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57" r:id="rId1"/>
  </p:sldMasterIdLst>
  <p:notesMasterIdLst>
    <p:notesMasterId r:id="rId2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4" r:id="rId17"/>
    <p:sldId id="275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</p:sldIdLst>
  <p:sldSz cx="12192000" cy="6858000"/>
  <p:notesSz cx="6858000" cy="9144000"/>
  <p:embeddedFontLst>
    <p:embeddedFont>
      <p:font typeface="Calibri" panose="020F0502020204030204" pitchFamily="34" charset="0"/>
      <p:regular r:id="rId29"/>
      <p:bold r:id="rId30"/>
      <p:italic r:id="rId31"/>
      <p:boldItalic r:id="rId32"/>
    </p:embeddedFont>
    <p:embeddedFont>
      <p:font typeface="Montserrat" panose="00000500000000000000" pitchFamily="2" charset="0"/>
      <p:regular r:id="rId33"/>
      <p:bold r:id="rId34"/>
      <p:italic r:id="rId35"/>
      <p:boldItalic r:id="rId36"/>
    </p:embeddedFont>
    <p:embeddedFont>
      <p:font typeface="Roboto" panose="02000000000000000000" pitchFamily="2" charset="0"/>
      <p:regular r:id="rId37"/>
      <p:bold r:id="rId38"/>
      <p:italic r:id="rId39"/>
      <p:boldItalic r:id="rId40"/>
    </p:embeddedFont>
    <p:embeddedFont>
      <p:font typeface="Roboto Black" panose="02000000000000000000" pitchFamily="2" charset="0"/>
      <p:bold r:id="rId41"/>
      <p:boldItalic r:id="rId4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162" autoAdjust="0"/>
    <p:restoredTop sz="94660"/>
  </p:normalViewPr>
  <p:slideViewPr>
    <p:cSldViewPr snapToGrid="0">
      <p:cViewPr varScale="1">
        <p:scale>
          <a:sx n="69" d="100"/>
          <a:sy n="69" d="100"/>
        </p:scale>
        <p:origin x="64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MY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" name="Google Shape;45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517" name="Google Shape;517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535" name="Google Shape;535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736" name="Google Shape;73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868" name="Google Shape;868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7" name="Google Shape;3057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058" name="Google Shape;3058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4" name="Google Shape;3234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235" name="Google Shape;323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434" name="Google Shape;3434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0" name="Google Shape;3570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571" name="Google Shape;3571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4" name="Google Shape;3744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745" name="Google Shape;3745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4" name="Google Shape;3884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3885" name="Google Shape;3885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" name="Google Shape;4044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endParaRPr/>
          </a:p>
        </p:txBody>
      </p:sp>
      <p:sp>
        <p:nvSpPr>
          <p:cNvPr id="4045" name="Google Shape;4045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gradFill>
          <a:gsLst>
            <a:gs pos="0">
              <a:srgbClr val="3FB7CF"/>
            </a:gs>
            <a:gs pos="35000">
              <a:srgbClr val="3FB7CF"/>
            </a:gs>
            <a:gs pos="100000">
              <a:srgbClr val="A65BF1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D22990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MY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jpg"/><Relationship Id="rId4" Type="http://schemas.openxmlformats.org/officeDocument/2006/relationships/image" Target="../media/image7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3FB7CF"/>
            </a:gs>
            <a:gs pos="35000">
              <a:srgbClr val="3FB7CF"/>
            </a:gs>
            <a:gs pos="100000">
              <a:srgbClr val="A65BF1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/>
          <p:nvPr/>
        </p:nvSpPr>
        <p:spPr>
          <a:xfrm>
            <a:off x="-197329" y="-50893"/>
            <a:ext cx="12586657" cy="6908893"/>
          </a:xfrm>
          <a:custGeom>
            <a:avLst/>
            <a:gdLst/>
            <a:ahLst/>
            <a:cxnLst/>
            <a:rect l="l" t="t" r="r" b="b"/>
            <a:pathLst>
              <a:path w="12586657" h="6908893" extrusionOk="0">
                <a:moveTo>
                  <a:pt x="3073664" y="0"/>
                </a:moveTo>
                <a:lnTo>
                  <a:pt x="9512995" y="0"/>
                </a:lnTo>
                <a:lnTo>
                  <a:pt x="12299413" y="2786419"/>
                </a:lnTo>
                <a:cubicBezTo>
                  <a:pt x="12682406" y="3169412"/>
                  <a:pt x="12682406" y="3790368"/>
                  <a:pt x="12299413" y="4173361"/>
                </a:cubicBezTo>
                <a:lnTo>
                  <a:pt x="9563881" y="6908893"/>
                </a:lnTo>
                <a:lnTo>
                  <a:pt x="3022777" y="6908893"/>
                </a:lnTo>
                <a:lnTo>
                  <a:pt x="287245" y="4173361"/>
                </a:lnTo>
                <a:cubicBezTo>
                  <a:pt x="-95748" y="3790368"/>
                  <a:pt x="-95748" y="3169412"/>
                  <a:pt x="287245" y="2786419"/>
                </a:cubicBezTo>
                <a:lnTo>
                  <a:pt x="3073664" y="0"/>
                </a:lnTo>
                <a:close/>
              </a:path>
            </a:pathLst>
          </a:custGeom>
          <a:solidFill>
            <a:srgbClr val="7412CB">
              <a:alpha val="4196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11"/>
          <p:cNvSpPr/>
          <p:nvPr/>
        </p:nvSpPr>
        <p:spPr>
          <a:xfrm>
            <a:off x="1192838" y="-50892"/>
            <a:ext cx="9806318" cy="6908894"/>
          </a:xfrm>
          <a:custGeom>
            <a:avLst/>
            <a:gdLst/>
            <a:ahLst/>
            <a:cxnLst/>
            <a:rect l="l" t="t" r="r" b="b"/>
            <a:pathLst>
              <a:path w="9806318" h="6858001" extrusionOk="0">
                <a:moveTo>
                  <a:pt x="3112505" y="0"/>
                </a:moveTo>
                <a:lnTo>
                  <a:pt x="6693813" y="0"/>
                </a:lnTo>
                <a:lnTo>
                  <a:pt x="9582524" y="2888711"/>
                </a:lnTo>
                <a:cubicBezTo>
                  <a:pt x="9880916" y="3187103"/>
                  <a:pt x="9880916" y="3670891"/>
                  <a:pt x="9582524" y="3969283"/>
                </a:cubicBezTo>
                <a:lnTo>
                  <a:pt x="6693807" y="6858001"/>
                </a:lnTo>
                <a:lnTo>
                  <a:pt x="3112511" y="6858001"/>
                </a:lnTo>
                <a:lnTo>
                  <a:pt x="223794" y="3969283"/>
                </a:lnTo>
                <a:cubicBezTo>
                  <a:pt x="-74598" y="3670891"/>
                  <a:pt x="-74598" y="3187103"/>
                  <a:pt x="223794" y="2888711"/>
                </a:cubicBezTo>
                <a:lnTo>
                  <a:pt x="3112505" y="0"/>
                </a:lnTo>
                <a:close/>
              </a:path>
            </a:pathLst>
          </a:custGeom>
          <a:solidFill>
            <a:srgbClr val="7412CB">
              <a:alpha val="45882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" name="Google Shape;111;p11"/>
          <p:cNvSpPr/>
          <p:nvPr/>
        </p:nvSpPr>
        <p:spPr>
          <a:xfrm>
            <a:off x="2436810" y="1054333"/>
            <a:ext cx="991891" cy="991891"/>
          </a:xfrm>
          <a:prstGeom prst="ellipse">
            <a:avLst/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" name="Google Shape;112;p11"/>
          <p:cNvSpPr/>
          <p:nvPr/>
        </p:nvSpPr>
        <p:spPr>
          <a:xfrm>
            <a:off x="8703536" y="5207879"/>
            <a:ext cx="502457" cy="502457"/>
          </a:xfrm>
          <a:prstGeom prst="ellipse">
            <a:avLst/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13" name="Google Shape;113;p11"/>
          <p:cNvCxnSpPr/>
          <p:nvPr/>
        </p:nvCxnSpPr>
        <p:spPr>
          <a:xfrm flipH="1">
            <a:off x="11114983" y="1628806"/>
            <a:ext cx="1348354" cy="1270861"/>
          </a:xfrm>
          <a:prstGeom prst="straightConnector1">
            <a:avLst/>
          </a:prstGeom>
          <a:noFill/>
          <a:ln w="5715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14" name="Google Shape;114;p11"/>
          <p:cNvCxnSpPr/>
          <p:nvPr/>
        </p:nvCxnSpPr>
        <p:spPr>
          <a:xfrm flipH="1">
            <a:off x="-271343" y="3266933"/>
            <a:ext cx="1348354" cy="1270861"/>
          </a:xfrm>
          <a:prstGeom prst="straightConnector1">
            <a:avLst/>
          </a:prstGeom>
          <a:noFill/>
          <a:ln w="57150" cap="flat" cmpd="sng">
            <a:solidFill>
              <a:srgbClr val="3FB7C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" name="Google Shape;115;p11"/>
          <p:cNvSpPr/>
          <p:nvPr/>
        </p:nvSpPr>
        <p:spPr>
          <a:xfrm>
            <a:off x="275097" y="5710336"/>
            <a:ext cx="950840" cy="991891"/>
          </a:xfrm>
          <a:prstGeom prst="parallelogram">
            <a:avLst>
              <a:gd name="adj" fmla="val 4456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1"/>
          <p:cNvSpPr/>
          <p:nvPr/>
        </p:nvSpPr>
        <p:spPr>
          <a:xfrm>
            <a:off x="10940890" y="124211"/>
            <a:ext cx="950840" cy="991891"/>
          </a:xfrm>
          <a:prstGeom prst="parallelogram">
            <a:avLst>
              <a:gd name="adj" fmla="val 4456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1"/>
          <p:cNvSpPr/>
          <p:nvPr/>
        </p:nvSpPr>
        <p:spPr>
          <a:xfrm rot="2700000">
            <a:off x="3635345" y="968344"/>
            <a:ext cx="4921304" cy="4921304"/>
          </a:xfrm>
          <a:prstGeom prst="roundRect">
            <a:avLst>
              <a:gd name="adj" fmla="val 10351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" name="Google Shape;118;p11"/>
          <p:cNvSpPr txBox="1"/>
          <p:nvPr/>
        </p:nvSpPr>
        <p:spPr>
          <a:xfrm>
            <a:off x="1368248" y="2186816"/>
            <a:ext cx="9455498" cy="23712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Roboto"/>
              <a:buNone/>
            </a:pPr>
            <a:r>
              <a:rPr lang="en-MY" sz="6600" b="1" i="0" u="none" strike="noStrike" cap="none" dirty="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CRYPTOCURRENCY TECHNOLOGY</a:t>
            </a:r>
            <a:endParaRPr dirty="0"/>
          </a:p>
        </p:txBody>
      </p:sp>
      <p:sp>
        <p:nvSpPr>
          <p:cNvPr id="119" name="Google Shape;119;p11"/>
          <p:cNvSpPr txBox="1"/>
          <p:nvPr/>
        </p:nvSpPr>
        <p:spPr>
          <a:xfrm>
            <a:off x="4345951" y="4452280"/>
            <a:ext cx="3511595" cy="802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rPr lang="en-MY" sz="20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Your presentation begins here.</a:t>
            </a:r>
            <a:endParaRPr sz="2000" b="1" i="0" u="none" strike="noStrike" cap="none">
              <a:solidFill>
                <a:srgbClr val="F2F2F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20"/>
          <p:cNvSpPr/>
          <p:nvPr/>
        </p:nvSpPr>
        <p:spPr>
          <a:xfrm>
            <a:off x="1300220" y="1157988"/>
            <a:ext cx="9591559" cy="4569207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48" name="Google Shape;348;p20"/>
          <p:cNvSpPr/>
          <p:nvPr/>
        </p:nvSpPr>
        <p:spPr>
          <a:xfrm>
            <a:off x="2491285" y="2123081"/>
            <a:ext cx="249196" cy="345940"/>
          </a:xfrm>
          <a:custGeom>
            <a:avLst/>
            <a:gdLst/>
            <a:ahLst/>
            <a:cxnLst/>
            <a:rect l="l" t="t" r="r" b="b"/>
            <a:pathLst>
              <a:path w="3299" h="4576" extrusionOk="0">
                <a:moveTo>
                  <a:pt x="1649" y="0"/>
                </a:moveTo>
                <a:lnTo>
                  <a:pt x="1480" y="8"/>
                </a:lnTo>
                <a:lnTo>
                  <a:pt x="1316" y="33"/>
                </a:lnTo>
                <a:lnTo>
                  <a:pt x="1158" y="74"/>
                </a:lnTo>
                <a:lnTo>
                  <a:pt x="1007" y="129"/>
                </a:lnTo>
                <a:lnTo>
                  <a:pt x="862" y="198"/>
                </a:lnTo>
                <a:lnTo>
                  <a:pt x="727" y="281"/>
                </a:lnTo>
                <a:lnTo>
                  <a:pt x="600" y="376"/>
                </a:lnTo>
                <a:lnTo>
                  <a:pt x="483" y="482"/>
                </a:lnTo>
                <a:lnTo>
                  <a:pt x="376" y="599"/>
                </a:lnTo>
                <a:lnTo>
                  <a:pt x="281" y="726"/>
                </a:lnTo>
                <a:lnTo>
                  <a:pt x="199" y="862"/>
                </a:lnTo>
                <a:lnTo>
                  <a:pt x="129" y="1006"/>
                </a:lnTo>
                <a:lnTo>
                  <a:pt x="74" y="1158"/>
                </a:lnTo>
                <a:lnTo>
                  <a:pt x="33" y="1316"/>
                </a:lnTo>
                <a:lnTo>
                  <a:pt x="8" y="1480"/>
                </a:lnTo>
                <a:lnTo>
                  <a:pt x="0" y="1649"/>
                </a:lnTo>
                <a:lnTo>
                  <a:pt x="18" y="1919"/>
                </a:lnTo>
                <a:lnTo>
                  <a:pt x="71" y="2189"/>
                </a:lnTo>
                <a:lnTo>
                  <a:pt x="152" y="2454"/>
                </a:lnTo>
                <a:lnTo>
                  <a:pt x="257" y="2715"/>
                </a:lnTo>
                <a:lnTo>
                  <a:pt x="382" y="2967"/>
                </a:lnTo>
                <a:lnTo>
                  <a:pt x="521" y="3209"/>
                </a:lnTo>
                <a:lnTo>
                  <a:pt x="824" y="3653"/>
                </a:lnTo>
                <a:lnTo>
                  <a:pt x="1127" y="4030"/>
                </a:lnTo>
                <a:lnTo>
                  <a:pt x="1391" y="4321"/>
                </a:lnTo>
                <a:lnTo>
                  <a:pt x="1578" y="4509"/>
                </a:lnTo>
                <a:lnTo>
                  <a:pt x="1649" y="4575"/>
                </a:lnTo>
                <a:lnTo>
                  <a:pt x="1719" y="4509"/>
                </a:lnTo>
                <a:lnTo>
                  <a:pt x="1906" y="4321"/>
                </a:lnTo>
                <a:lnTo>
                  <a:pt x="2171" y="4030"/>
                </a:lnTo>
                <a:lnTo>
                  <a:pt x="2474" y="3653"/>
                </a:lnTo>
                <a:lnTo>
                  <a:pt x="2776" y="3209"/>
                </a:lnTo>
                <a:lnTo>
                  <a:pt x="2916" y="2967"/>
                </a:lnTo>
                <a:lnTo>
                  <a:pt x="3041" y="2715"/>
                </a:lnTo>
                <a:lnTo>
                  <a:pt x="3146" y="2454"/>
                </a:lnTo>
                <a:lnTo>
                  <a:pt x="3228" y="2189"/>
                </a:lnTo>
                <a:lnTo>
                  <a:pt x="3280" y="1919"/>
                </a:lnTo>
                <a:lnTo>
                  <a:pt x="3298" y="1649"/>
                </a:lnTo>
                <a:lnTo>
                  <a:pt x="3290" y="1480"/>
                </a:lnTo>
                <a:lnTo>
                  <a:pt x="3265" y="1316"/>
                </a:lnTo>
                <a:lnTo>
                  <a:pt x="3224" y="1158"/>
                </a:lnTo>
                <a:lnTo>
                  <a:pt x="3169" y="1006"/>
                </a:lnTo>
                <a:lnTo>
                  <a:pt x="3099" y="862"/>
                </a:lnTo>
                <a:lnTo>
                  <a:pt x="3017" y="726"/>
                </a:lnTo>
                <a:lnTo>
                  <a:pt x="2922" y="599"/>
                </a:lnTo>
                <a:lnTo>
                  <a:pt x="2815" y="482"/>
                </a:lnTo>
                <a:lnTo>
                  <a:pt x="2698" y="376"/>
                </a:lnTo>
                <a:lnTo>
                  <a:pt x="2571" y="281"/>
                </a:lnTo>
                <a:lnTo>
                  <a:pt x="2435" y="198"/>
                </a:lnTo>
                <a:lnTo>
                  <a:pt x="2291" y="129"/>
                </a:lnTo>
                <a:lnTo>
                  <a:pt x="2139" y="74"/>
                </a:lnTo>
                <a:lnTo>
                  <a:pt x="1981" y="33"/>
                </a:lnTo>
                <a:lnTo>
                  <a:pt x="1817" y="8"/>
                </a:lnTo>
                <a:lnTo>
                  <a:pt x="1649" y="0"/>
                </a:lnTo>
                <a:close/>
                <a:moveTo>
                  <a:pt x="1649" y="2546"/>
                </a:moveTo>
                <a:lnTo>
                  <a:pt x="1557" y="2541"/>
                </a:lnTo>
                <a:lnTo>
                  <a:pt x="1468" y="2527"/>
                </a:lnTo>
                <a:lnTo>
                  <a:pt x="1382" y="2505"/>
                </a:lnTo>
                <a:lnTo>
                  <a:pt x="1300" y="2475"/>
                </a:lnTo>
                <a:lnTo>
                  <a:pt x="1221" y="2437"/>
                </a:lnTo>
                <a:lnTo>
                  <a:pt x="1148" y="2393"/>
                </a:lnTo>
                <a:lnTo>
                  <a:pt x="1079" y="2341"/>
                </a:lnTo>
                <a:lnTo>
                  <a:pt x="1015" y="2283"/>
                </a:lnTo>
                <a:lnTo>
                  <a:pt x="957" y="2219"/>
                </a:lnTo>
                <a:lnTo>
                  <a:pt x="906" y="2150"/>
                </a:lnTo>
                <a:lnTo>
                  <a:pt x="861" y="2076"/>
                </a:lnTo>
                <a:lnTo>
                  <a:pt x="823" y="1998"/>
                </a:lnTo>
                <a:lnTo>
                  <a:pt x="793" y="1916"/>
                </a:lnTo>
                <a:lnTo>
                  <a:pt x="771" y="1830"/>
                </a:lnTo>
                <a:lnTo>
                  <a:pt x="757" y="1740"/>
                </a:lnTo>
                <a:lnTo>
                  <a:pt x="753" y="1649"/>
                </a:lnTo>
                <a:lnTo>
                  <a:pt x="757" y="1557"/>
                </a:lnTo>
                <a:lnTo>
                  <a:pt x="771" y="1468"/>
                </a:lnTo>
                <a:lnTo>
                  <a:pt x="793" y="1382"/>
                </a:lnTo>
                <a:lnTo>
                  <a:pt x="823" y="1299"/>
                </a:lnTo>
                <a:lnTo>
                  <a:pt x="861" y="1221"/>
                </a:lnTo>
                <a:lnTo>
                  <a:pt x="905" y="1147"/>
                </a:lnTo>
                <a:lnTo>
                  <a:pt x="957" y="1078"/>
                </a:lnTo>
                <a:lnTo>
                  <a:pt x="1015" y="1014"/>
                </a:lnTo>
                <a:lnTo>
                  <a:pt x="1078" y="956"/>
                </a:lnTo>
                <a:lnTo>
                  <a:pt x="1147" y="905"/>
                </a:lnTo>
                <a:lnTo>
                  <a:pt x="1221" y="860"/>
                </a:lnTo>
                <a:lnTo>
                  <a:pt x="1300" y="822"/>
                </a:lnTo>
                <a:lnTo>
                  <a:pt x="1382" y="792"/>
                </a:lnTo>
                <a:lnTo>
                  <a:pt x="1468" y="770"/>
                </a:lnTo>
                <a:lnTo>
                  <a:pt x="1557" y="756"/>
                </a:lnTo>
                <a:lnTo>
                  <a:pt x="1649" y="752"/>
                </a:lnTo>
                <a:lnTo>
                  <a:pt x="1740" y="756"/>
                </a:lnTo>
                <a:lnTo>
                  <a:pt x="1829" y="770"/>
                </a:lnTo>
                <a:lnTo>
                  <a:pt x="1915" y="792"/>
                </a:lnTo>
                <a:lnTo>
                  <a:pt x="1998" y="822"/>
                </a:lnTo>
                <a:lnTo>
                  <a:pt x="2076" y="860"/>
                </a:lnTo>
                <a:lnTo>
                  <a:pt x="2150" y="905"/>
                </a:lnTo>
                <a:lnTo>
                  <a:pt x="2219" y="956"/>
                </a:lnTo>
                <a:lnTo>
                  <a:pt x="2283" y="1014"/>
                </a:lnTo>
                <a:lnTo>
                  <a:pt x="2341" y="1078"/>
                </a:lnTo>
                <a:lnTo>
                  <a:pt x="2392" y="1147"/>
                </a:lnTo>
                <a:lnTo>
                  <a:pt x="2437" y="1221"/>
                </a:lnTo>
                <a:lnTo>
                  <a:pt x="2475" y="1299"/>
                </a:lnTo>
                <a:lnTo>
                  <a:pt x="2505" y="1382"/>
                </a:lnTo>
                <a:lnTo>
                  <a:pt x="2527" y="1468"/>
                </a:lnTo>
                <a:lnTo>
                  <a:pt x="2541" y="1557"/>
                </a:lnTo>
                <a:lnTo>
                  <a:pt x="2546" y="1649"/>
                </a:lnTo>
                <a:lnTo>
                  <a:pt x="2541" y="1740"/>
                </a:lnTo>
                <a:lnTo>
                  <a:pt x="2527" y="1830"/>
                </a:lnTo>
                <a:lnTo>
                  <a:pt x="2505" y="1916"/>
                </a:lnTo>
                <a:lnTo>
                  <a:pt x="2475" y="1998"/>
                </a:lnTo>
                <a:lnTo>
                  <a:pt x="2437" y="2076"/>
                </a:lnTo>
                <a:lnTo>
                  <a:pt x="2392" y="2150"/>
                </a:lnTo>
                <a:lnTo>
                  <a:pt x="2341" y="2219"/>
                </a:lnTo>
                <a:lnTo>
                  <a:pt x="2283" y="2283"/>
                </a:lnTo>
                <a:lnTo>
                  <a:pt x="2219" y="2341"/>
                </a:lnTo>
                <a:lnTo>
                  <a:pt x="2150" y="2393"/>
                </a:lnTo>
                <a:lnTo>
                  <a:pt x="2076" y="2437"/>
                </a:lnTo>
                <a:lnTo>
                  <a:pt x="1998" y="2475"/>
                </a:lnTo>
                <a:lnTo>
                  <a:pt x="1916" y="2505"/>
                </a:lnTo>
                <a:lnTo>
                  <a:pt x="1830" y="2527"/>
                </a:lnTo>
                <a:lnTo>
                  <a:pt x="1740" y="2541"/>
                </a:lnTo>
                <a:lnTo>
                  <a:pt x="1649" y="2546"/>
                </a:ln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49" name="Google Shape;349;p20"/>
          <p:cNvSpPr/>
          <p:nvPr/>
        </p:nvSpPr>
        <p:spPr>
          <a:xfrm>
            <a:off x="3714207" y="4268070"/>
            <a:ext cx="249196" cy="345940"/>
          </a:xfrm>
          <a:custGeom>
            <a:avLst/>
            <a:gdLst/>
            <a:ahLst/>
            <a:cxnLst/>
            <a:rect l="l" t="t" r="r" b="b"/>
            <a:pathLst>
              <a:path w="3299" h="4576" extrusionOk="0">
                <a:moveTo>
                  <a:pt x="1649" y="0"/>
                </a:moveTo>
                <a:lnTo>
                  <a:pt x="1480" y="8"/>
                </a:lnTo>
                <a:lnTo>
                  <a:pt x="1316" y="33"/>
                </a:lnTo>
                <a:lnTo>
                  <a:pt x="1158" y="74"/>
                </a:lnTo>
                <a:lnTo>
                  <a:pt x="1007" y="129"/>
                </a:lnTo>
                <a:lnTo>
                  <a:pt x="862" y="198"/>
                </a:lnTo>
                <a:lnTo>
                  <a:pt x="727" y="281"/>
                </a:lnTo>
                <a:lnTo>
                  <a:pt x="600" y="376"/>
                </a:lnTo>
                <a:lnTo>
                  <a:pt x="483" y="482"/>
                </a:lnTo>
                <a:lnTo>
                  <a:pt x="376" y="599"/>
                </a:lnTo>
                <a:lnTo>
                  <a:pt x="281" y="726"/>
                </a:lnTo>
                <a:lnTo>
                  <a:pt x="199" y="862"/>
                </a:lnTo>
                <a:lnTo>
                  <a:pt x="129" y="1006"/>
                </a:lnTo>
                <a:lnTo>
                  <a:pt x="74" y="1158"/>
                </a:lnTo>
                <a:lnTo>
                  <a:pt x="33" y="1316"/>
                </a:lnTo>
                <a:lnTo>
                  <a:pt x="8" y="1480"/>
                </a:lnTo>
                <a:lnTo>
                  <a:pt x="0" y="1649"/>
                </a:lnTo>
                <a:lnTo>
                  <a:pt x="18" y="1919"/>
                </a:lnTo>
                <a:lnTo>
                  <a:pt x="71" y="2189"/>
                </a:lnTo>
                <a:lnTo>
                  <a:pt x="152" y="2454"/>
                </a:lnTo>
                <a:lnTo>
                  <a:pt x="257" y="2715"/>
                </a:lnTo>
                <a:lnTo>
                  <a:pt x="382" y="2967"/>
                </a:lnTo>
                <a:lnTo>
                  <a:pt x="521" y="3209"/>
                </a:lnTo>
                <a:lnTo>
                  <a:pt x="824" y="3653"/>
                </a:lnTo>
                <a:lnTo>
                  <a:pt x="1127" y="4030"/>
                </a:lnTo>
                <a:lnTo>
                  <a:pt x="1391" y="4321"/>
                </a:lnTo>
                <a:lnTo>
                  <a:pt x="1578" y="4509"/>
                </a:lnTo>
                <a:lnTo>
                  <a:pt x="1649" y="4575"/>
                </a:lnTo>
                <a:lnTo>
                  <a:pt x="1719" y="4509"/>
                </a:lnTo>
                <a:lnTo>
                  <a:pt x="1906" y="4321"/>
                </a:lnTo>
                <a:lnTo>
                  <a:pt x="2171" y="4030"/>
                </a:lnTo>
                <a:lnTo>
                  <a:pt x="2474" y="3653"/>
                </a:lnTo>
                <a:lnTo>
                  <a:pt x="2776" y="3209"/>
                </a:lnTo>
                <a:lnTo>
                  <a:pt x="2916" y="2967"/>
                </a:lnTo>
                <a:lnTo>
                  <a:pt x="3041" y="2715"/>
                </a:lnTo>
                <a:lnTo>
                  <a:pt x="3146" y="2454"/>
                </a:lnTo>
                <a:lnTo>
                  <a:pt x="3228" y="2189"/>
                </a:lnTo>
                <a:lnTo>
                  <a:pt x="3280" y="1919"/>
                </a:lnTo>
                <a:lnTo>
                  <a:pt x="3298" y="1649"/>
                </a:lnTo>
                <a:lnTo>
                  <a:pt x="3290" y="1480"/>
                </a:lnTo>
                <a:lnTo>
                  <a:pt x="3265" y="1316"/>
                </a:lnTo>
                <a:lnTo>
                  <a:pt x="3224" y="1158"/>
                </a:lnTo>
                <a:lnTo>
                  <a:pt x="3169" y="1006"/>
                </a:lnTo>
                <a:lnTo>
                  <a:pt x="3099" y="862"/>
                </a:lnTo>
                <a:lnTo>
                  <a:pt x="3017" y="726"/>
                </a:lnTo>
                <a:lnTo>
                  <a:pt x="2922" y="599"/>
                </a:lnTo>
                <a:lnTo>
                  <a:pt x="2815" y="482"/>
                </a:lnTo>
                <a:lnTo>
                  <a:pt x="2698" y="376"/>
                </a:lnTo>
                <a:lnTo>
                  <a:pt x="2571" y="281"/>
                </a:lnTo>
                <a:lnTo>
                  <a:pt x="2435" y="198"/>
                </a:lnTo>
                <a:lnTo>
                  <a:pt x="2291" y="129"/>
                </a:lnTo>
                <a:lnTo>
                  <a:pt x="2139" y="74"/>
                </a:lnTo>
                <a:lnTo>
                  <a:pt x="1981" y="33"/>
                </a:lnTo>
                <a:lnTo>
                  <a:pt x="1817" y="8"/>
                </a:lnTo>
                <a:lnTo>
                  <a:pt x="1649" y="0"/>
                </a:lnTo>
                <a:close/>
                <a:moveTo>
                  <a:pt x="1649" y="2546"/>
                </a:moveTo>
                <a:lnTo>
                  <a:pt x="1557" y="2541"/>
                </a:lnTo>
                <a:lnTo>
                  <a:pt x="1468" y="2527"/>
                </a:lnTo>
                <a:lnTo>
                  <a:pt x="1382" y="2505"/>
                </a:lnTo>
                <a:lnTo>
                  <a:pt x="1300" y="2475"/>
                </a:lnTo>
                <a:lnTo>
                  <a:pt x="1221" y="2437"/>
                </a:lnTo>
                <a:lnTo>
                  <a:pt x="1148" y="2393"/>
                </a:lnTo>
                <a:lnTo>
                  <a:pt x="1079" y="2341"/>
                </a:lnTo>
                <a:lnTo>
                  <a:pt x="1015" y="2283"/>
                </a:lnTo>
                <a:lnTo>
                  <a:pt x="957" y="2219"/>
                </a:lnTo>
                <a:lnTo>
                  <a:pt x="906" y="2150"/>
                </a:lnTo>
                <a:lnTo>
                  <a:pt x="861" y="2076"/>
                </a:lnTo>
                <a:lnTo>
                  <a:pt x="823" y="1998"/>
                </a:lnTo>
                <a:lnTo>
                  <a:pt x="793" y="1916"/>
                </a:lnTo>
                <a:lnTo>
                  <a:pt x="771" y="1830"/>
                </a:lnTo>
                <a:lnTo>
                  <a:pt x="757" y="1740"/>
                </a:lnTo>
                <a:lnTo>
                  <a:pt x="753" y="1649"/>
                </a:lnTo>
                <a:lnTo>
                  <a:pt x="757" y="1557"/>
                </a:lnTo>
                <a:lnTo>
                  <a:pt x="771" y="1468"/>
                </a:lnTo>
                <a:lnTo>
                  <a:pt x="793" y="1382"/>
                </a:lnTo>
                <a:lnTo>
                  <a:pt x="823" y="1299"/>
                </a:lnTo>
                <a:lnTo>
                  <a:pt x="861" y="1221"/>
                </a:lnTo>
                <a:lnTo>
                  <a:pt x="905" y="1147"/>
                </a:lnTo>
                <a:lnTo>
                  <a:pt x="957" y="1078"/>
                </a:lnTo>
                <a:lnTo>
                  <a:pt x="1015" y="1014"/>
                </a:lnTo>
                <a:lnTo>
                  <a:pt x="1078" y="956"/>
                </a:lnTo>
                <a:lnTo>
                  <a:pt x="1147" y="905"/>
                </a:lnTo>
                <a:lnTo>
                  <a:pt x="1221" y="860"/>
                </a:lnTo>
                <a:lnTo>
                  <a:pt x="1300" y="822"/>
                </a:lnTo>
                <a:lnTo>
                  <a:pt x="1382" y="792"/>
                </a:lnTo>
                <a:lnTo>
                  <a:pt x="1468" y="770"/>
                </a:lnTo>
                <a:lnTo>
                  <a:pt x="1557" y="756"/>
                </a:lnTo>
                <a:lnTo>
                  <a:pt x="1649" y="752"/>
                </a:lnTo>
                <a:lnTo>
                  <a:pt x="1740" y="756"/>
                </a:lnTo>
                <a:lnTo>
                  <a:pt x="1829" y="770"/>
                </a:lnTo>
                <a:lnTo>
                  <a:pt x="1915" y="792"/>
                </a:lnTo>
                <a:lnTo>
                  <a:pt x="1998" y="822"/>
                </a:lnTo>
                <a:lnTo>
                  <a:pt x="2076" y="860"/>
                </a:lnTo>
                <a:lnTo>
                  <a:pt x="2150" y="905"/>
                </a:lnTo>
                <a:lnTo>
                  <a:pt x="2219" y="956"/>
                </a:lnTo>
                <a:lnTo>
                  <a:pt x="2283" y="1014"/>
                </a:lnTo>
                <a:lnTo>
                  <a:pt x="2341" y="1078"/>
                </a:lnTo>
                <a:lnTo>
                  <a:pt x="2392" y="1147"/>
                </a:lnTo>
                <a:lnTo>
                  <a:pt x="2437" y="1221"/>
                </a:lnTo>
                <a:lnTo>
                  <a:pt x="2475" y="1299"/>
                </a:lnTo>
                <a:lnTo>
                  <a:pt x="2505" y="1382"/>
                </a:lnTo>
                <a:lnTo>
                  <a:pt x="2527" y="1468"/>
                </a:lnTo>
                <a:lnTo>
                  <a:pt x="2541" y="1557"/>
                </a:lnTo>
                <a:lnTo>
                  <a:pt x="2546" y="1649"/>
                </a:lnTo>
                <a:lnTo>
                  <a:pt x="2541" y="1740"/>
                </a:lnTo>
                <a:lnTo>
                  <a:pt x="2527" y="1830"/>
                </a:lnTo>
                <a:lnTo>
                  <a:pt x="2505" y="1916"/>
                </a:lnTo>
                <a:lnTo>
                  <a:pt x="2475" y="1998"/>
                </a:lnTo>
                <a:lnTo>
                  <a:pt x="2437" y="2076"/>
                </a:lnTo>
                <a:lnTo>
                  <a:pt x="2392" y="2150"/>
                </a:lnTo>
                <a:lnTo>
                  <a:pt x="2341" y="2219"/>
                </a:lnTo>
                <a:lnTo>
                  <a:pt x="2283" y="2283"/>
                </a:lnTo>
                <a:lnTo>
                  <a:pt x="2219" y="2341"/>
                </a:lnTo>
                <a:lnTo>
                  <a:pt x="2150" y="2393"/>
                </a:lnTo>
                <a:lnTo>
                  <a:pt x="2076" y="2437"/>
                </a:lnTo>
                <a:lnTo>
                  <a:pt x="1998" y="2475"/>
                </a:lnTo>
                <a:lnTo>
                  <a:pt x="1916" y="2505"/>
                </a:lnTo>
                <a:lnTo>
                  <a:pt x="1830" y="2527"/>
                </a:lnTo>
                <a:lnTo>
                  <a:pt x="1740" y="2541"/>
                </a:lnTo>
                <a:lnTo>
                  <a:pt x="1649" y="2546"/>
                </a:ln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0" name="Google Shape;350;p20"/>
          <p:cNvSpPr/>
          <p:nvPr/>
        </p:nvSpPr>
        <p:spPr>
          <a:xfrm>
            <a:off x="5871633" y="3155429"/>
            <a:ext cx="249196" cy="345940"/>
          </a:xfrm>
          <a:custGeom>
            <a:avLst/>
            <a:gdLst/>
            <a:ahLst/>
            <a:cxnLst/>
            <a:rect l="l" t="t" r="r" b="b"/>
            <a:pathLst>
              <a:path w="3299" h="4576" extrusionOk="0">
                <a:moveTo>
                  <a:pt x="1649" y="0"/>
                </a:moveTo>
                <a:lnTo>
                  <a:pt x="1480" y="8"/>
                </a:lnTo>
                <a:lnTo>
                  <a:pt x="1316" y="33"/>
                </a:lnTo>
                <a:lnTo>
                  <a:pt x="1158" y="74"/>
                </a:lnTo>
                <a:lnTo>
                  <a:pt x="1007" y="129"/>
                </a:lnTo>
                <a:lnTo>
                  <a:pt x="862" y="198"/>
                </a:lnTo>
                <a:lnTo>
                  <a:pt x="727" y="281"/>
                </a:lnTo>
                <a:lnTo>
                  <a:pt x="600" y="376"/>
                </a:lnTo>
                <a:lnTo>
                  <a:pt x="483" y="482"/>
                </a:lnTo>
                <a:lnTo>
                  <a:pt x="376" y="599"/>
                </a:lnTo>
                <a:lnTo>
                  <a:pt x="281" y="726"/>
                </a:lnTo>
                <a:lnTo>
                  <a:pt x="199" y="862"/>
                </a:lnTo>
                <a:lnTo>
                  <a:pt x="129" y="1006"/>
                </a:lnTo>
                <a:lnTo>
                  <a:pt x="74" y="1158"/>
                </a:lnTo>
                <a:lnTo>
                  <a:pt x="33" y="1316"/>
                </a:lnTo>
                <a:lnTo>
                  <a:pt x="8" y="1480"/>
                </a:lnTo>
                <a:lnTo>
                  <a:pt x="0" y="1649"/>
                </a:lnTo>
                <a:lnTo>
                  <a:pt x="18" y="1919"/>
                </a:lnTo>
                <a:lnTo>
                  <a:pt x="71" y="2189"/>
                </a:lnTo>
                <a:lnTo>
                  <a:pt x="152" y="2454"/>
                </a:lnTo>
                <a:lnTo>
                  <a:pt x="257" y="2715"/>
                </a:lnTo>
                <a:lnTo>
                  <a:pt x="382" y="2967"/>
                </a:lnTo>
                <a:lnTo>
                  <a:pt x="521" y="3209"/>
                </a:lnTo>
                <a:lnTo>
                  <a:pt x="824" y="3653"/>
                </a:lnTo>
                <a:lnTo>
                  <a:pt x="1127" y="4030"/>
                </a:lnTo>
                <a:lnTo>
                  <a:pt x="1391" y="4321"/>
                </a:lnTo>
                <a:lnTo>
                  <a:pt x="1578" y="4509"/>
                </a:lnTo>
                <a:lnTo>
                  <a:pt x="1649" y="4575"/>
                </a:lnTo>
                <a:lnTo>
                  <a:pt x="1719" y="4509"/>
                </a:lnTo>
                <a:lnTo>
                  <a:pt x="1906" y="4321"/>
                </a:lnTo>
                <a:lnTo>
                  <a:pt x="2171" y="4030"/>
                </a:lnTo>
                <a:lnTo>
                  <a:pt x="2474" y="3653"/>
                </a:lnTo>
                <a:lnTo>
                  <a:pt x="2776" y="3209"/>
                </a:lnTo>
                <a:lnTo>
                  <a:pt x="2916" y="2967"/>
                </a:lnTo>
                <a:lnTo>
                  <a:pt x="3041" y="2715"/>
                </a:lnTo>
                <a:lnTo>
                  <a:pt x="3146" y="2454"/>
                </a:lnTo>
                <a:lnTo>
                  <a:pt x="3228" y="2189"/>
                </a:lnTo>
                <a:lnTo>
                  <a:pt x="3280" y="1919"/>
                </a:lnTo>
                <a:lnTo>
                  <a:pt x="3298" y="1649"/>
                </a:lnTo>
                <a:lnTo>
                  <a:pt x="3290" y="1480"/>
                </a:lnTo>
                <a:lnTo>
                  <a:pt x="3265" y="1316"/>
                </a:lnTo>
                <a:lnTo>
                  <a:pt x="3224" y="1158"/>
                </a:lnTo>
                <a:lnTo>
                  <a:pt x="3169" y="1006"/>
                </a:lnTo>
                <a:lnTo>
                  <a:pt x="3099" y="862"/>
                </a:lnTo>
                <a:lnTo>
                  <a:pt x="3017" y="726"/>
                </a:lnTo>
                <a:lnTo>
                  <a:pt x="2922" y="599"/>
                </a:lnTo>
                <a:lnTo>
                  <a:pt x="2815" y="482"/>
                </a:lnTo>
                <a:lnTo>
                  <a:pt x="2698" y="376"/>
                </a:lnTo>
                <a:lnTo>
                  <a:pt x="2571" y="281"/>
                </a:lnTo>
                <a:lnTo>
                  <a:pt x="2435" y="198"/>
                </a:lnTo>
                <a:lnTo>
                  <a:pt x="2291" y="129"/>
                </a:lnTo>
                <a:lnTo>
                  <a:pt x="2139" y="74"/>
                </a:lnTo>
                <a:lnTo>
                  <a:pt x="1981" y="33"/>
                </a:lnTo>
                <a:lnTo>
                  <a:pt x="1817" y="8"/>
                </a:lnTo>
                <a:lnTo>
                  <a:pt x="1649" y="0"/>
                </a:lnTo>
                <a:close/>
                <a:moveTo>
                  <a:pt x="1649" y="2546"/>
                </a:moveTo>
                <a:lnTo>
                  <a:pt x="1557" y="2541"/>
                </a:lnTo>
                <a:lnTo>
                  <a:pt x="1468" y="2527"/>
                </a:lnTo>
                <a:lnTo>
                  <a:pt x="1382" y="2505"/>
                </a:lnTo>
                <a:lnTo>
                  <a:pt x="1300" y="2475"/>
                </a:lnTo>
                <a:lnTo>
                  <a:pt x="1221" y="2437"/>
                </a:lnTo>
                <a:lnTo>
                  <a:pt x="1148" y="2393"/>
                </a:lnTo>
                <a:lnTo>
                  <a:pt x="1079" y="2341"/>
                </a:lnTo>
                <a:lnTo>
                  <a:pt x="1015" y="2283"/>
                </a:lnTo>
                <a:lnTo>
                  <a:pt x="957" y="2219"/>
                </a:lnTo>
                <a:lnTo>
                  <a:pt x="906" y="2150"/>
                </a:lnTo>
                <a:lnTo>
                  <a:pt x="861" y="2076"/>
                </a:lnTo>
                <a:lnTo>
                  <a:pt x="823" y="1998"/>
                </a:lnTo>
                <a:lnTo>
                  <a:pt x="793" y="1916"/>
                </a:lnTo>
                <a:lnTo>
                  <a:pt x="771" y="1830"/>
                </a:lnTo>
                <a:lnTo>
                  <a:pt x="757" y="1740"/>
                </a:lnTo>
                <a:lnTo>
                  <a:pt x="753" y="1649"/>
                </a:lnTo>
                <a:lnTo>
                  <a:pt x="757" y="1557"/>
                </a:lnTo>
                <a:lnTo>
                  <a:pt x="771" y="1468"/>
                </a:lnTo>
                <a:lnTo>
                  <a:pt x="793" y="1382"/>
                </a:lnTo>
                <a:lnTo>
                  <a:pt x="823" y="1299"/>
                </a:lnTo>
                <a:lnTo>
                  <a:pt x="861" y="1221"/>
                </a:lnTo>
                <a:lnTo>
                  <a:pt x="905" y="1147"/>
                </a:lnTo>
                <a:lnTo>
                  <a:pt x="957" y="1078"/>
                </a:lnTo>
                <a:lnTo>
                  <a:pt x="1015" y="1014"/>
                </a:lnTo>
                <a:lnTo>
                  <a:pt x="1078" y="956"/>
                </a:lnTo>
                <a:lnTo>
                  <a:pt x="1147" y="905"/>
                </a:lnTo>
                <a:lnTo>
                  <a:pt x="1221" y="860"/>
                </a:lnTo>
                <a:lnTo>
                  <a:pt x="1300" y="822"/>
                </a:lnTo>
                <a:lnTo>
                  <a:pt x="1382" y="792"/>
                </a:lnTo>
                <a:lnTo>
                  <a:pt x="1468" y="770"/>
                </a:lnTo>
                <a:lnTo>
                  <a:pt x="1557" y="756"/>
                </a:lnTo>
                <a:lnTo>
                  <a:pt x="1649" y="752"/>
                </a:lnTo>
                <a:lnTo>
                  <a:pt x="1740" y="756"/>
                </a:lnTo>
                <a:lnTo>
                  <a:pt x="1829" y="770"/>
                </a:lnTo>
                <a:lnTo>
                  <a:pt x="1915" y="792"/>
                </a:lnTo>
                <a:lnTo>
                  <a:pt x="1998" y="822"/>
                </a:lnTo>
                <a:lnTo>
                  <a:pt x="2076" y="860"/>
                </a:lnTo>
                <a:lnTo>
                  <a:pt x="2150" y="905"/>
                </a:lnTo>
                <a:lnTo>
                  <a:pt x="2219" y="956"/>
                </a:lnTo>
                <a:lnTo>
                  <a:pt x="2283" y="1014"/>
                </a:lnTo>
                <a:lnTo>
                  <a:pt x="2341" y="1078"/>
                </a:lnTo>
                <a:lnTo>
                  <a:pt x="2392" y="1147"/>
                </a:lnTo>
                <a:lnTo>
                  <a:pt x="2437" y="1221"/>
                </a:lnTo>
                <a:lnTo>
                  <a:pt x="2475" y="1299"/>
                </a:lnTo>
                <a:lnTo>
                  <a:pt x="2505" y="1382"/>
                </a:lnTo>
                <a:lnTo>
                  <a:pt x="2527" y="1468"/>
                </a:lnTo>
                <a:lnTo>
                  <a:pt x="2541" y="1557"/>
                </a:lnTo>
                <a:lnTo>
                  <a:pt x="2546" y="1649"/>
                </a:lnTo>
                <a:lnTo>
                  <a:pt x="2541" y="1740"/>
                </a:lnTo>
                <a:lnTo>
                  <a:pt x="2527" y="1830"/>
                </a:lnTo>
                <a:lnTo>
                  <a:pt x="2505" y="1916"/>
                </a:lnTo>
                <a:lnTo>
                  <a:pt x="2475" y="1998"/>
                </a:lnTo>
                <a:lnTo>
                  <a:pt x="2437" y="2076"/>
                </a:lnTo>
                <a:lnTo>
                  <a:pt x="2392" y="2150"/>
                </a:lnTo>
                <a:lnTo>
                  <a:pt x="2341" y="2219"/>
                </a:lnTo>
                <a:lnTo>
                  <a:pt x="2283" y="2283"/>
                </a:lnTo>
                <a:lnTo>
                  <a:pt x="2219" y="2341"/>
                </a:lnTo>
                <a:lnTo>
                  <a:pt x="2150" y="2393"/>
                </a:lnTo>
                <a:lnTo>
                  <a:pt x="2076" y="2437"/>
                </a:lnTo>
                <a:lnTo>
                  <a:pt x="1998" y="2475"/>
                </a:lnTo>
                <a:lnTo>
                  <a:pt x="1916" y="2505"/>
                </a:lnTo>
                <a:lnTo>
                  <a:pt x="1830" y="2527"/>
                </a:lnTo>
                <a:lnTo>
                  <a:pt x="1740" y="2541"/>
                </a:lnTo>
                <a:lnTo>
                  <a:pt x="1649" y="2546"/>
                </a:ln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1" name="Google Shape;351;p20"/>
          <p:cNvSpPr/>
          <p:nvPr/>
        </p:nvSpPr>
        <p:spPr>
          <a:xfrm>
            <a:off x="9461481" y="4791378"/>
            <a:ext cx="249196" cy="345940"/>
          </a:xfrm>
          <a:custGeom>
            <a:avLst/>
            <a:gdLst/>
            <a:ahLst/>
            <a:cxnLst/>
            <a:rect l="l" t="t" r="r" b="b"/>
            <a:pathLst>
              <a:path w="3299" h="4576" extrusionOk="0">
                <a:moveTo>
                  <a:pt x="1649" y="0"/>
                </a:moveTo>
                <a:lnTo>
                  <a:pt x="1480" y="8"/>
                </a:lnTo>
                <a:lnTo>
                  <a:pt x="1316" y="33"/>
                </a:lnTo>
                <a:lnTo>
                  <a:pt x="1158" y="74"/>
                </a:lnTo>
                <a:lnTo>
                  <a:pt x="1007" y="129"/>
                </a:lnTo>
                <a:lnTo>
                  <a:pt x="862" y="198"/>
                </a:lnTo>
                <a:lnTo>
                  <a:pt x="727" y="281"/>
                </a:lnTo>
                <a:lnTo>
                  <a:pt x="600" y="376"/>
                </a:lnTo>
                <a:lnTo>
                  <a:pt x="483" y="482"/>
                </a:lnTo>
                <a:lnTo>
                  <a:pt x="376" y="599"/>
                </a:lnTo>
                <a:lnTo>
                  <a:pt x="281" y="726"/>
                </a:lnTo>
                <a:lnTo>
                  <a:pt x="199" y="862"/>
                </a:lnTo>
                <a:lnTo>
                  <a:pt x="129" y="1006"/>
                </a:lnTo>
                <a:lnTo>
                  <a:pt x="74" y="1158"/>
                </a:lnTo>
                <a:lnTo>
                  <a:pt x="33" y="1316"/>
                </a:lnTo>
                <a:lnTo>
                  <a:pt x="8" y="1480"/>
                </a:lnTo>
                <a:lnTo>
                  <a:pt x="0" y="1649"/>
                </a:lnTo>
                <a:lnTo>
                  <a:pt x="18" y="1919"/>
                </a:lnTo>
                <a:lnTo>
                  <a:pt x="71" y="2189"/>
                </a:lnTo>
                <a:lnTo>
                  <a:pt x="152" y="2454"/>
                </a:lnTo>
                <a:lnTo>
                  <a:pt x="257" y="2715"/>
                </a:lnTo>
                <a:lnTo>
                  <a:pt x="382" y="2967"/>
                </a:lnTo>
                <a:lnTo>
                  <a:pt x="521" y="3209"/>
                </a:lnTo>
                <a:lnTo>
                  <a:pt x="824" y="3653"/>
                </a:lnTo>
                <a:lnTo>
                  <a:pt x="1127" y="4030"/>
                </a:lnTo>
                <a:lnTo>
                  <a:pt x="1391" y="4321"/>
                </a:lnTo>
                <a:lnTo>
                  <a:pt x="1578" y="4509"/>
                </a:lnTo>
                <a:lnTo>
                  <a:pt x="1649" y="4575"/>
                </a:lnTo>
                <a:lnTo>
                  <a:pt x="1719" y="4509"/>
                </a:lnTo>
                <a:lnTo>
                  <a:pt x="1906" y="4321"/>
                </a:lnTo>
                <a:lnTo>
                  <a:pt x="2171" y="4030"/>
                </a:lnTo>
                <a:lnTo>
                  <a:pt x="2474" y="3653"/>
                </a:lnTo>
                <a:lnTo>
                  <a:pt x="2776" y="3209"/>
                </a:lnTo>
                <a:lnTo>
                  <a:pt x="2916" y="2967"/>
                </a:lnTo>
                <a:lnTo>
                  <a:pt x="3041" y="2715"/>
                </a:lnTo>
                <a:lnTo>
                  <a:pt x="3146" y="2454"/>
                </a:lnTo>
                <a:lnTo>
                  <a:pt x="3228" y="2189"/>
                </a:lnTo>
                <a:lnTo>
                  <a:pt x="3280" y="1919"/>
                </a:lnTo>
                <a:lnTo>
                  <a:pt x="3298" y="1649"/>
                </a:lnTo>
                <a:lnTo>
                  <a:pt x="3290" y="1480"/>
                </a:lnTo>
                <a:lnTo>
                  <a:pt x="3265" y="1316"/>
                </a:lnTo>
                <a:lnTo>
                  <a:pt x="3224" y="1158"/>
                </a:lnTo>
                <a:lnTo>
                  <a:pt x="3169" y="1006"/>
                </a:lnTo>
                <a:lnTo>
                  <a:pt x="3099" y="862"/>
                </a:lnTo>
                <a:lnTo>
                  <a:pt x="3017" y="726"/>
                </a:lnTo>
                <a:lnTo>
                  <a:pt x="2922" y="599"/>
                </a:lnTo>
                <a:lnTo>
                  <a:pt x="2815" y="482"/>
                </a:lnTo>
                <a:lnTo>
                  <a:pt x="2698" y="376"/>
                </a:lnTo>
                <a:lnTo>
                  <a:pt x="2571" y="281"/>
                </a:lnTo>
                <a:lnTo>
                  <a:pt x="2435" y="198"/>
                </a:lnTo>
                <a:lnTo>
                  <a:pt x="2291" y="129"/>
                </a:lnTo>
                <a:lnTo>
                  <a:pt x="2139" y="74"/>
                </a:lnTo>
                <a:lnTo>
                  <a:pt x="1981" y="33"/>
                </a:lnTo>
                <a:lnTo>
                  <a:pt x="1817" y="8"/>
                </a:lnTo>
                <a:lnTo>
                  <a:pt x="1649" y="0"/>
                </a:lnTo>
                <a:close/>
                <a:moveTo>
                  <a:pt x="1649" y="2546"/>
                </a:moveTo>
                <a:lnTo>
                  <a:pt x="1557" y="2541"/>
                </a:lnTo>
                <a:lnTo>
                  <a:pt x="1468" y="2527"/>
                </a:lnTo>
                <a:lnTo>
                  <a:pt x="1382" y="2505"/>
                </a:lnTo>
                <a:lnTo>
                  <a:pt x="1300" y="2475"/>
                </a:lnTo>
                <a:lnTo>
                  <a:pt x="1221" y="2437"/>
                </a:lnTo>
                <a:lnTo>
                  <a:pt x="1148" y="2393"/>
                </a:lnTo>
                <a:lnTo>
                  <a:pt x="1079" y="2341"/>
                </a:lnTo>
                <a:lnTo>
                  <a:pt x="1015" y="2283"/>
                </a:lnTo>
                <a:lnTo>
                  <a:pt x="957" y="2219"/>
                </a:lnTo>
                <a:lnTo>
                  <a:pt x="906" y="2150"/>
                </a:lnTo>
                <a:lnTo>
                  <a:pt x="861" y="2076"/>
                </a:lnTo>
                <a:lnTo>
                  <a:pt x="823" y="1998"/>
                </a:lnTo>
                <a:lnTo>
                  <a:pt x="793" y="1916"/>
                </a:lnTo>
                <a:lnTo>
                  <a:pt x="771" y="1830"/>
                </a:lnTo>
                <a:lnTo>
                  <a:pt x="757" y="1740"/>
                </a:lnTo>
                <a:lnTo>
                  <a:pt x="753" y="1649"/>
                </a:lnTo>
                <a:lnTo>
                  <a:pt x="757" y="1557"/>
                </a:lnTo>
                <a:lnTo>
                  <a:pt x="771" y="1468"/>
                </a:lnTo>
                <a:lnTo>
                  <a:pt x="793" y="1382"/>
                </a:lnTo>
                <a:lnTo>
                  <a:pt x="823" y="1299"/>
                </a:lnTo>
                <a:lnTo>
                  <a:pt x="861" y="1221"/>
                </a:lnTo>
                <a:lnTo>
                  <a:pt x="905" y="1147"/>
                </a:lnTo>
                <a:lnTo>
                  <a:pt x="957" y="1078"/>
                </a:lnTo>
                <a:lnTo>
                  <a:pt x="1015" y="1014"/>
                </a:lnTo>
                <a:lnTo>
                  <a:pt x="1078" y="956"/>
                </a:lnTo>
                <a:lnTo>
                  <a:pt x="1147" y="905"/>
                </a:lnTo>
                <a:lnTo>
                  <a:pt x="1221" y="860"/>
                </a:lnTo>
                <a:lnTo>
                  <a:pt x="1300" y="822"/>
                </a:lnTo>
                <a:lnTo>
                  <a:pt x="1382" y="792"/>
                </a:lnTo>
                <a:lnTo>
                  <a:pt x="1468" y="770"/>
                </a:lnTo>
                <a:lnTo>
                  <a:pt x="1557" y="756"/>
                </a:lnTo>
                <a:lnTo>
                  <a:pt x="1649" y="752"/>
                </a:lnTo>
                <a:lnTo>
                  <a:pt x="1740" y="756"/>
                </a:lnTo>
                <a:lnTo>
                  <a:pt x="1829" y="770"/>
                </a:lnTo>
                <a:lnTo>
                  <a:pt x="1915" y="792"/>
                </a:lnTo>
                <a:lnTo>
                  <a:pt x="1998" y="822"/>
                </a:lnTo>
                <a:lnTo>
                  <a:pt x="2076" y="860"/>
                </a:lnTo>
                <a:lnTo>
                  <a:pt x="2150" y="905"/>
                </a:lnTo>
                <a:lnTo>
                  <a:pt x="2219" y="956"/>
                </a:lnTo>
                <a:lnTo>
                  <a:pt x="2283" y="1014"/>
                </a:lnTo>
                <a:lnTo>
                  <a:pt x="2341" y="1078"/>
                </a:lnTo>
                <a:lnTo>
                  <a:pt x="2392" y="1147"/>
                </a:lnTo>
                <a:lnTo>
                  <a:pt x="2437" y="1221"/>
                </a:lnTo>
                <a:lnTo>
                  <a:pt x="2475" y="1299"/>
                </a:lnTo>
                <a:lnTo>
                  <a:pt x="2505" y="1382"/>
                </a:lnTo>
                <a:lnTo>
                  <a:pt x="2527" y="1468"/>
                </a:lnTo>
                <a:lnTo>
                  <a:pt x="2541" y="1557"/>
                </a:lnTo>
                <a:lnTo>
                  <a:pt x="2546" y="1649"/>
                </a:lnTo>
                <a:lnTo>
                  <a:pt x="2541" y="1740"/>
                </a:lnTo>
                <a:lnTo>
                  <a:pt x="2527" y="1830"/>
                </a:lnTo>
                <a:lnTo>
                  <a:pt x="2505" y="1916"/>
                </a:lnTo>
                <a:lnTo>
                  <a:pt x="2475" y="1998"/>
                </a:lnTo>
                <a:lnTo>
                  <a:pt x="2437" y="2076"/>
                </a:lnTo>
                <a:lnTo>
                  <a:pt x="2392" y="2150"/>
                </a:lnTo>
                <a:lnTo>
                  <a:pt x="2341" y="2219"/>
                </a:lnTo>
                <a:lnTo>
                  <a:pt x="2283" y="2283"/>
                </a:lnTo>
                <a:lnTo>
                  <a:pt x="2219" y="2341"/>
                </a:lnTo>
                <a:lnTo>
                  <a:pt x="2150" y="2393"/>
                </a:lnTo>
                <a:lnTo>
                  <a:pt x="2076" y="2437"/>
                </a:lnTo>
                <a:lnTo>
                  <a:pt x="1998" y="2475"/>
                </a:lnTo>
                <a:lnTo>
                  <a:pt x="1916" y="2505"/>
                </a:lnTo>
                <a:lnTo>
                  <a:pt x="1830" y="2527"/>
                </a:lnTo>
                <a:lnTo>
                  <a:pt x="1740" y="2541"/>
                </a:lnTo>
                <a:lnTo>
                  <a:pt x="1649" y="2546"/>
                </a:ln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2" name="Google Shape;352;p20"/>
          <p:cNvSpPr/>
          <p:nvPr/>
        </p:nvSpPr>
        <p:spPr>
          <a:xfrm>
            <a:off x="8547406" y="2073971"/>
            <a:ext cx="249196" cy="345940"/>
          </a:xfrm>
          <a:custGeom>
            <a:avLst/>
            <a:gdLst/>
            <a:ahLst/>
            <a:cxnLst/>
            <a:rect l="l" t="t" r="r" b="b"/>
            <a:pathLst>
              <a:path w="3299" h="4576" extrusionOk="0">
                <a:moveTo>
                  <a:pt x="1649" y="0"/>
                </a:moveTo>
                <a:lnTo>
                  <a:pt x="1480" y="8"/>
                </a:lnTo>
                <a:lnTo>
                  <a:pt x="1316" y="33"/>
                </a:lnTo>
                <a:lnTo>
                  <a:pt x="1158" y="74"/>
                </a:lnTo>
                <a:lnTo>
                  <a:pt x="1007" y="129"/>
                </a:lnTo>
                <a:lnTo>
                  <a:pt x="862" y="198"/>
                </a:lnTo>
                <a:lnTo>
                  <a:pt x="727" y="281"/>
                </a:lnTo>
                <a:lnTo>
                  <a:pt x="600" y="376"/>
                </a:lnTo>
                <a:lnTo>
                  <a:pt x="483" y="482"/>
                </a:lnTo>
                <a:lnTo>
                  <a:pt x="376" y="599"/>
                </a:lnTo>
                <a:lnTo>
                  <a:pt x="281" y="726"/>
                </a:lnTo>
                <a:lnTo>
                  <a:pt x="199" y="862"/>
                </a:lnTo>
                <a:lnTo>
                  <a:pt x="129" y="1006"/>
                </a:lnTo>
                <a:lnTo>
                  <a:pt x="74" y="1158"/>
                </a:lnTo>
                <a:lnTo>
                  <a:pt x="33" y="1316"/>
                </a:lnTo>
                <a:lnTo>
                  <a:pt x="8" y="1480"/>
                </a:lnTo>
                <a:lnTo>
                  <a:pt x="0" y="1649"/>
                </a:lnTo>
                <a:lnTo>
                  <a:pt x="18" y="1919"/>
                </a:lnTo>
                <a:lnTo>
                  <a:pt x="71" y="2189"/>
                </a:lnTo>
                <a:lnTo>
                  <a:pt x="152" y="2454"/>
                </a:lnTo>
                <a:lnTo>
                  <a:pt x="257" y="2715"/>
                </a:lnTo>
                <a:lnTo>
                  <a:pt x="382" y="2967"/>
                </a:lnTo>
                <a:lnTo>
                  <a:pt x="521" y="3209"/>
                </a:lnTo>
                <a:lnTo>
                  <a:pt x="824" y="3653"/>
                </a:lnTo>
                <a:lnTo>
                  <a:pt x="1127" y="4030"/>
                </a:lnTo>
                <a:lnTo>
                  <a:pt x="1391" y="4321"/>
                </a:lnTo>
                <a:lnTo>
                  <a:pt x="1578" y="4509"/>
                </a:lnTo>
                <a:lnTo>
                  <a:pt x="1649" y="4575"/>
                </a:lnTo>
                <a:lnTo>
                  <a:pt x="1719" y="4509"/>
                </a:lnTo>
                <a:lnTo>
                  <a:pt x="1906" y="4321"/>
                </a:lnTo>
                <a:lnTo>
                  <a:pt x="2171" y="4030"/>
                </a:lnTo>
                <a:lnTo>
                  <a:pt x="2474" y="3653"/>
                </a:lnTo>
                <a:lnTo>
                  <a:pt x="2776" y="3209"/>
                </a:lnTo>
                <a:lnTo>
                  <a:pt x="2916" y="2967"/>
                </a:lnTo>
                <a:lnTo>
                  <a:pt x="3041" y="2715"/>
                </a:lnTo>
                <a:lnTo>
                  <a:pt x="3146" y="2454"/>
                </a:lnTo>
                <a:lnTo>
                  <a:pt x="3228" y="2189"/>
                </a:lnTo>
                <a:lnTo>
                  <a:pt x="3280" y="1919"/>
                </a:lnTo>
                <a:lnTo>
                  <a:pt x="3298" y="1649"/>
                </a:lnTo>
                <a:lnTo>
                  <a:pt x="3290" y="1480"/>
                </a:lnTo>
                <a:lnTo>
                  <a:pt x="3265" y="1316"/>
                </a:lnTo>
                <a:lnTo>
                  <a:pt x="3224" y="1158"/>
                </a:lnTo>
                <a:lnTo>
                  <a:pt x="3169" y="1006"/>
                </a:lnTo>
                <a:lnTo>
                  <a:pt x="3099" y="862"/>
                </a:lnTo>
                <a:lnTo>
                  <a:pt x="3017" y="726"/>
                </a:lnTo>
                <a:lnTo>
                  <a:pt x="2922" y="599"/>
                </a:lnTo>
                <a:lnTo>
                  <a:pt x="2815" y="482"/>
                </a:lnTo>
                <a:lnTo>
                  <a:pt x="2698" y="376"/>
                </a:lnTo>
                <a:lnTo>
                  <a:pt x="2571" y="281"/>
                </a:lnTo>
                <a:lnTo>
                  <a:pt x="2435" y="198"/>
                </a:lnTo>
                <a:lnTo>
                  <a:pt x="2291" y="129"/>
                </a:lnTo>
                <a:lnTo>
                  <a:pt x="2139" y="74"/>
                </a:lnTo>
                <a:lnTo>
                  <a:pt x="1981" y="33"/>
                </a:lnTo>
                <a:lnTo>
                  <a:pt x="1817" y="8"/>
                </a:lnTo>
                <a:lnTo>
                  <a:pt x="1649" y="0"/>
                </a:lnTo>
                <a:close/>
                <a:moveTo>
                  <a:pt x="1649" y="2546"/>
                </a:moveTo>
                <a:lnTo>
                  <a:pt x="1557" y="2541"/>
                </a:lnTo>
                <a:lnTo>
                  <a:pt x="1468" y="2527"/>
                </a:lnTo>
                <a:lnTo>
                  <a:pt x="1382" y="2505"/>
                </a:lnTo>
                <a:lnTo>
                  <a:pt x="1300" y="2475"/>
                </a:lnTo>
                <a:lnTo>
                  <a:pt x="1221" y="2437"/>
                </a:lnTo>
                <a:lnTo>
                  <a:pt x="1148" y="2393"/>
                </a:lnTo>
                <a:lnTo>
                  <a:pt x="1079" y="2341"/>
                </a:lnTo>
                <a:lnTo>
                  <a:pt x="1015" y="2283"/>
                </a:lnTo>
                <a:lnTo>
                  <a:pt x="957" y="2219"/>
                </a:lnTo>
                <a:lnTo>
                  <a:pt x="906" y="2150"/>
                </a:lnTo>
                <a:lnTo>
                  <a:pt x="861" y="2076"/>
                </a:lnTo>
                <a:lnTo>
                  <a:pt x="823" y="1998"/>
                </a:lnTo>
                <a:lnTo>
                  <a:pt x="793" y="1916"/>
                </a:lnTo>
                <a:lnTo>
                  <a:pt x="771" y="1830"/>
                </a:lnTo>
                <a:lnTo>
                  <a:pt x="757" y="1740"/>
                </a:lnTo>
                <a:lnTo>
                  <a:pt x="753" y="1649"/>
                </a:lnTo>
                <a:lnTo>
                  <a:pt x="757" y="1557"/>
                </a:lnTo>
                <a:lnTo>
                  <a:pt x="771" y="1468"/>
                </a:lnTo>
                <a:lnTo>
                  <a:pt x="793" y="1382"/>
                </a:lnTo>
                <a:lnTo>
                  <a:pt x="823" y="1299"/>
                </a:lnTo>
                <a:lnTo>
                  <a:pt x="861" y="1221"/>
                </a:lnTo>
                <a:lnTo>
                  <a:pt x="905" y="1147"/>
                </a:lnTo>
                <a:lnTo>
                  <a:pt x="957" y="1078"/>
                </a:lnTo>
                <a:lnTo>
                  <a:pt x="1015" y="1014"/>
                </a:lnTo>
                <a:lnTo>
                  <a:pt x="1078" y="956"/>
                </a:lnTo>
                <a:lnTo>
                  <a:pt x="1147" y="905"/>
                </a:lnTo>
                <a:lnTo>
                  <a:pt x="1221" y="860"/>
                </a:lnTo>
                <a:lnTo>
                  <a:pt x="1300" y="822"/>
                </a:lnTo>
                <a:lnTo>
                  <a:pt x="1382" y="792"/>
                </a:lnTo>
                <a:lnTo>
                  <a:pt x="1468" y="770"/>
                </a:lnTo>
                <a:lnTo>
                  <a:pt x="1557" y="756"/>
                </a:lnTo>
                <a:lnTo>
                  <a:pt x="1649" y="752"/>
                </a:lnTo>
                <a:lnTo>
                  <a:pt x="1740" y="756"/>
                </a:lnTo>
                <a:lnTo>
                  <a:pt x="1829" y="770"/>
                </a:lnTo>
                <a:lnTo>
                  <a:pt x="1915" y="792"/>
                </a:lnTo>
                <a:lnTo>
                  <a:pt x="1998" y="822"/>
                </a:lnTo>
                <a:lnTo>
                  <a:pt x="2076" y="860"/>
                </a:lnTo>
                <a:lnTo>
                  <a:pt x="2150" y="905"/>
                </a:lnTo>
                <a:lnTo>
                  <a:pt x="2219" y="956"/>
                </a:lnTo>
                <a:lnTo>
                  <a:pt x="2283" y="1014"/>
                </a:lnTo>
                <a:lnTo>
                  <a:pt x="2341" y="1078"/>
                </a:lnTo>
                <a:lnTo>
                  <a:pt x="2392" y="1147"/>
                </a:lnTo>
                <a:lnTo>
                  <a:pt x="2437" y="1221"/>
                </a:lnTo>
                <a:lnTo>
                  <a:pt x="2475" y="1299"/>
                </a:lnTo>
                <a:lnTo>
                  <a:pt x="2505" y="1382"/>
                </a:lnTo>
                <a:lnTo>
                  <a:pt x="2527" y="1468"/>
                </a:lnTo>
                <a:lnTo>
                  <a:pt x="2541" y="1557"/>
                </a:lnTo>
                <a:lnTo>
                  <a:pt x="2546" y="1649"/>
                </a:lnTo>
                <a:lnTo>
                  <a:pt x="2541" y="1740"/>
                </a:lnTo>
                <a:lnTo>
                  <a:pt x="2527" y="1830"/>
                </a:lnTo>
                <a:lnTo>
                  <a:pt x="2505" y="1916"/>
                </a:lnTo>
                <a:lnTo>
                  <a:pt x="2475" y="1998"/>
                </a:lnTo>
                <a:lnTo>
                  <a:pt x="2437" y="2076"/>
                </a:lnTo>
                <a:lnTo>
                  <a:pt x="2392" y="2150"/>
                </a:lnTo>
                <a:lnTo>
                  <a:pt x="2341" y="2219"/>
                </a:lnTo>
                <a:lnTo>
                  <a:pt x="2283" y="2283"/>
                </a:lnTo>
                <a:lnTo>
                  <a:pt x="2219" y="2341"/>
                </a:lnTo>
                <a:lnTo>
                  <a:pt x="2150" y="2393"/>
                </a:lnTo>
                <a:lnTo>
                  <a:pt x="2076" y="2437"/>
                </a:lnTo>
                <a:lnTo>
                  <a:pt x="1998" y="2475"/>
                </a:lnTo>
                <a:lnTo>
                  <a:pt x="1916" y="2505"/>
                </a:lnTo>
                <a:lnTo>
                  <a:pt x="1830" y="2527"/>
                </a:lnTo>
                <a:lnTo>
                  <a:pt x="1740" y="2541"/>
                </a:lnTo>
                <a:lnTo>
                  <a:pt x="1649" y="2546"/>
                </a:ln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3" name="Google Shape;353;p20"/>
          <p:cNvSpPr/>
          <p:nvPr/>
        </p:nvSpPr>
        <p:spPr>
          <a:xfrm>
            <a:off x="2128767" y="1640486"/>
            <a:ext cx="1047464" cy="360938"/>
          </a:xfrm>
          <a:prstGeom prst="rect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MAY 28</a:t>
            </a:r>
            <a:endParaRPr sz="1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4" name="Google Shape;354;p20"/>
          <p:cNvSpPr/>
          <p:nvPr/>
        </p:nvSpPr>
        <p:spPr>
          <a:xfrm>
            <a:off x="3345981" y="3688937"/>
            <a:ext cx="1047464" cy="360938"/>
          </a:xfrm>
          <a:prstGeom prst="rect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JUL 02</a:t>
            </a:r>
            <a:endParaRPr sz="1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5" name="Google Shape;355;p20"/>
          <p:cNvSpPr/>
          <p:nvPr/>
        </p:nvSpPr>
        <p:spPr>
          <a:xfrm>
            <a:off x="5443976" y="2634323"/>
            <a:ext cx="1047464" cy="360938"/>
          </a:xfrm>
          <a:prstGeom prst="rect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AUG 09</a:t>
            </a:r>
            <a:endParaRPr sz="1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6" name="Google Shape;356;p20"/>
          <p:cNvSpPr/>
          <p:nvPr/>
        </p:nvSpPr>
        <p:spPr>
          <a:xfrm>
            <a:off x="8150578" y="1568955"/>
            <a:ext cx="1047464" cy="360938"/>
          </a:xfrm>
          <a:prstGeom prst="rect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NOV 03</a:t>
            </a:r>
            <a:endParaRPr sz="1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7" name="Google Shape;357;p20"/>
          <p:cNvSpPr/>
          <p:nvPr/>
        </p:nvSpPr>
        <p:spPr>
          <a:xfrm>
            <a:off x="9081759" y="4386432"/>
            <a:ext cx="1047464" cy="360938"/>
          </a:xfrm>
          <a:prstGeom prst="rect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DEC 19</a:t>
            </a:r>
            <a:endParaRPr sz="1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58" name="Google Shape;358;p20"/>
          <p:cNvGrpSpPr/>
          <p:nvPr/>
        </p:nvGrpSpPr>
        <p:grpSpPr>
          <a:xfrm>
            <a:off x="219285" y="4791378"/>
            <a:ext cx="1909482" cy="1909482"/>
            <a:chOff x="-120502" y="4733110"/>
            <a:chExt cx="2299720" cy="2299720"/>
          </a:xfrm>
        </p:grpSpPr>
        <p:sp>
          <p:nvSpPr>
            <p:cNvPr id="359" name="Google Shape;359;p20"/>
            <p:cNvSpPr/>
            <p:nvPr/>
          </p:nvSpPr>
          <p:spPr>
            <a:xfrm>
              <a:off x="-120502" y="4733110"/>
              <a:ext cx="2299720" cy="2299720"/>
            </a:xfrm>
            <a:custGeom>
              <a:avLst/>
              <a:gdLst/>
              <a:ahLst/>
              <a:cxnLst/>
              <a:rect l="l" t="t" r="r" b="b"/>
              <a:pathLst>
                <a:path w="6537771" h="6537770" extrusionOk="0">
                  <a:moveTo>
                    <a:pt x="3268886" y="0"/>
                  </a:moveTo>
                  <a:cubicBezTo>
                    <a:pt x="3399254" y="0"/>
                    <a:pt x="3529622" y="49734"/>
                    <a:pt x="3629089" y="149201"/>
                  </a:cubicBezTo>
                  <a:lnTo>
                    <a:pt x="6388570" y="2908682"/>
                  </a:lnTo>
                  <a:cubicBezTo>
                    <a:pt x="6587505" y="3107617"/>
                    <a:pt x="6587505" y="3430154"/>
                    <a:pt x="6388570" y="3629088"/>
                  </a:cubicBezTo>
                  <a:lnTo>
                    <a:pt x="3629089" y="6388570"/>
                  </a:lnTo>
                  <a:cubicBezTo>
                    <a:pt x="3430155" y="6587504"/>
                    <a:pt x="3107618" y="6587504"/>
                    <a:pt x="2908683" y="6388570"/>
                  </a:cubicBezTo>
                  <a:lnTo>
                    <a:pt x="149202" y="3629088"/>
                  </a:lnTo>
                  <a:cubicBezTo>
                    <a:pt x="-49733" y="3430154"/>
                    <a:pt x="-49733" y="3107617"/>
                    <a:pt x="149202" y="2908682"/>
                  </a:cubicBezTo>
                  <a:lnTo>
                    <a:pt x="2908683" y="149201"/>
                  </a:lnTo>
                  <a:cubicBezTo>
                    <a:pt x="3008151" y="49734"/>
                    <a:pt x="3138519" y="0"/>
                    <a:pt x="3268886" y="0"/>
                  </a:cubicBezTo>
                  <a:close/>
                </a:path>
              </a:pathLst>
            </a:custGeom>
            <a:solidFill>
              <a:srgbClr val="7412CB">
                <a:alpha val="5882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20"/>
            <p:cNvSpPr/>
            <p:nvPr/>
          </p:nvSpPr>
          <p:spPr>
            <a:xfrm>
              <a:off x="283706" y="5137318"/>
              <a:ext cx="1491304" cy="1491304"/>
            </a:xfrm>
            <a:custGeom>
              <a:avLst/>
              <a:gdLst/>
              <a:ahLst/>
              <a:cxnLst/>
              <a:rect l="l" t="t" r="r" b="b"/>
              <a:pathLst>
                <a:path w="6537771" h="6537770" extrusionOk="0">
                  <a:moveTo>
                    <a:pt x="3268886" y="0"/>
                  </a:moveTo>
                  <a:cubicBezTo>
                    <a:pt x="3399254" y="0"/>
                    <a:pt x="3529622" y="49734"/>
                    <a:pt x="3629089" y="149201"/>
                  </a:cubicBezTo>
                  <a:lnTo>
                    <a:pt x="6388570" y="2908682"/>
                  </a:lnTo>
                  <a:cubicBezTo>
                    <a:pt x="6587505" y="3107617"/>
                    <a:pt x="6587505" y="3430154"/>
                    <a:pt x="6388570" y="3629088"/>
                  </a:cubicBezTo>
                  <a:lnTo>
                    <a:pt x="3629089" y="6388570"/>
                  </a:lnTo>
                  <a:cubicBezTo>
                    <a:pt x="3430155" y="6587504"/>
                    <a:pt x="3107618" y="6587504"/>
                    <a:pt x="2908683" y="6388570"/>
                  </a:cubicBezTo>
                  <a:lnTo>
                    <a:pt x="149202" y="3629088"/>
                  </a:lnTo>
                  <a:cubicBezTo>
                    <a:pt x="-49733" y="3430154"/>
                    <a:pt x="-49733" y="3107617"/>
                    <a:pt x="149202" y="2908682"/>
                  </a:cubicBezTo>
                  <a:lnTo>
                    <a:pt x="2908683" y="149201"/>
                  </a:lnTo>
                  <a:cubicBezTo>
                    <a:pt x="3008151" y="49734"/>
                    <a:pt x="3138519" y="0"/>
                    <a:pt x="3268886" y="0"/>
                  </a:cubicBezTo>
                  <a:close/>
                </a:path>
              </a:pathLst>
            </a:cu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1" name="Google Shape;361;p20"/>
          <p:cNvGrpSpPr/>
          <p:nvPr/>
        </p:nvGrpSpPr>
        <p:grpSpPr>
          <a:xfrm flipH="1">
            <a:off x="10399262" y="184323"/>
            <a:ext cx="1596201" cy="1239473"/>
            <a:chOff x="196948" y="407967"/>
            <a:chExt cx="3421803" cy="2657079"/>
          </a:xfrm>
        </p:grpSpPr>
        <p:sp>
          <p:nvSpPr>
            <p:cNvPr id="362" name="Google Shape;362;p20"/>
            <p:cNvSpPr/>
            <p:nvPr/>
          </p:nvSpPr>
          <p:spPr>
            <a:xfrm>
              <a:off x="397819" y="458201"/>
              <a:ext cx="3220932" cy="2606845"/>
            </a:xfrm>
            <a:prstGeom prst="parallelogram">
              <a:avLst>
                <a:gd name="adj" fmla="val 10128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363" name="Google Shape;363;p20"/>
            <p:cNvCxnSpPr/>
            <p:nvPr/>
          </p:nvCxnSpPr>
          <p:spPr>
            <a:xfrm flipH="1">
              <a:off x="196948" y="407967"/>
              <a:ext cx="2628376" cy="2599662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21"/>
          <p:cNvSpPr/>
          <p:nvPr/>
        </p:nvSpPr>
        <p:spPr>
          <a:xfrm flipH="1">
            <a:off x="5723863" y="2014673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" name="Google Shape;369;p21"/>
          <p:cNvSpPr/>
          <p:nvPr/>
        </p:nvSpPr>
        <p:spPr>
          <a:xfrm flipH="1">
            <a:off x="5723863" y="4222222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" name="Google Shape;370;p21"/>
          <p:cNvSpPr/>
          <p:nvPr/>
        </p:nvSpPr>
        <p:spPr>
          <a:xfrm>
            <a:off x="361077" y="899421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" name="Google Shape;371;p21"/>
          <p:cNvSpPr/>
          <p:nvPr/>
        </p:nvSpPr>
        <p:spPr>
          <a:xfrm>
            <a:off x="361077" y="3129925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21"/>
          <p:cNvSpPr/>
          <p:nvPr/>
        </p:nvSpPr>
        <p:spPr>
          <a:xfrm>
            <a:off x="361077" y="5314519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21"/>
          <p:cNvSpPr/>
          <p:nvPr/>
        </p:nvSpPr>
        <p:spPr>
          <a:xfrm rot="-5400000">
            <a:off x="10346267" y="5012267"/>
            <a:ext cx="1845733" cy="1845733"/>
          </a:xfrm>
          <a:prstGeom prst="rtTriangl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" name="Google Shape;374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260883" y="1371611"/>
            <a:ext cx="4228683" cy="421301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5" name="Google Shape;375;p21"/>
          <p:cNvGrpSpPr/>
          <p:nvPr/>
        </p:nvGrpSpPr>
        <p:grpSpPr>
          <a:xfrm>
            <a:off x="7260885" y="1355940"/>
            <a:ext cx="4228684" cy="4228684"/>
            <a:chOff x="5333999" y="880533"/>
            <a:chExt cx="5096933" cy="5096933"/>
          </a:xfrm>
        </p:grpSpPr>
        <p:sp>
          <p:nvSpPr>
            <p:cNvPr id="376" name="Google Shape;376;p21"/>
            <p:cNvSpPr/>
            <p:nvPr/>
          </p:nvSpPr>
          <p:spPr>
            <a:xfrm rot="-5400000">
              <a:off x="8585198" y="4131732"/>
              <a:ext cx="1845734" cy="1845734"/>
            </a:xfrm>
            <a:prstGeom prst="rtTriangle">
              <a:avLst/>
            </a:prstGeom>
            <a:solidFill>
              <a:srgbClr val="3FB7C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21"/>
            <p:cNvSpPr/>
            <p:nvPr/>
          </p:nvSpPr>
          <p:spPr>
            <a:xfrm rot="5400000">
              <a:off x="5333999" y="880533"/>
              <a:ext cx="1845734" cy="1845734"/>
            </a:xfrm>
            <a:prstGeom prst="rtTriangle">
              <a:avLst/>
            </a:prstGeom>
            <a:solidFill>
              <a:srgbClr val="6B90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21"/>
            <p:cNvSpPr/>
            <p:nvPr/>
          </p:nvSpPr>
          <p:spPr>
            <a:xfrm rot="5400000">
              <a:off x="5333999" y="880533"/>
              <a:ext cx="1473200" cy="1473200"/>
            </a:xfrm>
            <a:prstGeom prst="rtTriangle">
              <a:avLst/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9" name="Google Shape;379;p21"/>
          <p:cNvSpPr/>
          <p:nvPr/>
        </p:nvSpPr>
        <p:spPr>
          <a:xfrm>
            <a:off x="10580735" y="5246735"/>
            <a:ext cx="1376795" cy="1376795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" name="Google Shape;380;p21"/>
          <p:cNvSpPr txBox="1"/>
          <p:nvPr/>
        </p:nvSpPr>
        <p:spPr>
          <a:xfrm>
            <a:off x="1587738" y="1322961"/>
            <a:ext cx="2972294" cy="3558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Add subtitle here</a:t>
            </a:r>
            <a:endParaRPr/>
          </a:p>
        </p:txBody>
      </p:sp>
      <p:sp>
        <p:nvSpPr>
          <p:cNvPr id="381" name="Google Shape;381;p21"/>
          <p:cNvSpPr txBox="1"/>
          <p:nvPr/>
        </p:nvSpPr>
        <p:spPr>
          <a:xfrm>
            <a:off x="1592622" y="916394"/>
            <a:ext cx="1208153" cy="49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MAY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82" name="Google Shape;382;p21"/>
          <p:cNvSpPr/>
          <p:nvPr/>
        </p:nvSpPr>
        <p:spPr>
          <a:xfrm>
            <a:off x="535152" y="899421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" name="Google Shape;383;p21"/>
          <p:cNvSpPr txBox="1"/>
          <p:nvPr/>
        </p:nvSpPr>
        <p:spPr>
          <a:xfrm>
            <a:off x="702434" y="1116141"/>
            <a:ext cx="596368" cy="451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28</a:t>
            </a:r>
            <a:endParaRPr sz="9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84" name="Google Shape;384;p21"/>
          <p:cNvSpPr/>
          <p:nvPr/>
        </p:nvSpPr>
        <p:spPr>
          <a:xfrm>
            <a:off x="535152" y="3129925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" name="Google Shape;385;p21"/>
          <p:cNvSpPr txBox="1"/>
          <p:nvPr/>
        </p:nvSpPr>
        <p:spPr>
          <a:xfrm>
            <a:off x="702434" y="3346646"/>
            <a:ext cx="596368" cy="451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09</a:t>
            </a:r>
            <a:endParaRPr sz="9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86" name="Google Shape;386;p21"/>
          <p:cNvSpPr/>
          <p:nvPr/>
        </p:nvSpPr>
        <p:spPr>
          <a:xfrm>
            <a:off x="535152" y="5314519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" name="Google Shape;387;p21"/>
          <p:cNvSpPr txBox="1"/>
          <p:nvPr/>
        </p:nvSpPr>
        <p:spPr>
          <a:xfrm>
            <a:off x="702434" y="5531239"/>
            <a:ext cx="596368" cy="451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10</a:t>
            </a:r>
            <a:endParaRPr sz="9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88" name="Google Shape;388;p21"/>
          <p:cNvSpPr txBox="1"/>
          <p:nvPr/>
        </p:nvSpPr>
        <p:spPr>
          <a:xfrm>
            <a:off x="1587738" y="3575533"/>
            <a:ext cx="2972294" cy="3558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Add subtitle here</a:t>
            </a:r>
            <a:endParaRPr/>
          </a:p>
        </p:txBody>
      </p:sp>
      <p:sp>
        <p:nvSpPr>
          <p:cNvPr id="389" name="Google Shape;389;p21"/>
          <p:cNvSpPr txBox="1"/>
          <p:nvPr/>
        </p:nvSpPr>
        <p:spPr>
          <a:xfrm>
            <a:off x="1592622" y="3168966"/>
            <a:ext cx="2380509" cy="49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AUGUST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90" name="Google Shape;390;p21"/>
          <p:cNvSpPr/>
          <p:nvPr/>
        </p:nvSpPr>
        <p:spPr>
          <a:xfrm flipH="1">
            <a:off x="5573920" y="2014673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" name="Google Shape;391;p21"/>
          <p:cNvSpPr txBox="1"/>
          <p:nvPr/>
        </p:nvSpPr>
        <p:spPr>
          <a:xfrm flipH="1">
            <a:off x="5724758" y="2231394"/>
            <a:ext cx="596368" cy="451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02</a:t>
            </a:r>
            <a:endParaRPr sz="9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92" name="Google Shape;392;p21"/>
          <p:cNvSpPr/>
          <p:nvPr/>
        </p:nvSpPr>
        <p:spPr>
          <a:xfrm flipH="1">
            <a:off x="5573920" y="4222222"/>
            <a:ext cx="904760" cy="90476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" name="Google Shape;393;p21"/>
          <p:cNvSpPr txBox="1"/>
          <p:nvPr/>
        </p:nvSpPr>
        <p:spPr>
          <a:xfrm flipH="1">
            <a:off x="5724758" y="4438943"/>
            <a:ext cx="596368" cy="451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03</a:t>
            </a:r>
            <a:endParaRPr sz="9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94" name="Google Shape;394;p21"/>
          <p:cNvSpPr txBox="1"/>
          <p:nvPr/>
        </p:nvSpPr>
        <p:spPr>
          <a:xfrm flipH="1">
            <a:off x="2453800" y="2446834"/>
            <a:ext cx="2972294" cy="3558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Add subtitle here</a:t>
            </a:r>
            <a:endParaRPr/>
          </a:p>
        </p:txBody>
      </p:sp>
      <p:sp>
        <p:nvSpPr>
          <p:cNvPr id="395" name="Google Shape;395;p21"/>
          <p:cNvSpPr txBox="1"/>
          <p:nvPr/>
        </p:nvSpPr>
        <p:spPr>
          <a:xfrm flipH="1">
            <a:off x="4213056" y="2040267"/>
            <a:ext cx="1208153" cy="49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JULY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96" name="Google Shape;396;p21"/>
          <p:cNvSpPr txBox="1"/>
          <p:nvPr/>
        </p:nvSpPr>
        <p:spPr>
          <a:xfrm flipH="1">
            <a:off x="2453800" y="4664761"/>
            <a:ext cx="2972294" cy="3558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Add subtitle here</a:t>
            </a:r>
            <a:endParaRPr/>
          </a:p>
        </p:txBody>
      </p:sp>
      <p:sp>
        <p:nvSpPr>
          <p:cNvPr id="397" name="Google Shape;397;p21"/>
          <p:cNvSpPr txBox="1"/>
          <p:nvPr/>
        </p:nvSpPr>
        <p:spPr>
          <a:xfrm flipH="1">
            <a:off x="3040700" y="4258194"/>
            <a:ext cx="2380509" cy="49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NOVEMBER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98" name="Google Shape;398;p21"/>
          <p:cNvSpPr txBox="1"/>
          <p:nvPr/>
        </p:nvSpPr>
        <p:spPr>
          <a:xfrm>
            <a:off x="1587738" y="5740542"/>
            <a:ext cx="2972294" cy="3558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Add subtitle here</a:t>
            </a:r>
            <a:endParaRPr/>
          </a:p>
        </p:txBody>
      </p:sp>
      <p:sp>
        <p:nvSpPr>
          <p:cNvPr id="399" name="Google Shape;399;p21"/>
          <p:cNvSpPr txBox="1"/>
          <p:nvPr/>
        </p:nvSpPr>
        <p:spPr>
          <a:xfrm>
            <a:off x="1592622" y="5333975"/>
            <a:ext cx="2380509" cy="49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DECEMBER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22"/>
          <p:cNvSpPr/>
          <p:nvPr/>
        </p:nvSpPr>
        <p:spPr>
          <a:xfrm>
            <a:off x="1" y="1"/>
            <a:ext cx="5837584" cy="6857999"/>
          </a:xfrm>
          <a:custGeom>
            <a:avLst/>
            <a:gdLst/>
            <a:ahLst/>
            <a:cxnLst/>
            <a:rect l="l" t="t" r="r" b="b"/>
            <a:pathLst>
              <a:path w="5837584" h="6857999" extrusionOk="0">
                <a:moveTo>
                  <a:pt x="0" y="0"/>
                </a:moveTo>
                <a:lnTo>
                  <a:pt x="2391503" y="0"/>
                </a:lnTo>
                <a:lnTo>
                  <a:pt x="5837584" y="3428998"/>
                </a:lnTo>
                <a:lnTo>
                  <a:pt x="2391499" y="6857999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5" name="Google Shape;405;p22"/>
          <p:cNvSpPr/>
          <p:nvPr/>
        </p:nvSpPr>
        <p:spPr>
          <a:xfrm>
            <a:off x="1460350" y="1497909"/>
            <a:ext cx="3862180" cy="3862180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" name="Google Shape;406;p22"/>
          <p:cNvSpPr/>
          <p:nvPr/>
        </p:nvSpPr>
        <p:spPr>
          <a:xfrm>
            <a:off x="905566" y="937663"/>
            <a:ext cx="4982673" cy="4982673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57150" cap="flat" cmpd="sng">
            <a:solidFill>
              <a:srgbClr val="3FB7C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7" name="Google Shape;407;p22"/>
          <p:cNvSpPr/>
          <p:nvPr/>
        </p:nvSpPr>
        <p:spPr>
          <a:xfrm>
            <a:off x="0" y="0"/>
            <a:ext cx="12191999" cy="6858000"/>
          </a:xfrm>
          <a:custGeom>
            <a:avLst/>
            <a:gdLst/>
            <a:ahLst/>
            <a:cxnLst/>
            <a:rect l="l" t="t" r="r" b="b"/>
            <a:pathLst>
              <a:path w="12191999" h="6858000" extrusionOk="0">
                <a:moveTo>
                  <a:pt x="0" y="0"/>
                </a:moveTo>
                <a:lnTo>
                  <a:pt x="1" y="0"/>
                </a:lnTo>
                <a:lnTo>
                  <a:pt x="1" y="6857999"/>
                </a:lnTo>
                <a:lnTo>
                  <a:pt x="2391500" y="6857999"/>
                </a:lnTo>
                <a:lnTo>
                  <a:pt x="5837585" y="3428998"/>
                </a:lnTo>
                <a:lnTo>
                  <a:pt x="2391504" y="0"/>
                </a:ln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3FB7CF"/>
              </a:gs>
              <a:gs pos="35000">
                <a:srgbClr val="3FB7CF"/>
              </a:gs>
              <a:gs pos="100000">
                <a:srgbClr val="A65B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8" name="Google Shape;408;p22"/>
          <p:cNvGrpSpPr/>
          <p:nvPr/>
        </p:nvGrpSpPr>
        <p:grpSpPr>
          <a:xfrm>
            <a:off x="9477162" y="262729"/>
            <a:ext cx="2185645" cy="1718331"/>
            <a:chOff x="8725763" y="528464"/>
            <a:chExt cx="2185645" cy="1718331"/>
          </a:xfrm>
        </p:grpSpPr>
        <p:cxnSp>
          <p:nvCxnSpPr>
            <p:cNvPr id="409" name="Google Shape;409;p22"/>
            <p:cNvCxnSpPr/>
            <p:nvPr/>
          </p:nvCxnSpPr>
          <p:spPr>
            <a:xfrm>
              <a:off x="8725763" y="528464"/>
              <a:ext cx="1718332" cy="1718331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10" name="Google Shape;410;p22"/>
            <p:cNvSpPr/>
            <p:nvPr/>
          </p:nvSpPr>
          <p:spPr>
            <a:xfrm flipH="1">
              <a:off x="9374930" y="722446"/>
              <a:ext cx="1536478" cy="991891"/>
            </a:xfrm>
            <a:prstGeom prst="parallelogram">
              <a:avLst>
                <a:gd name="adj" fmla="val 10129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1" name="Google Shape;411;p22"/>
          <p:cNvSpPr txBox="1"/>
          <p:nvPr/>
        </p:nvSpPr>
        <p:spPr>
          <a:xfrm>
            <a:off x="6137043" y="3539046"/>
            <a:ext cx="4594607" cy="6621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add a subtitle here.</a:t>
            </a:r>
            <a:endParaRPr/>
          </a:p>
        </p:txBody>
      </p:sp>
      <p:sp>
        <p:nvSpPr>
          <p:cNvPr id="412" name="Google Shape;412;p22"/>
          <p:cNvSpPr txBox="1"/>
          <p:nvPr/>
        </p:nvSpPr>
        <p:spPr>
          <a:xfrm>
            <a:off x="2148052" y="2596205"/>
            <a:ext cx="2391594" cy="17494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115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04</a:t>
            </a:r>
            <a:endParaRPr sz="115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13" name="Google Shape;413;p22"/>
          <p:cNvSpPr txBox="1"/>
          <p:nvPr/>
        </p:nvSpPr>
        <p:spPr>
          <a:xfrm>
            <a:off x="6137043" y="2834531"/>
            <a:ext cx="4721418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4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OVERVIEW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23"/>
          <p:cNvSpPr/>
          <p:nvPr/>
        </p:nvSpPr>
        <p:spPr>
          <a:xfrm>
            <a:off x="8519482" y="1475763"/>
            <a:ext cx="2994555" cy="2994555"/>
          </a:xfrm>
          <a:prstGeom prst="diamond">
            <a:avLst/>
          </a:prstGeom>
          <a:noFill/>
          <a:ln w="381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9" name="Google Shape;419;p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259553" y="1447229"/>
            <a:ext cx="2994555" cy="3045498"/>
          </a:xfrm>
          <a:prstGeom prst="diamond">
            <a:avLst/>
          </a:prstGeom>
          <a:noFill/>
          <a:ln>
            <a:noFill/>
          </a:ln>
        </p:spPr>
      </p:pic>
      <p:sp>
        <p:nvSpPr>
          <p:cNvPr id="420" name="Google Shape;420;p23"/>
          <p:cNvSpPr/>
          <p:nvPr/>
        </p:nvSpPr>
        <p:spPr>
          <a:xfrm>
            <a:off x="4718973" y="1436007"/>
            <a:ext cx="2994555" cy="2994555"/>
          </a:xfrm>
          <a:prstGeom prst="diamond">
            <a:avLst/>
          </a:prstGeom>
          <a:noFill/>
          <a:ln w="38100" cap="flat" cmpd="sng">
            <a:solidFill>
              <a:srgbClr val="A65BF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1" name="Google Shape;421;p23"/>
          <p:cNvSpPr/>
          <p:nvPr/>
        </p:nvSpPr>
        <p:spPr>
          <a:xfrm>
            <a:off x="845129" y="1436007"/>
            <a:ext cx="2994555" cy="2994555"/>
          </a:xfrm>
          <a:prstGeom prst="diamond">
            <a:avLst/>
          </a:prstGeom>
          <a:noFill/>
          <a:ln w="38100" cap="flat" cmpd="sng">
            <a:solidFill>
              <a:srgbClr val="3FB7C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2" name="Google Shape;422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24092" y="1447229"/>
            <a:ext cx="3009147" cy="3000464"/>
          </a:xfrm>
          <a:prstGeom prst="diamond">
            <a:avLst/>
          </a:prstGeom>
          <a:noFill/>
          <a:ln>
            <a:noFill/>
          </a:ln>
        </p:spPr>
      </p:pic>
      <p:pic>
        <p:nvPicPr>
          <p:cNvPr id="423" name="Google Shape;423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13310" y="1402195"/>
            <a:ext cx="2994555" cy="3045498"/>
          </a:xfrm>
          <a:prstGeom prst="diamond">
            <a:avLst/>
          </a:prstGeom>
          <a:noFill/>
          <a:ln>
            <a:noFill/>
          </a:ln>
        </p:spPr>
      </p:pic>
      <p:sp>
        <p:nvSpPr>
          <p:cNvPr id="424" name="Google Shape;424;p23"/>
          <p:cNvSpPr/>
          <p:nvPr/>
        </p:nvSpPr>
        <p:spPr>
          <a:xfrm>
            <a:off x="578649" y="3263952"/>
            <a:ext cx="998272" cy="998272"/>
          </a:xfrm>
          <a:prstGeom prst="ellipse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23"/>
          <p:cNvSpPr/>
          <p:nvPr/>
        </p:nvSpPr>
        <p:spPr>
          <a:xfrm>
            <a:off x="4475588" y="3263952"/>
            <a:ext cx="998272" cy="998272"/>
          </a:xfrm>
          <a:prstGeom prst="ellipse">
            <a:avLst/>
          </a:pr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" name="Google Shape;426;p23"/>
          <p:cNvSpPr/>
          <p:nvPr/>
        </p:nvSpPr>
        <p:spPr>
          <a:xfrm>
            <a:off x="8304421" y="3263952"/>
            <a:ext cx="998272" cy="998272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" name="Google Shape;427;p23"/>
          <p:cNvSpPr txBox="1"/>
          <p:nvPr/>
        </p:nvSpPr>
        <p:spPr>
          <a:xfrm>
            <a:off x="317543" y="4710603"/>
            <a:ext cx="3851191" cy="582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Arial"/>
              <a:buNone/>
            </a:pPr>
            <a:r>
              <a:rPr lang="en-MY" sz="32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399,780 users</a:t>
            </a:r>
            <a:endParaRPr/>
          </a:p>
        </p:txBody>
      </p:sp>
      <p:sp>
        <p:nvSpPr>
          <p:cNvPr id="428" name="Google Shape;428;p23"/>
          <p:cNvSpPr txBox="1"/>
          <p:nvPr/>
        </p:nvSpPr>
        <p:spPr>
          <a:xfrm>
            <a:off x="317542" y="5394451"/>
            <a:ext cx="3851191" cy="6896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rPr lang="en-MY" sz="16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And a lot of users</a:t>
            </a:r>
            <a:endParaRPr sz="1050" b="1" i="0" u="none" strike="noStrike" cap="none">
              <a:solidFill>
                <a:srgbClr val="F2F2F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29" name="Google Shape;429;p23"/>
          <p:cNvSpPr txBox="1"/>
          <p:nvPr/>
        </p:nvSpPr>
        <p:spPr>
          <a:xfrm>
            <a:off x="8248149" y="4710603"/>
            <a:ext cx="3193538" cy="582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Arial"/>
              <a:buNone/>
            </a:pPr>
            <a:r>
              <a:rPr lang="en-MY" sz="32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100.00%</a:t>
            </a:r>
            <a:endParaRPr sz="3200" b="1" i="0" u="none" strike="noStrike" cap="none">
              <a:solidFill>
                <a:srgbClr val="F2F2F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30" name="Google Shape;430;p23"/>
          <p:cNvSpPr txBox="1"/>
          <p:nvPr/>
        </p:nvSpPr>
        <p:spPr>
          <a:xfrm>
            <a:off x="8249131" y="5394451"/>
            <a:ext cx="3106309" cy="6896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rPr lang="en-MY" sz="16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Total success!</a:t>
            </a:r>
            <a:endParaRPr sz="1050" b="1" i="0" u="none" strike="noStrike" cap="none">
              <a:solidFill>
                <a:srgbClr val="F2F2F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31" name="Google Shape;431;p23"/>
          <p:cNvSpPr txBox="1"/>
          <p:nvPr/>
        </p:nvSpPr>
        <p:spPr>
          <a:xfrm>
            <a:off x="3940510" y="4710603"/>
            <a:ext cx="4554615" cy="582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Arial"/>
              <a:buNone/>
            </a:pPr>
            <a:r>
              <a:rPr lang="en-MY" sz="32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USD99,216,710</a:t>
            </a:r>
            <a:endParaRPr/>
          </a:p>
        </p:txBody>
      </p:sp>
      <p:sp>
        <p:nvSpPr>
          <p:cNvPr id="432" name="Google Shape;432;p23"/>
          <p:cNvSpPr txBox="1"/>
          <p:nvPr/>
        </p:nvSpPr>
        <p:spPr>
          <a:xfrm>
            <a:off x="4607218" y="5394451"/>
            <a:ext cx="3106310" cy="6896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rPr lang="en-MY" sz="16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Wow! That’s a huge amount of money</a:t>
            </a:r>
            <a:endParaRPr/>
          </a:p>
        </p:txBody>
      </p:sp>
      <p:grpSp>
        <p:nvGrpSpPr>
          <p:cNvPr id="433" name="Google Shape;433;p23"/>
          <p:cNvGrpSpPr/>
          <p:nvPr/>
        </p:nvGrpSpPr>
        <p:grpSpPr>
          <a:xfrm flipH="1">
            <a:off x="10399262" y="184323"/>
            <a:ext cx="1596201" cy="1239473"/>
            <a:chOff x="196948" y="407967"/>
            <a:chExt cx="3421803" cy="2657079"/>
          </a:xfrm>
        </p:grpSpPr>
        <p:sp>
          <p:nvSpPr>
            <p:cNvPr id="434" name="Google Shape;434;p23"/>
            <p:cNvSpPr/>
            <p:nvPr/>
          </p:nvSpPr>
          <p:spPr>
            <a:xfrm>
              <a:off x="397819" y="458201"/>
              <a:ext cx="3220932" cy="2606845"/>
            </a:xfrm>
            <a:prstGeom prst="parallelogram">
              <a:avLst>
                <a:gd name="adj" fmla="val 10128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435" name="Google Shape;435;p23"/>
            <p:cNvCxnSpPr/>
            <p:nvPr/>
          </p:nvCxnSpPr>
          <p:spPr>
            <a:xfrm flipH="1">
              <a:off x="196948" y="407967"/>
              <a:ext cx="2628376" cy="2599662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436" name="Google Shape;436;p23"/>
          <p:cNvGrpSpPr/>
          <p:nvPr/>
        </p:nvGrpSpPr>
        <p:grpSpPr>
          <a:xfrm>
            <a:off x="440542" y="184323"/>
            <a:ext cx="1596201" cy="1239473"/>
            <a:chOff x="196948" y="407967"/>
            <a:chExt cx="3421803" cy="2657079"/>
          </a:xfrm>
        </p:grpSpPr>
        <p:sp>
          <p:nvSpPr>
            <p:cNvPr id="437" name="Google Shape;437;p23"/>
            <p:cNvSpPr/>
            <p:nvPr/>
          </p:nvSpPr>
          <p:spPr>
            <a:xfrm>
              <a:off x="397819" y="458201"/>
              <a:ext cx="3220932" cy="2606845"/>
            </a:xfrm>
            <a:prstGeom prst="parallelogram">
              <a:avLst>
                <a:gd name="adj" fmla="val 10128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438" name="Google Shape;438;p23"/>
            <p:cNvCxnSpPr/>
            <p:nvPr/>
          </p:nvCxnSpPr>
          <p:spPr>
            <a:xfrm flipH="1">
              <a:off x="196948" y="407967"/>
              <a:ext cx="2628376" cy="2599662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439" name="Google Shape;439;p23"/>
          <p:cNvGrpSpPr/>
          <p:nvPr/>
        </p:nvGrpSpPr>
        <p:grpSpPr>
          <a:xfrm>
            <a:off x="8578789" y="3487876"/>
            <a:ext cx="449535" cy="543984"/>
            <a:chOff x="2893064" y="4768676"/>
            <a:chExt cx="617397" cy="747116"/>
          </a:xfrm>
        </p:grpSpPr>
        <p:sp>
          <p:nvSpPr>
            <p:cNvPr id="440" name="Google Shape;440;p23"/>
            <p:cNvSpPr/>
            <p:nvPr/>
          </p:nvSpPr>
          <p:spPr>
            <a:xfrm>
              <a:off x="3365829" y="4804381"/>
              <a:ext cx="144632" cy="188474"/>
            </a:xfrm>
            <a:custGeom>
              <a:avLst/>
              <a:gdLst/>
              <a:ahLst/>
              <a:cxnLst/>
              <a:rect l="l" t="t" r="r" b="b"/>
              <a:pathLst>
                <a:path w="321" h="418" extrusionOk="0">
                  <a:moveTo>
                    <a:pt x="189" y="102"/>
                  </a:moveTo>
                  <a:lnTo>
                    <a:pt x="189" y="104"/>
                  </a:lnTo>
                  <a:lnTo>
                    <a:pt x="188" y="109"/>
                  </a:lnTo>
                  <a:lnTo>
                    <a:pt x="185" y="128"/>
                  </a:lnTo>
                  <a:lnTo>
                    <a:pt x="178" y="155"/>
                  </a:lnTo>
                  <a:lnTo>
                    <a:pt x="172" y="171"/>
                  </a:lnTo>
                  <a:lnTo>
                    <a:pt x="166" y="188"/>
                  </a:lnTo>
                  <a:lnTo>
                    <a:pt x="158" y="205"/>
                  </a:lnTo>
                  <a:lnTo>
                    <a:pt x="148" y="222"/>
                  </a:lnTo>
                  <a:lnTo>
                    <a:pt x="136" y="239"/>
                  </a:lnTo>
                  <a:lnTo>
                    <a:pt x="122" y="256"/>
                  </a:lnTo>
                  <a:lnTo>
                    <a:pt x="107" y="271"/>
                  </a:lnTo>
                  <a:lnTo>
                    <a:pt x="89" y="285"/>
                  </a:lnTo>
                  <a:lnTo>
                    <a:pt x="68" y="298"/>
                  </a:lnTo>
                  <a:lnTo>
                    <a:pt x="45" y="308"/>
                  </a:lnTo>
                  <a:lnTo>
                    <a:pt x="35" y="339"/>
                  </a:lnTo>
                  <a:lnTo>
                    <a:pt x="24" y="367"/>
                  </a:lnTo>
                  <a:lnTo>
                    <a:pt x="13" y="394"/>
                  </a:lnTo>
                  <a:lnTo>
                    <a:pt x="0" y="418"/>
                  </a:lnTo>
                  <a:lnTo>
                    <a:pt x="29" y="415"/>
                  </a:lnTo>
                  <a:lnTo>
                    <a:pt x="56" y="410"/>
                  </a:lnTo>
                  <a:lnTo>
                    <a:pt x="82" y="403"/>
                  </a:lnTo>
                  <a:lnTo>
                    <a:pt x="105" y="394"/>
                  </a:lnTo>
                  <a:lnTo>
                    <a:pt x="128" y="384"/>
                  </a:lnTo>
                  <a:lnTo>
                    <a:pt x="148" y="372"/>
                  </a:lnTo>
                  <a:lnTo>
                    <a:pt x="185" y="344"/>
                  </a:lnTo>
                  <a:lnTo>
                    <a:pt x="216" y="312"/>
                  </a:lnTo>
                  <a:lnTo>
                    <a:pt x="242" y="277"/>
                  </a:lnTo>
                  <a:lnTo>
                    <a:pt x="263" y="240"/>
                  </a:lnTo>
                  <a:lnTo>
                    <a:pt x="280" y="201"/>
                  </a:lnTo>
                  <a:lnTo>
                    <a:pt x="293" y="164"/>
                  </a:lnTo>
                  <a:lnTo>
                    <a:pt x="304" y="127"/>
                  </a:lnTo>
                  <a:lnTo>
                    <a:pt x="311" y="93"/>
                  </a:lnTo>
                  <a:lnTo>
                    <a:pt x="316" y="62"/>
                  </a:lnTo>
                  <a:lnTo>
                    <a:pt x="320" y="17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84" y="49"/>
                  </a:lnTo>
                  <a:lnTo>
                    <a:pt x="82" y="75"/>
                  </a:lnTo>
                  <a:lnTo>
                    <a:pt x="79" y="10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3"/>
            <p:cNvSpPr/>
            <p:nvPr/>
          </p:nvSpPr>
          <p:spPr>
            <a:xfrm>
              <a:off x="2893064" y="4804381"/>
              <a:ext cx="127457" cy="187118"/>
            </a:xfrm>
            <a:custGeom>
              <a:avLst/>
              <a:gdLst/>
              <a:ahLst/>
              <a:cxnLst/>
              <a:rect l="l" t="t" r="r" b="b"/>
              <a:pathLst>
                <a:path w="283" h="415" extrusionOk="0">
                  <a:moveTo>
                    <a:pt x="283" y="415"/>
                  </a:moveTo>
                  <a:lnTo>
                    <a:pt x="269" y="386"/>
                  </a:lnTo>
                  <a:lnTo>
                    <a:pt x="262" y="371"/>
                  </a:lnTo>
                  <a:lnTo>
                    <a:pt x="256" y="356"/>
                  </a:lnTo>
                  <a:lnTo>
                    <a:pt x="250" y="339"/>
                  </a:lnTo>
                  <a:lnTo>
                    <a:pt x="245" y="323"/>
                  </a:lnTo>
                  <a:lnTo>
                    <a:pt x="240" y="306"/>
                  </a:lnTo>
                  <a:lnTo>
                    <a:pt x="235" y="288"/>
                  </a:lnTo>
                  <a:lnTo>
                    <a:pt x="219" y="276"/>
                  </a:lnTo>
                  <a:lnTo>
                    <a:pt x="205" y="262"/>
                  </a:lnTo>
                  <a:lnTo>
                    <a:pt x="192" y="248"/>
                  </a:lnTo>
                  <a:lnTo>
                    <a:pt x="181" y="233"/>
                  </a:lnTo>
                  <a:lnTo>
                    <a:pt x="171" y="218"/>
                  </a:lnTo>
                  <a:lnTo>
                    <a:pt x="162" y="202"/>
                  </a:lnTo>
                  <a:lnTo>
                    <a:pt x="155" y="187"/>
                  </a:lnTo>
                  <a:lnTo>
                    <a:pt x="149" y="172"/>
                  </a:lnTo>
                  <a:lnTo>
                    <a:pt x="140" y="145"/>
                  </a:lnTo>
                  <a:lnTo>
                    <a:pt x="135" y="123"/>
                  </a:lnTo>
                  <a:lnTo>
                    <a:pt x="134" y="115"/>
                  </a:lnTo>
                  <a:lnTo>
                    <a:pt x="133" y="108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206" y="102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16"/>
                  </a:lnTo>
                  <a:lnTo>
                    <a:pt x="4" y="58"/>
                  </a:lnTo>
                  <a:lnTo>
                    <a:pt x="14" y="119"/>
                  </a:lnTo>
                  <a:lnTo>
                    <a:pt x="23" y="153"/>
                  </a:lnTo>
                  <a:lnTo>
                    <a:pt x="35" y="189"/>
                  </a:lnTo>
                  <a:lnTo>
                    <a:pt x="50" y="226"/>
                  </a:lnTo>
                  <a:lnTo>
                    <a:pt x="69" y="263"/>
                  </a:lnTo>
                  <a:lnTo>
                    <a:pt x="92" y="297"/>
                  </a:lnTo>
                  <a:lnTo>
                    <a:pt x="119" y="330"/>
                  </a:lnTo>
                  <a:lnTo>
                    <a:pt x="152" y="359"/>
                  </a:lnTo>
                  <a:lnTo>
                    <a:pt x="190" y="383"/>
                  </a:lnTo>
                  <a:lnTo>
                    <a:pt x="211" y="394"/>
                  </a:lnTo>
                  <a:lnTo>
                    <a:pt x="233" y="402"/>
                  </a:lnTo>
                  <a:lnTo>
                    <a:pt x="258" y="41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3"/>
            <p:cNvSpPr/>
            <p:nvPr/>
          </p:nvSpPr>
          <p:spPr>
            <a:xfrm>
              <a:off x="3003346" y="4768676"/>
              <a:ext cx="379660" cy="442032"/>
            </a:xfrm>
            <a:custGeom>
              <a:avLst/>
              <a:gdLst/>
              <a:ahLst/>
              <a:cxnLst/>
              <a:rect l="l" t="t" r="r" b="b"/>
              <a:pathLst>
                <a:path w="841" h="979" extrusionOk="0">
                  <a:moveTo>
                    <a:pt x="265" y="646"/>
                  </a:moveTo>
                  <a:lnTo>
                    <a:pt x="277" y="652"/>
                  </a:lnTo>
                  <a:lnTo>
                    <a:pt x="288" y="658"/>
                  </a:lnTo>
                  <a:lnTo>
                    <a:pt x="299" y="665"/>
                  </a:lnTo>
                  <a:lnTo>
                    <a:pt x="309" y="673"/>
                  </a:lnTo>
                  <a:lnTo>
                    <a:pt x="319" y="682"/>
                  </a:lnTo>
                  <a:lnTo>
                    <a:pt x="328" y="691"/>
                  </a:lnTo>
                  <a:lnTo>
                    <a:pt x="336" y="701"/>
                  </a:lnTo>
                  <a:lnTo>
                    <a:pt x="343" y="712"/>
                  </a:lnTo>
                  <a:lnTo>
                    <a:pt x="350" y="723"/>
                  </a:lnTo>
                  <a:lnTo>
                    <a:pt x="356" y="734"/>
                  </a:lnTo>
                  <a:lnTo>
                    <a:pt x="361" y="746"/>
                  </a:lnTo>
                  <a:lnTo>
                    <a:pt x="365" y="758"/>
                  </a:lnTo>
                  <a:lnTo>
                    <a:pt x="369" y="771"/>
                  </a:lnTo>
                  <a:lnTo>
                    <a:pt x="371" y="784"/>
                  </a:lnTo>
                  <a:lnTo>
                    <a:pt x="372" y="797"/>
                  </a:lnTo>
                  <a:lnTo>
                    <a:pt x="373" y="810"/>
                  </a:lnTo>
                  <a:lnTo>
                    <a:pt x="373" y="979"/>
                  </a:lnTo>
                  <a:lnTo>
                    <a:pt x="466" y="979"/>
                  </a:lnTo>
                  <a:lnTo>
                    <a:pt x="466" y="810"/>
                  </a:lnTo>
                  <a:lnTo>
                    <a:pt x="466" y="797"/>
                  </a:lnTo>
                  <a:lnTo>
                    <a:pt x="468" y="784"/>
                  </a:lnTo>
                  <a:lnTo>
                    <a:pt x="470" y="771"/>
                  </a:lnTo>
                  <a:lnTo>
                    <a:pt x="474" y="758"/>
                  </a:lnTo>
                  <a:lnTo>
                    <a:pt x="478" y="746"/>
                  </a:lnTo>
                  <a:lnTo>
                    <a:pt x="483" y="734"/>
                  </a:lnTo>
                  <a:lnTo>
                    <a:pt x="489" y="723"/>
                  </a:lnTo>
                  <a:lnTo>
                    <a:pt x="495" y="712"/>
                  </a:lnTo>
                  <a:lnTo>
                    <a:pt x="502" y="701"/>
                  </a:lnTo>
                  <a:lnTo>
                    <a:pt x="511" y="691"/>
                  </a:lnTo>
                  <a:lnTo>
                    <a:pt x="519" y="682"/>
                  </a:lnTo>
                  <a:lnTo>
                    <a:pt x="529" y="673"/>
                  </a:lnTo>
                  <a:lnTo>
                    <a:pt x="539" y="665"/>
                  </a:lnTo>
                  <a:lnTo>
                    <a:pt x="550" y="658"/>
                  </a:lnTo>
                  <a:lnTo>
                    <a:pt x="561" y="652"/>
                  </a:lnTo>
                  <a:lnTo>
                    <a:pt x="573" y="646"/>
                  </a:lnTo>
                  <a:lnTo>
                    <a:pt x="596" y="635"/>
                  </a:lnTo>
                  <a:lnTo>
                    <a:pt x="617" y="623"/>
                  </a:lnTo>
                  <a:lnTo>
                    <a:pt x="638" y="609"/>
                  </a:lnTo>
                  <a:lnTo>
                    <a:pt x="658" y="594"/>
                  </a:lnTo>
                  <a:lnTo>
                    <a:pt x="677" y="577"/>
                  </a:lnTo>
                  <a:lnTo>
                    <a:pt x="694" y="558"/>
                  </a:lnTo>
                  <a:lnTo>
                    <a:pt x="711" y="538"/>
                  </a:lnTo>
                  <a:lnTo>
                    <a:pt x="727" y="517"/>
                  </a:lnTo>
                  <a:lnTo>
                    <a:pt x="741" y="494"/>
                  </a:lnTo>
                  <a:lnTo>
                    <a:pt x="755" y="470"/>
                  </a:lnTo>
                  <a:lnTo>
                    <a:pt x="767" y="445"/>
                  </a:lnTo>
                  <a:lnTo>
                    <a:pt x="779" y="418"/>
                  </a:lnTo>
                  <a:lnTo>
                    <a:pt x="798" y="361"/>
                  </a:lnTo>
                  <a:lnTo>
                    <a:pt x="813" y="299"/>
                  </a:lnTo>
                  <a:lnTo>
                    <a:pt x="820" y="260"/>
                  </a:lnTo>
                  <a:lnTo>
                    <a:pt x="825" y="219"/>
                  </a:lnTo>
                  <a:lnTo>
                    <a:pt x="833" y="134"/>
                  </a:lnTo>
                  <a:lnTo>
                    <a:pt x="841" y="0"/>
                  </a:lnTo>
                  <a:lnTo>
                    <a:pt x="0" y="0"/>
                  </a:lnTo>
                  <a:lnTo>
                    <a:pt x="8" y="134"/>
                  </a:lnTo>
                  <a:lnTo>
                    <a:pt x="16" y="219"/>
                  </a:lnTo>
                  <a:lnTo>
                    <a:pt x="21" y="260"/>
                  </a:lnTo>
                  <a:lnTo>
                    <a:pt x="28" y="299"/>
                  </a:lnTo>
                  <a:lnTo>
                    <a:pt x="43" y="361"/>
                  </a:lnTo>
                  <a:lnTo>
                    <a:pt x="62" y="418"/>
                  </a:lnTo>
                  <a:lnTo>
                    <a:pt x="74" y="444"/>
                  </a:lnTo>
                  <a:lnTo>
                    <a:pt x="86" y="470"/>
                  </a:lnTo>
                  <a:lnTo>
                    <a:pt x="99" y="493"/>
                  </a:lnTo>
                  <a:lnTo>
                    <a:pt x="114" y="516"/>
                  </a:lnTo>
                  <a:lnTo>
                    <a:pt x="129" y="537"/>
                  </a:lnTo>
                  <a:lnTo>
                    <a:pt x="146" y="557"/>
                  </a:lnTo>
                  <a:lnTo>
                    <a:pt x="163" y="575"/>
                  </a:lnTo>
                  <a:lnTo>
                    <a:pt x="182" y="592"/>
                  </a:lnTo>
                  <a:lnTo>
                    <a:pt x="201" y="608"/>
                  </a:lnTo>
                  <a:lnTo>
                    <a:pt x="221" y="622"/>
                  </a:lnTo>
                  <a:lnTo>
                    <a:pt x="243" y="63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3"/>
            <p:cNvSpPr/>
            <p:nvPr/>
          </p:nvSpPr>
          <p:spPr>
            <a:xfrm>
              <a:off x="3069786" y="5229238"/>
              <a:ext cx="253107" cy="36610"/>
            </a:xfrm>
            <a:custGeom>
              <a:avLst/>
              <a:gdLst/>
              <a:ahLst/>
              <a:cxnLst/>
              <a:rect l="l" t="t" r="r" b="b"/>
              <a:pathLst>
                <a:path w="561" h="82" extrusionOk="0">
                  <a:moveTo>
                    <a:pt x="281" y="82"/>
                  </a:moveTo>
                  <a:lnTo>
                    <a:pt x="0" y="82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561" y="8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3"/>
            <p:cNvSpPr/>
            <p:nvPr/>
          </p:nvSpPr>
          <p:spPr>
            <a:xfrm>
              <a:off x="3023685" y="5283928"/>
              <a:ext cx="345310" cy="231864"/>
            </a:xfrm>
            <a:custGeom>
              <a:avLst/>
              <a:gdLst/>
              <a:ahLst/>
              <a:cxnLst/>
              <a:rect l="l" t="t" r="r" b="b"/>
              <a:pathLst>
                <a:path w="765" h="514" extrusionOk="0">
                  <a:moveTo>
                    <a:pt x="82" y="0"/>
                  </a:moveTo>
                  <a:lnTo>
                    <a:pt x="0" y="0"/>
                  </a:lnTo>
                  <a:lnTo>
                    <a:pt x="0" y="514"/>
                  </a:lnTo>
                  <a:lnTo>
                    <a:pt x="765" y="514"/>
                  </a:lnTo>
                  <a:lnTo>
                    <a:pt x="765" y="0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5" name="Google Shape;445;p23"/>
          <p:cNvGrpSpPr/>
          <p:nvPr/>
        </p:nvGrpSpPr>
        <p:grpSpPr>
          <a:xfrm>
            <a:off x="4788074" y="3442994"/>
            <a:ext cx="373299" cy="599388"/>
            <a:chOff x="7964995" y="3472527"/>
            <a:chExt cx="369719" cy="593640"/>
          </a:xfrm>
        </p:grpSpPr>
        <p:sp>
          <p:nvSpPr>
            <p:cNvPr id="446" name="Google Shape;446;p23"/>
            <p:cNvSpPr/>
            <p:nvPr/>
          </p:nvSpPr>
          <p:spPr>
            <a:xfrm>
              <a:off x="7964995" y="3472527"/>
              <a:ext cx="369719" cy="593640"/>
            </a:xfrm>
            <a:custGeom>
              <a:avLst/>
              <a:gdLst/>
              <a:ahLst/>
              <a:cxnLst/>
              <a:rect l="l" t="t" r="r" b="b"/>
              <a:pathLst>
                <a:path w="1028" h="1650" extrusionOk="0">
                  <a:moveTo>
                    <a:pt x="782" y="535"/>
                  </a:moveTo>
                  <a:lnTo>
                    <a:pt x="782" y="433"/>
                  </a:lnTo>
                  <a:lnTo>
                    <a:pt x="782" y="427"/>
                  </a:lnTo>
                  <a:lnTo>
                    <a:pt x="783" y="422"/>
                  </a:lnTo>
                  <a:lnTo>
                    <a:pt x="784" y="416"/>
                  </a:lnTo>
                  <a:lnTo>
                    <a:pt x="786" y="411"/>
                  </a:lnTo>
                  <a:lnTo>
                    <a:pt x="789" y="406"/>
                  </a:lnTo>
                  <a:lnTo>
                    <a:pt x="792" y="401"/>
                  </a:lnTo>
                  <a:lnTo>
                    <a:pt x="796" y="397"/>
                  </a:lnTo>
                  <a:lnTo>
                    <a:pt x="800" y="392"/>
                  </a:lnTo>
                  <a:lnTo>
                    <a:pt x="805" y="387"/>
                  </a:lnTo>
                  <a:lnTo>
                    <a:pt x="810" y="383"/>
                  </a:lnTo>
                  <a:lnTo>
                    <a:pt x="823" y="373"/>
                  </a:lnTo>
                  <a:lnTo>
                    <a:pt x="856" y="352"/>
                  </a:lnTo>
                  <a:lnTo>
                    <a:pt x="877" y="340"/>
                  </a:lnTo>
                  <a:lnTo>
                    <a:pt x="898" y="326"/>
                  </a:lnTo>
                  <a:lnTo>
                    <a:pt x="919" y="310"/>
                  </a:lnTo>
                  <a:lnTo>
                    <a:pt x="930" y="301"/>
                  </a:lnTo>
                  <a:lnTo>
                    <a:pt x="939" y="291"/>
                  </a:lnTo>
                  <a:lnTo>
                    <a:pt x="948" y="280"/>
                  </a:lnTo>
                  <a:lnTo>
                    <a:pt x="957" y="268"/>
                  </a:lnTo>
                  <a:lnTo>
                    <a:pt x="964" y="255"/>
                  </a:lnTo>
                  <a:lnTo>
                    <a:pt x="971" y="242"/>
                  </a:lnTo>
                  <a:lnTo>
                    <a:pt x="976" y="227"/>
                  </a:lnTo>
                  <a:lnTo>
                    <a:pt x="980" y="211"/>
                  </a:lnTo>
                  <a:lnTo>
                    <a:pt x="982" y="193"/>
                  </a:lnTo>
                  <a:lnTo>
                    <a:pt x="983" y="174"/>
                  </a:lnTo>
                  <a:lnTo>
                    <a:pt x="983" y="163"/>
                  </a:lnTo>
                  <a:lnTo>
                    <a:pt x="981" y="151"/>
                  </a:lnTo>
                  <a:lnTo>
                    <a:pt x="979" y="140"/>
                  </a:lnTo>
                  <a:lnTo>
                    <a:pt x="976" y="129"/>
                  </a:lnTo>
                  <a:lnTo>
                    <a:pt x="972" y="118"/>
                  </a:lnTo>
                  <a:lnTo>
                    <a:pt x="967" y="107"/>
                  </a:lnTo>
                  <a:lnTo>
                    <a:pt x="962" y="96"/>
                  </a:lnTo>
                  <a:lnTo>
                    <a:pt x="956" y="86"/>
                  </a:lnTo>
                  <a:lnTo>
                    <a:pt x="949" y="76"/>
                  </a:lnTo>
                  <a:lnTo>
                    <a:pt x="941" y="67"/>
                  </a:lnTo>
                  <a:lnTo>
                    <a:pt x="933" y="58"/>
                  </a:lnTo>
                  <a:lnTo>
                    <a:pt x="924" y="50"/>
                  </a:lnTo>
                  <a:lnTo>
                    <a:pt x="915" y="42"/>
                  </a:lnTo>
                  <a:lnTo>
                    <a:pt x="905" y="34"/>
                  </a:lnTo>
                  <a:lnTo>
                    <a:pt x="895" y="27"/>
                  </a:lnTo>
                  <a:lnTo>
                    <a:pt x="884" y="21"/>
                  </a:lnTo>
                  <a:lnTo>
                    <a:pt x="867" y="14"/>
                  </a:lnTo>
                  <a:lnTo>
                    <a:pt x="850" y="8"/>
                  </a:lnTo>
                  <a:lnTo>
                    <a:pt x="832" y="4"/>
                  </a:lnTo>
                  <a:lnTo>
                    <a:pt x="814" y="1"/>
                  </a:lnTo>
                  <a:lnTo>
                    <a:pt x="795" y="0"/>
                  </a:lnTo>
                  <a:lnTo>
                    <a:pt x="776" y="0"/>
                  </a:lnTo>
                  <a:lnTo>
                    <a:pt x="757" y="2"/>
                  </a:lnTo>
                  <a:lnTo>
                    <a:pt x="737" y="4"/>
                  </a:lnTo>
                  <a:lnTo>
                    <a:pt x="718" y="9"/>
                  </a:lnTo>
                  <a:lnTo>
                    <a:pt x="698" y="14"/>
                  </a:lnTo>
                  <a:lnTo>
                    <a:pt x="678" y="22"/>
                  </a:lnTo>
                  <a:lnTo>
                    <a:pt x="658" y="30"/>
                  </a:lnTo>
                  <a:lnTo>
                    <a:pt x="638" y="40"/>
                  </a:lnTo>
                  <a:lnTo>
                    <a:pt x="618" y="51"/>
                  </a:lnTo>
                  <a:lnTo>
                    <a:pt x="599" y="64"/>
                  </a:lnTo>
                  <a:lnTo>
                    <a:pt x="579" y="78"/>
                  </a:lnTo>
                  <a:lnTo>
                    <a:pt x="559" y="93"/>
                  </a:lnTo>
                  <a:lnTo>
                    <a:pt x="538" y="106"/>
                  </a:lnTo>
                  <a:lnTo>
                    <a:pt x="517" y="118"/>
                  </a:lnTo>
                  <a:lnTo>
                    <a:pt x="495" y="128"/>
                  </a:lnTo>
                  <a:lnTo>
                    <a:pt x="454" y="145"/>
                  </a:lnTo>
                  <a:lnTo>
                    <a:pt x="414" y="157"/>
                  </a:lnTo>
                  <a:lnTo>
                    <a:pt x="378" y="166"/>
                  </a:lnTo>
                  <a:lnTo>
                    <a:pt x="347" y="172"/>
                  </a:lnTo>
                  <a:lnTo>
                    <a:pt x="308" y="177"/>
                  </a:lnTo>
                  <a:lnTo>
                    <a:pt x="274" y="169"/>
                  </a:lnTo>
                  <a:lnTo>
                    <a:pt x="244" y="161"/>
                  </a:lnTo>
                  <a:lnTo>
                    <a:pt x="219" y="152"/>
                  </a:lnTo>
                  <a:lnTo>
                    <a:pt x="197" y="144"/>
                  </a:lnTo>
                  <a:lnTo>
                    <a:pt x="181" y="137"/>
                  </a:lnTo>
                  <a:lnTo>
                    <a:pt x="169" y="131"/>
                  </a:lnTo>
                  <a:lnTo>
                    <a:pt x="161" y="128"/>
                  </a:lnTo>
                  <a:lnTo>
                    <a:pt x="159" y="126"/>
                  </a:lnTo>
                  <a:lnTo>
                    <a:pt x="156" y="125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6" y="122"/>
                  </a:lnTo>
                  <a:lnTo>
                    <a:pt x="143" y="121"/>
                  </a:lnTo>
                  <a:lnTo>
                    <a:pt x="140" y="121"/>
                  </a:lnTo>
                  <a:lnTo>
                    <a:pt x="137" y="121"/>
                  </a:lnTo>
                  <a:lnTo>
                    <a:pt x="134" y="121"/>
                  </a:lnTo>
                  <a:lnTo>
                    <a:pt x="131" y="122"/>
                  </a:lnTo>
                  <a:lnTo>
                    <a:pt x="128" y="123"/>
                  </a:lnTo>
                  <a:lnTo>
                    <a:pt x="125" y="123"/>
                  </a:lnTo>
                  <a:lnTo>
                    <a:pt x="122" y="125"/>
                  </a:lnTo>
                  <a:lnTo>
                    <a:pt x="119" y="126"/>
                  </a:lnTo>
                  <a:lnTo>
                    <a:pt x="116" y="128"/>
                  </a:lnTo>
                  <a:lnTo>
                    <a:pt x="114" y="129"/>
                  </a:lnTo>
                  <a:lnTo>
                    <a:pt x="111" y="131"/>
                  </a:lnTo>
                  <a:lnTo>
                    <a:pt x="109" y="134"/>
                  </a:lnTo>
                  <a:lnTo>
                    <a:pt x="107" y="136"/>
                  </a:lnTo>
                  <a:lnTo>
                    <a:pt x="105" y="139"/>
                  </a:lnTo>
                  <a:lnTo>
                    <a:pt x="104" y="142"/>
                  </a:lnTo>
                  <a:lnTo>
                    <a:pt x="102" y="145"/>
                  </a:lnTo>
                  <a:lnTo>
                    <a:pt x="101" y="148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100" y="157"/>
                  </a:lnTo>
                  <a:lnTo>
                    <a:pt x="100" y="160"/>
                  </a:lnTo>
                  <a:lnTo>
                    <a:pt x="100" y="163"/>
                  </a:lnTo>
                  <a:lnTo>
                    <a:pt x="100" y="167"/>
                  </a:lnTo>
                  <a:lnTo>
                    <a:pt x="101" y="170"/>
                  </a:lnTo>
                  <a:lnTo>
                    <a:pt x="102" y="173"/>
                  </a:lnTo>
                  <a:lnTo>
                    <a:pt x="103" y="176"/>
                  </a:lnTo>
                  <a:lnTo>
                    <a:pt x="105" y="179"/>
                  </a:lnTo>
                  <a:lnTo>
                    <a:pt x="246" y="428"/>
                  </a:lnTo>
                  <a:lnTo>
                    <a:pt x="246" y="529"/>
                  </a:lnTo>
                  <a:lnTo>
                    <a:pt x="219" y="543"/>
                  </a:lnTo>
                  <a:lnTo>
                    <a:pt x="192" y="558"/>
                  </a:lnTo>
                  <a:lnTo>
                    <a:pt x="168" y="575"/>
                  </a:lnTo>
                  <a:lnTo>
                    <a:pt x="144" y="594"/>
                  </a:lnTo>
                  <a:lnTo>
                    <a:pt x="122" y="614"/>
                  </a:lnTo>
                  <a:lnTo>
                    <a:pt x="102" y="636"/>
                  </a:lnTo>
                  <a:lnTo>
                    <a:pt x="84" y="659"/>
                  </a:lnTo>
                  <a:lnTo>
                    <a:pt x="67" y="683"/>
                  </a:lnTo>
                  <a:lnTo>
                    <a:pt x="52" y="708"/>
                  </a:lnTo>
                  <a:lnTo>
                    <a:pt x="38" y="734"/>
                  </a:lnTo>
                  <a:lnTo>
                    <a:pt x="27" y="761"/>
                  </a:lnTo>
                  <a:lnTo>
                    <a:pt x="17" y="789"/>
                  </a:lnTo>
                  <a:lnTo>
                    <a:pt x="10" y="818"/>
                  </a:lnTo>
                  <a:lnTo>
                    <a:pt x="4" y="848"/>
                  </a:lnTo>
                  <a:lnTo>
                    <a:pt x="1" y="878"/>
                  </a:lnTo>
                  <a:lnTo>
                    <a:pt x="0" y="908"/>
                  </a:lnTo>
                  <a:lnTo>
                    <a:pt x="0" y="1500"/>
                  </a:lnTo>
                  <a:lnTo>
                    <a:pt x="1" y="1515"/>
                  </a:lnTo>
                  <a:lnTo>
                    <a:pt x="3" y="1530"/>
                  </a:lnTo>
                  <a:lnTo>
                    <a:pt x="7" y="1544"/>
                  </a:lnTo>
                  <a:lnTo>
                    <a:pt x="12" y="1558"/>
                  </a:lnTo>
                  <a:lnTo>
                    <a:pt x="18" y="1571"/>
                  </a:lnTo>
                  <a:lnTo>
                    <a:pt x="26" y="1584"/>
                  </a:lnTo>
                  <a:lnTo>
                    <a:pt x="35" y="1595"/>
                  </a:lnTo>
                  <a:lnTo>
                    <a:pt x="44" y="1606"/>
                  </a:lnTo>
                  <a:lnTo>
                    <a:pt x="55" y="1616"/>
                  </a:lnTo>
                  <a:lnTo>
                    <a:pt x="67" y="1624"/>
                  </a:lnTo>
                  <a:lnTo>
                    <a:pt x="79" y="1632"/>
                  </a:lnTo>
                  <a:lnTo>
                    <a:pt x="92" y="1638"/>
                  </a:lnTo>
                  <a:lnTo>
                    <a:pt x="106" y="1643"/>
                  </a:lnTo>
                  <a:lnTo>
                    <a:pt x="120" y="1647"/>
                  </a:lnTo>
                  <a:lnTo>
                    <a:pt x="135" y="1649"/>
                  </a:lnTo>
                  <a:lnTo>
                    <a:pt x="150" y="1650"/>
                  </a:lnTo>
                  <a:lnTo>
                    <a:pt x="878" y="1650"/>
                  </a:lnTo>
                  <a:lnTo>
                    <a:pt x="893" y="1649"/>
                  </a:lnTo>
                  <a:lnTo>
                    <a:pt x="908" y="1647"/>
                  </a:lnTo>
                  <a:lnTo>
                    <a:pt x="922" y="1643"/>
                  </a:lnTo>
                  <a:lnTo>
                    <a:pt x="936" y="1638"/>
                  </a:lnTo>
                  <a:lnTo>
                    <a:pt x="949" y="1632"/>
                  </a:lnTo>
                  <a:lnTo>
                    <a:pt x="961" y="1624"/>
                  </a:lnTo>
                  <a:lnTo>
                    <a:pt x="973" y="1616"/>
                  </a:lnTo>
                  <a:lnTo>
                    <a:pt x="984" y="1606"/>
                  </a:lnTo>
                  <a:lnTo>
                    <a:pt x="993" y="1595"/>
                  </a:lnTo>
                  <a:lnTo>
                    <a:pt x="1002" y="1584"/>
                  </a:lnTo>
                  <a:lnTo>
                    <a:pt x="1010" y="1571"/>
                  </a:lnTo>
                  <a:lnTo>
                    <a:pt x="1016" y="1558"/>
                  </a:lnTo>
                  <a:lnTo>
                    <a:pt x="1021" y="1544"/>
                  </a:lnTo>
                  <a:lnTo>
                    <a:pt x="1025" y="1530"/>
                  </a:lnTo>
                  <a:lnTo>
                    <a:pt x="1027" y="1515"/>
                  </a:lnTo>
                  <a:lnTo>
                    <a:pt x="1028" y="1500"/>
                  </a:lnTo>
                  <a:lnTo>
                    <a:pt x="1028" y="908"/>
                  </a:lnTo>
                  <a:lnTo>
                    <a:pt x="1027" y="879"/>
                  </a:lnTo>
                  <a:lnTo>
                    <a:pt x="1024" y="849"/>
                  </a:lnTo>
                  <a:lnTo>
                    <a:pt x="1018" y="821"/>
                  </a:lnTo>
                  <a:lnTo>
                    <a:pt x="1011" y="792"/>
                  </a:lnTo>
                  <a:lnTo>
                    <a:pt x="1001" y="765"/>
                  </a:lnTo>
                  <a:lnTo>
                    <a:pt x="990" y="738"/>
                  </a:lnTo>
                  <a:lnTo>
                    <a:pt x="976" y="712"/>
                  </a:lnTo>
                  <a:lnTo>
                    <a:pt x="961" y="688"/>
                  </a:lnTo>
                  <a:lnTo>
                    <a:pt x="944" y="664"/>
                  </a:lnTo>
                  <a:lnTo>
                    <a:pt x="926" y="641"/>
                  </a:lnTo>
                  <a:lnTo>
                    <a:pt x="905" y="620"/>
                  </a:lnTo>
                  <a:lnTo>
                    <a:pt x="884" y="600"/>
                  </a:lnTo>
                  <a:lnTo>
                    <a:pt x="860" y="581"/>
                  </a:lnTo>
                  <a:lnTo>
                    <a:pt x="836" y="564"/>
                  </a:lnTo>
                  <a:lnTo>
                    <a:pt x="809" y="549"/>
                  </a:lnTo>
                  <a:close/>
                  <a:moveTo>
                    <a:pt x="404" y="580"/>
                  </a:moveTo>
                  <a:lnTo>
                    <a:pt x="619" y="580"/>
                  </a:lnTo>
                  <a:lnTo>
                    <a:pt x="652" y="583"/>
                  </a:lnTo>
                  <a:lnTo>
                    <a:pt x="685" y="588"/>
                  </a:lnTo>
                  <a:lnTo>
                    <a:pt x="716" y="597"/>
                  </a:lnTo>
                  <a:lnTo>
                    <a:pt x="746" y="608"/>
                  </a:lnTo>
                  <a:lnTo>
                    <a:pt x="775" y="623"/>
                  </a:lnTo>
                  <a:lnTo>
                    <a:pt x="802" y="639"/>
                  </a:lnTo>
                  <a:lnTo>
                    <a:pt x="827" y="659"/>
                  </a:lnTo>
                  <a:lnTo>
                    <a:pt x="850" y="680"/>
                  </a:lnTo>
                  <a:lnTo>
                    <a:pt x="871" y="704"/>
                  </a:lnTo>
                  <a:lnTo>
                    <a:pt x="890" y="730"/>
                  </a:lnTo>
                  <a:lnTo>
                    <a:pt x="906" y="757"/>
                  </a:lnTo>
                  <a:lnTo>
                    <a:pt x="920" y="786"/>
                  </a:lnTo>
                  <a:lnTo>
                    <a:pt x="931" y="816"/>
                  </a:lnTo>
                  <a:lnTo>
                    <a:pt x="939" y="847"/>
                  </a:lnTo>
                  <a:lnTo>
                    <a:pt x="944" y="880"/>
                  </a:lnTo>
                  <a:lnTo>
                    <a:pt x="946" y="913"/>
                  </a:lnTo>
                  <a:lnTo>
                    <a:pt x="946" y="1506"/>
                  </a:lnTo>
                  <a:lnTo>
                    <a:pt x="946" y="1513"/>
                  </a:lnTo>
                  <a:lnTo>
                    <a:pt x="945" y="1520"/>
                  </a:lnTo>
                  <a:lnTo>
                    <a:pt x="943" y="1527"/>
                  </a:lnTo>
                  <a:lnTo>
                    <a:pt x="940" y="1534"/>
                  </a:lnTo>
                  <a:lnTo>
                    <a:pt x="938" y="1540"/>
                  </a:lnTo>
                  <a:lnTo>
                    <a:pt x="934" y="1545"/>
                  </a:lnTo>
                  <a:lnTo>
                    <a:pt x="930" y="1551"/>
                  </a:lnTo>
                  <a:lnTo>
                    <a:pt x="925" y="1556"/>
                  </a:lnTo>
                  <a:lnTo>
                    <a:pt x="920" y="1560"/>
                  </a:lnTo>
                  <a:lnTo>
                    <a:pt x="915" y="1564"/>
                  </a:lnTo>
                  <a:lnTo>
                    <a:pt x="909" y="1568"/>
                  </a:lnTo>
                  <a:lnTo>
                    <a:pt x="903" y="1571"/>
                  </a:lnTo>
                  <a:lnTo>
                    <a:pt x="896" y="1573"/>
                  </a:lnTo>
                  <a:lnTo>
                    <a:pt x="890" y="1575"/>
                  </a:lnTo>
                  <a:lnTo>
                    <a:pt x="882" y="1576"/>
                  </a:lnTo>
                  <a:lnTo>
                    <a:pt x="875" y="1576"/>
                  </a:lnTo>
                  <a:lnTo>
                    <a:pt x="150" y="1576"/>
                  </a:lnTo>
                  <a:lnTo>
                    <a:pt x="143" y="1576"/>
                  </a:lnTo>
                  <a:lnTo>
                    <a:pt x="136" y="1575"/>
                  </a:lnTo>
                  <a:lnTo>
                    <a:pt x="129" y="1573"/>
                  </a:lnTo>
                  <a:lnTo>
                    <a:pt x="122" y="1571"/>
                  </a:lnTo>
                  <a:lnTo>
                    <a:pt x="116" y="1568"/>
                  </a:lnTo>
                  <a:lnTo>
                    <a:pt x="110" y="1564"/>
                  </a:lnTo>
                  <a:lnTo>
                    <a:pt x="105" y="1560"/>
                  </a:lnTo>
                  <a:lnTo>
                    <a:pt x="100" y="1556"/>
                  </a:lnTo>
                  <a:lnTo>
                    <a:pt x="95" y="1551"/>
                  </a:lnTo>
                  <a:lnTo>
                    <a:pt x="91" y="1545"/>
                  </a:lnTo>
                  <a:lnTo>
                    <a:pt x="88" y="1540"/>
                  </a:lnTo>
                  <a:lnTo>
                    <a:pt x="85" y="1534"/>
                  </a:lnTo>
                  <a:lnTo>
                    <a:pt x="82" y="1527"/>
                  </a:lnTo>
                  <a:lnTo>
                    <a:pt x="80" y="1520"/>
                  </a:lnTo>
                  <a:lnTo>
                    <a:pt x="79" y="1513"/>
                  </a:lnTo>
                  <a:lnTo>
                    <a:pt x="79" y="1506"/>
                  </a:lnTo>
                  <a:lnTo>
                    <a:pt x="79" y="913"/>
                  </a:lnTo>
                  <a:lnTo>
                    <a:pt x="81" y="880"/>
                  </a:lnTo>
                  <a:lnTo>
                    <a:pt x="86" y="847"/>
                  </a:lnTo>
                  <a:lnTo>
                    <a:pt x="94" y="816"/>
                  </a:lnTo>
                  <a:lnTo>
                    <a:pt x="105" y="786"/>
                  </a:lnTo>
                  <a:lnTo>
                    <a:pt x="119" y="757"/>
                  </a:lnTo>
                  <a:lnTo>
                    <a:pt x="135" y="730"/>
                  </a:lnTo>
                  <a:lnTo>
                    <a:pt x="154" y="704"/>
                  </a:lnTo>
                  <a:lnTo>
                    <a:pt x="175" y="680"/>
                  </a:lnTo>
                  <a:lnTo>
                    <a:pt x="198" y="659"/>
                  </a:lnTo>
                  <a:lnTo>
                    <a:pt x="223" y="639"/>
                  </a:lnTo>
                  <a:lnTo>
                    <a:pt x="250" y="623"/>
                  </a:lnTo>
                  <a:lnTo>
                    <a:pt x="278" y="608"/>
                  </a:lnTo>
                  <a:lnTo>
                    <a:pt x="308" y="597"/>
                  </a:lnTo>
                  <a:lnTo>
                    <a:pt x="339" y="588"/>
                  </a:lnTo>
                  <a:lnTo>
                    <a:pt x="371" y="583"/>
                  </a:lnTo>
                  <a:close/>
                  <a:moveTo>
                    <a:pt x="703" y="219"/>
                  </a:moveTo>
                  <a:lnTo>
                    <a:pt x="702" y="215"/>
                  </a:lnTo>
                  <a:lnTo>
                    <a:pt x="701" y="211"/>
                  </a:lnTo>
                  <a:lnTo>
                    <a:pt x="699" y="207"/>
                  </a:lnTo>
                  <a:lnTo>
                    <a:pt x="697" y="204"/>
                  </a:lnTo>
                  <a:lnTo>
                    <a:pt x="695" y="201"/>
                  </a:lnTo>
                  <a:lnTo>
                    <a:pt x="693" y="198"/>
                  </a:lnTo>
                  <a:lnTo>
                    <a:pt x="690" y="195"/>
                  </a:lnTo>
                  <a:lnTo>
                    <a:pt x="687" y="193"/>
                  </a:lnTo>
                  <a:lnTo>
                    <a:pt x="684" y="190"/>
                  </a:lnTo>
                  <a:lnTo>
                    <a:pt x="680" y="189"/>
                  </a:lnTo>
                  <a:lnTo>
                    <a:pt x="677" y="187"/>
                  </a:lnTo>
                  <a:lnTo>
                    <a:pt x="673" y="186"/>
                  </a:lnTo>
                  <a:lnTo>
                    <a:pt x="669" y="185"/>
                  </a:lnTo>
                  <a:lnTo>
                    <a:pt x="666" y="185"/>
                  </a:lnTo>
                  <a:lnTo>
                    <a:pt x="662" y="185"/>
                  </a:lnTo>
                  <a:lnTo>
                    <a:pt x="658" y="185"/>
                  </a:lnTo>
                  <a:lnTo>
                    <a:pt x="629" y="190"/>
                  </a:lnTo>
                  <a:lnTo>
                    <a:pt x="599" y="193"/>
                  </a:lnTo>
                  <a:lnTo>
                    <a:pt x="569" y="195"/>
                  </a:lnTo>
                  <a:lnTo>
                    <a:pt x="539" y="196"/>
                  </a:lnTo>
                  <a:lnTo>
                    <a:pt x="564" y="184"/>
                  </a:lnTo>
                  <a:lnTo>
                    <a:pt x="588" y="171"/>
                  </a:lnTo>
                  <a:lnTo>
                    <a:pt x="599" y="164"/>
                  </a:lnTo>
                  <a:lnTo>
                    <a:pt x="611" y="156"/>
                  </a:lnTo>
                  <a:lnTo>
                    <a:pt x="622" y="149"/>
                  </a:lnTo>
                  <a:lnTo>
                    <a:pt x="633" y="140"/>
                  </a:lnTo>
                  <a:lnTo>
                    <a:pt x="647" y="130"/>
                  </a:lnTo>
                  <a:lnTo>
                    <a:pt x="662" y="120"/>
                  </a:lnTo>
                  <a:lnTo>
                    <a:pt x="676" y="112"/>
                  </a:lnTo>
                  <a:lnTo>
                    <a:pt x="691" y="104"/>
                  </a:lnTo>
                  <a:lnTo>
                    <a:pt x="706" y="97"/>
                  </a:lnTo>
                  <a:lnTo>
                    <a:pt x="720" y="92"/>
                  </a:lnTo>
                  <a:lnTo>
                    <a:pt x="735" y="87"/>
                  </a:lnTo>
                  <a:lnTo>
                    <a:pt x="749" y="84"/>
                  </a:lnTo>
                  <a:lnTo>
                    <a:pt x="763" y="81"/>
                  </a:lnTo>
                  <a:lnTo>
                    <a:pt x="777" y="80"/>
                  </a:lnTo>
                  <a:lnTo>
                    <a:pt x="791" y="79"/>
                  </a:lnTo>
                  <a:lnTo>
                    <a:pt x="804" y="80"/>
                  </a:lnTo>
                  <a:lnTo>
                    <a:pt x="817" y="81"/>
                  </a:lnTo>
                  <a:lnTo>
                    <a:pt x="829" y="84"/>
                  </a:lnTo>
                  <a:lnTo>
                    <a:pt x="841" y="88"/>
                  </a:lnTo>
                  <a:lnTo>
                    <a:pt x="853" y="92"/>
                  </a:lnTo>
                  <a:lnTo>
                    <a:pt x="859" y="96"/>
                  </a:lnTo>
                  <a:lnTo>
                    <a:pt x="865" y="99"/>
                  </a:lnTo>
                  <a:lnTo>
                    <a:pt x="871" y="103"/>
                  </a:lnTo>
                  <a:lnTo>
                    <a:pt x="876" y="107"/>
                  </a:lnTo>
                  <a:lnTo>
                    <a:pt x="881" y="112"/>
                  </a:lnTo>
                  <a:lnTo>
                    <a:pt x="886" y="117"/>
                  </a:lnTo>
                  <a:lnTo>
                    <a:pt x="890" y="121"/>
                  </a:lnTo>
                  <a:lnTo>
                    <a:pt x="894" y="127"/>
                  </a:lnTo>
                  <a:lnTo>
                    <a:pt x="897" y="132"/>
                  </a:lnTo>
                  <a:lnTo>
                    <a:pt x="900" y="137"/>
                  </a:lnTo>
                  <a:lnTo>
                    <a:pt x="903" y="143"/>
                  </a:lnTo>
                  <a:lnTo>
                    <a:pt x="905" y="148"/>
                  </a:lnTo>
                  <a:lnTo>
                    <a:pt x="907" y="154"/>
                  </a:lnTo>
                  <a:lnTo>
                    <a:pt x="908" y="160"/>
                  </a:lnTo>
                  <a:lnTo>
                    <a:pt x="909" y="165"/>
                  </a:lnTo>
                  <a:lnTo>
                    <a:pt x="909" y="171"/>
                  </a:lnTo>
                  <a:lnTo>
                    <a:pt x="909" y="181"/>
                  </a:lnTo>
                  <a:lnTo>
                    <a:pt x="907" y="191"/>
                  </a:lnTo>
                  <a:lnTo>
                    <a:pt x="905" y="200"/>
                  </a:lnTo>
                  <a:lnTo>
                    <a:pt x="902" y="208"/>
                  </a:lnTo>
                  <a:lnTo>
                    <a:pt x="898" y="215"/>
                  </a:lnTo>
                  <a:lnTo>
                    <a:pt x="894" y="222"/>
                  </a:lnTo>
                  <a:lnTo>
                    <a:pt x="889" y="229"/>
                  </a:lnTo>
                  <a:lnTo>
                    <a:pt x="883" y="235"/>
                  </a:lnTo>
                  <a:lnTo>
                    <a:pt x="877" y="241"/>
                  </a:lnTo>
                  <a:lnTo>
                    <a:pt x="871" y="247"/>
                  </a:lnTo>
                  <a:lnTo>
                    <a:pt x="856" y="258"/>
                  </a:lnTo>
                  <a:lnTo>
                    <a:pt x="822" y="278"/>
                  </a:lnTo>
                  <a:lnTo>
                    <a:pt x="789" y="299"/>
                  </a:lnTo>
                  <a:lnTo>
                    <a:pt x="773" y="310"/>
                  </a:lnTo>
                  <a:lnTo>
                    <a:pt x="757" y="322"/>
                  </a:lnTo>
                  <a:lnTo>
                    <a:pt x="750" y="329"/>
                  </a:lnTo>
                  <a:lnTo>
                    <a:pt x="743" y="336"/>
                  </a:lnTo>
                  <a:lnTo>
                    <a:pt x="737" y="343"/>
                  </a:lnTo>
                  <a:lnTo>
                    <a:pt x="731" y="351"/>
                  </a:lnTo>
                  <a:lnTo>
                    <a:pt x="726" y="360"/>
                  </a:lnTo>
                  <a:lnTo>
                    <a:pt x="721" y="369"/>
                  </a:lnTo>
                  <a:lnTo>
                    <a:pt x="717" y="378"/>
                  </a:lnTo>
                  <a:lnTo>
                    <a:pt x="714" y="388"/>
                  </a:lnTo>
                  <a:lnTo>
                    <a:pt x="322" y="388"/>
                  </a:lnTo>
                  <a:lnTo>
                    <a:pt x="235" y="236"/>
                  </a:lnTo>
                  <a:lnTo>
                    <a:pt x="275" y="247"/>
                  </a:lnTo>
                  <a:lnTo>
                    <a:pt x="320" y="257"/>
                  </a:lnTo>
                  <a:lnTo>
                    <a:pt x="369" y="265"/>
                  </a:lnTo>
                  <a:lnTo>
                    <a:pt x="422" y="271"/>
                  </a:lnTo>
                  <a:lnTo>
                    <a:pt x="479" y="273"/>
                  </a:lnTo>
                  <a:lnTo>
                    <a:pt x="541" y="272"/>
                  </a:lnTo>
                  <a:lnTo>
                    <a:pt x="606" y="268"/>
                  </a:lnTo>
                  <a:lnTo>
                    <a:pt x="675" y="258"/>
                  </a:lnTo>
                  <a:lnTo>
                    <a:pt x="678" y="259"/>
                  </a:lnTo>
                  <a:lnTo>
                    <a:pt x="681" y="258"/>
                  </a:lnTo>
                  <a:lnTo>
                    <a:pt x="684" y="258"/>
                  </a:lnTo>
                  <a:lnTo>
                    <a:pt x="687" y="257"/>
                  </a:lnTo>
                  <a:lnTo>
                    <a:pt x="690" y="255"/>
                  </a:lnTo>
                  <a:lnTo>
                    <a:pt x="692" y="253"/>
                  </a:lnTo>
                  <a:lnTo>
                    <a:pt x="694" y="251"/>
                  </a:lnTo>
                  <a:lnTo>
                    <a:pt x="696" y="249"/>
                  </a:lnTo>
                  <a:lnTo>
                    <a:pt x="698" y="246"/>
                  </a:lnTo>
                  <a:lnTo>
                    <a:pt x="700" y="243"/>
                  </a:lnTo>
                  <a:lnTo>
                    <a:pt x="701" y="239"/>
                  </a:lnTo>
                  <a:lnTo>
                    <a:pt x="702" y="236"/>
                  </a:lnTo>
                  <a:lnTo>
                    <a:pt x="703" y="232"/>
                  </a:lnTo>
                  <a:lnTo>
                    <a:pt x="703" y="228"/>
                  </a:lnTo>
                  <a:lnTo>
                    <a:pt x="703" y="224"/>
                  </a:lnTo>
                  <a:close/>
                  <a:moveTo>
                    <a:pt x="703" y="476"/>
                  </a:moveTo>
                  <a:lnTo>
                    <a:pt x="703" y="501"/>
                  </a:lnTo>
                  <a:lnTo>
                    <a:pt x="621" y="501"/>
                  </a:lnTo>
                  <a:lnTo>
                    <a:pt x="619" y="501"/>
                  </a:lnTo>
                  <a:lnTo>
                    <a:pt x="613" y="501"/>
                  </a:lnTo>
                  <a:lnTo>
                    <a:pt x="412" y="501"/>
                  </a:lnTo>
                  <a:lnTo>
                    <a:pt x="407" y="501"/>
                  </a:lnTo>
                  <a:lnTo>
                    <a:pt x="322" y="501"/>
                  </a:lnTo>
                  <a:lnTo>
                    <a:pt x="322" y="47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3"/>
            <p:cNvSpPr/>
            <p:nvPr/>
          </p:nvSpPr>
          <p:spPr>
            <a:xfrm>
              <a:off x="8096395" y="3768088"/>
              <a:ext cx="106200" cy="199800"/>
            </a:xfrm>
            <a:custGeom>
              <a:avLst/>
              <a:gdLst/>
              <a:ahLst/>
              <a:cxnLst/>
              <a:rect l="l" t="t" r="r" b="b"/>
              <a:pathLst>
                <a:path w="296" h="556" extrusionOk="0">
                  <a:moveTo>
                    <a:pt x="282" y="409"/>
                  </a:moveTo>
                  <a:lnTo>
                    <a:pt x="286" y="402"/>
                  </a:lnTo>
                  <a:lnTo>
                    <a:pt x="289" y="394"/>
                  </a:lnTo>
                  <a:lnTo>
                    <a:pt x="291" y="387"/>
                  </a:lnTo>
                  <a:lnTo>
                    <a:pt x="293" y="379"/>
                  </a:lnTo>
                  <a:lnTo>
                    <a:pt x="294" y="371"/>
                  </a:lnTo>
                  <a:lnTo>
                    <a:pt x="295" y="364"/>
                  </a:lnTo>
                  <a:lnTo>
                    <a:pt x="296" y="355"/>
                  </a:lnTo>
                  <a:lnTo>
                    <a:pt x="296" y="347"/>
                  </a:lnTo>
                  <a:lnTo>
                    <a:pt x="296" y="341"/>
                  </a:lnTo>
                  <a:lnTo>
                    <a:pt x="295" y="334"/>
                  </a:lnTo>
                  <a:lnTo>
                    <a:pt x="295" y="328"/>
                  </a:lnTo>
                  <a:lnTo>
                    <a:pt x="294" y="322"/>
                  </a:lnTo>
                  <a:lnTo>
                    <a:pt x="292" y="316"/>
                  </a:lnTo>
                  <a:lnTo>
                    <a:pt x="291" y="310"/>
                  </a:lnTo>
                  <a:lnTo>
                    <a:pt x="289" y="304"/>
                  </a:lnTo>
                  <a:lnTo>
                    <a:pt x="287" y="299"/>
                  </a:lnTo>
                  <a:lnTo>
                    <a:pt x="286" y="296"/>
                  </a:lnTo>
                  <a:lnTo>
                    <a:pt x="285" y="294"/>
                  </a:lnTo>
                  <a:lnTo>
                    <a:pt x="282" y="289"/>
                  </a:lnTo>
                  <a:lnTo>
                    <a:pt x="279" y="283"/>
                  </a:lnTo>
                  <a:lnTo>
                    <a:pt x="275" y="279"/>
                  </a:lnTo>
                  <a:lnTo>
                    <a:pt x="271" y="274"/>
                  </a:lnTo>
                  <a:lnTo>
                    <a:pt x="267" y="270"/>
                  </a:lnTo>
                  <a:lnTo>
                    <a:pt x="263" y="266"/>
                  </a:lnTo>
                  <a:lnTo>
                    <a:pt x="259" y="262"/>
                  </a:lnTo>
                  <a:lnTo>
                    <a:pt x="255" y="258"/>
                  </a:lnTo>
                  <a:lnTo>
                    <a:pt x="251" y="255"/>
                  </a:lnTo>
                  <a:lnTo>
                    <a:pt x="246" y="252"/>
                  </a:lnTo>
                  <a:lnTo>
                    <a:pt x="242" y="249"/>
                  </a:lnTo>
                  <a:lnTo>
                    <a:pt x="237" y="247"/>
                  </a:lnTo>
                  <a:lnTo>
                    <a:pt x="233" y="244"/>
                  </a:lnTo>
                  <a:lnTo>
                    <a:pt x="222" y="240"/>
                  </a:lnTo>
                  <a:lnTo>
                    <a:pt x="218" y="238"/>
                  </a:lnTo>
                  <a:lnTo>
                    <a:pt x="213" y="236"/>
                  </a:lnTo>
                  <a:lnTo>
                    <a:pt x="207" y="234"/>
                  </a:lnTo>
                  <a:lnTo>
                    <a:pt x="202" y="233"/>
                  </a:lnTo>
                  <a:lnTo>
                    <a:pt x="177" y="226"/>
                  </a:lnTo>
                  <a:lnTo>
                    <a:pt x="169" y="223"/>
                  </a:lnTo>
                  <a:lnTo>
                    <a:pt x="169" y="110"/>
                  </a:lnTo>
                  <a:lnTo>
                    <a:pt x="186" y="124"/>
                  </a:lnTo>
                  <a:lnTo>
                    <a:pt x="190" y="127"/>
                  </a:lnTo>
                  <a:lnTo>
                    <a:pt x="193" y="131"/>
                  </a:lnTo>
                  <a:lnTo>
                    <a:pt x="196" y="135"/>
                  </a:lnTo>
                  <a:lnTo>
                    <a:pt x="199" y="139"/>
                  </a:lnTo>
                  <a:lnTo>
                    <a:pt x="201" y="143"/>
                  </a:lnTo>
                  <a:lnTo>
                    <a:pt x="203" y="148"/>
                  </a:lnTo>
                  <a:lnTo>
                    <a:pt x="205" y="153"/>
                  </a:lnTo>
                  <a:lnTo>
                    <a:pt x="206" y="158"/>
                  </a:lnTo>
                  <a:lnTo>
                    <a:pt x="207" y="161"/>
                  </a:lnTo>
                  <a:lnTo>
                    <a:pt x="207" y="163"/>
                  </a:lnTo>
                  <a:lnTo>
                    <a:pt x="208" y="166"/>
                  </a:lnTo>
                  <a:lnTo>
                    <a:pt x="210" y="169"/>
                  </a:lnTo>
                  <a:lnTo>
                    <a:pt x="211" y="171"/>
                  </a:lnTo>
                  <a:lnTo>
                    <a:pt x="213" y="174"/>
                  </a:lnTo>
                  <a:lnTo>
                    <a:pt x="215" y="176"/>
                  </a:lnTo>
                  <a:lnTo>
                    <a:pt x="217" y="179"/>
                  </a:lnTo>
                  <a:lnTo>
                    <a:pt x="220" y="181"/>
                  </a:lnTo>
                  <a:lnTo>
                    <a:pt x="222" y="183"/>
                  </a:lnTo>
                  <a:lnTo>
                    <a:pt x="225" y="185"/>
                  </a:lnTo>
                  <a:lnTo>
                    <a:pt x="229" y="186"/>
                  </a:lnTo>
                  <a:lnTo>
                    <a:pt x="232" y="187"/>
                  </a:lnTo>
                  <a:lnTo>
                    <a:pt x="236" y="188"/>
                  </a:lnTo>
                  <a:lnTo>
                    <a:pt x="240" y="189"/>
                  </a:lnTo>
                  <a:lnTo>
                    <a:pt x="245" y="189"/>
                  </a:lnTo>
                  <a:lnTo>
                    <a:pt x="249" y="189"/>
                  </a:lnTo>
                  <a:lnTo>
                    <a:pt x="253" y="188"/>
                  </a:lnTo>
                  <a:lnTo>
                    <a:pt x="257" y="188"/>
                  </a:lnTo>
                  <a:lnTo>
                    <a:pt x="258" y="187"/>
                  </a:lnTo>
                  <a:lnTo>
                    <a:pt x="260" y="186"/>
                  </a:lnTo>
                  <a:lnTo>
                    <a:pt x="262" y="186"/>
                  </a:lnTo>
                  <a:lnTo>
                    <a:pt x="264" y="185"/>
                  </a:lnTo>
                  <a:lnTo>
                    <a:pt x="265" y="184"/>
                  </a:lnTo>
                  <a:lnTo>
                    <a:pt x="267" y="183"/>
                  </a:lnTo>
                  <a:lnTo>
                    <a:pt x="268" y="182"/>
                  </a:lnTo>
                  <a:lnTo>
                    <a:pt x="270" y="181"/>
                  </a:lnTo>
                  <a:lnTo>
                    <a:pt x="273" y="178"/>
                  </a:lnTo>
                  <a:lnTo>
                    <a:pt x="276" y="175"/>
                  </a:lnTo>
                  <a:lnTo>
                    <a:pt x="279" y="171"/>
                  </a:lnTo>
                  <a:lnTo>
                    <a:pt x="281" y="168"/>
                  </a:lnTo>
                  <a:lnTo>
                    <a:pt x="282" y="167"/>
                  </a:lnTo>
                  <a:lnTo>
                    <a:pt x="282" y="165"/>
                  </a:lnTo>
                  <a:lnTo>
                    <a:pt x="283" y="163"/>
                  </a:lnTo>
                  <a:lnTo>
                    <a:pt x="284" y="162"/>
                  </a:lnTo>
                  <a:lnTo>
                    <a:pt x="284" y="160"/>
                  </a:lnTo>
                  <a:lnTo>
                    <a:pt x="284" y="159"/>
                  </a:lnTo>
                  <a:lnTo>
                    <a:pt x="285" y="157"/>
                  </a:lnTo>
                  <a:lnTo>
                    <a:pt x="285" y="155"/>
                  </a:lnTo>
                  <a:lnTo>
                    <a:pt x="285" y="152"/>
                  </a:lnTo>
                  <a:lnTo>
                    <a:pt x="285" y="149"/>
                  </a:lnTo>
                  <a:lnTo>
                    <a:pt x="284" y="146"/>
                  </a:lnTo>
                  <a:lnTo>
                    <a:pt x="284" y="142"/>
                  </a:lnTo>
                  <a:lnTo>
                    <a:pt x="283" y="138"/>
                  </a:lnTo>
                  <a:lnTo>
                    <a:pt x="281" y="135"/>
                  </a:lnTo>
                  <a:lnTo>
                    <a:pt x="280" y="131"/>
                  </a:lnTo>
                  <a:lnTo>
                    <a:pt x="278" y="127"/>
                  </a:lnTo>
                  <a:lnTo>
                    <a:pt x="276" y="124"/>
                  </a:lnTo>
                  <a:lnTo>
                    <a:pt x="272" y="116"/>
                  </a:lnTo>
                  <a:lnTo>
                    <a:pt x="267" y="108"/>
                  </a:lnTo>
                  <a:lnTo>
                    <a:pt x="262" y="101"/>
                  </a:lnTo>
                  <a:lnTo>
                    <a:pt x="259" y="97"/>
                  </a:lnTo>
                  <a:lnTo>
                    <a:pt x="256" y="93"/>
                  </a:lnTo>
                  <a:lnTo>
                    <a:pt x="252" y="88"/>
                  </a:lnTo>
                  <a:lnTo>
                    <a:pt x="248" y="84"/>
                  </a:lnTo>
                  <a:lnTo>
                    <a:pt x="243" y="80"/>
                  </a:lnTo>
                  <a:lnTo>
                    <a:pt x="239" y="76"/>
                  </a:lnTo>
                  <a:lnTo>
                    <a:pt x="234" y="73"/>
                  </a:lnTo>
                  <a:lnTo>
                    <a:pt x="229" y="70"/>
                  </a:lnTo>
                  <a:lnTo>
                    <a:pt x="223" y="67"/>
                  </a:lnTo>
                  <a:lnTo>
                    <a:pt x="217" y="65"/>
                  </a:lnTo>
                  <a:lnTo>
                    <a:pt x="213" y="63"/>
                  </a:lnTo>
                  <a:lnTo>
                    <a:pt x="208" y="61"/>
                  </a:lnTo>
                  <a:lnTo>
                    <a:pt x="203" y="59"/>
                  </a:lnTo>
                  <a:lnTo>
                    <a:pt x="198" y="58"/>
                  </a:lnTo>
                  <a:lnTo>
                    <a:pt x="193" y="57"/>
                  </a:lnTo>
                  <a:lnTo>
                    <a:pt x="188" y="56"/>
                  </a:lnTo>
                  <a:lnTo>
                    <a:pt x="177" y="54"/>
                  </a:lnTo>
                  <a:lnTo>
                    <a:pt x="169" y="54"/>
                  </a:lnTo>
                  <a:lnTo>
                    <a:pt x="169" y="25"/>
                  </a:lnTo>
                  <a:lnTo>
                    <a:pt x="169" y="21"/>
                  </a:lnTo>
                  <a:lnTo>
                    <a:pt x="169" y="18"/>
                  </a:lnTo>
                  <a:lnTo>
                    <a:pt x="168" y="15"/>
                  </a:lnTo>
                  <a:lnTo>
                    <a:pt x="167" y="12"/>
                  </a:lnTo>
                  <a:lnTo>
                    <a:pt x="166" y="9"/>
                  </a:lnTo>
                  <a:lnTo>
                    <a:pt x="165" y="7"/>
                  </a:lnTo>
                  <a:lnTo>
                    <a:pt x="164" y="6"/>
                  </a:lnTo>
                  <a:lnTo>
                    <a:pt x="162" y="4"/>
                  </a:lnTo>
                  <a:lnTo>
                    <a:pt x="161" y="3"/>
                  </a:lnTo>
                  <a:lnTo>
                    <a:pt x="159" y="2"/>
                  </a:lnTo>
                  <a:lnTo>
                    <a:pt x="158" y="1"/>
                  </a:lnTo>
                  <a:lnTo>
                    <a:pt x="156" y="1"/>
                  </a:lnTo>
                  <a:lnTo>
                    <a:pt x="154" y="0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41" y="2"/>
                  </a:lnTo>
                  <a:lnTo>
                    <a:pt x="139" y="3"/>
                  </a:lnTo>
                  <a:lnTo>
                    <a:pt x="138" y="4"/>
                  </a:lnTo>
                  <a:lnTo>
                    <a:pt x="136" y="5"/>
                  </a:lnTo>
                  <a:lnTo>
                    <a:pt x="135" y="7"/>
                  </a:lnTo>
                  <a:lnTo>
                    <a:pt x="133" y="9"/>
                  </a:lnTo>
                  <a:lnTo>
                    <a:pt x="132" y="11"/>
                  </a:lnTo>
                  <a:lnTo>
                    <a:pt x="131" y="13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29" y="22"/>
                  </a:lnTo>
                  <a:lnTo>
                    <a:pt x="129" y="25"/>
                  </a:lnTo>
                  <a:lnTo>
                    <a:pt x="129" y="51"/>
                  </a:lnTo>
                  <a:lnTo>
                    <a:pt x="121" y="51"/>
                  </a:lnTo>
                  <a:lnTo>
                    <a:pt x="109" y="53"/>
                  </a:lnTo>
                  <a:lnTo>
                    <a:pt x="97" y="56"/>
                  </a:lnTo>
                  <a:lnTo>
                    <a:pt x="86" y="60"/>
                  </a:lnTo>
                  <a:lnTo>
                    <a:pt x="76" y="64"/>
                  </a:lnTo>
                  <a:lnTo>
                    <a:pt x="67" y="69"/>
                  </a:lnTo>
                  <a:lnTo>
                    <a:pt x="58" y="74"/>
                  </a:lnTo>
                  <a:lnTo>
                    <a:pt x="50" y="81"/>
                  </a:lnTo>
                  <a:lnTo>
                    <a:pt x="42" y="88"/>
                  </a:lnTo>
                  <a:lnTo>
                    <a:pt x="38" y="92"/>
                  </a:lnTo>
                  <a:lnTo>
                    <a:pt x="35" y="96"/>
                  </a:lnTo>
                  <a:lnTo>
                    <a:pt x="32" y="100"/>
                  </a:lnTo>
                  <a:lnTo>
                    <a:pt x="29" y="104"/>
                  </a:lnTo>
                  <a:lnTo>
                    <a:pt x="26" y="108"/>
                  </a:lnTo>
                  <a:lnTo>
                    <a:pt x="23" y="113"/>
                  </a:lnTo>
                  <a:lnTo>
                    <a:pt x="21" y="118"/>
                  </a:lnTo>
                  <a:lnTo>
                    <a:pt x="19" y="123"/>
                  </a:lnTo>
                  <a:lnTo>
                    <a:pt x="16" y="133"/>
                  </a:lnTo>
                  <a:lnTo>
                    <a:pt x="13" y="145"/>
                  </a:lnTo>
                  <a:lnTo>
                    <a:pt x="12" y="157"/>
                  </a:lnTo>
                  <a:lnTo>
                    <a:pt x="11" y="169"/>
                  </a:lnTo>
                  <a:lnTo>
                    <a:pt x="11" y="178"/>
                  </a:lnTo>
                  <a:lnTo>
                    <a:pt x="12" y="187"/>
                  </a:lnTo>
                  <a:lnTo>
                    <a:pt x="13" y="196"/>
                  </a:lnTo>
                  <a:lnTo>
                    <a:pt x="15" y="204"/>
                  </a:lnTo>
                  <a:lnTo>
                    <a:pt x="17" y="211"/>
                  </a:lnTo>
                  <a:lnTo>
                    <a:pt x="20" y="218"/>
                  </a:lnTo>
                  <a:lnTo>
                    <a:pt x="24" y="225"/>
                  </a:lnTo>
                  <a:lnTo>
                    <a:pt x="28" y="231"/>
                  </a:lnTo>
                  <a:lnTo>
                    <a:pt x="32" y="237"/>
                  </a:lnTo>
                  <a:lnTo>
                    <a:pt x="37" y="243"/>
                  </a:lnTo>
                  <a:lnTo>
                    <a:pt x="42" y="248"/>
                  </a:lnTo>
                  <a:lnTo>
                    <a:pt x="47" y="253"/>
                  </a:lnTo>
                  <a:lnTo>
                    <a:pt x="52" y="257"/>
                  </a:lnTo>
                  <a:lnTo>
                    <a:pt x="58" y="261"/>
                  </a:lnTo>
                  <a:lnTo>
                    <a:pt x="64" y="265"/>
                  </a:lnTo>
                  <a:lnTo>
                    <a:pt x="70" y="268"/>
                  </a:lnTo>
                  <a:lnTo>
                    <a:pt x="75" y="271"/>
                  </a:lnTo>
                  <a:lnTo>
                    <a:pt x="81" y="274"/>
                  </a:lnTo>
                  <a:lnTo>
                    <a:pt x="87" y="277"/>
                  </a:lnTo>
                  <a:lnTo>
                    <a:pt x="94" y="279"/>
                  </a:lnTo>
                  <a:lnTo>
                    <a:pt x="108" y="284"/>
                  </a:lnTo>
                  <a:lnTo>
                    <a:pt x="124" y="288"/>
                  </a:lnTo>
                  <a:lnTo>
                    <a:pt x="132" y="291"/>
                  </a:lnTo>
                  <a:lnTo>
                    <a:pt x="132" y="415"/>
                  </a:lnTo>
                  <a:lnTo>
                    <a:pt x="115" y="406"/>
                  </a:lnTo>
                  <a:lnTo>
                    <a:pt x="114" y="405"/>
                  </a:lnTo>
                  <a:lnTo>
                    <a:pt x="113" y="405"/>
                  </a:lnTo>
                  <a:lnTo>
                    <a:pt x="111" y="404"/>
                  </a:lnTo>
                  <a:lnTo>
                    <a:pt x="110" y="403"/>
                  </a:lnTo>
                  <a:lnTo>
                    <a:pt x="109" y="403"/>
                  </a:lnTo>
                  <a:lnTo>
                    <a:pt x="108" y="402"/>
                  </a:lnTo>
                  <a:lnTo>
                    <a:pt x="107" y="401"/>
                  </a:lnTo>
                  <a:lnTo>
                    <a:pt x="105" y="400"/>
                  </a:lnTo>
                  <a:lnTo>
                    <a:pt x="104" y="399"/>
                  </a:lnTo>
                  <a:lnTo>
                    <a:pt x="103" y="397"/>
                  </a:lnTo>
                  <a:lnTo>
                    <a:pt x="101" y="396"/>
                  </a:lnTo>
                  <a:lnTo>
                    <a:pt x="99" y="394"/>
                  </a:lnTo>
                  <a:lnTo>
                    <a:pt x="97" y="391"/>
                  </a:lnTo>
                  <a:lnTo>
                    <a:pt x="93" y="386"/>
                  </a:lnTo>
                  <a:lnTo>
                    <a:pt x="92" y="383"/>
                  </a:lnTo>
                  <a:lnTo>
                    <a:pt x="90" y="381"/>
                  </a:lnTo>
                  <a:lnTo>
                    <a:pt x="87" y="374"/>
                  </a:lnTo>
                  <a:lnTo>
                    <a:pt x="84" y="366"/>
                  </a:lnTo>
                  <a:lnTo>
                    <a:pt x="80" y="357"/>
                  </a:lnTo>
                  <a:lnTo>
                    <a:pt x="76" y="347"/>
                  </a:lnTo>
                  <a:lnTo>
                    <a:pt x="75" y="344"/>
                  </a:lnTo>
                  <a:lnTo>
                    <a:pt x="74" y="341"/>
                  </a:lnTo>
                  <a:lnTo>
                    <a:pt x="72" y="339"/>
                  </a:lnTo>
                  <a:lnTo>
                    <a:pt x="71" y="336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5" y="329"/>
                  </a:lnTo>
                  <a:lnTo>
                    <a:pt x="62" y="327"/>
                  </a:lnTo>
                  <a:lnTo>
                    <a:pt x="57" y="325"/>
                  </a:lnTo>
                  <a:lnTo>
                    <a:pt x="51" y="324"/>
                  </a:lnTo>
                  <a:lnTo>
                    <a:pt x="48" y="323"/>
                  </a:lnTo>
                  <a:lnTo>
                    <a:pt x="45" y="322"/>
                  </a:lnTo>
                  <a:lnTo>
                    <a:pt x="42" y="322"/>
                  </a:lnTo>
                  <a:lnTo>
                    <a:pt x="39" y="322"/>
                  </a:lnTo>
                  <a:lnTo>
                    <a:pt x="35" y="322"/>
                  </a:lnTo>
                  <a:lnTo>
                    <a:pt x="31" y="323"/>
                  </a:lnTo>
                  <a:lnTo>
                    <a:pt x="27" y="323"/>
                  </a:lnTo>
                  <a:lnTo>
                    <a:pt x="25" y="324"/>
                  </a:lnTo>
                  <a:lnTo>
                    <a:pt x="23" y="324"/>
                  </a:lnTo>
                  <a:lnTo>
                    <a:pt x="21" y="325"/>
                  </a:lnTo>
                  <a:lnTo>
                    <a:pt x="19" y="326"/>
                  </a:lnTo>
                  <a:lnTo>
                    <a:pt x="17" y="327"/>
                  </a:lnTo>
                  <a:lnTo>
                    <a:pt x="16" y="328"/>
                  </a:lnTo>
                  <a:lnTo>
                    <a:pt x="14" y="329"/>
                  </a:lnTo>
                  <a:lnTo>
                    <a:pt x="13" y="330"/>
                  </a:lnTo>
                  <a:lnTo>
                    <a:pt x="12" y="332"/>
                  </a:lnTo>
                  <a:lnTo>
                    <a:pt x="11" y="333"/>
                  </a:lnTo>
                  <a:lnTo>
                    <a:pt x="9" y="334"/>
                  </a:lnTo>
                  <a:lnTo>
                    <a:pt x="8" y="336"/>
                  </a:lnTo>
                  <a:lnTo>
                    <a:pt x="7" y="338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2"/>
                  </a:lnTo>
                  <a:lnTo>
                    <a:pt x="3" y="344"/>
                  </a:lnTo>
                  <a:lnTo>
                    <a:pt x="2" y="345"/>
                  </a:lnTo>
                  <a:lnTo>
                    <a:pt x="2" y="347"/>
                  </a:lnTo>
                  <a:lnTo>
                    <a:pt x="1" y="349"/>
                  </a:lnTo>
                  <a:lnTo>
                    <a:pt x="0" y="352"/>
                  </a:lnTo>
                  <a:lnTo>
                    <a:pt x="0" y="355"/>
                  </a:lnTo>
                  <a:lnTo>
                    <a:pt x="0" y="358"/>
                  </a:lnTo>
                  <a:lnTo>
                    <a:pt x="0" y="363"/>
                  </a:lnTo>
                  <a:lnTo>
                    <a:pt x="0" y="367"/>
                  </a:lnTo>
                  <a:lnTo>
                    <a:pt x="1" y="372"/>
                  </a:lnTo>
                  <a:lnTo>
                    <a:pt x="2" y="377"/>
                  </a:lnTo>
                  <a:lnTo>
                    <a:pt x="3" y="382"/>
                  </a:lnTo>
                  <a:lnTo>
                    <a:pt x="4" y="388"/>
                  </a:lnTo>
                  <a:lnTo>
                    <a:pt x="6" y="393"/>
                  </a:lnTo>
                  <a:lnTo>
                    <a:pt x="8" y="398"/>
                  </a:lnTo>
                  <a:lnTo>
                    <a:pt x="10" y="403"/>
                  </a:lnTo>
                  <a:lnTo>
                    <a:pt x="13" y="408"/>
                  </a:lnTo>
                  <a:lnTo>
                    <a:pt x="16" y="413"/>
                  </a:lnTo>
                  <a:lnTo>
                    <a:pt x="19" y="417"/>
                  </a:lnTo>
                  <a:lnTo>
                    <a:pt x="22" y="422"/>
                  </a:lnTo>
                  <a:lnTo>
                    <a:pt x="25" y="426"/>
                  </a:lnTo>
                  <a:lnTo>
                    <a:pt x="33" y="435"/>
                  </a:lnTo>
                  <a:lnTo>
                    <a:pt x="42" y="443"/>
                  </a:lnTo>
                  <a:lnTo>
                    <a:pt x="53" y="451"/>
                  </a:lnTo>
                  <a:lnTo>
                    <a:pt x="58" y="455"/>
                  </a:lnTo>
                  <a:lnTo>
                    <a:pt x="64" y="459"/>
                  </a:lnTo>
                  <a:lnTo>
                    <a:pt x="70" y="463"/>
                  </a:lnTo>
                  <a:lnTo>
                    <a:pt x="76" y="466"/>
                  </a:lnTo>
                  <a:lnTo>
                    <a:pt x="97" y="474"/>
                  </a:lnTo>
                  <a:lnTo>
                    <a:pt x="109" y="477"/>
                  </a:lnTo>
                  <a:lnTo>
                    <a:pt x="115" y="479"/>
                  </a:lnTo>
                  <a:lnTo>
                    <a:pt x="121" y="480"/>
                  </a:lnTo>
                  <a:lnTo>
                    <a:pt x="129" y="483"/>
                  </a:lnTo>
                  <a:lnTo>
                    <a:pt x="129" y="528"/>
                  </a:lnTo>
                  <a:lnTo>
                    <a:pt x="129" y="531"/>
                  </a:lnTo>
                  <a:lnTo>
                    <a:pt x="130" y="534"/>
                  </a:lnTo>
                  <a:lnTo>
                    <a:pt x="130" y="537"/>
                  </a:lnTo>
                  <a:lnTo>
                    <a:pt x="131" y="540"/>
                  </a:lnTo>
                  <a:lnTo>
                    <a:pt x="132" y="542"/>
                  </a:lnTo>
                  <a:lnTo>
                    <a:pt x="132" y="543"/>
                  </a:lnTo>
                  <a:lnTo>
                    <a:pt x="133" y="544"/>
                  </a:lnTo>
                  <a:lnTo>
                    <a:pt x="133" y="545"/>
                  </a:lnTo>
                  <a:lnTo>
                    <a:pt x="134" y="546"/>
                  </a:lnTo>
                  <a:lnTo>
                    <a:pt x="134" y="547"/>
                  </a:lnTo>
                  <a:lnTo>
                    <a:pt x="135" y="547"/>
                  </a:lnTo>
                  <a:lnTo>
                    <a:pt x="136" y="548"/>
                  </a:lnTo>
                  <a:lnTo>
                    <a:pt x="136" y="549"/>
                  </a:lnTo>
                  <a:lnTo>
                    <a:pt x="137" y="550"/>
                  </a:lnTo>
                  <a:lnTo>
                    <a:pt x="138" y="551"/>
                  </a:lnTo>
                  <a:lnTo>
                    <a:pt x="138" y="552"/>
                  </a:lnTo>
                  <a:lnTo>
                    <a:pt x="139" y="552"/>
                  </a:lnTo>
                  <a:lnTo>
                    <a:pt x="140" y="553"/>
                  </a:lnTo>
                  <a:lnTo>
                    <a:pt x="141" y="554"/>
                  </a:lnTo>
                  <a:lnTo>
                    <a:pt x="142" y="554"/>
                  </a:lnTo>
                  <a:lnTo>
                    <a:pt x="143" y="555"/>
                  </a:lnTo>
                  <a:lnTo>
                    <a:pt x="145" y="555"/>
                  </a:lnTo>
                  <a:lnTo>
                    <a:pt x="146" y="555"/>
                  </a:lnTo>
                  <a:lnTo>
                    <a:pt x="147" y="556"/>
                  </a:lnTo>
                  <a:lnTo>
                    <a:pt x="149" y="556"/>
                  </a:lnTo>
                  <a:lnTo>
                    <a:pt x="152" y="556"/>
                  </a:lnTo>
                  <a:lnTo>
                    <a:pt x="153" y="556"/>
                  </a:lnTo>
                  <a:lnTo>
                    <a:pt x="155" y="556"/>
                  </a:lnTo>
                  <a:lnTo>
                    <a:pt x="156" y="556"/>
                  </a:lnTo>
                  <a:lnTo>
                    <a:pt x="158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61" y="554"/>
                  </a:lnTo>
                  <a:lnTo>
                    <a:pt x="162" y="554"/>
                  </a:lnTo>
                  <a:lnTo>
                    <a:pt x="163" y="553"/>
                  </a:lnTo>
                  <a:lnTo>
                    <a:pt x="164" y="552"/>
                  </a:lnTo>
                  <a:lnTo>
                    <a:pt x="165" y="551"/>
                  </a:lnTo>
                  <a:lnTo>
                    <a:pt x="166" y="551"/>
                  </a:lnTo>
                  <a:lnTo>
                    <a:pt x="167" y="550"/>
                  </a:lnTo>
                  <a:lnTo>
                    <a:pt x="168" y="549"/>
                  </a:lnTo>
                  <a:lnTo>
                    <a:pt x="168" y="548"/>
                  </a:lnTo>
                  <a:lnTo>
                    <a:pt x="169" y="547"/>
                  </a:lnTo>
                  <a:lnTo>
                    <a:pt x="170" y="546"/>
                  </a:lnTo>
                  <a:lnTo>
                    <a:pt x="170" y="545"/>
                  </a:lnTo>
                  <a:lnTo>
                    <a:pt x="170" y="544"/>
                  </a:lnTo>
                  <a:lnTo>
                    <a:pt x="171" y="542"/>
                  </a:lnTo>
                  <a:lnTo>
                    <a:pt x="171" y="540"/>
                  </a:lnTo>
                  <a:lnTo>
                    <a:pt x="172" y="537"/>
                  </a:lnTo>
                  <a:lnTo>
                    <a:pt x="172" y="533"/>
                  </a:lnTo>
                  <a:lnTo>
                    <a:pt x="172" y="530"/>
                  </a:lnTo>
                  <a:lnTo>
                    <a:pt x="172" y="522"/>
                  </a:lnTo>
                  <a:lnTo>
                    <a:pt x="172" y="485"/>
                  </a:lnTo>
                  <a:lnTo>
                    <a:pt x="180" y="485"/>
                  </a:lnTo>
                  <a:lnTo>
                    <a:pt x="188" y="484"/>
                  </a:lnTo>
                  <a:lnTo>
                    <a:pt x="197" y="482"/>
                  </a:lnTo>
                  <a:lnTo>
                    <a:pt x="204" y="480"/>
                  </a:lnTo>
                  <a:lnTo>
                    <a:pt x="212" y="478"/>
                  </a:lnTo>
                  <a:lnTo>
                    <a:pt x="219" y="475"/>
                  </a:lnTo>
                  <a:lnTo>
                    <a:pt x="226" y="472"/>
                  </a:lnTo>
                  <a:lnTo>
                    <a:pt x="239" y="466"/>
                  </a:lnTo>
                  <a:lnTo>
                    <a:pt x="245" y="458"/>
                  </a:lnTo>
                  <a:lnTo>
                    <a:pt x="252" y="450"/>
                  </a:lnTo>
                  <a:lnTo>
                    <a:pt x="263" y="436"/>
                  </a:lnTo>
                  <a:lnTo>
                    <a:pt x="269" y="430"/>
                  </a:lnTo>
                  <a:lnTo>
                    <a:pt x="274" y="423"/>
                  </a:lnTo>
                  <a:lnTo>
                    <a:pt x="278" y="416"/>
                  </a:lnTo>
                  <a:lnTo>
                    <a:pt x="280" y="413"/>
                  </a:lnTo>
                  <a:close/>
                  <a:moveTo>
                    <a:pt x="129" y="209"/>
                  </a:moveTo>
                  <a:lnTo>
                    <a:pt x="115" y="200"/>
                  </a:lnTo>
                  <a:lnTo>
                    <a:pt x="114" y="200"/>
                  </a:lnTo>
                  <a:lnTo>
                    <a:pt x="113" y="199"/>
                  </a:lnTo>
                  <a:lnTo>
                    <a:pt x="111" y="198"/>
                  </a:lnTo>
                  <a:lnTo>
                    <a:pt x="107" y="195"/>
                  </a:lnTo>
                  <a:lnTo>
                    <a:pt x="102" y="192"/>
                  </a:lnTo>
                  <a:lnTo>
                    <a:pt x="100" y="190"/>
                  </a:lnTo>
                  <a:lnTo>
                    <a:pt x="98" y="189"/>
                  </a:lnTo>
                  <a:lnTo>
                    <a:pt x="97" y="187"/>
                  </a:lnTo>
                  <a:lnTo>
                    <a:pt x="95" y="186"/>
                  </a:lnTo>
                  <a:lnTo>
                    <a:pt x="94" y="184"/>
                  </a:lnTo>
                  <a:lnTo>
                    <a:pt x="93" y="183"/>
                  </a:lnTo>
                  <a:lnTo>
                    <a:pt x="92" y="181"/>
                  </a:lnTo>
                  <a:lnTo>
                    <a:pt x="91" y="179"/>
                  </a:lnTo>
                  <a:lnTo>
                    <a:pt x="90" y="178"/>
                  </a:lnTo>
                  <a:lnTo>
                    <a:pt x="89" y="176"/>
                  </a:lnTo>
                  <a:lnTo>
                    <a:pt x="89" y="174"/>
                  </a:lnTo>
                  <a:lnTo>
                    <a:pt x="88" y="172"/>
                  </a:lnTo>
                  <a:lnTo>
                    <a:pt x="88" y="168"/>
                  </a:lnTo>
                  <a:lnTo>
                    <a:pt x="87" y="163"/>
                  </a:lnTo>
                  <a:lnTo>
                    <a:pt x="87" y="158"/>
                  </a:lnTo>
                  <a:lnTo>
                    <a:pt x="87" y="153"/>
                  </a:lnTo>
                  <a:lnTo>
                    <a:pt x="88" y="148"/>
                  </a:lnTo>
                  <a:lnTo>
                    <a:pt x="88" y="144"/>
                  </a:lnTo>
                  <a:lnTo>
                    <a:pt x="89" y="142"/>
                  </a:lnTo>
                  <a:lnTo>
                    <a:pt x="89" y="139"/>
                  </a:lnTo>
                  <a:lnTo>
                    <a:pt x="90" y="138"/>
                  </a:lnTo>
                  <a:lnTo>
                    <a:pt x="91" y="136"/>
                  </a:lnTo>
                  <a:lnTo>
                    <a:pt x="92" y="134"/>
                  </a:lnTo>
                  <a:lnTo>
                    <a:pt x="93" y="132"/>
                  </a:lnTo>
                  <a:lnTo>
                    <a:pt x="94" y="131"/>
                  </a:lnTo>
                  <a:lnTo>
                    <a:pt x="95" y="129"/>
                  </a:lnTo>
                  <a:lnTo>
                    <a:pt x="97" y="128"/>
                  </a:lnTo>
                  <a:lnTo>
                    <a:pt x="98" y="127"/>
                  </a:lnTo>
                  <a:lnTo>
                    <a:pt x="99" y="126"/>
                  </a:lnTo>
                  <a:lnTo>
                    <a:pt x="100" y="126"/>
                  </a:lnTo>
                  <a:lnTo>
                    <a:pt x="102" y="124"/>
                  </a:lnTo>
                  <a:lnTo>
                    <a:pt x="106" y="121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2" y="117"/>
                  </a:lnTo>
                  <a:lnTo>
                    <a:pt x="114" y="117"/>
                  </a:lnTo>
                  <a:lnTo>
                    <a:pt x="115" y="116"/>
                  </a:lnTo>
                  <a:lnTo>
                    <a:pt x="129" y="107"/>
                  </a:lnTo>
                  <a:close/>
                  <a:moveTo>
                    <a:pt x="208" y="395"/>
                  </a:moveTo>
                  <a:lnTo>
                    <a:pt x="207" y="396"/>
                  </a:lnTo>
                  <a:lnTo>
                    <a:pt x="206" y="397"/>
                  </a:lnTo>
                  <a:lnTo>
                    <a:pt x="204" y="399"/>
                  </a:lnTo>
                  <a:lnTo>
                    <a:pt x="201" y="401"/>
                  </a:lnTo>
                  <a:lnTo>
                    <a:pt x="198" y="403"/>
                  </a:lnTo>
                  <a:lnTo>
                    <a:pt x="186" y="412"/>
                  </a:lnTo>
                  <a:lnTo>
                    <a:pt x="172" y="418"/>
                  </a:lnTo>
                  <a:lnTo>
                    <a:pt x="172" y="299"/>
                  </a:lnTo>
                  <a:lnTo>
                    <a:pt x="186" y="305"/>
                  </a:lnTo>
                  <a:lnTo>
                    <a:pt x="189" y="307"/>
                  </a:lnTo>
                  <a:lnTo>
                    <a:pt x="192" y="308"/>
                  </a:lnTo>
                  <a:lnTo>
                    <a:pt x="198" y="312"/>
                  </a:lnTo>
                  <a:lnTo>
                    <a:pt x="201" y="313"/>
                  </a:lnTo>
                  <a:lnTo>
                    <a:pt x="204" y="315"/>
                  </a:lnTo>
                  <a:lnTo>
                    <a:pt x="205" y="316"/>
                  </a:lnTo>
                  <a:lnTo>
                    <a:pt x="206" y="317"/>
                  </a:lnTo>
                  <a:lnTo>
                    <a:pt x="207" y="318"/>
                  </a:lnTo>
                  <a:lnTo>
                    <a:pt x="208" y="319"/>
                  </a:lnTo>
                  <a:lnTo>
                    <a:pt x="210" y="321"/>
                  </a:lnTo>
                  <a:lnTo>
                    <a:pt x="211" y="322"/>
                  </a:lnTo>
                  <a:lnTo>
                    <a:pt x="213" y="324"/>
                  </a:lnTo>
                  <a:lnTo>
                    <a:pt x="214" y="326"/>
                  </a:lnTo>
                  <a:lnTo>
                    <a:pt x="215" y="328"/>
                  </a:lnTo>
                  <a:lnTo>
                    <a:pt x="216" y="330"/>
                  </a:lnTo>
                  <a:lnTo>
                    <a:pt x="217" y="332"/>
                  </a:lnTo>
                  <a:lnTo>
                    <a:pt x="218" y="334"/>
                  </a:lnTo>
                  <a:lnTo>
                    <a:pt x="219" y="336"/>
                  </a:lnTo>
                  <a:lnTo>
                    <a:pt x="220" y="338"/>
                  </a:lnTo>
                  <a:lnTo>
                    <a:pt x="221" y="343"/>
                  </a:lnTo>
                  <a:lnTo>
                    <a:pt x="222" y="348"/>
                  </a:lnTo>
                  <a:lnTo>
                    <a:pt x="222" y="353"/>
                  </a:lnTo>
                  <a:lnTo>
                    <a:pt x="222" y="359"/>
                  </a:lnTo>
                  <a:lnTo>
                    <a:pt x="221" y="365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6" y="381"/>
                  </a:lnTo>
                  <a:lnTo>
                    <a:pt x="214" y="386"/>
                  </a:lnTo>
                  <a:lnTo>
                    <a:pt x="211" y="3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8" name="Google Shape;448;p23"/>
          <p:cNvGrpSpPr/>
          <p:nvPr/>
        </p:nvGrpSpPr>
        <p:grpSpPr>
          <a:xfrm>
            <a:off x="782153" y="3554070"/>
            <a:ext cx="591264" cy="418036"/>
            <a:chOff x="2025846" y="2504813"/>
            <a:chExt cx="770385" cy="544679"/>
          </a:xfrm>
        </p:grpSpPr>
        <p:sp>
          <p:nvSpPr>
            <p:cNvPr id="449" name="Google Shape;449;p23"/>
            <p:cNvSpPr/>
            <p:nvPr/>
          </p:nvSpPr>
          <p:spPr>
            <a:xfrm>
              <a:off x="2025846" y="2504813"/>
              <a:ext cx="209851" cy="245759"/>
            </a:xfrm>
            <a:custGeom>
              <a:avLst/>
              <a:gdLst/>
              <a:ahLst/>
              <a:cxnLst/>
              <a:rect l="l" t="t" r="r" b="b"/>
              <a:pathLst>
                <a:path w="451" h="528" extrusionOk="0">
                  <a:moveTo>
                    <a:pt x="0" y="387"/>
                  </a:moveTo>
                  <a:lnTo>
                    <a:pt x="299" y="0"/>
                  </a:lnTo>
                  <a:lnTo>
                    <a:pt x="451" y="136"/>
                  </a:lnTo>
                  <a:lnTo>
                    <a:pt x="138" y="5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3"/>
            <p:cNvSpPr/>
            <p:nvPr/>
          </p:nvSpPr>
          <p:spPr>
            <a:xfrm>
              <a:off x="2111185" y="2581292"/>
              <a:ext cx="533954" cy="468200"/>
            </a:xfrm>
            <a:custGeom>
              <a:avLst/>
              <a:gdLst/>
              <a:ahLst/>
              <a:cxnLst/>
              <a:rect l="l" t="t" r="r" b="b"/>
              <a:pathLst>
                <a:path w="1146" h="1005" extrusionOk="0">
                  <a:moveTo>
                    <a:pt x="11" y="364"/>
                  </a:moveTo>
                  <a:lnTo>
                    <a:pt x="11" y="362"/>
                  </a:lnTo>
                  <a:lnTo>
                    <a:pt x="11" y="360"/>
                  </a:lnTo>
                  <a:lnTo>
                    <a:pt x="13" y="355"/>
                  </a:lnTo>
                  <a:lnTo>
                    <a:pt x="21" y="340"/>
                  </a:lnTo>
                  <a:lnTo>
                    <a:pt x="50" y="295"/>
                  </a:lnTo>
                  <a:lnTo>
                    <a:pt x="139" y="171"/>
                  </a:lnTo>
                  <a:lnTo>
                    <a:pt x="271" y="0"/>
                  </a:lnTo>
                  <a:lnTo>
                    <a:pt x="301" y="5"/>
                  </a:lnTo>
                  <a:lnTo>
                    <a:pt x="332" y="13"/>
                  </a:lnTo>
                  <a:lnTo>
                    <a:pt x="368" y="23"/>
                  </a:lnTo>
                  <a:lnTo>
                    <a:pt x="404" y="36"/>
                  </a:lnTo>
                  <a:lnTo>
                    <a:pt x="421" y="45"/>
                  </a:lnTo>
                  <a:lnTo>
                    <a:pt x="436" y="54"/>
                  </a:lnTo>
                  <a:lnTo>
                    <a:pt x="450" y="63"/>
                  </a:lnTo>
                  <a:lnTo>
                    <a:pt x="455" y="69"/>
                  </a:lnTo>
                  <a:lnTo>
                    <a:pt x="460" y="74"/>
                  </a:lnTo>
                  <a:lnTo>
                    <a:pt x="464" y="80"/>
                  </a:lnTo>
                  <a:lnTo>
                    <a:pt x="467" y="86"/>
                  </a:lnTo>
                  <a:lnTo>
                    <a:pt x="470" y="92"/>
                  </a:lnTo>
                  <a:lnTo>
                    <a:pt x="471" y="99"/>
                  </a:lnTo>
                  <a:lnTo>
                    <a:pt x="372" y="234"/>
                  </a:lnTo>
                  <a:lnTo>
                    <a:pt x="471" y="361"/>
                  </a:lnTo>
                  <a:lnTo>
                    <a:pt x="686" y="254"/>
                  </a:lnTo>
                  <a:lnTo>
                    <a:pt x="813" y="311"/>
                  </a:lnTo>
                  <a:lnTo>
                    <a:pt x="1146" y="632"/>
                  </a:lnTo>
                  <a:lnTo>
                    <a:pt x="1145" y="637"/>
                  </a:lnTo>
                  <a:lnTo>
                    <a:pt x="1142" y="648"/>
                  </a:lnTo>
                  <a:lnTo>
                    <a:pt x="1136" y="665"/>
                  </a:lnTo>
                  <a:lnTo>
                    <a:pt x="1132" y="674"/>
                  </a:lnTo>
                  <a:lnTo>
                    <a:pt x="1127" y="684"/>
                  </a:lnTo>
                  <a:lnTo>
                    <a:pt x="1122" y="693"/>
                  </a:lnTo>
                  <a:lnTo>
                    <a:pt x="1116" y="702"/>
                  </a:lnTo>
                  <a:lnTo>
                    <a:pt x="1109" y="710"/>
                  </a:lnTo>
                  <a:lnTo>
                    <a:pt x="1100" y="716"/>
                  </a:lnTo>
                  <a:lnTo>
                    <a:pt x="1096" y="719"/>
                  </a:lnTo>
                  <a:lnTo>
                    <a:pt x="1091" y="722"/>
                  </a:lnTo>
                  <a:lnTo>
                    <a:pt x="1086" y="724"/>
                  </a:lnTo>
                  <a:lnTo>
                    <a:pt x="1081" y="725"/>
                  </a:lnTo>
                  <a:lnTo>
                    <a:pt x="1076" y="726"/>
                  </a:lnTo>
                  <a:lnTo>
                    <a:pt x="1070" y="726"/>
                  </a:lnTo>
                  <a:lnTo>
                    <a:pt x="1064" y="726"/>
                  </a:lnTo>
                  <a:lnTo>
                    <a:pt x="1058" y="725"/>
                  </a:lnTo>
                  <a:lnTo>
                    <a:pt x="844" y="533"/>
                  </a:lnTo>
                  <a:lnTo>
                    <a:pt x="818" y="511"/>
                  </a:lnTo>
                  <a:lnTo>
                    <a:pt x="816" y="511"/>
                  </a:lnTo>
                  <a:lnTo>
                    <a:pt x="813" y="511"/>
                  </a:lnTo>
                  <a:lnTo>
                    <a:pt x="810" y="511"/>
                  </a:lnTo>
                  <a:lnTo>
                    <a:pt x="806" y="511"/>
                  </a:lnTo>
                  <a:lnTo>
                    <a:pt x="802" y="512"/>
                  </a:lnTo>
                  <a:lnTo>
                    <a:pt x="800" y="513"/>
                  </a:lnTo>
                  <a:lnTo>
                    <a:pt x="798" y="514"/>
                  </a:lnTo>
                  <a:lnTo>
                    <a:pt x="797" y="515"/>
                  </a:lnTo>
                  <a:lnTo>
                    <a:pt x="795" y="516"/>
                  </a:lnTo>
                  <a:lnTo>
                    <a:pt x="794" y="518"/>
                  </a:lnTo>
                  <a:lnTo>
                    <a:pt x="793" y="520"/>
                  </a:lnTo>
                  <a:lnTo>
                    <a:pt x="792" y="522"/>
                  </a:lnTo>
                  <a:lnTo>
                    <a:pt x="791" y="524"/>
                  </a:lnTo>
                  <a:lnTo>
                    <a:pt x="790" y="527"/>
                  </a:lnTo>
                  <a:lnTo>
                    <a:pt x="790" y="530"/>
                  </a:lnTo>
                  <a:lnTo>
                    <a:pt x="790" y="533"/>
                  </a:lnTo>
                  <a:lnTo>
                    <a:pt x="791" y="537"/>
                  </a:lnTo>
                  <a:lnTo>
                    <a:pt x="793" y="545"/>
                  </a:lnTo>
                  <a:lnTo>
                    <a:pt x="798" y="555"/>
                  </a:lnTo>
                  <a:lnTo>
                    <a:pt x="804" y="567"/>
                  </a:lnTo>
                  <a:lnTo>
                    <a:pt x="813" y="581"/>
                  </a:lnTo>
                  <a:lnTo>
                    <a:pt x="1019" y="782"/>
                  </a:lnTo>
                  <a:lnTo>
                    <a:pt x="1018" y="788"/>
                  </a:lnTo>
                  <a:lnTo>
                    <a:pt x="1013" y="802"/>
                  </a:lnTo>
                  <a:lnTo>
                    <a:pt x="1006" y="823"/>
                  </a:lnTo>
                  <a:lnTo>
                    <a:pt x="1001" y="834"/>
                  </a:lnTo>
                  <a:lnTo>
                    <a:pt x="995" y="845"/>
                  </a:lnTo>
                  <a:lnTo>
                    <a:pt x="988" y="855"/>
                  </a:lnTo>
                  <a:lnTo>
                    <a:pt x="979" y="865"/>
                  </a:lnTo>
                  <a:lnTo>
                    <a:pt x="970" y="873"/>
                  </a:lnTo>
                  <a:lnTo>
                    <a:pt x="965" y="876"/>
                  </a:lnTo>
                  <a:lnTo>
                    <a:pt x="959" y="879"/>
                  </a:lnTo>
                  <a:lnTo>
                    <a:pt x="953" y="882"/>
                  </a:lnTo>
                  <a:lnTo>
                    <a:pt x="947" y="884"/>
                  </a:lnTo>
                  <a:lnTo>
                    <a:pt x="941" y="885"/>
                  </a:lnTo>
                  <a:lnTo>
                    <a:pt x="934" y="885"/>
                  </a:lnTo>
                  <a:lnTo>
                    <a:pt x="927" y="885"/>
                  </a:lnTo>
                  <a:lnTo>
                    <a:pt x="919" y="883"/>
                  </a:lnTo>
                  <a:lnTo>
                    <a:pt x="911" y="881"/>
                  </a:lnTo>
                  <a:lnTo>
                    <a:pt x="903" y="878"/>
                  </a:lnTo>
                  <a:lnTo>
                    <a:pt x="739" y="720"/>
                  </a:lnTo>
                  <a:lnTo>
                    <a:pt x="737" y="720"/>
                  </a:lnTo>
                  <a:lnTo>
                    <a:pt x="734" y="719"/>
                  </a:lnTo>
                  <a:lnTo>
                    <a:pt x="731" y="719"/>
                  </a:lnTo>
                  <a:lnTo>
                    <a:pt x="728" y="719"/>
                  </a:lnTo>
                  <a:lnTo>
                    <a:pt x="725" y="719"/>
                  </a:lnTo>
                  <a:lnTo>
                    <a:pt x="723" y="720"/>
                  </a:lnTo>
                  <a:lnTo>
                    <a:pt x="721" y="720"/>
                  </a:lnTo>
                  <a:lnTo>
                    <a:pt x="720" y="721"/>
                  </a:lnTo>
                  <a:lnTo>
                    <a:pt x="718" y="722"/>
                  </a:lnTo>
                  <a:lnTo>
                    <a:pt x="717" y="723"/>
                  </a:lnTo>
                  <a:lnTo>
                    <a:pt x="716" y="724"/>
                  </a:lnTo>
                  <a:lnTo>
                    <a:pt x="715" y="725"/>
                  </a:lnTo>
                  <a:lnTo>
                    <a:pt x="714" y="727"/>
                  </a:lnTo>
                  <a:lnTo>
                    <a:pt x="713" y="729"/>
                  </a:lnTo>
                  <a:lnTo>
                    <a:pt x="713" y="731"/>
                  </a:lnTo>
                  <a:lnTo>
                    <a:pt x="713" y="734"/>
                  </a:lnTo>
                  <a:lnTo>
                    <a:pt x="713" y="736"/>
                  </a:lnTo>
                  <a:lnTo>
                    <a:pt x="714" y="739"/>
                  </a:lnTo>
                  <a:lnTo>
                    <a:pt x="715" y="743"/>
                  </a:lnTo>
                  <a:lnTo>
                    <a:pt x="718" y="751"/>
                  </a:lnTo>
                  <a:lnTo>
                    <a:pt x="724" y="760"/>
                  </a:lnTo>
                  <a:lnTo>
                    <a:pt x="731" y="771"/>
                  </a:lnTo>
                  <a:lnTo>
                    <a:pt x="824" y="886"/>
                  </a:lnTo>
                  <a:lnTo>
                    <a:pt x="823" y="890"/>
                  </a:lnTo>
                  <a:lnTo>
                    <a:pt x="819" y="901"/>
                  </a:lnTo>
                  <a:lnTo>
                    <a:pt x="812" y="917"/>
                  </a:lnTo>
                  <a:lnTo>
                    <a:pt x="808" y="925"/>
                  </a:lnTo>
                  <a:lnTo>
                    <a:pt x="803" y="933"/>
                  </a:lnTo>
                  <a:lnTo>
                    <a:pt x="797" y="941"/>
                  </a:lnTo>
                  <a:lnTo>
                    <a:pt x="790" y="949"/>
                  </a:lnTo>
                  <a:lnTo>
                    <a:pt x="782" y="955"/>
                  </a:lnTo>
                  <a:lnTo>
                    <a:pt x="777" y="958"/>
                  </a:lnTo>
                  <a:lnTo>
                    <a:pt x="773" y="960"/>
                  </a:lnTo>
                  <a:lnTo>
                    <a:pt x="768" y="962"/>
                  </a:lnTo>
                  <a:lnTo>
                    <a:pt x="763" y="964"/>
                  </a:lnTo>
                  <a:lnTo>
                    <a:pt x="758" y="964"/>
                  </a:lnTo>
                  <a:lnTo>
                    <a:pt x="752" y="965"/>
                  </a:lnTo>
                  <a:lnTo>
                    <a:pt x="747" y="965"/>
                  </a:lnTo>
                  <a:lnTo>
                    <a:pt x="741" y="964"/>
                  </a:lnTo>
                  <a:lnTo>
                    <a:pt x="734" y="962"/>
                  </a:lnTo>
                  <a:lnTo>
                    <a:pt x="728" y="960"/>
                  </a:lnTo>
                  <a:lnTo>
                    <a:pt x="579" y="793"/>
                  </a:lnTo>
                  <a:lnTo>
                    <a:pt x="576" y="792"/>
                  </a:lnTo>
                  <a:lnTo>
                    <a:pt x="574" y="792"/>
                  </a:lnTo>
                  <a:lnTo>
                    <a:pt x="570" y="792"/>
                  </a:lnTo>
                  <a:lnTo>
                    <a:pt x="566" y="792"/>
                  </a:lnTo>
                  <a:lnTo>
                    <a:pt x="562" y="792"/>
                  </a:lnTo>
                  <a:lnTo>
                    <a:pt x="558" y="793"/>
                  </a:lnTo>
                  <a:lnTo>
                    <a:pt x="556" y="794"/>
                  </a:lnTo>
                  <a:lnTo>
                    <a:pt x="554" y="795"/>
                  </a:lnTo>
                  <a:lnTo>
                    <a:pt x="552" y="796"/>
                  </a:lnTo>
                  <a:lnTo>
                    <a:pt x="551" y="797"/>
                  </a:lnTo>
                  <a:lnTo>
                    <a:pt x="549" y="799"/>
                  </a:lnTo>
                  <a:lnTo>
                    <a:pt x="548" y="801"/>
                  </a:lnTo>
                  <a:lnTo>
                    <a:pt x="548" y="803"/>
                  </a:lnTo>
                  <a:lnTo>
                    <a:pt x="547" y="805"/>
                  </a:lnTo>
                  <a:lnTo>
                    <a:pt x="547" y="808"/>
                  </a:lnTo>
                  <a:lnTo>
                    <a:pt x="547" y="811"/>
                  </a:lnTo>
                  <a:lnTo>
                    <a:pt x="548" y="815"/>
                  </a:lnTo>
                  <a:lnTo>
                    <a:pt x="549" y="818"/>
                  </a:lnTo>
                  <a:lnTo>
                    <a:pt x="553" y="827"/>
                  </a:lnTo>
                  <a:lnTo>
                    <a:pt x="559" y="838"/>
                  </a:lnTo>
                  <a:lnTo>
                    <a:pt x="567" y="850"/>
                  </a:lnTo>
                  <a:lnTo>
                    <a:pt x="621" y="926"/>
                  </a:lnTo>
                  <a:lnTo>
                    <a:pt x="619" y="930"/>
                  </a:lnTo>
                  <a:lnTo>
                    <a:pt x="612" y="942"/>
                  </a:lnTo>
                  <a:lnTo>
                    <a:pt x="602" y="957"/>
                  </a:lnTo>
                  <a:lnTo>
                    <a:pt x="596" y="966"/>
                  </a:lnTo>
                  <a:lnTo>
                    <a:pt x="588" y="974"/>
                  </a:lnTo>
                  <a:lnTo>
                    <a:pt x="580" y="982"/>
                  </a:lnTo>
                  <a:lnTo>
                    <a:pt x="571" y="989"/>
                  </a:lnTo>
                  <a:lnTo>
                    <a:pt x="561" y="996"/>
                  </a:lnTo>
                  <a:lnTo>
                    <a:pt x="551" y="1001"/>
                  </a:lnTo>
                  <a:lnTo>
                    <a:pt x="545" y="1002"/>
                  </a:lnTo>
                  <a:lnTo>
                    <a:pt x="539" y="1004"/>
                  </a:lnTo>
                  <a:lnTo>
                    <a:pt x="533" y="1004"/>
                  </a:lnTo>
                  <a:lnTo>
                    <a:pt x="527" y="1005"/>
                  </a:lnTo>
                  <a:lnTo>
                    <a:pt x="521" y="1004"/>
                  </a:lnTo>
                  <a:lnTo>
                    <a:pt x="515" y="1003"/>
                  </a:lnTo>
                  <a:lnTo>
                    <a:pt x="509" y="1001"/>
                  </a:lnTo>
                  <a:lnTo>
                    <a:pt x="502" y="999"/>
                  </a:lnTo>
                  <a:lnTo>
                    <a:pt x="412" y="898"/>
                  </a:lnTo>
                  <a:lnTo>
                    <a:pt x="412" y="895"/>
                  </a:lnTo>
                  <a:lnTo>
                    <a:pt x="414" y="886"/>
                  </a:lnTo>
                  <a:lnTo>
                    <a:pt x="417" y="872"/>
                  </a:lnTo>
                  <a:lnTo>
                    <a:pt x="422" y="856"/>
                  </a:lnTo>
                  <a:lnTo>
                    <a:pt x="429" y="838"/>
                  </a:lnTo>
                  <a:lnTo>
                    <a:pt x="433" y="828"/>
                  </a:lnTo>
                  <a:lnTo>
                    <a:pt x="438" y="819"/>
                  </a:lnTo>
                  <a:lnTo>
                    <a:pt x="444" y="810"/>
                  </a:lnTo>
                  <a:lnTo>
                    <a:pt x="450" y="801"/>
                  </a:lnTo>
                  <a:lnTo>
                    <a:pt x="458" y="793"/>
                  </a:lnTo>
                  <a:lnTo>
                    <a:pt x="466" y="785"/>
                  </a:lnTo>
                  <a:lnTo>
                    <a:pt x="466" y="773"/>
                  </a:lnTo>
                  <a:lnTo>
                    <a:pt x="465" y="761"/>
                  </a:lnTo>
                  <a:lnTo>
                    <a:pt x="464" y="746"/>
                  </a:lnTo>
                  <a:lnTo>
                    <a:pt x="461" y="729"/>
                  </a:lnTo>
                  <a:lnTo>
                    <a:pt x="459" y="720"/>
                  </a:lnTo>
                  <a:lnTo>
                    <a:pt x="457" y="712"/>
                  </a:lnTo>
                  <a:lnTo>
                    <a:pt x="454" y="704"/>
                  </a:lnTo>
                  <a:lnTo>
                    <a:pt x="451" y="696"/>
                  </a:lnTo>
                  <a:lnTo>
                    <a:pt x="447" y="689"/>
                  </a:lnTo>
                  <a:lnTo>
                    <a:pt x="443" y="683"/>
                  </a:lnTo>
                  <a:lnTo>
                    <a:pt x="260" y="502"/>
                  </a:lnTo>
                  <a:lnTo>
                    <a:pt x="256" y="505"/>
                  </a:lnTo>
                  <a:lnTo>
                    <a:pt x="246" y="512"/>
                  </a:lnTo>
                  <a:lnTo>
                    <a:pt x="230" y="521"/>
                  </a:lnTo>
                  <a:lnTo>
                    <a:pt x="211" y="531"/>
                  </a:lnTo>
                  <a:lnTo>
                    <a:pt x="201" y="536"/>
                  </a:lnTo>
                  <a:lnTo>
                    <a:pt x="191" y="540"/>
                  </a:lnTo>
                  <a:lnTo>
                    <a:pt x="180" y="543"/>
                  </a:lnTo>
                  <a:lnTo>
                    <a:pt x="170" y="545"/>
                  </a:lnTo>
                  <a:lnTo>
                    <a:pt x="160" y="546"/>
                  </a:lnTo>
                  <a:lnTo>
                    <a:pt x="156" y="546"/>
                  </a:lnTo>
                  <a:lnTo>
                    <a:pt x="151" y="545"/>
                  </a:lnTo>
                  <a:lnTo>
                    <a:pt x="147" y="545"/>
                  </a:lnTo>
                  <a:lnTo>
                    <a:pt x="142" y="543"/>
                  </a:lnTo>
                  <a:lnTo>
                    <a:pt x="139" y="541"/>
                  </a:lnTo>
                  <a:lnTo>
                    <a:pt x="135" y="539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3"/>
            <p:cNvSpPr/>
            <p:nvPr/>
          </p:nvSpPr>
          <p:spPr>
            <a:xfrm>
              <a:off x="2158751" y="2852233"/>
              <a:ext cx="73215" cy="49898"/>
            </a:xfrm>
            <a:custGeom>
              <a:avLst/>
              <a:gdLst/>
              <a:ahLst/>
              <a:cxnLst/>
              <a:rect l="l" t="t" r="r" b="b"/>
              <a:pathLst>
                <a:path w="158" h="108" extrusionOk="0">
                  <a:moveTo>
                    <a:pt x="0" y="34"/>
                  </a:moveTo>
                  <a:lnTo>
                    <a:pt x="59" y="108"/>
                  </a:lnTo>
                  <a:lnTo>
                    <a:pt x="158" y="3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3"/>
            <p:cNvSpPr/>
            <p:nvPr/>
          </p:nvSpPr>
          <p:spPr>
            <a:xfrm>
              <a:off x="2195592" y="2886740"/>
              <a:ext cx="87671" cy="74614"/>
            </a:xfrm>
            <a:custGeom>
              <a:avLst/>
              <a:gdLst/>
              <a:ahLst/>
              <a:cxnLst/>
              <a:rect l="l" t="t" r="r" b="b"/>
              <a:pathLst>
                <a:path w="189" h="161" extrusionOk="0">
                  <a:moveTo>
                    <a:pt x="0" y="96"/>
                  </a:moveTo>
                  <a:lnTo>
                    <a:pt x="59" y="161"/>
                  </a:lnTo>
                  <a:lnTo>
                    <a:pt x="189" y="45"/>
                  </a:lnTo>
                  <a:lnTo>
                    <a:pt x="146" y="0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3"/>
            <p:cNvSpPr/>
            <p:nvPr/>
          </p:nvSpPr>
          <p:spPr>
            <a:xfrm>
              <a:off x="2240360" y="2931510"/>
              <a:ext cx="62489" cy="75546"/>
            </a:xfrm>
            <a:custGeom>
              <a:avLst/>
              <a:gdLst/>
              <a:ahLst/>
              <a:cxnLst/>
              <a:rect l="l" t="t" r="r" b="b"/>
              <a:pathLst>
                <a:path w="135" h="163" extrusionOk="0">
                  <a:moveTo>
                    <a:pt x="0" y="90"/>
                  </a:moveTo>
                  <a:lnTo>
                    <a:pt x="70" y="163"/>
                  </a:lnTo>
                  <a:lnTo>
                    <a:pt x="135" y="5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3"/>
            <p:cNvSpPr/>
            <p:nvPr/>
          </p:nvSpPr>
          <p:spPr>
            <a:xfrm>
              <a:off x="2312642" y="2576162"/>
              <a:ext cx="387524" cy="233634"/>
            </a:xfrm>
            <a:custGeom>
              <a:avLst/>
              <a:gdLst/>
              <a:ahLst/>
              <a:cxnLst/>
              <a:rect l="l" t="t" r="r" b="b"/>
              <a:pathLst>
                <a:path w="832" h="502" extrusionOk="0">
                  <a:moveTo>
                    <a:pt x="0" y="257"/>
                  </a:moveTo>
                  <a:lnTo>
                    <a:pt x="62" y="313"/>
                  </a:lnTo>
                  <a:lnTo>
                    <a:pt x="234" y="209"/>
                  </a:lnTo>
                  <a:lnTo>
                    <a:pt x="302" y="209"/>
                  </a:lnTo>
                  <a:lnTo>
                    <a:pt x="403" y="245"/>
                  </a:lnTo>
                  <a:lnTo>
                    <a:pt x="714" y="502"/>
                  </a:lnTo>
                  <a:lnTo>
                    <a:pt x="832" y="375"/>
                  </a:lnTo>
                  <a:lnTo>
                    <a:pt x="728" y="0"/>
                  </a:lnTo>
                  <a:lnTo>
                    <a:pt x="666" y="42"/>
                  </a:lnTo>
                  <a:lnTo>
                    <a:pt x="149" y="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3"/>
            <p:cNvSpPr/>
            <p:nvPr/>
          </p:nvSpPr>
          <p:spPr>
            <a:xfrm>
              <a:off x="2645605" y="2519270"/>
              <a:ext cx="150626" cy="253686"/>
            </a:xfrm>
            <a:custGeom>
              <a:avLst/>
              <a:gdLst/>
              <a:ahLst/>
              <a:cxnLst/>
              <a:rect l="l" t="t" r="r" b="b"/>
              <a:pathLst>
                <a:path w="324" h="545" extrusionOk="0">
                  <a:moveTo>
                    <a:pt x="0" y="57"/>
                  </a:moveTo>
                  <a:lnTo>
                    <a:pt x="155" y="545"/>
                  </a:lnTo>
                  <a:lnTo>
                    <a:pt x="324" y="49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24"/>
          <p:cNvSpPr/>
          <p:nvPr/>
        </p:nvSpPr>
        <p:spPr>
          <a:xfrm rot="5400000">
            <a:off x="18355" y="-18355"/>
            <a:ext cx="5855370" cy="5892082"/>
          </a:xfrm>
          <a:prstGeom prst="rtTriangl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" name="Google Shape;461;p24"/>
          <p:cNvSpPr/>
          <p:nvPr/>
        </p:nvSpPr>
        <p:spPr>
          <a:xfrm>
            <a:off x="1774106" y="1705230"/>
            <a:ext cx="2741688" cy="2741688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2" name="Google Shape;462;p24"/>
          <p:cNvSpPr/>
          <p:nvPr/>
        </p:nvSpPr>
        <p:spPr>
          <a:xfrm>
            <a:off x="1102633" y="4446918"/>
            <a:ext cx="1342945" cy="1342945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24"/>
          <p:cNvSpPr/>
          <p:nvPr/>
        </p:nvSpPr>
        <p:spPr>
          <a:xfrm>
            <a:off x="397819" y="458201"/>
            <a:ext cx="3220932" cy="2606845"/>
          </a:xfrm>
          <a:prstGeom prst="parallelogram">
            <a:avLst>
              <a:gd name="adj" fmla="val 101280"/>
            </a:avLst>
          </a:prstGeom>
          <a:solidFill>
            <a:srgbClr val="6B90D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" name="Google Shape;464;p24"/>
          <p:cNvSpPr/>
          <p:nvPr/>
        </p:nvSpPr>
        <p:spPr>
          <a:xfrm>
            <a:off x="4868201" y="1067099"/>
            <a:ext cx="638131" cy="638131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465" name="Google Shape;465;p24"/>
          <p:cNvCxnSpPr/>
          <p:nvPr/>
        </p:nvCxnSpPr>
        <p:spPr>
          <a:xfrm flipH="1">
            <a:off x="196948" y="407967"/>
            <a:ext cx="2628376" cy="2599662"/>
          </a:xfrm>
          <a:prstGeom prst="straightConnector1">
            <a:avLst/>
          </a:prstGeom>
          <a:noFill/>
          <a:ln w="9525" cap="flat" cmpd="sng">
            <a:solidFill>
              <a:srgbClr val="6B90DD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" name="Google Shape;466;p24"/>
          <p:cNvSpPr/>
          <p:nvPr/>
        </p:nvSpPr>
        <p:spPr>
          <a:xfrm>
            <a:off x="5389260" y="214408"/>
            <a:ext cx="6367982" cy="6367982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7" name="Google Shape;467;p24"/>
          <p:cNvSpPr/>
          <p:nvPr/>
        </p:nvSpPr>
        <p:spPr>
          <a:xfrm>
            <a:off x="5389260" y="214408"/>
            <a:ext cx="6367981" cy="6367982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38100" cap="flat" cmpd="sng">
            <a:solidFill>
              <a:srgbClr val="6B90DD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" name="Google Shape;468;p24"/>
          <p:cNvSpPr txBox="1"/>
          <p:nvPr/>
        </p:nvSpPr>
        <p:spPr>
          <a:xfrm>
            <a:off x="6562433" y="2206970"/>
            <a:ext cx="4184898" cy="238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 complex idea can be conveyed with just a single still image, namely making it possible to absorb large amounts of data quickly. </a:t>
            </a:r>
            <a:endParaRPr/>
          </a:p>
        </p:txBody>
      </p:sp>
      <p:sp>
        <p:nvSpPr>
          <p:cNvPr id="469" name="Google Shape;469;p24"/>
          <p:cNvSpPr txBox="1"/>
          <p:nvPr/>
        </p:nvSpPr>
        <p:spPr>
          <a:xfrm>
            <a:off x="6527272" y="1067099"/>
            <a:ext cx="1104916" cy="9757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0"/>
              <a:buFont typeface="Arial"/>
              <a:buNone/>
            </a:pPr>
            <a:r>
              <a:rPr lang="en-MY" sz="9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“</a:t>
            </a:r>
            <a:endParaRPr sz="12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3FB7CF"/>
            </a:gs>
            <a:gs pos="35000">
              <a:srgbClr val="3FB7CF"/>
            </a:gs>
            <a:gs pos="100000">
              <a:srgbClr val="A65BF1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p25"/>
          <p:cNvSpPr/>
          <p:nvPr/>
        </p:nvSpPr>
        <p:spPr>
          <a:xfrm>
            <a:off x="-197329" y="-50893"/>
            <a:ext cx="12586657" cy="6908893"/>
          </a:xfrm>
          <a:custGeom>
            <a:avLst/>
            <a:gdLst/>
            <a:ahLst/>
            <a:cxnLst/>
            <a:rect l="l" t="t" r="r" b="b"/>
            <a:pathLst>
              <a:path w="12586657" h="6908893" extrusionOk="0">
                <a:moveTo>
                  <a:pt x="3073664" y="0"/>
                </a:moveTo>
                <a:lnTo>
                  <a:pt x="9512995" y="0"/>
                </a:lnTo>
                <a:lnTo>
                  <a:pt x="12299413" y="2786419"/>
                </a:lnTo>
                <a:cubicBezTo>
                  <a:pt x="12682406" y="3169412"/>
                  <a:pt x="12682406" y="3790368"/>
                  <a:pt x="12299413" y="4173361"/>
                </a:cubicBezTo>
                <a:lnTo>
                  <a:pt x="9563881" y="6908893"/>
                </a:lnTo>
                <a:lnTo>
                  <a:pt x="3022777" y="6908893"/>
                </a:lnTo>
                <a:lnTo>
                  <a:pt x="287245" y="4173361"/>
                </a:lnTo>
                <a:cubicBezTo>
                  <a:pt x="-95748" y="3790368"/>
                  <a:pt x="-95748" y="3169412"/>
                  <a:pt x="287245" y="2786419"/>
                </a:cubicBezTo>
                <a:lnTo>
                  <a:pt x="3073664" y="0"/>
                </a:lnTo>
                <a:close/>
              </a:path>
            </a:pathLst>
          </a:custGeom>
          <a:solidFill>
            <a:srgbClr val="7412CB">
              <a:alpha val="4196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" name="Google Shape;475;p25"/>
          <p:cNvSpPr/>
          <p:nvPr/>
        </p:nvSpPr>
        <p:spPr>
          <a:xfrm>
            <a:off x="1192838" y="-50892"/>
            <a:ext cx="9806318" cy="6908894"/>
          </a:xfrm>
          <a:custGeom>
            <a:avLst/>
            <a:gdLst/>
            <a:ahLst/>
            <a:cxnLst/>
            <a:rect l="l" t="t" r="r" b="b"/>
            <a:pathLst>
              <a:path w="9806318" h="6858001" extrusionOk="0">
                <a:moveTo>
                  <a:pt x="3112505" y="0"/>
                </a:moveTo>
                <a:lnTo>
                  <a:pt x="6693813" y="0"/>
                </a:lnTo>
                <a:lnTo>
                  <a:pt x="9582524" y="2888711"/>
                </a:lnTo>
                <a:cubicBezTo>
                  <a:pt x="9880916" y="3187103"/>
                  <a:pt x="9880916" y="3670891"/>
                  <a:pt x="9582524" y="3969283"/>
                </a:cubicBezTo>
                <a:lnTo>
                  <a:pt x="6693807" y="6858001"/>
                </a:lnTo>
                <a:lnTo>
                  <a:pt x="3112511" y="6858001"/>
                </a:lnTo>
                <a:lnTo>
                  <a:pt x="223794" y="3969283"/>
                </a:lnTo>
                <a:cubicBezTo>
                  <a:pt x="-74598" y="3670891"/>
                  <a:pt x="-74598" y="3187103"/>
                  <a:pt x="223794" y="2888711"/>
                </a:cubicBezTo>
                <a:lnTo>
                  <a:pt x="3112505" y="0"/>
                </a:lnTo>
                <a:close/>
              </a:path>
            </a:pathLst>
          </a:custGeom>
          <a:solidFill>
            <a:srgbClr val="7412CB">
              <a:alpha val="45882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" name="Google Shape;476;p25"/>
          <p:cNvSpPr/>
          <p:nvPr/>
        </p:nvSpPr>
        <p:spPr>
          <a:xfrm>
            <a:off x="9064134" y="4711933"/>
            <a:ext cx="991891" cy="991891"/>
          </a:xfrm>
          <a:prstGeom prst="ellipse">
            <a:avLst/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" name="Google Shape;477;p25"/>
          <p:cNvSpPr/>
          <p:nvPr/>
        </p:nvSpPr>
        <p:spPr>
          <a:xfrm>
            <a:off x="2289963" y="1603047"/>
            <a:ext cx="502457" cy="502457"/>
          </a:xfrm>
          <a:prstGeom prst="ellipse">
            <a:avLst/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478" name="Google Shape;478;p25"/>
          <p:cNvCxnSpPr/>
          <p:nvPr/>
        </p:nvCxnSpPr>
        <p:spPr>
          <a:xfrm flipH="1">
            <a:off x="10454306" y="5261669"/>
            <a:ext cx="1348354" cy="1270861"/>
          </a:xfrm>
          <a:prstGeom prst="straightConnector1">
            <a:avLst/>
          </a:prstGeom>
          <a:noFill/>
          <a:ln w="5715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79" name="Google Shape;479;p25"/>
          <p:cNvCxnSpPr/>
          <p:nvPr/>
        </p:nvCxnSpPr>
        <p:spPr>
          <a:xfrm flipH="1">
            <a:off x="585253" y="378934"/>
            <a:ext cx="1348354" cy="1270861"/>
          </a:xfrm>
          <a:prstGeom prst="straightConnector1">
            <a:avLst/>
          </a:prstGeom>
          <a:noFill/>
          <a:ln w="57150" cap="flat" cmpd="sng">
            <a:solidFill>
              <a:srgbClr val="3FB7C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" name="Google Shape;480;p25"/>
          <p:cNvSpPr/>
          <p:nvPr/>
        </p:nvSpPr>
        <p:spPr>
          <a:xfrm>
            <a:off x="275097" y="5710336"/>
            <a:ext cx="950840" cy="991891"/>
          </a:xfrm>
          <a:prstGeom prst="parallelogram">
            <a:avLst>
              <a:gd name="adj" fmla="val 4456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10940890" y="124211"/>
            <a:ext cx="950840" cy="991891"/>
          </a:xfrm>
          <a:prstGeom prst="parallelogram">
            <a:avLst>
              <a:gd name="adj" fmla="val 4456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" name="Google Shape;482;p25"/>
          <p:cNvSpPr/>
          <p:nvPr/>
        </p:nvSpPr>
        <p:spPr>
          <a:xfrm rot="2700000">
            <a:off x="3635345" y="968344"/>
            <a:ext cx="4921304" cy="4921304"/>
          </a:xfrm>
          <a:prstGeom prst="roundRect">
            <a:avLst>
              <a:gd name="adj" fmla="val 10351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3" name="Google Shape;483;p25"/>
          <p:cNvSpPr txBox="1"/>
          <p:nvPr/>
        </p:nvSpPr>
        <p:spPr>
          <a:xfrm>
            <a:off x="1485392" y="2834640"/>
            <a:ext cx="9455498" cy="12421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Roboto"/>
              <a:buNone/>
            </a:pPr>
            <a:r>
              <a:rPr lang="en-MY" sz="6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THANK YOU</a:t>
            </a:r>
            <a:endParaRPr/>
          </a:p>
        </p:txBody>
      </p:sp>
      <p:sp>
        <p:nvSpPr>
          <p:cNvPr id="484" name="Google Shape;484;p25"/>
          <p:cNvSpPr txBox="1"/>
          <p:nvPr/>
        </p:nvSpPr>
        <p:spPr>
          <a:xfrm>
            <a:off x="4345951" y="4243807"/>
            <a:ext cx="3511595" cy="802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rPr lang="en-MY" sz="2000" b="1" i="0" u="none" strike="noStrike" cap="none">
                <a:solidFill>
                  <a:srgbClr val="F2F2F2"/>
                </a:solidFill>
                <a:latin typeface="Montserrat"/>
                <a:ea typeface="Montserrat"/>
                <a:cs typeface="Montserrat"/>
                <a:sym typeface="Montserrat"/>
              </a:rPr>
              <a:t>Does anyone have any questions?</a:t>
            </a:r>
            <a:endParaRPr sz="2000" b="1" i="0" u="none" strike="noStrike" cap="none">
              <a:solidFill>
                <a:srgbClr val="F2F2F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85" name="Google Shape;485;p25"/>
          <p:cNvSpPr txBox="1"/>
          <p:nvPr/>
        </p:nvSpPr>
        <p:spPr>
          <a:xfrm>
            <a:off x="3537210" y="6102952"/>
            <a:ext cx="5105251" cy="3324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-MY" sz="1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This presentation template was created by SlidesTheme.com</a:t>
            </a: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29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" name="Google Shape;520;p29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 Black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Roboto Black"/>
                <a:ea typeface="Roboto Black"/>
                <a:cs typeface="Roboto Black"/>
                <a:sym typeface="Roboto Black"/>
              </a:rPr>
              <a:t>Fonts</a:t>
            </a:r>
            <a:endParaRPr sz="4400" b="1" i="0" u="none" strike="noStrike" cap="none">
              <a:solidFill>
                <a:schemeClr val="dk1"/>
              </a:solidFill>
              <a:latin typeface="Roboto Black"/>
              <a:ea typeface="Roboto Black"/>
              <a:cs typeface="Roboto Black"/>
              <a:sym typeface="Roboto Black"/>
            </a:endParaRPr>
          </a:p>
        </p:txBody>
      </p:sp>
      <p:sp>
        <p:nvSpPr>
          <p:cNvPr id="521" name="Google Shape;521;p29"/>
          <p:cNvSpPr txBox="1"/>
          <p:nvPr/>
        </p:nvSpPr>
        <p:spPr>
          <a:xfrm>
            <a:off x="1197212" y="2751511"/>
            <a:ext cx="1836444" cy="368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MY" sz="18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Montserrat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9"/>
          <p:cNvSpPr txBox="1"/>
          <p:nvPr/>
        </p:nvSpPr>
        <p:spPr>
          <a:xfrm>
            <a:off x="3033656" y="2751511"/>
            <a:ext cx="6100268" cy="368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None/>
            </a:pPr>
            <a:r>
              <a:rPr lang="en-MY" sz="1800" b="0" i="1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https://fonts.google.com/specimen/Montserrat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9"/>
          <p:cNvSpPr/>
          <p:nvPr/>
        </p:nvSpPr>
        <p:spPr>
          <a:xfrm>
            <a:off x="1197210" y="5066991"/>
            <a:ext cx="731520" cy="731520"/>
          </a:xfrm>
          <a:prstGeom prst="ellipse">
            <a:avLst/>
          </a:prstGeom>
          <a:solidFill>
            <a:srgbClr val="D2299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183F64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4" name="Google Shape;524;p29"/>
          <p:cNvSpPr/>
          <p:nvPr/>
        </p:nvSpPr>
        <p:spPr>
          <a:xfrm>
            <a:off x="3829550" y="5066991"/>
            <a:ext cx="731520" cy="731520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" name="Google Shape;525;p29"/>
          <p:cNvSpPr txBox="1"/>
          <p:nvPr/>
        </p:nvSpPr>
        <p:spPr>
          <a:xfrm>
            <a:off x="2099655" y="5247035"/>
            <a:ext cx="1470936" cy="3874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# D22990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9"/>
          <p:cNvSpPr txBox="1"/>
          <p:nvPr/>
        </p:nvSpPr>
        <p:spPr>
          <a:xfrm>
            <a:off x="4735943" y="5247035"/>
            <a:ext cx="1470936" cy="3874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# 7412CB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" name="Google Shape;527;p29"/>
          <p:cNvSpPr txBox="1"/>
          <p:nvPr/>
        </p:nvSpPr>
        <p:spPr>
          <a:xfrm>
            <a:off x="1197210" y="4088707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 Black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Roboto Black"/>
                <a:ea typeface="Roboto Black"/>
                <a:cs typeface="Roboto Black"/>
                <a:sym typeface="Roboto Black"/>
              </a:rPr>
              <a:t>Colors</a:t>
            </a:r>
            <a:endParaRPr sz="4400" b="1" i="0" u="none" strike="noStrike" cap="none">
              <a:solidFill>
                <a:schemeClr val="dk1"/>
              </a:solidFill>
              <a:latin typeface="Roboto Black"/>
              <a:ea typeface="Roboto Black"/>
              <a:cs typeface="Roboto Black"/>
              <a:sym typeface="Roboto Black"/>
            </a:endParaRPr>
          </a:p>
        </p:txBody>
      </p:sp>
      <p:sp>
        <p:nvSpPr>
          <p:cNvPr id="528" name="Google Shape;528;p29"/>
          <p:cNvSpPr txBox="1"/>
          <p:nvPr/>
        </p:nvSpPr>
        <p:spPr>
          <a:xfrm>
            <a:off x="1197209" y="1981167"/>
            <a:ext cx="9646637" cy="434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No presentation is complete without the right font. Here’s the font used in this one:</a:t>
            </a:r>
            <a:endParaRPr sz="1800" b="0" i="0" u="none" strike="noStrike" cap="non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9" name="Google Shape;529;p29"/>
          <p:cNvSpPr/>
          <p:nvPr/>
        </p:nvSpPr>
        <p:spPr>
          <a:xfrm>
            <a:off x="6461890" y="5066991"/>
            <a:ext cx="731520" cy="731520"/>
          </a:xfrm>
          <a:prstGeom prst="ellipse">
            <a:avLst/>
          </a:prstGeom>
          <a:solidFill>
            <a:srgbClr val="3FB7C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29"/>
          <p:cNvSpPr txBox="1"/>
          <p:nvPr/>
        </p:nvSpPr>
        <p:spPr>
          <a:xfrm>
            <a:off x="7368283" y="5247035"/>
            <a:ext cx="1470936" cy="3874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# 3FB7CF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" name="Google Shape;531;p29"/>
          <p:cNvSpPr/>
          <p:nvPr/>
        </p:nvSpPr>
        <p:spPr>
          <a:xfrm>
            <a:off x="9014092" y="5066991"/>
            <a:ext cx="731520" cy="731520"/>
          </a:xfrm>
          <a:prstGeom prst="ellipse">
            <a:avLst/>
          </a:prstGeom>
          <a:solidFill>
            <a:srgbClr val="6B90D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" name="Google Shape;532;p29"/>
          <p:cNvSpPr txBox="1"/>
          <p:nvPr/>
        </p:nvSpPr>
        <p:spPr>
          <a:xfrm>
            <a:off x="9920485" y="5247035"/>
            <a:ext cx="1470936" cy="3874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# 6B90DD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30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" name="Google Shape;538;p30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Graphs &amp; Chart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539" name="Google Shape;539;p30"/>
          <p:cNvSpPr/>
          <p:nvPr/>
        </p:nvSpPr>
        <p:spPr>
          <a:xfrm>
            <a:off x="8473539" y="3210259"/>
            <a:ext cx="650807" cy="681365"/>
          </a:xfrm>
          <a:custGeom>
            <a:avLst/>
            <a:gdLst/>
            <a:ahLst/>
            <a:cxnLst/>
            <a:rect l="l" t="t" r="r" b="b"/>
            <a:pathLst>
              <a:path w="1577" h="1651" extrusionOk="0">
                <a:moveTo>
                  <a:pt x="1507" y="1002"/>
                </a:moveTo>
                <a:lnTo>
                  <a:pt x="1498" y="1002"/>
                </a:lnTo>
                <a:lnTo>
                  <a:pt x="1498" y="248"/>
                </a:lnTo>
                <a:lnTo>
                  <a:pt x="1507" y="248"/>
                </a:lnTo>
                <a:lnTo>
                  <a:pt x="1514" y="248"/>
                </a:lnTo>
                <a:lnTo>
                  <a:pt x="1520" y="247"/>
                </a:lnTo>
                <a:lnTo>
                  <a:pt x="1526" y="245"/>
                </a:lnTo>
                <a:lnTo>
                  <a:pt x="1533" y="243"/>
                </a:lnTo>
                <a:lnTo>
                  <a:pt x="1538" y="240"/>
                </a:lnTo>
                <a:lnTo>
                  <a:pt x="1544" y="236"/>
                </a:lnTo>
                <a:lnTo>
                  <a:pt x="1549" y="232"/>
                </a:lnTo>
                <a:lnTo>
                  <a:pt x="1554" y="228"/>
                </a:lnTo>
                <a:lnTo>
                  <a:pt x="1558" y="223"/>
                </a:lnTo>
                <a:lnTo>
                  <a:pt x="1562" y="218"/>
                </a:lnTo>
                <a:lnTo>
                  <a:pt x="1566" y="212"/>
                </a:lnTo>
                <a:lnTo>
                  <a:pt x="1569" y="207"/>
                </a:lnTo>
                <a:lnTo>
                  <a:pt x="1571" y="201"/>
                </a:lnTo>
                <a:lnTo>
                  <a:pt x="1573" y="194"/>
                </a:lnTo>
                <a:lnTo>
                  <a:pt x="1574" y="188"/>
                </a:lnTo>
                <a:lnTo>
                  <a:pt x="1574" y="181"/>
                </a:lnTo>
                <a:lnTo>
                  <a:pt x="1574" y="174"/>
                </a:lnTo>
                <a:lnTo>
                  <a:pt x="1573" y="167"/>
                </a:lnTo>
                <a:lnTo>
                  <a:pt x="1571" y="161"/>
                </a:lnTo>
                <a:lnTo>
                  <a:pt x="1569" y="155"/>
                </a:lnTo>
                <a:lnTo>
                  <a:pt x="1566" y="149"/>
                </a:lnTo>
                <a:lnTo>
                  <a:pt x="1562" y="143"/>
                </a:lnTo>
                <a:lnTo>
                  <a:pt x="1558" y="138"/>
                </a:lnTo>
                <a:lnTo>
                  <a:pt x="1554" y="133"/>
                </a:lnTo>
                <a:lnTo>
                  <a:pt x="1549" y="129"/>
                </a:lnTo>
                <a:lnTo>
                  <a:pt x="1544" y="125"/>
                </a:lnTo>
                <a:lnTo>
                  <a:pt x="1538" y="121"/>
                </a:lnTo>
                <a:lnTo>
                  <a:pt x="1533" y="118"/>
                </a:lnTo>
                <a:lnTo>
                  <a:pt x="1526" y="116"/>
                </a:lnTo>
                <a:lnTo>
                  <a:pt x="1520" y="114"/>
                </a:lnTo>
                <a:lnTo>
                  <a:pt x="1514" y="113"/>
                </a:lnTo>
                <a:lnTo>
                  <a:pt x="1507" y="113"/>
                </a:lnTo>
                <a:lnTo>
                  <a:pt x="852" y="113"/>
                </a:lnTo>
                <a:lnTo>
                  <a:pt x="852" y="65"/>
                </a:lnTo>
                <a:lnTo>
                  <a:pt x="852" y="58"/>
                </a:lnTo>
                <a:lnTo>
                  <a:pt x="851" y="52"/>
                </a:lnTo>
                <a:lnTo>
                  <a:pt x="849" y="45"/>
                </a:lnTo>
                <a:lnTo>
                  <a:pt x="847" y="39"/>
                </a:lnTo>
                <a:lnTo>
                  <a:pt x="844" y="34"/>
                </a:lnTo>
                <a:lnTo>
                  <a:pt x="841" y="28"/>
                </a:lnTo>
                <a:lnTo>
                  <a:pt x="837" y="23"/>
                </a:lnTo>
                <a:lnTo>
                  <a:pt x="833" y="19"/>
                </a:lnTo>
                <a:lnTo>
                  <a:pt x="829" y="14"/>
                </a:lnTo>
                <a:lnTo>
                  <a:pt x="824" y="11"/>
                </a:lnTo>
                <a:lnTo>
                  <a:pt x="818" y="8"/>
                </a:lnTo>
                <a:lnTo>
                  <a:pt x="813" y="5"/>
                </a:lnTo>
                <a:lnTo>
                  <a:pt x="807" y="3"/>
                </a:lnTo>
                <a:lnTo>
                  <a:pt x="800" y="1"/>
                </a:lnTo>
                <a:lnTo>
                  <a:pt x="794" y="0"/>
                </a:lnTo>
                <a:lnTo>
                  <a:pt x="787" y="0"/>
                </a:lnTo>
                <a:lnTo>
                  <a:pt x="780" y="0"/>
                </a:lnTo>
                <a:lnTo>
                  <a:pt x="774" y="1"/>
                </a:lnTo>
                <a:lnTo>
                  <a:pt x="767" y="3"/>
                </a:lnTo>
                <a:lnTo>
                  <a:pt x="761" y="5"/>
                </a:lnTo>
                <a:lnTo>
                  <a:pt x="756" y="8"/>
                </a:lnTo>
                <a:lnTo>
                  <a:pt x="750" y="11"/>
                </a:lnTo>
                <a:lnTo>
                  <a:pt x="745" y="14"/>
                </a:lnTo>
                <a:lnTo>
                  <a:pt x="741" y="19"/>
                </a:lnTo>
                <a:lnTo>
                  <a:pt x="736" y="23"/>
                </a:lnTo>
                <a:lnTo>
                  <a:pt x="733" y="28"/>
                </a:lnTo>
                <a:lnTo>
                  <a:pt x="730" y="34"/>
                </a:lnTo>
                <a:lnTo>
                  <a:pt x="727" y="39"/>
                </a:lnTo>
                <a:lnTo>
                  <a:pt x="725" y="45"/>
                </a:lnTo>
                <a:lnTo>
                  <a:pt x="723" y="52"/>
                </a:lnTo>
                <a:lnTo>
                  <a:pt x="722" y="58"/>
                </a:lnTo>
                <a:lnTo>
                  <a:pt x="722" y="65"/>
                </a:lnTo>
                <a:lnTo>
                  <a:pt x="722" y="113"/>
                </a:lnTo>
                <a:lnTo>
                  <a:pt x="67" y="113"/>
                </a:lnTo>
                <a:lnTo>
                  <a:pt x="60" y="113"/>
                </a:lnTo>
                <a:lnTo>
                  <a:pt x="54" y="114"/>
                </a:lnTo>
                <a:lnTo>
                  <a:pt x="47" y="116"/>
                </a:lnTo>
                <a:lnTo>
                  <a:pt x="41" y="118"/>
                </a:lnTo>
                <a:lnTo>
                  <a:pt x="36" y="121"/>
                </a:lnTo>
                <a:lnTo>
                  <a:pt x="30" y="125"/>
                </a:lnTo>
                <a:lnTo>
                  <a:pt x="25" y="129"/>
                </a:lnTo>
                <a:lnTo>
                  <a:pt x="20" y="133"/>
                </a:lnTo>
                <a:lnTo>
                  <a:pt x="16" y="138"/>
                </a:lnTo>
                <a:lnTo>
                  <a:pt x="12" y="143"/>
                </a:lnTo>
                <a:lnTo>
                  <a:pt x="8" y="149"/>
                </a:lnTo>
                <a:lnTo>
                  <a:pt x="5" y="155"/>
                </a:lnTo>
                <a:lnTo>
                  <a:pt x="3" y="161"/>
                </a:lnTo>
                <a:lnTo>
                  <a:pt x="1" y="167"/>
                </a:lnTo>
                <a:lnTo>
                  <a:pt x="0" y="174"/>
                </a:lnTo>
                <a:lnTo>
                  <a:pt x="0" y="181"/>
                </a:lnTo>
                <a:lnTo>
                  <a:pt x="0" y="188"/>
                </a:lnTo>
                <a:lnTo>
                  <a:pt x="1" y="194"/>
                </a:lnTo>
                <a:lnTo>
                  <a:pt x="3" y="201"/>
                </a:lnTo>
                <a:lnTo>
                  <a:pt x="5" y="207"/>
                </a:lnTo>
                <a:lnTo>
                  <a:pt x="8" y="212"/>
                </a:lnTo>
                <a:lnTo>
                  <a:pt x="12" y="218"/>
                </a:lnTo>
                <a:lnTo>
                  <a:pt x="16" y="223"/>
                </a:lnTo>
                <a:lnTo>
                  <a:pt x="20" y="228"/>
                </a:lnTo>
                <a:lnTo>
                  <a:pt x="25" y="232"/>
                </a:lnTo>
                <a:lnTo>
                  <a:pt x="30" y="236"/>
                </a:lnTo>
                <a:lnTo>
                  <a:pt x="36" y="240"/>
                </a:lnTo>
                <a:lnTo>
                  <a:pt x="41" y="243"/>
                </a:lnTo>
                <a:lnTo>
                  <a:pt x="47" y="245"/>
                </a:lnTo>
                <a:lnTo>
                  <a:pt x="54" y="247"/>
                </a:lnTo>
                <a:lnTo>
                  <a:pt x="60" y="248"/>
                </a:lnTo>
                <a:lnTo>
                  <a:pt x="67" y="248"/>
                </a:lnTo>
                <a:lnTo>
                  <a:pt x="76" y="248"/>
                </a:lnTo>
                <a:lnTo>
                  <a:pt x="76" y="1002"/>
                </a:lnTo>
                <a:lnTo>
                  <a:pt x="67" y="1002"/>
                </a:lnTo>
                <a:lnTo>
                  <a:pt x="60" y="1002"/>
                </a:lnTo>
                <a:lnTo>
                  <a:pt x="54" y="1003"/>
                </a:lnTo>
                <a:lnTo>
                  <a:pt x="47" y="1005"/>
                </a:lnTo>
                <a:lnTo>
                  <a:pt x="41" y="1007"/>
                </a:lnTo>
                <a:lnTo>
                  <a:pt x="36" y="1010"/>
                </a:lnTo>
                <a:lnTo>
                  <a:pt x="30" y="1014"/>
                </a:lnTo>
                <a:lnTo>
                  <a:pt x="25" y="1018"/>
                </a:lnTo>
                <a:lnTo>
                  <a:pt x="20" y="1022"/>
                </a:lnTo>
                <a:lnTo>
                  <a:pt x="16" y="1027"/>
                </a:lnTo>
                <a:lnTo>
                  <a:pt x="12" y="1032"/>
                </a:lnTo>
                <a:lnTo>
                  <a:pt x="8" y="1038"/>
                </a:lnTo>
                <a:lnTo>
                  <a:pt x="5" y="1044"/>
                </a:lnTo>
                <a:lnTo>
                  <a:pt x="3" y="1050"/>
                </a:lnTo>
                <a:lnTo>
                  <a:pt x="1" y="1056"/>
                </a:lnTo>
                <a:lnTo>
                  <a:pt x="0" y="1063"/>
                </a:lnTo>
                <a:lnTo>
                  <a:pt x="0" y="1070"/>
                </a:lnTo>
                <a:lnTo>
                  <a:pt x="0" y="1077"/>
                </a:lnTo>
                <a:lnTo>
                  <a:pt x="1" y="1083"/>
                </a:lnTo>
                <a:lnTo>
                  <a:pt x="3" y="1089"/>
                </a:lnTo>
                <a:lnTo>
                  <a:pt x="5" y="1096"/>
                </a:lnTo>
                <a:lnTo>
                  <a:pt x="8" y="1101"/>
                </a:lnTo>
                <a:lnTo>
                  <a:pt x="12" y="1107"/>
                </a:lnTo>
                <a:lnTo>
                  <a:pt x="16" y="1112"/>
                </a:lnTo>
                <a:lnTo>
                  <a:pt x="20" y="1117"/>
                </a:lnTo>
                <a:lnTo>
                  <a:pt x="25" y="1121"/>
                </a:lnTo>
                <a:lnTo>
                  <a:pt x="30" y="1125"/>
                </a:lnTo>
                <a:lnTo>
                  <a:pt x="36" y="1129"/>
                </a:lnTo>
                <a:lnTo>
                  <a:pt x="41" y="1132"/>
                </a:lnTo>
                <a:lnTo>
                  <a:pt x="47" y="1134"/>
                </a:lnTo>
                <a:lnTo>
                  <a:pt x="54" y="1136"/>
                </a:lnTo>
                <a:lnTo>
                  <a:pt x="60" y="1137"/>
                </a:lnTo>
                <a:lnTo>
                  <a:pt x="67" y="1137"/>
                </a:lnTo>
                <a:lnTo>
                  <a:pt x="725" y="1137"/>
                </a:lnTo>
                <a:lnTo>
                  <a:pt x="725" y="1177"/>
                </a:lnTo>
                <a:lnTo>
                  <a:pt x="451" y="1451"/>
                </a:lnTo>
                <a:lnTo>
                  <a:pt x="447" y="1456"/>
                </a:lnTo>
                <a:lnTo>
                  <a:pt x="443" y="1461"/>
                </a:lnTo>
                <a:lnTo>
                  <a:pt x="440" y="1466"/>
                </a:lnTo>
                <a:lnTo>
                  <a:pt x="437" y="1472"/>
                </a:lnTo>
                <a:lnTo>
                  <a:pt x="435" y="1478"/>
                </a:lnTo>
                <a:lnTo>
                  <a:pt x="433" y="1484"/>
                </a:lnTo>
                <a:lnTo>
                  <a:pt x="433" y="1490"/>
                </a:lnTo>
                <a:lnTo>
                  <a:pt x="432" y="1496"/>
                </a:lnTo>
                <a:lnTo>
                  <a:pt x="433" y="1502"/>
                </a:lnTo>
                <a:lnTo>
                  <a:pt x="433" y="1508"/>
                </a:lnTo>
                <a:lnTo>
                  <a:pt x="435" y="1514"/>
                </a:lnTo>
                <a:lnTo>
                  <a:pt x="437" y="1520"/>
                </a:lnTo>
                <a:lnTo>
                  <a:pt x="440" y="1525"/>
                </a:lnTo>
                <a:lnTo>
                  <a:pt x="443" y="1531"/>
                </a:lnTo>
                <a:lnTo>
                  <a:pt x="447" y="1536"/>
                </a:lnTo>
                <a:lnTo>
                  <a:pt x="451" y="1541"/>
                </a:lnTo>
                <a:lnTo>
                  <a:pt x="456" y="1545"/>
                </a:lnTo>
                <a:lnTo>
                  <a:pt x="461" y="1549"/>
                </a:lnTo>
                <a:lnTo>
                  <a:pt x="466" y="1553"/>
                </a:lnTo>
                <a:lnTo>
                  <a:pt x="472" y="1555"/>
                </a:lnTo>
                <a:lnTo>
                  <a:pt x="478" y="1557"/>
                </a:lnTo>
                <a:lnTo>
                  <a:pt x="484" y="1559"/>
                </a:lnTo>
                <a:lnTo>
                  <a:pt x="490" y="1560"/>
                </a:lnTo>
                <a:lnTo>
                  <a:pt x="496" y="1560"/>
                </a:lnTo>
                <a:lnTo>
                  <a:pt x="502" y="1560"/>
                </a:lnTo>
                <a:lnTo>
                  <a:pt x="508" y="1559"/>
                </a:lnTo>
                <a:lnTo>
                  <a:pt x="514" y="1557"/>
                </a:lnTo>
                <a:lnTo>
                  <a:pt x="520" y="1555"/>
                </a:lnTo>
                <a:lnTo>
                  <a:pt x="526" y="1552"/>
                </a:lnTo>
                <a:lnTo>
                  <a:pt x="531" y="1549"/>
                </a:lnTo>
                <a:lnTo>
                  <a:pt x="536" y="1545"/>
                </a:lnTo>
                <a:lnTo>
                  <a:pt x="541" y="1541"/>
                </a:lnTo>
                <a:lnTo>
                  <a:pt x="725" y="1357"/>
                </a:lnTo>
                <a:lnTo>
                  <a:pt x="725" y="1586"/>
                </a:lnTo>
                <a:lnTo>
                  <a:pt x="725" y="1593"/>
                </a:lnTo>
                <a:lnTo>
                  <a:pt x="726" y="1599"/>
                </a:lnTo>
                <a:lnTo>
                  <a:pt x="728" y="1606"/>
                </a:lnTo>
                <a:lnTo>
                  <a:pt x="730" y="1612"/>
                </a:lnTo>
                <a:lnTo>
                  <a:pt x="733" y="1617"/>
                </a:lnTo>
                <a:lnTo>
                  <a:pt x="736" y="1623"/>
                </a:lnTo>
                <a:lnTo>
                  <a:pt x="740" y="1628"/>
                </a:lnTo>
                <a:lnTo>
                  <a:pt x="744" y="1632"/>
                </a:lnTo>
                <a:lnTo>
                  <a:pt x="748" y="1636"/>
                </a:lnTo>
                <a:lnTo>
                  <a:pt x="753" y="1640"/>
                </a:lnTo>
                <a:lnTo>
                  <a:pt x="759" y="1643"/>
                </a:lnTo>
                <a:lnTo>
                  <a:pt x="764" y="1646"/>
                </a:lnTo>
                <a:lnTo>
                  <a:pt x="770" y="1648"/>
                </a:lnTo>
                <a:lnTo>
                  <a:pt x="777" y="1650"/>
                </a:lnTo>
                <a:lnTo>
                  <a:pt x="783" y="1651"/>
                </a:lnTo>
                <a:lnTo>
                  <a:pt x="790" y="1651"/>
                </a:lnTo>
                <a:lnTo>
                  <a:pt x="797" y="1651"/>
                </a:lnTo>
                <a:lnTo>
                  <a:pt x="803" y="1650"/>
                </a:lnTo>
                <a:lnTo>
                  <a:pt x="810" y="1648"/>
                </a:lnTo>
                <a:lnTo>
                  <a:pt x="816" y="1646"/>
                </a:lnTo>
                <a:lnTo>
                  <a:pt x="821" y="1643"/>
                </a:lnTo>
                <a:lnTo>
                  <a:pt x="827" y="1640"/>
                </a:lnTo>
                <a:lnTo>
                  <a:pt x="832" y="1636"/>
                </a:lnTo>
                <a:lnTo>
                  <a:pt x="836" y="1632"/>
                </a:lnTo>
                <a:lnTo>
                  <a:pt x="840" y="1628"/>
                </a:lnTo>
                <a:lnTo>
                  <a:pt x="844" y="1623"/>
                </a:lnTo>
                <a:lnTo>
                  <a:pt x="847" y="1617"/>
                </a:lnTo>
                <a:lnTo>
                  <a:pt x="850" y="1612"/>
                </a:lnTo>
                <a:lnTo>
                  <a:pt x="852" y="1606"/>
                </a:lnTo>
                <a:lnTo>
                  <a:pt x="854" y="1599"/>
                </a:lnTo>
                <a:lnTo>
                  <a:pt x="855" y="1593"/>
                </a:lnTo>
                <a:lnTo>
                  <a:pt x="855" y="1586"/>
                </a:lnTo>
                <a:lnTo>
                  <a:pt x="855" y="1357"/>
                </a:lnTo>
                <a:lnTo>
                  <a:pt x="1038" y="1541"/>
                </a:lnTo>
                <a:lnTo>
                  <a:pt x="1043" y="1545"/>
                </a:lnTo>
                <a:lnTo>
                  <a:pt x="1048" y="1549"/>
                </a:lnTo>
                <a:lnTo>
                  <a:pt x="1053" y="1552"/>
                </a:lnTo>
                <a:lnTo>
                  <a:pt x="1059" y="1555"/>
                </a:lnTo>
                <a:lnTo>
                  <a:pt x="1065" y="1557"/>
                </a:lnTo>
                <a:lnTo>
                  <a:pt x="1071" y="1559"/>
                </a:lnTo>
                <a:lnTo>
                  <a:pt x="1077" y="1560"/>
                </a:lnTo>
                <a:lnTo>
                  <a:pt x="1083" y="1560"/>
                </a:lnTo>
                <a:lnTo>
                  <a:pt x="1089" y="1560"/>
                </a:lnTo>
                <a:lnTo>
                  <a:pt x="1095" y="1559"/>
                </a:lnTo>
                <a:lnTo>
                  <a:pt x="1101" y="1557"/>
                </a:lnTo>
                <a:lnTo>
                  <a:pt x="1107" y="1555"/>
                </a:lnTo>
                <a:lnTo>
                  <a:pt x="1112" y="1553"/>
                </a:lnTo>
                <a:lnTo>
                  <a:pt x="1118" y="1549"/>
                </a:lnTo>
                <a:lnTo>
                  <a:pt x="1123" y="1545"/>
                </a:lnTo>
                <a:lnTo>
                  <a:pt x="1128" y="1541"/>
                </a:lnTo>
                <a:lnTo>
                  <a:pt x="1132" y="1536"/>
                </a:lnTo>
                <a:lnTo>
                  <a:pt x="1136" y="1531"/>
                </a:lnTo>
                <a:lnTo>
                  <a:pt x="1140" y="1525"/>
                </a:lnTo>
                <a:lnTo>
                  <a:pt x="1142" y="1520"/>
                </a:lnTo>
                <a:lnTo>
                  <a:pt x="1144" y="1514"/>
                </a:lnTo>
                <a:lnTo>
                  <a:pt x="1146" y="1508"/>
                </a:lnTo>
                <a:lnTo>
                  <a:pt x="1147" y="1502"/>
                </a:lnTo>
                <a:lnTo>
                  <a:pt x="1147" y="1496"/>
                </a:lnTo>
                <a:lnTo>
                  <a:pt x="1147" y="1490"/>
                </a:lnTo>
                <a:lnTo>
                  <a:pt x="1146" y="1484"/>
                </a:lnTo>
                <a:lnTo>
                  <a:pt x="1145" y="1478"/>
                </a:lnTo>
                <a:lnTo>
                  <a:pt x="1143" y="1472"/>
                </a:lnTo>
                <a:lnTo>
                  <a:pt x="1140" y="1466"/>
                </a:lnTo>
                <a:lnTo>
                  <a:pt x="1136" y="1461"/>
                </a:lnTo>
                <a:lnTo>
                  <a:pt x="1133" y="1456"/>
                </a:lnTo>
                <a:lnTo>
                  <a:pt x="1128" y="1451"/>
                </a:lnTo>
                <a:lnTo>
                  <a:pt x="855" y="1177"/>
                </a:lnTo>
                <a:lnTo>
                  <a:pt x="855" y="1137"/>
                </a:lnTo>
                <a:lnTo>
                  <a:pt x="1509" y="1137"/>
                </a:lnTo>
                <a:lnTo>
                  <a:pt x="1516" y="1137"/>
                </a:lnTo>
                <a:lnTo>
                  <a:pt x="1522" y="1136"/>
                </a:lnTo>
                <a:lnTo>
                  <a:pt x="1529" y="1134"/>
                </a:lnTo>
                <a:lnTo>
                  <a:pt x="1535" y="1132"/>
                </a:lnTo>
                <a:lnTo>
                  <a:pt x="1541" y="1129"/>
                </a:lnTo>
                <a:lnTo>
                  <a:pt x="1547" y="1125"/>
                </a:lnTo>
                <a:lnTo>
                  <a:pt x="1552" y="1121"/>
                </a:lnTo>
                <a:lnTo>
                  <a:pt x="1557" y="1117"/>
                </a:lnTo>
                <a:lnTo>
                  <a:pt x="1561" y="1112"/>
                </a:lnTo>
                <a:lnTo>
                  <a:pt x="1565" y="1107"/>
                </a:lnTo>
                <a:lnTo>
                  <a:pt x="1569" y="1102"/>
                </a:lnTo>
                <a:lnTo>
                  <a:pt x="1572" y="1096"/>
                </a:lnTo>
                <a:lnTo>
                  <a:pt x="1574" y="1090"/>
                </a:lnTo>
                <a:lnTo>
                  <a:pt x="1576" y="1083"/>
                </a:lnTo>
                <a:lnTo>
                  <a:pt x="1577" y="1077"/>
                </a:lnTo>
                <a:lnTo>
                  <a:pt x="1577" y="1070"/>
                </a:lnTo>
                <a:lnTo>
                  <a:pt x="1577" y="1063"/>
                </a:lnTo>
                <a:lnTo>
                  <a:pt x="1576" y="1057"/>
                </a:lnTo>
                <a:lnTo>
                  <a:pt x="1574" y="1050"/>
                </a:lnTo>
                <a:lnTo>
                  <a:pt x="1571" y="1044"/>
                </a:lnTo>
                <a:lnTo>
                  <a:pt x="1569" y="1038"/>
                </a:lnTo>
                <a:lnTo>
                  <a:pt x="1565" y="1032"/>
                </a:lnTo>
                <a:lnTo>
                  <a:pt x="1561" y="1027"/>
                </a:lnTo>
                <a:lnTo>
                  <a:pt x="1557" y="1022"/>
                </a:lnTo>
                <a:lnTo>
                  <a:pt x="1552" y="1018"/>
                </a:lnTo>
                <a:lnTo>
                  <a:pt x="1546" y="1014"/>
                </a:lnTo>
                <a:lnTo>
                  <a:pt x="1540" y="1010"/>
                </a:lnTo>
                <a:lnTo>
                  <a:pt x="1534" y="1007"/>
                </a:lnTo>
                <a:lnTo>
                  <a:pt x="1528" y="1005"/>
                </a:lnTo>
                <a:lnTo>
                  <a:pt x="1521" y="1003"/>
                </a:lnTo>
                <a:lnTo>
                  <a:pt x="1514" y="1002"/>
                </a:lnTo>
                <a:close/>
                <a:moveTo>
                  <a:pt x="533" y="957"/>
                </a:moveTo>
                <a:lnTo>
                  <a:pt x="383" y="957"/>
                </a:lnTo>
                <a:lnTo>
                  <a:pt x="383" y="519"/>
                </a:lnTo>
                <a:lnTo>
                  <a:pt x="533" y="519"/>
                </a:lnTo>
                <a:close/>
                <a:moveTo>
                  <a:pt x="753" y="957"/>
                </a:moveTo>
                <a:lnTo>
                  <a:pt x="714" y="957"/>
                </a:lnTo>
                <a:lnTo>
                  <a:pt x="603" y="957"/>
                </a:lnTo>
                <a:lnTo>
                  <a:pt x="603" y="387"/>
                </a:lnTo>
                <a:lnTo>
                  <a:pt x="714" y="387"/>
                </a:lnTo>
                <a:lnTo>
                  <a:pt x="753" y="387"/>
                </a:lnTo>
                <a:close/>
                <a:moveTo>
                  <a:pt x="973" y="957"/>
                </a:moveTo>
                <a:lnTo>
                  <a:pt x="863" y="957"/>
                </a:lnTo>
                <a:lnTo>
                  <a:pt x="824" y="957"/>
                </a:lnTo>
                <a:lnTo>
                  <a:pt x="824" y="604"/>
                </a:lnTo>
                <a:lnTo>
                  <a:pt x="863" y="604"/>
                </a:lnTo>
                <a:lnTo>
                  <a:pt x="973" y="604"/>
                </a:lnTo>
                <a:close/>
                <a:moveTo>
                  <a:pt x="1193" y="957"/>
                </a:moveTo>
                <a:lnTo>
                  <a:pt x="1044" y="957"/>
                </a:lnTo>
                <a:lnTo>
                  <a:pt x="1044" y="274"/>
                </a:lnTo>
                <a:lnTo>
                  <a:pt x="1193" y="27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0" name="Google Shape;540;p30"/>
          <p:cNvGrpSpPr/>
          <p:nvPr/>
        </p:nvGrpSpPr>
        <p:grpSpPr>
          <a:xfrm>
            <a:off x="10117902" y="2379406"/>
            <a:ext cx="683430" cy="682604"/>
            <a:chOff x="5177697" y="4116014"/>
            <a:chExt cx="595800" cy="595080"/>
          </a:xfrm>
        </p:grpSpPr>
        <p:sp>
          <p:nvSpPr>
            <p:cNvPr id="541" name="Google Shape;541;p30"/>
            <p:cNvSpPr/>
            <p:nvPr/>
          </p:nvSpPr>
          <p:spPr>
            <a:xfrm>
              <a:off x="5216217" y="4442174"/>
              <a:ext cx="92160" cy="230040"/>
            </a:xfrm>
            <a:custGeom>
              <a:avLst/>
              <a:gdLst/>
              <a:ahLst/>
              <a:cxnLst/>
              <a:rect l="l" t="t" r="r" b="b"/>
              <a:pathLst>
                <a:path w="257" h="640" extrusionOk="0">
                  <a:moveTo>
                    <a:pt x="155" y="0"/>
                  </a:moveTo>
                  <a:lnTo>
                    <a:pt x="99" y="0"/>
                  </a:lnTo>
                  <a:lnTo>
                    <a:pt x="89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1" y="613"/>
                  </a:lnTo>
                  <a:lnTo>
                    <a:pt x="1" y="616"/>
                  </a:lnTo>
                  <a:lnTo>
                    <a:pt x="2" y="619"/>
                  </a:lnTo>
                  <a:lnTo>
                    <a:pt x="4" y="622"/>
                  </a:lnTo>
                  <a:lnTo>
                    <a:pt x="5" y="624"/>
                  </a:lnTo>
                  <a:lnTo>
                    <a:pt x="7" y="627"/>
                  </a:lnTo>
                  <a:lnTo>
                    <a:pt x="9" y="629"/>
                  </a:lnTo>
                  <a:lnTo>
                    <a:pt x="12" y="632"/>
                  </a:lnTo>
                  <a:lnTo>
                    <a:pt x="14" y="634"/>
                  </a:lnTo>
                  <a:lnTo>
                    <a:pt x="17" y="636"/>
                  </a:lnTo>
                  <a:lnTo>
                    <a:pt x="20" y="637"/>
                  </a:lnTo>
                  <a:lnTo>
                    <a:pt x="23" y="638"/>
                  </a:lnTo>
                  <a:lnTo>
                    <a:pt x="27" y="639"/>
                  </a:lnTo>
                  <a:lnTo>
                    <a:pt x="30" y="640"/>
                  </a:lnTo>
                  <a:lnTo>
                    <a:pt x="34" y="640"/>
                  </a:lnTo>
                  <a:lnTo>
                    <a:pt x="223" y="640"/>
                  </a:lnTo>
                  <a:lnTo>
                    <a:pt x="226" y="640"/>
                  </a:lnTo>
                  <a:lnTo>
                    <a:pt x="229" y="639"/>
                  </a:lnTo>
                  <a:lnTo>
                    <a:pt x="232" y="639"/>
                  </a:lnTo>
                  <a:lnTo>
                    <a:pt x="235" y="637"/>
                  </a:lnTo>
                  <a:lnTo>
                    <a:pt x="238" y="636"/>
                  </a:lnTo>
                  <a:lnTo>
                    <a:pt x="241" y="635"/>
                  </a:lnTo>
                  <a:lnTo>
                    <a:pt x="244" y="633"/>
                  </a:lnTo>
                  <a:lnTo>
                    <a:pt x="246" y="631"/>
                  </a:lnTo>
                  <a:lnTo>
                    <a:pt x="249" y="628"/>
                  </a:lnTo>
                  <a:lnTo>
                    <a:pt x="251" y="626"/>
                  </a:lnTo>
                  <a:lnTo>
                    <a:pt x="253" y="623"/>
                  </a:lnTo>
                  <a:lnTo>
                    <a:pt x="254" y="620"/>
                  </a:lnTo>
                  <a:lnTo>
                    <a:pt x="255" y="617"/>
                  </a:lnTo>
                  <a:lnTo>
                    <a:pt x="256" y="614"/>
                  </a:lnTo>
                  <a:lnTo>
                    <a:pt x="257" y="610"/>
                  </a:lnTo>
                  <a:lnTo>
                    <a:pt x="257" y="607"/>
                  </a:lnTo>
                  <a:lnTo>
                    <a:pt x="257" y="99"/>
                  </a:lnTo>
                  <a:lnTo>
                    <a:pt x="256" y="88"/>
                  </a:lnTo>
                  <a:lnTo>
                    <a:pt x="255" y="78"/>
                  </a:lnTo>
                  <a:lnTo>
                    <a:pt x="252" y="69"/>
                  </a:lnTo>
                  <a:lnTo>
                    <a:pt x="249" y="59"/>
                  </a:lnTo>
                  <a:lnTo>
                    <a:pt x="245" y="51"/>
                  </a:lnTo>
                  <a:lnTo>
                    <a:pt x="239" y="43"/>
                  </a:lnTo>
                  <a:lnTo>
                    <a:pt x="234" y="35"/>
                  </a:lnTo>
                  <a:lnTo>
                    <a:pt x="227" y="28"/>
                  </a:lnTo>
                  <a:lnTo>
                    <a:pt x="220" y="22"/>
                  </a:lnTo>
                  <a:lnTo>
                    <a:pt x="212" y="16"/>
                  </a:lnTo>
                  <a:lnTo>
                    <a:pt x="203" y="11"/>
                  </a:lnTo>
                  <a:lnTo>
                    <a:pt x="195" y="7"/>
                  </a:lnTo>
                  <a:lnTo>
                    <a:pt x="185" y="4"/>
                  </a:lnTo>
                  <a:lnTo>
                    <a:pt x="175" y="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30"/>
            <p:cNvSpPr/>
            <p:nvPr/>
          </p:nvSpPr>
          <p:spPr>
            <a:xfrm>
              <a:off x="5332857" y="4364774"/>
              <a:ext cx="92160" cy="308520"/>
            </a:xfrm>
            <a:custGeom>
              <a:avLst/>
              <a:gdLst/>
              <a:ahLst/>
              <a:cxnLst/>
              <a:rect l="l" t="t" r="r" b="b"/>
              <a:pathLst>
                <a:path w="257" h="858" extrusionOk="0">
                  <a:moveTo>
                    <a:pt x="155" y="0"/>
                  </a:moveTo>
                  <a:lnTo>
                    <a:pt x="99" y="0"/>
                  </a:lnTo>
                  <a:lnTo>
                    <a:pt x="89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824"/>
                  </a:lnTo>
                  <a:lnTo>
                    <a:pt x="0" y="827"/>
                  </a:lnTo>
                  <a:lnTo>
                    <a:pt x="1" y="830"/>
                  </a:lnTo>
                  <a:lnTo>
                    <a:pt x="1" y="833"/>
                  </a:lnTo>
                  <a:lnTo>
                    <a:pt x="2" y="836"/>
                  </a:lnTo>
                  <a:lnTo>
                    <a:pt x="4" y="839"/>
                  </a:lnTo>
                  <a:lnTo>
                    <a:pt x="5" y="842"/>
                  </a:lnTo>
                  <a:lnTo>
                    <a:pt x="7" y="845"/>
                  </a:lnTo>
                  <a:lnTo>
                    <a:pt x="9" y="847"/>
                  </a:lnTo>
                  <a:lnTo>
                    <a:pt x="12" y="850"/>
                  </a:lnTo>
                  <a:lnTo>
                    <a:pt x="14" y="852"/>
                  </a:lnTo>
                  <a:lnTo>
                    <a:pt x="17" y="853"/>
                  </a:lnTo>
                  <a:lnTo>
                    <a:pt x="20" y="855"/>
                  </a:lnTo>
                  <a:lnTo>
                    <a:pt x="23" y="856"/>
                  </a:lnTo>
                  <a:lnTo>
                    <a:pt x="27" y="857"/>
                  </a:lnTo>
                  <a:lnTo>
                    <a:pt x="30" y="858"/>
                  </a:lnTo>
                  <a:lnTo>
                    <a:pt x="34" y="858"/>
                  </a:lnTo>
                  <a:lnTo>
                    <a:pt x="223" y="858"/>
                  </a:lnTo>
                  <a:lnTo>
                    <a:pt x="226" y="858"/>
                  </a:lnTo>
                  <a:lnTo>
                    <a:pt x="229" y="857"/>
                  </a:lnTo>
                  <a:lnTo>
                    <a:pt x="232" y="857"/>
                  </a:lnTo>
                  <a:lnTo>
                    <a:pt x="235" y="855"/>
                  </a:lnTo>
                  <a:lnTo>
                    <a:pt x="238" y="854"/>
                  </a:lnTo>
                  <a:lnTo>
                    <a:pt x="241" y="852"/>
                  </a:lnTo>
                  <a:lnTo>
                    <a:pt x="244" y="851"/>
                  </a:lnTo>
                  <a:lnTo>
                    <a:pt x="246" y="848"/>
                  </a:lnTo>
                  <a:lnTo>
                    <a:pt x="249" y="846"/>
                  </a:lnTo>
                  <a:lnTo>
                    <a:pt x="251" y="843"/>
                  </a:lnTo>
                  <a:lnTo>
                    <a:pt x="253" y="841"/>
                  </a:lnTo>
                  <a:lnTo>
                    <a:pt x="254" y="838"/>
                  </a:lnTo>
                  <a:lnTo>
                    <a:pt x="255" y="835"/>
                  </a:lnTo>
                  <a:lnTo>
                    <a:pt x="256" y="831"/>
                  </a:lnTo>
                  <a:lnTo>
                    <a:pt x="257" y="828"/>
                  </a:lnTo>
                  <a:lnTo>
                    <a:pt x="257" y="824"/>
                  </a:lnTo>
                  <a:lnTo>
                    <a:pt x="257" y="99"/>
                  </a:lnTo>
                  <a:lnTo>
                    <a:pt x="256" y="89"/>
                  </a:lnTo>
                  <a:lnTo>
                    <a:pt x="254" y="79"/>
                  </a:lnTo>
                  <a:lnTo>
                    <a:pt x="251" y="69"/>
                  </a:lnTo>
                  <a:lnTo>
                    <a:pt x="247" y="60"/>
                  </a:lnTo>
                  <a:lnTo>
                    <a:pt x="243" y="51"/>
                  </a:lnTo>
                  <a:lnTo>
                    <a:pt x="238" y="43"/>
                  </a:lnTo>
                  <a:lnTo>
                    <a:pt x="232" y="35"/>
                  </a:lnTo>
                  <a:lnTo>
                    <a:pt x="225" y="28"/>
                  </a:lnTo>
                  <a:lnTo>
                    <a:pt x="218" y="22"/>
                  </a:lnTo>
                  <a:lnTo>
                    <a:pt x="210" y="17"/>
                  </a:lnTo>
                  <a:lnTo>
                    <a:pt x="202" y="12"/>
                  </a:lnTo>
                  <a:lnTo>
                    <a:pt x="193" y="8"/>
                  </a:lnTo>
                  <a:lnTo>
                    <a:pt x="184" y="4"/>
                  </a:lnTo>
                  <a:lnTo>
                    <a:pt x="175" y="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30"/>
            <p:cNvSpPr/>
            <p:nvPr/>
          </p:nvSpPr>
          <p:spPr>
            <a:xfrm>
              <a:off x="5448777" y="4292774"/>
              <a:ext cx="92160" cy="379440"/>
            </a:xfrm>
            <a:custGeom>
              <a:avLst/>
              <a:gdLst/>
              <a:ahLst/>
              <a:cxnLst/>
              <a:rect l="l" t="t" r="r" b="b"/>
              <a:pathLst>
                <a:path w="257" h="1055" extrusionOk="0">
                  <a:moveTo>
                    <a:pt x="155" y="0"/>
                  </a:moveTo>
                  <a:lnTo>
                    <a:pt x="99" y="0"/>
                  </a:lnTo>
                  <a:lnTo>
                    <a:pt x="89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1022"/>
                  </a:lnTo>
                  <a:lnTo>
                    <a:pt x="0" y="1025"/>
                  </a:lnTo>
                  <a:lnTo>
                    <a:pt x="1" y="1028"/>
                  </a:lnTo>
                  <a:lnTo>
                    <a:pt x="1" y="1031"/>
                  </a:lnTo>
                  <a:lnTo>
                    <a:pt x="2" y="1034"/>
                  </a:lnTo>
                  <a:lnTo>
                    <a:pt x="4" y="1037"/>
                  </a:lnTo>
                  <a:lnTo>
                    <a:pt x="5" y="1039"/>
                  </a:lnTo>
                  <a:lnTo>
                    <a:pt x="7" y="1042"/>
                  </a:lnTo>
                  <a:lnTo>
                    <a:pt x="9" y="1044"/>
                  </a:lnTo>
                  <a:lnTo>
                    <a:pt x="12" y="1047"/>
                  </a:lnTo>
                  <a:lnTo>
                    <a:pt x="14" y="1049"/>
                  </a:lnTo>
                  <a:lnTo>
                    <a:pt x="17" y="1051"/>
                  </a:lnTo>
                  <a:lnTo>
                    <a:pt x="20" y="1052"/>
                  </a:lnTo>
                  <a:lnTo>
                    <a:pt x="23" y="1053"/>
                  </a:lnTo>
                  <a:lnTo>
                    <a:pt x="27" y="1054"/>
                  </a:lnTo>
                  <a:lnTo>
                    <a:pt x="30" y="1055"/>
                  </a:lnTo>
                  <a:lnTo>
                    <a:pt x="34" y="1055"/>
                  </a:lnTo>
                  <a:lnTo>
                    <a:pt x="223" y="1055"/>
                  </a:lnTo>
                  <a:lnTo>
                    <a:pt x="226" y="1055"/>
                  </a:lnTo>
                  <a:lnTo>
                    <a:pt x="229" y="1054"/>
                  </a:lnTo>
                  <a:lnTo>
                    <a:pt x="232" y="1054"/>
                  </a:lnTo>
                  <a:lnTo>
                    <a:pt x="235" y="1052"/>
                  </a:lnTo>
                  <a:lnTo>
                    <a:pt x="238" y="1051"/>
                  </a:lnTo>
                  <a:lnTo>
                    <a:pt x="241" y="1049"/>
                  </a:lnTo>
                  <a:lnTo>
                    <a:pt x="244" y="1048"/>
                  </a:lnTo>
                  <a:lnTo>
                    <a:pt x="246" y="1046"/>
                  </a:lnTo>
                  <a:lnTo>
                    <a:pt x="249" y="1043"/>
                  </a:lnTo>
                  <a:lnTo>
                    <a:pt x="251" y="1041"/>
                  </a:lnTo>
                  <a:lnTo>
                    <a:pt x="253" y="1038"/>
                  </a:lnTo>
                  <a:lnTo>
                    <a:pt x="254" y="1035"/>
                  </a:lnTo>
                  <a:lnTo>
                    <a:pt x="255" y="1032"/>
                  </a:lnTo>
                  <a:lnTo>
                    <a:pt x="256" y="1029"/>
                  </a:lnTo>
                  <a:lnTo>
                    <a:pt x="257" y="1025"/>
                  </a:lnTo>
                  <a:lnTo>
                    <a:pt x="257" y="1022"/>
                  </a:lnTo>
                  <a:lnTo>
                    <a:pt x="257" y="99"/>
                  </a:lnTo>
                  <a:lnTo>
                    <a:pt x="256" y="89"/>
                  </a:lnTo>
                  <a:lnTo>
                    <a:pt x="254" y="79"/>
                  </a:lnTo>
                  <a:lnTo>
                    <a:pt x="251" y="70"/>
                  </a:lnTo>
                  <a:lnTo>
                    <a:pt x="248" y="61"/>
                  </a:lnTo>
                  <a:lnTo>
                    <a:pt x="243" y="52"/>
                  </a:lnTo>
                  <a:lnTo>
                    <a:pt x="238" y="44"/>
                  </a:lnTo>
                  <a:lnTo>
                    <a:pt x="233" y="36"/>
                  </a:lnTo>
                  <a:lnTo>
                    <a:pt x="226" y="29"/>
                  </a:lnTo>
                  <a:lnTo>
                    <a:pt x="219" y="23"/>
                  </a:lnTo>
                  <a:lnTo>
                    <a:pt x="212" y="17"/>
                  </a:lnTo>
                  <a:lnTo>
                    <a:pt x="203" y="12"/>
                  </a:lnTo>
                  <a:lnTo>
                    <a:pt x="195" y="8"/>
                  </a:lnTo>
                  <a:lnTo>
                    <a:pt x="185" y="5"/>
                  </a:lnTo>
                  <a:lnTo>
                    <a:pt x="176" y="2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30"/>
            <p:cNvSpPr/>
            <p:nvPr/>
          </p:nvSpPr>
          <p:spPr>
            <a:xfrm>
              <a:off x="5565777" y="4173974"/>
              <a:ext cx="91800" cy="498240"/>
            </a:xfrm>
            <a:custGeom>
              <a:avLst/>
              <a:gdLst/>
              <a:ahLst/>
              <a:cxnLst/>
              <a:rect l="l" t="t" r="r" b="b"/>
              <a:pathLst>
                <a:path w="256" h="1385" extrusionOk="0">
                  <a:moveTo>
                    <a:pt x="155" y="0"/>
                  </a:moveTo>
                  <a:lnTo>
                    <a:pt x="98" y="0"/>
                  </a:lnTo>
                  <a:lnTo>
                    <a:pt x="88" y="1"/>
                  </a:lnTo>
                  <a:lnTo>
                    <a:pt x="79" y="2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1352"/>
                  </a:lnTo>
                  <a:lnTo>
                    <a:pt x="0" y="1355"/>
                  </a:lnTo>
                  <a:lnTo>
                    <a:pt x="1" y="1358"/>
                  </a:lnTo>
                  <a:lnTo>
                    <a:pt x="1" y="1361"/>
                  </a:lnTo>
                  <a:lnTo>
                    <a:pt x="2" y="1364"/>
                  </a:lnTo>
                  <a:lnTo>
                    <a:pt x="4" y="1367"/>
                  </a:lnTo>
                  <a:lnTo>
                    <a:pt x="5" y="1369"/>
                  </a:lnTo>
                  <a:lnTo>
                    <a:pt x="7" y="1372"/>
                  </a:lnTo>
                  <a:lnTo>
                    <a:pt x="9" y="1374"/>
                  </a:lnTo>
                  <a:lnTo>
                    <a:pt x="12" y="1377"/>
                  </a:lnTo>
                  <a:lnTo>
                    <a:pt x="14" y="1379"/>
                  </a:lnTo>
                  <a:lnTo>
                    <a:pt x="17" y="1380"/>
                  </a:lnTo>
                  <a:lnTo>
                    <a:pt x="20" y="1382"/>
                  </a:lnTo>
                  <a:lnTo>
                    <a:pt x="23" y="1383"/>
                  </a:lnTo>
                  <a:lnTo>
                    <a:pt x="26" y="1384"/>
                  </a:lnTo>
                  <a:lnTo>
                    <a:pt x="29" y="1385"/>
                  </a:lnTo>
                  <a:lnTo>
                    <a:pt x="33" y="1385"/>
                  </a:lnTo>
                  <a:lnTo>
                    <a:pt x="222" y="1385"/>
                  </a:lnTo>
                  <a:lnTo>
                    <a:pt x="225" y="1385"/>
                  </a:lnTo>
                  <a:lnTo>
                    <a:pt x="228" y="1384"/>
                  </a:lnTo>
                  <a:lnTo>
                    <a:pt x="231" y="1383"/>
                  </a:lnTo>
                  <a:lnTo>
                    <a:pt x="234" y="1382"/>
                  </a:lnTo>
                  <a:lnTo>
                    <a:pt x="237" y="1381"/>
                  </a:lnTo>
                  <a:lnTo>
                    <a:pt x="240" y="1379"/>
                  </a:lnTo>
                  <a:lnTo>
                    <a:pt x="243" y="1378"/>
                  </a:lnTo>
                  <a:lnTo>
                    <a:pt x="245" y="1376"/>
                  </a:lnTo>
                  <a:lnTo>
                    <a:pt x="248" y="1373"/>
                  </a:lnTo>
                  <a:lnTo>
                    <a:pt x="250" y="1371"/>
                  </a:lnTo>
                  <a:lnTo>
                    <a:pt x="252" y="1368"/>
                  </a:lnTo>
                  <a:lnTo>
                    <a:pt x="253" y="1365"/>
                  </a:lnTo>
                  <a:lnTo>
                    <a:pt x="254" y="1362"/>
                  </a:lnTo>
                  <a:lnTo>
                    <a:pt x="255" y="1359"/>
                  </a:lnTo>
                  <a:lnTo>
                    <a:pt x="256" y="1355"/>
                  </a:lnTo>
                  <a:lnTo>
                    <a:pt x="256" y="1352"/>
                  </a:lnTo>
                  <a:lnTo>
                    <a:pt x="256" y="99"/>
                  </a:lnTo>
                  <a:lnTo>
                    <a:pt x="255" y="89"/>
                  </a:lnTo>
                  <a:lnTo>
                    <a:pt x="253" y="79"/>
                  </a:lnTo>
                  <a:lnTo>
                    <a:pt x="250" y="70"/>
                  </a:lnTo>
                  <a:lnTo>
                    <a:pt x="247" y="61"/>
                  </a:lnTo>
                  <a:lnTo>
                    <a:pt x="242" y="52"/>
                  </a:lnTo>
                  <a:lnTo>
                    <a:pt x="237" y="44"/>
                  </a:lnTo>
                  <a:lnTo>
                    <a:pt x="231" y="36"/>
                  </a:lnTo>
                  <a:lnTo>
                    <a:pt x="225" y="29"/>
                  </a:lnTo>
                  <a:lnTo>
                    <a:pt x="217" y="23"/>
                  </a:lnTo>
                  <a:lnTo>
                    <a:pt x="210" y="17"/>
                  </a:lnTo>
                  <a:lnTo>
                    <a:pt x="202" y="12"/>
                  </a:lnTo>
                  <a:lnTo>
                    <a:pt x="193" y="8"/>
                  </a:lnTo>
                  <a:lnTo>
                    <a:pt x="184" y="5"/>
                  </a:lnTo>
                  <a:lnTo>
                    <a:pt x="174" y="2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30"/>
            <p:cNvSpPr/>
            <p:nvPr/>
          </p:nvSpPr>
          <p:spPr>
            <a:xfrm>
              <a:off x="5681337" y="4116014"/>
              <a:ext cx="92160" cy="554400"/>
            </a:xfrm>
            <a:custGeom>
              <a:avLst/>
              <a:gdLst/>
              <a:ahLst/>
              <a:cxnLst/>
              <a:rect l="l" t="t" r="r" b="b"/>
              <a:pathLst>
                <a:path w="257" h="1541" extrusionOk="0">
                  <a:moveTo>
                    <a:pt x="155" y="0"/>
                  </a:moveTo>
                  <a:lnTo>
                    <a:pt x="99" y="0"/>
                  </a:lnTo>
                  <a:lnTo>
                    <a:pt x="89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1507"/>
                  </a:lnTo>
                  <a:lnTo>
                    <a:pt x="0" y="1510"/>
                  </a:lnTo>
                  <a:lnTo>
                    <a:pt x="1" y="1513"/>
                  </a:lnTo>
                  <a:lnTo>
                    <a:pt x="1" y="1516"/>
                  </a:lnTo>
                  <a:lnTo>
                    <a:pt x="2" y="1519"/>
                  </a:lnTo>
                  <a:lnTo>
                    <a:pt x="4" y="1522"/>
                  </a:lnTo>
                  <a:lnTo>
                    <a:pt x="5" y="1525"/>
                  </a:lnTo>
                  <a:lnTo>
                    <a:pt x="7" y="1528"/>
                  </a:lnTo>
                  <a:lnTo>
                    <a:pt x="9" y="1530"/>
                  </a:lnTo>
                  <a:lnTo>
                    <a:pt x="12" y="1533"/>
                  </a:lnTo>
                  <a:lnTo>
                    <a:pt x="14" y="1535"/>
                  </a:lnTo>
                  <a:lnTo>
                    <a:pt x="17" y="1536"/>
                  </a:lnTo>
                  <a:lnTo>
                    <a:pt x="20" y="1538"/>
                  </a:lnTo>
                  <a:lnTo>
                    <a:pt x="23" y="1539"/>
                  </a:lnTo>
                  <a:lnTo>
                    <a:pt x="27" y="1540"/>
                  </a:lnTo>
                  <a:lnTo>
                    <a:pt x="30" y="1541"/>
                  </a:lnTo>
                  <a:lnTo>
                    <a:pt x="34" y="1541"/>
                  </a:lnTo>
                  <a:lnTo>
                    <a:pt x="223" y="1541"/>
                  </a:lnTo>
                  <a:lnTo>
                    <a:pt x="226" y="1541"/>
                  </a:lnTo>
                  <a:lnTo>
                    <a:pt x="229" y="1540"/>
                  </a:lnTo>
                  <a:lnTo>
                    <a:pt x="232" y="1539"/>
                  </a:lnTo>
                  <a:lnTo>
                    <a:pt x="235" y="1538"/>
                  </a:lnTo>
                  <a:lnTo>
                    <a:pt x="238" y="1537"/>
                  </a:lnTo>
                  <a:lnTo>
                    <a:pt x="241" y="1535"/>
                  </a:lnTo>
                  <a:lnTo>
                    <a:pt x="244" y="1534"/>
                  </a:lnTo>
                  <a:lnTo>
                    <a:pt x="246" y="1531"/>
                  </a:lnTo>
                  <a:lnTo>
                    <a:pt x="249" y="1529"/>
                  </a:lnTo>
                  <a:lnTo>
                    <a:pt x="251" y="1526"/>
                  </a:lnTo>
                  <a:lnTo>
                    <a:pt x="253" y="1524"/>
                  </a:lnTo>
                  <a:lnTo>
                    <a:pt x="254" y="1521"/>
                  </a:lnTo>
                  <a:lnTo>
                    <a:pt x="255" y="1517"/>
                  </a:lnTo>
                  <a:lnTo>
                    <a:pt x="256" y="1514"/>
                  </a:lnTo>
                  <a:lnTo>
                    <a:pt x="257" y="1511"/>
                  </a:lnTo>
                  <a:lnTo>
                    <a:pt x="257" y="1507"/>
                  </a:lnTo>
                  <a:lnTo>
                    <a:pt x="257" y="99"/>
                  </a:lnTo>
                  <a:lnTo>
                    <a:pt x="256" y="89"/>
                  </a:lnTo>
                  <a:lnTo>
                    <a:pt x="254" y="79"/>
                  </a:lnTo>
                  <a:lnTo>
                    <a:pt x="251" y="70"/>
                  </a:lnTo>
                  <a:lnTo>
                    <a:pt x="247" y="61"/>
                  </a:lnTo>
                  <a:lnTo>
                    <a:pt x="243" y="52"/>
                  </a:lnTo>
                  <a:lnTo>
                    <a:pt x="238" y="44"/>
                  </a:lnTo>
                  <a:lnTo>
                    <a:pt x="232" y="36"/>
                  </a:lnTo>
                  <a:lnTo>
                    <a:pt x="225" y="29"/>
                  </a:lnTo>
                  <a:lnTo>
                    <a:pt x="218" y="23"/>
                  </a:lnTo>
                  <a:lnTo>
                    <a:pt x="210" y="17"/>
                  </a:lnTo>
                  <a:lnTo>
                    <a:pt x="202" y="12"/>
                  </a:lnTo>
                  <a:lnTo>
                    <a:pt x="193" y="8"/>
                  </a:lnTo>
                  <a:lnTo>
                    <a:pt x="184" y="5"/>
                  </a:lnTo>
                  <a:lnTo>
                    <a:pt x="175" y="2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30"/>
            <p:cNvSpPr/>
            <p:nvPr/>
          </p:nvSpPr>
          <p:spPr>
            <a:xfrm>
              <a:off x="5177697" y="4116014"/>
              <a:ext cx="594720" cy="595080"/>
            </a:xfrm>
            <a:custGeom>
              <a:avLst/>
              <a:gdLst/>
              <a:ahLst/>
              <a:cxnLst/>
              <a:rect l="l" t="t" r="r" b="b"/>
              <a:pathLst>
                <a:path w="1653" h="1654" extrusionOk="0">
                  <a:moveTo>
                    <a:pt x="1631" y="1608"/>
                  </a:moveTo>
                  <a:lnTo>
                    <a:pt x="87" y="1608"/>
                  </a:lnTo>
                  <a:lnTo>
                    <a:pt x="83" y="1608"/>
                  </a:lnTo>
                  <a:lnTo>
                    <a:pt x="79" y="1607"/>
                  </a:lnTo>
                  <a:lnTo>
                    <a:pt x="75" y="1606"/>
                  </a:lnTo>
                  <a:lnTo>
                    <a:pt x="71" y="1605"/>
                  </a:lnTo>
                  <a:lnTo>
                    <a:pt x="67" y="1603"/>
                  </a:lnTo>
                  <a:lnTo>
                    <a:pt x="64" y="1601"/>
                  </a:lnTo>
                  <a:lnTo>
                    <a:pt x="60" y="1598"/>
                  </a:lnTo>
                  <a:lnTo>
                    <a:pt x="57" y="1596"/>
                  </a:lnTo>
                  <a:lnTo>
                    <a:pt x="55" y="1593"/>
                  </a:lnTo>
                  <a:lnTo>
                    <a:pt x="52" y="1589"/>
                  </a:lnTo>
                  <a:lnTo>
                    <a:pt x="50" y="1586"/>
                  </a:lnTo>
                  <a:lnTo>
                    <a:pt x="48" y="1582"/>
                  </a:lnTo>
                  <a:lnTo>
                    <a:pt x="47" y="1578"/>
                  </a:lnTo>
                  <a:lnTo>
                    <a:pt x="46" y="1574"/>
                  </a:lnTo>
                  <a:lnTo>
                    <a:pt x="45" y="1570"/>
                  </a:lnTo>
                  <a:lnTo>
                    <a:pt x="45" y="1566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1" y="9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1566"/>
                  </a:lnTo>
                  <a:lnTo>
                    <a:pt x="0" y="1575"/>
                  </a:lnTo>
                  <a:lnTo>
                    <a:pt x="2" y="1583"/>
                  </a:lnTo>
                  <a:lnTo>
                    <a:pt x="4" y="1592"/>
                  </a:lnTo>
                  <a:lnTo>
                    <a:pt x="7" y="1600"/>
                  </a:lnTo>
                  <a:lnTo>
                    <a:pt x="11" y="1608"/>
                  </a:lnTo>
                  <a:lnTo>
                    <a:pt x="15" y="1615"/>
                  </a:lnTo>
                  <a:lnTo>
                    <a:pt x="20" y="1622"/>
                  </a:lnTo>
                  <a:lnTo>
                    <a:pt x="25" y="1628"/>
                  </a:lnTo>
                  <a:lnTo>
                    <a:pt x="32" y="1634"/>
                  </a:lnTo>
                  <a:lnTo>
                    <a:pt x="38" y="1639"/>
                  </a:lnTo>
                  <a:lnTo>
                    <a:pt x="46" y="1643"/>
                  </a:lnTo>
                  <a:lnTo>
                    <a:pt x="53" y="1647"/>
                  </a:lnTo>
                  <a:lnTo>
                    <a:pt x="61" y="1650"/>
                  </a:lnTo>
                  <a:lnTo>
                    <a:pt x="69" y="1652"/>
                  </a:lnTo>
                  <a:lnTo>
                    <a:pt x="78" y="1653"/>
                  </a:lnTo>
                  <a:lnTo>
                    <a:pt x="87" y="1654"/>
                  </a:lnTo>
                  <a:lnTo>
                    <a:pt x="1631" y="1654"/>
                  </a:lnTo>
                  <a:lnTo>
                    <a:pt x="1633" y="1654"/>
                  </a:lnTo>
                  <a:lnTo>
                    <a:pt x="1636" y="1653"/>
                  </a:lnTo>
                  <a:lnTo>
                    <a:pt x="1638" y="1653"/>
                  </a:lnTo>
                  <a:lnTo>
                    <a:pt x="1640" y="1652"/>
                  </a:lnTo>
                  <a:lnTo>
                    <a:pt x="1642" y="1651"/>
                  </a:lnTo>
                  <a:lnTo>
                    <a:pt x="1644" y="1650"/>
                  </a:lnTo>
                  <a:lnTo>
                    <a:pt x="1646" y="1648"/>
                  </a:lnTo>
                  <a:lnTo>
                    <a:pt x="1647" y="1647"/>
                  </a:lnTo>
                  <a:lnTo>
                    <a:pt x="1649" y="1645"/>
                  </a:lnTo>
                  <a:lnTo>
                    <a:pt x="1650" y="1643"/>
                  </a:lnTo>
                  <a:lnTo>
                    <a:pt x="1651" y="1641"/>
                  </a:lnTo>
                  <a:lnTo>
                    <a:pt x="1651" y="1639"/>
                  </a:lnTo>
                  <a:lnTo>
                    <a:pt x="1652" y="1637"/>
                  </a:lnTo>
                  <a:lnTo>
                    <a:pt x="1653" y="1635"/>
                  </a:lnTo>
                  <a:lnTo>
                    <a:pt x="1653" y="1633"/>
                  </a:lnTo>
                  <a:lnTo>
                    <a:pt x="1653" y="1631"/>
                  </a:lnTo>
                  <a:lnTo>
                    <a:pt x="1653" y="1629"/>
                  </a:lnTo>
                  <a:lnTo>
                    <a:pt x="1653" y="1627"/>
                  </a:lnTo>
                  <a:lnTo>
                    <a:pt x="1652" y="1625"/>
                  </a:lnTo>
                  <a:lnTo>
                    <a:pt x="1651" y="1623"/>
                  </a:lnTo>
                  <a:lnTo>
                    <a:pt x="1651" y="1621"/>
                  </a:lnTo>
                  <a:lnTo>
                    <a:pt x="1650" y="1619"/>
                  </a:lnTo>
                  <a:lnTo>
                    <a:pt x="1649" y="1617"/>
                  </a:lnTo>
                  <a:lnTo>
                    <a:pt x="1647" y="1615"/>
                  </a:lnTo>
                  <a:lnTo>
                    <a:pt x="1646" y="1614"/>
                  </a:lnTo>
                  <a:lnTo>
                    <a:pt x="1644" y="1612"/>
                  </a:lnTo>
                  <a:lnTo>
                    <a:pt x="1642" y="1611"/>
                  </a:lnTo>
                  <a:lnTo>
                    <a:pt x="1640" y="1610"/>
                  </a:lnTo>
                  <a:lnTo>
                    <a:pt x="1638" y="1609"/>
                  </a:lnTo>
                  <a:lnTo>
                    <a:pt x="1636" y="1608"/>
                  </a:lnTo>
                  <a:lnTo>
                    <a:pt x="1633" y="16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" name="Google Shape;547;p30"/>
          <p:cNvGrpSpPr/>
          <p:nvPr/>
        </p:nvGrpSpPr>
        <p:grpSpPr>
          <a:xfrm>
            <a:off x="7628234" y="4915256"/>
            <a:ext cx="682604" cy="660305"/>
            <a:chOff x="7126736" y="4858694"/>
            <a:chExt cx="595080" cy="575640"/>
          </a:xfrm>
        </p:grpSpPr>
        <p:sp>
          <p:nvSpPr>
            <p:cNvPr id="548" name="Google Shape;548;p30"/>
            <p:cNvSpPr/>
            <p:nvPr/>
          </p:nvSpPr>
          <p:spPr>
            <a:xfrm>
              <a:off x="7126736" y="4858694"/>
              <a:ext cx="595080" cy="575640"/>
            </a:xfrm>
            <a:custGeom>
              <a:avLst/>
              <a:gdLst/>
              <a:ahLst/>
              <a:cxnLst/>
              <a:rect l="l" t="t" r="r" b="b"/>
              <a:pathLst>
                <a:path w="1654" h="1600" extrusionOk="0">
                  <a:moveTo>
                    <a:pt x="1549" y="87"/>
                  </a:moveTo>
                  <a:lnTo>
                    <a:pt x="847" y="87"/>
                  </a:lnTo>
                  <a:lnTo>
                    <a:pt x="847" y="31"/>
                  </a:lnTo>
                  <a:lnTo>
                    <a:pt x="847" y="28"/>
                  </a:lnTo>
                  <a:lnTo>
                    <a:pt x="846" y="25"/>
                  </a:lnTo>
                  <a:lnTo>
                    <a:pt x="846" y="22"/>
                  </a:lnTo>
                  <a:lnTo>
                    <a:pt x="845" y="19"/>
                  </a:lnTo>
                  <a:lnTo>
                    <a:pt x="843" y="16"/>
                  </a:lnTo>
                  <a:lnTo>
                    <a:pt x="842" y="14"/>
                  </a:lnTo>
                  <a:lnTo>
                    <a:pt x="840" y="11"/>
                  </a:lnTo>
                  <a:lnTo>
                    <a:pt x="838" y="9"/>
                  </a:lnTo>
                  <a:lnTo>
                    <a:pt x="836" y="7"/>
                  </a:lnTo>
                  <a:lnTo>
                    <a:pt x="833" y="5"/>
                  </a:lnTo>
                  <a:lnTo>
                    <a:pt x="831" y="4"/>
                  </a:lnTo>
                  <a:lnTo>
                    <a:pt x="828" y="2"/>
                  </a:lnTo>
                  <a:lnTo>
                    <a:pt x="825" y="1"/>
                  </a:lnTo>
                  <a:lnTo>
                    <a:pt x="822" y="1"/>
                  </a:lnTo>
                  <a:lnTo>
                    <a:pt x="819" y="0"/>
                  </a:lnTo>
                  <a:lnTo>
                    <a:pt x="816" y="0"/>
                  </a:lnTo>
                  <a:lnTo>
                    <a:pt x="813" y="0"/>
                  </a:lnTo>
                  <a:lnTo>
                    <a:pt x="810" y="1"/>
                  </a:lnTo>
                  <a:lnTo>
                    <a:pt x="807" y="1"/>
                  </a:lnTo>
                  <a:lnTo>
                    <a:pt x="804" y="2"/>
                  </a:lnTo>
                  <a:lnTo>
                    <a:pt x="801" y="4"/>
                  </a:lnTo>
                  <a:lnTo>
                    <a:pt x="799" y="5"/>
                  </a:lnTo>
                  <a:lnTo>
                    <a:pt x="796" y="7"/>
                  </a:lnTo>
                  <a:lnTo>
                    <a:pt x="794" y="9"/>
                  </a:lnTo>
                  <a:lnTo>
                    <a:pt x="792" y="11"/>
                  </a:lnTo>
                  <a:lnTo>
                    <a:pt x="790" y="14"/>
                  </a:lnTo>
                  <a:lnTo>
                    <a:pt x="789" y="16"/>
                  </a:lnTo>
                  <a:lnTo>
                    <a:pt x="787" y="19"/>
                  </a:lnTo>
                  <a:lnTo>
                    <a:pt x="786" y="22"/>
                  </a:lnTo>
                  <a:lnTo>
                    <a:pt x="786" y="25"/>
                  </a:lnTo>
                  <a:lnTo>
                    <a:pt x="785" y="28"/>
                  </a:lnTo>
                  <a:lnTo>
                    <a:pt x="785" y="31"/>
                  </a:lnTo>
                  <a:lnTo>
                    <a:pt x="785" y="87"/>
                  </a:lnTo>
                  <a:lnTo>
                    <a:pt x="104" y="87"/>
                  </a:lnTo>
                  <a:lnTo>
                    <a:pt x="94" y="88"/>
                  </a:lnTo>
                  <a:lnTo>
                    <a:pt x="83" y="89"/>
                  </a:lnTo>
                  <a:lnTo>
                    <a:pt x="74" y="92"/>
                  </a:lnTo>
                  <a:lnTo>
                    <a:pt x="64" y="95"/>
                  </a:lnTo>
                  <a:lnTo>
                    <a:pt x="55" y="100"/>
                  </a:lnTo>
                  <a:lnTo>
                    <a:pt x="46" y="105"/>
                  </a:lnTo>
                  <a:lnTo>
                    <a:pt x="38" y="111"/>
                  </a:lnTo>
                  <a:lnTo>
                    <a:pt x="31" y="118"/>
                  </a:lnTo>
                  <a:lnTo>
                    <a:pt x="24" y="126"/>
                  </a:lnTo>
                  <a:lnTo>
                    <a:pt x="18" y="134"/>
                  </a:lnTo>
                  <a:lnTo>
                    <a:pt x="13" y="143"/>
                  </a:lnTo>
                  <a:lnTo>
                    <a:pt x="8" y="152"/>
                  </a:lnTo>
                  <a:lnTo>
                    <a:pt x="5" y="161"/>
                  </a:lnTo>
                  <a:lnTo>
                    <a:pt x="2" y="171"/>
                  </a:lnTo>
                  <a:lnTo>
                    <a:pt x="1" y="181"/>
                  </a:lnTo>
                  <a:lnTo>
                    <a:pt x="0" y="192"/>
                  </a:lnTo>
                  <a:lnTo>
                    <a:pt x="1" y="202"/>
                  </a:lnTo>
                  <a:lnTo>
                    <a:pt x="2" y="213"/>
                  </a:lnTo>
                  <a:lnTo>
                    <a:pt x="5" y="223"/>
                  </a:lnTo>
                  <a:lnTo>
                    <a:pt x="8" y="232"/>
                  </a:lnTo>
                  <a:lnTo>
                    <a:pt x="13" y="241"/>
                  </a:lnTo>
                  <a:lnTo>
                    <a:pt x="18" y="250"/>
                  </a:lnTo>
                  <a:lnTo>
                    <a:pt x="24" y="258"/>
                  </a:lnTo>
                  <a:lnTo>
                    <a:pt x="31" y="265"/>
                  </a:lnTo>
                  <a:lnTo>
                    <a:pt x="38" y="272"/>
                  </a:lnTo>
                  <a:lnTo>
                    <a:pt x="46" y="278"/>
                  </a:lnTo>
                  <a:lnTo>
                    <a:pt x="55" y="283"/>
                  </a:lnTo>
                  <a:lnTo>
                    <a:pt x="64" y="288"/>
                  </a:lnTo>
                  <a:lnTo>
                    <a:pt x="74" y="291"/>
                  </a:lnTo>
                  <a:lnTo>
                    <a:pt x="83" y="294"/>
                  </a:lnTo>
                  <a:lnTo>
                    <a:pt x="94" y="295"/>
                  </a:lnTo>
                  <a:lnTo>
                    <a:pt x="104" y="296"/>
                  </a:lnTo>
                  <a:lnTo>
                    <a:pt x="119" y="296"/>
                  </a:lnTo>
                  <a:lnTo>
                    <a:pt x="119" y="1301"/>
                  </a:lnTo>
                  <a:lnTo>
                    <a:pt x="119" y="1304"/>
                  </a:lnTo>
                  <a:lnTo>
                    <a:pt x="120" y="1307"/>
                  </a:lnTo>
                  <a:lnTo>
                    <a:pt x="120" y="1310"/>
                  </a:lnTo>
                  <a:lnTo>
                    <a:pt x="121" y="1313"/>
                  </a:lnTo>
                  <a:lnTo>
                    <a:pt x="123" y="1316"/>
                  </a:lnTo>
                  <a:lnTo>
                    <a:pt x="124" y="1318"/>
                  </a:lnTo>
                  <a:lnTo>
                    <a:pt x="126" y="1321"/>
                  </a:lnTo>
                  <a:lnTo>
                    <a:pt x="128" y="1323"/>
                  </a:lnTo>
                  <a:lnTo>
                    <a:pt x="130" y="1325"/>
                  </a:lnTo>
                  <a:lnTo>
                    <a:pt x="133" y="1327"/>
                  </a:lnTo>
                  <a:lnTo>
                    <a:pt x="135" y="1328"/>
                  </a:lnTo>
                  <a:lnTo>
                    <a:pt x="138" y="1329"/>
                  </a:lnTo>
                  <a:lnTo>
                    <a:pt x="141" y="1331"/>
                  </a:lnTo>
                  <a:lnTo>
                    <a:pt x="144" y="1331"/>
                  </a:lnTo>
                  <a:lnTo>
                    <a:pt x="147" y="1332"/>
                  </a:lnTo>
                  <a:lnTo>
                    <a:pt x="150" y="1332"/>
                  </a:lnTo>
                  <a:lnTo>
                    <a:pt x="785" y="1332"/>
                  </a:lnTo>
                  <a:lnTo>
                    <a:pt x="785" y="1397"/>
                  </a:lnTo>
                  <a:lnTo>
                    <a:pt x="508" y="1541"/>
                  </a:lnTo>
                  <a:lnTo>
                    <a:pt x="505" y="1543"/>
                  </a:lnTo>
                  <a:lnTo>
                    <a:pt x="502" y="1544"/>
                  </a:lnTo>
                  <a:lnTo>
                    <a:pt x="500" y="1547"/>
                  </a:lnTo>
                  <a:lnTo>
                    <a:pt x="497" y="1549"/>
                  </a:lnTo>
                  <a:lnTo>
                    <a:pt x="495" y="1551"/>
                  </a:lnTo>
                  <a:lnTo>
                    <a:pt x="494" y="1554"/>
                  </a:lnTo>
                  <a:lnTo>
                    <a:pt x="492" y="1557"/>
                  </a:lnTo>
                  <a:lnTo>
                    <a:pt x="491" y="1560"/>
                  </a:lnTo>
                  <a:lnTo>
                    <a:pt x="490" y="1563"/>
                  </a:lnTo>
                  <a:lnTo>
                    <a:pt x="490" y="1566"/>
                  </a:lnTo>
                  <a:lnTo>
                    <a:pt x="490" y="1569"/>
                  </a:lnTo>
                  <a:lnTo>
                    <a:pt x="490" y="1572"/>
                  </a:lnTo>
                  <a:lnTo>
                    <a:pt x="490" y="1575"/>
                  </a:lnTo>
                  <a:lnTo>
                    <a:pt x="491" y="1577"/>
                  </a:lnTo>
                  <a:lnTo>
                    <a:pt x="492" y="1580"/>
                  </a:lnTo>
                  <a:lnTo>
                    <a:pt x="494" y="1583"/>
                  </a:lnTo>
                  <a:lnTo>
                    <a:pt x="495" y="1585"/>
                  </a:lnTo>
                  <a:lnTo>
                    <a:pt x="496" y="1587"/>
                  </a:lnTo>
                  <a:lnTo>
                    <a:pt x="498" y="1589"/>
                  </a:lnTo>
                  <a:lnTo>
                    <a:pt x="499" y="1590"/>
                  </a:lnTo>
                  <a:lnTo>
                    <a:pt x="501" y="1592"/>
                  </a:lnTo>
                  <a:lnTo>
                    <a:pt x="503" y="1593"/>
                  </a:lnTo>
                  <a:lnTo>
                    <a:pt x="504" y="1594"/>
                  </a:lnTo>
                  <a:lnTo>
                    <a:pt x="506" y="1596"/>
                  </a:lnTo>
                  <a:lnTo>
                    <a:pt x="508" y="1597"/>
                  </a:lnTo>
                  <a:lnTo>
                    <a:pt x="510" y="1597"/>
                  </a:lnTo>
                  <a:lnTo>
                    <a:pt x="512" y="1598"/>
                  </a:lnTo>
                  <a:lnTo>
                    <a:pt x="514" y="1599"/>
                  </a:lnTo>
                  <a:lnTo>
                    <a:pt x="516" y="1599"/>
                  </a:lnTo>
                  <a:lnTo>
                    <a:pt x="518" y="1600"/>
                  </a:lnTo>
                  <a:lnTo>
                    <a:pt x="520" y="1600"/>
                  </a:lnTo>
                  <a:lnTo>
                    <a:pt x="522" y="1600"/>
                  </a:lnTo>
                  <a:lnTo>
                    <a:pt x="526" y="1600"/>
                  </a:lnTo>
                  <a:lnTo>
                    <a:pt x="528" y="1600"/>
                  </a:lnTo>
                  <a:lnTo>
                    <a:pt x="530" y="1600"/>
                  </a:lnTo>
                  <a:lnTo>
                    <a:pt x="531" y="1599"/>
                  </a:lnTo>
                  <a:lnTo>
                    <a:pt x="532" y="1599"/>
                  </a:lnTo>
                  <a:lnTo>
                    <a:pt x="533" y="1599"/>
                  </a:lnTo>
                  <a:lnTo>
                    <a:pt x="534" y="1598"/>
                  </a:lnTo>
                  <a:lnTo>
                    <a:pt x="535" y="1598"/>
                  </a:lnTo>
                  <a:lnTo>
                    <a:pt x="535" y="1597"/>
                  </a:lnTo>
                  <a:lnTo>
                    <a:pt x="536" y="1597"/>
                  </a:lnTo>
                  <a:lnTo>
                    <a:pt x="816" y="1453"/>
                  </a:lnTo>
                  <a:lnTo>
                    <a:pt x="1095" y="1597"/>
                  </a:lnTo>
                  <a:lnTo>
                    <a:pt x="1097" y="1598"/>
                  </a:lnTo>
                  <a:lnTo>
                    <a:pt x="1099" y="1599"/>
                  </a:lnTo>
                  <a:lnTo>
                    <a:pt x="1101" y="1599"/>
                  </a:lnTo>
                  <a:lnTo>
                    <a:pt x="1102" y="1600"/>
                  </a:lnTo>
                  <a:lnTo>
                    <a:pt x="1104" y="1600"/>
                  </a:lnTo>
                  <a:lnTo>
                    <a:pt x="1106" y="1600"/>
                  </a:lnTo>
                  <a:lnTo>
                    <a:pt x="1109" y="1600"/>
                  </a:lnTo>
                  <a:lnTo>
                    <a:pt x="1111" y="1600"/>
                  </a:lnTo>
                  <a:lnTo>
                    <a:pt x="1113" y="1600"/>
                  </a:lnTo>
                  <a:lnTo>
                    <a:pt x="1115" y="1599"/>
                  </a:lnTo>
                  <a:lnTo>
                    <a:pt x="1117" y="1599"/>
                  </a:lnTo>
                  <a:lnTo>
                    <a:pt x="1119" y="1598"/>
                  </a:lnTo>
                  <a:lnTo>
                    <a:pt x="1121" y="1597"/>
                  </a:lnTo>
                  <a:lnTo>
                    <a:pt x="1123" y="1597"/>
                  </a:lnTo>
                  <a:lnTo>
                    <a:pt x="1125" y="1596"/>
                  </a:lnTo>
                  <a:lnTo>
                    <a:pt x="1127" y="1594"/>
                  </a:lnTo>
                  <a:lnTo>
                    <a:pt x="1129" y="1593"/>
                  </a:lnTo>
                  <a:lnTo>
                    <a:pt x="1130" y="1592"/>
                  </a:lnTo>
                  <a:lnTo>
                    <a:pt x="1132" y="1590"/>
                  </a:lnTo>
                  <a:lnTo>
                    <a:pt x="1133" y="1589"/>
                  </a:lnTo>
                  <a:lnTo>
                    <a:pt x="1135" y="1587"/>
                  </a:lnTo>
                  <a:lnTo>
                    <a:pt x="1136" y="1585"/>
                  </a:lnTo>
                  <a:lnTo>
                    <a:pt x="1137" y="1583"/>
                  </a:lnTo>
                  <a:lnTo>
                    <a:pt x="1138" y="1580"/>
                  </a:lnTo>
                  <a:lnTo>
                    <a:pt x="1140" y="1577"/>
                  </a:lnTo>
                  <a:lnTo>
                    <a:pt x="1140" y="1573"/>
                  </a:lnTo>
                  <a:lnTo>
                    <a:pt x="1141" y="1570"/>
                  </a:lnTo>
                  <a:lnTo>
                    <a:pt x="1141" y="1567"/>
                  </a:lnTo>
                  <a:lnTo>
                    <a:pt x="1141" y="1564"/>
                  </a:lnTo>
                  <a:lnTo>
                    <a:pt x="1140" y="1561"/>
                  </a:lnTo>
                  <a:lnTo>
                    <a:pt x="1140" y="1559"/>
                  </a:lnTo>
                  <a:lnTo>
                    <a:pt x="1139" y="1556"/>
                  </a:lnTo>
                  <a:lnTo>
                    <a:pt x="1137" y="1553"/>
                  </a:lnTo>
                  <a:lnTo>
                    <a:pt x="1136" y="1551"/>
                  </a:lnTo>
                  <a:lnTo>
                    <a:pt x="1134" y="1548"/>
                  </a:lnTo>
                  <a:lnTo>
                    <a:pt x="1131" y="1546"/>
                  </a:lnTo>
                  <a:lnTo>
                    <a:pt x="1129" y="1544"/>
                  </a:lnTo>
                  <a:lnTo>
                    <a:pt x="1126" y="1543"/>
                  </a:lnTo>
                  <a:lnTo>
                    <a:pt x="1123" y="1541"/>
                  </a:lnTo>
                  <a:lnTo>
                    <a:pt x="847" y="1397"/>
                  </a:lnTo>
                  <a:lnTo>
                    <a:pt x="847" y="1335"/>
                  </a:lnTo>
                  <a:lnTo>
                    <a:pt x="1504" y="1335"/>
                  </a:lnTo>
                  <a:lnTo>
                    <a:pt x="1507" y="1335"/>
                  </a:lnTo>
                  <a:lnTo>
                    <a:pt x="1510" y="1334"/>
                  </a:lnTo>
                  <a:lnTo>
                    <a:pt x="1513" y="1333"/>
                  </a:lnTo>
                  <a:lnTo>
                    <a:pt x="1516" y="1332"/>
                  </a:lnTo>
                  <a:lnTo>
                    <a:pt x="1519" y="1331"/>
                  </a:lnTo>
                  <a:lnTo>
                    <a:pt x="1521" y="1329"/>
                  </a:lnTo>
                  <a:lnTo>
                    <a:pt x="1524" y="1327"/>
                  </a:lnTo>
                  <a:lnTo>
                    <a:pt x="1526" y="1325"/>
                  </a:lnTo>
                  <a:lnTo>
                    <a:pt x="1528" y="1323"/>
                  </a:lnTo>
                  <a:lnTo>
                    <a:pt x="1530" y="1321"/>
                  </a:lnTo>
                  <a:lnTo>
                    <a:pt x="1531" y="1318"/>
                  </a:lnTo>
                  <a:lnTo>
                    <a:pt x="1532" y="1316"/>
                  </a:lnTo>
                  <a:lnTo>
                    <a:pt x="1534" y="1313"/>
                  </a:lnTo>
                  <a:lnTo>
                    <a:pt x="1534" y="1310"/>
                  </a:lnTo>
                  <a:lnTo>
                    <a:pt x="1535" y="1307"/>
                  </a:lnTo>
                  <a:lnTo>
                    <a:pt x="1535" y="1304"/>
                  </a:lnTo>
                  <a:lnTo>
                    <a:pt x="1535" y="299"/>
                  </a:lnTo>
                  <a:lnTo>
                    <a:pt x="1549" y="299"/>
                  </a:lnTo>
                  <a:lnTo>
                    <a:pt x="1560" y="298"/>
                  </a:lnTo>
                  <a:lnTo>
                    <a:pt x="1570" y="297"/>
                  </a:lnTo>
                  <a:lnTo>
                    <a:pt x="1580" y="294"/>
                  </a:lnTo>
                  <a:lnTo>
                    <a:pt x="1589" y="291"/>
                  </a:lnTo>
                  <a:lnTo>
                    <a:pt x="1599" y="286"/>
                  </a:lnTo>
                  <a:lnTo>
                    <a:pt x="1607" y="281"/>
                  </a:lnTo>
                  <a:lnTo>
                    <a:pt x="1615" y="275"/>
                  </a:lnTo>
                  <a:lnTo>
                    <a:pt x="1623" y="268"/>
                  </a:lnTo>
                  <a:lnTo>
                    <a:pt x="1630" y="261"/>
                  </a:lnTo>
                  <a:lnTo>
                    <a:pt x="1636" y="252"/>
                  </a:lnTo>
                  <a:lnTo>
                    <a:pt x="1641" y="244"/>
                  </a:lnTo>
                  <a:lnTo>
                    <a:pt x="1646" y="235"/>
                  </a:lnTo>
                  <a:lnTo>
                    <a:pt x="1649" y="225"/>
                  </a:lnTo>
                  <a:lnTo>
                    <a:pt x="1652" y="216"/>
                  </a:lnTo>
                  <a:lnTo>
                    <a:pt x="1653" y="205"/>
                  </a:lnTo>
                  <a:lnTo>
                    <a:pt x="1654" y="195"/>
                  </a:lnTo>
                  <a:lnTo>
                    <a:pt x="1653" y="184"/>
                  </a:lnTo>
                  <a:lnTo>
                    <a:pt x="1652" y="173"/>
                  </a:lnTo>
                  <a:lnTo>
                    <a:pt x="1649" y="163"/>
                  </a:lnTo>
                  <a:lnTo>
                    <a:pt x="1646" y="153"/>
                  </a:lnTo>
                  <a:lnTo>
                    <a:pt x="1642" y="143"/>
                  </a:lnTo>
                  <a:lnTo>
                    <a:pt x="1637" y="134"/>
                  </a:lnTo>
                  <a:lnTo>
                    <a:pt x="1631" y="126"/>
                  </a:lnTo>
                  <a:lnTo>
                    <a:pt x="1624" y="118"/>
                  </a:lnTo>
                  <a:lnTo>
                    <a:pt x="1617" y="112"/>
                  </a:lnTo>
                  <a:lnTo>
                    <a:pt x="1609" y="105"/>
                  </a:lnTo>
                  <a:lnTo>
                    <a:pt x="1600" y="100"/>
                  </a:lnTo>
                  <a:lnTo>
                    <a:pt x="1591" y="95"/>
                  </a:lnTo>
                  <a:lnTo>
                    <a:pt x="1581" y="92"/>
                  </a:lnTo>
                  <a:lnTo>
                    <a:pt x="1571" y="89"/>
                  </a:lnTo>
                  <a:lnTo>
                    <a:pt x="1560" y="88"/>
                  </a:lnTo>
                  <a:close/>
                  <a:moveTo>
                    <a:pt x="1473" y="1270"/>
                  </a:moveTo>
                  <a:lnTo>
                    <a:pt x="181" y="1270"/>
                  </a:lnTo>
                  <a:lnTo>
                    <a:pt x="181" y="296"/>
                  </a:lnTo>
                  <a:lnTo>
                    <a:pt x="1473" y="296"/>
                  </a:lnTo>
                  <a:close/>
                  <a:moveTo>
                    <a:pt x="1549" y="231"/>
                  </a:moveTo>
                  <a:lnTo>
                    <a:pt x="1504" y="231"/>
                  </a:lnTo>
                  <a:lnTo>
                    <a:pt x="150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0"/>
                  </a:lnTo>
                  <a:lnTo>
                    <a:pt x="92" y="229"/>
                  </a:lnTo>
                  <a:lnTo>
                    <a:pt x="89" y="228"/>
                  </a:lnTo>
                  <a:lnTo>
                    <a:pt x="85" y="226"/>
                  </a:lnTo>
                  <a:lnTo>
                    <a:pt x="82" y="224"/>
                  </a:lnTo>
                  <a:lnTo>
                    <a:pt x="79" y="222"/>
                  </a:lnTo>
                  <a:lnTo>
                    <a:pt x="76" y="220"/>
                  </a:lnTo>
                  <a:lnTo>
                    <a:pt x="74" y="217"/>
                  </a:lnTo>
                  <a:lnTo>
                    <a:pt x="72" y="214"/>
                  </a:lnTo>
                  <a:lnTo>
                    <a:pt x="70" y="211"/>
                  </a:lnTo>
                  <a:lnTo>
                    <a:pt x="68" y="207"/>
                  </a:lnTo>
                  <a:lnTo>
                    <a:pt x="67" y="204"/>
                  </a:lnTo>
                  <a:lnTo>
                    <a:pt x="66" y="200"/>
                  </a:lnTo>
                  <a:lnTo>
                    <a:pt x="65" y="196"/>
                  </a:lnTo>
                  <a:lnTo>
                    <a:pt x="65" y="192"/>
                  </a:lnTo>
                  <a:lnTo>
                    <a:pt x="65" y="188"/>
                  </a:lnTo>
                  <a:lnTo>
                    <a:pt x="66" y="184"/>
                  </a:lnTo>
                  <a:lnTo>
                    <a:pt x="67" y="180"/>
                  </a:lnTo>
                  <a:lnTo>
                    <a:pt x="68" y="176"/>
                  </a:lnTo>
                  <a:lnTo>
                    <a:pt x="70" y="173"/>
                  </a:lnTo>
                  <a:lnTo>
                    <a:pt x="72" y="169"/>
                  </a:lnTo>
                  <a:lnTo>
                    <a:pt x="74" y="166"/>
                  </a:lnTo>
                  <a:lnTo>
                    <a:pt x="76" y="163"/>
                  </a:lnTo>
                  <a:lnTo>
                    <a:pt x="79" y="161"/>
                  </a:lnTo>
                  <a:lnTo>
                    <a:pt x="82" y="159"/>
                  </a:lnTo>
                  <a:lnTo>
                    <a:pt x="85" y="157"/>
                  </a:lnTo>
                  <a:lnTo>
                    <a:pt x="89" y="155"/>
                  </a:lnTo>
                  <a:lnTo>
                    <a:pt x="92" y="154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4" y="152"/>
                  </a:lnTo>
                  <a:lnTo>
                    <a:pt x="1552" y="152"/>
                  </a:lnTo>
                  <a:lnTo>
                    <a:pt x="1556" y="152"/>
                  </a:lnTo>
                  <a:lnTo>
                    <a:pt x="1560" y="153"/>
                  </a:lnTo>
                  <a:lnTo>
                    <a:pt x="1564" y="154"/>
                  </a:lnTo>
                  <a:lnTo>
                    <a:pt x="1568" y="155"/>
                  </a:lnTo>
                  <a:lnTo>
                    <a:pt x="1571" y="157"/>
                  </a:lnTo>
                  <a:lnTo>
                    <a:pt x="1575" y="159"/>
                  </a:lnTo>
                  <a:lnTo>
                    <a:pt x="1578" y="161"/>
                  </a:lnTo>
                  <a:lnTo>
                    <a:pt x="1581" y="163"/>
                  </a:lnTo>
                  <a:lnTo>
                    <a:pt x="1583" y="166"/>
                  </a:lnTo>
                  <a:lnTo>
                    <a:pt x="1585" y="169"/>
                  </a:lnTo>
                  <a:lnTo>
                    <a:pt x="1587" y="173"/>
                  </a:lnTo>
                  <a:lnTo>
                    <a:pt x="1589" y="176"/>
                  </a:lnTo>
                  <a:lnTo>
                    <a:pt x="1590" y="180"/>
                  </a:lnTo>
                  <a:lnTo>
                    <a:pt x="1591" y="184"/>
                  </a:lnTo>
                  <a:lnTo>
                    <a:pt x="1592" y="188"/>
                  </a:lnTo>
                  <a:lnTo>
                    <a:pt x="1592" y="192"/>
                  </a:lnTo>
                  <a:lnTo>
                    <a:pt x="1592" y="196"/>
                  </a:lnTo>
                  <a:lnTo>
                    <a:pt x="1591" y="200"/>
                  </a:lnTo>
                  <a:lnTo>
                    <a:pt x="1590" y="204"/>
                  </a:lnTo>
                  <a:lnTo>
                    <a:pt x="1588" y="207"/>
                  </a:lnTo>
                  <a:lnTo>
                    <a:pt x="1587" y="211"/>
                  </a:lnTo>
                  <a:lnTo>
                    <a:pt x="1584" y="214"/>
                  </a:lnTo>
                  <a:lnTo>
                    <a:pt x="1582" y="217"/>
                  </a:lnTo>
                  <a:lnTo>
                    <a:pt x="1579" y="220"/>
                  </a:lnTo>
                  <a:lnTo>
                    <a:pt x="1576" y="222"/>
                  </a:lnTo>
                  <a:lnTo>
                    <a:pt x="1573" y="224"/>
                  </a:lnTo>
                  <a:lnTo>
                    <a:pt x="1569" y="226"/>
                  </a:lnTo>
                  <a:lnTo>
                    <a:pt x="1565" y="228"/>
                  </a:lnTo>
                  <a:lnTo>
                    <a:pt x="1561" y="229"/>
                  </a:lnTo>
                  <a:lnTo>
                    <a:pt x="1557" y="230"/>
                  </a:lnTo>
                  <a:lnTo>
                    <a:pt x="1553" y="2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30"/>
            <p:cNvSpPr/>
            <p:nvPr/>
          </p:nvSpPr>
          <p:spPr>
            <a:xfrm>
              <a:off x="7225377" y="5019974"/>
              <a:ext cx="384840" cy="240480"/>
            </a:xfrm>
            <a:custGeom>
              <a:avLst/>
              <a:gdLst/>
              <a:ahLst/>
              <a:cxnLst/>
              <a:rect l="l" t="t" r="r" b="b"/>
              <a:pathLst>
                <a:path w="1070" h="669" extrusionOk="0">
                  <a:moveTo>
                    <a:pt x="96" y="669"/>
                  </a:moveTo>
                  <a:lnTo>
                    <a:pt x="106" y="668"/>
                  </a:lnTo>
                  <a:lnTo>
                    <a:pt x="116" y="667"/>
                  </a:lnTo>
                  <a:lnTo>
                    <a:pt x="125" y="664"/>
                  </a:lnTo>
                  <a:lnTo>
                    <a:pt x="134" y="661"/>
                  </a:lnTo>
                  <a:lnTo>
                    <a:pt x="142" y="657"/>
                  </a:lnTo>
                  <a:lnTo>
                    <a:pt x="151" y="652"/>
                  </a:lnTo>
                  <a:lnTo>
                    <a:pt x="158" y="646"/>
                  </a:lnTo>
                  <a:lnTo>
                    <a:pt x="165" y="640"/>
                  </a:lnTo>
                  <a:lnTo>
                    <a:pt x="172" y="633"/>
                  </a:lnTo>
                  <a:lnTo>
                    <a:pt x="178" y="625"/>
                  </a:lnTo>
                  <a:lnTo>
                    <a:pt x="183" y="617"/>
                  </a:lnTo>
                  <a:lnTo>
                    <a:pt x="187" y="609"/>
                  </a:lnTo>
                  <a:lnTo>
                    <a:pt x="190" y="600"/>
                  </a:lnTo>
                  <a:lnTo>
                    <a:pt x="193" y="590"/>
                  </a:lnTo>
                  <a:lnTo>
                    <a:pt x="195" y="581"/>
                  </a:lnTo>
                  <a:lnTo>
                    <a:pt x="195" y="571"/>
                  </a:lnTo>
                  <a:lnTo>
                    <a:pt x="195" y="564"/>
                  </a:lnTo>
                  <a:lnTo>
                    <a:pt x="195" y="561"/>
                  </a:lnTo>
                  <a:lnTo>
                    <a:pt x="195" y="558"/>
                  </a:lnTo>
                  <a:lnTo>
                    <a:pt x="194" y="555"/>
                  </a:lnTo>
                  <a:lnTo>
                    <a:pt x="194" y="552"/>
                  </a:lnTo>
                  <a:lnTo>
                    <a:pt x="193" y="548"/>
                  </a:lnTo>
                  <a:lnTo>
                    <a:pt x="192" y="545"/>
                  </a:lnTo>
                  <a:lnTo>
                    <a:pt x="477" y="319"/>
                  </a:lnTo>
                  <a:lnTo>
                    <a:pt x="573" y="412"/>
                  </a:lnTo>
                  <a:lnTo>
                    <a:pt x="575" y="414"/>
                  </a:lnTo>
                  <a:lnTo>
                    <a:pt x="578" y="416"/>
                  </a:lnTo>
                  <a:lnTo>
                    <a:pt x="580" y="417"/>
                  </a:lnTo>
                  <a:lnTo>
                    <a:pt x="583" y="419"/>
                  </a:lnTo>
                  <a:lnTo>
                    <a:pt x="585" y="420"/>
                  </a:lnTo>
                  <a:lnTo>
                    <a:pt x="588" y="421"/>
                  </a:lnTo>
                  <a:lnTo>
                    <a:pt x="591" y="421"/>
                  </a:lnTo>
                  <a:lnTo>
                    <a:pt x="594" y="421"/>
                  </a:lnTo>
                  <a:lnTo>
                    <a:pt x="597" y="421"/>
                  </a:lnTo>
                  <a:lnTo>
                    <a:pt x="600" y="421"/>
                  </a:lnTo>
                  <a:lnTo>
                    <a:pt x="603" y="421"/>
                  </a:lnTo>
                  <a:lnTo>
                    <a:pt x="605" y="420"/>
                  </a:lnTo>
                  <a:lnTo>
                    <a:pt x="608" y="419"/>
                  </a:lnTo>
                  <a:lnTo>
                    <a:pt x="611" y="418"/>
                  </a:lnTo>
                  <a:lnTo>
                    <a:pt x="613" y="417"/>
                  </a:lnTo>
                  <a:lnTo>
                    <a:pt x="615" y="415"/>
                  </a:lnTo>
                  <a:lnTo>
                    <a:pt x="940" y="153"/>
                  </a:lnTo>
                  <a:lnTo>
                    <a:pt x="976" y="198"/>
                  </a:lnTo>
                  <a:lnTo>
                    <a:pt x="978" y="200"/>
                  </a:lnTo>
                  <a:lnTo>
                    <a:pt x="979" y="201"/>
                  </a:lnTo>
                  <a:lnTo>
                    <a:pt x="981" y="202"/>
                  </a:lnTo>
                  <a:lnTo>
                    <a:pt x="982" y="203"/>
                  </a:lnTo>
                  <a:lnTo>
                    <a:pt x="983" y="203"/>
                  </a:lnTo>
                  <a:lnTo>
                    <a:pt x="984" y="204"/>
                  </a:lnTo>
                  <a:lnTo>
                    <a:pt x="985" y="204"/>
                  </a:lnTo>
                  <a:lnTo>
                    <a:pt x="986" y="205"/>
                  </a:lnTo>
                  <a:lnTo>
                    <a:pt x="988" y="205"/>
                  </a:lnTo>
                  <a:lnTo>
                    <a:pt x="990" y="206"/>
                  </a:lnTo>
                  <a:lnTo>
                    <a:pt x="993" y="206"/>
                  </a:lnTo>
                  <a:lnTo>
                    <a:pt x="996" y="206"/>
                  </a:lnTo>
                  <a:lnTo>
                    <a:pt x="1002" y="206"/>
                  </a:lnTo>
                  <a:lnTo>
                    <a:pt x="1004" y="206"/>
                  </a:lnTo>
                  <a:lnTo>
                    <a:pt x="1005" y="205"/>
                  </a:lnTo>
                  <a:lnTo>
                    <a:pt x="1007" y="204"/>
                  </a:lnTo>
                  <a:lnTo>
                    <a:pt x="1008" y="204"/>
                  </a:lnTo>
                  <a:lnTo>
                    <a:pt x="1010" y="203"/>
                  </a:lnTo>
                  <a:lnTo>
                    <a:pt x="1011" y="202"/>
                  </a:lnTo>
                  <a:lnTo>
                    <a:pt x="1012" y="201"/>
                  </a:lnTo>
                  <a:lnTo>
                    <a:pt x="1014" y="200"/>
                  </a:lnTo>
                  <a:lnTo>
                    <a:pt x="1015" y="199"/>
                  </a:lnTo>
                  <a:lnTo>
                    <a:pt x="1016" y="198"/>
                  </a:lnTo>
                  <a:lnTo>
                    <a:pt x="1017" y="197"/>
                  </a:lnTo>
                  <a:lnTo>
                    <a:pt x="1018" y="196"/>
                  </a:lnTo>
                  <a:lnTo>
                    <a:pt x="1019" y="194"/>
                  </a:lnTo>
                  <a:lnTo>
                    <a:pt x="1020" y="193"/>
                  </a:lnTo>
                  <a:lnTo>
                    <a:pt x="1021" y="191"/>
                  </a:lnTo>
                  <a:lnTo>
                    <a:pt x="1021" y="190"/>
                  </a:lnTo>
                  <a:lnTo>
                    <a:pt x="1069" y="32"/>
                  </a:lnTo>
                  <a:lnTo>
                    <a:pt x="1070" y="30"/>
                  </a:lnTo>
                  <a:lnTo>
                    <a:pt x="1070" y="29"/>
                  </a:lnTo>
                  <a:lnTo>
                    <a:pt x="1070" y="27"/>
                  </a:lnTo>
                  <a:lnTo>
                    <a:pt x="1070" y="25"/>
                  </a:lnTo>
                  <a:lnTo>
                    <a:pt x="1070" y="24"/>
                  </a:lnTo>
                  <a:lnTo>
                    <a:pt x="1070" y="22"/>
                  </a:lnTo>
                  <a:lnTo>
                    <a:pt x="1070" y="21"/>
                  </a:lnTo>
                  <a:lnTo>
                    <a:pt x="1070" y="19"/>
                  </a:lnTo>
                  <a:lnTo>
                    <a:pt x="1069" y="18"/>
                  </a:lnTo>
                  <a:lnTo>
                    <a:pt x="1069" y="17"/>
                  </a:lnTo>
                  <a:lnTo>
                    <a:pt x="1068" y="15"/>
                  </a:lnTo>
                  <a:lnTo>
                    <a:pt x="1068" y="14"/>
                  </a:lnTo>
                  <a:lnTo>
                    <a:pt x="1067" y="13"/>
                  </a:lnTo>
                  <a:lnTo>
                    <a:pt x="1066" y="11"/>
                  </a:lnTo>
                  <a:lnTo>
                    <a:pt x="1065" y="10"/>
                  </a:lnTo>
                  <a:lnTo>
                    <a:pt x="1064" y="9"/>
                  </a:lnTo>
                  <a:lnTo>
                    <a:pt x="1063" y="8"/>
                  </a:lnTo>
                  <a:lnTo>
                    <a:pt x="1062" y="7"/>
                  </a:lnTo>
                  <a:lnTo>
                    <a:pt x="1061" y="6"/>
                  </a:lnTo>
                  <a:lnTo>
                    <a:pt x="1059" y="5"/>
                  </a:lnTo>
                  <a:lnTo>
                    <a:pt x="1058" y="4"/>
                  </a:lnTo>
                  <a:lnTo>
                    <a:pt x="1057" y="4"/>
                  </a:lnTo>
                  <a:lnTo>
                    <a:pt x="1054" y="2"/>
                  </a:lnTo>
                  <a:lnTo>
                    <a:pt x="1052" y="1"/>
                  </a:lnTo>
                  <a:lnTo>
                    <a:pt x="1049" y="1"/>
                  </a:lnTo>
                  <a:lnTo>
                    <a:pt x="1046" y="0"/>
                  </a:lnTo>
                  <a:lnTo>
                    <a:pt x="1045" y="0"/>
                  </a:lnTo>
                  <a:lnTo>
                    <a:pt x="1044" y="0"/>
                  </a:lnTo>
                  <a:lnTo>
                    <a:pt x="883" y="17"/>
                  </a:lnTo>
                  <a:lnTo>
                    <a:pt x="881" y="17"/>
                  </a:lnTo>
                  <a:lnTo>
                    <a:pt x="880" y="17"/>
                  </a:lnTo>
                  <a:lnTo>
                    <a:pt x="878" y="18"/>
                  </a:lnTo>
                  <a:lnTo>
                    <a:pt x="877" y="18"/>
                  </a:lnTo>
                  <a:lnTo>
                    <a:pt x="875" y="19"/>
                  </a:lnTo>
                  <a:lnTo>
                    <a:pt x="874" y="20"/>
                  </a:lnTo>
                  <a:lnTo>
                    <a:pt x="872" y="20"/>
                  </a:lnTo>
                  <a:lnTo>
                    <a:pt x="871" y="21"/>
                  </a:lnTo>
                  <a:lnTo>
                    <a:pt x="870" y="22"/>
                  </a:lnTo>
                  <a:lnTo>
                    <a:pt x="868" y="24"/>
                  </a:lnTo>
                  <a:lnTo>
                    <a:pt x="867" y="25"/>
                  </a:lnTo>
                  <a:lnTo>
                    <a:pt x="866" y="26"/>
                  </a:lnTo>
                  <a:lnTo>
                    <a:pt x="865" y="27"/>
                  </a:lnTo>
                  <a:lnTo>
                    <a:pt x="864" y="29"/>
                  </a:lnTo>
                  <a:lnTo>
                    <a:pt x="864" y="30"/>
                  </a:lnTo>
                  <a:lnTo>
                    <a:pt x="863" y="32"/>
                  </a:lnTo>
                  <a:lnTo>
                    <a:pt x="862" y="35"/>
                  </a:lnTo>
                  <a:lnTo>
                    <a:pt x="862" y="38"/>
                  </a:lnTo>
                  <a:lnTo>
                    <a:pt x="862" y="40"/>
                  </a:lnTo>
                  <a:lnTo>
                    <a:pt x="862" y="41"/>
                  </a:lnTo>
                  <a:lnTo>
                    <a:pt x="862" y="43"/>
                  </a:lnTo>
                  <a:lnTo>
                    <a:pt x="862" y="44"/>
                  </a:lnTo>
                  <a:lnTo>
                    <a:pt x="862" y="46"/>
                  </a:lnTo>
                  <a:lnTo>
                    <a:pt x="862" y="47"/>
                  </a:lnTo>
                  <a:lnTo>
                    <a:pt x="863" y="49"/>
                  </a:lnTo>
                  <a:lnTo>
                    <a:pt x="863" y="50"/>
                  </a:lnTo>
                  <a:lnTo>
                    <a:pt x="864" y="54"/>
                  </a:lnTo>
                  <a:lnTo>
                    <a:pt x="866" y="57"/>
                  </a:lnTo>
                  <a:lnTo>
                    <a:pt x="903" y="105"/>
                  </a:lnTo>
                  <a:lnTo>
                    <a:pt x="601" y="350"/>
                  </a:lnTo>
                  <a:lnTo>
                    <a:pt x="505" y="257"/>
                  </a:lnTo>
                  <a:lnTo>
                    <a:pt x="503" y="255"/>
                  </a:lnTo>
                  <a:lnTo>
                    <a:pt x="501" y="253"/>
                  </a:lnTo>
                  <a:lnTo>
                    <a:pt x="498" y="252"/>
                  </a:lnTo>
                  <a:lnTo>
                    <a:pt x="496" y="251"/>
                  </a:lnTo>
                  <a:lnTo>
                    <a:pt x="493" y="250"/>
                  </a:lnTo>
                  <a:lnTo>
                    <a:pt x="491" y="249"/>
                  </a:lnTo>
                  <a:lnTo>
                    <a:pt x="488" y="249"/>
                  </a:lnTo>
                  <a:lnTo>
                    <a:pt x="485" y="248"/>
                  </a:lnTo>
                  <a:lnTo>
                    <a:pt x="482" y="248"/>
                  </a:lnTo>
                  <a:lnTo>
                    <a:pt x="480" y="249"/>
                  </a:lnTo>
                  <a:lnTo>
                    <a:pt x="477" y="249"/>
                  </a:lnTo>
                  <a:lnTo>
                    <a:pt x="474" y="250"/>
                  </a:lnTo>
                  <a:lnTo>
                    <a:pt x="471" y="250"/>
                  </a:lnTo>
                  <a:lnTo>
                    <a:pt x="468" y="251"/>
                  </a:lnTo>
                  <a:lnTo>
                    <a:pt x="466" y="253"/>
                  </a:lnTo>
                  <a:lnTo>
                    <a:pt x="463" y="254"/>
                  </a:lnTo>
                  <a:lnTo>
                    <a:pt x="158" y="494"/>
                  </a:lnTo>
                  <a:lnTo>
                    <a:pt x="152" y="490"/>
                  </a:lnTo>
                  <a:lnTo>
                    <a:pt x="145" y="486"/>
                  </a:lnTo>
                  <a:lnTo>
                    <a:pt x="138" y="483"/>
                  </a:lnTo>
                  <a:lnTo>
                    <a:pt x="130" y="480"/>
                  </a:lnTo>
                  <a:lnTo>
                    <a:pt x="123" y="478"/>
                  </a:lnTo>
                  <a:lnTo>
                    <a:pt x="115" y="476"/>
                  </a:lnTo>
                  <a:lnTo>
                    <a:pt x="107" y="475"/>
                  </a:lnTo>
                  <a:lnTo>
                    <a:pt x="99" y="475"/>
                  </a:lnTo>
                  <a:lnTo>
                    <a:pt x="89" y="475"/>
                  </a:lnTo>
                  <a:lnTo>
                    <a:pt x="79" y="477"/>
                  </a:lnTo>
                  <a:lnTo>
                    <a:pt x="70" y="479"/>
                  </a:lnTo>
                  <a:lnTo>
                    <a:pt x="61" y="483"/>
                  </a:lnTo>
                  <a:lnTo>
                    <a:pt x="52" y="487"/>
                  </a:lnTo>
                  <a:lnTo>
                    <a:pt x="44" y="492"/>
                  </a:lnTo>
                  <a:lnTo>
                    <a:pt x="36" y="498"/>
                  </a:lnTo>
                  <a:lnTo>
                    <a:pt x="29" y="504"/>
                  </a:lnTo>
                  <a:lnTo>
                    <a:pt x="23" y="511"/>
                  </a:lnTo>
                  <a:lnTo>
                    <a:pt x="17" y="519"/>
                  </a:lnTo>
                  <a:lnTo>
                    <a:pt x="12" y="527"/>
                  </a:lnTo>
                  <a:lnTo>
                    <a:pt x="8" y="535"/>
                  </a:lnTo>
                  <a:lnTo>
                    <a:pt x="5" y="544"/>
                  </a:lnTo>
                  <a:lnTo>
                    <a:pt x="2" y="554"/>
                  </a:lnTo>
                  <a:lnTo>
                    <a:pt x="1" y="563"/>
                  </a:lnTo>
                  <a:lnTo>
                    <a:pt x="0" y="573"/>
                  </a:lnTo>
                  <a:lnTo>
                    <a:pt x="0" y="583"/>
                  </a:lnTo>
                  <a:lnTo>
                    <a:pt x="1" y="593"/>
                  </a:lnTo>
                  <a:lnTo>
                    <a:pt x="3" y="602"/>
                  </a:lnTo>
                  <a:lnTo>
                    <a:pt x="6" y="611"/>
                  </a:lnTo>
                  <a:lnTo>
                    <a:pt x="9" y="619"/>
                  </a:lnTo>
                  <a:lnTo>
                    <a:pt x="14" y="627"/>
                  </a:lnTo>
                  <a:lnTo>
                    <a:pt x="19" y="634"/>
                  </a:lnTo>
                  <a:lnTo>
                    <a:pt x="26" y="641"/>
                  </a:lnTo>
                  <a:lnTo>
                    <a:pt x="32" y="647"/>
                  </a:lnTo>
                  <a:lnTo>
                    <a:pt x="40" y="653"/>
                  </a:lnTo>
                  <a:lnTo>
                    <a:pt x="48" y="658"/>
                  </a:lnTo>
                  <a:lnTo>
                    <a:pt x="57" y="662"/>
                  </a:lnTo>
                  <a:lnTo>
                    <a:pt x="66" y="665"/>
                  </a:lnTo>
                  <a:lnTo>
                    <a:pt x="75" y="667"/>
                  </a:lnTo>
                  <a:lnTo>
                    <a:pt x="86" y="6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" name="Google Shape;550;p30"/>
          <p:cNvGrpSpPr/>
          <p:nvPr/>
        </p:nvGrpSpPr>
        <p:grpSpPr>
          <a:xfrm>
            <a:off x="8457022" y="2393447"/>
            <a:ext cx="683843" cy="668564"/>
            <a:chOff x="3729777" y="4128254"/>
            <a:chExt cx="596160" cy="582840"/>
          </a:xfrm>
        </p:grpSpPr>
        <p:sp>
          <p:nvSpPr>
            <p:cNvPr id="551" name="Google Shape;551;p30"/>
            <p:cNvSpPr/>
            <p:nvPr/>
          </p:nvSpPr>
          <p:spPr>
            <a:xfrm>
              <a:off x="3729777" y="4128254"/>
              <a:ext cx="596160" cy="582840"/>
            </a:xfrm>
            <a:custGeom>
              <a:avLst/>
              <a:gdLst/>
              <a:ahLst/>
              <a:cxnLst/>
              <a:rect l="l" t="t" r="r" b="b"/>
              <a:pathLst>
                <a:path w="1657" h="1620" extrusionOk="0">
                  <a:moveTo>
                    <a:pt x="1617" y="1543"/>
                  </a:moveTo>
                  <a:lnTo>
                    <a:pt x="79" y="1543"/>
                  </a:lnTo>
                  <a:lnTo>
                    <a:pt x="79" y="39"/>
                  </a:lnTo>
                  <a:lnTo>
                    <a:pt x="79" y="35"/>
                  </a:lnTo>
                  <a:lnTo>
                    <a:pt x="78" y="31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3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1580"/>
                  </a:lnTo>
                  <a:lnTo>
                    <a:pt x="0" y="1584"/>
                  </a:lnTo>
                  <a:lnTo>
                    <a:pt x="1" y="1588"/>
                  </a:lnTo>
                  <a:lnTo>
                    <a:pt x="2" y="1592"/>
                  </a:lnTo>
                  <a:lnTo>
                    <a:pt x="3" y="1596"/>
                  </a:lnTo>
                  <a:lnTo>
                    <a:pt x="5" y="1599"/>
                  </a:lnTo>
                  <a:lnTo>
                    <a:pt x="7" y="1603"/>
                  </a:lnTo>
                  <a:lnTo>
                    <a:pt x="9" y="1606"/>
                  </a:lnTo>
                  <a:lnTo>
                    <a:pt x="11" y="1609"/>
                  </a:lnTo>
                  <a:lnTo>
                    <a:pt x="14" y="1611"/>
                  </a:lnTo>
                  <a:lnTo>
                    <a:pt x="17" y="1613"/>
                  </a:lnTo>
                  <a:lnTo>
                    <a:pt x="21" y="1615"/>
                  </a:lnTo>
                  <a:lnTo>
                    <a:pt x="24" y="1617"/>
                  </a:lnTo>
                  <a:lnTo>
                    <a:pt x="28" y="1618"/>
                  </a:lnTo>
                  <a:lnTo>
                    <a:pt x="32" y="1619"/>
                  </a:lnTo>
                  <a:lnTo>
                    <a:pt x="36" y="1620"/>
                  </a:lnTo>
                  <a:lnTo>
                    <a:pt x="40" y="1620"/>
                  </a:lnTo>
                  <a:lnTo>
                    <a:pt x="1617" y="1620"/>
                  </a:lnTo>
                  <a:lnTo>
                    <a:pt x="1621" y="1620"/>
                  </a:lnTo>
                  <a:lnTo>
                    <a:pt x="1625" y="1619"/>
                  </a:lnTo>
                  <a:lnTo>
                    <a:pt x="1629" y="1618"/>
                  </a:lnTo>
                  <a:lnTo>
                    <a:pt x="1633" y="1617"/>
                  </a:lnTo>
                  <a:lnTo>
                    <a:pt x="1636" y="1615"/>
                  </a:lnTo>
                  <a:lnTo>
                    <a:pt x="1640" y="1613"/>
                  </a:lnTo>
                  <a:lnTo>
                    <a:pt x="1643" y="1611"/>
                  </a:lnTo>
                  <a:lnTo>
                    <a:pt x="1646" y="1609"/>
                  </a:lnTo>
                  <a:lnTo>
                    <a:pt x="1648" y="1606"/>
                  </a:lnTo>
                  <a:lnTo>
                    <a:pt x="1650" y="1603"/>
                  </a:lnTo>
                  <a:lnTo>
                    <a:pt x="1652" y="1599"/>
                  </a:lnTo>
                  <a:lnTo>
                    <a:pt x="1654" y="1596"/>
                  </a:lnTo>
                  <a:lnTo>
                    <a:pt x="1655" y="1592"/>
                  </a:lnTo>
                  <a:lnTo>
                    <a:pt x="1656" y="1588"/>
                  </a:lnTo>
                  <a:lnTo>
                    <a:pt x="1657" y="1584"/>
                  </a:lnTo>
                  <a:lnTo>
                    <a:pt x="1657" y="1580"/>
                  </a:lnTo>
                  <a:lnTo>
                    <a:pt x="1657" y="1576"/>
                  </a:lnTo>
                  <a:lnTo>
                    <a:pt x="1656" y="1573"/>
                  </a:lnTo>
                  <a:lnTo>
                    <a:pt x="1655" y="1569"/>
                  </a:lnTo>
                  <a:lnTo>
                    <a:pt x="1654" y="1566"/>
                  </a:lnTo>
                  <a:lnTo>
                    <a:pt x="1652" y="1562"/>
                  </a:lnTo>
                  <a:lnTo>
                    <a:pt x="1650" y="1559"/>
                  </a:lnTo>
                  <a:lnTo>
                    <a:pt x="1648" y="1557"/>
                  </a:lnTo>
                  <a:lnTo>
                    <a:pt x="1646" y="1554"/>
                  </a:lnTo>
                  <a:lnTo>
                    <a:pt x="1643" y="1551"/>
                  </a:lnTo>
                  <a:lnTo>
                    <a:pt x="1640" y="1549"/>
                  </a:lnTo>
                  <a:lnTo>
                    <a:pt x="1636" y="1547"/>
                  </a:lnTo>
                  <a:lnTo>
                    <a:pt x="1633" y="1546"/>
                  </a:lnTo>
                  <a:lnTo>
                    <a:pt x="1629" y="1545"/>
                  </a:lnTo>
                  <a:lnTo>
                    <a:pt x="1625" y="1544"/>
                  </a:lnTo>
                  <a:lnTo>
                    <a:pt x="1621" y="15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30"/>
            <p:cNvSpPr/>
            <p:nvPr/>
          </p:nvSpPr>
          <p:spPr>
            <a:xfrm>
              <a:off x="3793857" y="4483574"/>
              <a:ext cx="76680" cy="191880"/>
            </a:xfrm>
            <a:custGeom>
              <a:avLst/>
              <a:gdLst/>
              <a:ahLst/>
              <a:cxnLst/>
              <a:rect l="l" t="t" r="r" b="b"/>
              <a:pathLst>
                <a:path w="214" h="534" extrusionOk="0">
                  <a:moveTo>
                    <a:pt x="20" y="534"/>
                  </a:moveTo>
                  <a:lnTo>
                    <a:pt x="195" y="534"/>
                  </a:lnTo>
                  <a:lnTo>
                    <a:pt x="197" y="534"/>
                  </a:lnTo>
                  <a:lnTo>
                    <a:pt x="199" y="534"/>
                  </a:lnTo>
                  <a:lnTo>
                    <a:pt x="201" y="533"/>
                  </a:lnTo>
                  <a:lnTo>
                    <a:pt x="203" y="532"/>
                  </a:lnTo>
                  <a:lnTo>
                    <a:pt x="204" y="532"/>
                  </a:lnTo>
                  <a:lnTo>
                    <a:pt x="206" y="531"/>
                  </a:lnTo>
                  <a:lnTo>
                    <a:pt x="207" y="529"/>
                  </a:lnTo>
                  <a:lnTo>
                    <a:pt x="209" y="528"/>
                  </a:lnTo>
                  <a:lnTo>
                    <a:pt x="210" y="527"/>
                  </a:lnTo>
                  <a:lnTo>
                    <a:pt x="211" y="525"/>
                  </a:lnTo>
                  <a:lnTo>
                    <a:pt x="212" y="523"/>
                  </a:lnTo>
                  <a:lnTo>
                    <a:pt x="213" y="522"/>
                  </a:lnTo>
                  <a:lnTo>
                    <a:pt x="213" y="520"/>
                  </a:lnTo>
                  <a:lnTo>
                    <a:pt x="214" y="518"/>
                  </a:lnTo>
                  <a:lnTo>
                    <a:pt x="214" y="516"/>
                  </a:lnTo>
                  <a:lnTo>
                    <a:pt x="214" y="514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3" y="14"/>
                  </a:lnTo>
                  <a:lnTo>
                    <a:pt x="213" y="12"/>
                  </a:lnTo>
                  <a:lnTo>
                    <a:pt x="212" y="10"/>
                  </a:lnTo>
                  <a:lnTo>
                    <a:pt x="211" y="9"/>
                  </a:lnTo>
                  <a:lnTo>
                    <a:pt x="210" y="7"/>
                  </a:lnTo>
                  <a:lnTo>
                    <a:pt x="209" y="6"/>
                  </a:lnTo>
                  <a:lnTo>
                    <a:pt x="207" y="5"/>
                  </a:lnTo>
                  <a:lnTo>
                    <a:pt x="206" y="3"/>
                  </a:lnTo>
                  <a:lnTo>
                    <a:pt x="204" y="2"/>
                  </a:lnTo>
                  <a:lnTo>
                    <a:pt x="203" y="2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20"/>
                  </a:lnTo>
                  <a:lnTo>
                    <a:pt x="1" y="522"/>
                  </a:lnTo>
                  <a:lnTo>
                    <a:pt x="2" y="523"/>
                  </a:lnTo>
                  <a:lnTo>
                    <a:pt x="3" y="525"/>
                  </a:lnTo>
                  <a:lnTo>
                    <a:pt x="4" y="527"/>
                  </a:lnTo>
                  <a:lnTo>
                    <a:pt x="5" y="528"/>
                  </a:lnTo>
                  <a:lnTo>
                    <a:pt x="7" y="529"/>
                  </a:lnTo>
                  <a:lnTo>
                    <a:pt x="8" y="531"/>
                  </a:lnTo>
                  <a:lnTo>
                    <a:pt x="10" y="532"/>
                  </a:lnTo>
                  <a:lnTo>
                    <a:pt x="12" y="532"/>
                  </a:lnTo>
                  <a:lnTo>
                    <a:pt x="14" y="533"/>
                  </a:lnTo>
                  <a:lnTo>
                    <a:pt x="16" y="534"/>
                  </a:lnTo>
                  <a:lnTo>
                    <a:pt x="18" y="5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30"/>
            <p:cNvSpPr/>
            <p:nvPr/>
          </p:nvSpPr>
          <p:spPr>
            <a:xfrm>
              <a:off x="3892497" y="4306094"/>
              <a:ext cx="76680" cy="369360"/>
            </a:xfrm>
            <a:custGeom>
              <a:avLst/>
              <a:gdLst/>
              <a:ahLst/>
              <a:cxnLst/>
              <a:rect l="l" t="t" r="r" b="b"/>
              <a:pathLst>
                <a:path w="214" h="1027" extrusionOk="0">
                  <a:moveTo>
                    <a:pt x="19" y="1027"/>
                  </a:moveTo>
                  <a:lnTo>
                    <a:pt x="194" y="1027"/>
                  </a:lnTo>
                  <a:lnTo>
                    <a:pt x="196" y="1027"/>
                  </a:lnTo>
                  <a:lnTo>
                    <a:pt x="198" y="1027"/>
                  </a:lnTo>
                  <a:lnTo>
                    <a:pt x="200" y="1026"/>
                  </a:lnTo>
                  <a:lnTo>
                    <a:pt x="202" y="1025"/>
                  </a:lnTo>
                  <a:lnTo>
                    <a:pt x="204" y="1025"/>
                  </a:lnTo>
                  <a:lnTo>
                    <a:pt x="206" y="1024"/>
                  </a:lnTo>
                  <a:lnTo>
                    <a:pt x="207" y="1022"/>
                  </a:lnTo>
                  <a:lnTo>
                    <a:pt x="208" y="1021"/>
                  </a:lnTo>
                  <a:lnTo>
                    <a:pt x="210" y="1020"/>
                  </a:lnTo>
                  <a:lnTo>
                    <a:pt x="211" y="1018"/>
                  </a:lnTo>
                  <a:lnTo>
                    <a:pt x="212" y="1016"/>
                  </a:lnTo>
                  <a:lnTo>
                    <a:pt x="213" y="1015"/>
                  </a:lnTo>
                  <a:lnTo>
                    <a:pt x="213" y="1013"/>
                  </a:lnTo>
                  <a:lnTo>
                    <a:pt x="214" y="1011"/>
                  </a:lnTo>
                  <a:lnTo>
                    <a:pt x="214" y="1009"/>
                  </a:lnTo>
                  <a:lnTo>
                    <a:pt x="214" y="1007"/>
                  </a:lnTo>
                  <a:lnTo>
                    <a:pt x="214" y="19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3" y="13"/>
                  </a:lnTo>
                  <a:lnTo>
                    <a:pt x="213" y="11"/>
                  </a:lnTo>
                  <a:lnTo>
                    <a:pt x="212" y="10"/>
                  </a:lnTo>
                  <a:lnTo>
                    <a:pt x="211" y="8"/>
                  </a:lnTo>
                  <a:lnTo>
                    <a:pt x="210" y="7"/>
                  </a:lnTo>
                  <a:lnTo>
                    <a:pt x="208" y="5"/>
                  </a:lnTo>
                  <a:lnTo>
                    <a:pt x="207" y="4"/>
                  </a:lnTo>
                  <a:lnTo>
                    <a:pt x="206" y="3"/>
                  </a:lnTo>
                  <a:lnTo>
                    <a:pt x="204" y="2"/>
                  </a:lnTo>
                  <a:lnTo>
                    <a:pt x="202" y="1"/>
                  </a:lnTo>
                  <a:lnTo>
                    <a:pt x="200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007"/>
                  </a:lnTo>
                  <a:lnTo>
                    <a:pt x="0" y="1009"/>
                  </a:lnTo>
                  <a:lnTo>
                    <a:pt x="0" y="1011"/>
                  </a:lnTo>
                  <a:lnTo>
                    <a:pt x="1" y="1013"/>
                  </a:lnTo>
                  <a:lnTo>
                    <a:pt x="2" y="1015"/>
                  </a:lnTo>
                  <a:lnTo>
                    <a:pt x="3" y="1016"/>
                  </a:lnTo>
                  <a:lnTo>
                    <a:pt x="4" y="1018"/>
                  </a:lnTo>
                  <a:lnTo>
                    <a:pt x="5" y="1020"/>
                  </a:lnTo>
                  <a:lnTo>
                    <a:pt x="6" y="1021"/>
                  </a:lnTo>
                  <a:lnTo>
                    <a:pt x="8" y="1022"/>
                  </a:lnTo>
                  <a:lnTo>
                    <a:pt x="9" y="1024"/>
                  </a:lnTo>
                  <a:lnTo>
                    <a:pt x="11" y="1025"/>
                  </a:lnTo>
                  <a:lnTo>
                    <a:pt x="13" y="1025"/>
                  </a:lnTo>
                  <a:lnTo>
                    <a:pt x="14" y="1026"/>
                  </a:lnTo>
                  <a:lnTo>
                    <a:pt x="16" y="1027"/>
                  </a:lnTo>
                  <a:lnTo>
                    <a:pt x="17" y="10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30"/>
            <p:cNvSpPr/>
            <p:nvPr/>
          </p:nvSpPr>
          <p:spPr>
            <a:xfrm>
              <a:off x="3989697" y="4206374"/>
              <a:ext cx="77040" cy="469080"/>
            </a:xfrm>
            <a:custGeom>
              <a:avLst/>
              <a:gdLst/>
              <a:ahLst/>
              <a:cxnLst/>
              <a:rect l="l" t="t" r="r" b="b"/>
              <a:pathLst>
                <a:path w="215" h="1304" extrusionOk="0">
                  <a:moveTo>
                    <a:pt x="20" y="1304"/>
                  </a:moveTo>
                  <a:lnTo>
                    <a:pt x="195" y="1304"/>
                  </a:lnTo>
                  <a:lnTo>
                    <a:pt x="197" y="1304"/>
                  </a:lnTo>
                  <a:lnTo>
                    <a:pt x="199" y="1304"/>
                  </a:lnTo>
                  <a:lnTo>
                    <a:pt x="201" y="1303"/>
                  </a:lnTo>
                  <a:lnTo>
                    <a:pt x="203" y="1302"/>
                  </a:lnTo>
                  <a:lnTo>
                    <a:pt x="205" y="1301"/>
                  </a:lnTo>
                  <a:lnTo>
                    <a:pt x="207" y="1300"/>
                  </a:lnTo>
                  <a:lnTo>
                    <a:pt x="208" y="1299"/>
                  </a:lnTo>
                  <a:lnTo>
                    <a:pt x="209" y="1298"/>
                  </a:lnTo>
                  <a:lnTo>
                    <a:pt x="211" y="1297"/>
                  </a:lnTo>
                  <a:lnTo>
                    <a:pt x="212" y="1295"/>
                  </a:lnTo>
                  <a:lnTo>
                    <a:pt x="213" y="1293"/>
                  </a:lnTo>
                  <a:lnTo>
                    <a:pt x="214" y="1292"/>
                  </a:lnTo>
                  <a:lnTo>
                    <a:pt x="214" y="1290"/>
                  </a:lnTo>
                  <a:lnTo>
                    <a:pt x="215" y="1288"/>
                  </a:lnTo>
                  <a:lnTo>
                    <a:pt x="215" y="1286"/>
                  </a:lnTo>
                  <a:lnTo>
                    <a:pt x="215" y="1284"/>
                  </a:lnTo>
                  <a:lnTo>
                    <a:pt x="215" y="20"/>
                  </a:lnTo>
                  <a:lnTo>
                    <a:pt x="215" y="18"/>
                  </a:lnTo>
                  <a:lnTo>
                    <a:pt x="215" y="16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3" y="10"/>
                  </a:lnTo>
                  <a:lnTo>
                    <a:pt x="212" y="9"/>
                  </a:lnTo>
                  <a:lnTo>
                    <a:pt x="211" y="7"/>
                  </a:lnTo>
                  <a:lnTo>
                    <a:pt x="209" y="6"/>
                  </a:lnTo>
                  <a:lnTo>
                    <a:pt x="208" y="5"/>
                  </a:lnTo>
                  <a:lnTo>
                    <a:pt x="207" y="3"/>
                  </a:lnTo>
                  <a:lnTo>
                    <a:pt x="205" y="2"/>
                  </a:lnTo>
                  <a:lnTo>
                    <a:pt x="203" y="2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284"/>
                  </a:lnTo>
                  <a:lnTo>
                    <a:pt x="0" y="1286"/>
                  </a:lnTo>
                  <a:lnTo>
                    <a:pt x="0" y="1288"/>
                  </a:lnTo>
                  <a:lnTo>
                    <a:pt x="1" y="1290"/>
                  </a:lnTo>
                  <a:lnTo>
                    <a:pt x="2" y="1292"/>
                  </a:lnTo>
                  <a:lnTo>
                    <a:pt x="2" y="1293"/>
                  </a:lnTo>
                  <a:lnTo>
                    <a:pt x="3" y="1295"/>
                  </a:lnTo>
                  <a:lnTo>
                    <a:pt x="5" y="1297"/>
                  </a:lnTo>
                  <a:lnTo>
                    <a:pt x="6" y="1298"/>
                  </a:lnTo>
                  <a:lnTo>
                    <a:pt x="7" y="1299"/>
                  </a:lnTo>
                  <a:lnTo>
                    <a:pt x="9" y="1300"/>
                  </a:lnTo>
                  <a:lnTo>
                    <a:pt x="10" y="1301"/>
                  </a:lnTo>
                  <a:lnTo>
                    <a:pt x="12" y="1302"/>
                  </a:lnTo>
                  <a:lnTo>
                    <a:pt x="14" y="1303"/>
                  </a:lnTo>
                  <a:lnTo>
                    <a:pt x="16" y="1304"/>
                  </a:lnTo>
                  <a:lnTo>
                    <a:pt x="18" y="13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4090497" y="4306094"/>
              <a:ext cx="76680" cy="369360"/>
            </a:xfrm>
            <a:custGeom>
              <a:avLst/>
              <a:gdLst/>
              <a:ahLst/>
              <a:cxnLst/>
              <a:rect l="l" t="t" r="r" b="b"/>
              <a:pathLst>
                <a:path w="214" h="1027" extrusionOk="0">
                  <a:moveTo>
                    <a:pt x="20" y="1027"/>
                  </a:moveTo>
                  <a:lnTo>
                    <a:pt x="195" y="1027"/>
                  </a:lnTo>
                  <a:lnTo>
                    <a:pt x="197" y="1027"/>
                  </a:lnTo>
                  <a:lnTo>
                    <a:pt x="199" y="1027"/>
                  </a:lnTo>
                  <a:lnTo>
                    <a:pt x="201" y="1026"/>
                  </a:lnTo>
                  <a:lnTo>
                    <a:pt x="203" y="1025"/>
                  </a:lnTo>
                  <a:lnTo>
                    <a:pt x="204" y="1025"/>
                  </a:lnTo>
                  <a:lnTo>
                    <a:pt x="206" y="1024"/>
                  </a:lnTo>
                  <a:lnTo>
                    <a:pt x="207" y="1022"/>
                  </a:lnTo>
                  <a:lnTo>
                    <a:pt x="209" y="1021"/>
                  </a:lnTo>
                  <a:lnTo>
                    <a:pt x="210" y="1020"/>
                  </a:lnTo>
                  <a:lnTo>
                    <a:pt x="211" y="1018"/>
                  </a:lnTo>
                  <a:lnTo>
                    <a:pt x="212" y="1016"/>
                  </a:lnTo>
                  <a:lnTo>
                    <a:pt x="213" y="1015"/>
                  </a:lnTo>
                  <a:lnTo>
                    <a:pt x="213" y="1013"/>
                  </a:lnTo>
                  <a:lnTo>
                    <a:pt x="214" y="1011"/>
                  </a:lnTo>
                  <a:lnTo>
                    <a:pt x="214" y="1009"/>
                  </a:lnTo>
                  <a:lnTo>
                    <a:pt x="214" y="1007"/>
                  </a:lnTo>
                  <a:lnTo>
                    <a:pt x="214" y="19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3" y="13"/>
                  </a:lnTo>
                  <a:lnTo>
                    <a:pt x="213" y="11"/>
                  </a:lnTo>
                  <a:lnTo>
                    <a:pt x="212" y="10"/>
                  </a:lnTo>
                  <a:lnTo>
                    <a:pt x="211" y="8"/>
                  </a:lnTo>
                  <a:lnTo>
                    <a:pt x="210" y="7"/>
                  </a:lnTo>
                  <a:lnTo>
                    <a:pt x="209" y="5"/>
                  </a:lnTo>
                  <a:lnTo>
                    <a:pt x="207" y="4"/>
                  </a:lnTo>
                  <a:lnTo>
                    <a:pt x="206" y="3"/>
                  </a:lnTo>
                  <a:lnTo>
                    <a:pt x="204" y="2"/>
                  </a:lnTo>
                  <a:lnTo>
                    <a:pt x="203" y="1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007"/>
                  </a:lnTo>
                  <a:lnTo>
                    <a:pt x="0" y="1009"/>
                  </a:lnTo>
                  <a:lnTo>
                    <a:pt x="0" y="1011"/>
                  </a:lnTo>
                  <a:lnTo>
                    <a:pt x="1" y="1013"/>
                  </a:lnTo>
                  <a:lnTo>
                    <a:pt x="1" y="1015"/>
                  </a:lnTo>
                  <a:lnTo>
                    <a:pt x="2" y="1016"/>
                  </a:lnTo>
                  <a:lnTo>
                    <a:pt x="3" y="1018"/>
                  </a:lnTo>
                  <a:lnTo>
                    <a:pt x="4" y="1020"/>
                  </a:lnTo>
                  <a:lnTo>
                    <a:pt x="5" y="1021"/>
                  </a:lnTo>
                  <a:lnTo>
                    <a:pt x="7" y="1022"/>
                  </a:lnTo>
                  <a:lnTo>
                    <a:pt x="8" y="1024"/>
                  </a:lnTo>
                  <a:lnTo>
                    <a:pt x="10" y="1025"/>
                  </a:lnTo>
                  <a:lnTo>
                    <a:pt x="12" y="1025"/>
                  </a:lnTo>
                  <a:lnTo>
                    <a:pt x="14" y="1026"/>
                  </a:lnTo>
                  <a:lnTo>
                    <a:pt x="16" y="1027"/>
                  </a:lnTo>
                  <a:lnTo>
                    <a:pt x="18" y="10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30"/>
            <p:cNvSpPr/>
            <p:nvPr/>
          </p:nvSpPr>
          <p:spPr>
            <a:xfrm>
              <a:off x="4189857" y="4546573"/>
              <a:ext cx="77040" cy="128880"/>
            </a:xfrm>
            <a:custGeom>
              <a:avLst/>
              <a:gdLst/>
              <a:ahLst/>
              <a:cxnLst/>
              <a:rect l="l" t="t" r="r" b="b"/>
              <a:pathLst>
                <a:path w="215" h="359" extrusionOk="0">
                  <a:moveTo>
                    <a:pt x="20" y="359"/>
                  </a:moveTo>
                  <a:lnTo>
                    <a:pt x="195" y="359"/>
                  </a:lnTo>
                  <a:lnTo>
                    <a:pt x="197" y="359"/>
                  </a:lnTo>
                  <a:lnTo>
                    <a:pt x="199" y="359"/>
                  </a:lnTo>
                  <a:lnTo>
                    <a:pt x="201" y="358"/>
                  </a:lnTo>
                  <a:lnTo>
                    <a:pt x="203" y="357"/>
                  </a:lnTo>
                  <a:lnTo>
                    <a:pt x="205" y="357"/>
                  </a:lnTo>
                  <a:lnTo>
                    <a:pt x="206" y="356"/>
                  </a:lnTo>
                  <a:lnTo>
                    <a:pt x="208" y="354"/>
                  </a:lnTo>
                  <a:lnTo>
                    <a:pt x="209" y="353"/>
                  </a:lnTo>
                  <a:lnTo>
                    <a:pt x="210" y="352"/>
                  </a:lnTo>
                  <a:lnTo>
                    <a:pt x="212" y="350"/>
                  </a:lnTo>
                  <a:lnTo>
                    <a:pt x="213" y="348"/>
                  </a:lnTo>
                  <a:lnTo>
                    <a:pt x="213" y="347"/>
                  </a:lnTo>
                  <a:lnTo>
                    <a:pt x="214" y="345"/>
                  </a:lnTo>
                  <a:lnTo>
                    <a:pt x="215" y="343"/>
                  </a:lnTo>
                  <a:lnTo>
                    <a:pt x="215" y="341"/>
                  </a:lnTo>
                  <a:lnTo>
                    <a:pt x="215" y="339"/>
                  </a:lnTo>
                  <a:lnTo>
                    <a:pt x="215" y="20"/>
                  </a:lnTo>
                  <a:lnTo>
                    <a:pt x="215" y="18"/>
                  </a:lnTo>
                  <a:lnTo>
                    <a:pt x="215" y="16"/>
                  </a:lnTo>
                  <a:lnTo>
                    <a:pt x="214" y="14"/>
                  </a:lnTo>
                  <a:lnTo>
                    <a:pt x="213" y="12"/>
                  </a:lnTo>
                  <a:lnTo>
                    <a:pt x="213" y="10"/>
                  </a:lnTo>
                  <a:lnTo>
                    <a:pt x="212" y="9"/>
                  </a:lnTo>
                  <a:lnTo>
                    <a:pt x="210" y="7"/>
                  </a:lnTo>
                  <a:lnTo>
                    <a:pt x="209" y="6"/>
                  </a:lnTo>
                  <a:lnTo>
                    <a:pt x="208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3" y="2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7"/>
                  </a:lnTo>
                  <a:lnTo>
                    <a:pt x="2" y="348"/>
                  </a:lnTo>
                  <a:lnTo>
                    <a:pt x="3" y="350"/>
                  </a:lnTo>
                  <a:lnTo>
                    <a:pt x="5" y="352"/>
                  </a:lnTo>
                  <a:lnTo>
                    <a:pt x="6" y="353"/>
                  </a:lnTo>
                  <a:lnTo>
                    <a:pt x="7" y="354"/>
                  </a:lnTo>
                  <a:lnTo>
                    <a:pt x="9" y="356"/>
                  </a:lnTo>
                  <a:lnTo>
                    <a:pt x="10" y="357"/>
                  </a:lnTo>
                  <a:lnTo>
                    <a:pt x="12" y="357"/>
                  </a:lnTo>
                  <a:lnTo>
                    <a:pt x="14" y="358"/>
                  </a:lnTo>
                  <a:lnTo>
                    <a:pt x="16" y="359"/>
                  </a:lnTo>
                  <a:lnTo>
                    <a:pt x="18" y="3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" name="Google Shape;557;p30"/>
          <p:cNvGrpSpPr/>
          <p:nvPr/>
        </p:nvGrpSpPr>
        <p:grpSpPr>
          <a:xfrm>
            <a:off x="3078019" y="4912368"/>
            <a:ext cx="683844" cy="681365"/>
            <a:chOff x="7849976" y="3393134"/>
            <a:chExt cx="596161" cy="594000"/>
          </a:xfrm>
        </p:grpSpPr>
        <p:sp>
          <p:nvSpPr>
            <p:cNvPr id="558" name="Google Shape;558;p30"/>
            <p:cNvSpPr/>
            <p:nvPr/>
          </p:nvSpPr>
          <p:spPr>
            <a:xfrm>
              <a:off x="7897857" y="3438854"/>
              <a:ext cx="548280" cy="548280"/>
            </a:xfrm>
            <a:custGeom>
              <a:avLst/>
              <a:gdLst/>
              <a:ahLst/>
              <a:cxnLst/>
              <a:rect l="l" t="t" r="r" b="b"/>
              <a:pathLst>
                <a:path w="1524" h="1524" extrusionOk="0">
                  <a:moveTo>
                    <a:pt x="759" y="0"/>
                  </a:moveTo>
                  <a:lnTo>
                    <a:pt x="755" y="0"/>
                  </a:lnTo>
                  <a:lnTo>
                    <a:pt x="751" y="1"/>
                  </a:lnTo>
                  <a:lnTo>
                    <a:pt x="747" y="2"/>
                  </a:lnTo>
                  <a:lnTo>
                    <a:pt x="744" y="3"/>
                  </a:lnTo>
                  <a:lnTo>
                    <a:pt x="740" y="5"/>
                  </a:lnTo>
                  <a:lnTo>
                    <a:pt x="737" y="7"/>
                  </a:lnTo>
                  <a:lnTo>
                    <a:pt x="734" y="9"/>
                  </a:lnTo>
                  <a:lnTo>
                    <a:pt x="731" y="11"/>
                  </a:lnTo>
                  <a:lnTo>
                    <a:pt x="729" y="14"/>
                  </a:lnTo>
                  <a:lnTo>
                    <a:pt x="727" y="17"/>
                  </a:lnTo>
                  <a:lnTo>
                    <a:pt x="725" y="20"/>
                  </a:lnTo>
                  <a:lnTo>
                    <a:pt x="723" y="24"/>
                  </a:lnTo>
                  <a:lnTo>
                    <a:pt x="722" y="27"/>
                  </a:lnTo>
                  <a:lnTo>
                    <a:pt x="721" y="31"/>
                  </a:lnTo>
                  <a:lnTo>
                    <a:pt x="720" y="35"/>
                  </a:lnTo>
                  <a:lnTo>
                    <a:pt x="720" y="39"/>
                  </a:lnTo>
                  <a:lnTo>
                    <a:pt x="720" y="722"/>
                  </a:lnTo>
                  <a:lnTo>
                    <a:pt x="40" y="722"/>
                  </a:lnTo>
                  <a:lnTo>
                    <a:pt x="36" y="722"/>
                  </a:lnTo>
                  <a:lnTo>
                    <a:pt x="32" y="723"/>
                  </a:lnTo>
                  <a:lnTo>
                    <a:pt x="28" y="724"/>
                  </a:lnTo>
                  <a:lnTo>
                    <a:pt x="24" y="725"/>
                  </a:lnTo>
                  <a:lnTo>
                    <a:pt x="21" y="727"/>
                  </a:lnTo>
                  <a:lnTo>
                    <a:pt x="17" y="729"/>
                  </a:lnTo>
                  <a:lnTo>
                    <a:pt x="14" y="731"/>
                  </a:lnTo>
                  <a:lnTo>
                    <a:pt x="11" y="733"/>
                  </a:lnTo>
                  <a:lnTo>
                    <a:pt x="9" y="736"/>
                  </a:lnTo>
                  <a:lnTo>
                    <a:pt x="7" y="739"/>
                  </a:lnTo>
                  <a:lnTo>
                    <a:pt x="5" y="742"/>
                  </a:lnTo>
                  <a:lnTo>
                    <a:pt x="3" y="746"/>
                  </a:lnTo>
                  <a:lnTo>
                    <a:pt x="2" y="750"/>
                  </a:lnTo>
                  <a:lnTo>
                    <a:pt x="1" y="754"/>
                  </a:lnTo>
                  <a:lnTo>
                    <a:pt x="0" y="758"/>
                  </a:lnTo>
                  <a:lnTo>
                    <a:pt x="0" y="762"/>
                  </a:lnTo>
                  <a:lnTo>
                    <a:pt x="4" y="840"/>
                  </a:lnTo>
                  <a:lnTo>
                    <a:pt x="16" y="915"/>
                  </a:lnTo>
                  <a:lnTo>
                    <a:pt x="34" y="988"/>
                  </a:lnTo>
                  <a:lnTo>
                    <a:pt x="60" y="1058"/>
                  </a:lnTo>
                  <a:lnTo>
                    <a:pt x="92" y="1125"/>
                  </a:lnTo>
                  <a:lnTo>
                    <a:pt x="130" y="1188"/>
                  </a:lnTo>
                  <a:lnTo>
                    <a:pt x="174" y="1246"/>
                  </a:lnTo>
                  <a:lnTo>
                    <a:pt x="223" y="1300"/>
                  </a:lnTo>
                  <a:lnTo>
                    <a:pt x="278" y="1350"/>
                  </a:lnTo>
                  <a:lnTo>
                    <a:pt x="336" y="1394"/>
                  </a:lnTo>
                  <a:lnTo>
                    <a:pt x="399" y="1432"/>
                  </a:lnTo>
                  <a:lnTo>
                    <a:pt x="466" y="1464"/>
                  </a:lnTo>
                  <a:lnTo>
                    <a:pt x="536" y="1490"/>
                  </a:lnTo>
                  <a:lnTo>
                    <a:pt x="609" y="1508"/>
                  </a:lnTo>
                  <a:lnTo>
                    <a:pt x="684" y="1520"/>
                  </a:lnTo>
                  <a:lnTo>
                    <a:pt x="762" y="1524"/>
                  </a:lnTo>
                  <a:lnTo>
                    <a:pt x="840" y="1520"/>
                  </a:lnTo>
                  <a:lnTo>
                    <a:pt x="915" y="1508"/>
                  </a:lnTo>
                  <a:lnTo>
                    <a:pt x="988" y="1490"/>
                  </a:lnTo>
                  <a:lnTo>
                    <a:pt x="1058" y="1464"/>
                  </a:lnTo>
                  <a:lnTo>
                    <a:pt x="1125" y="1432"/>
                  </a:lnTo>
                  <a:lnTo>
                    <a:pt x="1188" y="1394"/>
                  </a:lnTo>
                  <a:lnTo>
                    <a:pt x="1246" y="1350"/>
                  </a:lnTo>
                  <a:lnTo>
                    <a:pt x="1300" y="1300"/>
                  </a:lnTo>
                  <a:lnTo>
                    <a:pt x="1350" y="1246"/>
                  </a:lnTo>
                  <a:lnTo>
                    <a:pt x="1394" y="1188"/>
                  </a:lnTo>
                  <a:lnTo>
                    <a:pt x="1432" y="1125"/>
                  </a:lnTo>
                  <a:lnTo>
                    <a:pt x="1464" y="1058"/>
                  </a:lnTo>
                  <a:lnTo>
                    <a:pt x="1490" y="988"/>
                  </a:lnTo>
                  <a:lnTo>
                    <a:pt x="1508" y="915"/>
                  </a:lnTo>
                  <a:lnTo>
                    <a:pt x="1520" y="840"/>
                  </a:lnTo>
                  <a:lnTo>
                    <a:pt x="1524" y="762"/>
                  </a:lnTo>
                  <a:lnTo>
                    <a:pt x="1519" y="684"/>
                  </a:lnTo>
                  <a:lnTo>
                    <a:pt x="1507" y="608"/>
                  </a:lnTo>
                  <a:lnTo>
                    <a:pt x="1488" y="535"/>
                  </a:lnTo>
                  <a:lnTo>
                    <a:pt x="1462" y="465"/>
                  </a:lnTo>
                  <a:lnTo>
                    <a:pt x="1430" y="399"/>
                  </a:lnTo>
                  <a:lnTo>
                    <a:pt x="1392" y="336"/>
                  </a:lnTo>
                  <a:lnTo>
                    <a:pt x="1348" y="277"/>
                  </a:lnTo>
                  <a:lnTo>
                    <a:pt x="1298" y="223"/>
                  </a:lnTo>
                  <a:lnTo>
                    <a:pt x="1244" y="174"/>
                  </a:lnTo>
                  <a:lnTo>
                    <a:pt x="1185" y="130"/>
                  </a:lnTo>
                  <a:lnTo>
                    <a:pt x="1122" y="92"/>
                  </a:lnTo>
                  <a:lnTo>
                    <a:pt x="1056" y="60"/>
                  </a:lnTo>
                  <a:lnTo>
                    <a:pt x="986" y="34"/>
                  </a:lnTo>
                  <a:lnTo>
                    <a:pt x="913" y="15"/>
                  </a:lnTo>
                  <a:lnTo>
                    <a:pt x="837" y="4"/>
                  </a:lnTo>
                  <a:close/>
                  <a:moveTo>
                    <a:pt x="759" y="1442"/>
                  </a:moveTo>
                  <a:lnTo>
                    <a:pt x="692" y="1439"/>
                  </a:lnTo>
                  <a:lnTo>
                    <a:pt x="627" y="1429"/>
                  </a:lnTo>
                  <a:lnTo>
                    <a:pt x="564" y="1413"/>
                  </a:lnTo>
                  <a:lnTo>
                    <a:pt x="503" y="1392"/>
                  </a:lnTo>
                  <a:lnTo>
                    <a:pt x="445" y="1365"/>
                  </a:lnTo>
                  <a:lnTo>
                    <a:pt x="390" y="1333"/>
                  </a:lnTo>
                  <a:lnTo>
                    <a:pt x="339" y="1296"/>
                  </a:lnTo>
                  <a:lnTo>
                    <a:pt x="291" y="1255"/>
                  </a:lnTo>
                  <a:lnTo>
                    <a:pt x="247" y="1209"/>
                  </a:lnTo>
                  <a:lnTo>
                    <a:pt x="208" y="1160"/>
                  </a:lnTo>
                  <a:lnTo>
                    <a:pt x="173" y="1107"/>
                  </a:lnTo>
                  <a:lnTo>
                    <a:pt x="143" y="1051"/>
                  </a:lnTo>
                  <a:lnTo>
                    <a:pt x="118" y="992"/>
                  </a:lnTo>
                  <a:lnTo>
                    <a:pt x="99" y="931"/>
                  </a:lnTo>
                  <a:lnTo>
                    <a:pt x="86" y="867"/>
                  </a:lnTo>
                  <a:lnTo>
                    <a:pt x="79" y="801"/>
                  </a:lnTo>
                  <a:lnTo>
                    <a:pt x="759" y="801"/>
                  </a:lnTo>
                  <a:lnTo>
                    <a:pt x="763" y="801"/>
                  </a:lnTo>
                  <a:lnTo>
                    <a:pt x="767" y="800"/>
                  </a:lnTo>
                  <a:lnTo>
                    <a:pt x="771" y="799"/>
                  </a:lnTo>
                  <a:lnTo>
                    <a:pt x="775" y="798"/>
                  </a:lnTo>
                  <a:lnTo>
                    <a:pt x="778" y="796"/>
                  </a:lnTo>
                  <a:lnTo>
                    <a:pt x="782" y="794"/>
                  </a:lnTo>
                  <a:lnTo>
                    <a:pt x="785" y="792"/>
                  </a:lnTo>
                  <a:lnTo>
                    <a:pt x="788" y="790"/>
                  </a:lnTo>
                  <a:lnTo>
                    <a:pt x="790" y="787"/>
                  </a:lnTo>
                  <a:lnTo>
                    <a:pt x="792" y="784"/>
                  </a:lnTo>
                  <a:lnTo>
                    <a:pt x="794" y="781"/>
                  </a:lnTo>
                  <a:lnTo>
                    <a:pt x="796" y="777"/>
                  </a:lnTo>
                  <a:lnTo>
                    <a:pt x="797" y="774"/>
                  </a:lnTo>
                  <a:lnTo>
                    <a:pt x="798" y="770"/>
                  </a:lnTo>
                  <a:lnTo>
                    <a:pt x="799" y="766"/>
                  </a:lnTo>
                  <a:lnTo>
                    <a:pt x="799" y="762"/>
                  </a:lnTo>
                  <a:lnTo>
                    <a:pt x="799" y="81"/>
                  </a:lnTo>
                  <a:lnTo>
                    <a:pt x="865" y="88"/>
                  </a:lnTo>
                  <a:lnTo>
                    <a:pt x="929" y="101"/>
                  </a:lnTo>
                  <a:lnTo>
                    <a:pt x="991" y="120"/>
                  </a:lnTo>
                  <a:lnTo>
                    <a:pt x="1050" y="145"/>
                  </a:lnTo>
                  <a:lnTo>
                    <a:pt x="1106" y="175"/>
                  </a:lnTo>
                  <a:lnTo>
                    <a:pt x="1159" y="210"/>
                  </a:lnTo>
                  <a:lnTo>
                    <a:pt x="1208" y="249"/>
                  </a:lnTo>
                  <a:lnTo>
                    <a:pt x="1253" y="293"/>
                  </a:lnTo>
                  <a:lnTo>
                    <a:pt x="1294" y="341"/>
                  </a:lnTo>
                  <a:lnTo>
                    <a:pt x="1331" y="393"/>
                  </a:lnTo>
                  <a:lnTo>
                    <a:pt x="1363" y="448"/>
                  </a:lnTo>
                  <a:lnTo>
                    <a:pt x="1389" y="506"/>
                  </a:lnTo>
                  <a:lnTo>
                    <a:pt x="1411" y="566"/>
                  </a:lnTo>
                  <a:lnTo>
                    <a:pt x="1426" y="630"/>
                  </a:lnTo>
                  <a:lnTo>
                    <a:pt x="1436" y="695"/>
                  </a:lnTo>
                  <a:lnTo>
                    <a:pt x="1439" y="762"/>
                  </a:lnTo>
                  <a:lnTo>
                    <a:pt x="1436" y="831"/>
                  </a:lnTo>
                  <a:lnTo>
                    <a:pt x="1426" y="899"/>
                  </a:lnTo>
                  <a:lnTo>
                    <a:pt x="1410" y="964"/>
                  </a:lnTo>
                  <a:lnTo>
                    <a:pt x="1387" y="1026"/>
                  </a:lnTo>
                  <a:lnTo>
                    <a:pt x="1358" y="1086"/>
                  </a:lnTo>
                  <a:lnTo>
                    <a:pt x="1324" y="1142"/>
                  </a:lnTo>
                  <a:lnTo>
                    <a:pt x="1285" y="1194"/>
                  </a:lnTo>
                  <a:lnTo>
                    <a:pt x="1241" y="1243"/>
                  </a:lnTo>
                  <a:lnTo>
                    <a:pt x="1193" y="1286"/>
                  </a:lnTo>
                  <a:lnTo>
                    <a:pt x="1140" y="1326"/>
                  </a:lnTo>
                  <a:lnTo>
                    <a:pt x="1084" y="1360"/>
                  </a:lnTo>
                  <a:lnTo>
                    <a:pt x="1024" y="1388"/>
                  </a:lnTo>
                  <a:lnTo>
                    <a:pt x="962" y="1411"/>
                  </a:lnTo>
                  <a:lnTo>
                    <a:pt x="896" y="1428"/>
                  </a:lnTo>
                  <a:lnTo>
                    <a:pt x="829" y="14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7849976" y="3393134"/>
              <a:ext cx="288360" cy="288000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2" y="762"/>
                  </a:moveTo>
                  <a:lnTo>
                    <a:pt x="802" y="39"/>
                  </a:lnTo>
                  <a:lnTo>
                    <a:pt x="802" y="35"/>
                  </a:lnTo>
                  <a:lnTo>
                    <a:pt x="801" y="31"/>
                  </a:lnTo>
                  <a:lnTo>
                    <a:pt x="800" y="27"/>
                  </a:lnTo>
                  <a:lnTo>
                    <a:pt x="799" y="24"/>
                  </a:lnTo>
                  <a:lnTo>
                    <a:pt x="797" y="20"/>
                  </a:lnTo>
                  <a:lnTo>
                    <a:pt x="795" y="17"/>
                  </a:lnTo>
                  <a:lnTo>
                    <a:pt x="793" y="14"/>
                  </a:lnTo>
                  <a:lnTo>
                    <a:pt x="791" y="11"/>
                  </a:lnTo>
                  <a:lnTo>
                    <a:pt x="788" y="9"/>
                  </a:lnTo>
                  <a:lnTo>
                    <a:pt x="785" y="7"/>
                  </a:lnTo>
                  <a:lnTo>
                    <a:pt x="781" y="5"/>
                  </a:lnTo>
                  <a:lnTo>
                    <a:pt x="778" y="3"/>
                  </a:lnTo>
                  <a:lnTo>
                    <a:pt x="774" y="2"/>
                  </a:lnTo>
                  <a:lnTo>
                    <a:pt x="770" y="1"/>
                  </a:lnTo>
                  <a:lnTo>
                    <a:pt x="766" y="0"/>
                  </a:lnTo>
                  <a:lnTo>
                    <a:pt x="762" y="0"/>
                  </a:lnTo>
                  <a:lnTo>
                    <a:pt x="684" y="4"/>
                  </a:lnTo>
                  <a:lnTo>
                    <a:pt x="609" y="15"/>
                  </a:lnTo>
                  <a:lnTo>
                    <a:pt x="536" y="34"/>
                  </a:lnTo>
                  <a:lnTo>
                    <a:pt x="466" y="60"/>
                  </a:lnTo>
                  <a:lnTo>
                    <a:pt x="399" y="92"/>
                  </a:lnTo>
                  <a:lnTo>
                    <a:pt x="336" y="130"/>
                  </a:lnTo>
                  <a:lnTo>
                    <a:pt x="278" y="174"/>
                  </a:lnTo>
                  <a:lnTo>
                    <a:pt x="223" y="223"/>
                  </a:lnTo>
                  <a:lnTo>
                    <a:pt x="174" y="277"/>
                  </a:lnTo>
                  <a:lnTo>
                    <a:pt x="130" y="336"/>
                  </a:lnTo>
                  <a:lnTo>
                    <a:pt x="92" y="399"/>
                  </a:lnTo>
                  <a:lnTo>
                    <a:pt x="60" y="465"/>
                  </a:lnTo>
                  <a:lnTo>
                    <a:pt x="34" y="535"/>
                  </a:lnTo>
                  <a:lnTo>
                    <a:pt x="16" y="608"/>
                  </a:lnTo>
                  <a:lnTo>
                    <a:pt x="4" y="684"/>
                  </a:lnTo>
                  <a:lnTo>
                    <a:pt x="0" y="762"/>
                  </a:lnTo>
                  <a:lnTo>
                    <a:pt x="0" y="766"/>
                  </a:lnTo>
                  <a:lnTo>
                    <a:pt x="1" y="770"/>
                  </a:lnTo>
                  <a:lnTo>
                    <a:pt x="2" y="774"/>
                  </a:lnTo>
                  <a:lnTo>
                    <a:pt x="3" y="777"/>
                  </a:lnTo>
                  <a:lnTo>
                    <a:pt x="5" y="781"/>
                  </a:lnTo>
                  <a:lnTo>
                    <a:pt x="7" y="784"/>
                  </a:lnTo>
                  <a:lnTo>
                    <a:pt x="9" y="787"/>
                  </a:lnTo>
                  <a:lnTo>
                    <a:pt x="11" y="790"/>
                  </a:lnTo>
                  <a:lnTo>
                    <a:pt x="14" y="792"/>
                  </a:lnTo>
                  <a:lnTo>
                    <a:pt x="17" y="794"/>
                  </a:lnTo>
                  <a:lnTo>
                    <a:pt x="21" y="796"/>
                  </a:lnTo>
                  <a:lnTo>
                    <a:pt x="24" y="798"/>
                  </a:lnTo>
                  <a:lnTo>
                    <a:pt x="28" y="799"/>
                  </a:lnTo>
                  <a:lnTo>
                    <a:pt x="32" y="800"/>
                  </a:lnTo>
                  <a:lnTo>
                    <a:pt x="36" y="801"/>
                  </a:lnTo>
                  <a:lnTo>
                    <a:pt x="40" y="801"/>
                  </a:lnTo>
                  <a:lnTo>
                    <a:pt x="762" y="801"/>
                  </a:lnTo>
                  <a:lnTo>
                    <a:pt x="766" y="801"/>
                  </a:lnTo>
                  <a:lnTo>
                    <a:pt x="770" y="800"/>
                  </a:lnTo>
                  <a:lnTo>
                    <a:pt x="774" y="799"/>
                  </a:lnTo>
                  <a:lnTo>
                    <a:pt x="778" y="798"/>
                  </a:lnTo>
                  <a:lnTo>
                    <a:pt x="781" y="796"/>
                  </a:lnTo>
                  <a:lnTo>
                    <a:pt x="785" y="794"/>
                  </a:lnTo>
                  <a:lnTo>
                    <a:pt x="788" y="792"/>
                  </a:lnTo>
                  <a:lnTo>
                    <a:pt x="791" y="790"/>
                  </a:lnTo>
                  <a:lnTo>
                    <a:pt x="793" y="787"/>
                  </a:lnTo>
                  <a:lnTo>
                    <a:pt x="795" y="784"/>
                  </a:lnTo>
                  <a:lnTo>
                    <a:pt x="797" y="781"/>
                  </a:lnTo>
                  <a:lnTo>
                    <a:pt x="799" y="777"/>
                  </a:lnTo>
                  <a:lnTo>
                    <a:pt x="800" y="774"/>
                  </a:lnTo>
                  <a:lnTo>
                    <a:pt x="801" y="770"/>
                  </a:lnTo>
                  <a:lnTo>
                    <a:pt x="802" y="766"/>
                  </a:lnTo>
                  <a:close/>
                  <a:moveTo>
                    <a:pt x="726" y="702"/>
                  </a:moveTo>
                  <a:lnTo>
                    <a:pt x="726" y="704"/>
                  </a:lnTo>
                  <a:lnTo>
                    <a:pt x="725" y="706"/>
                  </a:lnTo>
                  <a:lnTo>
                    <a:pt x="725" y="709"/>
                  </a:lnTo>
                  <a:lnTo>
                    <a:pt x="724" y="711"/>
                  </a:lnTo>
                  <a:lnTo>
                    <a:pt x="723" y="713"/>
                  </a:lnTo>
                  <a:lnTo>
                    <a:pt x="722" y="715"/>
                  </a:lnTo>
                  <a:lnTo>
                    <a:pt x="720" y="716"/>
                  </a:lnTo>
                  <a:lnTo>
                    <a:pt x="719" y="718"/>
                  </a:lnTo>
                  <a:lnTo>
                    <a:pt x="717" y="719"/>
                  </a:lnTo>
                  <a:lnTo>
                    <a:pt x="715" y="721"/>
                  </a:lnTo>
                  <a:lnTo>
                    <a:pt x="713" y="722"/>
                  </a:lnTo>
                  <a:lnTo>
                    <a:pt x="711" y="723"/>
                  </a:lnTo>
                  <a:lnTo>
                    <a:pt x="709" y="724"/>
                  </a:lnTo>
                  <a:lnTo>
                    <a:pt x="707" y="724"/>
                  </a:lnTo>
                  <a:lnTo>
                    <a:pt x="705" y="725"/>
                  </a:lnTo>
                  <a:lnTo>
                    <a:pt x="703" y="725"/>
                  </a:lnTo>
                  <a:lnTo>
                    <a:pt x="105" y="725"/>
                  </a:lnTo>
                  <a:lnTo>
                    <a:pt x="102" y="725"/>
                  </a:lnTo>
                  <a:lnTo>
                    <a:pt x="100" y="724"/>
                  </a:lnTo>
                  <a:lnTo>
                    <a:pt x="97" y="724"/>
                  </a:lnTo>
                  <a:lnTo>
                    <a:pt x="95" y="723"/>
                  </a:lnTo>
                  <a:lnTo>
                    <a:pt x="93" y="722"/>
                  </a:lnTo>
                  <a:lnTo>
                    <a:pt x="91" y="721"/>
                  </a:lnTo>
                  <a:lnTo>
                    <a:pt x="89" y="719"/>
                  </a:lnTo>
                  <a:lnTo>
                    <a:pt x="87" y="718"/>
                  </a:lnTo>
                  <a:lnTo>
                    <a:pt x="86" y="716"/>
                  </a:lnTo>
                  <a:lnTo>
                    <a:pt x="84" y="714"/>
                  </a:lnTo>
                  <a:lnTo>
                    <a:pt x="83" y="712"/>
                  </a:lnTo>
                  <a:lnTo>
                    <a:pt x="82" y="710"/>
                  </a:lnTo>
                  <a:lnTo>
                    <a:pt x="82" y="707"/>
                  </a:lnTo>
                  <a:lnTo>
                    <a:pt x="82" y="705"/>
                  </a:lnTo>
                  <a:lnTo>
                    <a:pt x="82" y="703"/>
                  </a:lnTo>
                  <a:lnTo>
                    <a:pt x="82" y="700"/>
                  </a:lnTo>
                  <a:lnTo>
                    <a:pt x="91" y="638"/>
                  </a:lnTo>
                  <a:lnTo>
                    <a:pt x="105" y="578"/>
                  </a:lnTo>
                  <a:lnTo>
                    <a:pt x="124" y="520"/>
                  </a:lnTo>
                  <a:lnTo>
                    <a:pt x="148" y="464"/>
                  </a:lnTo>
                  <a:lnTo>
                    <a:pt x="177" y="411"/>
                  </a:lnTo>
                  <a:lnTo>
                    <a:pt x="210" y="361"/>
                  </a:lnTo>
                  <a:lnTo>
                    <a:pt x="247" y="314"/>
                  </a:lnTo>
                  <a:lnTo>
                    <a:pt x="288" y="271"/>
                  </a:lnTo>
                  <a:lnTo>
                    <a:pt x="333" y="231"/>
                  </a:lnTo>
                  <a:lnTo>
                    <a:pt x="381" y="195"/>
                  </a:lnTo>
                  <a:lnTo>
                    <a:pt x="433" y="164"/>
                  </a:lnTo>
                  <a:lnTo>
                    <a:pt x="487" y="137"/>
                  </a:lnTo>
                  <a:lnTo>
                    <a:pt x="543" y="115"/>
                  </a:lnTo>
                  <a:lnTo>
                    <a:pt x="602" y="97"/>
                  </a:lnTo>
                  <a:lnTo>
                    <a:pt x="663" y="85"/>
                  </a:lnTo>
                  <a:lnTo>
                    <a:pt x="726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3938194" y="4913192"/>
            <a:ext cx="626443" cy="681367"/>
            <a:chOff x="8599857" y="3393853"/>
            <a:chExt cx="546120" cy="594001"/>
          </a:xfrm>
        </p:grpSpPr>
        <p:sp>
          <p:nvSpPr>
            <p:cNvPr id="561" name="Google Shape;561;p30"/>
            <p:cNvSpPr/>
            <p:nvPr/>
          </p:nvSpPr>
          <p:spPr>
            <a:xfrm>
              <a:off x="8656737" y="3499694"/>
              <a:ext cx="489240" cy="488160"/>
            </a:xfrm>
            <a:custGeom>
              <a:avLst/>
              <a:gdLst/>
              <a:ahLst/>
              <a:cxnLst/>
              <a:rect l="l" t="t" r="r" b="b"/>
              <a:pathLst>
                <a:path w="1360" h="1357" extrusionOk="0">
                  <a:moveTo>
                    <a:pt x="677" y="0"/>
                  </a:moveTo>
                  <a:lnTo>
                    <a:pt x="673" y="0"/>
                  </a:lnTo>
                  <a:lnTo>
                    <a:pt x="670" y="1"/>
                  </a:lnTo>
                  <a:lnTo>
                    <a:pt x="667" y="2"/>
                  </a:lnTo>
                  <a:lnTo>
                    <a:pt x="663" y="3"/>
                  </a:lnTo>
                  <a:lnTo>
                    <a:pt x="660" y="5"/>
                  </a:lnTo>
                  <a:lnTo>
                    <a:pt x="657" y="6"/>
                  </a:lnTo>
                  <a:lnTo>
                    <a:pt x="654" y="9"/>
                  </a:lnTo>
                  <a:lnTo>
                    <a:pt x="652" y="11"/>
                  </a:lnTo>
                  <a:lnTo>
                    <a:pt x="649" y="14"/>
                  </a:lnTo>
                  <a:lnTo>
                    <a:pt x="647" y="17"/>
                  </a:lnTo>
                  <a:lnTo>
                    <a:pt x="645" y="20"/>
                  </a:lnTo>
                  <a:lnTo>
                    <a:pt x="644" y="23"/>
                  </a:lnTo>
                  <a:lnTo>
                    <a:pt x="643" y="26"/>
                  </a:lnTo>
                  <a:lnTo>
                    <a:pt x="642" y="30"/>
                  </a:lnTo>
                  <a:lnTo>
                    <a:pt x="641" y="33"/>
                  </a:lnTo>
                  <a:lnTo>
                    <a:pt x="641" y="37"/>
                  </a:lnTo>
                  <a:lnTo>
                    <a:pt x="641" y="641"/>
                  </a:lnTo>
                  <a:lnTo>
                    <a:pt x="37" y="641"/>
                  </a:lnTo>
                  <a:lnTo>
                    <a:pt x="33" y="641"/>
                  </a:lnTo>
                  <a:lnTo>
                    <a:pt x="30" y="642"/>
                  </a:lnTo>
                  <a:lnTo>
                    <a:pt x="26" y="643"/>
                  </a:lnTo>
                  <a:lnTo>
                    <a:pt x="23" y="644"/>
                  </a:lnTo>
                  <a:lnTo>
                    <a:pt x="20" y="645"/>
                  </a:lnTo>
                  <a:lnTo>
                    <a:pt x="17" y="647"/>
                  </a:lnTo>
                  <a:lnTo>
                    <a:pt x="14" y="649"/>
                  </a:lnTo>
                  <a:lnTo>
                    <a:pt x="11" y="651"/>
                  </a:lnTo>
                  <a:lnTo>
                    <a:pt x="9" y="654"/>
                  </a:lnTo>
                  <a:lnTo>
                    <a:pt x="6" y="657"/>
                  </a:lnTo>
                  <a:lnTo>
                    <a:pt x="5" y="660"/>
                  </a:lnTo>
                  <a:lnTo>
                    <a:pt x="3" y="663"/>
                  </a:lnTo>
                  <a:lnTo>
                    <a:pt x="2" y="666"/>
                  </a:lnTo>
                  <a:lnTo>
                    <a:pt x="1" y="670"/>
                  </a:lnTo>
                  <a:lnTo>
                    <a:pt x="0" y="673"/>
                  </a:lnTo>
                  <a:lnTo>
                    <a:pt x="0" y="677"/>
                  </a:lnTo>
                  <a:lnTo>
                    <a:pt x="4" y="747"/>
                  </a:lnTo>
                  <a:lnTo>
                    <a:pt x="14" y="814"/>
                  </a:lnTo>
                  <a:lnTo>
                    <a:pt x="31" y="879"/>
                  </a:lnTo>
                  <a:lnTo>
                    <a:pt x="54" y="942"/>
                  </a:lnTo>
                  <a:lnTo>
                    <a:pt x="82" y="1001"/>
                  </a:lnTo>
                  <a:lnTo>
                    <a:pt x="116" y="1057"/>
                  </a:lnTo>
                  <a:lnTo>
                    <a:pt x="155" y="1110"/>
                  </a:lnTo>
                  <a:lnTo>
                    <a:pt x="199" y="1158"/>
                  </a:lnTo>
                  <a:lnTo>
                    <a:pt x="248" y="1202"/>
                  </a:lnTo>
                  <a:lnTo>
                    <a:pt x="300" y="1241"/>
                  </a:lnTo>
                  <a:lnTo>
                    <a:pt x="356" y="1275"/>
                  </a:lnTo>
                  <a:lnTo>
                    <a:pt x="416" y="1304"/>
                  </a:lnTo>
                  <a:lnTo>
                    <a:pt x="478" y="1326"/>
                  </a:lnTo>
                  <a:lnTo>
                    <a:pt x="543" y="1343"/>
                  </a:lnTo>
                  <a:lnTo>
                    <a:pt x="611" y="1353"/>
                  </a:lnTo>
                  <a:lnTo>
                    <a:pt x="680" y="1357"/>
                  </a:lnTo>
                  <a:lnTo>
                    <a:pt x="750" y="1353"/>
                  </a:lnTo>
                  <a:lnTo>
                    <a:pt x="817" y="1343"/>
                  </a:lnTo>
                  <a:lnTo>
                    <a:pt x="882" y="1326"/>
                  </a:lnTo>
                  <a:lnTo>
                    <a:pt x="945" y="1304"/>
                  </a:lnTo>
                  <a:lnTo>
                    <a:pt x="1004" y="1275"/>
                  </a:lnTo>
                  <a:lnTo>
                    <a:pt x="1060" y="1241"/>
                  </a:lnTo>
                  <a:lnTo>
                    <a:pt x="1113" y="1202"/>
                  </a:lnTo>
                  <a:lnTo>
                    <a:pt x="1161" y="1158"/>
                  </a:lnTo>
                  <a:lnTo>
                    <a:pt x="1205" y="1110"/>
                  </a:lnTo>
                  <a:lnTo>
                    <a:pt x="1244" y="1057"/>
                  </a:lnTo>
                  <a:lnTo>
                    <a:pt x="1278" y="1001"/>
                  </a:lnTo>
                  <a:lnTo>
                    <a:pt x="1307" y="942"/>
                  </a:lnTo>
                  <a:lnTo>
                    <a:pt x="1329" y="879"/>
                  </a:lnTo>
                  <a:lnTo>
                    <a:pt x="1346" y="814"/>
                  </a:lnTo>
                  <a:lnTo>
                    <a:pt x="1356" y="747"/>
                  </a:lnTo>
                  <a:lnTo>
                    <a:pt x="1360" y="677"/>
                  </a:lnTo>
                  <a:lnTo>
                    <a:pt x="1356" y="608"/>
                  </a:lnTo>
                  <a:lnTo>
                    <a:pt x="1345" y="541"/>
                  </a:lnTo>
                  <a:lnTo>
                    <a:pt x="1328" y="476"/>
                  </a:lnTo>
                  <a:lnTo>
                    <a:pt x="1305" y="414"/>
                  </a:lnTo>
                  <a:lnTo>
                    <a:pt x="1276" y="355"/>
                  </a:lnTo>
                  <a:lnTo>
                    <a:pt x="1242" y="299"/>
                  </a:lnTo>
                  <a:lnTo>
                    <a:pt x="1203" y="247"/>
                  </a:lnTo>
                  <a:lnTo>
                    <a:pt x="1159" y="199"/>
                  </a:lnTo>
                  <a:lnTo>
                    <a:pt x="1110" y="155"/>
                  </a:lnTo>
                  <a:lnTo>
                    <a:pt x="1058" y="116"/>
                  </a:lnTo>
                  <a:lnTo>
                    <a:pt x="1002" y="82"/>
                  </a:lnTo>
                  <a:lnTo>
                    <a:pt x="942" y="53"/>
                  </a:lnTo>
                  <a:lnTo>
                    <a:pt x="879" y="31"/>
                  </a:lnTo>
                  <a:lnTo>
                    <a:pt x="814" y="14"/>
                  </a:lnTo>
                  <a:lnTo>
                    <a:pt x="747" y="4"/>
                  </a:lnTo>
                  <a:close/>
                  <a:moveTo>
                    <a:pt x="1279" y="722"/>
                  </a:moveTo>
                  <a:lnTo>
                    <a:pt x="1273" y="777"/>
                  </a:lnTo>
                  <a:lnTo>
                    <a:pt x="1261" y="830"/>
                  </a:lnTo>
                  <a:lnTo>
                    <a:pt x="1245" y="882"/>
                  </a:lnTo>
                  <a:lnTo>
                    <a:pt x="1225" y="931"/>
                  </a:lnTo>
                  <a:lnTo>
                    <a:pt x="1200" y="979"/>
                  </a:lnTo>
                  <a:lnTo>
                    <a:pt x="1172" y="1023"/>
                  </a:lnTo>
                  <a:lnTo>
                    <a:pt x="1139" y="1065"/>
                  </a:lnTo>
                  <a:lnTo>
                    <a:pt x="1103" y="1104"/>
                  </a:lnTo>
                  <a:lnTo>
                    <a:pt x="1064" y="1140"/>
                  </a:lnTo>
                  <a:lnTo>
                    <a:pt x="1022" y="1172"/>
                  </a:lnTo>
                  <a:lnTo>
                    <a:pt x="978" y="1200"/>
                  </a:lnTo>
                  <a:lnTo>
                    <a:pt x="931" y="1225"/>
                  </a:lnTo>
                  <a:lnTo>
                    <a:pt x="881" y="1245"/>
                  </a:lnTo>
                  <a:lnTo>
                    <a:pt x="830" y="1261"/>
                  </a:lnTo>
                  <a:lnTo>
                    <a:pt x="777" y="1272"/>
                  </a:lnTo>
                  <a:lnTo>
                    <a:pt x="723" y="1278"/>
                  </a:lnTo>
                  <a:lnTo>
                    <a:pt x="660" y="1280"/>
                  </a:lnTo>
                  <a:lnTo>
                    <a:pt x="599" y="1275"/>
                  </a:lnTo>
                  <a:lnTo>
                    <a:pt x="539" y="1264"/>
                  </a:lnTo>
                  <a:lnTo>
                    <a:pt x="482" y="1248"/>
                  </a:lnTo>
                  <a:lnTo>
                    <a:pt x="427" y="1226"/>
                  </a:lnTo>
                  <a:lnTo>
                    <a:pt x="375" y="1199"/>
                  </a:lnTo>
                  <a:lnTo>
                    <a:pt x="326" y="1167"/>
                  </a:lnTo>
                  <a:lnTo>
                    <a:pt x="281" y="1131"/>
                  </a:lnTo>
                  <a:lnTo>
                    <a:pt x="239" y="1091"/>
                  </a:lnTo>
                  <a:lnTo>
                    <a:pt x="201" y="1046"/>
                  </a:lnTo>
                  <a:lnTo>
                    <a:pt x="168" y="999"/>
                  </a:lnTo>
                  <a:lnTo>
                    <a:pt x="139" y="947"/>
                  </a:lnTo>
                  <a:lnTo>
                    <a:pt x="115" y="893"/>
                  </a:lnTo>
                  <a:lnTo>
                    <a:pt x="96" y="837"/>
                  </a:lnTo>
                  <a:lnTo>
                    <a:pt x="83" y="778"/>
                  </a:lnTo>
                  <a:lnTo>
                    <a:pt x="76" y="717"/>
                  </a:lnTo>
                  <a:lnTo>
                    <a:pt x="641" y="717"/>
                  </a:lnTo>
                  <a:lnTo>
                    <a:pt x="686" y="717"/>
                  </a:lnTo>
                  <a:lnTo>
                    <a:pt x="690" y="717"/>
                  </a:lnTo>
                  <a:lnTo>
                    <a:pt x="693" y="716"/>
                  </a:lnTo>
                  <a:lnTo>
                    <a:pt x="697" y="716"/>
                  </a:lnTo>
                  <a:lnTo>
                    <a:pt x="700" y="714"/>
                  </a:lnTo>
                  <a:lnTo>
                    <a:pt x="703" y="713"/>
                  </a:lnTo>
                  <a:lnTo>
                    <a:pt x="706" y="711"/>
                  </a:lnTo>
                  <a:lnTo>
                    <a:pt x="708" y="710"/>
                  </a:lnTo>
                  <a:lnTo>
                    <a:pt x="710" y="707"/>
                  </a:lnTo>
                  <a:lnTo>
                    <a:pt x="713" y="705"/>
                  </a:lnTo>
                  <a:lnTo>
                    <a:pt x="714" y="703"/>
                  </a:lnTo>
                  <a:lnTo>
                    <a:pt x="716" y="700"/>
                  </a:lnTo>
                  <a:lnTo>
                    <a:pt x="717" y="697"/>
                  </a:lnTo>
                  <a:lnTo>
                    <a:pt x="719" y="694"/>
                  </a:lnTo>
                  <a:lnTo>
                    <a:pt x="719" y="690"/>
                  </a:lnTo>
                  <a:lnTo>
                    <a:pt x="720" y="687"/>
                  </a:lnTo>
                  <a:lnTo>
                    <a:pt x="720" y="683"/>
                  </a:lnTo>
                  <a:lnTo>
                    <a:pt x="720" y="638"/>
                  </a:lnTo>
                  <a:lnTo>
                    <a:pt x="720" y="73"/>
                  </a:lnTo>
                  <a:lnTo>
                    <a:pt x="780" y="81"/>
                  </a:lnTo>
                  <a:lnTo>
                    <a:pt x="839" y="94"/>
                  </a:lnTo>
                  <a:lnTo>
                    <a:pt x="895" y="114"/>
                  </a:lnTo>
                  <a:lnTo>
                    <a:pt x="949" y="138"/>
                  </a:lnTo>
                  <a:lnTo>
                    <a:pt x="1000" y="167"/>
                  </a:lnTo>
                  <a:lnTo>
                    <a:pt x="1047" y="201"/>
                  </a:lnTo>
                  <a:lnTo>
                    <a:pt x="1091" y="239"/>
                  </a:lnTo>
                  <a:lnTo>
                    <a:pt x="1131" y="280"/>
                  </a:lnTo>
                  <a:lnTo>
                    <a:pt x="1168" y="326"/>
                  </a:lnTo>
                  <a:lnTo>
                    <a:pt x="1199" y="375"/>
                  </a:lnTo>
                  <a:lnTo>
                    <a:pt x="1226" y="427"/>
                  </a:lnTo>
                  <a:lnTo>
                    <a:pt x="1248" y="482"/>
                  </a:lnTo>
                  <a:lnTo>
                    <a:pt x="1265" y="539"/>
                  </a:lnTo>
                  <a:lnTo>
                    <a:pt x="1276" y="598"/>
                  </a:lnTo>
                  <a:lnTo>
                    <a:pt x="1280" y="6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8599857" y="3487814"/>
              <a:ext cx="258120" cy="230040"/>
            </a:xfrm>
            <a:custGeom>
              <a:avLst/>
              <a:gdLst/>
              <a:ahLst/>
              <a:cxnLst/>
              <a:rect l="l" t="t" r="r" b="b"/>
              <a:pathLst>
                <a:path w="718" h="640" extrusionOk="0">
                  <a:moveTo>
                    <a:pt x="714" y="620"/>
                  </a:moveTo>
                  <a:lnTo>
                    <a:pt x="715" y="618"/>
                  </a:lnTo>
                  <a:lnTo>
                    <a:pt x="716" y="616"/>
                  </a:lnTo>
                  <a:lnTo>
                    <a:pt x="717" y="613"/>
                  </a:lnTo>
                  <a:lnTo>
                    <a:pt x="717" y="611"/>
                  </a:lnTo>
                  <a:lnTo>
                    <a:pt x="718" y="609"/>
                  </a:lnTo>
                  <a:lnTo>
                    <a:pt x="718" y="607"/>
                  </a:lnTo>
                  <a:lnTo>
                    <a:pt x="718" y="604"/>
                  </a:lnTo>
                  <a:lnTo>
                    <a:pt x="718" y="602"/>
                  </a:lnTo>
                  <a:lnTo>
                    <a:pt x="718" y="599"/>
                  </a:lnTo>
                  <a:lnTo>
                    <a:pt x="718" y="597"/>
                  </a:lnTo>
                  <a:lnTo>
                    <a:pt x="718" y="595"/>
                  </a:lnTo>
                  <a:lnTo>
                    <a:pt x="717" y="592"/>
                  </a:lnTo>
                  <a:lnTo>
                    <a:pt x="717" y="590"/>
                  </a:lnTo>
                  <a:lnTo>
                    <a:pt x="716" y="588"/>
                  </a:lnTo>
                  <a:lnTo>
                    <a:pt x="715" y="585"/>
                  </a:lnTo>
                  <a:lnTo>
                    <a:pt x="714" y="583"/>
                  </a:lnTo>
                  <a:lnTo>
                    <a:pt x="406" y="19"/>
                  </a:lnTo>
                  <a:lnTo>
                    <a:pt x="405" y="17"/>
                  </a:lnTo>
                  <a:lnTo>
                    <a:pt x="404" y="16"/>
                  </a:lnTo>
                  <a:lnTo>
                    <a:pt x="403" y="14"/>
                  </a:lnTo>
                  <a:lnTo>
                    <a:pt x="402" y="13"/>
                  </a:lnTo>
                  <a:lnTo>
                    <a:pt x="400" y="12"/>
                  </a:lnTo>
                  <a:lnTo>
                    <a:pt x="399" y="10"/>
                  </a:lnTo>
                  <a:lnTo>
                    <a:pt x="396" y="8"/>
                  </a:lnTo>
                  <a:lnTo>
                    <a:pt x="393" y="6"/>
                  </a:lnTo>
                  <a:lnTo>
                    <a:pt x="390" y="5"/>
                  </a:lnTo>
                  <a:lnTo>
                    <a:pt x="387" y="3"/>
                  </a:lnTo>
                  <a:lnTo>
                    <a:pt x="384" y="2"/>
                  </a:lnTo>
                  <a:lnTo>
                    <a:pt x="382" y="1"/>
                  </a:lnTo>
                  <a:lnTo>
                    <a:pt x="381" y="1"/>
                  </a:lnTo>
                  <a:lnTo>
                    <a:pt x="377" y="0"/>
                  </a:lnTo>
                  <a:lnTo>
                    <a:pt x="375" y="0"/>
                  </a:lnTo>
                  <a:lnTo>
                    <a:pt x="374" y="0"/>
                  </a:lnTo>
                  <a:lnTo>
                    <a:pt x="372" y="0"/>
                  </a:lnTo>
                  <a:lnTo>
                    <a:pt x="370" y="0"/>
                  </a:lnTo>
                  <a:lnTo>
                    <a:pt x="368" y="0"/>
                  </a:lnTo>
                  <a:lnTo>
                    <a:pt x="366" y="1"/>
                  </a:lnTo>
                  <a:lnTo>
                    <a:pt x="364" y="1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59" y="3"/>
                  </a:lnTo>
                  <a:lnTo>
                    <a:pt x="358" y="4"/>
                  </a:lnTo>
                  <a:lnTo>
                    <a:pt x="356" y="5"/>
                  </a:lnTo>
                  <a:lnTo>
                    <a:pt x="316" y="28"/>
                  </a:lnTo>
                  <a:lnTo>
                    <a:pt x="278" y="54"/>
                  </a:lnTo>
                  <a:lnTo>
                    <a:pt x="242" y="82"/>
                  </a:lnTo>
                  <a:lnTo>
                    <a:pt x="208" y="113"/>
                  </a:lnTo>
                  <a:lnTo>
                    <a:pt x="177" y="145"/>
                  </a:lnTo>
                  <a:lnTo>
                    <a:pt x="148" y="180"/>
                  </a:lnTo>
                  <a:lnTo>
                    <a:pt x="121" y="216"/>
                  </a:lnTo>
                  <a:lnTo>
                    <a:pt x="96" y="254"/>
                  </a:lnTo>
                  <a:lnTo>
                    <a:pt x="74" y="294"/>
                  </a:lnTo>
                  <a:lnTo>
                    <a:pt x="55" y="335"/>
                  </a:lnTo>
                  <a:lnTo>
                    <a:pt x="39" y="377"/>
                  </a:lnTo>
                  <a:lnTo>
                    <a:pt x="25" y="420"/>
                  </a:lnTo>
                  <a:lnTo>
                    <a:pt x="14" y="465"/>
                  </a:lnTo>
                  <a:lnTo>
                    <a:pt x="6" y="510"/>
                  </a:lnTo>
                  <a:lnTo>
                    <a:pt x="2" y="556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1" y="610"/>
                  </a:lnTo>
                  <a:lnTo>
                    <a:pt x="2" y="614"/>
                  </a:lnTo>
                  <a:lnTo>
                    <a:pt x="3" y="617"/>
                  </a:lnTo>
                  <a:lnTo>
                    <a:pt x="5" y="620"/>
                  </a:lnTo>
                  <a:lnTo>
                    <a:pt x="6" y="623"/>
                  </a:lnTo>
                  <a:lnTo>
                    <a:pt x="9" y="626"/>
                  </a:lnTo>
                  <a:lnTo>
                    <a:pt x="11" y="629"/>
                  </a:lnTo>
                  <a:lnTo>
                    <a:pt x="14" y="631"/>
                  </a:lnTo>
                  <a:lnTo>
                    <a:pt x="17" y="633"/>
                  </a:lnTo>
                  <a:lnTo>
                    <a:pt x="20" y="635"/>
                  </a:lnTo>
                  <a:lnTo>
                    <a:pt x="23" y="637"/>
                  </a:lnTo>
                  <a:lnTo>
                    <a:pt x="26" y="638"/>
                  </a:lnTo>
                  <a:lnTo>
                    <a:pt x="30" y="639"/>
                  </a:lnTo>
                  <a:lnTo>
                    <a:pt x="33" y="640"/>
                  </a:lnTo>
                  <a:lnTo>
                    <a:pt x="37" y="640"/>
                  </a:lnTo>
                  <a:lnTo>
                    <a:pt x="680" y="640"/>
                  </a:lnTo>
                  <a:lnTo>
                    <a:pt x="685" y="639"/>
                  </a:lnTo>
                  <a:lnTo>
                    <a:pt x="690" y="637"/>
                  </a:lnTo>
                  <a:lnTo>
                    <a:pt x="695" y="635"/>
                  </a:lnTo>
                  <a:lnTo>
                    <a:pt x="700" y="633"/>
                  </a:lnTo>
                  <a:lnTo>
                    <a:pt x="702" y="632"/>
                  </a:lnTo>
                  <a:lnTo>
                    <a:pt x="704" y="630"/>
                  </a:lnTo>
                  <a:lnTo>
                    <a:pt x="706" y="629"/>
                  </a:lnTo>
                  <a:lnTo>
                    <a:pt x="708" y="627"/>
                  </a:lnTo>
                  <a:lnTo>
                    <a:pt x="710" y="626"/>
                  </a:lnTo>
                  <a:lnTo>
                    <a:pt x="711" y="624"/>
                  </a:lnTo>
                  <a:lnTo>
                    <a:pt x="713" y="622"/>
                  </a:lnTo>
                  <a:close/>
                  <a:moveTo>
                    <a:pt x="79" y="563"/>
                  </a:moveTo>
                  <a:lnTo>
                    <a:pt x="82" y="527"/>
                  </a:lnTo>
                  <a:lnTo>
                    <a:pt x="87" y="491"/>
                  </a:lnTo>
                  <a:lnTo>
                    <a:pt x="95" y="456"/>
                  </a:lnTo>
                  <a:lnTo>
                    <a:pt x="104" y="422"/>
                  </a:lnTo>
                  <a:lnTo>
                    <a:pt x="116" y="388"/>
                  </a:lnTo>
                  <a:lnTo>
                    <a:pt x="129" y="355"/>
                  </a:lnTo>
                  <a:lnTo>
                    <a:pt x="145" y="323"/>
                  </a:lnTo>
                  <a:lnTo>
                    <a:pt x="162" y="293"/>
                  </a:lnTo>
                  <a:lnTo>
                    <a:pt x="181" y="263"/>
                  </a:lnTo>
                  <a:lnTo>
                    <a:pt x="202" y="234"/>
                  </a:lnTo>
                  <a:lnTo>
                    <a:pt x="224" y="206"/>
                  </a:lnTo>
                  <a:lnTo>
                    <a:pt x="248" y="180"/>
                  </a:lnTo>
                  <a:lnTo>
                    <a:pt x="274" y="155"/>
                  </a:lnTo>
                  <a:lnTo>
                    <a:pt x="302" y="132"/>
                  </a:lnTo>
                  <a:lnTo>
                    <a:pt x="331" y="109"/>
                  </a:lnTo>
                  <a:lnTo>
                    <a:pt x="361" y="89"/>
                  </a:lnTo>
                  <a:lnTo>
                    <a:pt x="621" y="5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0"/>
            <p:cNvSpPr/>
            <p:nvPr/>
          </p:nvSpPr>
          <p:spPr>
            <a:xfrm>
              <a:off x="8736296" y="3393853"/>
              <a:ext cx="136440" cy="257760"/>
            </a:xfrm>
            <a:custGeom>
              <a:avLst/>
              <a:gdLst/>
              <a:ahLst/>
              <a:cxnLst/>
              <a:rect l="l" t="t" r="r" b="b"/>
              <a:pathLst>
                <a:path w="380" h="717" extrusionOk="0">
                  <a:moveTo>
                    <a:pt x="310" y="698"/>
                  </a:moveTo>
                  <a:lnTo>
                    <a:pt x="311" y="700"/>
                  </a:lnTo>
                  <a:lnTo>
                    <a:pt x="312" y="702"/>
                  </a:lnTo>
                  <a:lnTo>
                    <a:pt x="314" y="704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9" y="709"/>
                  </a:lnTo>
                  <a:lnTo>
                    <a:pt x="321" y="710"/>
                  </a:lnTo>
                  <a:lnTo>
                    <a:pt x="323" y="712"/>
                  </a:lnTo>
                  <a:lnTo>
                    <a:pt x="326" y="713"/>
                  </a:lnTo>
                  <a:lnTo>
                    <a:pt x="328" y="714"/>
                  </a:lnTo>
                  <a:lnTo>
                    <a:pt x="331" y="715"/>
                  </a:lnTo>
                  <a:lnTo>
                    <a:pt x="333" y="716"/>
                  </a:lnTo>
                  <a:lnTo>
                    <a:pt x="336" y="716"/>
                  </a:lnTo>
                  <a:lnTo>
                    <a:pt x="338" y="717"/>
                  </a:lnTo>
                  <a:lnTo>
                    <a:pt x="341" y="717"/>
                  </a:lnTo>
                  <a:lnTo>
                    <a:pt x="344" y="717"/>
                  </a:lnTo>
                  <a:lnTo>
                    <a:pt x="352" y="717"/>
                  </a:lnTo>
                  <a:lnTo>
                    <a:pt x="355" y="716"/>
                  </a:lnTo>
                  <a:lnTo>
                    <a:pt x="358" y="715"/>
                  </a:lnTo>
                  <a:lnTo>
                    <a:pt x="361" y="714"/>
                  </a:lnTo>
                  <a:lnTo>
                    <a:pt x="364" y="712"/>
                  </a:lnTo>
                  <a:lnTo>
                    <a:pt x="366" y="711"/>
                  </a:lnTo>
                  <a:lnTo>
                    <a:pt x="368" y="709"/>
                  </a:lnTo>
                  <a:lnTo>
                    <a:pt x="370" y="707"/>
                  </a:lnTo>
                  <a:lnTo>
                    <a:pt x="372" y="704"/>
                  </a:lnTo>
                  <a:lnTo>
                    <a:pt x="374" y="702"/>
                  </a:lnTo>
                  <a:lnTo>
                    <a:pt x="376" y="699"/>
                  </a:lnTo>
                  <a:lnTo>
                    <a:pt x="377" y="696"/>
                  </a:lnTo>
                  <a:lnTo>
                    <a:pt x="378" y="693"/>
                  </a:lnTo>
                  <a:lnTo>
                    <a:pt x="379" y="690"/>
                  </a:lnTo>
                  <a:lnTo>
                    <a:pt x="380" y="687"/>
                  </a:lnTo>
                  <a:lnTo>
                    <a:pt x="380" y="684"/>
                  </a:lnTo>
                  <a:lnTo>
                    <a:pt x="380" y="681"/>
                  </a:lnTo>
                  <a:lnTo>
                    <a:pt x="380" y="37"/>
                  </a:lnTo>
                  <a:lnTo>
                    <a:pt x="380" y="33"/>
                  </a:lnTo>
                  <a:lnTo>
                    <a:pt x="379" y="30"/>
                  </a:lnTo>
                  <a:lnTo>
                    <a:pt x="378" y="26"/>
                  </a:lnTo>
                  <a:lnTo>
                    <a:pt x="377" y="23"/>
                  </a:lnTo>
                  <a:lnTo>
                    <a:pt x="376" y="20"/>
                  </a:lnTo>
                  <a:lnTo>
                    <a:pt x="374" y="17"/>
                  </a:lnTo>
                  <a:lnTo>
                    <a:pt x="372" y="14"/>
                  </a:lnTo>
                  <a:lnTo>
                    <a:pt x="369" y="11"/>
                  </a:lnTo>
                  <a:lnTo>
                    <a:pt x="367" y="9"/>
                  </a:lnTo>
                  <a:lnTo>
                    <a:pt x="364" y="6"/>
                  </a:lnTo>
                  <a:lnTo>
                    <a:pt x="361" y="5"/>
                  </a:lnTo>
                  <a:lnTo>
                    <a:pt x="358" y="3"/>
                  </a:lnTo>
                  <a:lnTo>
                    <a:pt x="354" y="2"/>
                  </a:lnTo>
                  <a:lnTo>
                    <a:pt x="351" y="1"/>
                  </a:lnTo>
                  <a:lnTo>
                    <a:pt x="348" y="0"/>
                  </a:lnTo>
                  <a:lnTo>
                    <a:pt x="344" y="0"/>
                  </a:lnTo>
                  <a:lnTo>
                    <a:pt x="302" y="1"/>
                  </a:lnTo>
                  <a:lnTo>
                    <a:pt x="260" y="5"/>
                  </a:lnTo>
                  <a:lnTo>
                    <a:pt x="218" y="12"/>
                  </a:lnTo>
                  <a:lnTo>
                    <a:pt x="176" y="21"/>
                  </a:lnTo>
                  <a:lnTo>
                    <a:pt x="136" y="33"/>
                  </a:lnTo>
                  <a:lnTo>
                    <a:pt x="96" y="47"/>
                  </a:lnTo>
                  <a:lnTo>
                    <a:pt x="57" y="63"/>
                  </a:lnTo>
                  <a:lnTo>
                    <a:pt x="19" y="82"/>
                  </a:lnTo>
                  <a:lnTo>
                    <a:pt x="16" y="84"/>
                  </a:lnTo>
                  <a:lnTo>
                    <a:pt x="13" y="87"/>
                  </a:lnTo>
                  <a:lnTo>
                    <a:pt x="11" y="90"/>
                  </a:lnTo>
                  <a:lnTo>
                    <a:pt x="8" y="93"/>
                  </a:lnTo>
                  <a:lnTo>
                    <a:pt x="6" y="96"/>
                  </a:lnTo>
                  <a:lnTo>
                    <a:pt x="4" y="99"/>
                  </a:lnTo>
                  <a:lnTo>
                    <a:pt x="3" y="102"/>
                  </a:lnTo>
                  <a:lnTo>
                    <a:pt x="2" y="106"/>
                  </a:lnTo>
                  <a:lnTo>
                    <a:pt x="1" y="109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1" y="123"/>
                  </a:lnTo>
                  <a:lnTo>
                    <a:pt x="2" y="126"/>
                  </a:lnTo>
                  <a:lnTo>
                    <a:pt x="3" y="130"/>
                  </a:lnTo>
                  <a:lnTo>
                    <a:pt x="5" y="133"/>
                  </a:lnTo>
                  <a:close/>
                  <a:moveTo>
                    <a:pt x="304" y="74"/>
                  </a:moveTo>
                  <a:lnTo>
                    <a:pt x="304" y="531"/>
                  </a:lnTo>
                  <a:lnTo>
                    <a:pt x="87" y="130"/>
                  </a:lnTo>
                  <a:lnTo>
                    <a:pt x="112" y="119"/>
                  </a:lnTo>
                  <a:lnTo>
                    <a:pt x="139" y="109"/>
                  </a:lnTo>
                  <a:lnTo>
                    <a:pt x="165" y="100"/>
                  </a:lnTo>
                  <a:lnTo>
                    <a:pt x="192" y="92"/>
                  </a:lnTo>
                  <a:lnTo>
                    <a:pt x="220" y="86"/>
                  </a:lnTo>
                  <a:lnTo>
                    <a:pt x="247" y="80"/>
                  </a:lnTo>
                  <a:lnTo>
                    <a:pt x="276" y="7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4" name="Google Shape;564;p30"/>
          <p:cNvGrpSpPr/>
          <p:nvPr/>
        </p:nvGrpSpPr>
        <p:grpSpPr>
          <a:xfrm>
            <a:off x="4738901" y="4932189"/>
            <a:ext cx="681365" cy="654524"/>
            <a:chOff x="9297897" y="3410414"/>
            <a:chExt cx="594000" cy="570600"/>
          </a:xfrm>
        </p:grpSpPr>
        <p:sp>
          <p:nvSpPr>
            <p:cNvPr id="565" name="Google Shape;565;p30"/>
            <p:cNvSpPr/>
            <p:nvPr/>
          </p:nvSpPr>
          <p:spPr>
            <a:xfrm>
              <a:off x="9446937" y="3440654"/>
              <a:ext cx="444960" cy="540360"/>
            </a:xfrm>
            <a:custGeom>
              <a:avLst/>
              <a:gdLst/>
              <a:ahLst/>
              <a:cxnLst/>
              <a:rect l="l" t="t" r="r" b="b"/>
              <a:pathLst>
                <a:path w="1237" h="1502" extrusionOk="0">
                  <a:moveTo>
                    <a:pt x="492" y="0"/>
                  </a:moveTo>
                  <a:lnTo>
                    <a:pt x="488" y="0"/>
                  </a:lnTo>
                  <a:lnTo>
                    <a:pt x="483" y="1"/>
                  </a:lnTo>
                  <a:lnTo>
                    <a:pt x="479" y="2"/>
                  </a:lnTo>
                  <a:lnTo>
                    <a:pt x="475" y="3"/>
                  </a:lnTo>
                  <a:lnTo>
                    <a:pt x="472" y="5"/>
                  </a:lnTo>
                  <a:lnTo>
                    <a:pt x="468" y="8"/>
                  </a:lnTo>
                  <a:lnTo>
                    <a:pt x="465" y="10"/>
                  </a:lnTo>
                  <a:lnTo>
                    <a:pt x="462" y="13"/>
                  </a:lnTo>
                  <a:lnTo>
                    <a:pt x="459" y="16"/>
                  </a:lnTo>
                  <a:lnTo>
                    <a:pt x="456" y="19"/>
                  </a:lnTo>
                  <a:lnTo>
                    <a:pt x="454" y="23"/>
                  </a:lnTo>
                  <a:lnTo>
                    <a:pt x="452" y="27"/>
                  </a:lnTo>
                  <a:lnTo>
                    <a:pt x="451" y="30"/>
                  </a:lnTo>
                  <a:lnTo>
                    <a:pt x="450" y="35"/>
                  </a:lnTo>
                  <a:lnTo>
                    <a:pt x="449" y="39"/>
                  </a:lnTo>
                  <a:lnTo>
                    <a:pt x="449" y="43"/>
                  </a:lnTo>
                  <a:lnTo>
                    <a:pt x="449" y="737"/>
                  </a:lnTo>
                  <a:lnTo>
                    <a:pt x="9" y="1273"/>
                  </a:lnTo>
                  <a:lnTo>
                    <a:pt x="6" y="1276"/>
                  </a:lnTo>
                  <a:lnTo>
                    <a:pt x="4" y="1280"/>
                  </a:lnTo>
                  <a:lnTo>
                    <a:pt x="3" y="1283"/>
                  </a:lnTo>
                  <a:lnTo>
                    <a:pt x="2" y="1287"/>
                  </a:lnTo>
                  <a:lnTo>
                    <a:pt x="1" y="1291"/>
                  </a:lnTo>
                  <a:lnTo>
                    <a:pt x="0" y="1295"/>
                  </a:lnTo>
                  <a:lnTo>
                    <a:pt x="0" y="1298"/>
                  </a:lnTo>
                  <a:lnTo>
                    <a:pt x="0" y="1302"/>
                  </a:lnTo>
                  <a:lnTo>
                    <a:pt x="1" y="1306"/>
                  </a:lnTo>
                  <a:lnTo>
                    <a:pt x="2" y="1310"/>
                  </a:lnTo>
                  <a:lnTo>
                    <a:pt x="3" y="1314"/>
                  </a:lnTo>
                  <a:lnTo>
                    <a:pt x="5" y="1318"/>
                  </a:lnTo>
                  <a:lnTo>
                    <a:pt x="7" y="1322"/>
                  </a:lnTo>
                  <a:lnTo>
                    <a:pt x="9" y="1325"/>
                  </a:lnTo>
                  <a:lnTo>
                    <a:pt x="12" y="1329"/>
                  </a:lnTo>
                  <a:lnTo>
                    <a:pt x="15" y="1332"/>
                  </a:lnTo>
                  <a:lnTo>
                    <a:pt x="66" y="1371"/>
                  </a:lnTo>
                  <a:lnTo>
                    <a:pt x="120" y="1405"/>
                  </a:lnTo>
                  <a:lnTo>
                    <a:pt x="177" y="1434"/>
                  </a:lnTo>
                  <a:lnTo>
                    <a:pt x="237" y="1458"/>
                  </a:lnTo>
                  <a:lnTo>
                    <a:pt x="298" y="1477"/>
                  </a:lnTo>
                  <a:lnTo>
                    <a:pt x="361" y="1491"/>
                  </a:lnTo>
                  <a:lnTo>
                    <a:pt x="425" y="1499"/>
                  </a:lnTo>
                  <a:lnTo>
                    <a:pt x="489" y="1502"/>
                  </a:lnTo>
                  <a:lnTo>
                    <a:pt x="565" y="1498"/>
                  </a:lnTo>
                  <a:lnTo>
                    <a:pt x="639" y="1487"/>
                  </a:lnTo>
                  <a:lnTo>
                    <a:pt x="711" y="1468"/>
                  </a:lnTo>
                  <a:lnTo>
                    <a:pt x="780" y="1443"/>
                  </a:lnTo>
                  <a:lnTo>
                    <a:pt x="845" y="1411"/>
                  </a:lnTo>
                  <a:lnTo>
                    <a:pt x="907" y="1374"/>
                  </a:lnTo>
                  <a:lnTo>
                    <a:pt x="964" y="1331"/>
                  </a:lnTo>
                  <a:lnTo>
                    <a:pt x="1017" y="1282"/>
                  </a:lnTo>
                  <a:lnTo>
                    <a:pt x="1066" y="1229"/>
                  </a:lnTo>
                  <a:lnTo>
                    <a:pt x="1109" y="1172"/>
                  </a:lnTo>
                  <a:lnTo>
                    <a:pt x="1146" y="1110"/>
                  </a:lnTo>
                  <a:lnTo>
                    <a:pt x="1178" y="1045"/>
                  </a:lnTo>
                  <a:lnTo>
                    <a:pt x="1203" y="976"/>
                  </a:lnTo>
                  <a:lnTo>
                    <a:pt x="1222" y="904"/>
                  </a:lnTo>
                  <a:lnTo>
                    <a:pt x="1233" y="830"/>
                  </a:lnTo>
                  <a:lnTo>
                    <a:pt x="1237" y="754"/>
                  </a:lnTo>
                  <a:lnTo>
                    <a:pt x="1233" y="677"/>
                  </a:lnTo>
                  <a:lnTo>
                    <a:pt x="1223" y="602"/>
                  </a:lnTo>
                  <a:lnTo>
                    <a:pt x="1204" y="529"/>
                  </a:lnTo>
                  <a:lnTo>
                    <a:pt x="1180" y="460"/>
                  </a:lnTo>
                  <a:lnTo>
                    <a:pt x="1148" y="394"/>
                  </a:lnTo>
                  <a:lnTo>
                    <a:pt x="1111" y="332"/>
                  </a:lnTo>
                  <a:lnTo>
                    <a:pt x="1068" y="274"/>
                  </a:lnTo>
                  <a:lnTo>
                    <a:pt x="1020" y="220"/>
                  </a:lnTo>
                  <a:lnTo>
                    <a:pt x="967" y="172"/>
                  </a:lnTo>
                  <a:lnTo>
                    <a:pt x="909" y="128"/>
                  </a:lnTo>
                  <a:lnTo>
                    <a:pt x="848" y="91"/>
                  </a:lnTo>
                  <a:lnTo>
                    <a:pt x="782" y="59"/>
                  </a:lnTo>
                  <a:lnTo>
                    <a:pt x="714" y="34"/>
                  </a:lnTo>
                  <a:lnTo>
                    <a:pt x="642" y="15"/>
                  </a:lnTo>
                  <a:lnTo>
                    <a:pt x="568" y="4"/>
                  </a:lnTo>
                  <a:close/>
                  <a:moveTo>
                    <a:pt x="492" y="1417"/>
                  </a:moveTo>
                  <a:lnTo>
                    <a:pt x="439" y="1415"/>
                  </a:lnTo>
                  <a:lnTo>
                    <a:pt x="387" y="1409"/>
                  </a:lnTo>
                  <a:lnTo>
                    <a:pt x="335" y="1398"/>
                  </a:lnTo>
                  <a:lnTo>
                    <a:pt x="285" y="1384"/>
                  </a:lnTo>
                  <a:lnTo>
                    <a:pt x="235" y="1365"/>
                  </a:lnTo>
                  <a:lnTo>
                    <a:pt x="187" y="1343"/>
                  </a:lnTo>
                  <a:lnTo>
                    <a:pt x="141" y="1317"/>
                  </a:lnTo>
                  <a:lnTo>
                    <a:pt x="97" y="1287"/>
                  </a:lnTo>
                  <a:lnTo>
                    <a:pt x="512" y="782"/>
                  </a:lnTo>
                  <a:lnTo>
                    <a:pt x="528" y="759"/>
                  </a:lnTo>
                  <a:lnTo>
                    <a:pt x="528" y="731"/>
                  </a:lnTo>
                  <a:lnTo>
                    <a:pt x="528" y="76"/>
                  </a:lnTo>
                  <a:lnTo>
                    <a:pt x="593" y="83"/>
                  </a:lnTo>
                  <a:lnTo>
                    <a:pt x="656" y="96"/>
                  </a:lnTo>
                  <a:lnTo>
                    <a:pt x="717" y="115"/>
                  </a:lnTo>
                  <a:lnTo>
                    <a:pt x="776" y="139"/>
                  </a:lnTo>
                  <a:lnTo>
                    <a:pt x="831" y="169"/>
                  </a:lnTo>
                  <a:lnTo>
                    <a:pt x="883" y="203"/>
                  </a:lnTo>
                  <a:lnTo>
                    <a:pt x="932" y="242"/>
                  </a:lnTo>
                  <a:lnTo>
                    <a:pt x="977" y="285"/>
                  </a:lnTo>
                  <a:lnTo>
                    <a:pt x="1017" y="332"/>
                  </a:lnTo>
                  <a:lnTo>
                    <a:pt x="1054" y="383"/>
                  </a:lnTo>
                  <a:lnTo>
                    <a:pt x="1085" y="437"/>
                  </a:lnTo>
                  <a:lnTo>
                    <a:pt x="1112" y="493"/>
                  </a:lnTo>
                  <a:lnTo>
                    <a:pt x="1133" y="553"/>
                  </a:lnTo>
                  <a:lnTo>
                    <a:pt x="1148" y="615"/>
                  </a:lnTo>
                  <a:lnTo>
                    <a:pt x="1158" y="679"/>
                  </a:lnTo>
                  <a:lnTo>
                    <a:pt x="1161" y="745"/>
                  </a:lnTo>
                  <a:lnTo>
                    <a:pt x="1157" y="814"/>
                  </a:lnTo>
                  <a:lnTo>
                    <a:pt x="1147" y="881"/>
                  </a:lnTo>
                  <a:lnTo>
                    <a:pt x="1131" y="945"/>
                  </a:lnTo>
                  <a:lnTo>
                    <a:pt x="1108" y="1007"/>
                  </a:lnTo>
                  <a:lnTo>
                    <a:pt x="1080" y="1066"/>
                  </a:lnTo>
                  <a:lnTo>
                    <a:pt x="1046" y="1121"/>
                  </a:lnTo>
                  <a:lnTo>
                    <a:pt x="1007" y="1173"/>
                  </a:lnTo>
                  <a:lnTo>
                    <a:pt x="964" y="1221"/>
                  </a:lnTo>
                  <a:lnTo>
                    <a:pt x="916" y="1264"/>
                  </a:lnTo>
                  <a:lnTo>
                    <a:pt x="865" y="1303"/>
                  </a:lnTo>
                  <a:lnTo>
                    <a:pt x="810" y="1336"/>
                  </a:lnTo>
                  <a:lnTo>
                    <a:pt x="751" y="1364"/>
                  </a:lnTo>
                  <a:lnTo>
                    <a:pt x="690" y="1387"/>
                  </a:lnTo>
                  <a:lnTo>
                    <a:pt x="626" y="1403"/>
                  </a:lnTo>
                  <a:lnTo>
                    <a:pt x="560" y="14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9297897" y="3410414"/>
              <a:ext cx="284040" cy="479880"/>
            </a:xfrm>
            <a:custGeom>
              <a:avLst/>
              <a:gdLst/>
              <a:ahLst/>
              <a:cxnLst/>
              <a:rect l="l" t="t" r="r" b="b"/>
              <a:pathLst>
                <a:path w="790" h="1334" extrusionOk="0">
                  <a:moveTo>
                    <a:pt x="790" y="750"/>
                  </a:moveTo>
                  <a:lnTo>
                    <a:pt x="790" y="42"/>
                  </a:lnTo>
                  <a:lnTo>
                    <a:pt x="790" y="38"/>
                  </a:lnTo>
                  <a:lnTo>
                    <a:pt x="789" y="34"/>
                  </a:lnTo>
                  <a:lnTo>
                    <a:pt x="788" y="30"/>
                  </a:lnTo>
                  <a:lnTo>
                    <a:pt x="787" y="26"/>
                  </a:lnTo>
                  <a:lnTo>
                    <a:pt x="785" y="22"/>
                  </a:lnTo>
                  <a:lnTo>
                    <a:pt x="782" y="19"/>
                  </a:lnTo>
                  <a:lnTo>
                    <a:pt x="780" y="15"/>
                  </a:lnTo>
                  <a:lnTo>
                    <a:pt x="777" y="12"/>
                  </a:lnTo>
                  <a:lnTo>
                    <a:pt x="774" y="10"/>
                  </a:lnTo>
                  <a:lnTo>
                    <a:pt x="771" y="7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0" y="2"/>
                  </a:lnTo>
                  <a:lnTo>
                    <a:pt x="756" y="1"/>
                  </a:lnTo>
                  <a:lnTo>
                    <a:pt x="752" y="0"/>
                  </a:lnTo>
                  <a:lnTo>
                    <a:pt x="748" y="0"/>
                  </a:lnTo>
                  <a:lnTo>
                    <a:pt x="672" y="4"/>
                  </a:lnTo>
                  <a:lnTo>
                    <a:pt x="598" y="15"/>
                  </a:lnTo>
                  <a:lnTo>
                    <a:pt x="526" y="34"/>
                  </a:lnTo>
                  <a:lnTo>
                    <a:pt x="457" y="59"/>
                  </a:lnTo>
                  <a:lnTo>
                    <a:pt x="392" y="90"/>
                  </a:lnTo>
                  <a:lnTo>
                    <a:pt x="330" y="128"/>
                  </a:lnTo>
                  <a:lnTo>
                    <a:pt x="273" y="171"/>
                  </a:lnTo>
                  <a:lnTo>
                    <a:pt x="219" y="219"/>
                  </a:lnTo>
                  <a:lnTo>
                    <a:pt x="171" y="272"/>
                  </a:lnTo>
                  <a:lnTo>
                    <a:pt x="128" y="330"/>
                  </a:lnTo>
                  <a:lnTo>
                    <a:pt x="90" y="391"/>
                  </a:lnTo>
                  <a:lnTo>
                    <a:pt x="59" y="456"/>
                  </a:lnTo>
                  <a:lnTo>
                    <a:pt x="34" y="525"/>
                  </a:lnTo>
                  <a:lnTo>
                    <a:pt x="15" y="597"/>
                  </a:lnTo>
                  <a:lnTo>
                    <a:pt x="4" y="671"/>
                  </a:lnTo>
                  <a:lnTo>
                    <a:pt x="0" y="747"/>
                  </a:lnTo>
                  <a:lnTo>
                    <a:pt x="1" y="789"/>
                  </a:lnTo>
                  <a:lnTo>
                    <a:pt x="5" y="831"/>
                  </a:lnTo>
                  <a:lnTo>
                    <a:pt x="10" y="872"/>
                  </a:lnTo>
                  <a:lnTo>
                    <a:pt x="18" y="913"/>
                  </a:lnTo>
                  <a:lnTo>
                    <a:pt x="28" y="953"/>
                  </a:lnTo>
                  <a:lnTo>
                    <a:pt x="41" y="992"/>
                  </a:lnTo>
                  <a:lnTo>
                    <a:pt x="55" y="1031"/>
                  </a:lnTo>
                  <a:lnTo>
                    <a:pt x="71" y="1068"/>
                  </a:lnTo>
                  <a:lnTo>
                    <a:pt x="90" y="1105"/>
                  </a:lnTo>
                  <a:lnTo>
                    <a:pt x="110" y="1140"/>
                  </a:lnTo>
                  <a:lnTo>
                    <a:pt x="133" y="1175"/>
                  </a:lnTo>
                  <a:lnTo>
                    <a:pt x="157" y="1208"/>
                  </a:lnTo>
                  <a:lnTo>
                    <a:pt x="184" y="1239"/>
                  </a:lnTo>
                  <a:lnTo>
                    <a:pt x="212" y="1270"/>
                  </a:lnTo>
                  <a:lnTo>
                    <a:pt x="242" y="1299"/>
                  </a:lnTo>
                  <a:lnTo>
                    <a:pt x="274" y="1326"/>
                  </a:lnTo>
                  <a:lnTo>
                    <a:pt x="277" y="1328"/>
                  </a:lnTo>
                  <a:lnTo>
                    <a:pt x="280" y="1330"/>
                  </a:lnTo>
                  <a:lnTo>
                    <a:pt x="283" y="1331"/>
                  </a:lnTo>
                  <a:lnTo>
                    <a:pt x="286" y="1332"/>
                  </a:lnTo>
                  <a:lnTo>
                    <a:pt x="290" y="1333"/>
                  </a:lnTo>
                  <a:lnTo>
                    <a:pt x="293" y="1334"/>
                  </a:lnTo>
                  <a:lnTo>
                    <a:pt x="296" y="1334"/>
                  </a:lnTo>
                  <a:lnTo>
                    <a:pt x="299" y="1334"/>
                  </a:lnTo>
                  <a:lnTo>
                    <a:pt x="302" y="1334"/>
                  </a:lnTo>
                  <a:lnTo>
                    <a:pt x="304" y="1334"/>
                  </a:lnTo>
                  <a:lnTo>
                    <a:pt x="306" y="1334"/>
                  </a:lnTo>
                  <a:lnTo>
                    <a:pt x="308" y="1333"/>
                  </a:lnTo>
                  <a:lnTo>
                    <a:pt x="310" y="1333"/>
                  </a:lnTo>
                  <a:lnTo>
                    <a:pt x="312" y="1332"/>
                  </a:lnTo>
                  <a:lnTo>
                    <a:pt x="314" y="1332"/>
                  </a:lnTo>
                  <a:lnTo>
                    <a:pt x="315" y="1331"/>
                  </a:lnTo>
                  <a:lnTo>
                    <a:pt x="317" y="1330"/>
                  </a:lnTo>
                  <a:lnTo>
                    <a:pt x="319" y="1329"/>
                  </a:lnTo>
                  <a:lnTo>
                    <a:pt x="321" y="1328"/>
                  </a:lnTo>
                  <a:lnTo>
                    <a:pt x="324" y="1326"/>
                  </a:lnTo>
                  <a:lnTo>
                    <a:pt x="327" y="1323"/>
                  </a:lnTo>
                  <a:lnTo>
                    <a:pt x="330" y="1320"/>
                  </a:lnTo>
                  <a:lnTo>
                    <a:pt x="779" y="773"/>
                  </a:lnTo>
                  <a:lnTo>
                    <a:pt x="781" y="771"/>
                  </a:lnTo>
                  <a:lnTo>
                    <a:pt x="783" y="768"/>
                  </a:lnTo>
                  <a:lnTo>
                    <a:pt x="785" y="765"/>
                  </a:lnTo>
                  <a:lnTo>
                    <a:pt x="786" y="763"/>
                  </a:lnTo>
                  <a:lnTo>
                    <a:pt x="788" y="760"/>
                  </a:lnTo>
                  <a:lnTo>
                    <a:pt x="788" y="758"/>
                  </a:lnTo>
                  <a:lnTo>
                    <a:pt x="789" y="756"/>
                  </a:lnTo>
                  <a:lnTo>
                    <a:pt x="789" y="755"/>
                  </a:lnTo>
                  <a:lnTo>
                    <a:pt x="790" y="753"/>
                  </a:lnTo>
                  <a:lnTo>
                    <a:pt x="790" y="752"/>
                  </a:lnTo>
                  <a:close/>
                  <a:moveTo>
                    <a:pt x="705" y="731"/>
                  </a:moveTo>
                  <a:lnTo>
                    <a:pt x="705" y="733"/>
                  </a:lnTo>
                  <a:lnTo>
                    <a:pt x="705" y="734"/>
                  </a:lnTo>
                  <a:lnTo>
                    <a:pt x="705" y="735"/>
                  </a:lnTo>
                  <a:lnTo>
                    <a:pt x="704" y="736"/>
                  </a:lnTo>
                  <a:lnTo>
                    <a:pt x="704" y="737"/>
                  </a:lnTo>
                  <a:lnTo>
                    <a:pt x="704" y="738"/>
                  </a:lnTo>
                  <a:lnTo>
                    <a:pt x="703" y="738"/>
                  </a:lnTo>
                  <a:lnTo>
                    <a:pt x="703" y="739"/>
                  </a:lnTo>
                  <a:lnTo>
                    <a:pt x="302" y="1230"/>
                  </a:lnTo>
                  <a:lnTo>
                    <a:pt x="301" y="1231"/>
                  </a:lnTo>
                  <a:lnTo>
                    <a:pt x="300" y="1232"/>
                  </a:lnTo>
                  <a:lnTo>
                    <a:pt x="299" y="1233"/>
                  </a:lnTo>
                  <a:lnTo>
                    <a:pt x="298" y="1233"/>
                  </a:lnTo>
                  <a:lnTo>
                    <a:pt x="297" y="1234"/>
                  </a:lnTo>
                  <a:lnTo>
                    <a:pt x="296" y="1234"/>
                  </a:lnTo>
                  <a:lnTo>
                    <a:pt x="295" y="1234"/>
                  </a:lnTo>
                  <a:lnTo>
                    <a:pt x="293" y="1234"/>
                  </a:lnTo>
                  <a:lnTo>
                    <a:pt x="292" y="1234"/>
                  </a:lnTo>
                  <a:lnTo>
                    <a:pt x="291" y="1234"/>
                  </a:lnTo>
                  <a:lnTo>
                    <a:pt x="290" y="1234"/>
                  </a:lnTo>
                  <a:lnTo>
                    <a:pt x="289" y="1233"/>
                  </a:lnTo>
                  <a:lnTo>
                    <a:pt x="288" y="1233"/>
                  </a:lnTo>
                  <a:lnTo>
                    <a:pt x="287" y="1232"/>
                  </a:lnTo>
                  <a:lnTo>
                    <a:pt x="286" y="1231"/>
                  </a:lnTo>
                  <a:lnTo>
                    <a:pt x="285" y="1230"/>
                  </a:lnTo>
                  <a:lnTo>
                    <a:pt x="261" y="1206"/>
                  </a:lnTo>
                  <a:lnTo>
                    <a:pt x="239" y="1181"/>
                  </a:lnTo>
                  <a:lnTo>
                    <a:pt x="218" y="1155"/>
                  </a:lnTo>
                  <a:lnTo>
                    <a:pt x="198" y="1128"/>
                  </a:lnTo>
                  <a:lnTo>
                    <a:pt x="180" y="1101"/>
                  </a:lnTo>
                  <a:lnTo>
                    <a:pt x="164" y="1072"/>
                  </a:lnTo>
                  <a:lnTo>
                    <a:pt x="148" y="1043"/>
                  </a:lnTo>
                  <a:lnTo>
                    <a:pt x="135" y="1012"/>
                  </a:lnTo>
                  <a:lnTo>
                    <a:pt x="123" y="982"/>
                  </a:lnTo>
                  <a:lnTo>
                    <a:pt x="112" y="950"/>
                  </a:lnTo>
                  <a:lnTo>
                    <a:pt x="95" y="885"/>
                  </a:lnTo>
                  <a:lnTo>
                    <a:pt x="85" y="818"/>
                  </a:lnTo>
                  <a:lnTo>
                    <a:pt x="82" y="750"/>
                  </a:lnTo>
                  <a:lnTo>
                    <a:pt x="85" y="685"/>
                  </a:lnTo>
                  <a:lnTo>
                    <a:pt x="94" y="622"/>
                  </a:lnTo>
                  <a:lnTo>
                    <a:pt x="109" y="561"/>
                  </a:lnTo>
                  <a:lnTo>
                    <a:pt x="130" y="502"/>
                  </a:lnTo>
                  <a:lnTo>
                    <a:pt x="155" y="446"/>
                  </a:lnTo>
                  <a:lnTo>
                    <a:pt x="186" y="393"/>
                  </a:lnTo>
                  <a:lnTo>
                    <a:pt x="221" y="343"/>
                  </a:lnTo>
                  <a:lnTo>
                    <a:pt x="260" y="297"/>
                  </a:lnTo>
                  <a:lnTo>
                    <a:pt x="303" y="254"/>
                  </a:lnTo>
                  <a:lnTo>
                    <a:pt x="350" y="216"/>
                  </a:lnTo>
                  <a:lnTo>
                    <a:pt x="401" y="182"/>
                  </a:lnTo>
                  <a:lnTo>
                    <a:pt x="454" y="152"/>
                  </a:lnTo>
                  <a:lnTo>
                    <a:pt x="511" y="128"/>
                  </a:lnTo>
                  <a:lnTo>
                    <a:pt x="570" y="109"/>
                  </a:lnTo>
                  <a:lnTo>
                    <a:pt x="631" y="95"/>
                  </a:lnTo>
                  <a:lnTo>
                    <a:pt x="694" y="87"/>
                  </a:lnTo>
                  <a:lnTo>
                    <a:pt x="695" y="87"/>
                  </a:lnTo>
                  <a:lnTo>
                    <a:pt x="696" y="87"/>
                  </a:lnTo>
                  <a:lnTo>
                    <a:pt x="697" y="88"/>
                  </a:lnTo>
                  <a:lnTo>
                    <a:pt x="699" y="88"/>
                  </a:lnTo>
                  <a:lnTo>
                    <a:pt x="700" y="89"/>
                  </a:lnTo>
                  <a:lnTo>
                    <a:pt x="701" y="89"/>
                  </a:lnTo>
                  <a:lnTo>
                    <a:pt x="702" y="90"/>
                  </a:lnTo>
                  <a:lnTo>
                    <a:pt x="703" y="91"/>
                  </a:lnTo>
                  <a:lnTo>
                    <a:pt x="704" y="91"/>
                  </a:lnTo>
                  <a:lnTo>
                    <a:pt x="705" y="92"/>
                  </a:lnTo>
                  <a:lnTo>
                    <a:pt x="706" y="93"/>
                  </a:lnTo>
                  <a:lnTo>
                    <a:pt x="707" y="94"/>
                  </a:lnTo>
                  <a:lnTo>
                    <a:pt x="707" y="95"/>
                  </a:lnTo>
                  <a:lnTo>
                    <a:pt x="708" y="96"/>
                  </a:lnTo>
                  <a:lnTo>
                    <a:pt x="708" y="97"/>
                  </a:lnTo>
                  <a:lnTo>
                    <a:pt x="708" y="98"/>
                  </a:lnTo>
                  <a:lnTo>
                    <a:pt x="708" y="7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7" name="Google Shape;567;p30"/>
          <p:cNvGrpSpPr/>
          <p:nvPr/>
        </p:nvGrpSpPr>
        <p:grpSpPr>
          <a:xfrm>
            <a:off x="2262449" y="4914431"/>
            <a:ext cx="656172" cy="678063"/>
            <a:chOff x="7138977" y="3394933"/>
            <a:chExt cx="572040" cy="591121"/>
          </a:xfrm>
        </p:grpSpPr>
        <p:sp>
          <p:nvSpPr>
            <p:cNvPr id="568" name="Google Shape;568;p30"/>
            <p:cNvSpPr/>
            <p:nvPr/>
          </p:nvSpPr>
          <p:spPr>
            <a:xfrm>
              <a:off x="7287297" y="3474134"/>
              <a:ext cx="423720" cy="511920"/>
            </a:xfrm>
            <a:custGeom>
              <a:avLst/>
              <a:gdLst/>
              <a:ahLst/>
              <a:cxnLst/>
              <a:rect l="l" t="t" r="r" b="b"/>
              <a:pathLst>
                <a:path w="1178" h="1423" extrusionOk="0">
                  <a:moveTo>
                    <a:pt x="467" y="0"/>
                  </a:moveTo>
                  <a:lnTo>
                    <a:pt x="463" y="0"/>
                  </a:lnTo>
                  <a:lnTo>
                    <a:pt x="459" y="1"/>
                  </a:lnTo>
                  <a:lnTo>
                    <a:pt x="455" y="2"/>
                  </a:lnTo>
                  <a:lnTo>
                    <a:pt x="451" y="3"/>
                  </a:lnTo>
                  <a:lnTo>
                    <a:pt x="447" y="5"/>
                  </a:lnTo>
                  <a:lnTo>
                    <a:pt x="444" y="7"/>
                  </a:lnTo>
                  <a:lnTo>
                    <a:pt x="441" y="9"/>
                  </a:lnTo>
                  <a:lnTo>
                    <a:pt x="438" y="11"/>
                  </a:lnTo>
                  <a:lnTo>
                    <a:pt x="436" y="14"/>
                  </a:lnTo>
                  <a:lnTo>
                    <a:pt x="433" y="17"/>
                  </a:lnTo>
                  <a:lnTo>
                    <a:pt x="431" y="21"/>
                  </a:lnTo>
                  <a:lnTo>
                    <a:pt x="430" y="24"/>
                  </a:lnTo>
                  <a:lnTo>
                    <a:pt x="429" y="28"/>
                  </a:lnTo>
                  <a:lnTo>
                    <a:pt x="428" y="32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27" y="697"/>
                  </a:lnTo>
                  <a:lnTo>
                    <a:pt x="9" y="1205"/>
                  </a:lnTo>
                  <a:lnTo>
                    <a:pt x="6" y="1208"/>
                  </a:lnTo>
                  <a:lnTo>
                    <a:pt x="4" y="1212"/>
                  </a:lnTo>
                  <a:lnTo>
                    <a:pt x="3" y="1215"/>
                  </a:lnTo>
                  <a:lnTo>
                    <a:pt x="2" y="1219"/>
                  </a:lnTo>
                  <a:lnTo>
                    <a:pt x="1" y="1223"/>
                  </a:lnTo>
                  <a:lnTo>
                    <a:pt x="0" y="1227"/>
                  </a:lnTo>
                  <a:lnTo>
                    <a:pt x="0" y="1231"/>
                  </a:lnTo>
                  <a:lnTo>
                    <a:pt x="0" y="1235"/>
                  </a:lnTo>
                  <a:lnTo>
                    <a:pt x="1" y="1238"/>
                  </a:lnTo>
                  <a:lnTo>
                    <a:pt x="2" y="1242"/>
                  </a:lnTo>
                  <a:lnTo>
                    <a:pt x="3" y="1246"/>
                  </a:lnTo>
                  <a:lnTo>
                    <a:pt x="5" y="1249"/>
                  </a:lnTo>
                  <a:lnTo>
                    <a:pt x="7" y="1253"/>
                  </a:lnTo>
                  <a:lnTo>
                    <a:pt x="9" y="1256"/>
                  </a:lnTo>
                  <a:lnTo>
                    <a:pt x="12" y="1259"/>
                  </a:lnTo>
                  <a:lnTo>
                    <a:pt x="15" y="1262"/>
                  </a:lnTo>
                  <a:lnTo>
                    <a:pt x="64" y="1299"/>
                  </a:lnTo>
                  <a:lnTo>
                    <a:pt x="116" y="1331"/>
                  </a:lnTo>
                  <a:lnTo>
                    <a:pt x="170" y="1359"/>
                  </a:lnTo>
                  <a:lnTo>
                    <a:pt x="227" y="1381"/>
                  </a:lnTo>
                  <a:lnTo>
                    <a:pt x="285" y="1399"/>
                  </a:lnTo>
                  <a:lnTo>
                    <a:pt x="345" y="1412"/>
                  </a:lnTo>
                  <a:lnTo>
                    <a:pt x="406" y="1420"/>
                  </a:lnTo>
                  <a:lnTo>
                    <a:pt x="467" y="1423"/>
                  </a:lnTo>
                  <a:lnTo>
                    <a:pt x="539" y="1419"/>
                  </a:lnTo>
                  <a:lnTo>
                    <a:pt x="610" y="1408"/>
                  </a:lnTo>
                  <a:lnTo>
                    <a:pt x="678" y="1391"/>
                  </a:lnTo>
                  <a:lnTo>
                    <a:pt x="743" y="1367"/>
                  </a:lnTo>
                  <a:lnTo>
                    <a:pt x="805" y="1337"/>
                  </a:lnTo>
                  <a:lnTo>
                    <a:pt x="864" y="1301"/>
                  </a:lnTo>
                  <a:lnTo>
                    <a:pt x="919" y="1260"/>
                  </a:lnTo>
                  <a:lnTo>
                    <a:pt x="969" y="1214"/>
                  </a:lnTo>
                  <a:lnTo>
                    <a:pt x="1015" y="1164"/>
                  </a:lnTo>
                  <a:lnTo>
                    <a:pt x="1056" y="1109"/>
                  </a:lnTo>
                  <a:lnTo>
                    <a:pt x="1092" y="1051"/>
                  </a:lnTo>
                  <a:lnTo>
                    <a:pt x="1122" y="988"/>
                  </a:lnTo>
                  <a:lnTo>
                    <a:pt x="1146" y="923"/>
                  </a:lnTo>
                  <a:lnTo>
                    <a:pt x="1163" y="855"/>
                  </a:lnTo>
                  <a:lnTo>
                    <a:pt x="1174" y="785"/>
                  </a:lnTo>
                  <a:lnTo>
                    <a:pt x="1178" y="712"/>
                  </a:lnTo>
                  <a:lnTo>
                    <a:pt x="1174" y="639"/>
                  </a:lnTo>
                  <a:lnTo>
                    <a:pt x="1163" y="569"/>
                  </a:lnTo>
                  <a:lnTo>
                    <a:pt x="1146" y="500"/>
                  </a:lnTo>
                  <a:lnTo>
                    <a:pt x="1122" y="435"/>
                  </a:lnTo>
                  <a:lnTo>
                    <a:pt x="1092" y="373"/>
                  </a:lnTo>
                  <a:lnTo>
                    <a:pt x="1056" y="314"/>
                  </a:lnTo>
                  <a:lnTo>
                    <a:pt x="1015" y="259"/>
                  </a:lnTo>
                  <a:lnTo>
                    <a:pt x="969" y="209"/>
                  </a:lnTo>
                  <a:lnTo>
                    <a:pt x="919" y="163"/>
                  </a:lnTo>
                  <a:lnTo>
                    <a:pt x="864" y="122"/>
                  </a:lnTo>
                  <a:lnTo>
                    <a:pt x="805" y="86"/>
                  </a:lnTo>
                  <a:lnTo>
                    <a:pt x="743" y="56"/>
                  </a:lnTo>
                  <a:lnTo>
                    <a:pt x="678" y="32"/>
                  </a:lnTo>
                  <a:lnTo>
                    <a:pt x="610" y="14"/>
                  </a:lnTo>
                  <a:lnTo>
                    <a:pt x="539" y="4"/>
                  </a:lnTo>
                  <a:close/>
                  <a:moveTo>
                    <a:pt x="467" y="1344"/>
                  </a:moveTo>
                  <a:lnTo>
                    <a:pt x="417" y="1342"/>
                  </a:lnTo>
                  <a:lnTo>
                    <a:pt x="368" y="1336"/>
                  </a:lnTo>
                  <a:lnTo>
                    <a:pt x="320" y="1326"/>
                  </a:lnTo>
                  <a:lnTo>
                    <a:pt x="272" y="1313"/>
                  </a:lnTo>
                  <a:lnTo>
                    <a:pt x="226" y="1296"/>
                  </a:lnTo>
                  <a:lnTo>
                    <a:pt x="181" y="1276"/>
                  </a:lnTo>
                  <a:lnTo>
                    <a:pt x="138" y="1252"/>
                  </a:lnTo>
                  <a:lnTo>
                    <a:pt x="97" y="1225"/>
                  </a:lnTo>
                  <a:lnTo>
                    <a:pt x="498" y="737"/>
                  </a:lnTo>
                  <a:lnTo>
                    <a:pt x="499" y="736"/>
                  </a:lnTo>
                  <a:lnTo>
                    <a:pt x="500" y="734"/>
                  </a:lnTo>
                  <a:lnTo>
                    <a:pt x="500" y="733"/>
                  </a:lnTo>
                  <a:lnTo>
                    <a:pt x="501" y="732"/>
                  </a:lnTo>
                  <a:lnTo>
                    <a:pt x="503" y="729"/>
                  </a:lnTo>
                  <a:lnTo>
                    <a:pt x="504" y="725"/>
                  </a:lnTo>
                  <a:lnTo>
                    <a:pt x="505" y="722"/>
                  </a:lnTo>
                  <a:lnTo>
                    <a:pt x="505" y="718"/>
                  </a:lnTo>
                  <a:lnTo>
                    <a:pt x="506" y="715"/>
                  </a:lnTo>
                  <a:lnTo>
                    <a:pt x="506" y="712"/>
                  </a:lnTo>
                  <a:lnTo>
                    <a:pt x="506" y="79"/>
                  </a:lnTo>
                  <a:lnTo>
                    <a:pt x="567" y="86"/>
                  </a:lnTo>
                  <a:lnTo>
                    <a:pt x="626" y="98"/>
                  </a:lnTo>
                  <a:lnTo>
                    <a:pt x="683" y="116"/>
                  </a:lnTo>
                  <a:lnTo>
                    <a:pt x="738" y="139"/>
                  </a:lnTo>
                  <a:lnTo>
                    <a:pt x="790" y="167"/>
                  </a:lnTo>
                  <a:lnTo>
                    <a:pt x="838" y="199"/>
                  </a:lnTo>
                  <a:lnTo>
                    <a:pt x="884" y="236"/>
                  </a:lnTo>
                  <a:lnTo>
                    <a:pt x="926" y="277"/>
                  </a:lnTo>
                  <a:lnTo>
                    <a:pt x="964" y="321"/>
                  </a:lnTo>
                  <a:lnTo>
                    <a:pt x="998" y="369"/>
                  </a:lnTo>
                  <a:lnTo>
                    <a:pt x="1028" y="420"/>
                  </a:lnTo>
                  <a:lnTo>
                    <a:pt x="1053" y="474"/>
                  </a:lnTo>
                  <a:lnTo>
                    <a:pt x="1072" y="530"/>
                  </a:lnTo>
                  <a:lnTo>
                    <a:pt x="1087" y="589"/>
                  </a:lnTo>
                  <a:lnTo>
                    <a:pt x="1096" y="650"/>
                  </a:lnTo>
                  <a:lnTo>
                    <a:pt x="1099" y="712"/>
                  </a:lnTo>
                  <a:lnTo>
                    <a:pt x="1096" y="777"/>
                  </a:lnTo>
                  <a:lnTo>
                    <a:pt x="1086" y="839"/>
                  </a:lnTo>
                  <a:lnTo>
                    <a:pt x="1070" y="900"/>
                  </a:lnTo>
                  <a:lnTo>
                    <a:pt x="1049" y="958"/>
                  </a:lnTo>
                  <a:lnTo>
                    <a:pt x="1023" y="1013"/>
                  </a:lnTo>
                  <a:lnTo>
                    <a:pt x="991" y="1065"/>
                  </a:lnTo>
                  <a:lnTo>
                    <a:pt x="955" y="1114"/>
                  </a:lnTo>
                  <a:lnTo>
                    <a:pt x="914" y="1159"/>
                  </a:lnTo>
                  <a:lnTo>
                    <a:pt x="869" y="1200"/>
                  </a:lnTo>
                  <a:lnTo>
                    <a:pt x="821" y="1236"/>
                  </a:lnTo>
                  <a:lnTo>
                    <a:pt x="769" y="1268"/>
                  </a:lnTo>
                  <a:lnTo>
                    <a:pt x="713" y="1294"/>
                  </a:lnTo>
                  <a:lnTo>
                    <a:pt x="655" y="1315"/>
                  </a:lnTo>
                  <a:lnTo>
                    <a:pt x="594" y="1331"/>
                  </a:lnTo>
                  <a:lnTo>
                    <a:pt x="532" y="13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0"/>
            <p:cNvSpPr/>
            <p:nvPr/>
          </p:nvSpPr>
          <p:spPr>
            <a:xfrm>
              <a:off x="7138977" y="3576734"/>
              <a:ext cx="269280" cy="333000"/>
            </a:xfrm>
            <a:custGeom>
              <a:avLst/>
              <a:gdLst/>
              <a:ahLst/>
              <a:cxnLst/>
              <a:rect l="l" t="t" r="r" b="b"/>
              <a:pathLst>
                <a:path w="749" h="926" extrusionOk="0">
                  <a:moveTo>
                    <a:pt x="649" y="376"/>
                  </a:moveTo>
                  <a:lnTo>
                    <a:pt x="650" y="377"/>
                  </a:lnTo>
                  <a:lnTo>
                    <a:pt x="650" y="378"/>
                  </a:lnTo>
                  <a:lnTo>
                    <a:pt x="651" y="378"/>
                  </a:lnTo>
                  <a:lnTo>
                    <a:pt x="651" y="379"/>
                  </a:lnTo>
                  <a:lnTo>
                    <a:pt x="651" y="380"/>
                  </a:lnTo>
                  <a:lnTo>
                    <a:pt x="652" y="380"/>
                  </a:lnTo>
                  <a:lnTo>
                    <a:pt x="652" y="381"/>
                  </a:lnTo>
                  <a:lnTo>
                    <a:pt x="652" y="382"/>
                  </a:lnTo>
                  <a:lnTo>
                    <a:pt x="652" y="383"/>
                  </a:lnTo>
                  <a:lnTo>
                    <a:pt x="652" y="384"/>
                  </a:lnTo>
                  <a:lnTo>
                    <a:pt x="285" y="833"/>
                  </a:lnTo>
                  <a:lnTo>
                    <a:pt x="284" y="833"/>
                  </a:lnTo>
                  <a:lnTo>
                    <a:pt x="284" y="834"/>
                  </a:lnTo>
                  <a:lnTo>
                    <a:pt x="283" y="834"/>
                  </a:lnTo>
                  <a:lnTo>
                    <a:pt x="283" y="835"/>
                  </a:lnTo>
                  <a:lnTo>
                    <a:pt x="282" y="835"/>
                  </a:lnTo>
                  <a:lnTo>
                    <a:pt x="281" y="835"/>
                  </a:lnTo>
                  <a:lnTo>
                    <a:pt x="280" y="835"/>
                  </a:lnTo>
                  <a:lnTo>
                    <a:pt x="279" y="835"/>
                  </a:lnTo>
                  <a:lnTo>
                    <a:pt x="278" y="834"/>
                  </a:lnTo>
                  <a:lnTo>
                    <a:pt x="277" y="833"/>
                  </a:lnTo>
                  <a:lnTo>
                    <a:pt x="232" y="785"/>
                  </a:lnTo>
                  <a:lnTo>
                    <a:pt x="192" y="734"/>
                  </a:lnTo>
                  <a:lnTo>
                    <a:pt x="158" y="679"/>
                  </a:lnTo>
                  <a:lnTo>
                    <a:pt x="129" y="622"/>
                  </a:lnTo>
                  <a:lnTo>
                    <a:pt x="117" y="592"/>
                  </a:lnTo>
                  <a:lnTo>
                    <a:pt x="106" y="561"/>
                  </a:lnTo>
                  <a:lnTo>
                    <a:pt x="97" y="531"/>
                  </a:lnTo>
                  <a:lnTo>
                    <a:pt x="90" y="499"/>
                  </a:lnTo>
                  <a:lnTo>
                    <a:pt x="84" y="467"/>
                  </a:lnTo>
                  <a:lnTo>
                    <a:pt x="79" y="435"/>
                  </a:lnTo>
                  <a:lnTo>
                    <a:pt x="77" y="403"/>
                  </a:lnTo>
                  <a:lnTo>
                    <a:pt x="76" y="370"/>
                  </a:lnTo>
                  <a:lnTo>
                    <a:pt x="76" y="333"/>
                  </a:lnTo>
                  <a:lnTo>
                    <a:pt x="79" y="296"/>
                  </a:lnTo>
                  <a:lnTo>
                    <a:pt x="83" y="260"/>
                  </a:lnTo>
                  <a:lnTo>
                    <a:pt x="90" y="224"/>
                  </a:lnTo>
                  <a:lnTo>
                    <a:pt x="99" y="189"/>
                  </a:lnTo>
                  <a:lnTo>
                    <a:pt x="110" y="155"/>
                  </a:lnTo>
                  <a:lnTo>
                    <a:pt x="123" y="121"/>
                  </a:lnTo>
                  <a:lnTo>
                    <a:pt x="138" y="88"/>
                  </a:lnTo>
                  <a:close/>
                  <a:moveTo>
                    <a:pt x="124" y="0"/>
                  </a:moveTo>
                  <a:lnTo>
                    <a:pt x="121" y="0"/>
                  </a:lnTo>
                  <a:lnTo>
                    <a:pt x="119" y="0"/>
                  </a:lnTo>
                  <a:lnTo>
                    <a:pt x="116" y="1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6"/>
                  </a:lnTo>
                  <a:lnTo>
                    <a:pt x="102" y="7"/>
                  </a:lnTo>
                  <a:lnTo>
                    <a:pt x="100" y="9"/>
                  </a:lnTo>
                  <a:lnTo>
                    <a:pt x="98" y="10"/>
                  </a:lnTo>
                  <a:lnTo>
                    <a:pt x="96" y="12"/>
                  </a:lnTo>
                  <a:lnTo>
                    <a:pt x="94" y="14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90" y="20"/>
                  </a:lnTo>
                  <a:lnTo>
                    <a:pt x="69" y="61"/>
                  </a:lnTo>
                  <a:lnTo>
                    <a:pt x="51" y="102"/>
                  </a:lnTo>
                  <a:lnTo>
                    <a:pt x="36" y="145"/>
                  </a:lnTo>
                  <a:lnTo>
                    <a:pt x="23" y="188"/>
                  </a:lnTo>
                  <a:lnTo>
                    <a:pt x="13" y="232"/>
                  </a:lnTo>
                  <a:lnTo>
                    <a:pt x="6" y="277"/>
                  </a:lnTo>
                  <a:lnTo>
                    <a:pt x="1" y="322"/>
                  </a:lnTo>
                  <a:lnTo>
                    <a:pt x="0" y="367"/>
                  </a:lnTo>
                  <a:lnTo>
                    <a:pt x="1" y="407"/>
                  </a:lnTo>
                  <a:lnTo>
                    <a:pt x="4" y="447"/>
                  </a:lnTo>
                  <a:lnTo>
                    <a:pt x="10" y="486"/>
                  </a:lnTo>
                  <a:lnTo>
                    <a:pt x="18" y="525"/>
                  </a:lnTo>
                  <a:lnTo>
                    <a:pt x="27" y="563"/>
                  </a:lnTo>
                  <a:lnTo>
                    <a:pt x="39" y="600"/>
                  </a:lnTo>
                  <a:lnTo>
                    <a:pt x="53" y="636"/>
                  </a:lnTo>
                  <a:lnTo>
                    <a:pt x="68" y="672"/>
                  </a:lnTo>
                  <a:lnTo>
                    <a:pt x="86" y="707"/>
                  </a:lnTo>
                  <a:lnTo>
                    <a:pt x="106" y="741"/>
                  </a:lnTo>
                  <a:lnTo>
                    <a:pt x="127" y="773"/>
                  </a:lnTo>
                  <a:lnTo>
                    <a:pt x="150" y="805"/>
                  </a:lnTo>
                  <a:lnTo>
                    <a:pt x="175" y="835"/>
                  </a:lnTo>
                  <a:lnTo>
                    <a:pt x="202" y="864"/>
                  </a:lnTo>
                  <a:lnTo>
                    <a:pt x="230" y="892"/>
                  </a:lnTo>
                  <a:lnTo>
                    <a:pt x="260" y="918"/>
                  </a:lnTo>
                  <a:lnTo>
                    <a:pt x="261" y="919"/>
                  </a:lnTo>
                  <a:lnTo>
                    <a:pt x="262" y="920"/>
                  </a:lnTo>
                  <a:lnTo>
                    <a:pt x="263" y="921"/>
                  </a:lnTo>
                  <a:lnTo>
                    <a:pt x="265" y="921"/>
                  </a:lnTo>
                  <a:lnTo>
                    <a:pt x="268" y="923"/>
                  </a:lnTo>
                  <a:lnTo>
                    <a:pt x="271" y="924"/>
                  </a:lnTo>
                  <a:lnTo>
                    <a:pt x="275" y="925"/>
                  </a:lnTo>
                  <a:lnTo>
                    <a:pt x="278" y="925"/>
                  </a:lnTo>
                  <a:lnTo>
                    <a:pt x="282" y="926"/>
                  </a:lnTo>
                  <a:lnTo>
                    <a:pt x="285" y="926"/>
                  </a:lnTo>
                  <a:lnTo>
                    <a:pt x="288" y="926"/>
                  </a:lnTo>
                  <a:lnTo>
                    <a:pt x="290" y="926"/>
                  </a:lnTo>
                  <a:lnTo>
                    <a:pt x="292" y="926"/>
                  </a:lnTo>
                  <a:lnTo>
                    <a:pt x="294" y="925"/>
                  </a:lnTo>
                  <a:lnTo>
                    <a:pt x="296" y="925"/>
                  </a:lnTo>
                  <a:lnTo>
                    <a:pt x="298" y="924"/>
                  </a:lnTo>
                  <a:lnTo>
                    <a:pt x="299" y="924"/>
                  </a:lnTo>
                  <a:lnTo>
                    <a:pt x="301" y="923"/>
                  </a:lnTo>
                  <a:lnTo>
                    <a:pt x="303" y="922"/>
                  </a:lnTo>
                  <a:lnTo>
                    <a:pt x="304" y="921"/>
                  </a:lnTo>
                  <a:lnTo>
                    <a:pt x="306" y="920"/>
                  </a:lnTo>
                  <a:lnTo>
                    <a:pt x="307" y="919"/>
                  </a:lnTo>
                  <a:lnTo>
                    <a:pt x="309" y="918"/>
                  </a:lnTo>
                  <a:lnTo>
                    <a:pt x="310" y="916"/>
                  </a:lnTo>
                  <a:lnTo>
                    <a:pt x="311" y="915"/>
                  </a:lnTo>
                  <a:lnTo>
                    <a:pt x="312" y="913"/>
                  </a:lnTo>
                  <a:lnTo>
                    <a:pt x="313" y="912"/>
                  </a:lnTo>
                  <a:lnTo>
                    <a:pt x="739" y="393"/>
                  </a:lnTo>
                  <a:lnTo>
                    <a:pt x="741" y="391"/>
                  </a:lnTo>
                  <a:lnTo>
                    <a:pt x="742" y="390"/>
                  </a:lnTo>
                  <a:lnTo>
                    <a:pt x="743" y="388"/>
                  </a:lnTo>
                  <a:lnTo>
                    <a:pt x="745" y="386"/>
                  </a:lnTo>
                  <a:lnTo>
                    <a:pt x="746" y="384"/>
                  </a:lnTo>
                  <a:lnTo>
                    <a:pt x="747" y="382"/>
                  </a:lnTo>
                  <a:lnTo>
                    <a:pt x="747" y="380"/>
                  </a:lnTo>
                  <a:lnTo>
                    <a:pt x="748" y="378"/>
                  </a:lnTo>
                  <a:lnTo>
                    <a:pt x="748" y="376"/>
                  </a:lnTo>
                  <a:lnTo>
                    <a:pt x="749" y="374"/>
                  </a:lnTo>
                  <a:lnTo>
                    <a:pt x="749" y="372"/>
                  </a:lnTo>
                  <a:lnTo>
                    <a:pt x="749" y="370"/>
                  </a:lnTo>
                  <a:lnTo>
                    <a:pt x="749" y="368"/>
                  </a:lnTo>
                  <a:lnTo>
                    <a:pt x="749" y="366"/>
                  </a:lnTo>
                  <a:lnTo>
                    <a:pt x="748" y="364"/>
                  </a:lnTo>
                  <a:lnTo>
                    <a:pt x="748" y="362"/>
                  </a:lnTo>
                  <a:lnTo>
                    <a:pt x="747" y="358"/>
                  </a:lnTo>
                  <a:lnTo>
                    <a:pt x="745" y="353"/>
                  </a:lnTo>
                  <a:lnTo>
                    <a:pt x="743" y="349"/>
                  </a:lnTo>
                  <a:lnTo>
                    <a:pt x="741" y="345"/>
                  </a:lnTo>
                  <a:lnTo>
                    <a:pt x="740" y="343"/>
                  </a:lnTo>
                  <a:lnTo>
                    <a:pt x="738" y="342"/>
                  </a:lnTo>
                  <a:lnTo>
                    <a:pt x="737" y="340"/>
                  </a:lnTo>
                  <a:lnTo>
                    <a:pt x="735" y="338"/>
                  </a:lnTo>
                  <a:lnTo>
                    <a:pt x="734" y="337"/>
                  </a:lnTo>
                  <a:lnTo>
                    <a:pt x="732" y="335"/>
                  </a:lnTo>
                  <a:lnTo>
                    <a:pt x="730" y="334"/>
                  </a:lnTo>
                  <a:lnTo>
                    <a:pt x="728" y="333"/>
                  </a:lnTo>
                  <a:lnTo>
                    <a:pt x="141" y="3"/>
                  </a:lnTo>
                  <a:lnTo>
                    <a:pt x="139" y="2"/>
                  </a:lnTo>
                  <a:lnTo>
                    <a:pt x="137" y="1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7176057" y="3394933"/>
              <a:ext cx="239760" cy="271080"/>
            </a:xfrm>
            <a:custGeom>
              <a:avLst/>
              <a:gdLst/>
              <a:ahLst/>
              <a:cxnLst/>
              <a:rect l="l" t="t" r="r" b="b"/>
              <a:pathLst>
                <a:path w="667" h="754" extrusionOk="0">
                  <a:moveTo>
                    <a:pt x="588" y="641"/>
                  </a:moveTo>
                  <a:lnTo>
                    <a:pt x="588" y="642"/>
                  </a:lnTo>
                  <a:lnTo>
                    <a:pt x="588" y="643"/>
                  </a:lnTo>
                  <a:lnTo>
                    <a:pt x="588" y="644"/>
                  </a:lnTo>
                  <a:lnTo>
                    <a:pt x="587" y="645"/>
                  </a:lnTo>
                  <a:lnTo>
                    <a:pt x="586" y="646"/>
                  </a:lnTo>
                  <a:lnTo>
                    <a:pt x="585" y="646"/>
                  </a:lnTo>
                  <a:lnTo>
                    <a:pt x="584" y="647"/>
                  </a:lnTo>
                  <a:lnTo>
                    <a:pt x="583" y="647"/>
                  </a:lnTo>
                  <a:lnTo>
                    <a:pt x="582" y="647"/>
                  </a:lnTo>
                  <a:lnTo>
                    <a:pt x="580" y="647"/>
                  </a:lnTo>
                  <a:lnTo>
                    <a:pt x="94" y="373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3" y="371"/>
                  </a:lnTo>
                  <a:lnTo>
                    <a:pt x="93" y="370"/>
                  </a:lnTo>
                  <a:lnTo>
                    <a:pt x="93" y="368"/>
                  </a:lnTo>
                  <a:lnTo>
                    <a:pt x="93" y="367"/>
                  </a:lnTo>
                  <a:lnTo>
                    <a:pt x="92" y="366"/>
                  </a:lnTo>
                  <a:lnTo>
                    <a:pt x="92" y="364"/>
                  </a:lnTo>
                  <a:lnTo>
                    <a:pt x="114" y="333"/>
                  </a:lnTo>
                  <a:lnTo>
                    <a:pt x="138" y="304"/>
                  </a:lnTo>
                  <a:lnTo>
                    <a:pt x="163" y="276"/>
                  </a:lnTo>
                  <a:lnTo>
                    <a:pt x="190" y="250"/>
                  </a:lnTo>
                  <a:lnTo>
                    <a:pt x="217" y="225"/>
                  </a:lnTo>
                  <a:lnTo>
                    <a:pt x="246" y="203"/>
                  </a:lnTo>
                  <a:lnTo>
                    <a:pt x="277" y="182"/>
                  </a:lnTo>
                  <a:lnTo>
                    <a:pt x="308" y="162"/>
                  </a:lnTo>
                  <a:lnTo>
                    <a:pt x="340" y="145"/>
                  </a:lnTo>
                  <a:lnTo>
                    <a:pt x="373" y="129"/>
                  </a:lnTo>
                  <a:lnTo>
                    <a:pt x="408" y="115"/>
                  </a:lnTo>
                  <a:lnTo>
                    <a:pt x="442" y="104"/>
                  </a:lnTo>
                  <a:lnTo>
                    <a:pt x="478" y="94"/>
                  </a:lnTo>
                  <a:lnTo>
                    <a:pt x="514" y="86"/>
                  </a:lnTo>
                  <a:lnTo>
                    <a:pt x="551" y="80"/>
                  </a:lnTo>
                  <a:lnTo>
                    <a:pt x="588" y="76"/>
                  </a:lnTo>
                  <a:close/>
                  <a:moveTo>
                    <a:pt x="625" y="0"/>
                  </a:moveTo>
                  <a:lnTo>
                    <a:pt x="578" y="2"/>
                  </a:lnTo>
                  <a:lnTo>
                    <a:pt x="530" y="6"/>
                  </a:lnTo>
                  <a:lnTo>
                    <a:pt x="484" y="14"/>
                  </a:lnTo>
                  <a:lnTo>
                    <a:pt x="438" y="25"/>
                  </a:lnTo>
                  <a:lnTo>
                    <a:pt x="393" y="39"/>
                  </a:lnTo>
                  <a:lnTo>
                    <a:pt x="350" y="56"/>
                  </a:lnTo>
                  <a:lnTo>
                    <a:pt x="307" y="75"/>
                  </a:lnTo>
                  <a:lnTo>
                    <a:pt x="266" y="98"/>
                  </a:lnTo>
                  <a:lnTo>
                    <a:pt x="227" y="123"/>
                  </a:lnTo>
                  <a:lnTo>
                    <a:pt x="189" y="150"/>
                  </a:lnTo>
                  <a:lnTo>
                    <a:pt x="153" y="180"/>
                  </a:lnTo>
                  <a:lnTo>
                    <a:pt x="119" y="212"/>
                  </a:lnTo>
                  <a:lnTo>
                    <a:pt x="87" y="247"/>
                  </a:lnTo>
                  <a:lnTo>
                    <a:pt x="57" y="284"/>
                  </a:lnTo>
                  <a:lnTo>
                    <a:pt x="30" y="323"/>
                  </a:lnTo>
                  <a:lnTo>
                    <a:pt x="4" y="364"/>
                  </a:lnTo>
                  <a:lnTo>
                    <a:pt x="4" y="366"/>
                  </a:lnTo>
                  <a:lnTo>
                    <a:pt x="3" y="367"/>
                  </a:lnTo>
                  <a:lnTo>
                    <a:pt x="2" y="369"/>
                  </a:lnTo>
                  <a:lnTo>
                    <a:pt x="2" y="371"/>
                  </a:lnTo>
                  <a:lnTo>
                    <a:pt x="1" y="373"/>
                  </a:lnTo>
                  <a:lnTo>
                    <a:pt x="1" y="375"/>
                  </a:lnTo>
                  <a:lnTo>
                    <a:pt x="0" y="379"/>
                  </a:lnTo>
                  <a:lnTo>
                    <a:pt x="0" y="382"/>
                  </a:lnTo>
                  <a:lnTo>
                    <a:pt x="0" y="387"/>
                  </a:lnTo>
                  <a:lnTo>
                    <a:pt x="1" y="391"/>
                  </a:lnTo>
                  <a:lnTo>
                    <a:pt x="1" y="395"/>
                  </a:lnTo>
                  <a:lnTo>
                    <a:pt x="2" y="397"/>
                  </a:lnTo>
                  <a:lnTo>
                    <a:pt x="3" y="399"/>
                  </a:lnTo>
                  <a:lnTo>
                    <a:pt x="3" y="401"/>
                  </a:lnTo>
                  <a:lnTo>
                    <a:pt x="4" y="403"/>
                  </a:lnTo>
                  <a:lnTo>
                    <a:pt x="5" y="405"/>
                  </a:lnTo>
                  <a:lnTo>
                    <a:pt x="6" y="407"/>
                  </a:lnTo>
                  <a:lnTo>
                    <a:pt x="7" y="408"/>
                  </a:lnTo>
                  <a:lnTo>
                    <a:pt x="8" y="410"/>
                  </a:lnTo>
                  <a:lnTo>
                    <a:pt x="10" y="411"/>
                  </a:lnTo>
                  <a:lnTo>
                    <a:pt x="11" y="412"/>
                  </a:lnTo>
                  <a:lnTo>
                    <a:pt x="12" y="414"/>
                  </a:lnTo>
                  <a:lnTo>
                    <a:pt x="14" y="415"/>
                  </a:lnTo>
                  <a:lnTo>
                    <a:pt x="16" y="416"/>
                  </a:lnTo>
                  <a:lnTo>
                    <a:pt x="18" y="417"/>
                  </a:lnTo>
                  <a:lnTo>
                    <a:pt x="19" y="417"/>
                  </a:lnTo>
                  <a:lnTo>
                    <a:pt x="21" y="418"/>
                  </a:lnTo>
                  <a:lnTo>
                    <a:pt x="608" y="748"/>
                  </a:lnTo>
                  <a:lnTo>
                    <a:pt x="613" y="750"/>
                  </a:lnTo>
                  <a:lnTo>
                    <a:pt x="615" y="751"/>
                  </a:lnTo>
                  <a:lnTo>
                    <a:pt x="617" y="752"/>
                  </a:lnTo>
                  <a:lnTo>
                    <a:pt x="620" y="753"/>
                  </a:lnTo>
                  <a:lnTo>
                    <a:pt x="622" y="753"/>
                  </a:lnTo>
                  <a:lnTo>
                    <a:pt x="625" y="754"/>
                  </a:lnTo>
                  <a:lnTo>
                    <a:pt x="628" y="754"/>
                  </a:lnTo>
                  <a:lnTo>
                    <a:pt x="630" y="754"/>
                  </a:lnTo>
                  <a:lnTo>
                    <a:pt x="631" y="754"/>
                  </a:lnTo>
                  <a:lnTo>
                    <a:pt x="633" y="753"/>
                  </a:lnTo>
                  <a:lnTo>
                    <a:pt x="636" y="753"/>
                  </a:lnTo>
                  <a:lnTo>
                    <a:pt x="638" y="752"/>
                  </a:lnTo>
                  <a:lnTo>
                    <a:pt x="641" y="751"/>
                  </a:lnTo>
                  <a:lnTo>
                    <a:pt x="644" y="750"/>
                  </a:lnTo>
                  <a:lnTo>
                    <a:pt x="646" y="749"/>
                  </a:lnTo>
                  <a:lnTo>
                    <a:pt x="648" y="748"/>
                  </a:lnTo>
                  <a:lnTo>
                    <a:pt x="652" y="745"/>
                  </a:lnTo>
                  <a:lnTo>
                    <a:pt x="656" y="741"/>
                  </a:lnTo>
                  <a:lnTo>
                    <a:pt x="658" y="739"/>
                  </a:lnTo>
                  <a:lnTo>
                    <a:pt x="659" y="737"/>
                  </a:lnTo>
                  <a:lnTo>
                    <a:pt x="661" y="735"/>
                  </a:lnTo>
                  <a:lnTo>
                    <a:pt x="662" y="733"/>
                  </a:lnTo>
                  <a:lnTo>
                    <a:pt x="663" y="731"/>
                  </a:lnTo>
                  <a:lnTo>
                    <a:pt x="664" y="729"/>
                  </a:lnTo>
                  <a:lnTo>
                    <a:pt x="665" y="726"/>
                  </a:lnTo>
                  <a:lnTo>
                    <a:pt x="666" y="724"/>
                  </a:lnTo>
                  <a:lnTo>
                    <a:pt x="667" y="722"/>
                  </a:lnTo>
                  <a:lnTo>
                    <a:pt x="667" y="719"/>
                  </a:lnTo>
                  <a:lnTo>
                    <a:pt x="667" y="717"/>
                  </a:lnTo>
                  <a:lnTo>
                    <a:pt x="667" y="714"/>
                  </a:lnTo>
                  <a:lnTo>
                    <a:pt x="667" y="40"/>
                  </a:lnTo>
                  <a:lnTo>
                    <a:pt x="667" y="36"/>
                  </a:lnTo>
                  <a:lnTo>
                    <a:pt x="666" y="33"/>
                  </a:lnTo>
                  <a:lnTo>
                    <a:pt x="665" y="29"/>
                  </a:lnTo>
                  <a:lnTo>
                    <a:pt x="663" y="25"/>
                  </a:lnTo>
                  <a:lnTo>
                    <a:pt x="661" y="22"/>
                  </a:lnTo>
                  <a:lnTo>
                    <a:pt x="659" y="19"/>
                  </a:lnTo>
                  <a:lnTo>
                    <a:pt x="657" y="15"/>
                  </a:lnTo>
                  <a:lnTo>
                    <a:pt x="654" y="12"/>
                  </a:lnTo>
                  <a:lnTo>
                    <a:pt x="651" y="10"/>
                  </a:lnTo>
                  <a:lnTo>
                    <a:pt x="648" y="7"/>
                  </a:lnTo>
                  <a:lnTo>
                    <a:pt x="645" y="5"/>
                  </a:lnTo>
                  <a:lnTo>
                    <a:pt x="641" y="3"/>
                  </a:lnTo>
                  <a:lnTo>
                    <a:pt x="638" y="2"/>
                  </a:lnTo>
                  <a:lnTo>
                    <a:pt x="634" y="1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1" name="Google Shape;571;p30"/>
          <p:cNvGrpSpPr/>
          <p:nvPr/>
        </p:nvGrpSpPr>
        <p:grpSpPr>
          <a:xfrm>
            <a:off x="3975566" y="2389496"/>
            <a:ext cx="568631" cy="682603"/>
            <a:chOff x="4503776" y="2669534"/>
            <a:chExt cx="495720" cy="595079"/>
          </a:xfrm>
        </p:grpSpPr>
        <p:sp>
          <p:nvSpPr>
            <p:cNvPr id="572" name="Google Shape;572;p30"/>
            <p:cNvSpPr/>
            <p:nvPr/>
          </p:nvSpPr>
          <p:spPr>
            <a:xfrm>
              <a:off x="4543737" y="2669534"/>
              <a:ext cx="414000" cy="306720"/>
            </a:xfrm>
            <a:custGeom>
              <a:avLst/>
              <a:gdLst/>
              <a:ahLst/>
              <a:cxnLst/>
              <a:rect l="l" t="t" r="r" b="b"/>
              <a:pathLst>
                <a:path w="1151" h="853" extrusionOk="0">
                  <a:moveTo>
                    <a:pt x="1151" y="381"/>
                  </a:moveTo>
                  <a:lnTo>
                    <a:pt x="1052" y="0"/>
                  </a:lnTo>
                  <a:lnTo>
                    <a:pt x="770" y="277"/>
                  </a:lnTo>
                  <a:lnTo>
                    <a:pt x="891" y="311"/>
                  </a:lnTo>
                  <a:lnTo>
                    <a:pt x="868" y="356"/>
                  </a:lnTo>
                  <a:lnTo>
                    <a:pt x="842" y="399"/>
                  </a:lnTo>
                  <a:lnTo>
                    <a:pt x="813" y="440"/>
                  </a:lnTo>
                  <a:lnTo>
                    <a:pt x="781" y="478"/>
                  </a:lnTo>
                  <a:lnTo>
                    <a:pt x="747" y="515"/>
                  </a:lnTo>
                  <a:lnTo>
                    <a:pt x="710" y="548"/>
                  </a:lnTo>
                  <a:lnTo>
                    <a:pt x="671" y="579"/>
                  </a:lnTo>
                  <a:lnTo>
                    <a:pt x="629" y="607"/>
                  </a:lnTo>
                  <a:lnTo>
                    <a:pt x="586" y="632"/>
                  </a:lnTo>
                  <a:lnTo>
                    <a:pt x="540" y="654"/>
                  </a:lnTo>
                  <a:lnTo>
                    <a:pt x="493" y="672"/>
                  </a:lnTo>
                  <a:lnTo>
                    <a:pt x="444" y="687"/>
                  </a:lnTo>
                  <a:lnTo>
                    <a:pt x="394" y="698"/>
                  </a:lnTo>
                  <a:lnTo>
                    <a:pt x="343" y="706"/>
                  </a:lnTo>
                  <a:lnTo>
                    <a:pt x="290" y="709"/>
                  </a:lnTo>
                  <a:lnTo>
                    <a:pt x="237" y="709"/>
                  </a:lnTo>
                  <a:lnTo>
                    <a:pt x="206" y="707"/>
                  </a:lnTo>
                  <a:lnTo>
                    <a:pt x="175" y="704"/>
                  </a:lnTo>
                  <a:lnTo>
                    <a:pt x="144" y="699"/>
                  </a:lnTo>
                  <a:lnTo>
                    <a:pt x="114" y="693"/>
                  </a:lnTo>
                  <a:lnTo>
                    <a:pt x="84" y="686"/>
                  </a:lnTo>
                  <a:lnTo>
                    <a:pt x="55" y="677"/>
                  </a:lnTo>
                  <a:lnTo>
                    <a:pt x="27" y="668"/>
                  </a:lnTo>
                  <a:lnTo>
                    <a:pt x="0" y="658"/>
                  </a:lnTo>
                  <a:lnTo>
                    <a:pt x="0" y="813"/>
                  </a:lnTo>
                  <a:lnTo>
                    <a:pt x="28" y="822"/>
                  </a:lnTo>
                  <a:lnTo>
                    <a:pt x="55" y="830"/>
                  </a:lnTo>
                  <a:lnTo>
                    <a:pt x="84" y="836"/>
                  </a:lnTo>
                  <a:lnTo>
                    <a:pt x="112" y="842"/>
                  </a:lnTo>
                  <a:lnTo>
                    <a:pt x="141" y="846"/>
                  </a:lnTo>
                  <a:lnTo>
                    <a:pt x="171" y="849"/>
                  </a:lnTo>
                  <a:lnTo>
                    <a:pt x="231" y="853"/>
                  </a:lnTo>
                  <a:lnTo>
                    <a:pt x="297" y="853"/>
                  </a:lnTo>
                  <a:lnTo>
                    <a:pt x="362" y="849"/>
                  </a:lnTo>
                  <a:lnTo>
                    <a:pt x="426" y="839"/>
                  </a:lnTo>
                  <a:lnTo>
                    <a:pt x="488" y="825"/>
                  </a:lnTo>
                  <a:lnTo>
                    <a:pt x="548" y="806"/>
                  </a:lnTo>
                  <a:lnTo>
                    <a:pt x="606" y="782"/>
                  </a:lnTo>
                  <a:lnTo>
                    <a:pt x="662" y="755"/>
                  </a:lnTo>
                  <a:lnTo>
                    <a:pt x="715" y="723"/>
                  </a:lnTo>
                  <a:lnTo>
                    <a:pt x="766" y="688"/>
                  </a:lnTo>
                  <a:lnTo>
                    <a:pt x="814" y="649"/>
                  </a:lnTo>
                  <a:lnTo>
                    <a:pt x="859" y="607"/>
                  </a:lnTo>
                  <a:lnTo>
                    <a:pt x="900" y="561"/>
                  </a:lnTo>
                  <a:lnTo>
                    <a:pt x="938" y="512"/>
                  </a:lnTo>
                  <a:lnTo>
                    <a:pt x="973" y="461"/>
                  </a:lnTo>
                  <a:lnTo>
                    <a:pt x="1003" y="407"/>
                  </a:lnTo>
                  <a:lnTo>
                    <a:pt x="1030" y="3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0"/>
            <p:cNvSpPr/>
            <p:nvPr/>
          </p:nvSpPr>
          <p:spPr>
            <a:xfrm>
              <a:off x="4544457" y="3029174"/>
              <a:ext cx="110520" cy="193680"/>
            </a:xfrm>
            <a:custGeom>
              <a:avLst/>
              <a:gdLst/>
              <a:ahLst/>
              <a:cxnLst/>
              <a:rect l="l" t="t" r="r" b="b"/>
              <a:pathLst>
                <a:path w="308" h="539" extrusionOk="0">
                  <a:moveTo>
                    <a:pt x="154" y="539"/>
                  </a:moveTo>
                  <a:lnTo>
                    <a:pt x="0" y="539"/>
                  </a:lnTo>
                  <a:lnTo>
                    <a:pt x="0" y="0"/>
                  </a:lnTo>
                  <a:lnTo>
                    <a:pt x="308" y="0"/>
                  </a:lnTo>
                  <a:lnTo>
                    <a:pt x="308" y="5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4696017" y="2993894"/>
              <a:ext cx="110160" cy="230040"/>
            </a:xfrm>
            <a:custGeom>
              <a:avLst/>
              <a:gdLst/>
              <a:ahLst/>
              <a:cxnLst/>
              <a:rect l="l" t="t" r="r" b="b"/>
              <a:pathLst>
                <a:path w="307" h="640" extrusionOk="0">
                  <a:moveTo>
                    <a:pt x="154" y="640"/>
                  </a:moveTo>
                  <a:lnTo>
                    <a:pt x="0" y="640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07" y="6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0"/>
            <p:cNvSpPr/>
            <p:nvPr/>
          </p:nvSpPr>
          <p:spPr>
            <a:xfrm>
              <a:off x="4848297" y="2924774"/>
              <a:ext cx="110520" cy="299160"/>
            </a:xfrm>
            <a:custGeom>
              <a:avLst/>
              <a:gdLst/>
              <a:ahLst/>
              <a:cxnLst/>
              <a:rect l="l" t="t" r="r" b="b"/>
              <a:pathLst>
                <a:path w="308" h="832" extrusionOk="0">
                  <a:moveTo>
                    <a:pt x="154" y="832"/>
                  </a:moveTo>
                  <a:lnTo>
                    <a:pt x="0" y="832"/>
                  </a:lnTo>
                  <a:lnTo>
                    <a:pt x="0" y="0"/>
                  </a:lnTo>
                  <a:lnTo>
                    <a:pt x="308" y="0"/>
                  </a:lnTo>
                  <a:lnTo>
                    <a:pt x="308" y="83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30"/>
            <p:cNvSpPr/>
            <p:nvPr/>
          </p:nvSpPr>
          <p:spPr>
            <a:xfrm>
              <a:off x="4503776" y="3243733"/>
              <a:ext cx="495720" cy="20880"/>
            </a:xfrm>
            <a:custGeom>
              <a:avLst/>
              <a:gdLst/>
              <a:ahLst/>
              <a:cxnLst/>
              <a:rect l="l" t="t" r="r" b="b"/>
              <a:pathLst>
                <a:path w="1378" h="59" extrusionOk="0">
                  <a:moveTo>
                    <a:pt x="689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378" y="0"/>
                  </a:lnTo>
                  <a:lnTo>
                    <a:pt x="1378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" name="Google Shape;577;p30"/>
          <p:cNvGrpSpPr/>
          <p:nvPr/>
        </p:nvGrpSpPr>
        <p:grpSpPr>
          <a:xfrm>
            <a:off x="9321736" y="2379406"/>
            <a:ext cx="616119" cy="683430"/>
            <a:chOff x="4483617" y="4116014"/>
            <a:chExt cx="537120" cy="595800"/>
          </a:xfrm>
        </p:grpSpPr>
        <p:sp>
          <p:nvSpPr>
            <p:cNvPr id="578" name="Google Shape;578;p30"/>
            <p:cNvSpPr/>
            <p:nvPr/>
          </p:nvSpPr>
          <p:spPr>
            <a:xfrm>
              <a:off x="4537617" y="4171814"/>
              <a:ext cx="117360" cy="483120"/>
            </a:xfrm>
            <a:custGeom>
              <a:avLst/>
              <a:gdLst/>
              <a:ahLst/>
              <a:cxnLst/>
              <a:rect l="l" t="t" r="r" b="b"/>
              <a:pathLst>
                <a:path w="327" h="1343" extrusionOk="0">
                  <a:moveTo>
                    <a:pt x="163" y="1343"/>
                  </a:moveTo>
                  <a:lnTo>
                    <a:pt x="0" y="1343"/>
                  </a:lnTo>
                  <a:lnTo>
                    <a:pt x="0" y="0"/>
                  </a:lnTo>
                  <a:lnTo>
                    <a:pt x="327" y="0"/>
                  </a:lnTo>
                  <a:lnTo>
                    <a:pt x="327" y="13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30"/>
            <p:cNvSpPr/>
            <p:nvPr/>
          </p:nvSpPr>
          <p:spPr>
            <a:xfrm>
              <a:off x="4692056" y="4394294"/>
              <a:ext cx="117360" cy="260640"/>
            </a:xfrm>
            <a:custGeom>
              <a:avLst/>
              <a:gdLst/>
              <a:ahLst/>
              <a:cxnLst/>
              <a:rect l="l" t="t" r="r" b="b"/>
              <a:pathLst>
                <a:path w="327" h="725" extrusionOk="0">
                  <a:moveTo>
                    <a:pt x="163" y="725"/>
                  </a:moveTo>
                  <a:lnTo>
                    <a:pt x="0" y="725"/>
                  </a:lnTo>
                  <a:lnTo>
                    <a:pt x="0" y="0"/>
                  </a:lnTo>
                  <a:lnTo>
                    <a:pt x="327" y="0"/>
                  </a:lnTo>
                  <a:lnTo>
                    <a:pt x="327" y="72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0"/>
            <p:cNvSpPr/>
            <p:nvPr/>
          </p:nvSpPr>
          <p:spPr>
            <a:xfrm>
              <a:off x="4846497" y="4299974"/>
              <a:ext cx="117360" cy="356040"/>
            </a:xfrm>
            <a:custGeom>
              <a:avLst/>
              <a:gdLst/>
              <a:ahLst/>
              <a:cxnLst/>
              <a:rect l="l" t="t" r="r" b="b"/>
              <a:pathLst>
                <a:path w="327" h="990" extrusionOk="0">
                  <a:moveTo>
                    <a:pt x="163" y="990"/>
                  </a:moveTo>
                  <a:lnTo>
                    <a:pt x="0" y="990"/>
                  </a:lnTo>
                  <a:lnTo>
                    <a:pt x="0" y="0"/>
                  </a:lnTo>
                  <a:lnTo>
                    <a:pt x="327" y="0"/>
                  </a:lnTo>
                  <a:lnTo>
                    <a:pt x="327" y="9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0"/>
            <p:cNvSpPr/>
            <p:nvPr/>
          </p:nvSpPr>
          <p:spPr>
            <a:xfrm>
              <a:off x="4483617" y="4116014"/>
              <a:ext cx="537120" cy="595800"/>
            </a:xfrm>
            <a:custGeom>
              <a:avLst/>
              <a:gdLst/>
              <a:ahLst/>
              <a:cxnLst/>
              <a:rect l="l" t="t" r="r" b="b"/>
              <a:pathLst>
                <a:path w="1493" h="1656" extrusionOk="0">
                  <a:moveTo>
                    <a:pt x="1434" y="1544"/>
                  </a:moveTo>
                  <a:lnTo>
                    <a:pt x="1431" y="1544"/>
                  </a:lnTo>
                  <a:lnTo>
                    <a:pt x="1428" y="1544"/>
                  </a:lnTo>
                  <a:lnTo>
                    <a:pt x="1424" y="1545"/>
                  </a:lnTo>
                  <a:lnTo>
                    <a:pt x="1421" y="1545"/>
                  </a:lnTo>
                  <a:lnTo>
                    <a:pt x="1418" y="1546"/>
                  </a:lnTo>
                  <a:lnTo>
                    <a:pt x="1415" y="1547"/>
                  </a:lnTo>
                  <a:lnTo>
                    <a:pt x="1412" y="1548"/>
                  </a:lnTo>
                  <a:lnTo>
                    <a:pt x="1409" y="1549"/>
                  </a:lnTo>
                  <a:lnTo>
                    <a:pt x="1407" y="1551"/>
                  </a:lnTo>
                  <a:lnTo>
                    <a:pt x="1404" y="1552"/>
                  </a:lnTo>
                  <a:lnTo>
                    <a:pt x="1401" y="1554"/>
                  </a:lnTo>
                  <a:lnTo>
                    <a:pt x="1399" y="1555"/>
                  </a:lnTo>
                  <a:lnTo>
                    <a:pt x="1397" y="1557"/>
                  </a:lnTo>
                  <a:lnTo>
                    <a:pt x="1395" y="1559"/>
                  </a:lnTo>
                  <a:lnTo>
                    <a:pt x="1393" y="1561"/>
                  </a:lnTo>
                  <a:lnTo>
                    <a:pt x="1391" y="1563"/>
                  </a:lnTo>
                  <a:lnTo>
                    <a:pt x="93" y="1563"/>
                  </a:lnTo>
                  <a:lnTo>
                    <a:pt x="93" y="99"/>
                  </a:lnTo>
                  <a:lnTo>
                    <a:pt x="97" y="94"/>
                  </a:lnTo>
                  <a:lnTo>
                    <a:pt x="101" y="90"/>
                  </a:lnTo>
                  <a:lnTo>
                    <a:pt x="104" y="85"/>
                  </a:lnTo>
                  <a:lnTo>
                    <a:pt x="107" y="79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1"/>
                  </a:lnTo>
                  <a:lnTo>
                    <a:pt x="111" y="68"/>
                  </a:lnTo>
                  <a:lnTo>
                    <a:pt x="112" y="65"/>
                  </a:lnTo>
                  <a:lnTo>
                    <a:pt x="113" y="62"/>
                  </a:lnTo>
                  <a:lnTo>
                    <a:pt x="113" y="59"/>
                  </a:lnTo>
                  <a:lnTo>
                    <a:pt x="113" y="56"/>
                  </a:lnTo>
                  <a:lnTo>
                    <a:pt x="113" y="50"/>
                  </a:lnTo>
                  <a:lnTo>
                    <a:pt x="112" y="45"/>
                  </a:lnTo>
                  <a:lnTo>
                    <a:pt x="110" y="39"/>
                  </a:lnTo>
                  <a:lnTo>
                    <a:pt x="109" y="34"/>
                  </a:lnTo>
                  <a:lnTo>
                    <a:pt x="106" y="29"/>
                  </a:lnTo>
                  <a:lnTo>
                    <a:pt x="103" y="25"/>
                  </a:lnTo>
                  <a:lnTo>
                    <a:pt x="100" y="20"/>
                  </a:lnTo>
                  <a:lnTo>
                    <a:pt x="96" y="16"/>
                  </a:lnTo>
                  <a:lnTo>
                    <a:pt x="92" y="13"/>
                  </a:lnTo>
                  <a:lnTo>
                    <a:pt x="88" y="10"/>
                  </a:lnTo>
                  <a:lnTo>
                    <a:pt x="83" y="7"/>
                  </a:lnTo>
                  <a:lnTo>
                    <a:pt x="78" y="4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39" y="3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10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3" y="20"/>
                  </a:lnTo>
                  <a:lnTo>
                    <a:pt x="9" y="25"/>
                  </a:lnTo>
                  <a:lnTo>
                    <a:pt x="7" y="29"/>
                  </a:lnTo>
                  <a:lnTo>
                    <a:pt x="4" y="34"/>
                  </a:lnTo>
                  <a:lnTo>
                    <a:pt x="2" y="39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3" y="92"/>
                  </a:lnTo>
                  <a:lnTo>
                    <a:pt x="15" y="95"/>
                  </a:lnTo>
                  <a:lnTo>
                    <a:pt x="18" y="97"/>
                  </a:lnTo>
                  <a:lnTo>
                    <a:pt x="20" y="100"/>
                  </a:lnTo>
                  <a:lnTo>
                    <a:pt x="23" y="102"/>
                  </a:lnTo>
                  <a:lnTo>
                    <a:pt x="23" y="1637"/>
                  </a:lnTo>
                  <a:lnTo>
                    <a:pt x="1394" y="1637"/>
                  </a:lnTo>
                  <a:lnTo>
                    <a:pt x="1396" y="1639"/>
                  </a:lnTo>
                  <a:lnTo>
                    <a:pt x="1398" y="1642"/>
                  </a:lnTo>
                  <a:lnTo>
                    <a:pt x="1401" y="1644"/>
                  </a:lnTo>
                  <a:lnTo>
                    <a:pt x="1403" y="1646"/>
                  </a:lnTo>
                  <a:lnTo>
                    <a:pt x="1405" y="1648"/>
                  </a:lnTo>
                  <a:lnTo>
                    <a:pt x="1408" y="1649"/>
                  </a:lnTo>
                  <a:lnTo>
                    <a:pt x="1410" y="1650"/>
                  </a:lnTo>
                  <a:lnTo>
                    <a:pt x="1413" y="1652"/>
                  </a:lnTo>
                  <a:lnTo>
                    <a:pt x="1416" y="1653"/>
                  </a:lnTo>
                  <a:lnTo>
                    <a:pt x="1419" y="1654"/>
                  </a:lnTo>
                  <a:lnTo>
                    <a:pt x="1421" y="1654"/>
                  </a:lnTo>
                  <a:lnTo>
                    <a:pt x="1424" y="1655"/>
                  </a:lnTo>
                  <a:lnTo>
                    <a:pt x="1430" y="1656"/>
                  </a:lnTo>
                  <a:lnTo>
                    <a:pt x="1436" y="1656"/>
                  </a:lnTo>
                  <a:lnTo>
                    <a:pt x="1442" y="1656"/>
                  </a:lnTo>
                  <a:lnTo>
                    <a:pt x="1448" y="1655"/>
                  </a:lnTo>
                  <a:lnTo>
                    <a:pt x="1453" y="1653"/>
                  </a:lnTo>
                  <a:lnTo>
                    <a:pt x="1458" y="1652"/>
                  </a:lnTo>
                  <a:lnTo>
                    <a:pt x="1463" y="1649"/>
                  </a:lnTo>
                  <a:lnTo>
                    <a:pt x="1468" y="1646"/>
                  </a:lnTo>
                  <a:lnTo>
                    <a:pt x="1472" y="1643"/>
                  </a:lnTo>
                  <a:lnTo>
                    <a:pt x="1476" y="1640"/>
                  </a:lnTo>
                  <a:lnTo>
                    <a:pt x="1480" y="1636"/>
                  </a:lnTo>
                  <a:lnTo>
                    <a:pt x="1483" y="1631"/>
                  </a:lnTo>
                  <a:lnTo>
                    <a:pt x="1486" y="1627"/>
                  </a:lnTo>
                  <a:lnTo>
                    <a:pt x="1489" y="1622"/>
                  </a:lnTo>
                  <a:lnTo>
                    <a:pt x="1490" y="1617"/>
                  </a:lnTo>
                  <a:lnTo>
                    <a:pt x="1492" y="1611"/>
                  </a:lnTo>
                  <a:lnTo>
                    <a:pt x="1493" y="1606"/>
                  </a:lnTo>
                  <a:lnTo>
                    <a:pt x="1493" y="1600"/>
                  </a:lnTo>
                  <a:lnTo>
                    <a:pt x="1492" y="1594"/>
                  </a:lnTo>
                  <a:lnTo>
                    <a:pt x="1491" y="1589"/>
                  </a:lnTo>
                  <a:lnTo>
                    <a:pt x="1489" y="1583"/>
                  </a:lnTo>
                  <a:lnTo>
                    <a:pt x="1487" y="1578"/>
                  </a:lnTo>
                  <a:lnTo>
                    <a:pt x="1484" y="1573"/>
                  </a:lnTo>
                  <a:lnTo>
                    <a:pt x="1481" y="1569"/>
                  </a:lnTo>
                  <a:lnTo>
                    <a:pt x="1478" y="1564"/>
                  </a:lnTo>
                  <a:lnTo>
                    <a:pt x="1474" y="1560"/>
                  </a:lnTo>
                  <a:lnTo>
                    <a:pt x="1470" y="1557"/>
                  </a:lnTo>
                  <a:lnTo>
                    <a:pt x="1465" y="1553"/>
                  </a:lnTo>
                  <a:lnTo>
                    <a:pt x="1461" y="1551"/>
                  </a:lnTo>
                  <a:lnTo>
                    <a:pt x="1456" y="1548"/>
                  </a:lnTo>
                  <a:lnTo>
                    <a:pt x="1451" y="1546"/>
                  </a:lnTo>
                  <a:lnTo>
                    <a:pt x="1445" y="1545"/>
                  </a:lnTo>
                  <a:lnTo>
                    <a:pt x="1440" y="15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2" name="Google Shape;582;p30"/>
          <p:cNvGrpSpPr/>
          <p:nvPr/>
        </p:nvGrpSpPr>
        <p:grpSpPr>
          <a:xfrm>
            <a:off x="1417967" y="4985459"/>
            <a:ext cx="683017" cy="590102"/>
            <a:chOff x="6402777" y="3456854"/>
            <a:chExt cx="595440" cy="514439"/>
          </a:xfrm>
        </p:grpSpPr>
        <p:sp>
          <p:nvSpPr>
            <p:cNvPr id="583" name="Google Shape;583;p30"/>
            <p:cNvSpPr/>
            <p:nvPr/>
          </p:nvSpPr>
          <p:spPr>
            <a:xfrm>
              <a:off x="6402777" y="3456854"/>
              <a:ext cx="514439" cy="514439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1390" y="671"/>
                  </a:moveTo>
                  <a:lnTo>
                    <a:pt x="792" y="674"/>
                  </a:lnTo>
                  <a:lnTo>
                    <a:pt x="1133" y="183"/>
                  </a:lnTo>
                  <a:lnTo>
                    <a:pt x="1136" y="180"/>
                  </a:lnTo>
                  <a:lnTo>
                    <a:pt x="1137" y="176"/>
                  </a:lnTo>
                  <a:lnTo>
                    <a:pt x="1139" y="172"/>
                  </a:lnTo>
                  <a:lnTo>
                    <a:pt x="1139" y="170"/>
                  </a:lnTo>
                  <a:lnTo>
                    <a:pt x="1140" y="168"/>
                  </a:lnTo>
                  <a:lnTo>
                    <a:pt x="1140" y="166"/>
                  </a:lnTo>
                  <a:lnTo>
                    <a:pt x="1140" y="164"/>
                  </a:lnTo>
                  <a:lnTo>
                    <a:pt x="1141" y="162"/>
                  </a:lnTo>
                  <a:lnTo>
                    <a:pt x="1141" y="160"/>
                  </a:lnTo>
                  <a:lnTo>
                    <a:pt x="1141" y="158"/>
                  </a:lnTo>
                  <a:lnTo>
                    <a:pt x="1140" y="156"/>
                  </a:lnTo>
                  <a:lnTo>
                    <a:pt x="1140" y="154"/>
                  </a:lnTo>
                  <a:lnTo>
                    <a:pt x="1139" y="152"/>
                  </a:lnTo>
                  <a:lnTo>
                    <a:pt x="1138" y="148"/>
                  </a:lnTo>
                  <a:lnTo>
                    <a:pt x="1137" y="144"/>
                  </a:lnTo>
                  <a:lnTo>
                    <a:pt x="1135" y="141"/>
                  </a:lnTo>
                  <a:lnTo>
                    <a:pt x="1133" y="137"/>
                  </a:lnTo>
                  <a:lnTo>
                    <a:pt x="1131" y="134"/>
                  </a:lnTo>
                  <a:lnTo>
                    <a:pt x="1130" y="133"/>
                  </a:lnTo>
                  <a:lnTo>
                    <a:pt x="1129" y="131"/>
                  </a:lnTo>
                  <a:lnTo>
                    <a:pt x="1127" y="130"/>
                  </a:lnTo>
                  <a:lnTo>
                    <a:pt x="1126" y="129"/>
                  </a:lnTo>
                  <a:lnTo>
                    <a:pt x="1124" y="127"/>
                  </a:lnTo>
                  <a:lnTo>
                    <a:pt x="1122" y="126"/>
                  </a:lnTo>
                  <a:lnTo>
                    <a:pt x="1083" y="101"/>
                  </a:lnTo>
                  <a:lnTo>
                    <a:pt x="1042" y="78"/>
                  </a:lnTo>
                  <a:lnTo>
                    <a:pt x="1000" y="58"/>
                  </a:lnTo>
                  <a:lnTo>
                    <a:pt x="957" y="42"/>
                  </a:lnTo>
                  <a:lnTo>
                    <a:pt x="914" y="27"/>
                  </a:lnTo>
                  <a:lnTo>
                    <a:pt x="869" y="16"/>
                  </a:lnTo>
                  <a:lnTo>
                    <a:pt x="824" y="8"/>
                  </a:lnTo>
                  <a:lnTo>
                    <a:pt x="778" y="3"/>
                  </a:lnTo>
                  <a:lnTo>
                    <a:pt x="732" y="0"/>
                  </a:lnTo>
                  <a:lnTo>
                    <a:pt x="686" y="0"/>
                  </a:lnTo>
                  <a:lnTo>
                    <a:pt x="641" y="4"/>
                  </a:lnTo>
                  <a:lnTo>
                    <a:pt x="595" y="10"/>
                  </a:lnTo>
                  <a:lnTo>
                    <a:pt x="550" y="19"/>
                  </a:lnTo>
                  <a:lnTo>
                    <a:pt x="505" y="31"/>
                  </a:lnTo>
                  <a:lnTo>
                    <a:pt x="461" y="46"/>
                  </a:lnTo>
                  <a:lnTo>
                    <a:pt x="418" y="64"/>
                  </a:lnTo>
                  <a:lnTo>
                    <a:pt x="353" y="98"/>
                  </a:lnTo>
                  <a:lnTo>
                    <a:pt x="293" y="137"/>
                  </a:lnTo>
                  <a:lnTo>
                    <a:pt x="238" y="182"/>
                  </a:lnTo>
                  <a:lnTo>
                    <a:pt x="188" y="231"/>
                  </a:lnTo>
                  <a:lnTo>
                    <a:pt x="144" y="285"/>
                  </a:lnTo>
                  <a:lnTo>
                    <a:pt x="105" y="342"/>
                  </a:lnTo>
                  <a:lnTo>
                    <a:pt x="72" y="402"/>
                  </a:lnTo>
                  <a:lnTo>
                    <a:pt x="45" y="466"/>
                  </a:lnTo>
                  <a:lnTo>
                    <a:pt x="24" y="531"/>
                  </a:lnTo>
                  <a:lnTo>
                    <a:pt x="9" y="598"/>
                  </a:lnTo>
                  <a:lnTo>
                    <a:pt x="1" y="667"/>
                  </a:lnTo>
                  <a:lnTo>
                    <a:pt x="0" y="736"/>
                  </a:lnTo>
                  <a:lnTo>
                    <a:pt x="5" y="806"/>
                  </a:lnTo>
                  <a:lnTo>
                    <a:pt x="18" y="876"/>
                  </a:lnTo>
                  <a:lnTo>
                    <a:pt x="38" y="945"/>
                  </a:lnTo>
                  <a:lnTo>
                    <a:pt x="65" y="1013"/>
                  </a:lnTo>
                  <a:lnTo>
                    <a:pt x="89" y="1061"/>
                  </a:lnTo>
                  <a:lnTo>
                    <a:pt x="116" y="1106"/>
                  </a:lnTo>
                  <a:lnTo>
                    <a:pt x="146" y="1149"/>
                  </a:lnTo>
                  <a:lnTo>
                    <a:pt x="179" y="1189"/>
                  </a:lnTo>
                  <a:lnTo>
                    <a:pt x="215" y="1226"/>
                  </a:lnTo>
                  <a:lnTo>
                    <a:pt x="253" y="1260"/>
                  </a:lnTo>
                  <a:lnTo>
                    <a:pt x="292" y="1291"/>
                  </a:lnTo>
                  <a:lnTo>
                    <a:pt x="334" y="1320"/>
                  </a:lnTo>
                  <a:lnTo>
                    <a:pt x="378" y="1345"/>
                  </a:lnTo>
                  <a:lnTo>
                    <a:pt x="423" y="1367"/>
                  </a:lnTo>
                  <a:lnTo>
                    <a:pt x="470" y="1386"/>
                  </a:lnTo>
                  <a:lnTo>
                    <a:pt x="517" y="1402"/>
                  </a:lnTo>
                  <a:lnTo>
                    <a:pt x="566" y="1414"/>
                  </a:lnTo>
                  <a:lnTo>
                    <a:pt x="616" y="1423"/>
                  </a:lnTo>
                  <a:lnTo>
                    <a:pt x="666" y="1428"/>
                  </a:lnTo>
                  <a:lnTo>
                    <a:pt x="716" y="1430"/>
                  </a:lnTo>
                  <a:lnTo>
                    <a:pt x="754" y="1429"/>
                  </a:lnTo>
                  <a:lnTo>
                    <a:pt x="791" y="1426"/>
                  </a:lnTo>
                  <a:lnTo>
                    <a:pt x="828" y="1421"/>
                  </a:lnTo>
                  <a:lnTo>
                    <a:pt x="866" y="1414"/>
                  </a:lnTo>
                  <a:lnTo>
                    <a:pt x="903" y="1405"/>
                  </a:lnTo>
                  <a:lnTo>
                    <a:pt x="940" y="1394"/>
                  </a:lnTo>
                  <a:lnTo>
                    <a:pt x="976" y="1381"/>
                  </a:lnTo>
                  <a:lnTo>
                    <a:pt x="1012" y="1365"/>
                  </a:lnTo>
                  <a:lnTo>
                    <a:pt x="1059" y="1342"/>
                  </a:lnTo>
                  <a:lnTo>
                    <a:pt x="1103" y="1316"/>
                  </a:lnTo>
                  <a:lnTo>
                    <a:pt x="1145" y="1286"/>
                  </a:lnTo>
                  <a:lnTo>
                    <a:pt x="1185" y="1254"/>
                  </a:lnTo>
                  <a:lnTo>
                    <a:pt x="1222" y="1219"/>
                  </a:lnTo>
                  <a:lnTo>
                    <a:pt x="1256" y="1182"/>
                  </a:lnTo>
                  <a:lnTo>
                    <a:pt x="1288" y="1143"/>
                  </a:lnTo>
                  <a:lnTo>
                    <a:pt x="1317" y="1101"/>
                  </a:lnTo>
                  <a:lnTo>
                    <a:pt x="1342" y="1057"/>
                  </a:lnTo>
                  <a:lnTo>
                    <a:pt x="1365" y="1012"/>
                  </a:lnTo>
                  <a:lnTo>
                    <a:pt x="1385" y="965"/>
                  </a:lnTo>
                  <a:lnTo>
                    <a:pt x="1401" y="917"/>
                  </a:lnTo>
                  <a:lnTo>
                    <a:pt x="1414" y="867"/>
                  </a:lnTo>
                  <a:lnTo>
                    <a:pt x="1423" y="817"/>
                  </a:lnTo>
                  <a:lnTo>
                    <a:pt x="1429" y="765"/>
                  </a:lnTo>
                  <a:lnTo>
                    <a:pt x="1430" y="713"/>
                  </a:lnTo>
                  <a:lnTo>
                    <a:pt x="1430" y="711"/>
                  </a:lnTo>
                  <a:lnTo>
                    <a:pt x="1430" y="709"/>
                  </a:lnTo>
                  <a:lnTo>
                    <a:pt x="1430" y="707"/>
                  </a:lnTo>
                  <a:lnTo>
                    <a:pt x="1429" y="705"/>
                  </a:lnTo>
                  <a:lnTo>
                    <a:pt x="1429" y="704"/>
                  </a:lnTo>
                  <a:lnTo>
                    <a:pt x="1428" y="702"/>
                  </a:lnTo>
                  <a:lnTo>
                    <a:pt x="1427" y="698"/>
                  </a:lnTo>
                  <a:lnTo>
                    <a:pt x="1425" y="695"/>
                  </a:lnTo>
                  <a:lnTo>
                    <a:pt x="1423" y="692"/>
                  </a:lnTo>
                  <a:lnTo>
                    <a:pt x="1418" y="685"/>
                  </a:lnTo>
                  <a:lnTo>
                    <a:pt x="1417" y="683"/>
                  </a:lnTo>
                  <a:lnTo>
                    <a:pt x="1416" y="681"/>
                  </a:lnTo>
                  <a:lnTo>
                    <a:pt x="1415" y="680"/>
                  </a:lnTo>
                  <a:lnTo>
                    <a:pt x="1414" y="678"/>
                  </a:lnTo>
                  <a:lnTo>
                    <a:pt x="1412" y="677"/>
                  </a:lnTo>
                  <a:lnTo>
                    <a:pt x="1411" y="676"/>
                  </a:lnTo>
                  <a:lnTo>
                    <a:pt x="1409" y="675"/>
                  </a:lnTo>
                  <a:lnTo>
                    <a:pt x="1407" y="674"/>
                  </a:lnTo>
                  <a:lnTo>
                    <a:pt x="1405" y="673"/>
                  </a:lnTo>
                  <a:lnTo>
                    <a:pt x="1403" y="673"/>
                  </a:lnTo>
                  <a:lnTo>
                    <a:pt x="1401" y="672"/>
                  </a:lnTo>
                  <a:lnTo>
                    <a:pt x="1399" y="672"/>
                  </a:lnTo>
                  <a:lnTo>
                    <a:pt x="1395" y="671"/>
                  </a:lnTo>
                  <a:close/>
                  <a:moveTo>
                    <a:pt x="682" y="730"/>
                  </a:moveTo>
                  <a:lnTo>
                    <a:pt x="684" y="733"/>
                  </a:lnTo>
                  <a:lnTo>
                    <a:pt x="685" y="735"/>
                  </a:lnTo>
                  <a:lnTo>
                    <a:pt x="687" y="737"/>
                  </a:lnTo>
                  <a:lnTo>
                    <a:pt x="688" y="740"/>
                  </a:lnTo>
                  <a:lnTo>
                    <a:pt x="690" y="742"/>
                  </a:lnTo>
                  <a:lnTo>
                    <a:pt x="692" y="744"/>
                  </a:lnTo>
                  <a:lnTo>
                    <a:pt x="695" y="745"/>
                  </a:lnTo>
                  <a:lnTo>
                    <a:pt x="697" y="747"/>
                  </a:lnTo>
                  <a:lnTo>
                    <a:pt x="699" y="748"/>
                  </a:lnTo>
                  <a:lnTo>
                    <a:pt x="702" y="750"/>
                  </a:lnTo>
                  <a:lnTo>
                    <a:pt x="705" y="751"/>
                  </a:lnTo>
                  <a:lnTo>
                    <a:pt x="707" y="751"/>
                  </a:lnTo>
                  <a:lnTo>
                    <a:pt x="710" y="752"/>
                  </a:lnTo>
                  <a:lnTo>
                    <a:pt x="713" y="753"/>
                  </a:lnTo>
                  <a:lnTo>
                    <a:pt x="716" y="753"/>
                  </a:lnTo>
                  <a:lnTo>
                    <a:pt x="719" y="753"/>
                  </a:lnTo>
                  <a:lnTo>
                    <a:pt x="1354" y="750"/>
                  </a:lnTo>
                  <a:lnTo>
                    <a:pt x="1350" y="794"/>
                  </a:lnTo>
                  <a:lnTo>
                    <a:pt x="1343" y="836"/>
                  </a:lnTo>
                  <a:lnTo>
                    <a:pt x="1333" y="878"/>
                  </a:lnTo>
                  <a:lnTo>
                    <a:pt x="1320" y="919"/>
                  </a:lnTo>
                  <a:lnTo>
                    <a:pt x="1305" y="959"/>
                  </a:lnTo>
                  <a:lnTo>
                    <a:pt x="1287" y="997"/>
                  </a:lnTo>
                  <a:lnTo>
                    <a:pt x="1267" y="1035"/>
                  </a:lnTo>
                  <a:lnTo>
                    <a:pt x="1244" y="1070"/>
                  </a:lnTo>
                  <a:lnTo>
                    <a:pt x="1219" y="1104"/>
                  </a:lnTo>
                  <a:lnTo>
                    <a:pt x="1192" y="1137"/>
                  </a:lnTo>
                  <a:lnTo>
                    <a:pt x="1162" y="1167"/>
                  </a:lnTo>
                  <a:lnTo>
                    <a:pt x="1130" y="1196"/>
                  </a:lnTo>
                  <a:lnTo>
                    <a:pt x="1097" y="1223"/>
                  </a:lnTo>
                  <a:lnTo>
                    <a:pt x="1061" y="1247"/>
                  </a:lnTo>
                  <a:lnTo>
                    <a:pt x="1024" y="1269"/>
                  </a:lnTo>
                  <a:lnTo>
                    <a:pt x="984" y="1289"/>
                  </a:lnTo>
                  <a:lnTo>
                    <a:pt x="924" y="1313"/>
                  </a:lnTo>
                  <a:lnTo>
                    <a:pt x="863" y="1330"/>
                  </a:lnTo>
                  <a:lnTo>
                    <a:pt x="801" y="1341"/>
                  </a:lnTo>
                  <a:lnTo>
                    <a:pt x="739" y="1346"/>
                  </a:lnTo>
                  <a:lnTo>
                    <a:pt x="677" y="1345"/>
                  </a:lnTo>
                  <a:lnTo>
                    <a:pt x="616" y="1337"/>
                  </a:lnTo>
                  <a:lnTo>
                    <a:pt x="556" y="1325"/>
                  </a:lnTo>
                  <a:lnTo>
                    <a:pt x="498" y="1306"/>
                  </a:lnTo>
                  <a:lnTo>
                    <a:pt x="442" y="1282"/>
                  </a:lnTo>
                  <a:lnTo>
                    <a:pt x="389" y="1253"/>
                  </a:lnTo>
                  <a:lnTo>
                    <a:pt x="338" y="1219"/>
                  </a:lnTo>
                  <a:lnTo>
                    <a:pt x="291" y="1180"/>
                  </a:lnTo>
                  <a:lnTo>
                    <a:pt x="247" y="1136"/>
                  </a:lnTo>
                  <a:lnTo>
                    <a:pt x="208" y="1087"/>
                  </a:lnTo>
                  <a:lnTo>
                    <a:pt x="173" y="1034"/>
                  </a:lnTo>
                  <a:lnTo>
                    <a:pt x="144" y="976"/>
                  </a:lnTo>
                  <a:lnTo>
                    <a:pt x="120" y="917"/>
                  </a:lnTo>
                  <a:lnTo>
                    <a:pt x="103" y="857"/>
                  </a:lnTo>
                  <a:lnTo>
                    <a:pt x="91" y="796"/>
                  </a:lnTo>
                  <a:lnTo>
                    <a:pt x="86" y="734"/>
                  </a:lnTo>
                  <a:lnTo>
                    <a:pt x="87" y="672"/>
                  </a:lnTo>
                  <a:lnTo>
                    <a:pt x="94" y="611"/>
                  </a:lnTo>
                  <a:lnTo>
                    <a:pt x="107" y="550"/>
                  </a:lnTo>
                  <a:lnTo>
                    <a:pt x="127" y="490"/>
                  </a:lnTo>
                  <a:lnTo>
                    <a:pt x="151" y="432"/>
                  </a:lnTo>
                  <a:lnTo>
                    <a:pt x="182" y="378"/>
                  </a:lnTo>
                  <a:lnTo>
                    <a:pt x="217" y="327"/>
                  </a:lnTo>
                  <a:lnTo>
                    <a:pt x="257" y="280"/>
                  </a:lnTo>
                  <a:lnTo>
                    <a:pt x="301" y="237"/>
                  </a:lnTo>
                  <a:lnTo>
                    <a:pt x="349" y="198"/>
                  </a:lnTo>
                  <a:lnTo>
                    <a:pt x="401" y="164"/>
                  </a:lnTo>
                  <a:lnTo>
                    <a:pt x="456" y="135"/>
                  </a:lnTo>
                  <a:lnTo>
                    <a:pt x="489" y="121"/>
                  </a:lnTo>
                  <a:lnTo>
                    <a:pt x="521" y="109"/>
                  </a:lnTo>
                  <a:lnTo>
                    <a:pt x="554" y="100"/>
                  </a:lnTo>
                  <a:lnTo>
                    <a:pt x="587" y="92"/>
                  </a:lnTo>
                  <a:lnTo>
                    <a:pt x="620" y="86"/>
                  </a:lnTo>
                  <a:lnTo>
                    <a:pt x="653" y="81"/>
                  </a:lnTo>
                  <a:lnTo>
                    <a:pt x="686" y="79"/>
                  </a:lnTo>
                  <a:lnTo>
                    <a:pt x="719" y="78"/>
                  </a:lnTo>
                  <a:lnTo>
                    <a:pt x="762" y="80"/>
                  </a:lnTo>
                  <a:lnTo>
                    <a:pt x="804" y="84"/>
                  </a:lnTo>
                  <a:lnTo>
                    <a:pt x="846" y="91"/>
                  </a:lnTo>
                  <a:lnTo>
                    <a:pt x="888" y="102"/>
                  </a:lnTo>
                  <a:lnTo>
                    <a:pt x="930" y="115"/>
                  </a:lnTo>
                  <a:lnTo>
                    <a:pt x="971" y="131"/>
                  </a:lnTo>
                  <a:lnTo>
                    <a:pt x="1011" y="150"/>
                  </a:lnTo>
                  <a:lnTo>
                    <a:pt x="1049" y="172"/>
                  </a:lnTo>
                  <a:lnTo>
                    <a:pt x="688" y="691"/>
                  </a:lnTo>
                  <a:lnTo>
                    <a:pt x="686" y="693"/>
                  </a:lnTo>
                  <a:lnTo>
                    <a:pt x="684" y="695"/>
                  </a:lnTo>
                  <a:lnTo>
                    <a:pt x="682" y="698"/>
                  </a:lnTo>
                  <a:lnTo>
                    <a:pt x="680" y="700"/>
                  </a:lnTo>
                  <a:lnTo>
                    <a:pt x="679" y="702"/>
                  </a:lnTo>
                  <a:lnTo>
                    <a:pt x="678" y="705"/>
                  </a:lnTo>
                  <a:lnTo>
                    <a:pt x="677" y="707"/>
                  </a:lnTo>
                  <a:lnTo>
                    <a:pt x="676" y="709"/>
                  </a:lnTo>
                  <a:lnTo>
                    <a:pt x="676" y="712"/>
                  </a:lnTo>
                  <a:lnTo>
                    <a:pt x="676" y="715"/>
                  </a:lnTo>
                  <a:lnTo>
                    <a:pt x="677" y="717"/>
                  </a:lnTo>
                  <a:lnTo>
                    <a:pt x="678" y="720"/>
                  </a:lnTo>
                  <a:lnTo>
                    <a:pt x="678" y="722"/>
                  </a:lnTo>
                  <a:lnTo>
                    <a:pt x="680" y="725"/>
                  </a:lnTo>
                  <a:lnTo>
                    <a:pt x="681" y="7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0"/>
            <p:cNvSpPr/>
            <p:nvPr/>
          </p:nvSpPr>
          <p:spPr>
            <a:xfrm>
              <a:off x="6735417" y="3463694"/>
              <a:ext cx="262800" cy="222480"/>
            </a:xfrm>
            <a:custGeom>
              <a:avLst/>
              <a:gdLst/>
              <a:ahLst/>
              <a:cxnLst/>
              <a:rect l="l" t="t" r="r" b="b"/>
              <a:pathLst>
                <a:path w="731" h="619" extrusionOk="0">
                  <a:moveTo>
                    <a:pt x="669" y="286"/>
                  </a:moveTo>
                  <a:lnTo>
                    <a:pt x="649" y="244"/>
                  </a:lnTo>
                  <a:lnTo>
                    <a:pt x="626" y="204"/>
                  </a:lnTo>
                  <a:lnTo>
                    <a:pt x="600" y="166"/>
                  </a:lnTo>
                  <a:lnTo>
                    <a:pt x="572" y="130"/>
                  </a:lnTo>
                  <a:lnTo>
                    <a:pt x="541" y="96"/>
                  </a:lnTo>
                  <a:lnTo>
                    <a:pt x="508" y="64"/>
                  </a:lnTo>
                  <a:lnTo>
                    <a:pt x="473" y="34"/>
                  </a:lnTo>
                  <a:lnTo>
                    <a:pt x="435" y="7"/>
                  </a:lnTo>
                  <a:lnTo>
                    <a:pt x="432" y="5"/>
                  </a:lnTo>
                  <a:lnTo>
                    <a:pt x="429" y="3"/>
                  </a:lnTo>
                  <a:lnTo>
                    <a:pt x="425" y="2"/>
                  </a:lnTo>
                  <a:lnTo>
                    <a:pt x="421" y="1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0" y="0"/>
                  </a:lnTo>
                  <a:lnTo>
                    <a:pt x="406" y="1"/>
                  </a:lnTo>
                  <a:lnTo>
                    <a:pt x="403" y="1"/>
                  </a:lnTo>
                  <a:lnTo>
                    <a:pt x="399" y="2"/>
                  </a:lnTo>
                  <a:lnTo>
                    <a:pt x="395" y="4"/>
                  </a:lnTo>
                  <a:lnTo>
                    <a:pt x="392" y="6"/>
                  </a:lnTo>
                  <a:lnTo>
                    <a:pt x="388" y="8"/>
                  </a:lnTo>
                  <a:lnTo>
                    <a:pt x="385" y="11"/>
                  </a:lnTo>
                  <a:lnTo>
                    <a:pt x="382" y="14"/>
                  </a:lnTo>
                  <a:lnTo>
                    <a:pt x="379" y="18"/>
                  </a:lnTo>
                  <a:lnTo>
                    <a:pt x="6" y="554"/>
                  </a:lnTo>
                  <a:lnTo>
                    <a:pt x="5" y="556"/>
                  </a:lnTo>
                  <a:lnTo>
                    <a:pt x="4" y="558"/>
                  </a:lnTo>
                  <a:lnTo>
                    <a:pt x="3" y="561"/>
                  </a:lnTo>
                  <a:lnTo>
                    <a:pt x="2" y="563"/>
                  </a:lnTo>
                  <a:lnTo>
                    <a:pt x="1" y="566"/>
                  </a:lnTo>
                  <a:lnTo>
                    <a:pt x="1" y="569"/>
                  </a:lnTo>
                  <a:lnTo>
                    <a:pt x="0" y="572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0" y="580"/>
                  </a:lnTo>
                  <a:lnTo>
                    <a:pt x="1" y="586"/>
                  </a:lnTo>
                  <a:lnTo>
                    <a:pt x="2" y="591"/>
                  </a:lnTo>
                  <a:lnTo>
                    <a:pt x="3" y="597"/>
                  </a:lnTo>
                  <a:lnTo>
                    <a:pt x="5" y="599"/>
                  </a:lnTo>
                  <a:lnTo>
                    <a:pt x="6" y="602"/>
                  </a:lnTo>
                  <a:lnTo>
                    <a:pt x="8" y="604"/>
                  </a:lnTo>
                  <a:lnTo>
                    <a:pt x="9" y="606"/>
                  </a:lnTo>
                  <a:lnTo>
                    <a:pt x="11" y="608"/>
                  </a:lnTo>
                  <a:lnTo>
                    <a:pt x="13" y="610"/>
                  </a:lnTo>
                  <a:lnTo>
                    <a:pt x="15" y="611"/>
                  </a:lnTo>
                  <a:lnTo>
                    <a:pt x="18" y="613"/>
                  </a:lnTo>
                  <a:lnTo>
                    <a:pt x="20" y="614"/>
                  </a:lnTo>
                  <a:lnTo>
                    <a:pt x="23" y="615"/>
                  </a:lnTo>
                  <a:lnTo>
                    <a:pt x="26" y="616"/>
                  </a:lnTo>
                  <a:lnTo>
                    <a:pt x="28" y="617"/>
                  </a:lnTo>
                  <a:lnTo>
                    <a:pt x="31" y="618"/>
                  </a:lnTo>
                  <a:lnTo>
                    <a:pt x="34" y="618"/>
                  </a:lnTo>
                  <a:lnTo>
                    <a:pt x="37" y="618"/>
                  </a:lnTo>
                  <a:lnTo>
                    <a:pt x="40" y="619"/>
                  </a:lnTo>
                  <a:lnTo>
                    <a:pt x="692" y="616"/>
                  </a:lnTo>
                  <a:lnTo>
                    <a:pt x="697" y="616"/>
                  </a:lnTo>
                  <a:lnTo>
                    <a:pt x="699" y="615"/>
                  </a:lnTo>
                  <a:lnTo>
                    <a:pt x="701" y="615"/>
                  </a:lnTo>
                  <a:lnTo>
                    <a:pt x="703" y="615"/>
                  </a:lnTo>
                  <a:lnTo>
                    <a:pt x="705" y="615"/>
                  </a:lnTo>
                  <a:lnTo>
                    <a:pt x="707" y="614"/>
                  </a:lnTo>
                  <a:lnTo>
                    <a:pt x="709" y="614"/>
                  </a:lnTo>
                  <a:lnTo>
                    <a:pt x="712" y="612"/>
                  </a:lnTo>
                  <a:lnTo>
                    <a:pt x="714" y="611"/>
                  </a:lnTo>
                  <a:lnTo>
                    <a:pt x="717" y="609"/>
                  </a:lnTo>
                  <a:lnTo>
                    <a:pt x="719" y="608"/>
                  </a:lnTo>
                  <a:lnTo>
                    <a:pt x="721" y="606"/>
                  </a:lnTo>
                  <a:lnTo>
                    <a:pt x="723" y="604"/>
                  </a:lnTo>
                  <a:lnTo>
                    <a:pt x="724" y="602"/>
                  </a:lnTo>
                  <a:lnTo>
                    <a:pt x="726" y="599"/>
                  </a:lnTo>
                  <a:lnTo>
                    <a:pt x="727" y="597"/>
                  </a:lnTo>
                  <a:lnTo>
                    <a:pt x="728" y="594"/>
                  </a:lnTo>
                  <a:lnTo>
                    <a:pt x="729" y="591"/>
                  </a:lnTo>
                  <a:lnTo>
                    <a:pt x="730" y="589"/>
                  </a:lnTo>
                  <a:lnTo>
                    <a:pt x="731" y="586"/>
                  </a:lnTo>
                  <a:lnTo>
                    <a:pt x="731" y="583"/>
                  </a:lnTo>
                  <a:lnTo>
                    <a:pt x="731" y="580"/>
                  </a:lnTo>
                  <a:lnTo>
                    <a:pt x="731" y="577"/>
                  </a:lnTo>
                  <a:lnTo>
                    <a:pt x="731" y="538"/>
                  </a:lnTo>
                  <a:lnTo>
                    <a:pt x="728" y="500"/>
                  </a:lnTo>
                  <a:lnTo>
                    <a:pt x="723" y="462"/>
                  </a:lnTo>
                  <a:lnTo>
                    <a:pt x="717" y="426"/>
                  </a:lnTo>
                  <a:lnTo>
                    <a:pt x="708" y="390"/>
                  </a:lnTo>
                  <a:lnTo>
                    <a:pt x="697" y="355"/>
                  </a:lnTo>
                  <a:lnTo>
                    <a:pt x="684" y="320"/>
                  </a:lnTo>
                  <a:close/>
                  <a:moveTo>
                    <a:pt x="650" y="532"/>
                  </a:moveTo>
                  <a:lnTo>
                    <a:pt x="116" y="535"/>
                  </a:lnTo>
                  <a:lnTo>
                    <a:pt x="421" y="97"/>
                  </a:lnTo>
                  <a:lnTo>
                    <a:pt x="448" y="120"/>
                  </a:lnTo>
                  <a:lnTo>
                    <a:pt x="474" y="144"/>
                  </a:lnTo>
                  <a:lnTo>
                    <a:pt x="499" y="170"/>
                  </a:lnTo>
                  <a:lnTo>
                    <a:pt x="522" y="198"/>
                  </a:lnTo>
                  <a:lnTo>
                    <a:pt x="543" y="226"/>
                  </a:lnTo>
                  <a:lnTo>
                    <a:pt x="563" y="256"/>
                  </a:lnTo>
                  <a:lnTo>
                    <a:pt x="581" y="287"/>
                  </a:lnTo>
                  <a:lnTo>
                    <a:pt x="596" y="320"/>
                  </a:lnTo>
                  <a:lnTo>
                    <a:pt x="607" y="345"/>
                  </a:lnTo>
                  <a:lnTo>
                    <a:pt x="617" y="371"/>
                  </a:lnTo>
                  <a:lnTo>
                    <a:pt x="626" y="397"/>
                  </a:lnTo>
                  <a:lnTo>
                    <a:pt x="633" y="423"/>
                  </a:lnTo>
                  <a:lnTo>
                    <a:pt x="639" y="450"/>
                  </a:lnTo>
                  <a:lnTo>
                    <a:pt x="644" y="477"/>
                  </a:lnTo>
                  <a:lnTo>
                    <a:pt x="648" y="5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5" name="Google Shape;585;p30"/>
          <p:cNvGrpSpPr/>
          <p:nvPr/>
        </p:nvGrpSpPr>
        <p:grpSpPr>
          <a:xfrm>
            <a:off x="1433042" y="2389908"/>
            <a:ext cx="673107" cy="682190"/>
            <a:chOff x="2287257" y="2669894"/>
            <a:chExt cx="586800" cy="594719"/>
          </a:xfrm>
        </p:grpSpPr>
        <p:sp>
          <p:nvSpPr>
            <p:cNvPr id="586" name="Google Shape;586;p30"/>
            <p:cNvSpPr/>
            <p:nvPr/>
          </p:nvSpPr>
          <p:spPr>
            <a:xfrm>
              <a:off x="2518736" y="3037093"/>
              <a:ext cx="93240" cy="181800"/>
            </a:xfrm>
            <a:custGeom>
              <a:avLst/>
              <a:gdLst/>
              <a:ahLst/>
              <a:cxnLst/>
              <a:rect l="l" t="t" r="r" b="b"/>
              <a:pathLst>
                <a:path w="260" h="506" extrusionOk="0">
                  <a:moveTo>
                    <a:pt x="260" y="495"/>
                  </a:moveTo>
                  <a:lnTo>
                    <a:pt x="260" y="15"/>
                  </a:lnTo>
                  <a:lnTo>
                    <a:pt x="260" y="13"/>
                  </a:lnTo>
                  <a:lnTo>
                    <a:pt x="259" y="11"/>
                  </a:lnTo>
                  <a:lnTo>
                    <a:pt x="259" y="9"/>
                  </a:lnTo>
                  <a:lnTo>
                    <a:pt x="258" y="8"/>
                  </a:lnTo>
                  <a:lnTo>
                    <a:pt x="257" y="6"/>
                  </a:lnTo>
                  <a:lnTo>
                    <a:pt x="256" y="5"/>
                  </a:lnTo>
                  <a:lnTo>
                    <a:pt x="254" y="4"/>
                  </a:lnTo>
                  <a:lnTo>
                    <a:pt x="253" y="3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13" y="10"/>
                  </a:lnTo>
                  <a:lnTo>
                    <a:pt x="187" y="17"/>
                  </a:lnTo>
                  <a:lnTo>
                    <a:pt x="160" y="22"/>
                  </a:lnTo>
                  <a:lnTo>
                    <a:pt x="134" y="26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492"/>
                  </a:lnTo>
                  <a:lnTo>
                    <a:pt x="0" y="493"/>
                  </a:lnTo>
                  <a:lnTo>
                    <a:pt x="0" y="495"/>
                  </a:lnTo>
                  <a:lnTo>
                    <a:pt x="1" y="496"/>
                  </a:lnTo>
                  <a:lnTo>
                    <a:pt x="1" y="497"/>
                  </a:lnTo>
                  <a:lnTo>
                    <a:pt x="2" y="499"/>
                  </a:lnTo>
                  <a:lnTo>
                    <a:pt x="2" y="500"/>
                  </a:lnTo>
                  <a:lnTo>
                    <a:pt x="3" y="501"/>
                  </a:lnTo>
                  <a:lnTo>
                    <a:pt x="4" y="502"/>
                  </a:lnTo>
                  <a:lnTo>
                    <a:pt x="5" y="503"/>
                  </a:lnTo>
                  <a:lnTo>
                    <a:pt x="6" y="503"/>
                  </a:lnTo>
                  <a:lnTo>
                    <a:pt x="7" y="504"/>
                  </a:lnTo>
                  <a:lnTo>
                    <a:pt x="8" y="505"/>
                  </a:lnTo>
                  <a:lnTo>
                    <a:pt x="10" y="505"/>
                  </a:lnTo>
                  <a:lnTo>
                    <a:pt x="11" y="505"/>
                  </a:lnTo>
                  <a:lnTo>
                    <a:pt x="13" y="506"/>
                  </a:lnTo>
                  <a:lnTo>
                    <a:pt x="14" y="506"/>
                  </a:lnTo>
                  <a:lnTo>
                    <a:pt x="243" y="506"/>
                  </a:lnTo>
                  <a:lnTo>
                    <a:pt x="245" y="506"/>
                  </a:lnTo>
                  <a:lnTo>
                    <a:pt x="247" y="506"/>
                  </a:lnTo>
                  <a:lnTo>
                    <a:pt x="249" y="506"/>
                  </a:lnTo>
                  <a:lnTo>
                    <a:pt x="250" y="506"/>
                  </a:lnTo>
                  <a:lnTo>
                    <a:pt x="252" y="506"/>
                  </a:lnTo>
                  <a:lnTo>
                    <a:pt x="253" y="505"/>
                  </a:lnTo>
                  <a:lnTo>
                    <a:pt x="254" y="504"/>
                  </a:lnTo>
                  <a:lnTo>
                    <a:pt x="256" y="503"/>
                  </a:lnTo>
                  <a:lnTo>
                    <a:pt x="257" y="502"/>
                  </a:lnTo>
                  <a:lnTo>
                    <a:pt x="258" y="501"/>
                  </a:lnTo>
                  <a:lnTo>
                    <a:pt x="258" y="500"/>
                  </a:lnTo>
                  <a:lnTo>
                    <a:pt x="259" y="499"/>
                  </a:lnTo>
                  <a:lnTo>
                    <a:pt x="259" y="498"/>
                  </a:lnTo>
                  <a:lnTo>
                    <a:pt x="260" y="497"/>
                  </a:lnTo>
                  <a:lnTo>
                    <a:pt x="260" y="4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0"/>
            <p:cNvSpPr/>
            <p:nvPr/>
          </p:nvSpPr>
          <p:spPr>
            <a:xfrm>
              <a:off x="2635736" y="2993894"/>
              <a:ext cx="91800" cy="226080"/>
            </a:xfrm>
            <a:custGeom>
              <a:avLst/>
              <a:gdLst/>
              <a:ahLst/>
              <a:cxnLst/>
              <a:rect l="l" t="t" r="r" b="b"/>
              <a:pathLst>
                <a:path w="256" h="629" extrusionOk="0">
                  <a:moveTo>
                    <a:pt x="256" y="618"/>
                  </a:moveTo>
                  <a:lnTo>
                    <a:pt x="256" y="11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5" y="6"/>
                  </a:lnTo>
                  <a:lnTo>
                    <a:pt x="255" y="5"/>
                  </a:lnTo>
                  <a:lnTo>
                    <a:pt x="254" y="4"/>
                  </a:lnTo>
                  <a:lnTo>
                    <a:pt x="253" y="3"/>
                  </a:lnTo>
                  <a:lnTo>
                    <a:pt x="252" y="2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8" y="0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2" y="2"/>
                  </a:lnTo>
                  <a:lnTo>
                    <a:pt x="217" y="17"/>
                  </a:lnTo>
                  <a:lnTo>
                    <a:pt x="190" y="31"/>
                  </a:lnTo>
                  <a:lnTo>
                    <a:pt x="163" y="44"/>
                  </a:lnTo>
                  <a:lnTo>
                    <a:pt x="134" y="57"/>
                  </a:lnTo>
                  <a:lnTo>
                    <a:pt x="104" y="68"/>
                  </a:lnTo>
                  <a:lnTo>
                    <a:pt x="73" y="77"/>
                  </a:lnTo>
                  <a:lnTo>
                    <a:pt x="41" y="85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1" y="623"/>
                  </a:lnTo>
                  <a:lnTo>
                    <a:pt x="2" y="624"/>
                  </a:lnTo>
                  <a:lnTo>
                    <a:pt x="3" y="624"/>
                  </a:lnTo>
                  <a:lnTo>
                    <a:pt x="3" y="625"/>
                  </a:lnTo>
                  <a:lnTo>
                    <a:pt x="4" y="626"/>
                  </a:lnTo>
                  <a:lnTo>
                    <a:pt x="5" y="627"/>
                  </a:lnTo>
                  <a:lnTo>
                    <a:pt x="6" y="627"/>
                  </a:lnTo>
                  <a:lnTo>
                    <a:pt x="7" y="628"/>
                  </a:lnTo>
                  <a:lnTo>
                    <a:pt x="8" y="628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1" y="629"/>
                  </a:lnTo>
                  <a:lnTo>
                    <a:pt x="248" y="629"/>
                  </a:lnTo>
                  <a:lnTo>
                    <a:pt x="249" y="629"/>
                  </a:lnTo>
                  <a:lnTo>
                    <a:pt x="250" y="629"/>
                  </a:lnTo>
                  <a:lnTo>
                    <a:pt x="251" y="628"/>
                  </a:lnTo>
                  <a:lnTo>
                    <a:pt x="252" y="628"/>
                  </a:lnTo>
                  <a:lnTo>
                    <a:pt x="253" y="627"/>
                  </a:lnTo>
                  <a:lnTo>
                    <a:pt x="253" y="627"/>
                  </a:lnTo>
                  <a:lnTo>
                    <a:pt x="254" y="626"/>
                  </a:lnTo>
                  <a:lnTo>
                    <a:pt x="254" y="625"/>
                  </a:lnTo>
                  <a:lnTo>
                    <a:pt x="255" y="624"/>
                  </a:lnTo>
                  <a:lnTo>
                    <a:pt x="255" y="624"/>
                  </a:lnTo>
                  <a:lnTo>
                    <a:pt x="255" y="623"/>
                  </a:lnTo>
                  <a:lnTo>
                    <a:pt x="256" y="622"/>
                  </a:lnTo>
                  <a:lnTo>
                    <a:pt x="256" y="621"/>
                  </a:lnTo>
                  <a:lnTo>
                    <a:pt x="256" y="620"/>
                  </a:lnTo>
                  <a:lnTo>
                    <a:pt x="256" y="6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0"/>
            <p:cNvSpPr/>
            <p:nvPr/>
          </p:nvSpPr>
          <p:spPr>
            <a:xfrm>
              <a:off x="2312817" y="2669894"/>
              <a:ext cx="561240" cy="356760"/>
            </a:xfrm>
            <a:custGeom>
              <a:avLst/>
              <a:gdLst/>
              <a:ahLst/>
              <a:cxnLst/>
              <a:rect l="l" t="t" r="r" b="b"/>
              <a:pathLst>
                <a:path w="1560" h="992" extrusionOk="0">
                  <a:moveTo>
                    <a:pt x="538" y="987"/>
                  </a:moveTo>
                  <a:lnTo>
                    <a:pt x="661" y="969"/>
                  </a:lnTo>
                  <a:lnTo>
                    <a:pt x="774" y="943"/>
                  </a:lnTo>
                  <a:lnTo>
                    <a:pt x="876" y="909"/>
                  </a:lnTo>
                  <a:lnTo>
                    <a:pt x="968" y="869"/>
                  </a:lnTo>
                  <a:lnTo>
                    <a:pt x="1050" y="824"/>
                  </a:lnTo>
                  <a:lnTo>
                    <a:pt x="1123" y="775"/>
                  </a:lnTo>
                  <a:lnTo>
                    <a:pt x="1187" y="724"/>
                  </a:lnTo>
                  <a:lnTo>
                    <a:pt x="1243" y="671"/>
                  </a:lnTo>
                  <a:lnTo>
                    <a:pt x="1290" y="618"/>
                  </a:lnTo>
                  <a:lnTo>
                    <a:pt x="1331" y="566"/>
                  </a:lnTo>
                  <a:lnTo>
                    <a:pt x="1365" y="517"/>
                  </a:lnTo>
                  <a:lnTo>
                    <a:pt x="1392" y="471"/>
                  </a:lnTo>
                  <a:lnTo>
                    <a:pt x="1414" y="430"/>
                  </a:lnTo>
                  <a:lnTo>
                    <a:pt x="1431" y="394"/>
                  </a:lnTo>
                  <a:lnTo>
                    <a:pt x="1449" y="346"/>
                  </a:lnTo>
                  <a:lnTo>
                    <a:pt x="1450" y="345"/>
                  </a:lnTo>
                  <a:lnTo>
                    <a:pt x="1451" y="344"/>
                  </a:lnTo>
                  <a:lnTo>
                    <a:pt x="1451" y="343"/>
                  </a:lnTo>
                  <a:lnTo>
                    <a:pt x="1452" y="343"/>
                  </a:lnTo>
                  <a:lnTo>
                    <a:pt x="1453" y="342"/>
                  </a:lnTo>
                  <a:lnTo>
                    <a:pt x="1454" y="341"/>
                  </a:lnTo>
                  <a:lnTo>
                    <a:pt x="1454" y="341"/>
                  </a:lnTo>
                  <a:lnTo>
                    <a:pt x="1455" y="341"/>
                  </a:lnTo>
                  <a:lnTo>
                    <a:pt x="1456" y="340"/>
                  </a:lnTo>
                  <a:lnTo>
                    <a:pt x="1457" y="340"/>
                  </a:lnTo>
                  <a:lnTo>
                    <a:pt x="1458" y="340"/>
                  </a:lnTo>
                  <a:lnTo>
                    <a:pt x="1459" y="340"/>
                  </a:lnTo>
                  <a:lnTo>
                    <a:pt x="1460" y="340"/>
                  </a:lnTo>
                  <a:lnTo>
                    <a:pt x="1461" y="340"/>
                  </a:lnTo>
                  <a:lnTo>
                    <a:pt x="1462" y="341"/>
                  </a:lnTo>
                  <a:lnTo>
                    <a:pt x="1463" y="341"/>
                  </a:lnTo>
                  <a:lnTo>
                    <a:pt x="1545" y="375"/>
                  </a:lnTo>
                  <a:lnTo>
                    <a:pt x="1546" y="375"/>
                  </a:lnTo>
                  <a:lnTo>
                    <a:pt x="1547" y="375"/>
                  </a:lnTo>
                  <a:lnTo>
                    <a:pt x="1548" y="376"/>
                  </a:lnTo>
                  <a:lnTo>
                    <a:pt x="1549" y="376"/>
                  </a:lnTo>
                  <a:lnTo>
                    <a:pt x="1550" y="376"/>
                  </a:lnTo>
                  <a:lnTo>
                    <a:pt x="1551" y="375"/>
                  </a:lnTo>
                  <a:lnTo>
                    <a:pt x="1553" y="375"/>
                  </a:lnTo>
                  <a:lnTo>
                    <a:pt x="1554" y="374"/>
                  </a:lnTo>
                  <a:lnTo>
                    <a:pt x="1555" y="373"/>
                  </a:lnTo>
                  <a:lnTo>
                    <a:pt x="1557" y="372"/>
                  </a:lnTo>
                  <a:lnTo>
                    <a:pt x="1558" y="371"/>
                  </a:lnTo>
                  <a:lnTo>
                    <a:pt x="1558" y="370"/>
                  </a:lnTo>
                  <a:lnTo>
                    <a:pt x="1559" y="368"/>
                  </a:lnTo>
                  <a:lnTo>
                    <a:pt x="1560" y="367"/>
                  </a:lnTo>
                  <a:lnTo>
                    <a:pt x="1560" y="366"/>
                  </a:lnTo>
                  <a:lnTo>
                    <a:pt x="1560" y="364"/>
                  </a:lnTo>
                  <a:lnTo>
                    <a:pt x="1560" y="363"/>
                  </a:lnTo>
                  <a:lnTo>
                    <a:pt x="1560" y="363"/>
                  </a:lnTo>
                  <a:lnTo>
                    <a:pt x="1560" y="362"/>
                  </a:lnTo>
                  <a:lnTo>
                    <a:pt x="1559" y="361"/>
                  </a:lnTo>
                  <a:lnTo>
                    <a:pt x="1457" y="8"/>
                  </a:lnTo>
                  <a:lnTo>
                    <a:pt x="1457" y="7"/>
                  </a:lnTo>
                  <a:lnTo>
                    <a:pt x="1456" y="6"/>
                  </a:lnTo>
                  <a:lnTo>
                    <a:pt x="1455" y="5"/>
                  </a:lnTo>
                  <a:lnTo>
                    <a:pt x="1454" y="4"/>
                  </a:lnTo>
                  <a:lnTo>
                    <a:pt x="1453" y="3"/>
                  </a:lnTo>
                  <a:lnTo>
                    <a:pt x="1452" y="2"/>
                  </a:lnTo>
                  <a:lnTo>
                    <a:pt x="1451" y="1"/>
                  </a:lnTo>
                  <a:lnTo>
                    <a:pt x="1450" y="1"/>
                  </a:lnTo>
                  <a:lnTo>
                    <a:pt x="1449" y="0"/>
                  </a:lnTo>
                  <a:lnTo>
                    <a:pt x="1448" y="0"/>
                  </a:lnTo>
                  <a:lnTo>
                    <a:pt x="1446" y="0"/>
                  </a:lnTo>
                  <a:lnTo>
                    <a:pt x="1445" y="0"/>
                  </a:lnTo>
                  <a:lnTo>
                    <a:pt x="1444" y="0"/>
                  </a:lnTo>
                  <a:lnTo>
                    <a:pt x="1443" y="1"/>
                  </a:lnTo>
                  <a:lnTo>
                    <a:pt x="1442" y="1"/>
                  </a:lnTo>
                  <a:lnTo>
                    <a:pt x="1440" y="2"/>
                  </a:lnTo>
                  <a:lnTo>
                    <a:pt x="1139" y="172"/>
                  </a:lnTo>
                  <a:lnTo>
                    <a:pt x="1137" y="173"/>
                  </a:lnTo>
                  <a:lnTo>
                    <a:pt x="1136" y="174"/>
                  </a:lnTo>
                  <a:lnTo>
                    <a:pt x="1135" y="175"/>
                  </a:lnTo>
                  <a:lnTo>
                    <a:pt x="1134" y="177"/>
                  </a:lnTo>
                  <a:lnTo>
                    <a:pt x="1133" y="178"/>
                  </a:lnTo>
                  <a:lnTo>
                    <a:pt x="1133" y="179"/>
                  </a:lnTo>
                  <a:lnTo>
                    <a:pt x="1133" y="181"/>
                  </a:lnTo>
                  <a:lnTo>
                    <a:pt x="1133" y="182"/>
                  </a:lnTo>
                  <a:lnTo>
                    <a:pt x="1133" y="184"/>
                  </a:lnTo>
                  <a:lnTo>
                    <a:pt x="1133" y="184"/>
                  </a:lnTo>
                  <a:lnTo>
                    <a:pt x="1134" y="185"/>
                  </a:lnTo>
                  <a:lnTo>
                    <a:pt x="1134" y="186"/>
                  </a:lnTo>
                  <a:lnTo>
                    <a:pt x="1134" y="186"/>
                  </a:lnTo>
                  <a:lnTo>
                    <a:pt x="1135" y="187"/>
                  </a:lnTo>
                  <a:lnTo>
                    <a:pt x="1136" y="189"/>
                  </a:lnTo>
                  <a:lnTo>
                    <a:pt x="1138" y="190"/>
                  </a:lnTo>
                  <a:lnTo>
                    <a:pt x="1140" y="190"/>
                  </a:lnTo>
                  <a:lnTo>
                    <a:pt x="1142" y="191"/>
                  </a:lnTo>
                  <a:lnTo>
                    <a:pt x="1218" y="220"/>
                  </a:lnTo>
                  <a:lnTo>
                    <a:pt x="1219" y="220"/>
                  </a:lnTo>
                  <a:lnTo>
                    <a:pt x="1220" y="221"/>
                  </a:lnTo>
                  <a:lnTo>
                    <a:pt x="1221" y="222"/>
                  </a:lnTo>
                  <a:lnTo>
                    <a:pt x="1221" y="222"/>
                  </a:lnTo>
                  <a:lnTo>
                    <a:pt x="1222" y="223"/>
                  </a:lnTo>
                  <a:lnTo>
                    <a:pt x="1223" y="224"/>
                  </a:lnTo>
                  <a:lnTo>
                    <a:pt x="1223" y="225"/>
                  </a:lnTo>
                  <a:lnTo>
                    <a:pt x="1224" y="226"/>
                  </a:lnTo>
                  <a:lnTo>
                    <a:pt x="1224" y="226"/>
                  </a:lnTo>
                  <a:lnTo>
                    <a:pt x="1225" y="227"/>
                  </a:lnTo>
                  <a:lnTo>
                    <a:pt x="1225" y="229"/>
                  </a:lnTo>
                  <a:lnTo>
                    <a:pt x="1225" y="230"/>
                  </a:lnTo>
                  <a:lnTo>
                    <a:pt x="1225" y="231"/>
                  </a:lnTo>
                  <a:lnTo>
                    <a:pt x="1224" y="232"/>
                  </a:lnTo>
                  <a:lnTo>
                    <a:pt x="1224" y="233"/>
                  </a:lnTo>
                  <a:lnTo>
                    <a:pt x="1224" y="234"/>
                  </a:lnTo>
                  <a:lnTo>
                    <a:pt x="1204" y="274"/>
                  </a:lnTo>
                  <a:lnTo>
                    <a:pt x="1168" y="336"/>
                  </a:lnTo>
                  <a:lnTo>
                    <a:pt x="1115" y="415"/>
                  </a:lnTo>
                  <a:lnTo>
                    <a:pt x="1044" y="504"/>
                  </a:lnTo>
                  <a:lnTo>
                    <a:pt x="1001" y="551"/>
                  </a:lnTo>
                  <a:lnTo>
                    <a:pt x="953" y="598"/>
                  </a:lnTo>
                  <a:lnTo>
                    <a:pt x="901" y="645"/>
                  </a:lnTo>
                  <a:lnTo>
                    <a:pt x="843" y="690"/>
                  </a:lnTo>
                  <a:lnTo>
                    <a:pt x="780" y="733"/>
                  </a:lnTo>
                  <a:lnTo>
                    <a:pt x="711" y="773"/>
                  </a:lnTo>
                  <a:lnTo>
                    <a:pt x="637" y="810"/>
                  </a:lnTo>
                  <a:lnTo>
                    <a:pt x="558" y="843"/>
                  </a:lnTo>
                  <a:lnTo>
                    <a:pt x="513" y="858"/>
                  </a:lnTo>
                  <a:lnTo>
                    <a:pt x="470" y="870"/>
                  </a:lnTo>
                  <a:lnTo>
                    <a:pt x="427" y="879"/>
                  </a:lnTo>
                  <a:lnTo>
                    <a:pt x="386" y="885"/>
                  </a:lnTo>
                  <a:lnTo>
                    <a:pt x="347" y="889"/>
                  </a:lnTo>
                  <a:lnTo>
                    <a:pt x="308" y="891"/>
                  </a:lnTo>
                  <a:lnTo>
                    <a:pt x="236" y="889"/>
                  </a:lnTo>
                  <a:lnTo>
                    <a:pt x="170" y="880"/>
                  </a:lnTo>
                  <a:lnTo>
                    <a:pt x="111" y="868"/>
                  </a:lnTo>
                  <a:lnTo>
                    <a:pt x="59" y="852"/>
                  </a:lnTo>
                  <a:lnTo>
                    <a:pt x="16" y="835"/>
                  </a:lnTo>
                  <a:lnTo>
                    <a:pt x="15" y="834"/>
                  </a:lnTo>
                  <a:lnTo>
                    <a:pt x="13" y="834"/>
                  </a:lnTo>
                  <a:lnTo>
                    <a:pt x="12" y="834"/>
                  </a:lnTo>
                  <a:lnTo>
                    <a:pt x="11" y="834"/>
                  </a:lnTo>
                  <a:lnTo>
                    <a:pt x="10" y="834"/>
                  </a:lnTo>
                  <a:lnTo>
                    <a:pt x="10" y="834"/>
                  </a:lnTo>
                  <a:lnTo>
                    <a:pt x="9" y="834"/>
                  </a:lnTo>
                  <a:lnTo>
                    <a:pt x="8" y="834"/>
                  </a:lnTo>
                  <a:lnTo>
                    <a:pt x="7" y="835"/>
                  </a:lnTo>
                  <a:lnTo>
                    <a:pt x="6" y="835"/>
                  </a:lnTo>
                  <a:lnTo>
                    <a:pt x="5" y="836"/>
                  </a:lnTo>
                  <a:lnTo>
                    <a:pt x="4" y="836"/>
                  </a:lnTo>
                  <a:lnTo>
                    <a:pt x="3" y="838"/>
                  </a:lnTo>
                  <a:lnTo>
                    <a:pt x="2" y="839"/>
                  </a:lnTo>
                  <a:lnTo>
                    <a:pt x="1" y="841"/>
                  </a:lnTo>
                  <a:lnTo>
                    <a:pt x="1" y="842"/>
                  </a:lnTo>
                  <a:lnTo>
                    <a:pt x="0" y="843"/>
                  </a:lnTo>
                  <a:lnTo>
                    <a:pt x="0" y="844"/>
                  </a:lnTo>
                  <a:lnTo>
                    <a:pt x="0" y="845"/>
                  </a:lnTo>
                  <a:lnTo>
                    <a:pt x="0" y="846"/>
                  </a:lnTo>
                  <a:lnTo>
                    <a:pt x="0" y="847"/>
                  </a:lnTo>
                  <a:lnTo>
                    <a:pt x="0" y="848"/>
                  </a:lnTo>
                  <a:lnTo>
                    <a:pt x="1" y="849"/>
                  </a:lnTo>
                  <a:lnTo>
                    <a:pt x="1" y="850"/>
                  </a:lnTo>
                  <a:lnTo>
                    <a:pt x="1" y="851"/>
                  </a:lnTo>
                  <a:lnTo>
                    <a:pt x="2" y="852"/>
                  </a:lnTo>
                  <a:lnTo>
                    <a:pt x="3" y="852"/>
                  </a:lnTo>
                  <a:lnTo>
                    <a:pt x="4" y="853"/>
                  </a:lnTo>
                  <a:lnTo>
                    <a:pt x="5" y="854"/>
                  </a:lnTo>
                  <a:lnTo>
                    <a:pt x="41" y="880"/>
                  </a:lnTo>
                  <a:lnTo>
                    <a:pt x="87" y="907"/>
                  </a:lnTo>
                  <a:lnTo>
                    <a:pt x="141" y="933"/>
                  </a:lnTo>
                  <a:lnTo>
                    <a:pt x="203" y="956"/>
                  </a:lnTo>
                  <a:lnTo>
                    <a:pt x="274" y="975"/>
                  </a:lnTo>
                  <a:lnTo>
                    <a:pt x="313" y="982"/>
                  </a:lnTo>
                  <a:lnTo>
                    <a:pt x="353" y="988"/>
                  </a:lnTo>
                  <a:lnTo>
                    <a:pt x="396" y="991"/>
                  </a:lnTo>
                  <a:lnTo>
                    <a:pt x="441" y="992"/>
                  </a:lnTo>
                  <a:lnTo>
                    <a:pt x="488" y="9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0"/>
            <p:cNvSpPr/>
            <p:nvPr/>
          </p:nvSpPr>
          <p:spPr>
            <a:xfrm>
              <a:off x="2751297" y="2889493"/>
              <a:ext cx="93240" cy="330480"/>
            </a:xfrm>
            <a:custGeom>
              <a:avLst/>
              <a:gdLst/>
              <a:ahLst/>
              <a:cxnLst/>
              <a:rect l="l" t="t" r="r" b="b"/>
              <a:pathLst>
                <a:path w="260" h="919" extrusionOk="0">
                  <a:moveTo>
                    <a:pt x="0" y="247"/>
                  </a:moveTo>
                  <a:lnTo>
                    <a:pt x="0" y="913"/>
                  </a:lnTo>
                  <a:lnTo>
                    <a:pt x="0" y="913"/>
                  </a:lnTo>
                  <a:lnTo>
                    <a:pt x="0" y="914"/>
                  </a:lnTo>
                  <a:lnTo>
                    <a:pt x="0" y="915"/>
                  </a:lnTo>
                  <a:lnTo>
                    <a:pt x="1" y="915"/>
                  </a:lnTo>
                  <a:lnTo>
                    <a:pt x="1" y="916"/>
                  </a:lnTo>
                  <a:lnTo>
                    <a:pt x="1" y="916"/>
                  </a:lnTo>
                  <a:lnTo>
                    <a:pt x="1" y="917"/>
                  </a:lnTo>
                  <a:lnTo>
                    <a:pt x="2" y="917"/>
                  </a:lnTo>
                  <a:lnTo>
                    <a:pt x="2" y="917"/>
                  </a:lnTo>
                  <a:lnTo>
                    <a:pt x="3" y="918"/>
                  </a:lnTo>
                  <a:lnTo>
                    <a:pt x="3" y="918"/>
                  </a:lnTo>
                  <a:lnTo>
                    <a:pt x="4" y="918"/>
                  </a:lnTo>
                  <a:lnTo>
                    <a:pt x="4" y="919"/>
                  </a:lnTo>
                  <a:lnTo>
                    <a:pt x="5" y="919"/>
                  </a:lnTo>
                  <a:lnTo>
                    <a:pt x="5" y="919"/>
                  </a:lnTo>
                  <a:lnTo>
                    <a:pt x="6" y="919"/>
                  </a:lnTo>
                  <a:lnTo>
                    <a:pt x="254" y="919"/>
                  </a:lnTo>
                  <a:lnTo>
                    <a:pt x="255" y="919"/>
                  </a:lnTo>
                  <a:lnTo>
                    <a:pt x="255" y="919"/>
                  </a:lnTo>
                  <a:lnTo>
                    <a:pt x="256" y="919"/>
                  </a:lnTo>
                  <a:lnTo>
                    <a:pt x="256" y="918"/>
                  </a:lnTo>
                  <a:lnTo>
                    <a:pt x="257" y="918"/>
                  </a:lnTo>
                  <a:lnTo>
                    <a:pt x="257" y="918"/>
                  </a:lnTo>
                  <a:lnTo>
                    <a:pt x="258" y="917"/>
                  </a:lnTo>
                  <a:lnTo>
                    <a:pt x="258" y="917"/>
                  </a:lnTo>
                  <a:lnTo>
                    <a:pt x="259" y="917"/>
                  </a:lnTo>
                  <a:lnTo>
                    <a:pt x="259" y="916"/>
                  </a:lnTo>
                  <a:lnTo>
                    <a:pt x="259" y="916"/>
                  </a:lnTo>
                  <a:lnTo>
                    <a:pt x="259" y="915"/>
                  </a:lnTo>
                  <a:lnTo>
                    <a:pt x="260" y="915"/>
                  </a:lnTo>
                  <a:lnTo>
                    <a:pt x="260" y="914"/>
                  </a:lnTo>
                  <a:lnTo>
                    <a:pt x="260" y="913"/>
                  </a:lnTo>
                  <a:lnTo>
                    <a:pt x="260" y="913"/>
                  </a:lnTo>
                  <a:lnTo>
                    <a:pt x="260" y="5"/>
                  </a:lnTo>
                  <a:lnTo>
                    <a:pt x="260" y="4"/>
                  </a:lnTo>
                  <a:lnTo>
                    <a:pt x="260" y="3"/>
                  </a:lnTo>
                  <a:lnTo>
                    <a:pt x="260" y="3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59" y="1"/>
                  </a:lnTo>
                  <a:lnTo>
                    <a:pt x="259" y="1"/>
                  </a:lnTo>
                  <a:lnTo>
                    <a:pt x="258" y="1"/>
                  </a:lnTo>
                  <a:lnTo>
                    <a:pt x="258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4" y="0"/>
                  </a:lnTo>
                  <a:lnTo>
                    <a:pt x="253" y="1"/>
                  </a:lnTo>
                  <a:lnTo>
                    <a:pt x="253" y="1"/>
                  </a:lnTo>
                  <a:lnTo>
                    <a:pt x="252" y="1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09" y="54"/>
                  </a:lnTo>
                  <a:lnTo>
                    <a:pt x="154" y="114"/>
                  </a:lnTo>
                  <a:lnTo>
                    <a:pt x="122" y="145"/>
                  </a:lnTo>
                  <a:lnTo>
                    <a:pt x="86" y="178"/>
                  </a:lnTo>
                  <a:lnTo>
                    <a:pt x="47" y="211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0"/>
            <p:cNvSpPr/>
            <p:nvPr/>
          </p:nvSpPr>
          <p:spPr>
            <a:xfrm>
              <a:off x="2403897" y="3048614"/>
              <a:ext cx="92160" cy="170280"/>
            </a:xfrm>
            <a:custGeom>
              <a:avLst/>
              <a:gdLst/>
              <a:ahLst/>
              <a:cxnLst/>
              <a:rect l="l" t="t" r="r" b="b"/>
              <a:pathLst>
                <a:path w="257" h="474" extrusionOk="0">
                  <a:moveTo>
                    <a:pt x="0" y="11"/>
                  </a:moveTo>
                  <a:lnTo>
                    <a:pt x="0" y="463"/>
                  </a:lnTo>
                  <a:lnTo>
                    <a:pt x="0" y="464"/>
                  </a:lnTo>
                  <a:lnTo>
                    <a:pt x="0" y="465"/>
                  </a:lnTo>
                  <a:lnTo>
                    <a:pt x="1" y="466"/>
                  </a:lnTo>
                  <a:lnTo>
                    <a:pt x="1" y="467"/>
                  </a:lnTo>
                  <a:lnTo>
                    <a:pt x="2" y="468"/>
                  </a:lnTo>
                  <a:lnTo>
                    <a:pt x="2" y="469"/>
                  </a:lnTo>
                  <a:lnTo>
                    <a:pt x="3" y="470"/>
                  </a:lnTo>
                  <a:lnTo>
                    <a:pt x="4" y="470"/>
                  </a:lnTo>
                  <a:lnTo>
                    <a:pt x="5" y="471"/>
                  </a:lnTo>
                  <a:lnTo>
                    <a:pt x="6" y="472"/>
                  </a:lnTo>
                  <a:lnTo>
                    <a:pt x="7" y="472"/>
                  </a:lnTo>
                  <a:lnTo>
                    <a:pt x="8" y="473"/>
                  </a:lnTo>
                  <a:lnTo>
                    <a:pt x="9" y="473"/>
                  </a:lnTo>
                  <a:lnTo>
                    <a:pt x="10" y="474"/>
                  </a:lnTo>
                  <a:lnTo>
                    <a:pt x="11" y="474"/>
                  </a:lnTo>
                  <a:lnTo>
                    <a:pt x="12" y="474"/>
                  </a:lnTo>
                  <a:lnTo>
                    <a:pt x="246" y="474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49" y="473"/>
                  </a:lnTo>
                  <a:lnTo>
                    <a:pt x="250" y="473"/>
                  </a:lnTo>
                  <a:lnTo>
                    <a:pt x="251" y="472"/>
                  </a:lnTo>
                  <a:lnTo>
                    <a:pt x="252" y="472"/>
                  </a:lnTo>
                  <a:lnTo>
                    <a:pt x="253" y="471"/>
                  </a:lnTo>
                  <a:lnTo>
                    <a:pt x="253" y="470"/>
                  </a:lnTo>
                  <a:lnTo>
                    <a:pt x="254" y="470"/>
                  </a:lnTo>
                  <a:lnTo>
                    <a:pt x="255" y="469"/>
                  </a:lnTo>
                  <a:lnTo>
                    <a:pt x="255" y="468"/>
                  </a:lnTo>
                  <a:lnTo>
                    <a:pt x="256" y="467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7" y="464"/>
                  </a:lnTo>
                  <a:lnTo>
                    <a:pt x="257" y="463"/>
                  </a:lnTo>
                  <a:lnTo>
                    <a:pt x="254" y="28"/>
                  </a:lnTo>
                  <a:lnTo>
                    <a:pt x="254" y="27"/>
                  </a:lnTo>
                  <a:lnTo>
                    <a:pt x="254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3"/>
                  </a:lnTo>
                  <a:lnTo>
                    <a:pt x="252" y="22"/>
                  </a:lnTo>
                  <a:lnTo>
                    <a:pt x="251" y="21"/>
                  </a:lnTo>
                  <a:lnTo>
                    <a:pt x="251" y="21"/>
                  </a:lnTo>
                  <a:lnTo>
                    <a:pt x="250" y="20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7" y="18"/>
                  </a:lnTo>
                  <a:lnTo>
                    <a:pt x="246" y="18"/>
                  </a:lnTo>
                  <a:lnTo>
                    <a:pt x="245" y="17"/>
                  </a:lnTo>
                  <a:lnTo>
                    <a:pt x="244" y="17"/>
                  </a:lnTo>
                  <a:lnTo>
                    <a:pt x="243" y="17"/>
                  </a:lnTo>
                  <a:lnTo>
                    <a:pt x="213" y="19"/>
                  </a:lnTo>
                  <a:lnTo>
                    <a:pt x="183" y="20"/>
                  </a:lnTo>
                  <a:lnTo>
                    <a:pt x="154" y="20"/>
                  </a:lnTo>
                  <a:lnTo>
                    <a:pt x="125" y="18"/>
                  </a:lnTo>
                  <a:lnTo>
                    <a:pt x="97" y="15"/>
                  </a:lnTo>
                  <a:lnTo>
                    <a:pt x="69" y="11"/>
                  </a:lnTo>
                  <a:lnTo>
                    <a:pt x="42" y="6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0"/>
            <p:cNvSpPr/>
            <p:nvPr/>
          </p:nvSpPr>
          <p:spPr>
            <a:xfrm>
              <a:off x="2288337" y="3242653"/>
              <a:ext cx="556200" cy="21960"/>
            </a:xfrm>
            <a:custGeom>
              <a:avLst/>
              <a:gdLst/>
              <a:ahLst/>
              <a:cxnLst/>
              <a:rect l="l" t="t" r="r" b="b"/>
              <a:pathLst>
                <a:path w="1546" h="62" extrusionOk="0">
                  <a:moveTo>
                    <a:pt x="773" y="62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546" y="0"/>
                  </a:lnTo>
                  <a:lnTo>
                    <a:pt x="1546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0"/>
            <p:cNvSpPr/>
            <p:nvPr/>
          </p:nvSpPr>
          <p:spPr>
            <a:xfrm>
              <a:off x="2287257" y="2987414"/>
              <a:ext cx="92520" cy="232200"/>
            </a:xfrm>
            <a:custGeom>
              <a:avLst/>
              <a:gdLst/>
              <a:ahLst/>
              <a:cxnLst/>
              <a:rect l="l" t="t" r="r" b="b"/>
              <a:pathLst>
                <a:path w="258" h="646" extrusionOk="0">
                  <a:moveTo>
                    <a:pt x="254" y="155"/>
                  </a:moveTo>
                  <a:lnTo>
                    <a:pt x="204" y="133"/>
                  </a:lnTo>
                  <a:lnTo>
                    <a:pt x="161" y="111"/>
                  </a:lnTo>
                  <a:lnTo>
                    <a:pt x="123" y="89"/>
                  </a:lnTo>
                  <a:lnTo>
                    <a:pt x="92" y="68"/>
                  </a:lnTo>
                  <a:lnTo>
                    <a:pt x="65" y="48"/>
                  </a:lnTo>
                  <a:lnTo>
                    <a:pt x="43" y="30"/>
                  </a:lnTo>
                  <a:lnTo>
                    <a:pt x="27" y="1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637"/>
                  </a:lnTo>
                  <a:lnTo>
                    <a:pt x="0" y="638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1" y="641"/>
                  </a:lnTo>
                  <a:lnTo>
                    <a:pt x="1" y="642"/>
                  </a:lnTo>
                  <a:lnTo>
                    <a:pt x="1" y="643"/>
                  </a:lnTo>
                  <a:lnTo>
                    <a:pt x="2" y="644"/>
                  </a:lnTo>
                  <a:lnTo>
                    <a:pt x="2" y="644"/>
                  </a:lnTo>
                  <a:lnTo>
                    <a:pt x="3" y="645"/>
                  </a:lnTo>
                  <a:lnTo>
                    <a:pt x="3" y="645"/>
                  </a:lnTo>
                  <a:lnTo>
                    <a:pt x="4" y="646"/>
                  </a:lnTo>
                  <a:lnTo>
                    <a:pt x="5" y="646"/>
                  </a:lnTo>
                  <a:lnTo>
                    <a:pt x="5" y="646"/>
                  </a:lnTo>
                  <a:lnTo>
                    <a:pt x="6" y="646"/>
                  </a:lnTo>
                  <a:lnTo>
                    <a:pt x="7" y="646"/>
                  </a:lnTo>
                  <a:lnTo>
                    <a:pt x="8" y="646"/>
                  </a:lnTo>
                  <a:lnTo>
                    <a:pt x="248" y="646"/>
                  </a:lnTo>
                  <a:lnTo>
                    <a:pt x="249" y="646"/>
                  </a:lnTo>
                  <a:lnTo>
                    <a:pt x="250" y="646"/>
                  </a:lnTo>
                  <a:lnTo>
                    <a:pt x="251" y="646"/>
                  </a:lnTo>
                  <a:lnTo>
                    <a:pt x="252" y="646"/>
                  </a:lnTo>
                  <a:lnTo>
                    <a:pt x="253" y="646"/>
                  </a:lnTo>
                  <a:lnTo>
                    <a:pt x="253" y="645"/>
                  </a:lnTo>
                  <a:lnTo>
                    <a:pt x="254" y="645"/>
                  </a:lnTo>
                  <a:lnTo>
                    <a:pt x="255" y="644"/>
                  </a:lnTo>
                  <a:lnTo>
                    <a:pt x="255" y="644"/>
                  </a:lnTo>
                  <a:lnTo>
                    <a:pt x="256" y="643"/>
                  </a:lnTo>
                  <a:lnTo>
                    <a:pt x="256" y="642"/>
                  </a:lnTo>
                  <a:lnTo>
                    <a:pt x="256" y="641"/>
                  </a:lnTo>
                  <a:lnTo>
                    <a:pt x="257" y="640"/>
                  </a:lnTo>
                  <a:lnTo>
                    <a:pt x="257" y="640"/>
                  </a:lnTo>
                  <a:lnTo>
                    <a:pt x="257" y="638"/>
                  </a:lnTo>
                  <a:lnTo>
                    <a:pt x="257" y="637"/>
                  </a:lnTo>
                  <a:lnTo>
                    <a:pt x="257" y="163"/>
                  </a:lnTo>
                  <a:lnTo>
                    <a:pt x="257" y="163"/>
                  </a:lnTo>
                  <a:lnTo>
                    <a:pt x="258" y="162"/>
                  </a:lnTo>
                  <a:lnTo>
                    <a:pt x="258" y="161"/>
                  </a:lnTo>
                  <a:lnTo>
                    <a:pt x="258" y="160"/>
                  </a:lnTo>
                  <a:lnTo>
                    <a:pt x="258" y="159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7" y="158"/>
                  </a:lnTo>
                  <a:lnTo>
                    <a:pt x="257" y="157"/>
                  </a:lnTo>
                  <a:lnTo>
                    <a:pt x="257" y="157"/>
                  </a:lnTo>
                  <a:lnTo>
                    <a:pt x="256" y="156"/>
                  </a:lnTo>
                  <a:lnTo>
                    <a:pt x="256" y="156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5" y="1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3" name="Google Shape;593;p30"/>
          <p:cNvGrpSpPr/>
          <p:nvPr/>
        </p:nvGrpSpPr>
        <p:grpSpPr>
          <a:xfrm>
            <a:off x="2258113" y="2576148"/>
            <a:ext cx="683430" cy="495950"/>
            <a:chOff x="3006537" y="2832254"/>
            <a:chExt cx="595800" cy="432359"/>
          </a:xfrm>
        </p:grpSpPr>
        <p:sp>
          <p:nvSpPr>
            <p:cNvPr id="594" name="Google Shape;594;p30"/>
            <p:cNvSpPr/>
            <p:nvPr/>
          </p:nvSpPr>
          <p:spPr>
            <a:xfrm>
              <a:off x="3019497" y="3243733"/>
              <a:ext cx="514800" cy="20880"/>
            </a:xfrm>
            <a:custGeom>
              <a:avLst/>
              <a:gdLst/>
              <a:ahLst/>
              <a:cxnLst/>
              <a:rect l="l" t="t" r="r" b="b"/>
              <a:pathLst>
                <a:path w="1431" h="59" extrusionOk="0">
                  <a:moveTo>
                    <a:pt x="716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431" y="0"/>
                  </a:lnTo>
                  <a:lnTo>
                    <a:pt x="1431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0"/>
            <p:cNvSpPr/>
            <p:nvPr/>
          </p:nvSpPr>
          <p:spPr>
            <a:xfrm>
              <a:off x="3479936" y="3090374"/>
              <a:ext cx="54360" cy="127440"/>
            </a:xfrm>
            <a:custGeom>
              <a:avLst/>
              <a:gdLst/>
              <a:ahLst/>
              <a:cxnLst/>
              <a:rect l="l" t="t" r="r" b="b"/>
              <a:pathLst>
                <a:path w="152" h="355" extrusionOk="0">
                  <a:moveTo>
                    <a:pt x="0" y="355"/>
                  </a:moveTo>
                  <a:lnTo>
                    <a:pt x="152" y="355"/>
                  </a:lnTo>
                  <a:lnTo>
                    <a:pt x="152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0"/>
            <p:cNvSpPr/>
            <p:nvPr/>
          </p:nvSpPr>
          <p:spPr>
            <a:xfrm>
              <a:off x="3414777" y="3043574"/>
              <a:ext cx="53640" cy="174240"/>
            </a:xfrm>
            <a:custGeom>
              <a:avLst/>
              <a:gdLst/>
              <a:ahLst/>
              <a:cxnLst/>
              <a:rect l="l" t="t" r="r" b="b"/>
              <a:pathLst>
                <a:path w="150" h="485" extrusionOk="0">
                  <a:moveTo>
                    <a:pt x="0" y="485"/>
                  </a:moveTo>
                  <a:lnTo>
                    <a:pt x="150" y="485"/>
                  </a:lnTo>
                  <a:lnTo>
                    <a:pt x="150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30"/>
            <p:cNvSpPr/>
            <p:nvPr/>
          </p:nvSpPr>
          <p:spPr>
            <a:xfrm>
              <a:off x="3218937" y="3012974"/>
              <a:ext cx="54360" cy="204840"/>
            </a:xfrm>
            <a:custGeom>
              <a:avLst/>
              <a:gdLst/>
              <a:ahLst/>
              <a:cxnLst/>
              <a:rect l="l" t="t" r="r" b="b"/>
              <a:pathLst>
                <a:path w="152" h="570" extrusionOk="0">
                  <a:moveTo>
                    <a:pt x="0" y="570"/>
                  </a:moveTo>
                  <a:lnTo>
                    <a:pt x="152" y="570"/>
                  </a:lnTo>
                  <a:lnTo>
                    <a:pt x="152" y="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30"/>
            <p:cNvSpPr/>
            <p:nvPr/>
          </p:nvSpPr>
          <p:spPr>
            <a:xfrm>
              <a:off x="3349977" y="2996774"/>
              <a:ext cx="53280" cy="221040"/>
            </a:xfrm>
            <a:custGeom>
              <a:avLst/>
              <a:gdLst/>
              <a:ahLst/>
              <a:cxnLst/>
              <a:rect l="l" t="t" r="r" b="b"/>
              <a:pathLst>
                <a:path w="149" h="615" extrusionOk="0">
                  <a:moveTo>
                    <a:pt x="0" y="615"/>
                  </a:moveTo>
                  <a:lnTo>
                    <a:pt x="149" y="615"/>
                  </a:lnTo>
                  <a:lnTo>
                    <a:pt x="149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30"/>
            <p:cNvSpPr/>
            <p:nvPr/>
          </p:nvSpPr>
          <p:spPr>
            <a:xfrm>
              <a:off x="3284817" y="2976614"/>
              <a:ext cx="53640" cy="241200"/>
            </a:xfrm>
            <a:custGeom>
              <a:avLst/>
              <a:gdLst/>
              <a:ahLst/>
              <a:cxnLst/>
              <a:rect l="l" t="t" r="r" b="b"/>
              <a:pathLst>
                <a:path w="150" h="671" extrusionOk="0">
                  <a:moveTo>
                    <a:pt x="0" y="79"/>
                  </a:moveTo>
                  <a:lnTo>
                    <a:pt x="0" y="671"/>
                  </a:lnTo>
                  <a:lnTo>
                    <a:pt x="150" y="671"/>
                  </a:lnTo>
                  <a:lnTo>
                    <a:pt x="150" y="3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30"/>
            <p:cNvSpPr/>
            <p:nvPr/>
          </p:nvSpPr>
          <p:spPr>
            <a:xfrm>
              <a:off x="3152697" y="2996774"/>
              <a:ext cx="53640" cy="221040"/>
            </a:xfrm>
            <a:custGeom>
              <a:avLst/>
              <a:gdLst/>
              <a:ahLst/>
              <a:cxnLst/>
              <a:rect l="l" t="t" r="r" b="b"/>
              <a:pathLst>
                <a:path w="150" h="615" extrusionOk="0">
                  <a:moveTo>
                    <a:pt x="0" y="615"/>
                  </a:moveTo>
                  <a:lnTo>
                    <a:pt x="150" y="615"/>
                  </a:lnTo>
                  <a:lnTo>
                    <a:pt x="150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30"/>
            <p:cNvSpPr/>
            <p:nvPr/>
          </p:nvSpPr>
          <p:spPr>
            <a:xfrm>
              <a:off x="3087536" y="2935934"/>
              <a:ext cx="54720" cy="281880"/>
            </a:xfrm>
            <a:custGeom>
              <a:avLst/>
              <a:gdLst/>
              <a:ahLst/>
              <a:cxnLst/>
              <a:rect l="l" t="t" r="r" b="b"/>
              <a:pathLst>
                <a:path w="153" h="784" extrusionOk="0">
                  <a:moveTo>
                    <a:pt x="0" y="784"/>
                  </a:moveTo>
                  <a:lnTo>
                    <a:pt x="153" y="784"/>
                  </a:lnTo>
                  <a:lnTo>
                    <a:pt x="153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30"/>
            <p:cNvSpPr/>
            <p:nvPr/>
          </p:nvSpPr>
          <p:spPr>
            <a:xfrm>
              <a:off x="3019497" y="2870774"/>
              <a:ext cx="53640" cy="347040"/>
            </a:xfrm>
            <a:custGeom>
              <a:avLst/>
              <a:gdLst/>
              <a:ahLst/>
              <a:cxnLst/>
              <a:rect l="l" t="t" r="r" b="b"/>
              <a:pathLst>
                <a:path w="150" h="965" extrusionOk="0">
                  <a:moveTo>
                    <a:pt x="0" y="965"/>
                  </a:moveTo>
                  <a:lnTo>
                    <a:pt x="150" y="965"/>
                  </a:lnTo>
                  <a:lnTo>
                    <a:pt x="150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30"/>
            <p:cNvSpPr/>
            <p:nvPr/>
          </p:nvSpPr>
          <p:spPr>
            <a:xfrm>
              <a:off x="3006537" y="2832254"/>
              <a:ext cx="595800" cy="314640"/>
            </a:xfrm>
            <a:custGeom>
              <a:avLst/>
              <a:gdLst/>
              <a:ahLst/>
              <a:cxnLst/>
              <a:rect l="l" t="t" r="r" b="b"/>
              <a:pathLst>
                <a:path w="1656" h="875" extrusionOk="0">
                  <a:moveTo>
                    <a:pt x="1656" y="875"/>
                  </a:moveTo>
                  <a:lnTo>
                    <a:pt x="1591" y="686"/>
                  </a:lnTo>
                  <a:lnTo>
                    <a:pt x="1560" y="734"/>
                  </a:lnTo>
                  <a:lnTo>
                    <a:pt x="855" y="243"/>
                  </a:lnTo>
                  <a:lnTo>
                    <a:pt x="590" y="457"/>
                  </a:lnTo>
                  <a:lnTo>
                    <a:pt x="0" y="0"/>
                  </a:lnTo>
                  <a:lnTo>
                    <a:pt x="581" y="561"/>
                  </a:lnTo>
                  <a:lnTo>
                    <a:pt x="858" y="339"/>
                  </a:lnTo>
                  <a:lnTo>
                    <a:pt x="1512" y="810"/>
                  </a:lnTo>
                  <a:lnTo>
                    <a:pt x="1476" y="8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4" name="Google Shape;604;p30"/>
          <p:cNvSpPr/>
          <p:nvPr/>
        </p:nvSpPr>
        <p:spPr>
          <a:xfrm>
            <a:off x="7628647" y="2379406"/>
            <a:ext cx="680952" cy="683430"/>
          </a:xfrm>
          <a:custGeom>
            <a:avLst/>
            <a:gdLst/>
            <a:ahLst/>
            <a:cxnLst/>
            <a:rect l="l" t="t" r="r" b="b"/>
            <a:pathLst>
              <a:path w="1650" h="1656" extrusionOk="0">
                <a:moveTo>
                  <a:pt x="1574" y="1592"/>
                </a:moveTo>
                <a:lnTo>
                  <a:pt x="1574" y="319"/>
                </a:lnTo>
                <a:lnTo>
                  <a:pt x="1272" y="319"/>
                </a:lnTo>
                <a:lnTo>
                  <a:pt x="1272" y="1592"/>
                </a:lnTo>
                <a:lnTo>
                  <a:pt x="1151" y="1592"/>
                </a:lnTo>
                <a:lnTo>
                  <a:pt x="1151" y="0"/>
                </a:lnTo>
                <a:lnTo>
                  <a:pt x="852" y="0"/>
                </a:lnTo>
                <a:lnTo>
                  <a:pt x="852" y="1592"/>
                </a:lnTo>
                <a:lnTo>
                  <a:pt x="776" y="1592"/>
                </a:lnTo>
                <a:lnTo>
                  <a:pt x="776" y="279"/>
                </a:lnTo>
                <a:lnTo>
                  <a:pt x="474" y="279"/>
                </a:lnTo>
                <a:lnTo>
                  <a:pt x="474" y="1592"/>
                </a:lnTo>
                <a:lnTo>
                  <a:pt x="395" y="1592"/>
                </a:lnTo>
                <a:lnTo>
                  <a:pt x="395" y="505"/>
                </a:lnTo>
                <a:lnTo>
                  <a:pt x="93" y="505"/>
                </a:lnTo>
                <a:lnTo>
                  <a:pt x="93" y="1592"/>
                </a:lnTo>
                <a:lnTo>
                  <a:pt x="0" y="1592"/>
                </a:lnTo>
                <a:lnTo>
                  <a:pt x="0" y="1656"/>
                </a:lnTo>
                <a:lnTo>
                  <a:pt x="1650" y="1656"/>
                </a:lnTo>
                <a:lnTo>
                  <a:pt x="1650" y="159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5" name="Google Shape;605;p30"/>
          <p:cNvGrpSpPr/>
          <p:nvPr/>
        </p:nvGrpSpPr>
        <p:grpSpPr>
          <a:xfrm>
            <a:off x="3087728" y="2487365"/>
            <a:ext cx="683843" cy="584735"/>
            <a:chOff x="3729777" y="2754854"/>
            <a:chExt cx="596160" cy="509759"/>
          </a:xfrm>
        </p:grpSpPr>
        <p:sp>
          <p:nvSpPr>
            <p:cNvPr id="606" name="Google Shape;606;p30"/>
            <p:cNvSpPr/>
            <p:nvPr/>
          </p:nvSpPr>
          <p:spPr>
            <a:xfrm>
              <a:off x="3736977" y="3242653"/>
              <a:ext cx="532800" cy="21960"/>
            </a:xfrm>
            <a:custGeom>
              <a:avLst/>
              <a:gdLst/>
              <a:ahLst/>
              <a:cxnLst/>
              <a:rect l="l" t="t" r="r" b="b"/>
              <a:pathLst>
                <a:path w="1481" h="62" extrusionOk="0">
                  <a:moveTo>
                    <a:pt x="741" y="62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481" y="0"/>
                  </a:lnTo>
                  <a:lnTo>
                    <a:pt x="1481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30"/>
            <p:cNvSpPr/>
            <p:nvPr/>
          </p:nvSpPr>
          <p:spPr>
            <a:xfrm>
              <a:off x="3729777" y="2754854"/>
              <a:ext cx="596160" cy="349200"/>
            </a:xfrm>
            <a:custGeom>
              <a:avLst/>
              <a:gdLst/>
              <a:ahLst/>
              <a:cxnLst/>
              <a:rect l="l" t="t" r="r" b="b"/>
              <a:pathLst>
                <a:path w="1657" h="971" extrusionOk="0">
                  <a:moveTo>
                    <a:pt x="1329" y="71"/>
                  </a:moveTo>
                  <a:lnTo>
                    <a:pt x="1411" y="161"/>
                  </a:lnTo>
                  <a:lnTo>
                    <a:pt x="914" y="599"/>
                  </a:lnTo>
                  <a:lnTo>
                    <a:pt x="655" y="424"/>
                  </a:lnTo>
                  <a:lnTo>
                    <a:pt x="0" y="971"/>
                  </a:lnTo>
                  <a:lnTo>
                    <a:pt x="643" y="525"/>
                  </a:lnTo>
                  <a:lnTo>
                    <a:pt x="931" y="751"/>
                  </a:lnTo>
                  <a:lnTo>
                    <a:pt x="1473" y="229"/>
                  </a:lnTo>
                  <a:lnTo>
                    <a:pt x="1561" y="328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0"/>
            <p:cNvSpPr/>
            <p:nvPr/>
          </p:nvSpPr>
          <p:spPr>
            <a:xfrm>
              <a:off x="3736977" y="3084253"/>
              <a:ext cx="55440" cy="132480"/>
            </a:xfrm>
            <a:custGeom>
              <a:avLst/>
              <a:gdLst/>
              <a:ahLst/>
              <a:cxnLst/>
              <a:rect l="l" t="t" r="r" b="b"/>
              <a:pathLst>
                <a:path w="155" h="369" extrusionOk="0">
                  <a:moveTo>
                    <a:pt x="0" y="369"/>
                  </a:moveTo>
                  <a:lnTo>
                    <a:pt x="155" y="369"/>
                  </a:lnTo>
                  <a:lnTo>
                    <a:pt x="155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0"/>
            <p:cNvSpPr/>
            <p:nvPr/>
          </p:nvSpPr>
          <p:spPr>
            <a:xfrm>
              <a:off x="3805017" y="3035294"/>
              <a:ext cx="55440" cy="181440"/>
            </a:xfrm>
            <a:custGeom>
              <a:avLst/>
              <a:gdLst/>
              <a:ahLst/>
              <a:cxnLst/>
              <a:rect l="l" t="t" r="r" b="b"/>
              <a:pathLst>
                <a:path w="155" h="505" extrusionOk="0">
                  <a:moveTo>
                    <a:pt x="0" y="505"/>
                  </a:moveTo>
                  <a:lnTo>
                    <a:pt x="155" y="505"/>
                  </a:lnTo>
                  <a:lnTo>
                    <a:pt x="155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0"/>
            <p:cNvSpPr/>
            <p:nvPr/>
          </p:nvSpPr>
          <p:spPr>
            <a:xfrm>
              <a:off x="4006977" y="3005053"/>
              <a:ext cx="55800" cy="211680"/>
            </a:xfrm>
            <a:custGeom>
              <a:avLst/>
              <a:gdLst/>
              <a:ahLst/>
              <a:cxnLst/>
              <a:rect l="l" t="t" r="r" b="b"/>
              <a:pathLst>
                <a:path w="156" h="589" extrusionOk="0">
                  <a:moveTo>
                    <a:pt x="0" y="589"/>
                  </a:moveTo>
                  <a:lnTo>
                    <a:pt x="156" y="589"/>
                  </a:lnTo>
                  <a:lnTo>
                    <a:pt x="156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0"/>
            <p:cNvSpPr/>
            <p:nvPr/>
          </p:nvSpPr>
          <p:spPr>
            <a:xfrm>
              <a:off x="3871977" y="2987774"/>
              <a:ext cx="55440" cy="228960"/>
            </a:xfrm>
            <a:custGeom>
              <a:avLst/>
              <a:gdLst/>
              <a:ahLst/>
              <a:cxnLst/>
              <a:rect l="l" t="t" r="r" b="b"/>
              <a:pathLst>
                <a:path w="155" h="637" extrusionOk="0">
                  <a:moveTo>
                    <a:pt x="0" y="637"/>
                  </a:moveTo>
                  <a:lnTo>
                    <a:pt x="155" y="637"/>
                  </a:lnTo>
                  <a:lnTo>
                    <a:pt x="155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0"/>
            <p:cNvSpPr/>
            <p:nvPr/>
          </p:nvSpPr>
          <p:spPr>
            <a:xfrm>
              <a:off x="3938937" y="2965453"/>
              <a:ext cx="56520" cy="251280"/>
            </a:xfrm>
            <a:custGeom>
              <a:avLst/>
              <a:gdLst/>
              <a:ahLst/>
              <a:cxnLst/>
              <a:rect l="l" t="t" r="r" b="b"/>
              <a:pathLst>
                <a:path w="158" h="699" extrusionOk="0">
                  <a:moveTo>
                    <a:pt x="0" y="36"/>
                  </a:moveTo>
                  <a:lnTo>
                    <a:pt x="0" y="699"/>
                  </a:lnTo>
                  <a:lnTo>
                    <a:pt x="158" y="699"/>
                  </a:lnTo>
                  <a:lnTo>
                    <a:pt x="158" y="8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0"/>
            <p:cNvSpPr/>
            <p:nvPr/>
          </p:nvSpPr>
          <p:spPr>
            <a:xfrm>
              <a:off x="4076097" y="2987774"/>
              <a:ext cx="55800" cy="228960"/>
            </a:xfrm>
            <a:custGeom>
              <a:avLst/>
              <a:gdLst/>
              <a:ahLst/>
              <a:cxnLst/>
              <a:rect l="l" t="t" r="r" b="b"/>
              <a:pathLst>
                <a:path w="156" h="637" extrusionOk="0">
                  <a:moveTo>
                    <a:pt x="0" y="637"/>
                  </a:moveTo>
                  <a:lnTo>
                    <a:pt x="156" y="637"/>
                  </a:lnTo>
                  <a:lnTo>
                    <a:pt x="156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0"/>
            <p:cNvSpPr/>
            <p:nvPr/>
          </p:nvSpPr>
          <p:spPr>
            <a:xfrm>
              <a:off x="4143416" y="2924774"/>
              <a:ext cx="55440" cy="291960"/>
            </a:xfrm>
            <a:custGeom>
              <a:avLst/>
              <a:gdLst/>
              <a:ahLst/>
              <a:cxnLst/>
              <a:rect l="l" t="t" r="r" b="b"/>
              <a:pathLst>
                <a:path w="155" h="812" extrusionOk="0">
                  <a:moveTo>
                    <a:pt x="0" y="812"/>
                  </a:moveTo>
                  <a:lnTo>
                    <a:pt x="155" y="812"/>
                  </a:lnTo>
                  <a:lnTo>
                    <a:pt x="155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0"/>
            <p:cNvSpPr/>
            <p:nvPr/>
          </p:nvSpPr>
          <p:spPr>
            <a:xfrm>
              <a:off x="4214337" y="2856734"/>
              <a:ext cx="55440" cy="360000"/>
            </a:xfrm>
            <a:custGeom>
              <a:avLst/>
              <a:gdLst/>
              <a:ahLst/>
              <a:cxnLst/>
              <a:rect l="l" t="t" r="r" b="b"/>
              <a:pathLst>
                <a:path w="155" h="1001" extrusionOk="0">
                  <a:moveTo>
                    <a:pt x="0" y="1001"/>
                  </a:moveTo>
                  <a:lnTo>
                    <a:pt x="155" y="1001"/>
                  </a:lnTo>
                  <a:lnTo>
                    <a:pt x="155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6" name="Google Shape;616;p30"/>
          <p:cNvGrpSpPr/>
          <p:nvPr/>
        </p:nvGrpSpPr>
        <p:grpSpPr>
          <a:xfrm>
            <a:off x="6827939" y="2383948"/>
            <a:ext cx="626443" cy="675585"/>
            <a:chOff x="2309577" y="4119974"/>
            <a:chExt cx="546120" cy="588960"/>
          </a:xfrm>
        </p:grpSpPr>
        <p:sp>
          <p:nvSpPr>
            <p:cNvPr id="617" name="Google Shape;617;p30"/>
            <p:cNvSpPr/>
            <p:nvPr/>
          </p:nvSpPr>
          <p:spPr>
            <a:xfrm>
              <a:off x="2755617" y="4275494"/>
              <a:ext cx="100080" cy="433440"/>
            </a:xfrm>
            <a:custGeom>
              <a:avLst/>
              <a:gdLst/>
              <a:ahLst/>
              <a:cxnLst/>
              <a:rect l="l" t="t" r="r" b="b"/>
              <a:pathLst>
                <a:path w="279" h="1205" extrusionOk="0">
                  <a:moveTo>
                    <a:pt x="139" y="1205"/>
                  </a:moveTo>
                  <a:lnTo>
                    <a:pt x="0" y="1205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9" y="120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0"/>
            <p:cNvSpPr/>
            <p:nvPr/>
          </p:nvSpPr>
          <p:spPr>
            <a:xfrm>
              <a:off x="2309577" y="4437134"/>
              <a:ext cx="100080" cy="271800"/>
            </a:xfrm>
            <a:custGeom>
              <a:avLst/>
              <a:gdLst/>
              <a:ahLst/>
              <a:cxnLst/>
              <a:rect l="l" t="t" r="r" b="b"/>
              <a:pathLst>
                <a:path w="279" h="756" extrusionOk="0">
                  <a:moveTo>
                    <a:pt x="139" y="756"/>
                  </a:moveTo>
                  <a:lnTo>
                    <a:pt x="0" y="756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9" y="7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0"/>
            <p:cNvSpPr/>
            <p:nvPr/>
          </p:nvSpPr>
          <p:spPr>
            <a:xfrm>
              <a:off x="2607297" y="4406534"/>
              <a:ext cx="100080" cy="302400"/>
            </a:xfrm>
            <a:custGeom>
              <a:avLst/>
              <a:gdLst/>
              <a:ahLst/>
              <a:cxnLst/>
              <a:rect l="l" t="t" r="r" b="b"/>
              <a:pathLst>
                <a:path w="279" h="841" extrusionOk="0">
                  <a:moveTo>
                    <a:pt x="139" y="841"/>
                  </a:moveTo>
                  <a:lnTo>
                    <a:pt x="0" y="841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9" y="8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0"/>
            <p:cNvSpPr/>
            <p:nvPr/>
          </p:nvSpPr>
          <p:spPr>
            <a:xfrm>
              <a:off x="2458977" y="4559894"/>
              <a:ext cx="100080" cy="149040"/>
            </a:xfrm>
            <a:custGeom>
              <a:avLst/>
              <a:gdLst/>
              <a:ahLst/>
              <a:cxnLst/>
              <a:rect l="l" t="t" r="r" b="b"/>
              <a:pathLst>
                <a:path w="279" h="415" extrusionOk="0">
                  <a:moveTo>
                    <a:pt x="139" y="415"/>
                  </a:moveTo>
                  <a:lnTo>
                    <a:pt x="0" y="415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9" y="4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0"/>
            <p:cNvSpPr/>
            <p:nvPr/>
          </p:nvSpPr>
          <p:spPr>
            <a:xfrm>
              <a:off x="2335857" y="4119974"/>
              <a:ext cx="495360" cy="397800"/>
            </a:xfrm>
            <a:custGeom>
              <a:avLst/>
              <a:gdLst/>
              <a:ahLst/>
              <a:cxnLst/>
              <a:rect l="l" t="t" r="r" b="b"/>
              <a:pathLst>
                <a:path w="1377" h="1106" extrusionOk="0">
                  <a:moveTo>
                    <a:pt x="68" y="598"/>
                  </a:moveTo>
                  <a:lnTo>
                    <a:pt x="82" y="598"/>
                  </a:lnTo>
                  <a:lnTo>
                    <a:pt x="412" y="1005"/>
                  </a:lnTo>
                  <a:lnTo>
                    <a:pt x="411" y="1008"/>
                  </a:lnTo>
                  <a:lnTo>
                    <a:pt x="410" y="1012"/>
                  </a:lnTo>
                  <a:lnTo>
                    <a:pt x="409" y="1015"/>
                  </a:lnTo>
                  <a:lnTo>
                    <a:pt x="408" y="1019"/>
                  </a:lnTo>
                  <a:lnTo>
                    <a:pt x="408" y="1023"/>
                  </a:lnTo>
                  <a:lnTo>
                    <a:pt x="407" y="1026"/>
                  </a:lnTo>
                  <a:lnTo>
                    <a:pt x="407" y="1030"/>
                  </a:lnTo>
                  <a:lnTo>
                    <a:pt x="407" y="1033"/>
                  </a:lnTo>
                  <a:lnTo>
                    <a:pt x="407" y="1041"/>
                  </a:lnTo>
                  <a:lnTo>
                    <a:pt x="408" y="1048"/>
                  </a:lnTo>
                  <a:lnTo>
                    <a:pt x="410" y="1055"/>
                  </a:lnTo>
                  <a:lnTo>
                    <a:pt x="413" y="1062"/>
                  </a:lnTo>
                  <a:lnTo>
                    <a:pt x="416" y="1068"/>
                  </a:lnTo>
                  <a:lnTo>
                    <a:pt x="420" y="1074"/>
                  </a:lnTo>
                  <a:lnTo>
                    <a:pt x="424" y="1080"/>
                  </a:lnTo>
                  <a:lnTo>
                    <a:pt x="428" y="1085"/>
                  </a:lnTo>
                  <a:lnTo>
                    <a:pt x="434" y="1090"/>
                  </a:lnTo>
                  <a:lnTo>
                    <a:pt x="439" y="1094"/>
                  </a:lnTo>
                  <a:lnTo>
                    <a:pt x="445" y="1097"/>
                  </a:lnTo>
                  <a:lnTo>
                    <a:pt x="452" y="1100"/>
                  </a:lnTo>
                  <a:lnTo>
                    <a:pt x="458" y="1103"/>
                  </a:lnTo>
                  <a:lnTo>
                    <a:pt x="465" y="1105"/>
                  </a:lnTo>
                  <a:lnTo>
                    <a:pt x="473" y="1106"/>
                  </a:lnTo>
                  <a:lnTo>
                    <a:pt x="480" y="1106"/>
                  </a:lnTo>
                  <a:lnTo>
                    <a:pt x="488" y="1106"/>
                  </a:lnTo>
                  <a:lnTo>
                    <a:pt x="495" y="1104"/>
                  </a:lnTo>
                  <a:lnTo>
                    <a:pt x="502" y="1103"/>
                  </a:lnTo>
                  <a:lnTo>
                    <a:pt x="509" y="1100"/>
                  </a:lnTo>
                  <a:lnTo>
                    <a:pt x="516" y="1097"/>
                  </a:lnTo>
                  <a:lnTo>
                    <a:pt x="522" y="1093"/>
                  </a:lnTo>
                  <a:lnTo>
                    <a:pt x="527" y="1089"/>
                  </a:lnTo>
                  <a:lnTo>
                    <a:pt x="532" y="1084"/>
                  </a:lnTo>
                  <a:lnTo>
                    <a:pt x="537" y="1079"/>
                  </a:lnTo>
                  <a:lnTo>
                    <a:pt x="541" y="1074"/>
                  </a:lnTo>
                  <a:lnTo>
                    <a:pt x="545" y="1068"/>
                  </a:lnTo>
                  <a:lnTo>
                    <a:pt x="547" y="1061"/>
                  </a:lnTo>
                  <a:lnTo>
                    <a:pt x="550" y="1055"/>
                  </a:lnTo>
                  <a:lnTo>
                    <a:pt x="552" y="1048"/>
                  </a:lnTo>
                  <a:lnTo>
                    <a:pt x="553" y="1040"/>
                  </a:lnTo>
                  <a:lnTo>
                    <a:pt x="553" y="1033"/>
                  </a:lnTo>
                  <a:lnTo>
                    <a:pt x="553" y="1029"/>
                  </a:lnTo>
                  <a:lnTo>
                    <a:pt x="552" y="1024"/>
                  </a:lnTo>
                  <a:lnTo>
                    <a:pt x="552" y="1020"/>
                  </a:lnTo>
                  <a:lnTo>
                    <a:pt x="551" y="1015"/>
                  </a:lnTo>
                  <a:lnTo>
                    <a:pt x="550" y="1011"/>
                  </a:lnTo>
                  <a:lnTo>
                    <a:pt x="548" y="1006"/>
                  </a:lnTo>
                  <a:lnTo>
                    <a:pt x="547" y="1003"/>
                  </a:lnTo>
                  <a:lnTo>
                    <a:pt x="545" y="999"/>
                  </a:lnTo>
                  <a:lnTo>
                    <a:pt x="883" y="497"/>
                  </a:lnTo>
                  <a:lnTo>
                    <a:pt x="889" y="497"/>
                  </a:lnTo>
                  <a:lnTo>
                    <a:pt x="897" y="497"/>
                  </a:lnTo>
                  <a:lnTo>
                    <a:pt x="904" y="495"/>
                  </a:lnTo>
                  <a:lnTo>
                    <a:pt x="911" y="494"/>
                  </a:lnTo>
                  <a:lnTo>
                    <a:pt x="918" y="491"/>
                  </a:lnTo>
                  <a:lnTo>
                    <a:pt x="925" y="488"/>
                  </a:lnTo>
                  <a:lnTo>
                    <a:pt x="931" y="484"/>
                  </a:lnTo>
                  <a:lnTo>
                    <a:pt x="936" y="480"/>
                  </a:lnTo>
                  <a:lnTo>
                    <a:pt x="941" y="475"/>
                  </a:lnTo>
                  <a:lnTo>
                    <a:pt x="946" y="470"/>
                  </a:lnTo>
                  <a:lnTo>
                    <a:pt x="950" y="464"/>
                  </a:lnTo>
                  <a:lnTo>
                    <a:pt x="953" y="458"/>
                  </a:lnTo>
                  <a:lnTo>
                    <a:pt x="956" y="451"/>
                  </a:lnTo>
                  <a:lnTo>
                    <a:pt x="959" y="445"/>
                  </a:lnTo>
                  <a:lnTo>
                    <a:pt x="961" y="438"/>
                  </a:lnTo>
                  <a:lnTo>
                    <a:pt x="962" y="430"/>
                  </a:lnTo>
                  <a:lnTo>
                    <a:pt x="962" y="423"/>
                  </a:lnTo>
                  <a:lnTo>
                    <a:pt x="962" y="419"/>
                  </a:lnTo>
                  <a:lnTo>
                    <a:pt x="962" y="417"/>
                  </a:lnTo>
                  <a:lnTo>
                    <a:pt x="962" y="415"/>
                  </a:lnTo>
                  <a:lnTo>
                    <a:pt x="961" y="413"/>
                  </a:lnTo>
                  <a:lnTo>
                    <a:pt x="961" y="412"/>
                  </a:lnTo>
                  <a:lnTo>
                    <a:pt x="961" y="411"/>
                  </a:lnTo>
                  <a:lnTo>
                    <a:pt x="961" y="410"/>
                  </a:lnTo>
                  <a:lnTo>
                    <a:pt x="960" y="410"/>
                  </a:lnTo>
                  <a:lnTo>
                    <a:pt x="960" y="409"/>
                  </a:lnTo>
                  <a:lnTo>
                    <a:pt x="1279" y="141"/>
                  </a:lnTo>
                  <a:lnTo>
                    <a:pt x="1285" y="143"/>
                  </a:lnTo>
                  <a:lnTo>
                    <a:pt x="1288" y="144"/>
                  </a:lnTo>
                  <a:lnTo>
                    <a:pt x="1291" y="145"/>
                  </a:lnTo>
                  <a:lnTo>
                    <a:pt x="1294" y="146"/>
                  </a:lnTo>
                  <a:lnTo>
                    <a:pt x="1297" y="146"/>
                  </a:lnTo>
                  <a:lnTo>
                    <a:pt x="1301" y="147"/>
                  </a:lnTo>
                  <a:lnTo>
                    <a:pt x="1304" y="147"/>
                  </a:lnTo>
                  <a:lnTo>
                    <a:pt x="1312" y="147"/>
                  </a:lnTo>
                  <a:lnTo>
                    <a:pt x="1319" y="145"/>
                  </a:lnTo>
                  <a:lnTo>
                    <a:pt x="1326" y="144"/>
                  </a:lnTo>
                  <a:lnTo>
                    <a:pt x="1333" y="141"/>
                  </a:lnTo>
                  <a:lnTo>
                    <a:pt x="1339" y="138"/>
                  </a:lnTo>
                  <a:lnTo>
                    <a:pt x="1346" y="134"/>
                  </a:lnTo>
                  <a:lnTo>
                    <a:pt x="1351" y="130"/>
                  </a:lnTo>
                  <a:lnTo>
                    <a:pt x="1356" y="125"/>
                  </a:lnTo>
                  <a:lnTo>
                    <a:pt x="1361" y="120"/>
                  </a:lnTo>
                  <a:lnTo>
                    <a:pt x="1365" y="114"/>
                  </a:lnTo>
                  <a:lnTo>
                    <a:pt x="1368" y="108"/>
                  </a:lnTo>
                  <a:lnTo>
                    <a:pt x="1371" y="102"/>
                  </a:lnTo>
                  <a:lnTo>
                    <a:pt x="1374" y="95"/>
                  </a:lnTo>
                  <a:lnTo>
                    <a:pt x="1376" y="88"/>
                  </a:lnTo>
                  <a:lnTo>
                    <a:pt x="1377" y="81"/>
                  </a:lnTo>
                  <a:lnTo>
                    <a:pt x="1377" y="74"/>
                  </a:lnTo>
                  <a:lnTo>
                    <a:pt x="1377" y="66"/>
                  </a:lnTo>
                  <a:lnTo>
                    <a:pt x="1375" y="58"/>
                  </a:lnTo>
                  <a:lnTo>
                    <a:pt x="1374" y="51"/>
                  </a:lnTo>
                  <a:lnTo>
                    <a:pt x="1371" y="44"/>
                  </a:lnTo>
                  <a:lnTo>
                    <a:pt x="1368" y="38"/>
                  </a:lnTo>
                  <a:lnTo>
                    <a:pt x="1364" y="32"/>
                  </a:lnTo>
                  <a:lnTo>
                    <a:pt x="1360" y="26"/>
                  </a:lnTo>
                  <a:lnTo>
                    <a:pt x="1355" y="21"/>
                  </a:lnTo>
                  <a:lnTo>
                    <a:pt x="1350" y="16"/>
                  </a:lnTo>
                  <a:lnTo>
                    <a:pt x="1344" y="12"/>
                  </a:lnTo>
                  <a:lnTo>
                    <a:pt x="1338" y="9"/>
                  </a:lnTo>
                  <a:lnTo>
                    <a:pt x="1332" y="6"/>
                  </a:lnTo>
                  <a:lnTo>
                    <a:pt x="1325" y="3"/>
                  </a:lnTo>
                  <a:lnTo>
                    <a:pt x="1318" y="1"/>
                  </a:lnTo>
                  <a:lnTo>
                    <a:pt x="1311" y="0"/>
                  </a:lnTo>
                  <a:lnTo>
                    <a:pt x="1304" y="0"/>
                  </a:lnTo>
                  <a:lnTo>
                    <a:pt x="1296" y="0"/>
                  </a:lnTo>
                  <a:lnTo>
                    <a:pt x="1289" y="2"/>
                  </a:lnTo>
                  <a:lnTo>
                    <a:pt x="1282" y="3"/>
                  </a:lnTo>
                  <a:lnTo>
                    <a:pt x="1275" y="6"/>
                  </a:lnTo>
                  <a:lnTo>
                    <a:pt x="1268" y="9"/>
                  </a:lnTo>
                  <a:lnTo>
                    <a:pt x="1262" y="13"/>
                  </a:lnTo>
                  <a:lnTo>
                    <a:pt x="1257" y="17"/>
                  </a:lnTo>
                  <a:lnTo>
                    <a:pt x="1252" y="22"/>
                  </a:lnTo>
                  <a:lnTo>
                    <a:pt x="1247" y="27"/>
                  </a:lnTo>
                  <a:lnTo>
                    <a:pt x="1243" y="33"/>
                  </a:lnTo>
                  <a:lnTo>
                    <a:pt x="1239" y="39"/>
                  </a:lnTo>
                  <a:lnTo>
                    <a:pt x="1236" y="46"/>
                  </a:lnTo>
                  <a:lnTo>
                    <a:pt x="1234" y="52"/>
                  </a:lnTo>
                  <a:lnTo>
                    <a:pt x="1232" y="59"/>
                  </a:lnTo>
                  <a:lnTo>
                    <a:pt x="1231" y="67"/>
                  </a:lnTo>
                  <a:lnTo>
                    <a:pt x="1231" y="74"/>
                  </a:lnTo>
                  <a:lnTo>
                    <a:pt x="1231" y="78"/>
                  </a:lnTo>
                  <a:lnTo>
                    <a:pt x="1231" y="80"/>
                  </a:lnTo>
                  <a:lnTo>
                    <a:pt x="1231" y="82"/>
                  </a:lnTo>
                  <a:lnTo>
                    <a:pt x="1231" y="84"/>
                  </a:lnTo>
                  <a:lnTo>
                    <a:pt x="1232" y="85"/>
                  </a:lnTo>
                  <a:lnTo>
                    <a:pt x="1232" y="86"/>
                  </a:lnTo>
                  <a:lnTo>
                    <a:pt x="1232" y="87"/>
                  </a:lnTo>
                  <a:lnTo>
                    <a:pt x="1233" y="87"/>
                  </a:lnTo>
                  <a:lnTo>
                    <a:pt x="1233" y="88"/>
                  </a:lnTo>
                  <a:lnTo>
                    <a:pt x="920" y="353"/>
                  </a:lnTo>
                  <a:lnTo>
                    <a:pt x="914" y="351"/>
                  </a:lnTo>
                  <a:lnTo>
                    <a:pt x="911" y="350"/>
                  </a:lnTo>
                  <a:lnTo>
                    <a:pt x="907" y="349"/>
                  </a:lnTo>
                  <a:lnTo>
                    <a:pt x="904" y="348"/>
                  </a:lnTo>
                  <a:lnTo>
                    <a:pt x="901" y="347"/>
                  </a:lnTo>
                  <a:lnTo>
                    <a:pt x="898" y="347"/>
                  </a:lnTo>
                  <a:lnTo>
                    <a:pt x="895" y="347"/>
                  </a:lnTo>
                  <a:lnTo>
                    <a:pt x="887" y="347"/>
                  </a:lnTo>
                  <a:lnTo>
                    <a:pt x="879" y="349"/>
                  </a:lnTo>
                  <a:lnTo>
                    <a:pt x="872" y="350"/>
                  </a:lnTo>
                  <a:lnTo>
                    <a:pt x="865" y="353"/>
                  </a:lnTo>
                  <a:lnTo>
                    <a:pt x="859" y="356"/>
                  </a:lnTo>
                  <a:lnTo>
                    <a:pt x="853" y="360"/>
                  </a:lnTo>
                  <a:lnTo>
                    <a:pt x="847" y="364"/>
                  </a:lnTo>
                  <a:lnTo>
                    <a:pt x="842" y="369"/>
                  </a:lnTo>
                  <a:lnTo>
                    <a:pt x="837" y="374"/>
                  </a:lnTo>
                  <a:lnTo>
                    <a:pt x="833" y="380"/>
                  </a:lnTo>
                  <a:lnTo>
                    <a:pt x="829" y="386"/>
                  </a:lnTo>
                  <a:lnTo>
                    <a:pt x="826" y="393"/>
                  </a:lnTo>
                  <a:lnTo>
                    <a:pt x="824" y="399"/>
                  </a:lnTo>
                  <a:lnTo>
                    <a:pt x="822" y="406"/>
                  </a:lnTo>
                  <a:lnTo>
                    <a:pt x="821" y="414"/>
                  </a:lnTo>
                  <a:lnTo>
                    <a:pt x="821" y="421"/>
                  </a:lnTo>
                  <a:lnTo>
                    <a:pt x="821" y="425"/>
                  </a:lnTo>
                  <a:lnTo>
                    <a:pt x="822" y="430"/>
                  </a:lnTo>
                  <a:lnTo>
                    <a:pt x="822" y="434"/>
                  </a:lnTo>
                  <a:lnTo>
                    <a:pt x="823" y="439"/>
                  </a:lnTo>
                  <a:lnTo>
                    <a:pt x="824" y="443"/>
                  </a:lnTo>
                  <a:lnTo>
                    <a:pt x="826" y="447"/>
                  </a:lnTo>
                  <a:lnTo>
                    <a:pt x="828" y="451"/>
                  </a:lnTo>
                  <a:lnTo>
                    <a:pt x="829" y="453"/>
                  </a:lnTo>
                  <a:lnTo>
                    <a:pt x="830" y="455"/>
                  </a:lnTo>
                  <a:lnTo>
                    <a:pt x="491" y="957"/>
                  </a:lnTo>
                  <a:lnTo>
                    <a:pt x="486" y="957"/>
                  </a:lnTo>
                  <a:lnTo>
                    <a:pt x="471" y="957"/>
                  </a:lnTo>
                  <a:lnTo>
                    <a:pt x="141" y="550"/>
                  </a:lnTo>
                  <a:lnTo>
                    <a:pt x="143" y="543"/>
                  </a:lnTo>
                  <a:lnTo>
                    <a:pt x="144" y="540"/>
                  </a:lnTo>
                  <a:lnTo>
                    <a:pt x="145" y="536"/>
                  </a:lnTo>
                  <a:lnTo>
                    <a:pt x="146" y="533"/>
                  </a:lnTo>
                  <a:lnTo>
                    <a:pt x="146" y="529"/>
                  </a:lnTo>
                  <a:lnTo>
                    <a:pt x="147" y="525"/>
                  </a:lnTo>
                  <a:lnTo>
                    <a:pt x="147" y="522"/>
                  </a:lnTo>
                  <a:lnTo>
                    <a:pt x="147" y="514"/>
                  </a:lnTo>
                  <a:lnTo>
                    <a:pt x="145" y="507"/>
                  </a:lnTo>
                  <a:lnTo>
                    <a:pt x="144" y="500"/>
                  </a:lnTo>
                  <a:lnTo>
                    <a:pt x="141" y="493"/>
                  </a:lnTo>
                  <a:lnTo>
                    <a:pt x="138" y="486"/>
                  </a:lnTo>
                  <a:lnTo>
                    <a:pt x="134" y="480"/>
                  </a:lnTo>
                  <a:lnTo>
                    <a:pt x="130" y="475"/>
                  </a:lnTo>
                  <a:lnTo>
                    <a:pt x="125" y="470"/>
                  </a:lnTo>
                  <a:lnTo>
                    <a:pt x="120" y="465"/>
                  </a:lnTo>
                  <a:lnTo>
                    <a:pt x="114" y="461"/>
                  </a:lnTo>
                  <a:lnTo>
                    <a:pt x="108" y="457"/>
                  </a:lnTo>
                  <a:lnTo>
                    <a:pt x="102" y="454"/>
                  </a:lnTo>
                  <a:lnTo>
                    <a:pt x="95" y="452"/>
                  </a:lnTo>
                  <a:lnTo>
                    <a:pt x="88" y="450"/>
                  </a:lnTo>
                  <a:lnTo>
                    <a:pt x="81" y="449"/>
                  </a:lnTo>
                  <a:lnTo>
                    <a:pt x="74" y="449"/>
                  </a:lnTo>
                  <a:lnTo>
                    <a:pt x="66" y="449"/>
                  </a:lnTo>
                  <a:lnTo>
                    <a:pt x="58" y="450"/>
                  </a:lnTo>
                  <a:lnTo>
                    <a:pt x="51" y="452"/>
                  </a:lnTo>
                  <a:lnTo>
                    <a:pt x="44" y="455"/>
                  </a:lnTo>
                  <a:lnTo>
                    <a:pt x="38" y="458"/>
                  </a:lnTo>
                  <a:lnTo>
                    <a:pt x="32" y="462"/>
                  </a:lnTo>
                  <a:lnTo>
                    <a:pt x="26" y="466"/>
                  </a:lnTo>
                  <a:lnTo>
                    <a:pt x="21" y="471"/>
                  </a:lnTo>
                  <a:lnTo>
                    <a:pt x="16" y="476"/>
                  </a:lnTo>
                  <a:lnTo>
                    <a:pt x="12" y="482"/>
                  </a:lnTo>
                  <a:lnTo>
                    <a:pt x="9" y="488"/>
                  </a:lnTo>
                  <a:lnTo>
                    <a:pt x="6" y="494"/>
                  </a:lnTo>
                  <a:lnTo>
                    <a:pt x="3" y="501"/>
                  </a:lnTo>
                  <a:lnTo>
                    <a:pt x="1" y="507"/>
                  </a:lnTo>
                  <a:lnTo>
                    <a:pt x="0" y="515"/>
                  </a:lnTo>
                  <a:lnTo>
                    <a:pt x="0" y="522"/>
                  </a:lnTo>
                  <a:lnTo>
                    <a:pt x="0" y="529"/>
                  </a:lnTo>
                  <a:lnTo>
                    <a:pt x="1" y="537"/>
                  </a:lnTo>
                  <a:lnTo>
                    <a:pt x="3" y="544"/>
                  </a:lnTo>
                  <a:lnTo>
                    <a:pt x="5" y="551"/>
                  </a:lnTo>
                  <a:lnTo>
                    <a:pt x="7" y="557"/>
                  </a:lnTo>
                  <a:lnTo>
                    <a:pt x="10" y="563"/>
                  </a:lnTo>
                  <a:lnTo>
                    <a:pt x="14" y="569"/>
                  </a:lnTo>
                  <a:lnTo>
                    <a:pt x="18" y="575"/>
                  </a:lnTo>
                  <a:lnTo>
                    <a:pt x="23" y="580"/>
                  </a:lnTo>
                  <a:lnTo>
                    <a:pt x="28" y="584"/>
                  </a:lnTo>
                  <a:lnTo>
                    <a:pt x="34" y="588"/>
                  </a:lnTo>
                  <a:lnTo>
                    <a:pt x="40" y="592"/>
                  </a:lnTo>
                  <a:lnTo>
                    <a:pt x="46" y="594"/>
                  </a:lnTo>
                  <a:lnTo>
                    <a:pt x="53" y="596"/>
                  </a:lnTo>
                  <a:lnTo>
                    <a:pt x="60" y="5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2" name="Google Shape;622;p30"/>
          <p:cNvGrpSpPr/>
          <p:nvPr/>
        </p:nvGrpSpPr>
        <p:grpSpPr>
          <a:xfrm>
            <a:off x="2287019" y="3220348"/>
            <a:ext cx="625617" cy="681367"/>
            <a:chOff x="3031736" y="3393853"/>
            <a:chExt cx="545400" cy="594001"/>
          </a:xfrm>
        </p:grpSpPr>
        <p:sp>
          <p:nvSpPr>
            <p:cNvPr id="623" name="Google Shape;623;p30"/>
            <p:cNvSpPr/>
            <p:nvPr/>
          </p:nvSpPr>
          <p:spPr>
            <a:xfrm>
              <a:off x="3087536" y="3499694"/>
              <a:ext cx="489600" cy="488160"/>
            </a:xfrm>
            <a:custGeom>
              <a:avLst/>
              <a:gdLst/>
              <a:ahLst/>
              <a:cxnLst/>
              <a:rect l="l" t="t" r="r" b="b"/>
              <a:pathLst>
                <a:path w="1361" h="1357" extrusionOk="0">
                  <a:moveTo>
                    <a:pt x="681" y="0"/>
                  </a:moveTo>
                  <a:lnTo>
                    <a:pt x="677" y="0"/>
                  </a:lnTo>
                  <a:lnTo>
                    <a:pt x="674" y="1"/>
                  </a:lnTo>
                  <a:lnTo>
                    <a:pt x="670" y="2"/>
                  </a:lnTo>
                  <a:lnTo>
                    <a:pt x="667" y="3"/>
                  </a:lnTo>
                  <a:lnTo>
                    <a:pt x="664" y="5"/>
                  </a:lnTo>
                  <a:lnTo>
                    <a:pt x="660" y="6"/>
                  </a:lnTo>
                  <a:lnTo>
                    <a:pt x="658" y="9"/>
                  </a:lnTo>
                  <a:lnTo>
                    <a:pt x="655" y="11"/>
                  </a:lnTo>
                  <a:lnTo>
                    <a:pt x="653" y="14"/>
                  </a:lnTo>
                  <a:lnTo>
                    <a:pt x="650" y="17"/>
                  </a:lnTo>
                  <a:lnTo>
                    <a:pt x="649" y="20"/>
                  </a:lnTo>
                  <a:lnTo>
                    <a:pt x="647" y="23"/>
                  </a:lnTo>
                  <a:lnTo>
                    <a:pt x="646" y="26"/>
                  </a:lnTo>
                  <a:lnTo>
                    <a:pt x="645" y="30"/>
                  </a:lnTo>
                  <a:lnTo>
                    <a:pt x="644" y="33"/>
                  </a:lnTo>
                  <a:lnTo>
                    <a:pt x="644" y="37"/>
                  </a:lnTo>
                  <a:lnTo>
                    <a:pt x="644" y="641"/>
                  </a:lnTo>
                  <a:lnTo>
                    <a:pt x="37" y="641"/>
                  </a:lnTo>
                  <a:lnTo>
                    <a:pt x="33" y="641"/>
                  </a:lnTo>
                  <a:lnTo>
                    <a:pt x="30" y="642"/>
                  </a:lnTo>
                  <a:lnTo>
                    <a:pt x="26" y="643"/>
                  </a:lnTo>
                  <a:lnTo>
                    <a:pt x="23" y="644"/>
                  </a:lnTo>
                  <a:lnTo>
                    <a:pt x="20" y="645"/>
                  </a:lnTo>
                  <a:lnTo>
                    <a:pt x="17" y="647"/>
                  </a:lnTo>
                  <a:lnTo>
                    <a:pt x="14" y="649"/>
                  </a:lnTo>
                  <a:lnTo>
                    <a:pt x="11" y="651"/>
                  </a:lnTo>
                  <a:lnTo>
                    <a:pt x="9" y="654"/>
                  </a:lnTo>
                  <a:lnTo>
                    <a:pt x="6" y="657"/>
                  </a:lnTo>
                  <a:lnTo>
                    <a:pt x="5" y="660"/>
                  </a:lnTo>
                  <a:lnTo>
                    <a:pt x="3" y="663"/>
                  </a:lnTo>
                  <a:lnTo>
                    <a:pt x="2" y="666"/>
                  </a:lnTo>
                  <a:lnTo>
                    <a:pt x="1" y="670"/>
                  </a:lnTo>
                  <a:lnTo>
                    <a:pt x="0" y="673"/>
                  </a:lnTo>
                  <a:lnTo>
                    <a:pt x="0" y="677"/>
                  </a:lnTo>
                  <a:lnTo>
                    <a:pt x="4" y="747"/>
                  </a:lnTo>
                  <a:lnTo>
                    <a:pt x="14" y="814"/>
                  </a:lnTo>
                  <a:lnTo>
                    <a:pt x="31" y="879"/>
                  </a:lnTo>
                  <a:lnTo>
                    <a:pt x="54" y="942"/>
                  </a:lnTo>
                  <a:lnTo>
                    <a:pt x="82" y="1001"/>
                  </a:lnTo>
                  <a:lnTo>
                    <a:pt x="116" y="1057"/>
                  </a:lnTo>
                  <a:lnTo>
                    <a:pt x="156" y="1110"/>
                  </a:lnTo>
                  <a:lnTo>
                    <a:pt x="200" y="1158"/>
                  </a:lnTo>
                  <a:lnTo>
                    <a:pt x="248" y="1202"/>
                  </a:lnTo>
                  <a:lnTo>
                    <a:pt x="301" y="1241"/>
                  </a:lnTo>
                  <a:lnTo>
                    <a:pt x="357" y="1275"/>
                  </a:lnTo>
                  <a:lnTo>
                    <a:pt x="416" y="1304"/>
                  </a:lnTo>
                  <a:lnTo>
                    <a:pt x="479" y="1326"/>
                  </a:lnTo>
                  <a:lnTo>
                    <a:pt x="544" y="1343"/>
                  </a:lnTo>
                  <a:lnTo>
                    <a:pt x="611" y="1353"/>
                  </a:lnTo>
                  <a:lnTo>
                    <a:pt x="681" y="1357"/>
                  </a:lnTo>
                  <a:lnTo>
                    <a:pt x="750" y="1353"/>
                  </a:lnTo>
                  <a:lnTo>
                    <a:pt x="818" y="1343"/>
                  </a:lnTo>
                  <a:lnTo>
                    <a:pt x="883" y="1326"/>
                  </a:lnTo>
                  <a:lnTo>
                    <a:pt x="946" y="1304"/>
                  </a:lnTo>
                  <a:lnTo>
                    <a:pt x="1005" y="1275"/>
                  </a:lnTo>
                  <a:lnTo>
                    <a:pt x="1061" y="1241"/>
                  </a:lnTo>
                  <a:lnTo>
                    <a:pt x="1113" y="1202"/>
                  </a:lnTo>
                  <a:lnTo>
                    <a:pt x="1162" y="1158"/>
                  </a:lnTo>
                  <a:lnTo>
                    <a:pt x="1206" y="1110"/>
                  </a:lnTo>
                  <a:lnTo>
                    <a:pt x="1245" y="1057"/>
                  </a:lnTo>
                  <a:lnTo>
                    <a:pt x="1279" y="1001"/>
                  </a:lnTo>
                  <a:lnTo>
                    <a:pt x="1308" y="942"/>
                  </a:lnTo>
                  <a:lnTo>
                    <a:pt x="1330" y="879"/>
                  </a:lnTo>
                  <a:lnTo>
                    <a:pt x="1347" y="814"/>
                  </a:lnTo>
                  <a:lnTo>
                    <a:pt x="1357" y="747"/>
                  </a:lnTo>
                  <a:lnTo>
                    <a:pt x="1361" y="677"/>
                  </a:lnTo>
                  <a:lnTo>
                    <a:pt x="1357" y="608"/>
                  </a:lnTo>
                  <a:lnTo>
                    <a:pt x="1347" y="541"/>
                  </a:lnTo>
                  <a:lnTo>
                    <a:pt x="1330" y="476"/>
                  </a:lnTo>
                  <a:lnTo>
                    <a:pt x="1307" y="414"/>
                  </a:lnTo>
                  <a:lnTo>
                    <a:pt x="1279" y="355"/>
                  </a:lnTo>
                  <a:lnTo>
                    <a:pt x="1245" y="299"/>
                  </a:lnTo>
                  <a:lnTo>
                    <a:pt x="1205" y="247"/>
                  </a:lnTo>
                  <a:lnTo>
                    <a:pt x="1162" y="199"/>
                  </a:lnTo>
                  <a:lnTo>
                    <a:pt x="1113" y="155"/>
                  </a:lnTo>
                  <a:lnTo>
                    <a:pt x="1061" y="116"/>
                  </a:lnTo>
                  <a:lnTo>
                    <a:pt x="1005" y="82"/>
                  </a:lnTo>
                  <a:lnTo>
                    <a:pt x="945" y="53"/>
                  </a:lnTo>
                  <a:lnTo>
                    <a:pt x="883" y="31"/>
                  </a:lnTo>
                  <a:lnTo>
                    <a:pt x="818" y="14"/>
                  </a:lnTo>
                  <a:lnTo>
                    <a:pt x="750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0"/>
            <p:cNvSpPr/>
            <p:nvPr/>
          </p:nvSpPr>
          <p:spPr>
            <a:xfrm>
              <a:off x="3031736" y="3487814"/>
              <a:ext cx="258120" cy="230040"/>
            </a:xfrm>
            <a:custGeom>
              <a:avLst/>
              <a:gdLst/>
              <a:ahLst/>
              <a:cxnLst/>
              <a:rect l="l" t="t" r="r" b="b"/>
              <a:pathLst>
                <a:path w="718" h="640" extrusionOk="0">
                  <a:moveTo>
                    <a:pt x="714" y="620"/>
                  </a:moveTo>
                  <a:lnTo>
                    <a:pt x="715" y="618"/>
                  </a:lnTo>
                  <a:lnTo>
                    <a:pt x="716" y="616"/>
                  </a:lnTo>
                  <a:lnTo>
                    <a:pt x="717" y="613"/>
                  </a:lnTo>
                  <a:lnTo>
                    <a:pt x="717" y="611"/>
                  </a:lnTo>
                  <a:lnTo>
                    <a:pt x="718" y="609"/>
                  </a:lnTo>
                  <a:lnTo>
                    <a:pt x="718" y="607"/>
                  </a:lnTo>
                  <a:lnTo>
                    <a:pt x="718" y="604"/>
                  </a:lnTo>
                  <a:lnTo>
                    <a:pt x="718" y="602"/>
                  </a:lnTo>
                  <a:lnTo>
                    <a:pt x="718" y="599"/>
                  </a:lnTo>
                  <a:lnTo>
                    <a:pt x="718" y="597"/>
                  </a:lnTo>
                  <a:lnTo>
                    <a:pt x="718" y="595"/>
                  </a:lnTo>
                  <a:lnTo>
                    <a:pt x="717" y="592"/>
                  </a:lnTo>
                  <a:lnTo>
                    <a:pt x="717" y="590"/>
                  </a:lnTo>
                  <a:lnTo>
                    <a:pt x="716" y="588"/>
                  </a:lnTo>
                  <a:lnTo>
                    <a:pt x="715" y="585"/>
                  </a:lnTo>
                  <a:lnTo>
                    <a:pt x="714" y="583"/>
                  </a:lnTo>
                  <a:lnTo>
                    <a:pt x="407" y="19"/>
                  </a:lnTo>
                  <a:lnTo>
                    <a:pt x="405" y="16"/>
                  </a:lnTo>
                  <a:lnTo>
                    <a:pt x="402" y="13"/>
                  </a:lnTo>
                  <a:lnTo>
                    <a:pt x="399" y="10"/>
                  </a:lnTo>
                  <a:lnTo>
                    <a:pt x="396" y="8"/>
                  </a:lnTo>
                  <a:lnTo>
                    <a:pt x="393" y="6"/>
                  </a:lnTo>
                  <a:lnTo>
                    <a:pt x="390" y="5"/>
                  </a:lnTo>
                  <a:lnTo>
                    <a:pt x="387" y="3"/>
                  </a:lnTo>
                  <a:lnTo>
                    <a:pt x="384" y="2"/>
                  </a:lnTo>
                  <a:lnTo>
                    <a:pt x="382" y="1"/>
                  </a:lnTo>
                  <a:lnTo>
                    <a:pt x="381" y="1"/>
                  </a:lnTo>
                  <a:lnTo>
                    <a:pt x="377" y="0"/>
                  </a:lnTo>
                  <a:lnTo>
                    <a:pt x="375" y="0"/>
                  </a:lnTo>
                  <a:lnTo>
                    <a:pt x="374" y="0"/>
                  </a:lnTo>
                  <a:lnTo>
                    <a:pt x="372" y="0"/>
                  </a:lnTo>
                  <a:lnTo>
                    <a:pt x="370" y="0"/>
                  </a:lnTo>
                  <a:lnTo>
                    <a:pt x="368" y="0"/>
                  </a:lnTo>
                  <a:lnTo>
                    <a:pt x="366" y="1"/>
                  </a:lnTo>
                  <a:lnTo>
                    <a:pt x="364" y="1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59" y="3"/>
                  </a:lnTo>
                  <a:lnTo>
                    <a:pt x="358" y="4"/>
                  </a:lnTo>
                  <a:lnTo>
                    <a:pt x="356" y="5"/>
                  </a:lnTo>
                  <a:lnTo>
                    <a:pt x="316" y="28"/>
                  </a:lnTo>
                  <a:lnTo>
                    <a:pt x="278" y="54"/>
                  </a:lnTo>
                  <a:lnTo>
                    <a:pt x="243" y="82"/>
                  </a:lnTo>
                  <a:lnTo>
                    <a:pt x="209" y="113"/>
                  </a:lnTo>
                  <a:lnTo>
                    <a:pt x="177" y="145"/>
                  </a:lnTo>
                  <a:lnTo>
                    <a:pt x="148" y="180"/>
                  </a:lnTo>
                  <a:lnTo>
                    <a:pt x="121" y="216"/>
                  </a:lnTo>
                  <a:lnTo>
                    <a:pt x="97" y="254"/>
                  </a:lnTo>
                  <a:lnTo>
                    <a:pt x="75" y="294"/>
                  </a:lnTo>
                  <a:lnTo>
                    <a:pt x="55" y="335"/>
                  </a:lnTo>
                  <a:lnTo>
                    <a:pt x="39" y="377"/>
                  </a:lnTo>
                  <a:lnTo>
                    <a:pt x="25" y="420"/>
                  </a:lnTo>
                  <a:lnTo>
                    <a:pt x="14" y="465"/>
                  </a:lnTo>
                  <a:lnTo>
                    <a:pt x="6" y="510"/>
                  </a:lnTo>
                  <a:lnTo>
                    <a:pt x="2" y="556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1" y="610"/>
                  </a:lnTo>
                  <a:lnTo>
                    <a:pt x="2" y="614"/>
                  </a:lnTo>
                  <a:lnTo>
                    <a:pt x="3" y="617"/>
                  </a:lnTo>
                  <a:lnTo>
                    <a:pt x="5" y="620"/>
                  </a:lnTo>
                  <a:lnTo>
                    <a:pt x="6" y="623"/>
                  </a:lnTo>
                  <a:lnTo>
                    <a:pt x="9" y="626"/>
                  </a:lnTo>
                  <a:lnTo>
                    <a:pt x="11" y="629"/>
                  </a:lnTo>
                  <a:lnTo>
                    <a:pt x="14" y="631"/>
                  </a:lnTo>
                  <a:lnTo>
                    <a:pt x="17" y="633"/>
                  </a:lnTo>
                  <a:lnTo>
                    <a:pt x="20" y="635"/>
                  </a:lnTo>
                  <a:lnTo>
                    <a:pt x="23" y="637"/>
                  </a:lnTo>
                  <a:lnTo>
                    <a:pt x="26" y="638"/>
                  </a:lnTo>
                  <a:lnTo>
                    <a:pt x="30" y="639"/>
                  </a:lnTo>
                  <a:lnTo>
                    <a:pt x="33" y="640"/>
                  </a:lnTo>
                  <a:lnTo>
                    <a:pt x="37" y="640"/>
                  </a:lnTo>
                  <a:lnTo>
                    <a:pt x="680" y="640"/>
                  </a:lnTo>
                  <a:lnTo>
                    <a:pt x="685" y="639"/>
                  </a:lnTo>
                  <a:lnTo>
                    <a:pt x="690" y="637"/>
                  </a:lnTo>
                  <a:lnTo>
                    <a:pt x="695" y="635"/>
                  </a:lnTo>
                  <a:lnTo>
                    <a:pt x="700" y="633"/>
                  </a:lnTo>
                  <a:lnTo>
                    <a:pt x="702" y="632"/>
                  </a:lnTo>
                  <a:lnTo>
                    <a:pt x="704" y="630"/>
                  </a:lnTo>
                  <a:lnTo>
                    <a:pt x="706" y="629"/>
                  </a:lnTo>
                  <a:lnTo>
                    <a:pt x="707" y="627"/>
                  </a:lnTo>
                  <a:lnTo>
                    <a:pt x="709" y="626"/>
                  </a:lnTo>
                  <a:lnTo>
                    <a:pt x="711" y="624"/>
                  </a:lnTo>
                  <a:lnTo>
                    <a:pt x="712" y="6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0"/>
            <p:cNvSpPr/>
            <p:nvPr/>
          </p:nvSpPr>
          <p:spPr>
            <a:xfrm>
              <a:off x="3167097" y="3393853"/>
              <a:ext cx="136800" cy="257760"/>
            </a:xfrm>
            <a:custGeom>
              <a:avLst/>
              <a:gdLst/>
              <a:ahLst/>
              <a:cxnLst/>
              <a:rect l="l" t="t" r="r" b="b"/>
              <a:pathLst>
                <a:path w="381" h="717" extrusionOk="0">
                  <a:moveTo>
                    <a:pt x="310" y="698"/>
                  </a:moveTo>
                  <a:lnTo>
                    <a:pt x="311" y="700"/>
                  </a:lnTo>
                  <a:lnTo>
                    <a:pt x="313" y="702"/>
                  </a:lnTo>
                  <a:lnTo>
                    <a:pt x="314" y="704"/>
                  </a:lnTo>
                  <a:lnTo>
                    <a:pt x="316" y="706"/>
                  </a:lnTo>
                  <a:lnTo>
                    <a:pt x="318" y="707"/>
                  </a:lnTo>
                  <a:lnTo>
                    <a:pt x="320" y="709"/>
                  </a:lnTo>
                  <a:lnTo>
                    <a:pt x="322" y="710"/>
                  </a:lnTo>
                  <a:lnTo>
                    <a:pt x="324" y="712"/>
                  </a:lnTo>
                  <a:lnTo>
                    <a:pt x="326" y="713"/>
                  </a:lnTo>
                  <a:lnTo>
                    <a:pt x="329" y="714"/>
                  </a:lnTo>
                  <a:lnTo>
                    <a:pt x="331" y="715"/>
                  </a:lnTo>
                  <a:lnTo>
                    <a:pt x="334" y="716"/>
                  </a:lnTo>
                  <a:lnTo>
                    <a:pt x="336" y="716"/>
                  </a:lnTo>
                  <a:lnTo>
                    <a:pt x="339" y="717"/>
                  </a:lnTo>
                  <a:lnTo>
                    <a:pt x="341" y="717"/>
                  </a:lnTo>
                  <a:lnTo>
                    <a:pt x="344" y="717"/>
                  </a:lnTo>
                  <a:lnTo>
                    <a:pt x="352" y="717"/>
                  </a:lnTo>
                  <a:lnTo>
                    <a:pt x="355" y="716"/>
                  </a:lnTo>
                  <a:lnTo>
                    <a:pt x="358" y="715"/>
                  </a:lnTo>
                  <a:lnTo>
                    <a:pt x="361" y="714"/>
                  </a:lnTo>
                  <a:lnTo>
                    <a:pt x="364" y="712"/>
                  </a:lnTo>
                  <a:lnTo>
                    <a:pt x="366" y="711"/>
                  </a:lnTo>
                  <a:lnTo>
                    <a:pt x="369" y="709"/>
                  </a:lnTo>
                  <a:lnTo>
                    <a:pt x="371" y="707"/>
                  </a:lnTo>
                  <a:lnTo>
                    <a:pt x="373" y="704"/>
                  </a:lnTo>
                  <a:lnTo>
                    <a:pt x="375" y="702"/>
                  </a:lnTo>
                  <a:lnTo>
                    <a:pt x="376" y="699"/>
                  </a:lnTo>
                  <a:lnTo>
                    <a:pt x="378" y="696"/>
                  </a:lnTo>
                  <a:lnTo>
                    <a:pt x="379" y="693"/>
                  </a:lnTo>
                  <a:lnTo>
                    <a:pt x="380" y="690"/>
                  </a:lnTo>
                  <a:lnTo>
                    <a:pt x="380" y="687"/>
                  </a:lnTo>
                  <a:lnTo>
                    <a:pt x="381" y="684"/>
                  </a:lnTo>
                  <a:lnTo>
                    <a:pt x="381" y="681"/>
                  </a:lnTo>
                  <a:lnTo>
                    <a:pt x="381" y="37"/>
                  </a:lnTo>
                  <a:lnTo>
                    <a:pt x="381" y="33"/>
                  </a:lnTo>
                  <a:lnTo>
                    <a:pt x="380" y="30"/>
                  </a:lnTo>
                  <a:lnTo>
                    <a:pt x="379" y="26"/>
                  </a:lnTo>
                  <a:lnTo>
                    <a:pt x="378" y="23"/>
                  </a:lnTo>
                  <a:lnTo>
                    <a:pt x="376" y="20"/>
                  </a:lnTo>
                  <a:lnTo>
                    <a:pt x="375" y="17"/>
                  </a:lnTo>
                  <a:lnTo>
                    <a:pt x="372" y="14"/>
                  </a:lnTo>
                  <a:lnTo>
                    <a:pt x="370" y="11"/>
                  </a:lnTo>
                  <a:lnTo>
                    <a:pt x="367" y="9"/>
                  </a:lnTo>
                  <a:lnTo>
                    <a:pt x="365" y="6"/>
                  </a:lnTo>
                  <a:lnTo>
                    <a:pt x="361" y="5"/>
                  </a:lnTo>
                  <a:lnTo>
                    <a:pt x="358" y="3"/>
                  </a:lnTo>
                  <a:lnTo>
                    <a:pt x="355" y="2"/>
                  </a:lnTo>
                  <a:lnTo>
                    <a:pt x="351" y="1"/>
                  </a:lnTo>
                  <a:lnTo>
                    <a:pt x="348" y="0"/>
                  </a:lnTo>
                  <a:lnTo>
                    <a:pt x="344" y="0"/>
                  </a:lnTo>
                  <a:lnTo>
                    <a:pt x="302" y="1"/>
                  </a:lnTo>
                  <a:lnTo>
                    <a:pt x="260" y="5"/>
                  </a:lnTo>
                  <a:lnTo>
                    <a:pt x="218" y="12"/>
                  </a:lnTo>
                  <a:lnTo>
                    <a:pt x="176" y="21"/>
                  </a:lnTo>
                  <a:lnTo>
                    <a:pt x="136" y="33"/>
                  </a:lnTo>
                  <a:lnTo>
                    <a:pt x="96" y="47"/>
                  </a:lnTo>
                  <a:lnTo>
                    <a:pt x="57" y="63"/>
                  </a:lnTo>
                  <a:lnTo>
                    <a:pt x="19" y="82"/>
                  </a:lnTo>
                  <a:lnTo>
                    <a:pt x="16" y="84"/>
                  </a:lnTo>
                  <a:lnTo>
                    <a:pt x="13" y="87"/>
                  </a:lnTo>
                  <a:lnTo>
                    <a:pt x="11" y="90"/>
                  </a:lnTo>
                  <a:lnTo>
                    <a:pt x="8" y="93"/>
                  </a:lnTo>
                  <a:lnTo>
                    <a:pt x="6" y="96"/>
                  </a:lnTo>
                  <a:lnTo>
                    <a:pt x="4" y="99"/>
                  </a:lnTo>
                  <a:lnTo>
                    <a:pt x="3" y="102"/>
                  </a:lnTo>
                  <a:lnTo>
                    <a:pt x="2" y="106"/>
                  </a:lnTo>
                  <a:lnTo>
                    <a:pt x="1" y="109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1" y="123"/>
                  </a:lnTo>
                  <a:lnTo>
                    <a:pt x="2" y="126"/>
                  </a:lnTo>
                  <a:lnTo>
                    <a:pt x="3" y="130"/>
                  </a:lnTo>
                  <a:lnTo>
                    <a:pt x="5" y="1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6" name="Google Shape;626;p30"/>
          <p:cNvGrpSpPr/>
          <p:nvPr/>
        </p:nvGrpSpPr>
        <p:grpSpPr>
          <a:xfrm>
            <a:off x="3086488" y="3234389"/>
            <a:ext cx="685082" cy="653284"/>
            <a:chOff x="3728697" y="3406094"/>
            <a:chExt cx="597240" cy="569519"/>
          </a:xfrm>
        </p:grpSpPr>
        <p:sp>
          <p:nvSpPr>
            <p:cNvPr id="627" name="Google Shape;627;p30"/>
            <p:cNvSpPr/>
            <p:nvPr/>
          </p:nvSpPr>
          <p:spPr>
            <a:xfrm>
              <a:off x="3878817" y="3435613"/>
              <a:ext cx="447120" cy="540000"/>
            </a:xfrm>
            <a:custGeom>
              <a:avLst/>
              <a:gdLst/>
              <a:ahLst/>
              <a:cxnLst/>
              <a:rect l="l" t="t" r="r" b="b"/>
              <a:pathLst>
                <a:path w="1243" h="1501" extrusionOk="0">
                  <a:moveTo>
                    <a:pt x="492" y="0"/>
                  </a:moveTo>
                  <a:lnTo>
                    <a:pt x="488" y="0"/>
                  </a:lnTo>
                  <a:lnTo>
                    <a:pt x="483" y="1"/>
                  </a:lnTo>
                  <a:lnTo>
                    <a:pt x="479" y="2"/>
                  </a:lnTo>
                  <a:lnTo>
                    <a:pt x="476" y="3"/>
                  </a:lnTo>
                  <a:lnTo>
                    <a:pt x="472" y="5"/>
                  </a:lnTo>
                  <a:lnTo>
                    <a:pt x="468" y="8"/>
                  </a:lnTo>
                  <a:lnTo>
                    <a:pt x="465" y="10"/>
                  </a:lnTo>
                  <a:lnTo>
                    <a:pt x="462" y="13"/>
                  </a:lnTo>
                  <a:lnTo>
                    <a:pt x="460" y="16"/>
                  </a:lnTo>
                  <a:lnTo>
                    <a:pt x="457" y="19"/>
                  </a:lnTo>
                  <a:lnTo>
                    <a:pt x="455" y="23"/>
                  </a:lnTo>
                  <a:lnTo>
                    <a:pt x="453" y="27"/>
                  </a:lnTo>
                  <a:lnTo>
                    <a:pt x="452" y="30"/>
                  </a:lnTo>
                  <a:lnTo>
                    <a:pt x="451" y="35"/>
                  </a:lnTo>
                  <a:lnTo>
                    <a:pt x="450" y="39"/>
                  </a:lnTo>
                  <a:lnTo>
                    <a:pt x="450" y="43"/>
                  </a:lnTo>
                  <a:lnTo>
                    <a:pt x="450" y="737"/>
                  </a:lnTo>
                  <a:lnTo>
                    <a:pt x="9" y="1273"/>
                  </a:lnTo>
                  <a:lnTo>
                    <a:pt x="6" y="1276"/>
                  </a:lnTo>
                  <a:lnTo>
                    <a:pt x="4" y="1280"/>
                  </a:lnTo>
                  <a:lnTo>
                    <a:pt x="3" y="1283"/>
                  </a:lnTo>
                  <a:lnTo>
                    <a:pt x="2" y="1287"/>
                  </a:lnTo>
                  <a:lnTo>
                    <a:pt x="1" y="1291"/>
                  </a:lnTo>
                  <a:lnTo>
                    <a:pt x="0" y="1295"/>
                  </a:lnTo>
                  <a:lnTo>
                    <a:pt x="0" y="1299"/>
                  </a:lnTo>
                  <a:lnTo>
                    <a:pt x="0" y="1304"/>
                  </a:lnTo>
                  <a:lnTo>
                    <a:pt x="1" y="1308"/>
                  </a:lnTo>
                  <a:lnTo>
                    <a:pt x="2" y="1312"/>
                  </a:lnTo>
                  <a:lnTo>
                    <a:pt x="3" y="1315"/>
                  </a:lnTo>
                  <a:lnTo>
                    <a:pt x="5" y="1319"/>
                  </a:lnTo>
                  <a:lnTo>
                    <a:pt x="7" y="1323"/>
                  </a:lnTo>
                  <a:lnTo>
                    <a:pt x="9" y="1326"/>
                  </a:lnTo>
                  <a:lnTo>
                    <a:pt x="12" y="1329"/>
                  </a:lnTo>
                  <a:lnTo>
                    <a:pt x="15" y="1332"/>
                  </a:lnTo>
                  <a:lnTo>
                    <a:pt x="66" y="1371"/>
                  </a:lnTo>
                  <a:lnTo>
                    <a:pt x="121" y="1405"/>
                  </a:lnTo>
                  <a:lnTo>
                    <a:pt x="178" y="1434"/>
                  </a:lnTo>
                  <a:lnTo>
                    <a:pt x="238" y="1458"/>
                  </a:lnTo>
                  <a:lnTo>
                    <a:pt x="299" y="1476"/>
                  </a:lnTo>
                  <a:lnTo>
                    <a:pt x="362" y="1490"/>
                  </a:lnTo>
                  <a:lnTo>
                    <a:pt x="427" y="1498"/>
                  </a:lnTo>
                  <a:lnTo>
                    <a:pt x="492" y="1501"/>
                  </a:lnTo>
                  <a:lnTo>
                    <a:pt x="569" y="1497"/>
                  </a:lnTo>
                  <a:lnTo>
                    <a:pt x="643" y="1486"/>
                  </a:lnTo>
                  <a:lnTo>
                    <a:pt x="715" y="1467"/>
                  </a:lnTo>
                  <a:lnTo>
                    <a:pt x="784" y="1442"/>
                  </a:lnTo>
                  <a:lnTo>
                    <a:pt x="850" y="1411"/>
                  </a:lnTo>
                  <a:lnTo>
                    <a:pt x="912" y="1373"/>
                  </a:lnTo>
                  <a:lnTo>
                    <a:pt x="970" y="1330"/>
                  </a:lnTo>
                  <a:lnTo>
                    <a:pt x="1023" y="1282"/>
                  </a:lnTo>
                  <a:lnTo>
                    <a:pt x="1071" y="1228"/>
                  </a:lnTo>
                  <a:lnTo>
                    <a:pt x="1115" y="1171"/>
                  </a:lnTo>
                  <a:lnTo>
                    <a:pt x="1152" y="1109"/>
                  </a:lnTo>
                  <a:lnTo>
                    <a:pt x="1184" y="1043"/>
                  </a:lnTo>
                  <a:lnTo>
                    <a:pt x="1209" y="974"/>
                  </a:lnTo>
                  <a:lnTo>
                    <a:pt x="1228" y="902"/>
                  </a:lnTo>
                  <a:lnTo>
                    <a:pt x="1239" y="828"/>
                  </a:lnTo>
                  <a:lnTo>
                    <a:pt x="1243" y="751"/>
                  </a:lnTo>
                  <a:lnTo>
                    <a:pt x="1239" y="674"/>
                  </a:lnTo>
                  <a:lnTo>
                    <a:pt x="1228" y="600"/>
                  </a:lnTo>
                  <a:lnTo>
                    <a:pt x="1210" y="528"/>
                  </a:lnTo>
                  <a:lnTo>
                    <a:pt x="1185" y="459"/>
                  </a:lnTo>
                  <a:lnTo>
                    <a:pt x="1153" y="393"/>
                  </a:lnTo>
                  <a:lnTo>
                    <a:pt x="1116" y="331"/>
                  </a:lnTo>
                  <a:lnTo>
                    <a:pt x="1072" y="273"/>
                  </a:lnTo>
                  <a:lnTo>
                    <a:pt x="1024" y="220"/>
                  </a:lnTo>
                  <a:lnTo>
                    <a:pt x="970" y="171"/>
                  </a:lnTo>
                  <a:lnTo>
                    <a:pt x="912" y="128"/>
                  </a:lnTo>
                  <a:lnTo>
                    <a:pt x="850" y="91"/>
                  </a:lnTo>
                  <a:lnTo>
                    <a:pt x="785" y="59"/>
                  </a:lnTo>
                  <a:lnTo>
                    <a:pt x="715" y="34"/>
                  </a:lnTo>
                  <a:lnTo>
                    <a:pt x="643" y="15"/>
                  </a:lnTo>
                  <a:lnTo>
                    <a:pt x="569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0"/>
            <p:cNvSpPr/>
            <p:nvPr/>
          </p:nvSpPr>
          <p:spPr>
            <a:xfrm>
              <a:off x="3728697" y="3406094"/>
              <a:ext cx="285120" cy="482400"/>
            </a:xfrm>
            <a:custGeom>
              <a:avLst/>
              <a:gdLst/>
              <a:ahLst/>
              <a:cxnLst/>
              <a:rect l="l" t="t" r="r" b="b"/>
              <a:pathLst>
                <a:path w="793" h="1341" extrusionOk="0">
                  <a:moveTo>
                    <a:pt x="793" y="751"/>
                  </a:moveTo>
                  <a:lnTo>
                    <a:pt x="793" y="43"/>
                  </a:lnTo>
                  <a:lnTo>
                    <a:pt x="793" y="39"/>
                  </a:lnTo>
                  <a:lnTo>
                    <a:pt x="792" y="35"/>
                  </a:lnTo>
                  <a:lnTo>
                    <a:pt x="791" y="30"/>
                  </a:lnTo>
                  <a:lnTo>
                    <a:pt x="790" y="27"/>
                  </a:lnTo>
                  <a:lnTo>
                    <a:pt x="788" y="23"/>
                  </a:lnTo>
                  <a:lnTo>
                    <a:pt x="785" y="19"/>
                  </a:lnTo>
                  <a:lnTo>
                    <a:pt x="783" y="16"/>
                  </a:lnTo>
                  <a:lnTo>
                    <a:pt x="780" y="13"/>
                  </a:lnTo>
                  <a:lnTo>
                    <a:pt x="777" y="10"/>
                  </a:lnTo>
                  <a:lnTo>
                    <a:pt x="774" y="8"/>
                  </a:lnTo>
                  <a:lnTo>
                    <a:pt x="770" y="5"/>
                  </a:lnTo>
                  <a:lnTo>
                    <a:pt x="767" y="3"/>
                  </a:lnTo>
                  <a:lnTo>
                    <a:pt x="763" y="2"/>
                  </a:lnTo>
                  <a:lnTo>
                    <a:pt x="759" y="1"/>
                  </a:lnTo>
                  <a:lnTo>
                    <a:pt x="755" y="0"/>
                  </a:lnTo>
                  <a:lnTo>
                    <a:pt x="751" y="0"/>
                  </a:lnTo>
                  <a:lnTo>
                    <a:pt x="674" y="4"/>
                  </a:lnTo>
                  <a:lnTo>
                    <a:pt x="600" y="15"/>
                  </a:lnTo>
                  <a:lnTo>
                    <a:pt x="528" y="34"/>
                  </a:lnTo>
                  <a:lnTo>
                    <a:pt x="459" y="59"/>
                  </a:lnTo>
                  <a:lnTo>
                    <a:pt x="393" y="91"/>
                  </a:lnTo>
                  <a:lnTo>
                    <a:pt x="331" y="128"/>
                  </a:lnTo>
                  <a:lnTo>
                    <a:pt x="273" y="171"/>
                  </a:lnTo>
                  <a:lnTo>
                    <a:pt x="220" y="220"/>
                  </a:lnTo>
                  <a:lnTo>
                    <a:pt x="171" y="273"/>
                  </a:lnTo>
                  <a:lnTo>
                    <a:pt x="128" y="331"/>
                  </a:lnTo>
                  <a:lnTo>
                    <a:pt x="91" y="393"/>
                  </a:lnTo>
                  <a:lnTo>
                    <a:pt x="59" y="459"/>
                  </a:lnTo>
                  <a:lnTo>
                    <a:pt x="34" y="528"/>
                  </a:lnTo>
                  <a:lnTo>
                    <a:pt x="15" y="600"/>
                  </a:lnTo>
                  <a:lnTo>
                    <a:pt x="4" y="674"/>
                  </a:lnTo>
                  <a:lnTo>
                    <a:pt x="0" y="751"/>
                  </a:lnTo>
                  <a:lnTo>
                    <a:pt x="1" y="793"/>
                  </a:lnTo>
                  <a:lnTo>
                    <a:pt x="5" y="835"/>
                  </a:lnTo>
                  <a:lnTo>
                    <a:pt x="10" y="876"/>
                  </a:lnTo>
                  <a:lnTo>
                    <a:pt x="18" y="917"/>
                  </a:lnTo>
                  <a:lnTo>
                    <a:pt x="28" y="957"/>
                  </a:lnTo>
                  <a:lnTo>
                    <a:pt x="41" y="996"/>
                  </a:lnTo>
                  <a:lnTo>
                    <a:pt x="55" y="1035"/>
                  </a:lnTo>
                  <a:lnTo>
                    <a:pt x="71" y="1072"/>
                  </a:lnTo>
                  <a:lnTo>
                    <a:pt x="90" y="1109"/>
                  </a:lnTo>
                  <a:lnTo>
                    <a:pt x="110" y="1144"/>
                  </a:lnTo>
                  <a:lnTo>
                    <a:pt x="133" y="1179"/>
                  </a:lnTo>
                  <a:lnTo>
                    <a:pt x="157" y="1212"/>
                  </a:lnTo>
                  <a:lnTo>
                    <a:pt x="184" y="1244"/>
                  </a:lnTo>
                  <a:lnTo>
                    <a:pt x="212" y="1275"/>
                  </a:lnTo>
                  <a:lnTo>
                    <a:pt x="242" y="1304"/>
                  </a:lnTo>
                  <a:lnTo>
                    <a:pt x="274" y="1332"/>
                  </a:lnTo>
                  <a:lnTo>
                    <a:pt x="277" y="1334"/>
                  </a:lnTo>
                  <a:lnTo>
                    <a:pt x="280" y="1336"/>
                  </a:lnTo>
                  <a:lnTo>
                    <a:pt x="283" y="1337"/>
                  </a:lnTo>
                  <a:lnTo>
                    <a:pt x="286" y="1339"/>
                  </a:lnTo>
                  <a:lnTo>
                    <a:pt x="290" y="1340"/>
                  </a:lnTo>
                  <a:lnTo>
                    <a:pt x="293" y="1340"/>
                  </a:lnTo>
                  <a:lnTo>
                    <a:pt x="296" y="1341"/>
                  </a:lnTo>
                  <a:lnTo>
                    <a:pt x="299" y="1341"/>
                  </a:lnTo>
                  <a:lnTo>
                    <a:pt x="302" y="1341"/>
                  </a:lnTo>
                  <a:lnTo>
                    <a:pt x="304" y="1341"/>
                  </a:lnTo>
                  <a:lnTo>
                    <a:pt x="306" y="1341"/>
                  </a:lnTo>
                  <a:lnTo>
                    <a:pt x="308" y="1340"/>
                  </a:lnTo>
                  <a:lnTo>
                    <a:pt x="310" y="1340"/>
                  </a:lnTo>
                  <a:lnTo>
                    <a:pt x="312" y="1339"/>
                  </a:lnTo>
                  <a:lnTo>
                    <a:pt x="314" y="1339"/>
                  </a:lnTo>
                  <a:lnTo>
                    <a:pt x="315" y="1338"/>
                  </a:lnTo>
                  <a:lnTo>
                    <a:pt x="317" y="1337"/>
                  </a:lnTo>
                  <a:lnTo>
                    <a:pt x="321" y="1335"/>
                  </a:lnTo>
                  <a:lnTo>
                    <a:pt x="324" y="1332"/>
                  </a:lnTo>
                  <a:lnTo>
                    <a:pt x="327" y="1330"/>
                  </a:lnTo>
                  <a:lnTo>
                    <a:pt x="330" y="1327"/>
                  </a:lnTo>
                  <a:lnTo>
                    <a:pt x="779" y="779"/>
                  </a:lnTo>
                  <a:lnTo>
                    <a:pt x="783" y="775"/>
                  </a:lnTo>
                  <a:lnTo>
                    <a:pt x="786" y="771"/>
                  </a:lnTo>
                  <a:lnTo>
                    <a:pt x="788" y="767"/>
                  </a:lnTo>
                  <a:lnTo>
                    <a:pt x="789" y="766"/>
                  </a:lnTo>
                  <a:lnTo>
                    <a:pt x="790" y="764"/>
                  </a:lnTo>
                  <a:lnTo>
                    <a:pt x="791" y="762"/>
                  </a:lnTo>
                  <a:lnTo>
                    <a:pt x="791" y="760"/>
                  </a:lnTo>
                  <a:lnTo>
                    <a:pt x="792" y="759"/>
                  </a:lnTo>
                  <a:lnTo>
                    <a:pt x="792" y="757"/>
                  </a:lnTo>
                  <a:lnTo>
                    <a:pt x="793" y="756"/>
                  </a:lnTo>
                  <a:lnTo>
                    <a:pt x="793" y="7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9" name="Google Shape;629;p30"/>
          <p:cNvGrpSpPr/>
          <p:nvPr/>
        </p:nvGrpSpPr>
        <p:grpSpPr>
          <a:xfrm>
            <a:off x="3918581" y="3220348"/>
            <a:ext cx="682604" cy="681367"/>
            <a:chOff x="4454097" y="3393853"/>
            <a:chExt cx="595080" cy="594001"/>
          </a:xfrm>
        </p:grpSpPr>
        <p:sp>
          <p:nvSpPr>
            <p:cNvPr id="630" name="Google Shape;630;p30"/>
            <p:cNvSpPr/>
            <p:nvPr/>
          </p:nvSpPr>
          <p:spPr>
            <a:xfrm>
              <a:off x="4500897" y="3439574"/>
              <a:ext cx="548280" cy="548280"/>
            </a:xfrm>
            <a:custGeom>
              <a:avLst/>
              <a:gdLst/>
              <a:ahLst/>
              <a:cxnLst/>
              <a:rect l="l" t="t" r="r" b="b"/>
              <a:pathLst>
                <a:path w="1524" h="1524" extrusionOk="0">
                  <a:moveTo>
                    <a:pt x="762" y="0"/>
                  </a:moveTo>
                  <a:lnTo>
                    <a:pt x="758" y="0"/>
                  </a:lnTo>
                  <a:lnTo>
                    <a:pt x="754" y="1"/>
                  </a:lnTo>
                  <a:lnTo>
                    <a:pt x="750" y="2"/>
                  </a:lnTo>
                  <a:lnTo>
                    <a:pt x="746" y="3"/>
                  </a:lnTo>
                  <a:lnTo>
                    <a:pt x="743" y="5"/>
                  </a:lnTo>
                  <a:lnTo>
                    <a:pt x="739" y="7"/>
                  </a:lnTo>
                  <a:lnTo>
                    <a:pt x="736" y="9"/>
                  </a:lnTo>
                  <a:lnTo>
                    <a:pt x="733" y="11"/>
                  </a:lnTo>
                  <a:lnTo>
                    <a:pt x="731" y="14"/>
                  </a:lnTo>
                  <a:lnTo>
                    <a:pt x="729" y="17"/>
                  </a:lnTo>
                  <a:lnTo>
                    <a:pt x="727" y="21"/>
                  </a:lnTo>
                  <a:lnTo>
                    <a:pt x="725" y="24"/>
                  </a:lnTo>
                  <a:lnTo>
                    <a:pt x="724" y="28"/>
                  </a:lnTo>
                  <a:lnTo>
                    <a:pt x="723" y="32"/>
                  </a:lnTo>
                  <a:lnTo>
                    <a:pt x="722" y="36"/>
                  </a:lnTo>
                  <a:lnTo>
                    <a:pt x="722" y="40"/>
                  </a:lnTo>
                  <a:lnTo>
                    <a:pt x="722" y="723"/>
                  </a:lnTo>
                  <a:lnTo>
                    <a:pt x="40" y="723"/>
                  </a:lnTo>
                  <a:lnTo>
                    <a:pt x="36" y="723"/>
                  </a:lnTo>
                  <a:lnTo>
                    <a:pt x="32" y="724"/>
                  </a:lnTo>
                  <a:lnTo>
                    <a:pt x="28" y="725"/>
                  </a:lnTo>
                  <a:lnTo>
                    <a:pt x="24" y="726"/>
                  </a:lnTo>
                  <a:lnTo>
                    <a:pt x="21" y="728"/>
                  </a:lnTo>
                  <a:lnTo>
                    <a:pt x="17" y="729"/>
                  </a:lnTo>
                  <a:lnTo>
                    <a:pt x="14" y="732"/>
                  </a:lnTo>
                  <a:lnTo>
                    <a:pt x="11" y="734"/>
                  </a:lnTo>
                  <a:lnTo>
                    <a:pt x="9" y="737"/>
                  </a:lnTo>
                  <a:lnTo>
                    <a:pt x="7" y="740"/>
                  </a:lnTo>
                  <a:lnTo>
                    <a:pt x="5" y="743"/>
                  </a:lnTo>
                  <a:lnTo>
                    <a:pt x="3" y="747"/>
                  </a:lnTo>
                  <a:lnTo>
                    <a:pt x="2" y="750"/>
                  </a:lnTo>
                  <a:lnTo>
                    <a:pt x="1" y="754"/>
                  </a:lnTo>
                  <a:lnTo>
                    <a:pt x="0" y="758"/>
                  </a:lnTo>
                  <a:lnTo>
                    <a:pt x="0" y="762"/>
                  </a:lnTo>
                  <a:lnTo>
                    <a:pt x="4" y="840"/>
                  </a:lnTo>
                  <a:lnTo>
                    <a:pt x="15" y="916"/>
                  </a:lnTo>
                  <a:lnTo>
                    <a:pt x="34" y="989"/>
                  </a:lnTo>
                  <a:lnTo>
                    <a:pt x="60" y="1059"/>
                  </a:lnTo>
                  <a:lnTo>
                    <a:pt x="92" y="1125"/>
                  </a:lnTo>
                  <a:lnTo>
                    <a:pt x="130" y="1188"/>
                  </a:lnTo>
                  <a:lnTo>
                    <a:pt x="174" y="1247"/>
                  </a:lnTo>
                  <a:lnTo>
                    <a:pt x="223" y="1301"/>
                  </a:lnTo>
                  <a:lnTo>
                    <a:pt x="277" y="1350"/>
                  </a:lnTo>
                  <a:lnTo>
                    <a:pt x="336" y="1394"/>
                  </a:lnTo>
                  <a:lnTo>
                    <a:pt x="399" y="1432"/>
                  </a:lnTo>
                  <a:lnTo>
                    <a:pt x="466" y="1464"/>
                  </a:lnTo>
                  <a:lnTo>
                    <a:pt x="536" y="1490"/>
                  </a:lnTo>
                  <a:lnTo>
                    <a:pt x="609" y="1508"/>
                  </a:lnTo>
                  <a:lnTo>
                    <a:pt x="684" y="1520"/>
                  </a:lnTo>
                  <a:lnTo>
                    <a:pt x="762" y="1524"/>
                  </a:lnTo>
                  <a:lnTo>
                    <a:pt x="840" y="1520"/>
                  </a:lnTo>
                  <a:lnTo>
                    <a:pt x="915" y="1508"/>
                  </a:lnTo>
                  <a:lnTo>
                    <a:pt x="988" y="1490"/>
                  </a:lnTo>
                  <a:lnTo>
                    <a:pt x="1058" y="1464"/>
                  </a:lnTo>
                  <a:lnTo>
                    <a:pt x="1125" y="1432"/>
                  </a:lnTo>
                  <a:lnTo>
                    <a:pt x="1188" y="1394"/>
                  </a:lnTo>
                  <a:lnTo>
                    <a:pt x="1247" y="1350"/>
                  </a:lnTo>
                  <a:lnTo>
                    <a:pt x="1301" y="1301"/>
                  </a:lnTo>
                  <a:lnTo>
                    <a:pt x="1350" y="1247"/>
                  </a:lnTo>
                  <a:lnTo>
                    <a:pt x="1394" y="1188"/>
                  </a:lnTo>
                  <a:lnTo>
                    <a:pt x="1432" y="1125"/>
                  </a:lnTo>
                  <a:lnTo>
                    <a:pt x="1464" y="1059"/>
                  </a:lnTo>
                  <a:lnTo>
                    <a:pt x="1490" y="989"/>
                  </a:lnTo>
                  <a:lnTo>
                    <a:pt x="1508" y="916"/>
                  </a:lnTo>
                  <a:lnTo>
                    <a:pt x="1520" y="840"/>
                  </a:lnTo>
                  <a:lnTo>
                    <a:pt x="1524" y="762"/>
                  </a:lnTo>
                  <a:lnTo>
                    <a:pt x="1520" y="684"/>
                  </a:lnTo>
                  <a:lnTo>
                    <a:pt x="1508" y="609"/>
                  </a:lnTo>
                  <a:lnTo>
                    <a:pt x="1490" y="536"/>
                  </a:lnTo>
                  <a:lnTo>
                    <a:pt x="1464" y="466"/>
                  </a:lnTo>
                  <a:lnTo>
                    <a:pt x="1432" y="399"/>
                  </a:lnTo>
                  <a:lnTo>
                    <a:pt x="1394" y="336"/>
                  </a:lnTo>
                  <a:lnTo>
                    <a:pt x="1350" y="278"/>
                  </a:lnTo>
                  <a:lnTo>
                    <a:pt x="1300" y="223"/>
                  </a:lnTo>
                  <a:lnTo>
                    <a:pt x="1246" y="174"/>
                  </a:lnTo>
                  <a:lnTo>
                    <a:pt x="1188" y="130"/>
                  </a:lnTo>
                  <a:lnTo>
                    <a:pt x="1125" y="92"/>
                  </a:lnTo>
                  <a:lnTo>
                    <a:pt x="1058" y="60"/>
                  </a:lnTo>
                  <a:lnTo>
                    <a:pt x="988" y="34"/>
                  </a:lnTo>
                  <a:lnTo>
                    <a:pt x="915" y="16"/>
                  </a:lnTo>
                  <a:lnTo>
                    <a:pt x="840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0"/>
            <p:cNvSpPr/>
            <p:nvPr/>
          </p:nvSpPr>
          <p:spPr>
            <a:xfrm>
              <a:off x="4454097" y="3393853"/>
              <a:ext cx="288360" cy="288360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802" y="762"/>
                  </a:moveTo>
                  <a:lnTo>
                    <a:pt x="802" y="40"/>
                  </a:lnTo>
                  <a:lnTo>
                    <a:pt x="802" y="36"/>
                  </a:lnTo>
                  <a:lnTo>
                    <a:pt x="801" y="32"/>
                  </a:lnTo>
                  <a:lnTo>
                    <a:pt x="800" y="28"/>
                  </a:lnTo>
                  <a:lnTo>
                    <a:pt x="799" y="24"/>
                  </a:lnTo>
                  <a:lnTo>
                    <a:pt x="797" y="21"/>
                  </a:lnTo>
                  <a:lnTo>
                    <a:pt x="795" y="17"/>
                  </a:lnTo>
                  <a:lnTo>
                    <a:pt x="793" y="14"/>
                  </a:lnTo>
                  <a:lnTo>
                    <a:pt x="791" y="11"/>
                  </a:lnTo>
                  <a:lnTo>
                    <a:pt x="788" y="9"/>
                  </a:lnTo>
                  <a:lnTo>
                    <a:pt x="785" y="7"/>
                  </a:lnTo>
                  <a:lnTo>
                    <a:pt x="781" y="5"/>
                  </a:lnTo>
                  <a:lnTo>
                    <a:pt x="778" y="3"/>
                  </a:lnTo>
                  <a:lnTo>
                    <a:pt x="774" y="2"/>
                  </a:lnTo>
                  <a:lnTo>
                    <a:pt x="770" y="1"/>
                  </a:lnTo>
                  <a:lnTo>
                    <a:pt x="766" y="0"/>
                  </a:lnTo>
                  <a:lnTo>
                    <a:pt x="762" y="0"/>
                  </a:lnTo>
                  <a:lnTo>
                    <a:pt x="684" y="4"/>
                  </a:lnTo>
                  <a:lnTo>
                    <a:pt x="609" y="16"/>
                  </a:lnTo>
                  <a:lnTo>
                    <a:pt x="536" y="34"/>
                  </a:lnTo>
                  <a:lnTo>
                    <a:pt x="466" y="60"/>
                  </a:lnTo>
                  <a:lnTo>
                    <a:pt x="399" y="92"/>
                  </a:lnTo>
                  <a:lnTo>
                    <a:pt x="336" y="130"/>
                  </a:lnTo>
                  <a:lnTo>
                    <a:pt x="278" y="174"/>
                  </a:lnTo>
                  <a:lnTo>
                    <a:pt x="223" y="223"/>
                  </a:lnTo>
                  <a:lnTo>
                    <a:pt x="174" y="278"/>
                  </a:lnTo>
                  <a:lnTo>
                    <a:pt x="130" y="336"/>
                  </a:lnTo>
                  <a:lnTo>
                    <a:pt x="92" y="399"/>
                  </a:lnTo>
                  <a:lnTo>
                    <a:pt x="60" y="466"/>
                  </a:lnTo>
                  <a:lnTo>
                    <a:pt x="34" y="536"/>
                  </a:lnTo>
                  <a:lnTo>
                    <a:pt x="16" y="609"/>
                  </a:lnTo>
                  <a:lnTo>
                    <a:pt x="4" y="684"/>
                  </a:lnTo>
                  <a:lnTo>
                    <a:pt x="0" y="762"/>
                  </a:lnTo>
                  <a:lnTo>
                    <a:pt x="0" y="766"/>
                  </a:lnTo>
                  <a:lnTo>
                    <a:pt x="1" y="770"/>
                  </a:lnTo>
                  <a:lnTo>
                    <a:pt x="2" y="774"/>
                  </a:lnTo>
                  <a:lnTo>
                    <a:pt x="3" y="778"/>
                  </a:lnTo>
                  <a:lnTo>
                    <a:pt x="5" y="781"/>
                  </a:lnTo>
                  <a:lnTo>
                    <a:pt x="7" y="785"/>
                  </a:lnTo>
                  <a:lnTo>
                    <a:pt x="9" y="788"/>
                  </a:lnTo>
                  <a:lnTo>
                    <a:pt x="11" y="791"/>
                  </a:lnTo>
                  <a:lnTo>
                    <a:pt x="14" y="793"/>
                  </a:lnTo>
                  <a:lnTo>
                    <a:pt x="17" y="795"/>
                  </a:lnTo>
                  <a:lnTo>
                    <a:pt x="21" y="797"/>
                  </a:lnTo>
                  <a:lnTo>
                    <a:pt x="24" y="799"/>
                  </a:lnTo>
                  <a:lnTo>
                    <a:pt x="28" y="800"/>
                  </a:lnTo>
                  <a:lnTo>
                    <a:pt x="32" y="801"/>
                  </a:lnTo>
                  <a:lnTo>
                    <a:pt x="36" y="802"/>
                  </a:lnTo>
                  <a:lnTo>
                    <a:pt x="40" y="802"/>
                  </a:lnTo>
                  <a:lnTo>
                    <a:pt x="762" y="802"/>
                  </a:lnTo>
                  <a:lnTo>
                    <a:pt x="766" y="802"/>
                  </a:lnTo>
                  <a:lnTo>
                    <a:pt x="770" y="801"/>
                  </a:lnTo>
                  <a:lnTo>
                    <a:pt x="774" y="800"/>
                  </a:lnTo>
                  <a:lnTo>
                    <a:pt x="778" y="799"/>
                  </a:lnTo>
                  <a:lnTo>
                    <a:pt x="781" y="797"/>
                  </a:lnTo>
                  <a:lnTo>
                    <a:pt x="785" y="795"/>
                  </a:lnTo>
                  <a:lnTo>
                    <a:pt x="788" y="793"/>
                  </a:lnTo>
                  <a:lnTo>
                    <a:pt x="791" y="791"/>
                  </a:lnTo>
                  <a:lnTo>
                    <a:pt x="793" y="788"/>
                  </a:lnTo>
                  <a:lnTo>
                    <a:pt x="795" y="785"/>
                  </a:lnTo>
                  <a:lnTo>
                    <a:pt x="797" y="781"/>
                  </a:lnTo>
                  <a:lnTo>
                    <a:pt x="799" y="778"/>
                  </a:lnTo>
                  <a:lnTo>
                    <a:pt x="800" y="774"/>
                  </a:lnTo>
                  <a:lnTo>
                    <a:pt x="801" y="770"/>
                  </a:lnTo>
                  <a:lnTo>
                    <a:pt x="802" y="7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2" name="Google Shape;632;p30"/>
          <p:cNvGrpSpPr/>
          <p:nvPr/>
        </p:nvGrpSpPr>
        <p:grpSpPr>
          <a:xfrm>
            <a:off x="4758930" y="3220348"/>
            <a:ext cx="661545" cy="683842"/>
            <a:chOff x="5186696" y="3393853"/>
            <a:chExt cx="576721" cy="596159"/>
          </a:xfrm>
        </p:grpSpPr>
        <p:sp>
          <p:nvSpPr>
            <p:cNvPr id="633" name="Google Shape;633;p30"/>
            <p:cNvSpPr/>
            <p:nvPr/>
          </p:nvSpPr>
          <p:spPr>
            <a:xfrm>
              <a:off x="5336817" y="3473413"/>
              <a:ext cx="426600" cy="516599"/>
            </a:xfrm>
            <a:custGeom>
              <a:avLst/>
              <a:gdLst/>
              <a:ahLst/>
              <a:cxnLst/>
              <a:rect l="l" t="t" r="r" b="b"/>
              <a:pathLst>
                <a:path w="1186" h="1436" extrusionOk="0">
                  <a:moveTo>
                    <a:pt x="469" y="0"/>
                  </a:moveTo>
                  <a:lnTo>
                    <a:pt x="465" y="0"/>
                  </a:lnTo>
                  <a:lnTo>
                    <a:pt x="461" y="1"/>
                  </a:lnTo>
                  <a:lnTo>
                    <a:pt x="457" y="2"/>
                  </a:lnTo>
                  <a:lnTo>
                    <a:pt x="453" y="3"/>
                  </a:lnTo>
                  <a:lnTo>
                    <a:pt x="450" y="5"/>
                  </a:lnTo>
                  <a:lnTo>
                    <a:pt x="446" y="7"/>
                  </a:lnTo>
                  <a:lnTo>
                    <a:pt x="443" y="9"/>
                  </a:lnTo>
                  <a:lnTo>
                    <a:pt x="441" y="11"/>
                  </a:lnTo>
                  <a:lnTo>
                    <a:pt x="438" y="14"/>
                  </a:lnTo>
                  <a:lnTo>
                    <a:pt x="436" y="17"/>
                  </a:lnTo>
                  <a:lnTo>
                    <a:pt x="434" y="20"/>
                  </a:lnTo>
                  <a:lnTo>
                    <a:pt x="433" y="24"/>
                  </a:lnTo>
                  <a:lnTo>
                    <a:pt x="431" y="27"/>
                  </a:lnTo>
                  <a:lnTo>
                    <a:pt x="431" y="31"/>
                  </a:lnTo>
                  <a:lnTo>
                    <a:pt x="430" y="35"/>
                  </a:lnTo>
                  <a:lnTo>
                    <a:pt x="430" y="39"/>
                  </a:lnTo>
                  <a:lnTo>
                    <a:pt x="430" y="702"/>
                  </a:lnTo>
                  <a:lnTo>
                    <a:pt x="9" y="1216"/>
                  </a:lnTo>
                  <a:lnTo>
                    <a:pt x="6" y="1219"/>
                  </a:lnTo>
                  <a:lnTo>
                    <a:pt x="4" y="1223"/>
                  </a:lnTo>
                  <a:lnTo>
                    <a:pt x="3" y="1226"/>
                  </a:lnTo>
                  <a:lnTo>
                    <a:pt x="2" y="1230"/>
                  </a:lnTo>
                  <a:lnTo>
                    <a:pt x="1" y="1234"/>
                  </a:lnTo>
                  <a:lnTo>
                    <a:pt x="0" y="1237"/>
                  </a:lnTo>
                  <a:lnTo>
                    <a:pt x="0" y="1241"/>
                  </a:lnTo>
                  <a:lnTo>
                    <a:pt x="0" y="1245"/>
                  </a:lnTo>
                  <a:lnTo>
                    <a:pt x="1" y="1249"/>
                  </a:lnTo>
                  <a:lnTo>
                    <a:pt x="2" y="1253"/>
                  </a:lnTo>
                  <a:lnTo>
                    <a:pt x="3" y="1256"/>
                  </a:lnTo>
                  <a:lnTo>
                    <a:pt x="5" y="1260"/>
                  </a:lnTo>
                  <a:lnTo>
                    <a:pt x="7" y="1263"/>
                  </a:lnTo>
                  <a:lnTo>
                    <a:pt x="9" y="1266"/>
                  </a:lnTo>
                  <a:lnTo>
                    <a:pt x="12" y="1269"/>
                  </a:lnTo>
                  <a:lnTo>
                    <a:pt x="15" y="1272"/>
                  </a:lnTo>
                  <a:lnTo>
                    <a:pt x="64" y="1309"/>
                  </a:lnTo>
                  <a:lnTo>
                    <a:pt x="116" y="1342"/>
                  </a:lnTo>
                  <a:lnTo>
                    <a:pt x="171" y="1370"/>
                  </a:lnTo>
                  <a:lnTo>
                    <a:pt x="227" y="1393"/>
                  </a:lnTo>
                  <a:lnTo>
                    <a:pt x="286" y="1412"/>
                  </a:lnTo>
                  <a:lnTo>
                    <a:pt x="346" y="1425"/>
                  </a:lnTo>
                  <a:lnTo>
                    <a:pt x="407" y="1433"/>
                  </a:lnTo>
                  <a:lnTo>
                    <a:pt x="469" y="1436"/>
                  </a:lnTo>
                  <a:lnTo>
                    <a:pt x="542" y="1432"/>
                  </a:lnTo>
                  <a:lnTo>
                    <a:pt x="613" y="1421"/>
                  </a:lnTo>
                  <a:lnTo>
                    <a:pt x="682" y="1404"/>
                  </a:lnTo>
                  <a:lnTo>
                    <a:pt x="748" y="1379"/>
                  </a:lnTo>
                  <a:lnTo>
                    <a:pt x="810" y="1349"/>
                  </a:lnTo>
                  <a:lnTo>
                    <a:pt x="869" y="1313"/>
                  </a:lnTo>
                  <a:lnTo>
                    <a:pt x="924" y="1272"/>
                  </a:lnTo>
                  <a:lnTo>
                    <a:pt x="975" y="1226"/>
                  </a:lnTo>
                  <a:lnTo>
                    <a:pt x="1022" y="1175"/>
                  </a:lnTo>
                  <a:lnTo>
                    <a:pt x="1063" y="1119"/>
                  </a:lnTo>
                  <a:lnTo>
                    <a:pt x="1099" y="1060"/>
                  </a:lnTo>
                  <a:lnTo>
                    <a:pt x="1129" y="998"/>
                  </a:lnTo>
                  <a:lnTo>
                    <a:pt x="1154" y="932"/>
                  </a:lnTo>
                  <a:lnTo>
                    <a:pt x="1171" y="863"/>
                  </a:lnTo>
                  <a:lnTo>
                    <a:pt x="1182" y="792"/>
                  </a:lnTo>
                  <a:lnTo>
                    <a:pt x="1186" y="719"/>
                  </a:lnTo>
                  <a:lnTo>
                    <a:pt x="1182" y="645"/>
                  </a:lnTo>
                  <a:lnTo>
                    <a:pt x="1171" y="574"/>
                  </a:lnTo>
                  <a:lnTo>
                    <a:pt x="1154" y="505"/>
                  </a:lnTo>
                  <a:lnTo>
                    <a:pt x="1129" y="439"/>
                  </a:lnTo>
                  <a:lnTo>
                    <a:pt x="1099" y="376"/>
                  </a:lnTo>
                  <a:lnTo>
                    <a:pt x="1063" y="317"/>
                  </a:lnTo>
                  <a:lnTo>
                    <a:pt x="1022" y="261"/>
                  </a:lnTo>
                  <a:lnTo>
                    <a:pt x="975" y="210"/>
                  </a:lnTo>
                  <a:lnTo>
                    <a:pt x="924" y="164"/>
                  </a:lnTo>
                  <a:lnTo>
                    <a:pt x="869" y="123"/>
                  </a:lnTo>
                  <a:lnTo>
                    <a:pt x="810" y="87"/>
                  </a:lnTo>
                  <a:lnTo>
                    <a:pt x="748" y="56"/>
                  </a:lnTo>
                  <a:lnTo>
                    <a:pt x="682" y="32"/>
                  </a:lnTo>
                  <a:lnTo>
                    <a:pt x="613" y="15"/>
                  </a:lnTo>
                  <a:lnTo>
                    <a:pt x="542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0"/>
            <p:cNvSpPr/>
            <p:nvPr/>
          </p:nvSpPr>
          <p:spPr>
            <a:xfrm>
              <a:off x="5186696" y="3574933"/>
              <a:ext cx="272160" cy="334800"/>
            </a:xfrm>
            <a:custGeom>
              <a:avLst/>
              <a:gdLst/>
              <a:ahLst/>
              <a:cxnLst/>
              <a:rect l="l" t="t" r="r" b="b"/>
              <a:pathLst>
                <a:path w="757" h="931" extrusionOk="0">
                  <a:moveTo>
                    <a:pt x="756" y="367"/>
                  </a:moveTo>
                  <a:lnTo>
                    <a:pt x="755" y="362"/>
                  </a:lnTo>
                  <a:lnTo>
                    <a:pt x="753" y="358"/>
                  </a:lnTo>
                  <a:lnTo>
                    <a:pt x="751" y="354"/>
                  </a:lnTo>
                  <a:lnTo>
                    <a:pt x="750" y="352"/>
                  </a:lnTo>
                  <a:lnTo>
                    <a:pt x="749" y="350"/>
                  </a:lnTo>
                  <a:lnTo>
                    <a:pt x="748" y="348"/>
                  </a:lnTo>
                  <a:lnTo>
                    <a:pt x="747" y="346"/>
                  </a:lnTo>
                  <a:lnTo>
                    <a:pt x="745" y="345"/>
                  </a:lnTo>
                  <a:lnTo>
                    <a:pt x="744" y="343"/>
                  </a:lnTo>
                  <a:lnTo>
                    <a:pt x="742" y="342"/>
                  </a:lnTo>
                  <a:lnTo>
                    <a:pt x="740" y="340"/>
                  </a:lnTo>
                  <a:lnTo>
                    <a:pt x="738" y="339"/>
                  </a:lnTo>
                  <a:lnTo>
                    <a:pt x="736" y="338"/>
                  </a:lnTo>
                  <a:lnTo>
                    <a:pt x="147" y="5"/>
                  </a:lnTo>
                  <a:lnTo>
                    <a:pt x="143" y="3"/>
                  </a:lnTo>
                  <a:lnTo>
                    <a:pt x="139" y="2"/>
                  </a:lnTo>
                  <a:lnTo>
                    <a:pt x="136" y="1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20" y="1"/>
                  </a:lnTo>
                  <a:lnTo>
                    <a:pt x="117" y="2"/>
                  </a:lnTo>
                  <a:lnTo>
                    <a:pt x="113" y="3"/>
                  </a:lnTo>
                  <a:lnTo>
                    <a:pt x="110" y="5"/>
                  </a:lnTo>
                  <a:lnTo>
                    <a:pt x="106" y="7"/>
                  </a:lnTo>
                  <a:lnTo>
                    <a:pt x="103" y="9"/>
                  </a:lnTo>
                  <a:lnTo>
                    <a:pt x="100" y="11"/>
                  </a:lnTo>
                  <a:lnTo>
                    <a:pt x="98" y="14"/>
                  </a:lnTo>
                  <a:lnTo>
                    <a:pt x="95" y="17"/>
                  </a:lnTo>
                  <a:lnTo>
                    <a:pt x="93" y="20"/>
                  </a:lnTo>
                  <a:lnTo>
                    <a:pt x="72" y="61"/>
                  </a:lnTo>
                  <a:lnTo>
                    <a:pt x="54" y="102"/>
                  </a:lnTo>
                  <a:lnTo>
                    <a:pt x="38" y="145"/>
                  </a:lnTo>
                  <a:lnTo>
                    <a:pt x="24" y="189"/>
                  </a:lnTo>
                  <a:lnTo>
                    <a:pt x="14" y="233"/>
                  </a:lnTo>
                  <a:lnTo>
                    <a:pt x="6" y="278"/>
                  </a:lnTo>
                  <a:lnTo>
                    <a:pt x="2" y="323"/>
                  </a:lnTo>
                  <a:lnTo>
                    <a:pt x="0" y="369"/>
                  </a:lnTo>
                  <a:lnTo>
                    <a:pt x="1" y="409"/>
                  </a:lnTo>
                  <a:lnTo>
                    <a:pt x="4" y="449"/>
                  </a:lnTo>
                  <a:lnTo>
                    <a:pt x="10" y="488"/>
                  </a:lnTo>
                  <a:lnTo>
                    <a:pt x="18" y="527"/>
                  </a:lnTo>
                  <a:lnTo>
                    <a:pt x="27" y="565"/>
                  </a:lnTo>
                  <a:lnTo>
                    <a:pt x="39" y="603"/>
                  </a:lnTo>
                  <a:lnTo>
                    <a:pt x="53" y="639"/>
                  </a:lnTo>
                  <a:lnTo>
                    <a:pt x="69" y="675"/>
                  </a:lnTo>
                  <a:lnTo>
                    <a:pt x="86" y="710"/>
                  </a:lnTo>
                  <a:lnTo>
                    <a:pt x="106" y="744"/>
                  </a:lnTo>
                  <a:lnTo>
                    <a:pt x="128" y="777"/>
                  </a:lnTo>
                  <a:lnTo>
                    <a:pt x="151" y="809"/>
                  </a:lnTo>
                  <a:lnTo>
                    <a:pt x="176" y="840"/>
                  </a:lnTo>
                  <a:lnTo>
                    <a:pt x="203" y="869"/>
                  </a:lnTo>
                  <a:lnTo>
                    <a:pt x="232" y="896"/>
                  </a:lnTo>
                  <a:lnTo>
                    <a:pt x="262" y="923"/>
                  </a:lnTo>
                  <a:lnTo>
                    <a:pt x="265" y="925"/>
                  </a:lnTo>
                  <a:lnTo>
                    <a:pt x="269" y="926"/>
                  </a:lnTo>
                  <a:lnTo>
                    <a:pt x="272" y="927"/>
                  </a:lnTo>
                  <a:lnTo>
                    <a:pt x="275" y="929"/>
                  </a:lnTo>
                  <a:lnTo>
                    <a:pt x="278" y="930"/>
                  </a:lnTo>
                  <a:lnTo>
                    <a:pt x="281" y="930"/>
                  </a:lnTo>
                  <a:lnTo>
                    <a:pt x="285" y="931"/>
                  </a:lnTo>
                  <a:lnTo>
                    <a:pt x="288" y="931"/>
                  </a:lnTo>
                  <a:lnTo>
                    <a:pt x="291" y="931"/>
                  </a:lnTo>
                  <a:lnTo>
                    <a:pt x="293" y="931"/>
                  </a:lnTo>
                  <a:lnTo>
                    <a:pt x="295" y="930"/>
                  </a:lnTo>
                  <a:lnTo>
                    <a:pt x="297" y="930"/>
                  </a:lnTo>
                  <a:lnTo>
                    <a:pt x="299" y="930"/>
                  </a:lnTo>
                  <a:lnTo>
                    <a:pt x="300" y="929"/>
                  </a:lnTo>
                  <a:lnTo>
                    <a:pt x="302" y="928"/>
                  </a:lnTo>
                  <a:lnTo>
                    <a:pt x="304" y="928"/>
                  </a:lnTo>
                  <a:lnTo>
                    <a:pt x="305" y="927"/>
                  </a:lnTo>
                  <a:lnTo>
                    <a:pt x="307" y="926"/>
                  </a:lnTo>
                  <a:lnTo>
                    <a:pt x="308" y="925"/>
                  </a:lnTo>
                  <a:lnTo>
                    <a:pt x="310" y="924"/>
                  </a:lnTo>
                  <a:lnTo>
                    <a:pt x="311" y="922"/>
                  </a:lnTo>
                  <a:lnTo>
                    <a:pt x="314" y="920"/>
                  </a:lnTo>
                  <a:lnTo>
                    <a:pt x="316" y="917"/>
                  </a:lnTo>
                  <a:lnTo>
                    <a:pt x="745" y="392"/>
                  </a:lnTo>
                  <a:lnTo>
                    <a:pt x="746" y="391"/>
                  </a:lnTo>
                  <a:lnTo>
                    <a:pt x="748" y="390"/>
                  </a:lnTo>
                  <a:lnTo>
                    <a:pt x="749" y="389"/>
                  </a:lnTo>
                  <a:lnTo>
                    <a:pt x="750" y="388"/>
                  </a:lnTo>
                  <a:lnTo>
                    <a:pt x="752" y="387"/>
                  </a:lnTo>
                  <a:lnTo>
                    <a:pt x="753" y="385"/>
                  </a:lnTo>
                  <a:lnTo>
                    <a:pt x="754" y="384"/>
                  </a:lnTo>
                  <a:lnTo>
                    <a:pt x="755" y="382"/>
                  </a:lnTo>
                  <a:lnTo>
                    <a:pt x="755" y="381"/>
                  </a:lnTo>
                  <a:lnTo>
                    <a:pt x="756" y="379"/>
                  </a:lnTo>
                  <a:lnTo>
                    <a:pt x="756" y="377"/>
                  </a:lnTo>
                  <a:lnTo>
                    <a:pt x="757" y="375"/>
                  </a:lnTo>
                  <a:lnTo>
                    <a:pt x="757" y="373"/>
                  </a:lnTo>
                  <a:lnTo>
                    <a:pt x="757" y="371"/>
                  </a:lnTo>
                  <a:lnTo>
                    <a:pt x="756" y="3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0"/>
            <p:cNvSpPr/>
            <p:nvPr/>
          </p:nvSpPr>
          <p:spPr>
            <a:xfrm>
              <a:off x="5225577" y="3393853"/>
              <a:ext cx="240120" cy="272160"/>
            </a:xfrm>
            <a:custGeom>
              <a:avLst/>
              <a:gdLst/>
              <a:ahLst/>
              <a:cxnLst/>
              <a:rect l="l" t="t" r="r" b="b"/>
              <a:pathLst>
                <a:path w="668" h="757" extrusionOk="0">
                  <a:moveTo>
                    <a:pt x="19" y="418"/>
                  </a:moveTo>
                  <a:lnTo>
                    <a:pt x="609" y="751"/>
                  </a:lnTo>
                  <a:lnTo>
                    <a:pt x="611" y="752"/>
                  </a:lnTo>
                  <a:lnTo>
                    <a:pt x="613" y="753"/>
                  </a:lnTo>
                  <a:lnTo>
                    <a:pt x="615" y="754"/>
                  </a:lnTo>
                  <a:lnTo>
                    <a:pt x="617" y="755"/>
                  </a:lnTo>
                  <a:lnTo>
                    <a:pt x="620" y="756"/>
                  </a:lnTo>
                  <a:lnTo>
                    <a:pt x="622" y="756"/>
                  </a:lnTo>
                  <a:lnTo>
                    <a:pt x="625" y="757"/>
                  </a:lnTo>
                  <a:lnTo>
                    <a:pt x="628" y="757"/>
                  </a:lnTo>
                  <a:lnTo>
                    <a:pt x="629" y="757"/>
                  </a:lnTo>
                  <a:lnTo>
                    <a:pt x="630" y="757"/>
                  </a:lnTo>
                  <a:lnTo>
                    <a:pt x="633" y="756"/>
                  </a:lnTo>
                  <a:lnTo>
                    <a:pt x="636" y="756"/>
                  </a:lnTo>
                  <a:lnTo>
                    <a:pt x="638" y="755"/>
                  </a:lnTo>
                  <a:lnTo>
                    <a:pt x="641" y="754"/>
                  </a:lnTo>
                  <a:lnTo>
                    <a:pt x="644" y="753"/>
                  </a:lnTo>
                  <a:lnTo>
                    <a:pt x="646" y="752"/>
                  </a:lnTo>
                  <a:lnTo>
                    <a:pt x="648" y="751"/>
                  </a:lnTo>
                  <a:lnTo>
                    <a:pt x="652" y="748"/>
                  </a:lnTo>
                  <a:lnTo>
                    <a:pt x="654" y="746"/>
                  </a:lnTo>
                  <a:lnTo>
                    <a:pt x="656" y="744"/>
                  </a:lnTo>
                  <a:lnTo>
                    <a:pt x="658" y="742"/>
                  </a:lnTo>
                  <a:lnTo>
                    <a:pt x="660" y="740"/>
                  </a:lnTo>
                  <a:lnTo>
                    <a:pt x="661" y="738"/>
                  </a:lnTo>
                  <a:lnTo>
                    <a:pt x="662" y="736"/>
                  </a:lnTo>
                  <a:lnTo>
                    <a:pt x="664" y="734"/>
                  </a:lnTo>
                  <a:lnTo>
                    <a:pt x="665" y="732"/>
                  </a:lnTo>
                  <a:lnTo>
                    <a:pt x="666" y="729"/>
                  </a:lnTo>
                  <a:lnTo>
                    <a:pt x="667" y="727"/>
                  </a:lnTo>
                  <a:lnTo>
                    <a:pt x="667" y="725"/>
                  </a:lnTo>
                  <a:lnTo>
                    <a:pt x="668" y="722"/>
                  </a:lnTo>
                  <a:lnTo>
                    <a:pt x="668" y="720"/>
                  </a:lnTo>
                  <a:lnTo>
                    <a:pt x="668" y="717"/>
                  </a:lnTo>
                  <a:lnTo>
                    <a:pt x="668" y="40"/>
                  </a:lnTo>
                  <a:lnTo>
                    <a:pt x="668" y="36"/>
                  </a:lnTo>
                  <a:lnTo>
                    <a:pt x="667" y="32"/>
                  </a:lnTo>
                  <a:lnTo>
                    <a:pt x="666" y="28"/>
                  </a:lnTo>
                  <a:lnTo>
                    <a:pt x="665" y="24"/>
                  </a:lnTo>
                  <a:lnTo>
                    <a:pt x="663" y="21"/>
                  </a:lnTo>
                  <a:lnTo>
                    <a:pt x="661" y="17"/>
                  </a:lnTo>
                  <a:lnTo>
                    <a:pt x="659" y="14"/>
                  </a:lnTo>
                  <a:lnTo>
                    <a:pt x="657" y="11"/>
                  </a:lnTo>
                  <a:lnTo>
                    <a:pt x="654" y="9"/>
                  </a:lnTo>
                  <a:lnTo>
                    <a:pt x="651" y="7"/>
                  </a:lnTo>
                  <a:lnTo>
                    <a:pt x="647" y="5"/>
                  </a:lnTo>
                  <a:lnTo>
                    <a:pt x="644" y="3"/>
                  </a:lnTo>
                  <a:lnTo>
                    <a:pt x="640" y="2"/>
                  </a:lnTo>
                  <a:lnTo>
                    <a:pt x="636" y="1"/>
                  </a:lnTo>
                  <a:lnTo>
                    <a:pt x="632" y="0"/>
                  </a:lnTo>
                  <a:lnTo>
                    <a:pt x="628" y="0"/>
                  </a:lnTo>
                  <a:lnTo>
                    <a:pt x="580" y="2"/>
                  </a:lnTo>
                  <a:lnTo>
                    <a:pt x="532" y="7"/>
                  </a:lnTo>
                  <a:lnTo>
                    <a:pt x="485" y="15"/>
                  </a:lnTo>
                  <a:lnTo>
                    <a:pt x="439" y="26"/>
                  </a:lnTo>
                  <a:lnTo>
                    <a:pt x="394" y="40"/>
                  </a:lnTo>
                  <a:lnTo>
                    <a:pt x="350" y="57"/>
                  </a:lnTo>
                  <a:lnTo>
                    <a:pt x="308" y="77"/>
                  </a:lnTo>
                  <a:lnTo>
                    <a:pt x="267" y="99"/>
                  </a:lnTo>
                  <a:lnTo>
                    <a:pt x="227" y="124"/>
                  </a:lnTo>
                  <a:lnTo>
                    <a:pt x="190" y="152"/>
                  </a:lnTo>
                  <a:lnTo>
                    <a:pt x="154" y="182"/>
                  </a:lnTo>
                  <a:lnTo>
                    <a:pt x="119" y="215"/>
                  </a:lnTo>
                  <a:lnTo>
                    <a:pt x="87" y="250"/>
                  </a:lnTo>
                  <a:lnTo>
                    <a:pt x="58" y="287"/>
                  </a:lnTo>
                  <a:lnTo>
                    <a:pt x="30" y="326"/>
                  </a:lnTo>
                  <a:lnTo>
                    <a:pt x="5" y="367"/>
                  </a:lnTo>
                  <a:lnTo>
                    <a:pt x="4" y="369"/>
                  </a:lnTo>
                  <a:lnTo>
                    <a:pt x="3" y="370"/>
                  </a:lnTo>
                  <a:lnTo>
                    <a:pt x="2" y="372"/>
                  </a:lnTo>
                  <a:lnTo>
                    <a:pt x="2" y="374"/>
                  </a:lnTo>
                  <a:lnTo>
                    <a:pt x="1" y="376"/>
                  </a:lnTo>
                  <a:lnTo>
                    <a:pt x="1" y="378"/>
                  </a:lnTo>
                  <a:lnTo>
                    <a:pt x="0" y="380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0" y="390"/>
                  </a:lnTo>
                  <a:lnTo>
                    <a:pt x="1" y="394"/>
                  </a:lnTo>
                  <a:lnTo>
                    <a:pt x="2" y="398"/>
                  </a:lnTo>
                  <a:lnTo>
                    <a:pt x="2" y="399"/>
                  </a:lnTo>
                  <a:lnTo>
                    <a:pt x="2" y="400"/>
                  </a:lnTo>
                  <a:lnTo>
                    <a:pt x="3" y="402"/>
                  </a:lnTo>
                  <a:lnTo>
                    <a:pt x="3" y="403"/>
                  </a:lnTo>
                  <a:lnTo>
                    <a:pt x="4" y="404"/>
                  </a:lnTo>
                  <a:lnTo>
                    <a:pt x="5" y="405"/>
                  </a:lnTo>
                  <a:lnTo>
                    <a:pt x="6" y="407"/>
                  </a:lnTo>
                  <a:lnTo>
                    <a:pt x="7" y="408"/>
                  </a:lnTo>
                  <a:lnTo>
                    <a:pt x="10" y="411"/>
                  </a:lnTo>
                  <a:lnTo>
                    <a:pt x="13" y="413"/>
                  </a:lnTo>
                  <a:lnTo>
                    <a:pt x="16" y="4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6" name="Google Shape;636;p30"/>
          <p:cNvGrpSpPr/>
          <p:nvPr/>
        </p:nvGrpSpPr>
        <p:grpSpPr>
          <a:xfrm>
            <a:off x="1441714" y="3219110"/>
            <a:ext cx="661130" cy="682191"/>
            <a:chOff x="2294817" y="3392774"/>
            <a:chExt cx="576360" cy="594720"/>
          </a:xfrm>
        </p:grpSpPr>
        <p:sp>
          <p:nvSpPr>
            <p:cNvPr id="637" name="Google Shape;637;p30"/>
            <p:cNvSpPr/>
            <p:nvPr/>
          </p:nvSpPr>
          <p:spPr>
            <a:xfrm>
              <a:off x="2294817" y="3454334"/>
              <a:ext cx="533160" cy="533160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1409" y="448"/>
                  </a:moveTo>
                  <a:lnTo>
                    <a:pt x="1406" y="447"/>
                  </a:lnTo>
                  <a:lnTo>
                    <a:pt x="1403" y="446"/>
                  </a:lnTo>
                  <a:lnTo>
                    <a:pt x="1400" y="446"/>
                  </a:lnTo>
                  <a:lnTo>
                    <a:pt x="1397" y="446"/>
                  </a:lnTo>
                  <a:lnTo>
                    <a:pt x="1394" y="446"/>
                  </a:lnTo>
                  <a:lnTo>
                    <a:pt x="1391" y="446"/>
                  </a:lnTo>
                  <a:lnTo>
                    <a:pt x="1387" y="447"/>
                  </a:lnTo>
                  <a:lnTo>
                    <a:pt x="1384" y="448"/>
                  </a:lnTo>
                  <a:lnTo>
                    <a:pt x="786" y="688"/>
                  </a:lnTo>
                  <a:lnTo>
                    <a:pt x="933" y="58"/>
                  </a:lnTo>
                  <a:lnTo>
                    <a:pt x="933" y="57"/>
                  </a:lnTo>
                  <a:lnTo>
                    <a:pt x="934" y="55"/>
                  </a:lnTo>
                  <a:lnTo>
                    <a:pt x="934" y="53"/>
                  </a:lnTo>
                  <a:lnTo>
                    <a:pt x="934" y="52"/>
                  </a:lnTo>
                  <a:lnTo>
                    <a:pt x="934" y="49"/>
                  </a:lnTo>
                  <a:lnTo>
                    <a:pt x="933" y="46"/>
                  </a:lnTo>
                  <a:lnTo>
                    <a:pt x="933" y="42"/>
                  </a:lnTo>
                  <a:lnTo>
                    <a:pt x="932" y="39"/>
                  </a:lnTo>
                  <a:lnTo>
                    <a:pt x="931" y="36"/>
                  </a:lnTo>
                  <a:lnTo>
                    <a:pt x="930" y="33"/>
                  </a:lnTo>
                  <a:lnTo>
                    <a:pt x="928" y="30"/>
                  </a:lnTo>
                  <a:lnTo>
                    <a:pt x="926" y="27"/>
                  </a:lnTo>
                  <a:lnTo>
                    <a:pt x="923" y="25"/>
                  </a:lnTo>
                  <a:lnTo>
                    <a:pt x="922" y="24"/>
                  </a:lnTo>
                  <a:lnTo>
                    <a:pt x="921" y="23"/>
                  </a:lnTo>
                  <a:lnTo>
                    <a:pt x="920" y="22"/>
                  </a:lnTo>
                  <a:lnTo>
                    <a:pt x="918" y="21"/>
                  </a:lnTo>
                  <a:lnTo>
                    <a:pt x="917" y="20"/>
                  </a:lnTo>
                  <a:lnTo>
                    <a:pt x="916" y="20"/>
                  </a:lnTo>
                  <a:lnTo>
                    <a:pt x="914" y="20"/>
                  </a:lnTo>
                  <a:lnTo>
                    <a:pt x="913" y="19"/>
                  </a:lnTo>
                  <a:lnTo>
                    <a:pt x="912" y="19"/>
                  </a:lnTo>
                  <a:lnTo>
                    <a:pt x="910" y="19"/>
                  </a:lnTo>
                  <a:lnTo>
                    <a:pt x="862" y="9"/>
                  </a:lnTo>
                  <a:lnTo>
                    <a:pt x="814" y="3"/>
                  </a:lnTo>
                  <a:lnTo>
                    <a:pt x="766" y="0"/>
                  </a:lnTo>
                  <a:lnTo>
                    <a:pt x="718" y="0"/>
                  </a:lnTo>
                  <a:lnTo>
                    <a:pt x="670" y="3"/>
                  </a:lnTo>
                  <a:lnTo>
                    <a:pt x="623" y="9"/>
                  </a:lnTo>
                  <a:lnTo>
                    <a:pt x="576" y="19"/>
                  </a:lnTo>
                  <a:lnTo>
                    <a:pt x="530" y="31"/>
                  </a:lnTo>
                  <a:lnTo>
                    <a:pt x="484" y="46"/>
                  </a:lnTo>
                  <a:lnTo>
                    <a:pt x="440" y="64"/>
                  </a:lnTo>
                  <a:lnTo>
                    <a:pt x="397" y="85"/>
                  </a:lnTo>
                  <a:lnTo>
                    <a:pt x="355" y="108"/>
                  </a:lnTo>
                  <a:lnTo>
                    <a:pt x="315" y="134"/>
                  </a:lnTo>
                  <a:lnTo>
                    <a:pt x="276" y="163"/>
                  </a:lnTo>
                  <a:lnTo>
                    <a:pt x="239" y="194"/>
                  </a:lnTo>
                  <a:lnTo>
                    <a:pt x="204" y="228"/>
                  </a:lnTo>
                  <a:lnTo>
                    <a:pt x="155" y="285"/>
                  </a:lnTo>
                  <a:lnTo>
                    <a:pt x="112" y="346"/>
                  </a:lnTo>
                  <a:lnTo>
                    <a:pt x="76" y="411"/>
                  </a:lnTo>
                  <a:lnTo>
                    <a:pt x="48" y="477"/>
                  </a:lnTo>
                  <a:lnTo>
                    <a:pt x="25" y="546"/>
                  </a:lnTo>
                  <a:lnTo>
                    <a:pt x="10" y="616"/>
                  </a:lnTo>
                  <a:lnTo>
                    <a:pt x="2" y="686"/>
                  </a:lnTo>
                  <a:lnTo>
                    <a:pt x="0" y="758"/>
                  </a:lnTo>
                  <a:lnTo>
                    <a:pt x="5" y="829"/>
                  </a:lnTo>
                  <a:lnTo>
                    <a:pt x="17" y="899"/>
                  </a:lnTo>
                  <a:lnTo>
                    <a:pt x="35" y="968"/>
                  </a:lnTo>
                  <a:lnTo>
                    <a:pt x="60" y="1036"/>
                  </a:lnTo>
                  <a:lnTo>
                    <a:pt x="92" y="1101"/>
                  </a:lnTo>
                  <a:lnTo>
                    <a:pt x="130" y="1163"/>
                  </a:lnTo>
                  <a:lnTo>
                    <a:pt x="175" y="1222"/>
                  </a:lnTo>
                  <a:lnTo>
                    <a:pt x="227" y="1277"/>
                  </a:lnTo>
                  <a:lnTo>
                    <a:pt x="285" y="1327"/>
                  </a:lnTo>
                  <a:lnTo>
                    <a:pt x="346" y="1369"/>
                  </a:lnTo>
                  <a:lnTo>
                    <a:pt x="410" y="1405"/>
                  </a:lnTo>
                  <a:lnTo>
                    <a:pt x="476" y="1434"/>
                  </a:lnTo>
                  <a:lnTo>
                    <a:pt x="545" y="1456"/>
                  </a:lnTo>
                  <a:lnTo>
                    <a:pt x="615" y="1472"/>
                  </a:lnTo>
                  <a:lnTo>
                    <a:pt x="686" y="1480"/>
                  </a:lnTo>
                  <a:lnTo>
                    <a:pt x="757" y="1482"/>
                  </a:lnTo>
                  <a:lnTo>
                    <a:pt x="829" y="1477"/>
                  </a:lnTo>
                  <a:lnTo>
                    <a:pt x="899" y="1465"/>
                  </a:lnTo>
                  <a:lnTo>
                    <a:pt x="968" y="1447"/>
                  </a:lnTo>
                  <a:lnTo>
                    <a:pt x="1036" y="1422"/>
                  </a:lnTo>
                  <a:lnTo>
                    <a:pt x="1101" y="1390"/>
                  </a:lnTo>
                  <a:lnTo>
                    <a:pt x="1163" y="1352"/>
                  </a:lnTo>
                  <a:lnTo>
                    <a:pt x="1222" y="1307"/>
                  </a:lnTo>
                  <a:lnTo>
                    <a:pt x="1277" y="1255"/>
                  </a:lnTo>
                  <a:lnTo>
                    <a:pt x="1313" y="1215"/>
                  </a:lnTo>
                  <a:lnTo>
                    <a:pt x="1345" y="1172"/>
                  </a:lnTo>
                  <a:lnTo>
                    <a:pt x="1375" y="1128"/>
                  </a:lnTo>
                  <a:lnTo>
                    <a:pt x="1400" y="1081"/>
                  </a:lnTo>
                  <a:lnTo>
                    <a:pt x="1423" y="1034"/>
                  </a:lnTo>
                  <a:lnTo>
                    <a:pt x="1441" y="985"/>
                  </a:lnTo>
                  <a:lnTo>
                    <a:pt x="1457" y="934"/>
                  </a:lnTo>
                  <a:lnTo>
                    <a:pt x="1468" y="883"/>
                  </a:lnTo>
                  <a:lnTo>
                    <a:pt x="1476" y="831"/>
                  </a:lnTo>
                  <a:lnTo>
                    <a:pt x="1481" y="779"/>
                  </a:lnTo>
                  <a:lnTo>
                    <a:pt x="1482" y="726"/>
                  </a:lnTo>
                  <a:lnTo>
                    <a:pt x="1479" y="673"/>
                  </a:lnTo>
                  <a:lnTo>
                    <a:pt x="1472" y="621"/>
                  </a:lnTo>
                  <a:lnTo>
                    <a:pt x="1461" y="568"/>
                  </a:lnTo>
                  <a:lnTo>
                    <a:pt x="1447" y="516"/>
                  </a:lnTo>
                  <a:lnTo>
                    <a:pt x="1429" y="465"/>
                  </a:lnTo>
                  <a:lnTo>
                    <a:pt x="1425" y="460"/>
                  </a:lnTo>
                  <a:lnTo>
                    <a:pt x="1423" y="457"/>
                  </a:lnTo>
                  <a:lnTo>
                    <a:pt x="1421" y="455"/>
                  </a:lnTo>
                  <a:lnTo>
                    <a:pt x="1418" y="453"/>
                  </a:lnTo>
                  <a:lnTo>
                    <a:pt x="1417" y="452"/>
                  </a:lnTo>
                  <a:lnTo>
                    <a:pt x="1415" y="451"/>
                  </a:lnTo>
                  <a:lnTo>
                    <a:pt x="1414" y="450"/>
                  </a:lnTo>
                  <a:lnTo>
                    <a:pt x="1412" y="449"/>
                  </a:lnTo>
                  <a:lnTo>
                    <a:pt x="1411" y="4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0"/>
            <p:cNvSpPr/>
            <p:nvPr/>
          </p:nvSpPr>
          <p:spPr>
            <a:xfrm>
              <a:off x="2619897" y="3392774"/>
              <a:ext cx="251280" cy="263880"/>
            </a:xfrm>
            <a:custGeom>
              <a:avLst/>
              <a:gdLst/>
              <a:ahLst/>
              <a:cxnLst/>
              <a:rect l="l" t="t" r="r" b="b"/>
              <a:pathLst>
                <a:path w="699" h="734" extrusionOk="0">
                  <a:moveTo>
                    <a:pt x="698" y="432"/>
                  </a:moveTo>
                  <a:lnTo>
                    <a:pt x="682" y="396"/>
                  </a:lnTo>
                  <a:lnTo>
                    <a:pt x="665" y="362"/>
                  </a:lnTo>
                  <a:lnTo>
                    <a:pt x="646" y="329"/>
                  </a:lnTo>
                  <a:lnTo>
                    <a:pt x="626" y="297"/>
                  </a:lnTo>
                  <a:lnTo>
                    <a:pt x="604" y="266"/>
                  </a:lnTo>
                  <a:lnTo>
                    <a:pt x="580" y="236"/>
                  </a:lnTo>
                  <a:lnTo>
                    <a:pt x="555" y="208"/>
                  </a:lnTo>
                  <a:lnTo>
                    <a:pt x="529" y="181"/>
                  </a:lnTo>
                  <a:lnTo>
                    <a:pt x="493" y="148"/>
                  </a:lnTo>
                  <a:lnTo>
                    <a:pt x="455" y="118"/>
                  </a:lnTo>
                  <a:lnTo>
                    <a:pt x="415" y="91"/>
                  </a:lnTo>
                  <a:lnTo>
                    <a:pt x="374" y="67"/>
                  </a:lnTo>
                  <a:lnTo>
                    <a:pt x="331" y="46"/>
                  </a:lnTo>
                  <a:lnTo>
                    <a:pt x="287" y="28"/>
                  </a:lnTo>
                  <a:lnTo>
                    <a:pt x="242" y="13"/>
                  </a:lnTo>
                  <a:lnTo>
                    <a:pt x="196" y="1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79" y="1"/>
                  </a:lnTo>
                  <a:lnTo>
                    <a:pt x="176" y="2"/>
                  </a:lnTo>
                  <a:lnTo>
                    <a:pt x="173" y="3"/>
                  </a:lnTo>
                  <a:lnTo>
                    <a:pt x="171" y="4"/>
                  </a:lnTo>
                  <a:lnTo>
                    <a:pt x="168" y="6"/>
                  </a:lnTo>
                  <a:lnTo>
                    <a:pt x="165" y="8"/>
                  </a:lnTo>
                  <a:lnTo>
                    <a:pt x="163" y="10"/>
                  </a:lnTo>
                  <a:lnTo>
                    <a:pt x="161" y="13"/>
                  </a:lnTo>
                  <a:lnTo>
                    <a:pt x="160" y="16"/>
                  </a:lnTo>
                  <a:lnTo>
                    <a:pt x="158" y="19"/>
                  </a:lnTo>
                  <a:lnTo>
                    <a:pt x="157" y="22"/>
                  </a:lnTo>
                  <a:lnTo>
                    <a:pt x="157" y="26"/>
                  </a:lnTo>
                  <a:lnTo>
                    <a:pt x="1" y="692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5"/>
                  </a:lnTo>
                  <a:lnTo>
                    <a:pt x="1" y="707"/>
                  </a:lnTo>
                  <a:lnTo>
                    <a:pt x="1" y="709"/>
                  </a:lnTo>
                  <a:lnTo>
                    <a:pt x="2" y="712"/>
                  </a:lnTo>
                  <a:lnTo>
                    <a:pt x="3" y="714"/>
                  </a:lnTo>
                  <a:lnTo>
                    <a:pt x="4" y="716"/>
                  </a:lnTo>
                  <a:lnTo>
                    <a:pt x="5" y="718"/>
                  </a:lnTo>
                  <a:lnTo>
                    <a:pt x="7" y="720"/>
                  </a:lnTo>
                  <a:lnTo>
                    <a:pt x="9" y="722"/>
                  </a:lnTo>
                  <a:lnTo>
                    <a:pt x="11" y="724"/>
                  </a:lnTo>
                  <a:lnTo>
                    <a:pt x="13" y="726"/>
                  </a:lnTo>
                  <a:lnTo>
                    <a:pt x="14" y="727"/>
                  </a:lnTo>
                  <a:lnTo>
                    <a:pt x="16" y="728"/>
                  </a:lnTo>
                  <a:lnTo>
                    <a:pt x="18" y="730"/>
                  </a:lnTo>
                  <a:lnTo>
                    <a:pt x="20" y="731"/>
                  </a:lnTo>
                  <a:lnTo>
                    <a:pt x="22" y="732"/>
                  </a:lnTo>
                  <a:lnTo>
                    <a:pt x="24" y="732"/>
                  </a:lnTo>
                  <a:lnTo>
                    <a:pt x="26" y="733"/>
                  </a:lnTo>
                  <a:lnTo>
                    <a:pt x="28" y="733"/>
                  </a:lnTo>
                  <a:lnTo>
                    <a:pt x="30" y="734"/>
                  </a:lnTo>
                  <a:lnTo>
                    <a:pt x="32" y="734"/>
                  </a:lnTo>
                  <a:lnTo>
                    <a:pt x="35" y="734"/>
                  </a:lnTo>
                  <a:lnTo>
                    <a:pt x="37" y="734"/>
                  </a:lnTo>
                  <a:lnTo>
                    <a:pt x="39" y="734"/>
                  </a:lnTo>
                  <a:lnTo>
                    <a:pt x="41" y="733"/>
                  </a:lnTo>
                  <a:lnTo>
                    <a:pt x="44" y="732"/>
                  </a:lnTo>
                  <a:lnTo>
                    <a:pt x="46" y="732"/>
                  </a:lnTo>
                  <a:lnTo>
                    <a:pt x="681" y="478"/>
                  </a:lnTo>
                  <a:lnTo>
                    <a:pt x="683" y="476"/>
                  </a:lnTo>
                  <a:lnTo>
                    <a:pt x="685" y="475"/>
                  </a:lnTo>
                  <a:lnTo>
                    <a:pt x="686" y="474"/>
                  </a:lnTo>
                  <a:lnTo>
                    <a:pt x="688" y="473"/>
                  </a:lnTo>
                  <a:lnTo>
                    <a:pt x="689" y="472"/>
                  </a:lnTo>
                  <a:lnTo>
                    <a:pt x="690" y="471"/>
                  </a:lnTo>
                  <a:lnTo>
                    <a:pt x="693" y="469"/>
                  </a:lnTo>
                  <a:lnTo>
                    <a:pt x="694" y="467"/>
                  </a:lnTo>
                  <a:lnTo>
                    <a:pt x="694" y="465"/>
                  </a:lnTo>
                  <a:lnTo>
                    <a:pt x="695" y="463"/>
                  </a:lnTo>
                  <a:lnTo>
                    <a:pt x="696" y="462"/>
                  </a:lnTo>
                  <a:lnTo>
                    <a:pt x="697" y="457"/>
                  </a:lnTo>
                  <a:lnTo>
                    <a:pt x="698" y="453"/>
                  </a:lnTo>
                  <a:lnTo>
                    <a:pt x="699" y="448"/>
                  </a:lnTo>
                  <a:lnTo>
                    <a:pt x="699" y="443"/>
                  </a:lnTo>
                  <a:lnTo>
                    <a:pt x="698" y="4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9" name="Google Shape;639;p30"/>
          <p:cNvGrpSpPr/>
          <p:nvPr/>
        </p:nvGrpSpPr>
        <p:grpSpPr>
          <a:xfrm>
            <a:off x="4799813" y="2389496"/>
            <a:ext cx="581017" cy="682603"/>
            <a:chOff x="5222337" y="2669534"/>
            <a:chExt cx="506519" cy="595079"/>
          </a:xfrm>
        </p:grpSpPr>
        <p:sp>
          <p:nvSpPr>
            <p:cNvPr id="640" name="Google Shape;640;p30"/>
            <p:cNvSpPr/>
            <p:nvPr/>
          </p:nvSpPr>
          <p:spPr>
            <a:xfrm>
              <a:off x="5273097" y="2669534"/>
              <a:ext cx="454679" cy="319680"/>
            </a:xfrm>
            <a:custGeom>
              <a:avLst/>
              <a:gdLst/>
              <a:ahLst/>
              <a:cxnLst/>
              <a:rect l="l" t="t" r="r" b="b"/>
              <a:pathLst>
                <a:path w="1264" h="889" extrusionOk="0">
                  <a:moveTo>
                    <a:pt x="1264" y="655"/>
                  </a:moveTo>
                  <a:lnTo>
                    <a:pt x="897" y="489"/>
                  </a:lnTo>
                  <a:lnTo>
                    <a:pt x="911" y="618"/>
                  </a:lnTo>
                  <a:lnTo>
                    <a:pt x="858" y="622"/>
                  </a:lnTo>
                  <a:lnTo>
                    <a:pt x="806" y="622"/>
                  </a:lnTo>
                  <a:lnTo>
                    <a:pt x="753" y="617"/>
                  </a:lnTo>
                  <a:lnTo>
                    <a:pt x="702" y="609"/>
                  </a:lnTo>
                  <a:lnTo>
                    <a:pt x="651" y="598"/>
                  </a:lnTo>
                  <a:lnTo>
                    <a:pt x="601" y="582"/>
                  </a:lnTo>
                  <a:lnTo>
                    <a:pt x="553" y="563"/>
                  </a:lnTo>
                  <a:lnTo>
                    <a:pt x="506" y="540"/>
                  </a:lnTo>
                  <a:lnTo>
                    <a:pt x="461" y="514"/>
                  </a:lnTo>
                  <a:lnTo>
                    <a:pt x="418" y="484"/>
                  </a:lnTo>
                  <a:lnTo>
                    <a:pt x="377" y="451"/>
                  </a:lnTo>
                  <a:lnTo>
                    <a:pt x="338" y="414"/>
                  </a:lnTo>
                  <a:lnTo>
                    <a:pt x="302" y="375"/>
                  </a:lnTo>
                  <a:lnTo>
                    <a:pt x="269" y="332"/>
                  </a:lnTo>
                  <a:lnTo>
                    <a:pt x="238" y="286"/>
                  </a:lnTo>
                  <a:lnTo>
                    <a:pt x="211" y="237"/>
                  </a:lnTo>
                  <a:lnTo>
                    <a:pt x="186" y="179"/>
                  </a:lnTo>
                  <a:lnTo>
                    <a:pt x="174" y="149"/>
                  </a:lnTo>
                  <a:lnTo>
                    <a:pt x="164" y="120"/>
                  </a:lnTo>
                  <a:lnTo>
                    <a:pt x="156" y="90"/>
                  </a:lnTo>
                  <a:lnTo>
                    <a:pt x="148" y="60"/>
                  </a:lnTo>
                  <a:lnTo>
                    <a:pt x="142" y="30"/>
                  </a:lnTo>
                  <a:lnTo>
                    <a:pt x="138" y="0"/>
                  </a:lnTo>
                  <a:lnTo>
                    <a:pt x="0" y="79"/>
                  </a:lnTo>
                  <a:lnTo>
                    <a:pt x="6" y="108"/>
                  </a:lnTo>
                  <a:lnTo>
                    <a:pt x="13" y="137"/>
                  </a:lnTo>
                  <a:lnTo>
                    <a:pt x="22" y="166"/>
                  </a:lnTo>
                  <a:lnTo>
                    <a:pt x="31" y="194"/>
                  </a:lnTo>
                  <a:lnTo>
                    <a:pt x="42" y="222"/>
                  </a:lnTo>
                  <a:lnTo>
                    <a:pt x="54" y="250"/>
                  </a:lnTo>
                  <a:lnTo>
                    <a:pt x="68" y="278"/>
                  </a:lnTo>
                  <a:lnTo>
                    <a:pt x="82" y="305"/>
                  </a:lnTo>
                  <a:lnTo>
                    <a:pt x="115" y="364"/>
                  </a:lnTo>
                  <a:lnTo>
                    <a:pt x="151" y="419"/>
                  </a:lnTo>
                  <a:lnTo>
                    <a:pt x="191" y="470"/>
                  </a:lnTo>
                  <a:lnTo>
                    <a:pt x="235" y="518"/>
                  </a:lnTo>
                  <a:lnTo>
                    <a:pt x="282" y="562"/>
                  </a:lnTo>
                  <a:lnTo>
                    <a:pt x="331" y="602"/>
                  </a:lnTo>
                  <a:lnTo>
                    <a:pt x="383" y="638"/>
                  </a:lnTo>
                  <a:lnTo>
                    <a:pt x="438" y="670"/>
                  </a:lnTo>
                  <a:lnTo>
                    <a:pt x="494" y="697"/>
                  </a:lnTo>
                  <a:lnTo>
                    <a:pt x="553" y="721"/>
                  </a:lnTo>
                  <a:lnTo>
                    <a:pt x="613" y="740"/>
                  </a:lnTo>
                  <a:lnTo>
                    <a:pt x="674" y="754"/>
                  </a:lnTo>
                  <a:lnTo>
                    <a:pt x="736" y="764"/>
                  </a:lnTo>
                  <a:lnTo>
                    <a:pt x="798" y="769"/>
                  </a:lnTo>
                  <a:lnTo>
                    <a:pt x="862" y="769"/>
                  </a:lnTo>
                  <a:lnTo>
                    <a:pt x="925" y="765"/>
                  </a:lnTo>
                  <a:lnTo>
                    <a:pt x="937" y="8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0"/>
            <p:cNvSpPr/>
            <p:nvPr/>
          </p:nvSpPr>
          <p:spPr>
            <a:xfrm>
              <a:off x="5574777" y="3025214"/>
              <a:ext cx="112320" cy="198720"/>
            </a:xfrm>
            <a:custGeom>
              <a:avLst/>
              <a:gdLst/>
              <a:ahLst/>
              <a:cxnLst/>
              <a:rect l="l" t="t" r="r" b="b"/>
              <a:pathLst>
                <a:path w="313" h="553" extrusionOk="0">
                  <a:moveTo>
                    <a:pt x="156" y="0"/>
                  </a:moveTo>
                  <a:lnTo>
                    <a:pt x="313" y="0"/>
                  </a:lnTo>
                  <a:lnTo>
                    <a:pt x="313" y="553"/>
                  </a:lnTo>
                  <a:lnTo>
                    <a:pt x="0" y="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0"/>
            <p:cNvSpPr/>
            <p:nvPr/>
          </p:nvSpPr>
          <p:spPr>
            <a:xfrm>
              <a:off x="5419256" y="2988134"/>
              <a:ext cx="112320" cy="235440"/>
            </a:xfrm>
            <a:custGeom>
              <a:avLst/>
              <a:gdLst/>
              <a:ahLst/>
              <a:cxnLst/>
              <a:rect l="l" t="t" r="r" b="b"/>
              <a:pathLst>
                <a:path w="313" h="655" extrusionOk="0">
                  <a:moveTo>
                    <a:pt x="157" y="0"/>
                  </a:moveTo>
                  <a:lnTo>
                    <a:pt x="313" y="0"/>
                  </a:lnTo>
                  <a:lnTo>
                    <a:pt x="313" y="655"/>
                  </a:lnTo>
                  <a:lnTo>
                    <a:pt x="0" y="6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0"/>
            <p:cNvSpPr/>
            <p:nvPr/>
          </p:nvSpPr>
          <p:spPr>
            <a:xfrm>
              <a:off x="5263737" y="2917213"/>
              <a:ext cx="112680" cy="306720"/>
            </a:xfrm>
            <a:custGeom>
              <a:avLst/>
              <a:gdLst/>
              <a:ahLst/>
              <a:cxnLst/>
              <a:rect l="l" t="t" r="r" b="b"/>
              <a:pathLst>
                <a:path w="314" h="853" extrusionOk="0">
                  <a:moveTo>
                    <a:pt x="157" y="0"/>
                  </a:moveTo>
                  <a:lnTo>
                    <a:pt x="314" y="0"/>
                  </a:lnTo>
                  <a:lnTo>
                    <a:pt x="314" y="853"/>
                  </a:lnTo>
                  <a:lnTo>
                    <a:pt x="0" y="8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0"/>
            <p:cNvSpPr/>
            <p:nvPr/>
          </p:nvSpPr>
          <p:spPr>
            <a:xfrm>
              <a:off x="5222337" y="3243733"/>
              <a:ext cx="506519" cy="20880"/>
            </a:xfrm>
            <a:custGeom>
              <a:avLst/>
              <a:gdLst/>
              <a:ahLst/>
              <a:cxnLst/>
              <a:rect l="l" t="t" r="r" b="b"/>
              <a:pathLst>
                <a:path w="1408" h="59" extrusionOk="0">
                  <a:moveTo>
                    <a:pt x="704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408" y="0"/>
                  </a:lnTo>
                  <a:lnTo>
                    <a:pt x="1408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5" name="Google Shape;645;p30"/>
          <p:cNvGrpSpPr/>
          <p:nvPr/>
        </p:nvGrpSpPr>
        <p:grpSpPr>
          <a:xfrm>
            <a:off x="6798621" y="4063342"/>
            <a:ext cx="682191" cy="682604"/>
            <a:chOff x="6403497" y="4116014"/>
            <a:chExt cx="594720" cy="595080"/>
          </a:xfrm>
        </p:grpSpPr>
        <p:sp>
          <p:nvSpPr>
            <p:cNvPr id="646" name="Google Shape;646;p30"/>
            <p:cNvSpPr/>
            <p:nvPr/>
          </p:nvSpPr>
          <p:spPr>
            <a:xfrm>
              <a:off x="6442017" y="4461254"/>
              <a:ext cx="86040" cy="162360"/>
            </a:xfrm>
            <a:custGeom>
              <a:avLst/>
              <a:gdLst/>
              <a:ahLst/>
              <a:cxnLst/>
              <a:rect l="l" t="t" r="r" b="b"/>
              <a:pathLst>
                <a:path w="240" h="452" extrusionOk="0">
                  <a:moveTo>
                    <a:pt x="31" y="452"/>
                  </a:moveTo>
                  <a:lnTo>
                    <a:pt x="209" y="452"/>
                  </a:lnTo>
                  <a:lnTo>
                    <a:pt x="212" y="452"/>
                  </a:lnTo>
                  <a:lnTo>
                    <a:pt x="215" y="451"/>
                  </a:lnTo>
                  <a:lnTo>
                    <a:pt x="218" y="451"/>
                  </a:lnTo>
                  <a:lnTo>
                    <a:pt x="221" y="450"/>
                  </a:lnTo>
                  <a:lnTo>
                    <a:pt x="224" y="448"/>
                  </a:lnTo>
                  <a:lnTo>
                    <a:pt x="226" y="447"/>
                  </a:lnTo>
                  <a:lnTo>
                    <a:pt x="229" y="445"/>
                  </a:lnTo>
                  <a:lnTo>
                    <a:pt x="231" y="443"/>
                  </a:lnTo>
                  <a:lnTo>
                    <a:pt x="233" y="441"/>
                  </a:lnTo>
                  <a:lnTo>
                    <a:pt x="235" y="438"/>
                  </a:lnTo>
                  <a:lnTo>
                    <a:pt x="236" y="436"/>
                  </a:lnTo>
                  <a:lnTo>
                    <a:pt x="238" y="433"/>
                  </a:lnTo>
                  <a:lnTo>
                    <a:pt x="239" y="430"/>
                  </a:lnTo>
                  <a:lnTo>
                    <a:pt x="239" y="427"/>
                  </a:lnTo>
                  <a:lnTo>
                    <a:pt x="240" y="424"/>
                  </a:lnTo>
                  <a:lnTo>
                    <a:pt x="240" y="421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421"/>
                  </a:lnTo>
                  <a:lnTo>
                    <a:pt x="1" y="424"/>
                  </a:lnTo>
                  <a:lnTo>
                    <a:pt x="1" y="427"/>
                  </a:lnTo>
                  <a:lnTo>
                    <a:pt x="3" y="430"/>
                  </a:lnTo>
                  <a:lnTo>
                    <a:pt x="4" y="433"/>
                  </a:lnTo>
                  <a:lnTo>
                    <a:pt x="5" y="436"/>
                  </a:lnTo>
                  <a:lnTo>
                    <a:pt x="7" y="438"/>
                  </a:lnTo>
                  <a:lnTo>
                    <a:pt x="8" y="441"/>
                  </a:lnTo>
                  <a:lnTo>
                    <a:pt x="10" y="443"/>
                  </a:lnTo>
                  <a:lnTo>
                    <a:pt x="12" y="445"/>
                  </a:lnTo>
                  <a:lnTo>
                    <a:pt x="15" y="447"/>
                  </a:lnTo>
                  <a:lnTo>
                    <a:pt x="17" y="448"/>
                  </a:lnTo>
                  <a:lnTo>
                    <a:pt x="19" y="450"/>
                  </a:lnTo>
                  <a:lnTo>
                    <a:pt x="22" y="451"/>
                  </a:lnTo>
                  <a:lnTo>
                    <a:pt x="25" y="451"/>
                  </a:lnTo>
                  <a:lnTo>
                    <a:pt x="28" y="452"/>
                  </a:lnTo>
                  <a:close/>
                  <a:moveTo>
                    <a:pt x="62" y="393"/>
                  </a:moveTo>
                  <a:lnTo>
                    <a:pt x="62" y="62"/>
                  </a:lnTo>
                  <a:lnTo>
                    <a:pt x="178" y="62"/>
                  </a:lnTo>
                  <a:lnTo>
                    <a:pt x="178" y="3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0"/>
            <p:cNvSpPr/>
            <p:nvPr/>
          </p:nvSpPr>
          <p:spPr>
            <a:xfrm>
              <a:off x="6549657" y="4387094"/>
              <a:ext cx="86040" cy="236520"/>
            </a:xfrm>
            <a:custGeom>
              <a:avLst/>
              <a:gdLst/>
              <a:ahLst/>
              <a:cxnLst/>
              <a:rect l="l" t="t" r="r" b="b"/>
              <a:pathLst>
                <a:path w="240" h="658" extrusionOk="0">
                  <a:moveTo>
                    <a:pt x="31" y="658"/>
                  </a:moveTo>
                  <a:lnTo>
                    <a:pt x="209" y="658"/>
                  </a:lnTo>
                  <a:lnTo>
                    <a:pt x="212" y="658"/>
                  </a:lnTo>
                  <a:lnTo>
                    <a:pt x="215" y="657"/>
                  </a:lnTo>
                  <a:lnTo>
                    <a:pt x="218" y="657"/>
                  </a:lnTo>
                  <a:lnTo>
                    <a:pt x="221" y="656"/>
                  </a:lnTo>
                  <a:lnTo>
                    <a:pt x="224" y="654"/>
                  </a:lnTo>
                  <a:lnTo>
                    <a:pt x="226" y="653"/>
                  </a:lnTo>
                  <a:lnTo>
                    <a:pt x="229" y="651"/>
                  </a:lnTo>
                  <a:lnTo>
                    <a:pt x="231" y="649"/>
                  </a:lnTo>
                  <a:lnTo>
                    <a:pt x="233" y="647"/>
                  </a:lnTo>
                  <a:lnTo>
                    <a:pt x="235" y="644"/>
                  </a:lnTo>
                  <a:lnTo>
                    <a:pt x="236" y="642"/>
                  </a:lnTo>
                  <a:lnTo>
                    <a:pt x="238" y="639"/>
                  </a:lnTo>
                  <a:lnTo>
                    <a:pt x="239" y="636"/>
                  </a:lnTo>
                  <a:lnTo>
                    <a:pt x="239" y="633"/>
                  </a:lnTo>
                  <a:lnTo>
                    <a:pt x="240" y="630"/>
                  </a:lnTo>
                  <a:lnTo>
                    <a:pt x="240" y="627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627"/>
                  </a:lnTo>
                  <a:lnTo>
                    <a:pt x="1" y="630"/>
                  </a:lnTo>
                  <a:lnTo>
                    <a:pt x="2" y="633"/>
                  </a:lnTo>
                  <a:lnTo>
                    <a:pt x="3" y="636"/>
                  </a:lnTo>
                  <a:lnTo>
                    <a:pt x="4" y="639"/>
                  </a:lnTo>
                  <a:lnTo>
                    <a:pt x="6" y="642"/>
                  </a:lnTo>
                  <a:lnTo>
                    <a:pt x="7" y="644"/>
                  </a:lnTo>
                  <a:lnTo>
                    <a:pt x="9" y="647"/>
                  </a:lnTo>
                  <a:lnTo>
                    <a:pt x="11" y="649"/>
                  </a:lnTo>
                  <a:lnTo>
                    <a:pt x="14" y="651"/>
                  </a:lnTo>
                  <a:lnTo>
                    <a:pt x="16" y="653"/>
                  </a:lnTo>
                  <a:lnTo>
                    <a:pt x="18" y="654"/>
                  </a:lnTo>
                  <a:lnTo>
                    <a:pt x="21" y="656"/>
                  </a:lnTo>
                  <a:lnTo>
                    <a:pt x="23" y="657"/>
                  </a:lnTo>
                  <a:lnTo>
                    <a:pt x="26" y="657"/>
                  </a:lnTo>
                  <a:lnTo>
                    <a:pt x="28" y="658"/>
                  </a:lnTo>
                  <a:close/>
                  <a:moveTo>
                    <a:pt x="62" y="599"/>
                  </a:moveTo>
                  <a:lnTo>
                    <a:pt x="62" y="62"/>
                  </a:lnTo>
                  <a:lnTo>
                    <a:pt x="178" y="62"/>
                  </a:lnTo>
                  <a:lnTo>
                    <a:pt x="178" y="5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0"/>
            <p:cNvSpPr/>
            <p:nvPr/>
          </p:nvSpPr>
          <p:spPr>
            <a:xfrm>
              <a:off x="6658377" y="4295654"/>
              <a:ext cx="86040" cy="327960"/>
            </a:xfrm>
            <a:custGeom>
              <a:avLst/>
              <a:gdLst/>
              <a:ahLst/>
              <a:cxnLst/>
              <a:rect l="l" t="t" r="r" b="b"/>
              <a:pathLst>
                <a:path w="240" h="912" extrusionOk="0">
                  <a:moveTo>
                    <a:pt x="31" y="912"/>
                  </a:moveTo>
                  <a:lnTo>
                    <a:pt x="209" y="912"/>
                  </a:lnTo>
                  <a:lnTo>
                    <a:pt x="212" y="912"/>
                  </a:lnTo>
                  <a:lnTo>
                    <a:pt x="215" y="911"/>
                  </a:lnTo>
                  <a:lnTo>
                    <a:pt x="218" y="911"/>
                  </a:lnTo>
                  <a:lnTo>
                    <a:pt x="221" y="909"/>
                  </a:lnTo>
                  <a:lnTo>
                    <a:pt x="224" y="908"/>
                  </a:lnTo>
                  <a:lnTo>
                    <a:pt x="226" y="907"/>
                  </a:lnTo>
                  <a:lnTo>
                    <a:pt x="229" y="905"/>
                  </a:lnTo>
                  <a:lnTo>
                    <a:pt x="231" y="903"/>
                  </a:lnTo>
                  <a:lnTo>
                    <a:pt x="233" y="901"/>
                  </a:lnTo>
                  <a:lnTo>
                    <a:pt x="235" y="898"/>
                  </a:lnTo>
                  <a:lnTo>
                    <a:pt x="236" y="896"/>
                  </a:lnTo>
                  <a:lnTo>
                    <a:pt x="238" y="893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40" y="884"/>
                  </a:lnTo>
                  <a:lnTo>
                    <a:pt x="240" y="881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7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6"/>
                  </a:lnTo>
                  <a:lnTo>
                    <a:pt x="224" y="4"/>
                  </a:lnTo>
                  <a:lnTo>
                    <a:pt x="221" y="3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881"/>
                  </a:lnTo>
                  <a:lnTo>
                    <a:pt x="0" y="884"/>
                  </a:lnTo>
                  <a:lnTo>
                    <a:pt x="1" y="887"/>
                  </a:lnTo>
                  <a:lnTo>
                    <a:pt x="1" y="890"/>
                  </a:lnTo>
                  <a:lnTo>
                    <a:pt x="2" y="893"/>
                  </a:lnTo>
                  <a:lnTo>
                    <a:pt x="4" y="896"/>
                  </a:lnTo>
                  <a:lnTo>
                    <a:pt x="5" y="898"/>
                  </a:lnTo>
                  <a:lnTo>
                    <a:pt x="7" y="901"/>
                  </a:lnTo>
                  <a:lnTo>
                    <a:pt x="9" y="903"/>
                  </a:lnTo>
                  <a:lnTo>
                    <a:pt x="11" y="905"/>
                  </a:lnTo>
                  <a:lnTo>
                    <a:pt x="14" y="907"/>
                  </a:lnTo>
                  <a:lnTo>
                    <a:pt x="16" y="908"/>
                  </a:lnTo>
                  <a:lnTo>
                    <a:pt x="19" y="909"/>
                  </a:lnTo>
                  <a:lnTo>
                    <a:pt x="22" y="911"/>
                  </a:lnTo>
                  <a:lnTo>
                    <a:pt x="25" y="911"/>
                  </a:lnTo>
                  <a:lnTo>
                    <a:pt x="28" y="912"/>
                  </a:lnTo>
                  <a:close/>
                  <a:moveTo>
                    <a:pt x="178" y="62"/>
                  </a:moveTo>
                  <a:lnTo>
                    <a:pt x="178" y="853"/>
                  </a:lnTo>
                  <a:lnTo>
                    <a:pt x="62" y="853"/>
                  </a:lnTo>
                  <a:lnTo>
                    <a:pt x="62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0"/>
            <p:cNvSpPr/>
            <p:nvPr/>
          </p:nvSpPr>
          <p:spPr>
            <a:xfrm>
              <a:off x="6766017" y="4180094"/>
              <a:ext cx="86040" cy="443520"/>
            </a:xfrm>
            <a:custGeom>
              <a:avLst/>
              <a:gdLst/>
              <a:ahLst/>
              <a:cxnLst/>
              <a:rect l="l" t="t" r="r" b="b"/>
              <a:pathLst>
                <a:path w="240" h="1233" extrusionOk="0">
                  <a:moveTo>
                    <a:pt x="31" y="1233"/>
                  </a:moveTo>
                  <a:lnTo>
                    <a:pt x="209" y="1233"/>
                  </a:lnTo>
                  <a:lnTo>
                    <a:pt x="212" y="1233"/>
                  </a:lnTo>
                  <a:lnTo>
                    <a:pt x="215" y="1232"/>
                  </a:lnTo>
                  <a:lnTo>
                    <a:pt x="218" y="1232"/>
                  </a:lnTo>
                  <a:lnTo>
                    <a:pt x="221" y="1230"/>
                  </a:lnTo>
                  <a:lnTo>
                    <a:pt x="224" y="1229"/>
                  </a:lnTo>
                  <a:lnTo>
                    <a:pt x="226" y="1228"/>
                  </a:lnTo>
                  <a:lnTo>
                    <a:pt x="229" y="1226"/>
                  </a:lnTo>
                  <a:lnTo>
                    <a:pt x="231" y="1224"/>
                  </a:lnTo>
                  <a:lnTo>
                    <a:pt x="233" y="1222"/>
                  </a:lnTo>
                  <a:lnTo>
                    <a:pt x="235" y="1219"/>
                  </a:lnTo>
                  <a:lnTo>
                    <a:pt x="236" y="1217"/>
                  </a:lnTo>
                  <a:lnTo>
                    <a:pt x="238" y="1214"/>
                  </a:lnTo>
                  <a:lnTo>
                    <a:pt x="239" y="1211"/>
                  </a:lnTo>
                  <a:lnTo>
                    <a:pt x="239" y="1208"/>
                  </a:lnTo>
                  <a:lnTo>
                    <a:pt x="240" y="1205"/>
                  </a:lnTo>
                  <a:lnTo>
                    <a:pt x="240" y="1202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1202"/>
                  </a:lnTo>
                  <a:lnTo>
                    <a:pt x="0" y="1205"/>
                  </a:lnTo>
                  <a:lnTo>
                    <a:pt x="1" y="1208"/>
                  </a:lnTo>
                  <a:lnTo>
                    <a:pt x="1" y="1211"/>
                  </a:lnTo>
                  <a:lnTo>
                    <a:pt x="2" y="1214"/>
                  </a:lnTo>
                  <a:lnTo>
                    <a:pt x="4" y="1217"/>
                  </a:lnTo>
                  <a:lnTo>
                    <a:pt x="5" y="1219"/>
                  </a:lnTo>
                  <a:lnTo>
                    <a:pt x="7" y="1222"/>
                  </a:lnTo>
                  <a:lnTo>
                    <a:pt x="9" y="1224"/>
                  </a:lnTo>
                  <a:lnTo>
                    <a:pt x="11" y="1226"/>
                  </a:lnTo>
                  <a:lnTo>
                    <a:pt x="14" y="1228"/>
                  </a:lnTo>
                  <a:lnTo>
                    <a:pt x="16" y="1229"/>
                  </a:lnTo>
                  <a:lnTo>
                    <a:pt x="19" y="1230"/>
                  </a:lnTo>
                  <a:lnTo>
                    <a:pt x="22" y="1232"/>
                  </a:lnTo>
                  <a:lnTo>
                    <a:pt x="25" y="1232"/>
                  </a:lnTo>
                  <a:lnTo>
                    <a:pt x="28" y="1233"/>
                  </a:lnTo>
                  <a:close/>
                  <a:moveTo>
                    <a:pt x="60" y="1174"/>
                  </a:moveTo>
                  <a:lnTo>
                    <a:pt x="60" y="62"/>
                  </a:lnTo>
                  <a:lnTo>
                    <a:pt x="175" y="62"/>
                  </a:lnTo>
                  <a:lnTo>
                    <a:pt x="175" y="11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0"/>
            <p:cNvSpPr/>
            <p:nvPr/>
          </p:nvSpPr>
          <p:spPr>
            <a:xfrm>
              <a:off x="6873657" y="4116014"/>
              <a:ext cx="86040" cy="507600"/>
            </a:xfrm>
            <a:custGeom>
              <a:avLst/>
              <a:gdLst/>
              <a:ahLst/>
              <a:cxnLst/>
              <a:rect l="l" t="t" r="r" b="b"/>
              <a:pathLst>
                <a:path w="240" h="1411" extrusionOk="0">
                  <a:moveTo>
                    <a:pt x="31" y="1411"/>
                  </a:moveTo>
                  <a:lnTo>
                    <a:pt x="209" y="1411"/>
                  </a:lnTo>
                  <a:lnTo>
                    <a:pt x="212" y="1411"/>
                  </a:lnTo>
                  <a:lnTo>
                    <a:pt x="215" y="1410"/>
                  </a:lnTo>
                  <a:lnTo>
                    <a:pt x="218" y="1410"/>
                  </a:lnTo>
                  <a:lnTo>
                    <a:pt x="221" y="1408"/>
                  </a:lnTo>
                  <a:lnTo>
                    <a:pt x="224" y="1407"/>
                  </a:lnTo>
                  <a:lnTo>
                    <a:pt x="226" y="1406"/>
                  </a:lnTo>
                  <a:lnTo>
                    <a:pt x="229" y="1404"/>
                  </a:lnTo>
                  <a:lnTo>
                    <a:pt x="231" y="1402"/>
                  </a:lnTo>
                  <a:lnTo>
                    <a:pt x="233" y="1400"/>
                  </a:lnTo>
                  <a:lnTo>
                    <a:pt x="235" y="1397"/>
                  </a:lnTo>
                  <a:lnTo>
                    <a:pt x="236" y="1395"/>
                  </a:lnTo>
                  <a:lnTo>
                    <a:pt x="238" y="1392"/>
                  </a:lnTo>
                  <a:lnTo>
                    <a:pt x="239" y="1389"/>
                  </a:lnTo>
                  <a:lnTo>
                    <a:pt x="239" y="1386"/>
                  </a:lnTo>
                  <a:lnTo>
                    <a:pt x="240" y="1383"/>
                  </a:lnTo>
                  <a:lnTo>
                    <a:pt x="240" y="1380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1380"/>
                  </a:lnTo>
                  <a:lnTo>
                    <a:pt x="0" y="1383"/>
                  </a:lnTo>
                  <a:lnTo>
                    <a:pt x="1" y="1386"/>
                  </a:lnTo>
                  <a:lnTo>
                    <a:pt x="1" y="1389"/>
                  </a:lnTo>
                  <a:lnTo>
                    <a:pt x="2" y="1392"/>
                  </a:lnTo>
                  <a:lnTo>
                    <a:pt x="4" y="1395"/>
                  </a:lnTo>
                  <a:lnTo>
                    <a:pt x="5" y="1397"/>
                  </a:lnTo>
                  <a:lnTo>
                    <a:pt x="7" y="1400"/>
                  </a:lnTo>
                  <a:lnTo>
                    <a:pt x="9" y="1402"/>
                  </a:lnTo>
                  <a:lnTo>
                    <a:pt x="11" y="1404"/>
                  </a:lnTo>
                  <a:lnTo>
                    <a:pt x="14" y="1406"/>
                  </a:lnTo>
                  <a:lnTo>
                    <a:pt x="16" y="1407"/>
                  </a:lnTo>
                  <a:lnTo>
                    <a:pt x="19" y="1408"/>
                  </a:lnTo>
                  <a:lnTo>
                    <a:pt x="22" y="1410"/>
                  </a:lnTo>
                  <a:lnTo>
                    <a:pt x="25" y="1410"/>
                  </a:lnTo>
                  <a:lnTo>
                    <a:pt x="28" y="1411"/>
                  </a:lnTo>
                  <a:close/>
                  <a:moveTo>
                    <a:pt x="60" y="1352"/>
                  </a:moveTo>
                  <a:lnTo>
                    <a:pt x="60" y="62"/>
                  </a:lnTo>
                  <a:lnTo>
                    <a:pt x="175" y="62"/>
                  </a:lnTo>
                  <a:lnTo>
                    <a:pt x="175" y="13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0"/>
            <p:cNvSpPr/>
            <p:nvPr/>
          </p:nvSpPr>
          <p:spPr>
            <a:xfrm>
              <a:off x="6403497" y="4648454"/>
              <a:ext cx="594720" cy="62640"/>
            </a:xfrm>
            <a:custGeom>
              <a:avLst/>
              <a:gdLst/>
              <a:ahLst/>
              <a:cxnLst/>
              <a:rect l="l" t="t" r="r" b="b"/>
              <a:pathLst>
                <a:path w="1653" h="175" extrusionOk="0">
                  <a:moveTo>
                    <a:pt x="1566" y="0"/>
                  </a:moveTo>
                  <a:lnTo>
                    <a:pt x="87" y="0"/>
                  </a:lnTo>
                  <a:lnTo>
                    <a:pt x="78" y="0"/>
                  </a:lnTo>
                  <a:lnTo>
                    <a:pt x="69" y="2"/>
                  </a:lnTo>
                  <a:lnTo>
                    <a:pt x="61" y="4"/>
                  </a:lnTo>
                  <a:lnTo>
                    <a:pt x="53" y="7"/>
                  </a:lnTo>
                  <a:lnTo>
                    <a:pt x="46" y="11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6"/>
                  </a:lnTo>
                  <a:lnTo>
                    <a:pt x="7" y="53"/>
                  </a:lnTo>
                  <a:lnTo>
                    <a:pt x="4" y="61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2" y="105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1" y="129"/>
                  </a:lnTo>
                  <a:lnTo>
                    <a:pt x="15" y="136"/>
                  </a:lnTo>
                  <a:lnTo>
                    <a:pt x="20" y="143"/>
                  </a:lnTo>
                  <a:lnTo>
                    <a:pt x="25" y="149"/>
                  </a:lnTo>
                  <a:lnTo>
                    <a:pt x="32" y="155"/>
                  </a:lnTo>
                  <a:lnTo>
                    <a:pt x="38" y="160"/>
                  </a:lnTo>
                  <a:lnTo>
                    <a:pt x="46" y="164"/>
                  </a:lnTo>
                  <a:lnTo>
                    <a:pt x="53" y="168"/>
                  </a:lnTo>
                  <a:lnTo>
                    <a:pt x="61" y="171"/>
                  </a:lnTo>
                  <a:lnTo>
                    <a:pt x="69" y="173"/>
                  </a:lnTo>
                  <a:lnTo>
                    <a:pt x="78" y="175"/>
                  </a:lnTo>
                  <a:lnTo>
                    <a:pt x="87" y="175"/>
                  </a:lnTo>
                  <a:lnTo>
                    <a:pt x="1566" y="175"/>
                  </a:lnTo>
                  <a:lnTo>
                    <a:pt x="1575" y="175"/>
                  </a:lnTo>
                  <a:lnTo>
                    <a:pt x="1583" y="173"/>
                  </a:lnTo>
                  <a:lnTo>
                    <a:pt x="1592" y="171"/>
                  </a:lnTo>
                  <a:lnTo>
                    <a:pt x="1600" y="168"/>
                  </a:lnTo>
                  <a:lnTo>
                    <a:pt x="1607" y="164"/>
                  </a:lnTo>
                  <a:lnTo>
                    <a:pt x="1615" y="160"/>
                  </a:lnTo>
                  <a:lnTo>
                    <a:pt x="1621" y="155"/>
                  </a:lnTo>
                  <a:lnTo>
                    <a:pt x="1627" y="149"/>
                  </a:lnTo>
                  <a:lnTo>
                    <a:pt x="1633" y="143"/>
                  </a:lnTo>
                  <a:lnTo>
                    <a:pt x="1638" y="136"/>
                  </a:lnTo>
                  <a:lnTo>
                    <a:pt x="1642" y="129"/>
                  </a:lnTo>
                  <a:lnTo>
                    <a:pt x="1646" y="121"/>
                  </a:lnTo>
                  <a:lnTo>
                    <a:pt x="1649" y="113"/>
                  </a:lnTo>
                  <a:lnTo>
                    <a:pt x="1651" y="105"/>
                  </a:lnTo>
                  <a:lnTo>
                    <a:pt x="1652" y="96"/>
                  </a:lnTo>
                  <a:lnTo>
                    <a:pt x="1653" y="87"/>
                  </a:lnTo>
                  <a:lnTo>
                    <a:pt x="1652" y="78"/>
                  </a:lnTo>
                  <a:lnTo>
                    <a:pt x="1651" y="69"/>
                  </a:lnTo>
                  <a:lnTo>
                    <a:pt x="1649" y="61"/>
                  </a:lnTo>
                  <a:lnTo>
                    <a:pt x="1646" y="53"/>
                  </a:lnTo>
                  <a:lnTo>
                    <a:pt x="1642" y="46"/>
                  </a:lnTo>
                  <a:lnTo>
                    <a:pt x="1638" y="38"/>
                  </a:lnTo>
                  <a:lnTo>
                    <a:pt x="1633" y="32"/>
                  </a:lnTo>
                  <a:lnTo>
                    <a:pt x="1627" y="25"/>
                  </a:lnTo>
                  <a:lnTo>
                    <a:pt x="1621" y="20"/>
                  </a:lnTo>
                  <a:lnTo>
                    <a:pt x="1615" y="15"/>
                  </a:lnTo>
                  <a:lnTo>
                    <a:pt x="1607" y="11"/>
                  </a:lnTo>
                  <a:lnTo>
                    <a:pt x="1600" y="7"/>
                  </a:lnTo>
                  <a:lnTo>
                    <a:pt x="1592" y="4"/>
                  </a:lnTo>
                  <a:lnTo>
                    <a:pt x="1583" y="2"/>
                  </a:lnTo>
                  <a:lnTo>
                    <a:pt x="1575" y="0"/>
                  </a:lnTo>
                  <a:close/>
                  <a:moveTo>
                    <a:pt x="1594" y="90"/>
                  </a:moveTo>
                  <a:lnTo>
                    <a:pt x="1594" y="93"/>
                  </a:lnTo>
                  <a:lnTo>
                    <a:pt x="1593" y="96"/>
                  </a:lnTo>
                  <a:lnTo>
                    <a:pt x="1593" y="99"/>
                  </a:lnTo>
                  <a:lnTo>
                    <a:pt x="1592" y="102"/>
                  </a:lnTo>
                  <a:lnTo>
                    <a:pt x="1591" y="104"/>
                  </a:lnTo>
                  <a:lnTo>
                    <a:pt x="1590" y="106"/>
                  </a:lnTo>
                  <a:lnTo>
                    <a:pt x="1588" y="108"/>
                  </a:lnTo>
                  <a:lnTo>
                    <a:pt x="1586" y="110"/>
                  </a:lnTo>
                  <a:lnTo>
                    <a:pt x="1584" y="112"/>
                  </a:lnTo>
                  <a:lnTo>
                    <a:pt x="1582" y="114"/>
                  </a:lnTo>
                  <a:lnTo>
                    <a:pt x="1580" y="115"/>
                  </a:lnTo>
                  <a:lnTo>
                    <a:pt x="1577" y="116"/>
                  </a:lnTo>
                  <a:lnTo>
                    <a:pt x="1575" y="117"/>
                  </a:lnTo>
                  <a:lnTo>
                    <a:pt x="1572" y="117"/>
                  </a:lnTo>
                  <a:lnTo>
                    <a:pt x="1569" y="118"/>
                  </a:lnTo>
                  <a:lnTo>
                    <a:pt x="1566" y="118"/>
                  </a:lnTo>
                  <a:lnTo>
                    <a:pt x="87" y="118"/>
                  </a:lnTo>
                  <a:lnTo>
                    <a:pt x="84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5" y="116"/>
                  </a:lnTo>
                  <a:lnTo>
                    <a:pt x="73" y="115"/>
                  </a:lnTo>
                  <a:lnTo>
                    <a:pt x="71" y="114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2" y="104"/>
                  </a:lnTo>
                  <a:lnTo>
                    <a:pt x="61" y="102"/>
                  </a:lnTo>
                  <a:lnTo>
                    <a:pt x="60" y="99"/>
                  </a:lnTo>
                  <a:lnTo>
                    <a:pt x="60" y="96"/>
                  </a:lnTo>
                  <a:lnTo>
                    <a:pt x="59" y="93"/>
                  </a:lnTo>
                  <a:lnTo>
                    <a:pt x="59" y="90"/>
                  </a:lnTo>
                  <a:lnTo>
                    <a:pt x="59" y="87"/>
                  </a:lnTo>
                  <a:lnTo>
                    <a:pt x="60" y="84"/>
                  </a:lnTo>
                  <a:lnTo>
                    <a:pt x="60" y="81"/>
                  </a:lnTo>
                  <a:lnTo>
                    <a:pt x="61" y="78"/>
                  </a:lnTo>
                  <a:lnTo>
                    <a:pt x="62" y="76"/>
                  </a:lnTo>
                  <a:lnTo>
                    <a:pt x="63" y="74"/>
                  </a:lnTo>
                  <a:lnTo>
                    <a:pt x="65" y="72"/>
                  </a:lnTo>
                  <a:lnTo>
                    <a:pt x="67" y="70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3" y="65"/>
                  </a:lnTo>
                  <a:lnTo>
                    <a:pt x="75" y="64"/>
                  </a:lnTo>
                  <a:lnTo>
                    <a:pt x="78" y="63"/>
                  </a:lnTo>
                  <a:lnTo>
                    <a:pt x="81" y="63"/>
                  </a:lnTo>
                  <a:lnTo>
                    <a:pt x="84" y="62"/>
                  </a:lnTo>
                  <a:lnTo>
                    <a:pt x="87" y="62"/>
                  </a:lnTo>
                  <a:lnTo>
                    <a:pt x="1566" y="62"/>
                  </a:lnTo>
                  <a:lnTo>
                    <a:pt x="1569" y="62"/>
                  </a:lnTo>
                  <a:lnTo>
                    <a:pt x="1571" y="63"/>
                  </a:lnTo>
                  <a:lnTo>
                    <a:pt x="1574" y="63"/>
                  </a:lnTo>
                  <a:lnTo>
                    <a:pt x="1576" y="64"/>
                  </a:lnTo>
                  <a:lnTo>
                    <a:pt x="1579" y="65"/>
                  </a:lnTo>
                  <a:lnTo>
                    <a:pt x="1581" y="66"/>
                  </a:lnTo>
                  <a:lnTo>
                    <a:pt x="1583" y="68"/>
                  </a:lnTo>
                  <a:lnTo>
                    <a:pt x="1585" y="70"/>
                  </a:lnTo>
                  <a:lnTo>
                    <a:pt x="1587" y="72"/>
                  </a:lnTo>
                  <a:lnTo>
                    <a:pt x="1589" y="74"/>
                  </a:lnTo>
                  <a:lnTo>
                    <a:pt x="1590" y="76"/>
                  </a:lnTo>
                  <a:lnTo>
                    <a:pt x="1592" y="78"/>
                  </a:lnTo>
                  <a:lnTo>
                    <a:pt x="1593" y="81"/>
                  </a:lnTo>
                  <a:lnTo>
                    <a:pt x="1593" y="84"/>
                  </a:lnTo>
                  <a:lnTo>
                    <a:pt x="1594" y="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2" name="Google Shape;652;p30"/>
          <p:cNvGrpSpPr/>
          <p:nvPr/>
        </p:nvGrpSpPr>
        <p:grpSpPr>
          <a:xfrm>
            <a:off x="6796143" y="4936315"/>
            <a:ext cx="685908" cy="642548"/>
            <a:chOff x="6401337" y="4877053"/>
            <a:chExt cx="597960" cy="560160"/>
          </a:xfrm>
        </p:grpSpPr>
        <p:sp>
          <p:nvSpPr>
            <p:cNvPr id="653" name="Google Shape;653;p30"/>
            <p:cNvSpPr/>
            <p:nvPr/>
          </p:nvSpPr>
          <p:spPr>
            <a:xfrm>
              <a:off x="6401337" y="4877053"/>
              <a:ext cx="597960" cy="560160"/>
            </a:xfrm>
            <a:custGeom>
              <a:avLst/>
              <a:gdLst/>
              <a:ahLst/>
              <a:cxnLst/>
              <a:rect l="l" t="t" r="r" b="b"/>
              <a:pathLst>
                <a:path w="1662" h="1557" extrusionOk="0">
                  <a:moveTo>
                    <a:pt x="1518" y="0"/>
                  </a:moveTo>
                  <a:lnTo>
                    <a:pt x="147" y="0"/>
                  </a:lnTo>
                  <a:lnTo>
                    <a:pt x="132" y="1"/>
                  </a:lnTo>
                  <a:lnTo>
                    <a:pt x="117" y="3"/>
                  </a:lnTo>
                  <a:lnTo>
                    <a:pt x="103" y="6"/>
                  </a:lnTo>
                  <a:lnTo>
                    <a:pt x="89" y="11"/>
                  </a:lnTo>
                  <a:lnTo>
                    <a:pt x="77" y="17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3" y="42"/>
                  </a:lnTo>
                  <a:lnTo>
                    <a:pt x="33" y="53"/>
                  </a:lnTo>
                  <a:lnTo>
                    <a:pt x="25" y="64"/>
                  </a:lnTo>
                  <a:lnTo>
                    <a:pt x="18" y="76"/>
                  </a:lnTo>
                  <a:lnTo>
                    <a:pt x="11" y="89"/>
                  </a:lnTo>
                  <a:lnTo>
                    <a:pt x="7" y="102"/>
                  </a:lnTo>
                  <a:lnTo>
                    <a:pt x="3" y="116"/>
                  </a:lnTo>
                  <a:lnTo>
                    <a:pt x="1" y="131"/>
                  </a:lnTo>
                  <a:lnTo>
                    <a:pt x="0" y="146"/>
                  </a:lnTo>
                  <a:lnTo>
                    <a:pt x="0" y="1106"/>
                  </a:lnTo>
                  <a:lnTo>
                    <a:pt x="1" y="1121"/>
                  </a:lnTo>
                  <a:lnTo>
                    <a:pt x="3" y="1136"/>
                  </a:lnTo>
                  <a:lnTo>
                    <a:pt x="7" y="1150"/>
                  </a:lnTo>
                  <a:lnTo>
                    <a:pt x="11" y="1163"/>
                  </a:lnTo>
                  <a:lnTo>
                    <a:pt x="18" y="1176"/>
                  </a:lnTo>
                  <a:lnTo>
                    <a:pt x="25" y="1188"/>
                  </a:lnTo>
                  <a:lnTo>
                    <a:pt x="33" y="1200"/>
                  </a:lnTo>
                  <a:lnTo>
                    <a:pt x="43" y="1210"/>
                  </a:lnTo>
                  <a:lnTo>
                    <a:pt x="53" y="1220"/>
                  </a:lnTo>
                  <a:lnTo>
                    <a:pt x="64" y="1228"/>
                  </a:lnTo>
                  <a:lnTo>
                    <a:pt x="77" y="1235"/>
                  </a:lnTo>
                  <a:lnTo>
                    <a:pt x="89" y="1241"/>
                  </a:lnTo>
                  <a:lnTo>
                    <a:pt x="103" y="1246"/>
                  </a:lnTo>
                  <a:lnTo>
                    <a:pt x="117" y="1250"/>
                  </a:lnTo>
                  <a:lnTo>
                    <a:pt x="132" y="1252"/>
                  </a:lnTo>
                  <a:lnTo>
                    <a:pt x="147" y="1253"/>
                  </a:lnTo>
                  <a:lnTo>
                    <a:pt x="615" y="1253"/>
                  </a:lnTo>
                  <a:lnTo>
                    <a:pt x="615" y="1396"/>
                  </a:lnTo>
                  <a:lnTo>
                    <a:pt x="542" y="1396"/>
                  </a:lnTo>
                  <a:lnTo>
                    <a:pt x="529" y="1397"/>
                  </a:lnTo>
                  <a:lnTo>
                    <a:pt x="516" y="1399"/>
                  </a:lnTo>
                  <a:lnTo>
                    <a:pt x="504" y="1402"/>
                  </a:lnTo>
                  <a:lnTo>
                    <a:pt x="492" y="1406"/>
                  </a:lnTo>
                  <a:lnTo>
                    <a:pt x="480" y="1411"/>
                  </a:lnTo>
                  <a:lnTo>
                    <a:pt x="470" y="1418"/>
                  </a:lnTo>
                  <a:lnTo>
                    <a:pt x="460" y="1425"/>
                  </a:lnTo>
                  <a:lnTo>
                    <a:pt x="450" y="1434"/>
                  </a:lnTo>
                  <a:lnTo>
                    <a:pt x="442" y="1443"/>
                  </a:lnTo>
                  <a:lnTo>
                    <a:pt x="434" y="1453"/>
                  </a:lnTo>
                  <a:lnTo>
                    <a:pt x="428" y="1463"/>
                  </a:lnTo>
                  <a:lnTo>
                    <a:pt x="422" y="1475"/>
                  </a:lnTo>
                  <a:lnTo>
                    <a:pt x="418" y="1487"/>
                  </a:lnTo>
                  <a:lnTo>
                    <a:pt x="415" y="1499"/>
                  </a:lnTo>
                  <a:lnTo>
                    <a:pt x="413" y="1512"/>
                  </a:lnTo>
                  <a:lnTo>
                    <a:pt x="412" y="1526"/>
                  </a:lnTo>
                  <a:lnTo>
                    <a:pt x="412" y="1529"/>
                  </a:lnTo>
                  <a:lnTo>
                    <a:pt x="413" y="1532"/>
                  </a:lnTo>
                  <a:lnTo>
                    <a:pt x="413" y="1535"/>
                  </a:lnTo>
                  <a:lnTo>
                    <a:pt x="414" y="1538"/>
                  </a:lnTo>
                  <a:lnTo>
                    <a:pt x="416" y="1541"/>
                  </a:lnTo>
                  <a:lnTo>
                    <a:pt x="417" y="1543"/>
                  </a:lnTo>
                  <a:lnTo>
                    <a:pt x="419" y="1546"/>
                  </a:lnTo>
                  <a:lnTo>
                    <a:pt x="421" y="1548"/>
                  </a:lnTo>
                  <a:lnTo>
                    <a:pt x="423" y="1550"/>
                  </a:lnTo>
                  <a:lnTo>
                    <a:pt x="426" y="1552"/>
                  </a:lnTo>
                  <a:lnTo>
                    <a:pt x="428" y="1553"/>
                  </a:lnTo>
                  <a:lnTo>
                    <a:pt x="431" y="1554"/>
                  </a:lnTo>
                  <a:lnTo>
                    <a:pt x="434" y="1555"/>
                  </a:lnTo>
                  <a:lnTo>
                    <a:pt x="437" y="1556"/>
                  </a:lnTo>
                  <a:lnTo>
                    <a:pt x="440" y="1557"/>
                  </a:lnTo>
                  <a:lnTo>
                    <a:pt x="443" y="1557"/>
                  </a:lnTo>
                  <a:lnTo>
                    <a:pt x="1219" y="1557"/>
                  </a:lnTo>
                  <a:lnTo>
                    <a:pt x="1222" y="1557"/>
                  </a:lnTo>
                  <a:lnTo>
                    <a:pt x="1225" y="1556"/>
                  </a:lnTo>
                  <a:lnTo>
                    <a:pt x="1228" y="1555"/>
                  </a:lnTo>
                  <a:lnTo>
                    <a:pt x="1231" y="1554"/>
                  </a:lnTo>
                  <a:lnTo>
                    <a:pt x="1234" y="1553"/>
                  </a:lnTo>
                  <a:lnTo>
                    <a:pt x="1236" y="1552"/>
                  </a:lnTo>
                  <a:lnTo>
                    <a:pt x="1239" y="1550"/>
                  </a:lnTo>
                  <a:lnTo>
                    <a:pt x="1241" y="1548"/>
                  </a:lnTo>
                  <a:lnTo>
                    <a:pt x="1243" y="1546"/>
                  </a:lnTo>
                  <a:lnTo>
                    <a:pt x="1245" y="1543"/>
                  </a:lnTo>
                  <a:lnTo>
                    <a:pt x="1246" y="1541"/>
                  </a:lnTo>
                  <a:lnTo>
                    <a:pt x="1248" y="1538"/>
                  </a:lnTo>
                  <a:lnTo>
                    <a:pt x="1249" y="1535"/>
                  </a:lnTo>
                  <a:lnTo>
                    <a:pt x="1249" y="1532"/>
                  </a:lnTo>
                  <a:lnTo>
                    <a:pt x="1250" y="1529"/>
                  </a:lnTo>
                  <a:lnTo>
                    <a:pt x="1250" y="1526"/>
                  </a:lnTo>
                  <a:lnTo>
                    <a:pt x="1249" y="1513"/>
                  </a:lnTo>
                  <a:lnTo>
                    <a:pt x="1247" y="1500"/>
                  </a:lnTo>
                  <a:lnTo>
                    <a:pt x="1244" y="1488"/>
                  </a:lnTo>
                  <a:lnTo>
                    <a:pt x="1240" y="1476"/>
                  </a:lnTo>
                  <a:lnTo>
                    <a:pt x="1235" y="1465"/>
                  </a:lnTo>
                  <a:lnTo>
                    <a:pt x="1228" y="1454"/>
                  </a:lnTo>
                  <a:lnTo>
                    <a:pt x="1221" y="1444"/>
                  </a:lnTo>
                  <a:lnTo>
                    <a:pt x="1213" y="1435"/>
                  </a:lnTo>
                  <a:lnTo>
                    <a:pt x="1204" y="1426"/>
                  </a:lnTo>
                  <a:lnTo>
                    <a:pt x="1194" y="1419"/>
                  </a:lnTo>
                  <a:lnTo>
                    <a:pt x="1183" y="1412"/>
                  </a:lnTo>
                  <a:lnTo>
                    <a:pt x="1171" y="1406"/>
                  </a:lnTo>
                  <a:lnTo>
                    <a:pt x="1159" y="1402"/>
                  </a:lnTo>
                  <a:lnTo>
                    <a:pt x="1147" y="1399"/>
                  </a:lnTo>
                  <a:lnTo>
                    <a:pt x="1134" y="1397"/>
                  </a:lnTo>
                  <a:lnTo>
                    <a:pt x="1120" y="1396"/>
                  </a:lnTo>
                  <a:lnTo>
                    <a:pt x="1047" y="1396"/>
                  </a:lnTo>
                  <a:lnTo>
                    <a:pt x="1047" y="1253"/>
                  </a:lnTo>
                  <a:lnTo>
                    <a:pt x="1516" y="1253"/>
                  </a:lnTo>
                  <a:lnTo>
                    <a:pt x="1531" y="1252"/>
                  </a:lnTo>
                  <a:lnTo>
                    <a:pt x="1545" y="1250"/>
                  </a:lnTo>
                  <a:lnTo>
                    <a:pt x="1559" y="1246"/>
                  </a:lnTo>
                  <a:lnTo>
                    <a:pt x="1573" y="1241"/>
                  </a:lnTo>
                  <a:lnTo>
                    <a:pt x="1586" y="1235"/>
                  </a:lnTo>
                  <a:lnTo>
                    <a:pt x="1598" y="1228"/>
                  </a:lnTo>
                  <a:lnTo>
                    <a:pt x="1609" y="1220"/>
                  </a:lnTo>
                  <a:lnTo>
                    <a:pt x="1619" y="1210"/>
                  </a:lnTo>
                  <a:lnTo>
                    <a:pt x="1629" y="1200"/>
                  </a:lnTo>
                  <a:lnTo>
                    <a:pt x="1637" y="1188"/>
                  </a:lnTo>
                  <a:lnTo>
                    <a:pt x="1644" y="1176"/>
                  </a:lnTo>
                  <a:lnTo>
                    <a:pt x="1651" y="1163"/>
                  </a:lnTo>
                  <a:lnTo>
                    <a:pt x="1655" y="1150"/>
                  </a:lnTo>
                  <a:lnTo>
                    <a:pt x="1659" y="1136"/>
                  </a:lnTo>
                  <a:lnTo>
                    <a:pt x="1661" y="1121"/>
                  </a:lnTo>
                  <a:lnTo>
                    <a:pt x="1662" y="1106"/>
                  </a:lnTo>
                  <a:lnTo>
                    <a:pt x="1662" y="146"/>
                  </a:lnTo>
                  <a:lnTo>
                    <a:pt x="1662" y="131"/>
                  </a:lnTo>
                  <a:lnTo>
                    <a:pt x="1660" y="117"/>
                  </a:lnTo>
                  <a:lnTo>
                    <a:pt x="1657" y="103"/>
                  </a:lnTo>
                  <a:lnTo>
                    <a:pt x="1652" y="90"/>
                  </a:lnTo>
                  <a:lnTo>
                    <a:pt x="1646" y="77"/>
                  </a:lnTo>
                  <a:lnTo>
                    <a:pt x="1639" y="65"/>
                  </a:lnTo>
                  <a:lnTo>
                    <a:pt x="1631" y="54"/>
                  </a:lnTo>
                  <a:lnTo>
                    <a:pt x="1622" y="43"/>
                  </a:lnTo>
                  <a:lnTo>
                    <a:pt x="1612" y="34"/>
                  </a:lnTo>
                  <a:lnTo>
                    <a:pt x="1600" y="25"/>
                  </a:lnTo>
                  <a:lnTo>
                    <a:pt x="1588" y="18"/>
                  </a:lnTo>
                  <a:lnTo>
                    <a:pt x="1575" y="12"/>
                  </a:lnTo>
                  <a:lnTo>
                    <a:pt x="1562" y="7"/>
                  </a:lnTo>
                  <a:lnTo>
                    <a:pt x="1548" y="3"/>
                  </a:lnTo>
                  <a:lnTo>
                    <a:pt x="1533" y="1"/>
                  </a:lnTo>
                  <a:close/>
                  <a:moveTo>
                    <a:pt x="988" y="1396"/>
                  </a:moveTo>
                  <a:lnTo>
                    <a:pt x="677" y="1396"/>
                  </a:lnTo>
                  <a:lnTo>
                    <a:pt x="677" y="1253"/>
                  </a:lnTo>
                  <a:lnTo>
                    <a:pt x="988" y="1253"/>
                  </a:lnTo>
                  <a:close/>
                  <a:moveTo>
                    <a:pt x="483" y="1495"/>
                  </a:moveTo>
                  <a:lnTo>
                    <a:pt x="485" y="1491"/>
                  </a:lnTo>
                  <a:lnTo>
                    <a:pt x="488" y="1487"/>
                  </a:lnTo>
                  <a:lnTo>
                    <a:pt x="490" y="1483"/>
                  </a:lnTo>
                  <a:lnTo>
                    <a:pt x="493" y="1480"/>
                  </a:lnTo>
                  <a:lnTo>
                    <a:pt x="497" y="1477"/>
                  </a:lnTo>
                  <a:lnTo>
                    <a:pt x="500" y="1474"/>
                  </a:lnTo>
                  <a:lnTo>
                    <a:pt x="503" y="1471"/>
                  </a:lnTo>
                  <a:lnTo>
                    <a:pt x="507" y="1469"/>
                  </a:lnTo>
                  <a:lnTo>
                    <a:pt x="511" y="1466"/>
                  </a:lnTo>
                  <a:lnTo>
                    <a:pt x="515" y="1464"/>
                  </a:lnTo>
                  <a:lnTo>
                    <a:pt x="519" y="1463"/>
                  </a:lnTo>
                  <a:lnTo>
                    <a:pt x="524" y="1461"/>
                  </a:lnTo>
                  <a:lnTo>
                    <a:pt x="528" y="1460"/>
                  </a:lnTo>
                  <a:lnTo>
                    <a:pt x="533" y="1460"/>
                  </a:lnTo>
                  <a:lnTo>
                    <a:pt x="537" y="1459"/>
                  </a:lnTo>
                  <a:lnTo>
                    <a:pt x="542" y="1459"/>
                  </a:lnTo>
                  <a:lnTo>
                    <a:pt x="646" y="1459"/>
                  </a:lnTo>
                  <a:lnTo>
                    <a:pt x="1019" y="1459"/>
                  </a:lnTo>
                  <a:lnTo>
                    <a:pt x="1123" y="1459"/>
                  </a:lnTo>
                  <a:lnTo>
                    <a:pt x="1128" y="1459"/>
                  </a:lnTo>
                  <a:lnTo>
                    <a:pt x="1133" y="1460"/>
                  </a:lnTo>
                  <a:lnTo>
                    <a:pt x="1137" y="1460"/>
                  </a:lnTo>
                  <a:lnTo>
                    <a:pt x="1142" y="1461"/>
                  </a:lnTo>
                  <a:lnTo>
                    <a:pt x="1146" y="1463"/>
                  </a:lnTo>
                  <a:lnTo>
                    <a:pt x="1150" y="1464"/>
                  </a:lnTo>
                  <a:lnTo>
                    <a:pt x="1154" y="1466"/>
                  </a:lnTo>
                  <a:lnTo>
                    <a:pt x="1158" y="1469"/>
                  </a:lnTo>
                  <a:lnTo>
                    <a:pt x="1162" y="1471"/>
                  </a:lnTo>
                  <a:lnTo>
                    <a:pt x="1166" y="1474"/>
                  </a:lnTo>
                  <a:lnTo>
                    <a:pt x="1169" y="1477"/>
                  </a:lnTo>
                  <a:lnTo>
                    <a:pt x="1172" y="1480"/>
                  </a:lnTo>
                  <a:lnTo>
                    <a:pt x="1175" y="1483"/>
                  </a:lnTo>
                  <a:lnTo>
                    <a:pt x="1178" y="1487"/>
                  </a:lnTo>
                  <a:lnTo>
                    <a:pt x="1181" y="1491"/>
                  </a:lnTo>
                  <a:lnTo>
                    <a:pt x="1183" y="1495"/>
                  </a:lnTo>
                  <a:close/>
                  <a:moveTo>
                    <a:pt x="147" y="1190"/>
                  </a:moveTo>
                  <a:lnTo>
                    <a:pt x="139" y="1190"/>
                  </a:lnTo>
                  <a:lnTo>
                    <a:pt x="130" y="1188"/>
                  </a:lnTo>
                  <a:lnTo>
                    <a:pt x="122" y="1186"/>
                  </a:lnTo>
                  <a:lnTo>
                    <a:pt x="115" y="1184"/>
                  </a:lnTo>
                  <a:lnTo>
                    <a:pt x="107" y="1180"/>
                  </a:lnTo>
                  <a:lnTo>
                    <a:pt x="100" y="1176"/>
                  </a:lnTo>
                  <a:lnTo>
                    <a:pt x="94" y="1171"/>
                  </a:lnTo>
                  <a:lnTo>
                    <a:pt x="88" y="1166"/>
                  </a:lnTo>
                  <a:lnTo>
                    <a:pt x="82" y="1160"/>
                  </a:lnTo>
                  <a:lnTo>
                    <a:pt x="77" y="1154"/>
                  </a:lnTo>
                  <a:lnTo>
                    <a:pt x="73" y="1147"/>
                  </a:lnTo>
                  <a:lnTo>
                    <a:pt x="69" y="1139"/>
                  </a:lnTo>
                  <a:lnTo>
                    <a:pt x="66" y="1132"/>
                  </a:lnTo>
                  <a:lnTo>
                    <a:pt x="64" y="1123"/>
                  </a:lnTo>
                  <a:lnTo>
                    <a:pt x="62" y="1115"/>
                  </a:lnTo>
                  <a:lnTo>
                    <a:pt x="62" y="1106"/>
                  </a:lnTo>
                  <a:lnTo>
                    <a:pt x="62" y="146"/>
                  </a:lnTo>
                  <a:lnTo>
                    <a:pt x="62" y="138"/>
                  </a:lnTo>
                  <a:lnTo>
                    <a:pt x="64" y="129"/>
                  </a:lnTo>
                  <a:lnTo>
                    <a:pt x="66" y="122"/>
                  </a:lnTo>
                  <a:lnTo>
                    <a:pt x="69" y="114"/>
                  </a:lnTo>
                  <a:lnTo>
                    <a:pt x="72" y="107"/>
                  </a:lnTo>
                  <a:lnTo>
                    <a:pt x="76" y="100"/>
                  </a:lnTo>
                  <a:lnTo>
                    <a:pt x="81" y="93"/>
                  </a:lnTo>
                  <a:lnTo>
                    <a:pt x="86" y="87"/>
                  </a:lnTo>
                  <a:lnTo>
                    <a:pt x="92" y="82"/>
                  </a:lnTo>
                  <a:lnTo>
                    <a:pt x="99" y="77"/>
                  </a:lnTo>
                  <a:lnTo>
                    <a:pt x="106" y="72"/>
                  </a:lnTo>
                  <a:lnTo>
                    <a:pt x="113" y="69"/>
                  </a:lnTo>
                  <a:lnTo>
                    <a:pt x="121" y="66"/>
                  </a:lnTo>
                  <a:lnTo>
                    <a:pt x="130" y="64"/>
                  </a:lnTo>
                  <a:lnTo>
                    <a:pt x="138" y="62"/>
                  </a:lnTo>
                  <a:lnTo>
                    <a:pt x="147" y="62"/>
                  </a:lnTo>
                  <a:lnTo>
                    <a:pt x="1518" y="62"/>
                  </a:lnTo>
                  <a:lnTo>
                    <a:pt x="1526" y="62"/>
                  </a:lnTo>
                  <a:lnTo>
                    <a:pt x="1535" y="64"/>
                  </a:lnTo>
                  <a:lnTo>
                    <a:pt x="1543" y="66"/>
                  </a:lnTo>
                  <a:lnTo>
                    <a:pt x="1551" y="68"/>
                  </a:lnTo>
                  <a:lnTo>
                    <a:pt x="1558" y="72"/>
                  </a:lnTo>
                  <a:lnTo>
                    <a:pt x="1565" y="76"/>
                  </a:lnTo>
                  <a:lnTo>
                    <a:pt x="1572" y="81"/>
                  </a:lnTo>
                  <a:lnTo>
                    <a:pt x="1578" y="86"/>
                  </a:lnTo>
                  <a:lnTo>
                    <a:pt x="1583" y="92"/>
                  </a:lnTo>
                  <a:lnTo>
                    <a:pt x="1588" y="98"/>
                  </a:lnTo>
                  <a:lnTo>
                    <a:pt x="1592" y="105"/>
                  </a:lnTo>
                  <a:lnTo>
                    <a:pt x="1596" y="113"/>
                  </a:lnTo>
                  <a:lnTo>
                    <a:pt x="1599" y="120"/>
                  </a:lnTo>
                  <a:lnTo>
                    <a:pt x="1601" y="129"/>
                  </a:lnTo>
                  <a:lnTo>
                    <a:pt x="1602" y="137"/>
                  </a:lnTo>
                  <a:lnTo>
                    <a:pt x="1603" y="146"/>
                  </a:lnTo>
                  <a:lnTo>
                    <a:pt x="1603" y="1106"/>
                  </a:lnTo>
                  <a:lnTo>
                    <a:pt x="1603" y="1114"/>
                  </a:lnTo>
                  <a:lnTo>
                    <a:pt x="1601" y="1122"/>
                  </a:lnTo>
                  <a:lnTo>
                    <a:pt x="1599" y="1130"/>
                  </a:lnTo>
                  <a:lnTo>
                    <a:pt x="1596" y="1138"/>
                  </a:lnTo>
                  <a:lnTo>
                    <a:pt x="1593" y="1145"/>
                  </a:lnTo>
                  <a:lnTo>
                    <a:pt x="1589" y="1152"/>
                  </a:lnTo>
                  <a:lnTo>
                    <a:pt x="1584" y="1159"/>
                  </a:lnTo>
                  <a:lnTo>
                    <a:pt x="1578" y="1165"/>
                  </a:lnTo>
                  <a:lnTo>
                    <a:pt x="1572" y="1170"/>
                  </a:lnTo>
                  <a:lnTo>
                    <a:pt x="1566" y="1175"/>
                  </a:lnTo>
                  <a:lnTo>
                    <a:pt x="1559" y="1180"/>
                  </a:lnTo>
                  <a:lnTo>
                    <a:pt x="1551" y="1183"/>
                  </a:lnTo>
                  <a:lnTo>
                    <a:pt x="1544" y="1186"/>
                  </a:lnTo>
                  <a:lnTo>
                    <a:pt x="1535" y="1188"/>
                  </a:lnTo>
                  <a:lnTo>
                    <a:pt x="1527" y="1189"/>
                  </a:lnTo>
                  <a:lnTo>
                    <a:pt x="1518" y="11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0"/>
            <p:cNvSpPr/>
            <p:nvPr/>
          </p:nvSpPr>
          <p:spPr>
            <a:xfrm>
              <a:off x="6442017" y="4918454"/>
              <a:ext cx="516599" cy="367559"/>
            </a:xfrm>
            <a:custGeom>
              <a:avLst/>
              <a:gdLst/>
              <a:ahLst/>
              <a:cxnLst/>
              <a:rect l="l" t="t" r="r" b="b"/>
              <a:pathLst>
                <a:path w="1436" h="1022" extrusionOk="0">
                  <a:moveTo>
                    <a:pt x="1428" y="1011"/>
                  </a:moveTo>
                  <a:lnTo>
                    <a:pt x="1429" y="1010"/>
                  </a:lnTo>
                  <a:lnTo>
                    <a:pt x="1430" y="1009"/>
                  </a:lnTo>
                  <a:lnTo>
                    <a:pt x="1431" y="1007"/>
                  </a:lnTo>
                  <a:lnTo>
                    <a:pt x="1432" y="1006"/>
                  </a:lnTo>
                  <a:lnTo>
                    <a:pt x="1432" y="1005"/>
                  </a:lnTo>
                  <a:lnTo>
                    <a:pt x="1433" y="1003"/>
                  </a:lnTo>
                  <a:lnTo>
                    <a:pt x="1434" y="1001"/>
                  </a:lnTo>
                  <a:lnTo>
                    <a:pt x="1435" y="998"/>
                  </a:lnTo>
                  <a:lnTo>
                    <a:pt x="1436" y="995"/>
                  </a:lnTo>
                  <a:lnTo>
                    <a:pt x="1436" y="993"/>
                  </a:lnTo>
                  <a:lnTo>
                    <a:pt x="1436" y="991"/>
                  </a:lnTo>
                  <a:lnTo>
                    <a:pt x="1436" y="31"/>
                  </a:lnTo>
                  <a:lnTo>
                    <a:pt x="1436" y="28"/>
                  </a:lnTo>
                  <a:lnTo>
                    <a:pt x="1435" y="25"/>
                  </a:lnTo>
                  <a:lnTo>
                    <a:pt x="1435" y="22"/>
                  </a:lnTo>
                  <a:lnTo>
                    <a:pt x="1433" y="19"/>
                  </a:lnTo>
                  <a:lnTo>
                    <a:pt x="1432" y="16"/>
                  </a:lnTo>
                  <a:lnTo>
                    <a:pt x="1431" y="14"/>
                  </a:lnTo>
                  <a:lnTo>
                    <a:pt x="1429" y="11"/>
                  </a:lnTo>
                  <a:lnTo>
                    <a:pt x="1427" y="9"/>
                  </a:lnTo>
                  <a:lnTo>
                    <a:pt x="1425" y="7"/>
                  </a:lnTo>
                  <a:lnTo>
                    <a:pt x="1422" y="5"/>
                  </a:lnTo>
                  <a:lnTo>
                    <a:pt x="1420" y="4"/>
                  </a:lnTo>
                  <a:lnTo>
                    <a:pt x="1417" y="2"/>
                  </a:lnTo>
                  <a:lnTo>
                    <a:pt x="1414" y="1"/>
                  </a:lnTo>
                  <a:lnTo>
                    <a:pt x="1411" y="1"/>
                  </a:lnTo>
                  <a:lnTo>
                    <a:pt x="1408" y="0"/>
                  </a:lnTo>
                  <a:lnTo>
                    <a:pt x="140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991"/>
                  </a:lnTo>
                  <a:lnTo>
                    <a:pt x="0" y="994"/>
                  </a:lnTo>
                  <a:lnTo>
                    <a:pt x="1" y="997"/>
                  </a:lnTo>
                  <a:lnTo>
                    <a:pt x="1" y="1000"/>
                  </a:lnTo>
                  <a:lnTo>
                    <a:pt x="2" y="1003"/>
                  </a:lnTo>
                  <a:lnTo>
                    <a:pt x="4" y="1006"/>
                  </a:lnTo>
                  <a:lnTo>
                    <a:pt x="5" y="1008"/>
                  </a:lnTo>
                  <a:lnTo>
                    <a:pt x="7" y="1011"/>
                  </a:lnTo>
                  <a:lnTo>
                    <a:pt x="9" y="1013"/>
                  </a:lnTo>
                  <a:lnTo>
                    <a:pt x="11" y="1015"/>
                  </a:lnTo>
                  <a:lnTo>
                    <a:pt x="14" y="1017"/>
                  </a:lnTo>
                  <a:lnTo>
                    <a:pt x="16" y="1018"/>
                  </a:lnTo>
                  <a:lnTo>
                    <a:pt x="19" y="1019"/>
                  </a:lnTo>
                  <a:lnTo>
                    <a:pt x="22" y="1021"/>
                  </a:lnTo>
                  <a:lnTo>
                    <a:pt x="25" y="1021"/>
                  </a:lnTo>
                  <a:lnTo>
                    <a:pt x="28" y="1022"/>
                  </a:lnTo>
                  <a:lnTo>
                    <a:pt x="31" y="1022"/>
                  </a:lnTo>
                  <a:lnTo>
                    <a:pt x="1403" y="1022"/>
                  </a:lnTo>
                  <a:lnTo>
                    <a:pt x="1407" y="1022"/>
                  </a:lnTo>
                  <a:lnTo>
                    <a:pt x="1411" y="1021"/>
                  </a:lnTo>
                  <a:lnTo>
                    <a:pt x="1412" y="1021"/>
                  </a:lnTo>
                  <a:lnTo>
                    <a:pt x="1414" y="1021"/>
                  </a:lnTo>
                  <a:lnTo>
                    <a:pt x="1416" y="1020"/>
                  </a:lnTo>
                  <a:lnTo>
                    <a:pt x="1417" y="1019"/>
                  </a:lnTo>
                  <a:lnTo>
                    <a:pt x="1419" y="1019"/>
                  </a:lnTo>
                  <a:lnTo>
                    <a:pt x="1420" y="1018"/>
                  </a:lnTo>
                  <a:lnTo>
                    <a:pt x="1422" y="1017"/>
                  </a:lnTo>
                  <a:lnTo>
                    <a:pt x="1423" y="1016"/>
                  </a:lnTo>
                  <a:lnTo>
                    <a:pt x="1424" y="1015"/>
                  </a:lnTo>
                  <a:lnTo>
                    <a:pt x="1426" y="1014"/>
                  </a:lnTo>
                  <a:lnTo>
                    <a:pt x="1427" y="1012"/>
                  </a:lnTo>
                  <a:close/>
                  <a:moveTo>
                    <a:pt x="1374" y="960"/>
                  </a:moveTo>
                  <a:lnTo>
                    <a:pt x="65" y="960"/>
                  </a:lnTo>
                  <a:lnTo>
                    <a:pt x="65" y="62"/>
                  </a:lnTo>
                  <a:lnTo>
                    <a:pt x="1374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0"/>
            <p:cNvSpPr/>
            <p:nvPr/>
          </p:nvSpPr>
          <p:spPr>
            <a:xfrm>
              <a:off x="6503937" y="5004854"/>
              <a:ext cx="390960" cy="192600"/>
            </a:xfrm>
            <a:custGeom>
              <a:avLst/>
              <a:gdLst/>
              <a:ahLst/>
              <a:cxnLst/>
              <a:rect l="l" t="t" r="r" b="b"/>
              <a:pathLst>
                <a:path w="1087" h="536" extrusionOk="0">
                  <a:moveTo>
                    <a:pt x="99" y="536"/>
                  </a:moveTo>
                  <a:lnTo>
                    <a:pt x="108" y="535"/>
                  </a:lnTo>
                  <a:lnTo>
                    <a:pt x="118" y="534"/>
                  </a:lnTo>
                  <a:lnTo>
                    <a:pt x="127" y="532"/>
                  </a:lnTo>
                  <a:lnTo>
                    <a:pt x="135" y="529"/>
                  </a:lnTo>
                  <a:lnTo>
                    <a:pt x="143" y="525"/>
                  </a:lnTo>
                  <a:lnTo>
                    <a:pt x="151" y="520"/>
                  </a:lnTo>
                  <a:lnTo>
                    <a:pt x="158" y="515"/>
                  </a:lnTo>
                  <a:lnTo>
                    <a:pt x="165" y="509"/>
                  </a:lnTo>
                  <a:lnTo>
                    <a:pt x="171" y="502"/>
                  </a:lnTo>
                  <a:lnTo>
                    <a:pt x="176" y="495"/>
                  </a:lnTo>
                  <a:lnTo>
                    <a:pt x="181" y="487"/>
                  </a:lnTo>
                  <a:lnTo>
                    <a:pt x="185" y="479"/>
                  </a:lnTo>
                  <a:lnTo>
                    <a:pt x="188" y="470"/>
                  </a:lnTo>
                  <a:lnTo>
                    <a:pt x="190" y="462"/>
                  </a:lnTo>
                  <a:lnTo>
                    <a:pt x="192" y="452"/>
                  </a:lnTo>
                  <a:lnTo>
                    <a:pt x="192" y="443"/>
                  </a:lnTo>
                  <a:lnTo>
                    <a:pt x="192" y="436"/>
                  </a:lnTo>
                  <a:lnTo>
                    <a:pt x="191" y="429"/>
                  </a:lnTo>
                  <a:lnTo>
                    <a:pt x="190" y="422"/>
                  </a:lnTo>
                  <a:lnTo>
                    <a:pt x="188" y="416"/>
                  </a:lnTo>
                  <a:lnTo>
                    <a:pt x="186" y="409"/>
                  </a:lnTo>
                  <a:lnTo>
                    <a:pt x="184" y="403"/>
                  </a:lnTo>
                  <a:lnTo>
                    <a:pt x="181" y="398"/>
                  </a:lnTo>
                  <a:lnTo>
                    <a:pt x="178" y="392"/>
                  </a:lnTo>
                  <a:lnTo>
                    <a:pt x="282" y="302"/>
                  </a:lnTo>
                  <a:lnTo>
                    <a:pt x="285" y="304"/>
                  </a:lnTo>
                  <a:lnTo>
                    <a:pt x="288" y="306"/>
                  </a:lnTo>
                  <a:lnTo>
                    <a:pt x="294" y="309"/>
                  </a:lnTo>
                  <a:lnTo>
                    <a:pt x="300" y="312"/>
                  </a:lnTo>
                  <a:lnTo>
                    <a:pt x="307" y="315"/>
                  </a:lnTo>
                  <a:lnTo>
                    <a:pt x="314" y="317"/>
                  </a:lnTo>
                  <a:lnTo>
                    <a:pt x="321" y="318"/>
                  </a:lnTo>
                  <a:lnTo>
                    <a:pt x="328" y="319"/>
                  </a:lnTo>
                  <a:lnTo>
                    <a:pt x="336" y="319"/>
                  </a:lnTo>
                  <a:lnTo>
                    <a:pt x="343" y="319"/>
                  </a:lnTo>
                  <a:lnTo>
                    <a:pt x="350" y="318"/>
                  </a:lnTo>
                  <a:lnTo>
                    <a:pt x="356" y="317"/>
                  </a:lnTo>
                  <a:lnTo>
                    <a:pt x="362" y="315"/>
                  </a:lnTo>
                  <a:lnTo>
                    <a:pt x="369" y="313"/>
                  </a:lnTo>
                  <a:lnTo>
                    <a:pt x="374" y="310"/>
                  </a:lnTo>
                  <a:lnTo>
                    <a:pt x="380" y="307"/>
                  </a:lnTo>
                  <a:lnTo>
                    <a:pt x="386" y="304"/>
                  </a:lnTo>
                  <a:lnTo>
                    <a:pt x="391" y="300"/>
                  </a:lnTo>
                  <a:lnTo>
                    <a:pt x="396" y="296"/>
                  </a:lnTo>
                  <a:lnTo>
                    <a:pt x="400" y="291"/>
                  </a:lnTo>
                  <a:lnTo>
                    <a:pt x="404" y="286"/>
                  </a:lnTo>
                  <a:lnTo>
                    <a:pt x="408" y="281"/>
                  </a:lnTo>
                  <a:lnTo>
                    <a:pt x="412" y="276"/>
                  </a:lnTo>
                  <a:lnTo>
                    <a:pt x="415" y="271"/>
                  </a:lnTo>
                  <a:lnTo>
                    <a:pt x="418" y="265"/>
                  </a:lnTo>
                  <a:lnTo>
                    <a:pt x="615" y="375"/>
                  </a:lnTo>
                  <a:lnTo>
                    <a:pt x="615" y="377"/>
                  </a:lnTo>
                  <a:lnTo>
                    <a:pt x="615" y="379"/>
                  </a:lnTo>
                  <a:lnTo>
                    <a:pt x="614" y="381"/>
                  </a:lnTo>
                  <a:lnTo>
                    <a:pt x="614" y="382"/>
                  </a:lnTo>
                  <a:lnTo>
                    <a:pt x="614" y="384"/>
                  </a:lnTo>
                  <a:lnTo>
                    <a:pt x="613" y="386"/>
                  </a:lnTo>
                  <a:lnTo>
                    <a:pt x="613" y="388"/>
                  </a:lnTo>
                  <a:lnTo>
                    <a:pt x="613" y="390"/>
                  </a:lnTo>
                  <a:lnTo>
                    <a:pt x="613" y="399"/>
                  </a:lnTo>
                  <a:lnTo>
                    <a:pt x="615" y="408"/>
                  </a:lnTo>
                  <a:lnTo>
                    <a:pt x="617" y="417"/>
                  </a:lnTo>
                  <a:lnTo>
                    <a:pt x="620" y="426"/>
                  </a:lnTo>
                  <a:lnTo>
                    <a:pt x="624" y="434"/>
                  </a:lnTo>
                  <a:lnTo>
                    <a:pt x="629" y="441"/>
                  </a:lnTo>
                  <a:lnTo>
                    <a:pt x="634" y="449"/>
                  </a:lnTo>
                  <a:lnTo>
                    <a:pt x="641" y="455"/>
                  </a:lnTo>
                  <a:lnTo>
                    <a:pt x="647" y="461"/>
                  </a:lnTo>
                  <a:lnTo>
                    <a:pt x="654" y="467"/>
                  </a:lnTo>
                  <a:lnTo>
                    <a:pt x="662" y="471"/>
                  </a:lnTo>
                  <a:lnTo>
                    <a:pt x="670" y="475"/>
                  </a:lnTo>
                  <a:lnTo>
                    <a:pt x="679" y="479"/>
                  </a:lnTo>
                  <a:lnTo>
                    <a:pt x="687" y="481"/>
                  </a:lnTo>
                  <a:lnTo>
                    <a:pt x="697" y="482"/>
                  </a:lnTo>
                  <a:lnTo>
                    <a:pt x="706" y="483"/>
                  </a:lnTo>
                  <a:lnTo>
                    <a:pt x="715" y="482"/>
                  </a:lnTo>
                  <a:lnTo>
                    <a:pt x="724" y="481"/>
                  </a:lnTo>
                  <a:lnTo>
                    <a:pt x="733" y="479"/>
                  </a:lnTo>
                  <a:lnTo>
                    <a:pt x="742" y="475"/>
                  </a:lnTo>
                  <a:lnTo>
                    <a:pt x="750" y="471"/>
                  </a:lnTo>
                  <a:lnTo>
                    <a:pt x="758" y="467"/>
                  </a:lnTo>
                  <a:lnTo>
                    <a:pt x="765" y="461"/>
                  </a:lnTo>
                  <a:lnTo>
                    <a:pt x="771" y="455"/>
                  </a:lnTo>
                  <a:lnTo>
                    <a:pt x="777" y="449"/>
                  </a:lnTo>
                  <a:lnTo>
                    <a:pt x="783" y="441"/>
                  </a:lnTo>
                  <a:lnTo>
                    <a:pt x="788" y="434"/>
                  </a:lnTo>
                  <a:lnTo>
                    <a:pt x="792" y="426"/>
                  </a:lnTo>
                  <a:lnTo>
                    <a:pt x="795" y="417"/>
                  </a:lnTo>
                  <a:lnTo>
                    <a:pt x="797" y="408"/>
                  </a:lnTo>
                  <a:lnTo>
                    <a:pt x="798" y="399"/>
                  </a:lnTo>
                  <a:lnTo>
                    <a:pt x="799" y="390"/>
                  </a:lnTo>
                  <a:lnTo>
                    <a:pt x="799" y="384"/>
                  </a:lnTo>
                  <a:lnTo>
                    <a:pt x="799" y="381"/>
                  </a:lnTo>
                  <a:lnTo>
                    <a:pt x="799" y="378"/>
                  </a:lnTo>
                  <a:lnTo>
                    <a:pt x="798" y="376"/>
                  </a:lnTo>
                  <a:lnTo>
                    <a:pt x="798" y="374"/>
                  </a:lnTo>
                  <a:lnTo>
                    <a:pt x="797" y="373"/>
                  </a:lnTo>
                  <a:lnTo>
                    <a:pt x="797" y="372"/>
                  </a:lnTo>
                  <a:lnTo>
                    <a:pt x="796" y="371"/>
                  </a:lnTo>
                  <a:lnTo>
                    <a:pt x="796" y="370"/>
                  </a:lnTo>
                  <a:lnTo>
                    <a:pt x="968" y="184"/>
                  </a:lnTo>
                  <a:lnTo>
                    <a:pt x="971" y="185"/>
                  </a:lnTo>
                  <a:lnTo>
                    <a:pt x="975" y="185"/>
                  </a:lnTo>
                  <a:lnTo>
                    <a:pt x="978" y="185"/>
                  </a:lnTo>
                  <a:lnTo>
                    <a:pt x="981" y="186"/>
                  </a:lnTo>
                  <a:lnTo>
                    <a:pt x="987" y="186"/>
                  </a:lnTo>
                  <a:lnTo>
                    <a:pt x="994" y="186"/>
                  </a:lnTo>
                  <a:lnTo>
                    <a:pt x="1003" y="186"/>
                  </a:lnTo>
                  <a:lnTo>
                    <a:pt x="1012" y="184"/>
                  </a:lnTo>
                  <a:lnTo>
                    <a:pt x="1021" y="182"/>
                  </a:lnTo>
                  <a:lnTo>
                    <a:pt x="1030" y="179"/>
                  </a:lnTo>
                  <a:lnTo>
                    <a:pt x="1038" y="175"/>
                  </a:lnTo>
                  <a:lnTo>
                    <a:pt x="1045" y="170"/>
                  </a:lnTo>
                  <a:lnTo>
                    <a:pt x="1053" y="165"/>
                  </a:lnTo>
                  <a:lnTo>
                    <a:pt x="1059" y="159"/>
                  </a:lnTo>
                  <a:lnTo>
                    <a:pt x="1065" y="152"/>
                  </a:lnTo>
                  <a:lnTo>
                    <a:pt x="1071" y="145"/>
                  </a:lnTo>
                  <a:lnTo>
                    <a:pt x="1075" y="137"/>
                  </a:lnTo>
                  <a:lnTo>
                    <a:pt x="1079" y="129"/>
                  </a:lnTo>
                  <a:lnTo>
                    <a:pt x="1083" y="121"/>
                  </a:lnTo>
                  <a:lnTo>
                    <a:pt x="1085" y="112"/>
                  </a:lnTo>
                  <a:lnTo>
                    <a:pt x="1086" y="102"/>
                  </a:lnTo>
                  <a:lnTo>
                    <a:pt x="1087" y="93"/>
                  </a:lnTo>
                  <a:lnTo>
                    <a:pt x="1086" y="84"/>
                  </a:lnTo>
                  <a:lnTo>
                    <a:pt x="1085" y="74"/>
                  </a:lnTo>
                  <a:lnTo>
                    <a:pt x="1083" y="65"/>
                  </a:lnTo>
                  <a:lnTo>
                    <a:pt x="1080" y="57"/>
                  </a:lnTo>
                  <a:lnTo>
                    <a:pt x="1076" y="49"/>
                  </a:lnTo>
                  <a:lnTo>
                    <a:pt x="1071" y="41"/>
                  </a:lnTo>
                  <a:lnTo>
                    <a:pt x="1065" y="34"/>
                  </a:lnTo>
                  <a:lnTo>
                    <a:pt x="1059" y="27"/>
                  </a:lnTo>
                  <a:lnTo>
                    <a:pt x="1053" y="21"/>
                  </a:lnTo>
                  <a:lnTo>
                    <a:pt x="1046" y="16"/>
                  </a:lnTo>
                  <a:lnTo>
                    <a:pt x="1038" y="11"/>
                  </a:lnTo>
                  <a:lnTo>
                    <a:pt x="1030" y="7"/>
                  </a:lnTo>
                  <a:lnTo>
                    <a:pt x="1021" y="4"/>
                  </a:lnTo>
                  <a:lnTo>
                    <a:pt x="1012" y="2"/>
                  </a:lnTo>
                  <a:lnTo>
                    <a:pt x="1003" y="0"/>
                  </a:lnTo>
                  <a:lnTo>
                    <a:pt x="994" y="0"/>
                  </a:lnTo>
                  <a:lnTo>
                    <a:pt x="985" y="0"/>
                  </a:lnTo>
                  <a:lnTo>
                    <a:pt x="975" y="2"/>
                  </a:lnTo>
                  <a:lnTo>
                    <a:pt x="967" y="4"/>
                  </a:lnTo>
                  <a:lnTo>
                    <a:pt x="958" y="7"/>
                  </a:lnTo>
                  <a:lnTo>
                    <a:pt x="950" y="11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8" y="27"/>
                  </a:lnTo>
                  <a:lnTo>
                    <a:pt x="922" y="34"/>
                  </a:lnTo>
                  <a:lnTo>
                    <a:pt x="916" y="41"/>
                  </a:lnTo>
                  <a:lnTo>
                    <a:pt x="912" y="49"/>
                  </a:lnTo>
                  <a:lnTo>
                    <a:pt x="908" y="57"/>
                  </a:lnTo>
                  <a:lnTo>
                    <a:pt x="904" y="65"/>
                  </a:lnTo>
                  <a:lnTo>
                    <a:pt x="902" y="74"/>
                  </a:lnTo>
                  <a:lnTo>
                    <a:pt x="900" y="84"/>
                  </a:lnTo>
                  <a:lnTo>
                    <a:pt x="900" y="93"/>
                  </a:lnTo>
                  <a:lnTo>
                    <a:pt x="900" y="102"/>
                  </a:lnTo>
                  <a:lnTo>
                    <a:pt x="902" y="110"/>
                  </a:lnTo>
                  <a:lnTo>
                    <a:pt x="904" y="118"/>
                  </a:lnTo>
                  <a:lnTo>
                    <a:pt x="906" y="126"/>
                  </a:lnTo>
                  <a:lnTo>
                    <a:pt x="910" y="134"/>
                  </a:lnTo>
                  <a:lnTo>
                    <a:pt x="913" y="141"/>
                  </a:lnTo>
                  <a:lnTo>
                    <a:pt x="918" y="148"/>
                  </a:lnTo>
                  <a:lnTo>
                    <a:pt x="923" y="155"/>
                  </a:lnTo>
                  <a:lnTo>
                    <a:pt x="768" y="325"/>
                  </a:lnTo>
                  <a:lnTo>
                    <a:pt x="765" y="322"/>
                  </a:lnTo>
                  <a:lnTo>
                    <a:pt x="761" y="319"/>
                  </a:lnTo>
                  <a:lnTo>
                    <a:pt x="754" y="314"/>
                  </a:lnTo>
                  <a:lnTo>
                    <a:pt x="747" y="309"/>
                  </a:lnTo>
                  <a:lnTo>
                    <a:pt x="739" y="306"/>
                  </a:lnTo>
                  <a:lnTo>
                    <a:pt x="731" y="303"/>
                  </a:lnTo>
                  <a:lnTo>
                    <a:pt x="723" y="301"/>
                  </a:lnTo>
                  <a:lnTo>
                    <a:pt x="714" y="299"/>
                  </a:lnTo>
                  <a:lnTo>
                    <a:pt x="710" y="299"/>
                  </a:lnTo>
                  <a:lnTo>
                    <a:pt x="706" y="299"/>
                  </a:lnTo>
                  <a:lnTo>
                    <a:pt x="701" y="299"/>
                  </a:lnTo>
                  <a:lnTo>
                    <a:pt x="695" y="300"/>
                  </a:lnTo>
                  <a:lnTo>
                    <a:pt x="690" y="300"/>
                  </a:lnTo>
                  <a:lnTo>
                    <a:pt x="686" y="301"/>
                  </a:lnTo>
                  <a:lnTo>
                    <a:pt x="681" y="302"/>
                  </a:lnTo>
                  <a:lnTo>
                    <a:pt x="676" y="304"/>
                  </a:lnTo>
                  <a:lnTo>
                    <a:pt x="672" y="305"/>
                  </a:lnTo>
                  <a:lnTo>
                    <a:pt x="667" y="307"/>
                  </a:lnTo>
                  <a:lnTo>
                    <a:pt x="663" y="309"/>
                  </a:lnTo>
                  <a:lnTo>
                    <a:pt x="659" y="312"/>
                  </a:lnTo>
                  <a:lnTo>
                    <a:pt x="655" y="314"/>
                  </a:lnTo>
                  <a:lnTo>
                    <a:pt x="652" y="317"/>
                  </a:lnTo>
                  <a:lnTo>
                    <a:pt x="645" y="323"/>
                  </a:lnTo>
                  <a:lnTo>
                    <a:pt x="638" y="330"/>
                  </a:lnTo>
                  <a:lnTo>
                    <a:pt x="423" y="212"/>
                  </a:lnTo>
                  <a:lnTo>
                    <a:pt x="421" y="204"/>
                  </a:lnTo>
                  <a:lnTo>
                    <a:pt x="419" y="196"/>
                  </a:lnTo>
                  <a:lnTo>
                    <a:pt x="416" y="189"/>
                  </a:lnTo>
                  <a:lnTo>
                    <a:pt x="412" y="182"/>
                  </a:lnTo>
                  <a:lnTo>
                    <a:pt x="408" y="175"/>
                  </a:lnTo>
                  <a:lnTo>
                    <a:pt x="403" y="169"/>
                  </a:lnTo>
                  <a:lnTo>
                    <a:pt x="398" y="163"/>
                  </a:lnTo>
                  <a:lnTo>
                    <a:pt x="392" y="158"/>
                  </a:lnTo>
                  <a:lnTo>
                    <a:pt x="386" y="153"/>
                  </a:lnTo>
                  <a:lnTo>
                    <a:pt x="379" y="149"/>
                  </a:lnTo>
                  <a:lnTo>
                    <a:pt x="372" y="145"/>
                  </a:lnTo>
                  <a:lnTo>
                    <a:pt x="365" y="142"/>
                  </a:lnTo>
                  <a:lnTo>
                    <a:pt x="357" y="139"/>
                  </a:lnTo>
                  <a:lnTo>
                    <a:pt x="349" y="137"/>
                  </a:lnTo>
                  <a:lnTo>
                    <a:pt x="341" y="136"/>
                  </a:lnTo>
                  <a:lnTo>
                    <a:pt x="333" y="136"/>
                  </a:lnTo>
                  <a:lnTo>
                    <a:pt x="324" y="136"/>
                  </a:lnTo>
                  <a:lnTo>
                    <a:pt x="314" y="138"/>
                  </a:lnTo>
                  <a:lnTo>
                    <a:pt x="305" y="140"/>
                  </a:lnTo>
                  <a:lnTo>
                    <a:pt x="297" y="143"/>
                  </a:lnTo>
                  <a:lnTo>
                    <a:pt x="289" y="147"/>
                  </a:lnTo>
                  <a:lnTo>
                    <a:pt x="281" y="152"/>
                  </a:lnTo>
                  <a:lnTo>
                    <a:pt x="274" y="157"/>
                  </a:lnTo>
                  <a:lnTo>
                    <a:pt x="267" y="163"/>
                  </a:lnTo>
                  <a:lnTo>
                    <a:pt x="261" y="170"/>
                  </a:lnTo>
                  <a:lnTo>
                    <a:pt x="256" y="177"/>
                  </a:lnTo>
                  <a:lnTo>
                    <a:pt x="251" y="185"/>
                  </a:lnTo>
                  <a:lnTo>
                    <a:pt x="247" y="193"/>
                  </a:lnTo>
                  <a:lnTo>
                    <a:pt x="244" y="201"/>
                  </a:lnTo>
                  <a:lnTo>
                    <a:pt x="242" y="210"/>
                  </a:lnTo>
                  <a:lnTo>
                    <a:pt x="240" y="220"/>
                  </a:lnTo>
                  <a:lnTo>
                    <a:pt x="240" y="229"/>
                  </a:lnTo>
                  <a:lnTo>
                    <a:pt x="240" y="233"/>
                  </a:lnTo>
                  <a:lnTo>
                    <a:pt x="241" y="237"/>
                  </a:lnTo>
                  <a:lnTo>
                    <a:pt x="241" y="241"/>
                  </a:lnTo>
                  <a:lnTo>
                    <a:pt x="242" y="246"/>
                  </a:lnTo>
                  <a:lnTo>
                    <a:pt x="244" y="254"/>
                  </a:lnTo>
                  <a:lnTo>
                    <a:pt x="246" y="263"/>
                  </a:lnTo>
                  <a:lnTo>
                    <a:pt x="133" y="361"/>
                  </a:lnTo>
                  <a:lnTo>
                    <a:pt x="128" y="359"/>
                  </a:lnTo>
                  <a:lnTo>
                    <a:pt x="124" y="358"/>
                  </a:lnTo>
                  <a:lnTo>
                    <a:pt x="119" y="356"/>
                  </a:lnTo>
                  <a:lnTo>
                    <a:pt x="114" y="355"/>
                  </a:lnTo>
                  <a:lnTo>
                    <a:pt x="109" y="354"/>
                  </a:lnTo>
                  <a:lnTo>
                    <a:pt x="103" y="354"/>
                  </a:lnTo>
                  <a:lnTo>
                    <a:pt x="98" y="353"/>
                  </a:lnTo>
                  <a:lnTo>
                    <a:pt x="93" y="353"/>
                  </a:lnTo>
                  <a:lnTo>
                    <a:pt x="84" y="353"/>
                  </a:lnTo>
                  <a:lnTo>
                    <a:pt x="74" y="355"/>
                  </a:lnTo>
                  <a:lnTo>
                    <a:pt x="65" y="357"/>
                  </a:lnTo>
                  <a:lnTo>
                    <a:pt x="57" y="360"/>
                  </a:lnTo>
                  <a:lnTo>
                    <a:pt x="49" y="364"/>
                  </a:lnTo>
                  <a:lnTo>
                    <a:pt x="41" y="369"/>
                  </a:lnTo>
                  <a:lnTo>
                    <a:pt x="34" y="374"/>
                  </a:lnTo>
                  <a:lnTo>
                    <a:pt x="27" y="380"/>
                  </a:lnTo>
                  <a:lnTo>
                    <a:pt x="21" y="387"/>
                  </a:lnTo>
                  <a:lnTo>
                    <a:pt x="16" y="394"/>
                  </a:lnTo>
                  <a:lnTo>
                    <a:pt x="11" y="402"/>
                  </a:lnTo>
                  <a:lnTo>
                    <a:pt x="7" y="410"/>
                  </a:lnTo>
                  <a:lnTo>
                    <a:pt x="4" y="418"/>
                  </a:lnTo>
                  <a:lnTo>
                    <a:pt x="2" y="427"/>
                  </a:lnTo>
                  <a:lnTo>
                    <a:pt x="0" y="437"/>
                  </a:lnTo>
                  <a:lnTo>
                    <a:pt x="0" y="446"/>
                  </a:lnTo>
                  <a:lnTo>
                    <a:pt x="1" y="455"/>
                  </a:lnTo>
                  <a:lnTo>
                    <a:pt x="2" y="464"/>
                  </a:lnTo>
                  <a:lnTo>
                    <a:pt x="5" y="473"/>
                  </a:lnTo>
                  <a:lnTo>
                    <a:pt x="8" y="482"/>
                  </a:lnTo>
                  <a:lnTo>
                    <a:pt x="13" y="489"/>
                  </a:lnTo>
                  <a:lnTo>
                    <a:pt x="18" y="497"/>
                  </a:lnTo>
                  <a:lnTo>
                    <a:pt x="24" y="504"/>
                  </a:lnTo>
                  <a:lnTo>
                    <a:pt x="30" y="510"/>
                  </a:lnTo>
                  <a:lnTo>
                    <a:pt x="38" y="516"/>
                  </a:lnTo>
                  <a:lnTo>
                    <a:pt x="45" y="521"/>
                  </a:lnTo>
                  <a:lnTo>
                    <a:pt x="53" y="525"/>
                  </a:lnTo>
                  <a:lnTo>
                    <a:pt x="62" y="529"/>
                  </a:lnTo>
                  <a:lnTo>
                    <a:pt x="71" y="532"/>
                  </a:lnTo>
                  <a:lnTo>
                    <a:pt x="80" y="534"/>
                  </a:lnTo>
                  <a:lnTo>
                    <a:pt x="89" y="536"/>
                  </a:lnTo>
                  <a:close/>
                  <a:moveTo>
                    <a:pt x="57" y="446"/>
                  </a:moveTo>
                  <a:lnTo>
                    <a:pt x="57" y="442"/>
                  </a:lnTo>
                  <a:lnTo>
                    <a:pt x="58" y="438"/>
                  </a:lnTo>
                  <a:lnTo>
                    <a:pt x="59" y="434"/>
                  </a:lnTo>
                  <a:lnTo>
                    <a:pt x="60" y="430"/>
                  </a:lnTo>
                  <a:lnTo>
                    <a:pt x="62" y="426"/>
                  </a:lnTo>
                  <a:lnTo>
                    <a:pt x="64" y="423"/>
                  </a:lnTo>
                  <a:lnTo>
                    <a:pt x="67" y="419"/>
                  </a:lnTo>
                  <a:lnTo>
                    <a:pt x="70" y="416"/>
                  </a:lnTo>
                  <a:lnTo>
                    <a:pt x="73" y="414"/>
                  </a:lnTo>
                  <a:lnTo>
                    <a:pt x="76" y="411"/>
                  </a:lnTo>
                  <a:lnTo>
                    <a:pt x="79" y="409"/>
                  </a:lnTo>
                  <a:lnTo>
                    <a:pt x="83" y="407"/>
                  </a:lnTo>
                  <a:lnTo>
                    <a:pt x="87" y="406"/>
                  </a:lnTo>
                  <a:lnTo>
                    <a:pt x="91" y="405"/>
                  </a:lnTo>
                  <a:lnTo>
                    <a:pt x="95" y="404"/>
                  </a:lnTo>
                  <a:lnTo>
                    <a:pt x="99" y="404"/>
                  </a:lnTo>
                  <a:lnTo>
                    <a:pt x="103" y="404"/>
                  </a:lnTo>
                  <a:lnTo>
                    <a:pt x="107" y="405"/>
                  </a:lnTo>
                  <a:lnTo>
                    <a:pt x="111" y="406"/>
                  </a:lnTo>
                  <a:lnTo>
                    <a:pt x="115" y="407"/>
                  </a:lnTo>
                  <a:lnTo>
                    <a:pt x="119" y="409"/>
                  </a:lnTo>
                  <a:lnTo>
                    <a:pt x="122" y="411"/>
                  </a:lnTo>
                  <a:lnTo>
                    <a:pt x="125" y="414"/>
                  </a:lnTo>
                  <a:lnTo>
                    <a:pt x="128" y="416"/>
                  </a:lnTo>
                  <a:lnTo>
                    <a:pt x="131" y="419"/>
                  </a:lnTo>
                  <a:lnTo>
                    <a:pt x="134" y="423"/>
                  </a:lnTo>
                  <a:lnTo>
                    <a:pt x="136" y="426"/>
                  </a:lnTo>
                  <a:lnTo>
                    <a:pt x="138" y="430"/>
                  </a:lnTo>
                  <a:lnTo>
                    <a:pt x="139" y="434"/>
                  </a:lnTo>
                  <a:lnTo>
                    <a:pt x="140" y="438"/>
                  </a:lnTo>
                  <a:lnTo>
                    <a:pt x="141" y="442"/>
                  </a:lnTo>
                  <a:lnTo>
                    <a:pt x="141" y="446"/>
                  </a:lnTo>
                  <a:lnTo>
                    <a:pt x="141" y="450"/>
                  </a:lnTo>
                  <a:lnTo>
                    <a:pt x="140" y="454"/>
                  </a:lnTo>
                  <a:lnTo>
                    <a:pt x="139" y="458"/>
                  </a:lnTo>
                  <a:lnTo>
                    <a:pt x="138" y="462"/>
                  </a:lnTo>
                  <a:lnTo>
                    <a:pt x="136" y="466"/>
                  </a:lnTo>
                  <a:lnTo>
                    <a:pt x="134" y="469"/>
                  </a:lnTo>
                  <a:lnTo>
                    <a:pt x="131" y="473"/>
                  </a:lnTo>
                  <a:lnTo>
                    <a:pt x="128" y="476"/>
                  </a:lnTo>
                  <a:lnTo>
                    <a:pt x="125" y="478"/>
                  </a:lnTo>
                  <a:lnTo>
                    <a:pt x="122" y="481"/>
                  </a:lnTo>
                  <a:lnTo>
                    <a:pt x="119" y="483"/>
                  </a:lnTo>
                  <a:lnTo>
                    <a:pt x="115" y="485"/>
                  </a:lnTo>
                  <a:lnTo>
                    <a:pt x="111" y="486"/>
                  </a:lnTo>
                  <a:lnTo>
                    <a:pt x="107" y="487"/>
                  </a:lnTo>
                  <a:lnTo>
                    <a:pt x="103" y="488"/>
                  </a:lnTo>
                  <a:lnTo>
                    <a:pt x="99" y="488"/>
                  </a:lnTo>
                  <a:lnTo>
                    <a:pt x="95" y="488"/>
                  </a:lnTo>
                  <a:lnTo>
                    <a:pt x="91" y="487"/>
                  </a:lnTo>
                  <a:lnTo>
                    <a:pt x="87" y="486"/>
                  </a:lnTo>
                  <a:lnTo>
                    <a:pt x="83" y="485"/>
                  </a:lnTo>
                  <a:lnTo>
                    <a:pt x="79" y="483"/>
                  </a:lnTo>
                  <a:lnTo>
                    <a:pt x="76" y="481"/>
                  </a:lnTo>
                  <a:lnTo>
                    <a:pt x="73" y="478"/>
                  </a:lnTo>
                  <a:lnTo>
                    <a:pt x="70" y="476"/>
                  </a:lnTo>
                  <a:lnTo>
                    <a:pt x="67" y="473"/>
                  </a:lnTo>
                  <a:lnTo>
                    <a:pt x="64" y="469"/>
                  </a:lnTo>
                  <a:lnTo>
                    <a:pt x="62" y="466"/>
                  </a:lnTo>
                  <a:lnTo>
                    <a:pt x="60" y="462"/>
                  </a:lnTo>
                  <a:lnTo>
                    <a:pt x="59" y="458"/>
                  </a:lnTo>
                  <a:lnTo>
                    <a:pt x="58" y="454"/>
                  </a:lnTo>
                  <a:lnTo>
                    <a:pt x="57" y="450"/>
                  </a:lnTo>
                  <a:close/>
                  <a:moveTo>
                    <a:pt x="294" y="232"/>
                  </a:moveTo>
                  <a:lnTo>
                    <a:pt x="294" y="228"/>
                  </a:lnTo>
                  <a:lnTo>
                    <a:pt x="295" y="224"/>
                  </a:lnTo>
                  <a:lnTo>
                    <a:pt x="296" y="219"/>
                  </a:lnTo>
                  <a:lnTo>
                    <a:pt x="297" y="216"/>
                  </a:lnTo>
                  <a:lnTo>
                    <a:pt x="299" y="212"/>
                  </a:lnTo>
                  <a:lnTo>
                    <a:pt x="301" y="208"/>
                  </a:lnTo>
                  <a:lnTo>
                    <a:pt x="304" y="205"/>
                  </a:lnTo>
                  <a:lnTo>
                    <a:pt x="306" y="202"/>
                  </a:lnTo>
                  <a:lnTo>
                    <a:pt x="309" y="199"/>
                  </a:lnTo>
                  <a:lnTo>
                    <a:pt x="313" y="197"/>
                  </a:lnTo>
                  <a:lnTo>
                    <a:pt x="316" y="194"/>
                  </a:lnTo>
                  <a:lnTo>
                    <a:pt x="320" y="192"/>
                  </a:lnTo>
                  <a:lnTo>
                    <a:pt x="324" y="191"/>
                  </a:lnTo>
                  <a:lnTo>
                    <a:pt x="328" y="190"/>
                  </a:lnTo>
                  <a:lnTo>
                    <a:pt x="332" y="189"/>
                  </a:lnTo>
                  <a:lnTo>
                    <a:pt x="336" y="189"/>
                  </a:lnTo>
                  <a:lnTo>
                    <a:pt x="340" y="189"/>
                  </a:lnTo>
                  <a:lnTo>
                    <a:pt x="344" y="190"/>
                  </a:lnTo>
                  <a:lnTo>
                    <a:pt x="348" y="191"/>
                  </a:lnTo>
                  <a:lnTo>
                    <a:pt x="352" y="193"/>
                  </a:lnTo>
                  <a:lnTo>
                    <a:pt x="356" y="194"/>
                  </a:lnTo>
                  <a:lnTo>
                    <a:pt x="359" y="197"/>
                  </a:lnTo>
                  <a:lnTo>
                    <a:pt x="363" y="199"/>
                  </a:lnTo>
                  <a:lnTo>
                    <a:pt x="366" y="202"/>
                  </a:lnTo>
                  <a:lnTo>
                    <a:pt x="368" y="205"/>
                  </a:lnTo>
                  <a:lnTo>
                    <a:pt x="371" y="208"/>
                  </a:lnTo>
                  <a:lnTo>
                    <a:pt x="373" y="212"/>
                  </a:lnTo>
                  <a:lnTo>
                    <a:pt x="375" y="216"/>
                  </a:lnTo>
                  <a:lnTo>
                    <a:pt x="376" y="220"/>
                  </a:lnTo>
                  <a:lnTo>
                    <a:pt x="377" y="224"/>
                  </a:lnTo>
                  <a:lnTo>
                    <a:pt x="378" y="228"/>
                  </a:lnTo>
                  <a:lnTo>
                    <a:pt x="378" y="232"/>
                  </a:lnTo>
                  <a:lnTo>
                    <a:pt x="378" y="236"/>
                  </a:lnTo>
                  <a:lnTo>
                    <a:pt x="377" y="240"/>
                  </a:lnTo>
                  <a:lnTo>
                    <a:pt x="376" y="244"/>
                  </a:lnTo>
                  <a:lnTo>
                    <a:pt x="375" y="248"/>
                  </a:lnTo>
                  <a:lnTo>
                    <a:pt x="373" y="252"/>
                  </a:lnTo>
                  <a:lnTo>
                    <a:pt x="371" y="255"/>
                  </a:lnTo>
                  <a:lnTo>
                    <a:pt x="368" y="258"/>
                  </a:lnTo>
                  <a:lnTo>
                    <a:pt x="366" y="261"/>
                  </a:lnTo>
                  <a:lnTo>
                    <a:pt x="363" y="264"/>
                  </a:lnTo>
                  <a:lnTo>
                    <a:pt x="359" y="267"/>
                  </a:lnTo>
                  <a:lnTo>
                    <a:pt x="356" y="269"/>
                  </a:lnTo>
                  <a:lnTo>
                    <a:pt x="352" y="271"/>
                  </a:lnTo>
                  <a:lnTo>
                    <a:pt x="348" y="272"/>
                  </a:lnTo>
                  <a:lnTo>
                    <a:pt x="344" y="273"/>
                  </a:lnTo>
                  <a:lnTo>
                    <a:pt x="340" y="274"/>
                  </a:lnTo>
                  <a:lnTo>
                    <a:pt x="336" y="274"/>
                  </a:lnTo>
                  <a:lnTo>
                    <a:pt x="332" y="274"/>
                  </a:lnTo>
                  <a:lnTo>
                    <a:pt x="328" y="273"/>
                  </a:lnTo>
                  <a:lnTo>
                    <a:pt x="324" y="272"/>
                  </a:lnTo>
                  <a:lnTo>
                    <a:pt x="320" y="271"/>
                  </a:lnTo>
                  <a:lnTo>
                    <a:pt x="316" y="269"/>
                  </a:lnTo>
                  <a:lnTo>
                    <a:pt x="313" y="266"/>
                  </a:lnTo>
                  <a:lnTo>
                    <a:pt x="309" y="264"/>
                  </a:lnTo>
                  <a:lnTo>
                    <a:pt x="306" y="261"/>
                  </a:lnTo>
                  <a:lnTo>
                    <a:pt x="304" y="258"/>
                  </a:lnTo>
                  <a:lnTo>
                    <a:pt x="301" y="255"/>
                  </a:lnTo>
                  <a:lnTo>
                    <a:pt x="299" y="251"/>
                  </a:lnTo>
                  <a:lnTo>
                    <a:pt x="297" y="248"/>
                  </a:lnTo>
                  <a:lnTo>
                    <a:pt x="296" y="244"/>
                  </a:lnTo>
                  <a:lnTo>
                    <a:pt x="295" y="240"/>
                  </a:lnTo>
                  <a:lnTo>
                    <a:pt x="294" y="236"/>
                  </a:lnTo>
                  <a:close/>
                  <a:moveTo>
                    <a:pt x="954" y="96"/>
                  </a:moveTo>
                  <a:lnTo>
                    <a:pt x="954" y="92"/>
                  </a:lnTo>
                  <a:lnTo>
                    <a:pt x="955" y="88"/>
                  </a:lnTo>
                  <a:lnTo>
                    <a:pt x="956" y="84"/>
                  </a:lnTo>
                  <a:lnTo>
                    <a:pt x="957" y="80"/>
                  </a:lnTo>
                  <a:lnTo>
                    <a:pt x="959" y="77"/>
                  </a:lnTo>
                  <a:lnTo>
                    <a:pt x="961" y="73"/>
                  </a:lnTo>
                  <a:lnTo>
                    <a:pt x="964" y="70"/>
                  </a:lnTo>
                  <a:lnTo>
                    <a:pt x="967" y="67"/>
                  </a:lnTo>
                  <a:lnTo>
                    <a:pt x="970" y="64"/>
                  </a:lnTo>
                  <a:lnTo>
                    <a:pt x="973" y="61"/>
                  </a:lnTo>
                  <a:lnTo>
                    <a:pt x="976" y="59"/>
                  </a:lnTo>
                  <a:lnTo>
                    <a:pt x="980" y="57"/>
                  </a:lnTo>
                  <a:lnTo>
                    <a:pt x="984" y="56"/>
                  </a:lnTo>
                  <a:lnTo>
                    <a:pt x="988" y="55"/>
                  </a:lnTo>
                  <a:lnTo>
                    <a:pt x="992" y="54"/>
                  </a:lnTo>
                  <a:lnTo>
                    <a:pt x="996" y="54"/>
                  </a:lnTo>
                  <a:lnTo>
                    <a:pt x="1000" y="54"/>
                  </a:lnTo>
                  <a:lnTo>
                    <a:pt x="1004" y="55"/>
                  </a:lnTo>
                  <a:lnTo>
                    <a:pt x="1008" y="56"/>
                  </a:lnTo>
                  <a:lnTo>
                    <a:pt x="1012" y="57"/>
                  </a:lnTo>
                  <a:lnTo>
                    <a:pt x="1016" y="59"/>
                  </a:lnTo>
                  <a:lnTo>
                    <a:pt x="1019" y="61"/>
                  </a:lnTo>
                  <a:lnTo>
                    <a:pt x="1023" y="64"/>
                  </a:lnTo>
                  <a:lnTo>
                    <a:pt x="1026" y="67"/>
                  </a:lnTo>
                  <a:lnTo>
                    <a:pt x="1029" y="70"/>
                  </a:lnTo>
                  <a:lnTo>
                    <a:pt x="1031" y="73"/>
                  </a:lnTo>
                  <a:lnTo>
                    <a:pt x="1034" y="76"/>
                  </a:lnTo>
                  <a:lnTo>
                    <a:pt x="1035" y="80"/>
                  </a:lnTo>
                  <a:lnTo>
                    <a:pt x="1037" y="84"/>
                  </a:lnTo>
                  <a:lnTo>
                    <a:pt x="1038" y="88"/>
                  </a:lnTo>
                  <a:lnTo>
                    <a:pt x="1039" y="92"/>
                  </a:lnTo>
                  <a:lnTo>
                    <a:pt x="1039" y="96"/>
                  </a:lnTo>
                  <a:lnTo>
                    <a:pt x="1039" y="100"/>
                  </a:lnTo>
                  <a:lnTo>
                    <a:pt x="1038" y="104"/>
                  </a:lnTo>
                  <a:lnTo>
                    <a:pt x="1037" y="108"/>
                  </a:lnTo>
                  <a:lnTo>
                    <a:pt x="1035" y="112"/>
                  </a:lnTo>
                  <a:lnTo>
                    <a:pt x="1034" y="116"/>
                  </a:lnTo>
                  <a:lnTo>
                    <a:pt x="1031" y="119"/>
                  </a:lnTo>
                  <a:lnTo>
                    <a:pt x="1029" y="122"/>
                  </a:lnTo>
                  <a:lnTo>
                    <a:pt x="1026" y="125"/>
                  </a:lnTo>
                  <a:lnTo>
                    <a:pt x="1023" y="128"/>
                  </a:lnTo>
                  <a:lnTo>
                    <a:pt x="1019" y="131"/>
                  </a:lnTo>
                  <a:lnTo>
                    <a:pt x="1016" y="133"/>
                  </a:lnTo>
                  <a:lnTo>
                    <a:pt x="1012" y="135"/>
                  </a:lnTo>
                  <a:lnTo>
                    <a:pt x="1008" y="136"/>
                  </a:lnTo>
                  <a:lnTo>
                    <a:pt x="1004" y="137"/>
                  </a:lnTo>
                  <a:lnTo>
                    <a:pt x="1000" y="138"/>
                  </a:lnTo>
                  <a:lnTo>
                    <a:pt x="996" y="138"/>
                  </a:lnTo>
                  <a:lnTo>
                    <a:pt x="992" y="138"/>
                  </a:lnTo>
                  <a:lnTo>
                    <a:pt x="988" y="137"/>
                  </a:lnTo>
                  <a:lnTo>
                    <a:pt x="984" y="136"/>
                  </a:lnTo>
                  <a:lnTo>
                    <a:pt x="980" y="135"/>
                  </a:lnTo>
                  <a:lnTo>
                    <a:pt x="976" y="133"/>
                  </a:lnTo>
                  <a:lnTo>
                    <a:pt x="973" y="132"/>
                  </a:lnTo>
                  <a:lnTo>
                    <a:pt x="970" y="129"/>
                  </a:lnTo>
                  <a:lnTo>
                    <a:pt x="967" y="127"/>
                  </a:lnTo>
                  <a:lnTo>
                    <a:pt x="964" y="124"/>
                  </a:lnTo>
                  <a:lnTo>
                    <a:pt x="961" y="121"/>
                  </a:lnTo>
                  <a:lnTo>
                    <a:pt x="959" y="117"/>
                  </a:lnTo>
                  <a:lnTo>
                    <a:pt x="957" y="114"/>
                  </a:lnTo>
                  <a:lnTo>
                    <a:pt x="956" y="110"/>
                  </a:lnTo>
                  <a:lnTo>
                    <a:pt x="955" y="105"/>
                  </a:lnTo>
                  <a:lnTo>
                    <a:pt x="954" y="101"/>
                  </a:lnTo>
                  <a:close/>
                  <a:moveTo>
                    <a:pt x="666" y="392"/>
                  </a:moveTo>
                  <a:lnTo>
                    <a:pt x="666" y="388"/>
                  </a:lnTo>
                  <a:lnTo>
                    <a:pt x="667" y="384"/>
                  </a:lnTo>
                  <a:lnTo>
                    <a:pt x="668" y="380"/>
                  </a:lnTo>
                  <a:lnTo>
                    <a:pt x="669" y="376"/>
                  </a:lnTo>
                  <a:lnTo>
                    <a:pt x="671" y="372"/>
                  </a:lnTo>
                  <a:lnTo>
                    <a:pt x="673" y="369"/>
                  </a:lnTo>
                  <a:lnTo>
                    <a:pt x="676" y="366"/>
                  </a:lnTo>
                  <a:lnTo>
                    <a:pt x="679" y="363"/>
                  </a:lnTo>
                  <a:lnTo>
                    <a:pt x="682" y="360"/>
                  </a:lnTo>
                  <a:lnTo>
                    <a:pt x="685" y="357"/>
                  </a:lnTo>
                  <a:lnTo>
                    <a:pt x="688" y="355"/>
                  </a:lnTo>
                  <a:lnTo>
                    <a:pt x="692" y="353"/>
                  </a:lnTo>
                  <a:lnTo>
                    <a:pt x="696" y="352"/>
                  </a:lnTo>
                  <a:lnTo>
                    <a:pt x="700" y="351"/>
                  </a:lnTo>
                  <a:lnTo>
                    <a:pt x="704" y="350"/>
                  </a:lnTo>
                  <a:lnTo>
                    <a:pt x="708" y="350"/>
                  </a:lnTo>
                  <a:lnTo>
                    <a:pt x="712" y="350"/>
                  </a:lnTo>
                  <a:lnTo>
                    <a:pt x="716" y="351"/>
                  </a:lnTo>
                  <a:lnTo>
                    <a:pt x="720" y="352"/>
                  </a:lnTo>
                  <a:lnTo>
                    <a:pt x="724" y="353"/>
                  </a:lnTo>
                  <a:lnTo>
                    <a:pt x="728" y="355"/>
                  </a:lnTo>
                  <a:lnTo>
                    <a:pt x="731" y="357"/>
                  </a:lnTo>
                  <a:lnTo>
                    <a:pt x="735" y="360"/>
                  </a:lnTo>
                  <a:lnTo>
                    <a:pt x="738" y="363"/>
                  </a:lnTo>
                  <a:lnTo>
                    <a:pt x="741" y="366"/>
                  </a:lnTo>
                  <a:lnTo>
                    <a:pt x="743" y="369"/>
                  </a:lnTo>
                  <a:lnTo>
                    <a:pt x="746" y="372"/>
                  </a:lnTo>
                  <a:lnTo>
                    <a:pt x="747" y="376"/>
                  </a:lnTo>
                  <a:lnTo>
                    <a:pt x="749" y="380"/>
                  </a:lnTo>
                  <a:lnTo>
                    <a:pt x="750" y="384"/>
                  </a:lnTo>
                  <a:lnTo>
                    <a:pt x="751" y="388"/>
                  </a:lnTo>
                  <a:lnTo>
                    <a:pt x="751" y="392"/>
                  </a:lnTo>
                  <a:lnTo>
                    <a:pt x="751" y="396"/>
                  </a:lnTo>
                  <a:lnTo>
                    <a:pt x="750" y="400"/>
                  </a:lnTo>
                  <a:lnTo>
                    <a:pt x="749" y="404"/>
                  </a:lnTo>
                  <a:lnTo>
                    <a:pt x="747" y="408"/>
                  </a:lnTo>
                  <a:lnTo>
                    <a:pt x="746" y="412"/>
                  </a:lnTo>
                  <a:lnTo>
                    <a:pt x="743" y="415"/>
                  </a:lnTo>
                  <a:lnTo>
                    <a:pt x="741" y="419"/>
                  </a:lnTo>
                  <a:lnTo>
                    <a:pt x="738" y="422"/>
                  </a:lnTo>
                  <a:lnTo>
                    <a:pt x="735" y="425"/>
                  </a:lnTo>
                  <a:lnTo>
                    <a:pt x="731" y="427"/>
                  </a:lnTo>
                  <a:lnTo>
                    <a:pt x="728" y="430"/>
                  </a:lnTo>
                  <a:lnTo>
                    <a:pt x="724" y="431"/>
                  </a:lnTo>
                  <a:lnTo>
                    <a:pt x="720" y="433"/>
                  </a:lnTo>
                  <a:lnTo>
                    <a:pt x="716" y="434"/>
                  </a:lnTo>
                  <a:lnTo>
                    <a:pt x="712" y="435"/>
                  </a:lnTo>
                  <a:lnTo>
                    <a:pt x="708" y="435"/>
                  </a:lnTo>
                  <a:lnTo>
                    <a:pt x="704" y="435"/>
                  </a:lnTo>
                  <a:lnTo>
                    <a:pt x="700" y="434"/>
                  </a:lnTo>
                  <a:lnTo>
                    <a:pt x="696" y="433"/>
                  </a:lnTo>
                  <a:lnTo>
                    <a:pt x="692" y="431"/>
                  </a:lnTo>
                  <a:lnTo>
                    <a:pt x="688" y="430"/>
                  </a:lnTo>
                  <a:lnTo>
                    <a:pt x="685" y="427"/>
                  </a:lnTo>
                  <a:lnTo>
                    <a:pt x="682" y="425"/>
                  </a:lnTo>
                  <a:lnTo>
                    <a:pt x="679" y="422"/>
                  </a:lnTo>
                  <a:lnTo>
                    <a:pt x="676" y="419"/>
                  </a:lnTo>
                  <a:lnTo>
                    <a:pt x="673" y="416"/>
                  </a:lnTo>
                  <a:lnTo>
                    <a:pt x="671" y="412"/>
                  </a:lnTo>
                  <a:lnTo>
                    <a:pt x="669" y="408"/>
                  </a:lnTo>
                  <a:lnTo>
                    <a:pt x="668" y="404"/>
                  </a:lnTo>
                  <a:lnTo>
                    <a:pt x="667" y="400"/>
                  </a:lnTo>
                  <a:lnTo>
                    <a:pt x="666" y="3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6" name="Google Shape;656;p30"/>
          <p:cNvGrpSpPr/>
          <p:nvPr/>
        </p:nvGrpSpPr>
        <p:grpSpPr>
          <a:xfrm>
            <a:off x="7641448" y="3233384"/>
            <a:ext cx="655350" cy="659480"/>
            <a:chOff x="3018777" y="4860494"/>
            <a:chExt cx="571320" cy="574920"/>
          </a:xfrm>
        </p:grpSpPr>
        <p:sp>
          <p:nvSpPr>
            <p:cNvPr id="657" name="Google Shape;657;p30"/>
            <p:cNvSpPr/>
            <p:nvPr/>
          </p:nvSpPr>
          <p:spPr>
            <a:xfrm>
              <a:off x="3105896" y="4925654"/>
              <a:ext cx="397080" cy="328680"/>
            </a:xfrm>
            <a:custGeom>
              <a:avLst/>
              <a:gdLst/>
              <a:ahLst/>
              <a:cxnLst/>
              <a:rect l="l" t="t" r="r" b="b"/>
              <a:pathLst>
                <a:path w="1104" h="914" extrusionOk="0">
                  <a:moveTo>
                    <a:pt x="1104" y="875"/>
                  </a:moveTo>
                  <a:lnTo>
                    <a:pt x="1053" y="875"/>
                  </a:lnTo>
                  <a:lnTo>
                    <a:pt x="1053" y="206"/>
                  </a:lnTo>
                  <a:lnTo>
                    <a:pt x="853" y="206"/>
                  </a:lnTo>
                  <a:lnTo>
                    <a:pt x="853" y="875"/>
                  </a:lnTo>
                  <a:lnTo>
                    <a:pt x="771" y="875"/>
                  </a:lnTo>
                  <a:lnTo>
                    <a:pt x="771" y="0"/>
                  </a:lnTo>
                  <a:lnTo>
                    <a:pt x="570" y="0"/>
                  </a:lnTo>
                  <a:lnTo>
                    <a:pt x="570" y="875"/>
                  </a:lnTo>
                  <a:lnTo>
                    <a:pt x="520" y="875"/>
                  </a:lnTo>
                  <a:lnTo>
                    <a:pt x="520" y="178"/>
                  </a:lnTo>
                  <a:lnTo>
                    <a:pt x="316" y="178"/>
                  </a:lnTo>
                  <a:lnTo>
                    <a:pt x="316" y="875"/>
                  </a:lnTo>
                  <a:lnTo>
                    <a:pt x="263" y="875"/>
                  </a:lnTo>
                  <a:lnTo>
                    <a:pt x="263" y="325"/>
                  </a:lnTo>
                  <a:lnTo>
                    <a:pt x="62" y="325"/>
                  </a:lnTo>
                  <a:lnTo>
                    <a:pt x="62" y="875"/>
                  </a:lnTo>
                  <a:lnTo>
                    <a:pt x="0" y="875"/>
                  </a:lnTo>
                  <a:lnTo>
                    <a:pt x="0" y="914"/>
                  </a:lnTo>
                  <a:lnTo>
                    <a:pt x="1104" y="9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3018777" y="4860494"/>
              <a:ext cx="571320" cy="574920"/>
            </a:xfrm>
            <a:custGeom>
              <a:avLst/>
              <a:gdLst/>
              <a:ahLst/>
              <a:cxnLst/>
              <a:rect l="l" t="t" r="r" b="b"/>
              <a:pathLst>
                <a:path w="1588" h="1598" extrusionOk="0">
                  <a:moveTo>
                    <a:pt x="1588" y="68"/>
                  </a:moveTo>
                  <a:lnTo>
                    <a:pt x="1588" y="61"/>
                  </a:lnTo>
                  <a:lnTo>
                    <a:pt x="1587" y="54"/>
                  </a:lnTo>
                  <a:lnTo>
                    <a:pt x="1585" y="48"/>
                  </a:lnTo>
                  <a:lnTo>
                    <a:pt x="1582" y="42"/>
                  </a:lnTo>
                  <a:lnTo>
                    <a:pt x="1579" y="36"/>
                  </a:lnTo>
                  <a:lnTo>
                    <a:pt x="1576" y="30"/>
                  </a:lnTo>
                  <a:lnTo>
                    <a:pt x="1572" y="25"/>
                  </a:lnTo>
                  <a:lnTo>
                    <a:pt x="1567" y="20"/>
                  </a:lnTo>
                  <a:lnTo>
                    <a:pt x="1562" y="16"/>
                  </a:lnTo>
                  <a:lnTo>
                    <a:pt x="1556" y="12"/>
                  </a:lnTo>
                  <a:lnTo>
                    <a:pt x="1550" y="8"/>
                  </a:lnTo>
                  <a:lnTo>
                    <a:pt x="1544" y="5"/>
                  </a:lnTo>
                  <a:lnTo>
                    <a:pt x="1537" y="3"/>
                  </a:lnTo>
                  <a:lnTo>
                    <a:pt x="1530" y="1"/>
                  </a:lnTo>
                  <a:lnTo>
                    <a:pt x="1523" y="0"/>
                  </a:lnTo>
                  <a:lnTo>
                    <a:pt x="1515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8" y="1"/>
                  </a:lnTo>
                  <a:lnTo>
                    <a:pt x="51" y="3"/>
                  </a:lnTo>
                  <a:lnTo>
                    <a:pt x="45" y="5"/>
                  </a:lnTo>
                  <a:lnTo>
                    <a:pt x="38" y="8"/>
                  </a:lnTo>
                  <a:lnTo>
                    <a:pt x="32" y="12"/>
                  </a:lnTo>
                  <a:lnTo>
                    <a:pt x="27" y="16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13" y="30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" y="80"/>
                  </a:lnTo>
                  <a:lnTo>
                    <a:pt x="3" y="86"/>
                  </a:lnTo>
                  <a:lnTo>
                    <a:pt x="4" y="92"/>
                  </a:lnTo>
                  <a:lnTo>
                    <a:pt x="7" y="97"/>
                  </a:lnTo>
                  <a:lnTo>
                    <a:pt x="10" y="102"/>
                  </a:lnTo>
                  <a:lnTo>
                    <a:pt x="13" y="107"/>
                  </a:lnTo>
                  <a:lnTo>
                    <a:pt x="17" y="111"/>
                  </a:lnTo>
                  <a:lnTo>
                    <a:pt x="21" y="115"/>
                  </a:lnTo>
                  <a:lnTo>
                    <a:pt x="25" y="119"/>
                  </a:lnTo>
                  <a:lnTo>
                    <a:pt x="30" y="122"/>
                  </a:lnTo>
                  <a:lnTo>
                    <a:pt x="35" y="125"/>
                  </a:lnTo>
                  <a:lnTo>
                    <a:pt x="41" y="128"/>
                  </a:lnTo>
                  <a:lnTo>
                    <a:pt x="47" y="130"/>
                  </a:lnTo>
                  <a:lnTo>
                    <a:pt x="53" y="132"/>
                  </a:lnTo>
                  <a:lnTo>
                    <a:pt x="59" y="133"/>
                  </a:lnTo>
                  <a:lnTo>
                    <a:pt x="59" y="1160"/>
                  </a:lnTo>
                  <a:lnTo>
                    <a:pt x="53" y="1161"/>
                  </a:lnTo>
                  <a:lnTo>
                    <a:pt x="47" y="1163"/>
                  </a:lnTo>
                  <a:lnTo>
                    <a:pt x="41" y="1165"/>
                  </a:lnTo>
                  <a:lnTo>
                    <a:pt x="35" y="1168"/>
                  </a:lnTo>
                  <a:lnTo>
                    <a:pt x="30" y="1171"/>
                  </a:lnTo>
                  <a:lnTo>
                    <a:pt x="25" y="1175"/>
                  </a:lnTo>
                  <a:lnTo>
                    <a:pt x="21" y="1179"/>
                  </a:lnTo>
                  <a:lnTo>
                    <a:pt x="17" y="1183"/>
                  </a:lnTo>
                  <a:lnTo>
                    <a:pt x="13" y="1188"/>
                  </a:lnTo>
                  <a:lnTo>
                    <a:pt x="10" y="1192"/>
                  </a:lnTo>
                  <a:lnTo>
                    <a:pt x="7" y="1197"/>
                  </a:lnTo>
                  <a:lnTo>
                    <a:pt x="4" y="1203"/>
                  </a:lnTo>
                  <a:lnTo>
                    <a:pt x="3" y="1208"/>
                  </a:lnTo>
                  <a:lnTo>
                    <a:pt x="1" y="1213"/>
                  </a:lnTo>
                  <a:lnTo>
                    <a:pt x="0" y="1219"/>
                  </a:lnTo>
                  <a:lnTo>
                    <a:pt x="0" y="1225"/>
                  </a:lnTo>
                  <a:lnTo>
                    <a:pt x="0" y="1232"/>
                  </a:lnTo>
                  <a:lnTo>
                    <a:pt x="1" y="1238"/>
                  </a:lnTo>
                  <a:lnTo>
                    <a:pt x="3" y="1245"/>
                  </a:lnTo>
                  <a:lnTo>
                    <a:pt x="5" y="1251"/>
                  </a:lnTo>
                  <a:lnTo>
                    <a:pt x="8" y="1257"/>
                  </a:lnTo>
                  <a:lnTo>
                    <a:pt x="12" y="1263"/>
                  </a:lnTo>
                  <a:lnTo>
                    <a:pt x="16" y="1268"/>
                  </a:lnTo>
                  <a:lnTo>
                    <a:pt x="21" y="1273"/>
                  </a:lnTo>
                  <a:lnTo>
                    <a:pt x="26" y="1277"/>
                  </a:lnTo>
                  <a:lnTo>
                    <a:pt x="31" y="1281"/>
                  </a:lnTo>
                  <a:lnTo>
                    <a:pt x="37" y="1285"/>
                  </a:lnTo>
                  <a:lnTo>
                    <a:pt x="44" y="1287"/>
                  </a:lnTo>
                  <a:lnTo>
                    <a:pt x="51" y="1290"/>
                  </a:lnTo>
                  <a:lnTo>
                    <a:pt x="58" y="1292"/>
                  </a:lnTo>
                  <a:lnTo>
                    <a:pt x="65" y="1293"/>
                  </a:lnTo>
                  <a:lnTo>
                    <a:pt x="73" y="1293"/>
                  </a:lnTo>
                  <a:lnTo>
                    <a:pt x="719" y="1293"/>
                  </a:lnTo>
                  <a:lnTo>
                    <a:pt x="719" y="1296"/>
                  </a:lnTo>
                  <a:lnTo>
                    <a:pt x="719" y="1445"/>
                  </a:lnTo>
                  <a:lnTo>
                    <a:pt x="719" y="1451"/>
                  </a:lnTo>
                  <a:lnTo>
                    <a:pt x="595" y="1451"/>
                  </a:lnTo>
                  <a:lnTo>
                    <a:pt x="588" y="1451"/>
                  </a:lnTo>
                  <a:lnTo>
                    <a:pt x="581" y="1452"/>
                  </a:lnTo>
                  <a:lnTo>
                    <a:pt x="574" y="1454"/>
                  </a:lnTo>
                  <a:lnTo>
                    <a:pt x="567" y="1456"/>
                  </a:lnTo>
                  <a:lnTo>
                    <a:pt x="561" y="1459"/>
                  </a:lnTo>
                  <a:lnTo>
                    <a:pt x="555" y="1463"/>
                  </a:lnTo>
                  <a:lnTo>
                    <a:pt x="549" y="1467"/>
                  </a:lnTo>
                  <a:lnTo>
                    <a:pt x="544" y="1472"/>
                  </a:lnTo>
                  <a:lnTo>
                    <a:pt x="539" y="1477"/>
                  </a:lnTo>
                  <a:lnTo>
                    <a:pt x="535" y="1482"/>
                  </a:lnTo>
                  <a:lnTo>
                    <a:pt x="531" y="1488"/>
                  </a:lnTo>
                  <a:lnTo>
                    <a:pt x="528" y="1495"/>
                  </a:lnTo>
                  <a:lnTo>
                    <a:pt x="525" y="1502"/>
                  </a:lnTo>
                  <a:lnTo>
                    <a:pt x="524" y="1509"/>
                  </a:lnTo>
                  <a:lnTo>
                    <a:pt x="522" y="1516"/>
                  </a:lnTo>
                  <a:lnTo>
                    <a:pt x="522" y="1524"/>
                  </a:lnTo>
                  <a:lnTo>
                    <a:pt x="522" y="1531"/>
                  </a:lnTo>
                  <a:lnTo>
                    <a:pt x="523" y="1539"/>
                  </a:lnTo>
                  <a:lnTo>
                    <a:pt x="525" y="1546"/>
                  </a:lnTo>
                  <a:lnTo>
                    <a:pt x="527" y="1552"/>
                  </a:lnTo>
                  <a:lnTo>
                    <a:pt x="530" y="1559"/>
                  </a:lnTo>
                  <a:lnTo>
                    <a:pt x="534" y="1565"/>
                  </a:lnTo>
                  <a:lnTo>
                    <a:pt x="538" y="1571"/>
                  </a:lnTo>
                  <a:lnTo>
                    <a:pt x="543" y="1576"/>
                  </a:lnTo>
                  <a:lnTo>
                    <a:pt x="548" y="1581"/>
                  </a:lnTo>
                  <a:lnTo>
                    <a:pt x="553" y="1585"/>
                  </a:lnTo>
                  <a:lnTo>
                    <a:pt x="559" y="1589"/>
                  </a:lnTo>
                  <a:lnTo>
                    <a:pt x="566" y="1592"/>
                  </a:lnTo>
                  <a:lnTo>
                    <a:pt x="573" y="1594"/>
                  </a:lnTo>
                  <a:lnTo>
                    <a:pt x="580" y="1596"/>
                  </a:lnTo>
                  <a:lnTo>
                    <a:pt x="587" y="1598"/>
                  </a:lnTo>
                  <a:lnTo>
                    <a:pt x="595" y="1598"/>
                  </a:lnTo>
                  <a:lnTo>
                    <a:pt x="970" y="1598"/>
                  </a:lnTo>
                  <a:lnTo>
                    <a:pt x="977" y="1598"/>
                  </a:lnTo>
                  <a:lnTo>
                    <a:pt x="985" y="1596"/>
                  </a:lnTo>
                  <a:lnTo>
                    <a:pt x="992" y="1595"/>
                  </a:lnTo>
                  <a:lnTo>
                    <a:pt x="998" y="1592"/>
                  </a:lnTo>
                  <a:lnTo>
                    <a:pt x="1005" y="1589"/>
                  </a:lnTo>
                  <a:lnTo>
                    <a:pt x="1011" y="1586"/>
                  </a:lnTo>
                  <a:lnTo>
                    <a:pt x="1017" y="1582"/>
                  </a:lnTo>
                  <a:lnTo>
                    <a:pt x="1022" y="1577"/>
                  </a:lnTo>
                  <a:lnTo>
                    <a:pt x="1027" y="1572"/>
                  </a:lnTo>
                  <a:lnTo>
                    <a:pt x="1031" y="1566"/>
                  </a:lnTo>
                  <a:lnTo>
                    <a:pt x="1035" y="1560"/>
                  </a:lnTo>
                  <a:lnTo>
                    <a:pt x="1038" y="1554"/>
                  </a:lnTo>
                  <a:lnTo>
                    <a:pt x="1041" y="1547"/>
                  </a:lnTo>
                  <a:lnTo>
                    <a:pt x="1042" y="1539"/>
                  </a:lnTo>
                  <a:lnTo>
                    <a:pt x="1044" y="1532"/>
                  </a:lnTo>
                  <a:lnTo>
                    <a:pt x="1044" y="1524"/>
                  </a:lnTo>
                  <a:lnTo>
                    <a:pt x="1044" y="1517"/>
                  </a:lnTo>
                  <a:lnTo>
                    <a:pt x="1043" y="1510"/>
                  </a:lnTo>
                  <a:lnTo>
                    <a:pt x="1041" y="1503"/>
                  </a:lnTo>
                  <a:lnTo>
                    <a:pt x="1038" y="1496"/>
                  </a:lnTo>
                  <a:lnTo>
                    <a:pt x="1035" y="1490"/>
                  </a:lnTo>
                  <a:lnTo>
                    <a:pt x="1032" y="1484"/>
                  </a:lnTo>
                  <a:lnTo>
                    <a:pt x="1028" y="1478"/>
                  </a:lnTo>
                  <a:lnTo>
                    <a:pt x="1023" y="1473"/>
                  </a:lnTo>
                  <a:lnTo>
                    <a:pt x="1018" y="1468"/>
                  </a:lnTo>
                  <a:lnTo>
                    <a:pt x="1012" y="1464"/>
                  </a:lnTo>
                  <a:lnTo>
                    <a:pt x="1006" y="1460"/>
                  </a:lnTo>
                  <a:lnTo>
                    <a:pt x="1000" y="1457"/>
                  </a:lnTo>
                  <a:lnTo>
                    <a:pt x="993" y="1454"/>
                  </a:lnTo>
                  <a:lnTo>
                    <a:pt x="985" y="1452"/>
                  </a:lnTo>
                  <a:lnTo>
                    <a:pt x="978" y="1451"/>
                  </a:lnTo>
                  <a:lnTo>
                    <a:pt x="970" y="1451"/>
                  </a:lnTo>
                  <a:lnTo>
                    <a:pt x="860" y="1451"/>
                  </a:lnTo>
                  <a:lnTo>
                    <a:pt x="860" y="1310"/>
                  </a:lnTo>
                  <a:lnTo>
                    <a:pt x="860" y="1293"/>
                  </a:lnTo>
                  <a:lnTo>
                    <a:pt x="1515" y="1293"/>
                  </a:lnTo>
                  <a:lnTo>
                    <a:pt x="1522" y="1293"/>
                  </a:lnTo>
                  <a:lnTo>
                    <a:pt x="1530" y="1292"/>
                  </a:lnTo>
                  <a:lnTo>
                    <a:pt x="1537" y="1290"/>
                  </a:lnTo>
                  <a:lnTo>
                    <a:pt x="1543" y="1287"/>
                  </a:lnTo>
                  <a:lnTo>
                    <a:pt x="1550" y="1285"/>
                  </a:lnTo>
                  <a:lnTo>
                    <a:pt x="1556" y="1281"/>
                  </a:lnTo>
                  <a:lnTo>
                    <a:pt x="1561" y="1277"/>
                  </a:lnTo>
                  <a:lnTo>
                    <a:pt x="1566" y="1273"/>
                  </a:lnTo>
                  <a:lnTo>
                    <a:pt x="1571" y="1268"/>
                  </a:lnTo>
                  <a:lnTo>
                    <a:pt x="1575" y="1263"/>
                  </a:lnTo>
                  <a:lnTo>
                    <a:pt x="1579" y="1257"/>
                  </a:lnTo>
                  <a:lnTo>
                    <a:pt x="1582" y="1251"/>
                  </a:lnTo>
                  <a:lnTo>
                    <a:pt x="1585" y="1245"/>
                  </a:lnTo>
                  <a:lnTo>
                    <a:pt x="1586" y="1238"/>
                  </a:lnTo>
                  <a:lnTo>
                    <a:pt x="1588" y="1232"/>
                  </a:lnTo>
                  <a:lnTo>
                    <a:pt x="1588" y="1225"/>
                  </a:lnTo>
                  <a:lnTo>
                    <a:pt x="1588" y="1219"/>
                  </a:lnTo>
                  <a:lnTo>
                    <a:pt x="1587" y="1213"/>
                  </a:lnTo>
                  <a:lnTo>
                    <a:pt x="1585" y="1207"/>
                  </a:lnTo>
                  <a:lnTo>
                    <a:pt x="1584" y="1201"/>
                  </a:lnTo>
                  <a:lnTo>
                    <a:pt x="1581" y="1196"/>
                  </a:lnTo>
                  <a:lnTo>
                    <a:pt x="1578" y="1191"/>
                  </a:lnTo>
                  <a:lnTo>
                    <a:pt x="1575" y="1186"/>
                  </a:lnTo>
                  <a:lnTo>
                    <a:pt x="1571" y="1182"/>
                  </a:lnTo>
                  <a:lnTo>
                    <a:pt x="1567" y="1178"/>
                  </a:lnTo>
                  <a:lnTo>
                    <a:pt x="1563" y="1174"/>
                  </a:lnTo>
                  <a:lnTo>
                    <a:pt x="1558" y="1171"/>
                  </a:lnTo>
                  <a:lnTo>
                    <a:pt x="1553" y="1168"/>
                  </a:lnTo>
                  <a:lnTo>
                    <a:pt x="1547" y="1165"/>
                  </a:lnTo>
                  <a:lnTo>
                    <a:pt x="1541" y="1163"/>
                  </a:lnTo>
                  <a:lnTo>
                    <a:pt x="1535" y="1161"/>
                  </a:lnTo>
                  <a:lnTo>
                    <a:pt x="1529" y="1160"/>
                  </a:lnTo>
                  <a:lnTo>
                    <a:pt x="1529" y="133"/>
                  </a:lnTo>
                  <a:lnTo>
                    <a:pt x="1535" y="132"/>
                  </a:lnTo>
                  <a:lnTo>
                    <a:pt x="1541" y="130"/>
                  </a:lnTo>
                  <a:lnTo>
                    <a:pt x="1547" y="128"/>
                  </a:lnTo>
                  <a:lnTo>
                    <a:pt x="1553" y="125"/>
                  </a:lnTo>
                  <a:lnTo>
                    <a:pt x="1558" y="122"/>
                  </a:lnTo>
                  <a:lnTo>
                    <a:pt x="1563" y="119"/>
                  </a:lnTo>
                  <a:lnTo>
                    <a:pt x="1567" y="115"/>
                  </a:lnTo>
                  <a:lnTo>
                    <a:pt x="1571" y="111"/>
                  </a:lnTo>
                  <a:lnTo>
                    <a:pt x="1575" y="107"/>
                  </a:lnTo>
                  <a:lnTo>
                    <a:pt x="1578" y="102"/>
                  </a:lnTo>
                  <a:lnTo>
                    <a:pt x="1581" y="97"/>
                  </a:lnTo>
                  <a:lnTo>
                    <a:pt x="1584" y="92"/>
                  </a:lnTo>
                  <a:lnTo>
                    <a:pt x="1585" y="86"/>
                  </a:lnTo>
                  <a:lnTo>
                    <a:pt x="1587" y="80"/>
                  </a:lnTo>
                  <a:lnTo>
                    <a:pt x="1588" y="74"/>
                  </a:lnTo>
                  <a:close/>
                  <a:moveTo>
                    <a:pt x="1411" y="1163"/>
                  </a:moveTo>
                  <a:lnTo>
                    <a:pt x="172" y="1163"/>
                  </a:lnTo>
                  <a:lnTo>
                    <a:pt x="172" y="136"/>
                  </a:lnTo>
                  <a:lnTo>
                    <a:pt x="1411" y="1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9" name="Google Shape;659;p30"/>
          <p:cNvGrpSpPr/>
          <p:nvPr/>
        </p:nvGrpSpPr>
        <p:grpSpPr>
          <a:xfrm>
            <a:off x="6797380" y="3233384"/>
            <a:ext cx="685082" cy="635942"/>
            <a:chOff x="2282936" y="4860494"/>
            <a:chExt cx="597240" cy="554400"/>
          </a:xfrm>
        </p:grpSpPr>
        <p:sp>
          <p:nvSpPr>
            <p:cNvPr id="660" name="Google Shape;660;p30"/>
            <p:cNvSpPr/>
            <p:nvPr/>
          </p:nvSpPr>
          <p:spPr>
            <a:xfrm>
              <a:off x="2501457" y="4994774"/>
              <a:ext cx="67680" cy="214920"/>
            </a:xfrm>
            <a:custGeom>
              <a:avLst/>
              <a:gdLst/>
              <a:ahLst/>
              <a:cxnLst/>
              <a:rect l="l" t="t" r="r" b="b"/>
              <a:pathLst>
                <a:path w="189" h="598" extrusionOk="0">
                  <a:moveTo>
                    <a:pt x="144" y="0"/>
                  </a:move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53"/>
                  </a:lnTo>
                  <a:lnTo>
                    <a:pt x="0" y="558"/>
                  </a:lnTo>
                  <a:lnTo>
                    <a:pt x="1" y="562"/>
                  </a:lnTo>
                  <a:lnTo>
                    <a:pt x="2" y="566"/>
                  </a:lnTo>
                  <a:lnTo>
                    <a:pt x="4" y="571"/>
                  </a:lnTo>
                  <a:lnTo>
                    <a:pt x="5" y="574"/>
                  </a:lnTo>
                  <a:lnTo>
                    <a:pt x="8" y="578"/>
                  </a:lnTo>
                  <a:lnTo>
                    <a:pt x="10" y="582"/>
                  </a:lnTo>
                  <a:lnTo>
                    <a:pt x="13" y="585"/>
                  </a:lnTo>
                  <a:lnTo>
                    <a:pt x="16" y="588"/>
                  </a:lnTo>
                  <a:lnTo>
                    <a:pt x="20" y="590"/>
                  </a:lnTo>
                  <a:lnTo>
                    <a:pt x="23" y="593"/>
                  </a:lnTo>
                  <a:lnTo>
                    <a:pt x="27" y="594"/>
                  </a:lnTo>
                  <a:lnTo>
                    <a:pt x="32" y="596"/>
                  </a:lnTo>
                  <a:lnTo>
                    <a:pt x="36" y="597"/>
                  </a:lnTo>
                  <a:lnTo>
                    <a:pt x="40" y="598"/>
                  </a:lnTo>
                  <a:lnTo>
                    <a:pt x="45" y="598"/>
                  </a:lnTo>
                  <a:lnTo>
                    <a:pt x="144" y="598"/>
                  </a:lnTo>
                  <a:lnTo>
                    <a:pt x="149" y="598"/>
                  </a:lnTo>
                  <a:lnTo>
                    <a:pt x="153" y="597"/>
                  </a:lnTo>
                  <a:lnTo>
                    <a:pt x="157" y="596"/>
                  </a:lnTo>
                  <a:lnTo>
                    <a:pt x="162" y="594"/>
                  </a:lnTo>
                  <a:lnTo>
                    <a:pt x="166" y="593"/>
                  </a:lnTo>
                  <a:lnTo>
                    <a:pt x="169" y="590"/>
                  </a:lnTo>
                  <a:lnTo>
                    <a:pt x="173" y="588"/>
                  </a:lnTo>
                  <a:lnTo>
                    <a:pt x="176" y="585"/>
                  </a:lnTo>
                  <a:lnTo>
                    <a:pt x="179" y="582"/>
                  </a:lnTo>
                  <a:lnTo>
                    <a:pt x="181" y="578"/>
                  </a:lnTo>
                  <a:lnTo>
                    <a:pt x="184" y="574"/>
                  </a:lnTo>
                  <a:lnTo>
                    <a:pt x="185" y="571"/>
                  </a:lnTo>
                  <a:lnTo>
                    <a:pt x="187" y="566"/>
                  </a:lnTo>
                  <a:lnTo>
                    <a:pt x="188" y="562"/>
                  </a:lnTo>
                  <a:lnTo>
                    <a:pt x="189" y="558"/>
                  </a:lnTo>
                  <a:lnTo>
                    <a:pt x="189" y="553"/>
                  </a:lnTo>
                  <a:lnTo>
                    <a:pt x="189" y="45"/>
                  </a:lnTo>
                  <a:lnTo>
                    <a:pt x="189" y="40"/>
                  </a:lnTo>
                  <a:lnTo>
                    <a:pt x="189" y="36"/>
                  </a:lnTo>
                  <a:lnTo>
                    <a:pt x="188" y="32"/>
                  </a:lnTo>
                  <a:lnTo>
                    <a:pt x="187" y="27"/>
                  </a:lnTo>
                  <a:lnTo>
                    <a:pt x="185" y="23"/>
                  </a:lnTo>
                  <a:lnTo>
                    <a:pt x="183" y="20"/>
                  </a:lnTo>
                  <a:lnTo>
                    <a:pt x="180" y="16"/>
                  </a:lnTo>
                  <a:lnTo>
                    <a:pt x="177" y="13"/>
                  </a:lnTo>
                  <a:lnTo>
                    <a:pt x="174" y="10"/>
                  </a:lnTo>
                  <a:lnTo>
                    <a:pt x="170" y="8"/>
                  </a:lnTo>
                  <a:lnTo>
                    <a:pt x="166" y="5"/>
                  </a:lnTo>
                  <a:lnTo>
                    <a:pt x="162" y="4"/>
                  </a:lnTo>
                  <a:lnTo>
                    <a:pt x="158" y="2"/>
                  </a:lnTo>
                  <a:lnTo>
                    <a:pt x="153" y="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2601177" y="5052734"/>
              <a:ext cx="61560" cy="156960"/>
            </a:xfrm>
            <a:custGeom>
              <a:avLst/>
              <a:gdLst/>
              <a:ahLst/>
              <a:cxnLst/>
              <a:rect l="l" t="t" r="r" b="b"/>
              <a:pathLst>
                <a:path w="172" h="437" extrusionOk="0">
                  <a:moveTo>
                    <a:pt x="135" y="0"/>
                  </a:move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1"/>
                  </a:lnTo>
                  <a:lnTo>
                    <a:pt x="0" y="405"/>
                  </a:lnTo>
                  <a:lnTo>
                    <a:pt x="1" y="408"/>
                  </a:lnTo>
                  <a:lnTo>
                    <a:pt x="2" y="411"/>
                  </a:lnTo>
                  <a:lnTo>
                    <a:pt x="3" y="415"/>
                  </a:lnTo>
                  <a:lnTo>
                    <a:pt x="5" y="418"/>
                  </a:lnTo>
                  <a:lnTo>
                    <a:pt x="6" y="421"/>
                  </a:lnTo>
                  <a:lnTo>
                    <a:pt x="9" y="424"/>
                  </a:lnTo>
                  <a:lnTo>
                    <a:pt x="11" y="426"/>
                  </a:lnTo>
                  <a:lnTo>
                    <a:pt x="13" y="428"/>
                  </a:lnTo>
                  <a:lnTo>
                    <a:pt x="16" y="431"/>
                  </a:lnTo>
                  <a:lnTo>
                    <a:pt x="19" y="432"/>
                  </a:lnTo>
                  <a:lnTo>
                    <a:pt x="22" y="434"/>
                  </a:lnTo>
                  <a:lnTo>
                    <a:pt x="26" y="435"/>
                  </a:lnTo>
                  <a:lnTo>
                    <a:pt x="29" y="436"/>
                  </a:lnTo>
                  <a:lnTo>
                    <a:pt x="32" y="437"/>
                  </a:lnTo>
                  <a:lnTo>
                    <a:pt x="36" y="437"/>
                  </a:lnTo>
                  <a:lnTo>
                    <a:pt x="135" y="437"/>
                  </a:lnTo>
                  <a:lnTo>
                    <a:pt x="139" y="437"/>
                  </a:lnTo>
                  <a:lnTo>
                    <a:pt x="142" y="436"/>
                  </a:lnTo>
                  <a:lnTo>
                    <a:pt x="146" y="435"/>
                  </a:lnTo>
                  <a:lnTo>
                    <a:pt x="149" y="434"/>
                  </a:lnTo>
                  <a:lnTo>
                    <a:pt x="152" y="432"/>
                  </a:lnTo>
                  <a:lnTo>
                    <a:pt x="155" y="431"/>
                  </a:lnTo>
                  <a:lnTo>
                    <a:pt x="158" y="428"/>
                  </a:lnTo>
                  <a:lnTo>
                    <a:pt x="161" y="426"/>
                  </a:lnTo>
                  <a:lnTo>
                    <a:pt x="163" y="424"/>
                  </a:lnTo>
                  <a:lnTo>
                    <a:pt x="166" y="421"/>
                  </a:lnTo>
                  <a:lnTo>
                    <a:pt x="167" y="418"/>
                  </a:lnTo>
                  <a:lnTo>
                    <a:pt x="169" y="415"/>
                  </a:lnTo>
                  <a:lnTo>
                    <a:pt x="170" y="411"/>
                  </a:lnTo>
                  <a:lnTo>
                    <a:pt x="171" y="408"/>
                  </a:lnTo>
                  <a:lnTo>
                    <a:pt x="172" y="405"/>
                  </a:lnTo>
                  <a:lnTo>
                    <a:pt x="172" y="401"/>
                  </a:lnTo>
                  <a:lnTo>
                    <a:pt x="172" y="36"/>
                  </a:lnTo>
                  <a:lnTo>
                    <a:pt x="172" y="32"/>
                  </a:lnTo>
                  <a:lnTo>
                    <a:pt x="171" y="29"/>
                  </a:lnTo>
                  <a:lnTo>
                    <a:pt x="170" y="26"/>
                  </a:lnTo>
                  <a:lnTo>
                    <a:pt x="169" y="22"/>
                  </a:lnTo>
                  <a:lnTo>
                    <a:pt x="167" y="19"/>
                  </a:lnTo>
                  <a:lnTo>
                    <a:pt x="166" y="16"/>
                  </a:lnTo>
                  <a:lnTo>
                    <a:pt x="163" y="13"/>
                  </a:lnTo>
                  <a:lnTo>
                    <a:pt x="161" y="11"/>
                  </a:lnTo>
                  <a:lnTo>
                    <a:pt x="158" y="9"/>
                  </a:lnTo>
                  <a:lnTo>
                    <a:pt x="155" y="6"/>
                  </a:lnTo>
                  <a:lnTo>
                    <a:pt x="152" y="5"/>
                  </a:lnTo>
                  <a:lnTo>
                    <a:pt x="149" y="3"/>
                  </a:lnTo>
                  <a:lnTo>
                    <a:pt x="146" y="2"/>
                  </a:lnTo>
                  <a:lnTo>
                    <a:pt x="142" y="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2694417" y="5095214"/>
              <a:ext cx="61560" cy="115560"/>
            </a:xfrm>
            <a:custGeom>
              <a:avLst/>
              <a:gdLst/>
              <a:ahLst/>
              <a:cxnLst/>
              <a:rect l="l" t="t" r="r" b="b"/>
              <a:pathLst>
                <a:path w="172" h="322" extrusionOk="0">
                  <a:moveTo>
                    <a:pt x="136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285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2" y="296"/>
                  </a:lnTo>
                  <a:lnTo>
                    <a:pt x="3" y="299"/>
                  </a:lnTo>
                  <a:lnTo>
                    <a:pt x="5" y="302"/>
                  </a:lnTo>
                  <a:lnTo>
                    <a:pt x="6" y="305"/>
                  </a:lnTo>
                  <a:lnTo>
                    <a:pt x="9" y="308"/>
                  </a:lnTo>
                  <a:lnTo>
                    <a:pt x="11" y="311"/>
                  </a:lnTo>
                  <a:lnTo>
                    <a:pt x="14" y="313"/>
                  </a:lnTo>
                  <a:lnTo>
                    <a:pt x="17" y="316"/>
                  </a:lnTo>
                  <a:lnTo>
                    <a:pt x="20" y="317"/>
                  </a:lnTo>
                  <a:lnTo>
                    <a:pt x="23" y="319"/>
                  </a:lnTo>
                  <a:lnTo>
                    <a:pt x="26" y="320"/>
                  </a:lnTo>
                  <a:lnTo>
                    <a:pt x="30" y="321"/>
                  </a:lnTo>
                  <a:lnTo>
                    <a:pt x="33" y="322"/>
                  </a:lnTo>
                  <a:lnTo>
                    <a:pt x="37" y="322"/>
                  </a:lnTo>
                  <a:lnTo>
                    <a:pt x="136" y="322"/>
                  </a:lnTo>
                  <a:lnTo>
                    <a:pt x="140" y="322"/>
                  </a:lnTo>
                  <a:lnTo>
                    <a:pt x="143" y="321"/>
                  </a:lnTo>
                  <a:lnTo>
                    <a:pt x="147" y="320"/>
                  </a:lnTo>
                  <a:lnTo>
                    <a:pt x="150" y="319"/>
                  </a:lnTo>
                  <a:lnTo>
                    <a:pt x="153" y="317"/>
                  </a:lnTo>
                  <a:lnTo>
                    <a:pt x="156" y="316"/>
                  </a:lnTo>
                  <a:lnTo>
                    <a:pt x="159" y="313"/>
                  </a:lnTo>
                  <a:lnTo>
                    <a:pt x="161" y="311"/>
                  </a:lnTo>
                  <a:lnTo>
                    <a:pt x="164" y="308"/>
                  </a:lnTo>
                  <a:lnTo>
                    <a:pt x="166" y="305"/>
                  </a:lnTo>
                  <a:lnTo>
                    <a:pt x="168" y="302"/>
                  </a:lnTo>
                  <a:lnTo>
                    <a:pt x="169" y="299"/>
                  </a:lnTo>
                  <a:lnTo>
                    <a:pt x="170" y="296"/>
                  </a:lnTo>
                  <a:lnTo>
                    <a:pt x="171" y="292"/>
                  </a:lnTo>
                  <a:lnTo>
                    <a:pt x="172" y="289"/>
                  </a:lnTo>
                  <a:lnTo>
                    <a:pt x="172" y="285"/>
                  </a:lnTo>
                  <a:lnTo>
                    <a:pt x="172" y="37"/>
                  </a:lnTo>
                  <a:lnTo>
                    <a:pt x="172" y="33"/>
                  </a:lnTo>
                  <a:lnTo>
                    <a:pt x="171" y="30"/>
                  </a:lnTo>
                  <a:lnTo>
                    <a:pt x="170" y="26"/>
                  </a:lnTo>
                  <a:lnTo>
                    <a:pt x="169" y="23"/>
                  </a:lnTo>
                  <a:lnTo>
                    <a:pt x="168" y="20"/>
                  </a:lnTo>
                  <a:lnTo>
                    <a:pt x="166" y="17"/>
                  </a:lnTo>
                  <a:lnTo>
                    <a:pt x="164" y="14"/>
                  </a:lnTo>
                  <a:lnTo>
                    <a:pt x="161" y="11"/>
                  </a:lnTo>
                  <a:lnTo>
                    <a:pt x="159" y="9"/>
                  </a:lnTo>
                  <a:lnTo>
                    <a:pt x="156" y="6"/>
                  </a:lnTo>
                  <a:lnTo>
                    <a:pt x="153" y="5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3" y="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0"/>
            <p:cNvSpPr/>
            <p:nvPr/>
          </p:nvSpPr>
          <p:spPr>
            <a:xfrm>
              <a:off x="2408936" y="5052734"/>
              <a:ext cx="61560" cy="156960"/>
            </a:xfrm>
            <a:custGeom>
              <a:avLst/>
              <a:gdLst/>
              <a:ahLst/>
              <a:cxnLst/>
              <a:rect l="l" t="t" r="r" b="b"/>
              <a:pathLst>
                <a:path w="172" h="437" extrusionOk="0">
                  <a:moveTo>
                    <a:pt x="136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1"/>
                  </a:lnTo>
                  <a:lnTo>
                    <a:pt x="0" y="405"/>
                  </a:lnTo>
                  <a:lnTo>
                    <a:pt x="1" y="408"/>
                  </a:lnTo>
                  <a:lnTo>
                    <a:pt x="2" y="411"/>
                  </a:lnTo>
                  <a:lnTo>
                    <a:pt x="3" y="415"/>
                  </a:lnTo>
                  <a:lnTo>
                    <a:pt x="5" y="418"/>
                  </a:lnTo>
                  <a:lnTo>
                    <a:pt x="6" y="421"/>
                  </a:lnTo>
                  <a:lnTo>
                    <a:pt x="9" y="424"/>
                  </a:lnTo>
                  <a:lnTo>
                    <a:pt x="11" y="426"/>
                  </a:lnTo>
                  <a:lnTo>
                    <a:pt x="14" y="428"/>
                  </a:lnTo>
                  <a:lnTo>
                    <a:pt x="17" y="431"/>
                  </a:lnTo>
                  <a:lnTo>
                    <a:pt x="20" y="432"/>
                  </a:lnTo>
                  <a:lnTo>
                    <a:pt x="23" y="434"/>
                  </a:lnTo>
                  <a:lnTo>
                    <a:pt x="26" y="435"/>
                  </a:lnTo>
                  <a:lnTo>
                    <a:pt x="30" y="436"/>
                  </a:lnTo>
                  <a:lnTo>
                    <a:pt x="33" y="437"/>
                  </a:lnTo>
                  <a:lnTo>
                    <a:pt x="37" y="437"/>
                  </a:lnTo>
                  <a:lnTo>
                    <a:pt x="136" y="437"/>
                  </a:lnTo>
                  <a:lnTo>
                    <a:pt x="140" y="437"/>
                  </a:lnTo>
                  <a:lnTo>
                    <a:pt x="143" y="436"/>
                  </a:lnTo>
                  <a:lnTo>
                    <a:pt x="147" y="435"/>
                  </a:lnTo>
                  <a:lnTo>
                    <a:pt x="150" y="434"/>
                  </a:lnTo>
                  <a:lnTo>
                    <a:pt x="153" y="432"/>
                  </a:lnTo>
                  <a:lnTo>
                    <a:pt x="156" y="431"/>
                  </a:lnTo>
                  <a:lnTo>
                    <a:pt x="159" y="428"/>
                  </a:lnTo>
                  <a:lnTo>
                    <a:pt x="161" y="426"/>
                  </a:lnTo>
                  <a:lnTo>
                    <a:pt x="164" y="424"/>
                  </a:lnTo>
                  <a:lnTo>
                    <a:pt x="166" y="421"/>
                  </a:lnTo>
                  <a:lnTo>
                    <a:pt x="168" y="418"/>
                  </a:lnTo>
                  <a:lnTo>
                    <a:pt x="169" y="415"/>
                  </a:lnTo>
                  <a:lnTo>
                    <a:pt x="170" y="411"/>
                  </a:lnTo>
                  <a:lnTo>
                    <a:pt x="171" y="408"/>
                  </a:lnTo>
                  <a:lnTo>
                    <a:pt x="172" y="405"/>
                  </a:lnTo>
                  <a:lnTo>
                    <a:pt x="172" y="401"/>
                  </a:lnTo>
                  <a:lnTo>
                    <a:pt x="172" y="36"/>
                  </a:lnTo>
                  <a:lnTo>
                    <a:pt x="172" y="32"/>
                  </a:lnTo>
                  <a:lnTo>
                    <a:pt x="171" y="29"/>
                  </a:lnTo>
                  <a:lnTo>
                    <a:pt x="170" y="26"/>
                  </a:lnTo>
                  <a:lnTo>
                    <a:pt x="169" y="22"/>
                  </a:lnTo>
                  <a:lnTo>
                    <a:pt x="168" y="19"/>
                  </a:lnTo>
                  <a:lnTo>
                    <a:pt x="166" y="16"/>
                  </a:lnTo>
                  <a:lnTo>
                    <a:pt x="164" y="13"/>
                  </a:lnTo>
                  <a:lnTo>
                    <a:pt x="161" y="11"/>
                  </a:lnTo>
                  <a:lnTo>
                    <a:pt x="159" y="9"/>
                  </a:lnTo>
                  <a:lnTo>
                    <a:pt x="156" y="6"/>
                  </a:lnTo>
                  <a:lnTo>
                    <a:pt x="153" y="5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3" y="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0"/>
            <p:cNvSpPr/>
            <p:nvPr/>
          </p:nvSpPr>
          <p:spPr>
            <a:xfrm>
              <a:off x="2282936" y="4860494"/>
              <a:ext cx="597240" cy="554400"/>
            </a:xfrm>
            <a:custGeom>
              <a:avLst/>
              <a:gdLst/>
              <a:ahLst/>
              <a:cxnLst/>
              <a:rect l="l" t="t" r="r" b="b"/>
              <a:pathLst>
                <a:path w="1660" h="1541" extrusionOk="0">
                  <a:moveTo>
                    <a:pt x="1595" y="0"/>
                  </a:moveTo>
                  <a:lnTo>
                    <a:pt x="62" y="0"/>
                  </a:lnTo>
                  <a:lnTo>
                    <a:pt x="56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8" y="11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8" y="33"/>
                  </a:lnTo>
                  <a:lnTo>
                    <a:pt x="5" y="39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1" y="227"/>
                  </a:lnTo>
                  <a:lnTo>
                    <a:pt x="3" y="233"/>
                  </a:lnTo>
                  <a:lnTo>
                    <a:pt x="5" y="239"/>
                  </a:lnTo>
                  <a:lnTo>
                    <a:pt x="8" y="244"/>
                  </a:lnTo>
                  <a:lnTo>
                    <a:pt x="11" y="250"/>
                  </a:lnTo>
                  <a:lnTo>
                    <a:pt x="15" y="254"/>
                  </a:lnTo>
                  <a:lnTo>
                    <a:pt x="19" y="259"/>
                  </a:lnTo>
                  <a:lnTo>
                    <a:pt x="23" y="263"/>
                  </a:lnTo>
                  <a:lnTo>
                    <a:pt x="28" y="266"/>
                  </a:lnTo>
                  <a:lnTo>
                    <a:pt x="33" y="269"/>
                  </a:lnTo>
                  <a:lnTo>
                    <a:pt x="38" y="272"/>
                  </a:lnTo>
                  <a:lnTo>
                    <a:pt x="44" y="274"/>
                  </a:lnTo>
                  <a:lnTo>
                    <a:pt x="50" y="276"/>
                  </a:lnTo>
                  <a:lnTo>
                    <a:pt x="56" y="277"/>
                  </a:lnTo>
                  <a:lnTo>
                    <a:pt x="62" y="277"/>
                  </a:lnTo>
                  <a:lnTo>
                    <a:pt x="113" y="277"/>
                  </a:lnTo>
                  <a:lnTo>
                    <a:pt x="113" y="1109"/>
                  </a:lnTo>
                  <a:lnTo>
                    <a:pt x="113" y="1115"/>
                  </a:lnTo>
                  <a:lnTo>
                    <a:pt x="114" y="1121"/>
                  </a:lnTo>
                  <a:lnTo>
                    <a:pt x="116" y="1127"/>
                  </a:lnTo>
                  <a:lnTo>
                    <a:pt x="118" y="1133"/>
                  </a:lnTo>
                  <a:lnTo>
                    <a:pt x="121" y="1139"/>
                  </a:lnTo>
                  <a:lnTo>
                    <a:pt x="124" y="1144"/>
                  </a:lnTo>
                  <a:lnTo>
                    <a:pt x="128" y="1149"/>
                  </a:lnTo>
                  <a:lnTo>
                    <a:pt x="132" y="1153"/>
                  </a:lnTo>
                  <a:lnTo>
                    <a:pt x="136" y="1157"/>
                  </a:lnTo>
                  <a:lnTo>
                    <a:pt x="141" y="1161"/>
                  </a:lnTo>
                  <a:lnTo>
                    <a:pt x="146" y="1164"/>
                  </a:lnTo>
                  <a:lnTo>
                    <a:pt x="151" y="1167"/>
                  </a:lnTo>
                  <a:lnTo>
                    <a:pt x="157" y="1169"/>
                  </a:lnTo>
                  <a:lnTo>
                    <a:pt x="163" y="1171"/>
                  </a:lnTo>
                  <a:lnTo>
                    <a:pt x="169" y="1172"/>
                  </a:lnTo>
                  <a:lnTo>
                    <a:pt x="175" y="1172"/>
                  </a:lnTo>
                  <a:lnTo>
                    <a:pt x="384" y="1172"/>
                  </a:lnTo>
                  <a:lnTo>
                    <a:pt x="252" y="1434"/>
                  </a:lnTo>
                  <a:lnTo>
                    <a:pt x="249" y="1441"/>
                  </a:lnTo>
                  <a:lnTo>
                    <a:pt x="246" y="1448"/>
                  </a:lnTo>
                  <a:lnTo>
                    <a:pt x="245" y="1455"/>
                  </a:lnTo>
                  <a:lnTo>
                    <a:pt x="244" y="1463"/>
                  </a:lnTo>
                  <a:lnTo>
                    <a:pt x="244" y="1470"/>
                  </a:lnTo>
                  <a:lnTo>
                    <a:pt x="244" y="1477"/>
                  </a:lnTo>
                  <a:lnTo>
                    <a:pt x="245" y="1484"/>
                  </a:lnTo>
                  <a:lnTo>
                    <a:pt x="247" y="1491"/>
                  </a:lnTo>
                  <a:lnTo>
                    <a:pt x="250" y="1498"/>
                  </a:lnTo>
                  <a:lnTo>
                    <a:pt x="253" y="1504"/>
                  </a:lnTo>
                  <a:lnTo>
                    <a:pt x="257" y="1510"/>
                  </a:lnTo>
                  <a:lnTo>
                    <a:pt x="262" y="1515"/>
                  </a:lnTo>
                  <a:lnTo>
                    <a:pt x="267" y="1521"/>
                  </a:lnTo>
                  <a:lnTo>
                    <a:pt x="272" y="1525"/>
                  </a:lnTo>
                  <a:lnTo>
                    <a:pt x="278" y="1529"/>
                  </a:lnTo>
                  <a:lnTo>
                    <a:pt x="285" y="1533"/>
                  </a:lnTo>
                  <a:lnTo>
                    <a:pt x="289" y="1535"/>
                  </a:lnTo>
                  <a:lnTo>
                    <a:pt x="294" y="1536"/>
                  </a:lnTo>
                  <a:lnTo>
                    <a:pt x="298" y="1538"/>
                  </a:lnTo>
                  <a:lnTo>
                    <a:pt x="302" y="1539"/>
                  </a:lnTo>
                  <a:lnTo>
                    <a:pt x="307" y="1540"/>
                  </a:lnTo>
                  <a:lnTo>
                    <a:pt x="311" y="1540"/>
                  </a:lnTo>
                  <a:lnTo>
                    <a:pt x="315" y="1541"/>
                  </a:lnTo>
                  <a:lnTo>
                    <a:pt x="319" y="1541"/>
                  </a:lnTo>
                  <a:lnTo>
                    <a:pt x="324" y="1541"/>
                  </a:lnTo>
                  <a:lnTo>
                    <a:pt x="330" y="1540"/>
                  </a:lnTo>
                  <a:lnTo>
                    <a:pt x="335" y="1539"/>
                  </a:lnTo>
                  <a:lnTo>
                    <a:pt x="340" y="1538"/>
                  </a:lnTo>
                  <a:lnTo>
                    <a:pt x="345" y="1537"/>
                  </a:lnTo>
                  <a:lnTo>
                    <a:pt x="349" y="1535"/>
                  </a:lnTo>
                  <a:lnTo>
                    <a:pt x="354" y="1533"/>
                  </a:lnTo>
                  <a:lnTo>
                    <a:pt x="358" y="1531"/>
                  </a:lnTo>
                  <a:lnTo>
                    <a:pt x="362" y="1528"/>
                  </a:lnTo>
                  <a:lnTo>
                    <a:pt x="366" y="1525"/>
                  </a:lnTo>
                  <a:lnTo>
                    <a:pt x="370" y="1522"/>
                  </a:lnTo>
                  <a:lnTo>
                    <a:pt x="373" y="1519"/>
                  </a:lnTo>
                  <a:lnTo>
                    <a:pt x="376" y="1515"/>
                  </a:lnTo>
                  <a:lnTo>
                    <a:pt x="379" y="1511"/>
                  </a:lnTo>
                  <a:lnTo>
                    <a:pt x="382" y="1506"/>
                  </a:lnTo>
                  <a:lnTo>
                    <a:pt x="384" y="1502"/>
                  </a:lnTo>
                  <a:lnTo>
                    <a:pt x="551" y="1174"/>
                  </a:lnTo>
                  <a:lnTo>
                    <a:pt x="1109" y="1174"/>
                  </a:lnTo>
                  <a:lnTo>
                    <a:pt x="1276" y="1502"/>
                  </a:lnTo>
                  <a:lnTo>
                    <a:pt x="1279" y="1506"/>
                  </a:lnTo>
                  <a:lnTo>
                    <a:pt x="1282" y="1511"/>
                  </a:lnTo>
                  <a:lnTo>
                    <a:pt x="1285" y="1515"/>
                  </a:lnTo>
                  <a:lnTo>
                    <a:pt x="1288" y="1519"/>
                  </a:lnTo>
                  <a:lnTo>
                    <a:pt x="1292" y="1522"/>
                  </a:lnTo>
                  <a:lnTo>
                    <a:pt x="1296" y="1525"/>
                  </a:lnTo>
                  <a:lnTo>
                    <a:pt x="1300" y="1528"/>
                  </a:lnTo>
                  <a:lnTo>
                    <a:pt x="1304" y="1531"/>
                  </a:lnTo>
                  <a:lnTo>
                    <a:pt x="1308" y="1533"/>
                  </a:lnTo>
                  <a:lnTo>
                    <a:pt x="1313" y="1535"/>
                  </a:lnTo>
                  <a:lnTo>
                    <a:pt x="1317" y="1537"/>
                  </a:lnTo>
                  <a:lnTo>
                    <a:pt x="1322" y="1538"/>
                  </a:lnTo>
                  <a:lnTo>
                    <a:pt x="1326" y="1539"/>
                  </a:lnTo>
                  <a:lnTo>
                    <a:pt x="1331" y="1540"/>
                  </a:lnTo>
                  <a:lnTo>
                    <a:pt x="1336" y="1541"/>
                  </a:lnTo>
                  <a:lnTo>
                    <a:pt x="1341" y="1541"/>
                  </a:lnTo>
                  <a:lnTo>
                    <a:pt x="1345" y="1541"/>
                  </a:lnTo>
                  <a:lnTo>
                    <a:pt x="1349" y="1540"/>
                  </a:lnTo>
                  <a:lnTo>
                    <a:pt x="1353" y="1540"/>
                  </a:lnTo>
                  <a:lnTo>
                    <a:pt x="1358" y="1539"/>
                  </a:lnTo>
                  <a:lnTo>
                    <a:pt x="1362" y="1538"/>
                  </a:lnTo>
                  <a:lnTo>
                    <a:pt x="1366" y="1536"/>
                  </a:lnTo>
                  <a:lnTo>
                    <a:pt x="1370" y="1535"/>
                  </a:lnTo>
                  <a:lnTo>
                    <a:pt x="1375" y="1533"/>
                  </a:lnTo>
                  <a:lnTo>
                    <a:pt x="1381" y="1529"/>
                  </a:lnTo>
                  <a:lnTo>
                    <a:pt x="1387" y="1524"/>
                  </a:lnTo>
                  <a:lnTo>
                    <a:pt x="1393" y="1520"/>
                  </a:lnTo>
                  <a:lnTo>
                    <a:pt x="1398" y="1514"/>
                  </a:lnTo>
                  <a:lnTo>
                    <a:pt x="1402" y="1509"/>
                  </a:lnTo>
                  <a:lnTo>
                    <a:pt x="1406" y="1503"/>
                  </a:lnTo>
                  <a:lnTo>
                    <a:pt x="1409" y="1496"/>
                  </a:lnTo>
                  <a:lnTo>
                    <a:pt x="1412" y="1490"/>
                  </a:lnTo>
                  <a:lnTo>
                    <a:pt x="1414" y="1483"/>
                  </a:lnTo>
                  <a:lnTo>
                    <a:pt x="1415" y="1476"/>
                  </a:lnTo>
                  <a:lnTo>
                    <a:pt x="1416" y="1469"/>
                  </a:lnTo>
                  <a:lnTo>
                    <a:pt x="1416" y="1462"/>
                  </a:lnTo>
                  <a:lnTo>
                    <a:pt x="1415" y="1455"/>
                  </a:lnTo>
                  <a:lnTo>
                    <a:pt x="1414" y="1448"/>
                  </a:lnTo>
                  <a:lnTo>
                    <a:pt x="1412" y="1441"/>
                  </a:lnTo>
                  <a:lnTo>
                    <a:pt x="1409" y="1434"/>
                  </a:lnTo>
                  <a:lnTo>
                    <a:pt x="1276" y="1172"/>
                  </a:lnTo>
                  <a:lnTo>
                    <a:pt x="1485" y="1172"/>
                  </a:lnTo>
                  <a:lnTo>
                    <a:pt x="1491" y="1172"/>
                  </a:lnTo>
                  <a:lnTo>
                    <a:pt x="1497" y="1171"/>
                  </a:lnTo>
                  <a:lnTo>
                    <a:pt x="1503" y="1169"/>
                  </a:lnTo>
                  <a:lnTo>
                    <a:pt x="1509" y="1167"/>
                  </a:lnTo>
                  <a:lnTo>
                    <a:pt x="1514" y="1164"/>
                  </a:lnTo>
                  <a:lnTo>
                    <a:pt x="1520" y="1161"/>
                  </a:lnTo>
                  <a:lnTo>
                    <a:pt x="1524" y="1157"/>
                  </a:lnTo>
                  <a:lnTo>
                    <a:pt x="1529" y="1153"/>
                  </a:lnTo>
                  <a:lnTo>
                    <a:pt x="1533" y="1149"/>
                  </a:lnTo>
                  <a:lnTo>
                    <a:pt x="1536" y="1144"/>
                  </a:lnTo>
                  <a:lnTo>
                    <a:pt x="1539" y="1139"/>
                  </a:lnTo>
                  <a:lnTo>
                    <a:pt x="1542" y="1133"/>
                  </a:lnTo>
                  <a:lnTo>
                    <a:pt x="1544" y="1127"/>
                  </a:lnTo>
                  <a:lnTo>
                    <a:pt x="1546" y="1121"/>
                  </a:lnTo>
                  <a:lnTo>
                    <a:pt x="1547" y="1115"/>
                  </a:lnTo>
                  <a:lnTo>
                    <a:pt x="1547" y="1109"/>
                  </a:lnTo>
                  <a:lnTo>
                    <a:pt x="1547" y="277"/>
                  </a:lnTo>
                  <a:lnTo>
                    <a:pt x="1598" y="277"/>
                  </a:lnTo>
                  <a:lnTo>
                    <a:pt x="1604" y="277"/>
                  </a:lnTo>
                  <a:lnTo>
                    <a:pt x="1610" y="276"/>
                  </a:lnTo>
                  <a:lnTo>
                    <a:pt x="1616" y="274"/>
                  </a:lnTo>
                  <a:lnTo>
                    <a:pt x="1622" y="272"/>
                  </a:lnTo>
                  <a:lnTo>
                    <a:pt x="1627" y="269"/>
                  </a:lnTo>
                  <a:lnTo>
                    <a:pt x="1632" y="266"/>
                  </a:lnTo>
                  <a:lnTo>
                    <a:pt x="1637" y="263"/>
                  </a:lnTo>
                  <a:lnTo>
                    <a:pt x="1642" y="259"/>
                  </a:lnTo>
                  <a:lnTo>
                    <a:pt x="1646" y="254"/>
                  </a:lnTo>
                  <a:lnTo>
                    <a:pt x="1649" y="250"/>
                  </a:lnTo>
                  <a:lnTo>
                    <a:pt x="1652" y="244"/>
                  </a:lnTo>
                  <a:lnTo>
                    <a:pt x="1655" y="239"/>
                  </a:lnTo>
                  <a:lnTo>
                    <a:pt x="1657" y="233"/>
                  </a:lnTo>
                  <a:lnTo>
                    <a:pt x="1659" y="227"/>
                  </a:lnTo>
                  <a:lnTo>
                    <a:pt x="1660" y="221"/>
                  </a:lnTo>
                  <a:lnTo>
                    <a:pt x="1660" y="215"/>
                  </a:lnTo>
                  <a:lnTo>
                    <a:pt x="1660" y="63"/>
                  </a:lnTo>
                  <a:lnTo>
                    <a:pt x="1659" y="57"/>
                  </a:lnTo>
                  <a:lnTo>
                    <a:pt x="1657" y="51"/>
                  </a:lnTo>
                  <a:lnTo>
                    <a:pt x="1655" y="45"/>
                  </a:lnTo>
                  <a:lnTo>
                    <a:pt x="1652" y="39"/>
                  </a:lnTo>
                  <a:lnTo>
                    <a:pt x="1649" y="33"/>
                  </a:lnTo>
                  <a:lnTo>
                    <a:pt x="1646" y="28"/>
                  </a:lnTo>
                  <a:lnTo>
                    <a:pt x="1642" y="23"/>
                  </a:lnTo>
                  <a:lnTo>
                    <a:pt x="1638" y="19"/>
                  </a:lnTo>
                  <a:lnTo>
                    <a:pt x="1634" y="15"/>
                  </a:lnTo>
                  <a:lnTo>
                    <a:pt x="1629" y="11"/>
                  </a:lnTo>
                  <a:lnTo>
                    <a:pt x="1624" y="8"/>
                  </a:lnTo>
                  <a:lnTo>
                    <a:pt x="1619" y="5"/>
                  </a:lnTo>
                  <a:lnTo>
                    <a:pt x="1613" y="3"/>
                  </a:lnTo>
                  <a:lnTo>
                    <a:pt x="1607" y="1"/>
                  </a:lnTo>
                  <a:lnTo>
                    <a:pt x="1601" y="0"/>
                  </a:lnTo>
                  <a:close/>
                  <a:moveTo>
                    <a:pt x="1420" y="1047"/>
                  </a:moveTo>
                  <a:lnTo>
                    <a:pt x="235" y="1047"/>
                  </a:lnTo>
                  <a:lnTo>
                    <a:pt x="235" y="277"/>
                  </a:lnTo>
                  <a:lnTo>
                    <a:pt x="1420" y="27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5" name="Google Shape;665;p30"/>
          <p:cNvGrpSpPr/>
          <p:nvPr/>
        </p:nvGrpSpPr>
        <p:grpSpPr>
          <a:xfrm>
            <a:off x="8457844" y="4063342"/>
            <a:ext cx="683843" cy="683430"/>
            <a:chOff x="7849976" y="4116014"/>
            <a:chExt cx="596160" cy="595800"/>
          </a:xfrm>
        </p:grpSpPr>
        <p:sp>
          <p:nvSpPr>
            <p:cNvPr id="666" name="Google Shape;666;p30"/>
            <p:cNvSpPr/>
            <p:nvPr/>
          </p:nvSpPr>
          <p:spPr>
            <a:xfrm>
              <a:off x="7849976" y="4636214"/>
              <a:ext cx="596160" cy="75600"/>
            </a:xfrm>
            <a:custGeom>
              <a:avLst/>
              <a:gdLst/>
              <a:ahLst/>
              <a:cxnLst/>
              <a:rect l="l" t="t" r="r" b="b"/>
              <a:pathLst>
                <a:path w="1657" h="211" extrusionOk="0">
                  <a:moveTo>
                    <a:pt x="1623" y="211"/>
                  </a:moveTo>
                  <a:lnTo>
                    <a:pt x="34" y="211"/>
                  </a:lnTo>
                  <a:lnTo>
                    <a:pt x="30" y="211"/>
                  </a:lnTo>
                  <a:lnTo>
                    <a:pt x="27" y="210"/>
                  </a:lnTo>
                  <a:lnTo>
                    <a:pt x="24" y="210"/>
                  </a:lnTo>
                  <a:lnTo>
                    <a:pt x="21" y="209"/>
                  </a:lnTo>
                  <a:lnTo>
                    <a:pt x="18" y="207"/>
                  </a:lnTo>
                  <a:lnTo>
                    <a:pt x="15" y="206"/>
                  </a:lnTo>
                  <a:lnTo>
                    <a:pt x="12" y="204"/>
                  </a:lnTo>
                  <a:lnTo>
                    <a:pt x="10" y="202"/>
                  </a:lnTo>
                  <a:lnTo>
                    <a:pt x="8" y="199"/>
                  </a:lnTo>
                  <a:lnTo>
                    <a:pt x="6" y="197"/>
                  </a:lnTo>
                  <a:lnTo>
                    <a:pt x="4" y="194"/>
                  </a:lnTo>
                  <a:lnTo>
                    <a:pt x="3" y="191"/>
                  </a:lnTo>
                  <a:lnTo>
                    <a:pt x="2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0" y="17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1623" y="0"/>
                  </a:lnTo>
                  <a:lnTo>
                    <a:pt x="1627" y="0"/>
                  </a:lnTo>
                  <a:lnTo>
                    <a:pt x="1630" y="1"/>
                  </a:lnTo>
                  <a:lnTo>
                    <a:pt x="1634" y="1"/>
                  </a:lnTo>
                  <a:lnTo>
                    <a:pt x="1637" y="2"/>
                  </a:lnTo>
                  <a:lnTo>
                    <a:pt x="1640" y="4"/>
                  </a:lnTo>
                  <a:lnTo>
                    <a:pt x="1642" y="5"/>
                  </a:lnTo>
                  <a:lnTo>
                    <a:pt x="1645" y="7"/>
                  </a:lnTo>
                  <a:lnTo>
                    <a:pt x="1647" y="9"/>
                  </a:lnTo>
                  <a:lnTo>
                    <a:pt x="1650" y="12"/>
                  </a:lnTo>
                  <a:lnTo>
                    <a:pt x="1651" y="14"/>
                  </a:lnTo>
                  <a:lnTo>
                    <a:pt x="1653" y="17"/>
                  </a:lnTo>
                  <a:lnTo>
                    <a:pt x="1654" y="20"/>
                  </a:lnTo>
                  <a:lnTo>
                    <a:pt x="1656" y="23"/>
                  </a:lnTo>
                  <a:lnTo>
                    <a:pt x="1656" y="27"/>
                  </a:lnTo>
                  <a:lnTo>
                    <a:pt x="1657" y="30"/>
                  </a:lnTo>
                  <a:lnTo>
                    <a:pt x="1657" y="34"/>
                  </a:lnTo>
                  <a:lnTo>
                    <a:pt x="1657" y="178"/>
                  </a:lnTo>
                  <a:lnTo>
                    <a:pt x="1656" y="181"/>
                  </a:lnTo>
                  <a:lnTo>
                    <a:pt x="1655" y="184"/>
                  </a:lnTo>
                  <a:lnTo>
                    <a:pt x="1654" y="187"/>
                  </a:lnTo>
                  <a:lnTo>
                    <a:pt x="1653" y="190"/>
                  </a:lnTo>
                  <a:lnTo>
                    <a:pt x="1651" y="193"/>
                  </a:lnTo>
                  <a:lnTo>
                    <a:pt x="1649" y="195"/>
                  </a:lnTo>
                  <a:lnTo>
                    <a:pt x="1647" y="198"/>
                  </a:lnTo>
                  <a:lnTo>
                    <a:pt x="1645" y="200"/>
                  </a:lnTo>
                  <a:lnTo>
                    <a:pt x="1643" y="203"/>
                  </a:lnTo>
                  <a:lnTo>
                    <a:pt x="1640" y="205"/>
                  </a:lnTo>
                  <a:lnTo>
                    <a:pt x="1638" y="207"/>
                  </a:lnTo>
                  <a:lnTo>
                    <a:pt x="1635" y="208"/>
                  </a:lnTo>
                  <a:lnTo>
                    <a:pt x="1632" y="209"/>
                  </a:lnTo>
                  <a:lnTo>
                    <a:pt x="1629" y="210"/>
                  </a:lnTo>
                  <a:lnTo>
                    <a:pt x="1626" y="211"/>
                  </a:lnTo>
                  <a:close/>
                  <a:moveTo>
                    <a:pt x="68" y="144"/>
                  </a:moveTo>
                  <a:lnTo>
                    <a:pt x="1589" y="144"/>
                  </a:lnTo>
                  <a:lnTo>
                    <a:pt x="1589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0"/>
            <p:cNvSpPr/>
            <p:nvPr/>
          </p:nvSpPr>
          <p:spPr>
            <a:xfrm>
              <a:off x="7906857" y="4254254"/>
              <a:ext cx="93240" cy="360359"/>
            </a:xfrm>
            <a:custGeom>
              <a:avLst/>
              <a:gdLst/>
              <a:ahLst/>
              <a:cxnLst/>
              <a:rect l="l" t="t" r="r" b="b"/>
              <a:pathLst>
                <a:path w="260" h="1002" extrusionOk="0">
                  <a:moveTo>
                    <a:pt x="226" y="1002"/>
                  </a:moveTo>
                  <a:lnTo>
                    <a:pt x="34" y="1002"/>
                  </a:lnTo>
                  <a:lnTo>
                    <a:pt x="30" y="1002"/>
                  </a:lnTo>
                  <a:lnTo>
                    <a:pt x="27" y="1001"/>
                  </a:lnTo>
                  <a:lnTo>
                    <a:pt x="24" y="1000"/>
                  </a:lnTo>
                  <a:lnTo>
                    <a:pt x="21" y="999"/>
                  </a:lnTo>
                  <a:lnTo>
                    <a:pt x="18" y="998"/>
                  </a:lnTo>
                  <a:lnTo>
                    <a:pt x="15" y="996"/>
                  </a:lnTo>
                  <a:lnTo>
                    <a:pt x="12" y="994"/>
                  </a:lnTo>
                  <a:lnTo>
                    <a:pt x="10" y="992"/>
                  </a:lnTo>
                  <a:lnTo>
                    <a:pt x="8" y="990"/>
                  </a:lnTo>
                  <a:lnTo>
                    <a:pt x="6" y="987"/>
                  </a:lnTo>
                  <a:lnTo>
                    <a:pt x="4" y="984"/>
                  </a:lnTo>
                  <a:lnTo>
                    <a:pt x="3" y="981"/>
                  </a:lnTo>
                  <a:lnTo>
                    <a:pt x="2" y="978"/>
                  </a:lnTo>
                  <a:lnTo>
                    <a:pt x="1" y="975"/>
                  </a:lnTo>
                  <a:lnTo>
                    <a:pt x="0" y="971"/>
                  </a:lnTo>
                  <a:lnTo>
                    <a:pt x="0" y="96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7" y="1"/>
                  </a:lnTo>
                  <a:lnTo>
                    <a:pt x="240" y="2"/>
                  </a:lnTo>
                  <a:lnTo>
                    <a:pt x="243" y="4"/>
                  </a:lnTo>
                  <a:lnTo>
                    <a:pt x="246" y="5"/>
                  </a:lnTo>
                  <a:lnTo>
                    <a:pt x="248" y="7"/>
                  </a:lnTo>
                  <a:lnTo>
                    <a:pt x="250" y="9"/>
                  </a:lnTo>
                  <a:lnTo>
                    <a:pt x="253" y="12"/>
                  </a:lnTo>
                  <a:lnTo>
                    <a:pt x="255" y="14"/>
                  </a:lnTo>
                  <a:lnTo>
                    <a:pt x="256" y="17"/>
                  </a:lnTo>
                  <a:lnTo>
                    <a:pt x="257" y="20"/>
                  </a:lnTo>
                  <a:lnTo>
                    <a:pt x="259" y="23"/>
                  </a:lnTo>
                  <a:lnTo>
                    <a:pt x="259" y="27"/>
                  </a:lnTo>
                  <a:lnTo>
                    <a:pt x="260" y="30"/>
                  </a:lnTo>
                  <a:lnTo>
                    <a:pt x="260" y="34"/>
                  </a:lnTo>
                  <a:lnTo>
                    <a:pt x="260" y="968"/>
                  </a:lnTo>
                  <a:lnTo>
                    <a:pt x="260" y="971"/>
                  </a:lnTo>
                  <a:lnTo>
                    <a:pt x="259" y="975"/>
                  </a:lnTo>
                  <a:lnTo>
                    <a:pt x="259" y="978"/>
                  </a:lnTo>
                  <a:lnTo>
                    <a:pt x="257" y="981"/>
                  </a:lnTo>
                  <a:lnTo>
                    <a:pt x="256" y="984"/>
                  </a:lnTo>
                  <a:lnTo>
                    <a:pt x="255" y="987"/>
                  </a:lnTo>
                  <a:lnTo>
                    <a:pt x="253" y="990"/>
                  </a:lnTo>
                  <a:lnTo>
                    <a:pt x="250" y="992"/>
                  </a:lnTo>
                  <a:lnTo>
                    <a:pt x="248" y="994"/>
                  </a:lnTo>
                  <a:lnTo>
                    <a:pt x="246" y="996"/>
                  </a:lnTo>
                  <a:lnTo>
                    <a:pt x="243" y="998"/>
                  </a:lnTo>
                  <a:lnTo>
                    <a:pt x="240" y="999"/>
                  </a:lnTo>
                  <a:lnTo>
                    <a:pt x="237" y="1000"/>
                  </a:lnTo>
                  <a:lnTo>
                    <a:pt x="233" y="1001"/>
                  </a:lnTo>
                  <a:lnTo>
                    <a:pt x="230" y="1002"/>
                  </a:lnTo>
                  <a:close/>
                  <a:moveTo>
                    <a:pt x="68" y="934"/>
                  </a:moveTo>
                  <a:lnTo>
                    <a:pt x="195" y="934"/>
                  </a:lnTo>
                  <a:lnTo>
                    <a:pt x="195" y="67"/>
                  </a:lnTo>
                  <a:lnTo>
                    <a:pt x="6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0"/>
            <p:cNvSpPr/>
            <p:nvPr/>
          </p:nvSpPr>
          <p:spPr>
            <a:xfrm>
              <a:off x="8036097" y="4206374"/>
              <a:ext cx="92880" cy="408240"/>
            </a:xfrm>
            <a:custGeom>
              <a:avLst/>
              <a:gdLst/>
              <a:ahLst/>
              <a:cxnLst/>
              <a:rect l="l" t="t" r="r" b="b"/>
              <a:pathLst>
                <a:path w="259" h="1135" extrusionOk="0">
                  <a:moveTo>
                    <a:pt x="228" y="1135"/>
                  </a:moveTo>
                  <a:lnTo>
                    <a:pt x="34" y="1135"/>
                  </a:lnTo>
                  <a:lnTo>
                    <a:pt x="30" y="1135"/>
                  </a:lnTo>
                  <a:lnTo>
                    <a:pt x="27" y="1134"/>
                  </a:lnTo>
                  <a:lnTo>
                    <a:pt x="23" y="1133"/>
                  </a:lnTo>
                  <a:lnTo>
                    <a:pt x="20" y="1132"/>
                  </a:lnTo>
                  <a:lnTo>
                    <a:pt x="17" y="1131"/>
                  </a:lnTo>
                  <a:lnTo>
                    <a:pt x="14" y="1129"/>
                  </a:lnTo>
                  <a:lnTo>
                    <a:pt x="12" y="1127"/>
                  </a:lnTo>
                  <a:lnTo>
                    <a:pt x="9" y="1125"/>
                  </a:lnTo>
                  <a:lnTo>
                    <a:pt x="7" y="1123"/>
                  </a:lnTo>
                  <a:lnTo>
                    <a:pt x="5" y="1120"/>
                  </a:lnTo>
                  <a:lnTo>
                    <a:pt x="4" y="1117"/>
                  </a:lnTo>
                  <a:lnTo>
                    <a:pt x="2" y="1114"/>
                  </a:lnTo>
                  <a:lnTo>
                    <a:pt x="1" y="1111"/>
                  </a:lnTo>
                  <a:lnTo>
                    <a:pt x="1" y="1108"/>
                  </a:lnTo>
                  <a:lnTo>
                    <a:pt x="0" y="1104"/>
                  </a:lnTo>
                  <a:lnTo>
                    <a:pt x="0" y="1101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9" y="2"/>
                  </a:lnTo>
                  <a:lnTo>
                    <a:pt x="242" y="4"/>
                  </a:lnTo>
                  <a:lnTo>
                    <a:pt x="245" y="5"/>
                  </a:lnTo>
                  <a:lnTo>
                    <a:pt x="247" y="7"/>
                  </a:lnTo>
                  <a:lnTo>
                    <a:pt x="250" y="9"/>
                  </a:lnTo>
                  <a:lnTo>
                    <a:pt x="252" y="12"/>
                  </a:lnTo>
                  <a:lnTo>
                    <a:pt x="254" y="14"/>
                  </a:lnTo>
                  <a:lnTo>
                    <a:pt x="255" y="17"/>
                  </a:lnTo>
                  <a:lnTo>
                    <a:pt x="257" y="20"/>
                  </a:lnTo>
                  <a:lnTo>
                    <a:pt x="258" y="23"/>
                  </a:lnTo>
                  <a:lnTo>
                    <a:pt x="258" y="27"/>
                  </a:lnTo>
                  <a:lnTo>
                    <a:pt x="259" y="30"/>
                  </a:lnTo>
                  <a:lnTo>
                    <a:pt x="259" y="34"/>
                  </a:lnTo>
                  <a:lnTo>
                    <a:pt x="259" y="1101"/>
                  </a:lnTo>
                  <a:lnTo>
                    <a:pt x="259" y="1104"/>
                  </a:lnTo>
                  <a:lnTo>
                    <a:pt x="259" y="1108"/>
                  </a:lnTo>
                  <a:lnTo>
                    <a:pt x="259" y="1111"/>
                  </a:lnTo>
                  <a:lnTo>
                    <a:pt x="258" y="1114"/>
                  </a:lnTo>
                  <a:lnTo>
                    <a:pt x="257" y="1117"/>
                  </a:lnTo>
                  <a:lnTo>
                    <a:pt x="255" y="1120"/>
                  </a:lnTo>
                  <a:lnTo>
                    <a:pt x="253" y="1123"/>
                  </a:lnTo>
                  <a:lnTo>
                    <a:pt x="251" y="1125"/>
                  </a:lnTo>
                  <a:lnTo>
                    <a:pt x="249" y="1127"/>
                  </a:lnTo>
                  <a:lnTo>
                    <a:pt x="246" y="1129"/>
                  </a:lnTo>
                  <a:lnTo>
                    <a:pt x="243" y="1131"/>
                  </a:lnTo>
                  <a:lnTo>
                    <a:pt x="240" y="1132"/>
                  </a:lnTo>
                  <a:lnTo>
                    <a:pt x="237" y="1133"/>
                  </a:lnTo>
                  <a:lnTo>
                    <a:pt x="234" y="1134"/>
                  </a:lnTo>
                  <a:lnTo>
                    <a:pt x="231" y="1135"/>
                  </a:lnTo>
                  <a:close/>
                  <a:moveTo>
                    <a:pt x="68" y="1067"/>
                  </a:moveTo>
                  <a:lnTo>
                    <a:pt x="195" y="1067"/>
                  </a:lnTo>
                  <a:lnTo>
                    <a:pt x="195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8166057" y="4161734"/>
              <a:ext cx="93240" cy="452880"/>
            </a:xfrm>
            <a:custGeom>
              <a:avLst/>
              <a:gdLst/>
              <a:ahLst/>
              <a:cxnLst/>
              <a:rect l="l" t="t" r="r" b="b"/>
              <a:pathLst>
                <a:path w="260" h="1259" extrusionOk="0">
                  <a:moveTo>
                    <a:pt x="226" y="1259"/>
                  </a:moveTo>
                  <a:lnTo>
                    <a:pt x="34" y="1259"/>
                  </a:lnTo>
                  <a:lnTo>
                    <a:pt x="30" y="1259"/>
                  </a:lnTo>
                  <a:lnTo>
                    <a:pt x="27" y="1258"/>
                  </a:lnTo>
                  <a:lnTo>
                    <a:pt x="23" y="1257"/>
                  </a:lnTo>
                  <a:lnTo>
                    <a:pt x="20" y="1256"/>
                  </a:lnTo>
                  <a:lnTo>
                    <a:pt x="17" y="1255"/>
                  </a:lnTo>
                  <a:lnTo>
                    <a:pt x="14" y="1253"/>
                  </a:lnTo>
                  <a:lnTo>
                    <a:pt x="12" y="1251"/>
                  </a:lnTo>
                  <a:lnTo>
                    <a:pt x="9" y="1249"/>
                  </a:lnTo>
                  <a:lnTo>
                    <a:pt x="7" y="1247"/>
                  </a:lnTo>
                  <a:lnTo>
                    <a:pt x="5" y="1244"/>
                  </a:lnTo>
                  <a:lnTo>
                    <a:pt x="4" y="1241"/>
                  </a:lnTo>
                  <a:lnTo>
                    <a:pt x="2" y="1238"/>
                  </a:lnTo>
                  <a:lnTo>
                    <a:pt x="1" y="1235"/>
                  </a:lnTo>
                  <a:lnTo>
                    <a:pt x="1" y="1232"/>
                  </a:lnTo>
                  <a:lnTo>
                    <a:pt x="0" y="1228"/>
                  </a:lnTo>
                  <a:lnTo>
                    <a:pt x="0" y="122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7" y="1"/>
                  </a:lnTo>
                  <a:lnTo>
                    <a:pt x="240" y="2"/>
                  </a:lnTo>
                  <a:lnTo>
                    <a:pt x="243" y="4"/>
                  </a:lnTo>
                  <a:lnTo>
                    <a:pt x="246" y="5"/>
                  </a:lnTo>
                  <a:lnTo>
                    <a:pt x="248" y="7"/>
                  </a:lnTo>
                  <a:lnTo>
                    <a:pt x="250" y="9"/>
                  </a:lnTo>
                  <a:lnTo>
                    <a:pt x="253" y="12"/>
                  </a:lnTo>
                  <a:lnTo>
                    <a:pt x="255" y="14"/>
                  </a:lnTo>
                  <a:lnTo>
                    <a:pt x="256" y="17"/>
                  </a:lnTo>
                  <a:lnTo>
                    <a:pt x="257" y="20"/>
                  </a:lnTo>
                  <a:lnTo>
                    <a:pt x="259" y="23"/>
                  </a:lnTo>
                  <a:lnTo>
                    <a:pt x="259" y="27"/>
                  </a:lnTo>
                  <a:lnTo>
                    <a:pt x="260" y="30"/>
                  </a:lnTo>
                  <a:lnTo>
                    <a:pt x="260" y="34"/>
                  </a:lnTo>
                  <a:lnTo>
                    <a:pt x="260" y="1225"/>
                  </a:lnTo>
                  <a:lnTo>
                    <a:pt x="260" y="1228"/>
                  </a:lnTo>
                  <a:lnTo>
                    <a:pt x="259" y="1232"/>
                  </a:lnTo>
                  <a:lnTo>
                    <a:pt x="259" y="1235"/>
                  </a:lnTo>
                  <a:lnTo>
                    <a:pt x="257" y="1238"/>
                  </a:lnTo>
                  <a:lnTo>
                    <a:pt x="256" y="1241"/>
                  </a:lnTo>
                  <a:lnTo>
                    <a:pt x="255" y="1244"/>
                  </a:lnTo>
                  <a:lnTo>
                    <a:pt x="253" y="1247"/>
                  </a:lnTo>
                  <a:lnTo>
                    <a:pt x="250" y="1249"/>
                  </a:lnTo>
                  <a:lnTo>
                    <a:pt x="248" y="1251"/>
                  </a:lnTo>
                  <a:lnTo>
                    <a:pt x="246" y="1253"/>
                  </a:lnTo>
                  <a:lnTo>
                    <a:pt x="243" y="1255"/>
                  </a:lnTo>
                  <a:lnTo>
                    <a:pt x="240" y="1256"/>
                  </a:lnTo>
                  <a:lnTo>
                    <a:pt x="237" y="1257"/>
                  </a:lnTo>
                  <a:lnTo>
                    <a:pt x="233" y="1258"/>
                  </a:lnTo>
                  <a:lnTo>
                    <a:pt x="230" y="1259"/>
                  </a:lnTo>
                  <a:close/>
                  <a:moveTo>
                    <a:pt x="68" y="1191"/>
                  </a:moveTo>
                  <a:lnTo>
                    <a:pt x="195" y="1191"/>
                  </a:lnTo>
                  <a:lnTo>
                    <a:pt x="195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0"/>
            <p:cNvSpPr/>
            <p:nvPr/>
          </p:nvSpPr>
          <p:spPr>
            <a:xfrm>
              <a:off x="8296017" y="4116014"/>
              <a:ext cx="93240" cy="498600"/>
            </a:xfrm>
            <a:custGeom>
              <a:avLst/>
              <a:gdLst/>
              <a:ahLst/>
              <a:cxnLst/>
              <a:rect l="l" t="t" r="r" b="b"/>
              <a:pathLst>
                <a:path w="260" h="1386" extrusionOk="0">
                  <a:moveTo>
                    <a:pt x="226" y="1386"/>
                  </a:moveTo>
                  <a:lnTo>
                    <a:pt x="34" y="1386"/>
                  </a:lnTo>
                  <a:lnTo>
                    <a:pt x="30" y="1386"/>
                  </a:lnTo>
                  <a:lnTo>
                    <a:pt x="27" y="1385"/>
                  </a:lnTo>
                  <a:lnTo>
                    <a:pt x="23" y="1384"/>
                  </a:lnTo>
                  <a:lnTo>
                    <a:pt x="20" y="1383"/>
                  </a:lnTo>
                  <a:lnTo>
                    <a:pt x="17" y="1382"/>
                  </a:lnTo>
                  <a:lnTo>
                    <a:pt x="14" y="1380"/>
                  </a:lnTo>
                  <a:lnTo>
                    <a:pt x="12" y="1378"/>
                  </a:lnTo>
                  <a:lnTo>
                    <a:pt x="9" y="1376"/>
                  </a:lnTo>
                  <a:lnTo>
                    <a:pt x="7" y="1374"/>
                  </a:lnTo>
                  <a:lnTo>
                    <a:pt x="5" y="1371"/>
                  </a:lnTo>
                  <a:lnTo>
                    <a:pt x="4" y="1368"/>
                  </a:lnTo>
                  <a:lnTo>
                    <a:pt x="2" y="1365"/>
                  </a:lnTo>
                  <a:lnTo>
                    <a:pt x="1" y="1362"/>
                  </a:lnTo>
                  <a:lnTo>
                    <a:pt x="1" y="1359"/>
                  </a:lnTo>
                  <a:lnTo>
                    <a:pt x="0" y="1355"/>
                  </a:lnTo>
                  <a:lnTo>
                    <a:pt x="0" y="1352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7" y="1"/>
                  </a:lnTo>
                  <a:lnTo>
                    <a:pt x="240" y="2"/>
                  </a:lnTo>
                  <a:lnTo>
                    <a:pt x="243" y="4"/>
                  </a:lnTo>
                  <a:lnTo>
                    <a:pt x="246" y="5"/>
                  </a:lnTo>
                  <a:lnTo>
                    <a:pt x="248" y="7"/>
                  </a:lnTo>
                  <a:lnTo>
                    <a:pt x="250" y="9"/>
                  </a:lnTo>
                  <a:lnTo>
                    <a:pt x="253" y="12"/>
                  </a:lnTo>
                  <a:lnTo>
                    <a:pt x="255" y="14"/>
                  </a:lnTo>
                  <a:lnTo>
                    <a:pt x="256" y="17"/>
                  </a:lnTo>
                  <a:lnTo>
                    <a:pt x="257" y="20"/>
                  </a:lnTo>
                  <a:lnTo>
                    <a:pt x="259" y="23"/>
                  </a:lnTo>
                  <a:lnTo>
                    <a:pt x="259" y="27"/>
                  </a:lnTo>
                  <a:lnTo>
                    <a:pt x="260" y="30"/>
                  </a:lnTo>
                  <a:lnTo>
                    <a:pt x="260" y="34"/>
                  </a:lnTo>
                  <a:lnTo>
                    <a:pt x="260" y="1352"/>
                  </a:lnTo>
                  <a:lnTo>
                    <a:pt x="260" y="1355"/>
                  </a:lnTo>
                  <a:lnTo>
                    <a:pt x="259" y="1359"/>
                  </a:lnTo>
                  <a:lnTo>
                    <a:pt x="258" y="1362"/>
                  </a:lnTo>
                  <a:lnTo>
                    <a:pt x="257" y="1365"/>
                  </a:lnTo>
                  <a:lnTo>
                    <a:pt x="256" y="1368"/>
                  </a:lnTo>
                  <a:lnTo>
                    <a:pt x="254" y="1371"/>
                  </a:lnTo>
                  <a:lnTo>
                    <a:pt x="252" y="1374"/>
                  </a:lnTo>
                  <a:lnTo>
                    <a:pt x="249" y="1376"/>
                  </a:lnTo>
                  <a:lnTo>
                    <a:pt x="247" y="1378"/>
                  </a:lnTo>
                  <a:lnTo>
                    <a:pt x="244" y="1380"/>
                  </a:lnTo>
                  <a:lnTo>
                    <a:pt x="241" y="1382"/>
                  </a:lnTo>
                  <a:lnTo>
                    <a:pt x="238" y="1383"/>
                  </a:lnTo>
                  <a:lnTo>
                    <a:pt x="235" y="1384"/>
                  </a:lnTo>
                  <a:lnTo>
                    <a:pt x="232" y="1385"/>
                  </a:lnTo>
                  <a:lnTo>
                    <a:pt x="229" y="1386"/>
                  </a:lnTo>
                  <a:close/>
                  <a:moveTo>
                    <a:pt x="65" y="1318"/>
                  </a:moveTo>
                  <a:lnTo>
                    <a:pt x="192" y="1318"/>
                  </a:lnTo>
                  <a:lnTo>
                    <a:pt x="192" y="68"/>
                  </a:lnTo>
                  <a:lnTo>
                    <a:pt x="65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1" name="Google Shape;671;p30"/>
          <p:cNvGrpSpPr/>
          <p:nvPr/>
        </p:nvGrpSpPr>
        <p:grpSpPr>
          <a:xfrm>
            <a:off x="7626995" y="4141390"/>
            <a:ext cx="683843" cy="605383"/>
            <a:chOff x="7125656" y="4184054"/>
            <a:chExt cx="596160" cy="527760"/>
          </a:xfrm>
        </p:grpSpPr>
        <p:sp>
          <p:nvSpPr>
            <p:cNvPr id="672" name="Google Shape;672;p30"/>
            <p:cNvSpPr/>
            <p:nvPr/>
          </p:nvSpPr>
          <p:spPr>
            <a:xfrm>
              <a:off x="7181457" y="4184054"/>
              <a:ext cx="136080" cy="406080"/>
            </a:xfrm>
            <a:custGeom>
              <a:avLst/>
              <a:gdLst/>
              <a:ahLst/>
              <a:cxnLst/>
              <a:rect l="l" t="t" r="r" b="b"/>
              <a:pathLst>
                <a:path w="379" h="1129" extrusionOk="0">
                  <a:moveTo>
                    <a:pt x="34" y="1129"/>
                  </a:moveTo>
                  <a:lnTo>
                    <a:pt x="345" y="1129"/>
                  </a:lnTo>
                  <a:lnTo>
                    <a:pt x="349" y="1129"/>
                  </a:lnTo>
                  <a:lnTo>
                    <a:pt x="352" y="1128"/>
                  </a:lnTo>
                  <a:lnTo>
                    <a:pt x="356" y="1128"/>
                  </a:lnTo>
                  <a:lnTo>
                    <a:pt x="359" y="1126"/>
                  </a:lnTo>
                  <a:lnTo>
                    <a:pt x="362" y="1125"/>
                  </a:lnTo>
                  <a:lnTo>
                    <a:pt x="365" y="1123"/>
                  </a:lnTo>
                  <a:lnTo>
                    <a:pt x="367" y="1122"/>
                  </a:lnTo>
                  <a:lnTo>
                    <a:pt x="369" y="1119"/>
                  </a:lnTo>
                  <a:lnTo>
                    <a:pt x="372" y="1117"/>
                  </a:lnTo>
                  <a:lnTo>
                    <a:pt x="374" y="1114"/>
                  </a:lnTo>
                  <a:lnTo>
                    <a:pt x="375" y="1112"/>
                  </a:lnTo>
                  <a:lnTo>
                    <a:pt x="376" y="1109"/>
                  </a:lnTo>
                  <a:lnTo>
                    <a:pt x="378" y="1105"/>
                  </a:lnTo>
                  <a:lnTo>
                    <a:pt x="378" y="1102"/>
                  </a:lnTo>
                  <a:lnTo>
                    <a:pt x="379" y="1099"/>
                  </a:lnTo>
                  <a:lnTo>
                    <a:pt x="379" y="1095"/>
                  </a:lnTo>
                  <a:lnTo>
                    <a:pt x="379" y="903"/>
                  </a:lnTo>
                  <a:lnTo>
                    <a:pt x="379" y="714"/>
                  </a:lnTo>
                  <a:lnTo>
                    <a:pt x="379" y="34"/>
                  </a:lnTo>
                  <a:lnTo>
                    <a:pt x="379" y="30"/>
                  </a:lnTo>
                  <a:lnTo>
                    <a:pt x="378" y="27"/>
                  </a:lnTo>
                  <a:lnTo>
                    <a:pt x="378" y="23"/>
                  </a:lnTo>
                  <a:lnTo>
                    <a:pt x="376" y="20"/>
                  </a:lnTo>
                  <a:lnTo>
                    <a:pt x="375" y="17"/>
                  </a:lnTo>
                  <a:lnTo>
                    <a:pt x="374" y="14"/>
                  </a:lnTo>
                  <a:lnTo>
                    <a:pt x="372" y="12"/>
                  </a:lnTo>
                  <a:lnTo>
                    <a:pt x="369" y="9"/>
                  </a:lnTo>
                  <a:lnTo>
                    <a:pt x="367" y="7"/>
                  </a:lnTo>
                  <a:lnTo>
                    <a:pt x="365" y="5"/>
                  </a:lnTo>
                  <a:lnTo>
                    <a:pt x="362" y="4"/>
                  </a:lnTo>
                  <a:lnTo>
                    <a:pt x="359" y="2"/>
                  </a:lnTo>
                  <a:lnTo>
                    <a:pt x="356" y="1"/>
                  </a:lnTo>
                  <a:lnTo>
                    <a:pt x="352" y="1"/>
                  </a:lnTo>
                  <a:lnTo>
                    <a:pt x="349" y="0"/>
                  </a:lnTo>
                  <a:lnTo>
                    <a:pt x="345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714"/>
                  </a:lnTo>
                  <a:lnTo>
                    <a:pt x="0" y="903"/>
                  </a:lnTo>
                  <a:lnTo>
                    <a:pt x="0" y="1095"/>
                  </a:lnTo>
                  <a:lnTo>
                    <a:pt x="0" y="1099"/>
                  </a:lnTo>
                  <a:lnTo>
                    <a:pt x="1" y="1102"/>
                  </a:lnTo>
                  <a:lnTo>
                    <a:pt x="2" y="1105"/>
                  </a:lnTo>
                  <a:lnTo>
                    <a:pt x="3" y="1109"/>
                  </a:lnTo>
                  <a:lnTo>
                    <a:pt x="4" y="1112"/>
                  </a:lnTo>
                  <a:lnTo>
                    <a:pt x="6" y="1114"/>
                  </a:lnTo>
                  <a:lnTo>
                    <a:pt x="8" y="1117"/>
                  </a:lnTo>
                  <a:lnTo>
                    <a:pt x="11" y="1119"/>
                  </a:lnTo>
                  <a:lnTo>
                    <a:pt x="13" y="1122"/>
                  </a:lnTo>
                  <a:lnTo>
                    <a:pt x="16" y="1123"/>
                  </a:lnTo>
                  <a:lnTo>
                    <a:pt x="19" y="1125"/>
                  </a:lnTo>
                  <a:lnTo>
                    <a:pt x="22" y="1126"/>
                  </a:lnTo>
                  <a:lnTo>
                    <a:pt x="25" y="1128"/>
                  </a:lnTo>
                  <a:lnTo>
                    <a:pt x="28" y="1128"/>
                  </a:lnTo>
                  <a:lnTo>
                    <a:pt x="31" y="1129"/>
                  </a:lnTo>
                  <a:close/>
                  <a:moveTo>
                    <a:pt x="68" y="1061"/>
                  </a:moveTo>
                  <a:lnTo>
                    <a:pt x="68" y="937"/>
                  </a:lnTo>
                  <a:lnTo>
                    <a:pt x="311" y="937"/>
                  </a:lnTo>
                  <a:lnTo>
                    <a:pt x="311" y="1061"/>
                  </a:lnTo>
                  <a:close/>
                  <a:moveTo>
                    <a:pt x="68" y="748"/>
                  </a:moveTo>
                  <a:lnTo>
                    <a:pt x="311" y="748"/>
                  </a:lnTo>
                  <a:lnTo>
                    <a:pt x="311" y="869"/>
                  </a:lnTo>
                  <a:lnTo>
                    <a:pt x="68" y="869"/>
                  </a:lnTo>
                  <a:close/>
                  <a:moveTo>
                    <a:pt x="311" y="68"/>
                  </a:moveTo>
                  <a:lnTo>
                    <a:pt x="311" y="680"/>
                  </a:lnTo>
                  <a:lnTo>
                    <a:pt x="68" y="680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0"/>
            <p:cNvSpPr/>
            <p:nvPr/>
          </p:nvSpPr>
          <p:spPr>
            <a:xfrm>
              <a:off x="7356417" y="4184054"/>
              <a:ext cx="135720" cy="406080"/>
            </a:xfrm>
            <a:custGeom>
              <a:avLst/>
              <a:gdLst/>
              <a:ahLst/>
              <a:cxnLst/>
              <a:rect l="l" t="t" r="r" b="b"/>
              <a:pathLst>
                <a:path w="378" h="1129" extrusionOk="0">
                  <a:moveTo>
                    <a:pt x="34" y="1129"/>
                  </a:moveTo>
                  <a:lnTo>
                    <a:pt x="344" y="1129"/>
                  </a:lnTo>
                  <a:lnTo>
                    <a:pt x="348" y="1129"/>
                  </a:lnTo>
                  <a:lnTo>
                    <a:pt x="351" y="1128"/>
                  </a:lnTo>
                  <a:lnTo>
                    <a:pt x="355" y="1128"/>
                  </a:lnTo>
                  <a:lnTo>
                    <a:pt x="358" y="1126"/>
                  </a:lnTo>
                  <a:lnTo>
                    <a:pt x="361" y="1125"/>
                  </a:lnTo>
                  <a:lnTo>
                    <a:pt x="364" y="1123"/>
                  </a:lnTo>
                  <a:lnTo>
                    <a:pt x="366" y="1122"/>
                  </a:lnTo>
                  <a:lnTo>
                    <a:pt x="368" y="1119"/>
                  </a:lnTo>
                  <a:lnTo>
                    <a:pt x="371" y="1117"/>
                  </a:lnTo>
                  <a:lnTo>
                    <a:pt x="373" y="1114"/>
                  </a:lnTo>
                  <a:lnTo>
                    <a:pt x="374" y="1112"/>
                  </a:lnTo>
                  <a:lnTo>
                    <a:pt x="375" y="1109"/>
                  </a:lnTo>
                  <a:lnTo>
                    <a:pt x="377" y="1105"/>
                  </a:lnTo>
                  <a:lnTo>
                    <a:pt x="377" y="1102"/>
                  </a:lnTo>
                  <a:lnTo>
                    <a:pt x="378" y="1099"/>
                  </a:lnTo>
                  <a:lnTo>
                    <a:pt x="378" y="1095"/>
                  </a:lnTo>
                  <a:lnTo>
                    <a:pt x="378" y="903"/>
                  </a:lnTo>
                  <a:lnTo>
                    <a:pt x="378" y="714"/>
                  </a:lnTo>
                  <a:lnTo>
                    <a:pt x="378" y="34"/>
                  </a:lnTo>
                  <a:lnTo>
                    <a:pt x="378" y="30"/>
                  </a:lnTo>
                  <a:lnTo>
                    <a:pt x="377" y="27"/>
                  </a:lnTo>
                  <a:lnTo>
                    <a:pt x="377" y="23"/>
                  </a:lnTo>
                  <a:lnTo>
                    <a:pt x="375" y="20"/>
                  </a:lnTo>
                  <a:lnTo>
                    <a:pt x="374" y="17"/>
                  </a:lnTo>
                  <a:lnTo>
                    <a:pt x="373" y="14"/>
                  </a:lnTo>
                  <a:lnTo>
                    <a:pt x="371" y="12"/>
                  </a:lnTo>
                  <a:lnTo>
                    <a:pt x="368" y="9"/>
                  </a:lnTo>
                  <a:lnTo>
                    <a:pt x="366" y="7"/>
                  </a:lnTo>
                  <a:lnTo>
                    <a:pt x="364" y="5"/>
                  </a:lnTo>
                  <a:lnTo>
                    <a:pt x="361" y="4"/>
                  </a:lnTo>
                  <a:lnTo>
                    <a:pt x="358" y="2"/>
                  </a:lnTo>
                  <a:lnTo>
                    <a:pt x="355" y="1"/>
                  </a:lnTo>
                  <a:lnTo>
                    <a:pt x="351" y="1"/>
                  </a:lnTo>
                  <a:lnTo>
                    <a:pt x="348" y="0"/>
                  </a:lnTo>
                  <a:lnTo>
                    <a:pt x="34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714"/>
                  </a:lnTo>
                  <a:lnTo>
                    <a:pt x="0" y="903"/>
                  </a:lnTo>
                  <a:lnTo>
                    <a:pt x="0" y="1095"/>
                  </a:lnTo>
                  <a:lnTo>
                    <a:pt x="0" y="1099"/>
                  </a:lnTo>
                  <a:lnTo>
                    <a:pt x="1" y="1102"/>
                  </a:lnTo>
                  <a:lnTo>
                    <a:pt x="2" y="1105"/>
                  </a:lnTo>
                  <a:lnTo>
                    <a:pt x="3" y="1109"/>
                  </a:lnTo>
                  <a:lnTo>
                    <a:pt x="4" y="1112"/>
                  </a:lnTo>
                  <a:lnTo>
                    <a:pt x="6" y="1114"/>
                  </a:lnTo>
                  <a:lnTo>
                    <a:pt x="8" y="1117"/>
                  </a:lnTo>
                  <a:lnTo>
                    <a:pt x="11" y="1119"/>
                  </a:lnTo>
                  <a:lnTo>
                    <a:pt x="13" y="1122"/>
                  </a:lnTo>
                  <a:lnTo>
                    <a:pt x="16" y="1123"/>
                  </a:lnTo>
                  <a:lnTo>
                    <a:pt x="19" y="1125"/>
                  </a:lnTo>
                  <a:lnTo>
                    <a:pt x="22" y="1126"/>
                  </a:lnTo>
                  <a:lnTo>
                    <a:pt x="25" y="1128"/>
                  </a:lnTo>
                  <a:lnTo>
                    <a:pt x="28" y="1128"/>
                  </a:lnTo>
                  <a:lnTo>
                    <a:pt x="31" y="1129"/>
                  </a:lnTo>
                  <a:close/>
                  <a:moveTo>
                    <a:pt x="68" y="1061"/>
                  </a:moveTo>
                  <a:lnTo>
                    <a:pt x="68" y="937"/>
                  </a:lnTo>
                  <a:lnTo>
                    <a:pt x="310" y="937"/>
                  </a:lnTo>
                  <a:lnTo>
                    <a:pt x="310" y="1061"/>
                  </a:lnTo>
                  <a:close/>
                  <a:moveTo>
                    <a:pt x="68" y="748"/>
                  </a:moveTo>
                  <a:lnTo>
                    <a:pt x="310" y="748"/>
                  </a:lnTo>
                  <a:lnTo>
                    <a:pt x="310" y="869"/>
                  </a:lnTo>
                  <a:lnTo>
                    <a:pt x="68" y="869"/>
                  </a:lnTo>
                  <a:close/>
                  <a:moveTo>
                    <a:pt x="310" y="68"/>
                  </a:moveTo>
                  <a:lnTo>
                    <a:pt x="310" y="680"/>
                  </a:lnTo>
                  <a:lnTo>
                    <a:pt x="68" y="680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0"/>
            <p:cNvSpPr/>
            <p:nvPr/>
          </p:nvSpPr>
          <p:spPr>
            <a:xfrm>
              <a:off x="7531017" y="4184054"/>
              <a:ext cx="135720" cy="406080"/>
            </a:xfrm>
            <a:custGeom>
              <a:avLst/>
              <a:gdLst/>
              <a:ahLst/>
              <a:cxnLst/>
              <a:rect l="l" t="t" r="r" b="b"/>
              <a:pathLst>
                <a:path w="378" h="1129" extrusionOk="0">
                  <a:moveTo>
                    <a:pt x="34" y="1129"/>
                  </a:moveTo>
                  <a:lnTo>
                    <a:pt x="345" y="1129"/>
                  </a:lnTo>
                  <a:lnTo>
                    <a:pt x="348" y="1129"/>
                  </a:lnTo>
                  <a:lnTo>
                    <a:pt x="352" y="1128"/>
                  </a:lnTo>
                  <a:lnTo>
                    <a:pt x="355" y="1128"/>
                  </a:lnTo>
                  <a:lnTo>
                    <a:pt x="358" y="1126"/>
                  </a:lnTo>
                  <a:lnTo>
                    <a:pt x="361" y="1125"/>
                  </a:lnTo>
                  <a:lnTo>
                    <a:pt x="364" y="1123"/>
                  </a:lnTo>
                  <a:lnTo>
                    <a:pt x="366" y="1122"/>
                  </a:lnTo>
                  <a:lnTo>
                    <a:pt x="369" y="1119"/>
                  </a:lnTo>
                  <a:lnTo>
                    <a:pt x="371" y="1117"/>
                  </a:lnTo>
                  <a:lnTo>
                    <a:pt x="373" y="1114"/>
                  </a:lnTo>
                  <a:lnTo>
                    <a:pt x="374" y="1112"/>
                  </a:lnTo>
                  <a:lnTo>
                    <a:pt x="376" y="1109"/>
                  </a:lnTo>
                  <a:lnTo>
                    <a:pt x="377" y="1105"/>
                  </a:lnTo>
                  <a:lnTo>
                    <a:pt x="377" y="1102"/>
                  </a:lnTo>
                  <a:lnTo>
                    <a:pt x="378" y="1099"/>
                  </a:lnTo>
                  <a:lnTo>
                    <a:pt x="378" y="1095"/>
                  </a:lnTo>
                  <a:lnTo>
                    <a:pt x="378" y="903"/>
                  </a:lnTo>
                  <a:lnTo>
                    <a:pt x="378" y="714"/>
                  </a:lnTo>
                  <a:lnTo>
                    <a:pt x="378" y="34"/>
                  </a:lnTo>
                  <a:lnTo>
                    <a:pt x="378" y="30"/>
                  </a:lnTo>
                  <a:lnTo>
                    <a:pt x="377" y="27"/>
                  </a:lnTo>
                  <a:lnTo>
                    <a:pt x="377" y="23"/>
                  </a:lnTo>
                  <a:lnTo>
                    <a:pt x="376" y="20"/>
                  </a:lnTo>
                  <a:lnTo>
                    <a:pt x="374" y="17"/>
                  </a:lnTo>
                  <a:lnTo>
                    <a:pt x="373" y="14"/>
                  </a:lnTo>
                  <a:lnTo>
                    <a:pt x="371" y="12"/>
                  </a:lnTo>
                  <a:lnTo>
                    <a:pt x="369" y="9"/>
                  </a:lnTo>
                  <a:lnTo>
                    <a:pt x="366" y="7"/>
                  </a:lnTo>
                  <a:lnTo>
                    <a:pt x="364" y="5"/>
                  </a:lnTo>
                  <a:lnTo>
                    <a:pt x="361" y="4"/>
                  </a:lnTo>
                  <a:lnTo>
                    <a:pt x="358" y="2"/>
                  </a:lnTo>
                  <a:lnTo>
                    <a:pt x="355" y="1"/>
                  </a:lnTo>
                  <a:lnTo>
                    <a:pt x="352" y="1"/>
                  </a:lnTo>
                  <a:lnTo>
                    <a:pt x="348" y="0"/>
                  </a:lnTo>
                  <a:lnTo>
                    <a:pt x="345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714"/>
                  </a:lnTo>
                  <a:lnTo>
                    <a:pt x="0" y="903"/>
                  </a:lnTo>
                  <a:lnTo>
                    <a:pt x="0" y="1095"/>
                  </a:lnTo>
                  <a:lnTo>
                    <a:pt x="0" y="1099"/>
                  </a:lnTo>
                  <a:lnTo>
                    <a:pt x="1" y="1102"/>
                  </a:lnTo>
                  <a:lnTo>
                    <a:pt x="1" y="1105"/>
                  </a:lnTo>
                  <a:lnTo>
                    <a:pt x="2" y="1109"/>
                  </a:lnTo>
                  <a:lnTo>
                    <a:pt x="4" y="1112"/>
                  </a:lnTo>
                  <a:lnTo>
                    <a:pt x="5" y="1114"/>
                  </a:lnTo>
                  <a:lnTo>
                    <a:pt x="7" y="1117"/>
                  </a:lnTo>
                  <a:lnTo>
                    <a:pt x="9" y="1119"/>
                  </a:lnTo>
                  <a:lnTo>
                    <a:pt x="12" y="1122"/>
                  </a:lnTo>
                  <a:lnTo>
                    <a:pt x="14" y="1123"/>
                  </a:lnTo>
                  <a:lnTo>
                    <a:pt x="17" y="1125"/>
                  </a:lnTo>
                  <a:lnTo>
                    <a:pt x="20" y="1126"/>
                  </a:lnTo>
                  <a:lnTo>
                    <a:pt x="23" y="1128"/>
                  </a:lnTo>
                  <a:lnTo>
                    <a:pt x="27" y="1128"/>
                  </a:lnTo>
                  <a:lnTo>
                    <a:pt x="30" y="1129"/>
                  </a:lnTo>
                  <a:close/>
                  <a:moveTo>
                    <a:pt x="68" y="1061"/>
                  </a:moveTo>
                  <a:lnTo>
                    <a:pt x="68" y="937"/>
                  </a:lnTo>
                  <a:lnTo>
                    <a:pt x="311" y="937"/>
                  </a:lnTo>
                  <a:lnTo>
                    <a:pt x="311" y="1061"/>
                  </a:lnTo>
                  <a:close/>
                  <a:moveTo>
                    <a:pt x="68" y="748"/>
                  </a:moveTo>
                  <a:lnTo>
                    <a:pt x="311" y="748"/>
                  </a:lnTo>
                  <a:lnTo>
                    <a:pt x="311" y="869"/>
                  </a:lnTo>
                  <a:lnTo>
                    <a:pt x="68" y="869"/>
                  </a:lnTo>
                  <a:close/>
                  <a:moveTo>
                    <a:pt x="311" y="68"/>
                  </a:moveTo>
                  <a:lnTo>
                    <a:pt x="311" y="680"/>
                  </a:lnTo>
                  <a:lnTo>
                    <a:pt x="68" y="680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0"/>
            <p:cNvSpPr/>
            <p:nvPr/>
          </p:nvSpPr>
          <p:spPr>
            <a:xfrm>
              <a:off x="7125656" y="4620734"/>
              <a:ext cx="596160" cy="91080"/>
            </a:xfrm>
            <a:custGeom>
              <a:avLst/>
              <a:gdLst/>
              <a:ahLst/>
              <a:cxnLst/>
              <a:rect l="l" t="t" r="r" b="b"/>
              <a:pathLst>
                <a:path w="1657" h="254" extrusionOk="0">
                  <a:moveTo>
                    <a:pt x="1623" y="0"/>
                  </a:move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2"/>
                  </a:lnTo>
                  <a:lnTo>
                    <a:pt x="20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8"/>
                  </a:lnTo>
                  <a:lnTo>
                    <a:pt x="1" y="231"/>
                  </a:lnTo>
                  <a:lnTo>
                    <a:pt x="2" y="234"/>
                  </a:lnTo>
                  <a:lnTo>
                    <a:pt x="4" y="237"/>
                  </a:lnTo>
                  <a:lnTo>
                    <a:pt x="5" y="240"/>
                  </a:lnTo>
                  <a:lnTo>
                    <a:pt x="7" y="242"/>
                  </a:lnTo>
                  <a:lnTo>
                    <a:pt x="9" y="245"/>
                  </a:lnTo>
                  <a:lnTo>
                    <a:pt x="12" y="247"/>
                  </a:lnTo>
                  <a:lnTo>
                    <a:pt x="14" y="249"/>
                  </a:lnTo>
                  <a:lnTo>
                    <a:pt x="17" y="250"/>
                  </a:lnTo>
                  <a:lnTo>
                    <a:pt x="20" y="251"/>
                  </a:lnTo>
                  <a:lnTo>
                    <a:pt x="23" y="253"/>
                  </a:lnTo>
                  <a:lnTo>
                    <a:pt x="27" y="253"/>
                  </a:lnTo>
                  <a:lnTo>
                    <a:pt x="30" y="254"/>
                  </a:lnTo>
                  <a:lnTo>
                    <a:pt x="34" y="254"/>
                  </a:lnTo>
                  <a:lnTo>
                    <a:pt x="1623" y="254"/>
                  </a:lnTo>
                  <a:lnTo>
                    <a:pt x="1627" y="254"/>
                  </a:lnTo>
                  <a:lnTo>
                    <a:pt x="1630" y="253"/>
                  </a:lnTo>
                  <a:lnTo>
                    <a:pt x="1634" y="253"/>
                  </a:lnTo>
                  <a:lnTo>
                    <a:pt x="1637" y="251"/>
                  </a:lnTo>
                  <a:lnTo>
                    <a:pt x="1640" y="250"/>
                  </a:lnTo>
                  <a:lnTo>
                    <a:pt x="1642" y="249"/>
                  </a:lnTo>
                  <a:lnTo>
                    <a:pt x="1645" y="247"/>
                  </a:lnTo>
                  <a:lnTo>
                    <a:pt x="1647" y="245"/>
                  </a:lnTo>
                  <a:lnTo>
                    <a:pt x="1650" y="242"/>
                  </a:lnTo>
                  <a:lnTo>
                    <a:pt x="1651" y="240"/>
                  </a:lnTo>
                  <a:lnTo>
                    <a:pt x="1653" y="237"/>
                  </a:lnTo>
                  <a:lnTo>
                    <a:pt x="1654" y="234"/>
                  </a:lnTo>
                  <a:lnTo>
                    <a:pt x="1656" y="231"/>
                  </a:lnTo>
                  <a:lnTo>
                    <a:pt x="1656" y="228"/>
                  </a:lnTo>
                  <a:lnTo>
                    <a:pt x="1657" y="224"/>
                  </a:lnTo>
                  <a:lnTo>
                    <a:pt x="1657" y="221"/>
                  </a:lnTo>
                  <a:lnTo>
                    <a:pt x="1657" y="34"/>
                  </a:lnTo>
                  <a:lnTo>
                    <a:pt x="1657" y="31"/>
                  </a:lnTo>
                  <a:lnTo>
                    <a:pt x="1656" y="28"/>
                  </a:lnTo>
                  <a:lnTo>
                    <a:pt x="1656" y="25"/>
                  </a:lnTo>
                  <a:lnTo>
                    <a:pt x="1654" y="22"/>
                  </a:lnTo>
                  <a:lnTo>
                    <a:pt x="1653" y="19"/>
                  </a:lnTo>
                  <a:lnTo>
                    <a:pt x="1651" y="16"/>
                  </a:lnTo>
                  <a:lnTo>
                    <a:pt x="1650" y="13"/>
                  </a:lnTo>
                  <a:lnTo>
                    <a:pt x="1647" y="11"/>
                  </a:lnTo>
                  <a:lnTo>
                    <a:pt x="1645" y="8"/>
                  </a:lnTo>
                  <a:lnTo>
                    <a:pt x="1642" y="6"/>
                  </a:lnTo>
                  <a:lnTo>
                    <a:pt x="1640" y="4"/>
                  </a:lnTo>
                  <a:lnTo>
                    <a:pt x="1637" y="3"/>
                  </a:lnTo>
                  <a:lnTo>
                    <a:pt x="1634" y="2"/>
                  </a:lnTo>
                  <a:lnTo>
                    <a:pt x="1630" y="1"/>
                  </a:lnTo>
                  <a:lnTo>
                    <a:pt x="1627" y="0"/>
                  </a:lnTo>
                  <a:close/>
                  <a:moveTo>
                    <a:pt x="1589" y="187"/>
                  </a:moveTo>
                  <a:lnTo>
                    <a:pt x="68" y="187"/>
                  </a:lnTo>
                  <a:lnTo>
                    <a:pt x="68" y="68"/>
                  </a:lnTo>
                  <a:lnTo>
                    <a:pt x="1589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6" name="Google Shape;676;p30"/>
          <p:cNvGrpSpPr/>
          <p:nvPr/>
        </p:nvGrpSpPr>
        <p:grpSpPr>
          <a:xfrm>
            <a:off x="8457848" y="4952421"/>
            <a:ext cx="680539" cy="612403"/>
            <a:chOff x="7849976" y="4891094"/>
            <a:chExt cx="593280" cy="533880"/>
          </a:xfrm>
        </p:grpSpPr>
        <p:sp>
          <p:nvSpPr>
            <p:cNvPr id="677" name="Google Shape;677;p30"/>
            <p:cNvSpPr/>
            <p:nvPr/>
          </p:nvSpPr>
          <p:spPr>
            <a:xfrm>
              <a:off x="7849976" y="4891094"/>
              <a:ext cx="593280" cy="533880"/>
            </a:xfrm>
            <a:custGeom>
              <a:avLst/>
              <a:gdLst/>
              <a:ahLst/>
              <a:cxnLst/>
              <a:rect l="l" t="t" r="r" b="b"/>
              <a:pathLst>
                <a:path w="1649" h="1484" extrusionOk="0">
                  <a:moveTo>
                    <a:pt x="1572" y="0"/>
                  </a:moveTo>
                  <a:lnTo>
                    <a:pt x="82" y="0"/>
                  </a:lnTo>
                  <a:lnTo>
                    <a:pt x="74" y="0"/>
                  </a:lnTo>
                  <a:lnTo>
                    <a:pt x="66" y="2"/>
                  </a:lnTo>
                  <a:lnTo>
                    <a:pt x="58" y="4"/>
                  </a:lnTo>
                  <a:lnTo>
                    <a:pt x="50" y="7"/>
                  </a:lnTo>
                  <a:lnTo>
                    <a:pt x="43" y="10"/>
                  </a:lnTo>
                  <a:lnTo>
                    <a:pt x="36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7"/>
                  </a:lnTo>
                  <a:lnTo>
                    <a:pt x="10" y="44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1061"/>
                  </a:lnTo>
                  <a:lnTo>
                    <a:pt x="0" y="1069"/>
                  </a:lnTo>
                  <a:lnTo>
                    <a:pt x="2" y="1078"/>
                  </a:lnTo>
                  <a:lnTo>
                    <a:pt x="4" y="1085"/>
                  </a:lnTo>
                  <a:lnTo>
                    <a:pt x="6" y="1093"/>
                  </a:lnTo>
                  <a:lnTo>
                    <a:pt x="10" y="1101"/>
                  </a:lnTo>
                  <a:lnTo>
                    <a:pt x="14" y="1108"/>
                  </a:lnTo>
                  <a:lnTo>
                    <a:pt x="19" y="1114"/>
                  </a:lnTo>
                  <a:lnTo>
                    <a:pt x="24" y="1120"/>
                  </a:lnTo>
                  <a:lnTo>
                    <a:pt x="30" y="1126"/>
                  </a:lnTo>
                  <a:lnTo>
                    <a:pt x="36" y="1131"/>
                  </a:lnTo>
                  <a:lnTo>
                    <a:pt x="43" y="1135"/>
                  </a:lnTo>
                  <a:lnTo>
                    <a:pt x="50" y="1139"/>
                  </a:lnTo>
                  <a:lnTo>
                    <a:pt x="58" y="1142"/>
                  </a:lnTo>
                  <a:lnTo>
                    <a:pt x="66" y="1144"/>
                  </a:lnTo>
                  <a:lnTo>
                    <a:pt x="74" y="1145"/>
                  </a:lnTo>
                  <a:lnTo>
                    <a:pt x="82" y="1146"/>
                  </a:lnTo>
                  <a:lnTo>
                    <a:pt x="678" y="1146"/>
                  </a:lnTo>
                  <a:lnTo>
                    <a:pt x="443" y="1422"/>
                  </a:lnTo>
                  <a:lnTo>
                    <a:pt x="441" y="1425"/>
                  </a:lnTo>
                  <a:lnTo>
                    <a:pt x="439" y="1429"/>
                  </a:lnTo>
                  <a:lnTo>
                    <a:pt x="437" y="1432"/>
                  </a:lnTo>
                  <a:lnTo>
                    <a:pt x="436" y="1436"/>
                  </a:lnTo>
                  <a:lnTo>
                    <a:pt x="435" y="1439"/>
                  </a:lnTo>
                  <a:lnTo>
                    <a:pt x="434" y="1443"/>
                  </a:lnTo>
                  <a:lnTo>
                    <a:pt x="434" y="1446"/>
                  </a:lnTo>
                  <a:lnTo>
                    <a:pt x="434" y="1450"/>
                  </a:lnTo>
                  <a:lnTo>
                    <a:pt x="435" y="1454"/>
                  </a:lnTo>
                  <a:lnTo>
                    <a:pt x="436" y="1457"/>
                  </a:lnTo>
                  <a:lnTo>
                    <a:pt x="437" y="1461"/>
                  </a:lnTo>
                  <a:lnTo>
                    <a:pt x="439" y="1464"/>
                  </a:lnTo>
                  <a:lnTo>
                    <a:pt x="441" y="1467"/>
                  </a:lnTo>
                  <a:lnTo>
                    <a:pt x="443" y="1470"/>
                  </a:lnTo>
                  <a:lnTo>
                    <a:pt x="446" y="1473"/>
                  </a:lnTo>
                  <a:lnTo>
                    <a:pt x="449" y="1476"/>
                  </a:lnTo>
                  <a:lnTo>
                    <a:pt x="450" y="1477"/>
                  </a:lnTo>
                  <a:lnTo>
                    <a:pt x="451" y="1478"/>
                  </a:lnTo>
                  <a:lnTo>
                    <a:pt x="453" y="1479"/>
                  </a:lnTo>
                  <a:lnTo>
                    <a:pt x="454" y="1480"/>
                  </a:lnTo>
                  <a:lnTo>
                    <a:pt x="455" y="1480"/>
                  </a:lnTo>
                  <a:lnTo>
                    <a:pt x="457" y="1481"/>
                  </a:lnTo>
                  <a:lnTo>
                    <a:pt x="458" y="1482"/>
                  </a:lnTo>
                  <a:lnTo>
                    <a:pt x="459" y="1482"/>
                  </a:lnTo>
                  <a:lnTo>
                    <a:pt x="462" y="1483"/>
                  </a:lnTo>
                  <a:lnTo>
                    <a:pt x="465" y="1483"/>
                  </a:lnTo>
                  <a:lnTo>
                    <a:pt x="469" y="1484"/>
                  </a:lnTo>
                  <a:lnTo>
                    <a:pt x="472" y="1484"/>
                  </a:lnTo>
                  <a:lnTo>
                    <a:pt x="474" y="1484"/>
                  </a:lnTo>
                  <a:lnTo>
                    <a:pt x="476" y="1484"/>
                  </a:lnTo>
                  <a:lnTo>
                    <a:pt x="478" y="1483"/>
                  </a:lnTo>
                  <a:lnTo>
                    <a:pt x="480" y="1483"/>
                  </a:lnTo>
                  <a:lnTo>
                    <a:pt x="482" y="1482"/>
                  </a:lnTo>
                  <a:lnTo>
                    <a:pt x="483" y="1482"/>
                  </a:lnTo>
                  <a:lnTo>
                    <a:pt x="485" y="1481"/>
                  </a:lnTo>
                  <a:lnTo>
                    <a:pt x="487" y="1480"/>
                  </a:lnTo>
                  <a:lnTo>
                    <a:pt x="488" y="1479"/>
                  </a:lnTo>
                  <a:lnTo>
                    <a:pt x="490" y="1478"/>
                  </a:lnTo>
                  <a:lnTo>
                    <a:pt x="493" y="1476"/>
                  </a:lnTo>
                  <a:lnTo>
                    <a:pt x="497" y="1473"/>
                  </a:lnTo>
                  <a:lnTo>
                    <a:pt x="500" y="1470"/>
                  </a:lnTo>
                  <a:lnTo>
                    <a:pt x="774" y="1146"/>
                  </a:lnTo>
                  <a:lnTo>
                    <a:pt x="779" y="1146"/>
                  </a:lnTo>
                  <a:lnTo>
                    <a:pt x="779" y="1448"/>
                  </a:lnTo>
                  <a:lnTo>
                    <a:pt x="779" y="1452"/>
                  </a:lnTo>
                  <a:lnTo>
                    <a:pt x="780" y="1455"/>
                  </a:lnTo>
                  <a:lnTo>
                    <a:pt x="781" y="1459"/>
                  </a:lnTo>
                  <a:lnTo>
                    <a:pt x="782" y="1462"/>
                  </a:lnTo>
                  <a:lnTo>
                    <a:pt x="784" y="1465"/>
                  </a:lnTo>
                  <a:lnTo>
                    <a:pt x="785" y="1468"/>
                  </a:lnTo>
                  <a:lnTo>
                    <a:pt x="788" y="1471"/>
                  </a:lnTo>
                  <a:lnTo>
                    <a:pt x="790" y="1473"/>
                  </a:lnTo>
                  <a:lnTo>
                    <a:pt x="793" y="1476"/>
                  </a:lnTo>
                  <a:lnTo>
                    <a:pt x="795" y="1478"/>
                  </a:lnTo>
                  <a:lnTo>
                    <a:pt x="799" y="1480"/>
                  </a:lnTo>
                  <a:lnTo>
                    <a:pt x="802" y="1481"/>
                  </a:lnTo>
                  <a:lnTo>
                    <a:pt x="805" y="1482"/>
                  </a:lnTo>
                  <a:lnTo>
                    <a:pt x="809" y="1483"/>
                  </a:lnTo>
                  <a:lnTo>
                    <a:pt x="812" y="1484"/>
                  </a:lnTo>
                  <a:lnTo>
                    <a:pt x="816" y="1484"/>
                  </a:lnTo>
                  <a:lnTo>
                    <a:pt x="820" y="1484"/>
                  </a:lnTo>
                  <a:lnTo>
                    <a:pt x="823" y="1483"/>
                  </a:lnTo>
                  <a:lnTo>
                    <a:pt x="827" y="1482"/>
                  </a:lnTo>
                  <a:lnTo>
                    <a:pt x="830" y="1481"/>
                  </a:lnTo>
                  <a:lnTo>
                    <a:pt x="833" y="1480"/>
                  </a:lnTo>
                  <a:lnTo>
                    <a:pt x="836" y="1478"/>
                  </a:lnTo>
                  <a:lnTo>
                    <a:pt x="839" y="1476"/>
                  </a:lnTo>
                  <a:lnTo>
                    <a:pt x="842" y="1473"/>
                  </a:lnTo>
                  <a:lnTo>
                    <a:pt x="844" y="1471"/>
                  </a:lnTo>
                  <a:lnTo>
                    <a:pt x="847" y="1468"/>
                  </a:lnTo>
                  <a:lnTo>
                    <a:pt x="848" y="1465"/>
                  </a:lnTo>
                  <a:lnTo>
                    <a:pt x="850" y="1462"/>
                  </a:lnTo>
                  <a:lnTo>
                    <a:pt x="851" y="1459"/>
                  </a:lnTo>
                  <a:lnTo>
                    <a:pt x="852" y="1455"/>
                  </a:lnTo>
                  <a:lnTo>
                    <a:pt x="853" y="1452"/>
                  </a:lnTo>
                  <a:lnTo>
                    <a:pt x="853" y="1448"/>
                  </a:lnTo>
                  <a:lnTo>
                    <a:pt x="853" y="1146"/>
                  </a:lnTo>
                  <a:lnTo>
                    <a:pt x="875" y="1146"/>
                  </a:lnTo>
                  <a:lnTo>
                    <a:pt x="1149" y="1470"/>
                  </a:lnTo>
                  <a:lnTo>
                    <a:pt x="1152" y="1473"/>
                  </a:lnTo>
                  <a:lnTo>
                    <a:pt x="1155" y="1476"/>
                  </a:lnTo>
                  <a:lnTo>
                    <a:pt x="1158" y="1478"/>
                  </a:lnTo>
                  <a:lnTo>
                    <a:pt x="1160" y="1479"/>
                  </a:lnTo>
                  <a:lnTo>
                    <a:pt x="1162" y="1480"/>
                  </a:lnTo>
                  <a:lnTo>
                    <a:pt x="1164" y="1481"/>
                  </a:lnTo>
                  <a:lnTo>
                    <a:pt x="1165" y="1482"/>
                  </a:lnTo>
                  <a:lnTo>
                    <a:pt x="1167" y="1482"/>
                  </a:lnTo>
                  <a:lnTo>
                    <a:pt x="1169" y="1483"/>
                  </a:lnTo>
                  <a:lnTo>
                    <a:pt x="1171" y="1483"/>
                  </a:lnTo>
                  <a:lnTo>
                    <a:pt x="1173" y="1484"/>
                  </a:lnTo>
                  <a:lnTo>
                    <a:pt x="1175" y="1484"/>
                  </a:lnTo>
                  <a:lnTo>
                    <a:pt x="1177" y="1484"/>
                  </a:lnTo>
                  <a:lnTo>
                    <a:pt x="1180" y="1484"/>
                  </a:lnTo>
                  <a:lnTo>
                    <a:pt x="1184" y="1483"/>
                  </a:lnTo>
                  <a:lnTo>
                    <a:pt x="1187" y="1483"/>
                  </a:lnTo>
                  <a:lnTo>
                    <a:pt x="1190" y="1482"/>
                  </a:lnTo>
                  <a:lnTo>
                    <a:pt x="1191" y="1482"/>
                  </a:lnTo>
                  <a:lnTo>
                    <a:pt x="1192" y="1481"/>
                  </a:lnTo>
                  <a:lnTo>
                    <a:pt x="1194" y="1480"/>
                  </a:lnTo>
                  <a:lnTo>
                    <a:pt x="1195" y="1480"/>
                  </a:lnTo>
                  <a:lnTo>
                    <a:pt x="1196" y="1479"/>
                  </a:lnTo>
                  <a:lnTo>
                    <a:pt x="1198" y="1478"/>
                  </a:lnTo>
                  <a:lnTo>
                    <a:pt x="1199" y="1477"/>
                  </a:lnTo>
                  <a:lnTo>
                    <a:pt x="1200" y="1476"/>
                  </a:lnTo>
                  <a:lnTo>
                    <a:pt x="1203" y="1473"/>
                  </a:lnTo>
                  <a:lnTo>
                    <a:pt x="1206" y="1470"/>
                  </a:lnTo>
                  <a:lnTo>
                    <a:pt x="1208" y="1467"/>
                  </a:lnTo>
                  <a:lnTo>
                    <a:pt x="1210" y="1464"/>
                  </a:lnTo>
                  <a:lnTo>
                    <a:pt x="1211" y="1461"/>
                  </a:lnTo>
                  <a:lnTo>
                    <a:pt x="1212" y="1457"/>
                  </a:lnTo>
                  <a:lnTo>
                    <a:pt x="1213" y="1454"/>
                  </a:lnTo>
                  <a:lnTo>
                    <a:pt x="1213" y="1450"/>
                  </a:lnTo>
                  <a:lnTo>
                    <a:pt x="1213" y="1446"/>
                  </a:lnTo>
                  <a:lnTo>
                    <a:pt x="1213" y="1443"/>
                  </a:lnTo>
                  <a:lnTo>
                    <a:pt x="1213" y="1439"/>
                  </a:lnTo>
                  <a:lnTo>
                    <a:pt x="1212" y="1436"/>
                  </a:lnTo>
                  <a:lnTo>
                    <a:pt x="1210" y="1432"/>
                  </a:lnTo>
                  <a:lnTo>
                    <a:pt x="1209" y="1429"/>
                  </a:lnTo>
                  <a:lnTo>
                    <a:pt x="1207" y="1425"/>
                  </a:lnTo>
                  <a:lnTo>
                    <a:pt x="1205" y="1422"/>
                  </a:lnTo>
                  <a:lnTo>
                    <a:pt x="971" y="1146"/>
                  </a:lnTo>
                  <a:lnTo>
                    <a:pt x="1567" y="1146"/>
                  </a:lnTo>
                  <a:lnTo>
                    <a:pt x="1575" y="1145"/>
                  </a:lnTo>
                  <a:lnTo>
                    <a:pt x="1583" y="1144"/>
                  </a:lnTo>
                  <a:lnTo>
                    <a:pt x="1591" y="1142"/>
                  </a:lnTo>
                  <a:lnTo>
                    <a:pt x="1599" y="1139"/>
                  </a:lnTo>
                  <a:lnTo>
                    <a:pt x="1606" y="1136"/>
                  </a:lnTo>
                  <a:lnTo>
                    <a:pt x="1612" y="1132"/>
                  </a:lnTo>
                  <a:lnTo>
                    <a:pt x="1619" y="1127"/>
                  </a:lnTo>
                  <a:lnTo>
                    <a:pt x="1624" y="1121"/>
                  </a:lnTo>
                  <a:lnTo>
                    <a:pt x="1630" y="1115"/>
                  </a:lnTo>
                  <a:lnTo>
                    <a:pt x="1634" y="1109"/>
                  </a:lnTo>
                  <a:lnTo>
                    <a:pt x="1638" y="1102"/>
                  </a:lnTo>
                  <a:lnTo>
                    <a:pt x="1642" y="1094"/>
                  </a:lnTo>
                  <a:lnTo>
                    <a:pt x="1644" y="1087"/>
                  </a:lnTo>
                  <a:lnTo>
                    <a:pt x="1646" y="1078"/>
                  </a:lnTo>
                  <a:lnTo>
                    <a:pt x="1648" y="1070"/>
                  </a:lnTo>
                  <a:lnTo>
                    <a:pt x="1648" y="1061"/>
                  </a:lnTo>
                  <a:lnTo>
                    <a:pt x="1648" y="85"/>
                  </a:lnTo>
                  <a:lnTo>
                    <a:pt x="1649" y="76"/>
                  </a:lnTo>
                  <a:lnTo>
                    <a:pt x="1648" y="68"/>
                  </a:lnTo>
                  <a:lnTo>
                    <a:pt x="1647" y="59"/>
                  </a:lnTo>
                  <a:lnTo>
                    <a:pt x="1645" y="51"/>
                  </a:lnTo>
                  <a:lnTo>
                    <a:pt x="1642" y="44"/>
                  </a:lnTo>
                  <a:lnTo>
                    <a:pt x="1638" y="37"/>
                  </a:lnTo>
                  <a:lnTo>
                    <a:pt x="1634" y="30"/>
                  </a:lnTo>
                  <a:lnTo>
                    <a:pt x="1629" y="24"/>
                  </a:lnTo>
                  <a:lnTo>
                    <a:pt x="1623" y="19"/>
                  </a:lnTo>
                  <a:lnTo>
                    <a:pt x="1617" y="14"/>
                  </a:lnTo>
                  <a:lnTo>
                    <a:pt x="1611" y="10"/>
                  </a:lnTo>
                  <a:lnTo>
                    <a:pt x="1604" y="7"/>
                  </a:lnTo>
                  <a:lnTo>
                    <a:pt x="1596" y="4"/>
                  </a:lnTo>
                  <a:lnTo>
                    <a:pt x="1588" y="2"/>
                  </a:lnTo>
                  <a:lnTo>
                    <a:pt x="1580" y="0"/>
                  </a:lnTo>
                  <a:close/>
                  <a:moveTo>
                    <a:pt x="1572" y="1070"/>
                  </a:moveTo>
                  <a:lnTo>
                    <a:pt x="819" y="1070"/>
                  </a:lnTo>
                  <a:lnTo>
                    <a:pt x="82" y="1070"/>
                  </a:lnTo>
                  <a:lnTo>
                    <a:pt x="81" y="1070"/>
                  </a:lnTo>
                  <a:lnTo>
                    <a:pt x="80" y="1070"/>
                  </a:lnTo>
                  <a:lnTo>
                    <a:pt x="79" y="1069"/>
                  </a:lnTo>
                  <a:lnTo>
                    <a:pt x="78" y="1068"/>
                  </a:lnTo>
                  <a:lnTo>
                    <a:pt x="77" y="1068"/>
                  </a:lnTo>
                  <a:lnTo>
                    <a:pt x="77" y="1067"/>
                  </a:lnTo>
                  <a:lnTo>
                    <a:pt x="76" y="1066"/>
                  </a:lnTo>
                  <a:lnTo>
                    <a:pt x="76" y="1065"/>
                  </a:lnTo>
                  <a:lnTo>
                    <a:pt x="75" y="1064"/>
                  </a:lnTo>
                  <a:lnTo>
                    <a:pt x="75" y="1063"/>
                  </a:lnTo>
                  <a:lnTo>
                    <a:pt x="75" y="1062"/>
                  </a:lnTo>
                  <a:lnTo>
                    <a:pt x="74" y="1061"/>
                  </a:lnTo>
                  <a:lnTo>
                    <a:pt x="74" y="1060"/>
                  </a:lnTo>
                  <a:lnTo>
                    <a:pt x="74" y="1059"/>
                  </a:lnTo>
                  <a:lnTo>
                    <a:pt x="74" y="1058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6" y="74"/>
                  </a:lnTo>
                  <a:lnTo>
                    <a:pt x="77" y="74"/>
                  </a:lnTo>
                  <a:lnTo>
                    <a:pt x="77" y="73"/>
                  </a:lnTo>
                  <a:lnTo>
                    <a:pt x="78" y="72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80" y="71"/>
                  </a:lnTo>
                  <a:lnTo>
                    <a:pt x="81" y="71"/>
                  </a:lnTo>
                  <a:lnTo>
                    <a:pt x="82" y="71"/>
                  </a:lnTo>
                  <a:lnTo>
                    <a:pt x="1572" y="71"/>
                  </a:lnTo>
                  <a:lnTo>
                    <a:pt x="1573" y="71"/>
                  </a:lnTo>
                  <a:lnTo>
                    <a:pt x="1574" y="71"/>
                  </a:lnTo>
                  <a:lnTo>
                    <a:pt x="1575" y="71"/>
                  </a:lnTo>
                  <a:lnTo>
                    <a:pt x="1576" y="72"/>
                  </a:lnTo>
                  <a:lnTo>
                    <a:pt x="1577" y="72"/>
                  </a:lnTo>
                  <a:lnTo>
                    <a:pt x="1577" y="73"/>
                  </a:lnTo>
                  <a:lnTo>
                    <a:pt x="1578" y="74"/>
                  </a:lnTo>
                  <a:lnTo>
                    <a:pt x="1579" y="74"/>
                  </a:lnTo>
                  <a:lnTo>
                    <a:pt x="1579" y="75"/>
                  </a:lnTo>
                  <a:lnTo>
                    <a:pt x="1580" y="76"/>
                  </a:lnTo>
                  <a:lnTo>
                    <a:pt x="1580" y="77"/>
                  </a:lnTo>
                  <a:lnTo>
                    <a:pt x="1580" y="78"/>
                  </a:lnTo>
                  <a:lnTo>
                    <a:pt x="1581" y="79"/>
                  </a:lnTo>
                  <a:lnTo>
                    <a:pt x="1581" y="80"/>
                  </a:lnTo>
                  <a:lnTo>
                    <a:pt x="1581" y="81"/>
                  </a:lnTo>
                  <a:lnTo>
                    <a:pt x="1581" y="82"/>
                  </a:lnTo>
                  <a:lnTo>
                    <a:pt x="1581" y="1058"/>
                  </a:lnTo>
                  <a:lnTo>
                    <a:pt x="1581" y="1059"/>
                  </a:lnTo>
                  <a:lnTo>
                    <a:pt x="1581" y="1060"/>
                  </a:lnTo>
                  <a:lnTo>
                    <a:pt x="1581" y="1061"/>
                  </a:lnTo>
                  <a:lnTo>
                    <a:pt x="1580" y="1062"/>
                  </a:lnTo>
                  <a:lnTo>
                    <a:pt x="1580" y="1063"/>
                  </a:lnTo>
                  <a:lnTo>
                    <a:pt x="1580" y="1064"/>
                  </a:lnTo>
                  <a:lnTo>
                    <a:pt x="1579" y="1065"/>
                  </a:lnTo>
                  <a:lnTo>
                    <a:pt x="1579" y="1066"/>
                  </a:lnTo>
                  <a:lnTo>
                    <a:pt x="1578" y="1067"/>
                  </a:lnTo>
                  <a:lnTo>
                    <a:pt x="1577" y="1068"/>
                  </a:lnTo>
                  <a:lnTo>
                    <a:pt x="1576" y="1069"/>
                  </a:lnTo>
                  <a:lnTo>
                    <a:pt x="1575" y="1069"/>
                  </a:lnTo>
                  <a:lnTo>
                    <a:pt x="1574" y="1070"/>
                  </a:lnTo>
                  <a:lnTo>
                    <a:pt x="1573" y="10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0"/>
            <p:cNvSpPr/>
            <p:nvPr/>
          </p:nvSpPr>
          <p:spPr>
            <a:xfrm>
              <a:off x="7958696" y="5074694"/>
              <a:ext cx="404640" cy="179640"/>
            </a:xfrm>
            <a:custGeom>
              <a:avLst/>
              <a:gdLst/>
              <a:ahLst/>
              <a:cxnLst/>
              <a:rect l="l" t="t" r="r" b="b"/>
              <a:pathLst>
                <a:path w="1125" h="500" extrusionOk="0">
                  <a:moveTo>
                    <a:pt x="1104" y="54"/>
                  </a:moveTo>
                  <a:lnTo>
                    <a:pt x="1002" y="4"/>
                  </a:lnTo>
                  <a:lnTo>
                    <a:pt x="1000" y="3"/>
                  </a:lnTo>
                  <a:lnTo>
                    <a:pt x="998" y="2"/>
                  </a:lnTo>
                  <a:lnTo>
                    <a:pt x="996" y="1"/>
                  </a:lnTo>
                  <a:lnTo>
                    <a:pt x="993" y="1"/>
                  </a:lnTo>
                  <a:lnTo>
                    <a:pt x="991" y="0"/>
                  </a:lnTo>
                  <a:lnTo>
                    <a:pt x="989" y="0"/>
                  </a:lnTo>
                  <a:lnTo>
                    <a:pt x="986" y="0"/>
                  </a:lnTo>
                  <a:lnTo>
                    <a:pt x="984" y="0"/>
                  </a:lnTo>
                  <a:lnTo>
                    <a:pt x="982" y="0"/>
                  </a:lnTo>
                  <a:lnTo>
                    <a:pt x="979" y="1"/>
                  </a:lnTo>
                  <a:lnTo>
                    <a:pt x="977" y="1"/>
                  </a:lnTo>
                  <a:lnTo>
                    <a:pt x="975" y="2"/>
                  </a:lnTo>
                  <a:lnTo>
                    <a:pt x="973" y="3"/>
                  </a:lnTo>
                  <a:lnTo>
                    <a:pt x="970" y="4"/>
                  </a:lnTo>
                  <a:lnTo>
                    <a:pt x="968" y="6"/>
                  </a:lnTo>
                  <a:lnTo>
                    <a:pt x="966" y="7"/>
                  </a:lnTo>
                  <a:lnTo>
                    <a:pt x="664" y="210"/>
                  </a:lnTo>
                  <a:lnTo>
                    <a:pt x="545" y="165"/>
                  </a:lnTo>
                  <a:lnTo>
                    <a:pt x="543" y="164"/>
                  </a:lnTo>
                  <a:lnTo>
                    <a:pt x="541" y="163"/>
                  </a:lnTo>
                  <a:lnTo>
                    <a:pt x="539" y="163"/>
                  </a:lnTo>
                  <a:lnTo>
                    <a:pt x="536" y="162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29" y="162"/>
                  </a:lnTo>
                  <a:lnTo>
                    <a:pt x="527" y="162"/>
                  </a:lnTo>
                  <a:lnTo>
                    <a:pt x="525" y="163"/>
                  </a:lnTo>
                  <a:lnTo>
                    <a:pt x="522" y="163"/>
                  </a:lnTo>
                  <a:lnTo>
                    <a:pt x="520" y="164"/>
                  </a:lnTo>
                  <a:lnTo>
                    <a:pt x="517" y="165"/>
                  </a:lnTo>
                  <a:lnTo>
                    <a:pt x="515" y="166"/>
                  </a:lnTo>
                  <a:lnTo>
                    <a:pt x="513" y="167"/>
                  </a:lnTo>
                  <a:lnTo>
                    <a:pt x="508" y="170"/>
                  </a:lnTo>
                  <a:lnTo>
                    <a:pt x="291" y="348"/>
                  </a:lnTo>
                  <a:lnTo>
                    <a:pt x="184" y="303"/>
                  </a:lnTo>
                  <a:lnTo>
                    <a:pt x="181" y="302"/>
                  </a:lnTo>
                  <a:lnTo>
                    <a:pt x="179" y="301"/>
                  </a:lnTo>
                  <a:lnTo>
                    <a:pt x="176" y="301"/>
                  </a:lnTo>
                  <a:lnTo>
                    <a:pt x="174" y="300"/>
                  </a:lnTo>
                  <a:lnTo>
                    <a:pt x="171" y="300"/>
                  </a:lnTo>
                  <a:lnTo>
                    <a:pt x="168" y="300"/>
                  </a:lnTo>
                  <a:lnTo>
                    <a:pt x="166" y="300"/>
                  </a:lnTo>
                  <a:lnTo>
                    <a:pt x="163" y="301"/>
                  </a:lnTo>
                  <a:lnTo>
                    <a:pt x="161" y="301"/>
                  </a:lnTo>
                  <a:lnTo>
                    <a:pt x="158" y="302"/>
                  </a:lnTo>
                  <a:lnTo>
                    <a:pt x="156" y="303"/>
                  </a:lnTo>
                  <a:lnTo>
                    <a:pt x="153" y="304"/>
                  </a:lnTo>
                  <a:lnTo>
                    <a:pt x="151" y="306"/>
                  </a:lnTo>
                  <a:lnTo>
                    <a:pt x="149" y="307"/>
                  </a:lnTo>
                  <a:lnTo>
                    <a:pt x="146" y="309"/>
                  </a:lnTo>
                  <a:lnTo>
                    <a:pt x="144" y="311"/>
                  </a:lnTo>
                  <a:lnTo>
                    <a:pt x="12" y="435"/>
                  </a:lnTo>
                  <a:lnTo>
                    <a:pt x="10" y="438"/>
                  </a:lnTo>
                  <a:lnTo>
                    <a:pt x="7" y="441"/>
                  </a:lnTo>
                  <a:lnTo>
                    <a:pt x="5" y="444"/>
                  </a:lnTo>
                  <a:lnTo>
                    <a:pt x="4" y="448"/>
                  </a:lnTo>
                  <a:lnTo>
                    <a:pt x="2" y="451"/>
                  </a:lnTo>
                  <a:lnTo>
                    <a:pt x="1" y="454"/>
                  </a:lnTo>
                  <a:lnTo>
                    <a:pt x="1" y="458"/>
                  </a:lnTo>
                  <a:lnTo>
                    <a:pt x="0" y="461"/>
                  </a:lnTo>
                  <a:lnTo>
                    <a:pt x="0" y="465"/>
                  </a:lnTo>
                  <a:lnTo>
                    <a:pt x="0" y="469"/>
                  </a:lnTo>
                  <a:lnTo>
                    <a:pt x="1" y="472"/>
                  </a:lnTo>
                  <a:lnTo>
                    <a:pt x="2" y="476"/>
                  </a:lnTo>
                  <a:lnTo>
                    <a:pt x="3" y="479"/>
                  </a:lnTo>
                  <a:lnTo>
                    <a:pt x="5" y="483"/>
                  </a:lnTo>
                  <a:lnTo>
                    <a:pt x="7" y="486"/>
                  </a:lnTo>
                  <a:lnTo>
                    <a:pt x="9" y="489"/>
                  </a:lnTo>
                  <a:lnTo>
                    <a:pt x="11" y="491"/>
                  </a:lnTo>
                  <a:lnTo>
                    <a:pt x="12" y="492"/>
                  </a:lnTo>
                  <a:lnTo>
                    <a:pt x="14" y="494"/>
                  </a:lnTo>
                  <a:lnTo>
                    <a:pt x="15" y="495"/>
                  </a:lnTo>
                  <a:lnTo>
                    <a:pt x="17" y="496"/>
                  </a:lnTo>
                  <a:lnTo>
                    <a:pt x="19" y="497"/>
                  </a:lnTo>
                  <a:lnTo>
                    <a:pt x="20" y="497"/>
                  </a:lnTo>
                  <a:lnTo>
                    <a:pt x="22" y="498"/>
                  </a:lnTo>
                  <a:lnTo>
                    <a:pt x="24" y="499"/>
                  </a:lnTo>
                  <a:lnTo>
                    <a:pt x="26" y="499"/>
                  </a:lnTo>
                  <a:lnTo>
                    <a:pt x="29" y="500"/>
                  </a:lnTo>
                  <a:lnTo>
                    <a:pt x="33" y="500"/>
                  </a:lnTo>
                  <a:lnTo>
                    <a:pt x="37" y="500"/>
                  </a:lnTo>
                  <a:lnTo>
                    <a:pt x="40" y="500"/>
                  </a:lnTo>
                  <a:lnTo>
                    <a:pt x="44" y="500"/>
                  </a:lnTo>
                  <a:lnTo>
                    <a:pt x="45" y="499"/>
                  </a:lnTo>
                  <a:lnTo>
                    <a:pt x="47" y="499"/>
                  </a:lnTo>
                  <a:lnTo>
                    <a:pt x="48" y="499"/>
                  </a:lnTo>
                  <a:lnTo>
                    <a:pt x="50" y="498"/>
                  </a:lnTo>
                  <a:lnTo>
                    <a:pt x="52" y="497"/>
                  </a:lnTo>
                  <a:lnTo>
                    <a:pt x="53" y="497"/>
                  </a:lnTo>
                  <a:lnTo>
                    <a:pt x="55" y="496"/>
                  </a:lnTo>
                  <a:lnTo>
                    <a:pt x="56" y="495"/>
                  </a:lnTo>
                  <a:lnTo>
                    <a:pt x="58" y="494"/>
                  </a:lnTo>
                  <a:lnTo>
                    <a:pt x="59" y="492"/>
                  </a:lnTo>
                  <a:lnTo>
                    <a:pt x="61" y="491"/>
                  </a:lnTo>
                  <a:lnTo>
                    <a:pt x="62" y="489"/>
                  </a:lnTo>
                  <a:lnTo>
                    <a:pt x="178" y="382"/>
                  </a:lnTo>
                  <a:lnTo>
                    <a:pt x="283" y="424"/>
                  </a:lnTo>
                  <a:lnTo>
                    <a:pt x="285" y="425"/>
                  </a:lnTo>
                  <a:lnTo>
                    <a:pt x="287" y="426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5" y="427"/>
                  </a:lnTo>
                  <a:lnTo>
                    <a:pt x="297" y="427"/>
                  </a:lnTo>
                  <a:lnTo>
                    <a:pt x="300" y="427"/>
                  </a:lnTo>
                  <a:lnTo>
                    <a:pt x="302" y="427"/>
                  </a:lnTo>
                  <a:lnTo>
                    <a:pt x="305" y="426"/>
                  </a:lnTo>
                  <a:lnTo>
                    <a:pt x="307" y="426"/>
                  </a:lnTo>
                  <a:lnTo>
                    <a:pt x="309" y="425"/>
                  </a:lnTo>
                  <a:lnTo>
                    <a:pt x="312" y="424"/>
                  </a:lnTo>
                  <a:lnTo>
                    <a:pt x="314" y="423"/>
                  </a:lnTo>
                  <a:lnTo>
                    <a:pt x="316" y="422"/>
                  </a:lnTo>
                  <a:lnTo>
                    <a:pt x="318" y="421"/>
                  </a:lnTo>
                  <a:lnTo>
                    <a:pt x="319" y="419"/>
                  </a:lnTo>
                  <a:lnTo>
                    <a:pt x="539" y="241"/>
                  </a:lnTo>
                  <a:lnTo>
                    <a:pt x="655" y="286"/>
                  </a:lnTo>
                  <a:lnTo>
                    <a:pt x="657" y="287"/>
                  </a:lnTo>
                  <a:lnTo>
                    <a:pt x="659" y="288"/>
                  </a:lnTo>
                  <a:lnTo>
                    <a:pt x="662" y="289"/>
                  </a:lnTo>
                  <a:lnTo>
                    <a:pt x="664" y="289"/>
                  </a:lnTo>
                  <a:lnTo>
                    <a:pt x="666" y="289"/>
                  </a:lnTo>
                  <a:lnTo>
                    <a:pt x="668" y="289"/>
                  </a:lnTo>
                  <a:lnTo>
                    <a:pt x="671" y="289"/>
                  </a:lnTo>
                  <a:lnTo>
                    <a:pt x="673" y="289"/>
                  </a:lnTo>
                  <a:lnTo>
                    <a:pt x="675" y="289"/>
                  </a:lnTo>
                  <a:lnTo>
                    <a:pt x="677" y="288"/>
                  </a:lnTo>
                  <a:lnTo>
                    <a:pt x="679" y="288"/>
                  </a:lnTo>
                  <a:lnTo>
                    <a:pt x="682" y="287"/>
                  </a:lnTo>
                  <a:lnTo>
                    <a:pt x="684" y="286"/>
                  </a:lnTo>
                  <a:lnTo>
                    <a:pt x="685" y="285"/>
                  </a:lnTo>
                  <a:lnTo>
                    <a:pt x="687" y="284"/>
                  </a:lnTo>
                  <a:lnTo>
                    <a:pt x="689" y="283"/>
                  </a:lnTo>
                  <a:lnTo>
                    <a:pt x="988" y="80"/>
                  </a:lnTo>
                  <a:lnTo>
                    <a:pt x="1070" y="119"/>
                  </a:lnTo>
                  <a:lnTo>
                    <a:pt x="1074" y="121"/>
                  </a:lnTo>
                  <a:lnTo>
                    <a:pt x="1078" y="122"/>
                  </a:lnTo>
                  <a:lnTo>
                    <a:pt x="1081" y="123"/>
                  </a:lnTo>
                  <a:lnTo>
                    <a:pt x="1085" y="123"/>
                  </a:lnTo>
                  <a:lnTo>
                    <a:pt x="1088" y="123"/>
                  </a:lnTo>
                  <a:lnTo>
                    <a:pt x="1092" y="123"/>
                  </a:lnTo>
                  <a:lnTo>
                    <a:pt x="1095" y="122"/>
                  </a:lnTo>
                  <a:lnTo>
                    <a:pt x="1099" y="122"/>
                  </a:lnTo>
                  <a:lnTo>
                    <a:pt x="1102" y="120"/>
                  </a:lnTo>
                  <a:lnTo>
                    <a:pt x="1105" y="119"/>
                  </a:lnTo>
                  <a:lnTo>
                    <a:pt x="1108" y="117"/>
                  </a:lnTo>
                  <a:lnTo>
                    <a:pt x="1111" y="115"/>
                  </a:lnTo>
                  <a:lnTo>
                    <a:pt x="1114" y="112"/>
                  </a:lnTo>
                  <a:lnTo>
                    <a:pt x="1116" y="109"/>
                  </a:lnTo>
                  <a:lnTo>
                    <a:pt x="1119" y="106"/>
                  </a:lnTo>
                  <a:lnTo>
                    <a:pt x="1121" y="102"/>
                  </a:lnTo>
                  <a:lnTo>
                    <a:pt x="1122" y="99"/>
                  </a:lnTo>
                  <a:lnTo>
                    <a:pt x="1123" y="96"/>
                  </a:lnTo>
                  <a:lnTo>
                    <a:pt x="1124" y="93"/>
                  </a:lnTo>
                  <a:lnTo>
                    <a:pt x="1125" y="89"/>
                  </a:lnTo>
                  <a:lnTo>
                    <a:pt x="1125" y="86"/>
                  </a:lnTo>
                  <a:lnTo>
                    <a:pt x="1124" y="82"/>
                  </a:lnTo>
                  <a:lnTo>
                    <a:pt x="1124" y="79"/>
                  </a:lnTo>
                  <a:lnTo>
                    <a:pt x="1123" y="76"/>
                  </a:lnTo>
                  <a:lnTo>
                    <a:pt x="1122" y="72"/>
                  </a:lnTo>
                  <a:lnTo>
                    <a:pt x="1120" y="69"/>
                  </a:lnTo>
                  <a:lnTo>
                    <a:pt x="1118" y="66"/>
                  </a:lnTo>
                  <a:lnTo>
                    <a:pt x="1116" y="63"/>
                  </a:lnTo>
                  <a:lnTo>
                    <a:pt x="1114" y="61"/>
                  </a:lnTo>
                  <a:lnTo>
                    <a:pt x="1111" y="58"/>
                  </a:lnTo>
                  <a:lnTo>
                    <a:pt x="1108" y="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0"/>
            <p:cNvSpPr/>
            <p:nvPr/>
          </p:nvSpPr>
          <p:spPr>
            <a:xfrm>
              <a:off x="8251377" y="4940054"/>
              <a:ext cx="109440" cy="109080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304"/>
                  </a:moveTo>
                  <a:lnTo>
                    <a:pt x="169" y="303"/>
                  </a:lnTo>
                  <a:lnTo>
                    <a:pt x="184" y="301"/>
                  </a:lnTo>
                  <a:lnTo>
                    <a:pt x="198" y="297"/>
                  </a:lnTo>
                  <a:lnTo>
                    <a:pt x="212" y="292"/>
                  </a:lnTo>
                  <a:lnTo>
                    <a:pt x="225" y="286"/>
                  </a:lnTo>
                  <a:lnTo>
                    <a:pt x="238" y="278"/>
                  </a:lnTo>
                  <a:lnTo>
                    <a:pt x="250" y="270"/>
                  </a:lnTo>
                  <a:lnTo>
                    <a:pt x="260" y="260"/>
                  </a:lnTo>
                  <a:lnTo>
                    <a:pt x="270" y="249"/>
                  </a:lnTo>
                  <a:lnTo>
                    <a:pt x="279" y="237"/>
                  </a:lnTo>
                  <a:lnTo>
                    <a:pt x="287" y="225"/>
                  </a:lnTo>
                  <a:lnTo>
                    <a:pt x="293" y="212"/>
                  </a:lnTo>
                  <a:lnTo>
                    <a:pt x="298" y="198"/>
                  </a:lnTo>
                  <a:lnTo>
                    <a:pt x="302" y="183"/>
                  </a:lnTo>
                  <a:lnTo>
                    <a:pt x="304" y="168"/>
                  </a:lnTo>
                  <a:lnTo>
                    <a:pt x="305" y="152"/>
                  </a:lnTo>
                  <a:lnTo>
                    <a:pt x="304" y="136"/>
                  </a:lnTo>
                  <a:lnTo>
                    <a:pt x="302" y="121"/>
                  </a:lnTo>
                  <a:lnTo>
                    <a:pt x="298" y="106"/>
                  </a:lnTo>
                  <a:lnTo>
                    <a:pt x="293" y="92"/>
                  </a:lnTo>
                  <a:lnTo>
                    <a:pt x="287" y="79"/>
                  </a:lnTo>
                  <a:lnTo>
                    <a:pt x="279" y="67"/>
                  </a:lnTo>
                  <a:lnTo>
                    <a:pt x="270" y="55"/>
                  </a:lnTo>
                  <a:lnTo>
                    <a:pt x="261" y="44"/>
                  </a:lnTo>
                  <a:lnTo>
                    <a:pt x="250" y="34"/>
                  </a:lnTo>
                  <a:lnTo>
                    <a:pt x="238" y="26"/>
                  </a:lnTo>
                  <a:lnTo>
                    <a:pt x="226" y="18"/>
                  </a:lnTo>
                  <a:lnTo>
                    <a:pt x="212" y="12"/>
                  </a:lnTo>
                  <a:lnTo>
                    <a:pt x="198" y="7"/>
                  </a:lnTo>
                  <a:lnTo>
                    <a:pt x="184" y="3"/>
                  </a:lnTo>
                  <a:lnTo>
                    <a:pt x="169" y="1"/>
                  </a:lnTo>
                  <a:lnTo>
                    <a:pt x="153" y="0"/>
                  </a:lnTo>
                  <a:lnTo>
                    <a:pt x="137" y="1"/>
                  </a:lnTo>
                  <a:lnTo>
                    <a:pt x="122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8"/>
                  </a:lnTo>
                  <a:lnTo>
                    <a:pt x="67" y="26"/>
                  </a:lnTo>
                  <a:lnTo>
                    <a:pt x="56" y="34"/>
                  </a:lnTo>
                  <a:lnTo>
                    <a:pt x="45" y="44"/>
                  </a:lnTo>
                  <a:lnTo>
                    <a:pt x="35" y="55"/>
                  </a:lnTo>
                  <a:lnTo>
                    <a:pt x="26" y="67"/>
                  </a:lnTo>
                  <a:lnTo>
                    <a:pt x="18" y="79"/>
                  </a:lnTo>
                  <a:lnTo>
                    <a:pt x="12" y="92"/>
                  </a:lnTo>
                  <a:lnTo>
                    <a:pt x="7" y="106"/>
                  </a:lnTo>
                  <a:lnTo>
                    <a:pt x="3" y="121"/>
                  </a:lnTo>
                  <a:lnTo>
                    <a:pt x="1" y="136"/>
                  </a:lnTo>
                  <a:lnTo>
                    <a:pt x="0" y="152"/>
                  </a:lnTo>
                  <a:lnTo>
                    <a:pt x="1" y="168"/>
                  </a:lnTo>
                  <a:lnTo>
                    <a:pt x="3" y="183"/>
                  </a:lnTo>
                  <a:lnTo>
                    <a:pt x="7" y="198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6" y="237"/>
                  </a:lnTo>
                  <a:lnTo>
                    <a:pt x="35" y="249"/>
                  </a:lnTo>
                  <a:lnTo>
                    <a:pt x="45" y="260"/>
                  </a:lnTo>
                  <a:lnTo>
                    <a:pt x="55" y="270"/>
                  </a:lnTo>
                  <a:lnTo>
                    <a:pt x="67" y="278"/>
                  </a:lnTo>
                  <a:lnTo>
                    <a:pt x="80" y="286"/>
                  </a:lnTo>
                  <a:lnTo>
                    <a:pt x="93" y="292"/>
                  </a:lnTo>
                  <a:lnTo>
                    <a:pt x="107" y="297"/>
                  </a:lnTo>
                  <a:lnTo>
                    <a:pt x="122" y="301"/>
                  </a:lnTo>
                  <a:lnTo>
                    <a:pt x="137" y="303"/>
                  </a:lnTo>
                  <a:close/>
                  <a:moveTo>
                    <a:pt x="153" y="76"/>
                  </a:moveTo>
                  <a:lnTo>
                    <a:pt x="161" y="76"/>
                  </a:lnTo>
                  <a:lnTo>
                    <a:pt x="168" y="78"/>
                  </a:lnTo>
                  <a:lnTo>
                    <a:pt x="176" y="79"/>
                  </a:lnTo>
                  <a:lnTo>
                    <a:pt x="183" y="82"/>
                  </a:lnTo>
                  <a:lnTo>
                    <a:pt x="190" y="85"/>
                  </a:lnTo>
                  <a:lnTo>
                    <a:pt x="196" y="89"/>
                  </a:lnTo>
                  <a:lnTo>
                    <a:pt x="203" y="94"/>
                  </a:lnTo>
                  <a:lnTo>
                    <a:pt x="208" y="99"/>
                  </a:lnTo>
                  <a:lnTo>
                    <a:pt x="213" y="104"/>
                  </a:lnTo>
                  <a:lnTo>
                    <a:pt x="218" y="110"/>
                  </a:lnTo>
                  <a:lnTo>
                    <a:pt x="222" y="117"/>
                  </a:lnTo>
                  <a:lnTo>
                    <a:pt x="226" y="124"/>
                  </a:lnTo>
                  <a:lnTo>
                    <a:pt x="228" y="131"/>
                  </a:lnTo>
                  <a:lnTo>
                    <a:pt x="230" y="139"/>
                  </a:lnTo>
                  <a:lnTo>
                    <a:pt x="232" y="147"/>
                  </a:lnTo>
                  <a:lnTo>
                    <a:pt x="232" y="155"/>
                  </a:lnTo>
                  <a:lnTo>
                    <a:pt x="232" y="163"/>
                  </a:lnTo>
                  <a:lnTo>
                    <a:pt x="230" y="170"/>
                  </a:lnTo>
                  <a:lnTo>
                    <a:pt x="229" y="178"/>
                  </a:lnTo>
                  <a:lnTo>
                    <a:pt x="226" y="185"/>
                  </a:lnTo>
                  <a:lnTo>
                    <a:pt x="223" y="192"/>
                  </a:lnTo>
                  <a:lnTo>
                    <a:pt x="219" y="198"/>
                  </a:lnTo>
                  <a:lnTo>
                    <a:pt x="214" y="205"/>
                  </a:lnTo>
                  <a:lnTo>
                    <a:pt x="209" y="210"/>
                  </a:lnTo>
                  <a:lnTo>
                    <a:pt x="204" y="215"/>
                  </a:lnTo>
                  <a:lnTo>
                    <a:pt x="198" y="220"/>
                  </a:lnTo>
                  <a:lnTo>
                    <a:pt x="191" y="224"/>
                  </a:lnTo>
                  <a:lnTo>
                    <a:pt x="184" y="228"/>
                  </a:lnTo>
                  <a:lnTo>
                    <a:pt x="177" y="230"/>
                  </a:lnTo>
                  <a:lnTo>
                    <a:pt x="169" y="232"/>
                  </a:lnTo>
                  <a:lnTo>
                    <a:pt x="161" y="234"/>
                  </a:lnTo>
                  <a:lnTo>
                    <a:pt x="153" y="234"/>
                  </a:lnTo>
                  <a:lnTo>
                    <a:pt x="145" y="234"/>
                  </a:lnTo>
                  <a:lnTo>
                    <a:pt x="137" y="232"/>
                  </a:lnTo>
                  <a:lnTo>
                    <a:pt x="130" y="231"/>
                  </a:lnTo>
                  <a:lnTo>
                    <a:pt x="122" y="228"/>
                  </a:lnTo>
                  <a:lnTo>
                    <a:pt x="115" y="225"/>
                  </a:lnTo>
                  <a:lnTo>
                    <a:pt x="109" y="221"/>
                  </a:lnTo>
                  <a:lnTo>
                    <a:pt x="103" y="216"/>
                  </a:lnTo>
                  <a:lnTo>
                    <a:pt x="97" y="211"/>
                  </a:lnTo>
                  <a:lnTo>
                    <a:pt x="92" y="206"/>
                  </a:lnTo>
                  <a:lnTo>
                    <a:pt x="87" y="200"/>
                  </a:lnTo>
                  <a:lnTo>
                    <a:pt x="83" y="193"/>
                  </a:lnTo>
                  <a:lnTo>
                    <a:pt x="79" y="186"/>
                  </a:lnTo>
                  <a:lnTo>
                    <a:pt x="77" y="179"/>
                  </a:lnTo>
                  <a:lnTo>
                    <a:pt x="75" y="171"/>
                  </a:lnTo>
                  <a:lnTo>
                    <a:pt x="73" y="163"/>
                  </a:lnTo>
                  <a:lnTo>
                    <a:pt x="73" y="155"/>
                  </a:lnTo>
                  <a:lnTo>
                    <a:pt x="73" y="147"/>
                  </a:lnTo>
                  <a:lnTo>
                    <a:pt x="75" y="139"/>
                  </a:lnTo>
                  <a:lnTo>
                    <a:pt x="76" y="131"/>
                  </a:lnTo>
                  <a:lnTo>
                    <a:pt x="79" y="124"/>
                  </a:lnTo>
                  <a:lnTo>
                    <a:pt x="82" y="117"/>
                  </a:lnTo>
                  <a:lnTo>
                    <a:pt x="86" y="110"/>
                  </a:lnTo>
                  <a:lnTo>
                    <a:pt x="91" y="104"/>
                  </a:lnTo>
                  <a:lnTo>
                    <a:pt x="96" y="99"/>
                  </a:lnTo>
                  <a:lnTo>
                    <a:pt x="101" y="94"/>
                  </a:lnTo>
                  <a:lnTo>
                    <a:pt x="107" y="89"/>
                  </a:lnTo>
                  <a:lnTo>
                    <a:pt x="114" y="85"/>
                  </a:lnTo>
                  <a:lnTo>
                    <a:pt x="121" y="82"/>
                  </a:lnTo>
                  <a:lnTo>
                    <a:pt x="129" y="79"/>
                  </a:lnTo>
                  <a:lnTo>
                    <a:pt x="136" y="78"/>
                  </a:lnTo>
                  <a:lnTo>
                    <a:pt x="145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0"/>
            <p:cNvSpPr/>
            <p:nvPr/>
          </p:nvSpPr>
          <p:spPr>
            <a:xfrm>
              <a:off x="8089737" y="4996934"/>
              <a:ext cx="109440" cy="109080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304"/>
                  </a:moveTo>
                  <a:lnTo>
                    <a:pt x="169" y="303"/>
                  </a:lnTo>
                  <a:lnTo>
                    <a:pt x="184" y="301"/>
                  </a:lnTo>
                  <a:lnTo>
                    <a:pt x="198" y="297"/>
                  </a:lnTo>
                  <a:lnTo>
                    <a:pt x="212" y="292"/>
                  </a:lnTo>
                  <a:lnTo>
                    <a:pt x="225" y="286"/>
                  </a:lnTo>
                  <a:lnTo>
                    <a:pt x="238" y="278"/>
                  </a:lnTo>
                  <a:lnTo>
                    <a:pt x="250" y="270"/>
                  </a:lnTo>
                  <a:lnTo>
                    <a:pt x="260" y="260"/>
                  </a:lnTo>
                  <a:lnTo>
                    <a:pt x="270" y="249"/>
                  </a:lnTo>
                  <a:lnTo>
                    <a:pt x="279" y="237"/>
                  </a:lnTo>
                  <a:lnTo>
                    <a:pt x="287" y="225"/>
                  </a:lnTo>
                  <a:lnTo>
                    <a:pt x="293" y="212"/>
                  </a:lnTo>
                  <a:lnTo>
                    <a:pt x="298" y="198"/>
                  </a:lnTo>
                  <a:lnTo>
                    <a:pt x="302" y="183"/>
                  </a:lnTo>
                  <a:lnTo>
                    <a:pt x="304" y="168"/>
                  </a:lnTo>
                  <a:lnTo>
                    <a:pt x="305" y="152"/>
                  </a:lnTo>
                  <a:lnTo>
                    <a:pt x="304" y="136"/>
                  </a:lnTo>
                  <a:lnTo>
                    <a:pt x="302" y="121"/>
                  </a:lnTo>
                  <a:lnTo>
                    <a:pt x="298" y="106"/>
                  </a:lnTo>
                  <a:lnTo>
                    <a:pt x="293" y="92"/>
                  </a:lnTo>
                  <a:lnTo>
                    <a:pt x="287" y="79"/>
                  </a:lnTo>
                  <a:lnTo>
                    <a:pt x="279" y="67"/>
                  </a:lnTo>
                  <a:lnTo>
                    <a:pt x="270" y="55"/>
                  </a:lnTo>
                  <a:lnTo>
                    <a:pt x="261" y="44"/>
                  </a:lnTo>
                  <a:lnTo>
                    <a:pt x="250" y="34"/>
                  </a:lnTo>
                  <a:lnTo>
                    <a:pt x="238" y="26"/>
                  </a:lnTo>
                  <a:lnTo>
                    <a:pt x="226" y="18"/>
                  </a:lnTo>
                  <a:lnTo>
                    <a:pt x="212" y="12"/>
                  </a:lnTo>
                  <a:lnTo>
                    <a:pt x="198" y="7"/>
                  </a:lnTo>
                  <a:lnTo>
                    <a:pt x="184" y="3"/>
                  </a:lnTo>
                  <a:lnTo>
                    <a:pt x="169" y="1"/>
                  </a:lnTo>
                  <a:lnTo>
                    <a:pt x="153" y="0"/>
                  </a:lnTo>
                  <a:lnTo>
                    <a:pt x="137" y="1"/>
                  </a:lnTo>
                  <a:lnTo>
                    <a:pt x="122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8"/>
                  </a:lnTo>
                  <a:lnTo>
                    <a:pt x="67" y="26"/>
                  </a:lnTo>
                  <a:lnTo>
                    <a:pt x="56" y="34"/>
                  </a:lnTo>
                  <a:lnTo>
                    <a:pt x="45" y="44"/>
                  </a:lnTo>
                  <a:lnTo>
                    <a:pt x="35" y="55"/>
                  </a:lnTo>
                  <a:lnTo>
                    <a:pt x="26" y="67"/>
                  </a:lnTo>
                  <a:lnTo>
                    <a:pt x="18" y="79"/>
                  </a:lnTo>
                  <a:lnTo>
                    <a:pt x="12" y="92"/>
                  </a:lnTo>
                  <a:lnTo>
                    <a:pt x="7" y="106"/>
                  </a:lnTo>
                  <a:lnTo>
                    <a:pt x="3" y="121"/>
                  </a:lnTo>
                  <a:lnTo>
                    <a:pt x="1" y="136"/>
                  </a:lnTo>
                  <a:lnTo>
                    <a:pt x="0" y="152"/>
                  </a:lnTo>
                  <a:lnTo>
                    <a:pt x="1" y="168"/>
                  </a:lnTo>
                  <a:lnTo>
                    <a:pt x="3" y="183"/>
                  </a:lnTo>
                  <a:lnTo>
                    <a:pt x="7" y="198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6" y="237"/>
                  </a:lnTo>
                  <a:lnTo>
                    <a:pt x="35" y="249"/>
                  </a:lnTo>
                  <a:lnTo>
                    <a:pt x="45" y="260"/>
                  </a:lnTo>
                  <a:lnTo>
                    <a:pt x="55" y="270"/>
                  </a:lnTo>
                  <a:lnTo>
                    <a:pt x="67" y="278"/>
                  </a:lnTo>
                  <a:lnTo>
                    <a:pt x="80" y="286"/>
                  </a:lnTo>
                  <a:lnTo>
                    <a:pt x="93" y="292"/>
                  </a:lnTo>
                  <a:lnTo>
                    <a:pt x="107" y="297"/>
                  </a:lnTo>
                  <a:lnTo>
                    <a:pt x="122" y="301"/>
                  </a:lnTo>
                  <a:lnTo>
                    <a:pt x="137" y="303"/>
                  </a:lnTo>
                  <a:close/>
                  <a:moveTo>
                    <a:pt x="153" y="76"/>
                  </a:moveTo>
                  <a:lnTo>
                    <a:pt x="161" y="76"/>
                  </a:lnTo>
                  <a:lnTo>
                    <a:pt x="168" y="78"/>
                  </a:lnTo>
                  <a:lnTo>
                    <a:pt x="176" y="79"/>
                  </a:lnTo>
                  <a:lnTo>
                    <a:pt x="183" y="82"/>
                  </a:lnTo>
                  <a:lnTo>
                    <a:pt x="190" y="85"/>
                  </a:lnTo>
                  <a:lnTo>
                    <a:pt x="196" y="89"/>
                  </a:lnTo>
                  <a:lnTo>
                    <a:pt x="203" y="94"/>
                  </a:lnTo>
                  <a:lnTo>
                    <a:pt x="208" y="99"/>
                  </a:lnTo>
                  <a:lnTo>
                    <a:pt x="213" y="104"/>
                  </a:lnTo>
                  <a:lnTo>
                    <a:pt x="218" y="110"/>
                  </a:lnTo>
                  <a:lnTo>
                    <a:pt x="222" y="117"/>
                  </a:lnTo>
                  <a:lnTo>
                    <a:pt x="226" y="124"/>
                  </a:lnTo>
                  <a:lnTo>
                    <a:pt x="228" y="131"/>
                  </a:lnTo>
                  <a:lnTo>
                    <a:pt x="230" y="139"/>
                  </a:lnTo>
                  <a:lnTo>
                    <a:pt x="232" y="147"/>
                  </a:lnTo>
                  <a:lnTo>
                    <a:pt x="232" y="155"/>
                  </a:lnTo>
                  <a:lnTo>
                    <a:pt x="232" y="163"/>
                  </a:lnTo>
                  <a:lnTo>
                    <a:pt x="230" y="171"/>
                  </a:lnTo>
                  <a:lnTo>
                    <a:pt x="229" y="179"/>
                  </a:lnTo>
                  <a:lnTo>
                    <a:pt x="226" y="186"/>
                  </a:lnTo>
                  <a:lnTo>
                    <a:pt x="223" y="193"/>
                  </a:lnTo>
                  <a:lnTo>
                    <a:pt x="219" y="200"/>
                  </a:lnTo>
                  <a:lnTo>
                    <a:pt x="214" y="206"/>
                  </a:lnTo>
                  <a:lnTo>
                    <a:pt x="209" y="211"/>
                  </a:lnTo>
                  <a:lnTo>
                    <a:pt x="204" y="216"/>
                  </a:lnTo>
                  <a:lnTo>
                    <a:pt x="198" y="221"/>
                  </a:lnTo>
                  <a:lnTo>
                    <a:pt x="191" y="225"/>
                  </a:lnTo>
                  <a:lnTo>
                    <a:pt x="184" y="228"/>
                  </a:lnTo>
                  <a:lnTo>
                    <a:pt x="177" y="231"/>
                  </a:lnTo>
                  <a:lnTo>
                    <a:pt x="169" y="232"/>
                  </a:lnTo>
                  <a:lnTo>
                    <a:pt x="161" y="234"/>
                  </a:lnTo>
                  <a:lnTo>
                    <a:pt x="153" y="234"/>
                  </a:lnTo>
                  <a:lnTo>
                    <a:pt x="145" y="234"/>
                  </a:lnTo>
                  <a:lnTo>
                    <a:pt x="137" y="232"/>
                  </a:lnTo>
                  <a:lnTo>
                    <a:pt x="130" y="231"/>
                  </a:lnTo>
                  <a:lnTo>
                    <a:pt x="123" y="228"/>
                  </a:lnTo>
                  <a:lnTo>
                    <a:pt x="116" y="225"/>
                  </a:lnTo>
                  <a:lnTo>
                    <a:pt x="109" y="221"/>
                  </a:lnTo>
                  <a:lnTo>
                    <a:pt x="103" y="216"/>
                  </a:lnTo>
                  <a:lnTo>
                    <a:pt x="97" y="211"/>
                  </a:lnTo>
                  <a:lnTo>
                    <a:pt x="92" y="206"/>
                  </a:lnTo>
                  <a:lnTo>
                    <a:pt x="88" y="200"/>
                  </a:lnTo>
                  <a:lnTo>
                    <a:pt x="84" y="193"/>
                  </a:lnTo>
                  <a:lnTo>
                    <a:pt x="80" y="186"/>
                  </a:lnTo>
                  <a:lnTo>
                    <a:pt x="78" y="179"/>
                  </a:lnTo>
                  <a:lnTo>
                    <a:pt x="76" y="171"/>
                  </a:lnTo>
                  <a:lnTo>
                    <a:pt x="74" y="163"/>
                  </a:lnTo>
                  <a:lnTo>
                    <a:pt x="74" y="155"/>
                  </a:lnTo>
                  <a:lnTo>
                    <a:pt x="74" y="147"/>
                  </a:lnTo>
                  <a:lnTo>
                    <a:pt x="76" y="139"/>
                  </a:lnTo>
                  <a:lnTo>
                    <a:pt x="78" y="131"/>
                  </a:lnTo>
                  <a:lnTo>
                    <a:pt x="80" y="124"/>
                  </a:lnTo>
                  <a:lnTo>
                    <a:pt x="84" y="117"/>
                  </a:lnTo>
                  <a:lnTo>
                    <a:pt x="88" y="110"/>
                  </a:lnTo>
                  <a:lnTo>
                    <a:pt x="92" y="104"/>
                  </a:lnTo>
                  <a:lnTo>
                    <a:pt x="97" y="99"/>
                  </a:lnTo>
                  <a:lnTo>
                    <a:pt x="103" y="94"/>
                  </a:lnTo>
                  <a:lnTo>
                    <a:pt x="109" y="89"/>
                  </a:lnTo>
                  <a:lnTo>
                    <a:pt x="116" y="85"/>
                  </a:lnTo>
                  <a:lnTo>
                    <a:pt x="123" y="82"/>
                  </a:lnTo>
                  <a:lnTo>
                    <a:pt x="130" y="79"/>
                  </a:lnTo>
                  <a:lnTo>
                    <a:pt x="137" y="78"/>
                  </a:lnTo>
                  <a:lnTo>
                    <a:pt x="145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0"/>
            <p:cNvSpPr/>
            <p:nvPr/>
          </p:nvSpPr>
          <p:spPr>
            <a:xfrm>
              <a:off x="7932416" y="5059934"/>
              <a:ext cx="109440" cy="109080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305" y="152"/>
                  </a:moveTo>
                  <a:lnTo>
                    <a:pt x="304" y="136"/>
                  </a:lnTo>
                  <a:lnTo>
                    <a:pt x="302" y="121"/>
                  </a:lnTo>
                  <a:lnTo>
                    <a:pt x="298" y="106"/>
                  </a:lnTo>
                  <a:lnTo>
                    <a:pt x="293" y="92"/>
                  </a:lnTo>
                  <a:lnTo>
                    <a:pt x="287" y="79"/>
                  </a:lnTo>
                  <a:lnTo>
                    <a:pt x="279" y="67"/>
                  </a:lnTo>
                  <a:lnTo>
                    <a:pt x="270" y="55"/>
                  </a:lnTo>
                  <a:lnTo>
                    <a:pt x="260" y="44"/>
                  </a:lnTo>
                  <a:lnTo>
                    <a:pt x="249" y="34"/>
                  </a:lnTo>
                  <a:lnTo>
                    <a:pt x="238" y="26"/>
                  </a:lnTo>
                  <a:lnTo>
                    <a:pt x="225" y="18"/>
                  </a:lnTo>
                  <a:lnTo>
                    <a:pt x="212" y="12"/>
                  </a:lnTo>
                  <a:lnTo>
                    <a:pt x="197" y="7"/>
                  </a:lnTo>
                  <a:lnTo>
                    <a:pt x="183" y="3"/>
                  </a:lnTo>
                  <a:lnTo>
                    <a:pt x="168" y="1"/>
                  </a:ln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79" y="18"/>
                  </a:lnTo>
                  <a:lnTo>
                    <a:pt x="67" y="26"/>
                  </a:lnTo>
                  <a:lnTo>
                    <a:pt x="55" y="34"/>
                  </a:lnTo>
                  <a:lnTo>
                    <a:pt x="44" y="44"/>
                  </a:lnTo>
                  <a:lnTo>
                    <a:pt x="35" y="55"/>
                  </a:lnTo>
                  <a:lnTo>
                    <a:pt x="26" y="67"/>
                  </a:lnTo>
                  <a:lnTo>
                    <a:pt x="18" y="79"/>
                  </a:lnTo>
                  <a:lnTo>
                    <a:pt x="12" y="92"/>
                  </a:lnTo>
                  <a:lnTo>
                    <a:pt x="7" y="106"/>
                  </a:lnTo>
                  <a:lnTo>
                    <a:pt x="3" y="121"/>
                  </a:lnTo>
                  <a:lnTo>
                    <a:pt x="1" y="136"/>
                  </a:lnTo>
                  <a:lnTo>
                    <a:pt x="0" y="152"/>
                  </a:lnTo>
                  <a:lnTo>
                    <a:pt x="1" y="168"/>
                  </a:lnTo>
                  <a:lnTo>
                    <a:pt x="3" y="183"/>
                  </a:lnTo>
                  <a:lnTo>
                    <a:pt x="7" y="198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6" y="237"/>
                  </a:lnTo>
                  <a:lnTo>
                    <a:pt x="35" y="249"/>
                  </a:lnTo>
                  <a:lnTo>
                    <a:pt x="44" y="260"/>
                  </a:lnTo>
                  <a:lnTo>
                    <a:pt x="55" y="270"/>
                  </a:lnTo>
                  <a:lnTo>
                    <a:pt x="67" y="278"/>
                  </a:lnTo>
                  <a:lnTo>
                    <a:pt x="80" y="286"/>
                  </a:lnTo>
                  <a:lnTo>
                    <a:pt x="93" y="292"/>
                  </a:lnTo>
                  <a:lnTo>
                    <a:pt x="107" y="297"/>
                  </a:lnTo>
                  <a:lnTo>
                    <a:pt x="121" y="301"/>
                  </a:lnTo>
                  <a:lnTo>
                    <a:pt x="136" y="303"/>
                  </a:lnTo>
                  <a:lnTo>
                    <a:pt x="152" y="304"/>
                  </a:lnTo>
                  <a:lnTo>
                    <a:pt x="168" y="303"/>
                  </a:lnTo>
                  <a:lnTo>
                    <a:pt x="183" y="301"/>
                  </a:lnTo>
                  <a:lnTo>
                    <a:pt x="198" y="297"/>
                  </a:lnTo>
                  <a:lnTo>
                    <a:pt x="212" y="292"/>
                  </a:lnTo>
                  <a:lnTo>
                    <a:pt x="225" y="286"/>
                  </a:lnTo>
                  <a:lnTo>
                    <a:pt x="238" y="278"/>
                  </a:lnTo>
                  <a:lnTo>
                    <a:pt x="250" y="270"/>
                  </a:lnTo>
                  <a:lnTo>
                    <a:pt x="260" y="260"/>
                  </a:lnTo>
                  <a:lnTo>
                    <a:pt x="270" y="249"/>
                  </a:lnTo>
                  <a:lnTo>
                    <a:pt x="279" y="237"/>
                  </a:lnTo>
                  <a:lnTo>
                    <a:pt x="287" y="225"/>
                  </a:lnTo>
                  <a:lnTo>
                    <a:pt x="293" y="212"/>
                  </a:lnTo>
                  <a:lnTo>
                    <a:pt x="298" y="198"/>
                  </a:lnTo>
                  <a:lnTo>
                    <a:pt x="302" y="183"/>
                  </a:lnTo>
                  <a:lnTo>
                    <a:pt x="304" y="168"/>
                  </a:lnTo>
                  <a:close/>
                  <a:moveTo>
                    <a:pt x="73" y="152"/>
                  </a:moveTo>
                  <a:lnTo>
                    <a:pt x="73" y="144"/>
                  </a:lnTo>
                  <a:lnTo>
                    <a:pt x="75" y="137"/>
                  </a:lnTo>
                  <a:lnTo>
                    <a:pt x="76" y="129"/>
                  </a:lnTo>
                  <a:lnTo>
                    <a:pt x="79" y="122"/>
                  </a:lnTo>
                  <a:lnTo>
                    <a:pt x="82" y="115"/>
                  </a:lnTo>
                  <a:lnTo>
                    <a:pt x="86" y="109"/>
                  </a:lnTo>
                  <a:lnTo>
                    <a:pt x="91" y="102"/>
                  </a:lnTo>
                  <a:lnTo>
                    <a:pt x="96" y="97"/>
                  </a:lnTo>
                  <a:lnTo>
                    <a:pt x="101" y="92"/>
                  </a:lnTo>
                  <a:lnTo>
                    <a:pt x="107" y="87"/>
                  </a:lnTo>
                  <a:lnTo>
                    <a:pt x="114" y="83"/>
                  </a:lnTo>
                  <a:lnTo>
                    <a:pt x="121" y="79"/>
                  </a:lnTo>
                  <a:lnTo>
                    <a:pt x="128" y="77"/>
                  </a:lnTo>
                  <a:lnTo>
                    <a:pt x="136" y="75"/>
                  </a:lnTo>
                  <a:lnTo>
                    <a:pt x="144" y="73"/>
                  </a:lnTo>
                  <a:lnTo>
                    <a:pt x="152" y="73"/>
                  </a:lnTo>
                  <a:lnTo>
                    <a:pt x="160" y="73"/>
                  </a:lnTo>
                  <a:lnTo>
                    <a:pt x="168" y="75"/>
                  </a:lnTo>
                  <a:lnTo>
                    <a:pt x="175" y="76"/>
                  </a:lnTo>
                  <a:lnTo>
                    <a:pt x="182" y="79"/>
                  </a:lnTo>
                  <a:lnTo>
                    <a:pt x="189" y="82"/>
                  </a:lnTo>
                  <a:lnTo>
                    <a:pt x="196" y="86"/>
                  </a:lnTo>
                  <a:lnTo>
                    <a:pt x="202" y="91"/>
                  </a:lnTo>
                  <a:lnTo>
                    <a:pt x="208" y="96"/>
                  </a:lnTo>
                  <a:lnTo>
                    <a:pt x="213" y="101"/>
                  </a:lnTo>
                  <a:lnTo>
                    <a:pt x="217" y="107"/>
                  </a:lnTo>
                  <a:lnTo>
                    <a:pt x="221" y="114"/>
                  </a:lnTo>
                  <a:lnTo>
                    <a:pt x="225" y="121"/>
                  </a:lnTo>
                  <a:lnTo>
                    <a:pt x="227" y="128"/>
                  </a:lnTo>
                  <a:lnTo>
                    <a:pt x="229" y="136"/>
                  </a:lnTo>
                  <a:lnTo>
                    <a:pt x="231" y="144"/>
                  </a:lnTo>
                  <a:lnTo>
                    <a:pt x="231" y="152"/>
                  </a:lnTo>
                  <a:lnTo>
                    <a:pt x="231" y="160"/>
                  </a:lnTo>
                  <a:lnTo>
                    <a:pt x="229" y="167"/>
                  </a:lnTo>
                  <a:lnTo>
                    <a:pt x="228" y="175"/>
                  </a:lnTo>
                  <a:lnTo>
                    <a:pt x="225" y="182"/>
                  </a:lnTo>
                  <a:lnTo>
                    <a:pt x="222" y="189"/>
                  </a:lnTo>
                  <a:lnTo>
                    <a:pt x="218" y="195"/>
                  </a:lnTo>
                  <a:lnTo>
                    <a:pt x="214" y="202"/>
                  </a:lnTo>
                  <a:lnTo>
                    <a:pt x="209" y="207"/>
                  </a:lnTo>
                  <a:lnTo>
                    <a:pt x="203" y="212"/>
                  </a:lnTo>
                  <a:lnTo>
                    <a:pt x="197" y="217"/>
                  </a:lnTo>
                  <a:lnTo>
                    <a:pt x="191" y="221"/>
                  </a:lnTo>
                  <a:lnTo>
                    <a:pt x="184" y="225"/>
                  </a:lnTo>
                  <a:lnTo>
                    <a:pt x="176" y="227"/>
                  </a:lnTo>
                  <a:lnTo>
                    <a:pt x="169" y="229"/>
                  </a:lnTo>
                  <a:lnTo>
                    <a:pt x="160" y="231"/>
                  </a:lnTo>
                  <a:lnTo>
                    <a:pt x="152" y="231"/>
                  </a:lnTo>
                  <a:lnTo>
                    <a:pt x="144" y="231"/>
                  </a:lnTo>
                  <a:lnTo>
                    <a:pt x="137" y="229"/>
                  </a:lnTo>
                  <a:lnTo>
                    <a:pt x="129" y="228"/>
                  </a:lnTo>
                  <a:lnTo>
                    <a:pt x="122" y="225"/>
                  </a:lnTo>
                  <a:lnTo>
                    <a:pt x="115" y="222"/>
                  </a:lnTo>
                  <a:lnTo>
                    <a:pt x="109" y="218"/>
                  </a:lnTo>
                  <a:lnTo>
                    <a:pt x="102" y="213"/>
                  </a:lnTo>
                  <a:lnTo>
                    <a:pt x="97" y="208"/>
                  </a:lnTo>
                  <a:lnTo>
                    <a:pt x="92" y="203"/>
                  </a:lnTo>
                  <a:lnTo>
                    <a:pt x="87" y="197"/>
                  </a:lnTo>
                  <a:lnTo>
                    <a:pt x="83" y="190"/>
                  </a:lnTo>
                  <a:lnTo>
                    <a:pt x="79" y="183"/>
                  </a:lnTo>
                  <a:lnTo>
                    <a:pt x="77" y="176"/>
                  </a:lnTo>
                  <a:lnTo>
                    <a:pt x="75" y="168"/>
                  </a:lnTo>
                  <a:lnTo>
                    <a:pt x="73" y="1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2" name="Google Shape;682;p30"/>
          <p:cNvSpPr/>
          <p:nvPr/>
        </p:nvSpPr>
        <p:spPr>
          <a:xfrm>
            <a:off x="9297372" y="3210259"/>
            <a:ext cx="663608" cy="684669"/>
          </a:xfrm>
          <a:custGeom>
            <a:avLst/>
            <a:gdLst/>
            <a:ahLst/>
            <a:cxnLst/>
            <a:rect l="l" t="t" r="r" b="b"/>
            <a:pathLst>
              <a:path w="1608" h="1659" extrusionOk="0">
                <a:moveTo>
                  <a:pt x="1507" y="93"/>
                </a:moveTo>
                <a:lnTo>
                  <a:pt x="863" y="93"/>
                </a:lnTo>
                <a:lnTo>
                  <a:pt x="863" y="71"/>
                </a:lnTo>
                <a:lnTo>
                  <a:pt x="863" y="64"/>
                </a:lnTo>
                <a:lnTo>
                  <a:pt x="862" y="56"/>
                </a:lnTo>
                <a:lnTo>
                  <a:pt x="860" y="50"/>
                </a:lnTo>
                <a:lnTo>
                  <a:pt x="858" y="43"/>
                </a:lnTo>
                <a:lnTo>
                  <a:pt x="855" y="37"/>
                </a:lnTo>
                <a:lnTo>
                  <a:pt x="851" y="31"/>
                </a:lnTo>
                <a:lnTo>
                  <a:pt x="847" y="26"/>
                </a:lnTo>
                <a:lnTo>
                  <a:pt x="843" y="20"/>
                </a:lnTo>
                <a:lnTo>
                  <a:pt x="838" y="16"/>
                </a:lnTo>
                <a:lnTo>
                  <a:pt x="832" y="12"/>
                </a:lnTo>
                <a:lnTo>
                  <a:pt x="827" y="8"/>
                </a:lnTo>
                <a:lnTo>
                  <a:pt x="821" y="5"/>
                </a:lnTo>
                <a:lnTo>
                  <a:pt x="814" y="3"/>
                </a:lnTo>
                <a:lnTo>
                  <a:pt x="807" y="1"/>
                </a:lnTo>
                <a:lnTo>
                  <a:pt x="800" y="0"/>
                </a:lnTo>
                <a:lnTo>
                  <a:pt x="793" y="0"/>
                </a:lnTo>
                <a:lnTo>
                  <a:pt x="786" y="0"/>
                </a:lnTo>
                <a:lnTo>
                  <a:pt x="779" y="1"/>
                </a:lnTo>
                <a:lnTo>
                  <a:pt x="772" y="3"/>
                </a:lnTo>
                <a:lnTo>
                  <a:pt x="765" y="5"/>
                </a:lnTo>
                <a:lnTo>
                  <a:pt x="759" y="8"/>
                </a:lnTo>
                <a:lnTo>
                  <a:pt x="753" y="12"/>
                </a:lnTo>
                <a:lnTo>
                  <a:pt x="748" y="16"/>
                </a:lnTo>
                <a:lnTo>
                  <a:pt x="743" y="20"/>
                </a:lnTo>
                <a:lnTo>
                  <a:pt x="738" y="26"/>
                </a:lnTo>
                <a:lnTo>
                  <a:pt x="734" y="31"/>
                </a:lnTo>
                <a:lnTo>
                  <a:pt x="730" y="37"/>
                </a:lnTo>
                <a:lnTo>
                  <a:pt x="728" y="43"/>
                </a:lnTo>
                <a:lnTo>
                  <a:pt x="725" y="50"/>
                </a:lnTo>
                <a:lnTo>
                  <a:pt x="723" y="56"/>
                </a:lnTo>
                <a:lnTo>
                  <a:pt x="722" y="64"/>
                </a:lnTo>
                <a:lnTo>
                  <a:pt x="722" y="71"/>
                </a:lnTo>
                <a:lnTo>
                  <a:pt x="722" y="93"/>
                </a:lnTo>
                <a:lnTo>
                  <a:pt x="101" y="93"/>
                </a:lnTo>
                <a:lnTo>
                  <a:pt x="91" y="94"/>
                </a:lnTo>
                <a:lnTo>
                  <a:pt x="81" y="95"/>
                </a:lnTo>
                <a:lnTo>
                  <a:pt x="71" y="98"/>
                </a:lnTo>
                <a:lnTo>
                  <a:pt x="62" y="101"/>
                </a:lnTo>
                <a:lnTo>
                  <a:pt x="53" y="105"/>
                </a:lnTo>
                <a:lnTo>
                  <a:pt x="44" y="110"/>
                </a:lnTo>
                <a:lnTo>
                  <a:pt x="37" y="116"/>
                </a:lnTo>
                <a:lnTo>
                  <a:pt x="29" y="123"/>
                </a:lnTo>
                <a:lnTo>
                  <a:pt x="23" y="130"/>
                </a:lnTo>
                <a:lnTo>
                  <a:pt x="17" y="138"/>
                </a:lnTo>
                <a:lnTo>
                  <a:pt x="12" y="146"/>
                </a:lnTo>
                <a:lnTo>
                  <a:pt x="8" y="155"/>
                </a:lnTo>
                <a:lnTo>
                  <a:pt x="5" y="165"/>
                </a:lnTo>
                <a:lnTo>
                  <a:pt x="2" y="174"/>
                </a:lnTo>
                <a:lnTo>
                  <a:pt x="1" y="185"/>
                </a:lnTo>
                <a:lnTo>
                  <a:pt x="0" y="195"/>
                </a:lnTo>
                <a:lnTo>
                  <a:pt x="1" y="205"/>
                </a:lnTo>
                <a:lnTo>
                  <a:pt x="2" y="216"/>
                </a:lnTo>
                <a:lnTo>
                  <a:pt x="5" y="225"/>
                </a:lnTo>
                <a:lnTo>
                  <a:pt x="8" y="235"/>
                </a:lnTo>
                <a:lnTo>
                  <a:pt x="12" y="243"/>
                </a:lnTo>
                <a:lnTo>
                  <a:pt x="17" y="252"/>
                </a:lnTo>
                <a:lnTo>
                  <a:pt x="23" y="260"/>
                </a:lnTo>
                <a:lnTo>
                  <a:pt x="29" y="267"/>
                </a:lnTo>
                <a:lnTo>
                  <a:pt x="37" y="273"/>
                </a:lnTo>
                <a:lnTo>
                  <a:pt x="44" y="279"/>
                </a:lnTo>
                <a:lnTo>
                  <a:pt x="53" y="284"/>
                </a:lnTo>
                <a:lnTo>
                  <a:pt x="62" y="288"/>
                </a:lnTo>
                <a:lnTo>
                  <a:pt x="71" y="292"/>
                </a:lnTo>
                <a:lnTo>
                  <a:pt x="81" y="294"/>
                </a:lnTo>
                <a:lnTo>
                  <a:pt x="91" y="295"/>
                </a:lnTo>
                <a:lnTo>
                  <a:pt x="101" y="296"/>
                </a:lnTo>
                <a:lnTo>
                  <a:pt x="115" y="296"/>
                </a:lnTo>
                <a:lnTo>
                  <a:pt x="115" y="1253"/>
                </a:lnTo>
                <a:lnTo>
                  <a:pt x="115" y="1256"/>
                </a:lnTo>
                <a:lnTo>
                  <a:pt x="116" y="1259"/>
                </a:lnTo>
                <a:lnTo>
                  <a:pt x="116" y="1262"/>
                </a:lnTo>
                <a:lnTo>
                  <a:pt x="118" y="1265"/>
                </a:lnTo>
                <a:lnTo>
                  <a:pt x="119" y="1268"/>
                </a:lnTo>
                <a:lnTo>
                  <a:pt x="121" y="1270"/>
                </a:lnTo>
                <a:lnTo>
                  <a:pt x="123" y="1273"/>
                </a:lnTo>
                <a:lnTo>
                  <a:pt x="125" y="1275"/>
                </a:lnTo>
                <a:lnTo>
                  <a:pt x="127" y="1277"/>
                </a:lnTo>
                <a:lnTo>
                  <a:pt x="129" y="1279"/>
                </a:lnTo>
                <a:lnTo>
                  <a:pt x="132" y="1280"/>
                </a:lnTo>
                <a:lnTo>
                  <a:pt x="135" y="1281"/>
                </a:lnTo>
                <a:lnTo>
                  <a:pt x="138" y="1283"/>
                </a:lnTo>
                <a:lnTo>
                  <a:pt x="141" y="1283"/>
                </a:lnTo>
                <a:lnTo>
                  <a:pt x="144" y="1284"/>
                </a:lnTo>
                <a:lnTo>
                  <a:pt x="147" y="1284"/>
                </a:lnTo>
                <a:lnTo>
                  <a:pt x="725" y="1284"/>
                </a:lnTo>
                <a:lnTo>
                  <a:pt x="725" y="1366"/>
                </a:lnTo>
                <a:lnTo>
                  <a:pt x="417" y="1527"/>
                </a:lnTo>
                <a:lnTo>
                  <a:pt x="411" y="1530"/>
                </a:lnTo>
                <a:lnTo>
                  <a:pt x="405" y="1534"/>
                </a:lnTo>
                <a:lnTo>
                  <a:pt x="400" y="1539"/>
                </a:lnTo>
                <a:lnTo>
                  <a:pt x="396" y="1544"/>
                </a:lnTo>
                <a:lnTo>
                  <a:pt x="392" y="1549"/>
                </a:lnTo>
                <a:lnTo>
                  <a:pt x="388" y="1555"/>
                </a:lnTo>
                <a:lnTo>
                  <a:pt x="385" y="1561"/>
                </a:lnTo>
                <a:lnTo>
                  <a:pt x="383" y="1567"/>
                </a:lnTo>
                <a:lnTo>
                  <a:pt x="381" y="1573"/>
                </a:lnTo>
                <a:lnTo>
                  <a:pt x="380" y="1580"/>
                </a:lnTo>
                <a:lnTo>
                  <a:pt x="379" y="1587"/>
                </a:lnTo>
                <a:lnTo>
                  <a:pt x="379" y="1593"/>
                </a:lnTo>
                <a:lnTo>
                  <a:pt x="380" y="1600"/>
                </a:lnTo>
                <a:lnTo>
                  <a:pt x="381" y="1607"/>
                </a:lnTo>
                <a:lnTo>
                  <a:pt x="383" y="1613"/>
                </a:lnTo>
                <a:lnTo>
                  <a:pt x="386" y="1620"/>
                </a:lnTo>
                <a:lnTo>
                  <a:pt x="389" y="1626"/>
                </a:lnTo>
                <a:lnTo>
                  <a:pt x="394" y="1632"/>
                </a:lnTo>
                <a:lnTo>
                  <a:pt x="398" y="1637"/>
                </a:lnTo>
                <a:lnTo>
                  <a:pt x="403" y="1641"/>
                </a:lnTo>
                <a:lnTo>
                  <a:pt x="408" y="1646"/>
                </a:lnTo>
                <a:lnTo>
                  <a:pt x="414" y="1649"/>
                </a:lnTo>
                <a:lnTo>
                  <a:pt x="420" y="1652"/>
                </a:lnTo>
                <a:lnTo>
                  <a:pt x="427" y="1655"/>
                </a:lnTo>
                <a:lnTo>
                  <a:pt x="433" y="1656"/>
                </a:lnTo>
                <a:lnTo>
                  <a:pt x="440" y="1658"/>
                </a:lnTo>
                <a:lnTo>
                  <a:pt x="447" y="1658"/>
                </a:lnTo>
                <a:lnTo>
                  <a:pt x="453" y="1658"/>
                </a:lnTo>
                <a:lnTo>
                  <a:pt x="460" y="1657"/>
                </a:lnTo>
                <a:lnTo>
                  <a:pt x="467" y="1656"/>
                </a:lnTo>
                <a:lnTo>
                  <a:pt x="474" y="1654"/>
                </a:lnTo>
                <a:lnTo>
                  <a:pt x="480" y="1651"/>
                </a:lnTo>
                <a:lnTo>
                  <a:pt x="793" y="1487"/>
                </a:lnTo>
                <a:lnTo>
                  <a:pt x="1106" y="1651"/>
                </a:lnTo>
                <a:lnTo>
                  <a:pt x="1108" y="1652"/>
                </a:lnTo>
                <a:lnTo>
                  <a:pt x="1109" y="1653"/>
                </a:lnTo>
                <a:lnTo>
                  <a:pt x="1111" y="1654"/>
                </a:lnTo>
                <a:lnTo>
                  <a:pt x="1113" y="1655"/>
                </a:lnTo>
                <a:lnTo>
                  <a:pt x="1116" y="1656"/>
                </a:lnTo>
                <a:lnTo>
                  <a:pt x="1120" y="1657"/>
                </a:lnTo>
                <a:lnTo>
                  <a:pt x="1124" y="1658"/>
                </a:lnTo>
                <a:lnTo>
                  <a:pt x="1129" y="1658"/>
                </a:lnTo>
                <a:lnTo>
                  <a:pt x="1133" y="1659"/>
                </a:lnTo>
                <a:lnTo>
                  <a:pt x="1137" y="1659"/>
                </a:lnTo>
                <a:lnTo>
                  <a:pt x="1142" y="1659"/>
                </a:lnTo>
                <a:lnTo>
                  <a:pt x="1146" y="1658"/>
                </a:lnTo>
                <a:lnTo>
                  <a:pt x="1151" y="1657"/>
                </a:lnTo>
                <a:lnTo>
                  <a:pt x="1156" y="1656"/>
                </a:lnTo>
                <a:lnTo>
                  <a:pt x="1160" y="1655"/>
                </a:lnTo>
                <a:lnTo>
                  <a:pt x="1165" y="1653"/>
                </a:lnTo>
                <a:lnTo>
                  <a:pt x="1169" y="1651"/>
                </a:lnTo>
                <a:lnTo>
                  <a:pt x="1173" y="1649"/>
                </a:lnTo>
                <a:lnTo>
                  <a:pt x="1177" y="1647"/>
                </a:lnTo>
                <a:lnTo>
                  <a:pt x="1181" y="1644"/>
                </a:lnTo>
                <a:lnTo>
                  <a:pt x="1185" y="1641"/>
                </a:lnTo>
                <a:lnTo>
                  <a:pt x="1188" y="1638"/>
                </a:lnTo>
                <a:lnTo>
                  <a:pt x="1191" y="1634"/>
                </a:lnTo>
                <a:lnTo>
                  <a:pt x="1194" y="1631"/>
                </a:lnTo>
                <a:lnTo>
                  <a:pt x="1197" y="1627"/>
                </a:lnTo>
                <a:lnTo>
                  <a:pt x="1199" y="1623"/>
                </a:lnTo>
                <a:lnTo>
                  <a:pt x="1202" y="1616"/>
                </a:lnTo>
                <a:lnTo>
                  <a:pt x="1204" y="1610"/>
                </a:lnTo>
                <a:lnTo>
                  <a:pt x="1205" y="1603"/>
                </a:lnTo>
                <a:lnTo>
                  <a:pt x="1206" y="1596"/>
                </a:lnTo>
                <a:lnTo>
                  <a:pt x="1206" y="1589"/>
                </a:lnTo>
                <a:lnTo>
                  <a:pt x="1206" y="1583"/>
                </a:lnTo>
                <a:lnTo>
                  <a:pt x="1204" y="1576"/>
                </a:lnTo>
                <a:lnTo>
                  <a:pt x="1203" y="1570"/>
                </a:lnTo>
                <a:lnTo>
                  <a:pt x="1200" y="1563"/>
                </a:lnTo>
                <a:lnTo>
                  <a:pt x="1197" y="1557"/>
                </a:lnTo>
                <a:lnTo>
                  <a:pt x="1194" y="1552"/>
                </a:lnTo>
                <a:lnTo>
                  <a:pt x="1190" y="1546"/>
                </a:lnTo>
                <a:lnTo>
                  <a:pt x="1185" y="1542"/>
                </a:lnTo>
                <a:lnTo>
                  <a:pt x="1180" y="1537"/>
                </a:lnTo>
                <a:lnTo>
                  <a:pt x="1174" y="1533"/>
                </a:lnTo>
                <a:lnTo>
                  <a:pt x="1168" y="1530"/>
                </a:lnTo>
                <a:lnTo>
                  <a:pt x="860" y="1369"/>
                </a:lnTo>
                <a:lnTo>
                  <a:pt x="860" y="1287"/>
                </a:lnTo>
                <a:lnTo>
                  <a:pt x="1462" y="1287"/>
                </a:lnTo>
                <a:lnTo>
                  <a:pt x="1465" y="1287"/>
                </a:lnTo>
                <a:lnTo>
                  <a:pt x="1468" y="1286"/>
                </a:lnTo>
                <a:lnTo>
                  <a:pt x="1471" y="1286"/>
                </a:lnTo>
                <a:lnTo>
                  <a:pt x="1474" y="1284"/>
                </a:lnTo>
                <a:lnTo>
                  <a:pt x="1477" y="1283"/>
                </a:lnTo>
                <a:lnTo>
                  <a:pt x="1479" y="1282"/>
                </a:lnTo>
                <a:lnTo>
                  <a:pt x="1482" y="1280"/>
                </a:lnTo>
                <a:lnTo>
                  <a:pt x="1484" y="1278"/>
                </a:lnTo>
                <a:lnTo>
                  <a:pt x="1486" y="1276"/>
                </a:lnTo>
                <a:lnTo>
                  <a:pt x="1488" y="1273"/>
                </a:lnTo>
                <a:lnTo>
                  <a:pt x="1489" y="1271"/>
                </a:lnTo>
                <a:lnTo>
                  <a:pt x="1490" y="1268"/>
                </a:lnTo>
                <a:lnTo>
                  <a:pt x="1492" y="1265"/>
                </a:lnTo>
                <a:lnTo>
                  <a:pt x="1492" y="1262"/>
                </a:lnTo>
                <a:lnTo>
                  <a:pt x="1493" y="1259"/>
                </a:lnTo>
                <a:lnTo>
                  <a:pt x="1493" y="1256"/>
                </a:lnTo>
                <a:lnTo>
                  <a:pt x="1493" y="299"/>
                </a:lnTo>
                <a:lnTo>
                  <a:pt x="1507" y="299"/>
                </a:lnTo>
                <a:lnTo>
                  <a:pt x="1517" y="298"/>
                </a:lnTo>
                <a:lnTo>
                  <a:pt x="1527" y="297"/>
                </a:lnTo>
                <a:lnTo>
                  <a:pt x="1537" y="294"/>
                </a:lnTo>
                <a:lnTo>
                  <a:pt x="1546" y="291"/>
                </a:lnTo>
                <a:lnTo>
                  <a:pt x="1555" y="287"/>
                </a:lnTo>
                <a:lnTo>
                  <a:pt x="1564" y="282"/>
                </a:lnTo>
                <a:lnTo>
                  <a:pt x="1571" y="276"/>
                </a:lnTo>
                <a:lnTo>
                  <a:pt x="1578" y="269"/>
                </a:lnTo>
                <a:lnTo>
                  <a:pt x="1585" y="262"/>
                </a:lnTo>
                <a:lnTo>
                  <a:pt x="1591" y="255"/>
                </a:lnTo>
                <a:lnTo>
                  <a:pt x="1596" y="246"/>
                </a:lnTo>
                <a:lnTo>
                  <a:pt x="1600" y="237"/>
                </a:lnTo>
                <a:lnTo>
                  <a:pt x="1603" y="228"/>
                </a:lnTo>
                <a:lnTo>
                  <a:pt x="1606" y="218"/>
                </a:lnTo>
                <a:lnTo>
                  <a:pt x="1607" y="208"/>
                </a:lnTo>
                <a:lnTo>
                  <a:pt x="1608" y="198"/>
                </a:lnTo>
                <a:lnTo>
                  <a:pt x="1607" y="187"/>
                </a:lnTo>
                <a:lnTo>
                  <a:pt x="1606" y="176"/>
                </a:lnTo>
                <a:lnTo>
                  <a:pt x="1603" y="166"/>
                </a:lnTo>
                <a:lnTo>
                  <a:pt x="1600" y="156"/>
                </a:lnTo>
                <a:lnTo>
                  <a:pt x="1596" y="147"/>
                </a:lnTo>
                <a:lnTo>
                  <a:pt x="1591" y="138"/>
                </a:lnTo>
                <a:lnTo>
                  <a:pt x="1585" y="130"/>
                </a:lnTo>
                <a:lnTo>
                  <a:pt x="1578" y="123"/>
                </a:lnTo>
                <a:lnTo>
                  <a:pt x="1571" y="116"/>
                </a:lnTo>
                <a:lnTo>
                  <a:pt x="1564" y="110"/>
                </a:lnTo>
                <a:lnTo>
                  <a:pt x="1555" y="105"/>
                </a:lnTo>
                <a:lnTo>
                  <a:pt x="1546" y="101"/>
                </a:lnTo>
                <a:lnTo>
                  <a:pt x="1537" y="98"/>
                </a:lnTo>
                <a:lnTo>
                  <a:pt x="1527" y="95"/>
                </a:lnTo>
                <a:lnTo>
                  <a:pt x="1517" y="94"/>
                </a:lnTo>
                <a:close/>
                <a:moveTo>
                  <a:pt x="539" y="1098"/>
                </a:moveTo>
                <a:lnTo>
                  <a:pt x="539" y="1101"/>
                </a:lnTo>
                <a:lnTo>
                  <a:pt x="538" y="1104"/>
                </a:lnTo>
                <a:lnTo>
                  <a:pt x="538" y="1107"/>
                </a:lnTo>
                <a:lnTo>
                  <a:pt x="537" y="1110"/>
                </a:lnTo>
                <a:lnTo>
                  <a:pt x="535" y="1113"/>
                </a:lnTo>
                <a:lnTo>
                  <a:pt x="534" y="1115"/>
                </a:lnTo>
                <a:lnTo>
                  <a:pt x="532" y="1118"/>
                </a:lnTo>
                <a:lnTo>
                  <a:pt x="530" y="1120"/>
                </a:lnTo>
                <a:lnTo>
                  <a:pt x="528" y="1122"/>
                </a:lnTo>
                <a:lnTo>
                  <a:pt x="525" y="1124"/>
                </a:lnTo>
                <a:lnTo>
                  <a:pt x="523" y="1125"/>
                </a:lnTo>
                <a:lnTo>
                  <a:pt x="520" y="1126"/>
                </a:lnTo>
                <a:lnTo>
                  <a:pt x="517" y="1128"/>
                </a:lnTo>
                <a:lnTo>
                  <a:pt x="514" y="1128"/>
                </a:lnTo>
                <a:lnTo>
                  <a:pt x="511" y="1129"/>
                </a:lnTo>
                <a:lnTo>
                  <a:pt x="508" y="1129"/>
                </a:lnTo>
                <a:lnTo>
                  <a:pt x="364" y="1129"/>
                </a:lnTo>
                <a:lnTo>
                  <a:pt x="361" y="1129"/>
                </a:lnTo>
                <a:lnTo>
                  <a:pt x="358" y="1128"/>
                </a:lnTo>
                <a:lnTo>
                  <a:pt x="355" y="1128"/>
                </a:lnTo>
                <a:lnTo>
                  <a:pt x="352" y="1126"/>
                </a:lnTo>
                <a:lnTo>
                  <a:pt x="349" y="1125"/>
                </a:lnTo>
                <a:lnTo>
                  <a:pt x="347" y="1124"/>
                </a:lnTo>
                <a:lnTo>
                  <a:pt x="344" y="1122"/>
                </a:lnTo>
                <a:lnTo>
                  <a:pt x="342" y="1120"/>
                </a:lnTo>
                <a:lnTo>
                  <a:pt x="340" y="1118"/>
                </a:lnTo>
                <a:lnTo>
                  <a:pt x="338" y="1115"/>
                </a:lnTo>
                <a:lnTo>
                  <a:pt x="337" y="1113"/>
                </a:lnTo>
                <a:lnTo>
                  <a:pt x="335" y="1110"/>
                </a:lnTo>
                <a:lnTo>
                  <a:pt x="334" y="1107"/>
                </a:lnTo>
                <a:lnTo>
                  <a:pt x="334" y="1104"/>
                </a:lnTo>
                <a:lnTo>
                  <a:pt x="333" y="1101"/>
                </a:lnTo>
                <a:lnTo>
                  <a:pt x="333" y="1098"/>
                </a:lnTo>
                <a:lnTo>
                  <a:pt x="333" y="714"/>
                </a:lnTo>
                <a:lnTo>
                  <a:pt x="333" y="711"/>
                </a:lnTo>
                <a:lnTo>
                  <a:pt x="334" y="708"/>
                </a:lnTo>
                <a:lnTo>
                  <a:pt x="334" y="705"/>
                </a:lnTo>
                <a:lnTo>
                  <a:pt x="335" y="702"/>
                </a:lnTo>
                <a:lnTo>
                  <a:pt x="337" y="699"/>
                </a:lnTo>
                <a:lnTo>
                  <a:pt x="338" y="697"/>
                </a:lnTo>
                <a:lnTo>
                  <a:pt x="340" y="694"/>
                </a:lnTo>
                <a:lnTo>
                  <a:pt x="342" y="692"/>
                </a:lnTo>
                <a:lnTo>
                  <a:pt x="344" y="690"/>
                </a:lnTo>
                <a:lnTo>
                  <a:pt x="347" y="688"/>
                </a:lnTo>
                <a:lnTo>
                  <a:pt x="349" y="687"/>
                </a:lnTo>
                <a:lnTo>
                  <a:pt x="352" y="685"/>
                </a:lnTo>
                <a:lnTo>
                  <a:pt x="355" y="684"/>
                </a:lnTo>
                <a:lnTo>
                  <a:pt x="358" y="684"/>
                </a:lnTo>
                <a:lnTo>
                  <a:pt x="361" y="683"/>
                </a:lnTo>
                <a:lnTo>
                  <a:pt x="364" y="683"/>
                </a:lnTo>
                <a:lnTo>
                  <a:pt x="508" y="683"/>
                </a:lnTo>
                <a:lnTo>
                  <a:pt x="511" y="683"/>
                </a:lnTo>
                <a:lnTo>
                  <a:pt x="514" y="684"/>
                </a:lnTo>
                <a:lnTo>
                  <a:pt x="517" y="684"/>
                </a:lnTo>
                <a:lnTo>
                  <a:pt x="520" y="685"/>
                </a:lnTo>
                <a:lnTo>
                  <a:pt x="523" y="687"/>
                </a:lnTo>
                <a:lnTo>
                  <a:pt x="525" y="688"/>
                </a:lnTo>
                <a:lnTo>
                  <a:pt x="528" y="690"/>
                </a:lnTo>
                <a:lnTo>
                  <a:pt x="530" y="692"/>
                </a:lnTo>
                <a:lnTo>
                  <a:pt x="532" y="694"/>
                </a:lnTo>
                <a:lnTo>
                  <a:pt x="534" y="697"/>
                </a:lnTo>
                <a:lnTo>
                  <a:pt x="535" y="699"/>
                </a:lnTo>
                <a:lnTo>
                  <a:pt x="537" y="702"/>
                </a:lnTo>
                <a:lnTo>
                  <a:pt x="538" y="705"/>
                </a:lnTo>
                <a:lnTo>
                  <a:pt x="538" y="708"/>
                </a:lnTo>
                <a:lnTo>
                  <a:pt x="539" y="711"/>
                </a:lnTo>
                <a:lnTo>
                  <a:pt x="539" y="714"/>
                </a:lnTo>
                <a:close/>
                <a:moveTo>
                  <a:pt x="894" y="1098"/>
                </a:moveTo>
                <a:lnTo>
                  <a:pt x="894" y="1101"/>
                </a:lnTo>
                <a:lnTo>
                  <a:pt x="893" y="1104"/>
                </a:lnTo>
                <a:lnTo>
                  <a:pt x="893" y="1107"/>
                </a:lnTo>
                <a:lnTo>
                  <a:pt x="892" y="1110"/>
                </a:lnTo>
                <a:lnTo>
                  <a:pt x="890" y="1113"/>
                </a:lnTo>
                <a:lnTo>
                  <a:pt x="889" y="1115"/>
                </a:lnTo>
                <a:lnTo>
                  <a:pt x="887" y="1118"/>
                </a:lnTo>
                <a:lnTo>
                  <a:pt x="885" y="1120"/>
                </a:lnTo>
                <a:lnTo>
                  <a:pt x="883" y="1122"/>
                </a:lnTo>
                <a:lnTo>
                  <a:pt x="880" y="1124"/>
                </a:lnTo>
                <a:lnTo>
                  <a:pt x="878" y="1125"/>
                </a:lnTo>
                <a:lnTo>
                  <a:pt x="875" y="1126"/>
                </a:lnTo>
                <a:lnTo>
                  <a:pt x="872" y="1128"/>
                </a:lnTo>
                <a:lnTo>
                  <a:pt x="869" y="1128"/>
                </a:lnTo>
                <a:lnTo>
                  <a:pt x="866" y="1129"/>
                </a:lnTo>
                <a:lnTo>
                  <a:pt x="863" y="1129"/>
                </a:lnTo>
                <a:lnTo>
                  <a:pt x="719" y="1129"/>
                </a:lnTo>
                <a:lnTo>
                  <a:pt x="716" y="1129"/>
                </a:lnTo>
                <a:lnTo>
                  <a:pt x="713" y="1128"/>
                </a:lnTo>
                <a:lnTo>
                  <a:pt x="710" y="1128"/>
                </a:lnTo>
                <a:lnTo>
                  <a:pt x="707" y="1126"/>
                </a:lnTo>
                <a:lnTo>
                  <a:pt x="704" y="1125"/>
                </a:lnTo>
                <a:lnTo>
                  <a:pt x="702" y="1124"/>
                </a:lnTo>
                <a:lnTo>
                  <a:pt x="699" y="1122"/>
                </a:lnTo>
                <a:lnTo>
                  <a:pt x="697" y="1120"/>
                </a:lnTo>
                <a:lnTo>
                  <a:pt x="695" y="1118"/>
                </a:lnTo>
                <a:lnTo>
                  <a:pt x="693" y="1115"/>
                </a:lnTo>
                <a:lnTo>
                  <a:pt x="692" y="1113"/>
                </a:lnTo>
                <a:lnTo>
                  <a:pt x="690" y="1110"/>
                </a:lnTo>
                <a:lnTo>
                  <a:pt x="689" y="1107"/>
                </a:lnTo>
                <a:lnTo>
                  <a:pt x="689" y="1104"/>
                </a:lnTo>
                <a:lnTo>
                  <a:pt x="688" y="1101"/>
                </a:lnTo>
                <a:lnTo>
                  <a:pt x="688" y="1098"/>
                </a:lnTo>
                <a:lnTo>
                  <a:pt x="688" y="584"/>
                </a:lnTo>
                <a:lnTo>
                  <a:pt x="688" y="581"/>
                </a:lnTo>
                <a:lnTo>
                  <a:pt x="689" y="578"/>
                </a:lnTo>
                <a:lnTo>
                  <a:pt x="689" y="575"/>
                </a:lnTo>
                <a:lnTo>
                  <a:pt x="690" y="572"/>
                </a:lnTo>
                <a:lnTo>
                  <a:pt x="692" y="569"/>
                </a:lnTo>
                <a:lnTo>
                  <a:pt x="693" y="567"/>
                </a:lnTo>
                <a:lnTo>
                  <a:pt x="695" y="564"/>
                </a:lnTo>
                <a:lnTo>
                  <a:pt x="697" y="562"/>
                </a:lnTo>
                <a:lnTo>
                  <a:pt x="699" y="560"/>
                </a:lnTo>
                <a:lnTo>
                  <a:pt x="702" y="558"/>
                </a:lnTo>
                <a:lnTo>
                  <a:pt x="704" y="557"/>
                </a:lnTo>
                <a:lnTo>
                  <a:pt x="707" y="555"/>
                </a:lnTo>
                <a:lnTo>
                  <a:pt x="710" y="554"/>
                </a:lnTo>
                <a:lnTo>
                  <a:pt x="713" y="554"/>
                </a:lnTo>
                <a:lnTo>
                  <a:pt x="716" y="553"/>
                </a:lnTo>
                <a:lnTo>
                  <a:pt x="719" y="553"/>
                </a:lnTo>
                <a:lnTo>
                  <a:pt x="863" y="553"/>
                </a:lnTo>
                <a:lnTo>
                  <a:pt x="866" y="553"/>
                </a:lnTo>
                <a:lnTo>
                  <a:pt x="869" y="554"/>
                </a:lnTo>
                <a:lnTo>
                  <a:pt x="872" y="554"/>
                </a:lnTo>
                <a:lnTo>
                  <a:pt x="875" y="555"/>
                </a:lnTo>
                <a:lnTo>
                  <a:pt x="878" y="557"/>
                </a:lnTo>
                <a:lnTo>
                  <a:pt x="880" y="558"/>
                </a:lnTo>
                <a:lnTo>
                  <a:pt x="883" y="560"/>
                </a:lnTo>
                <a:lnTo>
                  <a:pt x="885" y="562"/>
                </a:lnTo>
                <a:lnTo>
                  <a:pt x="887" y="564"/>
                </a:lnTo>
                <a:lnTo>
                  <a:pt x="889" y="567"/>
                </a:lnTo>
                <a:lnTo>
                  <a:pt x="890" y="569"/>
                </a:lnTo>
                <a:lnTo>
                  <a:pt x="892" y="572"/>
                </a:lnTo>
                <a:lnTo>
                  <a:pt x="893" y="575"/>
                </a:lnTo>
                <a:lnTo>
                  <a:pt x="893" y="578"/>
                </a:lnTo>
                <a:lnTo>
                  <a:pt x="894" y="581"/>
                </a:lnTo>
                <a:lnTo>
                  <a:pt x="894" y="584"/>
                </a:lnTo>
                <a:close/>
                <a:moveTo>
                  <a:pt x="1253" y="1098"/>
                </a:moveTo>
                <a:lnTo>
                  <a:pt x="1253" y="1101"/>
                </a:lnTo>
                <a:lnTo>
                  <a:pt x="1252" y="1104"/>
                </a:lnTo>
                <a:lnTo>
                  <a:pt x="1252" y="1107"/>
                </a:lnTo>
                <a:lnTo>
                  <a:pt x="1251" y="1110"/>
                </a:lnTo>
                <a:lnTo>
                  <a:pt x="1249" y="1113"/>
                </a:lnTo>
                <a:lnTo>
                  <a:pt x="1248" y="1115"/>
                </a:lnTo>
                <a:lnTo>
                  <a:pt x="1246" y="1118"/>
                </a:lnTo>
                <a:lnTo>
                  <a:pt x="1244" y="1120"/>
                </a:lnTo>
                <a:lnTo>
                  <a:pt x="1242" y="1122"/>
                </a:lnTo>
                <a:lnTo>
                  <a:pt x="1239" y="1124"/>
                </a:lnTo>
                <a:lnTo>
                  <a:pt x="1237" y="1125"/>
                </a:lnTo>
                <a:lnTo>
                  <a:pt x="1234" y="1126"/>
                </a:lnTo>
                <a:lnTo>
                  <a:pt x="1231" y="1128"/>
                </a:lnTo>
                <a:lnTo>
                  <a:pt x="1228" y="1128"/>
                </a:lnTo>
                <a:lnTo>
                  <a:pt x="1225" y="1129"/>
                </a:lnTo>
                <a:lnTo>
                  <a:pt x="1222" y="1129"/>
                </a:lnTo>
                <a:lnTo>
                  <a:pt x="1078" y="1129"/>
                </a:lnTo>
                <a:lnTo>
                  <a:pt x="1075" y="1129"/>
                </a:lnTo>
                <a:lnTo>
                  <a:pt x="1072" y="1128"/>
                </a:lnTo>
                <a:lnTo>
                  <a:pt x="1069" y="1128"/>
                </a:lnTo>
                <a:lnTo>
                  <a:pt x="1066" y="1126"/>
                </a:lnTo>
                <a:lnTo>
                  <a:pt x="1063" y="1125"/>
                </a:lnTo>
                <a:lnTo>
                  <a:pt x="1061" y="1124"/>
                </a:lnTo>
                <a:lnTo>
                  <a:pt x="1058" y="1122"/>
                </a:lnTo>
                <a:lnTo>
                  <a:pt x="1056" y="1120"/>
                </a:lnTo>
                <a:lnTo>
                  <a:pt x="1054" y="1118"/>
                </a:lnTo>
                <a:lnTo>
                  <a:pt x="1052" y="1115"/>
                </a:lnTo>
                <a:lnTo>
                  <a:pt x="1051" y="1113"/>
                </a:lnTo>
                <a:lnTo>
                  <a:pt x="1049" y="1110"/>
                </a:lnTo>
                <a:lnTo>
                  <a:pt x="1048" y="1107"/>
                </a:lnTo>
                <a:lnTo>
                  <a:pt x="1048" y="1104"/>
                </a:lnTo>
                <a:lnTo>
                  <a:pt x="1047" y="1101"/>
                </a:lnTo>
                <a:lnTo>
                  <a:pt x="1047" y="1098"/>
                </a:lnTo>
                <a:lnTo>
                  <a:pt x="1047" y="440"/>
                </a:lnTo>
                <a:lnTo>
                  <a:pt x="1047" y="437"/>
                </a:lnTo>
                <a:lnTo>
                  <a:pt x="1048" y="434"/>
                </a:lnTo>
                <a:lnTo>
                  <a:pt x="1048" y="431"/>
                </a:lnTo>
                <a:lnTo>
                  <a:pt x="1049" y="428"/>
                </a:lnTo>
                <a:lnTo>
                  <a:pt x="1051" y="425"/>
                </a:lnTo>
                <a:lnTo>
                  <a:pt x="1052" y="423"/>
                </a:lnTo>
                <a:lnTo>
                  <a:pt x="1054" y="420"/>
                </a:lnTo>
                <a:lnTo>
                  <a:pt x="1056" y="418"/>
                </a:lnTo>
                <a:lnTo>
                  <a:pt x="1058" y="416"/>
                </a:lnTo>
                <a:lnTo>
                  <a:pt x="1061" y="414"/>
                </a:lnTo>
                <a:lnTo>
                  <a:pt x="1063" y="413"/>
                </a:lnTo>
                <a:lnTo>
                  <a:pt x="1066" y="411"/>
                </a:lnTo>
                <a:lnTo>
                  <a:pt x="1069" y="410"/>
                </a:lnTo>
                <a:lnTo>
                  <a:pt x="1072" y="410"/>
                </a:lnTo>
                <a:lnTo>
                  <a:pt x="1075" y="409"/>
                </a:lnTo>
                <a:lnTo>
                  <a:pt x="1078" y="409"/>
                </a:lnTo>
                <a:lnTo>
                  <a:pt x="1222" y="409"/>
                </a:lnTo>
                <a:lnTo>
                  <a:pt x="1225" y="409"/>
                </a:lnTo>
                <a:lnTo>
                  <a:pt x="1228" y="410"/>
                </a:lnTo>
                <a:lnTo>
                  <a:pt x="1231" y="410"/>
                </a:lnTo>
                <a:lnTo>
                  <a:pt x="1234" y="411"/>
                </a:lnTo>
                <a:lnTo>
                  <a:pt x="1237" y="413"/>
                </a:lnTo>
                <a:lnTo>
                  <a:pt x="1239" y="414"/>
                </a:lnTo>
                <a:lnTo>
                  <a:pt x="1242" y="416"/>
                </a:lnTo>
                <a:lnTo>
                  <a:pt x="1244" y="418"/>
                </a:lnTo>
                <a:lnTo>
                  <a:pt x="1246" y="420"/>
                </a:lnTo>
                <a:lnTo>
                  <a:pt x="1248" y="423"/>
                </a:lnTo>
                <a:lnTo>
                  <a:pt x="1249" y="425"/>
                </a:lnTo>
                <a:lnTo>
                  <a:pt x="1251" y="428"/>
                </a:lnTo>
                <a:lnTo>
                  <a:pt x="1252" y="431"/>
                </a:lnTo>
                <a:lnTo>
                  <a:pt x="1252" y="434"/>
                </a:lnTo>
                <a:lnTo>
                  <a:pt x="1253" y="437"/>
                </a:lnTo>
                <a:lnTo>
                  <a:pt x="1253" y="4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" name="Google Shape;683;p30"/>
          <p:cNvSpPr/>
          <p:nvPr/>
        </p:nvSpPr>
        <p:spPr>
          <a:xfrm>
            <a:off x="10116663" y="3209020"/>
            <a:ext cx="684669" cy="685908"/>
          </a:xfrm>
          <a:custGeom>
            <a:avLst/>
            <a:gdLst/>
            <a:ahLst/>
            <a:cxnLst/>
            <a:rect l="l" t="t" r="r" b="b"/>
            <a:pathLst>
              <a:path w="1659" h="1662" extrusionOk="0">
                <a:moveTo>
                  <a:pt x="1594" y="277"/>
                </a:moveTo>
                <a:lnTo>
                  <a:pt x="1600" y="277"/>
                </a:lnTo>
                <a:lnTo>
                  <a:pt x="1606" y="276"/>
                </a:lnTo>
                <a:lnTo>
                  <a:pt x="1613" y="274"/>
                </a:lnTo>
                <a:lnTo>
                  <a:pt x="1618" y="272"/>
                </a:lnTo>
                <a:lnTo>
                  <a:pt x="1624" y="269"/>
                </a:lnTo>
                <a:lnTo>
                  <a:pt x="1629" y="266"/>
                </a:lnTo>
                <a:lnTo>
                  <a:pt x="1634" y="262"/>
                </a:lnTo>
                <a:lnTo>
                  <a:pt x="1639" y="258"/>
                </a:lnTo>
                <a:lnTo>
                  <a:pt x="1643" y="254"/>
                </a:lnTo>
                <a:lnTo>
                  <a:pt x="1647" y="249"/>
                </a:lnTo>
                <a:lnTo>
                  <a:pt x="1651" y="243"/>
                </a:lnTo>
                <a:lnTo>
                  <a:pt x="1654" y="238"/>
                </a:lnTo>
                <a:lnTo>
                  <a:pt x="1656" y="232"/>
                </a:lnTo>
                <a:lnTo>
                  <a:pt x="1658" y="225"/>
                </a:lnTo>
                <a:lnTo>
                  <a:pt x="1659" y="219"/>
                </a:lnTo>
                <a:lnTo>
                  <a:pt x="1659" y="212"/>
                </a:lnTo>
                <a:lnTo>
                  <a:pt x="1659" y="192"/>
                </a:lnTo>
                <a:lnTo>
                  <a:pt x="1659" y="186"/>
                </a:lnTo>
                <a:lnTo>
                  <a:pt x="1658" y="179"/>
                </a:lnTo>
                <a:lnTo>
                  <a:pt x="1656" y="173"/>
                </a:lnTo>
                <a:lnTo>
                  <a:pt x="1654" y="167"/>
                </a:lnTo>
                <a:lnTo>
                  <a:pt x="1651" y="162"/>
                </a:lnTo>
                <a:lnTo>
                  <a:pt x="1648" y="156"/>
                </a:lnTo>
                <a:lnTo>
                  <a:pt x="1644" y="151"/>
                </a:lnTo>
                <a:lnTo>
                  <a:pt x="1640" y="147"/>
                </a:lnTo>
                <a:lnTo>
                  <a:pt x="1636" y="142"/>
                </a:lnTo>
                <a:lnTo>
                  <a:pt x="1631" y="139"/>
                </a:lnTo>
                <a:lnTo>
                  <a:pt x="1625" y="135"/>
                </a:lnTo>
                <a:lnTo>
                  <a:pt x="1620" y="132"/>
                </a:lnTo>
                <a:lnTo>
                  <a:pt x="1614" y="130"/>
                </a:lnTo>
                <a:lnTo>
                  <a:pt x="1607" y="128"/>
                </a:lnTo>
                <a:lnTo>
                  <a:pt x="1601" y="127"/>
                </a:lnTo>
                <a:lnTo>
                  <a:pt x="1594" y="127"/>
                </a:lnTo>
                <a:lnTo>
                  <a:pt x="894" y="127"/>
                </a:lnTo>
                <a:lnTo>
                  <a:pt x="894" y="65"/>
                </a:lnTo>
                <a:lnTo>
                  <a:pt x="894" y="59"/>
                </a:lnTo>
                <a:lnTo>
                  <a:pt x="893" y="52"/>
                </a:lnTo>
                <a:lnTo>
                  <a:pt x="891" y="46"/>
                </a:lnTo>
                <a:lnTo>
                  <a:pt x="889" y="40"/>
                </a:lnTo>
                <a:lnTo>
                  <a:pt x="886" y="35"/>
                </a:lnTo>
                <a:lnTo>
                  <a:pt x="883" y="29"/>
                </a:lnTo>
                <a:lnTo>
                  <a:pt x="879" y="24"/>
                </a:lnTo>
                <a:lnTo>
                  <a:pt x="875" y="20"/>
                </a:lnTo>
                <a:lnTo>
                  <a:pt x="871" y="15"/>
                </a:lnTo>
                <a:lnTo>
                  <a:pt x="866" y="12"/>
                </a:lnTo>
                <a:lnTo>
                  <a:pt x="860" y="8"/>
                </a:lnTo>
                <a:lnTo>
                  <a:pt x="855" y="5"/>
                </a:lnTo>
                <a:lnTo>
                  <a:pt x="849" y="3"/>
                </a:lnTo>
                <a:lnTo>
                  <a:pt x="842" y="1"/>
                </a:lnTo>
                <a:lnTo>
                  <a:pt x="836" y="0"/>
                </a:lnTo>
                <a:lnTo>
                  <a:pt x="829" y="0"/>
                </a:lnTo>
                <a:lnTo>
                  <a:pt x="823" y="0"/>
                </a:lnTo>
                <a:lnTo>
                  <a:pt x="817" y="1"/>
                </a:lnTo>
                <a:lnTo>
                  <a:pt x="811" y="3"/>
                </a:lnTo>
                <a:lnTo>
                  <a:pt x="805" y="5"/>
                </a:lnTo>
                <a:lnTo>
                  <a:pt x="799" y="8"/>
                </a:lnTo>
                <a:lnTo>
                  <a:pt x="794" y="11"/>
                </a:lnTo>
                <a:lnTo>
                  <a:pt x="789" y="14"/>
                </a:lnTo>
                <a:lnTo>
                  <a:pt x="784" y="19"/>
                </a:lnTo>
                <a:lnTo>
                  <a:pt x="780" y="23"/>
                </a:lnTo>
                <a:lnTo>
                  <a:pt x="776" y="28"/>
                </a:lnTo>
                <a:lnTo>
                  <a:pt x="772" y="34"/>
                </a:lnTo>
                <a:lnTo>
                  <a:pt x="769" y="39"/>
                </a:lnTo>
                <a:lnTo>
                  <a:pt x="767" y="45"/>
                </a:lnTo>
                <a:lnTo>
                  <a:pt x="765" y="52"/>
                </a:lnTo>
                <a:lnTo>
                  <a:pt x="764" y="58"/>
                </a:lnTo>
                <a:lnTo>
                  <a:pt x="764" y="65"/>
                </a:lnTo>
                <a:lnTo>
                  <a:pt x="764" y="127"/>
                </a:lnTo>
                <a:lnTo>
                  <a:pt x="65" y="127"/>
                </a:lnTo>
                <a:lnTo>
                  <a:pt x="59" y="127"/>
                </a:lnTo>
                <a:lnTo>
                  <a:pt x="52" y="128"/>
                </a:lnTo>
                <a:lnTo>
                  <a:pt x="46" y="130"/>
                </a:lnTo>
                <a:lnTo>
                  <a:pt x="40" y="132"/>
                </a:lnTo>
                <a:lnTo>
                  <a:pt x="35" y="135"/>
                </a:lnTo>
                <a:lnTo>
                  <a:pt x="29" y="138"/>
                </a:lnTo>
                <a:lnTo>
                  <a:pt x="24" y="141"/>
                </a:lnTo>
                <a:lnTo>
                  <a:pt x="20" y="146"/>
                </a:lnTo>
                <a:lnTo>
                  <a:pt x="15" y="150"/>
                </a:lnTo>
                <a:lnTo>
                  <a:pt x="12" y="155"/>
                </a:lnTo>
                <a:lnTo>
                  <a:pt x="8" y="161"/>
                </a:lnTo>
                <a:lnTo>
                  <a:pt x="5" y="166"/>
                </a:lnTo>
                <a:lnTo>
                  <a:pt x="3" y="172"/>
                </a:lnTo>
                <a:lnTo>
                  <a:pt x="1" y="179"/>
                </a:lnTo>
                <a:lnTo>
                  <a:pt x="0" y="185"/>
                </a:lnTo>
                <a:lnTo>
                  <a:pt x="0" y="192"/>
                </a:lnTo>
                <a:lnTo>
                  <a:pt x="0" y="212"/>
                </a:lnTo>
                <a:lnTo>
                  <a:pt x="0" y="218"/>
                </a:lnTo>
                <a:lnTo>
                  <a:pt x="1" y="225"/>
                </a:lnTo>
                <a:lnTo>
                  <a:pt x="3" y="231"/>
                </a:lnTo>
                <a:lnTo>
                  <a:pt x="5" y="236"/>
                </a:lnTo>
                <a:lnTo>
                  <a:pt x="8" y="242"/>
                </a:lnTo>
                <a:lnTo>
                  <a:pt x="11" y="247"/>
                </a:lnTo>
                <a:lnTo>
                  <a:pt x="14" y="253"/>
                </a:lnTo>
                <a:lnTo>
                  <a:pt x="19" y="257"/>
                </a:lnTo>
                <a:lnTo>
                  <a:pt x="23" y="262"/>
                </a:lnTo>
                <a:lnTo>
                  <a:pt x="28" y="265"/>
                </a:lnTo>
                <a:lnTo>
                  <a:pt x="34" y="269"/>
                </a:lnTo>
                <a:lnTo>
                  <a:pt x="39" y="272"/>
                </a:lnTo>
                <a:lnTo>
                  <a:pt x="45" y="274"/>
                </a:lnTo>
                <a:lnTo>
                  <a:pt x="52" y="276"/>
                </a:lnTo>
                <a:lnTo>
                  <a:pt x="58" y="277"/>
                </a:lnTo>
                <a:lnTo>
                  <a:pt x="65" y="277"/>
                </a:lnTo>
                <a:lnTo>
                  <a:pt x="96" y="277"/>
                </a:lnTo>
                <a:lnTo>
                  <a:pt x="96" y="1146"/>
                </a:lnTo>
                <a:lnTo>
                  <a:pt x="65" y="1146"/>
                </a:lnTo>
                <a:lnTo>
                  <a:pt x="59" y="1146"/>
                </a:lnTo>
                <a:lnTo>
                  <a:pt x="52" y="1147"/>
                </a:lnTo>
                <a:lnTo>
                  <a:pt x="46" y="1149"/>
                </a:lnTo>
                <a:lnTo>
                  <a:pt x="40" y="1151"/>
                </a:lnTo>
                <a:lnTo>
                  <a:pt x="35" y="1154"/>
                </a:lnTo>
                <a:lnTo>
                  <a:pt x="29" y="1157"/>
                </a:lnTo>
                <a:lnTo>
                  <a:pt x="24" y="1160"/>
                </a:lnTo>
                <a:lnTo>
                  <a:pt x="20" y="1165"/>
                </a:lnTo>
                <a:lnTo>
                  <a:pt x="15" y="1169"/>
                </a:lnTo>
                <a:lnTo>
                  <a:pt x="12" y="1174"/>
                </a:lnTo>
                <a:lnTo>
                  <a:pt x="8" y="1179"/>
                </a:lnTo>
                <a:lnTo>
                  <a:pt x="5" y="1185"/>
                </a:lnTo>
                <a:lnTo>
                  <a:pt x="3" y="1191"/>
                </a:lnTo>
                <a:lnTo>
                  <a:pt x="1" y="1198"/>
                </a:lnTo>
                <a:lnTo>
                  <a:pt x="0" y="1204"/>
                </a:lnTo>
                <a:lnTo>
                  <a:pt x="0" y="1211"/>
                </a:lnTo>
                <a:lnTo>
                  <a:pt x="0" y="1231"/>
                </a:lnTo>
                <a:lnTo>
                  <a:pt x="0" y="1237"/>
                </a:lnTo>
                <a:lnTo>
                  <a:pt x="1" y="1243"/>
                </a:lnTo>
                <a:lnTo>
                  <a:pt x="3" y="1249"/>
                </a:lnTo>
                <a:lnTo>
                  <a:pt x="5" y="1255"/>
                </a:lnTo>
                <a:lnTo>
                  <a:pt x="8" y="1260"/>
                </a:lnTo>
                <a:lnTo>
                  <a:pt x="11" y="1266"/>
                </a:lnTo>
                <a:lnTo>
                  <a:pt x="14" y="1271"/>
                </a:lnTo>
                <a:lnTo>
                  <a:pt x="19" y="1275"/>
                </a:lnTo>
                <a:lnTo>
                  <a:pt x="23" y="1280"/>
                </a:lnTo>
                <a:lnTo>
                  <a:pt x="28" y="1283"/>
                </a:lnTo>
                <a:lnTo>
                  <a:pt x="34" y="1287"/>
                </a:lnTo>
                <a:lnTo>
                  <a:pt x="39" y="1290"/>
                </a:lnTo>
                <a:lnTo>
                  <a:pt x="45" y="1292"/>
                </a:lnTo>
                <a:lnTo>
                  <a:pt x="52" y="1294"/>
                </a:lnTo>
                <a:lnTo>
                  <a:pt x="58" y="1295"/>
                </a:lnTo>
                <a:lnTo>
                  <a:pt x="65" y="1295"/>
                </a:lnTo>
                <a:lnTo>
                  <a:pt x="764" y="1295"/>
                </a:lnTo>
                <a:lnTo>
                  <a:pt x="764" y="1533"/>
                </a:lnTo>
                <a:lnTo>
                  <a:pt x="685" y="1533"/>
                </a:lnTo>
                <a:lnTo>
                  <a:pt x="679" y="1533"/>
                </a:lnTo>
                <a:lnTo>
                  <a:pt x="673" y="1534"/>
                </a:lnTo>
                <a:lnTo>
                  <a:pt x="667" y="1536"/>
                </a:lnTo>
                <a:lnTo>
                  <a:pt x="661" y="1538"/>
                </a:lnTo>
                <a:lnTo>
                  <a:pt x="656" y="1540"/>
                </a:lnTo>
                <a:lnTo>
                  <a:pt x="650" y="1544"/>
                </a:lnTo>
                <a:lnTo>
                  <a:pt x="645" y="1547"/>
                </a:lnTo>
                <a:lnTo>
                  <a:pt x="641" y="1551"/>
                </a:lnTo>
                <a:lnTo>
                  <a:pt x="636" y="1556"/>
                </a:lnTo>
                <a:lnTo>
                  <a:pt x="633" y="1561"/>
                </a:lnTo>
                <a:lnTo>
                  <a:pt x="629" y="1566"/>
                </a:lnTo>
                <a:lnTo>
                  <a:pt x="626" y="1571"/>
                </a:lnTo>
                <a:lnTo>
                  <a:pt x="624" y="1577"/>
                </a:lnTo>
                <a:lnTo>
                  <a:pt x="622" y="1584"/>
                </a:lnTo>
                <a:lnTo>
                  <a:pt x="621" y="1590"/>
                </a:lnTo>
                <a:lnTo>
                  <a:pt x="621" y="1597"/>
                </a:lnTo>
                <a:lnTo>
                  <a:pt x="621" y="1604"/>
                </a:lnTo>
                <a:lnTo>
                  <a:pt x="622" y="1610"/>
                </a:lnTo>
                <a:lnTo>
                  <a:pt x="624" y="1616"/>
                </a:lnTo>
                <a:lnTo>
                  <a:pt x="626" y="1622"/>
                </a:lnTo>
                <a:lnTo>
                  <a:pt x="629" y="1628"/>
                </a:lnTo>
                <a:lnTo>
                  <a:pt x="632" y="1633"/>
                </a:lnTo>
                <a:lnTo>
                  <a:pt x="635" y="1638"/>
                </a:lnTo>
                <a:lnTo>
                  <a:pt x="639" y="1643"/>
                </a:lnTo>
                <a:lnTo>
                  <a:pt x="644" y="1647"/>
                </a:lnTo>
                <a:lnTo>
                  <a:pt x="649" y="1651"/>
                </a:lnTo>
                <a:lnTo>
                  <a:pt x="654" y="1654"/>
                </a:lnTo>
                <a:lnTo>
                  <a:pt x="660" y="1657"/>
                </a:lnTo>
                <a:lnTo>
                  <a:pt x="666" y="1659"/>
                </a:lnTo>
                <a:lnTo>
                  <a:pt x="672" y="1661"/>
                </a:lnTo>
                <a:lnTo>
                  <a:pt x="678" y="1662"/>
                </a:lnTo>
                <a:lnTo>
                  <a:pt x="685" y="1662"/>
                </a:lnTo>
                <a:lnTo>
                  <a:pt x="764" y="1662"/>
                </a:lnTo>
                <a:lnTo>
                  <a:pt x="891" y="1662"/>
                </a:lnTo>
                <a:lnTo>
                  <a:pt x="970" y="1662"/>
                </a:lnTo>
                <a:lnTo>
                  <a:pt x="976" y="1662"/>
                </a:lnTo>
                <a:lnTo>
                  <a:pt x="983" y="1661"/>
                </a:lnTo>
                <a:lnTo>
                  <a:pt x="989" y="1659"/>
                </a:lnTo>
                <a:lnTo>
                  <a:pt x="994" y="1657"/>
                </a:lnTo>
                <a:lnTo>
                  <a:pt x="1000" y="1654"/>
                </a:lnTo>
                <a:lnTo>
                  <a:pt x="1005" y="1651"/>
                </a:lnTo>
                <a:lnTo>
                  <a:pt x="1011" y="1647"/>
                </a:lnTo>
                <a:lnTo>
                  <a:pt x="1015" y="1643"/>
                </a:lnTo>
                <a:lnTo>
                  <a:pt x="1020" y="1638"/>
                </a:lnTo>
                <a:lnTo>
                  <a:pt x="1023" y="1633"/>
                </a:lnTo>
                <a:lnTo>
                  <a:pt x="1027" y="1628"/>
                </a:lnTo>
                <a:lnTo>
                  <a:pt x="1030" y="1622"/>
                </a:lnTo>
                <a:lnTo>
                  <a:pt x="1032" y="1616"/>
                </a:lnTo>
                <a:lnTo>
                  <a:pt x="1034" y="1610"/>
                </a:lnTo>
                <a:lnTo>
                  <a:pt x="1035" y="1604"/>
                </a:lnTo>
                <a:lnTo>
                  <a:pt x="1035" y="1597"/>
                </a:lnTo>
                <a:lnTo>
                  <a:pt x="1035" y="1590"/>
                </a:lnTo>
                <a:lnTo>
                  <a:pt x="1034" y="1584"/>
                </a:lnTo>
                <a:lnTo>
                  <a:pt x="1032" y="1577"/>
                </a:lnTo>
                <a:lnTo>
                  <a:pt x="1030" y="1571"/>
                </a:lnTo>
                <a:lnTo>
                  <a:pt x="1027" y="1566"/>
                </a:lnTo>
                <a:lnTo>
                  <a:pt x="1024" y="1561"/>
                </a:lnTo>
                <a:lnTo>
                  <a:pt x="1020" y="1556"/>
                </a:lnTo>
                <a:lnTo>
                  <a:pt x="1016" y="1551"/>
                </a:lnTo>
                <a:lnTo>
                  <a:pt x="1012" y="1547"/>
                </a:lnTo>
                <a:lnTo>
                  <a:pt x="1007" y="1544"/>
                </a:lnTo>
                <a:lnTo>
                  <a:pt x="1001" y="1540"/>
                </a:lnTo>
                <a:lnTo>
                  <a:pt x="996" y="1538"/>
                </a:lnTo>
                <a:lnTo>
                  <a:pt x="990" y="1536"/>
                </a:lnTo>
                <a:lnTo>
                  <a:pt x="983" y="1534"/>
                </a:lnTo>
                <a:lnTo>
                  <a:pt x="977" y="1533"/>
                </a:lnTo>
                <a:lnTo>
                  <a:pt x="970" y="1533"/>
                </a:lnTo>
                <a:lnTo>
                  <a:pt x="894" y="1533"/>
                </a:lnTo>
                <a:lnTo>
                  <a:pt x="894" y="1295"/>
                </a:lnTo>
                <a:lnTo>
                  <a:pt x="1594" y="1295"/>
                </a:lnTo>
                <a:lnTo>
                  <a:pt x="1600" y="1295"/>
                </a:lnTo>
                <a:lnTo>
                  <a:pt x="1606" y="1294"/>
                </a:lnTo>
                <a:lnTo>
                  <a:pt x="1613" y="1292"/>
                </a:lnTo>
                <a:lnTo>
                  <a:pt x="1618" y="1290"/>
                </a:lnTo>
                <a:lnTo>
                  <a:pt x="1624" y="1287"/>
                </a:lnTo>
                <a:lnTo>
                  <a:pt x="1629" y="1284"/>
                </a:lnTo>
                <a:lnTo>
                  <a:pt x="1634" y="1281"/>
                </a:lnTo>
                <a:lnTo>
                  <a:pt x="1639" y="1276"/>
                </a:lnTo>
                <a:lnTo>
                  <a:pt x="1643" y="1272"/>
                </a:lnTo>
                <a:lnTo>
                  <a:pt x="1647" y="1267"/>
                </a:lnTo>
                <a:lnTo>
                  <a:pt x="1651" y="1262"/>
                </a:lnTo>
                <a:lnTo>
                  <a:pt x="1654" y="1256"/>
                </a:lnTo>
                <a:lnTo>
                  <a:pt x="1656" y="1250"/>
                </a:lnTo>
                <a:lnTo>
                  <a:pt x="1658" y="1244"/>
                </a:lnTo>
                <a:lnTo>
                  <a:pt x="1659" y="1238"/>
                </a:lnTo>
                <a:lnTo>
                  <a:pt x="1659" y="1231"/>
                </a:lnTo>
                <a:lnTo>
                  <a:pt x="1659" y="1211"/>
                </a:lnTo>
                <a:lnTo>
                  <a:pt x="1659" y="1205"/>
                </a:lnTo>
                <a:lnTo>
                  <a:pt x="1658" y="1198"/>
                </a:lnTo>
                <a:lnTo>
                  <a:pt x="1656" y="1192"/>
                </a:lnTo>
                <a:lnTo>
                  <a:pt x="1654" y="1186"/>
                </a:lnTo>
                <a:lnTo>
                  <a:pt x="1651" y="1181"/>
                </a:lnTo>
                <a:lnTo>
                  <a:pt x="1648" y="1175"/>
                </a:lnTo>
                <a:lnTo>
                  <a:pt x="1644" y="1170"/>
                </a:lnTo>
                <a:lnTo>
                  <a:pt x="1640" y="1166"/>
                </a:lnTo>
                <a:lnTo>
                  <a:pt x="1636" y="1161"/>
                </a:lnTo>
                <a:lnTo>
                  <a:pt x="1631" y="1158"/>
                </a:lnTo>
                <a:lnTo>
                  <a:pt x="1625" y="1154"/>
                </a:lnTo>
                <a:lnTo>
                  <a:pt x="1620" y="1151"/>
                </a:lnTo>
                <a:lnTo>
                  <a:pt x="1614" y="1149"/>
                </a:lnTo>
                <a:lnTo>
                  <a:pt x="1607" y="1147"/>
                </a:lnTo>
                <a:lnTo>
                  <a:pt x="1601" y="1146"/>
                </a:lnTo>
                <a:lnTo>
                  <a:pt x="1594" y="1146"/>
                </a:lnTo>
                <a:lnTo>
                  <a:pt x="1557" y="1146"/>
                </a:lnTo>
                <a:lnTo>
                  <a:pt x="1557" y="277"/>
                </a:lnTo>
                <a:close/>
                <a:moveTo>
                  <a:pt x="516" y="1030"/>
                </a:moveTo>
                <a:lnTo>
                  <a:pt x="516" y="1036"/>
                </a:lnTo>
                <a:lnTo>
                  <a:pt x="515" y="1042"/>
                </a:lnTo>
                <a:lnTo>
                  <a:pt x="513" y="1049"/>
                </a:lnTo>
                <a:lnTo>
                  <a:pt x="511" y="1054"/>
                </a:lnTo>
                <a:lnTo>
                  <a:pt x="508" y="1060"/>
                </a:lnTo>
                <a:lnTo>
                  <a:pt x="505" y="1065"/>
                </a:lnTo>
                <a:lnTo>
                  <a:pt x="501" y="1070"/>
                </a:lnTo>
                <a:lnTo>
                  <a:pt x="497" y="1075"/>
                </a:lnTo>
                <a:lnTo>
                  <a:pt x="493" y="1079"/>
                </a:lnTo>
                <a:lnTo>
                  <a:pt x="488" y="1083"/>
                </a:lnTo>
                <a:lnTo>
                  <a:pt x="482" y="1087"/>
                </a:lnTo>
                <a:lnTo>
                  <a:pt x="477" y="1090"/>
                </a:lnTo>
                <a:lnTo>
                  <a:pt x="471" y="1092"/>
                </a:lnTo>
                <a:lnTo>
                  <a:pt x="464" y="1094"/>
                </a:lnTo>
                <a:lnTo>
                  <a:pt x="458" y="1095"/>
                </a:lnTo>
                <a:lnTo>
                  <a:pt x="451" y="1095"/>
                </a:lnTo>
                <a:lnTo>
                  <a:pt x="395" y="1095"/>
                </a:lnTo>
                <a:lnTo>
                  <a:pt x="389" y="1095"/>
                </a:lnTo>
                <a:lnTo>
                  <a:pt x="382" y="1094"/>
                </a:lnTo>
                <a:lnTo>
                  <a:pt x="376" y="1092"/>
                </a:lnTo>
                <a:lnTo>
                  <a:pt x="370" y="1090"/>
                </a:lnTo>
                <a:lnTo>
                  <a:pt x="365" y="1087"/>
                </a:lnTo>
                <a:lnTo>
                  <a:pt x="359" y="1084"/>
                </a:lnTo>
                <a:lnTo>
                  <a:pt x="354" y="1080"/>
                </a:lnTo>
                <a:lnTo>
                  <a:pt x="350" y="1076"/>
                </a:lnTo>
                <a:lnTo>
                  <a:pt x="345" y="1072"/>
                </a:lnTo>
                <a:lnTo>
                  <a:pt x="342" y="1067"/>
                </a:lnTo>
                <a:lnTo>
                  <a:pt x="338" y="1061"/>
                </a:lnTo>
                <a:lnTo>
                  <a:pt x="335" y="1056"/>
                </a:lnTo>
                <a:lnTo>
                  <a:pt x="333" y="1050"/>
                </a:lnTo>
                <a:lnTo>
                  <a:pt x="331" y="1043"/>
                </a:lnTo>
                <a:lnTo>
                  <a:pt x="330" y="1037"/>
                </a:lnTo>
                <a:lnTo>
                  <a:pt x="330" y="1030"/>
                </a:lnTo>
                <a:lnTo>
                  <a:pt x="330" y="720"/>
                </a:lnTo>
                <a:lnTo>
                  <a:pt x="330" y="714"/>
                </a:lnTo>
                <a:lnTo>
                  <a:pt x="331" y="707"/>
                </a:lnTo>
                <a:lnTo>
                  <a:pt x="333" y="701"/>
                </a:lnTo>
                <a:lnTo>
                  <a:pt x="335" y="695"/>
                </a:lnTo>
                <a:lnTo>
                  <a:pt x="338" y="690"/>
                </a:lnTo>
                <a:lnTo>
                  <a:pt x="341" y="684"/>
                </a:lnTo>
                <a:lnTo>
                  <a:pt x="344" y="679"/>
                </a:lnTo>
                <a:lnTo>
                  <a:pt x="349" y="675"/>
                </a:lnTo>
                <a:lnTo>
                  <a:pt x="353" y="670"/>
                </a:lnTo>
                <a:lnTo>
                  <a:pt x="358" y="667"/>
                </a:lnTo>
                <a:lnTo>
                  <a:pt x="364" y="663"/>
                </a:lnTo>
                <a:lnTo>
                  <a:pt x="369" y="660"/>
                </a:lnTo>
                <a:lnTo>
                  <a:pt x="375" y="658"/>
                </a:lnTo>
                <a:lnTo>
                  <a:pt x="382" y="656"/>
                </a:lnTo>
                <a:lnTo>
                  <a:pt x="388" y="655"/>
                </a:lnTo>
                <a:lnTo>
                  <a:pt x="395" y="655"/>
                </a:lnTo>
                <a:lnTo>
                  <a:pt x="451" y="655"/>
                </a:lnTo>
                <a:lnTo>
                  <a:pt x="457" y="655"/>
                </a:lnTo>
                <a:lnTo>
                  <a:pt x="464" y="656"/>
                </a:lnTo>
                <a:lnTo>
                  <a:pt x="470" y="658"/>
                </a:lnTo>
                <a:lnTo>
                  <a:pt x="475" y="660"/>
                </a:lnTo>
                <a:lnTo>
                  <a:pt x="481" y="663"/>
                </a:lnTo>
                <a:lnTo>
                  <a:pt x="486" y="666"/>
                </a:lnTo>
                <a:lnTo>
                  <a:pt x="492" y="669"/>
                </a:lnTo>
                <a:lnTo>
                  <a:pt x="496" y="674"/>
                </a:lnTo>
                <a:lnTo>
                  <a:pt x="501" y="678"/>
                </a:lnTo>
                <a:lnTo>
                  <a:pt x="504" y="683"/>
                </a:lnTo>
                <a:lnTo>
                  <a:pt x="508" y="688"/>
                </a:lnTo>
                <a:lnTo>
                  <a:pt x="511" y="694"/>
                </a:lnTo>
                <a:lnTo>
                  <a:pt x="513" y="700"/>
                </a:lnTo>
                <a:lnTo>
                  <a:pt x="515" y="707"/>
                </a:lnTo>
                <a:lnTo>
                  <a:pt x="516" y="713"/>
                </a:lnTo>
                <a:lnTo>
                  <a:pt x="516" y="720"/>
                </a:lnTo>
                <a:close/>
                <a:moveTo>
                  <a:pt x="787" y="1030"/>
                </a:moveTo>
                <a:lnTo>
                  <a:pt x="787" y="1036"/>
                </a:lnTo>
                <a:lnTo>
                  <a:pt x="786" y="1042"/>
                </a:lnTo>
                <a:lnTo>
                  <a:pt x="784" y="1049"/>
                </a:lnTo>
                <a:lnTo>
                  <a:pt x="782" y="1054"/>
                </a:lnTo>
                <a:lnTo>
                  <a:pt x="779" y="1060"/>
                </a:lnTo>
                <a:lnTo>
                  <a:pt x="776" y="1065"/>
                </a:lnTo>
                <a:lnTo>
                  <a:pt x="772" y="1070"/>
                </a:lnTo>
                <a:lnTo>
                  <a:pt x="768" y="1075"/>
                </a:lnTo>
                <a:lnTo>
                  <a:pt x="764" y="1079"/>
                </a:lnTo>
                <a:lnTo>
                  <a:pt x="759" y="1083"/>
                </a:lnTo>
                <a:lnTo>
                  <a:pt x="753" y="1087"/>
                </a:lnTo>
                <a:lnTo>
                  <a:pt x="748" y="1090"/>
                </a:lnTo>
                <a:lnTo>
                  <a:pt x="742" y="1092"/>
                </a:lnTo>
                <a:lnTo>
                  <a:pt x="735" y="1094"/>
                </a:lnTo>
                <a:lnTo>
                  <a:pt x="729" y="1095"/>
                </a:lnTo>
                <a:lnTo>
                  <a:pt x="722" y="1095"/>
                </a:lnTo>
                <a:lnTo>
                  <a:pt x="666" y="1095"/>
                </a:lnTo>
                <a:lnTo>
                  <a:pt x="660" y="1095"/>
                </a:lnTo>
                <a:lnTo>
                  <a:pt x="653" y="1094"/>
                </a:lnTo>
                <a:lnTo>
                  <a:pt x="647" y="1092"/>
                </a:lnTo>
                <a:lnTo>
                  <a:pt x="641" y="1090"/>
                </a:lnTo>
                <a:lnTo>
                  <a:pt x="636" y="1087"/>
                </a:lnTo>
                <a:lnTo>
                  <a:pt x="630" y="1084"/>
                </a:lnTo>
                <a:lnTo>
                  <a:pt x="625" y="1080"/>
                </a:lnTo>
                <a:lnTo>
                  <a:pt x="621" y="1076"/>
                </a:lnTo>
                <a:lnTo>
                  <a:pt x="616" y="1072"/>
                </a:lnTo>
                <a:lnTo>
                  <a:pt x="613" y="1067"/>
                </a:lnTo>
                <a:lnTo>
                  <a:pt x="609" y="1061"/>
                </a:lnTo>
                <a:lnTo>
                  <a:pt x="606" y="1056"/>
                </a:lnTo>
                <a:lnTo>
                  <a:pt x="604" y="1050"/>
                </a:lnTo>
                <a:lnTo>
                  <a:pt x="602" y="1043"/>
                </a:lnTo>
                <a:lnTo>
                  <a:pt x="601" y="1037"/>
                </a:lnTo>
                <a:lnTo>
                  <a:pt x="601" y="1030"/>
                </a:lnTo>
                <a:lnTo>
                  <a:pt x="601" y="917"/>
                </a:lnTo>
                <a:lnTo>
                  <a:pt x="601" y="911"/>
                </a:lnTo>
                <a:lnTo>
                  <a:pt x="602" y="904"/>
                </a:lnTo>
                <a:lnTo>
                  <a:pt x="604" y="898"/>
                </a:lnTo>
                <a:lnTo>
                  <a:pt x="606" y="892"/>
                </a:lnTo>
                <a:lnTo>
                  <a:pt x="609" y="887"/>
                </a:lnTo>
                <a:lnTo>
                  <a:pt x="612" y="881"/>
                </a:lnTo>
                <a:lnTo>
                  <a:pt x="615" y="876"/>
                </a:lnTo>
                <a:lnTo>
                  <a:pt x="620" y="872"/>
                </a:lnTo>
                <a:lnTo>
                  <a:pt x="624" y="867"/>
                </a:lnTo>
                <a:lnTo>
                  <a:pt x="629" y="864"/>
                </a:lnTo>
                <a:lnTo>
                  <a:pt x="635" y="860"/>
                </a:lnTo>
                <a:lnTo>
                  <a:pt x="640" y="857"/>
                </a:lnTo>
                <a:lnTo>
                  <a:pt x="646" y="855"/>
                </a:lnTo>
                <a:lnTo>
                  <a:pt x="653" y="853"/>
                </a:lnTo>
                <a:lnTo>
                  <a:pt x="659" y="852"/>
                </a:lnTo>
                <a:lnTo>
                  <a:pt x="666" y="852"/>
                </a:lnTo>
                <a:lnTo>
                  <a:pt x="722" y="852"/>
                </a:lnTo>
                <a:lnTo>
                  <a:pt x="728" y="852"/>
                </a:lnTo>
                <a:lnTo>
                  <a:pt x="735" y="853"/>
                </a:lnTo>
                <a:lnTo>
                  <a:pt x="741" y="855"/>
                </a:lnTo>
                <a:lnTo>
                  <a:pt x="746" y="857"/>
                </a:lnTo>
                <a:lnTo>
                  <a:pt x="752" y="860"/>
                </a:lnTo>
                <a:lnTo>
                  <a:pt x="757" y="863"/>
                </a:lnTo>
                <a:lnTo>
                  <a:pt x="763" y="867"/>
                </a:lnTo>
                <a:lnTo>
                  <a:pt x="767" y="871"/>
                </a:lnTo>
                <a:lnTo>
                  <a:pt x="772" y="876"/>
                </a:lnTo>
                <a:lnTo>
                  <a:pt x="775" y="881"/>
                </a:lnTo>
                <a:lnTo>
                  <a:pt x="779" y="886"/>
                </a:lnTo>
                <a:lnTo>
                  <a:pt x="782" y="892"/>
                </a:lnTo>
                <a:lnTo>
                  <a:pt x="784" y="898"/>
                </a:lnTo>
                <a:lnTo>
                  <a:pt x="786" y="904"/>
                </a:lnTo>
                <a:lnTo>
                  <a:pt x="787" y="910"/>
                </a:lnTo>
                <a:lnTo>
                  <a:pt x="787" y="917"/>
                </a:lnTo>
                <a:close/>
                <a:moveTo>
                  <a:pt x="1055" y="1030"/>
                </a:moveTo>
                <a:lnTo>
                  <a:pt x="1055" y="1036"/>
                </a:lnTo>
                <a:lnTo>
                  <a:pt x="1054" y="1042"/>
                </a:lnTo>
                <a:lnTo>
                  <a:pt x="1052" y="1049"/>
                </a:lnTo>
                <a:lnTo>
                  <a:pt x="1050" y="1054"/>
                </a:lnTo>
                <a:lnTo>
                  <a:pt x="1047" y="1060"/>
                </a:lnTo>
                <a:lnTo>
                  <a:pt x="1044" y="1065"/>
                </a:lnTo>
                <a:lnTo>
                  <a:pt x="1040" y="1070"/>
                </a:lnTo>
                <a:lnTo>
                  <a:pt x="1036" y="1075"/>
                </a:lnTo>
                <a:lnTo>
                  <a:pt x="1032" y="1079"/>
                </a:lnTo>
                <a:lnTo>
                  <a:pt x="1027" y="1083"/>
                </a:lnTo>
                <a:lnTo>
                  <a:pt x="1021" y="1087"/>
                </a:lnTo>
                <a:lnTo>
                  <a:pt x="1016" y="1090"/>
                </a:lnTo>
                <a:lnTo>
                  <a:pt x="1010" y="1092"/>
                </a:lnTo>
                <a:lnTo>
                  <a:pt x="1003" y="1094"/>
                </a:lnTo>
                <a:lnTo>
                  <a:pt x="997" y="1095"/>
                </a:lnTo>
                <a:lnTo>
                  <a:pt x="990" y="1095"/>
                </a:lnTo>
                <a:lnTo>
                  <a:pt x="934" y="1095"/>
                </a:lnTo>
                <a:lnTo>
                  <a:pt x="928" y="1095"/>
                </a:lnTo>
                <a:lnTo>
                  <a:pt x="921" y="1094"/>
                </a:lnTo>
                <a:lnTo>
                  <a:pt x="915" y="1092"/>
                </a:lnTo>
                <a:lnTo>
                  <a:pt x="909" y="1090"/>
                </a:lnTo>
                <a:lnTo>
                  <a:pt x="904" y="1087"/>
                </a:lnTo>
                <a:lnTo>
                  <a:pt x="898" y="1084"/>
                </a:lnTo>
                <a:lnTo>
                  <a:pt x="893" y="1080"/>
                </a:lnTo>
                <a:lnTo>
                  <a:pt x="889" y="1076"/>
                </a:lnTo>
                <a:lnTo>
                  <a:pt x="884" y="1072"/>
                </a:lnTo>
                <a:lnTo>
                  <a:pt x="881" y="1067"/>
                </a:lnTo>
                <a:lnTo>
                  <a:pt x="877" y="1061"/>
                </a:lnTo>
                <a:lnTo>
                  <a:pt x="874" y="1056"/>
                </a:lnTo>
                <a:lnTo>
                  <a:pt x="872" y="1050"/>
                </a:lnTo>
                <a:lnTo>
                  <a:pt x="870" y="1043"/>
                </a:lnTo>
                <a:lnTo>
                  <a:pt x="869" y="1037"/>
                </a:lnTo>
                <a:lnTo>
                  <a:pt x="869" y="1030"/>
                </a:lnTo>
                <a:lnTo>
                  <a:pt x="869" y="672"/>
                </a:lnTo>
                <a:lnTo>
                  <a:pt x="869" y="666"/>
                </a:lnTo>
                <a:lnTo>
                  <a:pt x="870" y="659"/>
                </a:lnTo>
                <a:lnTo>
                  <a:pt x="872" y="653"/>
                </a:lnTo>
                <a:lnTo>
                  <a:pt x="874" y="647"/>
                </a:lnTo>
                <a:lnTo>
                  <a:pt x="877" y="642"/>
                </a:lnTo>
                <a:lnTo>
                  <a:pt x="880" y="636"/>
                </a:lnTo>
                <a:lnTo>
                  <a:pt x="883" y="631"/>
                </a:lnTo>
                <a:lnTo>
                  <a:pt x="888" y="627"/>
                </a:lnTo>
                <a:lnTo>
                  <a:pt x="892" y="622"/>
                </a:lnTo>
                <a:lnTo>
                  <a:pt x="897" y="619"/>
                </a:lnTo>
                <a:lnTo>
                  <a:pt x="902" y="615"/>
                </a:lnTo>
                <a:lnTo>
                  <a:pt x="908" y="612"/>
                </a:lnTo>
                <a:lnTo>
                  <a:pt x="914" y="610"/>
                </a:lnTo>
                <a:lnTo>
                  <a:pt x="921" y="608"/>
                </a:lnTo>
                <a:lnTo>
                  <a:pt x="927" y="607"/>
                </a:lnTo>
                <a:lnTo>
                  <a:pt x="934" y="607"/>
                </a:lnTo>
                <a:lnTo>
                  <a:pt x="990" y="607"/>
                </a:lnTo>
                <a:lnTo>
                  <a:pt x="996" y="607"/>
                </a:lnTo>
                <a:lnTo>
                  <a:pt x="1003" y="608"/>
                </a:lnTo>
                <a:lnTo>
                  <a:pt x="1009" y="610"/>
                </a:lnTo>
                <a:lnTo>
                  <a:pt x="1014" y="612"/>
                </a:lnTo>
                <a:lnTo>
                  <a:pt x="1020" y="615"/>
                </a:lnTo>
                <a:lnTo>
                  <a:pt x="1025" y="618"/>
                </a:lnTo>
                <a:lnTo>
                  <a:pt x="1031" y="621"/>
                </a:lnTo>
                <a:lnTo>
                  <a:pt x="1035" y="626"/>
                </a:lnTo>
                <a:lnTo>
                  <a:pt x="1040" y="630"/>
                </a:lnTo>
                <a:lnTo>
                  <a:pt x="1043" y="635"/>
                </a:lnTo>
                <a:lnTo>
                  <a:pt x="1047" y="640"/>
                </a:lnTo>
                <a:lnTo>
                  <a:pt x="1050" y="646"/>
                </a:lnTo>
                <a:lnTo>
                  <a:pt x="1052" y="652"/>
                </a:lnTo>
                <a:lnTo>
                  <a:pt x="1054" y="659"/>
                </a:lnTo>
                <a:lnTo>
                  <a:pt x="1055" y="665"/>
                </a:lnTo>
                <a:lnTo>
                  <a:pt x="1055" y="672"/>
                </a:lnTo>
                <a:close/>
                <a:moveTo>
                  <a:pt x="1326" y="1030"/>
                </a:moveTo>
                <a:lnTo>
                  <a:pt x="1326" y="1036"/>
                </a:lnTo>
                <a:lnTo>
                  <a:pt x="1325" y="1042"/>
                </a:lnTo>
                <a:lnTo>
                  <a:pt x="1323" y="1049"/>
                </a:lnTo>
                <a:lnTo>
                  <a:pt x="1321" y="1054"/>
                </a:lnTo>
                <a:lnTo>
                  <a:pt x="1318" y="1060"/>
                </a:lnTo>
                <a:lnTo>
                  <a:pt x="1315" y="1065"/>
                </a:lnTo>
                <a:lnTo>
                  <a:pt x="1311" y="1070"/>
                </a:lnTo>
                <a:lnTo>
                  <a:pt x="1307" y="1075"/>
                </a:lnTo>
                <a:lnTo>
                  <a:pt x="1303" y="1079"/>
                </a:lnTo>
                <a:lnTo>
                  <a:pt x="1298" y="1083"/>
                </a:lnTo>
                <a:lnTo>
                  <a:pt x="1292" y="1087"/>
                </a:lnTo>
                <a:lnTo>
                  <a:pt x="1287" y="1090"/>
                </a:lnTo>
                <a:lnTo>
                  <a:pt x="1281" y="1092"/>
                </a:lnTo>
                <a:lnTo>
                  <a:pt x="1274" y="1094"/>
                </a:lnTo>
                <a:lnTo>
                  <a:pt x="1268" y="1095"/>
                </a:lnTo>
                <a:lnTo>
                  <a:pt x="1261" y="1095"/>
                </a:lnTo>
                <a:lnTo>
                  <a:pt x="1205" y="1095"/>
                </a:lnTo>
                <a:lnTo>
                  <a:pt x="1199" y="1095"/>
                </a:lnTo>
                <a:lnTo>
                  <a:pt x="1192" y="1094"/>
                </a:lnTo>
                <a:lnTo>
                  <a:pt x="1186" y="1092"/>
                </a:lnTo>
                <a:lnTo>
                  <a:pt x="1180" y="1090"/>
                </a:lnTo>
                <a:lnTo>
                  <a:pt x="1175" y="1087"/>
                </a:lnTo>
                <a:lnTo>
                  <a:pt x="1169" y="1084"/>
                </a:lnTo>
                <a:lnTo>
                  <a:pt x="1164" y="1080"/>
                </a:lnTo>
                <a:lnTo>
                  <a:pt x="1160" y="1076"/>
                </a:lnTo>
                <a:lnTo>
                  <a:pt x="1155" y="1072"/>
                </a:lnTo>
                <a:lnTo>
                  <a:pt x="1152" y="1067"/>
                </a:lnTo>
                <a:lnTo>
                  <a:pt x="1148" y="1061"/>
                </a:lnTo>
                <a:lnTo>
                  <a:pt x="1145" y="1056"/>
                </a:lnTo>
                <a:lnTo>
                  <a:pt x="1143" y="1050"/>
                </a:lnTo>
                <a:lnTo>
                  <a:pt x="1141" y="1043"/>
                </a:lnTo>
                <a:lnTo>
                  <a:pt x="1140" y="1037"/>
                </a:lnTo>
                <a:lnTo>
                  <a:pt x="1140" y="1030"/>
                </a:lnTo>
                <a:lnTo>
                  <a:pt x="1140" y="457"/>
                </a:lnTo>
                <a:lnTo>
                  <a:pt x="1140" y="451"/>
                </a:lnTo>
                <a:lnTo>
                  <a:pt x="1141" y="444"/>
                </a:lnTo>
                <a:lnTo>
                  <a:pt x="1143" y="438"/>
                </a:lnTo>
                <a:lnTo>
                  <a:pt x="1145" y="432"/>
                </a:lnTo>
                <a:lnTo>
                  <a:pt x="1148" y="427"/>
                </a:lnTo>
                <a:lnTo>
                  <a:pt x="1151" y="421"/>
                </a:lnTo>
                <a:lnTo>
                  <a:pt x="1154" y="416"/>
                </a:lnTo>
                <a:lnTo>
                  <a:pt x="1159" y="412"/>
                </a:lnTo>
                <a:lnTo>
                  <a:pt x="1163" y="407"/>
                </a:lnTo>
                <a:lnTo>
                  <a:pt x="1168" y="404"/>
                </a:lnTo>
                <a:lnTo>
                  <a:pt x="1173" y="400"/>
                </a:lnTo>
                <a:lnTo>
                  <a:pt x="1179" y="397"/>
                </a:lnTo>
                <a:lnTo>
                  <a:pt x="1185" y="395"/>
                </a:lnTo>
                <a:lnTo>
                  <a:pt x="1192" y="393"/>
                </a:lnTo>
                <a:lnTo>
                  <a:pt x="1198" y="392"/>
                </a:lnTo>
                <a:lnTo>
                  <a:pt x="1205" y="392"/>
                </a:lnTo>
                <a:lnTo>
                  <a:pt x="1261" y="392"/>
                </a:lnTo>
                <a:lnTo>
                  <a:pt x="1267" y="392"/>
                </a:lnTo>
                <a:lnTo>
                  <a:pt x="1274" y="393"/>
                </a:lnTo>
                <a:lnTo>
                  <a:pt x="1280" y="395"/>
                </a:lnTo>
                <a:lnTo>
                  <a:pt x="1285" y="397"/>
                </a:lnTo>
                <a:lnTo>
                  <a:pt x="1291" y="400"/>
                </a:lnTo>
                <a:lnTo>
                  <a:pt x="1296" y="403"/>
                </a:lnTo>
                <a:lnTo>
                  <a:pt x="1302" y="407"/>
                </a:lnTo>
                <a:lnTo>
                  <a:pt x="1306" y="411"/>
                </a:lnTo>
                <a:lnTo>
                  <a:pt x="1310" y="416"/>
                </a:lnTo>
                <a:lnTo>
                  <a:pt x="1314" y="421"/>
                </a:lnTo>
                <a:lnTo>
                  <a:pt x="1318" y="426"/>
                </a:lnTo>
                <a:lnTo>
                  <a:pt x="1321" y="432"/>
                </a:lnTo>
                <a:lnTo>
                  <a:pt x="1323" y="438"/>
                </a:lnTo>
                <a:lnTo>
                  <a:pt x="1325" y="444"/>
                </a:lnTo>
                <a:lnTo>
                  <a:pt x="1326" y="450"/>
                </a:lnTo>
                <a:lnTo>
                  <a:pt x="1326" y="45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4" name="Google Shape;684;p30"/>
          <p:cNvGrpSpPr/>
          <p:nvPr/>
        </p:nvGrpSpPr>
        <p:grpSpPr>
          <a:xfrm>
            <a:off x="9289115" y="4933838"/>
            <a:ext cx="682191" cy="645026"/>
            <a:chOff x="8574657" y="4874894"/>
            <a:chExt cx="594720" cy="562320"/>
          </a:xfrm>
        </p:grpSpPr>
        <p:sp>
          <p:nvSpPr>
            <p:cNvPr id="685" name="Google Shape;685;p30"/>
            <p:cNvSpPr/>
            <p:nvPr/>
          </p:nvSpPr>
          <p:spPr>
            <a:xfrm>
              <a:off x="8574657" y="4874894"/>
              <a:ext cx="594720" cy="562320"/>
            </a:xfrm>
            <a:custGeom>
              <a:avLst/>
              <a:gdLst/>
              <a:ahLst/>
              <a:cxnLst/>
              <a:rect l="l" t="t" r="r" b="b"/>
              <a:pathLst>
                <a:path w="1653" h="1563" extrusionOk="0">
                  <a:moveTo>
                    <a:pt x="1523" y="0"/>
                  </a:moveTo>
                  <a:lnTo>
                    <a:pt x="127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5"/>
                  </a:lnTo>
                  <a:lnTo>
                    <a:pt x="56" y="21"/>
                  </a:lnTo>
                  <a:lnTo>
                    <a:pt x="46" y="29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6"/>
                  </a:lnTo>
                  <a:lnTo>
                    <a:pt x="15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3" y="101"/>
                  </a:lnTo>
                  <a:lnTo>
                    <a:pt x="1" y="114"/>
                  </a:lnTo>
                  <a:lnTo>
                    <a:pt x="0" y="127"/>
                  </a:lnTo>
                  <a:lnTo>
                    <a:pt x="0" y="1191"/>
                  </a:lnTo>
                  <a:lnTo>
                    <a:pt x="1" y="1204"/>
                  </a:lnTo>
                  <a:lnTo>
                    <a:pt x="3" y="1216"/>
                  </a:lnTo>
                  <a:lnTo>
                    <a:pt x="6" y="1229"/>
                  </a:lnTo>
                  <a:lnTo>
                    <a:pt x="10" y="1240"/>
                  </a:lnTo>
                  <a:lnTo>
                    <a:pt x="15" y="1251"/>
                  </a:lnTo>
                  <a:lnTo>
                    <a:pt x="21" y="1262"/>
                  </a:lnTo>
                  <a:lnTo>
                    <a:pt x="29" y="1272"/>
                  </a:lnTo>
                  <a:lnTo>
                    <a:pt x="37" y="1281"/>
                  </a:lnTo>
                  <a:lnTo>
                    <a:pt x="46" y="1289"/>
                  </a:lnTo>
                  <a:lnTo>
                    <a:pt x="56" y="1296"/>
                  </a:lnTo>
                  <a:lnTo>
                    <a:pt x="66" y="1303"/>
                  </a:lnTo>
                  <a:lnTo>
                    <a:pt x="77" y="1308"/>
                  </a:lnTo>
                  <a:lnTo>
                    <a:pt x="89" y="1312"/>
                  </a:lnTo>
                  <a:lnTo>
                    <a:pt x="101" y="1315"/>
                  </a:lnTo>
                  <a:lnTo>
                    <a:pt x="114" y="1317"/>
                  </a:lnTo>
                  <a:lnTo>
                    <a:pt x="127" y="1318"/>
                  </a:lnTo>
                  <a:lnTo>
                    <a:pt x="776" y="1318"/>
                  </a:lnTo>
                  <a:lnTo>
                    <a:pt x="776" y="1501"/>
                  </a:lnTo>
                  <a:lnTo>
                    <a:pt x="570" y="1501"/>
                  </a:lnTo>
                  <a:lnTo>
                    <a:pt x="567" y="1501"/>
                  </a:lnTo>
                  <a:lnTo>
                    <a:pt x="564" y="1502"/>
                  </a:lnTo>
                  <a:lnTo>
                    <a:pt x="561" y="1502"/>
                  </a:lnTo>
                  <a:lnTo>
                    <a:pt x="558" y="1503"/>
                  </a:lnTo>
                  <a:lnTo>
                    <a:pt x="555" y="1505"/>
                  </a:lnTo>
                  <a:lnTo>
                    <a:pt x="553" y="1506"/>
                  </a:lnTo>
                  <a:lnTo>
                    <a:pt x="550" y="1508"/>
                  </a:lnTo>
                  <a:lnTo>
                    <a:pt x="548" y="1510"/>
                  </a:lnTo>
                  <a:lnTo>
                    <a:pt x="546" y="1512"/>
                  </a:lnTo>
                  <a:lnTo>
                    <a:pt x="544" y="1515"/>
                  </a:lnTo>
                  <a:lnTo>
                    <a:pt x="543" y="1517"/>
                  </a:lnTo>
                  <a:lnTo>
                    <a:pt x="541" y="1520"/>
                  </a:lnTo>
                  <a:lnTo>
                    <a:pt x="540" y="1523"/>
                  </a:lnTo>
                  <a:lnTo>
                    <a:pt x="540" y="1526"/>
                  </a:lnTo>
                  <a:lnTo>
                    <a:pt x="539" y="1529"/>
                  </a:lnTo>
                  <a:lnTo>
                    <a:pt x="539" y="1532"/>
                  </a:lnTo>
                  <a:lnTo>
                    <a:pt x="539" y="1535"/>
                  </a:lnTo>
                  <a:lnTo>
                    <a:pt x="540" y="1538"/>
                  </a:lnTo>
                  <a:lnTo>
                    <a:pt x="540" y="1541"/>
                  </a:lnTo>
                  <a:lnTo>
                    <a:pt x="541" y="1544"/>
                  </a:lnTo>
                  <a:lnTo>
                    <a:pt x="543" y="1547"/>
                  </a:lnTo>
                  <a:lnTo>
                    <a:pt x="544" y="1549"/>
                  </a:lnTo>
                  <a:lnTo>
                    <a:pt x="546" y="1552"/>
                  </a:lnTo>
                  <a:lnTo>
                    <a:pt x="548" y="1554"/>
                  </a:lnTo>
                  <a:lnTo>
                    <a:pt x="550" y="1556"/>
                  </a:lnTo>
                  <a:lnTo>
                    <a:pt x="553" y="1558"/>
                  </a:lnTo>
                  <a:lnTo>
                    <a:pt x="555" y="1559"/>
                  </a:lnTo>
                  <a:lnTo>
                    <a:pt x="558" y="1560"/>
                  </a:lnTo>
                  <a:lnTo>
                    <a:pt x="561" y="1561"/>
                  </a:lnTo>
                  <a:lnTo>
                    <a:pt x="564" y="1562"/>
                  </a:lnTo>
                  <a:lnTo>
                    <a:pt x="567" y="1563"/>
                  </a:lnTo>
                  <a:lnTo>
                    <a:pt x="570" y="1563"/>
                  </a:lnTo>
                  <a:lnTo>
                    <a:pt x="776" y="1563"/>
                  </a:lnTo>
                  <a:lnTo>
                    <a:pt x="841" y="1563"/>
                  </a:lnTo>
                  <a:lnTo>
                    <a:pt x="1047" y="1563"/>
                  </a:lnTo>
                  <a:lnTo>
                    <a:pt x="1050" y="1563"/>
                  </a:lnTo>
                  <a:lnTo>
                    <a:pt x="1053" y="1562"/>
                  </a:lnTo>
                  <a:lnTo>
                    <a:pt x="1056" y="1561"/>
                  </a:lnTo>
                  <a:lnTo>
                    <a:pt x="1059" y="1560"/>
                  </a:lnTo>
                  <a:lnTo>
                    <a:pt x="1061" y="1559"/>
                  </a:lnTo>
                  <a:lnTo>
                    <a:pt x="1064" y="1558"/>
                  </a:lnTo>
                  <a:lnTo>
                    <a:pt x="1066" y="1556"/>
                  </a:lnTo>
                  <a:lnTo>
                    <a:pt x="1068" y="1554"/>
                  </a:lnTo>
                  <a:lnTo>
                    <a:pt x="1071" y="1552"/>
                  </a:lnTo>
                  <a:lnTo>
                    <a:pt x="1072" y="1549"/>
                  </a:lnTo>
                  <a:lnTo>
                    <a:pt x="1074" y="1547"/>
                  </a:lnTo>
                  <a:lnTo>
                    <a:pt x="1075" y="1544"/>
                  </a:lnTo>
                  <a:lnTo>
                    <a:pt x="1076" y="1541"/>
                  </a:lnTo>
                  <a:lnTo>
                    <a:pt x="1077" y="1538"/>
                  </a:lnTo>
                  <a:lnTo>
                    <a:pt x="1078" y="1535"/>
                  </a:lnTo>
                  <a:lnTo>
                    <a:pt x="1078" y="1532"/>
                  </a:lnTo>
                  <a:lnTo>
                    <a:pt x="1078" y="1529"/>
                  </a:lnTo>
                  <a:lnTo>
                    <a:pt x="1077" y="1526"/>
                  </a:lnTo>
                  <a:lnTo>
                    <a:pt x="1076" y="1523"/>
                  </a:lnTo>
                  <a:lnTo>
                    <a:pt x="1075" y="1520"/>
                  </a:lnTo>
                  <a:lnTo>
                    <a:pt x="1074" y="1517"/>
                  </a:lnTo>
                  <a:lnTo>
                    <a:pt x="1072" y="1515"/>
                  </a:lnTo>
                  <a:lnTo>
                    <a:pt x="1071" y="1512"/>
                  </a:lnTo>
                  <a:lnTo>
                    <a:pt x="1068" y="1510"/>
                  </a:lnTo>
                  <a:lnTo>
                    <a:pt x="1066" y="1508"/>
                  </a:lnTo>
                  <a:lnTo>
                    <a:pt x="1064" y="1506"/>
                  </a:lnTo>
                  <a:lnTo>
                    <a:pt x="1061" y="1505"/>
                  </a:lnTo>
                  <a:lnTo>
                    <a:pt x="1059" y="1503"/>
                  </a:lnTo>
                  <a:lnTo>
                    <a:pt x="1056" y="1502"/>
                  </a:lnTo>
                  <a:lnTo>
                    <a:pt x="1053" y="1502"/>
                  </a:lnTo>
                  <a:lnTo>
                    <a:pt x="1050" y="1501"/>
                  </a:lnTo>
                  <a:lnTo>
                    <a:pt x="1047" y="1501"/>
                  </a:lnTo>
                  <a:lnTo>
                    <a:pt x="841" y="1501"/>
                  </a:lnTo>
                  <a:lnTo>
                    <a:pt x="841" y="1318"/>
                  </a:lnTo>
                  <a:lnTo>
                    <a:pt x="1526" y="1318"/>
                  </a:lnTo>
                  <a:lnTo>
                    <a:pt x="1539" y="1317"/>
                  </a:lnTo>
                  <a:lnTo>
                    <a:pt x="1552" y="1315"/>
                  </a:lnTo>
                  <a:lnTo>
                    <a:pt x="1564" y="1312"/>
                  </a:lnTo>
                  <a:lnTo>
                    <a:pt x="1576" y="1308"/>
                  </a:lnTo>
                  <a:lnTo>
                    <a:pt x="1587" y="1303"/>
                  </a:lnTo>
                  <a:lnTo>
                    <a:pt x="1597" y="1296"/>
                  </a:lnTo>
                  <a:lnTo>
                    <a:pt x="1607" y="1289"/>
                  </a:lnTo>
                  <a:lnTo>
                    <a:pt x="1616" y="1281"/>
                  </a:lnTo>
                  <a:lnTo>
                    <a:pt x="1624" y="1272"/>
                  </a:lnTo>
                  <a:lnTo>
                    <a:pt x="1631" y="1262"/>
                  </a:lnTo>
                  <a:lnTo>
                    <a:pt x="1638" y="1251"/>
                  </a:lnTo>
                  <a:lnTo>
                    <a:pt x="1643" y="1240"/>
                  </a:lnTo>
                  <a:lnTo>
                    <a:pt x="1647" y="1229"/>
                  </a:lnTo>
                  <a:lnTo>
                    <a:pt x="1650" y="1216"/>
                  </a:lnTo>
                  <a:lnTo>
                    <a:pt x="1652" y="1204"/>
                  </a:lnTo>
                  <a:lnTo>
                    <a:pt x="1653" y="1191"/>
                  </a:lnTo>
                  <a:lnTo>
                    <a:pt x="1653" y="127"/>
                  </a:lnTo>
                  <a:lnTo>
                    <a:pt x="1652" y="114"/>
                  </a:lnTo>
                  <a:lnTo>
                    <a:pt x="1650" y="102"/>
                  </a:lnTo>
                  <a:lnTo>
                    <a:pt x="1647" y="90"/>
                  </a:lnTo>
                  <a:lnTo>
                    <a:pt x="1643" y="78"/>
                  </a:lnTo>
                  <a:lnTo>
                    <a:pt x="1637" y="67"/>
                  </a:lnTo>
                  <a:lnTo>
                    <a:pt x="1631" y="57"/>
                  </a:lnTo>
                  <a:lnTo>
                    <a:pt x="1623" y="47"/>
                  </a:lnTo>
                  <a:lnTo>
                    <a:pt x="1615" y="38"/>
                  </a:lnTo>
                  <a:lnTo>
                    <a:pt x="1605" y="30"/>
                  </a:lnTo>
                  <a:lnTo>
                    <a:pt x="1595" y="22"/>
                  </a:lnTo>
                  <a:lnTo>
                    <a:pt x="1585" y="16"/>
                  </a:lnTo>
                  <a:lnTo>
                    <a:pt x="1573" y="10"/>
                  </a:lnTo>
                  <a:lnTo>
                    <a:pt x="1561" y="6"/>
                  </a:lnTo>
                  <a:lnTo>
                    <a:pt x="1549" y="3"/>
                  </a:lnTo>
                  <a:lnTo>
                    <a:pt x="1536" y="1"/>
                  </a:lnTo>
                  <a:close/>
                  <a:moveTo>
                    <a:pt x="1588" y="1194"/>
                  </a:moveTo>
                  <a:lnTo>
                    <a:pt x="1588" y="1200"/>
                  </a:lnTo>
                  <a:lnTo>
                    <a:pt x="1587" y="1206"/>
                  </a:lnTo>
                  <a:lnTo>
                    <a:pt x="1585" y="1213"/>
                  </a:lnTo>
                  <a:lnTo>
                    <a:pt x="1583" y="1218"/>
                  </a:lnTo>
                  <a:lnTo>
                    <a:pt x="1580" y="1224"/>
                  </a:lnTo>
                  <a:lnTo>
                    <a:pt x="1577" y="1229"/>
                  </a:lnTo>
                  <a:lnTo>
                    <a:pt x="1573" y="1234"/>
                  </a:lnTo>
                  <a:lnTo>
                    <a:pt x="1569" y="1239"/>
                  </a:lnTo>
                  <a:lnTo>
                    <a:pt x="1565" y="1243"/>
                  </a:lnTo>
                  <a:lnTo>
                    <a:pt x="1560" y="1247"/>
                  </a:lnTo>
                  <a:lnTo>
                    <a:pt x="1554" y="1251"/>
                  </a:lnTo>
                  <a:lnTo>
                    <a:pt x="1549" y="1254"/>
                  </a:lnTo>
                  <a:lnTo>
                    <a:pt x="1543" y="1256"/>
                  </a:lnTo>
                  <a:lnTo>
                    <a:pt x="1536" y="1258"/>
                  </a:lnTo>
                  <a:lnTo>
                    <a:pt x="1530" y="1259"/>
                  </a:lnTo>
                  <a:lnTo>
                    <a:pt x="1523" y="1259"/>
                  </a:lnTo>
                  <a:lnTo>
                    <a:pt x="127" y="1259"/>
                  </a:lnTo>
                  <a:lnTo>
                    <a:pt x="121" y="1259"/>
                  </a:lnTo>
                  <a:lnTo>
                    <a:pt x="114" y="1258"/>
                  </a:lnTo>
                  <a:lnTo>
                    <a:pt x="108" y="1256"/>
                  </a:lnTo>
                  <a:lnTo>
                    <a:pt x="102" y="1254"/>
                  </a:lnTo>
                  <a:lnTo>
                    <a:pt x="97" y="1251"/>
                  </a:lnTo>
                  <a:lnTo>
                    <a:pt x="91" y="1248"/>
                  </a:lnTo>
                  <a:lnTo>
                    <a:pt x="86" y="1244"/>
                  </a:lnTo>
                  <a:lnTo>
                    <a:pt x="82" y="1240"/>
                  </a:lnTo>
                  <a:lnTo>
                    <a:pt x="77" y="1235"/>
                  </a:lnTo>
                  <a:lnTo>
                    <a:pt x="74" y="1230"/>
                  </a:lnTo>
                  <a:lnTo>
                    <a:pt x="70" y="1225"/>
                  </a:lnTo>
                  <a:lnTo>
                    <a:pt x="67" y="1219"/>
                  </a:lnTo>
                  <a:lnTo>
                    <a:pt x="65" y="1213"/>
                  </a:lnTo>
                  <a:lnTo>
                    <a:pt x="63" y="1207"/>
                  </a:lnTo>
                  <a:lnTo>
                    <a:pt x="62" y="1201"/>
                  </a:lnTo>
                  <a:lnTo>
                    <a:pt x="62" y="1194"/>
                  </a:lnTo>
                  <a:lnTo>
                    <a:pt x="62" y="130"/>
                  </a:lnTo>
                  <a:lnTo>
                    <a:pt x="62" y="124"/>
                  </a:lnTo>
                  <a:lnTo>
                    <a:pt x="63" y="117"/>
                  </a:lnTo>
                  <a:lnTo>
                    <a:pt x="65" y="111"/>
                  </a:lnTo>
                  <a:lnTo>
                    <a:pt x="67" y="105"/>
                  </a:lnTo>
                  <a:lnTo>
                    <a:pt x="70" y="100"/>
                  </a:lnTo>
                  <a:lnTo>
                    <a:pt x="73" y="94"/>
                  </a:lnTo>
                  <a:lnTo>
                    <a:pt x="76" y="89"/>
                  </a:lnTo>
                  <a:lnTo>
                    <a:pt x="81" y="85"/>
                  </a:lnTo>
                  <a:lnTo>
                    <a:pt x="85" y="80"/>
                  </a:lnTo>
                  <a:lnTo>
                    <a:pt x="90" y="77"/>
                  </a:lnTo>
                  <a:lnTo>
                    <a:pt x="96" y="7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4" y="66"/>
                  </a:lnTo>
                  <a:lnTo>
                    <a:pt x="120" y="65"/>
                  </a:lnTo>
                  <a:lnTo>
                    <a:pt x="127" y="65"/>
                  </a:lnTo>
                  <a:lnTo>
                    <a:pt x="1523" y="65"/>
                  </a:lnTo>
                  <a:lnTo>
                    <a:pt x="1529" y="65"/>
                  </a:lnTo>
                  <a:lnTo>
                    <a:pt x="1535" y="66"/>
                  </a:lnTo>
                  <a:lnTo>
                    <a:pt x="1542" y="68"/>
                  </a:lnTo>
                  <a:lnTo>
                    <a:pt x="1547" y="70"/>
                  </a:lnTo>
                  <a:lnTo>
                    <a:pt x="1553" y="73"/>
                  </a:lnTo>
                  <a:lnTo>
                    <a:pt x="1558" y="76"/>
                  </a:lnTo>
                  <a:lnTo>
                    <a:pt x="1563" y="79"/>
                  </a:lnTo>
                  <a:lnTo>
                    <a:pt x="1568" y="84"/>
                  </a:lnTo>
                  <a:lnTo>
                    <a:pt x="1572" y="88"/>
                  </a:lnTo>
                  <a:lnTo>
                    <a:pt x="1576" y="93"/>
                  </a:lnTo>
                  <a:lnTo>
                    <a:pt x="1580" y="99"/>
                  </a:lnTo>
                  <a:lnTo>
                    <a:pt x="1583" y="104"/>
                  </a:lnTo>
                  <a:lnTo>
                    <a:pt x="1585" y="110"/>
                  </a:lnTo>
                  <a:lnTo>
                    <a:pt x="1587" y="117"/>
                  </a:lnTo>
                  <a:lnTo>
                    <a:pt x="1588" y="123"/>
                  </a:lnTo>
                  <a:lnTo>
                    <a:pt x="1588" y="1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0"/>
            <p:cNvSpPr/>
            <p:nvPr/>
          </p:nvSpPr>
          <p:spPr>
            <a:xfrm>
              <a:off x="8623257" y="4924574"/>
              <a:ext cx="495360" cy="374760"/>
            </a:xfrm>
            <a:custGeom>
              <a:avLst/>
              <a:gdLst/>
              <a:ahLst/>
              <a:cxnLst/>
              <a:rect l="l" t="t" r="r" b="b"/>
              <a:pathLst>
                <a:path w="1377" h="1042" extrusionOk="0">
                  <a:moveTo>
                    <a:pt x="1346" y="0"/>
                  </a:move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1010"/>
                  </a:lnTo>
                  <a:lnTo>
                    <a:pt x="0" y="1013"/>
                  </a:lnTo>
                  <a:lnTo>
                    <a:pt x="1" y="1016"/>
                  </a:lnTo>
                  <a:lnTo>
                    <a:pt x="1" y="1019"/>
                  </a:lnTo>
                  <a:lnTo>
                    <a:pt x="2" y="1022"/>
                  </a:lnTo>
                  <a:lnTo>
                    <a:pt x="4" y="1025"/>
                  </a:lnTo>
                  <a:lnTo>
                    <a:pt x="5" y="1028"/>
                  </a:lnTo>
                  <a:lnTo>
                    <a:pt x="7" y="1030"/>
                  </a:lnTo>
                  <a:lnTo>
                    <a:pt x="9" y="1032"/>
                  </a:lnTo>
                  <a:lnTo>
                    <a:pt x="11" y="1034"/>
                  </a:lnTo>
                  <a:lnTo>
                    <a:pt x="14" y="1036"/>
                  </a:lnTo>
                  <a:lnTo>
                    <a:pt x="16" y="1038"/>
                  </a:lnTo>
                  <a:lnTo>
                    <a:pt x="19" y="1039"/>
                  </a:lnTo>
                  <a:lnTo>
                    <a:pt x="22" y="1040"/>
                  </a:lnTo>
                  <a:lnTo>
                    <a:pt x="25" y="1041"/>
                  </a:lnTo>
                  <a:lnTo>
                    <a:pt x="28" y="1042"/>
                  </a:lnTo>
                  <a:lnTo>
                    <a:pt x="31" y="1042"/>
                  </a:lnTo>
                  <a:lnTo>
                    <a:pt x="1346" y="1042"/>
                  </a:lnTo>
                  <a:lnTo>
                    <a:pt x="1349" y="1042"/>
                  </a:lnTo>
                  <a:lnTo>
                    <a:pt x="1352" y="1041"/>
                  </a:lnTo>
                  <a:lnTo>
                    <a:pt x="1355" y="1040"/>
                  </a:lnTo>
                  <a:lnTo>
                    <a:pt x="1358" y="1039"/>
                  </a:lnTo>
                  <a:lnTo>
                    <a:pt x="1361" y="1038"/>
                  </a:lnTo>
                  <a:lnTo>
                    <a:pt x="1363" y="1036"/>
                  </a:lnTo>
                  <a:lnTo>
                    <a:pt x="1366" y="1034"/>
                  </a:lnTo>
                  <a:lnTo>
                    <a:pt x="1368" y="1032"/>
                  </a:lnTo>
                  <a:lnTo>
                    <a:pt x="1370" y="1030"/>
                  </a:lnTo>
                  <a:lnTo>
                    <a:pt x="1372" y="1028"/>
                  </a:lnTo>
                  <a:lnTo>
                    <a:pt x="1373" y="1025"/>
                  </a:lnTo>
                  <a:lnTo>
                    <a:pt x="1374" y="1022"/>
                  </a:lnTo>
                  <a:lnTo>
                    <a:pt x="1376" y="1019"/>
                  </a:lnTo>
                  <a:lnTo>
                    <a:pt x="1376" y="1016"/>
                  </a:lnTo>
                  <a:lnTo>
                    <a:pt x="1377" y="1013"/>
                  </a:lnTo>
                  <a:lnTo>
                    <a:pt x="1377" y="1010"/>
                  </a:lnTo>
                  <a:lnTo>
                    <a:pt x="1377" y="31"/>
                  </a:lnTo>
                  <a:lnTo>
                    <a:pt x="1377" y="28"/>
                  </a:lnTo>
                  <a:lnTo>
                    <a:pt x="1377" y="25"/>
                  </a:lnTo>
                  <a:lnTo>
                    <a:pt x="1377" y="22"/>
                  </a:lnTo>
                  <a:lnTo>
                    <a:pt x="1376" y="19"/>
                  </a:lnTo>
                  <a:lnTo>
                    <a:pt x="1375" y="16"/>
                  </a:lnTo>
                  <a:lnTo>
                    <a:pt x="1374" y="14"/>
                  </a:lnTo>
                  <a:lnTo>
                    <a:pt x="1372" y="11"/>
                  </a:lnTo>
                  <a:lnTo>
                    <a:pt x="1370" y="9"/>
                  </a:lnTo>
                  <a:lnTo>
                    <a:pt x="1368" y="7"/>
                  </a:lnTo>
                  <a:lnTo>
                    <a:pt x="1365" y="5"/>
                  </a:lnTo>
                  <a:lnTo>
                    <a:pt x="1363" y="4"/>
                  </a:lnTo>
                  <a:lnTo>
                    <a:pt x="1360" y="2"/>
                  </a:lnTo>
                  <a:lnTo>
                    <a:pt x="1356" y="1"/>
                  </a:lnTo>
                  <a:lnTo>
                    <a:pt x="1353" y="1"/>
                  </a:lnTo>
                  <a:lnTo>
                    <a:pt x="1350" y="0"/>
                  </a:lnTo>
                  <a:close/>
                  <a:moveTo>
                    <a:pt x="1315" y="979"/>
                  </a:moveTo>
                  <a:lnTo>
                    <a:pt x="65" y="979"/>
                  </a:lnTo>
                  <a:lnTo>
                    <a:pt x="65" y="65"/>
                  </a:lnTo>
                  <a:lnTo>
                    <a:pt x="1315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0"/>
            <p:cNvSpPr/>
            <p:nvPr/>
          </p:nvSpPr>
          <p:spPr>
            <a:xfrm>
              <a:off x="8695617" y="5029334"/>
              <a:ext cx="353880" cy="137880"/>
            </a:xfrm>
            <a:custGeom>
              <a:avLst/>
              <a:gdLst/>
              <a:ahLst/>
              <a:cxnLst/>
              <a:rect l="l" t="t" r="r" b="b"/>
              <a:pathLst>
                <a:path w="984" h="384" extrusionOk="0">
                  <a:moveTo>
                    <a:pt x="33" y="384"/>
                  </a:moveTo>
                  <a:lnTo>
                    <a:pt x="36" y="384"/>
                  </a:lnTo>
                  <a:lnTo>
                    <a:pt x="38" y="384"/>
                  </a:lnTo>
                  <a:lnTo>
                    <a:pt x="39" y="383"/>
                  </a:lnTo>
                  <a:lnTo>
                    <a:pt x="40" y="383"/>
                  </a:lnTo>
                  <a:lnTo>
                    <a:pt x="42" y="383"/>
                  </a:lnTo>
                  <a:lnTo>
                    <a:pt x="44" y="382"/>
                  </a:lnTo>
                  <a:lnTo>
                    <a:pt x="47" y="380"/>
                  </a:lnTo>
                  <a:lnTo>
                    <a:pt x="50" y="379"/>
                  </a:lnTo>
                  <a:lnTo>
                    <a:pt x="56" y="375"/>
                  </a:lnTo>
                  <a:lnTo>
                    <a:pt x="183" y="265"/>
                  </a:lnTo>
                  <a:lnTo>
                    <a:pt x="256" y="341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3" y="347"/>
                  </a:lnTo>
                  <a:lnTo>
                    <a:pt x="266" y="348"/>
                  </a:lnTo>
                  <a:lnTo>
                    <a:pt x="268" y="349"/>
                  </a:lnTo>
                  <a:lnTo>
                    <a:pt x="271" y="350"/>
                  </a:lnTo>
                  <a:lnTo>
                    <a:pt x="274" y="351"/>
                  </a:lnTo>
                  <a:lnTo>
                    <a:pt x="277" y="351"/>
                  </a:lnTo>
                  <a:lnTo>
                    <a:pt x="280" y="351"/>
                  </a:lnTo>
                  <a:lnTo>
                    <a:pt x="283" y="351"/>
                  </a:lnTo>
                  <a:lnTo>
                    <a:pt x="286" y="351"/>
                  </a:lnTo>
                  <a:lnTo>
                    <a:pt x="289" y="350"/>
                  </a:lnTo>
                  <a:lnTo>
                    <a:pt x="291" y="349"/>
                  </a:lnTo>
                  <a:lnTo>
                    <a:pt x="294" y="347"/>
                  </a:lnTo>
                  <a:lnTo>
                    <a:pt x="297" y="346"/>
                  </a:lnTo>
                  <a:lnTo>
                    <a:pt x="299" y="344"/>
                  </a:lnTo>
                  <a:lnTo>
                    <a:pt x="451" y="223"/>
                  </a:lnTo>
                  <a:lnTo>
                    <a:pt x="547" y="333"/>
                  </a:lnTo>
                  <a:lnTo>
                    <a:pt x="549" y="335"/>
                  </a:lnTo>
                  <a:lnTo>
                    <a:pt x="551" y="338"/>
                  </a:lnTo>
                  <a:lnTo>
                    <a:pt x="554" y="339"/>
                  </a:lnTo>
                  <a:lnTo>
                    <a:pt x="557" y="341"/>
                  </a:lnTo>
                  <a:lnTo>
                    <a:pt x="559" y="342"/>
                  </a:lnTo>
                  <a:lnTo>
                    <a:pt x="562" y="343"/>
                  </a:lnTo>
                  <a:lnTo>
                    <a:pt x="565" y="344"/>
                  </a:lnTo>
                  <a:lnTo>
                    <a:pt x="568" y="344"/>
                  </a:lnTo>
                  <a:lnTo>
                    <a:pt x="571" y="344"/>
                  </a:lnTo>
                  <a:lnTo>
                    <a:pt x="574" y="344"/>
                  </a:lnTo>
                  <a:lnTo>
                    <a:pt x="577" y="344"/>
                  </a:lnTo>
                  <a:lnTo>
                    <a:pt x="580" y="343"/>
                  </a:lnTo>
                  <a:lnTo>
                    <a:pt x="583" y="343"/>
                  </a:lnTo>
                  <a:lnTo>
                    <a:pt x="586" y="342"/>
                  </a:lnTo>
                  <a:lnTo>
                    <a:pt x="589" y="340"/>
                  </a:lnTo>
                  <a:lnTo>
                    <a:pt x="592" y="339"/>
                  </a:lnTo>
                  <a:lnTo>
                    <a:pt x="806" y="178"/>
                  </a:lnTo>
                  <a:lnTo>
                    <a:pt x="846" y="231"/>
                  </a:lnTo>
                  <a:lnTo>
                    <a:pt x="847" y="233"/>
                  </a:lnTo>
                  <a:lnTo>
                    <a:pt x="848" y="234"/>
                  </a:lnTo>
                  <a:lnTo>
                    <a:pt x="850" y="236"/>
                  </a:lnTo>
                  <a:lnTo>
                    <a:pt x="851" y="237"/>
                  </a:lnTo>
                  <a:lnTo>
                    <a:pt x="853" y="238"/>
                  </a:lnTo>
                  <a:lnTo>
                    <a:pt x="854" y="239"/>
                  </a:lnTo>
                  <a:lnTo>
                    <a:pt x="856" y="240"/>
                  </a:lnTo>
                  <a:lnTo>
                    <a:pt x="858" y="241"/>
                  </a:lnTo>
                  <a:lnTo>
                    <a:pt x="859" y="242"/>
                  </a:lnTo>
                  <a:lnTo>
                    <a:pt x="861" y="243"/>
                  </a:lnTo>
                  <a:lnTo>
                    <a:pt x="863" y="244"/>
                  </a:lnTo>
                  <a:lnTo>
                    <a:pt x="864" y="244"/>
                  </a:lnTo>
                  <a:lnTo>
                    <a:pt x="866" y="244"/>
                  </a:lnTo>
                  <a:lnTo>
                    <a:pt x="868" y="245"/>
                  </a:lnTo>
                  <a:lnTo>
                    <a:pt x="869" y="245"/>
                  </a:lnTo>
                  <a:lnTo>
                    <a:pt x="871" y="245"/>
                  </a:lnTo>
                  <a:lnTo>
                    <a:pt x="874" y="245"/>
                  </a:lnTo>
                  <a:lnTo>
                    <a:pt x="876" y="245"/>
                  </a:lnTo>
                  <a:lnTo>
                    <a:pt x="878" y="245"/>
                  </a:lnTo>
                  <a:lnTo>
                    <a:pt x="880" y="244"/>
                  </a:lnTo>
                  <a:lnTo>
                    <a:pt x="882" y="244"/>
                  </a:lnTo>
                  <a:lnTo>
                    <a:pt x="884" y="243"/>
                  </a:lnTo>
                  <a:lnTo>
                    <a:pt x="886" y="242"/>
                  </a:lnTo>
                  <a:lnTo>
                    <a:pt x="888" y="241"/>
                  </a:lnTo>
                  <a:lnTo>
                    <a:pt x="890" y="240"/>
                  </a:lnTo>
                  <a:lnTo>
                    <a:pt x="892" y="238"/>
                  </a:lnTo>
                  <a:lnTo>
                    <a:pt x="893" y="237"/>
                  </a:lnTo>
                  <a:lnTo>
                    <a:pt x="895" y="235"/>
                  </a:lnTo>
                  <a:lnTo>
                    <a:pt x="896" y="234"/>
                  </a:lnTo>
                  <a:lnTo>
                    <a:pt x="897" y="232"/>
                  </a:lnTo>
                  <a:lnTo>
                    <a:pt x="898" y="230"/>
                  </a:lnTo>
                  <a:lnTo>
                    <a:pt x="899" y="228"/>
                  </a:lnTo>
                  <a:lnTo>
                    <a:pt x="900" y="226"/>
                  </a:lnTo>
                  <a:lnTo>
                    <a:pt x="981" y="45"/>
                  </a:lnTo>
                  <a:lnTo>
                    <a:pt x="982" y="43"/>
                  </a:lnTo>
                  <a:lnTo>
                    <a:pt x="983" y="41"/>
                  </a:lnTo>
                  <a:lnTo>
                    <a:pt x="983" y="39"/>
                  </a:lnTo>
                  <a:lnTo>
                    <a:pt x="984" y="37"/>
                  </a:lnTo>
                  <a:lnTo>
                    <a:pt x="984" y="35"/>
                  </a:lnTo>
                  <a:lnTo>
                    <a:pt x="984" y="32"/>
                  </a:lnTo>
                  <a:lnTo>
                    <a:pt x="984" y="30"/>
                  </a:lnTo>
                  <a:lnTo>
                    <a:pt x="984" y="28"/>
                  </a:lnTo>
                  <a:lnTo>
                    <a:pt x="984" y="26"/>
                  </a:lnTo>
                  <a:lnTo>
                    <a:pt x="983" y="24"/>
                  </a:lnTo>
                  <a:lnTo>
                    <a:pt x="983" y="23"/>
                  </a:lnTo>
                  <a:lnTo>
                    <a:pt x="982" y="21"/>
                  </a:lnTo>
                  <a:lnTo>
                    <a:pt x="982" y="19"/>
                  </a:lnTo>
                  <a:lnTo>
                    <a:pt x="981" y="17"/>
                  </a:lnTo>
                  <a:lnTo>
                    <a:pt x="980" y="16"/>
                  </a:lnTo>
                  <a:lnTo>
                    <a:pt x="979" y="14"/>
                  </a:lnTo>
                  <a:lnTo>
                    <a:pt x="978" y="13"/>
                  </a:lnTo>
                  <a:lnTo>
                    <a:pt x="977" y="11"/>
                  </a:lnTo>
                  <a:lnTo>
                    <a:pt x="975" y="10"/>
                  </a:lnTo>
                  <a:lnTo>
                    <a:pt x="974" y="8"/>
                  </a:lnTo>
                  <a:lnTo>
                    <a:pt x="972" y="7"/>
                  </a:lnTo>
                  <a:lnTo>
                    <a:pt x="970" y="6"/>
                  </a:lnTo>
                  <a:lnTo>
                    <a:pt x="969" y="5"/>
                  </a:lnTo>
                  <a:lnTo>
                    <a:pt x="967" y="4"/>
                  </a:lnTo>
                  <a:lnTo>
                    <a:pt x="965" y="3"/>
                  </a:lnTo>
                  <a:lnTo>
                    <a:pt x="963" y="2"/>
                  </a:lnTo>
                  <a:lnTo>
                    <a:pt x="961" y="2"/>
                  </a:lnTo>
                  <a:lnTo>
                    <a:pt x="959" y="1"/>
                  </a:lnTo>
                  <a:lnTo>
                    <a:pt x="957" y="1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0" y="0"/>
                  </a:lnTo>
                  <a:lnTo>
                    <a:pt x="753" y="20"/>
                  </a:lnTo>
                  <a:lnTo>
                    <a:pt x="751" y="20"/>
                  </a:lnTo>
                  <a:lnTo>
                    <a:pt x="749" y="20"/>
                  </a:lnTo>
                  <a:lnTo>
                    <a:pt x="747" y="21"/>
                  </a:lnTo>
                  <a:lnTo>
                    <a:pt x="745" y="21"/>
                  </a:lnTo>
                  <a:lnTo>
                    <a:pt x="743" y="22"/>
                  </a:lnTo>
                  <a:lnTo>
                    <a:pt x="741" y="23"/>
                  </a:lnTo>
                  <a:lnTo>
                    <a:pt x="739" y="24"/>
                  </a:lnTo>
                  <a:lnTo>
                    <a:pt x="737" y="25"/>
                  </a:lnTo>
                  <a:lnTo>
                    <a:pt x="735" y="27"/>
                  </a:lnTo>
                  <a:lnTo>
                    <a:pt x="733" y="28"/>
                  </a:lnTo>
                  <a:lnTo>
                    <a:pt x="732" y="30"/>
                  </a:lnTo>
                  <a:lnTo>
                    <a:pt x="731" y="31"/>
                  </a:lnTo>
                  <a:lnTo>
                    <a:pt x="729" y="33"/>
                  </a:lnTo>
                  <a:lnTo>
                    <a:pt x="728" y="35"/>
                  </a:lnTo>
                  <a:lnTo>
                    <a:pt x="728" y="37"/>
                  </a:lnTo>
                  <a:lnTo>
                    <a:pt x="727" y="39"/>
                  </a:lnTo>
                  <a:lnTo>
                    <a:pt x="726" y="41"/>
                  </a:lnTo>
                  <a:lnTo>
                    <a:pt x="725" y="43"/>
                  </a:lnTo>
                  <a:lnTo>
                    <a:pt x="725" y="46"/>
                  </a:lnTo>
                  <a:lnTo>
                    <a:pt x="725" y="48"/>
                  </a:lnTo>
                  <a:lnTo>
                    <a:pt x="724" y="50"/>
                  </a:lnTo>
                  <a:lnTo>
                    <a:pt x="724" y="52"/>
                  </a:lnTo>
                  <a:lnTo>
                    <a:pt x="724" y="54"/>
                  </a:lnTo>
                  <a:lnTo>
                    <a:pt x="725" y="56"/>
                  </a:lnTo>
                  <a:lnTo>
                    <a:pt x="725" y="58"/>
                  </a:lnTo>
                  <a:lnTo>
                    <a:pt x="725" y="60"/>
                  </a:lnTo>
                  <a:lnTo>
                    <a:pt x="726" y="62"/>
                  </a:lnTo>
                  <a:lnTo>
                    <a:pt x="727" y="63"/>
                  </a:lnTo>
                  <a:lnTo>
                    <a:pt x="728" y="67"/>
                  </a:lnTo>
                  <a:lnTo>
                    <a:pt x="730" y="70"/>
                  </a:lnTo>
                  <a:lnTo>
                    <a:pt x="770" y="124"/>
                  </a:lnTo>
                  <a:lnTo>
                    <a:pt x="572" y="268"/>
                  </a:lnTo>
                  <a:lnTo>
                    <a:pt x="476" y="155"/>
                  </a:lnTo>
                  <a:lnTo>
                    <a:pt x="474" y="153"/>
                  </a:lnTo>
                  <a:lnTo>
                    <a:pt x="471" y="150"/>
                  </a:lnTo>
                  <a:lnTo>
                    <a:pt x="469" y="149"/>
                  </a:lnTo>
                  <a:lnTo>
                    <a:pt x="466" y="147"/>
                  </a:lnTo>
                  <a:lnTo>
                    <a:pt x="463" y="146"/>
                  </a:lnTo>
                  <a:lnTo>
                    <a:pt x="460" y="145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1" y="144"/>
                  </a:lnTo>
                  <a:lnTo>
                    <a:pt x="448" y="144"/>
                  </a:lnTo>
                  <a:lnTo>
                    <a:pt x="445" y="145"/>
                  </a:lnTo>
                  <a:lnTo>
                    <a:pt x="442" y="146"/>
                  </a:lnTo>
                  <a:lnTo>
                    <a:pt x="439" y="147"/>
                  </a:lnTo>
                  <a:lnTo>
                    <a:pt x="436" y="148"/>
                  </a:lnTo>
                  <a:lnTo>
                    <a:pt x="434" y="150"/>
                  </a:lnTo>
                  <a:lnTo>
                    <a:pt x="431" y="152"/>
                  </a:lnTo>
                  <a:lnTo>
                    <a:pt x="279" y="274"/>
                  </a:lnTo>
                  <a:lnTo>
                    <a:pt x="205" y="197"/>
                  </a:lnTo>
                  <a:lnTo>
                    <a:pt x="203" y="195"/>
                  </a:lnTo>
                  <a:lnTo>
                    <a:pt x="200" y="193"/>
                  </a:lnTo>
                  <a:lnTo>
                    <a:pt x="198" y="192"/>
                  </a:lnTo>
                  <a:lnTo>
                    <a:pt x="195" y="190"/>
                  </a:lnTo>
                  <a:lnTo>
                    <a:pt x="192" y="189"/>
                  </a:lnTo>
                  <a:lnTo>
                    <a:pt x="189" y="188"/>
                  </a:lnTo>
                  <a:lnTo>
                    <a:pt x="187" y="188"/>
                  </a:lnTo>
                  <a:lnTo>
                    <a:pt x="183" y="187"/>
                  </a:lnTo>
                  <a:lnTo>
                    <a:pt x="180" y="187"/>
                  </a:lnTo>
                  <a:lnTo>
                    <a:pt x="177" y="187"/>
                  </a:lnTo>
                  <a:lnTo>
                    <a:pt x="174" y="188"/>
                  </a:lnTo>
                  <a:lnTo>
                    <a:pt x="171" y="189"/>
                  </a:lnTo>
                  <a:lnTo>
                    <a:pt x="168" y="190"/>
                  </a:lnTo>
                  <a:lnTo>
                    <a:pt x="165" y="191"/>
                  </a:lnTo>
                  <a:lnTo>
                    <a:pt x="163" y="193"/>
                  </a:lnTo>
                  <a:lnTo>
                    <a:pt x="160" y="195"/>
                  </a:lnTo>
                  <a:lnTo>
                    <a:pt x="11" y="327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4" y="334"/>
                  </a:lnTo>
                  <a:lnTo>
                    <a:pt x="3" y="337"/>
                  </a:lnTo>
                  <a:lnTo>
                    <a:pt x="2" y="340"/>
                  </a:lnTo>
                  <a:lnTo>
                    <a:pt x="1" y="343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2"/>
                  </a:lnTo>
                  <a:lnTo>
                    <a:pt x="0" y="355"/>
                  </a:lnTo>
                  <a:lnTo>
                    <a:pt x="1" y="358"/>
                  </a:lnTo>
                  <a:lnTo>
                    <a:pt x="2" y="361"/>
                  </a:lnTo>
                  <a:lnTo>
                    <a:pt x="3" y="364"/>
                  </a:lnTo>
                  <a:lnTo>
                    <a:pt x="4" y="367"/>
                  </a:lnTo>
                  <a:lnTo>
                    <a:pt x="6" y="369"/>
                  </a:lnTo>
                  <a:lnTo>
                    <a:pt x="8" y="372"/>
                  </a:lnTo>
                  <a:lnTo>
                    <a:pt x="10" y="374"/>
                  </a:lnTo>
                  <a:lnTo>
                    <a:pt x="12" y="376"/>
                  </a:lnTo>
                  <a:lnTo>
                    <a:pt x="15" y="378"/>
                  </a:lnTo>
                  <a:lnTo>
                    <a:pt x="17" y="379"/>
                  </a:lnTo>
                  <a:lnTo>
                    <a:pt x="18" y="380"/>
                  </a:lnTo>
                  <a:lnTo>
                    <a:pt x="20" y="381"/>
                  </a:lnTo>
                  <a:lnTo>
                    <a:pt x="21" y="382"/>
                  </a:lnTo>
                  <a:lnTo>
                    <a:pt x="23" y="382"/>
                  </a:lnTo>
                  <a:lnTo>
                    <a:pt x="25" y="383"/>
                  </a:lnTo>
                  <a:lnTo>
                    <a:pt x="27" y="383"/>
                  </a:lnTo>
                  <a:lnTo>
                    <a:pt x="29" y="384"/>
                  </a:lnTo>
                  <a:lnTo>
                    <a:pt x="31" y="384"/>
                  </a:lnTo>
                  <a:close/>
                  <a:moveTo>
                    <a:pt x="894" y="68"/>
                  </a:moveTo>
                  <a:lnTo>
                    <a:pt x="857" y="147"/>
                  </a:lnTo>
                  <a:lnTo>
                    <a:pt x="806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8" name="Google Shape;688;p30"/>
          <p:cNvGrpSpPr/>
          <p:nvPr/>
        </p:nvGrpSpPr>
        <p:grpSpPr>
          <a:xfrm>
            <a:off x="9289115" y="4064582"/>
            <a:ext cx="682191" cy="682191"/>
            <a:chOff x="8574657" y="4117094"/>
            <a:chExt cx="594720" cy="594720"/>
          </a:xfrm>
        </p:grpSpPr>
        <p:sp>
          <p:nvSpPr>
            <p:cNvPr id="689" name="Google Shape;689;p30"/>
            <p:cNvSpPr/>
            <p:nvPr/>
          </p:nvSpPr>
          <p:spPr>
            <a:xfrm>
              <a:off x="8574657" y="4117094"/>
              <a:ext cx="594720" cy="594720"/>
            </a:xfrm>
            <a:custGeom>
              <a:avLst/>
              <a:gdLst/>
              <a:ahLst/>
              <a:cxnLst/>
              <a:rect l="l" t="t" r="r" b="b"/>
              <a:pathLst>
                <a:path w="1653" h="1653" extrusionOk="0">
                  <a:moveTo>
                    <a:pt x="1535" y="1653"/>
                  </a:moveTo>
                  <a:lnTo>
                    <a:pt x="118" y="1653"/>
                  </a:lnTo>
                  <a:lnTo>
                    <a:pt x="106" y="1652"/>
                  </a:lnTo>
                  <a:lnTo>
                    <a:pt x="94" y="1650"/>
                  </a:lnTo>
                  <a:lnTo>
                    <a:pt x="83" y="1648"/>
                  </a:lnTo>
                  <a:lnTo>
                    <a:pt x="72" y="1644"/>
                  </a:lnTo>
                  <a:lnTo>
                    <a:pt x="62" y="1639"/>
                  </a:lnTo>
                  <a:lnTo>
                    <a:pt x="52" y="1633"/>
                  </a:lnTo>
                  <a:lnTo>
                    <a:pt x="43" y="1626"/>
                  </a:lnTo>
                  <a:lnTo>
                    <a:pt x="35" y="1618"/>
                  </a:lnTo>
                  <a:lnTo>
                    <a:pt x="27" y="1610"/>
                  </a:lnTo>
                  <a:lnTo>
                    <a:pt x="20" y="1601"/>
                  </a:lnTo>
                  <a:lnTo>
                    <a:pt x="14" y="1591"/>
                  </a:lnTo>
                  <a:lnTo>
                    <a:pt x="9" y="1581"/>
                  </a:lnTo>
                  <a:lnTo>
                    <a:pt x="5" y="1570"/>
                  </a:lnTo>
                  <a:lnTo>
                    <a:pt x="2" y="1559"/>
                  </a:lnTo>
                  <a:lnTo>
                    <a:pt x="1" y="1547"/>
                  </a:lnTo>
                  <a:lnTo>
                    <a:pt x="0" y="1535"/>
                  </a:lnTo>
                  <a:lnTo>
                    <a:pt x="0" y="118"/>
                  </a:lnTo>
                  <a:lnTo>
                    <a:pt x="1" y="106"/>
                  </a:lnTo>
                  <a:lnTo>
                    <a:pt x="2" y="94"/>
                  </a:lnTo>
                  <a:lnTo>
                    <a:pt x="5" y="83"/>
                  </a:lnTo>
                  <a:lnTo>
                    <a:pt x="9" y="72"/>
                  </a:lnTo>
                  <a:lnTo>
                    <a:pt x="14" y="62"/>
                  </a:lnTo>
                  <a:lnTo>
                    <a:pt x="20" y="52"/>
                  </a:lnTo>
                  <a:lnTo>
                    <a:pt x="27" y="43"/>
                  </a:lnTo>
                  <a:lnTo>
                    <a:pt x="35" y="35"/>
                  </a:lnTo>
                  <a:lnTo>
                    <a:pt x="43" y="27"/>
                  </a:lnTo>
                  <a:lnTo>
                    <a:pt x="52" y="20"/>
                  </a:lnTo>
                  <a:lnTo>
                    <a:pt x="62" y="14"/>
                  </a:lnTo>
                  <a:lnTo>
                    <a:pt x="72" y="9"/>
                  </a:lnTo>
                  <a:lnTo>
                    <a:pt x="83" y="5"/>
                  </a:lnTo>
                  <a:lnTo>
                    <a:pt x="94" y="2"/>
                  </a:lnTo>
                  <a:lnTo>
                    <a:pt x="106" y="1"/>
                  </a:lnTo>
                  <a:lnTo>
                    <a:pt x="118" y="0"/>
                  </a:lnTo>
                  <a:lnTo>
                    <a:pt x="130" y="1"/>
                  </a:lnTo>
                  <a:lnTo>
                    <a:pt x="142" y="2"/>
                  </a:lnTo>
                  <a:lnTo>
                    <a:pt x="153" y="5"/>
                  </a:lnTo>
                  <a:lnTo>
                    <a:pt x="164" y="9"/>
                  </a:lnTo>
                  <a:lnTo>
                    <a:pt x="174" y="14"/>
                  </a:lnTo>
                  <a:lnTo>
                    <a:pt x="184" y="20"/>
                  </a:lnTo>
                  <a:lnTo>
                    <a:pt x="193" y="27"/>
                  </a:lnTo>
                  <a:lnTo>
                    <a:pt x="202" y="35"/>
                  </a:lnTo>
                  <a:lnTo>
                    <a:pt x="210" y="43"/>
                  </a:lnTo>
                  <a:lnTo>
                    <a:pt x="216" y="52"/>
                  </a:lnTo>
                  <a:lnTo>
                    <a:pt x="222" y="62"/>
                  </a:lnTo>
                  <a:lnTo>
                    <a:pt x="228" y="72"/>
                  </a:lnTo>
                  <a:lnTo>
                    <a:pt x="232" y="83"/>
                  </a:lnTo>
                  <a:lnTo>
                    <a:pt x="235" y="94"/>
                  </a:lnTo>
                  <a:lnTo>
                    <a:pt x="236" y="106"/>
                  </a:lnTo>
                  <a:lnTo>
                    <a:pt x="237" y="118"/>
                  </a:lnTo>
                  <a:lnTo>
                    <a:pt x="237" y="1416"/>
                  </a:lnTo>
                  <a:lnTo>
                    <a:pt x="1535" y="1416"/>
                  </a:lnTo>
                  <a:lnTo>
                    <a:pt x="1547" y="1417"/>
                  </a:lnTo>
                  <a:lnTo>
                    <a:pt x="1559" y="1418"/>
                  </a:lnTo>
                  <a:lnTo>
                    <a:pt x="1570" y="1421"/>
                  </a:lnTo>
                  <a:lnTo>
                    <a:pt x="1581" y="1425"/>
                  </a:lnTo>
                  <a:lnTo>
                    <a:pt x="1591" y="1430"/>
                  </a:lnTo>
                  <a:lnTo>
                    <a:pt x="1601" y="1436"/>
                  </a:lnTo>
                  <a:lnTo>
                    <a:pt x="1610" y="1443"/>
                  </a:lnTo>
                  <a:lnTo>
                    <a:pt x="1618" y="1451"/>
                  </a:lnTo>
                  <a:lnTo>
                    <a:pt x="1626" y="1460"/>
                  </a:lnTo>
                  <a:lnTo>
                    <a:pt x="1633" y="1469"/>
                  </a:lnTo>
                  <a:lnTo>
                    <a:pt x="1639" y="1479"/>
                  </a:lnTo>
                  <a:lnTo>
                    <a:pt x="1644" y="1489"/>
                  </a:lnTo>
                  <a:lnTo>
                    <a:pt x="1648" y="1500"/>
                  </a:lnTo>
                  <a:lnTo>
                    <a:pt x="1651" y="1511"/>
                  </a:lnTo>
                  <a:lnTo>
                    <a:pt x="1652" y="1523"/>
                  </a:lnTo>
                  <a:lnTo>
                    <a:pt x="1653" y="1535"/>
                  </a:lnTo>
                  <a:lnTo>
                    <a:pt x="1652" y="1547"/>
                  </a:lnTo>
                  <a:lnTo>
                    <a:pt x="1651" y="1559"/>
                  </a:lnTo>
                  <a:lnTo>
                    <a:pt x="1648" y="1570"/>
                  </a:lnTo>
                  <a:lnTo>
                    <a:pt x="1644" y="1581"/>
                  </a:lnTo>
                  <a:lnTo>
                    <a:pt x="1639" y="1591"/>
                  </a:lnTo>
                  <a:lnTo>
                    <a:pt x="1633" y="1601"/>
                  </a:lnTo>
                  <a:lnTo>
                    <a:pt x="1626" y="1610"/>
                  </a:lnTo>
                  <a:lnTo>
                    <a:pt x="1618" y="1618"/>
                  </a:lnTo>
                  <a:lnTo>
                    <a:pt x="1610" y="1626"/>
                  </a:lnTo>
                  <a:lnTo>
                    <a:pt x="1601" y="1633"/>
                  </a:lnTo>
                  <a:lnTo>
                    <a:pt x="1591" y="1639"/>
                  </a:lnTo>
                  <a:lnTo>
                    <a:pt x="1581" y="1644"/>
                  </a:lnTo>
                  <a:lnTo>
                    <a:pt x="1570" y="1648"/>
                  </a:lnTo>
                  <a:lnTo>
                    <a:pt x="1559" y="1650"/>
                  </a:lnTo>
                  <a:lnTo>
                    <a:pt x="1547" y="1652"/>
                  </a:lnTo>
                  <a:close/>
                  <a:moveTo>
                    <a:pt x="115" y="79"/>
                  </a:moveTo>
                  <a:lnTo>
                    <a:pt x="111" y="79"/>
                  </a:lnTo>
                  <a:lnTo>
                    <a:pt x="108" y="80"/>
                  </a:lnTo>
                  <a:lnTo>
                    <a:pt x="104" y="81"/>
                  </a:lnTo>
                  <a:lnTo>
                    <a:pt x="100" y="82"/>
                  </a:lnTo>
                  <a:lnTo>
                    <a:pt x="97" y="84"/>
                  </a:lnTo>
                  <a:lnTo>
                    <a:pt x="94" y="86"/>
                  </a:lnTo>
                  <a:lnTo>
                    <a:pt x="91" y="88"/>
                  </a:lnTo>
                  <a:lnTo>
                    <a:pt x="88" y="90"/>
                  </a:lnTo>
                  <a:lnTo>
                    <a:pt x="85" y="93"/>
                  </a:lnTo>
                  <a:lnTo>
                    <a:pt x="83" y="96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8" y="106"/>
                  </a:lnTo>
                  <a:lnTo>
                    <a:pt x="77" y="110"/>
                  </a:lnTo>
                  <a:lnTo>
                    <a:pt x="76" y="114"/>
                  </a:lnTo>
                  <a:lnTo>
                    <a:pt x="76" y="118"/>
                  </a:lnTo>
                  <a:lnTo>
                    <a:pt x="76" y="1535"/>
                  </a:lnTo>
                  <a:lnTo>
                    <a:pt x="76" y="1539"/>
                  </a:lnTo>
                  <a:lnTo>
                    <a:pt x="77" y="1542"/>
                  </a:lnTo>
                  <a:lnTo>
                    <a:pt x="78" y="1546"/>
                  </a:lnTo>
                  <a:lnTo>
                    <a:pt x="79" y="1549"/>
                  </a:lnTo>
                  <a:lnTo>
                    <a:pt x="81" y="1553"/>
                  </a:lnTo>
                  <a:lnTo>
                    <a:pt x="83" y="1556"/>
                  </a:lnTo>
                  <a:lnTo>
                    <a:pt x="85" y="1559"/>
                  </a:lnTo>
                  <a:lnTo>
                    <a:pt x="87" y="1562"/>
                  </a:lnTo>
                  <a:lnTo>
                    <a:pt x="90" y="1564"/>
                  </a:lnTo>
                  <a:lnTo>
                    <a:pt x="93" y="1567"/>
                  </a:lnTo>
                  <a:lnTo>
                    <a:pt x="96" y="1569"/>
                  </a:lnTo>
                  <a:lnTo>
                    <a:pt x="100" y="1571"/>
                  </a:lnTo>
                  <a:lnTo>
                    <a:pt x="103" y="1572"/>
                  </a:lnTo>
                  <a:lnTo>
                    <a:pt x="107" y="1573"/>
                  </a:lnTo>
                  <a:lnTo>
                    <a:pt x="111" y="1574"/>
                  </a:lnTo>
                  <a:lnTo>
                    <a:pt x="115" y="1574"/>
                  </a:lnTo>
                  <a:lnTo>
                    <a:pt x="1532" y="1574"/>
                  </a:lnTo>
                  <a:lnTo>
                    <a:pt x="1536" y="1574"/>
                  </a:lnTo>
                  <a:lnTo>
                    <a:pt x="1539" y="1573"/>
                  </a:lnTo>
                  <a:lnTo>
                    <a:pt x="1543" y="1572"/>
                  </a:lnTo>
                  <a:lnTo>
                    <a:pt x="1546" y="1571"/>
                  </a:lnTo>
                  <a:lnTo>
                    <a:pt x="1550" y="1569"/>
                  </a:lnTo>
                  <a:lnTo>
                    <a:pt x="1553" y="1567"/>
                  </a:lnTo>
                  <a:lnTo>
                    <a:pt x="1556" y="1565"/>
                  </a:lnTo>
                  <a:lnTo>
                    <a:pt x="1559" y="1563"/>
                  </a:lnTo>
                  <a:lnTo>
                    <a:pt x="1562" y="1560"/>
                  </a:lnTo>
                  <a:lnTo>
                    <a:pt x="1564" y="1557"/>
                  </a:lnTo>
                  <a:lnTo>
                    <a:pt x="1566" y="1554"/>
                  </a:lnTo>
                  <a:lnTo>
                    <a:pt x="1568" y="1550"/>
                  </a:lnTo>
                  <a:lnTo>
                    <a:pt x="1569" y="1547"/>
                  </a:lnTo>
                  <a:lnTo>
                    <a:pt x="1570" y="1543"/>
                  </a:lnTo>
                  <a:lnTo>
                    <a:pt x="1571" y="1539"/>
                  </a:lnTo>
                  <a:lnTo>
                    <a:pt x="1571" y="1535"/>
                  </a:lnTo>
                  <a:lnTo>
                    <a:pt x="1571" y="1531"/>
                  </a:lnTo>
                  <a:lnTo>
                    <a:pt x="1570" y="1527"/>
                  </a:lnTo>
                  <a:lnTo>
                    <a:pt x="1569" y="1524"/>
                  </a:lnTo>
                  <a:lnTo>
                    <a:pt x="1568" y="1520"/>
                  </a:lnTo>
                  <a:lnTo>
                    <a:pt x="1567" y="1517"/>
                  </a:lnTo>
                  <a:lnTo>
                    <a:pt x="1565" y="1513"/>
                  </a:lnTo>
                  <a:lnTo>
                    <a:pt x="1563" y="1510"/>
                  </a:lnTo>
                  <a:lnTo>
                    <a:pt x="1560" y="1507"/>
                  </a:lnTo>
                  <a:lnTo>
                    <a:pt x="1557" y="1505"/>
                  </a:lnTo>
                  <a:lnTo>
                    <a:pt x="1554" y="1502"/>
                  </a:lnTo>
                  <a:lnTo>
                    <a:pt x="1551" y="1500"/>
                  </a:lnTo>
                  <a:lnTo>
                    <a:pt x="1548" y="1498"/>
                  </a:lnTo>
                  <a:lnTo>
                    <a:pt x="1544" y="1497"/>
                  </a:lnTo>
                  <a:lnTo>
                    <a:pt x="1540" y="1496"/>
                  </a:lnTo>
                  <a:lnTo>
                    <a:pt x="1536" y="1495"/>
                  </a:lnTo>
                  <a:lnTo>
                    <a:pt x="1532" y="1495"/>
                  </a:lnTo>
                  <a:lnTo>
                    <a:pt x="152" y="1495"/>
                  </a:lnTo>
                  <a:lnTo>
                    <a:pt x="152" y="115"/>
                  </a:lnTo>
                  <a:lnTo>
                    <a:pt x="152" y="111"/>
                  </a:lnTo>
                  <a:lnTo>
                    <a:pt x="152" y="108"/>
                  </a:lnTo>
                  <a:lnTo>
                    <a:pt x="152" y="105"/>
                  </a:lnTo>
                  <a:lnTo>
                    <a:pt x="151" y="101"/>
                  </a:lnTo>
                  <a:lnTo>
                    <a:pt x="149" y="98"/>
                  </a:lnTo>
                  <a:lnTo>
                    <a:pt x="148" y="95"/>
                  </a:lnTo>
                  <a:lnTo>
                    <a:pt x="146" y="92"/>
                  </a:lnTo>
                  <a:lnTo>
                    <a:pt x="143" y="90"/>
                  </a:lnTo>
                  <a:lnTo>
                    <a:pt x="141" y="87"/>
                  </a:lnTo>
                  <a:lnTo>
                    <a:pt x="138" y="85"/>
                  </a:lnTo>
                  <a:lnTo>
                    <a:pt x="134" y="84"/>
                  </a:lnTo>
                  <a:lnTo>
                    <a:pt x="131" y="82"/>
                  </a:lnTo>
                  <a:lnTo>
                    <a:pt x="127" y="81"/>
                  </a:lnTo>
                  <a:lnTo>
                    <a:pt x="123" y="80"/>
                  </a:lnTo>
                  <a:lnTo>
                    <a:pt x="119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0"/>
            <p:cNvSpPr/>
            <p:nvPr/>
          </p:nvSpPr>
          <p:spPr>
            <a:xfrm>
              <a:off x="8693457" y="4222574"/>
              <a:ext cx="130680" cy="374760"/>
            </a:xfrm>
            <a:custGeom>
              <a:avLst/>
              <a:gdLst/>
              <a:ahLst/>
              <a:cxnLst/>
              <a:rect l="l" t="t" r="r" b="b"/>
              <a:pathLst>
                <a:path w="364" h="1042" extrusionOk="0">
                  <a:moveTo>
                    <a:pt x="361" y="1042"/>
                  </a:moveTo>
                  <a:lnTo>
                    <a:pt x="0" y="1042"/>
                  </a:lnTo>
                  <a:lnTo>
                    <a:pt x="0" y="110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5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40" y="26"/>
                  </a:lnTo>
                  <a:lnTo>
                    <a:pt x="48" y="19"/>
                  </a:lnTo>
                  <a:lnTo>
                    <a:pt x="57" y="14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7" y="2"/>
                  </a:lnTo>
                  <a:lnTo>
                    <a:pt x="99" y="1"/>
                  </a:lnTo>
                  <a:lnTo>
                    <a:pt x="110" y="0"/>
                  </a:lnTo>
                  <a:lnTo>
                    <a:pt x="254" y="0"/>
                  </a:lnTo>
                  <a:lnTo>
                    <a:pt x="265" y="1"/>
                  </a:lnTo>
                  <a:lnTo>
                    <a:pt x="276" y="2"/>
                  </a:lnTo>
                  <a:lnTo>
                    <a:pt x="286" y="5"/>
                  </a:lnTo>
                  <a:lnTo>
                    <a:pt x="296" y="8"/>
                  </a:lnTo>
                  <a:lnTo>
                    <a:pt x="306" y="13"/>
                  </a:lnTo>
                  <a:lnTo>
                    <a:pt x="315" y="18"/>
                  </a:lnTo>
                  <a:lnTo>
                    <a:pt x="323" y="25"/>
                  </a:lnTo>
                  <a:lnTo>
                    <a:pt x="331" y="32"/>
                  </a:lnTo>
                  <a:lnTo>
                    <a:pt x="338" y="40"/>
                  </a:lnTo>
                  <a:lnTo>
                    <a:pt x="345" y="48"/>
                  </a:lnTo>
                  <a:lnTo>
                    <a:pt x="350" y="57"/>
                  </a:lnTo>
                  <a:lnTo>
                    <a:pt x="355" y="67"/>
                  </a:lnTo>
                  <a:lnTo>
                    <a:pt x="359" y="77"/>
                  </a:lnTo>
                  <a:lnTo>
                    <a:pt x="362" y="87"/>
                  </a:lnTo>
                  <a:lnTo>
                    <a:pt x="363" y="99"/>
                  </a:lnTo>
                  <a:lnTo>
                    <a:pt x="364" y="110"/>
                  </a:lnTo>
                  <a:lnTo>
                    <a:pt x="364" y="1042"/>
                  </a:lnTo>
                  <a:close/>
                  <a:moveTo>
                    <a:pt x="82" y="963"/>
                  </a:moveTo>
                  <a:lnTo>
                    <a:pt x="282" y="963"/>
                  </a:lnTo>
                  <a:lnTo>
                    <a:pt x="282" y="110"/>
                  </a:lnTo>
                  <a:lnTo>
                    <a:pt x="282" y="107"/>
                  </a:lnTo>
                  <a:lnTo>
                    <a:pt x="281" y="104"/>
                  </a:lnTo>
                  <a:lnTo>
                    <a:pt x="281" y="101"/>
                  </a:lnTo>
                  <a:lnTo>
                    <a:pt x="280" y="98"/>
                  </a:lnTo>
                  <a:lnTo>
                    <a:pt x="279" y="96"/>
                  </a:lnTo>
                  <a:lnTo>
                    <a:pt x="278" y="94"/>
                  </a:lnTo>
                  <a:lnTo>
                    <a:pt x="276" y="92"/>
                  </a:lnTo>
                  <a:lnTo>
                    <a:pt x="274" y="90"/>
                  </a:lnTo>
                  <a:lnTo>
                    <a:pt x="272" y="88"/>
                  </a:lnTo>
                  <a:lnTo>
                    <a:pt x="270" y="86"/>
                  </a:lnTo>
                  <a:lnTo>
                    <a:pt x="268" y="85"/>
                  </a:lnTo>
                  <a:lnTo>
                    <a:pt x="266" y="84"/>
                  </a:lnTo>
                  <a:lnTo>
                    <a:pt x="263" y="83"/>
                  </a:lnTo>
                  <a:lnTo>
                    <a:pt x="260" y="83"/>
                  </a:lnTo>
                  <a:lnTo>
                    <a:pt x="257" y="82"/>
                  </a:lnTo>
                  <a:lnTo>
                    <a:pt x="254" y="82"/>
                  </a:lnTo>
                  <a:lnTo>
                    <a:pt x="110" y="82"/>
                  </a:lnTo>
                  <a:lnTo>
                    <a:pt x="107" y="82"/>
                  </a:lnTo>
                  <a:lnTo>
                    <a:pt x="104" y="83"/>
                  </a:lnTo>
                  <a:lnTo>
                    <a:pt x="101" y="83"/>
                  </a:lnTo>
                  <a:lnTo>
                    <a:pt x="98" y="84"/>
                  </a:lnTo>
                  <a:lnTo>
                    <a:pt x="96" y="85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0" y="90"/>
                  </a:lnTo>
                  <a:lnTo>
                    <a:pt x="88" y="92"/>
                  </a:lnTo>
                  <a:lnTo>
                    <a:pt x="86" y="94"/>
                  </a:lnTo>
                  <a:lnTo>
                    <a:pt x="85" y="96"/>
                  </a:lnTo>
                  <a:lnTo>
                    <a:pt x="84" y="98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2" y="107"/>
                  </a:lnTo>
                  <a:lnTo>
                    <a:pt x="82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0"/>
            <p:cNvSpPr/>
            <p:nvPr/>
          </p:nvSpPr>
          <p:spPr>
            <a:xfrm>
              <a:off x="8844657" y="4314014"/>
              <a:ext cx="130680" cy="283320"/>
            </a:xfrm>
            <a:custGeom>
              <a:avLst/>
              <a:gdLst/>
              <a:ahLst/>
              <a:cxnLst/>
              <a:rect l="l" t="t" r="r" b="b"/>
              <a:pathLst>
                <a:path w="364" h="788" extrusionOk="0">
                  <a:moveTo>
                    <a:pt x="361" y="788"/>
                  </a:moveTo>
                  <a:lnTo>
                    <a:pt x="0" y="788"/>
                  </a:lnTo>
                  <a:lnTo>
                    <a:pt x="0" y="110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5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40" y="26"/>
                  </a:lnTo>
                  <a:lnTo>
                    <a:pt x="48" y="19"/>
                  </a:lnTo>
                  <a:lnTo>
                    <a:pt x="57" y="14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7" y="2"/>
                  </a:lnTo>
                  <a:lnTo>
                    <a:pt x="99" y="1"/>
                  </a:lnTo>
                  <a:lnTo>
                    <a:pt x="110" y="0"/>
                  </a:lnTo>
                  <a:lnTo>
                    <a:pt x="254" y="0"/>
                  </a:lnTo>
                  <a:lnTo>
                    <a:pt x="265" y="1"/>
                  </a:lnTo>
                  <a:lnTo>
                    <a:pt x="276" y="2"/>
                  </a:lnTo>
                  <a:lnTo>
                    <a:pt x="286" y="5"/>
                  </a:lnTo>
                  <a:lnTo>
                    <a:pt x="296" y="8"/>
                  </a:lnTo>
                  <a:lnTo>
                    <a:pt x="306" y="13"/>
                  </a:lnTo>
                  <a:lnTo>
                    <a:pt x="315" y="18"/>
                  </a:lnTo>
                  <a:lnTo>
                    <a:pt x="323" y="25"/>
                  </a:lnTo>
                  <a:lnTo>
                    <a:pt x="331" y="32"/>
                  </a:lnTo>
                  <a:lnTo>
                    <a:pt x="338" y="40"/>
                  </a:lnTo>
                  <a:lnTo>
                    <a:pt x="345" y="48"/>
                  </a:lnTo>
                  <a:lnTo>
                    <a:pt x="350" y="57"/>
                  </a:lnTo>
                  <a:lnTo>
                    <a:pt x="355" y="67"/>
                  </a:lnTo>
                  <a:lnTo>
                    <a:pt x="359" y="77"/>
                  </a:lnTo>
                  <a:lnTo>
                    <a:pt x="362" y="87"/>
                  </a:lnTo>
                  <a:lnTo>
                    <a:pt x="363" y="99"/>
                  </a:lnTo>
                  <a:lnTo>
                    <a:pt x="364" y="110"/>
                  </a:lnTo>
                  <a:lnTo>
                    <a:pt x="364" y="788"/>
                  </a:lnTo>
                  <a:close/>
                  <a:moveTo>
                    <a:pt x="82" y="709"/>
                  </a:moveTo>
                  <a:lnTo>
                    <a:pt x="282" y="709"/>
                  </a:lnTo>
                  <a:lnTo>
                    <a:pt x="282" y="110"/>
                  </a:lnTo>
                  <a:lnTo>
                    <a:pt x="282" y="107"/>
                  </a:lnTo>
                  <a:lnTo>
                    <a:pt x="281" y="104"/>
                  </a:lnTo>
                  <a:lnTo>
                    <a:pt x="281" y="101"/>
                  </a:lnTo>
                  <a:lnTo>
                    <a:pt x="280" y="98"/>
                  </a:lnTo>
                  <a:lnTo>
                    <a:pt x="279" y="96"/>
                  </a:lnTo>
                  <a:lnTo>
                    <a:pt x="278" y="94"/>
                  </a:lnTo>
                  <a:lnTo>
                    <a:pt x="276" y="92"/>
                  </a:lnTo>
                  <a:lnTo>
                    <a:pt x="274" y="90"/>
                  </a:lnTo>
                  <a:lnTo>
                    <a:pt x="272" y="88"/>
                  </a:lnTo>
                  <a:lnTo>
                    <a:pt x="270" y="86"/>
                  </a:lnTo>
                  <a:lnTo>
                    <a:pt x="268" y="85"/>
                  </a:lnTo>
                  <a:lnTo>
                    <a:pt x="266" y="84"/>
                  </a:lnTo>
                  <a:lnTo>
                    <a:pt x="263" y="83"/>
                  </a:lnTo>
                  <a:lnTo>
                    <a:pt x="260" y="83"/>
                  </a:lnTo>
                  <a:lnTo>
                    <a:pt x="257" y="82"/>
                  </a:lnTo>
                  <a:lnTo>
                    <a:pt x="254" y="82"/>
                  </a:lnTo>
                  <a:lnTo>
                    <a:pt x="110" y="82"/>
                  </a:lnTo>
                  <a:lnTo>
                    <a:pt x="107" y="82"/>
                  </a:lnTo>
                  <a:lnTo>
                    <a:pt x="104" y="83"/>
                  </a:lnTo>
                  <a:lnTo>
                    <a:pt x="101" y="83"/>
                  </a:lnTo>
                  <a:lnTo>
                    <a:pt x="98" y="84"/>
                  </a:lnTo>
                  <a:lnTo>
                    <a:pt x="96" y="85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0" y="90"/>
                  </a:lnTo>
                  <a:lnTo>
                    <a:pt x="88" y="92"/>
                  </a:lnTo>
                  <a:lnTo>
                    <a:pt x="86" y="94"/>
                  </a:lnTo>
                  <a:lnTo>
                    <a:pt x="85" y="96"/>
                  </a:lnTo>
                  <a:lnTo>
                    <a:pt x="84" y="98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2" y="107"/>
                  </a:lnTo>
                  <a:lnTo>
                    <a:pt x="82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0"/>
            <p:cNvSpPr/>
            <p:nvPr/>
          </p:nvSpPr>
          <p:spPr>
            <a:xfrm>
              <a:off x="8995137" y="4390334"/>
              <a:ext cx="130680" cy="207000"/>
            </a:xfrm>
            <a:custGeom>
              <a:avLst/>
              <a:gdLst/>
              <a:ahLst/>
              <a:cxnLst/>
              <a:rect l="l" t="t" r="r" b="b"/>
              <a:pathLst>
                <a:path w="364" h="576" extrusionOk="0">
                  <a:moveTo>
                    <a:pt x="361" y="576"/>
                  </a:moveTo>
                  <a:lnTo>
                    <a:pt x="0" y="576"/>
                  </a:lnTo>
                  <a:lnTo>
                    <a:pt x="0" y="110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5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40" y="26"/>
                  </a:lnTo>
                  <a:lnTo>
                    <a:pt x="48" y="19"/>
                  </a:lnTo>
                  <a:lnTo>
                    <a:pt x="57" y="14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7" y="2"/>
                  </a:lnTo>
                  <a:lnTo>
                    <a:pt x="99" y="1"/>
                  </a:lnTo>
                  <a:lnTo>
                    <a:pt x="110" y="0"/>
                  </a:lnTo>
                  <a:lnTo>
                    <a:pt x="254" y="0"/>
                  </a:lnTo>
                  <a:lnTo>
                    <a:pt x="265" y="1"/>
                  </a:lnTo>
                  <a:lnTo>
                    <a:pt x="276" y="2"/>
                  </a:lnTo>
                  <a:lnTo>
                    <a:pt x="286" y="5"/>
                  </a:lnTo>
                  <a:lnTo>
                    <a:pt x="296" y="8"/>
                  </a:lnTo>
                  <a:lnTo>
                    <a:pt x="306" y="13"/>
                  </a:lnTo>
                  <a:lnTo>
                    <a:pt x="315" y="18"/>
                  </a:lnTo>
                  <a:lnTo>
                    <a:pt x="323" y="25"/>
                  </a:lnTo>
                  <a:lnTo>
                    <a:pt x="331" y="32"/>
                  </a:lnTo>
                  <a:lnTo>
                    <a:pt x="338" y="40"/>
                  </a:lnTo>
                  <a:lnTo>
                    <a:pt x="345" y="48"/>
                  </a:lnTo>
                  <a:lnTo>
                    <a:pt x="350" y="57"/>
                  </a:lnTo>
                  <a:lnTo>
                    <a:pt x="355" y="67"/>
                  </a:lnTo>
                  <a:lnTo>
                    <a:pt x="359" y="77"/>
                  </a:lnTo>
                  <a:lnTo>
                    <a:pt x="362" y="87"/>
                  </a:lnTo>
                  <a:lnTo>
                    <a:pt x="363" y="99"/>
                  </a:lnTo>
                  <a:lnTo>
                    <a:pt x="364" y="110"/>
                  </a:lnTo>
                  <a:lnTo>
                    <a:pt x="364" y="576"/>
                  </a:lnTo>
                  <a:close/>
                  <a:moveTo>
                    <a:pt x="82" y="497"/>
                  </a:moveTo>
                  <a:lnTo>
                    <a:pt x="282" y="497"/>
                  </a:lnTo>
                  <a:lnTo>
                    <a:pt x="282" y="110"/>
                  </a:lnTo>
                  <a:lnTo>
                    <a:pt x="282" y="107"/>
                  </a:lnTo>
                  <a:lnTo>
                    <a:pt x="281" y="104"/>
                  </a:lnTo>
                  <a:lnTo>
                    <a:pt x="281" y="101"/>
                  </a:lnTo>
                  <a:lnTo>
                    <a:pt x="280" y="98"/>
                  </a:lnTo>
                  <a:lnTo>
                    <a:pt x="279" y="96"/>
                  </a:lnTo>
                  <a:lnTo>
                    <a:pt x="278" y="94"/>
                  </a:lnTo>
                  <a:lnTo>
                    <a:pt x="276" y="92"/>
                  </a:lnTo>
                  <a:lnTo>
                    <a:pt x="274" y="90"/>
                  </a:lnTo>
                  <a:lnTo>
                    <a:pt x="272" y="88"/>
                  </a:lnTo>
                  <a:lnTo>
                    <a:pt x="270" y="86"/>
                  </a:lnTo>
                  <a:lnTo>
                    <a:pt x="268" y="85"/>
                  </a:lnTo>
                  <a:lnTo>
                    <a:pt x="266" y="84"/>
                  </a:lnTo>
                  <a:lnTo>
                    <a:pt x="263" y="83"/>
                  </a:lnTo>
                  <a:lnTo>
                    <a:pt x="260" y="83"/>
                  </a:lnTo>
                  <a:lnTo>
                    <a:pt x="257" y="82"/>
                  </a:lnTo>
                  <a:lnTo>
                    <a:pt x="254" y="82"/>
                  </a:lnTo>
                  <a:lnTo>
                    <a:pt x="110" y="82"/>
                  </a:lnTo>
                  <a:lnTo>
                    <a:pt x="107" y="82"/>
                  </a:lnTo>
                  <a:lnTo>
                    <a:pt x="104" y="83"/>
                  </a:lnTo>
                  <a:lnTo>
                    <a:pt x="101" y="83"/>
                  </a:lnTo>
                  <a:lnTo>
                    <a:pt x="98" y="84"/>
                  </a:lnTo>
                  <a:lnTo>
                    <a:pt x="96" y="85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0" y="90"/>
                  </a:lnTo>
                  <a:lnTo>
                    <a:pt x="88" y="92"/>
                  </a:lnTo>
                  <a:lnTo>
                    <a:pt x="86" y="94"/>
                  </a:lnTo>
                  <a:lnTo>
                    <a:pt x="85" y="96"/>
                  </a:lnTo>
                  <a:lnTo>
                    <a:pt x="84" y="98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2" y="107"/>
                  </a:lnTo>
                  <a:lnTo>
                    <a:pt x="82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3" name="Google Shape;693;p30"/>
          <p:cNvGrpSpPr/>
          <p:nvPr/>
        </p:nvGrpSpPr>
        <p:grpSpPr>
          <a:xfrm>
            <a:off x="10115012" y="4912778"/>
            <a:ext cx="688386" cy="665260"/>
            <a:chOff x="9294657" y="4856534"/>
            <a:chExt cx="600120" cy="579960"/>
          </a:xfrm>
        </p:grpSpPr>
        <p:sp>
          <p:nvSpPr>
            <p:cNvPr id="694" name="Google Shape;694;p30"/>
            <p:cNvSpPr/>
            <p:nvPr/>
          </p:nvSpPr>
          <p:spPr>
            <a:xfrm>
              <a:off x="9294657" y="4856534"/>
              <a:ext cx="600120" cy="579960"/>
            </a:xfrm>
            <a:custGeom>
              <a:avLst/>
              <a:gdLst/>
              <a:ahLst/>
              <a:cxnLst/>
              <a:rect l="l" t="t" r="r" b="b"/>
              <a:pathLst>
                <a:path w="1668" h="1612" extrusionOk="0">
                  <a:moveTo>
                    <a:pt x="1558" y="90"/>
                  </a:moveTo>
                  <a:lnTo>
                    <a:pt x="858" y="90"/>
                  </a:lnTo>
                  <a:lnTo>
                    <a:pt x="858" y="37"/>
                  </a:lnTo>
                  <a:lnTo>
                    <a:pt x="858" y="33"/>
                  </a:lnTo>
                  <a:lnTo>
                    <a:pt x="857" y="30"/>
                  </a:lnTo>
                  <a:lnTo>
                    <a:pt x="856" y="26"/>
                  </a:lnTo>
                  <a:lnTo>
                    <a:pt x="855" y="23"/>
                  </a:lnTo>
                  <a:lnTo>
                    <a:pt x="853" y="20"/>
                  </a:lnTo>
                  <a:lnTo>
                    <a:pt x="852" y="17"/>
                  </a:lnTo>
                  <a:lnTo>
                    <a:pt x="849" y="14"/>
                  </a:lnTo>
                  <a:lnTo>
                    <a:pt x="847" y="11"/>
                  </a:lnTo>
                  <a:lnTo>
                    <a:pt x="845" y="9"/>
                  </a:lnTo>
                  <a:lnTo>
                    <a:pt x="842" y="6"/>
                  </a:lnTo>
                  <a:lnTo>
                    <a:pt x="839" y="5"/>
                  </a:lnTo>
                  <a:lnTo>
                    <a:pt x="836" y="3"/>
                  </a:lnTo>
                  <a:lnTo>
                    <a:pt x="832" y="2"/>
                  </a:lnTo>
                  <a:lnTo>
                    <a:pt x="829" y="1"/>
                  </a:lnTo>
                  <a:lnTo>
                    <a:pt x="826" y="0"/>
                  </a:lnTo>
                  <a:lnTo>
                    <a:pt x="822" y="0"/>
                  </a:lnTo>
                  <a:lnTo>
                    <a:pt x="818" y="0"/>
                  </a:lnTo>
                  <a:lnTo>
                    <a:pt x="815" y="1"/>
                  </a:lnTo>
                  <a:lnTo>
                    <a:pt x="811" y="2"/>
                  </a:lnTo>
                  <a:lnTo>
                    <a:pt x="808" y="3"/>
                  </a:lnTo>
                  <a:lnTo>
                    <a:pt x="805" y="5"/>
                  </a:lnTo>
                  <a:lnTo>
                    <a:pt x="801" y="6"/>
                  </a:lnTo>
                  <a:lnTo>
                    <a:pt x="799" y="9"/>
                  </a:lnTo>
                  <a:lnTo>
                    <a:pt x="796" y="11"/>
                  </a:lnTo>
                  <a:lnTo>
                    <a:pt x="794" y="14"/>
                  </a:lnTo>
                  <a:lnTo>
                    <a:pt x="791" y="17"/>
                  </a:lnTo>
                  <a:lnTo>
                    <a:pt x="790" y="20"/>
                  </a:lnTo>
                  <a:lnTo>
                    <a:pt x="788" y="23"/>
                  </a:lnTo>
                  <a:lnTo>
                    <a:pt x="787" y="26"/>
                  </a:lnTo>
                  <a:lnTo>
                    <a:pt x="786" y="30"/>
                  </a:lnTo>
                  <a:lnTo>
                    <a:pt x="785" y="33"/>
                  </a:lnTo>
                  <a:lnTo>
                    <a:pt x="785" y="37"/>
                  </a:lnTo>
                  <a:lnTo>
                    <a:pt x="785" y="90"/>
                  </a:lnTo>
                  <a:lnTo>
                    <a:pt x="108" y="90"/>
                  </a:lnTo>
                  <a:lnTo>
                    <a:pt x="97" y="91"/>
                  </a:lnTo>
                  <a:lnTo>
                    <a:pt x="86" y="92"/>
                  </a:lnTo>
                  <a:lnTo>
                    <a:pt x="76" y="95"/>
                  </a:lnTo>
                  <a:lnTo>
                    <a:pt x="66" y="99"/>
                  </a:lnTo>
                  <a:lnTo>
                    <a:pt x="56" y="103"/>
                  </a:lnTo>
                  <a:lnTo>
                    <a:pt x="47" y="108"/>
                  </a:lnTo>
                  <a:lnTo>
                    <a:pt x="39" y="115"/>
                  </a:lnTo>
                  <a:lnTo>
                    <a:pt x="31" y="122"/>
                  </a:lnTo>
                  <a:lnTo>
                    <a:pt x="25" y="129"/>
                  </a:lnTo>
                  <a:lnTo>
                    <a:pt x="18" y="138"/>
                  </a:lnTo>
                  <a:lnTo>
                    <a:pt x="13" y="147"/>
                  </a:lnTo>
                  <a:lnTo>
                    <a:pt x="8" y="156"/>
                  </a:lnTo>
                  <a:lnTo>
                    <a:pt x="5" y="166"/>
                  </a:lnTo>
                  <a:lnTo>
                    <a:pt x="2" y="176"/>
                  </a:lnTo>
                  <a:lnTo>
                    <a:pt x="1" y="187"/>
                  </a:lnTo>
                  <a:lnTo>
                    <a:pt x="0" y="198"/>
                  </a:lnTo>
                  <a:lnTo>
                    <a:pt x="1" y="209"/>
                  </a:lnTo>
                  <a:lnTo>
                    <a:pt x="2" y="220"/>
                  </a:lnTo>
                  <a:lnTo>
                    <a:pt x="5" y="230"/>
                  </a:lnTo>
                  <a:lnTo>
                    <a:pt x="8" y="240"/>
                  </a:lnTo>
                  <a:lnTo>
                    <a:pt x="13" y="249"/>
                  </a:lnTo>
                  <a:lnTo>
                    <a:pt x="18" y="258"/>
                  </a:lnTo>
                  <a:lnTo>
                    <a:pt x="25" y="266"/>
                  </a:lnTo>
                  <a:lnTo>
                    <a:pt x="31" y="274"/>
                  </a:lnTo>
                  <a:lnTo>
                    <a:pt x="39" y="281"/>
                  </a:lnTo>
                  <a:lnTo>
                    <a:pt x="47" y="287"/>
                  </a:lnTo>
                  <a:lnTo>
                    <a:pt x="56" y="292"/>
                  </a:lnTo>
                  <a:lnTo>
                    <a:pt x="66" y="297"/>
                  </a:lnTo>
                  <a:lnTo>
                    <a:pt x="76" y="300"/>
                  </a:lnTo>
                  <a:lnTo>
                    <a:pt x="86" y="303"/>
                  </a:lnTo>
                  <a:lnTo>
                    <a:pt x="97" y="304"/>
                  </a:lnTo>
                  <a:lnTo>
                    <a:pt x="108" y="305"/>
                  </a:lnTo>
                  <a:lnTo>
                    <a:pt x="119" y="305"/>
                  </a:lnTo>
                  <a:lnTo>
                    <a:pt x="119" y="1307"/>
                  </a:lnTo>
                  <a:lnTo>
                    <a:pt x="119" y="1310"/>
                  </a:lnTo>
                  <a:lnTo>
                    <a:pt x="120" y="1314"/>
                  </a:lnTo>
                  <a:lnTo>
                    <a:pt x="121" y="1317"/>
                  </a:lnTo>
                  <a:lnTo>
                    <a:pt x="122" y="1321"/>
                  </a:lnTo>
                  <a:lnTo>
                    <a:pt x="124" y="1324"/>
                  </a:lnTo>
                  <a:lnTo>
                    <a:pt x="125" y="1327"/>
                  </a:lnTo>
                  <a:lnTo>
                    <a:pt x="128" y="1329"/>
                  </a:lnTo>
                  <a:lnTo>
                    <a:pt x="130" y="1332"/>
                  </a:lnTo>
                  <a:lnTo>
                    <a:pt x="133" y="1334"/>
                  </a:lnTo>
                  <a:lnTo>
                    <a:pt x="135" y="1337"/>
                  </a:lnTo>
                  <a:lnTo>
                    <a:pt x="139" y="1338"/>
                  </a:lnTo>
                  <a:lnTo>
                    <a:pt x="142" y="1340"/>
                  </a:lnTo>
                  <a:lnTo>
                    <a:pt x="145" y="1341"/>
                  </a:lnTo>
                  <a:lnTo>
                    <a:pt x="149" y="1342"/>
                  </a:lnTo>
                  <a:lnTo>
                    <a:pt x="152" y="1343"/>
                  </a:lnTo>
                  <a:lnTo>
                    <a:pt x="156" y="1343"/>
                  </a:lnTo>
                  <a:lnTo>
                    <a:pt x="785" y="1343"/>
                  </a:lnTo>
                  <a:lnTo>
                    <a:pt x="785" y="1403"/>
                  </a:lnTo>
                  <a:lnTo>
                    <a:pt x="511" y="1544"/>
                  </a:lnTo>
                  <a:lnTo>
                    <a:pt x="508" y="1546"/>
                  </a:lnTo>
                  <a:lnTo>
                    <a:pt x="505" y="1548"/>
                  </a:lnTo>
                  <a:lnTo>
                    <a:pt x="503" y="1550"/>
                  </a:lnTo>
                  <a:lnTo>
                    <a:pt x="501" y="1553"/>
                  </a:lnTo>
                  <a:lnTo>
                    <a:pt x="499" y="1555"/>
                  </a:lnTo>
                  <a:lnTo>
                    <a:pt x="497" y="1558"/>
                  </a:lnTo>
                  <a:lnTo>
                    <a:pt x="495" y="1561"/>
                  </a:lnTo>
                  <a:lnTo>
                    <a:pt x="494" y="1564"/>
                  </a:lnTo>
                  <a:lnTo>
                    <a:pt x="493" y="1567"/>
                  </a:lnTo>
                  <a:lnTo>
                    <a:pt x="493" y="1569"/>
                  </a:lnTo>
                  <a:lnTo>
                    <a:pt x="492" y="1571"/>
                  </a:lnTo>
                  <a:lnTo>
                    <a:pt x="492" y="1572"/>
                  </a:lnTo>
                  <a:lnTo>
                    <a:pt x="492" y="1574"/>
                  </a:lnTo>
                  <a:lnTo>
                    <a:pt x="492" y="1576"/>
                  </a:lnTo>
                  <a:lnTo>
                    <a:pt x="492" y="1578"/>
                  </a:lnTo>
                  <a:lnTo>
                    <a:pt x="492" y="1580"/>
                  </a:lnTo>
                  <a:lnTo>
                    <a:pt x="493" y="1581"/>
                  </a:lnTo>
                  <a:lnTo>
                    <a:pt x="493" y="1583"/>
                  </a:lnTo>
                  <a:lnTo>
                    <a:pt x="494" y="1585"/>
                  </a:lnTo>
                  <a:lnTo>
                    <a:pt x="494" y="1587"/>
                  </a:lnTo>
                  <a:lnTo>
                    <a:pt x="495" y="1588"/>
                  </a:lnTo>
                  <a:lnTo>
                    <a:pt x="496" y="1590"/>
                  </a:lnTo>
                  <a:lnTo>
                    <a:pt x="497" y="1592"/>
                  </a:lnTo>
                  <a:lnTo>
                    <a:pt x="498" y="1594"/>
                  </a:lnTo>
                  <a:lnTo>
                    <a:pt x="499" y="1596"/>
                  </a:lnTo>
                  <a:lnTo>
                    <a:pt x="501" y="1598"/>
                  </a:lnTo>
                  <a:lnTo>
                    <a:pt x="502" y="1600"/>
                  </a:lnTo>
                  <a:lnTo>
                    <a:pt x="504" y="1601"/>
                  </a:lnTo>
                  <a:lnTo>
                    <a:pt x="506" y="1603"/>
                  </a:lnTo>
                  <a:lnTo>
                    <a:pt x="508" y="1605"/>
                  </a:lnTo>
                  <a:lnTo>
                    <a:pt x="509" y="1606"/>
                  </a:lnTo>
                  <a:lnTo>
                    <a:pt x="511" y="1607"/>
                  </a:lnTo>
                  <a:lnTo>
                    <a:pt x="514" y="1608"/>
                  </a:lnTo>
                  <a:lnTo>
                    <a:pt x="516" y="1609"/>
                  </a:lnTo>
                  <a:lnTo>
                    <a:pt x="518" y="1610"/>
                  </a:lnTo>
                  <a:lnTo>
                    <a:pt x="520" y="1611"/>
                  </a:lnTo>
                  <a:lnTo>
                    <a:pt x="523" y="1611"/>
                  </a:lnTo>
                  <a:lnTo>
                    <a:pt x="525" y="1612"/>
                  </a:lnTo>
                  <a:lnTo>
                    <a:pt x="528" y="1612"/>
                  </a:lnTo>
                  <a:lnTo>
                    <a:pt x="532" y="1612"/>
                  </a:lnTo>
                  <a:lnTo>
                    <a:pt x="534" y="1612"/>
                  </a:lnTo>
                  <a:lnTo>
                    <a:pt x="536" y="1612"/>
                  </a:lnTo>
                  <a:lnTo>
                    <a:pt x="539" y="1611"/>
                  </a:lnTo>
                  <a:lnTo>
                    <a:pt x="541" y="1611"/>
                  </a:lnTo>
                  <a:lnTo>
                    <a:pt x="543" y="1610"/>
                  </a:lnTo>
                  <a:lnTo>
                    <a:pt x="545" y="1609"/>
                  </a:lnTo>
                  <a:lnTo>
                    <a:pt x="822" y="1465"/>
                  </a:lnTo>
                  <a:lnTo>
                    <a:pt x="1098" y="1609"/>
                  </a:lnTo>
                  <a:lnTo>
                    <a:pt x="1100" y="1610"/>
                  </a:lnTo>
                  <a:lnTo>
                    <a:pt x="1102" y="1611"/>
                  </a:lnTo>
                  <a:lnTo>
                    <a:pt x="1104" y="1611"/>
                  </a:lnTo>
                  <a:lnTo>
                    <a:pt x="1106" y="1612"/>
                  </a:lnTo>
                  <a:lnTo>
                    <a:pt x="1109" y="1612"/>
                  </a:lnTo>
                  <a:lnTo>
                    <a:pt x="1111" y="1612"/>
                  </a:lnTo>
                  <a:lnTo>
                    <a:pt x="1115" y="1612"/>
                  </a:lnTo>
                  <a:lnTo>
                    <a:pt x="1118" y="1612"/>
                  </a:lnTo>
                  <a:lnTo>
                    <a:pt x="1120" y="1611"/>
                  </a:lnTo>
                  <a:lnTo>
                    <a:pt x="1123" y="1611"/>
                  </a:lnTo>
                  <a:lnTo>
                    <a:pt x="1125" y="1610"/>
                  </a:lnTo>
                  <a:lnTo>
                    <a:pt x="1127" y="1609"/>
                  </a:lnTo>
                  <a:lnTo>
                    <a:pt x="1130" y="1608"/>
                  </a:lnTo>
                  <a:lnTo>
                    <a:pt x="1132" y="1607"/>
                  </a:lnTo>
                  <a:lnTo>
                    <a:pt x="1134" y="1606"/>
                  </a:lnTo>
                  <a:lnTo>
                    <a:pt x="1136" y="1605"/>
                  </a:lnTo>
                  <a:lnTo>
                    <a:pt x="1138" y="1603"/>
                  </a:lnTo>
                  <a:lnTo>
                    <a:pt x="1139" y="1601"/>
                  </a:lnTo>
                  <a:lnTo>
                    <a:pt x="1141" y="1600"/>
                  </a:lnTo>
                  <a:lnTo>
                    <a:pt x="1142" y="1598"/>
                  </a:lnTo>
                  <a:lnTo>
                    <a:pt x="1144" y="1596"/>
                  </a:lnTo>
                  <a:lnTo>
                    <a:pt x="1145" y="1594"/>
                  </a:lnTo>
                  <a:lnTo>
                    <a:pt x="1146" y="1592"/>
                  </a:lnTo>
                  <a:lnTo>
                    <a:pt x="1147" y="1590"/>
                  </a:lnTo>
                  <a:lnTo>
                    <a:pt x="1148" y="1589"/>
                  </a:lnTo>
                  <a:lnTo>
                    <a:pt x="1149" y="1587"/>
                  </a:lnTo>
                  <a:lnTo>
                    <a:pt x="1149" y="1585"/>
                  </a:lnTo>
                  <a:lnTo>
                    <a:pt x="1150" y="1584"/>
                  </a:lnTo>
                  <a:lnTo>
                    <a:pt x="1150" y="1582"/>
                  </a:lnTo>
                  <a:lnTo>
                    <a:pt x="1151" y="1580"/>
                  </a:lnTo>
                  <a:lnTo>
                    <a:pt x="1151" y="1579"/>
                  </a:lnTo>
                  <a:lnTo>
                    <a:pt x="1151" y="1577"/>
                  </a:lnTo>
                  <a:lnTo>
                    <a:pt x="1151" y="1575"/>
                  </a:lnTo>
                  <a:lnTo>
                    <a:pt x="1151" y="1572"/>
                  </a:lnTo>
                  <a:lnTo>
                    <a:pt x="1150" y="1568"/>
                  </a:lnTo>
                  <a:lnTo>
                    <a:pt x="1149" y="1564"/>
                  </a:lnTo>
                  <a:lnTo>
                    <a:pt x="1148" y="1561"/>
                  </a:lnTo>
                  <a:lnTo>
                    <a:pt x="1146" y="1557"/>
                  </a:lnTo>
                  <a:lnTo>
                    <a:pt x="1145" y="1554"/>
                  </a:lnTo>
                  <a:lnTo>
                    <a:pt x="1144" y="1553"/>
                  </a:lnTo>
                  <a:lnTo>
                    <a:pt x="1143" y="1552"/>
                  </a:lnTo>
                  <a:lnTo>
                    <a:pt x="1142" y="1550"/>
                  </a:lnTo>
                  <a:lnTo>
                    <a:pt x="1141" y="1549"/>
                  </a:lnTo>
                  <a:lnTo>
                    <a:pt x="1139" y="1548"/>
                  </a:lnTo>
                  <a:lnTo>
                    <a:pt x="1138" y="1547"/>
                  </a:lnTo>
                  <a:lnTo>
                    <a:pt x="1137" y="1546"/>
                  </a:lnTo>
                  <a:lnTo>
                    <a:pt x="1135" y="1545"/>
                  </a:lnTo>
                  <a:lnTo>
                    <a:pt x="1134" y="1545"/>
                  </a:lnTo>
                  <a:lnTo>
                    <a:pt x="1132" y="1544"/>
                  </a:lnTo>
                  <a:lnTo>
                    <a:pt x="858" y="1403"/>
                  </a:lnTo>
                  <a:lnTo>
                    <a:pt x="858" y="1343"/>
                  </a:lnTo>
                  <a:lnTo>
                    <a:pt x="1513" y="1343"/>
                  </a:lnTo>
                  <a:lnTo>
                    <a:pt x="1517" y="1343"/>
                  </a:lnTo>
                  <a:lnTo>
                    <a:pt x="1520" y="1342"/>
                  </a:lnTo>
                  <a:lnTo>
                    <a:pt x="1524" y="1341"/>
                  </a:lnTo>
                  <a:lnTo>
                    <a:pt x="1527" y="1340"/>
                  </a:lnTo>
                  <a:lnTo>
                    <a:pt x="1530" y="1338"/>
                  </a:lnTo>
                  <a:lnTo>
                    <a:pt x="1533" y="1337"/>
                  </a:lnTo>
                  <a:lnTo>
                    <a:pt x="1536" y="1334"/>
                  </a:lnTo>
                  <a:lnTo>
                    <a:pt x="1539" y="1332"/>
                  </a:lnTo>
                  <a:lnTo>
                    <a:pt x="1541" y="1329"/>
                  </a:lnTo>
                  <a:lnTo>
                    <a:pt x="1544" y="1327"/>
                  </a:lnTo>
                  <a:lnTo>
                    <a:pt x="1545" y="1324"/>
                  </a:lnTo>
                  <a:lnTo>
                    <a:pt x="1547" y="1321"/>
                  </a:lnTo>
                  <a:lnTo>
                    <a:pt x="1548" y="1317"/>
                  </a:lnTo>
                  <a:lnTo>
                    <a:pt x="1549" y="1314"/>
                  </a:lnTo>
                  <a:lnTo>
                    <a:pt x="1550" y="1310"/>
                  </a:lnTo>
                  <a:lnTo>
                    <a:pt x="1550" y="1307"/>
                  </a:lnTo>
                  <a:lnTo>
                    <a:pt x="1550" y="305"/>
                  </a:lnTo>
                  <a:lnTo>
                    <a:pt x="1561" y="305"/>
                  </a:lnTo>
                  <a:lnTo>
                    <a:pt x="1572" y="304"/>
                  </a:lnTo>
                  <a:lnTo>
                    <a:pt x="1582" y="303"/>
                  </a:lnTo>
                  <a:lnTo>
                    <a:pt x="1593" y="300"/>
                  </a:lnTo>
                  <a:lnTo>
                    <a:pt x="1603" y="297"/>
                  </a:lnTo>
                  <a:lnTo>
                    <a:pt x="1612" y="292"/>
                  </a:lnTo>
                  <a:lnTo>
                    <a:pt x="1621" y="287"/>
                  </a:lnTo>
                  <a:lnTo>
                    <a:pt x="1629" y="281"/>
                  </a:lnTo>
                  <a:lnTo>
                    <a:pt x="1637" y="274"/>
                  </a:lnTo>
                  <a:lnTo>
                    <a:pt x="1643" y="266"/>
                  </a:lnTo>
                  <a:lnTo>
                    <a:pt x="1650" y="258"/>
                  </a:lnTo>
                  <a:lnTo>
                    <a:pt x="1655" y="249"/>
                  </a:lnTo>
                  <a:lnTo>
                    <a:pt x="1660" y="240"/>
                  </a:lnTo>
                  <a:lnTo>
                    <a:pt x="1663" y="230"/>
                  </a:lnTo>
                  <a:lnTo>
                    <a:pt x="1666" y="220"/>
                  </a:lnTo>
                  <a:lnTo>
                    <a:pt x="1667" y="209"/>
                  </a:lnTo>
                  <a:lnTo>
                    <a:pt x="1668" y="198"/>
                  </a:lnTo>
                  <a:lnTo>
                    <a:pt x="1667" y="187"/>
                  </a:lnTo>
                  <a:lnTo>
                    <a:pt x="1666" y="176"/>
                  </a:lnTo>
                  <a:lnTo>
                    <a:pt x="1663" y="166"/>
                  </a:lnTo>
                  <a:lnTo>
                    <a:pt x="1659" y="156"/>
                  </a:lnTo>
                  <a:lnTo>
                    <a:pt x="1654" y="147"/>
                  </a:lnTo>
                  <a:lnTo>
                    <a:pt x="1649" y="138"/>
                  </a:lnTo>
                  <a:lnTo>
                    <a:pt x="1642" y="129"/>
                  </a:lnTo>
                  <a:lnTo>
                    <a:pt x="1635" y="122"/>
                  </a:lnTo>
                  <a:lnTo>
                    <a:pt x="1627" y="115"/>
                  </a:lnTo>
                  <a:lnTo>
                    <a:pt x="1619" y="108"/>
                  </a:lnTo>
                  <a:lnTo>
                    <a:pt x="1610" y="103"/>
                  </a:lnTo>
                  <a:lnTo>
                    <a:pt x="1600" y="99"/>
                  </a:lnTo>
                  <a:lnTo>
                    <a:pt x="1590" y="95"/>
                  </a:lnTo>
                  <a:lnTo>
                    <a:pt x="1580" y="92"/>
                  </a:lnTo>
                  <a:lnTo>
                    <a:pt x="1569" y="91"/>
                  </a:lnTo>
                  <a:close/>
                  <a:moveTo>
                    <a:pt x="1476" y="305"/>
                  </a:moveTo>
                  <a:lnTo>
                    <a:pt x="1476" y="1270"/>
                  </a:lnTo>
                  <a:lnTo>
                    <a:pt x="192" y="1270"/>
                  </a:lnTo>
                  <a:lnTo>
                    <a:pt x="192" y="305"/>
                  </a:lnTo>
                  <a:close/>
                  <a:moveTo>
                    <a:pt x="1595" y="198"/>
                  </a:moveTo>
                  <a:lnTo>
                    <a:pt x="1595" y="202"/>
                  </a:lnTo>
                  <a:lnTo>
                    <a:pt x="1594" y="205"/>
                  </a:lnTo>
                  <a:lnTo>
                    <a:pt x="1593" y="208"/>
                  </a:lnTo>
                  <a:lnTo>
                    <a:pt x="1592" y="212"/>
                  </a:lnTo>
                  <a:lnTo>
                    <a:pt x="1590" y="215"/>
                  </a:lnTo>
                  <a:lnTo>
                    <a:pt x="1589" y="218"/>
                  </a:lnTo>
                  <a:lnTo>
                    <a:pt x="1586" y="221"/>
                  </a:lnTo>
                  <a:lnTo>
                    <a:pt x="1584" y="223"/>
                  </a:lnTo>
                  <a:lnTo>
                    <a:pt x="1581" y="225"/>
                  </a:lnTo>
                  <a:lnTo>
                    <a:pt x="1578" y="228"/>
                  </a:lnTo>
                  <a:lnTo>
                    <a:pt x="1575" y="229"/>
                  </a:lnTo>
                  <a:lnTo>
                    <a:pt x="1572" y="231"/>
                  </a:lnTo>
                  <a:lnTo>
                    <a:pt x="1569" y="232"/>
                  </a:lnTo>
                  <a:lnTo>
                    <a:pt x="1565" y="233"/>
                  </a:lnTo>
                  <a:lnTo>
                    <a:pt x="1562" y="234"/>
                  </a:lnTo>
                  <a:lnTo>
                    <a:pt x="1558" y="234"/>
                  </a:lnTo>
                  <a:lnTo>
                    <a:pt x="110" y="234"/>
                  </a:lnTo>
                  <a:lnTo>
                    <a:pt x="106" y="234"/>
                  </a:lnTo>
                  <a:lnTo>
                    <a:pt x="103" y="233"/>
                  </a:lnTo>
                  <a:lnTo>
                    <a:pt x="100" y="232"/>
                  </a:lnTo>
                  <a:lnTo>
                    <a:pt x="96" y="231"/>
                  </a:lnTo>
                  <a:lnTo>
                    <a:pt x="93" y="230"/>
                  </a:lnTo>
                  <a:lnTo>
                    <a:pt x="90" y="228"/>
                  </a:lnTo>
                  <a:lnTo>
                    <a:pt x="87" y="226"/>
                  </a:lnTo>
                  <a:lnTo>
                    <a:pt x="85" y="223"/>
                  </a:lnTo>
                  <a:lnTo>
                    <a:pt x="83" y="221"/>
                  </a:lnTo>
                  <a:lnTo>
                    <a:pt x="80" y="218"/>
                  </a:lnTo>
                  <a:lnTo>
                    <a:pt x="79" y="215"/>
                  </a:lnTo>
                  <a:lnTo>
                    <a:pt x="77" y="212"/>
                  </a:lnTo>
                  <a:lnTo>
                    <a:pt x="76" y="209"/>
                  </a:lnTo>
                  <a:lnTo>
                    <a:pt x="75" y="205"/>
                  </a:lnTo>
                  <a:lnTo>
                    <a:pt x="74" y="202"/>
                  </a:lnTo>
                  <a:lnTo>
                    <a:pt x="74" y="198"/>
                  </a:lnTo>
                  <a:lnTo>
                    <a:pt x="74" y="194"/>
                  </a:lnTo>
                  <a:lnTo>
                    <a:pt x="75" y="191"/>
                  </a:lnTo>
                  <a:lnTo>
                    <a:pt x="76" y="187"/>
                  </a:lnTo>
                  <a:lnTo>
                    <a:pt x="77" y="184"/>
                  </a:lnTo>
                  <a:lnTo>
                    <a:pt x="79" y="181"/>
                  </a:lnTo>
                  <a:lnTo>
                    <a:pt x="80" y="178"/>
                  </a:lnTo>
                  <a:lnTo>
                    <a:pt x="83" y="175"/>
                  </a:lnTo>
                  <a:lnTo>
                    <a:pt x="85" y="172"/>
                  </a:lnTo>
                  <a:lnTo>
                    <a:pt x="87" y="170"/>
                  </a:lnTo>
                  <a:lnTo>
                    <a:pt x="90" y="168"/>
                  </a:lnTo>
                  <a:lnTo>
                    <a:pt x="93" y="166"/>
                  </a:lnTo>
                  <a:lnTo>
                    <a:pt x="96" y="164"/>
                  </a:lnTo>
                  <a:lnTo>
                    <a:pt x="100" y="163"/>
                  </a:lnTo>
                  <a:lnTo>
                    <a:pt x="103" y="162"/>
                  </a:lnTo>
                  <a:lnTo>
                    <a:pt x="106" y="161"/>
                  </a:lnTo>
                  <a:lnTo>
                    <a:pt x="110" y="161"/>
                  </a:lnTo>
                  <a:lnTo>
                    <a:pt x="1558" y="161"/>
                  </a:lnTo>
                  <a:lnTo>
                    <a:pt x="1562" y="161"/>
                  </a:lnTo>
                  <a:lnTo>
                    <a:pt x="1565" y="162"/>
                  </a:lnTo>
                  <a:lnTo>
                    <a:pt x="1569" y="163"/>
                  </a:lnTo>
                  <a:lnTo>
                    <a:pt x="1572" y="164"/>
                  </a:lnTo>
                  <a:lnTo>
                    <a:pt x="1575" y="166"/>
                  </a:lnTo>
                  <a:lnTo>
                    <a:pt x="1578" y="167"/>
                  </a:lnTo>
                  <a:lnTo>
                    <a:pt x="1581" y="170"/>
                  </a:lnTo>
                  <a:lnTo>
                    <a:pt x="1584" y="172"/>
                  </a:lnTo>
                  <a:lnTo>
                    <a:pt x="1586" y="175"/>
                  </a:lnTo>
                  <a:lnTo>
                    <a:pt x="1589" y="177"/>
                  </a:lnTo>
                  <a:lnTo>
                    <a:pt x="1590" y="181"/>
                  </a:lnTo>
                  <a:lnTo>
                    <a:pt x="1592" y="184"/>
                  </a:lnTo>
                  <a:lnTo>
                    <a:pt x="1593" y="187"/>
                  </a:lnTo>
                  <a:lnTo>
                    <a:pt x="1594" y="191"/>
                  </a:lnTo>
                  <a:lnTo>
                    <a:pt x="1595" y="1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0"/>
            <p:cNvSpPr/>
            <p:nvPr/>
          </p:nvSpPr>
          <p:spPr>
            <a:xfrm>
              <a:off x="9403377" y="5106374"/>
              <a:ext cx="104400" cy="167400"/>
            </a:xfrm>
            <a:custGeom>
              <a:avLst/>
              <a:gdLst/>
              <a:ahLst/>
              <a:cxnLst/>
              <a:rect l="l" t="t" r="r" b="b"/>
              <a:pathLst>
                <a:path w="291" h="466" extrusionOk="0">
                  <a:moveTo>
                    <a:pt x="68" y="466"/>
                  </a:moveTo>
                  <a:lnTo>
                    <a:pt x="223" y="466"/>
                  </a:lnTo>
                  <a:lnTo>
                    <a:pt x="230" y="466"/>
                  </a:lnTo>
                  <a:lnTo>
                    <a:pt x="237" y="465"/>
                  </a:lnTo>
                  <a:lnTo>
                    <a:pt x="243" y="463"/>
                  </a:lnTo>
                  <a:lnTo>
                    <a:pt x="249" y="461"/>
                  </a:lnTo>
                  <a:lnTo>
                    <a:pt x="255" y="458"/>
                  </a:lnTo>
                  <a:lnTo>
                    <a:pt x="261" y="454"/>
                  </a:lnTo>
                  <a:lnTo>
                    <a:pt x="266" y="450"/>
                  </a:lnTo>
                  <a:lnTo>
                    <a:pt x="271" y="446"/>
                  </a:lnTo>
                  <a:lnTo>
                    <a:pt x="275" y="441"/>
                  </a:lnTo>
                  <a:lnTo>
                    <a:pt x="279" y="436"/>
                  </a:lnTo>
                  <a:lnTo>
                    <a:pt x="283" y="430"/>
                  </a:lnTo>
                  <a:lnTo>
                    <a:pt x="286" y="424"/>
                  </a:lnTo>
                  <a:lnTo>
                    <a:pt x="288" y="418"/>
                  </a:lnTo>
                  <a:lnTo>
                    <a:pt x="290" y="412"/>
                  </a:lnTo>
                  <a:lnTo>
                    <a:pt x="291" y="405"/>
                  </a:lnTo>
                  <a:lnTo>
                    <a:pt x="291" y="398"/>
                  </a:lnTo>
                  <a:lnTo>
                    <a:pt x="291" y="68"/>
                  </a:lnTo>
                  <a:lnTo>
                    <a:pt x="291" y="61"/>
                  </a:lnTo>
                  <a:lnTo>
                    <a:pt x="290" y="54"/>
                  </a:lnTo>
                  <a:lnTo>
                    <a:pt x="288" y="48"/>
                  </a:lnTo>
                  <a:lnTo>
                    <a:pt x="286" y="42"/>
                  </a:lnTo>
                  <a:lnTo>
                    <a:pt x="283" y="36"/>
                  </a:lnTo>
                  <a:lnTo>
                    <a:pt x="279" y="30"/>
                  </a:lnTo>
                  <a:lnTo>
                    <a:pt x="275" y="25"/>
                  </a:lnTo>
                  <a:lnTo>
                    <a:pt x="271" y="20"/>
                  </a:lnTo>
                  <a:lnTo>
                    <a:pt x="266" y="16"/>
                  </a:lnTo>
                  <a:lnTo>
                    <a:pt x="261" y="12"/>
                  </a:lnTo>
                  <a:lnTo>
                    <a:pt x="255" y="8"/>
                  </a:lnTo>
                  <a:lnTo>
                    <a:pt x="249" y="5"/>
                  </a:lnTo>
                  <a:lnTo>
                    <a:pt x="243" y="3"/>
                  </a:lnTo>
                  <a:lnTo>
                    <a:pt x="237" y="1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398"/>
                  </a:lnTo>
                  <a:lnTo>
                    <a:pt x="1" y="405"/>
                  </a:lnTo>
                  <a:lnTo>
                    <a:pt x="2" y="412"/>
                  </a:lnTo>
                  <a:lnTo>
                    <a:pt x="4" y="418"/>
                  </a:lnTo>
                  <a:lnTo>
                    <a:pt x="7" y="424"/>
                  </a:lnTo>
                  <a:lnTo>
                    <a:pt x="10" y="430"/>
                  </a:lnTo>
                  <a:lnTo>
                    <a:pt x="13" y="436"/>
                  </a:lnTo>
                  <a:lnTo>
                    <a:pt x="17" y="441"/>
                  </a:lnTo>
                  <a:lnTo>
                    <a:pt x="21" y="446"/>
                  </a:lnTo>
                  <a:lnTo>
                    <a:pt x="26" y="450"/>
                  </a:lnTo>
                  <a:lnTo>
                    <a:pt x="31" y="454"/>
                  </a:lnTo>
                  <a:lnTo>
                    <a:pt x="36" y="458"/>
                  </a:lnTo>
                  <a:lnTo>
                    <a:pt x="42" y="461"/>
                  </a:lnTo>
                  <a:lnTo>
                    <a:pt x="48" y="463"/>
                  </a:lnTo>
                  <a:lnTo>
                    <a:pt x="55" y="465"/>
                  </a:lnTo>
                  <a:lnTo>
                    <a:pt x="61" y="466"/>
                  </a:lnTo>
                  <a:close/>
                  <a:moveTo>
                    <a:pt x="226" y="401"/>
                  </a:moveTo>
                  <a:lnTo>
                    <a:pt x="71" y="401"/>
                  </a:lnTo>
                  <a:lnTo>
                    <a:pt x="71" y="71"/>
                  </a:lnTo>
                  <a:lnTo>
                    <a:pt x="226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0"/>
            <p:cNvSpPr/>
            <p:nvPr/>
          </p:nvSpPr>
          <p:spPr>
            <a:xfrm>
              <a:off x="9542697" y="5056693"/>
              <a:ext cx="104400" cy="217080"/>
            </a:xfrm>
            <a:custGeom>
              <a:avLst/>
              <a:gdLst/>
              <a:ahLst/>
              <a:cxnLst/>
              <a:rect l="l" t="t" r="r" b="b"/>
              <a:pathLst>
                <a:path w="291" h="604" extrusionOk="0">
                  <a:moveTo>
                    <a:pt x="68" y="604"/>
                  </a:moveTo>
                  <a:lnTo>
                    <a:pt x="223" y="604"/>
                  </a:lnTo>
                  <a:lnTo>
                    <a:pt x="230" y="604"/>
                  </a:lnTo>
                  <a:lnTo>
                    <a:pt x="237" y="603"/>
                  </a:lnTo>
                  <a:lnTo>
                    <a:pt x="243" y="601"/>
                  </a:lnTo>
                  <a:lnTo>
                    <a:pt x="249" y="599"/>
                  </a:lnTo>
                  <a:lnTo>
                    <a:pt x="255" y="596"/>
                  </a:lnTo>
                  <a:lnTo>
                    <a:pt x="261" y="592"/>
                  </a:lnTo>
                  <a:lnTo>
                    <a:pt x="266" y="588"/>
                  </a:lnTo>
                  <a:lnTo>
                    <a:pt x="271" y="584"/>
                  </a:lnTo>
                  <a:lnTo>
                    <a:pt x="275" y="579"/>
                  </a:lnTo>
                  <a:lnTo>
                    <a:pt x="279" y="574"/>
                  </a:lnTo>
                  <a:lnTo>
                    <a:pt x="283" y="568"/>
                  </a:lnTo>
                  <a:lnTo>
                    <a:pt x="286" y="562"/>
                  </a:lnTo>
                  <a:lnTo>
                    <a:pt x="288" y="556"/>
                  </a:lnTo>
                  <a:lnTo>
                    <a:pt x="290" y="550"/>
                  </a:lnTo>
                  <a:lnTo>
                    <a:pt x="291" y="543"/>
                  </a:lnTo>
                  <a:lnTo>
                    <a:pt x="291" y="536"/>
                  </a:lnTo>
                  <a:lnTo>
                    <a:pt x="291" y="68"/>
                  </a:lnTo>
                  <a:lnTo>
                    <a:pt x="291" y="61"/>
                  </a:lnTo>
                  <a:lnTo>
                    <a:pt x="290" y="54"/>
                  </a:lnTo>
                  <a:lnTo>
                    <a:pt x="288" y="48"/>
                  </a:lnTo>
                  <a:lnTo>
                    <a:pt x="286" y="42"/>
                  </a:lnTo>
                  <a:lnTo>
                    <a:pt x="283" y="36"/>
                  </a:lnTo>
                  <a:lnTo>
                    <a:pt x="279" y="30"/>
                  </a:lnTo>
                  <a:lnTo>
                    <a:pt x="275" y="25"/>
                  </a:lnTo>
                  <a:lnTo>
                    <a:pt x="271" y="20"/>
                  </a:lnTo>
                  <a:lnTo>
                    <a:pt x="266" y="16"/>
                  </a:lnTo>
                  <a:lnTo>
                    <a:pt x="261" y="12"/>
                  </a:lnTo>
                  <a:lnTo>
                    <a:pt x="255" y="8"/>
                  </a:lnTo>
                  <a:lnTo>
                    <a:pt x="249" y="5"/>
                  </a:lnTo>
                  <a:lnTo>
                    <a:pt x="243" y="3"/>
                  </a:lnTo>
                  <a:lnTo>
                    <a:pt x="237" y="1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536"/>
                  </a:lnTo>
                  <a:lnTo>
                    <a:pt x="0" y="543"/>
                  </a:lnTo>
                  <a:lnTo>
                    <a:pt x="1" y="550"/>
                  </a:lnTo>
                  <a:lnTo>
                    <a:pt x="3" y="556"/>
                  </a:lnTo>
                  <a:lnTo>
                    <a:pt x="5" y="562"/>
                  </a:lnTo>
                  <a:lnTo>
                    <a:pt x="8" y="568"/>
                  </a:lnTo>
                  <a:lnTo>
                    <a:pt x="12" y="574"/>
                  </a:lnTo>
                  <a:lnTo>
                    <a:pt x="16" y="579"/>
                  </a:lnTo>
                  <a:lnTo>
                    <a:pt x="20" y="584"/>
                  </a:lnTo>
                  <a:lnTo>
                    <a:pt x="25" y="588"/>
                  </a:lnTo>
                  <a:lnTo>
                    <a:pt x="30" y="592"/>
                  </a:lnTo>
                  <a:lnTo>
                    <a:pt x="36" y="596"/>
                  </a:lnTo>
                  <a:lnTo>
                    <a:pt x="42" y="599"/>
                  </a:lnTo>
                  <a:lnTo>
                    <a:pt x="48" y="601"/>
                  </a:lnTo>
                  <a:lnTo>
                    <a:pt x="54" y="603"/>
                  </a:lnTo>
                  <a:lnTo>
                    <a:pt x="61" y="604"/>
                  </a:lnTo>
                  <a:close/>
                  <a:moveTo>
                    <a:pt x="223" y="539"/>
                  </a:moveTo>
                  <a:lnTo>
                    <a:pt x="68" y="539"/>
                  </a:lnTo>
                  <a:lnTo>
                    <a:pt x="68" y="71"/>
                  </a:lnTo>
                  <a:lnTo>
                    <a:pt x="223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0"/>
            <p:cNvSpPr/>
            <p:nvPr/>
          </p:nvSpPr>
          <p:spPr>
            <a:xfrm>
              <a:off x="9682016" y="5000894"/>
              <a:ext cx="104040" cy="272880"/>
            </a:xfrm>
            <a:custGeom>
              <a:avLst/>
              <a:gdLst/>
              <a:ahLst/>
              <a:cxnLst/>
              <a:rect l="l" t="t" r="r" b="b"/>
              <a:pathLst>
                <a:path w="290" h="759" extrusionOk="0">
                  <a:moveTo>
                    <a:pt x="67" y="759"/>
                  </a:moveTo>
                  <a:lnTo>
                    <a:pt x="223" y="759"/>
                  </a:lnTo>
                  <a:lnTo>
                    <a:pt x="230" y="759"/>
                  </a:lnTo>
                  <a:lnTo>
                    <a:pt x="236" y="758"/>
                  </a:lnTo>
                  <a:lnTo>
                    <a:pt x="243" y="756"/>
                  </a:lnTo>
                  <a:lnTo>
                    <a:pt x="249" y="754"/>
                  </a:lnTo>
                  <a:lnTo>
                    <a:pt x="254" y="751"/>
                  </a:lnTo>
                  <a:lnTo>
                    <a:pt x="260" y="747"/>
                  </a:lnTo>
                  <a:lnTo>
                    <a:pt x="265" y="743"/>
                  </a:lnTo>
                  <a:lnTo>
                    <a:pt x="270" y="739"/>
                  </a:lnTo>
                  <a:lnTo>
                    <a:pt x="274" y="734"/>
                  </a:lnTo>
                  <a:lnTo>
                    <a:pt x="278" y="729"/>
                  </a:lnTo>
                  <a:lnTo>
                    <a:pt x="282" y="723"/>
                  </a:lnTo>
                  <a:lnTo>
                    <a:pt x="285" y="717"/>
                  </a:lnTo>
                  <a:lnTo>
                    <a:pt x="287" y="711"/>
                  </a:lnTo>
                  <a:lnTo>
                    <a:pt x="289" y="704"/>
                  </a:lnTo>
                  <a:lnTo>
                    <a:pt x="290" y="698"/>
                  </a:lnTo>
                  <a:lnTo>
                    <a:pt x="290" y="691"/>
                  </a:lnTo>
                  <a:lnTo>
                    <a:pt x="290" y="68"/>
                  </a:lnTo>
                  <a:lnTo>
                    <a:pt x="290" y="61"/>
                  </a:lnTo>
                  <a:lnTo>
                    <a:pt x="289" y="54"/>
                  </a:lnTo>
                  <a:lnTo>
                    <a:pt x="287" y="48"/>
                  </a:lnTo>
                  <a:lnTo>
                    <a:pt x="285" y="42"/>
                  </a:lnTo>
                  <a:lnTo>
                    <a:pt x="282" y="36"/>
                  </a:lnTo>
                  <a:lnTo>
                    <a:pt x="278" y="30"/>
                  </a:lnTo>
                  <a:lnTo>
                    <a:pt x="274" y="25"/>
                  </a:lnTo>
                  <a:lnTo>
                    <a:pt x="270" y="20"/>
                  </a:lnTo>
                  <a:lnTo>
                    <a:pt x="265" y="16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9" y="5"/>
                  </a:lnTo>
                  <a:lnTo>
                    <a:pt x="243" y="3"/>
                  </a:lnTo>
                  <a:lnTo>
                    <a:pt x="236" y="1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3"/>
                  </a:lnTo>
                  <a:lnTo>
                    <a:pt x="41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691"/>
                  </a:lnTo>
                  <a:lnTo>
                    <a:pt x="0" y="698"/>
                  </a:lnTo>
                  <a:lnTo>
                    <a:pt x="1" y="704"/>
                  </a:lnTo>
                  <a:lnTo>
                    <a:pt x="3" y="711"/>
                  </a:lnTo>
                  <a:lnTo>
                    <a:pt x="5" y="717"/>
                  </a:lnTo>
                  <a:lnTo>
                    <a:pt x="8" y="723"/>
                  </a:lnTo>
                  <a:lnTo>
                    <a:pt x="12" y="729"/>
                  </a:lnTo>
                  <a:lnTo>
                    <a:pt x="16" y="734"/>
                  </a:lnTo>
                  <a:lnTo>
                    <a:pt x="20" y="739"/>
                  </a:lnTo>
                  <a:lnTo>
                    <a:pt x="25" y="743"/>
                  </a:lnTo>
                  <a:lnTo>
                    <a:pt x="30" y="747"/>
                  </a:lnTo>
                  <a:lnTo>
                    <a:pt x="36" y="751"/>
                  </a:lnTo>
                  <a:lnTo>
                    <a:pt x="41" y="754"/>
                  </a:lnTo>
                  <a:lnTo>
                    <a:pt x="47" y="756"/>
                  </a:lnTo>
                  <a:lnTo>
                    <a:pt x="54" y="758"/>
                  </a:lnTo>
                  <a:lnTo>
                    <a:pt x="60" y="759"/>
                  </a:lnTo>
                  <a:close/>
                  <a:moveTo>
                    <a:pt x="223" y="694"/>
                  </a:moveTo>
                  <a:lnTo>
                    <a:pt x="67" y="694"/>
                  </a:lnTo>
                  <a:lnTo>
                    <a:pt x="67" y="70"/>
                  </a:lnTo>
                  <a:lnTo>
                    <a:pt x="223" y="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98" name="Google Shape;698;p30"/>
          <p:cNvSpPr/>
          <p:nvPr/>
        </p:nvSpPr>
        <p:spPr>
          <a:xfrm>
            <a:off x="10118729" y="4063342"/>
            <a:ext cx="682604" cy="683430"/>
          </a:xfrm>
          <a:custGeom>
            <a:avLst/>
            <a:gdLst/>
            <a:ahLst/>
            <a:cxnLst/>
            <a:rect l="l" t="t" r="r" b="b"/>
            <a:pathLst>
              <a:path w="1654" h="1656" extrusionOk="0">
                <a:moveTo>
                  <a:pt x="1617" y="1577"/>
                </a:moveTo>
                <a:lnTo>
                  <a:pt x="1617" y="288"/>
                </a:lnTo>
                <a:lnTo>
                  <a:pt x="1273" y="288"/>
                </a:lnTo>
                <a:lnTo>
                  <a:pt x="1273" y="1577"/>
                </a:lnTo>
                <a:lnTo>
                  <a:pt x="1205" y="1577"/>
                </a:lnTo>
                <a:lnTo>
                  <a:pt x="1205" y="0"/>
                </a:lnTo>
                <a:lnTo>
                  <a:pt x="861" y="0"/>
                </a:lnTo>
                <a:lnTo>
                  <a:pt x="861" y="1577"/>
                </a:lnTo>
                <a:lnTo>
                  <a:pt x="790" y="1577"/>
                </a:lnTo>
                <a:lnTo>
                  <a:pt x="790" y="245"/>
                </a:lnTo>
                <a:lnTo>
                  <a:pt x="446" y="245"/>
                </a:lnTo>
                <a:lnTo>
                  <a:pt x="446" y="1577"/>
                </a:lnTo>
                <a:lnTo>
                  <a:pt x="378" y="1577"/>
                </a:lnTo>
                <a:lnTo>
                  <a:pt x="378" y="471"/>
                </a:lnTo>
                <a:lnTo>
                  <a:pt x="34" y="471"/>
                </a:lnTo>
                <a:lnTo>
                  <a:pt x="34" y="1577"/>
                </a:lnTo>
                <a:lnTo>
                  <a:pt x="0" y="1577"/>
                </a:lnTo>
                <a:lnTo>
                  <a:pt x="0" y="1656"/>
                </a:lnTo>
                <a:lnTo>
                  <a:pt x="1654" y="1656"/>
                </a:lnTo>
                <a:lnTo>
                  <a:pt x="1654" y="1577"/>
                </a:lnTo>
                <a:close/>
                <a:moveTo>
                  <a:pt x="299" y="550"/>
                </a:moveTo>
                <a:lnTo>
                  <a:pt x="299" y="1577"/>
                </a:lnTo>
                <a:lnTo>
                  <a:pt x="113" y="1577"/>
                </a:lnTo>
                <a:lnTo>
                  <a:pt x="113" y="550"/>
                </a:lnTo>
                <a:close/>
                <a:moveTo>
                  <a:pt x="711" y="324"/>
                </a:moveTo>
                <a:lnTo>
                  <a:pt x="711" y="1577"/>
                </a:lnTo>
                <a:lnTo>
                  <a:pt x="525" y="1577"/>
                </a:lnTo>
                <a:lnTo>
                  <a:pt x="525" y="324"/>
                </a:lnTo>
                <a:close/>
                <a:moveTo>
                  <a:pt x="1126" y="79"/>
                </a:moveTo>
                <a:lnTo>
                  <a:pt x="1126" y="1577"/>
                </a:lnTo>
                <a:lnTo>
                  <a:pt x="940" y="1577"/>
                </a:lnTo>
                <a:lnTo>
                  <a:pt x="940" y="79"/>
                </a:lnTo>
                <a:close/>
                <a:moveTo>
                  <a:pt x="1538" y="367"/>
                </a:moveTo>
                <a:lnTo>
                  <a:pt x="1538" y="1577"/>
                </a:lnTo>
                <a:lnTo>
                  <a:pt x="1352" y="1577"/>
                </a:lnTo>
                <a:lnTo>
                  <a:pt x="1352" y="36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9" name="Google Shape;699;p30"/>
          <p:cNvGrpSpPr/>
          <p:nvPr/>
        </p:nvGrpSpPr>
        <p:grpSpPr>
          <a:xfrm>
            <a:off x="1417556" y="4082341"/>
            <a:ext cx="683430" cy="681365"/>
            <a:chOff x="6402417" y="2669534"/>
            <a:chExt cx="595800" cy="594000"/>
          </a:xfrm>
        </p:grpSpPr>
        <p:sp>
          <p:nvSpPr>
            <p:cNvPr id="700" name="Google Shape;700;p30"/>
            <p:cNvSpPr/>
            <p:nvPr/>
          </p:nvSpPr>
          <p:spPr>
            <a:xfrm>
              <a:off x="6402417" y="3187934"/>
              <a:ext cx="595800" cy="75600"/>
            </a:xfrm>
            <a:custGeom>
              <a:avLst/>
              <a:gdLst/>
              <a:ahLst/>
              <a:cxnLst/>
              <a:rect l="l" t="t" r="r" b="b"/>
              <a:pathLst>
                <a:path w="1656" h="211" extrusionOk="0">
                  <a:moveTo>
                    <a:pt x="1623" y="211"/>
                  </a:moveTo>
                  <a:lnTo>
                    <a:pt x="34" y="211"/>
                  </a:lnTo>
                  <a:lnTo>
                    <a:pt x="30" y="211"/>
                  </a:lnTo>
                  <a:lnTo>
                    <a:pt x="27" y="210"/>
                  </a:lnTo>
                  <a:lnTo>
                    <a:pt x="23" y="210"/>
                  </a:lnTo>
                  <a:lnTo>
                    <a:pt x="20" y="208"/>
                  </a:lnTo>
                  <a:lnTo>
                    <a:pt x="17" y="207"/>
                  </a:lnTo>
                  <a:lnTo>
                    <a:pt x="14" y="206"/>
                  </a:lnTo>
                  <a:lnTo>
                    <a:pt x="12" y="204"/>
                  </a:lnTo>
                  <a:lnTo>
                    <a:pt x="9" y="201"/>
                  </a:lnTo>
                  <a:lnTo>
                    <a:pt x="7" y="199"/>
                  </a:lnTo>
                  <a:lnTo>
                    <a:pt x="5" y="197"/>
                  </a:lnTo>
                  <a:lnTo>
                    <a:pt x="4" y="194"/>
                  </a:lnTo>
                  <a:lnTo>
                    <a:pt x="2" y="191"/>
                  </a:lnTo>
                  <a:lnTo>
                    <a:pt x="1" y="188"/>
                  </a:lnTo>
                  <a:lnTo>
                    <a:pt x="1" y="184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1623" y="0"/>
                  </a:lnTo>
                  <a:lnTo>
                    <a:pt x="1626" y="0"/>
                  </a:lnTo>
                  <a:lnTo>
                    <a:pt x="1630" y="1"/>
                  </a:lnTo>
                  <a:lnTo>
                    <a:pt x="1633" y="1"/>
                  </a:lnTo>
                  <a:lnTo>
                    <a:pt x="1636" y="2"/>
                  </a:lnTo>
                  <a:lnTo>
                    <a:pt x="1639" y="4"/>
                  </a:lnTo>
                  <a:lnTo>
                    <a:pt x="1642" y="5"/>
                  </a:lnTo>
                  <a:lnTo>
                    <a:pt x="1644" y="7"/>
                  </a:lnTo>
                  <a:lnTo>
                    <a:pt x="1647" y="9"/>
                  </a:lnTo>
                  <a:lnTo>
                    <a:pt x="1649" y="12"/>
                  </a:lnTo>
                  <a:lnTo>
                    <a:pt x="1651" y="14"/>
                  </a:lnTo>
                  <a:lnTo>
                    <a:pt x="1652" y="17"/>
                  </a:lnTo>
                  <a:lnTo>
                    <a:pt x="1653" y="20"/>
                  </a:lnTo>
                  <a:lnTo>
                    <a:pt x="1655" y="23"/>
                  </a:lnTo>
                  <a:lnTo>
                    <a:pt x="1655" y="26"/>
                  </a:lnTo>
                  <a:lnTo>
                    <a:pt x="1656" y="29"/>
                  </a:lnTo>
                  <a:lnTo>
                    <a:pt x="1656" y="33"/>
                  </a:lnTo>
                  <a:lnTo>
                    <a:pt x="1656" y="177"/>
                  </a:lnTo>
                  <a:lnTo>
                    <a:pt x="1656" y="181"/>
                  </a:lnTo>
                  <a:lnTo>
                    <a:pt x="1655" y="184"/>
                  </a:lnTo>
                  <a:lnTo>
                    <a:pt x="1655" y="188"/>
                  </a:lnTo>
                  <a:lnTo>
                    <a:pt x="1653" y="191"/>
                  </a:lnTo>
                  <a:lnTo>
                    <a:pt x="1652" y="194"/>
                  </a:lnTo>
                  <a:lnTo>
                    <a:pt x="1651" y="197"/>
                  </a:lnTo>
                  <a:lnTo>
                    <a:pt x="1649" y="199"/>
                  </a:lnTo>
                  <a:lnTo>
                    <a:pt x="1647" y="201"/>
                  </a:lnTo>
                  <a:lnTo>
                    <a:pt x="1644" y="204"/>
                  </a:lnTo>
                  <a:lnTo>
                    <a:pt x="1642" y="206"/>
                  </a:lnTo>
                  <a:lnTo>
                    <a:pt x="1639" y="207"/>
                  </a:lnTo>
                  <a:lnTo>
                    <a:pt x="1636" y="208"/>
                  </a:lnTo>
                  <a:lnTo>
                    <a:pt x="1633" y="210"/>
                  </a:lnTo>
                  <a:lnTo>
                    <a:pt x="1630" y="210"/>
                  </a:lnTo>
                  <a:lnTo>
                    <a:pt x="1626" y="211"/>
                  </a:lnTo>
                  <a:close/>
                  <a:moveTo>
                    <a:pt x="70" y="146"/>
                  </a:moveTo>
                  <a:lnTo>
                    <a:pt x="1592" y="146"/>
                  </a:lnTo>
                  <a:lnTo>
                    <a:pt x="1592" y="70"/>
                  </a:lnTo>
                  <a:lnTo>
                    <a:pt x="70" y="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0"/>
            <p:cNvSpPr/>
            <p:nvPr/>
          </p:nvSpPr>
          <p:spPr>
            <a:xfrm>
              <a:off x="6460377" y="2917574"/>
              <a:ext cx="92880" cy="249480"/>
            </a:xfrm>
            <a:custGeom>
              <a:avLst/>
              <a:gdLst/>
              <a:ahLst/>
              <a:cxnLst/>
              <a:rect l="l" t="t" r="r" b="b"/>
              <a:pathLst>
                <a:path w="259" h="694" extrusionOk="0">
                  <a:moveTo>
                    <a:pt x="226" y="694"/>
                  </a:moveTo>
                  <a:lnTo>
                    <a:pt x="34" y="694"/>
                  </a:lnTo>
                  <a:lnTo>
                    <a:pt x="30" y="694"/>
                  </a:lnTo>
                  <a:lnTo>
                    <a:pt x="27" y="693"/>
                  </a:lnTo>
                  <a:lnTo>
                    <a:pt x="23" y="693"/>
                  </a:lnTo>
                  <a:lnTo>
                    <a:pt x="20" y="691"/>
                  </a:lnTo>
                  <a:lnTo>
                    <a:pt x="17" y="690"/>
                  </a:lnTo>
                  <a:lnTo>
                    <a:pt x="14" y="688"/>
                  </a:lnTo>
                  <a:lnTo>
                    <a:pt x="12" y="687"/>
                  </a:lnTo>
                  <a:lnTo>
                    <a:pt x="9" y="684"/>
                  </a:lnTo>
                  <a:lnTo>
                    <a:pt x="7" y="682"/>
                  </a:lnTo>
                  <a:lnTo>
                    <a:pt x="5" y="680"/>
                  </a:lnTo>
                  <a:lnTo>
                    <a:pt x="4" y="677"/>
                  </a:lnTo>
                  <a:lnTo>
                    <a:pt x="2" y="674"/>
                  </a:lnTo>
                  <a:lnTo>
                    <a:pt x="1" y="671"/>
                  </a:lnTo>
                  <a:lnTo>
                    <a:pt x="1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9" y="2"/>
                  </a:lnTo>
                  <a:lnTo>
                    <a:pt x="242" y="4"/>
                  </a:lnTo>
                  <a:lnTo>
                    <a:pt x="245" y="5"/>
                  </a:lnTo>
                  <a:lnTo>
                    <a:pt x="247" y="7"/>
                  </a:lnTo>
                  <a:lnTo>
                    <a:pt x="250" y="9"/>
                  </a:lnTo>
                  <a:lnTo>
                    <a:pt x="252" y="12"/>
                  </a:lnTo>
                  <a:lnTo>
                    <a:pt x="254" y="14"/>
                  </a:lnTo>
                  <a:lnTo>
                    <a:pt x="255" y="17"/>
                  </a:lnTo>
                  <a:lnTo>
                    <a:pt x="257" y="20"/>
                  </a:lnTo>
                  <a:lnTo>
                    <a:pt x="258" y="23"/>
                  </a:lnTo>
                  <a:lnTo>
                    <a:pt x="258" y="27"/>
                  </a:lnTo>
                  <a:lnTo>
                    <a:pt x="259" y="30"/>
                  </a:lnTo>
                  <a:lnTo>
                    <a:pt x="259" y="34"/>
                  </a:lnTo>
                  <a:lnTo>
                    <a:pt x="259" y="660"/>
                  </a:lnTo>
                  <a:lnTo>
                    <a:pt x="259" y="663"/>
                  </a:lnTo>
                  <a:lnTo>
                    <a:pt x="258" y="666"/>
                  </a:lnTo>
                  <a:lnTo>
                    <a:pt x="258" y="669"/>
                  </a:lnTo>
                  <a:lnTo>
                    <a:pt x="257" y="672"/>
                  </a:lnTo>
                  <a:lnTo>
                    <a:pt x="255" y="675"/>
                  </a:lnTo>
                  <a:lnTo>
                    <a:pt x="254" y="678"/>
                  </a:lnTo>
                  <a:lnTo>
                    <a:pt x="252" y="681"/>
                  </a:lnTo>
                  <a:lnTo>
                    <a:pt x="250" y="683"/>
                  </a:lnTo>
                  <a:lnTo>
                    <a:pt x="247" y="686"/>
                  </a:lnTo>
                  <a:lnTo>
                    <a:pt x="245" y="688"/>
                  </a:lnTo>
                  <a:lnTo>
                    <a:pt x="242" y="689"/>
                  </a:lnTo>
                  <a:lnTo>
                    <a:pt x="239" y="691"/>
                  </a:lnTo>
                  <a:lnTo>
                    <a:pt x="236" y="692"/>
                  </a:lnTo>
                  <a:lnTo>
                    <a:pt x="233" y="693"/>
                  </a:lnTo>
                  <a:lnTo>
                    <a:pt x="229" y="694"/>
                  </a:lnTo>
                  <a:close/>
                  <a:moveTo>
                    <a:pt x="65" y="626"/>
                  </a:moveTo>
                  <a:lnTo>
                    <a:pt x="192" y="626"/>
                  </a:lnTo>
                  <a:lnTo>
                    <a:pt x="192" y="68"/>
                  </a:lnTo>
                  <a:lnTo>
                    <a:pt x="65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0"/>
            <p:cNvSpPr/>
            <p:nvPr/>
          </p:nvSpPr>
          <p:spPr>
            <a:xfrm>
              <a:off x="6589257" y="2870774"/>
              <a:ext cx="93240" cy="296280"/>
            </a:xfrm>
            <a:custGeom>
              <a:avLst/>
              <a:gdLst/>
              <a:ahLst/>
              <a:cxnLst/>
              <a:rect l="l" t="t" r="r" b="b"/>
              <a:pathLst>
                <a:path w="260" h="824" extrusionOk="0">
                  <a:moveTo>
                    <a:pt x="226" y="824"/>
                  </a:moveTo>
                  <a:lnTo>
                    <a:pt x="34" y="824"/>
                  </a:lnTo>
                  <a:lnTo>
                    <a:pt x="30" y="824"/>
                  </a:lnTo>
                  <a:lnTo>
                    <a:pt x="27" y="823"/>
                  </a:lnTo>
                  <a:lnTo>
                    <a:pt x="23" y="823"/>
                  </a:lnTo>
                  <a:lnTo>
                    <a:pt x="20" y="821"/>
                  </a:lnTo>
                  <a:lnTo>
                    <a:pt x="17" y="820"/>
                  </a:lnTo>
                  <a:lnTo>
                    <a:pt x="14" y="818"/>
                  </a:lnTo>
                  <a:lnTo>
                    <a:pt x="12" y="817"/>
                  </a:lnTo>
                  <a:lnTo>
                    <a:pt x="9" y="814"/>
                  </a:lnTo>
                  <a:lnTo>
                    <a:pt x="7" y="812"/>
                  </a:lnTo>
                  <a:lnTo>
                    <a:pt x="5" y="809"/>
                  </a:lnTo>
                  <a:lnTo>
                    <a:pt x="4" y="807"/>
                  </a:lnTo>
                  <a:lnTo>
                    <a:pt x="2" y="804"/>
                  </a:lnTo>
                  <a:lnTo>
                    <a:pt x="1" y="801"/>
                  </a:lnTo>
                  <a:lnTo>
                    <a:pt x="1" y="797"/>
                  </a:lnTo>
                  <a:lnTo>
                    <a:pt x="0" y="794"/>
                  </a:lnTo>
                  <a:lnTo>
                    <a:pt x="0" y="790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7" y="1"/>
                  </a:lnTo>
                  <a:lnTo>
                    <a:pt x="240" y="2"/>
                  </a:lnTo>
                  <a:lnTo>
                    <a:pt x="243" y="4"/>
                  </a:lnTo>
                  <a:lnTo>
                    <a:pt x="246" y="5"/>
                  </a:lnTo>
                  <a:lnTo>
                    <a:pt x="248" y="7"/>
                  </a:lnTo>
                  <a:lnTo>
                    <a:pt x="250" y="9"/>
                  </a:lnTo>
                  <a:lnTo>
                    <a:pt x="253" y="12"/>
                  </a:lnTo>
                  <a:lnTo>
                    <a:pt x="255" y="14"/>
                  </a:lnTo>
                  <a:lnTo>
                    <a:pt x="256" y="17"/>
                  </a:lnTo>
                  <a:lnTo>
                    <a:pt x="257" y="20"/>
                  </a:lnTo>
                  <a:lnTo>
                    <a:pt x="259" y="23"/>
                  </a:lnTo>
                  <a:lnTo>
                    <a:pt x="259" y="27"/>
                  </a:lnTo>
                  <a:lnTo>
                    <a:pt x="260" y="30"/>
                  </a:lnTo>
                  <a:lnTo>
                    <a:pt x="260" y="34"/>
                  </a:lnTo>
                  <a:lnTo>
                    <a:pt x="260" y="790"/>
                  </a:lnTo>
                  <a:lnTo>
                    <a:pt x="260" y="793"/>
                  </a:lnTo>
                  <a:lnTo>
                    <a:pt x="259" y="796"/>
                  </a:lnTo>
                  <a:lnTo>
                    <a:pt x="259" y="799"/>
                  </a:lnTo>
                  <a:lnTo>
                    <a:pt x="257" y="802"/>
                  </a:lnTo>
                  <a:lnTo>
                    <a:pt x="256" y="805"/>
                  </a:lnTo>
                  <a:lnTo>
                    <a:pt x="255" y="808"/>
                  </a:lnTo>
                  <a:lnTo>
                    <a:pt x="253" y="811"/>
                  </a:lnTo>
                  <a:lnTo>
                    <a:pt x="250" y="813"/>
                  </a:lnTo>
                  <a:lnTo>
                    <a:pt x="248" y="816"/>
                  </a:lnTo>
                  <a:lnTo>
                    <a:pt x="246" y="818"/>
                  </a:lnTo>
                  <a:lnTo>
                    <a:pt x="243" y="819"/>
                  </a:lnTo>
                  <a:lnTo>
                    <a:pt x="240" y="821"/>
                  </a:lnTo>
                  <a:lnTo>
                    <a:pt x="237" y="822"/>
                  </a:lnTo>
                  <a:lnTo>
                    <a:pt x="233" y="823"/>
                  </a:lnTo>
                  <a:lnTo>
                    <a:pt x="230" y="824"/>
                  </a:lnTo>
                  <a:close/>
                  <a:moveTo>
                    <a:pt x="68" y="756"/>
                  </a:moveTo>
                  <a:lnTo>
                    <a:pt x="195" y="756"/>
                  </a:lnTo>
                  <a:lnTo>
                    <a:pt x="195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0"/>
            <p:cNvSpPr/>
            <p:nvPr/>
          </p:nvSpPr>
          <p:spPr>
            <a:xfrm>
              <a:off x="6719217" y="2826134"/>
              <a:ext cx="93240" cy="340920"/>
            </a:xfrm>
            <a:custGeom>
              <a:avLst/>
              <a:gdLst/>
              <a:ahLst/>
              <a:cxnLst/>
              <a:rect l="l" t="t" r="r" b="b"/>
              <a:pathLst>
                <a:path w="260" h="948" extrusionOk="0">
                  <a:moveTo>
                    <a:pt x="226" y="948"/>
                  </a:moveTo>
                  <a:lnTo>
                    <a:pt x="34" y="948"/>
                  </a:lnTo>
                  <a:lnTo>
                    <a:pt x="30" y="948"/>
                  </a:lnTo>
                  <a:lnTo>
                    <a:pt x="27" y="947"/>
                  </a:lnTo>
                  <a:lnTo>
                    <a:pt x="24" y="947"/>
                  </a:lnTo>
                  <a:lnTo>
                    <a:pt x="21" y="945"/>
                  </a:lnTo>
                  <a:lnTo>
                    <a:pt x="18" y="944"/>
                  </a:lnTo>
                  <a:lnTo>
                    <a:pt x="15" y="942"/>
                  </a:lnTo>
                  <a:lnTo>
                    <a:pt x="12" y="941"/>
                  </a:lnTo>
                  <a:lnTo>
                    <a:pt x="10" y="938"/>
                  </a:lnTo>
                  <a:lnTo>
                    <a:pt x="8" y="936"/>
                  </a:lnTo>
                  <a:lnTo>
                    <a:pt x="6" y="933"/>
                  </a:lnTo>
                  <a:lnTo>
                    <a:pt x="4" y="931"/>
                  </a:lnTo>
                  <a:lnTo>
                    <a:pt x="3" y="928"/>
                  </a:lnTo>
                  <a:lnTo>
                    <a:pt x="2" y="925"/>
                  </a:lnTo>
                  <a:lnTo>
                    <a:pt x="1" y="921"/>
                  </a:lnTo>
                  <a:lnTo>
                    <a:pt x="0" y="918"/>
                  </a:lnTo>
                  <a:lnTo>
                    <a:pt x="0" y="91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1"/>
                  </a:lnTo>
                  <a:lnTo>
                    <a:pt x="237" y="1"/>
                  </a:lnTo>
                  <a:lnTo>
                    <a:pt x="240" y="2"/>
                  </a:lnTo>
                  <a:lnTo>
                    <a:pt x="243" y="4"/>
                  </a:lnTo>
                  <a:lnTo>
                    <a:pt x="246" y="5"/>
                  </a:lnTo>
                  <a:lnTo>
                    <a:pt x="248" y="7"/>
                  </a:lnTo>
                  <a:lnTo>
                    <a:pt x="250" y="9"/>
                  </a:lnTo>
                  <a:lnTo>
                    <a:pt x="253" y="12"/>
                  </a:lnTo>
                  <a:lnTo>
                    <a:pt x="255" y="14"/>
                  </a:lnTo>
                  <a:lnTo>
                    <a:pt x="256" y="17"/>
                  </a:lnTo>
                  <a:lnTo>
                    <a:pt x="257" y="20"/>
                  </a:lnTo>
                  <a:lnTo>
                    <a:pt x="259" y="23"/>
                  </a:lnTo>
                  <a:lnTo>
                    <a:pt x="259" y="27"/>
                  </a:lnTo>
                  <a:lnTo>
                    <a:pt x="260" y="30"/>
                  </a:lnTo>
                  <a:lnTo>
                    <a:pt x="260" y="34"/>
                  </a:lnTo>
                  <a:lnTo>
                    <a:pt x="260" y="914"/>
                  </a:lnTo>
                  <a:lnTo>
                    <a:pt x="260" y="917"/>
                  </a:lnTo>
                  <a:lnTo>
                    <a:pt x="259" y="920"/>
                  </a:lnTo>
                  <a:lnTo>
                    <a:pt x="258" y="923"/>
                  </a:lnTo>
                  <a:lnTo>
                    <a:pt x="257" y="926"/>
                  </a:lnTo>
                  <a:lnTo>
                    <a:pt x="256" y="929"/>
                  </a:lnTo>
                  <a:lnTo>
                    <a:pt x="254" y="932"/>
                  </a:lnTo>
                  <a:lnTo>
                    <a:pt x="252" y="935"/>
                  </a:lnTo>
                  <a:lnTo>
                    <a:pt x="249" y="937"/>
                  </a:lnTo>
                  <a:lnTo>
                    <a:pt x="247" y="940"/>
                  </a:lnTo>
                  <a:lnTo>
                    <a:pt x="244" y="942"/>
                  </a:lnTo>
                  <a:lnTo>
                    <a:pt x="241" y="943"/>
                  </a:lnTo>
                  <a:lnTo>
                    <a:pt x="238" y="945"/>
                  </a:lnTo>
                  <a:lnTo>
                    <a:pt x="235" y="946"/>
                  </a:lnTo>
                  <a:lnTo>
                    <a:pt x="232" y="947"/>
                  </a:lnTo>
                  <a:lnTo>
                    <a:pt x="229" y="948"/>
                  </a:lnTo>
                  <a:close/>
                  <a:moveTo>
                    <a:pt x="65" y="880"/>
                  </a:moveTo>
                  <a:lnTo>
                    <a:pt x="192" y="880"/>
                  </a:lnTo>
                  <a:lnTo>
                    <a:pt x="192" y="68"/>
                  </a:lnTo>
                  <a:lnTo>
                    <a:pt x="65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0"/>
            <p:cNvSpPr/>
            <p:nvPr/>
          </p:nvSpPr>
          <p:spPr>
            <a:xfrm>
              <a:off x="6848457" y="2780414"/>
              <a:ext cx="92880" cy="386640"/>
            </a:xfrm>
            <a:custGeom>
              <a:avLst/>
              <a:gdLst/>
              <a:ahLst/>
              <a:cxnLst/>
              <a:rect l="l" t="t" r="r" b="b"/>
              <a:pathLst>
                <a:path w="259" h="1075" extrusionOk="0">
                  <a:moveTo>
                    <a:pt x="226" y="1075"/>
                  </a:moveTo>
                  <a:lnTo>
                    <a:pt x="34" y="1075"/>
                  </a:lnTo>
                  <a:lnTo>
                    <a:pt x="30" y="1075"/>
                  </a:lnTo>
                  <a:lnTo>
                    <a:pt x="27" y="1074"/>
                  </a:lnTo>
                  <a:lnTo>
                    <a:pt x="23" y="1074"/>
                  </a:lnTo>
                  <a:lnTo>
                    <a:pt x="20" y="1072"/>
                  </a:lnTo>
                  <a:lnTo>
                    <a:pt x="17" y="1071"/>
                  </a:lnTo>
                  <a:lnTo>
                    <a:pt x="14" y="1069"/>
                  </a:lnTo>
                  <a:lnTo>
                    <a:pt x="12" y="1068"/>
                  </a:lnTo>
                  <a:lnTo>
                    <a:pt x="9" y="1065"/>
                  </a:lnTo>
                  <a:lnTo>
                    <a:pt x="7" y="1063"/>
                  </a:lnTo>
                  <a:lnTo>
                    <a:pt x="5" y="1060"/>
                  </a:lnTo>
                  <a:lnTo>
                    <a:pt x="4" y="1058"/>
                  </a:lnTo>
                  <a:lnTo>
                    <a:pt x="2" y="1055"/>
                  </a:lnTo>
                  <a:lnTo>
                    <a:pt x="1" y="1051"/>
                  </a:lnTo>
                  <a:lnTo>
                    <a:pt x="1" y="1048"/>
                  </a:lnTo>
                  <a:lnTo>
                    <a:pt x="0" y="1045"/>
                  </a:lnTo>
                  <a:lnTo>
                    <a:pt x="0" y="1041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9" y="2"/>
                  </a:lnTo>
                  <a:lnTo>
                    <a:pt x="242" y="4"/>
                  </a:lnTo>
                  <a:lnTo>
                    <a:pt x="245" y="5"/>
                  </a:lnTo>
                  <a:lnTo>
                    <a:pt x="247" y="7"/>
                  </a:lnTo>
                  <a:lnTo>
                    <a:pt x="250" y="9"/>
                  </a:lnTo>
                  <a:lnTo>
                    <a:pt x="252" y="12"/>
                  </a:lnTo>
                  <a:lnTo>
                    <a:pt x="254" y="14"/>
                  </a:lnTo>
                  <a:lnTo>
                    <a:pt x="255" y="17"/>
                  </a:lnTo>
                  <a:lnTo>
                    <a:pt x="257" y="20"/>
                  </a:lnTo>
                  <a:lnTo>
                    <a:pt x="258" y="23"/>
                  </a:lnTo>
                  <a:lnTo>
                    <a:pt x="258" y="27"/>
                  </a:lnTo>
                  <a:lnTo>
                    <a:pt x="259" y="30"/>
                  </a:lnTo>
                  <a:lnTo>
                    <a:pt x="259" y="34"/>
                  </a:lnTo>
                  <a:lnTo>
                    <a:pt x="259" y="1041"/>
                  </a:lnTo>
                  <a:lnTo>
                    <a:pt x="259" y="1044"/>
                  </a:lnTo>
                  <a:lnTo>
                    <a:pt x="258" y="1047"/>
                  </a:lnTo>
                  <a:lnTo>
                    <a:pt x="258" y="1050"/>
                  </a:lnTo>
                  <a:lnTo>
                    <a:pt x="257" y="1053"/>
                  </a:lnTo>
                  <a:lnTo>
                    <a:pt x="255" y="1056"/>
                  </a:lnTo>
                  <a:lnTo>
                    <a:pt x="254" y="1059"/>
                  </a:lnTo>
                  <a:lnTo>
                    <a:pt x="252" y="1062"/>
                  </a:lnTo>
                  <a:lnTo>
                    <a:pt x="250" y="1064"/>
                  </a:lnTo>
                  <a:lnTo>
                    <a:pt x="247" y="1067"/>
                  </a:lnTo>
                  <a:lnTo>
                    <a:pt x="245" y="1069"/>
                  </a:lnTo>
                  <a:lnTo>
                    <a:pt x="242" y="1070"/>
                  </a:lnTo>
                  <a:lnTo>
                    <a:pt x="239" y="1072"/>
                  </a:lnTo>
                  <a:lnTo>
                    <a:pt x="236" y="1073"/>
                  </a:lnTo>
                  <a:lnTo>
                    <a:pt x="233" y="1074"/>
                  </a:lnTo>
                  <a:lnTo>
                    <a:pt x="229" y="1075"/>
                  </a:lnTo>
                  <a:close/>
                  <a:moveTo>
                    <a:pt x="68" y="1007"/>
                  </a:moveTo>
                  <a:lnTo>
                    <a:pt x="195" y="1007"/>
                  </a:lnTo>
                  <a:lnTo>
                    <a:pt x="195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0"/>
            <p:cNvSpPr/>
            <p:nvPr/>
          </p:nvSpPr>
          <p:spPr>
            <a:xfrm>
              <a:off x="6450297" y="2669534"/>
              <a:ext cx="492120" cy="207720"/>
            </a:xfrm>
            <a:custGeom>
              <a:avLst/>
              <a:gdLst/>
              <a:ahLst/>
              <a:cxnLst/>
              <a:rect l="l" t="t" r="r" b="b"/>
              <a:pathLst>
                <a:path w="1368" h="578" extrusionOk="0">
                  <a:moveTo>
                    <a:pt x="1350" y="42"/>
                  </a:moveTo>
                  <a:lnTo>
                    <a:pt x="1265" y="2"/>
                  </a:lnTo>
                  <a:lnTo>
                    <a:pt x="1263" y="2"/>
                  </a:lnTo>
                  <a:lnTo>
                    <a:pt x="1262" y="1"/>
                  </a:lnTo>
                  <a:lnTo>
                    <a:pt x="1261" y="1"/>
                  </a:lnTo>
                  <a:lnTo>
                    <a:pt x="1260" y="1"/>
                  </a:lnTo>
                  <a:lnTo>
                    <a:pt x="1258" y="0"/>
                  </a:lnTo>
                  <a:lnTo>
                    <a:pt x="1257" y="0"/>
                  </a:lnTo>
                  <a:lnTo>
                    <a:pt x="1256" y="0"/>
                  </a:lnTo>
                  <a:lnTo>
                    <a:pt x="1254" y="0"/>
                  </a:lnTo>
                  <a:lnTo>
                    <a:pt x="1251" y="0"/>
                  </a:lnTo>
                  <a:lnTo>
                    <a:pt x="1248" y="1"/>
                  </a:lnTo>
                  <a:lnTo>
                    <a:pt x="1245" y="1"/>
                  </a:lnTo>
                  <a:lnTo>
                    <a:pt x="1242" y="2"/>
                  </a:lnTo>
                  <a:lnTo>
                    <a:pt x="1242" y="2"/>
                  </a:lnTo>
                  <a:lnTo>
                    <a:pt x="1237" y="4"/>
                  </a:lnTo>
                  <a:lnTo>
                    <a:pt x="1233" y="7"/>
                  </a:lnTo>
                  <a:lnTo>
                    <a:pt x="1230" y="10"/>
                  </a:lnTo>
                  <a:lnTo>
                    <a:pt x="1227" y="13"/>
                  </a:lnTo>
                  <a:lnTo>
                    <a:pt x="1225" y="17"/>
                  </a:lnTo>
                  <a:lnTo>
                    <a:pt x="1224" y="20"/>
                  </a:lnTo>
                  <a:lnTo>
                    <a:pt x="1223" y="24"/>
                  </a:lnTo>
                  <a:lnTo>
                    <a:pt x="1222" y="28"/>
                  </a:lnTo>
                  <a:lnTo>
                    <a:pt x="1223" y="33"/>
                  </a:lnTo>
                  <a:lnTo>
                    <a:pt x="1223" y="37"/>
                  </a:lnTo>
                  <a:lnTo>
                    <a:pt x="1225" y="41"/>
                  </a:lnTo>
                  <a:lnTo>
                    <a:pt x="1226" y="44"/>
                  </a:lnTo>
                  <a:lnTo>
                    <a:pt x="1229" y="48"/>
                  </a:lnTo>
                  <a:lnTo>
                    <a:pt x="1231" y="51"/>
                  </a:lnTo>
                  <a:lnTo>
                    <a:pt x="1235" y="54"/>
                  </a:lnTo>
                  <a:lnTo>
                    <a:pt x="1239" y="56"/>
                  </a:lnTo>
                  <a:lnTo>
                    <a:pt x="1254" y="61"/>
                  </a:lnTo>
                  <a:lnTo>
                    <a:pt x="23" y="510"/>
                  </a:lnTo>
                  <a:lnTo>
                    <a:pt x="20" y="512"/>
                  </a:lnTo>
                  <a:lnTo>
                    <a:pt x="17" y="513"/>
                  </a:lnTo>
                  <a:lnTo>
                    <a:pt x="14" y="515"/>
                  </a:lnTo>
                  <a:lnTo>
                    <a:pt x="11" y="517"/>
                  </a:lnTo>
                  <a:lnTo>
                    <a:pt x="9" y="520"/>
                  </a:lnTo>
                  <a:lnTo>
                    <a:pt x="7" y="523"/>
                  </a:lnTo>
                  <a:lnTo>
                    <a:pt x="5" y="526"/>
                  </a:lnTo>
                  <a:lnTo>
                    <a:pt x="3" y="529"/>
                  </a:lnTo>
                  <a:lnTo>
                    <a:pt x="2" y="532"/>
                  </a:lnTo>
                  <a:lnTo>
                    <a:pt x="1" y="535"/>
                  </a:lnTo>
                  <a:lnTo>
                    <a:pt x="0" y="538"/>
                  </a:lnTo>
                  <a:lnTo>
                    <a:pt x="0" y="542"/>
                  </a:lnTo>
                  <a:lnTo>
                    <a:pt x="0" y="545"/>
                  </a:lnTo>
                  <a:lnTo>
                    <a:pt x="1" y="549"/>
                  </a:lnTo>
                  <a:lnTo>
                    <a:pt x="1" y="552"/>
                  </a:lnTo>
                  <a:lnTo>
                    <a:pt x="3" y="555"/>
                  </a:lnTo>
                  <a:lnTo>
                    <a:pt x="4" y="558"/>
                  </a:lnTo>
                  <a:lnTo>
                    <a:pt x="5" y="560"/>
                  </a:lnTo>
                  <a:lnTo>
                    <a:pt x="7" y="563"/>
                  </a:lnTo>
                  <a:lnTo>
                    <a:pt x="9" y="565"/>
                  </a:lnTo>
                  <a:lnTo>
                    <a:pt x="10" y="567"/>
                  </a:lnTo>
                  <a:lnTo>
                    <a:pt x="12" y="569"/>
                  </a:lnTo>
                  <a:lnTo>
                    <a:pt x="14" y="570"/>
                  </a:lnTo>
                  <a:lnTo>
                    <a:pt x="17" y="572"/>
                  </a:lnTo>
                  <a:lnTo>
                    <a:pt x="19" y="573"/>
                  </a:lnTo>
                  <a:lnTo>
                    <a:pt x="21" y="575"/>
                  </a:lnTo>
                  <a:lnTo>
                    <a:pt x="24" y="576"/>
                  </a:lnTo>
                  <a:lnTo>
                    <a:pt x="26" y="577"/>
                  </a:lnTo>
                  <a:lnTo>
                    <a:pt x="29" y="577"/>
                  </a:lnTo>
                  <a:lnTo>
                    <a:pt x="31" y="578"/>
                  </a:lnTo>
                  <a:lnTo>
                    <a:pt x="34" y="578"/>
                  </a:lnTo>
                  <a:lnTo>
                    <a:pt x="37" y="578"/>
                  </a:lnTo>
                  <a:lnTo>
                    <a:pt x="39" y="578"/>
                  </a:lnTo>
                  <a:lnTo>
                    <a:pt x="41" y="578"/>
                  </a:lnTo>
                  <a:lnTo>
                    <a:pt x="43" y="578"/>
                  </a:lnTo>
                  <a:lnTo>
                    <a:pt x="44" y="577"/>
                  </a:lnTo>
                  <a:lnTo>
                    <a:pt x="45" y="577"/>
                  </a:lnTo>
                  <a:lnTo>
                    <a:pt x="46" y="577"/>
                  </a:lnTo>
                  <a:lnTo>
                    <a:pt x="47" y="577"/>
                  </a:lnTo>
                  <a:lnTo>
                    <a:pt x="47" y="576"/>
                  </a:lnTo>
                  <a:lnTo>
                    <a:pt x="48" y="576"/>
                  </a:lnTo>
                  <a:lnTo>
                    <a:pt x="49" y="575"/>
                  </a:lnTo>
                  <a:lnTo>
                    <a:pt x="1279" y="126"/>
                  </a:lnTo>
                  <a:lnTo>
                    <a:pt x="1273" y="140"/>
                  </a:lnTo>
                  <a:lnTo>
                    <a:pt x="1271" y="145"/>
                  </a:lnTo>
                  <a:lnTo>
                    <a:pt x="1270" y="149"/>
                  </a:lnTo>
                  <a:lnTo>
                    <a:pt x="1270" y="153"/>
                  </a:lnTo>
                  <a:lnTo>
                    <a:pt x="1270" y="157"/>
                  </a:lnTo>
                  <a:lnTo>
                    <a:pt x="1271" y="161"/>
                  </a:lnTo>
                  <a:lnTo>
                    <a:pt x="1273" y="165"/>
                  </a:lnTo>
                  <a:lnTo>
                    <a:pt x="1275" y="169"/>
                  </a:lnTo>
                  <a:lnTo>
                    <a:pt x="1278" y="172"/>
                  </a:lnTo>
                  <a:lnTo>
                    <a:pt x="1281" y="175"/>
                  </a:lnTo>
                  <a:lnTo>
                    <a:pt x="1284" y="177"/>
                  </a:lnTo>
                  <a:lnTo>
                    <a:pt x="1288" y="179"/>
                  </a:lnTo>
                  <a:lnTo>
                    <a:pt x="1292" y="181"/>
                  </a:lnTo>
                  <a:lnTo>
                    <a:pt x="1296" y="181"/>
                  </a:lnTo>
                  <a:lnTo>
                    <a:pt x="1300" y="182"/>
                  </a:lnTo>
                  <a:lnTo>
                    <a:pt x="1305" y="181"/>
                  </a:lnTo>
                  <a:lnTo>
                    <a:pt x="1310" y="180"/>
                  </a:lnTo>
                  <a:lnTo>
                    <a:pt x="1312" y="179"/>
                  </a:lnTo>
                  <a:lnTo>
                    <a:pt x="1315" y="178"/>
                  </a:lnTo>
                  <a:lnTo>
                    <a:pt x="1318" y="176"/>
                  </a:lnTo>
                  <a:lnTo>
                    <a:pt x="1320" y="174"/>
                  </a:lnTo>
                  <a:lnTo>
                    <a:pt x="1322" y="173"/>
                  </a:lnTo>
                  <a:lnTo>
                    <a:pt x="1323" y="172"/>
                  </a:lnTo>
                  <a:lnTo>
                    <a:pt x="1324" y="171"/>
                  </a:lnTo>
                  <a:lnTo>
                    <a:pt x="1325" y="170"/>
                  </a:lnTo>
                  <a:lnTo>
                    <a:pt x="1325" y="168"/>
                  </a:lnTo>
                  <a:lnTo>
                    <a:pt x="1326" y="167"/>
                  </a:lnTo>
                  <a:lnTo>
                    <a:pt x="1327" y="166"/>
                  </a:lnTo>
                  <a:lnTo>
                    <a:pt x="1366" y="81"/>
                  </a:lnTo>
                  <a:lnTo>
                    <a:pt x="1367" y="78"/>
                  </a:lnTo>
                  <a:lnTo>
                    <a:pt x="1367" y="75"/>
                  </a:lnTo>
                  <a:lnTo>
                    <a:pt x="1368" y="72"/>
                  </a:lnTo>
                  <a:lnTo>
                    <a:pt x="1368" y="69"/>
                  </a:lnTo>
                  <a:lnTo>
                    <a:pt x="1367" y="66"/>
                  </a:lnTo>
                  <a:lnTo>
                    <a:pt x="1367" y="63"/>
                  </a:lnTo>
                  <a:lnTo>
                    <a:pt x="1366" y="60"/>
                  </a:lnTo>
                  <a:lnTo>
                    <a:pt x="1365" y="57"/>
                  </a:lnTo>
                  <a:lnTo>
                    <a:pt x="1364" y="55"/>
                  </a:lnTo>
                  <a:lnTo>
                    <a:pt x="1362" y="52"/>
                  </a:lnTo>
                  <a:lnTo>
                    <a:pt x="1361" y="50"/>
                  </a:lnTo>
                  <a:lnTo>
                    <a:pt x="1359" y="48"/>
                  </a:lnTo>
                  <a:lnTo>
                    <a:pt x="1357" y="46"/>
                  </a:lnTo>
                  <a:lnTo>
                    <a:pt x="1355" y="45"/>
                  </a:lnTo>
                  <a:lnTo>
                    <a:pt x="1352" y="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6" name="Google Shape;706;p30"/>
          <p:cNvGrpSpPr/>
          <p:nvPr/>
        </p:nvGrpSpPr>
        <p:grpSpPr>
          <a:xfrm>
            <a:off x="2248407" y="4082341"/>
            <a:ext cx="682604" cy="682604"/>
            <a:chOff x="7126736" y="2669534"/>
            <a:chExt cx="595080" cy="595080"/>
          </a:xfrm>
        </p:grpSpPr>
        <p:sp>
          <p:nvSpPr>
            <p:cNvPr id="707" name="Google Shape;707;p30"/>
            <p:cNvSpPr/>
            <p:nvPr/>
          </p:nvSpPr>
          <p:spPr>
            <a:xfrm>
              <a:off x="7165257" y="2957174"/>
              <a:ext cx="86040" cy="219960"/>
            </a:xfrm>
            <a:custGeom>
              <a:avLst/>
              <a:gdLst/>
              <a:ahLst/>
              <a:cxnLst/>
              <a:rect l="l" t="t" r="r" b="b"/>
              <a:pathLst>
                <a:path w="240" h="612" extrusionOk="0">
                  <a:moveTo>
                    <a:pt x="31" y="612"/>
                  </a:moveTo>
                  <a:lnTo>
                    <a:pt x="209" y="612"/>
                  </a:lnTo>
                  <a:lnTo>
                    <a:pt x="212" y="612"/>
                  </a:lnTo>
                  <a:lnTo>
                    <a:pt x="215" y="611"/>
                  </a:lnTo>
                  <a:lnTo>
                    <a:pt x="218" y="611"/>
                  </a:lnTo>
                  <a:lnTo>
                    <a:pt x="221" y="610"/>
                  </a:lnTo>
                  <a:lnTo>
                    <a:pt x="224" y="608"/>
                  </a:lnTo>
                  <a:lnTo>
                    <a:pt x="226" y="607"/>
                  </a:lnTo>
                  <a:lnTo>
                    <a:pt x="229" y="605"/>
                  </a:lnTo>
                  <a:lnTo>
                    <a:pt x="231" y="603"/>
                  </a:lnTo>
                  <a:lnTo>
                    <a:pt x="233" y="601"/>
                  </a:lnTo>
                  <a:lnTo>
                    <a:pt x="235" y="598"/>
                  </a:lnTo>
                  <a:lnTo>
                    <a:pt x="236" y="596"/>
                  </a:lnTo>
                  <a:lnTo>
                    <a:pt x="238" y="593"/>
                  </a:lnTo>
                  <a:lnTo>
                    <a:pt x="239" y="590"/>
                  </a:lnTo>
                  <a:lnTo>
                    <a:pt x="239" y="587"/>
                  </a:lnTo>
                  <a:lnTo>
                    <a:pt x="240" y="584"/>
                  </a:lnTo>
                  <a:lnTo>
                    <a:pt x="240" y="581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581"/>
                  </a:lnTo>
                  <a:lnTo>
                    <a:pt x="1" y="584"/>
                  </a:lnTo>
                  <a:lnTo>
                    <a:pt x="2" y="587"/>
                  </a:lnTo>
                  <a:lnTo>
                    <a:pt x="3" y="590"/>
                  </a:lnTo>
                  <a:lnTo>
                    <a:pt x="4" y="593"/>
                  </a:lnTo>
                  <a:lnTo>
                    <a:pt x="6" y="596"/>
                  </a:lnTo>
                  <a:lnTo>
                    <a:pt x="7" y="598"/>
                  </a:lnTo>
                  <a:lnTo>
                    <a:pt x="9" y="601"/>
                  </a:lnTo>
                  <a:lnTo>
                    <a:pt x="11" y="603"/>
                  </a:lnTo>
                  <a:lnTo>
                    <a:pt x="14" y="605"/>
                  </a:lnTo>
                  <a:lnTo>
                    <a:pt x="16" y="607"/>
                  </a:lnTo>
                  <a:lnTo>
                    <a:pt x="18" y="608"/>
                  </a:lnTo>
                  <a:lnTo>
                    <a:pt x="21" y="610"/>
                  </a:lnTo>
                  <a:lnTo>
                    <a:pt x="23" y="611"/>
                  </a:lnTo>
                  <a:lnTo>
                    <a:pt x="26" y="611"/>
                  </a:lnTo>
                  <a:lnTo>
                    <a:pt x="28" y="612"/>
                  </a:lnTo>
                  <a:close/>
                  <a:moveTo>
                    <a:pt x="62" y="553"/>
                  </a:moveTo>
                  <a:lnTo>
                    <a:pt x="62" y="62"/>
                  </a:lnTo>
                  <a:lnTo>
                    <a:pt x="178" y="62"/>
                  </a:lnTo>
                  <a:lnTo>
                    <a:pt x="178" y="55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0"/>
            <p:cNvSpPr/>
            <p:nvPr/>
          </p:nvSpPr>
          <p:spPr>
            <a:xfrm>
              <a:off x="7273977" y="3037453"/>
              <a:ext cx="86040" cy="139680"/>
            </a:xfrm>
            <a:custGeom>
              <a:avLst/>
              <a:gdLst/>
              <a:ahLst/>
              <a:cxnLst/>
              <a:rect l="l" t="t" r="r" b="b"/>
              <a:pathLst>
                <a:path w="240" h="389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8"/>
                  </a:lnTo>
                  <a:lnTo>
                    <a:pt x="0" y="361"/>
                  </a:lnTo>
                  <a:lnTo>
                    <a:pt x="1" y="364"/>
                  </a:lnTo>
                  <a:lnTo>
                    <a:pt x="1" y="367"/>
                  </a:lnTo>
                  <a:lnTo>
                    <a:pt x="2" y="370"/>
                  </a:lnTo>
                  <a:lnTo>
                    <a:pt x="4" y="373"/>
                  </a:lnTo>
                  <a:lnTo>
                    <a:pt x="5" y="375"/>
                  </a:lnTo>
                  <a:lnTo>
                    <a:pt x="7" y="378"/>
                  </a:lnTo>
                  <a:lnTo>
                    <a:pt x="9" y="380"/>
                  </a:lnTo>
                  <a:lnTo>
                    <a:pt x="11" y="382"/>
                  </a:lnTo>
                  <a:lnTo>
                    <a:pt x="14" y="384"/>
                  </a:lnTo>
                  <a:lnTo>
                    <a:pt x="16" y="385"/>
                  </a:lnTo>
                  <a:lnTo>
                    <a:pt x="19" y="387"/>
                  </a:lnTo>
                  <a:lnTo>
                    <a:pt x="22" y="388"/>
                  </a:lnTo>
                  <a:lnTo>
                    <a:pt x="25" y="388"/>
                  </a:lnTo>
                  <a:lnTo>
                    <a:pt x="28" y="389"/>
                  </a:lnTo>
                  <a:lnTo>
                    <a:pt x="31" y="389"/>
                  </a:lnTo>
                  <a:lnTo>
                    <a:pt x="209" y="389"/>
                  </a:lnTo>
                  <a:lnTo>
                    <a:pt x="212" y="389"/>
                  </a:lnTo>
                  <a:lnTo>
                    <a:pt x="215" y="388"/>
                  </a:lnTo>
                  <a:lnTo>
                    <a:pt x="218" y="388"/>
                  </a:lnTo>
                  <a:lnTo>
                    <a:pt x="221" y="387"/>
                  </a:lnTo>
                  <a:lnTo>
                    <a:pt x="224" y="385"/>
                  </a:lnTo>
                  <a:lnTo>
                    <a:pt x="226" y="384"/>
                  </a:lnTo>
                  <a:lnTo>
                    <a:pt x="229" y="382"/>
                  </a:lnTo>
                  <a:lnTo>
                    <a:pt x="231" y="380"/>
                  </a:lnTo>
                  <a:lnTo>
                    <a:pt x="233" y="378"/>
                  </a:lnTo>
                  <a:lnTo>
                    <a:pt x="235" y="375"/>
                  </a:lnTo>
                  <a:lnTo>
                    <a:pt x="236" y="373"/>
                  </a:lnTo>
                  <a:lnTo>
                    <a:pt x="238" y="370"/>
                  </a:lnTo>
                  <a:lnTo>
                    <a:pt x="239" y="367"/>
                  </a:lnTo>
                  <a:lnTo>
                    <a:pt x="239" y="364"/>
                  </a:lnTo>
                  <a:lnTo>
                    <a:pt x="240" y="361"/>
                  </a:lnTo>
                  <a:lnTo>
                    <a:pt x="240" y="358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6" y="16"/>
                  </a:lnTo>
                  <a:lnTo>
                    <a:pt x="235" y="14"/>
                  </a:lnTo>
                  <a:lnTo>
                    <a:pt x="233" y="11"/>
                  </a:lnTo>
                  <a:lnTo>
                    <a:pt x="231" y="9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4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close/>
                  <a:moveTo>
                    <a:pt x="178" y="62"/>
                  </a:moveTo>
                  <a:lnTo>
                    <a:pt x="178" y="330"/>
                  </a:lnTo>
                  <a:lnTo>
                    <a:pt x="62" y="330"/>
                  </a:lnTo>
                  <a:lnTo>
                    <a:pt x="62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0"/>
            <p:cNvSpPr/>
            <p:nvPr/>
          </p:nvSpPr>
          <p:spPr>
            <a:xfrm>
              <a:off x="7381617" y="2960054"/>
              <a:ext cx="86040" cy="217080"/>
            </a:xfrm>
            <a:custGeom>
              <a:avLst/>
              <a:gdLst/>
              <a:ahLst/>
              <a:cxnLst/>
              <a:rect l="l" t="t" r="r" b="b"/>
              <a:pathLst>
                <a:path w="240" h="604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1" y="582"/>
                  </a:lnTo>
                  <a:lnTo>
                    <a:pt x="3" y="585"/>
                  </a:lnTo>
                  <a:lnTo>
                    <a:pt x="4" y="588"/>
                  </a:lnTo>
                  <a:lnTo>
                    <a:pt x="6" y="590"/>
                  </a:lnTo>
                  <a:lnTo>
                    <a:pt x="7" y="593"/>
                  </a:lnTo>
                  <a:lnTo>
                    <a:pt x="9" y="595"/>
                  </a:lnTo>
                  <a:lnTo>
                    <a:pt x="12" y="597"/>
                  </a:lnTo>
                  <a:lnTo>
                    <a:pt x="14" y="599"/>
                  </a:lnTo>
                  <a:lnTo>
                    <a:pt x="17" y="600"/>
                  </a:lnTo>
                  <a:lnTo>
                    <a:pt x="19" y="602"/>
                  </a:lnTo>
                  <a:lnTo>
                    <a:pt x="22" y="603"/>
                  </a:lnTo>
                  <a:lnTo>
                    <a:pt x="25" y="603"/>
                  </a:lnTo>
                  <a:lnTo>
                    <a:pt x="28" y="604"/>
                  </a:lnTo>
                  <a:lnTo>
                    <a:pt x="31" y="604"/>
                  </a:lnTo>
                  <a:lnTo>
                    <a:pt x="209" y="604"/>
                  </a:lnTo>
                  <a:lnTo>
                    <a:pt x="212" y="604"/>
                  </a:lnTo>
                  <a:lnTo>
                    <a:pt x="215" y="603"/>
                  </a:lnTo>
                  <a:lnTo>
                    <a:pt x="218" y="603"/>
                  </a:lnTo>
                  <a:lnTo>
                    <a:pt x="221" y="602"/>
                  </a:lnTo>
                  <a:lnTo>
                    <a:pt x="224" y="600"/>
                  </a:lnTo>
                  <a:lnTo>
                    <a:pt x="226" y="599"/>
                  </a:lnTo>
                  <a:lnTo>
                    <a:pt x="229" y="597"/>
                  </a:lnTo>
                  <a:lnTo>
                    <a:pt x="231" y="595"/>
                  </a:lnTo>
                  <a:lnTo>
                    <a:pt x="233" y="593"/>
                  </a:lnTo>
                  <a:lnTo>
                    <a:pt x="235" y="590"/>
                  </a:lnTo>
                  <a:lnTo>
                    <a:pt x="236" y="588"/>
                  </a:lnTo>
                  <a:lnTo>
                    <a:pt x="238" y="585"/>
                  </a:lnTo>
                  <a:lnTo>
                    <a:pt x="239" y="582"/>
                  </a:lnTo>
                  <a:lnTo>
                    <a:pt x="239" y="579"/>
                  </a:lnTo>
                  <a:lnTo>
                    <a:pt x="240" y="576"/>
                  </a:lnTo>
                  <a:lnTo>
                    <a:pt x="240" y="573"/>
                  </a:lnTo>
                  <a:lnTo>
                    <a:pt x="240" y="32"/>
                  </a:lnTo>
                  <a:lnTo>
                    <a:pt x="240" y="29"/>
                  </a:lnTo>
                  <a:lnTo>
                    <a:pt x="239" y="26"/>
                  </a:lnTo>
                  <a:lnTo>
                    <a:pt x="239" y="23"/>
                  </a:lnTo>
                  <a:lnTo>
                    <a:pt x="238" y="20"/>
                  </a:lnTo>
                  <a:lnTo>
                    <a:pt x="236" y="17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9" y="8"/>
                  </a:lnTo>
                  <a:lnTo>
                    <a:pt x="226" y="6"/>
                  </a:lnTo>
                  <a:lnTo>
                    <a:pt x="224" y="4"/>
                  </a:lnTo>
                  <a:lnTo>
                    <a:pt x="221" y="3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close/>
                  <a:moveTo>
                    <a:pt x="178" y="63"/>
                  </a:moveTo>
                  <a:lnTo>
                    <a:pt x="178" y="545"/>
                  </a:lnTo>
                  <a:lnTo>
                    <a:pt x="63" y="545"/>
                  </a:lnTo>
                  <a:lnTo>
                    <a:pt x="63" y="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0"/>
            <p:cNvSpPr/>
            <p:nvPr/>
          </p:nvSpPr>
          <p:spPr>
            <a:xfrm>
              <a:off x="7489616" y="2858533"/>
              <a:ext cx="85680" cy="319680"/>
            </a:xfrm>
            <a:custGeom>
              <a:avLst/>
              <a:gdLst/>
              <a:ahLst/>
              <a:cxnLst/>
              <a:rect l="l" t="t" r="r" b="b"/>
              <a:pathLst>
                <a:path w="239" h="889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858"/>
                  </a:lnTo>
                  <a:lnTo>
                    <a:pt x="0" y="861"/>
                  </a:lnTo>
                  <a:lnTo>
                    <a:pt x="1" y="864"/>
                  </a:lnTo>
                  <a:lnTo>
                    <a:pt x="1" y="867"/>
                  </a:lnTo>
                  <a:lnTo>
                    <a:pt x="2" y="870"/>
                  </a:lnTo>
                  <a:lnTo>
                    <a:pt x="4" y="873"/>
                  </a:lnTo>
                  <a:lnTo>
                    <a:pt x="5" y="875"/>
                  </a:lnTo>
                  <a:lnTo>
                    <a:pt x="7" y="878"/>
                  </a:lnTo>
                  <a:lnTo>
                    <a:pt x="9" y="880"/>
                  </a:lnTo>
                  <a:lnTo>
                    <a:pt x="11" y="882"/>
                  </a:lnTo>
                  <a:lnTo>
                    <a:pt x="14" y="884"/>
                  </a:lnTo>
                  <a:lnTo>
                    <a:pt x="16" y="885"/>
                  </a:lnTo>
                  <a:lnTo>
                    <a:pt x="19" y="886"/>
                  </a:lnTo>
                  <a:lnTo>
                    <a:pt x="22" y="888"/>
                  </a:lnTo>
                  <a:lnTo>
                    <a:pt x="25" y="888"/>
                  </a:lnTo>
                  <a:lnTo>
                    <a:pt x="28" y="889"/>
                  </a:lnTo>
                  <a:lnTo>
                    <a:pt x="31" y="889"/>
                  </a:lnTo>
                  <a:lnTo>
                    <a:pt x="208" y="889"/>
                  </a:lnTo>
                  <a:lnTo>
                    <a:pt x="211" y="889"/>
                  </a:lnTo>
                  <a:lnTo>
                    <a:pt x="214" y="888"/>
                  </a:lnTo>
                  <a:lnTo>
                    <a:pt x="217" y="888"/>
                  </a:lnTo>
                  <a:lnTo>
                    <a:pt x="220" y="886"/>
                  </a:lnTo>
                  <a:lnTo>
                    <a:pt x="223" y="885"/>
                  </a:lnTo>
                  <a:lnTo>
                    <a:pt x="225" y="884"/>
                  </a:lnTo>
                  <a:lnTo>
                    <a:pt x="228" y="882"/>
                  </a:lnTo>
                  <a:lnTo>
                    <a:pt x="230" y="880"/>
                  </a:lnTo>
                  <a:lnTo>
                    <a:pt x="232" y="878"/>
                  </a:lnTo>
                  <a:lnTo>
                    <a:pt x="234" y="875"/>
                  </a:lnTo>
                  <a:lnTo>
                    <a:pt x="235" y="873"/>
                  </a:lnTo>
                  <a:lnTo>
                    <a:pt x="237" y="870"/>
                  </a:lnTo>
                  <a:lnTo>
                    <a:pt x="238" y="867"/>
                  </a:lnTo>
                  <a:lnTo>
                    <a:pt x="238" y="864"/>
                  </a:lnTo>
                  <a:lnTo>
                    <a:pt x="239" y="861"/>
                  </a:lnTo>
                  <a:lnTo>
                    <a:pt x="239" y="858"/>
                  </a:lnTo>
                  <a:lnTo>
                    <a:pt x="239" y="31"/>
                  </a:lnTo>
                  <a:lnTo>
                    <a:pt x="239" y="28"/>
                  </a:lnTo>
                  <a:lnTo>
                    <a:pt x="238" y="25"/>
                  </a:lnTo>
                  <a:lnTo>
                    <a:pt x="238" y="22"/>
                  </a:lnTo>
                  <a:lnTo>
                    <a:pt x="237" y="19"/>
                  </a:lnTo>
                  <a:lnTo>
                    <a:pt x="235" y="16"/>
                  </a:lnTo>
                  <a:lnTo>
                    <a:pt x="234" y="14"/>
                  </a:lnTo>
                  <a:lnTo>
                    <a:pt x="232" y="11"/>
                  </a:lnTo>
                  <a:lnTo>
                    <a:pt x="230" y="9"/>
                  </a:lnTo>
                  <a:lnTo>
                    <a:pt x="228" y="7"/>
                  </a:lnTo>
                  <a:lnTo>
                    <a:pt x="225" y="5"/>
                  </a:lnTo>
                  <a:lnTo>
                    <a:pt x="223" y="4"/>
                  </a:lnTo>
                  <a:lnTo>
                    <a:pt x="220" y="2"/>
                  </a:lnTo>
                  <a:lnTo>
                    <a:pt x="217" y="1"/>
                  </a:lnTo>
                  <a:lnTo>
                    <a:pt x="214" y="1"/>
                  </a:lnTo>
                  <a:lnTo>
                    <a:pt x="211" y="0"/>
                  </a:lnTo>
                  <a:lnTo>
                    <a:pt x="208" y="0"/>
                  </a:lnTo>
                  <a:close/>
                  <a:moveTo>
                    <a:pt x="177" y="60"/>
                  </a:moveTo>
                  <a:lnTo>
                    <a:pt x="177" y="827"/>
                  </a:lnTo>
                  <a:lnTo>
                    <a:pt x="62" y="827"/>
                  </a:lnTo>
                  <a:lnTo>
                    <a:pt x="62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0"/>
            <p:cNvSpPr/>
            <p:nvPr/>
          </p:nvSpPr>
          <p:spPr>
            <a:xfrm>
              <a:off x="7597257" y="2765294"/>
              <a:ext cx="86040" cy="411840"/>
            </a:xfrm>
            <a:custGeom>
              <a:avLst/>
              <a:gdLst/>
              <a:ahLst/>
              <a:cxnLst/>
              <a:rect l="l" t="t" r="r" b="b"/>
              <a:pathLst>
                <a:path w="240" h="1145" extrusionOk="0">
                  <a:moveTo>
                    <a:pt x="0" y="31"/>
                  </a:moveTo>
                  <a:lnTo>
                    <a:pt x="0" y="1114"/>
                  </a:lnTo>
                  <a:lnTo>
                    <a:pt x="0" y="1117"/>
                  </a:lnTo>
                  <a:lnTo>
                    <a:pt x="1" y="1120"/>
                  </a:lnTo>
                  <a:lnTo>
                    <a:pt x="1" y="1123"/>
                  </a:lnTo>
                  <a:lnTo>
                    <a:pt x="2" y="1126"/>
                  </a:lnTo>
                  <a:lnTo>
                    <a:pt x="4" y="1129"/>
                  </a:lnTo>
                  <a:lnTo>
                    <a:pt x="5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11" y="1138"/>
                  </a:lnTo>
                  <a:lnTo>
                    <a:pt x="14" y="1140"/>
                  </a:lnTo>
                  <a:lnTo>
                    <a:pt x="16" y="1141"/>
                  </a:lnTo>
                  <a:lnTo>
                    <a:pt x="19" y="1142"/>
                  </a:lnTo>
                  <a:lnTo>
                    <a:pt x="22" y="1144"/>
                  </a:lnTo>
                  <a:lnTo>
                    <a:pt x="25" y="1144"/>
                  </a:lnTo>
                  <a:lnTo>
                    <a:pt x="28" y="1145"/>
                  </a:lnTo>
                  <a:lnTo>
                    <a:pt x="31" y="1145"/>
                  </a:lnTo>
                  <a:lnTo>
                    <a:pt x="209" y="1145"/>
                  </a:lnTo>
                  <a:lnTo>
                    <a:pt x="212" y="1145"/>
                  </a:lnTo>
                  <a:lnTo>
                    <a:pt x="215" y="1144"/>
                  </a:lnTo>
                  <a:lnTo>
                    <a:pt x="218" y="1144"/>
                  </a:lnTo>
                  <a:lnTo>
                    <a:pt x="221" y="1142"/>
                  </a:lnTo>
                  <a:lnTo>
                    <a:pt x="223" y="1141"/>
                  </a:lnTo>
                  <a:lnTo>
                    <a:pt x="226" y="1140"/>
                  </a:lnTo>
                  <a:lnTo>
                    <a:pt x="228" y="1138"/>
                  </a:lnTo>
                  <a:lnTo>
                    <a:pt x="230" y="1136"/>
                  </a:lnTo>
                  <a:lnTo>
                    <a:pt x="233" y="1134"/>
                  </a:lnTo>
                  <a:lnTo>
                    <a:pt x="234" y="1131"/>
                  </a:lnTo>
                  <a:lnTo>
                    <a:pt x="236" y="1129"/>
                  </a:lnTo>
                  <a:lnTo>
                    <a:pt x="237" y="1126"/>
                  </a:lnTo>
                  <a:lnTo>
                    <a:pt x="239" y="1123"/>
                  </a:lnTo>
                  <a:lnTo>
                    <a:pt x="239" y="1120"/>
                  </a:lnTo>
                  <a:lnTo>
                    <a:pt x="240" y="1117"/>
                  </a:lnTo>
                  <a:lnTo>
                    <a:pt x="240" y="1114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9" y="25"/>
                  </a:lnTo>
                  <a:lnTo>
                    <a:pt x="239" y="22"/>
                  </a:lnTo>
                  <a:lnTo>
                    <a:pt x="237" y="19"/>
                  </a:lnTo>
                  <a:lnTo>
                    <a:pt x="236" y="16"/>
                  </a:lnTo>
                  <a:lnTo>
                    <a:pt x="234" y="14"/>
                  </a:lnTo>
                  <a:lnTo>
                    <a:pt x="233" y="11"/>
                  </a:lnTo>
                  <a:lnTo>
                    <a:pt x="230" y="9"/>
                  </a:lnTo>
                  <a:lnTo>
                    <a:pt x="228" y="7"/>
                  </a:lnTo>
                  <a:lnTo>
                    <a:pt x="226" y="5"/>
                  </a:lnTo>
                  <a:lnTo>
                    <a:pt x="223" y="4"/>
                  </a:lnTo>
                  <a:lnTo>
                    <a:pt x="221" y="2"/>
                  </a:lnTo>
                  <a:lnTo>
                    <a:pt x="218" y="1"/>
                  </a:lnTo>
                  <a:lnTo>
                    <a:pt x="215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close/>
                  <a:moveTo>
                    <a:pt x="62" y="62"/>
                  </a:moveTo>
                  <a:lnTo>
                    <a:pt x="177" y="62"/>
                  </a:lnTo>
                  <a:lnTo>
                    <a:pt x="177" y="1086"/>
                  </a:lnTo>
                  <a:lnTo>
                    <a:pt x="62" y="10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0"/>
            <p:cNvSpPr/>
            <p:nvPr/>
          </p:nvSpPr>
          <p:spPr>
            <a:xfrm>
              <a:off x="7126736" y="3201974"/>
              <a:ext cx="595080" cy="62640"/>
            </a:xfrm>
            <a:custGeom>
              <a:avLst/>
              <a:gdLst/>
              <a:ahLst/>
              <a:cxnLst/>
              <a:rect l="l" t="t" r="r" b="b"/>
              <a:pathLst>
                <a:path w="1654" h="175" extrusionOk="0">
                  <a:moveTo>
                    <a:pt x="1566" y="0"/>
                  </a:moveTo>
                  <a:lnTo>
                    <a:pt x="88" y="0"/>
                  </a:lnTo>
                  <a:lnTo>
                    <a:pt x="79" y="0"/>
                  </a:lnTo>
                  <a:lnTo>
                    <a:pt x="70" y="2"/>
                  </a:lnTo>
                  <a:lnTo>
                    <a:pt x="62" y="4"/>
                  </a:lnTo>
                  <a:lnTo>
                    <a:pt x="54" y="7"/>
                  </a:lnTo>
                  <a:lnTo>
                    <a:pt x="46" y="11"/>
                  </a:lnTo>
                  <a:lnTo>
                    <a:pt x="39" y="15"/>
                  </a:lnTo>
                  <a:lnTo>
                    <a:pt x="32" y="20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1" y="46"/>
                  </a:lnTo>
                  <a:lnTo>
                    <a:pt x="7" y="54"/>
                  </a:lnTo>
                  <a:lnTo>
                    <a:pt x="4" y="62"/>
                  </a:lnTo>
                  <a:lnTo>
                    <a:pt x="2" y="70"/>
                  </a:lnTo>
                  <a:lnTo>
                    <a:pt x="0" y="79"/>
                  </a:lnTo>
                  <a:lnTo>
                    <a:pt x="0" y="88"/>
                  </a:lnTo>
                  <a:lnTo>
                    <a:pt x="0" y="97"/>
                  </a:lnTo>
                  <a:lnTo>
                    <a:pt x="2" y="106"/>
                  </a:lnTo>
                  <a:lnTo>
                    <a:pt x="4" y="114"/>
                  </a:lnTo>
                  <a:lnTo>
                    <a:pt x="7" y="122"/>
                  </a:lnTo>
                  <a:lnTo>
                    <a:pt x="11" y="129"/>
                  </a:lnTo>
                  <a:lnTo>
                    <a:pt x="15" y="137"/>
                  </a:lnTo>
                  <a:lnTo>
                    <a:pt x="20" y="143"/>
                  </a:lnTo>
                  <a:lnTo>
                    <a:pt x="26" y="149"/>
                  </a:lnTo>
                  <a:lnTo>
                    <a:pt x="32" y="155"/>
                  </a:lnTo>
                  <a:lnTo>
                    <a:pt x="39" y="160"/>
                  </a:lnTo>
                  <a:lnTo>
                    <a:pt x="46" y="164"/>
                  </a:lnTo>
                  <a:lnTo>
                    <a:pt x="54" y="168"/>
                  </a:lnTo>
                  <a:lnTo>
                    <a:pt x="62" y="171"/>
                  </a:lnTo>
                  <a:lnTo>
                    <a:pt x="70" y="173"/>
                  </a:lnTo>
                  <a:lnTo>
                    <a:pt x="79" y="175"/>
                  </a:lnTo>
                  <a:lnTo>
                    <a:pt x="88" y="175"/>
                  </a:lnTo>
                  <a:lnTo>
                    <a:pt x="1566" y="175"/>
                  </a:lnTo>
                  <a:lnTo>
                    <a:pt x="1575" y="175"/>
                  </a:lnTo>
                  <a:lnTo>
                    <a:pt x="1584" y="173"/>
                  </a:lnTo>
                  <a:lnTo>
                    <a:pt x="1592" y="171"/>
                  </a:lnTo>
                  <a:lnTo>
                    <a:pt x="1600" y="168"/>
                  </a:lnTo>
                  <a:lnTo>
                    <a:pt x="1608" y="164"/>
                  </a:lnTo>
                  <a:lnTo>
                    <a:pt x="1615" y="160"/>
                  </a:lnTo>
                  <a:lnTo>
                    <a:pt x="1622" y="155"/>
                  </a:lnTo>
                  <a:lnTo>
                    <a:pt x="1628" y="149"/>
                  </a:lnTo>
                  <a:lnTo>
                    <a:pt x="1634" y="143"/>
                  </a:lnTo>
                  <a:lnTo>
                    <a:pt x="1639" y="137"/>
                  </a:lnTo>
                  <a:lnTo>
                    <a:pt x="1643" y="129"/>
                  </a:lnTo>
                  <a:lnTo>
                    <a:pt x="1647" y="122"/>
                  </a:lnTo>
                  <a:lnTo>
                    <a:pt x="1650" y="114"/>
                  </a:lnTo>
                  <a:lnTo>
                    <a:pt x="1652" y="106"/>
                  </a:lnTo>
                  <a:lnTo>
                    <a:pt x="1653" y="97"/>
                  </a:lnTo>
                  <a:lnTo>
                    <a:pt x="1654" y="88"/>
                  </a:lnTo>
                  <a:lnTo>
                    <a:pt x="1653" y="79"/>
                  </a:lnTo>
                  <a:lnTo>
                    <a:pt x="1652" y="70"/>
                  </a:lnTo>
                  <a:lnTo>
                    <a:pt x="1650" y="62"/>
                  </a:lnTo>
                  <a:lnTo>
                    <a:pt x="1647" y="54"/>
                  </a:lnTo>
                  <a:lnTo>
                    <a:pt x="1643" y="46"/>
                  </a:lnTo>
                  <a:lnTo>
                    <a:pt x="1639" y="39"/>
                  </a:lnTo>
                  <a:lnTo>
                    <a:pt x="1634" y="32"/>
                  </a:lnTo>
                  <a:lnTo>
                    <a:pt x="1628" y="26"/>
                  </a:lnTo>
                  <a:lnTo>
                    <a:pt x="1622" y="20"/>
                  </a:lnTo>
                  <a:lnTo>
                    <a:pt x="1615" y="15"/>
                  </a:lnTo>
                  <a:lnTo>
                    <a:pt x="1608" y="11"/>
                  </a:lnTo>
                  <a:lnTo>
                    <a:pt x="1600" y="7"/>
                  </a:lnTo>
                  <a:lnTo>
                    <a:pt x="1592" y="4"/>
                  </a:lnTo>
                  <a:lnTo>
                    <a:pt x="1584" y="2"/>
                  </a:lnTo>
                  <a:lnTo>
                    <a:pt x="1575" y="0"/>
                  </a:lnTo>
                  <a:close/>
                  <a:moveTo>
                    <a:pt x="1595" y="88"/>
                  </a:moveTo>
                  <a:lnTo>
                    <a:pt x="1595" y="91"/>
                  </a:lnTo>
                  <a:lnTo>
                    <a:pt x="1594" y="94"/>
                  </a:lnTo>
                  <a:lnTo>
                    <a:pt x="1594" y="97"/>
                  </a:lnTo>
                  <a:lnTo>
                    <a:pt x="1593" y="100"/>
                  </a:lnTo>
                  <a:lnTo>
                    <a:pt x="1592" y="102"/>
                  </a:lnTo>
                  <a:lnTo>
                    <a:pt x="1590" y="104"/>
                  </a:lnTo>
                  <a:lnTo>
                    <a:pt x="1589" y="106"/>
                  </a:lnTo>
                  <a:lnTo>
                    <a:pt x="1587" y="108"/>
                  </a:lnTo>
                  <a:lnTo>
                    <a:pt x="1585" y="110"/>
                  </a:lnTo>
                  <a:lnTo>
                    <a:pt x="1583" y="112"/>
                  </a:lnTo>
                  <a:lnTo>
                    <a:pt x="1580" y="113"/>
                  </a:lnTo>
                  <a:lnTo>
                    <a:pt x="1578" y="114"/>
                  </a:lnTo>
                  <a:lnTo>
                    <a:pt x="1575" y="115"/>
                  </a:lnTo>
                  <a:lnTo>
                    <a:pt x="1572" y="115"/>
                  </a:lnTo>
                  <a:lnTo>
                    <a:pt x="1569" y="116"/>
                  </a:lnTo>
                  <a:lnTo>
                    <a:pt x="1566" y="116"/>
                  </a:lnTo>
                  <a:lnTo>
                    <a:pt x="88" y="116"/>
                  </a:lnTo>
                  <a:lnTo>
                    <a:pt x="85" y="116"/>
                  </a:lnTo>
                  <a:lnTo>
                    <a:pt x="82" y="115"/>
                  </a:lnTo>
                  <a:lnTo>
                    <a:pt x="79" y="115"/>
                  </a:lnTo>
                  <a:lnTo>
                    <a:pt x="76" y="114"/>
                  </a:lnTo>
                  <a:lnTo>
                    <a:pt x="74" y="113"/>
                  </a:lnTo>
                  <a:lnTo>
                    <a:pt x="71" y="112"/>
                  </a:lnTo>
                  <a:lnTo>
                    <a:pt x="69" y="110"/>
                  </a:lnTo>
                  <a:lnTo>
                    <a:pt x="67" y="108"/>
                  </a:lnTo>
                  <a:lnTo>
                    <a:pt x="65" y="106"/>
                  </a:lnTo>
                  <a:lnTo>
                    <a:pt x="64" y="104"/>
                  </a:lnTo>
                  <a:lnTo>
                    <a:pt x="62" y="102"/>
                  </a:lnTo>
                  <a:lnTo>
                    <a:pt x="61" y="100"/>
                  </a:lnTo>
                  <a:lnTo>
                    <a:pt x="60" y="97"/>
                  </a:lnTo>
                  <a:lnTo>
                    <a:pt x="60" y="94"/>
                  </a:lnTo>
                  <a:lnTo>
                    <a:pt x="59" y="91"/>
                  </a:lnTo>
                  <a:lnTo>
                    <a:pt x="59" y="88"/>
                  </a:lnTo>
                  <a:lnTo>
                    <a:pt x="59" y="85"/>
                  </a:lnTo>
                  <a:lnTo>
                    <a:pt x="60" y="82"/>
                  </a:lnTo>
                  <a:lnTo>
                    <a:pt x="60" y="79"/>
                  </a:lnTo>
                  <a:lnTo>
                    <a:pt x="61" y="76"/>
                  </a:lnTo>
                  <a:lnTo>
                    <a:pt x="62" y="74"/>
                  </a:lnTo>
                  <a:lnTo>
                    <a:pt x="64" y="71"/>
                  </a:lnTo>
                  <a:lnTo>
                    <a:pt x="65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1" y="64"/>
                  </a:lnTo>
                  <a:lnTo>
                    <a:pt x="74" y="62"/>
                  </a:lnTo>
                  <a:lnTo>
                    <a:pt x="76" y="61"/>
                  </a:lnTo>
                  <a:lnTo>
                    <a:pt x="79" y="60"/>
                  </a:lnTo>
                  <a:lnTo>
                    <a:pt x="82" y="60"/>
                  </a:lnTo>
                  <a:lnTo>
                    <a:pt x="85" y="59"/>
                  </a:lnTo>
                  <a:lnTo>
                    <a:pt x="88" y="59"/>
                  </a:lnTo>
                  <a:lnTo>
                    <a:pt x="1566" y="59"/>
                  </a:lnTo>
                  <a:lnTo>
                    <a:pt x="1569" y="59"/>
                  </a:lnTo>
                  <a:lnTo>
                    <a:pt x="1571" y="60"/>
                  </a:lnTo>
                  <a:lnTo>
                    <a:pt x="1574" y="60"/>
                  </a:lnTo>
                  <a:lnTo>
                    <a:pt x="1576" y="61"/>
                  </a:lnTo>
                  <a:lnTo>
                    <a:pt x="1579" y="63"/>
                  </a:lnTo>
                  <a:lnTo>
                    <a:pt x="1581" y="64"/>
                  </a:lnTo>
                  <a:lnTo>
                    <a:pt x="1584" y="66"/>
                  </a:lnTo>
                  <a:lnTo>
                    <a:pt x="1586" y="68"/>
                  </a:lnTo>
                  <a:lnTo>
                    <a:pt x="1588" y="70"/>
                  </a:lnTo>
                  <a:lnTo>
                    <a:pt x="1589" y="72"/>
                  </a:lnTo>
                  <a:lnTo>
                    <a:pt x="1591" y="75"/>
                  </a:lnTo>
                  <a:lnTo>
                    <a:pt x="1592" y="77"/>
                  </a:lnTo>
                  <a:lnTo>
                    <a:pt x="1593" y="80"/>
                  </a:lnTo>
                  <a:lnTo>
                    <a:pt x="1594" y="82"/>
                  </a:lnTo>
                  <a:lnTo>
                    <a:pt x="1595" y="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0"/>
            <p:cNvSpPr/>
            <p:nvPr/>
          </p:nvSpPr>
          <p:spPr>
            <a:xfrm>
              <a:off x="7196217" y="2669534"/>
              <a:ext cx="453600" cy="316800"/>
            </a:xfrm>
            <a:custGeom>
              <a:avLst/>
              <a:gdLst/>
              <a:ahLst/>
              <a:cxnLst/>
              <a:rect l="l" t="t" r="r" b="b"/>
              <a:pathLst>
                <a:path w="1261" h="881" extrusionOk="0">
                  <a:moveTo>
                    <a:pt x="310" y="870"/>
                  </a:moveTo>
                  <a:lnTo>
                    <a:pt x="312" y="872"/>
                  </a:lnTo>
                  <a:lnTo>
                    <a:pt x="315" y="874"/>
                  </a:lnTo>
                  <a:lnTo>
                    <a:pt x="318" y="876"/>
                  </a:lnTo>
                  <a:lnTo>
                    <a:pt x="321" y="877"/>
                  </a:lnTo>
                  <a:lnTo>
                    <a:pt x="324" y="879"/>
                  </a:lnTo>
                  <a:lnTo>
                    <a:pt x="325" y="879"/>
                  </a:lnTo>
                  <a:lnTo>
                    <a:pt x="327" y="880"/>
                  </a:lnTo>
                  <a:lnTo>
                    <a:pt x="328" y="880"/>
                  </a:lnTo>
                  <a:lnTo>
                    <a:pt x="330" y="881"/>
                  </a:lnTo>
                  <a:lnTo>
                    <a:pt x="331" y="881"/>
                  </a:lnTo>
                  <a:lnTo>
                    <a:pt x="333" y="881"/>
                  </a:lnTo>
                  <a:lnTo>
                    <a:pt x="336" y="881"/>
                  </a:lnTo>
                  <a:lnTo>
                    <a:pt x="339" y="881"/>
                  </a:lnTo>
                  <a:lnTo>
                    <a:pt x="342" y="880"/>
                  </a:lnTo>
                  <a:lnTo>
                    <a:pt x="345" y="880"/>
                  </a:lnTo>
                  <a:lnTo>
                    <a:pt x="348" y="879"/>
                  </a:lnTo>
                  <a:lnTo>
                    <a:pt x="349" y="878"/>
                  </a:lnTo>
                  <a:lnTo>
                    <a:pt x="351" y="877"/>
                  </a:lnTo>
                  <a:lnTo>
                    <a:pt x="352" y="877"/>
                  </a:lnTo>
                  <a:lnTo>
                    <a:pt x="353" y="876"/>
                  </a:lnTo>
                  <a:lnTo>
                    <a:pt x="355" y="875"/>
                  </a:lnTo>
                  <a:lnTo>
                    <a:pt x="356" y="874"/>
                  </a:lnTo>
                  <a:lnTo>
                    <a:pt x="357" y="873"/>
                  </a:lnTo>
                  <a:lnTo>
                    <a:pt x="358" y="872"/>
                  </a:lnTo>
                  <a:lnTo>
                    <a:pt x="1191" y="119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8" y="158"/>
                  </a:lnTo>
                  <a:lnTo>
                    <a:pt x="1188" y="161"/>
                  </a:lnTo>
                  <a:lnTo>
                    <a:pt x="1189" y="163"/>
                  </a:lnTo>
                  <a:lnTo>
                    <a:pt x="1190" y="166"/>
                  </a:lnTo>
                  <a:lnTo>
                    <a:pt x="1192" y="170"/>
                  </a:lnTo>
                  <a:lnTo>
                    <a:pt x="1195" y="174"/>
                  </a:lnTo>
                  <a:lnTo>
                    <a:pt x="1198" y="178"/>
                  </a:lnTo>
                  <a:lnTo>
                    <a:pt x="1202" y="181"/>
                  </a:lnTo>
                  <a:lnTo>
                    <a:pt x="1207" y="183"/>
                  </a:lnTo>
                  <a:lnTo>
                    <a:pt x="1211" y="185"/>
                  </a:lnTo>
                  <a:lnTo>
                    <a:pt x="1216" y="186"/>
                  </a:lnTo>
                  <a:lnTo>
                    <a:pt x="1221" y="187"/>
                  </a:lnTo>
                  <a:lnTo>
                    <a:pt x="1226" y="186"/>
                  </a:lnTo>
                  <a:lnTo>
                    <a:pt x="1231" y="185"/>
                  </a:lnTo>
                  <a:lnTo>
                    <a:pt x="1236" y="184"/>
                  </a:lnTo>
                  <a:lnTo>
                    <a:pt x="1240" y="181"/>
                  </a:lnTo>
                  <a:lnTo>
                    <a:pt x="1245" y="178"/>
                  </a:lnTo>
                  <a:lnTo>
                    <a:pt x="1247" y="176"/>
                  </a:lnTo>
                  <a:lnTo>
                    <a:pt x="1249" y="174"/>
                  </a:lnTo>
                  <a:lnTo>
                    <a:pt x="1251" y="171"/>
                  </a:lnTo>
                  <a:lnTo>
                    <a:pt x="1252" y="168"/>
                  </a:lnTo>
                  <a:lnTo>
                    <a:pt x="1254" y="165"/>
                  </a:lnTo>
                  <a:lnTo>
                    <a:pt x="1254" y="164"/>
                  </a:lnTo>
                  <a:lnTo>
                    <a:pt x="1255" y="162"/>
                  </a:lnTo>
                  <a:lnTo>
                    <a:pt x="1255" y="161"/>
                  </a:lnTo>
                  <a:lnTo>
                    <a:pt x="1256" y="159"/>
                  </a:lnTo>
                  <a:lnTo>
                    <a:pt x="1256" y="158"/>
                  </a:lnTo>
                  <a:lnTo>
                    <a:pt x="1256" y="156"/>
                  </a:lnTo>
                  <a:lnTo>
                    <a:pt x="1261" y="43"/>
                  </a:lnTo>
                  <a:lnTo>
                    <a:pt x="1261" y="39"/>
                  </a:lnTo>
                  <a:lnTo>
                    <a:pt x="1260" y="36"/>
                  </a:lnTo>
                  <a:lnTo>
                    <a:pt x="1259" y="32"/>
                  </a:lnTo>
                  <a:lnTo>
                    <a:pt x="1258" y="29"/>
                  </a:lnTo>
                  <a:lnTo>
                    <a:pt x="1257" y="26"/>
                  </a:lnTo>
                  <a:lnTo>
                    <a:pt x="1255" y="23"/>
                  </a:lnTo>
                  <a:lnTo>
                    <a:pt x="1254" y="21"/>
                  </a:lnTo>
                  <a:lnTo>
                    <a:pt x="1251" y="18"/>
                  </a:lnTo>
                  <a:lnTo>
                    <a:pt x="1249" y="16"/>
                  </a:lnTo>
                  <a:lnTo>
                    <a:pt x="1247" y="14"/>
                  </a:lnTo>
                  <a:lnTo>
                    <a:pt x="1244" y="12"/>
                  </a:lnTo>
                  <a:lnTo>
                    <a:pt x="1241" y="10"/>
                  </a:lnTo>
                  <a:lnTo>
                    <a:pt x="1238" y="9"/>
                  </a:lnTo>
                  <a:lnTo>
                    <a:pt x="1235" y="8"/>
                  </a:lnTo>
                  <a:lnTo>
                    <a:pt x="1231" y="7"/>
                  </a:lnTo>
                  <a:lnTo>
                    <a:pt x="1228" y="6"/>
                  </a:lnTo>
                  <a:lnTo>
                    <a:pt x="1115" y="0"/>
                  </a:lnTo>
                  <a:lnTo>
                    <a:pt x="1112" y="0"/>
                  </a:lnTo>
                  <a:lnTo>
                    <a:pt x="1108" y="1"/>
                  </a:lnTo>
                  <a:lnTo>
                    <a:pt x="1105" y="1"/>
                  </a:lnTo>
                  <a:lnTo>
                    <a:pt x="1102" y="2"/>
                  </a:lnTo>
                  <a:lnTo>
                    <a:pt x="1099" y="4"/>
                  </a:lnTo>
                  <a:lnTo>
                    <a:pt x="1095" y="5"/>
                  </a:lnTo>
                  <a:lnTo>
                    <a:pt x="1092" y="7"/>
                  </a:lnTo>
                  <a:lnTo>
                    <a:pt x="1089" y="9"/>
                  </a:lnTo>
                  <a:lnTo>
                    <a:pt x="1087" y="11"/>
                  </a:lnTo>
                  <a:lnTo>
                    <a:pt x="1085" y="13"/>
                  </a:lnTo>
                  <a:lnTo>
                    <a:pt x="1084" y="15"/>
                  </a:lnTo>
                  <a:lnTo>
                    <a:pt x="1082" y="17"/>
                  </a:lnTo>
                  <a:lnTo>
                    <a:pt x="1080" y="22"/>
                  </a:lnTo>
                  <a:lnTo>
                    <a:pt x="1079" y="27"/>
                  </a:lnTo>
                  <a:lnTo>
                    <a:pt x="1078" y="32"/>
                  </a:lnTo>
                  <a:lnTo>
                    <a:pt x="1078" y="36"/>
                  </a:lnTo>
                  <a:lnTo>
                    <a:pt x="1079" y="41"/>
                  </a:lnTo>
                  <a:lnTo>
                    <a:pt x="1080" y="46"/>
                  </a:lnTo>
                  <a:lnTo>
                    <a:pt x="1083" y="50"/>
                  </a:lnTo>
                  <a:lnTo>
                    <a:pt x="1085" y="55"/>
                  </a:lnTo>
                  <a:lnTo>
                    <a:pt x="1088" y="58"/>
                  </a:lnTo>
                  <a:lnTo>
                    <a:pt x="1092" y="62"/>
                  </a:lnTo>
                  <a:lnTo>
                    <a:pt x="1096" y="64"/>
                  </a:lnTo>
                  <a:lnTo>
                    <a:pt x="1099" y="65"/>
                  </a:lnTo>
                  <a:lnTo>
                    <a:pt x="1101" y="66"/>
                  </a:lnTo>
                  <a:lnTo>
                    <a:pt x="1104" y="67"/>
                  </a:lnTo>
                  <a:lnTo>
                    <a:pt x="1106" y="68"/>
                  </a:lnTo>
                  <a:lnTo>
                    <a:pt x="1112" y="68"/>
                  </a:lnTo>
                  <a:lnTo>
                    <a:pt x="1143" y="71"/>
                  </a:lnTo>
                  <a:lnTo>
                    <a:pt x="336" y="802"/>
                  </a:lnTo>
                  <a:lnTo>
                    <a:pt x="59" y="486"/>
                  </a:lnTo>
                  <a:lnTo>
                    <a:pt x="57" y="484"/>
                  </a:lnTo>
                  <a:lnTo>
                    <a:pt x="54" y="481"/>
                  </a:lnTo>
                  <a:lnTo>
                    <a:pt x="52" y="480"/>
                  </a:lnTo>
                  <a:lnTo>
                    <a:pt x="49" y="478"/>
                  </a:lnTo>
                  <a:lnTo>
                    <a:pt x="46" y="477"/>
                  </a:lnTo>
                  <a:lnTo>
                    <a:pt x="43" y="476"/>
                  </a:lnTo>
                  <a:lnTo>
                    <a:pt x="39" y="475"/>
                  </a:lnTo>
                  <a:lnTo>
                    <a:pt x="36" y="475"/>
                  </a:lnTo>
                  <a:lnTo>
                    <a:pt x="33" y="475"/>
                  </a:lnTo>
                  <a:lnTo>
                    <a:pt x="29" y="475"/>
                  </a:lnTo>
                  <a:lnTo>
                    <a:pt x="26" y="476"/>
                  </a:lnTo>
                  <a:lnTo>
                    <a:pt x="23" y="477"/>
                  </a:lnTo>
                  <a:lnTo>
                    <a:pt x="20" y="478"/>
                  </a:lnTo>
                  <a:lnTo>
                    <a:pt x="17" y="479"/>
                  </a:lnTo>
                  <a:lnTo>
                    <a:pt x="14" y="481"/>
                  </a:lnTo>
                  <a:lnTo>
                    <a:pt x="11" y="483"/>
                  </a:lnTo>
                  <a:lnTo>
                    <a:pt x="8" y="485"/>
                  </a:lnTo>
                  <a:lnTo>
                    <a:pt x="6" y="488"/>
                  </a:lnTo>
                  <a:lnTo>
                    <a:pt x="4" y="490"/>
                  </a:lnTo>
                  <a:lnTo>
                    <a:pt x="3" y="493"/>
                  </a:lnTo>
                  <a:lnTo>
                    <a:pt x="2" y="496"/>
                  </a:lnTo>
                  <a:lnTo>
                    <a:pt x="1" y="499"/>
                  </a:lnTo>
                  <a:lnTo>
                    <a:pt x="0" y="503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3"/>
                  </a:lnTo>
                  <a:lnTo>
                    <a:pt x="1" y="516"/>
                  </a:lnTo>
                  <a:lnTo>
                    <a:pt x="2" y="519"/>
                  </a:lnTo>
                  <a:lnTo>
                    <a:pt x="3" y="522"/>
                  </a:lnTo>
                  <a:lnTo>
                    <a:pt x="4" y="525"/>
                  </a:lnTo>
                  <a:lnTo>
                    <a:pt x="6" y="528"/>
                  </a:lnTo>
                  <a:lnTo>
                    <a:pt x="8" y="5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4" name="Google Shape;714;p30"/>
          <p:cNvGrpSpPr/>
          <p:nvPr/>
        </p:nvGrpSpPr>
        <p:grpSpPr>
          <a:xfrm>
            <a:off x="3116838" y="4083166"/>
            <a:ext cx="609099" cy="683018"/>
            <a:chOff x="7883817" y="2670253"/>
            <a:chExt cx="530999" cy="595441"/>
          </a:xfrm>
        </p:grpSpPr>
        <p:sp>
          <p:nvSpPr>
            <p:cNvPr id="715" name="Google Shape;715;p30"/>
            <p:cNvSpPr/>
            <p:nvPr/>
          </p:nvSpPr>
          <p:spPr>
            <a:xfrm>
              <a:off x="7883817" y="3058694"/>
              <a:ext cx="70560" cy="207000"/>
            </a:xfrm>
            <a:custGeom>
              <a:avLst/>
              <a:gdLst/>
              <a:ahLst/>
              <a:cxnLst/>
              <a:rect l="l" t="t" r="r" b="b"/>
              <a:pathLst>
                <a:path w="197" h="576" extrusionOk="0">
                  <a:moveTo>
                    <a:pt x="177" y="0"/>
                  </a:move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553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1" y="560"/>
                  </a:lnTo>
                  <a:lnTo>
                    <a:pt x="1" y="562"/>
                  </a:lnTo>
                  <a:lnTo>
                    <a:pt x="2" y="564"/>
                  </a:lnTo>
                  <a:lnTo>
                    <a:pt x="3" y="566"/>
                  </a:lnTo>
                  <a:lnTo>
                    <a:pt x="4" y="567"/>
                  </a:lnTo>
                  <a:lnTo>
                    <a:pt x="5" y="569"/>
                  </a:lnTo>
                  <a:lnTo>
                    <a:pt x="7" y="570"/>
                  </a:lnTo>
                  <a:lnTo>
                    <a:pt x="8" y="572"/>
                  </a:lnTo>
                  <a:lnTo>
                    <a:pt x="10" y="573"/>
                  </a:lnTo>
                  <a:lnTo>
                    <a:pt x="11" y="574"/>
                  </a:lnTo>
                  <a:lnTo>
                    <a:pt x="13" y="575"/>
                  </a:lnTo>
                  <a:lnTo>
                    <a:pt x="15" y="575"/>
                  </a:lnTo>
                  <a:lnTo>
                    <a:pt x="17" y="576"/>
                  </a:lnTo>
                  <a:lnTo>
                    <a:pt x="19" y="576"/>
                  </a:lnTo>
                  <a:lnTo>
                    <a:pt x="177" y="576"/>
                  </a:lnTo>
                  <a:lnTo>
                    <a:pt x="179" y="576"/>
                  </a:lnTo>
                  <a:lnTo>
                    <a:pt x="181" y="576"/>
                  </a:lnTo>
                  <a:lnTo>
                    <a:pt x="183" y="575"/>
                  </a:lnTo>
                  <a:lnTo>
                    <a:pt x="185" y="574"/>
                  </a:lnTo>
                  <a:lnTo>
                    <a:pt x="187" y="573"/>
                  </a:lnTo>
                  <a:lnTo>
                    <a:pt x="189" y="572"/>
                  </a:lnTo>
                  <a:lnTo>
                    <a:pt x="190" y="571"/>
                  </a:lnTo>
                  <a:lnTo>
                    <a:pt x="191" y="570"/>
                  </a:lnTo>
                  <a:lnTo>
                    <a:pt x="193" y="568"/>
                  </a:lnTo>
                  <a:lnTo>
                    <a:pt x="194" y="566"/>
                  </a:lnTo>
                  <a:lnTo>
                    <a:pt x="195" y="565"/>
                  </a:lnTo>
                  <a:lnTo>
                    <a:pt x="196" y="562"/>
                  </a:lnTo>
                  <a:lnTo>
                    <a:pt x="196" y="560"/>
                  </a:lnTo>
                  <a:lnTo>
                    <a:pt x="197" y="558"/>
                  </a:lnTo>
                  <a:lnTo>
                    <a:pt x="197" y="556"/>
                  </a:lnTo>
                  <a:lnTo>
                    <a:pt x="197" y="553"/>
                  </a:lnTo>
                  <a:lnTo>
                    <a:pt x="197" y="23"/>
                  </a:lnTo>
                  <a:lnTo>
                    <a:pt x="197" y="21"/>
                  </a:lnTo>
                  <a:lnTo>
                    <a:pt x="197" y="19"/>
                  </a:lnTo>
                  <a:lnTo>
                    <a:pt x="196" y="17"/>
                  </a:lnTo>
                  <a:lnTo>
                    <a:pt x="196" y="15"/>
                  </a:lnTo>
                  <a:lnTo>
                    <a:pt x="195" y="13"/>
                  </a:lnTo>
                  <a:lnTo>
                    <a:pt x="194" y="11"/>
                  </a:lnTo>
                  <a:lnTo>
                    <a:pt x="193" y="9"/>
                  </a:lnTo>
                  <a:lnTo>
                    <a:pt x="191" y="7"/>
                  </a:lnTo>
                  <a:lnTo>
                    <a:pt x="190" y="6"/>
                  </a:lnTo>
                  <a:lnTo>
                    <a:pt x="189" y="4"/>
                  </a:lnTo>
                  <a:lnTo>
                    <a:pt x="187" y="3"/>
                  </a:lnTo>
                  <a:lnTo>
                    <a:pt x="185" y="2"/>
                  </a:lnTo>
                  <a:lnTo>
                    <a:pt x="183" y="1"/>
                  </a:lnTo>
                  <a:lnTo>
                    <a:pt x="181" y="1"/>
                  </a:lnTo>
                  <a:lnTo>
                    <a:pt x="179" y="0"/>
                  </a:lnTo>
                  <a:close/>
                  <a:moveTo>
                    <a:pt x="138" y="517"/>
                  </a:moveTo>
                  <a:lnTo>
                    <a:pt x="56" y="517"/>
                  </a:lnTo>
                  <a:lnTo>
                    <a:pt x="56" y="62"/>
                  </a:lnTo>
                  <a:lnTo>
                    <a:pt x="138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0"/>
            <p:cNvSpPr/>
            <p:nvPr/>
          </p:nvSpPr>
          <p:spPr>
            <a:xfrm>
              <a:off x="7975977" y="2961134"/>
              <a:ext cx="70920" cy="303480"/>
            </a:xfrm>
            <a:custGeom>
              <a:avLst/>
              <a:gdLst/>
              <a:ahLst/>
              <a:cxnLst/>
              <a:rect l="l" t="t" r="r" b="b"/>
              <a:pathLst>
                <a:path w="198" h="844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830"/>
                  </a:lnTo>
                  <a:lnTo>
                    <a:pt x="0" y="831"/>
                  </a:lnTo>
                  <a:lnTo>
                    <a:pt x="0" y="833"/>
                  </a:lnTo>
                  <a:lnTo>
                    <a:pt x="1" y="834"/>
                  </a:lnTo>
                  <a:lnTo>
                    <a:pt x="2" y="836"/>
                  </a:lnTo>
                  <a:lnTo>
                    <a:pt x="2" y="837"/>
                  </a:lnTo>
                  <a:lnTo>
                    <a:pt x="3" y="838"/>
                  </a:lnTo>
                  <a:lnTo>
                    <a:pt x="5" y="839"/>
                  </a:lnTo>
                  <a:lnTo>
                    <a:pt x="6" y="840"/>
                  </a:lnTo>
                  <a:lnTo>
                    <a:pt x="7" y="841"/>
                  </a:lnTo>
                  <a:lnTo>
                    <a:pt x="9" y="842"/>
                  </a:lnTo>
                  <a:lnTo>
                    <a:pt x="10" y="842"/>
                  </a:lnTo>
                  <a:lnTo>
                    <a:pt x="12" y="843"/>
                  </a:lnTo>
                  <a:lnTo>
                    <a:pt x="14" y="843"/>
                  </a:lnTo>
                  <a:lnTo>
                    <a:pt x="16" y="844"/>
                  </a:lnTo>
                  <a:lnTo>
                    <a:pt x="18" y="844"/>
                  </a:lnTo>
                  <a:lnTo>
                    <a:pt x="20" y="844"/>
                  </a:lnTo>
                  <a:lnTo>
                    <a:pt x="178" y="844"/>
                  </a:lnTo>
                  <a:lnTo>
                    <a:pt x="180" y="844"/>
                  </a:lnTo>
                  <a:lnTo>
                    <a:pt x="182" y="844"/>
                  </a:lnTo>
                  <a:lnTo>
                    <a:pt x="184" y="843"/>
                  </a:lnTo>
                  <a:lnTo>
                    <a:pt x="186" y="843"/>
                  </a:lnTo>
                  <a:lnTo>
                    <a:pt x="188" y="842"/>
                  </a:lnTo>
                  <a:lnTo>
                    <a:pt x="189" y="842"/>
                  </a:lnTo>
                  <a:lnTo>
                    <a:pt x="191" y="841"/>
                  </a:lnTo>
                  <a:lnTo>
                    <a:pt x="192" y="840"/>
                  </a:lnTo>
                  <a:lnTo>
                    <a:pt x="193" y="839"/>
                  </a:lnTo>
                  <a:lnTo>
                    <a:pt x="195" y="838"/>
                  </a:lnTo>
                  <a:lnTo>
                    <a:pt x="196" y="837"/>
                  </a:lnTo>
                  <a:lnTo>
                    <a:pt x="196" y="836"/>
                  </a:lnTo>
                  <a:lnTo>
                    <a:pt x="197" y="834"/>
                  </a:lnTo>
                  <a:lnTo>
                    <a:pt x="198" y="833"/>
                  </a:lnTo>
                  <a:lnTo>
                    <a:pt x="198" y="831"/>
                  </a:lnTo>
                  <a:lnTo>
                    <a:pt x="198" y="830"/>
                  </a:lnTo>
                  <a:lnTo>
                    <a:pt x="198" y="14"/>
                  </a:lnTo>
                  <a:lnTo>
                    <a:pt x="198" y="13"/>
                  </a:lnTo>
                  <a:lnTo>
                    <a:pt x="198" y="11"/>
                  </a:lnTo>
                  <a:lnTo>
                    <a:pt x="197" y="10"/>
                  </a:lnTo>
                  <a:lnTo>
                    <a:pt x="196" y="8"/>
                  </a:lnTo>
                  <a:lnTo>
                    <a:pt x="195" y="7"/>
                  </a:lnTo>
                  <a:lnTo>
                    <a:pt x="194" y="6"/>
                  </a:lnTo>
                  <a:lnTo>
                    <a:pt x="193" y="5"/>
                  </a:lnTo>
                  <a:lnTo>
                    <a:pt x="191" y="4"/>
                  </a:lnTo>
                  <a:lnTo>
                    <a:pt x="190" y="3"/>
                  </a:lnTo>
                  <a:lnTo>
                    <a:pt x="188" y="2"/>
                  </a:lnTo>
                  <a:lnTo>
                    <a:pt x="187" y="2"/>
                  </a:lnTo>
                  <a:lnTo>
                    <a:pt x="185" y="1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80" y="0"/>
                  </a:lnTo>
                  <a:close/>
                  <a:moveTo>
                    <a:pt x="139" y="788"/>
                  </a:moveTo>
                  <a:lnTo>
                    <a:pt x="57" y="788"/>
                  </a:lnTo>
                  <a:lnTo>
                    <a:pt x="57" y="60"/>
                  </a:lnTo>
                  <a:lnTo>
                    <a:pt x="139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0"/>
            <p:cNvSpPr/>
            <p:nvPr/>
          </p:nvSpPr>
          <p:spPr>
            <a:xfrm>
              <a:off x="8159937" y="3051494"/>
              <a:ext cx="70920" cy="213120"/>
            </a:xfrm>
            <a:custGeom>
              <a:avLst/>
              <a:gdLst/>
              <a:ahLst/>
              <a:cxnLst/>
              <a:rect l="l" t="t" r="r" b="b"/>
              <a:pathLst>
                <a:path w="198" h="593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579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1" y="583"/>
                  </a:lnTo>
                  <a:lnTo>
                    <a:pt x="2" y="585"/>
                  </a:lnTo>
                  <a:lnTo>
                    <a:pt x="2" y="586"/>
                  </a:lnTo>
                  <a:lnTo>
                    <a:pt x="3" y="587"/>
                  </a:lnTo>
                  <a:lnTo>
                    <a:pt x="5" y="588"/>
                  </a:lnTo>
                  <a:lnTo>
                    <a:pt x="6" y="589"/>
                  </a:lnTo>
                  <a:lnTo>
                    <a:pt x="7" y="590"/>
                  </a:lnTo>
                  <a:lnTo>
                    <a:pt x="9" y="591"/>
                  </a:lnTo>
                  <a:lnTo>
                    <a:pt x="10" y="591"/>
                  </a:lnTo>
                  <a:lnTo>
                    <a:pt x="12" y="592"/>
                  </a:lnTo>
                  <a:lnTo>
                    <a:pt x="14" y="592"/>
                  </a:lnTo>
                  <a:lnTo>
                    <a:pt x="16" y="593"/>
                  </a:lnTo>
                  <a:lnTo>
                    <a:pt x="18" y="593"/>
                  </a:lnTo>
                  <a:lnTo>
                    <a:pt x="20" y="593"/>
                  </a:lnTo>
                  <a:lnTo>
                    <a:pt x="178" y="593"/>
                  </a:lnTo>
                  <a:lnTo>
                    <a:pt x="180" y="593"/>
                  </a:lnTo>
                  <a:lnTo>
                    <a:pt x="182" y="593"/>
                  </a:lnTo>
                  <a:lnTo>
                    <a:pt x="184" y="592"/>
                  </a:lnTo>
                  <a:lnTo>
                    <a:pt x="186" y="592"/>
                  </a:lnTo>
                  <a:lnTo>
                    <a:pt x="188" y="591"/>
                  </a:lnTo>
                  <a:lnTo>
                    <a:pt x="189" y="591"/>
                  </a:lnTo>
                  <a:lnTo>
                    <a:pt x="191" y="590"/>
                  </a:lnTo>
                  <a:lnTo>
                    <a:pt x="192" y="589"/>
                  </a:lnTo>
                  <a:lnTo>
                    <a:pt x="193" y="588"/>
                  </a:lnTo>
                  <a:lnTo>
                    <a:pt x="195" y="587"/>
                  </a:lnTo>
                  <a:lnTo>
                    <a:pt x="196" y="586"/>
                  </a:lnTo>
                  <a:lnTo>
                    <a:pt x="196" y="585"/>
                  </a:lnTo>
                  <a:lnTo>
                    <a:pt x="197" y="583"/>
                  </a:lnTo>
                  <a:lnTo>
                    <a:pt x="198" y="582"/>
                  </a:lnTo>
                  <a:lnTo>
                    <a:pt x="198" y="580"/>
                  </a:lnTo>
                  <a:lnTo>
                    <a:pt x="198" y="579"/>
                  </a:lnTo>
                  <a:lnTo>
                    <a:pt x="198" y="15"/>
                  </a:lnTo>
                  <a:lnTo>
                    <a:pt x="198" y="13"/>
                  </a:lnTo>
                  <a:lnTo>
                    <a:pt x="198" y="12"/>
                  </a:lnTo>
                  <a:lnTo>
                    <a:pt x="197" y="10"/>
                  </a:lnTo>
                  <a:lnTo>
                    <a:pt x="196" y="9"/>
                  </a:lnTo>
                  <a:lnTo>
                    <a:pt x="196" y="8"/>
                  </a:lnTo>
                  <a:lnTo>
                    <a:pt x="195" y="6"/>
                  </a:lnTo>
                  <a:lnTo>
                    <a:pt x="193" y="5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89" y="2"/>
                  </a:lnTo>
                  <a:lnTo>
                    <a:pt x="188" y="2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82" y="0"/>
                  </a:lnTo>
                  <a:lnTo>
                    <a:pt x="180" y="0"/>
                  </a:lnTo>
                  <a:close/>
                  <a:moveTo>
                    <a:pt x="138" y="537"/>
                  </a:moveTo>
                  <a:lnTo>
                    <a:pt x="57" y="537"/>
                  </a:lnTo>
                  <a:lnTo>
                    <a:pt x="57" y="60"/>
                  </a:lnTo>
                  <a:lnTo>
                    <a:pt x="138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0"/>
            <p:cNvSpPr/>
            <p:nvPr/>
          </p:nvSpPr>
          <p:spPr>
            <a:xfrm>
              <a:off x="8252457" y="2912533"/>
              <a:ext cx="70560" cy="352080"/>
            </a:xfrm>
            <a:custGeom>
              <a:avLst/>
              <a:gdLst/>
              <a:ahLst/>
              <a:cxnLst/>
              <a:rect l="l" t="t" r="r" b="b"/>
              <a:pathLst>
                <a:path w="197" h="979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959"/>
                  </a:lnTo>
                  <a:lnTo>
                    <a:pt x="0" y="961"/>
                  </a:lnTo>
                  <a:lnTo>
                    <a:pt x="0" y="963"/>
                  </a:lnTo>
                  <a:lnTo>
                    <a:pt x="1" y="965"/>
                  </a:lnTo>
                  <a:lnTo>
                    <a:pt x="1" y="967"/>
                  </a:lnTo>
                  <a:lnTo>
                    <a:pt x="2" y="969"/>
                  </a:lnTo>
                  <a:lnTo>
                    <a:pt x="3" y="971"/>
                  </a:lnTo>
                  <a:lnTo>
                    <a:pt x="4" y="972"/>
                  </a:lnTo>
                  <a:lnTo>
                    <a:pt x="5" y="973"/>
                  </a:lnTo>
                  <a:lnTo>
                    <a:pt x="7" y="975"/>
                  </a:lnTo>
                  <a:lnTo>
                    <a:pt x="8" y="976"/>
                  </a:lnTo>
                  <a:lnTo>
                    <a:pt x="10" y="977"/>
                  </a:lnTo>
                  <a:lnTo>
                    <a:pt x="12" y="977"/>
                  </a:lnTo>
                  <a:lnTo>
                    <a:pt x="14" y="978"/>
                  </a:lnTo>
                  <a:lnTo>
                    <a:pt x="16" y="979"/>
                  </a:lnTo>
                  <a:lnTo>
                    <a:pt x="18" y="979"/>
                  </a:lnTo>
                  <a:lnTo>
                    <a:pt x="20" y="979"/>
                  </a:lnTo>
                  <a:lnTo>
                    <a:pt x="178" y="979"/>
                  </a:lnTo>
                  <a:lnTo>
                    <a:pt x="180" y="979"/>
                  </a:lnTo>
                  <a:lnTo>
                    <a:pt x="182" y="979"/>
                  </a:lnTo>
                  <a:lnTo>
                    <a:pt x="184" y="978"/>
                  </a:lnTo>
                  <a:lnTo>
                    <a:pt x="186" y="977"/>
                  </a:lnTo>
                  <a:lnTo>
                    <a:pt x="187" y="977"/>
                  </a:lnTo>
                  <a:lnTo>
                    <a:pt x="189" y="976"/>
                  </a:lnTo>
                  <a:lnTo>
                    <a:pt x="190" y="975"/>
                  </a:lnTo>
                  <a:lnTo>
                    <a:pt x="192" y="973"/>
                  </a:lnTo>
                  <a:lnTo>
                    <a:pt x="193" y="972"/>
                  </a:lnTo>
                  <a:lnTo>
                    <a:pt x="194" y="971"/>
                  </a:lnTo>
                  <a:lnTo>
                    <a:pt x="195" y="969"/>
                  </a:lnTo>
                  <a:lnTo>
                    <a:pt x="196" y="967"/>
                  </a:lnTo>
                  <a:lnTo>
                    <a:pt x="196" y="965"/>
                  </a:lnTo>
                  <a:lnTo>
                    <a:pt x="197" y="963"/>
                  </a:lnTo>
                  <a:lnTo>
                    <a:pt x="197" y="961"/>
                  </a:lnTo>
                  <a:lnTo>
                    <a:pt x="197" y="959"/>
                  </a:lnTo>
                  <a:lnTo>
                    <a:pt x="197" y="20"/>
                  </a:lnTo>
                  <a:lnTo>
                    <a:pt x="197" y="18"/>
                  </a:lnTo>
                  <a:lnTo>
                    <a:pt x="197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5" y="10"/>
                  </a:lnTo>
                  <a:lnTo>
                    <a:pt x="194" y="8"/>
                  </a:lnTo>
                  <a:lnTo>
                    <a:pt x="193" y="7"/>
                  </a:lnTo>
                  <a:lnTo>
                    <a:pt x="192" y="5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7" y="2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82" y="0"/>
                  </a:lnTo>
                  <a:lnTo>
                    <a:pt x="180" y="0"/>
                  </a:lnTo>
                  <a:close/>
                  <a:moveTo>
                    <a:pt x="138" y="923"/>
                  </a:moveTo>
                  <a:lnTo>
                    <a:pt x="56" y="923"/>
                  </a:lnTo>
                  <a:lnTo>
                    <a:pt x="56" y="59"/>
                  </a:lnTo>
                  <a:lnTo>
                    <a:pt x="138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0"/>
            <p:cNvSpPr/>
            <p:nvPr/>
          </p:nvSpPr>
          <p:spPr>
            <a:xfrm>
              <a:off x="8343896" y="2818933"/>
              <a:ext cx="70920" cy="445680"/>
            </a:xfrm>
            <a:custGeom>
              <a:avLst/>
              <a:gdLst/>
              <a:ahLst/>
              <a:cxnLst/>
              <a:rect l="l" t="t" r="r" b="b"/>
              <a:pathLst>
                <a:path w="198" h="1239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6"/>
                  </a:lnTo>
                  <a:lnTo>
                    <a:pt x="5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1217"/>
                  </a:lnTo>
                  <a:lnTo>
                    <a:pt x="0" y="1219"/>
                  </a:lnTo>
                  <a:lnTo>
                    <a:pt x="0" y="1222"/>
                  </a:lnTo>
                  <a:lnTo>
                    <a:pt x="1" y="1224"/>
                  </a:lnTo>
                  <a:lnTo>
                    <a:pt x="1" y="1226"/>
                  </a:lnTo>
                  <a:lnTo>
                    <a:pt x="2" y="1228"/>
                  </a:lnTo>
                  <a:lnTo>
                    <a:pt x="3" y="1230"/>
                  </a:lnTo>
                  <a:lnTo>
                    <a:pt x="4" y="1232"/>
                  </a:lnTo>
                  <a:lnTo>
                    <a:pt x="5" y="1233"/>
                  </a:lnTo>
                  <a:lnTo>
                    <a:pt x="7" y="1234"/>
                  </a:lnTo>
                  <a:lnTo>
                    <a:pt x="8" y="1236"/>
                  </a:lnTo>
                  <a:lnTo>
                    <a:pt x="10" y="1237"/>
                  </a:lnTo>
                  <a:lnTo>
                    <a:pt x="12" y="1237"/>
                  </a:lnTo>
                  <a:lnTo>
                    <a:pt x="14" y="1238"/>
                  </a:lnTo>
                  <a:lnTo>
                    <a:pt x="16" y="1239"/>
                  </a:lnTo>
                  <a:lnTo>
                    <a:pt x="18" y="1239"/>
                  </a:lnTo>
                  <a:lnTo>
                    <a:pt x="20" y="1239"/>
                  </a:lnTo>
                  <a:lnTo>
                    <a:pt x="178" y="1239"/>
                  </a:lnTo>
                  <a:lnTo>
                    <a:pt x="180" y="1239"/>
                  </a:lnTo>
                  <a:lnTo>
                    <a:pt x="182" y="1238"/>
                  </a:lnTo>
                  <a:lnTo>
                    <a:pt x="184" y="1238"/>
                  </a:lnTo>
                  <a:lnTo>
                    <a:pt x="186" y="1237"/>
                  </a:lnTo>
                  <a:lnTo>
                    <a:pt x="187" y="1236"/>
                  </a:lnTo>
                  <a:lnTo>
                    <a:pt x="189" y="1235"/>
                  </a:lnTo>
                  <a:lnTo>
                    <a:pt x="190" y="1234"/>
                  </a:lnTo>
                  <a:lnTo>
                    <a:pt x="192" y="1232"/>
                  </a:lnTo>
                  <a:lnTo>
                    <a:pt x="193" y="1230"/>
                  </a:lnTo>
                  <a:lnTo>
                    <a:pt x="194" y="1229"/>
                  </a:lnTo>
                  <a:lnTo>
                    <a:pt x="195" y="1227"/>
                  </a:lnTo>
                  <a:lnTo>
                    <a:pt x="196" y="1225"/>
                  </a:lnTo>
                  <a:lnTo>
                    <a:pt x="196" y="1223"/>
                  </a:lnTo>
                  <a:lnTo>
                    <a:pt x="197" y="1221"/>
                  </a:lnTo>
                  <a:lnTo>
                    <a:pt x="197" y="1219"/>
                  </a:lnTo>
                  <a:lnTo>
                    <a:pt x="197" y="1217"/>
                  </a:lnTo>
                  <a:lnTo>
                    <a:pt x="197" y="26"/>
                  </a:lnTo>
                  <a:lnTo>
                    <a:pt x="197" y="23"/>
                  </a:lnTo>
                  <a:lnTo>
                    <a:pt x="198" y="21"/>
                  </a:lnTo>
                  <a:lnTo>
                    <a:pt x="198" y="18"/>
                  </a:lnTo>
                  <a:lnTo>
                    <a:pt x="197" y="16"/>
                  </a:lnTo>
                  <a:lnTo>
                    <a:pt x="197" y="14"/>
                  </a:lnTo>
                  <a:lnTo>
                    <a:pt x="196" y="12"/>
                  </a:lnTo>
                  <a:lnTo>
                    <a:pt x="195" y="10"/>
                  </a:lnTo>
                  <a:lnTo>
                    <a:pt x="194" y="8"/>
                  </a:lnTo>
                  <a:lnTo>
                    <a:pt x="193" y="6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2"/>
                  </a:lnTo>
                  <a:lnTo>
                    <a:pt x="185" y="1"/>
                  </a:lnTo>
                  <a:lnTo>
                    <a:pt x="183" y="1"/>
                  </a:lnTo>
                  <a:lnTo>
                    <a:pt x="181" y="0"/>
                  </a:lnTo>
                  <a:close/>
                  <a:moveTo>
                    <a:pt x="141" y="1183"/>
                  </a:moveTo>
                  <a:lnTo>
                    <a:pt x="59" y="1183"/>
                  </a:lnTo>
                  <a:lnTo>
                    <a:pt x="59" y="59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0"/>
            <p:cNvSpPr/>
            <p:nvPr/>
          </p:nvSpPr>
          <p:spPr>
            <a:xfrm>
              <a:off x="8067417" y="2986694"/>
              <a:ext cx="70920" cy="277920"/>
            </a:xfrm>
            <a:custGeom>
              <a:avLst/>
              <a:gdLst/>
              <a:ahLst/>
              <a:cxnLst/>
              <a:rect l="l" t="t" r="r" b="b"/>
              <a:pathLst>
                <a:path w="198" h="773" extrusionOk="0">
                  <a:moveTo>
                    <a:pt x="178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739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3" y="757"/>
                  </a:lnTo>
                  <a:lnTo>
                    <a:pt x="4" y="760"/>
                  </a:lnTo>
                  <a:lnTo>
                    <a:pt x="5" y="762"/>
                  </a:lnTo>
                  <a:lnTo>
                    <a:pt x="6" y="765"/>
                  </a:lnTo>
                  <a:lnTo>
                    <a:pt x="8" y="767"/>
                  </a:lnTo>
                  <a:lnTo>
                    <a:pt x="9" y="768"/>
                  </a:lnTo>
                  <a:lnTo>
                    <a:pt x="11" y="770"/>
                  </a:lnTo>
                  <a:lnTo>
                    <a:pt x="13" y="771"/>
                  </a:lnTo>
                  <a:lnTo>
                    <a:pt x="14" y="772"/>
                  </a:lnTo>
                  <a:lnTo>
                    <a:pt x="15" y="772"/>
                  </a:lnTo>
                  <a:lnTo>
                    <a:pt x="16" y="773"/>
                  </a:lnTo>
                  <a:lnTo>
                    <a:pt x="17" y="773"/>
                  </a:lnTo>
                  <a:lnTo>
                    <a:pt x="20" y="773"/>
                  </a:lnTo>
                  <a:lnTo>
                    <a:pt x="178" y="773"/>
                  </a:lnTo>
                  <a:lnTo>
                    <a:pt x="181" y="773"/>
                  </a:lnTo>
                  <a:lnTo>
                    <a:pt x="182" y="773"/>
                  </a:lnTo>
                  <a:lnTo>
                    <a:pt x="183" y="772"/>
                  </a:lnTo>
                  <a:lnTo>
                    <a:pt x="184" y="772"/>
                  </a:lnTo>
                  <a:lnTo>
                    <a:pt x="185" y="771"/>
                  </a:lnTo>
                  <a:lnTo>
                    <a:pt x="187" y="770"/>
                  </a:lnTo>
                  <a:lnTo>
                    <a:pt x="189" y="768"/>
                  </a:lnTo>
                  <a:lnTo>
                    <a:pt x="190" y="767"/>
                  </a:lnTo>
                  <a:lnTo>
                    <a:pt x="192" y="765"/>
                  </a:lnTo>
                  <a:lnTo>
                    <a:pt x="193" y="762"/>
                  </a:lnTo>
                  <a:lnTo>
                    <a:pt x="194" y="760"/>
                  </a:lnTo>
                  <a:lnTo>
                    <a:pt x="195" y="757"/>
                  </a:lnTo>
                  <a:lnTo>
                    <a:pt x="196" y="754"/>
                  </a:lnTo>
                  <a:lnTo>
                    <a:pt x="197" y="751"/>
                  </a:lnTo>
                  <a:lnTo>
                    <a:pt x="197" y="748"/>
                  </a:lnTo>
                  <a:lnTo>
                    <a:pt x="198" y="745"/>
                  </a:lnTo>
                  <a:lnTo>
                    <a:pt x="198" y="739"/>
                  </a:lnTo>
                  <a:lnTo>
                    <a:pt x="198" y="34"/>
                  </a:lnTo>
                  <a:lnTo>
                    <a:pt x="198" y="28"/>
                  </a:lnTo>
                  <a:lnTo>
                    <a:pt x="197" y="25"/>
                  </a:lnTo>
                  <a:lnTo>
                    <a:pt x="197" y="22"/>
                  </a:lnTo>
                  <a:lnTo>
                    <a:pt x="196" y="19"/>
                  </a:lnTo>
                  <a:lnTo>
                    <a:pt x="195" y="16"/>
                  </a:lnTo>
                  <a:lnTo>
                    <a:pt x="194" y="13"/>
                  </a:lnTo>
                  <a:lnTo>
                    <a:pt x="193" y="11"/>
                  </a:lnTo>
                  <a:lnTo>
                    <a:pt x="192" y="8"/>
                  </a:lnTo>
                  <a:lnTo>
                    <a:pt x="190" y="6"/>
                  </a:lnTo>
                  <a:lnTo>
                    <a:pt x="189" y="4"/>
                  </a:lnTo>
                  <a:lnTo>
                    <a:pt x="187" y="3"/>
                  </a:lnTo>
                  <a:lnTo>
                    <a:pt x="185" y="2"/>
                  </a:lnTo>
                  <a:lnTo>
                    <a:pt x="184" y="1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1" y="0"/>
                  </a:lnTo>
                  <a:close/>
                  <a:moveTo>
                    <a:pt x="141" y="717"/>
                  </a:moveTo>
                  <a:lnTo>
                    <a:pt x="60" y="717"/>
                  </a:lnTo>
                  <a:lnTo>
                    <a:pt x="60" y="59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0"/>
            <p:cNvSpPr/>
            <p:nvPr/>
          </p:nvSpPr>
          <p:spPr>
            <a:xfrm>
              <a:off x="7885617" y="2670253"/>
              <a:ext cx="518759" cy="335880"/>
            </a:xfrm>
            <a:custGeom>
              <a:avLst/>
              <a:gdLst/>
              <a:ahLst/>
              <a:cxnLst/>
              <a:rect l="l" t="t" r="r" b="b"/>
              <a:pathLst>
                <a:path w="1442" h="934" extrusionOk="0">
                  <a:moveTo>
                    <a:pt x="471" y="546"/>
                  </a:moveTo>
                  <a:lnTo>
                    <a:pt x="474" y="549"/>
                  </a:lnTo>
                  <a:lnTo>
                    <a:pt x="807" y="786"/>
                  </a:lnTo>
                  <a:lnTo>
                    <a:pt x="810" y="788"/>
                  </a:lnTo>
                  <a:lnTo>
                    <a:pt x="814" y="790"/>
                  </a:lnTo>
                  <a:lnTo>
                    <a:pt x="817" y="791"/>
                  </a:lnTo>
                  <a:lnTo>
                    <a:pt x="821" y="792"/>
                  </a:lnTo>
                  <a:lnTo>
                    <a:pt x="825" y="792"/>
                  </a:lnTo>
                  <a:lnTo>
                    <a:pt x="829" y="793"/>
                  </a:lnTo>
                  <a:lnTo>
                    <a:pt x="833" y="793"/>
                  </a:lnTo>
                  <a:lnTo>
                    <a:pt x="837" y="792"/>
                  </a:lnTo>
                  <a:lnTo>
                    <a:pt x="840" y="791"/>
                  </a:lnTo>
                  <a:lnTo>
                    <a:pt x="844" y="790"/>
                  </a:lnTo>
                  <a:lnTo>
                    <a:pt x="848" y="789"/>
                  </a:lnTo>
                  <a:lnTo>
                    <a:pt x="852" y="787"/>
                  </a:lnTo>
                  <a:lnTo>
                    <a:pt x="855" y="785"/>
                  </a:lnTo>
                  <a:lnTo>
                    <a:pt x="858" y="783"/>
                  </a:lnTo>
                  <a:lnTo>
                    <a:pt x="861" y="780"/>
                  </a:lnTo>
                  <a:lnTo>
                    <a:pt x="864" y="777"/>
                  </a:lnTo>
                  <a:lnTo>
                    <a:pt x="1318" y="210"/>
                  </a:lnTo>
                  <a:lnTo>
                    <a:pt x="1372" y="255"/>
                  </a:lnTo>
                  <a:lnTo>
                    <a:pt x="1373" y="256"/>
                  </a:lnTo>
                  <a:lnTo>
                    <a:pt x="1374" y="257"/>
                  </a:lnTo>
                  <a:lnTo>
                    <a:pt x="1375" y="258"/>
                  </a:lnTo>
                  <a:lnTo>
                    <a:pt x="1376" y="259"/>
                  </a:lnTo>
                  <a:lnTo>
                    <a:pt x="1378" y="260"/>
                  </a:lnTo>
                  <a:lnTo>
                    <a:pt x="1379" y="260"/>
                  </a:lnTo>
                  <a:lnTo>
                    <a:pt x="1380" y="261"/>
                  </a:lnTo>
                  <a:lnTo>
                    <a:pt x="1382" y="262"/>
                  </a:lnTo>
                  <a:lnTo>
                    <a:pt x="1383" y="262"/>
                  </a:lnTo>
                  <a:lnTo>
                    <a:pt x="1385" y="262"/>
                  </a:lnTo>
                  <a:lnTo>
                    <a:pt x="1386" y="262"/>
                  </a:lnTo>
                  <a:lnTo>
                    <a:pt x="1388" y="262"/>
                  </a:lnTo>
                  <a:lnTo>
                    <a:pt x="1389" y="262"/>
                  </a:lnTo>
                  <a:lnTo>
                    <a:pt x="1391" y="262"/>
                  </a:lnTo>
                  <a:lnTo>
                    <a:pt x="1392" y="262"/>
                  </a:lnTo>
                  <a:lnTo>
                    <a:pt x="1394" y="261"/>
                  </a:lnTo>
                  <a:lnTo>
                    <a:pt x="1400" y="261"/>
                  </a:lnTo>
                  <a:lnTo>
                    <a:pt x="1401" y="261"/>
                  </a:lnTo>
                  <a:lnTo>
                    <a:pt x="1403" y="260"/>
                  </a:lnTo>
                  <a:lnTo>
                    <a:pt x="1404" y="259"/>
                  </a:lnTo>
                  <a:lnTo>
                    <a:pt x="1406" y="258"/>
                  </a:lnTo>
                  <a:lnTo>
                    <a:pt x="1407" y="257"/>
                  </a:lnTo>
                  <a:lnTo>
                    <a:pt x="1408" y="256"/>
                  </a:lnTo>
                  <a:lnTo>
                    <a:pt x="1409" y="255"/>
                  </a:lnTo>
                  <a:lnTo>
                    <a:pt x="1410" y="253"/>
                  </a:lnTo>
                  <a:lnTo>
                    <a:pt x="1411" y="252"/>
                  </a:lnTo>
                  <a:lnTo>
                    <a:pt x="1412" y="251"/>
                  </a:lnTo>
                  <a:lnTo>
                    <a:pt x="1414" y="248"/>
                  </a:lnTo>
                  <a:lnTo>
                    <a:pt x="1416" y="244"/>
                  </a:lnTo>
                  <a:lnTo>
                    <a:pt x="1417" y="241"/>
                  </a:lnTo>
                  <a:lnTo>
                    <a:pt x="1442" y="29"/>
                  </a:lnTo>
                  <a:lnTo>
                    <a:pt x="1442" y="26"/>
                  </a:lnTo>
                  <a:lnTo>
                    <a:pt x="1441" y="23"/>
                  </a:lnTo>
                  <a:lnTo>
                    <a:pt x="1441" y="20"/>
                  </a:lnTo>
                  <a:lnTo>
                    <a:pt x="1440" y="17"/>
                  </a:lnTo>
                  <a:lnTo>
                    <a:pt x="1439" y="14"/>
                  </a:lnTo>
                  <a:lnTo>
                    <a:pt x="1438" y="13"/>
                  </a:lnTo>
                  <a:lnTo>
                    <a:pt x="1437" y="12"/>
                  </a:lnTo>
                  <a:lnTo>
                    <a:pt x="1437" y="10"/>
                  </a:lnTo>
                  <a:lnTo>
                    <a:pt x="1436" y="9"/>
                  </a:lnTo>
                  <a:lnTo>
                    <a:pt x="1435" y="8"/>
                  </a:lnTo>
                  <a:lnTo>
                    <a:pt x="1434" y="7"/>
                  </a:lnTo>
                  <a:lnTo>
                    <a:pt x="1433" y="6"/>
                  </a:lnTo>
                  <a:lnTo>
                    <a:pt x="1432" y="5"/>
                  </a:lnTo>
                  <a:lnTo>
                    <a:pt x="1430" y="4"/>
                  </a:lnTo>
                  <a:lnTo>
                    <a:pt x="1429" y="3"/>
                  </a:lnTo>
                  <a:lnTo>
                    <a:pt x="1428" y="3"/>
                  </a:lnTo>
                  <a:lnTo>
                    <a:pt x="1426" y="2"/>
                  </a:lnTo>
                  <a:lnTo>
                    <a:pt x="1425" y="1"/>
                  </a:lnTo>
                  <a:lnTo>
                    <a:pt x="1424" y="1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7" y="0"/>
                  </a:lnTo>
                  <a:lnTo>
                    <a:pt x="1416" y="0"/>
                  </a:lnTo>
                  <a:lnTo>
                    <a:pt x="1414" y="0"/>
                  </a:lnTo>
                  <a:lnTo>
                    <a:pt x="1413" y="1"/>
                  </a:lnTo>
                  <a:lnTo>
                    <a:pt x="1411" y="1"/>
                  </a:lnTo>
                  <a:lnTo>
                    <a:pt x="1211" y="60"/>
                  </a:lnTo>
                  <a:lnTo>
                    <a:pt x="1208" y="61"/>
                  </a:lnTo>
                  <a:lnTo>
                    <a:pt x="1206" y="62"/>
                  </a:lnTo>
                  <a:lnTo>
                    <a:pt x="1205" y="63"/>
                  </a:lnTo>
                  <a:lnTo>
                    <a:pt x="1203" y="64"/>
                  </a:lnTo>
                  <a:lnTo>
                    <a:pt x="1202" y="65"/>
                  </a:lnTo>
                  <a:lnTo>
                    <a:pt x="1200" y="66"/>
                  </a:lnTo>
                  <a:lnTo>
                    <a:pt x="1199" y="67"/>
                  </a:lnTo>
                  <a:lnTo>
                    <a:pt x="1198" y="68"/>
                  </a:lnTo>
                  <a:lnTo>
                    <a:pt x="1197" y="70"/>
                  </a:lnTo>
                  <a:lnTo>
                    <a:pt x="1196" y="71"/>
                  </a:lnTo>
                  <a:lnTo>
                    <a:pt x="1195" y="73"/>
                  </a:lnTo>
                  <a:lnTo>
                    <a:pt x="1195" y="74"/>
                  </a:lnTo>
                  <a:lnTo>
                    <a:pt x="1194" y="76"/>
                  </a:lnTo>
                  <a:lnTo>
                    <a:pt x="1194" y="78"/>
                  </a:lnTo>
                  <a:lnTo>
                    <a:pt x="1194" y="80"/>
                  </a:lnTo>
                  <a:lnTo>
                    <a:pt x="1193" y="82"/>
                  </a:lnTo>
                  <a:lnTo>
                    <a:pt x="1193" y="84"/>
                  </a:lnTo>
                  <a:lnTo>
                    <a:pt x="1193" y="85"/>
                  </a:lnTo>
                  <a:lnTo>
                    <a:pt x="1193" y="87"/>
                  </a:lnTo>
                  <a:lnTo>
                    <a:pt x="1193" y="89"/>
                  </a:lnTo>
                  <a:lnTo>
                    <a:pt x="1193" y="91"/>
                  </a:lnTo>
                  <a:lnTo>
                    <a:pt x="1193" y="93"/>
                  </a:lnTo>
                  <a:lnTo>
                    <a:pt x="1194" y="94"/>
                  </a:lnTo>
                  <a:lnTo>
                    <a:pt x="1194" y="96"/>
                  </a:lnTo>
                  <a:lnTo>
                    <a:pt x="1195" y="98"/>
                  </a:lnTo>
                  <a:lnTo>
                    <a:pt x="1196" y="99"/>
                  </a:lnTo>
                  <a:lnTo>
                    <a:pt x="1197" y="101"/>
                  </a:lnTo>
                  <a:lnTo>
                    <a:pt x="1198" y="102"/>
                  </a:lnTo>
                  <a:lnTo>
                    <a:pt x="1199" y="104"/>
                  </a:lnTo>
                  <a:lnTo>
                    <a:pt x="1201" y="105"/>
                  </a:lnTo>
                  <a:lnTo>
                    <a:pt x="1202" y="106"/>
                  </a:lnTo>
                  <a:lnTo>
                    <a:pt x="1264" y="159"/>
                  </a:lnTo>
                  <a:lnTo>
                    <a:pt x="1262" y="162"/>
                  </a:lnTo>
                  <a:lnTo>
                    <a:pt x="833" y="698"/>
                  </a:lnTo>
                  <a:lnTo>
                    <a:pt x="827" y="695"/>
                  </a:lnTo>
                  <a:lnTo>
                    <a:pt x="500" y="461"/>
                  </a:lnTo>
                  <a:lnTo>
                    <a:pt x="494" y="458"/>
                  </a:lnTo>
                  <a:lnTo>
                    <a:pt x="491" y="456"/>
                  </a:lnTo>
                  <a:lnTo>
                    <a:pt x="488" y="455"/>
                  </a:lnTo>
                  <a:lnTo>
                    <a:pt x="486" y="454"/>
                  </a:lnTo>
                  <a:lnTo>
                    <a:pt x="483" y="454"/>
                  </a:lnTo>
                  <a:lnTo>
                    <a:pt x="480" y="453"/>
                  </a:lnTo>
                  <a:lnTo>
                    <a:pt x="477" y="453"/>
                  </a:lnTo>
                  <a:lnTo>
                    <a:pt x="473" y="453"/>
                  </a:lnTo>
                  <a:lnTo>
                    <a:pt x="469" y="454"/>
                  </a:lnTo>
                  <a:lnTo>
                    <a:pt x="465" y="455"/>
                  </a:lnTo>
                  <a:lnTo>
                    <a:pt x="464" y="455"/>
                  </a:lnTo>
                  <a:lnTo>
                    <a:pt x="462" y="456"/>
                  </a:lnTo>
                  <a:lnTo>
                    <a:pt x="460" y="456"/>
                  </a:lnTo>
                  <a:lnTo>
                    <a:pt x="458" y="457"/>
                  </a:lnTo>
                  <a:lnTo>
                    <a:pt x="457" y="458"/>
                  </a:lnTo>
                  <a:lnTo>
                    <a:pt x="455" y="459"/>
                  </a:lnTo>
                  <a:lnTo>
                    <a:pt x="454" y="460"/>
                  </a:lnTo>
                  <a:lnTo>
                    <a:pt x="452" y="461"/>
                  </a:lnTo>
                  <a:lnTo>
                    <a:pt x="449" y="464"/>
                  </a:lnTo>
                  <a:lnTo>
                    <a:pt x="14" y="865"/>
                  </a:lnTo>
                  <a:lnTo>
                    <a:pt x="11" y="868"/>
                  </a:lnTo>
                  <a:lnTo>
                    <a:pt x="9" y="871"/>
                  </a:lnTo>
                  <a:lnTo>
                    <a:pt x="7" y="875"/>
                  </a:lnTo>
                  <a:lnTo>
                    <a:pt x="5" y="878"/>
                  </a:lnTo>
                  <a:lnTo>
                    <a:pt x="4" y="882"/>
                  </a:lnTo>
                  <a:lnTo>
                    <a:pt x="2" y="885"/>
                  </a:lnTo>
                  <a:lnTo>
                    <a:pt x="0" y="893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1" y="905"/>
                  </a:lnTo>
                  <a:lnTo>
                    <a:pt x="2" y="907"/>
                  </a:lnTo>
                  <a:lnTo>
                    <a:pt x="2" y="909"/>
                  </a:lnTo>
                  <a:lnTo>
                    <a:pt x="3" y="911"/>
                  </a:lnTo>
                  <a:lnTo>
                    <a:pt x="4" y="913"/>
                  </a:lnTo>
                  <a:lnTo>
                    <a:pt x="5" y="915"/>
                  </a:lnTo>
                  <a:lnTo>
                    <a:pt x="6" y="916"/>
                  </a:lnTo>
                  <a:lnTo>
                    <a:pt x="7" y="918"/>
                  </a:lnTo>
                  <a:lnTo>
                    <a:pt x="8" y="919"/>
                  </a:lnTo>
                  <a:lnTo>
                    <a:pt x="10" y="920"/>
                  </a:lnTo>
                  <a:lnTo>
                    <a:pt x="11" y="921"/>
                  </a:lnTo>
                  <a:lnTo>
                    <a:pt x="14" y="924"/>
                  </a:lnTo>
                  <a:lnTo>
                    <a:pt x="17" y="927"/>
                  </a:lnTo>
                  <a:lnTo>
                    <a:pt x="21" y="929"/>
                  </a:lnTo>
                  <a:lnTo>
                    <a:pt x="24" y="931"/>
                  </a:lnTo>
                  <a:lnTo>
                    <a:pt x="28" y="932"/>
                  </a:lnTo>
                  <a:lnTo>
                    <a:pt x="32" y="933"/>
                  </a:lnTo>
                  <a:lnTo>
                    <a:pt x="36" y="934"/>
                  </a:lnTo>
                  <a:lnTo>
                    <a:pt x="40" y="934"/>
                  </a:lnTo>
                  <a:lnTo>
                    <a:pt x="44" y="934"/>
                  </a:lnTo>
                  <a:lnTo>
                    <a:pt x="48" y="934"/>
                  </a:lnTo>
                  <a:lnTo>
                    <a:pt x="52" y="933"/>
                  </a:lnTo>
                  <a:lnTo>
                    <a:pt x="55" y="932"/>
                  </a:lnTo>
                  <a:lnTo>
                    <a:pt x="59" y="930"/>
                  </a:lnTo>
                  <a:lnTo>
                    <a:pt x="62" y="929"/>
                  </a:lnTo>
                  <a:lnTo>
                    <a:pt x="65" y="927"/>
                  </a:lnTo>
                  <a:lnTo>
                    <a:pt x="68" y="9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2" name="Google Shape;722;p30"/>
          <p:cNvGrpSpPr/>
          <p:nvPr/>
        </p:nvGrpSpPr>
        <p:grpSpPr>
          <a:xfrm>
            <a:off x="3924152" y="4082341"/>
            <a:ext cx="638419" cy="683843"/>
            <a:chOff x="8587616" y="2669534"/>
            <a:chExt cx="556560" cy="596160"/>
          </a:xfrm>
        </p:grpSpPr>
        <p:sp>
          <p:nvSpPr>
            <p:cNvPr id="723" name="Google Shape;723;p30"/>
            <p:cNvSpPr/>
            <p:nvPr/>
          </p:nvSpPr>
          <p:spPr>
            <a:xfrm>
              <a:off x="8587616" y="2669534"/>
              <a:ext cx="556560" cy="331920"/>
            </a:xfrm>
            <a:custGeom>
              <a:avLst/>
              <a:gdLst/>
              <a:ahLst/>
              <a:cxnLst/>
              <a:rect l="l" t="t" r="r" b="b"/>
              <a:pathLst>
                <a:path w="1547" h="923" extrusionOk="0">
                  <a:moveTo>
                    <a:pt x="1516" y="3"/>
                  </a:moveTo>
                  <a:lnTo>
                    <a:pt x="1281" y="130"/>
                  </a:lnTo>
                  <a:lnTo>
                    <a:pt x="1279" y="131"/>
                  </a:lnTo>
                  <a:lnTo>
                    <a:pt x="1277" y="133"/>
                  </a:lnTo>
                  <a:lnTo>
                    <a:pt x="1275" y="136"/>
                  </a:lnTo>
                  <a:lnTo>
                    <a:pt x="1273" y="138"/>
                  </a:lnTo>
                  <a:lnTo>
                    <a:pt x="1272" y="140"/>
                  </a:lnTo>
                  <a:lnTo>
                    <a:pt x="1271" y="143"/>
                  </a:lnTo>
                  <a:lnTo>
                    <a:pt x="1271" y="145"/>
                  </a:lnTo>
                  <a:lnTo>
                    <a:pt x="1271" y="148"/>
                  </a:lnTo>
                  <a:lnTo>
                    <a:pt x="1271" y="151"/>
                  </a:lnTo>
                  <a:lnTo>
                    <a:pt x="1271" y="153"/>
                  </a:lnTo>
                  <a:lnTo>
                    <a:pt x="1272" y="156"/>
                  </a:lnTo>
                  <a:lnTo>
                    <a:pt x="1273" y="158"/>
                  </a:lnTo>
                  <a:lnTo>
                    <a:pt x="1275" y="161"/>
                  </a:lnTo>
                  <a:lnTo>
                    <a:pt x="1277" y="163"/>
                  </a:lnTo>
                  <a:lnTo>
                    <a:pt x="1279" y="165"/>
                  </a:lnTo>
                  <a:lnTo>
                    <a:pt x="1281" y="167"/>
                  </a:lnTo>
                  <a:lnTo>
                    <a:pt x="1363" y="218"/>
                  </a:lnTo>
                  <a:lnTo>
                    <a:pt x="1271" y="322"/>
                  </a:lnTo>
                  <a:lnTo>
                    <a:pt x="1172" y="414"/>
                  </a:lnTo>
                  <a:lnTo>
                    <a:pt x="1067" y="495"/>
                  </a:lnTo>
                  <a:lnTo>
                    <a:pt x="959" y="565"/>
                  </a:lnTo>
                  <a:lnTo>
                    <a:pt x="849" y="626"/>
                  </a:lnTo>
                  <a:lnTo>
                    <a:pt x="739" y="677"/>
                  </a:lnTo>
                  <a:lnTo>
                    <a:pt x="630" y="721"/>
                  </a:lnTo>
                  <a:lnTo>
                    <a:pt x="525" y="756"/>
                  </a:lnTo>
                  <a:lnTo>
                    <a:pt x="333" y="807"/>
                  </a:lnTo>
                  <a:lnTo>
                    <a:pt x="177" y="837"/>
                  </a:lnTo>
                  <a:lnTo>
                    <a:pt x="72" y="851"/>
                  </a:lnTo>
                  <a:lnTo>
                    <a:pt x="43" y="854"/>
                  </a:lnTo>
                  <a:lnTo>
                    <a:pt x="31" y="855"/>
                  </a:lnTo>
                  <a:lnTo>
                    <a:pt x="28" y="855"/>
                  </a:lnTo>
                  <a:lnTo>
                    <a:pt x="24" y="855"/>
                  </a:lnTo>
                  <a:lnTo>
                    <a:pt x="21" y="856"/>
                  </a:lnTo>
                  <a:lnTo>
                    <a:pt x="18" y="858"/>
                  </a:lnTo>
                  <a:lnTo>
                    <a:pt x="15" y="859"/>
                  </a:lnTo>
                  <a:lnTo>
                    <a:pt x="12" y="861"/>
                  </a:lnTo>
                  <a:lnTo>
                    <a:pt x="10" y="863"/>
                  </a:lnTo>
                  <a:lnTo>
                    <a:pt x="8" y="866"/>
                  </a:lnTo>
                  <a:lnTo>
                    <a:pt x="6" y="868"/>
                  </a:lnTo>
                  <a:lnTo>
                    <a:pt x="4" y="871"/>
                  </a:lnTo>
                  <a:lnTo>
                    <a:pt x="2" y="874"/>
                  </a:lnTo>
                  <a:lnTo>
                    <a:pt x="1" y="877"/>
                  </a:lnTo>
                  <a:lnTo>
                    <a:pt x="0" y="881"/>
                  </a:lnTo>
                  <a:lnTo>
                    <a:pt x="0" y="884"/>
                  </a:lnTo>
                  <a:lnTo>
                    <a:pt x="0" y="888"/>
                  </a:lnTo>
                  <a:lnTo>
                    <a:pt x="0" y="892"/>
                  </a:lnTo>
                  <a:lnTo>
                    <a:pt x="1" y="895"/>
                  </a:lnTo>
                  <a:lnTo>
                    <a:pt x="1" y="899"/>
                  </a:lnTo>
                  <a:lnTo>
                    <a:pt x="2" y="902"/>
                  </a:lnTo>
                  <a:lnTo>
                    <a:pt x="3" y="905"/>
                  </a:lnTo>
                  <a:lnTo>
                    <a:pt x="5" y="908"/>
                  </a:lnTo>
                  <a:lnTo>
                    <a:pt x="7" y="911"/>
                  </a:lnTo>
                  <a:lnTo>
                    <a:pt x="9" y="913"/>
                  </a:lnTo>
                  <a:lnTo>
                    <a:pt x="11" y="916"/>
                  </a:lnTo>
                  <a:lnTo>
                    <a:pt x="14" y="918"/>
                  </a:lnTo>
                  <a:lnTo>
                    <a:pt x="17" y="919"/>
                  </a:lnTo>
                  <a:lnTo>
                    <a:pt x="20" y="921"/>
                  </a:lnTo>
                  <a:lnTo>
                    <a:pt x="23" y="922"/>
                  </a:lnTo>
                  <a:lnTo>
                    <a:pt x="27" y="923"/>
                  </a:lnTo>
                  <a:lnTo>
                    <a:pt x="30" y="923"/>
                  </a:lnTo>
                  <a:lnTo>
                    <a:pt x="34" y="923"/>
                  </a:lnTo>
                  <a:lnTo>
                    <a:pt x="37" y="923"/>
                  </a:lnTo>
                  <a:lnTo>
                    <a:pt x="79" y="919"/>
                  </a:lnTo>
                  <a:lnTo>
                    <a:pt x="189" y="905"/>
                  </a:lnTo>
                  <a:lnTo>
                    <a:pt x="351" y="875"/>
                  </a:lnTo>
                  <a:lnTo>
                    <a:pt x="551" y="821"/>
                  </a:lnTo>
                  <a:lnTo>
                    <a:pt x="660" y="784"/>
                  </a:lnTo>
                  <a:lnTo>
                    <a:pt x="773" y="738"/>
                  </a:lnTo>
                  <a:lnTo>
                    <a:pt x="888" y="684"/>
                  </a:lnTo>
                  <a:lnTo>
                    <a:pt x="1003" y="620"/>
                  </a:lnTo>
                  <a:lnTo>
                    <a:pt x="1116" y="546"/>
                  </a:lnTo>
                  <a:lnTo>
                    <a:pt x="1225" y="461"/>
                  </a:lnTo>
                  <a:lnTo>
                    <a:pt x="1328" y="363"/>
                  </a:lnTo>
                  <a:lnTo>
                    <a:pt x="1423" y="254"/>
                  </a:lnTo>
                  <a:lnTo>
                    <a:pt x="1507" y="308"/>
                  </a:lnTo>
                  <a:lnTo>
                    <a:pt x="1510" y="309"/>
                  </a:lnTo>
                  <a:lnTo>
                    <a:pt x="1513" y="310"/>
                  </a:lnTo>
                  <a:lnTo>
                    <a:pt x="1515" y="310"/>
                  </a:lnTo>
                  <a:lnTo>
                    <a:pt x="1518" y="311"/>
                  </a:lnTo>
                  <a:lnTo>
                    <a:pt x="1521" y="311"/>
                  </a:lnTo>
                  <a:lnTo>
                    <a:pt x="1523" y="310"/>
                  </a:lnTo>
                  <a:lnTo>
                    <a:pt x="1526" y="309"/>
                  </a:lnTo>
                  <a:lnTo>
                    <a:pt x="1528" y="308"/>
                  </a:lnTo>
                  <a:lnTo>
                    <a:pt x="1530" y="307"/>
                  </a:lnTo>
                  <a:lnTo>
                    <a:pt x="1532" y="306"/>
                  </a:lnTo>
                  <a:lnTo>
                    <a:pt x="1534" y="304"/>
                  </a:lnTo>
                  <a:lnTo>
                    <a:pt x="1535" y="302"/>
                  </a:lnTo>
                  <a:lnTo>
                    <a:pt x="1537" y="299"/>
                  </a:lnTo>
                  <a:lnTo>
                    <a:pt x="1538" y="297"/>
                  </a:lnTo>
                  <a:lnTo>
                    <a:pt x="1538" y="294"/>
                  </a:lnTo>
                  <a:lnTo>
                    <a:pt x="1538" y="291"/>
                  </a:lnTo>
                  <a:lnTo>
                    <a:pt x="1547" y="26"/>
                  </a:lnTo>
                  <a:lnTo>
                    <a:pt x="1547" y="22"/>
                  </a:lnTo>
                  <a:lnTo>
                    <a:pt x="1547" y="19"/>
                  </a:lnTo>
                  <a:lnTo>
                    <a:pt x="1546" y="15"/>
                  </a:lnTo>
                  <a:lnTo>
                    <a:pt x="1544" y="12"/>
                  </a:lnTo>
                  <a:lnTo>
                    <a:pt x="1543" y="10"/>
                  </a:lnTo>
                  <a:lnTo>
                    <a:pt x="1541" y="7"/>
                  </a:lnTo>
                  <a:lnTo>
                    <a:pt x="1539" y="5"/>
                  </a:lnTo>
                  <a:lnTo>
                    <a:pt x="1537" y="4"/>
                  </a:lnTo>
                  <a:lnTo>
                    <a:pt x="1535" y="2"/>
                  </a:lnTo>
                  <a:lnTo>
                    <a:pt x="1532" y="1"/>
                  </a:lnTo>
                  <a:lnTo>
                    <a:pt x="1530" y="0"/>
                  </a:lnTo>
                  <a:lnTo>
                    <a:pt x="1527" y="0"/>
                  </a:lnTo>
                  <a:lnTo>
                    <a:pt x="1524" y="0"/>
                  </a:lnTo>
                  <a:lnTo>
                    <a:pt x="1522" y="0"/>
                  </a:lnTo>
                  <a:lnTo>
                    <a:pt x="151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0"/>
            <p:cNvSpPr/>
            <p:nvPr/>
          </p:nvSpPr>
          <p:spPr>
            <a:xfrm>
              <a:off x="9023577" y="2877974"/>
              <a:ext cx="110520" cy="386640"/>
            </a:xfrm>
            <a:custGeom>
              <a:avLst/>
              <a:gdLst/>
              <a:ahLst/>
              <a:cxnLst/>
              <a:rect l="l" t="t" r="r" b="b"/>
              <a:pathLst>
                <a:path w="308" h="1075" extrusionOk="0">
                  <a:moveTo>
                    <a:pt x="0" y="93"/>
                  </a:moveTo>
                  <a:lnTo>
                    <a:pt x="0" y="84"/>
                  </a:lnTo>
                  <a:lnTo>
                    <a:pt x="2" y="74"/>
                  </a:lnTo>
                  <a:lnTo>
                    <a:pt x="4" y="65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1"/>
                  </a:lnTo>
                  <a:lnTo>
                    <a:pt x="280" y="27"/>
                  </a:lnTo>
                  <a:lnTo>
                    <a:pt x="286" y="34"/>
                  </a:lnTo>
                  <a:lnTo>
                    <a:pt x="292" y="41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4" y="65"/>
                  </a:lnTo>
                  <a:lnTo>
                    <a:pt x="306" y="74"/>
                  </a:lnTo>
                  <a:lnTo>
                    <a:pt x="307" y="84"/>
                  </a:lnTo>
                  <a:lnTo>
                    <a:pt x="308" y="93"/>
                  </a:lnTo>
                  <a:lnTo>
                    <a:pt x="308" y="1075"/>
                  </a:lnTo>
                  <a:lnTo>
                    <a:pt x="0" y="1075"/>
                  </a:lnTo>
                  <a:close/>
                  <a:moveTo>
                    <a:pt x="237" y="93"/>
                  </a:move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3"/>
                  </a:lnTo>
                  <a:lnTo>
                    <a:pt x="234" y="81"/>
                  </a:lnTo>
                  <a:lnTo>
                    <a:pt x="233" y="80"/>
                  </a:lnTo>
                  <a:lnTo>
                    <a:pt x="232" y="78"/>
                  </a:lnTo>
                  <a:lnTo>
                    <a:pt x="230" y="76"/>
                  </a:lnTo>
                  <a:lnTo>
                    <a:pt x="228" y="75"/>
                  </a:lnTo>
                  <a:lnTo>
                    <a:pt x="227" y="74"/>
                  </a:lnTo>
                  <a:lnTo>
                    <a:pt x="225" y="73"/>
                  </a:lnTo>
                  <a:lnTo>
                    <a:pt x="223" y="72"/>
                  </a:lnTo>
                  <a:lnTo>
                    <a:pt x="221" y="71"/>
                  </a:lnTo>
                  <a:lnTo>
                    <a:pt x="218" y="70"/>
                  </a:lnTo>
                  <a:lnTo>
                    <a:pt x="216" y="70"/>
                  </a:lnTo>
                  <a:lnTo>
                    <a:pt x="214" y="70"/>
                  </a:lnTo>
                  <a:lnTo>
                    <a:pt x="93" y="70"/>
                  </a:lnTo>
                  <a:lnTo>
                    <a:pt x="90" y="70"/>
                  </a:lnTo>
                  <a:lnTo>
                    <a:pt x="88" y="71"/>
                  </a:lnTo>
                  <a:lnTo>
                    <a:pt x="86" y="71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80" y="74"/>
                  </a:lnTo>
                  <a:lnTo>
                    <a:pt x="78" y="76"/>
                  </a:lnTo>
                  <a:lnTo>
                    <a:pt x="76" y="77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1" y="87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0" y="1007"/>
                  </a:lnTo>
                  <a:lnTo>
                    <a:pt x="240" y="1007"/>
                  </a:lnTo>
                  <a:lnTo>
                    <a:pt x="240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0"/>
            <p:cNvSpPr/>
            <p:nvPr/>
          </p:nvSpPr>
          <p:spPr>
            <a:xfrm>
              <a:off x="8882457" y="2956094"/>
              <a:ext cx="110160" cy="308520"/>
            </a:xfrm>
            <a:custGeom>
              <a:avLst/>
              <a:gdLst/>
              <a:ahLst/>
              <a:cxnLst/>
              <a:rect l="l" t="t" r="r" b="b"/>
              <a:pathLst>
                <a:path w="307" h="858" extrusionOk="0">
                  <a:moveTo>
                    <a:pt x="0" y="93"/>
                  </a:moveTo>
                  <a:lnTo>
                    <a:pt x="0" y="84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2"/>
                  </a:lnTo>
                  <a:lnTo>
                    <a:pt x="21" y="34"/>
                  </a:lnTo>
                  <a:lnTo>
                    <a:pt x="27" y="28"/>
                  </a:lnTo>
                  <a:lnTo>
                    <a:pt x="34" y="22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2"/>
                  </a:lnTo>
                  <a:lnTo>
                    <a:pt x="280" y="28"/>
                  </a:lnTo>
                  <a:lnTo>
                    <a:pt x="286" y="34"/>
                  </a:lnTo>
                  <a:lnTo>
                    <a:pt x="291" y="42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3" y="66"/>
                  </a:lnTo>
                  <a:lnTo>
                    <a:pt x="305" y="75"/>
                  </a:lnTo>
                  <a:lnTo>
                    <a:pt x="307" y="84"/>
                  </a:lnTo>
                  <a:lnTo>
                    <a:pt x="307" y="93"/>
                  </a:lnTo>
                  <a:lnTo>
                    <a:pt x="307" y="858"/>
                  </a:lnTo>
                  <a:lnTo>
                    <a:pt x="2" y="858"/>
                  </a:lnTo>
                  <a:lnTo>
                    <a:pt x="2" y="93"/>
                  </a:lnTo>
                  <a:close/>
                  <a:moveTo>
                    <a:pt x="237" y="93"/>
                  </a:move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4"/>
                  </a:lnTo>
                  <a:lnTo>
                    <a:pt x="234" y="82"/>
                  </a:lnTo>
                  <a:lnTo>
                    <a:pt x="233" y="80"/>
                  </a:lnTo>
                  <a:lnTo>
                    <a:pt x="231" y="78"/>
                  </a:lnTo>
                  <a:lnTo>
                    <a:pt x="230" y="77"/>
                  </a:lnTo>
                  <a:lnTo>
                    <a:pt x="228" y="75"/>
                  </a:lnTo>
                  <a:lnTo>
                    <a:pt x="226" y="74"/>
                  </a:lnTo>
                  <a:lnTo>
                    <a:pt x="224" y="73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8" y="71"/>
                  </a:lnTo>
                  <a:lnTo>
                    <a:pt x="216" y="71"/>
                  </a:lnTo>
                  <a:lnTo>
                    <a:pt x="214" y="71"/>
                  </a:lnTo>
                  <a:lnTo>
                    <a:pt x="93" y="71"/>
                  </a:lnTo>
                  <a:lnTo>
                    <a:pt x="90" y="71"/>
                  </a:lnTo>
                  <a:lnTo>
                    <a:pt x="88" y="71"/>
                  </a:lnTo>
                  <a:lnTo>
                    <a:pt x="86" y="72"/>
                  </a:lnTo>
                  <a:lnTo>
                    <a:pt x="83" y="73"/>
                  </a:lnTo>
                  <a:lnTo>
                    <a:pt x="81" y="74"/>
                  </a:lnTo>
                  <a:lnTo>
                    <a:pt x="80" y="75"/>
                  </a:lnTo>
                  <a:lnTo>
                    <a:pt x="78" y="76"/>
                  </a:lnTo>
                  <a:lnTo>
                    <a:pt x="76" y="78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1" y="87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0" y="790"/>
                  </a:lnTo>
                  <a:lnTo>
                    <a:pt x="240" y="790"/>
                  </a:lnTo>
                  <a:lnTo>
                    <a:pt x="240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0"/>
            <p:cNvSpPr/>
            <p:nvPr/>
          </p:nvSpPr>
          <p:spPr>
            <a:xfrm>
              <a:off x="8740256" y="2997853"/>
              <a:ext cx="110160" cy="266760"/>
            </a:xfrm>
            <a:custGeom>
              <a:avLst/>
              <a:gdLst/>
              <a:ahLst/>
              <a:cxnLst/>
              <a:rect l="l" t="t" r="r" b="b"/>
              <a:pathLst>
                <a:path w="307" h="742" extrusionOk="0">
                  <a:moveTo>
                    <a:pt x="0" y="93"/>
                  </a:moveTo>
                  <a:lnTo>
                    <a:pt x="0" y="84"/>
                  </a:lnTo>
                  <a:lnTo>
                    <a:pt x="2" y="74"/>
                  </a:lnTo>
                  <a:lnTo>
                    <a:pt x="4" y="65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1"/>
                  </a:lnTo>
                  <a:lnTo>
                    <a:pt x="280" y="27"/>
                  </a:lnTo>
                  <a:lnTo>
                    <a:pt x="286" y="34"/>
                  </a:lnTo>
                  <a:lnTo>
                    <a:pt x="291" y="41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3" y="65"/>
                  </a:lnTo>
                  <a:lnTo>
                    <a:pt x="305" y="74"/>
                  </a:lnTo>
                  <a:lnTo>
                    <a:pt x="307" y="84"/>
                  </a:lnTo>
                  <a:lnTo>
                    <a:pt x="307" y="93"/>
                  </a:lnTo>
                  <a:lnTo>
                    <a:pt x="307" y="742"/>
                  </a:lnTo>
                  <a:lnTo>
                    <a:pt x="2" y="742"/>
                  </a:lnTo>
                  <a:lnTo>
                    <a:pt x="2" y="93"/>
                  </a:lnTo>
                  <a:close/>
                  <a:moveTo>
                    <a:pt x="237" y="93"/>
                  </a:move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3"/>
                  </a:lnTo>
                  <a:lnTo>
                    <a:pt x="234" y="81"/>
                  </a:lnTo>
                  <a:lnTo>
                    <a:pt x="233" y="80"/>
                  </a:lnTo>
                  <a:lnTo>
                    <a:pt x="231" y="78"/>
                  </a:lnTo>
                  <a:lnTo>
                    <a:pt x="230" y="76"/>
                  </a:lnTo>
                  <a:lnTo>
                    <a:pt x="228" y="75"/>
                  </a:lnTo>
                  <a:lnTo>
                    <a:pt x="226" y="74"/>
                  </a:lnTo>
                  <a:lnTo>
                    <a:pt x="224" y="73"/>
                  </a:lnTo>
                  <a:lnTo>
                    <a:pt x="222" y="72"/>
                  </a:lnTo>
                  <a:lnTo>
                    <a:pt x="220" y="71"/>
                  </a:lnTo>
                  <a:lnTo>
                    <a:pt x="218" y="70"/>
                  </a:lnTo>
                  <a:lnTo>
                    <a:pt x="216" y="70"/>
                  </a:lnTo>
                  <a:lnTo>
                    <a:pt x="214" y="70"/>
                  </a:lnTo>
                  <a:lnTo>
                    <a:pt x="93" y="70"/>
                  </a:lnTo>
                  <a:lnTo>
                    <a:pt x="90" y="70"/>
                  </a:lnTo>
                  <a:lnTo>
                    <a:pt x="88" y="71"/>
                  </a:lnTo>
                  <a:lnTo>
                    <a:pt x="86" y="71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80" y="74"/>
                  </a:lnTo>
                  <a:lnTo>
                    <a:pt x="78" y="76"/>
                  </a:lnTo>
                  <a:lnTo>
                    <a:pt x="76" y="77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1" y="87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0" y="674"/>
                  </a:lnTo>
                  <a:lnTo>
                    <a:pt x="239" y="674"/>
                  </a:lnTo>
                  <a:lnTo>
                    <a:pt x="239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0"/>
            <p:cNvSpPr/>
            <p:nvPr/>
          </p:nvSpPr>
          <p:spPr>
            <a:xfrm>
              <a:off x="8598777" y="3042494"/>
              <a:ext cx="110520" cy="223200"/>
            </a:xfrm>
            <a:custGeom>
              <a:avLst/>
              <a:gdLst/>
              <a:ahLst/>
              <a:cxnLst/>
              <a:rect l="l" t="t" r="r" b="b"/>
              <a:pathLst>
                <a:path w="308" h="621" extrusionOk="0">
                  <a:moveTo>
                    <a:pt x="0" y="93"/>
                  </a:moveTo>
                  <a:lnTo>
                    <a:pt x="0" y="84"/>
                  </a:lnTo>
                  <a:lnTo>
                    <a:pt x="2" y="74"/>
                  </a:lnTo>
                  <a:lnTo>
                    <a:pt x="4" y="65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2" y="34"/>
                  </a:lnTo>
                  <a:lnTo>
                    <a:pt x="28" y="27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5" y="0"/>
                  </a:lnTo>
                  <a:lnTo>
                    <a:pt x="224" y="0"/>
                  </a:lnTo>
                  <a:lnTo>
                    <a:pt x="234" y="2"/>
                  </a:lnTo>
                  <a:lnTo>
                    <a:pt x="243" y="4"/>
                  </a:lnTo>
                  <a:lnTo>
                    <a:pt x="251" y="7"/>
                  </a:lnTo>
                  <a:lnTo>
                    <a:pt x="259" y="11"/>
                  </a:lnTo>
                  <a:lnTo>
                    <a:pt x="267" y="16"/>
                  </a:lnTo>
                  <a:lnTo>
                    <a:pt x="274" y="21"/>
                  </a:lnTo>
                  <a:lnTo>
                    <a:pt x="281" y="27"/>
                  </a:lnTo>
                  <a:lnTo>
                    <a:pt x="287" y="34"/>
                  </a:lnTo>
                  <a:lnTo>
                    <a:pt x="292" y="41"/>
                  </a:lnTo>
                  <a:lnTo>
                    <a:pt x="297" y="49"/>
                  </a:lnTo>
                  <a:lnTo>
                    <a:pt x="301" y="57"/>
                  </a:lnTo>
                  <a:lnTo>
                    <a:pt x="304" y="65"/>
                  </a:lnTo>
                  <a:lnTo>
                    <a:pt x="306" y="74"/>
                  </a:lnTo>
                  <a:lnTo>
                    <a:pt x="308" y="84"/>
                  </a:lnTo>
                  <a:lnTo>
                    <a:pt x="308" y="93"/>
                  </a:lnTo>
                  <a:lnTo>
                    <a:pt x="308" y="621"/>
                  </a:lnTo>
                  <a:lnTo>
                    <a:pt x="3" y="621"/>
                  </a:lnTo>
                  <a:lnTo>
                    <a:pt x="3" y="93"/>
                  </a:lnTo>
                  <a:close/>
                  <a:moveTo>
                    <a:pt x="237" y="93"/>
                  </a:move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4"/>
                  </a:lnTo>
                  <a:lnTo>
                    <a:pt x="234" y="82"/>
                  </a:lnTo>
                  <a:lnTo>
                    <a:pt x="233" y="80"/>
                  </a:lnTo>
                  <a:lnTo>
                    <a:pt x="232" y="78"/>
                  </a:lnTo>
                  <a:lnTo>
                    <a:pt x="230" y="77"/>
                  </a:lnTo>
                  <a:lnTo>
                    <a:pt x="229" y="75"/>
                  </a:lnTo>
                  <a:lnTo>
                    <a:pt x="227" y="74"/>
                  </a:lnTo>
                  <a:lnTo>
                    <a:pt x="225" y="73"/>
                  </a:lnTo>
                  <a:lnTo>
                    <a:pt x="223" y="72"/>
                  </a:lnTo>
                  <a:lnTo>
                    <a:pt x="221" y="72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93" y="71"/>
                  </a:lnTo>
                  <a:lnTo>
                    <a:pt x="90" y="71"/>
                  </a:lnTo>
                  <a:lnTo>
                    <a:pt x="88" y="71"/>
                  </a:lnTo>
                  <a:lnTo>
                    <a:pt x="86" y="72"/>
                  </a:lnTo>
                  <a:lnTo>
                    <a:pt x="84" y="73"/>
                  </a:lnTo>
                  <a:lnTo>
                    <a:pt x="82" y="74"/>
                  </a:lnTo>
                  <a:lnTo>
                    <a:pt x="80" y="75"/>
                  </a:lnTo>
                  <a:lnTo>
                    <a:pt x="78" y="76"/>
                  </a:lnTo>
                  <a:lnTo>
                    <a:pt x="77" y="78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2" y="87"/>
                  </a:lnTo>
                  <a:lnTo>
                    <a:pt x="71" y="89"/>
                  </a:lnTo>
                  <a:lnTo>
                    <a:pt x="71" y="91"/>
                  </a:lnTo>
                  <a:lnTo>
                    <a:pt x="71" y="93"/>
                  </a:lnTo>
                  <a:lnTo>
                    <a:pt x="71" y="553"/>
                  </a:lnTo>
                  <a:lnTo>
                    <a:pt x="240" y="553"/>
                  </a:lnTo>
                  <a:lnTo>
                    <a:pt x="240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8" name="Google Shape;728;p30"/>
          <p:cNvGrpSpPr/>
          <p:nvPr/>
        </p:nvGrpSpPr>
        <p:grpSpPr>
          <a:xfrm>
            <a:off x="4759962" y="4082341"/>
            <a:ext cx="638006" cy="682604"/>
            <a:chOff x="9316257" y="2669534"/>
            <a:chExt cx="556200" cy="595080"/>
          </a:xfrm>
        </p:grpSpPr>
        <p:sp>
          <p:nvSpPr>
            <p:cNvPr id="729" name="Google Shape;729;p30"/>
            <p:cNvSpPr/>
            <p:nvPr/>
          </p:nvSpPr>
          <p:spPr>
            <a:xfrm>
              <a:off x="9316257" y="2669534"/>
              <a:ext cx="556200" cy="331920"/>
            </a:xfrm>
            <a:custGeom>
              <a:avLst/>
              <a:gdLst/>
              <a:ahLst/>
              <a:cxnLst/>
              <a:rect l="l" t="t" r="r" b="b"/>
              <a:pathLst>
                <a:path w="1546" h="923" extrusionOk="0">
                  <a:moveTo>
                    <a:pt x="31" y="3"/>
                  </a:moveTo>
                  <a:lnTo>
                    <a:pt x="265" y="130"/>
                  </a:lnTo>
                  <a:lnTo>
                    <a:pt x="267" y="131"/>
                  </a:lnTo>
                  <a:lnTo>
                    <a:pt x="270" y="133"/>
                  </a:lnTo>
                  <a:lnTo>
                    <a:pt x="271" y="136"/>
                  </a:lnTo>
                  <a:lnTo>
                    <a:pt x="273" y="138"/>
                  </a:lnTo>
                  <a:lnTo>
                    <a:pt x="274" y="140"/>
                  </a:lnTo>
                  <a:lnTo>
                    <a:pt x="275" y="143"/>
                  </a:lnTo>
                  <a:lnTo>
                    <a:pt x="275" y="145"/>
                  </a:lnTo>
                  <a:lnTo>
                    <a:pt x="275" y="148"/>
                  </a:lnTo>
                  <a:lnTo>
                    <a:pt x="275" y="151"/>
                  </a:lnTo>
                  <a:lnTo>
                    <a:pt x="275" y="153"/>
                  </a:lnTo>
                  <a:lnTo>
                    <a:pt x="274" y="156"/>
                  </a:lnTo>
                  <a:lnTo>
                    <a:pt x="273" y="158"/>
                  </a:lnTo>
                  <a:lnTo>
                    <a:pt x="271" y="161"/>
                  </a:lnTo>
                  <a:lnTo>
                    <a:pt x="270" y="163"/>
                  </a:lnTo>
                  <a:lnTo>
                    <a:pt x="267" y="165"/>
                  </a:lnTo>
                  <a:lnTo>
                    <a:pt x="265" y="167"/>
                  </a:lnTo>
                  <a:lnTo>
                    <a:pt x="183" y="218"/>
                  </a:lnTo>
                  <a:lnTo>
                    <a:pt x="275" y="322"/>
                  </a:lnTo>
                  <a:lnTo>
                    <a:pt x="375" y="414"/>
                  </a:lnTo>
                  <a:lnTo>
                    <a:pt x="479" y="495"/>
                  </a:lnTo>
                  <a:lnTo>
                    <a:pt x="588" y="565"/>
                  </a:lnTo>
                  <a:lnTo>
                    <a:pt x="698" y="626"/>
                  </a:lnTo>
                  <a:lnTo>
                    <a:pt x="808" y="677"/>
                  </a:lnTo>
                  <a:lnTo>
                    <a:pt x="917" y="721"/>
                  </a:lnTo>
                  <a:lnTo>
                    <a:pt x="1022" y="756"/>
                  </a:lnTo>
                  <a:lnTo>
                    <a:pt x="1214" y="807"/>
                  </a:lnTo>
                  <a:lnTo>
                    <a:pt x="1369" y="837"/>
                  </a:lnTo>
                  <a:lnTo>
                    <a:pt x="1475" y="851"/>
                  </a:lnTo>
                  <a:lnTo>
                    <a:pt x="1504" y="854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2" y="855"/>
                  </a:lnTo>
                  <a:lnTo>
                    <a:pt x="1525" y="856"/>
                  </a:lnTo>
                  <a:lnTo>
                    <a:pt x="1529" y="858"/>
                  </a:lnTo>
                  <a:lnTo>
                    <a:pt x="1532" y="859"/>
                  </a:lnTo>
                  <a:lnTo>
                    <a:pt x="1534" y="861"/>
                  </a:lnTo>
                  <a:lnTo>
                    <a:pt x="1537" y="863"/>
                  </a:lnTo>
                  <a:lnTo>
                    <a:pt x="1539" y="866"/>
                  </a:lnTo>
                  <a:lnTo>
                    <a:pt x="1541" y="868"/>
                  </a:lnTo>
                  <a:lnTo>
                    <a:pt x="1543" y="871"/>
                  </a:lnTo>
                  <a:lnTo>
                    <a:pt x="1544" y="874"/>
                  </a:lnTo>
                  <a:lnTo>
                    <a:pt x="1545" y="877"/>
                  </a:lnTo>
                  <a:lnTo>
                    <a:pt x="1546" y="881"/>
                  </a:lnTo>
                  <a:lnTo>
                    <a:pt x="1546" y="884"/>
                  </a:lnTo>
                  <a:lnTo>
                    <a:pt x="1546" y="888"/>
                  </a:lnTo>
                  <a:lnTo>
                    <a:pt x="1546" y="892"/>
                  </a:lnTo>
                  <a:lnTo>
                    <a:pt x="1546" y="895"/>
                  </a:lnTo>
                  <a:lnTo>
                    <a:pt x="1545" y="899"/>
                  </a:lnTo>
                  <a:lnTo>
                    <a:pt x="1544" y="902"/>
                  </a:lnTo>
                  <a:lnTo>
                    <a:pt x="1543" y="905"/>
                  </a:lnTo>
                  <a:lnTo>
                    <a:pt x="1541" y="908"/>
                  </a:lnTo>
                  <a:lnTo>
                    <a:pt x="1540" y="911"/>
                  </a:lnTo>
                  <a:lnTo>
                    <a:pt x="1537" y="913"/>
                  </a:lnTo>
                  <a:lnTo>
                    <a:pt x="1535" y="916"/>
                  </a:lnTo>
                  <a:lnTo>
                    <a:pt x="1532" y="918"/>
                  </a:lnTo>
                  <a:lnTo>
                    <a:pt x="1529" y="919"/>
                  </a:lnTo>
                  <a:lnTo>
                    <a:pt x="1526" y="921"/>
                  </a:lnTo>
                  <a:lnTo>
                    <a:pt x="1523" y="922"/>
                  </a:lnTo>
                  <a:lnTo>
                    <a:pt x="1520" y="923"/>
                  </a:lnTo>
                  <a:lnTo>
                    <a:pt x="1516" y="923"/>
                  </a:lnTo>
                  <a:lnTo>
                    <a:pt x="1513" y="923"/>
                  </a:lnTo>
                  <a:lnTo>
                    <a:pt x="1509" y="923"/>
                  </a:lnTo>
                  <a:lnTo>
                    <a:pt x="1467" y="919"/>
                  </a:lnTo>
                  <a:lnTo>
                    <a:pt x="1357" y="905"/>
                  </a:lnTo>
                  <a:lnTo>
                    <a:pt x="1195" y="875"/>
                  </a:lnTo>
                  <a:lnTo>
                    <a:pt x="995" y="821"/>
                  </a:lnTo>
                  <a:lnTo>
                    <a:pt x="886" y="784"/>
                  </a:lnTo>
                  <a:lnTo>
                    <a:pt x="773" y="738"/>
                  </a:lnTo>
                  <a:lnTo>
                    <a:pt x="659" y="684"/>
                  </a:lnTo>
                  <a:lnTo>
                    <a:pt x="544" y="620"/>
                  </a:lnTo>
                  <a:lnTo>
                    <a:pt x="431" y="546"/>
                  </a:lnTo>
                  <a:lnTo>
                    <a:pt x="322" y="461"/>
                  </a:lnTo>
                  <a:lnTo>
                    <a:pt x="219" y="363"/>
                  </a:lnTo>
                  <a:lnTo>
                    <a:pt x="124" y="254"/>
                  </a:lnTo>
                  <a:lnTo>
                    <a:pt x="39" y="308"/>
                  </a:lnTo>
                  <a:lnTo>
                    <a:pt x="36" y="309"/>
                  </a:lnTo>
                  <a:lnTo>
                    <a:pt x="34" y="310"/>
                  </a:lnTo>
                  <a:lnTo>
                    <a:pt x="31" y="310"/>
                  </a:lnTo>
                  <a:lnTo>
                    <a:pt x="28" y="311"/>
                  </a:lnTo>
                  <a:lnTo>
                    <a:pt x="26" y="311"/>
                  </a:lnTo>
                  <a:lnTo>
                    <a:pt x="23" y="310"/>
                  </a:lnTo>
                  <a:lnTo>
                    <a:pt x="21" y="309"/>
                  </a:lnTo>
                  <a:lnTo>
                    <a:pt x="18" y="308"/>
                  </a:lnTo>
                  <a:lnTo>
                    <a:pt x="16" y="307"/>
                  </a:lnTo>
                  <a:lnTo>
                    <a:pt x="14" y="306"/>
                  </a:lnTo>
                  <a:lnTo>
                    <a:pt x="12" y="304"/>
                  </a:lnTo>
                  <a:lnTo>
                    <a:pt x="11" y="302"/>
                  </a:lnTo>
                  <a:lnTo>
                    <a:pt x="10" y="299"/>
                  </a:lnTo>
                  <a:lnTo>
                    <a:pt x="9" y="297"/>
                  </a:lnTo>
                  <a:lnTo>
                    <a:pt x="8" y="294"/>
                  </a:lnTo>
                  <a:lnTo>
                    <a:pt x="8" y="291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7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9328497" y="2877974"/>
              <a:ext cx="110160" cy="386640"/>
            </a:xfrm>
            <a:custGeom>
              <a:avLst/>
              <a:gdLst/>
              <a:ahLst/>
              <a:cxnLst/>
              <a:rect l="l" t="t" r="r" b="b"/>
              <a:pathLst>
                <a:path w="307" h="1075" extrusionOk="0">
                  <a:moveTo>
                    <a:pt x="304" y="1075"/>
                  </a:moveTo>
                  <a:lnTo>
                    <a:pt x="0" y="1075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4" y="65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1"/>
                  </a:lnTo>
                  <a:lnTo>
                    <a:pt x="280" y="27"/>
                  </a:lnTo>
                  <a:lnTo>
                    <a:pt x="286" y="34"/>
                  </a:lnTo>
                  <a:lnTo>
                    <a:pt x="291" y="41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3" y="65"/>
                  </a:lnTo>
                  <a:lnTo>
                    <a:pt x="305" y="74"/>
                  </a:lnTo>
                  <a:lnTo>
                    <a:pt x="307" y="84"/>
                  </a:lnTo>
                  <a:lnTo>
                    <a:pt x="307" y="93"/>
                  </a:lnTo>
                  <a:lnTo>
                    <a:pt x="307" y="1075"/>
                  </a:lnTo>
                  <a:close/>
                  <a:moveTo>
                    <a:pt x="237" y="1007"/>
                  </a:moveTo>
                  <a:lnTo>
                    <a:pt x="237" y="93"/>
                  </a:ln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3"/>
                  </a:lnTo>
                  <a:lnTo>
                    <a:pt x="234" y="81"/>
                  </a:lnTo>
                  <a:lnTo>
                    <a:pt x="233" y="80"/>
                  </a:lnTo>
                  <a:lnTo>
                    <a:pt x="231" y="78"/>
                  </a:lnTo>
                  <a:lnTo>
                    <a:pt x="230" y="76"/>
                  </a:lnTo>
                  <a:lnTo>
                    <a:pt x="228" y="75"/>
                  </a:lnTo>
                  <a:lnTo>
                    <a:pt x="226" y="74"/>
                  </a:lnTo>
                  <a:lnTo>
                    <a:pt x="224" y="73"/>
                  </a:lnTo>
                  <a:lnTo>
                    <a:pt x="222" y="72"/>
                  </a:lnTo>
                  <a:lnTo>
                    <a:pt x="220" y="71"/>
                  </a:lnTo>
                  <a:lnTo>
                    <a:pt x="218" y="70"/>
                  </a:lnTo>
                  <a:lnTo>
                    <a:pt x="216" y="70"/>
                  </a:lnTo>
                  <a:lnTo>
                    <a:pt x="214" y="70"/>
                  </a:lnTo>
                  <a:lnTo>
                    <a:pt x="93" y="70"/>
                  </a:lnTo>
                  <a:lnTo>
                    <a:pt x="90" y="70"/>
                  </a:lnTo>
                  <a:lnTo>
                    <a:pt x="88" y="71"/>
                  </a:lnTo>
                  <a:lnTo>
                    <a:pt x="86" y="71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80" y="74"/>
                  </a:lnTo>
                  <a:lnTo>
                    <a:pt x="78" y="76"/>
                  </a:lnTo>
                  <a:lnTo>
                    <a:pt x="76" y="77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1" y="87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0" y="10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9469617" y="2956094"/>
              <a:ext cx="110160" cy="308520"/>
            </a:xfrm>
            <a:custGeom>
              <a:avLst/>
              <a:gdLst/>
              <a:ahLst/>
              <a:cxnLst/>
              <a:rect l="l" t="t" r="r" b="b"/>
              <a:pathLst>
                <a:path w="307" h="858" extrusionOk="0">
                  <a:moveTo>
                    <a:pt x="305" y="858"/>
                  </a:moveTo>
                  <a:lnTo>
                    <a:pt x="0" y="85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2"/>
                  </a:lnTo>
                  <a:lnTo>
                    <a:pt x="21" y="34"/>
                  </a:lnTo>
                  <a:lnTo>
                    <a:pt x="27" y="28"/>
                  </a:lnTo>
                  <a:lnTo>
                    <a:pt x="34" y="22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2"/>
                  </a:lnTo>
                  <a:lnTo>
                    <a:pt x="280" y="28"/>
                  </a:lnTo>
                  <a:lnTo>
                    <a:pt x="286" y="34"/>
                  </a:lnTo>
                  <a:lnTo>
                    <a:pt x="291" y="42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3" y="66"/>
                  </a:lnTo>
                  <a:lnTo>
                    <a:pt x="305" y="75"/>
                  </a:lnTo>
                  <a:lnTo>
                    <a:pt x="307" y="84"/>
                  </a:lnTo>
                  <a:lnTo>
                    <a:pt x="307" y="93"/>
                  </a:lnTo>
                  <a:lnTo>
                    <a:pt x="307" y="858"/>
                  </a:lnTo>
                  <a:close/>
                  <a:moveTo>
                    <a:pt x="237" y="790"/>
                  </a:moveTo>
                  <a:lnTo>
                    <a:pt x="237" y="93"/>
                  </a:ln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4"/>
                  </a:lnTo>
                  <a:lnTo>
                    <a:pt x="234" y="82"/>
                  </a:lnTo>
                  <a:lnTo>
                    <a:pt x="233" y="80"/>
                  </a:lnTo>
                  <a:lnTo>
                    <a:pt x="232" y="78"/>
                  </a:lnTo>
                  <a:lnTo>
                    <a:pt x="230" y="77"/>
                  </a:lnTo>
                  <a:lnTo>
                    <a:pt x="228" y="75"/>
                  </a:lnTo>
                  <a:lnTo>
                    <a:pt x="227" y="74"/>
                  </a:lnTo>
                  <a:lnTo>
                    <a:pt x="225" y="73"/>
                  </a:lnTo>
                  <a:lnTo>
                    <a:pt x="223" y="72"/>
                  </a:lnTo>
                  <a:lnTo>
                    <a:pt x="221" y="72"/>
                  </a:lnTo>
                  <a:lnTo>
                    <a:pt x="218" y="71"/>
                  </a:lnTo>
                  <a:lnTo>
                    <a:pt x="216" y="71"/>
                  </a:lnTo>
                  <a:lnTo>
                    <a:pt x="214" y="71"/>
                  </a:lnTo>
                  <a:lnTo>
                    <a:pt x="93" y="71"/>
                  </a:lnTo>
                  <a:lnTo>
                    <a:pt x="90" y="71"/>
                  </a:lnTo>
                  <a:lnTo>
                    <a:pt x="88" y="71"/>
                  </a:lnTo>
                  <a:lnTo>
                    <a:pt x="86" y="72"/>
                  </a:lnTo>
                  <a:lnTo>
                    <a:pt x="83" y="73"/>
                  </a:lnTo>
                  <a:lnTo>
                    <a:pt x="81" y="74"/>
                  </a:lnTo>
                  <a:lnTo>
                    <a:pt x="80" y="75"/>
                  </a:lnTo>
                  <a:lnTo>
                    <a:pt x="78" y="76"/>
                  </a:lnTo>
                  <a:lnTo>
                    <a:pt x="76" y="78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73" y="83"/>
                  </a:lnTo>
                  <a:lnTo>
                    <a:pt x="72" y="85"/>
                  </a:lnTo>
                  <a:lnTo>
                    <a:pt x="71" y="87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0" y="7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9611817" y="2997853"/>
              <a:ext cx="110160" cy="266760"/>
            </a:xfrm>
            <a:custGeom>
              <a:avLst/>
              <a:gdLst/>
              <a:ahLst/>
              <a:cxnLst/>
              <a:rect l="l" t="t" r="r" b="b"/>
              <a:pathLst>
                <a:path w="307" h="742" extrusionOk="0">
                  <a:moveTo>
                    <a:pt x="305" y="742"/>
                  </a:moveTo>
                  <a:lnTo>
                    <a:pt x="0" y="742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4" y="65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0" y="7"/>
                  </a:lnTo>
                  <a:lnTo>
                    <a:pt x="258" y="11"/>
                  </a:lnTo>
                  <a:lnTo>
                    <a:pt x="266" y="16"/>
                  </a:lnTo>
                  <a:lnTo>
                    <a:pt x="273" y="21"/>
                  </a:lnTo>
                  <a:lnTo>
                    <a:pt x="280" y="27"/>
                  </a:lnTo>
                  <a:lnTo>
                    <a:pt x="286" y="34"/>
                  </a:lnTo>
                  <a:lnTo>
                    <a:pt x="291" y="41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3" y="65"/>
                  </a:lnTo>
                  <a:lnTo>
                    <a:pt x="305" y="74"/>
                  </a:lnTo>
                  <a:lnTo>
                    <a:pt x="307" y="84"/>
                  </a:lnTo>
                  <a:lnTo>
                    <a:pt x="307" y="93"/>
                  </a:lnTo>
                  <a:lnTo>
                    <a:pt x="307" y="742"/>
                  </a:lnTo>
                  <a:close/>
                  <a:moveTo>
                    <a:pt x="234" y="674"/>
                  </a:moveTo>
                  <a:lnTo>
                    <a:pt x="234" y="93"/>
                  </a:lnTo>
                  <a:lnTo>
                    <a:pt x="234" y="90"/>
                  </a:lnTo>
                  <a:lnTo>
                    <a:pt x="233" y="88"/>
                  </a:lnTo>
                  <a:lnTo>
                    <a:pt x="233" y="86"/>
                  </a:lnTo>
                  <a:lnTo>
                    <a:pt x="232" y="83"/>
                  </a:lnTo>
                  <a:lnTo>
                    <a:pt x="231" y="81"/>
                  </a:lnTo>
                  <a:lnTo>
                    <a:pt x="230" y="80"/>
                  </a:lnTo>
                  <a:lnTo>
                    <a:pt x="229" y="78"/>
                  </a:lnTo>
                  <a:lnTo>
                    <a:pt x="227" y="76"/>
                  </a:lnTo>
                  <a:lnTo>
                    <a:pt x="226" y="75"/>
                  </a:lnTo>
                  <a:lnTo>
                    <a:pt x="224" y="74"/>
                  </a:lnTo>
                  <a:lnTo>
                    <a:pt x="222" y="73"/>
                  </a:lnTo>
                  <a:lnTo>
                    <a:pt x="220" y="72"/>
                  </a:lnTo>
                  <a:lnTo>
                    <a:pt x="218" y="71"/>
                  </a:lnTo>
                  <a:lnTo>
                    <a:pt x="216" y="70"/>
                  </a:lnTo>
                  <a:lnTo>
                    <a:pt x="214" y="70"/>
                  </a:lnTo>
                  <a:lnTo>
                    <a:pt x="212" y="70"/>
                  </a:lnTo>
                  <a:lnTo>
                    <a:pt x="90" y="70"/>
                  </a:lnTo>
                  <a:lnTo>
                    <a:pt x="87" y="70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1" y="72"/>
                  </a:lnTo>
                  <a:lnTo>
                    <a:pt x="79" y="73"/>
                  </a:lnTo>
                  <a:lnTo>
                    <a:pt x="77" y="74"/>
                  </a:lnTo>
                  <a:lnTo>
                    <a:pt x="75" y="76"/>
                  </a:lnTo>
                  <a:lnTo>
                    <a:pt x="74" y="77"/>
                  </a:lnTo>
                  <a:lnTo>
                    <a:pt x="72" y="79"/>
                  </a:lnTo>
                  <a:lnTo>
                    <a:pt x="71" y="81"/>
                  </a:lnTo>
                  <a:lnTo>
                    <a:pt x="70" y="83"/>
                  </a:lnTo>
                  <a:lnTo>
                    <a:pt x="69" y="85"/>
                  </a:lnTo>
                  <a:lnTo>
                    <a:pt x="69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8" y="6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9752936" y="3041414"/>
              <a:ext cx="110520" cy="223200"/>
            </a:xfrm>
            <a:custGeom>
              <a:avLst/>
              <a:gdLst/>
              <a:ahLst/>
              <a:cxnLst/>
              <a:rect l="l" t="t" r="r" b="b"/>
              <a:pathLst>
                <a:path w="308" h="621" extrusionOk="0">
                  <a:moveTo>
                    <a:pt x="305" y="621"/>
                  </a:moveTo>
                  <a:lnTo>
                    <a:pt x="0" y="62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7" y="57"/>
                  </a:lnTo>
                  <a:lnTo>
                    <a:pt x="11" y="49"/>
                  </a:lnTo>
                  <a:lnTo>
                    <a:pt x="16" y="42"/>
                  </a:lnTo>
                  <a:lnTo>
                    <a:pt x="21" y="34"/>
                  </a:lnTo>
                  <a:lnTo>
                    <a:pt x="27" y="28"/>
                  </a:lnTo>
                  <a:lnTo>
                    <a:pt x="34" y="22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4" y="2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215" y="0"/>
                  </a:lnTo>
                  <a:lnTo>
                    <a:pt x="224" y="0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1" y="7"/>
                  </a:lnTo>
                  <a:lnTo>
                    <a:pt x="259" y="11"/>
                  </a:lnTo>
                  <a:lnTo>
                    <a:pt x="266" y="16"/>
                  </a:lnTo>
                  <a:lnTo>
                    <a:pt x="274" y="22"/>
                  </a:lnTo>
                  <a:lnTo>
                    <a:pt x="280" y="28"/>
                  </a:lnTo>
                  <a:lnTo>
                    <a:pt x="286" y="34"/>
                  </a:lnTo>
                  <a:lnTo>
                    <a:pt x="292" y="42"/>
                  </a:lnTo>
                  <a:lnTo>
                    <a:pt x="296" y="49"/>
                  </a:lnTo>
                  <a:lnTo>
                    <a:pt x="300" y="57"/>
                  </a:lnTo>
                  <a:lnTo>
                    <a:pt x="304" y="66"/>
                  </a:lnTo>
                  <a:lnTo>
                    <a:pt x="306" y="75"/>
                  </a:lnTo>
                  <a:lnTo>
                    <a:pt x="307" y="84"/>
                  </a:lnTo>
                  <a:lnTo>
                    <a:pt x="308" y="93"/>
                  </a:lnTo>
                  <a:lnTo>
                    <a:pt x="308" y="621"/>
                  </a:lnTo>
                  <a:close/>
                  <a:moveTo>
                    <a:pt x="68" y="553"/>
                  </a:moveTo>
                  <a:lnTo>
                    <a:pt x="237" y="553"/>
                  </a:lnTo>
                  <a:lnTo>
                    <a:pt x="237" y="93"/>
                  </a:lnTo>
                  <a:lnTo>
                    <a:pt x="237" y="90"/>
                  </a:lnTo>
                  <a:lnTo>
                    <a:pt x="236" y="88"/>
                  </a:lnTo>
                  <a:lnTo>
                    <a:pt x="236" y="86"/>
                  </a:lnTo>
                  <a:lnTo>
                    <a:pt x="235" y="84"/>
                  </a:lnTo>
                  <a:lnTo>
                    <a:pt x="234" y="82"/>
                  </a:lnTo>
                  <a:lnTo>
                    <a:pt x="233" y="80"/>
                  </a:lnTo>
                  <a:lnTo>
                    <a:pt x="232" y="78"/>
                  </a:lnTo>
                  <a:lnTo>
                    <a:pt x="230" y="77"/>
                  </a:lnTo>
                  <a:lnTo>
                    <a:pt x="229" y="75"/>
                  </a:lnTo>
                  <a:lnTo>
                    <a:pt x="227" y="74"/>
                  </a:lnTo>
                  <a:lnTo>
                    <a:pt x="225" y="73"/>
                  </a:lnTo>
                  <a:lnTo>
                    <a:pt x="223" y="72"/>
                  </a:lnTo>
                  <a:lnTo>
                    <a:pt x="221" y="72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90" y="71"/>
                  </a:lnTo>
                  <a:lnTo>
                    <a:pt x="87" y="71"/>
                  </a:lnTo>
                  <a:lnTo>
                    <a:pt x="85" y="71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79" y="74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4" y="78"/>
                  </a:lnTo>
                  <a:lnTo>
                    <a:pt x="72" y="79"/>
                  </a:lnTo>
                  <a:lnTo>
                    <a:pt x="71" y="81"/>
                  </a:lnTo>
                  <a:lnTo>
                    <a:pt x="70" y="83"/>
                  </a:lnTo>
                  <a:lnTo>
                    <a:pt x="69" y="85"/>
                  </a:lnTo>
                  <a:lnTo>
                    <a:pt x="69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Google Shape;738;p31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" name="Google Shape;739;p31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Arrow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40" name="Google Shape;740;p31"/>
          <p:cNvSpPr/>
          <p:nvPr/>
        </p:nvSpPr>
        <p:spPr>
          <a:xfrm>
            <a:off x="1442195" y="4263900"/>
            <a:ext cx="667277" cy="364462"/>
          </a:xfrm>
          <a:custGeom>
            <a:avLst/>
            <a:gdLst/>
            <a:ahLst/>
            <a:cxnLst/>
            <a:rect l="l" t="t" r="r" b="b"/>
            <a:pathLst>
              <a:path w="1603" h="876" extrusionOk="0">
                <a:moveTo>
                  <a:pt x="920" y="869"/>
                </a:moveTo>
                <a:lnTo>
                  <a:pt x="924" y="871"/>
                </a:lnTo>
                <a:lnTo>
                  <a:pt x="927" y="872"/>
                </a:lnTo>
                <a:lnTo>
                  <a:pt x="931" y="874"/>
                </a:lnTo>
                <a:lnTo>
                  <a:pt x="935" y="875"/>
                </a:lnTo>
                <a:lnTo>
                  <a:pt x="939" y="875"/>
                </a:lnTo>
                <a:lnTo>
                  <a:pt x="943" y="876"/>
                </a:lnTo>
                <a:lnTo>
                  <a:pt x="946" y="876"/>
                </a:lnTo>
                <a:lnTo>
                  <a:pt x="950" y="876"/>
                </a:lnTo>
                <a:lnTo>
                  <a:pt x="954" y="875"/>
                </a:lnTo>
                <a:lnTo>
                  <a:pt x="958" y="874"/>
                </a:lnTo>
                <a:lnTo>
                  <a:pt x="962" y="873"/>
                </a:lnTo>
                <a:lnTo>
                  <a:pt x="966" y="872"/>
                </a:lnTo>
                <a:lnTo>
                  <a:pt x="970" y="870"/>
                </a:lnTo>
                <a:lnTo>
                  <a:pt x="974" y="868"/>
                </a:lnTo>
                <a:lnTo>
                  <a:pt x="982" y="863"/>
                </a:lnTo>
                <a:lnTo>
                  <a:pt x="1569" y="497"/>
                </a:lnTo>
                <a:lnTo>
                  <a:pt x="1573" y="494"/>
                </a:lnTo>
                <a:lnTo>
                  <a:pt x="1577" y="491"/>
                </a:lnTo>
                <a:lnTo>
                  <a:pt x="1581" y="488"/>
                </a:lnTo>
                <a:lnTo>
                  <a:pt x="1584" y="484"/>
                </a:lnTo>
                <a:lnTo>
                  <a:pt x="1587" y="481"/>
                </a:lnTo>
                <a:lnTo>
                  <a:pt x="1590" y="477"/>
                </a:lnTo>
                <a:lnTo>
                  <a:pt x="1592" y="473"/>
                </a:lnTo>
                <a:lnTo>
                  <a:pt x="1595" y="470"/>
                </a:lnTo>
                <a:lnTo>
                  <a:pt x="1597" y="466"/>
                </a:lnTo>
                <a:lnTo>
                  <a:pt x="1598" y="461"/>
                </a:lnTo>
                <a:lnTo>
                  <a:pt x="1600" y="457"/>
                </a:lnTo>
                <a:lnTo>
                  <a:pt x="1601" y="453"/>
                </a:lnTo>
                <a:lnTo>
                  <a:pt x="1602" y="449"/>
                </a:lnTo>
                <a:lnTo>
                  <a:pt x="1602" y="444"/>
                </a:lnTo>
                <a:lnTo>
                  <a:pt x="1603" y="439"/>
                </a:lnTo>
                <a:lnTo>
                  <a:pt x="1603" y="435"/>
                </a:lnTo>
                <a:lnTo>
                  <a:pt x="1603" y="430"/>
                </a:lnTo>
                <a:lnTo>
                  <a:pt x="1602" y="425"/>
                </a:lnTo>
                <a:lnTo>
                  <a:pt x="1602" y="421"/>
                </a:lnTo>
                <a:lnTo>
                  <a:pt x="1600" y="416"/>
                </a:lnTo>
                <a:lnTo>
                  <a:pt x="1599" y="412"/>
                </a:lnTo>
                <a:lnTo>
                  <a:pt x="1597" y="408"/>
                </a:lnTo>
                <a:lnTo>
                  <a:pt x="1596" y="404"/>
                </a:lnTo>
                <a:lnTo>
                  <a:pt x="1593" y="400"/>
                </a:lnTo>
                <a:lnTo>
                  <a:pt x="1591" y="396"/>
                </a:lnTo>
                <a:lnTo>
                  <a:pt x="1588" y="392"/>
                </a:lnTo>
                <a:lnTo>
                  <a:pt x="1586" y="389"/>
                </a:lnTo>
                <a:lnTo>
                  <a:pt x="1583" y="386"/>
                </a:lnTo>
                <a:lnTo>
                  <a:pt x="1580" y="383"/>
                </a:lnTo>
                <a:lnTo>
                  <a:pt x="1576" y="380"/>
                </a:lnTo>
                <a:lnTo>
                  <a:pt x="1573" y="377"/>
                </a:lnTo>
                <a:lnTo>
                  <a:pt x="1569" y="375"/>
                </a:lnTo>
                <a:lnTo>
                  <a:pt x="982" y="11"/>
                </a:lnTo>
                <a:lnTo>
                  <a:pt x="978" y="8"/>
                </a:lnTo>
                <a:lnTo>
                  <a:pt x="974" y="6"/>
                </a:lnTo>
                <a:lnTo>
                  <a:pt x="970" y="4"/>
                </a:lnTo>
                <a:lnTo>
                  <a:pt x="966" y="3"/>
                </a:lnTo>
                <a:lnTo>
                  <a:pt x="962" y="2"/>
                </a:lnTo>
                <a:lnTo>
                  <a:pt x="958" y="1"/>
                </a:lnTo>
                <a:lnTo>
                  <a:pt x="954" y="0"/>
                </a:lnTo>
                <a:lnTo>
                  <a:pt x="950" y="0"/>
                </a:lnTo>
                <a:lnTo>
                  <a:pt x="946" y="0"/>
                </a:lnTo>
                <a:lnTo>
                  <a:pt x="943" y="0"/>
                </a:lnTo>
                <a:lnTo>
                  <a:pt x="939" y="1"/>
                </a:lnTo>
                <a:lnTo>
                  <a:pt x="935" y="2"/>
                </a:lnTo>
                <a:lnTo>
                  <a:pt x="931" y="3"/>
                </a:lnTo>
                <a:lnTo>
                  <a:pt x="927" y="4"/>
                </a:lnTo>
                <a:lnTo>
                  <a:pt x="924" y="6"/>
                </a:lnTo>
                <a:lnTo>
                  <a:pt x="920" y="8"/>
                </a:lnTo>
                <a:lnTo>
                  <a:pt x="916" y="10"/>
                </a:lnTo>
                <a:lnTo>
                  <a:pt x="912" y="13"/>
                </a:lnTo>
                <a:lnTo>
                  <a:pt x="908" y="16"/>
                </a:lnTo>
                <a:lnTo>
                  <a:pt x="905" y="20"/>
                </a:lnTo>
                <a:lnTo>
                  <a:pt x="901" y="23"/>
                </a:lnTo>
                <a:lnTo>
                  <a:pt x="898" y="27"/>
                </a:lnTo>
                <a:lnTo>
                  <a:pt x="895" y="31"/>
                </a:lnTo>
                <a:lnTo>
                  <a:pt x="892" y="36"/>
                </a:lnTo>
                <a:lnTo>
                  <a:pt x="890" y="40"/>
                </a:lnTo>
                <a:lnTo>
                  <a:pt x="888" y="45"/>
                </a:lnTo>
                <a:lnTo>
                  <a:pt x="886" y="50"/>
                </a:lnTo>
                <a:lnTo>
                  <a:pt x="884" y="55"/>
                </a:lnTo>
                <a:lnTo>
                  <a:pt x="883" y="60"/>
                </a:lnTo>
                <a:lnTo>
                  <a:pt x="882" y="65"/>
                </a:lnTo>
                <a:lnTo>
                  <a:pt x="881" y="71"/>
                </a:lnTo>
                <a:lnTo>
                  <a:pt x="881" y="76"/>
                </a:lnTo>
                <a:lnTo>
                  <a:pt x="881" y="81"/>
                </a:lnTo>
                <a:lnTo>
                  <a:pt x="881" y="85"/>
                </a:lnTo>
                <a:lnTo>
                  <a:pt x="882" y="90"/>
                </a:lnTo>
                <a:lnTo>
                  <a:pt x="883" y="94"/>
                </a:lnTo>
                <a:lnTo>
                  <a:pt x="884" y="98"/>
                </a:lnTo>
                <a:lnTo>
                  <a:pt x="886" y="102"/>
                </a:lnTo>
                <a:lnTo>
                  <a:pt x="887" y="106"/>
                </a:lnTo>
                <a:lnTo>
                  <a:pt x="889" y="110"/>
                </a:lnTo>
                <a:lnTo>
                  <a:pt x="892" y="113"/>
                </a:lnTo>
                <a:lnTo>
                  <a:pt x="894" y="117"/>
                </a:lnTo>
                <a:lnTo>
                  <a:pt x="897" y="120"/>
                </a:lnTo>
                <a:lnTo>
                  <a:pt x="900" y="123"/>
                </a:lnTo>
                <a:lnTo>
                  <a:pt x="903" y="126"/>
                </a:lnTo>
                <a:lnTo>
                  <a:pt x="907" y="129"/>
                </a:lnTo>
                <a:lnTo>
                  <a:pt x="911" y="132"/>
                </a:lnTo>
                <a:lnTo>
                  <a:pt x="915" y="135"/>
                </a:lnTo>
                <a:lnTo>
                  <a:pt x="1293" y="370"/>
                </a:lnTo>
                <a:lnTo>
                  <a:pt x="68" y="370"/>
                </a:lnTo>
                <a:lnTo>
                  <a:pt x="58" y="370"/>
                </a:lnTo>
                <a:lnTo>
                  <a:pt x="50" y="372"/>
                </a:lnTo>
                <a:lnTo>
                  <a:pt x="42" y="374"/>
                </a:lnTo>
                <a:lnTo>
                  <a:pt x="35" y="377"/>
                </a:lnTo>
                <a:lnTo>
                  <a:pt x="28" y="381"/>
                </a:lnTo>
                <a:lnTo>
                  <a:pt x="23" y="385"/>
                </a:lnTo>
                <a:lnTo>
                  <a:pt x="18" y="390"/>
                </a:lnTo>
                <a:lnTo>
                  <a:pt x="14" y="395"/>
                </a:lnTo>
                <a:lnTo>
                  <a:pt x="10" y="401"/>
                </a:lnTo>
                <a:lnTo>
                  <a:pt x="7" y="406"/>
                </a:lnTo>
                <a:lnTo>
                  <a:pt x="5" y="412"/>
                </a:lnTo>
                <a:lnTo>
                  <a:pt x="3" y="418"/>
                </a:lnTo>
                <a:lnTo>
                  <a:pt x="2" y="424"/>
                </a:lnTo>
                <a:lnTo>
                  <a:pt x="1" y="430"/>
                </a:lnTo>
                <a:lnTo>
                  <a:pt x="0" y="435"/>
                </a:lnTo>
                <a:lnTo>
                  <a:pt x="0" y="440"/>
                </a:lnTo>
                <a:lnTo>
                  <a:pt x="0" y="445"/>
                </a:lnTo>
                <a:lnTo>
                  <a:pt x="1" y="450"/>
                </a:lnTo>
                <a:lnTo>
                  <a:pt x="2" y="456"/>
                </a:lnTo>
                <a:lnTo>
                  <a:pt x="3" y="462"/>
                </a:lnTo>
                <a:lnTo>
                  <a:pt x="5" y="468"/>
                </a:lnTo>
                <a:lnTo>
                  <a:pt x="7" y="474"/>
                </a:lnTo>
                <a:lnTo>
                  <a:pt x="10" y="479"/>
                </a:lnTo>
                <a:lnTo>
                  <a:pt x="14" y="485"/>
                </a:lnTo>
                <a:lnTo>
                  <a:pt x="18" y="490"/>
                </a:lnTo>
                <a:lnTo>
                  <a:pt x="23" y="495"/>
                </a:lnTo>
                <a:lnTo>
                  <a:pt x="28" y="500"/>
                </a:lnTo>
                <a:lnTo>
                  <a:pt x="35" y="503"/>
                </a:lnTo>
                <a:lnTo>
                  <a:pt x="42" y="506"/>
                </a:lnTo>
                <a:lnTo>
                  <a:pt x="50" y="509"/>
                </a:lnTo>
                <a:lnTo>
                  <a:pt x="58" y="510"/>
                </a:lnTo>
                <a:lnTo>
                  <a:pt x="68" y="511"/>
                </a:lnTo>
                <a:lnTo>
                  <a:pt x="1293" y="511"/>
                </a:lnTo>
                <a:lnTo>
                  <a:pt x="915" y="748"/>
                </a:lnTo>
                <a:lnTo>
                  <a:pt x="911" y="751"/>
                </a:lnTo>
                <a:lnTo>
                  <a:pt x="907" y="753"/>
                </a:lnTo>
                <a:lnTo>
                  <a:pt x="903" y="756"/>
                </a:lnTo>
                <a:lnTo>
                  <a:pt x="900" y="759"/>
                </a:lnTo>
                <a:lnTo>
                  <a:pt x="897" y="763"/>
                </a:lnTo>
                <a:lnTo>
                  <a:pt x="894" y="766"/>
                </a:lnTo>
                <a:lnTo>
                  <a:pt x="892" y="770"/>
                </a:lnTo>
                <a:lnTo>
                  <a:pt x="889" y="773"/>
                </a:lnTo>
                <a:lnTo>
                  <a:pt x="887" y="777"/>
                </a:lnTo>
                <a:lnTo>
                  <a:pt x="886" y="781"/>
                </a:lnTo>
                <a:lnTo>
                  <a:pt x="884" y="785"/>
                </a:lnTo>
                <a:lnTo>
                  <a:pt x="883" y="789"/>
                </a:lnTo>
                <a:lnTo>
                  <a:pt x="882" y="793"/>
                </a:lnTo>
                <a:lnTo>
                  <a:pt x="881" y="798"/>
                </a:lnTo>
                <a:lnTo>
                  <a:pt x="881" y="802"/>
                </a:lnTo>
                <a:lnTo>
                  <a:pt x="881" y="807"/>
                </a:lnTo>
                <a:lnTo>
                  <a:pt x="881" y="811"/>
                </a:lnTo>
                <a:lnTo>
                  <a:pt x="882" y="816"/>
                </a:lnTo>
                <a:lnTo>
                  <a:pt x="883" y="820"/>
                </a:lnTo>
                <a:lnTo>
                  <a:pt x="884" y="824"/>
                </a:lnTo>
                <a:lnTo>
                  <a:pt x="886" y="829"/>
                </a:lnTo>
                <a:lnTo>
                  <a:pt x="888" y="833"/>
                </a:lnTo>
                <a:lnTo>
                  <a:pt x="890" y="837"/>
                </a:lnTo>
                <a:lnTo>
                  <a:pt x="892" y="841"/>
                </a:lnTo>
                <a:lnTo>
                  <a:pt x="895" y="845"/>
                </a:lnTo>
                <a:lnTo>
                  <a:pt x="898" y="849"/>
                </a:lnTo>
                <a:lnTo>
                  <a:pt x="901" y="853"/>
                </a:lnTo>
                <a:lnTo>
                  <a:pt x="905" y="856"/>
                </a:lnTo>
                <a:lnTo>
                  <a:pt x="908" y="860"/>
                </a:lnTo>
                <a:lnTo>
                  <a:pt x="912" y="863"/>
                </a:lnTo>
                <a:lnTo>
                  <a:pt x="916" y="86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1" name="Google Shape;741;p31"/>
          <p:cNvGrpSpPr/>
          <p:nvPr/>
        </p:nvGrpSpPr>
        <p:grpSpPr>
          <a:xfrm>
            <a:off x="7594280" y="4137577"/>
            <a:ext cx="597298" cy="673940"/>
            <a:chOff x="7580499" y="3619512"/>
            <a:chExt cx="661757" cy="746669"/>
          </a:xfrm>
        </p:grpSpPr>
        <p:sp>
          <p:nvSpPr>
            <p:cNvPr id="742" name="Google Shape;742;p31"/>
            <p:cNvSpPr/>
            <p:nvPr/>
          </p:nvSpPr>
          <p:spPr>
            <a:xfrm>
              <a:off x="7903993" y="3707654"/>
              <a:ext cx="338263" cy="658527"/>
            </a:xfrm>
            <a:custGeom>
              <a:avLst/>
              <a:gdLst/>
              <a:ahLst/>
              <a:cxnLst/>
              <a:rect l="l" t="t" r="r" b="b"/>
              <a:pathLst>
                <a:path w="734" h="1428" extrusionOk="0">
                  <a:moveTo>
                    <a:pt x="7" y="856"/>
                  </a:moveTo>
                  <a:lnTo>
                    <a:pt x="4" y="861"/>
                  </a:lnTo>
                  <a:lnTo>
                    <a:pt x="2" y="867"/>
                  </a:lnTo>
                  <a:lnTo>
                    <a:pt x="2" y="871"/>
                  </a:lnTo>
                  <a:lnTo>
                    <a:pt x="1" y="874"/>
                  </a:lnTo>
                  <a:lnTo>
                    <a:pt x="0" y="877"/>
                  </a:lnTo>
                  <a:lnTo>
                    <a:pt x="0" y="881"/>
                  </a:lnTo>
                  <a:lnTo>
                    <a:pt x="0" y="885"/>
                  </a:lnTo>
                  <a:lnTo>
                    <a:pt x="0" y="889"/>
                  </a:lnTo>
                  <a:lnTo>
                    <a:pt x="1" y="893"/>
                  </a:lnTo>
                  <a:lnTo>
                    <a:pt x="2" y="897"/>
                  </a:lnTo>
                  <a:lnTo>
                    <a:pt x="3" y="901"/>
                  </a:lnTo>
                  <a:lnTo>
                    <a:pt x="4" y="906"/>
                  </a:lnTo>
                  <a:lnTo>
                    <a:pt x="6" y="910"/>
                  </a:lnTo>
                  <a:lnTo>
                    <a:pt x="9" y="915"/>
                  </a:lnTo>
                  <a:lnTo>
                    <a:pt x="311" y="1397"/>
                  </a:lnTo>
                  <a:lnTo>
                    <a:pt x="313" y="1401"/>
                  </a:lnTo>
                  <a:lnTo>
                    <a:pt x="316" y="1404"/>
                  </a:lnTo>
                  <a:lnTo>
                    <a:pt x="318" y="1407"/>
                  </a:lnTo>
                  <a:lnTo>
                    <a:pt x="321" y="1410"/>
                  </a:lnTo>
                  <a:lnTo>
                    <a:pt x="324" y="1413"/>
                  </a:lnTo>
                  <a:lnTo>
                    <a:pt x="328" y="1416"/>
                  </a:lnTo>
                  <a:lnTo>
                    <a:pt x="331" y="1418"/>
                  </a:lnTo>
                  <a:lnTo>
                    <a:pt x="335" y="1420"/>
                  </a:lnTo>
                  <a:lnTo>
                    <a:pt x="339" y="1422"/>
                  </a:lnTo>
                  <a:lnTo>
                    <a:pt x="343" y="1423"/>
                  </a:lnTo>
                  <a:lnTo>
                    <a:pt x="347" y="1425"/>
                  </a:lnTo>
                  <a:lnTo>
                    <a:pt x="351" y="1426"/>
                  </a:lnTo>
                  <a:lnTo>
                    <a:pt x="355" y="1427"/>
                  </a:lnTo>
                  <a:lnTo>
                    <a:pt x="359" y="1427"/>
                  </a:lnTo>
                  <a:lnTo>
                    <a:pt x="363" y="1428"/>
                  </a:lnTo>
                  <a:lnTo>
                    <a:pt x="368" y="1428"/>
                  </a:lnTo>
                  <a:lnTo>
                    <a:pt x="368" y="1428"/>
                  </a:lnTo>
                  <a:lnTo>
                    <a:pt x="372" y="1428"/>
                  </a:lnTo>
                  <a:lnTo>
                    <a:pt x="376" y="1427"/>
                  </a:lnTo>
                  <a:lnTo>
                    <a:pt x="380" y="1427"/>
                  </a:lnTo>
                  <a:lnTo>
                    <a:pt x="384" y="1426"/>
                  </a:lnTo>
                  <a:lnTo>
                    <a:pt x="388" y="1425"/>
                  </a:lnTo>
                  <a:lnTo>
                    <a:pt x="392" y="1423"/>
                  </a:lnTo>
                  <a:lnTo>
                    <a:pt x="396" y="1422"/>
                  </a:lnTo>
                  <a:lnTo>
                    <a:pt x="400" y="1420"/>
                  </a:lnTo>
                  <a:lnTo>
                    <a:pt x="403" y="1418"/>
                  </a:lnTo>
                  <a:lnTo>
                    <a:pt x="407" y="1416"/>
                  </a:lnTo>
                  <a:lnTo>
                    <a:pt x="410" y="1413"/>
                  </a:lnTo>
                  <a:lnTo>
                    <a:pt x="413" y="1410"/>
                  </a:lnTo>
                  <a:lnTo>
                    <a:pt x="416" y="1407"/>
                  </a:lnTo>
                  <a:lnTo>
                    <a:pt x="419" y="1404"/>
                  </a:lnTo>
                  <a:lnTo>
                    <a:pt x="421" y="1401"/>
                  </a:lnTo>
                  <a:lnTo>
                    <a:pt x="424" y="1397"/>
                  </a:lnTo>
                  <a:lnTo>
                    <a:pt x="723" y="915"/>
                  </a:lnTo>
                  <a:lnTo>
                    <a:pt x="725" y="910"/>
                  </a:lnTo>
                  <a:lnTo>
                    <a:pt x="728" y="906"/>
                  </a:lnTo>
                  <a:lnTo>
                    <a:pt x="730" y="901"/>
                  </a:lnTo>
                  <a:lnTo>
                    <a:pt x="731" y="897"/>
                  </a:lnTo>
                  <a:lnTo>
                    <a:pt x="733" y="893"/>
                  </a:lnTo>
                  <a:lnTo>
                    <a:pt x="733" y="889"/>
                  </a:lnTo>
                  <a:lnTo>
                    <a:pt x="734" y="885"/>
                  </a:lnTo>
                  <a:lnTo>
                    <a:pt x="734" y="881"/>
                  </a:lnTo>
                  <a:lnTo>
                    <a:pt x="734" y="877"/>
                  </a:lnTo>
                  <a:lnTo>
                    <a:pt x="733" y="874"/>
                  </a:lnTo>
                  <a:lnTo>
                    <a:pt x="732" y="871"/>
                  </a:lnTo>
                  <a:lnTo>
                    <a:pt x="731" y="867"/>
                  </a:lnTo>
                  <a:lnTo>
                    <a:pt x="730" y="864"/>
                  </a:lnTo>
                  <a:lnTo>
                    <a:pt x="729" y="861"/>
                  </a:lnTo>
                  <a:lnTo>
                    <a:pt x="727" y="859"/>
                  </a:lnTo>
                  <a:lnTo>
                    <a:pt x="726" y="856"/>
                  </a:lnTo>
                  <a:lnTo>
                    <a:pt x="723" y="852"/>
                  </a:lnTo>
                  <a:lnTo>
                    <a:pt x="721" y="848"/>
                  </a:lnTo>
                  <a:lnTo>
                    <a:pt x="718" y="844"/>
                  </a:lnTo>
                  <a:lnTo>
                    <a:pt x="715" y="840"/>
                  </a:lnTo>
                  <a:lnTo>
                    <a:pt x="712" y="837"/>
                  </a:lnTo>
                  <a:lnTo>
                    <a:pt x="708" y="834"/>
                  </a:lnTo>
                  <a:lnTo>
                    <a:pt x="704" y="831"/>
                  </a:lnTo>
                  <a:lnTo>
                    <a:pt x="700" y="829"/>
                  </a:lnTo>
                  <a:lnTo>
                    <a:pt x="696" y="827"/>
                  </a:lnTo>
                  <a:lnTo>
                    <a:pt x="692" y="825"/>
                  </a:lnTo>
                  <a:lnTo>
                    <a:pt x="687" y="823"/>
                  </a:lnTo>
                  <a:lnTo>
                    <a:pt x="683" y="821"/>
                  </a:lnTo>
                  <a:lnTo>
                    <a:pt x="678" y="820"/>
                  </a:lnTo>
                  <a:lnTo>
                    <a:pt x="673" y="820"/>
                  </a:lnTo>
                  <a:lnTo>
                    <a:pt x="668" y="819"/>
                  </a:lnTo>
                  <a:lnTo>
                    <a:pt x="664" y="819"/>
                  </a:lnTo>
                  <a:lnTo>
                    <a:pt x="659" y="819"/>
                  </a:lnTo>
                  <a:lnTo>
                    <a:pt x="655" y="819"/>
                  </a:lnTo>
                  <a:lnTo>
                    <a:pt x="651" y="820"/>
                  </a:lnTo>
                  <a:lnTo>
                    <a:pt x="648" y="821"/>
                  </a:lnTo>
                  <a:lnTo>
                    <a:pt x="644" y="822"/>
                  </a:lnTo>
                  <a:lnTo>
                    <a:pt x="640" y="823"/>
                  </a:lnTo>
                  <a:lnTo>
                    <a:pt x="636" y="825"/>
                  </a:lnTo>
                  <a:lnTo>
                    <a:pt x="633" y="827"/>
                  </a:lnTo>
                  <a:lnTo>
                    <a:pt x="630" y="829"/>
                  </a:lnTo>
                  <a:lnTo>
                    <a:pt x="626" y="831"/>
                  </a:lnTo>
                  <a:lnTo>
                    <a:pt x="623" y="834"/>
                  </a:lnTo>
                  <a:lnTo>
                    <a:pt x="620" y="837"/>
                  </a:lnTo>
                  <a:lnTo>
                    <a:pt x="618" y="840"/>
                  </a:lnTo>
                  <a:lnTo>
                    <a:pt x="615" y="843"/>
                  </a:lnTo>
                  <a:lnTo>
                    <a:pt x="613" y="846"/>
                  </a:lnTo>
                  <a:lnTo>
                    <a:pt x="611" y="850"/>
                  </a:lnTo>
                  <a:lnTo>
                    <a:pt x="455" y="1101"/>
                  </a:lnTo>
                  <a:lnTo>
                    <a:pt x="454" y="1102"/>
                  </a:lnTo>
                  <a:lnTo>
                    <a:pt x="454" y="1103"/>
                  </a:lnTo>
                  <a:lnTo>
                    <a:pt x="453" y="1104"/>
                  </a:lnTo>
                  <a:lnTo>
                    <a:pt x="452" y="1104"/>
                  </a:lnTo>
                  <a:lnTo>
                    <a:pt x="452" y="1105"/>
                  </a:lnTo>
                  <a:lnTo>
                    <a:pt x="451" y="1105"/>
                  </a:lnTo>
                  <a:lnTo>
                    <a:pt x="450" y="1106"/>
                  </a:lnTo>
                  <a:lnTo>
                    <a:pt x="449" y="1106"/>
                  </a:lnTo>
                  <a:lnTo>
                    <a:pt x="448" y="1106"/>
                  </a:lnTo>
                  <a:lnTo>
                    <a:pt x="447" y="1107"/>
                  </a:lnTo>
                  <a:lnTo>
                    <a:pt x="445" y="1107"/>
                  </a:lnTo>
                  <a:lnTo>
                    <a:pt x="443" y="1107"/>
                  </a:lnTo>
                  <a:lnTo>
                    <a:pt x="441" y="1107"/>
                  </a:lnTo>
                  <a:lnTo>
                    <a:pt x="439" y="1106"/>
                  </a:lnTo>
                  <a:lnTo>
                    <a:pt x="437" y="1105"/>
                  </a:lnTo>
                  <a:lnTo>
                    <a:pt x="436" y="1104"/>
                  </a:lnTo>
                  <a:lnTo>
                    <a:pt x="436" y="1103"/>
                  </a:lnTo>
                  <a:lnTo>
                    <a:pt x="435" y="1103"/>
                  </a:lnTo>
                  <a:lnTo>
                    <a:pt x="435" y="1102"/>
                  </a:lnTo>
                  <a:lnTo>
                    <a:pt x="434" y="1101"/>
                  </a:lnTo>
                  <a:lnTo>
                    <a:pt x="434" y="1101"/>
                  </a:lnTo>
                  <a:lnTo>
                    <a:pt x="433" y="1100"/>
                  </a:lnTo>
                  <a:lnTo>
                    <a:pt x="433" y="1099"/>
                  </a:lnTo>
                  <a:lnTo>
                    <a:pt x="433" y="1098"/>
                  </a:lnTo>
                  <a:lnTo>
                    <a:pt x="433" y="1097"/>
                  </a:lnTo>
                  <a:lnTo>
                    <a:pt x="433" y="1096"/>
                  </a:lnTo>
                  <a:lnTo>
                    <a:pt x="433" y="1095"/>
                  </a:lnTo>
                  <a:lnTo>
                    <a:pt x="433" y="63"/>
                  </a:lnTo>
                  <a:lnTo>
                    <a:pt x="432" y="55"/>
                  </a:lnTo>
                  <a:lnTo>
                    <a:pt x="431" y="48"/>
                  </a:lnTo>
                  <a:lnTo>
                    <a:pt x="429" y="41"/>
                  </a:lnTo>
                  <a:lnTo>
                    <a:pt x="427" y="35"/>
                  </a:lnTo>
                  <a:lnTo>
                    <a:pt x="424" y="29"/>
                  </a:lnTo>
                  <a:lnTo>
                    <a:pt x="420" y="24"/>
                  </a:lnTo>
                  <a:lnTo>
                    <a:pt x="416" y="20"/>
                  </a:lnTo>
                  <a:lnTo>
                    <a:pt x="412" y="15"/>
                  </a:lnTo>
                  <a:lnTo>
                    <a:pt x="407" y="12"/>
                  </a:lnTo>
                  <a:lnTo>
                    <a:pt x="402" y="9"/>
                  </a:lnTo>
                  <a:lnTo>
                    <a:pt x="396" y="6"/>
                  </a:lnTo>
                  <a:lnTo>
                    <a:pt x="391" y="4"/>
                  </a:lnTo>
                  <a:lnTo>
                    <a:pt x="385" y="2"/>
                  </a:lnTo>
                  <a:lnTo>
                    <a:pt x="379" y="1"/>
                  </a:lnTo>
                  <a:lnTo>
                    <a:pt x="373" y="0"/>
                  </a:lnTo>
                  <a:lnTo>
                    <a:pt x="368" y="0"/>
                  </a:lnTo>
                  <a:lnTo>
                    <a:pt x="362" y="0"/>
                  </a:lnTo>
                  <a:lnTo>
                    <a:pt x="356" y="1"/>
                  </a:lnTo>
                  <a:lnTo>
                    <a:pt x="350" y="2"/>
                  </a:lnTo>
                  <a:lnTo>
                    <a:pt x="344" y="4"/>
                  </a:lnTo>
                  <a:lnTo>
                    <a:pt x="339" y="6"/>
                  </a:lnTo>
                  <a:lnTo>
                    <a:pt x="333" y="9"/>
                  </a:lnTo>
                  <a:lnTo>
                    <a:pt x="328" y="12"/>
                  </a:lnTo>
                  <a:lnTo>
                    <a:pt x="323" y="15"/>
                  </a:lnTo>
                  <a:lnTo>
                    <a:pt x="319" y="20"/>
                  </a:lnTo>
                  <a:lnTo>
                    <a:pt x="315" y="24"/>
                  </a:lnTo>
                  <a:lnTo>
                    <a:pt x="311" y="29"/>
                  </a:lnTo>
                  <a:lnTo>
                    <a:pt x="308" y="35"/>
                  </a:lnTo>
                  <a:lnTo>
                    <a:pt x="306" y="41"/>
                  </a:lnTo>
                  <a:lnTo>
                    <a:pt x="304" y="48"/>
                  </a:lnTo>
                  <a:lnTo>
                    <a:pt x="303" y="55"/>
                  </a:lnTo>
                  <a:lnTo>
                    <a:pt x="303" y="63"/>
                  </a:lnTo>
                  <a:lnTo>
                    <a:pt x="303" y="1098"/>
                  </a:lnTo>
                  <a:lnTo>
                    <a:pt x="303" y="1099"/>
                  </a:lnTo>
                  <a:lnTo>
                    <a:pt x="302" y="1100"/>
                  </a:lnTo>
                  <a:lnTo>
                    <a:pt x="302" y="1101"/>
                  </a:lnTo>
                  <a:lnTo>
                    <a:pt x="302" y="1102"/>
                  </a:lnTo>
                  <a:lnTo>
                    <a:pt x="302" y="1103"/>
                  </a:lnTo>
                  <a:lnTo>
                    <a:pt x="301" y="1104"/>
                  </a:lnTo>
                  <a:lnTo>
                    <a:pt x="301" y="1105"/>
                  </a:lnTo>
                  <a:lnTo>
                    <a:pt x="300" y="1106"/>
                  </a:lnTo>
                  <a:lnTo>
                    <a:pt x="300" y="1106"/>
                  </a:lnTo>
                  <a:lnTo>
                    <a:pt x="299" y="1107"/>
                  </a:lnTo>
                  <a:lnTo>
                    <a:pt x="299" y="1108"/>
                  </a:lnTo>
                  <a:lnTo>
                    <a:pt x="298" y="1108"/>
                  </a:lnTo>
                  <a:lnTo>
                    <a:pt x="297" y="1108"/>
                  </a:lnTo>
                  <a:lnTo>
                    <a:pt x="296" y="1109"/>
                  </a:lnTo>
                  <a:lnTo>
                    <a:pt x="295" y="1109"/>
                  </a:lnTo>
                  <a:lnTo>
                    <a:pt x="295" y="1109"/>
                  </a:lnTo>
                  <a:lnTo>
                    <a:pt x="293" y="1109"/>
                  </a:lnTo>
                  <a:lnTo>
                    <a:pt x="292" y="1110"/>
                  </a:lnTo>
                  <a:lnTo>
                    <a:pt x="291" y="1110"/>
                  </a:lnTo>
                  <a:lnTo>
                    <a:pt x="290" y="1110"/>
                  </a:lnTo>
                  <a:lnTo>
                    <a:pt x="289" y="1110"/>
                  </a:lnTo>
                  <a:lnTo>
                    <a:pt x="288" y="1110"/>
                  </a:lnTo>
                  <a:lnTo>
                    <a:pt x="287" y="1110"/>
                  </a:lnTo>
                  <a:lnTo>
                    <a:pt x="286" y="1109"/>
                  </a:lnTo>
                  <a:lnTo>
                    <a:pt x="285" y="1109"/>
                  </a:lnTo>
                  <a:lnTo>
                    <a:pt x="284" y="1108"/>
                  </a:lnTo>
                  <a:lnTo>
                    <a:pt x="283" y="1108"/>
                  </a:lnTo>
                  <a:lnTo>
                    <a:pt x="282" y="1107"/>
                  </a:lnTo>
                  <a:lnTo>
                    <a:pt x="282" y="1107"/>
                  </a:lnTo>
                  <a:lnTo>
                    <a:pt x="281" y="1106"/>
                  </a:lnTo>
                  <a:lnTo>
                    <a:pt x="280" y="1105"/>
                  </a:lnTo>
                  <a:lnTo>
                    <a:pt x="280" y="1104"/>
                  </a:lnTo>
                  <a:lnTo>
                    <a:pt x="125" y="853"/>
                  </a:lnTo>
                  <a:lnTo>
                    <a:pt x="122" y="849"/>
                  </a:lnTo>
                  <a:lnTo>
                    <a:pt x="120" y="846"/>
                  </a:lnTo>
                  <a:lnTo>
                    <a:pt x="117" y="843"/>
                  </a:lnTo>
                  <a:lnTo>
                    <a:pt x="115" y="840"/>
                  </a:lnTo>
                  <a:lnTo>
                    <a:pt x="112" y="837"/>
                  </a:lnTo>
                  <a:lnTo>
                    <a:pt x="109" y="834"/>
                  </a:lnTo>
                  <a:lnTo>
                    <a:pt x="106" y="832"/>
                  </a:lnTo>
                  <a:lnTo>
                    <a:pt x="102" y="830"/>
                  </a:lnTo>
                  <a:lnTo>
                    <a:pt x="99" y="828"/>
                  </a:lnTo>
                  <a:lnTo>
                    <a:pt x="95" y="826"/>
                  </a:lnTo>
                  <a:lnTo>
                    <a:pt x="91" y="825"/>
                  </a:lnTo>
                  <a:lnTo>
                    <a:pt x="88" y="824"/>
                  </a:lnTo>
                  <a:lnTo>
                    <a:pt x="84" y="823"/>
                  </a:lnTo>
                  <a:lnTo>
                    <a:pt x="80" y="822"/>
                  </a:lnTo>
                  <a:lnTo>
                    <a:pt x="76" y="822"/>
                  </a:lnTo>
                  <a:lnTo>
                    <a:pt x="72" y="822"/>
                  </a:lnTo>
                  <a:lnTo>
                    <a:pt x="69" y="822"/>
                  </a:lnTo>
                  <a:lnTo>
                    <a:pt x="64" y="822"/>
                  </a:lnTo>
                  <a:lnTo>
                    <a:pt x="59" y="822"/>
                  </a:lnTo>
                  <a:lnTo>
                    <a:pt x="54" y="822"/>
                  </a:lnTo>
                  <a:lnTo>
                    <a:pt x="49" y="823"/>
                  </a:lnTo>
                  <a:lnTo>
                    <a:pt x="45" y="824"/>
                  </a:lnTo>
                  <a:lnTo>
                    <a:pt x="40" y="825"/>
                  </a:lnTo>
                  <a:lnTo>
                    <a:pt x="36" y="827"/>
                  </a:lnTo>
                  <a:lnTo>
                    <a:pt x="32" y="829"/>
                  </a:lnTo>
                  <a:lnTo>
                    <a:pt x="28" y="832"/>
                  </a:lnTo>
                  <a:lnTo>
                    <a:pt x="24" y="834"/>
                  </a:lnTo>
                  <a:lnTo>
                    <a:pt x="21" y="837"/>
                  </a:lnTo>
                  <a:lnTo>
                    <a:pt x="17" y="841"/>
                  </a:lnTo>
                  <a:lnTo>
                    <a:pt x="14" y="844"/>
                  </a:lnTo>
                  <a:lnTo>
                    <a:pt x="11" y="848"/>
                  </a:lnTo>
                  <a:lnTo>
                    <a:pt x="9" y="8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1"/>
            <p:cNvSpPr/>
            <p:nvPr/>
          </p:nvSpPr>
          <p:spPr>
            <a:xfrm>
              <a:off x="7580499" y="3619512"/>
              <a:ext cx="338724" cy="670065"/>
            </a:xfrm>
            <a:custGeom>
              <a:avLst/>
              <a:gdLst/>
              <a:ahLst/>
              <a:cxnLst/>
              <a:rect l="l" t="t" r="r" b="b"/>
              <a:pathLst>
                <a:path w="735" h="1453" extrusionOk="0">
                  <a:moveTo>
                    <a:pt x="369" y="1453"/>
                  </a:moveTo>
                  <a:lnTo>
                    <a:pt x="375" y="1453"/>
                  </a:lnTo>
                  <a:lnTo>
                    <a:pt x="380" y="1452"/>
                  </a:lnTo>
                  <a:lnTo>
                    <a:pt x="386" y="1451"/>
                  </a:lnTo>
                  <a:lnTo>
                    <a:pt x="392" y="1449"/>
                  </a:lnTo>
                  <a:lnTo>
                    <a:pt x="398" y="1447"/>
                  </a:lnTo>
                  <a:lnTo>
                    <a:pt x="403" y="1444"/>
                  </a:lnTo>
                  <a:lnTo>
                    <a:pt x="408" y="1441"/>
                  </a:lnTo>
                  <a:lnTo>
                    <a:pt x="413" y="1438"/>
                  </a:lnTo>
                  <a:lnTo>
                    <a:pt x="417" y="1434"/>
                  </a:lnTo>
                  <a:lnTo>
                    <a:pt x="421" y="1429"/>
                  </a:lnTo>
                  <a:lnTo>
                    <a:pt x="425" y="1424"/>
                  </a:lnTo>
                  <a:lnTo>
                    <a:pt x="428" y="1418"/>
                  </a:lnTo>
                  <a:lnTo>
                    <a:pt x="430" y="1412"/>
                  </a:lnTo>
                  <a:lnTo>
                    <a:pt x="432" y="1406"/>
                  </a:lnTo>
                  <a:lnTo>
                    <a:pt x="433" y="1399"/>
                  </a:lnTo>
                  <a:lnTo>
                    <a:pt x="434" y="1391"/>
                  </a:lnTo>
                  <a:lnTo>
                    <a:pt x="434" y="333"/>
                  </a:lnTo>
                  <a:lnTo>
                    <a:pt x="434" y="332"/>
                  </a:lnTo>
                  <a:lnTo>
                    <a:pt x="434" y="331"/>
                  </a:lnTo>
                  <a:lnTo>
                    <a:pt x="434" y="330"/>
                  </a:lnTo>
                  <a:lnTo>
                    <a:pt x="434" y="329"/>
                  </a:lnTo>
                  <a:lnTo>
                    <a:pt x="435" y="328"/>
                  </a:lnTo>
                  <a:lnTo>
                    <a:pt x="435" y="327"/>
                  </a:lnTo>
                  <a:lnTo>
                    <a:pt x="435" y="326"/>
                  </a:lnTo>
                  <a:lnTo>
                    <a:pt x="436" y="325"/>
                  </a:lnTo>
                  <a:lnTo>
                    <a:pt x="436" y="324"/>
                  </a:lnTo>
                  <a:lnTo>
                    <a:pt x="437" y="323"/>
                  </a:lnTo>
                  <a:lnTo>
                    <a:pt x="438" y="323"/>
                  </a:lnTo>
                  <a:lnTo>
                    <a:pt x="438" y="322"/>
                  </a:lnTo>
                  <a:lnTo>
                    <a:pt x="439" y="322"/>
                  </a:lnTo>
                  <a:lnTo>
                    <a:pt x="440" y="321"/>
                  </a:lnTo>
                  <a:lnTo>
                    <a:pt x="441" y="321"/>
                  </a:lnTo>
                  <a:lnTo>
                    <a:pt x="442" y="321"/>
                  </a:lnTo>
                  <a:lnTo>
                    <a:pt x="443" y="320"/>
                  </a:lnTo>
                  <a:lnTo>
                    <a:pt x="444" y="320"/>
                  </a:lnTo>
                  <a:lnTo>
                    <a:pt x="445" y="320"/>
                  </a:lnTo>
                  <a:lnTo>
                    <a:pt x="446" y="320"/>
                  </a:lnTo>
                  <a:lnTo>
                    <a:pt x="447" y="320"/>
                  </a:lnTo>
                  <a:lnTo>
                    <a:pt x="448" y="320"/>
                  </a:lnTo>
                  <a:lnTo>
                    <a:pt x="449" y="320"/>
                  </a:lnTo>
                  <a:lnTo>
                    <a:pt x="450" y="321"/>
                  </a:lnTo>
                  <a:lnTo>
                    <a:pt x="451" y="321"/>
                  </a:lnTo>
                  <a:lnTo>
                    <a:pt x="452" y="322"/>
                  </a:lnTo>
                  <a:lnTo>
                    <a:pt x="453" y="322"/>
                  </a:lnTo>
                  <a:lnTo>
                    <a:pt x="454" y="323"/>
                  </a:lnTo>
                  <a:lnTo>
                    <a:pt x="454" y="324"/>
                  </a:lnTo>
                  <a:lnTo>
                    <a:pt x="455" y="325"/>
                  </a:lnTo>
                  <a:lnTo>
                    <a:pt x="455" y="326"/>
                  </a:lnTo>
                  <a:lnTo>
                    <a:pt x="456" y="327"/>
                  </a:lnTo>
                  <a:lnTo>
                    <a:pt x="612" y="578"/>
                  </a:lnTo>
                  <a:lnTo>
                    <a:pt x="616" y="584"/>
                  </a:lnTo>
                  <a:lnTo>
                    <a:pt x="621" y="590"/>
                  </a:lnTo>
                  <a:lnTo>
                    <a:pt x="626" y="595"/>
                  </a:lnTo>
                  <a:lnTo>
                    <a:pt x="632" y="599"/>
                  </a:lnTo>
                  <a:lnTo>
                    <a:pt x="637" y="602"/>
                  </a:lnTo>
                  <a:lnTo>
                    <a:pt x="643" y="605"/>
                  </a:lnTo>
                  <a:lnTo>
                    <a:pt x="650" y="607"/>
                  </a:lnTo>
                  <a:lnTo>
                    <a:pt x="656" y="608"/>
                  </a:lnTo>
                  <a:lnTo>
                    <a:pt x="662" y="609"/>
                  </a:lnTo>
                  <a:lnTo>
                    <a:pt x="669" y="609"/>
                  </a:lnTo>
                  <a:lnTo>
                    <a:pt x="675" y="608"/>
                  </a:lnTo>
                  <a:lnTo>
                    <a:pt x="681" y="607"/>
                  </a:lnTo>
                  <a:lnTo>
                    <a:pt x="688" y="606"/>
                  </a:lnTo>
                  <a:lnTo>
                    <a:pt x="694" y="603"/>
                  </a:lnTo>
                  <a:lnTo>
                    <a:pt x="699" y="601"/>
                  </a:lnTo>
                  <a:lnTo>
                    <a:pt x="705" y="598"/>
                  </a:lnTo>
                  <a:lnTo>
                    <a:pt x="709" y="595"/>
                  </a:lnTo>
                  <a:lnTo>
                    <a:pt x="714" y="591"/>
                  </a:lnTo>
                  <a:lnTo>
                    <a:pt x="718" y="587"/>
                  </a:lnTo>
                  <a:lnTo>
                    <a:pt x="721" y="583"/>
                  </a:lnTo>
                  <a:lnTo>
                    <a:pt x="725" y="578"/>
                  </a:lnTo>
                  <a:lnTo>
                    <a:pt x="728" y="573"/>
                  </a:lnTo>
                  <a:lnTo>
                    <a:pt x="730" y="568"/>
                  </a:lnTo>
                  <a:lnTo>
                    <a:pt x="732" y="563"/>
                  </a:lnTo>
                  <a:lnTo>
                    <a:pt x="734" y="557"/>
                  </a:lnTo>
                  <a:lnTo>
                    <a:pt x="735" y="552"/>
                  </a:lnTo>
                  <a:lnTo>
                    <a:pt x="735" y="546"/>
                  </a:lnTo>
                  <a:lnTo>
                    <a:pt x="734" y="539"/>
                  </a:lnTo>
                  <a:lnTo>
                    <a:pt x="733" y="533"/>
                  </a:lnTo>
                  <a:lnTo>
                    <a:pt x="731" y="527"/>
                  </a:lnTo>
                  <a:lnTo>
                    <a:pt x="728" y="520"/>
                  </a:lnTo>
                  <a:lnTo>
                    <a:pt x="725" y="513"/>
                  </a:lnTo>
                  <a:lnTo>
                    <a:pt x="423" y="31"/>
                  </a:lnTo>
                  <a:lnTo>
                    <a:pt x="420" y="27"/>
                  </a:lnTo>
                  <a:lnTo>
                    <a:pt x="418" y="24"/>
                  </a:lnTo>
                  <a:lnTo>
                    <a:pt x="415" y="21"/>
                  </a:lnTo>
                  <a:lnTo>
                    <a:pt x="412" y="18"/>
                  </a:lnTo>
                  <a:lnTo>
                    <a:pt x="409" y="15"/>
                  </a:lnTo>
                  <a:lnTo>
                    <a:pt x="405" y="12"/>
                  </a:lnTo>
                  <a:lnTo>
                    <a:pt x="402" y="10"/>
                  </a:lnTo>
                  <a:lnTo>
                    <a:pt x="398" y="8"/>
                  </a:lnTo>
                  <a:lnTo>
                    <a:pt x="395" y="6"/>
                  </a:lnTo>
                  <a:lnTo>
                    <a:pt x="391" y="5"/>
                  </a:lnTo>
                  <a:lnTo>
                    <a:pt x="387" y="3"/>
                  </a:lnTo>
                  <a:lnTo>
                    <a:pt x="383" y="2"/>
                  </a:lnTo>
                  <a:lnTo>
                    <a:pt x="378" y="1"/>
                  </a:lnTo>
                  <a:lnTo>
                    <a:pt x="374" y="1"/>
                  </a:lnTo>
                  <a:lnTo>
                    <a:pt x="37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2" y="0"/>
                  </a:lnTo>
                  <a:lnTo>
                    <a:pt x="357" y="1"/>
                  </a:lnTo>
                  <a:lnTo>
                    <a:pt x="353" y="1"/>
                  </a:lnTo>
                  <a:lnTo>
                    <a:pt x="349" y="2"/>
                  </a:lnTo>
                  <a:lnTo>
                    <a:pt x="345" y="3"/>
                  </a:lnTo>
                  <a:lnTo>
                    <a:pt x="341" y="5"/>
                  </a:lnTo>
                  <a:lnTo>
                    <a:pt x="337" y="6"/>
                  </a:lnTo>
                  <a:lnTo>
                    <a:pt x="334" y="8"/>
                  </a:lnTo>
                  <a:lnTo>
                    <a:pt x="330" y="10"/>
                  </a:lnTo>
                  <a:lnTo>
                    <a:pt x="326" y="12"/>
                  </a:lnTo>
                  <a:lnTo>
                    <a:pt x="323" y="15"/>
                  </a:lnTo>
                  <a:lnTo>
                    <a:pt x="320" y="18"/>
                  </a:lnTo>
                  <a:lnTo>
                    <a:pt x="317" y="21"/>
                  </a:lnTo>
                  <a:lnTo>
                    <a:pt x="314" y="24"/>
                  </a:lnTo>
                  <a:lnTo>
                    <a:pt x="312" y="27"/>
                  </a:lnTo>
                  <a:lnTo>
                    <a:pt x="310" y="31"/>
                  </a:lnTo>
                  <a:lnTo>
                    <a:pt x="11" y="513"/>
                  </a:lnTo>
                  <a:lnTo>
                    <a:pt x="7" y="520"/>
                  </a:lnTo>
                  <a:lnTo>
                    <a:pt x="4" y="527"/>
                  </a:lnTo>
                  <a:lnTo>
                    <a:pt x="2" y="533"/>
                  </a:lnTo>
                  <a:lnTo>
                    <a:pt x="1" y="539"/>
                  </a:lnTo>
                  <a:lnTo>
                    <a:pt x="0" y="546"/>
                  </a:lnTo>
                  <a:lnTo>
                    <a:pt x="0" y="552"/>
                  </a:lnTo>
                  <a:lnTo>
                    <a:pt x="1" y="557"/>
                  </a:lnTo>
                  <a:lnTo>
                    <a:pt x="3" y="563"/>
                  </a:lnTo>
                  <a:lnTo>
                    <a:pt x="5" y="568"/>
                  </a:lnTo>
                  <a:lnTo>
                    <a:pt x="7" y="573"/>
                  </a:lnTo>
                  <a:lnTo>
                    <a:pt x="11" y="578"/>
                  </a:lnTo>
                  <a:lnTo>
                    <a:pt x="14" y="583"/>
                  </a:lnTo>
                  <a:lnTo>
                    <a:pt x="18" y="587"/>
                  </a:lnTo>
                  <a:lnTo>
                    <a:pt x="23" y="591"/>
                  </a:lnTo>
                  <a:lnTo>
                    <a:pt x="28" y="595"/>
                  </a:lnTo>
                  <a:lnTo>
                    <a:pt x="33" y="598"/>
                  </a:lnTo>
                  <a:lnTo>
                    <a:pt x="38" y="601"/>
                  </a:lnTo>
                  <a:lnTo>
                    <a:pt x="44" y="604"/>
                  </a:lnTo>
                  <a:lnTo>
                    <a:pt x="50" y="606"/>
                  </a:lnTo>
                  <a:lnTo>
                    <a:pt x="56" y="608"/>
                  </a:lnTo>
                  <a:lnTo>
                    <a:pt x="62" y="609"/>
                  </a:lnTo>
                  <a:lnTo>
                    <a:pt x="68" y="610"/>
                  </a:lnTo>
                  <a:lnTo>
                    <a:pt x="74" y="610"/>
                  </a:lnTo>
                  <a:lnTo>
                    <a:pt x="80" y="609"/>
                  </a:lnTo>
                  <a:lnTo>
                    <a:pt x="87" y="608"/>
                  </a:lnTo>
                  <a:lnTo>
                    <a:pt x="93" y="606"/>
                  </a:lnTo>
                  <a:lnTo>
                    <a:pt x="99" y="604"/>
                  </a:lnTo>
                  <a:lnTo>
                    <a:pt x="105" y="600"/>
                  </a:lnTo>
                  <a:lnTo>
                    <a:pt x="110" y="596"/>
                  </a:lnTo>
                  <a:lnTo>
                    <a:pt x="116" y="591"/>
                  </a:lnTo>
                  <a:lnTo>
                    <a:pt x="121" y="585"/>
                  </a:lnTo>
                  <a:lnTo>
                    <a:pt x="126" y="578"/>
                  </a:lnTo>
                  <a:lnTo>
                    <a:pt x="282" y="327"/>
                  </a:lnTo>
                  <a:lnTo>
                    <a:pt x="283" y="326"/>
                  </a:lnTo>
                  <a:lnTo>
                    <a:pt x="283" y="325"/>
                  </a:lnTo>
                  <a:lnTo>
                    <a:pt x="284" y="324"/>
                  </a:lnTo>
                  <a:lnTo>
                    <a:pt x="284" y="324"/>
                  </a:lnTo>
                  <a:lnTo>
                    <a:pt x="285" y="323"/>
                  </a:lnTo>
                  <a:lnTo>
                    <a:pt x="286" y="323"/>
                  </a:lnTo>
                  <a:lnTo>
                    <a:pt x="286" y="322"/>
                  </a:lnTo>
                  <a:lnTo>
                    <a:pt x="287" y="322"/>
                  </a:lnTo>
                  <a:lnTo>
                    <a:pt x="288" y="322"/>
                  </a:lnTo>
                  <a:lnTo>
                    <a:pt x="289" y="321"/>
                  </a:lnTo>
                  <a:lnTo>
                    <a:pt x="290" y="321"/>
                  </a:lnTo>
                  <a:lnTo>
                    <a:pt x="291" y="321"/>
                  </a:lnTo>
                  <a:lnTo>
                    <a:pt x="292" y="321"/>
                  </a:lnTo>
                  <a:lnTo>
                    <a:pt x="293" y="321"/>
                  </a:lnTo>
                  <a:lnTo>
                    <a:pt x="296" y="321"/>
                  </a:lnTo>
                  <a:lnTo>
                    <a:pt x="297" y="322"/>
                  </a:lnTo>
                  <a:lnTo>
                    <a:pt x="299" y="323"/>
                  </a:lnTo>
                  <a:lnTo>
                    <a:pt x="300" y="324"/>
                  </a:lnTo>
                  <a:lnTo>
                    <a:pt x="300" y="325"/>
                  </a:lnTo>
                  <a:lnTo>
                    <a:pt x="301" y="325"/>
                  </a:lnTo>
                  <a:lnTo>
                    <a:pt x="302" y="326"/>
                  </a:lnTo>
                  <a:lnTo>
                    <a:pt x="302" y="327"/>
                  </a:lnTo>
                  <a:lnTo>
                    <a:pt x="303" y="327"/>
                  </a:lnTo>
                  <a:lnTo>
                    <a:pt x="303" y="328"/>
                  </a:lnTo>
                  <a:lnTo>
                    <a:pt x="303" y="329"/>
                  </a:lnTo>
                  <a:lnTo>
                    <a:pt x="303" y="330"/>
                  </a:lnTo>
                  <a:lnTo>
                    <a:pt x="304" y="331"/>
                  </a:lnTo>
                  <a:lnTo>
                    <a:pt x="304" y="332"/>
                  </a:lnTo>
                  <a:lnTo>
                    <a:pt x="304" y="333"/>
                  </a:lnTo>
                  <a:lnTo>
                    <a:pt x="304" y="1391"/>
                  </a:lnTo>
                  <a:lnTo>
                    <a:pt x="304" y="1399"/>
                  </a:lnTo>
                  <a:lnTo>
                    <a:pt x="305" y="1406"/>
                  </a:lnTo>
                  <a:lnTo>
                    <a:pt x="307" y="1412"/>
                  </a:lnTo>
                  <a:lnTo>
                    <a:pt x="310" y="1418"/>
                  </a:lnTo>
                  <a:lnTo>
                    <a:pt x="313" y="1424"/>
                  </a:lnTo>
                  <a:lnTo>
                    <a:pt x="316" y="1429"/>
                  </a:lnTo>
                  <a:lnTo>
                    <a:pt x="320" y="1434"/>
                  </a:lnTo>
                  <a:lnTo>
                    <a:pt x="325" y="1438"/>
                  </a:lnTo>
                  <a:lnTo>
                    <a:pt x="329" y="1441"/>
                  </a:lnTo>
                  <a:lnTo>
                    <a:pt x="335" y="1444"/>
                  </a:lnTo>
                  <a:lnTo>
                    <a:pt x="340" y="1447"/>
                  </a:lnTo>
                  <a:lnTo>
                    <a:pt x="345" y="1449"/>
                  </a:lnTo>
                  <a:lnTo>
                    <a:pt x="351" y="1451"/>
                  </a:lnTo>
                  <a:lnTo>
                    <a:pt x="357" y="1452"/>
                  </a:lnTo>
                  <a:lnTo>
                    <a:pt x="363" y="145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4" name="Google Shape;744;p31"/>
          <p:cNvSpPr/>
          <p:nvPr/>
        </p:nvSpPr>
        <p:spPr>
          <a:xfrm>
            <a:off x="7547213" y="4988959"/>
            <a:ext cx="689352" cy="656447"/>
          </a:xfrm>
          <a:custGeom>
            <a:avLst/>
            <a:gdLst/>
            <a:ahLst/>
            <a:cxnLst/>
            <a:rect l="l" t="t" r="r" b="b"/>
            <a:pathLst>
              <a:path w="1656" h="1577" extrusionOk="0">
                <a:moveTo>
                  <a:pt x="1536" y="604"/>
                </a:moveTo>
                <a:lnTo>
                  <a:pt x="1503" y="660"/>
                </a:lnTo>
                <a:lnTo>
                  <a:pt x="1485" y="688"/>
                </a:lnTo>
                <a:lnTo>
                  <a:pt x="1466" y="716"/>
                </a:lnTo>
                <a:lnTo>
                  <a:pt x="1466" y="482"/>
                </a:lnTo>
                <a:lnTo>
                  <a:pt x="1465" y="386"/>
                </a:lnTo>
                <a:lnTo>
                  <a:pt x="1463" y="338"/>
                </a:lnTo>
                <a:lnTo>
                  <a:pt x="1457" y="291"/>
                </a:lnTo>
                <a:lnTo>
                  <a:pt x="1453" y="268"/>
                </a:lnTo>
                <a:lnTo>
                  <a:pt x="1447" y="245"/>
                </a:lnTo>
                <a:lnTo>
                  <a:pt x="1440" y="223"/>
                </a:lnTo>
                <a:lnTo>
                  <a:pt x="1432" y="201"/>
                </a:lnTo>
                <a:lnTo>
                  <a:pt x="1422" y="179"/>
                </a:lnTo>
                <a:lnTo>
                  <a:pt x="1410" y="158"/>
                </a:lnTo>
                <a:lnTo>
                  <a:pt x="1397" y="138"/>
                </a:lnTo>
                <a:lnTo>
                  <a:pt x="1381" y="118"/>
                </a:lnTo>
                <a:lnTo>
                  <a:pt x="1351" y="86"/>
                </a:lnTo>
                <a:lnTo>
                  <a:pt x="1317" y="60"/>
                </a:lnTo>
                <a:lnTo>
                  <a:pt x="1280" y="38"/>
                </a:lnTo>
                <a:lnTo>
                  <a:pt x="1240" y="22"/>
                </a:lnTo>
                <a:lnTo>
                  <a:pt x="1198" y="10"/>
                </a:lnTo>
                <a:lnTo>
                  <a:pt x="1155" y="3"/>
                </a:lnTo>
                <a:lnTo>
                  <a:pt x="1111" y="0"/>
                </a:lnTo>
                <a:lnTo>
                  <a:pt x="1067" y="2"/>
                </a:lnTo>
                <a:lnTo>
                  <a:pt x="1023" y="9"/>
                </a:lnTo>
                <a:lnTo>
                  <a:pt x="980" y="20"/>
                </a:lnTo>
                <a:lnTo>
                  <a:pt x="940" y="36"/>
                </a:lnTo>
                <a:lnTo>
                  <a:pt x="901" y="56"/>
                </a:lnTo>
                <a:lnTo>
                  <a:pt x="866" y="80"/>
                </a:lnTo>
                <a:lnTo>
                  <a:pt x="834" y="109"/>
                </a:lnTo>
                <a:lnTo>
                  <a:pt x="806" y="142"/>
                </a:lnTo>
                <a:lnTo>
                  <a:pt x="783" y="180"/>
                </a:lnTo>
                <a:lnTo>
                  <a:pt x="771" y="208"/>
                </a:lnTo>
                <a:lnTo>
                  <a:pt x="762" y="236"/>
                </a:lnTo>
                <a:lnTo>
                  <a:pt x="755" y="265"/>
                </a:lnTo>
                <a:lnTo>
                  <a:pt x="750" y="294"/>
                </a:lnTo>
                <a:lnTo>
                  <a:pt x="746" y="323"/>
                </a:lnTo>
                <a:lnTo>
                  <a:pt x="744" y="352"/>
                </a:lnTo>
                <a:lnTo>
                  <a:pt x="743" y="412"/>
                </a:lnTo>
                <a:lnTo>
                  <a:pt x="743" y="657"/>
                </a:lnTo>
                <a:lnTo>
                  <a:pt x="743" y="1049"/>
                </a:lnTo>
                <a:lnTo>
                  <a:pt x="743" y="1132"/>
                </a:lnTo>
                <a:lnTo>
                  <a:pt x="742" y="1173"/>
                </a:lnTo>
                <a:lnTo>
                  <a:pt x="738" y="1214"/>
                </a:lnTo>
                <a:lnTo>
                  <a:pt x="731" y="1254"/>
                </a:lnTo>
                <a:lnTo>
                  <a:pt x="726" y="1273"/>
                </a:lnTo>
                <a:lnTo>
                  <a:pt x="720" y="1293"/>
                </a:lnTo>
                <a:lnTo>
                  <a:pt x="712" y="1312"/>
                </a:lnTo>
                <a:lnTo>
                  <a:pt x="704" y="1331"/>
                </a:lnTo>
                <a:lnTo>
                  <a:pt x="693" y="1349"/>
                </a:lnTo>
                <a:lnTo>
                  <a:pt x="681" y="1368"/>
                </a:lnTo>
                <a:lnTo>
                  <a:pt x="677" y="1373"/>
                </a:lnTo>
                <a:lnTo>
                  <a:pt x="671" y="1379"/>
                </a:lnTo>
                <a:lnTo>
                  <a:pt x="659" y="1392"/>
                </a:lnTo>
                <a:lnTo>
                  <a:pt x="653" y="1398"/>
                </a:lnTo>
                <a:lnTo>
                  <a:pt x="647" y="1403"/>
                </a:lnTo>
                <a:lnTo>
                  <a:pt x="641" y="1408"/>
                </a:lnTo>
                <a:lnTo>
                  <a:pt x="639" y="1409"/>
                </a:lnTo>
                <a:lnTo>
                  <a:pt x="636" y="1411"/>
                </a:lnTo>
                <a:lnTo>
                  <a:pt x="630" y="1415"/>
                </a:lnTo>
                <a:lnTo>
                  <a:pt x="622" y="1419"/>
                </a:lnTo>
                <a:lnTo>
                  <a:pt x="605" y="1428"/>
                </a:lnTo>
                <a:lnTo>
                  <a:pt x="605" y="1428"/>
                </a:lnTo>
                <a:lnTo>
                  <a:pt x="603" y="1429"/>
                </a:lnTo>
                <a:lnTo>
                  <a:pt x="601" y="1429"/>
                </a:lnTo>
                <a:lnTo>
                  <a:pt x="600" y="1429"/>
                </a:lnTo>
                <a:lnTo>
                  <a:pt x="599" y="1430"/>
                </a:lnTo>
                <a:lnTo>
                  <a:pt x="598" y="1430"/>
                </a:lnTo>
                <a:lnTo>
                  <a:pt x="597" y="1430"/>
                </a:lnTo>
                <a:lnTo>
                  <a:pt x="595" y="1431"/>
                </a:lnTo>
                <a:lnTo>
                  <a:pt x="593" y="1431"/>
                </a:lnTo>
                <a:lnTo>
                  <a:pt x="590" y="1433"/>
                </a:lnTo>
                <a:lnTo>
                  <a:pt x="588" y="1433"/>
                </a:lnTo>
                <a:lnTo>
                  <a:pt x="587" y="1434"/>
                </a:lnTo>
                <a:lnTo>
                  <a:pt x="585" y="1435"/>
                </a:lnTo>
                <a:lnTo>
                  <a:pt x="583" y="1436"/>
                </a:lnTo>
                <a:lnTo>
                  <a:pt x="546" y="1445"/>
                </a:lnTo>
                <a:lnTo>
                  <a:pt x="506" y="1445"/>
                </a:lnTo>
                <a:lnTo>
                  <a:pt x="494" y="1443"/>
                </a:lnTo>
                <a:lnTo>
                  <a:pt x="481" y="1441"/>
                </a:lnTo>
                <a:lnTo>
                  <a:pt x="468" y="1439"/>
                </a:lnTo>
                <a:lnTo>
                  <a:pt x="455" y="1435"/>
                </a:lnTo>
                <a:lnTo>
                  <a:pt x="442" y="1431"/>
                </a:lnTo>
                <a:lnTo>
                  <a:pt x="430" y="1427"/>
                </a:lnTo>
                <a:lnTo>
                  <a:pt x="417" y="1422"/>
                </a:lnTo>
                <a:lnTo>
                  <a:pt x="405" y="1416"/>
                </a:lnTo>
                <a:lnTo>
                  <a:pt x="397" y="1410"/>
                </a:lnTo>
                <a:lnTo>
                  <a:pt x="389" y="1404"/>
                </a:lnTo>
                <a:lnTo>
                  <a:pt x="380" y="1398"/>
                </a:lnTo>
                <a:lnTo>
                  <a:pt x="373" y="1391"/>
                </a:lnTo>
                <a:lnTo>
                  <a:pt x="366" y="1385"/>
                </a:lnTo>
                <a:lnTo>
                  <a:pt x="359" y="1378"/>
                </a:lnTo>
                <a:lnTo>
                  <a:pt x="353" y="1372"/>
                </a:lnTo>
                <a:lnTo>
                  <a:pt x="348" y="1366"/>
                </a:lnTo>
                <a:lnTo>
                  <a:pt x="343" y="1358"/>
                </a:lnTo>
                <a:lnTo>
                  <a:pt x="339" y="1351"/>
                </a:lnTo>
                <a:lnTo>
                  <a:pt x="336" y="1346"/>
                </a:lnTo>
                <a:lnTo>
                  <a:pt x="334" y="1340"/>
                </a:lnTo>
                <a:lnTo>
                  <a:pt x="332" y="1335"/>
                </a:lnTo>
                <a:lnTo>
                  <a:pt x="331" y="1329"/>
                </a:lnTo>
                <a:lnTo>
                  <a:pt x="326" y="1312"/>
                </a:lnTo>
                <a:lnTo>
                  <a:pt x="325" y="1309"/>
                </a:lnTo>
                <a:lnTo>
                  <a:pt x="325" y="1307"/>
                </a:lnTo>
                <a:lnTo>
                  <a:pt x="324" y="1305"/>
                </a:lnTo>
                <a:lnTo>
                  <a:pt x="324" y="1303"/>
                </a:lnTo>
                <a:lnTo>
                  <a:pt x="324" y="1300"/>
                </a:lnTo>
                <a:lnTo>
                  <a:pt x="323" y="1298"/>
                </a:lnTo>
                <a:lnTo>
                  <a:pt x="323" y="1292"/>
                </a:lnTo>
                <a:lnTo>
                  <a:pt x="322" y="1284"/>
                </a:lnTo>
                <a:lnTo>
                  <a:pt x="321" y="1279"/>
                </a:lnTo>
                <a:lnTo>
                  <a:pt x="321" y="1276"/>
                </a:lnTo>
                <a:lnTo>
                  <a:pt x="320" y="1275"/>
                </a:lnTo>
                <a:lnTo>
                  <a:pt x="320" y="1275"/>
                </a:lnTo>
                <a:lnTo>
                  <a:pt x="317" y="1156"/>
                </a:lnTo>
                <a:lnTo>
                  <a:pt x="316" y="1038"/>
                </a:lnTo>
                <a:lnTo>
                  <a:pt x="320" y="804"/>
                </a:lnTo>
                <a:lnTo>
                  <a:pt x="391" y="917"/>
                </a:lnTo>
                <a:lnTo>
                  <a:pt x="396" y="923"/>
                </a:lnTo>
                <a:lnTo>
                  <a:pt x="401" y="928"/>
                </a:lnTo>
                <a:lnTo>
                  <a:pt x="406" y="933"/>
                </a:lnTo>
                <a:lnTo>
                  <a:pt x="411" y="937"/>
                </a:lnTo>
                <a:lnTo>
                  <a:pt x="416" y="940"/>
                </a:lnTo>
                <a:lnTo>
                  <a:pt x="422" y="943"/>
                </a:lnTo>
                <a:lnTo>
                  <a:pt x="428" y="945"/>
                </a:lnTo>
                <a:lnTo>
                  <a:pt x="434" y="946"/>
                </a:lnTo>
                <a:lnTo>
                  <a:pt x="440" y="947"/>
                </a:lnTo>
                <a:lnTo>
                  <a:pt x="446" y="947"/>
                </a:lnTo>
                <a:lnTo>
                  <a:pt x="452" y="946"/>
                </a:lnTo>
                <a:lnTo>
                  <a:pt x="458" y="945"/>
                </a:lnTo>
                <a:lnTo>
                  <a:pt x="464" y="944"/>
                </a:lnTo>
                <a:lnTo>
                  <a:pt x="470" y="942"/>
                </a:lnTo>
                <a:lnTo>
                  <a:pt x="481" y="937"/>
                </a:lnTo>
                <a:lnTo>
                  <a:pt x="486" y="933"/>
                </a:lnTo>
                <a:lnTo>
                  <a:pt x="490" y="930"/>
                </a:lnTo>
                <a:lnTo>
                  <a:pt x="495" y="926"/>
                </a:lnTo>
                <a:lnTo>
                  <a:pt x="499" y="921"/>
                </a:lnTo>
                <a:lnTo>
                  <a:pt x="503" y="917"/>
                </a:lnTo>
                <a:lnTo>
                  <a:pt x="506" y="912"/>
                </a:lnTo>
                <a:lnTo>
                  <a:pt x="509" y="907"/>
                </a:lnTo>
                <a:lnTo>
                  <a:pt x="511" y="901"/>
                </a:lnTo>
                <a:lnTo>
                  <a:pt x="512" y="895"/>
                </a:lnTo>
                <a:lnTo>
                  <a:pt x="513" y="890"/>
                </a:lnTo>
                <a:lnTo>
                  <a:pt x="514" y="884"/>
                </a:lnTo>
                <a:lnTo>
                  <a:pt x="513" y="877"/>
                </a:lnTo>
                <a:lnTo>
                  <a:pt x="512" y="871"/>
                </a:lnTo>
                <a:lnTo>
                  <a:pt x="511" y="865"/>
                </a:lnTo>
                <a:lnTo>
                  <a:pt x="508" y="858"/>
                </a:lnTo>
                <a:lnTo>
                  <a:pt x="504" y="852"/>
                </a:lnTo>
                <a:lnTo>
                  <a:pt x="312" y="547"/>
                </a:lnTo>
                <a:lnTo>
                  <a:pt x="307" y="539"/>
                </a:lnTo>
                <a:lnTo>
                  <a:pt x="301" y="533"/>
                </a:lnTo>
                <a:lnTo>
                  <a:pt x="295" y="527"/>
                </a:lnTo>
                <a:lnTo>
                  <a:pt x="288" y="523"/>
                </a:lnTo>
                <a:lnTo>
                  <a:pt x="280" y="520"/>
                </a:lnTo>
                <a:lnTo>
                  <a:pt x="273" y="517"/>
                </a:lnTo>
                <a:lnTo>
                  <a:pt x="265" y="516"/>
                </a:lnTo>
                <a:lnTo>
                  <a:pt x="257" y="515"/>
                </a:lnTo>
                <a:lnTo>
                  <a:pt x="249" y="516"/>
                </a:lnTo>
                <a:lnTo>
                  <a:pt x="241" y="517"/>
                </a:lnTo>
                <a:lnTo>
                  <a:pt x="233" y="520"/>
                </a:lnTo>
                <a:lnTo>
                  <a:pt x="225" y="523"/>
                </a:lnTo>
                <a:lnTo>
                  <a:pt x="218" y="527"/>
                </a:lnTo>
                <a:lnTo>
                  <a:pt x="211" y="533"/>
                </a:lnTo>
                <a:lnTo>
                  <a:pt x="205" y="539"/>
                </a:lnTo>
                <a:lnTo>
                  <a:pt x="199" y="547"/>
                </a:lnTo>
                <a:lnTo>
                  <a:pt x="10" y="852"/>
                </a:lnTo>
                <a:lnTo>
                  <a:pt x="7" y="858"/>
                </a:lnTo>
                <a:lnTo>
                  <a:pt x="4" y="865"/>
                </a:lnTo>
                <a:lnTo>
                  <a:pt x="2" y="871"/>
                </a:lnTo>
                <a:lnTo>
                  <a:pt x="0" y="877"/>
                </a:lnTo>
                <a:lnTo>
                  <a:pt x="0" y="884"/>
                </a:lnTo>
                <a:lnTo>
                  <a:pt x="0" y="890"/>
                </a:lnTo>
                <a:lnTo>
                  <a:pt x="1" y="895"/>
                </a:lnTo>
                <a:lnTo>
                  <a:pt x="3" y="901"/>
                </a:lnTo>
                <a:lnTo>
                  <a:pt x="5" y="907"/>
                </a:lnTo>
                <a:lnTo>
                  <a:pt x="7" y="912"/>
                </a:lnTo>
                <a:lnTo>
                  <a:pt x="11" y="917"/>
                </a:lnTo>
                <a:lnTo>
                  <a:pt x="14" y="921"/>
                </a:lnTo>
                <a:lnTo>
                  <a:pt x="18" y="926"/>
                </a:lnTo>
                <a:lnTo>
                  <a:pt x="23" y="930"/>
                </a:lnTo>
                <a:lnTo>
                  <a:pt x="28" y="933"/>
                </a:lnTo>
                <a:lnTo>
                  <a:pt x="33" y="937"/>
                </a:lnTo>
                <a:lnTo>
                  <a:pt x="44" y="942"/>
                </a:lnTo>
                <a:lnTo>
                  <a:pt x="50" y="944"/>
                </a:lnTo>
                <a:lnTo>
                  <a:pt x="56" y="945"/>
                </a:lnTo>
                <a:lnTo>
                  <a:pt x="62" y="946"/>
                </a:lnTo>
                <a:lnTo>
                  <a:pt x="68" y="947"/>
                </a:lnTo>
                <a:lnTo>
                  <a:pt x="74" y="947"/>
                </a:lnTo>
                <a:lnTo>
                  <a:pt x="80" y="946"/>
                </a:lnTo>
                <a:lnTo>
                  <a:pt x="86" y="945"/>
                </a:lnTo>
                <a:lnTo>
                  <a:pt x="92" y="943"/>
                </a:lnTo>
                <a:lnTo>
                  <a:pt x="98" y="940"/>
                </a:lnTo>
                <a:lnTo>
                  <a:pt x="104" y="937"/>
                </a:lnTo>
                <a:lnTo>
                  <a:pt x="109" y="933"/>
                </a:lnTo>
                <a:lnTo>
                  <a:pt x="114" y="928"/>
                </a:lnTo>
                <a:lnTo>
                  <a:pt x="119" y="923"/>
                </a:lnTo>
                <a:lnTo>
                  <a:pt x="123" y="917"/>
                </a:lnTo>
                <a:lnTo>
                  <a:pt x="193" y="804"/>
                </a:lnTo>
                <a:lnTo>
                  <a:pt x="193" y="1267"/>
                </a:lnTo>
                <a:lnTo>
                  <a:pt x="195" y="1308"/>
                </a:lnTo>
                <a:lnTo>
                  <a:pt x="203" y="1347"/>
                </a:lnTo>
                <a:lnTo>
                  <a:pt x="216" y="1384"/>
                </a:lnTo>
                <a:lnTo>
                  <a:pt x="234" y="1418"/>
                </a:lnTo>
                <a:lnTo>
                  <a:pt x="255" y="1450"/>
                </a:lnTo>
                <a:lnTo>
                  <a:pt x="281" y="1478"/>
                </a:lnTo>
                <a:lnTo>
                  <a:pt x="310" y="1504"/>
                </a:lnTo>
                <a:lnTo>
                  <a:pt x="342" y="1526"/>
                </a:lnTo>
                <a:lnTo>
                  <a:pt x="376" y="1544"/>
                </a:lnTo>
                <a:lnTo>
                  <a:pt x="412" y="1559"/>
                </a:lnTo>
                <a:lnTo>
                  <a:pt x="450" y="1569"/>
                </a:lnTo>
                <a:lnTo>
                  <a:pt x="488" y="1576"/>
                </a:lnTo>
                <a:lnTo>
                  <a:pt x="527" y="1577"/>
                </a:lnTo>
                <a:lnTo>
                  <a:pt x="566" y="1575"/>
                </a:lnTo>
                <a:lnTo>
                  <a:pt x="605" y="1567"/>
                </a:lnTo>
                <a:lnTo>
                  <a:pt x="642" y="1555"/>
                </a:lnTo>
                <a:lnTo>
                  <a:pt x="669" y="1542"/>
                </a:lnTo>
                <a:lnTo>
                  <a:pt x="694" y="1528"/>
                </a:lnTo>
                <a:lnTo>
                  <a:pt x="718" y="1512"/>
                </a:lnTo>
                <a:lnTo>
                  <a:pt x="739" y="1495"/>
                </a:lnTo>
                <a:lnTo>
                  <a:pt x="759" y="1476"/>
                </a:lnTo>
                <a:lnTo>
                  <a:pt x="776" y="1456"/>
                </a:lnTo>
                <a:lnTo>
                  <a:pt x="793" y="1434"/>
                </a:lnTo>
                <a:lnTo>
                  <a:pt x="807" y="1411"/>
                </a:lnTo>
                <a:lnTo>
                  <a:pt x="820" y="1388"/>
                </a:lnTo>
                <a:lnTo>
                  <a:pt x="831" y="1363"/>
                </a:lnTo>
                <a:lnTo>
                  <a:pt x="841" y="1337"/>
                </a:lnTo>
                <a:lnTo>
                  <a:pt x="850" y="1311"/>
                </a:lnTo>
                <a:lnTo>
                  <a:pt x="857" y="1284"/>
                </a:lnTo>
                <a:lnTo>
                  <a:pt x="863" y="1256"/>
                </a:lnTo>
                <a:lnTo>
                  <a:pt x="870" y="1199"/>
                </a:lnTo>
                <a:lnTo>
                  <a:pt x="875" y="1122"/>
                </a:lnTo>
                <a:lnTo>
                  <a:pt x="875" y="1045"/>
                </a:lnTo>
                <a:lnTo>
                  <a:pt x="873" y="894"/>
                </a:lnTo>
                <a:lnTo>
                  <a:pt x="873" y="341"/>
                </a:lnTo>
                <a:lnTo>
                  <a:pt x="873" y="327"/>
                </a:lnTo>
                <a:lnTo>
                  <a:pt x="873" y="323"/>
                </a:lnTo>
                <a:lnTo>
                  <a:pt x="874" y="321"/>
                </a:lnTo>
                <a:lnTo>
                  <a:pt x="874" y="318"/>
                </a:lnTo>
                <a:lnTo>
                  <a:pt x="874" y="316"/>
                </a:lnTo>
                <a:lnTo>
                  <a:pt x="874" y="314"/>
                </a:lnTo>
                <a:lnTo>
                  <a:pt x="875" y="313"/>
                </a:lnTo>
                <a:lnTo>
                  <a:pt x="875" y="312"/>
                </a:lnTo>
                <a:lnTo>
                  <a:pt x="875" y="311"/>
                </a:lnTo>
                <a:lnTo>
                  <a:pt x="876" y="310"/>
                </a:lnTo>
                <a:lnTo>
                  <a:pt x="876" y="310"/>
                </a:lnTo>
                <a:lnTo>
                  <a:pt x="876" y="310"/>
                </a:lnTo>
                <a:lnTo>
                  <a:pt x="877" y="307"/>
                </a:lnTo>
                <a:lnTo>
                  <a:pt x="878" y="304"/>
                </a:lnTo>
                <a:lnTo>
                  <a:pt x="879" y="297"/>
                </a:lnTo>
                <a:lnTo>
                  <a:pt x="881" y="291"/>
                </a:lnTo>
                <a:lnTo>
                  <a:pt x="881" y="288"/>
                </a:lnTo>
                <a:lnTo>
                  <a:pt x="882" y="285"/>
                </a:lnTo>
                <a:lnTo>
                  <a:pt x="883" y="282"/>
                </a:lnTo>
                <a:lnTo>
                  <a:pt x="884" y="280"/>
                </a:lnTo>
                <a:lnTo>
                  <a:pt x="885" y="278"/>
                </a:lnTo>
                <a:lnTo>
                  <a:pt x="885" y="276"/>
                </a:lnTo>
                <a:lnTo>
                  <a:pt x="886" y="272"/>
                </a:lnTo>
                <a:lnTo>
                  <a:pt x="887" y="270"/>
                </a:lnTo>
                <a:lnTo>
                  <a:pt x="887" y="268"/>
                </a:lnTo>
                <a:lnTo>
                  <a:pt x="887" y="267"/>
                </a:lnTo>
                <a:lnTo>
                  <a:pt x="887" y="267"/>
                </a:lnTo>
                <a:lnTo>
                  <a:pt x="888" y="266"/>
                </a:lnTo>
                <a:lnTo>
                  <a:pt x="888" y="264"/>
                </a:lnTo>
                <a:lnTo>
                  <a:pt x="890" y="258"/>
                </a:lnTo>
                <a:lnTo>
                  <a:pt x="893" y="251"/>
                </a:lnTo>
                <a:lnTo>
                  <a:pt x="898" y="240"/>
                </a:lnTo>
                <a:lnTo>
                  <a:pt x="904" y="230"/>
                </a:lnTo>
                <a:lnTo>
                  <a:pt x="910" y="221"/>
                </a:lnTo>
                <a:lnTo>
                  <a:pt x="916" y="212"/>
                </a:lnTo>
                <a:lnTo>
                  <a:pt x="923" y="203"/>
                </a:lnTo>
                <a:lnTo>
                  <a:pt x="931" y="195"/>
                </a:lnTo>
                <a:lnTo>
                  <a:pt x="939" y="188"/>
                </a:lnTo>
                <a:lnTo>
                  <a:pt x="947" y="181"/>
                </a:lnTo>
                <a:lnTo>
                  <a:pt x="956" y="174"/>
                </a:lnTo>
                <a:lnTo>
                  <a:pt x="966" y="168"/>
                </a:lnTo>
                <a:lnTo>
                  <a:pt x="976" y="162"/>
                </a:lnTo>
                <a:lnTo>
                  <a:pt x="986" y="157"/>
                </a:lnTo>
                <a:lnTo>
                  <a:pt x="1008" y="148"/>
                </a:lnTo>
                <a:lnTo>
                  <a:pt x="1031" y="141"/>
                </a:lnTo>
                <a:lnTo>
                  <a:pt x="1043" y="138"/>
                </a:lnTo>
                <a:lnTo>
                  <a:pt x="1054" y="135"/>
                </a:lnTo>
                <a:lnTo>
                  <a:pt x="1066" y="133"/>
                </a:lnTo>
                <a:lnTo>
                  <a:pt x="1077" y="132"/>
                </a:lnTo>
                <a:lnTo>
                  <a:pt x="1088" y="131"/>
                </a:lnTo>
                <a:lnTo>
                  <a:pt x="1099" y="131"/>
                </a:lnTo>
                <a:lnTo>
                  <a:pt x="1111" y="131"/>
                </a:lnTo>
                <a:lnTo>
                  <a:pt x="1122" y="132"/>
                </a:lnTo>
                <a:lnTo>
                  <a:pt x="1129" y="132"/>
                </a:lnTo>
                <a:lnTo>
                  <a:pt x="1132" y="132"/>
                </a:lnTo>
                <a:lnTo>
                  <a:pt x="1135" y="132"/>
                </a:lnTo>
                <a:lnTo>
                  <a:pt x="1137" y="132"/>
                </a:lnTo>
                <a:lnTo>
                  <a:pt x="1140" y="133"/>
                </a:lnTo>
                <a:lnTo>
                  <a:pt x="1141" y="133"/>
                </a:lnTo>
                <a:lnTo>
                  <a:pt x="1142" y="134"/>
                </a:lnTo>
                <a:lnTo>
                  <a:pt x="1143" y="134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4" y="135"/>
                </a:lnTo>
                <a:lnTo>
                  <a:pt x="1145" y="135"/>
                </a:lnTo>
                <a:lnTo>
                  <a:pt x="1153" y="137"/>
                </a:lnTo>
                <a:lnTo>
                  <a:pt x="1157" y="137"/>
                </a:lnTo>
                <a:lnTo>
                  <a:pt x="1162" y="138"/>
                </a:lnTo>
                <a:lnTo>
                  <a:pt x="1164" y="139"/>
                </a:lnTo>
                <a:lnTo>
                  <a:pt x="1165" y="140"/>
                </a:lnTo>
                <a:lnTo>
                  <a:pt x="1167" y="140"/>
                </a:lnTo>
                <a:lnTo>
                  <a:pt x="1167" y="140"/>
                </a:lnTo>
                <a:lnTo>
                  <a:pt x="1167" y="141"/>
                </a:lnTo>
                <a:lnTo>
                  <a:pt x="1178" y="143"/>
                </a:lnTo>
                <a:lnTo>
                  <a:pt x="1187" y="145"/>
                </a:lnTo>
                <a:lnTo>
                  <a:pt x="1196" y="147"/>
                </a:lnTo>
                <a:lnTo>
                  <a:pt x="1203" y="150"/>
                </a:lnTo>
                <a:lnTo>
                  <a:pt x="1210" y="153"/>
                </a:lnTo>
                <a:lnTo>
                  <a:pt x="1217" y="157"/>
                </a:lnTo>
                <a:lnTo>
                  <a:pt x="1232" y="166"/>
                </a:lnTo>
                <a:lnTo>
                  <a:pt x="1249" y="176"/>
                </a:lnTo>
                <a:lnTo>
                  <a:pt x="1263" y="188"/>
                </a:lnTo>
                <a:lnTo>
                  <a:pt x="1276" y="201"/>
                </a:lnTo>
                <a:lnTo>
                  <a:pt x="1287" y="216"/>
                </a:lnTo>
                <a:lnTo>
                  <a:pt x="1297" y="231"/>
                </a:lnTo>
                <a:lnTo>
                  <a:pt x="1305" y="248"/>
                </a:lnTo>
                <a:lnTo>
                  <a:pt x="1312" y="266"/>
                </a:lnTo>
                <a:lnTo>
                  <a:pt x="1318" y="284"/>
                </a:lnTo>
                <a:lnTo>
                  <a:pt x="1322" y="303"/>
                </a:lnTo>
                <a:lnTo>
                  <a:pt x="1326" y="323"/>
                </a:lnTo>
                <a:lnTo>
                  <a:pt x="1331" y="364"/>
                </a:lnTo>
                <a:lnTo>
                  <a:pt x="1333" y="405"/>
                </a:lnTo>
                <a:lnTo>
                  <a:pt x="1333" y="446"/>
                </a:lnTo>
                <a:lnTo>
                  <a:pt x="1333" y="719"/>
                </a:lnTo>
                <a:lnTo>
                  <a:pt x="1263" y="606"/>
                </a:lnTo>
                <a:lnTo>
                  <a:pt x="1259" y="599"/>
                </a:lnTo>
                <a:lnTo>
                  <a:pt x="1254" y="594"/>
                </a:lnTo>
                <a:lnTo>
                  <a:pt x="1249" y="589"/>
                </a:lnTo>
                <a:lnTo>
                  <a:pt x="1244" y="585"/>
                </a:lnTo>
                <a:lnTo>
                  <a:pt x="1238" y="582"/>
                </a:lnTo>
                <a:lnTo>
                  <a:pt x="1233" y="580"/>
                </a:lnTo>
                <a:lnTo>
                  <a:pt x="1227" y="578"/>
                </a:lnTo>
                <a:lnTo>
                  <a:pt x="1221" y="576"/>
                </a:lnTo>
                <a:lnTo>
                  <a:pt x="1215" y="576"/>
                </a:lnTo>
                <a:lnTo>
                  <a:pt x="1209" y="576"/>
                </a:lnTo>
                <a:lnTo>
                  <a:pt x="1203" y="576"/>
                </a:lnTo>
                <a:lnTo>
                  <a:pt x="1197" y="577"/>
                </a:lnTo>
                <a:lnTo>
                  <a:pt x="1191" y="578"/>
                </a:lnTo>
                <a:lnTo>
                  <a:pt x="1185" y="580"/>
                </a:lnTo>
                <a:lnTo>
                  <a:pt x="1174" y="586"/>
                </a:lnTo>
                <a:lnTo>
                  <a:pt x="1169" y="589"/>
                </a:lnTo>
                <a:lnTo>
                  <a:pt x="1164" y="593"/>
                </a:lnTo>
                <a:lnTo>
                  <a:pt x="1160" y="597"/>
                </a:lnTo>
                <a:lnTo>
                  <a:pt x="1156" y="601"/>
                </a:lnTo>
                <a:lnTo>
                  <a:pt x="1152" y="606"/>
                </a:lnTo>
                <a:lnTo>
                  <a:pt x="1149" y="610"/>
                </a:lnTo>
                <a:lnTo>
                  <a:pt x="1146" y="616"/>
                </a:lnTo>
                <a:lnTo>
                  <a:pt x="1144" y="621"/>
                </a:lnTo>
                <a:lnTo>
                  <a:pt x="1142" y="627"/>
                </a:lnTo>
                <a:lnTo>
                  <a:pt x="1141" y="633"/>
                </a:lnTo>
                <a:lnTo>
                  <a:pt x="1141" y="639"/>
                </a:lnTo>
                <a:lnTo>
                  <a:pt x="1141" y="645"/>
                </a:lnTo>
                <a:lnTo>
                  <a:pt x="1142" y="651"/>
                </a:lnTo>
                <a:lnTo>
                  <a:pt x="1144" y="658"/>
                </a:lnTo>
                <a:lnTo>
                  <a:pt x="1147" y="664"/>
                </a:lnTo>
                <a:lnTo>
                  <a:pt x="1150" y="671"/>
                </a:lnTo>
                <a:lnTo>
                  <a:pt x="1342" y="976"/>
                </a:lnTo>
                <a:lnTo>
                  <a:pt x="1347" y="983"/>
                </a:lnTo>
                <a:lnTo>
                  <a:pt x="1353" y="989"/>
                </a:lnTo>
                <a:lnTo>
                  <a:pt x="1360" y="995"/>
                </a:lnTo>
                <a:lnTo>
                  <a:pt x="1367" y="999"/>
                </a:lnTo>
                <a:lnTo>
                  <a:pt x="1374" y="1003"/>
                </a:lnTo>
                <a:lnTo>
                  <a:pt x="1381" y="1005"/>
                </a:lnTo>
                <a:lnTo>
                  <a:pt x="1389" y="1007"/>
                </a:lnTo>
                <a:lnTo>
                  <a:pt x="1397" y="1007"/>
                </a:lnTo>
                <a:lnTo>
                  <a:pt x="1405" y="1007"/>
                </a:lnTo>
                <a:lnTo>
                  <a:pt x="1413" y="1005"/>
                </a:lnTo>
                <a:lnTo>
                  <a:pt x="1421" y="1003"/>
                </a:lnTo>
                <a:lnTo>
                  <a:pt x="1429" y="999"/>
                </a:lnTo>
                <a:lnTo>
                  <a:pt x="1436" y="995"/>
                </a:lnTo>
                <a:lnTo>
                  <a:pt x="1443" y="989"/>
                </a:lnTo>
                <a:lnTo>
                  <a:pt x="1450" y="983"/>
                </a:lnTo>
                <a:lnTo>
                  <a:pt x="1455" y="976"/>
                </a:lnTo>
                <a:lnTo>
                  <a:pt x="1644" y="671"/>
                </a:lnTo>
                <a:lnTo>
                  <a:pt x="1648" y="664"/>
                </a:lnTo>
                <a:lnTo>
                  <a:pt x="1652" y="657"/>
                </a:lnTo>
                <a:lnTo>
                  <a:pt x="1654" y="650"/>
                </a:lnTo>
                <a:lnTo>
                  <a:pt x="1655" y="644"/>
                </a:lnTo>
                <a:lnTo>
                  <a:pt x="1656" y="637"/>
                </a:lnTo>
                <a:lnTo>
                  <a:pt x="1656" y="631"/>
                </a:lnTo>
                <a:lnTo>
                  <a:pt x="1656" y="625"/>
                </a:lnTo>
                <a:lnTo>
                  <a:pt x="1654" y="619"/>
                </a:lnTo>
                <a:lnTo>
                  <a:pt x="1652" y="614"/>
                </a:lnTo>
                <a:lnTo>
                  <a:pt x="1650" y="608"/>
                </a:lnTo>
                <a:lnTo>
                  <a:pt x="1647" y="603"/>
                </a:lnTo>
                <a:lnTo>
                  <a:pt x="1643" y="599"/>
                </a:lnTo>
                <a:lnTo>
                  <a:pt x="1640" y="594"/>
                </a:lnTo>
                <a:lnTo>
                  <a:pt x="1635" y="590"/>
                </a:lnTo>
                <a:lnTo>
                  <a:pt x="1631" y="586"/>
                </a:lnTo>
                <a:lnTo>
                  <a:pt x="1626" y="583"/>
                </a:lnTo>
                <a:lnTo>
                  <a:pt x="1620" y="580"/>
                </a:lnTo>
                <a:lnTo>
                  <a:pt x="1615" y="578"/>
                </a:lnTo>
                <a:lnTo>
                  <a:pt x="1609" y="576"/>
                </a:lnTo>
                <a:lnTo>
                  <a:pt x="1603" y="574"/>
                </a:lnTo>
                <a:lnTo>
                  <a:pt x="1597" y="573"/>
                </a:lnTo>
                <a:lnTo>
                  <a:pt x="1591" y="573"/>
                </a:lnTo>
                <a:lnTo>
                  <a:pt x="1585" y="573"/>
                </a:lnTo>
                <a:lnTo>
                  <a:pt x="1579" y="574"/>
                </a:lnTo>
                <a:lnTo>
                  <a:pt x="1573" y="575"/>
                </a:lnTo>
                <a:lnTo>
                  <a:pt x="1568" y="577"/>
                </a:lnTo>
                <a:lnTo>
                  <a:pt x="1562" y="580"/>
                </a:lnTo>
                <a:lnTo>
                  <a:pt x="1556" y="583"/>
                </a:lnTo>
                <a:lnTo>
                  <a:pt x="1551" y="587"/>
                </a:lnTo>
                <a:lnTo>
                  <a:pt x="1546" y="592"/>
                </a:lnTo>
                <a:lnTo>
                  <a:pt x="1541" y="59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745;p31"/>
          <p:cNvSpPr/>
          <p:nvPr/>
        </p:nvSpPr>
        <p:spPr>
          <a:xfrm>
            <a:off x="9330385" y="4145490"/>
            <a:ext cx="674357" cy="669776"/>
          </a:xfrm>
          <a:custGeom>
            <a:avLst/>
            <a:gdLst/>
            <a:ahLst/>
            <a:cxnLst/>
            <a:rect l="l" t="t" r="r" b="b"/>
            <a:pathLst>
              <a:path w="1620" h="1609" extrusionOk="0">
                <a:moveTo>
                  <a:pt x="1620" y="805"/>
                </a:moveTo>
                <a:lnTo>
                  <a:pt x="1620" y="801"/>
                </a:lnTo>
                <a:lnTo>
                  <a:pt x="1619" y="798"/>
                </a:lnTo>
                <a:lnTo>
                  <a:pt x="1619" y="794"/>
                </a:lnTo>
                <a:lnTo>
                  <a:pt x="1618" y="791"/>
                </a:lnTo>
                <a:lnTo>
                  <a:pt x="1617" y="787"/>
                </a:lnTo>
                <a:lnTo>
                  <a:pt x="1616" y="784"/>
                </a:lnTo>
                <a:lnTo>
                  <a:pt x="1614" y="781"/>
                </a:lnTo>
                <a:lnTo>
                  <a:pt x="1613" y="778"/>
                </a:lnTo>
                <a:lnTo>
                  <a:pt x="1611" y="775"/>
                </a:lnTo>
                <a:lnTo>
                  <a:pt x="1609" y="772"/>
                </a:lnTo>
                <a:lnTo>
                  <a:pt x="1607" y="769"/>
                </a:lnTo>
                <a:lnTo>
                  <a:pt x="1605" y="766"/>
                </a:lnTo>
                <a:lnTo>
                  <a:pt x="1600" y="761"/>
                </a:lnTo>
                <a:lnTo>
                  <a:pt x="1595" y="757"/>
                </a:lnTo>
                <a:lnTo>
                  <a:pt x="1335" y="596"/>
                </a:lnTo>
                <a:lnTo>
                  <a:pt x="1331" y="594"/>
                </a:lnTo>
                <a:lnTo>
                  <a:pt x="1328" y="592"/>
                </a:lnTo>
                <a:lnTo>
                  <a:pt x="1324" y="590"/>
                </a:lnTo>
                <a:lnTo>
                  <a:pt x="1321" y="589"/>
                </a:lnTo>
                <a:lnTo>
                  <a:pt x="1317" y="588"/>
                </a:lnTo>
                <a:lnTo>
                  <a:pt x="1314" y="587"/>
                </a:lnTo>
                <a:lnTo>
                  <a:pt x="1311" y="587"/>
                </a:lnTo>
                <a:lnTo>
                  <a:pt x="1308" y="587"/>
                </a:lnTo>
                <a:lnTo>
                  <a:pt x="1305" y="587"/>
                </a:lnTo>
                <a:lnTo>
                  <a:pt x="1302" y="588"/>
                </a:lnTo>
                <a:lnTo>
                  <a:pt x="1299" y="588"/>
                </a:lnTo>
                <a:lnTo>
                  <a:pt x="1296" y="589"/>
                </a:lnTo>
                <a:lnTo>
                  <a:pt x="1294" y="590"/>
                </a:lnTo>
                <a:lnTo>
                  <a:pt x="1291" y="591"/>
                </a:lnTo>
                <a:lnTo>
                  <a:pt x="1287" y="593"/>
                </a:lnTo>
                <a:lnTo>
                  <a:pt x="1284" y="595"/>
                </a:lnTo>
                <a:lnTo>
                  <a:pt x="1281" y="597"/>
                </a:lnTo>
                <a:lnTo>
                  <a:pt x="1278" y="599"/>
                </a:lnTo>
                <a:lnTo>
                  <a:pt x="1275" y="601"/>
                </a:lnTo>
                <a:lnTo>
                  <a:pt x="1272" y="604"/>
                </a:lnTo>
                <a:lnTo>
                  <a:pt x="1270" y="607"/>
                </a:lnTo>
                <a:lnTo>
                  <a:pt x="1267" y="611"/>
                </a:lnTo>
                <a:lnTo>
                  <a:pt x="1265" y="614"/>
                </a:lnTo>
                <a:lnTo>
                  <a:pt x="1263" y="617"/>
                </a:lnTo>
                <a:lnTo>
                  <a:pt x="1261" y="621"/>
                </a:lnTo>
                <a:lnTo>
                  <a:pt x="1260" y="625"/>
                </a:lnTo>
                <a:lnTo>
                  <a:pt x="1258" y="629"/>
                </a:lnTo>
                <a:lnTo>
                  <a:pt x="1257" y="633"/>
                </a:lnTo>
                <a:lnTo>
                  <a:pt x="1257" y="636"/>
                </a:lnTo>
                <a:lnTo>
                  <a:pt x="1256" y="640"/>
                </a:lnTo>
                <a:lnTo>
                  <a:pt x="1256" y="644"/>
                </a:lnTo>
                <a:lnTo>
                  <a:pt x="1256" y="649"/>
                </a:lnTo>
                <a:lnTo>
                  <a:pt x="1257" y="655"/>
                </a:lnTo>
                <a:lnTo>
                  <a:pt x="1257" y="658"/>
                </a:lnTo>
                <a:lnTo>
                  <a:pt x="1258" y="661"/>
                </a:lnTo>
                <a:lnTo>
                  <a:pt x="1259" y="664"/>
                </a:lnTo>
                <a:lnTo>
                  <a:pt x="1260" y="666"/>
                </a:lnTo>
                <a:lnTo>
                  <a:pt x="1262" y="669"/>
                </a:lnTo>
                <a:lnTo>
                  <a:pt x="1264" y="672"/>
                </a:lnTo>
                <a:lnTo>
                  <a:pt x="1266" y="675"/>
                </a:lnTo>
                <a:lnTo>
                  <a:pt x="1268" y="678"/>
                </a:lnTo>
                <a:lnTo>
                  <a:pt x="1271" y="681"/>
                </a:lnTo>
                <a:lnTo>
                  <a:pt x="1274" y="684"/>
                </a:lnTo>
                <a:lnTo>
                  <a:pt x="1278" y="686"/>
                </a:lnTo>
                <a:lnTo>
                  <a:pt x="1282" y="689"/>
                </a:lnTo>
                <a:lnTo>
                  <a:pt x="1338" y="723"/>
                </a:lnTo>
                <a:lnTo>
                  <a:pt x="1339" y="724"/>
                </a:lnTo>
                <a:lnTo>
                  <a:pt x="1340" y="724"/>
                </a:lnTo>
                <a:lnTo>
                  <a:pt x="1341" y="725"/>
                </a:lnTo>
                <a:lnTo>
                  <a:pt x="1342" y="726"/>
                </a:lnTo>
                <a:lnTo>
                  <a:pt x="1342" y="726"/>
                </a:lnTo>
                <a:lnTo>
                  <a:pt x="1343" y="727"/>
                </a:lnTo>
                <a:lnTo>
                  <a:pt x="1344" y="728"/>
                </a:lnTo>
                <a:lnTo>
                  <a:pt x="1344" y="729"/>
                </a:lnTo>
                <a:lnTo>
                  <a:pt x="1344" y="730"/>
                </a:lnTo>
                <a:lnTo>
                  <a:pt x="1345" y="731"/>
                </a:lnTo>
                <a:lnTo>
                  <a:pt x="1345" y="733"/>
                </a:lnTo>
                <a:lnTo>
                  <a:pt x="1345" y="734"/>
                </a:lnTo>
                <a:lnTo>
                  <a:pt x="1345" y="735"/>
                </a:lnTo>
                <a:lnTo>
                  <a:pt x="1345" y="737"/>
                </a:lnTo>
                <a:lnTo>
                  <a:pt x="1344" y="740"/>
                </a:lnTo>
                <a:lnTo>
                  <a:pt x="1343" y="742"/>
                </a:lnTo>
                <a:lnTo>
                  <a:pt x="1341" y="744"/>
                </a:lnTo>
                <a:lnTo>
                  <a:pt x="1339" y="746"/>
                </a:lnTo>
                <a:lnTo>
                  <a:pt x="1338" y="747"/>
                </a:lnTo>
                <a:lnTo>
                  <a:pt x="1337" y="748"/>
                </a:lnTo>
                <a:lnTo>
                  <a:pt x="1336" y="749"/>
                </a:lnTo>
                <a:lnTo>
                  <a:pt x="1334" y="749"/>
                </a:lnTo>
                <a:lnTo>
                  <a:pt x="1333" y="750"/>
                </a:lnTo>
                <a:lnTo>
                  <a:pt x="1332" y="750"/>
                </a:lnTo>
                <a:lnTo>
                  <a:pt x="1331" y="751"/>
                </a:lnTo>
                <a:lnTo>
                  <a:pt x="1330" y="751"/>
                </a:lnTo>
                <a:lnTo>
                  <a:pt x="1329" y="751"/>
                </a:lnTo>
                <a:lnTo>
                  <a:pt x="878" y="751"/>
                </a:lnTo>
                <a:lnTo>
                  <a:pt x="876" y="751"/>
                </a:lnTo>
                <a:lnTo>
                  <a:pt x="875" y="751"/>
                </a:lnTo>
                <a:lnTo>
                  <a:pt x="873" y="750"/>
                </a:lnTo>
                <a:lnTo>
                  <a:pt x="872" y="750"/>
                </a:lnTo>
                <a:lnTo>
                  <a:pt x="871" y="749"/>
                </a:lnTo>
                <a:lnTo>
                  <a:pt x="870" y="749"/>
                </a:lnTo>
                <a:lnTo>
                  <a:pt x="869" y="748"/>
                </a:lnTo>
                <a:lnTo>
                  <a:pt x="868" y="747"/>
                </a:lnTo>
                <a:lnTo>
                  <a:pt x="867" y="746"/>
                </a:lnTo>
                <a:lnTo>
                  <a:pt x="866" y="745"/>
                </a:lnTo>
                <a:lnTo>
                  <a:pt x="865" y="744"/>
                </a:lnTo>
                <a:lnTo>
                  <a:pt x="865" y="743"/>
                </a:lnTo>
                <a:lnTo>
                  <a:pt x="864" y="741"/>
                </a:lnTo>
                <a:lnTo>
                  <a:pt x="864" y="740"/>
                </a:lnTo>
                <a:lnTo>
                  <a:pt x="864" y="738"/>
                </a:lnTo>
                <a:lnTo>
                  <a:pt x="864" y="737"/>
                </a:lnTo>
                <a:lnTo>
                  <a:pt x="864" y="291"/>
                </a:lnTo>
                <a:lnTo>
                  <a:pt x="864" y="290"/>
                </a:lnTo>
                <a:lnTo>
                  <a:pt x="864" y="289"/>
                </a:lnTo>
                <a:lnTo>
                  <a:pt x="864" y="288"/>
                </a:lnTo>
                <a:lnTo>
                  <a:pt x="865" y="287"/>
                </a:lnTo>
                <a:lnTo>
                  <a:pt x="865" y="286"/>
                </a:lnTo>
                <a:lnTo>
                  <a:pt x="865" y="285"/>
                </a:lnTo>
                <a:lnTo>
                  <a:pt x="866" y="284"/>
                </a:lnTo>
                <a:lnTo>
                  <a:pt x="866" y="283"/>
                </a:lnTo>
                <a:lnTo>
                  <a:pt x="867" y="282"/>
                </a:lnTo>
                <a:lnTo>
                  <a:pt x="868" y="281"/>
                </a:lnTo>
                <a:lnTo>
                  <a:pt x="869" y="280"/>
                </a:lnTo>
                <a:lnTo>
                  <a:pt x="870" y="280"/>
                </a:lnTo>
                <a:lnTo>
                  <a:pt x="871" y="279"/>
                </a:lnTo>
                <a:lnTo>
                  <a:pt x="872" y="278"/>
                </a:lnTo>
                <a:lnTo>
                  <a:pt x="874" y="278"/>
                </a:lnTo>
                <a:lnTo>
                  <a:pt x="875" y="277"/>
                </a:lnTo>
                <a:lnTo>
                  <a:pt x="876" y="276"/>
                </a:lnTo>
                <a:lnTo>
                  <a:pt x="877" y="276"/>
                </a:lnTo>
                <a:lnTo>
                  <a:pt x="878" y="276"/>
                </a:lnTo>
                <a:lnTo>
                  <a:pt x="879" y="276"/>
                </a:lnTo>
                <a:lnTo>
                  <a:pt x="880" y="276"/>
                </a:lnTo>
                <a:lnTo>
                  <a:pt x="881" y="276"/>
                </a:lnTo>
                <a:lnTo>
                  <a:pt x="882" y="276"/>
                </a:lnTo>
                <a:lnTo>
                  <a:pt x="883" y="277"/>
                </a:lnTo>
                <a:lnTo>
                  <a:pt x="884" y="277"/>
                </a:lnTo>
                <a:lnTo>
                  <a:pt x="886" y="278"/>
                </a:lnTo>
                <a:lnTo>
                  <a:pt x="887" y="278"/>
                </a:lnTo>
                <a:lnTo>
                  <a:pt x="888" y="279"/>
                </a:lnTo>
                <a:lnTo>
                  <a:pt x="890" y="281"/>
                </a:lnTo>
                <a:lnTo>
                  <a:pt x="892" y="283"/>
                </a:lnTo>
                <a:lnTo>
                  <a:pt x="926" y="339"/>
                </a:lnTo>
                <a:lnTo>
                  <a:pt x="929" y="343"/>
                </a:lnTo>
                <a:lnTo>
                  <a:pt x="931" y="347"/>
                </a:lnTo>
                <a:lnTo>
                  <a:pt x="934" y="350"/>
                </a:lnTo>
                <a:lnTo>
                  <a:pt x="937" y="353"/>
                </a:lnTo>
                <a:lnTo>
                  <a:pt x="940" y="355"/>
                </a:lnTo>
                <a:lnTo>
                  <a:pt x="943" y="357"/>
                </a:lnTo>
                <a:lnTo>
                  <a:pt x="947" y="359"/>
                </a:lnTo>
                <a:lnTo>
                  <a:pt x="950" y="360"/>
                </a:lnTo>
                <a:lnTo>
                  <a:pt x="953" y="361"/>
                </a:lnTo>
                <a:lnTo>
                  <a:pt x="956" y="362"/>
                </a:lnTo>
                <a:lnTo>
                  <a:pt x="958" y="363"/>
                </a:lnTo>
                <a:lnTo>
                  <a:pt x="961" y="363"/>
                </a:lnTo>
                <a:lnTo>
                  <a:pt x="966" y="364"/>
                </a:lnTo>
                <a:lnTo>
                  <a:pt x="971" y="364"/>
                </a:lnTo>
                <a:lnTo>
                  <a:pt x="975" y="364"/>
                </a:lnTo>
                <a:lnTo>
                  <a:pt x="979" y="363"/>
                </a:lnTo>
                <a:lnTo>
                  <a:pt x="983" y="363"/>
                </a:lnTo>
                <a:lnTo>
                  <a:pt x="987" y="362"/>
                </a:lnTo>
                <a:lnTo>
                  <a:pt x="991" y="360"/>
                </a:lnTo>
                <a:lnTo>
                  <a:pt x="995" y="359"/>
                </a:lnTo>
                <a:lnTo>
                  <a:pt x="998" y="357"/>
                </a:lnTo>
                <a:lnTo>
                  <a:pt x="1002" y="355"/>
                </a:lnTo>
                <a:lnTo>
                  <a:pt x="1005" y="353"/>
                </a:lnTo>
                <a:lnTo>
                  <a:pt x="1008" y="350"/>
                </a:lnTo>
                <a:lnTo>
                  <a:pt x="1011" y="348"/>
                </a:lnTo>
                <a:lnTo>
                  <a:pt x="1013" y="345"/>
                </a:lnTo>
                <a:lnTo>
                  <a:pt x="1016" y="342"/>
                </a:lnTo>
                <a:lnTo>
                  <a:pt x="1018" y="339"/>
                </a:lnTo>
                <a:lnTo>
                  <a:pt x="1020" y="336"/>
                </a:lnTo>
                <a:lnTo>
                  <a:pt x="1022" y="333"/>
                </a:lnTo>
                <a:lnTo>
                  <a:pt x="1023" y="331"/>
                </a:lnTo>
                <a:lnTo>
                  <a:pt x="1024" y="329"/>
                </a:lnTo>
                <a:lnTo>
                  <a:pt x="1025" y="326"/>
                </a:lnTo>
                <a:lnTo>
                  <a:pt x="1026" y="324"/>
                </a:lnTo>
                <a:lnTo>
                  <a:pt x="1026" y="321"/>
                </a:lnTo>
                <a:lnTo>
                  <a:pt x="1027" y="318"/>
                </a:lnTo>
                <a:lnTo>
                  <a:pt x="1027" y="315"/>
                </a:lnTo>
                <a:lnTo>
                  <a:pt x="1027" y="312"/>
                </a:lnTo>
                <a:lnTo>
                  <a:pt x="1027" y="309"/>
                </a:lnTo>
                <a:lnTo>
                  <a:pt x="1026" y="306"/>
                </a:lnTo>
                <a:lnTo>
                  <a:pt x="1026" y="303"/>
                </a:lnTo>
                <a:lnTo>
                  <a:pt x="1025" y="299"/>
                </a:lnTo>
                <a:lnTo>
                  <a:pt x="1024" y="296"/>
                </a:lnTo>
                <a:lnTo>
                  <a:pt x="1022" y="292"/>
                </a:lnTo>
                <a:lnTo>
                  <a:pt x="1021" y="289"/>
                </a:lnTo>
                <a:lnTo>
                  <a:pt x="1019" y="285"/>
                </a:lnTo>
                <a:lnTo>
                  <a:pt x="858" y="26"/>
                </a:lnTo>
                <a:lnTo>
                  <a:pt x="856" y="23"/>
                </a:lnTo>
                <a:lnTo>
                  <a:pt x="854" y="20"/>
                </a:lnTo>
                <a:lnTo>
                  <a:pt x="851" y="17"/>
                </a:lnTo>
                <a:lnTo>
                  <a:pt x="849" y="15"/>
                </a:lnTo>
                <a:lnTo>
                  <a:pt x="846" y="12"/>
                </a:lnTo>
                <a:lnTo>
                  <a:pt x="843" y="10"/>
                </a:lnTo>
                <a:lnTo>
                  <a:pt x="840" y="8"/>
                </a:lnTo>
                <a:lnTo>
                  <a:pt x="837" y="7"/>
                </a:lnTo>
                <a:lnTo>
                  <a:pt x="834" y="5"/>
                </a:lnTo>
                <a:lnTo>
                  <a:pt x="831" y="4"/>
                </a:lnTo>
                <a:lnTo>
                  <a:pt x="828" y="3"/>
                </a:lnTo>
                <a:lnTo>
                  <a:pt x="824" y="2"/>
                </a:lnTo>
                <a:lnTo>
                  <a:pt x="821" y="1"/>
                </a:lnTo>
                <a:lnTo>
                  <a:pt x="817" y="0"/>
                </a:lnTo>
                <a:lnTo>
                  <a:pt x="814" y="0"/>
                </a:lnTo>
                <a:lnTo>
                  <a:pt x="810" y="0"/>
                </a:lnTo>
                <a:lnTo>
                  <a:pt x="810" y="0"/>
                </a:lnTo>
                <a:lnTo>
                  <a:pt x="806" y="0"/>
                </a:lnTo>
                <a:lnTo>
                  <a:pt x="803" y="0"/>
                </a:lnTo>
                <a:lnTo>
                  <a:pt x="799" y="1"/>
                </a:lnTo>
                <a:lnTo>
                  <a:pt x="796" y="2"/>
                </a:lnTo>
                <a:lnTo>
                  <a:pt x="792" y="3"/>
                </a:lnTo>
                <a:lnTo>
                  <a:pt x="789" y="4"/>
                </a:lnTo>
                <a:lnTo>
                  <a:pt x="786" y="5"/>
                </a:lnTo>
                <a:lnTo>
                  <a:pt x="783" y="7"/>
                </a:lnTo>
                <a:lnTo>
                  <a:pt x="780" y="8"/>
                </a:lnTo>
                <a:lnTo>
                  <a:pt x="777" y="10"/>
                </a:lnTo>
                <a:lnTo>
                  <a:pt x="774" y="12"/>
                </a:lnTo>
                <a:lnTo>
                  <a:pt x="772" y="15"/>
                </a:lnTo>
                <a:lnTo>
                  <a:pt x="769" y="17"/>
                </a:lnTo>
                <a:lnTo>
                  <a:pt x="767" y="20"/>
                </a:lnTo>
                <a:lnTo>
                  <a:pt x="762" y="26"/>
                </a:lnTo>
                <a:lnTo>
                  <a:pt x="601" y="285"/>
                </a:lnTo>
                <a:lnTo>
                  <a:pt x="599" y="289"/>
                </a:lnTo>
                <a:lnTo>
                  <a:pt x="597" y="292"/>
                </a:lnTo>
                <a:lnTo>
                  <a:pt x="595" y="296"/>
                </a:lnTo>
                <a:lnTo>
                  <a:pt x="594" y="299"/>
                </a:lnTo>
                <a:lnTo>
                  <a:pt x="593" y="303"/>
                </a:lnTo>
                <a:lnTo>
                  <a:pt x="593" y="306"/>
                </a:lnTo>
                <a:lnTo>
                  <a:pt x="592" y="309"/>
                </a:lnTo>
                <a:lnTo>
                  <a:pt x="592" y="312"/>
                </a:lnTo>
                <a:lnTo>
                  <a:pt x="593" y="315"/>
                </a:lnTo>
                <a:lnTo>
                  <a:pt x="593" y="318"/>
                </a:lnTo>
                <a:lnTo>
                  <a:pt x="594" y="321"/>
                </a:lnTo>
                <a:lnTo>
                  <a:pt x="595" y="324"/>
                </a:lnTo>
                <a:lnTo>
                  <a:pt x="597" y="329"/>
                </a:lnTo>
                <a:lnTo>
                  <a:pt x="599" y="333"/>
                </a:lnTo>
                <a:lnTo>
                  <a:pt x="601" y="336"/>
                </a:lnTo>
                <a:lnTo>
                  <a:pt x="603" y="339"/>
                </a:lnTo>
                <a:lnTo>
                  <a:pt x="605" y="342"/>
                </a:lnTo>
                <a:lnTo>
                  <a:pt x="607" y="345"/>
                </a:lnTo>
                <a:lnTo>
                  <a:pt x="610" y="348"/>
                </a:lnTo>
                <a:lnTo>
                  <a:pt x="613" y="350"/>
                </a:lnTo>
                <a:lnTo>
                  <a:pt x="616" y="353"/>
                </a:lnTo>
                <a:lnTo>
                  <a:pt x="620" y="355"/>
                </a:lnTo>
                <a:lnTo>
                  <a:pt x="623" y="357"/>
                </a:lnTo>
                <a:lnTo>
                  <a:pt x="627" y="359"/>
                </a:lnTo>
                <a:lnTo>
                  <a:pt x="631" y="360"/>
                </a:lnTo>
                <a:lnTo>
                  <a:pt x="634" y="362"/>
                </a:lnTo>
                <a:lnTo>
                  <a:pt x="638" y="363"/>
                </a:lnTo>
                <a:lnTo>
                  <a:pt x="642" y="363"/>
                </a:lnTo>
                <a:lnTo>
                  <a:pt x="645" y="364"/>
                </a:lnTo>
                <a:lnTo>
                  <a:pt x="649" y="364"/>
                </a:lnTo>
                <a:lnTo>
                  <a:pt x="654" y="364"/>
                </a:lnTo>
                <a:lnTo>
                  <a:pt x="659" y="363"/>
                </a:lnTo>
                <a:lnTo>
                  <a:pt x="662" y="363"/>
                </a:lnTo>
                <a:lnTo>
                  <a:pt x="665" y="362"/>
                </a:lnTo>
                <a:lnTo>
                  <a:pt x="668" y="361"/>
                </a:lnTo>
                <a:lnTo>
                  <a:pt x="671" y="360"/>
                </a:lnTo>
                <a:lnTo>
                  <a:pt x="674" y="359"/>
                </a:lnTo>
                <a:lnTo>
                  <a:pt x="677" y="357"/>
                </a:lnTo>
                <a:lnTo>
                  <a:pt x="680" y="355"/>
                </a:lnTo>
                <a:lnTo>
                  <a:pt x="683" y="353"/>
                </a:lnTo>
                <a:lnTo>
                  <a:pt x="686" y="350"/>
                </a:lnTo>
                <a:lnTo>
                  <a:pt x="689" y="347"/>
                </a:lnTo>
                <a:lnTo>
                  <a:pt x="692" y="343"/>
                </a:lnTo>
                <a:lnTo>
                  <a:pt x="695" y="339"/>
                </a:lnTo>
                <a:lnTo>
                  <a:pt x="728" y="283"/>
                </a:lnTo>
                <a:lnTo>
                  <a:pt x="729" y="282"/>
                </a:lnTo>
                <a:lnTo>
                  <a:pt x="729" y="281"/>
                </a:lnTo>
                <a:lnTo>
                  <a:pt x="730" y="280"/>
                </a:lnTo>
                <a:lnTo>
                  <a:pt x="731" y="279"/>
                </a:lnTo>
                <a:lnTo>
                  <a:pt x="732" y="278"/>
                </a:lnTo>
                <a:lnTo>
                  <a:pt x="733" y="278"/>
                </a:lnTo>
                <a:lnTo>
                  <a:pt x="734" y="277"/>
                </a:lnTo>
                <a:lnTo>
                  <a:pt x="735" y="277"/>
                </a:lnTo>
                <a:lnTo>
                  <a:pt x="736" y="276"/>
                </a:lnTo>
                <a:lnTo>
                  <a:pt x="737" y="276"/>
                </a:lnTo>
                <a:lnTo>
                  <a:pt x="738" y="276"/>
                </a:lnTo>
                <a:lnTo>
                  <a:pt x="739" y="276"/>
                </a:lnTo>
                <a:lnTo>
                  <a:pt x="741" y="276"/>
                </a:lnTo>
                <a:lnTo>
                  <a:pt x="742" y="276"/>
                </a:lnTo>
                <a:lnTo>
                  <a:pt x="743" y="276"/>
                </a:lnTo>
                <a:lnTo>
                  <a:pt x="745" y="277"/>
                </a:lnTo>
                <a:lnTo>
                  <a:pt x="747" y="278"/>
                </a:lnTo>
                <a:lnTo>
                  <a:pt x="749" y="280"/>
                </a:lnTo>
                <a:lnTo>
                  <a:pt x="751" y="281"/>
                </a:lnTo>
                <a:lnTo>
                  <a:pt x="752" y="282"/>
                </a:lnTo>
                <a:lnTo>
                  <a:pt x="753" y="283"/>
                </a:lnTo>
                <a:lnTo>
                  <a:pt x="754" y="284"/>
                </a:lnTo>
                <a:lnTo>
                  <a:pt x="755" y="285"/>
                </a:lnTo>
                <a:lnTo>
                  <a:pt x="755" y="286"/>
                </a:lnTo>
                <a:lnTo>
                  <a:pt x="756" y="287"/>
                </a:lnTo>
                <a:lnTo>
                  <a:pt x="756" y="288"/>
                </a:lnTo>
                <a:lnTo>
                  <a:pt x="757" y="289"/>
                </a:lnTo>
                <a:lnTo>
                  <a:pt x="757" y="290"/>
                </a:lnTo>
                <a:lnTo>
                  <a:pt x="757" y="291"/>
                </a:lnTo>
                <a:lnTo>
                  <a:pt x="757" y="737"/>
                </a:lnTo>
                <a:lnTo>
                  <a:pt x="757" y="738"/>
                </a:lnTo>
                <a:lnTo>
                  <a:pt x="757" y="740"/>
                </a:lnTo>
                <a:lnTo>
                  <a:pt x="756" y="741"/>
                </a:lnTo>
                <a:lnTo>
                  <a:pt x="756" y="743"/>
                </a:lnTo>
                <a:lnTo>
                  <a:pt x="755" y="744"/>
                </a:lnTo>
                <a:lnTo>
                  <a:pt x="755" y="745"/>
                </a:lnTo>
                <a:lnTo>
                  <a:pt x="754" y="746"/>
                </a:lnTo>
                <a:lnTo>
                  <a:pt x="753" y="747"/>
                </a:lnTo>
                <a:lnTo>
                  <a:pt x="752" y="748"/>
                </a:lnTo>
                <a:lnTo>
                  <a:pt x="751" y="749"/>
                </a:lnTo>
                <a:lnTo>
                  <a:pt x="749" y="749"/>
                </a:lnTo>
                <a:lnTo>
                  <a:pt x="748" y="750"/>
                </a:lnTo>
                <a:lnTo>
                  <a:pt x="747" y="750"/>
                </a:lnTo>
                <a:lnTo>
                  <a:pt x="745" y="751"/>
                </a:lnTo>
                <a:lnTo>
                  <a:pt x="744" y="751"/>
                </a:lnTo>
                <a:lnTo>
                  <a:pt x="742" y="751"/>
                </a:lnTo>
                <a:lnTo>
                  <a:pt x="291" y="751"/>
                </a:lnTo>
                <a:lnTo>
                  <a:pt x="290" y="751"/>
                </a:lnTo>
                <a:lnTo>
                  <a:pt x="289" y="751"/>
                </a:lnTo>
                <a:lnTo>
                  <a:pt x="288" y="751"/>
                </a:lnTo>
                <a:lnTo>
                  <a:pt x="287" y="750"/>
                </a:lnTo>
                <a:lnTo>
                  <a:pt x="286" y="750"/>
                </a:lnTo>
                <a:lnTo>
                  <a:pt x="285" y="750"/>
                </a:lnTo>
                <a:lnTo>
                  <a:pt x="284" y="749"/>
                </a:lnTo>
                <a:lnTo>
                  <a:pt x="283" y="749"/>
                </a:lnTo>
                <a:lnTo>
                  <a:pt x="282" y="748"/>
                </a:lnTo>
                <a:lnTo>
                  <a:pt x="281" y="747"/>
                </a:lnTo>
                <a:lnTo>
                  <a:pt x="280" y="746"/>
                </a:lnTo>
                <a:lnTo>
                  <a:pt x="280" y="745"/>
                </a:lnTo>
                <a:lnTo>
                  <a:pt x="279" y="744"/>
                </a:lnTo>
                <a:lnTo>
                  <a:pt x="278" y="743"/>
                </a:lnTo>
                <a:lnTo>
                  <a:pt x="278" y="741"/>
                </a:lnTo>
                <a:lnTo>
                  <a:pt x="277" y="740"/>
                </a:lnTo>
                <a:lnTo>
                  <a:pt x="276" y="738"/>
                </a:lnTo>
                <a:lnTo>
                  <a:pt x="276" y="737"/>
                </a:lnTo>
                <a:lnTo>
                  <a:pt x="276" y="736"/>
                </a:lnTo>
                <a:lnTo>
                  <a:pt x="276" y="734"/>
                </a:lnTo>
                <a:lnTo>
                  <a:pt x="276" y="733"/>
                </a:lnTo>
                <a:lnTo>
                  <a:pt x="276" y="732"/>
                </a:lnTo>
                <a:lnTo>
                  <a:pt x="276" y="731"/>
                </a:lnTo>
                <a:lnTo>
                  <a:pt x="277" y="730"/>
                </a:lnTo>
                <a:lnTo>
                  <a:pt x="277" y="729"/>
                </a:lnTo>
                <a:lnTo>
                  <a:pt x="278" y="728"/>
                </a:lnTo>
                <a:lnTo>
                  <a:pt x="278" y="727"/>
                </a:lnTo>
                <a:lnTo>
                  <a:pt x="279" y="727"/>
                </a:lnTo>
                <a:lnTo>
                  <a:pt x="281" y="725"/>
                </a:lnTo>
                <a:lnTo>
                  <a:pt x="283" y="723"/>
                </a:lnTo>
                <a:lnTo>
                  <a:pt x="339" y="689"/>
                </a:lnTo>
                <a:lnTo>
                  <a:pt x="343" y="686"/>
                </a:lnTo>
                <a:lnTo>
                  <a:pt x="347" y="684"/>
                </a:lnTo>
                <a:lnTo>
                  <a:pt x="350" y="681"/>
                </a:lnTo>
                <a:lnTo>
                  <a:pt x="353" y="678"/>
                </a:lnTo>
                <a:lnTo>
                  <a:pt x="355" y="675"/>
                </a:lnTo>
                <a:lnTo>
                  <a:pt x="357" y="672"/>
                </a:lnTo>
                <a:lnTo>
                  <a:pt x="359" y="669"/>
                </a:lnTo>
                <a:lnTo>
                  <a:pt x="360" y="666"/>
                </a:lnTo>
                <a:lnTo>
                  <a:pt x="361" y="664"/>
                </a:lnTo>
                <a:lnTo>
                  <a:pt x="362" y="661"/>
                </a:lnTo>
                <a:lnTo>
                  <a:pt x="363" y="658"/>
                </a:lnTo>
                <a:lnTo>
                  <a:pt x="363" y="655"/>
                </a:lnTo>
                <a:lnTo>
                  <a:pt x="364" y="649"/>
                </a:lnTo>
                <a:lnTo>
                  <a:pt x="364" y="644"/>
                </a:lnTo>
                <a:lnTo>
                  <a:pt x="364" y="640"/>
                </a:lnTo>
                <a:lnTo>
                  <a:pt x="363" y="636"/>
                </a:lnTo>
                <a:lnTo>
                  <a:pt x="363" y="631"/>
                </a:lnTo>
                <a:lnTo>
                  <a:pt x="362" y="627"/>
                </a:lnTo>
                <a:lnTo>
                  <a:pt x="360" y="624"/>
                </a:lnTo>
                <a:lnTo>
                  <a:pt x="359" y="620"/>
                </a:lnTo>
                <a:lnTo>
                  <a:pt x="357" y="616"/>
                </a:lnTo>
                <a:lnTo>
                  <a:pt x="355" y="613"/>
                </a:lnTo>
                <a:lnTo>
                  <a:pt x="353" y="610"/>
                </a:lnTo>
                <a:lnTo>
                  <a:pt x="350" y="607"/>
                </a:lnTo>
                <a:lnTo>
                  <a:pt x="348" y="604"/>
                </a:lnTo>
                <a:lnTo>
                  <a:pt x="345" y="601"/>
                </a:lnTo>
                <a:lnTo>
                  <a:pt x="342" y="599"/>
                </a:lnTo>
                <a:lnTo>
                  <a:pt x="339" y="597"/>
                </a:lnTo>
                <a:lnTo>
                  <a:pt x="336" y="595"/>
                </a:lnTo>
                <a:lnTo>
                  <a:pt x="333" y="593"/>
                </a:lnTo>
                <a:lnTo>
                  <a:pt x="329" y="591"/>
                </a:lnTo>
                <a:lnTo>
                  <a:pt x="326" y="590"/>
                </a:lnTo>
                <a:lnTo>
                  <a:pt x="324" y="589"/>
                </a:lnTo>
                <a:lnTo>
                  <a:pt x="321" y="589"/>
                </a:lnTo>
                <a:lnTo>
                  <a:pt x="318" y="588"/>
                </a:lnTo>
                <a:lnTo>
                  <a:pt x="315" y="588"/>
                </a:lnTo>
                <a:lnTo>
                  <a:pt x="312" y="588"/>
                </a:lnTo>
                <a:lnTo>
                  <a:pt x="309" y="588"/>
                </a:lnTo>
                <a:lnTo>
                  <a:pt x="306" y="588"/>
                </a:lnTo>
                <a:lnTo>
                  <a:pt x="303" y="589"/>
                </a:lnTo>
                <a:lnTo>
                  <a:pt x="299" y="590"/>
                </a:lnTo>
                <a:lnTo>
                  <a:pt x="296" y="591"/>
                </a:lnTo>
                <a:lnTo>
                  <a:pt x="292" y="592"/>
                </a:lnTo>
                <a:lnTo>
                  <a:pt x="289" y="594"/>
                </a:lnTo>
                <a:lnTo>
                  <a:pt x="285" y="596"/>
                </a:lnTo>
                <a:lnTo>
                  <a:pt x="26" y="757"/>
                </a:lnTo>
                <a:lnTo>
                  <a:pt x="23" y="759"/>
                </a:lnTo>
                <a:lnTo>
                  <a:pt x="20" y="761"/>
                </a:lnTo>
                <a:lnTo>
                  <a:pt x="17" y="764"/>
                </a:lnTo>
                <a:lnTo>
                  <a:pt x="15" y="766"/>
                </a:lnTo>
                <a:lnTo>
                  <a:pt x="12" y="769"/>
                </a:lnTo>
                <a:lnTo>
                  <a:pt x="10" y="772"/>
                </a:lnTo>
                <a:lnTo>
                  <a:pt x="8" y="775"/>
                </a:lnTo>
                <a:lnTo>
                  <a:pt x="7" y="778"/>
                </a:lnTo>
                <a:lnTo>
                  <a:pt x="5" y="781"/>
                </a:lnTo>
                <a:lnTo>
                  <a:pt x="4" y="784"/>
                </a:lnTo>
                <a:lnTo>
                  <a:pt x="3" y="787"/>
                </a:lnTo>
                <a:lnTo>
                  <a:pt x="2" y="791"/>
                </a:lnTo>
                <a:lnTo>
                  <a:pt x="1" y="794"/>
                </a:lnTo>
                <a:lnTo>
                  <a:pt x="0" y="798"/>
                </a:lnTo>
                <a:lnTo>
                  <a:pt x="0" y="801"/>
                </a:lnTo>
                <a:lnTo>
                  <a:pt x="0" y="805"/>
                </a:lnTo>
                <a:lnTo>
                  <a:pt x="0" y="809"/>
                </a:lnTo>
                <a:lnTo>
                  <a:pt x="0" y="812"/>
                </a:lnTo>
                <a:lnTo>
                  <a:pt x="1" y="816"/>
                </a:lnTo>
                <a:lnTo>
                  <a:pt x="2" y="819"/>
                </a:lnTo>
                <a:lnTo>
                  <a:pt x="3" y="822"/>
                </a:lnTo>
                <a:lnTo>
                  <a:pt x="4" y="826"/>
                </a:lnTo>
                <a:lnTo>
                  <a:pt x="5" y="829"/>
                </a:lnTo>
                <a:lnTo>
                  <a:pt x="7" y="832"/>
                </a:lnTo>
                <a:lnTo>
                  <a:pt x="8" y="835"/>
                </a:lnTo>
                <a:lnTo>
                  <a:pt x="10" y="838"/>
                </a:lnTo>
                <a:lnTo>
                  <a:pt x="12" y="840"/>
                </a:lnTo>
                <a:lnTo>
                  <a:pt x="15" y="843"/>
                </a:lnTo>
                <a:lnTo>
                  <a:pt x="17" y="846"/>
                </a:lnTo>
                <a:lnTo>
                  <a:pt x="20" y="848"/>
                </a:lnTo>
                <a:lnTo>
                  <a:pt x="23" y="851"/>
                </a:lnTo>
                <a:lnTo>
                  <a:pt x="26" y="853"/>
                </a:lnTo>
                <a:lnTo>
                  <a:pt x="285" y="1013"/>
                </a:lnTo>
                <a:lnTo>
                  <a:pt x="289" y="1016"/>
                </a:lnTo>
                <a:lnTo>
                  <a:pt x="292" y="1018"/>
                </a:lnTo>
                <a:lnTo>
                  <a:pt x="296" y="1019"/>
                </a:lnTo>
                <a:lnTo>
                  <a:pt x="299" y="1021"/>
                </a:lnTo>
                <a:lnTo>
                  <a:pt x="303" y="1021"/>
                </a:lnTo>
                <a:lnTo>
                  <a:pt x="306" y="1022"/>
                </a:lnTo>
                <a:lnTo>
                  <a:pt x="309" y="1022"/>
                </a:lnTo>
                <a:lnTo>
                  <a:pt x="312" y="1022"/>
                </a:lnTo>
                <a:lnTo>
                  <a:pt x="315" y="1022"/>
                </a:lnTo>
                <a:lnTo>
                  <a:pt x="318" y="1022"/>
                </a:lnTo>
                <a:lnTo>
                  <a:pt x="321" y="1021"/>
                </a:lnTo>
                <a:lnTo>
                  <a:pt x="324" y="1020"/>
                </a:lnTo>
                <a:lnTo>
                  <a:pt x="329" y="1018"/>
                </a:lnTo>
                <a:lnTo>
                  <a:pt x="333" y="1016"/>
                </a:lnTo>
                <a:lnTo>
                  <a:pt x="336" y="1014"/>
                </a:lnTo>
                <a:lnTo>
                  <a:pt x="339" y="1012"/>
                </a:lnTo>
                <a:lnTo>
                  <a:pt x="342" y="1010"/>
                </a:lnTo>
                <a:lnTo>
                  <a:pt x="345" y="1007"/>
                </a:lnTo>
                <a:lnTo>
                  <a:pt x="348" y="1005"/>
                </a:lnTo>
                <a:lnTo>
                  <a:pt x="350" y="1002"/>
                </a:lnTo>
                <a:lnTo>
                  <a:pt x="353" y="998"/>
                </a:lnTo>
                <a:lnTo>
                  <a:pt x="355" y="995"/>
                </a:lnTo>
                <a:lnTo>
                  <a:pt x="357" y="991"/>
                </a:lnTo>
                <a:lnTo>
                  <a:pt x="359" y="988"/>
                </a:lnTo>
                <a:lnTo>
                  <a:pt x="360" y="984"/>
                </a:lnTo>
                <a:lnTo>
                  <a:pt x="362" y="980"/>
                </a:lnTo>
                <a:lnTo>
                  <a:pt x="363" y="976"/>
                </a:lnTo>
                <a:lnTo>
                  <a:pt x="363" y="973"/>
                </a:lnTo>
                <a:lnTo>
                  <a:pt x="364" y="969"/>
                </a:lnTo>
                <a:lnTo>
                  <a:pt x="364" y="965"/>
                </a:lnTo>
                <a:lnTo>
                  <a:pt x="364" y="960"/>
                </a:lnTo>
                <a:lnTo>
                  <a:pt x="363" y="954"/>
                </a:lnTo>
                <a:lnTo>
                  <a:pt x="363" y="951"/>
                </a:lnTo>
                <a:lnTo>
                  <a:pt x="362" y="948"/>
                </a:lnTo>
                <a:lnTo>
                  <a:pt x="361" y="945"/>
                </a:lnTo>
                <a:lnTo>
                  <a:pt x="360" y="942"/>
                </a:lnTo>
                <a:lnTo>
                  <a:pt x="359" y="940"/>
                </a:lnTo>
                <a:lnTo>
                  <a:pt x="357" y="937"/>
                </a:lnTo>
                <a:lnTo>
                  <a:pt x="355" y="934"/>
                </a:lnTo>
                <a:lnTo>
                  <a:pt x="353" y="931"/>
                </a:lnTo>
                <a:lnTo>
                  <a:pt x="350" y="928"/>
                </a:lnTo>
                <a:lnTo>
                  <a:pt x="347" y="925"/>
                </a:lnTo>
                <a:lnTo>
                  <a:pt x="343" y="923"/>
                </a:lnTo>
                <a:lnTo>
                  <a:pt x="339" y="920"/>
                </a:lnTo>
                <a:lnTo>
                  <a:pt x="283" y="884"/>
                </a:lnTo>
                <a:lnTo>
                  <a:pt x="282" y="883"/>
                </a:lnTo>
                <a:lnTo>
                  <a:pt x="281" y="883"/>
                </a:lnTo>
                <a:lnTo>
                  <a:pt x="280" y="882"/>
                </a:lnTo>
                <a:lnTo>
                  <a:pt x="279" y="881"/>
                </a:lnTo>
                <a:lnTo>
                  <a:pt x="278" y="880"/>
                </a:lnTo>
                <a:lnTo>
                  <a:pt x="278" y="879"/>
                </a:lnTo>
                <a:lnTo>
                  <a:pt x="277" y="878"/>
                </a:lnTo>
                <a:lnTo>
                  <a:pt x="277" y="877"/>
                </a:lnTo>
                <a:lnTo>
                  <a:pt x="276" y="876"/>
                </a:lnTo>
                <a:lnTo>
                  <a:pt x="276" y="875"/>
                </a:lnTo>
                <a:lnTo>
                  <a:pt x="276" y="874"/>
                </a:lnTo>
                <a:lnTo>
                  <a:pt x="276" y="873"/>
                </a:lnTo>
                <a:lnTo>
                  <a:pt x="276" y="871"/>
                </a:lnTo>
                <a:lnTo>
                  <a:pt x="276" y="870"/>
                </a:lnTo>
                <a:lnTo>
                  <a:pt x="276" y="868"/>
                </a:lnTo>
                <a:lnTo>
                  <a:pt x="277" y="867"/>
                </a:lnTo>
                <a:lnTo>
                  <a:pt x="278" y="865"/>
                </a:lnTo>
                <a:lnTo>
                  <a:pt x="280" y="863"/>
                </a:lnTo>
                <a:lnTo>
                  <a:pt x="281" y="861"/>
                </a:lnTo>
                <a:lnTo>
                  <a:pt x="282" y="860"/>
                </a:lnTo>
                <a:lnTo>
                  <a:pt x="283" y="859"/>
                </a:lnTo>
                <a:lnTo>
                  <a:pt x="284" y="858"/>
                </a:lnTo>
                <a:lnTo>
                  <a:pt x="285" y="857"/>
                </a:lnTo>
                <a:lnTo>
                  <a:pt x="286" y="857"/>
                </a:lnTo>
                <a:lnTo>
                  <a:pt x="287" y="856"/>
                </a:lnTo>
                <a:lnTo>
                  <a:pt x="288" y="856"/>
                </a:lnTo>
                <a:lnTo>
                  <a:pt x="289" y="855"/>
                </a:lnTo>
                <a:lnTo>
                  <a:pt x="290" y="855"/>
                </a:lnTo>
                <a:lnTo>
                  <a:pt x="291" y="855"/>
                </a:lnTo>
                <a:lnTo>
                  <a:pt x="745" y="855"/>
                </a:lnTo>
                <a:lnTo>
                  <a:pt x="747" y="855"/>
                </a:lnTo>
                <a:lnTo>
                  <a:pt x="748" y="855"/>
                </a:lnTo>
                <a:lnTo>
                  <a:pt x="750" y="856"/>
                </a:lnTo>
                <a:lnTo>
                  <a:pt x="751" y="856"/>
                </a:lnTo>
                <a:lnTo>
                  <a:pt x="752" y="857"/>
                </a:lnTo>
                <a:lnTo>
                  <a:pt x="753" y="857"/>
                </a:lnTo>
                <a:lnTo>
                  <a:pt x="754" y="858"/>
                </a:lnTo>
                <a:lnTo>
                  <a:pt x="755" y="859"/>
                </a:lnTo>
                <a:lnTo>
                  <a:pt x="756" y="860"/>
                </a:lnTo>
                <a:lnTo>
                  <a:pt x="757" y="861"/>
                </a:lnTo>
                <a:lnTo>
                  <a:pt x="758" y="862"/>
                </a:lnTo>
                <a:lnTo>
                  <a:pt x="758" y="863"/>
                </a:lnTo>
                <a:lnTo>
                  <a:pt x="758" y="865"/>
                </a:lnTo>
                <a:lnTo>
                  <a:pt x="759" y="866"/>
                </a:lnTo>
                <a:lnTo>
                  <a:pt x="759" y="867"/>
                </a:lnTo>
                <a:lnTo>
                  <a:pt x="759" y="869"/>
                </a:lnTo>
                <a:lnTo>
                  <a:pt x="759" y="1315"/>
                </a:lnTo>
                <a:lnTo>
                  <a:pt x="759" y="1317"/>
                </a:lnTo>
                <a:lnTo>
                  <a:pt x="759" y="1318"/>
                </a:lnTo>
                <a:lnTo>
                  <a:pt x="759" y="1319"/>
                </a:lnTo>
                <a:lnTo>
                  <a:pt x="758" y="1320"/>
                </a:lnTo>
                <a:lnTo>
                  <a:pt x="758" y="1321"/>
                </a:lnTo>
                <a:lnTo>
                  <a:pt x="757" y="1322"/>
                </a:lnTo>
                <a:lnTo>
                  <a:pt x="757" y="1323"/>
                </a:lnTo>
                <a:lnTo>
                  <a:pt x="756" y="1324"/>
                </a:lnTo>
                <a:lnTo>
                  <a:pt x="755" y="1325"/>
                </a:lnTo>
                <a:lnTo>
                  <a:pt x="755" y="1326"/>
                </a:lnTo>
                <a:lnTo>
                  <a:pt x="753" y="1327"/>
                </a:lnTo>
                <a:lnTo>
                  <a:pt x="752" y="1327"/>
                </a:lnTo>
                <a:lnTo>
                  <a:pt x="751" y="1328"/>
                </a:lnTo>
                <a:lnTo>
                  <a:pt x="750" y="1328"/>
                </a:lnTo>
                <a:lnTo>
                  <a:pt x="748" y="1329"/>
                </a:lnTo>
                <a:lnTo>
                  <a:pt x="747" y="1329"/>
                </a:lnTo>
                <a:lnTo>
                  <a:pt x="746" y="1330"/>
                </a:lnTo>
                <a:lnTo>
                  <a:pt x="745" y="1330"/>
                </a:lnTo>
                <a:lnTo>
                  <a:pt x="744" y="1330"/>
                </a:lnTo>
                <a:lnTo>
                  <a:pt x="743" y="1330"/>
                </a:lnTo>
                <a:lnTo>
                  <a:pt x="742" y="1330"/>
                </a:lnTo>
                <a:lnTo>
                  <a:pt x="741" y="1330"/>
                </a:lnTo>
                <a:lnTo>
                  <a:pt x="739" y="1329"/>
                </a:lnTo>
                <a:lnTo>
                  <a:pt x="738" y="1329"/>
                </a:lnTo>
                <a:lnTo>
                  <a:pt x="737" y="1328"/>
                </a:lnTo>
                <a:lnTo>
                  <a:pt x="735" y="1327"/>
                </a:lnTo>
                <a:lnTo>
                  <a:pt x="733" y="1326"/>
                </a:lnTo>
                <a:lnTo>
                  <a:pt x="731" y="1324"/>
                </a:lnTo>
                <a:lnTo>
                  <a:pt x="697" y="1270"/>
                </a:lnTo>
                <a:lnTo>
                  <a:pt x="694" y="1266"/>
                </a:lnTo>
                <a:lnTo>
                  <a:pt x="692" y="1263"/>
                </a:lnTo>
                <a:lnTo>
                  <a:pt x="689" y="1260"/>
                </a:lnTo>
                <a:lnTo>
                  <a:pt x="686" y="1258"/>
                </a:lnTo>
                <a:lnTo>
                  <a:pt x="683" y="1255"/>
                </a:lnTo>
                <a:lnTo>
                  <a:pt x="680" y="1253"/>
                </a:lnTo>
                <a:lnTo>
                  <a:pt x="678" y="1251"/>
                </a:lnTo>
                <a:lnTo>
                  <a:pt x="675" y="1250"/>
                </a:lnTo>
                <a:lnTo>
                  <a:pt x="672" y="1249"/>
                </a:lnTo>
                <a:lnTo>
                  <a:pt x="669" y="1248"/>
                </a:lnTo>
                <a:lnTo>
                  <a:pt x="667" y="1247"/>
                </a:lnTo>
                <a:lnTo>
                  <a:pt x="664" y="1246"/>
                </a:lnTo>
                <a:lnTo>
                  <a:pt x="662" y="1246"/>
                </a:lnTo>
                <a:lnTo>
                  <a:pt x="659" y="1245"/>
                </a:lnTo>
                <a:lnTo>
                  <a:pt x="657" y="1245"/>
                </a:lnTo>
                <a:lnTo>
                  <a:pt x="655" y="1245"/>
                </a:lnTo>
                <a:lnTo>
                  <a:pt x="652" y="1245"/>
                </a:lnTo>
                <a:lnTo>
                  <a:pt x="648" y="1245"/>
                </a:lnTo>
                <a:lnTo>
                  <a:pt x="644" y="1246"/>
                </a:lnTo>
                <a:lnTo>
                  <a:pt x="640" y="1246"/>
                </a:lnTo>
                <a:lnTo>
                  <a:pt x="636" y="1247"/>
                </a:lnTo>
                <a:lnTo>
                  <a:pt x="632" y="1249"/>
                </a:lnTo>
                <a:lnTo>
                  <a:pt x="629" y="1250"/>
                </a:lnTo>
                <a:lnTo>
                  <a:pt x="625" y="1252"/>
                </a:lnTo>
                <a:lnTo>
                  <a:pt x="622" y="1254"/>
                </a:lnTo>
                <a:lnTo>
                  <a:pt x="618" y="1256"/>
                </a:lnTo>
                <a:lnTo>
                  <a:pt x="615" y="1259"/>
                </a:lnTo>
                <a:lnTo>
                  <a:pt x="612" y="1261"/>
                </a:lnTo>
                <a:lnTo>
                  <a:pt x="610" y="1264"/>
                </a:lnTo>
                <a:lnTo>
                  <a:pt x="607" y="1267"/>
                </a:lnTo>
                <a:lnTo>
                  <a:pt x="605" y="1270"/>
                </a:lnTo>
                <a:lnTo>
                  <a:pt x="603" y="1273"/>
                </a:lnTo>
                <a:lnTo>
                  <a:pt x="601" y="1276"/>
                </a:lnTo>
                <a:lnTo>
                  <a:pt x="599" y="1280"/>
                </a:lnTo>
                <a:lnTo>
                  <a:pt x="598" y="1283"/>
                </a:lnTo>
                <a:lnTo>
                  <a:pt x="598" y="1285"/>
                </a:lnTo>
                <a:lnTo>
                  <a:pt x="597" y="1288"/>
                </a:lnTo>
                <a:lnTo>
                  <a:pt x="597" y="1291"/>
                </a:lnTo>
                <a:lnTo>
                  <a:pt x="597" y="1294"/>
                </a:lnTo>
                <a:lnTo>
                  <a:pt x="596" y="1297"/>
                </a:lnTo>
                <a:lnTo>
                  <a:pt x="597" y="1300"/>
                </a:lnTo>
                <a:lnTo>
                  <a:pt x="597" y="1303"/>
                </a:lnTo>
                <a:lnTo>
                  <a:pt x="597" y="1306"/>
                </a:lnTo>
                <a:lnTo>
                  <a:pt x="598" y="1310"/>
                </a:lnTo>
                <a:lnTo>
                  <a:pt x="599" y="1313"/>
                </a:lnTo>
                <a:lnTo>
                  <a:pt x="600" y="1317"/>
                </a:lnTo>
                <a:lnTo>
                  <a:pt x="602" y="1320"/>
                </a:lnTo>
                <a:lnTo>
                  <a:pt x="604" y="1324"/>
                </a:lnTo>
                <a:lnTo>
                  <a:pt x="765" y="1583"/>
                </a:lnTo>
                <a:lnTo>
                  <a:pt x="767" y="1586"/>
                </a:lnTo>
                <a:lnTo>
                  <a:pt x="769" y="1589"/>
                </a:lnTo>
                <a:lnTo>
                  <a:pt x="772" y="1592"/>
                </a:lnTo>
                <a:lnTo>
                  <a:pt x="774" y="1594"/>
                </a:lnTo>
                <a:lnTo>
                  <a:pt x="777" y="1596"/>
                </a:lnTo>
                <a:lnTo>
                  <a:pt x="780" y="1599"/>
                </a:lnTo>
                <a:lnTo>
                  <a:pt x="783" y="1601"/>
                </a:lnTo>
                <a:lnTo>
                  <a:pt x="786" y="1602"/>
                </a:lnTo>
                <a:lnTo>
                  <a:pt x="789" y="1604"/>
                </a:lnTo>
                <a:lnTo>
                  <a:pt x="792" y="1605"/>
                </a:lnTo>
                <a:lnTo>
                  <a:pt x="795" y="1606"/>
                </a:lnTo>
                <a:lnTo>
                  <a:pt x="799" y="1607"/>
                </a:lnTo>
                <a:lnTo>
                  <a:pt x="802" y="1608"/>
                </a:lnTo>
                <a:lnTo>
                  <a:pt x="806" y="1608"/>
                </a:lnTo>
                <a:lnTo>
                  <a:pt x="809" y="1609"/>
                </a:lnTo>
                <a:lnTo>
                  <a:pt x="813" y="1609"/>
                </a:lnTo>
                <a:lnTo>
                  <a:pt x="813" y="1609"/>
                </a:lnTo>
                <a:lnTo>
                  <a:pt x="817" y="1609"/>
                </a:lnTo>
                <a:lnTo>
                  <a:pt x="820" y="1608"/>
                </a:lnTo>
                <a:lnTo>
                  <a:pt x="824" y="1608"/>
                </a:lnTo>
                <a:lnTo>
                  <a:pt x="827" y="1607"/>
                </a:lnTo>
                <a:lnTo>
                  <a:pt x="831" y="1606"/>
                </a:lnTo>
                <a:lnTo>
                  <a:pt x="834" y="1605"/>
                </a:lnTo>
                <a:lnTo>
                  <a:pt x="837" y="1603"/>
                </a:lnTo>
                <a:lnTo>
                  <a:pt x="840" y="1602"/>
                </a:lnTo>
                <a:lnTo>
                  <a:pt x="843" y="1600"/>
                </a:lnTo>
                <a:lnTo>
                  <a:pt x="846" y="1598"/>
                </a:lnTo>
                <a:lnTo>
                  <a:pt x="849" y="1596"/>
                </a:lnTo>
                <a:lnTo>
                  <a:pt x="852" y="1593"/>
                </a:lnTo>
                <a:lnTo>
                  <a:pt x="854" y="1591"/>
                </a:lnTo>
                <a:lnTo>
                  <a:pt x="857" y="1588"/>
                </a:lnTo>
                <a:lnTo>
                  <a:pt x="861" y="1583"/>
                </a:lnTo>
                <a:lnTo>
                  <a:pt x="1022" y="1324"/>
                </a:lnTo>
                <a:lnTo>
                  <a:pt x="1024" y="1320"/>
                </a:lnTo>
                <a:lnTo>
                  <a:pt x="1026" y="1317"/>
                </a:lnTo>
                <a:lnTo>
                  <a:pt x="1028" y="1313"/>
                </a:lnTo>
                <a:lnTo>
                  <a:pt x="1029" y="1310"/>
                </a:lnTo>
                <a:lnTo>
                  <a:pt x="1030" y="1306"/>
                </a:lnTo>
                <a:lnTo>
                  <a:pt x="1030" y="1303"/>
                </a:lnTo>
                <a:lnTo>
                  <a:pt x="1031" y="1300"/>
                </a:lnTo>
                <a:lnTo>
                  <a:pt x="1031" y="1297"/>
                </a:lnTo>
                <a:lnTo>
                  <a:pt x="1030" y="1294"/>
                </a:lnTo>
                <a:lnTo>
                  <a:pt x="1030" y="1291"/>
                </a:lnTo>
                <a:lnTo>
                  <a:pt x="1029" y="1288"/>
                </a:lnTo>
                <a:lnTo>
                  <a:pt x="1029" y="1285"/>
                </a:lnTo>
                <a:lnTo>
                  <a:pt x="1027" y="1280"/>
                </a:lnTo>
                <a:lnTo>
                  <a:pt x="1025" y="1276"/>
                </a:lnTo>
                <a:lnTo>
                  <a:pt x="1023" y="1273"/>
                </a:lnTo>
                <a:lnTo>
                  <a:pt x="1021" y="1270"/>
                </a:lnTo>
                <a:lnTo>
                  <a:pt x="1019" y="1267"/>
                </a:lnTo>
                <a:lnTo>
                  <a:pt x="1016" y="1264"/>
                </a:lnTo>
                <a:lnTo>
                  <a:pt x="1013" y="1261"/>
                </a:lnTo>
                <a:lnTo>
                  <a:pt x="1010" y="1259"/>
                </a:lnTo>
                <a:lnTo>
                  <a:pt x="1007" y="1256"/>
                </a:lnTo>
                <a:lnTo>
                  <a:pt x="1004" y="1254"/>
                </a:lnTo>
                <a:lnTo>
                  <a:pt x="1000" y="1252"/>
                </a:lnTo>
                <a:lnTo>
                  <a:pt x="997" y="1250"/>
                </a:lnTo>
                <a:lnTo>
                  <a:pt x="993" y="1249"/>
                </a:lnTo>
                <a:lnTo>
                  <a:pt x="989" y="1247"/>
                </a:lnTo>
                <a:lnTo>
                  <a:pt x="985" y="1246"/>
                </a:lnTo>
                <a:lnTo>
                  <a:pt x="982" y="1246"/>
                </a:lnTo>
                <a:lnTo>
                  <a:pt x="978" y="1245"/>
                </a:lnTo>
                <a:lnTo>
                  <a:pt x="974" y="1245"/>
                </a:lnTo>
                <a:lnTo>
                  <a:pt x="969" y="1245"/>
                </a:lnTo>
                <a:lnTo>
                  <a:pt x="963" y="1246"/>
                </a:lnTo>
                <a:lnTo>
                  <a:pt x="960" y="1246"/>
                </a:lnTo>
                <a:lnTo>
                  <a:pt x="957" y="1247"/>
                </a:lnTo>
                <a:lnTo>
                  <a:pt x="954" y="1248"/>
                </a:lnTo>
                <a:lnTo>
                  <a:pt x="951" y="1249"/>
                </a:lnTo>
                <a:lnTo>
                  <a:pt x="949" y="1251"/>
                </a:lnTo>
                <a:lnTo>
                  <a:pt x="946" y="1252"/>
                </a:lnTo>
                <a:lnTo>
                  <a:pt x="943" y="1254"/>
                </a:lnTo>
                <a:lnTo>
                  <a:pt x="940" y="1257"/>
                </a:lnTo>
                <a:lnTo>
                  <a:pt x="937" y="1259"/>
                </a:lnTo>
                <a:lnTo>
                  <a:pt x="934" y="1263"/>
                </a:lnTo>
                <a:lnTo>
                  <a:pt x="932" y="1266"/>
                </a:lnTo>
                <a:lnTo>
                  <a:pt x="929" y="1270"/>
                </a:lnTo>
                <a:lnTo>
                  <a:pt x="892" y="1327"/>
                </a:lnTo>
                <a:lnTo>
                  <a:pt x="891" y="1328"/>
                </a:lnTo>
                <a:lnTo>
                  <a:pt x="891" y="1329"/>
                </a:lnTo>
                <a:lnTo>
                  <a:pt x="890" y="1329"/>
                </a:lnTo>
                <a:lnTo>
                  <a:pt x="889" y="1330"/>
                </a:lnTo>
                <a:lnTo>
                  <a:pt x="888" y="1331"/>
                </a:lnTo>
                <a:lnTo>
                  <a:pt x="887" y="1331"/>
                </a:lnTo>
                <a:lnTo>
                  <a:pt x="886" y="1332"/>
                </a:lnTo>
                <a:lnTo>
                  <a:pt x="885" y="1332"/>
                </a:lnTo>
                <a:lnTo>
                  <a:pt x="883" y="1333"/>
                </a:lnTo>
                <a:lnTo>
                  <a:pt x="882" y="1333"/>
                </a:lnTo>
                <a:lnTo>
                  <a:pt x="881" y="1333"/>
                </a:lnTo>
                <a:lnTo>
                  <a:pt x="880" y="1333"/>
                </a:lnTo>
                <a:lnTo>
                  <a:pt x="879" y="1333"/>
                </a:lnTo>
                <a:lnTo>
                  <a:pt x="877" y="1333"/>
                </a:lnTo>
                <a:lnTo>
                  <a:pt x="876" y="1332"/>
                </a:lnTo>
                <a:lnTo>
                  <a:pt x="875" y="1332"/>
                </a:lnTo>
                <a:lnTo>
                  <a:pt x="873" y="1331"/>
                </a:lnTo>
                <a:lnTo>
                  <a:pt x="871" y="1329"/>
                </a:lnTo>
                <a:lnTo>
                  <a:pt x="870" y="1329"/>
                </a:lnTo>
                <a:lnTo>
                  <a:pt x="869" y="1328"/>
                </a:lnTo>
                <a:lnTo>
                  <a:pt x="868" y="1327"/>
                </a:lnTo>
                <a:lnTo>
                  <a:pt x="867" y="1326"/>
                </a:lnTo>
                <a:lnTo>
                  <a:pt x="867" y="1325"/>
                </a:lnTo>
                <a:lnTo>
                  <a:pt x="866" y="1324"/>
                </a:lnTo>
                <a:lnTo>
                  <a:pt x="865" y="1323"/>
                </a:lnTo>
                <a:lnTo>
                  <a:pt x="865" y="1322"/>
                </a:lnTo>
                <a:lnTo>
                  <a:pt x="864" y="1321"/>
                </a:lnTo>
                <a:lnTo>
                  <a:pt x="864" y="1320"/>
                </a:lnTo>
                <a:lnTo>
                  <a:pt x="864" y="1319"/>
                </a:lnTo>
                <a:lnTo>
                  <a:pt x="864" y="1318"/>
                </a:lnTo>
                <a:lnTo>
                  <a:pt x="864" y="869"/>
                </a:lnTo>
                <a:lnTo>
                  <a:pt x="864" y="867"/>
                </a:lnTo>
                <a:lnTo>
                  <a:pt x="864" y="866"/>
                </a:lnTo>
                <a:lnTo>
                  <a:pt x="864" y="865"/>
                </a:lnTo>
                <a:lnTo>
                  <a:pt x="865" y="863"/>
                </a:lnTo>
                <a:lnTo>
                  <a:pt x="865" y="862"/>
                </a:lnTo>
                <a:lnTo>
                  <a:pt x="866" y="861"/>
                </a:lnTo>
                <a:lnTo>
                  <a:pt x="867" y="860"/>
                </a:lnTo>
                <a:lnTo>
                  <a:pt x="868" y="859"/>
                </a:lnTo>
                <a:lnTo>
                  <a:pt x="869" y="858"/>
                </a:lnTo>
                <a:lnTo>
                  <a:pt x="870" y="857"/>
                </a:lnTo>
                <a:lnTo>
                  <a:pt x="871" y="857"/>
                </a:lnTo>
                <a:lnTo>
                  <a:pt x="872" y="856"/>
                </a:lnTo>
                <a:lnTo>
                  <a:pt x="873" y="856"/>
                </a:lnTo>
                <a:lnTo>
                  <a:pt x="875" y="855"/>
                </a:lnTo>
                <a:lnTo>
                  <a:pt x="876" y="855"/>
                </a:lnTo>
                <a:lnTo>
                  <a:pt x="878" y="855"/>
                </a:lnTo>
                <a:lnTo>
                  <a:pt x="1332" y="855"/>
                </a:lnTo>
                <a:lnTo>
                  <a:pt x="1333" y="855"/>
                </a:lnTo>
                <a:lnTo>
                  <a:pt x="1334" y="855"/>
                </a:lnTo>
                <a:lnTo>
                  <a:pt x="1335" y="855"/>
                </a:lnTo>
                <a:lnTo>
                  <a:pt x="1336" y="856"/>
                </a:lnTo>
                <a:lnTo>
                  <a:pt x="1337" y="856"/>
                </a:lnTo>
                <a:lnTo>
                  <a:pt x="1338" y="856"/>
                </a:lnTo>
                <a:lnTo>
                  <a:pt x="1339" y="857"/>
                </a:lnTo>
                <a:lnTo>
                  <a:pt x="1340" y="858"/>
                </a:lnTo>
                <a:lnTo>
                  <a:pt x="1341" y="859"/>
                </a:lnTo>
                <a:lnTo>
                  <a:pt x="1342" y="859"/>
                </a:lnTo>
                <a:lnTo>
                  <a:pt x="1343" y="860"/>
                </a:lnTo>
                <a:lnTo>
                  <a:pt x="1344" y="861"/>
                </a:lnTo>
                <a:lnTo>
                  <a:pt x="1344" y="863"/>
                </a:lnTo>
                <a:lnTo>
                  <a:pt x="1345" y="864"/>
                </a:lnTo>
                <a:lnTo>
                  <a:pt x="1345" y="865"/>
                </a:lnTo>
                <a:lnTo>
                  <a:pt x="1346" y="867"/>
                </a:lnTo>
                <a:lnTo>
                  <a:pt x="1346" y="868"/>
                </a:lnTo>
                <a:lnTo>
                  <a:pt x="1347" y="870"/>
                </a:lnTo>
                <a:lnTo>
                  <a:pt x="1347" y="871"/>
                </a:lnTo>
                <a:lnTo>
                  <a:pt x="1347" y="872"/>
                </a:lnTo>
                <a:lnTo>
                  <a:pt x="1347" y="873"/>
                </a:lnTo>
                <a:lnTo>
                  <a:pt x="1347" y="874"/>
                </a:lnTo>
                <a:lnTo>
                  <a:pt x="1347" y="875"/>
                </a:lnTo>
                <a:lnTo>
                  <a:pt x="1346" y="876"/>
                </a:lnTo>
                <a:lnTo>
                  <a:pt x="1346" y="877"/>
                </a:lnTo>
                <a:lnTo>
                  <a:pt x="1345" y="878"/>
                </a:lnTo>
                <a:lnTo>
                  <a:pt x="1345" y="879"/>
                </a:lnTo>
                <a:lnTo>
                  <a:pt x="1344" y="880"/>
                </a:lnTo>
                <a:lnTo>
                  <a:pt x="1341" y="884"/>
                </a:lnTo>
                <a:lnTo>
                  <a:pt x="1284" y="920"/>
                </a:lnTo>
                <a:lnTo>
                  <a:pt x="1278" y="924"/>
                </a:lnTo>
                <a:lnTo>
                  <a:pt x="1274" y="928"/>
                </a:lnTo>
                <a:lnTo>
                  <a:pt x="1270" y="932"/>
                </a:lnTo>
                <a:lnTo>
                  <a:pt x="1266" y="937"/>
                </a:lnTo>
                <a:lnTo>
                  <a:pt x="1263" y="942"/>
                </a:lnTo>
                <a:lnTo>
                  <a:pt x="1261" y="947"/>
                </a:lnTo>
                <a:lnTo>
                  <a:pt x="1259" y="952"/>
                </a:lnTo>
                <a:lnTo>
                  <a:pt x="1258" y="957"/>
                </a:lnTo>
                <a:lnTo>
                  <a:pt x="1258" y="962"/>
                </a:lnTo>
                <a:lnTo>
                  <a:pt x="1258" y="967"/>
                </a:lnTo>
                <a:lnTo>
                  <a:pt x="1258" y="972"/>
                </a:lnTo>
                <a:lnTo>
                  <a:pt x="1259" y="977"/>
                </a:lnTo>
                <a:lnTo>
                  <a:pt x="1260" y="982"/>
                </a:lnTo>
                <a:lnTo>
                  <a:pt x="1262" y="987"/>
                </a:lnTo>
                <a:lnTo>
                  <a:pt x="1264" y="992"/>
                </a:lnTo>
                <a:lnTo>
                  <a:pt x="1267" y="996"/>
                </a:lnTo>
                <a:lnTo>
                  <a:pt x="1270" y="1000"/>
                </a:lnTo>
                <a:lnTo>
                  <a:pt x="1273" y="1004"/>
                </a:lnTo>
                <a:lnTo>
                  <a:pt x="1276" y="1008"/>
                </a:lnTo>
                <a:lnTo>
                  <a:pt x="1280" y="1011"/>
                </a:lnTo>
                <a:lnTo>
                  <a:pt x="1284" y="1014"/>
                </a:lnTo>
                <a:lnTo>
                  <a:pt x="1288" y="1016"/>
                </a:lnTo>
                <a:lnTo>
                  <a:pt x="1292" y="1019"/>
                </a:lnTo>
                <a:lnTo>
                  <a:pt x="1296" y="1020"/>
                </a:lnTo>
                <a:lnTo>
                  <a:pt x="1301" y="1022"/>
                </a:lnTo>
                <a:lnTo>
                  <a:pt x="1306" y="1022"/>
                </a:lnTo>
                <a:lnTo>
                  <a:pt x="1311" y="1022"/>
                </a:lnTo>
                <a:lnTo>
                  <a:pt x="1316" y="1022"/>
                </a:lnTo>
                <a:lnTo>
                  <a:pt x="1321" y="1021"/>
                </a:lnTo>
                <a:lnTo>
                  <a:pt x="1327" y="1019"/>
                </a:lnTo>
                <a:lnTo>
                  <a:pt x="1332" y="1016"/>
                </a:lnTo>
                <a:lnTo>
                  <a:pt x="1338" y="1013"/>
                </a:lnTo>
                <a:lnTo>
                  <a:pt x="1598" y="853"/>
                </a:lnTo>
                <a:lnTo>
                  <a:pt x="1602" y="848"/>
                </a:lnTo>
                <a:lnTo>
                  <a:pt x="1606" y="843"/>
                </a:lnTo>
                <a:lnTo>
                  <a:pt x="1610" y="837"/>
                </a:lnTo>
                <a:lnTo>
                  <a:pt x="1613" y="832"/>
                </a:lnTo>
                <a:lnTo>
                  <a:pt x="1616" y="825"/>
                </a:lnTo>
                <a:lnTo>
                  <a:pt x="1617" y="822"/>
                </a:lnTo>
                <a:lnTo>
                  <a:pt x="1618" y="819"/>
                </a:lnTo>
                <a:lnTo>
                  <a:pt x="1619" y="815"/>
                </a:lnTo>
                <a:lnTo>
                  <a:pt x="1619" y="812"/>
                </a:lnTo>
                <a:lnTo>
                  <a:pt x="1620" y="80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6" name="Google Shape;746;p31"/>
          <p:cNvGrpSpPr/>
          <p:nvPr/>
        </p:nvGrpSpPr>
        <p:grpSpPr>
          <a:xfrm>
            <a:off x="8464749" y="4148408"/>
            <a:ext cx="688938" cy="665609"/>
            <a:chOff x="8457766" y="3631511"/>
            <a:chExt cx="763286" cy="737439"/>
          </a:xfrm>
        </p:grpSpPr>
        <p:sp>
          <p:nvSpPr>
            <p:cNvPr id="747" name="Google Shape;747;p31"/>
            <p:cNvSpPr/>
            <p:nvPr/>
          </p:nvSpPr>
          <p:spPr>
            <a:xfrm>
              <a:off x="8457766" y="3631511"/>
              <a:ext cx="349800" cy="348415"/>
            </a:xfrm>
            <a:custGeom>
              <a:avLst/>
              <a:gdLst/>
              <a:ahLst/>
              <a:cxnLst/>
              <a:rect l="l" t="t" r="r" b="b"/>
              <a:pathLst>
                <a:path w="759" h="756" extrusionOk="0">
                  <a:moveTo>
                    <a:pt x="242" y="160"/>
                  </a:moveTo>
                  <a:lnTo>
                    <a:pt x="457" y="211"/>
                  </a:lnTo>
                  <a:lnTo>
                    <a:pt x="464" y="212"/>
                  </a:lnTo>
                  <a:lnTo>
                    <a:pt x="470" y="213"/>
                  </a:lnTo>
                  <a:lnTo>
                    <a:pt x="476" y="213"/>
                  </a:lnTo>
                  <a:lnTo>
                    <a:pt x="482" y="212"/>
                  </a:lnTo>
                  <a:lnTo>
                    <a:pt x="488" y="210"/>
                  </a:lnTo>
                  <a:lnTo>
                    <a:pt x="493" y="208"/>
                  </a:lnTo>
                  <a:lnTo>
                    <a:pt x="498" y="206"/>
                  </a:lnTo>
                  <a:lnTo>
                    <a:pt x="503" y="203"/>
                  </a:lnTo>
                  <a:lnTo>
                    <a:pt x="507" y="200"/>
                  </a:lnTo>
                  <a:lnTo>
                    <a:pt x="511" y="196"/>
                  </a:lnTo>
                  <a:lnTo>
                    <a:pt x="515" y="192"/>
                  </a:lnTo>
                  <a:lnTo>
                    <a:pt x="518" y="187"/>
                  </a:lnTo>
                  <a:lnTo>
                    <a:pt x="521" y="183"/>
                  </a:lnTo>
                  <a:lnTo>
                    <a:pt x="523" y="178"/>
                  </a:lnTo>
                  <a:lnTo>
                    <a:pt x="527" y="167"/>
                  </a:lnTo>
                  <a:lnTo>
                    <a:pt x="528" y="162"/>
                  </a:lnTo>
                  <a:lnTo>
                    <a:pt x="529" y="157"/>
                  </a:lnTo>
                  <a:lnTo>
                    <a:pt x="530" y="151"/>
                  </a:lnTo>
                  <a:lnTo>
                    <a:pt x="529" y="146"/>
                  </a:lnTo>
                  <a:lnTo>
                    <a:pt x="529" y="141"/>
                  </a:lnTo>
                  <a:lnTo>
                    <a:pt x="528" y="135"/>
                  </a:lnTo>
                  <a:lnTo>
                    <a:pt x="526" y="130"/>
                  </a:lnTo>
                  <a:lnTo>
                    <a:pt x="524" y="125"/>
                  </a:lnTo>
                  <a:lnTo>
                    <a:pt x="522" y="121"/>
                  </a:lnTo>
                  <a:lnTo>
                    <a:pt x="518" y="116"/>
                  </a:lnTo>
                  <a:lnTo>
                    <a:pt x="515" y="112"/>
                  </a:lnTo>
                  <a:lnTo>
                    <a:pt x="511" y="109"/>
                  </a:lnTo>
                  <a:lnTo>
                    <a:pt x="506" y="105"/>
                  </a:lnTo>
                  <a:lnTo>
                    <a:pt x="500" y="102"/>
                  </a:lnTo>
                  <a:lnTo>
                    <a:pt x="494" y="100"/>
                  </a:lnTo>
                  <a:lnTo>
                    <a:pt x="488" y="98"/>
                  </a:lnTo>
                  <a:lnTo>
                    <a:pt x="73" y="2"/>
                  </a:lnTo>
                  <a:lnTo>
                    <a:pt x="65" y="1"/>
                  </a:lnTo>
                  <a:lnTo>
                    <a:pt x="57" y="0"/>
                  </a:lnTo>
                  <a:lnTo>
                    <a:pt x="49" y="1"/>
                  </a:lnTo>
                  <a:lnTo>
                    <a:pt x="41" y="2"/>
                  </a:lnTo>
                  <a:lnTo>
                    <a:pt x="34" y="5"/>
                  </a:lnTo>
                  <a:lnTo>
                    <a:pt x="28" y="8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8" y="28"/>
                  </a:lnTo>
                  <a:lnTo>
                    <a:pt x="4" y="35"/>
                  </a:lnTo>
                  <a:lnTo>
                    <a:pt x="2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2" y="72"/>
                  </a:lnTo>
                  <a:lnTo>
                    <a:pt x="101" y="487"/>
                  </a:lnTo>
                  <a:lnTo>
                    <a:pt x="103" y="494"/>
                  </a:lnTo>
                  <a:lnTo>
                    <a:pt x="105" y="500"/>
                  </a:lnTo>
                  <a:lnTo>
                    <a:pt x="108" y="505"/>
                  </a:lnTo>
                  <a:lnTo>
                    <a:pt x="111" y="510"/>
                  </a:lnTo>
                  <a:lnTo>
                    <a:pt x="115" y="514"/>
                  </a:lnTo>
                  <a:lnTo>
                    <a:pt x="119" y="518"/>
                  </a:lnTo>
                  <a:lnTo>
                    <a:pt x="124" y="521"/>
                  </a:lnTo>
                  <a:lnTo>
                    <a:pt x="128" y="524"/>
                  </a:lnTo>
                  <a:lnTo>
                    <a:pt x="133" y="526"/>
                  </a:lnTo>
                  <a:lnTo>
                    <a:pt x="138" y="527"/>
                  </a:lnTo>
                  <a:lnTo>
                    <a:pt x="143" y="529"/>
                  </a:lnTo>
                  <a:lnTo>
                    <a:pt x="149" y="529"/>
                  </a:lnTo>
                  <a:lnTo>
                    <a:pt x="154" y="529"/>
                  </a:lnTo>
                  <a:lnTo>
                    <a:pt x="159" y="529"/>
                  </a:lnTo>
                  <a:lnTo>
                    <a:pt x="165" y="528"/>
                  </a:lnTo>
                  <a:lnTo>
                    <a:pt x="170" y="527"/>
                  </a:lnTo>
                  <a:lnTo>
                    <a:pt x="181" y="523"/>
                  </a:lnTo>
                  <a:lnTo>
                    <a:pt x="185" y="520"/>
                  </a:lnTo>
                  <a:lnTo>
                    <a:pt x="190" y="518"/>
                  </a:lnTo>
                  <a:lnTo>
                    <a:pt x="195" y="514"/>
                  </a:lnTo>
                  <a:lnTo>
                    <a:pt x="199" y="511"/>
                  </a:lnTo>
                  <a:lnTo>
                    <a:pt x="202" y="507"/>
                  </a:lnTo>
                  <a:lnTo>
                    <a:pt x="206" y="502"/>
                  </a:lnTo>
                  <a:lnTo>
                    <a:pt x="209" y="497"/>
                  </a:lnTo>
                  <a:lnTo>
                    <a:pt x="211" y="492"/>
                  </a:lnTo>
                  <a:lnTo>
                    <a:pt x="213" y="487"/>
                  </a:lnTo>
                  <a:lnTo>
                    <a:pt x="215" y="481"/>
                  </a:lnTo>
                  <a:lnTo>
                    <a:pt x="215" y="476"/>
                  </a:lnTo>
                  <a:lnTo>
                    <a:pt x="216" y="469"/>
                  </a:lnTo>
                  <a:lnTo>
                    <a:pt x="215" y="463"/>
                  </a:lnTo>
                  <a:lnTo>
                    <a:pt x="214" y="456"/>
                  </a:lnTo>
                  <a:lnTo>
                    <a:pt x="163" y="242"/>
                  </a:lnTo>
                  <a:lnTo>
                    <a:pt x="660" y="738"/>
                  </a:lnTo>
                  <a:lnTo>
                    <a:pt x="665" y="743"/>
                  </a:lnTo>
                  <a:lnTo>
                    <a:pt x="670" y="747"/>
                  </a:lnTo>
                  <a:lnTo>
                    <a:pt x="675" y="750"/>
                  </a:lnTo>
                  <a:lnTo>
                    <a:pt x="681" y="752"/>
                  </a:lnTo>
                  <a:lnTo>
                    <a:pt x="686" y="754"/>
                  </a:lnTo>
                  <a:lnTo>
                    <a:pt x="692" y="755"/>
                  </a:lnTo>
                  <a:lnTo>
                    <a:pt x="697" y="756"/>
                  </a:lnTo>
                  <a:lnTo>
                    <a:pt x="703" y="756"/>
                  </a:lnTo>
                  <a:lnTo>
                    <a:pt x="708" y="755"/>
                  </a:lnTo>
                  <a:lnTo>
                    <a:pt x="713" y="754"/>
                  </a:lnTo>
                  <a:lnTo>
                    <a:pt x="718" y="752"/>
                  </a:lnTo>
                  <a:lnTo>
                    <a:pt x="723" y="750"/>
                  </a:lnTo>
                  <a:lnTo>
                    <a:pt x="728" y="748"/>
                  </a:lnTo>
                  <a:lnTo>
                    <a:pt x="732" y="745"/>
                  </a:lnTo>
                  <a:lnTo>
                    <a:pt x="737" y="741"/>
                  </a:lnTo>
                  <a:lnTo>
                    <a:pt x="741" y="738"/>
                  </a:lnTo>
                  <a:lnTo>
                    <a:pt x="744" y="734"/>
                  </a:lnTo>
                  <a:lnTo>
                    <a:pt x="748" y="729"/>
                  </a:lnTo>
                  <a:lnTo>
                    <a:pt x="751" y="725"/>
                  </a:lnTo>
                  <a:lnTo>
                    <a:pt x="753" y="720"/>
                  </a:lnTo>
                  <a:lnTo>
                    <a:pt x="755" y="715"/>
                  </a:lnTo>
                  <a:lnTo>
                    <a:pt x="757" y="710"/>
                  </a:lnTo>
                  <a:lnTo>
                    <a:pt x="758" y="705"/>
                  </a:lnTo>
                  <a:lnTo>
                    <a:pt x="759" y="699"/>
                  </a:lnTo>
                  <a:lnTo>
                    <a:pt x="759" y="694"/>
                  </a:lnTo>
                  <a:lnTo>
                    <a:pt x="759" y="688"/>
                  </a:lnTo>
                  <a:lnTo>
                    <a:pt x="758" y="683"/>
                  </a:lnTo>
                  <a:lnTo>
                    <a:pt x="756" y="677"/>
                  </a:lnTo>
                  <a:lnTo>
                    <a:pt x="753" y="672"/>
                  </a:lnTo>
                  <a:lnTo>
                    <a:pt x="750" y="667"/>
                  </a:lnTo>
                  <a:lnTo>
                    <a:pt x="747" y="661"/>
                  </a:lnTo>
                  <a:lnTo>
                    <a:pt x="742" y="6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1"/>
            <p:cNvSpPr/>
            <p:nvPr/>
          </p:nvSpPr>
          <p:spPr>
            <a:xfrm>
              <a:off x="8873097" y="3637971"/>
              <a:ext cx="347954" cy="347954"/>
            </a:xfrm>
            <a:custGeom>
              <a:avLst/>
              <a:gdLst/>
              <a:ahLst/>
              <a:cxnLst/>
              <a:rect l="l" t="t" r="r" b="b"/>
              <a:pathLst>
                <a:path w="755" h="755" extrusionOk="0">
                  <a:moveTo>
                    <a:pt x="99" y="738"/>
                  </a:moveTo>
                  <a:lnTo>
                    <a:pt x="596" y="242"/>
                  </a:lnTo>
                  <a:lnTo>
                    <a:pt x="545" y="456"/>
                  </a:lnTo>
                  <a:lnTo>
                    <a:pt x="543" y="463"/>
                  </a:lnTo>
                  <a:lnTo>
                    <a:pt x="543" y="469"/>
                  </a:lnTo>
                  <a:lnTo>
                    <a:pt x="543" y="476"/>
                  </a:lnTo>
                  <a:lnTo>
                    <a:pt x="544" y="482"/>
                  </a:lnTo>
                  <a:lnTo>
                    <a:pt x="545" y="487"/>
                  </a:lnTo>
                  <a:lnTo>
                    <a:pt x="547" y="493"/>
                  </a:lnTo>
                  <a:lnTo>
                    <a:pt x="550" y="498"/>
                  </a:lnTo>
                  <a:lnTo>
                    <a:pt x="553" y="502"/>
                  </a:lnTo>
                  <a:lnTo>
                    <a:pt x="556" y="507"/>
                  </a:lnTo>
                  <a:lnTo>
                    <a:pt x="560" y="511"/>
                  </a:lnTo>
                  <a:lnTo>
                    <a:pt x="564" y="515"/>
                  </a:lnTo>
                  <a:lnTo>
                    <a:pt x="568" y="518"/>
                  </a:lnTo>
                  <a:lnTo>
                    <a:pt x="573" y="521"/>
                  </a:lnTo>
                  <a:lnTo>
                    <a:pt x="578" y="523"/>
                  </a:lnTo>
                  <a:lnTo>
                    <a:pt x="583" y="525"/>
                  </a:lnTo>
                  <a:lnTo>
                    <a:pt x="588" y="527"/>
                  </a:lnTo>
                  <a:lnTo>
                    <a:pt x="594" y="528"/>
                  </a:lnTo>
                  <a:lnTo>
                    <a:pt x="599" y="529"/>
                  </a:lnTo>
                  <a:lnTo>
                    <a:pt x="605" y="529"/>
                  </a:lnTo>
                  <a:lnTo>
                    <a:pt x="610" y="529"/>
                  </a:lnTo>
                  <a:lnTo>
                    <a:pt x="615" y="529"/>
                  </a:lnTo>
                  <a:lnTo>
                    <a:pt x="620" y="527"/>
                  </a:lnTo>
                  <a:lnTo>
                    <a:pt x="626" y="526"/>
                  </a:lnTo>
                  <a:lnTo>
                    <a:pt x="630" y="524"/>
                  </a:lnTo>
                  <a:lnTo>
                    <a:pt x="635" y="521"/>
                  </a:lnTo>
                  <a:lnTo>
                    <a:pt x="639" y="518"/>
                  </a:lnTo>
                  <a:lnTo>
                    <a:pt x="643" y="514"/>
                  </a:lnTo>
                  <a:lnTo>
                    <a:pt x="647" y="510"/>
                  </a:lnTo>
                  <a:lnTo>
                    <a:pt x="650" y="505"/>
                  </a:lnTo>
                  <a:lnTo>
                    <a:pt x="653" y="500"/>
                  </a:lnTo>
                  <a:lnTo>
                    <a:pt x="656" y="494"/>
                  </a:lnTo>
                  <a:lnTo>
                    <a:pt x="658" y="487"/>
                  </a:lnTo>
                  <a:lnTo>
                    <a:pt x="754" y="72"/>
                  </a:lnTo>
                  <a:lnTo>
                    <a:pt x="755" y="64"/>
                  </a:lnTo>
                  <a:lnTo>
                    <a:pt x="755" y="56"/>
                  </a:lnTo>
                  <a:lnTo>
                    <a:pt x="755" y="48"/>
                  </a:lnTo>
                  <a:lnTo>
                    <a:pt x="753" y="41"/>
                  </a:lnTo>
                  <a:lnTo>
                    <a:pt x="751" y="34"/>
                  </a:lnTo>
                  <a:lnTo>
                    <a:pt x="747" y="27"/>
                  </a:lnTo>
                  <a:lnTo>
                    <a:pt x="743" y="21"/>
                  </a:lnTo>
                  <a:lnTo>
                    <a:pt x="738" y="16"/>
                  </a:lnTo>
                  <a:lnTo>
                    <a:pt x="733" y="11"/>
                  </a:lnTo>
                  <a:lnTo>
                    <a:pt x="727" y="7"/>
                  </a:lnTo>
                  <a:lnTo>
                    <a:pt x="721" y="4"/>
                  </a:lnTo>
                  <a:lnTo>
                    <a:pt x="714" y="2"/>
                  </a:lnTo>
                  <a:lnTo>
                    <a:pt x="707" y="1"/>
                  </a:lnTo>
                  <a:lnTo>
                    <a:pt x="699" y="0"/>
                  </a:lnTo>
                  <a:lnTo>
                    <a:pt x="691" y="0"/>
                  </a:lnTo>
                  <a:lnTo>
                    <a:pt x="684" y="2"/>
                  </a:lnTo>
                  <a:lnTo>
                    <a:pt x="269" y="101"/>
                  </a:lnTo>
                  <a:lnTo>
                    <a:pt x="262" y="103"/>
                  </a:lnTo>
                  <a:lnTo>
                    <a:pt x="256" y="105"/>
                  </a:lnTo>
                  <a:lnTo>
                    <a:pt x="251" y="108"/>
                  </a:lnTo>
                  <a:lnTo>
                    <a:pt x="246" y="111"/>
                  </a:lnTo>
                  <a:lnTo>
                    <a:pt x="241" y="115"/>
                  </a:lnTo>
                  <a:lnTo>
                    <a:pt x="238" y="119"/>
                  </a:lnTo>
                  <a:lnTo>
                    <a:pt x="234" y="123"/>
                  </a:lnTo>
                  <a:lnTo>
                    <a:pt x="232" y="128"/>
                  </a:lnTo>
                  <a:lnTo>
                    <a:pt x="230" y="133"/>
                  </a:lnTo>
                  <a:lnTo>
                    <a:pt x="228" y="138"/>
                  </a:lnTo>
                  <a:lnTo>
                    <a:pt x="227" y="143"/>
                  </a:lnTo>
                  <a:lnTo>
                    <a:pt x="226" y="148"/>
                  </a:lnTo>
                  <a:lnTo>
                    <a:pt x="226" y="154"/>
                  </a:lnTo>
                  <a:lnTo>
                    <a:pt x="227" y="159"/>
                  </a:lnTo>
                  <a:lnTo>
                    <a:pt x="227" y="165"/>
                  </a:lnTo>
                  <a:lnTo>
                    <a:pt x="229" y="170"/>
                  </a:lnTo>
                  <a:lnTo>
                    <a:pt x="230" y="175"/>
                  </a:lnTo>
                  <a:lnTo>
                    <a:pt x="232" y="180"/>
                  </a:lnTo>
                  <a:lnTo>
                    <a:pt x="235" y="185"/>
                  </a:lnTo>
                  <a:lnTo>
                    <a:pt x="238" y="190"/>
                  </a:lnTo>
                  <a:lnTo>
                    <a:pt x="241" y="194"/>
                  </a:lnTo>
                  <a:lnTo>
                    <a:pt x="245" y="198"/>
                  </a:lnTo>
                  <a:lnTo>
                    <a:pt x="249" y="202"/>
                  </a:lnTo>
                  <a:lnTo>
                    <a:pt x="253" y="205"/>
                  </a:lnTo>
                  <a:lnTo>
                    <a:pt x="258" y="208"/>
                  </a:lnTo>
                  <a:lnTo>
                    <a:pt x="263" y="211"/>
                  </a:lnTo>
                  <a:lnTo>
                    <a:pt x="268" y="213"/>
                  </a:lnTo>
                  <a:lnTo>
                    <a:pt x="274" y="214"/>
                  </a:lnTo>
                  <a:lnTo>
                    <a:pt x="280" y="215"/>
                  </a:lnTo>
                  <a:lnTo>
                    <a:pt x="286" y="216"/>
                  </a:lnTo>
                  <a:lnTo>
                    <a:pt x="293" y="215"/>
                  </a:lnTo>
                  <a:lnTo>
                    <a:pt x="300" y="214"/>
                  </a:lnTo>
                  <a:lnTo>
                    <a:pt x="514" y="163"/>
                  </a:lnTo>
                  <a:lnTo>
                    <a:pt x="18" y="659"/>
                  </a:lnTo>
                  <a:lnTo>
                    <a:pt x="13" y="664"/>
                  </a:lnTo>
                  <a:lnTo>
                    <a:pt x="9" y="668"/>
                  </a:lnTo>
                  <a:lnTo>
                    <a:pt x="6" y="673"/>
                  </a:lnTo>
                  <a:lnTo>
                    <a:pt x="3" y="678"/>
                  </a:lnTo>
                  <a:lnTo>
                    <a:pt x="2" y="683"/>
                  </a:lnTo>
                  <a:lnTo>
                    <a:pt x="1" y="689"/>
                  </a:lnTo>
                  <a:lnTo>
                    <a:pt x="0" y="694"/>
                  </a:lnTo>
                  <a:lnTo>
                    <a:pt x="0" y="699"/>
                  </a:lnTo>
                  <a:lnTo>
                    <a:pt x="1" y="704"/>
                  </a:lnTo>
                  <a:lnTo>
                    <a:pt x="2" y="709"/>
                  </a:lnTo>
                  <a:lnTo>
                    <a:pt x="3" y="714"/>
                  </a:lnTo>
                  <a:lnTo>
                    <a:pt x="6" y="719"/>
                  </a:lnTo>
                  <a:lnTo>
                    <a:pt x="8" y="724"/>
                  </a:lnTo>
                  <a:lnTo>
                    <a:pt x="11" y="728"/>
                  </a:lnTo>
                  <a:lnTo>
                    <a:pt x="14" y="733"/>
                  </a:lnTo>
                  <a:lnTo>
                    <a:pt x="18" y="737"/>
                  </a:lnTo>
                  <a:lnTo>
                    <a:pt x="22" y="740"/>
                  </a:lnTo>
                  <a:lnTo>
                    <a:pt x="26" y="744"/>
                  </a:lnTo>
                  <a:lnTo>
                    <a:pt x="31" y="747"/>
                  </a:lnTo>
                  <a:lnTo>
                    <a:pt x="35" y="749"/>
                  </a:lnTo>
                  <a:lnTo>
                    <a:pt x="40" y="752"/>
                  </a:lnTo>
                  <a:lnTo>
                    <a:pt x="45" y="753"/>
                  </a:lnTo>
                  <a:lnTo>
                    <a:pt x="51" y="754"/>
                  </a:lnTo>
                  <a:lnTo>
                    <a:pt x="56" y="755"/>
                  </a:lnTo>
                  <a:lnTo>
                    <a:pt x="61" y="755"/>
                  </a:lnTo>
                  <a:lnTo>
                    <a:pt x="67" y="755"/>
                  </a:lnTo>
                  <a:lnTo>
                    <a:pt x="72" y="754"/>
                  </a:lnTo>
                  <a:lnTo>
                    <a:pt x="78" y="752"/>
                  </a:lnTo>
                  <a:lnTo>
                    <a:pt x="83" y="750"/>
                  </a:lnTo>
                  <a:lnTo>
                    <a:pt x="88" y="746"/>
                  </a:lnTo>
                  <a:lnTo>
                    <a:pt x="94" y="7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1"/>
            <p:cNvSpPr/>
            <p:nvPr/>
          </p:nvSpPr>
          <p:spPr>
            <a:xfrm>
              <a:off x="8871713" y="4020535"/>
              <a:ext cx="349338" cy="348415"/>
            </a:xfrm>
            <a:custGeom>
              <a:avLst/>
              <a:gdLst/>
              <a:ahLst/>
              <a:cxnLst/>
              <a:rect l="l" t="t" r="r" b="b"/>
              <a:pathLst>
                <a:path w="758" h="756" extrusionOk="0">
                  <a:moveTo>
                    <a:pt x="756" y="684"/>
                  </a:moveTo>
                  <a:lnTo>
                    <a:pt x="657" y="269"/>
                  </a:lnTo>
                  <a:lnTo>
                    <a:pt x="656" y="262"/>
                  </a:lnTo>
                  <a:lnTo>
                    <a:pt x="653" y="256"/>
                  </a:lnTo>
                  <a:lnTo>
                    <a:pt x="650" y="251"/>
                  </a:lnTo>
                  <a:lnTo>
                    <a:pt x="647" y="246"/>
                  </a:lnTo>
                  <a:lnTo>
                    <a:pt x="643" y="241"/>
                  </a:lnTo>
                  <a:lnTo>
                    <a:pt x="639" y="238"/>
                  </a:lnTo>
                  <a:lnTo>
                    <a:pt x="635" y="235"/>
                  </a:lnTo>
                  <a:lnTo>
                    <a:pt x="630" y="232"/>
                  </a:lnTo>
                  <a:lnTo>
                    <a:pt x="625" y="230"/>
                  </a:lnTo>
                  <a:lnTo>
                    <a:pt x="620" y="228"/>
                  </a:lnTo>
                  <a:lnTo>
                    <a:pt x="615" y="227"/>
                  </a:lnTo>
                  <a:lnTo>
                    <a:pt x="610" y="226"/>
                  </a:lnTo>
                  <a:lnTo>
                    <a:pt x="605" y="226"/>
                  </a:lnTo>
                  <a:lnTo>
                    <a:pt x="599" y="227"/>
                  </a:lnTo>
                  <a:lnTo>
                    <a:pt x="594" y="227"/>
                  </a:lnTo>
                  <a:lnTo>
                    <a:pt x="589" y="229"/>
                  </a:lnTo>
                  <a:lnTo>
                    <a:pt x="583" y="230"/>
                  </a:lnTo>
                  <a:lnTo>
                    <a:pt x="578" y="232"/>
                  </a:lnTo>
                  <a:lnTo>
                    <a:pt x="573" y="235"/>
                  </a:lnTo>
                  <a:lnTo>
                    <a:pt x="569" y="238"/>
                  </a:lnTo>
                  <a:lnTo>
                    <a:pt x="564" y="241"/>
                  </a:lnTo>
                  <a:lnTo>
                    <a:pt x="560" y="245"/>
                  </a:lnTo>
                  <a:lnTo>
                    <a:pt x="556" y="249"/>
                  </a:lnTo>
                  <a:lnTo>
                    <a:pt x="553" y="253"/>
                  </a:lnTo>
                  <a:lnTo>
                    <a:pt x="550" y="258"/>
                  </a:lnTo>
                  <a:lnTo>
                    <a:pt x="547" y="263"/>
                  </a:lnTo>
                  <a:lnTo>
                    <a:pt x="545" y="268"/>
                  </a:lnTo>
                  <a:lnTo>
                    <a:pt x="544" y="274"/>
                  </a:lnTo>
                  <a:lnTo>
                    <a:pt x="543" y="280"/>
                  </a:lnTo>
                  <a:lnTo>
                    <a:pt x="543" y="286"/>
                  </a:lnTo>
                  <a:lnTo>
                    <a:pt x="543" y="293"/>
                  </a:lnTo>
                  <a:lnTo>
                    <a:pt x="544" y="300"/>
                  </a:lnTo>
                  <a:lnTo>
                    <a:pt x="595" y="514"/>
                  </a:lnTo>
                  <a:lnTo>
                    <a:pt x="99" y="18"/>
                  </a:lnTo>
                  <a:lnTo>
                    <a:pt x="94" y="13"/>
                  </a:lnTo>
                  <a:lnTo>
                    <a:pt x="89" y="9"/>
                  </a:lnTo>
                  <a:lnTo>
                    <a:pt x="84" y="6"/>
                  </a:lnTo>
                  <a:lnTo>
                    <a:pt x="78" y="3"/>
                  </a:lnTo>
                  <a:lnTo>
                    <a:pt x="73" y="2"/>
                  </a:lnTo>
                  <a:lnTo>
                    <a:pt x="67" y="1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46" y="2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31" y="8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8"/>
                  </a:lnTo>
                  <a:lnTo>
                    <a:pt x="14" y="22"/>
                  </a:lnTo>
                  <a:lnTo>
                    <a:pt x="11" y="26"/>
                  </a:lnTo>
                  <a:lnTo>
                    <a:pt x="8" y="31"/>
                  </a:lnTo>
                  <a:lnTo>
                    <a:pt x="6" y="35"/>
                  </a:lnTo>
                  <a:lnTo>
                    <a:pt x="4" y="40"/>
                  </a:lnTo>
                  <a:lnTo>
                    <a:pt x="2" y="45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1" y="67"/>
                  </a:lnTo>
                  <a:lnTo>
                    <a:pt x="2" y="72"/>
                  </a:lnTo>
                  <a:lnTo>
                    <a:pt x="3" y="78"/>
                  </a:lnTo>
                  <a:lnTo>
                    <a:pt x="6" y="83"/>
                  </a:lnTo>
                  <a:lnTo>
                    <a:pt x="9" y="88"/>
                  </a:lnTo>
                  <a:lnTo>
                    <a:pt x="13" y="94"/>
                  </a:lnTo>
                  <a:lnTo>
                    <a:pt x="17" y="99"/>
                  </a:lnTo>
                  <a:lnTo>
                    <a:pt x="513" y="596"/>
                  </a:lnTo>
                  <a:lnTo>
                    <a:pt x="299" y="545"/>
                  </a:lnTo>
                  <a:lnTo>
                    <a:pt x="293" y="543"/>
                  </a:lnTo>
                  <a:lnTo>
                    <a:pt x="286" y="543"/>
                  </a:lnTo>
                  <a:lnTo>
                    <a:pt x="280" y="543"/>
                  </a:lnTo>
                  <a:lnTo>
                    <a:pt x="274" y="544"/>
                  </a:lnTo>
                  <a:lnTo>
                    <a:pt x="269" y="545"/>
                  </a:lnTo>
                  <a:lnTo>
                    <a:pt x="263" y="547"/>
                  </a:lnTo>
                  <a:lnTo>
                    <a:pt x="258" y="550"/>
                  </a:lnTo>
                  <a:lnTo>
                    <a:pt x="254" y="553"/>
                  </a:lnTo>
                  <a:lnTo>
                    <a:pt x="249" y="556"/>
                  </a:lnTo>
                  <a:lnTo>
                    <a:pt x="245" y="560"/>
                  </a:lnTo>
                  <a:lnTo>
                    <a:pt x="242" y="564"/>
                  </a:lnTo>
                  <a:lnTo>
                    <a:pt x="238" y="568"/>
                  </a:lnTo>
                  <a:lnTo>
                    <a:pt x="235" y="573"/>
                  </a:lnTo>
                  <a:lnTo>
                    <a:pt x="233" y="578"/>
                  </a:lnTo>
                  <a:lnTo>
                    <a:pt x="229" y="588"/>
                  </a:lnTo>
                  <a:lnTo>
                    <a:pt x="228" y="594"/>
                  </a:lnTo>
                  <a:lnTo>
                    <a:pt x="227" y="599"/>
                  </a:lnTo>
                  <a:lnTo>
                    <a:pt x="227" y="605"/>
                  </a:lnTo>
                  <a:lnTo>
                    <a:pt x="227" y="610"/>
                  </a:lnTo>
                  <a:lnTo>
                    <a:pt x="227" y="615"/>
                  </a:lnTo>
                  <a:lnTo>
                    <a:pt x="229" y="620"/>
                  </a:lnTo>
                  <a:lnTo>
                    <a:pt x="230" y="626"/>
                  </a:lnTo>
                  <a:lnTo>
                    <a:pt x="232" y="630"/>
                  </a:lnTo>
                  <a:lnTo>
                    <a:pt x="235" y="635"/>
                  </a:lnTo>
                  <a:lnTo>
                    <a:pt x="238" y="639"/>
                  </a:lnTo>
                  <a:lnTo>
                    <a:pt x="242" y="644"/>
                  </a:lnTo>
                  <a:lnTo>
                    <a:pt x="246" y="647"/>
                  </a:lnTo>
                  <a:lnTo>
                    <a:pt x="251" y="651"/>
                  </a:lnTo>
                  <a:lnTo>
                    <a:pt x="256" y="653"/>
                  </a:lnTo>
                  <a:lnTo>
                    <a:pt x="262" y="656"/>
                  </a:lnTo>
                  <a:lnTo>
                    <a:pt x="268" y="658"/>
                  </a:lnTo>
                  <a:lnTo>
                    <a:pt x="683" y="754"/>
                  </a:lnTo>
                  <a:lnTo>
                    <a:pt x="692" y="755"/>
                  </a:lnTo>
                  <a:lnTo>
                    <a:pt x="700" y="756"/>
                  </a:lnTo>
                  <a:lnTo>
                    <a:pt x="708" y="755"/>
                  </a:lnTo>
                  <a:lnTo>
                    <a:pt x="715" y="753"/>
                  </a:lnTo>
                  <a:lnTo>
                    <a:pt x="722" y="751"/>
                  </a:lnTo>
                  <a:lnTo>
                    <a:pt x="729" y="747"/>
                  </a:lnTo>
                  <a:lnTo>
                    <a:pt x="735" y="743"/>
                  </a:lnTo>
                  <a:lnTo>
                    <a:pt x="741" y="739"/>
                  </a:lnTo>
                  <a:lnTo>
                    <a:pt x="746" y="733"/>
                  </a:lnTo>
                  <a:lnTo>
                    <a:pt x="750" y="727"/>
                  </a:lnTo>
                  <a:lnTo>
                    <a:pt x="753" y="721"/>
                  </a:lnTo>
                  <a:lnTo>
                    <a:pt x="756" y="714"/>
                  </a:lnTo>
                  <a:lnTo>
                    <a:pt x="758" y="707"/>
                  </a:lnTo>
                  <a:lnTo>
                    <a:pt x="758" y="699"/>
                  </a:lnTo>
                  <a:lnTo>
                    <a:pt x="758" y="6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1"/>
            <p:cNvSpPr/>
            <p:nvPr/>
          </p:nvSpPr>
          <p:spPr>
            <a:xfrm>
              <a:off x="8457766" y="4014075"/>
              <a:ext cx="348416" cy="348415"/>
            </a:xfrm>
            <a:custGeom>
              <a:avLst/>
              <a:gdLst/>
              <a:ahLst/>
              <a:cxnLst/>
              <a:rect l="l" t="t" r="r" b="b"/>
              <a:pathLst>
                <a:path w="756" h="756" extrusionOk="0">
                  <a:moveTo>
                    <a:pt x="657" y="18"/>
                  </a:moveTo>
                  <a:lnTo>
                    <a:pt x="160" y="514"/>
                  </a:lnTo>
                  <a:lnTo>
                    <a:pt x="211" y="300"/>
                  </a:lnTo>
                  <a:lnTo>
                    <a:pt x="212" y="293"/>
                  </a:lnTo>
                  <a:lnTo>
                    <a:pt x="213" y="286"/>
                  </a:lnTo>
                  <a:lnTo>
                    <a:pt x="212" y="280"/>
                  </a:lnTo>
                  <a:lnTo>
                    <a:pt x="212" y="274"/>
                  </a:lnTo>
                  <a:lnTo>
                    <a:pt x="210" y="268"/>
                  </a:lnTo>
                  <a:lnTo>
                    <a:pt x="208" y="263"/>
                  </a:lnTo>
                  <a:lnTo>
                    <a:pt x="206" y="258"/>
                  </a:lnTo>
                  <a:lnTo>
                    <a:pt x="203" y="253"/>
                  </a:lnTo>
                  <a:lnTo>
                    <a:pt x="199" y="249"/>
                  </a:lnTo>
                  <a:lnTo>
                    <a:pt x="196" y="245"/>
                  </a:lnTo>
                  <a:lnTo>
                    <a:pt x="191" y="241"/>
                  </a:lnTo>
                  <a:lnTo>
                    <a:pt x="187" y="238"/>
                  </a:lnTo>
                  <a:lnTo>
                    <a:pt x="182" y="235"/>
                  </a:lnTo>
                  <a:lnTo>
                    <a:pt x="177" y="232"/>
                  </a:lnTo>
                  <a:lnTo>
                    <a:pt x="172" y="230"/>
                  </a:lnTo>
                  <a:lnTo>
                    <a:pt x="167" y="229"/>
                  </a:lnTo>
                  <a:lnTo>
                    <a:pt x="162" y="227"/>
                  </a:lnTo>
                  <a:lnTo>
                    <a:pt x="156" y="227"/>
                  </a:lnTo>
                  <a:lnTo>
                    <a:pt x="151" y="226"/>
                  </a:lnTo>
                  <a:lnTo>
                    <a:pt x="146" y="226"/>
                  </a:lnTo>
                  <a:lnTo>
                    <a:pt x="140" y="227"/>
                  </a:lnTo>
                  <a:lnTo>
                    <a:pt x="135" y="228"/>
                  </a:lnTo>
                  <a:lnTo>
                    <a:pt x="130" y="230"/>
                  </a:lnTo>
                  <a:lnTo>
                    <a:pt x="125" y="232"/>
                  </a:lnTo>
                  <a:lnTo>
                    <a:pt x="120" y="235"/>
                  </a:lnTo>
                  <a:lnTo>
                    <a:pt x="116" y="238"/>
                  </a:lnTo>
                  <a:lnTo>
                    <a:pt x="112" y="241"/>
                  </a:lnTo>
                  <a:lnTo>
                    <a:pt x="108" y="246"/>
                  </a:lnTo>
                  <a:lnTo>
                    <a:pt x="105" y="251"/>
                  </a:lnTo>
                  <a:lnTo>
                    <a:pt x="102" y="256"/>
                  </a:lnTo>
                  <a:lnTo>
                    <a:pt x="100" y="262"/>
                  </a:lnTo>
                  <a:lnTo>
                    <a:pt x="98" y="269"/>
                  </a:lnTo>
                  <a:lnTo>
                    <a:pt x="2" y="684"/>
                  </a:lnTo>
                  <a:lnTo>
                    <a:pt x="0" y="692"/>
                  </a:lnTo>
                  <a:lnTo>
                    <a:pt x="0" y="700"/>
                  </a:lnTo>
                  <a:lnTo>
                    <a:pt x="1" y="708"/>
                  </a:lnTo>
                  <a:lnTo>
                    <a:pt x="2" y="715"/>
                  </a:lnTo>
                  <a:lnTo>
                    <a:pt x="5" y="722"/>
                  </a:lnTo>
                  <a:lnTo>
                    <a:pt x="8" y="728"/>
                  </a:lnTo>
                  <a:lnTo>
                    <a:pt x="12" y="734"/>
                  </a:lnTo>
                  <a:lnTo>
                    <a:pt x="17" y="740"/>
                  </a:lnTo>
                  <a:lnTo>
                    <a:pt x="23" y="744"/>
                  </a:lnTo>
                  <a:lnTo>
                    <a:pt x="29" y="748"/>
                  </a:lnTo>
                  <a:lnTo>
                    <a:pt x="35" y="751"/>
                  </a:lnTo>
                  <a:lnTo>
                    <a:pt x="42" y="754"/>
                  </a:lnTo>
                  <a:lnTo>
                    <a:pt x="49" y="755"/>
                  </a:lnTo>
                  <a:lnTo>
                    <a:pt x="57" y="756"/>
                  </a:lnTo>
                  <a:lnTo>
                    <a:pt x="65" y="755"/>
                  </a:lnTo>
                  <a:lnTo>
                    <a:pt x="73" y="754"/>
                  </a:lnTo>
                  <a:lnTo>
                    <a:pt x="488" y="655"/>
                  </a:lnTo>
                  <a:lnTo>
                    <a:pt x="494" y="653"/>
                  </a:lnTo>
                  <a:lnTo>
                    <a:pt x="500" y="650"/>
                  </a:lnTo>
                  <a:lnTo>
                    <a:pt x="506" y="648"/>
                  </a:lnTo>
                  <a:lnTo>
                    <a:pt x="510" y="644"/>
                  </a:lnTo>
                  <a:lnTo>
                    <a:pt x="515" y="641"/>
                  </a:lnTo>
                  <a:lnTo>
                    <a:pt x="518" y="637"/>
                  </a:lnTo>
                  <a:lnTo>
                    <a:pt x="521" y="632"/>
                  </a:lnTo>
                  <a:lnTo>
                    <a:pt x="524" y="628"/>
                  </a:lnTo>
                  <a:lnTo>
                    <a:pt x="526" y="623"/>
                  </a:lnTo>
                  <a:lnTo>
                    <a:pt x="528" y="618"/>
                  </a:lnTo>
                  <a:lnTo>
                    <a:pt x="529" y="612"/>
                  </a:lnTo>
                  <a:lnTo>
                    <a:pt x="529" y="607"/>
                  </a:lnTo>
                  <a:lnTo>
                    <a:pt x="529" y="602"/>
                  </a:lnTo>
                  <a:lnTo>
                    <a:pt x="529" y="596"/>
                  </a:lnTo>
                  <a:lnTo>
                    <a:pt x="528" y="591"/>
                  </a:lnTo>
                  <a:lnTo>
                    <a:pt x="527" y="586"/>
                  </a:lnTo>
                  <a:lnTo>
                    <a:pt x="523" y="575"/>
                  </a:lnTo>
                  <a:lnTo>
                    <a:pt x="521" y="571"/>
                  </a:lnTo>
                  <a:lnTo>
                    <a:pt x="518" y="566"/>
                  </a:lnTo>
                  <a:lnTo>
                    <a:pt x="515" y="561"/>
                  </a:lnTo>
                  <a:lnTo>
                    <a:pt x="511" y="557"/>
                  </a:lnTo>
                  <a:lnTo>
                    <a:pt x="507" y="554"/>
                  </a:lnTo>
                  <a:lnTo>
                    <a:pt x="503" y="550"/>
                  </a:lnTo>
                  <a:lnTo>
                    <a:pt x="498" y="547"/>
                  </a:lnTo>
                  <a:lnTo>
                    <a:pt x="493" y="545"/>
                  </a:lnTo>
                  <a:lnTo>
                    <a:pt x="488" y="543"/>
                  </a:lnTo>
                  <a:lnTo>
                    <a:pt x="482" y="541"/>
                  </a:lnTo>
                  <a:lnTo>
                    <a:pt x="476" y="540"/>
                  </a:lnTo>
                  <a:lnTo>
                    <a:pt x="470" y="540"/>
                  </a:lnTo>
                  <a:lnTo>
                    <a:pt x="464" y="540"/>
                  </a:lnTo>
                  <a:lnTo>
                    <a:pt x="457" y="542"/>
                  </a:lnTo>
                  <a:lnTo>
                    <a:pt x="242" y="593"/>
                  </a:lnTo>
                  <a:lnTo>
                    <a:pt x="739" y="97"/>
                  </a:lnTo>
                  <a:lnTo>
                    <a:pt x="743" y="92"/>
                  </a:lnTo>
                  <a:lnTo>
                    <a:pt x="747" y="87"/>
                  </a:lnTo>
                  <a:lnTo>
                    <a:pt x="750" y="82"/>
                  </a:lnTo>
                  <a:lnTo>
                    <a:pt x="753" y="76"/>
                  </a:lnTo>
                  <a:lnTo>
                    <a:pt x="754" y="71"/>
                  </a:lnTo>
                  <a:lnTo>
                    <a:pt x="756" y="66"/>
                  </a:lnTo>
                  <a:lnTo>
                    <a:pt x="756" y="60"/>
                  </a:lnTo>
                  <a:lnTo>
                    <a:pt x="756" y="55"/>
                  </a:lnTo>
                  <a:lnTo>
                    <a:pt x="755" y="50"/>
                  </a:lnTo>
                  <a:lnTo>
                    <a:pt x="754" y="45"/>
                  </a:lnTo>
                  <a:lnTo>
                    <a:pt x="753" y="40"/>
                  </a:lnTo>
                  <a:lnTo>
                    <a:pt x="750" y="35"/>
                  </a:lnTo>
                  <a:lnTo>
                    <a:pt x="748" y="30"/>
                  </a:lnTo>
                  <a:lnTo>
                    <a:pt x="745" y="26"/>
                  </a:lnTo>
                  <a:lnTo>
                    <a:pt x="742" y="22"/>
                  </a:lnTo>
                  <a:lnTo>
                    <a:pt x="738" y="18"/>
                  </a:lnTo>
                  <a:lnTo>
                    <a:pt x="734" y="14"/>
                  </a:lnTo>
                  <a:lnTo>
                    <a:pt x="730" y="11"/>
                  </a:lnTo>
                  <a:lnTo>
                    <a:pt x="725" y="8"/>
                  </a:lnTo>
                  <a:lnTo>
                    <a:pt x="720" y="5"/>
                  </a:lnTo>
                  <a:lnTo>
                    <a:pt x="716" y="3"/>
                  </a:lnTo>
                  <a:lnTo>
                    <a:pt x="710" y="2"/>
                  </a:lnTo>
                  <a:lnTo>
                    <a:pt x="705" y="1"/>
                  </a:lnTo>
                  <a:lnTo>
                    <a:pt x="700" y="0"/>
                  </a:lnTo>
                  <a:lnTo>
                    <a:pt x="694" y="0"/>
                  </a:lnTo>
                  <a:lnTo>
                    <a:pt x="689" y="1"/>
                  </a:lnTo>
                  <a:lnTo>
                    <a:pt x="684" y="2"/>
                  </a:lnTo>
                  <a:lnTo>
                    <a:pt x="678" y="3"/>
                  </a:lnTo>
                  <a:lnTo>
                    <a:pt x="673" y="6"/>
                  </a:lnTo>
                  <a:lnTo>
                    <a:pt x="667" y="9"/>
                  </a:lnTo>
                  <a:lnTo>
                    <a:pt x="662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1" name="Google Shape;751;p31"/>
          <p:cNvGrpSpPr/>
          <p:nvPr/>
        </p:nvGrpSpPr>
        <p:grpSpPr>
          <a:xfrm>
            <a:off x="10158441" y="4167568"/>
            <a:ext cx="688936" cy="624374"/>
            <a:chOff x="10312445" y="3652739"/>
            <a:chExt cx="763284" cy="691754"/>
          </a:xfrm>
        </p:grpSpPr>
        <p:sp>
          <p:nvSpPr>
            <p:cNvPr id="752" name="Google Shape;752;p31"/>
            <p:cNvSpPr/>
            <p:nvPr/>
          </p:nvSpPr>
          <p:spPr>
            <a:xfrm>
              <a:off x="10746696" y="4014537"/>
              <a:ext cx="329033" cy="329495"/>
            </a:xfrm>
            <a:custGeom>
              <a:avLst/>
              <a:gdLst/>
              <a:ahLst/>
              <a:cxnLst/>
              <a:rect l="l" t="t" r="r" b="b"/>
              <a:pathLst>
                <a:path w="714" h="715" extrusionOk="0">
                  <a:moveTo>
                    <a:pt x="698" y="619"/>
                  </a:moveTo>
                  <a:lnTo>
                    <a:pt x="229" y="151"/>
                  </a:lnTo>
                  <a:lnTo>
                    <a:pt x="432" y="199"/>
                  </a:lnTo>
                  <a:lnTo>
                    <a:pt x="439" y="200"/>
                  </a:lnTo>
                  <a:lnTo>
                    <a:pt x="445" y="201"/>
                  </a:lnTo>
                  <a:lnTo>
                    <a:pt x="451" y="201"/>
                  </a:lnTo>
                  <a:lnTo>
                    <a:pt x="456" y="200"/>
                  </a:lnTo>
                  <a:lnTo>
                    <a:pt x="461" y="199"/>
                  </a:lnTo>
                  <a:lnTo>
                    <a:pt x="466" y="197"/>
                  </a:lnTo>
                  <a:lnTo>
                    <a:pt x="471" y="195"/>
                  </a:lnTo>
                  <a:lnTo>
                    <a:pt x="475" y="192"/>
                  </a:lnTo>
                  <a:lnTo>
                    <a:pt x="480" y="189"/>
                  </a:lnTo>
                  <a:lnTo>
                    <a:pt x="483" y="185"/>
                  </a:lnTo>
                  <a:lnTo>
                    <a:pt x="487" y="181"/>
                  </a:lnTo>
                  <a:lnTo>
                    <a:pt x="490" y="177"/>
                  </a:lnTo>
                  <a:lnTo>
                    <a:pt x="493" y="173"/>
                  </a:lnTo>
                  <a:lnTo>
                    <a:pt x="495" y="168"/>
                  </a:lnTo>
                  <a:lnTo>
                    <a:pt x="499" y="158"/>
                  </a:lnTo>
                  <a:lnTo>
                    <a:pt x="500" y="153"/>
                  </a:lnTo>
                  <a:lnTo>
                    <a:pt x="501" y="148"/>
                  </a:lnTo>
                  <a:lnTo>
                    <a:pt x="501" y="143"/>
                  </a:lnTo>
                  <a:lnTo>
                    <a:pt x="501" y="138"/>
                  </a:lnTo>
                  <a:lnTo>
                    <a:pt x="500" y="133"/>
                  </a:lnTo>
                  <a:lnTo>
                    <a:pt x="499" y="128"/>
                  </a:lnTo>
                  <a:lnTo>
                    <a:pt x="498" y="123"/>
                  </a:lnTo>
                  <a:lnTo>
                    <a:pt x="496" y="118"/>
                  </a:lnTo>
                  <a:lnTo>
                    <a:pt x="494" y="114"/>
                  </a:lnTo>
                  <a:lnTo>
                    <a:pt x="491" y="110"/>
                  </a:lnTo>
                  <a:lnTo>
                    <a:pt x="487" y="106"/>
                  </a:lnTo>
                  <a:lnTo>
                    <a:pt x="483" y="102"/>
                  </a:lnTo>
                  <a:lnTo>
                    <a:pt x="478" y="99"/>
                  </a:lnTo>
                  <a:lnTo>
                    <a:pt x="473" y="96"/>
                  </a:lnTo>
                  <a:lnTo>
                    <a:pt x="468" y="94"/>
                  </a:lnTo>
                  <a:lnTo>
                    <a:pt x="461" y="92"/>
                  </a:lnTo>
                  <a:lnTo>
                    <a:pt x="68" y="1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46" y="1"/>
                  </a:lnTo>
                  <a:lnTo>
                    <a:pt x="39" y="2"/>
                  </a:lnTo>
                  <a:lnTo>
                    <a:pt x="32" y="5"/>
                  </a:lnTo>
                  <a:lnTo>
                    <a:pt x="26" y="8"/>
                  </a:lnTo>
                  <a:lnTo>
                    <a:pt x="21" y="12"/>
                  </a:lnTo>
                  <a:lnTo>
                    <a:pt x="16" y="16"/>
                  </a:lnTo>
                  <a:lnTo>
                    <a:pt x="11" y="21"/>
                  </a:lnTo>
                  <a:lnTo>
                    <a:pt x="8" y="27"/>
                  </a:lnTo>
                  <a:lnTo>
                    <a:pt x="5" y="33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9"/>
                  </a:lnTo>
                  <a:lnTo>
                    <a:pt x="94" y="461"/>
                  </a:lnTo>
                  <a:lnTo>
                    <a:pt x="96" y="467"/>
                  </a:lnTo>
                  <a:lnTo>
                    <a:pt x="99" y="473"/>
                  </a:lnTo>
                  <a:lnTo>
                    <a:pt x="101" y="478"/>
                  </a:lnTo>
                  <a:lnTo>
                    <a:pt x="104" y="482"/>
                  </a:lnTo>
                  <a:lnTo>
                    <a:pt x="108" y="486"/>
                  </a:lnTo>
                  <a:lnTo>
                    <a:pt x="112" y="490"/>
                  </a:lnTo>
                  <a:lnTo>
                    <a:pt x="116" y="492"/>
                  </a:lnTo>
                  <a:lnTo>
                    <a:pt x="120" y="495"/>
                  </a:lnTo>
                  <a:lnTo>
                    <a:pt x="125" y="497"/>
                  </a:lnTo>
                  <a:lnTo>
                    <a:pt x="130" y="498"/>
                  </a:lnTo>
                  <a:lnTo>
                    <a:pt x="134" y="499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50" y="500"/>
                  </a:lnTo>
                  <a:lnTo>
                    <a:pt x="155" y="499"/>
                  </a:lnTo>
                  <a:lnTo>
                    <a:pt x="160" y="498"/>
                  </a:lnTo>
                  <a:lnTo>
                    <a:pt x="169" y="495"/>
                  </a:lnTo>
                  <a:lnTo>
                    <a:pt x="174" y="492"/>
                  </a:lnTo>
                  <a:lnTo>
                    <a:pt x="178" y="490"/>
                  </a:lnTo>
                  <a:lnTo>
                    <a:pt x="182" y="487"/>
                  </a:lnTo>
                  <a:lnTo>
                    <a:pt x="186" y="483"/>
                  </a:lnTo>
                  <a:lnTo>
                    <a:pt x="190" y="480"/>
                  </a:lnTo>
                  <a:lnTo>
                    <a:pt x="193" y="476"/>
                  </a:lnTo>
                  <a:lnTo>
                    <a:pt x="196" y="471"/>
                  </a:lnTo>
                  <a:lnTo>
                    <a:pt x="198" y="467"/>
                  </a:lnTo>
                  <a:lnTo>
                    <a:pt x="200" y="462"/>
                  </a:lnTo>
                  <a:lnTo>
                    <a:pt x="202" y="457"/>
                  </a:lnTo>
                  <a:lnTo>
                    <a:pt x="202" y="451"/>
                  </a:lnTo>
                  <a:lnTo>
                    <a:pt x="203" y="445"/>
                  </a:lnTo>
                  <a:lnTo>
                    <a:pt x="202" y="439"/>
                  </a:lnTo>
                  <a:lnTo>
                    <a:pt x="201" y="433"/>
                  </a:lnTo>
                  <a:lnTo>
                    <a:pt x="153" y="230"/>
                  </a:lnTo>
                  <a:lnTo>
                    <a:pt x="621" y="698"/>
                  </a:lnTo>
                  <a:lnTo>
                    <a:pt x="626" y="702"/>
                  </a:lnTo>
                  <a:lnTo>
                    <a:pt x="631" y="706"/>
                  </a:lnTo>
                  <a:lnTo>
                    <a:pt x="636" y="709"/>
                  </a:lnTo>
                  <a:lnTo>
                    <a:pt x="641" y="711"/>
                  </a:lnTo>
                  <a:lnTo>
                    <a:pt x="646" y="713"/>
                  </a:lnTo>
                  <a:lnTo>
                    <a:pt x="651" y="714"/>
                  </a:lnTo>
                  <a:lnTo>
                    <a:pt x="656" y="715"/>
                  </a:lnTo>
                  <a:lnTo>
                    <a:pt x="661" y="714"/>
                  </a:lnTo>
                  <a:lnTo>
                    <a:pt x="666" y="714"/>
                  </a:lnTo>
                  <a:lnTo>
                    <a:pt x="671" y="713"/>
                  </a:lnTo>
                  <a:lnTo>
                    <a:pt x="675" y="711"/>
                  </a:lnTo>
                  <a:lnTo>
                    <a:pt x="680" y="709"/>
                  </a:lnTo>
                  <a:lnTo>
                    <a:pt x="685" y="706"/>
                  </a:lnTo>
                  <a:lnTo>
                    <a:pt x="689" y="704"/>
                  </a:lnTo>
                  <a:lnTo>
                    <a:pt x="693" y="700"/>
                  </a:lnTo>
                  <a:lnTo>
                    <a:pt x="697" y="697"/>
                  </a:lnTo>
                  <a:lnTo>
                    <a:pt x="703" y="689"/>
                  </a:lnTo>
                  <a:lnTo>
                    <a:pt x="706" y="684"/>
                  </a:lnTo>
                  <a:lnTo>
                    <a:pt x="709" y="680"/>
                  </a:lnTo>
                  <a:lnTo>
                    <a:pt x="711" y="675"/>
                  </a:lnTo>
                  <a:lnTo>
                    <a:pt x="712" y="670"/>
                  </a:lnTo>
                  <a:lnTo>
                    <a:pt x="714" y="665"/>
                  </a:lnTo>
                  <a:lnTo>
                    <a:pt x="714" y="660"/>
                  </a:lnTo>
                  <a:lnTo>
                    <a:pt x="714" y="655"/>
                  </a:lnTo>
                  <a:lnTo>
                    <a:pt x="714" y="650"/>
                  </a:lnTo>
                  <a:lnTo>
                    <a:pt x="713" y="644"/>
                  </a:lnTo>
                  <a:lnTo>
                    <a:pt x="711" y="639"/>
                  </a:lnTo>
                  <a:lnTo>
                    <a:pt x="709" y="634"/>
                  </a:lnTo>
                  <a:lnTo>
                    <a:pt x="706" y="629"/>
                  </a:lnTo>
                  <a:lnTo>
                    <a:pt x="703" y="6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1"/>
            <p:cNvSpPr/>
            <p:nvPr/>
          </p:nvSpPr>
          <p:spPr>
            <a:xfrm>
              <a:off x="10312445" y="4014537"/>
              <a:ext cx="329495" cy="329956"/>
            </a:xfrm>
            <a:custGeom>
              <a:avLst/>
              <a:gdLst/>
              <a:ahLst/>
              <a:cxnLst/>
              <a:rect l="l" t="t" r="r" b="b"/>
              <a:pathLst>
                <a:path w="715" h="716" extrusionOk="0">
                  <a:moveTo>
                    <a:pt x="645" y="1"/>
                  </a:moveTo>
                  <a:lnTo>
                    <a:pt x="253" y="95"/>
                  </a:lnTo>
                  <a:lnTo>
                    <a:pt x="247" y="97"/>
                  </a:lnTo>
                  <a:lnTo>
                    <a:pt x="242" y="99"/>
                  </a:lnTo>
                  <a:lnTo>
                    <a:pt x="237" y="102"/>
                  </a:lnTo>
                  <a:lnTo>
                    <a:pt x="232" y="105"/>
                  </a:lnTo>
                  <a:lnTo>
                    <a:pt x="228" y="108"/>
                  </a:lnTo>
                  <a:lnTo>
                    <a:pt x="225" y="112"/>
                  </a:lnTo>
                  <a:lnTo>
                    <a:pt x="222" y="116"/>
                  </a:lnTo>
                  <a:lnTo>
                    <a:pt x="220" y="120"/>
                  </a:lnTo>
                  <a:lnTo>
                    <a:pt x="218" y="125"/>
                  </a:lnTo>
                  <a:lnTo>
                    <a:pt x="216" y="130"/>
                  </a:lnTo>
                  <a:lnTo>
                    <a:pt x="215" y="135"/>
                  </a:lnTo>
                  <a:lnTo>
                    <a:pt x="215" y="140"/>
                  </a:lnTo>
                  <a:lnTo>
                    <a:pt x="215" y="145"/>
                  </a:lnTo>
                  <a:lnTo>
                    <a:pt x="215" y="150"/>
                  </a:lnTo>
                  <a:lnTo>
                    <a:pt x="217" y="160"/>
                  </a:lnTo>
                  <a:lnTo>
                    <a:pt x="220" y="169"/>
                  </a:lnTo>
                  <a:lnTo>
                    <a:pt x="223" y="174"/>
                  </a:lnTo>
                  <a:lnTo>
                    <a:pt x="225" y="178"/>
                  </a:lnTo>
                  <a:lnTo>
                    <a:pt x="228" y="183"/>
                  </a:lnTo>
                  <a:lnTo>
                    <a:pt x="232" y="187"/>
                  </a:lnTo>
                  <a:lnTo>
                    <a:pt x="235" y="190"/>
                  </a:lnTo>
                  <a:lnTo>
                    <a:pt x="239" y="193"/>
                  </a:lnTo>
                  <a:lnTo>
                    <a:pt x="244" y="196"/>
                  </a:lnTo>
                  <a:lnTo>
                    <a:pt x="248" y="199"/>
                  </a:lnTo>
                  <a:lnTo>
                    <a:pt x="253" y="201"/>
                  </a:lnTo>
                  <a:lnTo>
                    <a:pt x="258" y="202"/>
                  </a:lnTo>
                  <a:lnTo>
                    <a:pt x="264" y="203"/>
                  </a:lnTo>
                  <a:lnTo>
                    <a:pt x="269" y="203"/>
                  </a:lnTo>
                  <a:lnTo>
                    <a:pt x="275" y="203"/>
                  </a:lnTo>
                  <a:lnTo>
                    <a:pt x="281" y="202"/>
                  </a:lnTo>
                  <a:lnTo>
                    <a:pt x="484" y="154"/>
                  </a:lnTo>
                  <a:lnTo>
                    <a:pt x="16" y="622"/>
                  </a:lnTo>
                  <a:lnTo>
                    <a:pt x="12" y="627"/>
                  </a:lnTo>
                  <a:lnTo>
                    <a:pt x="8" y="632"/>
                  </a:lnTo>
                  <a:lnTo>
                    <a:pt x="5" y="637"/>
                  </a:lnTo>
                  <a:lnTo>
                    <a:pt x="3" y="642"/>
                  </a:lnTo>
                  <a:lnTo>
                    <a:pt x="1" y="647"/>
                  </a:lnTo>
                  <a:lnTo>
                    <a:pt x="0" y="652"/>
                  </a:lnTo>
                  <a:lnTo>
                    <a:pt x="0" y="657"/>
                  </a:lnTo>
                  <a:lnTo>
                    <a:pt x="0" y="663"/>
                  </a:lnTo>
                  <a:lnTo>
                    <a:pt x="1" y="668"/>
                  </a:lnTo>
                  <a:lnTo>
                    <a:pt x="2" y="673"/>
                  </a:lnTo>
                  <a:lnTo>
                    <a:pt x="4" y="677"/>
                  </a:lnTo>
                  <a:lnTo>
                    <a:pt x="6" y="682"/>
                  </a:lnTo>
                  <a:lnTo>
                    <a:pt x="8" y="686"/>
                  </a:lnTo>
                  <a:lnTo>
                    <a:pt x="11" y="691"/>
                  </a:lnTo>
                  <a:lnTo>
                    <a:pt x="14" y="695"/>
                  </a:lnTo>
                  <a:lnTo>
                    <a:pt x="18" y="699"/>
                  </a:lnTo>
                  <a:lnTo>
                    <a:pt x="26" y="705"/>
                  </a:lnTo>
                  <a:lnTo>
                    <a:pt x="30" y="708"/>
                  </a:lnTo>
                  <a:lnTo>
                    <a:pt x="35" y="710"/>
                  </a:lnTo>
                  <a:lnTo>
                    <a:pt x="39" y="713"/>
                  </a:lnTo>
                  <a:lnTo>
                    <a:pt x="44" y="714"/>
                  </a:lnTo>
                  <a:lnTo>
                    <a:pt x="49" y="715"/>
                  </a:lnTo>
                  <a:lnTo>
                    <a:pt x="54" y="716"/>
                  </a:lnTo>
                  <a:lnTo>
                    <a:pt x="60" y="716"/>
                  </a:lnTo>
                  <a:lnTo>
                    <a:pt x="65" y="716"/>
                  </a:lnTo>
                  <a:lnTo>
                    <a:pt x="70" y="715"/>
                  </a:lnTo>
                  <a:lnTo>
                    <a:pt x="75" y="713"/>
                  </a:lnTo>
                  <a:lnTo>
                    <a:pt x="81" y="711"/>
                  </a:lnTo>
                  <a:lnTo>
                    <a:pt x="86" y="709"/>
                  </a:lnTo>
                  <a:lnTo>
                    <a:pt x="91" y="705"/>
                  </a:lnTo>
                  <a:lnTo>
                    <a:pt x="95" y="701"/>
                  </a:lnTo>
                  <a:lnTo>
                    <a:pt x="563" y="233"/>
                  </a:lnTo>
                  <a:lnTo>
                    <a:pt x="515" y="436"/>
                  </a:lnTo>
                  <a:lnTo>
                    <a:pt x="514" y="442"/>
                  </a:lnTo>
                  <a:lnTo>
                    <a:pt x="514" y="448"/>
                  </a:lnTo>
                  <a:lnTo>
                    <a:pt x="514" y="454"/>
                  </a:lnTo>
                  <a:lnTo>
                    <a:pt x="515" y="460"/>
                  </a:lnTo>
                  <a:lnTo>
                    <a:pt x="516" y="465"/>
                  </a:lnTo>
                  <a:lnTo>
                    <a:pt x="518" y="470"/>
                  </a:lnTo>
                  <a:lnTo>
                    <a:pt x="520" y="475"/>
                  </a:lnTo>
                  <a:lnTo>
                    <a:pt x="523" y="479"/>
                  </a:lnTo>
                  <a:lnTo>
                    <a:pt x="526" y="483"/>
                  </a:lnTo>
                  <a:lnTo>
                    <a:pt x="530" y="487"/>
                  </a:lnTo>
                  <a:lnTo>
                    <a:pt x="534" y="490"/>
                  </a:lnTo>
                  <a:lnTo>
                    <a:pt x="538" y="493"/>
                  </a:lnTo>
                  <a:lnTo>
                    <a:pt x="542" y="496"/>
                  </a:lnTo>
                  <a:lnTo>
                    <a:pt x="547" y="499"/>
                  </a:lnTo>
                  <a:lnTo>
                    <a:pt x="557" y="502"/>
                  </a:lnTo>
                  <a:lnTo>
                    <a:pt x="562" y="503"/>
                  </a:lnTo>
                  <a:lnTo>
                    <a:pt x="567" y="504"/>
                  </a:lnTo>
                  <a:lnTo>
                    <a:pt x="572" y="504"/>
                  </a:lnTo>
                  <a:lnTo>
                    <a:pt x="577" y="504"/>
                  </a:lnTo>
                  <a:lnTo>
                    <a:pt x="583" y="504"/>
                  </a:lnTo>
                  <a:lnTo>
                    <a:pt x="588" y="503"/>
                  </a:lnTo>
                  <a:lnTo>
                    <a:pt x="592" y="501"/>
                  </a:lnTo>
                  <a:lnTo>
                    <a:pt x="597" y="499"/>
                  </a:lnTo>
                  <a:lnTo>
                    <a:pt x="602" y="497"/>
                  </a:lnTo>
                  <a:lnTo>
                    <a:pt x="606" y="494"/>
                  </a:lnTo>
                  <a:lnTo>
                    <a:pt x="610" y="490"/>
                  </a:lnTo>
                  <a:lnTo>
                    <a:pt x="613" y="486"/>
                  </a:lnTo>
                  <a:lnTo>
                    <a:pt x="616" y="481"/>
                  </a:lnTo>
                  <a:lnTo>
                    <a:pt x="619" y="476"/>
                  </a:lnTo>
                  <a:lnTo>
                    <a:pt x="622" y="470"/>
                  </a:lnTo>
                  <a:lnTo>
                    <a:pt x="623" y="464"/>
                  </a:lnTo>
                  <a:lnTo>
                    <a:pt x="713" y="72"/>
                  </a:lnTo>
                  <a:lnTo>
                    <a:pt x="714" y="64"/>
                  </a:lnTo>
                  <a:lnTo>
                    <a:pt x="715" y="57"/>
                  </a:lnTo>
                  <a:lnTo>
                    <a:pt x="714" y="49"/>
                  </a:lnTo>
                  <a:lnTo>
                    <a:pt x="712" y="42"/>
                  </a:lnTo>
                  <a:lnTo>
                    <a:pt x="710" y="35"/>
                  </a:lnTo>
                  <a:lnTo>
                    <a:pt x="707" y="29"/>
                  </a:lnTo>
                  <a:lnTo>
                    <a:pt x="703" y="23"/>
                  </a:lnTo>
                  <a:lnTo>
                    <a:pt x="699" y="18"/>
                  </a:lnTo>
                  <a:lnTo>
                    <a:pt x="694" y="13"/>
                  </a:lnTo>
                  <a:lnTo>
                    <a:pt x="688" y="9"/>
                  </a:lnTo>
                  <a:lnTo>
                    <a:pt x="682" y="5"/>
                  </a:lnTo>
                  <a:lnTo>
                    <a:pt x="675" y="3"/>
                  </a:lnTo>
                  <a:lnTo>
                    <a:pt x="668" y="1"/>
                  </a:lnTo>
                  <a:lnTo>
                    <a:pt x="661" y="0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1"/>
            <p:cNvSpPr/>
            <p:nvPr/>
          </p:nvSpPr>
          <p:spPr>
            <a:xfrm>
              <a:off x="10324444" y="3653661"/>
              <a:ext cx="329033" cy="329495"/>
            </a:xfrm>
            <a:custGeom>
              <a:avLst/>
              <a:gdLst/>
              <a:ahLst/>
              <a:cxnLst/>
              <a:rect l="l" t="t" r="r" b="b"/>
              <a:pathLst>
                <a:path w="714" h="715" extrusionOk="0">
                  <a:moveTo>
                    <a:pt x="622" y="253"/>
                  </a:moveTo>
                  <a:lnTo>
                    <a:pt x="620" y="247"/>
                  </a:lnTo>
                  <a:lnTo>
                    <a:pt x="618" y="242"/>
                  </a:lnTo>
                  <a:lnTo>
                    <a:pt x="615" y="237"/>
                  </a:lnTo>
                  <a:lnTo>
                    <a:pt x="612" y="232"/>
                  </a:lnTo>
                  <a:lnTo>
                    <a:pt x="609" y="228"/>
                  </a:lnTo>
                  <a:lnTo>
                    <a:pt x="605" y="225"/>
                  </a:lnTo>
                  <a:lnTo>
                    <a:pt x="601" y="222"/>
                  </a:lnTo>
                  <a:lnTo>
                    <a:pt x="596" y="220"/>
                  </a:lnTo>
                  <a:lnTo>
                    <a:pt x="592" y="218"/>
                  </a:lnTo>
                  <a:lnTo>
                    <a:pt x="587" y="216"/>
                  </a:lnTo>
                  <a:lnTo>
                    <a:pt x="582" y="215"/>
                  </a:lnTo>
                  <a:lnTo>
                    <a:pt x="577" y="214"/>
                  </a:lnTo>
                  <a:lnTo>
                    <a:pt x="572" y="214"/>
                  </a:lnTo>
                  <a:lnTo>
                    <a:pt x="567" y="215"/>
                  </a:lnTo>
                  <a:lnTo>
                    <a:pt x="562" y="215"/>
                  </a:lnTo>
                  <a:lnTo>
                    <a:pt x="557" y="216"/>
                  </a:lnTo>
                  <a:lnTo>
                    <a:pt x="547" y="220"/>
                  </a:lnTo>
                  <a:lnTo>
                    <a:pt x="543" y="222"/>
                  </a:lnTo>
                  <a:lnTo>
                    <a:pt x="538" y="225"/>
                  </a:lnTo>
                  <a:lnTo>
                    <a:pt x="534" y="228"/>
                  </a:lnTo>
                  <a:lnTo>
                    <a:pt x="530" y="231"/>
                  </a:lnTo>
                  <a:lnTo>
                    <a:pt x="527" y="235"/>
                  </a:lnTo>
                  <a:lnTo>
                    <a:pt x="524" y="239"/>
                  </a:lnTo>
                  <a:lnTo>
                    <a:pt x="521" y="243"/>
                  </a:lnTo>
                  <a:lnTo>
                    <a:pt x="518" y="248"/>
                  </a:lnTo>
                  <a:lnTo>
                    <a:pt x="516" y="253"/>
                  </a:lnTo>
                  <a:lnTo>
                    <a:pt x="515" y="258"/>
                  </a:lnTo>
                  <a:lnTo>
                    <a:pt x="514" y="263"/>
                  </a:lnTo>
                  <a:lnTo>
                    <a:pt x="514" y="269"/>
                  </a:lnTo>
                  <a:lnTo>
                    <a:pt x="514" y="275"/>
                  </a:lnTo>
                  <a:lnTo>
                    <a:pt x="515" y="281"/>
                  </a:lnTo>
                  <a:lnTo>
                    <a:pt x="563" y="484"/>
                  </a:lnTo>
                  <a:lnTo>
                    <a:pt x="94" y="16"/>
                  </a:lnTo>
                  <a:lnTo>
                    <a:pt x="89" y="12"/>
                  </a:lnTo>
                  <a:lnTo>
                    <a:pt x="84" y="8"/>
                  </a:lnTo>
                  <a:lnTo>
                    <a:pt x="79" y="5"/>
                  </a:lnTo>
                  <a:lnTo>
                    <a:pt x="74" y="3"/>
                  </a:lnTo>
                  <a:lnTo>
                    <a:pt x="69" y="1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4" y="2"/>
                  </a:lnTo>
                  <a:lnTo>
                    <a:pt x="39" y="4"/>
                  </a:lnTo>
                  <a:lnTo>
                    <a:pt x="35" y="6"/>
                  </a:lnTo>
                  <a:lnTo>
                    <a:pt x="30" y="8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8"/>
                  </a:lnTo>
                  <a:lnTo>
                    <a:pt x="11" y="26"/>
                  </a:lnTo>
                  <a:lnTo>
                    <a:pt x="8" y="30"/>
                  </a:lnTo>
                  <a:lnTo>
                    <a:pt x="6" y="35"/>
                  </a:lnTo>
                  <a:lnTo>
                    <a:pt x="4" y="39"/>
                  </a:lnTo>
                  <a:lnTo>
                    <a:pt x="2" y="44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1" y="70"/>
                  </a:lnTo>
                  <a:lnTo>
                    <a:pt x="3" y="75"/>
                  </a:lnTo>
                  <a:lnTo>
                    <a:pt x="5" y="81"/>
                  </a:lnTo>
                  <a:lnTo>
                    <a:pt x="8" y="86"/>
                  </a:lnTo>
                  <a:lnTo>
                    <a:pt x="11" y="91"/>
                  </a:lnTo>
                  <a:lnTo>
                    <a:pt x="15" y="95"/>
                  </a:lnTo>
                  <a:lnTo>
                    <a:pt x="484" y="563"/>
                  </a:lnTo>
                  <a:lnTo>
                    <a:pt x="281" y="515"/>
                  </a:lnTo>
                  <a:lnTo>
                    <a:pt x="275" y="514"/>
                  </a:lnTo>
                  <a:lnTo>
                    <a:pt x="269" y="514"/>
                  </a:lnTo>
                  <a:lnTo>
                    <a:pt x="263" y="514"/>
                  </a:lnTo>
                  <a:lnTo>
                    <a:pt x="257" y="514"/>
                  </a:lnTo>
                  <a:lnTo>
                    <a:pt x="252" y="516"/>
                  </a:lnTo>
                  <a:lnTo>
                    <a:pt x="247" y="518"/>
                  </a:lnTo>
                  <a:lnTo>
                    <a:pt x="242" y="520"/>
                  </a:lnTo>
                  <a:lnTo>
                    <a:pt x="238" y="523"/>
                  </a:lnTo>
                  <a:lnTo>
                    <a:pt x="234" y="526"/>
                  </a:lnTo>
                  <a:lnTo>
                    <a:pt x="230" y="530"/>
                  </a:lnTo>
                  <a:lnTo>
                    <a:pt x="227" y="533"/>
                  </a:lnTo>
                  <a:lnTo>
                    <a:pt x="224" y="538"/>
                  </a:lnTo>
                  <a:lnTo>
                    <a:pt x="221" y="542"/>
                  </a:lnTo>
                  <a:lnTo>
                    <a:pt x="218" y="547"/>
                  </a:lnTo>
                  <a:lnTo>
                    <a:pt x="215" y="557"/>
                  </a:lnTo>
                  <a:lnTo>
                    <a:pt x="213" y="567"/>
                  </a:lnTo>
                  <a:lnTo>
                    <a:pt x="213" y="572"/>
                  </a:lnTo>
                  <a:lnTo>
                    <a:pt x="213" y="577"/>
                  </a:lnTo>
                  <a:lnTo>
                    <a:pt x="213" y="582"/>
                  </a:lnTo>
                  <a:lnTo>
                    <a:pt x="214" y="587"/>
                  </a:lnTo>
                  <a:lnTo>
                    <a:pt x="216" y="592"/>
                  </a:lnTo>
                  <a:lnTo>
                    <a:pt x="218" y="597"/>
                  </a:lnTo>
                  <a:lnTo>
                    <a:pt x="220" y="601"/>
                  </a:lnTo>
                  <a:lnTo>
                    <a:pt x="223" y="606"/>
                  </a:lnTo>
                  <a:lnTo>
                    <a:pt x="226" y="610"/>
                  </a:lnTo>
                  <a:lnTo>
                    <a:pt x="230" y="613"/>
                  </a:lnTo>
                  <a:lnTo>
                    <a:pt x="235" y="616"/>
                  </a:lnTo>
                  <a:lnTo>
                    <a:pt x="240" y="619"/>
                  </a:lnTo>
                  <a:lnTo>
                    <a:pt x="246" y="622"/>
                  </a:lnTo>
                  <a:lnTo>
                    <a:pt x="252" y="623"/>
                  </a:lnTo>
                  <a:lnTo>
                    <a:pt x="645" y="713"/>
                  </a:lnTo>
                  <a:lnTo>
                    <a:pt x="653" y="714"/>
                  </a:lnTo>
                  <a:lnTo>
                    <a:pt x="660" y="715"/>
                  </a:lnTo>
                  <a:lnTo>
                    <a:pt x="668" y="714"/>
                  </a:lnTo>
                  <a:lnTo>
                    <a:pt x="675" y="712"/>
                  </a:lnTo>
                  <a:lnTo>
                    <a:pt x="681" y="710"/>
                  </a:lnTo>
                  <a:lnTo>
                    <a:pt x="687" y="706"/>
                  </a:lnTo>
                  <a:lnTo>
                    <a:pt x="693" y="703"/>
                  </a:lnTo>
                  <a:lnTo>
                    <a:pt x="698" y="698"/>
                  </a:lnTo>
                  <a:lnTo>
                    <a:pt x="702" y="693"/>
                  </a:lnTo>
                  <a:lnTo>
                    <a:pt x="706" y="687"/>
                  </a:lnTo>
                  <a:lnTo>
                    <a:pt x="709" y="681"/>
                  </a:lnTo>
                  <a:lnTo>
                    <a:pt x="711" y="675"/>
                  </a:lnTo>
                  <a:lnTo>
                    <a:pt x="713" y="668"/>
                  </a:lnTo>
                  <a:lnTo>
                    <a:pt x="714" y="661"/>
                  </a:lnTo>
                  <a:lnTo>
                    <a:pt x="713" y="653"/>
                  </a:lnTo>
                  <a:lnTo>
                    <a:pt x="712" y="6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1"/>
            <p:cNvSpPr/>
            <p:nvPr/>
          </p:nvSpPr>
          <p:spPr>
            <a:xfrm>
              <a:off x="10736082" y="3652739"/>
              <a:ext cx="329495" cy="329956"/>
            </a:xfrm>
            <a:custGeom>
              <a:avLst/>
              <a:gdLst/>
              <a:ahLst/>
              <a:cxnLst/>
              <a:rect l="l" t="t" r="r" b="b"/>
              <a:pathLst>
                <a:path w="715" h="716" extrusionOk="0">
                  <a:moveTo>
                    <a:pt x="69" y="715"/>
                  </a:moveTo>
                  <a:lnTo>
                    <a:pt x="461" y="622"/>
                  </a:lnTo>
                  <a:lnTo>
                    <a:pt x="467" y="620"/>
                  </a:lnTo>
                  <a:lnTo>
                    <a:pt x="473" y="618"/>
                  </a:lnTo>
                  <a:lnTo>
                    <a:pt x="478" y="615"/>
                  </a:lnTo>
                  <a:lnTo>
                    <a:pt x="482" y="612"/>
                  </a:lnTo>
                  <a:lnTo>
                    <a:pt x="486" y="609"/>
                  </a:lnTo>
                  <a:lnTo>
                    <a:pt x="490" y="605"/>
                  </a:lnTo>
                  <a:lnTo>
                    <a:pt x="493" y="601"/>
                  </a:lnTo>
                  <a:lnTo>
                    <a:pt x="495" y="596"/>
                  </a:lnTo>
                  <a:lnTo>
                    <a:pt x="497" y="592"/>
                  </a:lnTo>
                  <a:lnTo>
                    <a:pt x="498" y="587"/>
                  </a:lnTo>
                  <a:lnTo>
                    <a:pt x="499" y="582"/>
                  </a:lnTo>
                  <a:lnTo>
                    <a:pt x="500" y="577"/>
                  </a:lnTo>
                  <a:lnTo>
                    <a:pt x="500" y="572"/>
                  </a:lnTo>
                  <a:lnTo>
                    <a:pt x="500" y="567"/>
                  </a:lnTo>
                  <a:lnTo>
                    <a:pt x="499" y="562"/>
                  </a:lnTo>
                  <a:lnTo>
                    <a:pt x="498" y="557"/>
                  </a:lnTo>
                  <a:lnTo>
                    <a:pt x="495" y="547"/>
                  </a:lnTo>
                  <a:lnTo>
                    <a:pt x="492" y="542"/>
                  </a:lnTo>
                  <a:lnTo>
                    <a:pt x="490" y="538"/>
                  </a:lnTo>
                  <a:lnTo>
                    <a:pt x="487" y="534"/>
                  </a:lnTo>
                  <a:lnTo>
                    <a:pt x="483" y="530"/>
                  </a:lnTo>
                  <a:lnTo>
                    <a:pt x="480" y="526"/>
                  </a:lnTo>
                  <a:lnTo>
                    <a:pt x="476" y="523"/>
                  </a:lnTo>
                  <a:lnTo>
                    <a:pt x="471" y="520"/>
                  </a:lnTo>
                  <a:lnTo>
                    <a:pt x="467" y="518"/>
                  </a:lnTo>
                  <a:lnTo>
                    <a:pt x="462" y="516"/>
                  </a:lnTo>
                  <a:lnTo>
                    <a:pt x="457" y="515"/>
                  </a:lnTo>
                  <a:lnTo>
                    <a:pt x="451" y="514"/>
                  </a:lnTo>
                  <a:lnTo>
                    <a:pt x="445" y="514"/>
                  </a:lnTo>
                  <a:lnTo>
                    <a:pt x="439" y="514"/>
                  </a:lnTo>
                  <a:lnTo>
                    <a:pt x="433" y="515"/>
                  </a:lnTo>
                  <a:lnTo>
                    <a:pt x="230" y="563"/>
                  </a:lnTo>
                  <a:lnTo>
                    <a:pt x="698" y="94"/>
                  </a:lnTo>
                  <a:lnTo>
                    <a:pt x="703" y="89"/>
                  </a:lnTo>
                  <a:lnTo>
                    <a:pt x="706" y="84"/>
                  </a:lnTo>
                  <a:lnTo>
                    <a:pt x="709" y="79"/>
                  </a:lnTo>
                  <a:lnTo>
                    <a:pt x="711" y="74"/>
                  </a:lnTo>
                  <a:lnTo>
                    <a:pt x="713" y="69"/>
                  </a:lnTo>
                  <a:lnTo>
                    <a:pt x="714" y="64"/>
                  </a:lnTo>
                  <a:lnTo>
                    <a:pt x="715" y="59"/>
                  </a:lnTo>
                  <a:lnTo>
                    <a:pt x="714" y="54"/>
                  </a:lnTo>
                  <a:lnTo>
                    <a:pt x="714" y="49"/>
                  </a:lnTo>
                  <a:lnTo>
                    <a:pt x="713" y="44"/>
                  </a:lnTo>
                  <a:lnTo>
                    <a:pt x="711" y="39"/>
                  </a:lnTo>
                  <a:lnTo>
                    <a:pt x="709" y="34"/>
                  </a:lnTo>
                  <a:lnTo>
                    <a:pt x="706" y="30"/>
                  </a:lnTo>
                  <a:lnTo>
                    <a:pt x="704" y="25"/>
                  </a:lnTo>
                  <a:lnTo>
                    <a:pt x="700" y="21"/>
                  </a:lnTo>
                  <a:lnTo>
                    <a:pt x="697" y="18"/>
                  </a:lnTo>
                  <a:lnTo>
                    <a:pt x="689" y="11"/>
                  </a:lnTo>
                  <a:lnTo>
                    <a:pt x="685" y="8"/>
                  </a:lnTo>
                  <a:lnTo>
                    <a:pt x="680" y="6"/>
                  </a:lnTo>
                  <a:lnTo>
                    <a:pt x="675" y="4"/>
                  </a:lnTo>
                  <a:lnTo>
                    <a:pt x="670" y="2"/>
                  </a:lnTo>
                  <a:lnTo>
                    <a:pt x="665" y="1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4" y="1"/>
                  </a:lnTo>
                  <a:lnTo>
                    <a:pt x="639" y="3"/>
                  </a:lnTo>
                  <a:lnTo>
                    <a:pt x="634" y="5"/>
                  </a:lnTo>
                  <a:lnTo>
                    <a:pt x="629" y="8"/>
                  </a:lnTo>
                  <a:lnTo>
                    <a:pt x="624" y="11"/>
                  </a:lnTo>
                  <a:lnTo>
                    <a:pt x="619" y="15"/>
                  </a:lnTo>
                  <a:lnTo>
                    <a:pt x="151" y="483"/>
                  </a:lnTo>
                  <a:lnTo>
                    <a:pt x="199" y="280"/>
                  </a:lnTo>
                  <a:lnTo>
                    <a:pt x="200" y="274"/>
                  </a:lnTo>
                  <a:lnTo>
                    <a:pt x="201" y="268"/>
                  </a:lnTo>
                  <a:lnTo>
                    <a:pt x="201" y="262"/>
                  </a:lnTo>
                  <a:lnTo>
                    <a:pt x="200" y="257"/>
                  </a:lnTo>
                  <a:lnTo>
                    <a:pt x="199" y="252"/>
                  </a:lnTo>
                  <a:lnTo>
                    <a:pt x="197" y="247"/>
                  </a:lnTo>
                  <a:lnTo>
                    <a:pt x="195" y="242"/>
                  </a:lnTo>
                  <a:lnTo>
                    <a:pt x="192" y="238"/>
                  </a:lnTo>
                  <a:lnTo>
                    <a:pt x="189" y="233"/>
                  </a:lnTo>
                  <a:lnTo>
                    <a:pt x="185" y="230"/>
                  </a:lnTo>
                  <a:lnTo>
                    <a:pt x="181" y="226"/>
                  </a:lnTo>
                  <a:lnTo>
                    <a:pt x="177" y="223"/>
                  </a:lnTo>
                  <a:lnTo>
                    <a:pt x="172" y="221"/>
                  </a:lnTo>
                  <a:lnTo>
                    <a:pt x="168" y="218"/>
                  </a:lnTo>
                  <a:lnTo>
                    <a:pt x="158" y="215"/>
                  </a:lnTo>
                  <a:lnTo>
                    <a:pt x="148" y="213"/>
                  </a:lnTo>
                  <a:lnTo>
                    <a:pt x="142" y="212"/>
                  </a:lnTo>
                  <a:lnTo>
                    <a:pt x="137" y="213"/>
                  </a:lnTo>
                  <a:lnTo>
                    <a:pt x="132" y="213"/>
                  </a:lnTo>
                  <a:lnTo>
                    <a:pt x="127" y="214"/>
                  </a:lnTo>
                  <a:lnTo>
                    <a:pt x="122" y="216"/>
                  </a:lnTo>
                  <a:lnTo>
                    <a:pt x="118" y="218"/>
                  </a:lnTo>
                  <a:lnTo>
                    <a:pt x="113" y="220"/>
                  </a:lnTo>
                  <a:lnTo>
                    <a:pt x="109" y="223"/>
                  </a:lnTo>
                  <a:lnTo>
                    <a:pt x="105" y="227"/>
                  </a:lnTo>
                  <a:lnTo>
                    <a:pt x="101" y="231"/>
                  </a:lnTo>
                  <a:lnTo>
                    <a:pt x="98" y="235"/>
                  </a:lnTo>
                  <a:lnTo>
                    <a:pt x="95" y="240"/>
                  </a:lnTo>
                  <a:lnTo>
                    <a:pt x="93" y="246"/>
                  </a:lnTo>
                  <a:lnTo>
                    <a:pt x="91" y="252"/>
                  </a:lnTo>
                  <a:lnTo>
                    <a:pt x="1" y="644"/>
                  </a:lnTo>
                  <a:lnTo>
                    <a:pt x="0" y="652"/>
                  </a:lnTo>
                  <a:lnTo>
                    <a:pt x="0" y="660"/>
                  </a:lnTo>
                  <a:lnTo>
                    <a:pt x="1" y="667"/>
                  </a:lnTo>
                  <a:lnTo>
                    <a:pt x="2" y="675"/>
                  </a:lnTo>
                  <a:lnTo>
                    <a:pt x="5" y="681"/>
                  </a:lnTo>
                  <a:lnTo>
                    <a:pt x="8" y="688"/>
                  </a:lnTo>
                  <a:lnTo>
                    <a:pt x="12" y="694"/>
                  </a:lnTo>
                  <a:lnTo>
                    <a:pt x="16" y="699"/>
                  </a:lnTo>
                  <a:lnTo>
                    <a:pt x="21" y="704"/>
                  </a:lnTo>
                  <a:lnTo>
                    <a:pt x="27" y="708"/>
                  </a:lnTo>
                  <a:lnTo>
                    <a:pt x="33" y="711"/>
                  </a:lnTo>
                  <a:lnTo>
                    <a:pt x="39" y="714"/>
                  </a:lnTo>
                  <a:lnTo>
                    <a:pt x="46" y="715"/>
                  </a:lnTo>
                  <a:lnTo>
                    <a:pt x="54" y="716"/>
                  </a:lnTo>
                  <a:lnTo>
                    <a:pt x="61" y="7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6" name="Google Shape;756;p31"/>
          <p:cNvSpPr/>
          <p:nvPr/>
        </p:nvSpPr>
        <p:spPr>
          <a:xfrm>
            <a:off x="8463920" y="4974380"/>
            <a:ext cx="689769" cy="687270"/>
          </a:xfrm>
          <a:custGeom>
            <a:avLst/>
            <a:gdLst/>
            <a:ahLst/>
            <a:cxnLst/>
            <a:rect l="l" t="t" r="r" b="b"/>
            <a:pathLst>
              <a:path w="1657" h="1651" extrusionOk="0">
                <a:moveTo>
                  <a:pt x="1569" y="1149"/>
                </a:moveTo>
                <a:lnTo>
                  <a:pt x="1543" y="1163"/>
                </a:lnTo>
                <a:lnTo>
                  <a:pt x="1516" y="1177"/>
                </a:lnTo>
                <a:lnTo>
                  <a:pt x="1490" y="1191"/>
                </a:lnTo>
                <a:lnTo>
                  <a:pt x="1464" y="1206"/>
                </a:lnTo>
                <a:lnTo>
                  <a:pt x="1478" y="1171"/>
                </a:lnTo>
                <a:lnTo>
                  <a:pt x="1490" y="1135"/>
                </a:lnTo>
                <a:lnTo>
                  <a:pt x="1500" y="1099"/>
                </a:lnTo>
                <a:lnTo>
                  <a:pt x="1508" y="1062"/>
                </a:lnTo>
                <a:lnTo>
                  <a:pt x="1515" y="1025"/>
                </a:lnTo>
                <a:lnTo>
                  <a:pt x="1519" y="988"/>
                </a:lnTo>
                <a:lnTo>
                  <a:pt x="1522" y="950"/>
                </a:lnTo>
                <a:lnTo>
                  <a:pt x="1523" y="912"/>
                </a:lnTo>
                <a:lnTo>
                  <a:pt x="1520" y="849"/>
                </a:lnTo>
                <a:lnTo>
                  <a:pt x="1511" y="788"/>
                </a:lnTo>
                <a:lnTo>
                  <a:pt x="1498" y="729"/>
                </a:lnTo>
                <a:lnTo>
                  <a:pt x="1480" y="671"/>
                </a:lnTo>
                <a:lnTo>
                  <a:pt x="1458" y="615"/>
                </a:lnTo>
                <a:lnTo>
                  <a:pt x="1431" y="561"/>
                </a:lnTo>
                <a:lnTo>
                  <a:pt x="1400" y="510"/>
                </a:lnTo>
                <a:lnTo>
                  <a:pt x="1365" y="461"/>
                </a:lnTo>
                <a:lnTo>
                  <a:pt x="1326" y="415"/>
                </a:lnTo>
                <a:lnTo>
                  <a:pt x="1284" y="373"/>
                </a:lnTo>
                <a:lnTo>
                  <a:pt x="1239" y="334"/>
                </a:lnTo>
                <a:lnTo>
                  <a:pt x="1190" y="298"/>
                </a:lnTo>
                <a:lnTo>
                  <a:pt x="1139" y="267"/>
                </a:lnTo>
                <a:lnTo>
                  <a:pt x="1085" y="239"/>
                </a:lnTo>
                <a:lnTo>
                  <a:pt x="1028" y="216"/>
                </a:lnTo>
                <a:lnTo>
                  <a:pt x="970" y="198"/>
                </a:lnTo>
                <a:lnTo>
                  <a:pt x="968" y="196"/>
                </a:lnTo>
                <a:lnTo>
                  <a:pt x="966" y="193"/>
                </a:lnTo>
                <a:lnTo>
                  <a:pt x="962" y="189"/>
                </a:lnTo>
                <a:lnTo>
                  <a:pt x="959" y="186"/>
                </a:lnTo>
                <a:lnTo>
                  <a:pt x="957" y="184"/>
                </a:lnTo>
                <a:lnTo>
                  <a:pt x="956" y="183"/>
                </a:lnTo>
                <a:lnTo>
                  <a:pt x="955" y="182"/>
                </a:lnTo>
                <a:lnTo>
                  <a:pt x="954" y="181"/>
                </a:lnTo>
                <a:lnTo>
                  <a:pt x="953" y="181"/>
                </a:lnTo>
                <a:lnTo>
                  <a:pt x="677" y="9"/>
                </a:lnTo>
                <a:lnTo>
                  <a:pt x="671" y="6"/>
                </a:lnTo>
                <a:lnTo>
                  <a:pt x="665" y="3"/>
                </a:lnTo>
                <a:lnTo>
                  <a:pt x="659" y="1"/>
                </a:lnTo>
                <a:lnTo>
                  <a:pt x="653" y="0"/>
                </a:lnTo>
                <a:lnTo>
                  <a:pt x="647" y="0"/>
                </a:lnTo>
                <a:lnTo>
                  <a:pt x="642" y="0"/>
                </a:lnTo>
                <a:lnTo>
                  <a:pt x="636" y="1"/>
                </a:lnTo>
                <a:lnTo>
                  <a:pt x="631" y="3"/>
                </a:lnTo>
                <a:lnTo>
                  <a:pt x="626" y="5"/>
                </a:lnTo>
                <a:lnTo>
                  <a:pt x="622" y="7"/>
                </a:lnTo>
                <a:lnTo>
                  <a:pt x="617" y="10"/>
                </a:lnTo>
                <a:lnTo>
                  <a:pt x="613" y="13"/>
                </a:lnTo>
                <a:lnTo>
                  <a:pt x="609" y="17"/>
                </a:lnTo>
                <a:lnTo>
                  <a:pt x="606" y="21"/>
                </a:lnTo>
                <a:lnTo>
                  <a:pt x="602" y="26"/>
                </a:lnTo>
                <a:lnTo>
                  <a:pt x="600" y="30"/>
                </a:lnTo>
                <a:lnTo>
                  <a:pt x="595" y="40"/>
                </a:lnTo>
                <a:lnTo>
                  <a:pt x="593" y="45"/>
                </a:lnTo>
                <a:lnTo>
                  <a:pt x="592" y="51"/>
                </a:lnTo>
                <a:lnTo>
                  <a:pt x="591" y="56"/>
                </a:lnTo>
                <a:lnTo>
                  <a:pt x="591" y="62"/>
                </a:lnTo>
                <a:lnTo>
                  <a:pt x="591" y="67"/>
                </a:lnTo>
                <a:lnTo>
                  <a:pt x="592" y="72"/>
                </a:lnTo>
                <a:lnTo>
                  <a:pt x="593" y="78"/>
                </a:lnTo>
                <a:lnTo>
                  <a:pt x="595" y="83"/>
                </a:lnTo>
                <a:lnTo>
                  <a:pt x="597" y="88"/>
                </a:lnTo>
                <a:lnTo>
                  <a:pt x="600" y="93"/>
                </a:lnTo>
                <a:lnTo>
                  <a:pt x="603" y="98"/>
                </a:lnTo>
                <a:lnTo>
                  <a:pt x="607" y="103"/>
                </a:lnTo>
                <a:lnTo>
                  <a:pt x="612" y="107"/>
                </a:lnTo>
                <a:lnTo>
                  <a:pt x="618" y="111"/>
                </a:lnTo>
                <a:lnTo>
                  <a:pt x="725" y="179"/>
                </a:lnTo>
                <a:lnTo>
                  <a:pt x="669" y="186"/>
                </a:lnTo>
                <a:lnTo>
                  <a:pt x="613" y="197"/>
                </a:lnTo>
                <a:lnTo>
                  <a:pt x="559" y="212"/>
                </a:lnTo>
                <a:lnTo>
                  <a:pt x="507" y="231"/>
                </a:lnTo>
                <a:lnTo>
                  <a:pt x="456" y="255"/>
                </a:lnTo>
                <a:lnTo>
                  <a:pt x="407" y="281"/>
                </a:lnTo>
                <a:lnTo>
                  <a:pt x="361" y="312"/>
                </a:lnTo>
                <a:lnTo>
                  <a:pt x="316" y="345"/>
                </a:lnTo>
                <a:lnTo>
                  <a:pt x="274" y="382"/>
                </a:lnTo>
                <a:lnTo>
                  <a:pt x="235" y="422"/>
                </a:lnTo>
                <a:lnTo>
                  <a:pt x="199" y="466"/>
                </a:lnTo>
                <a:lnTo>
                  <a:pt x="167" y="511"/>
                </a:lnTo>
                <a:lnTo>
                  <a:pt x="137" y="560"/>
                </a:lnTo>
                <a:lnTo>
                  <a:pt x="112" y="611"/>
                </a:lnTo>
                <a:lnTo>
                  <a:pt x="90" y="664"/>
                </a:lnTo>
                <a:lnTo>
                  <a:pt x="73" y="720"/>
                </a:lnTo>
                <a:lnTo>
                  <a:pt x="62" y="763"/>
                </a:lnTo>
                <a:lnTo>
                  <a:pt x="55" y="807"/>
                </a:lnTo>
                <a:lnTo>
                  <a:pt x="50" y="851"/>
                </a:lnTo>
                <a:lnTo>
                  <a:pt x="47" y="894"/>
                </a:lnTo>
                <a:lnTo>
                  <a:pt x="47" y="938"/>
                </a:lnTo>
                <a:lnTo>
                  <a:pt x="50" y="981"/>
                </a:lnTo>
                <a:lnTo>
                  <a:pt x="56" y="1023"/>
                </a:lnTo>
                <a:lnTo>
                  <a:pt x="64" y="1065"/>
                </a:lnTo>
                <a:lnTo>
                  <a:pt x="2" y="1344"/>
                </a:lnTo>
                <a:lnTo>
                  <a:pt x="0" y="1350"/>
                </a:lnTo>
                <a:lnTo>
                  <a:pt x="0" y="1357"/>
                </a:lnTo>
                <a:lnTo>
                  <a:pt x="0" y="1363"/>
                </a:lnTo>
                <a:lnTo>
                  <a:pt x="1" y="1369"/>
                </a:lnTo>
                <a:lnTo>
                  <a:pt x="2" y="1375"/>
                </a:lnTo>
                <a:lnTo>
                  <a:pt x="4" y="1380"/>
                </a:lnTo>
                <a:lnTo>
                  <a:pt x="7" y="1385"/>
                </a:lnTo>
                <a:lnTo>
                  <a:pt x="10" y="1390"/>
                </a:lnTo>
                <a:lnTo>
                  <a:pt x="13" y="1394"/>
                </a:lnTo>
                <a:lnTo>
                  <a:pt x="17" y="1398"/>
                </a:lnTo>
                <a:lnTo>
                  <a:pt x="21" y="1402"/>
                </a:lnTo>
                <a:lnTo>
                  <a:pt x="26" y="1405"/>
                </a:lnTo>
                <a:lnTo>
                  <a:pt x="30" y="1408"/>
                </a:lnTo>
                <a:lnTo>
                  <a:pt x="35" y="1411"/>
                </a:lnTo>
                <a:lnTo>
                  <a:pt x="45" y="1414"/>
                </a:lnTo>
                <a:lnTo>
                  <a:pt x="51" y="1416"/>
                </a:lnTo>
                <a:lnTo>
                  <a:pt x="56" y="1416"/>
                </a:lnTo>
                <a:lnTo>
                  <a:pt x="62" y="1417"/>
                </a:lnTo>
                <a:lnTo>
                  <a:pt x="67" y="1417"/>
                </a:lnTo>
                <a:lnTo>
                  <a:pt x="72" y="1416"/>
                </a:lnTo>
                <a:lnTo>
                  <a:pt x="78" y="1415"/>
                </a:lnTo>
                <a:lnTo>
                  <a:pt x="83" y="1413"/>
                </a:lnTo>
                <a:lnTo>
                  <a:pt x="87" y="1411"/>
                </a:lnTo>
                <a:lnTo>
                  <a:pt x="92" y="1409"/>
                </a:lnTo>
                <a:lnTo>
                  <a:pt x="97" y="1406"/>
                </a:lnTo>
                <a:lnTo>
                  <a:pt x="101" y="1402"/>
                </a:lnTo>
                <a:lnTo>
                  <a:pt x="104" y="1398"/>
                </a:lnTo>
                <a:lnTo>
                  <a:pt x="108" y="1393"/>
                </a:lnTo>
                <a:lnTo>
                  <a:pt x="110" y="1387"/>
                </a:lnTo>
                <a:lnTo>
                  <a:pt x="113" y="1381"/>
                </a:lnTo>
                <a:lnTo>
                  <a:pt x="115" y="1375"/>
                </a:lnTo>
                <a:lnTo>
                  <a:pt x="127" y="1320"/>
                </a:lnTo>
                <a:lnTo>
                  <a:pt x="133" y="1292"/>
                </a:lnTo>
                <a:lnTo>
                  <a:pt x="138" y="1265"/>
                </a:lnTo>
                <a:lnTo>
                  <a:pt x="170" y="1317"/>
                </a:lnTo>
                <a:lnTo>
                  <a:pt x="206" y="1368"/>
                </a:lnTo>
                <a:lnTo>
                  <a:pt x="246" y="1415"/>
                </a:lnTo>
                <a:lnTo>
                  <a:pt x="290" y="1459"/>
                </a:lnTo>
                <a:lnTo>
                  <a:pt x="338" y="1499"/>
                </a:lnTo>
                <a:lnTo>
                  <a:pt x="389" y="1535"/>
                </a:lnTo>
                <a:lnTo>
                  <a:pt x="444" y="1567"/>
                </a:lnTo>
                <a:lnTo>
                  <a:pt x="502" y="1595"/>
                </a:lnTo>
                <a:lnTo>
                  <a:pt x="557" y="1615"/>
                </a:lnTo>
                <a:lnTo>
                  <a:pt x="612" y="1631"/>
                </a:lnTo>
                <a:lnTo>
                  <a:pt x="668" y="1642"/>
                </a:lnTo>
                <a:lnTo>
                  <a:pt x="725" y="1648"/>
                </a:lnTo>
                <a:lnTo>
                  <a:pt x="781" y="1651"/>
                </a:lnTo>
                <a:lnTo>
                  <a:pt x="837" y="1648"/>
                </a:lnTo>
                <a:lnTo>
                  <a:pt x="892" y="1642"/>
                </a:lnTo>
                <a:lnTo>
                  <a:pt x="947" y="1631"/>
                </a:lnTo>
                <a:lnTo>
                  <a:pt x="1001" y="1616"/>
                </a:lnTo>
                <a:lnTo>
                  <a:pt x="1053" y="1598"/>
                </a:lnTo>
                <a:lnTo>
                  <a:pt x="1104" y="1575"/>
                </a:lnTo>
                <a:lnTo>
                  <a:pt x="1153" y="1549"/>
                </a:lnTo>
                <a:lnTo>
                  <a:pt x="1201" y="1519"/>
                </a:lnTo>
                <a:lnTo>
                  <a:pt x="1246" y="1486"/>
                </a:lnTo>
                <a:lnTo>
                  <a:pt x="1289" y="1449"/>
                </a:lnTo>
                <a:lnTo>
                  <a:pt x="1329" y="1409"/>
                </a:lnTo>
                <a:lnTo>
                  <a:pt x="1330" y="1409"/>
                </a:lnTo>
                <a:lnTo>
                  <a:pt x="1331" y="1408"/>
                </a:lnTo>
                <a:lnTo>
                  <a:pt x="1333" y="1408"/>
                </a:lnTo>
                <a:lnTo>
                  <a:pt x="1334" y="1407"/>
                </a:lnTo>
                <a:lnTo>
                  <a:pt x="1336" y="1406"/>
                </a:lnTo>
                <a:lnTo>
                  <a:pt x="1337" y="1405"/>
                </a:lnTo>
                <a:lnTo>
                  <a:pt x="1338" y="1404"/>
                </a:lnTo>
                <a:lnTo>
                  <a:pt x="1340" y="1403"/>
                </a:lnTo>
                <a:lnTo>
                  <a:pt x="1625" y="1248"/>
                </a:lnTo>
                <a:lnTo>
                  <a:pt x="1631" y="1244"/>
                </a:lnTo>
                <a:lnTo>
                  <a:pt x="1636" y="1241"/>
                </a:lnTo>
                <a:lnTo>
                  <a:pt x="1641" y="1237"/>
                </a:lnTo>
                <a:lnTo>
                  <a:pt x="1645" y="1232"/>
                </a:lnTo>
                <a:lnTo>
                  <a:pt x="1649" y="1228"/>
                </a:lnTo>
                <a:lnTo>
                  <a:pt x="1652" y="1223"/>
                </a:lnTo>
                <a:lnTo>
                  <a:pt x="1654" y="1218"/>
                </a:lnTo>
                <a:lnTo>
                  <a:pt x="1655" y="1213"/>
                </a:lnTo>
                <a:lnTo>
                  <a:pt x="1656" y="1208"/>
                </a:lnTo>
                <a:lnTo>
                  <a:pt x="1657" y="1202"/>
                </a:lnTo>
                <a:lnTo>
                  <a:pt x="1656" y="1197"/>
                </a:lnTo>
                <a:lnTo>
                  <a:pt x="1656" y="1192"/>
                </a:lnTo>
                <a:lnTo>
                  <a:pt x="1655" y="1187"/>
                </a:lnTo>
                <a:lnTo>
                  <a:pt x="1653" y="1182"/>
                </a:lnTo>
                <a:lnTo>
                  <a:pt x="1651" y="1177"/>
                </a:lnTo>
                <a:lnTo>
                  <a:pt x="1648" y="1172"/>
                </a:lnTo>
                <a:lnTo>
                  <a:pt x="1645" y="1167"/>
                </a:lnTo>
                <a:lnTo>
                  <a:pt x="1642" y="1163"/>
                </a:lnTo>
                <a:lnTo>
                  <a:pt x="1639" y="1159"/>
                </a:lnTo>
                <a:lnTo>
                  <a:pt x="1635" y="1155"/>
                </a:lnTo>
                <a:lnTo>
                  <a:pt x="1630" y="1152"/>
                </a:lnTo>
                <a:lnTo>
                  <a:pt x="1626" y="1149"/>
                </a:lnTo>
                <a:lnTo>
                  <a:pt x="1621" y="1146"/>
                </a:lnTo>
                <a:lnTo>
                  <a:pt x="1616" y="1144"/>
                </a:lnTo>
                <a:lnTo>
                  <a:pt x="1610" y="1143"/>
                </a:lnTo>
                <a:lnTo>
                  <a:pt x="1605" y="1142"/>
                </a:lnTo>
                <a:lnTo>
                  <a:pt x="1599" y="1141"/>
                </a:lnTo>
                <a:lnTo>
                  <a:pt x="1593" y="1141"/>
                </a:lnTo>
                <a:lnTo>
                  <a:pt x="1587" y="1142"/>
                </a:lnTo>
                <a:lnTo>
                  <a:pt x="1581" y="1144"/>
                </a:lnTo>
                <a:lnTo>
                  <a:pt x="1575" y="1146"/>
                </a:lnTo>
                <a:close/>
                <a:moveTo>
                  <a:pt x="756" y="1533"/>
                </a:moveTo>
                <a:lnTo>
                  <a:pt x="724" y="1531"/>
                </a:lnTo>
                <a:lnTo>
                  <a:pt x="693" y="1527"/>
                </a:lnTo>
                <a:lnTo>
                  <a:pt x="662" y="1522"/>
                </a:lnTo>
                <a:lnTo>
                  <a:pt x="632" y="1515"/>
                </a:lnTo>
                <a:lnTo>
                  <a:pt x="602" y="1506"/>
                </a:lnTo>
                <a:lnTo>
                  <a:pt x="572" y="1495"/>
                </a:lnTo>
                <a:lnTo>
                  <a:pt x="543" y="1484"/>
                </a:lnTo>
                <a:lnTo>
                  <a:pt x="515" y="1470"/>
                </a:lnTo>
                <a:lnTo>
                  <a:pt x="461" y="1440"/>
                </a:lnTo>
                <a:lnTo>
                  <a:pt x="409" y="1404"/>
                </a:lnTo>
                <a:lnTo>
                  <a:pt x="361" y="1363"/>
                </a:lnTo>
                <a:lnTo>
                  <a:pt x="318" y="1319"/>
                </a:lnTo>
                <a:lnTo>
                  <a:pt x="306" y="1305"/>
                </a:lnTo>
                <a:lnTo>
                  <a:pt x="294" y="1290"/>
                </a:lnTo>
                <a:lnTo>
                  <a:pt x="283" y="1276"/>
                </a:lnTo>
                <a:lnTo>
                  <a:pt x="273" y="1261"/>
                </a:lnTo>
                <a:lnTo>
                  <a:pt x="263" y="1245"/>
                </a:lnTo>
                <a:lnTo>
                  <a:pt x="254" y="1230"/>
                </a:lnTo>
                <a:lnTo>
                  <a:pt x="237" y="1197"/>
                </a:lnTo>
                <a:lnTo>
                  <a:pt x="291" y="1240"/>
                </a:lnTo>
                <a:lnTo>
                  <a:pt x="318" y="1262"/>
                </a:lnTo>
                <a:lnTo>
                  <a:pt x="344" y="1285"/>
                </a:lnTo>
                <a:lnTo>
                  <a:pt x="348" y="1288"/>
                </a:lnTo>
                <a:lnTo>
                  <a:pt x="353" y="1291"/>
                </a:lnTo>
                <a:lnTo>
                  <a:pt x="359" y="1294"/>
                </a:lnTo>
                <a:lnTo>
                  <a:pt x="364" y="1297"/>
                </a:lnTo>
                <a:lnTo>
                  <a:pt x="369" y="1299"/>
                </a:lnTo>
                <a:lnTo>
                  <a:pt x="375" y="1300"/>
                </a:lnTo>
                <a:lnTo>
                  <a:pt x="380" y="1301"/>
                </a:lnTo>
                <a:lnTo>
                  <a:pt x="385" y="1302"/>
                </a:lnTo>
                <a:lnTo>
                  <a:pt x="391" y="1302"/>
                </a:lnTo>
                <a:lnTo>
                  <a:pt x="396" y="1301"/>
                </a:lnTo>
                <a:lnTo>
                  <a:pt x="402" y="1300"/>
                </a:lnTo>
                <a:lnTo>
                  <a:pt x="407" y="1298"/>
                </a:lnTo>
                <a:lnTo>
                  <a:pt x="412" y="1296"/>
                </a:lnTo>
                <a:lnTo>
                  <a:pt x="417" y="1293"/>
                </a:lnTo>
                <a:lnTo>
                  <a:pt x="421" y="1289"/>
                </a:lnTo>
                <a:lnTo>
                  <a:pt x="426" y="1285"/>
                </a:lnTo>
                <a:lnTo>
                  <a:pt x="429" y="1281"/>
                </a:lnTo>
                <a:lnTo>
                  <a:pt x="432" y="1276"/>
                </a:lnTo>
                <a:lnTo>
                  <a:pt x="435" y="1271"/>
                </a:lnTo>
                <a:lnTo>
                  <a:pt x="437" y="1266"/>
                </a:lnTo>
                <a:lnTo>
                  <a:pt x="439" y="1261"/>
                </a:lnTo>
                <a:lnTo>
                  <a:pt x="441" y="1255"/>
                </a:lnTo>
                <a:lnTo>
                  <a:pt x="442" y="1250"/>
                </a:lnTo>
                <a:lnTo>
                  <a:pt x="442" y="1244"/>
                </a:lnTo>
                <a:lnTo>
                  <a:pt x="442" y="1238"/>
                </a:lnTo>
                <a:lnTo>
                  <a:pt x="442" y="1232"/>
                </a:lnTo>
                <a:lnTo>
                  <a:pt x="441" y="1227"/>
                </a:lnTo>
                <a:lnTo>
                  <a:pt x="439" y="1221"/>
                </a:lnTo>
                <a:lnTo>
                  <a:pt x="437" y="1216"/>
                </a:lnTo>
                <a:lnTo>
                  <a:pt x="434" y="1211"/>
                </a:lnTo>
                <a:lnTo>
                  <a:pt x="430" y="1207"/>
                </a:lnTo>
                <a:lnTo>
                  <a:pt x="426" y="1203"/>
                </a:lnTo>
                <a:lnTo>
                  <a:pt x="172" y="1003"/>
                </a:lnTo>
                <a:lnTo>
                  <a:pt x="169" y="984"/>
                </a:lnTo>
                <a:lnTo>
                  <a:pt x="167" y="964"/>
                </a:lnTo>
                <a:lnTo>
                  <a:pt x="165" y="945"/>
                </a:lnTo>
                <a:lnTo>
                  <a:pt x="165" y="926"/>
                </a:lnTo>
                <a:lnTo>
                  <a:pt x="165" y="907"/>
                </a:lnTo>
                <a:lnTo>
                  <a:pt x="165" y="888"/>
                </a:lnTo>
                <a:lnTo>
                  <a:pt x="169" y="850"/>
                </a:lnTo>
                <a:lnTo>
                  <a:pt x="176" y="796"/>
                </a:lnTo>
                <a:lnTo>
                  <a:pt x="188" y="744"/>
                </a:lnTo>
                <a:lnTo>
                  <a:pt x="204" y="694"/>
                </a:lnTo>
                <a:lnTo>
                  <a:pt x="225" y="647"/>
                </a:lnTo>
                <a:lnTo>
                  <a:pt x="249" y="601"/>
                </a:lnTo>
                <a:lnTo>
                  <a:pt x="277" y="558"/>
                </a:lnTo>
                <a:lnTo>
                  <a:pt x="309" y="518"/>
                </a:lnTo>
                <a:lnTo>
                  <a:pt x="344" y="480"/>
                </a:lnTo>
                <a:lnTo>
                  <a:pt x="382" y="445"/>
                </a:lnTo>
                <a:lnTo>
                  <a:pt x="423" y="414"/>
                </a:lnTo>
                <a:lnTo>
                  <a:pt x="466" y="385"/>
                </a:lnTo>
                <a:lnTo>
                  <a:pt x="511" y="361"/>
                </a:lnTo>
                <a:lnTo>
                  <a:pt x="559" y="339"/>
                </a:lnTo>
                <a:lnTo>
                  <a:pt x="608" y="322"/>
                </a:lnTo>
                <a:lnTo>
                  <a:pt x="659" y="309"/>
                </a:lnTo>
                <a:lnTo>
                  <a:pt x="711" y="300"/>
                </a:lnTo>
                <a:lnTo>
                  <a:pt x="620" y="356"/>
                </a:lnTo>
                <a:lnTo>
                  <a:pt x="614" y="360"/>
                </a:lnTo>
                <a:lnTo>
                  <a:pt x="609" y="364"/>
                </a:lnTo>
                <a:lnTo>
                  <a:pt x="605" y="368"/>
                </a:lnTo>
                <a:lnTo>
                  <a:pt x="601" y="373"/>
                </a:lnTo>
                <a:lnTo>
                  <a:pt x="598" y="378"/>
                </a:lnTo>
                <a:lnTo>
                  <a:pt x="596" y="383"/>
                </a:lnTo>
                <a:lnTo>
                  <a:pt x="594" y="389"/>
                </a:lnTo>
                <a:lnTo>
                  <a:pt x="593" y="394"/>
                </a:lnTo>
                <a:lnTo>
                  <a:pt x="592" y="400"/>
                </a:lnTo>
                <a:lnTo>
                  <a:pt x="592" y="405"/>
                </a:lnTo>
                <a:lnTo>
                  <a:pt x="593" y="410"/>
                </a:lnTo>
                <a:lnTo>
                  <a:pt x="593" y="416"/>
                </a:lnTo>
                <a:lnTo>
                  <a:pt x="595" y="421"/>
                </a:lnTo>
                <a:lnTo>
                  <a:pt x="597" y="426"/>
                </a:lnTo>
                <a:lnTo>
                  <a:pt x="599" y="432"/>
                </a:lnTo>
                <a:lnTo>
                  <a:pt x="601" y="436"/>
                </a:lnTo>
                <a:lnTo>
                  <a:pt x="604" y="441"/>
                </a:lnTo>
                <a:lnTo>
                  <a:pt x="608" y="445"/>
                </a:lnTo>
                <a:lnTo>
                  <a:pt x="611" y="449"/>
                </a:lnTo>
                <a:lnTo>
                  <a:pt x="615" y="453"/>
                </a:lnTo>
                <a:lnTo>
                  <a:pt x="620" y="457"/>
                </a:lnTo>
                <a:lnTo>
                  <a:pt x="624" y="459"/>
                </a:lnTo>
                <a:lnTo>
                  <a:pt x="629" y="462"/>
                </a:lnTo>
                <a:lnTo>
                  <a:pt x="634" y="464"/>
                </a:lnTo>
                <a:lnTo>
                  <a:pt x="639" y="465"/>
                </a:lnTo>
                <a:lnTo>
                  <a:pt x="645" y="466"/>
                </a:lnTo>
                <a:lnTo>
                  <a:pt x="650" y="467"/>
                </a:lnTo>
                <a:lnTo>
                  <a:pt x="656" y="466"/>
                </a:lnTo>
                <a:lnTo>
                  <a:pt x="662" y="465"/>
                </a:lnTo>
                <a:lnTo>
                  <a:pt x="668" y="463"/>
                </a:lnTo>
                <a:lnTo>
                  <a:pt x="674" y="461"/>
                </a:lnTo>
                <a:lnTo>
                  <a:pt x="680" y="458"/>
                </a:lnTo>
                <a:lnTo>
                  <a:pt x="920" y="308"/>
                </a:lnTo>
                <a:lnTo>
                  <a:pt x="971" y="321"/>
                </a:lnTo>
                <a:lnTo>
                  <a:pt x="1021" y="339"/>
                </a:lnTo>
                <a:lnTo>
                  <a:pt x="1068" y="361"/>
                </a:lnTo>
                <a:lnTo>
                  <a:pt x="1114" y="387"/>
                </a:lnTo>
                <a:lnTo>
                  <a:pt x="1157" y="417"/>
                </a:lnTo>
                <a:lnTo>
                  <a:pt x="1197" y="450"/>
                </a:lnTo>
                <a:lnTo>
                  <a:pt x="1234" y="487"/>
                </a:lnTo>
                <a:lnTo>
                  <a:pt x="1269" y="526"/>
                </a:lnTo>
                <a:lnTo>
                  <a:pt x="1300" y="568"/>
                </a:lnTo>
                <a:lnTo>
                  <a:pt x="1328" y="613"/>
                </a:lnTo>
                <a:lnTo>
                  <a:pt x="1352" y="659"/>
                </a:lnTo>
                <a:lnTo>
                  <a:pt x="1372" y="708"/>
                </a:lnTo>
                <a:lnTo>
                  <a:pt x="1388" y="759"/>
                </a:lnTo>
                <a:lnTo>
                  <a:pt x="1400" y="810"/>
                </a:lnTo>
                <a:lnTo>
                  <a:pt x="1408" y="864"/>
                </a:lnTo>
                <a:lnTo>
                  <a:pt x="1411" y="918"/>
                </a:lnTo>
                <a:lnTo>
                  <a:pt x="1410" y="948"/>
                </a:lnTo>
                <a:lnTo>
                  <a:pt x="1408" y="978"/>
                </a:lnTo>
                <a:lnTo>
                  <a:pt x="1404" y="1007"/>
                </a:lnTo>
                <a:lnTo>
                  <a:pt x="1399" y="1036"/>
                </a:lnTo>
                <a:lnTo>
                  <a:pt x="1392" y="1065"/>
                </a:lnTo>
                <a:lnTo>
                  <a:pt x="1384" y="1093"/>
                </a:lnTo>
                <a:lnTo>
                  <a:pt x="1375" y="1120"/>
                </a:lnTo>
                <a:lnTo>
                  <a:pt x="1365" y="1147"/>
                </a:lnTo>
                <a:lnTo>
                  <a:pt x="1363" y="1090"/>
                </a:lnTo>
                <a:lnTo>
                  <a:pt x="1361" y="1061"/>
                </a:lnTo>
                <a:lnTo>
                  <a:pt x="1360" y="1034"/>
                </a:lnTo>
                <a:lnTo>
                  <a:pt x="1359" y="1027"/>
                </a:lnTo>
                <a:lnTo>
                  <a:pt x="1358" y="1020"/>
                </a:lnTo>
                <a:lnTo>
                  <a:pt x="1356" y="1014"/>
                </a:lnTo>
                <a:lnTo>
                  <a:pt x="1354" y="1008"/>
                </a:lnTo>
                <a:lnTo>
                  <a:pt x="1351" y="1003"/>
                </a:lnTo>
                <a:lnTo>
                  <a:pt x="1348" y="999"/>
                </a:lnTo>
                <a:lnTo>
                  <a:pt x="1344" y="994"/>
                </a:lnTo>
                <a:lnTo>
                  <a:pt x="1340" y="990"/>
                </a:lnTo>
                <a:lnTo>
                  <a:pt x="1335" y="987"/>
                </a:lnTo>
                <a:lnTo>
                  <a:pt x="1331" y="984"/>
                </a:lnTo>
                <a:lnTo>
                  <a:pt x="1326" y="982"/>
                </a:lnTo>
                <a:lnTo>
                  <a:pt x="1321" y="980"/>
                </a:lnTo>
                <a:lnTo>
                  <a:pt x="1316" y="978"/>
                </a:lnTo>
                <a:lnTo>
                  <a:pt x="1310" y="977"/>
                </a:lnTo>
                <a:lnTo>
                  <a:pt x="1305" y="976"/>
                </a:lnTo>
                <a:lnTo>
                  <a:pt x="1299" y="976"/>
                </a:lnTo>
                <a:lnTo>
                  <a:pt x="1294" y="976"/>
                </a:lnTo>
                <a:lnTo>
                  <a:pt x="1289" y="977"/>
                </a:lnTo>
                <a:lnTo>
                  <a:pt x="1283" y="978"/>
                </a:lnTo>
                <a:lnTo>
                  <a:pt x="1278" y="980"/>
                </a:lnTo>
                <a:lnTo>
                  <a:pt x="1273" y="982"/>
                </a:lnTo>
                <a:lnTo>
                  <a:pt x="1269" y="984"/>
                </a:lnTo>
                <a:lnTo>
                  <a:pt x="1264" y="987"/>
                </a:lnTo>
                <a:lnTo>
                  <a:pt x="1260" y="990"/>
                </a:lnTo>
                <a:lnTo>
                  <a:pt x="1256" y="994"/>
                </a:lnTo>
                <a:lnTo>
                  <a:pt x="1253" y="999"/>
                </a:lnTo>
                <a:lnTo>
                  <a:pt x="1250" y="1003"/>
                </a:lnTo>
                <a:lnTo>
                  <a:pt x="1248" y="1008"/>
                </a:lnTo>
                <a:lnTo>
                  <a:pt x="1246" y="1014"/>
                </a:lnTo>
                <a:lnTo>
                  <a:pt x="1244" y="1020"/>
                </a:lnTo>
                <a:lnTo>
                  <a:pt x="1244" y="1027"/>
                </a:lnTo>
                <a:lnTo>
                  <a:pt x="1244" y="1034"/>
                </a:lnTo>
                <a:lnTo>
                  <a:pt x="1255" y="1324"/>
                </a:lnTo>
                <a:lnTo>
                  <a:pt x="1231" y="1348"/>
                </a:lnTo>
                <a:lnTo>
                  <a:pt x="1207" y="1371"/>
                </a:lnTo>
                <a:lnTo>
                  <a:pt x="1181" y="1393"/>
                </a:lnTo>
                <a:lnTo>
                  <a:pt x="1153" y="1414"/>
                </a:lnTo>
                <a:lnTo>
                  <a:pt x="1125" y="1433"/>
                </a:lnTo>
                <a:lnTo>
                  <a:pt x="1096" y="1451"/>
                </a:lnTo>
                <a:lnTo>
                  <a:pt x="1065" y="1467"/>
                </a:lnTo>
                <a:lnTo>
                  <a:pt x="1034" y="1481"/>
                </a:lnTo>
                <a:lnTo>
                  <a:pt x="1001" y="1494"/>
                </a:lnTo>
                <a:lnTo>
                  <a:pt x="968" y="1506"/>
                </a:lnTo>
                <a:lnTo>
                  <a:pt x="934" y="1515"/>
                </a:lnTo>
                <a:lnTo>
                  <a:pt x="900" y="1523"/>
                </a:lnTo>
                <a:lnTo>
                  <a:pt x="865" y="1528"/>
                </a:lnTo>
                <a:lnTo>
                  <a:pt x="829" y="1532"/>
                </a:lnTo>
                <a:lnTo>
                  <a:pt x="792" y="153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31"/>
          <p:cNvSpPr/>
          <p:nvPr/>
        </p:nvSpPr>
        <p:spPr>
          <a:xfrm>
            <a:off x="3104971" y="4205168"/>
            <a:ext cx="688936" cy="492752"/>
          </a:xfrm>
          <a:custGeom>
            <a:avLst/>
            <a:gdLst/>
            <a:ahLst/>
            <a:cxnLst/>
            <a:rect l="l" t="t" r="r" b="b"/>
            <a:pathLst>
              <a:path w="1655" h="1184" extrusionOk="0">
                <a:moveTo>
                  <a:pt x="1624" y="267"/>
                </a:moveTo>
                <a:lnTo>
                  <a:pt x="1209" y="10"/>
                </a:lnTo>
                <a:lnTo>
                  <a:pt x="1202" y="6"/>
                </a:lnTo>
                <a:lnTo>
                  <a:pt x="1195" y="4"/>
                </a:lnTo>
                <a:lnTo>
                  <a:pt x="1189" y="2"/>
                </a:lnTo>
                <a:lnTo>
                  <a:pt x="1182" y="0"/>
                </a:lnTo>
                <a:lnTo>
                  <a:pt x="1176" y="0"/>
                </a:lnTo>
                <a:lnTo>
                  <a:pt x="1170" y="0"/>
                </a:lnTo>
                <a:lnTo>
                  <a:pt x="1164" y="1"/>
                </a:lnTo>
                <a:lnTo>
                  <a:pt x="1158" y="3"/>
                </a:lnTo>
                <a:lnTo>
                  <a:pt x="1152" y="5"/>
                </a:lnTo>
                <a:lnTo>
                  <a:pt x="1147" y="8"/>
                </a:lnTo>
                <a:lnTo>
                  <a:pt x="1142" y="11"/>
                </a:lnTo>
                <a:lnTo>
                  <a:pt x="1137" y="15"/>
                </a:lnTo>
                <a:lnTo>
                  <a:pt x="1133" y="20"/>
                </a:lnTo>
                <a:lnTo>
                  <a:pt x="1129" y="24"/>
                </a:lnTo>
                <a:lnTo>
                  <a:pt x="1125" y="29"/>
                </a:lnTo>
                <a:lnTo>
                  <a:pt x="1122" y="34"/>
                </a:lnTo>
                <a:lnTo>
                  <a:pt x="1116" y="46"/>
                </a:lnTo>
                <a:lnTo>
                  <a:pt x="1114" y="52"/>
                </a:lnTo>
                <a:lnTo>
                  <a:pt x="1113" y="58"/>
                </a:lnTo>
                <a:lnTo>
                  <a:pt x="1112" y="64"/>
                </a:lnTo>
                <a:lnTo>
                  <a:pt x="1112" y="70"/>
                </a:lnTo>
                <a:lnTo>
                  <a:pt x="1112" y="77"/>
                </a:lnTo>
                <a:lnTo>
                  <a:pt x="1112" y="83"/>
                </a:lnTo>
                <a:lnTo>
                  <a:pt x="1114" y="89"/>
                </a:lnTo>
                <a:lnTo>
                  <a:pt x="1116" y="95"/>
                </a:lnTo>
                <a:lnTo>
                  <a:pt x="1118" y="101"/>
                </a:lnTo>
                <a:lnTo>
                  <a:pt x="1122" y="106"/>
                </a:lnTo>
                <a:lnTo>
                  <a:pt x="1126" y="112"/>
                </a:lnTo>
                <a:lnTo>
                  <a:pt x="1130" y="117"/>
                </a:lnTo>
                <a:lnTo>
                  <a:pt x="1136" y="122"/>
                </a:lnTo>
                <a:lnTo>
                  <a:pt x="1142" y="126"/>
                </a:lnTo>
                <a:lnTo>
                  <a:pt x="1356" y="258"/>
                </a:lnTo>
                <a:lnTo>
                  <a:pt x="1274" y="259"/>
                </a:lnTo>
                <a:lnTo>
                  <a:pt x="1233" y="260"/>
                </a:lnTo>
                <a:lnTo>
                  <a:pt x="1193" y="263"/>
                </a:lnTo>
                <a:lnTo>
                  <a:pt x="1153" y="269"/>
                </a:lnTo>
                <a:lnTo>
                  <a:pt x="1113" y="278"/>
                </a:lnTo>
                <a:lnTo>
                  <a:pt x="1073" y="290"/>
                </a:lnTo>
                <a:lnTo>
                  <a:pt x="1034" y="306"/>
                </a:lnTo>
                <a:lnTo>
                  <a:pt x="1007" y="321"/>
                </a:lnTo>
                <a:lnTo>
                  <a:pt x="982" y="338"/>
                </a:lnTo>
                <a:lnTo>
                  <a:pt x="958" y="356"/>
                </a:lnTo>
                <a:lnTo>
                  <a:pt x="935" y="376"/>
                </a:lnTo>
                <a:lnTo>
                  <a:pt x="913" y="397"/>
                </a:lnTo>
                <a:lnTo>
                  <a:pt x="892" y="420"/>
                </a:lnTo>
                <a:lnTo>
                  <a:pt x="872" y="443"/>
                </a:lnTo>
                <a:lnTo>
                  <a:pt x="854" y="467"/>
                </a:lnTo>
                <a:lnTo>
                  <a:pt x="844" y="482"/>
                </a:lnTo>
                <a:lnTo>
                  <a:pt x="834" y="497"/>
                </a:lnTo>
                <a:lnTo>
                  <a:pt x="825" y="512"/>
                </a:lnTo>
                <a:lnTo>
                  <a:pt x="817" y="527"/>
                </a:lnTo>
                <a:lnTo>
                  <a:pt x="810" y="540"/>
                </a:lnTo>
                <a:lnTo>
                  <a:pt x="803" y="556"/>
                </a:lnTo>
                <a:lnTo>
                  <a:pt x="800" y="561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6" y="549"/>
                </a:lnTo>
                <a:lnTo>
                  <a:pt x="653" y="848"/>
                </a:lnTo>
                <a:lnTo>
                  <a:pt x="632" y="889"/>
                </a:lnTo>
                <a:lnTo>
                  <a:pt x="621" y="908"/>
                </a:lnTo>
                <a:lnTo>
                  <a:pt x="609" y="927"/>
                </a:lnTo>
                <a:lnTo>
                  <a:pt x="596" y="944"/>
                </a:lnTo>
                <a:lnTo>
                  <a:pt x="582" y="960"/>
                </a:lnTo>
                <a:lnTo>
                  <a:pt x="565" y="975"/>
                </a:lnTo>
                <a:lnTo>
                  <a:pt x="556" y="982"/>
                </a:lnTo>
                <a:lnTo>
                  <a:pt x="546" y="989"/>
                </a:lnTo>
                <a:lnTo>
                  <a:pt x="535" y="996"/>
                </a:lnTo>
                <a:lnTo>
                  <a:pt x="525" y="1003"/>
                </a:lnTo>
                <a:lnTo>
                  <a:pt x="514" y="1008"/>
                </a:lnTo>
                <a:lnTo>
                  <a:pt x="503" y="1014"/>
                </a:lnTo>
                <a:lnTo>
                  <a:pt x="480" y="1023"/>
                </a:lnTo>
                <a:lnTo>
                  <a:pt x="456" y="1032"/>
                </a:lnTo>
                <a:lnTo>
                  <a:pt x="445" y="1036"/>
                </a:lnTo>
                <a:lnTo>
                  <a:pt x="435" y="1038"/>
                </a:lnTo>
                <a:lnTo>
                  <a:pt x="423" y="1041"/>
                </a:lnTo>
                <a:lnTo>
                  <a:pt x="411" y="1043"/>
                </a:lnTo>
                <a:lnTo>
                  <a:pt x="409" y="1043"/>
                </a:lnTo>
                <a:lnTo>
                  <a:pt x="406" y="1044"/>
                </a:lnTo>
                <a:lnTo>
                  <a:pt x="401" y="1045"/>
                </a:lnTo>
                <a:lnTo>
                  <a:pt x="395" y="1046"/>
                </a:lnTo>
                <a:lnTo>
                  <a:pt x="393" y="1046"/>
                </a:lnTo>
                <a:lnTo>
                  <a:pt x="392" y="1046"/>
                </a:lnTo>
                <a:lnTo>
                  <a:pt x="391" y="1046"/>
                </a:lnTo>
                <a:lnTo>
                  <a:pt x="388" y="1046"/>
                </a:lnTo>
                <a:lnTo>
                  <a:pt x="380" y="1046"/>
                </a:lnTo>
                <a:lnTo>
                  <a:pt x="341" y="1049"/>
                </a:lnTo>
                <a:lnTo>
                  <a:pt x="301" y="1051"/>
                </a:lnTo>
                <a:lnTo>
                  <a:pt x="221" y="1052"/>
                </a:lnTo>
                <a:lnTo>
                  <a:pt x="63" y="1049"/>
                </a:lnTo>
                <a:lnTo>
                  <a:pt x="55" y="1049"/>
                </a:lnTo>
                <a:lnTo>
                  <a:pt x="48" y="1051"/>
                </a:lnTo>
                <a:lnTo>
                  <a:pt x="42" y="1052"/>
                </a:lnTo>
                <a:lnTo>
                  <a:pt x="35" y="1055"/>
                </a:lnTo>
                <a:lnTo>
                  <a:pt x="30" y="1058"/>
                </a:lnTo>
                <a:lnTo>
                  <a:pt x="25" y="1061"/>
                </a:lnTo>
                <a:lnTo>
                  <a:pt x="20" y="1065"/>
                </a:lnTo>
                <a:lnTo>
                  <a:pt x="16" y="1070"/>
                </a:lnTo>
                <a:lnTo>
                  <a:pt x="12" y="1075"/>
                </a:lnTo>
                <a:lnTo>
                  <a:pt x="9" y="1080"/>
                </a:lnTo>
                <a:lnTo>
                  <a:pt x="6" y="1085"/>
                </a:lnTo>
                <a:lnTo>
                  <a:pt x="4" y="1091"/>
                </a:lnTo>
                <a:lnTo>
                  <a:pt x="2" y="1097"/>
                </a:lnTo>
                <a:lnTo>
                  <a:pt x="1" y="1103"/>
                </a:lnTo>
                <a:lnTo>
                  <a:pt x="0" y="1115"/>
                </a:lnTo>
                <a:lnTo>
                  <a:pt x="1" y="1127"/>
                </a:lnTo>
                <a:lnTo>
                  <a:pt x="2" y="1133"/>
                </a:lnTo>
                <a:lnTo>
                  <a:pt x="4" y="1139"/>
                </a:lnTo>
                <a:lnTo>
                  <a:pt x="6" y="1145"/>
                </a:lnTo>
                <a:lnTo>
                  <a:pt x="9" y="1150"/>
                </a:lnTo>
                <a:lnTo>
                  <a:pt x="12" y="1156"/>
                </a:lnTo>
                <a:lnTo>
                  <a:pt x="16" y="1160"/>
                </a:lnTo>
                <a:lnTo>
                  <a:pt x="20" y="1165"/>
                </a:lnTo>
                <a:lnTo>
                  <a:pt x="25" y="1169"/>
                </a:lnTo>
                <a:lnTo>
                  <a:pt x="30" y="1172"/>
                </a:lnTo>
                <a:lnTo>
                  <a:pt x="35" y="1175"/>
                </a:lnTo>
                <a:lnTo>
                  <a:pt x="42" y="1178"/>
                </a:lnTo>
                <a:lnTo>
                  <a:pt x="48" y="1180"/>
                </a:lnTo>
                <a:lnTo>
                  <a:pt x="55" y="1181"/>
                </a:lnTo>
                <a:lnTo>
                  <a:pt x="63" y="1181"/>
                </a:lnTo>
                <a:lnTo>
                  <a:pt x="228" y="1184"/>
                </a:lnTo>
                <a:lnTo>
                  <a:pt x="312" y="1183"/>
                </a:lnTo>
                <a:lnTo>
                  <a:pt x="394" y="1176"/>
                </a:lnTo>
                <a:lnTo>
                  <a:pt x="435" y="1170"/>
                </a:lnTo>
                <a:lnTo>
                  <a:pt x="474" y="1162"/>
                </a:lnTo>
                <a:lnTo>
                  <a:pt x="513" y="1150"/>
                </a:lnTo>
                <a:lnTo>
                  <a:pt x="551" y="1136"/>
                </a:lnTo>
                <a:lnTo>
                  <a:pt x="587" y="1118"/>
                </a:lnTo>
                <a:lnTo>
                  <a:pt x="622" y="1096"/>
                </a:lnTo>
                <a:lnTo>
                  <a:pt x="655" y="1071"/>
                </a:lnTo>
                <a:lnTo>
                  <a:pt x="687" y="1040"/>
                </a:lnTo>
                <a:lnTo>
                  <a:pt x="702" y="1023"/>
                </a:lnTo>
                <a:lnTo>
                  <a:pt x="715" y="1005"/>
                </a:lnTo>
                <a:lnTo>
                  <a:pt x="727" y="986"/>
                </a:lnTo>
                <a:lnTo>
                  <a:pt x="739" y="967"/>
                </a:lnTo>
                <a:lnTo>
                  <a:pt x="780" y="888"/>
                </a:lnTo>
                <a:lnTo>
                  <a:pt x="873" y="707"/>
                </a:lnTo>
                <a:lnTo>
                  <a:pt x="901" y="655"/>
                </a:lnTo>
                <a:lnTo>
                  <a:pt x="915" y="628"/>
                </a:lnTo>
                <a:lnTo>
                  <a:pt x="921" y="614"/>
                </a:lnTo>
                <a:lnTo>
                  <a:pt x="927" y="600"/>
                </a:lnTo>
                <a:lnTo>
                  <a:pt x="927" y="597"/>
                </a:lnTo>
                <a:lnTo>
                  <a:pt x="928" y="594"/>
                </a:lnTo>
                <a:lnTo>
                  <a:pt x="930" y="591"/>
                </a:lnTo>
                <a:lnTo>
                  <a:pt x="933" y="585"/>
                </a:lnTo>
                <a:lnTo>
                  <a:pt x="936" y="580"/>
                </a:lnTo>
                <a:lnTo>
                  <a:pt x="937" y="577"/>
                </a:lnTo>
                <a:lnTo>
                  <a:pt x="938" y="575"/>
                </a:lnTo>
                <a:lnTo>
                  <a:pt x="949" y="556"/>
                </a:lnTo>
                <a:lnTo>
                  <a:pt x="960" y="539"/>
                </a:lnTo>
                <a:lnTo>
                  <a:pt x="971" y="523"/>
                </a:lnTo>
                <a:lnTo>
                  <a:pt x="983" y="507"/>
                </a:lnTo>
                <a:lnTo>
                  <a:pt x="1005" y="483"/>
                </a:lnTo>
                <a:lnTo>
                  <a:pt x="1029" y="461"/>
                </a:lnTo>
                <a:lnTo>
                  <a:pt x="1055" y="441"/>
                </a:lnTo>
                <a:lnTo>
                  <a:pt x="1084" y="423"/>
                </a:lnTo>
                <a:lnTo>
                  <a:pt x="1098" y="416"/>
                </a:lnTo>
                <a:lnTo>
                  <a:pt x="1113" y="409"/>
                </a:lnTo>
                <a:lnTo>
                  <a:pt x="1129" y="403"/>
                </a:lnTo>
                <a:lnTo>
                  <a:pt x="1145" y="398"/>
                </a:lnTo>
                <a:lnTo>
                  <a:pt x="1160" y="394"/>
                </a:lnTo>
                <a:lnTo>
                  <a:pt x="1176" y="391"/>
                </a:lnTo>
                <a:lnTo>
                  <a:pt x="1193" y="389"/>
                </a:lnTo>
                <a:lnTo>
                  <a:pt x="1209" y="388"/>
                </a:lnTo>
                <a:lnTo>
                  <a:pt x="1353" y="388"/>
                </a:lnTo>
                <a:lnTo>
                  <a:pt x="1139" y="521"/>
                </a:lnTo>
                <a:lnTo>
                  <a:pt x="1132" y="526"/>
                </a:lnTo>
                <a:lnTo>
                  <a:pt x="1127" y="530"/>
                </a:lnTo>
                <a:lnTo>
                  <a:pt x="1122" y="535"/>
                </a:lnTo>
                <a:lnTo>
                  <a:pt x="1118" y="541"/>
                </a:lnTo>
                <a:lnTo>
                  <a:pt x="1114" y="547"/>
                </a:lnTo>
                <a:lnTo>
                  <a:pt x="1111" y="552"/>
                </a:lnTo>
                <a:lnTo>
                  <a:pt x="1109" y="558"/>
                </a:lnTo>
                <a:lnTo>
                  <a:pt x="1108" y="565"/>
                </a:lnTo>
                <a:lnTo>
                  <a:pt x="1107" y="571"/>
                </a:lnTo>
                <a:lnTo>
                  <a:pt x="1107" y="577"/>
                </a:lnTo>
                <a:lnTo>
                  <a:pt x="1107" y="583"/>
                </a:lnTo>
                <a:lnTo>
                  <a:pt x="1108" y="589"/>
                </a:lnTo>
                <a:lnTo>
                  <a:pt x="1110" y="596"/>
                </a:lnTo>
                <a:lnTo>
                  <a:pt x="1112" y="602"/>
                </a:lnTo>
                <a:lnTo>
                  <a:pt x="1114" y="607"/>
                </a:lnTo>
                <a:lnTo>
                  <a:pt x="1117" y="613"/>
                </a:lnTo>
                <a:lnTo>
                  <a:pt x="1121" y="618"/>
                </a:lnTo>
                <a:lnTo>
                  <a:pt x="1124" y="623"/>
                </a:lnTo>
                <a:lnTo>
                  <a:pt x="1129" y="628"/>
                </a:lnTo>
                <a:lnTo>
                  <a:pt x="1133" y="632"/>
                </a:lnTo>
                <a:lnTo>
                  <a:pt x="1138" y="636"/>
                </a:lnTo>
                <a:lnTo>
                  <a:pt x="1143" y="639"/>
                </a:lnTo>
                <a:lnTo>
                  <a:pt x="1149" y="642"/>
                </a:lnTo>
                <a:lnTo>
                  <a:pt x="1154" y="644"/>
                </a:lnTo>
                <a:lnTo>
                  <a:pt x="1160" y="646"/>
                </a:lnTo>
                <a:lnTo>
                  <a:pt x="1166" y="647"/>
                </a:lnTo>
                <a:lnTo>
                  <a:pt x="1173" y="647"/>
                </a:lnTo>
                <a:lnTo>
                  <a:pt x="1179" y="647"/>
                </a:lnTo>
                <a:lnTo>
                  <a:pt x="1186" y="646"/>
                </a:lnTo>
                <a:lnTo>
                  <a:pt x="1192" y="644"/>
                </a:lnTo>
                <a:lnTo>
                  <a:pt x="1199" y="641"/>
                </a:lnTo>
                <a:lnTo>
                  <a:pt x="1206" y="637"/>
                </a:lnTo>
                <a:lnTo>
                  <a:pt x="1621" y="380"/>
                </a:lnTo>
                <a:lnTo>
                  <a:pt x="1629" y="375"/>
                </a:lnTo>
                <a:lnTo>
                  <a:pt x="1636" y="370"/>
                </a:lnTo>
                <a:lnTo>
                  <a:pt x="1642" y="364"/>
                </a:lnTo>
                <a:lnTo>
                  <a:pt x="1646" y="357"/>
                </a:lnTo>
                <a:lnTo>
                  <a:pt x="1650" y="349"/>
                </a:lnTo>
                <a:lnTo>
                  <a:pt x="1653" y="342"/>
                </a:lnTo>
                <a:lnTo>
                  <a:pt x="1654" y="334"/>
                </a:lnTo>
                <a:lnTo>
                  <a:pt x="1655" y="326"/>
                </a:lnTo>
                <a:lnTo>
                  <a:pt x="1655" y="317"/>
                </a:lnTo>
                <a:lnTo>
                  <a:pt x="1653" y="309"/>
                </a:lnTo>
                <a:lnTo>
                  <a:pt x="1651" y="301"/>
                </a:lnTo>
                <a:lnTo>
                  <a:pt x="1648" y="293"/>
                </a:lnTo>
                <a:lnTo>
                  <a:pt x="1643" y="286"/>
                </a:lnTo>
                <a:lnTo>
                  <a:pt x="1638" y="279"/>
                </a:lnTo>
                <a:lnTo>
                  <a:pt x="1631" y="27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31"/>
          <p:cNvSpPr/>
          <p:nvPr/>
        </p:nvSpPr>
        <p:spPr>
          <a:xfrm>
            <a:off x="6707901" y="4137161"/>
            <a:ext cx="597300" cy="688103"/>
          </a:xfrm>
          <a:custGeom>
            <a:avLst/>
            <a:gdLst/>
            <a:ahLst/>
            <a:cxnLst/>
            <a:rect l="l" t="t" r="r" b="b"/>
            <a:pathLst>
              <a:path w="1435" h="1653" extrusionOk="0">
                <a:moveTo>
                  <a:pt x="628" y="438"/>
                </a:moveTo>
                <a:lnTo>
                  <a:pt x="377" y="32"/>
                </a:lnTo>
                <a:lnTo>
                  <a:pt x="372" y="25"/>
                </a:lnTo>
                <a:lnTo>
                  <a:pt x="366" y="18"/>
                </a:lnTo>
                <a:lnTo>
                  <a:pt x="360" y="13"/>
                </a:lnTo>
                <a:lnTo>
                  <a:pt x="353" y="8"/>
                </a:lnTo>
                <a:lnTo>
                  <a:pt x="345" y="5"/>
                </a:lnTo>
                <a:lnTo>
                  <a:pt x="337" y="2"/>
                </a:lnTo>
                <a:lnTo>
                  <a:pt x="329" y="1"/>
                </a:lnTo>
                <a:lnTo>
                  <a:pt x="321" y="0"/>
                </a:lnTo>
                <a:lnTo>
                  <a:pt x="313" y="1"/>
                </a:lnTo>
                <a:lnTo>
                  <a:pt x="305" y="2"/>
                </a:lnTo>
                <a:lnTo>
                  <a:pt x="297" y="5"/>
                </a:lnTo>
                <a:lnTo>
                  <a:pt x="289" y="8"/>
                </a:lnTo>
                <a:lnTo>
                  <a:pt x="282" y="13"/>
                </a:lnTo>
                <a:lnTo>
                  <a:pt x="276" y="18"/>
                </a:lnTo>
                <a:lnTo>
                  <a:pt x="270" y="25"/>
                </a:lnTo>
                <a:lnTo>
                  <a:pt x="264" y="32"/>
                </a:lnTo>
                <a:lnTo>
                  <a:pt x="10" y="438"/>
                </a:lnTo>
                <a:lnTo>
                  <a:pt x="7" y="445"/>
                </a:lnTo>
                <a:lnTo>
                  <a:pt x="4" y="451"/>
                </a:lnTo>
                <a:lnTo>
                  <a:pt x="2" y="458"/>
                </a:lnTo>
                <a:lnTo>
                  <a:pt x="0" y="464"/>
                </a:lnTo>
                <a:lnTo>
                  <a:pt x="0" y="471"/>
                </a:lnTo>
                <a:lnTo>
                  <a:pt x="0" y="477"/>
                </a:lnTo>
                <a:lnTo>
                  <a:pt x="1" y="483"/>
                </a:lnTo>
                <a:lnTo>
                  <a:pt x="3" y="489"/>
                </a:lnTo>
                <a:lnTo>
                  <a:pt x="5" y="494"/>
                </a:lnTo>
                <a:lnTo>
                  <a:pt x="8" y="499"/>
                </a:lnTo>
                <a:lnTo>
                  <a:pt x="11" y="504"/>
                </a:lnTo>
                <a:lnTo>
                  <a:pt x="14" y="509"/>
                </a:lnTo>
                <a:lnTo>
                  <a:pt x="19" y="514"/>
                </a:lnTo>
                <a:lnTo>
                  <a:pt x="23" y="518"/>
                </a:lnTo>
                <a:lnTo>
                  <a:pt x="28" y="521"/>
                </a:lnTo>
                <a:lnTo>
                  <a:pt x="33" y="525"/>
                </a:lnTo>
                <a:lnTo>
                  <a:pt x="39" y="528"/>
                </a:lnTo>
                <a:lnTo>
                  <a:pt x="44" y="530"/>
                </a:lnTo>
                <a:lnTo>
                  <a:pt x="50" y="532"/>
                </a:lnTo>
                <a:lnTo>
                  <a:pt x="56" y="533"/>
                </a:lnTo>
                <a:lnTo>
                  <a:pt x="62" y="534"/>
                </a:lnTo>
                <a:lnTo>
                  <a:pt x="68" y="535"/>
                </a:lnTo>
                <a:lnTo>
                  <a:pt x="74" y="535"/>
                </a:lnTo>
                <a:lnTo>
                  <a:pt x="80" y="534"/>
                </a:lnTo>
                <a:lnTo>
                  <a:pt x="86" y="532"/>
                </a:lnTo>
                <a:lnTo>
                  <a:pt x="92" y="530"/>
                </a:lnTo>
                <a:lnTo>
                  <a:pt x="98" y="528"/>
                </a:lnTo>
                <a:lnTo>
                  <a:pt x="104" y="524"/>
                </a:lnTo>
                <a:lnTo>
                  <a:pt x="109" y="520"/>
                </a:lnTo>
                <a:lnTo>
                  <a:pt x="114" y="515"/>
                </a:lnTo>
                <a:lnTo>
                  <a:pt x="119" y="510"/>
                </a:lnTo>
                <a:lnTo>
                  <a:pt x="123" y="503"/>
                </a:lnTo>
                <a:lnTo>
                  <a:pt x="261" y="280"/>
                </a:lnTo>
                <a:lnTo>
                  <a:pt x="260" y="364"/>
                </a:lnTo>
                <a:lnTo>
                  <a:pt x="261" y="405"/>
                </a:lnTo>
                <a:lnTo>
                  <a:pt x="264" y="446"/>
                </a:lnTo>
                <a:lnTo>
                  <a:pt x="269" y="486"/>
                </a:lnTo>
                <a:lnTo>
                  <a:pt x="277" y="526"/>
                </a:lnTo>
                <a:lnTo>
                  <a:pt x="289" y="565"/>
                </a:lnTo>
                <a:lnTo>
                  <a:pt x="296" y="585"/>
                </a:lnTo>
                <a:lnTo>
                  <a:pt x="304" y="604"/>
                </a:lnTo>
                <a:lnTo>
                  <a:pt x="318" y="631"/>
                </a:lnTo>
                <a:lnTo>
                  <a:pt x="334" y="657"/>
                </a:lnTo>
                <a:lnTo>
                  <a:pt x="352" y="681"/>
                </a:lnTo>
                <a:lnTo>
                  <a:pt x="371" y="704"/>
                </a:lnTo>
                <a:lnTo>
                  <a:pt x="392" y="726"/>
                </a:lnTo>
                <a:lnTo>
                  <a:pt x="414" y="746"/>
                </a:lnTo>
                <a:lnTo>
                  <a:pt x="436" y="765"/>
                </a:lnTo>
                <a:lnTo>
                  <a:pt x="459" y="782"/>
                </a:lnTo>
                <a:lnTo>
                  <a:pt x="474" y="792"/>
                </a:lnTo>
                <a:lnTo>
                  <a:pt x="489" y="802"/>
                </a:lnTo>
                <a:lnTo>
                  <a:pt x="518" y="819"/>
                </a:lnTo>
                <a:lnTo>
                  <a:pt x="541" y="830"/>
                </a:lnTo>
                <a:lnTo>
                  <a:pt x="556" y="839"/>
                </a:lnTo>
                <a:lnTo>
                  <a:pt x="570" y="846"/>
                </a:lnTo>
                <a:lnTo>
                  <a:pt x="597" y="861"/>
                </a:lnTo>
                <a:lnTo>
                  <a:pt x="515" y="904"/>
                </a:lnTo>
                <a:lnTo>
                  <a:pt x="487" y="921"/>
                </a:lnTo>
                <a:lnTo>
                  <a:pt x="459" y="938"/>
                </a:lnTo>
                <a:lnTo>
                  <a:pt x="434" y="957"/>
                </a:lnTo>
                <a:lnTo>
                  <a:pt x="410" y="978"/>
                </a:lnTo>
                <a:lnTo>
                  <a:pt x="388" y="1001"/>
                </a:lnTo>
                <a:lnTo>
                  <a:pt x="368" y="1025"/>
                </a:lnTo>
                <a:lnTo>
                  <a:pt x="349" y="1052"/>
                </a:lnTo>
                <a:lnTo>
                  <a:pt x="332" y="1081"/>
                </a:lnTo>
                <a:lnTo>
                  <a:pt x="321" y="1105"/>
                </a:lnTo>
                <a:lnTo>
                  <a:pt x="312" y="1129"/>
                </a:lnTo>
                <a:lnTo>
                  <a:pt x="303" y="1153"/>
                </a:lnTo>
                <a:lnTo>
                  <a:pt x="296" y="1178"/>
                </a:lnTo>
                <a:lnTo>
                  <a:pt x="290" y="1203"/>
                </a:lnTo>
                <a:lnTo>
                  <a:pt x="285" y="1228"/>
                </a:lnTo>
                <a:lnTo>
                  <a:pt x="281" y="1254"/>
                </a:lnTo>
                <a:lnTo>
                  <a:pt x="278" y="1279"/>
                </a:lnTo>
                <a:lnTo>
                  <a:pt x="276" y="1318"/>
                </a:lnTo>
                <a:lnTo>
                  <a:pt x="275" y="1356"/>
                </a:lnTo>
                <a:lnTo>
                  <a:pt x="276" y="1435"/>
                </a:lnTo>
                <a:lnTo>
                  <a:pt x="281" y="1589"/>
                </a:lnTo>
                <a:lnTo>
                  <a:pt x="282" y="1597"/>
                </a:lnTo>
                <a:lnTo>
                  <a:pt x="283" y="1604"/>
                </a:lnTo>
                <a:lnTo>
                  <a:pt x="285" y="1611"/>
                </a:lnTo>
                <a:lnTo>
                  <a:pt x="287" y="1617"/>
                </a:lnTo>
                <a:lnTo>
                  <a:pt x="290" y="1623"/>
                </a:lnTo>
                <a:lnTo>
                  <a:pt x="294" y="1628"/>
                </a:lnTo>
                <a:lnTo>
                  <a:pt x="298" y="1633"/>
                </a:lnTo>
                <a:lnTo>
                  <a:pt x="302" y="1637"/>
                </a:lnTo>
                <a:lnTo>
                  <a:pt x="307" y="1641"/>
                </a:lnTo>
                <a:lnTo>
                  <a:pt x="312" y="1644"/>
                </a:lnTo>
                <a:lnTo>
                  <a:pt x="318" y="1647"/>
                </a:lnTo>
                <a:lnTo>
                  <a:pt x="323" y="1649"/>
                </a:lnTo>
                <a:lnTo>
                  <a:pt x="329" y="1651"/>
                </a:lnTo>
                <a:lnTo>
                  <a:pt x="335" y="1652"/>
                </a:lnTo>
                <a:lnTo>
                  <a:pt x="341" y="1653"/>
                </a:lnTo>
                <a:lnTo>
                  <a:pt x="347" y="1653"/>
                </a:lnTo>
                <a:lnTo>
                  <a:pt x="354" y="1653"/>
                </a:lnTo>
                <a:lnTo>
                  <a:pt x="360" y="1652"/>
                </a:lnTo>
                <a:lnTo>
                  <a:pt x="366" y="1651"/>
                </a:lnTo>
                <a:lnTo>
                  <a:pt x="372" y="1649"/>
                </a:lnTo>
                <a:lnTo>
                  <a:pt x="377" y="1647"/>
                </a:lnTo>
                <a:lnTo>
                  <a:pt x="383" y="1644"/>
                </a:lnTo>
                <a:lnTo>
                  <a:pt x="388" y="1641"/>
                </a:lnTo>
                <a:lnTo>
                  <a:pt x="392" y="1637"/>
                </a:lnTo>
                <a:lnTo>
                  <a:pt x="397" y="1633"/>
                </a:lnTo>
                <a:lnTo>
                  <a:pt x="400" y="1628"/>
                </a:lnTo>
                <a:lnTo>
                  <a:pt x="404" y="1623"/>
                </a:lnTo>
                <a:lnTo>
                  <a:pt x="407" y="1617"/>
                </a:lnTo>
                <a:lnTo>
                  <a:pt x="409" y="1611"/>
                </a:lnTo>
                <a:lnTo>
                  <a:pt x="410" y="1604"/>
                </a:lnTo>
                <a:lnTo>
                  <a:pt x="411" y="1597"/>
                </a:lnTo>
                <a:lnTo>
                  <a:pt x="411" y="1589"/>
                </a:lnTo>
                <a:lnTo>
                  <a:pt x="408" y="1316"/>
                </a:lnTo>
                <a:lnTo>
                  <a:pt x="408" y="1297"/>
                </a:lnTo>
                <a:lnTo>
                  <a:pt x="409" y="1277"/>
                </a:lnTo>
                <a:lnTo>
                  <a:pt x="412" y="1257"/>
                </a:lnTo>
                <a:lnTo>
                  <a:pt x="415" y="1237"/>
                </a:lnTo>
                <a:lnTo>
                  <a:pt x="419" y="1217"/>
                </a:lnTo>
                <a:lnTo>
                  <a:pt x="425" y="1198"/>
                </a:lnTo>
                <a:lnTo>
                  <a:pt x="432" y="1178"/>
                </a:lnTo>
                <a:lnTo>
                  <a:pt x="440" y="1159"/>
                </a:lnTo>
                <a:lnTo>
                  <a:pt x="449" y="1140"/>
                </a:lnTo>
                <a:lnTo>
                  <a:pt x="460" y="1122"/>
                </a:lnTo>
                <a:lnTo>
                  <a:pt x="471" y="1105"/>
                </a:lnTo>
                <a:lnTo>
                  <a:pt x="484" y="1088"/>
                </a:lnTo>
                <a:lnTo>
                  <a:pt x="499" y="1073"/>
                </a:lnTo>
                <a:lnTo>
                  <a:pt x="514" y="1058"/>
                </a:lnTo>
                <a:lnTo>
                  <a:pt x="531" y="1045"/>
                </a:lnTo>
                <a:lnTo>
                  <a:pt x="549" y="1033"/>
                </a:lnTo>
                <a:lnTo>
                  <a:pt x="595" y="1007"/>
                </a:lnTo>
                <a:lnTo>
                  <a:pt x="641" y="982"/>
                </a:lnTo>
                <a:lnTo>
                  <a:pt x="733" y="935"/>
                </a:lnTo>
                <a:lnTo>
                  <a:pt x="832" y="985"/>
                </a:lnTo>
                <a:lnTo>
                  <a:pt x="871" y="1007"/>
                </a:lnTo>
                <a:lnTo>
                  <a:pt x="890" y="1019"/>
                </a:lnTo>
                <a:lnTo>
                  <a:pt x="907" y="1031"/>
                </a:lnTo>
                <a:lnTo>
                  <a:pt x="924" y="1044"/>
                </a:lnTo>
                <a:lnTo>
                  <a:pt x="941" y="1059"/>
                </a:lnTo>
                <a:lnTo>
                  <a:pt x="956" y="1075"/>
                </a:lnTo>
                <a:lnTo>
                  <a:pt x="970" y="1093"/>
                </a:lnTo>
                <a:lnTo>
                  <a:pt x="982" y="1114"/>
                </a:lnTo>
                <a:lnTo>
                  <a:pt x="988" y="1125"/>
                </a:lnTo>
                <a:lnTo>
                  <a:pt x="993" y="1136"/>
                </a:lnTo>
                <a:lnTo>
                  <a:pt x="998" y="1146"/>
                </a:lnTo>
                <a:lnTo>
                  <a:pt x="1002" y="1157"/>
                </a:lnTo>
                <a:lnTo>
                  <a:pt x="1006" y="1169"/>
                </a:lnTo>
                <a:lnTo>
                  <a:pt x="1009" y="1180"/>
                </a:lnTo>
                <a:lnTo>
                  <a:pt x="1011" y="1185"/>
                </a:lnTo>
                <a:lnTo>
                  <a:pt x="1013" y="1191"/>
                </a:lnTo>
                <a:lnTo>
                  <a:pt x="1015" y="1196"/>
                </a:lnTo>
                <a:lnTo>
                  <a:pt x="1016" y="1202"/>
                </a:lnTo>
                <a:lnTo>
                  <a:pt x="1019" y="1213"/>
                </a:lnTo>
                <a:lnTo>
                  <a:pt x="1021" y="1225"/>
                </a:lnTo>
                <a:lnTo>
                  <a:pt x="1023" y="1233"/>
                </a:lnTo>
                <a:lnTo>
                  <a:pt x="1023" y="1236"/>
                </a:lnTo>
                <a:lnTo>
                  <a:pt x="1023" y="1239"/>
                </a:lnTo>
                <a:lnTo>
                  <a:pt x="1023" y="1245"/>
                </a:lnTo>
                <a:lnTo>
                  <a:pt x="1023" y="1256"/>
                </a:lnTo>
                <a:lnTo>
                  <a:pt x="1026" y="1295"/>
                </a:lnTo>
                <a:lnTo>
                  <a:pt x="1027" y="1333"/>
                </a:lnTo>
                <a:lnTo>
                  <a:pt x="1026" y="1412"/>
                </a:lnTo>
                <a:lnTo>
                  <a:pt x="1021" y="1567"/>
                </a:lnTo>
                <a:lnTo>
                  <a:pt x="1022" y="1575"/>
                </a:lnTo>
                <a:lnTo>
                  <a:pt x="1023" y="1582"/>
                </a:lnTo>
                <a:lnTo>
                  <a:pt x="1025" y="1589"/>
                </a:lnTo>
                <a:lnTo>
                  <a:pt x="1027" y="1595"/>
                </a:lnTo>
                <a:lnTo>
                  <a:pt x="1030" y="1600"/>
                </a:lnTo>
                <a:lnTo>
                  <a:pt x="1033" y="1606"/>
                </a:lnTo>
                <a:lnTo>
                  <a:pt x="1037" y="1610"/>
                </a:lnTo>
                <a:lnTo>
                  <a:pt x="1042" y="1614"/>
                </a:lnTo>
                <a:lnTo>
                  <a:pt x="1046" y="1618"/>
                </a:lnTo>
                <a:lnTo>
                  <a:pt x="1051" y="1621"/>
                </a:lnTo>
                <a:lnTo>
                  <a:pt x="1057" y="1624"/>
                </a:lnTo>
                <a:lnTo>
                  <a:pt x="1062" y="1626"/>
                </a:lnTo>
                <a:lnTo>
                  <a:pt x="1068" y="1628"/>
                </a:lnTo>
                <a:lnTo>
                  <a:pt x="1074" y="1629"/>
                </a:lnTo>
                <a:lnTo>
                  <a:pt x="1080" y="1630"/>
                </a:lnTo>
                <a:lnTo>
                  <a:pt x="1086" y="1630"/>
                </a:lnTo>
                <a:lnTo>
                  <a:pt x="1092" y="1630"/>
                </a:lnTo>
                <a:lnTo>
                  <a:pt x="1098" y="1629"/>
                </a:lnTo>
                <a:lnTo>
                  <a:pt x="1104" y="1628"/>
                </a:lnTo>
                <a:lnTo>
                  <a:pt x="1110" y="1626"/>
                </a:lnTo>
                <a:lnTo>
                  <a:pt x="1115" y="1624"/>
                </a:lnTo>
                <a:lnTo>
                  <a:pt x="1120" y="1621"/>
                </a:lnTo>
                <a:lnTo>
                  <a:pt x="1125" y="1618"/>
                </a:lnTo>
                <a:lnTo>
                  <a:pt x="1130" y="1614"/>
                </a:lnTo>
                <a:lnTo>
                  <a:pt x="1135" y="1610"/>
                </a:lnTo>
                <a:lnTo>
                  <a:pt x="1138" y="1606"/>
                </a:lnTo>
                <a:lnTo>
                  <a:pt x="1142" y="1600"/>
                </a:lnTo>
                <a:lnTo>
                  <a:pt x="1145" y="1595"/>
                </a:lnTo>
                <a:lnTo>
                  <a:pt x="1147" y="1589"/>
                </a:lnTo>
                <a:lnTo>
                  <a:pt x="1149" y="1582"/>
                </a:lnTo>
                <a:lnTo>
                  <a:pt x="1150" y="1575"/>
                </a:lnTo>
                <a:lnTo>
                  <a:pt x="1150" y="1567"/>
                </a:lnTo>
                <a:lnTo>
                  <a:pt x="1155" y="1405"/>
                </a:lnTo>
                <a:lnTo>
                  <a:pt x="1155" y="1322"/>
                </a:lnTo>
                <a:lnTo>
                  <a:pt x="1150" y="1241"/>
                </a:lnTo>
                <a:lnTo>
                  <a:pt x="1145" y="1202"/>
                </a:lnTo>
                <a:lnTo>
                  <a:pt x="1137" y="1162"/>
                </a:lnTo>
                <a:lnTo>
                  <a:pt x="1127" y="1124"/>
                </a:lnTo>
                <a:lnTo>
                  <a:pt x="1113" y="1087"/>
                </a:lnTo>
                <a:lnTo>
                  <a:pt x="1096" y="1051"/>
                </a:lnTo>
                <a:lnTo>
                  <a:pt x="1076" y="1017"/>
                </a:lnTo>
                <a:lnTo>
                  <a:pt x="1051" y="984"/>
                </a:lnTo>
                <a:lnTo>
                  <a:pt x="1021" y="952"/>
                </a:lnTo>
                <a:lnTo>
                  <a:pt x="1005" y="937"/>
                </a:lnTo>
                <a:lnTo>
                  <a:pt x="987" y="923"/>
                </a:lnTo>
                <a:lnTo>
                  <a:pt x="969" y="911"/>
                </a:lnTo>
                <a:lnTo>
                  <a:pt x="951" y="900"/>
                </a:lnTo>
                <a:lnTo>
                  <a:pt x="874" y="858"/>
                </a:lnTo>
                <a:lnTo>
                  <a:pt x="891" y="850"/>
                </a:lnTo>
                <a:lnTo>
                  <a:pt x="882" y="856"/>
                </a:lnTo>
                <a:lnTo>
                  <a:pt x="880" y="857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79" y="858"/>
                </a:lnTo>
                <a:lnTo>
                  <a:pt x="880" y="857"/>
                </a:lnTo>
                <a:lnTo>
                  <a:pt x="885" y="854"/>
                </a:lnTo>
                <a:lnTo>
                  <a:pt x="900" y="846"/>
                </a:lnTo>
                <a:lnTo>
                  <a:pt x="908" y="842"/>
                </a:lnTo>
                <a:lnTo>
                  <a:pt x="913" y="839"/>
                </a:lnTo>
                <a:lnTo>
                  <a:pt x="933" y="828"/>
                </a:lnTo>
                <a:lnTo>
                  <a:pt x="953" y="816"/>
                </a:lnTo>
                <a:lnTo>
                  <a:pt x="972" y="803"/>
                </a:lnTo>
                <a:lnTo>
                  <a:pt x="991" y="789"/>
                </a:lnTo>
                <a:lnTo>
                  <a:pt x="1009" y="774"/>
                </a:lnTo>
                <a:lnTo>
                  <a:pt x="1026" y="759"/>
                </a:lnTo>
                <a:lnTo>
                  <a:pt x="1042" y="743"/>
                </a:lnTo>
                <a:lnTo>
                  <a:pt x="1057" y="726"/>
                </a:lnTo>
                <a:lnTo>
                  <a:pt x="1082" y="697"/>
                </a:lnTo>
                <a:lnTo>
                  <a:pt x="1104" y="666"/>
                </a:lnTo>
                <a:lnTo>
                  <a:pt x="1124" y="632"/>
                </a:lnTo>
                <a:lnTo>
                  <a:pt x="1141" y="597"/>
                </a:lnTo>
                <a:lnTo>
                  <a:pt x="1155" y="560"/>
                </a:lnTo>
                <a:lnTo>
                  <a:pt x="1165" y="523"/>
                </a:lnTo>
                <a:lnTo>
                  <a:pt x="1168" y="504"/>
                </a:lnTo>
                <a:lnTo>
                  <a:pt x="1171" y="484"/>
                </a:lnTo>
                <a:lnTo>
                  <a:pt x="1173" y="465"/>
                </a:lnTo>
                <a:lnTo>
                  <a:pt x="1173" y="446"/>
                </a:lnTo>
                <a:lnTo>
                  <a:pt x="1170" y="297"/>
                </a:lnTo>
                <a:lnTo>
                  <a:pt x="1311" y="523"/>
                </a:lnTo>
                <a:lnTo>
                  <a:pt x="1316" y="529"/>
                </a:lnTo>
                <a:lnTo>
                  <a:pt x="1321" y="535"/>
                </a:lnTo>
                <a:lnTo>
                  <a:pt x="1326" y="539"/>
                </a:lnTo>
                <a:lnTo>
                  <a:pt x="1331" y="543"/>
                </a:lnTo>
                <a:lnTo>
                  <a:pt x="1337" y="547"/>
                </a:lnTo>
                <a:lnTo>
                  <a:pt x="1342" y="549"/>
                </a:lnTo>
                <a:lnTo>
                  <a:pt x="1348" y="551"/>
                </a:lnTo>
                <a:lnTo>
                  <a:pt x="1354" y="552"/>
                </a:lnTo>
                <a:lnTo>
                  <a:pt x="1360" y="553"/>
                </a:lnTo>
                <a:lnTo>
                  <a:pt x="1367" y="553"/>
                </a:lnTo>
                <a:lnTo>
                  <a:pt x="1373" y="553"/>
                </a:lnTo>
                <a:lnTo>
                  <a:pt x="1379" y="552"/>
                </a:lnTo>
                <a:lnTo>
                  <a:pt x="1385" y="550"/>
                </a:lnTo>
                <a:lnTo>
                  <a:pt x="1391" y="548"/>
                </a:lnTo>
                <a:lnTo>
                  <a:pt x="1402" y="543"/>
                </a:lnTo>
                <a:lnTo>
                  <a:pt x="1407" y="540"/>
                </a:lnTo>
                <a:lnTo>
                  <a:pt x="1412" y="536"/>
                </a:lnTo>
                <a:lnTo>
                  <a:pt x="1416" y="532"/>
                </a:lnTo>
                <a:lnTo>
                  <a:pt x="1420" y="528"/>
                </a:lnTo>
                <a:lnTo>
                  <a:pt x="1424" y="523"/>
                </a:lnTo>
                <a:lnTo>
                  <a:pt x="1427" y="518"/>
                </a:lnTo>
                <a:lnTo>
                  <a:pt x="1430" y="513"/>
                </a:lnTo>
                <a:lnTo>
                  <a:pt x="1432" y="508"/>
                </a:lnTo>
                <a:lnTo>
                  <a:pt x="1434" y="502"/>
                </a:lnTo>
                <a:lnTo>
                  <a:pt x="1434" y="496"/>
                </a:lnTo>
                <a:lnTo>
                  <a:pt x="1435" y="490"/>
                </a:lnTo>
                <a:lnTo>
                  <a:pt x="1434" y="484"/>
                </a:lnTo>
                <a:lnTo>
                  <a:pt x="1433" y="478"/>
                </a:lnTo>
                <a:lnTo>
                  <a:pt x="1431" y="471"/>
                </a:lnTo>
                <a:lnTo>
                  <a:pt x="1428" y="465"/>
                </a:lnTo>
                <a:lnTo>
                  <a:pt x="1424" y="458"/>
                </a:lnTo>
                <a:lnTo>
                  <a:pt x="1170" y="51"/>
                </a:lnTo>
                <a:lnTo>
                  <a:pt x="1165" y="44"/>
                </a:lnTo>
                <a:lnTo>
                  <a:pt x="1159" y="37"/>
                </a:lnTo>
                <a:lnTo>
                  <a:pt x="1153" y="32"/>
                </a:lnTo>
                <a:lnTo>
                  <a:pt x="1146" y="28"/>
                </a:lnTo>
                <a:lnTo>
                  <a:pt x="1138" y="24"/>
                </a:lnTo>
                <a:lnTo>
                  <a:pt x="1130" y="22"/>
                </a:lnTo>
                <a:lnTo>
                  <a:pt x="1122" y="20"/>
                </a:lnTo>
                <a:lnTo>
                  <a:pt x="1114" y="20"/>
                </a:lnTo>
                <a:lnTo>
                  <a:pt x="1106" y="20"/>
                </a:lnTo>
                <a:lnTo>
                  <a:pt x="1098" y="22"/>
                </a:lnTo>
                <a:lnTo>
                  <a:pt x="1090" y="24"/>
                </a:lnTo>
                <a:lnTo>
                  <a:pt x="1082" y="28"/>
                </a:lnTo>
                <a:lnTo>
                  <a:pt x="1075" y="32"/>
                </a:lnTo>
                <a:lnTo>
                  <a:pt x="1069" y="37"/>
                </a:lnTo>
                <a:lnTo>
                  <a:pt x="1063" y="44"/>
                </a:lnTo>
                <a:lnTo>
                  <a:pt x="1057" y="51"/>
                </a:lnTo>
                <a:lnTo>
                  <a:pt x="806" y="458"/>
                </a:lnTo>
                <a:lnTo>
                  <a:pt x="803" y="465"/>
                </a:lnTo>
                <a:lnTo>
                  <a:pt x="800" y="471"/>
                </a:lnTo>
                <a:lnTo>
                  <a:pt x="798" y="478"/>
                </a:lnTo>
                <a:lnTo>
                  <a:pt x="796" y="484"/>
                </a:lnTo>
                <a:lnTo>
                  <a:pt x="796" y="490"/>
                </a:lnTo>
                <a:lnTo>
                  <a:pt x="796" y="496"/>
                </a:lnTo>
                <a:lnTo>
                  <a:pt x="797" y="502"/>
                </a:lnTo>
                <a:lnTo>
                  <a:pt x="799" y="508"/>
                </a:lnTo>
                <a:lnTo>
                  <a:pt x="801" y="514"/>
                </a:lnTo>
                <a:lnTo>
                  <a:pt x="804" y="519"/>
                </a:lnTo>
                <a:lnTo>
                  <a:pt x="807" y="524"/>
                </a:lnTo>
                <a:lnTo>
                  <a:pt x="810" y="529"/>
                </a:lnTo>
                <a:lnTo>
                  <a:pt x="815" y="533"/>
                </a:lnTo>
                <a:lnTo>
                  <a:pt x="819" y="537"/>
                </a:lnTo>
                <a:lnTo>
                  <a:pt x="824" y="541"/>
                </a:lnTo>
                <a:lnTo>
                  <a:pt x="829" y="544"/>
                </a:lnTo>
                <a:lnTo>
                  <a:pt x="835" y="547"/>
                </a:lnTo>
                <a:lnTo>
                  <a:pt x="840" y="550"/>
                </a:lnTo>
                <a:lnTo>
                  <a:pt x="846" y="552"/>
                </a:lnTo>
                <a:lnTo>
                  <a:pt x="852" y="553"/>
                </a:lnTo>
                <a:lnTo>
                  <a:pt x="858" y="554"/>
                </a:lnTo>
                <a:lnTo>
                  <a:pt x="864" y="555"/>
                </a:lnTo>
                <a:lnTo>
                  <a:pt x="870" y="554"/>
                </a:lnTo>
                <a:lnTo>
                  <a:pt x="876" y="554"/>
                </a:lnTo>
                <a:lnTo>
                  <a:pt x="882" y="552"/>
                </a:lnTo>
                <a:lnTo>
                  <a:pt x="888" y="550"/>
                </a:lnTo>
                <a:lnTo>
                  <a:pt x="894" y="548"/>
                </a:lnTo>
                <a:lnTo>
                  <a:pt x="900" y="544"/>
                </a:lnTo>
                <a:lnTo>
                  <a:pt x="905" y="540"/>
                </a:lnTo>
                <a:lnTo>
                  <a:pt x="910" y="535"/>
                </a:lnTo>
                <a:lnTo>
                  <a:pt x="915" y="530"/>
                </a:lnTo>
                <a:lnTo>
                  <a:pt x="919" y="523"/>
                </a:lnTo>
                <a:lnTo>
                  <a:pt x="1043" y="325"/>
                </a:lnTo>
                <a:lnTo>
                  <a:pt x="1045" y="395"/>
                </a:lnTo>
                <a:lnTo>
                  <a:pt x="1044" y="429"/>
                </a:lnTo>
                <a:lnTo>
                  <a:pt x="1041" y="464"/>
                </a:lnTo>
                <a:lnTo>
                  <a:pt x="1036" y="498"/>
                </a:lnTo>
                <a:lnTo>
                  <a:pt x="1032" y="514"/>
                </a:lnTo>
                <a:lnTo>
                  <a:pt x="1027" y="531"/>
                </a:lnTo>
                <a:lnTo>
                  <a:pt x="1022" y="548"/>
                </a:lnTo>
                <a:lnTo>
                  <a:pt x="1015" y="564"/>
                </a:lnTo>
                <a:lnTo>
                  <a:pt x="1007" y="580"/>
                </a:lnTo>
                <a:lnTo>
                  <a:pt x="998" y="596"/>
                </a:lnTo>
                <a:lnTo>
                  <a:pt x="985" y="616"/>
                </a:lnTo>
                <a:lnTo>
                  <a:pt x="971" y="634"/>
                </a:lnTo>
                <a:lnTo>
                  <a:pt x="956" y="651"/>
                </a:lnTo>
                <a:lnTo>
                  <a:pt x="939" y="666"/>
                </a:lnTo>
                <a:lnTo>
                  <a:pt x="922" y="681"/>
                </a:lnTo>
                <a:lnTo>
                  <a:pt x="904" y="694"/>
                </a:lnTo>
                <a:lnTo>
                  <a:pt x="885" y="706"/>
                </a:lnTo>
                <a:lnTo>
                  <a:pt x="865" y="717"/>
                </a:lnTo>
                <a:lnTo>
                  <a:pt x="864" y="718"/>
                </a:lnTo>
                <a:lnTo>
                  <a:pt x="861" y="720"/>
                </a:lnTo>
                <a:lnTo>
                  <a:pt x="855" y="723"/>
                </a:lnTo>
                <a:lnTo>
                  <a:pt x="842" y="730"/>
                </a:lnTo>
                <a:lnTo>
                  <a:pt x="837" y="732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5" y="733"/>
                </a:lnTo>
                <a:lnTo>
                  <a:pt x="837" y="732"/>
                </a:lnTo>
                <a:lnTo>
                  <a:pt x="843" y="729"/>
                </a:lnTo>
                <a:lnTo>
                  <a:pt x="833" y="733"/>
                </a:lnTo>
                <a:lnTo>
                  <a:pt x="823" y="738"/>
                </a:lnTo>
                <a:lnTo>
                  <a:pt x="814" y="743"/>
                </a:lnTo>
                <a:lnTo>
                  <a:pt x="803" y="748"/>
                </a:lnTo>
                <a:lnTo>
                  <a:pt x="770" y="767"/>
                </a:lnTo>
                <a:lnTo>
                  <a:pt x="753" y="776"/>
                </a:lnTo>
                <a:lnTo>
                  <a:pt x="736" y="785"/>
                </a:lnTo>
                <a:lnTo>
                  <a:pt x="731" y="783"/>
                </a:lnTo>
                <a:lnTo>
                  <a:pt x="726" y="780"/>
                </a:lnTo>
                <a:lnTo>
                  <a:pt x="716" y="775"/>
                </a:lnTo>
                <a:lnTo>
                  <a:pt x="706" y="770"/>
                </a:lnTo>
                <a:lnTo>
                  <a:pt x="701" y="768"/>
                </a:lnTo>
                <a:lnTo>
                  <a:pt x="696" y="765"/>
                </a:lnTo>
                <a:lnTo>
                  <a:pt x="642" y="736"/>
                </a:lnTo>
                <a:lnTo>
                  <a:pt x="616" y="722"/>
                </a:lnTo>
                <a:lnTo>
                  <a:pt x="589" y="709"/>
                </a:lnTo>
                <a:lnTo>
                  <a:pt x="597" y="712"/>
                </a:lnTo>
                <a:lnTo>
                  <a:pt x="598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8" y="713"/>
                </a:lnTo>
                <a:lnTo>
                  <a:pt x="597" y="712"/>
                </a:lnTo>
                <a:lnTo>
                  <a:pt x="592" y="710"/>
                </a:lnTo>
                <a:lnTo>
                  <a:pt x="578" y="704"/>
                </a:lnTo>
                <a:lnTo>
                  <a:pt x="571" y="701"/>
                </a:lnTo>
                <a:lnTo>
                  <a:pt x="566" y="698"/>
                </a:lnTo>
                <a:lnTo>
                  <a:pt x="548" y="687"/>
                </a:lnTo>
                <a:lnTo>
                  <a:pt x="532" y="676"/>
                </a:lnTo>
                <a:lnTo>
                  <a:pt x="516" y="664"/>
                </a:lnTo>
                <a:lnTo>
                  <a:pt x="501" y="652"/>
                </a:lnTo>
                <a:lnTo>
                  <a:pt x="479" y="631"/>
                </a:lnTo>
                <a:lnTo>
                  <a:pt x="457" y="607"/>
                </a:lnTo>
                <a:lnTo>
                  <a:pt x="438" y="581"/>
                </a:lnTo>
                <a:lnTo>
                  <a:pt x="421" y="553"/>
                </a:lnTo>
                <a:lnTo>
                  <a:pt x="413" y="538"/>
                </a:lnTo>
                <a:lnTo>
                  <a:pt x="407" y="523"/>
                </a:lnTo>
                <a:lnTo>
                  <a:pt x="401" y="508"/>
                </a:lnTo>
                <a:lnTo>
                  <a:pt x="396" y="492"/>
                </a:lnTo>
                <a:lnTo>
                  <a:pt x="393" y="477"/>
                </a:lnTo>
                <a:lnTo>
                  <a:pt x="390" y="461"/>
                </a:lnTo>
                <a:lnTo>
                  <a:pt x="389" y="445"/>
                </a:lnTo>
                <a:lnTo>
                  <a:pt x="388" y="429"/>
                </a:lnTo>
                <a:lnTo>
                  <a:pt x="389" y="369"/>
                </a:lnTo>
                <a:lnTo>
                  <a:pt x="390" y="339"/>
                </a:lnTo>
                <a:lnTo>
                  <a:pt x="391" y="308"/>
                </a:lnTo>
                <a:lnTo>
                  <a:pt x="513" y="506"/>
                </a:lnTo>
                <a:lnTo>
                  <a:pt x="518" y="512"/>
                </a:lnTo>
                <a:lnTo>
                  <a:pt x="523" y="517"/>
                </a:lnTo>
                <a:lnTo>
                  <a:pt x="528" y="522"/>
                </a:lnTo>
                <a:lnTo>
                  <a:pt x="534" y="525"/>
                </a:lnTo>
                <a:lnTo>
                  <a:pt x="540" y="528"/>
                </a:lnTo>
                <a:lnTo>
                  <a:pt x="546" y="531"/>
                </a:lnTo>
                <a:lnTo>
                  <a:pt x="552" y="533"/>
                </a:lnTo>
                <a:lnTo>
                  <a:pt x="558" y="534"/>
                </a:lnTo>
                <a:lnTo>
                  <a:pt x="564" y="534"/>
                </a:lnTo>
                <a:lnTo>
                  <a:pt x="570" y="534"/>
                </a:lnTo>
                <a:lnTo>
                  <a:pt x="577" y="534"/>
                </a:lnTo>
                <a:lnTo>
                  <a:pt x="583" y="533"/>
                </a:lnTo>
                <a:lnTo>
                  <a:pt x="595" y="529"/>
                </a:lnTo>
                <a:lnTo>
                  <a:pt x="606" y="524"/>
                </a:lnTo>
                <a:lnTo>
                  <a:pt x="611" y="521"/>
                </a:lnTo>
                <a:lnTo>
                  <a:pt x="616" y="517"/>
                </a:lnTo>
                <a:lnTo>
                  <a:pt x="620" y="513"/>
                </a:lnTo>
                <a:lnTo>
                  <a:pt x="624" y="509"/>
                </a:lnTo>
                <a:lnTo>
                  <a:pt x="628" y="504"/>
                </a:lnTo>
                <a:lnTo>
                  <a:pt x="631" y="499"/>
                </a:lnTo>
                <a:lnTo>
                  <a:pt x="634" y="494"/>
                </a:lnTo>
                <a:lnTo>
                  <a:pt x="636" y="488"/>
                </a:lnTo>
                <a:lnTo>
                  <a:pt x="638" y="483"/>
                </a:lnTo>
                <a:lnTo>
                  <a:pt x="639" y="477"/>
                </a:lnTo>
                <a:lnTo>
                  <a:pt x="639" y="471"/>
                </a:lnTo>
                <a:lnTo>
                  <a:pt x="638" y="464"/>
                </a:lnTo>
                <a:lnTo>
                  <a:pt x="637" y="458"/>
                </a:lnTo>
                <a:lnTo>
                  <a:pt x="635" y="451"/>
                </a:lnTo>
                <a:lnTo>
                  <a:pt x="632" y="44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31"/>
          <p:cNvSpPr/>
          <p:nvPr/>
        </p:nvSpPr>
        <p:spPr>
          <a:xfrm>
            <a:off x="10159273" y="5016032"/>
            <a:ext cx="688103" cy="606046"/>
          </a:xfrm>
          <a:custGeom>
            <a:avLst/>
            <a:gdLst/>
            <a:ahLst/>
            <a:cxnLst/>
            <a:rect l="l" t="t" r="r" b="b"/>
            <a:pathLst>
              <a:path w="1653" h="1456" extrusionOk="0">
                <a:moveTo>
                  <a:pt x="1645" y="1346"/>
                </a:moveTo>
                <a:lnTo>
                  <a:pt x="1445" y="984"/>
                </a:lnTo>
                <a:lnTo>
                  <a:pt x="1441" y="978"/>
                </a:lnTo>
                <a:lnTo>
                  <a:pt x="1438" y="973"/>
                </a:lnTo>
                <a:lnTo>
                  <a:pt x="1434" y="969"/>
                </a:lnTo>
                <a:lnTo>
                  <a:pt x="1429" y="966"/>
                </a:lnTo>
                <a:lnTo>
                  <a:pt x="1425" y="963"/>
                </a:lnTo>
                <a:lnTo>
                  <a:pt x="1420" y="961"/>
                </a:lnTo>
                <a:lnTo>
                  <a:pt x="1415" y="959"/>
                </a:lnTo>
                <a:lnTo>
                  <a:pt x="1410" y="958"/>
                </a:lnTo>
                <a:lnTo>
                  <a:pt x="1405" y="957"/>
                </a:lnTo>
                <a:lnTo>
                  <a:pt x="1400" y="957"/>
                </a:lnTo>
                <a:lnTo>
                  <a:pt x="1395" y="957"/>
                </a:lnTo>
                <a:lnTo>
                  <a:pt x="1390" y="958"/>
                </a:lnTo>
                <a:lnTo>
                  <a:pt x="1384" y="959"/>
                </a:lnTo>
                <a:lnTo>
                  <a:pt x="1380" y="961"/>
                </a:lnTo>
                <a:lnTo>
                  <a:pt x="1370" y="966"/>
                </a:lnTo>
                <a:lnTo>
                  <a:pt x="1361" y="972"/>
                </a:lnTo>
                <a:lnTo>
                  <a:pt x="1357" y="975"/>
                </a:lnTo>
                <a:lnTo>
                  <a:pt x="1354" y="979"/>
                </a:lnTo>
                <a:lnTo>
                  <a:pt x="1351" y="983"/>
                </a:lnTo>
                <a:lnTo>
                  <a:pt x="1348" y="988"/>
                </a:lnTo>
                <a:lnTo>
                  <a:pt x="1345" y="992"/>
                </a:lnTo>
                <a:lnTo>
                  <a:pt x="1343" y="997"/>
                </a:lnTo>
                <a:lnTo>
                  <a:pt x="1342" y="1002"/>
                </a:lnTo>
                <a:lnTo>
                  <a:pt x="1341" y="1007"/>
                </a:lnTo>
                <a:lnTo>
                  <a:pt x="1340" y="1012"/>
                </a:lnTo>
                <a:lnTo>
                  <a:pt x="1341" y="1018"/>
                </a:lnTo>
                <a:lnTo>
                  <a:pt x="1342" y="1023"/>
                </a:lnTo>
                <a:lnTo>
                  <a:pt x="1343" y="1029"/>
                </a:lnTo>
                <a:lnTo>
                  <a:pt x="1346" y="1035"/>
                </a:lnTo>
                <a:lnTo>
                  <a:pt x="1349" y="1041"/>
                </a:lnTo>
                <a:lnTo>
                  <a:pt x="1453" y="1227"/>
                </a:lnTo>
                <a:lnTo>
                  <a:pt x="892" y="914"/>
                </a:lnTo>
                <a:lnTo>
                  <a:pt x="892" y="254"/>
                </a:lnTo>
                <a:lnTo>
                  <a:pt x="1005" y="434"/>
                </a:lnTo>
                <a:lnTo>
                  <a:pt x="1008" y="439"/>
                </a:lnTo>
                <a:lnTo>
                  <a:pt x="1013" y="444"/>
                </a:lnTo>
                <a:lnTo>
                  <a:pt x="1017" y="448"/>
                </a:lnTo>
                <a:lnTo>
                  <a:pt x="1022" y="452"/>
                </a:lnTo>
                <a:lnTo>
                  <a:pt x="1026" y="455"/>
                </a:lnTo>
                <a:lnTo>
                  <a:pt x="1031" y="457"/>
                </a:lnTo>
                <a:lnTo>
                  <a:pt x="1036" y="459"/>
                </a:lnTo>
                <a:lnTo>
                  <a:pt x="1042" y="460"/>
                </a:lnTo>
                <a:lnTo>
                  <a:pt x="1047" y="461"/>
                </a:lnTo>
                <a:lnTo>
                  <a:pt x="1052" y="461"/>
                </a:lnTo>
                <a:lnTo>
                  <a:pt x="1057" y="460"/>
                </a:lnTo>
                <a:lnTo>
                  <a:pt x="1062" y="460"/>
                </a:lnTo>
                <a:lnTo>
                  <a:pt x="1067" y="458"/>
                </a:lnTo>
                <a:lnTo>
                  <a:pt x="1072" y="457"/>
                </a:lnTo>
                <a:lnTo>
                  <a:pt x="1077" y="455"/>
                </a:lnTo>
                <a:lnTo>
                  <a:pt x="1082" y="452"/>
                </a:lnTo>
                <a:lnTo>
                  <a:pt x="1086" y="449"/>
                </a:lnTo>
                <a:lnTo>
                  <a:pt x="1090" y="446"/>
                </a:lnTo>
                <a:lnTo>
                  <a:pt x="1094" y="443"/>
                </a:lnTo>
                <a:lnTo>
                  <a:pt x="1097" y="439"/>
                </a:lnTo>
                <a:lnTo>
                  <a:pt x="1101" y="435"/>
                </a:lnTo>
                <a:lnTo>
                  <a:pt x="1103" y="431"/>
                </a:lnTo>
                <a:lnTo>
                  <a:pt x="1105" y="426"/>
                </a:lnTo>
                <a:lnTo>
                  <a:pt x="1107" y="421"/>
                </a:lnTo>
                <a:lnTo>
                  <a:pt x="1108" y="416"/>
                </a:lnTo>
                <a:lnTo>
                  <a:pt x="1109" y="411"/>
                </a:lnTo>
                <a:lnTo>
                  <a:pt x="1109" y="406"/>
                </a:lnTo>
                <a:lnTo>
                  <a:pt x="1109" y="400"/>
                </a:lnTo>
                <a:lnTo>
                  <a:pt x="1107" y="395"/>
                </a:lnTo>
                <a:lnTo>
                  <a:pt x="1106" y="389"/>
                </a:lnTo>
                <a:lnTo>
                  <a:pt x="1103" y="384"/>
                </a:lnTo>
                <a:lnTo>
                  <a:pt x="1100" y="378"/>
                </a:lnTo>
                <a:lnTo>
                  <a:pt x="883" y="28"/>
                </a:lnTo>
                <a:lnTo>
                  <a:pt x="878" y="21"/>
                </a:lnTo>
                <a:lnTo>
                  <a:pt x="873" y="16"/>
                </a:lnTo>
                <a:lnTo>
                  <a:pt x="868" y="11"/>
                </a:lnTo>
                <a:lnTo>
                  <a:pt x="862" y="7"/>
                </a:lnTo>
                <a:lnTo>
                  <a:pt x="855" y="4"/>
                </a:lnTo>
                <a:lnTo>
                  <a:pt x="849" y="2"/>
                </a:lnTo>
                <a:lnTo>
                  <a:pt x="842" y="0"/>
                </a:lnTo>
                <a:lnTo>
                  <a:pt x="835" y="0"/>
                </a:lnTo>
                <a:lnTo>
                  <a:pt x="828" y="0"/>
                </a:lnTo>
                <a:lnTo>
                  <a:pt x="821" y="2"/>
                </a:lnTo>
                <a:lnTo>
                  <a:pt x="815" y="4"/>
                </a:lnTo>
                <a:lnTo>
                  <a:pt x="808" y="7"/>
                </a:lnTo>
                <a:lnTo>
                  <a:pt x="802" y="11"/>
                </a:lnTo>
                <a:lnTo>
                  <a:pt x="796" y="16"/>
                </a:lnTo>
                <a:lnTo>
                  <a:pt x="791" y="21"/>
                </a:lnTo>
                <a:lnTo>
                  <a:pt x="787" y="28"/>
                </a:lnTo>
                <a:lnTo>
                  <a:pt x="570" y="378"/>
                </a:lnTo>
                <a:lnTo>
                  <a:pt x="566" y="384"/>
                </a:lnTo>
                <a:lnTo>
                  <a:pt x="564" y="389"/>
                </a:lnTo>
                <a:lnTo>
                  <a:pt x="562" y="395"/>
                </a:lnTo>
                <a:lnTo>
                  <a:pt x="561" y="400"/>
                </a:lnTo>
                <a:lnTo>
                  <a:pt x="560" y="406"/>
                </a:lnTo>
                <a:lnTo>
                  <a:pt x="561" y="411"/>
                </a:lnTo>
                <a:lnTo>
                  <a:pt x="561" y="416"/>
                </a:lnTo>
                <a:lnTo>
                  <a:pt x="563" y="421"/>
                </a:lnTo>
                <a:lnTo>
                  <a:pt x="564" y="426"/>
                </a:lnTo>
                <a:lnTo>
                  <a:pt x="567" y="431"/>
                </a:lnTo>
                <a:lnTo>
                  <a:pt x="570" y="435"/>
                </a:lnTo>
                <a:lnTo>
                  <a:pt x="573" y="439"/>
                </a:lnTo>
                <a:lnTo>
                  <a:pt x="576" y="443"/>
                </a:lnTo>
                <a:lnTo>
                  <a:pt x="580" y="446"/>
                </a:lnTo>
                <a:lnTo>
                  <a:pt x="584" y="449"/>
                </a:lnTo>
                <a:lnTo>
                  <a:pt x="589" y="452"/>
                </a:lnTo>
                <a:lnTo>
                  <a:pt x="593" y="455"/>
                </a:lnTo>
                <a:lnTo>
                  <a:pt x="598" y="457"/>
                </a:lnTo>
                <a:lnTo>
                  <a:pt x="603" y="458"/>
                </a:lnTo>
                <a:lnTo>
                  <a:pt x="608" y="460"/>
                </a:lnTo>
                <a:lnTo>
                  <a:pt x="614" y="460"/>
                </a:lnTo>
                <a:lnTo>
                  <a:pt x="619" y="461"/>
                </a:lnTo>
                <a:lnTo>
                  <a:pt x="624" y="461"/>
                </a:lnTo>
                <a:lnTo>
                  <a:pt x="629" y="460"/>
                </a:lnTo>
                <a:lnTo>
                  <a:pt x="635" y="459"/>
                </a:lnTo>
                <a:lnTo>
                  <a:pt x="640" y="457"/>
                </a:lnTo>
                <a:lnTo>
                  <a:pt x="645" y="455"/>
                </a:lnTo>
                <a:lnTo>
                  <a:pt x="649" y="452"/>
                </a:lnTo>
                <a:lnTo>
                  <a:pt x="654" y="448"/>
                </a:lnTo>
                <a:lnTo>
                  <a:pt x="658" y="444"/>
                </a:lnTo>
                <a:lnTo>
                  <a:pt x="662" y="439"/>
                </a:lnTo>
                <a:lnTo>
                  <a:pt x="666" y="434"/>
                </a:lnTo>
                <a:lnTo>
                  <a:pt x="779" y="254"/>
                </a:lnTo>
                <a:lnTo>
                  <a:pt x="779" y="908"/>
                </a:lnTo>
                <a:lnTo>
                  <a:pt x="200" y="1233"/>
                </a:lnTo>
                <a:lnTo>
                  <a:pt x="305" y="1047"/>
                </a:lnTo>
                <a:lnTo>
                  <a:pt x="307" y="1041"/>
                </a:lnTo>
                <a:lnTo>
                  <a:pt x="310" y="1035"/>
                </a:lnTo>
                <a:lnTo>
                  <a:pt x="311" y="1029"/>
                </a:lnTo>
                <a:lnTo>
                  <a:pt x="312" y="1023"/>
                </a:lnTo>
                <a:lnTo>
                  <a:pt x="312" y="1017"/>
                </a:lnTo>
                <a:lnTo>
                  <a:pt x="311" y="1012"/>
                </a:lnTo>
                <a:lnTo>
                  <a:pt x="310" y="1006"/>
                </a:lnTo>
                <a:lnTo>
                  <a:pt x="309" y="1001"/>
                </a:lnTo>
                <a:lnTo>
                  <a:pt x="307" y="996"/>
                </a:lnTo>
                <a:lnTo>
                  <a:pt x="304" y="992"/>
                </a:lnTo>
                <a:lnTo>
                  <a:pt x="301" y="987"/>
                </a:lnTo>
                <a:lnTo>
                  <a:pt x="298" y="983"/>
                </a:lnTo>
                <a:lnTo>
                  <a:pt x="295" y="979"/>
                </a:lnTo>
                <a:lnTo>
                  <a:pt x="291" y="976"/>
                </a:lnTo>
                <a:lnTo>
                  <a:pt x="287" y="972"/>
                </a:lnTo>
                <a:lnTo>
                  <a:pt x="282" y="969"/>
                </a:lnTo>
                <a:lnTo>
                  <a:pt x="278" y="967"/>
                </a:lnTo>
                <a:lnTo>
                  <a:pt x="273" y="965"/>
                </a:lnTo>
                <a:lnTo>
                  <a:pt x="268" y="963"/>
                </a:lnTo>
                <a:lnTo>
                  <a:pt x="263" y="962"/>
                </a:lnTo>
                <a:lnTo>
                  <a:pt x="258" y="961"/>
                </a:lnTo>
                <a:lnTo>
                  <a:pt x="253" y="961"/>
                </a:lnTo>
                <a:lnTo>
                  <a:pt x="248" y="961"/>
                </a:lnTo>
                <a:lnTo>
                  <a:pt x="243" y="962"/>
                </a:lnTo>
                <a:lnTo>
                  <a:pt x="238" y="963"/>
                </a:lnTo>
                <a:lnTo>
                  <a:pt x="233" y="965"/>
                </a:lnTo>
                <a:lnTo>
                  <a:pt x="228" y="968"/>
                </a:lnTo>
                <a:lnTo>
                  <a:pt x="224" y="971"/>
                </a:lnTo>
                <a:lnTo>
                  <a:pt x="220" y="975"/>
                </a:lnTo>
                <a:lnTo>
                  <a:pt x="216" y="979"/>
                </a:lnTo>
                <a:lnTo>
                  <a:pt x="212" y="984"/>
                </a:lnTo>
                <a:lnTo>
                  <a:pt x="209" y="990"/>
                </a:lnTo>
                <a:lnTo>
                  <a:pt x="8" y="1351"/>
                </a:lnTo>
                <a:lnTo>
                  <a:pt x="4" y="1358"/>
                </a:lnTo>
                <a:lnTo>
                  <a:pt x="2" y="1366"/>
                </a:lnTo>
                <a:lnTo>
                  <a:pt x="0" y="1373"/>
                </a:lnTo>
                <a:lnTo>
                  <a:pt x="0" y="1380"/>
                </a:lnTo>
                <a:lnTo>
                  <a:pt x="1" y="1387"/>
                </a:lnTo>
                <a:lnTo>
                  <a:pt x="2" y="1394"/>
                </a:lnTo>
                <a:lnTo>
                  <a:pt x="5" y="1401"/>
                </a:lnTo>
                <a:lnTo>
                  <a:pt x="8" y="1407"/>
                </a:lnTo>
                <a:lnTo>
                  <a:pt x="12" y="1413"/>
                </a:lnTo>
                <a:lnTo>
                  <a:pt x="16" y="1418"/>
                </a:lnTo>
                <a:lnTo>
                  <a:pt x="22" y="1423"/>
                </a:lnTo>
                <a:lnTo>
                  <a:pt x="27" y="1427"/>
                </a:lnTo>
                <a:lnTo>
                  <a:pt x="34" y="1430"/>
                </a:lnTo>
                <a:lnTo>
                  <a:pt x="41" y="1433"/>
                </a:lnTo>
                <a:lnTo>
                  <a:pt x="48" y="1435"/>
                </a:lnTo>
                <a:lnTo>
                  <a:pt x="56" y="1436"/>
                </a:lnTo>
                <a:lnTo>
                  <a:pt x="468" y="1456"/>
                </a:lnTo>
                <a:lnTo>
                  <a:pt x="474" y="1456"/>
                </a:lnTo>
                <a:lnTo>
                  <a:pt x="481" y="1455"/>
                </a:lnTo>
                <a:lnTo>
                  <a:pt x="487" y="1454"/>
                </a:lnTo>
                <a:lnTo>
                  <a:pt x="492" y="1452"/>
                </a:lnTo>
                <a:lnTo>
                  <a:pt x="497" y="1449"/>
                </a:lnTo>
                <a:lnTo>
                  <a:pt x="501" y="1447"/>
                </a:lnTo>
                <a:lnTo>
                  <a:pt x="506" y="1443"/>
                </a:lnTo>
                <a:lnTo>
                  <a:pt x="509" y="1440"/>
                </a:lnTo>
                <a:lnTo>
                  <a:pt x="513" y="1436"/>
                </a:lnTo>
                <a:lnTo>
                  <a:pt x="515" y="1431"/>
                </a:lnTo>
                <a:lnTo>
                  <a:pt x="518" y="1427"/>
                </a:lnTo>
                <a:lnTo>
                  <a:pt x="520" y="1422"/>
                </a:lnTo>
                <a:lnTo>
                  <a:pt x="521" y="1417"/>
                </a:lnTo>
                <a:lnTo>
                  <a:pt x="522" y="1412"/>
                </a:lnTo>
                <a:lnTo>
                  <a:pt x="523" y="1407"/>
                </a:lnTo>
                <a:lnTo>
                  <a:pt x="523" y="1401"/>
                </a:lnTo>
                <a:lnTo>
                  <a:pt x="523" y="1396"/>
                </a:lnTo>
                <a:lnTo>
                  <a:pt x="522" y="1391"/>
                </a:lnTo>
                <a:lnTo>
                  <a:pt x="521" y="1386"/>
                </a:lnTo>
                <a:lnTo>
                  <a:pt x="520" y="1381"/>
                </a:lnTo>
                <a:lnTo>
                  <a:pt x="518" y="1376"/>
                </a:lnTo>
                <a:lnTo>
                  <a:pt x="515" y="1371"/>
                </a:lnTo>
                <a:lnTo>
                  <a:pt x="513" y="1366"/>
                </a:lnTo>
                <a:lnTo>
                  <a:pt x="509" y="1362"/>
                </a:lnTo>
                <a:lnTo>
                  <a:pt x="506" y="1358"/>
                </a:lnTo>
                <a:lnTo>
                  <a:pt x="501" y="1354"/>
                </a:lnTo>
                <a:lnTo>
                  <a:pt x="497" y="1351"/>
                </a:lnTo>
                <a:lnTo>
                  <a:pt x="492" y="1349"/>
                </a:lnTo>
                <a:lnTo>
                  <a:pt x="487" y="1346"/>
                </a:lnTo>
                <a:lnTo>
                  <a:pt x="481" y="1344"/>
                </a:lnTo>
                <a:lnTo>
                  <a:pt x="474" y="1343"/>
                </a:lnTo>
                <a:lnTo>
                  <a:pt x="468" y="1343"/>
                </a:lnTo>
                <a:lnTo>
                  <a:pt x="257" y="1332"/>
                </a:lnTo>
                <a:lnTo>
                  <a:pt x="832" y="1010"/>
                </a:lnTo>
                <a:lnTo>
                  <a:pt x="1400" y="1329"/>
                </a:lnTo>
                <a:lnTo>
                  <a:pt x="1188" y="1340"/>
                </a:lnTo>
                <a:lnTo>
                  <a:pt x="1181" y="1340"/>
                </a:lnTo>
                <a:lnTo>
                  <a:pt x="1175" y="1341"/>
                </a:lnTo>
                <a:lnTo>
                  <a:pt x="1169" y="1343"/>
                </a:lnTo>
                <a:lnTo>
                  <a:pt x="1164" y="1346"/>
                </a:lnTo>
                <a:lnTo>
                  <a:pt x="1159" y="1348"/>
                </a:lnTo>
                <a:lnTo>
                  <a:pt x="1154" y="1351"/>
                </a:lnTo>
                <a:lnTo>
                  <a:pt x="1150" y="1355"/>
                </a:lnTo>
                <a:lnTo>
                  <a:pt x="1147" y="1359"/>
                </a:lnTo>
                <a:lnTo>
                  <a:pt x="1143" y="1363"/>
                </a:lnTo>
                <a:lnTo>
                  <a:pt x="1141" y="1368"/>
                </a:lnTo>
                <a:lnTo>
                  <a:pt x="1138" y="1373"/>
                </a:lnTo>
                <a:lnTo>
                  <a:pt x="1136" y="1378"/>
                </a:lnTo>
                <a:lnTo>
                  <a:pt x="1135" y="1383"/>
                </a:lnTo>
                <a:lnTo>
                  <a:pt x="1134" y="1388"/>
                </a:lnTo>
                <a:lnTo>
                  <a:pt x="1133" y="1393"/>
                </a:lnTo>
                <a:lnTo>
                  <a:pt x="1133" y="1398"/>
                </a:lnTo>
                <a:lnTo>
                  <a:pt x="1133" y="1404"/>
                </a:lnTo>
                <a:lnTo>
                  <a:pt x="1134" y="1409"/>
                </a:lnTo>
                <a:lnTo>
                  <a:pt x="1135" y="1414"/>
                </a:lnTo>
                <a:lnTo>
                  <a:pt x="1136" y="1419"/>
                </a:lnTo>
                <a:lnTo>
                  <a:pt x="1138" y="1424"/>
                </a:lnTo>
                <a:lnTo>
                  <a:pt x="1141" y="1428"/>
                </a:lnTo>
                <a:lnTo>
                  <a:pt x="1143" y="1433"/>
                </a:lnTo>
                <a:lnTo>
                  <a:pt x="1147" y="1437"/>
                </a:lnTo>
                <a:lnTo>
                  <a:pt x="1150" y="1440"/>
                </a:lnTo>
                <a:lnTo>
                  <a:pt x="1154" y="1444"/>
                </a:lnTo>
                <a:lnTo>
                  <a:pt x="1159" y="1446"/>
                </a:lnTo>
                <a:lnTo>
                  <a:pt x="1164" y="1449"/>
                </a:lnTo>
                <a:lnTo>
                  <a:pt x="1169" y="1451"/>
                </a:lnTo>
                <a:lnTo>
                  <a:pt x="1175" y="1452"/>
                </a:lnTo>
                <a:lnTo>
                  <a:pt x="1181" y="1453"/>
                </a:lnTo>
                <a:lnTo>
                  <a:pt x="1188" y="1453"/>
                </a:lnTo>
                <a:lnTo>
                  <a:pt x="1600" y="1433"/>
                </a:lnTo>
                <a:lnTo>
                  <a:pt x="1607" y="1431"/>
                </a:lnTo>
                <a:lnTo>
                  <a:pt x="1614" y="1429"/>
                </a:lnTo>
                <a:lnTo>
                  <a:pt x="1620" y="1426"/>
                </a:lnTo>
                <a:lnTo>
                  <a:pt x="1626" y="1422"/>
                </a:lnTo>
                <a:lnTo>
                  <a:pt x="1632" y="1418"/>
                </a:lnTo>
                <a:lnTo>
                  <a:pt x="1637" y="1413"/>
                </a:lnTo>
                <a:lnTo>
                  <a:pt x="1642" y="1408"/>
                </a:lnTo>
                <a:lnTo>
                  <a:pt x="1645" y="1402"/>
                </a:lnTo>
                <a:lnTo>
                  <a:pt x="1648" y="1396"/>
                </a:lnTo>
                <a:lnTo>
                  <a:pt x="1651" y="1389"/>
                </a:lnTo>
                <a:lnTo>
                  <a:pt x="1652" y="1382"/>
                </a:lnTo>
                <a:lnTo>
                  <a:pt x="1653" y="1375"/>
                </a:lnTo>
                <a:lnTo>
                  <a:pt x="1652" y="1368"/>
                </a:lnTo>
                <a:lnTo>
                  <a:pt x="1651" y="1360"/>
                </a:lnTo>
                <a:lnTo>
                  <a:pt x="1648" y="135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31"/>
          <p:cNvSpPr/>
          <p:nvPr/>
        </p:nvSpPr>
        <p:spPr>
          <a:xfrm>
            <a:off x="3106220" y="5129026"/>
            <a:ext cx="687686" cy="298234"/>
          </a:xfrm>
          <a:custGeom>
            <a:avLst/>
            <a:gdLst/>
            <a:ahLst/>
            <a:cxnLst/>
            <a:rect l="l" t="t" r="r" b="b"/>
            <a:pathLst>
              <a:path w="1652" h="717" extrusionOk="0">
                <a:moveTo>
                  <a:pt x="1302" y="0"/>
                </a:moveTo>
                <a:lnTo>
                  <a:pt x="1294" y="0"/>
                </a:lnTo>
                <a:lnTo>
                  <a:pt x="1285" y="0"/>
                </a:lnTo>
                <a:lnTo>
                  <a:pt x="1253" y="3"/>
                </a:lnTo>
                <a:lnTo>
                  <a:pt x="1221" y="8"/>
                </a:lnTo>
                <a:lnTo>
                  <a:pt x="1191" y="16"/>
                </a:lnTo>
                <a:lnTo>
                  <a:pt x="1162" y="26"/>
                </a:lnTo>
                <a:lnTo>
                  <a:pt x="1134" y="39"/>
                </a:lnTo>
                <a:lnTo>
                  <a:pt x="1108" y="53"/>
                </a:lnTo>
                <a:lnTo>
                  <a:pt x="1083" y="70"/>
                </a:lnTo>
                <a:lnTo>
                  <a:pt x="1059" y="89"/>
                </a:lnTo>
                <a:lnTo>
                  <a:pt x="1037" y="110"/>
                </a:lnTo>
                <a:lnTo>
                  <a:pt x="1018" y="133"/>
                </a:lnTo>
                <a:lnTo>
                  <a:pt x="999" y="157"/>
                </a:lnTo>
                <a:lnTo>
                  <a:pt x="983" y="183"/>
                </a:lnTo>
                <a:lnTo>
                  <a:pt x="969" y="210"/>
                </a:lnTo>
                <a:lnTo>
                  <a:pt x="958" y="239"/>
                </a:lnTo>
                <a:lnTo>
                  <a:pt x="948" y="268"/>
                </a:lnTo>
                <a:lnTo>
                  <a:pt x="941" y="299"/>
                </a:lnTo>
                <a:lnTo>
                  <a:pt x="266" y="299"/>
                </a:lnTo>
                <a:lnTo>
                  <a:pt x="461" y="178"/>
                </a:lnTo>
                <a:lnTo>
                  <a:pt x="467" y="174"/>
                </a:lnTo>
                <a:lnTo>
                  <a:pt x="472" y="170"/>
                </a:lnTo>
                <a:lnTo>
                  <a:pt x="476" y="165"/>
                </a:lnTo>
                <a:lnTo>
                  <a:pt x="480" y="160"/>
                </a:lnTo>
                <a:lnTo>
                  <a:pt x="483" y="155"/>
                </a:lnTo>
                <a:lnTo>
                  <a:pt x="485" y="150"/>
                </a:lnTo>
                <a:lnTo>
                  <a:pt x="487" y="145"/>
                </a:lnTo>
                <a:lnTo>
                  <a:pt x="489" y="139"/>
                </a:lnTo>
                <a:lnTo>
                  <a:pt x="489" y="134"/>
                </a:lnTo>
                <a:lnTo>
                  <a:pt x="489" y="128"/>
                </a:lnTo>
                <a:lnTo>
                  <a:pt x="489" y="122"/>
                </a:lnTo>
                <a:lnTo>
                  <a:pt x="488" y="117"/>
                </a:lnTo>
                <a:lnTo>
                  <a:pt x="487" y="111"/>
                </a:lnTo>
                <a:lnTo>
                  <a:pt x="485" y="106"/>
                </a:lnTo>
                <a:lnTo>
                  <a:pt x="480" y="96"/>
                </a:lnTo>
                <a:lnTo>
                  <a:pt x="474" y="87"/>
                </a:lnTo>
                <a:lnTo>
                  <a:pt x="471" y="82"/>
                </a:lnTo>
                <a:lnTo>
                  <a:pt x="467" y="79"/>
                </a:lnTo>
                <a:lnTo>
                  <a:pt x="462" y="75"/>
                </a:lnTo>
                <a:lnTo>
                  <a:pt x="458" y="72"/>
                </a:lnTo>
                <a:lnTo>
                  <a:pt x="453" y="69"/>
                </a:lnTo>
                <a:lnTo>
                  <a:pt x="448" y="67"/>
                </a:lnTo>
                <a:lnTo>
                  <a:pt x="443" y="66"/>
                </a:lnTo>
                <a:lnTo>
                  <a:pt x="437" y="65"/>
                </a:lnTo>
                <a:lnTo>
                  <a:pt x="432" y="64"/>
                </a:lnTo>
                <a:lnTo>
                  <a:pt x="426" y="65"/>
                </a:lnTo>
                <a:lnTo>
                  <a:pt x="420" y="66"/>
                </a:lnTo>
                <a:lnTo>
                  <a:pt x="414" y="67"/>
                </a:lnTo>
                <a:lnTo>
                  <a:pt x="408" y="70"/>
                </a:lnTo>
                <a:lnTo>
                  <a:pt x="402" y="73"/>
                </a:lnTo>
                <a:lnTo>
                  <a:pt x="29" y="305"/>
                </a:lnTo>
                <a:lnTo>
                  <a:pt x="22" y="310"/>
                </a:lnTo>
                <a:lnTo>
                  <a:pt x="16" y="316"/>
                </a:lnTo>
                <a:lnTo>
                  <a:pt x="11" y="322"/>
                </a:lnTo>
                <a:lnTo>
                  <a:pt x="7" y="328"/>
                </a:lnTo>
                <a:lnTo>
                  <a:pt x="4" y="335"/>
                </a:lnTo>
                <a:lnTo>
                  <a:pt x="2" y="342"/>
                </a:lnTo>
                <a:lnTo>
                  <a:pt x="0" y="350"/>
                </a:lnTo>
                <a:lnTo>
                  <a:pt x="0" y="357"/>
                </a:lnTo>
                <a:lnTo>
                  <a:pt x="0" y="364"/>
                </a:lnTo>
                <a:lnTo>
                  <a:pt x="2" y="372"/>
                </a:lnTo>
                <a:lnTo>
                  <a:pt x="4" y="379"/>
                </a:lnTo>
                <a:lnTo>
                  <a:pt x="7" y="386"/>
                </a:lnTo>
                <a:lnTo>
                  <a:pt x="11" y="392"/>
                </a:lnTo>
                <a:lnTo>
                  <a:pt x="16" y="398"/>
                </a:lnTo>
                <a:lnTo>
                  <a:pt x="22" y="404"/>
                </a:lnTo>
                <a:lnTo>
                  <a:pt x="29" y="409"/>
                </a:lnTo>
                <a:lnTo>
                  <a:pt x="402" y="641"/>
                </a:lnTo>
                <a:lnTo>
                  <a:pt x="408" y="644"/>
                </a:lnTo>
                <a:lnTo>
                  <a:pt x="414" y="647"/>
                </a:lnTo>
                <a:lnTo>
                  <a:pt x="420" y="648"/>
                </a:lnTo>
                <a:lnTo>
                  <a:pt x="426" y="649"/>
                </a:lnTo>
                <a:lnTo>
                  <a:pt x="432" y="650"/>
                </a:lnTo>
                <a:lnTo>
                  <a:pt x="438" y="649"/>
                </a:lnTo>
                <a:lnTo>
                  <a:pt x="443" y="648"/>
                </a:lnTo>
                <a:lnTo>
                  <a:pt x="448" y="647"/>
                </a:lnTo>
                <a:lnTo>
                  <a:pt x="454" y="645"/>
                </a:lnTo>
                <a:lnTo>
                  <a:pt x="458" y="642"/>
                </a:lnTo>
                <a:lnTo>
                  <a:pt x="463" y="639"/>
                </a:lnTo>
                <a:lnTo>
                  <a:pt x="467" y="636"/>
                </a:lnTo>
                <a:lnTo>
                  <a:pt x="471" y="632"/>
                </a:lnTo>
                <a:lnTo>
                  <a:pt x="475" y="628"/>
                </a:lnTo>
                <a:lnTo>
                  <a:pt x="479" y="624"/>
                </a:lnTo>
                <a:lnTo>
                  <a:pt x="482" y="619"/>
                </a:lnTo>
                <a:lnTo>
                  <a:pt x="484" y="614"/>
                </a:lnTo>
                <a:lnTo>
                  <a:pt x="486" y="609"/>
                </a:lnTo>
                <a:lnTo>
                  <a:pt x="488" y="603"/>
                </a:lnTo>
                <a:lnTo>
                  <a:pt x="490" y="598"/>
                </a:lnTo>
                <a:lnTo>
                  <a:pt x="490" y="592"/>
                </a:lnTo>
                <a:lnTo>
                  <a:pt x="491" y="587"/>
                </a:lnTo>
                <a:lnTo>
                  <a:pt x="491" y="581"/>
                </a:lnTo>
                <a:lnTo>
                  <a:pt x="490" y="576"/>
                </a:lnTo>
                <a:lnTo>
                  <a:pt x="489" y="570"/>
                </a:lnTo>
                <a:lnTo>
                  <a:pt x="487" y="565"/>
                </a:lnTo>
                <a:lnTo>
                  <a:pt x="484" y="559"/>
                </a:lnTo>
                <a:lnTo>
                  <a:pt x="481" y="554"/>
                </a:lnTo>
                <a:lnTo>
                  <a:pt x="477" y="549"/>
                </a:lnTo>
                <a:lnTo>
                  <a:pt x="472" y="544"/>
                </a:lnTo>
                <a:lnTo>
                  <a:pt x="467" y="540"/>
                </a:lnTo>
                <a:lnTo>
                  <a:pt x="461" y="536"/>
                </a:lnTo>
                <a:lnTo>
                  <a:pt x="269" y="418"/>
                </a:lnTo>
                <a:lnTo>
                  <a:pt x="941" y="418"/>
                </a:lnTo>
                <a:lnTo>
                  <a:pt x="948" y="449"/>
                </a:lnTo>
                <a:lnTo>
                  <a:pt x="957" y="479"/>
                </a:lnTo>
                <a:lnTo>
                  <a:pt x="969" y="508"/>
                </a:lnTo>
                <a:lnTo>
                  <a:pt x="984" y="535"/>
                </a:lnTo>
                <a:lnTo>
                  <a:pt x="1001" y="561"/>
                </a:lnTo>
                <a:lnTo>
                  <a:pt x="1020" y="585"/>
                </a:lnTo>
                <a:lnTo>
                  <a:pt x="1041" y="608"/>
                </a:lnTo>
                <a:lnTo>
                  <a:pt x="1064" y="629"/>
                </a:lnTo>
                <a:lnTo>
                  <a:pt x="1088" y="647"/>
                </a:lnTo>
                <a:lnTo>
                  <a:pt x="1114" y="664"/>
                </a:lnTo>
                <a:lnTo>
                  <a:pt x="1142" y="679"/>
                </a:lnTo>
                <a:lnTo>
                  <a:pt x="1170" y="691"/>
                </a:lnTo>
                <a:lnTo>
                  <a:pt x="1200" y="702"/>
                </a:lnTo>
                <a:lnTo>
                  <a:pt x="1231" y="709"/>
                </a:lnTo>
                <a:lnTo>
                  <a:pt x="1262" y="714"/>
                </a:lnTo>
                <a:lnTo>
                  <a:pt x="1294" y="717"/>
                </a:lnTo>
                <a:lnTo>
                  <a:pt x="1331" y="716"/>
                </a:lnTo>
                <a:lnTo>
                  <a:pt x="1366" y="710"/>
                </a:lnTo>
                <a:lnTo>
                  <a:pt x="1400" y="701"/>
                </a:lnTo>
                <a:lnTo>
                  <a:pt x="1433" y="689"/>
                </a:lnTo>
                <a:lnTo>
                  <a:pt x="1464" y="674"/>
                </a:lnTo>
                <a:lnTo>
                  <a:pt x="1493" y="655"/>
                </a:lnTo>
                <a:lnTo>
                  <a:pt x="1521" y="634"/>
                </a:lnTo>
                <a:lnTo>
                  <a:pt x="1546" y="611"/>
                </a:lnTo>
                <a:lnTo>
                  <a:pt x="1569" y="585"/>
                </a:lnTo>
                <a:lnTo>
                  <a:pt x="1590" y="557"/>
                </a:lnTo>
                <a:lnTo>
                  <a:pt x="1608" y="527"/>
                </a:lnTo>
                <a:lnTo>
                  <a:pt x="1623" y="495"/>
                </a:lnTo>
                <a:lnTo>
                  <a:pt x="1635" y="463"/>
                </a:lnTo>
                <a:lnTo>
                  <a:pt x="1644" y="429"/>
                </a:lnTo>
                <a:lnTo>
                  <a:pt x="1650" y="394"/>
                </a:lnTo>
                <a:lnTo>
                  <a:pt x="1652" y="358"/>
                </a:lnTo>
                <a:lnTo>
                  <a:pt x="1651" y="322"/>
                </a:lnTo>
                <a:lnTo>
                  <a:pt x="1647" y="286"/>
                </a:lnTo>
                <a:lnTo>
                  <a:pt x="1638" y="252"/>
                </a:lnTo>
                <a:lnTo>
                  <a:pt x="1627" y="220"/>
                </a:lnTo>
                <a:lnTo>
                  <a:pt x="1612" y="189"/>
                </a:lnTo>
                <a:lnTo>
                  <a:pt x="1594" y="160"/>
                </a:lnTo>
                <a:lnTo>
                  <a:pt x="1573" y="133"/>
                </a:lnTo>
                <a:lnTo>
                  <a:pt x="1550" y="107"/>
                </a:lnTo>
                <a:lnTo>
                  <a:pt x="1525" y="84"/>
                </a:lnTo>
                <a:lnTo>
                  <a:pt x="1498" y="64"/>
                </a:lnTo>
                <a:lnTo>
                  <a:pt x="1468" y="46"/>
                </a:lnTo>
                <a:lnTo>
                  <a:pt x="1437" y="31"/>
                </a:lnTo>
                <a:lnTo>
                  <a:pt x="1405" y="18"/>
                </a:lnTo>
                <a:lnTo>
                  <a:pt x="1372" y="9"/>
                </a:lnTo>
                <a:lnTo>
                  <a:pt x="1337" y="3"/>
                </a:lnTo>
                <a:close/>
                <a:moveTo>
                  <a:pt x="1297" y="595"/>
                </a:moveTo>
                <a:lnTo>
                  <a:pt x="1273" y="594"/>
                </a:lnTo>
                <a:lnTo>
                  <a:pt x="1249" y="591"/>
                </a:lnTo>
                <a:lnTo>
                  <a:pt x="1226" y="585"/>
                </a:lnTo>
                <a:lnTo>
                  <a:pt x="1204" y="577"/>
                </a:lnTo>
                <a:lnTo>
                  <a:pt x="1183" y="567"/>
                </a:lnTo>
                <a:lnTo>
                  <a:pt x="1163" y="555"/>
                </a:lnTo>
                <a:lnTo>
                  <a:pt x="1145" y="541"/>
                </a:lnTo>
                <a:lnTo>
                  <a:pt x="1128" y="525"/>
                </a:lnTo>
                <a:lnTo>
                  <a:pt x="1113" y="508"/>
                </a:lnTo>
                <a:lnTo>
                  <a:pt x="1099" y="490"/>
                </a:lnTo>
                <a:lnTo>
                  <a:pt x="1088" y="470"/>
                </a:lnTo>
                <a:lnTo>
                  <a:pt x="1078" y="449"/>
                </a:lnTo>
                <a:lnTo>
                  <a:pt x="1070" y="427"/>
                </a:lnTo>
                <a:lnTo>
                  <a:pt x="1064" y="405"/>
                </a:lnTo>
                <a:lnTo>
                  <a:pt x="1060" y="382"/>
                </a:lnTo>
                <a:lnTo>
                  <a:pt x="1059" y="358"/>
                </a:lnTo>
                <a:lnTo>
                  <a:pt x="1060" y="334"/>
                </a:lnTo>
                <a:lnTo>
                  <a:pt x="1064" y="310"/>
                </a:lnTo>
                <a:lnTo>
                  <a:pt x="1070" y="287"/>
                </a:lnTo>
                <a:lnTo>
                  <a:pt x="1078" y="265"/>
                </a:lnTo>
                <a:lnTo>
                  <a:pt x="1088" y="245"/>
                </a:lnTo>
                <a:lnTo>
                  <a:pt x="1100" y="225"/>
                </a:lnTo>
                <a:lnTo>
                  <a:pt x="1114" y="207"/>
                </a:lnTo>
                <a:lnTo>
                  <a:pt x="1130" y="190"/>
                </a:lnTo>
                <a:lnTo>
                  <a:pt x="1147" y="175"/>
                </a:lnTo>
                <a:lnTo>
                  <a:pt x="1166" y="161"/>
                </a:lnTo>
                <a:lnTo>
                  <a:pt x="1185" y="149"/>
                </a:lnTo>
                <a:lnTo>
                  <a:pt x="1206" y="139"/>
                </a:lnTo>
                <a:lnTo>
                  <a:pt x="1228" y="132"/>
                </a:lnTo>
                <a:lnTo>
                  <a:pt x="1250" y="126"/>
                </a:lnTo>
                <a:lnTo>
                  <a:pt x="1274" y="122"/>
                </a:lnTo>
                <a:lnTo>
                  <a:pt x="1297" y="121"/>
                </a:lnTo>
                <a:lnTo>
                  <a:pt x="1322" y="123"/>
                </a:lnTo>
                <a:lnTo>
                  <a:pt x="1345" y="127"/>
                </a:lnTo>
                <a:lnTo>
                  <a:pt x="1368" y="133"/>
                </a:lnTo>
                <a:lnTo>
                  <a:pt x="1390" y="141"/>
                </a:lnTo>
                <a:lnTo>
                  <a:pt x="1411" y="151"/>
                </a:lnTo>
                <a:lnTo>
                  <a:pt x="1430" y="163"/>
                </a:lnTo>
                <a:lnTo>
                  <a:pt x="1448" y="177"/>
                </a:lnTo>
                <a:lnTo>
                  <a:pt x="1465" y="192"/>
                </a:lnTo>
                <a:lnTo>
                  <a:pt x="1480" y="209"/>
                </a:lnTo>
                <a:lnTo>
                  <a:pt x="1494" y="227"/>
                </a:lnTo>
                <a:lnTo>
                  <a:pt x="1506" y="246"/>
                </a:lnTo>
                <a:lnTo>
                  <a:pt x="1516" y="267"/>
                </a:lnTo>
                <a:lnTo>
                  <a:pt x="1524" y="288"/>
                </a:lnTo>
                <a:lnTo>
                  <a:pt x="1529" y="311"/>
                </a:lnTo>
                <a:lnTo>
                  <a:pt x="1533" y="334"/>
                </a:lnTo>
                <a:lnTo>
                  <a:pt x="1534" y="358"/>
                </a:lnTo>
                <a:lnTo>
                  <a:pt x="1533" y="382"/>
                </a:lnTo>
                <a:lnTo>
                  <a:pt x="1530" y="405"/>
                </a:lnTo>
                <a:lnTo>
                  <a:pt x="1524" y="428"/>
                </a:lnTo>
                <a:lnTo>
                  <a:pt x="1516" y="450"/>
                </a:lnTo>
                <a:lnTo>
                  <a:pt x="1506" y="470"/>
                </a:lnTo>
                <a:lnTo>
                  <a:pt x="1494" y="490"/>
                </a:lnTo>
                <a:lnTo>
                  <a:pt x="1480" y="508"/>
                </a:lnTo>
                <a:lnTo>
                  <a:pt x="1464" y="524"/>
                </a:lnTo>
                <a:lnTo>
                  <a:pt x="1447" y="540"/>
                </a:lnTo>
                <a:lnTo>
                  <a:pt x="1429" y="553"/>
                </a:lnTo>
                <a:lnTo>
                  <a:pt x="1409" y="565"/>
                </a:lnTo>
                <a:lnTo>
                  <a:pt x="1388" y="575"/>
                </a:lnTo>
                <a:lnTo>
                  <a:pt x="1366" y="583"/>
                </a:lnTo>
                <a:lnTo>
                  <a:pt x="1344" y="590"/>
                </a:lnTo>
                <a:lnTo>
                  <a:pt x="1321" y="59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31"/>
          <p:cNvSpPr/>
          <p:nvPr/>
        </p:nvSpPr>
        <p:spPr>
          <a:xfrm>
            <a:off x="1431366" y="5070296"/>
            <a:ext cx="688936" cy="416943"/>
          </a:xfrm>
          <a:custGeom>
            <a:avLst/>
            <a:gdLst/>
            <a:ahLst/>
            <a:cxnLst/>
            <a:rect l="l" t="t" r="r" b="b"/>
            <a:pathLst>
              <a:path w="1655" h="1002" extrusionOk="0">
                <a:moveTo>
                  <a:pt x="1607" y="237"/>
                </a:moveTo>
                <a:lnTo>
                  <a:pt x="1008" y="3"/>
                </a:lnTo>
                <a:lnTo>
                  <a:pt x="1008" y="3"/>
                </a:lnTo>
                <a:lnTo>
                  <a:pt x="1005" y="2"/>
                </a:lnTo>
                <a:lnTo>
                  <a:pt x="1002" y="1"/>
                </a:lnTo>
                <a:lnTo>
                  <a:pt x="998" y="1"/>
                </a:lnTo>
                <a:lnTo>
                  <a:pt x="995" y="0"/>
                </a:lnTo>
                <a:lnTo>
                  <a:pt x="992" y="0"/>
                </a:lnTo>
                <a:lnTo>
                  <a:pt x="988" y="0"/>
                </a:lnTo>
                <a:lnTo>
                  <a:pt x="985" y="0"/>
                </a:lnTo>
                <a:lnTo>
                  <a:pt x="982" y="1"/>
                </a:lnTo>
                <a:lnTo>
                  <a:pt x="978" y="1"/>
                </a:lnTo>
                <a:lnTo>
                  <a:pt x="975" y="2"/>
                </a:lnTo>
                <a:lnTo>
                  <a:pt x="972" y="3"/>
                </a:lnTo>
                <a:lnTo>
                  <a:pt x="968" y="4"/>
                </a:lnTo>
                <a:lnTo>
                  <a:pt x="965" y="6"/>
                </a:lnTo>
                <a:lnTo>
                  <a:pt x="962" y="7"/>
                </a:lnTo>
                <a:lnTo>
                  <a:pt x="955" y="11"/>
                </a:lnTo>
                <a:lnTo>
                  <a:pt x="951" y="14"/>
                </a:lnTo>
                <a:lnTo>
                  <a:pt x="948" y="17"/>
                </a:lnTo>
                <a:lnTo>
                  <a:pt x="945" y="20"/>
                </a:lnTo>
                <a:lnTo>
                  <a:pt x="942" y="23"/>
                </a:lnTo>
                <a:lnTo>
                  <a:pt x="939" y="26"/>
                </a:lnTo>
                <a:lnTo>
                  <a:pt x="937" y="29"/>
                </a:lnTo>
                <a:lnTo>
                  <a:pt x="934" y="33"/>
                </a:lnTo>
                <a:lnTo>
                  <a:pt x="932" y="36"/>
                </a:lnTo>
                <a:lnTo>
                  <a:pt x="930" y="40"/>
                </a:lnTo>
                <a:lnTo>
                  <a:pt x="929" y="44"/>
                </a:lnTo>
                <a:lnTo>
                  <a:pt x="927" y="47"/>
                </a:lnTo>
                <a:lnTo>
                  <a:pt x="926" y="51"/>
                </a:lnTo>
                <a:lnTo>
                  <a:pt x="925" y="55"/>
                </a:lnTo>
                <a:lnTo>
                  <a:pt x="925" y="60"/>
                </a:lnTo>
                <a:lnTo>
                  <a:pt x="924" y="64"/>
                </a:lnTo>
                <a:lnTo>
                  <a:pt x="924" y="68"/>
                </a:lnTo>
                <a:lnTo>
                  <a:pt x="924" y="838"/>
                </a:lnTo>
                <a:lnTo>
                  <a:pt x="297" y="601"/>
                </a:lnTo>
                <a:lnTo>
                  <a:pt x="481" y="553"/>
                </a:lnTo>
                <a:lnTo>
                  <a:pt x="488" y="551"/>
                </a:lnTo>
                <a:lnTo>
                  <a:pt x="495" y="548"/>
                </a:lnTo>
                <a:lnTo>
                  <a:pt x="501" y="544"/>
                </a:lnTo>
                <a:lnTo>
                  <a:pt x="506" y="540"/>
                </a:lnTo>
                <a:lnTo>
                  <a:pt x="511" y="536"/>
                </a:lnTo>
                <a:lnTo>
                  <a:pt x="515" y="531"/>
                </a:lnTo>
                <a:lnTo>
                  <a:pt x="518" y="526"/>
                </a:lnTo>
                <a:lnTo>
                  <a:pt x="521" y="521"/>
                </a:lnTo>
                <a:lnTo>
                  <a:pt x="524" y="515"/>
                </a:lnTo>
                <a:lnTo>
                  <a:pt x="526" y="510"/>
                </a:lnTo>
                <a:lnTo>
                  <a:pt x="527" y="504"/>
                </a:lnTo>
                <a:lnTo>
                  <a:pt x="528" y="498"/>
                </a:lnTo>
                <a:lnTo>
                  <a:pt x="528" y="492"/>
                </a:lnTo>
                <a:lnTo>
                  <a:pt x="528" y="486"/>
                </a:lnTo>
                <a:lnTo>
                  <a:pt x="527" y="480"/>
                </a:lnTo>
                <a:lnTo>
                  <a:pt x="526" y="474"/>
                </a:lnTo>
                <a:lnTo>
                  <a:pt x="524" y="468"/>
                </a:lnTo>
                <a:lnTo>
                  <a:pt x="522" y="463"/>
                </a:lnTo>
                <a:lnTo>
                  <a:pt x="519" y="457"/>
                </a:lnTo>
                <a:lnTo>
                  <a:pt x="516" y="452"/>
                </a:lnTo>
                <a:lnTo>
                  <a:pt x="512" y="447"/>
                </a:lnTo>
                <a:lnTo>
                  <a:pt x="508" y="442"/>
                </a:lnTo>
                <a:lnTo>
                  <a:pt x="503" y="438"/>
                </a:lnTo>
                <a:lnTo>
                  <a:pt x="498" y="434"/>
                </a:lnTo>
                <a:lnTo>
                  <a:pt x="493" y="431"/>
                </a:lnTo>
                <a:lnTo>
                  <a:pt x="487" y="428"/>
                </a:lnTo>
                <a:lnTo>
                  <a:pt x="481" y="426"/>
                </a:lnTo>
                <a:lnTo>
                  <a:pt x="475" y="424"/>
                </a:lnTo>
                <a:lnTo>
                  <a:pt x="468" y="424"/>
                </a:lnTo>
                <a:lnTo>
                  <a:pt x="461" y="424"/>
                </a:lnTo>
                <a:lnTo>
                  <a:pt x="454" y="424"/>
                </a:lnTo>
                <a:lnTo>
                  <a:pt x="447" y="426"/>
                </a:lnTo>
                <a:lnTo>
                  <a:pt x="49" y="530"/>
                </a:lnTo>
                <a:lnTo>
                  <a:pt x="45" y="531"/>
                </a:lnTo>
                <a:lnTo>
                  <a:pt x="41" y="533"/>
                </a:lnTo>
                <a:lnTo>
                  <a:pt x="37" y="534"/>
                </a:lnTo>
                <a:lnTo>
                  <a:pt x="33" y="536"/>
                </a:lnTo>
                <a:lnTo>
                  <a:pt x="30" y="539"/>
                </a:lnTo>
                <a:lnTo>
                  <a:pt x="26" y="541"/>
                </a:lnTo>
                <a:lnTo>
                  <a:pt x="23" y="544"/>
                </a:lnTo>
                <a:lnTo>
                  <a:pt x="20" y="546"/>
                </a:lnTo>
                <a:lnTo>
                  <a:pt x="17" y="549"/>
                </a:lnTo>
                <a:lnTo>
                  <a:pt x="15" y="552"/>
                </a:lnTo>
                <a:lnTo>
                  <a:pt x="12" y="555"/>
                </a:lnTo>
                <a:lnTo>
                  <a:pt x="10" y="559"/>
                </a:lnTo>
                <a:lnTo>
                  <a:pt x="8" y="562"/>
                </a:lnTo>
                <a:lnTo>
                  <a:pt x="7" y="566"/>
                </a:lnTo>
                <a:lnTo>
                  <a:pt x="5" y="569"/>
                </a:lnTo>
                <a:lnTo>
                  <a:pt x="4" y="573"/>
                </a:lnTo>
                <a:lnTo>
                  <a:pt x="3" y="577"/>
                </a:lnTo>
                <a:lnTo>
                  <a:pt x="1" y="581"/>
                </a:lnTo>
                <a:lnTo>
                  <a:pt x="1" y="586"/>
                </a:lnTo>
                <a:lnTo>
                  <a:pt x="0" y="590"/>
                </a:lnTo>
                <a:lnTo>
                  <a:pt x="0" y="594"/>
                </a:lnTo>
                <a:lnTo>
                  <a:pt x="0" y="599"/>
                </a:lnTo>
                <a:lnTo>
                  <a:pt x="1" y="603"/>
                </a:lnTo>
                <a:lnTo>
                  <a:pt x="1" y="608"/>
                </a:lnTo>
                <a:lnTo>
                  <a:pt x="3" y="612"/>
                </a:lnTo>
                <a:lnTo>
                  <a:pt x="4" y="616"/>
                </a:lnTo>
                <a:lnTo>
                  <a:pt x="6" y="620"/>
                </a:lnTo>
                <a:lnTo>
                  <a:pt x="8" y="625"/>
                </a:lnTo>
                <a:lnTo>
                  <a:pt x="10" y="629"/>
                </a:lnTo>
                <a:lnTo>
                  <a:pt x="12" y="633"/>
                </a:lnTo>
                <a:lnTo>
                  <a:pt x="15" y="636"/>
                </a:lnTo>
                <a:lnTo>
                  <a:pt x="18" y="640"/>
                </a:lnTo>
                <a:lnTo>
                  <a:pt x="286" y="951"/>
                </a:lnTo>
                <a:lnTo>
                  <a:pt x="289" y="954"/>
                </a:lnTo>
                <a:lnTo>
                  <a:pt x="292" y="957"/>
                </a:lnTo>
                <a:lnTo>
                  <a:pt x="295" y="960"/>
                </a:lnTo>
                <a:lnTo>
                  <a:pt x="298" y="962"/>
                </a:lnTo>
                <a:lnTo>
                  <a:pt x="301" y="964"/>
                </a:lnTo>
                <a:lnTo>
                  <a:pt x="304" y="966"/>
                </a:lnTo>
                <a:lnTo>
                  <a:pt x="307" y="968"/>
                </a:lnTo>
                <a:lnTo>
                  <a:pt x="311" y="969"/>
                </a:lnTo>
                <a:lnTo>
                  <a:pt x="315" y="971"/>
                </a:lnTo>
                <a:lnTo>
                  <a:pt x="318" y="972"/>
                </a:lnTo>
                <a:lnTo>
                  <a:pt x="322" y="972"/>
                </a:lnTo>
                <a:lnTo>
                  <a:pt x="326" y="973"/>
                </a:lnTo>
                <a:lnTo>
                  <a:pt x="330" y="973"/>
                </a:lnTo>
                <a:lnTo>
                  <a:pt x="334" y="972"/>
                </a:lnTo>
                <a:lnTo>
                  <a:pt x="338" y="972"/>
                </a:lnTo>
                <a:lnTo>
                  <a:pt x="342" y="971"/>
                </a:lnTo>
                <a:lnTo>
                  <a:pt x="346" y="970"/>
                </a:lnTo>
                <a:lnTo>
                  <a:pt x="351" y="968"/>
                </a:lnTo>
                <a:lnTo>
                  <a:pt x="355" y="967"/>
                </a:lnTo>
                <a:lnTo>
                  <a:pt x="359" y="965"/>
                </a:lnTo>
                <a:lnTo>
                  <a:pt x="363" y="962"/>
                </a:lnTo>
                <a:lnTo>
                  <a:pt x="367" y="960"/>
                </a:lnTo>
                <a:lnTo>
                  <a:pt x="371" y="957"/>
                </a:lnTo>
                <a:lnTo>
                  <a:pt x="374" y="954"/>
                </a:lnTo>
                <a:lnTo>
                  <a:pt x="378" y="951"/>
                </a:lnTo>
                <a:lnTo>
                  <a:pt x="381" y="948"/>
                </a:lnTo>
                <a:lnTo>
                  <a:pt x="384" y="944"/>
                </a:lnTo>
                <a:lnTo>
                  <a:pt x="387" y="940"/>
                </a:lnTo>
                <a:lnTo>
                  <a:pt x="390" y="936"/>
                </a:lnTo>
                <a:lnTo>
                  <a:pt x="392" y="932"/>
                </a:lnTo>
                <a:lnTo>
                  <a:pt x="394" y="928"/>
                </a:lnTo>
                <a:lnTo>
                  <a:pt x="396" y="923"/>
                </a:lnTo>
                <a:lnTo>
                  <a:pt x="397" y="919"/>
                </a:lnTo>
                <a:lnTo>
                  <a:pt x="399" y="914"/>
                </a:lnTo>
                <a:lnTo>
                  <a:pt x="399" y="910"/>
                </a:lnTo>
                <a:lnTo>
                  <a:pt x="400" y="905"/>
                </a:lnTo>
                <a:lnTo>
                  <a:pt x="400" y="901"/>
                </a:lnTo>
                <a:lnTo>
                  <a:pt x="400" y="897"/>
                </a:lnTo>
                <a:lnTo>
                  <a:pt x="399" y="892"/>
                </a:lnTo>
                <a:lnTo>
                  <a:pt x="399" y="888"/>
                </a:lnTo>
                <a:lnTo>
                  <a:pt x="397" y="884"/>
                </a:lnTo>
                <a:lnTo>
                  <a:pt x="396" y="880"/>
                </a:lnTo>
                <a:lnTo>
                  <a:pt x="395" y="876"/>
                </a:lnTo>
                <a:lnTo>
                  <a:pt x="393" y="872"/>
                </a:lnTo>
                <a:lnTo>
                  <a:pt x="390" y="868"/>
                </a:lnTo>
                <a:lnTo>
                  <a:pt x="388" y="865"/>
                </a:lnTo>
                <a:lnTo>
                  <a:pt x="385" y="861"/>
                </a:lnTo>
                <a:lnTo>
                  <a:pt x="382" y="858"/>
                </a:lnTo>
                <a:lnTo>
                  <a:pt x="277" y="736"/>
                </a:lnTo>
                <a:lnTo>
                  <a:pt x="972" y="999"/>
                </a:lnTo>
                <a:lnTo>
                  <a:pt x="973" y="999"/>
                </a:lnTo>
                <a:lnTo>
                  <a:pt x="974" y="1000"/>
                </a:lnTo>
                <a:lnTo>
                  <a:pt x="975" y="1000"/>
                </a:lnTo>
                <a:lnTo>
                  <a:pt x="977" y="1001"/>
                </a:lnTo>
                <a:lnTo>
                  <a:pt x="979" y="1001"/>
                </a:lnTo>
                <a:lnTo>
                  <a:pt x="982" y="1002"/>
                </a:lnTo>
                <a:lnTo>
                  <a:pt x="984" y="1002"/>
                </a:lnTo>
                <a:lnTo>
                  <a:pt x="987" y="1002"/>
                </a:lnTo>
                <a:lnTo>
                  <a:pt x="991" y="1002"/>
                </a:lnTo>
                <a:lnTo>
                  <a:pt x="996" y="1002"/>
                </a:lnTo>
                <a:lnTo>
                  <a:pt x="1000" y="1001"/>
                </a:lnTo>
                <a:lnTo>
                  <a:pt x="1004" y="1001"/>
                </a:lnTo>
                <a:lnTo>
                  <a:pt x="1009" y="999"/>
                </a:lnTo>
                <a:lnTo>
                  <a:pt x="1013" y="998"/>
                </a:lnTo>
                <a:lnTo>
                  <a:pt x="1017" y="996"/>
                </a:lnTo>
                <a:lnTo>
                  <a:pt x="1021" y="993"/>
                </a:lnTo>
                <a:lnTo>
                  <a:pt x="1025" y="990"/>
                </a:lnTo>
                <a:lnTo>
                  <a:pt x="1029" y="987"/>
                </a:lnTo>
                <a:lnTo>
                  <a:pt x="1032" y="984"/>
                </a:lnTo>
                <a:lnTo>
                  <a:pt x="1035" y="981"/>
                </a:lnTo>
                <a:lnTo>
                  <a:pt x="1038" y="978"/>
                </a:lnTo>
                <a:lnTo>
                  <a:pt x="1041" y="975"/>
                </a:lnTo>
                <a:lnTo>
                  <a:pt x="1044" y="972"/>
                </a:lnTo>
                <a:lnTo>
                  <a:pt x="1046" y="968"/>
                </a:lnTo>
                <a:lnTo>
                  <a:pt x="1048" y="965"/>
                </a:lnTo>
                <a:lnTo>
                  <a:pt x="1050" y="961"/>
                </a:lnTo>
                <a:lnTo>
                  <a:pt x="1052" y="958"/>
                </a:lnTo>
                <a:lnTo>
                  <a:pt x="1053" y="954"/>
                </a:lnTo>
                <a:lnTo>
                  <a:pt x="1054" y="950"/>
                </a:lnTo>
                <a:lnTo>
                  <a:pt x="1055" y="946"/>
                </a:lnTo>
                <a:lnTo>
                  <a:pt x="1056" y="942"/>
                </a:lnTo>
                <a:lnTo>
                  <a:pt x="1056" y="938"/>
                </a:lnTo>
                <a:lnTo>
                  <a:pt x="1056" y="934"/>
                </a:lnTo>
                <a:lnTo>
                  <a:pt x="1056" y="163"/>
                </a:lnTo>
                <a:lnTo>
                  <a:pt x="1570" y="367"/>
                </a:lnTo>
                <a:lnTo>
                  <a:pt x="1575" y="369"/>
                </a:lnTo>
                <a:lnTo>
                  <a:pt x="1581" y="370"/>
                </a:lnTo>
                <a:lnTo>
                  <a:pt x="1587" y="370"/>
                </a:lnTo>
                <a:lnTo>
                  <a:pt x="1590" y="370"/>
                </a:lnTo>
                <a:lnTo>
                  <a:pt x="1593" y="370"/>
                </a:lnTo>
                <a:lnTo>
                  <a:pt x="1596" y="370"/>
                </a:lnTo>
                <a:lnTo>
                  <a:pt x="1598" y="370"/>
                </a:lnTo>
                <a:lnTo>
                  <a:pt x="1601" y="369"/>
                </a:lnTo>
                <a:lnTo>
                  <a:pt x="1604" y="369"/>
                </a:lnTo>
                <a:lnTo>
                  <a:pt x="1607" y="368"/>
                </a:lnTo>
                <a:lnTo>
                  <a:pt x="1610" y="367"/>
                </a:lnTo>
                <a:lnTo>
                  <a:pt x="1612" y="365"/>
                </a:lnTo>
                <a:lnTo>
                  <a:pt x="1615" y="364"/>
                </a:lnTo>
                <a:lnTo>
                  <a:pt x="1618" y="362"/>
                </a:lnTo>
                <a:lnTo>
                  <a:pt x="1621" y="360"/>
                </a:lnTo>
                <a:lnTo>
                  <a:pt x="1627" y="356"/>
                </a:lnTo>
                <a:lnTo>
                  <a:pt x="1633" y="351"/>
                </a:lnTo>
                <a:lnTo>
                  <a:pt x="1638" y="346"/>
                </a:lnTo>
                <a:lnTo>
                  <a:pt x="1642" y="340"/>
                </a:lnTo>
                <a:lnTo>
                  <a:pt x="1646" y="334"/>
                </a:lnTo>
                <a:lnTo>
                  <a:pt x="1649" y="328"/>
                </a:lnTo>
                <a:lnTo>
                  <a:pt x="1652" y="322"/>
                </a:lnTo>
                <a:lnTo>
                  <a:pt x="1654" y="315"/>
                </a:lnTo>
                <a:lnTo>
                  <a:pt x="1655" y="307"/>
                </a:lnTo>
                <a:lnTo>
                  <a:pt x="1655" y="301"/>
                </a:lnTo>
                <a:lnTo>
                  <a:pt x="1655" y="294"/>
                </a:lnTo>
                <a:lnTo>
                  <a:pt x="1654" y="287"/>
                </a:lnTo>
                <a:lnTo>
                  <a:pt x="1652" y="281"/>
                </a:lnTo>
                <a:lnTo>
                  <a:pt x="1650" y="275"/>
                </a:lnTo>
                <a:lnTo>
                  <a:pt x="1647" y="270"/>
                </a:lnTo>
                <a:lnTo>
                  <a:pt x="1644" y="264"/>
                </a:lnTo>
                <a:lnTo>
                  <a:pt x="1640" y="260"/>
                </a:lnTo>
                <a:lnTo>
                  <a:pt x="1636" y="255"/>
                </a:lnTo>
                <a:lnTo>
                  <a:pt x="1631" y="251"/>
                </a:lnTo>
                <a:lnTo>
                  <a:pt x="1626" y="247"/>
                </a:lnTo>
                <a:lnTo>
                  <a:pt x="1620" y="243"/>
                </a:lnTo>
                <a:lnTo>
                  <a:pt x="1614" y="2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31"/>
          <p:cNvSpPr/>
          <p:nvPr/>
        </p:nvSpPr>
        <p:spPr>
          <a:xfrm>
            <a:off x="2267753" y="5215665"/>
            <a:ext cx="688103" cy="314478"/>
          </a:xfrm>
          <a:custGeom>
            <a:avLst/>
            <a:gdLst/>
            <a:ahLst/>
            <a:cxnLst/>
            <a:rect l="l" t="t" r="r" b="b"/>
            <a:pathLst>
              <a:path w="1653" h="756" extrusionOk="0">
                <a:moveTo>
                  <a:pt x="228" y="35"/>
                </a:moveTo>
                <a:lnTo>
                  <a:pt x="8" y="483"/>
                </a:lnTo>
                <a:lnTo>
                  <a:pt x="5" y="491"/>
                </a:lnTo>
                <a:lnTo>
                  <a:pt x="2" y="500"/>
                </a:lnTo>
                <a:lnTo>
                  <a:pt x="0" y="509"/>
                </a:lnTo>
                <a:lnTo>
                  <a:pt x="0" y="518"/>
                </a:lnTo>
                <a:lnTo>
                  <a:pt x="1" y="527"/>
                </a:lnTo>
                <a:lnTo>
                  <a:pt x="2" y="536"/>
                </a:lnTo>
                <a:lnTo>
                  <a:pt x="5" y="544"/>
                </a:lnTo>
                <a:lnTo>
                  <a:pt x="8" y="552"/>
                </a:lnTo>
                <a:lnTo>
                  <a:pt x="13" y="559"/>
                </a:lnTo>
                <a:lnTo>
                  <a:pt x="18" y="566"/>
                </a:lnTo>
                <a:lnTo>
                  <a:pt x="24" y="571"/>
                </a:lnTo>
                <a:lnTo>
                  <a:pt x="31" y="576"/>
                </a:lnTo>
                <a:lnTo>
                  <a:pt x="39" y="580"/>
                </a:lnTo>
                <a:lnTo>
                  <a:pt x="48" y="583"/>
                </a:lnTo>
                <a:lnTo>
                  <a:pt x="57" y="585"/>
                </a:lnTo>
                <a:lnTo>
                  <a:pt x="67" y="585"/>
                </a:lnTo>
                <a:lnTo>
                  <a:pt x="566" y="582"/>
                </a:lnTo>
                <a:lnTo>
                  <a:pt x="574" y="581"/>
                </a:lnTo>
                <a:lnTo>
                  <a:pt x="582" y="580"/>
                </a:lnTo>
                <a:lnTo>
                  <a:pt x="589" y="578"/>
                </a:lnTo>
                <a:lnTo>
                  <a:pt x="595" y="576"/>
                </a:lnTo>
                <a:lnTo>
                  <a:pt x="601" y="573"/>
                </a:lnTo>
                <a:lnTo>
                  <a:pt x="607" y="569"/>
                </a:lnTo>
                <a:lnTo>
                  <a:pt x="611" y="565"/>
                </a:lnTo>
                <a:lnTo>
                  <a:pt x="616" y="560"/>
                </a:lnTo>
                <a:lnTo>
                  <a:pt x="620" y="555"/>
                </a:lnTo>
                <a:lnTo>
                  <a:pt x="623" y="550"/>
                </a:lnTo>
                <a:lnTo>
                  <a:pt x="626" y="544"/>
                </a:lnTo>
                <a:lnTo>
                  <a:pt x="628" y="538"/>
                </a:lnTo>
                <a:lnTo>
                  <a:pt x="630" y="532"/>
                </a:lnTo>
                <a:lnTo>
                  <a:pt x="631" y="526"/>
                </a:lnTo>
                <a:lnTo>
                  <a:pt x="632" y="520"/>
                </a:lnTo>
                <a:lnTo>
                  <a:pt x="632" y="513"/>
                </a:lnTo>
                <a:lnTo>
                  <a:pt x="632" y="507"/>
                </a:lnTo>
                <a:lnTo>
                  <a:pt x="631" y="500"/>
                </a:lnTo>
                <a:lnTo>
                  <a:pt x="630" y="494"/>
                </a:lnTo>
                <a:lnTo>
                  <a:pt x="628" y="488"/>
                </a:lnTo>
                <a:lnTo>
                  <a:pt x="626" y="482"/>
                </a:lnTo>
                <a:lnTo>
                  <a:pt x="623" y="477"/>
                </a:lnTo>
                <a:lnTo>
                  <a:pt x="620" y="471"/>
                </a:lnTo>
                <a:lnTo>
                  <a:pt x="616" y="467"/>
                </a:lnTo>
                <a:lnTo>
                  <a:pt x="611" y="462"/>
                </a:lnTo>
                <a:lnTo>
                  <a:pt x="607" y="458"/>
                </a:lnTo>
                <a:lnTo>
                  <a:pt x="601" y="455"/>
                </a:lnTo>
                <a:lnTo>
                  <a:pt x="595" y="452"/>
                </a:lnTo>
                <a:lnTo>
                  <a:pt x="589" y="449"/>
                </a:lnTo>
                <a:lnTo>
                  <a:pt x="582" y="448"/>
                </a:lnTo>
                <a:lnTo>
                  <a:pt x="574" y="447"/>
                </a:lnTo>
                <a:lnTo>
                  <a:pt x="566" y="447"/>
                </a:lnTo>
                <a:lnTo>
                  <a:pt x="293" y="449"/>
                </a:lnTo>
                <a:lnTo>
                  <a:pt x="317" y="422"/>
                </a:lnTo>
                <a:lnTo>
                  <a:pt x="342" y="397"/>
                </a:lnTo>
                <a:lnTo>
                  <a:pt x="367" y="374"/>
                </a:lnTo>
                <a:lnTo>
                  <a:pt x="394" y="353"/>
                </a:lnTo>
                <a:lnTo>
                  <a:pt x="423" y="334"/>
                </a:lnTo>
                <a:lnTo>
                  <a:pt x="453" y="317"/>
                </a:lnTo>
                <a:lnTo>
                  <a:pt x="469" y="310"/>
                </a:lnTo>
                <a:lnTo>
                  <a:pt x="485" y="304"/>
                </a:lnTo>
                <a:lnTo>
                  <a:pt x="502" y="298"/>
                </a:lnTo>
                <a:lnTo>
                  <a:pt x="519" y="294"/>
                </a:lnTo>
                <a:lnTo>
                  <a:pt x="543" y="288"/>
                </a:lnTo>
                <a:lnTo>
                  <a:pt x="566" y="285"/>
                </a:lnTo>
                <a:lnTo>
                  <a:pt x="589" y="284"/>
                </a:lnTo>
                <a:lnTo>
                  <a:pt x="611" y="284"/>
                </a:lnTo>
                <a:lnTo>
                  <a:pt x="633" y="286"/>
                </a:lnTo>
                <a:lnTo>
                  <a:pt x="655" y="289"/>
                </a:lnTo>
                <a:lnTo>
                  <a:pt x="677" y="294"/>
                </a:lnTo>
                <a:lnTo>
                  <a:pt x="699" y="300"/>
                </a:lnTo>
                <a:lnTo>
                  <a:pt x="706" y="302"/>
                </a:lnTo>
                <a:lnTo>
                  <a:pt x="714" y="304"/>
                </a:lnTo>
                <a:lnTo>
                  <a:pt x="727" y="308"/>
                </a:lnTo>
                <a:lnTo>
                  <a:pt x="730" y="308"/>
                </a:lnTo>
                <a:lnTo>
                  <a:pt x="731" y="308"/>
                </a:lnTo>
                <a:lnTo>
                  <a:pt x="732" y="308"/>
                </a:lnTo>
                <a:lnTo>
                  <a:pt x="733" y="309"/>
                </a:lnTo>
                <a:lnTo>
                  <a:pt x="733" y="310"/>
                </a:lnTo>
                <a:lnTo>
                  <a:pt x="733" y="311"/>
                </a:lnTo>
                <a:lnTo>
                  <a:pt x="750" y="319"/>
                </a:lnTo>
                <a:lnTo>
                  <a:pt x="765" y="327"/>
                </a:lnTo>
                <a:lnTo>
                  <a:pt x="780" y="335"/>
                </a:lnTo>
                <a:lnTo>
                  <a:pt x="788" y="340"/>
                </a:lnTo>
                <a:lnTo>
                  <a:pt x="795" y="345"/>
                </a:lnTo>
                <a:lnTo>
                  <a:pt x="819" y="363"/>
                </a:lnTo>
                <a:lnTo>
                  <a:pt x="842" y="382"/>
                </a:lnTo>
                <a:lnTo>
                  <a:pt x="865" y="402"/>
                </a:lnTo>
                <a:lnTo>
                  <a:pt x="886" y="424"/>
                </a:lnTo>
                <a:lnTo>
                  <a:pt x="927" y="469"/>
                </a:lnTo>
                <a:lnTo>
                  <a:pt x="964" y="514"/>
                </a:lnTo>
                <a:lnTo>
                  <a:pt x="1001" y="556"/>
                </a:lnTo>
                <a:lnTo>
                  <a:pt x="1040" y="596"/>
                </a:lnTo>
                <a:lnTo>
                  <a:pt x="1081" y="634"/>
                </a:lnTo>
                <a:lnTo>
                  <a:pt x="1125" y="669"/>
                </a:lnTo>
                <a:lnTo>
                  <a:pt x="1147" y="684"/>
                </a:lnTo>
                <a:lnTo>
                  <a:pt x="1171" y="699"/>
                </a:lnTo>
                <a:lnTo>
                  <a:pt x="1196" y="712"/>
                </a:lnTo>
                <a:lnTo>
                  <a:pt x="1221" y="724"/>
                </a:lnTo>
                <a:lnTo>
                  <a:pt x="1247" y="734"/>
                </a:lnTo>
                <a:lnTo>
                  <a:pt x="1274" y="742"/>
                </a:lnTo>
                <a:lnTo>
                  <a:pt x="1302" y="749"/>
                </a:lnTo>
                <a:lnTo>
                  <a:pt x="1331" y="754"/>
                </a:lnTo>
                <a:lnTo>
                  <a:pt x="1355" y="756"/>
                </a:lnTo>
                <a:lnTo>
                  <a:pt x="1379" y="755"/>
                </a:lnTo>
                <a:lnTo>
                  <a:pt x="1403" y="752"/>
                </a:lnTo>
                <a:lnTo>
                  <a:pt x="1426" y="747"/>
                </a:lnTo>
                <a:lnTo>
                  <a:pt x="1450" y="740"/>
                </a:lnTo>
                <a:lnTo>
                  <a:pt x="1472" y="731"/>
                </a:lnTo>
                <a:lnTo>
                  <a:pt x="1494" y="720"/>
                </a:lnTo>
                <a:lnTo>
                  <a:pt x="1516" y="708"/>
                </a:lnTo>
                <a:lnTo>
                  <a:pt x="1536" y="694"/>
                </a:lnTo>
                <a:lnTo>
                  <a:pt x="1556" y="679"/>
                </a:lnTo>
                <a:lnTo>
                  <a:pt x="1574" y="662"/>
                </a:lnTo>
                <a:lnTo>
                  <a:pt x="1591" y="644"/>
                </a:lnTo>
                <a:lnTo>
                  <a:pt x="1607" y="626"/>
                </a:lnTo>
                <a:lnTo>
                  <a:pt x="1622" y="606"/>
                </a:lnTo>
                <a:lnTo>
                  <a:pt x="1634" y="586"/>
                </a:lnTo>
                <a:lnTo>
                  <a:pt x="1645" y="565"/>
                </a:lnTo>
                <a:lnTo>
                  <a:pt x="1649" y="557"/>
                </a:lnTo>
                <a:lnTo>
                  <a:pt x="1651" y="550"/>
                </a:lnTo>
                <a:lnTo>
                  <a:pt x="1652" y="543"/>
                </a:lnTo>
                <a:lnTo>
                  <a:pt x="1653" y="536"/>
                </a:lnTo>
                <a:lnTo>
                  <a:pt x="1653" y="529"/>
                </a:lnTo>
                <a:lnTo>
                  <a:pt x="1652" y="522"/>
                </a:lnTo>
                <a:lnTo>
                  <a:pt x="1651" y="516"/>
                </a:lnTo>
                <a:lnTo>
                  <a:pt x="1649" y="510"/>
                </a:lnTo>
                <a:lnTo>
                  <a:pt x="1646" y="504"/>
                </a:lnTo>
                <a:lnTo>
                  <a:pt x="1643" y="498"/>
                </a:lnTo>
                <a:lnTo>
                  <a:pt x="1639" y="493"/>
                </a:lnTo>
                <a:lnTo>
                  <a:pt x="1635" y="488"/>
                </a:lnTo>
                <a:lnTo>
                  <a:pt x="1631" y="483"/>
                </a:lnTo>
                <a:lnTo>
                  <a:pt x="1626" y="479"/>
                </a:lnTo>
                <a:lnTo>
                  <a:pt x="1621" y="475"/>
                </a:lnTo>
                <a:lnTo>
                  <a:pt x="1615" y="471"/>
                </a:lnTo>
                <a:lnTo>
                  <a:pt x="1610" y="469"/>
                </a:lnTo>
                <a:lnTo>
                  <a:pt x="1604" y="466"/>
                </a:lnTo>
                <a:lnTo>
                  <a:pt x="1598" y="464"/>
                </a:lnTo>
                <a:lnTo>
                  <a:pt x="1592" y="463"/>
                </a:lnTo>
                <a:lnTo>
                  <a:pt x="1586" y="462"/>
                </a:lnTo>
                <a:lnTo>
                  <a:pt x="1579" y="462"/>
                </a:lnTo>
                <a:lnTo>
                  <a:pt x="1573" y="462"/>
                </a:lnTo>
                <a:lnTo>
                  <a:pt x="1567" y="463"/>
                </a:lnTo>
                <a:lnTo>
                  <a:pt x="1561" y="465"/>
                </a:lnTo>
                <a:lnTo>
                  <a:pt x="1555" y="467"/>
                </a:lnTo>
                <a:lnTo>
                  <a:pt x="1550" y="470"/>
                </a:lnTo>
                <a:lnTo>
                  <a:pt x="1544" y="474"/>
                </a:lnTo>
                <a:lnTo>
                  <a:pt x="1539" y="478"/>
                </a:lnTo>
                <a:lnTo>
                  <a:pt x="1535" y="484"/>
                </a:lnTo>
                <a:lnTo>
                  <a:pt x="1530" y="490"/>
                </a:lnTo>
                <a:lnTo>
                  <a:pt x="1526" y="497"/>
                </a:lnTo>
                <a:lnTo>
                  <a:pt x="1519" y="510"/>
                </a:lnTo>
                <a:lnTo>
                  <a:pt x="1512" y="521"/>
                </a:lnTo>
                <a:lnTo>
                  <a:pt x="1506" y="531"/>
                </a:lnTo>
                <a:lnTo>
                  <a:pt x="1499" y="540"/>
                </a:lnTo>
                <a:lnTo>
                  <a:pt x="1492" y="549"/>
                </a:lnTo>
                <a:lnTo>
                  <a:pt x="1483" y="558"/>
                </a:lnTo>
                <a:lnTo>
                  <a:pt x="1461" y="579"/>
                </a:lnTo>
                <a:lnTo>
                  <a:pt x="1452" y="587"/>
                </a:lnTo>
                <a:lnTo>
                  <a:pt x="1441" y="594"/>
                </a:lnTo>
                <a:lnTo>
                  <a:pt x="1431" y="600"/>
                </a:lnTo>
                <a:lnTo>
                  <a:pt x="1420" y="605"/>
                </a:lnTo>
                <a:lnTo>
                  <a:pt x="1409" y="610"/>
                </a:lnTo>
                <a:lnTo>
                  <a:pt x="1397" y="613"/>
                </a:lnTo>
                <a:lnTo>
                  <a:pt x="1385" y="616"/>
                </a:lnTo>
                <a:lnTo>
                  <a:pt x="1374" y="618"/>
                </a:lnTo>
                <a:lnTo>
                  <a:pt x="1361" y="619"/>
                </a:lnTo>
                <a:lnTo>
                  <a:pt x="1349" y="619"/>
                </a:lnTo>
                <a:lnTo>
                  <a:pt x="1337" y="619"/>
                </a:lnTo>
                <a:lnTo>
                  <a:pt x="1325" y="618"/>
                </a:lnTo>
                <a:lnTo>
                  <a:pt x="1312" y="615"/>
                </a:lnTo>
                <a:lnTo>
                  <a:pt x="1300" y="613"/>
                </a:lnTo>
                <a:lnTo>
                  <a:pt x="1288" y="609"/>
                </a:lnTo>
                <a:lnTo>
                  <a:pt x="1275" y="605"/>
                </a:lnTo>
                <a:lnTo>
                  <a:pt x="1275" y="604"/>
                </a:lnTo>
                <a:lnTo>
                  <a:pt x="1274" y="604"/>
                </a:lnTo>
                <a:lnTo>
                  <a:pt x="1274" y="603"/>
                </a:lnTo>
                <a:lnTo>
                  <a:pt x="1273" y="603"/>
                </a:lnTo>
                <a:lnTo>
                  <a:pt x="1272" y="602"/>
                </a:lnTo>
                <a:lnTo>
                  <a:pt x="1271" y="602"/>
                </a:lnTo>
                <a:lnTo>
                  <a:pt x="1268" y="601"/>
                </a:lnTo>
                <a:lnTo>
                  <a:pt x="1266" y="600"/>
                </a:lnTo>
                <a:lnTo>
                  <a:pt x="1264" y="599"/>
                </a:lnTo>
                <a:lnTo>
                  <a:pt x="1259" y="596"/>
                </a:lnTo>
                <a:lnTo>
                  <a:pt x="1253" y="594"/>
                </a:lnTo>
                <a:lnTo>
                  <a:pt x="1242" y="588"/>
                </a:lnTo>
                <a:lnTo>
                  <a:pt x="1232" y="582"/>
                </a:lnTo>
                <a:lnTo>
                  <a:pt x="1221" y="576"/>
                </a:lnTo>
                <a:lnTo>
                  <a:pt x="1192" y="556"/>
                </a:lnTo>
                <a:lnTo>
                  <a:pt x="1164" y="534"/>
                </a:lnTo>
                <a:lnTo>
                  <a:pt x="1137" y="511"/>
                </a:lnTo>
                <a:lnTo>
                  <a:pt x="1111" y="486"/>
                </a:lnTo>
                <a:lnTo>
                  <a:pt x="1078" y="448"/>
                </a:lnTo>
                <a:lnTo>
                  <a:pt x="1046" y="410"/>
                </a:lnTo>
                <a:lnTo>
                  <a:pt x="1014" y="371"/>
                </a:lnTo>
                <a:lnTo>
                  <a:pt x="981" y="334"/>
                </a:lnTo>
                <a:lnTo>
                  <a:pt x="957" y="309"/>
                </a:lnTo>
                <a:lnTo>
                  <a:pt x="932" y="285"/>
                </a:lnTo>
                <a:lnTo>
                  <a:pt x="905" y="262"/>
                </a:lnTo>
                <a:lnTo>
                  <a:pt x="877" y="241"/>
                </a:lnTo>
                <a:lnTo>
                  <a:pt x="826" y="207"/>
                </a:lnTo>
                <a:lnTo>
                  <a:pt x="825" y="206"/>
                </a:lnTo>
                <a:lnTo>
                  <a:pt x="824" y="205"/>
                </a:lnTo>
                <a:lnTo>
                  <a:pt x="821" y="203"/>
                </a:lnTo>
                <a:lnTo>
                  <a:pt x="817" y="201"/>
                </a:lnTo>
                <a:lnTo>
                  <a:pt x="812" y="200"/>
                </a:lnTo>
                <a:lnTo>
                  <a:pt x="804" y="196"/>
                </a:lnTo>
                <a:lnTo>
                  <a:pt x="797" y="194"/>
                </a:lnTo>
                <a:lnTo>
                  <a:pt x="784" y="187"/>
                </a:lnTo>
                <a:lnTo>
                  <a:pt x="769" y="181"/>
                </a:lnTo>
                <a:lnTo>
                  <a:pt x="755" y="175"/>
                </a:lnTo>
                <a:lnTo>
                  <a:pt x="740" y="171"/>
                </a:lnTo>
                <a:lnTo>
                  <a:pt x="710" y="162"/>
                </a:lnTo>
                <a:lnTo>
                  <a:pt x="679" y="156"/>
                </a:lnTo>
                <a:lnTo>
                  <a:pt x="648" y="151"/>
                </a:lnTo>
                <a:lnTo>
                  <a:pt x="618" y="148"/>
                </a:lnTo>
                <a:lnTo>
                  <a:pt x="587" y="148"/>
                </a:lnTo>
                <a:lnTo>
                  <a:pt x="558" y="149"/>
                </a:lnTo>
                <a:lnTo>
                  <a:pt x="528" y="153"/>
                </a:lnTo>
                <a:lnTo>
                  <a:pt x="499" y="158"/>
                </a:lnTo>
                <a:lnTo>
                  <a:pt x="471" y="165"/>
                </a:lnTo>
                <a:lnTo>
                  <a:pt x="443" y="173"/>
                </a:lnTo>
                <a:lnTo>
                  <a:pt x="415" y="184"/>
                </a:lnTo>
                <a:lnTo>
                  <a:pt x="389" y="196"/>
                </a:lnTo>
                <a:lnTo>
                  <a:pt x="363" y="209"/>
                </a:lnTo>
                <a:lnTo>
                  <a:pt x="337" y="224"/>
                </a:lnTo>
                <a:lnTo>
                  <a:pt x="312" y="240"/>
                </a:lnTo>
                <a:lnTo>
                  <a:pt x="288" y="258"/>
                </a:lnTo>
                <a:lnTo>
                  <a:pt x="242" y="297"/>
                </a:lnTo>
                <a:lnTo>
                  <a:pt x="338" y="102"/>
                </a:lnTo>
                <a:lnTo>
                  <a:pt x="342" y="95"/>
                </a:lnTo>
                <a:lnTo>
                  <a:pt x="345" y="88"/>
                </a:lnTo>
                <a:lnTo>
                  <a:pt x="348" y="81"/>
                </a:lnTo>
                <a:lnTo>
                  <a:pt x="349" y="74"/>
                </a:lnTo>
                <a:lnTo>
                  <a:pt x="350" y="67"/>
                </a:lnTo>
                <a:lnTo>
                  <a:pt x="349" y="61"/>
                </a:lnTo>
                <a:lnTo>
                  <a:pt x="348" y="54"/>
                </a:lnTo>
                <a:lnTo>
                  <a:pt x="347" y="48"/>
                </a:lnTo>
                <a:lnTo>
                  <a:pt x="345" y="42"/>
                </a:lnTo>
                <a:lnTo>
                  <a:pt x="342" y="37"/>
                </a:lnTo>
                <a:lnTo>
                  <a:pt x="339" y="31"/>
                </a:lnTo>
                <a:lnTo>
                  <a:pt x="335" y="26"/>
                </a:lnTo>
                <a:lnTo>
                  <a:pt x="331" y="22"/>
                </a:lnTo>
                <a:lnTo>
                  <a:pt x="326" y="17"/>
                </a:lnTo>
                <a:lnTo>
                  <a:pt x="321" y="14"/>
                </a:lnTo>
                <a:lnTo>
                  <a:pt x="316" y="10"/>
                </a:lnTo>
                <a:lnTo>
                  <a:pt x="310" y="7"/>
                </a:lnTo>
                <a:lnTo>
                  <a:pt x="305" y="5"/>
                </a:lnTo>
                <a:lnTo>
                  <a:pt x="299" y="3"/>
                </a:lnTo>
                <a:lnTo>
                  <a:pt x="293" y="1"/>
                </a:lnTo>
                <a:lnTo>
                  <a:pt x="287" y="0"/>
                </a:lnTo>
                <a:lnTo>
                  <a:pt x="281" y="0"/>
                </a:lnTo>
                <a:lnTo>
                  <a:pt x="275" y="0"/>
                </a:lnTo>
                <a:lnTo>
                  <a:pt x="269" y="1"/>
                </a:lnTo>
                <a:lnTo>
                  <a:pt x="263" y="3"/>
                </a:lnTo>
                <a:lnTo>
                  <a:pt x="257" y="5"/>
                </a:lnTo>
                <a:lnTo>
                  <a:pt x="252" y="8"/>
                </a:lnTo>
                <a:lnTo>
                  <a:pt x="246" y="12"/>
                </a:lnTo>
                <a:lnTo>
                  <a:pt x="241" y="16"/>
                </a:lnTo>
                <a:lnTo>
                  <a:pt x="237" y="22"/>
                </a:lnTo>
                <a:lnTo>
                  <a:pt x="232" y="28"/>
                </a:lnTo>
                <a:close/>
                <a:moveTo>
                  <a:pt x="1278" y="602"/>
                </a:moveTo>
                <a:lnTo>
                  <a:pt x="1278" y="601"/>
                </a:lnTo>
                <a:lnTo>
                  <a:pt x="1277" y="601"/>
                </a:lnTo>
                <a:lnTo>
                  <a:pt x="1277" y="600"/>
                </a:lnTo>
                <a:lnTo>
                  <a:pt x="1276" y="600"/>
                </a:lnTo>
                <a:lnTo>
                  <a:pt x="1275" y="600"/>
                </a:lnTo>
                <a:lnTo>
                  <a:pt x="1275" y="599"/>
                </a:lnTo>
                <a:lnTo>
                  <a:pt x="1275" y="600"/>
                </a:lnTo>
                <a:lnTo>
                  <a:pt x="1276" y="600"/>
                </a:lnTo>
                <a:lnTo>
                  <a:pt x="1276" y="60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31"/>
          <p:cNvSpPr/>
          <p:nvPr/>
        </p:nvSpPr>
        <p:spPr>
          <a:xfrm>
            <a:off x="2271084" y="4301386"/>
            <a:ext cx="682271" cy="277823"/>
          </a:xfrm>
          <a:custGeom>
            <a:avLst/>
            <a:gdLst/>
            <a:ahLst/>
            <a:cxnLst/>
            <a:rect l="l" t="t" r="r" b="b"/>
            <a:pathLst>
              <a:path w="1639" h="668" extrusionOk="0">
                <a:moveTo>
                  <a:pt x="1611" y="280"/>
                </a:moveTo>
                <a:lnTo>
                  <a:pt x="1177" y="12"/>
                </a:lnTo>
                <a:lnTo>
                  <a:pt x="1171" y="8"/>
                </a:lnTo>
                <a:lnTo>
                  <a:pt x="1164" y="5"/>
                </a:lnTo>
                <a:lnTo>
                  <a:pt x="1158" y="3"/>
                </a:lnTo>
                <a:lnTo>
                  <a:pt x="1152" y="2"/>
                </a:lnTo>
                <a:lnTo>
                  <a:pt x="1146" y="1"/>
                </a:lnTo>
                <a:lnTo>
                  <a:pt x="1141" y="1"/>
                </a:lnTo>
                <a:lnTo>
                  <a:pt x="1135" y="2"/>
                </a:lnTo>
                <a:lnTo>
                  <a:pt x="1130" y="3"/>
                </a:lnTo>
                <a:lnTo>
                  <a:pt x="1124" y="5"/>
                </a:lnTo>
                <a:lnTo>
                  <a:pt x="1119" y="8"/>
                </a:lnTo>
                <a:lnTo>
                  <a:pt x="1115" y="11"/>
                </a:lnTo>
                <a:lnTo>
                  <a:pt x="1110" y="14"/>
                </a:lnTo>
                <a:lnTo>
                  <a:pt x="1106" y="18"/>
                </a:lnTo>
                <a:lnTo>
                  <a:pt x="1102" y="22"/>
                </a:lnTo>
                <a:lnTo>
                  <a:pt x="1098" y="26"/>
                </a:lnTo>
                <a:lnTo>
                  <a:pt x="1095" y="31"/>
                </a:lnTo>
                <a:lnTo>
                  <a:pt x="1092" y="36"/>
                </a:lnTo>
                <a:lnTo>
                  <a:pt x="1089" y="42"/>
                </a:lnTo>
                <a:lnTo>
                  <a:pt x="1087" y="48"/>
                </a:lnTo>
                <a:lnTo>
                  <a:pt x="1086" y="54"/>
                </a:lnTo>
                <a:lnTo>
                  <a:pt x="1085" y="60"/>
                </a:lnTo>
                <a:lnTo>
                  <a:pt x="1084" y="66"/>
                </a:lnTo>
                <a:lnTo>
                  <a:pt x="1084" y="72"/>
                </a:lnTo>
                <a:lnTo>
                  <a:pt x="1085" y="78"/>
                </a:lnTo>
                <a:lnTo>
                  <a:pt x="1086" y="84"/>
                </a:lnTo>
                <a:lnTo>
                  <a:pt x="1088" y="90"/>
                </a:lnTo>
                <a:lnTo>
                  <a:pt x="1090" y="95"/>
                </a:lnTo>
                <a:lnTo>
                  <a:pt x="1093" y="101"/>
                </a:lnTo>
                <a:lnTo>
                  <a:pt x="1097" y="106"/>
                </a:lnTo>
                <a:lnTo>
                  <a:pt x="1102" y="111"/>
                </a:lnTo>
                <a:lnTo>
                  <a:pt x="1108" y="115"/>
                </a:lnTo>
                <a:lnTo>
                  <a:pt x="1114" y="119"/>
                </a:lnTo>
                <a:lnTo>
                  <a:pt x="1360" y="271"/>
                </a:lnTo>
                <a:lnTo>
                  <a:pt x="285" y="271"/>
                </a:lnTo>
                <a:lnTo>
                  <a:pt x="530" y="119"/>
                </a:lnTo>
                <a:lnTo>
                  <a:pt x="534" y="117"/>
                </a:lnTo>
                <a:lnTo>
                  <a:pt x="537" y="114"/>
                </a:lnTo>
                <a:lnTo>
                  <a:pt x="540" y="112"/>
                </a:lnTo>
                <a:lnTo>
                  <a:pt x="543" y="109"/>
                </a:lnTo>
                <a:lnTo>
                  <a:pt x="546" y="106"/>
                </a:lnTo>
                <a:lnTo>
                  <a:pt x="548" y="103"/>
                </a:lnTo>
                <a:lnTo>
                  <a:pt x="551" y="99"/>
                </a:lnTo>
                <a:lnTo>
                  <a:pt x="553" y="96"/>
                </a:lnTo>
                <a:lnTo>
                  <a:pt x="554" y="93"/>
                </a:lnTo>
                <a:lnTo>
                  <a:pt x="556" y="89"/>
                </a:lnTo>
                <a:lnTo>
                  <a:pt x="557" y="85"/>
                </a:lnTo>
                <a:lnTo>
                  <a:pt x="558" y="81"/>
                </a:lnTo>
                <a:lnTo>
                  <a:pt x="558" y="77"/>
                </a:lnTo>
                <a:lnTo>
                  <a:pt x="558" y="73"/>
                </a:lnTo>
                <a:lnTo>
                  <a:pt x="558" y="69"/>
                </a:lnTo>
                <a:lnTo>
                  <a:pt x="558" y="65"/>
                </a:lnTo>
                <a:lnTo>
                  <a:pt x="558" y="60"/>
                </a:lnTo>
                <a:lnTo>
                  <a:pt x="557" y="56"/>
                </a:lnTo>
                <a:lnTo>
                  <a:pt x="557" y="51"/>
                </a:lnTo>
                <a:lnTo>
                  <a:pt x="555" y="47"/>
                </a:lnTo>
                <a:lnTo>
                  <a:pt x="554" y="42"/>
                </a:lnTo>
                <a:lnTo>
                  <a:pt x="552" y="38"/>
                </a:lnTo>
                <a:lnTo>
                  <a:pt x="550" y="34"/>
                </a:lnTo>
                <a:lnTo>
                  <a:pt x="548" y="30"/>
                </a:lnTo>
                <a:lnTo>
                  <a:pt x="546" y="26"/>
                </a:lnTo>
                <a:lnTo>
                  <a:pt x="543" y="23"/>
                </a:lnTo>
                <a:lnTo>
                  <a:pt x="540" y="20"/>
                </a:lnTo>
                <a:lnTo>
                  <a:pt x="537" y="16"/>
                </a:lnTo>
                <a:lnTo>
                  <a:pt x="533" y="13"/>
                </a:lnTo>
                <a:lnTo>
                  <a:pt x="530" y="11"/>
                </a:lnTo>
                <a:lnTo>
                  <a:pt x="526" y="8"/>
                </a:lnTo>
                <a:lnTo>
                  <a:pt x="522" y="6"/>
                </a:lnTo>
                <a:lnTo>
                  <a:pt x="520" y="5"/>
                </a:lnTo>
                <a:lnTo>
                  <a:pt x="517" y="4"/>
                </a:lnTo>
                <a:lnTo>
                  <a:pt x="515" y="3"/>
                </a:lnTo>
                <a:lnTo>
                  <a:pt x="512" y="2"/>
                </a:lnTo>
                <a:lnTo>
                  <a:pt x="509" y="1"/>
                </a:lnTo>
                <a:lnTo>
                  <a:pt x="506" y="1"/>
                </a:lnTo>
                <a:lnTo>
                  <a:pt x="503" y="0"/>
                </a:lnTo>
                <a:lnTo>
                  <a:pt x="499" y="0"/>
                </a:lnTo>
                <a:lnTo>
                  <a:pt x="495" y="0"/>
                </a:lnTo>
                <a:lnTo>
                  <a:pt x="492" y="0"/>
                </a:lnTo>
                <a:lnTo>
                  <a:pt x="488" y="1"/>
                </a:lnTo>
                <a:lnTo>
                  <a:pt x="483" y="2"/>
                </a:lnTo>
                <a:lnTo>
                  <a:pt x="479" y="3"/>
                </a:lnTo>
                <a:lnTo>
                  <a:pt x="474" y="5"/>
                </a:lnTo>
                <a:lnTo>
                  <a:pt x="470" y="7"/>
                </a:lnTo>
                <a:lnTo>
                  <a:pt x="465" y="9"/>
                </a:lnTo>
                <a:lnTo>
                  <a:pt x="31" y="280"/>
                </a:lnTo>
                <a:lnTo>
                  <a:pt x="27" y="282"/>
                </a:lnTo>
                <a:lnTo>
                  <a:pt x="24" y="284"/>
                </a:lnTo>
                <a:lnTo>
                  <a:pt x="21" y="287"/>
                </a:lnTo>
                <a:lnTo>
                  <a:pt x="18" y="290"/>
                </a:lnTo>
                <a:lnTo>
                  <a:pt x="15" y="293"/>
                </a:lnTo>
                <a:lnTo>
                  <a:pt x="12" y="296"/>
                </a:lnTo>
                <a:lnTo>
                  <a:pt x="10" y="299"/>
                </a:lnTo>
                <a:lnTo>
                  <a:pt x="8" y="302"/>
                </a:lnTo>
                <a:lnTo>
                  <a:pt x="6" y="306"/>
                </a:lnTo>
                <a:lnTo>
                  <a:pt x="5" y="309"/>
                </a:lnTo>
                <a:lnTo>
                  <a:pt x="3" y="313"/>
                </a:lnTo>
                <a:lnTo>
                  <a:pt x="2" y="317"/>
                </a:lnTo>
                <a:lnTo>
                  <a:pt x="1" y="321"/>
                </a:lnTo>
                <a:lnTo>
                  <a:pt x="1" y="325"/>
                </a:lnTo>
                <a:lnTo>
                  <a:pt x="0" y="329"/>
                </a:lnTo>
                <a:lnTo>
                  <a:pt x="0" y="333"/>
                </a:lnTo>
                <a:lnTo>
                  <a:pt x="0" y="337"/>
                </a:lnTo>
                <a:lnTo>
                  <a:pt x="1" y="341"/>
                </a:lnTo>
                <a:lnTo>
                  <a:pt x="1" y="345"/>
                </a:lnTo>
                <a:lnTo>
                  <a:pt x="2" y="349"/>
                </a:lnTo>
                <a:lnTo>
                  <a:pt x="3" y="353"/>
                </a:lnTo>
                <a:lnTo>
                  <a:pt x="5" y="357"/>
                </a:lnTo>
                <a:lnTo>
                  <a:pt x="6" y="361"/>
                </a:lnTo>
                <a:lnTo>
                  <a:pt x="8" y="364"/>
                </a:lnTo>
                <a:lnTo>
                  <a:pt x="10" y="368"/>
                </a:lnTo>
                <a:lnTo>
                  <a:pt x="12" y="371"/>
                </a:lnTo>
                <a:lnTo>
                  <a:pt x="15" y="374"/>
                </a:lnTo>
                <a:lnTo>
                  <a:pt x="18" y="377"/>
                </a:lnTo>
                <a:lnTo>
                  <a:pt x="21" y="380"/>
                </a:lnTo>
                <a:lnTo>
                  <a:pt x="24" y="382"/>
                </a:lnTo>
                <a:lnTo>
                  <a:pt x="27" y="385"/>
                </a:lnTo>
                <a:lnTo>
                  <a:pt x="31" y="387"/>
                </a:lnTo>
                <a:lnTo>
                  <a:pt x="465" y="658"/>
                </a:lnTo>
                <a:lnTo>
                  <a:pt x="471" y="662"/>
                </a:lnTo>
                <a:lnTo>
                  <a:pt x="478" y="664"/>
                </a:lnTo>
                <a:lnTo>
                  <a:pt x="484" y="666"/>
                </a:lnTo>
                <a:lnTo>
                  <a:pt x="490" y="668"/>
                </a:lnTo>
                <a:lnTo>
                  <a:pt x="496" y="668"/>
                </a:lnTo>
                <a:lnTo>
                  <a:pt x="501" y="668"/>
                </a:lnTo>
                <a:lnTo>
                  <a:pt x="507" y="667"/>
                </a:lnTo>
                <a:lnTo>
                  <a:pt x="512" y="666"/>
                </a:lnTo>
                <a:lnTo>
                  <a:pt x="518" y="664"/>
                </a:lnTo>
                <a:lnTo>
                  <a:pt x="523" y="661"/>
                </a:lnTo>
                <a:lnTo>
                  <a:pt x="527" y="658"/>
                </a:lnTo>
                <a:lnTo>
                  <a:pt x="532" y="655"/>
                </a:lnTo>
                <a:lnTo>
                  <a:pt x="536" y="651"/>
                </a:lnTo>
                <a:lnTo>
                  <a:pt x="540" y="647"/>
                </a:lnTo>
                <a:lnTo>
                  <a:pt x="544" y="643"/>
                </a:lnTo>
                <a:lnTo>
                  <a:pt x="547" y="638"/>
                </a:lnTo>
                <a:lnTo>
                  <a:pt x="550" y="633"/>
                </a:lnTo>
                <a:lnTo>
                  <a:pt x="553" y="627"/>
                </a:lnTo>
                <a:lnTo>
                  <a:pt x="555" y="621"/>
                </a:lnTo>
                <a:lnTo>
                  <a:pt x="556" y="615"/>
                </a:lnTo>
                <a:lnTo>
                  <a:pt x="557" y="609"/>
                </a:lnTo>
                <a:lnTo>
                  <a:pt x="558" y="603"/>
                </a:lnTo>
                <a:lnTo>
                  <a:pt x="558" y="597"/>
                </a:lnTo>
                <a:lnTo>
                  <a:pt x="557" y="591"/>
                </a:lnTo>
                <a:lnTo>
                  <a:pt x="556" y="585"/>
                </a:lnTo>
                <a:lnTo>
                  <a:pt x="554" y="579"/>
                </a:lnTo>
                <a:lnTo>
                  <a:pt x="551" y="574"/>
                </a:lnTo>
                <a:lnTo>
                  <a:pt x="548" y="569"/>
                </a:lnTo>
                <a:lnTo>
                  <a:pt x="544" y="564"/>
                </a:lnTo>
                <a:lnTo>
                  <a:pt x="539" y="559"/>
                </a:lnTo>
                <a:lnTo>
                  <a:pt x="533" y="555"/>
                </a:lnTo>
                <a:lnTo>
                  <a:pt x="527" y="551"/>
                </a:lnTo>
                <a:lnTo>
                  <a:pt x="279" y="398"/>
                </a:lnTo>
                <a:lnTo>
                  <a:pt x="1357" y="398"/>
                </a:lnTo>
                <a:lnTo>
                  <a:pt x="1112" y="551"/>
                </a:lnTo>
                <a:lnTo>
                  <a:pt x="1106" y="555"/>
                </a:lnTo>
                <a:lnTo>
                  <a:pt x="1101" y="560"/>
                </a:lnTo>
                <a:lnTo>
                  <a:pt x="1096" y="565"/>
                </a:lnTo>
                <a:lnTo>
                  <a:pt x="1092" y="570"/>
                </a:lnTo>
                <a:lnTo>
                  <a:pt x="1089" y="576"/>
                </a:lnTo>
                <a:lnTo>
                  <a:pt x="1086" y="582"/>
                </a:lnTo>
                <a:lnTo>
                  <a:pt x="1084" y="587"/>
                </a:lnTo>
                <a:lnTo>
                  <a:pt x="1083" y="593"/>
                </a:lnTo>
                <a:lnTo>
                  <a:pt x="1082" y="599"/>
                </a:lnTo>
                <a:lnTo>
                  <a:pt x="1082" y="605"/>
                </a:lnTo>
                <a:lnTo>
                  <a:pt x="1082" y="611"/>
                </a:lnTo>
                <a:lnTo>
                  <a:pt x="1083" y="617"/>
                </a:lnTo>
                <a:lnTo>
                  <a:pt x="1085" y="623"/>
                </a:lnTo>
                <a:lnTo>
                  <a:pt x="1087" y="628"/>
                </a:lnTo>
                <a:lnTo>
                  <a:pt x="1089" y="633"/>
                </a:lnTo>
                <a:lnTo>
                  <a:pt x="1092" y="638"/>
                </a:lnTo>
                <a:lnTo>
                  <a:pt x="1095" y="643"/>
                </a:lnTo>
                <a:lnTo>
                  <a:pt x="1099" y="647"/>
                </a:lnTo>
                <a:lnTo>
                  <a:pt x="1103" y="651"/>
                </a:lnTo>
                <a:lnTo>
                  <a:pt x="1107" y="655"/>
                </a:lnTo>
                <a:lnTo>
                  <a:pt x="1112" y="658"/>
                </a:lnTo>
                <a:lnTo>
                  <a:pt x="1116" y="661"/>
                </a:lnTo>
                <a:lnTo>
                  <a:pt x="1121" y="664"/>
                </a:lnTo>
                <a:lnTo>
                  <a:pt x="1127" y="666"/>
                </a:lnTo>
                <a:lnTo>
                  <a:pt x="1132" y="667"/>
                </a:lnTo>
                <a:lnTo>
                  <a:pt x="1138" y="668"/>
                </a:lnTo>
                <a:lnTo>
                  <a:pt x="1143" y="668"/>
                </a:lnTo>
                <a:lnTo>
                  <a:pt x="1149" y="668"/>
                </a:lnTo>
                <a:lnTo>
                  <a:pt x="1155" y="666"/>
                </a:lnTo>
                <a:lnTo>
                  <a:pt x="1161" y="664"/>
                </a:lnTo>
                <a:lnTo>
                  <a:pt x="1168" y="662"/>
                </a:lnTo>
                <a:lnTo>
                  <a:pt x="1174" y="658"/>
                </a:lnTo>
                <a:lnTo>
                  <a:pt x="1608" y="387"/>
                </a:lnTo>
                <a:lnTo>
                  <a:pt x="1612" y="385"/>
                </a:lnTo>
                <a:lnTo>
                  <a:pt x="1615" y="382"/>
                </a:lnTo>
                <a:lnTo>
                  <a:pt x="1618" y="380"/>
                </a:lnTo>
                <a:lnTo>
                  <a:pt x="1621" y="377"/>
                </a:lnTo>
                <a:lnTo>
                  <a:pt x="1624" y="374"/>
                </a:lnTo>
                <a:lnTo>
                  <a:pt x="1627" y="371"/>
                </a:lnTo>
                <a:lnTo>
                  <a:pt x="1629" y="368"/>
                </a:lnTo>
                <a:lnTo>
                  <a:pt x="1631" y="364"/>
                </a:lnTo>
                <a:lnTo>
                  <a:pt x="1633" y="361"/>
                </a:lnTo>
                <a:lnTo>
                  <a:pt x="1634" y="357"/>
                </a:lnTo>
                <a:lnTo>
                  <a:pt x="1636" y="353"/>
                </a:lnTo>
                <a:lnTo>
                  <a:pt x="1637" y="350"/>
                </a:lnTo>
                <a:lnTo>
                  <a:pt x="1638" y="346"/>
                </a:lnTo>
                <a:lnTo>
                  <a:pt x="1638" y="341"/>
                </a:lnTo>
                <a:lnTo>
                  <a:pt x="1639" y="337"/>
                </a:lnTo>
                <a:lnTo>
                  <a:pt x="1639" y="333"/>
                </a:lnTo>
                <a:lnTo>
                  <a:pt x="1639" y="329"/>
                </a:lnTo>
                <a:lnTo>
                  <a:pt x="1639" y="325"/>
                </a:lnTo>
                <a:lnTo>
                  <a:pt x="1639" y="321"/>
                </a:lnTo>
                <a:lnTo>
                  <a:pt x="1639" y="317"/>
                </a:lnTo>
                <a:lnTo>
                  <a:pt x="1638" y="313"/>
                </a:lnTo>
                <a:lnTo>
                  <a:pt x="1637" y="309"/>
                </a:lnTo>
                <a:lnTo>
                  <a:pt x="1635" y="306"/>
                </a:lnTo>
                <a:lnTo>
                  <a:pt x="1634" y="302"/>
                </a:lnTo>
                <a:lnTo>
                  <a:pt x="1632" y="299"/>
                </a:lnTo>
                <a:lnTo>
                  <a:pt x="1629" y="296"/>
                </a:lnTo>
                <a:lnTo>
                  <a:pt x="1627" y="293"/>
                </a:lnTo>
                <a:lnTo>
                  <a:pt x="1624" y="290"/>
                </a:lnTo>
                <a:lnTo>
                  <a:pt x="1621" y="287"/>
                </a:lnTo>
                <a:lnTo>
                  <a:pt x="1618" y="285"/>
                </a:lnTo>
                <a:lnTo>
                  <a:pt x="1615" y="28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31"/>
          <p:cNvSpPr/>
          <p:nvPr/>
        </p:nvSpPr>
        <p:spPr>
          <a:xfrm>
            <a:off x="9376203" y="4973131"/>
            <a:ext cx="578973" cy="693518"/>
          </a:xfrm>
          <a:custGeom>
            <a:avLst/>
            <a:gdLst/>
            <a:ahLst/>
            <a:cxnLst/>
            <a:rect l="l" t="t" r="r" b="b"/>
            <a:pathLst>
              <a:path w="1391" h="1666" extrusionOk="0">
                <a:moveTo>
                  <a:pt x="1389" y="1007"/>
                </a:moveTo>
                <a:lnTo>
                  <a:pt x="1391" y="963"/>
                </a:lnTo>
                <a:lnTo>
                  <a:pt x="1389" y="918"/>
                </a:lnTo>
                <a:lnTo>
                  <a:pt x="1384" y="874"/>
                </a:lnTo>
                <a:lnTo>
                  <a:pt x="1376" y="830"/>
                </a:lnTo>
                <a:lnTo>
                  <a:pt x="1366" y="786"/>
                </a:lnTo>
                <a:lnTo>
                  <a:pt x="1352" y="744"/>
                </a:lnTo>
                <a:lnTo>
                  <a:pt x="1336" y="701"/>
                </a:lnTo>
                <a:lnTo>
                  <a:pt x="1317" y="660"/>
                </a:lnTo>
                <a:lnTo>
                  <a:pt x="1295" y="620"/>
                </a:lnTo>
                <a:lnTo>
                  <a:pt x="1271" y="582"/>
                </a:lnTo>
                <a:lnTo>
                  <a:pt x="1245" y="545"/>
                </a:lnTo>
                <a:lnTo>
                  <a:pt x="1216" y="509"/>
                </a:lnTo>
                <a:lnTo>
                  <a:pt x="1185" y="476"/>
                </a:lnTo>
                <a:lnTo>
                  <a:pt x="1151" y="444"/>
                </a:lnTo>
                <a:lnTo>
                  <a:pt x="1116" y="415"/>
                </a:lnTo>
                <a:lnTo>
                  <a:pt x="1078" y="388"/>
                </a:lnTo>
                <a:lnTo>
                  <a:pt x="1032" y="359"/>
                </a:lnTo>
                <a:lnTo>
                  <a:pt x="984" y="334"/>
                </a:lnTo>
                <a:lnTo>
                  <a:pt x="933" y="313"/>
                </a:lnTo>
                <a:lnTo>
                  <a:pt x="881" y="297"/>
                </a:lnTo>
                <a:lnTo>
                  <a:pt x="827" y="285"/>
                </a:lnTo>
                <a:lnTo>
                  <a:pt x="771" y="277"/>
                </a:lnTo>
                <a:lnTo>
                  <a:pt x="715" y="273"/>
                </a:lnTo>
                <a:lnTo>
                  <a:pt x="658" y="275"/>
                </a:lnTo>
                <a:lnTo>
                  <a:pt x="657" y="275"/>
                </a:lnTo>
                <a:lnTo>
                  <a:pt x="656" y="274"/>
                </a:lnTo>
                <a:lnTo>
                  <a:pt x="655" y="274"/>
                </a:lnTo>
                <a:lnTo>
                  <a:pt x="654" y="274"/>
                </a:lnTo>
                <a:lnTo>
                  <a:pt x="653" y="274"/>
                </a:lnTo>
                <a:lnTo>
                  <a:pt x="652" y="273"/>
                </a:lnTo>
                <a:lnTo>
                  <a:pt x="651" y="273"/>
                </a:lnTo>
                <a:lnTo>
                  <a:pt x="650" y="272"/>
                </a:lnTo>
                <a:lnTo>
                  <a:pt x="649" y="271"/>
                </a:lnTo>
                <a:lnTo>
                  <a:pt x="648" y="270"/>
                </a:lnTo>
                <a:lnTo>
                  <a:pt x="647" y="269"/>
                </a:lnTo>
                <a:lnTo>
                  <a:pt x="647" y="268"/>
                </a:lnTo>
                <a:lnTo>
                  <a:pt x="646" y="267"/>
                </a:lnTo>
                <a:lnTo>
                  <a:pt x="645" y="266"/>
                </a:lnTo>
                <a:lnTo>
                  <a:pt x="645" y="264"/>
                </a:lnTo>
                <a:lnTo>
                  <a:pt x="644" y="263"/>
                </a:lnTo>
                <a:lnTo>
                  <a:pt x="643" y="262"/>
                </a:lnTo>
                <a:lnTo>
                  <a:pt x="643" y="261"/>
                </a:lnTo>
                <a:lnTo>
                  <a:pt x="643" y="259"/>
                </a:lnTo>
                <a:lnTo>
                  <a:pt x="643" y="258"/>
                </a:lnTo>
                <a:lnTo>
                  <a:pt x="643" y="257"/>
                </a:lnTo>
                <a:lnTo>
                  <a:pt x="643" y="256"/>
                </a:lnTo>
                <a:lnTo>
                  <a:pt x="643" y="255"/>
                </a:lnTo>
                <a:lnTo>
                  <a:pt x="643" y="253"/>
                </a:lnTo>
                <a:lnTo>
                  <a:pt x="644" y="252"/>
                </a:lnTo>
                <a:lnTo>
                  <a:pt x="644" y="251"/>
                </a:lnTo>
                <a:lnTo>
                  <a:pt x="645" y="250"/>
                </a:lnTo>
                <a:lnTo>
                  <a:pt x="646" y="249"/>
                </a:lnTo>
                <a:lnTo>
                  <a:pt x="646" y="248"/>
                </a:lnTo>
                <a:lnTo>
                  <a:pt x="647" y="248"/>
                </a:lnTo>
                <a:lnTo>
                  <a:pt x="648" y="247"/>
                </a:lnTo>
                <a:lnTo>
                  <a:pt x="649" y="247"/>
                </a:lnTo>
                <a:lnTo>
                  <a:pt x="861" y="117"/>
                </a:lnTo>
                <a:lnTo>
                  <a:pt x="865" y="114"/>
                </a:lnTo>
                <a:lnTo>
                  <a:pt x="869" y="111"/>
                </a:lnTo>
                <a:lnTo>
                  <a:pt x="873" y="108"/>
                </a:lnTo>
                <a:lnTo>
                  <a:pt x="876" y="105"/>
                </a:lnTo>
                <a:lnTo>
                  <a:pt x="879" y="101"/>
                </a:lnTo>
                <a:lnTo>
                  <a:pt x="881" y="98"/>
                </a:lnTo>
                <a:lnTo>
                  <a:pt x="883" y="95"/>
                </a:lnTo>
                <a:lnTo>
                  <a:pt x="884" y="91"/>
                </a:lnTo>
                <a:lnTo>
                  <a:pt x="886" y="88"/>
                </a:lnTo>
                <a:lnTo>
                  <a:pt x="887" y="84"/>
                </a:lnTo>
                <a:lnTo>
                  <a:pt x="888" y="81"/>
                </a:lnTo>
                <a:lnTo>
                  <a:pt x="888" y="77"/>
                </a:lnTo>
                <a:lnTo>
                  <a:pt x="889" y="71"/>
                </a:lnTo>
                <a:lnTo>
                  <a:pt x="889" y="66"/>
                </a:lnTo>
                <a:lnTo>
                  <a:pt x="889" y="61"/>
                </a:lnTo>
                <a:lnTo>
                  <a:pt x="888" y="57"/>
                </a:lnTo>
                <a:lnTo>
                  <a:pt x="888" y="53"/>
                </a:lnTo>
                <a:lnTo>
                  <a:pt x="886" y="48"/>
                </a:lnTo>
                <a:lnTo>
                  <a:pt x="885" y="44"/>
                </a:lnTo>
                <a:lnTo>
                  <a:pt x="883" y="40"/>
                </a:lnTo>
                <a:lnTo>
                  <a:pt x="882" y="36"/>
                </a:lnTo>
                <a:lnTo>
                  <a:pt x="879" y="32"/>
                </a:lnTo>
                <a:lnTo>
                  <a:pt x="877" y="28"/>
                </a:lnTo>
                <a:lnTo>
                  <a:pt x="875" y="24"/>
                </a:lnTo>
                <a:lnTo>
                  <a:pt x="872" y="20"/>
                </a:lnTo>
                <a:lnTo>
                  <a:pt x="869" y="17"/>
                </a:lnTo>
                <a:lnTo>
                  <a:pt x="866" y="14"/>
                </a:lnTo>
                <a:lnTo>
                  <a:pt x="862" y="11"/>
                </a:lnTo>
                <a:lnTo>
                  <a:pt x="859" y="9"/>
                </a:lnTo>
                <a:lnTo>
                  <a:pt x="855" y="7"/>
                </a:lnTo>
                <a:lnTo>
                  <a:pt x="850" y="4"/>
                </a:lnTo>
                <a:lnTo>
                  <a:pt x="848" y="3"/>
                </a:lnTo>
                <a:lnTo>
                  <a:pt x="845" y="2"/>
                </a:lnTo>
                <a:lnTo>
                  <a:pt x="842" y="2"/>
                </a:lnTo>
                <a:lnTo>
                  <a:pt x="839" y="1"/>
                </a:lnTo>
                <a:lnTo>
                  <a:pt x="836" y="0"/>
                </a:lnTo>
                <a:lnTo>
                  <a:pt x="833" y="0"/>
                </a:lnTo>
                <a:lnTo>
                  <a:pt x="829" y="0"/>
                </a:lnTo>
                <a:lnTo>
                  <a:pt x="826" y="0"/>
                </a:lnTo>
                <a:lnTo>
                  <a:pt x="822" y="1"/>
                </a:lnTo>
                <a:lnTo>
                  <a:pt x="818" y="2"/>
                </a:lnTo>
                <a:lnTo>
                  <a:pt x="814" y="3"/>
                </a:lnTo>
                <a:lnTo>
                  <a:pt x="810" y="4"/>
                </a:lnTo>
                <a:lnTo>
                  <a:pt x="806" y="6"/>
                </a:lnTo>
                <a:lnTo>
                  <a:pt x="802" y="9"/>
                </a:lnTo>
                <a:lnTo>
                  <a:pt x="328" y="306"/>
                </a:lnTo>
                <a:lnTo>
                  <a:pt x="324" y="308"/>
                </a:lnTo>
                <a:lnTo>
                  <a:pt x="321" y="310"/>
                </a:lnTo>
                <a:lnTo>
                  <a:pt x="318" y="313"/>
                </a:lnTo>
                <a:lnTo>
                  <a:pt x="315" y="315"/>
                </a:lnTo>
                <a:lnTo>
                  <a:pt x="312" y="318"/>
                </a:lnTo>
                <a:lnTo>
                  <a:pt x="309" y="321"/>
                </a:lnTo>
                <a:lnTo>
                  <a:pt x="307" y="325"/>
                </a:lnTo>
                <a:lnTo>
                  <a:pt x="305" y="328"/>
                </a:lnTo>
                <a:lnTo>
                  <a:pt x="303" y="331"/>
                </a:lnTo>
                <a:lnTo>
                  <a:pt x="302" y="335"/>
                </a:lnTo>
                <a:lnTo>
                  <a:pt x="300" y="339"/>
                </a:lnTo>
                <a:lnTo>
                  <a:pt x="299" y="343"/>
                </a:lnTo>
                <a:lnTo>
                  <a:pt x="298" y="346"/>
                </a:lnTo>
                <a:lnTo>
                  <a:pt x="298" y="350"/>
                </a:lnTo>
                <a:lnTo>
                  <a:pt x="297" y="354"/>
                </a:lnTo>
                <a:lnTo>
                  <a:pt x="297" y="359"/>
                </a:lnTo>
                <a:lnTo>
                  <a:pt x="297" y="363"/>
                </a:lnTo>
                <a:lnTo>
                  <a:pt x="298" y="367"/>
                </a:lnTo>
                <a:lnTo>
                  <a:pt x="298" y="371"/>
                </a:lnTo>
                <a:lnTo>
                  <a:pt x="299" y="375"/>
                </a:lnTo>
                <a:lnTo>
                  <a:pt x="300" y="379"/>
                </a:lnTo>
                <a:lnTo>
                  <a:pt x="302" y="383"/>
                </a:lnTo>
                <a:lnTo>
                  <a:pt x="303" y="387"/>
                </a:lnTo>
                <a:lnTo>
                  <a:pt x="305" y="390"/>
                </a:lnTo>
                <a:lnTo>
                  <a:pt x="307" y="393"/>
                </a:lnTo>
                <a:lnTo>
                  <a:pt x="309" y="397"/>
                </a:lnTo>
                <a:lnTo>
                  <a:pt x="312" y="400"/>
                </a:lnTo>
                <a:lnTo>
                  <a:pt x="315" y="403"/>
                </a:lnTo>
                <a:lnTo>
                  <a:pt x="318" y="405"/>
                </a:lnTo>
                <a:lnTo>
                  <a:pt x="321" y="408"/>
                </a:lnTo>
                <a:lnTo>
                  <a:pt x="324" y="410"/>
                </a:lnTo>
                <a:lnTo>
                  <a:pt x="328" y="413"/>
                </a:lnTo>
                <a:lnTo>
                  <a:pt x="799" y="706"/>
                </a:lnTo>
                <a:lnTo>
                  <a:pt x="805" y="709"/>
                </a:lnTo>
                <a:lnTo>
                  <a:pt x="812" y="711"/>
                </a:lnTo>
                <a:lnTo>
                  <a:pt x="818" y="713"/>
                </a:lnTo>
                <a:lnTo>
                  <a:pt x="824" y="715"/>
                </a:lnTo>
                <a:lnTo>
                  <a:pt x="830" y="715"/>
                </a:lnTo>
                <a:lnTo>
                  <a:pt x="835" y="715"/>
                </a:lnTo>
                <a:lnTo>
                  <a:pt x="841" y="714"/>
                </a:lnTo>
                <a:lnTo>
                  <a:pt x="846" y="713"/>
                </a:lnTo>
                <a:lnTo>
                  <a:pt x="851" y="711"/>
                </a:lnTo>
                <a:lnTo>
                  <a:pt x="856" y="709"/>
                </a:lnTo>
                <a:lnTo>
                  <a:pt x="860" y="706"/>
                </a:lnTo>
                <a:lnTo>
                  <a:pt x="864" y="703"/>
                </a:lnTo>
                <a:lnTo>
                  <a:pt x="868" y="699"/>
                </a:lnTo>
                <a:lnTo>
                  <a:pt x="872" y="695"/>
                </a:lnTo>
                <a:lnTo>
                  <a:pt x="875" y="691"/>
                </a:lnTo>
                <a:lnTo>
                  <a:pt x="878" y="687"/>
                </a:lnTo>
                <a:lnTo>
                  <a:pt x="881" y="682"/>
                </a:lnTo>
                <a:lnTo>
                  <a:pt x="884" y="676"/>
                </a:lnTo>
                <a:lnTo>
                  <a:pt x="886" y="671"/>
                </a:lnTo>
                <a:lnTo>
                  <a:pt x="887" y="665"/>
                </a:lnTo>
                <a:lnTo>
                  <a:pt x="888" y="659"/>
                </a:lnTo>
                <a:lnTo>
                  <a:pt x="889" y="653"/>
                </a:lnTo>
                <a:lnTo>
                  <a:pt x="889" y="647"/>
                </a:lnTo>
                <a:lnTo>
                  <a:pt x="889" y="641"/>
                </a:lnTo>
                <a:lnTo>
                  <a:pt x="887" y="635"/>
                </a:lnTo>
                <a:lnTo>
                  <a:pt x="886" y="630"/>
                </a:lnTo>
                <a:lnTo>
                  <a:pt x="883" y="624"/>
                </a:lnTo>
                <a:lnTo>
                  <a:pt x="880" y="618"/>
                </a:lnTo>
                <a:lnTo>
                  <a:pt x="877" y="613"/>
                </a:lnTo>
                <a:lnTo>
                  <a:pt x="872" y="608"/>
                </a:lnTo>
                <a:lnTo>
                  <a:pt x="867" y="603"/>
                </a:lnTo>
                <a:lnTo>
                  <a:pt x="861" y="599"/>
                </a:lnTo>
                <a:lnTo>
                  <a:pt x="593" y="433"/>
                </a:lnTo>
                <a:lnTo>
                  <a:pt x="592" y="432"/>
                </a:lnTo>
                <a:lnTo>
                  <a:pt x="591" y="431"/>
                </a:lnTo>
                <a:lnTo>
                  <a:pt x="590" y="431"/>
                </a:lnTo>
                <a:lnTo>
                  <a:pt x="589" y="430"/>
                </a:lnTo>
                <a:lnTo>
                  <a:pt x="589" y="429"/>
                </a:lnTo>
                <a:lnTo>
                  <a:pt x="588" y="428"/>
                </a:lnTo>
                <a:lnTo>
                  <a:pt x="587" y="427"/>
                </a:lnTo>
                <a:lnTo>
                  <a:pt x="587" y="426"/>
                </a:lnTo>
                <a:lnTo>
                  <a:pt x="587" y="425"/>
                </a:lnTo>
                <a:lnTo>
                  <a:pt x="586" y="424"/>
                </a:lnTo>
                <a:lnTo>
                  <a:pt x="586" y="423"/>
                </a:lnTo>
                <a:lnTo>
                  <a:pt x="586" y="422"/>
                </a:lnTo>
                <a:lnTo>
                  <a:pt x="586" y="421"/>
                </a:lnTo>
                <a:lnTo>
                  <a:pt x="586" y="420"/>
                </a:lnTo>
                <a:lnTo>
                  <a:pt x="587" y="419"/>
                </a:lnTo>
                <a:lnTo>
                  <a:pt x="587" y="419"/>
                </a:lnTo>
                <a:lnTo>
                  <a:pt x="587" y="417"/>
                </a:lnTo>
                <a:lnTo>
                  <a:pt x="587" y="416"/>
                </a:lnTo>
                <a:lnTo>
                  <a:pt x="588" y="415"/>
                </a:lnTo>
                <a:lnTo>
                  <a:pt x="588" y="414"/>
                </a:lnTo>
                <a:lnTo>
                  <a:pt x="589" y="413"/>
                </a:lnTo>
                <a:lnTo>
                  <a:pt x="589" y="412"/>
                </a:lnTo>
                <a:lnTo>
                  <a:pt x="590" y="411"/>
                </a:lnTo>
                <a:lnTo>
                  <a:pt x="591" y="410"/>
                </a:lnTo>
                <a:lnTo>
                  <a:pt x="592" y="409"/>
                </a:lnTo>
                <a:lnTo>
                  <a:pt x="593" y="409"/>
                </a:lnTo>
                <a:lnTo>
                  <a:pt x="594" y="408"/>
                </a:lnTo>
                <a:lnTo>
                  <a:pt x="595" y="408"/>
                </a:lnTo>
                <a:lnTo>
                  <a:pt x="596" y="407"/>
                </a:lnTo>
                <a:lnTo>
                  <a:pt x="597" y="407"/>
                </a:lnTo>
                <a:lnTo>
                  <a:pt x="598" y="407"/>
                </a:lnTo>
                <a:lnTo>
                  <a:pt x="599" y="407"/>
                </a:lnTo>
                <a:lnTo>
                  <a:pt x="631" y="402"/>
                </a:lnTo>
                <a:lnTo>
                  <a:pt x="664" y="400"/>
                </a:lnTo>
                <a:lnTo>
                  <a:pt x="696" y="399"/>
                </a:lnTo>
                <a:lnTo>
                  <a:pt x="728" y="400"/>
                </a:lnTo>
                <a:lnTo>
                  <a:pt x="760" y="403"/>
                </a:lnTo>
                <a:lnTo>
                  <a:pt x="792" y="408"/>
                </a:lnTo>
                <a:lnTo>
                  <a:pt x="824" y="414"/>
                </a:lnTo>
                <a:lnTo>
                  <a:pt x="855" y="422"/>
                </a:lnTo>
                <a:lnTo>
                  <a:pt x="886" y="432"/>
                </a:lnTo>
                <a:lnTo>
                  <a:pt x="916" y="444"/>
                </a:lnTo>
                <a:lnTo>
                  <a:pt x="945" y="457"/>
                </a:lnTo>
                <a:lnTo>
                  <a:pt x="974" y="472"/>
                </a:lnTo>
                <a:lnTo>
                  <a:pt x="1002" y="488"/>
                </a:lnTo>
                <a:lnTo>
                  <a:pt x="1029" y="506"/>
                </a:lnTo>
                <a:lnTo>
                  <a:pt x="1056" y="526"/>
                </a:lnTo>
                <a:lnTo>
                  <a:pt x="1081" y="548"/>
                </a:lnTo>
                <a:lnTo>
                  <a:pt x="1108" y="574"/>
                </a:lnTo>
                <a:lnTo>
                  <a:pt x="1133" y="603"/>
                </a:lnTo>
                <a:lnTo>
                  <a:pt x="1156" y="632"/>
                </a:lnTo>
                <a:lnTo>
                  <a:pt x="1177" y="663"/>
                </a:lnTo>
                <a:lnTo>
                  <a:pt x="1196" y="695"/>
                </a:lnTo>
                <a:lnTo>
                  <a:pt x="1213" y="729"/>
                </a:lnTo>
                <a:lnTo>
                  <a:pt x="1227" y="763"/>
                </a:lnTo>
                <a:lnTo>
                  <a:pt x="1239" y="798"/>
                </a:lnTo>
                <a:lnTo>
                  <a:pt x="1249" y="834"/>
                </a:lnTo>
                <a:lnTo>
                  <a:pt x="1257" y="870"/>
                </a:lnTo>
                <a:lnTo>
                  <a:pt x="1262" y="907"/>
                </a:lnTo>
                <a:lnTo>
                  <a:pt x="1265" y="945"/>
                </a:lnTo>
                <a:lnTo>
                  <a:pt x="1266" y="983"/>
                </a:lnTo>
                <a:lnTo>
                  <a:pt x="1264" y="1021"/>
                </a:lnTo>
                <a:lnTo>
                  <a:pt x="1260" y="1060"/>
                </a:lnTo>
                <a:lnTo>
                  <a:pt x="1253" y="1098"/>
                </a:lnTo>
                <a:lnTo>
                  <a:pt x="1244" y="1134"/>
                </a:lnTo>
                <a:lnTo>
                  <a:pt x="1234" y="1168"/>
                </a:lnTo>
                <a:lnTo>
                  <a:pt x="1220" y="1201"/>
                </a:lnTo>
                <a:lnTo>
                  <a:pt x="1205" y="1234"/>
                </a:lnTo>
                <a:lnTo>
                  <a:pt x="1187" y="1265"/>
                </a:lnTo>
                <a:lnTo>
                  <a:pt x="1168" y="1295"/>
                </a:lnTo>
                <a:lnTo>
                  <a:pt x="1146" y="1324"/>
                </a:lnTo>
                <a:lnTo>
                  <a:pt x="1123" y="1351"/>
                </a:lnTo>
                <a:lnTo>
                  <a:pt x="1098" y="1377"/>
                </a:lnTo>
                <a:lnTo>
                  <a:pt x="1071" y="1402"/>
                </a:lnTo>
                <a:lnTo>
                  <a:pt x="1042" y="1425"/>
                </a:lnTo>
                <a:lnTo>
                  <a:pt x="1012" y="1447"/>
                </a:lnTo>
                <a:lnTo>
                  <a:pt x="981" y="1466"/>
                </a:lnTo>
                <a:lnTo>
                  <a:pt x="948" y="1484"/>
                </a:lnTo>
                <a:lnTo>
                  <a:pt x="913" y="1500"/>
                </a:lnTo>
                <a:lnTo>
                  <a:pt x="878" y="1513"/>
                </a:lnTo>
                <a:lnTo>
                  <a:pt x="847" y="1524"/>
                </a:lnTo>
                <a:lnTo>
                  <a:pt x="815" y="1532"/>
                </a:lnTo>
                <a:lnTo>
                  <a:pt x="783" y="1538"/>
                </a:lnTo>
                <a:lnTo>
                  <a:pt x="751" y="1542"/>
                </a:lnTo>
                <a:lnTo>
                  <a:pt x="719" y="1544"/>
                </a:lnTo>
                <a:lnTo>
                  <a:pt x="687" y="1544"/>
                </a:lnTo>
                <a:lnTo>
                  <a:pt x="655" y="1543"/>
                </a:lnTo>
                <a:lnTo>
                  <a:pt x="623" y="1539"/>
                </a:lnTo>
                <a:lnTo>
                  <a:pt x="592" y="1534"/>
                </a:lnTo>
                <a:lnTo>
                  <a:pt x="560" y="1526"/>
                </a:lnTo>
                <a:lnTo>
                  <a:pt x="529" y="1517"/>
                </a:lnTo>
                <a:lnTo>
                  <a:pt x="499" y="1506"/>
                </a:lnTo>
                <a:lnTo>
                  <a:pt x="468" y="1493"/>
                </a:lnTo>
                <a:lnTo>
                  <a:pt x="439" y="1478"/>
                </a:lnTo>
                <a:lnTo>
                  <a:pt x="409" y="1461"/>
                </a:lnTo>
                <a:lnTo>
                  <a:pt x="381" y="1442"/>
                </a:lnTo>
                <a:lnTo>
                  <a:pt x="352" y="1422"/>
                </a:lnTo>
                <a:lnTo>
                  <a:pt x="325" y="1399"/>
                </a:lnTo>
                <a:lnTo>
                  <a:pt x="299" y="1375"/>
                </a:lnTo>
                <a:lnTo>
                  <a:pt x="275" y="1350"/>
                </a:lnTo>
                <a:lnTo>
                  <a:pt x="252" y="1323"/>
                </a:lnTo>
                <a:lnTo>
                  <a:pt x="231" y="1295"/>
                </a:lnTo>
                <a:lnTo>
                  <a:pt x="212" y="1267"/>
                </a:lnTo>
                <a:lnTo>
                  <a:pt x="194" y="1237"/>
                </a:lnTo>
                <a:lnTo>
                  <a:pt x="179" y="1206"/>
                </a:lnTo>
                <a:lnTo>
                  <a:pt x="165" y="1174"/>
                </a:lnTo>
                <a:lnTo>
                  <a:pt x="153" y="1142"/>
                </a:lnTo>
                <a:lnTo>
                  <a:pt x="144" y="1109"/>
                </a:lnTo>
                <a:lnTo>
                  <a:pt x="136" y="1075"/>
                </a:lnTo>
                <a:lnTo>
                  <a:pt x="130" y="1041"/>
                </a:lnTo>
                <a:lnTo>
                  <a:pt x="126" y="1006"/>
                </a:lnTo>
                <a:lnTo>
                  <a:pt x="125" y="972"/>
                </a:lnTo>
                <a:lnTo>
                  <a:pt x="126" y="940"/>
                </a:lnTo>
                <a:lnTo>
                  <a:pt x="129" y="908"/>
                </a:lnTo>
                <a:lnTo>
                  <a:pt x="134" y="877"/>
                </a:lnTo>
                <a:lnTo>
                  <a:pt x="139" y="847"/>
                </a:lnTo>
                <a:lnTo>
                  <a:pt x="147" y="817"/>
                </a:lnTo>
                <a:lnTo>
                  <a:pt x="156" y="788"/>
                </a:lnTo>
                <a:lnTo>
                  <a:pt x="166" y="759"/>
                </a:lnTo>
                <a:lnTo>
                  <a:pt x="178" y="732"/>
                </a:lnTo>
                <a:lnTo>
                  <a:pt x="179" y="729"/>
                </a:lnTo>
                <a:lnTo>
                  <a:pt x="179" y="728"/>
                </a:lnTo>
                <a:lnTo>
                  <a:pt x="180" y="727"/>
                </a:lnTo>
                <a:lnTo>
                  <a:pt x="180" y="726"/>
                </a:lnTo>
                <a:lnTo>
                  <a:pt x="180" y="725"/>
                </a:lnTo>
                <a:lnTo>
                  <a:pt x="180" y="724"/>
                </a:lnTo>
                <a:lnTo>
                  <a:pt x="180" y="723"/>
                </a:lnTo>
                <a:lnTo>
                  <a:pt x="180" y="723"/>
                </a:lnTo>
                <a:lnTo>
                  <a:pt x="180" y="722"/>
                </a:lnTo>
                <a:lnTo>
                  <a:pt x="180" y="721"/>
                </a:lnTo>
                <a:lnTo>
                  <a:pt x="180" y="720"/>
                </a:lnTo>
                <a:lnTo>
                  <a:pt x="179" y="719"/>
                </a:lnTo>
                <a:lnTo>
                  <a:pt x="179" y="719"/>
                </a:lnTo>
                <a:lnTo>
                  <a:pt x="179" y="718"/>
                </a:lnTo>
                <a:lnTo>
                  <a:pt x="178" y="718"/>
                </a:lnTo>
                <a:lnTo>
                  <a:pt x="102" y="644"/>
                </a:lnTo>
                <a:lnTo>
                  <a:pt x="101" y="643"/>
                </a:lnTo>
                <a:lnTo>
                  <a:pt x="101" y="643"/>
                </a:lnTo>
                <a:lnTo>
                  <a:pt x="100" y="643"/>
                </a:lnTo>
                <a:lnTo>
                  <a:pt x="100" y="642"/>
                </a:lnTo>
                <a:lnTo>
                  <a:pt x="99" y="642"/>
                </a:lnTo>
                <a:lnTo>
                  <a:pt x="99" y="642"/>
                </a:lnTo>
                <a:lnTo>
                  <a:pt x="97" y="642"/>
                </a:lnTo>
                <a:lnTo>
                  <a:pt x="96" y="642"/>
                </a:lnTo>
                <a:lnTo>
                  <a:pt x="95" y="642"/>
                </a:lnTo>
                <a:lnTo>
                  <a:pt x="93" y="642"/>
                </a:lnTo>
                <a:lnTo>
                  <a:pt x="91" y="642"/>
                </a:lnTo>
                <a:lnTo>
                  <a:pt x="90" y="642"/>
                </a:lnTo>
                <a:lnTo>
                  <a:pt x="89" y="642"/>
                </a:lnTo>
                <a:lnTo>
                  <a:pt x="88" y="642"/>
                </a:lnTo>
                <a:lnTo>
                  <a:pt x="88" y="642"/>
                </a:lnTo>
                <a:lnTo>
                  <a:pt x="88" y="642"/>
                </a:lnTo>
                <a:lnTo>
                  <a:pt x="87" y="642"/>
                </a:lnTo>
                <a:lnTo>
                  <a:pt x="87" y="642"/>
                </a:lnTo>
                <a:lnTo>
                  <a:pt x="86" y="643"/>
                </a:lnTo>
                <a:lnTo>
                  <a:pt x="86" y="643"/>
                </a:lnTo>
                <a:lnTo>
                  <a:pt x="86" y="644"/>
                </a:lnTo>
                <a:lnTo>
                  <a:pt x="85" y="644"/>
                </a:lnTo>
                <a:lnTo>
                  <a:pt x="85" y="645"/>
                </a:lnTo>
                <a:lnTo>
                  <a:pt x="85" y="646"/>
                </a:lnTo>
                <a:lnTo>
                  <a:pt x="85" y="647"/>
                </a:lnTo>
                <a:lnTo>
                  <a:pt x="66" y="685"/>
                </a:lnTo>
                <a:lnTo>
                  <a:pt x="49" y="724"/>
                </a:lnTo>
                <a:lnTo>
                  <a:pt x="35" y="765"/>
                </a:lnTo>
                <a:lnTo>
                  <a:pt x="23" y="805"/>
                </a:lnTo>
                <a:lnTo>
                  <a:pt x="14" y="847"/>
                </a:lnTo>
                <a:lnTo>
                  <a:pt x="7" y="889"/>
                </a:lnTo>
                <a:lnTo>
                  <a:pt x="2" y="931"/>
                </a:lnTo>
                <a:lnTo>
                  <a:pt x="0" y="975"/>
                </a:lnTo>
                <a:lnTo>
                  <a:pt x="0" y="980"/>
                </a:lnTo>
                <a:lnTo>
                  <a:pt x="3" y="1024"/>
                </a:lnTo>
                <a:lnTo>
                  <a:pt x="9" y="1068"/>
                </a:lnTo>
                <a:lnTo>
                  <a:pt x="17" y="1112"/>
                </a:lnTo>
                <a:lnTo>
                  <a:pt x="28" y="1154"/>
                </a:lnTo>
                <a:lnTo>
                  <a:pt x="41" y="1196"/>
                </a:lnTo>
                <a:lnTo>
                  <a:pt x="57" y="1236"/>
                </a:lnTo>
                <a:lnTo>
                  <a:pt x="75" y="1276"/>
                </a:lnTo>
                <a:lnTo>
                  <a:pt x="95" y="1314"/>
                </a:lnTo>
                <a:lnTo>
                  <a:pt x="117" y="1351"/>
                </a:lnTo>
                <a:lnTo>
                  <a:pt x="142" y="1387"/>
                </a:lnTo>
                <a:lnTo>
                  <a:pt x="169" y="1421"/>
                </a:lnTo>
                <a:lnTo>
                  <a:pt x="198" y="1454"/>
                </a:lnTo>
                <a:lnTo>
                  <a:pt x="229" y="1485"/>
                </a:lnTo>
                <a:lnTo>
                  <a:pt x="262" y="1514"/>
                </a:lnTo>
                <a:lnTo>
                  <a:pt x="296" y="1541"/>
                </a:lnTo>
                <a:lnTo>
                  <a:pt x="333" y="1566"/>
                </a:lnTo>
                <a:lnTo>
                  <a:pt x="371" y="1589"/>
                </a:lnTo>
                <a:lnTo>
                  <a:pt x="412" y="1609"/>
                </a:lnTo>
                <a:lnTo>
                  <a:pt x="453" y="1626"/>
                </a:lnTo>
                <a:lnTo>
                  <a:pt x="495" y="1640"/>
                </a:lnTo>
                <a:lnTo>
                  <a:pt x="539" y="1651"/>
                </a:lnTo>
                <a:lnTo>
                  <a:pt x="583" y="1659"/>
                </a:lnTo>
                <a:lnTo>
                  <a:pt x="628" y="1664"/>
                </a:lnTo>
                <a:lnTo>
                  <a:pt x="674" y="1666"/>
                </a:lnTo>
                <a:lnTo>
                  <a:pt x="719" y="1666"/>
                </a:lnTo>
                <a:lnTo>
                  <a:pt x="765" y="1662"/>
                </a:lnTo>
                <a:lnTo>
                  <a:pt x="811" y="1655"/>
                </a:lnTo>
                <a:lnTo>
                  <a:pt x="857" y="1645"/>
                </a:lnTo>
                <a:lnTo>
                  <a:pt x="902" y="1633"/>
                </a:lnTo>
                <a:lnTo>
                  <a:pt x="946" y="1617"/>
                </a:lnTo>
                <a:lnTo>
                  <a:pt x="990" y="1599"/>
                </a:lnTo>
                <a:lnTo>
                  <a:pt x="1033" y="1577"/>
                </a:lnTo>
                <a:lnTo>
                  <a:pt x="1070" y="1555"/>
                </a:lnTo>
                <a:lnTo>
                  <a:pt x="1106" y="1530"/>
                </a:lnTo>
                <a:lnTo>
                  <a:pt x="1140" y="1503"/>
                </a:lnTo>
                <a:lnTo>
                  <a:pt x="1172" y="1474"/>
                </a:lnTo>
                <a:lnTo>
                  <a:pt x="1202" y="1443"/>
                </a:lnTo>
                <a:lnTo>
                  <a:pt x="1230" y="1410"/>
                </a:lnTo>
                <a:lnTo>
                  <a:pt x="1257" y="1375"/>
                </a:lnTo>
                <a:lnTo>
                  <a:pt x="1281" y="1339"/>
                </a:lnTo>
                <a:lnTo>
                  <a:pt x="1303" y="1302"/>
                </a:lnTo>
                <a:lnTo>
                  <a:pt x="1322" y="1263"/>
                </a:lnTo>
                <a:lnTo>
                  <a:pt x="1340" y="1223"/>
                </a:lnTo>
                <a:lnTo>
                  <a:pt x="1355" y="1182"/>
                </a:lnTo>
                <a:lnTo>
                  <a:pt x="1367" y="1139"/>
                </a:lnTo>
                <a:lnTo>
                  <a:pt x="1377" y="1096"/>
                </a:lnTo>
                <a:lnTo>
                  <a:pt x="1384" y="105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5" name="Google Shape;765;p31"/>
          <p:cNvGrpSpPr/>
          <p:nvPr/>
        </p:nvGrpSpPr>
        <p:grpSpPr>
          <a:xfrm>
            <a:off x="4780660" y="5177760"/>
            <a:ext cx="688104" cy="239920"/>
            <a:chOff x="10313367" y="2961445"/>
            <a:chExt cx="762362" cy="265811"/>
          </a:xfrm>
        </p:grpSpPr>
        <p:sp>
          <p:nvSpPr>
            <p:cNvPr id="766" name="Google Shape;766;p31"/>
            <p:cNvSpPr/>
            <p:nvPr/>
          </p:nvSpPr>
          <p:spPr>
            <a:xfrm>
              <a:off x="10313367" y="2961445"/>
              <a:ext cx="616995" cy="265811"/>
            </a:xfrm>
            <a:custGeom>
              <a:avLst/>
              <a:gdLst/>
              <a:ahLst/>
              <a:cxnLst/>
              <a:rect l="l" t="t" r="r" b="b"/>
              <a:pathLst>
                <a:path w="1338" h="577" extrusionOk="0">
                  <a:moveTo>
                    <a:pt x="1309" y="466"/>
                  </a:moveTo>
                  <a:lnTo>
                    <a:pt x="1030" y="291"/>
                  </a:lnTo>
                  <a:lnTo>
                    <a:pt x="1030" y="285"/>
                  </a:lnTo>
                  <a:lnTo>
                    <a:pt x="1309" y="111"/>
                  </a:lnTo>
                  <a:lnTo>
                    <a:pt x="1315" y="107"/>
                  </a:lnTo>
                  <a:lnTo>
                    <a:pt x="1320" y="103"/>
                  </a:lnTo>
                  <a:lnTo>
                    <a:pt x="1325" y="98"/>
                  </a:lnTo>
                  <a:lnTo>
                    <a:pt x="1328" y="94"/>
                  </a:lnTo>
                  <a:lnTo>
                    <a:pt x="1331" y="89"/>
                  </a:lnTo>
                  <a:lnTo>
                    <a:pt x="1334" y="83"/>
                  </a:lnTo>
                  <a:lnTo>
                    <a:pt x="1336" y="78"/>
                  </a:lnTo>
                  <a:lnTo>
                    <a:pt x="1337" y="73"/>
                  </a:lnTo>
                  <a:lnTo>
                    <a:pt x="1337" y="67"/>
                  </a:lnTo>
                  <a:lnTo>
                    <a:pt x="1338" y="62"/>
                  </a:lnTo>
                  <a:lnTo>
                    <a:pt x="1337" y="56"/>
                  </a:lnTo>
                  <a:lnTo>
                    <a:pt x="1336" y="51"/>
                  </a:lnTo>
                  <a:lnTo>
                    <a:pt x="1335" y="45"/>
                  </a:lnTo>
                  <a:lnTo>
                    <a:pt x="1333" y="40"/>
                  </a:lnTo>
                  <a:lnTo>
                    <a:pt x="1331" y="35"/>
                  </a:lnTo>
                  <a:lnTo>
                    <a:pt x="1329" y="30"/>
                  </a:lnTo>
                  <a:lnTo>
                    <a:pt x="1326" y="25"/>
                  </a:lnTo>
                  <a:lnTo>
                    <a:pt x="1322" y="21"/>
                  </a:lnTo>
                  <a:lnTo>
                    <a:pt x="1319" y="17"/>
                  </a:lnTo>
                  <a:lnTo>
                    <a:pt x="1315" y="13"/>
                  </a:lnTo>
                  <a:lnTo>
                    <a:pt x="1311" y="10"/>
                  </a:lnTo>
                  <a:lnTo>
                    <a:pt x="1306" y="7"/>
                  </a:lnTo>
                  <a:lnTo>
                    <a:pt x="1301" y="5"/>
                  </a:lnTo>
                  <a:lnTo>
                    <a:pt x="1296" y="3"/>
                  </a:lnTo>
                  <a:lnTo>
                    <a:pt x="1291" y="1"/>
                  </a:lnTo>
                  <a:lnTo>
                    <a:pt x="1286" y="0"/>
                  </a:lnTo>
                  <a:lnTo>
                    <a:pt x="1280" y="0"/>
                  </a:lnTo>
                  <a:lnTo>
                    <a:pt x="1274" y="0"/>
                  </a:lnTo>
                  <a:lnTo>
                    <a:pt x="1268" y="1"/>
                  </a:lnTo>
                  <a:lnTo>
                    <a:pt x="1263" y="3"/>
                  </a:lnTo>
                  <a:lnTo>
                    <a:pt x="1257" y="6"/>
                  </a:lnTo>
                  <a:lnTo>
                    <a:pt x="1250" y="9"/>
                  </a:lnTo>
                  <a:lnTo>
                    <a:pt x="897" y="229"/>
                  </a:lnTo>
                  <a:lnTo>
                    <a:pt x="265" y="229"/>
                  </a:lnTo>
                  <a:lnTo>
                    <a:pt x="454" y="111"/>
                  </a:lnTo>
                  <a:lnTo>
                    <a:pt x="460" y="107"/>
                  </a:lnTo>
                  <a:lnTo>
                    <a:pt x="465" y="103"/>
                  </a:lnTo>
                  <a:lnTo>
                    <a:pt x="470" y="98"/>
                  </a:lnTo>
                  <a:lnTo>
                    <a:pt x="473" y="94"/>
                  </a:lnTo>
                  <a:lnTo>
                    <a:pt x="476" y="89"/>
                  </a:lnTo>
                  <a:lnTo>
                    <a:pt x="479" y="83"/>
                  </a:lnTo>
                  <a:lnTo>
                    <a:pt x="481" y="78"/>
                  </a:lnTo>
                  <a:lnTo>
                    <a:pt x="482" y="73"/>
                  </a:lnTo>
                  <a:lnTo>
                    <a:pt x="483" y="67"/>
                  </a:lnTo>
                  <a:lnTo>
                    <a:pt x="483" y="62"/>
                  </a:lnTo>
                  <a:lnTo>
                    <a:pt x="482" y="56"/>
                  </a:lnTo>
                  <a:lnTo>
                    <a:pt x="482" y="51"/>
                  </a:lnTo>
                  <a:lnTo>
                    <a:pt x="480" y="45"/>
                  </a:lnTo>
                  <a:lnTo>
                    <a:pt x="478" y="40"/>
                  </a:lnTo>
                  <a:lnTo>
                    <a:pt x="476" y="35"/>
                  </a:lnTo>
                  <a:lnTo>
                    <a:pt x="474" y="30"/>
                  </a:lnTo>
                  <a:lnTo>
                    <a:pt x="471" y="25"/>
                  </a:lnTo>
                  <a:lnTo>
                    <a:pt x="467" y="21"/>
                  </a:lnTo>
                  <a:lnTo>
                    <a:pt x="464" y="17"/>
                  </a:lnTo>
                  <a:lnTo>
                    <a:pt x="460" y="13"/>
                  </a:lnTo>
                  <a:lnTo>
                    <a:pt x="456" y="10"/>
                  </a:lnTo>
                  <a:lnTo>
                    <a:pt x="451" y="7"/>
                  </a:lnTo>
                  <a:lnTo>
                    <a:pt x="446" y="5"/>
                  </a:lnTo>
                  <a:lnTo>
                    <a:pt x="441" y="3"/>
                  </a:lnTo>
                  <a:lnTo>
                    <a:pt x="436" y="1"/>
                  </a:lnTo>
                  <a:lnTo>
                    <a:pt x="431" y="0"/>
                  </a:lnTo>
                  <a:lnTo>
                    <a:pt x="425" y="0"/>
                  </a:lnTo>
                  <a:lnTo>
                    <a:pt x="419" y="0"/>
                  </a:lnTo>
                  <a:lnTo>
                    <a:pt x="414" y="1"/>
                  </a:lnTo>
                  <a:lnTo>
                    <a:pt x="408" y="3"/>
                  </a:lnTo>
                  <a:lnTo>
                    <a:pt x="402" y="6"/>
                  </a:lnTo>
                  <a:lnTo>
                    <a:pt x="395" y="9"/>
                  </a:lnTo>
                  <a:lnTo>
                    <a:pt x="28" y="237"/>
                  </a:lnTo>
                  <a:lnTo>
                    <a:pt x="22" y="242"/>
                  </a:lnTo>
                  <a:lnTo>
                    <a:pt x="16" y="247"/>
                  </a:lnTo>
                  <a:lnTo>
                    <a:pt x="11" y="253"/>
                  </a:lnTo>
                  <a:lnTo>
                    <a:pt x="7" y="260"/>
                  </a:lnTo>
                  <a:lnTo>
                    <a:pt x="4" y="267"/>
                  </a:lnTo>
                  <a:lnTo>
                    <a:pt x="2" y="274"/>
                  </a:lnTo>
                  <a:lnTo>
                    <a:pt x="1" y="281"/>
                  </a:lnTo>
                  <a:lnTo>
                    <a:pt x="0" y="288"/>
                  </a:lnTo>
                  <a:lnTo>
                    <a:pt x="0" y="296"/>
                  </a:lnTo>
                  <a:lnTo>
                    <a:pt x="2" y="303"/>
                  </a:lnTo>
                  <a:lnTo>
                    <a:pt x="4" y="310"/>
                  </a:lnTo>
                  <a:lnTo>
                    <a:pt x="7" y="317"/>
                  </a:lnTo>
                  <a:lnTo>
                    <a:pt x="11" y="323"/>
                  </a:lnTo>
                  <a:lnTo>
                    <a:pt x="16" y="329"/>
                  </a:lnTo>
                  <a:lnTo>
                    <a:pt x="22" y="335"/>
                  </a:lnTo>
                  <a:lnTo>
                    <a:pt x="28" y="339"/>
                  </a:lnTo>
                  <a:lnTo>
                    <a:pt x="395" y="568"/>
                  </a:lnTo>
                  <a:lnTo>
                    <a:pt x="402" y="571"/>
                  </a:lnTo>
                  <a:lnTo>
                    <a:pt x="408" y="574"/>
                  </a:lnTo>
                  <a:lnTo>
                    <a:pt x="414" y="576"/>
                  </a:lnTo>
                  <a:lnTo>
                    <a:pt x="419" y="577"/>
                  </a:lnTo>
                  <a:lnTo>
                    <a:pt x="425" y="577"/>
                  </a:lnTo>
                  <a:lnTo>
                    <a:pt x="431" y="577"/>
                  </a:lnTo>
                  <a:lnTo>
                    <a:pt x="436" y="576"/>
                  </a:lnTo>
                  <a:lnTo>
                    <a:pt x="441" y="574"/>
                  </a:lnTo>
                  <a:lnTo>
                    <a:pt x="446" y="572"/>
                  </a:lnTo>
                  <a:lnTo>
                    <a:pt x="451" y="570"/>
                  </a:lnTo>
                  <a:lnTo>
                    <a:pt x="456" y="567"/>
                  </a:lnTo>
                  <a:lnTo>
                    <a:pt x="460" y="564"/>
                  </a:lnTo>
                  <a:lnTo>
                    <a:pt x="464" y="560"/>
                  </a:lnTo>
                  <a:lnTo>
                    <a:pt x="467" y="556"/>
                  </a:lnTo>
                  <a:lnTo>
                    <a:pt x="471" y="551"/>
                  </a:lnTo>
                  <a:lnTo>
                    <a:pt x="474" y="547"/>
                  </a:lnTo>
                  <a:lnTo>
                    <a:pt x="476" y="542"/>
                  </a:lnTo>
                  <a:lnTo>
                    <a:pt x="478" y="537"/>
                  </a:lnTo>
                  <a:lnTo>
                    <a:pt x="480" y="532"/>
                  </a:lnTo>
                  <a:lnTo>
                    <a:pt x="482" y="526"/>
                  </a:lnTo>
                  <a:lnTo>
                    <a:pt x="482" y="521"/>
                  </a:lnTo>
                  <a:lnTo>
                    <a:pt x="483" y="515"/>
                  </a:lnTo>
                  <a:lnTo>
                    <a:pt x="483" y="510"/>
                  </a:lnTo>
                  <a:lnTo>
                    <a:pt x="482" y="504"/>
                  </a:lnTo>
                  <a:lnTo>
                    <a:pt x="481" y="499"/>
                  </a:lnTo>
                  <a:lnTo>
                    <a:pt x="479" y="494"/>
                  </a:lnTo>
                  <a:lnTo>
                    <a:pt x="476" y="489"/>
                  </a:lnTo>
                  <a:lnTo>
                    <a:pt x="473" y="484"/>
                  </a:lnTo>
                  <a:lnTo>
                    <a:pt x="470" y="479"/>
                  </a:lnTo>
                  <a:lnTo>
                    <a:pt x="465" y="474"/>
                  </a:lnTo>
                  <a:lnTo>
                    <a:pt x="460" y="470"/>
                  </a:lnTo>
                  <a:lnTo>
                    <a:pt x="454" y="466"/>
                  </a:lnTo>
                  <a:lnTo>
                    <a:pt x="265" y="348"/>
                  </a:lnTo>
                  <a:lnTo>
                    <a:pt x="897" y="348"/>
                  </a:lnTo>
                  <a:lnTo>
                    <a:pt x="1250" y="568"/>
                  </a:lnTo>
                  <a:lnTo>
                    <a:pt x="1257" y="571"/>
                  </a:lnTo>
                  <a:lnTo>
                    <a:pt x="1263" y="574"/>
                  </a:lnTo>
                  <a:lnTo>
                    <a:pt x="1268" y="576"/>
                  </a:lnTo>
                  <a:lnTo>
                    <a:pt x="1274" y="577"/>
                  </a:lnTo>
                  <a:lnTo>
                    <a:pt x="1280" y="577"/>
                  </a:lnTo>
                  <a:lnTo>
                    <a:pt x="1286" y="577"/>
                  </a:lnTo>
                  <a:lnTo>
                    <a:pt x="1291" y="576"/>
                  </a:lnTo>
                  <a:lnTo>
                    <a:pt x="1296" y="574"/>
                  </a:lnTo>
                  <a:lnTo>
                    <a:pt x="1301" y="572"/>
                  </a:lnTo>
                  <a:lnTo>
                    <a:pt x="1306" y="570"/>
                  </a:lnTo>
                  <a:lnTo>
                    <a:pt x="1311" y="567"/>
                  </a:lnTo>
                  <a:lnTo>
                    <a:pt x="1315" y="564"/>
                  </a:lnTo>
                  <a:lnTo>
                    <a:pt x="1319" y="560"/>
                  </a:lnTo>
                  <a:lnTo>
                    <a:pt x="1322" y="556"/>
                  </a:lnTo>
                  <a:lnTo>
                    <a:pt x="1326" y="551"/>
                  </a:lnTo>
                  <a:lnTo>
                    <a:pt x="1329" y="547"/>
                  </a:lnTo>
                  <a:lnTo>
                    <a:pt x="1331" y="542"/>
                  </a:lnTo>
                  <a:lnTo>
                    <a:pt x="1333" y="537"/>
                  </a:lnTo>
                  <a:lnTo>
                    <a:pt x="1335" y="532"/>
                  </a:lnTo>
                  <a:lnTo>
                    <a:pt x="1336" y="526"/>
                  </a:lnTo>
                  <a:lnTo>
                    <a:pt x="1337" y="521"/>
                  </a:lnTo>
                  <a:lnTo>
                    <a:pt x="1338" y="515"/>
                  </a:lnTo>
                  <a:lnTo>
                    <a:pt x="1337" y="510"/>
                  </a:lnTo>
                  <a:lnTo>
                    <a:pt x="1337" y="504"/>
                  </a:lnTo>
                  <a:lnTo>
                    <a:pt x="1336" y="499"/>
                  </a:lnTo>
                  <a:lnTo>
                    <a:pt x="1334" y="494"/>
                  </a:lnTo>
                  <a:lnTo>
                    <a:pt x="1331" y="489"/>
                  </a:lnTo>
                  <a:lnTo>
                    <a:pt x="1328" y="484"/>
                  </a:lnTo>
                  <a:lnTo>
                    <a:pt x="1325" y="479"/>
                  </a:lnTo>
                  <a:lnTo>
                    <a:pt x="1320" y="474"/>
                  </a:lnTo>
                  <a:lnTo>
                    <a:pt x="1315" y="4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1"/>
            <p:cNvSpPr/>
            <p:nvPr/>
          </p:nvSpPr>
          <p:spPr>
            <a:xfrm>
              <a:off x="10853758" y="2961445"/>
              <a:ext cx="221971" cy="265811"/>
            </a:xfrm>
            <a:custGeom>
              <a:avLst/>
              <a:gdLst/>
              <a:ahLst/>
              <a:cxnLst/>
              <a:rect l="l" t="t" r="r" b="b"/>
              <a:pathLst>
                <a:path w="482" h="577" extrusionOk="0">
                  <a:moveTo>
                    <a:pt x="454" y="466"/>
                  </a:moveTo>
                  <a:lnTo>
                    <a:pt x="169" y="288"/>
                  </a:lnTo>
                  <a:lnTo>
                    <a:pt x="454" y="111"/>
                  </a:lnTo>
                  <a:lnTo>
                    <a:pt x="460" y="107"/>
                  </a:lnTo>
                  <a:lnTo>
                    <a:pt x="465" y="103"/>
                  </a:lnTo>
                  <a:lnTo>
                    <a:pt x="469" y="98"/>
                  </a:lnTo>
                  <a:lnTo>
                    <a:pt x="473" y="94"/>
                  </a:lnTo>
                  <a:lnTo>
                    <a:pt x="476" y="89"/>
                  </a:lnTo>
                  <a:lnTo>
                    <a:pt x="478" y="83"/>
                  </a:lnTo>
                  <a:lnTo>
                    <a:pt x="480" y="78"/>
                  </a:lnTo>
                  <a:lnTo>
                    <a:pt x="481" y="73"/>
                  </a:lnTo>
                  <a:lnTo>
                    <a:pt x="482" y="67"/>
                  </a:lnTo>
                  <a:lnTo>
                    <a:pt x="482" y="62"/>
                  </a:lnTo>
                  <a:lnTo>
                    <a:pt x="482" y="56"/>
                  </a:lnTo>
                  <a:lnTo>
                    <a:pt x="481" y="51"/>
                  </a:lnTo>
                  <a:lnTo>
                    <a:pt x="480" y="45"/>
                  </a:lnTo>
                  <a:lnTo>
                    <a:pt x="478" y="40"/>
                  </a:lnTo>
                  <a:lnTo>
                    <a:pt x="476" y="35"/>
                  </a:lnTo>
                  <a:lnTo>
                    <a:pt x="473" y="30"/>
                  </a:lnTo>
                  <a:lnTo>
                    <a:pt x="470" y="25"/>
                  </a:lnTo>
                  <a:lnTo>
                    <a:pt x="467" y="21"/>
                  </a:lnTo>
                  <a:lnTo>
                    <a:pt x="463" y="17"/>
                  </a:lnTo>
                  <a:lnTo>
                    <a:pt x="459" y="13"/>
                  </a:lnTo>
                  <a:lnTo>
                    <a:pt x="455" y="10"/>
                  </a:lnTo>
                  <a:lnTo>
                    <a:pt x="451" y="7"/>
                  </a:lnTo>
                  <a:lnTo>
                    <a:pt x="446" y="5"/>
                  </a:lnTo>
                  <a:lnTo>
                    <a:pt x="441" y="3"/>
                  </a:lnTo>
                  <a:lnTo>
                    <a:pt x="436" y="1"/>
                  </a:lnTo>
                  <a:lnTo>
                    <a:pt x="430" y="0"/>
                  </a:lnTo>
                  <a:lnTo>
                    <a:pt x="425" y="0"/>
                  </a:lnTo>
                  <a:lnTo>
                    <a:pt x="419" y="0"/>
                  </a:lnTo>
                  <a:lnTo>
                    <a:pt x="413" y="1"/>
                  </a:lnTo>
                  <a:lnTo>
                    <a:pt x="407" y="3"/>
                  </a:lnTo>
                  <a:lnTo>
                    <a:pt x="401" y="6"/>
                  </a:lnTo>
                  <a:lnTo>
                    <a:pt x="395" y="9"/>
                  </a:lnTo>
                  <a:lnTo>
                    <a:pt x="28" y="237"/>
                  </a:lnTo>
                  <a:lnTo>
                    <a:pt x="22" y="242"/>
                  </a:lnTo>
                  <a:lnTo>
                    <a:pt x="16" y="247"/>
                  </a:lnTo>
                  <a:lnTo>
                    <a:pt x="11" y="253"/>
                  </a:lnTo>
                  <a:lnTo>
                    <a:pt x="7" y="260"/>
                  </a:lnTo>
                  <a:lnTo>
                    <a:pt x="4" y="267"/>
                  </a:lnTo>
                  <a:lnTo>
                    <a:pt x="2" y="274"/>
                  </a:lnTo>
                  <a:lnTo>
                    <a:pt x="1" y="281"/>
                  </a:lnTo>
                  <a:lnTo>
                    <a:pt x="0" y="288"/>
                  </a:lnTo>
                  <a:lnTo>
                    <a:pt x="0" y="296"/>
                  </a:lnTo>
                  <a:lnTo>
                    <a:pt x="1" y="303"/>
                  </a:lnTo>
                  <a:lnTo>
                    <a:pt x="4" y="310"/>
                  </a:lnTo>
                  <a:lnTo>
                    <a:pt x="7" y="317"/>
                  </a:lnTo>
                  <a:lnTo>
                    <a:pt x="11" y="323"/>
                  </a:lnTo>
                  <a:lnTo>
                    <a:pt x="15" y="329"/>
                  </a:lnTo>
                  <a:lnTo>
                    <a:pt x="21" y="335"/>
                  </a:lnTo>
                  <a:lnTo>
                    <a:pt x="28" y="339"/>
                  </a:lnTo>
                  <a:lnTo>
                    <a:pt x="395" y="568"/>
                  </a:lnTo>
                  <a:lnTo>
                    <a:pt x="401" y="571"/>
                  </a:lnTo>
                  <a:lnTo>
                    <a:pt x="407" y="574"/>
                  </a:lnTo>
                  <a:lnTo>
                    <a:pt x="413" y="576"/>
                  </a:lnTo>
                  <a:lnTo>
                    <a:pt x="419" y="577"/>
                  </a:lnTo>
                  <a:lnTo>
                    <a:pt x="425" y="577"/>
                  </a:lnTo>
                  <a:lnTo>
                    <a:pt x="430" y="577"/>
                  </a:lnTo>
                  <a:lnTo>
                    <a:pt x="436" y="576"/>
                  </a:lnTo>
                  <a:lnTo>
                    <a:pt x="441" y="574"/>
                  </a:lnTo>
                  <a:lnTo>
                    <a:pt x="446" y="572"/>
                  </a:lnTo>
                  <a:lnTo>
                    <a:pt x="451" y="570"/>
                  </a:lnTo>
                  <a:lnTo>
                    <a:pt x="455" y="567"/>
                  </a:lnTo>
                  <a:lnTo>
                    <a:pt x="459" y="564"/>
                  </a:lnTo>
                  <a:lnTo>
                    <a:pt x="463" y="560"/>
                  </a:lnTo>
                  <a:lnTo>
                    <a:pt x="467" y="556"/>
                  </a:lnTo>
                  <a:lnTo>
                    <a:pt x="470" y="551"/>
                  </a:lnTo>
                  <a:lnTo>
                    <a:pt x="473" y="547"/>
                  </a:lnTo>
                  <a:lnTo>
                    <a:pt x="476" y="542"/>
                  </a:lnTo>
                  <a:lnTo>
                    <a:pt x="478" y="537"/>
                  </a:lnTo>
                  <a:lnTo>
                    <a:pt x="480" y="532"/>
                  </a:lnTo>
                  <a:lnTo>
                    <a:pt x="481" y="526"/>
                  </a:lnTo>
                  <a:lnTo>
                    <a:pt x="482" y="521"/>
                  </a:lnTo>
                  <a:lnTo>
                    <a:pt x="482" y="515"/>
                  </a:lnTo>
                  <a:lnTo>
                    <a:pt x="482" y="510"/>
                  </a:lnTo>
                  <a:lnTo>
                    <a:pt x="481" y="504"/>
                  </a:lnTo>
                  <a:lnTo>
                    <a:pt x="480" y="499"/>
                  </a:lnTo>
                  <a:lnTo>
                    <a:pt x="478" y="494"/>
                  </a:lnTo>
                  <a:lnTo>
                    <a:pt x="476" y="489"/>
                  </a:lnTo>
                  <a:lnTo>
                    <a:pt x="473" y="484"/>
                  </a:lnTo>
                  <a:lnTo>
                    <a:pt x="469" y="479"/>
                  </a:lnTo>
                  <a:lnTo>
                    <a:pt x="465" y="474"/>
                  </a:lnTo>
                  <a:lnTo>
                    <a:pt x="460" y="4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8" name="Google Shape;768;p31"/>
          <p:cNvSpPr/>
          <p:nvPr/>
        </p:nvSpPr>
        <p:spPr>
          <a:xfrm>
            <a:off x="3941774" y="4352620"/>
            <a:ext cx="699766" cy="172443"/>
          </a:xfrm>
          <a:custGeom>
            <a:avLst/>
            <a:gdLst/>
            <a:ahLst/>
            <a:cxnLst/>
            <a:rect l="l" t="t" r="r" b="b"/>
            <a:pathLst>
              <a:path w="1681" h="415" extrusionOk="0">
                <a:moveTo>
                  <a:pt x="1655" y="37"/>
                </a:moveTo>
                <a:lnTo>
                  <a:pt x="1650" y="32"/>
                </a:lnTo>
                <a:lnTo>
                  <a:pt x="1647" y="30"/>
                </a:lnTo>
                <a:lnTo>
                  <a:pt x="1644" y="28"/>
                </a:lnTo>
                <a:lnTo>
                  <a:pt x="1641" y="26"/>
                </a:lnTo>
                <a:lnTo>
                  <a:pt x="1638" y="25"/>
                </a:lnTo>
                <a:lnTo>
                  <a:pt x="1634" y="23"/>
                </a:lnTo>
                <a:lnTo>
                  <a:pt x="1631" y="22"/>
                </a:lnTo>
                <a:lnTo>
                  <a:pt x="1628" y="21"/>
                </a:lnTo>
                <a:lnTo>
                  <a:pt x="1625" y="20"/>
                </a:lnTo>
                <a:lnTo>
                  <a:pt x="1621" y="19"/>
                </a:lnTo>
                <a:lnTo>
                  <a:pt x="1618" y="19"/>
                </a:lnTo>
                <a:lnTo>
                  <a:pt x="1615" y="19"/>
                </a:lnTo>
                <a:lnTo>
                  <a:pt x="1612" y="19"/>
                </a:lnTo>
                <a:lnTo>
                  <a:pt x="1608" y="20"/>
                </a:lnTo>
                <a:lnTo>
                  <a:pt x="1605" y="20"/>
                </a:lnTo>
                <a:lnTo>
                  <a:pt x="1325" y="79"/>
                </a:lnTo>
                <a:lnTo>
                  <a:pt x="1321" y="81"/>
                </a:lnTo>
                <a:lnTo>
                  <a:pt x="1317" y="82"/>
                </a:lnTo>
                <a:lnTo>
                  <a:pt x="1313" y="84"/>
                </a:lnTo>
                <a:lnTo>
                  <a:pt x="1310" y="85"/>
                </a:lnTo>
                <a:lnTo>
                  <a:pt x="1306" y="87"/>
                </a:lnTo>
                <a:lnTo>
                  <a:pt x="1303" y="90"/>
                </a:lnTo>
                <a:lnTo>
                  <a:pt x="1300" y="92"/>
                </a:lnTo>
                <a:lnTo>
                  <a:pt x="1297" y="95"/>
                </a:lnTo>
                <a:lnTo>
                  <a:pt x="1294" y="97"/>
                </a:lnTo>
                <a:lnTo>
                  <a:pt x="1291" y="100"/>
                </a:lnTo>
                <a:lnTo>
                  <a:pt x="1289" y="103"/>
                </a:lnTo>
                <a:lnTo>
                  <a:pt x="1287" y="107"/>
                </a:lnTo>
                <a:lnTo>
                  <a:pt x="1285" y="110"/>
                </a:lnTo>
                <a:lnTo>
                  <a:pt x="1283" y="114"/>
                </a:lnTo>
                <a:lnTo>
                  <a:pt x="1281" y="118"/>
                </a:lnTo>
                <a:lnTo>
                  <a:pt x="1280" y="122"/>
                </a:lnTo>
                <a:lnTo>
                  <a:pt x="1279" y="127"/>
                </a:lnTo>
                <a:lnTo>
                  <a:pt x="1278" y="131"/>
                </a:lnTo>
                <a:lnTo>
                  <a:pt x="1277" y="135"/>
                </a:lnTo>
                <a:lnTo>
                  <a:pt x="1276" y="139"/>
                </a:lnTo>
                <a:lnTo>
                  <a:pt x="1276" y="144"/>
                </a:lnTo>
                <a:lnTo>
                  <a:pt x="1276" y="148"/>
                </a:lnTo>
                <a:lnTo>
                  <a:pt x="1277" y="152"/>
                </a:lnTo>
                <a:lnTo>
                  <a:pt x="1277" y="156"/>
                </a:lnTo>
                <a:lnTo>
                  <a:pt x="1278" y="160"/>
                </a:lnTo>
                <a:lnTo>
                  <a:pt x="1279" y="164"/>
                </a:lnTo>
                <a:lnTo>
                  <a:pt x="1281" y="168"/>
                </a:lnTo>
                <a:lnTo>
                  <a:pt x="1282" y="172"/>
                </a:lnTo>
                <a:lnTo>
                  <a:pt x="1284" y="175"/>
                </a:lnTo>
                <a:lnTo>
                  <a:pt x="1286" y="179"/>
                </a:lnTo>
                <a:lnTo>
                  <a:pt x="1288" y="182"/>
                </a:lnTo>
                <a:lnTo>
                  <a:pt x="1291" y="184"/>
                </a:lnTo>
                <a:lnTo>
                  <a:pt x="1297" y="189"/>
                </a:lnTo>
                <a:lnTo>
                  <a:pt x="1299" y="191"/>
                </a:lnTo>
                <a:lnTo>
                  <a:pt x="1302" y="193"/>
                </a:lnTo>
                <a:lnTo>
                  <a:pt x="1305" y="195"/>
                </a:lnTo>
                <a:lnTo>
                  <a:pt x="1308" y="197"/>
                </a:lnTo>
                <a:lnTo>
                  <a:pt x="1311" y="198"/>
                </a:lnTo>
                <a:lnTo>
                  <a:pt x="1315" y="199"/>
                </a:lnTo>
                <a:lnTo>
                  <a:pt x="1318" y="200"/>
                </a:lnTo>
                <a:lnTo>
                  <a:pt x="1321" y="200"/>
                </a:lnTo>
                <a:lnTo>
                  <a:pt x="1324" y="201"/>
                </a:lnTo>
                <a:lnTo>
                  <a:pt x="1328" y="201"/>
                </a:lnTo>
                <a:lnTo>
                  <a:pt x="1331" y="201"/>
                </a:lnTo>
                <a:lnTo>
                  <a:pt x="1335" y="200"/>
                </a:lnTo>
                <a:lnTo>
                  <a:pt x="1338" y="199"/>
                </a:lnTo>
                <a:lnTo>
                  <a:pt x="1342" y="198"/>
                </a:lnTo>
                <a:lnTo>
                  <a:pt x="1416" y="184"/>
                </a:lnTo>
                <a:lnTo>
                  <a:pt x="1415" y="185"/>
                </a:lnTo>
                <a:lnTo>
                  <a:pt x="1414" y="186"/>
                </a:lnTo>
                <a:lnTo>
                  <a:pt x="1412" y="188"/>
                </a:lnTo>
                <a:lnTo>
                  <a:pt x="1409" y="190"/>
                </a:lnTo>
                <a:lnTo>
                  <a:pt x="1408" y="191"/>
                </a:lnTo>
                <a:lnTo>
                  <a:pt x="1407" y="192"/>
                </a:lnTo>
                <a:lnTo>
                  <a:pt x="1384" y="213"/>
                </a:lnTo>
                <a:lnTo>
                  <a:pt x="1362" y="233"/>
                </a:lnTo>
                <a:lnTo>
                  <a:pt x="1350" y="242"/>
                </a:lnTo>
                <a:lnTo>
                  <a:pt x="1339" y="250"/>
                </a:lnTo>
                <a:lnTo>
                  <a:pt x="1327" y="259"/>
                </a:lnTo>
                <a:lnTo>
                  <a:pt x="1314" y="266"/>
                </a:lnTo>
                <a:lnTo>
                  <a:pt x="1298" y="274"/>
                </a:lnTo>
                <a:lnTo>
                  <a:pt x="1282" y="280"/>
                </a:lnTo>
                <a:lnTo>
                  <a:pt x="1267" y="285"/>
                </a:lnTo>
                <a:lnTo>
                  <a:pt x="1251" y="289"/>
                </a:lnTo>
                <a:lnTo>
                  <a:pt x="1235" y="291"/>
                </a:lnTo>
                <a:lnTo>
                  <a:pt x="1220" y="292"/>
                </a:lnTo>
                <a:lnTo>
                  <a:pt x="1212" y="292"/>
                </a:lnTo>
                <a:lnTo>
                  <a:pt x="1205" y="291"/>
                </a:lnTo>
                <a:lnTo>
                  <a:pt x="1197" y="290"/>
                </a:lnTo>
                <a:lnTo>
                  <a:pt x="1190" y="288"/>
                </a:lnTo>
                <a:lnTo>
                  <a:pt x="1181" y="286"/>
                </a:lnTo>
                <a:lnTo>
                  <a:pt x="1171" y="283"/>
                </a:lnTo>
                <a:lnTo>
                  <a:pt x="1162" y="279"/>
                </a:lnTo>
                <a:lnTo>
                  <a:pt x="1153" y="274"/>
                </a:lnTo>
                <a:lnTo>
                  <a:pt x="1144" y="268"/>
                </a:lnTo>
                <a:lnTo>
                  <a:pt x="1135" y="262"/>
                </a:lnTo>
                <a:lnTo>
                  <a:pt x="1116" y="246"/>
                </a:lnTo>
                <a:lnTo>
                  <a:pt x="1108" y="237"/>
                </a:lnTo>
                <a:lnTo>
                  <a:pt x="1108" y="237"/>
                </a:lnTo>
                <a:lnTo>
                  <a:pt x="1107" y="236"/>
                </a:lnTo>
                <a:lnTo>
                  <a:pt x="1106" y="235"/>
                </a:lnTo>
                <a:lnTo>
                  <a:pt x="1103" y="232"/>
                </a:lnTo>
                <a:lnTo>
                  <a:pt x="1100" y="229"/>
                </a:lnTo>
                <a:lnTo>
                  <a:pt x="1098" y="228"/>
                </a:lnTo>
                <a:lnTo>
                  <a:pt x="1097" y="226"/>
                </a:lnTo>
                <a:lnTo>
                  <a:pt x="1095" y="224"/>
                </a:lnTo>
                <a:lnTo>
                  <a:pt x="1093" y="222"/>
                </a:lnTo>
                <a:lnTo>
                  <a:pt x="1091" y="220"/>
                </a:lnTo>
                <a:lnTo>
                  <a:pt x="1090" y="218"/>
                </a:lnTo>
                <a:lnTo>
                  <a:pt x="1087" y="214"/>
                </a:lnTo>
                <a:lnTo>
                  <a:pt x="1083" y="209"/>
                </a:lnTo>
                <a:lnTo>
                  <a:pt x="1069" y="189"/>
                </a:lnTo>
                <a:lnTo>
                  <a:pt x="1054" y="169"/>
                </a:lnTo>
                <a:lnTo>
                  <a:pt x="1039" y="150"/>
                </a:lnTo>
                <a:lnTo>
                  <a:pt x="1024" y="132"/>
                </a:lnTo>
                <a:lnTo>
                  <a:pt x="1008" y="115"/>
                </a:lnTo>
                <a:lnTo>
                  <a:pt x="992" y="98"/>
                </a:lnTo>
                <a:lnTo>
                  <a:pt x="975" y="83"/>
                </a:lnTo>
                <a:lnTo>
                  <a:pt x="958" y="68"/>
                </a:lnTo>
                <a:lnTo>
                  <a:pt x="942" y="56"/>
                </a:lnTo>
                <a:lnTo>
                  <a:pt x="924" y="45"/>
                </a:lnTo>
                <a:lnTo>
                  <a:pt x="907" y="35"/>
                </a:lnTo>
                <a:lnTo>
                  <a:pt x="889" y="26"/>
                </a:lnTo>
                <a:lnTo>
                  <a:pt x="871" y="18"/>
                </a:lnTo>
                <a:lnTo>
                  <a:pt x="852" y="12"/>
                </a:lnTo>
                <a:lnTo>
                  <a:pt x="834" y="7"/>
                </a:lnTo>
                <a:lnTo>
                  <a:pt x="815" y="4"/>
                </a:lnTo>
                <a:lnTo>
                  <a:pt x="796" y="1"/>
                </a:lnTo>
                <a:lnTo>
                  <a:pt x="776" y="0"/>
                </a:lnTo>
                <a:lnTo>
                  <a:pt x="757" y="0"/>
                </a:lnTo>
                <a:lnTo>
                  <a:pt x="738" y="2"/>
                </a:lnTo>
                <a:lnTo>
                  <a:pt x="719" y="4"/>
                </a:lnTo>
                <a:lnTo>
                  <a:pt x="700" y="8"/>
                </a:lnTo>
                <a:lnTo>
                  <a:pt x="681" y="14"/>
                </a:lnTo>
                <a:lnTo>
                  <a:pt x="662" y="20"/>
                </a:lnTo>
                <a:lnTo>
                  <a:pt x="652" y="25"/>
                </a:lnTo>
                <a:lnTo>
                  <a:pt x="641" y="30"/>
                </a:lnTo>
                <a:lnTo>
                  <a:pt x="631" y="35"/>
                </a:lnTo>
                <a:lnTo>
                  <a:pt x="621" y="41"/>
                </a:lnTo>
                <a:lnTo>
                  <a:pt x="612" y="47"/>
                </a:lnTo>
                <a:lnTo>
                  <a:pt x="602" y="54"/>
                </a:lnTo>
                <a:lnTo>
                  <a:pt x="583" y="68"/>
                </a:lnTo>
                <a:lnTo>
                  <a:pt x="581" y="71"/>
                </a:lnTo>
                <a:lnTo>
                  <a:pt x="579" y="72"/>
                </a:lnTo>
                <a:lnTo>
                  <a:pt x="575" y="76"/>
                </a:lnTo>
                <a:lnTo>
                  <a:pt x="566" y="82"/>
                </a:lnTo>
                <a:lnTo>
                  <a:pt x="563" y="85"/>
                </a:lnTo>
                <a:lnTo>
                  <a:pt x="575" y="96"/>
                </a:lnTo>
                <a:lnTo>
                  <a:pt x="575" y="96"/>
                </a:lnTo>
                <a:lnTo>
                  <a:pt x="563" y="88"/>
                </a:lnTo>
                <a:lnTo>
                  <a:pt x="391" y="243"/>
                </a:lnTo>
                <a:lnTo>
                  <a:pt x="375" y="258"/>
                </a:lnTo>
                <a:lnTo>
                  <a:pt x="367" y="265"/>
                </a:lnTo>
                <a:lnTo>
                  <a:pt x="359" y="272"/>
                </a:lnTo>
                <a:lnTo>
                  <a:pt x="350" y="279"/>
                </a:lnTo>
                <a:lnTo>
                  <a:pt x="341" y="285"/>
                </a:lnTo>
                <a:lnTo>
                  <a:pt x="331" y="290"/>
                </a:lnTo>
                <a:lnTo>
                  <a:pt x="321" y="294"/>
                </a:lnTo>
                <a:lnTo>
                  <a:pt x="316" y="296"/>
                </a:lnTo>
                <a:lnTo>
                  <a:pt x="310" y="298"/>
                </a:lnTo>
                <a:lnTo>
                  <a:pt x="305" y="299"/>
                </a:lnTo>
                <a:lnTo>
                  <a:pt x="299" y="300"/>
                </a:lnTo>
                <a:lnTo>
                  <a:pt x="293" y="300"/>
                </a:lnTo>
                <a:lnTo>
                  <a:pt x="287" y="300"/>
                </a:lnTo>
                <a:lnTo>
                  <a:pt x="281" y="299"/>
                </a:lnTo>
                <a:lnTo>
                  <a:pt x="275" y="299"/>
                </a:lnTo>
                <a:lnTo>
                  <a:pt x="269" y="297"/>
                </a:lnTo>
                <a:lnTo>
                  <a:pt x="262" y="296"/>
                </a:lnTo>
                <a:lnTo>
                  <a:pt x="249" y="291"/>
                </a:lnTo>
                <a:lnTo>
                  <a:pt x="234" y="285"/>
                </a:lnTo>
                <a:lnTo>
                  <a:pt x="219" y="277"/>
                </a:lnTo>
                <a:lnTo>
                  <a:pt x="204" y="268"/>
                </a:lnTo>
                <a:lnTo>
                  <a:pt x="189" y="257"/>
                </a:lnTo>
                <a:lnTo>
                  <a:pt x="174" y="245"/>
                </a:lnTo>
                <a:lnTo>
                  <a:pt x="160" y="231"/>
                </a:lnTo>
                <a:lnTo>
                  <a:pt x="146" y="216"/>
                </a:lnTo>
                <a:lnTo>
                  <a:pt x="132" y="199"/>
                </a:lnTo>
                <a:lnTo>
                  <a:pt x="119" y="181"/>
                </a:lnTo>
                <a:lnTo>
                  <a:pt x="106" y="161"/>
                </a:lnTo>
                <a:lnTo>
                  <a:pt x="103" y="156"/>
                </a:lnTo>
                <a:lnTo>
                  <a:pt x="99" y="152"/>
                </a:lnTo>
                <a:lnTo>
                  <a:pt x="95" y="148"/>
                </a:lnTo>
                <a:lnTo>
                  <a:pt x="91" y="145"/>
                </a:lnTo>
                <a:lnTo>
                  <a:pt x="87" y="142"/>
                </a:lnTo>
                <a:lnTo>
                  <a:pt x="82" y="139"/>
                </a:lnTo>
                <a:lnTo>
                  <a:pt x="77" y="137"/>
                </a:lnTo>
                <a:lnTo>
                  <a:pt x="72" y="136"/>
                </a:lnTo>
                <a:lnTo>
                  <a:pt x="67" y="135"/>
                </a:lnTo>
                <a:lnTo>
                  <a:pt x="62" y="135"/>
                </a:lnTo>
                <a:lnTo>
                  <a:pt x="57" y="135"/>
                </a:lnTo>
                <a:lnTo>
                  <a:pt x="51" y="136"/>
                </a:lnTo>
                <a:lnTo>
                  <a:pt x="46" y="137"/>
                </a:lnTo>
                <a:lnTo>
                  <a:pt x="41" y="139"/>
                </a:lnTo>
                <a:lnTo>
                  <a:pt x="35" y="141"/>
                </a:lnTo>
                <a:lnTo>
                  <a:pt x="30" y="144"/>
                </a:lnTo>
                <a:lnTo>
                  <a:pt x="26" y="148"/>
                </a:lnTo>
                <a:lnTo>
                  <a:pt x="21" y="152"/>
                </a:lnTo>
                <a:lnTo>
                  <a:pt x="17" y="156"/>
                </a:lnTo>
                <a:lnTo>
                  <a:pt x="13" y="161"/>
                </a:lnTo>
                <a:lnTo>
                  <a:pt x="10" y="165"/>
                </a:lnTo>
                <a:lnTo>
                  <a:pt x="7" y="171"/>
                </a:lnTo>
                <a:lnTo>
                  <a:pt x="5" y="176"/>
                </a:lnTo>
                <a:lnTo>
                  <a:pt x="3" y="182"/>
                </a:lnTo>
                <a:lnTo>
                  <a:pt x="1" y="188"/>
                </a:lnTo>
                <a:lnTo>
                  <a:pt x="0" y="194"/>
                </a:lnTo>
                <a:lnTo>
                  <a:pt x="0" y="200"/>
                </a:lnTo>
                <a:lnTo>
                  <a:pt x="0" y="207"/>
                </a:lnTo>
                <a:lnTo>
                  <a:pt x="2" y="213"/>
                </a:lnTo>
                <a:lnTo>
                  <a:pt x="4" y="220"/>
                </a:lnTo>
                <a:lnTo>
                  <a:pt x="6" y="226"/>
                </a:lnTo>
                <a:lnTo>
                  <a:pt x="10" y="232"/>
                </a:lnTo>
                <a:lnTo>
                  <a:pt x="26" y="255"/>
                </a:lnTo>
                <a:lnTo>
                  <a:pt x="43" y="277"/>
                </a:lnTo>
                <a:lnTo>
                  <a:pt x="61" y="298"/>
                </a:lnTo>
                <a:lnTo>
                  <a:pt x="81" y="318"/>
                </a:lnTo>
                <a:lnTo>
                  <a:pt x="101" y="336"/>
                </a:lnTo>
                <a:lnTo>
                  <a:pt x="122" y="353"/>
                </a:lnTo>
                <a:lnTo>
                  <a:pt x="143" y="368"/>
                </a:lnTo>
                <a:lnTo>
                  <a:pt x="165" y="381"/>
                </a:lnTo>
                <a:lnTo>
                  <a:pt x="183" y="391"/>
                </a:lnTo>
                <a:lnTo>
                  <a:pt x="202" y="399"/>
                </a:lnTo>
                <a:lnTo>
                  <a:pt x="220" y="405"/>
                </a:lnTo>
                <a:lnTo>
                  <a:pt x="239" y="410"/>
                </a:lnTo>
                <a:lnTo>
                  <a:pt x="258" y="413"/>
                </a:lnTo>
                <a:lnTo>
                  <a:pt x="277" y="415"/>
                </a:lnTo>
                <a:lnTo>
                  <a:pt x="296" y="415"/>
                </a:lnTo>
                <a:lnTo>
                  <a:pt x="315" y="414"/>
                </a:lnTo>
                <a:lnTo>
                  <a:pt x="333" y="411"/>
                </a:lnTo>
                <a:lnTo>
                  <a:pt x="352" y="406"/>
                </a:lnTo>
                <a:lnTo>
                  <a:pt x="370" y="401"/>
                </a:lnTo>
                <a:lnTo>
                  <a:pt x="388" y="393"/>
                </a:lnTo>
                <a:lnTo>
                  <a:pt x="406" y="384"/>
                </a:lnTo>
                <a:lnTo>
                  <a:pt x="423" y="374"/>
                </a:lnTo>
                <a:lnTo>
                  <a:pt x="440" y="362"/>
                </a:lnTo>
                <a:lnTo>
                  <a:pt x="456" y="348"/>
                </a:lnTo>
                <a:lnTo>
                  <a:pt x="637" y="184"/>
                </a:lnTo>
                <a:lnTo>
                  <a:pt x="638" y="183"/>
                </a:lnTo>
                <a:lnTo>
                  <a:pt x="639" y="182"/>
                </a:lnTo>
                <a:lnTo>
                  <a:pt x="641" y="180"/>
                </a:lnTo>
                <a:lnTo>
                  <a:pt x="643" y="178"/>
                </a:lnTo>
                <a:lnTo>
                  <a:pt x="644" y="177"/>
                </a:lnTo>
                <a:lnTo>
                  <a:pt x="645" y="175"/>
                </a:lnTo>
                <a:lnTo>
                  <a:pt x="646" y="175"/>
                </a:lnTo>
                <a:lnTo>
                  <a:pt x="647" y="174"/>
                </a:lnTo>
                <a:lnTo>
                  <a:pt x="648" y="174"/>
                </a:lnTo>
                <a:lnTo>
                  <a:pt x="649" y="173"/>
                </a:lnTo>
                <a:lnTo>
                  <a:pt x="650" y="173"/>
                </a:lnTo>
                <a:lnTo>
                  <a:pt x="650" y="173"/>
                </a:lnTo>
                <a:lnTo>
                  <a:pt x="650" y="172"/>
                </a:lnTo>
                <a:lnTo>
                  <a:pt x="651" y="172"/>
                </a:lnTo>
                <a:lnTo>
                  <a:pt x="651" y="172"/>
                </a:lnTo>
                <a:lnTo>
                  <a:pt x="651" y="172"/>
                </a:lnTo>
                <a:lnTo>
                  <a:pt x="651" y="172"/>
                </a:lnTo>
                <a:lnTo>
                  <a:pt x="651" y="171"/>
                </a:lnTo>
                <a:lnTo>
                  <a:pt x="651" y="171"/>
                </a:lnTo>
                <a:lnTo>
                  <a:pt x="651" y="170"/>
                </a:lnTo>
                <a:lnTo>
                  <a:pt x="652" y="169"/>
                </a:lnTo>
                <a:lnTo>
                  <a:pt x="653" y="168"/>
                </a:lnTo>
                <a:lnTo>
                  <a:pt x="655" y="166"/>
                </a:lnTo>
                <a:lnTo>
                  <a:pt x="657" y="164"/>
                </a:lnTo>
                <a:lnTo>
                  <a:pt x="658" y="163"/>
                </a:lnTo>
                <a:lnTo>
                  <a:pt x="659" y="161"/>
                </a:lnTo>
                <a:lnTo>
                  <a:pt x="662" y="159"/>
                </a:lnTo>
                <a:lnTo>
                  <a:pt x="666" y="157"/>
                </a:lnTo>
                <a:lnTo>
                  <a:pt x="673" y="152"/>
                </a:lnTo>
                <a:lnTo>
                  <a:pt x="681" y="146"/>
                </a:lnTo>
                <a:lnTo>
                  <a:pt x="685" y="142"/>
                </a:lnTo>
                <a:lnTo>
                  <a:pt x="690" y="139"/>
                </a:lnTo>
                <a:lnTo>
                  <a:pt x="691" y="139"/>
                </a:lnTo>
                <a:lnTo>
                  <a:pt x="691" y="138"/>
                </a:lnTo>
                <a:lnTo>
                  <a:pt x="692" y="138"/>
                </a:lnTo>
                <a:lnTo>
                  <a:pt x="692" y="138"/>
                </a:lnTo>
                <a:lnTo>
                  <a:pt x="694" y="137"/>
                </a:lnTo>
                <a:lnTo>
                  <a:pt x="695" y="136"/>
                </a:lnTo>
                <a:lnTo>
                  <a:pt x="698" y="135"/>
                </a:lnTo>
                <a:lnTo>
                  <a:pt x="700" y="134"/>
                </a:lnTo>
                <a:lnTo>
                  <a:pt x="702" y="133"/>
                </a:lnTo>
                <a:lnTo>
                  <a:pt x="708" y="131"/>
                </a:lnTo>
                <a:lnTo>
                  <a:pt x="715" y="128"/>
                </a:lnTo>
                <a:lnTo>
                  <a:pt x="721" y="125"/>
                </a:lnTo>
                <a:lnTo>
                  <a:pt x="727" y="122"/>
                </a:lnTo>
                <a:lnTo>
                  <a:pt x="731" y="121"/>
                </a:lnTo>
                <a:lnTo>
                  <a:pt x="735" y="119"/>
                </a:lnTo>
                <a:lnTo>
                  <a:pt x="745" y="117"/>
                </a:lnTo>
                <a:lnTo>
                  <a:pt x="755" y="115"/>
                </a:lnTo>
                <a:lnTo>
                  <a:pt x="766" y="114"/>
                </a:lnTo>
                <a:lnTo>
                  <a:pt x="778" y="114"/>
                </a:lnTo>
                <a:lnTo>
                  <a:pt x="790" y="115"/>
                </a:lnTo>
                <a:lnTo>
                  <a:pt x="802" y="117"/>
                </a:lnTo>
                <a:lnTo>
                  <a:pt x="814" y="119"/>
                </a:lnTo>
                <a:lnTo>
                  <a:pt x="823" y="122"/>
                </a:lnTo>
                <a:lnTo>
                  <a:pt x="832" y="126"/>
                </a:lnTo>
                <a:lnTo>
                  <a:pt x="849" y="134"/>
                </a:lnTo>
                <a:lnTo>
                  <a:pt x="866" y="144"/>
                </a:lnTo>
                <a:lnTo>
                  <a:pt x="883" y="156"/>
                </a:lnTo>
                <a:lnTo>
                  <a:pt x="900" y="170"/>
                </a:lnTo>
                <a:lnTo>
                  <a:pt x="917" y="185"/>
                </a:lnTo>
                <a:lnTo>
                  <a:pt x="933" y="203"/>
                </a:lnTo>
                <a:lnTo>
                  <a:pt x="950" y="223"/>
                </a:lnTo>
                <a:lnTo>
                  <a:pt x="958" y="234"/>
                </a:lnTo>
                <a:lnTo>
                  <a:pt x="966" y="244"/>
                </a:lnTo>
                <a:lnTo>
                  <a:pt x="973" y="254"/>
                </a:lnTo>
                <a:lnTo>
                  <a:pt x="977" y="259"/>
                </a:lnTo>
                <a:lnTo>
                  <a:pt x="981" y="263"/>
                </a:lnTo>
                <a:lnTo>
                  <a:pt x="1002" y="292"/>
                </a:lnTo>
                <a:lnTo>
                  <a:pt x="1013" y="305"/>
                </a:lnTo>
                <a:lnTo>
                  <a:pt x="1024" y="318"/>
                </a:lnTo>
                <a:lnTo>
                  <a:pt x="1036" y="330"/>
                </a:lnTo>
                <a:lnTo>
                  <a:pt x="1048" y="342"/>
                </a:lnTo>
                <a:lnTo>
                  <a:pt x="1062" y="354"/>
                </a:lnTo>
                <a:lnTo>
                  <a:pt x="1077" y="364"/>
                </a:lnTo>
                <a:lnTo>
                  <a:pt x="1094" y="375"/>
                </a:lnTo>
                <a:lnTo>
                  <a:pt x="1112" y="384"/>
                </a:lnTo>
                <a:lnTo>
                  <a:pt x="1130" y="392"/>
                </a:lnTo>
                <a:lnTo>
                  <a:pt x="1148" y="398"/>
                </a:lnTo>
                <a:lnTo>
                  <a:pt x="1166" y="403"/>
                </a:lnTo>
                <a:lnTo>
                  <a:pt x="1185" y="407"/>
                </a:lnTo>
                <a:lnTo>
                  <a:pt x="1204" y="409"/>
                </a:lnTo>
                <a:lnTo>
                  <a:pt x="1224" y="410"/>
                </a:lnTo>
                <a:lnTo>
                  <a:pt x="1243" y="409"/>
                </a:lnTo>
                <a:lnTo>
                  <a:pt x="1262" y="407"/>
                </a:lnTo>
                <a:lnTo>
                  <a:pt x="1282" y="404"/>
                </a:lnTo>
                <a:lnTo>
                  <a:pt x="1302" y="399"/>
                </a:lnTo>
                <a:lnTo>
                  <a:pt x="1321" y="393"/>
                </a:lnTo>
                <a:lnTo>
                  <a:pt x="1341" y="386"/>
                </a:lnTo>
                <a:lnTo>
                  <a:pt x="1360" y="377"/>
                </a:lnTo>
                <a:lnTo>
                  <a:pt x="1379" y="367"/>
                </a:lnTo>
                <a:lnTo>
                  <a:pt x="1393" y="359"/>
                </a:lnTo>
                <a:lnTo>
                  <a:pt x="1407" y="349"/>
                </a:lnTo>
                <a:lnTo>
                  <a:pt x="1421" y="339"/>
                </a:lnTo>
                <a:lnTo>
                  <a:pt x="1434" y="329"/>
                </a:lnTo>
                <a:lnTo>
                  <a:pt x="1486" y="285"/>
                </a:lnTo>
                <a:lnTo>
                  <a:pt x="1512" y="263"/>
                </a:lnTo>
                <a:lnTo>
                  <a:pt x="1492" y="345"/>
                </a:lnTo>
                <a:lnTo>
                  <a:pt x="1491" y="349"/>
                </a:lnTo>
                <a:lnTo>
                  <a:pt x="1490" y="353"/>
                </a:lnTo>
                <a:lnTo>
                  <a:pt x="1490" y="356"/>
                </a:lnTo>
                <a:lnTo>
                  <a:pt x="1490" y="360"/>
                </a:lnTo>
                <a:lnTo>
                  <a:pt x="1490" y="363"/>
                </a:lnTo>
                <a:lnTo>
                  <a:pt x="1490" y="367"/>
                </a:lnTo>
                <a:lnTo>
                  <a:pt x="1491" y="370"/>
                </a:lnTo>
                <a:lnTo>
                  <a:pt x="1492" y="373"/>
                </a:lnTo>
                <a:lnTo>
                  <a:pt x="1493" y="377"/>
                </a:lnTo>
                <a:lnTo>
                  <a:pt x="1494" y="380"/>
                </a:lnTo>
                <a:lnTo>
                  <a:pt x="1495" y="383"/>
                </a:lnTo>
                <a:lnTo>
                  <a:pt x="1497" y="386"/>
                </a:lnTo>
                <a:lnTo>
                  <a:pt x="1499" y="388"/>
                </a:lnTo>
                <a:lnTo>
                  <a:pt x="1501" y="391"/>
                </a:lnTo>
                <a:lnTo>
                  <a:pt x="1504" y="393"/>
                </a:lnTo>
                <a:lnTo>
                  <a:pt x="1506" y="395"/>
                </a:lnTo>
                <a:lnTo>
                  <a:pt x="1508" y="398"/>
                </a:lnTo>
                <a:lnTo>
                  <a:pt x="1510" y="400"/>
                </a:lnTo>
                <a:lnTo>
                  <a:pt x="1513" y="401"/>
                </a:lnTo>
                <a:lnTo>
                  <a:pt x="1515" y="403"/>
                </a:lnTo>
                <a:lnTo>
                  <a:pt x="1518" y="405"/>
                </a:lnTo>
                <a:lnTo>
                  <a:pt x="1521" y="406"/>
                </a:lnTo>
                <a:lnTo>
                  <a:pt x="1523" y="407"/>
                </a:lnTo>
                <a:lnTo>
                  <a:pt x="1526" y="408"/>
                </a:lnTo>
                <a:lnTo>
                  <a:pt x="1532" y="410"/>
                </a:lnTo>
                <a:lnTo>
                  <a:pt x="1537" y="411"/>
                </a:lnTo>
                <a:lnTo>
                  <a:pt x="1543" y="412"/>
                </a:lnTo>
                <a:lnTo>
                  <a:pt x="1548" y="412"/>
                </a:lnTo>
                <a:lnTo>
                  <a:pt x="1553" y="412"/>
                </a:lnTo>
                <a:lnTo>
                  <a:pt x="1557" y="412"/>
                </a:lnTo>
                <a:lnTo>
                  <a:pt x="1560" y="412"/>
                </a:lnTo>
                <a:lnTo>
                  <a:pt x="1562" y="412"/>
                </a:lnTo>
                <a:lnTo>
                  <a:pt x="1565" y="411"/>
                </a:lnTo>
                <a:lnTo>
                  <a:pt x="1568" y="410"/>
                </a:lnTo>
                <a:lnTo>
                  <a:pt x="1572" y="409"/>
                </a:lnTo>
                <a:lnTo>
                  <a:pt x="1576" y="408"/>
                </a:lnTo>
                <a:lnTo>
                  <a:pt x="1580" y="406"/>
                </a:lnTo>
                <a:lnTo>
                  <a:pt x="1584" y="404"/>
                </a:lnTo>
                <a:lnTo>
                  <a:pt x="1587" y="402"/>
                </a:lnTo>
                <a:lnTo>
                  <a:pt x="1590" y="399"/>
                </a:lnTo>
                <a:lnTo>
                  <a:pt x="1593" y="397"/>
                </a:lnTo>
                <a:lnTo>
                  <a:pt x="1596" y="394"/>
                </a:lnTo>
                <a:lnTo>
                  <a:pt x="1598" y="391"/>
                </a:lnTo>
                <a:lnTo>
                  <a:pt x="1601" y="387"/>
                </a:lnTo>
                <a:lnTo>
                  <a:pt x="1603" y="384"/>
                </a:lnTo>
                <a:lnTo>
                  <a:pt x="1605" y="380"/>
                </a:lnTo>
                <a:lnTo>
                  <a:pt x="1606" y="377"/>
                </a:lnTo>
                <a:lnTo>
                  <a:pt x="1608" y="373"/>
                </a:lnTo>
                <a:lnTo>
                  <a:pt x="1609" y="369"/>
                </a:lnTo>
                <a:lnTo>
                  <a:pt x="1610" y="364"/>
                </a:lnTo>
                <a:lnTo>
                  <a:pt x="1681" y="88"/>
                </a:lnTo>
                <a:lnTo>
                  <a:pt x="1677" y="75"/>
                </a:lnTo>
                <a:lnTo>
                  <a:pt x="1674" y="68"/>
                </a:lnTo>
                <a:lnTo>
                  <a:pt x="1671" y="62"/>
                </a:lnTo>
                <a:lnTo>
                  <a:pt x="1668" y="55"/>
                </a:lnTo>
                <a:lnTo>
                  <a:pt x="1665" y="49"/>
                </a:lnTo>
                <a:lnTo>
                  <a:pt x="1663" y="46"/>
                </a:lnTo>
                <a:lnTo>
                  <a:pt x="1660" y="43"/>
                </a:lnTo>
                <a:lnTo>
                  <a:pt x="1658" y="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31"/>
          <p:cNvSpPr/>
          <p:nvPr/>
        </p:nvSpPr>
        <p:spPr>
          <a:xfrm>
            <a:off x="3944691" y="5017397"/>
            <a:ext cx="687270" cy="519826"/>
          </a:xfrm>
          <a:custGeom>
            <a:avLst/>
            <a:gdLst/>
            <a:ahLst/>
            <a:cxnLst/>
            <a:rect l="l" t="t" r="r" b="b"/>
            <a:pathLst>
              <a:path w="1651" h="1249" extrusionOk="0">
                <a:moveTo>
                  <a:pt x="1634" y="397"/>
                </a:moveTo>
                <a:lnTo>
                  <a:pt x="1626" y="369"/>
                </a:lnTo>
                <a:lnTo>
                  <a:pt x="1616" y="341"/>
                </a:lnTo>
                <a:lnTo>
                  <a:pt x="1604" y="313"/>
                </a:lnTo>
                <a:lnTo>
                  <a:pt x="1591" y="287"/>
                </a:lnTo>
                <a:lnTo>
                  <a:pt x="1576" y="261"/>
                </a:lnTo>
                <a:lnTo>
                  <a:pt x="1560" y="235"/>
                </a:lnTo>
                <a:lnTo>
                  <a:pt x="1542" y="211"/>
                </a:lnTo>
                <a:lnTo>
                  <a:pt x="1523" y="188"/>
                </a:lnTo>
                <a:lnTo>
                  <a:pt x="1503" y="165"/>
                </a:lnTo>
                <a:lnTo>
                  <a:pt x="1482" y="144"/>
                </a:lnTo>
                <a:lnTo>
                  <a:pt x="1459" y="124"/>
                </a:lnTo>
                <a:lnTo>
                  <a:pt x="1436" y="105"/>
                </a:lnTo>
                <a:lnTo>
                  <a:pt x="1411" y="88"/>
                </a:lnTo>
                <a:lnTo>
                  <a:pt x="1386" y="72"/>
                </a:lnTo>
                <a:lnTo>
                  <a:pt x="1359" y="57"/>
                </a:lnTo>
                <a:lnTo>
                  <a:pt x="1332" y="44"/>
                </a:lnTo>
                <a:lnTo>
                  <a:pt x="1303" y="32"/>
                </a:lnTo>
                <a:lnTo>
                  <a:pt x="1274" y="22"/>
                </a:lnTo>
                <a:lnTo>
                  <a:pt x="1244" y="14"/>
                </a:lnTo>
                <a:lnTo>
                  <a:pt x="1214" y="8"/>
                </a:lnTo>
                <a:lnTo>
                  <a:pt x="1183" y="4"/>
                </a:lnTo>
                <a:lnTo>
                  <a:pt x="1152" y="1"/>
                </a:lnTo>
                <a:lnTo>
                  <a:pt x="1121" y="0"/>
                </a:lnTo>
                <a:lnTo>
                  <a:pt x="1090" y="1"/>
                </a:lnTo>
                <a:lnTo>
                  <a:pt x="1059" y="3"/>
                </a:lnTo>
                <a:lnTo>
                  <a:pt x="1029" y="8"/>
                </a:lnTo>
                <a:lnTo>
                  <a:pt x="998" y="14"/>
                </a:lnTo>
                <a:lnTo>
                  <a:pt x="968" y="22"/>
                </a:lnTo>
                <a:lnTo>
                  <a:pt x="938" y="31"/>
                </a:lnTo>
                <a:lnTo>
                  <a:pt x="909" y="42"/>
                </a:lnTo>
                <a:lnTo>
                  <a:pt x="881" y="55"/>
                </a:lnTo>
                <a:lnTo>
                  <a:pt x="853" y="69"/>
                </a:lnTo>
                <a:lnTo>
                  <a:pt x="816" y="93"/>
                </a:lnTo>
                <a:lnTo>
                  <a:pt x="780" y="119"/>
                </a:lnTo>
                <a:lnTo>
                  <a:pt x="748" y="148"/>
                </a:lnTo>
                <a:lnTo>
                  <a:pt x="718" y="180"/>
                </a:lnTo>
                <a:lnTo>
                  <a:pt x="691" y="214"/>
                </a:lnTo>
                <a:lnTo>
                  <a:pt x="666" y="250"/>
                </a:lnTo>
                <a:lnTo>
                  <a:pt x="645" y="288"/>
                </a:lnTo>
                <a:lnTo>
                  <a:pt x="626" y="327"/>
                </a:lnTo>
                <a:lnTo>
                  <a:pt x="611" y="368"/>
                </a:lnTo>
                <a:lnTo>
                  <a:pt x="599" y="411"/>
                </a:lnTo>
                <a:lnTo>
                  <a:pt x="590" y="454"/>
                </a:lnTo>
                <a:lnTo>
                  <a:pt x="584" y="498"/>
                </a:lnTo>
                <a:lnTo>
                  <a:pt x="582" y="542"/>
                </a:lnTo>
                <a:lnTo>
                  <a:pt x="584" y="587"/>
                </a:lnTo>
                <a:lnTo>
                  <a:pt x="590" y="632"/>
                </a:lnTo>
                <a:lnTo>
                  <a:pt x="599" y="676"/>
                </a:lnTo>
                <a:lnTo>
                  <a:pt x="611" y="715"/>
                </a:lnTo>
                <a:lnTo>
                  <a:pt x="626" y="753"/>
                </a:lnTo>
                <a:lnTo>
                  <a:pt x="643" y="789"/>
                </a:lnTo>
                <a:lnTo>
                  <a:pt x="664" y="824"/>
                </a:lnTo>
                <a:lnTo>
                  <a:pt x="687" y="858"/>
                </a:lnTo>
                <a:lnTo>
                  <a:pt x="713" y="890"/>
                </a:lnTo>
                <a:lnTo>
                  <a:pt x="742" y="919"/>
                </a:lnTo>
                <a:lnTo>
                  <a:pt x="774" y="947"/>
                </a:lnTo>
                <a:lnTo>
                  <a:pt x="283" y="947"/>
                </a:lnTo>
                <a:lnTo>
                  <a:pt x="370" y="893"/>
                </a:lnTo>
                <a:lnTo>
                  <a:pt x="374" y="891"/>
                </a:lnTo>
                <a:lnTo>
                  <a:pt x="377" y="889"/>
                </a:lnTo>
                <a:lnTo>
                  <a:pt x="380" y="886"/>
                </a:lnTo>
                <a:lnTo>
                  <a:pt x="383" y="883"/>
                </a:lnTo>
                <a:lnTo>
                  <a:pt x="386" y="880"/>
                </a:lnTo>
                <a:lnTo>
                  <a:pt x="389" y="877"/>
                </a:lnTo>
                <a:lnTo>
                  <a:pt x="391" y="874"/>
                </a:lnTo>
                <a:lnTo>
                  <a:pt x="393" y="871"/>
                </a:lnTo>
                <a:lnTo>
                  <a:pt x="395" y="867"/>
                </a:lnTo>
                <a:lnTo>
                  <a:pt x="396" y="864"/>
                </a:lnTo>
                <a:lnTo>
                  <a:pt x="398" y="860"/>
                </a:lnTo>
                <a:lnTo>
                  <a:pt x="399" y="856"/>
                </a:lnTo>
                <a:lnTo>
                  <a:pt x="400" y="852"/>
                </a:lnTo>
                <a:lnTo>
                  <a:pt x="400" y="848"/>
                </a:lnTo>
                <a:lnTo>
                  <a:pt x="401" y="844"/>
                </a:lnTo>
                <a:lnTo>
                  <a:pt x="401" y="840"/>
                </a:lnTo>
                <a:lnTo>
                  <a:pt x="401" y="836"/>
                </a:lnTo>
                <a:lnTo>
                  <a:pt x="400" y="831"/>
                </a:lnTo>
                <a:lnTo>
                  <a:pt x="400" y="827"/>
                </a:lnTo>
                <a:lnTo>
                  <a:pt x="398" y="823"/>
                </a:lnTo>
                <a:lnTo>
                  <a:pt x="397" y="819"/>
                </a:lnTo>
                <a:lnTo>
                  <a:pt x="396" y="814"/>
                </a:lnTo>
                <a:lnTo>
                  <a:pt x="394" y="810"/>
                </a:lnTo>
                <a:lnTo>
                  <a:pt x="391" y="806"/>
                </a:lnTo>
                <a:lnTo>
                  <a:pt x="389" y="803"/>
                </a:lnTo>
                <a:lnTo>
                  <a:pt x="387" y="799"/>
                </a:lnTo>
                <a:lnTo>
                  <a:pt x="384" y="796"/>
                </a:lnTo>
                <a:lnTo>
                  <a:pt x="381" y="793"/>
                </a:lnTo>
                <a:lnTo>
                  <a:pt x="378" y="790"/>
                </a:lnTo>
                <a:lnTo>
                  <a:pt x="374" y="787"/>
                </a:lnTo>
                <a:lnTo>
                  <a:pt x="371" y="785"/>
                </a:lnTo>
                <a:lnTo>
                  <a:pt x="367" y="783"/>
                </a:lnTo>
                <a:lnTo>
                  <a:pt x="363" y="781"/>
                </a:lnTo>
                <a:lnTo>
                  <a:pt x="360" y="780"/>
                </a:lnTo>
                <a:lnTo>
                  <a:pt x="356" y="778"/>
                </a:lnTo>
                <a:lnTo>
                  <a:pt x="352" y="777"/>
                </a:lnTo>
                <a:lnTo>
                  <a:pt x="348" y="777"/>
                </a:lnTo>
                <a:lnTo>
                  <a:pt x="345" y="776"/>
                </a:lnTo>
                <a:lnTo>
                  <a:pt x="341" y="776"/>
                </a:lnTo>
                <a:lnTo>
                  <a:pt x="337" y="776"/>
                </a:lnTo>
                <a:lnTo>
                  <a:pt x="334" y="777"/>
                </a:lnTo>
                <a:lnTo>
                  <a:pt x="330" y="777"/>
                </a:lnTo>
                <a:lnTo>
                  <a:pt x="327" y="778"/>
                </a:lnTo>
                <a:lnTo>
                  <a:pt x="323" y="780"/>
                </a:lnTo>
                <a:lnTo>
                  <a:pt x="315" y="782"/>
                </a:lnTo>
                <a:lnTo>
                  <a:pt x="308" y="786"/>
                </a:lnTo>
                <a:lnTo>
                  <a:pt x="31" y="958"/>
                </a:lnTo>
                <a:lnTo>
                  <a:pt x="28" y="961"/>
                </a:lnTo>
                <a:lnTo>
                  <a:pt x="24" y="963"/>
                </a:lnTo>
                <a:lnTo>
                  <a:pt x="21" y="966"/>
                </a:lnTo>
                <a:lnTo>
                  <a:pt x="18" y="968"/>
                </a:lnTo>
                <a:lnTo>
                  <a:pt x="15" y="971"/>
                </a:lnTo>
                <a:lnTo>
                  <a:pt x="13" y="974"/>
                </a:lnTo>
                <a:lnTo>
                  <a:pt x="11" y="978"/>
                </a:lnTo>
                <a:lnTo>
                  <a:pt x="8" y="981"/>
                </a:lnTo>
                <a:lnTo>
                  <a:pt x="6" y="985"/>
                </a:lnTo>
                <a:lnTo>
                  <a:pt x="5" y="988"/>
                </a:lnTo>
                <a:lnTo>
                  <a:pt x="3" y="992"/>
                </a:lnTo>
                <a:lnTo>
                  <a:pt x="2" y="996"/>
                </a:lnTo>
                <a:lnTo>
                  <a:pt x="1" y="1000"/>
                </a:lnTo>
                <a:lnTo>
                  <a:pt x="1" y="1004"/>
                </a:lnTo>
                <a:lnTo>
                  <a:pt x="0" y="1008"/>
                </a:lnTo>
                <a:lnTo>
                  <a:pt x="0" y="1012"/>
                </a:lnTo>
                <a:lnTo>
                  <a:pt x="0" y="1016"/>
                </a:lnTo>
                <a:lnTo>
                  <a:pt x="1" y="1021"/>
                </a:lnTo>
                <a:lnTo>
                  <a:pt x="1" y="1025"/>
                </a:lnTo>
                <a:lnTo>
                  <a:pt x="2" y="1029"/>
                </a:lnTo>
                <a:lnTo>
                  <a:pt x="3" y="1032"/>
                </a:lnTo>
                <a:lnTo>
                  <a:pt x="5" y="1036"/>
                </a:lnTo>
                <a:lnTo>
                  <a:pt x="6" y="1040"/>
                </a:lnTo>
                <a:lnTo>
                  <a:pt x="8" y="1043"/>
                </a:lnTo>
                <a:lnTo>
                  <a:pt x="11" y="1047"/>
                </a:lnTo>
                <a:lnTo>
                  <a:pt x="13" y="1050"/>
                </a:lnTo>
                <a:lnTo>
                  <a:pt x="15" y="1053"/>
                </a:lnTo>
                <a:lnTo>
                  <a:pt x="18" y="1056"/>
                </a:lnTo>
                <a:lnTo>
                  <a:pt x="21" y="1059"/>
                </a:lnTo>
                <a:lnTo>
                  <a:pt x="24" y="1061"/>
                </a:lnTo>
                <a:lnTo>
                  <a:pt x="28" y="1064"/>
                </a:lnTo>
                <a:lnTo>
                  <a:pt x="31" y="1066"/>
                </a:lnTo>
                <a:lnTo>
                  <a:pt x="308" y="1238"/>
                </a:lnTo>
                <a:lnTo>
                  <a:pt x="316" y="1242"/>
                </a:lnTo>
                <a:lnTo>
                  <a:pt x="325" y="1246"/>
                </a:lnTo>
                <a:lnTo>
                  <a:pt x="329" y="1247"/>
                </a:lnTo>
                <a:lnTo>
                  <a:pt x="332" y="1248"/>
                </a:lnTo>
                <a:lnTo>
                  <a:pt x="334" y="1249"/>
                </a:lnTo>
                <a:lnTo>
                  <a:pt x="336" y="1249"/>
                </a:lnTo>
                <a:lnTo>
                  <a:pt x="337" y="1249"/>
                </a:lnTo>
                <a:lnTo>
                  <a:pt x="339" y="1249"/>
                </a:lnTo>
                <a:lnTo>
                  <a:pt x="343" y="1249"/>
                </a:lnTo>
                <a:lnTo>
                  <a:pt x="347" y="1249"/>
                </a:lnTo>
                <a:lnTo>
                  <a:pt x="351" y="1248"/>
                </a:lnTo>
                <a:lnTo>
                  <a:pt x="355" y="1247"/>
                </a:lnTo>
                <a:lnTo>
                  <a:pt x="359" y="1245"/>
                </a:lnTo>
                <a:lnTo>
                  <a:pt x="362" y="1244"/>
                </a:lnTo>
                <a:lnTo>
                  <a:pt x="366" y="1242"/>
                </a:lnTo>
                <a:lnTo>
                  <a:pt x="369" y="1240"/>
                </a:lnTo>
                <a:lnTo>
                  <a:pt x="372" y="1238"/>
                </a:lnTo>
                <a:lnTo>
                  <a:pt x="375" y="1235"/>
                </a:lnTo>
                <a:lnTo>
                  <a:pt x="378" y="1233"/>
                </a:lnTo>
                <a:lnTo>
                  <a:pt x="381" y="1230"/>
                </a:lnTo>
                <a:lnTo>
                  <a:pt x="386" y="1224"/>
                </a:lnTo>
                <a:lnTo>
                  <a:pt x="390" y="1218"/>
                </a:lnTo>
                <a:lnTo>
                  <a:pt x="393" y="1213"/>
                </a:lnTo>
                <a:lnTo>
                  <a:pt x="396" y="1207"/>
                </a:lnTo>
                <a:lnTo>
                  <a:pt x="398" y="1201"/>
                </a:lnTo>
                <a:lnTo>
                  <a:pt x="399" y="1195"/>
                </a:lnTo>
                <a:lnTo>
                  <a:pt x="400" y="1189"/>
                </a:lnTo>
                <a:lnTo>
                  <a:pt x="401" y="1183"/>
                </a:lnTo>
                <a:lnTo>
                  <a:pt x="401" y="1177"/>
                </a:lnTo>
                <a:lnTo>
                  <a:pt x="400" y="1171"/>
                </a:lnTo>
                <a:lnTo>
                  <a:pt x="399" y="1165"/>
                </a:lnTo>
                <a:lnTo>
                  <a:pt x="397" y="1159"/>
                </a:lnTo>
                <a:lnTo>
                  <a:pt x="394" y="1154"/>
                </a:lnTo>
                <a:lnTo>
                  <a:pt x="391" y="1148"/>
                </a:lnTo>
                <a:lnTo>
                  <a:pt x="387" y="1143"/>
                </a:lnTo>
                <a:lnTo>
                  <a:pt x="382" y="1139"/>
                </a:lnTo>
                <a:lnTo>
                  <a:pt x="376" y="1134"/>
                </a:lnTo>
                <a:lnTo>
                  <a:pt x="370" y="1130"/>
                </a:lnTo>
                <a:lnTo>
                  <a:pt x="283" y="1077"/>
                </a:lnTo>
                <a:lnTo>
                  <a:pt x="1093" y="1077"/>
                </a:lnTo>
                <a:lnTo>
                  <a:pt x="1118" y="1077"/>
                </a:lnTo>
                <a:lnTo>
                  <a:pt x="1149" y="1076"/>
                </a:lnTo>
                <a:lnTo>
                  <a:pt x="1180" y="1073"/>
                </a:lnTo>
                <a:lnTo>
                  <a:pt x="1210" y="1068"/>
                </a:lnTo>
                <a:lnTo>
                  <a:pt x="1240" y="1062"/>
                </a:lnTo>
                <a:lnTo>
                  <a:pt x="1269" y="1054"/>
                </a:lnTo>
                <a:lnTo>
                  <a:pt x="1298" y="1044"/>
                </a:lnTo>
                <a:lnTo>
                  <a:pt x="1326" y="1033"/>
                </a:lnTo>
                <a:lnTo>
                  <a:pt x="1354" y="1021"/>
                </a:lnTo>
                <a:lnTo>
                  <a:pt x="1381" y="1007"/>
                </a:lnTo>
                <a:lnTo>
                  <a:pt x="1406" y="991"/>
                </a:lnTo>
                <a:lnTo>
                  <a:pt x="1432" y="975"/>
                </a:lnTo>
                <a:lnTo>
                  <a:pt x="1456" y="957"/>
                </a:lnTo>
                <a:lnTo>
                  <a:pt x="1479" y="937"/>
                </a:lnTo>
                <a:lnTo>
                  <a:pt x="1501" y="916"/>
                </a:lnTo>
                <a:lnTo>
                  <a:pt x="1521" y="894"/>
                </a:lnTo>
                <a:lnTo>
                  <a:pt x="1541" y="871"/>
                </a:lnTo>
                <a:lnTo>
                  <a:pt x="1559" y="845"/>
                </a:lnTo>
                <a:lnTo>
                  <a:pt x="1575" y="819"/>
                </a:lnTo>
                <a:lnTo>
                  <a:pt x="1590" y="791"/>
                </a:lnTo>
                <a:lnTo>
                  <a:pt x="1603" y="763"/>
                </a:lnTo>
                <a:lnTo>
                  <a:pt x="1615" y="734"/>
                </a:lnTo>
                <a:lnTo>
                  <a:pt x="1625" y="705"/>
                </a:lnTo>
                <a:lnTo>
                  <a:pt x="1634" y="676"/>
                </a:lnTo>
                <a:lnTo>
                  <a:pt x="1641" y="645"/>
                </a:lnTo>
                <a:lnTo>
                  <a:pt x="1646" y="615"/>
                </a:lnTo>
                <a:lnTo>
                  <a:pt x="1650" y="584"/>
                </a:lnTo>
                <a:lnTo>
                  <a:pt x="1651" y="553"/>
                </a:lnTo>
                <a:lnTo>
                  <a:pt x="1651" y="522"/>
                </a:lnTo>
                <a:lnTo>
                  <a:pt x="1650" y="491"/>
                </a:lnTo>
                <a:lnTo>
                  <a:pt x="1646" y="460"/>
                </a:lnTo>
                <a:lnTo>
                  <a:pt x="1641" y="428"/>
                </a:lnTo>
                <a:close/>
                <a:moveTo>
                  <a:pt x="1462" y="755"/>
                </a:moveTo>
                <a:lnTo>
                  <a:pt x="1448" y="776"/>
                </a:lnTo>
                <a:lnTo>
                  <a:pt x="1433" y="797"/>
                </a:lnTo>
                <a:lnTo>
                  <a:pt x="1417" y="816"/>
                </a:lnTo>
                <a:lnTo>
                  <a:pt x="1399" y="834"/>
                </a:lnTo>
                <a:lnTo>
                  <a:pt x="1380" y="851"/>
                </a:lnTo>
                <a:lnTo>
                  <a:pt x="1361" y="866"/>
                </a:lnTo>
                <a:lnTo>
                  <a:pt x="1340" y="880"/>
                </a:lnTo>
                <a:lnTo>
                  <a:pt x="1318" y="894"/>
                </a:lnTo>
                <a:lnTo>
                  <a:pt x="1296" y="905"/>
                </a:lnTo>
                <a:lnTo>
                  <a:pt x="1273" y="916"/>
                </a:lnTo>
                <a:lnTo>
                  <a:pt x="1249" y="925"/>
                </a:lnTo>
                <a:lnTo>
                  <a:pt x="1225" y="932"/>
                </a:lnTo>
                <a:lnTo>
                  <a:pt x="1200" y="938"/>
                </a:lnTo>
                <a:lnTo>
                  <a:pt x="1175" y="943"/>
                </a:lnTo>
                <a:lnTo>
                  <a:pt x="1150" y="946"/>
                </a:lnTo>
                <a:lnTo>
                  <a:pt x="1124" y="947"/>
                </a:lnTo>
                <a:lnTo>
                  <a:pt x="1112" y="947"/>
                </a:lnTo>
                <a:lnTo>
                  <a:pt x="1090" y="947"/>
                </a:lnTo>
                <a:lnTo>
                  <a:pt x="1064" y="945"/>
                </a:lnTo>
                <a:lnTo>
                  <a:pt x="1038" y="941"/>
                </a:lnTo>
                <a:lnTo>
                  <a:pt x="1013" y="935"/>
                </a:lnTo>
                <a:lnTo>
                  <a:pt x="989" y="928"/>
                </a:lnTo>
                <a:lnTo>
                  <a:pt x="965" y="920"/>
                </a:lnTo>
                <a:lnTo>
                  <a:pt x="941" y="910"/>
                </a:lnTo>
                <a:lnTo>
                  <a:pt x="918" y="898"/>
                </a:lnTo>
                <a:lnTo>
                  <a:pt x="896" y="885"/>
                </a:lnTo>
                <a:lnTo>
                  <a:pt x="875" y="871"/>
                </a:lnTo>
                <a:lnTo>
                  <a:pt x="854" y="856"/>
                </a:lnTo>
                <a:lnTo>
                  <a:pt x="835" y="839"/>
                </a:lnTo>
                <a:lnTo>
                  <a:pt x="816" y="821"/>
                </a:lnTo>
                <a:lnTo>
                  <a:pt x="799" y="802"/>
                </a:lnTo>
                <a:lnTo>
                  <a:pt x="783" y="782"/>
                </a:lnTo>
                <a:lnTo>
                  <a:pt x="768" y="761"/>
                </a:lnTo>
                <a:lnTo>
                  <a:pt x="754" y="738"/>
                </a:lnTo>
                <a:lnTo>
                  <a:pt x="741" y="714"/>
                </a:lnTo>
                <a:lnTo>
                  <a:pt x="730" y="690"/>
                </a:lnTo>
                <a:lnTo>
                  <a:pt x="720" y="665"/>
                </a:lnTo>
                <a:lnTo>
                  <a:pt x="713" y="639"/>
                </a:lnTo>
                <a:lnTo>
                  <a:pt x="707" y="612"/>
                </a:lnTo>
                <a:lnTo>
                  <a:pt x="703" y="585"/>
                </a:lnTo>
                <a:lnTo>
                  <a:pt x="701" y="558"/>
                </a:lnTo>
                <a:lnTo>
                  <a:pt x="701" y="530"/>
                </a:lnTo>
                <a:lnTo>
                  <a:pt x="702" y="503"/>
                </a:lnTo>
                <a:lnTo>
                  <a:pt x="705" y="476"/>
                </a:lnTo>
                <a:lnTo>
                  <a:pt x="710" y="448"/>
                </a:lnTo>
                <a:lnTo>
                  <a:pt x="717" y="421"/>
                </a:lnTo>
                <a:lnTo>
                  <a:pt x="726" y="395"/>
                </a:lnTo>
                <a:lnTo>
                  <a:pt x="736" y="368"/>
                </a:lnTo>
                <a:lnTo>
                  <a:pt x="748" y="343"/>
                </a:lnTo>
                <a:lnTo>
                  <a:pt x="762" y="318"/>
                </a:lnTo>
                <a:lnTo>
                  <a:pt x="777" y="296"/>
                </a:lnTo>
                <a:lnTo>
                  <a:pt x="794" y="274"/>
                </a:lnTo>
                <a:lnTo>
                  <a:pt x="812" y="254"/>
                </a:lnTo>
                <a:lnTo>
                  <a:pt x="831" y="235"/>
                </a:lnTo>
                <a:lnTo>
                  <a:pt x="851" y="218"/>
                </a:lnTo>
                <a:lnTo>
                  <a:pt x="873" y="201"/>
                </a:lnTo>
                <a:lnTo>
                  <a:pt x="895" y="187"/>
                </a:lnTo>
                <a:lnTo>
                  <a:pt x="918" y="173"/>
                </a:lnTo>
                <a:lnTo>
                  <a:pt x="943" y="162"/>
                </a:lnTo>
                <a:lnTo>
                  <a:pt x="968" y="152"/>
                </a:lnTo>
                <a:lnTo>
                  <a:pt x="993" y="143"/>
                </a:lnTo>
                <a:lnTo>
                  <a:pt x="1020" y="136"/>
                </a:lnTo>
                <a:lnTo>
                  <a:pt x="1046" y="131"/>
                </a:lnTo>
                <a:lnTo>
                  <a:pt x="1074" y="128"/>
                </a:lnTo>
                <a:lnTo>
                  <a:pt x="1101" y="126"/>
                </a:lnTo>
                <a:lnTo>
                  <a:pt x="1129" y="126"/>
                </a:lnTo>
                <a:lnTo>
                  <a:pt x="1156" y="128"/>
                </a:lnTo>
                <a:lnTo>
                  <a:pt x="1182" y="132"/>
                </a:lnTo>
                <a:lnTo>
                  <a:pt x="1208" y="137"/>
                </a:lnTo>
                <a:lnTo>
                  <a:pt x="1234" y="144"/>
                </a:lnTo>
                <a:lnTo>
                  <a:pt x="1259" y="153"/>
                </a:lnTo>
                <a:lnTo>
                  <a:pt x="1284" y="164"/>
                </a:lnTo>
                <a:lnTo>
                  <a:pt x="1307" y="176"/>
                </a:lnTo>
                <a:lnTo>
                  <a:pt x="1330" y="190"/>
                </a:lnTo>
                <a:lnTo>
                  <a:pt x="1352" y="205"/>
                </a:lnTo>
                <a:lnTo>
                  <a:pt x="1373" y="222"/>
                </a:lnTo>
                <a:lnTo>
                  <a:pt x="1393" y="240"/>
                </a:lnTo>
                <a:lnTo>
                  <a:pt x="1412" y="259"/>
                </a:lnTo>
                <a:lnTo>
                  <a:pt x="1430" y="280"/>
                </a:lnTo>
                <a:lnTo>
                  <a:pt x="1447" y="302"/>
                </a:lnTo>
                <a:lnTo>
                  <a:pt x="1462" y="325"/>
                </a:lnTo>
                <a:lnTo>
                  <a:pt x="1476" y="349"/>
                </a:lnTo>
                <a:lnTo>
                  <a:pt x="1488" y="373"/>
                </a:lnTo>
                <a:lnTo>
                  <a:pt x="1499" y="398"/>
                </a:lnTo>
                <a:lnTo>
                  <a:pt x="1508" y="423"/>
                </a:lnTo>
                <a:lnTo>
                  <a:pt x="1514" y="448"/>
                </a:lnTo>
                <a:lnTo>
                  <a:pt x="1519" y="474"/>
                </a:lnTo>
                <a:lnTo>
                  <a:pt x="1523" y="500"/>
                </a:lnTo>
                <a:lnTo>
                  <a:pt x="1524" y="526"/>
                </a:lnTo>
                <a:lnTo>
                  <a:pt x="1524" y="552"/>
                </a:lnTo>
                <a:lnTo>
                  <a:pt x="1522" y="578"/>
                </a:lnTo>
                <a:lnTo>
                  <a:pt x="1518" y="604"/>
                </a:lnTo>
                <a:lnTo>
                  <a:pt x="1513" y="630"/>
                </a:lnTo>
                <a:lnTo>
                  <a:pt x="1506" y="656"/>
                </a:lnTo>
                <a:lnTo>
                  <a:pt x="1498" y="681"/>
                </a:lnTo>
                <a:lnTo>
                  <a:pt x="1487" y="706"/>
                </a:lnTo>
                <a:lnTo>
                  <a:pt x="1475" y="73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31"/>
          <p:cNvSpPr/>
          <p:nvPr/>
        </p:nvSpPr>
        <p:spPr>
          <a:xfrm>
            <a:off x="6661249" y="5053105"/>
            <a:ext cx="690602" cy="522741"/>
          </a:xfrm>
          <a:custGeom>
            <a:avLst/>
            <a:gdLst/>
            <a:ahLst/>
            <a:cxnLst/>
            <a:rect l="l" t="t" r="r" b="b"/>
            <a:pathLst>
              <a:path w="1659" h="1256" extrusionOk="0">
                <a:moveTo>
                  <a:pt x="1650" y="516"/>
                </a:moveTo>
                <a:lnTo>
                  <a:pt x="1653" y="510"/>
                </a:lnTo>
                <a:lnTo>
                  <a:pt x="1656" y="504"/>
                </a:lnTo>
                <a:lnTo>
                  <a:pt x="1658" y="498"/>
                </a:lnTo>
                <a:lnTo>
                  <a:pt x="1659" y="492"/>
                </a:lnTo>
                <a:lnTo>
                  <a:pt x="1659" y="486"/>
                </a:lnTo>
                <a:lnTo>
                  <a:pt x="1659" y="480"/>
                </a:lnTo>
                <a:lnTo>
                  <a:pt x="1658" y="474"/>
                </a:lnTo>
                <a:lnTo>
                  <a:pt x="1656" y="469"/>
                </a:lnTo>
                <a:lnTo>
                  <a:pt x="1654" y="464"/>
                </a:lnTo>
                <a:lnTo>
                  <a:pt x="1652" y="459"/>
                </a:lnTo>
                <a:lnTo>
                  <a:pt x="1649" y="454"/>
                </a:lnTo>
                <a:lnTo>
                  <a:pt x="1645" y="450"/>
                </a:lnTo>
                <a:lnTo>
                  <a:pt x="1642" y="445"/>
                </a:lnTo>
                <a:lnTo>
                  <a:pt x="1637" y="442"/>
                </a:lnTo>
                <a:lnTo>
                  <a:pt x="1633" y="438"/>
                </a:lnTo>
                <a:lnTo>
                  <a:pt x="1628" y="435"/>
                </a:lnTo>
                <a:lnTo>
                  <a:pt x="1618" y="430"/>
                </a:lnTo>
                <a:lnTo>
                  <a:pt x="1612" y="428"/>
                </a:lnTo>
                <a:lnTo>
                  <a:pt x="1607" y="427"/>
                </a:lnTo>
                <a:lnTo>
                  <a:pt x="1601" y="426"/>
                </a:lnTo>
                <a:lnTo>
                  <a:pt x="1595" y="426"/>
                </a:lnTo>
                <a:lnTo>
                  <a:pt x="1590" y="426"/>
                </a:lnTo>
                <a:lnTo>
                  <a:pt x="1584" y="426"/>
                </a:lnTo>
                <a:lnTo>
                  <a:pt x="1579" y="428"/>
                </a:lnTo>
                <a:lnTo>
                  <a:pt x="1573" y="429"/>
                </a:lnTo>
                <a:lnTo>
                  <a:pt x="1568" y="432"/>
                </a:lnTo>
                <a:lnTo>
                  <a:pt x="1563" y="435"/>
                </a:lnTo>
                <a:lnTo>
                  <a:pt x="1558" y="439"/>
                </a:lnTo>
                <a:lnTo>
                  <a:pt x="1554" y="443"/>
                </a:lnTo>
                <a:lnTo>
                  <a:pt x="1549" y="448"/>
                </a:lnTo>
                <a:lnTo>
                  <a:pt x="1546" y="454"/>
                </a:lnTo>
                <a:lnTo>
                  <a:pt x="1489" y="545"/>
                </a:lnTo>
                <a:lnTo>
                  <a:pt x="1489" y="316"/>
                </a:lnTo>
                <a:lnTo>
                  <a:pt x="1490" y="230"/>
                </a:lnTo>
                <a:lnTo>
                  <a:pt x="1490" y="187"/>
                </a:lnTo>
                <a:lnTo>
                  <a:pt x="1489" y="144"/>
                </a:lnTo>
                <a:lnTo>
                  <a:pt x="1487" y="128"/>
                </a:lnTo>
                <a:lnTo>
                  <a:pt x="1484" y="113"/>
                </a:lnTo>
                <a:lnTo>
                  <a:pt x="1480" y="98"/>
                </a:lnTo>
                <a:lnTo>
                  <a:pt x="1475" y="84"/>
                </a:lnTo>
                <a:lnTo>
                  <a:pt x="1472" y="77"/>
                </a:lnTo>
                <a:lnTo>
                  <a:pt x="1469" y="70"/>
                </a:lnTo>
                <a:lnTo>
                  <a:pt x="1465" y="64"/>
                </a:lnTo>
                <a:lnTo>
                  <a:pt x="1461" y="57"/>
                </a:lnTo>
                <a:lnTo>
                  <a:pt x="1456" y="51"/>
                </a:lnTo>
                <a:lnTo>
                  <a:pt x="1451" y="45"/>
                </a:lnTo>
                <a:lnTo>
                  <a:pt x="1446" y="40"/>
                </a:lnTo>
                <a:lnTo>
                  <a:pt x="1441" y="34"/>
                </a:lnTo>
                <a:lnTo>
                  <a:pt x="1440" y="34"/>
                </a:lnTo>
                <a:lnTo>
                  <a:pt x="1440" y="34"/>
                </a:lnTo>
                <a:lnTo>
                  <a:pt x="1440" y="34"/>
                </a:lnTo>
                <a:lnTo>
                  <a:pt x="1440" y="34"/>
                </a:lnTo>
                <a:lnTo>
                  <a:pt x="1439" y="34"/>
                </a:lnTo>
                <a:lnTo>
                  <a:pt x="1439" y="34"/>
                </a:lnTo>
                <a:lnTo>
                  <a:pt x="1439" y="34"/>
                </a:lnTo>
                <a:lnTo>
                  <a:pt x="1438" y="34"/>
                </a:lnTo>
                <a:lnTo>
                  <a:pt x="1438" y="33"/>
                </a:lnTo>
                <a:lnTo>
                  <a:pt x="1438" y="33"/>
                </a:lnTo>
                <a:lnTo>
                  <a:pt x="1438" y="33"/>
                </a:lnTo>
                <a:lnTo>
                  <a:pt x="1438" y="32"/>
                </a:lnTo>
                <a:lnTo>
                  <a:pt x="1438" y="32"/>
                </a:lnTo>
                <a:lnTo>
                  <a:pt x="1438" y="31"/>
                </a:lnTo>
                <a:lnTo>
                  <a:pt x="1438" y="31"/>
                </a:lnTo>
                <a:lnTo>
                  <a:pt x="1428" y="25"/>
                </a:lnTo>
                <a:lnTo>
                  <a:pt x="1418" y="19"/>
                </a:lnTo>
                <a:lnTo>
                  <a:pt x="1408" y="15"/>
                </a:lnTo>
                <a:lnTo>
                  <a:pt x="1398" y="11"/>
                </a:lnTo>
                <a:lnTo>
                  <a:pt x="1388" y="8"/>
                </a:lnTo>
                <a:lnTo>
                  <a:pt x="1378" y="5"/>
                </a:lnTo>
                <a:lnTo>
                  <a:pt x="1356" y="2"/>
                </a:lnTo>
                <a:lnTo>
                  <a:pt x="1335" y="0"/>
                </a:lnTo>
                <a:lnTo>
                  <a:pt x="1313" y="0"/>
                </a:lnTo>
                <a:lnTo>
                  <a:pt x="1269" y="0"/>
                </a:lnTo>
                <a:lnTo>
                  <a:pt x="1038" y="0"/>
                </a:lnTo>
                <a:lnTo>
                  <a:pt x="575" y="0"/>
                </a:lnTo>
                <a:lnTo>
                  <a:pt x="343" y="0"/>
                </a:lnTo>
                <a:lnTo>
                  <a:pt x="324" y="1"/>
                </a:lnTo>
                <a:lnTo>
                  <a:pt x="306" y="2"/>
                </a:lnTo>
                <a:lnTo>
                  <a:pt x="288" y="5"/>
                </a:lnTo>
                <a:lnTo>
                  <a:pt x="280" y="7"/>
                </a:lnTo>
                <a:lnTo>
                  <a:pt x="272" y="9"/>
                </a:lnTo>
                <a:lnTo>
                  <a:pt x="264" y="12"/>
                </a:lnTo>
                <a:lnTo>
                  <a:pt x="256" y="15"/>
                </a:lnTo>
                <a:lnTo>
                  <a:pt x="248" y="19"/>
                </a:lnTo>
                <a:lnTo>
                  <a:pt x="241" y="23"/>
                </a:lnTo>
                <a:lnTo>
                  <a:pt x="233" y="27"/>
                </a:lnTo>
                <a:lnTo>
                  <a:pt x="227" y="33"/>
                </a:lnTo>
                <a:lnTo>
                  <a:pt x="220" y="39"/>
                </a:lnTo>
                <a:lnTo>
                  <a:pt x="214" y="45"/>
                </a:lnTo>
                <a:lnTo>
                  <a:pt x="208" y="53"/>
                </a:lnTo>
                <a:lnTo>
                  <a:pt x="202" y="61"/>
                </a:lnTo>
                <a:lnTo>
                  <a:pt x="198" y="69"/>
                </a:lnTo>
                <a:lnTo>
                  <a:pt x="193" y="77"/>
                </a:lnTo>
                <a:lnTo>
                  <a:pt x="190" y="85"/>
                </a:lnTo>
                <a:lnTo>
                  <a:pt x="187" y="94"/>
                </a:lnTo>
                <a:lnTo>
                  <a:pt x="184" y="103"/>
                </a:lnTo>
                <a:lnTo>
                  <a:pt x="182" y="111"/>
                </a:lnTo>
                <a:lnTo>
                  <a:pt x="179" y="129"/>
                </a:lnTo>
                <a:lnTo>
                  <a:pt x="178" y="147"/>
                </a:lnTo>
                <a:lnTo>
                  <a:pt x="177" y="165"/>
                </a:lnTo>
                <a:lnTo>
                  <a:pt x="177" y="183"/>
                </a:lnTo>
                <a:lnTo>
                  <a:pt x="177" y="420"/>
                </a:lnTo>
                <a:lnTo>
                  <a:pt x="177" y="422"/>
                </a:lnTo>
                <a:lnTo>
                  <a:pt x="177" y="424"/>
                </a:lnTo>
                <a:lnTo>
                  <a:pt x="177" y="425"/>
                </a:lnTo>
                <a:lnTo>
                  <a:pt x="178" y="426"/>
                </a:lnTo>
                <a:lnTo>
                  <a:pt x="178" y="428"/>
                </a:lnTo>
                <a:lnTo>
                  <a:pt x="179" y="429"/>
                </a:lnTo>
                <a:lnTo>
                  <a:pt x="180" y="430"/>
                </a:lnTo>
                <a:lnTo>
                  <a:pt x="181" y="431"/>
                </a:lnTo>
                <a:lnTo>
                  <a:pt x="182" y="432"/>
                </a:lnTo>
                <a:lnTo>
                  <a:pt x="183" y="432"/>
                </a:lnTo>
                <a:lnTo>
                  <a:pt x="184" y="433"/>
                </a:lnTo>
                <a:lnTo>
                  <a:pt x="185" y="433"/>
                </a:lnTo>
                <a:lnTo>
                  <a:pt x="186" y="434"/>
                </a:lnTo>
                <a:lnTo>
                  <a:pt x="188" y="434"/>
                </a:lnTo>
                <a:lnTo>
                  <a:pt x="189" y="434"/>
                </a:lnTo>
                <a:lnTo>
                  <a:pt x="191" y="434"/>
                </a:lnTo>
                <a:lnTo>
                  <a:pt x="284" y="434"/>
                </a:lnTo>
                <a:lnTo>
                  <a:pt x="285" y="434"/>
                </a:lnTo>
                <a:lnTo>
                  <a:pt x="287" y="434"/>
                </a:lnTo>
                <a:lnTo>
                  <a:pt x="288" y="434"/>
                </a:lnTo>
                <a:lnTo>
                  <a:pt x="290" y="433"/>
                </a:lnTo>
                <a:lnTo>
                  <a:pt x="291" y="433"/>
                </a:lnTo>
                <a:lnTo>
                  <a:pt x="292" y="432"/>
                </a:lnTo>
                <a:lnTo>
                  <a:pt x="293" y="432"/>
                </a:lnTo>
                <a:lnTo>
                  <a:pt x="294" y="431"/>
                </a:lnTo>
                <a:lnTo>
                  <a:pt x="295" y="430"/>
                </a:lnTo>
                <a:lnTo>
                  <a:pt x="296" y="429"/>
                </a:lnTo>
                <a:lnTo>
                  <a:pt x="296" y="428"/>
                </a:lnTo>
                <a:lnTo>
                  <a:pt x="297" y="426"/>
                </a:lnTo>
                <a:lnTo>
                  <a:pt x="297" y="425"/>
                </a:lnTo>
                <a:lnTo>
                  <a:pt x="297" y="424"/>
                </a:lnTo>
                <a:lnTo>
                  <a:pt x="298" y="422"/>
                </a:lnTo>
                <a:lnTo>
                  <a:pt x="298" y="420"/>
                </a:lnTo>
                <a:lnTo>
                  <a:pt x="298" y="274"/>
                </a:lnTo>
                <a:lnTo>
                  <a:pt x="298" y="200"/>
                </a:lnTo>
                <a:lnTo>
                  <a:pt x="296" y="158"/>
                </a:lnTo>
                <a:lnTo>
                  <a:pt x="296" y="152"/>
                </a:lnTo>
                <a:lnTo>
                  <a:pt x="297" y="147"/>
                </a:lnTo>
                <a:lnTo>
                  <a:pt x="298" y="141"/>
                </a:lnTo>
                <a:lnTo>
                  <a:pt x="299" y="136"/>
                </a:lnTo>
                <a:lnTo>
                  <a:pt x="301" y="132"/>
                </a:lnTo>
                <a:lnTo>
                  <a:pt x="302" y="130"/>
                </a:lnTo>
                <a:lnTo>
                  <a:pt x="303" y="129"/>
                </a:lnTo>
                <a:lnTo>
                  <a:pt x="305" y="127"/>
                </a:lnTo>
                <a:lnTo>
                  <a:pt x="306" y="126"/>
                </a:lnTo>
                <a:lnTo>
                  <a:pt x="308" y="125"/>
                </a:lnTo>
                <a:lnTo>
                  <a:pt x="310" y="124"/>
                </a:lnTo>
                <a:lnTo>
                  <a:pt x="314" y="123"/>
                </a:lnTo>
                <a:lnTo>
                  <a:pt x="319" y="123"/>
                </a:lnTo>
                <a:lnTo>
                  <a:pt x="324" y="122"/>
                </a:lnTo>
                <a:lnTo>
                  <a:pt x="329" y="122"/>
                </a:lnTo>
                <a:lnTo>
                  <a:pt x="334" y="122"/>
                </a:lnTo>
                <a:lnTo>
                  <a:pt x="339" y="123"/>
                </a:lnTo>
                <a:lnTo>
                  <a:pt x="344" y="123"/>
                </a:lnTo>
                <a:lnTo>
                  <a:pt x="349" y="124"/>
                </a:lnTo>
                <a:lnTo>
                  <a:pt x="414" y="124"/>
                </a:lnTo>
                <a:lnTo>
                  <a:pt x="566" y="124"/>
                </a:lnTo>
                <a:lnTo>
                  <a:pt x="1173" y="124"/>
                </a:lnTo>
                <a:lnTo>
                  <a:pt x="1317" y="124"/>
                </a:lnTo>
                <a:lnTo>
                  <a:pt x="1326" y="124"/>
                </a:lnTo>
                <a:lnTo>
                  <a:pt x="1334" y="125"/>
                </a:lnTo>
                <a:lnTo>
                  <a:pt x="1338" y="125"/>
                </a:lnTo>
                <a:lnTo>
                  <a:pt x="1342" y="126"/>
                </a:lnTo>
                <a:lnTo>
                  <a:pt x="1345" y="127"/>
                </a:lnTo>
                <a:lnTo>
                  <a:pt x="1348" y="128"/>
                </a:lnTo>
                <a:lnTo>
                  <a:pt x="1351" y="130"/>
                </a:lnTo>
                <a:lnTo>
                  <a:pt x="1353" y="131"/>
                </a:lnTo>
                <a:lnTo>
                  <a:pt x="1354" y="132"/>
                </a:lnTo>
                <a:lnTo>
                  <a:pt x="1355" y="133"/>
                </a:lnTo>
                <a:lnTo>
                  <a:pt x="1356" y="134"/>
                </a:lnTo>
                <a:lnTo>
                  <a:pt x="1357" y="136"/>
                </a:lnTo>
                <a:lnTo>
                  <a:pt x="1358" y="137"/>
                </a:lnTo>
                <a:lnTo>
                  <a:pt x="1360" y="141"/>
                </a:lnTo>
                <a:lnTo>
                  <a:pt x="1361" y="145"/>
                </a:lnTo>
                <a:lnTo>
                  <a:pt x="1361" y="150"/>
                </a:lnTo>
                <a:lnTo>
                  <a:pt x="1362" y="155"/>
                </a:lnTo>
                <a:lnTo>
                  <a:pt x="1362" y="240"/>
                </a:lnTo>
                <a:lnTo>
                  <a:pt x="1362" y="547"/>
                </a:lnTo>
                <a:lnTo>
                  <a:pt x="1362" y="570"/>
                </a:lnTo>
                <a:lnTo>
                  <a:pt x="1324" y="511"/>
                </a:lnTo>
                <a:lnTo>
                  <a:pt x="1306" y="481"/>
                </a:lnTo>
                <a:lnTo>
                  <a:pt x="1289" y="451"/>
                </a:lnTo>
                <a:lnTo>
                  <a:pt x="1284" y="445"/>
                </a:lnTo>
                <a:lnTo>
                  <a:pt x="1280" y="440"/>
                </a:lnTo>
                <a:lnTo>
                  <a:pt x="1275" y="436"/>
                </a:lnTo>
                <a:lnTo>
                  <a:pt x="1270" y="432"/>
                </a:lnTo>
                <a:lnTo>
                  <a:pt x="1265" y="429"/>
                </a:lnTo>
                <a:lnTo>
                  <a:pt x="1259" y="426"/>
                </a:lnTo>
                <a:lnTo>
                  <a:pt x="1254" y="425"/>
                </a:lnTo>
                <a:lnTo>
                  <a:pt x="1248" y="423"/>
                </a:lnTo>
                <a:lnTo>
                  <a:pt x="1242" y="423"/>
                </a:lnTo>
                <a:lnTo>
                  <a:pt x="1237" y="423"/>
                </a:lnTo>
                <a:lnTo>
                  <a:pt x="1231" y="423"/>
                </a:lnTo>
                <a:lnTo>
                  <a:pt x="1225" y="424"/>
                </a:lnTo>
                <a:lnTo>
                  <a:pt x="1220" y="425"/>
                </a:lnTo>
                <a:lnTo>
                  <a:pt x="1214" y="427"/>
                </a:lnTo>
                <a:lnTo>
                  <a:pt x="1209" y="429"/>
                </a:lnTo>
                <a:lnTo>
                  <a:pt x="1204" y="432"/>
                </a:lnTo>
                <a:lnTo>
                  <a:pt x="1199" y="435"/>
                </a:lnTo>
                <a:lnTo>
                  <a:pt x="1195" y="439"/>
                </a:lnTo>
                <a:lnTo>
                  <a:pt x="1191" y="442"/>
                </a:lnTo>
                <a:lnTo>
                  <a:pt x="1187" y="447"/>
                </a:lnTo>
                <a:lnTo>
                  <a:pt x="1184" y="451"/>
                </a:lnTo>
                <a:lnTo>
                  <a:pt x="1181" y="456"/>
                </a:lnTo>
                <a:lnTo>
                  <a:pt x="1178" y="461"/>
                </a:lnTo>
                <a:lnTo>
                  <a:pt x="1176" y="466"/>
                </a:lnTo>
                <a:lnTo>
                  <a:pt x="1175" y="471"/>
                </a:lnTo>
                <a:lnTo>
                  <a:pt x="1174" y="477"/>
                </a:lnTo>
                <a:lnTo>
                  <a:pt x="1174" y="483"/>
                </a:lnTo>
                <a:lnTo>
                  <a:pt x="1174" y="489"/>
                </a:lnTo>
                <a:lnTo>
                  <a:pt x="1175" y="495"/>
                </a:lnTo>
                <a:lnTo>
                  <a:pt x="1177" y="501"/>
                </a:lnTo>
                <a:lnTo>
                  <a:pt x="1180" y="507"/>
                </a:lnTo>
                <a:lnTo>
                  <a:pt x="1184" y="513"/>
                </a:lnTo>
                <a:lnTo>
                  <a:pt x="1365" y="801"/>
                </a:lnTo>
                <a:lnTo>
                  <a:pt x="1365" y="855"/>
                </a:lnTo>
                <a:lnTo>
                  <a:pt x="1365" y="1002"/>
                </a:lnTo>
                <a:lnTo>
                  <a:pt x="1365" y="1075"/>
                </a:lnTo>
                <a:lnTo>
                  <a:pt x="1365" y="1083"/>
                </a:lnTo>
                <a:lnTo>
                  <a:pt x="1365" y="1091"/>
                </a:lnTo>
                <a:lnTo>
                  <a:pt x="1366" y="1099"/>
                </a:lnTo>
                <a:lnTo>
                  <a:pt x="1366" y="1103"/>
                </a:lnTo>
                <a:lnTo>
                  <a:pt x="1366" y="1106"/>
                </a:lnTo>
                <a:lnTo>
                  <a:pt x="1365" y="1110"/>
                </a:lnTo>
                <a:lnTo>
                  <a:pt x="1365" y="1114"/>
                </a:lnTo>
                <a:lnTo>
                  <a:pt x="1364" y="1117"/>
                </a:lnTo>
                <a:lnTo>
                  <a:pt x="1362" y="1120"/>
                </a:lnTo>
                <a:lnTo>
                  <a:pt x="1361" y="1121"/>
                </a:lnTo>
                <a:lnTo>
                  <a:pt x="1360" y="1123"/>
                </a:lnTo>
                <a:lnTo>
                  <a:pt x="1359" y="1124"/>
                </a:lnTo>
                <a:lnTo>
                  <a:pt x="1357" y="1125"/>
                </a:lnTo>
                <a:lnTo>
                  <a:pt x="1356" y="1126"/>
                </a:lnTo>
                <a:lnTo>
                  <a:pt x="1354" y="1127"/>
                </a:lnTo>
                <a:lnTo>
                  <a:pt x="1351" y="1129"/>
                </a:lnTo>
                <a:lnTo>
                  <a:pt x="1345" y="1131"/>
                </a:lnTo>
                <a:lnTo>
                  <a:pt x="1340" y="1132"/>
                </a:lnTo>
                <a:lnTo>
                  <a:pt x="1328" y="1133"/>
                </a:lnTo>
                <a:lnTo>
                  <a:pt x="1316" y="1133"/>
                </a:lnTo>
                <a:lnTo>
                  <a:pt x="1304" y="1132"/>
                </a:lnTo>
                <a:lnTo>
                  <a:pt x="1279" y="1130"/>
                </a:lnTo>
                <a:lnTo>
                  <a:pt x="1266" y="1130"/>
                </a:lnTo>
                <a:lnTo>
                  <a:pt x="1255" y="1129"/>
                </a:lnTo>
                <a:lnTo>
                  <a:pt x="1072" y="1129"/>
                </a:lnTo>
                <a:lnTo>
                  <a:pt x="702" y="1129"/>
                </a:lnTo>
                <a:lnTo>
                  <a:pt x="341" y="1129"/>
                </a:lnTo>
                <a:lnTo>
                  <a:pt x="321" y="1130"/>
                </a:lnTo>
                <a:lnTo>
                  <a:pt x="316" y="1130"/>
                </a:lnTo>
                <a:lnTo>
                  <a:pt x="313" y="1130"/>
                </a:lnTo>
                <a:lnTo>
                  <a:pt x="311" y="1129"/>
                </a:lnTo>
                <a:lnTo>
                  <a:pt x="309" y="1129"/>
                </a:lnTo>
                <a:lnTo>
                  <a:pt x="307" y="1128"/>
                </a:lnTo>
                <a:lnTo>
                  <a:pt x="305" y="1127"/>
                </a:lnTo>
                <a:lnTo>
                  <a:pt x="304" y="1126"/>
                </a:lnTo>
                <a:lnTo>
                  <a:pt x="303" y="1126"/>
                </a:lnTo>
                <a:lnTo>
                  <a:pt x="302" y="1125"/>
                </a:lnTo>
                <a:lnTo>
                  <a:pt x="301" y="1124"/>
                </a:lnTo>
                <a:lnTo>
                  <a:pt x="301" y="1124"/>
                </a:lnTo>
                <a:lnTo>
                  <a:pt x="300" y="1122"/>
                </a:lnTo>
                <a:lnTo>
                  <a:pt x="299" y="1120"/>
                </a:lnTo>
                <a:lnTo>
                  <a:pt x="298" y="1118"/>
                </a:lnTo>
                <a:lnTo>
                  <a:pt x="298" y="1116"/>
                </a:lnTo>
                <a:lnTo>
                  <a:pt x="297" y="1114"/>
                </a:lnTo>
                <a:lnTo>
                  <a:pt x="297" y="1112"/>
                </a:lnTo>
                <a:lnTo>
                  <a:pt x="297" y="1108"/>
                </a:lnTo>
                <a:lnTo>
                  <a:pt x="297" y="1104"/>
                </a:lnTo>
                <a:lnTo>
                  <a:pt x="298" y="1098"/>
                </a:lnTo>
                <a:lnTo>
                  <a:pt x="298" y="1016"/>
                </a:lnTo>
                <a:lnTo>
                  <a:pt x="298" y="934"/>
                </a:lnTo>
                <a:lnTo>
                  <a:pt x="372" y="1052"/>
                </a:lnTo>
                <a:lnTo>
                  <a:pt x="376" y="1058"/>
                </a:lnTo>
                <a:lnTo>
                  <a:pt x="380" y="1064"/>
                </a:lnTo>
                <a:lnTo>
                  <a:pt x="385" y="1068"/>
                </a:lnTo>
                <a:lnTo>
                  <a:pt x="390" y="1072"/>
                </a:lnTo>
                <a:lnTo>
                  <a:pt x="395" y="1075"/>
                </a:lnTo>
                <a:lnTo>
                  <a:pt x="400" y="1078"/>
                </a:lnTo>
                <a:lnTo>
                  <a:pt x="406" y="1080"/>
                </a:lnTo>
                <a:lnTo>
                  <a:pt x="411" y="1081"/>
                </a:lnTo>
                <a:lnTo>
                  <a:pt x="417" y="1082"/>
                </a:lnTo>
                <a:lnTo>
                  <a:pt x="423" y="1082"/>
                </a:lnTo>
                <a:lnTo>
                  <a:pt x="428" y="1081"/>
                </a:lnTo>
                <a:lnTo>
                  <a:pt x="434" y="1080"/>
                </a:lnTo>
                <a:lnTo>
                  <a:pt x="440" y="1079"/>
                </a:lnTo>
                <a:lnTo>
                  <a:pt x="445" y="1077"/>
                </a:lnTo>
                <a:lnTo>
                  <a:pt x="450" y="1075"/>
                </a:lnTo>
                <a:lnTo>
                  <a:pt x="455" y="1072"/>
                </a:lnTo>
                <a:lnTo>
                  <a:pt x="460" y="1069"/>
                </a:lnTo>
                <a:lnTo>
                  <a:pt x="464" y="1066"/>
                </a:lnTo>
                <a:lnTo>
                  <a:pt x="468" y="1062"/>
                </a:lnTo>
                <a:lnTo>
                  <a:pt x="472" y="1058"/>
                </a:lnTo>
                <a:lnTo>
                  <a:pt x="476" y="1053"/>
                </a:lnTo>
                <a:lnTo>
                  <a:pt x="479" y="1048"/>
                </a:lnTo>
                <a:lnTo>
                  <a:pt x="481" y="1043"/>
                </a:lnTo>
                <a:lnTo>
                  <a:pt x="483" y="1038"/>
                </a:lnTo>
                <a:lnTo>
                  <a:pt x="484" y="1033"/>
                </a:lnTo>
                <a:lnTo>
                  <a:pt x="485" y="1027"/>
                </a:lnTo>
                <a:lnTo>
                  <a:pt x="485" y="1021"/>
                </a:lnTo>
                <a:lnTo>
                  <a:pt x="485" y="1015"/>
                </a:lnTo>
                <a:lnTo>
                  <a:pt x="484" y="1009"/>
                </a:lnTo>
                <a:lnTo>
                  <a:pt x="482" y="1003"/>
                </a:lnTo>
                <a:lnTo>
                  <a:pt x="479" y="997"/>
                </a:lnTo>
                <a:lnTo>
                  <a:pt x="476" y="990"/>
                </a:lnTo>
                <a:lnTo>
                  <a:pt x="295" y="703"/>
                </a:lnTo>
                <a:lnTo>
                  <a:pt x="290" y="696"/>
                </a:lnTo>
                <a:lnTo>
                  <a:pt x="284" y="690"/>
                </a:lnTo>
                <a:lnTo>
                  <a:pt x="278" y="685"/>
                </a:lnTo>
                <a:lnTo>
                  <a:pt x="271" y="681"/>
                </a:lnTo>
                <a:lnTo>
                  <a:pt x="264" y="678"/>
                </a:lnTo>
                <a:lnTo>
                  <a:pt x="257" y="675"/>
                </a:lnTo>
                <a:lnTo>
                  <a:pt x="249" y="674"/>
                </a:lnTo>
                <a:lnTo>
                  <a:pt x="242" y="673"/>
                </a:lnTo>
                <a:lnTo>
                  <a:pt x="234" y="674"/>
                </a:lnTo>
                <a:lnTo>
                  <a:pt x="227" y="675"/>
                </a:lnTo>
                <a:lnTo>
                  <a:pt x="220" y="678"/>
                </a:lnTo>
                <a:lnTo>
                  <a:pt x="213" y="681"/>
                </a:lnTo>
                <a:lnTo>
                  <a:pt x="207" y="685"/>
                </a:lnTo>
                <a:lnTo>
                  <a:pt x="201" y="690"/>
                </a:lnTo>
                <a:lnTo>
                  <a:pt x="195" y="696"/>
                </a:lnTo>
                <a:lnTo>
                  <a:pt x="191" y="703"/>
                </a:lnTo>
                <a:lnTo>
                  <a:pt x="10" y="990"/>
                </a:lnTo>
                <a:lnTo>
                  <a:pt x="6" y="997"/>
                </a:lnTo>
                <a:lnTo>
                  <a:pt x="3" y="1003"/>
                </a:lnTo>
                <a:lnTo>
                  <a:pt x="2" y="1009"/>
                </a:lnTo>
                <a:lnTo>
                  <a:pt x="0" y="1015"/>
                </a:lnTo>
                <a:lnTo>
                  <a:pt x="0" y="1021"/>
                </a:lnTo>
                <a:lnTo>
                  <a:pt x="0" y="1027"/>
                </a:lnTo>
                <a:lnTo>
                  <a:pt x="1" y="1033"/>
                </a:lnTo>
                <a:lnTo>
                  <a:pt x="3" y="1038"/>
                </a:lnTo>
                <a:lnTo>
                  <a:pt x="5" y="1043"/>
                </a:lnTo>
                <a:lnTo>
                  <a:pt x="7" y="1048"/>
                </a:lnTo>
                <a:lnTo>
                  <a:pt x="10" y="1053"/>
                </a:lnTo>
                <a:lnTo>
                  <a:pt x="14" y="1058"/>
                </a:lnTo>
                <a:lnTo>
                  <a:pt x="18" y="1062"/>
                </a:lnTo>
                <a:lnTo>
                  <a:pt x="22" y="1066"/>
                </a:lnTo>
                <a:lnTo>
                  <a:pt x="27" y="1069"/>
                </a:lnTo>
                <a:lnTo>
                  <a:pt x="31" y="1072"/>
                </a:lnTo>
                <a:lnTo>
                  <a:pt x="36" y="1075"/>
                </a:lnTo>
                <a:lnTo>
                  <a:pt x="42" y="1077"/>
                </a:lnTo>
                <a:lnTo>
                  <a:pt x="47" y="1079"/>
                </a:lnTo>
                <a:lnTo>
                  <a:pt x="53" y="1080"/>
                </a:lnTo>
                <a:lnTo>
                  <a:pt x="58" y="1081"/>
                </a:lnTo>
                <a:lnTo>
                  <a:pt x="64" y="1082"/>
                </a:lnTo>
                <a:lnTo>
                  <a:pt x="70" y="1082"/>
                </a:lnTo>
                <a:lnTo>
                  <a:pt x="75" y="1081"/>
                </a:lnTo>
                <a:lnTo>
                  <a:pt x="81" y="1080"/>
                </a:lnTo>
                <a:lnTo>
                  <a:pt x="86" y="1078"/>
                </a:lnTo>
                <a:lnTo>
                  <a:pt x="92" y="1075"/>
                </a:lnTo>
                <a:lnTo>
                  <a:pt x="97" y="1072"/>
                </a:lnTo>
                <a:lnTo>
                  <a:pt x="102" y="1068"/>
                </a:lnTo>
                <a:lnTo>
                  <a:pt x="106" y="1064"/>
                </a:lnTo>
                <a:lnTo>
                  <a:pt x="111" y="1058"/>
                </a:lnTo>
                <a:lnTo>
                  <a:pt x="115" y="1052"/>
                </a:lnTo>
                <a:lnTo>
                  <a:pt x="168" y="965"/>
                </a:lnTo>
                <a:lnTo>
                  <a:pt x="168" y="1120"/>
                </a:lnTo>
                <a:lnTo>
                  <a:pt x="169" y="1133"/>
                </a:lnTo>
                <a:lnTo>
                  <a:pt x="171" y="1145"/>
                </a:lnTo>
                <a:lnTo>
                  <a:pt x="174" y="1157"/>
                </a:lnTo>
                <a:lnTo>
                  <a:pt x="178" y="1169"/>
                </a:lnTo>
                <a:lnTo>
                  <a:pt x="184" y="1180"/>
                </a:lnTo>
                <a:lnTo>
                  <a:pt x="190" y="1191"/>
                </a:lnTo>
                <a:lnTo>
                  <a:pt x="196" y="1201"/>
                </a:lnTo>
                <a:lnTo>
                  <a:pt x="204" y="1210"/>
                </a:lnTo>
                <a:lnTo>
                  <a:pt x="213" y="1219"/>
                </a:lnTo>
                <a:lnTo>
                  <a:pt x="222" y="1226"/>
                </a:lnTo>
                <a:lnTo>
                  <a:pt x="232" y="1233"/>
                </a:lnTo>
                <a:lnTo>
                  <a:pt x="242" y="1240"/>
                </a:lnTo>
                <a:lnTo>
                  <a:pt x="253" y="1245"/>
                </a:lnTo>
                <a:lnTo>
                  <a:pt x="265" y="1249"/>
                </a:lnTo>
                <a:lnTo>
                  <a:pt x="277" y="1252"/>
                </a:lnTo>
                <a:lnTo>
                  <a:pt x="290" y="1253"/>
                </a:lnTo>
                <a:lnTo>
                  <a:pt x="307" y="1255"/>
                </a:lnTo>
                <a:lnTo>
                  <a:pt x="324" y="1256"/>
                </a:lnTo>
                <a:lnTo>
                  <a:pt x="359" y="1256"/>
                </a:lnTo>
                <a:lnTo>
                  <a:pt x="431" y="1253"/>
                </a:lnTo>
                <a:lnTo>
                  <a:pt x="592" y="1253"/>
                </a:lnTo>
                <a:lnTo>
                  <a:pt x="899" y="1253"/>
                </a:lnTo>
                <a:lnTo>
                  <a:pt x="1207" y="1253"/>
                </a:lnTo>
                <a:lnTo>
                  <a:pt x="1345" y="1253"/>
                </a:lnTo>
                <a:lnTo>
                  <a:pt x="1356" y="1253"/>
                </a:lnTo>
                <a:lnTo>
                  <a:pt x="1368" y="1251"/>
                </a:lnTo>
                <a:lnTo>
                  <a:pt x="1379" y="1249"/>
                </a:lnTo>
                <a:lnTo>
                  <a:pt x="1390" y="1245"/>
                </a:lnTo>
                <a:lnTo>
                  <a:pt x="1401" y="1240"/>
                </a:lnTo>
                <a:lnTo>
                  <a:pt x="1406" y="1237"/>
                </a:lnTo>
                <a:lnTo>
                  <a:pt x="1411" y="1234"/>
                </a:lnTo>
                <a:lnTo>
                  <a:pt x="1416" y="1231"/>
                </a:lnTo>
                <a:lnTo>
                  <a:pt x="1421" y="1227"/>
                </a:lnTo>
                <a:lnTo>
                  <a:pt x="1425" y="1223"/>
                </a:lnTo>
                <a:lnTo>
                  <a:pt x="1430" y="1219"/>
                </a:lnTo>
                <a:lnTo>
                  <a:pt x="1440" y="1209"/>
                </a:lnTo>
                <a:lnTo>
                  <a:pt x="1450" y="1198"/>
                </a:lnTo>
                <a:lnTo>
                  <a:pt x="1457" y="1186"/>
                </a:lnTo>
                <a:lnTo>
                  <a:pt x="1464" y="1175"/>
                </a:lnTo>
                <a:lnTo>
                  <a:pt x="1469" y="1162"/>
                </a:lnTo>
                <a:lnTo>
                  <a:pt x="1473" y="1149"/>
                </a:lnTo>
                <a:lnTo>
                  <a:pt x="1476" y="1136"/>
                </a:lnTo>
                <a:lnTo>
                  <a:pt x="1478" y="1123"/>
                </a:lnTo>
                <a:lnTo>
                  <a:pt x="1481" y="1096"/>
                </a:lnTo>
                <a:lnTo>
                  <a:pt x="1481" y="1067"/>
                </a:lnTo>
                <a:lnTo>
                  <a:pt x="1481" y="1010"/>
                </a:lnTo>
                <a:lnTo>
                  <a:pt x="1481" y="770"/>
                </a:lnTo>
                <a:lnTo>
                  <a:pt x="1526" y="710"/>
                </a:lnTo>
                <a:lnTo>
                  <a:pt x="1568" y="64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31"/>
          <p:cNvSpPr/>
          <p:nvPr/>
        </p:nvSpPr>
        <p:spPr>
          <a:xfrm>
            <a:off x="4879378" y="4172264"/>
            <a:ext cx="488586" cy="537736"/>
          </a:xfrm>
          <a:custGeom>
            <a:avLst/>
            <a:gdLst/>
            <a:ahLst/>
            <a:cxnLst/>
            <a:rect l="l" t="t" r="r" b="b"/>
            <a:pathLst>
              <a:path w="1174" h="1292" extrusionOk="0">
                <a:moveTo>
                  <a:pt x="669" y="1281"/>
                </a:moveTo>
                <a:lnTo>
                  <a:pt x="1140" y="990"/>
                </a:lnTo>
                <a:lnTo>
                  <a:pt x="1147" y="984"/>
                </a:lnTo>
                <a:lnTo>
                  <a:pt x="1154" y="978"/>
                </a:lnTo>
                <a:lnTo>
                  <a:pt x="1157" y="975"/>
                </a:lnTo>
                <a:lnTo>
                  <a:pt x="1160" y="972"/>
                </a:lnTo>
                <a:lnTo>
                  <a:pt x="1162" y="968"/>
                </a:lnTo>
                <a:lnTo>
                  <a:pt x="1164" y="965"/>
                </a:lnTo>
                <a:lnTo>
                  <a:pt x="1167" y="961"/>
                </a:lnTo>
                <a:lnTo>
                  <a:pt x="1168" y="957"/>
                </a:lnTo>
                <a:lnTo>
                  <a:pt x="1170" y="953"/>
                </a:lnTo>
                <a:lnTo>
                  <a:pt x="1171" y="949"/>
                </a:lnTo>
                <a:lnTo>
                  <a:pt x="1173" y="944"/>
                </a:lnTo>
                <a:lnTo>
                  <a:pt x="1173" y="940"/>
                </a:lnTo>
                <a:lnTo>
                  <a:pt x="1174" y="936"/>
                </a:lnTo>
                <a:lnTo>
                  <a:pt x="1174" y="931"/>
                </a:lnTo>
                <a:lnTo>
                  <a:pt x="1174" y="926"/>
                </a:lnTo>
                <a:lnTo>
                  <a:pt x="1173" y="922"/>
                </a:lnTo>
                <a:lnTo>
                  <a:pt x="1173" y="917"/>
                </a:lnTo>
                <a:lnTo>
                  <a:pt x="1172" y="913"/>
                </a:lnTo>
                <a:lnTo>
                  <a:pt x="1171" y="909"/>
                </a:lnTo>
                <a:lnTo>
                  <a:pt x="1169" y="905"/>
                </a:lnTo>
                <a:lnTo>
                  <a:pt x="1168" y="901"/>
                </a:lnTo>
                <a:lnTo>
                  <a:pt x="1166" y="897"/>
                </a:lnTo>
                <a:lnTo>
                  <a:pt x="1163" y="894"/>
                </a:lnTo>
                <a:lnTo>
                  <a:pt x="1161" y="890"/>
                </a:lnTo>
                <a:lnTo>
                  <a:pt x="1158" y="887"/>
                </a:lnTo>
                <a:lnTo>
                  <a:pt x="1155" y="884"/>
                </a:lnTo>
                <a:lnTo>
                  <a:pt x="1152" y="880"/>
                </a:lnTo>
                <a:lnTo>
                  <a:pt x="1148" y="877"/>
                </a:lnTo>
                <a:lnTo>
                  <a:pt x="1144" y="875"/>
                </a:lnTo>
                <a:lnTo>
                  <a:pt x="1140" y="872"/>
                </a:lnTo>
                <a:lnTo>
                  <a:pt x="669" y="578"/>
                </a:lnTo>
                <a:lnTo>
                  <a:pt x="662" y="574"/>
                </a:lnTo>
                <a:lnTo>
                  <a:pt x="655" y="571"/>
                </a:lnTo>
                <a:lnTo>
                  <a:pt x="649" y="570"/>
                </a:lnTo>
                <a:lnTo>
                  <a:pt x="642" y="568"/>
                </a:lnTo>
                <a:lnTo>
                  <a:pt x="636" y="568"/>
                </a:lnTo>
                <a:lnTo>
                  <a:pt x="629" y="568"/>
                </a:lnTo>
                <a:lnTo>
                  <a:pt x="623" y="569"/>
                </a:lnTo>
                <a:lnTo>
                  <a:pt x="617" y="571"/>
                </a:lnTo>
                <a:lnTo>
                  <a:pt x="611" y="573"/>
                </a:lnTo>
                <a:lnTo>
                  <a:pt x="606" y="576"/>
                </a:lnTo>
                <a:lnTo>
                  <a:pt x="600" y="579"/>
                </a:lnTo>
                <a:lnTo>
                  <a:pt x="595" y="582"/>
                </a:lnTo>
                <a:lnTo>
                  <a:pt x="591" y="587"/>
                </a:lnTo>
                <a:lnTo>
                  <a:pt x="586" y="591"/>
                </a:lnTo>
                <a:lnTo>
                  <a:pt x="582" y="596"/>
                </a:lnTo>
                <a:lnTo>
                  <a:pt x="578" y="601"/>
                </a:lnTo>
                <a:lnTo>
                  <a:pt x="575" y="607"/>
                </a:lnTo>
                <a:lnTo>
                  <a:pt x="572" y="613"/>
                </a:lnTo>
                <a:lnTo>
                  <a:pt x="570" y="619"/>
                </a:lnTo>
                <a:lnTo>
                  <a:pt x="568" y="626"/>
                </a:lnTo>
                <a:lnTo>
                  <a:pt x="567" y="632"/>
                </a:lnTo>
                <a:lnTo>
                  <a:pt x="566" y="639"/>
                </a:lnTo>
                <a:lnTo>
                  <a:pt x="567" y="645"/>
                </a:lnTo>
                <a:lnTo>
                  <a:pt x="567" y="652"/>
                </a:lnTo>
                <a:lnTo>
                  <a:pt x="569" y="658"/>
                </a:lnTo>
                <a:lnTo>
                  <a:pt x="571" y="665"/>
                </a:lnTo>
                <a:lnTo>
                  <a:pt x="574" y="671"/>
                </a:lnTo>
                <a:lnTo>
                  <a:pt x="577" y="677"/>
                </a:lnTo>
                <a:lnTo>
                  <a:pt x="581" y="682"/>
                </a:lnTo>
                <a:lnTo>
                  <a:pt x="586" y="687"/>
                </a:lnTo>
                <a:lnTo>
                  <a:pt x="592" y="692"/>
                </a:lnTo>
                <a:lnTo>
                  <a:pt x="598" y="697"/>
                </a:lnTo>
                <a:lnTo>
                  <a:pt x="863" y="861"/>
                </a:lnTo>
                <a:lnTo>
                  <a:pt x="669" y="861"/>
                </a:lnTo>
                <a:lnTo>
                  <a:pt x="566" y="860"/>
                </a:lnTo>
                <a:lnTo>
                  <a:pt x="515" y="856"/>
                </a:lnTo>
                <a:lnTo>
                  <a:pt x="464" y="850"/>
                </a:lnTo>
                <a:lnTo>
                  <a:pt x="414" y="839"/>
                </a:lnTo>
                <a:lnTo>
                  <a:pt x="390" y="831"/>
                </a:lnTo>
                <a:lnTo>
                  <a:pt x="365" y="823"/>
                </a:lnTo>
                <a:lnTo>
                  <a:pt x="341" y="812"/>
                </a:lnTo>
                <a:lnTo>
                  <a:pt x="317" y="800"/>
                </a:lnTo>
                <a:lnTo>
                  <a:pt x="294" y="786"/>
                </a:lnTo>
                <a:lnTo>
                  <a:pt x="271" y="770"/>
                </a:lnTo>
                <a:lnTo>
                  <a:pt x="263" y="764"/>
                </a:lnTo>
                <a:lnTo>
                  <a:pt x="255" y="757"/>
                </a:lnTo>
                <a:lnTo>
                  <a:pt x="246" y="749"/>
                </a:lnTo>
                <a:lnTo>
                  <a:pt x="238" y="740"/>
                </a:lnTo>
                <a:lnTo>
                  <a:pt x="230" y="731"/>
                </a:lnTo>
                <a:lnTo>
                  <a:pt x="223" y="723"/>
                </a:lnTo>
                <a:lnTo>
                  <a:pt x="217" y="715"/>
                </a:lnTo>
                <a:lnTo>
                  <a:pt x="212" y="708"/>
                </a:lnTo>
                <a:lnTo>
                  <a:pt x="208" y="703"/>
                </a:lnTo>
                <a:lnTo>
                  <a:pt x="204" y="698"/>
                </a:lnTo>
                <a:lnTo>
                  <a:pt x="197" y="687"/>
                </a:lnTo>
                <a:lnTo>
                  <a:pt x="191" y="678"/>
                </a:lnTo>
                <a:lnTo>
                  <a:pt x="186" y="669"/>
                </a:lnTo>
                <a:lnTo>
                  <a:pt x="180" y="658"/>
                </a:lnTo>
                <a:lnTo>
                  <a:pt x="174" y="646"/>
                </a:lnTo>
                <a:lnTo>
                  <a:pt x="171" y="637"/>
                </a:lnTo>
                <a:lnTo>
                  <a:pt x="169" y="634"/>
                </a:lnTo>
                <a:lnTo>
                  <a:pt x="169" y="633"/>
                </a:lnTo>
                <a:lnTo>
                  <a:pt x="169" y="632"/>
                </a:lnTo>
                <a:lnTo>
                  <a:pt x="169" y="632"/>
                </a:lnTo>
                <a:lnTo>
                  <a:pt x="163" y="615"/>
                </a:lnTo>
                <a:lnTo>
                  <a:pt x="158" y="597"/>
                </a:lnTo>
                <a:lnTo>
                  <a:pt x="147" y="559"/>
                </a:lnTo>
                <a:lnTo>
                  <a:pt x="147" y="558"/>
                </a:lnTo>
                <a:lnTo>
                  <a:pt x="147" y="558"/>
                </a:lnTo>
                <a:lnTo>
                  <a:pt x="147" y="556"/>
                </a:lnTo>
                <a:lnTo>
                  <a:pt x="145" y="552"/>
                </a:lnTo>
                <a:lnTo>
                  <a:pt x="145" y="550"/>
                </a:lnTo>
                <a:lnTo>
                  <a:pt x="144" y="548"/>
                </a:lnTo>
                <a:lnTo>
                  <a:pt x="144" y="546"/>
                </a:lnTo>
                <a:lnTo>
                  <a:pt x="144" y="545"/>
                </a:lnTo>
                <a:lnTo>
                  <a:pt x="144" y="544"/>
                </a:lnTo>
                <a:lnTo>
                  <a:pt x="144" y="540"/>
                </a:lnTo>
                <a:lnTo>
                  <a:pt x="144" y="539"/>
                </a:lnTo>
                <a:lnTo>
                  <a:pt x="144" y="538"/>
                </a:lnTo>
                <a:lnTo>
                  <a:pt x="144" y="538"/>
                </a:lnTo>
                <a:lnTo>
                  <a:pt x="143" y="537"/>
                </a:lnTo>
                <a:lnTo>
                  <a:pt x="143" y="537"/>
                </a:lnTo>
                <a:lnTo>
                  <a:pt x="143" y="537"/>
                </a:lnTo>
                <a:lnTo>
                  <a:pt x="143" y="537"/>
                </a:lnTo>
                <a:lnTo>
                  <a:pt x="143" y="537"/>
                </a:lnTo>
                <a:lnTo>
                  <a:pt x="143" y="536"/>
                </a:lnTo>
                <a:lnTo>
                  <a:pt x="143" y="536"/>
                </a:lnTo>
                <a:lnTo>
                  <a:pt x="142" y="536"/>
                </a:lnTo>
                <a:lnTo>
                  <a:pt x="142" y="536"/>
                </a:lnTo>
                <a:lnTo>
                  <a:pt x="142" y="536"/>
                </a:lnTo>
                <a:lnTo>
                  <a:pt x="142" y="536"/>
                </a:lnTo>
                <a:lnTo>
                  <a:pt x="141" y="536"/>
                </a:lnTo>
                <a:lnTo>
                  <a:pt x="141" y="531"/>
                </a:lnTo>
                <a:lnTo>
                  <a:pt x="141" y="529"/>
                </a:lnTo>
                <a:lnTo>
                  <a:pt x="141" y="526"/>
                </a:lnTo>
                <a:lnTo>
                  <a:pt x="140" y="523"/>
                </a:lnTo>
                <a:lnTo>
                  <a:pt x="140" y="521"/>
                </a:lnTo>
                <a:lnTo>
                  <a:pt x="139" y="518"/>
                </a:lnTo>
                <a:lnTo>
                  <a:pt x="139" y="517"/>
                </a:lnTo>
                <a:lnTo>
                  <a:pt x="138" y="516"/>
                </a:lnTo>
                <a:lnTo>
                  <a:pt x="135" y="469"/>
                </a:lnTo>
                <a:lnTo>
                  <a:pt x="135" y="421"/>
                </a:lnTo>
                <a:lnTo>
                  <a:pt x="135" y="327"/>
                </a:lnTo>
                <a:lnTo>
                  <a:pt x="135" y="240"/>
                </a:lnTo>
                <a:lnTo>
                  <a:pt x="135" y="65"/>
                </a:lnTo>
                <a:lnTo>
                  <a:pt x="135" y="57"/>
                </a:lnTo>
                <a:lnTo>
                  <a:pt x="133" y="49"/>
                </a:lnTo>
                <a:lnTo>
                  <a:pt x="131" y="42"/>
                </a:lnTo>
                <a:lnTo>
                  <a:pt x="129" y="36"/>
                </a:lnTo>
                <a:lnTo>
                  <a:pt x="126" y="30"/>
                </a:lnTo>
                <a:lnTo>
                  <a:pt x="122" y="25"/>
                </a:lnTo>
                <a:lnTo>
                  <a:pt x="118" y="20"/>
                </a:lnTo>
                <a:lnTo>
                  <a:pt x="113" y="16"/>
                </a:lnTo>
                <a:lnTo>
                  <a:pt x="108" y="12"/>
                </a:lnTo>
                <a:lnTo>
                  <a:pt x="103" y="9"/>
                </a:lnTo>
                <a:lnTo>
                  <a:pt x="97" y="6"/>
                </a:lnTo>
                <a:lnTo>
                  <a:pt x="92" y="4"/>
                </a:lnTo>
                <a:lnTo>
                  <a:pt x="86" y="2"/>
                </a:lnTo>
                <a:lnTo>
                  <a:pt x="80" y="1"/>
                </a:lnTo>
                <a:lnTo>
                  <a:pt x="74" y="0"/>
                </a:lnTo>
                <a:lnTo>
                  <a:pt x="68" y="0"/>
                </a:lnTo>
                <a:lnTo>
                  <a:pt x="62" y="0"/>
                </a:lnTo>
                <a:lnTo>
                  <a:pt x="56" y="1"/>
                </a:lnTo>
                <a:lnTo>
                  <a:pt x="50" y="2"/>
                </a:lnTo>
                <a:lnTo>
                  <a:pt x="44" y="4"/>
                </a:lnTo>
                <a:lnTo>
                  <a:pt x="38" y="6"/>
                </a:lnTo>
                <a:lnTo>
                  <a:pt x="33" y="9"/>
                </a:lnTo>
                <a:lnTo>
                  <a:pt x="27" y="12"/>
                </a:lnTo>
                <a:lnTo>
                  <a:pt x="22" y="16"/>
                </a:lnTo>
                <a:lnTo>
                  <a:pt x="18" y="20"/>
                </a:lnTo>
                <a:lnTo>
                  <a:pt x="13" y="25"/>
                </a:lnTo>
                <a:lnTo>
                  <a:pt x="10" y="30"/>
                </a:lnTo>
                <a:lnTo>
                  <a:pt x="6" y="36"/>
                </a:lnTo>
                <a:lnTo>
                  <a:pt x="4" y="42"/>
                </a:lnTo>
                <a:lnTo>
                  <a:pt x="2" y="49"/>
                </a:lnTo>
                <a:lnTo>
                  <a:pt x="0" y="57"/>
                </a:lnTo>
                <a:lnTo>
                  <a:pt x="0" y="65"/>
                </a:lnTo>
                <a:lnTo>
                  <a:pt x="0" y="440"/>
                </a:lnTo>
                <a:lnTo>
                  <a:pt x="1" y="486"/>
                </a:lnTo>
                <a:lnTo>
                  <a:pt x="4" y="536"/>
                </a:lnTo>
                <a:lnTo>
                  <a:pt x="7" y="561"/>
                </a:lnTo>
                <a:lnTo>
                  <a:pt x="11" y="587"/>
                </a:lnTo>
                <a:lnTo>
                  <a:pt x="16" y="612"/>
                </a:lnTo>
                <a:lnTo>
                  <a:pt x="22" y="638"/>
                </a:lnTo>
                <a:lnTo>
                  <a:pt x="31" y="666"/>
                </a:lnTo>
                <a:lnTo>
                  <a:pt x="42" y="692"/>
                </a:lnTo>
                <a:lnTo>
                  <a:pt x="55" y="718"/>
                </a:lnTo>
                <a:lnTo>
                  <a:pt x="68" y="743"/>
                </a:lnTo>
                <a:lnTo>
                  <a:pt x="83" y="767"/>
                </a:lnTo>
                <a:lnTo>
                  <a:pt x="100" y="790"/>
                </a:lnTo>
                <a:lnTo>
                  <a:pt x="118" y="813"/>
                </a:lnTo>
                <a:lnTo>
                  <a:pt x="137" y="834"/>
                </a:lnTo>
                <a:lnTo>
                  <a:pt x="158" y="854"/>
                </a:lnTo>
                <a:lnTo>
                  <a:pt x="179" y="873"/>
                </a:lnTo>
                <a:lnTo>
                  <a:pt x="202" y="891"/>
                </a:lnTo>
                <a:lnTo>
                  <a:pt x="227" y="907"/>
                </a:lnTo>
                <a:lnTo>
                  <a:pt x="252" y="923"/>
                </a:lnTo>
                <a:lnTo>
                  <a:pt x="279" y="937"/>
                </a:lnTo>
                <a:lnTo>
                  <a:pt x="307" y="950"/>
                </a:lnTo>
                <a:lnTo>
                  <a:pt x="336" y="962"/>
                </a:lnTo>
                <a:lnTo>
                  <a:pt x="379" y="976"/>
                </a:lnTo>
                <a:lnTo>
                  <a:pt x="423" y="986"/>
                </a:lnTo>
                <a:lnTo>
                  <a:pt x="467" y="993"/>
                </a:lnTo>
                <a:lnTo>
                  <a:pt x="512" y="998"/>
                </a:lnTo>
                <a:lnTo>
                  <a:pt x="557" y="1000"/>
                </a:lnTo>
                <a:lnTo>
                  <a:pt x="602" y="1002"/>
                </a:lnTo>
                <a:lnTo>
                  <a:pt x="691" y="1002"/>
                </a:lnTo>
                <a:lnTo>
                  <a:pt x="762" y="1002"/>
                </a:lnTo>
                <a:lnTo>
                  <a:pt x="861" y="1002"/>
                </a:lnTo>
                <a:lnTo>
                  <a:pt x="595" y="1165"/>
                </a:lnTo>
                <a:lnTo>
                  <a:pt x="589" y="1169"/>
                </a:lnTo>
                <a:lnTo>
                  <a:pt x="583" y="1174"/>
                </a:lnTo>
                <a:lnTo>
                  <a:pt x="578" y="1180"/>
                </a:lnTo>
                <a:lnTo>
                  <a:pt x="574" y="1185"/>
                </a:lnTo>
                <a:lnTo>
                  <a:pt x="571" y="1191"/>
                </a:lnTo>
                <a:lnTo>
                  <a:pt x="568" y="1197"/>
                </a:lnTo>
                <a:lnTo>
                  <a:pt x="566" y="1204"/>
                </a:lnTo>
                <a:lnTo>
                  <a:pt x="564" y="1210"/>
                </a:lnTo>
                <a:lnTo>
                  <a:pt x="564" y="1216"/>
                </a:lnTo>
                <a:lnTo>
                  <a:pt x="564" y="1223"/>
                </a:lnTo>
                <a:lnTo>
                  <a:pt x="564" y="1230"/>
                </a:lnTo>
                <a:lnTo>
                  <a:pt x="565" y="1236"/>
                </a:lnTo>
                <a:lnTo>
                  <a:pt x="567" y="1243"/>
                </a:lnTo>
                <a:lnTo>
                  <a:pt x="570" y="1249"/>
                </a:lnTo>
                <a:lnTo>
                  <a:pt x="573" y="1255"/>
                </a:lnTo>
                <a:lnTo>
                  <a:pt x="576" y="1261"/>
                </a:lnTo>
                <a:lnTo>
                  <a:pt x="580" y="1266"/>
                </a:lnTo>
                <a:lnTo>
                  <a:pt x="585" y="1270"/>
                </a:lnTo>
                <a:lnTo>
                  <a:pt x="590" y="1274"/>
                </a:lnTo>
                <a:lnTo>
                  <a:pt x="595" y="1278"/>
                </a:lnTo>
                <a:lnTo>
                  <a:pt x="600" y="1282"/>
                </a:lnTo>
                <a:lnTo>
                  <a:pt x="605" y="1285"/>
                </a:lnTo>
                <a:lnTo>
                  <a:pt x="611" y="1287"/>
                </a:lnTo>
                <a:lnTo>
                  <a:pt x="617" y="1289"/>
                </a:lnTo>
                <a:lnTo>
                  <a:pt x="623" y="1291"/>
                </a:lnTo>
                <a:lnTo>
                  <a:pt x="629" y="1292"/>
                </a:lnTo>
                <a:lnTo>
                  <a:pt x="635" y="1292"/>
                </a:lnTo>
                <a:lnTo>
                  <a:pt x="642" y="1291"/>
                </a:lnTo>
                <a:lnTo>
                  <a:pt x="649" y="1290"/>
                </a:lnTo>
                <a:lnTo>
                  <a:pt x="655" y="1288"/>
                </a:lnTo>
                <a:lnTo>
                  <a:pt x="662" y="128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31"/>
          <p:cNvSpPr/>
          <p:nvPr/>
        </p:nvSpPr>
        <p:spPr>
          <a:xfrm>
            <a:off x="1411164" y="2542123"/>
            <a:ext cx="688519" cy="495667"/>
          </a:xfrm>
          <a:custGeom>
            <a:avLst/>
            <a:gdLst/>
            <a:ahLst/>
            <a:cxnLst/>
            <a:rect l="l" t="t" r="r" b="b"/>
            <a:pathLst>
              <a:path w="1654" h="1191" extrusionOk="0">
                <a:moveTo>
                  <a:pt x="1053" y="869"/>
                </a:moveTo>
                <a:lnTo>
                  <a:pt x="15" y="869"/>
                </a:lnTo>
                <a:lnTo>
                  <a:pt x="13" y="869"/>
                </a:lnTo>
                <a:lnTo>
                  <a:pt x="12" y="869"/>
                </a:lnTo>
                <a:lnTo>
                  <a:pt x="10" y="868"/>
                </a:lnTo>
                <a:lnTo>
                  <a:pt x="9" y="868"/>
                </a:lnTo>
                <a:lnTo>
                  <a:pt x="8" y="867"/>
                </a:lnTo>
                <a:lnTo>
                  <a:pt x="6" y="867"/>
                </a:lnTo>
                <a:lnTo>
                  <a:pt x="5" y="866"/>
                </a:lnTo>
                <a:lnTo>
                  <a:pt x="4" y="865"/>
                </a:lnTo>
                <a:lnTo>
                  <a:pt x="3" y="864"/>
                </a:lnTo>
                <a:lnTo>
                  <a:pt x="2" y="863"/>
                </a:lnTo>
                <a:lnTo>
                  <a:pt x="2" y="862"/>
                </a:lnTo>
                <a:lnTo>
                  <a:pt x="1" y="861"/>
                </a:lnTo>
                <a:lnTo>
                  <a:pt x="1" y="859"/>
                </a:lnTo>
                <a:lnTo>
                  <a:pt x="0" y="858"/>
                </a:lnTo>
                <a:lnTo>
                  <a:pt x="0" y="856"/>
                </a:lnTo>
                <a:lnTo>
                  <a:pt x="0" y="855"/>
                </a:lnTo>
                <a:lnTo>
                  <a:pt x="0" y="350"/>
                </a:lnTo>
                <a:lnTo>
                  <a:pt x="0" y="348"/>
                </a:lnTo>
                <a:lnTo>
                  <a:pt x="0" y="347"/>
                </a:lnTo>
                <a:lnTo>
                  <a:pt x="1" y="345"/>
                </a:lnTo>
                <a:lnTo>
                  <a:pt x="1" y="344"/>
                </a:lnTo>
                <a:lnTo>
                  <a:pt x="2" y="343"/>
                </a:lnTo>
                <a:lnTo>
                  <a:pt x="2" y="342"/>
                </a:lnTo>
                <a:lnTo>
                  <a:pt x="3" y="341"/>
                </a:lnTo>
                <a:lnTo>
                  <a:pt x="4" y="340"/>
                </a:lnTo>
                <a:lnTo>
                  <a:pt x="5" y="339"/>
                </a:lnTo>
                <a:lnTo>
                  <a:pt x="6" y="338"/>
                </a:lnTo>
                <a:lnTo>
                  <a:pt x="8" y="337"/>
                </a:lnTo>
                <a:lnTo>
                  <a:pt x="9" y="337"/>
                </a:lnTo>
                <a:lnTo>
                  <a:pt x="10" y="336"/>
                </a:lnTo>
                <a:lnTo>
                  <a:pt x="12" y="336"/>
                </a:lnTo>
                <a:lnTo>
                  <a:pt x="13" y="336"/>
                </a:lnTo>
                <a:lnTo>
                  <a:pt x="15" y="336"/>
                </a:lnTo>
                <a:lnTo>
                  <a:pt x="1053" y="336"/>
                </a:lnTo>
                <a:lnTo>
                  <a:pt x="1053" y="0"/>
                </a:lnTo>
                <a:lnTo>
                  <a:pt x="1651" y="587"/>
                </a:lnTo>
                <a:lnTo>
                  <a:pt x="1652" y="588"/>
                </a:lnTo>
                <a:lnTo>
                  <a:pt x="1652" y="589"/>
                </a:lnTo>
                <a:lnTo>
                  <a:pt x="1653" y="589"/>
                </a:lnTo>
                <a:lnTo>
                  <a:pt x="1653" y="590"/>
                </a:lnTo>
                <a:lnTo>
                  <a:pt x="1653" y="590"/>
                </a:lnTo>
                <a:lnTo>
                  <a:pt x="1653" y="590"/>
                </a:lnTo>
                <a:lnTo>
                  <a:pt x="1654" y="591"/>
                </a:lnTo>
                <a:lnTo>
                  <a:pt x="1654" y="591"/>
                </a:lnTo>
                <a:lnTo>
                  <a:pt x="1654" y="592"/>
                </a:lnTo>
                <a:lnTo>
                  <a:pt x="1654" y="593"/>
                </a:lnTo>
                <a:lnTo>
                  <a:pt x="1654" y="594"/>
                </a:lnTo>
                <a:lnTo>
                  <a:pt x="1654" y="595"/>
                </a:lnTo>
                <a:lnTo>
                  <a:pt x="1654" y="597"/>
                </a:lnTo>
                <a:lnTo>
                  <a:pt x="1654" y="598"/>
                </a:lnTo>
                <a:lnTo>
                  <a:pt x="1654" y="599"/>
                </a:lnTo>
                <a:lnTo>
                  <a:pt x="1654" y="599"/>
                </a:lnTo>
                <a:lnTo>
                  <a:pt x="1653" y="600"/>
                </a:lnTo>
                <a:lnTo>
                  <a:pt x="1653" y="601"/>
                </a:lnTo>
                <a:lnTo>
                  <a:pt x="1653" y="601"/>
                </a:lnTo>
                <a:lnTo>
                  <a:pt x="1653" y="602"/>
                </a:lnTo>
                <a:lnTo>
                  <a:pt x="1652" y="602"/>
                </a:lnTo>
                <a:lnTo>
                  <a:pt x="1652" y="603"/>
                </a:lnTo>
                <a:lnTo>
                  <a:pt x="1651" y="603"/>
                </a:lnTo>
                <a:lnTo>
                  <a:pt x="1651" y="604"/>
                </a:lnTo>
                <a:lnTo>
                  <a:pt x="1053" y="119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31"/>
          <p:cNvSpPr/>
          <p:nvPr/>
        </p:nvSpPr>
        <p:spPr>
          <a:xfrm>
            <a:off x="10264030" y="3262869"/>
            <a:ext cx="551066" cy="687270"/>
          </a:xfrm>
          <a:custGeom>
            <a:avLst/>
            <a:gdLst/>
            <a:ahLst/>
            <a:cxnLst/>
            <a:rect l="l" t="t" r="r" b="b"/>
            <a:pathLst>
              <a:path w="1324" h="1651" extrusionOk="0">
                <a:moveTo>
                  <a:pt x="17" y="1651"/>
                </a:moveTo>
                <a:lnTo>
                  <a:pt x="15" y="1651"/>
                </a:lnTo>
                <a:lnTo>
                  <a:pt x="14" y="1651"/>
                </a:lnTo>
                <a:lnTo>
                  <a:pt x="12" y="1650"/>
                </a:lnTo>
                <a:lnTo>
                  <a:pt x="11" y="1650"/>
                </a:lnTo>
                <a:lnTo>
                  <a:pt x="10" y="1649"/>
                </a:lnTo>
                <a:lnTo>
                  <a:pt x="8" y="1648"/>
                </a:lnTo>
                <a:lnTo>
                  <a:pt x="7" y="1647"/>
                </a:lnTo>
                <a:lnTo>
                  <a:pt x="5" y="1646"/>
                </a:lnTo>
                <a:lnTo>
                  <a:pt x="4" y="1645"/>
                </a:lnTo>
                <a:lnTo>
                  <a:pt x="3" y="1643"/>
                </a:lnTo>
                <a:lnTo>
                  <a:pt x="2" y="1642"/>
                </a:lnTo>
                <a:lnTo>
                  <a:pt x="2" y="1640"/>
                </a:lnTo>
                <a:lnTo>
                  <a:pt x="1" y="1639"/>
                </a:lnTo>
                <a:lnTo>
                  <a:pt x="0" y="1637"/>
                </a:lnTo>
                <a:lnTo>
                  <a:pt x="0" y="1636"/>
                </a:lnTo>
                <a:lnTo>
                  <a:pt x="0" y="1634"/>
                </a:lnTo>
                <a:lnTo>
                  <a:pt x="0" y="525"/>
                </a:lnTo>
                <a:lnTo>
                  <a:pt x="3" y="472"/>
                </a:lnTo>
                <a:lnTo>
                  <a:pt x="11" y="420"/>
                </a:lnTo>
                <a:lnTo>
                  <a:pt x="24" y="370"/>
                </a:lnTo>
                <a:lnTo>
                  <a:pt x="41" y="321"/>
                </a:lnTo>
                <a:lnTo>
                  <a:pt x="63" y="276"/>
                </a:lnTo>
                <a:lnTo>
                  <a:pt x="89" y="232"/>
                </a:lnTo>
                <a:lnTo>
                  <a:pt x="120" y="192"/>
                </a:lnTo>
                <a:lnTo>
                  <a:pt x="153" y="154"/>
                </a:lnTo>
                <a:lnTo>
                  <a:pt x="191" y="121"/>
                </a:lnTo>
                <a:lnTo>
                  <a:pt x="231" y="90"/>
                </a:lnTo>
                <a:lnTo>
                  <a:pt x="274" y="64"/>
                </a:lnTo>
                <a:lnTo>
                  <a:pt x="320" y="42"/>
                </a:lnTo>
                <a:lnTo>
                  <a:pt x="368" y="24"/>
                </a:lnTo>
                <a:lnTo>
                  <a:pt x="419" y="11"/>
                </a:lnTo>
                <a:lnTo>
                  <a:pt x="471" y="3"/>
                </a:lnTo>
                <a:lnTo>
                  <a:pt x="525" y="0"/>
                </a:lnTo>
                <a:lnTo>
                  <a:pt x="567" y="0"/>
                </a:lnTo>
                <a:lnTo>
                  <a:pt x="620" y="3"/>
                </a:lnTo>
                <a:lnTo>
                  <a:pt x="672" y="11"/>
                </a:lnTo>
                <a:lnTo>
                  <a:pt x="722" y="24"/>
                </a:lnTo>
                <a:lnTo>
                  <a:pt x="771" y="41"/>
                </a:lnTo>
                <a:lnTo>
                  <a:pt x="816" y="63"/>
                </a:lnTo>
                <a:lnTo>
                  <a:pt x="860" y="89"/>
                </a:lnTo>
                <a:lnTo>
                  <a:pt x="900" y="120"/>
                </a:lnTo>
                <a:lnTo>
                  <a:pt x="937" y="153"/>
                </a:lnTo>
                <a:lnTo>
                  <a:pt x="971" y="191"/>
                </a:lnTo>
                <a:lnTo>
                  <a:pt x="1002" y="231"/>
                </a:lnTo>
                <a:lnTo>
                  <a:pt x="1028" y="274"/>
                </a:lnTo>
                <a:lnTo>
                  <a:pt x="1050" y="320"/>
                </a:lnTo>
                <a:lnTo>
                  <a:pt x="1068" y="368"/>
                </a:lnTo>
                <a:lnTo>
                  <a:pt x="1081" y="419"/>
                </a:lnTo>
                <a:lnTo>
                  <a:pt x="1089" y="471"/>
                </a:lnTo>
                <a:lnTo>
                  <a:pt x="1092" y="525"/>
                </a:lnTo>
                <a:lnTo>
                  <a:pt x="1092" y="914"/>
                </a:lnTo>
                <a:lnTo>
                  <a:pt x="1324" y="914"/>
                </a:lnTo>
                <a:lnTo>
                  <a:pt x="945" y="1301"/>
                </a:lnTo>
                <a:lnTo>
                  <a:pt x="943" y="1303"/>
                </a:lnTo>
                <a:lnTo>
                  <a:pt x="942" y="1304"/>
                </a:lnTo>
                <a:lnTo>
                  <a:pt x="942" y="1304"/>
                </a:lnTo>
                <a:lnTo>
                  <a:pt x="941" y="1305"/>
                </a:lnTo>
                <a:lnTo>
                  <a:pt x="940" y="1305"/>
                </a:lnTo>
                <a:lnTo>
                  <a:pt x="939" y="1306"/>
                </a:lnTo>
                <a:lnTo>
                  <a:pt x="939" y="1306"/>
                </a:lnTo>
                <a:lnTo>
                  <a:pt x="938" y="1306"/>
                </a:lnTo>
                <a:lnTo>
                  <a:pt x="937" y="1307"/>
                </a:lnTo>
                <a:lnTo>
                  <a:pt x="937" y="1307"/>
                </a:lnTo>
                <a:lnTo>
                  <a:pt x="936" y="1307"/>
                </a:lnTo>
                <a:lnTo>
                  <a:pt x="935" y="1307"/>
                </a:lnTo>
                <a:lnTo>
                  <a:pt x="934" y="1307"/>
                </a:lnTo>
                <a:lnTo>
                  <a:pt x="933" y="1307"/>
                </a:lnTo>
                <a:lnTo>
                  <a:pt x="931" y="1307"/>
                </a:lnTo>
                <a:lnTo>
                  <a:pt x="931" y="1307"/>
                </a:lnTo>
                <a:lnTo>
                  <a:pt x="930" y="1307"/>
                </a:lnTo>
                <a:lnTo>
                  <a:pt x="929" y="1306"/>
                </a:lnTo>
                <a:lnTo>
                  <a:pt x="928" y="1306"/>
                </a:lnTo>
                <a:lnTo>
                  <a:pt x="928" y="1306"/>
                </a:lnTo>
                <a:lnTo>
                  <a:pt x="927" y="1305"/>
                </a:lnTo>
                <a:lnTo>
                  <a:pt x="926" y="1305"/>
                </a:lnTo>
                <a:lnTo>
                  <a:pt x="926" y="1304"/>
                </a:lnTo>
                <a:lnTo>
                  <a:pt x="925" y="1304"/>
                </a:lnTo>
                <a:lnTo>
                  <a:pt x="924" y="1303"/>
                </a:lnTo>
                <a:lnTo>
                  <a:pt x="924" y="1302"/>
                </a:lnTo>
                <a:lnTo>
                  <a:pt x="923" y="1301"/>
                </a:lnTo>
                <a:lnTo>
                  <a:pt x="545" y="914"/>
                </a:lnTo>
                <a:lnTo>
                  <a:pt x="787" y="914"/>
                </a:lnTo>
                <a:lnTo>
                  <a:pt x="787" y="525"/>
                </a:lnTo>
                <a:lnTo>
                  <a:pt x="786" y="503"/>
                </a:lnTo>
                <a:lnTo>
                  <a:pt x="783" y="481"/>
                </a:lnTo>
                <a:lnTo>
                  <a:pt x="777" y="459"/>
                </a:lnTo>
                <a:lnTo>
                  <a:pt x="770" y="439"/>
                </a:lnTo>
                <a:lnTo>
                  <a:pt x="760" y="420"/>
                </a:lnTo>
                <a:lnTo>
                  <a:pt x="749" y="401"/>
                </a:lnTo>
                <a:lnTo>
                  <a:pt x="737" y="384"/>
                </a:lnTo>
                <a:lnTo>
                  <a:pt x="722" y="368"/>
                </a:lnTo>
                <a:lnTo>
                  <a:pt x="707" y="354"/>
                </a:lnTo>
                <a:lnTo>
                  <a:pt x="689" y="341"/>
                </a:lnTo>
                <a:lnTo>
                  <a:pt x="671" y="329"/>
                </a:lnTo>
                <a:lnTo>
                  <a:pt x="652" y="320"/>
                </a:lnTo>
                <a:lnTo>
                  <a:pt x="631" y="312"/>
                </a:lnTo>
                <a:lnTo>
                  <a:pt x="609" y="307"/>
                </a:lnTo>
                <a:lnTo>
                  <a:pt x="587" y="303"/>
                </a:lnTo>
                <a:lnTo>
                  <a:pt x="564" y="302"/>
                </a:lnTo>
                <a:lnTo>
                  <a:pt x="522" y="302"/>
                </a:lnTo>
                <a:lnTo>
                  <a:pt x="500" y="303"/>
                </a:lnTo>
                <a:lnTo>
                  <a:pt x="478" y="306"/>
                </a:lnTo>
                <a:lnTo>
                  <a:pt x="456" y="312"/>
                </a:lnTo>
                <a:lnTo>
                  <a:pt x="436" y="319"/>
                </a:lnTo>
                <a:lnTo>
                  <a:pt x="417" y="329"/>
                </a:lnTo>
                <a:lnTo>
                  <a:pt x="398" y="340"/>
                </a:lnTo>
                <a:lnTo>
                  <a:pt x="381" y="353"/>
                </a:lnTo>
                <a:lnTo>
                  <a:pt x="365" y="367"/>
                </a:lnTo>
                <a:lnTo>
                  <a:pt x="351" y="383"/>
                </a:lnTo>
                <a:lnTo>
                  <a:pt x="338" y="400"/>
                </a:lnTo>
                <a:lnTo>
                  <a:pt x="326" y="418"/>
                </a:lnTo>
                <a:lnTo>
                  <a:pt x="317" y="438"/>
                </a:lnTo>
                <a:lnTo>
                  <a:pt x="309" y="458"/>
                </a:lnTo>
                <a:lnTo>
                  <a:pt x="304" y="480"/>
                </a:lnTo>
                <a:lnTo>
                  <a:pt x="300" y="502"/>
                </a:lnTo>
                <a:lnTo>
                  <a:pt x="299" y="525"/>
                </a:lnTo>
                <a:lnTo>
                  <a:pt x="299" y="1634"/>
                </a:lnTo>
                <a:lnTo>
                  <a:pt x="299" y="1636"/>
                </a:lnTo>
                <a:lnTo>
                  <a:pt x="299" y="1637"/>
                </a:lnTo>
                <a:lnTo>
                  <a:pt x="298" y="1639"/>
                </a:lnTo>
                <a:lnTo>
                  <a:pt x="298" y="1640"/>
                </a:lnTo>
                <a:lnTo>
                  <a:pt x="297" y="1642"/>
                </a:lnTo>
                <a:lnTo>
                  <a:pt x="296" y="1643"/>
                </a:lnTo>
                <a:lnTo>
                  <a:pt x="295" y="1645"/>
                </a:lnTo>
                <a:lnTo>
                  <a:pt x="294" y="1646"/>
                </a:lnTo>
                <a:lnTo>
                  <a:pt x="293" y="1647"/>
                </a:lnTo>
                <a:lnTo>
                  <a:pt x="291" y="1648"/>
                </a:lnTo>
                <a:lnTo>
                  <a:pt x="290" y="1649"/>
                </a:lnTo>
                <a:lnTo>
                  <a:pt x="288" y="1650"/>
                </a:lnTo>
                <a:lnTo>
                  <a:pt x="287" y="1650"/>
                </a:lnTo>
                <a:lnTo>
                  <a:pt x="285" y="1651"/>
                </a:lnTo>
                <a:lnTo>
                  <a:pt x="284" y="1651"/>
                </a:lnTo>
                <a:lnTo>
                  <a:pt x="282" y="165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31"/>
          <p:cNvSpPr/>
          <p:nvPr/>
        </p:nvSpPr>
        <p:spPr>
          <a:xfrm>
            <a:off x="6652294" y="2426065"/>
            <a:ext cx="691018" cy="689352"/>
          </a:xfrm>
          <a:custGeom>
            <a:avLst/>
            <a:gdLst/>
            <a:ahLst/>
            <a:cxnLst/>
            <a:rect l="l" t="t" r="r" b="b"/>
            <a:pathLst>
              <a:path w="1660" h="1656" extrusionOk="0">
                <a:moveTo>
                  <a:pt x="1005" y="1656"/>
                </a:moveTo>
                <a:lnTo>
                  <a:pt x="1003" y="1656"/>
                </a:lnTo>
                <a:lnTo>
                  <a:pt x="1002" y="1656"/>
                </a:lnTo>
                <a:lnTo>
                  <a:pt x="1000" y="1655"/>
                </a:lnTo>
                <a:lnTo>
                  <a:pt x="999" y="1655"/>
                </a:lnTo>
                <a:lnTo>
                  <a:pt x="997" y="1654"/>
                </a:lnTo>
                <a:lnTo>
                  <a:pt x="996" y="1653"/>
                </a:lnTo>
                <a:lnTo>
                  <a:pt x="995" y="1652"/>
                </a:lnTo>
                <a:lnTo>
                  <a:pt x="993" y="1651"/>
                </a:lnTo>
                <a:lnTo>
                  <a:pt x="992" y="1650"/>
                </a:lnTo>
                <a:lnTo>
                  <a:pt x="991" y="1648"/>
                </a:lnTo>
                <a:lnTo>
                  <a:pt x="990" y="1647"/>
                </a:lnTo>
                <a:lnTo>
                  <a:pt x="989" y="1645"/>
                </a:lnTo>
                <a:lnTo>
                  <a:pt x="989" y="1644"/>
                </a:lnTo>
                <a:lnTo>
                  <a:pt x="988" y="1642"/>
                </a:lnTo>
                <a:lnTo>
                  <a:pt x="988" y="1641"/>
                </a:lnTo>
                <a:lnTo>
                  <a:pt x="988" y="1639"/>
                </a:lnTo>
                <a:lnTo>
                  <a:pt x="988" y="1442"/>
                </a:lnTo>
                <a:lnTo>
                  <a:pt x="987" y="1425"/>
                </a:lnTo>
                <a:lnTo>
                  <a:pt x="985" y="1409"/>
                </a:lnTo>
                <a:lnTo>
                  <a:pt x="982" y="1394"/>
                </a:lnTo>
                <a:lnTo>
                  <a:pt x="977" y="1378"/>
                </a:lnTo>
                <a:lnTo>
                  <a:pt x="971" y="1364"/>
                </a:lnTo>
                <a:lnTo>
                  <a:pt x="964" y="1349"/>
                </a:lnTo>
                <a:lnTo>
                  <a:pt x="956" y="1335"/>
                </a:lnTo>
                <a:lnTo>
                  <a:pt x="947" y="1322"/>
                </a:lnTo>
                <a:lnTo>
                  <a:pt x="926" y="1296"/>
                </a:lnTo>
                <a:lnTo>
                  <a:pt x="904" y="1271"/>
                </a:lnTo>
                <a:lnTo>
                  <a:pt x="879" y="1247"/>
                </a:lnTo>
                <a:lnTo>
                  <a:pt x="853" y="1225"/>
                </a:lnTo>
                <a:lnTo>
                  <a:pt x="827" y="1205"/>
                </a:lnTo>
                <a:lnTo>
                  <a:pt x="805" y="1225"/>
                </a:lnTo>
                <a:lnTo>
                  <a:pt x="779" y="1247"/>
                </a:lnTo>
                <a:lnTo>
                  <a:pt x="754" y="1271"/>
                </a:lnTo>
                <a:lnTo>
                  <a:pt x="731" y="1296"/>
                </a:lnTo>
                <a:lnTo>
                  <a:pt x="710" y="1322"/>
                </a:lnTo>
                <a:lnTo>
                  <a:pt x="701" y="1335"/>
                </a:lnTo>
                <a:lnTo>
                  <a:pt x="693" y="1349"/>
                </a:lnTo>
                <a:lnTo>
                  <a:pt x="686" y="1364"/>
                </a:lnTo>
                <a:lnTo>
                  <a:pt x="680" y="1378"/>
                </a:lnTo>
                <a:lnTo>
                  <a:pt x="675" y="1394"/>
                </a:lnTo>
                <a:lnTo>
                  <a:pt x="672" y="1409"/>
                </a:lnTo>
                <a:lnTo>
                  <a:pt x="670" y="1425"/>
                </a:lnTo>
                <a:lnTo>
                  <a:pt x="669" y="1442"/>
                </a:lnTo>
                <a:lnTo>
                  <a:pt x="669" y="1637"/>
                </a:lnTo>
                <a:lnTo>
                  <a:pt x="669" y="1638"/>
                </a:lnTo>
                <a:lnTo>
                  <a:pt x="669" y="1640"/>
                </a:lnTo>
                <a:lnTo>
                  <a:pt x="668" y="1641"/>
                </a:lnTo>
                <a:lnTo>
                  <a:pt x="668" y="1643"/>
                </a:lnTo>
                <a:lnTo>
                  <a:pt x="667" y="1644"/>
                </a:lnTo>
                <a:lnTo>
                  <a:pt x="666" y="1646"/>
                </a:lnTo>
                <a:lnTo>
                  <a:pt x="665" y="1647"/>
                </a:lnTo>
                <a:lnTo>
                  <a:pt x="664" y="1648"/>
                </a:lnTo>
                <a:lnTo>
                  <a:pt x="663" y="1650"/>
                </a:lnTo>
                <a:lnTo>
                  <a:pt x="661" y="1651"/>
                </a:lnTo>
                <a:lnTo>
                  <a:pt x="660" y="1652"/>
                </a:lnTo>
                <a:lnTo>
                  <a:pt x="658" y="1652"/>
                </a:lnTo>
                <a:lnTo>
                  <a:pt x="657" y="1653"/>
                </a:lnTo>
                <a:lnTo>
                  <a:pt x="655" y="1653"/>
                </a:lnTo>
                <a:lnTo>
                  <a:pt x="654" y="1654"/>
                </a:lnTo>
                <a:lnTo>
                  <a:pt x="652" y="1654"/>
                </a:lnTo>
                <a:lnTo>
                  <a:pt x="390" y="1654"/>
                </a:lnTo>
                <a:lnTo>
                  <a:pt x="388" y="1654"/>
                </a:lnTo>
                <a:lnTo>
                  <a:pt x="387" y="1653"/>
                </a:lnTo>
                <a:lnTo>
                  <a:pt x="385" y="1653"/>
                </a:lnTo>
                <a:lnTo>
                  <a:pt x="384" y="1652"/>
                </a:lnTo>
                <a:lnTo>
                  <a:pt x="382" y="1652"/>
                </a:lnTo>
                <a:lnTo>
                  <a:pt x="381" y="1651"/>
                </a:lnTo>
                <a:lnTo>
                  <a:pt x="379" y="1650"/>
                </a:lnTo>
                <a:lnTo>
                  <a:pt x="378" y="1648"/>
                </a:lnTo>
                <a:lnTo>
                  <a:pt x="377" y="1647"/>
                </a:lnTo>
                <a:lnTo>
                  <a:pt x="376" y="1646"/>
                </a:lnTo>
                <a:lnTo>
                  <a:pt x="375" y="1644"/>
                </a:lnTo>
                <a:lnTo>
                  <a:pt x="374" y="1643"/>
                </a:lnTo>
                <a:lnTo>
                  <a:pt x="374" y="1641"/>
                </a:lnTo>
                <a:lnTo>
                  <a:pt x="373" y="1640"/>
                </a:lnTo>
                <a:lnTo>
                  <a:pt x="373" y="1638"/>
                </a:lnTo>
                <a:lnTo>
                  <a:pt x="373" y="1637"/>
                </a:lnTo>
                <a:lnTo>
                  <a:pt x="373" y="1394"/>
                </a:lnTo>
                <a:lnTo>
                  <a:pt x="374" y="1359"/>
                </a:lnTo>
                <a:lnTo>
                  <a:pt x="379" y="1321"/>
                </a:lnTo>
                <a:lnTo>
                  <a:pt x="382" y="1301"/>
                </a:lnTo>
                <a:lnTo>
                  <a:pt x="388" y="1280"/>
                </a:lnTo>
                <a:lnTo>
                  <a:pt x="394" y="1258"/>
                </a:lnTo>
                <a:lnTo>
                  <a:pt x="403" y="1237"/>
                </a:lnTo>
                <a:lnTo>
                  <a:pt x="413" y="1214"/>
                </a:lnTo>
                <a:lnTo>
                  <a:pt x="425" y="1191"/>
                </a:lnTo>
                <a:lnTo>
                  <a:pt x="440" y="1168"/>
                </a:lnTo>
                <a:lnTo>
                  <a:pt x="457" y="1145"/>
                </a:lnTo>
                <a:lnTo>
                  <a:pt x="476" y="1121"/>
                </a:lnTo>
                <a:lnTo>
                  <a:pt x="498" y="1098"/>
                </a:lnTo>
                <a:lnTo>
                  <a:pt x="523" y="1074"/>
                </a:lnTo>
                <a:lnTo>
                  <a:pt x="551" y="1050"/>
                </a:lnTo>
                <a:lnTo>
                  <a:pt x="590" y="1019"/>
                </a:lnTo>
                <a:lnTo>
                  <a:pt x="551" y="990"/>
                </a:lnTo>
                <a:lnTo>
                  <a:pt x="384" y="866"/>
                </a:lnTo>
                <a:lnTo>
                  <a:pt x="356" y="844"/>
                </a:lnTo>
                <a:lnTo>
                  <a:pt x="331" y="822"/>
                </a:lnTo>
                <a:lnTo>
                  <a:pt x="310" y="799"/>
                </a:lnTo>
                <a:lnTo>
                  <a:pt x="291" y="777"/>
                </a:lnTo>
                <a:lnTo>
                  <a:pt x="276" y="755"/>
                </a:lnTo>
                <a:lnTo>
                  <a:pt x="263" y="733"/>
                </a:lnTo>
                <a:lnTo>
                  <a:pt x="253" y="711"/>
                </a:lnTo>
                <a:lnTo>
                  <a:pt x="245" y="689"/>
                </a:lnTo>
                <a:lnTo>
                  <a:pt x="238" y="668"/>
                </a:lnTo>
                <a:lnTo>
                  <a:pt x="234" y="647"/>
                </a:lnTo>
                <a:lnTo>
                  <a:pt x="230" y="626"/>
                </a:lnTo>
                <a:lnTo>
                  <a:pt x="228" y="606"/>
                </a:lnTo>
                <a:lnTo>
                  <a:pt x="226" y="566"/>
                </a:lnTo>
                <a:lnTo>
                  <a:pt x="226" y="528"/>
                </a:lnTo>
                <a:lnTo>
                  <a:pt x="226" y="508"/>
                </a:lnTo>
                <a:lnTo>
                  <a:pt x="226" y="367"/>
                </a:lnTo>
                <a:lnTo>
                  <a:pt x="0" y="367"/>
                </a:lnTo>
                <a:lnTo>
                  <a:pt x="356" y="6"/>
                </a:lnTo>
                <a:lnTo>
                  <a:pt x="357" y="5"/>
                </a:lnTo>
                <a:lnTo>
                  <a:pt x="357" y="4"/>
                </a:lnTo>
                <a:lnTo>
                  <a:pt x="358" y="3"/>
                </a:lnTo>
                <a:lnTo>
                  <a:pt x="359" y="3"/>
                </a:lnTo>
                <a:lnTo>
                  <a:pt x="359" y="2"/>
                </a:lnTo>
                <a:lnTo>
                  <a:pt x="360" y="1"/>
                </a:lnTo>
                <a:lnTo>
                  <a:pt x="361" y="1"/>
                </a:lnTo>
                <a:lnTo>
                  <a:pt x="361" y="1"/>
                </a:lnTo>
                <a:lnTo>
                  <a:pt x="362" y="1"/>
                </a:lnTo>
                <a:lnTo>
                  <a:pt x="363" y="0"/>
                </a:lnTo>
                <a:lnTo>
                  <a:pt x="364" y="0"/>
                </a:lnTo>
                <a:lnTo>
                  <a:pt x="364" y="0"/>
                </a:lnTo>
                <a:lnTo>
                  <a:pt x="366" y="0"/>
                </a:lnTo>
                <a:lnTo>
                  <a:pt x="367" y="0"/>
                </a:lnTo>
                <a:lnTo>
                  <a:pt x="368" y="0"/>
                </a:lnTo>
                <a:lnTo>
                  <a:pt x="370" y="0"/>
                </a:lnTo>
                <a:lnTo>
                  <a:pt x="371" y="0"/>
                </a:lnTo>
                <a:lnTo>
                  <a:pt x="372" y="1"/>
                </a:lnTo>
                <a:lnTo>
                  <a:pt x="373" y="1"/>
                </a:lnTo>
                <a:lnTo>
                  <a:pt x="374" y="1"/>
                </a:lnTo>
                <a:lnTo>
                  <a:pt x="375" y="1"/>
                </a:lnTo>
                <a:lnTo>
                  <a:pt x="375" y="2"/>
                </a:lnTo>
                <a:lnTo>
                  <a:pt x="376" y="3"/>
                </a:lnTo>
                <a:lnTo>
                  <a:pt x="377" y="3"/>
                </a:lnTo>
                <a:lnTo>
                  <a:pt x="378" y="4"/>
                </a:lnTo>
                <a:lnTo>
                  <a:pt x="378" y="5"/>
                </a:lnTo>
                <a:lnTo>
                  <a:pt x="379" y="6"/>
                </a:lnTo>
                <a:lnTo>
                  <a:pt x="734" y="367"/>
                </a:lnTo>
                <a:lnTo>
                  <a:pt x="489" y="367"/>
                </a:lnTo>
                <a:lnTo>
                  <a:pt x="489" y="463"/>
                </a:lnTo>
                <a:lnTo>
                  <a:pt x="490" y="479"/>
                </a:lnTo>
                <a:lnTo>
                  <a:pt x="492" y="495"/>
                </a:lnTo>
                <a:lnTo>
                  <a:pt x="495" y="510"/>
                </a:lnTo>
                <a:lnTo>
                  <a:pt x="499" y="525"/>
                </a:lnTo>
                <a:lnTo>
                  <a:pt x="505" y="539"/>
                </a:lnTo>
                <a:lnTo>
                  <a:pt x="511" y="553"/>
                </a:lnTo>
                <a:lnTo>
                  <a:pt x="519" y="567"/>
                </a:lnTo>
                <a:lnTo>
                  <a:pt x="528" y="580"/>
                </a:lnTo>
                <a:lnTo>
                  <a:pt x="537" y="594"/>
                </a:lnTo>
                <a:lnTo>
                  <a:pt x="548" y="607"/>
                </a:lnTo>
                <a:lnTo>
                  <a:pt x="572" y="633"/>
                </a:lnTo>
                <a:lnTo>
                  <a:pt x="600" y="660"/>
                </a:lnTo>
                <a:lnTo>
                  <a:pt x="630" y="686"/>
                </a:lnTo>
                <a:lnTo>
                  <a:pt x="808" y="824"/>
                </a:lnTo>
                <a:lnTo>
                  <a:pt x="830" y="841"/>
                </a:lnTo>
                <a:lnTo>
                  <a:pt x="853" y="824"/>
                </a:lnTo>
                <a:lnTo>
                  <a:pt x="1030" y="686"/>
                </a:lnTo>
                <a:lnTo>
                  <a:pt x="1060" y="660"/>
                </a:lnTo>
                <a:lnTo>
                  <a:pt x="1088" y="633"/>
                </a:lnTo>
                <a:lnTo>
                  <a:pt x="1112" y="607"/>
                </a:lnTo>
                <a:lnTo>
                  <a:pt x="1133" y="580"/>
                </a:lnTo>
                <a:lnTo>
                  <a:pt x="1142" y="567"/>
                </a:lnTo>
                <a:lnTo>
                  <a:pt x="1149" y="553"/>
                </a:lnTo>
                <a:lnTo>
                  <a:pt x="1156" y="539"/>
                </a:lnTo>
                <a:lnTo>
                  <a:pt x="1162" y="525"/>
                </a:lnTo>
                <a:lnTo>
                  <a:pt x="1166" y="510"/>
                </a:lnTo>
                <a:lnTo>
                  <a:pt x="1169" y="495"/>
                </a:lnTo>
                <a:lnTo>
                  <a:pt x="1171" y="479"/>
                </a:lnTo>
                <a:lnTo>
                  <a:pt x="1172" y="463"/>
                </a:lnTo>
                <a:lnTo>
                  <a:pt x="1172" y="367"/>
                </a:lnTo>
                <a:lnTo>
                  <a:pt x="926" y="367"/>
                </a:lnTo>
                <a:lnTo>
                  <a:pt x="1282" y="6"/>
                </a:lnTo>
                <a:lnTo>
                  <a:pt x="1282" y="5"/>
                </a:lnTo>
                <a:lnTo>
                  <a:pt x="1283" y="4"/>
                </a:lnTo>
                <a:lnTo>
                  <a:pt x="1283" y="3"/>
                </a:lnTo>
                <a:lnTo>
                  <a:pt x="1284" y="3"/>
                </a:lnTo>
                <a:lnTo>
                  <a:pt x="1285" y="2"/>
                </a:lnTo>
                <a:lnTo>
                  <a:pt x="1286" y="1"/>
                </a:lnTo>
                <a:lnTo>
                  <a:pt x="1286" y="1"/>
                </a:lnTo>
                <a:lnTo>
                  <a:pt x="1287" y="1"/>
                </a:lnTo>
                <a:lnTo>
                  <a:pt x="1288" y="1"/>
                </a:lnTo>
                <a:lnTo>
                  <a:pt x="1289" y="0"/>
                </a:lnTo>
                <a:lnTo>
                  <a:pt x="1289" y="0"/>
                </a:lnTo>
                <a:lnTo>
                  <a:pt x="1290" y="0"/>
                </a:lnTo>
                <a:lnTo>
                  <a:pt x="1292" y="0"/>
                </a:lnTo>
                <a:lnTo>
                  <a:pt x="1293" y="0"/>
                </a:lnTo>
                <a:lnTo>
                  <a:pt x="1294" y="0"/>
                </a:lnTo>
                <a:lnTo>
                  <a:pt x="1296" y="0"/>
                </a:lnTo>
                <a:lnTo>
                  <a:pt x="1296" y="0"/>
                </a:lnTo>
                <a:lnTo>
                  <a:pt x="1297" y="0"/>
                </a:lnTo>
                <a:lnTo>
                  <a:pt x="1298" y="1"/>
                </a:lnTo>
                <a:lnTo>
                  <a:pt x="1298" y="1"/>
                </a:lnTo>
                <a:lnTo>
                  <a:pt x="1299" y="1"/>
                </a:lnTo>
                <a:lnTo>
                  <a:pt x="1300" y="1"/>
                </a:lnTo>
                <a:lnTo>
                  <a:pt x="1301" y="2"/>
                </a:lnTo>
                <a:lnTo>
                  <a:pt x="1301" y="3"/>
                </a:lnTo>
                <a:lnTo>
                  <a:pt x="1302" y="3"/>
                </a:lnTo>
                <a:lnTo>
                  <a:pt x="1303" y="4"/>
                </a:lnTo>
                <a:lnTo>
                  <a:pt x="1303" y="5"/>
                </a:lnTo>
                <a:lnTo>
                  <a:pt x="1304" y="6"/>
                </a:lnTo>
                <a:lnTo>
                  <a:pt x="1660" y="367"/>
                </a:lnTo>
                <a:lnTo>
                  <a:pt x="1434" y="367"/>
                </a:lnTo>
                <a:lnTo>
                  <a:pt x="1434" y="508"/>
                </a:lnTo>
                <a:lnTo>
                  <a:pt x="1434" y="528"/>
                </a:lnTo>
                <a:lnTo>
                  <a:pt x="1434" y="565"/>
                </a:lnTo>
                <a:lnTo>
                  <a:pt x="1432" y="604"/>
                </a:lnTo>
                <a:lnTo>
                  <a:pt x="1430" y="625"/>
                </a:lnTo>
                <a:lnTo>
                  <a:pt x="1426" y="645"/>
                </a:lnTo>
                <a:lnTo>
                  <a:pt x="1422" y="666"/>
                </a:lnTo>
                <a:lnTo>
                  <a:pt x="1415" y="688"/>
                </a:lnTo>
                <a:lnTo>
                  <a:pt x="1407" y="709"/>
                </a:lnTo>
                <a:lnTo>
                  <a:pt x="1397" y="731"/>
                </a:lnTo>
                <a:lnTo>
                  <a:pt x="1384" y="753"/>
                </a:lnTo>
                <a:lnTo>
                  <a:pt x="1369" y="776"/>
                </a:lnTo>
                <a:lnTo>
                  <a:pt x="1350" y="798"/>
                </a:lnTo>
                <a:lnTo>
                  <a:pt x="1329" y="821"/>
                </a:lnTo>
                <a:lnTo>
                  <a:pt x="1304" y="843"/>
                </a:lnTo>
                <a:lnTo>
                  <a:pt x="1276" y="866"/>
                </a:lnTo>
                <a:lnTo>
                  <a:pt x="1193" y="929"/>
                </a:lnTo>
                <a:lnTo>
                  <a:pt x="1151" y="960"/>
                </a:lnTo>
                <a:lnTo>
                  <a:pt x="1109" y="990"/>
                </a:lnTo>
                <a:lnTo>
                  <a:pt x="1070" y="1019"/>
                </a:lnTo>
                <a:lnTo>
                  <a:pt x="1109" y="1050"/>
                </a:lnTo>
                <a:lnTo>
                  <a:pt x="1137" y="1074"/>
                </a:lnTo>
                <a:lnTo>
                  <a:pt x="1163" y="1098"/>
                </a:lnTo>
                <a:lnTo>
                  <a:pt x="1185" y="1121"/>
                </a:lnTo>
                <a:lnTo>
                  <a:pt x="1205" y="1145"/>
                </a:lnTo>
                <a:lnTo>
                  <a:pt x="1222" y="1168"/>
                </a:lnTo>
                <a:lnTo>
                  <a:pt x="1236" y="1191"/>
                </a:lnTo>
                <a:lnTo>
                  <a:pt x="1248" y="1214"/>
                </a:lnTo>
                <a:lnTo>
                  <a:pt x="1258" y="1237"/>
                </a:lnTo>
                <a:lnTo>
                  <a:pt x="1267" y="1258"/>
                </a:lnTo>
                <a:lnTo>
                  <a:pt x="1273" y="1280"/>
                </a:lnTo>
                <a:lnTo>
                  <a:pt x="1278" y="1301"/>
                </a:lnTo>
                <a:lnTo>
                  <a:pt x="1282" y="1321"/>
                </a:lnTo>
                <a:lnTo>
                  <a:pt x="1286" y="1359"/>
                </a:lnTo>
                <a:lnTo>
                  <a:pt x="1287" y="1394"/>
                </a:lnTo>
                <a:lnTo>
                  <a:pt x="1287" y="1637"/>
                </a:lnTo>
                <a:lnTo>
                  <a:pt x="1287" y="1638"/>
                </a:lnTo>
                <a:lnTo>
                  <a:pt x="1287" y="1640"/>
                </a:lnTo>
                <a:lnTo>
                  <a:pt x="1286" y="1641"/>
                </a:lnTo>
                <a:lnTo>
                  <a:pt x="1286" y="1643"/>
                </a:lnTo>
                <a:lnTo>
                  <a:pt x="1285" y="1644"/>
                </a:lnTo>
                <a:lnTo>
                  <a:pt x="1284" y="1646"/>
                </a:lnTo>
                <a:lnTo>
                  <a:pt x="1283" y="1647"/>
                </a:lnTo>
                <a:lnTo>
                  <a:pt x="1282" y="1648"/>
                </a:lnTo>
                <a:lnTo>
                  <a:pt x="1281" y="1650"/>
                </a:lnTo>
                <a:lnTo>
                  <a:pt x="1279" y="1651"/>
                </a:lnTo>
                <a:lnTo>
                  <a:pt x="1278" y="1652"/>
                </a:lnTo>
                <a:lnTo>
                  <a:pt x="1276" y="1652"/>
                </a:lnTo>
                <a:lnTo>
                  <a:pt x="1275" y="1653"/>
                </a:lnTo>
                <a:lnTo>
                  <a:pt x="1273" y="1653"/>
                </a:lnTo>
                <a:lnTo>
                  <a:pt x="1272" y="1654"/>
                </a:lnTo>
                <a:lnTo>
                  <a:pt x="1270" y="1654"/>
                </a:lnTo>
                <a:lnTo>
                  <a:pt x="1005" y="165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31"/>
          <p:cNvSpPr/>
          <p:nvPr/>
        </p:nvSpPr>
        <p:spPr>
          <a:xfrm>
            <a:off x="9310600" y="3319516"/>
            <a:ext cx="688519" cy="578973"/>
          </a:xfrm>
          <a:custGeom>
            <a:avLst/>
            <a:gdLst/>
            <a:ahLst/>
            <a:cxnLst/>
            <a:rect l="l" t="t" r="r" b="b"/>
            <a:pathLst>
              <a:path w="1654" h="1391" extrusionOk="0">
                <a:moveTo>
                  <a:pt x="949" y="1391"/>
                </a:moveTo>
                <a:lnTo>
                  <a:pt x="877" y="1387"/>
                </a:lnTo>
                <a:lnTo>
                  <a:pt x="807" y="1376"/>
                </a:lnTo>
                <a:lnTo>
                  <a:pt x="739" y="1359"/>
                </a:lnTo>
                <a:lnTo>
                  <a:pt x="674" y="1335"/>
                </a:lnTo>
                <a:lnTo>
                  <a:pt x="612" y="1305"/>
                </a:lnTo>
                <a:lnTo>
                  <a:pt x="553" y="1269"/>
                </a:lnTo>
                <a:lnTo>
                  <a:pt x="499" y="1229"/>
                </a:lnTo>
                <a:lnTo>
                  <a:pt x="448" y="1183"/>
                </a:lnTo>
                <a:lnTo>
                  <a:pt x="402" y="1132"/>
                </a:lnTo>
                <a:lnTo>
                  <a:pt x="361" y="1078"/>
                </a:lnTo>
                <a:lnTo>
                  <a:pt x="326" y="1020"/>
                </a:lnTo>
                <a:lnTo>
                  <a:pt x="296" y="958"/>
                </a:lnTo>
                <a:lnTo>
                  <a:pt x="272" y="893"/>
                </a:lnTo>
                <a:lnTo>
                  <a:pt x="254" y="825"/>
                </a:lnTo>
                <a:lnTo>
                  <a:pt x="244" y="755"/>
                </a:lnTo>
                <a:lnTo>
                  <a:pt x="240" y="683"/>
                </a:lnTo>
                <a:lnTo>
                  <a:pt x="240" y="454"/>
                </a:lnTo>
                <a:lnTo>
                  <a:pt x="0" y="454"/>
                </a:lnTo>
                <a:lnTo>
                  <a:pt x="401" y="45"/>
                </a:lnTo>
                <a:lnTo>
                  <a:pt x="403" y="43"/>
                </a:lnTo>
                <a:lnTo>
                  <a:pt x="405" y="42"/>
                </a:lnTo>
                <a:lnTo>
                  <a:pt x="406" y="41"/>
                </a:lnTo>
                <a:lnTo>
                  <a:pt x="407" y="40"/>
                </a:lnTo>
                <a:lnTo>
                  <a:pt x="407" y="40"/>
                </a:lnTo>
                <a:lnTo>
                  <a:pt x="408" y="40"/>
                </a:lnTo>
                <a:lnTo>
                  <a:pt x="409" y="39"/>
                </a:lnTo>
                <a:lnTo>
                  <a:pt x="409" y="39"/>
                </a:lnTo>
                <a:lnTo>
                  <a:pt x="410" y="39"/>
                </a:lnTo>
                <a:lnTo>
                  <a:pt x="410" y="39"/>
                </a:lnTo>
                <a:lnTo>
                  <a:pt x="411" y="39"/>
                </a:lnTo>
                <a:lnTo>
                  <a:pt x="411" y="39"/>
                </a:lnTo>
                <a:lnTo>
                  <a:pt x="412" y="39"/>
                </a:lnTo>
                <a:lnTo>
                  <a:pt x="413" y="39"/>
                </a:lnTo>
                <a:lnTo>
                  <a:pt x="415" y="39"/>
                </a:lnTo>
                <a:lnTo>
                  <a:pt x="416" y="39"/>
                </a:lnTo>
                <a:lnTo>
                  <a:pt x="417" y="39"/>
                </a:lnTo>
                <a:lnTo>
                  <a:pt x="418" y="40"/>
                </a:lnTo>
                <a:lnTo>
                  <a:pt x="419" y="40"/>
                </a:lnTo>
                <a:lnTo>
                  <a:pt x="420" y="40"/>
                </a:lnTo>
                <a:lnTo>
                  <a:pt x="420" y="41"/>
                </a:lnTo>
                <a:lnTo>
                  <a:pt x="421" y="42"/>
                </a:lnTo>
                <a:lnTo>
                  <a:pt x="422" y="42"/>
                </a:lnTo>
                <a:lnTo>
                  <a:pt x="423" y="43"/>
                </a:lnTo>
                <a:lnTo>
                  <a:pt x="423" y="44"/>
                </a:lnTo>
                <a:lnTo>
                  <a:pt x="424" y="45"/>
                </a:lnTo>
                <a:lnTo>
                  <a:pt x="824" y="454"/>
                </a:lnTo>
                <a:lnTo>
                  <a:pt x="585" y="454"/>
                </a:lnTo>
                <a:lnTo>
                  <a:pt x="585" y="683"/>
                </a:lnTo>
                <a:lnTo>
                  <a:pt x="587" y="718"/>
                </a:lnTo>
                <a:lnTo>
                  <a:pt x="592" y="753"/>
                </a:lnTo>
                <a:lnTo>
                  <a:pt x="600" y="787"/>
                </a:lnTo>
                <a:lnTo>
                  <a:pt x="612" y="820"/>
                </a:lnTo>
                <a:lnTo>
                  <a:pt x="627" y="852"/>
                </a:lnTo>
                <a:lnTo>
                  <a:pt x="645" y="883"/>
                </a:lnTo>
                <a:lnTo>
                  <a:pt x="667" y="912"/>
                </a:lnTo>
                <a:lnTo>
                  <a:pt x="692" y="939"/>
                </a:lnTo>
                <a:lnTo>
                  <a:pt x="719" y="963"/>
                </a:lnTo>
                <a:lnTo>
                  <a:pt x="747" y="984"/>
                </a:lnTo>
                <a:lnTo>
                  <a:pt x="777" y="1003"/>
                </a:lnTo>
                <a:lnTo>
                  <a:pt x="809" y="1018"/>
                </a:lnTo>
                <a:lnTo>
                  <a:pt x="842" y="1031"/>
                </a:lnTo>
                <a:lnTo>
                  <a:pt x="859" y="1036"/>
                </a:lnTo>
                <a:lnTo>
                  <a:pt x="877" y="1040"/>
                </a:lnTo>
                <a:lnTo>
                  <a:pt x="894" y="1043"/>
                </a:lnTo>
                <a:lnTo>
                  <a:pt x="912" y="1045"/>
                </a:lnTo>
                <a:lnTo>
                  <a:pt x="931" y="1046"/>
                </a:lnTo>
                <a:lnTo>
                  <a:pt x="949" y="1047"/>
                </a:lnTo>
                <a:lnTo>
                  <a:pt x="986" y="1045"/>
                </a:lnTo>
                <a:lnTo>
                  <a:pt x="1022" y="1040"/>
                </a:lnTo>
                <a:lnTo>
                  <a:pt x="1057" y="1031"/>
                </a:lnTo>
                <a:lnTo>
                  <a:pt x="1090" y="1019"/>
                </a:lnTo>
                <a:lnTo>
                  <a:pt x="1121" y="1003"/>
                </a:lnTo>
                <a:lnTo>
                  <a:pt x="1151" y="985"/>
                </a:lnTo>
                <a:lnTo>
                  <a:pt x="1179" y="965"/>
                </a:lnTo>
                <a:lnTo>
                  <a:pt x="1204" y="941"/>
                </a:lnTo>
                <a:lnTo>
                  <a:pt x="1228" y="916"/>
                </a:lnTo>
                <a:lnTo>
                  <a:pt x="1248" y="888"/>
                </a:lnTo>
                <a:lnTo>
                  <a:pt x="1267" y="858"/>
                </a:lnTo>
                <a:lnTo>
                  <a:pt x="1282" y="826"/>
                </a:lnTo>
                <a:lnTo>
                  <a:pt x="1294" y="793"/>
                </a:lnTo>
                <a:lnTo>
                  <a:pt x="1303" y="758"/>
                </a:lnTo>
                <a:lnTo>
                  <a:pt x="1308" y="722"/>
                </a:lnTo>
                <a:lnTo>
                  <a:pt x="1310" y="685"/>
                </a:lnTo>
                <a:lnTo>
                  <a:pt x="1309" y="660"/>
                </a:lnTo>
                <a:lnTo>
                  <a:pt x="1307" y="636"/>
                </a:lnTo>
                <a:lnTo>
                  <a:pt x="1302" y="612"/>
                </a:lnTo>
                <a:lnTo>
                  <a:pt x="1297" y="589"/>
                </a:lnTo>
                <a:lnTo>
                  <a:pt x="1289" y="566"/>
                </a:lnTo>
                <a:lnTo>
                  <a:pt x="1281" y="544"/>
                </a:lnTo>
                <a:lnTo>
                  <a:pt x="1270" y="523"/>
                </a:lnTo>
                <a:lnTo>
                  <a:pt x="1259" y="502"/>
                </a:lnTo>
                <a:lnTo>
                  <a:pt x="1246" y="482"/>
                </a:lnTo>
                <a:lnTo>
                  <a:pt x="1232" y="463"/>
                </a:lnTo>
                <a:lnTo>
                  <a:pt x="1217" y="444"/>
                </a:lnTo>
                <a:lnTo>
                  <a:pt x="1200" y="427"/>
                </a:lnTo>
                <a:lnTo>
                  <a:pt x="1183" y="411"/>
                </a:lnTo>
                <a:lnTo>
                  <a:pt x="1164" y="396"/>
                </a:lnTo>
                <a:lnTo>
                  <a:pt x="1145" y="382"/>
                </a:lnTo>
                <a:lnTo>
                  <a:pt x="1124" y="369"/>
                </a:lnTo>
                <a:lnTo>
                  <a:pt x="1036" y="335"/>
                </a:lnTo>
                <a:lnTo>
                  <a:pt x="1035" y="335"/>
                </a:lnTo>
                <a:lnTo>
                  <a:pt x="1033" y="334"/>
                </a:lnTo>
                <a:lnTo>
                  <a:pt x="1030" y="333"/>
                </a:lnTo>
                <a:lnTo>
                  <a:pt x="1029" y="333"/>
                </a:lnTo>
                <a:lnTo>
                  <a:pt x="1028" y="333"/>
                </a:lnTo>
                <a:lnTo>
                  <a:pt x="1028" y="333"/>
                </a:lnTo>
                <a:lnTo>
                  <a:pt x="1024" y="332"/>
                </a:lnTo>
                <a:lnTo>
                  <a:pt x="1021" y="331"/>
                </a:lnTo>
                <a:lnTo>
                  <a:pt x="1019" y="330"/>
                </a:lnTo>
                <a:lnTo>
                  <a:pt x="1017" y="328"/>
                </a:lnTo>
                <a:lnTo>
                  <a:pt x="1015" y="327"/>
                </a:lnTo>
                <a:lnTo>
                  <a:pt x="1014" y="326"/>
                </a:lnTo>
                <a:lnTo>
                  <a:pt x="1013" y="325"/>
                </a:lnTo>
                <a:lnTo>
                  <a:pt x="1013" y="325"/>
                </a:lnTo>
                <a:lnTo>
                  <a:pt x="1013" y="324"/>
                </a:lnTo>
                <a:lnTo>
                  <a:pt x="1012" y="323"/>
                </a:lnTo>
                <a:lnTo>
                  <a:pt x="1012" y="323"/>
                </a:lnTo>
                <a:lnTo>
                  <a:pt x="1012" y="322"/>
                </a:lnTo>
                <a:lnTo>
                  <a:pt x="1012" y="321"/>
                </a:lnTo>
                <a:lnTo>
                  <a:pt x="1012" y="319"/>
                </a:lnTo>
                <a:lnTo>
                  <a:pt x="1012" y="317"/>
                </a:lnTo>
                <a:lnTo>
                  <a:pt x="1012" y="314"/>
                </a:lnTo>
                <a:lnTo>
                  <a:pt x="1013" y="310"/>
                </a:lnTo>
                <a:lnTo>
                  <a:pt x="1104" y="11"/>
                </a:lnTo>
                <a:lnTo>
                  <a:pt x="1104" y="11"/>
                </a:lnTo>
                <a:lnTo>
                  <a:pt x="1104" y="10"/>
                </a:lnTo>
                <a:lnTo>
                  <a:pt x="1104" y="10"/>
                </a:lnTo>
                <a:lnTo>
                  <a:pt x="1104" y="9"/>
                </a:lnTo>
                <a:lnTo>
                  <a:pt x="1105" y="8"/>
                </a:lnTo>
                <a:lnTo>
                  <a:pt x="1105" y="7"/>
                </a:lnTo>
                <a:lnTo>
                  <a:pt x="1106" y="6"/>
                </a:lnTo>
                <a:lnTo>
                  <a:pt x="1107" y="5"/>
                </a:lnTo>
                <a:lnTo>
                  <a:pt x="1108" y="4"/>
                </a:lnTo>
                <a:lnTo>
                  <a:pt x="1109" y="4"/>
                </a:lnTo>
                <a:lnTo>
                  <a:pt x="1110" y="3"/>
                </a:lnTo>
                <a:lnTo>
                  <a:pt x="1111" y="2"/>
                </a:lnTo>
                <a:lnTo>
                  <a:pt x="1112" y="1"/>
                </a:lnTo>
                <a:lnTo>
                  <a:pt x="1113" y="1"/>
                </a:lnTo>
                <a:lnTo>
                  <a:pt x="1115" y="0"/>
                </a:lnTo>
                <a:lnTo>
                  <a:pt x="1116" y="0"/>
                </a:lnTo>
                <a:lnTo>
                  <a:pt x="1118" y="0"/>
                </a:lnTo>
                <a:lnTo>
                  <a:pt x="1121" y="0"/>
                </a:lnTo>
                <a:lnTo>
                  <a:pt x="1179" y="17"/>
                </a:lnTo>
                <a:lnTo>
                  <a:pt x="1234" y="39"/>
                </a:lnTo>
                <a:lnTo>
                  <a:pt x="1286" y="65"/>
                </a:lnTo>
                <a:lnTo>
                  <a:pt x="1336" y="95"/>
                </a:lnTo>
                <a:lnTo>
                  <a:pt x="1383" y="129"/>
                </a:lnTo>
                <a:lnTo>
                  <a:pt x="1427" y="166"/>
                </a:lnTo>
                <a:lnTo>
                  <a:pt x="1468" y="207"/>
                </a:lnTo>
                <a:lnTo>
                  <a:pt x="1505" y="251"/>
                </a:lnTo>
                <a:lnTo>
                  <a:pt x="1538" y="297"/>
                </a:lnTo>
                <a:lnTo>
                  <a:pt x="1568" y="347"/>
                </a:lnTo>
                <a:lnTo>
                  <a:pt x="1593" y="398"/>
                </a:lnTo>
                <a:lnTo>
                  <a:pt x="1615" y="452"/>
                </a:lnTo>
                <a:lnTo>
                  <a:pt x="1632" y="508"/>
                </a:lnTo>
                <a:lnTo>
                  <a:pt x="1644" y="566"/>
                </a:lnTo>
                <a:lnTo>
                  <a:pt x="1651" y="625"/>
                </a:lnTo>
                <a:lnTo>
                  <a:pt x="1654" y="685"/>
                </a:lnTo>
                <a:lnTo>
                  <a:pt x="1651" y="757"/>
                </a:lnTo>
                <a:lnTo>
                  <a:pt x="1641" y="826"/>
                </a:lnTo>
                <a:lnTo>
                  <a:pt x="1624" y="894"/>
                </a:lnTo>
                <a:lnTo>
                  <a:pt x="1600" y="959"/>
                </a:lnTo>
                <a:lnTo>
                  <a:pt x="1571" y="1020"/>
                </a:lnTo>
                <a:lnTo>
                  <a:pt x="1536" y="1078"/>
                </a:lnTo>
                <a:lnTo>
                  <a:pt x="1495" y="1133"/>
                </a:lnTo>
                <a:lnTo>
                  <a:pt x="1450" y="1183"/>
                </a:lnTo>
                <a:lnTo>
                  <a:pt x="1399" y="1229"/>
                </a:lnTo>
                <a:lnTo>
                  <a:pt x="1345" y="1270"/>
                </a:lnTo>
                <a:lnTo>
                  <a:pt x="1287" y="1305"/>
                </a:lnTo>
                <a:lnTo>
                  <a:pt x="1225" y="1335"/>
                </a:lnTo>
                <a:lnTo>
                  <a:pt x="1160" y="1359"/>
                </a:lnTo>
                <a:lnTo>
                  <a:pt x="1092" y="1376"/>
                </a:lnTo>
                <a:lnTo>
                  <a:pt x="1022" y="138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6" name="Google Shape;776;p31"/>
          <p:cNvGrpSpPr/>
          <p:nvPr/>
        </p:nvGrpSpPr>
        <p:grpSpPr>
          <a:xfrm>
            <a:off x="2248382" y="2539624"/>
            <a:ext cx="689354" cy="499000"/>
            <a:chOff x="2248586" y="1866821"/>
            <a:chExt cx="763747" cy="552850"/>
          </a:xfrm>
        </p:grpSpPr>
        <p:sp>
          <p:nvSpPr>
            <p:cNvPr id="777" name="Google Shape;777;p31"/>
            <p:cNvSpPr/>
            <p:nvPr/>
          </p:nvSpPr>
          <p:spPr>
            <a:xfrm>
              <a:off x="2248586" y="205187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1"/>
            <p:cNvSpPr/>
            <p:nvPr/>
          </p:nvSpPr>
          <p:spPr>
            <a:xfrm>
              <a:off x="2248586" y="214555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1"/>
            <p:cNvSpPr/>
            <p:nvPr/>
          </p:nvSpPr>
          <p:spPr>
            <a:xfrm>
              <a:off x="2335807" y="205187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89" y="115"/>
                  </a:lnTo>
                  <a:lnTo>
                    <a:pt x="186" y="125"/>
                  </a:lnTo>
                  <a:lnTo>
                    <a:pt x="183" y="133"/>
                  </a:lnTo>
                  <a:lnTo>
                    <a:pt x="179" y="142"/>
                  </a:lnTo>
                  <a:lnTo>
                    <a:pt x="174" y="150"/>
                  </a:lnTo>
                  <a:lnTo>
                    <a:pt x="168" y="157"/>
                  </a:lnTo>
                  <a:lnTo>
                    <a:pt x="162" y="164"/>
                  </a:lnTo>
                  <a:lnTo>
                    <a:pt x="155" y="170"/>
                  </a:lnTo>
                  <a:lnTo>
                    <a:pt x="148" y="176"/>
                  </a:lnTo>
                  <a:lnTo>
                    <a:pt x="140" y="180"/>
                  </a:lnTo>
                  <a:lnTo>
                    <a:pt x="132" y="184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1"/>
            <p:cNvSpPr/>
            <p:nvPr/>
          </p:nvSpPr>
          <p:spPr>
            <a:xfrm>
              <a:off x="2335807" y="214555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89" y="116"/>
                  </a:lnTo>
                  <a:lnTo>
                    <a:pt x="186" y="125"/>
                  </a:lnTo>
                  <a:lnTo>
                    <a:pt x="183" y="134"/>
                  </a:lnTo>
                  <a:lnTo>
                    <a:pt x="179" y="142"/>
                  </a:lnTo>
                  <a:lnTo>
                    <a:pt x="174" y="150"/>
                  </a:lnTo>
                  <a:lnTo>
                    <a:pt x="168" y="157"/>
                  </a:lnTo>
                  <a:lnTo>
                    <a:pt x="162" y="164"/>
                  </a:lnTo>
                  <a:lnTo>
                    <a:pt x="155" y="170"/>
                  </a:lnTo>
                  <a:lnTo>
                    <a:pt x="148" y="176"/>
                  </a:lnTo>
                  <a:lnTo>
                    <a:pt x="140" y="181"/>
                  </a:lnTo>
                  <a:lnTo>
                    <a:pt x="132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1"/>
            <p:cNvSpPr/>
            <p:nvPr/>
          </p:nvSpPr>
          <p:spPr>
            <a:xfrm>
              <a:off x="2426718" y="205187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3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0"/>
                  </a:lnTo>
                  <a:lnTo>
                    <a:pt x="133" y="184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1"/>
            <p:cNvSpPr/>
            <p:nvPr/>
          </p:nvSpPr>
          <p:spPr>
            <a:xfrm>
              <a:off x="2426718" y="214555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1"/>
                  </a:lnTo>
                  <a:lnTo>
                    <a:pt x="133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1"/>
            <p:cNvSpPr/>
            <p:nvPr/>
          </p:nvSpPr>
          <p:spPr>
            <a:xfrm>
              <a:off x="2513014" y="205187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1"/>
            <p:cNvSpPr/>
            <p:nvPr/>
          </p:nvSpPr>
          <p:spPr>
            <a:xfrm>
              <a:off x="2513014" y="1959578"/>
              <a:ext cx="88142" cy="8768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96" y="191"/>
                  </a:moveTo>
                  <a:lnTo>
                    <a:pt x="86" y="190"/>
                  </a:lnTo>
                  <a:lnTo>
                    <a:pt x="76" y="189"/>
                  </a:lnTo>
                  <a:lnTo>
                    <a:pt x="67" y="187"/>
                  </a:lnTo>
                  <a:lnTo>
                    <a:pt x="58" y="184"/>
                  </a:lnTo>
                  <a:lnTo>
                    <a:pt x="50" y="179"/>
                  </a:lnTo>
                  <a:lnTo>
                    <a:pt x="42" y="175"/>
                  </a:lnTo>
                  <a:lnTo>
                    <a:pt x="35" y="169"/>
                  </a:lnTo>
                  <a:lnTo>
                    <a:pt x="28" y="163"/>
                  </a:lnTo>
                  <a:lnTo>
                    <a:pt x="22" y="156"/>
                  </a:lnTo>
                  <a:lnTo>
                    <a:pt x="16" y="149"/>
                  </a:lnTo>
                  <a:lnTo>
                    <a:pt x="11" y="141"/>
                  </a:lnTo>
                  <a:lnTo>
                    <a:pt x="7" y="133"/>
                  </a:lnTo>
                  <a:lnTo>
                    <a:pt x="4" y="124"/>
                  </a:lnTo>
                  <a:lnTo>
                    <a:pt x="2" y="114"/>
                  </a:lnTo>
                  <a:lnTo>
                    <a:pt x="0" y="105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7" y="58"/>
                  </a:lnTo>
                  <a:lnTo>
                    <a:pt x="11" y="49"/>
                  </a:lnTo>
                  <a:lnTo>
                    <a:pt x="16" y="41"/>
                  </a:lnTo>
                  <a:lnTo>
                    <a:pt x="22" y="34"/>
                  </a:lnTo>
                  <a:lnTo>
                    <a:pt x="28" y="27"/>
                  </a:lnTo>
                  <a:lnTo>
                    <a:pt x="35" y="21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1"/>
                  </a:lnTo>
                  <a:lnTo>
                    <a:pt x="164" y="27"/>
                  </a:lnTo>
                  <a:lnTo>
                    <a:pt x="170" y="34"/>
                  </a:lnTo>
                  <a:lnTo>
                    <a:pt x="176" y="41"/>
                  </a:lnTo>
                  <a:lnTo>
                    <a:pt x="181" y="49"/>
                  </a:lnTo>
                  <a:lnTo>
                    <a:pt x="185" y="58"/>
                  </a:lnTo>
                  <a:lnTo>
                    <a:pt x="188" y="66"/>
                  </a:lnTo>
                  <a:lnTo>
                    <a:pt x="190" y="76"/>
                  </a:lnTo>
                  <a:lnTo>
                    <a:pt x="192" y="85"/>
                  </a:lnTo>
                  <a:lnTo>
                    <a:pt x="192" y="95"/>
                  </a:lnTo>
                  <a:lnTo>
                    <a:pt x="191" y="105"/>
                  </a:lnTo>
                  <a:lnTo>
                    <a:pt x="190" y="114"/>
                  </a:lnTo>
                  <a:lnTo>
                    <a:pt x="188" y="124"/>
                  </a:lnTo>
                  <a:lnTo>
                    <a:pt x="184" y="133"/>
                  </a:lnTo>
                  <a:lnTo>
                    <a:pt x="180" y="141"/>
                  </a:lnTo>
                  <a:lnTo>
                    <a:pt x="176" y="149"/>
                  </a:lnTo>
                  <a:lnTo>
                    <a:pt x="170" y="156"/>
                  </a:lnTo>
                  <a:lnTo>
                    <a:pt x="164" y="163"/>
                  </a:lnTo>
                  <a:lnTo>
                    <a:pt x="157" y="169"/>
                  </a:lnTo>
                  <a:lnTo>
                    <a:pt x="150" y="175"/>
                  </a:lnTo>
                  <a:lnTo>
                    <a:pt x="142" y="179"/>
                  </a:lnTo>
                  <a:lnTo>
                    <a:pt x="133" y="184"/>
                  </a:lnTo>
                  <a:lnTo>
                    <a:pt x="125" y="187"/>
                  </a:lnTo>
                  <a:lnTo>
                    <a:pt x="115" y="189"/>
                  </a:lnTo>
                  <a:lnTo>
                    <a:pt x="106" y="1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1"/>
            <p:cNvSpPr/>
            <p:nvPr/>
          </p:nvSpPr>
          <p:spPr>
            <a:xfrm>
              <a:off x="2513014" y="1866821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1"/>
            <p:cNvSpPr/>
            <p:nvPr/>
          </p:nvSpPr>
          <p:spPr>
            <a:xfrm>
              <a:off x="2513014" y="2331990"/>
              <a:ext cx="88142" cy="8768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96" y="191"/>
                  </a:moveTo>
                  <a:lnTo>
                    <a:pt x="86" y="191"/>
                  </a:lnTo>
                  <a:lnTo>
                    <a:pt x="76" y="189"/>
                  </a:lnTo>
                  <a:lnTo>
                    <a:pt x="67" y="187"/>
                  </a:lnTo>
                  <a:lnTo>
                    <a:pt x="58" y="184"/>
                  </a:lnTo>
                  <a:lnTo>
                    <a:pt x="50" y="180"/>
                  </a:lnTo>
                  <a:lnTo>
                    <a:pt x="42" y="175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3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3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5"/>
                  </a:lnTo>
                  <a:lnTo>
                    <a:pt x="142" y="180"/>
                  </a:lnTo>
                  <a:lnTo>
                    <a:pt x="133" y="184"/>
                  </a:lnTo>
                  <a:lnTo>
                    <a:pt x="125" y="187"/>
                  </a:lnTo>
                  <a:lnTo>
                    <a:pt x="115" y="189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1"/>
            <p:cNvSpPr/>
            <p:nvPr/>
          </p:nvSpPr>
          <p:spPr>
            <a:xfrm>
              <a:off x="2513014" y="2237849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1"/>
            <p:cNvSpPr/>
            <p:nvPr/>
          </p:nvSpPr>
          <p:spPr>
            <a:xfrm>
              <a:off x="2513014" y="2145553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1"/>
            <p:cNvSpPr/>
            <p:nvPr/>
          </p:nvSpPr>
          <p:spPr>
            <a:xfrm>
              <a:off x="2594696" y="2007571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6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1"/>
            <p:cNvSpPr/>
            <p:nvPr/>
          </p:nvSpPr>
          <p:spPr>
            <a:xfrm>
              <a:off x="2594696" y="1916199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42" y="12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9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5"/>
                  </a:lnTo>
                  <a:lnTo>
                    <a:pt x="190" y="115"/>
                  </a:lnTo>
                  <a:lnTo>
                    <a:pt x="188" y="124"/>
                  </a:lnTo>
                  <a:lnTo>
                    <a:pt x="185" y="133"/>
                  </a:lnTo>
                  <a:lnTo>
                    <a:pt x="181" y="141"/>
                  </a:lnTo>
                  <a:lnTo>
                    <a:pt x="176" y="149"/>
                  </a:lnTo>
                  <a:lnTo>
                    <a:pt x="170" y="156"/>
                  </a:lnTo>
                  <a:lnTo>
                    <a:pt x="164" y="163"/>
                  </a:lnTo>
                  <a:lnTo>
                    <a:pt x="157" y="169"/>
                  </a:lnTo>
                  <a:lnTo>
                    <a:pt x="150" y="175"/>
                  </a:lnTo>
                  <a:lnTo>
                    <a:pt x="142" y="180"/>
                  </a:lnTo>
                  <a:lnTo>
                    <a:pt x="134" y="184"/>
                  </a:lnTo>
                  <a:lnTo>
                    <a:pt x="125" y="187"/>
                  </a:lnTo>
                  <a:lnTo>
                    <a:pt x="116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1"/>
            <p:cNvSpPr/>
            <p:nvPr/>
          </p:nvSpPr>
          <p:spPr>
            <a:xfrm>
              <a:off x="2594696" y="2288611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6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1"/>
            <p:cNvSpPr/>
            <p:nvPr/>
          </p:nvSpPr>
          <p:spPr>
            <a:xfrm>
              <a:off x="2594696" y="2193547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6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1"/>
            <p:cNvSpPr/>
            <p:nvPr/>
          </p:nvSpPr>
          <p:spPr>
            <a:xfrm>
              <a:off x="2594696" y="2101251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6" y="190"/>
                  </a:lnTo>
                  <a:lnTo>
                    <a:pt x="10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1"/>
            <p:cNvSpPr/>
            <p:nvPr/>
          </p:nvSpPr>
          <p:spPr>
            <a:xfrm>
              <a:off x="2681915" y="1968344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42" y="12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9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89" y="116"/>
                  </a:lnTo>
                  <a:lnTo>
                    <a:pt x="187" y="125"/>
                  </a:lnTo>
                  <a:lnTo>
                    <a:pt x="183" y="134"/>
                  </a:lnTo>
                  <a:lnTo>
                    <a:pt x="179" y="142"/>
                  </a:lnTo>
                  <a:lnTo>
                    <a:pt x="174" y="150"/>
                  </a:lnTo>
                  <a:lnTo>
                    <a:pt x="169" y="157"/>
                  </a:lnTo>
                  <a:lnTo>
                    <a:pt x="162" y="164"/>
                  </a:lnTo>
                  <a:lnTo>
                    <a:pt x="156" y="170"/>
                  </a:lnTo>
                  <a:lnTo>
                    <a:pt x="148" y="176"/>
                  </a:lnTo>
                  <a:lnTo>
                    <a:pt x="140" y="181"/>
                  </a:lnTo>
                  <a:lnTo>
                    <a:pt x="132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1"/>
            <p:cNvSpPr/>
            <p:nvPr/>
          </p:nvSpPr>
          <p:spPr>
            <a:xfrm>
              <a:off x="2681915" y="2249846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0"/>
                  </a:lnTo>
                  <a:lnTo>
                    <a:pt x="133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1"/>
            <p:cNvSpPr/>
            <p:nvPr/>
          </p:nvSpPr>
          <p:spPr>
            <a:xfrm>
              <a:off x="2681915" y="2156166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0"/>
                  </a:lnTo>
                  <a:lnTo>
                    <a:pt x="133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1"/>
            <p:cNvSpPr/>
            <p:nvPr/>
          </p:nvSpPr>
          <p:spPr>
            <a:xfrm>
              <a:off x="2681915" y="2062026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0"/>
                  </a:lnTo>
                  <a:lnTo>
                    <a:pt x="133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1"/>
            <p:cNvSpPr/>
            <p:nvPr/>
          </p:nvSpPr>
          <p:spPr>
            <a:xfrm>
              <a:off x="2766827" y="2209236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1"/>
            <p:cNvSpPr/>
            <p:nvPr/>
          </p:nvSpPr>
          <p:spPr>
            <a:xfrm>
              <a:off x="2766827" y="2115557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1"/>
            <p:cNvSpPr/>
            <p:nvPr/>
          </p:nvSpPr>
          <p:spPr>
            <a:xfrm>
              <a:off x="2924191" y="2115557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2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9" y="185"/>
                  </a:lnTo>
                  <a:lnTo>
                    <a:pt x="50" y="181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2" y="142"/>
                  </a:lnTo>
                  <a:lnTo>
                    <a:pt x="8" y="134"/>
                  </a:lnTo>
                  <a:lnTo>
                    <a:pt x="4" y="125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6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6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5" y="150"/>
                  </a:lnTo>
                  <a:lnTo>
                    <a:pt x="169" y="157"/>
                  </a:lnTo>
                  <a:lnTo>
                    <a:pt x="163" y="164"/>
                  </a:lnTo>
                  <a:lnTo>
                    <a:pt x="156" y="170"/>
                  </a:lnTo>
                  <a:lnTo>
                    <a:pt x="149" y="176"/>
                  </a:lnTo>
                  <a:lnTo>
                    <a:pt x="141" y="181"/>
                  </a:lnTo>
                  <a:lnTo>
                    <a:pt x="133" y="185"/>
                  </a:lnTo>
                  <a:lnTo>
                    <a:pt x="124" y="188"/>
                  </a:lnTo>
                  <a:lnTo>
                    <a:pt x="115" y="190"/>
                  </a:lnTo>
                  <a:lnTo>
                    <a:pt x="105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1"/>
            <p:cNvSpPr/>
            <p:nvPr/>
          </p:nvSpPr>
          <p:spPr>
            <a:xfrm>
              <a:off x="2766827" y="2023260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7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1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4" y="134"/>
                  </a:lnTo>
                  <a:lnTo>
                    <a:pt x="180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3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1"/>
            <p:cNvSpPr/>
            <p:nvPr/>
          </p:nvSpPr>
          <p:spPr>
            <a:xfrm>
              <a:off x="2846201" y="2162628"/>
              <a:ext cx="88142" cy="8814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6" y="192"/>
                  </a:moveTo>
                  <a:lnTo>
                    <a:pt x="86" y="191"/>
                  </a:lnTo>
                  <a:lnTo>
                    <a:pt x="76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6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0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6" y="190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1"/>
            <p:cNvSpPr/>
            <p:nvPr/>
          </p:nvSpPr>
          <p:spPr>
            <a:xfrm>
              <a:off x="2846201" y="2068948"/>
              <a:ext cx="88142" cy="8768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96" y="191"/>
                  </a:moveTo>
                  <a:lnTo>
                    <a:pt x="86" y="191"/>
                  </a:lnTo>
                  <a:lnTo>
                    <a:pt x="76" y="189"/>
                  </a:lnTo>
                  <a:lnTo>
                    <a:pt x="67" y="187"/>
                  </a:lnTo>
                  <a:lnTo>
                    <a:pt x="58" y="184"/>
                  </a:lnTo>
                  <a:lnTo>
                    <a:pt x="50" y="180"/>
                  </a:lnTo>
                  <a:lnTo>
                    <a:pt x="42" y="175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3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6" y="2"/>
                  </a:lnTo>
                  <a:lnTo>
                    <a:pt x="125" y="4"/>
                  </a:lnTo>
                  <a:lnTo>
                    <a:pt x="134" y="7"/>
                  </a:lnTo>
                  <a:lnTo>
                    <a:pt x="142" y="11"/>
                  </a:lnTo>
                  <a:lnTo>
                    <a:pt x="150" y="16"/>
                  </a:lnTo>
                  <a:lnTo>
                    <a:pt x="157" y="22"/>
                  </a:lnTo>
                  <a:lnTo>
                    <a:pt x="164" y="28"/>
                  </a:lnTo>
                  <a:lnTo>
                    <a:pt x="170" y="35"/>
                  </a:lnTo>
                  <a:lnTo>
                    <a:pt x="176" y="42"/>
                  </a:lnTo>
                  <a:lnTo>
                    <a:pt x="181" y="50"/>
                  </a:lnTo>
                  <a:lnTo>
                    <a:pt x="185" y="58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92" y="106"/>
                  </a:lnTo>
                  <a:lnTo>
                    <a:pt x="190" y="115"/>
                  </a:lnTo>
                  <a:lnTo>
                    <a:pt x="188" y="125"/>
                  </a:lnTo>
                  <a:lnTo>
                    <a:pt x="185" y="133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5"/>
                  </a:lnTo>
                  <a:lnTo>
                    <a:pt x="142" y="180"/>
                  </a:lnTo>
                  <a:lnTo>
                    <a:pt x="134" y="184"/>
                  </a:lnTo>
                  <a:lnTo>
                    <a:pt x="125" y="187"/>
                  </a:lnTo>
                  <a:lnTo>
                    <a:pt x="116" y="189"/>
                  </a:lnTo>
                  <a:lnTo>
                    <a:pt x="106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4" name="Google Shape;804;p31"/>
          <p:cNvGrpSpPr/>
          <p:nvPr/>
        </p:nvGrpSpPr>
        <p:grpSpPr>
          <a:xfrm>
            <a:off x="3085187" y="2490057"/>
            <a:ext cx="688519" cy="600632"/>
            <a:chOff x="3175696" y="1811905"/>
            <a:chExt cx="762822" cy="665450"/>
          </a:xfrm>
        </p:grpSpPr>
        <p:sp>
          <p:nvSpPr>
            <p:cNvPr id="805" name="Google Shape;805;p31"/>
            <p:cNvSpPr/>
            <p:nvPr/>
          </p:nvSpPr>
          <p:spPr>
            <a:xfrm>
              <a:off x="3175696" y="2157090"/>
              <a:ext cx="762822" cy="320265"/>
            </a:xfrm>
            <a:custGeom>
              <a:avLst/>
              <a:gdLst/>
              <a:ahLst/>
              <a:cxnLst/>
              <a:rect l="l" t="t" r="r" b="b"/>
              <a:pathLst>
                <a:path w="1654" h="695" extrusionOk="0">
                  <a:moveTo>
                    <a:pt x="0" y="0"/>
                  </a:moveTo>
                  <a:lnTo>
                    <a:pt x="2" y="22"/>
                  </a:lnTo>
                  <a:lnTo>
                    <a:pt x="5" y="44"/>
                  </a:lnTo>
                  <a:lnTo>
                    <a:pt x="11" y="65"/>
                  </a:lnTo>
                  <a:lnTo>
                    <a:pt x="19" y="85"/>
                  </a:lnTo>
                  <a:lnTo>
                    <a:pt x="28" y="104"/>
                  </a:lnTo>
                  <a:lnTo>
                    <a:pt x="39" y="122"/>
                  </a:lnTo>
                  <a:lnTo>
                    <a:pt x="52" y="139"/>
                  </a:lnTo>
                  <a:lnTo>
                    <a:pt x="66" y="155"/>
                  </a:lnTo>
                  <a:lnTo>
                    <a:pt x="82" y="170"/>
                  </a:lnTo>
                  <a:lnTo>
                    <a:pt x="99" y="183"/>
                  </a:lnTo>
                  <a:lnTo>
                    <a:pt x="117" y="194"/>
                  </a:lnTo>
                  <a:lnTo>
                    <a:pt x="136" y="204"/>
                  </a:lnTo>
                  <a:lnTo>
                    <a:pt x="157" y="212"/>
                  </a:lnTo>
                  <a:lnTo>
                    <a:pt x="178" y="218"/>
                  </a:lnTo>
                  <a:lnTo>
                    <a:pt x="200" y="221"/>
                  </a:lnTo>
                  <a:lnTo>
                    <a:pt x="223" y="223"/>
                  </a:lnTo>
                  <a:lnTo>
                    <a:pt x="635" y="223"/>
                  </a:lnTo>
                  <a:lnTo>
                    <a:pt x="931" y="223"/>
                  </a:lnTo>
                  <a:lnTo>
                    <a:pt x="992" y="224"/>
                  </a:lnTo>
                  <a:lnTo>
                    <a:pt x="1023" y="224"/>
                  </a:lnTo>
                  <a:lnTo>
                    <a:pt x="1053" y="223"/>
                  </a:lnTo>
                  <a:lnTo>
                    <a:pt x="951" y="362"/>
                  </a:lnTo>
                  <a:lnTo>
                    <a:pt x="933" y="387"/>
                  </a:lnTo>
                  <a:lnTo>
                    <a:pt x="925" y="400"/>
                  </a:lnTo>
                  <a:lnTo>
                    <a:pt x="918" y="414"/>
                  </a:lnTo>
                  <a:lnTo>
                    <a:pt x="911" y="427"/>
                  </a:lnTo>
                  <a:lnTo>
                    <a:pt x="906" y="441"/>
                  </a:lnTo>
                  <a:lnTo>
                    <a:pt x="901" y="456"/>
                  </a:lnTo>
                  <a:lnTo>
                    <a:pt x="897" y="472"/>
                  </a:lnTo>
                  <a:lnTo>
                    <a:pt x="895" y="485"/>
                  </a:lnTo>
                  <a:lnTo>
                    <a:pt x="895" y="498"/>
                  </a:lnTo>
                  <a:lnTo>
                    <a:pt x="895" y="511"/>
                  </a:lnTo>
                  <a:lnTo>
                    <a:pt x="896" y="524"/>
                  </a:lnTo>
                  <a:lnTo>
                    <a:pt x="898" y="536"/>
                  </a:lnTo>
                  <a:lnTo>
                    <a:pt x="901" y="549"/>
                  </a:lnTo>
                  <a:lnTo>
                    <a:pt x="905" y="561"/>
                  </a:lnTo>
                  <a:lnTo>
                    <a:pt x="910" y="573"/>
                  </a:lnTo>
                  <a:lnTo>
                    <a:pt x="915" y="584"/>
                  </a:lnTo>
                  <a:lnTo>
                    <a:pt x="921" y="596"/>
                  </a:lnTo>
                  <a:lnTo>
                    <a:pt x="928" y="607"/>
                  </a:lnTo>
                  <a:lnTo>
                    <a:pt x="935" y="617"/>
                  </a:lnTo>
                  <a:lnTo>
                    <a:pt x="943" y="627"/>
                  </a:lnTo>
                  <a:lnTo>
                    <a:pt x="952" y="637"/>
                  </a:lnTo>
                  <a:lnTo>
                    <a:pt x="961" y="646"/>
                  </a:lnTo>
                  <a:lnTo>
                    <a:pt x="971" y="655"/>
                  </a:lnTo>
                  <a:lnTo>
                    <a:pt x="973" y="658"/>
                  </a:lnTo>
                  <a:lnTo>
                    <a:pt x="976" y="660"/>
                  </a:lnTo>
                  <a:lnTo>
                    <a:pt x="979" y="662"/>
                  </a:lnTo>
                  <a:lnTo>
                    <a:pt x="982" y="665"/>
                  </a:lnTo>
                  <a:lnTo>
                    <a:pt x="988" y="669"/>
                  </a:lnTo>
                  <a:lnTo>
                    <a:pt x="995" y="672"/>
                  </a:lnTo>
                  <a:lnTo>
                    <a:pt x="1003" y="676"/>
                  </a:lnTo>
                  <a:lnTo>
                    <a:pt x="1010" y="678"/>
                  </a:lnTo>
                  <a:lnTo>
                    <a:pt x="1022" y="683"/>
                  </a:lnTo>
                  <a:lnTo>
                    <a:pt x="1031" y="686"/>
                  </a:lnTo>
                  <a:lnTo>
                    <a:pt x="1041" y="689"/>
                  </a:lnTo>
                  <a:lnTo>
                    <a:pt x="1051" y="691"/>
                  </a:lnTo>
                  <a:lnTo>
                    <a:pt x="1061" y="693"/>
                  </a:lnTo>
                  <a:lnTo>
                    <a:pt x="1072" y="694"/>
                  </a:lnTo>
                  <a:lnTo>
                    <a:pt x="1082" y="695"/>
                  </a:lnTo>
                  <a:lnTo>
                    <a:pt x="1092" y="695"/>
                  </a:lnTo>
                  <a:lnTo>
                    <a:pt x="1103" y="695"/>
                  </a:lnTo>
                  <a:lnTo>
                    <a:pt x="1114" y="694"/>
                  </a:lnTo>
                  <a:lnTo>
                    <a:pt x="1124" y="693"/>
                  </a:lnTo>
                  <a:lnTo>
                    <a:pt x="1134" y="691"/>
                  </a:lnTo>
                  <a:lnTo>
                    <a:pt x="1144" y="688"/>
                  </a:lnTo>
                  <a:lnTo>
                    <a:pt x="1154" y="685"/>
                  </a:lnTo>
                  <a:lnTo>
                    <a:pt x="1164" y="681"/>
                  </a:lnTo>
                  <a:lnTo>
                    <a:pt x="1174" y="677"/>
                  </a:lnTo>
                  <a:lnTo>
                    <a:pt x="1183" y="673"/>
                  </a:lnTo>
                  <a:lnTo>
                    <a:pt x="1192" y="667"/>
                  </a:lnTo>
                  <a:lnTo>
                    <a:pt x="1201" y="662"/>
                  </a:lnTo>
                  <a:lnTo>
                    <a:pt x="1209" y="656"/>
                  </a:lnTo>
                  <a:lnTo>
                    <a:pt x="1217" y="649"/>
                  </a:lnTo>
                  <a:lnTo>
                    <a:pt x="1225" y="642"/>
                  </a:lnTo>
                  <a:lnTo>
                    <a:pt x="1233" y="634"/>
                  </a:lnTo>
                  <a:lnTo>
                    <a:pt x="1247" y="618"/>
                  </a:lnTo>
                  <a:lnTo>
                    <a:pt x="1264" y="596"/>
                  </a:lnTo>
                  <a:lnTo>
                    <a:pt x="1280" y="574"/>
                  </a:lnTo>
                  <a:lnTo>
                    <a:pt x="1296" y="552"/>
                  </a:lnTo>
                  <a:lnTo>
                    <a:pt x="1312" y="531"/>
                  </a:lnTo>
                  <a:lnTo>
                    <a:pt x="1566" y="184"/>
                  </a:lnTo>
                  <a:lnTo>
                    <a:pt x="1583" y="160"/>
                  </a:lnTo>
                  <a:lnTo>
                    <a:pt x="1592" y="148"/>
                  </a:lnTo>
                  <a:lnTo>
                    <a:pt x="1600" y="136"/>
                  </a:lnTo>
                  <a:lnTo>
                    <a:pt x="1611" y="121"/>
                  </a:lnTo>
                  <a:lnTo>
                    <a:pt x="1621" y="106"/>
                  </a:lnTo>
                  <a:lnTo>
                    <a:pt x="1631" y="91"/>
                  </a:lnTo>
                  <a:lnTo>
                    <a:pt x="1639" y="75"/>
                  </a:lnTo>
                  <a:lnTo>
                    <a:pt x="1645" y="58"/>
                  </a:lnTo>
                  <a:lnTo>
                    <a:pt x="1648" y="50"/>
                  </a:lnTo>
                  <a:lnTo>
                    <a:pt x="1650" y="41"/>
                  </a:lnTo>
                  <a:lnTo>
                    <a:pt x="1652" y="32"/>
                  </a:lnTo>
                  <a:lnTo>
                    <a:pt x="1653" y="23"/>
                  </a:lnTo>
                  <a:lnTo>
                    <a:pt x="1654" y="13"/>
                  </a:lnTo>
                  <a:lnTo>
                    <a:pt x="1654" y="3"/>
                  </a:lnTo>
                  <a:lnTo>
                    <a:pt x="1654" y="0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1"/>
            <p:cNvSpPr/>
            <p:nvPr/>
          </p:nvSpPr>
          <p:spPr>
            <a:xfrm>
              <a:off x="3175696" y="1811905"/>
              <a:ext cx="762822" cy="320265"/>
            </a:xfrm>
            <a:custGeom>
              <a:avLst/>
              <a:gdLst/>
              <a:ahLst/>
              <a:cxnLst/>
              <a:rect l="l" t="t" r="r" b="b"/>
              <a:pathLst>
                <a:path w="1654" h="695" extrusionOk="0">
                  <a:moveTo>
                    <a:pt x="223" y="472"/>
                  </a:moveTo>
                  <a:lnTo>
                    <a:pt x="635" y="472"/>
                  </a:lnTo>
                  <a:lnTo>
                    <a:pt x="931" y="472"/>
                  </a:lnTo>
                  <a:lnTo>
                    <a:pt x="992" y="471"/>
                  </a:lnTo>
                  <a:lnTo>
                    <a:pt x="1023" y="471"/>
                  </a:lnTo>
                  <a:lnTo>
                    <a:pt x="1053" y="472"/>
                  </a:lnTo>
                  <a:lnTo>
                    <a:pt x="951" y="334"/>
                  </a:lnTo>
                  <a:lnTo>
                    <a:pt x="942" y="321"/>
                  </a:lnTo>
                  <a:lnTo>
                    <a:pt x="933" y="308"/>
                  </a:lnTo>
                  <a:lnTo>
                    <a:pt x="925" y="295"/>
                  </a:lnTo>
                  <a:lnTo>
                    <a:pt x="918" y="282"/>
                  </a:lnTo>
                  <a:lnTo>
                    <a:pt x="911" y="268"/>
                  </a:lnTo>
                  <a:lnTo>
                    <a:pt x="906" y="254"/>
                  </a:lnTo>
                  <a:lnTo>
                    <a:pt x="901" y="239"/>
                  </a:lnTo>
                  <a:lnTo>
                    <a:pt x="897" y="224"/>
                  </a:lnTo>
                  <a:lnTo>
                    <a:pt x="895" y="211"/>
                  </a:lnTo>
                  <a:lnTo>
                    <a:pt x="895" y="197"/>
                  </a:lnTo>
                  <a:lnTo>
                    <a:pt x="895" y="184"/>
                  </a:lnTo>
                  <a:lnTo>
                    <a:pt x="896" y="171"/>
                  </a:lnTo>
                  <a:lnTo>
                    <a:pt x="898" y="159"/>
                  </a:lnTo>
                  <a:lnTo>
                    <a:pt x="901" y="146"/>
                  </a:lnTo>
                  <a:lnTo>
                    <a:pt x="905" y="134"/>
                  </a:lnTo>
                  <a:lnTo>
                    <a:pt x="910" y="122"/>
                  </a:lnTo>
                  <a:lnTo>
                    <a:pt x="915" y="110"/>
                  </a:lnTo>
                  <a:lnTo>
                    <a:pt x="921" y="99"/>
                  </a:lnTo>
                  <a:lnTo>
                    <a:pt x="928" y="88"/>
                  </a:lnTo>
                  <a:lnTo>
                    <a:pt x="935" y="78"/>
                  </a:lnTo>
                  <a:lnTo>
                    <a:pt x="943" y="67"/>
                  </a:lnTo>
                  <a:lnTo>
                    <a:pt x="952" y="58"/>
                  </a:lnTo>
                  <a:lnTo>
                    <a:pt x="961" y="49"/>
                  </a:lnTo>
                  <a:lnTo>
                    <a:pt x="971" y="40"/>
                  </a:lnTo>
                  <a:lnTo>
                    <a:pt x="973" y="37"/>
                  </a:lnTo>
                  <a:lnTo>
                    <a:pt x="976" y="35"/>
                  </a:lnTo>
                  <a:lnTo>
                    <a:pt x="979" y="33"/>
                  </a:lnTo>
                  <a:lnTo>
                    <a:pt x="982" y="30"/>
                  </a:lnTo>
                  <a:lnTo>
                    <a:pt x="988" y="26"/>
                  </a:lnTo>
                  <a:lnTo>
                    <a:pt x="995" y="23"/>
                  </a:lnTo>
                  <a:lnTo>
                    <a:pt x="1022" y="12"/>
                  </a:lnTo>
                  <a:lnTo>
                    <a:pt x="1031" y="9"/>
                  </a:lnTo>
                  <a:lnTo>
                    <a:pt x="1041" y="6"/>
                  </a:lnTo>
                  <a:lnTo>
                    <a:pt x="1051" y="4"/>
                  </a:lnTo>
                  <a:lnTo>
                    <a:pt x="1061" y="2"/>
                  </a:lnTo>
                  <a:lnTo>
                    <a:pt x="1072" y="1"/>
                  </a:lnTo>
                  <a:lnTo>
                    <a:pt x="1082" y="0"/>
                  </a:lnTo>
                  <a:lnTo>
                    <a:pt x="1092" y="0"/>
                  </a:lnTo>
                  <a:lnTo>
                    <a:pt x="1103" y="1"/>
                  </a:lnTo>
                  <a:lnTo>
                    <a:pt x="1114" y="2"/>
                  </a:lnTo>
                  <a:lnTo>
                    <a:pt x="1124" y="3"/>
                  </a:lnTo>
                  <a:lnTo>
                    <a:pt x="1134" y="5"/>
                  </a:lnTo>
                  <a:lnTo>
                    <a:pt x="1144" y="7"/>
                  </a:lnTo>
                  <a:lnTo>
                    <a:pt x="1154" y="10"/>
                  </a:lnTo>
                  <a:lnTo>
                    <a:pt x="1164" y="14"/>
                  </a:lnTo>
                  <a:lnTo>
                    <a:pt x="1174" y="18"/>
                  </a:lnTo>
                  <a:lnTo>
                    <a:pt x="1183" y="23"/>
                  </a:lnTo>
                  <a:lnTo>
                    <a:pt x="1192" y="28"/>
                  </a:lnTo>
                  <a:lnTo>
                    <a:pt x="1201" y="34"/>
                  </a:lnTo>
                  <a:lnTo>
                    <a:pt x="1209" y="40"/>
                  </a:lnTo>
                  <a:lnTo>
                    <a:pt x="1217" y="46"/>
                  </a:lnTo>
                  <a:lnTo>
                    <a:pt x="1233" y="61"/>
                  </a:lnTo>
                  <a:lnTo>
                    <a:pt x="1247" y="77"/>
                  </a:lnTo>
                  <a:lnTo>
                    <a:pt x="1264" y="98"/>
                  </a:lnTo>
                  <a:lnTo>
                    <a:pt x="1280" y="120"/>
                  </a:lnTo>
                  <a:lnTo>
                    <a:pt x="1296" y="142"/>
                  </a:lnTo>
                  <a:lnTo>
                    <a:pt x="1312" y="164"/>
                  </a:lnTo>
                  <a:lnTo>
                    <a:pt x="1566" y="511"/>
                  </a:lnTo>
                  <a:lnTo>
                    <a:pt x="1583" y="535"/>
                  </a:lnTo>
                  <a:lnTo>
                    <a:pt x="1592" y="546"/>
                  </a:lnTo>
                  <a:lnTo>
                    <a:pt x="1600" y="559"/>
                  </a:lnTo>
                  <a:lnTo>
                    <a:pt x="1611" y="574"/>
                  </a:lnTo>
                  <a:lnTo>
                    <a:pt x="1621" y="589"/>
                  </a:lnTo>
                  <a:lnTo>
                    <a:pt x="1631" y="604"/>
                  </a:lnTo>
                  <a:lnTo>
                    <a:pt x="1639" y="620"/>
                  </a:lnTo>
                  <a:lnTo>
                    <a:pt x="1645" y="637"/>
                  </a:lnTo>
                  <a:lnTo>
                    <a:pt x="1648" y="645"/>
                  </a:lnTo>
                  <a:lnTo>
                    <a:pt x="1650" y="654"/>
                  </a:lnTo>
                  <a:lnTo>
                    <a:pt x="1652" y="663"/>
                  </a:lnTo>
                  <a:lnTo>
                    <a:pt x="1653" y="672"/>
                  </a:lnTo>
                  <a:lnTo>
                    <a:pt x="1654" y="682"/>
                  </a:lnTo>
                  <a:lnTo>
                    <a:pt x="1654" y="692"/>
                  </a:lnTo>
                  <a:lnTo>
                    <a:pt x="1654" y="695"/>
                  </a:lnTo>
                  <a:lnTo>
                    <a:pt x="0" y="695"/>
                  </a:lnTo>
                  <a:lnTo>
                    <a:pt x="2" y="673"/>
                  </a:lnTo>
                  <a:lnTo>
                    <a:pt x="5" y="651"/>
                  </a:lnTo>
                  <a:lnTo>
                    <a:pt x="11" y="630"/>
                  </a:lnTo>
                  <a:lnTo>
                    <a:pt x="19" y="610"/>
                  </a:lnTo>
                  <a:lnTo>
                    <a:pt x="28" y="591"/>
                  </a:lnTo>
                  <a:lnTo>
                    <a:pt x="39" y="573"/>
                  </a:lnTo>
                  <a:lnTo>
                    <a:pt x="52" y="556"/>
                  </a:lnTo>
                  <a:lnTo>
                    <a:pt x="66" y="540"/>
                  </a:lnTo>
                  <a:lnTo>
                    <a:pt x="82" y="525"/>
                  </a:lnTo>
                  <a:lnTo>
                    <a:pt x="99" y="512"/>
                  </a:lnTo>
                  <a:lnTo>
                    <a:pt x="117" y="501"/>
                  </a:lnTo>
                  <a:lnTo>
                    <a:pt x="136" y="491"/>
                  </a:lnTo>
                  <a:lnTo>
                    <a:pt x="157" y="483"/>
                  </a:lnTo>
                  <a:lnTo>
                    <a:pt x="178" y="477"/>
                  </a:lnTo>
                  <a:lnTo>
                    <a:pt x="200" y="4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7" name="Google Shape;807;p31"/>
          <p:cNvSpPr/>
          <p:nvPr/>
        </p:nvSpPr>
        <p:spPr>
          <a:xfrm>
            <a:off x="3921990" y="2524212"/>
            <a:ext cx="693102" cy="526491"/>
          </a:xfrm>
          <a:custGeom>
            <a:avLst/>
            <a:gdLst/>
            <a:ahLst/>
            <a:cxnLst/>
            <a:rect l="l" t="t" r="r" b="b"/>
            <a:pathLst>
              <a:path w="1665" h="1265" extrusionOk="0">
                <a:moveTo>
                  <a:pt x="1586" y="483"/>
                </a:moveTo>
                <a:lnTo>
                  <a:pt x="1437" y="483"/>
                </a:lnTo>
                <a:lnTo>
                  <a:pt x="1432" y="483"/>
                </a:lnTo>
                <a:lnTo>
                  <a:pt x="1427" y="484"/>
                </a:lnTo>
                <a:lnTo>
                  <a:pt x="1422" y="484"/>
                </a:lnTo>
                <a:lnTo>
                  <a:pt x="1417" y="485"/>
                </a:lnTo>
                <a:lnTo>
                  <a:pt x="1413" y="486"/>
                </a:lnTo>
                <a:lnTo>
                  <a:pt x="1408" y="488"/>
                </a:lnTo>
                <a:lnTo>
                  <a:pt x="1404" y="489"/>
                </a:lnTo>
                <a:lnTo>
                  <a:pt x="1400" y="491"/>
                </a:lnTo>
                <a:lnTo>
                  <a:pt x="1402" y="484"/>
                </a:lnTo>
                <a:lnTo>
                  <a:pt x="1403" y="481"/>
                </a:lnTo>
                <a:lnTo>
                  <a:pt x="1404" y="477"/>
                </a:lnTo>
                <a:lnTo>
                  <a:pt x="1405" y="474"/>
                </a:lnTo>
                <a:lnTo>
                  <a:pt x="1405" y="470"/>
                </a:lnTo>
                <a:lnTo>
                  <a:pt x="1406" y="466"/>
                </a:lnTo>
                <a:lnTo>
                  <a:pt x="1406" y="463"/>
                </a:lnTo>
                <a:lnTo>
                  <a:pt x="1406" y="314"/>
                </a:lnTo>
                <a:lnTo>
                  <a:pt x="1406" y="307"/>
                </a:lnTo>
                <a:lnTo>
                  <a:pt x="1405" y="299"/>
                </a:lnTo>
                <a:lnTo>
                  <a:pt x="1403" y="293"/>
                </a:lnTo>
                <a:lnTo>
                  <a:pt x="1400" y="286"/>
                </a:lnTo>
                <a:lnTo>
                  <a:pt x="1398" y="280"/>
                </a:lnTo>
                <a:lnTo>
                  <a:pt x="1394" y="274"/>
                </a:lnTo>
                <a:lnTo>
                  <a:pt x="1390" y="268"/>
                </a:lnTo>
                <a:lnTo>
                  <a:pt x="1385" y="263"/>
                </a:lnTo>
                <a:lnTo>
                  <a:pt x="1380" y="259"/>
                </a:lnTo>
                <a:lnTo>
                  <a:pt x="1375" y="255"/>
                </a:lnTo>
                <a:lnTo>
                  <a:pt x="1369" y="251"/>
                </a:lnTo>
                <a:lnTo>
                  <a:pt x="1363" y="248"/>
                </a:lnTo>
                <a:lnTo>
                  <a:pt x="1356" y="246"/>
                </a:lnTo>
                <a:lnTo>
                  <a:pt x="1349" y="244"/>
                </a:lnTo>
                <a:lnTo>
                  <a:pt x="1342" y="243"/>
                </a:lnTo>
                <a:lnTo>
                  <a:pt x="1335" y="243"/>
                </a:lnTo>
                <a:lnTo>
                  <a:pt x="1183" y="243"/>
                </a:lnTo>
                <a:lnTo>
                  <a:pt x="1180" y="243"/>
                </a:lnTo>
                <a:lnTo>
                  <a:pt x="1176" y="243"/>
                </a:lnTo>
                <a:lnTo>
                  <a:pt x="1170" y="244"/>
                </a:lnTo>
                <a:lnTo>
                  <a:pt x="1165" y="246"/>
                </a:lnTo>
                <a:lnTo>
                  <a:pt x="1162" y="246"/>
                </a:lnTo>
                <a:lnTo>
                  <a:pt x="1161" y="246"/>
                </a:lnTo>
                <a:lnTo>
                  <a:pt x="1160" y="246"/>
                </a:lnTo>
                <a:lnTo>
                  <a:pt x="1161" y="243"/>
                </a:lnTo>
                <a:lnTo>
                  <a:pt x="1162" y="240"/>
                </a:lnTo>
                <a:lnTo>
                  <a:pt x="1162" y="238"/>
                </a:lnTo>
                <a:lnTo>
                  <a:pt x="1163" y="235"/>
                </a:lnTo>
                <a:lnTo>
                  <a:pt x="1163" y="232"/>
                </a:lnTo>
                <a:lnTo>
                  <a:pt x="1163" y="229"/>
                </a:lnTo>
                <a:lnTo>
                  <a:pt x="1163" y="223"/>
                </a:lnTo>
                <a:lnTo>
                  <a:pt x="1163" y="71"/>
                </a:lnTo>
                <a:lnTo>
                  <a:pt x="1163" y="64"/>
                </a:lnTo>
                <a:lnTo>
                  <a:pt x="1162" y="57"/>
                </a:lnTo>
                <a:lnTo>
                  <a:pt x="1160" y="50"/>
                </a:lnTo>
                <a:lnTo>
                  <a:pt x="1158" y="43"/>
                </a:lnTo>
                <a:lnTo>
                  <a:pt x="1155" y="37"/>
                </a:lnTo>
                <a:lnTo>
                  <a:pt x="1151" y="31"/>
                </a:lnTo>
                <a:lnTo>
                  <a:pt x="1147" y="26"/>
                </a:lnTo>
                <a:lnTo>
                  <a:pt x="1143" y="21"/>
                </a:lnTo>
                <a:lnTo>
                  <a:pt x="1138" y="16"/>
                </a:lnTo>
                <a:lnTo>
                  <a:pt x="1132" y="12"/>
                </a:lnTo>
                <a:lnTo>
                  <a:pt x="1126" y="9"/>
                </a:lnTo>
                <a:lnTo>
                  <a:pt x="1120" y="6"/>
                </a:lnTo>
                <a:lnTo>
                  <a:pt x="1114" y="3"/>
                </a:lnTo>
                <a:lnTo>
                  <a:pt x="1107" y="1"/>
                </a:lnTo>
                <a:lnTo>
                  <a:pt x="1100" y="0"/>
                </a:lnTo>
                <a:lnTo>
                  <a:pt x="1093" y="0"/>
                </a:lnTo>
                <a:lnTo>
                  <a:pt x="940" y="0"/>
                </a:lnTo>
                <a:lnTo>
                  <a:pt x="933" y="0"/>
                </a:lnTo>
                <a:lnTo>
                  <a:pt x="926" y="1"/>
                </a:lnTo>
                <a:lnTo>
                  <a:pt x="919" y="3"/>
                </a:lnTo>
                <a:lnTo>
                  <a:pt x="913" y="6"/>
                </a:lnTo>
                <a:lnTo>
                  <a:pt x="906" y="9"/>
                </a:lnTo>
                <a:lnTo>
                  <a:pt x="901" y="12"/>
                </a:lnTo>
                <a:lnTo>
                  <a:pt x="895" y="16"/>
                </a:lnTo>
                <a:lnTo>
                  <a:pt x="890" y="21"/>
                </a:lnTo>
                <a:lnTo>
                  <a:pt x="886" y="26"/>
                </a:lnTo>
                <a:lnTo>
                  <a:pt x="882" y="31"/>
                </a:lnTo>
                <a:lnTo>
                  <a:pt x="878" y="37"/>
                </a:lnTo>
                <a:lnTo>
                  <a:pt x="875" y="43"/>
                </a:lnTo>
                <a:lnTo>
                  <a:pt x="873" y="50"/>
                </a:lnTo>
                <a:lnTo>
                  <a:pt x="871" y="57"/>
                </a:lnTo>
                <a:lnTo>
                  <a:pt x="870" y="64"/>
                </a:lnTo>
                <a:lnTo>
                  <a:pt x="870" y="71"/>
                </a:lnTo>
                <a:lnTo>
                  <a:pt x="870" y="223"/>
                </a:lnTo>
                <a:lnTo>
                  <a:pt x="870" y="230"/>
                </a:lnTo>
                <a:lnTo>
                  <a:pt x="871" y="238"/>
                </a:lnTo>
                <a:lnTo>
                  <a:pt x="873" y="244"/>
                </a:lnTo>
                <a:lnTo>
                  <a:pt x="875" y="251"/>
                </a:lnTo>
                <a:lnTo>
                  <a:pt x="878" y="257"/>
                </a:lnTo>
                <a:lnTo>
                  <a:pt x="882" y="263"/>
                </a:lnTo>
                <a:lnTo>
                  <a:pt x="886" y="268"/>
                </a:lnTo>
                <a:lnTo>
                  <a:pt x="890" y="273"/>
                </a:lnTo>
                <a:lnTo>
                  <a:pt x="895" y="278"/>
                </a:lnTo>
                <a:lnTo>
                  <a:pt x="901" y="282"/>
                </a:lnTo>
                <a:lnTo>
                  <a:pt x="906" y="286"/>
                </a:lnTo>
                <a:lnTo>
                  <a:pt x="913" y="289"/>
                </a:lnTo>
                <a:lnTo>
                  <a:pt x="919" y="291"/>
                </a:lnTo>
                <a:lnTo>
                  <a:pt x="926" y="293"/>
                </a:lnTo>
                <a:lnTo>
                  <a:pt x="933" y="294"/>
                </a:lnTo>
                <a:lnTo>
                  <a:pt x="940" y="294"/>
                </a:lnTo>
                <a:lnTo>
                  <a:pt x="1093" y="294"/>
                </a:lnTo>
                <a:lnTo>
                  <a:pt x="1096" y="294"/>
                </a:lnTo>
                <a:lnTo>
                  <a:pt x="1099" y="294"/>
                </a:lnTo>
                <a:lnTo>
                  <a:pt x="1105" y="292"/>
                </a:lnTo>
                <a:lnTo>
                  <a:pt x="1110" y="291"/>
                </a:lnTo>
                <a:lnTo>
                  <a:pt x="1113" y="291"/>
                </a:lnTo>
                <a:lnTo>
                  <a:pt x="1114" y="291"/>
                </a:lnTo>
                <a:lnTo>
                  <a:pt x="1115" y="291"/>
                </a:lnTo>
                <a:lnTo>
                  <a:pt x="1114" y="294"/>
                </a:lnTo>
                <a:lnTo>
                  <a:pt x="1113" y="297"/>
                </a:lnTo>
                <a:lnTo>
                  <a:pt x="1113" y="300"/>
                </a:lnTo>
                <a:lnTo>
                  <a:pt x="1112" y="302"/>
                </a:lnTo>
                <a:lnTo>
                  <a:pt x="1112" y="305"/>
                </a:lnTo>
                <a:lnTo>
                  <a:pt x="1112" y="308"/>
                </a:lnTo>
                <a:lnTo>
                  <a:pt x="1112" y="314"/>
                </a:lnTo>
                <a:lnTo>
                  <a:pt x="1112" y="466"/>
                </a:lnTo>
                <a:lnTo>
                  <a:pt x="1112" y="470"/>
                </a:lnTo>
                <a:lnTo>
                  <a:pt x="1112" y="474"/>
                </a:lnTo>
                <a:lnTo>
                  <a:pt x="1113" y="478"/>
                </a:lnTo>
                <a:lnTo>
                  <a:pt x="1114" y="481"/>
                </a:lnTo>
                <a:lnTo>
                  <a:pt x="1116" y="489"/>
                </a:lnTo>
                <a:lnTo>
                  <a:pt x="1118" y="497"/>
                </a:lnTo>
                <a:lnTo>
                  <a:pt x="1114" y="495"/>
                </a:lnTo>
                <a:lnTo>
                  <a:pt x="1110" y="493"/>
                </a:lnTo>
                <a:lnTo>
                  <a:pt x="1105" y="491"/>
                </a:lnTo>
                <a:lnTo>
                  <a:pt x="1101" y="489"/>
                </a:lnTo>
                <a:lnTo>
                  <a:pt x="1096" y="488"/>
                </a:lnTo>
                <a:lnTo>
                  <a:pt x="1091" y="487"/>
                </a:lnTo>
                <a:lnTo>
                  <a:pt x="1086" y="486"/>
                </a:lnTo>
                <a:lnTo>
                  <a:pt x="1081" y="486"/>
                </a:lnTo>
                <a:lnTo>
                  <a:pt x="929" y="486"/>
                </a:lnTo>
                <a:lnTo>
                  <a:pt x="923" y="486"/>
                </a:lnTo>
                <a:lnTo>
                  <a:pt x="917" y="487"/>
                </a:lnTo>
                <a:lnTo>
                  <a:pt x="911" y="488"/>
                </a:lnTo>
                <a:lnTo>
                  <a:pt x="905" y="490"/>
                </a:lnTo>
                <a:lnTo>
                  <a:pt x="899" y="492"/>
                </a:lnTo>
                <a:lnTo>
                  <a:pt x="894" y="495"/>
                </a:lnTo>
                <a:lnTo>
                  <a:pt x="889" y="498"/>
                </a:lnTo>
                <a:lnTo>
                  <a:pt x="884" y="501"/>
                </a:lnTo>
                <a:lnTo>
                  <a:pt x="880" y="505"/>
                </a:lnTo>
                <a:lnTo>
                  <a:pt x="876" y="509"/>
                </a:lnTo>
                <a:lnTo>
                  <a:pt x="873" y="513"/>
                </a:lnTo>
                <a:lnTo>
                  <a:pt x="869" y="518"/>
                </a:lnTo>
                <a:lnTo>
                  <a:pt x="867" y="523"/>
                </a:lnTo>
                <a:lnTo>
                  <a:pt x="864" y="528"/>
                </a:lnTo>
                <a:lnTo>
                  <a:pt x="862" y="533"/>
                </a:lnTo>
                <a:lnTo>
                  <a:pt x="861" y="539"/>
                </a:lnTo>
                <a:lnTo>
                  <a:pt x="860" y="533"/>
                </a:lnTo>
                <a:lnTo>
                  <a:pt x="858" y="528"/>
                </a:lnTo>
                <a:lnTo>
                  <a:pt x="855" y="523"/>
                </a:lnTo>
                <a:lnTo>
                  <a:pt x="853" y="518"/>
                </a:lnTo>
                <a:lnTo>
                  <a:pt x="849" y="513"/>
                </a:lnTo>
                <a:lnTo>
                  <a:pt x="846" y="509"/>
                </a:lnTo>
                <a:lnTo>
                  <a:pt x="842" y="505"/>
                </a:lnTo>
                <a:lnTo>
                  <a:pt x="837" y="501"/>
                </a:lnTo>
                <a:lnTo>
                  <a:pt x="833" y="498"/>
                </a:lnTo>
                <a:lnTo>
                  <a:pt x="828" y="495"/>
                </a:lnTo>
                <a:lnTo>
                  <a:pt x="823" y="492"/>
                </a:lnTo>
                <a:lnTo>
                  <a:pt x="817" y="490"/>
                </a:lnTo>
                <a:lnTo>
                  <a:pt x="811" y="488"/>
                </a:lnTo>
                <a:lnTo>
                  <a:pt x="805" y="487"/>
                </a:lnTo>
                <a:lnTo>
                  <a:pt x="799" y="486"/>
                </a:lnTo>
                <a:lnTo>
                  <a:pt x="793" y="486"/>
                </a:lnTo>
                <a:lnTo>
                  <a:pt x="647" y="486"/>
                </a:lnTo>
                <a:lnTo>
                  <a:pt x="641" y="486"/>
                </a:lnTo>
                <a:lnTo>
                  <a:pt x="635" y="487"/>
                </a:lnTo>
                <a:lnTo>
                  <a:pt x="629" y="488"/>
                </a:lnTo>
                <a:lnTo>
                  <a:pt x="623" y="490"/>
                </a:lnTo>
                <a:lnTo>
                  <a:pt x="617" y="492"/>
                </a:lnTo>
                <a:lnTo>
                  <a:pt x="612" y="495"/>
                </a:lnTo>
                <a:lnTo>
                  <a:pt x="607" y="498"/>
                </a:lnTo>
                <a:lnTo>
                  <a:pt x="602" y="501"/>
                </a:lnTo>
                <a:lnTo>
                  <a:pt x="598" y="505"/>
                </a:lnTo>
                <a:lnTo>
                  <a:pt x="594" y="509"/>
                </a:lnTo>
                <a:lnTo>
                  <a:pt x="591" y="514"/>
                </a:lnTo>
                <a:lnTo>
                  <a:pt x="587" y="519"/>
                </a:lnTo>
                <a:lnTo>
                  <a:pt x="585" y="524"/>
                </a:lnTo>
                <a:lnTo>
                  <a:pt x="582" y="530"/>
                </a:lnTo>
                <a:lnTo>
                  <a:pt x="580" y="536"/>
                </a:lnTo>
                <a:lnTo>
                  <a:pt x="579" y="542"/>
                </a:lnTo>
                <a:lnTo>
                  <a:pt x="578" y="536"/>
                </a:lnTo>
                <a:lnTo>
                  <a:pt x="576" y="531"/>
                </a:lnTo>
                <a:lnTo>
                  <a:pt x="573" y="525"/>
                </a:lnTo>
                <a:lnTo>
                  <a:pt x="571" y="520"/>
                </a:lnTo>
                <a:lnTo>
                  <a:pt x="567" y="515"/>
                </a:lnTo>
                <a:lnTo>
                  <a:pt x="564" y="511"/>
                </a:lnTo>
                <a:lnTo>
                  <a:pt x="560" y="506"/>
                </a:lnTo>
                <a:lnTo>
                  <a:pt x="555" y="502"/>
                </a:lnTo>
                <a:lnTo>
                  <a:pt x="551" y="499"/>
                </a:lnTo>
                <a:lnTo>
                  <a:pt x="546" y="496"/>
                </a:lnTo>
                <a:lnTo>
                  <a:pt x="541" y="493"/>
                </a:lnTo>
                <a:lnTo>
                  <a:pt x="535" y="490"/>
                </a:lnTo>
                <a:lnTo>
                  <a:pt x="529" y="488"/>
                </a:lnTo>
                <a:lnTo>
                  <a:pt x="523" y="487"/>
                </a:lnTo>
                <a:lnTo>
                  <a:pt x="517" y="486"/>
                </a:lnTo>
                <a:lnTo>
                  <a:pt x="511" y="486"/>
                </a:lnTo>
                <a:lnTo>
                  <a:pt x="359" y="486"/>
                </a:lnTo>
                <a:lnTo>
                  <a:pt x="353" y="486"/>
                </a:lnTo>
                <a:lnTo>
                  <a:pt x="347" y="487"/>
                </a:lnTo>
                <a:lnTo>
                  <a:pt x="341" y="488"/>
                </a:lnTo>
                <a:lnTo>
                  <a:pt x="335" y="490"/>
                </a:lnTo>
                <a:lnTo>
                  <a:pt x="329" y="492"/>
                </a:lnTo>
                <a:lnTo>
                  <a:pt x="324" y="495"/>
                </a:lnTo>
                <a:lnTo>
                  <a:pt x="319" y="498"/>
                </a:lnTo>
                <a:lnTo>
                  <a:pt x="314" y="501"/>
                </a:lnTo>
                <a:lnTo>
                  <a:pt x="310" y="505"/>
                </a:lnTo>
                <a:lnTo>
                  <a:pt x="306" y="509"/>
                </a:lnTo>
                <a:lnTo>
                  <a:pt x="303" y="513"/>
                </a:lnTo>
                <a:lnTo>
                  <a:pt x="299" y="518"/>
                </a:lnTo>
                <a:lnTo>
                  <a:pt x="297" y="523"/>
                </a:lnTo>
                <a:lnTo>
                  <a:pt x="294" y="528"/>
                </a:lnTo>
                <a:lnTo>
                  <a:pt x="292" y="533"/>
                </a:lnTo>
                <a:lnTo>
                  <a:pt x="291" y="539"/>
                </a:lnTo>
                <a:lnTo>
                  <a:pt x="290" y="533"/>
                </a:lnTo>
                <a:lnTo>
                  <a:pt x="288" y="528"/>
                </a:lnTo>
                <a:lnTo>
                  <a:pt x="285" y="523"/>
                </a:lnTo>
                <a:lnTo>
                  <a:pt x="283" y="518"/>
                </a:lnTo>
                <a:lnTo>
                  <a:pt x="279" y="513"/>
                </a:lnTo>
                <a:lnTo>
                  <a:pt x="276" y="509"/>
                </a:lnTo>
                <a:lnTo>
                  <a:pt x="272" y="505"/>
                </a:lnTo>
                <a:lnTo>
                  <a:pt x="267" y="501"/>
                </a:lnTo>
                <a:lnTo>
                  <a:pt x="263" y="498"/>
                </a:lnTo>
                <a:lnTo>
                  <a:pt x="258" y="495"/>
                </a:lnTo>
                <a:lnTo>
                  <a:pt x="253" y="492"/>
                </a:lnTo>
                <a:lnTo>
                  <a:pt x="247" y="490"/>
                </a:lnTo>
                <a:lnTo>
                  <a:pt x="241" y="488"/>
                </a:lnTo>
                <a:lnTo>
                  <a:pt x="235" y="487"/>
                </a:lnTo>
                <a:lnTo>
                  <a:pt x="229" y="486"/>
                </a:lnTo>
                <a:lnTo>
                  <a:pt x="223" y="486"/>
                </a:lnTo>
                <a:lnTo>
                  <a:pt x="71" y="486"/>
                </a:lnTo>
                <a:lnTo>
                  <a:pt x="64" y="486"/>
                </a:lnTo>
                <a:lnTo>
                  <a:pt x="56" y="487"/>
                </a:lnTo>
                <a:lnTo>
                  <a:pt x="50" y="489"/>
                </a:lnTo>
                <a:lnTo>
                  <a:pt x="43" y="491"/>
                </a:lnTo>
                <a:lnTo>
                  <a:pt x="37" y="494"/>
                </a:lnTo>
                <a:lnTo>
                  <a:pt x="31" y="498"/>
                </a:lnTo>
                <a:lnTo>
                  <a:pt x="26" y="502"/>
                </a:lnTo>
                <a:lnTo>
                  <a:pt x="20" y="506"/>
                </a:lnTo>
                <a:lnTo>
                  <a:pt x="16" y="511"/>
                </a:lnTo>
                <a:lnTo>
                  <a:pt x="12" y="517"/>
                </a:lnTo>
                <a:lnTo>
                  <a:pt x="8" y="522"/>
                </a:lnTo>
                <a:lnTo>
                  <a:pt x="5" y="529"/>
                </a:lnTo>
                <a:lnTo>
                  <a:pt x="3" y="535"/>
                </a:lnTo>
                <a:lnTo>
                  <a:pt x="1" y="542"/>
                </a:lnTo>
                <a:lnTo>
                  <a:pt x="0" y="549"/>
                </a:lnTo>
                <a:lnTo>
                  <a:pt x="0" y="556"/>
                </a:lnTo>
                <a:lnTo>
                  <a:pt x="0" y="709"/>
                </a:lnTo>
                <a:lnTo>
                  <a:pt x="0" y="716"/>
                </a:lnTo>
                <a:lnTo>
                  <a:pt x="1" y="723"/>
                </a:lnTo>
                <a:lnTo>
                  <a:pt x="3" y="730"/>
                </a:lnTo>
                <a:lnTo>
                  <a:pt x="5" y="736"/>
                </a:lnTo>
                <a:lnTo>
                  <a:pt x="8" y="742"/>
                </a:lnTo>
                <a:lnTo>
                  <a:pt x="12" y="748"/>
                </a:lnTo>
                <a:lnTo>
                  <a:pt x="16" y="754"/>
                </a:lnTo>
                <a:lnTo>
                  <a:pt x="20" y="759"/>
                </a:lnTo>
                <a:lnTo>
                  <a:pt x="26" y="763"/>
                </a:lnTo>
                <a:lnTo>
                  <a:pt x="31" y="767"/>
                </a:lnTo>
                <a:lnTo>
                  <a:pt x="37" y="771"/>
                </a:lnTo>
                <a:lnTo>
                  <a:pt x="43" y="773"/>
                </a:lnTo>
                <a:lnTo>
                  <a:pt x="50" y="776"/>
                </a:lnTo>
                <a:lnTo>
                  <a:pt x="56" y="778"/>
                </a:lnTo>
                <a:lnTo>
                  <a:pt x="64" y="779"/>
                </a:lnTo>
                <a:lnTo>
                  <a:pt x="71" y="779"/>
                </a:lnTo>
                <a:lnTo>
                  <a:pt x="223" y="779"/>
                </a:lnTo>
                <a:lnTo>
                  <a:pt x="229" y="779"/>
                </a:lnTo>
                <a:lnTo>
                  <a:pt x="235" y="778"/>
                </a:lnTo>
                <a:lnTo>
                  <a:pt x="241" y="777"/>
                </a:lnTo>
                <a:lnTo>
                  <a:pt x="247" y="775"/>
                </a:lnTo>
                <a:lnTo>
                  <a:pt x="253" y="773"/>
                </a:lnTo>
                <a:lnTo>
                  <a:pt x="258" y="770"/>
                </a:lnTo>
                <a:lnTo>
                  <a:pt x="263" y="767"/>
                </a:lnTo>
                <a:lnTo>
                  <a:pt x="267" y="764"/>
                </a:lnTo>
                <a:lnTo>
                  <a:pt x="272" y="760"/>
                </a:lnTo>
                <a:lnTo>
                  <a:pt x="276" y="756"/>
                </a:lnTo>
                <a:lnTo>
                  <a:pt x="279" y="752"/>
                </a:lnTo>
                <a:lnTo>
                  <a:pt x="283" y="747"/>
                </a:lnTo>
                <a:lnTo>
                  <a:pt x="285" y="742"/>
                </a:lnTo>
                <a:lnTo>
                  <a:pt x="288" y="737"/>
                </a:lnTo>
                <a:lnTo>
                  <a:pt x="290" y="732"/>
                </a:lnTo>
                <a:lnTo>
                  <a:pt x="291" y="726"/>
                </a:lnTo>
                <a:lnTo>
                  <a:pt x="292" y="732"/>
                </a:lnTo>
                <a:lnTo>
                  <a:pt x="294" y="737"/>
                </a:lnTo>
                <a:lnTo>
                  <a:pt x="297" y="742"/>
                </a:lnTo>
                <a:lnTo>
                  <a:pt x="299" y="747"/>
                </a:lnTo>
                <a:lnTo>
                  <a:pt x="303" y="752"/>
                </a:lnTo>
                <a:lnTo>
                  <a:pt x="306" y="756"/>
                </a:lnTo>
                <a:lnTo>
                  <a:pt x="310" y="760"/>
                </a:lnTo>
                <a:lnTo>
                  <a:pt x="314" y="764"/>
                </a:lnTo>
                <a:lnTo>
                  <a:pt x="319" y="767"/>
                </a:lnTo>
                <a:lnTo>
                  <a:pt x="324" y="770"/>
                </a:lnTo>
                <a:lnTo>
                  <a:pt x="329" y="773"/>
                </a:lnTo>
                <a:lnTo>
                  <a:pt x="335" y="775"/>
                </a:lnTo>
                <a:lnTo>
                  <a:pt x="341" y="777"/>
                </a:lnTo>
                <a:lnTo>
                  <a:pt x="347" y="778"/>
                </a:lnTo>
                <a:lnTo>
                  <a:pt x="353" y="779"/>
                </a:lnTo>
                <a:lnTo>
                  <a:pt x="359" y="779"/>
                </a:lnTo>
                <a:lnTo>
                  <a:pt x="511" y="779"/>
                </a:lnTo>
                <a:lnTo>
                  <a:pt x="517" y="779"/>
                </a:lnTo>
                <a:lnTo>
                  <a:pt x="523" y="778"/>
                </a:lnTo>
                <a:lnTo>
                  <a:pt x="529" y="777"/>
                </a:lnTo>
                <a:lnTo>
                  <a:pt x="535" y="775"/>
                </a:lnTo>
                <a:lnTo>
                  <a:pt x="541" y="773"/>
                </a:lnTo>
                <a:lnTo>
                  <a:pt x="546" y="770"/>
                </a:lnTo>
                <a:lnTo>
                  <a:pt x="551" y="767"/>
                </a:lnTo>
                <a:lnTo>
                  <a:pt x="555" y="764"/>
                </a:lnTo>
                <a:lnTo>
                  <a:pt x="560" y="760"/>
                </a:lnTo>
                <a:lnTo>
                  <a:pt x="564" y="756"/>
                </a:lnTo>
                <a:lnTo>
                  <a:pt x="567" y="751"/>
                </a:lnTo>
                <a:lnTo>
                  <a:pt x="571" y="746"/>
                </a:lnTo>
                <a:lnTo>
                  <a:pt x="573" y="741"/>
                </a:lnTo>
                <a:lnTo>
                  <a:pt x="576" y="735"/>
                </a:lnTo>
                <a:lnTo>
                  <a:pt x="578" y="729"/>
                </a:lnTo>
                <a:lnTo>
                  <a:pt x="579" y="723"/>
                </a:lnTo>
                <a:lnTo>
                  <a:pt x="580" y="729"/>
                </a:lnTo>
                <a:lnTo>
                  <a:pt x="582" y="734"/>
                </a:lnTo>
                <a:lnTo>
                  <a:pt x="585" y="740"/>
                </a:lnTo>
                <a:lnTo>
                  <a:pt x="587" y="745"/>
                </a:lnTo>
                <a:lnTo>
                  <a:pt x="591" y="750"/>
                </a:lnTo>
                <a:lnTo>
                  <a:pt x="594" y="754"/>
                </a:lnTo>
                <a:lnTo>
                  <a:pt x="598" y="759"/>
                </a:lnTo>
                <a:lnTo>
                  <a:pt x="602" y="763"/>
                </a:lnTo>
                <a:lnTo>
                  <a:pt x="607" y="766"/>
                </a:lnTo>
                <a:lnTo>
                  <a:pt x="612" y="769"/>
                </a:lnTo>
                <a:lnTo>
                  <a:pt x="617" y="772"/>
                </a:lnTo>
                <a:lnTo>
                  <a:pt x="623" y="775"/>
                </a:lnTo>
                <a:lnTo>
                  <a:pt x="629" y="776"/>
                </a:lnTo>
                <a:lnTo>
                  <a:pt x="635" y="778"/>
                </a:lnTo>
                <a:lnTo>
                  <a:pt x="641" y="779"/>
                </a:lnTo>
                <a:lnTo>
                  <a:pt x="647" y="779"/>
                </a:lnTo>
                <a:lnTo>
                  <a:pt x="799" y="779"/>
                </a:lnTo>
                <a:lnTo>
                  <a:pt x="805" y="779"/>
                </a:lnTo>
                <a:lnTo>
                  <a:pt x="811" y="778"/>
                </a:lnTo>
                <a:lnTo>
                  <a:pt x="817" y="777"/>
                </a:lnTo>
                <a:lnTo>
                  <a:pt x="823" y="775"/>
                </a:lnTo>
                <a:lnTo>
                  <a:pt x="829" y="773"/>
                </a:lnTo>
                <a:lnTo>
                  <a:pt x="834" y="770"/>
                </a:lnTo>
                <a:lnTo>
                  <a:pt x="839" y="767"/>
                </a:lnTo>
                <a:lnTo>
                  <a:pt x="843" y="764"/>
                </a:lnTo>
                <a:lnTo>
                  <a:pt x="848" y="760"/>
                </a:lnTo>
                <a:lnTo>
                  <a:pt x="852" y="756"/>
                </a:lnTo>
                <a:lnTo>
                  <a:pt x="855" y="752"/>
                </a:lnTo>
                <a:lnTo>
                  <a:pt x="859" y="747"/>
                </a:lnTo>
                <a:lnTo>
                  <a:pt x="861" y="742"/>
                </a:lnTo>
                <a:lnTo>
                  <a:pt x="864" y="737"/>
                </a:lnTo>
                <a:lnTo>
                  <a:pt x="866" y="732"/>
                </a:lnTo>
                <a:lnTo>
                  <a:pt x="867" y="726"/>
                </a:lnTo>
                <a:lnTo>
                  <a:pt x="868" y="732"/>
                </a:lnTo>
                <a:lnTo>
                  <a:pt x="870" y="737"/>
                </a:lnTo>
                <a:lnTo>
                  <a:pt x="872" y="742"/>
                </a:lnTo>
                <a:lnTo>
                  <a:pt x="875" y="747"/>
                </a:lnTo>
                <a:lnTo>
                  <a:pt x="878" y="752"/>
                </a:lnTo>
                <a:lnTo>
                  <a:pt x="882" y="756"/>
                </a:lnTo>
                <a:lnTo>
                  <a:pt x="886" y="760"/>
                </a:lnTo>
                <a:lnTo>
                  <a:pt x="890" y="764"/>
                </a:lnTo>
                <a:lnTo>
                  <a:pt x="895" y="767"/>
                </a:lnTo>
                <a:lnTo>
                  <a:pt x="900" y="770"/>
                </a:lnTo>
                <a:lnTo>
                  <a:pt x="905" y="773"/>
                </a:lnTo>
                <a:lnTo>
                  <a:pt x="910" y="775"/>
                </a:lnTo>
                <a:lnTo>
                  <a:pt x="916" y="777"/>
                </a:lnTo>
                <a:lnTo>
                  <a:pt x="922" y="778"/>
                </a:lnTo>
                <a:lnTo>
                  <a:pt x="928" y="779"/>
                </a:lnTo>
                <a:lnTo>
                  <a:pt x="934" y="779"/>
                </a:lnTo>
                <a:lnTo>
                  <a:pt x="1087" y="779"/>
                </a:lnTo>
                <a:lnTo>
                  <a:pt x="1092" y="779"/>
                </a:lnTo>
                <a:lnTo>
                  <a:pt x="1097" y="778"/>
                </a:lnTo>
                <a:lnTo>
                  <a:pt x="1102" y="778"/>
                </a:lnTo>
                <a:lnTo>
                  <a:pt x="1106" y="777"/>
                </a:lnTo>
                <a:lnTo>
                  <a:pt x="1111" y="775"/>
                </a:lnTo>
                <a:lnTo>
                  <a:pt x="1115" y="773"/>
                </a:lnTo>
                <a:lnTo>
                  <a:pt x="1119" y="771"/>
                </a:lnTo>
                <a:lnTo>
                  <a:pt x="1124" y="768"/>
                </a:lnTo>
                <a:lnTo>
                  <a:pt x="1123" y="770"/>
                </a:lnTo>
                <a:lnTo>
                  <a:pt x="1122" y="771"/>
                </a:lnTo>
                <a:lnTo>
                  <a:pt x="1121" y="773"/>
                </a:lnTo>
                <a:lnTo>
                  <a:pt x="1120" y="775"/>
                </a:lnTo>
                <a:lnTo>
                  <a:pt x="1120" y="777"/>
                </a:lnTo>
                <a:lnTo>
                  <a:pt x="1119" y="779"/>
                </a:lnTo>
                <a:lnTo>
                  <a:pt x="1119" y="783"/>
                </a:lnTo>
                <a:lnTo>
                  <a:pt x="1118" y="787"/>
                </a:lnTo>
                <a:lnTo>
                  <a:pt x="1118" y="791"/>
                </a:lnTo>
                <a:lnTo>
                  <a:pt x="1118" y="799"/>
                </a:lnTo>
                <a:lnTo>
                  <a:pt x="1118" y="951"/>
                </a:lnTo>
                <a:lnTo>
                  <a:pt x="1118" y="954"/>
                </a:lnTo>
                <a:lnTo>
                  <a:pt x="1118" y="957"/>
                </a:lnTo>
                <a:lnTo>
                  <a:pt x="1119" y="964"/>
                </a:lnTo>
                <a:lnTo>
                  <a:pt x="1120" y="969"/>
                </a:lnTo>
                <a:lnTo>
                  <a:pt x="1121" y="972"/>
                </a:lnTo>
                <a:lnTo>
                  <a:pt x="1121" y="973"/>
                </a:lnTo>
                <a:lnTo>
                  <a:pt x="1121" y="974"/>
                </a:lnTo>
                <a:lnTo>
                  <a:pt x="1118" y="973"/>
                </a:lnTo>
                <a:lnTo>
                  <a:pt x="1115" y="972"/>
                </a:lnTo>
                <a:lnTo>
                  <a:pt x="1112" y="972"/>
                </a:lnTo>
                <a:lnTo>
                  <a:pt x="1109" y="971"/>
                </a:lnTo>
                <a:lnTo>
                  <a:pt x="1107" y="971"/>
                </a:lnTo>
                <a:lnTo>
                  <a:pt x="1104" y="971"/>
                </a:lnTo>
                <a:lnTo>
                  <a:pt x="1098" y="971"/>
                </a:lnTo>
                <a:lnTo>
                  <a:pt x="946" y="971"/>
                </a:lnTo>
                <a:lnTo>
                  <a:pt x="939" y="971"/>
                </a:lnTo>
                <a:lnTo>
                  <a:pt x="931" y="972"/>
                </a:lnTo>
                <a:lnTo>
                  <a:pt x="925" y="974"/>
                </a:lnTo>
                <a:lnTo>
                  <a:pt x="918" y="976"/>
                </a:lnTo>
                <a:lnTo>
                  <a:pt x="912" y="979"/>
                </a:lnTo>
                <a:lnTo>
                  <a:pt x="906" y="983"/>
                </a:lnTo>
                <a:lnTo>
                  <a:pt x="900" y="987"/>
                </a:lnTo>
                <a:lnTo>
                  <a:pt x="895" y="991"/>
                </a:lnTo>
                <a:lnTo>
                  <a:pt x="891" y="996"/>
                </a:lnTo>
                <a:lnTo>
                  <a:pt x="887" y="1002"/>
                </a:lnTo>
                <a:lnTo>
                  <a:pt x="883" y="1008"/>
                </a:lnTo>
                <a:lnTo>
                  <a:pt x="880" y="1014"/>
                </a:lnTo>
                <a:lnTo>
                  <a:pt x="878" y="1021"/>
                </a:lnTo>
                <a:lnTo>
                  <a:pt x="876" y="1027"/>
                </a:lnTo>
                <a:lnTo>
                  <a:pt x="875" y="1035"/>
                </a:lnTo>
                <a:lnTo>
                  <a:pt x="875" y="1042"/>
                </a:lnTo>
                <a:lnTo>
                  <a:pt x="875" y="1194"/>
                </a:lnTo>
                <a:lnTo>
                  <a:pt x="875" y="1201"/>
                </a:lnTo>
                <a:lnTo>
                  <a:pt x="876" y="1208"/>
                </a:lnTo>
                <a:lnTo>
                  <a:pt x="878" y="1215"/>
                </a:lnTo>
                <a:lnTo>
                  <a:pt x="880" y="1222"/>
                </a:lnTo>
                <a:lnTo>
                  <a:pt x="883" y="1228"/>
                </a:lnTo>
                <a:lnTo>
                  <a:pt x="887" y="1234"/>
                </a:lnTo>
                <a:lnTo>
                  <a:pt x="891" y="1239"/>
                </a:lnTo>
                <a:lnTo>
                  <a:pt x="895" y="1244"/>
                </a:lnTo>
                <a:lnTo>
                  <a:pt x="900" y="1249"/>
                </a:lnTo>
                <a:lnTo>
                  <a:pt x="906" y="1253"/>
                </a:lnTo>
                <a:lnTo>
                  <a:pt x="912" y="1257"/>
                </a:lnTo>
                <a:lnTo>
                  <a:pt x="918" y="1259"/>
                </a:lnTo>
                <a:lnTo>
                  <a:pt x="925" y="1262"/>
                </a:lnTo>
                <a:lnTo>
                  <a:pt x="931" y="1264"/>
                </a:lnTo>
                <a:lnTo>
                  <a:pt x="939" y="1265"/>
                </a:lnTo>
                <a:lnTo>
                  <a:pt x="946" y="1265"/>
                </a:lnTo>
                <a:lnTo>
                  <a:pt x="1098" y="1265"/>
                </a:lnTo>
                <a:lnTo>
                  <a:pt x="1105" y="1265"/>
                </a:lnTo>
                <a:lnTo>
                  <a:pt x="1112" y="1264"/>
                </a:lnTo>
                <a:lnTo>
                  <a:pt x="1119" y="1262"/>
                </a:lnTo>
                <a:lnTo>
                  <a:pt x="1126" y="1259"/>
                </a:lnTo>
                <a:lnTo>
                  <a:pt x="1132" y="1257"/>
                </a:lnTo>
                <a:lnTo>
                  <a:pt x="1138" y="1253"/>
                </a:lnTo>
                <a:lnTo>
                  <a:pt x="1143" y="1249"/>
                </a:lnTo>
                <a:lnTo>
                  <a:pt x="1148" y="1244"/>
                </a:lnTo>
                <a:lnTo>
                  <a:pt x="1153" y="1239"/>
                </a:lnTo>
                <a:lnTo>
                  <a:pt x="1157" y="1234"/>
                </a:lnTo>
                <a:lnTo>
                  <a:pt x="1161" y="1228"/>
                </a:lnTo>
                <a:lnTo>
                  <a:pt x="1163" y="1222"/>
                </a:lnTo>
                <a:lnTo>
                  <a:pt x="1166" y="1215"/>
                </a:lnTo>
                <a:lnTo>
                  <a:pt x="1168" y="1208"/>
                </a:lnTo>
                <a:lnTo>
                  <a:pt x="1169" y="1201"/>
                </a:lnTo>
                <a:lnTo>
                  <a:pt x="1169" y="1194"/>
                </a:lnTo>
                <a:lnTo>
                  <a:pt x="1169" y="1042"/>
                </a:lnTo>
                <a:lnTo>
                  <a:pt x="1169" y="1039"/>
                </a:lnTo>
                <a:lnTo>
                  <a:pt x="1168" y="1035"/>
                </a:lnTo>
                <a:lnTo>
                  <a:pt x="1167" y="1029"/>
                </a:lnTo>
                <a:lnTo>
                  <a:pt x="1166" y="1024"/>
                </a:lnTo>
                <a:lnTo>
                  <a:pt x="1166" y="1021"/>
                </a:lnTo>
                <a:lnTo>
                  <a:pt x="1166" y="1020"/>
                </a:lnTo>
                <a:lnTo>
                  <a:pt x="1166" y="1019"/>
                </a:lnTo>
                <a:lnTo>
                  <a:pt x="1169" y="1020"/>
                </a:lnTo>
                <a:lnTo>
                  <a:pt x="1172" y="1021"/>
                </a:lnTo>
                <a:lnTo>
                  <a:pt x="1174" y="1021"/>
                </a:lnTo>
                <a:lnTo>
                  <a:pt x="1177" y="1022"/>
                </a:lnTo>
                <a:lnTo>
                  <a:pt x="1180" y="1022"/>
                </a:lnTo>
                <a:lnTo>
                  <a:pt x="1182" y="1022"/>
                </a:lnTo>
                <a:lnTo>
                  <a:pt x="1188" y="1022"/>
                </a:lnTo>
                <a:lnTo>
                  <a:pt x="1341" y="1022"/>
                </a:lnTo>
                <a:lnTo>
                  <a:pt x="1348" y="1022"/>
                </a:lnTo>
                <a:lnTo>
                  <a:pt x="1355" y="1021"/>
                </a:lnTo>
                <a:lnTo>
                  <a:pt x="1362" y="1019"/>
                </a:lnTo>
                <a:lnTo>
                  <a:pt x="1368" y="1016"/>
                </a:lnTo>
                <a:lnTo>
                  <a:pt x="1374" y="1014"/>
                </a:lnTo>
                <a:lnTo>
                  <a:pt x="1380" y="1010"/>
                </a:lnTo>
                <a:lnTo>
                  <a:pt x="1386" y="1006"/>
                </a:lnTo>
                <a:lnTo>
                  <a:pt x="1391" y="1001"/>
                </a:lnTo>
                <a:lnTo>
                  <a:pt x="1395" y="996"/>
                </a:lnTo>
                <a:lnTo>
                  <a:pt x="1399" y="991"/>
                </a:lnTo>
                <a:lnTo>
                  <a:pt x="1403" y="985"/>
                </a:lnTo>
                <a:lnTo>
                  <a:pt x="1405" y="979"/>
                </a:lnTo>
                <a:lnTo>
                  <a:pt x="1408" y="972"/>
                </a:lnTo>
                <a:lnTo>
                  <a:pt x="1410" y="965"/>
                </a:lnTo>
                <a:lnTo>
                  <a:pt x="1411" y="958"/>
                </a:lnTo>
                <a:lnTo>
                  <a:pt x="1411" y="951"/>
                </a:lnTo>
                <a:lnTo>
                  <a:pt x="1411" y="793"/>
                </a:lnTo>
                <a:lnTo>
                  <a:pt x="1411" y="789"/>
                </a:lnTo>
                <a:lnTo>
                  <a:pt x="1411" y="785"/>
                </a:lnTo>
                <a:lnTo>
                  <a:pt x="1410" y="782"/>
                </a:lnTo>
                <a:lnTo>
                  <a:pt x="1410" y="778"/>
                </a:lnTo>
                <a:lnTo>
                  <a:pt x="1409" y="775"/>
                </a:lnTo>
                <a:lnTo>
                  <a:pt x="1408" y="772"/>
                </a:lnTo>
                <a:lnTo>
                  <a:pt x="1406" y="765"/>
                </a:lnTo>
                <a:lnTo>
                  <a:pt x="1410" y="767"/>
                </a:lnTo>
                <a:lnTo>
                  <a:pt x="1414" y="769"/>
                </a:lnTo>
                <a:lnTo>
                  <a:pt x="1418" y="770"/>
                </a:lnTo>
                <a:lnTo>
                  <a:pt x="1423" y="772"/>
                </a:lnTo>
                <a:lnTo>
                  <a:pt x="1427" y="773"/>
                </a:lnTo>
                <a:lnTo>
                  <a:pt x="1432" y="773"/>
                </a:lnTo>
                <a:lnTo>
                  <a:pt x="1437" y="774"/>
                </a:lnTo>
                <a:lnTo>
                  <a:pt x="1442" y="774"/>
                </a:lnTo>
                <a:lnTo>
                  <a:pt x="1595" y="774"/>
                </a:lnTo>
                <a:lnTo>
                  <a:pt x="1602" y="774"/>
                </a:lnTo>
                <a:lnTo>
                  <a:pt x="1609" y="773"/>
                </a:lnTo>
                <a:lnTo>
                  <a:pt x="1616" y="771"/>
                </a:lnTo>
                <a:lnTo>
                  <a:pt x="1622" y="768"/>
                </a:lnTo>
                <a:lnTo>
                  <a:pt x="1628" y="766"/>
                </a:lnTo>
                <a:lnTo>
                  <a:pt x="1634" y="762"/>
                </a:lnTo>
                <a:lnTo>
                  <a:pt x="1640" y="758"/>
                </a:lnTo>
                <a:lnTo>
                  <a:pt x="1645" y="753"/>
                </a:lnTo>
                <a:lnTo>
                  <a:pt x="1649" y="748"/>
                </a:lnTo>
                <a:lnTo>
                  <a:pt x="1653" y="743"/>
                </a:lnTo>
                <a:lnTo>
                  <a:pt x="1657" y="737"/>
                </a:lnTo>
                <a:lnTo>
                  <a:pt x="1659" y="731"/>
                </a:lnTo>
                <a:lnTo>
                  <a:pt x="1662" y="724"/>
                </a:lnTo>
                <a:lnTo>
                  <a:pt x="1664" y="717"/>
                </a:lnTo>
                <a:lnTo>
                  <a:pt x="1665" y="710"/>
                </a:lnTo>
                <a:lnTo>
                  <a:pt x="1665" y="703"/>
                </a:lnTo>
                <a:lnTo>
                  <a:pt x="1665" y="551"/>
                </a:lnTo>
                <a:lnTo>
                  <a:pt x="1663" y="544"/>
                </a:lnTo>
                <a:lnTo>
                  <a:pt x="1661" y="537"/>
                </a:lnTo>
                <a:lnTo>
                  <a:pt x="1658" y="531"/>
                </a:lnTo>
                <a:lnTo>
                  <a:pt x="1655" y="525"/>
                </a:lnTo>
                <a:lnTo>
                  <a:pt x="1651" y="519"/>
                </a:lnTo>
                <a:lnTo>
                  <a:pt x="1647" y="513"/>
                </a:lnTo>
                <a:lnTo>
                  <a:pt x="1642" y="508"/>
                </a:lnTo>
                <a:lnTo>
                  <a:pt x="1637" y="503"/>
                </a:lnTo>
                <a:lnTo>
                  <a:pt x="1632" y="499"/>
                </a:lnTo>
                <a:lnTo>
                  <a:pt x="1626" y="495"/>
                </a:lnTo>
                <a:lnTo>
                  <a:pt x="1620" y="491"/>
                </a:lnTo>
                <a:lnTo>
                  <a:pt x="1614" y="488"/>
                </a:lnTo>
                <a:lnTo>
                  <a:pt x="1607" y="486"/>
                </a:lnTo>
                <a:lnTo>
                  <a:pt x="1600" y="484"/>
                </a:lnTo>
                <a:lnTo>
                  <a:pt x="1593" y="48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8" name="Google Shape;808;p31"/>
          <p:cNvGrpSpPr/>
          <p:nvPr/>
        </p:nvGrpSpPr>
        <p:grpSpPr>
          <a:xfrm>
            <a:off x="4759209" y="2487558"/>
            <a:ext cx="690185" cy="598133"/>
            <a:chOff x="5030373" y="1809136"/>
            <a:chExt cx="764668" cy="662682"/>
          </a:xfrm>
        </p:grpSpPr>
        <p:sp>
          <p:nvSpPr>
            <p:cNvPr id="809" name="Google Shape;809;p31"/>
            <p:cNvSpPr/>
            <p:nvPr/>
          </p:nvSpPr>
          <p:spPr>
            <a:xfrm>
              <a:off x="5030373" y="2031105"/>
              <a:ext cx="65991" cy="99679"/>
            </a:xfrm>
            <a:custGeom>
              <a:avLst/>
              <a:gdLst/>
              <a:ahLst/>
              <a:cxnLst/>
              <a:rect l="l" t="t" r="r" b="b"/>
              <a:pathLst>
                <a:path w="144" h="217" extrusionOk="0">
                  <a:moveTo>
                    <a:pt x="144" y="70"/>
                  </a:moveTo>
                  <a:lnTo>
                    <a:pt x="144" y="217"/>
                  </a:lnTo>
                  <a:lnTo>
                    <a:pt x="0" y="21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3" y="49"/>
                  </a:lnTo>
                  <a:lnTo>
                    <a:pt x="5" y="43"/>
                  </a:lnTo>
                  <a:lnTo>
                    <a:pt x="8" y="36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20" y="20"/>
                  </a:lnTo>
                  <a:lnTo>
                    <a:pt x="25" y="16"/>
                  </a:lnTo>
                  <a:lnTo>
                    <a:pt x="31" y="12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9" y="3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6" y="8"/>
                  </a:lnTo>
                  <a:lnTo>
                    <a:pt x="112" y="12"/>
                  </a:lnTo>
                  <a:lnTo>
                    <a:pt x="118" y="16"/>
                  </a:lnTo>
                  <a:lnTo>
                    <a:pt x="123" y="20"/>
                  </a:lnTo>
                  <a:lnTo>
                    <a:pt x="128" y="25"/>
                  </a:lnTo>
                  <a:lnTo>
                    <a:pt x="132" y="31"/>
                  </a:lnTo>
                  <a:lnTo>
                    <a:pt x="135" y="36"/>
                  </a:lnTo>
                  <a:lnTo>
                    <a:pt x="138" y="43"/>
                  </a:lnTo>
                  <a:lnTo>
                    <a:pt x="141" y="49"/>
                  </a:lnTo>
                  <a:lnTo>
                    <a:pt x="143" y="56"/>
                  </a:lnTo>
                  <a:lnTo>
                    <a:pt x="144" y="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1"/>
            <p:cNvSpPr/>
            <p:nvPr/>
          </p:nvSpPr>
          <p:spPr>
            <a:xfrm>
              <a:off x="5031757" y="2150629"/>
              <a:ext cx="65530" cy="23074"/>
            </a:xfrm>
            <a:custGeom>
              <a:avLst/>
              <a:gdLst/>
              <a:ahLst/>
              <a:cxnLst/>
              <a:rect l="l" t="t" r="r" b="b"/>
              <a:pathLst>
                <a:path w="143" h="51" extrusionOk="0">
                  <a:moveTo>
                    <a:pt x="71" y="51"/>
                  </a:moveTo>
                  <a:lnTo>
                    <a:pt x="0" y="51"/>
                  </a:lnTo>
                  <a:lnTo>
                    <a:pt x="0" y="0"/>
                  </a:lnTo>
                  <a:lnTo>
                    <a:pt x="143" y="0"/>
                  </a:lnTo>
                  <a:lnTo>
                    <a:pt x="143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1"/>
            <p:cNvSpPr/>
            <p:nvPr/>
          </p:nvSpPr>
          <p:spPr>
            <a:xfrm>
              <a:off x="5032681" y="2214775"/>
              <a:ext cx="64607" cy="34611"/>
            </a:xfrm>
            <a:custGeom>
              <a:avLst/>
              <a:gdLst/>
              <a:ahLst/>
              <a:cxnLst/>
              <a:rect l="l" t="t" r="r" b="b"/>
              <a:pathLst>
                <a:path w="141" h="76" extrusionOk="0">
                  <a:moveTo>
                    <a:pt x="141" y="0"/>
                  </a:moveTo>
                  <a:lnTo>
                    <a:pt x="141" y="5"/>
                  </a:lnTo>
                  <a:lnTo>
                    <a:pt x="141" y="12"/>
                  </a:lnTo>
                  <a:lnTo>
                    <a:pt x="140" y="20"/>
                  </a:lnTo>
                  <a:lnTo>
                    <a:pt x="138" y="26"/>
                  </a:lnTo>
                  <a:lnTo>
                    <a:pt x="136" y="33"/>
                  </a:lnTo>
                  <a:lnTo>
                    <a:pt x="133" y="39"/>
                  </a:lnTo>
                  <a:lnTo>
                    <a:pt x="129" y="45"/>
                  </a:lnTo>
                  <a:lnTo>
                    <a:pt x="125" y="50"/>
                  </a:lnTo>
                  <a:lnTo>
                    <a:pt x="121" y="55"/>
                  </a:lnTo>
                  <a:lnTo>
                    <a:pt x="116" y="60"/>
                  </a:lnTo>
                  <a:lnTo>
                    <a:pt x="111" y="64"/>
                  </a:lnTo>
                  <a:lnTo>
                    <a:pt x="105" y="68"/>
                  </a:lnTo>
                  <a:lnTo>
                    <a:pt x="99" y="71"/>
                  </a:lnTo>
                  <a:lnTo>
                    <a:pt x="92" y="73"/>
                  </a:lnTo>
                  <a:lnTo>
                    <a:pt x="85" y="75"/>
                  </a:lnTo>
                  <a:lnTo>
                    <a:pt x="78" y="76"/>
                  </a:lnTo>
                  <a:lnTo>
                    <a:pt x="71" y="76"/>
                  </a:lnTo>
                  <a:lnTo>
                    <a:pt x="64" y="76"/>
                  </a:lnTo>
                  <a:lnTo>
                    <a:pt x="57" y="75"/>
                  </a:lnTo>
                  <a:lnTo>
                    <a:pt x="50" y="73"/>
                  </a:lnTo>
                  <a:lnTo>
                    <a:pt x="43" y="71"/>
                  </a:lnTo>
                  <a:lnTo>
                    <a:pt x="37" y="68"/>
                  </a:lnTo>
                  <a:lnTo>
                    <a:pt x="31" y="64"/>
                  </a:lnTo>
                  <a:lnTo>
                    <a:pt x="26" y="60"/>
                  </a:lnTo>
                  <a:lnTo>
                    <a:pt x="21" y="55"/>
                  </a:lnTo>
                  <a:lnTo>
                    <a:pt x="16" y="50"/>
                  </a:lnTo>
                  <a:lnTo>
                    <a:pt x="12" y="45"/>
                  </a:lnTo>
                  <a:lnTo>
                    <a:pt x="9" y="39"/>
                  </a:lnTo>
                  <a:lnTo>
                    <a:pt x="6" y="33"/>
                  </a:lnTo>
                  <a:lnTo>
                    <a:pt x="3" y="26"/>
                  </a:lnTo>
                  <a:lnTo>
                    <a:pt x="1" y="20"/>
                  </a:lnTo>
                  <a:lnTo>
                    <a:pt x="0" y="1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1"/>
            <p:cNvSpPr/>
            <p:nvPr/>
          </p:nvSpPr>
          <p:spPr>
            <a:xfrm>
              <a:off x="5146205" y="2214775"/>
              <a:ext cx="107524" cy="34611"/>
            </a:xfrm>
            <a:custGeom>
              <a:avLst/>
              <a:gdLst/>
              <a:ahLst/>
              <a:cxnLst/>
              <a:rect l="l" t="t" r="r" b="b"/>
              <a:pathLst>
                <a:path w="234" h="76" extrusionOk="0">
                  <a:moveTo>
                    <a:pt x="0" y="0"/>
                  </a:moveTo>
                  <a:lnTo>
                    <a:pt x="234" y="0"/>
                  </a:lnTo>
                  <a:lnTo>
                    <a:pt x="233" y="8"/>
                  </a:lnTo>
                  <a:lnTo>
                    <a:pt x="231" y="15"/>
                  </a:lnTo>
                  <a:lnTo>
                    <a:pt x="228" y="23"/>
                  </a:lnTo>
                  <a:lnTo>
                    <a:pt x="225" y="30"/>
                  </a:lnTo>
                  <a:lnTo>
                    <a:pt x="221" y="36"/>
                  </a:lnTo>
                  <a:lnTo>
                    <a:pt x="217" y="43"/>
                  </a:lnTo>
                  <a:lnTo>
                    <a:pt x="212" y="48"/>
                  </a:lnTo>
                  <a:lnTo>
                    <a:pt x="206" y="54"/>
                  </a:lnTo>
                  <a:lnTo>
                    <a:pt x="201" y="59"/>
                  </a:lnTo>
                  <a:lnTo>
                    <a:pt x="195" y="63"/>
                  </a:lnTo>
                  <a:lnTo>
                    <a:pt x="188" y="67"/>
                  </a:lnTo>
                  <a:lnTo>
                    <a:pt x="181" y="70"/>
                  </a:lnTo>
                  <a:lnTo>
                    <a:pt x="173" y="73"/>
                  </a:lnTo>
                  <a:lnTo>
                    <a:pt x="166" y="74"/>
                  </a:lnTo>
                  <a:lnTo>
                    <a:pt x="157" y="76"/>
                  </a:lnTo>
                  <a:lnTo>
                    <a:pt x="149" y="76"/>
                  </a:lnTo>
                  <a:lnTo>
                    <a:pt x="85" y="76"/>
                  </a:lnTo>
                  <a:lnTo>
                    <a:pt x="77" y="76"/>
                  </a:lnTo>
                  <a:lnTo>
                    <a:pt x="68" y="74"/>
                  </a:lnTo>
                  <a:lnTo>
                    <a:pt x="61" y="73"/>
                  </a:lnTo>
                  <a:lnTo>
                    <a:pt x="53" y="70"/>
                  </a:lnTo>
                  <a:lnTo>
                    <a:pt x="46" y="67"/>
                  </a:lnTo>
                  <a:lnTo>
                    <a:pt x="39" y="63"/>
                  </a:lnTo>
                  <a:lnTo>
                    <a:pt x="33" y="59"/>
                  </a:lnTo>
                  <a:lnTo>
                    <a:pt x="27" y="54"/>
                  </a:lnTo>
                  <a:lnTo>
                    <a:pt x="22" y="48"/>
                  </a:lnTo>
                  <a:lnTo>
                    <a:pt x="17" y="43"/>
                  </a:lnTo>
                  <a:lnTo>
                    <a:pt x="13" y="36"/>
                  </a:lnTo>
                  <a:lnTo>
                    <a:pt x="9" y="30"/>
                  </a:lnTo>
                  <a:lnTo>
                    <a:pt x="6" y="23"/>
                  </a:lnTo>
                  <a:lnTo>
                    <a:pt x="3" y="15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1"/>
            <p:cNvSpPr/>
            <p:nvPr/>
          </p:nvSpPr>
          <p:spPr>
            <a:xfrm>
              <a:off x="5144820" y="2031105"/>
              <a:ext cx="108909" cy="99679"/>
            </a:xfrm>
            <a:custGeom>
              <a:avLst/>
              <a:gdLst/>
              <a:ahLst/>
              <a:cxnLst/>
              <a:rect l="l" t="t" r="r" b="b"/>
              <a:pathLst>
                <a:path w="237" h="217" extrusionOk="0">
                  <a:moveTo>
                    <a:pt x="237" y="84"/>
                  </a:moveTo>
                  <a:lnTo>
                    <a:pt x="237" y="217"/>
                  </a:lnTo>
                  <a:lnTo>
                    <a:pt x="0" y="217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2" y="67"/>
                  </a:lnTo>
                  <a:lnTo>
                    <a:pt x="4" y="58"/>
                  </a:lnTo>
                  <a:lnTo>
                    <a:pt x="7" y="51"/>
                  </a:lnTo>
                  <a:lnTo>
                    <a:pt x="10" y="43"/>
                  </a:lnTo>
                  <a:lnTo>
                    <a:pt x="14" y="36"/>
                  </a:lnTo>
                  <a:lnTo>
                    <a:pt x="19" y="30"/>
                  </a:lnTo>
                  <a:lnTo>
                    <a:pt x="24" y="24"/>
                  </a:lnTo>
                  <a:lnTo>
                    <a:pt x="30" y="19"/>
                  </a:lnTo>
                  <a:lnTo>
                    <a:pt x="37" y="14"/>
                  </a:lnTo>
                  <a:lnTo>
                    <a:pt x="44" y="10"/>
                  </a:lnTo>
                  <a:lnTo>
                    <a:pt x="51" y="6"/>
                  </a:lnTo>
                  <a:lnTo>
                    <a:pt x="59" y="4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8" y="2"/>
                  </a:lnTo>
                  <a:lnTo>
                    <a:pt x="177" y="4"/>
                  </a:lnTo>
                  <a:lnTo>
                    <a:pt x="185" y="6"/>
                  </a:lnTo>
                  <a:lnTo>
                    <a:pt x="192" y="10"/>
                  </a:lnTo>
                  <a:lnTo>
                    <a:pt x="199" y="14"/>
                  </a:lnTo>
                  <a:lnTo>
                    <a:pt x="206" y="19"/>
                  </a:lnTo>
                  <a:lnTo>
                    <a:pt x="212" y="24"/>
                  </a:lnTo>
                  <a:lnTo>
                    <a:pt x="218" y="30"/>
                  </a:lnTo>
                  <a:lnTo>
                    <a:pt x="223" y="36"/>
                  </a:lnTo>
                  <a:lnTo>
                    <a:pt x="227" y="43"/>
                  </a:lnTo>
                  <a:lnTo>
                    <a:pt x="230" y="51"/>
                  </a:lnTo>
                  <a:lnTo>
                    <a:pt x="233" y="58"/>
                  </a:lnTo>
                  <a:lnTo>
                    <a:pt x="235" y="67"/>
                  </a:lnTo>
                  <a:lnTo>
                    <a:pt x="237" y="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1"/>
            <p:cNvSpPr/>
            <p:nvPr/>
          </p:nvSpPr>
          <p:spPr>
            <a:xfrm>
              <a:off x="5146205" y="2150629"/>
              <a:ext cx="108909" cy="23074"/>
            </a:xfrm>
            <a:custGeom>
              <a:avLst/>
              <a:gdLst/>
              <a:ahLst/>
              <a:cxnLst/>
              <a:rect l="l" t="t" r="r" b="b"/>
              <a:pathLst>
                <a:path w="237" h="51" extrusionOk="0">
                  <a:moveTo>
                    <a:pt x="118" y="51"/>
                  </a:moveTo>
                  <a:lnTo>
                    <a:pt x="0" y="51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1"/>
            <p:cNvSpPr/>
            <p:nvPr/>
          </p:nvSpPr>
          <p:spPr>
            <a:xfrm>
              <a:off x="5434167" y="2214775"/>
              <a:ext cx="311959" cy="257043"/>
            </a:xfrm>
            <a:custGeom>
              <a:avLst/>
              <a:gdLst/>
              <a:ahLst/>
              <a:cxnLst/>
              <a:rect l="l" t="t" r="r" b="b"/>
              <a:pathLst>
                <a:path w="677" h="558" extrusionOk="0">
                  <a:moveTo>
                    <a:pt x="206" y="0"/>
                  </a:moveTo>
                  <a:lnTo>
                    <a:pt x="677" y="0"/>
                  </a:lnTo>
                  <a:lnTo>
                    <a:pt x="321" y="485"/>
                  </a:lnTo>
                  <a:lnTo>
                    <a:pt x="314" y="494"/>
                  </a:lnTo>
                  <a:lnTo>
                    <a:pt x="307" y="502"/>
                  </a:lnTo>
                  <a:lnTo>
                    <a:pt x="299" y="510"/>
                  </a:lnTo>
                  <a:lnTo>
                    <a:pt x="292" y="517"/>
                  </a:lnTo>
                  <a:lnTo>
                    <a:pt x="283" y="523"/>
                  </a:lnTo>
                  <a:lnTo>
                    <a:pt x="275" y="529"/>
                  </a:lnTo>
                  <a:lnTo>
                    <a:pt x="266" y="535"/>
                  </a:lnTo>
                  <a:lnTo>
                    <a:pt x="256" y="539"/>
                  </a:lnTo>
                  <a:lnTo>
                    <a:pt x="247" y="544"/>
                  </a:lnTo>
                  <a:lnTo>
                    <a:pt x="237" y="548"/>
                  </a:lnTo>
                  <a:lnTo>
                    <a:pt x="227" y="551"/>
                  </a:lnTo>
                  <a:lnTo>
                    <a:pt x="217" y="553"/>
                  </a:lnTo>
                  <a:lnTo>
                    <a:pt x="207" y="555"/>
                  </a:lnTo>
                  <a:lnTo>
                    <a:pt x="197" y="557"/>
                  </a:lnTo>
                  <a:lnTo>
                    <a:pt x="187" y="558"/>
                  </a:lnTo>
                  <a:lnTo>
                    <a:pt x="177" y="558"/>
                  </a:lnTo>
                  <a:lnTo>
                    <a:pt x="163" y="557"/>
                  </a:lnTo>
                  <a:lnTo>
                    <a:pt x="150" y="556"/>
                  </a:lnTo>
                  <a:lnTo>
                    <a:pt x="136" y="553"/>
                  </a:lnTo>
                  <a:lnTo>
                    <a:pt x="123" y="550"/>
                  </a:lnTo>
                  <a:lnTo>
                    <a:pt x="110" y="545"/>
                  </a:lnTo>
                  <a:lnTo>
                    <a:pt x="97" y="539"/>
                  </a:lnTo>
                  <a:lnTo>
                    <a:pt x="85" y="533"/>
                  </a:lnTo>
                  <a:lnTo>
                    <a:pt x="73" y="525"/>
                  </a:lnTo>
                  <a:lnTo>
                    <a:pt x="59" y="513"/>
                  </a:lnTo>
                  <a:lnTo>
                    <a:pt x="46" y="500"/>
                  </a:lnTo>
                  <a:lnTo>
                    <a:pt x="35" y="486"/>
                  </a:lnTo>
                  <a:lnTo>
                    <a:pt x="25" y="472"/>
                  </a:lnTo>
                  <a:lnTo>
                    <a:pt x="17" y="457"/>
                  </a:lnTo>
                  <a:lnTo>
                    <a:pt x="11" y="441"/>
                  </a:lnTo>
                  <a:lnTo>
                    <a:pt x="6" y="424"/>
                  </a:lnTo>
                  <a:lnTo>
                    <a:pt x="2" y="408"/>
                  </a:lnTo>
                  <a:lnTo>
                    <a:pt x="0" y="391"/>
                  </a:lnTo>
                  <a:lnTo>
                    <a:pt x="0" y="374"/>
                  </a:lnTo>
                  <a:lnTo>
                    <a:pt x="1" y="357"/>
                  </a:lnTo>
                  <a:lnTo>
                    <a:pt x="4" y="340"/>
                  </a:lnTo>
                  <a:lnTo>
                    <a:pt x="9" y="323"/>
                  </a:lnTo>
                  <a:lnTo>
                    <a:pt x="15" y="307"/>
                  </a:lnTo>
                  <a:lnTo>
                    <a:pt x="23" y="291"/>
                  </a:lnTo>
                  <a:lnTo>
                    <a:pt x="33" y="276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4" y="6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2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5540768" y="2150629"/>
              <a:ext cx="253351" cy="23074"/>
            </a:xfrm>
            <a:custGeom>
              <a:avLst/>
              <a:gdLst/>
              <a:ahLst/>
              <a:cxnLst/>
              <a:rect l="l" t="t" r="r" b="b"/>
              <a:pathLst>
                <a:path w="550" h="51" extrusionOk="0">
                  <a:moveTo>
                    <a:pt x="6" y="0"/>
                  </a:moveTo>
                  <a:lnTo>
                    <a:pt x="550" y="0"/>
                  </a:lnTo>
                  <a:lnTo>
                    <a:pt x="543" y="11"/>
                  </a:lnTo>
                  <a:lnTo>
                    <a:pt x="535" y="24"/>
                  </a:lnTo>
                  <a:lnTo>
                    <a:pt x="526" y="38"/>
                  </a:lnTo>
                  <a:lnTo>
                    <a:pt x="521" y="44"/>
                  </a:lnTo>
                  <a:lnTo>
                    <a:pt x="516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5" y="1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1"/>
            <p:cNvSpPr/>
            <p:nvPr/>
          </p:nvSpPr>
          <p:spPr>
            <a:xfrm>
              <a:off x="5434627" y="1809136"/>
              <a:ext cx="360414" cy="322573"/>
            </a:xfrm>
            <a:custGeom>
              <a:avLst/>
              <a:gdLst/>
              <a:ahLst/>
              <a:cxnLst/>
              <a:rect l="l" t="t" r="r" b="b"/>
              <a:pathLst>
                <a:path w="782" h="700" extrusionOk="0">
                  <a:moveTo>
                    <a:pt x="235" y="697"/>
                  </a:moveTo>
                  <a:lnTo>
                    <a:pt x="233" y="661"/>
                  </a:lnTo>
                  <a:lnTo>
                    <a:pt x="228" y="630"/>
                  </a:lnTo>
                  <a:lnTo>
                    <a:pt x="222" y="604"/>
                  </a:lnTo>
                  <a:lnTo>
                    <a:pt x="215" y="582"/>
                  </a:lnTo>
                  <a:lnTo>
                    <a:pt x="209" y="566"/>
                  </a:lnTo>
                  <a:lnTo>
                    <a:pt x="203" y="555"/>
                  </a:lnTo>
                  <a:lnTo>
                    <a:pt x="200" y="548"/>
                  </a:lnTo>
                  <a:lnTo>
                    <a:pt x="198" y="545"/>
                  </a:lnTo>
                  <a:lnTo>
                    <a:pt x="34" y="282"/>
                  </a:lnTo>
                  <a:lnTo>
                    <a:pt x="24" y="267"/>
                  </a:lnTo>
                  <a:lnTo>
                    <a:pt x="16" y="251"/>
                  </a:lnTo>
                  <a:lnTo>
                    <a:pt x="9" y="235"/>
                  </a:lnTo>
                  <a:lnTo>
                    <a:pt x="4" y="218"/>
                  </a:lnTo>
                  <a:lnTo>
                    <a:pt x="1" y="201"/>
                  </a:lnTo>
                  <a:lnTo>
                    <a:pt x="0" y="184"/>
                  </a:lnTo>
                  <a:lnTo>
                    <a:pt x="0" y="167"/>
                  </a:lnTo>
                  <a:lnTo>
                    <a:pt x="2" y="150"/>
                  </a:lnTo>
                  <a:lnTo>
                    <a:pt x="6" y="133"/>
                  </a:lnTo>
                  <a:lnTo>
                    <a:pt x="11" y="117"/>
                  </a:lnTo>
                  <a:lnTo>
                    <a:pt x="18" y="101"/>
                  </a:lnTo>
                  <a:lnTo>
                    <a:pt x="26" y="86"/>
                  </a:lnTo>
                  <a:lnTo>
                    <a:pt x="36" y="71"/>
                  </a:lnTo>
                  <a:lnTo>
                    <a:pt x="47" y="58"/>
                  </a:lnTo>
                  <a:lnTo>
                    <a:pt x="60" y="46"/>
                  </a:lnTo>
                  <a:lnTo>
                    <a:pt x="74" y="34"/>
                  </a:lnTo>
                  <a:lnTo>
                    <a:pt x="89" y="24"/>
                  </a:lnTo>
                  <a:lnTo>
                    <a:pt x="105" y="16"/>
                  </a:lnTo>
                  <a:lnTo>
                    <a:pt x="122" y="9"/>
                  </a:lnTo>
                  <a:lnTo>
                    <a:pt x="138" y="5"/>
                  </a:lnTo>
                  <a:lnTo>
                    <a:pt x="155" y="1"/>
                  </a:lnTo>
                  <a:lnTo>
                    <a:pt x="173" y="0"/>
                  </a:lnTo>
                  <a:lnTo>
                    <a:pt x="190" y="0"/>
                  </a:lnTo>
                  <a:lnTo>
                    <a:pt x="207" y="2"/>
                  </a:lnTo>
                  <a:lnTo>
                    <a:pt x="223" y="6"/>
                  </a:lnTo>
                  <a:lnTo>
                    <a:pt x="240" y="11"/>
                  </a:lnTo>
                  <a:lnTo>
                    <a:pt x="256" y="17"/>
                  </a:lnTo>
                  <a:lnTo>
                    <a:pt x="271" y="26"/>
                  </a:lnTo>
                  <a:lnTo>
                    <a:pt x="285" y="35"/>
                  </a:lnTo>
                  <a:lnTo>
                    <a:pt x="299" y="47"/>
                  </a:lnTo>
                  <a:lnTo>
                    <a:pt x="311" y="59"/>
                  </a:lnTo>
                  <a:lnTo>
                    <a:pt x="322" y="73"/>
                  </a:lnTo>
                  <a:lnTo>
                    <a:pt x="703" y="593"/>
                  </a:lnTo>
                  <a:lnTo>
                    <a:pt x="724" y="618"/>
                  </a:lnTo>
                  <a:lnTo>
                    <a:pt x="747" y="646"/>
                  </a:lnTo>
                  <a:lnTo>
                    <a:pt x="758" y="660"/>
                  </a:lnTo>
                  <a:lnTo>
                    <a:pt x="767" y="675"/>
                  </a:lnTo>
                  <a:lnTo>
                    <a:pt x="776" y="688"/>
                  </a:lnTo>
                  <a:lnTo>
                    <a:pt x="782" y="700"/>
                  </a:lnTo>
                  <a:lnTo>
                    <a:pt x="235" y="7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1"/>
            <p:cNvSpPr/>
            <p:nvPr/>
          </p:nvSpPr>
          <p:spPr>
            <a:xfrm>
              <a:off x="5276341" y="2214775"/>
              <a:ext cx="227508" cy="34611"/>
            </a:xfrm>
            <a:custGeom>
              <a:avLst/>
              <a:gdLst/>
              <a:ahLst/>
              <a:cxnLst/>
              <a:rect l="l" t="t" r="r" b="b"/>
              <a:pathLst>
                <a:path w="494" h="76" extrusionOk="0">
                  <a:moveTo>
                    <a:pt x="0" y="0"/>
                  </a:moveTo>
                  <a:lnTo>
                    <a:pt x="494" y="0"/>
                  </a:lnTo>
                  <a:lnTo>
                    <a:pt x="493" y="2"/>
                  </a:lnTo>
                  <a:lnTo>
                    <a:pt x="492" y="3"/>
                  </a:lnTo>
                  <a:lnTo>
                    <a:pt x="491" y="5"/>
                  </a:lnTo>
                  <a:lnTo>
                    <a:pt x="490" y="6"/>
                  </a:lnTo>
                  <a:lnTo>
                    <a:pt x="488" y="7"/>
                  </a:lnTo>
                  <a:lnTo>
                    <a:pt x="488" y="8"/>
                  </a:lnTo>
                  <a:lnTo>
                    <a:pt x="477" y="25"/>
                  </a:lnTo>
                  <a:lnTo>
                    <a:pt x="473" y="31"/>
                  </a:lnTo>
                  <a:lnTo>
                    <a:pt x="469" y="36"/>
                  </a:lnTo>
                  <a:lnTo>
                    <a:pt x="464" y="41"/>
                  </a:lnTo>
                  <a:lnTo>
                    <a:pt x="460" y="46"/>
                  </a:lnTo>
                  <a:lnTo>
                    <a:pt x="454" y="51"/>
                  </a:lnTo>
                  <a:lnTo>
                    <a:pt x="449" y="55"/>
                  </a:lnTo>
                  <a:lnTo>
                    <a:pt x="444" y="59"/>
                  </a:lnTo>
                  <a:lnTo>
                    <a:pt x="438" y="62"/>
                  </a:lnTo>
                  <a:lnTo>
                    <a:pt x="432" y="65"/>
                  </a:lnTo>
                  <a:lnTo>
                    <a:pt x="426" y="68"/>
                  </a:lnTo>
                  <a:lnTo>
                    <a:pt x="420" y="70"/>
                  </a:lnTo>
                  <a:lnTo>
                    <a:pt x="413" y="72"/>
                  </a:lnTo>
                  <a:lnTo>
                    <a:pt x="407" y="74"/>
                  </a:lnTo>
                  <a:lnTo>
                    <a:pt x="400" y="75"/>
                  </a:lnTo>
                  <a:lnTo>
                    <a:pt x="394" y="76"/>
                  </a:lnTo>
                  <a:lnTo>
                    <a:pt x="387" y="76"/>
                  </a:lnTo>
                  <a:lnTo>
                    <a:pt x="76" y="76"/>
                  </a:lnTo>
                  <a:lnTo>
                    <a:pt x="68" y="76"/>
                  </a:lnTo>
                  <a:lnTo>
                    <a:pt x="61" y="74"/>
                  </a:lnTo>
                  <a:lnTo>
                    <a:pt x="53" y="73"/>
                  </a:lnTo>
                  <a:lnTo>
                    <a:pt x="46" y="70"/>
                  </a:lnTo>
                  <a:lnTo>
                    <a:pt x="40" y="67"/>
                  </a:lnTo>
                  <a:lnTo>
                    <a:pt x="33" y="63"/>
                  </a:lnTo>
                  <a:lnTo>
                    <a:pt x="28" y="59"/>
                  </a:lnTo>
                  <a:lnTo>
                    <a:pt x="22" y="54"/>
                  </a:lnTo>
                  <a:lnTo>
                    <a:pt x="17" y="48"/>
                  </a:lnTo>
                  <a:lnTo>
                    <a:pt x="13" y="43"/>
                  </a:lnTo>
                  <a:lnTo>
                    <a:pt x="9" y="36"/>
                  </a:lnTo>
                  <a:lnTo>
                    <a:pt x="6" y="30"/>
                  </a:lnTo>
                  <a:lnTo>
                    <a:pt x="3" y="23"/>
                  </a:lnTo>
                  <a:lnTo>
                    <a:pt x="2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1"/>
            <p:cNvSpPr/>
            <p:nvPr/>
          </p:nvSpPr>
          <p:spPr>
            <a:xfrm>
              <a:off x="5276341" y="2150629"/>
              <a:ext cx="240430" cy="23074"/>
            </a:xfrm>
            <a:custGeom>
              <a:avLst/>
              <a:gdLst/>
              <a:ahLst/>
              <a:cxnLst/>
              <a:rect l="l" t="t" r="r" b="b"/>
              <a:pathLst>
                <a:path w="522" h="51" extrusionOk="0">
                  <a:moveTo>
                    <a:pt x="522" y="0"/>
                  </a:moveTo>
                  <a:lnTo>
                    <a:pt x="522" y="7"/>
                  </a:lnTo>
                  <a:lnTo>
                    <a:pt x="521" y="14"/>
                  </a:lnTo>
                  <a:lnTo>
                    <a:pt x="520" y="28"/>
                  </a:lnTo>
                  <a:lnTo>
                    <a:pt x="518" y="40"/>
                  </a:lnTo>
                  <a:lnTo>
                    <a:pt x="516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1"/>
            <p:cNvSpPr/>
            <p:nvPr/>
          </p:nvSpPr>
          <p:spPr>
            <a:xfrm>
              <a:off x="5276341" y="2031105"/>
              <a:ext cx="240430" cy="99679"/>
            </a:xfrm>
            <a:custGeom>
              <a:avLst/>
              <a:gdLst/>
              <a:ahLst/>
              <a:cxnLst/>
              <a:rect l="l" t="t" r="r" b="b"/>
              <a:pathLst>
                <a:path w="522" h="217" extrusionOk="0">
                  <a:moveTo>
                    <a:pt x="522" y="217"/>
                  </a:moveTo>
                  <a:lnTo>
                    <a:pt x="0" y="217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384" y="0"/>
                  </a:lnTo>
                  <a:lnTo>
                    <a:pt x="391" y="0"/>
                  </a:lnTo>
                  <a:lnTo>
                    <a:pt x="398" y="1"/>
                  </a:lnTo>
                  <a:lnTo>
                    <a:pt x="404" y="2"/>
                  </a:lnTo>
                  <a:lnTo>
                    <a:pt x="411" y="3"/>
                  </a:lnTo>
                  <a:lnTo>
                    <a:pt x="417" y="5"/>
                  </a:lnTo>
                  <a:lnTo>
                    <a:pt x="423" y="8"/>
                  </a:lnTo>
                  <a:lnTo>
                    <a:pt x="429" y="10"/>
                  </a:lnTo>
                  <a:lnTo>
                    <a:pt x="435" y="13"/>
                  </a:lnTo>
                  <a:lnTo>
                    <a:pt x="441" y="17"/>
                  </a:lnTo>
                  <a:lnTo>
                    <a:pt x="446" y="21"/>
                  </a:lnTo>
                  <a:lnTo>
                    <a:pt x="452" y="25"/>
                  </a:lnTo>
                  <a:lnTo>
                    <a:pt x="457" y="30"/>
                  </a:lnTo>
                  <a:lnTo>
                    <a:pt x="461" y="34"/>
                  </a:lnTo>
                  <a:lnTo>
                    <a:pt x="466" y="40"/>
                  </a:lnTo>
                  <a:lnTo>
                    <a:pt x="470" y="45"/>
                  </a:lnTo>
                  <a:lnTo>
                    <a:pt x="474" y="51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4" y="66"/>
                  </a:lnTo>
                  <a:lnTo>
                    <a:pt x="484" y="66"/>
                  </a:lnTo>
                  <a:lnTo>
                    <a:pt x="486" y="69"/>
                  </a:lnTo>
                  <a:lnTo>
                    <a:pt x="488" y="73"/>
                  </a:lnTo>
                  <a:lnTo>
                    <a:pt x="494" y="84"/>
                  </a:lnTo>
                  <a:lnTo>
                    <a:pt x="500" y="101"/>
                  </a:lnTo>
                  <a:lnTo>
                    <a:pt x="507" y="122"/>
                  </a:lnTo>
                  <a:lnTo>
                    <a:pt x="513" y="149"/>
                  </a:lnTo>
                  <a:lnTo>
                    <a:pt x="519" y="1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1" name="Google Shape;821;p31"/>
          <p:cNvGrpSpPr/>
          <p:nvPr/>
        </p:nvGrpSpPr>
        <p:grpSpPr>
          <a:xfrm>
            <a:off x="7538257" y="3308686"/>
            <a:ext cx="689768" cy="598133"/>
            <a:chOff x="2248126" y="4594614"/>
            <a:chExt cx="764206" cy="662682"/>
          </a:xfrm>
        </p:grpSpPr>
        <p:sp>
          <p:nvSpPr>
            <p:cNvPr id="822" name="Google Shape;822;p31"/>
            <p:cNvSpPr/>
            <p:nvPr/>
          </p:nvSpPr>
          <p:spPr>
            <a:xfrm>
              <a:off x="2248126" y="4924109"/>
              <a:ext cx="711137" cy="333187"/>
            </a:xfrm>
            <a:custGeom>
              <a:avLst/>
              <a:gdLst/>
              <a:ahLst/>
              <a:cxnLst/>
              <a:rect l="l" t="t" r="r" b="b"/>
              <a:pathLst>
                <a:path w="1542" h="723" extrusionOk="0">
                  <a:moveTo>
                    <a:pt x="153" y="378"/>
                  </a:moveTo>
                  <a:lnTo>
                    <a:pt x="198" y="265"/>
                  </a:lnTo>
                  <a:lnTo>
                    <a:pt x="214" y="305"/>
                  </a:lnTo>
                  <a:lnTo>
                    <a:pt x="232" y="344"/>
                  </a:lnTo>
                  <a:lnTo>
                    <a:pt x="253" y="381"/>
                  </a:lnTo>
                  <a:lnTo>
                    <a:pt x="276" y="417"/>
                  </a:lnTo>
                  <a:lnTo>
                    <a:pt x="301" y="452"/>
                  </a:lnTo>
                  <a:lnTo>
                    <a:pt x="329" y="485"/>
                  </a:lnTo>
                  <a:lnTo>
                    <a:pt x="358" y="517"/>
                  </a:lnTo>
                  <a:lnTo>
                    <a:pt x="389" y="546"/>
                  </a:lnTo>
                  <a:lnTo>
                    <a:pt x="423" y="574"/>
                  </a:lnTo>
                  <a:lnTo>
                    <a:pt x="458" y="600"/>
                  </a:lnTo>
                  <a:lnTo>
                    <a:pt x="495" y="623"/>
                  </a:lnTo>
                  <a:lnTo>
                    <a:pt x="533" y="645"/>
                  </a:lnTo>
                  <a:lnTo>
                    <a:pt x="573" y="664"/>
                  </a:lnTo>
                  <a:lnTo>
                    <a:pt x="615" y="681"/>
                  </a:lnTo>
                  <a:lnTo>
                    <a:pt x="658" y="695"/>
                  </a:lnTo>
                  <a:lnTo>
                    <a:pt x="703" y="706"/>
                  </a:lnTo>
                  <a:lnTo>
                    <a:pt x="774" y="718"/>
                  </a:lnTo>
                  <a:lnTo>
                    <a:pt x="844" y="723"/>
                  </a:lnTo>
                  <a:lnTo>
                    <a:pt x="914" y="721"/>
                  </a:lnTo>
                  <a:lnTo>
                    <a:pt x="982" y="712"/>
                  </a:lnTo>
                  <a:lnTo>
                    <a:pt x="1048" y="697"/>
                  </a:lnTo>
                  <a:lnTo>
                    <a:pt x="1112" y="676"/>
                  </a:lnTo>
                  <a:lnTo>
                    <a:pt x="1173" y="649"/>
                  </a:lnTo>
                  <a:lnTo>
                    <a:pt x="1232" y="616"/>
                  </a:lnTo>
                  <a:lnTo>
                    <a:pt x="1287" y="577"/>
                  </a:lnTo>
                  <a:lnTo>
                    <a:pt x="1338" y="534"/>
                  </a:lnTo>
                  <a:lnTo>
                    <a:pt x="1385" y="485"/>
                  </a:lnTo>
                  <a:lnTo>
                    <a:pt x="1427" y="432"/>
                  </a:lnTo>
                  <a:lnTo>
                    <a:pt x="1464" y="375"/>
                  </a:lnTo>
                  <a:lnTo>
                    <a:pt x="1496" y="313"/>
                  </a:lnTo>
                  <a:lnTo>
                    <a:pt x="1522" y="248"/>
                  </a:lnTo>
                  <a:lnTo>
                    <a:pt x="1542" y="178"/>
                  </a:lnTo>
                  <a:lnTo>
                    <a:pt x="1542" y="172"/>
                  </a:lnTo>
                  <a:lnTo>
                    <a:pt x="1542" y="170"/>
                  </a:lnTo>
                  <a:lnTo>
                    <a:pt x="1542" y="168"/>
                  </a:lnTo>
                  <a:lnTo>
                    <a:pt x="1542" y="166"/>
                  </a:lnTo>
                  <a:lnTo>
                    <a:pt x="1542" y="164"/>
                  </a:lnTo>
                  <a:lnTo>
                    <a:pt x="1542" y="162"/>
                  </a:lnTo>
                  <a:lnTo>
                    <a:pt x="1541" y="160"/>
                  </a:lnTo>
                  <a:lnTo>
                    <a:pt x="1540" y="158"/>
                  </a:lnTo>
                  <a:lnTo>
                    <a:pt x="1539" y="157"/>
                  </a:lnTo>
                  <a:lnTo>
                    <a:pt x="1538" y="155"/>
                  </a:lnTo>
                  <a:lnTo>
                    <a:pt x="1537" y="154"/>
                  </a:lnTo>
                  <a:lnTo>
                    <a:pt x="1536" y="152"/>
                  </a:lnTo>
                  <a:lnTo>
                    <a:pt x="1534" y="151"/>
                  </a:lnTo>
                  <a:lnTo>
                    <a:pt x="1531" y="149"/>
                  </a:lnTo>
                  <a:lnTo>
                    <a:pt x="1528" y="147"/>
                  </a:lnTo>
                  <a:lnTo>
                    <a:pt x="1524" y="146"/>
                  </a:lnTo>
                  <a:lnTo>
                    <a:pt x="1520" y="146"/>
                  </a:lnTo>
                  <a:lnTo>
                    <a:pt x="1516" y="146"/>
                  </a:lnTo>
                  <a:lnTo>
                    <a:pt x="1512" y="147"/>
                  </a:lnTo>
                  <a:lnTo>
                    <a:pt x="1510" y="147"/>
                  </a:lnTo>
                  <a:lnTo>
                    <a:pt x="1509" y="148"/>
                  </a:lnTo>
                  <a:lnTo>
                    <a:pt x="1507" y="149"/>
                  </a:lnTo>
                  <a:lnTo>
                    <a:pt x="1505" y="150"/>
                  </a:lnTo>
                  <a:lnTo>
                    <a:pt x="1503" y="151"/>
                  </a:lnTo>
                  <a:lnTo>
                    <a:pt x="1502" y="152"/>
                  </a:lnTo>
                  <a:lnTo>
                    <a:pt x="1500" y="154"/>
                  </a:lnTo>
                  <a:lnTo>
                    <a:pt x="1499" y="155"/>
                  </a:lnTo>
                  <a:lnTo>
                    <a:pt x="1468" y="199"/>
                  </a:lnTo>
                  <a:lnTo>
                    <a:pt x="1435" y="240"/>
                  </a:lnTo>
                  <a:lnTo>
                    <a:pt x="1398" y="278"/>
                  </a:lnTo>
                  <a:lnTo>
                    <a:pt x="1359" y="313"/>
                  </a:lnTo>
                  <a:lnTo>
                    <a:pt x="1317" y="345"/>
                  </a:lnTo>
                  <a:lnTo>
                    <a:pt x="1274" y="374"/>
                  </a:lnTo>
                  <a:lnTo>
                    <a:pt x="1228" y="399"/>
                  </a:lnTo>
                  <a:lnTo>
                    <a:pt x="1180" y="421"/>
                  </a:lnTo>
                  <a:lnTo>
                    <a:pt x="1131" y="439"/>
                  </a:lnTo>
                  <a:lnTo>
                    <a:pt x="1080" y="454"/>
                  </a:lnTo>
                  <a:lnTo>
                    <a:pt x="1028" y="464"/>
                  </a:lnTo>
                  <a:lnTo>
                    <a:pt x="975" y="471"/>
                  </a:lnTo>
                  <a:lnTo>
                    <a:pt x="921" y="474"/>
                  </a:lnTo>
                  <a:lnTo>
                    <a:pt x="867" y="473"/>
                  </a:lnTo>
                  <a:lnTo>
                    <a:pt x="812" y="467"/>
                  </a:lnTo>
                  <a:lnTo>
                    <a:pt x="757" y="457"/>
                  </a:lnTo>
                  <a:lnTo>
                    <a:pt x="691" y="440"/>
                  </a:lnTo>
                  <a:lnTo>
                    <a:pt x="628" y="416"/>
                  </a:lnTo>
                  <a:lnTo>
                    <a:pt x="569" y="387"/>
                  </a:lnTo>
                  <a:lnTo>
                    <a:pt x="514" y="352"/>
                  </a:lnTo>
                  <a:lnTo>
                    <a:pt x="462" y="313"/>
                  </a:lnTo>
                  <a:lnTo>
                    <a:pt x="415" y="269"/>
                  </a:lnTo>
                  <a:lnTo>
                    <a:pt x="372" y="222"/>
                  </a:lnTo>
                  <a:lnTo>
                    <a:pt x="334" y="170"/>
                  </a:lnTo>
                  <a:lnTo>
                    <a:pt x="478" y="170"/>
                  </a:lnTo>
                  <a:lnTo>
                    <a:pt x="486" y="170"/>
                  </a:lnTo>
                  <a:lnTo>
                    <a:pt x="494" y="169"/>
                  </a:lnTo>
                  <a:lnTo>
                    <a:pt x="501" y="168"/>
                  </a:lnTo>
                  <a:lnTo>
                    <a:pt x="508" y="166"/>
                  </a:lnTo>
                  <a:lnTo>
                    <a:pt x="516" y="163"/>
                  </a:lnTo>
                  <a:lnTo>
                    <a:pt x="522" y="159"/>
                  </a:lnTo>
                  <a:lnTo>
                    <a:pt x="529" y="155"/>
                  </a:lnTo>
                  <a:lnTo>
                    <a:pt x="535" y="150"/>
                  </a:lnTo>
                  <a:lnTo>
                    <a:pt x="540" y="145"/>
                  </a:lnTo>
                  <a:lnTo>
                    <a:pt x="545" y="139"/>
                  </a:lnTo>
                  <a:lnTo>
                    <a:pt x="550" y="133"/>
                  </a:lnTo>
                  <a:lnTo>
                    <a:pt x="554" y="126"/>
                  </a:lnTo>
                  <a:lnTo>
                    <a:pt x="557" y="119"/>
                  </a:lnTo>
                  <a:lnTo>
                    <a:pt x="559" y="112"/>
                  </a:lnTo>
                  <a:lnTo>
                    <a:pt x="561" y="104"/>
                  </a:lnTo>
                  <a:lnTo>
                    <a:pt x="562" y="96"/>
                  </a:lnTo>
                  <a:lnTo>
                    <a:pt x="562" y="89"/>
                  </a:lnTo>
                  <a:lnTo>
                    <a:pt x="561" y="81"/>
                  </a:lnTo>
                  <a:lnTo>
                    <a:pt x="560" y="73"/>
                  </a:lnTo>
                  <a:lnTo>
                    <a:pt x="558" y="66"/>
                  </a:lnTo>
                  <a:lnTo>
                    <a:pt x="555" y="59"/>
                  </a:lnTo>
                  <a:lnTo>
                    <a:pt x="551" y="52"/>
                  </a:lnTo>
                  <a:lnTo>
                    <a:pt x="547" y="45"/>
                  </a:lnTo>
                  <a:lnTo>
                    <a:pt x="542" y="39"/>
                  </a:lnTo>
                  <a:lnTo>
                    <a:pt x="537" y="34"/>
                  </a:lnTo>
                  <a:lnTo>
                    <a:pt x="531" y="29"/>
                  </a:lnTo>
                  <a:lnTo>
                    <a:pt x="525" y="24"/>
                  </a:lnTo>
                  <a:lnTo>
                    <a:pt x="519" y="20"/>
                  </a:lnTo>
                  <a:lnTo>
                    <a:pt x="512" y="17"/>
                  </a:lnTo>
                  <a:lnTo>
                    <a:pt x="504" y="14"/>
                  </a:lnTo>
                  <a:lnTo>
                    <a:pt x="497" y="12"/>
                  </a:lnTo>
                  <a:lnTo>
                    <a:pt x="489" y="11"/>
                  </a:lnTo>
                  <a:lnTo>
                    <a:pt x="323" y="3"/>
                  </a:lnTo>
                  <a:lnTo>
                    <a:pt x="206" y="0"/>
                  </a:lnTo>
                  <a:lnTo>
                    <a:pt x="165" y="1"/>
                  </a:lnTo>
                  <a:lnTo>
                    <a:pt x="152" y="2"/>
                  </a:lnTo>
                  <a:lnTo>
                    <a:pt x="148" y="2"/>
                  </a:lnTo>
                  <a:lnTo>
                    <a:pt x="146" y="3"/>
                  </a:lnTo>
                  <a:lnTo>
                    <a:pt x="145" y="3"/>
                  </a:lnTo>
                  <a:lnTo>
                    <a:pt x="144" y="4"/>
                  </a:lnTo>
                  <a:lnTo>
                    <a:pt x="143" y="5"/>
                  </a:lnTo>
                  <a:lnTo>
                    <a:pt x="141" y="9"/>
                  </a:lnTo>
                  <a:lnTo>
                    <a:pt x="134" y="20"/>
                  </a:lnTo>
                  <a:lnTo>
                    <a:pt x="116" y="57"/>
                  </a:lnTo>
                  <a:lnTo>
                    <a:pt x="69" y="164"/>
                  </a:lnTo>
                  <a:lnTo>
                    <a:pt x="6" y="316"/>
                  </a:lnTo>
                  <a:lnTo>
                    <a:pt x="3" y="324"/>
                  </a:lnTo>
                  <a:lnTo>
                    <a:pt x="1" y="332"/>
                  </a:lnTo>
                  <a:lnTo>
                    <a:pt x="0" y="339"/>
                  </a:lnTo>
                  <a:lnTo>
                    <a:pt x="0" y="347"/>
                  </a:lnTo>
                  <a:lnTo>
                    <a:pt x="1" y="354"/>
                  </a:lnTo>
                  <a:lnTo>
                    <a:pt x="2" y="362"/>
                  </a:lnTo>
                  <a:lnTo>
                    <a:pt x="4" y="369"/>
                  </a:lnTo>
                  <a:lnTo>
                    <a:pt x="7" y="376"/>
                  </a:lnTo>
                  <a:lnTo>
                    <a:pt x="10" y="383"/>
                  </a:lnTo>
                  <a:lnTo>
                    <a:pt x="14" y="389"/>
                  </a:lnTo>
                  <a:lnTo>
                    <a:pt x="19" y="395"/>
                  </a:lnTo>
                  <a:lnTo>
                    <a:pt x="24" y="401"/>
                  </a:lnTo>
                  <a:lnTo>
                    <a:pt x="30" y="406"/>
                  </a:lnTo>
                  <a:lnTo>
                    <a:pt x="37" y="411"/>
                  </a:lnTo>
                  <a:lnTo>
                    <a:pt x="44" y="415"/>
                  </a:lnTo>
                  <a:lnTo>
                    <a:pt x="52" y="418"/>
                  </a:lnTo>
                  <a:lnTo>
                    <a:pt x="52" y="418"/>
                  </a:lnTo>
                  <a:lnTo>
                    <a:pt x="60" y="422"/>
                  </a:lnTo>
                  <a:lnTo>
                    <a:pt x="68" y="425"/>
                  </a:lnTo>
                  <a:lnTo>
                    <a:pt x="76" y="427"/>
                  </a:lnTo>
                  <a:lnTo>
                    <a:pt x="84" y="427"/>
                  </a:lnTo>
                  <a:lnTo>
                    <a:pt x="91" y="427"/>
                  </a:lnTo>
                  <a:lnTo>
                    <a:pt x="99" y="427"/>
                  </a:lnTo>
                  <a:lnTo>
                    <a:pt x="106" y="425"/>
                  </a:lnTo>
                  <a:lnTo>
                    <a:pt x="113" y="423"/>
                  </a:lnTo>
                  <a:lnTo>
                    <a:pt x="120" y="420"/>
                  </a:lnTo>
                  <a:lnTo>
                    <a:pt x="126" y="416"/>
                  </a:lnTo>
                  <a:lnTo>
                    <a:pt x="132" y="411"/>
                  </a:lnTo>
                  <a:lnTo>
                    <a:pt x="137" y="406"/>
                  </a:lnTo>
                  <a:lnTo>
                    <a:pt x="142" y="400"/>
                  </a:lnTo>
                  <a:lnTo>
                    <a:pt x="146" y="393"/>
                  </a:lnTo>
                  <a:lnTo>
                    <a:pt x="150" y="3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1"/>
            <p:cNvSpPr/>
            <p:nvPr/>
          </p:nvSpPr>
          <p:spPr>
            <a:xfrm>
              <a:off x="2301195" y="4594614"/>
              <a:ext cx="711137" cy="333187"/>
            </a:xfrm>
            <a:custGeom>
              <a:avLst/>
              <a:gdLst/>
              <a:ahLst/>
              <a:cxnLst/>
              <a:rect l="l" t="t" r="r" b="b"/>
              <a:pathLst>
                <a:path w="1542" h="723" extrusionOk="0">
                  <a:moveTo>
                    <a:pt x="1389" y="345"/>
                  </a:moveTo>
                  <a:lnTo>
                    <a:pt x="1344" y="457"/>
                  </a:lnTo>
                  <a:lnTo>
                    <a:pt x="1328" y="417"/>
                  </a:lnTo>
                  <a:lnTo>
                    <a:pt x="1310" y="379"/>
                  </a:lnTo>
                  <a:lnTo>
                    <a:pt x="1289" y="341"/>
                  </a:lnTo>
                  <a:lnTo>
                    <a:pt x="1266" y="305"/>
                  </a:lnTo>
                  <a:lnTo>
                    <a:pt x="1241" y="271"/>
                  </a:lnTo>
                  <a:lnTo>
                    <a:pt x="1214" y="238"/>
                  </a:lnTo>
                  <a:lnTo>
                    <a:pt x="1184" y="207"/>
                  </a:lnTo>
                  <a:lnTo>
                    <a:pt x="1153" y="177"/>
                  </a:lnTo>
                  <a:lnTo>
                    <a:pt x="1120" y="149"/>
                  </a:lnTo>
                  <a:lnTo>
                    <a:pt x="1085" y="123"/>
                  </a:lnTo>
                  <a:lnTo>
                    <a:pt x="1048" y="100"/>
                  </a:lnTo>
                  <a:lnTo>
                    <a:pt x="1009" y="78"/>
                  </a:lnTo>
                  <a:lnTo>
                    <a:pt x="969" y="59"/>
                  </a:lnTo>
                  <a:lnTo>
                    <a:pt x="927" y="43"/>
                  </a:lnTo>
                  <a:lnTo>
                    <a:pt x="884" y="28"/>
                  </a:lnTo>
                  <a:lnTo>
                    <a:pt x="839" y="17"/>
                  </a:lnTo>
                  <a:lnTo>
                    <a:pt x="769" y="5"/>
                  </a:lnTo>
                  <a:lnTo>
                    <a:pt x="698" y="0"/>
                  </a:lnTo>
                  <a:lnTo>
                    <a:pt x="629" y="2"/>
                  </a:lnTo>
                  <a:lnTo>
                    <a:pt x="561" y="11"/>
                  </a:lnTo>
                  <a:lnTo>
                    <a:pt x="495" y="26"/>
                  </a:lnTo>
                  <a:lnTo>
                    <a:pt x="431" y="47"/>
                  </a:lnTo>
                  <a:lnTo>
                    <a:pt x="369" y="75"/>
                  </a:lnTo>
                  <a:lnTo>
                    <a:pt x="311" y="108"/>
                  </a:lnTo>
                  <a:lnTo>
                    <a:pt x="256" y="146"/>
                  </a:lnTo>
                  <a:lnTo>
                    <a:pt x="205" y="190"/>
                  </a:lnTo>
                  <a:lnTo>
                    <a:pt x="158" y="238"/>
                  </a:lnTo>
                  <a:lnTo>
                    <a:pt x="115" y="291"/>
                  </a:lnTo>
                  <a:lnTo>
                    <a:pt x="78" y="349"/>
                  </a:lnTo>
                  <a:lnTo>
                    <a:pt x="46" y="410"/>
                  </a:lnTo>
                  <a:lnTo>
                    <a:pt x="20" y="476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0" y="553"/>
                  </a:lnTo>
                  <a:lnTo>
                    <a:pt x="0" y="555"/>
                  </a:lnTo>
                  <a:lnTo>
                    <a:pt x="0" y="558"/>
                  </a:lnTo>
                  <a:lnTo>
                    <a:pt x="0" y="560"/>
                  </a:lnTo>
                  <a:lnTo>
                    <a:pt x="1" y="562"/>
                  </a:lnTo>
                  <a:lnTo>
                    <a:pt x="1" y="563"/>
                  </a:lnTo>
                  <a:lnTo>
                    <a:pt x="2" y="565"/>
                  </a:lnTo>
                  <a:lnTo>
                    <a:pt x="3" y="567"/>
                  </a:lnTo>
                  <a:lnTo>
                    <a:pt x="4" y="568"/>
                  </a:lnTo>
                  <a:lnTo>
                    <a:pt x="5" y="570"/>
                  </a:lnTo>
                  <a:lnTo>
                    <a:pt x="7" y="571"/>
                  </a:lnTo>
                  <a:lnTo>
                    <a:pt x="8" y="572"/>
                  </a:lnTo>
                  <a:lnTo>
                    <a:pt x="11" y="574"/>
                  </a:lnTo>
                  <a:lnTo>
                    <a:pt x="15" y="576"/>
                  </a:lnTo>
                  <a:lnTo>
                    <a:pt x="19" y="577"/>
                  </a:lnTo>
                  <a:lnTo>
                    <a:pt x="22" y="577"/>
                  </a:lnTo>
                  <a:lnTo>
                    <a:pt x="26" y="577"/>
                  </a:lnTo>
                  <a:lnTo>
                    <a:pt x="30" y="576"/>
                  </a:lnTo>
                  <a:lnTo>
                    <a:pt x="32" y="576"/>
                  </a:lnTo>
                  <a:lnTo>
                    <a:pt x="34" y="575"/>
                  </a:lnTo>
                  <a:lnTo>
                    <a:pt x="36" y="574"/>
                  </a:lnTo>
                  <a:lnTo>
                    <a:pt x="37" y="573"/>
                  </a:lnTo>
                  <a:lnTo>
                    <a:pt x="39" y="572"/>
                  </a:lnTo>
                  <a:lnTo>
                    <a:pt x="41" y="570"/>
                  </a:lnTo>
                  <a:lnTo>
                    <a:pt x="42" y="569"/>
                  </a:lnTo>
                  <a:lnTo>
                    <a:pt x="43" y="567"/>
                  </a:lnTo>
                  <a:lnTo>
                    <a:pt x="74" y="523"/>
                  </a:lnTo>
                  <a:lnTo>
                    <a:pt x="108" y="483"/>
                  </a:lnTo>
                  <a:lnTo>
                    <a:pt x="144" y="445"/>
                  </a:lnTo>
                  <a:lnTo>
                    <a:pt x="183" y="410"/>
                  </a:lnTo>
                  <a:lnTo>
                    <a:pt x="225" y="378"/>
                  </a:lnTo>
                  <a:lnTo>
                    <a:pt x="269" y="349"/>
                  </a:lnTo>
                  <a:lnTo>
                    <a:pt x="315" y="324"/>
                  </a:lnTo>
                  <a:lnTo>
                    <a:pt x="362" y="302"/>
                  </a:lnTo>
                  <a:lnTo>
                    <a:pt x="412" y="284"/>
                  </a:lnTo>
                  <a:lnTo>
                    <a:pt x="462" y="269"/>
                  </a:lnTo>
                  <a:lnTo>
                    <a:pt x="514" y="258"/>
                  </a:lnTo>
                  <a:lnTo>
                    <a:pt x="567" y="251"/>
                  </a:lnTo>
                  <a:lnTo>
                    <a:pt x="621" y="249"/>
                  </a:lnTo>
                  <a:lnTo>
                    <a:pt x="676" y="250"/>
                  </a:lnTo>
                  <a:lnTo>
                    <a:pt x="730" y="255"/>
                  </a:lnTo>
                  <a:lnTo>
                    <a:pt x="785" y="265"/>
                  </a:lnTo>
                  <a:lnTo>
                    <a:pt x="852" y="283"/>
                  </a:lnTo>
                  <a:lnTo>
                    <a:pt x="914" y="307"/>
                  </a:lnTo>
                  <a:lnTo>
                    <a:pt x="974" y="336"/>
                  </a:lnTo>
                  <a:lnTo>
                    <a:pt x="1029" y="371"/>
                  </a:lnTo>
                  <a:lnTo>
                    <a:pt x="1080" y="410"/>
                  </a:lnTo>
                  <a:lnTo>
                    <a:pt x="1127" y="454"/>
                  </a:lnTo>
                  <a:lnTo>
                    <a:pt x="1170" y="502"/>
                  </a:lnTo>
                  <a:lnTo>
                    <a:pt x="1208" y="553"/>
                  </a:lnTo>
                  <a:lnTo>
                    <a:pt x="1064" y="553"/>
                  </a:lnTo>
                  <a:lnTo>
                    <a:pt x="1057" y="553"/>
                  </a:lnTo>
                  <a:lnTo>
                    <a:pt x="1049" y="554"/>
                  </a:lnTo>
                  <a:lnTo>
                    <a:pt x="1041" y="555"/>
                  </a:lnTo>
                  <a:lnTo>
                    <a:pt x="1034" y="558"/>
                  </a:lnTo>
                  <a:lnTo>
                    <a:pt x="1027" y="561"/>
                  </a:lnTo>
                  <a:lnTo>
                    <a:pt x="1020" y="564"/>
                  </a:lnTo>
                  <a:lnTo>
                    <a:pt x="1014" y="568"/>
                  </a:lnTo>
                  <a:lnTo>
                    <a:pt x="1008" y="573"/>
                  </a:lnTo>
                  <a:lnTo>
                    <a:pt x="1002" y="579"/>
                  </a:lnTo>
                  <a:lnTo>
                    <a:pt x="997" y="584"/>
                  </a:lnTo>
                  <a:lnTo>
                    <a:pt x="993" y="590"/>
                  </a:lnTo>
                  <a:lnTo>
                    <a:pt x="989" y="597"/>
                  </a:lnTo>
                  <a:lnTo>
                    <a:pt x="986" y="604"/>
                  </a:lnTo>
                  <a:lnTo>
                    <a:pt x="983" y="611"/>
                  </a:lnTo>
                  <a:lnTo>
                    <a:pt x="981" y="619"/>
                  </a:lnTo>
                  <a:lnTo>
                    <a:pt x="980" y="627"/>
                  </a:lnTo>
                  <a:lnTo>
                    <a:pt x="980" y="635"/>
                  </a:lnTo>
                  <a:lnTo>
                    <a:pt x="981" y="643"/>
                  </a:lnTo>
                  <a:lnTo>
                    <a:pt x="982" y="650"/>
                  </a:lnTo>
                  <a:lnTo>
                    <a:pt x="985" y="658"/>
                  </a:lnTo>
                  <a:lnTo>
                    <a:pt x="988" y="665"/>
                  </a:lnTo>
                  <a:lnTo>
                    <a:pt x="991" y="672"/>
                  </a:lnTo>
                  <a:lnTo>
                    <a:pt x="995" y="678"/>
                  </a:lnTo>
                  <a:lnTo>
                    <a:pt x="1000" y="684"/>
                  </a:lnTo>
                  <a:lnTo>
                    <a:pt x="1005" y="690"/>
                  </a:lnTo>
                  <a:lnTo>
                    <a:pt x="1011" y="695"/>
                  </a:lnTo>
                  <a:lnTo>
                    <a:pt x="1017" y="699"/>
                  </a:lnTo>
                  <a:lnTo>
                    <a:pt x="1024" y="703"/>
                  </a:lnTo>
                  <a:lnTo>
                    <a:pt x="1031" y="706"/>
                  </a:lnTo>
                  <a:lnTo>
                    <a:pt x="1038" y="708"/>
                  </a:lnTo>
                  <a:lnTo>
                    <a:pt x="1046" y="710"/>
                  </a:lnTo>
                  <a:lnTo>
                    <a:pt x="1053" y="711"/>
                  </a:lnTo>
                  <a:lnTo>
                    <a:pt x="1219" y="720"/>
                  </a:lnTo>
                  <a:lnTo>
                    <a:pt x="1337" y="723"/>
                  </a:lnTo>
                  <a:lnTo>
                    <a:pt x="1378" y="723"/>
                  </a:lnTo>
                  <a:lnTo>
                    <a:pt x="1391" y="722"/>
                  </a:lnTo>
                  <a:lnTo>
                    <a:pt x="1395" y="721"/>
                  </a:lnTo>
                  <a:lnTo>
                    <a:pt x="1396" y="720"/>
                  </a:lnTo>
                  <a:lnTo>
                    <a:pt x="1397" y="720"/>
                  </a:lnTo>
                  <a:lnTo>
                    <a:pt x="1398" y="719"/>
                  </a:lnTo>
                  <a:lnTo>
                    <a:pt x="1399" y="718"/>
                  </a:lnTo>
                  <a:lnTo>
                    <a:pt x="1402" y="715"/>
                  </a:lnTo>
                  <a:lnTo>
                    <a:pt x="1408" y="703"/>
                  </a:lnTo>
                  <a:lnTo>
                    <a:pt x="1426" y="666"/>
                  </a:lnTo>
                  <a:lnTo>
                    <a:pt x="1473" y="559"/>
                  </a:lnTo>
                  <a:lnTo>
                    <a:pt x="1536" y="407"/>
                  </a:lnTo>
                  <a:lnTo>
                    <a:pt x="1539" y="399"/>
                  </a:lnTo>
                  <a:lnTo>
                    <a:pt x="1541" y="392"/>
                  </a:lnTo>
                  <a:lnTo>
                    <a:pt x="1542" y="384"/>
                  </a:lnTo>
                  <a:lnTo>
                    <a:pt x="1542" y="376"/>
                  </a:lnTo>
                  <a:lnTo>
                    <a:pt x="1542" y="369"/>
                  </a:lnTo>
                  <a:lnTo>
                    <a:pt x="1541" y="362"/>
                  </a:lnTo>
                  <a:lnTo>
                    <a:pt x="1539" y="354"/>
                  </a:lnTo>
                  <a:lnTo>
                    <a:pt x="1536" y="347"/>
                  </a:lnTo>
                  <a:lnTo>
                    <a:pt x="1532" y="341"/>
                  </a:lnTo>
                  <a:lnTo>
                    <a:pt x="1528" y="334"/>
                  </a:lnTo>
                  <a:lnTo>
                    <a:pt x="1524" y="328"/>
                  </a:lnTo>
                  <a:lnTo>
                    <a:pt x="1518" y="322"/>
                  </a:lnTo>
                  <a:lnTo>
                    <a:pt x="1512" y="317"/>
                  </a:lnTo>
                  <a:lnTo>
                    <a:pt x="1505" y="313"/>
                  </a:lnTo>
                  <a:lnTo>
                    <a:pt x="1498" y="308"/>
                  </a:lnTo>
                  <a:lnTo>
                    <a:pt x="1490" y="305"/>
                  </a:lnTo>
                  <a:lnTo>
                    <a:pt x="1490" y="305"/>
                  </a:lnTo>
                  <a:lnTo>
                    <a:pt x="1483" y="302"/>
                  </a:lnTo>
                  <a:lnTo>
                    <a:pt x="1475" y="299"/>
                  </a:lnTo>
                  <a:lnTo>
                    <a:pt x="1468" y="298"/>
                  </a:lnTo>
                  <a:lnTo>
                    <a:pt x="1460" y="297"/>
                  </a:lnTo>
                  <a:lnTo>
                    <a:pt x="1453" y="297"/>
                  </a:lnTo>
                  <a:lnTo>
                    <a:pt x="1445" y="298"/>
                  </a:lnTo>
                  <a:lnTo>
                    <a:pt x="1438" y="300"/>
                  </a:lnTo>
                  <a:lnTo>
                    <a:pt x="1431" y="302"/>
                  </a:lnTo>
                  <a:lnTo>
                    <a:pt x="1424" y="306"/>
                  </a:lnTo>
                  <a:lnTo>
                    <a:pt x="1417" y="309"/>
                  </a:lnTo>
                  <a:lnTo>
                    <a:pt x="1411" y="314"/>
                  </a:lnTo>
                  <a:lnTo>
                    <a:pt x="1406" y="319"/>
                  </a:lnTo>
                  <a:lnTo>
                    <a:pt x="1401" y="325"/>
                  </a:lnTo>
                  <a:lnTo>
                    <a:pt x="1396" y="331"/>
                  </a:lnTo>
                  <a:lnTo>
                    <a:pt x="1392" y="3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4" name="Google Shape;824;p31"/>
          <p:cNvGrpSpPr/>
          <p:nvPr/>
        </p:nvGrpSpPr>
        <p:grpSpPr>
          <a:xfrm>
            <a:off x="2248382" y="3419746"/>
            <a:ext cx="689353" cy="415278"/>
            <a:chOff x="2248586" y="2841923"/>
            <a:chExt cx="763746" cy="460093"/>
          </a:xfrm>
        </p:grpSpPr>
        <p:sp>
          <p:nvSpPr>
            <p:cNvPr id="825" name="Google Shape;825;p31"/>
            <p:cNvSpPr/>
            <p:nvPr/>
          </p:nvSpPr>
          <p:spPr>
            <a:xfrm>
              <a:off x="2248586" y="2841923"/>
              <a:ext cx="237661" cy="460093"/>
            </a:xfrm>
            <a:custGeom>
              <a:avLst/>
              <a:gdLst/>
              <a:ahLst/>
              <a:cxnLst/>
              <a:rect l="l" t="t" r="r" b="b"/>
              <a:pathLst>
                <a:path w="516" h="998" extrusionOk="0">
                  <a:moveTo>
                    <a:pt x="0" y="497"/>
                  </a:moveTo>
                  <a:lnTo>
                    <a:pt x="1" y="509"/>
                  </a:lnTo>
                  <a:lnTo>
                    <a:pt x="2" y="521"/>
                  </a:lnTo>
                  <a:lnTo>
                    <a:pt x="5" y="533"/>
                  </a:lnTo>
                  <a:lnTo>
                    <a:pt x="9" y="544"/>
                  </a:lnTo>
                  <a:lnTo>
                    <a:pt x="11" y="550"/>
                  </a:lnTo>
                  <a:lnTo>
                    <a:pt x="14" y="555"/>
                  </a:lnTo>
                  <a:lnTo>
                    <a:pt x="17" y="561"/>
                  </a:lnTo>
                  <a:lnTo>
                    <a:pt x="20" y="566"/>
                  </a:lnTo>
                  <a:lnTo>
                    <a:pt x="23" y="571"/>
                  </a:lnTo>
                  <a:lnTo>
                    <a:pt x="27" y="576"/>
                  </a:lnTo>
                  <a:lnTo>
                    <a:pt x="31" y="581"/>
                  </a:lnTo>
                  <a:lnTo>
                    <a:pt x="36" y="585"/>
                  </a:lnTo>
                  <a:lnTo>
                    <a:pt x="302" y="946"/>
                  </a:lnTo>
                  <a:lnTo>
                    <a:pt x="310" y="956"/>
                  </a:lnTo>
                  <a:lnTo>
                    <a:pt x="318" y="965"/>
                  </a:lnTo>
                  <a:lnTo>
                    <a:pt x="328" y="973"/>
                  </a:lnTo>
                  <a:lnTo>
                    <a:pt x="338" y="980"/>
                  </a:lnTo>
                  <a:lnTo>
                    <a:pt x="348" y="986"/>
                  </a:lnTo>
                  <a:lnTo>
                    <a:pt x="359" y="990"/>
                  </a:lnTo>
                  <a:lnTo>
                    <a:pt x="371" y="994"/>
                  </a:lnTo>
                  <a:lnTo>
                    <a:pt x="382" y="996"/>
                  </a:lnTo>
                  <a:lnTo>
                    <a:pt x="394" y="998"/>
                  </a:lnTo>
                  <a:lnTo>
                    <a:pt x="406" y="998"/>
                  </a:lnTo>
                  <a:lnTo>
                    <a:pt x="418" y="997"/>
                  </a:lnTo>
                  <a:lnTo>
                    <a:pt x="430" y="994"/>
                  </a:lnTo>
                  <a:lnTo>
                    <a:pt x="441" y="991"/>
                  </a:lnTo>
                  <a:lnTo>
                    <a:pt x="453" y="987"/>
                  </a:lnTo>
                  <a:lnTo>
                    <a:pt x="464" y="981"/>
                  </a:lnTo>
                  <a:lnTo>
                    <a:pt x="474" y="974"/>
                  </a:lnTo>
                  <a:lnTo>
                    <a:pt x="474" y="974"/>
                  </a:lnTo>
                  <a:lnTo>
                    <a:pt x="477" y="971"/>
                  </a:lnTo>
                  <a:lnTo>
                    <a:pt x="479" y="968"/>
                  </a:lnTo>
                  <a:lnTo>
                    <a:pt x="484" y="957"/>
                  </a:lnTo>
                  <a:lnTo>
                    <a:pt x="492" y="924"/>
                  </a:lnTo>
                  <a:lnTo>
                    <a:pt x="500" y="875"/>
                  </a:lnTo>
                  <a:lnTo>
                    <a:pt x="505" y="815"/>
                  </a:lnTo>
                  <a:lnTo>
                    <a:pt x="513" y="666"/>
                  </a:lnTo>
                  <a:lnTo>
                    <a:pt x="516" y="499"/>
                  </a:lnTo>
                  <a:lnTo>
                    <a:pt x="513" y="331"/>
                  </a:lnTo>
                  <a:lnTo>
                    <a:pt x="505" y="183"/>
                  </a:lnTo>
                  <a:lnTo>
                    <a:pt x="500" y="122"/>
                  </a:lnTo>
                  <a:lnTo>
                    <a:pt x="492" y="74"/>
                  </a:lnTo>
                  <a:lnTo>
                    <a:pt x="484" y="40"/>
                  </a:lnTo>
                  <a:lnTo>
                    <a:pt x="479" y="29"/>
                  </a:lnTo>
                  <a:lnTo>
                    <a:pt x="477" y="25"/>
                  </a:lnTo>
                  <a:lnTo>
                    <a:pt x="474" y="23"/>
                  </a:lnTo>
                  <a:lnTo>
                    <a:pt x="474" y="23"/>
                  </a:lnTo>
                  <a:lnTo>
                    <a:pt x="463" y="16"/>
                  </a:lnTo>
                  <a:lnTo>
                    <a:pt x="452" y="11"/>
                  </a:lnTo>
                  <a:lnTo>
                    <a:pt x="440" y="6"/>
                  </a:lnTo>
                  <a:lnTo>
                    <a:pt x="429" y="3"/>
                  </a:lnTo>
                  <a:lnTo>
                    <a:pt x="417" y="1"/>
                  </a:lnTo>
                  <a:lnTo>
                    <a:pt x="405" y="0"/>
                  </a:lnTo>
                  <a:lnTo>
                    <a:pt x="393" y="0"/>
                  </a:lnTo>
                  <a:lnTo>
                    <a:pt x="381" y="1"/>
                  </a:lnTo>
                  <a:lnTo>
                    <a:pt x="370" y="4"/>
                  </a:lnTo>
                  <a:lnTo>
                    <a:pt x="359" y="7"/>
                  </a:lnTo>
                  <a:lnTo>
                    <a:pt x="348" y="12"/>
                  </a:lnTo>
                  <a:lnTo>
                    <a:pt x="337" y="18"/>
                  </a:lnTo>
                  <a:lnTo>
                    <a:pt x="327" y="25"/>
                  </a:lnTo>
                  <a:lnTo>
                    <a:pt x="318" y="33"/>
                  </a:lnTo>
                  <a:lnTo>
                    <a:pt x="310" y="42"/>
                  </a:lnTo>
                  <a:lnTo>
                    <a:pt x="302" y="52"/>
                  </a:lnTo>
                  <a:lnTo>
                    <a:pt x="36" y="413"/>
                  </a:lnTo>
                  <a:lnTo>
                    <a:pt x="28" y="422"/>
                  </a:lnTo>
                  <a:lnTo>
                    <a:pt x="21" y="431"/>
                  </a:lnTo>
                  <a:lnTo>
                    <a:pt x="15" y="441"/>
                  </a:lnTo>
                  <a:lnTo>
                    <a:pt x="10" y="452"/>
                  </a:lnTo>
                  <a:lnTo>
                    <a:pt x="6" y="463"/>
                  </a:lnTo>
                  <a:lnTo>
                    <a:pt x="3" y="474"/>
                  </a:lnTo>
                  <a:lnTo>
                    <a:pt x="1" y="480"/>
                  </a:lnTo>
                  <a:lnTo>
                    <a:pt x="1" y="485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1"/>
            <p:cNvSpPr/>
            <p:nvPr/>
          </p:nvSpPr>
          <p:spPr>
            <a:xfrm>
              <a:off x="2497324" y="2936063"/>
              <a:ext cx="241814" cy="78913"/>
            </a:xfrm>
            <a:custGeom>
              <a:avLst/>
              <a:gdLst/>
              <a:ahLst/>
              <a:cxnLst/>
              <a:rect l="l" t="t" r="r" b="b"/>
              <a:pathLst>
                <a:path w="525" h="172" extrusionOk="0">
                  <a:moveTo>
                    <a:pt x="525" y="85"/>
                  </a:moveTo>
                  <a:lnTo>
                    <a:pt x="525" y="89"/>
                  </a:lnTo>
                  <a:lnTo>
                    <a:pt x="525" y="93"/>
                  </a:lnTo>
                  <a:lnTo>
                    <a:pt x="523" y="102"/>
                  </a:lnTo>
                  <a:lnTo>
                    <a:pt x="521" y="110"/>
                  </a:lnTo>
                  <a:lnTo>
                    <a:pt x="518" y="118"/>
                  </a:lnTo>
                  <a:lnTo>
                    <a:pt x="515" y="126"/>
                  </a:lnTo>
                  <a:lnTo>
                    <a:pt x="510" y="133"/>
                  </a:lnTo>
                  <a:lnTo>
                    <a:pt x="505" y="140"/>
                  </a:lnTo>
                  <a:lnTo>
                    <a:pt x="502" y="144"/>
                  </a:lnTo>
                  <a:lnTo>
                    <a:pt x="499" y="147"/>
                  </a:lnTo>
                  <a:lnTo>
                    <a:pt x="493" y="153"/>
                  </a:lnTo>
                  <a:lnTo>
                    <a:pt x="486" y="158"/>
                  </a:lnTo>
                  <a:lnTo>
                    <a:pt x="482" y="160"/>
                  </a:lnTo>
                  <a:lnTo>
                    <a:pt x="479" y="162"/>
                  </a:lnTo>
                  <a:lnTo>
                    <a:pt x="475" y="164"/>
                  </a:lnTo>
                  <a:lnTo>
                    <a:pt x="471" y="166"/>
                  </a:lnTo>
                  <a:lnTo>
                    <a:pt x="468" y="167"/>
                  </a:lnTo>
                  <a:lnTo>
                    <a:pt x="464" y="169"/>
                  </a:lnTo>
                  <a:lnTo>
                    <a:pt x="459" y="170"/>
                  </a:lnTo>
                  <a:lnTo>
                    <a:pt x="455" y="170"/>
                  </a:lnTo>
                  <a:lnTo>
                    <a:pt x="446" y="172"/>
                  </a:lnTo>
                  <a:lnTo>
                    <a:pt x="437" y="172"/>
                  </a:lnTo>
                  <a:lnTo>
                    <a:pt x="5" y="172"/>
                  </a:lnTo>
                  <a:lnTo>
                    <a:pt x="0" y="0"/>
                  </a:lnTo>
                  <a:lnTo>
                    <a:pt x="437" y="0"/>
                  </a:lnTo>
                  <a:lnTo>
                    <a:pt x="446" y="0"/>
                  </a:lnTo>
                  <a:lnTo>
                    <a:pt x="455" y="2"/>
                  </a:lnTo>
                  <a:lnTo>
                    <a:pt x="463" y="4"/>
                  </a:lnTo>
                  <a:lnTo>
                    <a:pt x="471" y="7"/>
                  </a:lnTo>
                  <a:lnTo>
                    <a:pt x="479" y="10"/>
                  </a:lnTo>
                  <a:lnTo>
                    <a:pt x="486" y="14"/>
                  </a:lnTo>
                  <a:lnTo>
                    <a:pt x="493" y="19"/>
                  </a:lnTo>
                  <a:lnTo>
                    <a:pt x="499" y="24"/>
                  </a:lnTo>
                  <a:lnTo>
                    <a:pt x="505" y="30"/>
                  </a:lnTo>
                  <a:lnTo>
                    <a:pt x="510" y="37"/>
                  </a:lnTo>
                  <a:lnTo>
                    <a:pt x="514" y="44"/>
                  </a:lnTo>
                  <a:lnTo>
                    <a:pt x="518" y="51"/>
                  </a:lnTo>
                  <a:lnTo>
                    <a:pt x="521" y="59"/>
                  </a:lnTo>
                  <a:lnTo>
                    <a:pt x="523" y="68"/>
                  </a:lnTo>
                  <a:lnTo>
                    <a:pt x="525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1"/>
            <p:cNvSpPr/>
            <p:nvPr/>
          </p:nvSpPr>
          <p:spPr>
            <a:xfrm>
              <a:off x="2501015" y="3031128"/>
              <a:ext cx="511317" cy="80297"/>
            </a:xfrm>
            <a:custGeom>
              <a:avLst/>
              <a:gdLst/>
              <a:ahLst/>
              <a:cxnLst/>
              <a:rect l="l" t="t" r="r" b="b"/>
              <a:pathLst>
                <a:path w="1109" h="175" extrusionOk="0">
                  <a:moveTo>
                    <a:pt x="1109" y="87"/>
                  </a:moveTo>
                  <a:lnTo>
                    <a:pt x="1109" y="96"/>
                  </a:lnTo>
                  <a:lnTo>
                    <a:pt x="1107" y="104"/>
                  </a:lnTo>
                  <a:lnTo>
                    <a:pt x="1106" y="113"/>
                  </a:lnTo>
                  <a:lnTo>
                    <a:pt x="1103" y="121"/>
                  </a:lnTo>
                  <a:lnTo>
                    <a:pt x="1099" y="129"/>
                  </a:lnTo>
                  <a:lnTo>
                    <a:pt x="1097" y="132"/>
                  </a:lnTo>
                  <a:lnTo>
                    <a:pt x="1095" y="136"/>
                  </a:lnTo>
                  <a:lnTo>
                    <a:pt x="1093" y="140"/>
                  </a:lnTo>
                  <a:lnTo>
                    <a:pt x="1090" y="143"/>
                  </a:lnTo>
                  <a:lnTo>
                    <a:pt x="1087" y="147"/>
                  </a:lnTo>
                  <a:lnTo>
                    <a:pt x="1084" y="150"/>
                  </a:lnTo>
                  <a:lnTo>
                    <a:pt x="1077" y="156"/>
                  </a:lnTo>
                  <a:lnTo>
                    <a:pt x="1071" y="161"/>
                  </a:lnTo>
                  <a:lnTo>
                    <a:pt x="1067" y="163"/>
                  </a:lnTo>
                  <a:lnTo>
                    <a:pt x="1063" y="165"/>
                  </a:lnTo>
                  <a:lnTo>
                    <a:pt x="1060" y="167"/>
                  </a:lnTo>
                  <a:lnTo>
                    <a:pt x="1056" y="169"/>
                  </a:lnTo>
                  <a:lnTo>
                    <a:pt x="1052" y="170"/>
                  </a:lnTo>
                  <a:lnTo>
                    <a:pt x="1048" y="172"/>
                  </a:lnTo>
                  <a:lnTo>
                    <a:pt x="1040" y="173"/>
                  </a:lnTo>
                  <a:lnTo>
                    <a:pt x="1031" y="175"/>
                  </a:lnTo>
                  <a:lnTo>
                    <a:pt x="1022" y="175"/>
                  </a:lnTo>
                  <a:lnTo>
                    <a:pt x="0" y="175"/>
                  </a:lnTo>
                  <a:lnTo>
                    <a:pt x="0" y="87"/>
                  </a:lnTo>
                  <a:lnTo>
                    <a:pt x="0" y="0"/>
                  </a:lnTo>
                  <a:lnTo>
                    <a:pt x="1022" y="0"/>
                  </a:lnTo>
                  <a:lnTo>
                    <a:pt x="1031" y="1"/>
                  </a:lnTo>
                  <a:lnTo>
                    <a:pt x="1039" y="3"/>
                  </a:lnTo>
                  <a:lnTo>
                    <a:pt x="1048" y="5"/>
                  </a:lnTo>
                  <a:lnTo>
                    <a:pt x="1056" y="8"/>
                  </a:lnTo>
                  <a:lnTo>
                    <a:pt x="1063" y="12"/>
                  </a:lnTo>
                  <a:lnTo>
                    <a:pt x="1071" y="16"/>
                  </a:lnTo>
                  <a:lnTo>
                    <a:pt x="1077" y="21"/>
                  </a:lnTo>
                  <a:lnTo>
                    <a:pt x="1083" y="27"/>
                  </a:lnTo>
                  <a:lnTo>
                    <a:pt x="1089" y="33"/>
                  </a:lnTo>
                  <a:lnTo>
                    <a:pt x="1094" y="40"/>
                  </a:lnTo>
                  <a:lnTo>
                    <a:pt x="1098" y="47"/>
                  </a:lnTo>
                  <a:lnTo>
                    <a:pt x="1102" y="54"/>
                  </a:lnTo>
                  <a:lnTo>
                    <a:pt x="1105" y="62"/>
                  </a:lnTo>
                  <a:lnTo>
                    <a:pt x="1107" y="70"/>
                  </a:lnTo>
                  <a:lnTo>
                    <a:pt x="1109" y="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1"/>
            <p:cNvSpPr/>
            <p:nvPr/>
          </p:nvSpPr>
          <p:spPr>
            <a:xfrm>
              <a:off x="2497324" y="3128962"/>
              <a:ext cx="343339" cy="78913"/>
            </a:xfrm>
            <a:custGeom>
              <a:avLst/>
              <a:gdLst/>
              <a:ahLst/>
              <a:cxnLst/>
              <a:rect l="l" t="t" r="r" b="b"/>
              <a:pathLst>
                <a:path w="745" h="172" extrusionOk="0">
                  <a:moveTo>
                    <a:pt x="745" y="84"/>
                  </a:moveTo>
                  <a:lnTo>
                    <a:pt x="745" y="93"/>
                  </a:lnTo>
                  <a:lnTo>
                    <a:pt x="743" y="101"/>
                  </a:lnTo>
                  <a:lnTo>
                    <a:pt x="741" y="109"/>
                  </a:lnTo>
                  <a:lnTo>
                    <a:pt x="738" y="117"/>
                  </a:lnTo>
                  <a:lnTo>
                    <a:pt x="735" y="125"/>
                  </a:lnTo>
                  <a:lnTo>
                    <a:pt x="730" y="132"/>
                  </a:lnTo>
                  <a:lnTo>
                    <a:pt x="725" y="139"/>
                  </a:lnTo>
                  <a:lnTo>
                    <a:pt x="719" y="146"/>
                  </a:lnTo>
                  <a:lnTo>
                    <a:pt x="712" y="152"/>
                  </a:lnTo>
                  <a:lnTo>
                    <a:pt x="706" y="157"/>
                  </a:lnTo>
                  <a:lnTo>
                    <a:pt x="699" y="162"/>
                  </a:lnTo>
                  <a:lnTo>
                    <a:pt x="695" y="164"/>
                  </a:lnTo>
                  <a:lnTo>
                    <a:pt x="691" y="165"/>
                  </a:lnTo>
                  <a:lnTo>
                    <a:pt x="687" y="167"/>
                  </a:lnTo>
                  <a:lnTo>
                    <a:pt x="684" y="168"/>
                  </a:lnTo>
                  <a:lnTo>
                    <a:pt x="679" y="169"/>
                  </a:lnTo>
                  <a:lnTo>
                    <a:pt x="675" y="170"/>
                  </a:lnTo>
                  <a:lnTo>
                    <a:pt x="671" y="171"/>
                  </a:lnTo>
                  <a:lnTo>
                    <a:pt x="666" y="172"/>
                  </a:lnTo>
                  <a:lnTo>
                    <a:pt x="657" y="172"/>
                  </a:lnTo>
                  <a:lnTo>
                    <a:pt x="0" y="172"/>
                  </a:lnTo>
                  <a:lnTo>
                    <a:pt x="5" y="0"/>
                  </a:lnTo>
                  <a:lnTo>
                    <a:pt x="657" y="0"/>
                  </a:lnTo>
                  <a:lnTo>
                    <a:pt x="666" y="0"/>
                  </a:lnTo>
                  <a:lnTo>
                    <a:pt x="675" y="2"/>
                  </a:lnTo>
                  <a:lnTo>
                    <a:pt x="683" y="4"/>
                  </a:lnTo>
                  <a:lnTo>
                    <a:pt x="691" y="6"/>
                  </a:lnTo>
                  <a:lnTo>
                    <a:pt x="699" y="10"/>
                  </a:lnTo>
                  <a:lnTo>
                    <a:pt x="706" y="14"/>
                  </a:lnTo>
                  <a:lnTo>
                    <a:pt x="713" y="19"/>
                  </a:lnTo>
                  <a:lnTo>
                    <a:pt x="719" y="24"/>
                  </a:lnTo>
                  <a:lnTo>
                    <a:pt x="725" y="30"/>
                  </a:lnTo>
                  <a:lnTo>
                    <a:pt x="730" y="36"/>
                  </a:lnTo>
                  <a:lnTo>
                    <a:pt x="734" y="43"/>
                  </a:lnTo>
                  <a:lnTo>
                    <a:pt x="738" y="51"/>
                  </a:lnTo>
                  <a:lnTo>
                    <a:pt x="741" y="58"/>
                  </a:lnTo>
                  <a:lnTo>
                    <a:pt x="743" y="67"/>
                  </a:lnTo>
                  <a:lnTo>
                    <a:pt x="745" y="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9" name="Google Shape;829;p31"/>
          <p:cNvGrpSpPr/>
          <p:nvPr/>
        </p:nvGrpSpPr>
        <p:grpSpPr>
          <a:xfrm>
            <a:off x="1410331" y="3393503"/>
            <a:ext cx="690185" cy="467344"/>
            <a:chOff x="1320095" y="2812848"/>
            <a:chExt cx="764668" cy="517778"/>
          </a:xfrm>
        </p:grpSpPr>
        <p:sp>
          <p:nvSpPr>
            <p:cNvPr id="830" name="Google Shape;830;p31"/>
            <p:cNvSpPr/>
            <p:nvPr/>
          </p:nvSpPr>
          <p:spPr>
            <a:xfrm>
              <a:off x="1320095" y="2812848"/>
              <a:ext cx="391333" cy="517778"/>
            </a:xfrm>
            <a:custGeom>
              <a:avLst/>
              <a:gdLst/>
              <a:ahLst/>
              <a:cxnLst/>
              <a:rect l="l" t="t" r="r" b="b"/>
              <a:pathLst>
                <a:path w="849" h="1123" extrusionOk="0">
                  <a:moveTo>
                    <a:pt x="807" y="444"/>
                  </a:moveTo>
                  <a:lnTo>
                    <a:pt x="801" y="437"/>
                  </a:lnTo>
                  <a:lnTo>
                    <a:pt x="795" y="431"/>
                  </a:lnTo>
                  <a:lnTo>
                    <a:pt x="788" y="425"/>
                  </a:lnTo>
                  <a:lnTo>
                    <a:pt x="781" y="419"/>
                  </a:lnTo>
                  <a:lnTo>
                    <a:pt x="773" y="414"/>
                  </a:lnTo>
                  <a:lnTo>
                    <a:pt x="766" y="409"/>
                  </a:lnTo>
                  <a:lnTo>
                    <a:pt x="750" y="400"/>
                  </a:lnTo>
                  <a:lnTo>
                    <a:pt x="733" y="393"/>
                  </a:lnTo>
                  <a:lnTo>
                    <a:pt x="716" y="388"/>
                  </a:lnTo>
                  <a:lnTo>
                    <a:pt x="698" y="384"/>
                  </a:lnTo>
                  <a:lnTo>
                    <a:pt x="680" y="382"/>
                  </a:lnTo>
                  <a:lnTo>
                    <a:pt x="623" y="382"/>
                  </a:lnTo>
                  <a:lnTo>
                    <a:pt x="488" y="382"/>
                  </a:lnTo>
                  <a:lnTo>
                    <a:pt x="529" y="326"/>
                  </a:lnTo>
                  <a:lnTo>
                    <a:pt x="549" y="297"/>
                  </a:lnTo>
                  <a:lnTo>
                    <a:pt x="570" y="269"/>
                  </a:lnTo>
                  <a:lnTo>
                    <a:pt x="584" y="248"/>
                  </a:lnTo>
                  <a:lnTo>
                    <a:pt x="590" y="238"/>
                  </a:lnTo>
                  <a:lnTo>
                    <a:pt x="596" y="227"/>
                  </a:lnTo>
                  <a:lnTo>
                    <a:pt x="601" y="217"/>
                  </a:lnTo>
                  <a:lnTo>
                    <a:pt x="606" y="205"/>
                  </a:lnTo>
                  <a:lnTo>
                    <a:pt x="609" y="194"/>
                  </a:lnTo>
                  <a:lnTo>
                    <a:pt x="612" y="181"/>
                  </a:lnTo>
                  <a:lnTo>
                    <a:pt x="613" y="170"/>
                  </a:lnTo>
                  <a:lnTo>
                    <a:pt x="613" y="159"/>
                  </a:lnTo>
                  <a:lnTo>
                    <a:pt x="613" y="148"/>
                  </a:lnTo>
                  <a:lnTo>
                    <a:pt x="612" y="138"/>
                  </a:lnTo>
                  <a:lnTo>
                    <a:pt x="610" y="127"/>
                  </a:lnTo>
                  <a:lnTo>
                    <a:pt x="608" y="117"/>
                  </a:lnTo>
                  <a:lnTo>
                    <a:pt x="604" y="107"/>
                  </a:lnTo>
                  <a:lnTo>
                    <a:pt x="600" y="97"/>
                  </a:lnTo>
                  <a:lnTo>
                    <a:pt x="596" y="87"/>
                  </a:lnTo>
                  <a:lnTo>
                    <a:pt x="591" y="78"/>
                  </a:lnTo>
                  <a:lnTo>
                    <a:pt x="585" y="69"/>
                  </a:lnTo>
                  <a:lnTo>
                    <a:pt x="579" y="60"/>
                  </a:lnTo>
                  <a:lnTo>
                    <a:pt x="571" y="52"/>
                  </a:lnTo>
                  <a:lnTo>
                    <a:pt x="564" y="44"/>
                  </a:lnTo>
                  <a:lnTo>
                    <a:pt x="556" y="36"/>
                  </a:lnTo>
                  <a:lnTo>
                    <a:pt x="547" y="29"/>
                  </a:lnTo>
                  <a:lnTo>
                    <a:pt x="547" y="29"/>
                  </a:lnTo>
                  <a:lnTo>
                    <a:pt x="543" y="26"/>
                  </a:lnTo>
                  <a:lnTo>
                    <a:pt x="538" y="23"/>
                  </a:lnTo>
                  <a:lnTo>
                    <a:pt x="534" y="20"/>
                  </a:lnTo>
                  <a:lnTo>
                    <a:pt x="529" y="18"/>
                  </a:lnTo>
                  <a:lnTo>
                    <a:pt x="510" y="9"/>
                  </a:lnTo>
                  <a:lnTo>
                    <a:pt x="503" y="6"/>
                  </a:lnTo>
                  <a:lnTo>
                    <a:pt x="495" y="4"/>
                  </a:lnTo>
                  <a:lnTo>
                    <a:pt x="487" y="2"/>
                  </a:lnTo>
                  <a:lnTo>
                    <a:pt x="479" y="1"/>
                  </a:lnTo>
                  <a:lnTo>
                    <a:pt x="471" y="0"/>
                  </a:lnTo>
                  <a:lnTo>
                    <a:pt x="462" y="0"/>
                  </a:lnTo>
                  <a:lnTo>
                    <a:pt x="454" y="0"/>
                  </a:lnTo>
                  <a:lnTo>
                    <a:pt x="445" y="1"/>
                  </a:lnTo>
                  <a:lnTo>
                    <a:pt x="437" y="2"/>
                  </a:lnTo>
                  <a:lnTo>
                    <a:pt x="428" y="3"/>
                  </a:lnTo>
                  <a:lnTo>
                    <a:pt x="420" y="5"/>
                  </a:lnTo>
                  <a:lnTo>
                    <a:pt x="412" y="7"/>
                  </a:lnTo>
                  <a:lnTo>
                    <a:pt x="404" y="9"/>
                  </a:lnTo>
                  <a:lnTo>
                    <a:pt x="396" y="12"/>
                  </a:lnTo>
                  <a:lnTo>
                    <a:pt x="389" y="16"/>
                  </a:lnTo>
                  <a:lnTo>
                    <a:pt x="381" y="19"/>
                  </a:lnTo>
                  <a:lnTo>
                    <a:pt x="374" y="24"/>
                  </a:lnTo>
                  <a:lnTo>
                    <a:pt x="367" y="28"/>
                  </a:lnTo>
                  <a:lnTo>
                    <a:pt x="360" y="33"/>
                  </a:lnTo>
                  <a:lnTo>
                    <a:pt x="353" y="38"/>
                  </a:lnTo>
                  <a:lnTo>
                    <a:pt x="347" y="44"/>
                  </a:lnTo>
                  <a:lnTo>
                    <a:pt x="341" y="50"/>
                  </a:lnTo>
                  <a:lnTo>
                    <a:pt x="335" y="56"/>
                  </a:lnTo>
                  <a:lnTo>
                    <a:pt x="330" y="63"/>
                  </a:lnTo>
                  <a:lnTo>
                    <a:pt x="304" y="98"/>
                  </a:lnTo>
                  <a:lnTo>
                    <a:pt x="290" y="116"/>
                  </a:lnTo>
                  <a:lnTo>
                    <a:pt x="283" y="125"/>
                  </a:lnTo>
                  <a:lnTo>
                    <a:pt x="276" y="133"/>
                  </a:lnTo>
                  <a:lnTo>
                    <a:pt x="73" y="413"/>
                  </a:lnTo>
                  <a:lnTo>
                    <a:pt x="66" y="423"/>
                  </a:lnTo>
                  <a:lnTo>
                    <a:pt x="60" y="433"/>
                  </a:lnTo>
                  <a:lnTo>
                    <a:pt x="53" y="442"/>
                  </a:lnTo>
                  <a:lnTo>
                    <a:pt x="45" y="452"/>
                  </a:lnTo>
                  <a:lnTo>
                    <a:pt x="36" y="465"/>
                  </a:lnTo>
                  <a:lnTo>
                    <a:pt x="27" y="477"/>
                  </a:lnTo>
                  <a:lnTo>
                    <a:pt x="20" y="490"/>
                  </a:lnTo>
                  <a:lnTo>
                    <a:pt x="13" y="503"/>
                  </a:lnTo>
                  <a:lnTo>
                    <a:pt x="8" y="516"/>
                  </a:lnTo>
                  <a:lnTo>
                    <a:pt x="4" y="531"/>
                  </a:lnTo>
                  <a:lnTo>
                    <a:pt x="1" y="546"/>
                  </a:lnTo>
                  <a:lnTo>
                    <a:pt x="0" y="562"/>
                  </a:lnTo>
                  <a:lnTo>
                    <a:pt x="1" y="578"/>
                  </a:lnTo>
                  <a:lnTo>
                    <a:pt x="2" y="585"/>
                  </a:lnTo>
                  <a:lnTo>
                    <a:pt x="3" y="593"/>
                  </a:lnTo>
                  <a:lnTo>
                    <a:pt x="7" y="607"/>
                  </a:lnTo>
                  <a:lnTo>
                    <a:pt x="12" y="621"/>
                  </a:lnTo>
                  <a:lnTo>
                    <a:pt x="18" y="634"/>
                  </a:lnTo>
                  <a:lnTo>
                    <a:pt x="25" y="646"/>
                  </a:lnTo>
                  <a:lnTo>
                    <a:pt x="33" y="658"/>
                  </a:lnTo>
                  <a:lnTo>
                    <a:pt x="42" y="670"/>
                  </a:lnTo>
                  <a:lnTo>
                    <a:pt x="45" y="673"/>
                  </a:lnTo>
                  <a:lnTo>
                    <a:pt x="48" y="677"/>
                  </a:lnTo>
                  <a:lnTo>
                    <a:pt x="50" y="680"/>
                  </a:lnTo>
                  <a:lnTo>
                    <a:pt x="53" y="684"/>
                  </a:lnTo>
                  <a:lnTo>
                    <a:pt x="62" y="698"/>
                  </a:lnTo>
                  <a:lnTo>
                    <a:pt x="155" y="828"/>
                  </a:lnTo>
                  <a:lnTo>
                    <a:pt x="321" y="1056"/>
                  </a:lnTo>
                  <a:lnTo>
                    <a:pt x="331" y="1068"/>
                  </a:lnTo>
                  <a:lnTo>
                    <a:pt x="342" y="1080"/>
                  </a:lnTo>
                  <a:lnTo>
                    <a:pt x="354" y="1090"/>
                  </a:lnTo>
                  <a:lnTo>
                    <a:pt x="366" y="1099"/>
                  </a:lnTo>
                  <a:lnTo>
                    <a:pt x="372" y="1103"/>
                  </a:lnTo>
                  <a:lnTo>
                    <a:pt x="379" y="1107"/>
                  </a:lnTo>
                  <a:lnTo>
                    <a:pt x="386" y="1110"/>
                  </a:lnTo>
                  <a:lnTo>
                    <a:pt x="393" y="1113"/>
                  </a:lnTo>
                  <a:lnTo>
                    <a:pt x="400" y="1116"/>
                  </a:lnTo>
                  <a:lnTo>
                    <a:pt x="408" y="1118"/>
                  </a:lnTo>
                  <a:lnTo>
                    <a:pt x="415" y="1120"/>
                  </a:lnTo>
                  <a:lnTo>
                    <a:pt x="423" y="1121"/>
                  </a:lnTo>
                  <a:lnTo>
                    <a:pt x="431" y="1122"/>
                  </a:lnTo>
                  <a:lnTo>
                    <a:pt x="440" y="1123"/>
                  </a:lnTo>
                  <a:lnTo>
                    <a:pt x="449" y="1123"/>
                  </a:lnTo>
                  <a:lnTo>
                    <a:pt x="458" y="1123"/>
                  </a:lnTo>
                  <a:lnTo>
                    <a:pt x="467" y="1122"/>
                  </a:lnTo>
                  <a:lnTo>
                    <a:pt x="476" y="1121"/>
                  </a:lnTo>
                  <a:lnTo>
                    <a:pt x="485" y="1120"/>
                  </a:lnTo>
                  <a:lnTo>
                    <a:pt x="493" y="1118"/>
                  </a:lnTo>
                  <a:lnTo>
                    <a:pt x="506" y="1114"/>
                  </a:lnTo>
                  <a:lnTo>
                    <a:pt x="513" y="1111"/>
                  </a:lnTo>
                  <a:lnTo>
                    <a:pt x="520" y="1107"/>
                  </a:lnTo>
                  <a:lnTo>
                    <a:pt x="527" y="1104"/>
                  </a:lnTo>
                  <a:lnTo>
                    <a:pt x="533" y="1100"/>
                  </a:lnTo>
                  <a:lnTo>
                    <a:pt x="536" y="1097"/>
                  </a:lnTo>
                  <a:lnTo>
                    <a:pt x="539" y="1095"/>
                  </a:lnTo>
                  <a:lnTo>
                    <a:pt x="542" y="1093"/>
                  </a:lnTo>
                  <a:lnTo>
                    <a:pt x="544" y="1090"/>
                  </a:lnTo>
                  <a:lnTo>
                    <a:pt x="552" y="1083"/>
                  </a:lnTo>
                  <a:lnTo>
                    <a:pt x="559" y="1077"/>
                  </a:lnTo>
                  <a:lnTo>
                    <a:pt x="566" y="1069"/>
                  </a:lnTo>
                  <a:lnTo>
                    <a:pt x="572" y="1062"/>
                  </a:lnTo>
                  <a:lnTo>
                    <a:pt x="578" y="1054"/>
                  </a:lnTo>
                  <a:lnTo>
                    <a:pt x="583" y="1045"/>
                  </a:lnTo>
                  <a:lnTo>
                    <a:pt x="588" y="1037"/>
                  </a:lnTo>
                  <a:lnTo>
                    <a:pt x="592" y="1028"/>
                  </a:lnTo>
                  <a:lnTo>
                    <a:pt x="596" y="1019"/>
                  </a:lnTo>
                  <a:lnTo>
                    <a:pt x="599" y="1009"/>
                  </a:lnTo>
                  <a:lnTo>
                    <a:pt x="601" y="1000"/>
                  </a:lnTo>
                  <a:lnTo>
                    <a:pt x="603" y="990"/>
                  </a:lnTo>
                  <a:lnTo>
                    <a:pt x="604" y="980"/>
                  </a:lnTo>
                  <a:lnTo>
                    <a:pt x="605" y="970"/>
                  </a:lnTo>
                  <a:lnTo>
                    <a:pt x="605" y="960"/>
                  </a:lnTo>
                  <a:lnTo>
                    <a:pt x="604" y="949"/>
                  </a:lnTo>
                  <a:lnTo>
                    <a:pt x="603" y="942"/>
                  </a:lnTo>
                  <a:lnTo>
                    <a:pt x="602" y="936"/>
                  </a:lnTo>
                  <a:lnTo>
                    <a:pt x="601" y="929"/>
                  </a:lnTo>
                  <a:lnTo>
                    <a:pt x="599" y="923"/>
                  </a:lnTo>
                  <a:lnTo>
                    <a:pt x="594" y="911"/>
                  </a:lnTo>
                  <a:lnTo>
                    <a:pt x="589" y="899"/>
                  </a:lnTo>
                  <a:lnTo>
                    <a:pt x="583" y="888"/>
                  </a:lnTo>
                  <a:lnTo>
                    <a:pt x="576" y="877"/>
                  </a:lnTo>
                  <a:lnTo>
                    <a:pt x="561" y="856"/>
                  </a:lnTo>
                  <a:lnTo>
                    <a:pt x="520" y="801"/>
                  </a:lnTo>
                  <a:lnTo>
                    <a:pt x="500" y="773"/>
                  </a:lnTo>
                  <a:lnTo>
                    <a:pt x="479" y="746"/>
                  </a:lnTo>
                  <a:lnTo>
                    <a:pt x="592" y="746"/>
                  </a:lnTo>
                  <a:lnTo>
                    <a:pt x="641" y="746"/>
                  </a:lnTo>
                  <a:lnTo>
                    <a:pt x="665" y="745"/>
                  </a:lnTo>
                  <a:lnTo>
                    <a:pt x="688" y="742"/>
                  </a:lnTo>
                  <a:lnTo>
                    <a:pt x="700" y="740"/>
                  </a:lnTo>
                  <a:lnTo>
                    <a:pt x="711" y="738"/>
                  </a:lnTo>
                  <a:lnTo>
                    <a:pt x="722" y="734"/>
                  </a:lnTo>
                  <a:lnTo>
                    <a:pt x="734" y="730"/>
                  </a:lnTo>
                  <a:lnTo>
                    <a:pt x="745" y="726"/>
                  </a:lnTo>
                  <a:lnTo>
                    <a:pt x="755" y="720"/>
                  </a:lnTo>
                  <a:lnTo>
                    <a:pt x="766" y="714"/>
                  </a:lnTo>
                  <a:lnTo>
                    <a:pt x="776" y="706"/>
                  </a:lnTo>
                  <a:lnTo>
                    <a:pt x="791" y="693"/>
                  </a:lnTo>
                  <a:lnTo>
                    <a:pt x="805" y="679"/>
                  </a:lnTo>
                  <a:lnTo>
                    <a:pt x="817" y="664"/>
                  </a:lnTo>
                  <a:lnTo>
                    <a:pt x="827" y="648"/>
                  </a:lnTo>
                  <a:lnTo>
                    <a:pt x="835" y="631"/>
                  </a:lnTo>
                  <a:lnTo>
                    <a:pt x="841" y="614"/>
                  </a:lnTo>
                  <a:lnTo>
                    <a:pt x="846" y="596"/>
                  </a:lnTo>
                  <a:lnTo>
                    <a:pt x="848" y="578"/>
                  </a:lnTo>
                  <a:lnTo>
                    <a:pt x="849" y="561"/>
                  </a:lnTo>
                  <a:lnTo>
                    <a:pt x="849" y="543"/>
                  </a:lnTo>
                  <a:lnTo>
                    <a:pt x="846" y="525"/>
                  </a:lnTo>
                  <a:lnTo>
                    <a:pt x="842" y="508"/>
                  </a:lnTo>
                  <a:lnTo>
                    <a:pt x="836" y="491"/>
                  </a:lnTo>
                  <a:lnTo>
                    <a:pt x="828" y="474"/>
                  </a:lnTo>
                  <a:lnTo>
                    <a:pt x="818" y="4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1"/>
            <p:cNvSpPr/>
            <p:nvPr/>
          </p:nvSpPr>
          <p:spPr>
            <a:xfrm>
              <a:off x="1909863" y="2985442"/>
              <a:ext cx="174900" cy="174438"/>
            </a:xfrm>
            <a:custGeom>
              <a:avLst/>
              <a:gdLst/>
              <a:ahLst/>
              <a:cxnLst/>
              <a:rect l="l" t="t" r="r" b="b"/>
              <a:pathLst>
                <a:path w="380" h="379" extrusionOk="0">
                  <a:moveTo>
                    <a:pt x="353" y="93"/>
                  </a:moveTo>
                  <a:lnTo>
                    <a:pt x="345" y="80"/>
                  </a:lnTo>
                  <a:lnTo>
                    <a:pt x="336" y="68"/>
                  </a:lnTo>
                  <a:lnTo>
                    <a:pt x="326" y="58"/>
                  </a:lnTo>
                  <a:lnTo>
                    <a:pt x="316" y="47"/>
                  </a:lnTo>
                  <a:lnTo>
                    <a:pt x="305" y="38"/>
                  </a:lnTo>
                  <a:lnTo>
                    <a:pt x="293" y="30"/>
                  </a:lnTo>
                  <a:lnTo>
                    <a:pt x="280" y="23"/>
                  </a:lnTo>
                  <a:lnTo>
                    <a:pt x="267" y="17"/>
                  </a:lnTo>
                  <a:lnTo>
                    <a:pt x="254" y="11"/>
                  </a:lnTo>
                  <a:lnTo>
                    <a:pt x="240" y="7"/>
                  </a:lnTo>
                  <a:lnTo>
                    <a:pt x="226" y="4"/>
                  </a:lnTo>
                  <a:lnTo>
                    <a:pt x="211" y="1"/>
                  </a:lnTo>
                  <a:lnTo>
                    <a:pt x="196" y="0"/>
                  </a:lnTo>
                  <a:lnTo>
                    <a:pt x="182" y="0"/>
                  </a:lnTo>
                  <a:lnTo>
                    <a:pt x="167" y="1"/>
                  </a:lnTo>
                  <a:lnTo>
                    <a:pt x="152" y="3"/>
                  </a:lnTo>
                  <a:lnTo>
                    <a:pt x="136" y="7"/>
                  </a:lnTo>
                  <a:lnTo>
                    <a:pt x="121" y="12"/>
                  </a:lnTo>
                  <a:lnTo>
                    <a:pt x="106" y="19"/>
                  </a:lnTo>
                  <a:lnTo>
                    <a:pt x="92" y="27"/>
                  </a:lnTo>
                  <a:lnTo>
                    <a:pt x="79" y="36"/>
                  </a:lnTo>
                  <a:lnTo>
                    <a:pt x="66" y="46"/>
                  </a:lnTo>
                  <a:lnTo>
                    <a:pt x="55" y="57"/>
                  </a:lnTo>
                  <a:lnTo>
                    <a:pt x="44" y="69"/>
                  </a:lnTo>
                  <a:lnTo>
                    <a:pt x="35" y="81"/>
                  </a:lnTo>
                  <a:lnTo>
                    <a:pt x="26" y="95"/>
                  </a:lnTo>
                  <a:lnTo>
                    <a:pt x="19" y="109"/>
                  </a:lnTo>
                  <a:lnTo>
                    <a:pt x="13" y="124"/>
                  </a:lnTo>
                  <a:lnTo>
                    <a:pt x="8" y="140"/>
                  </a:lnTo>
                  <a:lnTo>
                    <a:pt x="4" y="156"/>
                  </a:lnTo>
                  <a:lnTo>
                    <a:pt x="1" y="172"/>
                  </a:lnTo>
                  <a:lnTo>
                    <a:pt x="0" y="189"/>
                  </a:lnTo>
                  <a:lnTo>
                    <a:pt x="1" y="204"/>
                  </a:lnTo>
                  <a:lnTo>
                    <a:pt x="2" y="218"/>
                  </a:lnTo>
                  <a:lnTo>
                    <a:pt x="5" y="232"/>
                  </a:lnTo>
                  <a:lnTo>
                    <a:pt x="9" y="246"/>
                  </a:lnTo>
                  <a:lnTo>
                    <a:pt x="13" y="260"/>
                  </a:lnTo>
                  <a:lnTo>
                    <a:pt x="19" y="273"/>
                  </a:lnTo>
                  <a:lnTo>
                    <a:pt x="26" y="285"/>
                  </a:lnTo>
                  <a:lnTo>
                    <a:pt x="33" y="297"/>
                  </a:lnTo>
                  <a:lnTo>
                    <a:pt x="42" y="308"/>
                  </a:lnTo>
                  <a:lnTo>
                    <a:pt x="51" y="319"/>
                  </a:lnTo>
                  <a:lnTo>
                    <a:pt x="62" y="329"/>
                  </a:lnTo>
                  <a:lnTo>
                    <a:pt x="73" y="338"/>
                  </a:lnTo>
                  <a:lnTo>
                    <a:pt x="84" y="347"/>
                  </a:lnTo>
                  <a:lnTo>
                    <a:pt x="97" y="355"/>
                  </a:lnTo>
                  <a:lnTo>
                    <a:pt x="110" y="361"/>
                  </a:lnTo>
                  <a:lnTo>
                    <a:pt x="124" y="367"/>
                  </a:lnTo>
                  <a:lnTo>
                    <a:pt x="138" y="372"/>
                  </a:lnTo>
                  <a:lnTo>
                    <a:pt x="152" y="375"/>
                  </a:lnTo>
                  <a:lnTo>
                    <a:pt x="167" y="378"/>
                  </a:lnTo>
                  <a:lnTo>
                    <a:pt x="181" y="379"/>
                  </a:lnTo>
                  <a:lnTo>
                    <a:pt x="196" y="379"/>
                  </a:lnTo>
                  <a:lnTo>
                    <a:pt x="210" y="378"/>
                  </a:lnTo>
                  <a:lnTo>
                    <a:pt x="224" y="376"/>
                  </a:lnTo>
                  <a:lnTo>
                    <a:pt x="238" y="373"/>
                  </a:lnTo>
                  <a:lnTo>
                    <a:pt x="252" y="369"/>
                  </a:lnTo>
                  <a:lnTo>
                    <a:pt x="265" y="363"/>
                  </a:lnTo>
                  <a:lnTo>
                    <a:pt x="278" y="357"/>
                  </a:lnTo>
                  <a:lnTo>
                    <a:pt x="290" y="350"/>
                  </a:lnTo>
                  <a:lnTo>
                    <a:pt x="302" y="342"/>
                  </a:lnTo>
                  <a:lnTo>
                    <a:pt x="313" y="332"/>
                  </a:lnTo>
                  <a:lnTo>
                    <a:pt x="324" y="322"/>
                  </a:lnTo>
                  <a:lnTo>
                    <a:pt x="333" y="311"/>
                  </a:lnTo>
                  <a:lnTo>
                    <a:pt x="343" y="299"/>
                  </a:lnTo>
                  <a:lnTo>
                    <a:pt x="351" y="287"/>
                  </a:lnTo>
                  <a:lnTo>
                    <a:pt x="358" y="274"/>
                  </a:lnTo>
                  <a:lnTo>
                    <a:pt x="365" y="260"/>
                  </a:lnTo>
                  <a:lnTo>
                    <a:pt x="370" y="247"/>
                  </a:lnTo>
                  <a:lnTo>
                    <a:pt x="374" y="233"/>
                  </a:lnTo>
                  <a:lnTo>
                    <a:pt x="377" y="219"/>
                  </a:lnTo>
                  <a:lnTo>
                    <a:pt x="379" y="204"/>
                  </a:lnTo>
                  <a:lnTo>
                    <a:pt x="380" y="190"/>
                  </a:lnTo>
                  <a:lnTo>
                    <a:pt x="379" y="176"/>
                  </a:lnTo>
                  <a:lnTo>
                    <a:pt x="378" y="161"/>
                  </a:lnTo>
                  <a:lnTo>
                    <a:pt x="375" y="147"/>
                  </a:lnTo>
                  <a:lnTo>
                    <a:pt x="371" y="133"/>
                  </a:lnTo>
                  <a:lnTo>
                    <a:pt x="366" y="119"/>
                  </a:lnTo>
                  <a:lnTo>
                    <a:pt x="360" y="1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1"/>
            <p:cNvSpPr/>
            <p:nvPr/>
          </p:nvSpPr>
          <p:spPr>
            <a:xfrm>
              <a:off x="1704506" y="2984058"/>
              <a:ext cx="182284" cy="174438"/>
            </a:xfrm>
            <a:custGeom>
              <a:avLst/>
              <a:gdLst/>
              <a:ahLst/>
              <a:cxnLst/>
              <a:rect l="l" t="t" r="r" b="b"/>
              <a:pathLst>
                <a:path w="396" h="379" extrusionOk="0">
                  <a:moveTo>
                    <a:pt x="231" y="3"/>
                  </a:moveTo>
                  <a:lnTo>
                    <a:pt x="214" y="1"/>
                  </a:lnTo>
                  <a:lnTo>
                    <a:pt x="196" y="0"/>
                  </a:lnTo>
                  <a:lnTo>
                    <a:pt x="163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6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9" y="44"/>
                  </a:lnTo>
                  <a:lnTo>
                    <a:pt x="11" y="45"/>
                  </a:lnTo>
                  <a:lnTo>
                    <a:pt x="13" y="46"/>
                  </a:lnTo>
                  <a:lnTo>
                    <a:pt x="22" y="52"/>
                  </a:lnTo>
                  <a:lnTo>
                    <a:pt x="31" y="59"/>
                  </a:lnTo>
                  <a:lnTo>
                    <a:pt x="39" y="66"/>
                  </a:lnTo>
                  <a:lnTo>
                    <a:pt x="47" y="73"/>
                  </a:lnTo>
                  <a:lnTo>
                    <a:pt x="54" y="81"/>
                  </a:lnTo>
                  <a:lnTo>
                    <a:pt x="60" y="89"/>
                  </a:lnTo>
                  <a:lnTo>
                    <a:pt x="66" y="98"/>
                  </a:lnTo>
                  <a:lnTo>
                    <a:pt x="72" y="107"/>
                  </a:lnTo>
                  <a:lnTo>
                    <a:pt x="77" y="116"/>
                  </a:lnTo>
                  <a:lnTo>
                    <a:pt x="81" y="126"/>
                  </a:lnTo>
                  <a:lnTo>
                    <a:pt x="85" y="136"/>
                  </a:lnTo>
                  <a:lnTo>
                    <a:pt x="88" y="146"/>
                  </a:lnTo>
                  <a:lnTo>
                    <a:pt x="90" y="157"/>
                  </a:lnTo>
                  <a:lnTo>
                    <a:pt x="92" y="167"/>
                  </a:lnTo>
                  <a:lnTo>
                    <a:pt x="94" y="178"/>
                  </a:lnTo>
                  <a:lnTo>
                    <a:pt x="95" y="189"/>
                  </a:lnTo>
                  <a:lnTo>
                    <a:pt x="94" y="200"/>
                  </a:lnTo>
                  <a:lnTo>
                    <a:pt x="93" y="211"/>
                  </a:lnTo>
                  <a:lnTo>
                    <a:pt x="92" y="222"/>
                  </a:lnTo>
                  <a:lnTo>
                    <a:pt x="89" y="232"/>
                  </a:lnTo>
                  <a:lnTo>
                    <a:pt x="86" y="243"/>
                  </a:lnTo>
                  <a:lnTo>
                    <a:pt x="82" y="253"/>
                  </a:lnTo>
                  <a:lnTo>
                    <a:pt x="78" y="262"/>
                  </a:lnTo>
                  <a:lnTo>
                    <a:pt x="73" y="272"/>
                  </a:lnTo>
                  <a:lnTo>
                    <a:pt x="67" y="281"/>
                  </a:lnTo>
                  <a:lnTo>
                    <a:pt x="61" y="290"/>
                  </a:lnTo>
                  <a:lnTo>
                    <a:pt x="54" y="298"/>
                  </a:lnTo>
                  <a:lnTo>
                    <a:pt x="47" y="306"/>
                  </a:lnTo>
                  <a:lnTo>
                    <a:pt x="39" y="313"/>
                  </a:lnTo>
                  <a:lnTo>
                    <a:pt x="31" y="320"/>
                  </a:lnTo>
                  <a:lnTo>
                    <a:pt x="22" y="327"/>
                  </a:lnTo>
                  <a:lnTo>
                    <a:pt x="13" y="333"/>
                  </a:lnTo>
                  <a:lnTo>
                    <a:pt x="11" y="334"/>
                  </a:lnTo>
                  <a:lnTo>
                    <a:pt x="9" y="335"/>
                  </a:lnTo>
                  <a:lnTo>
                    <a:pt x="8" y="337"/>
                  </a:lnTo>
                  <a:lnTo>
                    <a:pt x="7" y="338"/>
                  </a:lnTo>
                  <a:lnTo>
                    <a:pt x="5" y="340"/>
                  </a:lnTo>
                  <a:lnTo>
                    <a:pt x="4" y="342"/>
                  </a:lnTo>
                  <a:lnTo>
                    <a:pt x="4" y="343"/>
                  </a:lnTo>
                  <a:lnTo>
                    <a:pt x="3" y="345"/>
                  </a:lnTo>
                  <a:lnTo>
                    <a:pt x="2" y="349"/>
                  </a:lnTo>
                  <a:lnTo>
                    <a:pt x="2" y="353"/>
                  </a:lnTo>
                  <a:lnTo>
                    <a:pt x="2" y="357"/>
                  </a:lnTo>
                  <a:lnTo>
                    <a:pt x="3" y="360"/>
                  </a:lnTo>
                  <a:lnTo>
                    <a:pt x="4" y="364"/>
                  </a:lnTo>
                  <a:lnTo>
                    <a:pt x="5" y="368"/>
                  </a:lnTo>
                  <a:lnTo>
                    <a:pt x="7" y="371"/>
                  </a:lnTo>
                  <a:lnTo>
                    <a:pt x="10" y="373"/>
                  </a:lnTo>
                  <a:lnTo>
                    <a:pt x="11" y="375"/>
                  </a:lnTo>
                  <a:lnTo>
                    <a:pt x="13" y="376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18" y="378"/>
                  </a:lnTo>
                  <a:lnTo>
                    <a:pt x="20" y="379"/>
                  </a:lnTo>
                  <a:lnTo>
                    <a:pt x="22" y="379"/>
                  </a:lnTo>
                  <a:lnTo>
                    <a:pt x="24" y="379"/>
                  </a:lnTo>
                  <a:lnTo>
                    <a:pt x="208" y="379"/>
                  </a:lnTo>
                  <a:lnTo>
                    <a:pt x="220" y="379"/>
                  </a:lnTo>
                  <a:lnTo>
                    <a:pt x="232" y="377"/>
                  </a:lnTo>
                  <a:lnTo>
                    <a:pt x="244" y="375"/>
                  </a:lnTo>
                  <a:lnTo>
                    <a:pt x="255" y="373"/>
                  </a:lnTo>
                  <a:lnTo>
                    <a:pt x="266" y="369"/>
                  </a:lnTo>
                  <a:lnTo>
                    <a:pt x="277" y="365"/>
                  </a:lnTo>
                  <a:lnTo>
                    <a:pt x="288" y="361"/>
                  </a:lnTo>
                  <a:lnTo>
                    <a:pt x="298" y="355"/>
                  </a:lnTo>
                  <a:lnTo>
                    <a:pt x="308" y="349"/>
                  </a:lnTo>
                  <a:lnTo>
                    <a:pt x="318" y="343"/>
                  </a:lnTo>
                  <a:lnTo>
                    <a:pt x="327" y="335"/>
                  </a:lnTo>
                  <a:lnTo>
                    <a:pt x="336" y="328"/>
                  </a:lnTo>
                  <a:lnTo>
                    <a:pt x="344" y="319"/>
                  </a:lnTo>
                  <a:lnTo>
                    <a:pt x="352" y="310"/>
                  </a:lnTo>
                  <a:lnTo>
                    <a:pt x="359" y="301"/>
                  </a:lnTo>
                  <a:lnTo>
                    <a:pt x="366" y="291"/>
                  </a:lnTo>
                  <a:lnTo>
                    <a:pt x="378" y="269"/>
                  </a:lnTo>
                  <a:lnTo>
                    <a:pt x="387" y="247"/>
                  </a:lnTo>
                  <a:lnTo>
                    <a:pt x="393" y="224"/>
                  </a:lnTo>
                  <a:lnTo>
                    <a:pt x="396" y="201"/>
                  </a:lnTo>
                  <a:lnTo>
                    <a:pt x="395" y="178"/>
                  </a:lnTo>
                  <a:lnTo>
                    <a:pt x="392" y="155"/>
                  </a:lnTo>
                  <a:lnTo>
                    <a:pt x="386" y="132"/>
                  </a:lnTo>
                  <a:lnTo>
                    <a:pt x="377" y="111"/>
                  </a:lnTo>
                  <a:lnTo>
                    <a:pt x="366" y="91"/>
                  </a:lnTo>
                  <a:lnTo>
                    <a:pt x="353" y="72"/>
                  </a:lnTo>
                  <a:lnTo>
                    <a:pt x="337" y="55"/>
                  </a:lnTo>
                  <a:lnTo>
                    <a:pt x="320" y="39"/>
                  </a:lnTo>
                  <a:lnTo>
                    <a:pt x="300" y="26"/>
                  </a:lnTo>
                  <a:lnTo>
                    <a:pt x="278" y="16"/>
                  </a:lnTo>
                  <a:lnTo>
                    <a:pt x="255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3" name="Google Shape;833;p31"/>
          <p:cNvGrpSpPr/>
          <p:nvPr/>
        </p:nvGrpSpPr>
        <p:grpSpPr>
          <a:xfrm>
            <a:off x="3085187" y="3338940"/>
            <a:ext cx="688518" cy="575641"/>
            <a:chOff x="3175696" y="2752396"/>
            <a:chExt cx="762821" cy="637762"/>
          </a:xfrm>
        </p:grpSpPr>
        <p:sp>
          <p:nvSpPr>
            <p:cNvPr id="834" name="Google Shape;834;p31"/>
            <p:cNvSpPr/>
            <p:nvPr/>
          </p:nvSpPr>
          <p:spPr>
            <a:xfrm>
              <a:off x="3175696" y="2752396"/>
              <a:ext cx="334110" cy="637762"/>
            </a:xfrm>
            <a:custGeom>
              <a:avLst/>
              <a:gdLst/>
              <a:ahLst/>
              <a:cxnLst/>
              <a:rect l="l" t="t" r="r" b="b"/>
              <a:pathLst>
                <a:path w="725" h="1383" extrusionOk="0">
                  <a:moveTo>
                    <a:pt x="415" y="71"/>
                  </a:moveTo>
                  <a:lnTo>
                    <a:pt x="51" y="570"/>
                  </a:lnTo>
                  <a:lnTo>
                    <a:pt x="39" y="583"/>
                  </a:lnTo>
                  <a:lnTo>
                    <a:pt x="29" y="597"/>
                  </a:lnTo>
                  <a:lnTo>
                    <a:pt x="20" y="611"/>
                  </a:lnTo>
                  <a:lnTo>
                    <a:pt x="16" y="619"/>
                  </a:lnTo>
                  <a:lnTo>
                    <a:pt x="13" y="626"/>
                  </a:lnTo>
                  <a:lnTo>
                    <a:pt x="10" y="634"/>
                  </a:lnTo>
                  <a:lnTo>
                    <a:pt x="7" y="642"/>
                  </a:lnTo>
                  <a:lnTo>
                    <a:pt x="5" y="650"/>
                  </a:lnTo>
                  <a:lnTo>
                    <a:pt x="3" y="658"/>
                  </a:lnTo>
                  <a:lnTo>
                    <a:pt x="1" y="674"/>
                  </a:lnTo>
                  <a:lnTo>
                    <a:pt x="0" y="691"/>
                  </a:lnTo>
                  <a:lnTo>
                    <a:pt x="1" y="708"/>
                  </a:lnTo>
                  <a:lnTo>
                    <a:pt x="3" y="725"/>
                  </a:lnTo>
                  <a:lnTo>
                    <a:pt x="7" y="741"/>
                  </a:lnTo>
                  <a:lnTo>
                    <a:pt x="13" y="757"/>
                  </a:lnTo>
                  <a:lnTo>
                    <a:pt x="16" y="765"/>
                  </a:lnTo>
                  <a:lnTo>
                    <a:pt x="20" y="773"/>
                  </a:lnTo>
                  <a:lnTo>
                    <a:pt x="24" y="780"/>
                  </a:lnTo>
                  <a:lnTo>
                    <a:pt x="29" y="787"/>
                  </a:lnTo>
                  <a:lnTo>
                    <a:pt x="34" y="794"/>
                  </a:lnTo>
                  <a:lnTo>
                    <a:pt x="39" y="801"/>
                  </a:lnTo>
                  <a:lnTo>
                    <a:pt x="45" y="807"/>
                  </a:lnTo>
                  <a:lnTo>
                    <a:pt x="51" y="813"/>
                  </a:lnTo>
                  <a:lnTo>
                    <a:pt x="412" y="1310"/>
                  </a:lnTo>
                  <a:lnTo>
                    <a:pt x="423" y="1323"/>
                  </a:lnTo>
                  <a:lnTo>
                    <a:pt x="435" y="1336"/>
                  </a:lnTo>
                  <a:lnTo>
                    <a:pt x="447" y="1347"/>
                  </a:lnTo>
                  <a:lnTo>
                    <a:pt x="461" y="1356"/>
                  </a:lnTo>
                  <a:lnTo>
                    <a:pt x="476" y="1364"/>
                  </a:lnTo>
                  <a:lnTo>
                    <a:pt x="491" y="1371"/>
                  </a:lnTo>
                  <a:lnTo>
                    <a:pt x="506" y="1376"/>
                  </a:lnTo>
                  <a:lnTo>
                    <a:pt x="522" y="1380"/>
                  </a:lnTo>
                  <a:lnTo>
                    <a:pt x="538" y="1382"/>
                  </a:lnTo>
                  <a:lnTo>
                    <a:pt x="555" y="1383"/>
                  </a:lnTo>
                  <a:lnTo>
                    <a:pt x="571" y="1382"/>
                  </a:lnTo>
                  <a:lnTo>
                    <a:pt x="587" y="1380"/>
                  </a:lnTo>
                  <a:lnTo>
                    <a:pt x="604" y="1376"/>
                  </a:lnTo>
                  <a:lnTo>
                    <a:pt x="619" y="1370"/>
                  </a:lnTo>
                  <a:lnTo>
                    <a:pt x="634" y="1363"/>
                  </a:lnTo>
                  <a:lnTo>
                    <a:pt x="649" y="1355"/>
                  </a:lnTo>
                  <a:lnTo>
                    <a:pt x="664" y="1344"/>
                  </a:lnTo>
                  <a:lnTo>
                    <a:pt x="677" y="1332"/>
                  </a:lnTo>
                  <a:lnTo>
                    <a:pt x="688" y="1319"/>
                  </a:lnTo>
                  <a:lnTo>
                    <a:pt x="698" y="1305"/>
                  </a:lnTo>
                  <a:lnTo>
                    <a:pt x="707" y="1290"/>
                  </a:lnTo>
                  <a:lnTo>
                    <a:pt x="713" y="1275"/>
                  </a:lnTo>
                  <a:lnTo>
                    <a:pt x="719" y="1259"/>
                  </a:lnTo>
                  <a:lnTo>
                    <a:pt x="722" y="1243"/>
                  </a:lnTo>
                  <a:lnTo>
                    <a:pt x="724" y="1226"/>
                  </a:lnTo>
                  <a:lnTo>
                    <a:pt x="724" y="1209"/>
                  </a:lnTo>
                  <a:lnTo>
                    <a:pt x="723" y="1192"/>
                  </a:lnTo>
                  <a:lnTo>
                    <a:pt x="720" y="1176"/>
                  </a:lnTo>
                  <a:lnTo>
                    <a:pt x="715" y="1159"/>
                  </a:lnTo>
                  <a:lnTo>
                    <a:pt x="709" y="1143"/>
                  </a:lnTo>
                  <a:lnTo>
                    <a:pt x="701" y="1127"/>
                  </a:lnTo>
                  <a:lnTo>
                    <a:pt x="691" y="1112"/>
                  </a:lnTo>
                  <a:lnTo>
                    <a:pt x="691" y="1112"/>
                  </a:lnTo>
                  <a:lnTo>
                    <a:pt x="687" y="1106"/>
                  </a:lnTo>
                  <a:lnTo>
                    <a:pt x="683" y="1101"/>
                  </a:lnTo>
                  <a:lnTo>
                    <a:pt x="679" y="1096"/>
                  </a:lnTo>
                  <a:lnTo>
                    <a:pt x="674" y="1091"/>
                  </a:lnTo>
                  <a:lnTo>
                    <a:pt x="669" y="1087"/>
                  </a:lnTo>
                  <a:lnTo>
                    <a:pt x="664" y="1083"/>
                  </a:lnTo>
                  <a:lnTo>
                    <a:pt x="658" y="1080"/>
                  </a:lnTo>
                  <a:lnTo>
                    <a:pt x="653" y="1077"/>
                  </a:lnTo>
                  <a:lnTo>
                    <a:pt x="647" y="1074"/>
                  </a:lnTo>
                  <a:lnTo>
                    <a:pt x="641" y="1072"/>
                  </a:lnTo>
                  <a:lnTo>
                    <a:pt x="634" y="1070"/>
                  </a:lnTo>
                  <a:lnTo>
                    <a:pt x="628" y="1068"/>
                  </a:lnTo>
                  <a:lnTo>
                    <a:pt x="621" y="1067"/>
                  </a:lnTo>
                  <a:lnTo>
                    <a:pt x="615" y="1067"/>
                  </a:lnTo>
                  <a:lnTo>
                    <a:pt x="608" y="1067"/>
                  </a:lnTo>
                  <a:lnTo>
                    <a:pt x="601" y="1067"/>
                  </a:lnTo>
                  <a:lnTo>
                    <a:pt x="573" y="1067"/>
                  </a:lnTo>
                  <a:lnTo>
                    <a:pt x="535" y="1065"/>
                  </a:lnTo>
                  <a:lnTo>
                    <a:pt x="498" y="1059"/>
                  </a:lnTo>
                  <a:lnTo>
                    <a:pt x="462" y="1050"/>
                  </a:lnTo>
                  <a:lnTo>
                    <a:pt x="427" y="1037"/>
                  </a:lnTo>
                  <a:lnTo>
                    <a:pt x="395" y="1021"/>
                  </a:lnTo>
                  <a:lnTo>
                    <a:pt x="364" y="1002"/>
                  </a:lnTo>
                  <a:lnTo>
                    <a:pt x="335" y="981"/>
                  </a:lnTo>
                  <a:lnTo>
                    <a:pt x="308" y="956"/>
                  </a:lnTo>
                  <a:lnTo>
                    <a:pt x="284" y="930"/>
                  </a:lnTo>
                  <a:lnTo>
                    <a:pt x="262" y="901"/>
                  </a:lnTo>
                  <a:lnTo>
                    <a:pt x="243" y="870"/>
                  </a:lnTo>
                  <a:lnTo>
                    <a:pt x="228" y="837"/>
                  </a:lnTo>
                  <a:lnTo>
                    <a:pt x="215" y="802"/>
                  </a:lnTo>
                  <a:lnTo>
                    <a:pt x="206" y="766"/>
                  </a:lnTo>
                  <a:lnTo>
                    <a:pt x="200" y="729"/>
                  </a:lnTo>
                  <a:lnTo>
                    <a:pt x="198" y="691"/>
                  </a:lnTo>
                  <a:lnTo>
                    <a:pt x="200" y="653"/>
                  </a:lnTo>
                  <a:lnTo>
                    <a:pt x="206" y="615"/>
                  </a:lnTo>
                  <a:lnTo>
                    <a:pt x="215" y="580"/>
                  </a:lnTo>
                  <a:lnTo>
                    <a:pt x="228" y="545"/>
                  </a:lnTo>
                  <a:lnTo>
                    <a:pt x="243" y="512"/>
                  </a:lnTo>
                  <a:lnTo>
                    <a:pt x="262" y="482"/>
                  </a:lnTo>
                  <a:lnTo>
                    <a:pt x="284" y="453"/>
                  </a:lnTo>
                  <a:lnTo>
                    <a:pt x="308" y="426"/>
                  </a:lnTo>
                  <a:lnTo>
                    <a:pt x="335" y="402"/>
                  </a:lnTo>
                  <a:lnTo>
                    <a:pt x="364" y="380"/>
                  </a:lnTo>
                  <a:lnTo>
                    <a:pt x="395" y="361"/>
                  </a:lnTo>
                  <a:lnTo>
                    <a:pt x="427" y="345"/>
                  </a:lnTo>
                  <a:lnTo>
                    <a:pt x="462" y="333"/>
                  </a:lnTo>
                  <a:lnTo>
                    <a:pt x="498" y="324"/>
                  </a:lnTo>
                  <a:lnTo>
                    <a:pt x="535" y="318"/>
                  </a:lnTo>
                  <a:lnTo>
                    <a:pt x="573" y="316"/>
                  </a:lnTo>
                  <a:lnTo>
                    <a:pt x="601" y="316"/>
                  </a:lnTo>
                  <a:lnTo>
                    <a:pt x="608" y="316"/>
                  </a:lnTo>
                  <a:lnTo>
                    <a:pt x="615" y="316"/>
                  </a:lnTo>
                  <a:lnTo>
                    <a:pt x="621" y="316"/>
                  </a:lnTo>
                  <a:lnTo>
                    <a:pt x="628" y="315"/>
                  </a:lnTo>
                  <a:lnTo>
                    <a:pt x="634" y="313"/>
                  </a:lnTo>
                  <a:lnTo>
                    <a:pt x="641" y="311"/>
                  </a:lnTo>
                  <a:lnTo>
                    <a:pt x="647" y="309"/>
                  </a:lnTo>
                  <a:lnTo>
                    <a:pt x="653" y="306"/>
                  </a:lnTo>
                  <a:lnTo>
                    <a:pt x="658" y="303"/>
                  </a:lnTo>
                  <a:lnTo>
                    <a:pt x="664" y="300"/>
                  </a:lnTo>
                  <a:lnTo>
                    <a:pt x="669" y="296"/>
                  </a:lnTo>
                  <a:lnTo>
                    <a:pt x="674" y="291"/>
                  </a:lnTo>
                  <a:lnTo>
                    <a:pt x="679" y="287"/>
                  </a:lnTo>
                  <a:lnTo>
                    <a:pt x="683" y="282"/>
                  </a:lnTo>
                  <a:lnTo>
                    <a:pt x="687" y="277"/>
                  </a:lnTo>
                  <a:lnTo>
                    <a:pt x="691" y="271"/>
                  </a:lnTo>
                  <a:lnTo>
                    <a:pt x="691" y="271"/>
                  </a:lnTo>
                  <a:lnTo>
                    <a:pt x="701" y="256"/>
                  </a:lnTo>
                  <a:lnTo>
                    <a:pt x="709" y="241"/>
                  </a:lnTo>
                  <a:lnTo>
                    <a:pt x="715" y="225"/>
                  </a:lnTo>
                  <a:lnTo>
                    <a:pt x="720" y="209"/>
                  </a:lnTo>
                  <a:lnTo>
                    <a:pt x="723" y="193"/>
                  </a:lnTo>
                  <a:lnTo>
                    <a:pt x="725" y="177"/>
                  </a:lnTo>
                  <a:lnTo>
                    <a:pt x="725" y="160"/>
                  </a:lnTo>
                  <a:lnTo>
                    <a:pt x="723" y="144"/>
                  </a:lnTo>
                  <a:lnTo>
                    <a:pt x="720" y="128"/>
                  </a:lnTo>
                  <a:lnTo>
                    <a:pt x="715" y="112"/>
                  </a:lnTo>
                  <a:lnTo>
                    <a:pt x="708" y="97"/>
                  </a:lnTo>
                  <a:lnTo>
                    <a:pt x="701" y="82"/>
                  </a:lnTo>
                  <a:lnTo>
                    <a:pt x="691" y="68"/>
                  </a:lnTo>
                  <a:lnTo>
                    <a:pt x="681" y="54"/>
                  </a:lnTo>
                  <a:lnTo>
                    <a:pt x="669" y="42"/>
                  </a:lnTo>
                  <a:lnTo>
                    <a:pt x="655" y="31"/>
                  </a:lnTo>
                  <a:lnTo>
                    <a:pt x="655" y="31"/>
                  </a:lnTo>
                  <a:lnTo>
                    <a:pt x="640" y="22"/>
                  </a:lnTo>
                  <a:lnTo>
                    <a:pt x="625" y="14"/>
                  </a:lnTo>
                  <a:lnTo>
                    <a:pt x="609" y="8"/>
                  </a:lnTo>
                  <a:lnTo>
                    <a:pt x="593" y="4"/>
                  </a:lnTo>
                  <a:lnTo>
                    <a:pt x="577" y="1"/>
                  </a:lnTo>
                  <a:lnTo>
                    <a:pt x="560" y="0"/>
                  </a:lnTo>
                  <a:lnTo>
                    <a:pt x="544" y="0"/>
                  </a:lnTo>
                  <a:lnTo>
                    <a:pt x="527" y="2"/>
                  </a:lnTo>
                  <a:lnTo>
                    <a:pt x="511" y="6"/>
                  </a:lnTo>
                  <a:lnTo>
                    <a:pt x="495" y="10"/>
                  </a:lnTo>
                  <a:lnTo>
                    <a:pt x="480" y="17"/>
                  </a:lnTo>
                  <a:lnTo>
                    <a:pt x="465" y="25"/>
                  </a:lnTo>
                  <a:lnTo>
                    <a:pt x="451" y="34"/>
                  </a:lnTo>
                  <a:lnTo>
                    <a:pt x="438" y="45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31"/>
            <p:cNvSpPr/>
            <p:nvPr/>
          </p:nvSpPr>
          <p:spPr>
            <a:xfrm>
              <a:off x="3308600" y="2942525"/>
              <a:ext cx="629917" cy="260273"/>
            </a:xfrm>
            <a:custGeom>
              <a:avLst/>
              <a:gdLst/>
              <a:ahLst/>
              <a:cxnLst/>
              <a:rect l="l" t="t" r="r" b="b"/>
              <a:pathLst>
                <a:path w="1366" h="565" extrusionOk="0">
                  <a:moveTo>
                    <a:pt x="282" y="0"/>
                  </a:moveTo>
                  <a:lnTo>
                    <a:pt x="253" y="1"/>
                  </a:lnTo>
                  <a:lnTo>
                    <a:pt x="225" y="6"/>
                  </a:lnTo>
                  <a:lnTo>
                    <a:pt x="198" y="13"/>
                  </a:lnTo>
                  <a:lnTo>
                    <a:pt x="173" y="22"/>
                  </a:lnTo>
                  <a:lnTo>
                    <a:pt x="148" y="34"/>
                  </a:lnTo>
                  <a:lnTo>
                    <a:pt x="125" y="48"/>
                  </a:lnTo>
                  <a:lnTo>
                    <a:pt x="103" y="64"/>
                  </a:lnTo>
                  <a:lnTo>
                    <a:pt x="83" y="83"/>
                  </a:lnTo>
                  <a:lnTo>
                    <a:pt x="65" y="103"/>
                  </a:lnTo>
                  <a:lnTo>
                    <a:pt x="48" y="124"/>
                  </a:lnTo>
                  <a:lnTo>
                    <a:pt x="34" y="148"/>
                  </a:lnTo>
                  <a:lnTo>
                    <a:pt x="22" y="172"/>
                  </a:lnTo>
                  <a:lnTo>
                    <a:pt x="13" y="198"/>
                  </a:lnTo>
                  <a:lnTo>
                    <a:pt x="6" y="225"/>
                  </a:lnTo>
                  <a:lnTo>
                    <a:pt x="1" y="253"/>
                  </a:lnTo>
                  <a:lnTo>
                    <a:pt x="0" y="282"/>
                  </a:lnTo>
                  <a:lnTo>
                    <a:pt x="1" y="311"/>
                  </a:lnTo>
                  <a:lnTo>
                    <a:pt x="6" y="339"/>
                  </a:lnTo>
                  <a:lnTo>
                    <a:pt x="13" y="366"/>
                  </a:lnTo>
                  <a:lnTo>
                    <a:pt x="22" y="392"/>
                  </a:lnTo>
                  <a:lnTo>
                    <a:pt x="34" y="417"/>
                  </a:lnTo>
                  <a:lnTo>
                    <a:pt x="48" y="440"/>
                  </a:lnTo>
                  <a:lnTo>
                    <a:pt x="65" y="462"/>
                  </a:lnTo>
                  <a:lnTo>
                    <a:pt x="83" y="482"/>
                  </a:lnTo>
                  <a:lnTo>
                    <a:pt x="103" y="500"/>
                  </a:lnTo>
                  <a:lnTo>
                    <a:pt x="125" y="516"/>
                  </a:lnTo>
                  <a:lnTo>
                    <a:pt x="148" y="531"/>
                  </a:lnTo>
                  <a:lnTo>
                    <a:pt x="173" y="543"/>
                  </a:lnTo>
                  <a:lnTo>
                    <a:pt x="198" y="552"/>
                  </a:lnTo>
                  <a:lnTo>
                    <a:pt x="225" y="559"/>
                  </a:lnTo>
                  <a:lnTo>
                    <a:pt x="253" y="563"/>
                  </a:lnTo>
                  <a:lnTo>
                    <a:pt x="282" y="565"/>
                  </a:lnTo>
                  <a:lnTo>
                    <a:pt x="303" y="564"/>
                  </a:lnTo>
                  <a:lnTo>
                    <a:pt x="323" y="562"/>
                  </a:lnTo>
                  <a:lnTo>
                    <a:pt x="344" y="558"/>
                  </a:lnTo>
                  <a:lnTo>
                    <a:pt x="363" y="553"/>
                  </a:lnTo>
                  <a:lnTo>
                    <a:pt x="382" y="547"/>
                  </a:lnTo>
                  <a:lnTo>
                    <a:pt x="400" y="539"/>
                  </a:lnTo>
                  <a:lnTo>
                    <a:pt x="418" y="530"/>
                  </a:lnTo>
                  <a:lnTo>
                    <a:pt x="434" y="520"/>
                  </a:lnTo>
                  <a:lnTo>
                    <a:pt x="450" y="509"/>
                  </a:lnTo>
                  <a:lnTo>
                    <a:pt x="466" y="497"/>
                  </a:lnTo>
                  <a:lnTo>
                    <a:pt x="480" y="484"/>
                  </a:lnTo>
                  <a:lnTo>
                    <a:pt x="493" y="470"/>
                  </a:lnTo>
                  <a:lnTo>
                    <a:pt x="506" y="454"/>
                  </a:lnTo>
                  <a:lnTo>
                    <a:pt x="517" y="438"/>
                  </a:lnTo>
                  <a:lnTo>
                    <a:pt x="527" y="422"/>
                  </a:lnTo>
                  <a:lnTo>
                    <a:pt x="536" y="404"/>
                  </a:lnTo>
                  <a:lnTo>
                    <a:pt x="1247" y="404"/>
                  </a:lnTo>
                  <a:lnTo>
                    <a:pt x="1259" y="403"/>
                  </a:lnTo>
                  <a:lnTo>
                    <a:pt x="1271" y="402"/>
                  </a:lnTo>
                  <a:lnTo>
                    <a:pt x="1282" y="399"/>
                  </a:lnTo>
                  <a:lnTo>
                    <a:pt x="1293" y="395"/>
                  </a:lnTo>
                  <a:lnTo>
                    <a:pt x="1303" y="389"/>
                  </a:lnTo>
                  <a:lnTo>
                    <a:pt x="1313" y="383"/>
                  </a:lnTo>
                  <a:lnTo>
                    <a:pt x="1322" y="377"/>
                  </a:lnTo>
                  <a:lnTo>
                    <a:pt x="1331" y="369"/>
                  </a:lnTo>
                  <a:lnTo>
                    <a:pt x="1339" y="360"/>
                  </a:lnTo>
                  <a:lnTo>
                    <a:pt x="1345" y="351"/>
                  </a:lnTo>
                  <a:lnTo>
                    <a:pt x="1351" y="341"/>
                  </a:lnTo>
                  <a:lnTo>
                    <a:pt x="1356" y="331"/>
                  </a:lnTo>
                  <a:lnTo>
                    <a:pt x="1361" y="320"/>
                  </a:lnTo>
                  <a:lnTo>
                    <a:pt x="1364" y="309"/>
                  </a:lnTo>
                  <a:lnTo>
                    <a:pt x="1365" y="297"/>
                  </a:lnTo>
                  <a:lnTo>
                    <a:pt x="1366" y="285"/>
                  </a:lnTo>
                  <a:lnTo>
                    <a:pt x="1366" y="285"/>
                  </a:lnTo>
                  <a:lnTo>
                    <a:pt x="1365" y="273"/>
                  </a:lnTo>
                  <a:lnTo>
                    <a:pt x="1364" y="261"/>
                  </a:lnTo>
                  <a:lnTo>
                    <a:pt x="1361" y="250"/>
                  </a:lnTo>
                  <a:lnTo>
                    <a:pt x="1356" y="239"/>
                  </a:lnTo>
                  <a:lnTo>
                    <a:pt x="1351" y="229"/>
                  </a:lnTo>
                  <a:lnTo>
                    <a:pt x="1345" y="219"/>
                  </a:lnTo>
                  <a:lnTo>
                    <a:pt x="1339" y="210"/>
                  </a:lnTo>
                  <a:lnTo>
                    <a:pt x="1331" y="202"/>
                  </a:lnTo>
                  <a:lnTo>
                    <a:pt x="1322" y="194"/>
                  </a:lnTo>
                  <a:lnTo>
                    <a:pt x="1313" y="187"/>
                  </a:lnTo>
                  <a:lnTo>
                    <a:pt x="1303" y="181"/>
                  </a:lnTo>
                  <a:lnTo>
                    <a:pt x="1293" y="176"/>
                  </a:lnTo>
                  <a:lnTo>
                    <a:pt x="1282" y="172"/>
                  </a:lnTo>
                  <a:lnTo>
                    <a:pt x="1271" y="169"/>
                  </a:lnTo>
                  <a:lnTo>
                    <a:pt x="1259" y="168"/>
                  </a:lnTo>
                  <a:lnTo>
                    <a:pt x="1247" y="167"/>
                  </a:lnTo>
                  <a:lnTo>
                    <a:pt x="536" y="167"/>
                  </a:lnTo>
                  <a:lnTo>
                    <a:pt x="527" y="148"/>
                  </a:lnTo>
                  <a:lnTo>
                    <a:pt x="518" y="131"/>
                  </a:lnTo>
                  <a:lnTo>
                    <a:pt x="507" y="114"/>
                  </a:lnTo>
                  <a:lnTo>
                    <a:pt x="494" y="98"/>
                  </a:lnTo>
                  <a:lnTo>
                    <a:pt x="481" y="83"/>
                  </a:lnTo>
                  <a:lnTo>
                    <a:pt x="467" y="69"/>
                  </a:lnTo>
                  <a:lnTo>
                    <a:pt x="452" y="57"/>
                  </a:lnTo>
                  <a:lnTo>
                    <a:pt x="436" y="45"/>
                  </a:lnTo>
                  <a:lnTo>
                    <a:pt x="419" y="35"/>
                  </a:lnTo>
                  <a:lnTo>
                    <a:pt x="401" y="26"/>
                  </a:lnTo>
                  <a:lnTo>
                    <a:pt x="383" y="18"/>
                  </a:lnTo>
                  <a:lnTo>
                    <a:pt x="363" y="12"/>
                  </a:lnTo>
                  <a:lnTo>
                    <a:pt x="344" y="7"/>
                  </a:lnTo>
                  <a:lnTo>
                    <a:pt x="324" y="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6" name="Google Shape;836;p31"/>
          <p:cNvGrpSpPr/>
          <p:nvPr/>
        </p:nvGrpSpPr>
        <p:grpSpPr>
          <a:xfrm>
            <a:off x="8456631" y="3264118"/>
            <a:ext cx="686021" cy="688519"/>
            <a:chOff x="3178464" y="4545236"/>
            <a:chExt cx="760054" cy="762822"/>
          </a:xfrm>
        </p:grpSpPr>
        <p:sp>
          <p:nvSpPr>
            <p:cNvPr id="837" name="Google Shape;837;p31"/>
            <p:cNvSpPr/>
            <p:nvPr/>
          </p:nvSpPr>
          <p:spPr>
            <a:xfrm>
              <a:off x="3200616" y="4545236"/>
              <a:ext cx="737902" cy="403331"/>
            </a:xfrm>
            <a:custGeom>
              <a:avLst/>
              <a:gdLst/>
              <a:ahLst/>
              <a:cxnLst/>
              <a:rect l="l" t="t" r="r" b="b"/>
              <a:pathLst>
                <a:path w="1600" h="875" extrusionOk="0">
                  <a:moveTo>
                    <a:pt x="203" y="562"/>
                  </a:moveTo>
                  <a:lnTo>
                    <a:pt x="250" y="525"/>
                  </a:lnTo>
                  <a:lnTo>
                    <a:pt x="299" y="491"/>
                  </a:lnTo>
                  <a:lnTo>
                    <a:pt x="350" y="459"/>
                  </a:lnTo>
                  <a:lnTo>
                    <a:pt x="403" y="430"/>
                  </a:lnTo>
                  <a:lnTo>
                    <a:pt x="457" y="404"/>
                  </a:lnTo>
                  <a:lnTo>
                    <a:pt x="513" y="380"/>
                  </a:lnTo>
                  <a:lnTo>
                    <a:pt x="569" y="358"/>
                  </a:lnTo>
                  <a:lnTo>
                    <a:pt x="626" y="339"/>
                  </a:lnTo>
                  <a:lnTo>
                    <a:pt x="696" y="319"/>
                  </a:lnTo>
                  <a:lnTo>
                    <a:pt x="766" y="303"/>
                  </a:lnTo>
                  <a:lnTo>
                    <a:pt x="836" y="291"/>
                  </a:lnTo>
                  <a:lnTo>
                    <a:pt x="908" y="282"/>
                  </a:lnTo>
                  <a:lnTo>
                    <a:pt x="910" y="282"/>
                  </a:lnTo>
                  <a:lnTo>
                    <a:pt x="912" y="282"/>
                  </a:lnTo>
                  <a:lnTo>
                    <a:pt x="915" y="281"/>
                  </a:lnTo>
                  <a:lnTo>
                    <a:pt x="917" y="281"/>
                  </a:lnTo>
                  <a:lnTo>
                    <a:pt x="919" y="280"/>
                  </a:lnTo>
                  <a:lnTo>
                    <a:pt x="921" y="279"/>
                  </a:lnTo>
                  <a:lnTo>
                    <a:pt x="922" y="278"/>
                  </a:lnTo>
                  <a:lnTo>
                    <a:pt x="924" y="276"/>
                  </a:lnTo>
                  <a:lnTo>
                    <a:pt x="925" y="275"/>
                  </a:lnTo>
                  <a:lnTo>
                    <a:pt x="927" y="273"/>
                  </a:lnTo>
                  <a:lnTo>
                    <a:pt x="928" y="271"/>
                  </a:lnTo>
                  <a:lnTo>
                    <a:pt x="929" y="269"/>
                  </a:lnTo>
                  <a:lnTo>
                    <a:pt x="930" y="267"/>
                  </a:lnTo>
                  <a:lnTo>
                    <a:pt x="930" y="265"/>
                  </a:lnTo>
                  <a:lnTo>
                    <a:pt x="931" y="263"/>
                  </a:lnTo>
                  <a:lnTo>
                    <a:pt x="931" y="260"/>
                  </a:lnTo>
                  <a:lnTo>
                    <a:pt x="931" y="0"/>
                  </a:lnTo>
                  <a:lnTo>
                    <a:pt x="1202" y="178"/>
                  </a:lnTo>
                  <a:lnTo>
                    <a:pt x="1600" y="437"/>
                  </a:lnTo>
                  <a:lnTo>
                    <a:pt x="1323" y="618"/>
                  </a:lnTo>
                  <a:lnTo>
                    <a:pt x="931" y="875"/>
                  </a:lnTo>
                  <a:lnTo>
                    <a:pt x="931" y="615"/>
                  </a:lnTo>
                  <a:lnTo>
                    <a:pt x="931" y="613"/>
                  </a:lnTo>
                  <a:lnTo>
                    <a:pt x="931" y="612"/>
                  </a:lnTo>
                  <a:lnTo>
                    <a:pt x="930" y="610"/>
                  </a:lnTo>
                  <a:lnTo>
                    <a:pt x="930" y="608"/>
                  </a:lnTo>
                  <a:lnTo>
                    <a:pt x="929" y="607"/>
                  </a:lnTo>
                  <a:lnTo>
                    <a:pt x="928" y="605"/>
                  </a:lnTo>
                  <a:lnTo>
                    <a:pt x="928" y="604"/>
                  </a:lnTo>
                  <a:lnTo>
                    <a:pt x="927" y="602"/>
                  </a:lnTo>
                  <a:lnTo>
                    <a:pt x="925" y="601"/>
                  </a:lnTo>
                  <a:lnTo>
                    <a:pt x="924" y="599"/>
                  </a:lnTo>
                  <a:lnTo>
                    <a:pt x="923" y="598"/>
                  </a:lnTo>
                  <a:lnTo>
                    <a:pt x="921" y="597"/>
                  </a:lnTo>
                  <a:lnTo>
                    <a:pt x="920" y="596"/>
                  </a:lnTo>
                  <a:lnTo>
                    <a:pt x="918" y="595"/>
                  </a:lnTo>
                  <a:lnTo>
                    <a:pt x="916" y="595"/>
                  </a:lnTo>
                  <a:lnTo>
                    <a:pt x="914" y="595"/>
                  </a:lnTo>
                  <a:lnTo>
                    <a:pt x="818" y="577"/>
                  </a:lnTo>
                  <a:lnTo>
                    <a:pt x="720" y="567"/>
                  </a:lnTo>
                  <a:lnTo>
                    <a:pt x="621" y="564"/>
                  </a:lnTo>
                  <a:lnTo>
                    <a:pt x="523" y="569"/>
                  </a:lnTo>
                  <a:lnTo>
                    <a:pt x="426" y="582"/>
                  </a:lnTo>
                  <a:lnTo>
                    <a:pt x="331" y="605"/>
                  </a:lnTo>
                  <a:lnTo>
                    <a:pt x="284" y="620"/>
                  </a:lnTo>
                  <a:lnTo>
                    <a:pt x="238" y="638"/>
                  </a:lnTo>
                  <a:lnTo>
                    <a:pt x="193" y="657"/>
                  </a:lnTo>
                  <a:lnTo>
                    <a:pt x="149" y="680"/>
                  </a:lnTo>
                  <a:lnTo>
                    <a:pt x="129" y="691"/>
                  </a:lnTo>
                  <a:lnTo>
                    <a:pt x="110" y="703"/>
                  </a:lnTo>
                  <a:lnTo>
                    <a:pt x="71" y="728"/>
                  </a:lnTo>
                  <a:lnTo>
                    <a:pt x="35" y="756"/>
                  </a:lnTo>
                  <a:lnTo>
                    <a:pt x="0" y="785"/>
                  </a:lnTo>
                  <a:lnTo>
                    <a:pt x="22" y="754"/>
                  </a:lnTo>
                  <a:lnTo>
                    <a:pt x="44" y="725"/>
                  </a:lnTo>
                  <a:lnTo>
                    <a:pt x="68" y="695"/>
                  </a:lnTo>
                  <a:lnTo>
                    <a:pt x="93" y="667"/>
                  </a:lnTo>
                  <a:lnTo>
                    <a:pt x="119" y="639"/>
                  </a:lnTo>
                  <a:lnTo>
                    <a:pt x="146" y="612"/>
                  </a:lnTo>
                  <a:lnTo>
                    <a:pt x="174" y="5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31"/>
            <p:cNvSpPr/>
            <p:nvPr/>
          </p:nvSpPr>
          <p:spPr>
            <a:xfrm>
              <a:off x="3178464" y="4904727"/>
              <a:ext cx="737902" cy="403331"/>
            </a:xfrm>
            <a:custGeom>
              <a:avLst/>
              <a:gdLst/>
              <a:ahLst/>
              <a:cxnLst/>
              <a:rect l="l" t="t" r="r" b="b"/>
              <a:pathLst>
                <a:path w="1600" h="875" extrusionOk="0">
                  <a:moveTo>
                    <a:pt x="1397" y="313"/>
                  </a:moveTo>
                  <a:lnTo>
                    <a:pt x="1350" y="350"/>
                  </a:lnTo>
                  <a:lnTo>
                    <a:pt x="1301" y="384"/>
                  </a:lnTo>
                  <a:lnTo>
                    <a:pt x="1250" y="416"/>
                  </a:lnTo>
                  <a:lnTo>
                    <a:pt x="1197" y="445"/>
                  </a:lnTo>
                  <a:lnTo>
                    <a:pt x="1142" y="471"/>
                  </a:lnTo>
                  <a:lnTo>
                    <a:pt x="1087" y="495"/>
                  </a:lnTo>
                  <a:lnTo>
                    <a:pt x="1030" y="517"/>
                  </a:lnTo>
                  <a:lnTo>
                    <a:pt x="973" y="536"/>
                  </a:lnTo>
                  <a:lnTo>
                    <a:pt x="903" y="555"/>
                  </a:lnTo>
                  <a:lnTo>
                    <a:pt x="833" y="571"/>
                  </a:lnTo>
                  <a:lnTo>
                    <a:pt x="762" y="584"/>
                  </a:lnTo>
                  <a:lnTo>
                    <a:pt x="691" y="592"/>
                  </a:lnTo>
                  <a:lnTo>
                    <a:pt x="689" y="592"/>
                  </a:lnTo>
                  <a:lnTo>
                    <a:pt x="687" y="592"/>
                  </a:lnTo>
                  <a:lnTo>
                    <a:pt x="685" y="593"/>
                  </a:lnTo>
                  <a:lnTo>
                    <a:pt x="683" y="594"/>
                  </a:lnTo>
                  <a:lnTo>
                    <a:pt x="681" y="594"/>
                  </a:lnTo>
                  <a:lnTo>
                    <a:pt x="679" y="596"/>
                  </a:lnTo>
                  <a:lnTo>
                    <a:pt x="677" y="597"/>
                  </a:lnTo>
                  <a:lnTo>
                    <a:pt x="676" y="598"/>
                  </a:lnTo>
                  <a:lnTo>
                    <a:pt x="674" y="600"/>
                  </a:lnTo>
                  <a:lnTo>
                    <a:pt x="673" y="602"/>
                  </a:lnTo>
                  <a:lnTo>
                    <a:pt x="672" y="603"/>
                  </a:lnTo>
                  <a:lnTo>
                    <a:pt x="671" y="605"/>
                  </a:lnTo>
                  <a:lnTo>
                    <a:pt x="670" y="608"/>
                  </a:lnTo>
                  <a:lnTo>
                    <a:pt x="669" y="610"/>
                  </a:lnTo>
                  <a:lnTo>
                    <a:pt x="669" y="612"/>
                  </a:lnTo>
                  <a:lnTo>
                    <a:pt x="669" y="615"/>
                  </a:lnTo>
                  <a:lnTo>
                    <a:pt x="669" y="875"/>
                  </a:lnTo>
                  <a:lnTo>
                    <a:pt x="398" y="697"/>
                  </a:lnTo>
                  <a:lnTo>
                    <a:pt x="0" y="437"/>
                  </a:lnTo>
                  <a:lnTo>
                    <a:pt x="276" y="257"/>
                  </a:lnTo>
                  <a:lnTo>
                    <a:pt x="669" y="0"/>
                  </a:lnTo>
                  <a:lnTo>
                    <a:pt x="669" y="259"/>
                  </a:lnTo>
                  <a:lnTo>
                    <a:pt x="669" y="261"/>
                  </a:lnTo>
                  <a:lnTo>
                    <a:pt x="669" y="262"/>
                  </a:lnTo>
                  <a:lnTo>
                    <a:pt x="670" y="264"/>
                  </a:lnTo>
                  <a:lnTo>
                    <a:pt x="670" y="266"/>
                  </a:lnTo>
                  <a:lnTo>
                    <a:pt x="670" y="268"/>
                  </a:lnTo>
                  <a:lnTo>
                    <a:pt x="671" y="269"/>
                  </a:lnTo>
                  <a:lnTo>
                    <a:pt x="672" y="271"/>
                  </a:lnTo>
                  <a:lnTo>
                    <a:pt x="673" y="272"/>
                  </a:lnTo>
                  <a:lnTo>
                    <a:pt x="674" y="274"/>
                  </a:lnTo>
                  <a:lnTo>
                    <a:pt x="675" y="275"/>
                  </a:lnTo>
                  <a:lnTo>
                    <a:pt x="676" y="276"/>
                  </a:lnTo>
                  <a:lnTo>
                    <a:pt x="678" y="277"/>
                  </a:lnTo>
                  <a:lnTo>
                    <a:pt x="679" y="278"/>
                  </a:lnTo>
                  <a:lnTo>
                    <a:pt x="681" y="278"/>
                  </a:lnTo>
                  <a:lnTo>
                    <a:pt x="683" y="279"/>
                  </a:lnTo>
                  <a:lnTo>
                    <a:pt x="685" y="279"/>
                  </a:lnTo>
                  <a:lnTo>
                    <a:pt x="781" y="297"/>
                  </a:lnTo>
                  <a:lnTo>
                    <a:pt x="879" y="308"/>
                  </a:lnTo>
                  <a:lnTo>
                    <a:pt x="978" y="311"/>
                  </a:lnTo>
                  <a:lnTo>
                    <a:pt x="1076" y="306"/>
                  </a:lnTo>
                  <a:lnTo>
                    <a:pt x="1173" y="292"/>
                  </a:lnTo>
                  <a:lnTo>
                    <a:pt x="1269" y="270"/>
                  </a:lnTo>
                  <a:lnTo>
                    <a:pt x="1315" y="255"/>
                  </a:lnTo>
                  <a:lnTo>
                    <a:pt x="1361" y="237"/>
                  </a:lnTo>
                  <a:lnTo>
                    <a:pt x="1406" y="217"/>
                  </a:lnTo>
                  <a:lnTo>
                    <a:pt x="1450" y="195"/>
                  </a:lnTo>
                  <a:lnTo>
                    <a:pt x="1490" y="172"/>
                  </a:lnTo>
                  <a:lnTo>
                    <a:pt x="1528" y="147"/>
                  </a:lnTo>
                  <a:lnTo>
                    <a:pt x="1565" y="119"/>
                  </a:lnTo>
                  <a:lnTo>
                    <a:pt x="1600" y="90"/>
                  </a:lnTo>
                  <a:lnTo>
                    <a:pt x="1578" y="120"/>
                  </a:lnTo>
                  <a:lnTo>
                    <a:pt x="1555" y="150"/>
                  </a:lnTo>
                  <a:lnTo>
                    <a:pt x="1531" y="179"/>
                  </a:lnTo>
                  <a:lnTo>
                    <a:pt x="1506" y="208"/>
                  </a:lnTo>
                  <a:lnTo>
                    <a:pt x="1453" y="2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31"/>
          <p:cNvGrpSpPr/>
          <p:nvPr/>
        </p:nvGrpSpPr>
        <p:grpSpPr>
          <a:xfrm>
            <a:off x="3922823" y="3334773"/>
            <a:ext cx="688519" cy="584387"/>
            <a:chOff x="4103727" y="2747780"/>
            <a:chExt cx="762822" cy="647452"/>
          </a:xfrm>
        </p:grpSpPr>
        <p:sp>
          <p:nvSpPr>
            <p:cNvPr id="840" name="Google Shape;840;p31"/>
            <p:cNvSpPr/>
            <p:nvPr/>
          </p:nvSpPr>
          <p:spPr>
            <a:xfrm>
              <a:off x="4103727" y="2747780"/>
              <a:ext cx="359029" cy="647452"/>
            </a:xfrm>
            <a:custGeom>
              <a:avLst/>
              <a:gdLst/>
              <a:ahLst/>
              <a:cxnLst/>
              <a:rect l="l" t="t" r="r" b="b"/>
              <a:pathLst>
                <a:path w="779" h="1404" extrusionOk="0">
                  <a:moveTo>
                    <a:pt x="644" y="1382"/>
                  </a:moveTo>
                  <a:lnTo>
                    <a:pt x="23" y="758"/>
                  </a:lnTo>
                  <a:lnTo>
                    <a:pt x="18" y="752"/>
                  </a:lnTo>
                  <a:lnTo>
                    <a:pt x="13" y="745"/>
                  </a:lnTo>
                  <a:lnTo>
                    <a:pt x="9" y="739"/>
                  </a:lnTo>
                  <a:lnTo>
                    <a:pt x="6" y="732"/>
                  </a:lnTo>
                  <a:lnTo>
                    <a:pt x="3" y="725"/>
                  </a:lnTo>
                  <a:lnTo>
                    <a:pt x="1" y="717"/>
                  </a:lnTo>
                  <a:lnTo>
                    <a:pt x="0" y="710"/>
                  </a:lnTo>
                  <a:lnTo>
                    <a:pt x="0" y="703"/>
                  </a:lnTo>
                  <a:lnTo>
                    <a:pt x="0" y="695"/>
                  </a:lnTo>
                  <a:lnTo>
                    <a:pt x="1" y="688"/>
                  </a:lnTo>
                  <a:lnTo>
                    <a:pt x="3" y="681"/>
                  </a:lnTo>
                  <a:lnTo>
                    <a:pt x="6" y="674"/>
                  </a:lnTo>
                  <a:lnTo>
                    <a:pt x="9" y="667"/>
                  </a:lnTo>
                  <a:lnTo>
                    <a:pt x="13" y="660"/>
                  </a:lnTo>
                  <a:lnTo>
                    <a:pt x="18" y="654"/>
                  </a:lnTo>
                  <a:lnTo>
                    <a:pt x="23" y="648"/>
                  </a:lnTo>
                  <a:lnTo>
                    <a:pt x="646" y="24"/>
                  </a:lnTo>
                  <a:lnTo>
                    <a:pt x="656" y="15"/>
                  </a:lnTo>
                  <a:lnTo>
                    <a:pt x="667" y="9"/>
                  </a:lnTo>
                  <a:lnTo>
                    <a:pt x="677" y="4"/>
                  </a:lnTo>
                  <a:lnTo>
                    <a:pt x="689" y="1"/>
                  </a:lnTo>
                  <a:lnTo>
                    <a:pt x="700" y="0"/>
                  </a:lnTo>
                  <a:lnTo>
                    <a:pt x="711" y="1"/>
                  </a:lnTo>
                  <a:lnTo>
                    <a:pt x="721" y="3"/>
                  </a:lnTo>
                  <a:lnTo>
                    <a:pt x="732" y="6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9" y="26"/>
                  </a:lnTo>
                  <a:lnTo>
                    <a:pt x="766" y="35"/>
                  </a:lnTo>
                  <a:lnTo>
                    <a:pt x="771" y="45"/>
                  </a:lnTo>
                  <a:lnTo>
                    <a:pt x="776" y="56"/>
                  </a:lnTo>
                  <a:lnTo>
                    <a:pt x="778" y="68"/>
                  </a:lnTo>
                  <a:lnTo>
                    <a:pt x="779" y="81"/>
                  </a:lnTo>
                  <a:lnTo>
                    <a:pt x="779" y="1325"/>
                  </a:lnTo>
                  <a:lnTo>
                    <a:pt x="778" y="1337"/>
                  </a:lnTo>
                  <a:lnTo>
                    <a:pt x="775" y="1349"/>
                  </a:lnTo>
                  <a:lnTo>
                    <a:pt x="771" y="1360"/>
                  </a:lnTo>
                  <a:lnTo>
                    <a:pt x="765" y="1370"/>
                  </a:lnTo>
                  <a:lnTo>
                    <a:pt x="758" y="1379"/>
                  </a:lnTo>
                  <a:lnTo>
                    <a:pt x="750" y="1386"/>
                  </a:lnTo>
                  <a:lnTo>
                    <a:pt x="740" y="1393"/>
                  </a:lnTo>
                  <a:lnTo>
                    <a:pt x="730" y="1398"/>
                  </a:lnTo>
                  <a:lnTo>
                    <a:pt x="720" y="1401"/>
                  </a:lnTo>
                  <a:lnTo>
                    <a:pt x="709" y="1403"/>
                  </a:lnTo>
                  <a:lnTo>
                    <a:pt x="698" y="1404"/>
                  </a:lnTo>
                  <a:lnTo>
                    <a:pt x="686" y="1403"/>
                  </a:lnTo>
                  <a:lnTo>
                    <a:pt x="675" y="1400"/>
                  </a:lnTo>
                  <a:lnTo>
                    <a:pt x="664" y="1396"/>
                  </a:lnTo>
                  <a:lnTo>
                    <a:pt x="654" y="13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4745180" y="2966520"/>
              <a:ext cx="121369" cy="209511"/>
            </a:xfrm>
            <a:custGeom>
              <a:avLst/>
              <a:gdLst/>
              <a:ahLst/>
              <a:cxnLst/>
              <a:rect l="l" t="t" r="r" b="b"/>
              <a:pathLst>
                <a:path w="264" h="455" extrusionOk="0">
                  <a:moveTo>
                    <a:pt x="62" y="10"/>
                  </a:moveTo>
                  <a:lnTo>
                    <a:pt x="254" y="202"/>
                  </a:lnTo>
                  <a:lnTo>
                    <a:pt x="256" y="205"/>
                  </a:lnTo>
                  <a:lnTo>
                    <a:pt x="259" y="208"/>
                  </a:lnTo>
                  <a:lnTo>
                    <a:pt x="260" y="211"/>
                  </a:lnTo>
                  <a:lnTo>
                    <a:pt x="262" y="214"/>
                  </a:lnTo>
                  <a:lnTo>
                    <a:pt x="263" y="217"/>
                  </a:lnTo>
                  <a:lnTo>
                    <a:pt x="264" y="221"/>
                  </a:lnTo>
                  <a:lnTo>
                    <a:pt x="264" y="224"/>
                  </a:lnTo>
                  <a:lnTo>
                    <a:pt x="264" y="227"/>
                  </a:lnTo>
                  <a:lnTo>
                    <a:pt x="264" y="231"/>
                  </a:lnTo>
                  <a:lnTo>
                    <a:pt x="264" y="234"/>
                  </a:lnTo>
                  <a:lnTo>
                    <a:pt x="263" y="238"/>
                  </a:lnTo>
                  <a:lnTo>
                    <a:pt x="262" y="241"/>
                  </a:lnTo>
                  <a:lnTo>
                    <a:pt x="260" y="244"/>
                  </a:lnTo>
                  <a:lnTo>
                    <a:pt x="259" y="247"/>
                  </a:lnTo>
                  <a:lnTo>
                    <a:pt x="256" y="250"/>
                  </a:lnTo>
                  <a:lnTo>
                    <a:pt x="254" y="253"/>
                  </a:lnTo>
                  <a:lnTo>
                    <a:pt x="62" y="445"/>
                  </a:lnTo>
                  <a:lnTo>
                    <a:pt x="58" y="449"/>
                  </a:lnTo>
                  <a:lnTo>
                    <a:pt x="53" y="451"/>
                  </a:lnTo>
                  <a:lnTo>
                    <a:pt x="48" y="453"/>
                  </a:lnTo>
                  <a:lnTo>
                    <a:pt x="43" y="455"/>
                  </a:lnTo>
                  <a:lnTo>
                    <a:pt x="37" y="455"/>
                  </a:lnTo>
                  <a:lnTo>
                    <a:pt x="32" y="455"/>
                  </a:lnTo>
                  <a:lnTo>
                    <a:pt x="27" y="454"/>
                  </a:lnTo>
                  <a:lnTo>
                    <a:pt x="22" y="452"/>
                  </a:lnTo>
                  <a:lnTo>
                    <a:pt x="18" y="449"/>
                  </a:lnTo>
                  <a:lnTo>
                    <a:pt x="14" y="447"/>
                  </a:lnTo>
                  <a:lnTo>
                    <a:pt x="10" y="443"/>
                  </a:lnTo>
                  <a:lnTo>
                    <a:pt x="6" y="439"/>
                  </a:lnTo>
                  <a:lnTo>
                    <a:pt x="4" y="435"/>
                  </a:lnTo>
                  <a:lnTo>
                    <a:pt x="2" y="430"/>
                  </a:lnTo>
                  <a:lnTo>
                    <a:pt x="0" y="425"/>
                  </a:lnTo>
                  <a:lnTo>
                    <a:pt x="0" y="419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3" y="3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4514902" y="2984058"/>
              <a:ext cx="175361" cy="176284"/>
            </a:xfrm>
            <a:custGeom>
              <a:avLst/>
              <a:gdLst/>
              <a:ahLst/>
              <a:cxnLst/>
              <a:rect l="l" t="t" r="r" b="b"/>
              <a:pathLst>
                <a:path w="381" h="383" extrusionOk="0">
                  <a:moveTo>
                    <a:pt x="326" y="57"/>
                  </a:moveTo>
                  <a:lnTo>
                    <a:pt x="339" y="71"/>
                  </a:lnTo>
                  <a:lnTo>
                    <a:pt x="350" y="86"/>
                  </a:lnTo>
                  <a:lnTo>
                    <a:pt x="360" y="103"/>
                  </a:lnTo>
                  <a:lnTo>
                    <a:pt x="368" y="119"/>
                  </a:lnTo>
                  <a:lnTo>
                    <a:pt x="374" y="137"/>
                  </a:lnTo>
                  <a:lnTo>
                    <a:pt x="378" y="155"/>
                  </a:lnTo>
                  <a:lnTo>
                    <a:pt x="380" y="173"/>
                  </a:lnTo>
                  <a:lnTo>
                    <a:pt x="381" y="191"/>
                  </a:lnTo>
                  <a:lnTo>
                    <a:pt x="380" y="210"/>
                  </a:lnTo>
                  <a:lnTo>
                    <a:pt x="378" y="228"/>
                  </a:lnTo>
                  <a:lnTo>
                    <a:pt x="374" y="246"/>
                  </a:lnTo>
                  <a:lnTo>
                    <a:pt x="368" y="264"/>
                  </a:lnTo>
                  <a:lnTo>
                    <a:pt x="360" y="281"/>
                  </a:lnTo>
                  <a:lnTo>
                    <a:pt x="350" y="298"/>
                  </a:lnTo>
                  <a:lnTo>
                    <a:pt x="339" y="313"/>
                  </a:lnTo>
                  <a:lnTo>
                    <a:pt x="326" y="328"/>
                  </a:lnTo>
                  <a:lnTo>
                    <a:pt x="312" y="341"/>
                  </a:lnTo>
                  <a:lnTo>
                    <a:pt x="297" y="352"/>
                  </a:lnTo>
                  <a:lnTo>
                    <a:pt x="281" y="361"/>
                  </a:lnTo>
                  <a:lnTo>
                    <a:pt x="264" y="369"/>
                  </a:lnTo>
                  <a:lnTo>
                    <a:pt x="246" y="375"/>
                  </a:lnTo>
                  <a:lnTo>
                    <a:pt x="228" y="379"/>
                  </a:lnTo>
                  <a:lnTo>
                    <a:pt x="210" y="382"/>
                  </a:lnTo>
                  <a:lnTo>
                    <a:pt x="192" y="383"/>
                  </a:lnTo>
                  <a:lnTo>
                    <a:pt x="173" y="382"/>
                  </a:lnTo>
                  <a:lnTo>
                    <a:pt x="155" y="379"/>
                  </a:lnTo>
                  <a:lnTo>
                    <a:pt x="137" y="375"/>
                  </a:lnTo>
                  <a:lnTo>
                    <a:pt x="119" y="369"/>
                  </a:lnTo>
                  <a:lnTo>
                    <a:pt x="102" y="361"/>
                  </a:lnTo>
                  <a:lnTo>
                    <a:pt x="86" y="352"/>
                  </a:lnTo>
                  <a:lnTo>
                    <a:pt x="70" y="341"/>
                  </a:lnTo>
                  <a:lnTo>
                    <a:pt x="55" y="328"/>
                  </a:lnTo>
                  <a:lnTo>
                    <a:pt x="42" y="314"/>
                  </a:lnTo>
                  <a:lnTo>
                    <a:pt x="31" y="298"/>
                  </a:lnTo>
                  <a:lnTo>
                    <a:pt x="22" y="282"/>
                  </a:lnTo>
                  <a:lnTo>
                    <a:pt x="14" y="265"/>
                  </a:lnTo>
                  <a:lnTo>
                    <a:pt x="8" y="248"/>
                  </a:lnTo>
                  <a:lnTo>
                    <a:pt x="3" y="230"/>
                  </a:lnTo>
                  <a:lnTo>
                    <a:pt x="1" y="212"/>
                  </a:lnTo>
                  <a:lnTo>
                    <a:pt x="0" y="193"/>
                  </a:lnTo>
                  <a:lnTo>
                    <a:pt x="1" y="175"/>
                  </a:lnTo>
                  <a:lnTo>
                    <a:pt x="3" y="157"/>
                  </a:lnTo>
                  <a:lnTo>
                    <a:pt x="8" y="139"/>
                  </a:lnTo>
                  <a:lnTo>
                    <a:pt x="14" y="121"/>
                  </a:lnTo>
                  <a:lnTo>
                    <a:pt x="22" y="104"/>
                  </a:lnTo>
                  <a:lnTo>
                    <a:pt x="31" y="87"/>
                  </a:lnTo>
                  <a:lnTo>
                    <a:pt x="42" y="72"/>
                  </a:lnTo>
                  <a:lnTo>
                    <a:pt x="55" y="57"/>
                  </a:lnTo>
                  <a:lnTo>
                    <a:pt x="70" y="44"/>
                  </a:lnTo>
                  <a:lnTo>
                    <a:pt x="86" y="32"/>
                  </a:lnTo>
                  <a:lnTo>
                    <a:pt x="102" y="22"/>
                  </a:lnTo>
                  <a:lnTo>
                    <a:pt x="119" y="14"/>
                  </a:lnTo>
                  <a:lnTo>
                    <a:pt x="137" y="8"/>
                  </a:lnTo>
                  <a:lnTo>
                    <a:pt x="155" y="4"/>
                  </a:lnTo>
                  <a:lnTo>
                    <a:pt x="173" y="1"/>
                  </a:lnTo>
                  <a:lnTo>
                    <a:pt x="192" y="0"/>
                  </a:lnTo>
                  <a:lnTo>
                    <a:pt x="210" y="1"/>
                  </a:lnTo>
                  <a:lnTo>
                    <a:pt x="228" y="4"/>
                  </a:lnTo>
                  <a:lnTo>
                    <a:pt x="246" y="8"/>
                  </a:lnTo>
                  <a:lnTo>
                    <a:pt x="264" y="14"/>
                  </a:lnTo>
                  <a:lnTo>
                    <a:pt x="281" y="22"/>
                  </a:lnTo>
                  <a:lnTo>
                    <a:pt x="297" y="32"/>
                  </a:lnTo>
                  <a:lnTo>
                    <a:pt x="312" y="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3" name="Google Shape;843;p31"/>
          <p:cNvGrpSpPr/>
          <p:nvPr/>
        </p:nvGrpSpPr>
        <p:grpSpPr>
          <a:xfrm>
            <a:off x="4760458" y="3346021"/>
            <a:ext cx="688104" cy="562728"/>
            <a:chOff x="5031757" y="2760241"/>
            <a:chExt cx="762362" cy="623456"/>
          </a:xfrm>
        </p:grpSpPr>
        <p:sp>
          <p:nvSpPr>
            <p:cNvPr id="844" name="Google Shape;844;p31"/>
            <p:cNvSpPr/>
            <p:nvPr/>
          </p:nvSpPr>
          <p:spPr>
            <a:xfrm>
              <a:off x="5637217" y="2921758"/>
              <a:ext cx="86758" cy="313343"/>
            </a:xfrm>
            <a:custGeom>
              <a:avLst/>
              <a:gdLst/>
              <a:ahLst/>
              <a:cxnLst/>
              <a:rect l="l" t="t" r="r" b="b"/>
              <a:pathLst>
                <a:path w="189" h="680" extrusionOk="0">
                  <a:moveTo>
                    <a:pt x="94" y="680"/>
                  </a:moveTo>
                  <a:lnTo>
                    <a:pt x="0" y="680"/>
                  </a:lnTo>
                  <a:lnTo>
                    <a:pt x="0" y="0"/>
                  </a:lnTo>
                  <a:lnTo>
                    <a:pt x="189" y="0"/>
                  </a:lnTo>
                  <a:lnTo>
                    <a:pt x="189" y="6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5742434" y="2921758"/>
              <a:ext cx="51685" cy="313343"/>
            </a:xfrm>
            <a:custGeom>
              <a:avLst/>
              <a:gdLst/>
              <a:ahLst/>
              <a:cxnLst/>
              <a:rect l="l" t="t" r="r" b="b"/>
              <a:pathLst>
                <a:path w="113" h="680" extrusionOk="0">
                  <a:moveTo>
                    <a:pt x="57" y="680"/>
                  </a:moveTo>
                  <a:lnTo>
                    <a:pt x="0" y="680"/>
                  </a:lnTo>
                  <a:lnTo>
                    <a:pt x="0" y="0"/>
                  </a:lnTo>
                  <a:lnTo>
                    <a:pt x="113" y="0"/>
                  </a:lnTo>
                  <a:lnTo>
                    <a:pt x="113" y="6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1"/>
            <p:cNvSpPr/>
            <p:nvPr/>
          </p:nvSpPr>
          <p:spPr>
            <a:xfrm>
              <a:off x="5031757" y="2760241"/>
              <a:ext cx="575001" cy="623456"/>
            </a:xfrm>
            <a:custGeom>
              <a:avLst/>
              <a:gdLst/>
              <a:ahLst/>
              <a:cxnLst/>
              <a:rect l="l" t="t" r="r" b="b"/>
              <a:pathLst>
                <a:path w="1247" h="1352" extrusionOk="0">
                  <a:moveTo>
                    <a:pt x="660" y="0"/>
                  </a:moveTo>
                  <a:lnTo>
                    <a:pt x="0" y="674"/>
                  </a:lnTo>
                  <a:lnTo>
                    <a:pt x="660" y="1352"/>
                  </a:lnTo>
                  <a:lnTo>
                    <a:pt x="660" y="1030"/>
                  </a:lnTo>
                  <a:lnTo>
                    <a:pt x="1247" y="1030"/>
                  </a:lnTo>
                  <a:lnTo>
                    <a:pt x="1247" y="350"/>
                  </a:lnTo>
                  <a:lnTo>
                    <a:pt x="660" y="3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7" name="Google Shape;847;p31"/>
          <p:cNvGrpSpPr/>
          <p:nvPr/>
        </p:nvGrpSpPr>
        <p:grpSpPr>
          <a:xfrm>
            <a:off x="7539923" y="2427315"/>
            <a:ext cx="688102" cy="687270"/>
            <a:chOff x="2249972" y="3618128"/>
            <a:chExt cx="762360" cy="761438"/>
          </a:xfrm>
        </p:grpSpPr>
        <p:sp>
          <p:nvSpPr>
            <p:cNvPr id="848" name="Google Shape;848;p31"/>
            <p:cNvSpPr/>
            <p:nvPr/>
          </p:nvSpPr>
          <p:spPr>
            <a:xfrm>
              <a:off x="2650996" y="3618128"/>
              <a:ext cx="359952" cy="361337"/>
            </a:xfrm>
            <a:custGeom>
              <a:avLst/>
              <a:gdLst/>
              <a:ahLst/>
              <a:cxnLst/>
              <a:rect l="l" t="t" r="r" b="b"/>
              <a:pathLst>
                <a:path w="781" h="784" extrusionOk="0">
                  <a:moveTo>
                    <a:pt x="0" y="471"/>
                  </a:moveTo>
                  <a:lnTo>
                    <a:pt x="313" y="784"/>
                  </a:lnTo>
                  <a:lnTo>
                    <a:pt x="663" y="434"/>
                  </a:lnTo>
                  <a:lnTo>
                    <a:pt x="781" y="556"/>
                  </a:lnTo>
                  <a:lnTo>
                    <a:pt x="781" y="0"/>
                  </a:lnTo>
                  <a:lnTo>
                    <a:pt x="240" y="11"/>
                  </a:lnTo>
                  <a:lnTo>
                    <a:pt x="350" y="1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31"/>
            <p:cNvSpPr/>
            <p:nvPr/>
          </p:nvSpPr>
          <p:spPr>
            <a:xfrm>
              <a:off x="2249972" y="3619512"/>
              <a:ext cx="359952" cy="359952"/>
            </a:xfrm>
            <a:custGeom>
              <a:avLst/>
              <a:gdLst/>
              <a:ahLst/>
              <a:cxnLst/>
              <a:rect l="l" t="t" r="r" b="b"/>
              <a:pathLst>
                <a:path w="781" h="781" extrusionOk="0">
                  <a:moveTo>
                    <a:pt x="121" y="431"/>
                  </a:moveTo>
                  <a:lnTo>
                    <a:pt x="471" y="781"/>
                  </a:lnTo>
                  <a:lnTo>
                    <a:pt x="781" y="468"/>
                  </a:lnTo>
                  <a:lnTo>
                    <a:pt x="431" y="118"/>
                  </a:lnTo>
                  <a:lnTo>
                    <a:pt x="553" y="0"/>
                  </a:lnTo>
                  <a:lnTo>
                    <a:pt x="0" y="0"/>
                  </a:lnTo>
                  <a:lnTo>
                    <a:pt x="11" y="5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1"/>
            <p:cNvSpPr/>
            <p:nvPr/>
          </p:nvSpPr>
          <p:spPr>
            <a:xfrm>
              <a:off x="2652380" y="4017767"/>
              <a:ext cx="359952" cy="361798"/>
            </a:xfrm>
            <a:custGeom>
              <a:avLst/>
              <a:gdLst/>
              <a:ahLst/>
              <a:cxnLst/>
              <a:rect l="l" t="t" r="r" b="b"/>
              <a:pathLst>
                <a:path w="781" h="785" extrusionOk="0">
                  <a:moveTo>
                    <a:pt x="237" y="773"/>
                  </a:moveTo>
                  <a:lnTo>
                    <a:pt x="781" y="785"/>
                  </a:lnTo>
                  <a:lnTo>
                    <a:pt x="781" y="229"/>
                  </a:lnTo>
                  <a:lnTo>
                    <a:pt x="660" y="350"/>
                  </a:lnTo>
                  <a:lnTo>
                    <a:pt x="310" y="0"/>
                  </a:lnTo>
                  <a:lnTo>
                    <a:pt x="0" y="313"/>
                  </a:lnTo>
                  <a:lnTo>
                    <a:pt x="347" y="6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1"/>
            <p:cNvSpPr/>
            <p:nvPr/>
          </p:nvSpPr>
          <p:spPr>
            <a:xfrm>
              <a:off x="2249972" y="4019152"/>
              <a:ext cx="361337" cy="360414"/>
            </a:xfrm>
            <a:custGeom>
              <a:avLst/>
              <a:gdLst/>
              <a:ahLst/>
              <a:cxnLst/>
              <a:rect l="l" t="t" r="r" b="b"/>
              <a:pathLst>
                <a:path w="784" h="782" extrusionOk="0">
                  <a:moveTo>
                    <a:pt x="0" y="782"/>
                  </a:moveTo>
                  <a:lnTo>
                    <a:pt x="555" y="782"/>
                  </a:lnTo>
                  <a:lnTo>
                    <a:pt x="434" y="660"/>
                  </a:lnTo>
                  <a:lnTo>
                    <a:pt x="784" y="310"/>
                  </a:lnTo>
                  <a:lnTo>
                    <a:pt x="471" y="0"/>
                  </a:lnTo>
                  <a:lnTo>
                    <a:pt x="121" y="350"/>
                  </a:lnTo>
                  <a:lnTo>
                    <a:pt x="11" y="2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2" name="Google Shape;852;p31"/>
          <p:cNvGrpSpPr/>
          <p:nvPr/>
        </p:nvGrpSpPr>
        <p:grpSpPr>
          <a:xfrm>
            <a:off x="8455799" y="2429397"/>
            <a:ext cx="686019" cy="684354"/>
            <a:chOff x="3177542" y="3620435"/>
            <a:chExt cx="760052" cy="758207"/>
          </a:xfrm>
        </p:grpSpPr>
        <p:sp>
          <p:nvSpPr>
            <p:cNvPr id="853" name="Google Shape;853;p31"/>
            <p:cNvSpPr/>
            <p:nvPr/>
          </p:nvSpPr>
          <p:spPr>
            <a:xfrm>
              <a:off x="3594716" y="3620435"/>
              <a:ext cx="340109" cy="343801"/>
            </a:xfrm>
            <a:custGeom>
              <a:avLst/>
              <a:gdLst/>
              <a:ahLst/>
              <a:cxnLst/>
              <a:rect l="l" t="t" r="r" b="b"/>
              <a:pathLst>
                <a:path w="738" h="746" extrusionOk="0">
                  <a:moveTo>
                    <a:pt x="91" y="746"/>
                  </a:moveTo>
                  <a:lnTo>
                    <a:pt x="136" y="738"/>
                  </a:lnTo>
                  <a:lnTo>
                    <a:pt x="158" y="735"/>
                  </a:lnTo>
                  <a:lnTo>
                    <a:pt x="181" y="732"/>
                  </a:lnTo>
                  <a:lnTo>
                    <a:pt x="464" y="684"/>
                  </a:lnTo>
                  <a:lnTo>
                    <a:pt x="485" y="681"/>
                  </a:lnTo>
                  <a:lnTo>
                    <a:pt x="496" y="679"/>
                  </a:lnTo>
                  <a:lnTo>
                    <a:pt x="506" y="677"/>
                  </a:lnTo>
                  <a:lnTo>
                    <a:pt x="511" y="675"/>
                  </a:lnTo>
                  <a:lnTo>
                    <a:pt x="516" y="673"/>
                  </a:lnTo>
                  <a:lnTo>
                    <a:pt x="521" y="671"/>
                  </a:lnTo>
                  <a:lnTo>
                    <a:pt x="526" y="669"/>
                  </a:lnTo>
                  <a:lnTo>
                    <a:pt x="530" y="666"/>
                  </a:lnTo>
                  <a:lnTo>
                    <a:pt x="535" y="663"/>
                  </a:lnTo>
                  <a:lnTo>
                    <a:pt x="539" y="660"/>
                  </a:lnTo>
                  <a:lnTo>
                    <a:pt x="543" y="656"/>
                  </a:lnTo>
                  <a:lnTo>
                    <a:pt x="546" y="652"/>
                  </a:lnTo>
                  <a:lnTo>
                    <a:pt x="549" y="648"/>
                  </a:lnTo>
                  <a:lnTo>
                    <a:pt x="552" y="643"/>
                  </a:lnTo>
                  <a:lnTo>
                    <a:pt x="554" y="639"/>
                  </a:lnTo>
                  <a:lnTo>
                    <a:pt x="556" y="634"/>
                  </a:lnTo>
                  <a:lnTo>
                    <a:pt x="558" y="629"/>
                  </a:lnTo>
                  <a:lnTo>
                    <a:pt x="560" y="624"/>
                  </a:lnTo>
                  <a:lnTo>
                    <a:pt x="561" y="619"/>
                  </a:lnTo>
                  <a:lnTo>
                    <a:pt x="562" y="614"/>
                  </a:lnTo>
                  <a:lnTo>
                    <a:pt x="562" y="609"/>
                  </a:lnTo>
                  <a:lnTo>
                    <a:pt x="562" y="603"/>
                  </a:lnTo>
                  <a:lnTo>
                    <a:pt x="562" y="598"/>
                  </a:lnTo>
                  <a:lnTo>
                    <a:pt x="561" y="593"/>
                  </a:lnTo>
                  <a:lnTo>
                    <a:pt x="560" y="587"/>
                  </a:lnTo>
                  <a:lnTo>
                    <a:pt x="558" y="582"/>
                  </a:lnTo>
                  <a:lnTo>
                    <a:pt x="557" y="577"/>
                  </a:lnTo>
                  <a:lnTo>
                    <a:pt x="555" y="573"/>
                  </a:lnTo>
                  <a:lnTo>
                    <a:pt x="553" y="569"/>
                  </a:lnTo>
                  <a:lnTo>
                    <a:pt x="548" y="562"/>
                  </a:lnTo>
                  <a:lnTo>
                    <a:pt x="543" y="556"/>
                  </a:lnTo>
                  <a:lnTo>
                    <a:pt x="537" y="549"/>
                  </a:lnTo>
                  <a:lnTo>
                    <a:pt x="514" y="526"/>
                  </a:lnTo>
                  <a:lnTo>
                    <a:pt x="503" y="515"/>
                  </a:lnTo>
                  <a:lnTo>
                    <a:pt x="599" y="419"/>
                  </a:lnTo>
                  <a:lnTo>
                    <a:pt x="667" y="351"/>
                  </a:lnTo>
                  <a:lnTo>
                    <a:pt x="706" y="312"/>
                  </a:lnTo>
                  <a:lnTo>
                    <a:pt x="710" y="307"/>
                  </a:lnTo>
                  <a:lnTo>
                    <a:pt x="714" y="303"/>
                  </a:lnTo>
                  <a:lnTo>
                    <a:pt x="718" y="298"/>
                  </a:lnTo>
                  <a:lnTo>
                    <a:pt x="722" y="293"/>
                  </a:lnTo>
                  <a:lnTo>
                    <a:pt x="725" y="287"/>
                  </a:lnTo>
                  <a:lnTo>
                    <a:pt x="729" y="281"/>
                  </a:lnTo>
                  <a:lnTo>
                    <a:pt x="731" y="275"/>
                  </a:lnTo>
                  <a:lnTo>
                    <a:pt x="734" y="269"/>
                  </a:lnTo>
                  <a:lnTo>
                    <a:pt x="735" y="263"/>
                  </a:lnTo>
                  <a:lnTo>
                    <a:pt x="737" y="256"/>
                  </a:lnTo>
                  <a:lnTo>
                    <a:pt x="738" y="250"/>
                  </a:lnTo>
                  <a:lnTo>
                    <a:pt x="738" y="244"/>
                  </a:lnTo>
                  <a:lnTo>
                    <a:pt x="738" y="238"/>
                  </a:lnTo>
                  <a:lnTo>
                    <a:pt x="737" y="232"/>
                  </a:lnTo>
                  <a:lnTo>
                    <a:pt x="736" y="226"/>
                  </a:lnTo>
                  <a:lnTo>
                    <a:pt x="735" y="220"/>
                  </a:lnTo>
                  <a:lnTo>
                    <a:pt x="733" y="214"/>
                  </a:lnTo>
                  <a:lnTo>
                    <a:pt x="731" y="209"/>
                  </a:lnTo>
                  <a:lnTo>
                    <a:pt x="728" y="203"/>
                  </a:lnTo>
                  <a:lnTo>
                    <a:pt x="725" y="198"/>
                  </a:lnTo>
                  <a:lnTo>
                    <a:pt x="721" y="193"/>
                  </a:lnTo>
                  <a:lnTo>
                    <a:pt x="717" y="188"/>
                  </a:lnTo>
                  <a:lnTo>
                    <a:pt x="713" y="183"/>
                  </a:lnTo>
                  <a:lnTo>
                    <a:pt x="709" y="179"/>
                  </a:lnTo>
                  <a:lnTo>
                    <a:pt x="653" y="123"/>
                  </a:lnTo>
                  <a:lnTo>
                    <a:pt x="579" y="49"/>
                  </a:lnTo>
                  <a:lnTo>
                    <a:pt x="567" y="37"/>
                  </a:lnTo>
                  <a:lnTo>
                    <a:pt x="555" y="26"/>
                  </a:lnTo>
                  <a:lnTo>
                    <a:pt x="549" y="20"/>
                  </a:lnTo>
                  <a:lnTo>
                    <a:pt x="542" y="15"/>
                  </a:lnTo>
                  <a:lnTo>
                    <a:pt x="535" y="10"/>
                  </a:lnTo>
                  <a:lnTo>
                    <a:pt x="531" y="8"/>
                  </a:lnTo>
                  <a:lnTo>
                    <a:pt x="528" y="7"/>
                  </a:lnTo>
                  <a:lnTo>
                    <a:pt x="522" y="4"/>
                  </a:lnTo>
                  <a:lnTo>
                    <a:pt x="516" y="3"/>
                  </a:lnTo>
                  <a:lnTo>
                    <a:pt x="510" y="1"/>
                  </a:lnTo>
                  <a:lnTo>
                    <a:pt x="504" y="0"/>
                  </a:lnTo>
                  <a:lnTo>
                    <a:pt x="497" y="0"/>
                  </a:lnTo>
                  <a:lnTo>
                    <a:pt x="491" y="0"/>
                  </a:lnTo>
                  <a:lnTo>
                    <a:pt x="485" y="1"/>
                  </a:lnTo>
                  <a:lnTo>
                    <a:pt x="479" y="2"/>
                  </a:lnTo>
                  <a:lnTo>
                    <a:pt x="473" y="3"/>
                  </a:lnTo>
                  <a:lnTo>
                    <a:pt x="467" y="5"/>
                  </a:lnTo>
                  <a:lnTo>
                    <a:pt x="461" y="8"/>
                  </a:lnTo>
                  <a:lnTo>
                    <a:pt x="456" y="11"/>
                  </a:lnTo>
                  <a:lnTo>
                    <a:pt x="450" y="14"/>
                  </a:lnTo>
                  <a:lnTo>
                    <a:pt x="445" y="18"/>
                  </a:lnTo>
                  <a:lnTo>
                    <a:pt x="440" y="22"/>
                  </a:lnTo>
                  <a:lnTo>
                    <a:pt x="435" y="27"/>
                  </a:lnTo>
                  <a:lnTo>
                    <a:pt x="410" y="52"/>
                  </a:lnTo>
                  <a:lnTo>
                    <a:pt x="286" y="176"/>
                  </a:lnTo>
                  <a:lnTo>
                    <a:pt x="255" y="207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21" y="241"/>
                  </a:lnTo>
                  <a:lnTo>
                    <a:pt x="190" y="210"/>
                  </a:lnTo>
                  <a:lnTo>
                    <a:pt x="183" y="203"/>
                  </a:lnTo>
                  <a:lnTo>
                    <a:pt x="175" y="197"/>
                  </a:lnTo>
                  <a:lnTo>
                    <a:pt x="171" y="194"/>
                  </a:lnTo>
                  <a:lnTo>
                    <a:pt x="167" y="192"/>
                  </a:lnTo>
                  <a:lnTo>
                    <a:pt x="163" y="189"/>
                  </a:lnTo>
                  <a:lnTo>
                    <a:pt x="159" y="188"/>
                  </a:lnTo>
                  <a:lnTo>
                    <a:pt x="150" y="185"/>
                  </a:lnTo>
                  <a:lnTo>
                    <a:pt x="142" y="183"/>
                  </a:lnTo>
                  <a:lnTo>
                    <a:pt x="134" y="183"/>
                  </a:lnTo>
                  <a:lnTo>
                    <a:pt x="126" y="183"/>
                  </a:lnTo>
                  <a:lnTo>
                    <a:pt x="118" y="184"/>
                  </a:lnTo>
                  <a:lnTo>
                    <a:pt x="111" y="186"/>
                  </a:lnTo>
                  <a:lnTo>
                    <a:pt x="103" y="189"/>
                  </a:lnTo>
                  <a:lnTo>
                    <a:pt x="96" y="193"/>
                  </a:lnTo>
                  <a:lnTo>
                    <a:pt x="90" y="197"/>
                  </a:lnTo>
                  <a:lnTo>
                    <a:pt x="84" y="202"/>
                  </a:lnTo>
                  <a:lnTo>
                    <a:pt x="78" y="207"/>
                  </a:lnTo>
                  <a:lnTo>
                    <a:pt x="74" y="214"/>
                  </a:lnTo>
                  <a:lnTo>
                    <a:pt x="70" y="220"/>
                  </a:lnTo>
                  <a:lnTo>
                    <a:pt x="66" y="228"/>
                  </a:lnTo>
                  <a:lnTo>
                    <a:pt x="64" y="236"/>
                  </a:lnTo>
                  <a:lnTo>
                    <a:pt x="63" y="244"/>
                  </a:lnTo>
                  <a:lnTo>
                    <a:pt x="32" y="453"/>
                  </a:lnTo>
                  <a:lnTo>
                    <a:pt x="1" y="665"/>
                  </a:lnTo>
                  <a:lnTo>
                    <a:pt x="0" y="674"/>
                  </a:lnTo>
                  <a:lnTo>
                    <a:pt x="1" y="683"/>
                  </a:lnTo>
                  <a:lnTo>
                    <a:pt x="2" y="691"/>
                  </a:lnTo>
                  <a:lnTo>
                    <a:pt x="5" y="699"/>
                  </a:lnTo>
                  <a:lnTo>
                    <a:pt x="8" y="707"/>
                  </a:lnTo>
                  <a:lnTo>
                    <a:pt x="13" y="714"/>
                  </a:lnTo>
                  <a:lnTo>
                    <a:pt x="18" y="720"/>
                  </a:lnTo>
                  <a:lnTo>
                    <a:pt x="24" y="726"/>
                  </a:lnTo>
                  <a:lnTo>
                    <a:pt x="31" y="731"/>
                  </a:lnTo>
                  <a:lnTo>
                    <a:pt x="38" y="736"/>
                  </a:lnTo>
                  <a:lnTo>
                    <a:pt x="46" y="740"/>
                  </a:lnTo>
                  <a:lnTo>
                    <a:pt x="54" y="743"/>
                  </a:lnTo>
                  <a:lnTo>
                    <a:pt x="63" y="745"/>
                  </a:lnTo>
                  <a:lnTo>
                    <a:pt x="72" y="746"/>
                  </a:lnTo>
                  <a:lnTo>
                    <a:pt x="81" y="7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31"/>
            <p:cNvSpPr/>
            <p:nvPr/>
          </p:nvSpPr>
          <p:spPr>
            <a:xfrm>
              <a:off x="3181234" y="4034380"/>
              <a:ext cx="340109" cy="344262"/>
            </a:xfrm>
            <a:custGeom>
              <a:avLst/>
              <a:gdLst/>
              <a:ahLst/>
              <a:cxnLst/>
              <a:rect l="l" t="t" r="r" b="b"/>
              <a:pathLst>
                <a:path w="738" h="747" extrusionOk="0">
                  <a:moveTo>
                    <a:pt x="647" y="1"/>
                  </a:moveTo>
                  <a:lnTo>
                    <a:pt x="602" y="9"/>
                  </a:lnTo>
                  <a:lnTo>
                    <a:pt x="580" y="12"/>
                  </a:lnTo>
                  <a:lnTo>
                    <a:pt x="557" y="15"/>
                  </a:lnTo>
                  <a:lnTo>
                    <a:pt x="275" y="63"/>
                  </a:lnTo>
                  <a:lnTo>
                    <a:pt x="254" y="66"/>
                  </a:lnTo>
                  <a:lnTo>
                    <a:pt x="243" y="68"/>
                  </a:lnTo>
                  <a:lnTo>
                    <a:pt x="233" y="70"/>
                  </a:lnTo>
                  <a:lnTo>
                    <a:pt x="228" y="72"/>
                  </a:lnTo>
                  <a:lnTo>
                    <a:pt x="223" y="73"/>
                  </a:lnTo>
                  <a:lnTo>
                    <a:pt x="218" y="75"/>
                  </a:lnTo>
                  <a:lnTo>
                    <a:pt x="213" y="78"/>
                  </a:lnTo>
                  <a:lnTo>
                    <a:pt x="209" y="80"/>
                  </a:lnTo>
                  <a:lnTo>
                    <a:pt x="204" y="84"/>
                  </a:lnTo>
                  <a:lnTo>
                    <a:pt x="200" y="87"/>
                  </a:lnTo>
                  <a:lnTo>
                    <a:pt x="196" y="91"/>
                  </a:lnTo>
                  <a:lnTo>
                    <a:pt x="193" y="95"/>
                  </a:lnTo>
                  <a:lnTo>
                    <a:pt x="189" y="99"/>
                  </a:lnTo>
                  <a:lnTo>
                    <a:pt x="186" y="103"/>
                  </a:lnTo>
                  <a:lnTo>
                    <a:pt x="184" y="108"/>
                  </a:lnTo>
                  <a:lnTo>
                    <a:pt x="182" y="113"/>
                  </a:lnTo>
                  <a:lnTo>
                    <a:pt x="180" y="118"/>
                  </a:lnTo>
                  <a:lnTo>
                    <a:pt x="178" y="123"/>
                  </a:lnTo>
                  <a:lnTo>
                    <a:pt x="177" y="128"/>
                  </a:lnTo>
                  <a:lnTo>
                    <a:pt x="176" y="133"/>
                  </a:lnTo>
                  <a:lnTo>
                    <a:pt x="176" y="138"/>
                  </a:lnTo>
                  <a:lnTo>
                    <a:pt x="176" y="143"/>
                  </a:lnTo>
                  <a:lnTo>
                    <a:pt x="177" y="149"/>
                  </a:lnTo>
                  <a:lnTo>
                    <a:pt x="177" y="154"/>
                  </a:lnTo>
                  <a:lnTo>
                    <a:pt x="179" y="160"/>
                  </a:lnTo>
                  <a:lnTo>
                    <a:pt x="180" y="165"/>
                  </a:lnTo>
                  <a:lnTo>
                    <a:pt x="182" y="170"/>
                  </a:lnTo>
                  <a:lnTo>
                    <a:pt x="184" y="174"/>
                  </a:lnTo>
                  <a:lnTo>
                    <a:pt x="186" y="178"/>
                  </a:lnTo>
                  <a:lnTo>
                    <a:pt x="190" y="185"/>
                  </a:lnTo>
                  <a:lnTo>
                    <a:pt x="195" y="191"/>
                  </a:lnTo>
                  <a:lnTo>
                    <a:pt x="201" y="198"/>
                  </a:lnTo>
                  <a:lnTo>
                    <a:pt x="213" y="210"/>
                  </a:lnTo>
                  <a:lnTo>
                    <a:pt x="224" y="221"/>
                  </a:lnTo>
                  <a:lnTo>
                    <a:pt x="230" y="227"/>
                  </a:lnTo>
                  <a:lnTo>
                    <a:pt x="233" y="230"/>
                  </a:lnTo>
                  <a:lnTo>
                    <a:pt x="234" y="231"/>
                  </a:lnTo>
                  <a:lnTo>
                    <a:pt x="235" y="232"/>
                  </a:lnTo>
                  <a:lnTo>
                    <a:pt x="235" y="232"/>
                  </a:lnTo>
                  <a:lnTo>
                    <a:pt x="139" y="328"/>
                  </a:lnTo>
                  <a:lnTo>
                    <a:pt x="72" y="396"/>
                  </a:lnTo>
                  <a:lnTo>
                    <a:pt x="51" y="417"/>
                  </a:lnTo>
                  <a:lnTo>
                    <a:pt x="41" y="426"/>
                  </a:lnTo>
                  <a:lnTo>
                    <a:pt x="32" y="435"/>
                  </a:lnTo>
                  <a:lnTo>
                    <a:pt x="28" y="440"/>
                  </a:lnTo>
                  <a:lnTo>
                    <a:pt x="24" y="444"/>
                  </a:lnTo>
                  <a:lnTo>
                    <a:pt x="20" y="449"/>
                  </a:lnTo>
                  <a:lnTo>
                    <a:pt x="16" y="455"/>
                  </a:lnTo>
                  <a:lnTo>
                    <a:pt x="13" y="460"/>
                  </a:lnTo>
                  <a:lnTo>
                    <a:pt x="10" y="466"/>
                  </a:lnTo>
                  <a:lnTo>
                    <a:pt x="7" y="472"/>
                  </a:lnTo>
                  <a:lnTo>
                    <a:pt x="4" y="478"/>
                  </a:lnTo>
                  <a:lnTo>
                    <a:pt x="2" y="484"/>
                  </a:lnTo>
                  <a:lnTo>
                    <a:pt x="1" y="491"/>
                  </a:lnTo>
                  <a:lnTo>
                    <a:pt x="0" y="497"/>
                  </a:lnTo>
                  <a:lnTo>
                    <a:pt x="0" y="503"/>
                  </a:lnTo>
                  <a:lnTo>
                    <a:pt x="0" y="509"/>
                  </a:lnTo>
                  <a:lnTo>
                    <a:pt x="1" y="515"/>
                  </a:lnTo>
                  <a:lnTo>
                    <a:pt x="2" y="521"/>
                  </a:lnTo>
                  <a:lnTo>
                    <a:pt x="3" y="527"/>
                  </a:lnTo>
                  <a:lnTo>
                    <a:pt x="5" y="533"/>
                  </a:lnTo>
                  <a:lnTo>
                    <a:pt x="7" y="538"/>
                  </a:lnTo>
                  <a:lnTo>
                    <a:pt x="10" y="544"/>
                  </a:lnTo>
                  <a:lnTo>
                    <a:pt x="13" y="549"/>
                  </a:lnTo>
                  <a:lnTo>
                    <a:pt x="17" y="554"/>
                  </a:lnTo>
                  <a:lnTo>
                    <a:pt x="21" y="559"/>
                  </a:lnTo>
                  <a:lnTo>
                    <a:pt x="25" y="564"/>
                  </a:lnTo>
                  <a:lnTo>
                    <a:pt x="29" y="568"/>
                  </a:lnTo>
                  <a:lnTo>
                    <a:pt x="86" y="624"/>
                  </a:lnTo>
                  <a:lnTo>
                    <a:pt x="159" y="698"/>
                  </a:lnTo>
                  <a:lnTo>
                    <a:pt x="170" y="709"/>
                  </a:lnTo>
                  <a:lnTo>
                    <a:pt x="182" y="721"/>
                  </a:lnTo>
                  <a:lnTo>
                    <a:pt x="189" y="727"/>
                  </a:lnTo>
                  <a:lnTo>
                    <a:pt x="196" y="732"/>
                  </a:lnTo>
                  <a:lnTo>
                    <a:pt x="203" y="737"/>
                  </a:lnTo>
                  <a:lnTo>
                    <a:pt x="207" y="738"/>
                  </a:lnTo>
                  <a:lnTo>
                    <a:pt x="210" y="740"/>
                  </a:lnTo>
                  <a:lnTo>
                    <a:pt x="216" y="742"/>
                  </a:lnTo>
                  <a:lnTo>
                    <a:pt x="222" y="744"/>
                  </a:lnTo>
                  <a:lnTo>
                    <a:pt x="228" y="746"/>
                  </a:lnTo>
                  <a:lnTo>
                    <a:pt x="234" y="746"/>
                  </a:lnTo>
                  <a:lnTo>
                    <a:pt x="240" y="747"/>
                  </a:lnTo>
                  <a:lnTo>
                    <a:pt x="247" y="747"/>
                  </a:lnTo>
                  <a:lnTo>
                    <a:pt x="253" y="746"/>
                  </a:lnTo>
                  <a:lnTo>
                    <a:pt x="259" y="745"/>
                  </a:lnTo>
                  <a:lnTo>
                    <a:pt x="265" y="743"/>
                  </a:lnTo>
                  <a:lnTo>
                    <a:pt x="271" y="741"/>
                  </a:lnTo>
                  <a:lnTo>
                    <a:pt x="277" y="739"/>
                  </a:lnTo>
                  <a:lnTo>
                    <a:pt x="282" y="736"/>
                  </a:lnTo>
                  <a:lnTo>
                    <a:pt x="288" y="733"/>
                  </a:lnTo>
                  <a:lnTo>
                    <a:pt x="293" y="729"/>
                  </a:lnTo>
                  <a:lnTo>
                    <a:pt x="298" y="725"/>
                  </a:lnTo>
                  <a:lnTo>
                    <a:pt x="303" y="720"/>
                  </a:lnTo>
                  <a:lnTo>
                    <a:pt x="329" y="695"/>
                  </a:lnTo>
                  <a:lnTo>
                    <a:pt x="453" y="571"/>
                  </a:lnTo>
                  <a:lnTo>
                    <a:pt x="473" y="551"/>
                  </a:lnTo>
                  <a:lnTo>
                    <a:pt x="479" y="545"/>
                  </a:lnTo>
                  <a:lnTo>
                    <a:pt x="482" y="542"/>
                  </a:lnTo>
                  <a:lnTo>
                    <a:pt x="484" y="540"/>
                  </a:lnTo>
                  <a:lnTo>
                    <a:pt x="487" y="537"/>
                  </a:lnTo>
                  <a:lnTo>
                    <a:pt x="487" y="537"/>
                  </a:lnTo>
                  <a:lnTo>
                    <a:pt x="487" y="537"/>
                  </a:lnTo>
                  <a:lnTo>
                    <a:pt x="487" y="537"/>
                  </a:lnTo>
                  <a:lnTo>
                    <a:pt x="487" y="537"/>
                  </a:lnTo>
                  <a:lnTo>
                    <a:pt x="487" y="537"/>
                  </a:lnTo>
                  <a:lnTo>
                    <a:pt x="489" y="535"/>
                  </a:lnTo>
                  <a:lnTo>
                    <a:pt x="492" y="532"/>
                  </a:lnTo>
                  <a:lnTo>
                    <a:pt x="498" y="526"/>
                  </a:lnTo>
                  <a:lnTo>
                    <a:pt x="518" y="506"/>
                  </a:lnTo>
                  <a:lnTo>
                    <a:pt x="533" y="522"/>
                  </a:lnTo>
                  <a:lnTo>
                    <a:pt x="548" y="537"/>
                  </a:lnTo>
                  <a:lnTo>
                    <a:pt x="556" y="544"/>
                  </a:lnTo>
                  <a:lnTo>
                    <a:pt x="564" y="551"/>
                  </a:lnTo>
                  <a:lnTo>
                    <a:pt x="568" y="554"/>
                  </a:lnTo>
                  <a:lnTo>
                    <a:pt x="572" y="556"/>
                  </a:lnTo>
                  <a:lnTo>
                    <a:pt x="576" y="558"/>
                  </a:lnTo>
                  <a:lnTo>
                    <a:pt x="580" y="560"/>
                  </a:lnTo>
                  <a:lnTo>
                    <a:pt x="588" y="563"/>
                  </a:lnTo>
                  <a:lnTo>
                    <a:pt x="596" y="564"/>
                  </a:lnTo>
                  <a:lnTo>
                    <a:pt x="604" y="565"/>
                  </a:lnTo>
                  <a:lnTo>
                    <a:pt x="612" y="564"/>
                  </a:lnTo>
                  <a:lnTo>
                    <a:pt x="620" y="563"/>
                  </a:lnTo>
                  <a:lnTo>
                    <a:pt x="627" y="561"/>
                  </a:lnTo>
                  <a:lnTo>
                    <a:pt x="635" y="558"/>
                  </a:lnTo>
                  <a:lnTo>
                    <a:pt x="642" y="554"/>
                  </a:lnTo>
                  <a:lnTo>
                    <a:pt x="648" y="550"/>
                  </a:lnTo>
                  <a:lnTo>
                    <a:pt x="654" y="545"/>
                  </a:lnTo>
                  <a:lnTo>
                    <a:pt x="660" y="540"/>
                  </a:lnTo>
                  <a:lnTo>
                    <a:pt x="665" y="533"/>
                  </a:lnTo>
                  <a:lnTo>
                    <a:pt x="669" y="526"/>
                  </a:lnTo>
                  <a:lnTo>
                    <a:pt x="672" y="519"/>
                  </a:lnTo>
                  <a:lnTo>
                    <a:pt x="675" y="511"/>
                  </a:lnTo>
                  <a:lnTo>
                    <a:pt x="676" y="503"/>
                  </a:lnTo>
                  <a:lnTo>
                    <a:pt x="707" y="294"/>
                  </a:lnTo>
                  <a:lnTo>
                    <a:pt x="738" y="83"/>
                  </a:lnTo>
                  <a:lnTo>
                    <a:pt x="738" y="74"/>
                  </a:lnTo>
                  <a:lnTo>
                    <a:pt x="737" y="65"/>
                  </a:lnTo>
                  <a:lnTo>
                    <a:pt x="735" y="56"/>
                  </a:lnTo>
                  <a:lnTo>
                    <a:pt x="732" y="48"/>
                  </a:lnTo>
                  <a:lnTo>
                    <a:pt x="728" y="40"/>
                  </a:lnTo>
                  <a:lnTo>
                    <a:pt x="723" y="32"/>
                  </a:lnTo>
                  <a:lnTo>
                    <a:pt x="718" y="26"/>
                  </a:lnTo>
                  <a:lnTo>
                    <a:pt x="712" y="20"/>
                  </a:lnTo>
                  <a:lnTo>
                    <a:pt x="705" y="14"/>
                  </a:lnTo>
                  <a:lnTo>
                    <a:pt x="698" y="10"/>
                  </a:lnTo>
                  <a:lnTo>
                    <a:pt x="690" y="6"/>
                  </a:lnTo>
                  <a:lnTo>
                    <a:pt x="682" y="3"/>
                  </a:lnTo>
                  <a:lnTo>
                    <a:pt x="674" y="1"/>
                  </a:lnTo>
                  <a:lnTo>
                    <a:pt x="665" y="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1"/>
            <p:cNvSpPr/>
            <p:nvPr/>
          </p:nvSpPr>
          <p:spPr>
            <a:xfrm>
              <a:off x="3593332" y="4036226"/>
              <a:ext cx="344262" cy="340109"/>
            </a:xfrm>
            <a:custGeom>
              <a:avLst/>
              <a:gdLst/>
              <a:ahLst/>
              <a:cxnLst/>
              <a:rect l="l" t="t" r="r" b="b"/>
              <a:pathLst>
                <a:path w="747" h="738" extrusionOk="0">
                  <a:moveTo>
                    <a:pt x="1" y="91"/>
                  </a:moveTo>
                  <a:lnTo>
                    <a:pt x="9" y="136"/>
                  </a:lnTo>
                  <a:lnTo>
                    <a:pt x="13" y="158"/>
                  </a:lnTo>
                  <a:lnTo>
                    <a:pt x="15" y="181"/>
                  </a:lnTo>
                  <a:lnTo>
                    <a:pt x="63" y="463"/>
                  </a:lnTo>
                  <a:lnTo>
                    <a:pt x="67" y="484"/>
                  </a:lnTo>
                  <a:lnTo>
                    <a:pt x="69" y="495"/>
                  </a:lnTo>
                  <a:lnTo>
                    <a:pt x="71" y="506"/>
                  </a:lnTo>
                  <a:lnTo>
                    <a:pt x="74" y="516"/>
                  </a:lnTo>
                  <a:lnTo>
                    <a:pt x="76" y="521"/>
                  </a:lnTo>
                  <a:lnTo>
                    <a:pt x="78" y="525"/>
                  </a:lnTo>
                  <a:lnTo>
                    <a:pt x="81" y="530"/>
                  </a:lnTo>
                  <a:lnTo>
                    <a:pt x="84" y="534"/>
                  </a:lnTo>
                  <a:lnTo>
                    <a:pt x="87" y="538"/>
                  </a:lnTo>
                  <a:lnTo>
                    <a:pt x="91" y="542"/>
                  </a:lnTo>
                  <a:lnTo>
                    <a:pt x="95" y="545"/>
                  </a:lnTo>
                  <a:lnTo>
                    <a:pt x="99" y="548"/>
                  </a:lnTo>
                  <a:lnTo>
                    <a:pt x="103" y="551"/>
                  </a:lnTo>
                  <a:lnTo>
                    <a:pt x="108" y="554"/>
                  </a:lnTo>
                  <a:lnTo>
                    <a:pt x="113" y="556"/>
                  </a:lnTo>
                  <a:lnTo>
                    <a:pt x="118" y="558"/>
                  </a:lnTo>
                  <a:lnTo>
                    <a:pt x="123" y="559"/>
                  </a:lnTo>
                  <a:lnTo>
                    <a:pt x="128" y="561"/>
                  </a:lnTo>
                  <a:lnTo>
                    <a:pt x="133" y="561"/>
                  </a:lnTo>
                  <a:lnTo>
                    <a:pt x="138" y="562"/>
                  </a:lnTo>
                  <a:lnTo>
                    <a:pt x="143" y="562"/>
                  </a:lnTo>
                  <a:lnTo>
                    <a:pt x="149" y="562"/>
                  </a:lnTo>
                  <a:lnTo>
                    <a:pt x="154" y="561"/>
                  </a:lnTo>
                  <a:lnTo>
                    <a:pt x="160" y="560"/>
                  </a:lnTo>
                  <a:lnTo>
                    <a:pt x="165" y="558"/>
                  </a:lnTo>
                  <a:lnTo>
                    <a:pt x="170" y="557"/>
                  </a:lnTo>
                  <a:lnTo>
                    <a:pt x="174" y="555"/>
                  </a:lnTo>
                  <a:lnTo>
                    <a:pt x="178" y="553"/>
                  </a:lnTo>
                  <a:lnTo>
                    <a:pt x="185" y="548"/>
                  </a:lnTo>
                  <a:lnTo>
                    <a:pt x="191" y="543"/>
                  </a:lnTo>
                  <a:lnTo>
                    <a:pt x="198" y="537"/>
                  </a:lnTo>
                  <a:lnTo>
                    <a:pt x="221" y="514"/>
                  </a:lnTo>
                  <a:lnTo>
                    <a:pt x="227" y="508"/>
                  </a:lnTo>
                  <a:lnTo>
                    <a:pt x="230" y="505"/>
                  </a:lnTo>
                  <a:lnTo>
                    <a:pt x="231" y="504"/>
                  </a:lnTo>
                  <a:lnTo>
                    <a:pt x="232" y="503"/>
                  </a:lnTo>
                  <a:lnTo>
                    <a:pt x="232" y="503"/>
                  </a:lnTo>
                  <a:lnTo>
                    <a:pt x="328" y="598"/>
                  </a:lnTo>
                  <a:lnTo>
                    <a:pt x="396" y="666"/>
                  </a:lnTo>
                  <a:lnTo>
                    <a:pt x="436" y="705"/>
                  </a:lnTo>
                  <a:lnTo>
                    <a:pt x="445" y="714"/>
                  </a:lnTo>
                  <a:lnTo>
                    <a:pt x="450" y="718"/>
                  </a:lnTo>
                  <a:lnTo>
                    <a:pt x="455" y="722"/>
                  </a:lnTo>
                  <a:lnTo>
                    <a:pt x="460" y="725"/>
                  </a:lnTo>
                  <a:lnTo>
                    <a:pt x="466" y="729"/>
                  </a:lnTo>
                  <a:lnTo>
                    <a:pt x="472" y="731"/>
                  </a:lnTo>
                  <a:lnTo>
                    <a:pt x="475" y="732"/>
                  </a:lnTo>
                  <a:lnTo>
                    <a:pt x="478" y="733"/>
                  </a:lnTo>
                  <a:lnTo>
                    <a:pt x="485" y="735"/>
                  </a:lnTo>
                  <a:lnTo>
                    <a:pt x="491" y="737"/>
                  </a:lnTo>
                  <a:lnTo>
                    <a:pt x="497" y="738"/>
                  </a:lnTo>
                  <a:lnTo>
                    <a:pt x="503" y="738"/>
                  </a:lnTo>
                  <a:lnTo>
                    <a:pt x="510" y="738"/>
                  </a:lnTo>
                  <a:lnTo>
                    <a:pt x="516" y="737"/>
                  </a:lnTo>
                  <a:lnTo>
                    <a:pt x="522" y="736"/>
                  </a:lnTo>
                  <a:lnTo>
                    <a:pt x="528" y="735"/>
                  </a:lnTo>
                  <a:lnTo>
                    <a:pt x="533" y="733"/>
                  </a:lnTo>
                  <a:lnTo>
                    <a:pt x="539" y="731"/>
                  </a:lnTo>
                  <a:lnTo>
                    <a:pt x="544" y="728"/>
                  </a:lnTo>
                  <a:lnTo>
                    <a:pt x="550" y="725"/>
                  </a:lnTo>
                  <a:lnTo>
                    <a:pt x="555" y="721"/>
                  </a:lnTo>
                  <a:lnTo>
                    <a:pt x="559" y="717"/>
                  </a:lnTo>
                  <a:lnTo>
                    <a:pt x="564" y="713"/>
                  </a:lnTo>
                  <a:lnTo>
                    <a:pt x="568" y="708"/>
                  </a:lnTo>
                  <a:lnTo>
                    <a:pt x="625" y="651"/>
                  </a:lnTo>
                  <a:lnTo>
                    <a:pt x="698" y="579"/>
                  </a:lnTo>
                  <a:lnTo>
                    <a:pt x="721" y="555"/>
                  </a:lnTo>
                  <a:lnTo>
                    <a:pt x="727" y="549"/>
                  </a:lnTo>
                  <a:lnTo>
                    <a:pt x="732" y="542"/>
                  </a:lnTo>
                  <a:lnTo>
                    <a:pt x="734" y="538"/>
                  </a:lnTo>
                  <a:lnTo>
                    <a:pt x="737" y="535"/>
                  </a:lnTo>
                  <a:lnTo>
                    <a:pt x="738" y="531"/>
                  </a:lnTo>
                  <a:lnTo>
                    <a:pt x="740" y="528"/>
                  </a:lnTo>
                  <a:lnTo>
                    <a:pt x="742" y="522"/>
                  </a:lnTo>
                  <a:lnTo>
                    <a:pt x="744" y="516"/>
                  </a:lnTo>
                  <a:lnTo>
                    <a:pt x="746" y="510"/>
                  </a:lnTo>
                  <a:lnTo>
                    <a:pt x="747" y="504"/>
                  </a:lnTo>
                  <a:lnTo>
                    <a:pt x="747" y="497"/>
                  </a:lnTo>
                  <a:lnTo>
                    <a:pt x="747" y="491"/>
                  </a:lnTo>
                  <a:lnTo>
                    <a:pt x="746" y="485"/>
                  </a:lnTo>
                  <a:lnTo>
                    <a:pt x="745" y="479"/>
                  </a:lnTo>
                  <a:lnTo>
                    <a:pt x="744" y="473"/>
                  </a:lnTo>
                  <a:lnTo>
                    <a:pt x="742" y="467"/>
                  </a:lnTo>
                  <a:lnTo>
                    <a:pt x="739" y="461"/>
                  </a:lnTo>
                  <a:lnTo>
                    <a:pt x="737" y="456"/>
                  </a:lnTo>
                  <a:lnTo>
                    <a:pt x="733" y="450"/>
                  </a:lnTo>
                  <a:lnTo>
                    <a:pt x="730" y="445"/>
                  </a:lnTo>
                  <a:lnTo>
                    <a:pt x="726" y="439"/>
                  </a:lnTo>
                  <a:lnTo>
                    <a:pt x="721" y="435"/>
                  </a:lnTo>
                  <a:lnTo>
                    <a:pt x="714" y="428"/>
                  </a:lnTo>
                  <a:lnTo>
                    <a:pt x="708" y="422"/>
                  </a:lnTo>
                  <a:lnTo>
                    <a:pt x="695" y="410"/>
                  </a:lnTo>
                  <a:lnTo>
                    <a:pt x="571" y="286"/>
                  </a:lnTo>
                  <a:lnTo>
                    <a:pt x="552" y="266"/>
                  </a:lnTo>
                  <a:lnTo>
                    <a:pt x="545" y="259"/>
                  </a:lnTo>
                  <a:lnTo>
                    <a:pt x="542" y="257"/>
                  </a:lnTo>
                  <a:lnTo>
                    <a:pt x="540" y="255"/>
                  </a:lnTo>
                  <a:lnTo>
                    <a:pt x="537" y="252"/>
                  </a:lnTo>
                  <a:lnTo>
                    <a:pt x="537" y="252"/>
                  </a:lnTo>
                  <a:lnTo>
                    <a:pt x="537" y="252"/>
                  </a:lnTo>
                  <a:lnTo>
                    <a:pt x="537" y="252"/>
                  </a:lnTo>
                  <a:lnTo>
                    <a:pt x="537" y="252"/>
                  </a:lnTo>
                  <a:lnTo>
                    <a:pt x="537" y="252"/>
                  </a:lnTo>
                  <a:lnTo>
                    <a:pt x="506" y="221"/>
                  </a:lnTo>
                  <a:lnTo>
                    <a:pt x="537" y="190"/>
                  </a:lnTo>
                  <a:lnTo>
                    <a:pt x="544" y="183"/>
                  </a:lnTo>
                  <a:lnTo>
                    <a:pt x="551" y="175"/>
                  </a:lnTo>
                  <a:lnTo>
                    <a:pt x="554" y="171"/>
                  </a:lnTo>
                  <a:lnTo>
                    <a:pt x="556" y="167"/>
                  </a:lnTo>
                  <a:lnTo>
                    <a:pt x="558" y="163"/>
                  </a:lnTo>
                  <a:lnTo>
                    <a:pt x="560" y="159"/>
                  </a:lnTo>
                  <a:lnTo>
                    <a:pt x="563" y="150"/>
                  </a:lnTo>
                  <a:lnTo>
                    <a:pt x="564" y="142"/>
                  </a:lnTo>
                  <a:lnTo>
                    <a:pt x="565" y="134"/>
                  </a:lnTo>
                  <a:lnTo>
                    <a:pt x="565" y="126"/>
                  </a:lnTo>
                  <a:lnTo>
                    <a:pt x="564" y="118"/>
                  </a:lnTo>
                  <a:lnTo>
                    <a:pt x="561" y="111"/>
                  </a:lnTo>
                  <a:lnTo>
                    <a:pt x="559" y="103"/>
                  </a:lnTo>
                  <a:lnTo>
                    <a:pt x="555" y="96"/>
                  </a:lnTo>
                  <a:lnTo>
                    <a:pt x="550" y="90"/>
                  </a:lnTo>
                  <a:lnTo>
                    <a:pt x="545" y="84"/>
                  </a:lnTo>
                  <a:lnTo>
                    <a:pt x="540" y="78"/>
                  </a:lnTo>
                  <a:lnTo>
                    <a:pt x="533" y="74"/>
                  </a:lnTo>
                  <a:lnTo>
                    <a:pt x="527" y="70"/>
                  </a:lnTo>
                  <a:lnTo>
                    <a:pt x="519" y="66"/>
                  </a:lnTo>
                  <a:lnTo>
                    <a:pt x="511" y="64"/>
                  </a:lnTo>
                  <a:lnTo>
                    <a:pt x="503" y="63"/>
                  </a:lnTo>
                  <a:lnTo>
                    <a:pt x="294" y="32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5" y="1"/>
                  </a:lnTo>
                  <a:lnTo>
                    <a:pt x="56" y="2"/>
                  </a:lnTo>
                  <a:lnTo>
                    <a:pt x="48" y="5"/>
                  </a:lnTo>
                  <a:lnTo>
                    <a:pt x="40" y="8"/>
                  </a:lnTo>
                  <a:lnTo>
                    <a:pt x="32" y="13"/>
                  </a:lnTo>
                  <a:lnTo>
                    <a:pt x="26" y="18"/>
                  </a:lnTo>
                  <a:lnTo>
                    <a:pt x="20" y="24"/>
                  </a:lnTo>
                  <a:lnTo>
                    <a:pt x="14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1" y="63"/>
                  </a:lnTo>
                  <a:lnTo>
                    <a:pt x="0" y="72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1"/>
            <p:cNvSpPr/>
            <p:nvPr/>
          </p:nvSpPr>
          <p:spPr>
            <a:xfrm>
              <a:off x="3177542" y="3622743"/>
              <a:ext cx="344724" cy="340109"/>
            </a:xfrm>
            <a:custGeom>
              <a:avLst/>
              <a:gdLst/>
              <a:ahLst/>
              <a:cxnLst/>
              <a:rect l="l" t="t" r="r" b="b"/>
              <a:pathLst>
                <a:path w="748" h="738" extrusionOk="0">
                  <a:moveTo>
                    <a:pt x="747" y="647"/>
                  </a:moveTo>
                  <a:lnTo>
                    <a:pt x="738" y="602"/>
                  </a:lnTo>
                  <a:lnTo>
                    <a:pt x="735" y="580"/>
                  </a:lnTo>
                  <a:lnTo>
                    <a:pt x="733" y="557"/>
                  </a:lnTo>
                  <a:lnTo>
                    <a:pt x="685" y="275"/>
                  </a:lnTo>
                  <a:lnTo>
                    <a:pt x="681" y="254"/>
                  </a:lnTo>
                  <a:lnTo>
                    <a:pt x="679" y="243"/>
                  </a:lnTo>
                  <a:lnTo>
                    <a:pt x="676" y="232"/>
                  </a:lnTo>
                  <a:lnTo>
                    <a:pt x="675" y="227"/>
                  </a:lnTo>
                  <a:lnTo>
                    <a:pt x="673" y="222"/>
                  </a:lnTo>
                  <a:lnTo>
                    <a:pt x="671" y="217"/>
                  </a:lnTo>
                  <a:lnTo>
                    <a:pt x="669" y="213"/>
                  </a:lnTo>
                  <a:lnTo>
                    <a:pt x="666" y="208"/>
                  </a:lnTo>
                  <a:lnTo>
                    <a:pt x="663" y="204"/>
                  </a:lnTo>
                  <a:lnTo>
                    <a:pt x="660" y="200"/>
                  </a:lnTo>
                  <a:lnTo>
                    <a:pt x="656" y="196"/>
                  </a:lnTo>
                  <a:lnTo>
                    <a:pt x="652" y="193"/>
                  </a:lnTo>
                  <a:lnTo>
                    <a:pt x="648" y="189"/>
                  </a:lnTo>
                  <a:lnTo>
                    <a:pt x="644" y="186"/>
                  </a:lnTo>
                  <a:lnTo>
                    <a:pt x="639" y="184"/>
                  </a:lnTo>
                  <a:lnTo>
                    <a:pt x="635" y="182"/>
                  </a:lnTo>
                  <a:lnTo>
                    <a:pt x="630" y="180"/>
                  </a:lnTo>
                  <a:lnTo>
                    <a:pt x="625" y="178"/>
                  </a:lnTo>
                  <a:lnTo>
                    <a:pt x="620" y="177"/>
                  </a:lnTo>
                  <a:lnTo>
                    <a:pt x="615" y="176"/>
                  </a:lnTo>
                  <a:lnTo>
                    <a:pt x="609" y="176"/>
                  </a:lnTo>
                  <a:lnTo>
                    <a:pt x="604" y="176"/>
                  </a:lnTo>
                  <a:lnTo>
                    <a:pt x="598" y="177"/>
                  </a:lnTo>
                  <a:lnTo>
                    <a:pt x="593" y="177"/>
                  </a:lnTo>
                  <a:lnTo>
                    <a:pt x="588" y="179"/>
                  </a:lnTo>
                  <a:lnTo>
                    <a:pt x="582" y="180"/>
                  </a:lnTo>
                  <a:lnTo>
                    <a:pt x="577" y="182"/>
                  </a:lnTo>
                  <a:lnTo>
                    <a:pt x="573" y="184"/>
                  </a:lnTo>
                  <a:lnTo>
                    <a:pt x="570" y="186"/>
                  </a:lnTo>
                  <a:lnTo>
                    <a:pt x="563" y="190"/>
                  </a:lnTo>
                  <a:lnTo>
                    <a:pt x="556" y="195"/>
                  </a:lnTo>
                  <a:lnTo>
                    <a:pt x="550" y="201"/>
                  </a:lnTo>
                  <a:lnTo>
                    <a:pt x="527" y="224"/>
                  </a:lnTo>
                  <a:lnTo>
                    <a:pt x="524" y="227"/>
                  </a:lnTo>
                  <a:lnTo>
                    <a:pt x="521" y="230"/>
                  </a:lnTo>
                  <a:lnTo>
                    <a:pt x="517" y="233"/>
                  </a:lnTo>
                  <a:lnTo>
                    <a:pt x="515" y="235"/>
                  </a:lnTo>
                  <a:lnTo>
                    <a:pt x="419" y="139"/>
                  </a:lnTo>
                  <a:lnTo>
                    <a:pt x="352" y="72"/>
                  </a:lnTo>
                  <a:lnTo>
                    <a:pt x="312" y="32"/>
                  </a:lnTo>
                  <a:lnTo>
                    <a:pt x="307" y="28"/>
                  </a:lnTo>
                  <a:lnTo>
                    <a:pt x="303" y="24"/>
                  </a:lnTo>
                  <a:lnTo>
                    <a:pt x="298" y="20"/>
                  </a:lnTo>
                  <a:lnTo>
                    <a:pt x="293" y="16"/>
                  </a:lnTo>
                  <a:lnTo>
                    <a:pt x="287" y="12"/>
                  </a:lnTo>
                  <a:lnTo>
                    <a:pt x="282" y="9"/>
                  </a:lnTo>
                  <a:lnTo>
                    <a:pt x="276" y="6"/>
                  </a:lnTo>
                  <a:lnTo>
                    <a:pt x="273" y="5"/>
                  </a:lnTo>
                  <a:lnTo>
                    <a:pt x="270" y="4"/>
                  </a:lnTo>
                  <a:lnTo>
                    <a:pt x="263" y="2"/>
                  </a:lnTo>
                  <a:lnTo>
                    <a:pt x="257" y="1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8" y="0"/>
                  </a:lnTo>
                  <a:lnTo>
                    <a:pt x="232" y="1"/>
                  </a:lnTo>
                  <a:lnTo>
                    <a:pt x="226" y="2"/>
                  </a:lnTo>
                  <a:lnTo>
                    <a:pt x="220" y="3"/>
                  </a:lnTo>
                  <a:lnTo>
                    <a:pt x="214" y="5"/>
                  </a:lnTo>
                  <a:lnTo>
                    <a:pt x="209" y="7"/>
                  </a:lnTo>
                  <a:lnTo>
                    <a:pt x="203" y="10"/>
                  </a:lnTo>
                  <a:lnTo>
                    <a:pt x="198" y="13"/>
                  </a:lnTo>
                  <a:lnTo>
                    <a:pt x="193" y="17"/>
                  </a:lnTo>
                  <a:lnTo>
                    <a:pt x="188" y="21"/>
                  </a:lnTo>
                  <a:lnTo>
                    <a:pt x="183" y="25"/>
                  </a:lnTo>
                  <a:lnTo>
                    <a:pt x="179" y="29"/>
                  </a:lnTo>
                  <a:lnTo>
                    <a:pt x="123" y="86"/>
                  </a:lnTo>
                  <a:lnTo>
                    <a:pt x="50" y="159"/>
                  </a:lnTo>
                  <a:lnTo>
                    <a:pt x="26" y="182"/>
                  </a:lnTo>
                  <a:lnTo>
                    <a:pt x="20" y="189"/>
                  </a:lnTo>
                  <a:lnTo>
                    <a:pt x="15" y="196"/>
                  </a:lnTo>
                  <a:lnTo>
                    <a:pt x="10" y="203"/>
                  </a:lnTo>
                  <a:lnTo>
                    <a:pt x="8" y="207"/>
                  </a:lnTo>
                  <a:lnTo>
                    <a:pt x="7" y="210"/>
                  </a:lnTo>
                  <a:lnTo>
                    <a:pt x="4" y="216"/>
                  </a:lnTo>
                  <a:lnTo>
                    <a:pt x="2" y="222"/>
                  </a:lnTo>
                  <a:lnTo>
                    <a:pt x="1" y="228"/>
                  </a:lnTo>
                  <a:lnTo>
                    <a:pt x="0" y="234"/>
                  </a:lnTo>
                  <a:lnTo>
                    <a:pt x="0" y="241"/>
                  </a:lnTo>
                  <a:lnTo>
                    <a:pt x="0" y="247"/>
                  </a:lnTo>
                  <a:lnTo>
                    <a:pt x="1" y="253"/>
                  </a:lnTo>
                  <a:lnTo>
                    <a:pt x="2" y="259"/>
                  </a:lnTo>
                  <a:lnTo>
                    <a:pt x="4" y="265"/>
                  </a:lnTo>
                  <a:lnTo>
                    <a:pt x="6" y="271"/>
                  </a:lnTo>
                  <a:lnTo>
                    <a:pt x="8" y="277"/>
                  </a:lnTo>
                  <a:lnTo>
                    <a:pt x="11" y="283"/>
                  </a:lnTo>
                  <a:lnTo>
                    <a:pt x="14" y="288"/>
                  </a:lnTo>
                  <a:lnTo>
                    <a:pt x="18" y="293"/>
                  </a:lnTo>
                  <a:lnTo>
                    <a:pt x="22" y="298"/>
                  </a:lnTo>
                  <a:lnTo>
                    <a:pt x="27" y="303"/>
                  </a:lnTo>
                  <a:lnTo>
                    <a:pt x="33" y="309"/>
                  </a:lnTo>
                  <a:lnTo>
                    <a:pt x="39" y="316"/>
                  </a:lnTo>
                  <a:lnTo>
                    <a:pt x="52" y="328"/>
                  </a:lnTo>
                  <a:lnTo>
                    <a:pt x="177" y="453"/>
                  </a:lnTo>
                  <a:lnTo>
                    <a:pt x="188" y="464"/>
                  </a:lnTo>
                  <a:lnTo>
                    <a:pt x="196" y="472"/>
                  </a:lnTo>
                  <a:lnTo>
                    <a:pt x="208" y="484"/>
                  </a:lnTo>
                  <a:lnTo>
                    <a:pt x="211" y="486"/>
                  </a:lnTo>
                  <a:lnTo>
                    <a:pt x="211" y="486"/>
                  </a:lnTo>
                  <a:lnTo>
                    <a:pt x="211" y="486"/>
                  </a:lnTo>
                  <a:lnTo>
                    <a:pt x="211" y="486"/>
                  </a:lnTo>
                  <a:lnTo>
                    <a:pt x="211" y="486"/>
                  </a:lnTo>
                  <a:lnTo>
                    <a:pt x="211" y="486"/>
                  </a:lnTo>
                  <a:lnTo>
                    <a:pt x="215" y="491"/>
                  </a:lnTo>
                  <a:lnTo>
                    <a:pt x="222" y="498"/>
                  </a:lnTo>
                  <a:lnTo>
                    <a:pt x="242" y="517"/>
                  </a:lnTo>
                  <a:lnTo>
                    <a:pt x="210" y="548"/>
                  </a:lnTo>
                  <a:lnTo>
                    <a:pt x="203" y="555"/>
                  </a:lnTo>
                  <a:lnTo>
                    <a:pt x="197" y="563"/>
                  </a:lnTo>
                  <a:lnTo>
                    <a:pt x="194" y="568"/>
                  </a:lnTo>
                  <a:lnTo>
                    <a:pt x="191" y="572"/>
                  </a:lnTo>
                  <a:lnTo>
                    <a:pt x="189" y="576"/>
                  </a:lnTo>
                  <a:lnTo>
                    <a:pt x="188" y="580"/>
                  </a:lnTo>
                  <a:lnTo>
                    <a:pt x="185" y="588"/>
                  </a:lnTo>
                  <a:lnTo>
                    <a:pt x="183" y="596"/>
                  </a:lnTo>
                  <a:lnTo>
                    <a:pt x="183" y="604"/>
                  </a:lnTo>
                  <a:lnTo>
                    <a:pt x="183" y="612"/>
                  </a:lnTo>
                  <a:lnTo>
                    <a:pt x="184" y="620"/>
                  </a:lnTo>
                  <a:lnTo>
                    <a:pt x="186" y="627"/>
                  </a:lnTo>
                  <a:lnTo>
                    <a:pt x="189" y="635"/>
                  </a:lnTo>
                  <a:lnTo>
                    <a:pt x="192" y="642"/>
                  </a:lnTo>
                  <a:lnTo>
                    <a:pt x="197" y="648"/>
                  </a:lnTo>
                  <a:lnTo>
                    <a:pt x="202" y="654"/>
                  </a:lnTo>
                  <a:lnTo>
                    <a:pt x="207" y="659"/>
                  </a:lnTo>
                  <a:lnTo>
                    <a:pt x="213" y="664"/>
                  </a:lnTo>
                  <a:lnTo>
                    <a:pt x="220" y="668"/>
                  </a:lnTo>
                  <a:lnTo>
                    <a:pt x="228" y="671"/>
                  </a:lnTo>
                  <a:lnTo>
                    <a:pt x="235" y="674"/>
                  </a:lnTo>
                  <a:lnTo>
                    <a:pt x="244" y="675"/>
                  </a:lnTo>
                  <a:lnTo>
                    <a:pt x="453" y="707"/>
                  </a:lnTo>
                  <a:lnTo>
                    <a:pt x="665" y="738"/>
                  </a:lnTo>
                  <a:lnTo>
                    <a:pt x="674" y="738"/>
                  </a:lnTo>
                  <a:lnTo>
                    <a:pt x="684" y="737"/>
                  </a:lnTo>
                  <a:lnTo>
                    <a:pt x="693" y="735"/>
                  </a:lnTo>
                  <a:lnTo>
                    <a:pt x="701" y="732"/>
                  </a:lnTo>
                  <a:lnTo>
                    <a:pt x="709" y="728"/>
                  </a:lnTo>
                  <a:lnTo>
                    <a:pt x="716" y="723"/>
                  </a:lnTo>
                  <a:lnTo>
                    <a:pt x="723" y="718"/>
                  </a:lnTo>
                  <a:lnTo>
                    <a:pt x="728" y="711"/>
                  </a:lnTo>
                  <a:lnTo>
                    <a:pt x="734" y="705"/>
                  </a:lnTo>
                  <a:lnTo>
                    <a:pt x="738" y="698"/>
                  </a:lnTo>
                  <a:lnTo>
                    <a:pt x="742" y="690"/>
                  </a:lnTo>
                  <a:lnTo>
                    <a:pt x="745" y="682"/>
                  </a:lnTo>
                  <a:lnTo>
                    <a:pt x="747" y="674"/>
                  </a:lnTo>
                  <a:lnTo>
                    <a:pt x="748" y="665"/>
                  </a:lnTo>
                  <a:lnTo>
                    <a:pt x="748" y="6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7" name="Google Shape;857;p31"/>
          <p:cNvGrpSpPr/>
          <p:nvPr/>
        </p:nvGrpSpPr>
        <p:grpSpPr>
          <a:xfrm>
            <a:off x="6652294" y="3300356"/>
            <a:ext cx="689769" cy="615627"/>
            <a:chOff x="1321018" y="4585385"/>
            <a:chExt cx="764207" cy="682063"/>
          </a:xfrm>
        </p:grpSpPr>
        <p:sp>
          <p:nvSpPr>
            <p:cNvPr id="858" name="Google Shape;858;p31"/>
            <p:cNvSpPr/>
            <p:nvPr/>
          </p:nvSpPr>
          <p:spPr>
            <a:xfrm>
              <a:off x="1321018" y="4814277"/>
              <a:ext cx="764207" cy="453171"/>
            </a:xfrm>
            <a:custGeom>
              <a:avLst/>
              <a:gdLst/>
              <a:ahLst/>
              <a:cxnLst/>
              <a:rect l="l" t="t" r="r" b="b"/>
              <a:pathLst>
                <a:path w="1657" h="983" extrusionOk="0">
                  <a:moveTo>
                    <a:pt x="1268" y="983"/>
                  </a:moveTo>
                  <a:lnTo>
                    <a:pt x="1268" y="887"/>
                  </a:lnTo>
                  <a:lnTo>
                    <a:pt x="1101" y="887"/>
                  </a:lnTo>
                  <a:lnTo>
                    <a:pt x="1093" y="887"/>
                  </a:lnTo>
                  <a:lnTo>
                    <a:pt x="1075" y="885"/>
                  </a:lnTo>
                  <a:lnTo>
                    <a:pt x="1049" y="880"/>
                  </a:lnTo>
                  <a:lnTo>
                    <a:pt x="1018" y="872"/>
                  </a:lnTo>
                  <a:lnTo>
                    <a:pt x="982" y="860"/>
                  </a:lnTo>
                  <a:lnTo>
                    <a:pt x="964" y="853"/>
                  </a:lnTo>
                  <a:lnTo>
                    <a:pt x="945" y="843"/>
                  </a:lnTo>
                  <a:lnTo>
                    <a:pt x="927" y="833"/>
                  </a:lnTo>
                  <a:lnTo>
                    <a:pt x="909" y="821"/>
                  </a:lnTo>
                  <a:lnTo>
                    <a:pt x="891" y="807"/>
                  </a:lnTo>
                  <a:lnTo>
                    <a:pt x="875" y="791"/>
                  </a:lnTo>
                  <a:lnTo>
                    <a:pt x="401" y="244"/>
                  </a:lnTo>
                  <a:lnTo>
                    <a:pt x="401" y="241"/>
                  </a:lnTo>
                  <a:lnTo>
                    <a:pt x="401" y="241"/>
                  </a:lnTo>
                  <a:lnTo>
                    <a:pt x="401" y="240"/>
                  </a:lnTo>
                  <a:lnTo>
                    <a:pt x="400" y="239"/>
                  </a:lnTo>
                  <a:lnTo>
                    <a:pt x="399" y="237"/>
                  </a:lnTo>
                  <a:lnTo>
                    <a:pt x="397" y="235"/>
                  </a:lnTo>
                  <a:lnTo>
                    <a:pt x="395" y="233"/>
                  </a:lnTo>
                  <a:lnTo>
                    <a:pt x="393" y="231"/>
                  </a:lnTo>
                  <a:lnTo>
                    <a:pt x="390" y="229"/>
                  </a:lnTo>
                  <a:lnTo>
                    <a:pt x="386" y="226"/>
                  </a:lnTo>
                  <a:lnTo>
                    <a:pt x="382" y="224"/>
                  </a:lnTo>
                  <a:lnTo>
                    <a:pt x="376" y="222"/>
                  </a:lnTo>
                  <a:lnTo>
                    <a:pt x="370" y="220"/>
                  </a:lnTo>
                  <a:lnTo>
                    <a:pt x="363" y="219"/>
                  </a:lnTo>
                  <a:lnTo>
                    <a:pt x="355" y="217"/>
                  </a:lnTo>
                  <a:lnTo>
                    <a:pt x="346" y="217"/>
                  </a:lnTo>
                  <a:lnTo>
                    <a:pt x="336" y="216"/>
                  </a:lnTo>
                  <a:lnTo>
                    <a:pt x="331" y="216"/>
                  </a:lnTo>
                  <a:lnTo>
                    <a:pt x="85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1" y="215"/>
                  </a:lnTo>
                  <a:lnTo>
                    <a:pt x="76" y="214"/>
                  </a:lnTo>
                  <a:lnTo>
                    <a:pt x="71" y="213"/>
                  </a:lnTo>
                  <a:lnTo>
                    <a:pt x="65" y="210"/>
                  </a:lnTo>
                  <a:lnTo>
                    <a:pt x="58" y="207"/>
                  </a:lnTo>
                  <a:lnTo>
                    <a:pt x="50" y="202"/>
                  </a:lnTo>
                  <a:lnTo>
                    <a:pt x="42" y="197"/>
                  </a:lnTo>
                  <a:lnTo>
                    <a:pt x="35" y="190"/>
                  </a:lnTo>
                  <a:lnTo>
                    <a:pt x="27" y="183"/>
                  </a:lnTo>
                  <a:lnTo>
                    <a:pt x="20" y="173"/>
                  </a:lnTo>
                  <a:lnTo>
                    <a:pt x="14" y="163"/>
                  </a:lnTo>
                  <a:lnTo>
                    <a:pt x="9" y="150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4" y="73"/>
                  </a:lnTo>
                  <a:lnTo>
                    <a:pt x="7" y="65"/>
                  </a:lnTo>
                  <a:lnTo>
                    <a:pt x="10" y="57"/>
                  </a:lnTo>
                  <a:lnTo>
                    <a:pt x="14" y="49"/>
                  </a:lnTo>
                  <a:lnTo>
                    <a:pt x="18" y="41"/>
                  </a:lnTo>
                  <a:lnTo>
                    <a:pt x="23" y="33"/>
                  </a:lnTo>
                  <a:lnTo>
                    <a:pt x="30" y="26"/>
                  </a:lnTo>
                  <a:lnTo>
                    <a:pt x="36" y="19"/>
                  </a:lnTo>
                  <a:lnTo>
                    <a:pt x="44" y="14"/>
                  </a:lnTo>
                  <a:lnTo>
                    <a:pt x="53" y="9"/>
                  </a:lnTo>
                  <a:lnTo>
                    <a:pt x="63" y="5"/>
                  </a:lnTo>
                  <a:lnTo>
                    <a:pt x="73" y="3"/>
                  </a:lnTo>
                  <a:lnTo>
                    <a:pt x="85" y="1"/>
                  </a:lnTo>
                  <a:lnTo>
                    <a:pt x="427" y="1"/>
                  </a:lnTo>
                  <a:lnTo>
                    <a:pt x="430" y="1"/>
                  </a:lnTo>
                  <a:lnTo>
                    <a:pt x="433" y="0"/>
                  </a:lnTo>
                  <a:lnTo>
                    <a:pt x="437" y="0"/>
                  </a:lnTo>
                  <a:lnTo>
                    <a:pt x="442" y="0"/>
                  </a:lnTo>
                  <a:lnTo>
                    <a:pt x="448" y="1"/>
                  </a:lnTo>
                  <a:lnTo>
                    <a:pt x="454" y="2"/>
                  </a:lnTo>
                  <a:lnTo>
                    <a:pt x="461" y="4"/>
                  </a:lnTo>
                  <a:lnTo>
                    <a:pt x="469" y="7"/>
                  </a:lnTo>
                  <a:lnTo>
                    <a:pt x="477" y="11"/>
                  </a:lnTo>
                  <a:lnTo>
                    <a:pt x="485" y="16"/>
                  </a:lnTo>
                  <a:lnTo>
                    <a:pt x="494" y="22"/>
                  </a:lnTo>
                  <a:lnTo>
                    <a:pt x="503" y="30"/>
                  </a:lnTo>
                  <a:lnTo>
                    <a:pt x="513" y="39"/>
                  </a:lnTo>
                  <a:lnTo>
                    <a:pt x="522" y="50"/>
                  </a:lnTo>
                  <a:lnTo>
                    <a:pt x="532" y="63"/>
                  </a:lnTo>
                  <a:lnTo>
                    <a:pt x="542" y="77"/>
                  </a:lnTo>
                  <a:lnTo>
                    <a:pt x="999" y="619"/>
                  </a:lnTo>
                  <a:lnTo>
                    <a:pt x="999" y="619"/>
                  </a:lnTo>
                  <a:lnTo>
                    <a:pt x="1010" y="628"/>
                  </a:lnTo>
                  <a:lnTo>
                    <a:pt x="1021" y="638"/>
                  </a:lnTo>
                  <a:lnTo>
                    <a:pt x="1036" y="649"/>
                  </a:lnTo>
                  <a:lnTo>
                    <a:pt x="1054" y="660"/>
                  </a:lnTo>
                  <a:lnTo>
                    <a:pt x="1063" y="665"/>
                  </a:lnTo>
                  <a:lnTo>
                    <a:pt x="1072" y="669"/>
                  </a:lnTo>
                  <a:lnTo>
                    <a:pt x="1081" y="673"/>
                  </a:lnTo>
                  <a:lnTo>
                    <a:pt x="1091" y="676"/>
                  </a:lnTo>
                  <a:lnTo>
                    <a:pt x="1100" y="678"/>
                  </a:lnTo>
                  <a:lnTo>
                    <a:pt x="1109" y="678"/>
                  </a:lnTo>
                  <a:lnTo>
                    <a:pt x="1268" y="678"/>
                  </a:lnTo>
                  <a:lnTo>
                    <a:pt x="1268" y="577"/>
                  </a:lnTo>
                  <a:lnTo>
                    <a:pt x="1657" y="7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1"/>
            <p:cNvSpPr/>
            <p:nvPr/>
          </p:nvSpPr>
          <p:spPr>
            <a:xfrm>
              <a:off x="1322402" y="4585385"/>
              <a:ext cx="761438" cy="460555"/>
            </a:xfrm>
            <a:custGeom>
              <a:avLst/>
              <a:gdLst/>
              <a:ahLst/>
              <a:cxnLst/>
              <a:rect l="l" t="t" r="r" b="b"/>
              <a:pathLst>
                <a:path w="1651" h="999" extrusionOk="0">
                  <a:moveTo>
                    <a:pt x="1651" y="901"/>
                  </a:moveTo>
                  <a:lnTo>
                    <a:pt x="1650" y="911"/>
                  </a:lnTo>
                  <a:lnTo>
                    <a:pt x="1649" y="920"/>
                  </a:lnTo>
                  <a:lnTo>
                    <a:pt x="1646" y="930"/>
                  </a:lnTo>
                  <a:lnTo>
                    <a:pt x="1643" y="939"/>
                  </a:lnTo>
                  <a:lnTo>
                    <a:pt x="1639" y="947"/>
                  </a:lnTo>
                  <a:lnTo>
                    <a:pt x="1634" y="955"/>
                  </a:lnTo>
                  <a:lnTo>
                    <a:pt x="1628" y="963"/>
                  </a:lnTo>
                  <a:lnTo>
                    <a:pt x="1622" y="970"/>
                  </a:lnTo>
                  <a:lnTo>
                    <a:pt x="1615" y="976"/>
                  </a:lnTo>
                  <a:lnTo>
                    <a:pt x="1607" y="982"/>
                  </a:lnTo>
                  <a:lnTo>
                    <a:pt x="1599" y="987"/>
                  </a:lnTo>
                  <a:lnTo>
                    <a:pt x="1590" y="991"/>
                  </a:lnTo>
                  <a:lnTo>
                    <a:pt x="1581" y="994"/>
                  </a:lnTo>
                  <a:lnTo>
                    <a:pt x="1572" y="997"/>
                  </a:lnTo>
                  <a:lnTo>
                    <a:pt x="1562" y="998"/>
                  </a:lnTo>
                  <a:lnTo>
                    <a:pt x="1552" y="999"/>
                  </a:lnTo>
                  <a:lnTo>
                    <a:pt x="1363" y="999"/>
                  </a:lnTo>
                  <a:lnTo>
                    <a:pt x="1355" y="998"/>
                  </a:lnTo>
                  <a:lnTo>
                    <a:pt x="1337" y="996"/>
                  </a:lnTo>
                  <a:lnTo>
                    <a:pt x="1312" y="992"/>
                  </a:lnTo>
                  <a:lnTo>
                    <a:pt x="1280" y="984"/>
                  </a:lnTo>
                  <a:lnTo>
                    <a:pt x="1245" y="972"/>
                  </a:lnTo>
                  <a:lnTo>
                    <a:pt x="1226" y="965"/>
                  </a:lnTo>
                  <a:lnTo>
                    <a:pt x="1208" y="955"/>
                  </a:lnTo>
                  <a:lnTo>
                    <a:pt x="1189" y="945"/>
                  </a:lnTo>
                  <a:lnTo>
                    <a:pt x="1172" y="933"/>
                  </a:lnTo>
                  <a:lnTo>
                    <a:pt x="1154" y="919"/>
                  </a:lnTo>
                  <a:lnTo>
                    <a:pt x="1138" y="904"/>
                  </a:lnTo>
                  <a:lnTo>
                    <a:pt x="663" y="356"/>
                  </a:lnTo>
                  <a:lnTo>
                    <a:pt x="663" y="353"/>
                  </a:lnTo>
                  <a:lnTo>
                    <a:pt x="663" y="353"/>
                  </a:lnTo>
                  <a:lnTo>
                    <a:pt x="663" y="352"/>
                  </a:lnTo>
                  <a:lnTo>
                    <a:pt x="662" y="351"/>
                  </a:lnTo>
                  <a:lnTo>
                    <a:pt x="661" y="349"/>
                  </a:lnTo>
                  <a:lnTo>
                    <a:pt x="659" y="347"/>
                  </a:lnTo>
                  <a:lnTo>
                    <a:pt x="657" y="345"/>
                  </a:lnTo>
                  <a:lnTo>
                    <a:pt x="655" y="343"/>
                  </a:lnTo>
                  <a:lnTo>
                    <a:pt x="652" y="340"/>
                  </a:lnTo>
                  <a:lnTo>
                    <a:pt x="648" y="338"/>
                  </a:lnTo>
                  <a:lnTo>
                    <a:pt x="644" y="336"/>
                  </a:lnTo>
                  <a:lnTo>
                    <a:pt x="639" y="334"/>
                  </a:lnTo>
                  <a:lnTo>
                    <a:pt x="633" y="332"/>
                  </a:lnTo>
                  <a:lnTo>
                    <a:pt x="626" y="330"/>
                  </a:lnTo>
                  <a:lnTo>
                    <a:pt x="618" y="329"/>
                  </a:lnTo>
                  <a:lnTo>
                    <a:pt x="609" y="328"/>
                  </a:lnTo>
                  <a:lnTo>
                    <a:pt x="599" y="328"/>
                  </a:lnTo>
                  <a:lnTo>
                    <a:pt x="593" y="328"/>
                  </a:lnTo>
                  <a:lnTo>
                    <a:pt x="390" y="328"/>
                  </a:lnTo>
                  <a:lnTo>
                    <a:pt x="390" y="407"/>
                  </a:lnTo>
                  <a:lnTo>
                    <a:pt x="0" y="190"/>
                  </a:lnTo>
                  <a:lnTo>
                    <a:pt x="390" y="0"/>
                  </a:lnTo>
                  <a:lnTo>
                    <a:pt x="390" y="113"/>
                  </a:lnTo>
                  <a:lnTo>
                    <a:pt x="686" y="113"/>
                  </a:lnTo>
                  <a:lnTo>
                    <a:pt x="688" y="113"/>
                  </a:lnTo>
                  <a:lnTo>
                    <a:pt x="692" y="112"/>
                  </a:lnTo>
                  <a:lnTo>
                    <a:pt x="696" y="112"/>
                  </a:lnTo>
                  <a:lnTo>
                    <a:pt x="701" y="112"/>
                  </a:lnTo>
                  <a:lnTo>
                    <a:pt x="707" y="113"/>
                  </a:lnTo>
                  <a:lnTo>
                    <a:pt x="713" y="114"/>
                  </a:lnTo>
                  <a:lnTo>
                    <a:pt x="720" y="116"/>
                  </a:lnTo>
                  <a:lnTo>
                    <a:pt x="728" y="119"/>
                  </a:lnTo>
                  <a:lnTo>
                    <a:pt x="736" y="123"/>
                  </a:lnTo>
                  <a:lnTo>
                    <a:pt x="744" y="128"/>
                  </a:lnTo>
                  <a:lnTo>
                    <a:pt x="753" y="134"/>
                  </a:lnTo>
                  <a:lnTo>
                    <a:pt x="763" y="142"/>
                  </a:lnTo>
                  <a:lnTo>
                    <a:pt x="772" y="151"/>
                  </a:lnTo>
                  <a:lnTo>
                    <a:pt x="782" y="162"/>
                  </a:lnTo>
                  <a:lnTo>
                    <a:pt x="792" y="175"/>
                  </a:lnTo>
                  <a:lnTo>
                    <a:pt x="802" y="190"/>
                  </a:lnTo>
                  <a:lnTo>
                    <a:pt x="1259" y="731"/>
                  </a:lnTo>
                  <a:lnTo>
                    <a:pt x="1259" y="731"/>
                  </a:lnTo>
                  <a:lnTo>
                    <a:pt x="1269" y="740"/>
                  </a:lnTo>
                  <a:lnTo>
                    <a:pt x="1281" y="750"/>
                  </a:lnTo>
                  <a:lnTo>
                    <a:pt x="1296" y="761"/>
                  </a:lnTo>
                  <a:lnTo>
                    <a:pt x="1313" y="772"/>
                  </a:lnTo>
                  <a:lnTo>
                    <a:pt x="1322" y="777"/>
                  </a:lnTo>
                  <a:lnTo>
                    <a:pt x="1332" y="782"/>
                  </a:lnTo>
                  <a:lnTo>
                    <a:pt x="1341" y="785"/>
                  </a:lnTo>
                  <a:lnTo>
                    <a:pt x="1350" y="788"/>
                  </a:lnTo>
                  <a:lnTo>
                    <a:pt x="1360" y="790"/>
                  </a:lnTo>
                  <a:lnTo>
                    <a:pt x="1369" y="791"/>
                  </a:lnTo>
                  <a:lnTo>
                    <a:pt x="1550" y="791"/>
                  </a:lnTo>
                  <a:lnTo>
                    <a:pt x="1560" y="791"/>
                  </a:lnTo>
                  <a:lnTo>
                    <a:pt x="1569" y="793"/>
                  </a:lnTo>
                  <a:lnTo>
                    <a:pt x="1579" y="795"/>
                  </a:lnTo>
                  <a:lnTo>
                    <a:pt x="1588" y="799"/>
                  </a:lnTo>
                  <a:lnTo>
                    <a:pt x="1596" y="803"/>
                  </a:lnTo>
                  <a:lnTo>
                    <a:pt x="1604" y="808"/>
                  </a:lnTo>
                  <a:lnTo>
                    <a:pt x="1612" y="814"/>
                  </a:lnTo>
                  <a:lnTo>
                    <a:pt x="1619" y="820"/>
                  </a:lnTo>
                  <a:lnTo>
                    <a:pt x="1625" y="827"/>
                  </a:lnTo>
                  <a:lnTo>
                    <a:pt x="1631" y="835"/>
                  </a:lnTo>
                  <a:lnTo>
                    <a:pt x="1636" y="843"/>
                  </a:lnTo>
                  <a:lnTo>
                    <a:pt x="1640" y="851"/>
                  </a:lnTo>
                  <a:lnTo>
                    <a:pt x="1643" y="860"/>
                  </a:lnTo>
                  <a:lnTo>
                    <a:pt x="1646" y="870"/>
                  </a:lnTo>
                  <a:lnTo>
                    <a:pt x="1647" y="879"/>
                  </a:lnTo>
                  <a:lnTo>
                    <a:pt x="1648" y="889"/>
                  </a:lnTo>
                  <a:lnTo>
                    <a:pt x="1648" y="9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0" name="Google Shape;860;p31"/>
          <p:cNvGrpSpPr/>
          <p:nvPr/>
        </p:nvGrpSpPr>
        <p:grpSpPr>
          <a:xfrm>
            <a:off x="9311850" y="2430647"/>
            <a:ext cx="688517" cy="680188"/>
            <a:chOff x="4104189" y="3621820"/>
            <a:chExt cx="762820" cy="753592"/>
          </a:xfrm>
        </p:grpSpPr>
        <p:sp>
          <p:nvSpPr>
            <p:cNvPr id="861" name="Google Shape;861;p31"/>
            <p:cNvSpPr/>
            <p:nvPr/>
          </p:nvSpPr>
          <p:spPr>
            <a:xfrm>
              <a:off x="4104189" y="3849789"/>
              <a:ext cx="351184" cy="304114"/>
            </a:xfrm>
            <a:custGeom>
              <a:avLst/>
              <a:gdLst/>
              <a:ahLst/>
              <a:cxnLst/>
              <a:rect l="l" t="t" r="r" b="b"/>
              <a:pathLst>
                <a:path w="762" h="660" extrusionOk="0">
                  <a:moveTo>
                    <a:pt x="0" y="514"/>
                  </a:moveTo>
                  <a:lnTo>
                    <a:pt x="426" y="514"/>
                  </a:lnTo>
                  <a:lnTo>
                    <a:pt x="426" y="660"/>
                  </a:lnTo>
                  <a:lnTo>
                    <a:pt x="762" y="325"/>
                  </a:lnTo>
                  <a:lnTo>
                    <a:pt x="426" y="0"/>
                  </a:lnTo>
                  <a:lnTo>
                    <a:pt x="426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1"/>
            <p:cNvSpPr/>
            <p:nvPr/>
          </p:nvSpPr>
          <p:spPr>
            <a:xfrm>
              <a:off x="4336312" y="4022843"/>
              <a:ext cx="304114" cy="352569"/>
            </a:xfrm>
            <a:custGeom>
              <a:avLst/>
              <a:gdLst/>
              <a:ahLst/>
              <a:cxnLst/>
              <a:rect l="l" t="t" r="r" b="b"/>
              <a:pathLst>
                <a:path w="660" h="765" extrusionOk="0">
                  <a:moveTo>
                    <a:pt x="135" y="765"/>
                  </a:moveTo>
                  <a:lnTo>
                    <a:pt x="513" y="765"/>
                  </a:lnTo>
                  <a:lnTo>
                    <a:pt x="513" y="339"/>
                  </a:lnTo>
                  <a:lnTo>
                    <a:pt x="660" y="339"/>
                  </a:lnTo>
                  <a:lnTo>
                    <a:pt x="324" y="0"/>
                  </a:lnTo>
                  <a:lnTo>
                    <a:pt x="0" y="339"/>
                  </a:lnTo>
                  <a:lnTo>
                    <a:pt x="135" y="3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1"/>
            <p:cNvSpPr/>
            <p:nvPr/>
          </p:nvSpPr>
          <p:spPr>
            <a:xfrm>
              <a:off x="4332159" y="3621820"/>
              <a:ext cx="304114" cy="352569"/>
            </a:xfrm>
            <a:custGeom>
              <a:avLst/>
              <a:gdLst/>
              <a:ahLst/>
              <a:cxnLst/>
              <a:rect l="l" t="t" r="r" b="b"/>
              <a:pathLst>
                <a:path w="660" h="765" extrusionOk="0">
                  <a:moveTo>
                    <a:pt x="0" y="429"/>
                  </a:moveTo>
                  <a:lnTo>
                    <a:pt x="325" y="765"/>
                  </a:lnTo>
                  <a:lnTo>
                    <a:pt x="660" y="429"/>
                  </a:lnTo>
                  <a:lnTo>
                    <a:pt x="514" y="429"/>
                  </a:lnTo>
                  <a:lnTo>
                    <a:pt x="514" y="0"/>
                  </a:lnTo>
                  <a:lnTo>
                    <a:pt x="136" y="0"/>
                  </a:lnTo>
                  <a:lnTo>
                    <a:pt x="136" y="4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1"/>
            <p:cNvSpPr/>
            <p:nvPr/>
          </p:nvSpPr>
          <p:spPr>
            <a:xfrm>
              <a:off x="4515825" y="3849789"/>
              <a:ext cx="351184" cy="304114"/>
            </a:xfrm>
            <a:custGeom>
              <a:avLst/>
              <a:gdLst/>
              <a:ahLst/>
              <a:cxnLst/>
              <a:rect l="l" t="t" r="r" b="b"/>
              <a:pathLst>
                <a:path w="762" h="660" extrusionOk="0">
                  <a:moveTo>
                    <a:pt x="0" y="325"/>
                  </a:moveTo>
                  <a:lnTo>
                    <a:pt x="336" y="660"/>
                  </a:lnTo>
                  <a:lnTo>
                    <a:pt x="336" y="514"/>
                  </a:lnTo>
                  <a:lnTo>
                    <a:pt x="762" y="514"/>
                  </a:lnTo>
                  <a:lnTo>
                    <a:pt x="762" y="136"/>
                  </a:lnTo>
                  <a:lnTo>
                    <a:pt x="336" y="1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5" name="Google Shape;865;p31"/>
          <p:cNvSpPr/>
          <p:nvPr/>
        </p:nvSpPr>
        <p:spPr>
          <a:xfrm>
            <a:off x="10149902" y="2427315"/>
            <a:ext cx="687270" cy="688103"/>
          </a:xfrm>
          <a:custGeom>
            <a:avLst/>
            <a:gdLst/>
            <a:ahLst/>
            <a:cxnLst/>
            <a:rect l="l" t="t" r="r" b="b"/>
            <a:pathLst>
              <a:path w="1651" h="1653" extrusionOk="0">
                <a:moveTo>
                  <a:pt x="822" y="1653"/>
                </a:moveTo>
                <a:lnTo>
                  <a:pt x="635" y="1309"/>
                </a:lnTo>
                <a:lnTo>
                  <a:pt x="779" y="1346"/>
                </a:lnTo>
                <a:lnTo>
                  <a:pt x="779" y="939"/>
                </a:lnTo>
                <a:lnTo>
                  <a:pt x="491" y="1227"/>
                </a:lnTo>
                <a:lnTo>
                  <a:pt x="621" y="1303"/>
                </a:lnTo>
                <a:lnTo>
                  <a:pt x="240" y="1408"/>
                </a:lnTo>
                <a:lnTo>
                  <a:pt x="350" y="1033"/>
                </a:lnTo>
                <a:lnTo>
                  <a:pt x="421" y="1157"/>
                </a:lnTo>
                <a:lnTo>
                  <a:pt x="706" y="872"/>
                </a:lnTo>
                <a:lnTo>
                  <a:pt x="305" y="872"/>
                </a:lnTo>
                <a:lnTo>
                  <a:pt x="345" y="1018"/>
                </a:lnTo>
                <a:lnTo>
                  <a:pt x="0" y="824"/>
                </a:lnTo>
                <a:lnTo>
                  <a:pt x="345" y="635"/>
                </a:lnTo>
                <a:lnTo>
                  <a:pt x="308" y="773"/>
                </a:lnTo>
                <a:lnTo>
                  <a:pt x="706" y="773"/>
                </a:lnTo>
                <a:lnTo>
                  <a:pt x="424" y="491"/>
                </a:lnTo>
                <a:lnTo>
                  <a:pt x="350" y="621"/>
                </a:lnTo>
                <a:lnTo>
                  <a:pt x="240" y="245"/>
                </a:lnTo>
                <a:lnTo>
                  <a:pt x="621" y="350"/>
                </a:lnTo>
                <a:lnTo>
                  <a:pt x="497" y="423"/>
                </a:lnTo>
                <a:lnTo>
                  <a:pt x="779" y="705"/>
                </a:lnTo>
                <a:lnTo>
                  <a:pt x="779" y="305"/>
                </a:lnTo>
                <a:lnTo>
                  <a:pt x="635" y="344"/>
                </a:lnTo>
                <a:lnTo>
                  <a:pt x="830" y="0"/>
                </a:lnTo>
                <a:lnTo>
                  <a:pt x="1016" y="344"/>
                </a:lnTo>
                <a:lnTo>
                  <a:pt x="878" y="307"/>
                </a:lnTo>
                <a:lnTo>
                  <a:pt x="878" y="700"/>
                </a:lnTo>
                <a:lnTo>
                  <a:pt x="1155" y="423"/>
                </a:lnTo>
                <a:lnTo>
                  <a:pt x="1033" y="350"/>
                </a:lnTo>
                <a:lnTo>
                  <a:pt x="1411" y="245"/>
                </a:lnTo>
                <a:lnTo>
                  <a:pt x="1301" y="621"/>
                </a:lnTo>
                <a:lnTo>
                  <a:pt x="1228" y="491"/>
                </a:lnTo>
                <a:lnTo>
                  <a:pt x="946" y="773"/>
                </a:lnTo>
                <a:lnTo>
                  <a:pt x="1346" y="773"/>
                </a:lnTo>
                <a:lnTo>
                  <a:pt x="1307" y="635"/>
                </a:lnTo>
                <a:lnTo>
                  <a:pt x="1651" y="829"/>
                </a:lnTo>
                <a:lnTo>
                  <a:pt x="1310" y="1016"/>
                </a:lnTo>
                <a:lnTo>
                  <a:pt x="1346" y="872"/>
                </a:lnTo>
                <a:lnTo>
                  <a:pt x="949" y="872"/>
                </a:lnTo>
                <a:lnTo>
                  <a:pt x="1231" y="1157"/>
                </a:lnTo>
                <a:lnTo>
                  <a:pt x="1301" y="1033"/>
                </a:lnTo>
                <a:lnTo>
                  <a:pt x="1411" y="1408"/>
                </a:lnTo>
                <a:lnTo>
                  <a:pt x="1033" y="1303"/>
                </a:lnTo>
                <a:lnTo>
                  <a:pt x="1160" y="1227"/>
                </a:lnTo>
                <a:lnTo>
                  <a:pt x="878" y="945"/>
                </a:lnTo>
                <a:lnTo>
                  <a:pt x="878" y="1346"/>
                </a:lnTo>
                <a:lnTo>
                  <a:pt x="1016" y="130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p32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" name="Google Shape;871;p32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Maps &amp; Location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872" name="Google Shape;872;p32"/>
          <p:cNvGrpSpPr/>
          <p:nvPr/>
        </p:nvGrpSpPr>
        <p:grpSpPr>
          <a:xfrm>
            <a:off x="8140875" y="2409633"/>
            <a:ext cx="725123" cy="725123"/>
            <a:chOff x="7827657" y="2739207"/>
            <a:chExt cx="592920" cy="592920"/>
          </a:xfrm>
        </p:grpSpPr>
        <p:sp>
          <p:nvSpPr>
            <p:cNvPr id="873" name="Google Shape;873;p32"/>
            <p:cNvSpPr/>
            <p:nvPr/>
          </p:nvSpPr>
          <p:spPr>
            <a:xfrm>
              <a:off x="8035017" y="2995887"/>
              <a:ext cx="47880" cy="15840"/>
            </a:xfrm>
            <a:custGeom>
              <a:avLst/>
              <a:gdLst/>
              <a:ahLst/>
              <a:cxnLst/>
              <a:rect l="l" t="t" r="r" b="b"/>
              <a:pathLst>
                <a:path w="134" h="45" extrusionOk="0">
                  <a:moveTo>
                    <a:pt x="82" y="13"/>
                  </a:moveTo>
                  <a:lnTo>
                    <a:pt x="82" y="12"/>
                  </a:lnTo>
                  <a:lnTo>
                    <a:pt x="81" y="11"/>
                  </a:lnTo>
                  <a:lnTo>
                    <a:pt x="80" y="10"/>
                  </a:lnTo>
                  <a:lnTo>
                    <a:pt x="79" y="9"/>
                  </a:lnTo>
                  <a:lnTo>
                    <a:pt x="78" y="8"/>
                  </a:lnTo>
                  <a:lnTo>
                    <a:pt x="77" y="7"/>
                  </a:lnTo>
                  <a:lnTo>
                    <a:pt x="74" y="5"/>
                  </a:lnTo>
                  <a:lnTo>
                    <a:pt x="70" y="4"/>
                  </a:lnTo>
                  <a:lnTo>
                    <a:pt x="66" y="3"/>
                  </a:lnTo>
                  <a:lnTo>
                    <a:pt x="57" y="1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1" y="8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1"/>
                  </a:lnTo>
                  <a:lnTo>
                    <a:pt x="18" y="20"/>
                  </a:lnTo>
                  <a:lnTo>
                    <a:pt x="30" y="16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3" y="15"/>
                  </a:lnTo>
                  <a:lnTo>
                    <a:pt x="46" y="15"/>
                  </a:lnTo>
                  <a:lnTo>
                    <a:pt x="54" y="16"/>
                  </a:lnTo>
                  <a:lnTo>
                    <a:pt x="62" y="17"/>
                  </a:lnTo>
                  <a:lnTo>
                    <a:pt x="66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9"/>
                  </a:lnTo>
                  <a:lnTo>
                    <a:pt x="71" y="21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3" y="25"/>
                  </a:lnTo>
                  <a:lnTo>
                    <a:pt x="74" y="26"/>
                  </a:lnTo>
                  <a:lnTo>
                    <a:pt x="75" y="27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4" y="29"/>
                  </a:lnTo>
                  <a:lnTo>
                    <a:pt x="84" y="31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9" y="38"/>
                  </a:lnTo>
                  <a:lnTo>
                    <a:pt x="98" y="38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0" y="44"/>
                  </a:lnTo>
                  <a:lnTo>
                    <a:pt x="102" y="45"/>
                  </a:lnTo>
                  <a:lnTo>
                    <a:pt x="105" y="45"/>
                  </a:lnTo>
                  <a:lnTo>
                    <a:pt x="108" y="45"/>
                  </a:lnTo>
                  <a:lnTo>
                    <a:pt x="111" y="45"/>
                  </a:lnTo>
                  <a:lnTo>
                    <a:pt x="116" y="45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3" y="44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7" y="43"/>
                  </a:lnTo>
                  <a:lnTo>
                    <a:pt x="129" y="42"/>
                  </a:lnTo>
                  <a:lnTo>
                    <a:pt x="131" y="41"/>
                  </a:lnTo>
                  <a:lnTo>
                    <a:pt x="133" y="40"/>
                  </a:lnTo>
                  <a:lnTo>
                    <a:pt x="133" y="39"/>
                  </a:lnTo>
                  <a:lnTo>
                    <a:pt x="133" y="39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7"/>
                  </a:lnTo>
                  <a:lnTo>
                    <a:pt x="134" y="36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2" y="34"/>
                  </a:lnTo>
                  <a:lnTo>
                    <a:pt x="131" y="33"/>
                  </a:lnTo>
                  <a:lnTo>
                    <a:pt x="130" y="32"/>
                  </a:lnTo>
                  <a:lnTo>
                    <a:pt x="128" y="30"/>
                  </a:lnTo>
                  <a:lnTo>
                    <a:pt x="124" y="28"/>
                  </a:lnTo>
                  <a:lnTo>
                    <a:pt x="119" y="26"/>
                  </a:lnTo>
                  <a:lnTo>
                    <a:pt x="108" y="21"/>
                  </a:lnTo>
                  <a:lnTo>
                    <a:pt x="97" y="17"/>
                  </a:lnTo>
                  <a:lnTo>
                    <a:pt x="8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8082897" y="3019288"/>
              <a:ext cx="1800" cy="36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8063097" y="3015327"/>
              <a:ext cx="10800" cy="6120"/>
            </a:xfrm>
            <a:custGeom>
              <a:avLst/>
              <a:gdLst/>
              <a:ahLst/>
              <a:cxnLst/>
              <a:rect l="l" t="t" r="r" b="b"/>
              <a:pathLst>
                <a:path w="31" h="18" extrusionOk="0">
                  <a:moveTo>
                    <a:pt x="9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0" y="14"/>
                  </a:lnTo>
                  <a:lnTo>
                    <a:pt x="18" y="16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8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8041137" y="2826688"/>
              <a:ext cx="6840" cy="5040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8055177" y="2827408"/>
              <a:ext cx="7560" cy="4680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17" y="1"/>
                  </a:moveTo>
                  <a:lnTo>
                    <a:pt x="16" y="1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8259657" y="3117928"/>
              <a:ext cx="0" cy="36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8384577" y="2937568"/>
              <a:ext cx="5760" cy="6480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19"/>
                  </a:moveTo>
                  <a:lnTo>
                    <a:pt x="16" y="17"/>
                  </a:lnTo>
                  <a:lnTo>
                    <a:pt x="15" y="15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7964817" y="2783127"/>
              <a:ext cx="75600" cy="24840"/>
            </a:xfrm>
            <a:custGeom>
              <a:avLst/>
              <a:gdLst/>
              <a:ahLst/>
              <a:cxnLst/>
              <a:rect l="l" t="t" r="r" b="b"/>
              <a:pathLst>
                <a:path w="211" h="70" extrusionOk="0">
                  <a:moveTo>
                    <a:pt x="34" y="56"/>
                  </a:moveTo>
                  <a:lnTo>
                    <a:pt x="35" y="55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9" y="40"/>
                  </a:lnTo>
                  <a:lnTo>
                    <a:pt x="40" y="39"/>
                  </a:lnTo>
                  <a:lnTo>
                    <a:pt x="41" y="38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50" y="33"/>
                  </a:lnTo>
                  <a:lnTo>
                    <a:pt x="53" y="33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79" y="34"/>
                  </a:lnTo>
                  <a:lnTo>
                    <a:pt x="86" y="34"/>
                  </a:lnTo>
                  <a:lnTo>
                    <a:pt x="92" y="33"/>
                  </a:lnTo>
                  <a:lnTo>
                    <a:pt x="98" y="32"/>
                  </a:lnTo>
                  <a:lnTo>
                    <a:pt x="103" y="31"/>
                  </a:lnTo>
                  <a:lnTo>
                    <a:pt x="108" y="30"/>
                  </a:lnTo>
                  <a:lnTo>
                    <a:pt x="114" y="29"/>
                  </a:lnTo>
                  <a:lnTo>
                    <a:pt x="120" y="28"/>
                  </a:lnTo>
                  <a:lnTo>
                    <a:pt x="127" y="28"/>
                  </a:lnTo>
                  <a:lnTo>
                    <a:pt x="132" y="28"/>
                  </a:lnTo>
                  <a:lnTo>
                    <a:pt x="135" y="28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2" y="31"/>
                  </a:lnTo>
                  <a:lnTo>
                    <a:pt x="143" y="31"/>
                  </a:lnTo>
                  <a:lnTo>
                    <a:pt x="143" y="32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2" y="35"/>
                  </a:lnTo>
                  <a:lnTo>
                    <a:pt x="141" y="36"/>
                  </a:lnTo>
                  <a:lnTo>
                    <a:pt x="140" y="37"/>
                  </a:lnTo>
                  <a:lnTo>
                    <a:pt x="139" y="37"/>
                  </a:lnTo>
                  <a:lnTo>
                    <a:pt x="138" y="37"/>
                  </a:lnTo>
                  <a:lnTo>
                    <a:pt x="136" y="38"/>
                  </a:lnTo>
                  <a:lnTo>
                    <a:pt x="132" y="38"/>
                  </a:lnTo>
                  <a:lnTo>
                    <a:pt x="128" y="39"/>
                  </a:lnTo>
                  <a:lnTo>
                    <a:pt x="119" y="39"/>
                  </a:lnTo>
                  <a:lnTo>
                    <a:pt x="113" y="39"/>
                  </a:lnTo>
                  <a:lnTo>
                    <a:pt x="115" y="40"/>
                  </a:lnTo>
                  <a:lnTo>
                    <a:pt x="116" y="40"/>
                  </a:lnTo>
                  <a:lnTo>
                    <a:pt x="120" y="43"/>
                  </a:lnTo>
                  <a:lnTo>
                    <a:pt x="124" y="45"/>
                  </a:lnTo>
                  <a:lnTo>
                    <a:pt x="127" y="48"/>
                  </a:lnTo>
                  <a:lnTo>
                    <a:pt x="141" y="59"/>
                  </a:lnTo>
                  <a:lnTo>
                    <a:pt x="143" y="60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5" y="61"/>
                  </a:lnTo>
                  <a:lnTo>
                    <a:pt x="160" y="61"/>
                  </a:lnTo>
                  <a:lnTo>
                    <a:pt x="165" y="61"/>
                  </a:lnTo>
                  <a:lnTo>
                    <a:pt x="167" y="61"/>
                  </a:lnTo>
                  <a:lnTo>
                    <a:pt x="169" y="61"/>
                  </a:lnTo>
                  <a:lnTo>
                    <a:pt x="172" y="62"/>
                  </a:lnTo>
                  <a:lnTo>
                    <a:pt x="174" y="62"/>
                  </a:lnTo>
                  <a:lnTo>
                    <a:pt x="176" y="64"/>
                  </a:lnTo>
                  <a:lnTo>
                    <a:pt x="178" y="65"/>
                  </a:lnTo>
                  <a:lnTo>
                    <a:pt x="180" y="64"/>
                  </a:lnTo>
                  <a:lnTo>
                    <a:pt x="182" y="63"/>
                  </a:lnTo>
                  <a:lnTo>
                    <a:pt x="184" y="63"/>
                  </a:lnTo>
                  <a:lnTo>
                    <a:pt x="187" y="63"/>
                  </a:lnTo>
                  <a:lnTo>
                    <a:pt x="189" y="62"/>
                  </a:lnTo>
                  <a:lnTo>
                    <a:pt x="191" y="63"/>
                  </a:lnTo>
                  <a:lnTo>
                    <a:pt x="193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199" y="65"/>
                  </a:lnTo>
                  <a:lnTo>
                    <a:pt x="201" y="65"/>
                  </a:lnTo>
                  <a:lnTo>
                    <a:pt x="203" y="66"/>
                  </a:lnTo>
                  <a:lnTo>
                    <a:pt x="205" y="67"/>
                  </a:lnTo>
                  <a:lnTo>
                    <a:pt x="206" y="68"/>
                  </a:lnTo>
                  <a:lnTo>
                    <a:pt x="208" y="69"/>
                  </a:lnTo>
                  <a:lnTo>
                    <a:pt x="209" y="70"/>
                  </a:lnTo>
                  <a:lnTo>
                    <a:pt x="210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0" y="66"/>
                  </a:lnTo>
                  <a:lnTo>
                    <a:pt x="210" y="65"/>
                  </a:lnTo>
                  <a:lnTo>
                    <a:pt x="210" y="64"/>
                  </a:lnTo>
                  <a:lnTo>
                    <a:pt x="209" y="62"/>
                  </a:lnTo>
                  <a:lnTo>
                    <a:pt x="208" y="59"/>
                  </a:lnTo>
                  <a:lnTo>
                    <a:pt x="206" y="56"/>
                  </a:lnTo>
                  <a:lnTo>
                    <a:pt x="206" y="54"/>
                  </a:lnTo>
                  <a:lnTo>
                    <a:pt x="205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5" y="49"/>
                  </a:lnTo>
                  <a:lnTo>
                    <a:pt x="206" y="48"/>
                  </a:lnTo>
                  <a:lnTo>
                    <a:pt x="195" y="48"/>
                  </a:lnTo>
                  <a:lnTo>
                    <a:pt x="190" y="48"/>
                  </a:lnTo>
                  <a:lnTo>
                    <a:pt x="185" y="48"/>
                  </a:lnTo>
                  <a:lnTo>
                    <a:pt x="180" y="48"/>
                  </a:lnTo>
                  <a:lnTo>
                    <a:pt x="177" y="47"/>
                  </a:lnTo>
                  <a:lnTo>
                    <a:pt x="174" y="47"/>
                  </a:lnTo>
                  <a:lnTo>
                    <a:pt x="172" y="46"/>
                  </a:lnTo>
                  <a:lnTo>
                    <a:pt x="169" y="45"/>
                  </a:lnTo>
                  <a:lnTo>
                    <a:pt x="167" y="44"/>
                  </a:lnTo>
                  <a:lnTo>
                    <a:pt x="164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0" y="40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5" y="37"/>
                  </a:lnTo>
                  <a:lnTo>
                    <a:pt x="168" y="37"/>
                  </a:lnTo>
                  <a:lnTo>
                    <a:pt x="173" y="38"/>
                  </a:lnTo>
                  <a:lnTo>
                    <a:pt x="178" y="38"/>
                  </a:lnTo>
                  <a:lnTo>
                    <a:pt x="184" y="39"/>
                  </a:lnTo>
                  <a:lnTo>
                    <a:pt x="183" y="38"/>
                  </a:lnTo>
                  <a:lnTo>
                    <a:pt x="183" y="37"/>
                  </a:lnTo>
                  <a:lnTo>
                    <a:pt x="181" y="35"/>
                  </a:lnTo>
                  <a:lnTo>
                    <a:pt x="179" y="34"/>
                  </a:lnTo>
                  <a:lnTo>
                    <a:pt x="177" y="32"/>
                  </a:lnTo>
                  <a:lnTo>
                    <a:pt x="169" y="27"/>
                  </a:lnTo>
                  <a:lnTo>
                    <a:pt x="167" y="26"/>
                  </a:lnTo>
                  <a:lnTo>
                    <a:pt x="165" y="24"/>
                  </a:lnTo>
                  <a:lnTo>
                    <a:pt x="163" y="23"/>
                  </a:lnTo>
                  <a:lnTo>
                    <a:pt x="161" y="21"/>
                  </a:lnTo>
                  <a:lnTo>
                    <a:pt x="160" y="19"/>
                  </a:lnTo>
                  <a:lnTo>
                    <a:pt x="159" y="18"/>
                  </a:lnTo>
                  <a:lnTo>
                    <a:pt x="159" y="17"/>
                  </a:lnTo>
                  <a:lnTo>
                    <a:pt x="158" y="15"/>
                  </a:lnTo>
                  <a:lnTo>
                    <a:pt x="158" y="14"/>
                  </a:lnTo>
                  <a:lnTo>
                    <a:pt x="158" y="11"/>
                  </a:lnTo>
                  <a:lnTo>
                    <a:pt x="157" y="11"/>
                  </a:lnTo>
                  <a:lnTo>
                    <a:pt x="156" y="11"/>
                  </a:lnTo>
                  <a:lnTo>
                    <a:pt x="155" y="10"/>
                  </a:lnTo>
                  <a:lnTo>
                    <a:pt x="154" y="10"/>
                  </a:lnTo>
                  <a:lnTo>
                    <a:pt x="153" y="9"/>
                  </a:lnTo>
                  <a:lnTo>
                    <a:pt x="152" y="8"/>
                  </a:lnTo>
                  <a:lnTo>
                    <a:pt x="149" y="5"/>
                  </a:lnTo>
                  <a:lnTo>
                    <a:pt x="148" y="4"/>
                  </a:lnTo>
                  <a:lnTo>
                    <a:pt x="148" y="3"/>
                  </a:lnTo>
                  <a:lnTo>
                    <a:pt x="147" y="3"/>
                  </a:lnTo>
                  <a:lnTo>
                    <a:pt x="144" y="4"/>
                  </a:lnTo>
                  <a:lnTo>
                    <a:pt x="141" y="5"/>
                  </a:lnTo>
                  <a:lnTo>
                    <a:pt x="138" y="6"/>
                  </a:lnTo>
                  <a:lnTo>
                    <a:pt x="135" y="7"/>
                  </a:lnTo>
                  <a:lnTo>
                    <a:pt x="133" y="8"/>
                  </a:lnTo>
                  <a:lnTo>
                    <a:pt x="130" y="10"/>
                  </a:lnTo>
                  <a:lnTo>
                    <a:pt x="124" y="14"/>
                  </a:lnTo>
                  <a:lnTo>
                    <a:pt x="122" y="15"/>
                  </a:lnTo>
                  <a:lnTo>
                    <a:pt x="121" y="16"/>
                  </a:lnTo>
                  <a:lnTo>
                    <a:pt x="120" y="16"/>
                  </a:lnTo>
                  <a:lnTo>
                    <a:pt x="119" y="16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3" y="16"/>
                  </a:lnTo>
                  <a:lnTo>
                    <a:pt x="112" y="16"/>
                  </a:lnTo>
                  <a:lnTo>
                    <a:pt x="110" y="15"/>
                  </a:lnTo>
                  <a:lnTo>
                    <a:pt x="109" y="14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5" y="10"/>
                  </a:lnTo>
                  <a:lnTo>
                    <a:pt x="104" y="8"/>
                  </a:lnTo>
                  <a:lnTo>
                    <a:pt x="103" y="6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75" y="13"/>
                  </a:lnTo>
                  <a:lnTo>
                    <a:pt x="49" y="27"/>
                  </a:lnTo>
                  <a:lnTo>
                    <a:pt x="24" y="42"/>
                  </a:lnTo>
                  <a:lnTo>
                    <a:pt x="0" y="59"/>
                  </a:lnTo>
                  <a:lnTo>
                    <a:pt x="4" y="60"/>
                  </a:lnTo>
                  <a:lnTo>
                    <a:pt x="8" y="61"/>
                  </a:lnTo>
                  <a:lnTo>
                    <a:pt x="13" y="62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1"/>
                  </a:lnTo>
                  <a:lnTo>
                    <a:pt x="27" y="61"/>
                  </a:lnTo>
                  <a:lnTo>
                    <a:pt x="29" y="60"/>
                  </a:lnTo>
                  <a:lnTo>
                    <a:pt x="31" y="59"/>
                  </a:lnTo>
                  <a:lnTo>
                    <a:pt x="32" y="58"/>
                  </a:lnTo>
                  <a:close/>
                  <a:moveTo>
                    <a:pt x="124" y="14"/>
                  </a:moveTo>
                  <a:lnTo>
                    <a:pt x="124" y="15"/>
                  </a:lnTo>
                  <a:lnTo>
                    <a:pt x="123" y="15"/>
                  </a:lnTo>
                  <a:lnTo>
                    <a:pt x="122" y="16"/>
                  </a:lnTo>
                  <a:lnTo>
                    <a:pt x="120" y="17"/>
                  </a:lnTo>
                  <a:lnTo>
                    <a:pt x="119" y="18"/>
                  </a:lnTo>
                  <a:lnTo>
                    <a:pt x="121" y="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8081817" y="3011368"/>
              <a:ext cx="26640" cy="9360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65" y="6"/>
                  </a:moveTo>
                  <a:lnTo>
                    <a:pt x="51" y="3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9"/>
                  </a:lnTo>
                  <a:lnTo>
                    <a:pt x="24" y="11"/>
                  </a:lnTo>
                  <a:lnTo>
                    <a:pt x="28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2" y="25"/>
                  </a:lnTo>
                  <a:lnTo>
                    <a:pt x="17" y="26"/>
                  </a:lnTo>
                  <a:lnTo>
                    <a:pt x="22" y="27"/>
                  </a:lnTo>
                  <a:lnTo>
                    <a:pt x="27" y="27"/>
                  </a:lnTo>
                  <a:lnTo>
                    <a:pt x="32" y="27"/>
                  </a:lnTo>
                  <a:lnTo>
                    <a:pt x="37" y="27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5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5" y="20"/>
                  </a:lnTo>
                  <a:lnTo>
                    <a:pt x="68" y="20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3" y="10"/>
                  </a:lnTo>
                  <a:lnTo>
                    <a:pt x="72" y="9"/>
                  </a:lnTo>
                  <a:lnTo>
                    <a:pt x="69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8116016" y="3017128"/>
              <a:ext cx="8280" cy="324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1" y="2"/>
                  </a:move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8070657" y="2765847"/>
              <a:ext cx="49320" cy="8280"/>
            </a:xfrm>
            <a:custGeom>
              <a:avLst/>
              <a:gdLst/>
              <a:ahLst/>
              <a:cxnLst/>
              <a:rect l="l" t="t" r="r" b="b"/>
              <a:pathLst>
                <a:path w="138" h="24" extrusionOk="0">
                  <a:moveTo>
                    <a:pt x="118" y="4"/>
                  </a:moveTo>
                  <a:lnTo>
                    <a:pt x="94" y="5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2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0" y="1"/>
                  </a:lnTo>
                  <a:lnTo>
                    <a:pt x="2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24" y="12"/>
                  </a:lnTo>
                  <a:lnTo>
                    <a:pt x="33" y="11"/>
                  </a:lnTo>
                  <a:lnTo>
                    <a:pt x="38" y="10"/>
                  </a:lnTo>
                  <a:lnTo>
                    <a:pt x="42" y="10"/>
                  </a:lnTo>
                  <a:lnTo>
                    <a:pt x="36" y="11"/>
                  </a:lnTo>
                  <a:lnTo>
                    <a:pt x="34" y="12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7" y="21"/>
                  </a:lnTo>
                  <a:lnTo>
                    <a:pt x="41" y="22"/>
                  </a:lnTo>
                  <a:lnTo>
                    <a:pt x="46" y="23"/>
                  </a:lnTo>
                  <a:lnTo>
                    <a:pt x="51" y="23"/>
                  </a:lnTo>
                  <a:lnTo>
                    <a:pt x="56" y="24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6" y="22"/>
                  </a:lnTo>
                  <a:lnTo>
                    <a:pt x="67" y="21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0" y="16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83" y="18"/>
                  </a:lnTo>
                  <a:lnTo>
                    <a:pt x="93" y="19"/>
                  </a:lnTo>
                  <a:lnTo>
                    <a:pt x="105" y="19"/>
                  </a:lnTo>
                  <a:lnTo>
                    <a:pt x="117" y="19"/>
                  </a:lnTo>
                  <a:lnTo>
                    <a:pt x="127" y="18"/>
                  </a:lnTo>
                  <a:lnTo>
                    <a:pt x="131" y="17"/>
                  </a:lnTo>
                  <a:lnTo>
                    <a:pt x="134" y="16"/>
                  </a:lnTo>
                  <a:lnTo>
                    <a:pt x="136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8" y="14"/>
                  </a:lnTo>
                  <a:lnTo>
                    <a:pt x="138" y="13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1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5" y="7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5"/>
                  </a:lnTo>
                  <a:lnTo>
                    <a:pt x="126" y="5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8165336" y="2789248"/>
              <a:ext cx="6840" cy="6480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16" y="2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8168937" y="2795728"/>
              <a:ext cx="10800" cy="7560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17" y="12"/>
                  </a:moveTo>
                  <a:lnTo>
                    <a:pt x="23" y="12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8171816" y="2802568"/>
              <a:ext cx="23400" cy="29160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64" y="70"/>
                  </a:moveTo>
                  <a:lnTo>
                    <a:pt x="63" y="69"/>
                  </a:lnTo>
                  <a:lnTo>
                    <a:pt x="62" y="69"/>
                  </a:lnTo>
                  <a:lnTo>
                    <a:pt x="61" y="68"/>
                  </a:lnTo>
                  <a:lnTo>
                    <a:pt x="60" y="67"/>
                  </a:lnTo>
                  <a:lnTo>
                    <a:pt x="58" y="66"/>
                  </a:lnTo>
                  <a:lnTo>
                    <a:pt x="57" y="64"/>
                  </a:lnTo>
                  <a:lnTo>
                    <a:pt x="55" y="63"/>
                  </a:lnTo>
                  <a:lnTo>
                    <a:pt x="54" y="62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2" y="60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8"/>
                  </a:lnTo>
                  <a:lnTo>
                    <a:pt x="52" y="58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1"/>
                  </a:lnTo>
                  <a:lnTo>
                    <a:pt x="53" y="49"/>
                  </a:lnTo>
                  <a:lnTo>
                    <a:pt x="53" y="47"/>
                  </a:lnTo>
                  <a:lnTo>
                    <a:pt x="52" y="46"/>
                  </a:lnTo>
                  <a:lnTo>
                    <a:pt x="52" y="44"/>
                  </a:lnTo>
                  <a:lnTo>
                    <a:pt x="51" y="43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39" y="36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4" y="2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4" y="15"/>
                  </a:lnTo>
                  <a:lnTo>
                    <a:pt x="19" y="16"/>
                  </a:lnTo>
                  <a:lnTo>
                    <a:pt x="15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5" y="28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19" y="37"/>
                  </a:lnTo>
                  <a:lnTo>
                    <a:pt x="23" y="41"/>
                  </a:lnTo>
                  <a:lnTo>
                    <a:pt x="25" y="43"/>
                  </a:lnTo>
                  <a:lnTo>
                    <a:pt x="27" y="45"/>
                  </a:lnTo>
                  <a:lnTo>
                    <a:pt x="29" y="47"/>
                  </a:lnTo>
                  <a:lnTo>
                    <a:pt x="31" y="48"/>
                  </a:lnTo>
                  <a:lnTo>
                    <a:pt x="33" y="49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4"/>
                  </a:lnTo>
                  <a:lnTo>
                    <a:pt x="39" y="65"/>
                  </a:lnTo>
                  <a:lnTo>
                    <a:pt x="40" y="66"/>
                  </a:lnTo>
                  <a:lnTo>
                    <a:pt x="42" y="68"/>
                  </a:lnTo>
                  <a:lnTo>
                    <a:pt x="44" y="70"/>
                  </a:lnTo>
                  <a:lnTo>
                    <a:pt x="46" y="73"/>
                  </a:lnTo>
                  <a:lnTo>
                    <a:pt x="50" y="76"/>
                  </a:lnTo>
                  <a:lnTo>
                    <a:pt x="54" y="78"/>
                  </a:lnTo>
                  <a:lnTo>
                    <a:pt x="56" y="80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9" y="81"/>
                  </a:lnTo>
                  <a:lnTo>
                    <a:pt x="59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8"/>
                  </a:lnTo>
                  <a:lnTo>
                    <a:pt x="66" y="78"/>
                  </a:lnTo>
                  <a:lnTo>
                    <a:pt x="66" y="77"/>
                  </a:lnTo>
                  <a:lnTo>
                    <a:pt x="66" y="77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6" y="73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8197377" y="2831368"/>
              <a:ext cx="5760" cy="324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5" y="4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8208537" y="2832807"/>
              <a:ext cx="5040" cy="468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9" y="14"/>
                  </a:moveTo>
                  <a:lnTo>
                    <a:pt x="11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7827657" y="2739207"/>
              <a:ext cx="592920" cy="592920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824" y="0"/>
                  </a:moveTo>
                  <a:lnTo>
                    <a:pt x="740" y="4"/>
                  </a:lnTo>
                  <a:lnTo>
                    <a:pt x="658" y="17"/>
                  </a:lnTo>
                  <a:lnTo>
                    <a:pt x="579" y="37"/>
                  </a:lnTo>
                  <a:lnTo>
                    <a:pt x="504" y="65"/>
                  </a:lnTo>
                  <a:lnTo>
                    <a:pt x="432" y="100"/>
                  </a:lnTo>
                  <a:lnTo>
                    <a:pt x="364" y="141"/>
                  </a:lnTo>
                  <a:lnTo>
                    <a:pt x="300" y="188"/>
                  </a:lnTo>
                  <a:lnTo>
                    <a:pt x="242" y="242"/>
                  </a:lnTo>
                  <a:lnTo>
                    <a:pt x="189" y="300"/>
                  </a:lnTo>
                  <a:lnTo>
                    <a:pt x="141" y="364"/>
                  </a:lnTo>
                  <a:lnTo>
                    <a:pt x="100" y="431"/>
                  </a:lnTo>
                  <a:lnTo>
                    <a:pt x="65" y="503"/>
                  </a:lnTo>
                  <a:lnTo>
                    <a:pt x="37" y="579"/>
                  </a:lnTo>
                  <a:lnTo>
                    <a:pt x="17" y="658"/>
                  </a:lnTo>
                  <a:lnTo>
                    <a:pt x="4" y="740"/>
                  </a:lnTo>
                  <a:lnTo>
                    <a:pt x="0" y="824"/>
                  </a:lnTo>
                  <a:lnTo>
                    <a:pt x="4" y="908"/>
                  </a:lnTo>
                  <a:lnTo>
                    <a:pt x="17" y="990"/>
                  </a:lnTo>
                  <a:lnTo>
                    <a:pt x="37" y="1069"/>
                  </a:lnTo>
                  <a:lnTo>
                    <a:pt x="65" y="1144"/>
                  </a:lnTo>
                  <a:lnTo>
                    <a:pt x="100" y="1216"/>
                  </a:lnTo>
                  <a:lnTo>
                    <a:pt x="141" y="1284"/>
                  </a:lnTo>
                  <a:lnTo>
                    <a:pt x="189" y="1348"/>
                  </a:lnTo>
                  <a:lnTo>
                    <a:pt x="242" y="1406"/>
                  </a:lnTo>
                  <a:lnTo>
                    <a:pt x="300" y="1460"/>
                  </a:lnTo>
                  <a:lnTo>
                    <a:pt x="364" y="1507"/>
                  </a:lnTo>
                  <a:lnTo>
                    <a:pt x="432" y="1548"/>
                  </a:lnTo>
                  <a:lnTo>
                    <a:pt x="504" y="1583"/>
                  </a:lnTo>
                  <a:lnTo>
                    <a:pt x="579" y="1611"/>
                  </a:lnTo>
                  <a:lnTo>
                    <a:pt x="658" y="1631"/>
                  </a:lnTo>
                  <a:lnTo>
                    <a:pt x="740" y="1644"/>
                  </a:lnTo>
                  <a:lnTo>
                    <a:pt x="824" y="1648"/>
                  </a:lnTo>
                  <a:lnTo>
                    <a:pt x="898" y="1645"/>
                  </a:lnTo>
                  <a:lnTo>
                    <a:pt x="971" y="1635"/>
                  </a:lnTo>
                  <a:lnTo>
                    <a:pt x="1041" y="1619"/>
                  </a:lnTo>
                  <a:lnTo>
                    <a:pt x="1109" y="1597"/>
                  </a:lnTo>
                  <a:lnTo>
                    <a:pt x="1175" y="1570"/>
                  </a:lnTo>
                  <a:lnTo>
                    <a:pt x="1237" y="1537"/>
                  </a:lnTo>
                  <a:lnTo>
                    <a:pt x="1296" y="1499"/>
                  </a:lnTo>
                  <a:lnTo>
                    <a:pt x="1352" y="1457"/>
                  </a:lnTo>
                  <a:lnTo>
                    <a:pt x="1404" y="1410"/>
                  </a:lnTo>
                  <a:lnTo>
                    <a:pt x="1451" y="1359"/>
                  </a:lnTo>
                  <a:lnTo>
                    <a:pt x="1494" y="1304"/>
                  </a:lnTo>
                  <a:lnTo>
                    <a:pt x="1533" y="1245"/>
                  </a:lnTo>
                  <a:lnTo>
                    <a:pt x="1566" y="1183"/>
                  </a:lnTo>
                  <a:lnTo>
                    <a:pt x="1595" y="1118"/>
                  </a:lnTo>
                  <a:lnTo>
                    <a:pt x="1617" y="1050"/>
                  </a:lnTo>
                  <a:lnTo>
                    <a:pt x="1634" y="980"/>
                  </a:lnTo>
                  <a:lnTo>
                    <a:pt x="1635" y="976"/>
                  </a:lnTo>
                  <a:lnTo>
                    <a:pt x="1635" y="970"/>
                  </a:lnTo>
                  <a:lnTo>
                    <a:pt x="1637" y="953"/>
                  </a:lnTo>
                  <a:lnTo>
                    <a:pt x="1642" y="904"/>
                  </a:lnTo>
                  <a:lnTo>
                    <a:pt x="1646" y="853"/>
                  </a:lnTo>
                  <a:lnTo>
                    <a:pt x="1647" y="834"/>
                  </a:lnTo>
                  <a:lnTo>
                    <a:pt x="1648" y="822"/>
                  </a:lnTo>
                  <a:lnTo>
                    <a:pt x="1644" y="738"/>
                  </a:lnTo>
                  <a:lnTo>
                    <a:pt x="1632" y="657"/>
                  </a:lnTo>
                  <a:lnTo>
                    <a:pt x="1612" y="578"/>
                  </a:lnTo>
                  <a:lnTo>
                    <a:pt x="1584" y="503"/>
                  </a:lnTo>
                  <a:lnTo>
                    <a:pt x="1550" y="431"/>
                  </a:lnTo>
                  <a:lnTo>
                    <a:pt x="1509" y="363"/>
                  </a:lnTo>
                  <a:lnTo>
                    <a:pt x="1461" y="300"/>
                  </a:lnTo>
                  <a:lnTo>
                    <a:pt x="1408" y="241"/>
                  </a:lnTo>
                  <a:lnTo>
                    <a:pt x="1349" y="188"/>
                  </a:lnTo>
                  <a:lnTo>
                    <a:pt x="1285" y="141"/>
                  </a:lnTo>
                  <a:lnTo>
                    <a:pt x="1217" y="100"/>
                  </a:lnTo>
                  <a:lnTo>
                    <a:pt x="1145" y="65"/>
                  </a:lnTo>
                  <a:lnTo>
                    <a:pt x="1069" y="37"/>
                  </a:lnTo>
                  <a:lnTo>
                    <a:pt x="990" y="17"/>
                  </a:lnTo>
                  <a:lnTo>
                    <a:pt x="908" y="4"/>
                  </a:lnTo>
                  <a:close/>
                  <a:moveTo>
                    <a:pt x="483" y="122"/>
                  </a:moveTo>
                  <a:lnTo>
                    <a:pt x="483" y="125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5" y="131"/>
                  </a:lnTo>
                  <a:lnTo>
                    <a:pt x="486" y="133"/>
                  </a:lnTo>
                  <a:lnTo>
                    <a:pt x="487" y="135"/>
                  </a:lnTo>
                  <a:lnTo>
                    <a:pt x="488" y="136"/>
                  </a:lnTo>
                  <a:lnTo>
                    <a:pt x="490" y="138"/>
                  </a:lnTo>
                  <a:lnTo>
                    <a:pt x="491" y="139"/>
                  </a:lnTo>
                  <a:lnTo>
                    <a:pt x="493" y="140"/>
                  </a:lnTo>
                  <a:lnTo>
                    <a:pt x="495" y="140"/>
                  </a:lnTo>
                  <a:lnTo>
                    <a:pt x="497" y="140"/>
                  </a:lnTo>
                  <a:lnTo>
                    <a:pt x="499" y="140"/>
                  </a:lnTo>
                  <a:lnTo>
                    <a:pt x="501" y="140"/>
                  </a:lnTo>
                  <a:lnTo>
                    <a:pt x="503" y="140"/>
                  </a:lnTo>
                  <a:lnTo>
                    <a:pt x="505" y="139"/>
                  </a:lnTo>
                  <a:lnTo>
                    <a:pt x="507" y="137"/>
                  </a:lnTo>
                  <a:lnTo>
                    <a:pt x="510" y="135"/>
                  </a:lnTo>
                  <a:lnTo>
                    <a:pt x="513" y="133"/>
                  </a:lnTo>
                  <a:lnTo>
                    <a:pt x="515" y="132"/>
                  </a:lnTo>
                  <a:lnTo>
                    <a:pt x="518" y="131"/>
                  </a:lnTo>
                  <a:lnTo>
                    <a:pt x="521" y="129"/>
                  </a:lnTo>
                  <a:lnTo>
                    <a:pt x="528" y="127"/>
                  </a:lnTo>
                  <a:lnTo>
                    <a:pt x="529" y="129"/>
                  </a:lnTo>
                  <a:lnTo>
                    <a:pt x="530" y="131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5" y="135"/>
                  </a:lnTo>
                  <a:lnTo>
                    <a:pt x="536" y="135"/>
                  </a:lnTo>
                  <a:lnTo>
                    <a:pt x="536" y="136"/>
                  </a:lnTo>
                  <a:lnTo>
                    <a:pt x="537" y="136"/>
                  </a:lnTo>
                  <a:lnTo>
                    <a:pt x="538" y="136"/>
                  </a:lnTo>
                  <a:lnTo>
                    <a:pt x="539" y="136"/>
                  </a:lnTo>
                  <a:lnTo>
                    <a:pt x="539" y="139"/>
                  </a:lnTo>
                  <a:lnTo>
                    <a:pt x="539" y="140"/>
                  </a:lnTo>
                  <a:lnTo>
                    <a:pt x="540" y="142"/>
                  </a:lnTo>
                  <a:lnTo>
                    <a:pt x="540" y="143"/>
                  </a:lnTo>
                  <a:lnTo>
                    <a:pt x="541" y="144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6" y="149"/>
                  </a:lnTo>
                  <a:lnTo>
                    <a:pt x="548" y="151"/>
                  </a:lnTo>
                  <a:lnTo>
                    <a:pt x="550" y="152"/>
                  </a:lnTo>
                  <a:lnTo>
                    <a:pt x="558" y="157"/>
                  </a:lnTo>
                  <a:lnTo>
                    <a:pt x="560" y="159"/>
                  </a:lnTo>
                  <a:lnTo>
                    <a:pt x="562" y="160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5" y="164"/>
                  </a:lnTo>
                  <a:lnTo>
                    <a:pt x="559" y="164"/>
                  </a:lnTo>
                  <a:lnTo>
                    <a:pt x="549" y="163"/>
                  </a:lnTo>
                  <a:lnTo>
                    <a:pt x="544" y="163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41" y="165"/>
                  </a:lnTo>
                  <a:lnTo>
                    <a:pt x="542" y="166"/>
                  </a:lnTo>
                  <a:lnTo>
                    <a:pt x="545" y="167"/>
                  </a:lnTo>
                  <a:lnTo>
                    <a:pt x="548" y="168"/>
                  </a:lnTo>
                  <a:lnTo>
                    <a:pt x="550" y="170"/>
                  </a:lnTo>
                  <a:lnTo>
                    <a:pt x="553" y="171"/>
                  </a:lnTo>
                  <a:lnTo>
                    <a:pt x="555" y="171"/>
                  </a:lnTo>
                  <a:lnTo>
                    <a:pt x="558" y="172"/>
                  </a:lnTo>
                  <a:lnTo>
                    <a:pt x="561" y="172"/>
                  </a:lnTo>
                  <a:lnTo>
                    <a:pt x="566" y="173"/>
                  </a:lnTo>
                  <a:lnTo>
                    <a:pt x="571" y="173"/>
                  </a:lnTo>
                  <a:lnTo>
                    <a:pt x="576" y="173"/>
                  </a:lnTo>
                  <a:lnTo>
                    <a:pt x="587" y="173"/>
                  </a:lnTo>
                  <a:lnTo>
                    <a:pt x="586" y="173"/>
                  </a:lnTo>
                  <a:lnTo>
                    <a:pt x="586" y="174"/>
                  </a:lnTo>
                  <a:lnTo>
                    <a:pt x="586" y="175"/>
                  </a:lnTo>
                  <a:lnTo>
                    <a:pt x="586" y="176"/>
                  </a:lnTo>
                  <a:lnTo>
                    <a:pt x="587" y="177"/>
                  </a:lnTo>
                  <a:lnTo>
                    <a:pt x="587" y="179"/>
                  </a:lnTo>
                  <a:lnTo>
                    <a:pt x="589" y="182"/>
                  </a:lnTo>
                  <a:lnTo>
                    <a:pt x="590" y="185"/>
                  </a:lnTo>
                  <a:lnTo>
                    <a:pt x="591" y="187"/>
                  </a:lnTo>
                  <a:lnTo>
                    <a:pt x="591" y="188"/>
                  </a:lnTo>
                  <a:lnTo>
                    <a:pt x="592" y="190"/>
                  </a:lnTo>
                  <a:lnTo>
                    <a:pt x="591" y="191"/>
                  </a:lnTo>
                  <a:lnTo>
                    <a:pt x="591" y="192"/>
                  </a:lnTo>
                  <a:lnTo>
                    <a:pt x="591" y="193"/>
                  </a:lnTo>
                  <a:lnTo>
                    <a:pt x="590" y="194"/>
                  </a:lnTo>
                  <a:lnTo>
                    <a:pt x="590" y="195"/>
                  </a:lnTo>
                  <a:lnTo>
                    <a:pt x="589" y="194"/>
                  </a:lnTo>
                  <a:lnTo>
                    <a:pt x="587" y="192"/>
                  </a:lnTo>
                  <a:lnTo>
                    <a:pt x="586" y="191"/>
                  </a:lnTo>
                  <a:lnTo>
                    <a:pt x="584" y="190"/>
                  </a:lnTo>
                  <a:lnTo>
                    <a:pt x="582" y="189"/>
                  </a:lnTo>
                  <a:lnTo>
                    <a:pt x="580" y="188"/>
                  </a:lnTo>
                  <a:lnTo>
                    <a:pt x="578" y="188"/>
                  </a:lnTo>
                  <a:lnTo>
                    <a:pt x="576" y="187"/>
                  </a:lnTo>
                  <a:lnTo>
                    <a:pt x="574" y="187"/>
                  </a:lnTo>
                  <a:lnTo>
                    <a:pt x="572" y="187"/>
                  </a:lnTo>
                  <a:lnTo>
                    <a:pt x="570" y="187"/>
                  </a:lnTo>
                  <a:lnTo>
                    <a:pt x="568" y="187"/>
                  </a:lnTo>
                  <a:lnTo>
                    <a:pt x="565" y="187"/>
                  </a:lnTo>
                  <a:lnTo>
                    <a:pt x="563" y="187"/>
                  </a:lnTo>
                  <a:lnTo>
                    <a:pt x="561" y="188"/>
                  </a:lnTo>
                  <a:lnTo>
                    <a:pt x="559" y="189"/>
                  </a:lnTo>
                  <a:lnTo>
                    <a:pt x="557" y="188"/>
                  </a:lnTo>
                  <a:lnTo>
                    <a:pt x="555" y="187"/>
                  </a:lnTo>
                  <a:lnTo>
                    <a:pt x="553" y="186"/>
                  </a:lnTo>
                  <a:lnTo>
                    <a:pt x="551" y="185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2" y="185"/>
                  </a:lnTo>
                  <a:lnTo>
                    <a:pt x="532" y="185"/>
                  </a:lnTo>
                  <a:lnTo>
                    <a:pt x="527" y="185"/>
                  </a:lnTo>
                  <a:lnTo>
                    <a:pt x="525" y="184"/>
                  </a:lnTo>
                  <a:lnTo>
                    <a:pt x="522" y="184"/>
                  </a:lnTo>
                  <a:lnTo>
                    <a:pt x="508" y="173"/>
                  </a:lnTo>
                  <a:lnTo>
                    <a:pt x="505" y="170"/>
                  </a:lnTo>
                  <a:lnTo>
                    <a:pt x="501" y="168"/>
                  </a:lnTo>
                  <a:lnTo>
                    <a:pt x="497" y="165"/>
                  </a:lnTo>
                  <a:lnTo>
                    <a:pt x="496" y="165"/>
                  </a:lnTo>
                  <a:lnTo>
                    <a:pt x="494" y="164"/>
                  </a:lnTo>
                  <a:lnTo>
                    <a:pt x="500" y="164"/>
                  </a:lnTo>
                  <a:lnTo>
                    <a:pt x="509" y="164"/>
                  </a:lnTo>
                  <a:lnTo>
                    <a:pt x="513" y="163"/>
                  </a:lnTo>
                  <a:lnTo>
                    <a:pt x="517" y="163"/>
                  </a:lnTo>
                  <a:lnTo>
                    <a:pt x="519" y="162"/>
                  </a:lnTo>
                  <a:lnTo>
                    <a:pt x="520" y="162"/>
                  </a:lnTo>
                  <a:lnTo>
                    <a:pt x="521" y="162"/>
                  </a:lnTo>
                  <a:lnTo>
                    <a:pt x="522" y="161"/>
                  </a:lnTo>
                  <a:lnTo>
                    <a:pt x="523" y="160"/>
                  </a:lnTo>
                  <a:lnTo>
                    <a:pt x="524" y="159"/>
                  </a:lnTo>
                  <a:lnTo>
                    <a:pt x="524" y="158"/>
                  </a:lnTo>
                  <a:lnTo>
                    <a:pt x="524" y="157"/>
                  </a:lnTo>
                  <a:lnTo>
                    <a:pt x="524" y="156"/>
                  </a:lnTo>
                  <a:lnTo>
                    <a:pt x="523" y="156"/>
                  </a:lnTo>
                  <a:lnTo>
                    <a:pt x="523" y="155"/>
                  </a:lnTo>
                  <a:lnTo>
                    <a:pt x="522" y="155"/>
                  </a:lnTo>
                  <a:lnTo>
                    <a:pt x="521" y="154"/>
                  </a:lnTo>
                  <a:lnTo>
                    <a:pt x="519" y="154"/>
                  </a:lnTo>
                  <a:lnTo>
                    <a:pt x="518" y="154"/>
                  </a:lnTo>
                  <a:lnTo>
                    <a:pt x="516" y="153"/>
                  </a:lnTo>
                  <a:lnTo>
                    <a:pt x="513" y="153"/>
                  </a:lnTo>
                  <a:lnTo>
                    <a:pt x="508" y="153"/>
                  </a:lnTo>
                  <a:lnTo>
                    <a:pt x="484" y="157"/>
                  </a:lnTo>
                  <a:lnTo>
                    <a:pt x="479" y="157"/>
                  </a:lnTo>
                  <a:lnTo>
                    <a:pt x="473" y="158"/>
                  </a:lnTo>
                  <a:lnTo>
                    <a:pt x="460" y="158"/>
                  </a:lnTo>
                  <a:lnTo>
                    <a:pt x="438" y="157"/>
                  </a:lnTo>
                  <a:lnTo>
                    <a:pt x="435" y="157"/>
                  </a:lnTo>
                  <a:lnTo>
                    <a:pt x="433" y="157"/>
                  </a:lnTo>
                  <a:lnTo>
                    <a:pt x="430" y="158"/>
                  </a:lnTo>
                  <a:lnTo>
                    <a:pt x="428" y="158"/>
                  </a:lnTo>
                  <a:lnTo>
                    <a:pt x="425" y="159"/>
                  </a:lnTo>
                  <a:lnTo>
                    <a:pt x="425" y="160"/>
                  </a:lnTo>
                  <a:lnTo>
                    <a:pt x="424" y="161"/>
                  </a:lnTo>
                  <a:lnTo>
                    <a:pt x="423" y="161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1" y="164"/>
                  </a:lnTo>
                  <a:lnTo>
                    <a:pt x="420" y="165"/>
                  </a:lnTo>
                  <a:lnTo>
                    <a:pt x="420" y="166"/>
                  </a:lnTo>
                  <a:lnTo>
                    <a:pt x="420" y="167"/>
                  </a:lnTo>
                  <a:lnTo>
                    <a:pt x="420" y="168"/>
                  </a:lnTo>
                  <a:lnTo>
                    <a:pt x="419" y="172"/>
                  </a:lnTo>
                  <a:lnTo>
                    <a:pt x="419" y="174"/>
                  </a:lnTo>
                  <a:lnTo>
                    <a:pt x="419" y="175"/>
                  </a:lnTo>
                  <a:lnTo>
                    <a:pt x="418" y="176"/>
                  </a:lnTo>
                  <a:lnTo>
                    <a:pt x="418" y="177"/>
                  </a:lnTo>
                  <a:lnTo>
                    <a:pt x="418" y="178"/>
                  </a:lnTo>
                  <a:lnTo>
                    <a:pt x="417" y="179"/>
                  </a:lnTo>
                  <a:lnTo>
                    <a:pt x="416" y="180"/>
                  </a:lnTo>
                  <a:lnTo>
                    <a:pt x="415" y="181"/>
                  </a:lnTo>
                  <a:lnTo>
                    <a:pt x="413" y="182"/>
                  </a:lnTo>
                  <a:lnTo>
                    <a:pt x="412" y="184"/>
                  </a:lnTo>
                  <a:lnTo>
                    <a:pt x="410" y="184"/>
                  </a:lnTo>
                  <a:lnTo>
                    <a:pt x="408" y="185"/>
                  </a:lnTo>
                  <a:lnTo>
                    <a:pt x="405" y="186"/>
                  </a:lnTo>
                  <a:lnTo>
                    <a:pt x="403" y="186"/>
                  </a:lnTo>
                  <a:lnTo>
                    <a:pt x="401" y="186"/>
                  </a:lnTo>
                  <a:lnTo>
                    <a:pt x="398" y="187"/>
                  </a:lnTo>
                  <a:lnTo>
                    <a:pt x="394" y="186"/>
                  </a:lnTo>
                  <a:lnTo>
                    <a:pt x="389" y="186"/>
                  </a:lnTo>
                  <a:lnTo>
                    <a:pt x="385" y="185"/>
                  </a:lnTo>
                  <a:lnTo>
                    <a:pt x="381" y="184"/>
                  </a:lnTo>
                  <a:lnTo>
                    <a:pt x="393" y="175"/>
                  </a:lnTo>
                  <a:lnTo>
                    <a:pt x="405" y="166"/>
                  </a:lnTo>
                  <a:lnTo>
                    <a:pt x="417" y="157"/>
                  </a:lnTo>
                  <a:lnTo>
                    <a:pt x="430" y="150"/>
                  </a:lnTo>
                  <a:lnTo>
                    <a:pt x="456" y="135"/>
                  </a:lnTo>
                  <a:close/>
                  <a:moveTo>
                    <a:pt x="576" y="229"/>
                  </a:moveTo>
                  <a:lnTo>
                    <a:pt x="576" y="230"/>
                  </a:lnTo>
                  <a:lnTo>
                    <a:pt x="577" y="230"/>
                  </a:lnTo>
                  <a:lnTo>
                    <a:pt x="577" y="231"/>
                  </a:lnTo>
                  <a:lnTo>
                    <a:pt x="576" y="231"/>
                  </a:lnTo>
                  <a:lnTo>
                    <a:pt x="576" y="230"/>
                  </a:lnTo>
                  <a:close/>
                  <a:moveTo>
                    <a:pt x="745" y="1600"/>
                  </a:moveTo>
                  <a:lnTo>
                    <a:pt x="745" y="1601"/>
                  </a:lnTo>
                  <a:lnTo>
                    <a:pt x="745" y="1602"/>
                  </a:lnTo>
                  <a:lnTo>
                    <a:pt x="746" y="1602"/>
                  </a:lnTo>
                  <a:lnTo>
                    <a:pt x="746" y="1601"/>
                  </a:lnTo>
                  <a:lnTo>
                    <a:pt x="745" y="1600"/>
                  </a:lnTo>
                  <a:lnTo>
                    <a:pt x="672" y="1590"/>
                  </a:lnTo>
                  <a:lnTo>
                    <a:pt x="602" y="1573"/>
                  </a:lnTo>
                  <a:lnTo>
                    <a:pt x="535" y="1550"/>
                  </a:lnTo>
                  <a:lnTo>
                    <a:pt x="470" y="1520"/>
                  </a:lnTo>
                  <a:lnTo>
                    <a:pt x="408" y="1485"/>
                  </a:lnTo>
                  <a:lnTo>
                    <a:pt x="351" y="1445"/>
                  </a:lnTo>
                  <a:lnTo>
                    <a:pt x="297" y="1400"/>
                  </a:lnTo>
                  <a:lnTo>
                    <a:pt x="247" y="1350"/>
                  </a:lnTo>
                  <a:lnTo>
                    <a:pt x="202" y="1296"/>
                  </a:lnTo>
                  <a:lnTo>
                    <a:pt x="162" y="1237"/>
                  </a:lnTo>
                  <a:lnTo>
                    <a:pt x="127" y="1176"/>
                  </a:lnTo>
                  <a:lnTo>
                    <a:pt x="98" y="1111"/>
                  </a:lnTo>
                  <a:lnTo>
                    <a:pt x="74" y="1042"/>
                  </a:lnTo>
                  <a:lnTo>
                    <a:pt x="57" y="972"/>
                  </a:lnTo>
                  <a:lnTo>
                    <a:pt x="47" y="899"/>
                  </a:lnTo>
                  <a:lnTo>
                    <a:pt x="43" y="824"/>
                  </a:lnTo>
                  <a:lnTo>
                    <a:pt x="45" y="770"/>
                  </a:lnTo>
                  <a:lnTo>
                    <a:pt x="50" y="716"/>
                  </a:lnTo>
                  <a:lnTo>
                    <a:pt x="59" y="664"/>
                  </a:lnTo>
                  <a:lnTo>
                    <a:pt x="71" y="613"/>
                  </a:lnTo>
                  <a:lnTo>
                    <a:pt x="87" y="564"/>
                  </a:lnTo>
                  <a:lnTo>
                    <a:pt x="106" y="516"/>
                  </a:lnTo>
                  <a:lnTo>
                    <a:pt x="128" y="469"/>
                  </a:lnTo>
                  <a:lnTo>
                    <a:pt x="153" y="424"/>
                  </a:lnTo>
                  <a:lnTo>
                    <a:pt x="152" y="427"/>
                  </a:lnTo>
                  <a:lnTo>
                    <a:pt x="151" y="430"/>
                  </a:lnTo>
                  <a:lnTo>
                    <a:pt x="151" y="433"/>
                  </a:lnTo>
                  <a:lnTo>
                    <a:pt x="150" y="437"/>
                  </a:lnTo>
                  <a:lnTo>
                    <a:pt x="150" y="444"/>
                  </a:lnTo>
                  <a:lnTo>
                    <a:pt x="150" y="452"/>
                  </a:lnTo>
                  <a:lnTo>
                    <a:pt x="150" y="461"/>
                  </a:lnTo>
                  <a:lnTo>
                    <a:pt x="151" y="470"/>
                  </a:lnTo>
                  <a:lnTo>
                    <a:pt x="152" y="488"/>
                  </a:lnTo>
                  <a:lnTo>
                    <a:pt x="154" y="505"/>
                  </a:lnTo>
                  <a:lnTo>
                    <a:pt x="155" y="514"/>
                  </a:lnTo>
                  <a:lnTo>
                    <a:pt x="155" y="522"/>
                  </a:lnTo>
                  <a:lnTo>
                    <a:pt x="155" y="537"/>
                  </a:lnTo>
                  <a:lnTo>
                    <a:pt x="156" y="544"/>
                  </a:lnTo>
                  <a:lnTo>
                    <a:pt x="157" y="552"/>
                  </a:lnTo>
                  <a:lnTo>
                    <a:pt x="158" y="555"/>
                  </a:lnTo>
                  <a:lnTo>
                    <a:pt x="159" y="559"/>
                  </a:lnTo>
                  <a:lnTo>
                    <a:pt x="160" y="562"/>
                  </a:lnTo>
                  <a:lnTo>
                    <a:pt x="161" y="566"/>
                  </a:lnTo>
                  <a:lnTo>
                    <a:pt x="163" y="569"/>
                  </a:lnTo>
                  <a:lnTo>
                    <a:pt x="165" y="572"/>
                  </a:lnTo>
                  <a:lnTo>
                    <a:pt x="167" y="576"/>
                  </a:lnTo>
                  <a:lnTo>
                    <a:pt x="170" y="579"/>
                  </a:lnTo>
                  <a:lnTo>
                    <a:pt x="172" y="582"/>
                  </a:lnTo>
                  <a:lnTo>
                    <a:pt x="174" y="584"/>
                  </a:lnTo>
                  <a:lnTo>
                    <a:pt x="179" y="589"/>
                  </a:lnTo>
                  <a:lnTo>
                    <a:pt x="189" y="597"/>
                  </a:lnTo>
                  <a:lnTo>
                    <a:pt x="195" y="601"/>
                  </a:lnTo>
                  <a:lnTo>
                    <a:pt x="200" y="606"/>
                  </a:lnTo>
                  <a:lnTo>
                    <a:pt x="205" y="611"/>
                  </a:lnTo>
                  <a:lnTo>
                    <a:pt x="207" y="613"/>
                  </a:lnTo>
                  <a:lnTo>
                    <a:pt x="209" y="616"/>
                  </a:lnTo>
                  <a:lnTo>
                    <a:pt x="210" y="618"/>
                  </a:lnTo>
                  <a:lnTo>
                    <a:pt x="211" y="620"/>
                  </a:lnTo>
                  <a:lnTo>
                    <a:pt x="214" y="625"/>
                  </a:lnTo>
                  <a:lnTo>
                    <a:pt x="217" y="631"/>
                  </a:lnTo>
                  <a:lnTo>
                    <a:pt x="219" y="638"/>
                  </a:lnTo>
                  <a:lnTo>
                    <a:pt x="221" y="645"/>
                  </a:lnTo>
                  <a:lnTo>
                    <a:pt x="223" y="651"/>
                  </a:lnTo>
                  <a:lnTo>
                    <a:pt x="223" y="654"/>
                  </a:lnTo>
                  <a:lnTo>
                    <a:pt x="223" y="657"/>
                  </a:lnTo>
                  <a:lnTo>
                    <a:pt x="223" y="659"/>
                  </a:lnTo>
                  <a:lnTo>
                    <a:pt x="223" y="660"/>
                  </a:lnTo>
                  <a:lnTo>
                    <a:pt x="223" y="661"/>
                  </a:lnTo>
                  <a:lnTo>
                    <a:pt x="223" y="662"/>
                  </a:lnTo>
                  <a:lnTo>
                    <a:pt x="223" y="663"/>
                  </a:lnTo>
                  <a:lnTo>
                    <a:pt x="223" y="664"/>
                  </a:lnTo>
                  <a:lnTo>
                    <a:pt x="224" y="665"/>
                  </a:lnTo>
                  <a:lnTo>
                    <a:pt x="224" y="666"/>
                  </a:lnTo>
                  <a:lnTo>
                    <a:pt x="226" y="668"/>
                  </a:lnTo>
                  <a:lnTo>
                    <a:pt x="228" y="670"/>
                  </a:lnTo>
                  <a:lnTo>
                    <a:pt x="230" y="673"/>
                  </a:lnTo>
                  <a:lnTo>
                    <a:pt x="235" y="677"/>
                  </a:lnTo>
                  <a:lnTo>
                    <a:pt x="245" y="686"/>
                  </a:lnTo>
                  <a:lnTo>
                    <a:pt x="247" y="688"/>
                  </a:lnTo>
                  <a:lnTo>
                    <a:pt x="249" y="689"/>
                  </a:lnTo>
                  <a:lnTo>
                    <a:pt x="250" y="691"/>
                  </a:lnTo>
                  <a:lnTo>
                    <a:pt x="251" y="691"/>
                  </a:lnTo>
                  <a:lnTo>
                    <a:pt x="251" y="692"/>
                  </a:lnTo>
                  <a:lnTo>
                    <a:pt x="252" y="693"/>
                  </a:lnTo>
                  <a:lnTo>
                    <a:pt x="252" y="694"/>
                  </a:lnTo>
                  <a:lnTo>
                    <a:pt x="254" y="698"/>
                  </a:lnTo>
                  <a:lnTo>
                    <a:pt x="259" y="708"/>
                  </a:lnTo>
                  <a:lnTo>
                    <a:pt x="261" y="713"/>
                  </a:lnTo>
                  <a:lnTo>
                    <a:pt x="262" y="714"/>
                  </a:lnTo>
                  <a:lnTo>
                    <a:pt x="263" y="715"/>
                  </a:lnTo>
                  <a:lnTo>
                    <a:pt x="264" y="715"/>
                  </a:lnTo>
                  <a:lnTo>
                    <a:pt x="264" y="716"/>
                  </a:lnTo>
                  <a:lnTo>
                    <a:pt x="264" y="715"/>
                  </a:lnTo>
                  <a:lnTo>
                    <a:pt x="265" y="715"/>
                  </a:lnTo>
                  <a:lnTo>
                    <a:pt x="265" y="714"/>
                  </a:lnTo>
                  <a:lnTo>
                    <a:pt x="265" y="712"/>
                  </a:lnTo>
                  <a:lnTo>
                    <a:pt x="265" y="711"/>
                  </a:lnTo>
                  <a:lnTo>
                    <a:pt x="265" y="709"/>
                  </a:lnTo>
                  <a:lnTo>
                    <a:pt x="263" y="704"/>
                  </a:lnTo>
                  <a:lnTo>
                    <a:pt x="260" y="693"/>
                  </a:lnTo>
                  <a:lnTo>
                    <a:pt x="257" y="683"/>
                  </a:lnTo>
                  <a:lnTo>
                    <a:pt x="257" y="682"/>
                  </a:lnTo>
                  <a:lnTo>
                    <a:pt x="256" y="681"/>
                  </a:lnTo>
                  <a:lnTo>
                    <a:pt x="256" y="680"/>
                  </a:lnTo>
                  <a:lnTo>
                    <a:pt x="257" y="680"/>
                  </a:lnTo>
                  <a:lnTo>
                    <a:pt x="256" y="676"/>
                  </a:lnTo>
                  <a:lnTo>
                    <a:pt x="256" y="675"/>
                  </a:lnTo>
                  <a:lnTo>
                    <a:pt x="256" y="674"/>
                  </a:lnTo>
                  <a:lnTo>
                    <a:pt x="256" y="673"/>
                  </a:lnTo>
                  <a:lnTo>
                    <a:pt x="257" y="672"/>
                  </a:lnTo>
                  <a:lnTo>
                    <a:pt x="258" y="672"/>
                  </a:lnTo>
                  <a:lnTo>
                    <a:pt x="259" y="672"/>
                  </a:lnTo>
                  <a:lnTo>
                    <a:pt x="260" y="672"/>
                  </a:lnTo>
                  <a:lnTo>
                    <a:pt x="262" y="673"/>
                  </a:lnTo>
                  <a:lnTo>
                    <a:pt x="264" y="673"/>
                  </a:lnTo>
                  <a:lnTo>
                    <a:pt x="266" y="674"/>
                  </a:lnTo>
                  <a:lnTo>
                    <a:pt x="268" y="675"/>
                  </a:lnTo>
                  <a:lnTo>
                    <a:pt x="269" y="675"/>
                  </a:lnTo>
                  <a:lnTo>
                    <a:pt x="270" y="675"/>
                  </a:lnTo>
                  <a:lnTo>
                    <a:pt x="271" y="675"/>
                  </a:lnTo>
                  <a:lnTo>
                    <a:pt x="271" y="674"/>
                  </a:lnTo>
                  <a:lnTo>
                    <a:pt x="272" y="673"/>
                  </a:lnTo>
                  <a:lnTo>
                    <a:pt x="272" y="672"/>
                  </a:lnTo>
                  <a:lnTo>
                    <a:pt x="272" y="671"/>
                  </a:lnTo>
                  <a:lnTo>
                    <a:pt x="272" y="670"/>
                  </a:lnTo>
                  <a:lnTo>
                    <a:pt x="271" y="666"/>
                  </a:lnTo>
                  <a:lnTo>
                    <a:pt x="274" y="666"/>
                  </a:lnTo>
                  <a:lnTo>
                    <a:pt x="277" y="666"/>
                  </a:lnTo>
                  <a:lnTo>
                    <a:pt x="280" y="667"/>
                  </a:lnTo>
                  <a:lnTo>
                    <a:pt x="282" y="668"/>
                  </a:lnTo>
                  <a:lnTo>
                    <a:pt x="284" y="669"/>
                  </a:lnTo>
                  <a:lnTo>
                    <a:pt x="287" y="670"/>
                  </a:lnTo>
                  <a:lnTo>
                    <a:pt x="291" y="672"/>
                  </a:lnTo>
                  <a:lnTo>
                    <a:pt x="290" y="674"/>
                  </a:lnTo>
                  <a:lnTo>
                    <a:pt x="289" y="676"/>
                  </a:lnTo>
                  <a:lnTo>
                    <a:pt x="289" y="677"/>
                  </a:lnTo>
                  <a:lnTo>
                    <a:pt x="289" y="679"/>
                  </a:lnTo>
                  <a:lnTo>
                    <a:pt x="289" y="680"/>
                  </a:lnTo>
                  <a:lnTo>
                    <a:pt x="289" y="682"/>
                  </a:lnTo>
                  <a:lnTo>
                    <a:pt x="289" y="683"/>
                  </a:lnTo>
                  <a:lnTo>
                    <a:pt x="290" y="684"/>
                  </a:lnTo>
                  <a:lnTo>
                    <a:pt x="290" y="686"/>
                  </a:lnTo>
                  <a:lnTo>
                    <a:pt x="291" y="687"/>
                  </a:lnTo>
                  <a:lnTo>
                    <a:pt x="293" y="689"/>
                  </a:lnTo>
                  <a:lnTo>
                    <a:pt x="295" y="691"/>
                  </a:lnTo>
                  <a:lnTo>
                    <a:pt x="298" y="693"/>
                  </a:lnTo>
                  <a:lnTo>
                    <a:pt x="310" y="701"/>
                  </a:lnTo>
                  <a:lnTo>
                    <a:pt x="312" y="703"/>
                  </a:lnTo>
                  <a:lnTo>
                    <a:pt x="315" y="705"/>
                  </a:lnTo>
                  <a:lnTo>
                    <a:pt x="317" y="707"/>
                  </a:lnTo>
                  <a:lnTo>
                    <a:pt x="318" y="708"/>
                  </a:lnTo>
                  <a:lnTo>
                    <a:pt x="319" y="709"/>
                  </a:lnTo>
                  <a:lnTo>
                    <a:pt x="321" y="712"/>
                  </a:lnTo>
                  <a:lnTo>
                    <a:pt x="323" y="715"/>
                  </a:lnTo>
                  <a:lnTo>
                    <a:pt x="326" y="721"/>
                  </a:lnTo>
                  <a:lnTo>
                    <a:pt x="330" y="728"/>
                  </a:lnTo>
                  <a:lnTo>
                    <a:pt x="331" y="731"/>
                  </a:lnTo>
                  <a:lnTo>
                    <a:pt x="333" y="734"/>
                  </a:lnTo>
                  <a:lnTo>
                    <a:pt x="332" y="734"/>
                  </a:lnTo>
                  <a:lnTo>
                    <a:pt x="332" y="735"/>
                  </a:lnTo>
                  <a:lnTo>
                    <a:pt x="331" y="735"/>
                  </a:lnTo>
                  <a:lnTo>
                    <a:pt x="331" y="736"/>
                  </a:lnTo>
                  <a:lnTo>
                    <a:pt x="330" y="736"/>
                  </a:lnTo>
                  <a:lnTo>
                    <a:pt x="330" y="737"/>
                  </a:lnTo>
                  <a:lnTo>
                    <a:pt x="329" y="737"/>
                  </a:lnTo>
                  <a:lnTo>
                    <a:pt x="329" y="738"/>
                  </a:lnTo>
                  <a:lnTo>
                    <a:pt x="329" y="739"/>
                  </a:lnTo>
                  <a:lnTo>
                    <a:pt x="329" y="741"/>
                  </a:lnTo>
                  <a:lnTo>
                    <a:pt x="329" y="743"/>
                  </a:lnTo>
                  <a:lnTo>
                    <a:pt x="329" y="744"/>
                  </a:lnTo>
                  <a:lnTo>
                    <a:pt x="329" y="746"/>
                  </a:lnTo>
                  <a:lnTo>
                    <a:pt x="330" y="748"/>
                  </a:lnTo>
                  <a:lnTo>
                    <a:pt x="331" y="751"/>
                  </a:lnTo>
                  <a:lnTo>
                    <a:pt x="332" y="754"/>
                  </a:lnTo>
                  <a:lnTo>
                    <a:pt x="333" y="757"/>
                  </a:lnTo>
                  <a:lnTo>
                    <a:pt x="334" y="758"/>
                  </a:lnTo>
                  <a:lnTo>
                    <a:pt x="336" y="760"/>
                  </a:lnTo>
                  <a:lnTo>
                    <a:pt x="340" y="764"/>
                  </a:lnTo>
                  <a:lnTo>
                    <a:pt x="346" y="768"/>
                  </a:lnTo>
                  <a:lnTo>
                    <a:pt x="353" y="773"/>
                  </a:lnTo>
                  <a:lnTo>
                    <a:pt x="359" y="776"/>
                  </a:lnTo>
                  <a:lnTo>
                    <a:pt x="361" y="777"/>
                  </a:lnTo>
                  <a:lnTo>
                    <a:pt x="362" y="778"/>
                  </a:lnTo>
                  <a:lnTo>
                    <a:pt x="363" y="778"/>
                  </a:lnTo>
                  <a:lnTo>
                    <a:pt x="364" y="778"/>
                  </a:lnTo>
                  <a:lnTo>
                    <a:pt x="365" y="778"/>
                  </a:lnTo>
                  <a:lnTo>
                    <a:pt x="365" y="777"/>
                  </a:lnTo>
                  <a:lnTo>
                    <a:pt x="365" y="776"/>
                  </a:lnTo>
                  <a:lnTo>
                    <a:pt x="365" y="775"/>
                  </a:lnTo>
                  <a:lnTo>
                    <a:pt x="364" y="774"/>
                  </a:lnTo>
                  <a:lnTo>
                    <a:pt x="381" y="784"/>
                  </a:lnTo>
                  <a:lnTo>
                    <a:pt x="398" y="793"/>
                  </a:lnTo>
                  <a:lnTo>
                    <a:pt x="415" y="802"/>
                  </a:lnTo>
                  <a:lnTo>
                    <a:pt x="432" y="809"/>
                  </a:lnTo>
                  <a:lnTo>
                    <a:pt x="450" y="815"/>
                  </a:lnTo>
                  <a:lnTo>
                    <a:pt x="468" y="819"/>
                  </a:lnTo>
                  <a:lnTo>
                    <a:pt x="488" y="822"/>
                  </a:lnTo>
                  <a:lnTo>
                    <a:pt x="508" y="824"/>
                  </a:lnTo>
                  <a:lnTo>
                    <a:pt x="516" y="824"/>
                  </a:lnTo>
                  <a:lnTo>
                    <a:pt x="523" y="824"/>
                  </a:lnTo>
                  <a:lnTo>
                    <a:pt x="527" y="825"/>
                  </a:lnTo>
                  <a:lnTo>
                    <a:pt x="530" y="825"/>
                  </a:lnTo>
                  <a:lnTo>
                    <a:pt x="534" y="826"/>
                  </a:lnTo>
                  <a:lnTo>
                    <a:pt x="537" y="827"/>
                  </a:lnTo>
                  <a:lnTo>
                    <a:pt x="540" y="829"/>
                  </a:lnTo>
                  <a:lnTo>
                    <a:pt x="543" y="830"/>
                  </a:lnTo>
                  <a:lnTo>
                    <a:pt x="544" y="831"/>
                  </a:lnTo>
                  <a:lnTo>
                    <a:pt x="545" y="832"/>
                  </a:lnTo>
                  <a:lnTo>
                    <a:pt x="546" y="834"/>
                  </a:lnTo>
                  <a:lnTo>
                    <a:pt x="547" y="835"/>
                  </a:lnTo>
                  <a:lnTo>
                    <a:pt x="548" y="836"/>
                  </a:lnTo>
                  <a:lnTo>
                    <a:pt x="549" y="838"/>
                  </a:lnTo>
                  <a:lnTo>
                    <a:pt x="550" y="841"/>
                  </a:lnTo>
                  <a:lnTo>
                    <a:pt x="551" y="845"/>
                  </a:lnTo>
                  <a:lnTo>
                    <a:pt x="551" y="850"/>
                  </a:lnTo>
                  <a:lnTo>
                    <a:pt x="551" y="852"/>
                  </a:lnTo>
                  <a:lnTo>
                    <a:pt x="551" y="854"/>
                  </a:lnTo>
                  <a:lnTo>
                    <a:pt x="552" y="856"/>
                  </a:lnTo>
                  <a:lnTo>
                    <a:pt x="553" y="858"/>
                  </a:lnTo>
                  <a:lnTo>
                    <a:pt x="554" y="860"/>
                  </a:lnTo>
                  <a:lnTo>
                    <a:pt x="555" y="861"/>
                  </a:lnTo>
                  <a:lnTo>
                    <a:pt x="557" y="865"/>
                  </a:lnTo>
                  <a:lnTo>
                    <a:pt x="561" y="868"/>
                  </a:lnTo>
                  <a:lnTo>
                    <a:pt x="564" y="871"/>
                  </a:lnTo>
                  <a:lnTo>
                    <a:pt x="568" y="874"/>
                  </a:lnTo>
                  <a:lnTo>
                    <a:pt x="573" y="877"/>
                  </a:lnTo>
                  <a:lnTo>
                    <a:pt x="582" y="883"/>
                  </a:lnTo>
                  <a:lnTo>
                    <a:pt x="591" y="887"/>
                  </a:lnTo>
                  <a:lnTo>
                    <a:pt x="607" y="895"/>
                  </a:lnTo>
                  <a:lnTo>
                    <a:pt x="618" y="899"/>
                  </a:lnTo>
                  <a:lnTo>
                    <a:pt x="624" y="902"/>
                  </a:lnTo>
                  <a:lnTo>
                    <a:pt x="630" y="904"/>
                  </a:lnTo>
                  <a:lnTo>
                    <a:pt x="633" y="906"/>
                  </a:lnTo>
                  <a:lnTo>
                    <a:pt x="635" y="907"/>
                  </a:lnTo>
                  <a:lnTo>
                    <a:pt x="638" y="909"/>
                  </a:lnTo>
                  <a:lnTo>
                    <a:pt x="640" y="911"/>
                  </a:lnTo>
                  <a:lnTo>
                    <a:pt x="642" y="913"/>
                  </a:lnTo>
                  <a:lnTo>
                    <a:pt x="643" y="915"/>
                  </a:lnTo>
                  <a:lnTo>
                    <a:pt x="645" y="917"/>
                  </a:lnTo>
                  <a:lnTo>
                    <a:pt x="646" y="920"/>
                  </a:lnTo>
                  <a:lnTo>
                    <a:pt x="647" y="924"/>
                  </a:lnTo>
                  <a:lnTo>
                    <a:pt x="648" y="929"/>
                  </a:lnTo>
                  <a:lnTo>
                    <a:pt x="648" y="933"/>
                  </a:lnTo>
                  <a:lnTo>
                    <a:pt x="648" y="938"/>
                  </a:lnTo>
                  <a:lnTo>
                    <a:pt x="647" y="942"/>
                  </a:lnTo>
                  <a:lnTo>
                    <a:pt x="646" y="946"/>
                  </a:lnTo>
                  <a:lnTo>
                    <a:pt x="643" y="955"/>
                  </a:lnTo>
                  <a:lnTo>
                    <a:pt x="636" y="973"/>
                  </a:lnTo>
                  <a:lnTo>
                    <a:pt x="632" y="982"/>
                  </a:lnTo>
                  <a:lnTo>
                    <a:pt x="631" y="987"/>
                  </a:lnTo>
                  <a:lnTo>
                    <a:pt x="630" y="991"/>
                  </a:lnTo>
                  <a:lnTo>
                    <a:pt x="627" y="1002"/>
                  </a:lnTo>
                  <a:lnTo>
                    <a:pt x="626" y="1013"/>
                  </a:lnTo>
                  <a:lnTo>
                    <a:pt x="626" y="1025"/>
                  </a:lnTo>
                  <a:lnTo>
                    <a:pt x="627" y="1036"/>
                  </a:lnTo>
                  <a:lnTo>
                    <a:pt x="628" y="1048"/>
                  </a:lnTo>
                  <a:lnTo>
                    <a:pt x="631" y="1060"/>
                  </a:lnTo>
                  <a:lnTo>
                    <a:pt x="634" y="1071"/>
                  </a:lnTo>
                  <a:lnTo>
                    <a:pt x="638" y="1083"/>
                  </a:lnTo>
                  <a:lnTo>
                    <a:pt x="647" y="1105"/>
                  </a:lnTo>
                  <a:lnTo>
                    <a:pt x="658" y="1127"/>
                  </a:lnTo>
                  <a:lnTo>
                    <a:pt x="680" y="1166"/>
                  </a:lnTo>
                  <a:lnTo>
                    <a:pt x="685" y="1173"/>
                  </a:lnTo>
                  <a:lnTo>
                    <a:pt x="689" y="1181"/>
                  </a:lnTo>
                  <a:lnTo>
                    <a:pt x="695" y="1187"/>
                  </a:lnTo>
                  <a:lnTo>
                    <a:pt x="700" y="1194"/>
                  </a:lnTo>
                  <a:lnTo>
                    <a:pt x="703" y="1197"/>
                  </a:lnTo>
                  <a:lnTo>
                    <a:pt x="706" y="1199"/>
                  </a:lnTo>
                  <a:lnTo>
                    <a:pt x="710" y="1202"/>
                  </a:lnTo>
                  <a:lnTo>
                    <a:pt x="713" y="1204"/>
                  </a:lnTo>
                  <a:lnTo>
                    <a:pt x="716" y="1206"/>
                  </a:lnTo>
                  <a:lnTo>
                    <a:pt x="720" y="1208"/>
                  </a:lnTo>
                  <a:lnTo>
                    <a:pt x="724" y="1210"/>
                  </a:lnTo>
                  <a:lnTo>
                    <a:pt x="728" y="1211"/>
                  </a:lnTo>
                  <a:lnTo>
                    <a:pt x="734" y="1213"/>
                  </a:lnTo>
                  <a:lnTo>
                    <a:pt x="738" y="1215"/>
                  </a:lnTo>
                  <a:lnTo>
                    <a:pt x="740" y="1216"/>
                  </a:lnTo>
                  <a:lnTo>
                    <a:pt x="741" y="1217"/>
                  </a:lnTo>
                  <a:lnTo>
                    <a:pt x="742" y="1218"/>
                  </a:lnTo>
                  <a:lnTo>
                    <a:pt x="744" y="1219"/>
                  </a:lnTo>
                  <a:lnTo>
                    <a:pt x="745" y="1221"/>
                  </a:lnTo>
                  <a:lnTo>
                    <a:pt x="746" y="1222"/>
                  </a:lnTo>
                  <a:lnTo>
                    <a:pt x="746" y="1224"/>
                  </a:lnTo>
                  <a:lnTo>
                    <a:pt x="747" y="1226"/>
                  </a:lnTo>
                  <a:lnTo>
                    <a:pt x="751" y="1236"/>
                  </a:lnTo>
                  <a:lnTo>
                    <a:pt x="753" y="1242"/>
                  </a:lnTo>
                  <a:lnTo>
                    <a:pt x="755" y="1247"/>
                  </a:lnTo>
                  <a:lnTo>
                    <a:pt x="756" y="1253"/>
                  </a:lnTo>
                  <a:lnTo>
                    <a:pt x="757" y="1259"/>
                  </a:lnTo>
                  <a:lnTo>
                    <a:pt x="758" y="1265"/>
                  </a:lnTo>
                  <a:lnTo>
                    <a:pt x="758" y="1271"/>
                  </a:lnTo>
                  <a:lnTo>
                    <a:pt x="758" y="1276"/>
                  </a:lnTo>
                  <a:lnTo>
                    <a:pt x="757" y="1282"/>
                  </a:lnTo>
                  <a:lnTo>
                    <a:pt x="757" y="1288"/>
                  </a:lnTo>
                  <a:lnTo>
                    <a:pt x="756" y="1294"/>
                  </a:lnTo>
                  <a:lnTo>
                    <a:pt x="755" y="1300"/>
                  </a:lnTo>
                  <a:lnTo>
                    <a:pt x="754" y="1306"/>
                  </a:lnTo>
                  <a:lnTo>
                    <a:pt x="750" y="1318"/>
                  </a:lnTo>
                  <a:lnTo>
                    <a:pt x="746" y="1330"/>
                  </a:lnTo>
                  <a:lnTo>
                    <a:pt x="736" y="1353"/>
                  </a:lnTo>
                  <a:lnTo>
                    <a:pt x="732" y="1365"/>
                  </a:lnTo>
                  <a:lnTo>
                    <a:pt x="728" y="1378"/>
                  </a:lnTo>
                  <a:lnTo>
                    <a:pt x="725" y="1390"/>
                  </a:lnTo>
                  <a:lnTo>
                    <a:pt x="723" y="1401"/>
                  </a:lnTo>
                  <a:lnTo>
                    <a:pt x="719" y="1425"/>
                  </a:lnTo>
                  <a:lnTo>
                    <a:pt x="711" y="1473"/>
                  </a:lnTo>
                  <a:lnTo>
                    <a:pt x="709" y="1491"/>
                  </a:lnTo>
                  <a:lnTo>
                    <a:pt x="709" y="1510"/>
                  </a:lnTo>
                  <a:lnTo>
                    <a:pt x="709" y="1529"/>
                  </a:lnTo>
                  <a:lnTo>
                    <a:pt x="710" y="1538"/>
                  </a:lnTo>
                  <a:lnTo>
                    <a:pt x="711" y="1547"/>
                  </a:lnTo>
                  <a:lnTo>
                    <a:pt x="713" y="1556"/>
                  </a:lnTo>
                  <a:lnTo>
                    <a:pt x="716" y="1564"/>
                  </a:lnTo>
                  <a:lnTo>
                    <a:pt x="719" y="1572"/>
                  </a:lnTo>
                  <a:lnTo>
                    <a:pt x="723" y="1579"/>
                  </a:lnTo>
                  <a:lnTo>
                    <a:pt x="727" y="1585"/>
                  </a:lnTo>
                  <a:lnTo>
                    <a:pt x="732" y="1591"/>
                  </a:lnTo>
                  <a:lnTo>
                    <a:pt x="738" y="1596"/>
                  </a:lnTo>
                  <a:close/>
                  <a:moveTo>
                    <a:pt x="1552" y="562"/>
                  </a:moveTo>
                  <a:lnTo>
                    <a:pt x="1553" y="561"/>
                  </a:lnTo>
                  <a:lnTo>
                    <a:pt x="1554" y="561"/>
                  </a:lnTo>
                  <a:lnTo>
                    <a:pt x="1555" y="560"/>
                  </a:lnTo>
                  <a:lnTo>
                    <a:pt x="1556" y="559"/>
                  </a:lnTo>
                  <a:lnTo>
                    <a:pt x="1556" y="558"/>
                  </a:lnTo>
                  <a:lnTo>
                    <a:pt x="1557" y="558"/>
                  </a:lnTo>
                  <a:lnTo>
                    <a:pt x="1557" y="557"/>
                  </a:lnTo>
                  <a:lnTo>
                    <a:pt x="1558" y="556"/>
                  </a:lnTo>
                  <a:lnTo>
                    <a:pt x="1558" y="555"/>
                  </a:lnTo>
                  <a:lnTo>
                    <a:pt x="1558" y="554"/>
                  </a:lnTo>
                  <a:lnTo>
                    <a:pt x="1558" y="553"/>
                  </a:lnTo>
                  <a:lnTo>
                    <a:pt x="1558" y="551"/>
                  </a:lnTo>
                  <a:lnTo>
                    <a:pt x="1559" y="553"/>
                  </a:lnTo>
                  <a:lnTo>
                    <a:pt x="1560" y="555"/>
                  </a:lnTo>
                  <a:lnTo>
                    <a:pt x="1561" y="557"/>
                  </a:lnTo>
                  <a:lnTo>
                    <a:pt x="1562" y="559"/>
                  </a:lnTo>
                  <a:lnTo>
                    <a:pt x="1563" y="562"/>
                  </a:lnTo>
                  <a:lnTo>
                    <a:pt x="1563" y="564"/>
                  </a:lnTo>
                  <a:lnTo>
                    <a:pt x="1564" y="567"/>
                  </a:lnTo>
                  <a:lnTo>
                    <a:pt x="1564" y="570"/>
                  </a:lnTo>
                  <a:lnTo>
                    <a:pt x="1547" y="570"/>
                  </a:lnTo>
                  <a:lnTo>
                    <a:pt x="1548" y="566"/>
                  </a:lnTo>
                  <a:lnTo>
                    <a:pt x="1549" y="565"/>
                  </a:lnTo>
                  <a:lnTo>
                    <a:pt x="1550" y="564"/>
                  </a:lnTo>
                  <a:close/>
                  <a:moveTo>
                    <a:pt x="1456" y="390"/>
                  </a:moveTo>
                  <a:lnTo>
                    <a:pt x="1455" y="390"/>
                  </a:lnTo>
                  <a:lnTo>
                    <a:pt x="1454" y="390"/>
                  </a:lnTo>
                  <a:lnTo>
                    <a:pt x="1454" y="391"/>
                  </a:lnTo>
                  <a:lnTo>
                    <a:pt x="1453" y="391"/>
                  </a:lnTo>
                  <a:lnTo>
                    <a:pt x="1451" y="392"/>
                  </a:lnTo>
                  <a:lnTo>
                    <a:pt x="1450" y="393"/>
                  </a:lnTo>
                  <a:lnTo>
                    <a:pt x="1449" y="394"/>
                  </a:lnTo>
                  <a:lnTo>
                    <a:pt x="1448" y="396"/>
                  </a:lnTo>
                  <a:lnTo>
                    <a:pt x="1447" y="397"/>
                  </a:lnTo>
                  <a:lnTo>
                    <a:pt x="1446" y="398"/>
                  </a:lnTo>
                  <a:lnTo>
                    <a:pt x="1446" y="399"/>
                  </a:lnTo>
                  <a:lnTo>
                    <a:pt x="1446" y="400"/>
                  </a:lnTo>
                  <a:lnTo>
                    <a:pt x="1446" y="401"/>
                  </a:lnTo>
                  <a:lnTo>
                    <a:pt x="1446" y="402"/>
                  </a:lnTo>
                  <a:lnTo>
                    <a:pt x="1447" y="403"/>
                  </a:lnTo>
                  <a:lnTo>
                    <a:pt x="1448" y="403"/>
                  </a:lnTo>
                  <a:lnTo>
                    <a:pt x="1448" y="404"/>
                  </a:lnTo>
                  <a:lnTo>
                    <a:pt x="1449" y="404"/>
                  </a:lnTo>
                  <a:lnTo>
                    <a:pt x="1450" y="404"/>
                  </a:lnTo>
                  <a:lnTo>
                    <a:pt x="1451" y="404"/>
                  </a:lnTo>
                  <a:lnTo>
                    <a:pt x="1452" y="404"/>
                  </a:lnTo>
                  <a:lnTo>
                    <a:pt x="1453" y="404"/>
                  </a:lnTo>
                  <a:lnTo>
                    <a:pt x="1455" y="403"/>
                  </a:lnTo>
                  <a:lnTo>
                    <a:pt x="1458" y="403"/>
                  </a:lnTo>
                  <a:lnTo>
                    <a:pt x="1460" y="402"/>
                  </a:lnTo>
                  <a:lnTo>
                    <a:pt x="1463" y="401"/>
                  </a:lnTo>
                  <a:lnTo>
                    <a:pt x="1465" y="400"/>
                  </a:lnTo>
                  <a:lnTo>
                    <a:pt x="1466" y="400"/>
                  </a:lnTo>
                  <a:lnTo>
                    <a:pt x="1467" y="399"/>
                  </a:lnTo>
                  <a:lnTo>
                    <a:pt x="1468" y="398"/>
                  </a:lnTo>
                  <a:lnTo>
                    <a:pt x="1469" y="400"/>
                  </a:lnTo>
                  <a:lnTo>
                    <a:pt x="1469" y="401"/>
                  </a:lnTo>
                  <a:lnTo>
                    <a:pt x="1470" y="402"/>
                  </a:lnTo>
                  <a:lnTo>
                    <a:pt x="1471" y="403"/>
                  </a:lnTo>
                  <a:lnTo>
                    <a:pt x="1471" y="404"/>
                  </a:lnTo>
                  <a:lnTo>
                    <a:pt x="1472" y="404"/>
                  </a:lnTo>
                  <a:lnTo>
                    <a:pt x="1472" y="405"/>
                  </a:lnTo>
                  <a:lnTo>
                    <a:pt x="1473" y="405"/>
                  </a:lnTo>
                  <a:lnTo>
                    <a:pt x="1474" y="405"/>
                  </a:lnTo>
                  <a:lnTo>
                    <a:pt x="1475" y="405"/>
                  </a:lnTo>
                  <a:lnTo>
                    <a:pt x="1476" y="405"/>
                  </a:lnTo>
                  <a:lnTo>
                    <a:pt x="1476" y="404"/>
                  </a:lnTo>
                  <a:lnTo>
                    <a:pt x="1477" y="404"/>
                  </a:lnTo>
                  <a:lnTo>
                    <a:pt x="1478" y="403"/>
                  </a:lnTo>
                  <a:lnTo>
                    <a:pt x="1478" y="402"/>
                  </a:lnTo>
                  <a:lnTo>
                    <a:pt x="1479" y="401"/>
                  </a:lnTo>
                  <a:lnTo>
                    <a:pt x="1483" y="406"/>
                  </a:lnTo>
                  <a:lnTo>
                    <a:pt x="1487" y="412"/>
                  </a:lnTo>
                  <a:lnTo>
                    <a:pt x="1491" y="418"/>
                  </a:lnTo>
                  <a:lnTo>
                    <a:pt x="1494" y="424"/>
                  </a:lnTo>
                  <a:lnTo>
                    <a:pt x="1501" y="436"/>
                  </a:lnTo>
                  <a:lnTo>
                    <a:pt x="1507" y="449"/>
                  </a:lnTo>
                  <a:lnTo>
                    <a:pt x="1507" y="451"/>
                  </a:lnTo>
                  <a:lnTo>
                    <a:pt x="1507" y="453"/>
                  </a:lnTo>
                  <a:lnTo>
                    <a:pt x="1508" y="458"/>
                  </a:lnTo>
                  <a:lnTo>
                    <a:pt x="1509" y="463"/>
                  </a:lnTo>
                  <a:lnTo>
                    <a:pt x="1510" y="468"/>
                  </a:lnTo>
                  <a:lnTo>
                    <a:pt x="1512" y="472"/>
                  </a:lnTo>
                  <a:lnTo>
                    <a:pt x="1513" y="477"/>
                  </a:lnTo>
                  <a:lnTo>
                    <a:pt x="1515" y="480"/>
                  </a:lnTo>
                  <a:lnTo>
                    <a:pt x="1516" y="483"/>
                  </a:lnTo>
                  <a:lnTo>
                    <a:pt x="1509" y="481"/>
                  </a:lnTo>
                  <a:lnTo>
                    <a:pt x="1502" y="480"/>
                  </a:lnTo>
                  <a:lnTo>
                    <a:pt x="1496" y="480"/>
                  </a:lnTo>
                  <a:lnTo>
                    <a:pt x="1490" y="481"/>
                  </a:lnTo>
                  <a:lnTo>
                    <a:pt x="1485" y="482"/>
                  </a:lnTo>
                  <a:lnTo>
                    <a:pt x="1483" y="483"/>
                  </a:lnTo>
                  <a:lnTo>
                    <a:pt x="1481" y="484"/>
                  </a:lnTo>
                  <a:lnTo>
                    <a:pt x="1479" y="485"/>
                  </a:lnTo>
                  <a:lnTo>
                    <a:pt x="1477" y="486"/>
                  </a:lnTo>
                  <a:lnTo>
                    <a:pt x="1476" y="488"/>
                  </a:lnTo>
                  <a:lnTo>
                    <a:pt x="1474" y="489"/>
                  </a:lnTo>
                  <a:lnTo>
                    <a:pt x="1473" y="491"/>
                  </a:lnTo>
                  <a:lnTo>
                    <a:pt x="1472" y="493"/>
                  </a:lnTo>
                  <a:lnTo>
                    <a:pt x="1471" y="495"/>
                  </a:lnTo>
                  <a:lnTo>
                    <a:pt x="1470" y="497"/>
                  </a:lnTo>
                  <a:lnTo>
                    <a:pt x="1469" y="502"/>
                  </a:lnTo>
                  <a:lnTo>
                    <a:pt x="1468" y="508"/>
                  </a:lnTo>
                  <a:lnTo>
                    <a:pt x="1468" y="513"/>
                  </a:lnTo>
                  <a:lnTo>
                    <a:pt x="1469" y="520"/>
                  </a:lnTo>
                  <a:lnTo>
                    <a:pt x="1471" y="527"/>
                  </a:lnTo>
                  <a:lnTo>
                    <a:pt x="1473" y="534"/>
                  </a:lnTo>
                  <a:lnTo>
                    <a:pt x="1475" y="538"/>
                  </a:lnTo>
                  <a:lnTo>
                    <a:pt x="1477" y="542"/>
                  </a:lnTo>
                  <a:lnTo>
                    <a:pt x="1482" y="551"/>
                  </a:lnTo>
                  <a:lnTo>
                    <a:pt x="1481" y="551"/>
                  </a:lnTo>
                  <a:lnTo>
                    <a:pt x="1481" y="552"/>
                  </a:lnTo>
                  <a:lnTo>
                    <a:pt x="1480" y="553"/>
                  </a:lnTo>
                  <a:lnTo>
                    <a:pt x="1479" y="554"/>
                  </a:lnTo>
                  <a:lnTo>
                    <a:pt x="1478" y="555"/>
                  </a:lnTo>
                  <a:lnTo>
                    <a:pt x="1478" y="557"/>
                  </a:lnTo>
                  <a:lnTo>
                    <a:pt x="1477" y="558"/>
                  </a:lnTo>
                  <a:lnTo>
                    <a:pt x="1477" y="559"/>
                  </a:lnTo>
                  <a:lnTo>
                    <a:pt x="1477" y="560"/>
                  </a:lnTo>
                  <a:lnTo>
                    <a:pt x="1477" y="561"/>
                  </a:lnTo>
                  <a:lnTo>
                    <a:pt x="1478" y="561"/>
                  </a:lnTo>
                  <a:lnTo>
                    <a:pt x="1478" y="562"/>
                  </a:lnTo>
                  <a:lnTo>
                    <a:pt x="1478" y="563"/>
                  </a:lnTo>
                  <a:lnTo>
                    <a:pt x="1479" y="563"/>
                  </a:lnTo>
                  <a:lnTo>
                    <a:pt x="1479" y="564"/>
                  </a:lnTo>
                  <a:lnTo>
                    <a:pt x="1480" y="564"/>
                  </a:lnTo>
                  <a:lnTo>
                    <a:pt x="1482" y="565"/>
                  </a:lnTo>
                  <a:lnTo>
                    <a:pt x="1483" y="566"/>
                  </a:lnTo>
                  <a:lnTo>
                    <a:pt x="1484" y="567"/>
                  </a:lnTo>
                  <a:lnTo>
                    <a:pt x="1485" y="567"/>
                  </a:lnTo>
                  <a:lnTo>
                    <a:pt x="1486" y="567"/>
                  </a:lnTo>
                  <a:lnTo>
                    <a:pt x="1487" y="567"/>
                  </a:lnTo>
                  <a:lnTo>
                    <a:pt x="1488" y="567"/>
                  </a:lnTo>
                  <a:lnTo>
                    <a:pt x="1489" y="566"/>
                  </a:lnTo>
                  <a:lnTo>
                    <a:pt x="1490" y="566"/>
                  </a:lnTo>
                  <a:lnTo>
                    <a:pt x="1493" y="564"/>
                  </a:lnTo>
                  <a:lnTo>
                    <a:pt x="1494" y="563"/>
                  </a:lnTo>
                  <a:lnTo>
                    <a:pt x="1495" y="563"/>
                  </a:lnTo>
                  <a:lnTo>
                    <a:pt x="1496" y="563"/>
                  </a:lnTo>
                  <a:lnTo>
                    <a:pt x="1497" y="563"/>
                  </a:lnTo>
                  <a:lnTo>
                    <a:pt x="1498" y="563"/>
                  </a:lnTo>
                  <a:lnTo>
                    <a:pt x="1499" y="563"/>
                  </a:lnTo>
                  <a:lnTo>
                    <a:pt x="1500" y="564"/>
                  </a:lnTo>
                  <a:lnTo>
                    <a:pt x="1501" y="565"/>
                  </a:lnTo>
                  <a:lnTo>
                    <a:pt x="1502" y="567"/>
                  </a:lnTo>
                  <a:lnTo>
                    <a:pt x="1504" y="570"/>
                  </a:lnTo>
                  <a:lnTo>
                    <a:pt x="1504" y="571"/>
                  </a:lnTo>
                  <a:lnTo>
                    <a:pt x="1504" y="573"/>
                  </a:lnTo>
                  <a:lnTo>
                    <a:pt x="1504" y="575"/>
                  </a:lnTo>
                  <a:lnTo>
                    <a:pt x="1504" y="577"/>
                  </a:lnTo>
                  <a:lnTo>
                    <a:pt x="1502" y="582"/>
                  </a:lnTo>
                  <a:lnTo>
                    <a:pt x="1500" y="587"/>
                  </a:lnTo>
                  <a:lnTo>
                    <a:pt x="1493" y="600"/>
                  </a:lnTo>
                  <a:lnTo>
                    <a:pt x="1484" y="614"/>
                  </a:lnTo>
                  <a:lnTo>
                    <a:pt x="1466" y="641"/>
                  </a:lnTo>
                  <a:lnTo>
                    <a:pt x="1454" y="658"/>
                  </a:lnTo>
                  <a:lnTo>
                    <a:pt x="1421" y="694"/>
                  </a:lnTo>
                  <a:lnTo>
                    <a:pt x="1417" y="699"/>
                  </a:lnTo>
                  <a:lnTo>
                    <a:pt x="1414" y="704"/>
                  </a:lnTo>
                  <a:lnTo>
                    <a:pt x="1411" y="709"/>
                  </a:lnTo>
                  <a:lnTo>
                    <a:pt x="1408" y="714"/>
                  </a:lnTo>
                  <a:lnTo>
                    <a:pt x="1406" y="719"/>
                  </a:lnTo>
                  <a:lnTo>
                    <a:pt x="1404" y="725"/>
                  </a:lnTo>
                  <a:lnTo>
                    <a:pt x="1403" y="731"/>
                  </a:lnTo>
                  <a:lnTo>
                    <a:pt x="1403" y="737"/>
                  </a:lnTo>
                  <a:lnTo>
                    <a:pt x="1401" y="737"/>
                  </a:lnTo>
                  <a:lnTo>
                    <a:pt x="1400" y="737"/>
                  </a:lnTo>
                  <a:lnTo>
                    <a:pt x="1398" y="737"/>
                  </a:lnTo>
                  <a:lnTo>
                    <a:pt x="1397" y="737"/>
                  </a:lnTo>
                  <a:lnTo>
                    <a:pt x="1397" y="738"/>
                  </a:lnTo>
                  <a:lnTo>
                    <a:pt x="1396" y="738"/>
                  </a:lnTo>
                  <a:lnTo>
                    <a:pt x="1395" y="739"/>
                  </a:lnTo>
                  <a:lnTo>
                    <a:pt x="1395" y="740"/>
                  </a:lnTo>
                  <a:lnTo>
                    <a:pt x="1395" y="741"/>
                  </a:lnTo>
                  <a:lnTo>
                    <a:pt x="1395" y="742"/>
                  </a:lnTo>
                  <a:lnTo>
                    <a:pt x="1395" y="745"/>
                  </a:lnTo>
                  <a:lnTo>
                    <a:pt x="1396" y="748"/>
                  </a:lnTo>
                  <a:lnTo>
                    <a:pt x="1397" y="751"/>
                  </a:lnTo>
                  <a:lnTo>
                    <a:pt x="1402" y="765"/>
                  </a:lnTo>
                  <a:lnTo>
                    <a:pt x="1403" y="768"/>
                  </a:lnTo>
                  <a:lnTo>
                    <a:pt x="1404" y="771"/>
                  </a:lnTo>
                  <a:lnTo>
                    <a:pt x="1404" y="772"/>
                  </a:lnTo>
                  <a:lnTo>
                    <a:pt x="1404" y="774"/>
                  </a:lnTo>
                  <a:lnTo>
                    <a:pt x="1403" y="775"/>
                  </a:lnTo>
                  <a:lnTo>
                    <a:pt x="1403" y="776"/>
                  </a:lnTo>
                  <a:lnTo>
                    <a:pt x="1399" y="785"/>
                  </a:lnTo>
                  <a:lnTo>
                    <a:pt x="1394" y="794"/>
                  </a:lnTo>
                  <a:lnTo>
                    <a:pt x="1390" y="804"/>
                  </a:lnTo>
                  <a:lnTo>
                    <a:pt x="1387" y="809"/>
                  </a:lnTo>
                  <a:lnTo>
                    <a:pt x="1386" y="814"/>
                  </a:lnTo>
                  <a:lnTo>
                    <a:pt x="1384" y="819"/>
                  </a:lnTo>
                  <a:lnTo>
                    <a:pt x="1383" y="824"/>
                  </a:lnTo>
                  <a:lnTo>
                    <a:pt x="1383" y="829"/>
                  </a:lnTo>
                  <a:lnTo>
                    <a:pt x="1384" y="833"/>
                  </a:lnTo>
                  <a:lnTo>
                    <a:pt x="1384" y="835"/>
                  </a:lnTo>
                  <a:lnTo>
                    <a:pt x="1385" y="838"/>
                  </a:lnTo>
                  <a:lnTo>
                    <a:pt x="1386" y="840"/>
                  </a:lnTo>
                  <a:lnTo>
                    <a:pt x="1387" y="842"/>
                  </a:lnTo>
                  <a:lnTo>
                    <a:pt x="1388" y="844"/>
                  </a:lnTo>
                  <a:lnTo>
                    <a:pt x="1390" y="846"/>
                  </a:lnTo>
                  <a:lnTo>
                    <a:pt x="1392" y="848"/>
                  </a:lnTo>
                  <a:lnTo>
                    <a:pt x="1394" y="850"/>
                  </a:lnTo>
                  <a:lnTo>
                    <a:pt x="1402" y="858"/>
                  </a:lnTo>
                  <a:lnTo>
                    <a:pt x="1410" y="865"/>
                  </a:lnTo>
                  <a:lnTo>
                    <a:pt x="1425" y="881"/>
                  </a:lnTo>
                  <a:lnTo>
                    <a:pt x="1454" y="915"/>
                  </a:lnTo>
                  <a:lnTo>
                    <a:pt x="1459" y="921"/>
                  </a:lnTo>
                  <a:lnTo>
                    <a:pt x="1464" y="927"/>
                  </a:lnTo>
                  <a:lnTo>
                    <a:pt x="1470" y="933"/>
                  </a:lnTo>
                  <a:lnTo>
                    <a:pt x="1477" y="940"/>
                  </a:lnTo>
                  <a:lnTo>
                    <a:pt x="1484" y="945"/>
                  </a:lnTo>
                  <a:lnTo>
                    <a:pt x="1487" y="948"/>
                  </a:lnTo>
                  <a:lnTo>
                    <a:pt x="1491" y="950"/>
                  </a:lnTo>
                  <a:lnTo>
                    <a:pt x="1494" y="952"/>
                  </a:lnTo>
                  <a:lnTo>
                    <a:pt x="1497" y="953"/>
                  </a:lnTo>
                  <a:lnTo>
                    <a:pt x="1501" y="954"/>
                  </a:lnTo>
                  <a:lnTo>
                    <a:pt x="1502" y="954"/>
                  </a:lnTo>
                  <a:lnTo>
                    <a:pt x="1504" y="954"/>
                  </a:lnTo>
                  <a:lnTo>
                    <a:pt x="1504" y="955"/>
                  </a:lnTo>
                  <a:lnTo>
                    <a:pt x="1504" y="956"/>
                  </a:lnTo>
                  <a:lnTo>
                    <a:pt x="1504" y="957"/>
                  </a:lnTo>
                  <a:lnTo>
                    <a:pt x="1504" y="958"/>
                  </a:lnTo>
                  <a:lnTo>
                    <a:pt x="1505" y="959"/>
                  </a:lnTo>
                  <a:lnTo>
                    <a:pt x="1506" y="960"/>
                  </a:lnTo>
                  <a:lnTo>
                    <a:pt x="1507" y="960"/>
                  </a:lnTo>
                  <a:lnTo>
                    <a:pt x="1507" y="961"/>
                  </a:lnTo>
                  <a:lnTo>
                    <a:pt x="1508" y="961"/>
                  </a:lnTo>
                  <a:lnTo>
                    <a:pt x="1509" y="961"/>
                  </a:lnTo>
                  <a:lnTo>
                    <a:pt x="1510" y="961"/>
                  </a:lnTo>
                  <a:lnTo>
                    <a:pt x="1511" y="961"/>
                  </a:lnTo>
                  <a:lnTo>
                    <a:pt x="1512" y="961"/>
                  </a:lnTo>
                  <a:lnTo>
                    <a:pt x="1512" y="960"/>
                  </a:lnTo>
                  <a:lnTo>
                    <a:pt x="1513" y="960"/>
                  </a:lnTo>
                  <a:lnTo>
                    <a:pt x="1515" y="958"/>
                  </a:lnTo>
                  <a:lnTo>
                    <a:pt x="1517" y="956"/>
                  </a:lnTo>
                  <a:lnTo>
                    <a:pt x="1519" y="955"/>
                  </a:lnTo>
                  <a:lnTo>
                    <a:pt x="1522" y="953"/>
                  </a:lnTo>
                  <a:lnTo>
                    <a:pt x="1524" y="952"/>
                  </a:lnTo>
                  <a:lnTo>
                    <a:pt x="1526" y="951"/>
                  </a:lnTo>
                  <a:lnTo>
                    <a:pt x="1531" y="948"/>
                  </a:lnTo>
                  <a:lnTo>
                    <a:pt x="1536" y="947"/>
                  </a:lnTo>
                  <a:lnTo>
                    <a:pt x="1541" y="945"/>
                  </a:lnTo>
                  <a:lnTo>
                    <a:pt x="1552" y="943"/>
                  </a:lnTo>
                  <a:lnTo>
                    <a:pt x="1563" y="941"/>
                  </a:lnTo>
                  <a:lnTo>
                    <a:pt x="1568" y="940"/>
                  </a:lnTo>
                  <a:lnTo>
                    <a:pt x="1573" y="940"/>
                  </a:lnTo>
                  <a:lnTo>
                    <a:pt x="1578" y="940"/>
                  </a:lnTo>
                  <a:lnTo>
                    <a:pt x="1581" y="940"/>
                  </a:lnTo>
                  <a:lnTo>
                    <a:pt x="1583" y="940"/>
                  </a:lnTo>
                  <a:lnTo>
                    <a:pt x="1585" y="940"/>
                  </a:lnTo>
                  <a:lnTo>
                    <a:pt x="1588" y="941"/>
                  </a:lnTo>
                  <a:lnTo>
                    <a:pt x="1590" y="942"/>
                  </a:lnTo>
                  <a:lnTo>
                    <a:pt x="1592" y="943"/>
                  </a:lnTo>
                  <a:lnTo>
                    <a:pt x="1578" y="1012"/>
                  </a:lnTo>
                  <a:lnTo>
                    <a:pt x="1558" y="1079"/>
                  </a:lnTo>
                  <a:lnTo>
                    <a:pt x="1533" y="1144"/>
                  </a:lnTo>
                  <a:lnTo>
                    <a:pt x="1502" y="1205"/>
                  </a:lnTo>
                  <a:lnTo>
                    <a:pt x="1466" y="1264"/>
                  </a:lnTo>
                  <a:lnTo>
                    <a:pt x="1426" y="1318"/>
                  </a:lnTo>
                  <a:lnTo>
                    <a:pt x="1380" y="1370"/>
                  </a:lnTo>
                  <a:lnTo>
                    <a:pt x="1331" y="1417"/>
                  </a:lnTo>
                  <a:lnTo>
                    <a:pt x="1278" y="1459"/>
                  </a:lnTo>
                  <a:lnTo>
                    <a:pt x="1221" y="1497"/>
                  </a:lnTo>
                  <a:lnTo>
                    <a:pt x="1160" y="1530"/>
                  </a:lnTo>
                  <a:lnTo>
                    <a:pt x="1097" y="1558"/>
                  </a:lnTo>
                  <a:lnTo>
                    <a:pt x="1031" y="1580"/>
                  </a:lnTo>
                  <a:lnTo>
                    <a:pt x="962" y="1596"/>
                  </a:lnTo>
                  <a:lnTo>
                    <a:pt x="892" y="1606"/>
                  </a:lnTo>
                  <a:lnTo>
                    <a:pt x="819" y="1609"/>
                  </a:lnTo>
                  <a:lnTo>
                    <a:pt x="796" y="1609"/>
                  </a:lnTo>
                  <a:lnTo>
                    <a:pt x="797" y="1607"/>
                  </a:lnTo>
                  <a:lnTo>
                    <a:pt x="798" y="1605"/>
                  </a:lnTo>
                  <a:lnTo>
                    <a:pt x="798" y="1602"/>
                  </a:lnTo>
                  <a:lnTo>
                    <a:pt x="798" y="1600"/>
                  </a:lnTo>
                  <a:lnTo>
                    <a:pt x="798" y="1598"/>
                  </a:lnTo>
                  <a:lnTo>
                    <a:pt x="797" y="1596"/>
                  </a:lnTo>
                  <a:lnTo>
                    <a:pt x="797" y="1593"/>
                  </a:lnTo>
                  <a:lnTo>
                    <a:pt x="796" y="1591"/>
                  </a:lnTo>
                  <a:lnTo>
                    <a:pt x="794" y="1587"/>
                  </a:lnTo>
                  <a:lnTo>
                    <a:pt x="792" y="1582"/>
                  </a:lnTo>
                  <a:lnTo>
                    <a:pt x="788" y="1575"/>
                  </a:lnTo>
                  <a:lnTo>
                    <a:pt x="793" y="1574"/>
                  </a:lnTo>
                  <a:lnTo>
                    <a:pt x="798" y="1573"/>
                  </a:lnTo>
                  <a:lnTo>
                    <a:pt x="799" y="1572"/>
                  </a:lnTo>
                  <a:lnTo>
                    <a:pt x="801" y="1571"/>
                  </a:lnTo>
                  <a:lnTo>
                    <a:pt x="802" y="1570"/>
                  </a:lnTo>
                  <a:lnTo>
                    <a:pt x="804" y="1569"/>
                  </a:lnTo>
                  <a:lnTo>
                    <a:pt x="805" y="1568"/>
                  </a:lnTo>
                  <a:lnTo>
                    <a:pt x="805" y="1567"/>
                  </a:lnTo>
                  <a:lnTo>
                    <a:pt x="806" y="1565"/>
                  </a:lnTo>
                  <a:lnTo>
                    <a:pt x="806" y="1564"/>
                  </a:lnTo>
                  <a:lnTo>
                    <a:pt x="807" y="1563"/>
                  </a:lnTo>
                  <a:lnTo>
                    <a:pt x="807" y="1561"/>
                  </a:lnTo>
                  <a:lnTo>
                    <a:pt x="807" y="1560"/>
                  </a:lnTo>
                  <a:lnTo>
                    <a:pt x="807" y="1558"/>
                  </a:lnTo>
                  <a:lnTo>
                    <a:pt x="806" y="1555"/>
                  </a:lnTo>
                  <a:lnTo>
                    <a:pt x="806" y="1552"/>
                  </a:lnTo>
                  <a:lnTo>
                    <a:pt x="804" y="1548"/>
                  </a:lnTo>
                  <a:lnTo>
                    <a:pt x="803" y="1545"/>
                  </a:lnTo>
                  <a:lnTo>
                    <a:pt x="799" y="1539"/>
                  </a:lnTo>
                  <a:lnTo>
                    <a:pt x="796" y="1533"/>
                  </a:lnTo>
                  <a:lnTo>
                    <a:pt x="798" y="1533"/>
                  </a:lnTo>
                  <a:lnTo>
                    <a:pt x="800" y="1533"/>
                  </a:lnTo>
                  <a:lnTo>
                    <a:pt x="802" y="1532"/>
                  </a:lnTo>
                  <a:lnTo>
                    <a:pt x="804" y="1532"/>
                  </a:lnTo>
                  <a:lnTo>
                    <a:pt x="805" y="1531"/>
                  </a:lnTo>
                  <a:lnTo>
                    <a:pt x="807" y="1530"/>
                  </a:lnTo>
                  <a:lnTo>
                    <a:pt x="809" y="1530"/>
                  </a:lnTo>
                  <a:lnTo>
                    <a:pt x="810" y="1529"/>
                  </a:lnTo>
                  <a:lnTo>
                    <a:pt x="811" y="1527"/>
                  </a:lnTo>
                  <a:lnTo>
                    <a:pt x="813" y="1526"/>
                  </a:lnTo>
                  <a:lnTo>
                    <a:pt x="814" y="1525"/>
                  </a:lnTo>
                  <a:lnTo>
                    <a:pt x="814" y="1523"/>
                  </a:lnTo>
                  <a:lnTo>
                    <a:pt x="815" y="1522"/>
                  </a:lnTo>
                  <a:lnTo>
                    <a:pt x="816" y="1520"/>
                  </a:lnTo>
                  <a:lnTo>
                    <a:pt x="816" y="1518"/>
                  </a:lnTo>
                  <a:lnTo>
                    <a:pt x="816" y="1516"/>
                  </a:lnTo>
                  <a:lnTo>
                    <a:pt x="817" y="1515"/>
                  </a:lnTo>
                  <a:lnTo>
                    <a:pt x="818" y="1515"/>
                  </a:lnTo>
                  <a:lnTo>
                    <a:pt x="823" y="1513"/>
                  </a:lnTo>
                  <a:lnTo>
                    <a:pt x="828" y="1511"/>
                  </a:lnTo>
                  <a:lnTo>
                    <a:pt x="834" y="1508"/>
                  </a:lnTo>
                  <a:lnTo>
                    <a:pt x="836" y="1507"/>
                  </a:lnTo>
                  <a:lnTo>
                    <a:pt x="839" y="1505"/>
                  </a:lnTo>
                  <a:lnTo>
                    <a:pt x="841" y="1504"/>
                  </a:lnTo>
                  <a:lnTo>
                    <a:pt x="841" y="1503"/>
                  </a:lnTo>
                  <a:lnTo>
                    <a:pt x="842" y="1502"/>
                  </a:lnTo>
                  <a:lnTo>
                    <a:pt x="843" y="1502"/>
                  </a:lnTo>
                  <a:lnTo>
                    <a:pt x="843" y="1501"/>
                  </a:lnTo>
                  <a:lnTo>
                    <a:pt x="843" y="1500"/>
                  </a:lnTo>
                  <a:lnTo>
                    <a:pt x="843" y="1499"/>
                  </a:lnTo>
                  <a:lnTo>
                    <a:pt x="843" y="1498"/>
                  </a:lnTo>
                  <a:lnTo>
                    <a:pt x="842" y="1497"/>
                  </a:lnTo>
                  <a:lnTo>
                    <a:pt x="841" y="1496"/>
                  </a:lnTo>
                  <a:lnTo>
                    <a:pt x="844" y="1496"/>
                  </a:lnTo>
                  <a:lnTo>
                    <a:pt x="846" y="1495"/>
                  </a:lnTo>
                  <a:lnTo>
                    <a:pt x="849" y="1495"/>
                  </a:lnTo>
                  <a:lnTo>
                    <a:pt x="851" y="1494"/>
                  </a:lnTo>
                  <a:lnTo>
                    <a:pt x="853" y="1493"/>
                  </a:lnTo>
                  <a:lnTo>
                    <a:pt x="856" y="1492"/>
                  </a:lnTo>
                  <a:lnTo>
                    <a:pt x="858" y="1491"/>
                  </a:lnTo>
                  <a:lnTo>
                    <a:pt x="860" y="1489"/>
                  </a:lnTo>
                  <a:lnTo>
                    <a:pt x="864" y="1486"/>
                  </a:lnTo>
                  <a:lnTo>
                    <a:pt x="868" y="1483"/>
                  </a:lnTo>
                  <a:lnTo>
                    <a:pt x="872" y="1479"/>
                  </a:lnTo>
                  <a:lnTo>
                    <a:pt x="875" y="1476"/>
                  </a:lnTo>
                  <a:lnTo>
                    <a:pt x="880" y="1472"/>
                  </a:lnTo>
                  <a:lnTo>
                    <a:pt x="884" y="1469"/>
                  </a:lnTo>
                  <a:lnTo>
                    <a:pt x="887" y="1467"/>
                  </a:lnTo>
                  <a:lnTo>
                    <a:pt x="889" y="1467"/>
                  </a:lnTo>
                  <a:lnTo>
                    <a:pt x="891" y="1466"/>
                  </a:lnTo>
                  <a:lnTo>
                    <a:pt x="894" y="1465"/>
                  </a:lnTo>
                  <a:lnTo>
                    <a:pt x="898" y="1464"/>
                  </a:lnTo>
                  <a:lnTo>
                    <a:pt x="909" y="1462"/>
                  </a:lnTo>
                  <a:lnTo>
                    <a:pt x="911" y="1461"/>
                  </a:lnTo>
                  <a:lnTo>
                    <a:pt x="914" y="1460"/>
                  </a:lnTo>
                  <a:lnTo>
                    <a:pt x="916" y="1459"/>
                  </a:lnTo>
                  <a:lnTo>
                    <a:pt x="918" y="1458"/>
                  </a:lnTo>
                  <a:lnTo>
                    <a:pt x="920" y="1457"/>
                  </a:lnTo>
                  <a:lnTo>
                    <a:pt x="921" y="1456"/>
                  </a:lnTo>
                  <a:lnTo>
                    <a:pt x="923" y="1454"/>
                  </a:lnTo>
                  <a:lnTo>
                    <a:pt x="924" y="1452"/>
                  </a:lnTo>
                  <a:lnTo>
                    <a:pt x="925" y="1451"/>
                  </a:lnTo>
                  <a:lnTo>
                    <a:pt x="926" y="1449"/>
                  </a:lnTo>
                  <a:lnTo>
                    <a:pt x="926" y="1447"/>
                  </a:lnTo>
                  <a:lnTo>
                    <a:pt x="927" y="1445"/>
                  </a:lnTo>
                  <a:lnTo>
                    <a:pt x="927" y="1443"/>
                  </a:lnTo>
                  <a:lnTo>
                    <a:pt x="927" y="1441"/>
                  </a:lnTo>
                  <a:lnTo>
                    <a:pt x="926" y="1439"/>
                  </a:lnTo>
                  <a:lnTo>
                    <a:pt x="926" y="1437"/>
                  </a:lnTo>
                  <a:lnTo>
                    <a:pt x="934" y="1432"/>
                  </a:lnTo>
                  <a:lnTo>
                    <a:pt x="938" y="1430"/>
                  </a:lnTo>
                  <a:lnTo>
                    <a:pt x="942" y="1427"/>
                  </a:lnTo>
                  <a:lnTo>
                    <a:pt x="946" y="1424"/>
                  </a:lnTo>
                  <a:lnTo>
                    <a:pt x="950" y="1421"/>
                  </a:lnTo>
                  <a:lnTo>
                    <a:pt x="954" y="1418"/>
                  </a:lnTo>
                  <a:lnTo>
                    <a:pt x="957" y="1414"/>
                  </a:lnTo>
                  <a:lnTo>
                    <a:pt x="958" y="1412"/>
                  </a:lnTo>
                  <a:lnTo>
                    <a:pt x="960" y="1411"/>
                  </a:lnTo>
                  <a:lnTo>
                    <a:pt x="963" y="1407"/>
                  </a:lnTo>
                  <a:lnTo>
                    <a:pt x="968" y="1399"/>
                  </a:lnTo>
                  <a:lnTo>
                    <a:pt x="973" y="1390"/>
                  </a:lnTo>
                  <a:lnTo>
                    <a:pt x="976" y="1386"/>
                  </a:lnTo>
                  <a:lnTo>
                    <a:pt x="979" y="1383"/>
                  </a:lnTo>
                  <a:lnTo>
                    <a:pt x="988" y="1379"/>
                  </a:lnTo>
                  <a:lnTo>
                    <a:pt x="998" y="1374"/>
                  </a:lnTo>
                  <a:lnTo>
                    <a:pt x="1003" y="1372"/>
                  </a:lnTo>
                  <a:lnTo>
                    <a:pt x="1007" y="1369"/>
                  </a:lnTo>
                  <a:lnTo>
                    <a:pt x="1012" y="1366"/>
                  </a:lnTo>
                  <a:lnTo>
                    <a:pt x="1016" y="1363"/>
                  </a:lnTo>
                  <a:lnTo>
                    <a:pt x="1024" y="1357"/>
                  </a:lnTo>
                  <a:lnTo>
                    <a:pt x="1033" y="1350"/>
                  </a:lnTo>
                  <a:lnTo>
                    <a:pt x="1037" y="1346"/>
                  </a:lnTo>
                  <a:lnTo>
                    <a:pt x="1040" y="1343"/>
                  </a:lnTo>
                  <a:lnTo>
                    <a:pt x="1044" y="1339"/>
                  </a:lnTo>
                  <a:lnTo>
                    <a:pt x="1047" y="1335"/>
                  </a:lnTo>
                  <a:lnTo>
                    <a:pt x="1049" y="1333"/>
                  </a:lnTo>
                  <a:lnTo>
                    <a:pt x="1050" y="1330"/>
                  </a:lnTo>
                  <a:lnTo>
                    <a:pt x="1053" y="1325"/>
                  </a:lnTo>
                  <a:lnTo>
                    <a:pt x="1059" y="1315"/>
                  </a:lnTo>
                  <a:lnTo>
                    <a:pt x="1062" y="1310"/>
                  </a:lnTo>
                  <a:lnTo>
                    <a:pt x="1064" y="1307"/>
                  </a:lnTo>
                  <a:lnTo>
                    <a:pt x="1066" y="1305"/>
                  </a:lnTo>
                  <a:lnTo>
                    <a:pt x="1068" y="1303"/>
                  </a:lnTo>
                  <a:lnTo>
                    <a:pt x="1070" y="1301"/>
                  </a:lnTo>
                  <a:lnTo>
                    <a:pt x="1072" y="1300"/>
                  </a:lnTo>
                  <a:lnTo>
                    <a:pt x="1075" y="1299"/>
                  </a:lnTo>
                  <a:lnTo>
                    <a:pt x="1083" y="1294"/>
                  </a:lnTo>
                  <a:lnTo>
                    <a:pt x="1091" y="1290"/>
                  </a:lnTo>
                  <a:lnTo>
                    <a:pt x="1099" y="1285"/>
                  </a:lnTo>
                  <a:lnTo>
                    <a:pt x="1102" y="1282"/>
                  </a:lnTo>
                  <a:lnTo>
                    <a:pt x="1106" y="1279"/>
                  </a:lnTo>
                  <a:lnTo>
                    <a:pt x="1109" y="1276"/>
                  </a:lnTo>
                  <a:lnTo>
                    <a:pt x="1112" y="1273"/>
                  </a:lnTo>
                  <a:lnTo>
                    <a:pt x="1114" y="1270"/>
                  </a:lnTo>
                  <a:lnTo>
                    <a:pt x="1117" y="1266"/>
                  </a:lnTo>
                  <a:lnTo>
                    <a:pt x="1119" y="1262"/>
                  </a:lnTo>
                  <a:lnTo>
                    <a:pt x="1120" y="1258"/>
                  </a:lnTo>
                  <a:lnTo>
                    <a:pt x="1122" y="1253"/>
                  </a:lnTo>
                  <a:lnTo>
                    <a:pt x="1123" y="1248"/>
                  </a:lnTo>
                  <a:lnTo>
                    <a:pt x="1128" y="1239"/>
                  </a:lnTo>
                  <a:lnTo>
                    <a:pt x="1129" y="1238"/>
                  </a:lnTo>
                  <a:lnTo>
                    <a:pt x="1130" y="1237"/>
                  </a:lnTo>
                  <a:lnTo>
                    <a:pt x="1131" y="1236"/>
                  </a:lnTo>
                  <a:lnTo>
                    <a:pt x="1132" y="1236"/>
                  </a:lnTo>
                  <a:lnTo>
                    <a:pt x="1135" y="1234"/>
                  </a:lnTo>
                  <a:lnTo>
                    <a:pt x="1137" y="1233"/>
                  </a:lnTo>
                  <a:lnTo>
                    <a:pt x="1139" y="1231"/>
                  </a:lnTo>
                  <a:lnTo>
                    <a:pt x="1140" y="1230"/>
                  </a:lnTo>
                  <a:lnTo>
                    <a:pt x="1141" y="1229"/>
                  </a:lnTo>
                  <a:lnTo>
                    <a:pt x="1142" y="1227"/>
                  </a:lnTo>
                  <a:lnTo>
                    <a:pt x="1143" y="1225"/>
                  </a:lnTo>
                  <a:lnTo>
                    <a:pt x="1144" y="1224"/>
                  </a:lnTo>
                  <a:lnTo>
                    <a:pt x="1145" y="1222"/>
                  </a:lnTo>
                  <a:lnTo>
                    <a:pt x="1145" y="1220"/>
                  </a:lnTo>
                  <a:lnTo>
                    <a:pt x="1145" y="1218"/>
                  </a:lnTo>
                  <a:lnTo>
                    <a:pt x="1146" y="1214"/>
                  </a:lnTo>
                  <a:lnTo>
                    <a:pt x="1146" y="1205"/>
                  </a:lnTo>
                  <a:lnTo>
                    <a:pt x="1146" y="1193"/>
                  </a:lnTo>
                  <a:lnTo>
                    <a:pt x="1147" y="1187"/>
                  </a:lnTo>
                  <a:lnTo>
                    <a:pt x="1148" y="1182"/>
                  </a:lnTo>
                  <a:lnTo>
                    <a:pt x="1149" y="1178"/>
                  </a:lnTo>
                  <a:lnTo>
                    <a:pt x="1150" y="1174"/>
                  </a:lnTo>
                  <a:lnTo>
                    <a:pt x="1151" y="1170"/>
                  </a:lnTo>
                  <a:lnTo>
                    <a:pt x="1153" y="1166"/>
                  </a:lnTo>
                  <a:lnTo>
                    <a:pt x="1155" y="1163"/>
                  </a:lnTo>
                  <a:lnTo>
                    <a:pt x="1158" y="1159"/>
                  </a:lnTo>
                  <a:lnTo>
                    <a:pt x="1161" y="1156"/>
                  </a:lnTo>
                  <a:lnTo>
                    <a:pt x="1164" y="1153"/>
                  </a:lnTo>
                  <a:lnTo>
                    <a:pt x="1171" y="1146"/>
                  </a:lnTo>
                  <a:lnTo>
                    <a:pt x="1180" y="1138"/>
                  </a:lnTo>
                  <a:lnTo>
                    <a:pt x="1181" y="1136"/>
                  </a:lnTo>
                  <a:lnTo>
                    <a:pt x="1183" y="1134"/>
                  </a:lnTo>
                  <a:lnTo>
                    <a:pt x="1186" y="1130"/>
                  </a:lnTo>
                  <a:lnTo>
                    <a:pt x="1188" y="1125"/>
                  </a:lnTo>
                  <a:lnTo>
                    <a:pt x="1190" y="1120"/>
                  </a:lnTo>
                  <a:lnTo>
                    <a:pt x="1192" y="1115"/>
                  </a:lnTo>
                  <a:lnTo>
                    <a:pt x="1194" y="1110"/>
                  </a:lnTo>
                  <a:lnTo>
                    <a:pt x="1197" y="1101"/>
                  </a:lnTo>
                  <a:lnTo>
                    <a:pt x="1197" y="1097"/>
                  </a:lnTo>
                  <a:lnTo>
                    <a:pt x="1198" y="1092"/>
                  </a:lnTo>
                  <a:lnTo>
                    <a:pt x="1199" y="1078"/>
                  </a:lnTo>
                  <a:lnTo>
                    <a:pt x="1199" y="1071"/>
                  </a:lnTo>
                  <a:lnTo>
                    <a:pt x="1199" y="1064"/>
                  </a:lnTo>
                  <a:lnTo>
                    <a:pt x="1199" y="1061"/>
                  </a:lnTo>
                  <a:lnTo>
                    <a:pt x="1198" y="1059"/>
                  </a:lnTo>
                  <a:lnTo>
                    <a:pt x="1198" y="1058"/>
                  </a:lnTo>
                  <a:lnTo>
                    <a:pt x="1198" y="1057"/>
                  </a:lnTo>
                  <a:lnTo>
                    <a:pt x="1197" y="1056"/>
                  </a:lnTo>
                  <a:lnTo>
                    <a:pt x="1197" y="1054"/>
                  </a:lnTo>
                  <a:lnTo>
                    <a:pt x="1197" y="1053"/>
                  </a:lnTo>
                  <a:lnTo>
                    <a:pt x="1197" y="1052"/>
                  </a:lnTo>
                  <a:lnTo>
                    <a:pt x="1196" y="1051"/>
                  </a:lnTo>
                  <a:lnTo>
                    <a:pt x="1196" y="1050"/>
                  </a:lnTo>
                  <a:lnTo>
                    <a:pt x="1195" y="1049"/>
                  </a:lnTo>
                  <a:lnTo>
                    <a:pt x="1194" y="1048"/>
                  </a:lnTo>
                  <a:lnTo>
                    <a:pt x="1192" y="1048"/>
                  </a:lnTo>
                  <a:lnTo>
                    <a:pt x="1191" y="1047"/>
                  </a:lnTo>
                  <a:lnTo>
                    <a:pt x="1190" y="1047"/>
                  </a:lnTo>
                  <a:lnTo>
                    <a:pt x="1186" y="1047"/>
                  </a:lnTo>
                  <a:lnTo>
                    <a:pt x="1183" y="1046"/>
                  </a:lnTo>
                  <a:lnTo>
                    <a:pt x="1179" y="1047"/>
                  </a:lnTo>
                  <a:lnTo>
                    <a:pt x="1171" y="1047"/>
                  </a:lnTo>
                  <a:lnTo>
                    <a:pt x="1164" y="1048"/>
                  </a:lnTo>
                  <a:lnTo>
                    <a:pt x="1158" y="1049"/>
                  </a:lnTo>
                  <a:lnTo>
                    <a:pt x="1155" y="1050"/>
                  </a:lnTo>
                  <a:lnTo>
                    <a:pt x="1154" y="1050"/>
                  </a:lnTo>
                  <a:lnTo>
                    <a:pt x="1151" y="1050"/>
                  </a:lnTo>
                  <a:lnTo>
                    <a:pt x="1148" y="1049"/>
                  </a:lnTo>
                  <a:lnTo>
                    <a:pt x="1146" y="1049"/>
                  </a:lnTo>
                  <a:lnTo>
                    <a:pt x="1143" y="1048"/>
                  </a:lnTo>
                  <a:lnTo>
                    <a:pt x="1138" y="1046"/>
                  </a:lnTo>
                  <a:lnTo>
                    <a:pt x="1133" y="1044"/>
                  </a:lnTo>
                  <a:lnTo>
                    <a:pt x="1123" y="1039"/>
                  </a:lnTo>
                  <a:lnTo>
                    <a:pt x="1118" y="1037"/>
                  </a:lnTo>
                  <a:lnTo>
                    <a:pt x="1115" y="1037"/>
                  </a:lnTo>
                  <a:lnTo>
                    <a:pt x="1112" y="1036"/>
                  </a:lnTo>
                  <a:lnTo>
                    <a:pt x="1086" y="1030"/>
                  </a:lnTo>
                  <a:lnTo>
                    <a:pt x="1081" y="1029"/>
                  </a:lnTo>
                  <a:lnTo>
                    <a:pt x="1078" y="1028"/>
                  </a:lnTo>
                  <a:lnTo>
                    <a:pt x="1076" y="1027"/>
                  </a:lnTo>
                  <a:lnTo>
                    <a:pt x="1073" y="1025"/>
                  </a:lnTo>
                  <a:lnTo>
                    <a:pt x="1070" y="1023"/>
                  </a:lnTo>
                  <a:lnTo>
                    <a:pt x="1067" y="1021"/>
                  </a:lnTo>
                  <a:lnTo>
                    <a:pt x="1064" y="1019"/>
                  </a:lnTo>
                  <a:lnTo>
                    <a:pt x="1058" y="1015"/>
                  </a:lnTo>
                  <a:lnTo>
                    <a:pt x="1052" y="1012"/>
                  </a:lnTo>
                  <a:lnTo>
                    <a:pt x="1040" y="1006"/>
                  </a:lnTo>
                  <a:lnTo>
                    <a:pt x="1028" y="1001"/>
                  </a:lnTo>
                  <a:lnTo>
                    <a:pt x="1022" y="998"/>
                  </a:lnTo>
                  <a:lnTo>
                    <a:pt x="1016" y="994"/>
                  </a:lnTo>
                  <a:lnTo>
                    <a:pt x="1013" y="992"/>
                  </a:lnTo>
                  <a:lnTo>
                    <a:pt x="1011" y="990"/>
                  </a:lnTo>
                  <a:lnTo>
                    <a:pt x="1009" y="988"/>
                  </a:lnTo>
                  <a:lnTo>
                    <a:pt x="1008" y="986"/>
                  </a:lnTo>
                  <a:lnTo>
                    <a:pt x="1006" y="984"/>
                  </a:lnTo>
                  <a:lnTo>
                    <a:pt x="1005" y="981"/>
                  </a:lnTo>
                  <a:lnTo>
                    <a:pt x="1003" y="976"/>
                  </a:lnTo>
                  <a:lnTo>
                    <a:pt x="1000" y="966"/>
                  </a:lnTo>
                  <a:lnTo>
                    <a:pt x="998" y="961"/>
                  </a:lnTo>
                  <a:lnTo>
                    <a:pt x="997" y="959"/>
                  </a:lnTo>
                  <a:lnTo>
                    <a:pt x="996" y="957"/>
                  </a:lnTo>
                  <a:lnTo>
                    <a:pt x="994" y="953"/>
                  </a:lnTo>
                  <a:lnTo>
                    <a:pt x="992" y="950"/>
                  </a:lnTo>
                  <a:lnTo>
                    <a:pt x="990" y="947"/>
                  </a:lnTo>
                  <a:lnTo>
                    <a:pt x="987" y="944"/>
                  </a:lnTo>
                  <a:lnTo>
                    <a:pt x="985" y="941"/>
                  </a:lnTo>
                  <a:lnTo>
                    <a:pt x="982" y="939"/>
                  </a:lnTo>
                  <a:lnTo>
                    <a:pt x="978" y="937"/>
                  </a:lnTo>
                  <a:lnTo>
                    <a:pt x="975" y="935"/>
                  </a:lnTo>
                  <a:lnTo>
                    <a:pt x="972" y="933"/>
                  </a:lnTo>
                  <a:lnTo>
                    <a:pt x="968" y="932"/>
                  </a:lnTo>
                  <a:lnTo>
                    <a:pt x="961" y="929"/>
                  </a:lnTo>
                  <a:lnTo>
                    <a:pt x="953" y="927"/>
                  </a:lnTo>
                  <a:lnTo>
                    <a:pt x="946" y="926"/>
                  </a:lnTo>
                  <a:lnTo>
                    <a:pt x="938" y="925"/>
                  </a:lnTo>
                  <a:lnTo>
                    <a:pt x="931" y="923"/>
                  </a:lnTo>
                  <a:lnTo>
                    <a:pt x="924" y="921"/>
                  </a:lnTo>
                  <a:lnTo>
                    <a:pt x="917" y="919"/>
                  </a:lnTo>
                  <a:lnTo>
                    <a:pt x="910" y="916"/>
                  </a:lnTo>
                  <a:lnTo>
                    <a:pt x="907" y="914"/>
                  </a:lnTo>
                  <a:lnTo>
                    <a:pt x="903" y="912"/>
                  </a:lnTo>
                  <a:lnTo>
                    <a:pt x="900" y="910"/>
                  </a:lnTo>
                  <a:lnTo>
                    <a:pt x="897" y="908"/>
                  </a:lnTo>
                  <a:lnTo>
                    <a:pt x="895" y="906"/>
                  </a:lnTo>
                  <a:lnTo>
                    <a:pt x="892" y="903"/>
                  </a:lnTo>
                  <a:lnTo>
                    <a:pt x="874" y="884"/>
                  </a:lnTo>
                  <a:lnTo>
                    <a:pt x="869" y="880"/>
                  </a:lnTo>
                  <a:lnTo>
                    <a:pt x="864" y="876"/>
                  </a:lnTo>
                  <a:lnTo>
                    <a:pt x="861" y="874"/>
                  </a:lnTo>
                  <a:lnTo>
                    <a:pt x="858" y="872"/>
                  </a:lnTo>
                  <a:lnTo>
                    <a:pt x="855" y="871"/>
                  </a:lnTo>
                  <a:lnTo>
                    <a:pt x="852" y="870"/>
                  </a:lnTo>
                  <a:lnTo>
                    <a:pt x="849" y="869"/>
                  </a:lnTo>
                  <a:lnTo>
                    <a:pt x="846" y="869"/>
                  </a:lnTo>
                  <a:lnTo>
                    <a:pt x="843" y="868"/>
                  </a:lnTo>
                  <a:lnTo>
                    <a:pt x="840" y="868"/>
                  </a:lnTo>
                  <a:lnTo>
                    <a:pt x="834" y="869"/>
                  </a:lnTo>
                  <a:lnTo>
                    <a:pt x="829" y="869"/>
                  </a:lnTo>
                  <a:lnTo>
                    <a:pt x="823" y="870"/>
                  </a:lnTo>
                  <a:lnTo>
                    <a:pt x="820" y="870"/>
                  </a:lnTo>
                  <a:lnTo>
                    <a:pt x="818" y="870"/>
                  </a:lnTo>
                  <a:lnTo>
                    <a:pt x="815" y="870"/>
                  </a:lnTo>
                  <a:lnTo>
                    <a:pt x="812" y="869"/>
                  </a:lnTo>
                  <a:lnTo>
                    <a:pt x="810" y="868"/>
                  </a:lnTo>
                  <a:lnTo>
                    <a:pt x="807" y="867"/>
                  </a:lnTo>
                  <a:lnTo>
                    <a:pt x="800" y="864"/>
                  </a:lnTo>
                  <a:lnTo>
                    <a:pt x="793" y="861"/>
                  </a:lnTo>
                  <a:lnTo>
                    <a:pt x="786" y="859"/>
                  </a:lnTo>
                  <a:lnTo>
                    <a:pt x="779" y="858"/>
                  </a:lnTo>
                  <a:lnTo>
                    <a:pt x="772" y="857"/>
                  </a:lnTo>
                  <a:lnTo>
                    <a:pt x="764" y="857"/>
                  </a:lnTo>
                  <a:lnTo>
                    <a:pt x="756" y="857"/>
                  </a:lnTo>
                  <a:lnTo>
                    <a:pt x="748" y="858"/>
                  </a:lnTo>
                  <a:lnTo>
                    <a:pt x="745" y="850"/>
                  </a:lnTo>
                  <a:lnTo>
                    <a:pt x="744" y="848"/>
                  </a:lnTo>
                  <a:lnTo>
                    <a:pt x="743" y="846"/>
                  </a:lnTo>
                  <a:lnTo>
                    <a:pt x="742" y="845"/>
                  </a:lnTo>
                  <a:lnTo>
                    <a:pt x="741" y="845"/>
                  </a:lnTo>
                  <a:lnTo>
                    <a:pt x="740" y="845"/>
                  </a:lnTo>
                  <a:lnTo>
                    <a:pt x="739" y="845"/>
                  </a:lnTo>
                  <a:lnTo>
                    <a:pt x="738" y="846"/>
                  </a:lnTo>
                  <a:lnTo>
                    <a:pt x="737" y="847"/>
                  </a:lnTo>
                  <a:lnTo>
                    <a:pt x="734" y="850"/>
                  </a:lnTo>
                  <a:lnTo>
                    <a:pt x="732" y="851"/>
                  </a:lnTo>
                  <a:lnTo>
                    <a:pt x="730" y="853"/>
                  </a:lnTo>
                  <a:lnTo>
                    <a:pt x="728" y="854"/>
                  </a:lnTo>
                  <a:lnTo>
                    <a:pt x="725" y="855"/>
                  </a:lnTo>
                  <a:lnTo>
                    <a:pt x="723" y="856"/>
                  </a:lnTo>
                  <a:lnTo>
                    <a:pt x="721" y="856"/>
                  </a:lnTo>
                  <a:lnTo>
                    <a:pt x="720" y="857"/>
                  </a:lnTo>
                  <a:lnTo>
                    <a:pt x="718" y="858"/>
                  </a:lnTo>
                  <a:lnTo>
                    <a:pt x="715" y="860"/>
                  </a:lnTo>
                  <a:lnTo>
                    <a:pt x="712" y="862"/>
                  </a:lnTo>
                  <a:lnTo>
                    <a:pt x="709" y="865"/>
                  </a:lnTo>
                  <a:lnTo>
                    <a:pt x="707" y="866"/>
                  </a:lnTo>
                  <a:lnTo>
                    <a:pt x="706" y="867"/>
                  </a:lnTo>
                  <a:lnTo>
                    <a:pt x="704" y="868"/>
                  </a:lnTo>
                  <a:lnTo>
                    <a:pt x="702" y="869"/>
                  </a:lnTo>
                  <a:lnTo>
                    <a:pt x="699" y="869"/>
                  </a:lnTo>
                  <a:lnTo>
                    <a:pt x="697" y="870"/>
                  </a:lnTo>
                  <a:lnTo>
                    <a:pt x="689" y="872"/>
                  </a:lnTo>
                  <a:lnTo>
                    <a:pt x="680" y="874"/>
                  </a:lnTo>
                  <a:lnTo>
                    <a:pt x="663" y="878"/>
                  </a:lnTo>
                  <a:lnTo>
                    <a:pt x="659" y="876"/>
                  </a:lnTo>
                  <a:lnTo>
                    <a:pt x="655" y="874"/>
                  </a:lnTo>
                  <a:lnTo>
                    <a:pt x="645" y="871"/>
                  </a:lnTo>
                  <a:lnTo>
                    <a:pt x="622" y="865"/>
                  </a:lnTo>
                  <a:lnTo>
                    <a:pt x="617" y="863"/>
                  </a:lnTo>
                  <a:lnTo>
                    <a:pt x="612" y="861"/>
                  </a:lnTo>
                  <a:lnTo>
                    <a:pt x="607" y="859"/>
                  </a:lnTo>
                  <a:lnTo>
                    <a:pt x="602" y="856"/>
                  </a:lnTo>
                  <a:lnTo>
                    <a:pt x="598" y="853"/>
                  </a:lnTo>
                  <a:lnTo>
                    <a:pt x="596" y="851"/>
                  </a:lnTo>
                  <a:lnTo>
                    <a:pt x="595" y="850"/>
                  </a:lnTo>
                  <a:lnTo>
                    <a:pt x="593" y="848"/>
                  </a:lnTo>
                  <a:lnTo>
                    <a:pt x="592" y="846"/>
                  </a:lnTo>
                  <a:lnTo>
                    <a:pt x="591" y="843"/>
                  </a:lnTo>
                  <a:lnTo>
                    <a:pt x="590" y="841"/>
                  </a:lnTo>
                  <a:lnTo>
                    <a:pt x="589" y="838"/>
                  </a:lnTo>
                  <a:lnTo>
                    <a:pt x="588" y="836"/>
                  </a:lnTo>
                  <a:lnTo>
                    <a:pt x="588" y="833"/>
                  </a:lnTo>
                  <a:lnTo>
                    <a:pt x="587" y="830"/>
                  </a:lnTo>
                  <a:lnTo>
                    <a:pt x="586" y="820"/>
                  </a:lnTo>
                  <a:lnTo>
                    <a:pt x="586" y="818"/>
                  </a:lnTo>
                  <a:lnTo>
                    <a:pt x="585" y="815"/>
                  </a:lnTo>
                  <a:lnTo>
                    <a:pt x="584" y="813"/>
                  </a:lnTo>
                  <a:lnTo>
                    <a:pt x="583" y="811"/>
                  </a:lnTo>
                  <a:lnTo>
                    <a:pt x="582" y="808"/>
                  </a:lnTo>
                  <a:lnTo>
                    <a:pt x="580" y="806"/>
                  </a:lnTo>
                  <a:lnTo>
                    <a:pt x="578" y="804"/>
                  </a:lnTo>
                  <a:lnTo>
                    <a:pt x="576" y="802"/>
                  </a:lnTo>
                  <a:lnTo>
                    <a:pt x="573" y="799"/>
                  </a:lnTo>
                  <a:lnTo>
                    <a:pt x="570" y="797"/>
                  </a:lnTo>
                  <a:lnTo>
                    <a:pt x="568" y="795"/>
                  </a:lnTo>
                  <a:lnTo>
                    <a:pt x="564" y="794"/>
                  </a:lnTo>
                  <a:lnTo>
                    <a:pt x="561" y="792"/>
                  </a:lnTo>
                  <a:lnTo>
                    <a:pt x="558" y="791"/>
                  </a:lnTo>
                  <a:lnTo>
                    <a:pt x="555" y="790"/>
                  </a:lnTo>
                  <a:lnTo>
                    <a:pt x="551" y="790"/>
                  </a:lnTo>
                  <a:lnTo>
                    <a:pt x="544" y="789"/>
                  </a:lnTo>
                  <a:lnTo>
                    <a:pt x="537" y="788"/>
                  </a:lnTo>
                  <a:lnTo>
                    <a:pt x="522" y="788"/>
                  </a:lnTo>
                  <a:lnTo>
                    <a:pt x="524" y="785"/>
                  </a:lnTo>
                  <a:lnTo>
                    <a:pt x="526" y="782"/>
                  </a:lnTo>
                  <a:lnTo>
                    <a:pt x="528" y="780"/>
                  </a:lnTo>
                  <a:lnTo>
                    <a:pt x="529" y="776"/>
                  </a:lnTo>
                  <a:lnTo>
                    <a:pt x="530" y="773"/>
                  </a:lnTo>
                  <a:lnTo>
                    <a:pt x="532" y="770"/>
                  </a:lnTo>
                  <a:lnTo>
                    <a:pt x="532" y="767"/>
                  </a:lnTo>
                  <a:lnTo>
                    <a:pt x="533" y="764"/>
                  </a:lnTo>
                  <a:lnTo>
                    <a:pt x="534" y="757"/>
                  </a:lnTo>
                  <a:lnTo>
                    <a:pt x="535" y="750"/>
                  </a:lnTo>
                  <a:lnTo>
                    <a:pt x="535" y="743"/>
                  </a:lnTo>
                  <a:lnTo>
                    <a:pt x="534" y="737"/>
                  </a:lnTo>
                  <a:lnTo>
                    <a:pt x="525" y="741"/>
                  </a:lnTo>
                  <a:lnTo>
                    <a:pt x="521" y="743"/>
                  </a:lnTo>
                  <a:lnTo>
                    <a:pt x="519" y="744"/>
                  </a:lnTo>
                  <a:lnTo>
                    <a:pt x="518" y="745"/>
                  </a:lnTo>
                  <a:lnTo>
                    <a:pt x="516" y="746"/>
                  </a:lnTo>
                  <a:lnTo>
                    <a:pt x="514" y="748"/>
                  </a:lnTo>
                  <a:lnTo>
                    <a:pt x="513" y="749"/>
                  </a:lnTo>
                  <a:lnTo>
                    <a:pt x="512" y="751"/>
                  </a:lnTo>
                  <a:lnTo>
                    <a:pt x="510" y="753"/>
                  </a:lnTo>
                  <a:lnTo>
                    <a:pt x="509" y="755"/>
                  </a:lnTo>
                  <a:lnTo>
                    <a:pt x="509" y="757"/>
                  </a:lnTo>
                  <a:lnTo>
                    <a:pt x="508" y="760"/>
                  </a:lnTo>
                  <a:lnTo>
                    <a:pt x="508" y="761"/>
                  </a:lnTo>
                  <a:lnTo>
                    <a:pt x="508" y="762"/>
                  </a:lnTo>
                  <a:lnTo>
                    <a:pt x="507" y="762"/>
                  </a:lnTo>
                  <a:lnTo>
                    <a:pt x="507" y="763"/>
                  </a:lnTo>
                  <a:lnTo>
                    <a:pt x="506" y="763"/>
                  </a:lnTo>
                  <a:lnTo>
                    <a:pt x="506" y="764"/>
                  </a:lnTo>
                  <a:lnTo>
                    <a:pt x="505" y="764"/>
                  </a:lnTo>
                  <a:lnTo>
                    <a:pt x="504" y="765"/>
                  </a:lnTo>
                  <a:lnTo>
                    <a:pt x="502" y="765"/>
                  </a:lnTo>
                  <a:lnTo>
                    <a:pt x="499" y="766"/>
                  </a:lnTo>
                  <a:lnTo>
                    <a:pt x="495" y="767"/>
                  </a:lnTo>
                  <a:lnTo>
                    <a:pt x="492" y="768"/>
                  </a:lnTo>
                  <a:lnTo>
                    <a:pt x="490" y="768"/>
                  </a:lnTo>
                  <a:lnTo>
                    <a:pt x="488" y="769"/>
                  </a:lnTo>
                  <a:lnTo>
                    <a:pt x="487" y="770"/>
                  </a:lnTo>
                  <a:lnTo>
                    <a:pt x="486" y="770"/>
                  </a:lnTo>
                  <a:lnTo>
                    <a:pt x="486" y="771"/>
                  </a:lnTo>
                  <a:lnTo>
                    <a:pt x="482" y="774"/>
                  </a:lnTo>
                  <a:lnTo>
                    <a:pt x="477" y="776"/>
                  </a:lnTo>
                  <a:lnTo>
                    <a:pt x="473" y="779"/>
                  </a:lnTo>
                  <a:lnTo>
                    <a:pt x="470" y="779"/>
                  </a:lnTo>
                  <a:lnTo>
                    <a:pt x="468" y="780"/>
                  </a:lnTo>
                  <a:lnTo>
                    <a:pt x="466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59" y="781"/>
                  </a:lnTo>
                  <a:lnTo>
                    <a:pt x="457" y="781"/>
                  </a:lnTo>
                  <a:lnTo>
                    <a:pt x="454" y="781"/>
                  </a:lnTo>
                  <a:lnTo>
                    <a:pt x="452" y="780"/>
                  </a:lnTo>
                  <a:lnTo>
                    <a:pt x="449" y="779"/>
                  </a:lnTo>
                  <a:lnTo>
                    <a:pt x="445" y="778"/>
                  </a:lnTo>
                  <a:lnTo>
                    <a:pt x="442" y="776"/>
                  </a:lnTo>
                  <a:lnTo>
                    <a:pt x="439" y="775"/>
                  </a:lnTo>
                  <a:lnTo>
                    <a:pt x="436" y="773"/>
                  </a:lnTo>
                  <a:lnTo>
                    <a:pt x="433" y="770"/>
                  </a:lnTo>
                  <a:lnTo>
                    <a:pt x="430" y="768"/>
                  </a:lnTo>
                  <a:lnTo>
                    <a:pt x="428" y="765"/>
                  </a:lnTo>
                  <a:lnTo>
                    <a:pt x="425" y="762"/>
                  </a:lnTo>
                  <a:lnTo>
                    <a:pt x="423" y="759"/>
                  </a:lnTo>
                  <a:lnTo>
                    <a:pt x="421" y="756"/>
                  </a:lnTo>
                  <a:lnTo>
                    <a:pt x="417" y="749"/>
                  </a:lnTo>
                  <a:lnTo>
                    <a:pt x="414" y="741"/>
                  </a:lnTo>
                  <a:lnTo>
                    <a:pt x="412" y="734"/>
                  </a:lnTo>
                  <a:lnTo>
                    <a:pt x="414" y="728"/>
                  </a:lnTo>
                  <a:lnTo>
                    <a:pt x="415" y="724"/>
                  </a:lnTo>
                  <a:lnTo>
                    <a:pt x="416" y="721"/>
                  </a:lnTo>
                  <a:lnTo>
                    <a:pt x="416" y="718"/>
                  </a:lnTo>
                  <a:lnTo>
                    <a:pt x="416" y="716"/>
                  </a:lnTo>
                  <a:lnTo>
                    <a:pt x="416" y="714"/>
                  </a:lnTo>
                  <a:lnTo>
                    <a:pt x="416" y="712"/>
                  </a:lnTo>
                  <a:lnTo>
                    <a:pt x="416" y="710"/>
                  </a:lnTo>
                  <a:lnTo>
                    <a:pt x="415" y="708"/>
                  </a:lnTo>
                  <a:lnTo>
                    <a:pt x="415" y="706"/>
                  </a:lnTo>
                  <a:lnTo>
                    <a:pt x="416" y="705"/>
                  </a:lnTo>
                  <a:lnTo>
                    <a:pt x="418" y="703"/>
                  </a:lnTo>
                  <a:lnTo>
                    <a:pt x="422" y="700"/>
                  </a:lnTo>
                  <a:lnTo>
                    <a:pt x="423" y="699"/>
                  </a:lnTo>
                  <a:lnTo>
                    <a:pt x="425" y="697"/>
                  </a:lnTo>
                  <a:lnTo>
                    <a:pt x="425" y="696"/>
                  </a:lnTo>
                  <a:lnTo>
                    <a:pt x="426" y="696"/>
                  </a:lnTo>
                  <a:lnTo>
                    <a:pt x="426" y="695"/>
                  </a:lnTo>
                  <a:lnTo>
                    <a:pt x="425" y="692"/>
                  </a:lnTo>
                  <a:lnTo>
                    <a:pt x="425" y="689"/>
                  </a:lnTo>
                  <a:lnTo>
                    <a:pt x="424" y="686"/>
                  </a:lnTo>
                  <a:lnTo>
                    <a:pt x="424" y="684"/>
                  </a:lnTo>
                  <a:lnTo>
                    <a:pt x="424" y="681"/>
                  </a:lnTo>
                  <a:lnTo>
                    <a:pt x="425" y="678"/>
                  </a:lnTo>
                  <a:lnTo>
                    <a:pt x="425" y="675"/>
                  </a:lnTo>
                  <a:lnTo>
                    <a:pt x="426" y="672"/>
                  </a:lnTo>
                  <a:lnTo>
                    <a:pt x="427" y="670"/>
                  </a:lnTo>
                  <a:lnTo>
                    <a:pt x="428" y="667"/>
                  </a:lnTo>
                  <a:lnTo>
                    <a:pt x="430" y="664"/>
                  </a:lnTo>
                  <a:lnTo>
                    <a:pt x="431" y="662"/>
                  </a:lnTo>
                  <a:lnTo>
                    <a:pt x="433" y="659"/>
                  </a:lnTo>
                  <a:lnTo>
                    <a:pt x="435" y="657"/>
                  </a:lnTo>
                  <a:lnTo>
                    <a:pt x="437" y="654"/>
                  </a:lnTo>
                  <a:lnTo>
                    <a:pt x="440" y="652"/>
                  </a:lnTo>
                  <a:lnTo>
                    <a:pt x="446" y="648"/>
                  </a:lnTo>
                  <a:lnTo>
                    <a:pt x="449" y="647"/>
                  </a:lnTo>
                  <a:lnTo>
                    <a:pt x="451" y="646"/>
                  </a:lnTo>
                  <a:lnTo>
                    <a:pt x="454" y="645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3"/>
                  </a:lnTo>
                  <a:lnTo>
                    <a:pt x="464" y="643"/>
                  </a:lnTo>
                  <a:lnTo>
                    <a:pt x="466" y="643"/>
                  </a:lnTo>
                  <a:lnTo>
                    <a:pt x="469" y="644"/>
                  </a:lnTo>
                  <a:lnTo>
                    <a:pt x="471" y="645"/>
                  </a:lnTo>
                  <a:lnTo>
                    <a:pt x="474" y="645"/>
                  </a:lnTo>
                  <a:lnTo>
                    <a:pt x="477" y="646"/>
                  </a:lnTo>
                  <a:lnTo>
                    <a:pt x="483" y="649"/>
                  </a:lnTo>
                  <a:lnTo>
                    <a:pt x="485" y="650"/>
                  </a:lnTo>
                  <a:lnTo>
                    <a:pt x="488" y="651"/>
                  </a:lnTo>
                  <a:lnTo>
                    <a:pt x="490" y="651"/>
                  </a:lnTo>
                  <a:lnTo>
                    <a:pt x="492" y="651"/>
                  </a:lnTo>
                  <a:lnTo>
                    <a:pt x="493" y="651"/>
                  </a:lnTo>
                  <a:lnTo>
                    <a:pt x="495" y="651"/>
                  </a:lnTo>
                  <a:lnTo>
                    <a:pt x="496" y="651"/>
                  </a:lnTo>
                  <a:lnTo>
                    <a:pt x="498" y="651"/>
                  </a:lnTo>
                  <a:lnTo>
                    <a:pt x="499" y="650"/>
                  </a:lnTo>
                  <a:lnTo>
                    <a:pt x="500" y="649"/>
                  </a:lnTo>
                  <a:lnTo>
                    <a:pt x="503" y="648"/>
                  </a:lnTo>
                  <a:lnTo>
                    <a:pt x="505" y="646"/>
                  </a:lnTo>
                  <a:lnTo>
                    <a:pt x="508" y="644"/>
                  </a:lnTo>
                  <a:lnTo>
                    <a:pt x="514" y="640"/>
                  </a:lnTo>
                  <a:lnTo>
                    <a:pt x="520" y="637"/>
                  </a:lnTo>
                  <a:lnTo>
                    <a:pt x="522" y="636"/>
                  </a:lnTo>
                  <a:lnTo>
                    <a:pt x="525" y="635"/>
                  </a:lnTo>
                  <a:lnTo>
                    <a:pt x="527" y="634"/>
                  </a:lnTo>
                  <a:lnTo>
                    <a:pt x="530" y="634"/>
                  </a:lnTo>
                  <a:lnTo>
                    <a:pt x="532" y="634"/>
                  </a:lnTo>
                  <a:lnTo>
                    <a:pt x="535" y="633"/>
                  </a:lnTo>
                  <a:lnTo>
                    <a:pt x="538" y="634"/>
                  </a:lnTo>
                  <a:lnTo>
                    <a:pt x="540" y="634"/>
                  </a:lnTo>
                  <a:lnTo>
                    <a:pt x="543" y="635"/>
                  </a:lnTo>
                  <a:lnTo>
                    <a:pt x="546" y="635"/>
                  </a:lnTo>
                  <a:lnTo>
                    <a:pt x="553" y="638"/>
                  </a:lnTo>
                  <a:lnTo>
                    <a:pt x="556" y="639"/>
                  </a:lnTo>
                  <a:lnTo>
                    <a:pt x="559" y="641"/>
                  </a:lnTo>
                  <a:lnTo>
                    <a:pt x="562" y="642"/>
                  </a:lnTo>
                  <a:lnTo>
                    <a:pt x="565" y="644"/>
                  </a:lnTo>
                  <a:lnTo>
                    <a:pt x="567" y="646"/>
                  </a:lnTo>
                  <a:lnTo>
                    <a:pt x="570" y="648"/>
                  </a:lnTo>
                  <a:lnTo>
                    <a:pt x="575" y="652"/>
                  </a:lnTo>
                  <a:lnTo>
                    <a:pt x="579" y="657"/>
                  </a:lnTo>
                  <a:lnTo>
                    <a:pt x="583" y="662"/>
                  </a:lnTo>
                  <a:lnTo>
                    <a:pt x="587" y="667"/>
                  </a:lnTo>
                  <a:lnTo>
                    <a:pt x="590" y="672"/>
                  </a:lnTo>
                  <a:lnTo>
                    <a:pt x="592" y="677"/>
                  </a:lnTo>
                  <a:lnTo>
                    <a:pt x="595" y="683"/>
                  </a:lnTo>
                  <a:lnTo>
                    <a:pt x="596" y="685"/>
                  </a:lnTo>
                  <a:lnTo>
                    <a:pt x="598" y="687"/>
                  </a:lnTo>
                  <a:lnTo>
                    <a:pt x="600" y="690"/>
                  </a:lnTo>
                  <a:lnTo>
                    <a:pt x="602" y="692"/>
                  </a:lnTo>
                  <a:lnTo>
                    <a:pt x="604" y="693"/>
                  </a:lnTo>
                  <a:lnTo>
                    <a:pt x="606" y="695"/>
                  </a:lnTo>
                  <a:lnTo>
                    <a:pt x="608" y="696"/>
                  </a:lnTo>
                  <a:lnTo>
                    <a:pt x="610" y="696"/>
                  </a:lnTo>
                  <a:lnTo>
                    <a:pt x="611" y="697"/>
                  </a:lnTo>
                  <a:lnTo>
                    <a:pt x="612" y="697"/>
                  </a:lnTo>
                  <a:lnTo>
                    <a:pt x="614" y="697"/>
                  </a:lnTo>
                  <a:lnTo>
                    <a:pt x="617" y="697"/>
                  </a:lnTo>
                  <a:lnTo>
                    <a:pt x="620" y="696"/>
                  </a:lnTo>
                  <a:lnTo>
                    <a:pt x="624" y="695"/>
                  </a:lnTo>
                  <a:lnTo>
                    <a:pt x="628" y="693"/>
                  </a:lnTo>
                  <a:lnTo>
                    <a:pt x="629" y="692"/>
                  </a:lnTo>
                  <a:lnTo>
                    <a:pt x="631" y="691"/>
                  </a:lnTo>
                  <a:lnTo>
                    <a:pt x="632" y="690"/>
                  </a:lnTo>
                  <a:lnTo>
                    <a:pt x="633" y="689"/>
                  </a:lnTo>
                  <a:lnTo>
                    <a:pt x="634" y="687"/>
                  </a:lnTo>
                  <a:lnTo>
                    <a:pt x="635" y="686"/>
                  </a:lnTo>
                  <a:lnTo>
                    <a:pt x="636" y="685"/>
                  </a:lnTo>
                  <a:lnTo>
                    <a:pt x="636" y="683"/>
                  </a:lnTo>
                  <a:lnTo>
                    <a:pt x="637" y="680"/>
                  </a:lnTo>
                  <a:lnTo>
                    <a:pt x="637" y="677"/>
                  </a:lnTo>
                  <a:lnTo>
                    <a:pt x="637" y="674"/>
                  </a:lnTo>
                  <a:lnTo>
                    <a:pt x="637" y="671"/>
                  </a:lnTo>
                  <a:lnTo>
                    <a:pt x="637" y="667"/>
                  </a:lnTo>
                  <a:lnTo>
                    <a:pt x="635" y="660"/>
                  </a:lnTo>
                  <a:lnTo>
                    <a:pt x="632" y="647"/>
                  </a:lnTo>
                  <a:lnTo>
                    <a:pt x="632" y="643"/>
                  </a:lnTo>
                  <a:lnTo>
                    <a:pt x="632" y="639"/>
                  </a:lnTo>
                  <a:lnTo>
                    <a:pt x="632" y="635"/>
                  </a:lnTo>
                  <a:lnTo>
                    <a:pt x="632" y="631"/>
                  </a:lnTo>
                  <a:lnTo>
                    <a:pt x="633" y="628"/>
                  </a:lnTo>
                  <a:lnTo>
                    <a:pt x="634" y="624"/>
                  </a:lnTo>
                  <a:lnTo>
                    <a:pt x="636" y="617"/>
                  </a:lnTo>
                  <a:lnTo>
                    <a:pt x="638" y="611"/>
                  </a:lnTo>
                  <a:lnTo>
                    <a:pt x="641" y="604"/>
                  </a:lnTo>
                  <a:lnTo>
                    <a:pt x="649" y="590"/>
                  </a:lnTo>
                  <a:lnTo>
                    <a:pt x="652" y="584"/>
                  </a:lnTo>
                  <a:lnTo>
                    <a:pt x="656" y="580"/>
                  </a:lnTo>
                  <a:lnTo>
                    <a:pt x="659" y="575"/>
                  </a:lnTo>
                  <a:lnTo>
                    <a:pt x="663" y="571"/>
                  </a:lnTo>
                  <a:lnTo>
                    <a:pt x="677" y="558"/>
                  </a:lnTo>
                  <a:lnTo>
                    <a:pt x="680" y="554"/>
                  </a:lnTo>
                  <a:lnTo>
                    <a:pt x="683" y="550"/>
                  </a:lnTo>
                  <a:lnTo>
                    <a:pt x="685" y="546"/>
                  </a:lnTo>
                  <a:lnTo>
                    <a:pt x="687" y="542"/>
                  </a:lnTo>
                  <a:lnTo>
                    <a:pt x="689" y="537"/>
                  </a:lnTo>
                  <a:lnTo>
                    <a:pt x="689" y="531"/>
                  </a:lnTo>
                  <a:lnTo>
                    <a:pt x="690" y="524"/>
                  </a:lnTo>
                  <a:lnTo>
                    <a:pt x="689" y="517"/>
                  </a:lnTo>
                  <a:lnTo>
                    <a:pt x="717" y="497"/>
                  </a:lnTo>
                  <a:lnTo>
                    <a:pt x="747" y="477"/>
                  </a:lnTo>
                  <a:lnTo>
                    <a:pt x="763" y="468"/>
                  </a:lnTo>
                  <a:lnTo>
                    <a:pt x="778" y="461"/>
                  </a:lnTo>
                  <a:lnTo>
                    <a:pt x="794" y="454"/>
                  </a:lnTo>
                  <a:lnTo>
                    <a:pt x="810" y="449"/>
                  </a:lnTo>
                  <a:lnTo>
                    <a:pt x="808" y="452"/>
                  </a:lnTo>
                  <a:lnTo>
                    <a:pt x="807" y="453"/>
                  </a:lnTo>
                  <a:lnTo>
                    <a:pt x="806" y="454"/>
                  </a:lnTo>
                  <a:lnTo>
                    <a:pt x="806" y="455"/>
                  </a:lnTo>
                  <a:lnTo>
                    <a:pt x="805" y="456"/>
                  </a:lnTo>
                  <a:lnTo>
                    <a:pt x="805" y="458"/>
                  </a:lnTo>
                  <a:lnTo>
                    <a:pt x="805" y="459"/>
                  </a:lnTo>
                  <a:lnTo>
                    <a:pt x="805" y="460"/>
                  </a:lnTo>
                  <a:lnTo>
                    <a:pt x="805" y="461"/>
                  </a:lnTo>
                  <a:lnTo>
                    <a:pt x="806" y="462"/>
                  </a:lnTo>
                  <a:lnTo>
                    <a:pt x="806" y="463"/>
                  </a:lnTo>
                  <a:lnTo>
                    <a:pt x="807" y="464"/>
                  </a:lnTo>
                  <a:lnTo>
                    <a:pt x="807" y="465"/>
                  </a:lnTo>
                  <a:lnTo>
                    <a:pt x="808" y="466"/>
                  </a:lnTo>
                  <a:lnTo>
                    <a:pt x="809" y="466"/>
                  </a:lnTo>
                  <a:lnTo>
                    <a:pt x="810" y="467"/>
                  </a:lnTo>
                  <a:lnTo>
                    <a:pt x="811" y="468"/>
                  </a:lnTo>
                  <a:lnTo>
                    <a:pt x="812" y="468"/>
                  </a:lnTo>
                  <a:lnTo>
                    <a:pt x="813" y="468"/>
                  </a:lnTo>
                  <a:lnTo>
                    <a:pt x="814" y="469"/>
                  </a:lnTo>
                  <a:lnTo>
                    <a:pt x="815" y="469"/>
                  </a:lnTo>
                  <a:lnTo>
                    <a:pt x="816" y="469"/>
                  </a:lnTo>
                  <a:lnTo>
                    <a:pt x="817" y="468"/>
                  </a:lnTo>
                  <a:lnTo>
                    <a:pt x="818" y="468"/>
                  </a:lnTo>
                  <a:lnTo>
                    <a:pt x="818" y="467"/>
                  </a:lnTo>
                  <a:lnTo>
                    <a:pt x="819" y="467"/>
                  </a:lnTo>
                  <a:lnTo>
                    <a:pt x="819" y="466"/>
                  </a:lnTo>
                  <a:lnTo>
                    <a:pt x="820" y="463"/>
                  </a:lnTo>
                  <a:lnTo>
                    <a:pt x="821" y="461"/>
                  </a:lnTo>
                  <a:lnTo>
                    <a:pt x="823" y="459"/>
                  </a:lnTo>
                  <a:lnTo>
                    <a:pt x="825" y="457"/>
                  </a:lnTo>
                  <a:lnTo>
                    <a:pt x="827" y="455"/>
                  </a:lnTo>
                  <a:lnTo>
                    <a:pt x="829" y="454"/>
                  </a:lnTo>
                  <a:lnTo>
                    <a:pt x="833" y="451"/>
                  </a:lnTo>
                  <a:lnTo>
                    <a:pt x="842" y="445"/>
                  </a:lnTo>
                  <a:lnTo>
                    <a:pt x="844" y="443"/>
                  </a:lnTo>
                  <a:lnTo>
                    <a:pt x="846" y="442"/>
                  </a:lnTo>
                  <a:lnTo>
                    <a:pt x="848" y="440"/>
                  </a:lnTo>
                  <a:lnTo>
                    <a:pt x="850" y="438"/>
                  </a:lnTo>
                  <a:lnTo>
                    <a:pt x="851" y="438"/>
                  </a:lnTo>
                  <a:lnTo>
                    <a:pt x="851" y="439"/>
                  </a:lnTo>
                  <a:lnTo>
                    <a:pt x="852" y="440"/>
                  </a:lnTo>
                  <a:lnTo>
                    <a:pt x="853" y="443"/>
                  </a:lnTo>
                  <a:lnTo>
                    <a:pt x="854" y="444"/>
                  </a:lnTo>
                  <a:lnTo>
                    <a:pt x="854" y="445"/>
                  </a:lnTo>
                  <a:lnTo>
                    <a:pt x="855" y="446"/>
                  </a:lnTo>
                  <a:lnTo>
                    <a:pt x="856" y="447"/>
                  </a:lnTo>
                  <a:lnTo>
                    <a:pt x="857" y="448"/>
                  </a:lnTo>
                  <a:lnTo>
                    <a:pt x="858" y="448"/>
                  </a:lnTo>
                  <a:lnTo>
                    <a:pt x="858" y="449"/>
                  </a:lnTo>
                  <a:lnTo>
                    <a:pt x="859" y="449"/>
                  </a:lnTo>
                  <a:lnTo>
                    <a:pt x="860" y="449"/>
                  </a:lnTo>
                  <a:lnTo>
                    <a:pt x="860" y="448"/>
                  </a:lnTo>
                  <a:lnTo>
                    <a:pt x="861" y="448"/>
                  </a:lnTo>
                  <a:lnTo>
                    <a:pt x="862" y="448"/>
                  </a:lnTo>
                  <a:lnTo>
                    <a:pt x="862" y="447"/>
                  </a:lnTo>
                  <a:lnTo>
                    <a:pt x="863" y="447"/>
                  </a:lnTo>
                  <a:lnTo>
                    <a:pt x="864" y="446"/>
                  </a:lnTo>
                  <a:lnTo>
                    <a:pt x="869" y="441"/>
                  </a:lnTo>
                  <a:lnTo>
                    <a:pt x="871" y="438"/>
                  </a:lnTo>
                  <a:lnTo>
                    <a:pt x="874" y="435"/>
                  </a:lnTo>
                  <a:lnTo>
                    <a:pt x="875" y="433"/>
                  </a:lnTo>
                  <a:lnTo>
                    <a:pt x="875" y="432"/>
                  </a:lnTo>
                  <a:lnTo>
                    <a:pt x="876" y="430"/>
                  </a:lnTo>
                  <a:lnTo>
                    <a:pt x="876" y="429"/>
                  </a:lnTo>
                  <a:lnTo>
                    <a:pt x="877" y="428"/>
                  </a:lnTo>
                  <a:lnTo>
                    <a:pt x="877" y="427"/>
                  </a:lnTo>
                  <a:lnTo>
                    <a:pt x="876" y="426"/>
                  </a:lnTo>
                  <a:lnTo>
                    <a:pt x="876" y="425"/>
                  </a:lnTo>
                  <a:lnTo>
                    <a:pt x="875" y="424"/>
                  </a:lnTo>
                  <a:lnTo>
                    <a:pt x="875" y="423"/>
                  </a:lnTo>
                  <a:lnTo>
                    <a:pt x="874" y="423"/>
                  </a:lnTo>
                  <a:lnTo>
                    <a:pt x="874" y="422"/>
                  </a:lnTo>
                  <a:lnTo>
                    <a:pt x="873" y="422"/>
                  </a:lnTo>
                  <a:lnTo>
                    <a:pt x="872" y="422"/>
                  </a:lnTo>
                  <a:lnTo>
                    <a:pt x="872" y="421"/>
                  </a:lnTo>
                  <a:lnTo>
                    <a:pt x="871" y="421"/>
                  </a:lnTo>
                  <a:lnTo>
                    <a:pt x="870" y="421"/>
                  </a:lnTo>
                  <a:lnTo>
                    <a:pt x="869" y="421"/>
                  </a:lnTo>
                  <a:lnTo>
                    <a:pt x="868" y="422"/>
                  </a:lnTo>
                  <a:lnTo>
                    <a:pt x="863" y="423"/>
                  </a:lnTo>
                  <a:lnTo>
                    <a:pt x="860" y="424"/>
                  </a:lnTo>
                  <a:lnTo>
                    <a:pt x="859" y="424"/>
                  </a:lnTo>
                  <a:lnTo>
                    <a:pt x="858" y="424"/>
                  </a:lnTo>
                  <a:lnTo>
                    <a:pt x="855" y="425"/>
                  </a:lnTo>
                  <a:lnTo>
                    <a:pt x="854" y="426"/>
                  </a:lnTo>
                  <a:lnTo>
                    <a:pt x="853" y="426"/>
                  </a:lnTo>
                  <a:lnTo>
                    <a:pt x="852" y="426"/>
                  </a:lnTo>
                  <a:lnTo>
                    <a:pt x="851" y="425"/>
                  </a:lnTo>
                  <a:lnTo>
                    <a:pt x="850" y="423"/>
                  </a:lnTo>
                  <a:lnTo>
                    <a:pt x="850" y="422"/>
                  </a:lnTo>
                  <a:lnTo>
                    <a:pt x="849" y="421"/>
                  </a:lnTo>
                  <a:lnTo>
                    <a:pt x="848" y="419"/>
                  </a:lnTo>
                  <a:lnTo>
                    <a:pt x="847" y="418"/>
                  </a:lnTo>
                  <a:lnTo>
                    <a:pt x="846" y="417"/>
                  </a:lnTo>
                  <a:lnTo>
                    <a:pt x="844" y="415"/>
                  </a:lnTo>
                  <a:lnTo>
                    <a:pt x="842" y="414"/>
                  </a:lnTo>
                  <a:lnTo>
                    <a:pt x="840" y="412"/>
                  </a:lnTo>
                  <a:lnTo>
                    <a:pt x="837" y="411"/>
                  </a:lnTo>
                  <a:lnTo>
                    <a:pt x="835" y="409"/>
                  </a:lnTo>
                  <a:lnTo>
                    <a:pt x="834" y="409"/>
                  </a:lnTo>
                  <a:lnTo>
                    <a:pt x="834" y="408"/>
                  </a:lnTo>
                  <a:lnTo>
                    <a:pt x="833" y="408"/>
                  </a:lnTo>
                  <a:lnTo>
                    <a:pt x="833" y="407"/>
                  </a:lnTo>
                  <a:lnTo>
                    <a:pt x="833" y="406"/>
                  </a:lnTo>
                  <a:lnTo>
                    <a:pt x="833" y="405"/>
                  </a:lnTo>
                  <a:lnTo>
                    <a:pt x="833" y="404"/>
                  </a:lnTo>
                  <a:lnTo>
                    <a:pt x="834" y="402"/>
                  </a:lnTo>
                  <a:lnTo>
                    <a:pt x="834" y="400"/>
                  </a:lnTo>
                  <a:lnTo>
                    <a:pt x="836" y="395"/>
                  </a:lnTo>
                  <a:lnTo>
                    <a:pt x="843" y="395"/>
                  </a:lnTo>
                  <a:lnTo>
                    <a:pt x="850" y="396"/>
                  </a:lnTo>
                  <a:lnTo>
                    <a:pt x="865" y="397"/>
                  </a:lnTo>
                  <a:lnTo>
                    <a:pt x="872" y="397"/>
                  </a:lnTo>
                  <a:lnTo>
                    <a:pt x="875" y="397"/>
                  </a:lnTo>
                  <a:lnTo>
                    <a:pt x="879" y="397"/>
                  </a:lnTo>
                  <a:lnTo>
                    <a:pt x="882" y="396"/>
                  </a:lnTo>
                  <a:lnTo>
                    <a:pt x="885" y="395"/>
                  </a:lnTo>
                  <a:lnTo>
                    <a:pt x="889" y="394"/>
                  </a:lnTo>
                  <a:lnTo>
                    <a:pt x="892" y="393"/>
                  </a:lnTo>
                  <a:lnTo>
                    <a:pt x="892" y="394"/>
                  </a:lnTo>
                  <a:lnTo>
                    <a:pt x="892" y="396"/>
                  </a:lnTo>
                  <a:lnTo>
                    <a:pt x="891" y="398"/>
                  </a:lnTo>
                  <a:lnTo>
                    <a:pt x="890" y="399"/>
                  </a:lnTo>
                  <a:lnTo>
                    <a:pt x="889" y="402"/>
                  </a:lnTo>
                  <a:lnTo>
                    <a:pt x="888" y="406"/>
                  </a:lnTo>
                  <a:lnTo>
                    <a:pt x="887" y="408"/>
                  </a:lnTo>
                  <a:lnTo>
                    <a:pt x="887" y="409"/>
                  </a:lnTo>
                  <a:lnTo>
                    <a:pt x="887" y="411"/>
                  </a:lnTo>
                  <a:lnTo>
                    <a:pt x="887" y="413"/>
                  </a:lnTo>
                  <a:lnTo>
                    <a:pt x="888" y="414"/>
                  </a:lnTo>
                  <a:lnTo>
                    <a:pt x="888" y="415"/>
                  </a:lnTo>
                  <a:lnTo>
                    <a:pt x="889" y="417"/>
                  </a:lnTo>
                  <a:lnTo>
                    <a:pt x="890" y="419"/>
                  </a:lnTo>
                  <a:lnTo>
                    <a:pt x="892" y="421"/>
                  </a:lnTo>
                  <a:lnTo>
                    <a:pt x="895" y="424"/>
                  </a:lnTo>
                  <a:lnTo>
                    <a:pt x="896" y="425"/>
                  </a:lnTo>
                  <a:lnTo>
                    <a:pt x="897" y="426"/>
                  </a:lnTo>
                  <a:lnTo>
                    <a:pt x="899" y="427"/>
                  </a:lnTo>
                  <a:lnTo>
                    <a:pt x="900" y="427"/>
                  </a:lnTo>
                  <a:lnTo>
                    <a:pt x="902" y="428"/>
                  </a:lnTo>
                  <a:lnTo>
                    <a:pt x="903" y="428"/>
                  </a:lnTo>
                  <a:lnTo>
                    <a:pt x="906" y="429"/>
                  </a:lnTo>
                  <a:lnTo>
                    <a:pt x="909" y="429"/>
                  </a:lnTo>
                  <a:lnTo>
                    <a:pt x="912" y="429"/>
                  </a:lnTo>
                  <a:lnTo>
                    <a:pt x="914" y="428"/>
                  </a:lnTo>
                  <a:lnTo>
                    <a:pt x="926" y="426"/>
                  </a:lnTo>
                  <a:lnTo>
                    <a:pt x="929" y="426"/>
                  </a:lnTo>
                  <a:lnTo>
                    <a:pt x="932" y="426"/>
                  </a:lnTo>
                  <a:lnTo>
                    <a:pt x="934" y="426"/>
                  </a:lnTo>
                  <a:lnTo>
                    <a:pt x="936" y="426"/>
                  </a:lnTo>
                  <a:lnTo>
                    <a:pt x="937" y="427"/>
                  </a:lnTo>
                  <a:lnTo>
                    <a:pt x="940" y="428"/>
                  </a:lnTo>
                  <a:lnTo>
                    <a:pt x="943" y="429"/>
                  </a:lnTo>
                  <a:lnTo>
                    <a:pt x="946" y="430"/>
                  </a:lnTo>
                  <a:lnTo>
                    <a:pt x="949" y="430"/>
                  </a:lnTo>
                  <a:lnTo>
                    <a:pt x="953" y="430"/>
                  </a:lnTo>
                  <a:lnTo>
                    <a:pt x="956" y="429"/>
                  </a:lnTo>
                  <a:lnTo>
                    <a:pt x="959" y="428"/>
                  </a:lnTo>
                  <a:lnTo>
                    <a:pt x="962" y="427"/>
                  </a:lnTo>
                  <a:lnTo>
                    <a:pt x="965" y="425"/>
                  </a:lnTo>
                  <a:lnTo>
                    <a:pt x="966" y="425"/>
                  </a:lnTo>
                  <a:lnTo>
                    <a:pt x="967" y="423"/>
                  </a:lnTo>
                  <a:lnTo>
                    <a:pt x="968" y="422"/>
                  </a:lnTo>
                  <a:lnTo>
                    <a:pt x="969" y="421"/>
                  </a:lnTo>
                  <a:lnTo>
                    <a:pt x="970" y="420"/>
                  </a:lnTo>
                  <a:lnTo>
                    <a:pt x="971" y="418"/>
                  </a:lnTo>
                  <a:lnTo>
                    <a:pt x="972" y="417"/>
                  </a:lnTo>
                  <a:lnTo>
                    <a:pt x="972" y="415"/>
                  </a:lnTo>
                  <a:lnTo>
                    <a:pt x="972" y="414"/>
                  </a:lnTo>
                  <a:lnTo>
                    <a:pt x="972" y="412"/>
                  </a:lnTo>
                  <a:lnTo>
                    <a:pt x="972" y="410"/>
                  </a:lnTo>
                  <a:lnTo>
                    <a:pt x="972" y="408"/>
                  </a:lnTo>
                  <a:lnTo>
                    <a:pt x="972" y="406"/>
                  </a:lnTo>
                  <a:lnTo>
                    <a:pt x="971" y="404"/>
                  </a:lnTo>
                  <a:lnTo>
                    <a:pt x="970" y="402"/>
                  </a:lnTo>
                  <a:lnTo>
                    <a:pt x="969" y="400"/>
                  </a:lnTo>
                  <a:lnTo>
                    <a:pt x="968" y="398"/>
                  </a:lnTo>
                  <a:lnTo>
                    <a:pt x="967" y="396"/>
                  </a:lnTo>
                  <a:lnTo>
                    <a:pt x="965" y="395"/>
                  </a:lnTo>
                  <a:lnTo>
                    <a:pt x="964" y="394"/>
                  </a:lnTo>
                  <a:lnTo>
                    <a:pt x="961" y="391"/>
                  </a:lnTo>
                  <a:lnTo>
                    <a:pt x="957" y="390"/>
                  </a:lnTo>
                  <a:lnTo>
                    <a:pt x="954" y="388"/>
                  </a:lnTo>
                  <a:lnTo>
                    <a:pt x="947" y="386"/>
                  </a:lnTo>
                  <a:lnTo>
                    <a:pt x="944" y="385"/>
                  </a:lnTo>
                  <a:lnTo>
                    <a:pt x="941" y="384"/>
                  </a:lnTo>
                  <a:lnTo>
                    <a:pt x="940" y="383"/>
                  </a:lnTo>
                  <a:lnTo>
                    <a:pt x="938" y="382"/>
                  </a:lnTo>
                  <a:lnTo>
                    <a:pt x="937" y="381"/>
                  </a:lnTo>
                  <a:lnTo>
                    <a:pt x="937" y="380"/>
                  </a:lnTo>
                  <a:lnTo>
                    <a:pt x="936" y="379"/>
                  </a:lnTo>
                  <a:lnTo>
                    <a:pt x="935" y="378"/>
                  </a:lnTo>
                  <a:lnTo>
                    <a:pt x="935" y="377"/>
                  </a:lnTo>
                  <a:lnTo>
                    <a:pt x="935" y="375"/>
                  </a:lnTo>
                  <a:lnTo>
                    <a:pt x="935" y="373"/>
                  </a:lnTo>
                  <a:lnTo>
                    <a:pt x="935" y="371"/>
                  </a:lnTo>
                  <a:lnTo>
                    <a:pt x="937" y="367"/>
                  </a:lnTo>
                  <a:lnTo>
                    <a:pt x="939" y="363"/>
                  </a:lnTo>
                  <a:lnTo>
                    <a:pt x="940" y="359"/>
                  </a:lnTo>
                  <a:lnTo>
                    <a:pt x="941" y="356"/>
                  </a:lnTo>
                  <a:lnTo>
                    <a:pt x="941" y="352"/>
                  </a:lnTo>
                  <a:lnTo>
                    <a:pt x="941" y="349"/>
                  </a:lnTo>
                  <a:lnTo>
                    <a:pt x="941" y="347"/>
                  </a:lnTo>
                  <a:lnTo>
                    <a:pt x="940" y="344"/>
                  </a:lnTo>
                  <a:lnTo>
                    <a:pt x="938" y="342"/>
                  </a:lnTo>
                  <a:lnTo>
                    <a:pt x="937" y="339"/>
                  </a:lnTo>
                  <a:lnTo>
                    <a:pt x="935" y="337"/>
                  </a:lnTo>
                  <a:lnTo>
                    <a:pt x="933" y="336"/>
                  </a:lnTo>
                  <a:lnTo>
                    <a:pt x="930" y="334"/>
                  </a:lnTo>
                  <a:lnTo>
                    <a:pt x="924" y="331"/>
                  </a:lnTo>
                  <a:lnTo>
                    <a:pt x="918" y="328"/>
                  </a:lnTo>
                  <a:lnTo>
                    <a:pt x="904" y="324"/>
                  </a:lnTo>
                  <a:lnTo>
                    <a:pt x="889" y="321"/>
                  </a:lnTo>
                  <a:lnTo>
                    <a:pt x="883" y="319"/>
                  </a:lnTo>
                  <a:lnTo>
                    <a:pt x="877" y="316"/>
                  </a:lnTo>
                  <a:lnTo>
                    <a:pt x="871" y="314"/>
                  </a:lnTo>
                  <a:lnTo>
                    <a:pt x="869" y="313"/>
                  </a:lnTo>
                  <a:lnTo>
                    <a:pt x="867" y="311"/>
                  </a:lnTo>
                  <a:lnTo>
                    <a:pt x="864" y="308"/>
                  </a:lnTo>
                  <a:lnTo>
                    <a:pt x="860" y="304"/>
                  </a:lnTo>
                  <a:lnTo>
                    <a:pt x="858" y="301"/>
                  </a:lnTo>
                  <a:lnTo>
                    <a:pt x="855" y="297"/>
                  </a:lnTo>
                  <a:lnTo>
                    <a:pt x="851" y="289"/>
                  </a:lnTo>
                  <a:lnTo>
                    <a:pt x="847" y="281"/>
                  </a:lnTo>
                  <a:lnTo>
                    <a:pt x="842" y="274"/>
                  </a:lnTo>
                  <a:lnTo>
                    <a:pt x="840" y="270"/>
                  </a:lnTo>
                  <a:lnTo>
                    <a:pt x="837" y="266"/>
                  </a:lnTo>
                  <a:lnTo>
                    <a:pt x="835" y="263"/>
                  </a:lnTo>
                  <a:lnTo>
                    <a:pt x="831" y="260"/>
                  </a:lnTo>
                  <a:lnTo>
                    <a:pt x="828" y="257"/>
                  </a:lnTo>
                  <a:lnTo>
                    <a:pt x="824" y="254"/>
                  </a:lnTo>
                  <a:lnTo>
                    <a:pt x="820" y="252"/>
                  </a:lnTo>
                  <a:lnTo>
                    <a:pt x="818" y="251"/>
                  </a:lnTo>
                  <a:lnTo>
                    <a:pt x="816" y="251"/>
                  </a:lnTo>
                  <a:lnTo>
                    <a:pt x="814" y="250"/>
                  </a:lnTo>
                  <a:lnTo>
                    <a:pt x="813" y="250"/>
                  </a:lnTo>
                  <a:lnTo>
                    <a:pt x="811" y="250"/>
                  </a:lnTo>
                  <a:lnTo>
                    <a:pt x="809" y="251"/>
                  </a:lnTo>
                  <a:lnTo>
                    <a:pt x="808" y="251"/>
                  </a:lnTo>
                  <a:lnTo>
                    <a:pt x="806" y="252"/>
                  </a:lnTo>
                  <a:lnTo>
                    <a:pt x="805" y="252"/>
                  </a:lnTo>
                  <a:lnTo>
                    <a:pt x="804" y="253"/>
                  </a:lnTo>
                  <a:lnTo>
                    <a:pt x="802" y="254"/>
                  </a:lnTo>
                  <a:lnTo>
                    <a:pt x="801" y="255"/>
                  </a:lnTo>
                  <a:lnTo>
                    <a:pt x="799" y="258"/>
                  </a:lnTo>
                  <a:lnTo>
                    <a:pt x="798" y="261"/>
                  </a:lnTo>
                  <a:lnTo>
                    <a:pt x="796" y="264"/>
                  </a:lnTo>
                  <a:lnTo>
                    <a:pt x="795" y="267"/>
                  </a:lnTo>
                  <a:lnTo>
                    <a:pt x="795" y="271"/>
                  </a:lnTo>
                  <a:lnTo>
                    <a:pt x="794" y="275"/>
                  </a:lnTo>
                  <a:lnTo>
                    <a:pt x="795" y="278"/>
                  </a:lnTo>
                  <a:lnTo>
                    <a:pt x="795" y="282"/>
                  </a:lnTo>
                  <a:lnTo>
                    <a:pt x="796" y="285"/>
                  </a:lnTo>
                  <a:lnTo>
                    <a:pt x="787" y="286"/>
                  </a:lnTo>
                  <a:lnTo>
                    <a:pt x="783" y="286"/>
                  </a:lnTo>
                  <a:lnTo>
                    <a:pt x="779" y="286"/>
                  </a:lnTo>
                  <a:lnTo>
                    <a:pt x="775" y="285"/>
                  </a:lnTo>
                  <a:lnTo>
                    <a:pt x="772" y="284"/>
                  </a:lnTo>
                  <a:lnTo>
                    <a:pt x="769" y="283"/>
                  </a:lnTo>
                  <a:lnTo>
                    <a:pt x="766" y="282"/>
                  </a:lnTo>
                  <a:lnTo>
                    <a:pt x="760" y="278"/>
                  </a:lnTo>
                  <a:lnTo>
                    <a:pt x="755" y="274"/>
                  </a:lnTo>
                  <a:lnTo>
                    <a:pt x="751" y="270"/>
                  </a:lnTo>
                  <a:lnTo>
                    <a:pt x="746" y="265"/>
                  </a:lnTo>
                  <a:lnTo>
                    <a:pt x="738" y="255"/>
                  </a:lnTo>
                  <a:lnTo>
                    <a:pt x="734" y="250"/>
                  </a:lnTo>
                  <a:lnTo>
                    <a:pt x="729" y="245"/>
                  </a:lnTo>
                  <a:lnTo>
                    <a:pt x="724" y="241"/>
                  </a:lnTo>
                  <a:lnTo>
                    <a:pt x="719" y="237"/>
                  </a:lnTo>
                  <a:lnTo>
                    <a:pt x="713" y="234"/>
                  </a:lnTo>
                  <a:lnTo>
                    <a:pt x="710" y="233"/>
                  </a:lnTo>
                  <a:lnTo>
                    <a:pt x="706" y="232"/>
                  </a:lnTo>
                  <a:lnTo>
                    <a:pt x="703" y="232"/>
                  </a:lnTo>
                  <a:lnTo>
                    <a:pt x="699" y="231"/>
                  </a:lnTo>
                  <a:lnTo>
                    <a:pt x="696" y="231"/>
                  </a:lnTo>
                  <a:lnTo>
                    <a:pt x="693" y="231"/>
                  </a:lnTo>
                  <a:lnTo>
                    <a:pt x="689" y="232"/>
                  </a:lnTo>
                  <a:lnTo>
                    <a:pt x="686" y="233"/>
                  </a:lnTo>
                  <a:lnTo>
                    <a:pt x="683" y="234"/>
                  </a:lnTo>
                  <a:lnTo>
                    <a:pt x="680" y="235"/>
                  </a:lnTo>
                  <a:lnTo>
                    <a:pt x="677" y="237"/>
                  </a:lnTo>
                  <a:lnTo>
                    <a:pt x="675" y="238"/>
                  </a:lnTo>
                  <a:lnTo>
                    <a:pt x="673" y="241"/>
                  </a:lnTo>
                  <a:lnTo>
                    <a:pt x="672" y="242"/>
                  </a:lnTo>
                  <a:lnTo>
                    <a:pt x="671" y="243"/>
                  </a:lnTo>
                  <a:lnTo>
                    <a:pt x="670" y="245"/>
                  </a:lnTo>
                  <a:lnTo>
                    <a:pt x="670" y="246"/>
                  </a:lnTo>
                  <a:lnTo>
                    <a:pt x="669" y="248"/>
                  </a:lnTo>
                  <a:lnTo>
                    <a:pt x="669" y="249"/>
                  </a:lnTo>
                  <a:lnTo>
                    <a:pt x="669" y="253"/>
                  </a:lnTo>
                  <a:lnTo>
                    <a:pt x="669" y="257"/>
                  </a:lnTo>
                  <a:lnTo>
                    <a:pt x="670" y="261"/>
                  </a:lnTo>
                  <a:lnTo>
                    <a:pt x="671" y="265"/>
                  </a:lnTo>
                  <a:lnTo>
                    <a:pt x="673" y="273"/>
                  </a:lnTo>
                  <a:lnTo>
                    <a:pt x="675" y="281"/>
                  </a:lnTo>
                  <a:lnTo>
                    <a:pt x="676" y="285"/>
                  </a:lnTo>
                  <a:lnTo>
                    <a:pt x="677" y="289"/>
                  </a:lnTo>
                  <a:lnTo>
                    <a:pt x="678" y="293"/>
                  </a:lnTo>
                  <a:lnTo>
                    <a:pt x="678" y="296"/>
                  </a:lnTo>
                  <a:lnTo>
                    <a:pt x="677" y="300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6" y="305"/>
                  </a:lnTo>
                  <a:lnTo>
                    <a:pt x="675" y="307"/>
                  </a:lnTo>
                  <a:lnTo>
                    <a:pt x="674" y="308"/>
                  </a:lnTo>
                  <a:lnTo>
                    <a:pt x="673" y="310"/>
                  </a:lnTo>
                  <a:lnTo>
                    <a:pt x="670" y="313"/>
                  </a:lnTo>
                  <a:lnTo>
                    <a:pt x="666" y="316"/>
                  </a:lnTo>
                  <a:lnTo>
                    <a:pt x="665" y="317"/>
                  </a:lnTo>
                  <a:lnTo>
                    <a:pt x="664" y="317"/>
                  </a:lnTo>
                  <a:lnTo>
                    <a:pt x="661" y="320"/>
                  </a:lnTo>
                  <a:lnTo>
                    <a:pt x="658" y="322"/>
                  </a:lnTo>
                  <a:lnTo>
                    <a:pt x="655" y="325"/>
                  </a:lnTo>
                  <a:lnTo>
                    <a:pt x="652" y="328"/>
                  </a:lnTo>
                  <a:lnTo>
                    <a:pt x="650" y="331"/>
                  </a:lnTo>
                  <a:lnTo>
                    <a:pt x="647" y="334"/>
                  </a:lnTo>
                  <a:lnTo>
                    <a:pt x="647" y="335"/>
                  </a:lnTo>
                  <a:lnTo>
                    <a:pt x="646" y="336"/>
                  </a:lnTo>
                  <a:lnTo>
                    <a:pt x="646" y="338"/>
                  </a:lnTo>
                  <a:lnTo>
                    <a:pt x="646" y="339"/>
                  </a:lnTo>
                  <a:lnTo>
                    <a:pt x="646" y="340"/>
                  </a:lnTo>
                  <a:lnTo>
                    <a:pt x="646" y="342"/>
                  </a:lnTo>
                  <a:lnTo>
                    <a:pt x="647" y="343"/>
                  </a:lnTo>
                  <a:lnTo>
                    <a:pt x="648" y="344"/>
                  </a:lnTo>
                  <a:lnTo>
                    <a:pt x="649" y="347"/>
                  </a:lnTo>
                  <a:lnTo>
                    <a:pt x="650" y="348"/>
                  </a:lnTo>
                  <a:lnTo>
                    <a:pt x="650" y="350"/>
                  </a:lnTo>
                  <a:lnTo>
                    <a:pt x="651" y="351"/>
                  </a:lnTo>
                  <a:lnTo>
                    <a:pt x="651" y="353"/>
                  </a:lnTo>
                  <a:lnTo>
                    <a:pt x="651" y="355"/>
                  </a:lnTo>
                  <a:lnTo>
                    <a:pt x="650" y="357"/>
                  </a:lnTo>
                  <a:lnTo>
                    <a:pt x="650" y="359"/>
                  </a:lnTo>
                  <a:lnTo>
                    <a:pt x="649" y="362"/>
                  </a:lnTo>
                  <a:lnTo>
                    <a:pt x="647" y="367"/>
                  </a:lnTo>
                  <a:lnTo>
                    <a:pt x="646" y="369"/>
                  </a:lnTo>
                  <a:lnTo>
                    <a:pt x="645" y="371"/>
                  </a:lnTo>
                  <a:lnTo>
                    <a:pt x="643" y="373"/>
                  </a:lnTo>
                  <a:lnTo>
                    <a:pt x="642" y="374"/>
                  </a:lnTo>
                  <a:lnTo>
                    <a:pt x="641" y="374"/>
                  </a:lnTo>
                  <a:lnTo>
                    <a:pt x="640" y="375"/>
                  </a:lnTo>
                  <a:lnTo>
                    <a:pt x="639" y="375"/>
                  </a:lnTo>
                  <a:lnTo>
                    <a:pt x="638" y="375"/>
                  </a:lnTo>
                  <a:lnTo>
                    <a:pt x="636" y="374"/>
                  </a:lnTo>
                  <a:lnTo>
                    <a:pt x="635" y="374"/>
                  </a:lnTo>
                  <a:lnTo>
                    <a:pt x="634" y="373"/>
                  </a:lnTo>
                  <a:lnTo>
                    <a:pt x="633" y="372"/>
                  </a:lnTo>
                  <a:lnTo>
                    <a:pt x="630" y="370"/>
                  </a:lnTo>
                  <a:lnTo>
                    <a:pt x="628" y="367"/>
                  </a:lnTo>
                  <a:lnTo>
                    <a:pt x="626" y="363"/>
                  </a:lnTo>
                  <a:lnTo>
                    <a:pt x="624" y="359"/>
                  </a:lnTo>
                  <a:lnTo>
                    <a:pt x="623" y="356"/>
                  </a:lnTo>
                  <a:lnTo>
                    <a:pt x="620" y="348"/>
                  </a:lnTo>
                  <a:lnTo>
                    <a:pt x="619" y="345"/>
                  </a:lnTo>
                  <a:lnTo>
                    <a:pt x="618" y="342"/>
                  </a:lnTo>
                  <a:lnTo>
                    <a:pt x="617" y="338"/>
                  </a:lnTo>
                  <a:lnTo>
                    <a:pt x="616" y="334"/>
                  </a:lnTo>
                  <a:lnTo>
                    <a:pt x="614" y="331"/>
                  </a:lnTo>
                  <a:lnTo>
                    <a:pt x="611" y="328"/>
                  </a:lnTo>
                  <a:lnTo>
                    <a:pt x="609" y="325"/>
                  </a:lnTo>
                  <a:lnTo>
                    <a:pt x="606" y="322"/>
                  </a:lnTo>
                  <a:lnTo>
                    <a:pt x="602" y="320"/>
                  </a:lnTo>
                  <a:lnTo>
                    <a:pt x="599" y="318"/>
                  </a:lnTo>
                  <a:lnTo>
                    <a:pt x="590" y="315"/>
                  </a:lnTo>
                  <a:lnTo>
                    <a:pt x="581" y="312"/>
                  </a:lnTo>
                  <a:lnTo>
                    <a:pt x="572" y="310"/>
                  </a:lnTo>
                  <a:lnTo>
                    <a:pt x="561" y="308"/>
                  </a:lnTo>
                  <a:lnTo>
                    <a:pt x="519" y="305"/>
                  </a:lnTo>
                  <a:lnTo>
                    <a:pt x="501" y="303"/>
                  </a:lnTo>
                  <a:lnTo>
                    <a:pt x="493" y="302"/>
                  </a:lnTo>
                  <a:lnTo>
                    <a:pt x="486" y="300"/>
                  </a:lnTo>
                  <a:lnTo>
                    <a:pt x="494" y="291"/>
                  </a:lnTo>
                  <a:lnTo>
                    <a:pt x="501" y="282"/>
                  </a:lnTo>
                  <a:lnTo>
                    <a:pt x="517" y="263"/>
                  </a:lnTo>
                  <a:lnTo>
                    <a:pt x="520" y="260"/>
                  </a:lnTo>
                  <a:lnTo>
                    <a:pt x="522" y="257"/>
                  </a:lnTo>
                  <a:lnTo>
                    <a:pt x="525" y="255"/>
                  </a:lnTo>
                  <a:lnTo>
                    <a:pt x="527" y="253"/>
                  </a:lnTo>
                  <a:lnTo>
                    <a:pt x="530" y="251"/>
                  </a:lnTo>
                  <a:lnTo>
                    <a:pt x="532" y="250"/>
                  </a:lnTo>
                  <a:lnTo>
                    <a:pt x="535" y="249"/>
                  </a:lnTo>
                  <a:lnTo>
                    <a:pt x="538" y="248"/>
                  </a:lnTo>
                  <a:lnTo>
                    <a:pt x="540" y="247"/>
                  </a:lnTo>
                  <a:lnTo>
                    <a:pt x="543" y="246"/>
                  </a:lnTo>
                  <a:lnTo>
                    <a:pt x="550" y="245"/>
                  </a:lnTo>
                  <a:lnTo>
                    <a:pt x="565" y="243"/>
                  </a:lnTo>
                  <a:lnTo>
                    <a:pt x="574" y="242"/>
                  </a:lnTo>
                  <a:lnTo>
                    <a:pt x="582" y="240"/>
                  </a:lnTo>
                  <a:lnTo>
                    <a:pt x="598" y="237"/>
                  </a:lnTo>
                  <a:lnTo>
                    <a:pt x="606" y="236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6"/>
                  </a:lnTo>
                  <a:lnTo>
                    <a:pt x="626" y="236"/>
                  </a:lnTo>
                  <a:lnTo>
                    <a:pt x="630" y="237"/>
                  </a:lnTo>
                  <a:lnTo>
                    <a:pt x="631" y="237"/>
                  </a:lnTo>
                  <a:lnTo>
                    <a:pt x="632" y="237"/>
                  </a:lnTo>
                  <a:lnTo>
                    <a:pt x="632" y="236"/>
                  </a:lnTo>
                  <a:lnTo>
                    <a:pt x="633" y="236"/>
                  </a:lnTo>
                  <a:lnTo>
                    <a:pt x="634" y="235"/>
                  </a:lnTo>
                  <a:lnTo>
                    <a:pt x="634" y="234"/>
                  </a:lnTo>
                  <a:lnTo>
                    <a:pt x="635" y="234"/>
                  </a:lnTo>
                  <a:lnTo>
                    <a:pt x="635" y="233"/>
                  </a:lnTo>
                  <a:lnTo>
                    <a:pt x="635" y="232"/>
                  </a:lnTo>
                  <a:lnTo>
                    <a:pt x="635" y="231"/>
                  </a:lnTo>
                  <a:lnTo>
                    <a:pt x="635" y="230"/>
                  </a:lnTo>
                  <a:lnTo>
                    <a:pt x="634" y="230"/>
                  </a:lnTo>
                  <a:lnTo>
                    <a:pt x="634" y="229"/>
                  </a:lnTo>
                  <a:lnTo>
                    <a:pt x="634" y="228"/>
                  </a:lnTo>
                  <a:lnTo>
                    <a:pt x="633" y="228"/>
                  </a:lnTo>
                  <a:lnTo>
                    <a:pt x="633" y="227"/>
                  </a:lnTo>
                  <a:lnTo>
                    <a:pt x="632" y="227"/>
                  </a:lnTo>
                  <a:lnTo>
                    <a:pt x="630" y="226"/>
                  </a:lnTo>
                  <a:lnTo>
                    <a:pt x="629" y="225"/>
                  </a:lnTo>
                  <a:lnTo>
                    <a:pt x="627" y="225"/>
                  </a:lnTo>
                  <a:lnTo>
                    <a:pt x="625" y="224"/>
                  </a:lnTo>
                  <a:lnTo>
                    <a:pt x="621" y="223"/>
                  </a:lnTo>
                  <a:lnTo>
                    <a:pt x="617" y="223"/>
                  </a:lnTo>
                  <a:lnTo>
                    <a:pt x="614" y="223"/>
                  </a:lnTo>
                  <a:lnTo>
                    <a:pt x="613" y="223"/>
                  </a:lnTo>
                  <a:lnTo>
                    <a:pt x="611" y="223"/>
                  </a:lnTo>
                  <a:lnTo>
                    <a:pt x="609" y="223"/>
                  </a:lnTo>
                  <a:lnTo>
                    <a:pt x="607" y="222"/>
                  </a:lnTo>
                  <a:lnTo>
                    <a:pt x="605" y="222"/>
                  </a:lnTo>
                  <a:lnTo>
                    <a:pt x="602" y="221"/>
                  </a:lnTo>
                  <a:lnTo>
                    <a:pt x="600" y="219"/>
                  </a:lnTo>
                  <a:lnTo>
                    <a:pt x="597" y="218"/>
                  </a:lnTo>
                  <a:lnTo>
                    <a:pt x="595" y="218"/>
                  </a:lnTo>
                  <a:lnTo>
                    <a:pt x="594" y="218"/>
                  </a:lnTo>
                  <a:lnTo>
                    <a:pt x="592" y="217"/>
                  </a:lnTo>
                  <a:lnTo>
                    <a:pt x="591" y="217"/>
                  </a:lnTo>
                  <a:lnTo>
                    <a:pt x="589" y="218"/>
                  </a:lnTo>
                  <a:lnTo>
                    <a:pt x="587" y="218"/>
                  </a:lnTo>
                  <a:lnTo>
                    <a:pt x="588" y="216"/>
                  </a:lnTo>
                  <a:lnTo>
                    <a:pt x="589" y="215"/>
                  </a:lnTo>
                  <a:lnTo>
                    <a:pt x="590" y="213"/>
                  </a:lnTo>
                  <a:lnTo>
                    <a:pt x="590" y="211"/>
                  </a:lnTo>
                  <a:lnTo>
                    <a:pt x="591" y="210"/>
                  </a:lnTo>
                  <a:lnTo>
                    <a:pt x="591" y="208"/>
                  </a:lnTo>
                  <a:lnTo>
                    <a:pt x="592" y="207"/>
                  </a:lnTo>
                  <a:lnTo>
                    <a:pt x="592" y="205"/>
                  </a:lnTo>
                  <a:lnTo>
                    <a:pt x="592" y="204"/>
                  </a:lnTo>
                  <a:lnTo>
                    <a:pt x="592" y="203"/>
                  </a:lnTo>
                  <a:lnTo>
                    <a:pt x="592" y="201"/>
                  </a:lnTo>
                  <a:lnTo>
                    <a:pt x="592" y="200"/>
                  </a:lnTo>
                  <a:lnTo>
                    <a:pt x="591" y="199"/>
                  </a:lnTo>
                  <a:lnTo>
                    <a:pt x="591" y="197"/>
                  </a:lnTo>
                  <a:lnTo>
                    <a:pt x="591" y="196"/>
                  </a:lnTo>
                  <a:lnTo>
                    <a:pt x="590" y="195"/>
                  </a:lnTo>
                  <a:lnTo>
                    <a:pt x="592" y="197"/>
                  </a:lnTo>
                  <a:lnTo>
                    <a:pt x="594" y="199"/>
                  </a:lnTo>
                  <a:lnTo>
                    <a:pt x="595" y="201"/>
                  </a:lnTo>
                  <a:lnTo>
                    <a:pt x="597" y="202"/>
                  </a:lnTo>
                  <a:lnTo>
                    <a:pt x="598" y="203"/>
                  </a:lnTo>
                  <a:lnTo>
                    <a:pt x="598" y="204"/>
                  </a:lnTo>
                  <a:lnTo>
                    <a:pt x="599" y="204"/>
                  </a:lnTo>
                  <a:lnTo>
                    <a:pt x="600" y="204"/>
                  </a:lnTo>
                  <a:lnTo>
                    <a:pt x="601" y="204"/>
                  </a:lnTo>
                  <a:lnTo>
                    <a:pt x="602" y="204"/>
                  </a:lnTo>
                  <a:lnTo>
                    <a:pt x="603" y="204"/>
                  </a:lnTo>
                  <a:lnTo>
                    <a:pt x="604" y="204"/>
                  </a:lnTo>
                  <a:lnTo>
                    <a:pt x="609" y="208"/>
                  </a:lnTo>
                  <a:lnTo>
                    <a:pt x="613" y="211"/>
                  </a:lnTo>
                  <a:lnTo>
                    <a:pt x="615" y="212"/>
                  </a:lnTo>
                  <a:lnTo>
                    <a:pt x="617" y="213"/>
                  </a:lnTo>
                  <a:lnTo>
                    <a:pt x="619" y="213"/>
                  </a:lnTo>
                  <a:lnTo>
                    <a:pt x="621" y="213"/>
                  </a:lnTo>
                  <a:lnTo>
                    <a:pt x="622" y="213"/>
                  </a:lnTo>
                  <a:lnTo>
                    <a:pt x="624" y="213"/>
                  </a:lnTo>
                  <a:lnTo>
                    <a:pt x="625" y="213"/>
                  </a:lnTo>
                  <a:lnTo>
                    <a:pt x="626" y="212"/>
                  </a:lnTo>
                  <a:lnTo>
                    <a:pt x="627" y="211"/>
                  </a:lnTo>
                  <a:lnTo>
                    <a:pt x="628" y="210"/>
                  </a:lnTo>
                  <a:lnTo>
                    <a:pt x="629" y="209"/>
                  </a:lnTo>
                  <a:lnTo>
                    <a:pt x="630" y="207"/>
                  </a:lnTo>
                  <a:lnTo>
                    <a:pt x="631" y="204"/>
                  </a:lnTo>
                  <a:lnTo>
                    <a:pt x="633" y="201"/>
                  </a:lnTo>
                  <a:lnTo>
                    <a:pt x="633" y="197"/>
                  </a:lnTo>
                  <a:lnTo>
                    <a:pt x="634" y="193"/>
                  </a:lnTo>
                  <a:lnTo>
                    <a:pt x="635" y="184"/>
                  </a:lnTo>
                  <a:lnTo>
                    <a:pt x="635" y="175"/>
                  </a:lnTo>
                  <a:lnTo>
                    <a:pt x="641" y="175"/>
                  </a:lnTo>
                  <a:lnTo>
                    <a:pt x="648" y="176"/>
                  </a:lnTo>
                  <a:lnTo>
                    <a:pt x="660" y="177"/>
                  </a:lnTo>
                  <a:lnTo>
                    <a:pt x="672" y="179"/>
                  </a:lnTo>
                  <a:lnTo>
                    <a:pt x="683" y="181"/>
                  </a:lnTo>
                  <a:lnTo>
                    <a:pt x="682" y="182"/>
                  </a:lnTo>
                  <a:lnTo>
                    <a:pt x="682" y="183"/>
                  </a:lnTo>
                  <a:lnTo>
                    <a:pt x="680" y="186"/>
                  </a:lnTo>
                  <a:lnTo>
                    <a:pt x="678" y="189"/>
                  </a:lnTo>
                  <a:lnTo>
                    <a:pt x="676" y="193"/>
                  </a:lnTo>
                  <a:lnTo>
                    <a:pt x="676" y="195"/>
                  </a:lnTo>
                  <a:lnTo>
                    <a:pt x="675" y="196"/>
                  </a:lnTo>
                  <a:lnTo>
                    <a:pt x="675" y="197"/>
                  </a:lnTo>
                  <a:lnTo>
                    <a:pt x="675" y="198"/>
                  </a:lnTo>
                  <a:lnTo>
                    <a:pt x="676" y="199"/>
                  </a:lnTo>
                  <a:lnTo>
                    <a:pt x="677" y="199"/>
                  </a:lnTo>
                  <a:lnTo>
                    <a:pt x="678" y="199"/>
                  </a:lnTo>
                  <a:lnTo>
                    <a:pt x="679" y="198"/>
                  </a:lnTo>
                  <a:lnTo>
                    <a:pt x="680" y="198"/>
                  </a:lnTo>
                  <a:lnTo>
                    <a:pt x="684" y="197"/>
                  </a:lnTo>
                  <a:lnTo>
                    <a:pt x="687" y="196"/>
                  </a:lnTo>
                  <a:lnTo>
                    <a:pt x="690" y="194"/>
                  </a:lnTo>
                  <a:lnTo>
                    <a:pt x="693" y="193"/>
                  </a:lnTo>
                  <a:lnTo>
                    <a:pt x="700" y="188"/>
                  </a:lnTo>
                  <a:lnTo>
                    <a:pt x="702" y="187"/>
                  </a:lnTo>
                  <a:lnTo>
                    <a:pt x="704" y="187"/>
                  </a:lnTo>
                  <a:lnTo>
                    <a:pt x="706" y="186"/>
                  </a:lnTo>
                  <a:lnTo>
                    <a:pt x="709" y="186"/>
                  </a:lnTo>
                  <a:lnTo>
                    <a:pt x="711" y="186"/>
                  </a:lnTo>
                  <a:lnTo>
                    <a:pt x="715" y="187"/>
                  </a:lnTo>
                  <a:lnTo>
                    <a:pt x="718" y="188"/>
                  </a:lnTo>
                  <a:lnTo>
                    <a:pt x="723" y="189"/>
                  </a:lnTo>
                  <a:lnTo>
                    <a:pt x="722" y="190"/>
                  </a:lnTo>
                  <a:lnTo>
                    <a:pt x="721" y="190"/>
                  </a:lnTo>
                  <a:lnTo>
                    <a:pt x="720" y="191"/>
                  </a:lnTo>
                  <a:lnTo>
                    <a:pt x="719" y="192"/>
                  </a:lnTo>
                  <a:lnTo>
                    <a:pt x="718" y="193"/>
                  </a:lnTo>
                  <a:lnTo>
                    <a:pt x="717" y="194"/>
                  </a:lnTo>
                  <a:lnTo>
                    <a:pt x="717" y="196"/>
                  </a:lnTo>
                  <a:lnTo>
                    <a:pt x="716" y="197"/>
                  </a:lnTo>
                  <a:lnTo>
                    <a:pt x="716" y="198"/>
                  </a:lnTo>
                  <a:lnTo>
                    <a:pt x="715" y="199"/>
                  </a:lnTo>
                  <a:lnTo>
                    <a:pt x="715" y="202"/>
                  </a:lnTo>
                  <a:lnTo>
                    <a:pt x="714" y="203"/>
                  </a:lnTo>
                  <a:lnTo>
                    <a:pt x="714" y="204"/>
                  </a:lnTo>
                  <a:lnTo>
                    <a:pt x="714" y="205"/>
                  </a:lnTo>
                  <a:lnTo>
                    <a:pt x="714" y="206"/>
                  </a:lnTo>
                  <a:lnTo>
                    <a:pt x="712" y="206"/>
                  </a:lnTo>
                  <a:lnTo>
                    <a:pt x="711" y="205"/>
                  </a:lnTo>
                  <a:lnTo>
                    <a:pt x="709" y="205"/>
                  </a:lnTo>
                  <a:lnTo>
                    <a:pt x="708" y="205"/>
                  </a:lnTo>
                  <a:lnTo>
                    <a:pt x="704" y="205"/>
                  </a:lnTo>
                  <a:lnTo>
                    <a:pt x="701" y="206"/>
                  </a:lnTo>
                  <a:lnTo>
                    <a:pt x="698" y="206"/>
                  </a:lnTo>
                  <a:lnTo>
                    <a:pt x="694" y="207"/>
                  </a:lnTo>
                  <a:lnTo>
                    <a:pt x="686" y="209"/>
                  </a:lnTo>
                  <a:lnTo>
                    <a:pt x="685" y="208"/>
                  </a:lnTo>
                  <a:lnTo>
                    <a:pt x="684" y="208"/>
                  </a:lnTo>
                  <a:lnTo>
                    <a:pt x="683" y="207"/>
                  </a:lnTo>
                  <a:lnTo>
                    <a:pt x="681" y="207"/>
                  </a:lnTo>
                  <a:lnTo>
                    <a:pt x="677" y="206"/>
                  </a:lnTo>
                  <a:lnTo>
                    <a:pt x="673" y="206"/>
                  </a:lnTo>
                  <a:lnTo>
                    <a:pt x="668" y="205"/>
                  </a:lnTo>
                  <a:lnTo>
                    <a:pt x="664" y="205"/>
                  </a:lnTo>
                  <a:lnTo>
                    <a:pt x="662" y="205"/>
                  </a:lnTo>
                  <a:lnTo>
                    <a:pt x="660" y="205"/>
                  </a:lnTo>
                  <a:lnTo>
                    <a:pt x="659" y="206"/>
                  </a:lnTo>
                  <a:lnTo>
                    <a:pt x="658" y="206"/>
                  </a:lnTo>
                  <a:lnTo>
                    <a:pt x="657" y="208"/>
                  </a:lnTo>
                  <a:lnTo>
                    <a:pt x="655" y="209"/>
                  </a:lnTo>
                  <a:lnTo>
                    <a:pt x="655" y="210"/>
                  </a:lnTo>
                  <a:lnTo>
                    <a:pt x="654" y="212"/>
                  </a:lnTo>
                  <a:lnTo>
                    <a:pt x="654" y="213"/>
                  </a:lnTo>
                  <a:lnTo>
                    <a:pt x="654" y="214"/>
                  </a:lnTo>
                  <a:lnTo>
                    <a:pt x="654" y="215"/>
                  </a:lnTo>
                  <a:lnTo>
                    <a:pt x="654" y="216"/>
                  </a:lnTo>
                  <a:lnTo>
                    <a:pt x="655" y="216"/>
                  </a:lnTo>
                  <a:lnTo>
                    <a:pt x="656" y="217"/>
                  </a:lnTo>
                  <a:lnTo>
                    <a:pt x="656" y="218"/>
                  </a:lnTo>
                  <a:lnTo>
                    <a:pt x="657" y="218"/>
                  </a:lnTo>
                  <a:lnTo>
                    <a:pt x="660" y="219"/>
                  </a:lnTo>
                  <a:lnTo>
                    <a:pt x="663" y="220"/>
                  </a:lnTo>
                  <a:lnTo>
                    <a:pt x="666" y="220"/>
                  </a:lnTo>
                  <a:lnTo>
                    <a:pt x="669" y="221"/>
                  </a:lnTo>
                  <a:lnTo>
                    <a:pt x="674" y="221"/>
                  </a:lnTo>
                  <a:lnTo>
                    <a:pt x="678" y="221"/>
                  </a:lnTo>
                  <a:lnTo>
                    <a:pt x="680" y="221"/>
                  </a:lnTo>
                  <a:lnTo>
                    <a:pt x="684" y="221"/>
                  </a:lnTo>
                  <a:lnTo>
                    <a:pt x="687" y="221"/>
                  </a:lnTo>
                  <a:lnTo>
                    <a:pt x="690" y="220"/>
                  </a:lnTo>
                  <a:lnTo>
                    <a:pt x="691" y="220"/>
                  </a:lnTo>
                  <a:lnTo>
                    <a:pt x="692" y="220"/>
                  </a:lnTo>
                  <a:lnTo>
                    <a:pt x="694" y="219"/>
                  </a:lnTo>
                  <a:lnTo>
                    <a:pt x="695" y="218"/>
                  </a:lnTo>
                  <a:lnTo>
                    <a:pt x="696" y="218"/>
                  </a:lnTo>
                  <a:lnTo>
                    <a:pt x="696" y="217"/>
                  </a:lnTo>
                  <a:lnTo>
                    <a:pt x="697" y="217"/>
                  </a:lnTo>
                  <a:lnTo>
                    <a:pt x="697" y="216"/>
                  </a:lnTo>
                  <a:lnTo>
                    <a:pt x="697" y="215"/>
                  </a:lnTo>
                  <a:lnTo>
                    <a:pt x="700" y="215"/>
                  </a:lnTo>
                  <a:lnTo>
                    <a:pt x="702" y="214"/>
                  </a:lnTo>
                  <a:lnTo>
                    <a:pt x="704" y="214"/>
                  </a:lnTo>
                  <a:lnTo>
                    <a:pt x="706" y="215"/>
                  </a:lnTo>
                  <a:lnTo>
                    <a:pt x="707" y="215"/>
                  </a:lnTo>
                  <a:lnTo>
                    <a:pt x="708" y="215"/>
                  </a:lnTo>
                  <a:lnTo>
                    <a:pt x="709" y="216"/>
                  </a:lnTo>
                  <a:lnTo>
                    <a:pt x="710" y="217"/>
                  </a:lnTo>
                  <a:lnTo>
                    <a:pt x="711" y="218"/>
                  </a:lnTo>
                  <a:lnTo>
                    <a:pt x="712" y="220"/>
                  </a:lnTo>
                  <a:lnTo>
                    <a:pt x="713" y="222"/>
                  </a:lnTo>
                  <a:lnTo>
                    <a:pt x="714" y="223"/>
                  </a:lnTo>
                  <a:lnTo>
                    <a:pt x="715" y="224"/>
                  </a:lnTo>
                  <a:lnTo>
                    <a:pt x="716" y="225"/>
                  </a:lnTo>
                  <a:lnTo>
                    <a:pt x="717" y="226"/>
                  </a:lnTo>
                  <a:lnTo>
                    <a:pt x="719" y="228"/>
                  </a:lnTo>
                  <a:lnTo>
                    <a:pt x="723" y="230"/>
                  </a:lnTo>
                  <a:lnTo>
                    <a:pt x="731" y="235"/>
                  </a:lnTo>
                  <a:lnTo>
                    <a:pt x="740" y="240"/>
                  </a:lnTo>
                  <a:lnTo>
                    <a:pt x="750" y="244"/>
                  </a:lnTo>
                  <a:lnTo>
                    <a:pt x="755" y="246"/>
                  </a:lnTo>
                  <a:lnTo>
                    <a:pt x="760" y="247"/>
                  </a:lnTo>
                  <a:lnTo>
                    <a:pt x="765" y="247"/>
                  </a:lnTo>
                  <a:lnTo>
                    <a:pt x="770" y="247"/>
                  </a:lnTo>
                  <a:lnTo>
                    <a:pt x="772" y="247"/>
                  </a:lnTo>
                  <a:lnTo>
                    <a:pt x="774" y="247"/>
                  </a:lnTo>
                  <a:lnTo>
                    <a:pt x="775" y="246"/>
                  </a:lnTo>
                  <a:lnTo>
                    <a:pt x="777" y="245"/>
                  </a:lnTo>
                  <a:lnTo>
                    <a:pt x="779" y="244"/>
                  </a:lnTo>
                  <a:lnTo>
                    <a:pt x="780" y="243"/>
                  </a:lnTo>
                  <a:lnTo>
                    <a:pt x="781" y="242"/>
                  </a:lnTo>
                  <a:lnTo>
                    <a:pt x="782" y="240"/>
                  </a:lnTo>
                  <a:lnTo>
                    <a:pt x="783" y="238"/>
                  </a:lnTo>
                  <a:lnTo>
                    <a:pt x="784" y="237"/>
                  </a:lnTo>
                  <a:lnTo>
                    <a:pt x="785" y="235"/>
                  </a:lnTo>
                  <a:lnTo>
                    <a:pt x="787" y="233"/>
                  </a:lnTo>
                  <a:lnTo>
                    <a:pt x="789" y="231"/>
                  </a:lnTo>
                  <a:lnTo>
                    <a:pt x="791" y="229"/>
                  </a:lnTo>
                  <a:lnTo>
                    <a:pt x="796" y="225"/>
                  </a:lnTo>
                  <a:lnTo>
                    <a:pt x="799" y="223"/>
                  </a:lnTo>
                  <a:lnTo>
                    <a:pt x="801" y="222"/>
                  </a:lnTo>
                  <a:lnTo>
                    <a:pt x="804" y="220"/>
                  </a:lnTo>
                  <a:lnTo>
                    <a:pt x="806" y="219"/>
                  </a:lnTo>
                  <a:lnTo>
                    <a:pt x="809" y="218"/>
                  </a:lnTo>
                  <a:lnTo>
                    <a:pt x="811" y="218"/>
                  </a:lnTo>
                  <a:lnTo>
                    <a:pt x="813" y="218"/>
                  </a:lnTo>
                  <a:lnTo>
                    <a:pt x="814" y="218"/>
                  </a:lnTo>
                  <a:lnTo>
                    <a:pt x="815" y="218"/>
                  </a:lnTo>
                  <a:lnTo>
                    <a:pt x="816" y="218"/>
                  </a:lnTo>
                  <a:lnTo>
                    <a:pt x="822" y="218"/>
                  </a:lnTo>
                  <a:lnTo>
                    <a:pt x="830" y="217"/>
                  </a:lnTo>
                  <a:lnTo>
                    <a:pt x="838" y="216"/>
                  </a:lnTo>
                  <a:lnTo>
                    <a:pt x="842" y="215"/>
                  </a:lnTo>
                  <a:lnTo>
                    <a:pt x="846" y="214"/>
                  </a:lnTo>
                  <a:lnTo>
                    <a:pt x="849" y="212"/>
                  </a:lnTo>
                  <a:lnTo>
                    <a:pt x="852" y="210"/>
                  </a:lnTo>
                  <a:lnTo>
                    <a:pt x="854" y="209"/>
                  </a:lnTo>
                  <a:lnTo>
                    <a:pt x="855" y="208"/>
                  </a:lnTo>
                  <a:lnTo>
                    <a:pt x="856" y="207"/>
                  </a:lnTo>
                  <a:lnTo>
                    <a:pt x="857" y="206"/>
                  </a:lnTo>
                  <a:lnTo>
                    <a:pt x="858" y="204"/>
                  </a:lnTo>
                  <a:lnTo>
                    <a:pt x="859" y="203"/>
                  </a:lnTo>
                  <a:lnTo>
                    <a:pt x="859" y="201"/>
                  </a:lnTo>
                  <a:lnTo>
                    <a:pt x="859" y="200"/>
                  </a:lnTo>
                  <a:lnTo>
                    <a:pt x="859" y="198"/>
                  </a:lnTo>
                  <a:lnTo>
                    <a:pt x="859" y="196"/>
                  </a:lnTo>
                  <a:lnTo>
                    <a:pt x="859" y="194"/>
                  </a:lnTo>
                  <a:lnTo>
                    <a:pt x="858" y="192"/>
                  </a:lnTo>
                  <a:lnTo>
                    <a:pt x="857" y="190"/>
                  </a:lnTo>
                  <a:lnTo>
                    <a:pt x="856" y="189"/>
                  </a:lnTo>
                  <a:lnTo>
                    <a:pt x="855" y="187"/>
                  </a:lnTo>
                  <a:lnTo>
                    <a:pt x="854" y="186"/>
                  </a:lnTo>
                  <a:lnTo>
                    <a:pt x="853" y="185"/>
                  </a:lnTo>
                  <a:lnTo>
                    <a:pt x="851" y="184"/>
                  </a:lnTo>
                  <a:lnTo>
                    <a:pt x="847" y="182"/>
                  </a:lnTo>
                  <a:lnTo>
                    <a:pt x="843" y="180"/>
                  </a:lnTo>
                  <a:lnTo>
                    <a:pt x="838" y="179"/>
                  </a:lnTo>
                  <a:lnTo>
                    <a:pt x="833" y="178"/>
                  </a:lnTo>
                  <a:lnTo>
                    <a:pt x="828" y="177"/>
                  </a:lnTo>
                  <a:lnTo>
                    <a:pt x="817" y="177"/>
                  </a:lnTo>
                  <a:lnTo>
                    <a:pt x="807" y="176"/>
                  </a:lnTo>
                  <a:lnTo>
                    <a:pt x="798" y="176"/>
                  </a:lnTo>
                  <a:lnTo>
                    <a:pt x="793" y="175"/>
                  </a:lnTo>
                  <a:lnTo>
                    <a:pt x="790" y="175"/>
                  </a:lnTo>
                  <a:lnTo>
                    <a:pt x="789" y="175"/>
                  </a:lnTo>
                  <a:lnTo>
                    <a:pt x="788" y="174"/>
                  </a:lnTo>
                  <a:lnTo>
                    <a:pt x="784" y="172"/>
                  </a:lnTo>
                  <a:lnTo>
                    <a:pt x="779" y="170"/>
                  </a:lnTo>
                  <a:lnTo>
                    <a:pt x="773" y="167"/>
                  </a:lnTo>
                  <a:lnTo>
                    <a:pt x="770" y="166"/>
                  </a:lnTo>
                  <a:lnTo>
                    <a:pt x="767" y="165"/>
                  </a:lnTo>
                  <a:lnTo>
                    <a:pt x="764" y="165"/>
                  </a:lnTo>
                  <a:lnTo>
                    <a:pt x="763" y="165"/>
                  </a:lnTo>
                  <a:lnTo>
                    <a:pt x="762" y="165"/>
                  </a:lnTo>
                  <a:lnTo>
                    <a:pt x="761" y="165"/>
                  </a:lnTo>
                  <a:lnTo>
                    <a:pt x="760" y="165"/>
                  </a:lnTo>
                  <a:lnTo>
                    <a:pt x="759" y="166"/>
                  </a:lnTo>
                  <a:lnTo>
                    <a:pt x="758" y="166"/>
                  </a:lnTo>
                  <a:lnTo>
                    <a:pt x="758" y="167"/>
                  </a:lnTo>
                  <a:lnTo>
                    <a:pt x="757" y="168"/>
                  </a:lnTo>
                  <a:lnTo>
                    <a:pt x="757" y="169"/>
                  </a:lnTo>
                  <a:lnTo>
                    <a:pt x="757" y="170"/>
                  </a:lnTo>
                  <a:lnTo>
                    <a:pt x="745" y="163"/>
                  </a:lnTo>
                  <a:lnTo>
                    <a:pt x="733" y="156"/>
                  </a:lnTo>
                  <a:lnTo>
                    <a:pt x="721" y="149"/>
                  </a:lnTo>
                  <a:lnTo>
                    <a:pt x="715" y="146"/>
                  </a:lnTo>
                  <a:lnTo>
                    <a:pt x="709" y="144"/>
                  </a:lnTo>
                  <a:lnTo>
                    <a:pt x="696" y="141"/>
                  </a:lnTo>
                  <a:lnTo>
                    <a:pt x="683" y="140"/>
                  </a:lnTo>
                  <a:lnTo>
                    <a:pt x="656" y="137"/>
                  </a:lnTo>
                  <a:lnTo>
                    <a:pt x="630" y="135"/>
                  </a:lnTo>
                  <a:lnTo>
                    <a:pt x="617" y="133"/>
                  </a:lnTo>
                  <a:lnTo>
                    <a:pt x="604" y="130"/>
                  </a:lnTo>
                  <a:lnTo>
                    <a:pt x="640" y="113"/>
                  </a:lnTo>
                  <a:lnTo>
                    <a:pt x="644" y="111"/>
                  </a:lnTo>
                  <a:lnTo>
                    <a:pt x="649" y="108"/>
                  </a:lnTo>
                  <a:lnTo>
                    <a:pt x="653" y="105"/>
                  </a:lnTo>
                  <a:lnTo>
                    <a:pt x="656" y="102"/>
                  </a:lnTo>
                  <a:lnTo>
                    <a:pt x="658" y="100"/>
                  </a:lnTo>
                  <a:lnTo>
                    <a:pt x="659" y="99"/>
                  </a:lnTo>
                  <a:lnTo>
                    <a:pt x="660" y="97"/>
                  </a:lnTo>
                  <a:lnTo>
                    <a:pt x="661" y="95"/>
                  </a:lnTo>
                  <a:lnTo>
                    <a:pt x="661" y="93"/>
                  </a:lnTo>
                  <a:lnTo>
                    <a:pt x="661" y="92"/>
                  </a:lnTo>
                  <a:lnTo>
                    <a:pt x="661" y="90"/>
                  </a:lnTo>
                  <a:lnTo>
                    <a:pt x="661" y="88"/>
                  </a:lnTo>
                  <a:lnTo>
                    <a:pt x="660" y="86"/>
                  </a:lnTo>
                  <a:lnTo>
                    <a:pt x="659" y="83"/>
                  </a:lnTo>
                  <a:lnTo>
                    <a:pt x="658" y="82"/>
                  </a:lnTo>
                  <a:lnTo>
                    <a:pt x="657" y="80"/>
                  </a:lnTo>
                  <a:lnTo>
                    <a:pt x="655" y="79"/>
                  </a:lnTo>
                  <a:lnTo>
                    <a:pt x="653" y="78"/>
                  </a:lnTo>
                  <a:lnTo>
                    <a:pt x="651" y="77"/>
                  </a:lnTo>
                  <a:lnTo>
                    <a:pt x="649" y="77"/>
                  </a:lnTo>
                  <a:lnTo>
                    <a:pt x="646" y="76"/>
                  </a:lnTo>
                  <a:lnTo>
                    <a:pt x="644" y="76"/>
                  </a:lnTo>
                  <a:lnTo>
                    <a:pt x="639" y="77"/>
                  </a:lnTo>
                  <a:lnTo>
                    <a:pt x="633" y="78"/>
                  </a:lnTo>
                  <a:lnTo>
                    <a:pt x="627" y="80"/>
                  </a:lnTo>
                  <a:lnTo>
                    <a:pt x="615" y="84"/>
                  </a:lnTo>
                  <a:lnTo>
                    <a:pt x="604" y="89"/>
                  </a:lnTo>
                  <a:lnTo>
                    <a:pt x="594" y="93"/>
                  </a:lnTo>
                  <a:lnTo>
                    <a:pt x="587" y="96"/>
                  </a:lnTo>
                  <a:lnTo>
                    <a:pt x="584" y="97"/>
                  </a:lnTo>
                  <a:lnTo>
                    <a:pt x="581" y="98"/>
                  </a:lnTo>
                  <a:lnTo>
                    <a:pt x="578" y="98"/>
                  </a:lnTo>
                  <a:lnTo>
                    <a:pt x="575" y="98"/>
                  </a:lnTo>
                  <a:lnTo>
                    <a:pt x="572" y="99"/>
                  </a:lnTo>
                  <a:lnTo>
                    <a:pt x="569" y="99"/>
                  </a:lnTo>
                  <a:lnTo>
                    <a:pt x="563" y="98"/>
                  </a:lnTo>
                  <a:lnTo>
                    <a:pt x="539" y="94"/>
                  </a:lnTo>
                  <a:lnTo>
                    <a:pt x="572" y="82"/>
                  </a:lnTo>
                  <a:lnTo>
                    <a:pt x="606" y="71"/>
                  </a:lnTo>
                  <a:lnTo>
                    <a:pt x="640" y="62"/>
                  </a:lnTo>
                  <a:lnTo>
                    <a:pt x="675" y="54"/>
                  </a:lnTo>
                  <a:lnTo>
                    <a:pt x="711" y="48"/>
                  </a:lnTo>
                  <a:lnTo>
                    <a:pt x="747" y="44"/>
                  </a:lnTo>
                  <a:lnTo>
                    <a:pt x="783" y="41"/>
                  </a:lnTo>
                  <a:lnTo>
                    <a:pt x="821" y="40"/>
                  </a:lnTo>
                  <a:lnTo>
                    <a:pt x="896" y="44"/>
                  </a:lnTo>
                  <a:lnTo>
                    <a:pt x="970" y="54"/>
                  </a:lnTo>
                  <a:lnTo>
                    <a:pt x="1040" y="72"/>
                  </a:lnTo>
                  <a:lnTo>
                    <a:pt x="1109" y="95"/>
                  </a:lnTo>
                  <a:lnTo>
                    <a:pt x="1174" y="125"/>
                  </a:lnTo>
                  <a:lnTo>
                    <a:pt x="1236" y="160"/>
                  </a:lnTo>
                  <a:lnTo>
                    <a:pt x="1294" y="201"/>
                  </a:lnTo>
                  <a:lnTo>
                    <a:pt x="1349" y="246"/>
                  </a:lnTo>
                  <a:lnTo>
                    <a:pt x="1347" y="247"/>
                  </a:lnTo>
                  <a:lnTo>
                    <a:pt x="1346" y="247"/>
                  </a:lnTo>
                  <a:lnTo>
                    <a:pt x="1345" y="248"/>
                  </a:lnTo>
                  <a:lnTo>
                    <a:pt x="1344" y="248"/>
                  </a:lnTo>
                  <a:lnTo>
                    <a:pt x="1343" y="248"/>
                  </a:lnTo>
                  <a:lnTo>
                    <a:pt x="1342" y="248"/>
                  </a:lnTo>
                  <a:lnTo>
                    <a:pt x="1341" y="248"/>
                  </a:lnTo>
                  <a:lnTo>
                    <a:pt x="1340" y="248"/>
                  </a:lnTo>
                  <a:lnTo>
                    <a:pt x="1339" y="248"/>
                  </a:lnTo>
                  <a:lnTo>
                    <a:pt x="1337" y="247"/>
                  </a:lnTo>
                  <a:lnTo>
                    <a:pt x="1335" y="246"/>
                  </a:lnTo>
                  <a:lnTo>
                    <a:pt x="1334" y="245"/>
                  </a:lnTo>
                  <a:lnTo>
                    <a:pt x="1333" y="245"/>
                  </a:lnTo>
                  <a:lnTo>
                    <a:pt x="1330" y="243"/>
                  </a:lnTo>
                  <a:lnTo>
                    <a:pt x="1326" y="241"/>
                  </a:lnTo>
                  <a:lnTo>
                    <a:pt x="1322" y="239"/>
                  </a:lnTo>
                  <a:lnTo>
                    <a:pt x="1314" y="236"/>
                  </a:lnTo>
                  <a:lnTo>
                    <a:pt x="1312" y="235"/>
                  </a:lnTo>
                  <a:lnTo>
                    <a:pt x="1311" y="235"/>
                  </a:lnTo>
                  <a:lnTo>
                    <a:pt x="1310" y="235"/>
                  </a:lnTo>
                  <a:lnTo>
                    <a:pt x="1309" y="235"/>
                  </a:lnTo>
                  <a:lnTo>
                    <a:pt x="1308" y="235"/>
                  </a:lnTo>
                  <a:lnTo>
                    <a:pt x="1306" y="234"/>
                  </a:lnTo>
                  <a:lnTo>
                    <a:pt x="1303" y="234"/>
                  </a:lnTo>
                  <a:lnTo>
                    <a:pt x="1301" y="233"/>
                  </a:lnTo>
                  <a:lnTo>
                    <a:pt x="1300" y="233"/>
                  </a:lnTo>
                  <a:lnTo>
                    <a:pt x="1299" y="233"/>
                  </a:lnTo>
                  <a:lnTo>
                    <a:pt x="1298" y="233"/>
                  </a:lnTo>
                  <a:lnTo>
                    <a:pt x="1297" y="233"/>
                  </a:lnTo>
                  <a:lnTo>
                    <a:pt x="1297" y="234"/>
                  </a:lnTo>
                  <a:lnTo>
                    <a:pt x="1296" y="234"/>
                  </a:lnTo>
                  <a:lnTo>
                    <a:pt x="1295" y="235"/>
                  </a:lnTo>
                  <a:lnTo>
                    <a:pt x="1295" y="236"/>
                  </a:lnTo>
                  <a:lnTo>
                    <a:pt x="1295" y="237"/>
                  </a:lnTo>
                  <a:lnTo>
                    <a:pt x="1295" y="238"/>
                  </a:lnTo>
                  <a:lnTo>
                    <a:pt x="1296" y="240"/>
                  </a:lnTo>
                  <a:lnTo>
                    <a:pt x="1296" y="241"/>
                  </a:lnTo>
                  <a:lnTo>
                    <a:pt x="1297" y="241"/>
                  </a:lnTo>
                  <a:lnTo>
                    <a:pt x="1297" y="242"/>
                  </a:lnTo>
                  <a:lnTo>
                    <a:pt x="1298" y="243"/>
                  </a:lnTo>
                  <a:lnTo>
                    <a:pt x="1299" y="243"/>
                  </a:lnTo>
                  <a:lnTo>
                    <a:pt x="1301" y="244"/>
                  </a:lnTo>
                  <a:lnTo>
                    <a:pt x="1302" y="245"/>
                  </a:lnTo>
                  <a:lnTo>
                    <a:pt x="1305" y="246"/>
                  </a:lnTo>
                  <a:lnTo>
                    <a:pt x="1310" y="247"/>
                  </a:lnTo>
                  <a:lnTo>
                    <a:pt x="1313" y="248"/>
                  </a:lnTo>
                  <a:lnTo>
                    <a:pt x="1314" y="248"/>
                  </a:lnTo>
                  <a:lnTo>
                    <a:pt x="1315" y="249"/>
                  </a:lnTo>
                  <a:lnTo>
                    <a:pt x="1312" y="254"/>
                  </a:lnTo>
                  <a:lnTo>
                    <a:pt x="1312" y="256"/>
                  </a:lnTo>
                  <a:lnTo>
                    <a:pt x="1311" y="258"/>
                  </a:lnTo>
                  <a:lnTo>
                    <a:pt x="1311" y="259"/>
                  </a:lnTo>
                  <a:lnTo>
                    <a:pt x="1311" y="260"/>
                  </a:lnTo>
                  <a:lnTo>
                    <a:pt x="1311" y="261"/>
                  </a:lnTo>
                  <a:lnTo>
                    <a:pt x="1311" y="262"/>
                  </a:lnTo>
                  <a:lnTo>
                    <a:pt x="1312" y="263"/>
                  </a:lnTo>
                  <a:lnTo>
                    <a:pt x="1313" y="263"/>
                  </a:lnTo>
                  <a:lnTo>
                    <a:pt x="1314" y="263"/>
                  </a:lnTo>
                  <a:lnTo>
                    <a:pt x="1316" y="262"/>
                  </a:lnTo>
                  <a:lnTo>
                    <a:pt x="1317" y="262"/>
                  </a:lnTo>
                  <a:lnTo>
                    <a:pt x="1319" y="260"/>
                  </a:lnTo>
                  <a:lnTo>
                    <a:pt x="1321" y="259"/>
                  </a:lnTo>
                  <a:lnTo>
                    <a:pt x="1324" y="257"/>
                  </a:lnTo>
                  <a:lnTo>
                    <a:pt x="1327" y="260"/>
                  </a:lnTo>
                  <a:lnTo>
                    <a:pt x="1329" y="263"/>
                  </a:lnTo>
                  <a:lnTo>
                    <a:pt x="1332" y="266"/>
                  </a:lnTo>
                  <a:lnTo>
                    <a:pt x="1334" y="268"/>
                  </a:lnTo>
                  <a:lnTo>
                    <a:pt x="1335" y="269"/>
                  </a:lnTo>
                  <a:lnTo>
                    <a:pt x="1336" y="269"/>
                  </a:lnTo>
                  <a:lnTo>
                    <a:pt x="1337" y="269"/>
                  </a:lnTo>
                  <a:lnTo>
                    <a:pt x="1338" y="269"/>
                  </a:lnTo>
                  <a:lnTo>
                    <a:pt x="1338" y="268"/>
                  </a:lnTo>
                  <a:lnTo>
                    <a:pt x="1338" y="267"/>
                  </a:lnTo>
                  <a:lnTo>
                    <a:pt x="1338" y="266"/>
                  </a:lnTo>
                  <a:lnTo>
                    <a:pt x="1338" y="263"/>
                  </a:lnTo>
                  <a:lnTo>
                    <a:pt x="1339" y="263"/>
                  </a:lnTo>
                  <a:lnTo>
                    <a:pt x="1339" y="264"/>
                  </a:lnTo>
                  <a:lnTo>
                    <a:pt x="1340" y="264"/>
                  </a:lnTo>
                  <a:lnTo>
                    <a:pt x="1342" y="265"/>
                  </a:lnTo>
                  <a:lnTo>
                    <a:pt x="1343" y="265"/>
                  </a:lnTo>
                  <a:lnTo>
                    <a:pt x="1345" y="265"/>
                  </a:lnTo>
                  <a:lnTo>
                    <a:pt x="1346" y="265"/>
                  </a:lnTo>
                  <a:lnTo>
                    <a:pt x="1347" y="264"/>
                  </a:lnTo>
                  <a:lnTo>
                    <a:pt x="1349" y="264"/>
                  </a:lnTo>
                  <a:lnTo>
                    <a:pt x="1350" y="263"/>
                  </a:lnTo>
                  <a:lnTo>
                    <a:pt x="1351" y="262"/>
                  </a:lnTo>
                  <a:lnTo>
                    <a:pt x="1352" y="261"/>
                  </a:lnTo>
                  <a:lnTo>
                    <a:pt x="1353" y="260"/>
                  </a:lnTo>
                  <a:lnTo>
                    <a:pt x="1354" y="259"/>
                  </a:lnTo>
                  <a:lnTo>
                    <a:pt x="1354" y="257"/>
                  </a:lnTo>
                  <a:lnTo>
                    <a:pt x="1355" y="256"/>
                  </a:lnTo>
                  <a:lnTo>
                    <a:pt x="1355" y="254"/>
                  </a:lnTo>
                  <a:lnTo>
                    <a:pt x="1356" y="254"/>
                  </a:lnTo>
                  <a:lnTo>
                    <a:pt x="1357" y="254"/>
                  </a:lnTo>
                  <a:lnTo>
                    <a:pt x="1358" y="255"/>
                  </a:lnTo>
                  <a:lnTo>
                    <a:pt x="1359" y="256"/>
                  </a:lnTo>
                  <a:lnTo>
                    <a:pt x="1360" y="257"/>
                  </a:lnTo>
                  <a:lnTo>
                    <a:pt x="1361" y="258"/>
                  </a:lnTo>
                  <a:lnTo>
                    <a:pt x="1363" y="260"/>
                  </a:lnTo>
                  <a:lnTo>
                    <a:pt x="1388" y="286"/>
                  </a:lnTo>
                  <a:lnTo>
                    <a:pt x="1413" y="313"/>
                  </a:lnTo>
                  <a:lnTo>
                    <a:pt x="1437" y="341"/>
                  </a:lnTo>
                  <a:lnTo>
                    <a:pt x="1459" y="370"/>
                  </a:lnTo>
                  <a:lnTo>
                    <a:pt x="1458" y="370"/>
                  </a:lnTo>
                  <a:lnTo>
                    <a:pt x="1457" y="370"/>
                  </a:lnTo>
                  <a:lnTo>
                    <a:pt x="1456" y="370"/>
                  </a:lnTo>
                  <a:lnTo>
                    <a:pt x="1456" y="371"/>
                  </a:lnTo>
                  <a:lnTo>
                    <a:pt x="1455" y="371"/>
                  </a:lnTo>
                  <a:lnTo>
                    <a:pt x="1454" y="373"/>
                  </a:lnTo>
                  <a:lnTo>
                    <a:pt x="1454" y="374"/>
                  </a:lnTo>
                  <a:lnTo>
                    <a:pt x="1454" y="375"/>
                  </a:lnTo>
                  <a:lnTo>
                    <a:pt x="1453" y="377"/>
                  </a:lnTo>
                  <a:lnTo>
                    <a:pt x="1453" y="379"/>
                  </a:lnTo>
                  <a:lnTo>
                    <a:pt x="1453" y="381"/>
                  </a:lnTo>
                  <a:lnTo>
                    <a:pt x="1454" y="383"/>
                  </a:lnTo>
                  <a:lnTo>
                    <a:pt x="1454" y="385"/>
                  </a:lnTo>
                  <a:lnTo>
                    <a:pt x="1454" y="386"/>
                  </a:lnTo>
                  <a:lnTo>
                    <a:pt x="1455" y="3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0" name="Google Shape;890;p32"/>
          <p:cNvGrpSpPr/>
          <p:nvPr/>
        </p:nvGrpSpPr>
        <p:grpSpPr>
          <a:xfrm>
            <a:off x="10108282" y="4111133"/>
            <a:ext cx="725123" cy="725123"/>
            <a:chOff x="9275576" y="4186768"/>
            <a:chExt cx="592920" cy="592920"/>
          </a:xfrm>
        </p:grpSpPr>
        <p:sp>
          <p:nvSpPr>
            <p:cNvPr id="891" name="Google Shape;891;p32"/>
            <p:cNvSpPr/>
            <p:nvPr/>
          </p:nvSpPr>
          <p:spPr>
            <a:xfrm>
              <a:off x="9537657" y="4399888"/>
              <a:ext cx="68760" cy="68760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192" y="96"/>
                  </a:moveTo>
                  <a:lnTo>
                    <a:pt x="192" y="106"/>
                  </a:lnTo>
                  <a:lnTo>
                    <a:pt x="190" y="116"/>
                  </a:lnTo>
                  <a:lnTo>
                    <a:pt x="188" y="125"/>
                  </a:lnTo>
                  <a:lnTo>
                    <a:pt x="185" y="134"/>
                  </a:lnTo>
                  <a:lnTo>
                    <a:pt x="181" y="142"/>
                  </a:lnTo>
                  <a:lnTo>
                    <a:pt x="176" y="150"/>
                  </a:lnTo>
                  <a:lnTo>
                    <a:pt x="170" y="157"/>
                  </a:lnTo>
                  <a:lnTo>
                    <a:pt x="164" y="164"/>
                  </a:lnTo>
                  <a:lnTo>
                    <a:pt x="157" y="170"/>
                  </a:lnTo>
                  <a:lnTo>
                    <a:pt x="150" y="176"/>
                  </a:lnTo>
                  <a:lnTo>
                    <a:pt x="142" y="181"/>
                  </a:lnTo>
                  <a:lnTo>
                    <a:pt x="134" y="185"/>
                  </a:lnTo>
                  <a:lnTo>
                    <a:pt x="125" y="188"/>
                  </a:lnTo>
                  <a:lnTo>
                    <a:pt x="115" y="190"/>
                  </a:lnTo>
                  <a:lnTo>
                    <a:pt x="106" y="192"/>
                  </a:lnTo>
                  <a:lnTo>
                    <a:pt x="96" y="192"/>
                  </a:lnTo>
                  <a:lnTo>
                    <a:pt x="86" y="191"/>
                  </a:lnTo>
                  <a:lnTo>
                    <a:pt x="77" y="190"/>
                  </a:lnTo>
                  <a:lnTo>
                    <a:pt x="67" y="188"/>
                  </a:lnTo>
                  <a:lnTo>
                    <a:pt x="58" y="185"/>
                  </a:lnTo>
                  <a:lnTo>
                    <a:pt x="50" y="180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8" y="164"/>
                  </a:lnTo>
                  <a:lnTo>
                    <a:pt x="22" y="157"/>
                  </a:lnTo>
                  <a:lnTo>
                    <a:pt x="16" y="150"/>
                  </a:lnTo>
                  <a:lnTo>
                    <a:pt x="11" y="142"/>
                  </a:lnTo>
                  <a:lnTo>
                    <a:pt x="7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0" y="106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6" y="42"/>
                  </a:lnTo>
                  <a:lnTo>
                    <a:pt x="22" y="35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15" y="2"/>
                  </a:lnTo>
                  <a:lnTo>
                    <a:pt x="124" y="4"/>
                  </a:lnTo>
                  <a:lnTo>
                    <a:pt x="133" y="8"/>
                  </a:lnTo>
                  <a:lnTo>
                    <a:pt x="141" y="12"/>
                  </a:lnTo>
                  <a:lnTo>
                    <a:pt x="149" y="16"/>
                  </a:lnTo>
                  <a:lnTo>
                    <a:pt x="156" y="22"/>
                  </a:lnTo>
                  <a:lnTo>
                    <a:pt x="163" y="28"/>
                  </a:lnTo>
                  <a:lnTo>
                    <a:pt x="169" y="35"/>
                  </a:lnTo>
                  <a:lnTo>
                    <a:pt x="175" y="42"/>
                  </a:lnTo>
                  <a:lnTo>
                    <a:pt x="180" y="50"/>
                  </a:lnTo>
                  <a:lnTo>
                    <a:pt x="184" y="59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1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9407697" y="4319608"/>
              <a:ext cx="328680" cy="329040"/>
            </a:xfrm>
            <a:custGeom>
              <a:avLst/>
              <a:gdLst/>
              <a:ahLst/>
              <a:cxnLst/>
              <a:rect l="l" t="t" r="r" b="b"/>
              <a:pathLst>
                <a:path w="914" h="915" extrusionOk="0">
                  <a:moveTo>
                    <a:pt x="457" y="0"/>
                  </a:moveTo>
                  <a:lnTo>
                    <a:pt x="410" y="2"/>
                  </a:lnTo>
                  <a:lnTo>
                    <a:pt x="365" y="9"/>
                  </a:lnTo>
                  <a:lnTo>
                    <a:pt x="322" y="21"/>
                  </a:lnTo>
                  <a:lnTo>
                    <a:pt x="280" y="36"/>
                  </a:lnTo>
                  <a:lnTo>
                    <a:pt x="240" y="56"/>
                  </a:lnTo>
                  <a:lnTo>
                    <a:pt x="202" y="79"/>
                  </a:lnTo>
                  <a:lnTo>
                    <a:pt x="167" y="105"/>
                  </a:lnTo>
                  <a:lnTo>
                    <a:pt x="134" y="135"/>
                  </a:lnTo>
                  <a:lnTo>
                    <a:pt x="105" y="167"/>
                  </a:lnTo>
                  <a:lnTo>
                    <a:pt x="78" y="203"/>
                  </a:lnTo>
                  <a:lnTo>
                    <a:pt x="55" y="240"/>
                  </a:lnTo>
                  <a:lnTo>
                    <a:pt x="36" y="280"/>
                  </a:lnTo>
                  <a:lnTo>
                    <a:pt x="21" y="322"/>
                  </a:lnTo>
                  <a:lnTo>
                    <a:pt x="9" y="366"/>
                  </a:lnTo>
                  <a:lnTo>
                    <a:pt x="2" y="411"/>
                  </a:lnTo>
                  <a:lnTo>
                    <a:pt x="0" y="458"/>
                  </a:lnTo>
                  <a:lnTo>
                    <a:pt x="2" y="505"/>
                  </a:lnTo>
                  <a:lnTo>
                    <a:pt x="9" y="550"/>
                  </a:lnTo>
                  <a:lnTo>
                    <a:pt x="21" y="594"/>
                  </a:lnTo>
                  <a:lnTo>
                    <a:pt x="36" y="635"/>
                  </a:lnTo>
                  <a:lnTo>
                    <a:pt x="55" y="675"/>
                  </a:lnTo>
                  <a:lnTo>
                    <a:pt x="78" y="713"/>
                  </a:lnTo>
                  <a:lnTo>
                    <a:pt x="105" y="748"/>
                  </a:lnTo>
                  <a:lnTo>
                    <a:pt x="134" y="781"/>
                  </a:lnTo>
                  <a:lnTo>
                    <a:pt x="167" y="810"/>
                  </a:lnTo>
                  <a:lnTo>
                    <a:pt x="202" y="837"/>
                  </a:lnTo>
                  <a:lnTo>
                    <a:pt x="240" y="860"/>
                  </a:lnTo>
                  <a:lnTo>
                    <a:pt x="280" y="879"/>
                  </a:lnTo>
                  <a:lnTo>
                    <a:pt x="322" y="894"/>
                  </a:lnTo>
                  <a:lnTo>
                    <a:pt x="365" y="906"/>
                  </a:lnTo>
                  <a:lnTo>
                    <a:pt x="410" y="913"/>
                  </a:lnTo>
                  <a:lnTo>
                    <a:pt x="457" y="915"/>
                  </a:lnTo>
                  <a:lnTo>
                    <a:pt x="503" y="913"/>
                  </a:lnTo>
                  <a:lnTo>
                    <a:pt x="549" y="906"/>
                  </a:lnTo>
                  <a:lnTo>
                    <a:pt x="592" y="895"/>
                  </a:lnTo>
                  <a:lnTo>
                    <a:pt x="634" y="879"/>
                  </a:lnTo>
                  <a:lnTo>
                    <a:pt x="674" y="860"/>
                  </a:lnTo>
                  <a:lnTo>
                    <a:pt x="712" y="837"/>
                  </a:lnTo>
                  <a:lnTo>
                    <a:pt x="747" y="811"/>
                  </a:lnTo>
                  <a:lnTo>
                    <a:pt x="780" y="782"/>
                  </a:lnTo>
                  <a:lnTo>
                    <a:pt x="809" y="749"/>
                  </a:lnTo>
                  <a:lnTo>
                    <a:pt x="836" y="714"/>
                  </a:lnTo>
                  <a:lnTo>
                    <a:pt x="859" y="677"/>
                  </a:lnTo>
                  <a:lnTo>
                    <a:pt x="878" y="637"/>
                  </a:lnTo>
                  <a:lnTo>
                    <a:pt x="893" y="594"/>
                  </a:lnTo>
                  <a:lnTo>
                    <a:pt x="905" y="551"/>
                  </a:lnTo>
                  <a:lnTo>
                    <a:pt x="912" y="505"/>
                  </a:lnTo>
                  <a:lnTo>
                    <a:pt x="914" y="458"/>
                  </a:lnTo>
                  <a:lnTo>
                    <a:pt x="912" y="411"/>
                  </a:lnTo>
                  <a:lnTo>
                    <a:pt x="905" y="365"/>
                  </a:lnTo>
                  <a:lnTo>
                    <a:pt x="893" y="321"/>
                  </a:lnTo>
                  <a:lnTo>
                    <a:pt x="878" y="279"/>
                  </a:lnTo>
                  <a:lnTo>
                    <a:pt x="859" y="239"/>
                  </a:lnTo>
                  <a:lnTo>
                    <a:pt x="836" y="201"/>
                  </a:lnTo>
                  <a:lnTo>
                    <a:pt x="809" y="166"/>
                  </a:lnTo>
                  <a:lnTo>
                    <a:pt x="780" y="134"/>
                  </a:lnTo>
                  <a:lnTo>
                    <a:pt x="747" y="104"/>
                  </a:lnTo>
                  <a:lnTo>
                    <a:pt x="712" y="78"/>
                  </a:lnTo>
                  <a:lnTo>
                    <a:pt x="674" y="55"/>
                  </a:lnTo>
                  <a:lnTo>
                    <a:pt x="634" y="36"/>
                  </a:lnTo>
                  <a:lnTo>
                    <a:pt x="592" y="20"/>
                  </a:lnTo>
                  <a:lnTo>
                    <a:pt x="549" y="9"/>
                  </a:lnTo>
                  <a:lnTo>
                    <a:pt x="503" y="2"/>
                  </a:lnTo>
                  <a:close/>
                  <a:moveTo>
                    <a:pt x="457" y="799"/>
                  </a:moveTo>
                  <a:lnTo>
                    <a:pt x="431" y="737"/>
                  </a:lnTo>
                  <a:lnTo>
                    <a:pt x="373" y="594"/>
                  </a:lnTo>
                  <a:lnTo>
                    <a:pt x="316" y="433"/>
                  </a:lnTo>
                  <a:lnTo>
                    <a:pt x="297" y="366"/>
                  </a:lnTo>
                  <a:lnTo>
                    <a:pt x="292" y="340"/>
                  </a:lnTo>
                  <a:lnTo>
                    <a:pt x="290" y="319"/>
                  </a:lnTo>
                  <a:lnTo>
                    <a:pt x="291" y="302"/>
                  </a:lnTo>
                  <a:lnTo>
                    <a:pt x="293" y="285"/>
                  </a:lnTo>
                  <a:lnTo>
                    <a:pt x="298" y="269"/>
                  </a:lnTo>
                  <a:lnTo>
                    <a:pt x="303" y="254"/>
                  </a:lnTo>
                  <a:lnTo>
                    <a:pt x="310" y="239"/>
                  </a:lnTo>
                  <a:lnTo>
                    <a:pt x="319" y="226"/>
                  </a:lnTo>
                  <a:lnTo>
                    <a:pt x="329" y="213"/>
                  </a:lnTo>
                  <a:lnTo>
                    <a:pt x="339" y="201"/>
                  </a:lnTo>
                  <a:lnTo>
                    <a:pt x="351" y="190"/>
                  </a:lnTo>
                  <a:lnTo>
                    <a:pt x="364" y="181"/>
                  </a:lnTo>
                  <a:lnTo>
                    <a:pt x="378" y="173"/>
                  </a:lnTo>
                  <a:lnTo>
                    <a:pt x="393" y="166"/>
                  </a:lnTo>
                  <a:lnTo>
                    <a:pt x="408" y="160"/>
                  </a:lnTo>
                  <a:lnTo>
                    <a:pt x="424" y="156"/>
                  </a:lnTo>
                  <a:lnTo>
                    <a:pt x="440" y="154"/>
                  </a:lnTo>
                  <a:lnTo>
                    <a:pt x="457" y="153"/>
                  </a:lnTo>
                  <a:lnTo>
                    <a:pt x="474" y="154"/>
                  </a:lnTo>
                  <a:lnTo>
                    <a:pt x="491" y="156"/>
                  </a:lnTo>
                  <a:lnTo>
                    <a:pt x="507" y="161"/>
                  </a:lnTo>
                  <a:lnTo>
                    <a:pt x="522" y="166"/>
                  </a:lnTo>
                  <a:lnTo>
                    <a:pt x="537" y="173"/>
                  </a:lnTo>
                  <a:lnTo>
                    <a:pt x="550" y="182"/>
                  </a:lnTo>
                  <a:lnTo>
                    <a:pt x="563" y="191"/>
                  </a:lnTo>
                  <a:lnTo>
                    <a:pt x="575" y="202"/>
                  </a:lnTo>
                  <a:lnTo>
                    <a:pt x="585" y="214"/>
                  </a:lnTo>
                  <a:lnTo>
                    <a:pt x="595" y="227"/>
                  </a:lnTo>
                  <a:lnTo>
                    <a:pt x="603" y="241"/>
                  </a:lnTo>
                  <a:lnTo>
                    <a:pt x="610" y="255"/>
                  </a:lnTo>
                  <a:lnTo>
                    <a:pt x="616" y="270"/>
                  </a:lnTo>
                  <a:lnTo>
                    <a:pt x="620" y="286"/>
                  </a:lnTo>
                  <a:lnTo>
                    <a:pt x="622" y="302"/>
                  </a:lnTo>
                  <a:lnTo>
                    <a:pt x="623" y="319"/>
                  </a:lnTo>
                  <a:lnTo>
                    <a:pt x="621" y="340"/>
                  </a:lnTo>
                  <a:lnTo>
                    <a:pt x="616" y="366"/>
                  </a:lnTo>
                  <a:lnTo>
                    <a:pt x="597" y="433"/>
                  </a:lnTo>
                  <a:lnTo>
                    <a:pt x="540" y="594"/>
                  </a:lnTo>
                  <a:lnTo>
                    <a:pt x="483" y="7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9275576" y="4186768"/>
              <a:ext cx="592920" cy="592920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1594" y="770"/>
                  </a:moveTo>
                  <a:lnTo>
                    <a:pt x="1473" y="770"/>
                  </a:lnTo>
                  <a:lnTo>
                    <a:pt x="1465" y="711"/>
                  </a:lnTo>
                  <a:lnTo>
                    <a:pt x="1453" y="655"/>
                  </a:lnTo>
                  <a:lnTo>
                    <a:pt x="1435" y="600"/>
                  </a:lnTo>
                  <a:lnTo>
                    <a:pt x="1413" y="547"/>
                  </a:lnTo>
                  <a:lnTo>
                    <a:pt x="1387" y="497"/>
                  </a:lnTo>
                  <a:lnTo>
                    <a:pt x="1356" y="449"/>
                  </a:lnTo>
                  <a:lnTo>
                    <a:pt x="1322" y="405"/>
                  </a:lnTo>
                  <a:lnTo>
                    <a:pt x="1284" y="363"/>
                  </a:lnTo>
                  <a:lnTo>
                    <a:pt x="1242" y="325"/>
                  </a:lnTo>
                  <a:lnTo>
                    <a:pt x="1198" y="291"/>
                  </a:lnTo>
                  <a:lnTo>
                    <a:pt x="1150" y="260"/>
                  </a:lnTo>
                  <a:lnTo>
                    <a:pt x="1100" y="234"/>
                  </a:lnTo>
                  <a:lnTo>
                    <a:pt x="1047" y="212"/>
                  </a:lnTo>
                  <a:lnTo>
                    <a:pt x="992" y="195"/>
                  </a:lnTo>
                  <a:lnTo>
                    <a:pt x="935" y="182"/>
                  </a:lnTo>
                  <a:lnTo>
                    <a:pt x="877" y="175"/>
                  </a:lnTo>
                  <a:lnTo>
                    <a:pt x="877" y="53"/>
                  </a:lnTo>
                  <a:lnTo>
                    <a:pt x="877" y="47"/>
                  </a:lnTo>
                  <a:lnTo>
                    <a:pt x="876" y="42"/>
                  </a:lnTo>
                  <a:lnTo>
                    <a:pt x="874" y="37"/>
                  </a:lnTo>
                  <a:lnTo>
                    <a:pt x="873" y="32"/>
                  </a:lnTo>
                  <a:lnTo>
                    <a:pt x="870" y="27"/>
                  </a:lnTo>
                  <a:lnTo>
                    <a:pt x="868" y="23"/>
                  </a:lnTo>
                  <a:lnTo>
                    <a:pt x="864" y="19"/>
                  </a:lnTo>
                  <a:lnTo>
                    <a:pt x="861" y="15"/>
                  </a:lnTo>
                  <a:lnTo>
                    <a:pt x="857" y="12"/>
                  </a:lnTo>
                  <a:lnTo>
                    <a:pt x="853" y="9"/>
                  </a:lnTo>
                  <a:lnTo>
                    <a:pt x="849" y="6"/>
                  </a:lnTo>
                  <a:lnTo>
                    <a:pt x="844" y="4"/>
                  </a:lnTo>
                  <a:lnTo>
                    <a:pt x="839" y="2"/>
                  </a:lnTo>
                  <a:lnTo>
                    <a:pt x="834" y="1"/>
                  </a:lnTo>
                  <a:lnTo>
                    <a:pt x="829" y="0"/>
                  </a:lnTo>
                  <a:lnTo>
                    <a:pt x="824" y="0"/>
                  </a:lnTo>
                  <a:lnTo>
                    <a:pt x="819" y="0"/>
                  </a:lnTo>
                  <a:lnTo>
                    <a:pt x="814" y="1"/>
                  </a:lnTo>
                  <a:lnTo>
                    <a:pt x="809" y="2"/>
                  </a:lnTo>
                  <a:lnTo>
                    <a:pt x="804" y="4"/>
                  </a:lnTo>
                  <a:lnTo>
                    <a:pt x="799" y="7"/>
                  </a:lnTo>
                  <a:lnTo>
                    <a:pt x="795" y="9"/>
                  </a:lnTo>
                  <a:lnTo>
                    <a:pt x="790" y="13"/>
                  </a:lnTo>
                  <a:lnTo>
                    <a:pt x="786" y="16"/>
                  </a:lnTo>
                  <a:lnTo>
                    <a:pt x="783" y="20"/>
                  </a:lnTo>
                  <a:lnTo>
                    <a:pt x="780" y="24"/>
                  </a:lnTo>
                  <a:lnTo>
                    <a:pt x="777" y="28"/>
                  </a:lnTo>
                  <a:lnTo>
                    <a:pt x="774" y="33"/>
                  </a:lnTo>
                  <a:lnTo>
                    <a:pt x="773" y="38"/>
                  </a:lnTo>
                  <a:lnTo>
                    <a:pt x="771" y="43"/>
                  </a:lnTo>
                  <a:lnTo>
                    <a:pt x="770" y="48"/>
                  </a:lnTo>
                  <a:lnTo>
                    <a:pt x="770" y="53"/>
                  </a:lnTo>
                  <a:lnTo>
                    <a:pt x="770" y="175"/>
                  </a:lnTo>
                  <a:lnTo>
                    <a:pt x="711" y="182"/>
                  </a:lnTo>
                  <a:lnTo>
                    <a:pt x="655" y="195"/>
                  </a:lnTo>
                  <a:lnTo>
                    <a:pt x="600" y="212"/>
                  </a:lnTo>
                  <a:lnTo>
                    <a:pt x="547" y="234"/>
                  </a:lnTo>
                  <a:lnTo>
                    <a:pt x="497" y="260"/>
                  </a:lnTo>
                  <a:lnTo>
                    <a:pt x="449" y="291"/>
                  </a:lnTo>
                  <a:lnTo>
                    <a:pt x="405" y="325"/>
                  </a:lnTo>
                  <a:lnTo>
                    <a:pt x="363" y="363"/>
                  </a:lnTo>
                  <a:lnTo>
                    <a:pt x="325" y="405"/>
                  </a:lnTo>
                  <a:lnTo>
                    <a:pt x="291" y="449"/>
                  </a:lnTo>
                  <a:lnTo>
                    <a:pt x="260" y="497"/>
                  </a:lnTo>
                  <a:lnTo>
                    <a:pt x="234" y="547"/>
                  </a:lnTo>
                  <a:lnTo>
                    <a:pt x="212" y="600"/>
                  </a:lnTo>
                  <a:lnTo>
                    <a:pt x="195" y="655"/>
                  </a:lnTo>
                  <a:lnTo>
                    <a:pt x="182" y="711"/>
                  </a:lnTo>
                  <a:lnTo>
                    <a:pt x="175" y="770"/>
                  </a:lnTo>
                  <a:lnTo>
                    <a:pt x="53" y="770"/>
                  </a:lnTo>
                  <a:lnTo>
                    <a:pt x="47" y="770"/>
                  </a:lnTo>
                  <a:lnTo>
                    <a:pt x="42" y="771"/>
                  </a:lnTo>
                  <a:lnTo>
                    <a:pt x="37" y="773"/>
                  </a:lnTo>
                  <a:lnTo>
                    <a:pt x="32" y="774"/>
                  </a:lnTo>
                  <a:lnTo>
                    <a:pt x="27" y="777"/>
                  </a:lnTo>
                  <a:lnTo>
                    <a:pt x="23" y="780"/>
                  </a:lnTo>
                  <a:lnTo>
                    <a:pt x="19" y="783"/>
                  </a:lnTo>
                  <a:lnTo>
                    <a:pt x="15" y="786"/>
                  </a:lnTo>
                  <a:lnTo>
                    <a:pt x="12" y="790"/>
                  </a:lnTo>
                  <a:lnTo>
                    <a:pt x="9" y="795"/>
                  </a:lnTo>
                  <a:lnTo>
                    <a:pt x="6" y="799"/>
                  </a:lnTo>
                  <a:lnTo>
                    <a:pt x="4" y="804"/>
                  </a:lnTo>
                  <a:lnTo>
                    <a:pt x="2" y="809"/>
                  </a:lnTo>
                  <a:lnTo>
                    <a:pt x="1" y="814"/>
                  </a:lnTo>
                  <a:lnTo>
                    <a:pt x="0" y="819"/>
                  </a:lnTo>
                  <a:lnTo>
                    <a:pt x="0" y="824"/>
                  </a:lnTo>
                  <a:lnTo>
                    <a:pt x="0" y="830"/>
                  </a:lnTo>
                  <a:lnTo>
                    <a:pt x="1" y="835"/>
                  </a:lnTo>
                  <a:lnTo>
                    <a:pt x="2" y="840"/>
                  </a:lnTo>
                  <a:lnTo>
                    <a:pt x="4" y="845"/>
                  </a:lnTo>
                  <a:lnTo>
                    <a:pt x="7" y="850"/>
                  </a:lnTo>
                  <a:lnTo>
                    <a:pt x="9" y="854"/>
                  </a:lnTo>
                  <a:lnTo>
                    <a:pt x="13" y="858"/>
                  </a:lnTo>
                  <a:lnTo>
                    <a:pt x="16" y="862"/>
                  </a:lnTo>
                  <a:lnTo>
                    <a:pt x="20" y="865"/>
                  </a:lnTo>
                  <a:lnTo>
                    <a:pt x="24" y="868"/>
                  </a:lnTo>
                  <a:lnTo>
                    <a:pt x="28" y="871"/>
                  </a:lnTo>
                  <a:lnTo>
                    <a:pt x="33" y="873"/>
                  </a:lnTo>
                  <a:lnTo>
                    <a:pt x="38" y="875"/>
                  </a:lnTo>
                  <a:lnTo>
                    <a:pt x="43" y="876"/>
                  </a:lnTo>
                  <a:lnTo>
                    <a:pt x="48" y="877"/>
                  </a:lnTo>
                  <a:lnTo>
                    <a:pt x="53" y="877"/>
                  </a:lnTo>
                  <a:lnTo>
                    <a:pt x="175" y="877"/>
                  </a:lnTo>
                  <a:lnTo>
                    <a:pt x="182" y="935"/>
                  </a:lnTo>
                  <a:lnTo>
                    <a:pt x="195" y="992"/>
                  </a:lnTo>
                  <a:lnTo>
                    <a:pt x="212" y="1047"/>
                  </a:lnTo>
                  <a:lnTo>
                    <a:pt x="234" y="1100"/>
                  </a:lnTo>
                  <a:lnTo>
                    <a:pt x="260" y="1150"/>
                  </a:lnTo>
                  <a:lnTo>
                    <a:pt x="291" y="1198"/>
                  </a:lnTo>
                  <a:lnTo>
                    <a:pt x="325" y="1242"/>
                  </a:lnTo>
                  <a:lnTo>
                    <a:pt x="363" y="1284"/>
                  </a:lnTo>
                  <a:lnTo>
                    <a:pt x="405" y="1322"/>
                  </a:lnTo>
                  <a:lnTo>
                    <a:pt x="449" y="1356"/>
                  </a:lnTo>
                  <a:lnTo>
                    <a:pt x="497" y="1387"/>
                  </a:lnTo>
                  <a:lnTo>
                    <a:pt x="547" y="1413"/>
                  </a:lnTo>
                  <a:lnTo>
                    <a:pt x="600" y="1435"/>
                  </a:lnTo>
                  <a:lnTo>
                    <a:pt x="655" y="1453"/>
                  </a:lnTo>
                  <a:lnTo>
                    <a:pt x="711" y="1465"/>
                  </a:lnTo>
                  <a:lnTo>
                    <a:pt x="770" y="1473"/>
                  </a:lnTo>
                  <a:lnTo>
                    <a:pt x="770" y="1594"/>
                  </a:lnTo>
                  <a:lnTo>
                    <a:pt x="770" y="1600"/>
                  </a:lnTo>
                  <a:lnTo>
                    <a:pt x="771" y="1605"/>
                  </a:lnTo>
                  <a:lnTo>
                    <a:pt x="773" y="1610"/>
                  </a:lnTo>
                  <a:lnTo>
                    <a:pt x="774" y="1615"/>
                  </a:lnTo>
                  <a:lnTo>
                    <a:pt x="777" y="1620"/>
                  </a:lnTo>
                  <a:lnTo>
                    <a:pt x="780" y="1625"/>
                  </a:lnTo>
                  <a:lnTo>
                    <a:pt x="783" y="1629"/>
                  </a:lnTo>
                  <a:lnTo>
                    <a:pt x="786" y="1633"/>
                  </a:lnTo>
                  <a:lnTo>
                    <a:pt x="790" y="1636"/>
                  </a:lnTo>
                  <a:lnTo>
                    <a:pt x="795" y="1639"/>
                  </a:lnTo>
                  <a:lnTo>
                    <a:pt x="799" y="1642"/>
                  </a:lnTo>
                  <a:lnTo>
                    <a:pt x="804" y="1644"/>
                  </a:lnTo>
                  <a:lnTo>
                    <a:pt x="809" y="1646"/>
                  </a:lnTo>
                  <a:lnTo>
                    <a:pt x="814" y="1647"/>
                  </a:lnTo>
                  <a:lnTo>
                    <a:pt x="819" y="1648"/>
                  </a:lnTo>
                  <a:lnTo>
                    <a:pt x="824" y="1648"/>
                  </a:lnTo>
                  <a:lnTo>
                    <a:pt x="829" y="1648"/>
                  </a:lnTo>
                  <a:lnTo>
                    <a:pt x="834" y="1647"/>
                  </a:lnTo>
                  <a:lnTo>
                    <a:pt x="839" y="1645"/>
                  </a:lnTo>
                  <a:lnTo>
                    <a:pt x="844" y="1643"/>
                  </a:lnTo>
                  <a:lnTo>
                    <a:pt x="849" y="1641"/>
                  </a:lnTo>
                  <a:lnTo>
                    <a:pt x="853" y="1638"/>
                  </a:lnTo>
                  <a:lnTo>
                    <a:pt x="857" y="1635"/>
                  </a:lnTo>
                  <a:lnTo>
                    <a:pt x="861" y="1631"/>
                  </a:lnTo>
                  <a:lnTo>
                    <a:pt x="864" y="1627"/>
                  </a:lnTo>
                  <a:lnTo>
                    <a:pt x="868" y="1623"/>
                  </a:lnTo>
                  <a:lnTo>
                    <a:pt x="870" y="1619"/>
                  </a:lnTo>
                  <a:lnTo>
                    <a:pt x="873" y="1614"/>
                  </a:lnTo>
                  <a:lnTo>
                    <a:pt x="874" y="1609"/>
                  </a:lnTo>
                  <a:lnTo>
                    <a:pt x="876" y="1604"/>
                  </a:lnTo>
                  <a:lnTo>
                    <a:pt x="877" y="1599"/>
                  </a:lnTo>
                  <a:lnTo>
                    <a:pt x="877" y="1594"/>
                  </a:lnTo>
                  <a:lnTo>
                    <a:pt x="877" y="1476"/>
                  </a:lnTo>
                  <a:lnTo>
                    <a:pt x="935" y="1468"/>
                  </a:lnTo>
                  <a:lnTo>
                    <a:pt x="992" y="1456"/>
                  </a:lnTo>
                  <a:lnTo>
                    <a:pt x="1047" y="1438"/>
                  </a:lnTo>
                  <a:lnTo>
                    <a:pt x="1100" y="1416"/>
                  </a:lnTo>
                  <a:lnTo>
                    <a:pt x="1150" y="1390"/>
                  </a:lnTo>
                  <a:lnTo>
                    <a:pt x="1198" y="1359"/>
                  </a:lnTo>
                  <a:lnTo>
                    <a:pt x="1242" y="1325"/>
                  </a:lnTo>
                  <a:lnTo>
                    <a:pt x="1284" y="1287"/>
                  </a:lnTo>
                  <a:lnTo>
                    <a:pt x="1322" y="1245"/>
                  </a:lnTo>
                  <a:lnTo>
                    <a:pt x="1356" y="1201"/>
                  </a:lnTo>
                  <a:lnTo>
                    <a:pt x="1387" y="1153"/>
                  </a:lnTo>
                  <a:lnTo>
                    <a:pt x="1413" y="1103"/>
                  </a:lnTo>
                  <a:lnTo>
                    <a:pt x="1435" y="1050"/>
                  </a:lnTo>
                  <a:lnTo>
                    <a:pt x="1453" y="995"/>
                  </a:lnTo>
                  <a:lnTo>
                    <a:pt x="1465" y="938"/>
                  </a:lnTo>
                  <a:lnTo>
                    <a:pt x="1473" y="880"/>
                  </a:lnTo>
                  <a:lnTo>
                    <a:pt x="1594" y="880"/>
                  </a:lnTo>
                  <a:lnTo>
                    <a:pt x="1600" y="880"/>
                  </a:lnTo>
                  <a:lnTo>
                    <a:pt x="1605" y="879"/>
                  </a:lnTo>
                  <a:lnTo>
                    <a:pt x="1610" y="877"/>
                  </a:lnTo>
                  <a:lnTo>
                    <a:pt x="1615" y="876"/>
                  </a:lnTo>
                  <a:lnTo>
                    <a:pt x="1620" y="873"/>
                  </a:lnTo>
                  <a:lnTo>
                    <a:pt x="1625" y="871"/>
                  </a:lnTo>
                  <a:lnTo>
                    <a:pt x="1629" y="867"/>
                  </a:lnTo>
                  <a:lnTo>
                    <a:pt x="1633" y="864"/>
                  </a:lnTo>
                  <a:lnTo>
                    <a:pt x="1636" y="860"/>
                  </a:lnTo>
                  <a:lnTo>
                    <a:pt x="1639" y="856"/>
                  </a:lnTo>
                  <a:lnTo>
                    <a:pt x="1642" y="852"/>
                  </a:lnTo>
                  <a:lnTo>
                    <a:pt x="1644" y="847"/>
                  </a:lnTo>
                  <a:lnTo>
                    <a:pt x="1646" y="842"/>
                  </a:lnTo>
                  <a:lnTo>
                    <a:pt x="1647" y="837"/>
                  </a:lnTo>
                  <a:lnTo>
                    <a:pt x="1648" y="832"/>
                  </a:lnTo>
                  <a:lnTo>
                    <a:pt x="1648" y="827"/>
                  </a:lnTo>
                  <a:lnTo>
                    <a:pt x="1648" y="821"/>
                  </a:lnTo>
                  <a:lnTo>
                    <a:pt x="1648" y="816"/>
                  </a:lnTo>
                  <a:lnTo>
                    <a:pt x="1647" y="810"/>
                  </a:lnTo>
                  <a:lnTo>
                    <a:pt x="1645" y="805"/>
                  </a:lnTo>
                  <a:lnTo>
                    <a:pt x="1643" y="800"/>
                  </a:lnTo>
                  <a:lnTo>
                    <a:pt x="1640" y="795"/>
                  </a:lnTo>
                  <a:lnTo>
                    <a:pt x="1637" y="791"/>
                  </a:lnTo>
                  <a:lnTo>
                    <a:pt x="1634" y="787"/>
                  </a:lnTo>
                  <a:lnTo>
                    <a:pt x="1630" y="783"/>
                  </a:lnTo>
                  <a:lnTo>
                    <a:pt x="1625" y="780"/>
                  </a:lnTo>
                  <a:lnTo>
                    <a:pt x="1621" y="777"/>
                  </a:lnTo>
                  <a:lnTo>
                    <a:pt x="1616" y="774"/>
                  </a:lnTo>
                  <a:lnTo>
                    <a:pt x="1611" y="773"/>
                  </a:lnTo>
                  <a:lnTo>
                    <a:pt x="1605" y="771"/>
                  </a:lnTo>
                  <a:lnTo>
                    <a:pt x="1600" y="770"/>
                  </a:lnTo>
                  <a:close/>
                  <a:moveTo>
                    <a:pt x="824" y="1368"/>
                  </a:moveTo>
                  <a:lnTo>
                    <a:pt x="769" y="1365"/>
                  </a:lnTo>
                  <a:lnTo>
                    <a:pt x="715" y="1357"/>
                  </a:lnTo>
                  <a:lnTo>
                    <a:pt x="663" y="1344"/>
                  </a:lnTo>
                  <a:lnTo>
                    <a:pt x="613" y="1325"/>
                  </a:lnTo>
                  <a:lnTo>
                    <a:pt x="565" y="1303"/>
                  </a:lnTo>
                  <a:lnTo>
                    <a:pt x="520" y="1275"/>
                  </a:lnTo>
                  <a:lnTo>
                    <a:pt x="478" y="1244"/>
                  </a:lnTo>
                  <a:lnTo>
                    <a:pt x="439" y="1209"/>
                  </a:lnTo>
                  <a:lnTo>
                    <a:pt x="404" y="1171"/>
                  </a:lnTo>
                  <a:lnTo>
                    <a:pt x="373" y="1129"/>
                  </a:lnTo>
                  <a:lnTo>
                    <a:pt x="345" y="1084"/>
                  </a:lnTo>
                  <a:lnTo>
                    <a:pt x="322" y="1036"/>
                  </a:lnTo>
                  <a:lnTo>
                    <a:pt x="304" y="986"/>
                  </a:lnTo>
                  <a:lnTo>
                    <a:pt x="290" y="934"/>
                  </a:lnTo>
                  <a:lnTo>
                    <a:pt x="282" y="880"/>
                  </a:lnTo>
                  <a:lnTo>
                    <a:pt x="279" y="824"/>
                  </a:lnTo>
                  <a:lnTo>
                    <a:pt x="282" y="769"/>
                  </a:lnTo>
                  <a:lnTo>
                    <a:pt x="290" y="715"/>
                  </a:lnTo>
                  <a:lnTo>
                    <a:pt x="303" y="663"/>
                  </a:lnTo>
                  <a:lnTo>
                    <a:pt x="322" y="613"/>
                  </a:lnTo>
                  <a:lnTo>
                    <a:pt x="345" y="565"/>
                  </a:lnTo>
                  <a:lnTo>
                    <a:pt x="372" y="520"/>
                  </a:lnTo>
                  <a:lnTo>
                    <a:pt x="403" y="478"/>
                  </a:lnTo>
                  <a:lnTo>
                    <a:pt x="438" y="439"/>
                  </a:lnTo>
                  <a:lnTo>
                    <a:pt x="477" y="404"/>
                  </a:lnTo>
                  <a:lnTo>
                    <a:pt x="519" y="373"/>
                  </a:lnTo>
                  <a:lnTo>
                    <a:pt x="564" y="345"/>
                  </a:lnTo>
                  <a:lnTo>
                    <a:pt x="611" y="322"/>
                  </a:lnTo>
                  <a:lnTo>
                    <a:pt x="662" y="304"/>
                  </a:lnTo>
                  <a:lnTo>
                    <a:pt x="714" y="290"/>
                  </a:lnTo>
                  <a:lnTo>
                    <a:pt x="768" y="282"/>
                  </a:lnTo>
                  <a:lnTo>
                    <a:pt x="824" y="279"/>
                  </a:lnTo>
                  <a:lnTo>
                    <a:pt x="880" y="282"/>
                  </a:lnTo>
                  <a:lnTo>
                    <a:pt x="934" y="290"/>
                  </a:lnTo>
                  <a:lnTo>
                    <a:pt x="986" y="303"/>
                  </a:lnTo>
                  <a:lnTo>
                    <a:pt x="1036" y="322"/>
                  </a:lnTo>
                  <a:lnTo>
                    <a:pt x="1084" y="345"/>
                  </a:lnTo>
                  <a:lnTo>
                    <a:pt x="1129" y="372"/>
                  </a:lnTo>
                  <a:lnTo>
                    <a:pt x="1171" y="403"/>
                  </a:lnTo>
                  <a:lnTo>
                    <a:pt x="1209" y="438"/>
                  </a:lnTo>
                  <a:lnTo>
                    <a:pt x="1244" y="477"/>
                  </a:lnTo>
                  <a:lnTo>
                    <a:pt x="1275" y="519"/>
                  </a:lnTo>
                  <a:lnTo>
                    <a:pt x="1303" y="564"/>
                  </a:lnTo>
                  <a:lnTo>
                    <a:pt x="1325" y="611"/>
                  </a:lnTo>
                  <a:lnTo>
                    <a:pt x="1344" y="662"/>
                  </a:lnTo>
                  <a:lnTo>
                    <a:pt x="1357" y="714"/>
                  </a:lnTo>
                  <a:lnTo>
                    <a:pt x="1365" y="768"/>
                  </a:lnTo>
                  <a:lnTo>
                    <a:pt x="1368" y="824"/>
                  </a:lnTo>
                  <a:lnTo>
                    <a:pt x="1365" y="880"/>
                  </a:lnTo>
                  <a:lnTo>
                    <a:pt x="1356" y="934"/>
                  </a:lnTo>
                  <a:lnTo>
                    <a:pt x="1343" y="986"/>
                  </a:lnTo>
                  <a:lnTo>
                    <a:pt x="1324" y="1036"/>
                  </a:lnTo>
                  <a:lnTo>
                    <a:pt x="1301" y="1084"/>
                  </a:lnTo>
                  <a:lnTo>
                    <a:pt x="1274" y="1129"/>
                  </a:lnTo>
                  <a:lnTo>
                    <a:pt x="1242" y="1171"/>
                  </a:lnTo>
                  <a:lnTo>
                    <a:pt x="1207" y="1209"/>
                  </a:lnTo>
                  <a:lnTo>
                    <a:pt x="1169" y="1244"/>
                  </a:lnTo>
                  <a:lnTo>
                    <a:pt x="1127" y="1275"/>
                  </a:lnTo>
                  <a:lnTo>
                    <a:pt x="1082" y="1303"/>
                  </a:lnTo>
                  <a:lnTo>
                    <a:pt x="1035" y="1325"/>
                  </a:lnTo>
                  <a:lnTo>
                    <a:pt x="985" y="1344"/>
                  </a:lnTo>
                  <a:lnTo>
                    <a:pt x="933" y="1357"/>
                  </a:lnTo>
                  <a:lnTo>
                    <a:pt x="879" y="13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9536577" y="4399168"/>
              <a:ext cx="70920" cy="70560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99" y="197"/>
                  </a:moveTo>
                  <a:lnTo>
                    <a:pt x="89" y="196"/>
                  </a:lnTo>
                  <a:lnTo>
                    <a:pt x="79" y="195"/>
                  </a:lnTo>
                  <a:lnTo>
                    <a:pt x="70" y="192"/>
                  </a:lnTo>
                  <a:lnTo>
                    <a:pt x="61" y="189"/>
                  </a:lnTo>
                  <a:lnTo>
                    <a:pt x="52" y="185"/>
                  </a:lnTo>
                  <a:lnTo>
                    <a:pt x="44" y="180"/>
                  </a:lnTo>
                  <a:lnTo>
                    <a:pt x="36" y="174"/>
                  </a:lnTo>
                  <a:lnTo>
                    <a:pt x="29" y="168"/>
                  </a:lnTo>
                  <a:lnTo>
                    <a:pt x="23" y="160"/>
                  </a:lnTo>
                  <a:lnTo>
                    <a:pt x="17" y="153"/>
                  </a:lnTo>
                  <a:lnTo>
                    <a:pt x="12" y="145"/>
                  </a:lnTo>
                  <a:lnTo>
                    <a:pt x="8" y="136"/>
                  </a:lnTo>
                  <a:lnTo>
                    <a:pt x="5" y="127"/>
                  </a:lnTo>
                  <a:lnTo>
                    <a:pt x="2" y="118"/>
                  </a:lnTo>
                  <a:lnTo>
                    <a:pt x="1" y="108"/>
                  </a:lnTo>
                  <a:lnTo>
                    <a:pt x="0" y="98"/>
                  </a:lnTo>
                  <a:lnTo>
                    <a:pt x="1" y="88"/>
                  </a:lnTo>
                  <a:lnTo>
                    <a:pt x="2" y="78"/>
                  </a:lnTo>
                  <a:lnTo>
                    <a:pt x="5" y="69"/>
                  </a:lnTo>
                  <a:lnTo>
                    <a:pt x="8" y="60"/>
                  </a:lnTo>
                  <a:lnTo>
                    <a:pt x="12" y="52"/>
                  </a:lnTo>
                  <a:lnTo>
                    <a:pt x="17" y="43"/>
                  </a:lnTo>
                  <a:lnTo>
                    <a:pt x="23" y="36"/>
                  </a:lnTo>
                  <a:lnTo>
                    <a:pt x="29" y="29"/>
                  </a:lnTo>
                  <a:lnTo>
                    <a:pt x="37" y="23"/>
                  </a:lnTo>
                  <a:lnTo>
                    <a:pt x="44" y="17"/>
                  </a:lnTo>
                  <a:lnTo>
                    <a:pt x="52" y="12"/>
                  </a:lnTo>
                  <a:lnTo>
                    <a:pt x="61" y="8"/>
                  </a:lnTo>
                  <a:lnTo>
                    <a:pt x="70" y="4"/>
                  </a:lnTo>
                  <a:lnTo>
                    <a:pt x="79" y="2"/>
                  </a:lnTo>
                  <a:lnTo>
                    <a:pt x="89" y="1"/>
                  </a:lnTo>
                  <a:lnTo>
                    <a:pt x="99" y="0"/>
                  </a:lnTo>
                  <a:lnTo>
                    <a:pt x="109" y="1"/>
                  </a:lnTo>
                  <a:lnTo>
                    <a:pt x="119" y="2"/>
                  </a:lnTo>
                  <a:lnTo>
                    <a:pt x="128" y="5"/>
                  </a:lnTo>
                  <a:lnTo>
                    <a:pt x="137" y="8"/>
                  </a:lnTo>
                  <a:lnTo>
                    <a:pt x="146" y="12"/>
                  </a:lnTo>
                  <a:lnTo>
                    <a:pt x="154" y="17"/>
                  </a:lnTo>
                  <a:lnTo>
                    <a:pt x="161" y="23"/>
                  </a:lnTo>
                  <a:lnTo>
                    <a:pt x="169" y="29"/>
                  </a:lnTo>
                  <a:lnTo>
                    <a:pt x="175" y="36"/>
                  </a:lnTo>
                  <a:lnTo>
                    <a:pt x="181" y="44"/>
                  </a:lnTo>
                  <a:lnTo>
                    <a:pt x="186" y="52"/>
                  </a:lnTo>
                  <a:lnTo>
                    <a:pt x="190" y="60"/>
                  </a:lnTo>
                  <a:lnTo>
                    <a:pt x="193" y="69"/>
                  </a:lnTo>
                  <a:lnTo>
                    <a:pt x="196" y="79"/>
                  </a:lnTo>
                  <a:lnTo>
                    <a:pt x="197" y="88"/>
                  </a:lnTo>
                  <a:lnTo>
                    <a:pt x="198" y="98"/>
                  </a:lnTo>
                  <a:lnTo>
                    <a:pt x="197" y="108"/>
                  </a:lnTo>
                  <a:lnTo>
                    <a:pt x="195" y="118"/>
                  </a:lnTo>
                  <a:lnTo>
                    <a:pt x="192" y="127"/>
                  </a:lnTo>
                  <a:lnTo>
                    <a:pt x="189" y="136"/>
                  </a:lnTo>
                  <a:lnTo>
                    <a:pt x="184" y="145"/>
                  </a:lnTo>
                  <a:lnTo>
                    <a:pt x="179" y="153"/>
                  </a:lnTo>
                  <a:lnTo>
                    <a:pt x="174" y="161"/>
                  </a:lnTo>
                  <a:lnTo>
                    <a:pt x="167" y="168"/>
                  </a:lnTo>
                  <a:lnTo>
                    <a:pt x="160" y="174"/>
                  </a:lnTo>
                  <a:lnTo>
                    <a:pt x="153" y="180"/>
                  </a:lnTo>
                  <a:lnTo>
                    <a:pt x="145" y="185"/>
                  </a:lnTo>
                  <a:lnTo>
                    <a:pt x="136" y="189"/>
                  </a:lnTo>
                  <a:lnTo>
                    <a:pt x="128" y="192"/>
                  </a:lnTo>
                  <a:lnTo>
                    <a:pt x="118" y="195"/>
                  </a:lnTo>
                  <a:lnTo>
                    <a:pt x="109" y="196"/>
                  </a:lnTo>
                  <a:close/>
                  <a:moveTo>
                    <a:pt x="99" y="5"/>
                  </a:moveTo>
                  <a:lnTo>
                    <a:pt x="90" y="5"/>
                  </a:lnTo>
                  <a:lnTo>
                    <a:pt x="80" y="7"/>
                  </a:lnTo>
                  <a:lnTo>
                    <a:pt x="71" y="9"/>
                  </a:lnTo>
                  <a:lnTo>
                    <a:pt x="63" y="12"/>
                  </a:lnTo>
                  <a:lnTo>
                    <a:pt x="55" y="16"/>
                  </a:lnTo>
                  <a:lnTo>
                    <a:pt x="47" y="21"/>
                  </a:lnTo>
                  <a:lnTo>
                    <a:pt x="40" y="27"/>
                  </a:lnTo>
                  <a:lnTo>
                    <a:pt x="33" y="33"/>
                  </a:lnTo>
                  <a:lnTo>
                    <a:pt x="27" y="39"/>
                  </a:lnTo>
                  <a:lnTo>
                    <a:pt x="22" y="46"/>
                  </a:lnTo>
                  <a:lnTo>
                    <a:pt x="17" y="54"/>
                  </a:lnTo>
                  <a:lnTo>
                    <a:pt x="13" y="62"/>
                  </a:lnTo>
                  <a:lnTo>
                    <a:pt x="10" y="71"/>
                  </a:lnTo>
                  <a:lnTo>
                    <a:pt x="8" y="79"/>
                  </a:lnTo>
                  <a:lnTo>
                    <a:pt x="6" y="89"/>
                  </a:lnTo>
                  <a:lnTo>
                    <a:pt x="6" y="98"/>
                  </a:lnTo>
                  <a:lnTo>
                    <a:pt x="6" y="107"/>
                  </a:lnTo>
                  <a:lnTo>
                    <a:pt x="8" y="116"/>
                  </a:lnTo>
                  <a:lnTo>
                    <a:pt x="10" y="125"/>
                  </a:lnTo>
                  <a:lnTo>
                    <a:pt x="13" y="134"/>
                  </a:lnTo>
                  <a:lnTo>
                    <a:pt x="17" y="142"/>
                  </a:lnTo>
                  <a:lnTo>
                    <a:pt x="22" y="150"/>
                  </a:lnTo>
                  <a:lnTo>
                    <a:pt x="27" y="157"/>
                  </a:lnTo>
                  <a:lnTo>
                    <a:pt x="33" y="163"/>
                  </a:lnTo>
                  <a:lnTo>
                    <a:pt x="40" y="169"/>
                  </a:lnTo>
                  <a:lnTo>
                    <a:pt x="47" y="175"/>
                  </a:lnTo>
                  <a:lnTo>
                    <a:pt x="55" y="180"/>
                  </a:lnTo>
                  <a:lnTo>
                    <a:pt x="63" y="184"/>
                  </a:lnTo>
                  <a:lnTo>
                    <a:pt x="71" y="187"/>
                  </a:lnTo>
                  <a:lnTo>
                    <a:pt x="80" y="189"/>
                  </a:lnTo>
                  <a:lnTo>
                    <a:pt x="90" y="190"/>
                  </a:lnTo>
                  <a:lnTo>
                    <a:pt x="99" y="191"/>
                  </a:lnTo>
                  <a:lnTo>
                    <a:pt x="108" y="191"/>
                  </a:lnTo>
                  <a:lnTo>
                    <a:pt x="118" y="189"/>
                  </a:lnTo>
                  <a:lnTo>
                    <a:pt x="127" y="187"/>
                  </a:lnTo>
                  <a:lnTo>
                    <a:pt x="135" y="184"/>
                  </a:lnTo>
                  <a:lnTo>
                    <a:pt x="143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65" y="164"/>
                  </a:lnTo>
                  <a:lnTo>
                    <a:pt x="171" y="157"/>
                  </a:lnTo>
                  <a:lnTo>
                    <a:pt x="176" y="150"/>
                  </a:lnTo>
                  <a:lnTo>
                    <a:pt x="181" y="142"/>
                  </a:lnTo>
                  <a:lnTo>
                    <a:pt x="185" y="134"/>
                  </a:lnTo>
                  <a:lnTo>
                    <a:pt x="188" y="126"/>
                  </a:lnTo>
                  <a:lnTo>
                    <a:pt x="190" y="117"/>
                  </a:lnTo>
                  <a:lnTo>
                    <a:pt x="192" y="107"/>
                  </a:lnTo>
                  <a:lnTo>
                    <a:pt x="192" y="98"/>
                  </a:lnTo>
                  <a:lnTo>
                    <a:pt x="192" y="89"/>
                  </a:lnTo>
                  <a:lnTo>
                    <a:pt x="190" y="80"/>
                  </a:lnTo>
                  <a:lnTo>
                    <a:pt x="188" y="71"/>
                  </a:lnTo>
                  <a:lnTo>
                    <a:pt x="185" y="62"/>
                  </a:lnTo>
                  <a:lnTo>
                    <a:pt x="181" y="54"/>
                  </a:lnTo>
                  <a:lnTo>
                    <a:pt x="176" y="47"/>
                  </a:lnTo>
                  <a:lnTo>
                    <a:pt x="171" y="39"/>
                  </a:lnTo>
                  <a:lnTo>
                    <a:pt x="165" y="33"/>
                  </a:lnTo>
                  <a:lnTo>
                    <a:pt x="158" y="27"/>
                  </a:lnTo>
                  <a:lnTo>
                    <a:pt x="151" y="21"/>
                  </a:lnTo>
                  <a:lnTo>
                    <a:pt x="143" y="16"/>
                  </a:lnTo>
                  <a:lnTo>
                    <a:pt x="135" y="12"/>
                  </a:lnTo>
                  <a:lnTo>
                    <a:pt x="127" y="9"/>
                  </a:lnTo>
                  <a:lnTo>
                    <a:pt x="118" y="7"/>
                  </a:lnTo>
                  <a:lnTo>
                    <a:pt x="108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9406617" y="4317808"/>
              <a:ext cx="330840" cy="330840"/>
            </a:xfrm>
            <a:custGeom>
              <a:avLst/>
              <a:gdLst/>
              <a:ahLst/>
              <a:cxnLst/>
              <a:rect l="l" t="t" r="r" b="b"/>
              <a:pathLst>
                <a:path w="920" h="920" extrusionOk="0">
                  <a:moveTo>
                    <a:pt x="460" y="920"/>
                  </a:moveTo>
                  <a:lnTo>
                    <a:pt x="413" y="918"/>
                  </a:lnTo>
                  <a:lnTo>
                    <a:pt x="367" y="911"/>
                  </a:lnTo>
                  <a:lnTo>
                    <a:pt x="323" y="899"/>
                  </a:lnTo>
                  <a:lnTo>
                    <a:pt x="281" y="884"/>
                  </a:lnTo>
                  <a:lnTo>
                    <a:pt x="241" y="864"/>
                  </a:lnTo>
                  <a:lnTo>
                    <a:pt x="203" y="841"/>
                  </a:lnTo>
                  <a:lnTo>
                    <a:pt x="167" y="815"/>
                  </a:lnTo>
                  <a:lnTo>
                    <a:pt x="135" y="785"/>
                  </a:lnTo>
                  <a:lnTo>
                    <a:pt x="105" y="753"/>
                  </a:lnTo>
                  <a:lnTo>
                    <a:pt x="79" y="717"/>
                  </a:lnTo>
                  <a:lnTo>
                    <a:pt x="56" y="679"/>
                  </a:lnTo>
                  <a:lnTo>
                    <a:pt x="36" y="639"/>
                  </a:lnTo>
                  <a:lnTo>
                    <a:pt x="21" y="597"/>
                  </a:lnTo>
                  <a:lnTo>
                    <a:pt x="9" y="553"/>
                  </a:lnTo>
                  <a:lnTo>
                    <a:pt x="2" y="507"/>
                  </a:lnTo>
                  <a:lnTo>
                    <a:pt x="0" y="460"/>
                  </a:lnTo>
                  <a:lnTo>
                    <a:pt x="2" y="413"/>
                  </a:lnTo>
                  <a:lnTo>
                    <a:pt x="9" y="367"/>
                  </a:lnTo>
                  <a:lnTo>
                    <a:pt x="21" y="323"/>
                  </a:lnTo>
                  <a:lnTo>
                    <a:pt x="36" y="281"/>
                  </a:lnTo>
                  <a:lnTo>
                    <a:pt x="56" y="241"/>
                  </a:lnTo>
                  <a:lnTo>
                    <a:pt x="79" y="203"/>
                  </a:lnTo>
                  <a:lnTo>
                    <a:pt x="105" y="167"/>
                  </a:lnTo>
                  <a:lnTo>
                    <a:pt x="135" y="135"/>
                  </a:lnTo>
                  <a:lnTo>
                    <a:pt x="167" y="105"/>
                  </a:lnTo>
                  <a:lnTo>
                    <a:pt x="203" y="79"/>
                  </a:lnTo>
                  <a:lnTo>
                    <a:pt x="241" y="56"/>
                  </a:lnTo>
                  <a:lnTo>
                    <a:pt x="281" y="36"/>
                  </a:lnTo>
                  <a:lnTo>
                    <a:pt x="323" y="21"/>
                  </a:lnTo>
                  <a:lnTo>
                    <a:pt x="367" y="9"/>
                  </a:lnTo>
                  <a:lnTo>
                    <a:pt x="413" y="2"/>
                  </a:lnTo>
                  <a:lnTo>
                    <a:pt x="460" y="0"/>
                  </a:lnTo>
                  <a:lnTo>
                    <a:pt x="507" y="2"/>
                  </a:lnTo>
                  <a:lnTo>
                    <a:pt x="553" y="9"/>
                  </a:lnTo>
                  <a:lnTo>
                    <a:pt x="597" y="21"/>
                  </a:lnTo>
                  <a:lnTo>
                    <a:pt x="639" y="36"/>
                  </a:lnTo>
                  <a:lnTo>
                    <a:pt x="679" y="56"/>
                  </a:lnTo>
                  <a:lnTo>
                    <a:pt x="717" y="79"/>
                  </a:lnTo>
                  <a:lnTo>
                    <a:pt x="753" y="105"/>
                  </a:lnTo>
                  <a:lnTo>
                    <a:pt x="785" y="135"/>
                  </a:lnTo>
                  <a:lnTo>
                    <a:pt x="815" y="167"/>
                  </a:lnTo>
                  <a:lnTo>
                    <a:pt x="841" y="203"/>
                  </a:lnTo>
                  <a:lnTo>
                    <a:pt x="864" y="241"/>
                  </a:lnTo>
                  <a:lnTo>
                    <a:pt x="884" y="281"/>
                  </a:lnTo>
                  <a:lnTo>
                    <a:pt x="899" y="323"/>
                  </a:lnTo>
                  <a:lnTo>
                    <a:pt x="911" y="367"/>
                  </a:lnTo>
                  <a:lnTo>
                    <a:pt x="918" y="413"/>
                  </a:lnTo>
                  <a:lnTo>
                    <a:pt x="920" y="460"/>
                  </a:lnTo>
                  <a:lnTo>
                    <a:pt x="917" y="507"/>
                  </a:lnTo>
                  <a:lnTo>
                    <a:pt x="910" y="553"/>
                  </a:lnTo>
                  <a:lnTo>
                    <a:pt x="898" y="597"/>
                  </a:lnTo>
                  <a:lnTo>
                    <a:pt x="882" y="639"/>
                  </a:lnTo>
                  <a:lnTo>
                    <a:pt x="863" y="679"/>
                  </a:lnTo>
                  <a:lnTo>
                    <a:pt x="839" y="717"/>
                  </a:lnTo>
                  <a:lnTo>
                    <a:pt x="813" y="753"/>
                  </a:lnTo>
                  <a:lnTo>
                    <a:pt x="783" y="785"/>
                  </a:lnTo>
                  <a:lnTo>
                    <a:pt x="750" y="815"/>
                  </a:lnTo>
                  <a:lnTo>
                    <a:pt x="715" y="841"/>
                  </a:lnTo>
                  <a:lnTo>
                    <a:pt x="677" y="864"/>
                  </a:lnTo>
                  <a:lnTo>
                    <a:pt x="637" y="884"/>
                  </a:lnTo>
                  <a:lnTo>
                    <a:pt x="595" y="899"/>
                  </a:lnTo>
                  <a:lnTo>
                    <a:pt x="552" y="911"/>
                  </a:lnTo>
                  <a:lnTo>
                    <a:pt x="506" y="918"/>
                  </a:lnTo>
                  <a:close/>
                  <a:moveTo>
                    <a:pt x="460" y="5"/>
                  </a:moveTo>
                  <a:lnTo>
                    <a:pt x="414" y="7"/>
                  </a:lnTo>
                  <a:lnTo>
                    <a:pt x="368" y="14"/>
                  </a:lnTo>
                  <a:lnTo>
                    <a:pt x="325" y="25"/>
                  </a:lnTo>
                  <a:lnTo>
                    <a:pt x="283" y="41"/>
                  </a:lnTo>
                  <a:lnTo>
                    <a:pt x="243" y="60"/>
                  </a:lnTo>
                  <a:lnTo>
                    <a:pt x="206" y="83"/>
                  </a:lnTo>
                  <a:lnTo>
                    <a:pt x="171" y="109"/>
                  </a:lnTo>
                  <a:lnTo>
                    <a:pt x="138" y="138"/>
                  </a:lnTo>
                  <a:lnTo>
                    <a:pt x="109" y="171"/>
                  </a:lnTo>
                  <a:lnTo>
                    <a:pt x="83" y="206"/>
                  </a:lnTo>
                  <a:lnTo>
                    <a:pt x="60" y="243"/>
                  </a:lnTo>
                  <a:lnTo>
                    <a:pt x="41" y="283"/>
                  </a:lnTo>
                  <a:lnTo>
                    <a:pt x="25" y="325"/>
                  </a:lnTo>
                  <a:lnTo>
                    <a:pt x="14" y="368"/>
                  </a:lnTo>
                  <a:lnTo>
                    <a:pt x="7" y="413"/>
                  </a:lnTo>
                  <a:lnTo>
                    <a:pt x="5" y="460"/>
                  </a:lnTo>
                  <a:lnTo>
                    <a:pt x="7" y="506"/>
                  </a:lnTo>
                  <a:lnTo>
                    <a:pt x="14" y="552"/>
                  </a:lnTo>
                  <a:lnTo>
                    <a:pt x="25" y="595"/>
                  </a:lnTo>
                  <a:lnTo>
                    <a:pt x="41" y="637"/>
                  </a:lnTo>
                  <a:lnTo>
                    <a:pt x="60" y="676"/>
                  </a:lnTo>
                  <a:lnTo>
                    <a:pt x="83" y="714"/>
                  </a:lnTo>
                  <a:lnTo>
                    <a:pt x="109" y="749"/>
                  </a:lnTo>
                  <a:lnTo>
                    <a:pt x="138" y="781"/>
                  </a:lnTo>
                  <a:lnTo>
                    <a:pt x="171" y="810"/>
                  </a:lnTo>
                  <a:lnTo>
                    <a:pt x="206" y="836"/>
                  </a:lnTo>
                  <a:lnTo>
                    <a:pt x="243" y="859"/>
                  </a:lnTo>
                  <a:lnTo>
                    <a:pt x="283" y="878"/>
                  </a:lnTo>
                  <a:lnTo>
                    <a:pt x="325" y="894"/>
                  </a:lnTo>
                  <a:lnTo>
                    <a:pt x="368" y="905"/>
                  </a:lnTo>
                  <a:lnTo>
                    <a:pt x="414" y="912"/>
                  </a:lnTo>
                  <a:lnTo>
                    <a:pt x="460" y="914"/>
                  </a:lnTo>
                  <a:lnTo>
                    <a:pt x="506" y="912"/>
                  </a:lnTo>
                  <a:lnTo>
                    <a:pt x="552" y="905"/>
                  </a:lnTo>
                  <a:lnTo>
                    <a:pt x="595" y="894"/>
                  </a:lnTo>
                  <a:lnTo>
                    <a:pt x="637" y="878"/>
                  </a:lnTo>
                  <a:lnTo>
                    <a:pt x="676" y="859"/>
                  </a:lnTo>
                  <a:lnTo>
                    <a:pt x="714" y="836"/>
                  </a:lnTo>
                  <a:lnTo>
                    <a:pt x="749" y="810"/>
                  </a:lnTo>
                  <a:lnTo>
                    <a:pt x="781" y="781"/>
                  </a:lnTo>
                  <a:lnTo>
                    <a:pt x="810" y="749"/>
                  </a:lnTo>
                  <a:lnTo>
                    <a:pt x="837" y="714"/>
                  </a:lnTo>
                  <a:lnTo>
                    <a:pt x="859" y="676"/>
                  </a:lnTo>
                  <a:lnTo>
                    <a:pt x="878" y="637"/>
                  </a:lnTo>
                  <a:lnTo>
                    <a:pt x="894" y="595"/>
                  </a:lnTo>
                  <a:lnTo>
                    <a:pt x="905" y="552"/>
                  </a:lnTo>
                  <a:lnTo>
                    <a:pt x="912" y="506"/>
                  </a:lnTo>
                  <a:lnTo>
                    <a:pt x="914" y="460"/>
                  </a:lnTo>
                  <a:lnTo>
                    <a:pt x="912" y="414"/>
                  </a:lnTo>
                  <a:lnTo>
                    <a:pt x="905" y="369"/>
                  </a:lnTo>
                  <a:lnTo>
                    <a:pt x="894" y="326"/>
                  </a:lnTo>
                  <a:lnTo>
                    <a:pt x="878" y="284"/>
                  </a:lnTo>
                  <a:lnTo>
                    <a:pt x="859" y="244"/>
                  </a:lnTo>
                  <a:lnTo>
                    <a:pt x="837" y="207"/>
                  </a:lnTo>
                  <a:lnTo>
                    <a:pt x="810" y="172"/>
                  </a:lnTo>
                  <a:lnTo>
                    <a:pt x="781" y="139"/>
                  </a:lnTo>
                  <a:lnTo>
                    <a:pt x="749" y="110"/>
                  </a:lnTo>
                  <a:lnTo>
                    <a:pt x="714" y="83"/>
                  </a:lnTo>
                  <a:lnTo>
                    <a:pt x="676" y="60"/>
                  </a:lnTo>
                  <a:lnTo>
                    <a:pt x="637" y="41"/>
                  </a:lnTo>
                  <a:lnTo>
                    <a:pt x="595" y="26"/>
                  </a:lnTo>
                  <a:lnTo>
                    <a:pt x="552" y="14"/>
                  </a:lnTo>
                  <a:lnTo>
                    <a:pt x="506" y="7"/>
                  </a:lnTo>
                  <a:close/>
                  <a:moveTo>
                    <a:pt x="288" y="324"/>
                  </a:moveTo>
                  <a:lnTo>
                    <a:pt x="289" y="307"/>
                  </a:lnTo>
                  <a:lnTo>
                    <a:pt x="291" y="290"/>
                  </a:lnTo>
                  <a:lnTo>
                    <a:pt x="296" y="274"/>
                  </a:lnTo>
                  <a:lnTo>
                    <a:pt x="301" y="258"/>
                  </a:lnTo>
                  <a:lnTo>
                    <a:pt x="308" y="244"/>
                  </a:lnTo>
                  <a:lnTo>
                    <a:pt x="317" y="230"/>
                  </a:lnTo>
                  <a:lnTo>
                    <a:pt x="327" y="217"/>
                  </a:lnTo>
                  <a:lnTo>
                    <a:pt x="338" y="205"/>
                  </a:lnTo>
                  <a:lnTo>
                    <a:pt x="350" y="194"/>
                  </a:lnTo>
                  <a:lnTo>
                    <a:pt x="363" y="184"/>
                  </a:lnTo>
                  <a:lnTo>
                    <a:pt x="377" y="175"/>
                  </a:lnTo>
                  <a:lnTo>
                    <a:pt x="391" y="168"/>
                  </a:lnTo>
                  <a:lnTo>
                    <a:pt x="407" y="163"/>
                  </a:lnTo>
                  <a:lnTo>
                    <a:pt x="423" y="158"/>
                  </a:lnTo>
                  <a:lnTo>
                    <a:pt x="440" y="156"/>
                  </a:lnTo>
                  <a:lnTo>
                    <a:pt x="457" y="155"/>
                  </a:lnTo>
                  <a:lnTo>
                    <a:pt x="474" y="156"/>
                  </a:lnTo>
                  <a:lnTo>
                    <a:pt x="491" y="158"/>
                  </a:lnTo>
                  <a:lnTo>
                    <a:pt x="507" y="163"/>
                  </a:lnTo>
                  <a:lnTo>
                    <a:pt x="523" y="168"/>
                  </a:lnTo>
                  <a:lnTo>
                    <a:pt x="537" y="175"/>
                  </a:lnTo>
                  <a:lnTo>
                    <a:pt x="551" y="184"/>
                  </a:lnTo>
                  <a:lnTo>
                    <a:pt x="564" y="194"/>
                  </a:lnTo>
                  <a:lnTo>
                    <a:pt x="576" y="205"/>
                  </a:lnTo>
                  <a:lnTo>
                    <a:pt x="587" y="217"/>
                  </a:lnTo>
                  <a:lnTo>
                    <a:pt x="597" y="230"/>
                  </a:lnTo>
                  <a:lnTo>
                    <a:pt x="606" y="244"/>
                  </a:lnTo>
                  <a:lnTo>
                    <a:pt x="613" y="258"/>
                  </a:lnTo>
                  <a:lnTo>
                    <a:pt x="618" y="274"/>
                  </a:lnTo>
                  <a:lnTo>
                    <a:pt x="623" y="290"/>
                  </a:lnTo>
                  <a:lnTo>
                    <a:pt x="625" y="307"/>
                  </a:lnTo>
                  <a:lnTo>
                    <a:pt x="626" y="324"/>
                  </a:lnTo>
                  <a:lnTo>
                    <a:pt x="624" y="343"/>
                  </a:lnTo>
                  <a:lnTo>
                    <a:pt x="620" y="368"/>
                  </a:lnTo>
                  <a:lnTo>
                    <a:pt x="603" y="428"/>
                  </a:lnTo>
                  <a:lnTo>
                    <a:pt x="580" y="499"/>
                  </a:lnTo>
                  <a:lnTo>
                    <a:pt x="552" y="575"/>
                  </a:lnTo>
                  <a:lnTo>
                    <a:pt x="496" y="715"/>
                  </a:lnTo>
                  <a:lnTo>
                    <a:pt x="460" y="798"/>
                  </a:lnTo>
                  <a:lnTo>
                    <a:pt x="549" y="577"/>
                  </a:lnTo>
                  <a:lnTo>
                    <a:pt x="602" y="428"/>
                  </a:lnTo>
                  <a:lnTo>
                    <a:pt x="620" y="367"/>
                  </a:lnTo>
                  <a:lnTo>
                    <a:pt x="624" y="343"/>
                  </a:lnTo>
                  <a:lnTo>
                    <a:pt x="626" y="324"/>
                  </a:lnTo>
                  <a:lnTo>
                    <a:pt x="625" y="307"/>
                  </a:lnTo>
                  <a:lnTo>
                    <a:pt x="623" y="290"/>
                  </a:lnTo>
                  <a:lnTo>
                    <a:pt x="618" y="274"/>
                  </a:lnTo>
                  <a:lnTo>
                    <a:pt x="613" y="259"/>
                  </a:lnTo>
                  <a:lnTo>
                    <a:pt x="606" y="244"/>
                  </a:lnTo>
                  <a:lnTo>
                    <a:pt x="597" y="231"/>
                  </a:lnTo>
                  <a:lnTo>
                    <a:pt x="588" y="218"/>
                  </a:lnTo>
                  <a:lnTo>
                    <a:pt x="577" y="206"/>
                  </a:lnTo>
                  <a:lnTo>
                    <a:pt x="565" y="195"/>
                  </a:lnTo>
                  <a:lnTo>
                    <a:pt x="552" y="186"/>
                  </a:lnTo>
                  <a:lnTo>
                    <a:pt x="539" y="178"/>
                  </a:lnTo>
                  <a:lnTo>
                    <a:pt x="524" y="171"/>
                  </a:lnTo>
                  <a:lnTo>
                    <a:pt x="509" y="165"/>
                  </a:lnTo>
                  <a:lnTo>
                    <a:pt x="493" y="161"/>
                  </a:lnTo>
                  <a:lnTo>
                    <a:pt x="477" y="159"/>
                  </a:lnTo>
                  <a:lnTo>
                    <a:pt x="460" y="158"/>
                  </a:lnTo>
                  <a:lnTo>
                    <a:pt x="443" y="159"/>
                  </a:lnTo>
                  <a:lnTo>
                    <a:pt x="427" y="161"/>
                  </a:lnTo>
                  <a:lnTo>
                    <a:pt x="411" y="165"/>
                  </a:lnTo>
                  <a:lnTo>
                    <a:pt x="396" y="171"/>
                  </a:lnTo>
                  <a:lnTo>
                    <a:pt x="381" y="178"/>
                  </a:lnTo>
                  <a:lnTo>
                    <a:pt x="367" y="186"/>
                  </a:lnTo>
                  <a:lnTo>
                    <a:pt x="354" y="195"/>
                  </a:lnTo>
                  <a:lnTo>
                    <a:pt x="343" y="206"/>
                  </a:lnTo>
                  <a:lnTo>
                    <a:pt x="332" y="218"/>
                  </a:lnTo>
                  <a:lnTo>
                    <a:pt x="322" y="231"/>
                  </a:lnTo>
                  <a:lnTo>
                    <a:pt x="313" y="244"/>
                  </a:lnTo>
                  <a:lnTo>
                    <a:pt x="306" y="259"/>
                  </a:lnTo>
                  <a:lnTo>
                    <a:pt x="301" y="274"/>
                  </a:lnTo>
                  <a:lnTo>
                    <a:pt x="296" y="290"/>
                  </a:lnTo>
                  <a:lnTo>
                    <a:pt x="294" y="307"/>
                  </a:lnTo>
                  <a:lnTo>
                    <a:pt x="293" y="324"/>
                  </a:lnTo>
                  <a:lnTo>
                    <a:pt x="295" y="343"/>
                  </a:lnTo>
                  <a:lnTo>
                    <a:pt x="299" y="368"/>
                  </a:lnTo>
                  <a:lnTo>
                    <a:pt x="317" y="430"/>
                  </a:lnTo>
                  <a:lnTo>
                    <a:pt x="341" y="502"/>
                  </a:lnTo>
                  <a:lnTo>
                    <a:pt x="370" y="579"/>
                  </a:lnTo>
                  <a:lnTo>
                    <a:pt x="427" y="720"/>
                  </a:lnTo>
                  <a:lnTo>
                    <a:pt x="460" y="798"/>
                  </a:lnTo>
                  <a:lnTo>
                    <a:pt x="459" y="800"/>
                  </a:lnTo>
                  <a:lnTo>
                    <a:pt x="458" y="801"/>
                  </a:lnTo>
                  <a:lnTo>
                    <a:pt x="458" y="802"/>
                  </a:lnTo>
                  <a:lnTo>
                    <a:pt x="457" y="802"/>
                  </a:lnTo>
                  <a:lnTo>
                    <a:pt x="457" y="803"/>
                  </a:lnTo>
                  <a:lnTo>
                    <a:pt x="457" y="804"/>
                  </a:lnTo>
                  <a:lnTo>
                    <a:pt x="370" y="592"/>
                  </a:lnTo>
                  <a:lnTo>
                    <a:pt x="314" y="435"/>
                  </a:lnTo>
                  <a:lnTo>
                    <a:pt x="295" y="370"/>
                  </a:lnTo>
                  <a:lnTo>
                    <a:pt x="290" y="3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9275576" y="4186768"/>
              <a:ext cx="592920" cy="592920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1594" y="770"/>
                  </a:moveTo>
                  <a:lnTo>
                    <a:pt x="1473" y="770"/>
                  </a:lnTo>
                  <a:lnTo>
                    <a:pt x="1465" y="711"/>
                  </a:lnTo>
                  <a:lnTo>
                    <a:pt x="1453" y="655"/>
                  </a:lnTo>
                  <a:lnTo>
                    <a:pt x="1435" y="600"/>
                  </a:lnTo>
                  <a:lnTo>
                    <a:pt x="1413" y="547"/>
                  </a:lnTo>
                  <a:lnTo>
                    <a:pt x="1387" y="497"/>
                  </a:lnTo>
                  <a:lnTo>
                    <a:pt x="1356" y="449"/>
                  </a:lnTo>
                  <a:lnTo>
                    <a:pt x="1322" y="405"/>
                  </a:lnTo>
                  <a:lnTo>
                    <a:pt x="1284" y="363"/>
                  </a:lnTo>
                  <a:lnTo>
                    <a:pt x="1242" y="325"/>
                  </a:lnTo>
                  <a:lnTo>
                    <a:pt x="1198" y="291"/>
                  </a:lnTo>
                  <a:lnTo>
                    <a:pt x="1150" y="260"/>
                  </a:lnTo>
                  <a:lnTo>
                    <a:pt x="1100" y="234"/>
                  </a:lnTo>
                  <a:lnTo>
                    <a:pt x="1047" y="212"/>
                  </a:lnTo>
                  <a:lnTo>
                    <a:pt x="992" y="195"/>
                  </a:lnTo>
                  <a:lnTo>
                    <a:pt x="935" y="182"/>
                  </a:lnTo>
                  <a:lnTo>
                    <a:pt x="877" y="175"/>
                  </a:lnTo>
                  <a:lnTo>
                    <a:pt x="877" y="53"/>
                  </a:lnTo>
                  <a:lnTo>
                    <a:pt x="877" y="47"/>
                  </a:lnTo>
                  <a:lnTo>
                    <a:pt x="876" y="42"/>
                  </a:lnTo>
                  <a:lnTo>
                    <a:pt x="874" y="37"/>
                  </a:lnTo>
                  <a:lnTo>
                    <a:pt x="873" y="32"/>
                  </a:lnTo>
                  <a:lnTo>
                    <a:pt x="870" y="27"/>
                  </a:lnTo>
                  <a:lnTo>
                    <a:pt x="868" y="23"/>
                  </a:lnTo>
                  <a:lnTo>
                    <a:pt x="864" y="19"/>
                  </a:lnTo>
                  <a:lnTo>
                    <a:pt x="861" y="15"/>
                  </a:lnTo>
                  <a:lnTo>
                    <a:pt x="857" y="12"/>
                  </a:lnTo>
                  <a:lnTo>
                    <a:pt x="853" y="9"/>
                  </a:lnTo>
                  <a:lnTo>
                    <a:pt x="849" y="6"/>
                  </a:lnTo>
                  <a:lnTo>
                    <a:pt x="844" y="4"/>
                  </a:lnTo>
                  <a:lnTo>
                    <a:pt x="839" y="2"/>
                  </a:lnTo>
                  <a:lnTo>
                    <a:pt x="834" y="1"/>
                  </a:lnTo>
                  <a:lnTo>
                    <a:pt x="829" y="0"/>
                  </a:lnTo>
                  <a:lnTo>
                    <a:pt x="824" y="0"/>
                  </a:lnTo>
                  <a:lnTo>
                    <a:pt x="819" y="0"/>
                  </a:lnTo>
                  <a:lnTo>
                    <a:pt x="814" y="1"/>
                  </a:lnTo>
                  <a:lnTo>
                    <a:pt x="809" y="2"/>
                  </a:lnTo>
                  <a:lnTo>
                    <a:pt x="804" y="4"/>
                  </a:lnTo>
                  <a:lnTo>
                    <a:pt x="799" y="7"/>
                  </a:lnTo>
                  <a:lnTo>
                    <a:pt x="795" y="9"/>
                  </a:lnTo>
                  <a:lnTo>
                    <a:pt x="790" y="13"/>
                  </a:lnTo>
                  <a:lnTo>
                    <a:pt x="786" y="16"/>
                  </a:lnTo>
                  <a:lnTo>
                    <a:pt x="783" y="20"/>
                  </a:lnTo>
                  <a:lnTo>
                    <a:pt x="780" y="24"/>
                  </a:lnTo>
                  <a:lnTo>
                    <a:pt x="777" y="28"/>
                  </a:lnTo>
                  <a:lnTo>
                    <a:pt x="774" y="33"/>
                  </a:lnTo>
                  <a:lnTo>
                    <a:pt x="773" y="38"/>
                  </a:lnTo>
                  <a:lnTo>
                    <a:pt x="771" y="43"/>
                  </a:lnTo>
                  <a:lnTo>
                    <a:pt x="770" y="48"/>
                  </a:lnTo>
                  <a:lnTo>
                    <a:pt x="770" y="53"/>
                  </a:lnTo>
                  <a:lnTo>
                    <a:pt x="770" y="175"/>
                  </a:lnTo>
                  <a:lnTo>
                    <a:pt x="711" y="182"/>
                  </a:lnTo>
                  <a:lnTo>
                    <a:pt x="655" y="195"/>
                  </a:lnTo>
                  <a:lnTo>
                    <a:pt x="600" y="212"/>
                  </a:lnTo>
                  <a:lnTo>
                    <a:pt x="547" y="234"/>
                  </a:lnTo>
                  <a:lnTo>
                    <a:pt x="497" y="260"/>
                  </a:lnTo>
                  <a:lnTo>
                    <a:pt x="449" y="291"/>
                  </a:lnTo>
                  <a:lnTo>
                    <a:pt x="405" y="325"/>
                  </a:lnTo>
                  <a:lnTo>
                    <a:pt x="363" y="363"/>
                  </a:lnTo>
                  <a:lnTo>
                    <a:pt x="325" y="405"/>
                  </a:lnTo>
                  <a:lnTo>
                    <a:pt x="291" y="449"/>
                  </a:lnTo>
                  <a:lnTo>
                    <a:pt x="260" y="497"/>
                  </a:lnTo>
                  <a:lnTo>
                    <a:pt x="234" y="547"/>
                  </a:lnTo>
                  <a:lnTo>
                    <a:pt x="212" y="600"/>
                  </a:lnTo>
                  <a:lnTo>
                    <a:pt x="195" y="655"/>
                  </a:lnTo>
                  <a:lnTo>
                    <a:pt x="182" y="711"/>
                  </a:lnTo>
                  <a:lnTo>
                    <a:pt x="175" y="770"/>
                  </a:lnTo>
                  <a:lnTo>
                    <a:pt x="53" y="770"/>
                  </a:lnTo>
                  <a:lnTo>
                    <a:pt x="47" y="770"/>
                  </a:lnTo>
                  <a:lnTo>
                    <a:pt x="42" y="771"/>
                  </a:lnTo>
                  <a:lnTo>
                    <a:pt x="37" y="773"/>
                  </a:lnTo>
                  <a:lnTo>
                    <a:pt x="32" y="774"/>
                  </a:lnTo>
                  <a:lnTo>
                    <a:pt x="27" y="777"/>
                  </a:lnTo>
                  <a:lnTo>
                    <a:pt x="23" y="780"/>
                  </a:lnTo>
                  <a:lnTo>
                    <a:pt x="19" y="783"/>
                  </a:lnTo>
                  <a:lnTo>
                    <a:pt x="15" y="786"/>
                  </a:lnTo>
                  <a:lnTo>
                    <a:pt x="12" y="790"/>
                  </a:lnTo>
                  <a:lnTo>
                    <a:pt x="9" y="795"/>
                  </a:lnTo>
                  <a:lnTo>
                    <a:pt x="6" y="799"/>
                  </a:lnTo>
                  <a:lnTo>
                    <a:pt x="4" y="804"/>
                  </a:lnTo>
                  <a:lnTo>
                    <a:pt x="2" y="809"/>
                  </a:lnTo>
                  <a:lnTo>
                    <a:pt x="1" y="814"/>
                  </a:lnTo>
                  <a:lnTo>
                    <a:pt x="0" y="819"/>
                  </a:lnTo>
                  <a:lnTo>
                    <a:pt x="0" y="824"/>
                  </a:lnTo>
                  <a:lnTo>
                    <a:pt x="0" y="830"/>
                  </a:lnTo>
                  <a:lnTo>
                    <a:pt x="1" y="835"/>
                  </a:lnTo>
                  <a:lnTo>
                    <a:pt x="2" y="840"/>
                  </a:lnTo>
                  <a:lnTo>
                    <a:pt x="4" y="845"/>
                  </a:lnTo>
                  <a:lnTo>
                    <a:pt x="7" y="850"/>
                  </a:lnTo>
                  <a:lnTo>
                    <a:pt x="9" y="854"/>
                  </a:lnTo>
                  <a:lnTo>
                    <a:pt x="13" y="858"/>
                  </a:lnTo>
                  <a:lnTo>
                    <a:pt x="16" y="862"/>
                  </a:lnTo>
                  <a:lnTo>
                    <a:pt x="20" y="865"/>
                  </a:lnTo>
                  <a:lnTo>
                    <a:pt x="24" y="868"/>
                  </a:lnTo>
                  <a:lnTo>
                    <a:pt x="28" y="871"/>
                  </a:lnTo>
                  <a:lnTo>
                    <a:pt x="33" y="873"/>
                  </a:lnTo>
                  <a:lnTo>
                    <a:pt x="38" y="875"/>
                  </a:lnTo>
                  <a:lnTo>
                    <a:pt x="43" y="876"/>
                  </a:lnTo>
                  <a:lnTo>
                    <a:pt x="48" y="877"/>
                  </a:lnTo>
                  <a:lnTo>
                    <a:pt x="53" y="877"/>
                  </a:lnTo>
                  <a:lnTo>
                    <a:pt x="175" y="877"/>
                  </a:lnTo>
                  <a:lnTo>
                    <a:pt x="182" y="935"/>
                  </a:lnTo>
                  <a:lnTo>
                    <a:pt x="195" y="992"/>
                  </a:lnTo>
                  <a:lnTo>
                    <a:pt x="212" y="1047"/>
                  </a:lnTo>
                  <a:lnTo>
                    <a:pt x="234" y="1100"/>
                  </a:lnTo>
                  <a:lnTo>
                    <a:pt x="260" y="1150"/>
                  </a:lnTo>
                  <a:lnTo>
                    <a:pt x="291" y="1198"/>
                  </a:lnTo>
                  <a:lnTo>
                    <a:pt x="325" y="1242"/>
                  </a:lnTo>
                  <a:lnTo>
                    <a:pt x="363" y="1284"/>
                  </a:lnTo>
                  <a:lnTo>
                    <a:pt x="405" y="1322"/>
                  </a:lnTo>
                  <a:lnTo>
                    <a:pt x="449" y="1356"/>
                  </a:lnTo>
                  <a:lnTo>
                    <a:pt x="497" y="1387"/>
                  </a:lnTo>
                  <a:lnTo>
                    <a:pt x="547" y="1413"/>
                  </a:lnTo>
                  <a:lnTo>
                    <a:pt x="600" y="1435"/>
                  </a:lnTo>
                  <a:lnTo>
                    <a:pt x="655" y="1453"/>
                  </a:lnTo>
                  <a:lnTo>
                    <a:pt x="711" y="1465"/>
                  </a:lnTo>
                  <a:lnTo>
                    <a:pt x="770" y="1473"/>
                  </a:lnTo>
                  <a:lnTo>
                    <a:pt x="770" y="1594"/>
                  </a:lnTo>
                  <a:lnTo>
                    <a:pt x="770" y="1600"/>
                  </a:lnTo>
                  <a:lnTo>
                    <a:pt x="771" y="1605"/>
                  </a:lnTo>
                  <a:lnTo>
                    <a:pt x="773" y="1610"/>
                  </a:lnTo>
                  <a:lnTo>
                    <a:pt x="774" y="1615"/>
                  </a:lnTo>
                  <a:lnTo>
                    <a:pt x="777" y="1620"/>
                  </a:lnTo>
                  <a:lnTo>
                    <a:pt x="780" y="1625"/>
                  </a:lnTo>
                  <a:lnTo>
                    <a:pt x="783" y="1629"/>
                  </a:lnTo>
                  <a:lnTo>
                    <a:pt x="786" y="1633"/>
                  </a:lnTo>
                  <a:lnTo>
                    <a:pt x="790" y="1636"/>
                  </a:lnTo>
                  <a:lnTo>
                    <a:pt x="795" y="1639"/>
                  </a:lnTo>
                  <a:lnTo>
                    <a:pt x="799" y="1642"/>
                  </a:lnTo>
                  <a:lnTo>
                    <a:pt x="804" y="1644"/>
                  </a:lnTo>
                  <a:lnTo>
                    <a:pt x="809" y="1646"/>
                  </a:lnTo>
                  <a:lnTo>
                    <a:pt x="814" y="1647"/>
                  </a:lnTo>
                  <a:lnTo>
                    <a:pt x="819" y="1648"/>
                  </a:lnTo>
                  <a:lnTo>
                    <a:pt x="824" y="1648"/>
                  </a:lnTo>
                  <a:lnTo>
                    <a:pt x="829" y="1648"/>
                  </a:lnTo>
                  <a:lnTo>
                    <a:pt x="834" y="1647"/>
                  </a:lnTo>
                  <a:lnTo>
                    <a:pt x="839" y="1645"/>
                  </a:lnTo>
                  <a:lnTo>
                    <a:pt x="844" y="1643"/>
                  </a:lnTo>
                  <a:lnTo>
                    <a:pt x="849" y="1641"/>
                  </a:lnTo>
                  <a:lnTo>
                    <a:pt x="853" y="1638"/>
                  </a:lnTo>
                  <a:lnTo>
                    <a:pt x="857" y="1635"/>
                  </a:lnTo>
                  <a:lnTo>
                    <a:pt x="861" y="1631"/>
                  </a:lnTo>
                  <a:lnTo>
                    <a:pt x="864" y="1627"/>
                  </a:lnTo>
                  <a:lnTo>
                    <a:pt x="868" y="1623"/>
                  </a:lnTo>
                  <a:lnTo>
                    <a:pt x="870" y="1619"/>
                  </a:lnTo>
                  <a:lnTo>
                    <a:pt x="873" y="1614"/>
                  </a:lnTo>
                  <a:lnTo>
                    <a:pt x="874" y="1609"/>
                  </a:lnTo>
                  <a:lnTo>
                    <a:pt x="876" y="1604"/>
                  </a:lnTo>
                  <a:lnTo>
                    <a:pt x="877" y="1599"/>
                  </a:lnTo>
                  <a:lnTo>
                    <a:pt x="877" y="1594"/>
                  </a:lnTo>
                  <a:lnTo>
                    <a:pt x="877" y="1476"/>
                  </a:lnTo>
                  <a:lnTo>
                    <a:pt x="935" y="1468"/>
                  </a:lnTo>
                  <a:lnTo>
                    <a:pt x="992" y="1456"/>
                  </a:lnTo>
                  <a:lnTo>
                    <a:pt x="1047" y="1438"/>
                  </a:lnTo>
                  <a:lnTo>
                    <a:pt x="1100" y="1416"/>
                  </a:lnTo>
                  <a:lnTo>
                    <a:pt x="1150" y="1390"/>
                  </a:lnTo>
                  <a:lnTo>
                    <a:pt x="1198" y="1359"/>
                  </a:lnTo>
                  <a:lnTo>
                    <a:pt x="1242" y="1325"/>
                  </a:lnTo>
                  <a:lnTo>
                    <a:pt x="1284" y="1287"/>
                  </a:lnTo>
                  <a:lnTo>
                    <a:pt x="1322" y="1245"/>
                  </a:lnTo>
                  <a:lnTo>
                    <a:pt x="1356" y="1201"/>
                  </a:lnTo>
                  <a:lnTo>
                    <a:pt x="1387" y="1153"/>
                  </a:lnTo>
                  <a:lnTo>
                    <a:pt x="1413" y="1103"/>
                  </a:lnTo>
                  <a:lnTo>
                    <a:pt x="1435" y="1050"/>
                  </a:lnTo>
                  <a:lnTo>
                    <a:pt x="1453" y="995"/>
                  </a:lnTo>
                  <a:lnTo>
                    <a:pt x="1465" y="938"/>
                  </a:lnTo>
                  <a:lnTo>
                    <a:pt x="1473" y="880"/>
                  </a:lnTo>
                  <a:lnTo>
                    <a:pt x="1594" y="880"/>
                  </a:lnTo>
                  <a:lnTo>
                    <a:pt x="1600" y="880"/>
                  </a:lnTo>
                  <a:lnTo>
                    <a:pt x="1605" y="879"/>
                  </a:lnTo>
                  <a:lnTo>
                    <a:pt x="1610" y="877"/>
                  </a:lnTo>
                  <a:lnTo>
                    <a:pt x="1615" y="876"/>
                  </a:lnTo>
                  <a:lnTo>
                    <a:pt x="1620" y="873"/>
                  </a:lnTo>
                  <a:lnTo>
                    <a:pt x="1625" y="871"/>
                  </a:lnTo>
                  <a:lnTo>
                    <a:pt x="1629" y="867"/>
                  </a:lnTo>
                  <a:lnTo>
                    <a:pt x="1633" y="864"/>
                  </a:lnTo>
                  <a:lnTo>
                    <a:pt x="1636" y="860"/>
                  </a:lnTo>
                  <a:lnTo>
                    <a:pt x="1639" y="856"/>
                  </a:lnTo>
                  <a:lnTo>
                    <a:pt x="1642" y="852"/>
                  </a:lnTo>
                  <a:lnTo>
                    <a:pt x="1644" y="847"/>
                  </a:lnTo>
                  <a:lnTo>
                    <a:pt x="1646" y="842"/>
                  </a:lnTo>
                  <a:lnTo>
                    <a:pt x="1647" y="837"/>
                  </a:lnTo>
                  <a:lnTo>
                    <a:pt x="1648" y="832"/>
                  </a:lnTo>
                  <a:lnTo>
                    <a:pt x="1648" y="827"/>
                  </a:lnTo>
                  <a:lnTo>
                    <a:pt x="1648" y="821"/>
                  </a:lnTo>
                  <a:lnTo>
                    <a:pt x="1648" y="816"/>
                  </a:lnTo>
                  <a:lnTo>
                    <a:pt x="1647" y="810"/>
                  </a:lnTo>
                  <a:lnTo>
                    <a:pt x="1645" y="805"/>
                  </a:lnTo>
                  <a:lnTo>
                    <a:pt x="1643" y="800"/>
                  </a:lnTo>
                  <a:lnTo>
                    <a:pt x="1640" y="795"/>
                  </a:lnTo>
                  <a:lnTo>
                    <a:pt x="1637" y="791"/>
                  </a:lnTo>
                  <a:lnTo>
                    <a:pt x="1634" y="787"/>
                  </a:lnTo>
                  <a:lnTo>
                    <a:pt x="1630" y="783"/>
                  </a:lnTo>
                  <a:lnTo>
                    <a:pt x="1625" y="780"/>
                  </a:lnTo>
                  <a:lnTo>
                    <a:pt x="1621" y="777"/>
                  </a:lnTo>
                  <a:lnTo>
                    <a:pt x="1616" y="774"/>
                  </a:lnTo>
                  <a:lnTo>
                    <a:pt x="1611" y="773"/>
                  </a:lnTo>
                  <a:lnTo>
                    <a:pt x="1605" y="771"/>
                  </a:lnTo>
                  <a:lnTo>
                    <a:pt x="1600" y="770"/>
                  </a:lnTo>
                  <a:close/>
                  <a:moveTo>
                    <a:pt x="824" y="1368"/>
                  </a:moveTo>
                  <a:lnTo>
                    <a:pt x="769" y="1365"/>
                  </a:lnTo>
                  <a:lnTo>
                    <a:pt x="715" y="1357"/>
                  </a:lnTo>
                  <a:lnTo>
                    <a:pt x="663" y="1344"/>
                  </a:lnTo>
                  <a:lnTo>
                    <a:pt x="613" y="1325"/>
                  </a:lnTo>
                  <a:lnTo>
                    <a:pt x="565" y="1303"/>
                  </a:lnTo>
                  <a:lnTo>
                    <a:pt x="520" y="1275"/>
                  </a:lnTo>
                  <a:lnTo>
                    <a:pt x="478" y="1244"/>
                  </a:lnTo>
                  <a:lnTo>
                    <a:pt x="439" y="1209"/>
                  </a:lnTo>
                  <a:lnTo>
                    <a:pt x="404" y="1171"/>
                  </a:lnTo>
                  <a:lnTo>
                    <a:pt x="373" y="1129"/>
                  </a:lnTo>
                  <a:lnTo>
                    <a:pt x="345" y="1084"/>
                  </a:lnTo>
                  <a:lnTo>
                    <a:pt x="322" y="1036"/>
                  </a:lnTo>
                  <a:lnTo>
                    <a:pt x="304" y="986"/>
                  </a:lnTo>
                  <a:lnTo>
                    <a:pt x="290" y="934"/>
                  </a:lnTo>
                  <a:lnTo>
                    <a:pt x="282" y="880"/>
                  </a:lnTo>
                  <a:lnTo>
                    <a:pt x="279" y="824"/>
                  </a:lnTo>
                  <a:lnTo>
                    <a:pt x="282" y="769"/>
                  </a:lnTo>
                  <a:lnTo>
                    <a:pt x="290" y="715"/>
                  </a:lnTo>
                  <a:lnTo>
                    <a:pt x="303" y="663"/>
                  </a:lnTo>
                  <a:lnTo>
                    <a:pt x="322" y="613"/>
                  </a:lnTo>
                  <a:lnTo>
                    <a:pt x="345" y="565"/>
                  </a:lnTo>
                  <a:lnTo>
                    <a:pt x="372" y="520"/>
                  </a:lnTo>
                  <a:lnTo>
                    <a:pt x="403" y="478"/>
                  </a:lnTo>
                  <a:lnTo>
                    <a:pt x="438" y="439"/>
                  </a:lnTo>
                  <a:lnTo>
                    <a:pt x="477" y="404"/>
                  </a:lnTo>
                  <a:lnTo>
                    <a:pt x="519" y="373"/>
                  </a:lnTo>
                  <a:lnTo>
                    <a:pt x="564" y="345"/>
                  </a:lnTo>
                  <a:lnTo>
                    <a:pt x="611" y="322"/>
                  </a:lnTo>
                  <a:lnTo>
                    <a:pt x="662" y="304"/>
                  </a:lnTo>
                  <a:lnTo>
                    <a:pt x="714" y="290"/>
                  </a:lnTo>
                  <a:lnTo>
                    <a:pt x="768" y="282"/>
                  </a:lnTo>
                  <a:lnTo>
                    <a:pt x="824" y="279"/>
                  </a:lnTo>
                  <a:lnTo>
                    <a:pt x="880" y="282"/>
                  </a:lnTo>
                  <a:lnTo>
                    <a:pt x="934" y="290"/>
                  </a:lnTo>
                  <a:lnTo>
                    <a:pt x="986" y="303"/>
                  </a:lnTo>
                  <a:lnTo>
                    <a:pt x="1036" y="322"/>
                  </a:lnTo>
                  <a:lnTo>
                    <a:pt x="1084" y="345"/>
                  </a:lnTo>
                  <a:lnTo>
                    <a:pt x="1129" y="372"/>
                  </a:lnTo>
                  <a:lnTo>
                    <a:pt x="1171" y="403"/>
                  </a:lnTo>
                  <a:lnTo>
                    <a:pt x="1209" y="438"/>
                  </a:lnTo>
                  <a:lnTo>
                    <a:pt x="1244" y="477"/>
                  </a:lnTo>
                  <a:lnTo>
                    <a:pt x="1275" y="519"/>
                  </a:lnTo>
                  <a:lnTo>
                    <a:pt x="1303" y="564"/>
                  </a:lnTo>
                  <a:lnTo>
                    <a:pt x="1325" y="611"/>
                  </a:lnTo>
                  <a:lnTo>
                    <a:pt x="1344" y="662"/>
                  </a:lnTo>
                  <a:lnTo>
                    <a:pt x="1357" y="714"/>
                  </a:lnTo>
                  <a:lnTo>
                    <a:pt x="1365" y="768"/>
                  </a:lnTo>
                  <a:lnTo>
                    <a:pt x="1368" y="824"/>
                  </a:lnTo>
                  <a:lnTo>
                    <a:pt x="1365" y="880"/>
                  </a:lnTo>
                  <a:lnTo>
                    <a:pt x="1356" y="934"/>
                  </a:lnTo>
                  <a:lnTo>
                    <a:pt x="1343" y="986"/>
                  </a:lnTo>
                  <a:lnTo>
                    <a:pt x="1324" y="1036"/>
                  </a:lnTo>
                  <a:lnTo>
                    <a:pt x="1301" y="1084"/>
                  </a:lnTo>
                  <a:lnTo>
                    <a:pt x="1274" y="1129"/>
                  </a:lnTo>
                  <a:lnTo>
                    <a:pt x="1242" y="1171"/>
                  </a:lnTo>
                  <a:lnTo>
                    <a:pt x="1207" y="1209"/>
                  </a:lnTo>
                  <a:lnTo>
                    <a:pt x="1169" y="1244"/>
                  </a:lnTo>
                  <a:lnTo>
                    <a:pt x="1127" y="1275"/>
                  </a:lnTo>
                  <a:lnTo>
                    <a:pt x="1082" y="1303"/>
                  </a:lnTo>
                  <a:lnTo>
                    <a:pt x="1035" y="1325"/>
                  </a:lnTo>
                  <a:lnTo>
                    <a:pt x="985" y="1344"/>
                  </a:lnTo>
                  <a:lnTo>
                    <a:pt x="933" y="1357"/>
                  </a:lnTo>
                  <a:lnTo>
                    <a:pt x="879" y="13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32"/>
          <p:cNvGrpSpPr/>
          <p:nvPr/>
        </p:nvGrpSpPr>
        <p:grpSpPr>
          <a:xfrm>
            <a:off x="10105636" y="2409633"/>
            <a:ext cx="726444" cy="724243"/>
            <a:chOff x="9273416" y="2739207"/>
            <a:chExt cx="594000" cy="592200"/>
          </a:xfrm>
        </p:grpSpPr>
        <p:sp>
          <p:nvSpPr>
            <p:cNvPr id="898" name="Google Shape;898;p32"/>
            <p:cNvSpPr/>
            <p:nvPr/>
          </p:nvSpPr>
          <p:spPr>
            <a:xfrm>
              <a:off x="9273416" y="2739207"/>
              <a:ext cx="594000" cy="592200"/>
            </a:xfrm>
            <a:custGeom>
              <a:avLst/>
              <a:gdLst/>
              <a:ahLst/>
              <a:cxnLst/>
              <a:rect l="l" t="t" r="r" b="b"/>
              <a:pathLst>
                <a:path w="1651" h="1646" extrusionOk="0">
                  <a:moveTo>
                    <a:pt x="1451" y="283"/>
                  </a:moveTo>
                  <a:lnTo>
                    <a:pt x="1445" y="276"/>
                  </a:lnTo>
                  <a:lnTo>
                    <a:pt x="1439" y="270"/>
                  </a:lnTo>
                  <a:lnTo>
                    <a:pt x="1428" y="257"/>
                  </a:lnTo>
                  <a:lnTo>
                    <a:pt x="1412" y="241"/>
                  </a:lnTo>
                  <a:lnTo>
                    <a:pt x="1405" y="233"/>
                  </a:lnTo>
                  <a:lnTo>
                    <a:pt x="1401" y="229"/>
                  </a:lnTo>
                  <a:lnTo>
                    <a:pt x="1397" y="226"/>
                  </a:lnTo>
                  <a:lnTo>
                    <a:pt x="1384" y="214"/>
                  </a:lnTo>
                  <a:lnTo>
                    <a:pt x="1378" y="208"/>
                  </a:lnTo>
                  <a:lnTo>
                    <a:pt x="1375" y="206"/>
                  </a:lnTo>
                  <a:lnTo>
                    <a:pt x="1372" y="204"/>
                  </a:lnTo>
                  <a:lnTo>
                    <a:pt x="1313" y="157"/>
                  </a:lnTo>
                  <a:lnTo>
                    <a:pt x="1250" y="116"/>
                  </a:lnTo>
                  <a:lnTo>
                    <a:pt x="1185" y="81"/>
                  </a:lnTo>
                  <a:lnTo>
                    <a:pt x="1117" y="52"/>
                  </a:lnTo>
                  <a:lnTo>
                    <a:pt x="1048" y="29"/>
                  </a:lnTo>
                  <a:lnTo>
                    <a:pt x="976" y="13"/>
                  </a:lnTo>
                  <a:lnTo>
                    <a:pt x="904" y="3"/>
                  </a:lnTo>
                  <a:lnTo>
                    <a:pt x="830" y="0"/>
                  </a:lnTo>
                  <a:lnTo>
                    <a:pt x="770" y="2"/>
                  </a:lnTo>
                  <a:lnTo>
                    <a:pt x="712" y="9"/>
                  </a:lnTo>
                  <a:lnTo>
                    <a:pt x="654" y="19"/>
                  </a:lnTo>
                  <a:lnTo>
                    <a:pt x="598" y="34"/>
                  </a:lnTo>
                  <a:lnTo>
                    <a:pt x="542" y="52"/>
                  </a:lnTo>
                  <a:lnTo>
                    <a:pt x="489" y="74"/>
                  </a:lnTo>
                  <a:lnTo>
                    <a:pt x="437" y="100"/>
                  </a:lnTo>
                  <a:lnTo>
                    <a:pt x="387" y="130"/>
                  </a:lnTo>
                  <a:lnTo>
                    <a:pt x="339" y="163"/>
                  </a:lnTo>
                  <a:lnTo>
                    <a:pt x="294" y="199"/>
                  </a:lnTo>
                  <a:lnTo>
                    <a:pt x="251" y="238"/>
                  </a:lnTo>
                  <a:lnTo>
                    <a:pt x="211" y="280"/>
                  </a:lnTo>
                  <a:lnTo>
                    <a:pt x="174" y="325"/>
                  </a:lnTo>
                  <a:lnTo>
                    <a:pt x="140" y="373"/>
                  </a:lnTo>
                  <a:lnTo>
                    <a:pt x="109" y="424"/>
                  </a:lnTo>
                  <a:lnTo>
                    <a:pt x="82" y="477"/>
                  </a:lnTo>
                  <a:lnTo>
                    <a:pt x="79" y="480"/>
                  </a:lnTo>
                  <a:lnTo>
                    <a:pt x="76" y="486"/>
                  </a:lnTo>
                  <a:lnTo>
                    <a:pt x="76" y="487"/>
                  </a:lnTo>
                  <a:lnTo>
                    <a:pt x="76" y="488"/>
                  </a:lnTo>
                  <a:lnTo>
                    <a:pt x="75" y="488"/>
                  </a:lnTo>
                  <a:lnTo>
                    <a:pt x="75" y="489"/>
                  </a:lnTo>
                  <a:lnTo>
                    <a:pt x="74" y="490"/>
                  </a:lnTo>
                  <a:lnTo>
                    <a:pt x="73" y="491"/>
                  </a:lnTo>
                  <a:lnTo>
                    <a:pt x="73" y="494"/>
                  </a:lnTo>
                  <a:lnTo>
                    <a:pt x="67" y="507"/>
                  </a:lnTo>
                  <a:lnTo>
                    <a:pt x="62" y="519"/>
                  </a:lnTo>
                  <a:lnTo>
                    <a:pt x="54" y="542"/>
                  </a:lnTo>
                  <a:lnTo>
                    <a:pt x="51" y="551"/>
                  </a:lnTo>
                  <a:lnTo>
                    <a:pt x="50" y="553"/>
                  </a:lnTo>
                  <a:lnTo>
                    <a:pt x="49" y="555"/>
                  </a:lnTo>
                  <a:lnTo>
                    <a:pt x="46" y="560"/>
                  </a:lnTo>
                  <a:lnTo>
                    <a:pt x="44" y="566"/>
                  </a:lnTo>
                  <a:lnTo>
                    <a:pt x="43" y="568"/>
                  </a:lnTo>
                  <a:lnTo>
                    <a:pt x="42" y="570"/>
                  </a:lnTo>
                  <a:lnTo>
                    <a:pt x="39" y="583"/>
                  </a:lnTo>
                  <a:lnTo>
                    <a:pt x="35" y="595"/>
                  </a:lnTo>
                  <a:lnTo>
                    <a:pt x="32" y="608"/>
                  </a:lnTo>
                  <a:lnTo>
                    <a:pt x="30" y="615"/>
                  </a:lnTo>
                  <a:lnTo>
                    <a:pt x="28" y="621"/>
                  </a:lnTo>
                  <a:lnTo>
                    <a:pt x="25" y="633"/>
                  </a:lnTo>
                  <a:lnTo>
                    <a:pt x="25" y="634"/>
                  </a:lnTo>
                  <a:lnTo>
                    <a:pt x="24" y="635"/>
                  </a:lnTo>
                  <a:lnTo>
                    <a:pt x="24" y="637"/>
                  </a:lnTo>
                  <a:lnTo>
                    <a:pt x="23" y="642"/>
                  </a:lnTo>
                  <a:lnTo>
                    <a:pt x="22" y="645"/>
                  </a:lnTo>
                  <a:lnTo>
                    <a:pt x="22" y="648"/>
                  </a:lnTo>
                  <a:lnTo>
                    <a:pt x="21" y="649"/>
                  </a:lnTo>
                  <a:lnTo>
                    <a:pt x="21" y="650"/>
                  </a:lnTo>
                  <a:lnTo>
                    <a:pt x="21" y="651"/>
                  </a:lnTo>
                  <a:lnTo>
                    <a:pt x="20" y="652"/>
                  </a:lnTo>
                  <a:lnTo>
                    <a:pt x="11" y="703"/>
                  </a:lnTo>
                  <a:lnTo>
                    <a:pt x="11" y="706"/>
                  </a:lnTo>
                  <a:lnTo>
                    <a:pt x="11" y="708"/>
                  </a:lnTo>
                  <a:lnTo>
                    <a:pt x="11" y="709"/>
                  </a:lnTo>
                  <a:lnTo>
                    <a:pt x="11" y="711"/>
                  </a:lnTo>
                  <a:lnTo>
                    <a:pt x="11" y="712"/>
                  </a:lnTo>
                  <a:lnTo>
                    <a:pt x="10" y="714"/>
                  </a:lnTo>
                  <a:lnTo>
                    <a:pt x="10" y="715"/>
                  </a:lnTo>
                  <a:lnTo>
                    <a:pt x="9" y="717"/>
                  </a:lnTo>
                  <a:lnTo>
                    <a:pt x="9" y="718"/>
                  </a:lnTo>
                  <a:lnTo>
                    <a:pt x="9" y="719"/>
                  </a:lnTo>
                  <a:lnTo>
                    <a:pt x="9" y="721"/>
                  </a:lnTo>
                  <a:lnTo>
                    <a:pt x="7" y="726"/>
                  </a:lnTo>
                  <a:lnTo>
                    <a:pt x="7" y="728"/>
                  </a:lnTo>
                  <a:lnTo>
                    <a:pt x="6" y="731"/>
                  </a:lnTo>
                  <a:lnTo>
                    <a:pt x="6" y="734"/>
                  </a:lnTo>
                  <a:lnTo>
                    <a:pt x="6" y="737"/>
                  </a:lnTo>
                  <a:lnTo>
                    <a:pt x="2" y="780"/>
                  </a:lnTo>
                  <a:lnTo>
                    <a:pt x="1" y="802"/>
                  </a:lnTo>
                  <a:lnTo>
                    <a:pt x="0" y="824"/>
                  </a:lnTo>
                  <a:lnTo>
                    <a:pt x="0" y="863"/>
                  </a:lnTo>
                  <a:lnTo>
                    <a:pt x="1" y="882"/>
                  </a:lnTo>
                  <a:lnTo>
                    <a:pt x="3" y="903"/>
                  </a:lnTo>
                  <a:lnTo>
                    <a:pt x="3" y="907"/>
                  </a:lnTo>
                  <a:lnTo>
                    <a:pt x="3" y="909"/>
                  </a:lnTo>
                  <a:lnTo>
                    <a:pt x="3" y="910"/>
                  </a:lnTo>
                  <a:lnTo>
                    <a:pt x="4" y="912"/>
                  </a:lnTo>
                  <a:lnTo>
                    <a:pt x="4" y="914"/>
                  </a:lnTo>
                  <a:lnTo>
                    <a:pt x="5" y="916"/>
                  </a:lnTo>
                  <a:lnTo>
                    <a:pt x="6" y="918"/>
                  </a:lnTo>
                  <a:lnTo>
                    <a:pt x="6" y="923"/>
                  </a:lnTo>
                  <a:lnTo>
                    <a:pt x="14" y="982"/>
                  </a:lnTo>
                  <a:lnTo>
                    <a:pt x="17" y="999"/>
                  </a:lnTo>
                  <a:lnTo>
                    <a:pt x="21" y="1014"/>
                  </a:lnTo>
                  <a:lnTo>
                    <a:pt x="24" y="1029"/>
                  </a:lnTo>
                  <a:lnTo>
                    <a:pt x="28" y="1045"/>
                  </a:lnTo>
                  <a:lnTo>
                    <a:pt x="31" y="1053"/>
                  </a:lnTo>
                  <a:lnTo>
                    <a:pt x="34" y="1061"/>
                  </a:lnTo>
                  <a:lnTo>
                    <a:pt x="34" y="1062"/>
                  </a:lnTo>
                  <a:lnTo>
                    <a:pt x="34" y="1064"/>
                  </a:lnTo>
                  <a:lnTo>
                    <a:pt x="35" y="1067"/>
                  </a:lnTo>
                  <a:lnTo>
                    <a:pt x="37" y="1070"/>
                  </a:lnTo>
                  <a:lnTo>
                    <a:pt x="37" y="1072"/>
                  </a:lnTo>
                  <a:lnTo>
                    <a:pt x="37" y="1073"/>
                  </a:lnTo>
                  <a:lnTo>
                    <a:pt x="39" y="1081"/>
                  </a:lnTo>
                  <a:lnTo>
                    <a:pt x="41" y="1090"/>
                  </a:lnTo>
                  <a:lnTo>
                    <a:pt x="44" y="1098"/>
                  </a:lnTo>
                  <a:lnTo>
                    <a:pt x="47" y="1106"/>
                  </a:lnTo>
                  <a:lnTo>
                    <a:pt x="54" y="1123"/>
                  </a:lnTo>
                  <a:lnTo>
                    <a:pt x="62" y="1140"/>
                  </a:lnTo>
                  <a:lnTo>
                    <a:pt x="65" y="1143"/>
                  </a:lnTo>
                  <a:lnTo>
                    <a:pt x="81" y="1179"/>
                  </a:lnTo>
                  <a:lnTo>
                    <a:pt x="99" y="1215"/>
                  </a:lnTo>
                  <a:lnTo>
                    <a:pt x="119" y="1250"/>
                  </a:lnTo>
                  <a:lnTo>
                    <a:pt x="141" y="1284"/>
                  </a:lnTo>
                  <a:lnTo>
                    <a:pt x="161" y="1312"/>
                  </a:lnTo>
                  <a:lnTo>
                    <a:pt x="170" y="1324"/>
                  </a:lnTo>
                  <a:lnTo>
                    <a:pt x="178" y="1335"/>
                  </a:lnTo>
                  <a:lnTo>
                    <a:pt x="183" y="1341"/>
                  </a:lnTo>
                  <a:lnTo>
                    <a:pt x="188" y="1347"/>
                  </a:lnTo>
                  <a:lnTo>
                    <a:pt x="192" y="1352"/>
                  </a:lnTo>
                  <a:lnTo>
                    <a:pt x="203" y="1363"/>
                  </a:lnTo>
                  <a:lnTo>
                    <a:pt x="206" y="1366"/>
                  </a:lnTo>
                  <a:lnTo>
                    <a:pt x="209" y="1370"/>
                  </a:lnTo>
                  <a:lnTo>
                    <a:pt x="214" y="1376"/>
                  </a:lnTo>
                  <a:lnTo>
                    <a:pt x="220" y="1382"/>
                  </a:lnTo>
                  <a:lnTo>
                    <a:pt x="223" y="1386"/>
                  </a:lnTo>
                  <a:lnTo>
                    <a:pt x="226" y="1389"/>
                  </a:lnTo>
                  <a:lnTo>
                    <a:pt x="241" y="1405"/>
                  </a:lnTo>
                  <a:lnTo>
                    <a:pt x="249" y="1413"/>
                  </a:lnTo>
                  <a:lnTo>
                    <a:pt x="253" y="1416"/>
                  </a:lnTo>
                  <a:lnTo>
                    <a:pt x="257" y="1420"/>
                  </a:lnTo>
                  <a:lnTo>
                    <a:pt x="263" y="1426"/>
                  </a:lnTo>
                  <a:lnTo>
                    <a:pt x="269" y="1432"/>
                  </a:lnTo>
                  <a:lnTo>
                    <a:pt x="273" y="1435"/>
                  </a:lnTo>
                  <a:lnTo>
                    <a:pt x="276" y="1437"/>
                  </a:lnTo>
                  <a:lnTo>
                    <a:pt x="279" y="1440"/>
                  </a:lnTo>
                  <a:lnTo>
                    <a:pt x="282" y="1442"/>
                  </a:lnTo>
                  <a:lnTo>
                    <a:pt x="341" y="1489"/>
                  </a:lnTo>
                  <a:lnTo>
                    <a:pt x="404" y="1530"/>
                  </a:lnTo>
                  <a:lnTo>
                    <a:pt x="469" y="1565"/>
                  </a:lnTo>
                  <a:lnTo>
                    <a:pt x="536" y="1594"/>
                  </a:lnTo>
                  <a:lnTo>
                    <a:pt x="606" y="1616"/>
                  </a:lnTo>
                  <a:lnTo>
                    <a:pt x="678" y="1633"/>
                  </a:lnTo>
                  <a:lnTo>
                    <a:pt x="750" y="1643"/>
                  </a:lnTo>
                  <a:lnTo>
                    <a:pt x="824" y="1646"/>
                  </a:lnTo>
                  <a:lnTo>
                    <a:pt x="909" y="1642"/>
                  </a:lnTo>
                  <a:lnTo>
                    <a:pt x="991" y="1629"/>
                  </a:lnTo>
                  <a:lnTo>
                    <a:pt x="1070" y="1608"/>
                  </a:lnTo>
                  <a:lnTo>
                    <a:pt x="1146" y="1581"/>
                  </a:lnTo>
                  <a:lnTo>
                    <a:pt x="1218" y="1546"/>
                  </a:lnTo>
                  <a:lnTo>
                    <a:pt x="1286" y="1504"/>
                  </a:lnTo>
                  <a:lnTo>
                    <a:pt x="1350" y="1456"/>
                  </a:lnTo>
                  <a:lnTo>
                    <a:pt x="1409" y="1403"/>
                  </a:lnTo>
                  <a:lnTo>
                    <a:pt x="1462" y="1344"/>
                  </a:lnTo>
                  <a:lnTo>
                    <a:pt x="1510" y="1280"/>
                  </a:lnTo>
                  <a:lnTo>
                    <a:pt x="1551" y="1212"/>
                  </a:lnTo>
                  <a:lnTo>
                    <a:pt x="1586" y="1140"/>
                  </a:lnTo>
                  <a:lnTo>
                    <a:pt x="1614" y="1064"/>
                  </a:lnTo>
                  <a:lnTo>
                    <a:pt x="1634" y="985"/>
                  </a:lnTo>
                  <a:lnTo>
                    <a:pt x="1647" y="903"/>
                  </a:lnTo>
                  <a:lnTo>
                    <a:pt x="1651" y="819"/>
                  </a:lnTo>
                  <a:lnTo>
                    <a:pt x="1651" y="783"/>
                  </a:lnTo>
                  <a:lnTo>
                    <a:pt x="1649" y="747"/>
                  </a:lnTo>
                  <a:lnTo>
                    <a:pt x="1641" y="675"/>
                  </a:lnTo>
                  <a:lnTo>
                    <a:pt x="1625" y="604"/>
                  </a:lnTo>
                  <a:lnTo>
                    <a:pt x="1603" y="535"/>
                  </a:lnTo>
                  <a:lnTo>
                    <a:pt x="1574" y="467"/>
                  </a:lnTo>
                  <a:lnTo>
                    <a:pt x="1539" y="403"/>
                  </a:lnTo>
                  <a:lnTo>
                    <a:pt x="1498" y="341"/>
                  </a:lnTo>
                  <a:close/>
                  <a:moveTo>
                    <a:pt x="830" y="1564"/>
                  </a:moveTo>
                  <a:lnTo>
                    <a:pt x="792" y="1563"/>
                  </a:lnTo>
                  <a:lnTo>
                    <a:pt x="755" y="1560"/>
                  </a:lnTo>
                  <a:lnTo>
                    <a:pt x="718" y="1555"/>
                  </a:lnTo>
                  <a:lnTo>
                    <a:pt x="681" y="1548"/>
                  </a:lnTo>
                  <a:lnTo>
                    <a:pt x="645" y="1540"/>
                  </a:lnTo>
                  <a:lnTo>
                    <a:pt x="609" y="1529"/>
                  </a:lnTo>
                  <a:lnTo>
                    <a:pt x="540" y="1503"/>
                  </a:lnTo>
                  <a:lnTo>
                    <a:pt x="473" y="1471"/>
                  </a:lnTo>
                  <a:lnTo>
                    <a:pt x="410" y="1431"/>
                  </a:lnTo>
                  <a:lnTo>
                    <a:pt x="351" y="1386"/>
                  </a:lnTo>
                  <a:lnTo>
                    <a:pt x="296" y="1335"/>
                  </a:lnTo>
                  <a:lnTo>
                    <a:pt x="297" y="1334"/>
                  </a:lnTo>
                  <a:lnTo>
                    <a:pt x="298" y="1333"/>
                  </a:lnTo>
                  <a:lnTo>
                    <a:pt x="298" y="1332"/>
                  </a:lnTo>
                  <a:lnTo>
                    <a:pt x="299" y="1331"/>
                  </a:lnTo>
                  <a:lnTo>
                    <a:pt x="300" y="1330"/>
                  </a:lnTo>
                  <a:lnTo>
                    <a:pt x="300" y="1329"/>
                  </a:lnTo>
                  <a:lnTo>
                    <a:pt x="301" y="1328"/>
                  </a:lnTo>
                  <a:lnTo>
                    <a:pt x="302" y="1327"/>
                  </a:lnTo>
                  <a:lnTo>
                    <a:pt x="311" y="1333"/>
                  </a:lnTo>
                  <a:lnTo>
                    <a:pt x="321" y="1339"/>
                  </a:lnTo>
                  <a:lnTo>
                    <a:pt x="331" y="1345"/>
                  </a:lnTo>
                  <a:lnTo>
                    <a:pt x="342" y="1351"/>
                  </a:lnTo>
                  <a:lnTo>
                    <a:pt x="353" y="1355"/>
                  </a:lnTo>
                  <a:lnTo>
                    <a:pt x="365" y="1359"/>
                  </a:lnTo>
                  <a:lnTo>
                    <a:pt x="377" y="1361"/>
                  </a:lnTo>
                  <a:lnTo>
                    <a:pt x="383" y="1362"/>
                  </a:lnTo>
                  <a:lnTo>
                    <a:pt x="389" y="1363"/>
                  </a:lnTo>
                  <a:lnTo>
                    <a:pt x="398" y="1363"/>
                  </a:lnTo>
                  <a:lnTo>
                    <a:pt x="403" y="1363"/>
                  </a:lnTo>
                  <a:lnTo>
                    <a:pt x="407" y="1362"/>
                  </a:lnTo>
                  <a:lnTo>
                    <a:pt x="412" y="1361"/>
                  </a:lnTo>
                  <a:lnTo>
                    <a:pt x="416" y="1360"/>
                  </a:lnTo>
                  <a:lnTo>
                    <a:pt x="420" y="1359"/>
                  </a:lnTo>
                  <a:lnTo>
                    <a:pt x="425" y="1357"/>
                  </a:lnTo>
                  <a:lnTo>
                    <a:pt x="429" y="1355"/>
                  </a:lnTo>
                  <a:lnTo>
                    <a:pt x="432" y="1353"/>
                  </a:lnTo>
                  <a:lnTo>
                    <a:pt x="436" y="1351"/>
                  </a:lnTo>
                  <a:lnTo>
                    <a:pt x="439" y="1348"/>
                  </a:lnTo>
                  <a:lnTo>
                    <a:pt x="442" y="1345"/>
                  </a:lnTo>
                  <a:lnTo>
                    <a:pt x="445" y="1342"/>
                  </a:lnTo>
                  <a:lnTo>
                    <a:pt x="448" y="1338"/>
                  </a:lnTo>
                  <a:lnTo>
                    <a:pt x="450" y="1335"/>
                  </a:lnTo>
                  <a:lnTo>
                    <a:pt x="452" y="1331"/>
                  </a:lnTo>
                  <a:lnTo>
                    <a:pt x="454" y="1327"/>
                  </a:lnTo>
                  <a:lnTo>
                    <a:pt x="456" y="1323"/>
                  </a:lnTo>
                  <a:lnTo>
                    <a:pt x="457" y="1318"/>
                  </a:lnTo>
                  <a:lnTo>
                    <a:pt x="459" y="1309"/>
                  </a:lnTo>
                  <a:lnTo>
                    <a:pt x="459" y="1300"/>
                  </a:lnTo>
                  <a:lnTo>
                    <a:pt x="458" y="1290"/>
                  </a:lnTo>
                  <a:lnTo>
                    <a:pt x="457" y="1281"/>
                  </a:lnTo>
                  <a:lnTo>
                    <a:pt x="454" y="1271"/>
                  </a:lnTo>
                  <a:lnTo>
                    <a:pt x="451" y="1262"/>
                  </a:lnTo>
                  <a:lnTo>
                    <a:pt x="447" y="1253"/>
                  </a:lnTo>
                  <a:lnTo>
                    <a:pt x="439" y="1236"/>
                  </a:lnTo>
                  <a:lnTo>
                    <a:pt x="430" y="1221"/>
                  </a:lnTo>
                  <a:lnTo>
                    <a:pt x="422" y="1208"/>
                  </a:lnTo>
                  <a:lnTo>
                    <a:pt x="415" y="1200"/>
                  </a:lnTo>
                  <a:lnTo>
                    <a:pt x="415" y="1186"/>
                  </a:lnTo>
                  <a:lnTo>
                    <a:pt x="415" y="1185"/>
                  </a:lnTo>
                  <a:lnTo>
                    <a:pt x="415" y="1184"/>
                  </a:lnTo>
                  <a:lnTo>
                    <a:pt x="415" y="1183"/>
                  </a:lnTo>
                  <a:lnTo>
                    <a:pt x="415" y="1182"/>
                  </a:lnTo>
                  <a:lnTo>
                    <a:pt x="416" y="1181"/>
                  </a:lnTo>
                  <a:lnTo>
                    <a:pt x="416" y="1180"/>
                  </a:lnTo>
                  <a:lnTo>
                    <a:pt x="416" y="1179"/>
                  </a:lnTo>
                  <a:lnTo>
                    <a:pt x="417" y="1178"/>
                  </a:lnTo>
                  <a:lnTo>
                    <a:pt x="418" y="1177"/>
                  </a:lnTo>
                  <a:lnTo>
                    <a:pt x="427" y="1172"/>
                  </a:lnTo>
                  <a:lnTo>
                    <a:pt x="435" y="1167"/>
                  </a:lnTo>
                  <a:lnTo>
                    <a:pt x="442" y="1161"/>
                  </a:lnTo>
                  <a:lnTo>
                    <a:pt x="449" y="1154"/>
                  </a:lnTo>
                  <a:lnTo>
                    <a:pt x="454" y="1146"/>
                  </a:lnTo>
                  <a:lnTo>
                    <a:pt x="460" y="1138"/>
                  </a:lnTo>
                  <a:lnTo>
                    <a:pt x="464" y="1128"/>
                  </a:lnTo>
                  <a:lnTo>
                    <a:pt x="468" y="1118"/>
                  </a:lnTo>
                  <a:lnTo>
                    <a:pt x="471" y="1107"/>
                  </a:lnTo>
                  <a:lnTo>
                    <a:pt x="474" y="1096"/>
                  </a:lnTo>
                  <a:lnTo>
                    <a:pt x="476" y="1084"/>
                  </a:lnTo>
                  <a:lnTo>
                    <a:pt x="477" y="1070"/>
                  </a:lnTo>
                  <a:lnTo>
                    <a:pt x="477" y="1042"/>
                  </a:lnTo>
                  <a:lnTo>
                    <a:pt x="474" y="1011"/>
                  </a:lnTo>
                  <a:lnTo>
                    <a:pt x="473" y="1000"/>
                  </a:lnTo>
                  <a:lnTo>
                    <a:pt x="471" y="991"/>
                  </a:lnTo>
                  <a:lnTo>
                    <a:pt x="468" y="983"/>
                  </a:lnTo>
                  <a:lnTo>
                    <a:pt x="465" y="975"/>
                  </a:lnTo>
                  <a:lnTo>
                    <a:pt x="461" y="969"/>
                  </a:lnTo>
                  <a:lnTo>
                    <a:pt x="457" y="964"/>
                  </a:lnTo>
                  <a:lnTo>
                    <a:pt x="453" y="960"/>
                  </a:lnTo>
                  <a:lnTo>
                    <a:pt x="448" y="956"/>
                  </a:lnTo>
                  <a:lnTo>
                    <a:pt x="444" y="953"/>
                  </a:lnTo>
                  <a:lnTo>
                    <a:pt x="439" y="951"/>
                  </a:lnTo>
                  <a:lnTo>
                    <a:pt x="435" y="949"/>
                  </a:lnTo>
                  <a:lnTo>
                    <a:pt x="431" y="948"/>
                  </a:lnTo>
                  <a:lnTo>
                    <a:pt x="427" y="947"/>
                  </a:lnTo>
                  <a:lnTo>
                    <a:pt x="423" y="946"/>
                  </a:lnTo>
                  <a:lnTo>
                    <a:pt x="420" y="946"/>
                  </a:lnTo>
                  <a:lnTo>
                    <a:pt x="418" y="946"/>
                  </a:lnTo>
                  <a:lnTo>
                    <a:pt x="414" y="946"/>
                  </a:lnTo>
                  <a:lnTo>
                    <a:pt x="411" y="946"/>
                  </a:lnTo>
                  <a:lnTo>
                    <a:pt x="407" y="947"/>
                  </a:lnTo>
                  <a:lnTo>
                    <a:pt x="404" y="947"/>
                  </a:lnTo>
                  <a:lnTo>
                    <a:pt x="401" y="948"/>
                  </a:lnTo>
                  <a:lnTo>
                    <a:pt x="398" y="949"/>
                  </a:lnTo>
                  <a:lnTo>
                    <a:pt x="392" y="951"/>
                  </a:lnTo>
                  <a:lnTo>
                    <a:pt x="387" y="954"/>
                  </a:lnTo>
                  <a:lnTo>
                    <a:pt x="382" y="956"/>
                  </a:lnTo>
                  <a:lnTo>
                    <a:pt x="377" y="960"/>
                  </a:lnTo>
                  <a:lnTo>
                    <a:pt x="373" y="963"/>
                  </a:lnTo>
                  <a:lnTo>
                    <a:pt x="370" y="961"/>
                  </a:lnTo>
                  <a:lnTo>
                    <a:pt x="366" y="958"/>
                  </a:lnTo>
                  <a:lnTo>
                    <a:pt x="363" y="956"/>
                  </a:lnTo>
                  <a:lnTo>
                    <a:pt x="361" y="953"/>
                  </a:lnTo>
                  <a:lnTo>
                    <a:pt x="358" y="950"/>
                  </a:lnTo>
                  <a:lnTo>
                    <a:pt x="356" y="948"/>
                  </a:lnTo>
                  <a:lnTo>
                    <a:pt x="354" y="945"/>
                  </a:lnTo>
                  <a:lnTo>
                    <a:pt x="354" y="944"/>
                  </a:lnTo>
                  <a:lnTo>
                    <a:pt x="353" y="943"/>
                  </a:lnTo>
                  <a:lnTo>
                    <a:pt x="353" y="941"/>
                  </a:lnTo>
                  <a:lnTo>
                    <a:pt x="353" y="939"/>
                  </a:lnTo>
                  <a:lnTo>
                    <a:pt x="354" y="936"/>
                  </a:lnTo>
                  <a:lnTo>
                    <a:pt x="355" y="934"/>
                  </a:lnTo>
                  <a:lnTo>
                    <a:pt x="357" y="928"/>
                  </a:lnTo>
                  <a:lnTo>
                    <a:pt x="361" y="922"/>
                  </a:lnTo>
                  <a:lnTo>
                    <a:pt x="363" y="919"/>
                  </a:lnTo>
                  <a:lnTo>
                    <a:pt x="365" y="916"/>
                  </a:lnTo>
                  <a:lnTo>
                    <a:pt x="367" y="913"/>
                  </a:lnTo>
                  <a:lnTo>
                    <a:pt x="369" y="910"/>
                  </a:lnTo>
                  <a:lnTo>
                    <a:pt x="372" y="907"/>
                  </a:lnTo>
                  <a:lnTo>
                    <a:pt x="375" y="905"/>
                  </a:lnTo>
                  <a:lnTo>
                    <a:pt x="378" y="903"/>
                  </a:lnTo>
                  <a:lnTo>
                    <a:pt x="381" y="901"/>
                  </a:lnTo>
                  <a:lnTo>
                    <a:pt x="387" y="897"/>
                  </a:lnTo>
                  <a:lnTo>
                    <a:pt x="393" y="893"/>
                  </a:lnTo>
                  <a:lnTo>
                    <a:pt x="399" y="889"/>
                  </a:lnTo>
                  <a:lnTo>
                    <a:pt x="401" y="886"/>
                  </a:lnTo>
                  <a:lnTo>
                    <a:pt x="404" y="884"/>
                  </a:lnTo>
                  <a:lnTo>
                    <a:pt x="406" y="881"/>
                  </a:lnTo>
                  <a:lnTo>
                    <a:pt x="408" y="878"/>
                  </a:lnTo>
                  <a:lnTo>
                    <a:pt x="410" y="875"/>
                  </a:lnTo>
                  <a:lnTo>
                    <a:pt x="412" y="872"/>
                  </a:lnTo>
                  <a:lnTo>
                    <a:pt x="414" y="869"/>
                  </a:lnTo>
                  <a:lnTo>
                    <a:pt x="415" y="865"/>
                  </a:lnTo>
                  <a:lnTo>
                    <a:pt x="417" y="862"/>
                  </a:lnTo>
                  <a:lnTo>
                    <a:pt x="418" y="858"/>
                  </a:lnTo>
                  <a:lnTo>
                    <a:pt x="420" y="850"/>
                  </a:lnTo>
                  <a:lnTo>
                    <a:pt x="421" y="842"/>
                  </a:lnTo>
                  <a:lnTo>
                    <a:pt x="422" y="834"/>
                  </a:lnTo>
                  <a:lnTo>
                    <a:pt x="422" y="826"/>
                  </a:lnTo>
                  <a:lnTo>
                    <a:pt x="421" y="818"/>
                  </a:lnTo>
                  <a:lnTo>
                    <a:pt x="420" y="810"/>
                  </a:lnTo>
                  <a:lnTo>
                    <a:pt x="416" y="795"/>
                  </a:lnTo>
                  <a:lnTo>
                    <a:pt x="411" y="782"/>
                  </a:lnTo>
                  <a:lnTo>
                    <a:pt x="407" y="771"/>
                  </a:lnTo>
                  <a:lnTo>
                    <a:pt x="403" y="764"/>
                  </a:lnTo>
                  <a:lnTo>
                    <a:pt x="401" y="760"/>
                  </a:lnTo>
                  <a:lnTo>
                    <a:pt x="399" y="757"/>
                  </a:lnTo>
                  <a:lnTo>
                    <a:pt x="394" y="749"/>
                  </a:lnTo>
                  <a:lnTo>
                    <a:pt x="385" y="737"/>
                  </a:lnTo>
                  <a:lnTo>
                    <a:pt x="373" y="723"/>
                  </a:lnTo>
                  <a:lnTo>
                    <a:pt x="359" y="707"/>
                  </a:lnTo>
                  <a:lnTo>
                    <a:pt x="341" y="692"/>
                  </a:lnTo>
                  <a:lnTo>
                    <a:pt x="331" y="684"/>
                  </a:lnTo>
                  <a:lnTo>
                    <a:pt x="321" y="677"/>
                  </a:lnTo>
                  <a:lnTo>
                    <a:pt x="310" y="671"/>
                  </a:lnTo>
                  <a:lnTo>
                    <a:pt x="299" y="666"/>
                  </a:lnTo>
                  <a:lnTo>
                    <a:pt x="295" y="664"/>
                  </a:lnTo>
                  <a:lnTo>
                    <a:pt x="292" y="662"/>
                  </a:lnTo>
                  <a:lnTo>
                    <a:pt x="284" y="658"/>
                  </a:lnTo>
                  <a:lnTo>
                    <a:pt x="277" y="653"/>
                  </a:lnTo>
                  <a:lnTo>
                    <a:pt x="270" y="647"/>
                  </a:lnTo>
                  <a:lnTo>
                    <a:pt x="264" y="641"/>
                  </a:lnTo>
                  <a:lnTo>
                    <a:pt x="257" y="634"/>
                  </a:lnTo>
                  <a:lnTo>
                    <a:pt x="246" y="621"/>
                  </a:lnTo>
                  <a:lnTo>
                    <a:pt x="240" y="592"/>
                  </a:lnTo>
                  <a:lnTo>
                    <a:pt x="230" y="557"/>
                  </a:lnTo>
                  <a:lnTo>
                    <a:pt x="224" y="538"/>
                  </a:lnTo>
                  <a:lnTo>
                    <a:pt x="217" y="520"/>
                  </a:lnTo>
                  <a:lnTo>
                    <a:pt x="210" y="504"/>
                  </a:lnTo>
                  <a:lnTo>
                    <a:pt x="203" y="489"/>
                  </a:lnTo>
                  <a:lnTo>
                    <a:pt x="202" y="486"/>
                  </a:lnTo>
                  <a:lnTo>
                    <a:pt x="200" y="484"/>
                  </a:lnTo>
                  <a:lnTo>
                    <a:pt x="197" y="480"/>
                  </a:lnTo>
                  <a:lnTo>
                    <a:pt x="195" y="477"/>
                  </a:lnTo>
                  <a:lnTo>
                    <a:pt x="191" y="474"/>
                  </a:lnTo>
                  <a:lnTo>
                    <a:pt x="187" y="470"/>
                  </a:lnTo>
                  <a:lnTo>
                    <a:pt x="183" y="466"/>
                  </a:lnTo>
                  <a:lnTo>
                    <a:pt x="178" y="463"/>
                  </a:lnTo>
                  <a:lnTo>
                    <a:pt x="204" y="420"/>
                  </a:lnTo>
                  <a:lnTo>
                    <a:pt x="232" y="378"/>
                  </a:lnTo>
                  <a:lnTo>
                    <a:pt x="263" y="339"/>
                  </a:lnTo>
                  <a:lnTo>
                    <a:pt x="296" y="303"/>
                  </a:lnTo>
                  <a:lnTo>
                    <a:pt x="331" y="268"/>
                  </a:lnTo>
                  <a:lnTo>
                    <a:pt x="368" y="237"/>
                  </a:lnTo>
                  <a:lnTo>
                    <a:pt x="407" y="208"/>
                  </a:lnTo>
                  <a:lnTo>
                    <a:pt x="448" y="181"/>
                  </a:lnTo>
                  <a:lnTo>
                    <a:pt x="491" y="157"/>
                  </a:lnTo>
                  <a:lnTo>
                    <a:pt x="535" y="137"/>
                  </a:lnTo>
                  <a:lnTo>
                    <a:pt x="580" y="119"/>
                  </a:lnTo>
                  <a:lnTo>
                    <a:pt x="627" y="104"/>
                  </a:lnTo>
                  <a:lnTo>
                    <a:pt x="675" y="92"/>
                  </a:lnTo>
                  <a:lnTo>
                    <a:pt x="724" y="84"/>
                  </a:lnTo>
                  <a:lnTo>
                    <a:pt x="773" y="79"/>
                  </a:lnTo>
                  <a:lnTo>
                    <a:pt x="824" y="77"/>
                  </a:lnTo>
                  <a:lnTo>
                    <a:pt x="899" y="81"/>
                  </a:lnTo>
                  <a:lnTo>
                    <a:pt x="972" y="92"/>
                  </a:lnTo>
                  <a:lnTo>
                    <a:pt x="1043" y="110"/>
                  </a:lnTo>
                  <a:lnTo>
                    <a:pt x="1111" y="135"/>
                  </a:lnTo>
                  <a:lnTo>
                    <a:pt x="1175" y="167"/>
                  </a:lnTo>
                  <a:lnTo>
                    <a:pt x="1236" y="204"/>
                  </a:lnTo>
                  <a:lnTo>
                    <a:pt x="1293" y="246"/>
                  </a:lnTo>
                  <a:lnTo>
                    <a:pt x="1346" y="294"/>
                  </a:lnTo>
                  <a:lnTo>
                    <a:pt x="1394" y="347"/>
                  </a:lnTo>
                  <a:lnTo>
                    <a:pt x="1436" y="404"/>
                  </a:lnTo>
                  <a:lnTo>
                    <a:pt x="1473" y="465"/>
                  </a:lnTo>
                  <a:lnTo>
                    <a:pt x="1505" y="529"/>
                  </a:lnTo>
                  <a:lnTo>
                    <a:pt x="1530" y="597"/>
                  </a:lnTo>
                  <a:lnTo>
                    <a:pt x="1548" y="668"/>
                  </a:lnTo>
                  <a:lnTo>
                    <a:pt x="1559" y="741"/>
                  </a:lnTo>
                  <a:lnTo>
                    <a:pt x="1563" y="816"/>
                  </a:lnTo>
                  <a:lnTo>
                    <a:pt x="1560" y="893"/>
                  </a:lnTo>
                  <a:lnTo>
                    <a:pt x="1550" y="968"/>
                  </a:lnTo>
                  <a:lnTo>
                    <a:pt x="1532" y="1040"/>
                  </a:lnTo>
                  <a:lnTo>
                    <a:pt x="1508" y="1109"/>
                  </a:lnTo>
                  <a:lnTo>
                    <a:pt x="1477" y="1175"/>
                  </a:lnTo>
                  <a:lnTo>
                    <a:pt x="1441" y="1236"/>
                  </a:lnTo>
                  <a:lnTo>
                    <a:pt x="1398" y="1294"/>
                  </a:lnTo>
                  <a:lnTo>
                    <a:pt x="1351" y="1347"/>
                  </a:lnTo>
                  <a:lnTo>
                    <a:pt x="1299" y="1395"/>
                  </a:lnTo>
                  <a:lnTo>
                    <a:pt x="1242" y="1437"/>
                  </a:lnTo>
                  <a:lnTo>
                    <a:pt x="1181" y="1475"/>
                  </a:lnTo>
                  <a:lnTo>
                    <a:pt x="1117" y="1506"/>
                  </a:lnTo>
                  <a:lnTo>
                    <a:pt x="1049" y="1531"/>
                  </a:lnTo>
                  <a:lnTo>
                    <a:pt x="978" y="1549"/>
                  </a:lnTo>
                  <a:lnTo>
                    <a:pt x="905" y="15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9387177" y="2853328"/>
              <a:ext cx="425520" cy="419760"/>
            </a:xfrm>
            <a:custGeom>
              <a:avLst/>
              <a:gdLst/>
              <a:ahLst/>
              <a:cxnLst/>
              <a:rect l="l" t="t" r="r" b="b"/>
              <a:pathLst>
                <a:path w="1183" h="1167" extrusionOk="0">
                  <a:moveTo>
                    <a:pt x="1183" y="574"/>
                  </a:moveTo>
                  <a:lnTo>
                    <a:pt x="1183" y="573"/>
                  </a:lnTo>
                  <a:lnTo>
                    <a:pt x="1183" y="572"/>
                  </a:lnTo>
                  <a:lnTo>
                    <a:pt x="1182" y="570"/>
                  </a:lnTo>
                  <a:lnTo>
                    <a:pt x="1182" y="567"/>
                  </a:lnTo>
                  <a:lnTo>
                    <a:pt x="1181" y="564"/>
                  </a:lnTo>
                  <a:lnTo>
                    <a:pt x="1180" y="562"/>
                  </a:lnTo>
                  <a:lnTo>
                    <a:pt x="1179" y="559"/>
                  </a:lnTo>
                  <a:lnTo>
                    <a:pt x="1178" y="557"/>
                  </a:lnTo>
                  <a:lnTo>
                    <a:pt x="1177" y="554"/>
                  </a:lnTo>
                  <a:lnTo>
                    <a:pt x="1126" y="461"/>
                  </a:lnTo>
                  <a:lnTo>
                    <a:pt x="1124" y="458"/>
                  </a:lnTo>
                  <a:lnTo>
                    <a:pt x="1121" y="455"/>
                  </a:lnTo>
                  <a:lnTo>
                    <a:pt x="1118" y="452"/>
                  </a:lnTo>
                  <a:lnTo>
                    <a:pt x="1115" y="450"/>
                  </a:lnTo>
                  <a:lnTo>
                    <a:pt x="1112" y="447"/>
                  </a:lnTo>
                  <a:lnTo>
                    <a:pt x="1110" y="446"/>
                  </a:lnTo>
                  <a:lnTo>
                    <a:pt x="1109" y="445"/>
                  </a:lnTo>
                  <a:lnTo>
                    <a:pt x="1107" y="444"/>
                  </a:lnTo>
                  <a:lnTo>
                    <a:pt x="1105" y="444"/>
                  </a:lnTo>
                  <a:lnTo>
                    <a:pt x="1103" y="443"/>
                  </a:lnTo>
                  <a:lnTo>
                    <a:pt x="1101" y="442"/>
                  </a:lnTo>
                  <a:lnTo>
                    <a:pt x="1060" y="427"/>
                  </a:lnTo>
                  <a:lnTo>
                    <a:pt x="994" y="405"/>
                  </a:lnTo>
                  <a:lnTo>
                    <a:pt x="924" y="383"/>
                  </a:lnTo>
                  <a:lnTo>
                    <a:pt x="894" y="374"/>
                  </a:lnTo>
                  <a:lnTo>
                    <a:pt x="872" y="368"/>
                  </a:lnTo>
                  <a:lnTo>
                    <a:pt x="868" y="367"/>
                  </a:lnTo>
                  <a:lnTo>
                    <a:pt x="864" y="365"/>
                  </a:lnTo>
                  <a:lnTo>
                    <a:pt x="861" y="363"/>
                  </a:lnTo>
                  <a:lnTo>
                    <a:pt x="858" y="361"/>
                  </a:lnTo>
                  <a:lnTo>
                    <a:pt x="855" y="358"/>
                  </a:lnTo>
                  <a:lnTo>
                    <a:pt x="852" y="356"/>
                  </a:lnTo>
                  <a:lnTo>
                    <a:pt x="850" y="353"/>
                  </a:lnTo>
                  <a:lnTo>
                    <a:pt x="848" y="350"/>
                  </a:lnTo>
                  <a:lnTo>
                    <a:pt x="846" y="347"/>
                  </a:lnTo>
                  <a:lnTo>
                    <a:pt x="845" y="344"/>
                  </a:lnTo>
                  <a:lnTo>
                    <a:pt x="844" y="342"/>
                  </a:lnTo>
                  <a:lnTo>
                    <a:pt x="843" y="339"/>
                  </a:lnTo>
                  <a:lnTo>
                    <a:pt x="842" y="337"/>
                  </a:lnTo>
                  <a:lnTo>
                    <a:pt x="841" y="335"/>
                  </a:lnTo>
                  <a:lnTo>
                    <a:pt x="841" y="333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1" y="323"/>
                  </a:lnTo>
                  <a:lnTo>
                    <a:pt x="841" y="319"/>
                  </a:lnTo>
                  <a:lnTo>
                    <a:pt x="840" y="315"/>
                  </a:lnTo>
                  <a:lnTo>
                    <a:pt x="839" y="311"/>
                  </a:lnTo>
                  <a:lnTo>
                    <a:pt x="837" y="306"/>
                  </a:lnTo>
                  <a:lnTo>
                    <a:pt x="835" y="302"/>
                  </a:lnTo>
                  <a:lnTo>
                    <a:pt x="833" y="298"/>
                  </a:lnTo>
                  <a:lnTo>
                    <a:pt x="830" y="293"/>
                  </a:lnTo>
                  <a:lnTo>
                    <a:pt x="827" y="289"/>
                  </a:lnTo>
                  <a:lnTo>
                    <a:pt x="820" y="280"/>
                  </a:lnTo>
                  <a:lnTo>
                    <a:pt x="812" y="271"/>
                  </a:lnTo>
                  <a:lnTo>
                    <a:pt x="802" y="261"/>
                  </a:lnTo>
                  <a:lnTo>
                    <a:pt x="803" y="255"/>
                  </a:lnTo>
                  <a:lnTo>
                    <a:pt x="804" y="249"/>
                  </a:lnTo>
                  <a:lnTo>
                    <a:pt x="807" y="236"/>
                  </a:lnTo>
                  <a:lnTo>
                    <a:pt x="810" y="223"/>
                  </a:lnTo>
                  <a:lnTo>
                    <a:pt x="813" y="210"/>
                  </a:lnTo>
                  <a:lnTo>
                    <a:pt x="816" y="208"/>
                  </a:lnTo>
                  <a:lnTo>
                    <a:pt x="819" y="206"/>
                  </a:lnTo>
                  <a:lnTo>
                    <a:pt x="822" y="203"/>
                  </a:lnTo>
                  <a:lnTo>
                    <a:pt x="825" y="199"/>
                  </a:lnTo>
                  <a:lnTo>
                    <a:pt x="828" y="196"/>
                  </a:lnTo>
                  <a:lnTo>
                    <a:pt x="832" y="192"/>
                  </a:lnTo>
                  <a:lnTo>
                    <a:pt x="835" y="187"/>
                  </a:lnTo>
                  <a:lnTo>
                    <a:pt x="838" y="182"/>
                  </a:lnTo>
                  <a:lnTo>
                    <a:pt x="839" y="180"/>
                  </a:lnTo>
                  <a:lnTo>
                    <a:pt x="841" y="177"/>
                  </a:lnTo>
                  <a:lnTo>
                    <a:pt x="842" y="174"/>
                  </a:lnTo>
                  <a:lnTo>
                    <a:pt x="843" y="171"/>
                  </a:lnTo>
                  <a:lnTo>
                    <a:pt x="844" y="168"/>
                  </a:lnTo>
                  <a:lnTo>
                    <a:pt x="844" y="165"/>
                  </a:lnTo>
                  <a:lnTo>
                    <a:pt x="844" y="162"/>
                  </a:lnTo>
                  <a:lnTo>
                    <a:pt x="845" y="158"/>
                  </a:lnTo>
                  <a:lnTo>
                    <a:pt x="844" y="155"/>
                  </a:lnTo>
                  <a:lnTo>
                    <a:pt x="844" y="152"/>
                  </a:lnTo>
                  <a:lnTo>
                    <a:pt x="844" y="149"/>
                  </a:lnTo>
                  <a:lnTo>
                    <a:pt x="843" y="146"/>
                  </a:lnTo>
                  <a:lnTo>
                    <a:pt x="842" y="143"/>
                  </a:lnTo>
                  <a:lnTo>
                    <a:pt x="841" y="140"/>
                  </a:lnTo>
                  <a:lnTo>
                    <a:pt x="840" y="137"/>
                  </a:lnTo>
                  <a:lnTo>
                    <a:pt x="838" y="134"/>
                  </a:lnTo>
                  <a:lnTo>
                    <a:pt x="835" y="129"/>
                  </a:lnTo>
                  <a:lnTo>
                    <a:pt x="832" y="124"/>
                  </a:lnTo>
                  <a:lnTo>
                    <a:pt x="828" y="119"/>
                  </a:lnTo>
                  <a:lnTo>
                    <a:pt x="824" y="114"/>
                  </a:lnTo>
                  <a:lnTo>
                    <a:pt x="819" y="110"/>
                  </a:lnTo>
                  <a:lnTo>
                    <a:pt x="815" y="106"/>
                  </a:lnTo>
                  <a:lnTo>
                    <a:pt x="810" y="103"/>
                  </a:lnTo>
                  <a:lnTo>
                    <a:pt x="804" y="100"/>
                  </a:lnTo>
                  <a:lnTo>
                    <a:pt x="794" y="94"/>
                  </a:lnTo>
                  <a:lnTo>
                    <a:pt x="784" y="90"/>
                  </a:lnTo>
                  <a:lnTo>
                    <a:pt x="774" y="86"/>
                  </a:lnTo>
                  <a:lnTo>
                    <a:pt x="765" y="83"/>
                  </a:lnTo>
                  <a:lnTo>
                    <a:pt x="761" y="83"/>
                  </a:lnTo>
                  <a:lnTo>
                    <a:pt x="757" y="82"/>
                  </a:lnTo>
                  <a:lnTo>
                    <a:pt x="752" y="82"/>
                  </a:lnTo>
                  <a:lnTo>
                    <a:pt x="748" y="82"/>
                  </a:lnTo>
                  <a:lnTo>
                    <a:pt x="746" y="82"/>
                  </a:lnTo>
                  <a:lnTo>
                    <a:pt x="744" y="82"/>
                  </a:lnTo>
                  <a:lnTo>
                    <a:pt x="742" y="83"/>
                  </a:lnTo>
                  <a:lnTo>
                    <a:pt x="741" y="83"/>
                  </a:lnTo>
                  <a:lnTo>
                    <a:pt x="739" y="84"/>
                  </a:lnTo>
                  <a:lnTo>
                    <a:pt x="737" y="85"/>
                  </a:lnTo>
                  <a:lnTo>
                    <a:pt x="736" y="85"/>
                  </a:lnTo>
                  <a:lnTo>
                    <a:pt x="734" y="86"/>
                  </a:lnTo>
                  <a:lnTo>
                    <a:pt x="627" y="140"/>
                  </a:lnTo>
                  <a:lnTo>
                    <a:pt x="615" y="143"/>
                  </a:lnTo>
                  <a:lnTo>
                    <a:pt x="599" y="146"/>
                  </a:lnTo>
                  <a:lnTo>
                    <a:pt x="581" y="151"/>
                  </a:lnTo>
                  <a:lnTo>
                    <a:pt x="562" y="156"/>
                  </a:lnTo>
                  <a:lnTo>
                    <a:pt x="559" y="150"/>
                  </a:lnTo>
                  <a:lnTo>
                    <a:pt x="555" y="141"/>
                  </a:lnTo>
                  <a:lnTo>
                    <a:pt x="551" y="130"/>
                  </a:lnTo>
                  <a:lnTo>
                    <a:pt x="545" y="114"/>
                  </a:lnTo>
                  <a:lnTo>
                    <a:pt x="536" y="92"/>
                  </a:lnTo>
                  <a:lnTo>
                    <a:pt x="532" y="82"/>
                  </a:lnTo>
                  <a:lnTo>
                    <a:pt x="528" y="72"/>
                  </a:lnTo>
                  <a:lnTo>
                    <a:pt x="526" y="68"/>
                  </a:lnTo>
                  <a:lnTo>
                    <a:pt x="523" y="64"/>
                  </a:lnTo>
                  <a:lnTo>
                    <a:pt x="521" y="61"/>
                  </a:lnTo>
                  <a:lnTo>
                    <a:pt x="518" y="57"/>
                  </a:lnTo>
                  <a:lnTo>
                    <a:pt x="514" y="54"/>
                  </a:lnTo>
                  <a:lnTo>
                    <a:pt x="511" y="51"/>
                  </a:lnTo>
                  <a:lnTo>
                    <a:pt x="507" y="48"/>
                  </a:lnTo>
                  <a:lnTo>
                    <a:pt x="504" y="45"/>
                  </a:lnTo>
                  <a:lnTo>
                    <a:pt x="500" y="43"/>
                  </a:lnTo>
                  <a:lnTo>
                    <a:pt x="496" y="41"/>
                  </a:lnTo>
                  <a:lnTo>
                    <a:pt x="492" y="39"/>
                  </a:lnTo>
                  <a:lnTo>
                    <a:pt x="487" y="38"/>
                  </a:lnTo>
                  <a:lnTo>
                    <a:pt x="483" y="37"/>
                  </a:lnTo>
                  <a:lnTo>
                    <a:pt x="478" y="36"/>
                  </a:lnTo>
                  <a:lnTo>
                    <a:pt x="474" y="36"/>
                  </a:lnTo>
                  <a:lnTo>
                    <a:pt x="469" y="35"/>
                  </a:lnTo>
                  <a:lnTo>
                    <a:pt x="463" y="36"/>
                  </a:lnTo>
                  <a:lnTo>
                    <a:pt x="457" y="36"/>
                  </a:lnTo>
                  <a:lnTo>
                    <a:pt x="451" y="38"/>
                  </a:lnTo>
                  <a:lnTo>
                    <a:pt x="445" y="39"/>
                  </a:lnTo>
                  <a:lnTo>
                    <a:pt x="440" y="41"/>
                  </a:lnTo>
                  <a:lnTo>
                    <a:pt x="435" y="43"/>
                  </a:lnTo>
                  <a:lnTo>
                    <a:pt x="430" y="45"/>
                  </a:lnTo>
                  <a:lnTo>
                    <a:pt x="426" y="47"/>
                  </a:lnTo>
                  <a:lnTo>
                    <a:pt x="419" y="52"/>
                  </a:lnTo>
                  <a:lnTo>
                    <a:pt x="416" y="54"/>
                  </a:lnTo>
                  <a:lnTo>
                    <a:pt x="414" y="56"/>
                  </a:lnTo>
                  <a:lnTo>
                    <a:pt x="412" y="58"/>
                  </a:lnTo>
                  <a:lnTo>
                    <a:pt x="410" y="60"/>
                  </a:lnTo>
                  <a:lnTo>
                    <a:pt x="410" y="60"/>
                  </a:lnTo>
                  <a:lnTo>
                    <a:pt x="409" y="61"/>
                  </a:lnTo>
                  <a:lnTo>
                    <a:pt x="409" y="61"/>
                  </a:lnTo>
                  <a:lnTo>
                    <a:pt x="409" y="61"/>
                  </a:lnTo>
                  <a:lnTo>
                    <a:pt x="409" y="61"/>
                  </a:lnTo>
                  <a:lnTo>
                    <a:pt x="381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7" y="81"/>
                  </a:lnTo>
                  <a:lnTo>
                    <a:pt x="377" y="78"/>
                  </a:lnTo>
                  <a:lnTo>
                    <a:pt x="376" y="76"/>
                  </a:lnTo>
                  <a:lnTo>
                    <a:pt x="375" y="74"/>
                  </a:lnTo>
                  <a:lnTo>
                    <a:pt x="374" y="71"/>
                  </a:lnTo>
                  <a:lnTo>
                    <a:pt x="372" y="69"/>
                  </a:lnTo>
                  <a:lnTo>
                    <a:pt x="371" y="67"/>
                  </a:lnTo>
                  <a:lnTo>
                    <a:pt x="370" y="65"/>
                  </a:lnTo>
                  <a:lnTo>
                    <a:pt x="368" y="63"/>
                  </a:lnTo>
                  <a:lnTo>
                    <a:pt x="366" y="61"/>
                  </a:lnTo>
                  <a:lnTo>
                    <a:pt x="364" y="60"/>
                  </a:lnTo>
                  <a:lnTo>
                    <a:pt x="362" y="58"/>
                  </a:lnTo>
                  <a:lnTo>
                    <a:pt x="360" y="56"/>
                  </a:lnTo>
                  <a:lnTo>
                    <a:pt x="358" y="55"/>
                  </a:lnTo>
                  <a:lnTo>
                    <a:pt x="356" y="54"/>
                  </a:lnTo>
                  <a:lnTo>
                    <a:pt x="353" y="52"/>
                  </a:lnTo>
                  <a:lnTo>
                    <a:pt x="251" y="5"/>
                  </a:lnTo>
                  <a:lnTo>
                    <a:pt x="249" y="3"/>
                  </a:lnTo>
                  <a:lnTo>
                    <a:pt x="247" y="3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4" y="1"/>
                  </a:lnTo>
                  <a:lnTo>
                    <a:pt x="222" y="2"/>
                  </a:lnTo>
                  <a:lnTo>
                    <a:pt x="219" y="3"/>
                  </a:lnTo>
                  <a:lnTo>
                    <a:pt x="217" y="3"/>
                  </a:lnTo>
                  <a:lnTo>
                    <a:pt x="215" y="5"/>
                  </a:lnTo>
                  <a:lnTo>
                    <a:pt x="211" y="7"/>
                  </a:lnTo>
                  <a:lnTo>
                    <a:pt x="207" y="9"/>
                  </a:lnTo>
                  <a:lnTo>
                    <a:pt x="203" y="12"/>
                  </a:lnTo>
                  <a:lnTo>
                    <a:pt x="200" y="15"/>
                  </a:lnTo>
                  <a:lnTo>
                    <a:pt x="197" y="19"/>
                  </a:lnTo>
                  <a:lnTo>
                    <a:pt x="194" y="23"/>
                  </a:lnTo>
                  <a:lnTo>
                    <a:pt x="191" y="28"/>
                  </a:lnTo>
                  <a:lnTo>
                    <a:pt x="189" y="32"/>
                  </a:lnTo>
                  <a:lnTo>
                    <a:pt x="167" y="109"/>
                  </a:lnTo>
                  <a:lnTo>
                    <a:pt x="153" y="114"/>
                  </a:lnTo>
                  <a:lnTo>
                    <a:pt x="57" y="89"/>
                  </a:lnTo>
                  <a:lnTo>
                    <a:pt x="51" y="89"/>
                  </a:lnTo>
                  <a:lnTo>
                    <a:pt x="46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38" y="89"/>
                  </a:lnTo>
                  <a:lnTo>
                    <a:pt x="36" y="89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28" y="91"/>
                  </a:lnTo>
                  <a:lnTo>
                    <a:pt x="26" y="92"/>
                  </a:lnTo>
                  <a:lnTo>
                    <a:pt x="23" y="93"/>
                  </a:lnTo>
                  <a:lnTo>
                    <a:pt x="21" y="95"/>
                  </a:lnTo>
                  <a:lnTo>
                    <a:pt x="19" y="96"/>
                  </a:lnTo>
                  <a:lnTo>
                    <a:pt x="17" y="97"/>
                  </a:lnTo>
                  <a:lnTo>
                    <a:pt x="15" y="99"/>
                  </a:lnTo>
                  <a:lnTo>
                    <a:pt x="13" y="101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3" y="115"/>
                  </a:lnTo>
                  <a:lnTo>
                    <a:pt x="2" y="117"/>
                  </a:lnTo>
                  <a:lnTo>
                    <a:pt x="2" y="119"/>
                  </a:lnTo>
                  <a:lnTo>
                    <a:pt x="1" y="121"/>
                  </a:lnTo>
                  <a:lnTo>
                    <a:pt x="1" y="124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7"/>
                  </a:lnTo>
                  <a:lnTo>
                    <a:pt x="2" y="240"/>
                  </a:lnTo>
                  <a:lnTo>
                    <a:pt x="3" y="242"/>
                  </a:lnTo>
                  <a:lnTo>
                    <a:pt x="4" y="245"/>
                  </a:lnTo>
                  <a:lnTo>
                    <a:pt x="5" y="248"/>
                  </a:lnTo>
                  <a:lnTo>
                    <a:pt x="7" y="250"/>
                  </a:lnTo>
                  <a:lnTo>
                    <a:pt x="8" y="253"/>
                  </a:lnTo>
                  <a:lnTo>
                    <a:pt x="10" y="255"/>
                  </a:lnTo>
                  <a:lnTo>
                    <a:pt x="12" y="258"/>
                  </a:lnTo>
                  <a:lnTo>
                    <a:pt x="15" y="260"/>
                  </a:lnTo>
                  <a:lnTo>
                    <a:pt x="17" y="262"/>
                  </a:lnTo>
                  <a:lnTo>
                    <a:pt x="20" y="264"/>
                  </a:lnTo>
                  <a:lnTo>
                    <a:pt x="23" y="266"/>
                  </a:lnTo>
                  <a:lnTo>
                    <a:pt x="26" y="267"/>
                  </a:lnTo>
                  <a:lnTo>
                    <a:pt x="26" y="267"/>
                  </a:lnTo>
                  <a:lnTo>
                    <a:pt x="26" y="268"/>
                  </a:lnTo>
                  <a:lnTo>
                    <a:pt x="27" y="268"/>
                  </a:lnTo>
                  <a:lnTo>
                    <a:pt x="28" y="268"/>
                  </a:lnTo>
                  <a:lnTo>
                    <a:pt x="34" y="271"/>
                  </a:lnTo>
                  <a:lnTo>
                    <a:pt x="51" y="280"/>
                  </a:lnTo>
                  <a:lnTo>
                    <a:pt x="74" y="290"/>
                  </a:lnTo>
                  <a:lnTo>
                    <a:pt x="85" y="295"/>
                  </a:lnTo>
                  <a:lnTo>
                    <a:pt x="96" y="298"/>
                  </a:lnTo>
                  <a:lnTo>
                    <a:pt x="97" y="301"/>
                  </a:lnTo>
                  <a:lnTo>
                    <a:pt x="99" y="304"/>
                  </a:lnTo>
                  <a:lnTo>
                    <a:pt x="101" y="309"/>
                  </a:lnTo>
                  <a:lnTo>
                    <a:pt x="103" y="315"/>
                  </a:lnTo>
                  <a:lnTo>
                    <a:pt x="105" y="321"/>
                  </a:lnTo>
                  <a:lnTo>
                    <a:pt x="107" y="329"/>
                  </a:lnTo>
                  <a:lnTo>
                    <a:pt x="109" y="337"/>
                  </a:lnTo>
                  <a:lnTo>
                    <a:pt x="110" y="346"/>
                  </a:lnTo>
                  <a:lnTo>
                    <a:pt x="111" y="352"/>
                  </a:lnTo>
                  <a:lnTo>
                    <a:pt x="112" y="358"/>
                  </a:lnTo>
                  <a:lnTo>
                    <a:pt x="112" y="364"/>
                  </a:lnTo>
                  <a:lnTo>
                    <a:pt x="112" y="371"/>
                  </a:lnTo>
                  <a:lnTo>
                    <a:pt x="112" y="379"/>
                  </a:lnTo>
                  <a:lnTo>
                    <a:pt x="112" y="387"/>
                  </a:lnTo>
                  <a:lnTo>
                    <a:pt x="110" y="405"/>
                  </a:lnTo>
                  <a:lnTo>
                    <a:pt x="110" y="464"/>
                  </a:lnTo>
                  <a:lnTo>
                    <a:pt x="110" y="468"/>
                  </a:lnTo>
                  <a:lnTo>
                    <a:pt x="111" y="471"/>
                  </a:lnTo>
                  <a:lnTo>
                    <a:pt x="111" y="473"/>
                  </a:lnTo>
                  <a:lnTo>
                    <a:pt x="112" y="476"/>
                  </a:lnTo>
                  <a:lnTo>
                    <a:pt x="113" y="478"/>
                  </a:lnTo>
                  <a:lnTo>
                    <a:pt x="114" y="480"/>
                  </a:lnTo>
                  <a:lnTo>
                    <a:pt x="116" y="484"/>
                  </a:lnTo>
                  <a:lnTo>
                    <a:pt x="121" y="493"/>
                  </a:lnTo>
                  <a:lnTo>
                    <a:pt x="127" y="503"/>
                  </a:lnTo>
                  <a:lnTo>
                    <a:pt x="134" y="513"/>
                  </a:lnTo>
                  <a:lnTo>
                    <a:pt x="143" y="524"/>
                  </a:lnTo>
                  <a:lnTo>
                    <a:pt x="153" y="535"/>
                  </a:lnTo>
                  <a:lnTo>
                    <a:pt x="158" y="540"/>
                  </a:lnTo>
                  <a:lnTo>
                    <a:pt x="164" y="544"/>
                  </a:lnTo>
                  <a:lnTo>
                    <a:pt x="170" y="548"/>
                  </a:lnTo>
                  <a:lnTo>
                    <a:pt x="176" y="552"/>
                  </a:lnTo>
                  <a:lnTo>
                    <a:pt x="182" y="555"/>
                  </a:lnTo>
                  <a:lnTo>
                    <a:pt x="189" y="557"/>
                  </a:lnTo>
                  <a:lnTo>
                    <a:pt x="192" y="558"/>
                  </a:lnTo>
                  <a:lnTo>
                    <a:pt x="195" y="560"/>
                  </a:lnTo>
                  <a:lnTo>
                    <a:pt x="205" y="565"/>
                  </a:lnTo>
                  <a:lnTo>
                    <a:pt x="233" y="580"/>
                  </a:lnTo>
                  <a:lnTo>
                    <a:pt x="267" y="600"/>
                  </a:lnTo>
                  <a:lnTo>
                    <a:pt x="299" y="619"/>
                  </a:lnTo>
                  <a:lnTo>
                    <a:pt x="302" y="621"/>
                  </a:lnTo>
                  <a:lnTo>
                    <a:pt x="305" y="623"/>
                  </a:lnTo>
                  <a:lnTo>
                    <a:pt x="307" y="624"/>
                  </a:lnTo>
                  <a:lnTo>
                    <a:pt x="311" y="625"/>
                  </a:lnTo>
                  <a:lnTo>
                    <a:pt x="317" y="627"/>
                  </a:lnTo>
                  <a:lnTo>
                    <a:pt x="324" y="629"/>
                  </a:lnTo>
                  <a:lnTo>
                    <a:pt x="332" y="630"/>
                  </a:lnTo>
                  <a:lnTo>
                    <a:pt x="341" y="631"/>
                  </a:lnTo>
                  <a:lnTo>
                    <a:pt x="350" y="631"/>
                  </a:lnTo>
                  <a:lnTo>
                    <a:pt x="359" y="631"/>
                  </a:lnTo>
                  <a:lnTo>
                    <a:pt x="356" y="635"/>
                  </a:lnTo>
                  <a:lnTo>
                    <a:pt x="354" y="638"/>
                  </a:lnTo>
                  <a:lnTo>
                    <a:pt x="352" y="642"/>
                  </a:lnTo>
                  <a:lnTo>
                    <a:pt x="350" y="645"/>
                  </a:lnTo>
                  <a:lnTo>
                    <a:pt x="349" y="649"/>
                  </a:lnTo>
                  <a:lnTo>
                    <a:pt x="348" y="652"/>
                  </a:lnTo>
                  <a:lnTo>
                    <a:pt x="347" y="655"/>
                  </a:lnTo>
                  <a:lnTo>
                    <a:pt x="346" y="658"/>
                  </a:lnTo>
                  <a:lnTo>
                    <a:pt x="345" y="664"/>
                  </a:lnTo>
                  <a:lnTo>
                    <a:pt x="344" y="670"/>
                  </a:lnTo>
                  <a:lnTo>
                    <a:pt x="344" y="675"/>
                  </a:lnTo>
                  <a:lnTo>
                    <a:pt x="344" y="679"/>
                  </a:lnTo>
                  <a:lnTo>
                    <a:pt x="344" y="681"/>
                  </a:lnTo>
                  <a:lnTo>
                    <a:pt x="344" y="681"/>
                  </a:lnTo>
                  <a:lnTo>
                    <a:pt x="340" y="686"/>
                  </a:lnTo>
                  <a:lnTo>
                    <a:pt x="338" y="689"/>
                  </a:lnTo>
                  <a:lnTo>
                    <a:pt x="336" y="692"/>
                  </a:lnTo>
                  <a:lnTo>
                    <a:pt x="334" y="695"/>
                  </a:lnTo>
                  <a:lnTo>
                    <a:pt x="333" y="698"/>
                  </a:lnTo>
                  <a:lnTo>
                    <a:pt x="331" y="701"/>
                  </a:lnTo>
                  <a:lnTo>
                    <a:pt x="330" y="704"/>
                  </a:lnTo>
                  <a:lnTo>
                    <a:pt x="328" y="712"/>
                  </a:lnTo>
                  <a:lnTo>
                    <a:pt x="326" y="722"/>
                  </a:lnTo>
                  <a:lnTo>
                    <a:pt x="324" y="733"/>
                  </a:lnTo>
                  <a:lnTo>
                    <a:pt x="324" y="746"/>
                  </a:lnTo>
                  <a:lnTo>
                    <a:pt x="324" y="752"/>
                  </a:lnTo>
                  <a:lnTo>
                    <a:pt x="324" y="759"/>
                  </a:lnTo>
                  <a:lnTo>
                    <a:pt x="325" y="766"/>
                  </a:lnTo>
                  <a:lnTo>
                    <a:pt x="326" y="772"/>
                  </a:lnTo>
                  <a:lnTo>
                    <a:pt x="328" y="779"/>
                  </a:lnTo>
                  <a:lnTo>
                    <a:pt x="330" y="785"/>
                  </a:lnTo>
                  <a:lnTo>
                    <a:pt x="333" y="791"/>
                  </a:lnTo>
                  <a:lnTo>
                    <a:pt x="336" y="797"/>
                  </a:lnTo>
                  <a:lnTo>
                    <a:pt x="337" y="798"/>
                  </a:lnTo>
                  <a:lnTo>
                    <a:pt x="337" y="799"/>
                  </a:lnTo>
                  <a:lnTo>
                    <a:pt x="338" y="800"/>
                  </a:lnTo>
                  <a:lnTo>
                    <a:pt x="338" y="801"/>
                  </a:lnTo>
                  <a:lnTo>
                    <a:pt x="339" y="803"/>
                  </a:lnTo>
                  <a:lnTo>
                    <a:pt x="340" y="805"/>
                  </a:lnTo>
                  <a:lnTo>
                    <a:pt x="341" y="808"/>
                  </a:lnTo>
                  <a:lnTo>
                    <a:pt x="342" y="811"/>
                  </a:lnTo>
                  <a:lnTo>
                    <a:pt x="343" y="814"/>
                  </a:lnTo>
                  <a:lnTo>
                    <a:pt x="344" y="817"/>
                  </a:lnTo>
                  <a:lnTo>
                    <a:pt x="364" y="859"/>
                  </a:lnTo>
                  <a:lnTo>
                    <a:pt x="374" y="878"/>
                  </a:lnTo>
                  <a:lnTo>
                    <a:pt x="384" y="895"/>
                  </a:lnTo>
                  <a:lnTo>
                    <a:pt x="390" y="902"/>
                  </a:lnTo>
                  <a:lnTo>
                    <a:pt x="395" y="910"/>
                  </a:lnTo>
                  <a:lnTo>
                    <a:pt x="401" y="916"/>
                  </a:lnTo>
                  <a:lnTo>
                    <a:pt x="408" y="922"/>
                  </a:lnTo>
                  <a:lnTo>
                    <a:pt x="414" y="927"/>
                  </a:lnTo>
                  <a:lnTo>
                    <a:pt x="421" y="932"/>
                  </a:lnTo>
                  <a:lnTo>
                    <a:pt x="428" y="935"/>
                  </a:lnTo>
                  <a:lnTo>
                    <a:pt x="435" y="938"/>
                  </a:lnTo>
                  <a:lnTo>
                    <a:pt x="435" y="941"/>
                  </a:lnTo>
                  <a:lnTo>
                    <a:pt x="435" y="952"/>
                  </a:lnTo>
                  <a:lnTo>
                    <a:pt x="432" y="955"/>
                  </a:lnTo>
                  <a:lnTo>
                    <a:pt x="429" y="957"/>
                  </a:lnTo>
                  <a:lnTo>
                    <a:pt x="421" y="963"/>
                  </a:lnTo>
                  <a:lnTo>
                    <a:pt x="401" y="975"/>
                  </a:lnTo>
                  <a:lnTo>
                    <a:pt x="398" y="977"/>
                  </a:lnTo>
                  <a:lnTo>
                    <a:pt x="396" y="979"/>
                  </a:lnTo>
                  <a:lnTo>
                    <a:pt x="393" y="981"/>
                  </a:lnTo>
                  <a:lnTo>
                    <a:pt x="391" y="983"/>
                  </a:lnTo>
                  <a:lnTo>
                    <a:pt x="389" y="986"/>
                  </a:lnTo>
                  <a:lnTo>
                    <a:pt x="387" y="988"/>
                  </a:lnTo>
                  <a:lnTo>
                    <a:pt x="385" y="991"/>
                  </a:lnTo>
                  <a:lnTo>
                    <a:pt x="383" y="993"/>
                  </a:lnTo>
                  <a:lnTo>
                    <a:pt x="382" y="996"/>
                  </a:lnTo>
                  <a:lnTo>
                    <a:pt x="380" y="999"/>
                  </a:lnTo>
                  <a:lnTo>
                    <a:pt x="379" y="1002"/>
                  </a:lnTo>
                  <a:lnTo>
                    <a:pt x="378" y="1005"/>
                  </a:lnTo>
                  <a:lnTo>
                    <a:pt x="378" y="1008"/>
                  </a:lnTo>
                  <a:lnTo>
                    <a:pt x="378" y="1011"/>
                  </a:lnTo>
                  <a:lnTo>
                    <a:pt x="378" y="1014"/>
                  </a:lnTo>
                  <a:lnTo>
                    <a:pt x="378" y="1017"/>
                  </a:lnTo>
                  <a:lnTo>
                    <a:pt x="384" y="1079"/>
                  </a:lnTo>
                  <a:lnTo>
                    <a:pt x="384" y="1081"/>
                  </a:lnTo>
                  <a:lnTo>
                    <a:pt x="384" y="1082"/>
                  </a:lnTo>
                  <a:lnTo>
                    <a:pt x="384" y="1083"/>
                  </a:lnTo>
                  <a:lnTo>
                    <a:pt x="385" y="1084"/>
                  </a:lnTo>
                  <a:lnTo>
                    <a:pt x="385" y="1086"/>
                  </a:lnTo>
                  <a:lnTo>
                    <a:pt x="386" y="1088"/>
                  </a:lnTo>
                  <a:lnTo>
                    <a:pt x="387" y="1090"/>
                  </a:lnTo>
                  <a:lnTo>
                    <a:pt x="388" y="1093"/>
                  </a:lnTo>
                  <a:lnTo>
                    <a:pt x="389" y="1095"/>
                  </a:lnTo>
                  <a:lnTo>
                    <a:pt x="390" y="1096"/>
                  </a:lnTo>
                  <a:lnTo>
                    <a:pt x="396" y="1107"/>
                  </a:lnTo>
                  <a:lnTo>
                    <a:pt x="404" y="1118"/>
                  </a:lnTo>
                  <a:lnTo>
                    <a:pt x="414" y="1130"/>
                  </a:lnTo>
                  <a:lnTo>
                    <a:pt x="424" y="1142"/>
                  </a:lnTo>
                  <a:lnTo>
                    <a:pt x="430" y="1147"/>
                  </a:lnTo>
                  <a:lnTo>
                    <a:pt x="437" y="1152"/>
                  </a:lnTo>
                  <a:lnTo>
                    <a:pt x="443" y="1156"/>
                  </a:lnTo>
                  <a:lnTo>
                    <a:pt x="450" y="1160"/>
                  </a:lnTo>
                  <a:lnTo>
                    <a:pt x="457" y="1163"/>
                  </a:lnTo>
                  <a:lnTo>
                    <a:pt x="465" y="1165"/>
                  </a:lnTo>
                  <a:lnTo>
                    <a:pt x="472" y="1167"/>
                  </a:lnTo>
                  <a:lnTo>
                    <a:pt x="480" y="1167"/>
                  </a:lnTo>
                  <a:lnTo>
                    <a:pt x="485" y="1167"/>
                  </a:lnTo>
                  <a:lnTo>
                    <a:pt x="490" y="1166"/>
                  </a:lnTo>
                  <a:lnTo>
                    <a:pt x="496" y="1165"/>
                  </a:lnTo>
                  <a:lnTo>
                    <a:pt x="501" y="1164"/>
                  </a:lnTo>
                  <a:lnTo>
                    <a:pt x="506" y="1162"/>
                  </a:lnTo>
                  <a:lnTo>
                    <a:pt x="511" y="1159"/>
                  </a:lnTo>
                  <a:lnTo>
                    <a:pt x="516" y="1156"/>
                  </a:lnTo>
                  <a:lnTo>
                    <a:pt x="521" y="1152"/>
                  </a:lnTo>
                  <a:lnTo>
                    <a:pt x="526" y="1148"/>
                  </a:lnTo>
                  <a:lnTo>
                    <a:pt x="531" y="1144"/>
                  </a:lnTo>
                  <a:lnTo>
                    <a:pt x="535" y="1139"/>
                  </a:lnTo>
                  <a:lnTo>
                    <a:pt x="540" y="1134"/>
                  </a:lnTo>
                  <a:lnTo>
                    <a:pt x="544" y="1128"/>
                  </a:lnTo>
                  <a:lnTo>
                    <a:pt x="548" y="1121"/>
                  </a:lnTo>
                  <a:lnTo>
                    <a:pt x="556" y="1107"/>
                  </a:lnTo>
                  <a:lnTo>
                    <a:pt x="669" y="1060"/>
                  </a:lnTo>
                  <a:lnTo>
                    <a:pt x="670" y="1060"/>
                  </a:lnTo>
                  <a:lnTo>
                    <a:pt x="670" y="1061"/>
                  </a:lnTo>
                  <a:lnTo>
                    <a:pt x="671" y="1061"/>
                  </a:lnTo>
                  <a:lnTo>
                    <a:pt x="671" y="1061"/>
                  </a:lnTo>
                  <a:lnTo>
                    <a:pt x="672" y="1061"/>
                  </a:lnTo>
                  <a:lnTo>
                    <a:pt x="673" y="1061"/>
                  </a:lnTo>
                  <a:lnTo>
                    <a:pt x="674" y="1062"/>
                  </a:lnTo>
                  <a:lnTo>
                    <a:pt x="674" y="1062"/>
                  </a:lnTo>
                  <a:lnTo>
                    <a:pt x="675" y="1062"/>
                  </a:lnTo>
                  <a:lnTo>
                    <a:pt x="675" y="1062"/>
                  </a:lnTo>
                  <a:lnTo>
                    <a:pt x="731" y="1088"/>
                  </a:lnTo>
                  <a:lnTo>
                    <a:pt x="734" y="1089"/>
                  </a:lnTo>
                  <a:lnTo>
                    <a:pt x="737" y="1090"/>
                  </a:lnTo>
                  <a:lnTo>
                    <a:pt x="739" y="1091"/>
                  </a:lnTo>
                  <a:lnTo>
                    <a:pt x="742" y="1091"/>
                  </a:lnTo>
                  <a:lnTo>
                    <a:pt x="745" y="1091"/>
                  </a:lnTo>
                  <a:lnTo>
                    <a:pt x="748" y="1091"/>
                  </a:lnTo>
                  <a:lnTo>
                    <a:pt x="754" y="1091"/>
                  </a:lnTo>
                  <a:lnTo>
                    <a:pt x="765" y="1091"/>
                  </a:lnTo>
                  <a:lnTo>
                    <a:pt x="779" y="1089"/>
                  </a:lnTo>
                  <a:lnTo>
                    <a:pt x="794" y="1086"/>
                  </a:lnTo>
                  <a:lnTo>
                    <a:pt x="810" y="1082"/>
                  </a:lnTo>
                  <a:lnTo>
                    <a:pt x="826" y="1076"/>
                  </a:lnTo>
                  <a:lnTo>
                    <a:pt x="844" y="1068"/>
                  </a:lnTo>
                  <a:lnTo>
                    <a:pt x="861" y="1059"/>
                  </a:lnTo>
                  <a:lnTo>
                    <a:pt x="878" y="1048"/>
                  </a:lnTo>
                  <a:lnTo>
                    <a:pt x="886" y="1042"/>
                  </a:lnTo>
                  <a:lnTo>
                    <a:pt x="894" y="1034"/>
                  </a:lnTo>
                  <a:lnTo>
                    <a:pt x="898" y="1030"/>
                  </a:lnTo>
                  <a:lnTo>
                    <a:pt x="901" y="1025"/>
                  </a:lnTo>
                  <a:lnTo>
                    <a:pt x="904" y="1021"/>
                  </a:lnTo>
                  <a:lnTo>
                    <a:pt x="907" y="1016"/>
                  </a:lnTo>
                  <a:lnTo>
                    <a:pt x="909" y="1011"/>
                  </a:lnTo>
                  <a:lnTo>
                    <a:pt x="911" y="1005"/>
                  </a:lnTo>
                  <a:lnTo>
                    <a:pt x="912" y="999"/>
                  </a:lnTo>
                  <a:lnTo>
                    <a:pt x="913" y="993"/>
                  </a:lnTo>
                  <a:lnTo>
                    <a:pt x="913" y="986"/>
                  </a:lnTo>
                  <a:lnTo>
                    <a:pt x="913" y="979"/>
                  </a:lnTo>
                  <a:lnTo>
                    <a:pt x="911" y="972"/>
                  </a:lnTo>
                  <a:lnTo>
                    <a:pt x="909" y="964"/>
                  </a:lnTo>
                  <a:lnTo>
                    <a:pt x="916" y="955"/>
                  </a:lnTo>
                  <a:lnTo>
                    <a:pt x="923" y="944"/>
                  </a:lnTo>
                  <a:lnTo>
                    <a:pt x="938" y="918"/>
                  </a:lnTo>
                  <a:lnTo>
                    <a:pt x="971" y="856"/>
                  </a:lnTo>
                  <a:lnTo>
                    <a:pt x="974" y="856"/>
                  </a:lnTo>
                  <a:lnTo>
                    <a:pt x="980" y="858"/>
                  </a:lnTo>
                  <a:lnTo>
                    <a:pt x="995" y="861"/>
                  </a:lnTo>
                  <a:lnTo>
                    <a:pt x="1005" y="863"/>
                  </a:lnTo>
                  <a:lnTo>
                    <a:pt x="1017" y="864"/>
                  </a:lnTo>
                  <a:lnTo>
                    <a:pt x="1029" y="865"/>
                  </a:lnTo>
                  <a:lnTo>
                    <a:pt x="1041" y="865"/>
                  </a:lnTo>
                  <a:lnTo>
                    <a:pt x="1050" y="865"/>
                  </a:lnTo>
                  <a:lnTo>
                    <a:pt x="1059" y="864"/>
                  </a:lnTo>
                  <a:lnTo>
                    <a:pt x="1068" y="863"/>
                  </a:lnTo>
                  <a:lnTo>
                    <a:pt x="1075" y="861"/>
                  </a:lnTo>
                  <a:lnTo>
                    <a:pt x="1083" y="859"/>
                  </a:lnTo>
                  <a:lnTo>
                    <a:pt x="1089" y="856"/>
                  </a:lnTo>
                  <a:lnTo>
                    <a:pt x="1095" y="852"/>
                  </a:lnTo>
                  <a:lnTo>
                    <a:pt x="1098" y="850"/>
                  </a:lnTo>
                  <a:lnTo>
                    <a:pt x="1101" y="848"/>
                  </a:lnTo>
                  <a:lnTo>
                    <a:pt x="1106" y="844"/>
                  </a:lnTo>
                  <a:lnTo>
                    <a:pt x="1111" y="839"/>
                  </a:lnTo>
                  <a:lnTo>
                    <a:pt x="1115" y="833"/>
                  </a:lnTo>
                  <a:lnTo>
                    <a:pt x="1119" y="827"/>
                  </a:lnTo>
                  <a:lnTo>
                    <a:pt x="1122" y="821"/>
                  </a:lnTo>
                  <a:lnTo>
                    <a:pt x="1124" y="814"/>
                  </a:lnTo>
                  <a:lnTo>
                    <a:pt x="1125" y="807"/>
                  </a:lnTo>
                  <a:lnTo>
                    <a:pt x="1126" y="799"/>
                  </a:lnTo>
                  <a:lnTo>
                    <a:pt x="1126" y="791"/>
                  </a:lnTo>
                  <a:lnTo>
                    <a:pt x="1125" y="783"/>
                  </a:lnTo>
                  <a:lnTo>
                    <a:pt x="1124" y="774"/>
                  </a:lnTo>
                  <a:lnTo>
                    <a:pt x="1122" y="765"/>
                  </a:lnTo>
                  <a:lnTo>
                    <a:pt x="1119" y="756"/>
                  </a:lnTo>
                  <a:lnTo>
                    <a:pt x="1115" y="747"/>
                  </a:lnTo>
                  <a:lnTo>
                    <a:pt x="1111" y="737"/>
                  </a:lnTo>
                  <a:lnTo>
                    <a:pt x="1106" y="727"/>
                  </a:lnTo>
                  <a:lnTo>
                    <a:pt x="1104" y="687"/>
                  </a:lnTo>
                  <a:lnTo>
                    <a:pt x="1109" y="687"/>
                  </a:lnTo>
                  <a:lnTo>
                    <a:pt x="1122" y="687"/>
                  </a:lnTo>
                  <a:lnTo>
                    <a:pt x="1128" y="685"/>
                  </a:lnTo>
                  <a:lnTo>
                    <a:pt x="1133" y="684"/>
                  </a:lnTo>
                  <a:lnTo>
                    <a:pt x="1139" y="682"/>
                  </a:lnTo>
                  <a:lnTo>
                    <a:pt x="1143" y="680"/>
                  </a:lnTo>
                  <a:lnTo>
                    <a:pt x="1148" y="677"/>
                  </a:lnTo>
                  <a:lnTo>
                    <a:pt x="1152" y="674"/>
                  </a:lnTo>
                  <a:lnTo>
                    <a:pt x="1155" y="671"/>
                  </a:lnTo>
                  <a:lnTo>
                    <a:pt x="1159" y="667"/>
                  </a:lnTo>
                  <a:lnTo>
                    <a:pt x="1165" y="660"/>
                  </a:lnTo>
                  <a:lnTo>
                    <a:pt x="1170" y="652"/>
                  </a:lnTo>
                  <a:lnTo>
                    <a:pt x="1174" y="643"/>
                  </a:lnTo>
                  <a:lnTo>
                    <a:pt x="1177" y="633"/>
                  </a:lnTo>
                  <a:lnTo>
                    <a:pt x="1179" y="624"/>
                  </a:lnTo>
                  <a:lnTo>
                    <a:pt x="1181" y="614"/>
                  </a:lnTo>
                  <a:lnTo>
                    <a:pt x="1182" y="605"/>
                  </a:lnTo>
                  <a:lnTo>
                    <a:pt x="1183" y="5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9576177" y="2789968"/>
              <a:ext cx="95040" cy="91080"/>
            </a:xfrm>
            <a:custGeom>
              <a:avLst/>
              <a:gdLst/>
              <a:ahLst/>
              <a:cxnLst/>
              <a:rect l="l" t="t" r="r" b="b"/>
              <a:pathLst>
                <a:path w="265" h="254" extrusionOk="0">
                  <a:moveTo>
                    <a:pt x="6" y="130"/>
                  </a:moveTo>
                  <a:lnTo>
                    <a:pt x="6" y="134"/>
                  </a:lnTo>
                  <a:lnTo>
                    <a:pt x="6" y="137"/>
                  </a:lnTo>
                  <a:lnTo>
                    <a:pt x="6" y="139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8" y="147"/>
                  </a:lnTo>
                  <a:lnTo>
                    <a:pt x="37" y="204"/>
                  </a:lnTo>
                  <a:lnTo>
                    <a:pt x="62" y="238"/>
                  </a:lnTo>
                  <a:lnTo>
                    <a:pt x="63" y="239"/>
                  </a:lnTo>
                  <a:lnTo>
                    <a:pt x="65" y="241"/>
                  </a:lnTo>
                  <a:lnTo>
                    <a:pt x="66" y="242"/>
                  </a:lnTo>
                  <a:lnTo>
                    <a:pt x="67" y="244"/>
                  </a:lnTo>
                  <a:lnTo>
                    <a:pt x="71" y="246"/>
                  </a:lnTo>
                  <a:lnTo>
                    <a:pt x="74" y="248"/>
                  </a:lnTo>
                  <a:lnTo>
                    <a:pt x="78" y="250"/>
                  </a:lnTo>
                  <a:lnTo>
                    <a:pt x="82" y="252"/>
                  </a:lnTo>
                  <a:lnTo>
                    <a:pt x="86" y="253"/>
                  </a:lnTo>
                  <a:lnTo>
                    <a:pt x="90" y="254"/>
                  </a:lnTo>
                  <a:lnTo>
                    <a:pt x="96" y="254"/>
                  </a:lnTo>
                  <a:lnTo>
                    <a:pt x="100" y="254"/>
                  </a:lnTo>
                  <a:lnTo>
                    <a:pt x="104" y="254"/>
                  </a:lnTo>
                  <a:lnTo>
                    <a:pt x="108" y="253"/>
                  </a:lnTo>
                  <a:lnTo>
                    <a:pt x="109" y="252"/>
                  </a:lnTo>
                  <a:lnTo>
                    <a:pt x="111" y="252"/>
                  </a:lnTo>
                  <a:lnTo>
                    <a:pt x="113" y="251"/>
                  </a:lnTo>
                  <a:lnTo>
                    <a:pt x="115" y="250"/>
                  </a:lnTo>
                  <a:lnTo>
                    <a:pt x="116" y="250"/>
                  </a:lnTo>
                  <a:lnTo>
                    <a:pt x="118" y="248"/>
                  </a:lnTo>
                  <a:lnTo>
                    <a:pt x="120" y="247"/>
                  </a:lnTo>
                  <a:lnTo>
                    <a:pt x="121" y="246"/>
                  </a:lnTo>
                  <a:lnTo>
                    <a:pt x="123" y="245"/>
                  </a:lnTo>
                  <a:lnTo>
                    <a:pt x="124" y="243"/>
                  </a:lnTo>
                  <a:lnTo>
                    <a:pt x="198" y="170"/>
                  </a:lnTo>
                  <a:lnTo>
                    <a:pt x="226" y="170"/>
                  </a:lnTo>
                  <a:lnTo>
                    <a:pt x="230" y="170"/>
                  </a:lnTo>
                  <a:lnTo>
                    <a:pt x="234" y="169"/>
                  </a:lnTo>
                  <a:lnTo>
                    <a:pt x="238" y="168"/>
                  </a:lnTo>
                  <a:lnTo>
                    <a:pt x="241" y="167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1" y="161"/>
                  </a:lnTo>
                  <a:lnTo>
                    <a:pt x="254" y="159"/>
                  </a:lnTo>
                  <a:lnTo>
                    <a:pt x="256" y="156"/>
                  </a:lnTo>
                  <a:lnTo>
                    <a:pt x="259" y="153"/>
                  </a:lnTo>
                  <a:lnTo>
                    <a:pt x="261" y="149"/>
                  </a:lnTo>
                  <a:lnTo>
                    <a:pt x="262" y="146"/>
                  </a:lnTo>
                  <a:lnTo>
                    <a:pt x="263" y="142"/>
                  </a:lnTo>
                  <a:lnTo>
                    <a:pt x="264" y="138"/>
                  </a:lnTo>
                  <a:lnTo>
                    <a:pt x="265" y="134"/>
                  </a:lnTo>
                  <a:lnTo>
                    <a:pt x="265" y="130"/>
                  </a:lnTo>
                  <a:lnTo>
                    <a:pt x="265" y="91"/>
                  </a:lnTo>
                  <a:lnTo>
                    <a:pt x="265" y="86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4" y="79"/>
                  </a:lnTo>
                  <a:lnTo>
                    <a:pt x="263" y="76"/>
                  </a:lnTo>
                  <a:lnTo>
                    <a:pt x="262" y="74"/>
                  </a:lnTo>
                  <a:lnTo>
                    <a:pt x="261" y="72"/>
                  </a:lnTo>
                  <a:lnTo>
                    <a:pt x="260" y="70"/>
                  </a:lnTo>
                  <a:lnTo>
                    <a:pt x="259" y="68"/>
                  </a:lnTo>
                  <a:lnTo>
                    <a:pt x="257" y="67"/>
                  </a:lnTo>
                  <a:lnTo>
                    <a:pt x="256" y="65"/>
                  </a:lnTo>
                  <a:lnTo>
                    <a:pt x="254" y="64"/>
                  </a:lnTo>
                  <a:lnTo>
                    <a:pt x="252" y="62"/>
                  </a:lnTo>
                  <a:lnTo>
                    <a:pt x="250" y="61"/>
                  </a:lnTo>
                  <a:lnTo>
                    <a:pt x="248" y="60"/>
                  </a:lnTo>
                  <a:lnTo>
                    <a:pt x="183" y="15"/>
                  </a:lnTo>
                  <a:lnTo>
                    <a:pt x="181" y="13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4" y="10"/>
                  </a:lnTo>
                  <a:lnTo>
                    <a:pt x="172" y="9"/>
                  </a:lnTo>
                  <a:lnTo>
                    <a:pt x="170" y="9"/>
                  </a:lnTo>
                  <a:lnTo>
                    <a:pt x="167" y="8"/>
                  </a:lnTo>
                  <a:lnTo>
                    <a:pt x="165" y="8"/>
                  </a:lnTo>
                  <a:lnTo>
                    <a:pt x="162" y="8"/>
                  </a:lnTo>
                  <a:lnTo>
                    <a:pt x="160" y="8"/>
                  </a:lnTo>
                  <a:lnTo>
                    <a:pt x="157" y="8"/>
                  </a:lnTo>
                  <a:lnTo>
                    <a:pt x="155" y="9"/>
                  </a:lnTo>
                  <a:lnTo>
                    <a:pt x="152" y="9"/>
                  </a:lnTo>
                  <a:lnTo>
                    <a:pt x="149" y="10"/>
                  </a:lnTo>
                  <a:lnTo>
                    <a:pt x="144" y="12"/>
                  </a:lnTo>
                  <a:lnTo>
                    <a:pt x="107" y="29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9" y="17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3" y="13"/>
                  </a:lnTo>
                  <a:lnTo>
                    <a:pt x="89" y="11"/>
                  </a:lnTo>
                  <a:lnTo>
                    <a:pt x="84" y="8"/>
                  </a:lnTo>
                  <a:lnTo>
                    <a:pt x="78" y="5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5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3" y="23"/>
                  </a:lnTo>
                  <a:lnTo>
                    <a:pt x="11" y="26"/>
                  </a:lnTo>
                  <a:lnTo>
                    <a:pt x="8" y="31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2" y="45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1" y="73"/>
                  </a:lnTo>
                  <a:lnTo>
                    <a:pt x="2" y="81"/>
                  </a:lnTo>
                  <a:lnTo>
                    <a:pt x="4" y="88"/>
                  </a:lnTo>
                  <a:lnTo>
                    <a:pt x="6" y="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32"/>
          <p:cNvSpPr/>
          <p:nvPr/>
        </p:nvSpPr>
        <p:spPr>
          <a:xfrm>
            <a:off x="9142483" y="2408754"/>
            <a:ext cx="727325" cy="727325"/>
          </a:xfrm>
          <a:custGeom>
            <a:avLst/>
            <a:gdLst/>
            <a:ahLst/>
            <a:cxnLst/>
            <a:rect l="l" t="t" r="r" b="b"/>
            <a:pathLst>
              <a:path w="1653" h="1653" extrusionOk="0">
                <a:moveTo>
                  <a:pt x="827" y="1653"/>
                </a:moveTo>
                <a:lnTo>
                  <a:pt x="912" y="1649"/>
                </a:lnTo>
                <a:lnTo>
                  <a:pt x="994" y="1636"/>
                </a:lnTo>
                <a:lnTo>
                  <a:pt x="1073" y="1616"/>
                </a:lnTo>
                <a:lnTo>
                  <a:pt x="1149" y="1588"/>
                </a:lnTo>
                <a:lnTo>
                  <a:pt x="1221" y="1553"/>
                </a:lnTo>
                <a:lnTo>
                  <a:pt x="1289" y="1512"/>
                </a:lnTo>
                <a:lnTo>
                  <a:pt x="1353" y="1464"/>
                </a:lnTo>
                <a:lnTo>
                  <a:pt x="1411" y="1411"/>
                </a:lnTo>
                <a:lnTo>
                  <a:pt x="1465" y="1352"/>
                </a:lnTo>
                <a:lnTo>
                  <a:pt x="1512" y="1289"/>
                </a:lnTo>
                <a:lnTo>
                  <a:pt x="1553" y="1220"/>
                </a:lnTo>
                <a:lnTo>
                  <a:pt x="1588" y="1148"/>
                </a:lnTo>
                <a:lnTo>
                  <a:pt x="1616" y="1072"/>
                </a:lnTo>
                <a:lnTo>
                  <a:pt x="1636" y="993"/>
                </a:lnTo>
                <a:lnTo>
                  <a:pt x="1649" y="911"/>
                </a:lnTo>
                <a:lnTo>
                  <a:pt x="1653" y="826"/>
                </a:lnTo>
                <a:lnTo>
                  <a:pt x="1649" y="741"/>
                </a:lnTo>
                <a:lnTo>
                  <a:pt x="1636" y="659"/>
                </a:lnTo>
                <a:lnTo>
                  <a:pt x="1616" y="580"/>
                </a:lnTo>
                <a:lnTo>
                  <a:pt x="1588" y="504"/>
                </a:lnTo>
                <a:lnTo>
                  <a:pt x="1553" y="432"/>
                </a:lnTo>
                <a:lnTo>
                  <a:pt x="1512" y="364"/>
                </a:lnTo>
                <a:lnTo>
                  <a:pt x="1465" y="300"/>
                </a:lnTo>
                <a:lnTo>
                  <a:pt x="1411" y="241"/>
                </a:lnTo>
                <a:lnTo>
                  <a:pt x="1353" y="188"/>
                </a:lnTo>
                <a:lnTo>
                  <a:pt x="1289" y="141"/>
                </a:lnTo>
                <a:lnTo>
                  <a:pt x="1221" y="99"/>
                </a:lnTo>
                <a:lnTo>
                  <a:pt x="1149" y="65"/>
                </a:lnTo>
                <a:lnTo>
                  <a:pt x="1073" y="37"/>
                </a:lnTo>
                <a:lnTo>
                  <a:pt x="994" y="17"/>
                </a:lnTo>
                <a:lnTo>
                  <a:pt x="912" y="4"/>
                </a:lnTo>
                <a:lnTo>
                  <a:pt x="827" y="0"/>
                </a:lnTo>
                <a:lnTo>
                  <a:pt x="742" y="4"/>
                </a:lnTo>
                <a:lnTo>
                  <a:pt x="660" y="17"/>
                </a:lnTo>
                <a:lnTo>
                  <a:pt x="581" y="37"/>
                </a:lnTo>
                <a:lnTo>
                  <a:pt x="505" y="65"/>
                </a:lnTo>
                <a:lnTo>
                  <a:pt x="432" y="99"/>
                </a:lnTo>
                <a:lnTo>
                  <a:pt x="364" y="141"/>
                </a:lnTo>
                <a:lnTo>
                  <a:pt x="300" y="188"/>
                </a:lnTo>
                <a:lnTo>
                  <a:pt x="242" y="241"/>
                </a:lnTo>
                <a:lnTo>
                  <a:pt x="188" y="300"/>
                </a:lnTo>
                <a:lnTo>
                  <a:pt x="141" y="364"/>
                </a:lnTo>
                <a:lnTo>
                  <a:pt x="100" y="432"/>
                </a:lnTo>
                <a:lnTo>
                  <a:pt x="65" y="504"/>
                </a:lnTo>
                <a:lnTo>
                  <a:pt x="37" y="580"/>
                </a:lnTo>
                <a:lnTo>
                  <a:pt x="17" y="659"/>
                </a:lnTo>
                <a:lnTo>
                  <a:pt x="4" y="741"/>
                </a:lnTo>
                <a:lnTo>
                  <a:pt x="0" y="826"/>
                </a:lnTo>
                <a:lnTo>
                  <a:pt x="4" y="911"/>
                </a:lnTo>
                <a:lnTo>
                  <a:pt x="17" y="993"/>
                </a:lnTo>
                <a:lnTo>
                  <a:pt x="37" y="1072"/>
                </a:lnTo>
                <a:lnTo>
                  <a:pt x="65" y="1148"/>
                </a:lnTo>
                <a:lnTo>
                  <a:pt x="100" y="1220"/>
                </a:lnTo>
                <a:lnTo>
                  <a:pt x="142" y="1289"/>
                </a:lnTo>
                <a:lnTo>
                  <a:pt x="189" y="1352"/>
                </a:lnTo>
                <a:lnTo>
                  <a:pt x="243" y="1411"/>
                </a:lnTo>
                <a:lnTo>
                  <a:pt x="302" y="1464"/>
                </a:lnTo>
                <a:lnTo>
                  <a:pt x="365" y="1512"/>
                </a:lnTo>
                <a:lnTo>
                  <a:pt x="434" y="1553"/>
                </a:lnTo>
                <a:lnTo>
                  <a:pt x="506" y="1588"/>
                </a:lnTo>
                <a:lnTo>
                  <a:pt x="582" y="1616"/>
                </a:lnTo>
                <a:lnTo>
                  <a:pt x="661" y="1636"/>
                </a:lnTo>
                <a:lnTo>
                  <a:pt x="743" y="1649"/>
                </a:lnTo>
                <a:close/>
                <a:moveTo>
                  <a:pt x="891" y="124"/>
                </a:moveTo>
                <a:lnTo>
                  <a:pt x="892" y="122"/>
                </a:lnTo>
                <a:lnTo>
                  <a:pt x="893" y="121"/>
                </a:lnTo>
                <a:lnTo>
                  <a:pt x="895" y="120"/>
                </a:lnTo>
                <a:lnTo>
                  <a:pt x="896" y="119"/>
                </a:lnTo>
                <a:lnTo>
                  <a:pt x="897" y="118"/>
                </a:lnTo>
                <a:lnTo>
                  <a:pt x="898" y="118"/>
                </a:lnTo>
                <a:lnTo>
                  <a:pt x="900" y="117"/>
                </a:lnTo>
                <a:lnTo>
                  <a:pt x="901" y="117"/>
                </a:lnTo>
                <a:lnTo>
                  <a:pt x="902" y="117"/>
                </a:lnTo>
                <a:lnTo>
                  <a:pt x="904" y="116"/>
                </a:lnTo>
                <a:lnTo>
                  <a:pt x="906" y="117"/>
                </a:lnTo>
                <a:lnTo>
                  <a:pt x="909" y="117"/>
                </a:lnTo>
                <a:lnTo>
                  <a:pt x="911" y="118"/>
                </a:lnTo>
                <a:lnTo>
                  <a:pt x="914" y="119"/>
                </a:lnTo>
                <a:lnTo>
                  <a:pt x="916" y="120"/>
                </a:lnTo>
                <a:lnTo>
                  <a:pt x="918" y="121"/>
                </a:lnTo>
                <a:lnTo>
                  <a:pt x="920" y="122"/>
                </a:lnTo>
                <a:lnTo>
                  <a:pt x="922" y="123"/>
                </a:lnTo>
                <a:lnTo>
                  <a:pt x="923" y="124"/>
                </a:lnTo>
                <a:lnTo>
                  <a:pt x="948" y="160"/>
                </a:lnTo>
                <a:lnTo>
                  <a:pt x="1027" y="124"/>
                </a:lnTo>
                <a:lnTo>
                  <a:pt x="1103" y="177"/>
                </a:lnTo>
                <a:lnTo>
                  <a:pt x="1103" y="225"/>
                </a:lnTo>
                <a:lnTo>
                  <a:pt x="1052" y="225"/>
                </a:lnTo>
                <a:lnTo>
                  <a:pt x="1016" y="262"/>
                </a:lnTo>
                <a:lnTo>
                  <a:pt x="948" y="327"/>
                </a:lnTo>
                <a:lnTo>
                  <a:pt x="923" y="290"/>
                </a:lnTo>
                <a:lnTo>
                  <a:pt x="891" y="225"/>
                </a:lnTo>
                <a:lnTo>
                  <a:pt x="891" y="172"/>
                </a:lnTo>
                <a:lnTo>
                  <a:pt x="891" y="171"/>
                </a:lnTo>
                <a:lnTo>
                  <a:pt x="889" y="167"/>
                </a:lnTo>
                <a:lnTo>
                  <a:pt x="888" y="161"/>
                </a:lnTo>
                <a:lnTo>
                  <a:pt x="887" y="154"/>
                </a:lnTo>
                <a:lnTo>
                  <a:pt x="886" y="147"/>
                </a:lnTo>
                <a:lnTo>
                  <a:pt x="886" y="143"/>
                </a:lnTo>
                <a:lnTo>
                  <a:pt x="886" y="139"/>
                </a:lnTo>
                <a:lnTo>
                  <a:pt x="887" y="135"/>
                </a:lnTo>
                <a:lnTo>
                  <a:pt x="888" y="131"/>
                </a:lnTo>
                <a:lnTo>
                  <a:pt x="889" y="127"/>
                </a:lnTo>
                <a:close/>
                <a:moveTo>
                  <a:pt x="367" y="355"/>
                </a:moveTo>
                <a:lnTo>
                  <a:pt x="482" y="383"/>
                </a:lnTo>
                <a:lnTo>
                  <a:pt x="530" y="361"/>
                </a:lnTo>
                <a:lnTo>
                  <a:pt x="558" y="259"/>
                </a:lnTo>
                <a:lnTo>
                  <a:pt x="666" y="310"/>
                </a:lnTo>
                <a:lnTo>
                  <a:pt x="664" y="312"/>
                </a:lnTo>
                <a:lnTo>
                  <a:pt x="660" y="318"/>
                </a:lnTo>
                <a:lnTo>
                  <a:pt x="655" y="326"/>
                </a:lnTo>
                <a:lnTo>
                  <a:pt x="652" y="331"/>
                </a:lnTo>
                <a:lnTo>
                  <a:pt x="650" y="335"/>
                </a:lnTo>
                <a:lnTo>
                  <a:pt x="648" y="340"/>
                </a:lnTo>
                <a:lnTo>
                  <a:pt x="647" y="345"/>
                </a:lnTo>
                <a:lnTo>
                  <a:pt x="647" y="347"/>
                </a:lnTo>
                <a:lnTo>
                  <a:pt x="647" y="349"/>
                </a:lnTo>
                <a:lnTo>
                  <a:pt x="647" y="351"/>
                </a:lnTo>
                <a:lnTo>
                  <a:pt x="648" y="353"/>
                </a:lnTo>
                <a:lnTo>
                  <a:pt x="649" y="355"/>
                </a:lnTo>
                <a:lnTo>
                  <a:pt x="650" y="356"/>
                </a:lnTo>
                <a:lnTo>
                  <a:pt x="652" y="358"/>
                </a:lnTo>
                <a:lnTo>
                  <a:pt x="654" y="359"/>
                </a:lnTo>
                <a:lnTo>
                  <a:pt x="656" y="360"/>
                </a:lnTo>
                <a:lnTo>
                  <a:pt x="659" y="360"/>
                </a:lnTo>
                <a:lnTo>
                  <a:pt x="662" y="361"/>
                </a:lnTo>
                <a:lnTo>
                  <a:pt x="666" y="361"/>
                </a:lnTo>
                <a:lnTo>
                  <a:pt x="674" y="361"/>
                </a:lnTo>
                <a:lnTo>
                  <a:pt x="681" y="360"/>
                </a:lnTo>
                <a:lnTo>
                  <a:pt x="689" y="359"/>
                </a:lnTo>
                <a:lnTo>
                  <a:pt x="696" y="357"/>
                </a:lnTo>
                <a:lnTo>
                  <a:pt x="709" y="354"/>
                </a:lnTo>
                <a:lnTo>
                  <a:pt x="720" y="349"/>
                </a:lnTo>
                <a:lnTo>
                  <a:pt x="729" y="345"/>
                </a:lnTo>
                <a:lnTo>
                  <a:pt x="736" y="342"/>
                </a:lnTo>
                <a:lnTo>
                  <a:pt x="740" y="339"/>
                </a:lnTo>
                <a:lnTo>
                  <a:pt x="742" y="338"/>
                </a:lnTo>
                <a:lnTo>
                  <a:pt x="773" y="313"/>
                </a:lnTo>
                <a:lnTo>
                  <a:pt x="775" y="312"/>
                </a:lnTo>
                <a:lnTo>
                  <a:pt x="779" y="308"/>
                </a:lnTo>
                <a:lnTo>
                  <a:pt x="782" y="306"/>
                </a:lnTo>
                <a:lnTo>
                  <a:pt x="786" y="304"/>
                </a:lnTo>
                <a:lnTo>
                  <a:pt x="789" y="302"/>
                </a:lnTo>
                <a:lnTo>
                  <a:pt x="794" y="300"/>
                </a:lnTo>
                <a:lnTo>
                  <a:pt x="798" y="299"/>
                </a:lnTo>
                <a:lnTo>
                  <a:pt x="802" y="298"/>
                </a:lnTo>
                <a:lnTo>
                  <a:pt x="805" y="298"/>
                </a:lnTo>
                <a:lnTo>
                  <a:pt x="807" y="298"/>
                </a:lnTo>
                <a:lnTo>
                  <a:pt x="809" y="298"/>
                </a:lnTo>
                <a:lnTo>
                  <a:pt x="811" y="299"/>
                </a:lnTo>
                <a:lnTo>
                  <a:pt x="814" y="299"/>
                </a:lnTo>
                <a:lnTo>
                  <a:pt x="816" y="300"/>
                </a:lnTo>
                <a:lnTo>
                  <a:pt x="818" y="302"/>
                </a:lnTo>
                <a:lnTo>
                  <a:pt x="820" y="303"/>
                </a:lnTo>
                <a:lnTo>
                  <a:pt x="822" y="305"/>
                </a:lnTo>
                <a:lnTo>
                  <a:pt x="824" y="307"/>
                </a:lnTo>
                <a:lnTo>
                  <a:pt x="825" y="310"/>
                </a:lnTo>
                <a:lnTo>
                  <a:pt x="827" y="313"/>
                </a:lnTo>
                <a:lnTo>
                  <a:pt x="830" y="320"/>
                </a:lnTo>
                <a:lnTo>
                  <a:pt x="833" y="328"/>
                </a:lnTo>
                <a:lnTo>
                  <a:pt x="840" y="347"/>
                </a:lnTo>
                <a:lnTo>
                  <a:pt x="847" y="368"/>
                </a:lnTo>
                <a:lnTo>
                  <a:pt x="854" y="388"/>
                </a:lnTo>
                <a:lnTo>
                  <a:pt x="859" y="398"/>
                </a:lnTo>
                <a:lnTo>
                  <a:pt x="863" y="406"/>
                </a:lnTo>
                <a:lnTo>
                  <a:pt x="868" y="414"/>
                </a:lnTo>
                <a:lnTo>
                  <a:pt x="873" y="420"/>
                </a:lnTo>
                <a:lnTo>
                  <a:pt x="875" y="423"/>
                </a:lnTo>
                <a:lnTo>
                  <a:pt x="878" y="425"/>
                </a:lnTo>
                <a:lnTo>
                  <a:pt x="881" y="427"/>
                </a:lnTo>
                <a:lnTo>
                  <a:pt x="884" y="429"/>
                </a:lnTo>
                <a:lnTo>
                  <a:pt x="887" y="430"/>
                </a:lnTo>
                <a:lnTo>
                  <a:pt x="890" y="430"/>
                </a:lnTo>
                <a:lnTo>
                  <a:pt x="894" y="430"/>
                </a:lnTo>
                <a:lnTo>
                  <a:pt x="897" y="429"/>
                </a:lnTo>
                <a:lnTo>
                  <a:pt x="926" y="421"/>
                </a:lnTo>
                <a:lnTo>
                  <a:pt x="955" y="413"/>
                </a:lnTo>
                <a:lnTo>
                  <a:pt x="985" y="406"/>
                </a:lnTo>
                <a:lnTo>
                  <a:pt x="1103" y="347"/>
                </a:lnTo>
                <a:lnTo>
                  <a:pt x="1105" y="348"/>
                </a:lnTo>
                <a:lnTo>
                  <a:pt x="1112" y="350"/>
                </a:lnTo>
                <a:lnTo>
                  <a:pt x="1121" y="353"/>
                </a:lnTo>
                <a:lnTo>
                  <a:pt x="1131" y="358"/>
                </a:lnTo>
                <a:lnTo>
                  <a:pt x="1136" y="361"/>
                </a:lnTo>
                <a:lnTo>
                  <a:pt x="1141" y="364"/>
                </a:lnTo>
                <a:lnTo>
                  <a:pt x="1145" y="367"/>
                </a:lnTo>
                <a:lnTo>
                  <a:pt x="1148" y="370"/>
                </a:lnTo>
                <a:lnTo>
                  <a:pt x="1149" y="372"/>
                </a:lnTo>
                <a:lnTo>
                  <a:pt x="1151" y="374"/>
                </a:lnTo>
                <a:lnTo>
                  <a:pt x="1151" y="376"/>
                </a:lnTo>
                <a:lnTo>
                  <a:pt x="1152" y="378"/>
                </a:lnTo>
                <a:lnTo>
                  <a:pt x="1152" y="380"/>
                </a:lnTo>
                <a:lnTo>
                  <a:pt x="1152" y="382"/>
                </a:lnTo>
                <a:lnTo>
                  <a:pt x="1152" y="384"/>
                </a:lnTo>
                <a:lnTo>
                  <a:pt x="1151" y="386"/>
                </a:lnTo>
                <a:lnTo>
                  <a:pt x="1149" y="390"/>
                </a:lnTo>
                <a:lnTo>
                  <a:pt x="1147" y="393"/>
                </a:lnTo>
                <a:lnTo>
                  <a:pt x="1145" y="395"/>
                </a:lnTo>
                <a:lnTo>
                  <a:pt x="1143" y="397"/>
                </a:lnTo>
                <a:lnTo>
                  <a:pt x="1141" y="399"/>
                </a:lnTo>
                <a:lnTo>
                  <a:pt x="1139" y="401"/>
                </a:lnTo>
                <a:lnTo>
                  <a:pt x="1135" y="403"/>
                </a:lnTo>
                <a:lnTo>
                  <a:pt x="1133" y="405"/>
                </a:lnTo>
                <a:lnTo>
                  <a:pt x="1132" y="407"/>
                </a:lnTo>
                <a:lnTo>
                  <a:pt x="1130" y="409"/>
                </a:lnTo>
                <a:lnTo>
                  <a:pt x="1128" y="411"/>
                </a:lnTo>
                <a:lnTo>
                  <a:pt x="1127" y="414"/>
                </a:lnTo>
                <a:lnTo>
                  <a:pt x="1125" y="418"/>
                </a:lnTo>
                <a:lnTo>
                  <a:pt x="1124" y="423"/>
                </a:lnTo>
                <a:lnTo>
                  <a:pt x="1123" y="429"/>
                </a:lnTo>
                <a:lnTo>
                  <a:pt x="1106" y="510"/>
                </a:lnTo>
                <a:lnTo>
                  <a:pt x="1114" y="516"/>
                </a:lnTo>
                <a:lnTo>
                  <a:pt x="1122" y="523"/>
                </a:lnTo>
                <a:lnTo>
                  <a:pt x="1131" y="531"/>
                </a:lnTo>
                <a:lnTo>
                  <a:pt x="1140" y="539"/>
                </a:lnTo>
                <a:lnTo>
                  <a:pt x="1144" y="544"/>
                </a:lnTo>
                <a:lnTo>
                  <a:pt x="1148" y="548"/>
                </a:lnTo>
                <a:lnTo>
                  <a:pt x="1151" y="553"/>
                </a:lnTo>
                <a:lnTo>
                  <a:pt x="1153" y="557"/>
                </a:lnTo>
                <a:lnTo>
                  <a:pt x="1153" y="559"/>
                </a:lnTo>
                <a:lnTo>
                  <a:pt x="1154" y="561"/>
                </a:lnTo>
                <a:lnTo>
                  <a:pt x="1154" y="562"/>
                </a:lnTo>
                <a:lnTo>
                  <a:pt x="1154" y="564"/>
                </a:lnTo>
                <a:lnTo>
                  <a:pt x="1154" y="566"/>
                </a:lnTo>
                <a:lnTo>
                  <a:pt x="1154" y="568"/>
                </a:lnTo>
                <a:lnTo>
                  <a:pt x="1154" y="572"/>
                </a:lnTo>
                <a:lnTo>
                  <a:pt x="1155" y="577"/>
                </a:lnTo>
                <a:lnTo>
                  <a:pt x="1156" y="583"/>
                </a:lnTo>
                <a:lnTo>
                  <a:pt x="1158" y="589"/>
                </a:lnTo>
                <a:lnTo>
                  <a:pt x="1161" y="596"/>
                </a:lnTo>
                <a:lnTo>
                  <a:pt x="1164" y="603"/>
                </a:lnTo>
                <a:lnTo>
                  <a:pt x="1168" y="610"/>
                </a:lnTo>
                <a:lnTo>
                  <a:pt x="1172" y="616"/>
                </a:lnTo>
                <a:lnTo>
                  <a:pt x="1178" y="623"/>
                </a:lnTo>
                <a:lnTo>
                  <a:pt x="1183" y="629"/>
                </a:lnTo>
                <a:lnTo>
                  <a:pt x="1190" y="635"/>
                </a:lnTo>
                <a:lnTo>
                  <a:pt x="1197" y="640"/>
                </a:lnTo>
                <a:lnTo>
                  <a:pt x="1205" y="645"/>
                </a:lnTo>
                <a:lnTo>
                  <a:pt x="1214" y="648"/>
                </a:lnTo>
                <a:lnTo>
                  <a:pt x="1224" y="651"/>
                </a:lnTo>
                <a:lnTo>
                  <a:pt x="1250" y="658"/>
                </a:lnTo>
                <a:lnTo>
                  <a:pt x="1284" y="668"/>
                </a:lnTo>
                <a:lnTo>
                  <a:pt x="1363" y="694"/>
                </a:lnTo>
                <a:lnTo>
                  <a:pt x="1462" y="728"/>
                </a:lnTo>
                <a:lnTo>
                  <a:pt x="1515" y="826"/>
                </a:lnTo>
                <a:lnTo>
                  <a:pt x="1515" y="838"/>
                </a:lnTo>
                <a:lnTo>
                  <a:pt x="1514" y="850"/>
                </a:lnTo>
                <a:lnTo>
                  <a:pt x="1513" y="864"/>
                </a:lnTo>
                <a:lnTo>
                  <a:pt x="1511" y="877"/>
                </a:lnTo>
                <a:lnTo>
                  <a:pt x="1509" y="883"/>
                </a:lnTo>
                <a:lnTo>
                  <a:pt x="1508" y="888"/>
                </a:lnTo>
                <a:lnTo>
                  <a:pt x="1507" y="891"/>
                </a:lnTo>
                <a:lnTo>
                  <a:pt x="1506" y="893"/>
                </a:lnTo>
                <a:lnTo>
                  <a:pt x="1505" y="894"/>
                </a:lnTo>
                <a:lnTo>
                  <a:pt x="1504" y="896"/>
                </a:lnTo>
                <a:lnTo>
                  <a:pt x="1502" y="897"/>
                </a:lnTo>
                <a:lnTo>
                  <a:pt x="1501" y="897"/>
                </a:lnTo>
                <a:lnTo>
                  <a:pt x="1500" y="897"/>
                </a:lnTo>
                <a:lnTo>
                  <a:pt x="1499" y="897"/>
                </a:lnTo>
                <a:lnTo>
                  <a:pt x="1498" y="897"/>
                </a:lnTo>
                <a:lnTo>
                  <a:pt x="1496" y="896"/>
                </a:lnTo>
                <a:lnTo>
                  <a:pt x="1495" y="896"/>
                </a:lnTo>
                <a:lnTo>
                  <a:pt x="1493" y="896"/>
                </a:lnTo>
                <a:lnTo>
                  <a:pt x="1491" y="896"/>
                </a:lnTo>
                <a:lnTo>
                  <a:pt x="1487" y="897"/>
                </a:lnTo>
                <a:lnTo>
                  <a:pt x="1482" y="898"/>
                </a:lnTo>
                <a:lnTo>
                  <a:pt x="1478" y="899"/>
                </a:lnTo>
                <a:lnTo>
                  <a:pt x="1474" y="901"/>
                </a:lnTo>
                <a:lnTo>
                  <a:pt x="1465" y="905"/>
                </a:lnTo>
                <a:lnTo>
                  <a:pt x="1457" y="909"/>
                </a:lnTo>
                <a:lnTo>
                  <a:pt x="1451" y="913"/>
                </a:lnTo>
                <a:lnTo>
                  <a:pt x="1445" y="917"/>
                </a:lnTo>
                <a:lnTo>
                  <a:pt x="1450" y="999"/>
                </a:lnTo>
                <a:lnTo>
                  <a:pt x="1451" y="1002"/>
                </a:lnTo>
                <a:lnTo>
                  <a:pt x="1455" y="1008"/>
                </a:lnTo>
                <a:lnTo>
                  <a:pt x="1460" y="1018"/>
                </a:lnTo>
                <a:lnTo>
                  <a:pt x="1465" y="1031"/>
                </a:lnTo>
                <a:lnTo>
                  <a:pt x="1467" y="1037"/>
                </a:lnTo>
                <a:lnTo>
                  <a:pt x="1469" y="1043"/>
                </a:lnTo>
                <a:lnTo>
                  <a:pt x="1470" y="1050"/>
                </a:lnTo>
                <a:lnTo>
                  <a:pt x="1471" y="1056"/>
                </a:lnTo>
                <a:lnTo>
                  <a:pt x="1470" y="1059"/>
                </a:lnTo>
                <a:lnTo>
                  <a:pt x="1470" y="1062"/>
                </a:lnTo>
                <a:lnTo>
                  <a:pt x="1470" y="1064"/>
                </a:lnTo>
                <a:lnTo>
                  <a:pt x="1469" y="1067"/>
                </a:lnTo>
                <a:lnTo>
                  <a:pt x="1467" y="1069"/>
                </a:lnTo>
                <a:lnTo>
                  <a:pt x="1466" y="1071"/>
                </a:lnTo>
                <a:lnTo>
                  <a:pt x="1464" y="1073"/>
                </a:lnTo>
                <a:lnTo>
                  <a:pt x="1462" y="1075"/>
                </a:lnTo>
                <a:lnTo>
                  <a:pt x="1460" y="1076"/>
                </a:lnTo>
                <a:lnTo>
                  <a:pt x="1457" y="1078"/>
                </a:lnTo>
                <a:lnTo>
                  <a:pt x="1451" y="1080"/>
                </a:lnTo>
                <a:lnTo>
                  <a:pt x="1445" y="1081"/>
                </a:lnTo>
                <a:lnTo>
                  <a:pt x="1437" y="1082"/>
                </a:lnTo>
                <a:lnTo>
                  <a:pt x="1429" y="1082"/>
                </a:lnTo>
                <a:lnTo>
                  <a:pt x="1421" y="1082"/>
                </a:lnTo>
                <a:lnTo>
                  <a:pt x="1405" y="1081"/>
                </a:lnTo>
                <a:lnTo>
                  <a:pt x="1390" y="1079"/>
                </a:lnTo>
                <a:lnTo>
                  <a:pt x="1378" y="1077"/>
                </a:lnTo>
                <a:lnTo>
                  <a:pt x="1366" y="1075"/>
                </a:lnTo>
                <a:lnTo>
                  <a:pt x="1366" y="1015"/>
                </a:lnTo>
                <a:lnTo>
                  <a:pt x="1329" y="1058"/>
                </a:lnTo>
                <a:lnTo>
                  <a:pt x="1288" y="1131"/>
                </a:lnTo>
                <a:lnTo>
                  <a:pt x="1256" y="1185"/>
                </a:lnTo>
                <a:lnTo>
                  <a:pt x="1243" y="1206"/>
                </a:lnTo>
                <a:lnTo>
                  <a:pt x="1237" y="1214"/>
                </a:lnTo>
                <a:lnTo>
                  <a:pt x="1233" y="1219"/>
                </a:lnTo>
                <a:lnTo>
                  <a:pt x="1232" y="1221"/>
                </a:lnTo>
                <a:lnTo>
                  <a:pt x="1230" y="1222"/>
                </a:lnTo>
                <a:lnTo>
                  <a:pt x="1230" y="1224"/>
                </a:lnTo>
                <a:lnTo>
                  <a:pt x="1229" y="1225"/>
                </a:lnTo>
                <a:lnTo>
                  <a:pt x="1229" y="1227"/>
                </a:lnTo>
                <a:lnTo>
                  <a:pt x="1229" y="1229"/>
                </a:lnTo>
                <a:lnTo>
                  <a:pt x="1229" y="1230"/>
                </a:lnTo>
                <a:lnTo>
                  <a:pt x="1230" y="1232"/>
                </a:lnTo>
                <a:lnTo>
                  <a:pt x="1231" y="1236"/>
                </a:lnTo>
                <a:lnTo>
                  <a:pt x="1232" y="1239"/>
                </a:lnTo>
                <a:lnTo>
                  <a:pt x="1236" y="1247"/>
                </a:lnTo>
                <a:lnTo>
                  <a:pt x="1237" y="1251"/>
                </a:lnTo>
                <a:lnTo>
                  <a:pt x="1238" y="1255"/>
                </a:lnTo>
                <a:lnTo>
                  <a:pt x="1238" y="1257"/>
                </a:lnTo>
                <a:lnTo>
                  <a:pt x="1238" y="1259"/>
                </a:lnTo>
                <a:lnTo>
                  <a:pt x="1238" y="1262"/>
                </a:lnTo>
                <a:lnTo>
                  <a:pt x="1238" y="1264"/>
                </a:lnTo>
                <a:lnTo>
                  <a:pt x="1237" y="1266"/>
                </a:lnTo>
                <a:lnTo>
                  <a:pt x="1236" y="1269"/>
                </a:lnTo>
                <a:lnTo>
                  <a:pt x="1235" y="1271"/>
                </a:lnTo>
                <a:lnTo>
                  <a:pt x="1233" y="1273"/>
                </a:lnTo>
                <a:lnTo>
                  <a:pt x="1228" y="1279"/>
                </a:lnTo>
                <a:lnTo>
                  <a:pt x="1222" y="1284"/>
                </a:lnTo>
                <a:lnTo>
                  <a:pt x="1206" y="1294"/>
                </a:lnTo>
                <a:lnTo>
                  <a:pt x="1189" y="1302"/>
                </a:lnTo>
                <a:lnTo>
                  <a:pt x="1172" y="1309"/>
                </a:lnTo>
                <a:lnTo>
                  <a:pt x="1156" y="1315"/>
                </a:lnTo>
                <a:lnTo>
                  <a:pt x="1141" y="1319"/>
                </a:lnTo>
                <a:lnTo>
                  <a:pt x="1133" y="1320"/>
                </a:lnTo>
                <a:lnTo>
                  <a:pt x="1126" y="1321"/>
                </a:lnTo>
                <a:lnTo>
                  <a:pt x="1120" y="1321"/>
                </a:lnTo>
                <a:lnTo>
                  <a:pt x="1114" y="1321"/>
                </a:lnTo>
                <a:lnTo>
                  <a:pt x="1108" y="1321"/>
                </a:lnTo>
                <a:lnTo>
                  <a:pt x="1103" y="1320"/>
                </a:lnTo>
                <a:lnTo>
                  <a:pt x="1098" y="1319"/>
                </a:lnTo>
                <a:lnTo>
                  <a:pt x="1092" y="1317"/>
                </a:lnTo>
                <a:lnTo>
                  <a:pt x="1079" y="1311"/>
                </a:lnTo>
                <a:lnTo>
                  <a:pt x="1051" y="1298"/>
                </a:lnTo>
                <a:lnTo>
                  <a:pt x="1028" y="1287"/>
                </a:lnTo>
                <a:lnTo>
                  <a:pt x="1024" y="1285"/>
                </a:lnTo>
                <a:lnTo>
                  <a:pt x="1021" y="1284"/>
                </a:lnTo>
                <a:lnTo>
                  <a:pt x="1019" y="1283"/>
                </a:lnTo>
                <a:lnTo>
                  <a:pt x="1018" y="1283"/>
                </a:lnTo>
                <a:lnTo>
                  <a:pt x="1018" y="1284"/>
                </a:lnTo>
                <a:lnTo>
                  <a:pt x="1018" y="1285"/>
                </a:lnTo>
                <a:lnTo>
                  <a:pt x="1016" y="1286"/>
                </a:lnTo>
                <a:lnTo>
                  <a:pt x="1012" y="1288"/>
                </a:lnTo>
                <a:lnTo>
                  <a:pt x="995" y="1296"/>
                </a:lnTo>
                <a:lnTo>
                  <a:pt x="945" y="1318"/>
                </a:lnTo>
                <a:lnTo>
                  <a:pt x="872" y="1348"/>
                </a:lnTo>
                <a:lnTo>
                  <a:pt x="871" y="1350"/>
                </a:lnTo>
                <a:lnTo>
                  <a:pt x="868" y="1356"/>
                </a:lnTo>
                <a:lnTo>
                  <a:pt x="863" y="1364"/>
                </a:lnTo>
                <a:lnTo>
                  <a:pt x="857" y="1373"/>
                </a:lnTo>
                <a:lnTo>
                  <a:pt x="854" y="1378"/>
                </a:lnTo>
                <a:lnTo>
                  <a:pt x="850" y="1383"/>
                </a:lnTo>
                <a:lnTo>
                  <a:pt x="846" y="1387"/>
                </a:lnTo>
                <a:lnTo>
                  <a:pt x="842" y="1391"/>
                </a:lnTo>
                <a:lnTo>
                  <a:pt x="838" y="1394"/>
                </a:lnTo>
                <a:lnTo>
                  <a:pt x="833" y="1397"/>
                </a:lnTo>
                <a:lnTo>
                  <a:pt x="831" y="1398"/>
                </a:lnTo>
                <a:lnTo>
                  <a:pt x="829" y="1398"/>
                </a:lnTo>
                <a:lnTo>
                  <a:pt x="826" y="1399"/>
                </a:lnTo>
                <a:lnTo>
                  <a:pt x="824" y="1399"/>
                </a:lnTo>
                <a:lnTo>
                  <a:pt x="822" y="1399"/>
                </a:lnTo>
                <a:lnTo>
                  <a:pt x="819" y="1398"/>
                </a:lnTo>
                <a:lnTo>
                  <a:pt x="817" y="1398"/>
                </a:lnTo>
                <a:lnTo>
                  <a:pt x="814" y="1397"/>
                </a:lnTo>
                <a:lnTo>
                  <a:pt x="809" y="1394"/>
                </a:lnTo>
                <a:lnTo>
                  <a:pt x="805" y="1391"/>
                </a:lnTo>
                <a:lnTo>
                  <a:pt x="800" y="1387"/>
                </a:lnTo>
                <a:lnTo>
                  <a:pt x="795" y="1383"/>
                </a:lnTo>
                <a:lnTo>
                  <a:pt x="787" y="1373"/>
                </a:lnTo>
                <a:lnTo>
                  <a:pt x="780" y="1364"/>
                </a:lnTo>
                <a:lnTo>
                  <a:pt x="775" y="1356"/>
                </a:lnTo>
                <a:lnTo>
                  <a:pt x="771" y="1350"/>
                </a:lnTo>
                <a:lnTo>
                  <a:pt x="770" y="1348"/>
                </a:lnTo>
                <a:lnTo>
                  <a:pt x="764" y="1284"/>
                </a:lnTo>
                <a:lnTo>
                  <a:pt x="773" y="1279"/>
                </a:lnTo>
                <a:lnTo>
                  <a:pt x="781" y="1274"/>
                </a:lnTo>
                <a:lnTo>
                  <a:pt x="792" y="1267"/>
                </a:lnTo>
                <a:lnTo>
                  <a:pt x="802" y="1259"/>
                </a:lnTo>
                <a:lnTo>
                  <a:pt x="812" y="1251"/>
                </a:lnTo>
                <a:lnTo>
                  <a:pt x="816" y="1247"/>
                </a:lnTo>
                <a:lnTo>
                  <a:pt x="820" y="1243"/>
                </a:lnTo>
                <a:lnTo>
                  <a:pt x="822" y="1240"/>
                </a:lnTo>
                <a:lnTo>
                  <a:pt x="823" y="1238"/>
                </a:lnTo>
                <a:lnTo>
                  <a:pt x="824" y="1236"/>
                </a:lnTo>
                <a:lnTo>
                  <a:pt x="825" y="1231"/>
                </a:lnTo>
                <a:lnTo>
                  <a:pt x="826" y="1229"/>
                </a:lnTo>
                <a:lnTo>
                  <a:pt x="826" y="1228"/>
                </a:lnTo>
                <a:lnTo>
                  <a:pt x="826" y="1227"/>
                </a:lnTo>
                <a:lnTo>
                  <a:pt x="826" y="1226"/>
                </a:lnTo>
                <a:lnTo>
                  <a:pt x="826" y="1225"/>
                </a:lnTo>
                <a:lnTo>
                  <a:pt x="825" y="1223"/>
                </a:lnTo>
                <a:lnTo>
                  <a:pt x="825" y="1221"/>
                </a:lnTo>
                <a:lnTo>
                  <a:pt x="825" y="1219"/>
                </a:lnTo>
                <a:lnTo>
                  <a:pt x="824" y="1214"/>
                </a:lnTo>
                <a:lnTo>
                  <a:pt x="824" y="1205"/>
                </a:lnTo>
                <a:lnTo>
                  <a:pt x="824" y="1187"/>
                </a:lnTo>
                <a:lnTo>
                  <a:pt x="824" y="1183"/>
                </a:lnTo>
                <a:lnTo>
                  <a:pt x="824" y="1179"/>
                </a:lnTo>
                <a:lnTo>
                  <a:pt x="823" y="1176"/>
                </a:lnTo>
                <a:lnTo>
                  <a:pt x="822" y="1173"/>
                </a:lnTo>
                <a:lnTo>
                  <a:pt x="821" y="1172"/>
                </a:lnTo>
                <a:lnTo>
                  <a:pt x="821" y="1171"/>
                </a:lnTo>
                <a:lnTo>
                  <a:pt x="820" y="1170"/>
                </a:lnTo>
                <a:lnTo>
                  <a:pt x="819" y="1169"/>
                </a:lnTo>
                <a:lnTo>
                  <a:pt x="817" y="1168"/>
                </a:lnTo>
                <a:lnTo>
                  <a:pt x="816" y="1167"/>
                </a:lnTo>
                <a:lnTo>
                  <a:pt x="813" y="1165"/>
                </a:lnTo>
                <a:lnTo>
                  <a:pt x="809" y="1163"/>
                </a:lnTo>
                <a:lnTo>
                  <a:pt x="805" y="1161"/>
                </a:lnTo>
                <a:lnTo>
                  <a:pt x="799" y="1160"/>
                </a:lnTo>
                <a:lnTo>
                  <a:pt x="793" y="1159"/>
                </a:lnTo>
                <a:lnTo>
                  <a:pt x="790" y="1158"/>
                </a:lnTo>
                <a:lnTo>
                  <a:pt x="786" y="1157"/>
                </a:lnTo>
                <a:lnTo>
                  <a:pt x="783" y="1155"/>
                </a:lnTo>
                <a:lnTo>
                  <a:pt x="779" y="1153"/>
                </a:lnTo>
                <a:lnTo>
                  <a:pt x="773" y="1147"/>
                </a:lnTo>
                <a:lnTo>
                  <a:pt x="766" y="1139"/>
                </a:lnTo>
                <a:lnTo>
                  <a:pt x="760" y="1130"/>
                </a:lnTo>
                <a:lnTo>
                  <a:pt x="754" y="1120"/>
                </a:lnTo>
                <a:lnTo>
                  <a:pt x="742" y="1099"/>
                </a:lnTo>
                <a:lnTo>
                  <a:pt x="723" y="1057"/>
                </a:lnTo>
                <a:lnTo>
                  <a:pt x="716" y="1040"/>
                </a:lnTo>
                <a:lnTo>
                  <a:pt x="713" y="1034"/>
                </a:lnTo>
                <a:lnTo>
                  <a:pt x="711" y="1030"/>
                </a:lnTo>
                <a:lnTo>
                  <a:pt x="710" y="1028"/>
                </a:lnTo>
                <a:lnTo>
                  <a:pt x="709" y="1026"/>
                </a:lnTo>
                <a:lnTo>
                  <a:pt x="708" y="1022"/>
                </a:lnTo>
                <a:lnTo>
                  <a:pt x="707" y="1018"/>
                </a:lnTo>
                <a:lnTo>
                  <a:pt x="706" y="1013"/>
                </a:lnTo>
                <a:lnTo>
                  <a:pt x="706" y="1008"/>
                </a:lnTo>
                <a:lnTo>
                  <a:pt x="706" y="1003"/>
                </a:lnTo>
                <a:lnTo>
                  <a:pt x="707" y="994"/>
                </a:lnTo>
                <a:lnTo>
                  <a:pt x="708" y="984"/>
                </a:lnTo>
                <a:lnTo>
                  <a:pt x="709" y="977"/>
                </a:lnTo>
                <a:lnTo>
                  <a:pt x="711" y="970"/>
                </a:lnTo>
                <a:lnTo>
                  <a:pt x="739" y="948"/>
                </a:lnTo>
                <a:lnTo>
                  <a:pt x="738" y="947"/>
                </a:lnTo>
                <a:lnTo>
                  <a:pt x="737" y="946"/>
                </a:lnTo>
                <a:lnTo>
                  <a:pt x="735" y="944"/>
                </a:lnTo>
                <a:lnTo>
                  <a:pt x="734" y="942"/>
                </a:lnTo>
                <a:lnTo>
                  <a:pt x="732" y="940"/>
                </a:lnTo>
                <a:lnTo>
                  <a:pt x="731" y="937"/>
                </a:lnTo>
                <a:lnTo>
                  <a:pt x="730" y="934"/>
                </a:lnTo>
                <a:lnTo>
                  <a:pt x="729" y="931"/>
                </a:lnTo>
                <a:lnTo>
                  <a:pt x="728" y="927"/>
                </a:lnTo>
                <a:lnTo>
                  <a:pt x="728" y="923"/>
                </a:lnTo>
                <a:lnTo>
                  <a:pt x="728" y="919"/>
                </a:lnTo>
                <a:lnTo>
                  <a:pt x="730" y="915"/>
                </a:lnTo>
                <a:lnTo>
                  <a:pt x="732" y="910"/>
                </a:lnTo>
                <a:lnTo>
                  <a:pt x="735" y="905"/>
                </a:lnTo>
                <a:lnTo>
                  <a:pt x="739" y="900"/>
                </a:lnTo>
                <a:lnTo>
                  <a:pt x="743" y="895"/>
                </a:lnTo>
                <a:lnTo>
                  <a:pt x="746" y="889"/>
                </a:lnTo>
                <a:lnTo>
                  <a:pt x="748" y="883"/>
                </a:lnTo>
                <a:lnTo>
                  <a:pt x="750" y="877"/>
                </a:lnTo>
                <a:lnTo>
                  <a:pt x="750" y="871"/>
                </a:lnTo>
                <a:lnTo>
                  <a:pt x="750" y="865"/>
                </a:lnTo>
                <a:lnTo>
                  <a:pt x="749" y="859"/>
                </a:lnTo>
                <a:lnTo>
                  <a:pt x="748" y="854"/>
                </a:lnTo>
                <a:lnTo>
                  <a:pt x="747" y="849"/>
                </a:lnTo>
                <a:lnTo>
                  <a:pt x="746" y="844"/>
                </a:lnTo>
                <a:lnTo>
                  <a:pt x="742" y="836"/>
                </a:lnTo>
                <a:lnTo>
                  <a:pt x="740" y="831"/>
                </a:lnTo>
                <a:lnTo>
                  <a:pt x="739" y="829"/>
                </a:lnTo>
                <a:lnTo>
                  <a:pt x="729" y="831"/>
                </a:lnTo>
                <a:lnTo>
                  <a:pt x="718" y="832"/>
                </a:lnTo>
                <a:lnTo>
                  <a:pt x="705" y="833"/>
                </a:lnTo>
                <a:lnTo>
                  <a:pt x="692" y="834"/>
                </a:lnTo>
                <a:lnTo>
                  <a:pt x="678" y="834"/>
                </a:lnTo>
                <a:lnTo>
                  <a:pt x="672" y="833"/>
                </a:lnTo>
                <a:lnTo>
                  <a:pt x="666" y="832"/>
                </a:lnTo>
                <a:lnTo>
                  <a:pt x="661" y="831"/>
                </a:lnTo>
                <a:lnTo>
                  <a:pt x="659" y="830"/>
                </a:lnTo>
                <a:lnTo>
                  <a:pt x="657" y="829"/>
                </a:lnTo>
                <a:lnTo>
                  <a:pt x="633" y="814"/>
                </a:lnTo>
                <a:lnTo>
                  <a:pt x="594" y="792"/>
                </a:lnTo>
                <a:lnTo>
                  <a:pt x="555" y="770"/>
                </a:lnTo>
                <a:lnTo>
                  <a:pt x="538" y="763"/>
                </a:lnTo>
                <a:lnTo>
                  <a:pt x="532" y="760"/>
                </a:lnTo>
                <a:lnTo>
                  <a:pt x="527" y="759"/>
                </a:lnTo>
                <a:lnTo>
                  <a:pt x="525" y="758"/>
                </a:lnTo>
                <a:lnTo>
                  <a:pt x="523" y="757"/>
                </a:lnTo>
                <a:lnTo>
                  <a:pt x="519" y="755"/>
                </a:lnTo>
                <a:lnTo>
                  <a:pt x="514" y="752"/>
                </a:lnTo>
                <a:lnTo>
                  <a:pt x="510" y="748"/>
                </a:lnTo>
                <a:lnTo>
                  <a:pt x="506" y="744"/>
                </a:lnTo>
                <a:lnTo>
                  <a:pt x="502" y="739"/>
                </a:lnTo>
                <a:lnTo>
                  <a:pt x="495" y="730"/>
                </a:lnTo>
                <a:lnTo>
                  <a:pt x="488" y="720"/>
                </a:lnTo>
                <a:lnTo>
                  <a:pt x="483" y="713"/>
                </a:lnTo>
                <a:lnTo>
                  <a:pt x="479" y="705"/>
                </a:lnTo>
                <a:lnTo>
                  <a:pt x="479" y="646"/>
                </a:lnTo>
                <a:lnTo>
                  <a:pt x="480" y="641"/>
                </a:lnTo>
                <a:lnTo>
                  <a:pt x="480" y="635"/>
                </a:lnTo>
                <a:lnTo>
                  <a:pt x="481" y="626"/>
                </a:lnTo>
                <a:lnTo>
                  <a:pt x="481" y="616"/>
                </a:lnTo>
                <a:lnTo>
                  <a:pt x="481" y="604"/>
                </a:lnTo>
                <a:lnTo>
                  <a:pt x="481" y="590"/>
                </a:lnTo>
                <a:lnTo>
                  <a:pt x="479" y="575"/>
                </a:lnTo>
                <a:lnTo>
                  <a:pt x="476" y="559"/>
                </a:lnTo>
                <a:lnTo>
                  <a:pt x="473" y="544"/>
                </a:lnTo>
                <a:lnTo>
                  <a:pt x="468" y="529"/>
                </a:lnTo>
                <a:lnTo>
                  <a:pt x="463" y="516"/>
                </a:lnTo>
                <a:lnTo>
                  <a:pt x="460" y="510"/>
                </a:lnTo>
                <a:lnTo>
                  <a:pt x="457" y="505"/>
                </a:lnTo>
                <a:lnTo>
                  <a:pt x="454" y="500"/>
                </a:lnTo>
                <a:lnTo>
                  <a:pt x="450" y="496"/>
                </a:lnTo>
                <a:lnTo>
                  <a:pt x="446" y="492"/>
                </a:lnTo>
                <a:lnTo>
                  <a:pt x="442" y="489"/>
                </a:lnTo>
                <a:lnTo>
                  <a:pt x="438" y="487"/>
                </a:lnTo>
                <a:lnTo>
                  <a:pt x="436" y="486"/>
                </a:lnTo>
                <a:lnTo>
                  <a:pt x="434" y="485"/>
                </a:lnTo>
                <a:lnTo>
                  <a:pt x="425" y="482"/>
                </a:lnTo>
                <a:lnTo>
                  <a:pt x="414" y="478"/>
                </a:lnTo>
                <a:lnTo>
                  <a:pt x="391" y="469"/>
                </a:lnTo>
                <a:lnTo>
                  <a:pt x="364" y="457"/>
                </a:lnTo>
                <a:lnTo>
                  <a:pt x="364" y="355"/>
                </a:lnTo>
                <a:close/>
                <a:moveTo>
                  <a:pt x="51" y="826"/>
                </a:moveTo>
                <a:lnTo>
                  <a:pt x="52" y="781"/>
                </a:lnTo>
                <a:lnTo>
                  <a:pt x="56" y="736"/>
                </a:lnTo>
                <a:lnTo>
                  <a:pt x="61" y="692"/>
                </a:lnTo>
                <a:lnTo>
                  <a:pt x="69" y="649"/>
                </a:lnTo>
                <a:lnTo>
                  <a:pt x="80" y="607"/>
                </a:lnTo>
                <a:lnTo>
                  <a:pt x="92" y="565"/>
                </a:lnTo>
                <a:lnTo>
                  <a:pt x="107" y="525"/>
                </a:lnTo>
                <a:lnTo>
                  <a:pt x="124" y="485"/>
                </a:lnTo>
                <a:lnTo>
                  <a:pt x="128" y="485"/>
                </a:lnTo>
                <a:lnTo>
                  <a:pt x="132" y="484"/>
                </a:lnTo>
                <a:lnTo>
                  <a:pt x="136" y="484"/>
                </a:lnTo>
                <a:lnTo>
                  <a:pt x="140" y="484"/>
                </a:lnTo>
                <a:lnTo>
                  <a:pt x="144" y="485"/>
                </a:lnTo>
                <a:lnTo>
                  <a:pt x="148" y="485"/>
                </a:lnTo>
                <a:lnTo>
                  <a:pt x="152" y="486"/>
                </a:lnTo>
                <a:lnTo>
                  <a:pt x="156" y="487"/>
                </a:lnTo>
                <a:lnTo>
                  <a:pt x="159" y="488"/>
                </a:lnTo>
                <a:lnTo>
                  <a:pt x="163" y="490"/>
                </a:lnTo>
                <a:lnTo>
                  <a:pt x="166" y="491"/>
                </a:lnTo>
                <a:lnTo>
                  <a:pt x="169" y="493"/>
                </a:lnTo>
                <a:lnTo>
                  <a:pt x="172" y="495"/>
                </a:lnTo>
                <a:lnTo>
                  <a:pt x="174" y="497"/>
                </a:lnTo>
                <a:lnTo>
                  <a:pt x="176" y="499"/>
                </a:lnTo>
                <a:lnTo>
                  <a:pt x="178" y="502"/>
                </a:lnTo>
                <a:lnTo>
                  <a:pt x="186" y="520"/>
                </a:lnTo>
                <a:lnTo>
                  <a:pt x="194" y="541"/>
                </a:lnTo>
                <a:lnTo>
                  <a:pt x="207" y="585"/>
                </a:lnTo>
                <a:lnTo>
                  <a:pt x="217" y="622"/>
                </a:lnTo>
                <a:lnTo>
                  <a:pt x="220" y="637"/>
                </a:lnTo>
                <a:lnTo>
                  <a:pt x="222" y="639"/>
                </a:lnTo>
                <a:lnTo>
                  <a:pt x="226" y="646"/>
                </a:lnTo>
                <a:lnTo>
                  <a:pt x="234" y="655"/>
                </a:lnTo>
                <a:lnTo>
                  <a:pt x="244" y="666"/>
                </a:lnTo>
                <a:lnTo>
                  <a:pt x="256" y="678"/>
                </a:lnTo>
                <a:lnTo>
                  <a:pt x="270" y="690"/>
                </a:lnTo>
                <a:lnTo>
                  <a:pt x="278" y="695"/>
                </a:lnTo>
                <a:lnTo>
                  <a:pt x="286" y="700"/>
                </a:lnTo>
                <a:lnTo>
                  <a:pt x="294" y="704"/>
                </a:lnTo>
                <a:lnTo>
                  <a:pt x="302" y="708"/>
                </a:lnTo>
                <a:lnTo>
                  <a:pt x="311" y="712"/>
                </a:lnTo>
                <a:lnTo>
                  <a:pt x="319" y="716"/>
                </a:lnTo>
                <a:lnTo>
                  <a:pt x="327" y="721"/>
                </a:lnTo>
                <a:lnTo>
                  <a:pt x="335" y="727"/>
                </a:lnTo>
                <a:lnTo>
                  <a:pt x="342" y="733"/>
                </a:lnTo>
                <a:lnTo>
                  <a:pt x="349" y="739"/>
                </a:lnTo>
                <a:lnTo>
                  <a:pt x="361" y="752"/>
                </a:lnTo>
                <a:lnTo>
                  <a:pt x="371" y="764"/>
                </a:lnTo>
                <a:lnTo>
                  <a:pt x="378" y="774"/>
                </a:lnTo>
                <a:lnTo>
                  <a:pt x="382" y="781"/>
                </a:lnTo>
                <a:lnTo>
                  <a:pt x="384" y="784"/>
                </a:lnTo>
                <a:lnTo>
                  <a:pt x="385" y="787"/>
                </a:lnTo>
                <a:lnTo>
                  <a:pt x="389" y="794"/>
                </a:lnTo>
                <a:lnTo>
                  <a:pt x="394" y="805"/>
                </a:lnTo>
                <a:lnTo>
                  <a:pt x="396" y="812"/>
                </a:lnTo>
                <a:lnTo>
                  <a:pt x="398" y="819"/>
                </a:lnTo>
                <a:lnTo>
                  <a:pt x="399" y="826"/>
                </a:lnTo>
                <a:lnTo>
                  <a:pt x="400" y="833"/>
                </a:lnTo>
                <a:lnTo>
                  <a:pt x="400" y="839"/>
                </a:lnTo>
                <a:lnTo>
                  <a:pt x="399" y="846"/>
                </a:lnTo>
                <a:lnTo>
                  <a:pt x="399" y="849"/>
                </a:lnTo>
                <a:lnTo>
                  <a:pt x="398" y="852"/>
                </a:lnTo>
                <a:lnTo>
                  <a:pt x="396" y="855"/>
                </a:lnTo>
                <a:lnTo>
                  <a:pt x="394" y="858"/>
                </a:lnTo>
                <a:lnTo>
                  <a:pt x="392" y="860"/>
                </a:lnTo>
                <a:lnTo>
                  <a:pt x="390" y="862"/>
                </a:lnTo>
                <a:lnTo>
                  <a:pt x="387" y="864"/>
                </a:lnTo>
                <a:lnTo>
                  <a:pt x="384" y="866"/>
                </a:lnTo>
                <a:lnTo>
                  <a:pt x="377" y="870"/>
                </a:lnTo>
                <a:lnTo>
                  <a:pt x="371" y="874"/>
                </a:lnTo>
                <a:lnTo>
                  <a:pt x="365" y="879"/>
                </a:lnTo>
                <a:lnTo>
                  <a:pt x="359" y="885"/>
                </a:lnTo>
                <a:lnTo>
                  <a:pt x="353" y="891"/>
                </a:lnTo>
                <a:lnTo>
                  <a:pt x="348" y="897"/>
                </a:lnTo>
                <a:lnTo>
                  <a:pt x="343" y="904"/>
                </a:lnTo>
                <a:lnTo>
                  <a:pt x="339" y="911"/>
                </a:lnTo>
                <a:lnTo>
                  <a:pt x="336" y="919"/>
                </a:lnTo>
                <a:lnTo>
                  <a:pt x="333" y="926"/>
                </a:lnTo>
                <a:lnTo>
                  <a:pt x="330" y="934"/>
                </a:lnTo>
                <a:lnTo>
                  <a:pt x="329" y="941"/>
                </a:lnTo>
                <a:lnTo>
                  <a:pt x="328" y="948"/>
                </a:lnTo>
                <a:lnTo>
                  <a:pt x="328" y="955"/>
                </a:lnTo>
                <a:lnTo>
                  <a:pt x="328" y="962"/>
                </a:lnTo>
                <a:lnTo>
                  <a:pt x="330" y="968"/>
                </a:lnTo>
                <a:lnTo>
                  <a:pt x="332" y="973"/>
                </a:lnTo>
                <a:lnTo>
                  <a:pt x="336" y="979"/>
                </a:lnTo>
                <a:lnTo>
                  <a:pt x="339" y="984"/>
                </a:lnTo>
                <a:lnTo>
                  <a:pt x="344" y="989"/>
                </a:lnTo>
                <a:lnTo>
                  <a:pt x="353" y="999"/>
                </a:lnTo>
                <a:lnTo>
                  <a:pt x="364" y="1008"/>
                </a:lnTo>
                <a:lnTo>
                  <a:pt x="374" y="1016"/>
                </a:lnTo>
                <a:lnTo>
                  <a:pt x="384" y="1022"/>
                </a:lnTo>
                <a:lnTo>
                  <a:pt x="388" y="1024"/>
                </a:lnTo>
                <a:lnTo>
                  <a:pt x="392" y="1026"/>
                </a:lnTo>
                <a:lnTo>
                  <a:pt x="395" y="1027"/>
                </a:lnTo>
                <a:lnTo>
                  <a:pt x="397" y="1027"/>
                </a:lnTo>
                <a:lnTo>
                  <a:pt x="398" y="1027"/>
                </a:lnTo>
                <a:lnTo>
                  <a:pt x="399" y="1027"/>
                </a:lnTo>
                <a:lnTo>
                  <a:pt x="401" y="1026"/>
                </a:lnTo>
                <a:lnTo>
                  <a:pt x="402" y="1026"/>
                </a:lnTo>
                <a:lnTo>
                  <a:pt x="404" y="1025"/>
                </a:lnTo>
                <a:lnTo>
                  <a:pt x="408" y="1022"/>
                </a:lnTo>
                <a:lnTo>
                  <a:pt x="412" y="1019"/>
                </a:lnTo>
                <a:lnTo>
                  <a:pt x="420" y="1011"/>
                </a:lnTo>
                <a:lnTo>
                  <a:pt x="424" y="1008"/>
                </a:lnTo>
                <a:lnTo>
                  <a:pt x="428" y="1005"/>
                </a:lnTo>
                <a:lnTo>
                  <a:pt x="432" y="1002"/>
                </a:lnTo>
                <a:lnTo>
                  <a:pt x="434" y="1002"/>
                </a:lnTo>
                <a:lnTo>
                  <a:pt x="436" y="1001"/>
                </a:lnTo>
                <a:lnTo>
                  <a:pt x="438" y="1001"/>
                </a:lnTo>
                <a:lnTo>
                  <a:pt x="440" y="1001"/>
                </a:lnTo>
                <a:lnTo>
                  <a:pt x="442" y="1001"/>
                </a:lnTo>
                <a:lnTo>
                  <a:pt x="444" y="1002"/>
                </a:lnTo>
                <a:lnTo>
                  <a:pt x="445" y="1003"/>
                </a:lnTo>
                <a:lnTo>
                  <a:pt x="447" y="1005"/>
                </a:lnTo>
                <a:lnTo>
                  <a:pt x="449" y="1007"/>
                </a:lnTo>
                <a:lnTo>
                  <a:pt x="450" y="1010"/>
                </a:lnTo>
                <a:lnTo>
                  <a:pt x="451" y="1013"/>
                </a:lnTo>
                <a:lnTo>
                  <a:pt x="452" y="1017"/>
                </a:lnTo>
                <a:lnTo>
                  <a:pt x="454" y="1027"/>
                </a:lnTo>
                <a:lnTo>
                  <a:pt x="456" y="1049"/>
                </a:lnTo>
                <a:lnTo>
                  <a:pt x="456" y="1070"/>
                </a:lnTo>
                <a:lnTo>
                  <a:pt x="455" y="1090"/>
                </a:lnTo>
                <a:lnTo>
                  <a:pt x="453" y="1099"/>
                </a:lnTo>
                <a:lnTo>
                  <a:pt x="451" y="1108"/>
                </a:lnTo>
                <a:lnTo>
                  <a:pt x="449" y="1116"/>
                </a:lnTo>
                <a:lnTo>
                  <a:pt x="446" y="1124"/>
                </a:lnTo>
                <a:lnTo>
                  <a:pt x="443" y="1131"/>
                </a:lnTo>
                <a:lnTo>
                  <a:pt x="439" y="1138"/>
                </a:lnTo>
                <a:lnTo>
                  <a:pt x="434" y="1144"/>
                </a:lnTo>
                <a:lnTo>
                  <a:pt x="429" y="1149"/>
                </a:lnTo>
                <a:lnTo>
                  <a:pt x="423" y="1153"/>
                </a:lnTo>
                <a:lnTo>
                  <a:pt x="417" y="1157"/>
                </a:lnTo>
                <a:lnTo>
                  <a:pt x="414" y="1159"/>
                </a:lnTo>
                <a:lnTo>
                  <a:pt x="411" y="1161"/>
                </a:lnTo>
                <a:lnTo>
                  <a:pt x="405" y="1165"/>
                </a:lnTo>
                <a:lnTo>
                  <a:pt x="400" y="1170"/>
                </a:lnTo>
                <a:lnTo>
                  <a:pt x="396" y="1176"/>
                </a:lnTo>
                <a:lnTo>
                  <a:pt x="393" y="1183"/>
                </a:lnTo>
                <a:lnTo>
                  <a:pt x="391" y="1189"/>
                </a:lnTo>
                <a:lnTo>
                  <a:pt x="389" y="1197"/>
                </a:lnTo>
                <a:lnTo>
                  <a:pt x="388" y="1204"/>
                </a:lnTo>
                <a:lnTo>
                  <a:pt x="387" y="1211"/>
                </a:lnTo>
                <a:lnTo>
                  <a:pt x="387" y="1218"/>
                </a:lnTo>
                <a:lnTo>
                  <a:pt x="388" y="1225"/>
                </a:lnTo>
                <a:lnTo>
                  <a:pt x="389" y="1232"/>
                </a:lnTo>
                <a:lnTo>
                  <a:pt x="391" y="1238"/>
                </a:lnTo>
                <a:lnTo>
                  <a:pt x="394" y="1244"/>
                </a:lnTo>
                <a:lnTo>
                  <a:pt x="397" y="1249"/>
                </a:lnTo>
                <a:lnTo>
                  <a:pt x="398" y="1251"/>
                </a:lnTo>
                <a:lnTo>
                  <a:pt x="400" y="1253"/>
                </a:lnTo>
                <a:lnTo>
                  <a:pt x="404" y="1257"/>
                </a:lnTo>
                <a:lnTo>
                  <a:pt x="408" y="1262"/>
                </a:lnTo>
                <a:lnTo>
                  <a:pt x="417" y="1275"/>
                </a:lnTo>
                <a:lnTo>
                  <a:pt x="425" y="1291"/>
                </a:lnTo>
                <a:lnTo>
                  <a:pt x="429" y="1300"/>
                </a:lnTo>
                <a:lnTo>
                  <a:pt x="432" y="1308"/>
                </a:lnTo>
                <a:lnTo>
                  <a:pt x="435" y="1317"/>
                </a:lnTo>
                <a:lnTo>
                  <a:pt x="436" y="1324"/>
                </a:lnTo>
                <a:lnTo>
                  <a:pt x="436" y="1328"/>
                </a:lnTo>
                <a:lnTo>
                  <a:pt x="436" y="1332"/>
                </a:lnTo>
                <a:lnTo>
                  <a:pt x="436" y="1335"/>
                </a:lnTo>
                <a:lnTo>
                  <a:pt x="435" y="1338"/>
                </a:lnTo>
                <a:lnTo>
                  <a:pt x="434" y="1340"/>
                </a:lnTo>
                <a:lnTo>
                  <a:pt x="432" y="1343"/>
                </a:lnTo>
                <a:lnTo>
                  <a:pt x="430" y="1345"/>
                </a:lnTo>
                <a:lnTo>
                  <a:pt x="428" y="1346"/>
                </a:lnTo>
                <a:lnTo>
                  <a:pt x="424" y="1347"/>
                </a:lnTo>
                <a:lnTo>
                  <a:pt x="421" y="1348"/>
                </a:lnTo>
                <a:lnTo>
                  <a:pt x="417" y="1348"/>
                </a:lnTo>
                <a:lnTo>
                  <a:pt x="412" y="1348"/>
                </a:lnTo>
                <a:lnTo>
                  <a:pt x="402" y="1346"/>
                </a:lnTo>
                <a:lnTo>
                  <a:pt x="392" y="1344"/>
                </a:lnTo>
                <a:lnTo>
                  <a:pt x="383" y="1340"/>
                </a:lnTo>
                <a:lnTo>
                  <a:pt x="373" y="1336"/>
                </a:lnTo>
                <a:lnTo>
                  <a:pt x="365" y="1332"/>
                </a:lnTo>
                <a:lnTo>
                  <a:pt x="356" y="1327"/>
                </a:lnTo>
                <a:lnTo>
                  <a:pt x="341" y="1316"/>
                </a:lnTo>
                <a:lnTo>
                  <a:pt x="328" y="1306"/>
                </a:lnTo>
                <a:lnTo>
                  <a:pt x="318" y="1297"/>
                </a:lnTo>
                <a:lnTo>
                  <a:pt x="312" y="1291"/>
                </a:lnTo>
                <a:lnTo>
                  <a:pt x="310" y="1289"/>
                </a:lnTo>
                <a:lnTo>
                  <a:pt x="282" y="1312"/>
                </a:lnTo>
                <a:lnTo>
                  <a:pt x="282" y="1314"/>
                </a:lnTo>
                <a:lnTo>
                  <a:pt x="281" y="1318"/>
                </a:lnTo>
                <a:lnTo>
                  <a:pt x="279" y="1325"/>
                </a:lnTo>
                <a:lnTo>
                  <a:pt x="277" y="1328"/>
                </a:lnTo>
                <a:lnTo>
                  <a:pt x="276" y="1332"/>
                </a:lnTo>
                <a:lnTo>
                  <a:pt x="274" y="1336"/>
                </a:lnTo>
                <a:lnTo>
                  <a:pt x="272" y="1339"/>
                </a:lnTo>
                <a:lnTo>
                  <a:pt x="269" y="1342"/>
                </a:lnTo>
                <a:lnTo>
                  <a:pt x="268" y="1344"/>
                </a:lnTo>
                <a:lnTo>
                  <a:pt x="266" y="1345"/>
                </a:lnTo>
                <a:lnTo>
                  <a:pt x="265" y="1346"/>
                </a:lnTo>
                <a:lnTo>
                  <a:pt x="263" y="1347"/>
                </a:lnTo>
                <a:lnTo>
                  <a:pt x="261" y="1348"/>
                </a:lnTo>
                <a:lnTo>
                  <a:pt x="260" y="1348"/>
                </a:lnTo>
                <a:lnTo>
                  <a:pt x="258" y="1348"/>
                </a:lnTo>
                <a:lnTo>
                  <a:pt x="255" y="1348"/>
                </a:lnTo>
                <a:lnTo>
                  <a:pt x="253" y="1348"/>
                </a:lnTo>
                <a:lnTo>
                  <a:pt x="251" y="1348"/>
                </a:lnTo>
                <a:lnTo>
                  <a:pt x="240" y="1344"/>
                </a:lnTo>
                <a:lnTo>
                  <a:pt x="233" y="1342"/>
                </a:lnTo>
                <a:lnTo>
                  <a:pt x="225" y="1340"/>
                </a:lnTo>
                <a:lnTo>
                  <a:pt x="187" y="1285"/>
                </a:lnTo>
                <a:lnTo>
                  <a:pt x="153" y="1228"/>
                </a:lnTo>
                <a:lnTo>
                  <a:pt x="123" y="1167"/>
                </a:lnTo>
                <a:lnTo>
                  <a:pt x="98" y="1103"/>
                </a:lnTo>
                <a:lnTo>
                  <a:pt x="78" y="1037"/>
                </a:lnTo>
                <a:lnTo>
                  <a:pt x="63" y="969"/>
                </a:lnTo>
                <a:lnTo>
                  <a:pt x="54" y="89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2" name="Google Shape;902;p32"/>
          <p:cNvGrpSpPr/>
          <p:nvPr/>
        </p:nvGrpSpPr>
        <p:grpSpPr>
          <a:xfrm>
            <a:off x="8279999" y="4139308"/>
            <a:ext cx="446872" cy="729526"/>
            <a:chOff x="7941416" y="4185688"/>
            <a:chExt cx="365399" cy="596520"/>
          </a:xfrm>
        </p:grpSpPr>
        <p:sp>
          <p:nvSpPr>
            <p:cNvPr id="903" name="Google Shape;903;p32"/>
            <p:cNvSpPr/>
            <p:nvPr/>
          </p:nvSpPr>
          <p:spPr>
            <a:xfrm>
              <a:off x="7941416" y="4185688"/>
              <a:ext cx="365399" cy="596520"/>
            </a:xfrm>
            <a:custGeom>
              <a:avLst/>
              <a:gdLst/>
              <a:ahLst/>
              <a:cxnLst/>
              <a:rect l="l" t="t" r="r" b="b"/>
              <a:pathLst>
                <a:path w="1016" h="1658" extrusionOk="0">
                  <a:moveTo>
                    <a:pt x="596" y="1606"/>
                  </a:moveTo>
                  <a:lnTo>
                    <a:pt x="722" y="1338"/>
                  </a:lnTo>
                  <a:lnTo>
                    <a:pt x="860" y="1023"/>
                  </a:lnTo>
                  <a:lnTo>
                    <a:pt x="921" y="868"/>
                  </a:lnTo>
                  <a:lnTo>
                    <a:pt x="971" y="725"/>
                  </a:lnTo>
                  <a:lnTo>
                    <a:pt x="1004" y="602"/>
                  </a:lnTo>
                  <a:lnTo>
                    <a:pt x="1013" y="551"/>
                  </a:lnTo>
                  <a:lnTo>
                    <a:pt x="1016" y="508"/>
                  </a:lnTo>
                  <a:lnTo>
                    <a:pt x="1013" y="456"/>
                  </a:lnTo>
                  <a:lnTo>
                    <a:pt x="1006" y="406"/>
                  </a:lnTo>
                  <a:lnTo>
                    <a:pt x="993" y="357"/>
                  </a:lnTo>
                  <a:lnTo>
                    <a:pt x="976" y="310"/>
                  </a:lnTo>
                  <a:lnTo>
                    <a:pt x="955" y="266"/>
                  </a:lnTo>
                  <a:lnTo>
                    <a:pt x="930" y="224"/>
                  </a:lnTo>
                  <a:lnTo>
                    <a:pt x="900" y="185"/>
                  </a:lnTo>
                  <a:lnTo>
                    <a:pt x="868" y="149"/>
                  </a:lnTo>
                  <a:lnTo>
                    <a:pt x="832" y="116"/>
                  </a:lnTo>
                  <a:lnTo>
                    <a:pt x="793" y="87"/>
                  </a:lnTo>
                  <a:lnTo>
                    <a:pt x="751" y="61"/>
                  </a:lnTo>
                  <a:lnTo>
                    <a:pt x="706" y="40"/>
                  </a:lnTo>
                  <a:lnTo>
                    <a:pt x="660" y="23"/>
                  </a:lnTo>
                  <a:lnTo>
                    <a:pt x="611" y="10"/>
                  </a:lnTo>
                  <a:lnTo>
                    <a:pt x="560" y="3"/>
                  </a:lnTo>
                  <a:lnTo>
                    <a:pt x="508" y="0"/>
                  </a:lnTo>
                  <a:lnTo>
                    <a:pt x="456" y="3"/>
                  </a:lnTo>
                  <a:lnTo>
                    <a:pt x="406" y="10"/>
                  </a:lnTo>
                  <a:lnTo>
                    <a:pt x="358" y="23"/>
                  </a:lnTo>
                  <a:lnTo>
                    <a:pt x="311" y="40"/>
                  </a:lnTo>
                  <a:lnTo>
                    <a:pt x="267" y="61"/>
                  </a:lnTo>
                  <a:lnTo>
                    <a:pt x="225" y="86"/>
                  </a:lnTo>
                  <a:lnTo>
                    <a:pt x="186" y="116"/>
                  </a:lnTo>
                  <a:lnTo>
                    <a:pt x="149" y="148"/>
                  </a:lnTo>
                  <a:lnTo>
                    <a:pt x="117" y="184"/>
                  </a:lnTo>
                  <a:lnTo>
                    <a:pt x="87" y="223"/>
                  </a:lnTo>
                  <a:lnTo>
                    <a:pt x="62" y="265"/>
                  </a:lnTo>
                  <a:lnTo>
                    <a:pt x="40" y="310"/>
                  </a:lnTo>
                  <a:lnTo>
                    <a:pt x="23" y="356"/>
                  </a:lnTo>
                  <a:lnTo>
                    <a:pt x="10" y="405"/>
                  </a:lnTo>
                  <a:lnTo>
                    <a:pt x="3" y="456"/>
                  </a:lnTo>
                  <a:lnTo>
                    <a:pt x="0" y="508"/>
                  </a:lnTo>
                  <a:lnTo>
                    <a:pt x="3" y="551"/>
                  </a:lnTo>
                  <a:lnTo>
                    <a:pt x="12" y="602"/>
                  </a:lnTo>
                  <a:lnTo>
                    <a:pt x="46" y="725"/>
                  </a:lnTo>
                  <a:lnTo>
                    <a:pt x="95" y="868"/>
                  </a:lnTo>
                  <a:lnTo>
                    <a:pt x="156" y="1023"/>
                  </a:lnTo>
                  <a:lnTo>
                    <a:pt x="294" y="1338"/>
                  </a:lnTo>
                  <a:lnTo>
                    <a:pt x="421" y="1606"/>
                  </a:lnTo>
                  <a:lnTo>
                    <a:pt x="428" y="1618"/>
                  </a:lnTo>
                  <a:lnTo>
                    <a:pt x="437" y="1629"/>
                  </a:lnTo>
                  <a:lnTo>
                    <a:pt x="447" y="1638"/>
                  </a:lnTo>
                  <a:lnTo>
                    <a:pt x="458" y="1645"/>
                  </a:lnTo>
                  <a:lnTo>
                    <a:pt x="470" y="1651"/>
                  </a:lnTo>
                  <a:lnTo>
                    <a:pt x="482" y="1655"/>
                  </a:lnTo>
                  <a:lnTo>
                    <a:pt x="495" y="1658"/>
                  </a:lnTo>
                  <a:lnTo>
                    <a:pt x="508" y="1658"/>
                  </a:lnTo>
                  <a:lnTo>
                    <a:pt x="521" y="1658"/>
                  </a:lnTo>
                  <a:lnTo>
                    <a:pt x="534" y="1655"/>
                  </a:lnTo>
                  <a:lnTo>
                    <a:pt x="546" y="1651"/>
                  </a:lnTo>
                  <a:lnTo>
                    <a:pt x="558" y="1645"/>
                  </a:lnTo>
                  <a:lnTo>
                    <a:pt x="569" y="1638"/>
                  </a:lnTo>
                  <a:lnTo>
                    <a:pt x="579" y="1629"/>
                  </a:lnTo>
                  <a:lnTo>
                    <a:pt x="588" y="1618"/>
                  </a:lnTo>
                  <a:close/>
                  <a:moveTo>
                    <a:pt x="260" y="463"/>
                  </a:moveTo>
                  <a:lnTo>
                    <a:pt x="261" y="437"/>
                  </a:lnTo>
                  <a:lnTo>
                    <a:pt x="265" y="412"/>
                  </a:lnTo>
                  <a:lnTo>
                    <a:pt x="271" y="388"/>
                  </a:lnTo>
                  <a:lnTo>
                    <a:pt x="280" y="365"/>
                  </a:lnTo>
                  <a:lnTo>
                    <a:pt x="290" y="344"/>
                  </a:lnTo>
                  <a:lnTo>
                    <a:pt x="303" y="323"/>
                  </a:lnTo>
                  <a:lnTo>
                    <a:pt x="317" y="304"/>
                  </a:lnTo>
                  <a:lnTo>
                    <a:pt x="333" y="286"/>
                  </a:lnTo>
                  <a:lnTo>
                    <a:pt x="351" y="270"/>
                  </a:lnTo>
                  <a:lnTo>
                    <a:pt x="370" y="256"/>
                  </a:lnTo>
                  <a:lnTo>
                    <a:pt x="391" y="244"/>
                  </a:lnTo>
                  <a:lnTo>
                    <a:pt x="412" y="233"/>
                  </a:lnTo>
                  <a:lnTo>
                    <a:pt x="435" y="225"/>
                  </a:lnTo>
                  <a:lnTo>
                    <a:pt x="459" y="219"/>
                  </a:lnTo>
                  <a:lnTo>
                    <a:pt x="483" y="215"/>
                  </a:lnTo>
                  <a:lnTo>
                    <a:pt x="508" y="214"/>
                  </a:lnTo>
                  <a:lnTo>
                    <a:pt x="534" y="215"/>
                  </a:lnTo>
                  <a:lnTo>
                    <a:pt x="559" y="219"/>
                  </a:lnTo>
                  <a:lnTo>
                    <a:pt x="583" y="225"/>
                  </a:lnTo>
                  <a:lnTo>
                    <a:pt x="606" y="234"/>
                  </a:lnTo>
                  <a:lnTo>
                    <a:pt x="627" y="244"/>
                  </a:lnTo>
                  <a:lnTo>
                    <a:pt x="648" y="257"/>
                  </a:lnTo>
                  <a:lnTo>
                    <a:pt x="667" y="271"/>
                  </a:lnTo>
                  <a:lnTo>
                    <a:pt x="685" y="287"/>
                  </a:lnTo>
                  <a:lnTo>
                    <a:pt x="701" y="305"/>
                  </a:lnTo>
                  <a:lnTo>
                    <a:pt x="715" y="324"/>
                  </a:lnTo>
                  <a:lnTo>
                    <a:pt x="727" y="345"/>
                  </a:lnTo>
                  <a:lnTo>
                    <a:pt x="738" y="367"/>
                  </a:lnTo>
                  <a:lnTo>
                    <a:pt x="746" y="389"/>
                  </a:lnTo>
                  <a:lnTo>
                    <a:pt x="752" y="413"/>
                  </a:lnTo>
                  <a:lnTo>
                    <a:pt x="756" y="438"/>
                  </a:lnTo>
                  <a:lnTo>
                    <a:pt x="757" y="463"/>
                  </a:lnTo>
                  <a:lnTo>
                    <a:pt x="756" y="488"/>
                  </a:lnTo>
                  <a:lnTo>
                    <a:pt x="752" y="513"/>
                  </a:lnTo>
                  <a:lnTo>
                    <a:pt x="746" y="537"/>
                  </a:lnTo>
                  <a:lnTo>
                    <a:pt x="737" y="560"/>
                  </a:lnTo>
                  <a:lnTo>
                    <a:pt x="727" y="582"/>
                  </a:lnTo>
                  <a:lnTo>
                    <a:pt x="714" y="602"/>
                  </a:lnTo>
                  <a:lnTo>
                    <a:pt x="700" y="621"/>
                  </a:lnTo>
                  <a:lnTo>
                    <a:pt x="683" y="639"/>
                  </a:lnTo>
                  <a:lnTo>
                    <a:pt x="666" y="655"/>
                  </a:lnTo>
                  <a:lnTo>
                    <a:pt x="647" y="669"/>
                  </a:lnTo>
                  <a:lnTo>
                    <a:pt x="626" y="681"/>
                  </a:lnTo>
                  <a:lnTo>
                    <a:pt x="604" y="692"/>
                  </a:lnTo>
                  <a:lnTo>
                    <a:pt x="581" y="700"/>
                  </a:lnTo>
                  <a:lnTo>
                    <a:pt x="558" y="706"/>
                  </a:lnTo>
                  <a:lnTo>
                    <a:pt x="533" y="710"/>
                  </a:lnTo>
                  <a:lnTo>
                    <a:pt x="508" y="711"/>
                  </a:lnTo>
                  <a:lnTo>
                    <a:pt x="482" y="710"/>
                  </a:lnTo>
                  <a:lnTo>
                    <a:pt x="458" y="707"/>
                  </a:lnTo>
                  <a:lnTo>
                    <a:pt x="434" y="701"/>
                  </a:lnTo>
                  <a:lnTo>
                    <a:pt x="411" y="693"/>
                  </a:lnTo>
                  <a:lnTo>
                    <a:pt x="389" y="683"/>
                  </a:lnTo>
                  <a:lnTo>
                    <a:pt x="369" y="670"/>
                  </a:lnTo>
                  <a:lnTo>
                    <a:pt x="350" y="656"/>
                  </a:lnTo>
                  <a:lnTo>
                    <a:pt x="332" y="640"/>
                  </a:lnTo>
                  <a:lnTo>
                    <a:pt x="316" y="622"/>
                  </a:lnTo>
                  <a:lnTo>
                    <a:pt x="302" y="603"/>
                  </a:lnTo>
                  <a:lnTo>
                    <a:pt x="290" y="582"/>
                  </a:lnTo>
                  <a:lnTo>
                    <a:pt x="279" y="560"/>
                  </a:lnTo>
                  <a:lnTo>
                    <a:pt x="271" y="537"/>
                  </a:lnTo>
                  <a:lnTo>
                    <a:pt x="265" y="513"/>
                  </a:lnTo>
                  <a:lnTo>
                    <a:pt x="261" y="4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8137617" y="4389088"/>
              <a:ext cx="36720" cy="32040"/>
            </a:xfrm>
            <a:custGeom>
              <a:avLst/>
              <a:gdLst/>
              <a:ahLst/>
              <a:cxnLst/>
              <a:rect l="l" t="t" r="r" b="b"/>
              <a:pathLst>
                <a:path w="103" h="90" extrusionOk="0">
                  <a:moveTo>
                    <a:pt x="49" y="8"/>
                  </a:moveTo>
                  <a:lnTo>
                    <a:pt x="42" y="12"/>
                  </a:lnTo>
                  <a:lnTo>
                    <a:pt x="35" y="17"/>
                  </a:lnTo>
                  <a:lnTo>
                    <a:pt x="28" y="21"/>
                  </a:ln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2" y="31"/>
                  </a:lnTo>
                  <a:lnTo>
                    <a:pt x="9" y="33"/>
                  </a:lnTo>
                  <a:lnTo>
                    <a:pt x="7" y="36"/>
                  </a:lnTo>
                  <a:lnTo>
                    <a:pt x="5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4" y="70"/>
                  </a:lnTo>
                  <a:lnTo>
                    <a:pt x="5" y="72"/>
                  </a:lnTo>
                  <a:lnTo>
                    <a:pt x="6" y="74"/>
                  </a:lnTo>
                  <a:lnTo>
                    <a:pt x="7" y="76"/>
                  </a:lnTo>
                  <a:lnTo>
                    <a:pt x="9" y="78"/>
                  </a:lnTo>
                  <a:lnTo>
                    <a:pt x="10" y="80"/>
                  </a:lnTo>
                  <a:lnTo>
                    <a:pt x="12" y="82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8" y="86"/>
                  </a:lnTo>
                  <a:lnTo>
                    <a:pt x="20" y="87"/>
                  </a:lnTo>
                  <a:lnTo>
                    <a:pt x="22" y="88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5" y="89"/>
                  </a:lnTo>
                  <a:lnTo>
                    <a:pt x="46" y="88"/>
                  </a:lnTo>
                  <a:lnTo>
                    <a:pt x="49" y="87"/>
                  </a:lnTo>
                  <a:lnTo>
                    <a:pt x="54" y="85"/>
                  </a:lnTo>
                  <a:lnTo>
                    <a:pt x="59" y="82"/>
                  </a:lnTo>
                  <a:lnTo>
                    <a:pt x="70" y="76"/>
                  </a:lnTo>
                  <a:lnTo>
                    <a:pt x="91" y="61"/>
                  </a:lnTo>
                  <a:lnTo>
                    <a:pt x="93" y="59"/>
                  </a:lnTo>
                  <a:lnTo>
                    <a:pt x="95" y="57"/>
                  </a:lnTo>
                  <a:lnTo>
                    <a:pt x="97" y="54"/>
                  </a:lnTo>
                  <a:lnTo>
                    <a:pt x="99" y="51"/>
                  </a:lnTo>
                  <a:lnTo>
                    <a:pt x="100" y="48"/>
                  </a:lnTo>
                  <a:lnTo>
                    <a:pt x="101" y="45"/>
                  </a:lnTo>
                  <a:lnTo>
                    <a:pt x="102" y="42"/>
                  </a:lnTo>
                  <a:lnTo>
                    <a:pt x="103" y="39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9"/>
                  </a:lnTo>
                  <a:lnTo>
                    <a:pt x="102" y="26"/>
                  </a:lnTo>
                  <a:lnTo>
                    <a:pt x="101" y="22"/>
                  </a:lnTo>
                  <a:lnTo>
                    <a:pt x="100" y="19"/>
                  </a:lnTo>
                  <a:lnTo>
                    <a:pt x="98" y="16"/>
                  </a:lnTo>
                  <a:lnTo>
                    <a:pt x="97" y="13"/>
                  </a:lnTo>
                  <a:lnTo>
                    <a:pt x="94" y="10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4"/>
                  </a:lnTo>
                  <a:lnTo>
                    <a:pt x="84" y="2"/>
                  </a:lnTo>
                  <a:lnTo>
                    <a:pt x="81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2"/>
                  </a:lnTo>
                  <a:lnTo>
                    <a:pt x="58" y="3"/>
                  </a:lnTo>
                  <a:lnTo>
                    <a:pt x="55" y="5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8113137" y="4280008"/>
              <a:ext cx="85320" cy="101520"/>
            </a:xfrm>
            <a:custGeom>
              <a:avLst/>
              <a:gdLst/>
              <a:ahLst/>
              <a:cxnLst/>
              <a:rect l="l" t="t" r="r" b="b"/>
              <a:pathLst>
                <a:path w="238" h="283" extrusionOk="0">
                  <a:moveTo>
                    <a:pt x="167" y="181"/>
                  </a:moveTo>
                  <a:lnTo>
                    <a:pt x="168" y="188"/>
                  </a:lnTo>
                  <a:lnTo>
                    <a:pt x="169" y="196"/>
                  </a:lnTo>
                  <a:lnTo>
                    <a:pt x="169" y="203"/>
                  </a:lnTo>
                  <a:lnTo>
                    <a:pt x="169" y="210"/>
                  </a:lnTo>
                  <a:lnTo>
                    <a:pt x="168" y="218"/>
                  </a:lnTo>
                  <a:lnTo>
                    <a:pt x="167" y="225"/>
                  </a:lnTo>
                  <a:lnTo>
                    <a:pt x="166" y="233"/>
                  </a:lnTo>
                  <a:lnTo>
                    <a:pt x="164" y="240"/>
                  </a:lnTo>
                  <a:lnTo>
                    <a:pt x="163" y="243"/>
                  </a:lnTo>
                  <a:lnTo>
                    <a:pt x="163" y="246"/>
                  </a:lnTo>
                  <a:lnTo>
                    <a:pt x="162" y="250"/>
                  </a:lnTo>
                  <a:lnTo>
                    <a:pt x="163" y="253"/>
                  </a:lnTo>
                  <a:lnTo>
                    <a:pt x="163" y="256"/>
                  </a:lnTo>
                  <a:lnTo>
                    <a:pt x="164" y="259"/>
                  </a:lnTo>
                  <a:lnTo>
                    <a:pt x="166" y="263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71" y="271"/>
                  </a:lnTo>
                  <a:lnTo>
                    <a:pt x="174" y="274"/>
                  </a:lnTo>
                  <a:lnTo>
                    <a:pt x="176" y="276"/>
                  </a:lnTo>
                  <a:lnTo>
                    <a:pt x="179" y="278"/>
                  </a:lnTo>
                  <a:lnTo>
                    <a:pt x="182" y="280"/>
                  </a:lnTo>
                  <a:lnTo>
                    <a:pt x="186" y="282"/>
                  </a:lnTo>
                  <a:lnTo>
                    <a:pt x="189" y="283"/>
                  </a:lnTo>
                  <a:lnTo>
                    <a:pt x="198" y="283"/>
                  </a:lnTo>
                  <a:lnTo>
                    <a:pt x="201" y="283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8" y="281"/>
                  </a:lnTo>
                  <a:lnTo>
                    <a:pt x="211" y="280"/>
                  </a:lnTo>
                  <a:lnTo>
                    <a:pt x="213" y="278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0" y="273"/>
                  </a:lnTo>
                  <a:lnTo>
                    <a:pt x="222" y="271"/>
                  </a:lnTo>
                  <a:lnTo>
                    <a:pt x="224" y="269"/>
                  </a:lnTo>
                  <a:lnTo>
                    <a:pt x="226" y="267"/>
                  </a:lnTo>
                  <a:lnTo>
                    <a:pt x="228" y="265"/>
                  </a:lnTo>
                  <a:lnTo>
                    <a:pt x="229" y="262"/>
                  </a:lnTo>
                  <a:lnTo>
                    <a:pt x="231" y="260"/>
                  </a:lnTo>
                  <a:lnTo>
                    <a:pt x="232" y="257"/>
                  </a:lnTo>
                  <a:lnTo>
                    <a:pt x="235" y="246"/>
                  </a:lnTo>
                  <a:lnTo>
                    <a:pt x="237" y="236"/>
                  </a:lnTo>
                  <a:lnTo>
                    <a:pt x="238" y="225"/>
                  </a:lnTo>
                  <a:lnTo>
                    <a:pt x="238" y="213"/>
                  </a:lnTo>
                  <a:lnTo>
                    <a:pt x="238" y="202"/>
                  </a:lnTo>
                  <a:lnTo>
                    <a:pt x="237" y="191"/>
                  </a:lnTo>
                  <a:lnTo>
                    <a:pt x="236" y="181"/>
                  </a:lnTo>
                  <a:lnTo>
                    <a:pt x="234" y="170"/>
                  </a:lnTo>
                  <a:lnTo>
                    <a:pt x="230" y="152"/>
                  </a:lnTo>
                  <a:lnTo>
                    <a:pt x="225" y="135"/>
                  </a:lnTo>
                  <a:lnTo>
                    <a:pt x="218" y="119"/>
                  </a:lnTo>
                  <a:lnTo>
                    <a:pt x="209" y="103"/>
                  </a:lnTo>
                  <a:lnTo>
                    <a:pt x="200" y="88"/>
                  </a:lnTo>
                  <a:lnTo>
                    <a:pt x="189" y="74"/>
                  </a:lnTo>
                  <a:lnTo>
                    <a:pt x="177" y="61"/>
                  </a:lnTo>
                  <a:lnTo>
                    <a:pt x="164" y="49"/>
                  </a:lnTo>
                  <a:lnTo>
                    <a:pt x="150" y="38"/>
                  </a:lnTo>
                  <a:lnTo>
                    <a:pt x="135" y="28"/>
                  </a:lnTo>
                  <a:lnTo>
                    <a:pt x="120" y="20"/>
                  </a:lnTo>
                  <a:lnTo>
                    <a:pt x="103" y="13"/>
                  </a:lnTo>
                  <a:lnTo>
                    <a:pt x="87" y="7"/>
                  </a:lnTo>
                  <a:lnTo>
                    <a:pt x="69" y="3"/>
                  </a:lnTo>
                  <a:lnTo>
                    <a:pt x="52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2" y="48"/>
                  </a:lnTo>
                  <a:lnTo>
                    <a:pt x="4" y="51"/>
                  </a:lnTo>
                  <a:lnTo>
                    <a:pt x="5" y="54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12" y="61"/>
                  </a:lnTo>
                  <a:lnTo>
                    <a:pt x="14" y="63"/>
                  </a:lnTo>
                  <a:lnTo>
                    <a:pt x="17" y="64"/>
                  </a:lnTo>
                  <a:lnTo>
                    <a:pt x="20" y="65"/>
                  </a:lnTo>
                  <a:lnTo>
                    <a:pt x="23" y="67"/>
                  </a:lnTo>
                  <a:lnTo>
                    <a:pt x="27" y="67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46" y="69"/>
                  </a:lnTo>
                  <a:lnTo>
                    <a:pt x="57" y="70"/>
                  </a:lnTo>
                  <a:lnTo>
                    <a:pt x="68" y="73"/>
                  </a:lnTo>
                  <a:lnTo>
                    <a:pt x="79" y="77"/>
                  </a:lnTo>
                  <a:lnTo>
                    <a:pt x="90" y="81"/>
                  </a:lnTo>
                  <a:lnTo>
                    <a:pt x="100" y="87"/>
                  </a:lnTo>
                  <a:lnTo>
                    <a:pt x="110" y="93"/>
                  </a:lnTo>
                  <a:lnTo>
                    <a:pt x="119" y="100"/>
                  </a:lnTo>
                  <a:lnTo>
                    <a:pt x="128" y="108"/>
                  </a:lnTo>
                  <a:lnTo>
                    <a:pt x="136" y="117"/>
                  </a:lnTo>
                  <a:lnTo>
                    <a:pt x="143" y="126"/>
                  </a:lnTo>
                  <a:lnTo>
                    <a:pt x="150" y="136"/>
                  </a:lnTo>
                  <a:lnTo>
                    <a:pt x="156" y="146"/>
                  </a:lnTo>
                  <a:lnTo>
                    <a:pt x="160" y="157"/>
                  </a:lnTo>
                  <a:lnTo>
                    <a:pt x="164" y="1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6" name="Google Shape;906;p32"/>
          <p:cNvSpPr/>
          <p:nvPr/>
        </p:nvSpPr>
        <p:spPr>
          <a:xfrm>
            <a:off x="9261794" y="4139308"/>
            <a:ext cx="489139" cy="727765"/>
          </a:xfrm>
          <a:custGeom>
            <a:avLst/>
            <a:gdLst/>
            <a:ahLst/>
            <a:cxnLst/>
            <a:rect l="l" t="t" r="r" b="b"/>
            <a:pathLst>
              <a:path w="1112" h="1654" extrusionOk="0">
                <a:moveTo>
                  <a:pt x="1035" y="838"/>
                </a:moveTo>
                <a:lnTo>
                  <a:pt x="1036" y="836"/>
                </a:lnTo>
                <a:lnTo>
                  <a:pt x="1038" y="833"/>
                </a:lnTo>
                <a:lnTo>
                  <a:pt x="1041" y="828"/>
                </a:lnTo>
                <a:lnTo>
                  <a:pt x="1044" y="823"/>
                </a:lnTo>
                <a:lnTo>
                  <a:pt x="1046" y="820"/>
                </a:lnTo>
                <a:lnTo>
                  <a:pt x="1047" y="818"/>
                </a:lnTo>
                <a:lnTo>
                  <a:pt x="1055" y="801"/>
                </a:lnTo>
                <a:lnTo>
                  <a:pt x="1068" y="773"/>
                </a:lnTo>
                <a:lnTo>
                  <a:pt x="1079" y="745"/>
                </a:lnTo>
                <a:lnTo>
                  <a:pt x="1089" y="715"/>
                </a:lnTo>
                <a:lnTo>
                  <a:pt x="1097" y="685"/>
                </a:lnTo>
                <a:lnTo>
                  <a:pt x="1104" y="654"/>
                </a:lnTo>
                <a:lnTo>
                  <a:pt x="1108" y="622"/>
                </a:lnTo>
                <a:lnTo>
                  <a:pt x="1111" y="589"/>
                </a:lnTo>
                <a:lnTo>
                  <a:pt x="1112" y="556"/>
                </a:lnTo>
                <a:lnTo>
                  <a:pt x="1112" y="539"/>
                </a:lnTo>
                <a:lnTo>
                  <a:pt x="1111" y="522"/>
                </a:lnTo>
                <a:lnTo>
                  <a:pt x="1109" y="505"/>
                </a:lnTo>
                <a:lnTo>
                  <a:pt x="1108" y="489"/>
                </a:lnTo>
                <a:lnTo>
                  <a:pt x="1102" y="456"/>
                </a:lnTo>
                <a:lnTo>
                  <a:pt x="1095" y="423"/>
                </a:lnTo>
                <a:lnTo>
                  <a:pt x="1095" y="422"/>
                </a:lnTo>
                <a:lnTo>
                  <a:pt x="1095" y="421"/>
                </a:lnTo>
                <a:lnTo>
                  <a:pt x="1095" y="420"/>
                </a:lnTo>
                <a:lnTo>
                  <a:pt x="1094" y="420"/>
                </a:lnTo>
                <a:lnTo>
                  <a:pt x="1094" y="418"/>
                </a:lnTo>
                <a:lnTo>
                  <a:pt x="1093" y="416"/>
                </a:lnTo>
                <a:lnTo>
                  <a:pt x="1093" y="415"/>
                </a:lnTo>
                <a:lnTo>
                  <a:pt x="1092" y="413"/>
                </a:lnTo>
                <a:lnTo>
                  <a:pt x="1092" y="412"/>
                </a:lnTo>
                <a:lnTo>
                  <a:pt x="1092" y="411"/>
                </a:lnTo>
                <a:lnTo>
                  <a:pt x="1092" y="410"/>
                </a:lnTo>
                <a:lnTo>
                  <a:pt x="1092" y="409"/>
                </a:lnTo>
                <a:lnTo>
                  <a:pt x="1078" y="367"/>
                </a:lnTo>
                <a:lnTo>
                  <a:pt x="1070" y="346"/>
                </a:lnTo>
                <a:lnTo>
                  <a:pt x="1066" y="335"/>
                </a:lnTo>
                <a:lnTo>
                  <a:pt x="1061" y="324"/>
                </a:lnTo>
                <a:lnTo>
                  <a:pt x="1060" y="321"/>
                </a:lnTo>
                <a:lnTo>
                  <a:pt x="1058" y="318"/>
                </a:lnTo>
                <a:lnTo>
                  <a:pt x="1055" y="312"/>
                </a:lnTo>
                <a:lnTo>
                  <a:pt x="1052" y="307"/>
                </a:lnTo>
                <a:lnTo>
                  <a:pt x="1050" y="304"/>
                </a:lnTo>
                <a:lnTo>
                  <a:pt x="1049" y="302"/>
                </a:lnTo>
                <a:lnTo>
                  <a:pt x="1045" y="295"/>
                </a:lnTo>
                <a:lnTo>
                  <a:pt x="1042" y="289"/>
                </a:lnTo>
                <a:lnTo>
                  <a:pt x="1035" y="274"/>
                </a:lnTo>
                <a:lnTo>
                  <a:pt x="1031" y="266"/>
                </a:lnTo>
                <a:lnTo>
                  <a:pt x="1030" y="264"/>
                </a:lnTo>
                <a:lnTo>
                  <a:pt x="1029" y="262"/>
                </a:lnTo>
                <a:lnTo>
                  <a:pt x="1028" y="261"/>
                </a:lnTo>
                <a:lnTo>
                  <a:pt x="1028" y="260"/>
                </a:lnTo>
                <a:lnTo>
                  <a:pt x="1027" y="260"/>
                </a:lnTo>
                <a:lnTo>
                  <a:pt x="1008" y="231"/>
                </a:lnTo>
                <a:lnTo>
                  <a:pt x="987" y="204"/>
                </a:lnTo>
                <a:lnTo>
                  <a:pt x="964" y="178"/>
                </a:lnTo>
                <a:lnTo>
                  <a:pt x="940" y="154"/>
                </a:lnTo>
                <a:lnTo>
                  <a:pt x="914" y="131"/>
                </a:lnTo>
                <a:lnTo>
                  <a:pt x="887" y="109"/>
                </a:lnTo>
                <a:lnTo>
                  <a:pt x="859" y="89"/>
                </a:lnTo>
                <a:lnTo>
                  <a:pt x="829" y="71"/>
                </a:lnTo>
                <a:lnTo>
                  <a:pt x="799" y="55"/>
                </a:lnTo>
                <a:lnTo>
                  <a:pt x="767" y="41"/>
                </a:lnTo>
                <a:lnTo>
                  <a:pt x="734" y="29"/>
                </a:lnTo>
                <a:lnTo>
                  <a:pt x="700" y="19"/>
                </a:lnTo>
                <a:lnTo>
                  <a:pt x="665" y="11"/>
                </a:lnTo>
                <a:lnTo>
                  <a:pt x="630" y="5"/>
                </a:lnTo>
                <a:lnTo>
                  <a:pt x="593" y="1"/>
                </a:lnTo>
                <a:lnTo>
                  <a:pt x="556" y="0"/>
                </a:lnTo>
                <a:lnTo>
                  <a:pt x="499" y="3"/>
                </a:lnTo>
                <a:lnTo>
                  <a:pt x="444" y="11"/>
                </a:lnTo>
                <a:lnTo>
                  <a:pt x="390" y="25"/>
                </a:lnTo>
                <a:lnTo>
                  <a:pt x="339" y="44"/>
                </a:lnTo>
                <a:lnTo>
                  <a:pt x="291" y="67"/>
                </a:lnTo>
                <a:lnTo>
                  <a:pt x="245" y="95"/>
                </a:lnTo>
                <a:lnTo>
                  <a:pt x="202" y="127"/>
                </a:lnTo>
                <a:lnTo>
                  <a:pt x="162" y="162"/>
                </a:lnTo>
                <a:lnTo>
                  <a:pt x="127" y="202"/>
                </a:lnTo>
                <a:lnTo>
                  <a:pt x="95" y="245"/>
                </a:lnTo>
                <a:lnTo>
                  <a:pt x="67" y="291"/>
                </a:lnTo>
                <a:lnTo>
                  <a:pt x="44" y="339"/>
                </a:lnTo>
                <a:lnTo>
                  <a:pt x="25" y="390"/>
                </a:lnTo>
                <a:lnTo>
                  <a:pt x="11" y="444"/>
                </a:lnTo>
                <a:lnTo>
                  <a:pt x="3" y="499"/>
                </a:lnTo>
                <a:lnTo>
                  <a:pt x="0" y="556"/>
                </a:lnTo>
                <a:lnTo>
                  <a:pt x="2" y="598"/>
                </a:lnTo>
                <a:lnTo>
                  <a:pt x="6" y="639"/>
                </a:lnTo>
                <a:lnTo>
                  <a:pt x="14" y="679"/>
                </a:lnTo>
                <a:lnTo>
                  <a:pt x="24" y="718"/>
                </a:lnTo>
                <a:lnTo>
                  <a:pt x="37" y="756"/>
                </a:lnTo>
                <a:lnTo>
                  <a:pt x="52" y="792"/>
                </a:lnTo>
                <a:lnTo>
                  <a:pt x="70" y="827"/>
                </a:lnTo>
                <a:lnTo>
                  <a:pt x="90" y="861"/>
                </a:lnTo>
                <a:lnTo>
                  <a:pt x="553" y="1654"/>
                </a:lnTo>
                <a:lnTo>
                  <a:pt x="942" y="988"/>
                </a:lnTo>
                <a:lnTo>
                  <a:pt x="1016" y="861"/>
                </a:lnTo>
                <a:lnTo>
                  <a:pt x="1020" y="858"/>
                </a:lnTo>
                <a:lnTo>
                  <a:pt x="1023" y="855"/>
                </a:lnTo>
                <a:lnTo>
                  <a:pt x="1025" y="852"/>
                </a:lnTo>
                <a:lnTo>
                  <a:pt x="1028" y="849"/>
                </a:lnTo>
                <a:lnTo>
                  <a:pt x="1030" y="847"/>
                </a:lnTo>
                <a:lnTo>
                  <a:pt x="1031" y="844"/>
                </a:lnTo>
                <a:close/>
                <a:moveTo>
                  <a:pt x="242" y="584"/>
                </a:moveTo>
                <a:lnTo>
                  <a:pt x="244" y="552"/>
                </a:lnTo>
                <a:lnTo>
                  <a:pt x="248" y="521"/>
                </a:lnTo>
                <a:lnTo>
                  <a:pt x="256" y="491"/>
                </a:lnTo>
                <a:lnTo>
                  <a:pt x="267" y="463"/>
                </a:lnTo>
                <a:lnTo>
                  <a:pt x="280" y="435"/>
                </a:lnTo>
                <a:lnTo>
                  <a:pt x="296" y="409"/>
                </a:lnTo>
                <a:lnTo>
                  <a:pt x="314" y="385"/>
                </a:lnTo>
                <a:lnTo>
                  <a:pt x="334" y="363"/>
                </a:lnTo>
                <a:lnTo>
                  <a:pt x="356" y="343"/>
                </a:lnTo>
                <a:lnTo>
                  <a:pt x="381" y="325"/>
                </a:lnTo>
                <a:lnTo>
                  <a:pt x="406" y="309"/>
                </a:lnTo>
                <a:lnTo>
                  <a:pt x="434" y="296"/>
                </a:lnTo>
                <a:lnTo>
                  <a:pt x="463" y="285"/>
                </a:lnTo>
                <a:lnTo>
                  <a:pt x="493" y="277"/>
                </a:lnTo>
                <a:lnTo>
                  <a:pt x="524" y="273"/>
                </a:lnTo>
                <a:lnTo>
                  <a:pt x="556" y="271"/>
                </a:lnTo>
                <a:lnTo>
                  <a:pt x="578" y="272"/>
                </a:lnTo>
                <a:lnTo>
                  <a:pt x="600" y="274"/>
                </a:lnTo>
                <a:lnTo>
                  <a:pt x="621" y="278"/>
                </a:lnTo>
                <a:lnTo>
                  <a:pt x="642" y="283"/>
                </a:lnTo>
                <a:lnTo>
                  <a:pt x="662" y="289"/>
                </a:lnTo>
                <a:lnTo>
                  <a:pt x="682" y="297"/>
                </a:lnTo>
                <a:lnTo>
                  <a:pt x="701" y="306"/>
                </a:lnTo>
                <a:lnTo>
                  <a:pt x="719" y="316"/>
                </a:lnTo>
                <a:lnTo>
                  <a:pt x="721" y="317"/>
                </a:lnTo>
                <a:lnTo>
                  <a:pt x="723" y="318"/>
                </a:lnTo>
                <a:lnTo>
                  <a:pt x="726" y="320"/>
                </a:lnTo>
                <a:lnTo>
                  <a:pt x="730" y="322"/>
                </a:lnTo>
                <a:lnTo>
                  <a:pt x="731" y="323"/>
                </a:lnTo>
                <a:lnTo>
                  <a:pt x="733" y="324"/>
                </a:lnTo>
                <a:lnTo>
                  <a:pt x="745" y="333"/>
                </a:lnTo>
                <a:lnTo>
                  <a:pt x="757" y="343"/>
                </a:lnTo>
                <a:lnTo>
                  <a:pt x="768" y="353"/>
                </a:lnTo>
                <a:lnTo>
                  <a:pt x="779" y="364"/>
                </a:lnTo>
                <a:lnTo>
                  <a:pt x="799" y="386"/>
                </a:lnTo>
                <a:lnTo>
                  <a:pt x="817" y="410"/>
                </a:lnTo>
                <a:lnTo>
                  <a:pt x="833" y="436"/>
                </a:lnTo>
                <a:lnTo>
                  <a:pt x="847" y="464"/>
                </a:lnTo>
                <a:lnTo>
                  <a:pt x="857" y="493"/>
                </a:lnTo>
                <a:lnTo>
                  <a:pt x="865" y="523"/>
                </a:lnTo>
                <a:lnTo>
                  <a:pt x="868" y="539"/>
                </a:lnTo>
                <a:lnTo>
                  <a:pt x="870" y="555"/>
                </a:lnTo>
                <a:lnTo>
                  <a:pt x="872" y="571"/>
                </a:lnTo>
                <a:lnTo>
                  <a:pt x="872" y="587"/>
                </a:lnTo>
                <a:lnTo>
                  <a:pt x="870" y="619"/>
                </a:lnTo>
                <a:lnTo>
                  <a:pt x="866" y="650"/>
                </a:lnTo>
                <a:lnTo>
                  <a:pt x="862" y="666"/>
                </a:lnTo>
                <a:lnTo>
                  <a:pt x="858" y="680"/>
                </a:lnTo>
                <a:lnTo>
                  <a:pt x="853" y="695"/>
                </a:lnTo>
                <a:lnTo>
                  <a:pt x="848" y="709"/>
                </a:lnTo>
                <a:lnTo>
                  <a:pt x="834" y="737"/>
                </a:lnTo>
                <a:lnTo>
                  <a:pt x="818" y="763"/>
                </a:lnTo>
                <a:lnTo>
                  <a:pt x="800" y="787"/>
                </a:lnTo>
                <a:lnTo>
                  <a:pt x="779" y="810"/>
                </a:lnTo>
                <a:lnTo>
                  <a:pt x="778" y="810"/>
                </a:lnTo>
                <a:lnTo>
                  <a:pt x="778" y="811"/>
                </a:lnTo>
                <a:lnTo>
                  <a:pt x="776" y="812"/>
                </a:lnTo>
                <a:lnTo>
                  <a:pt x="773" y="814"/>
                </a:lnTo>
                <a:lnTo>
                  <a:pt x="771" y="816"/>
                </a:lnTo>
                <a:lnTo>
                  <a:pt x="770" y="816"/>
                </a:lnTo>
                <a:lnTo>
                  <a:pt x="770" y="817"/>
                </a:lnTo>
                <a:lnTo>
                  <a:pt x="769" y="818"/>
                </a:lnTo>
                <a:lnTo>
                  <a:pt x="768" y="819"/>
                </a:lnTo>
                <a:lnTo>
                  <a:pt x="768" y="820"/>
                </a:lnTo>
                <a:lnTo>
                  <a:pt x="767" y="821"/>
                </a:lnTo>
                <a:lnTo>
                  <a:pt x="764" y="823"/>
                </a:lnTo>
                <a:lnTo>
                  <a:pt x="761" y="826"/>
                </a:lnTo>
                <a:lnTo>
                  <a:pt x="756" y="831"/>
                </a:lnTo>
                <a:lnTo>
                  <a:pt x="751" y="836"/>
                </a:lnTo>
                <a:lnTo>
                  <a:pt x="748" y="839"/>
                </a:lnTo>
                <a:lnTo>
                  <a:pt x="745" y="841"/>
                </a:lnTo>
                <a:lnTo>
                  <a:pt x="726" y="853"/>
                </a:lnTo>
                <a:lnTo>
                  <a:pt x="715" y="860"/>
                </a:lnTo>
                <a:lnTo>
                  <a:pt x="705" y="866"/>
                </a:lnTo>
                <a:lnTo>
                  <a:pt x="702" y="868"/>
                </a:lnTo>
                <a:lnTo>
                  <a:pt x="699" y="870"/>
                </a:lnTo>
                <a:lnTo>
                  <a:pt x="695" y="872"/>
                </a:lnTo>
                <a:lnTo>
                  <a:pt x="692" y="873"/>
                </a:lnTo>
                <a:lnTo>
                  <a:pt x="677" y="880"/>
                </a:lnTo>
                <a:lnTo>
                  <a:pt x="674" y="881"/>
                </a:lnTo>
                <a:lnTo>
                  <a:pt x="670" y="883"/>
                </a:lnTo>
                <a:lnTo>
                  <a:pt x="663" y="886"/>
                </a:lnTo>
                <a:lnTo>
                  <a:pt x="655" y="889"/>
                </a:lnTo>
                <a:lnTo>
                  <a:pt x="652" y="891"/>
                </a:lnTo>
                <a:lnTo>
                  <a:pt x="649" y="892"/>
                </a:lnTo>
                <a:lnTo>
                  <a:pt x="627" y="898"/>
                </a:lnTo>
                <a:lnTo>
                  <a:pt x="603" y="902"/>
                </a:lnTo>
                <a:lnTo>
                  <a:pt x="591" y="904"/>
                </a:lnTo>
                <a:lnTo>
                  <a:pt x="580" y="905"/>
                </a:lnTo>
                <a:lnTo>
                  <a:pt x="568" y="906"/>
                </a:lnTo>
                <a:lnTo>
                  <a:pt x="556" y="906"/>
                </a:lnTo>
                <a:lnTo>
                  <a:pt x="524" y="903"/>
                </a:lnTo>
                <a:lnTo>
                  <a:pt x="493" y="897"/>
                </a:lnTo>
                <a:lnTo>
                  <a:pt x="463" y="888"/>
                </a:lnTo>
                <a:lnTo>
                  <a:pt x="434" y="876"/>
                </a:lnTo>
                <a:lnTo>
                  <a:pt x="406" y="863"/>
                </a:lnTo>
                <a:lnTo>
                  <a:pt x="381" y="846"/>
                </a:lnTo>
                <a:lnTo>
                  <a:pt x="356" y="828"/>
                </a:lnTo>
                <a:lnTo>
                  <a:pt x="334" y="807"/>
                </a:lnTo>
                <a:lnTo>
                  <a:pt x="314" y="785"/>
                </a:lnTo>
                <a:lnTo>
                  <a:pt x="296" y="760"/>
                </a:lnTo>
                <a:lnTo>
                  <a:pt x="280" y="734"/>
                </a:lnTo>
                <a:lnTo>
                  <a:pt x="267" y="707"/>
                </a:lnTo>
                <a:lnTo>
                  <a:pt x="256" y="678"/>
                </a:lnTo>
                <a:lnTo>
                  <a:pt x="248" y="648"/>
                </a:lnTo>
                <a:lnTo>
                  <a:pt x="244" y="61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" name="Google Shape;907;p32"/>
          <p:cNvSpPr/>
          <p:nvPr/>
        </p:nvSpPr>
        <p:spPr>
          <a:xfrm>
            <a:off x="9262676" y="4958947"/>
            <a:ext cx="489139" cy="728645"/>
          </a:xfrm>
          <a:custGeom>
            <a:avLst/>
            <a:gdLst/>
            <a:ahLst/>
            <a:cxnLst/>
            <a:rect l="l" t="t" r="r" b="b"/>
            <a:pathLst>
              <a:path w="1112" h="1656" extrusionOk="0">
                <a:moveTo>
                  <a:pt x="556" y="1656"/>
                </a:moveTo>
                <a:lnTo>
                  <a:pt x="91" y="860"/>
                </a:lnTo>
                <a:lnTo>
                  <a:pt x="70" y="826"/>
                </a:lnTo>
                <a:lnTo>
                  <a:pt x="52" y="790"/>
                </a:lnTo>
                <a:lnTo>
                  <a:pt x="36" y="753"/>
                </a:lnTo>
                <a:lnTo>
                  <a:pt x="23" y="715"/>
                </a:lnTo>
                <a:lnTo>
                  <a:pt x="13" y="677"/>
                </a:lnTo>
                <a:lnTo>
                  <a:pt x="6" y="637"/>
                </a:lnTo>
                <a:lnTo>
                  <a:pt x="1" y="597"/>
                </a:lnTo>
                <a:lnTo>
                  <a:pt x="0" y="556"/>
                </a:lnTo>
                <a:lnTo>
                  <a:pt x="3" y="499"/>
                </a:lnTo>
                <a:lnTo>
                  <a:pt x="11" y="444"/>
                </a:lnTo>
                <a:lnTo>
                  <a:pt x="25" y="390"/>
                </a:lnTo>
                <a:lnTo>
                  <a:pt x="44" y="339"/>
                </a:lnTo>
                <a:lnTo>
                  <a:pt x="67" y="291"/>
                </a:lnTo>
                <a:lnTo>
                  <a:pt x="95" y="245"/>
                </a:lnTo>
                <a:lnTo>
                  <a:pt x="127" y="202"/>
                </a:lnTo>
                <a:lnTo>
                  <a:pt x="163" y="162"/>
                </a:lnTo>
                <a:lnTo>
                  <a:pt x="202" y="127"/>
                </a:lnTo>
                <a:lnTo>
                  <a:pt x="245" y="95"/>
                </a:lnTo>
                <a:lnTo>
                  <a:pt x="291" y="67"/>
                </a:lnTo>
                <a:lnTo>
                  <a:pt x="340" y="44"/>
                </a:lnTo>
                <a:lnTo>
                  <a:pt x="391" y="25"/>
                </a:lnTo>
                <a:lnTo>
                  <a:pt x="444" y="11"/>
                </a:lnTo>
                <a:lnTo>
                  <a:pt x="499" y="3"/>
                </a:lnTo>
                <a:lnTo>
                  <a:pt x="556" y="0"/>
                </a:lnTo>
                <a:lnTo>
                  <a:pt x="592" y="1"/>
                </a:lnTo>
                <a:lnTo>
                  <a:pt x="627" y="5"/>
                </a:lnTo>
                <a:lnTo>
                  <a:pt x="662" y="10"/>
                </a:lnTo>
                <a:lnTo>
                  <a:pt x="696" y="18"/>
                </a:lnTo>
                <a:lnTo>
                  <a:pt x="730" y="28"/>
                </a:lnTo>
                <a:lnTo>
                  <a:pt x="763" y="39"/>
                </a:lnTo>
                <a:lnTo>
                  <a:pt x="795" y="53"/>
                </a:lnTo>
                <a:lnTo>
                  <a:pt x="826" y="69"/>
                </a:lnTo>
                <a:lnTo>
                  <a:pt x="856" y="87"/>
                </a:lnTo>
                <a:lnTo>
                  <a:pt x="884" y="106"/>
                </a:lnTo>
                <a:lnTo>
                  <a:pt x="912" y="128"/>
                </a:lnTo>
                <a:lnTo>
                  <a:pt x="938" y="151"/>
                </a:lnTo>
                <a:lnTo>
                  <a:pt x="963" y="175"/>
                </a:lnTo>
                <a:lnTo>
                  <a:pt x="986" y="202"/>
                </a:lnTo>
                <a:lnTo>
                  <a:pt x="1008" y="230"/>
                </a:lnTo>
                <a:lnTo>
                  <a:pt x="1028" y="259"/>
                </a:lnTo>
                <a:lnTo>
                  <a:pt x="1030" y="263"/>
                </a:lnTo>
                <a:lnTo>
                  <a:pt x="1032" y="266"/>
                </a:lnTo>
                <a:lnTo>
                  <a:pt x="1036" y="273"/>
                </a:lnTo>
                <a:lnTo>
                  <a:pt x="1040" y="280"/>
                </a:lnTo>
                <a:lnTo>
                  <a:pt x="1042" y="283"/>
                </a:lnTo>
                <a:lnTo>
                  <a:pt x="1044" y="286"/>
                </a:lnTo>
                <a:lnTo>
                  <a:pt x="1046" y="290"/>
                </a:lnTo>
                <a:lnTo>
                  <a:pt x="1047" y="294"/>
                </a:lnTo>
                <a:lnTo>
                  <a:pt x="1049" y="298"/>
                </a:lnTo>
                <a:lnTo>
                  <a:pt x="1050" y="302"/>
                </a:lnTo>
                <a:lnTo>
                  <a:pt x="1051" y="305"/>
                </a:lnTo>
                <a:lnTo>
                  <a:pt x="1053" y="308"/>
                </a:lnTo>
                <a:lnTo>
                  <a:pt x="1056" y="314"/>
                </a:lnTo>
                <a:lnTo>
                  <a:pt x="1062" y="324"/>
                </a:lnTo>
                <a:lnTo>
                  <a:pt x="1070" y="344"/>
                </a:lnTo>
                <a:lnTo>
                  <a:pt x="1078" y="365"/>
                </a:lnTo>
                <a:lnTo>
                  <a:pt x="1086" y="386"/>
                </a:lnTo>
                <a:lnTo>
                  <a:pt x="1093" y="409"/>
                </a:lnTo>
                <a:lnTo>
                  <a:pt x="1095" y="423"/>
                </a:lnTo>
                <a:lnTo>
                  <a:pt x="1099" y="439"/>
                </a:lnTo>
                <a:lnTo>
                  <a:pt x="1103" y="455"/>
                </a:lnTo>
                <a:lnTo>
                  <a:pt x="1106" y="471"/>
                </a:lnTo>
                <a:lnTo>
                  <a:pt x="1108" y="488"/>
                </a:lnTo>
                <a:lnTo>
                  <a:pt x="1110" y="505"/>
                </a:lnTo>
                <a:lnTo>
                  <a:pt x="1111" y="522"/>
                </a:lnTo>
                <a:lnTo>
                  <a:pt x="1112" y="556"/>
                </a:lnTo>
                <a:lnTo>
                  <a:pt x="1111" y="587"/>
                </a:lnTo>
                <a:lnTo>
                  <a:pt x="1108" y="619"/>
                </a:lnTo>
                <a:lnTo>
                  <a:pt x="1104" y="650"/>
                </a:lnTo>
                <a:lnTo>
                  <a:pt x="1098" y="681"/>
                </a:lnTo>
                <a:lnTo>
                  <a:pt x="1090" y="712"/>
                </a:lnTo>
                <a:lnTo>
                  <a:pt x="1080" y="742"/>
                </a:lnTo>
                <a:lnTo>
                  <a:pt x="1069" y="772"/>
                </a:lnTo>
                <a:lnTo>
                  <a:pt x="1056" y="801"/>
                </a:lnTo>
                <a:lnTo>
                  <a:pt x="1047" y="818"/>
                </a:lnTo>
                <a:lnTo>
                  <a:pt x="1046" y="820"/>
                </a:lnTo>
                <a:lnTo>
                  <a:pt x="1045" y="823"/>
                </a:lnTo>
                <a:lnTo>
                  <a:pt x="1042" y="828"/>
                </a:lnTo>
                <a:lnTo>
                  <a:pt x="1039" y="833"/>
                </a:lnTo>
                <a:lnTo>
                  <a:pt x="1037" y="836"/>
                </a:lnTo>
                <a:lnTo>
                  <a:pt x="1036" y="838"/>
                </a:lnTo>
                <a:lnTo>
                  <a:pt x="1029" y="849"/>
                </a:lnTo>
                <a:lnTo>
                  <a:pt x="1026" y="854"/>
                </a:lnTo>
                <a:lnTo>
                  <a:pt x="1022" y="860"/>
                </a:lnTo>
                <a:close/>
                <a:moveTo>
                  <a:pt x="556" y="104"/>
                </a:moveTo>
                <a:lnTo>
                  <a:pt x="510" y="106"/>
                </a:lnTo>
                <a:lnTo>
                  <a:pt x="464" y="113"/>
                </a:lnTo>
                <a:lnTo>
                  <a:pt x="421" y="124"/>
                </a:lnTo>
                <a:lnTo>
                  <a:pt x="379" y="140"/>
                </a:lnTo>
                <a:lnTo>
                  <a:pt x="339" y="159"/>
                </a:lnTo>
                <a:lnTo>
                  <a:pt x="302" y="181"/>
                </a:lnTo>
                <a:lnTo>
                  <a:pt x="267" y="208"/>
                </a:lnTo>
                <a:lnTo>
                  <a:pt x="235" y="237"/>
                </a:lnTo>
                <a:lnTo>
                  <a:pt x="206" y="269"/>
                </a:lnTo>
                <a:lnTo>
                  <a:pt x="179" y="304"/>
                </a:lnTo>
                <a:lnTo>
                  <a:pt x="157" y="341"/>
                </a:lnTo>
                <a:lnTo>
                  <a:pt x="138" y="381"/>
                </a:lnTo>
                <a:lnTo>
                  <a:pt x="122" y="423"/>
                </a:lnTo>
                <a:lnTo>
                  <a:pt x="111" y="466"/>
                </a:lnTo>
                <a:lnTo>
                  <a:pt x="104" y="512"/>
                </a:lnTo>
                <a:lnTo>
                  <a:pt x="102" y="558"/>
                </a:lnTo>
                <a:lnTo>
                  <a:pt x="103" y="591"/>
                </a:lnTo>
                <a:lnTo>
                  <a:pt x="107" y="624"/>
                </a:lnTo>
                <a:lnTo>
                  <a:pt x="112" y="656"/>
                </a:lnTo>
                <a:lnTo>
                  <a:pt x="120" y="688"/>
                </a:lnTo>
                <a:lnTo>
                  <a:pt x="131" y="719"/>
                </a:lnTo>
                <a:lnTo>
                  <a:pt x="143" y="749"/>
                </a:lnTo>
                <a:lnTo>
                  <a:pt x="158" y="779"/>
                </a:lnTo>
                <a:lnTo>
                  <a:pt x="175" y="807"/>
                </a:lnTo>
                <a:lnTo>
                  <a:pt x="178" y="810"/>
                </a:lnTo>
                <a:lnTo>
                  <a:pt x="556" y="1456"/>
                </a:lnTo>
                <a:lnTo>
                  <a:pt x="935" y="810"/>
                </a:lnTo>
                <a:lnTo>
                  <a:pt x="936" y="808"/>
                </a:lnTo>
                <a:lnTo>
                  <a:pt x="937" y="805"/>
                </a:lnTo>
                <a:lnTo>
                  <a:pt x="939" y="802"/>
                </a:lnTo>
                <a:lnTo>
                  <a:pt x="940" y="800"/>
                </a:lnTo>
                <a:lnTo>
                  <a:pt x="946" y="790"/>
                </a:lnTo>
                <a:lnTo>
                  <a:pt x="954" y="773"/>
                </a:lnTo>
                <a:lnTo>
                  <a:pt x="955" y="771"/>
                </a:lnTo>
                <a:lnTo>
                  <a:pt x="956" y="769"/>
                </a:lnTo>
                <a:lnTo>
                  <a:pt x="958" y="766"/>
                </a:lnTo>
                <a:lnTo>
                  <a:pt x="961" y="762"/>
                </a:lnTo>
                <a:lnTo>
                  <a:pt x="962" y="761"/>
                </a:lnTo>
                <a:lnTo>
                  <a:pt x="963" y="759"/>
                </a:lnTo>
                <a:lnTo>
                  <a:pt x="974" y="735"/>
                </a:lnTo>
                <a:lnTo>
                  <a:pt x="983" y="711"/>
                </a:lnTo>
                <a:lnTo>
                  <a:pt x="991" y="687"/>
                </a:lnTo>
                <a:lnTo>
                  <a:pt x="997" y="662"/>
                </a:lnTo>
                <a:lnTo>
                  <a:pt x="1002" y="636"/>
                </a:lnTo>
                <a:lnTo>
                  <a:pt x="1005" y="611"/>
                </a:lnTo>
                <a:lnTo>
                  <a:pt x="1007" y="584"/>
                </a:lnTo>
                <a:lnTo>
                  <a:pt x="1008" y="558"/>
                </a:lnTo>
                <a:lnTo>
                  <a:pt x="1008" y="544"/>
                </a:lnTo>
                <a:lnTo>
                  <a:pt x="1007" y="531"/>
                </a:lnTo>
                <a:lnTo>
                  <a:pt x="1004" y="504"/>
                </a:lnTo>
                <a:lnTo>
                  <a:pt x="1000" y="477"/>
                </a:lnTo>
                <a:lnTo>
                  <a:pt x="994" y="451"/>
                </a:lnTo>
                <a:lnTo>
                  <a:pt x="991" y="440"/>
                </a:lnTo>
                <a:lnTo>
                  <a:pt x="986" y="423"/>
                </a:lnTo>
                <a:lnTo>
                  <a:pt x="980" y="406"/>
                </a:lnTo>
                <a:lnTo>
                  <a:pt x="974" y="389"/>
                </a:lnTo>
                <a:lnTo>
                  <a:pt x="966" y="372"/>
                </a:lnTo>
                <a:lnTo>
                  <a:pt x="964" y="367"/>
                </a:lnTo>
                <a:lnTo>
                  <a:pt x="961" y="362"/>
                </a:lnTo>
                <a:lnTo>
                  <a:pt x="959" y="357"/>
                </a:lnTo>
                <a:lnTo>
                  <a:pt x="957" y="352"/>
                </a:lnTo>
                <a:lnTo>
                  <a:pt x="956" y="349"/>
                </a:lnTo>
                <a:lnTo>
                  <a:pt x="954" y="346"/>
                </a:lnTo>
                <a:lnTo>
                  <a:pt x="951" y="341"/>
                </a:lnTo>
                <a:lnTo>
                  <a:pt x="949" y="336"/>
                </a:lnTo>
                <a:lnTo>
                  <a:pt x="947" y="333"/>
                </a:lnTo>
                <a:lnTo>
                  <a:pt x="946" y="330"/>
                </a:lnTo>
                <a:lnTo>
                  <a:pt x="945" y="329"/>
                </a:lnTo>
                <a:lnTo>
                  <a:pt x="944" y="327"/>
                </a:lnTo>
                <a:lnTo>
                  <a:pt x="941" y="324"/>
                </a:lnTo>
                <a:lnTo>
                  <a:pt x="940" y="323"/>
                </a:lnTo>
                <a:lnTo>
                  <a:pt x="939" y="321"/>
                </a:lnTo>
                <a:lnTo>
                  <a:pt x="939" y="320"/>
                </a:lnTo>
                <a:lnTo>
                  <a:pt x="938" y="320"/>
                </a:lnTo>
                <a:lnTo>
                  <a:pt x="938" y="319"/>
                </a:lnTo>
                <a:lnTo>
                  <a:pt x="937" y="319"/>
                </a:lnTo>
                <a:lnTo>
                  <a:pt x="921" y="294"/>
                </a:lnTo>
                <a:lnTo>
                  <a:pt x="904" y="271"/>
                </a:lnTo>
                <a:lnTo>
                  <a:pt x="885" y="249"/>
                </a:lnTo>
                <a:lnTo>
                  <a:pt x="865" y="228"/>
                </a:lnTo>
                <a:lnTo>
                  <a:pt x="844" y="209"/>
                </a:lnTo>
                <a:lnTo>
                  <a:pt x="822" y="191"/>
                </a:lnTo>
                <a:lnTo>
                  <a:pt x="799" y="175"/>
                </a:lnTo>
                <a:lnTo>
                  <a:pt x="775" y="160"/>
                </a:lnTo>
                <a:lnTo>
                  <a:pt x="750" y="148"/>
                </a:lnTo>
                <a:lnTo>
                  <a:pt x="724" y="136"/>
                </a:lnTo>
                <a:lnTo>
                  <a:pt x="697" y="126"/>
                </a:lnTo>
                <a:lnTo>
                  <a:pt x="670" y="118"/>
                </a:lnTo>
                <a:lnTo>
                  <a:pt x="642" y="112"/>
                </a:lnTo>
                <a:lnTo>
                  <a:pt x="614" y="108"/>
                </a:lnTo>
                <a:lnTo>
                  <a:pt x="585" y="105"/>
                </a:lnTo>
                <a:close/>
                <a:moveTo>
                  <a:pt x="556" y="917"/>
                </a:moveTo>
                <a:lnTo>
                  <a:pt x="522" y="915"/>
                </a:lnTo>
                <a:lnTo>
                  <a:pt x="488" y="910"/>
                </a:lnTo>
                <a:lnTo>
                  <a:pt x="456" y="902"/>
                </a:lnTo>
                <a:lnTo>
                  <a:pt x="425" y="891"/>
                </a:lnTo>
                <a:lnTo>
                  <a:pt x="396" y="876"/>
                </a:lnTo>
                <a:lnTo>
                  <a:pt x="368" y="860"/>
                </a:lnTo>
                <a:lnTo>
                  <a:pt x="342" y="840"/>
                </a:lnTo>
                <a:lnTo>
                  <a:pt x="319" y="819"/>
                </a:lnTo>
                <a:lnTo>
                  <a:pt x="297" y="795"/>
                </a:lnTo>
                <a:lnTo>
                  <a:pt x="278" y="769"/>
                </a:lnTo>
                <a:lnTo>
                  <a:pt x="261" y="741"/>
                </a:lnTo>
                <a:lnTo>
                  <a:pt x="247" y="712"/>
                </a:lnTo>
                <a:lnTo>
                  <a:pt x="236" y="681"/>
                </a:lnTo>
                <a:lnTo>
                  <a:pt x="228" y="649"/>
                </a:lnTo>
                <a:lnTo>
                  <a:pt x="223" y="615"/>
                </a:lnTo>
                <a:lnTo>
                  <a:pt x="221" y="581"/>
                </a:lnTo>
                <a:lnTo>
                  <a:pt x="223" y="547"/>
                </a:lnTo>
                <a:lnTo>
                  <a:pt x="228" y="513"/>
                </a:lnTo>
                <a:lnTo>
                  <a:pt x="236" y="481"/>
                </a:lnTo>
                <a:lnTo>
                  <a:pt x="247" y="450"/>
                </a:lnTo>
                <a:lnTo>
                  <a:pt x="261" y="421"/>
                </a:lnTo>
                <a:lnTo>
                  <a:pt x="278" y="393"/>
                </a:lnTo>
                <a:lnTo>
                  <a:pt x="297" y="367"/>
                </a:lnTo>
                <a:lnTo>
                  <a:pt x="319" y="343"/>
                </a:lnTo>
                <a:lnTo>
                  <a:pt x="342" y="322"/>
                </a:lnTo>
                <a:lnTo>
                  <a:pt x="368" y="302"/>
                </a:lnTo>
                <a:lnTo>
                  <a:pt x="396" y="285"/>
                </a:lnTo>
                <a:lnTo>
                  <a:pt x="425" y="271"/>
                </a:lnTo>
                <a:lnTo>
                  <a:pt x="456" y="260"/>
                </a:lnTo>
                <a:lnTo>
                  <a:pt x="488" y="252"/>
                </a:lnTo>
                <a:lnTo>
                  <a:pt x="522" y="247"/>
                </a:lnTo>
                <a:lnTo>
                  <a:pt x="556" y="245"/>
                </a:lnTo>
                <a:lnTo>
                  <a:pt x="579" y="246"/>
                </a:lnTo>
                <a:lnTo>
                  <a:pt x="602" y="248"/>
                </a:lnTo>
                <a:lnTo>
                  <a:pt x="625" y="252"/>
                </a:lnTo>
                <a:lnTo>
                  <a:pt x="647" y="257"/>
                </a:lnTo>
                <a:lnTo>
                  <a:pt x="669" y="264"/>
                </a:lnTo>
                <a:lnTo>
                  <a:pt x="690" y="272"/>
                </a:lnTo>
                <a:lnTo>
                  <a:pt x="711" y="282"/>
                </a:lnTo>
                <a:lnTo>
                  <a:pt x="731" y="293"/>
                </a:lnTo>
                <a:lnTo>
                  <a:pt x="733" y="294"/>
                </a:lnTo>
                <a:lnTo>
                  <a:pt x="735" y="295"/>
                </a:lnTo>
                <a:lnTo>
                  <a:pt x="738" y="297"/>
                </a:lnTo>
                <a:lnTo>
                  <a:pt x="742" y="300"/>
                </a:lnTo>
                <a:lnTo>
                  <a:pt x="743" y="301"/>
                </a:lnTo>
                <a:lnTo>
                  <a:pt x="745" y="302"/>
                </a:lnTo>
                <a:lnTo>
                  <a:pt x="758" y="311"/>
                </a:lnTo>
                <a:lnTo>
                  <a:pt x="770" y="321"/>
                </a:lnTo>
                <a:lnTo>
                  <a:pt x="783" y="332"/>
                </a:lnTo>
                <a:lnTo>
                  <a:pt x="796" y="344"/>
                </a:lnTo>
                <a:lnTo>
                  <a:pt x="819" y="369"/>
                </a:lnTo>
                <a:lnTo>
                  <a:pt x="839" y="396"/>
                </a:lnTo>
                <a:lnTo>
                  <a:pt x="856" y="424"/>
                </a:lnTo>
                <a:lnTo>
                  <a:pt x="870" y="453"/>
                </a:lnTo>
                <a:lnTo>
                  <a:pt x="876" y="468"/>
                </a:lnTo>
                <a:lnTo>
                  <a:pt x="881" y="484"/>
                </a:lnTo>
                <a:lnTo>
                  <a:pt x="889" y="515"/>
                </a:lnTo>
                <a:lnTo>
                  <a:pt x="893" y="548"/>
                </a:lnTo>
                <a:lnTo>
                  <a:pt x="895" y="581"/>
                </a:lnTo>
                <a:lnTo>
                  <a:pt x="893" y="614"/>
                </a:lnTo>
                <a:lnTo>
                  <a:pt x="889" y="647"/>
                </a:lnTo>
                <a:lnTo>
                  <a:pt x="881" y="679"/>
                </a:lnTo>
                <a:lnTo>
                  <a:pt x="876" y="695"/>
                </a:lnTo>
                <a:lnTo>
                  <a:pt x="870" y="710"/>
                </a:lnTo>
                <a:lnTo>
                  <a:pt x="863" y="725"/>
                </a:lnTo>
                <a:lnTo>
                  <a:pt x="856" y="739"/>
                </a:lnTo>
                <a:lnTo>
                  <a:pt x="848" y="754"/>
                </a:lnTo>
                <a:lnTo>
                  <a:pt x="839" y="767"/>
                </a:lnTo>
                <a:lnTo>
                  <a:pt x="829" y="781"/>
                </a:lnTo>
                <a:lnTo>
                  <a:pt x="819" y="794"/>
                </a:lnTo>
                <a:lnTo>
                  <a:pt x="808" y="806"/>
                </a:lnTo>
                <a:lnTo>
                  <a:pt x="796" y="818"/>
                </a:lnTo>
                <a:lnTo>
                  <a:pt x="785" y="829"/>
                </a:lnTo>
                <a:lnTo>
                  <a:pt x="782" y="832"/>
                </a:lnTo>
                <a:lnTo>
                  <a:pt x="779" y="835"/>
                </a:lnTo>
                <a:lnTo>
                  <a:pt x="776" y="838"/>
                </a:lnTo>
                <a:lnTo>
                  <a:pt x="772" y="840"/>
                </a:lnTo>
                <a:lnTo>
                  <a:pt x="760" y="849"/>
                </a:lnTo>
                <a:lnTo>
                  <a:pt x="738" y="863"/>
                </a:lnTo>
                <a:lnTo>
                  <a:pt x="733" y="866"/>
                </a:lnTo>
                <a:lnTo>
                  <a:pt x="727" y="869"/>
                </a:lnTo>
                <a:lnTo>
                  <a:pt x="722" y="872"/>
                </a:lnTo>
                <a:lnTo>
                  <a:pt x="717" y="874"/>
                </a:lnTo>
                <a:lnTo>
                  <a:pt x="714" y="876"/>
                </a:lnTo>
                <a:lnTo>
                  <a:pt x="710" y="878"/>
                </a:lnTo>
                <a:lnTo>
                  <a:pt x="707" y="881"/>
                </a:lnTo>
                <a:lnTo>
                  <a:pt x="703" y="883"/>
                </a:lnTo>
                <a:lnTo>
                  <a:pt x="700" y="884"/>
                </a:lnTo>
                <a:lnTo>
                  <a:pt x="696" y="886"/>
                </a:lnTo>
                <a:lnTo>
                  <a:pt x="692" y="888"/>
                </a:lnTo>
                <a:lnTo>
                  <a:pt x="689" y="889"/>
                </a:lnTo>
                <a:lnTo>
                  <a:pt x="681" y="892"/>
                </a:lnTo>
                <a:lnTo>
                  <a:pt x="673" y="895"/>
                </a:lnTo>
                <a:lnTo>
                  <a:pt x="666" y="898"/>
                </a:lnTo>
                <a:lnTo>
                  <a:pt x="658" y="900"/>
                </a:lnTo>
                <a:lnTo>
                  <a:pt x="645" y="904"/>
                </a:lnTo>
                <a:lnTo>
                  <a:pt x="632" y="907"/>
                </a:lnTo>
                <a:lnTo>
                  <a:pt x="620" y="910"/>
                </a:lnTo>
                <a:lnTo>
                  <a:pt x="607" y="913"/>
                </a:lnTo>
                <a:lnTo>
                  <a:pt x="594" y="914"/>
                </a:lnTo>
                <a:lnTo>
                  <a:pt x="581" y="916"/>
                </a:lnTo>
                <a:lnTo>
                  <a:pt x="569" y="917"/>
                </a:lnTo>
                <a:close/>
                <a:moveTo>
                  <a:pt x="556" y="347"/>
                </a:moveTo>
                <a:lnTo>
                  <a:pt x="532" y="348"/>
                </a:lnTo>
                <a:lnTo>
                  <a:pt x="509" y="352"/>
                </a:lnTo>
                <a:lnTo>
                  <a:pt x="486" y="357"/>
                </a:lnTo>
                <a:lnTo>
                  <a:pt x="465" y="365"/>
                </a:lnTo>
                <a:lnTo>
                  <a:pt x="445" y="375"/>
                </a:lnTo>
                <a:lnTo>
                  <a:pt x="425" y="387"/>
                </a:lnTo>
                <a:lnTo>
                  <a:pt x="407" y="400"/>
                </a:lnTo>
                <a:lnTo>
                  <a:pt x="391" y="415"/>
                </a:lnTo>
                <a:lnTo>
                  <a:pt x="375" y="432"/>
                </a:lnTo>
                <a:lnTo>
                  <a:pt x="362" y="450"/>
                </a:lnTo>
                <a:lnTo>
                  <a:pt x="350" y="469"/>
                </a:lnTo>
                <a:lnTo>
                  <a:pt x="340" y="490"/>
                </a:lnTo>
                <a:lnTo>
                  <a:pt x="333" y="511"/>
                </a:lnTo>
                <a:lnTo>
                  <a:pt x="327" y="534"/>
                </a:lnTo>
                <a:lnTo>
                  <a:pt x="323" y="557"/>
                </a:lnTo>
                <a:lnTo>
                  <a:pt x="322" y="581"/>
                </a:lnTo>
                <a:lnTo>
                  <a:pt x="323" y="605"/>
                </a:lnTo>
                <a:lnTo>
                  <a:pt x="327" y="628"/>
                </a:lnTo>
                <a:lnTo>
                  <a:pt x="333" y="651"/>
                </a:lnTo>
                <a:lnTo>
                  <a:pt x="340" y="672"/>
                </a:lnTo>
                <a:lnTo>
                  <a:pt x="350" y="693"/>
                </a:lnTo>
                <a:lnTo>
                  <a:pt x="362" y="712"/>
                </a:lnTo>
                <a:lnTo>
                  <a:pt x="375" y="730"/>
                </a:lnTo>
                <a:lnTo>
                  <a:pt x="391" y="747"/>
                </a:lnTo>
                <a:lnTo>
                  <a:pt x="407" y="762"/>
                </a:lnTo>
                <a:lnTo>
                  <a:pt x="425" y="775"/>
                </a:lnTo>
                <a:lnTo>
                  <a:pt x="445" y="787"/>
                </a:lnTo>
                <a:lnTo>
                  <a:pt x="465" y="797"/>
                </a:lnTo>
                <a:lnTo>
                  <a:pt x="486" y="804"/>
                </a:lnTo>
                <a:lnTo>
                  <a:pt x="509" y="810"/>
                </a:lnTo>
                <a:lnTo>
                  <a:pt x="532" y="814"/>
                </a:lnTo>
                <a:lnTo>
                  <a:pt x="556" y="815"/>
                </a:lnTo>
                <a:lnTo>
                  <a:pt x="565" y="815"/>
                </a:lnTo>
                <a:lnTo>
                  <a:pt x="574" y="814"/>
                </a:lnTo>
                <a:lnTo>
                  <a:pt x="582" y="814"/>
                </a:lnTo>
                <a:lnTo>
                  <a:pt x="591" y="812"/>
                </a:lnTo>
                <a:lnTo>
                  <a:pt x="600" y="811"/>
                </a:lnTo>
                <a:lnTo>
                  <a:pt x="609" y="809"/>
                </a:lnTo>
                <a:lnTo>
                  <a:pt x="618" y="807"/>
                </a:lnTo>
                <a:lnTo>
                  <a:pt x="627" y="804"/>
                </a:lnTo>
                <a:lnTo>
                  <a:pt x="638" y="799"/>
                </a:lnTo>
                <a:lnTo>
                  <a:pt x="644" y="797"/>
                </a:lnTo>
                <a:lnTo>
                  <a:pt x="650" y="795"/>
                </a:lnTo>
                <a:lnTo>
                  <a:pt x="659" y="791"/>
                </a:lnTo>
                <a:lnTo>
                  <a:pt x="665" y="789"/>
                </a:lnTo>
                <a:lnTo>
                  <a:pt x="667" y="788"/>
                </a:lnTo>
                <a:lnTo>
                  <a:pt x="669" y="787"/>
                </a:lnTo>
                <a:lnTo>
                  <a:pt x="672" y="785"/>
                </a:lnTo>
                <a:lnTo>
                  <a:pt x="676" y="783"/>
                </a:lnTo>
                <a:lnTo>
                  <a:pt x="683" y="778"/>
                </a:lnTo>
                <a:lnTo>
                  <a:pt x="691" y="774"/>
                </a:lnTo>
                <a:lnTo>
                  <a:pt x="695" y="772"/>
                </a:lnTo>
                <a:lnTo>
                  <a:pt x="698" y="770"/>
                </a:lnTo>
                <a:lnTo>
                  <a:pt x="700" y="768"/>
                </a:lnTo>
                <a:lnTo>
                  <a:pt x="702" y="766"/>
                </a:lnTo>
                <a:lnTo>
                  <a:pt x="704" y="764"/>
                </a:lnTo>
                <a:lnTo>
                  <a:pt x="706" y="763"/>
                </a:lnTo>
                <a:lnTo>
                  <a:pt x="708" y="761"/>
                </a:lnTo>
                <a:lnTo>
                  <a:pt x="710" y="760"/>
                </a:lnTo>
                <a:lnTo>
                  <a:pt x="712" y="758"/>
                </a:lnTo>
                <a:lnTo>
                  <a:pt x="714" y="756"/>
                </a:lnTo>
                <a:lnTo>
                  <a:pt x="723" y="747"/>
                </a:lnTo>
                <a:lnTo>
                  <a:pt x="739" y="730"/>
                </a:lnTo>
                <a:lnTo>
                  <a:pt x="753" y="711"/>
                </a:lnTo>
                <a:lnTo>
                  <a:pt x="759" y="702"/>
                </a:lnTo>
                <a:lnTo>
                  <a:pt x="764" y="692"/>
                </a:lnTo>
                <a:lnTo>
                  <a:pt x="769" y="682"/>
                </a:lnTo>
                <a:lnTo>
                  <a:pt x="774" y="671"/>
                </a:lnTo>
                <a:lnTo>
                  <a:pt x="778" y="661"/>
                </a:lnTo>
                <a:lnTo>
                  <a:pt x="781" y="650"/>
                </a:lnTo>
                <a:lnTo>
                  <a:pt x="787" y="628"/>
                </a:lnTo>
                <a:lnTo>
                  <a:pt x="790" y="605"/>
                </a:lnTo>
                <a:lnTo>
                  <a:pt x="791" y="581"/>
                </a:lnTo>
                <a:lnTo>
                  <a:pt x="791" y="569"/>
                </a:lnTo>
                <a:lnTo>
                  <a:pt x="790" y="558"/>
                </a:lnTo>
                <a:lnTo>
                  <a:pt x="786" y="535"/>
                </a:lnTo>
                <a:lnTo>
                  <a:pt x="781" y="513"/>
                </a:lnTo>
                <a:lnTo>
                  <a:pt x="773" y="491"/>
                </a:lnTo>
                <a:lnTo>
                  <a:pt x="763" y="471"/>
                </a:lnTo>
                <a:lnTo>
                  <a:pt x="751" y="451"/>
                </a:lnTo>
                <a:lnTo>
                  <a:pt x="738" y="432"/>
                </a:lnTo>
                <a:lnTo>
                  <a:pt x="723" y="414"/>
                </a:lnTo>
                <a:lnTo>
                  <a:pt x="719" y="410"/>
                </a:lnTo>
                <a:lnTo>
                  <a:pt x="715" y="406"/>
                </a:lnTo>
                <a:lnTo>
                  <a:pt x="706" y="399"/>
                </a:lnTo>
                <a:lnTo>
                  <a:pt x="689" y="386"/>
                </a:lnTo>
                <a:lnTo>
                  <a:pt x="688" y="385"/>
                </a:lnTo>
                <a:lnTo>
                  <a:pt x="687" y="385"/>
                </a:lnTo>
                <a:lnTo>
                  <a:pt x="687" y="384"/>
                </a:lnTo>
                <a:lnTo>
                  <a:pt x="686" y="384"/>
                </a:lnTo>
                <a:lnTo>
                  <a:pt x="685" y="383"/>
                </a:lnTo>
                <a:lnTo>
                  <a:pt x="684" y="383"/>
                </a:lnTo>
                <a:lnTo>
                  <a:pt x="683" y="382"/>
                </a:lnTo>
                <a:lnTo>
                  <a:pt x="682" y="382"/>
                </a:lnTo>
                <a:lnTo>
                  <a:pt x="681" y="381"/>
                </a:lnTo>
                <a:lnTo>
                  <a:pt x="666" y="373"/>
                </a:lnTo>
                <a:lnTo>
                  <a:pt x="651" y="366"/>
                </a:lnTo>
                <a:lnTo>
                  <a:pt x="635" y="360"/>
                </a:lnTo>
                <a:lnTo>
                  <a:pt x="620" y="355"/>
                </a:lnTo>
                <a:lnTo>
                  <a:pt x="604" y="352"/>
                </a:lnTo>
                <a:lnTo>
                  <a:pt x="588" y="349"/>
                </a:lnTo>
                <a:lnTo>
                  <a:pt x="572" y="34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32"/>
          <p:cNvSpPr/>
          <p:nvPr/>
        </p:nvSpPr>
        <p:spPr>
          <a:xfrm>
            <a:off x="8140875" y="3285624"/>
            <a:ext cx="727765" cy="727765"/>
          </a:xfrm>
          <a:custGeom>
            <a:avLst/>
            <a:gdLst/>
            <a:ahLst/>
            <a:cxnLst/>
            <a:rect l="l" t="t" r="r" b="b"/>
            <a:pathLst>
              <a:path w="1654" h="1654" extrusionOk="0">
                <a:moveTo>
                  <a:pt x="1445" y="280"/>
                </a:moveTo>
                <a:lnTo>
                  <a:pt x="1439" y="274"/>
                </a:lnTo>
                <a:lnTo>
                  <a:pt x="1410" y="243"/>
                </a:lnTo>
                <a:lnTo>
                  <a:pt x="1379" y="214"/>
                </a:lnTo>
                <a:lnTo>
                  <a:pt x="1347" y="186"/>
                </a:lnTo>
                <a:lnTo>
                  <a:pt x="1313" y="160"/>
                </a:lnTo>
                <a:lnTo>
                  <a:pt x="1279" y="136"/>
                </a:lnTo>
                <a:lnTo>
                  <a:pt x="1242" y="113"/>
                </a:lnTo>
                <a:lnTo>
                  <a:pt x="1205" y="92"/>
                </a:lnTo>
                <a:lnTo>
                  <a:pt x="1167" y="74"/>
                </a:lnTo>
                <a:lnTo>
                  <a:pt x="1127" y="57"/>
                </a:lnTo>
                <a:lnTo>
                  <a:pt x="1087" y="42"/>
                </a:lnTo>
                <a:lnTo>
                  <a:pt x="1045" y="30"/>
                </a:lnTo>
                <a:lnTo>
                  <a:pt x="1002" y="19"/>
                </a:lnTo>
                <a:lnTo>
                  <a:pt x="959" y="11"/>
                </a:lnTo>
                <a:lnTo>
                  <a:pt x="915" y="5"/>
                </a:lnTo>
                <a:lnTo>
                  <a:pt x="870" y="1"/>
                </a:lnTo>
                <a:lnTo>
                  <a:pt x="824" y="0"/>
                </a:lnTo>
                <a:lnTo>
                  <a:pt x="779" y="1"/>
                </a:lnTo>
                <a:lnTo>
                  <a:pt x="735" y="5"/>
                </a:lnTo>
                <a:lnTo>
                  <a:pt x="692" y="11"/>
                </a:lnTo>
                <a:lnTo>
                  <a:pt x="649" y="19"/>
                </a:lnTo>
                <a:lnTo>
                  <a:pt x="608" y="29"/>
                </a:lnTo>
                <a:lnTo>
                  <a:pt x="567" y="42"/>
                </a:lnTo>
                <a:lnTo>
                  <a:pt x="527" y="56"/>
                </a:lnTo>
                <a:lnTo>
                  <a:pt x="488" y="73"/>
                </a:lnTo>
                <a:lnTo>
                  <a:pt x="413" y="111"/>
                </a:lnTo>
                <a:lnTo>
                  <a:pt x="343" y="157"/>
                </a:lnTo>
                <a:lnTo>
                  <a:pt x="278" y="208"/>
                </a:lnTo>
                <a:lnTo>
                  <a:pt x="218" y="266"/>
                </a:lnTo>
                <a:lnTo>
                  <a:pt x="216" y="268"/>
                </a:lnTo>
                <a:lnTo>
                  <a:pt x="215" y="269"/>
                </a:lnTo>
                <a:lnTo>
                  <a:pt x="214" y="270"/>
                </a:lnTo>
                <a:lnTo>
                  <a:pt x="213" y="270"/>
                </a:lnTo>
                <a:lnTo>
                  <a:pt x="213" y="271"/>
                </a:lnTo>
                <a:lnTo>
                  <a:pt x="213" y="272"/>
                </a:lnTo>
                <a:lnTo>
                  <a:pt x="212" y="272"/>
                </a:lnTo>
                <a:lnTo>
                  <a:pt x="212" y="273"/>
                </a:lnTo>
                <a:lnTo>
                  <a:pt x="212" y="274"/>
                </a:lnTo>
                <a:lnTo>
                  <a:pt x="166" y="330"/>
                </a:lnTo>
                <a:lnTo>
                  <a:pt x="124" y="390"/>
                </a:lnTo>
                <a:lnTo>
                  <a:pt x="89" y="454"/>
                </a:lnTo>
                <a:lnTo>
                  <a:pt x="58" y="521"/>
                </a:lnTo>
                <a:lnTo>
                  <a:pt x="34" y="591"/>
                </a:lnTo>
                <a:lnTo>
                  <a:pt x="16" y="663"/>
                </a:lnTo>
                <a:lnTo>
                  <a:pt x="5" y="739"/>
                </a:lnTo>
                <a:lnTo>
                  <a:pt x="0" y="816"/>
                </a:lnTo>
                <a:lnTo>
                  <a:pt x="0" y="819"/>
                </a:lnTo>
                <a:lnTo>
                  <a:pt x="0" y="822"/>
                </a:lnTo>
                <a:lnTo>
                  <a:pt x="0" y="827"/>
                </a:lnTo>
                <a:lnTo>
                  <a:pt x="4" y="912"/>
                </a:lnTo>
                <a:lnTo>
                  <a:pt x="17" y="994"/>
                </a:lnTo>
                <a:lnTo>
                  <a:pt x="37" y="1073"/>
                </a:lnTo>
                <a:lnTo>
                  <a:pt x="65" y="1149"/>
                </a:lnTo>
                <a:lnTo>
                  <a:pt x="100" y="1221"/>
                </a:lnTo>
                <a:lnTo>
                  <a:pt x="141" y="1289"/>
                </a:lnTo>
                <a:lnTo>
                  <a:pt x="189" y="1353"/>
                </a:lnTo>
                <a:lnTo>
                  <a:pt x="242" y="1412"/>
                </a:lnTo>
                <a:lnTo>
                  <a:pt x="301" y="1465"/>
                </a:lnTo>
                <a:lnTo>
                  <a:pt x="364" y="1513"/>
                </a:lnTo>
                <a:lnTo>
                  <a:pt x="433" y="1554"/>
                </a:lnTo>
                <a:lnTo>
                  <a:pt x="505" y="1589"/>
                </a:lnTo>
                <a:lnTo>
                  <a:pt x="581" y="1617"/>
                </a:lnTo>
                <a:lnTo>
                  <a:pt x="660" y="1637"/>
                </a:lnTo>
                <a:lnTo>
                  <a:pt x="742" y="1650"/>
                </a:lnTo>
                <a:lnTo>
                  <a:pt x="827" y="1654"/>
                </a:lnTo>
                <a:lnTo>
                  <a:pt x="912" y="1650"/>
                </a:lnTo>
                <a:lnTo>
                  <a:pt x="994" y="1637"/>
                </a:lnTo>
                <a:lnTo>
                  <a:pt x="1073" y="1617"/>
                </a:lnTo>
                <a:lnTo>
                  <a:pt x="1149" y="1589"/>
                </a:lnTo>
                <a:lnTo>
                  <a:pt x="1221" y="1554"/>
                </a:lnTo>
                <a:lnTo>
                  <a:pt x="1289" y="1513"/>
                </a:lnTo>
                <a:lnTo>
                  <a:pt x="1353" y="1465"/>
                </a:lnTo>
                <a:lnTo>
                  <a:pt x="1412" y="1412"/>
                </a:lnTo>
                <a:lnTo>
                  <a:pt x="1465" y="1353"/>
                </a:lnTo>
                <a:lnTo>
                  <a:pt x="1513" y="1289"/>
                </a:lnTo>
                <a:lnTo>
                  <a:pt x="1554" y="1221"/>
                </a:lnTo>
                <a:lnTo>
                  <a:pt x="1589" y="1149"/>
                </a:lnTo>
                <a:lnTo>
                  <a:pt x="1617" y="1073"/>
                </a:lnTo>
                <a:lnTo>
                  <a:pt x="1637" y="994"/>
                </a:lnTo>
                <a:lnTo>
                  <a:pt x="1650" y="912"/>
                </a:lnTo>
                <a:lnTo>
                  <a:pt x="1654" y="827"/>
                </a:lnTo>
                <a:lnTo>
                  <a:pt x="1650" y="749"/>
                </a:lnTo>
                <a:lnTo>
                  <a:pt x="1640" y="673"/>
                </a:lnTo>
                <a:lnTo>
                  <a:pt x="1622" y="599"/>
                </a:lnTo>
                <a:lnTo>
                  <a:pt x="1598" y="528"/>
                </a:lnTo>
                <a:lnTo>
                  <a:pt x="1568" y="461"/>
                </a:lnTo>
                <a:lnTo>
                  <a:pt x="1532" y="397"/>
                </a:lnTo>
                <a:lnTo>
                  <a:pt x="1491" y="336"/>
                </a:lnTo>
                <a:close/>
                <a:moveTo>
                  <a:pt x="1411" y="1268"/>
                </a:moveTo>
                <a:lnTo>
                  <a:pt x="1384" y="1242"/>
                </a:lnTo>
                <a:lnTo>
                  <a:pt x="1350" y="1213"/>
                </a:lnTo>
                <a:lnTo>
                  <a:pt x="1330" y="1197"/>
                </a:lnTo>
                <a:lnTo>
                  <a:pt x="1308" y="1181"/>
                </a:lnTo>
                <a:lnTo>
                  <a:pt x="1284" y="1165"/>
                </a:lnTo>
                <a:lnTo>
                  <a:pt x="1259" y="1149"/>
                </a:lnTo>
                <a:lnTo>
                  <a:pt x="1270" y="1117"/>
                </a:lnTo>
                <a:lnTo>
                  <a:pt x="1280" y="1084"/>
                </a:lnTo>
                <a:lnTo>
                  <a:pt x="1290" y="1050"/>
                </a:lnTo>
                <a:lnTo>
                  <a:pt x="1298" y="1015"/>
                </a:lnTo>
                <a:lnTo>
                  <a:pt x="1305" y="979"/>
                </a:lnTo>
                <a:lnTo>
                  <a:pt x="1311" y="943"/>
                </a:lnTo>
                <a:lnTo>
                  <a:pt x="1315" y="905"/>
                </a:lnTo>
                <a:lnTo>
                  <a:pt x="1318" y="867"/>
                </a:lnTo>
                <a:lnTo>
                  <a:pt x="1558" y="867"/>
                </a:lnTo>
                <a:lnTo>
                  <a:pt x="1553" y="922"/>
                </a:lnTo>
                <a:lnTo>
                  <a:pt x="1544" y="976"/>
                </a:lnTo>
                <a:lnTo>
                  <a:pt x="1530" y="1029"/>
                </a:lnTo>
                <a:lnTo>
                  <a:pt x="1513" y="1080"/>
                </a:lnTo>
                <a:lnTo>
                  <a:pt x="1493" y="1130"/>
                </a:lnTo>
                <a:lnTo>
                  <a:pt x="1469" y="1178"/>
                </a:lnTo>
                <a:lnTo>
                  <a:pt x="1441" y="1224"/>
                </a:lnTo>
                <a:close/>
                <a:moveTo>
                  <a:pt x="243" y="1273"/>
                </a:moveTo>
                <a:lnTo>
                  <a:pt x="212" y="1228"/>
                </a:lnTo>
                <a:lnTo>
                  <a:pt x="183" y="1182"/>
                </a:lnTo>
                <a:lnTo>
                  <a:pt x="158" y="1133"/>
                </a:lnTo>
                <a:lnTo>
                  <a:pt x="137" y="1083"/>
                </a:lnTo>
                <a:lnTo>
                  <a:pt x="119" y="1031"/>
                </a:lnTo>
                <a:lnTo>
                  <a:pt x="106" y="977"/>
                </a:lnTo>
                <a:lnTo>
                  <a:pt x="96" y="921"/>
                </a:lnTo>
                <a:lnTo>
                  <a:pt x="91" y="864"/>
                </a:lnTo>
                <a:lnTo>
                  <a:pt x="330" y="864"/>
                </a:lnTo>
                <a:lnTo>
                  <a:pt x="333" y="904"/>
                </a:lnTo>
                <a:lnTo>
                  <a:pt x="338" y="942"/>
                </a:lnTo>
                <a:lnTo>
                  <a:pt x="343" y="980"/>
                </a:lnTo>
                <a:lnTo>
                  <a:pt x="351" y="1016"/>
                </a:lnTo>
                <a:lnTo>
                  <a:pt x="359" y="1052"/>
                </a:lnTo>
                <a:lnTo>
                  <a:pt x="368" y="1086"/>
                </a:lnTo>
                <a:lnTo>
                  <a:pt x="379" y="1120"/>
                </a:lnTo>
                <a:lnTo>
                  <a:pt x="390" y="1152"/>
                </a:lnTo>
                <a:lnTo>
                  <a:pt x="366" y="1168"/>
                </a:lnTo>
                <a:lnTo>
                  <a:pt x="344" y="1184"/>
                </a:lnTo>
                <a:lnTo>
                  <a:pt x="304" y="1217"/>
                </a:lnTo>
                <a:lnTo>
                  <a:pt x="270" y="1247"/>
                </a:lnTo>
                <a:close/>
                <a:moveTo>
                  <a:pt x="249" y="373"/>
                </a:moveTo>
                <a:lnTo>
                  <a:pt x="275" y="398"/>
                </a:lnTo>
                <a:lnTo>
                  <a:pt x="308" y="426"/>
                </a:lnTo>
                <a:lnTo>
                  <a:pt x="347" y="457"/>
                </a:lnTo>
                <a:lnTo>
                  <a:pt x="392" y="489"/>
                </a:lnTo>
                <a:lnTo>
                  <a:pt x="381" y="520"/>
                </a:lnTo>
                <a:lnTo>
                  <a:pt x="371" y="553"/>
                </a:lnTo>
                <a:lnTo>
                  <a:pt x="361" y="587"/>
                </a:lnTo>
                <a:lnTo>
                  <a:pt x="353" y="621"/>
                </a:lnTo>
                <a:lnTo>
                  <a:pt x="346" y="657"/>
                </a:lnTo>
                <a:lnTo>
                  <a:pt x="340" y="694"/>
                </a:lnTo>
                <a:lnTo>
                  <a:pt x="336" y="732"/>
                </a:lnTo>
                <a:lnTo>
                  <a:pt x="333" y="771"/>
                </a:lnTo>
                <a:lnTo>
                  <a:pt x="93" y="771"/>
                </a:lnTo>
                <a:lnTo>
                  <a:pt x="100" y="715"/>
                </a:lnTo>
                <a:lnTo>
                  <a:pt x="110" y="661"/>
                </a:lnTo>
                <a:lnTo>
                  <a:pt x="124" y="608"/>
                </a:lnTo>
                <a:lnTo>
                  <a:pt x="142" y="557"/>
                </a:lnTo>
                <a:lnTo>
                  <a:pt x="164" y="508"/>
                </a:lnTo>
                <a:lnTo>
                  <a:pt x="189" y="460"/>
                </a:lnTo>
                <a:lnTo>
                  <a:pt x="218" y="416"/>
                </a:lnTo>
                <a:close/>
                <a:moveTo>
                  <a:pt x="776" y="517"/>
                </a:moveTo>
                <a:lnTo>
                  <a:pt x="739" y="514"/>
                </a:lnTo>
                <a:lnTo>
                  <a:pt x="703" y="509"/>
                </a:lnTo>
                <a:lnTo>
                  <a:pt x="668" y="502"/>
                </a:lnTo>
                <a:lnTo>
                  <a:pt x="634" y="493"/>
                </a:lnTo>
                <a:lnTo>
                  <a:pt x="602" y="483"/>
                </a:lnTo>
                <a:lnTo>
                  <a:pt x="572" y="472"/>
                </a:lnTo>
                <a:lnTo>
                  <a:pt x="542" y="459"/>
                </a:lnTo>
                <a:lnTo>
                  <a:pt x="514" y="446"/>
                </a:lnTo>
                <a:lnTo>
                  <a:pt x="545" y="391"/>
                </a:lnTo>
                <a:lnTo>
                  <a:pt x="578" y="341"/>
                </a:lnTo>
                <a:lnTo>
                  <a:pt x="612" y="295"/>
                </a:lnTo>
                <a:lnTo>
                  <a:pt x="647" y="254"/>
                </a:lnTo>
                <a:lnTo>
                  <a:pt x="682" y="218"/>
                </a:lnTo>
                <a:lnTo>
                  <a:pt x="715" y="186"/>
                </a:lnTo>
                <a:lnTo>
                  <a:pt x="747" y="159"/>
                </a:lnTo>
                <a:lnTo>
                  <a:pt x="776" y="136"/>
                </a:lnTo>
                <a:close/>
                <a:moveTo>
                  <a:pt x="776" y="613"/>
                </a:moveTo>
                <a:lnTo>
                  <a:pt x="776" y="771"/>
                </a:lnTo>
                <a:lnTo>
                  <a:pt x="426" y="771"/>
                </a:lnTo>
                <a:lnTo>
                  <a:pt x="429" y="738"/>
                </a:lnTo>
                <a:lnTo>
                  <a:pt x="433" y="707"/>
                </a:lnTo>
                <a:lnTo>
                  <a:pt x="437" y="676"/>
                </a:lnTo>
                <a:lnTo>
                  <a:pt x="443" y="646"/>
                </a:lnTo>
                <a:lnTo>
                  <a:pt x="450" y="617"/>
                </a:lnTo>
                <a:lnTo>
                  <a:pt x="458" y="588"/>
                </a:lnTo>
                <a:lnTo>
                  <a:pt x="467" y="561"/>
                </a:lnTo>
                <a:lnTo>
                  <a:pt x="477" y="534"/>
                </a:lnTo>
                <a:lnTo>
                  <a:pt x="509" y="548"/>
                </a:lnTo>
                <a:lnTo>
                  <a:pt x="542" y="561"/>
                </a:lnTo>
                <a:lnTo>
                  <a:pt x="577" y="574"/>
                </a:lnTo>
                <a:lnTo>
                  <a:pt x="614" y="585"/>
                </a:lnTo>
                <a:lnTo>
                  <a:pt x="652" y="594"/>
                </a:lnTo>
                <a:lnTo>
                  <a:pt x="692" y="602"/>
                </a:lnTo>
                <a:lnTo>
                  <a:pt x="733" y="609"/>
                </a:lnTo>
                <a:close/>
                <a:moveTo>
                  <a:pt x="1174" y="537"/>
                </a:moveTo>
                <a:lnTo>
                  <a:pt x="1183" y="564"/>
                </a:lnTo>
                <a:lnTo>
                  <a:pt x="1192" y="591"/>
                </a:lnTo>
                <a:lnTo>
                  <a:pt x="1199" y="619"/>
                </a:lnTo>
                <a:lnTo>
                  <a:pt x="1206" y="647"/>
                </a:lnTo>
                <a:lnTo>
                  <a:pt x="1211" y="677"/>
                </a:lnTo>
                <a:lnTo>
                  <a:pt x="1216" y="707"/>
                </a:lnTo>
                <a:lnTo>
                  <a:pt x="1220" y="739"/>
                </a:lnTo>
                <a:lnTo>
                  <a:pt x="1222" y="771"/>
                </a:lnTo>
                <a:lnTo>
                  <a:pt x="872" y="771"/>
                </a:lnTo>
                <a:lnTo>
                  <a:pt x="872" y="613"/>
                </a:lnTo>
                <a:lnTo>
                  <a:pt x="916" y="610"/>
                </a:lnTo>
                <a:lnTo>
                  <a:pt x="958" y="604"/>
                </a:lnTo>
                <a:lnTo>
                  <a:pt x="998" y="597"/>
                </a:lnTo>
                <a:lnTo>
                  <a:pt x="1036" y="587"/>
                </a:lnTo>
                <a:lnTo>
                  <a:pt x="1073" y="577"/>
                </a:lnTo>
                <a:lnTo>
                  <a:pt x="1108" y="564"/>
                </a:lnTo>
                <a:lnTo>
                  <a:pt x="1142" y="551"/>
                </a:lnTo>
                <a:close/>
                <a:moveTo>
                  <a:pt x="872" y="517"/>
                </a:moveTo>
                <a:lnTo>
                  <a:pt x="872" y="133"/>
                </a:lnTo>
                <a:lnTo>
                  <a:pt x="901" y="157"/>
                </a:lnTo>
                <a:lnTo>
                  <a:pt x="933" y="185"/>
                </a:lnTo>
                <a:lnTo>
                  <a:pt x="967" y="217"/>
                </a:lnTo>
                <a:lnTo>
                  <a:pt x="1002" y="254"/>
                </a:lnTo>
                <a:lnTo>
                  <a:pt x="1037" y="295"/>
                </a:lnTo>
                <a:lnTo>
                  <a:pt x="1072" y="341"/>
                </a:lnTo>
                <a:lnTo>
                  <a:pt x="1105" y="391"/>
                </a:lnTo>
                <a:lnTo>
                  <a:pt x="1135" y="446"/>
                </a:lnTo>
                <a:lnTo>
                  <a:pt x="1107" y="459"/>
                </a:lnTo>
                <a:lnTo>
                  <a:pt x="1078" y="472"/>
                </a:lnTo>
                <a:lnTo>
                  <a:pt x="1047" y="483"/>
                </a:lnTo>
                <a:lnTo>
                  <a:pt x="1015" y="493"/>
                </a:lnTo>
                <a:lnTo>
                  <a:pt x="981" y="502"/>
                </a:lnTo>
                <a:lnTo>
                  <a:pt x="946" y="509"/>
                </a:lnTo>
                <a:lnTo>
                  <a:pt x="910" y="514"/>
                </a:lnTo>
                <a:close/>
                <a:moveTo>
                  <a:pt x="994" y="111"/>
                </a:moveTo>
                <a:lnTo>
                  <a:pt x="1044" y="124"/>
                </a:lnTo>
                <a:lnTo>
                  <a:pt x="1092" y="141"/>
                </a:lnTo>
                <a:lnTo>
                  <a:pt x="1139" y="161"/>
                </a:lnTo>
                <a:lnTo>
                  <a:pt x="1184" y="184"/>
                </a:lnTo>
                <a:lnTo>
                  <a:pt x="1227" y="210"/>
                </a:lnTo>
                <a:lnTo>
                  <a:pt x="1268" y="239"/>
                </a:lnTo>
                <a:lnTo>
                  <a:pt x="1307" y="270"/>
                </a:lnTo>
                <a:lnTo>
                  <a:pt x="1344" y="305"/>
                </a:lnTo>
                <a:lnTo>
                  <a:pt x="1321" y="326"/>
                </a:lnTo>
                <a:lnTo>
                  <a:pt x="1293" y="350"/>
                </a:lnTo>
                <a:lnTo>
                  <a:pt x="1277" y="363"/>
                </a:lnTo>
                <a:lnTo>
                  <a:pt x="1259" y="375"/>
                </a:lnTo>
                <a:lnTo>
                  <a:pt x="1240" y="388"/>
                </a:lnTo>
                <a:lnTo>
                  <a:pt x="1219" y="401"/>
                </a:lnTo>
                <a:lnTo>
                  <a:pt x="1194" y="355"/>
                </a:lnTo>
                <a:lnTo>
                  <a:pt x="1167" y="312"/>
                </a:lnTo>
                <a:lnTo>
                  <a:pt x="1138" y="271"/>
                </a:lnTo>
                <a:lnTo>
                  <a:pt x="1109" y="233"/>
                </a:lnTo>
                <a:lnTo>
                  <a:pt x="1080" y="199"/>
                </a:lnTo>
                <a:lnTo>
                  <a:pt x="1051" y="167"/>
                </a:lnTo>
                <a:lnTo>
                  <a:pt x="1022" y="137"/>
                </a:lnTo>
                <a:close/>
                <a:moveTo>
                  <a:pt x="432" y="398"/>
                </a:moveTo>
                <a:lnTo>
                  <a:pt x="394" y="371"/>
                </a:lnTo>
                <a:lnTo>
                  <a:pt x="361" y="345"/>
                </a:lnTo>
                <a:lnTo>
                  <a:pt x="334" y="321"/>
                </a:lnTo>
                <a:lnTo>
                  <a:pt x="322" y="310"/>
                </a:lnTo>
                <a:lnTo>
                  <a:pt x="313" y="300"/>
                </a:lnTo>
                <a:lnTo>
                  <a:pt x="349" y="266"/>
                </a:lnTo>
                <a:lnTo>
                  <a:pt x="388" y="235"/>
                </a:lnTo>
                <a:lnTo>
                  <a:pt x="428" y="207"/>
                </a:lnTo>
                <a:lnTo>
                  <a:pt x="471" y="182"/>
                </a:lnTo>
                <a:lnTo>
                  <a:pt x="515" y="160"/>
                </a:lnTo>
                <a:lnTo>
                  <a:pt x="561" y="140"/>
                </a:lnTo>
                <a:lnTo>
                  <a:pt x="609" y="124"/>
                </a:lnTo>
                <a:lnTo>
                  <a:pt x="658" y="111"/>
                </a:lnTo>
                <a:lnTo>
                  <a:pt x="630" y="137"/>
                </a:lnTo>
                <a:lnTo>
                  <a:pt x="601" y="166"/>
                </a:lnTo>
                <a:lnTo>
                  <a:pt x="571" y="198"/>
                </a:lnTo>
                <a:lnTo>
                  <a:pt x="542" y="232"/>
                </a:lnTo>
                <a:lnTo>
                  <a:pt x="513" y="269"/>
                </a:lnTo>
                <a:lnTo>
                  <a:pt x="484" y="309"/>
                </a:lnTo>
                <a:lnTo>
                  <a:pt x="457" y="352"/>
                </a:lnTo>
                <a:close/>
                <a:moveTo>
                  <a:pt x="426" y="864"/>
                </a:moveTo>
                <a:lnTo>
                  <a:pt x="776" y="864"/>
                </a:lnTo>
                <a:lnTo>
                  <a:pt x="776" y="1028"/>
                </a:lnTo>
                <a:lnTo>
                  <a:pt x="733" y="1031"/>
                </a:lnTo>
                <a:lnTo>
                  <a:pt x="691" y="1036"/>
                </a:lnTo>
                <a:lnTo>
                  <a:pt x="651" y="1044"/>
                </a:lnTo>
                <a:lnTo>
                  <a:pt x="613" y="1053"/>
                </a:lnTo>
                <a:lnTo>
                  <a:pt x="577" y="1064"/>
                </a:lnTo>
                <a:lnTo>
                  <a:pt x="542" y="1076"/>
                </a:lnTo>
                <a:lnTo>
                  <a:pt x="509" y="1089"/>
                </a:lnTo>
                <a:lnTo>
                  <a:pt x="477" y="1104"/>
                </a:lnTo>
                <a:lnTo>
                  <a:pt x="459" y="1049"/>
                </a:lnTo>
                <a:lnTo>
                  <a:pt x="451" y="1020"/>
                </a:lnTo>
                <a:lnTo>
                  <a:pt x="444" y="990"/>
                </a:lnTo>
                <a:lnTo>
                  <a:pt x="438" y="959"/>
                </a:lnTo>
                <a:lnTo>
                  <a:pt x="433" y="928"/>
                </a:lnTo>
                <a:lnTo>
                  <a:pt x="429" y="896"/>
                </a:lnTo>
                <a:close/>
                <a:moveTo>
                  <a:pt x="776" y="1121"/>
                </a:moveTo>
                <a:lnTo>
                  <a:pt x="776" y="1513"/>
                </a:lnTo>
                <a:lnTo>
                  <a:pt x="747" y="1489"/>
                </a:lnTo>
                <a:lnTo>
                  <a:pt x="715" y="1460"/>
                </a:lnTo>
                <a:lnTo>
                  <a:pt x="682" y="1426"/>
                </a:lnTo>
                <a:lnTo>
                  <a:pt x="647" y="1388"/>
                </a:lnTo>
                <a:lnTo>
                  <a:pt x="612" y="1346"/>
                </a:lnTo>
                <a:lnTo>
                  <a:pt x="578" y="1299"/>
                </a:lnTo>
                <a:lnTo>
                  <a:pt x="545" y="1247"/>
                </a:lnTo>
                <a:lnTo>
                  <a:pt x="514" y="1191"/>
                </a:lnTo>
                <a:lnTo>
                  <a:pt x="542" y="1178"/>
                </a:lnTo>
                <a:lnTo>
                  <a:pt x="572" y="1167"/>
                </a:lnTo>
                <a:lnTo>
                  <a:pt x="602" y="1156"/>
                </a:lnTo>
                <a:lnTo>
                  <a:pt x="634" y="1146"/>
                </a:lnTo>
                <a:lnTo>
                  <a:pt x="668" y="1138"/>
                </a:lnTo>
                <a:lnTo>
                  <a:pt x="703" y="1130"/>
                </a:lnTo>
                <a:lnTo>
                  <a:pt x="739" y="1125"/>
                </a:lnTo>
                <a:close/>
                <a:moveTo>
                  <a:pt x="872" y="1513"/>
                </a:moveTo>
                <a:lnTo>
                  <a:pt x="872" y="1121"/>
                </a:lnTo>
                <a:lnTo>
                  <a:pt x="910" y="1124"/>
                </a:lnTo>
                <a:lnTo>
                  <a:pt x="946" y="1129"/>
                </a:lnTo>
                <a:lnTo>
                  <a:pt x="980" y="1136"/>
                </a:lnTo>
                <a:lnTo>
                  <a:pt x="1014" y="1144"/>
                </a:lnTo>
                <a:lnTo>
                  <a:pt x="1046" y="1154"/>
                </a:lnTo>
                <a:lnTo>
                  <a:pt x="1077" y="1165"/>
                </a:lnTo>
                <a:lnTo>
                  <a:pt x="1107" y="1176"/>
                </a:lnTo>
                <a:lnTo>
                  <a:pt x="1135" y="1189"/>
                </a:lnTo>
                <a:lnTo>
                  <a:pt x="1104" y="1245"/>
                </a:lnTo>
                <a:lnTo>
                  <a:pt x="1071" y="1297"/>
                </a:lnTo>
                <a:lnTo>
                  <a:pt x="1037" y="1344"/>
                </a:lnTo>
                <a:lnTo>
                  <a:pt x="1002" y="1387"/>
                </a:lnTo>
                <a:lnTo>
                  <a:pt x="967" y="1425"/>
                </a:lnTo>
                <a:lnTo>
                  <a:pt x="933" y="1459"/>
                </a:lnTo>
                <a:lnTo>
                  <a:pt x="901" y="1488"/>
                </a:lnTo>
                <a:close/>
                <a:moveTo>
                  <a:pt x="872" y="1028"/>
                </a:moveTo>
                <a:lnTo>
                  <a:pt x="872" y="864"/>
                </a:lnTo>
                <a:lnTo>
                  <a:pt x="1222" y="864"/>
                </a:lnTo>
                <a:lnTo>
                  <a:pt x="1220" y="896"/>
                </a:lnTo>
                <a:lnTo>
                  <a:pt x="1216" y="928"/>
                </a:lnTo>
                <a:lnTo>
                  <a:pt x="1211" y="958"/>
                </a:lnTo>
                <a:lnTo>
                  <a:pt x="1205" y="988"/>
                </a:lnTo>
                <a:lnTo>
                  <a:pt x="1199" y="1018"/>
                </a:lnTo>
                <a:lnTo>
                  <a:pt x="1190" y="1046"/>
                </a:lnTo>
                <a:lnTo>
                  <a:pt x="1181" y="1074"/>
                </a:lnTo>
                <a:lnTo>
                  <a:pt x="1171" y="1101"/>
                </a:lnTo>
                <a:lnTo>
                  <a:pt x="1140" y="1087"/>
                </a:lnTo>
                <a:lnTo>
                  <a:pt x="1106" y="1075"/>
                </a:lnTo>
                <a:lnTo>
                  <a:pt x="1071" y="1063"/>
                </a:lnTo>
                <a:lnTo>
                  <a:pt x="1035" y="1052"/>
                </a:lnTo>
                <a:lnTo>
                  <a:pt x="996" y="1043"/>
                </a:lnTo>
                <a:lnTo>
                  <a:pt x="956" y="1036"/>
                </a:lnTo>
                <a:lnTo>
                  <a:pt x="915" y="1031"/>
                </a:lnTo>
                <a:close/>
                <a:moveTo>
                  <a:pt x="1315" y="771"/>
                </a:moveTo>
                <a:lnTo>
                  <a:pt x="1312" y="732"/>
                </a:lnTo>
                <a:lnTo>
                  <a:pt x="1308" y="694"/>
                </a:lnTo>
                <a:lnTo>
                  <a:pt x="1302" y="658"/>
                </a:lnTo>
                <a:lnTo>
                  <a:pt x="1295" y="622"/>
                </a:lnTo>
                <a:lnTo>
                  <a:pt x="1287" y="588"/>
                </a:lnTo>
                <a:lnTo>
                  <a:pt x="1278" y="555"/>
                </a:lnTo>
                <a:lnTo>
                  <a:pt x="1267" y="522"/>
                </a:lnTo>
                <a:lnTo>
                  <a:pt x="1256" y="491"/>
                </a:lnTo>
                <a:lnTo>
                  <a:pt x="1281" y="476"/>
                </a:lnTo>
                <a:lnTo>
                  <a:pt x="1303" y="461"/>
                </a:lnTo>
                <a:lnTo>
                  <a:pt x="1324" y="447"/>
                </a:lnTo>
                <a:lnTo>
                  <a:pt x="1343" y="432"/>
                </a:lnTo>
                <a:lnTo>
                  <a:pt x="1361" y="418"/>
                </a:lnTo>
                <a:lnTo>
                  <a:pt x="1376" y="404"/>
                </a:lnTo>
                <a:lnTo>
                  <a:pt x="1403" y="379"/>
                </a:lnTo>
                <a:lnTo>
                  <a:pt x="1433" y="421"/>
                </a:lnTo>
                <a:lnTo>
                  <a:pt x="1461" y="466"/>
                </a:lnTo>
                <a:lnTo>
                  <a:pt x="1485" y="513"/>
                </a:lnTo>
                <a:lnTo>
                  <a:pt x="1506" y="561"/>
                </a:lnTo>
                <a:lnTo>
                  <a:pt x="1524" y="611"/>
                </a:lnTo>
                <a:lnTo>
                  <a:pt x="1538" y="663"/>
                </a:lnTo>
                <a:lnTo>
                  <a:pt x="1549" y="716"/>
                </a:lnTo>
                <a:lnTo>
                  <a:pt x="1555" y="771"/>
                </a:lnTo>
                <a:close/>
                <a:moveTo>
                  <a:pt x="308" y="1344"/>
                </a:moveTo>
                <a:lnTo>
                  <a:pt x="317" y="1334"/>
                </a:lnTo>
                <a:lnTo>
                  <a:pt x="328" y="1322"/>
                </a:lnTo>
                <a:lnTo>
                  <a:pt x="341" y="1310"/>
                </a:lnTo>
                <a:lnTo>
                  <a:pt x="356" y="1297"/>
                </a:lnTo>
                <a:lnTo>
                  <a:pt x="373" y="1283"/>
                </a:lnTo>
                <a:lnTo>
                  <a:pt x="392" y="1269"/>
                </a:lnTo>
                <a:lnTo>
                  <a:pt x="413" y="1254"/>
                </a:lnTo>
                <a:lnTo>
                  <a:pt x="435" y="1239"/>
                </a:lnTo>
                <a:lnTo>
                  <a:pt x="461" y="1287"/>
                </a:lnTo>
                <a:lnTo>
                  <a:pt x="489" y="1333"/>
                </a:lnTo>
                <a:lnTo>
                  <a:pt x="519" y="1375"/>
                </a:lnTo>
                <a:lnTo>
                  <a:pt x="549" y="1415"/>
                </a:lnTo>
                <a:lnTo>
                  <a:pt x="579" y="1451"/>
                </a:lnTo>
                <a:lnTo>
                  <a:pt x="609" y="1484"/>
                </a:lnTo>
                <a:lnTo>
                  <a:pt x="638" y="1514"/>
                </a:lnTo>
                <a:lnTo>
                  <a:pt x="666" y="1541"/>
                </a:lnTo>
                <a:lnTo>
                  <a:pt x="615" y="1527"/>
                </a:lnTo>
                <a:lnTo>
                  <a:pt x="565" y="1511"/>
                </a:lnTo>
                <a:lnTo>
                  <a:pt x="517" y="1490"/>
                </a:lnTo>
                <a:lnTo>
                  <a:pt x="471" y="1467"/>
                </a:lnTo>
                <a:lnTo>
                  <a:pt x="427" y="1440"/>
                </a:lnTo>
                <a:lnTo>
                  <a:pt x="385" y="1411"/>
                </a:lnTo>
                <a:lnTo>
                  <a:pt x="345" y="1379"/>
                </a:lnTo>
                <a:close/>
                <a:moveTo>
                  <a:pt x="985" y="1541"/>
                </a:moveTo>
                <a:lnTo>
                  <a:pt x="1013" y="1514"/>
                </a:lnTo>
                <a:lnTo>
                  <a:pt x="1043" y="1484"/>
                </a:lnTo>
                <a:lnTo>
                  <a:pt x="1073" y="1451"/>
                </a:lnTo>
                <a:lnTo>
                  <a:pt x="1104" y="1414"/>
                </a:lnTo>
                <a:lnTo>
                  <a:pt x="1135" y="1375"/>
                </a:lnTo>
                <a:lnTo>
                  <a:pt x="1164" y="1332"/>
                </a:lnTo>
                <a:lnTo>
                  <a:pt x="1193" y="1286"/>
                </a:lnTo>
                <a:lnTo>
                  <a:pt x="1219" y="1237"/>
                </a:lnTo>
                <a:lnTo>
                  <a:pt x="1241" y="1252"/>
                </a:lnTo>
                <a:lnTo>
                  <a:pt x="1262" y="1266"/>
                </a:lnTo>
                <a:lnTo>
                  <a:pt x="1298" y="1294"/>
                </a:lnTo>
                <a:lnTo>
                  <a:pt x="1349" y="1338"/>
                </a:lnTo>
                <a:lnTo>
                  <a:pt x="1311" y="1374"/>
                </a:lnTo>
                <a:lnTo>
                  <a:pt x="1270" y="1407"/>
                </a:lnTo>
                <a:lnTo>
                  <a:pt x="1227" y="1437"/>
                </a:lnTo>
                <a:lnTo>
                  <a:pt x="1183" y="1465"/>
                </a:lnTo>
                <a:lnTo>
                  <a:pt x="1136" y="1489"/>
                </a:lnTo>
                <a:lnTo>
                  <a:pt x="1087" y="1510"/>
                </a:lnTo>
                <a:lnTo>
                  <a:pt x="1037" y="152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9" name="Google Shape;909;p32"/>
          <p:cNvGrpSpPr/>
          <p:nvPr/>
        </p:nvGrpSpPr>
        <p:grpSpPr>
          <a:xfrm>
            <a:off x="8240376" y="4959828"/>
            <a:ext cx="527442" cy="724243"/>
            <a:chOff x="7909017" y="4912888"/>
            <a:chExt cx="431280" cy="592200"/>
          </a:xfrm>
        </p:grpSpPr>
        <p:sp>
          <p:nvSpPr>
            <p:cNvPr id="910" name="Google Shape;910;p32"/>
            <p:cNvSpPr/>
            <p:nvPr/>
          </p:nvSpPr>
          <p:spPr>
            <a:xfrm>
              <a:off x="7909017" y="4912888"/>
              <a:ext cx="431280" cy="592200"/>
            </a:xfrm>
            <a:custGeom>
              <a:avLst/>
              <a:gdLst/>
              <a:ahLst/>
              <a:cxnLst/>
              <a:rect l="l" t="t" r="r" b="b"/>
              <a:pathLst>
                <a:path w="1199" h="1646" extrusionOk="0">
                  <a:moveTo>
                    <a:pt x="615" y="1646"/>
                  </a:moveTo>
                  <a:lnTo>
                    <a:pt x="584" y="1646"/>
                  </a:lnTo>
                  <a:lnTo>
                    <a:pt x="581" y="1646"/>
                  </a:lnTo>
                  <a:lnTo>
                    <a:pt x="579" y="1646"/>
                  </a:lnTo>
                  <a:lnTo>
                    <a:pt x="576" y="1645"/>
                  </a:lnTo>
                  <a:lnTo>
                    <a:pt x="574" y="1645"/>
                  </a:lnTo>
                  <a:lnTo>
                    <a:pt x="571" y="1644"/>
                  </a:lnTo>
                  <a:lnTo>
                    <a:pt x="569" y="1643"/>
                  </a:lnTo>
                  <a:lnTo>
                    <a:pt x="566" y="1642"/>
                  </a:lnTo>
                  <a:lnTo>
                    <a:pt x="564" y="1641"/>
                  </a:lnTo>
                  <a:lnTo>
                    <a:pt x="561" y="1640"/>
                  </a:lnTo>
                  <a:lnTo>
                    <a:pt x="559" y="1638"/>
                  </a:lnTo>
                  <a:lnTo>
                    <a:pt x="557" y="1637"/>
                  </a:lnTo>
                  <a:lnTo>
                    <a:pt x="555" y="1635"/>
                  </a:lnTo>
                  <a:lnTo>
                    <a:pt x="553" y="1633"/>
                  </a:lnTo>
                  <a:lnTo>
                    <a:pt x="551" y="1631"/>
                  </a:lnTo>
                  <a:lnTo>
                    <a:pt x="549" y="1628"/>
                  </a:lnTo>
                  <a:lnTo>
                    <a:pt x="547" y="1626"/>
                  </a:lnTo>
                  <a:lnTo>
                    <a:pt x="294" y="1257"/>
                  </a:lnTo>
                  <a:lnTo>
                    <a:pt x="201" y="1112"/>
                  </a:lnTo>
                  <a:lnTo>
                    <a:pt x="117" y="970"/>
                  </a:lnTo>
                  <a:lnTo>
                    <a:pt x="52" y="842"/>
                  </a:lnTo>
                  <a:lnTo>
                    <a:pt x="29" y="787"/>
                  </a:lnTo>
                  <a:lnTo>
                    <a:pt x="14" y="740"/>
                  </a:lnTo>
                  <a:lnTo>
                    <a:pt x="8" y="710"/>
                  </a:lnTo>
                  <a:lnTo>
                    <a:pt x="4" y="680"/>
                  </a:lnTo>
                  <a:lnTo>
                    <a:pt x="0" y="614"/>
                  </a:lnTo>
                  <a:lnTo>
                    <a:pt x="2" y="545"/>
                  </a:lnTo>
                  <a:lnTo>
                    <a:pt x="12" y="475"/>
                  </a:lnTo>
                  <a:lnTo>
                    <a:pt x="19" y="439"/>
                  </a:lnTo>
                  <a:lnTo>
                    <a:pt x="29" y="404"/>
                  </a:lnTo>
                  <a:lnTo>
                    <a:pt x="40" y="368"/>
                  </a:lnTo>
                  <a:lnTo>
                    <a:pt x="54" y="334"/>
                  </a:lnTo>
                  <a:lnTo>
                    <a:pt x="69" y="300"/>
                  </a:lnTo>
                  <a:lnTo>
                    <a:pt x="87" y="267"/>
                  </a:lnTo>
                  <a:lnTo>
                    <a:pt x="107" y="235"/>
                  </a:lnTo>
                  <a:lnTo>
                    <a:pt x="130" y="204"/>
                  </a:lnTo>
                  <a:lnTo>
                    <a:pt x="150" y="180"/>
                  </a:lnTo>
                  <a:lnTo>
                    <a:pt x="172" y="158"/>
                  </a:lnTo>
                  <a:lnTo>
                    <a:pt x="194" y="137"/>
                  </a:lnTo>
                  <a:lnTo>
                    <a:pt x="218" y="118"/>
                  </a:lnTo>
                  <a:lnTo>
                    <a:pt x="243" y="100"/>
                  </a:lnTo>
                  <a:lnTo>
                    <a:pt x="269" y="83"/>
                  </a:lnTo>
                  <a:lnTo>
                    <a:pt x="297" y="68"/>
                  </a:lnTo>
                  <a:lnTo>
                    <a:pt x="325" y="54"/>
                  </a:lnTo>
                  <a:lnTo>
                    <a:pt x="355" y="42"/>
                  </a:lnTo>
                  <a:lnTo>
                    <a:pt x="386" y="32"/>
                  </a:lnTo>
                  <a:lnTo>
                    <a:pt x="418" y="22"/>
                  </a:lnTo>
                  <a:lnTo>
                    <a:pt x="451" y="15"/>
                  </a:lnTo>
                  <a:lnTo>
                    <a:pt x="520" y="4"/>
                  </a:lnTo>
                  <a:lnTo>
                    <a:pt x="593" y="0"/>
                  </a:lnTo>
                  <a:lnTo>
                    <a:pt x="595" y="0"/>
                  </a:lnTo>
                  <a:lnTo>
                    <a:pt x="604" y="0"/>
                  </a:lnTo>
                  <a:lnTo>
                    <a:pt x="607" y="0"/>
                  </a:lnTo>
                  <a:lnTo>
                    <a:pt x="680" y="4"/>
                  </a:lnTo>
                  <a:lnTo>
                    <a:pt x="749" y="15"/>
                  </a:lnTo>
                  <a:lnTo>
                    <a:pt x="782" y="22"/>
                  </a:lnTo>
                  <a:lnTo>
                    <a:pt x="814" y="32"/>
                  </a:lnTo>
                  <a:lnTo>
                    <a:pt x="845" y="42"/>
                  </a:lnTo>
                  <a:lnTo>
                    <a:pt x="874" y="54"/>
                  </a:lnTo>
                  <a:lnTo>
                    <a:pt x="903" y="68"/>
                  </a:lnTo>
                  <a:lnTo>
                    <a:pt x="930" y="83"/>
                  </a:lnTo>
                  <a:lnTo>
                    <a:pt x="956" y="100"/>
                  </a:lnTo>
                  <a:lnTo>
                    <a:pt x="982" y="118"/>
                  </a:lnTo>
                  <a:lnTo>
                    <a:pt x="1005" y="137"/>
                  </a:lnTo>
                  <a:lnTo>
                    <a:pt x="1028" y="158"/>
                  </a:lnTo>
                  <a:lnTo>
                    <a:pt x="1050" y="180"/>
                  </a:lnTo>
                  <a:lnTo>
                    <a:pt x="1070" y="204"/>
                  </a:lnTo>
                  <a:lnTo>
                    <a:pt x="1093" y="235"/>
                  </a:lnTo>
                  <a:lnTo>
                    <a:pt x="1113" y="267"/>
                  </a:lnTo>
                  <a:lnTo>
                    <a:pt x="1131" y="300"/>
                  </a:lnTo>
                  <a:lnTo>
                    <a:pt x="1146" y="334"/>
                  </a:lnTo>
                  <a:lnTo>
                    <a:pt x="1160" y="369"/>
                  </a:lnTo>
                  <a:lnTo>
                    <a:pt x="1171" y="404"/>
                  </a:lnTo>
                  <a:lnTo>
                    <a:pt x="1181" y="440"/>
                  </a:lnTo>
                  <a:lnTo>
                    <a:pt x="1188" y="476"/>
                  </a:lnTo>
                  <a:lnTo>
                    <a:pt x="1197" y="547"/>
                  </a:lnTo>
                  <a:lnTo>
                    <a:pt x="1199" y="615"/>
                  </a:lnTo>
                  <a:lnTo>
                    <a:pt x="1195" y="680"/>
                  </a:lnTo>
                  <a:lnTo>
                    <a:pt x="1191" y="711"/>
                  </a:lnTo>
                  <a:lnTo>
                    <a:pt x="1185" y="740"/>
                  </a:lnTo>
                  <a:lnTo>
                    <a:pt x="1171" y="787"/>
                  </a:lnTo>
                  <a:lnTo>
                    <a:pt x="1148" y="842"/>
                  </a:lnTo>
                  <a:lnTo>
                    <a:pt x="1083" y="970"/>
                  </a:lnTo>
                  <a:lnTo>
                    <a:pt x="999" y="1113"/>
                  </a:lnTo>
                  <a:lnTo>
                    <a:pt x="907" y="1258"/>
                  </a:lnTo>
                  <a:lnTo>
                    <a:pt x="737" y="1509"/>
                  </a:lnTo>
                  <a:lnTo>
                    <a:pt x="652" y="1626"/>
                  </a:lnTo>
                  <a:lnTo>
                    <a:pt x="650" y="1628"/>
                  </a:lnTo>
                  <a:lnTo>
                    <a:pt x="648" y="1631"/>
                  </a:lnTo>
                  <a:lnTo>
                    <a:pt x="646" y="1633"/>
                  </a:lnTo>
                  <a:lnTo>
                    <a:pt x="644" y="1635"/>
                  </a:lnTo>
                  <a:lnTo>
                    <a:pt x="642" y="1637"/>
                  </a:lnTo>
                  <a:lnTo>
                    <a:pt x="640" y="1638"/>
                  </a:lnTo>
                  <a:lnTo>
                    <a:pt x="638" y="1640"/>
                  </a:lnTo>
                  <a:lnTo>
                    <a:pt x="635" y="1641"/>
                  </a:lnTo>
                  <a:lnTo>
                    <a:pt x="633" y="1642"/>
                  </a:lnTo>
                  <a:lnTo>
                    <a:pt x="631" y="1643"/>
                  </a:lnTo>
                  <a:lnTo>
                    <a:pt x="628" y="1644"/>
                  </a:lnTo>
                  <a:lnTo>
                    <a:pt x="625" y="1645"/>
                  </a:lnTo>
                  <a:lnTo>
                    <a:pt x="623" y="1645"/>
                  </a:lnTo>
                  <a:lnTo>
                    <a:pt x="620" y="1646"/>
                  </a:lnTo>
                  <a:lnTo>
                    <a:pt x="618" y="1646"/>
                  </a:lnTo>
                  <a:close/>
                  <a:moveTo>
                    <a:pt x="598" y="91"/>
                  </a:moveTo>
                  <a:lnTo>
                    <a:pt x="534" y="94"/>
                  </a:lnTo>
                  <a:lnTo>
                    <a:pt x="474" y="102"/>
                  </a:lnTo>
                  <a:lnTo>
                    <a:pt x="446" y="108"/>
                  </a:lnTo>
                  <a:lnTo>
                    <a:pt x="418" y="115"/>
                  </a:lnTo>
                  <a:lnTo>
                    <a:pt x="392" y="124"/>
                  </a:lnTo>
                  <a:lnTo>
                    <a:pt x="366" y="134"/>
                  </a:lnTo>
                  <a:lnTo>
                    <a:pt x="342" y="146"/>
                  </a:lnTo>
                  <a:lnTo>
                    <a:pt x="319" y="158"/>
                  </a:lnTo>
                  <a:lnTo>
                    <a:pt x="296" y="172"/>
                  </a:lnTo>
                  <a:lnTo>
                    <a:pt x="275" y="187"/>
                  </a:lnTo>
                  <a:lnTo>
                    <a:pt x="254" y="204"/>
                  </a:lnTo>
                  <a:lnTo>
                    <a:pt x="235" y="221"/>
                  </a:lnTo>
                  <a:lnTo>
                    <a:pt x="217" y="240"/>
                  </a:lnTo>
                  <a:lnTo>
                    <a:pt x="200" y="260"/>
                  </a:lnTo>
                  <a:lnTo>
                    <a:pt x="181" y="286"/>
                  </a:lnTo>
                  <a:lnTo>
                    <a:pt x="164" y="314"/>
                  </a:lnTo>
                  <a:lnTo>
                    <a:pt x="149" y="342"/>
                  </a:lnTo>
                  <a:lnTo>
                    <a:pt x="136" y="371"/>
                  </a:lnTo>
                  <a:lnTo>
                    <a:pt x="124" y="401"/>
                  </a:lnTo>
                  <a:lnTo>
                    <a:pt x="114" y="432"/>
                  </a:lnTo>
                  <a:lnTo>
                    <a:pt x="106" y="463"/>
                  </a:lnTo>
                  <a:lnTo>
                    <a:pt x="100" y="493"/>
                  </a:lnTo>
                  <a:lnTo>
                    <a:pt x="92" y="554"/>
                  </a:lnTo>
                  <a:lnTo>
                    <a:pt x="90" y="614"/>
                  </a:lnTo>
                  <a:lnTo>
                    <a:pt x="94" y="669"/>
                  </a:lnTo>
                  <a:lnTo>
                    <a:pt x="97" y="695"/>
                  </a:lnTo>
                  <a:lnTo>
                    <a:pt x="102" y="720"/>
                  </a:lnTo>
                  <a:lnTo>
                    <a:pt x="114" y="758"/>
                  </a:lnTo>
                  <a:lnTo>
                    <a:pt x="132" y="803"/>
                  </a:lnTo>
                  <a:lnTo>
                    <a:pt x="185" y="908"/>
                  </a:lnTo>
                  <a:lnTo>
                    <a:pt x="254" y="1028"/>
                  </a:lnTo>
                  <a:lnTo>
                    <a:pt x="332" y="1153"/>
                  </a:lnTo>
                  <a:lnTo>
                    <a:pt x="488" y="1387"/>
                  </a:lnTo>
                  <a:lnTo>
                    <a:pt x="598" y="1544"/>
                  </a:lnTo>
                  <a:lnTo>
                    <a:pt x="708" y="1387"/>
                  </a:lnTo>
                  <a:lnTo>
                    <a:pt x="865" y="1152"/>
                  </a:lnTo>
                  <a:lnTo>
                    <a:pt x="943" y="1027"/>
                  </a:lnTo>
                  <a:lnTo>
                    <a:pt x="1012" y="907"/>
                  </a:lnTo>
                  <a:lnTo>
                    <a:pt x="1065" y="802"/>
                  </a:lnTo>
                  <a:lnTo>
                    <a:pt x="1084" y="758"/>
                  </a:lnTo>
                  <a:lnTo>
                    <a:pt x="1095" y="720"/>
                  </a:lnTo>
                  <a:lnTo>
                    <a:pt x="1100" y="695"/>
                  </a:lnTo>
                  <a:lnTo>
                    <a:pt x="1103" y="669"/>
                  </a:lnTo>
                  <a:lnTo>
                    <a:pt x="1107" y="614"/>
                  </a:lnTo>
                  <a:lnTo>
                    <a:pt x="1105" y="554"/>
                  </a:lnTo>
                  <a:lnTo>
                    <a:pt x="1097" y="493"/>
                  </a:lnTo>
                  <a:lnTo>
                    <a:pt x="1091" y="463"/>
                  </a:lnTo>
                  <a:lnTo>
                    <a:pt x="1083" y="432"/>
                  </a:lnTo>
                  <a:lnTo>
                    <a:pt x="1073" y="401"/>
                  </a:lnTo>
                  <a:lnTo>
                    <a:pt x="1062" y="371"/>
                  </a:lnTo>
                  <a:lnTo>
                    <a:pt x="1048" y="342"/>
                  </a:lnTo>
                  <a:lnTo>
                    <a:pt x="1033" y="314"/>
                  </a:lnTo>
                  <a:lnTo>
                    <a:pt x="1016" y="286"/>
                  </a:lnTo>
                  <a:lnTo>
                    <a:pt x="996" y="260"/>
                  </a:lnTo>
                  <a:lnTo>
                    <a:pt x="979" y="239"/>
                  </a:lnTo>
                  <a:lnTo>
                    <a:pt x="961" y="220"/>
                  </a:lnTo>
                  <a:lnTo>
                    <a:pt x="942" y="202"/>
                  </a:lnTo>
                  <a:lnTo>
                    <a:pt x="922" y="186"/>
                  </a:lnTo>
                  <a:lnTo>
                    <a:pt x="901" y="171"/>
                  </a:lnTo>
                  <a:lnTo>
                    <a:pt x="879" y="157"/>
                  </a:lnTo>
                  <a:lnTo>
                    <a:pt x="856" y="144"/>
                  </a:lnTo>
                  <a:lnTo>
                    <a:pt x="831" y="133"/>
                  </a:lnTo>
                  <a:lnTo>
                    <a:pt x="806" y="123"/>
                  </a:lnTo>
                  <a:lnTo>
                    <a:pt x="779" y="115"/>
                  </a:lnTo>
                  <a:lnTo>
                    <a:pt x="752" y="107"/>
                  </a:lnTo>
                  <a:lnTo>
                    <a:pt x="723" y="102"/>
                  </a:lnTo>
                  <a:lnTo>
                    <a:pt x="663" y="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7969857" y="4967968"/>
              <a:ext cx="308520" cy="308520"/>
            </a:xfrm>
            <a:custGeom>
              <a:avLst/>
              <a:gdLst/>
              <a:ahLst/>
              <a:cxnLst/>
              <a:rect l="l" t="t" r="r" b="b"/>
              <a:pathLst>
                <a:path w="858" h="858" extrusionOk="0">
                  <a:moveTo>
                    <a:pt x="429" y="858"/>
                  </a:moveTo>
                  <a:lnTo>
                    <a:pt x="385" y="856"/>
                  </a:lnTo>
                  <a:lnTo>
                    <a:pt x="343" y="849"/>
                  </a:lnTo>
                  <a:lnTo>
                    <a:pt x="301" y="839"/>
                  </a:lnTo>
                  <a:lnTo>
                    <a:pt x="262" y="824"/>
                  </a:lnTo>
                  <a:lnTo>
                    <a:pt x="224" y="806"/>
                  </a:lnTo>
                  <a:lnTo>
                    <a:pt x="189" y="785"/>
                  </a:lnTo>
                  <a:lnTo>
                    <a:pt x="156" y="760"/>
                  </a:lnTo>
                  <a:lnTo>
                    <a:pt x="126" y="732"/>
                  </a:lnTo>
                  <a:lnTo>
                    <a:pt x="98" y="702"/>
                  </a:lnTo>
                  <a:lnTo>
                    <a:pt x="73" y="669"/>
                  </a:lnTo>
                  <a:lnTo>
                    <a:pt x="52" y="633"/>
                  </a:lnTo>
                  <a:lnTo>
                    <a:pt x="34" y="596"/>
                  </a:lnTo>
                  <a:lnTo>
                    <a:pt x="19" y="557"/>
                  </a:lnTo>
                  <a:lnTo>
                    <a:pt x="9" y="515"/>
                  </a:lnTo>
                  <a:lnTo>
                    <a:pt x="2" y="473"/>
                  </a:lnTo>
                  <a:lnTo>
                    <a:pt x="0" y="429"/>
                  </a:lnTo>
                  <a:lnTo>
                    <a:pt x="2" y="385"/>
                  </a:lnTo>
                  <a:lnTo>
                    <a:pt x="9" y="342"/>
                  </a:lnTo>
                  <a:lnTo>
                    <a:pt x="19" y="301"/>
                  </a:lnTo>
                  <a:lnTo>
                    <a:pt x="34" y="262"/>
                  </a:lnTo>
                  <a:lnTo>
                    <a:pt x="52" y="224"/>
                  </a:lnTo>
                  <a:lnTo>
                    <a:pt x="73" y="189"/>
                  </a:lnTo>
                  <a:lnTo>
                    <a:pt x="98" y="156"/>
                  </a:lnTo>
                  <a:lnTo>
                    <a:pt x="126" y="126"/>
                  </a:lnTo>
                  <a:lnTo>
                    <a:pt x="156" y="98"/>
                  </a:lnTo>
                  <a:lnTo>
                    <a:pt x="189" y="73"/>
                  </a:lnTo>
                  <a:lnTo>
                    <a:pt x="224" y="52"/>
                  </a:lnTo>
                  <a:lnTo>
                    <a:pt x="262" y="34"/>
                  </a:lnTo>
                  <a:lnTo>
                    <a:pt x="301" y="19"/>
                  </a:lnTo>
                  <a:lnTo>
                    <a:pt x="343" y="9"/>
                  </a:lnTo>
                  <a:lnTo>
                    <a:pt x="385" y="2"/>
                  </a:lnTo>
                  <a:lnTo>
                    <a:pt x="429" y="0"/>
                  </a:lnTo>
                  <a:lnTo>
                    <a:pt x="473" y="2"/>
                  </a:lnTo>
                  <a:lnTo>
                    <a:pt x="515" y="9"/>
                  </a:lnTo>
                  <a:lnTo>
                    <a:pt x="557" y="19"/>
                  </a:lnTo>
                  <a:lnTo>
                    <a:pt x="596" y="34"/>
                  </a:lnTo>
                  <a:lnTo>
                    <a:pt x="633" y="52"/>
                  </a:lnTo>
                  <a:lnTo>
                    <a:pt x="669" y="73"/>
                  </a:lnTo>
                  <a:lnTo>
                    <a:pt x="702" y="98"/>
                  </a:lnTo>
                  <a:lnTo>
                    <a:pt x="732" y="126"/>
                  </a:lnTo>
                  <a:lnTo>
                    <a:pt x="760" y="156"/>
                  </a:lnTo>
                  <a:lnTo>
                    <a:pt x="785" y="189"/>
                  </a:lnTo>
                  <a:lnTo>
                    <a:pt x="806" y="224"/>
                  </a:lnTo>
                  <a:lnTo>
                    <a:pt x="824" y="262"/>
                  </a:lnTo>
                  <a:lnTo>
                    <a:pt x="839" y="301"/>
                  </a:lnTo>
                  <a:lnTo>
                    <a:pt x="849" y="342"/>
                  </a:lnTo>
                  <a:lnTo>
                    <a:pt x="856" y="385"/>
                  </a:lnTo>
                  <a:lnTo>
                    <a:pt x="858" y="429"/>
                  </a:lnTo>
                  <a:lnTo>
                    <a:pt x="856" y="473"/>
                  </a:lnTo>
                  <a:lnTo>
                    <a:pt x="849" y="515"/>
                  </a:lnTo>
                  <a:lnTo>
                    <a:pt x="839" y="557"/>
                  </a:lnTo>
                  <a:lnTo>
                    <a:pt x="824" y="596"/>
                  </a:lnTo>
                  <a:lnTo>
                    <a:pt x="806" y="633"/>
                  </a:lnTo>
                  <a:lnTo>
                    <a:pt x="785" y="669"/>
                  </a:lnTo>
                  <a:lnTo>
                    <a:pt x="760" y="702"/>
                  </a:lnTo>
                  <a:lnTo>
                    <a:pt x="732" y="732"/>
                  </a:lnTo>
                  <a:lnTo>
                    <a:pt x="702" y="760"/>
                  </a:lnTo>
                  <a:lnTo>
                    <a:pt x="669" y="785"/>
                  </a:lnTo>
                  <a:lnTo>
                    <a:pt x="633" y="806"/>
                  </a:lnTo>
                  <a:lnTo>
                    <a:pt x="596" y="824"/>
                  </a:lnTo>
                  <a:lnTo>
                    <a:pt x="557" y="839"/>
                  </a:lnTo>
                  <a:lnTo>
                    <a:pt x="515" y="849"/>
                  </a:lnTo>
                  <a:lnTo>
                    <a:pt x="473" y="856"/>
                  </a:lnTo>
                  <a:close/>
                  <a:moveTo>
                    <a:pt x="429" y="90"/>
                  </a:moveTo>
                  <a:lnTo>
                    <a:pt x="395" y="92"/>
                  </a:lnTo>
                  <a:lnTo>
                    <a:pt x="361" y="97"/>
                  </a:lnTo>
                  <a:lnTo>
                    <a:pt x="329" y="105"/>
                  </a:lnTo>
                  <a:lnTo>
                    <a:pt x="298" y="117"/>
                  </a:lnTo>
                  <a:lnTo>
                    <a:pt x="268" y="131"/>
                  </a:lnTo>
                  <a:lnTo>
                    <a:pt x="240" y="148"/>
                  </a:lnTo>
                  <a:lnTo>
                    <a:pt x="214" y="168"/>
                  </a:lnTo>
                  <a:lnTo>
                    <a:pt x="190" y="190"/>
                  </a:lnTo>
                  <a:lnTo>
                    <a:pt x="168" y="214"/>
                  </a:lnTo>
                  <a:lnTo>
                    <a:pt x="149" y="240"/>
                  </a:lnTo>
                  <a:lnTo>
                    <a:pt x="132" y="268"/>
                  </a:lnTo>
                  <a:lnTo>
                    <a:pt x="118" y="298"/>
                  </a:lnTo>
                  <a:lnTo>
                    <a:pt x="106" y="329"/>
                  </a:lnTo>
                  <a:lnTo>
                    <a:pt x="98" y="361"/>
                  </a:lnTo>
                  <a:lnTo>
                    <a:pt x="93" y="395"/>
                  </a:lnTo>
                  <a:lnTo>
                    <a:pt x="91" y="429"/>
                  </a:lnTo>
                  <a:lnTo>
                    <a:pt x="93" y="463"/>
                  </a:lnTo>
                  <a:lnTo>
                    <a:pt x="98" y="497"/>
                  </a:lnTo>
                  <a:lnTo>
                    <a:pt x="106" y="529"/>
                  </a:lnTo>
                  <a:lnTo>
                    <a:pt x="118" y="560"/>
                  </a:lnTo>
                  <a:lnTo>
                    <a:pt x="132" y="590"/>
                  </a:lnTo>
                  <a:lnTo>
                    <a:pt x="149" y="618"/>
                  </a:lnTo>
                  <a:lnTo>
                    <a:pt x="168" y="644"/>
                  </a:lnTo>
                  <a:lnTo>
                    <a:pt x="190" y="668"/>
                  </a:lnTo>
                  <a:lnTo>
                    <a:pt x="214" y="690"/>
                  </a:lnTo>
                  <a:lnTo>
                    <a:pt x="240" y="709"/>
                  </a:lnTo>
                  <a:lnTo>
                    <a:pt x="268" y="726"/>
                  </a:lnTo>
                  <a:lnTo>
                    <a:pt x="297" y="740"/>
                  </a:lnTo>
                  <a:lnTo>
                    <a:pt x="329" y="752"/>
                  </a:lnTo>
                  <a:lnTo>
                    <a:pt x="361" y="760"/>
                  </a:lnTo>
                  <a:lnTo>
                    <a:pt x="394" y="765"/>
                  </a:lnTo>
                  <a:lnTo>
                    <a:pt x="429" y="767"/>
                  </a:lnTo>
                  <a:lnTo>
                    <a:pt x="464" y="765"/>
                  </a:lnTo>
                  <a:lnTo>
                    <a:pt x="497" y="760"/>
                  </a:lnTo>
                  <a:lnTo>
                    <a:pt x="530" y="752"/>
                  </a:lnTo>
                  <a:lnTo>
                    <a:pt x="561" y="740"/>
                  </a:lnTo>
                  <a:lnTo>
                    <a:pt x="590" y="726"/>
                  </a:lnTo>
                  <a:lnTo>
                    <a:pt x="618" y="709"/>
                  </a:lnTo>
                  <a:lnTo>
                    <a:pt x="644" y="690"/>
                  </a:lnTo>
                  <a:lnTo>
                    <a:pt x="668" y="668"/>
                  </a:lnTo>
                  <a:lnTo>
                    <a:pt x="690" y="644"/>
                  </a:lnTo>
                  <a:lnTo>
                    <a:pt x="710" y="618"/>
                  </a:lnTo>
                  <a:lnTo>
                    <a:pt x="727" y="590"/>
                  </a:lnTo>
                  <a:lnTo>
                    <a:pt x="741" y="560"/>
                  </a:lnTo>
                  <a:lnTo>
                    <a:pt x="753" y="529"/>
                  </a:lnTo>
                  <a:lnTo>
                    <a:pt x="761" y="497"/>
                  </a:lnTo>
                  <a:lnTo>
                    <a:pt x="766" y="463"/>
                  </a:lnTo>
                  <a:lnTo>
                    <a:pt x="768" y="429"/>
                  </a:lnTo>
                  <a:lnTo>
                    <a:pt x="766" y="394"/>
                  </a:lnTo>
                  <a:lnTo>
                    <a:pt x="761" y="360"/>
                  </a:lnTo>
                  <a:lnTo>
                    <a:pt x="753" y="328"/>
                  </a:lnTo>
                  <a:lnTo>
                    <a:pt x="741" y="296"/>
                  </a:lnTo>
                  <a:lnTo>
                    <a:pt x="727" y="267"/>
                  </a:lnTo>
                  <a:lnTo>
                    <a:pt x="710" y="239"/>
                  </a:lnTo>
                  <a:lnTo>
                    <a:pt x="690" y="213"/>
                  </a:lnTo>
                  <a:lnTo>
                    <a:pt x="669" y="189"/>
                  </a:lnTo>
                  <a:lnTo>
                    <a:pt x="645" y="167"/>
                  </a:lnTo>
                  <a:lnTo>
                    <a:pt x="618" y="147"/>
                  </a:lnTo>
                  <a:lnTo>
                    <a:pt x="590" y="131"/>
                  </a:lnTo>
                  <a:lnTo>
                    <a:pt x="561" y="116"/>
                  </a:lnTo>
                  <a:lnTo>
                    <a:pt x="530" y="105"/>
                  </a:lnTo>
                  <a:lnTo>
                    <a:pt x="497" y="97"/>
                  </a:lnTo>
                  <a:lnTo>
                    <a:pt x="464" y="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2" name="Google Shape;912;p32"/>
          <p:cNvSpPr/>
          <p:nvPr/>
        </p:nvSpPr>
        <p:spPr>
          <a:xfrm>
            <a:off x="9143803" y="3284742"/>
            <a:ext cx="727325" cy="727325"/>
          </a:xfrm>
          <a:custGeom>
            <a:avLst/>
            <a:gdLst/>
            <a:ahLst/>
            <a:cxnLst/>
            <a:rect l="l" t="t" r="r" b="b"/>
            <a:pathLst>
              <a:path w="1653" h="1653" extrusionOk="0">
                <a:moveTo>
                  <a:pt x="826" y="0"/>
                </a:moveTo>
                <a:lnTo>
                  <a:pt x="741" y="4"/>
                </a:lnTo>
                <a:lnTo>
                  <a:pt x="659" y="17"/>
                </a:lnTo>
                <a:lnTo>
                  <a:pt x="580" y="37"/>
                </a:lnTo>
                <a:lnTo>
                  <a:pt x="504" y="65"/>
                </a:lnTo>
                <a:lnTo>
                  <a:pt x="432" y="100"/>
                </a:lnTo>
                <a:lnTo>
                  <a:pt x="364" y="142"/>
                </a:lnTo>
                <a:lnTo>
                  <a:pt x="300" y="189"/>
                </a:lnTo>
                <a:lnTo>
                  <a:pt x="242" y="243"/>
                </a:lnTo>
                <a:lnTo>
                  <a:pt x="188" y="301"/>
                </a:lnTo>
                <a:lnTo>
                  <a:pt x="141" y="365"/>
                </a:lnTo>
                <a:lnTo>
                  <a:pt x="100" y="433"/>
                </a:lnTo>
                <a:lnTo>
                  <a:pt x="65" y="505"/>
                </a:lnTo>
                <a:lnTo>
                  <a:pt x="37" y="581"/>
                </a:lnTo>
                <a:lnTo>
                  <a:pt x="17" y="660"/>
                </a:lnTo>
                <a:lnTo>
                  <a:pt x="4" y="742"/>
                </a:lnTo>
                <a:lnTo>
                  <a:pt x="0" y="826"/>
                </a:lnTo>
                <a:lnTo>
                  <a:pt x="4" y="911"/>
                </a:lnTo>
                <a:lnTo>
                  <a:pt x="17" y="993"/>
                </a:lnTo>
                <a:lnTo>
                  <a:pt x="37" y="1072"/>
                </a:lnTo>
                <a:lnTo>
                  <a:pt x="65" y="1148"/>
                </a:lnTo>
                <a:lnTo>
                  <a:pt x="100" y="1221"/>
                </a:lnTo>
                <a:lnTo>
                  <a:pt x="142" y="1289"/>
                </a:lnTo>
                <a:lnTo>
                  <a:pt x="189" y="1352"/>
                </a:lnTo>
                <a:lnTo>
                  <a:pt x="243" y="1411"/>
                </a:lnTo>
                <a:lnTo>
                  <a:pt x="301" y="1464"/>
                </a:lnTo>
                <a:lnTo>
                  <a:pt x="365" y="1512"/>
                </a:lnTo>
                <a:lnTo>
                  <a:pt x="433" y="1553"/>
                </a:lnTo>
                <a:lnTo>
                  <a:pt x="505" y="1588"/>
                </a:lnTo>
                <a:lnTo>
                  <a:pt x="581" y="1616"/>
                </a:lnTo>
                <a:lnTo>
                  <a:pt x="660" y="1636"/>
                </a:lnTo>
                <a:lnTo>
                  <a:pt x="742" y="1649"/>
                </a:lnTo>
                <a:lnTo>
                  <a:pt x="826" y="1653"/>
                </a:lnTo>
                <a:lnTo>
                  <a:pt x="911" y="1649"/>
                </a:lnTo>
                <a:lnTo>
                  <a:pt x="993" y="1636"/>
                </a:lnTo>
                <a:lnTo>
                  <a:pt x="1072" y="1616"/>
                </a:lnTo>
                <a:lnTo>
                  <a:pt x="1148" y="1588"/>
                </a:lnTo>
                <a:lnTo>
                  <a:pt x="1221" y="1553"/>
                </a:lnTo>
                <a:lnTo>
                  <a:pt x="1289" y="1511"/>
                </a:lnTo>
                <a:lnTo>
                  <a:pt x="1353" y="1463"/>
                </a:lnTo>
                <a:lnTo>
                  <a:pt x="1411" y="1410"/>
                </a:lnTo>
                <a:lnTo>
                  <a:pt x="1465" y="1351"/>
                </a:lnTo>
                <a:lnTo>
                  <a:pt x="1512" y="1287"/>
                </a:lnTo>
                <a:lnTo>
                  <a:pt x="1553" y="1219"/>
                </a:lnTo>
                <a:lnTo>
                  <a:pt x="1588" y="1147"/>
                </a:lnTo>
                <a:lnTo>
                  <a:pt x="1616" y="1071"/>
                </a:lnTo>
                <a:lnTo>
                  <a:pt x="1636" y="992"/>
                </a:lnTo>
                <a:lnTo>
                  <a:pt x="1649" y="910"/>
                </a:lnTo>
                <a:lnTo>
                  <a:pt x="1653" y="826"/>
                </a:lnTo>
                <a:lnTo>
                  <a:pt x="1649" y="742"/>
                </a:lnTo>
                <a:lnTo>
                  <a:pt x="1636" y="660"/>
                </a:lnTo>
                <a:lnTo>
                  <a:pt x="1616" y="581"/>
                </a:lnTo>
                <a:lnTo>
                  <a:pt x="1588" y="505"/>
                </a:lnTo>
                <a:lnTo>
                  <a:pt x="1553" y="433"/>
                </a:lnTo>
                <a:lnTo>
                  <a:pt x="1511" y="365"/>
                </a:lnTo>
                <a:lnTo>
                  <a:pt x="1464" y="301"/>
                </a:lnTo>
                <a:lnTo>
                  <a:pt x="1410" y="243"/>
                </a:lnTo>
                <a:lnTo>
                  <a:pt x="1351" y="189"/>
                </a:lnTo>
                <a:lnTo>
                  <a:pt x="1288" y="142"/>
                </a:lnTo>
                <a:lnTo>
                  <a:pt x="1219" y="100"/>
                </a:lnTo>
                <a:lnTo>
                  <a:pt x="1147" y="65"/>
                </a:lnTo>
                <a:lnTo>
                  <a:pt x="1071" y="37"/>
                </a:lnTo>
                <a:lnTo>
                  <a:pt x="992" y="17"/>
                </a:lnTo>
                <a:lnTo>
                  <a:pt x="910" y="4"/>
                </a:lnTo>
                <a:close/>
                <a:moveTo>
                  <a:pt x="973" y="1453"/>
                </a:moveTo>
                <a:lnTo>
                  <a:pt x="972" y="1449"/>
                </a:lnTo>
                <a:lnTo>
                  <a:pt x="972" y="1446"/>
                </a:lnTo>
                <a:lnTo>
                  <a:pt x="971" y="1442"/>
                </a:lnTo>
                <a:lnTo>
                  <a:pt x="971" y="1439"/>
                </a:lnTo>
                <a:lnTo>
                  <a:pt x="971" y="1436"/>
                </a:lnTo>
                <a:lnTo>
                  <a:pt x="971" y="1433"/>
                </a:lnTo>
                <a:lnTo>
                  <a:pt x="972" y="1430"/>
                </a:lnTo>
                <a:lnTo>
                  <a:pt x="972" y="1427"/>
                </a:lnTo>
                <a:lnTo>
                  <a:pt x="974" y="1421"/>
                </a:lnTo>
                <a:lnTo>
                  <a:pt x="976" y="1414"/>
                </a:lnTo>
                <a:lnTo>
                  <a:pt x="982" y="1399"/>
                </a:lnTo>
                <a:lnTo>
                  <a:pt x="988" y="1383"/>
                </a:lnTo>
                <a:lnTo>
                  <a:pt x="992" y="1373"/>
                </a:lnTo>
                <a:lnTo>
                  <a:pt x="995" y="1363"/>
                </a:lnTo>
                <a:lnTo>
                  <a:pt x="998" y="1352"/>
                </a:lnTo>
                <a:lnTo>
                  <a:pt x="1000" y="1341"/>
                </a:lnTo>
                <a:lnTo>
                  <a:pt x="1002" y="1328"/>
                </a:lnTo>
                <a:lnTo>
                  <a:pt x="1004" y="1315"/>
                </a:lnTo>
                <a:lnTo>
                  <a:pt x="1005" y="1302"/>
                </a:lnTo>
                <a:lnTo>
                  <a:pt x="1005" y="1290"/>
                </a:lnTo>
                <a:lnTo>
                  <a:pt x="1004" y="1280"/>
                </a:lnTo>
                <a:lnTo>
                  <a:pt x="1003" y="1270"/>
                </a:lnTo>
                <a:lnTo>
                  <a:pt x="1000" y="1262"/>
                </a:lnTo>
                <a:lnTo>
                  <a:pt x="997" y="1255"/>
                </a:lnTo>
                <a:lnTo>
                  <a:pt x="993" y="1249"/>
                </a:lnTo>
                <a:lnTo>
                  <a:pt x="989" y="1244"/>
                </a:lnTo>
                <a:lnTo>
                  <a:pt x="984" y="1240"/>
                </a:lnTo>
                <a:lnTo>
                  <a:pt x="979" y="1237"/>
                </a:lnTo>
                <a:lnTo>
                  <a:pt x="973" y="1234"/>
                </a:lnTo>
                <a:lnTo>
                  <a:pt x="967" y="1232"/>
                </a:lnTo>
                <a:lnTo>
                  <a:pt x="961" y="1230"/>
                </a:lnTo>
                <a:lnTo>
                  <a:pt x="955" y="1229"/>
                </a:lnTo>
                <a:lnTo>
                  <a:pt x="942" y="1227"/>
                </a:lnTo>
                <a:lnTo>
                  <a:pt x="932" y="1225"/>
                </a:lnTo>
                <a:lnTo>
                  <a:pt x="927" y="1224"/>
                </a:lnTo>
                <a:lnTo>
                  <a:pt x="923" y="1223"/>
                </a:lnTo>
                <a:lnTo>
                  <a:pt x="918" y="1221"/>
                </a:lnTo>
                <a:lnTo>
                  <a:pt x="916" y="1220"/>
                </a:lnTo>
                <a:lnTo>
                  <a:pt x="914" y="1219"/>
                </a:lnTo>
                <a:lnTo>
                  <a:pt x="912" y="1218"/>
                </a:lnTo>
                <a:lnTo>
                  <a:pt x="909" y="1217"/>
                </a:lnTo>
                <a:lnTo>
                  <a:pt x="907" y="1215"/>
                </a:lnTo>
                <a:lnTo>
                  <a:pt x="905" y="1213"/>
                </a:lnTo>
                <a:lnTo>
                  <a:pt x="899" y="1208"/>
                </a:lnTo>
                <a:lnTo>
                  <a:pt x="893" y="1202"/>
                </a:lnTo>
                <a:lnTo>
                  <a:pt x="888" y="1197"/>
                </a:lnTo>
                <a:lnTo>
                  <a:pt x="883" y="1192"/>
                </a:lnTo>
                <a:lnTo>
                  <a:pt x="880" y="1186"/>
                </a:lnTo>
                <a:lnTo>
                  <a:pt x="877" y="1180"/>
                </a:lnTo>
                <a:lnTo>
                  <a:pt x="874" y="1174"/>
                </a:lnTo>
                <a:lnTo>
                  <a:pt x="873" y="1168"/>
                </a:lnTo>
                <a:lnTo>
                  <a:pt x="871" y="1161"/>
                </a:lnTo>
                <a:lnTo>
                  <a:pt x="871" y="1154"/>
                </a:lnTo>
                <a:lnTo>
                  <a:pt x="871" y="1147"/>
                </a:lnTo>
                <a:lnTo>
                  <a:pt x="872" y="1139"/>
                </a:lnTo>
                <a:lnTo>
                  <a:pt x="873" y="1130"/>
                </a:lnTo>
                <a:lnTo>
                  <a:pt x="875" y="1121"/>
                </a:lnTo>
                <a:lnTo>
                  <a:pt x="880" y="1100"/>
                </a:lnTo>
                <a:lnTo>
                  <a:pt x="883" y="1091"/>
                </a:lnTo>
                <a:lnTo>
                  <a:pt x="886" y="1084"/>
                </a:lnTo>
                <a:lnTo>
                  <a:pt x="889" y="1078"/>
                </a:lnTo>
                <a:lnTo>
                  <a:pt x="892" y="1073"/>
                </a:lnTo>
                <a:lnTo>
                  <a:pt x="895" y="1068"/>
                </a:lnTo>
                <a:lnTo>
                  <a:pt x="898" y="1064"/>
                </a:lnTo>
                <a:lnTo>
                  <a:pt x="903" y="1058"/>
                </a:lnTo>
                <a:lnTo>
                  <a:pt x="904" y="1057"/>
                </a:lnTo>
                <a:lnTo>
                  <a:pt x="906" y="1055"/>
                </a:lnTo>
                <a:lnTo>
                  <a:pt x="908" y="1054"/>
                </a:lnTo>
                <a:lnTo>
                  <a:pt x="909" y="1052"/>
                </a:lnTo>
                <a:lnTo>
                  <a:pt x="911" y="1050"/>
                </a:lnTo>
                <a:lnTo>
                  <a:pt x="912" y="1048"/>
                </a:lnTo>
                <a:lnTo>
                  <a:pt x="914" y="1045"/>
                </a:lnTo>
                <a:lnTo>
                  <a:pt x="915" y="1043"/>
                </a:lnTo>
                <a:lnTo>
                  <a:pt x="917" y="1040"/>
                </a:lnTo>
                <a:lnTo>
                  <a:pt x="918" y="1037"/>
                </a:lnTo>
                <a:lnTo>
                  <a:pt x="919" y="1034"/>
                </a:lnTo>
                <a:lnTo>
                  <a:pt x="920" y="1031"/>
                </a:lnTo>
                <a:lnTo>
                  <a:pt x="921" y="1027"/>
                </a:lnTo>
                <a:lnTo>
                  <a:pt x="921" y="1024"/>
                </a:lnTo>
                <a:lnTo>
                  <a:pt x="922" y="1020"/>
                </a:lnTo>
                <a:lnTo>
                  <a:pt x="922" y="1016"/>
                </a:lnTo>
                <a:lnTo>
                  <a:pt x="931" y="1016"/>
                </a:lnTo>
                <a:lnTo>
                  <a:pt x="934" y="1016"/>
                </a:lnTo>
                <a:lnTo>
                  <a:pt x="935" y="1015"/>
                </a:lnTo>
                <a:lnTo>
                  <a:pt x="937" y="1015"/>
                </a:lnTo>
                <a:lnTo>
                  <a:pt x="940" y="1014"/>
                </a:lnTo>
                <a:lnTo>
                  <a:pt x="945" y="1013"/>
                </a:lnTo>
                <a:lnTo>
                  <a:pt x="951" y="1012"/>
                </a:lnTo>
                <a:lnTo>
                  <a:pt x="958" y="1011"/>
                </a:lnTo>
                <a:lnTo>
                  <a:pt x="965" y="1010"/>
                </a:lnTo>
                <a:lnTo>
                  <a:pt x="974" y="1010"/>
                </a:lnTo>
                <a:lnTo>
                  <a:pt x="982" y="1010"/>
                </a:lnTo>
                <a:lnTo>
                  <a:pt x="990" y="1010"/>
                </a:lnTo>
                <a:lnTo>
                  <a:pt x="998" y="1011"/>
                </a:lnTo>
                <a:lnTo>
                  <a:pt x="1006" y="1012"/>
                </a:lnTo>
                <a:lnTo>
                  <a:pt x="1015" y="1014"/>
                </a:lnTo>
                <a:lnTo>
                  <a:pt x="1024" y="1016"/>
                </a:lnTo>
                <a:lnTo>
                  <a:pt x="1028" y="1018"/>
                </a:lnTo>
                <a:lnTo>
                  <a:pt x="1032" y="1020"/>
                </a:lnTo>
                <a:lnTo>
                  <a:pt x="1036" y="1022"/>
                </a:lnTo>
                <a:lnTo>
                  <a:pt x="1040" y="1024"/>
                </a:lnTo>
                <a:lnTo>
                  <a:pt x="1044" y="1027"/>
                </a:lnTo>
                <a:lnTo>
                  <a:pt x="1047" y="1030"/>
                </a:lnTo>
                <a:lnTo>
                  <a:pt x="1056" y="1039"/>
                </a:lnTo>
                <a:lnTo>
                  <a:pt x="1066" y="1046"/>
                </a:lnTo>
                <a:lnTo>
                  <a:pt x="1075" y="1053"/>
                </a:lnTo>
                <a:lnTo>
                  <a:pt x="1085" y="1059"/>
                </a:lnTo>
                <a:lnTo>
                  <a:pt x="1094" y="1064"/>
                </a:lnTo>
                <a:lnTo>
                  <a:pt x="1104" y="1069"/>
                </a:lnTo>
                <a:lnTo>
                  <a:pt x="1123" y="1078"/>
                </a:lnTo>
                <a:lnTo>
                  <a:pt x="1142" y="1087"/>
                </a:lnTo>
                <a:lnTo>
                  <a:pt x="1149" y="1091"/>
                </a:lnTo>
                <a:lnTo>
                  <a:pt x="1154" y="1094"/>
                </a:lnTo>
                <a:lnTo>
                  <a:pt x="1157" y="1096"/>
                </a:lnTo>
                <a:lnTo>
                  <a:pt x="1159" y="1098"/>
                </a:lnTo>
                <a:lnTo>
                  <a:pt x="1160" y="1099"/>
                </a:lnTo>
                <a:lnTo>
                  <a:pt x="1161" y="1101"/>
                </a:lnTo>
                <a:lnTo>
                  <a:pt x="1163" y="1103"/>
                </a:lnTo>
                <a:lnTo>
                  <a:pt x="1164" y="1105"/>
                </a:lnTo>
                <a:lnTo>
                  <a:pt x="1164" y="1107"/>
                </a:lnTo>
                <a:lnTo>
                  <a:pt x="1165" y="1109"/>
                </a:lnTo>
                <a:lnTo>
                  <a:pt x="1167" y="1118"/>
                </a:lnTo>
                <a:lnTo>
                  <a:pt x="1170" y="1126"/>
                </a:lnTo>
                <a:lnTo>
                  <a:pt x="1174" y="1133"/>
                </a:lnTo>
                <a:lnTo>
                  <a:pt x="1179" y="1140"/>
                </a:lnTo>
                <a:lnTo>
                  <a:pt x="1184" y="1146"/>
                </a:lnTo>
                <a:lnTo>
                  <a:pt x="1190" y="1151"/>
                </a:lnTo>
                <a:lnTo>
                  <a:pt x="1196" y="1156"/>
                </a:lnTo>
                <a:lnTo>
                  <a:pt x="1203" y="1160"/>
                </a:lnTo>
                <a:lnTo>
                  <a:pt x="1210" y="1163"/>
                </a:lnTo>
                <a:lnTo>
                  <a:pt x="1217" y="1166"/>
                </a:lnTo>
                <a:lnTo>
                  <a:pt x="1233" y="1172"/>
                </a:lnTo>
                <a:lnTo>
                  <a:pt x="1249" y="1176"/>
                </a:lnTo>
                <a:lnTo>
                  <a:pt x="1264" y="1179"/>
                </a:lnTo>
                <a:lnTo>
                  <a:pt x="1283" y="1184"/>
                </a:lnTo>
                <a:lnTo>
                  <a:pt x="1302" y="1189"/>
                </a:lnTo>
                <a:lnTo>
                  <a:pt x="1312" y="1192"/>
                </a:lnTo>
                <a:lnTo>
                  <a:pt x="1321" y="1196"/>
                </a:lnTo>
                <a:lnTo>
                  <a:pt x="1329" y="1200"/>
                </a:lnTo>
                <a:lnTo>
                  <a:pt x="1333" y="1202"/>
                </a:lnTo>
                <a:lnTo>
                  <a:pt x="1337" y="1205"/>
                </a:lnTo>
                <a:lnTo>
                  <a:pt x="1337" y="1207"/>
                </a:lnTo>
                <a:lnTo>
                  <a:pt x="1336" y="1210"/>
                </a:lnTo>
                <a:lnTo>
                  <a:pt x="1335" y="1213"/>
                </a:lnTo>
                <a:lnTo>
                  <a:pt x="1334" y="1216"/>
                </a:lnTo>
                <a:lnTo>
                  <a:pt x="1330" y="1222"/>
                </a:lnTo>
                <a:lnTo>
                  <a:pt x="1325" y="1230"/>
                </a:lnTo>
                <a:lnTo>
                  <a:pt x="1319" y="1237"/>
                </a:lnTo>
                <a:lnTo>
                  <a:pt x="1312" y="1245"/>
                </a:lnTo>
                <a:lnTo>
                  <a:pt x="1295" y="1262"/>
                </a:lnTo>
                <a:lnTo>
                  <a:pt x="1275" y="1279"/>
                </a:lnTo>
                <a:lnTo>
                  <a:pt x="1254" y="1296"/>
                </a:lnTo>
                <a:lnTo>
                  <a:pt x="1232" y="1312"/>
                </a:lnTo>
                <a:lnTo>
                  <a:pt x="1210" y="1326"/>
                </a:lnTo>
                <a:lnTo>
                  <a:pt x="1204" y="1330"/>
                </a:lnTo>
                <a:lnTo>
                  <a:pt x="1199" y="1334"/>
                </a:lnTo>
                <a:lnTo>
                  <a:pt x="1194" y="1339"/>
                </a:lnTo>
                <a:lnTo>
                  <a:pt x="1189" y="1344"/>
                </a:lnTo>
                <a:lnTo>
                  <a:pt x="1186" y="1349"/>
                </a:lnTo>
                <a:lnTo>
                  <a:pt x="1182" y="1354"/>
                </a:lnTo>
                <a:lnTo>
                  <a:pt x="1179" y="1359"/>
                </a:lnTo>
                <a:lnTo>
                  <a:pt x="1177" y="1365"/>
                </a:lnTo>
                <a:lnTo>
                  <a:pt x="1173" y="1377"/>
                </a:lnTo>
                <a:lnTo>
                  <a:pt x="1170" y="1388"/>
                </a:lnTo>
                <a:lnTo>
                  <a:pt x="1165" y="1411"/>
                </a:lnTo>
                <a:lnTo>
                  <a:pt x="1161" y="1427"/>
                </a:lnTo>
                <a:lnTo>
                  <a:pt x="1159" y="1435"/>
                </a:lnTo>
                <a:lnTo>
                  <a:pt x="1157" y="1443"/>
                </a:lnTo>
                <a:lnTo>
                  <a:pt x="1154" y="1450"/>
                </a:lnTo>
                <a:lnTo>
                  <a:pt x="1153" y="1453"/>
                </a:lnTo>
                <a:lnTo>
                  <a:pt x="1151" y="1457"/>
                </a:lnTo>
                <a:lnTo>
                  <a:pt x="1149" y="1460"/>
                </a:lnTo>
                <a:lnTo>
                  <a:pt x="1147" y="1462"/>
                </a:lnTo>
                <a:lnTo>
                  <a:pt x="1145" y="1465"/>
                </a:lnTo>
                <a:lnTo>
                  <a:pt x="1142" y="1467"/>
                </a:lnTo>
                <a:lnTo>
                  <a:pt x="1138" y="1470"/>
                </a:lnTo>
                <a:lnTo>
                  <a:pt x="1134" y="1474"/>
                </a:lnTo>
                <a:lnTo>
                  <a:pt x="1129" y="1477"/>
                </a:lnTo>
                <a:lnTo>
                  <a:pt x="1125" y="1479"/>
                </a:lnTo>
                <a:lnTo>
                  <a:pt x="1116" y="1484"/>
                </a:lnTo>
                <a:lnTo>
                  <a:pt x="1106" y="1488"/>
                </a:lnTo>
                <a:lnTo>
                  <a:pt x="1096" y="1491"/>
                </a:lnTo>
                <a:lnTo>
                  <a:pt x="1086" y="1495"/>
                </a:lnTo>
                <a:lnTo>
                  <a:pt x="1063" y="1501"/>
                </a:lnTo>
                <a:lnTo>
                  <a:pt x="1051" y="1504"/>
                </a:lnTo>
                <a:lnTo>
                  <a:pt x="1038" y="1507"/>
                </a:lnTo>
                <a:lnTo>
                  <a:pt x="1010" y="1515"/>
                </a:lnTo>
                <a:lnTo>
                  <a:pt x="1000" y="1519"/>
                </a:lnTo>
                <a:lnTo>
                  <a:pt x="996" y="1521"/>
                </a:lnTo>
                <a:lnTo>
                  <a:pt x="992" y="1524"/>
                </a:lnTo>
                <a:lnTo>
                  <a:pt x="989" y="1526"/>
                </a:lnTo>
                <a:lnTo>
                  <a:pt x="985" y="1529"/>
                </a:lnTo>
                <a:lnTo>
                  <a:pt x="982" y="1532"/>
                </a:lnTo>
                <a:lnTo>
                  <a:pt x="979" y="1535"/>
                </a:lnTo>
                <a:lnTo>
                  <a:pt x="979" y="1512"/>
                </a:lnTo>
                <a:lnTo>
                  <a:pt x="978" y="1491"/>
                </a:lnTo>
                <a:lnTo>
                  <a:pt x="977" y="1481"/>
                </a:lnTo>
                <a:lnTo>
                  <a:pt x="976" y="1471"/>
                </a:lnTo>
                <a:lnTo>
                  <a:pt x="975" y="1462"/>
                </a:lnTo>
                <a:close/>
                <a:moveTo>
                  <a:pt x="908" y="1467"/>
                </a:moveTo>
                <a:lnTo>
                  <a:pt x="909" y="1474"/>
                </a:lnTo>
                <a:lnTo>
                  <a:pt x="910" y="1483"/>
                </a:lnTo>
                <a:lnTo>
                  <a:pt x="910" y="1494"/>
                </a:lnTo>
                <a:lnTo>
                  <a:pt x="910" y="1507"/>
                </a:lnTo>
                <a:lnTo>
                  <a:pt x="909" y="1522"/>
                </a:lnTo>
                <a:lnTo>
                  <a:pt x="906" y="1540"/>
                </a:lnTo>
                <a:lnTo>
                  <a:pt x="902" y="1560"/>
                </a:lnTo>
                <a:lnTo>
                  <a:pt x="897" y="1583"/>
                </a:lnTo>
                <a:lnTo>
                  <a:pt x="879" y="1585"/>
                </a:lnTo>
                <a:lnTo>
                  <a:pt x="860" y="1586"/>
                </a:lnTo>
                <a:lnTo>
                  <a:pt x="824" y="1586"/>
                </a:lnTo>
                <a:lnTo>
                  <a:pt x="747" y="1582"/>
                </a:lnTo>
                <a:lnTo>
                  <a:pt x="671" y="1570"/>
                </a:lnTo>
                <a:lnTo>
                  <a:pt x="599" y="1552"/>
                </a:lnTo>
                <a:lnTo>
                  <a:pt x="529" y="1526"/>
                </a:lnTo>
                <a:lnTo>
                  <a:pt x="462" y="1494"/>
                </a:lnTo>
                <a:lnTo>
                  <a:pt x="400" y="1456"/>
                </a:lnTo>
                <a:lnTo>
                  <a:pt x="341" y="1412"/>
                </a:lnTo>
                <a:lnTo>
                  <a:pt x="287" y="1363"/>
                </a:lnTo>
                <a:lnTo>
                  <a:pt x="238" y="1309"/>
                </a:lnTo>
                <a:lnTo>
                  <a:pt x="194" y="1250"/>
                </a:lnTo>
                <a:lnTo>
                  <a:pt x="156" y="1187"/>
                </a:lnTo>
                <a:lnTo>
                  <a:pt x="124" y="1121"/>
                </a:lnTo>
                <a:lnTo>
                  <a:pt x="98" y="1051"/>
                </a:lnTo>
                <a:lnTo>
                  <a:pt x="80" y="979"/>
                </a:lnTo>
                <a:lnTo>
                  <a:pt x="68" y="903"/>
                </a:lnTo>
                <a:lnTo>
                  <a:pt x="64" y="826"/>
                </a:lnTo>
                <a:lnTo>
                  <a:pt x="65" y="788"/>
                </a:lnTo>
                <a:lnTo>
                  <a:pt x="68" y="750"/>
                </a:lnTo>
                <a:lnTo>
                  <a:pt x="72" y="712"/>
                </a:lnTo>
                <a:lnTo>
                  <a:pt x="79" y="675"/>
                </a:lnTo>
                <a:lnTo>
                  <a:pt x="87" y="638"/>
                </a:lnTo>
                <a:lnTo>
                  <a:pt x="98" y="601"/>
                </a:lnTo>
                <a:lnTo>
                  <a:pt x="110" y="565"/>
                </a:lnTo>
                <a:lnTo>
                  <a:pt x="124" y="530"/>
                </a:lnTo>
                <a:lnTo>
                  <a:pt x="130" y="529"/>
                </a:lnTo>
                <a:lnTo>
                  <a:pt x="136" y="527"/>
                </a:lnTo>
                <a:lnTo>
                  <a:pt x="142" y="525"/>
                </a:lnTo>
                <a:lnTo>
                  <a:pt x="148" y="523"/>
                </a:lnTo>
                <a:lnTo>
                  <a:pt x="154" y="521"/>
                </a:lnTo>
                <a:lnTo>
                  <a:pt x="160" y="518"/>
                </a:lnTo>
                <a:lnTo>
                  <a:pt x="166" y="514"/>
                </a:lnTo>
                <a:lnTo>
                  <a:pt x="172" y="510"/>
                </a:lnTo>
                <a:lnTo>
                  <a:pt x="180" y="503"/>
                </a:lnTo>
                <a:lnTo>
                  <a:pt x="188" y="495"/>
                </a:lnTo>
                <a:lnTo>
                  <a:pt x="196" y="486"/>
                </a:lnTo>
                <a:lnTo>
                  <a:pt x="203" y="477"/>
                </a:lnTo>
                <a:lnTo>
                  <a:pt x="218" y="459"/>
                </a:lnTo>
                <a:lnTo>
                  <a:pt x="231" y="440"/>
                </a:lnTo>
                <a:lnTo>
                  <a:pt x="236" y="433"/>
                </a:lnTo>
                <a:lnTo>
                  <a:pt x="241" y="424"/>
                </a:lnTo>
                <a:lnTo>
                  <a:pt x="244" y="421"/>
                </a:lnTo>
                <a:lnTo>
                  <a:pt x="247" y="417"/>
                </a:lnTo>
                <a:lnTo>
                  <a:pt x="249" y="416"/>
                </a:lnTo>
                <a:lnTo>
                  <a:pt x="251" y="414"/>
                </a:lnTo>
                <a:lnTo>
                  <a:pt x="252" y="413"/>
                </a:lnTo>
                <a:lnTo>
                  <a:pt x="254" y="412"/>
                </a:lnTo>
                <a:lnTo>
                  <a:pt x="262" y="412"/>
                </a:lnTo>
                <a:lnTo>
                  <a:pt x="275" y="412"/>
                </a:lnTo>
                <a:lnTo>
                  <a:pt x="285" y="413"/>
                </a:lnTo>
                <a:lnTo>
                  <a:pt x="290" y="413"/>
                </a:lnTo>
                <a:lnTo>
                  <a:pt x="293" y="414"/>
                </a:lnTo>
                <a:lnTo>
                  <a:pt x="296" y="415"/>
                </a:lnTo>
                <a:lnTo>
                  <a:pt x="298" y="416"/>
                </a:lnTo>
                <a:lnTo>
                  <a:pt x="300" y="417"/>
                </a:lnTo>
                <a:lnTo>
                  <a:pt x="302" y="418"/>
                </a:lnTo>
                <a:lnTo>
                  <a:pt x="303" y="419"/>
                </a:lnTo>
                <a:lnTo>
                  <a:pt x="304" y="420"/>
                </a:lnTo>
                <a:lnTo>
                  <a:pt x="305" y="421"/>
                </a:lnTo>
                <a:lnTo>
                  <a:pt x="306" y="423"/>
                </a:lnTo>
                <a:lnTo>
                  <a:pt x="307" y="426"/>
                </a:lnTo>
                <a:lnTo>
                  <a:pt x="312" y="447"/>
                </a:lnTo>
                <a:lnTo>
                  <a:pt x="317" y="468"/>
                </a:lnTo>
                <a:lnTo>
                  <a:pt x="324" y="487"/>
                </a:lnTo>
                <a:lnTo>
                  <a:pt x="332" y="504"/>
                </a:lnTo>
                <a:lnTo>
                  <a:pt x="341" y="521"/>
                </a:lnTo>
                <a:lnTo>
                  <a:pt x="352" y="536"/>
                </a:lnTo>
                <a:lnTo>
                  <a:pt x="363" y="551"/>
                </a:lnTo>
                <a:lnTo>
                  <a:pt x="375" y="564"/>
                </a:lnTo>
                <a:lnTo>
                  <a:pt x="379" y="568"/>
                </a:lnTo>
                <a:lnTo>
                  <a:pt x="382" y="571"/>
                </a:lnTo>
                <a:lnTo>
                  <a:pt x="384" y="575"/>
                </a:lnTo>
                <a:lnTo>
                  <a:pt x="387" y="579"/>
                </a:lnTo>
                <a:lnTo>
                  <a:pt x="389" y="582"/>
                </a:lnTo>
                <a:lnTo>
                  <a:pt x="391" y="586"/>
                </a:lnTo>
                <a:lnTo>
                  <a:pt x="392" y="590"/>
                </a:lnTo>
                <a:lnTo>
                  <a:pt x="394" y="593"/>
                </a:lnTo>
                <a:lnTo>
                  <a:pt x="396" y="601"/>
                </a:lnTo>
                <a:lnTo>
                  <a:pt x="398" y="610"/>
                </a:lnTo>
                <a:lnTo>
                  <a:pt x="400" y="629"/>
                </a:lnTo>
                <a:lnTo>
                  <a:pt x="400" y="630"/>
                </a:lnTo>
                <a:lnTo>
                  <a:pt x="400" y="631"/>
                </a:lnTo>
                <a:lnTo>
                  <a:pt x="400" y="634"/>
                </a:lnTo>
                <a:lnTo>
                  <a:pt x="401" y="639"/>
                </a:lnTo>
                <a:lnTo>
                  <a:pt x="403" y="644"/>
                </a:lnTo>
                <a:lnTo>
                  <a:pt x="403" y="647"/>
                </a:lnTo>
                <a:lnTo>
                  <a:pt x="403" y="648"/>
                </a:lnTo>
                <a:lnTo>
                  <a:pt x="403" y="649"/>
                </a:lnTo>
                <a:lnTo>
                  <a:pt x="407" y="668"/>
                </a:lnTo>
                <a:lnTo>
                  <a:pt x="414" y="695"/>
                </a:lnTo>
                <a:lnTo>
                  <a:pt x="425" y="729"/>
                </a:lnTo>
                <a:lnTo>
                  <a:pt x="440" y="767"/>
                </a:lnTo>
                <a:lnTo>
                  <a:pt x="459" y="806"/>
                </a:lnTo>
                <a:lnTo>
                  <a:pt x="471" y="825"/>
                </a:lnTo>
                <a:lnTo>
                  <a:pt x="484" y="843"/>
                </a:lnTo>
                <a:lnTo>
                  <a:pt x="497" y="861"/>
                </a:lnTo>
                <a:lnTo>
                  <a:pt x="513" y="878"/>
                </a:lnTo>
                <a:lnTo>
                  <a:pt x="529" y="893"/>
                </a:lnTo>
                <a:lnTo>
                  <a:pt x="547" y="906"/>
                </a:lnTo>
                <a:lnTo>
                  <a:pt x="576" y="923"/>
                </a:lnTo>
                <a:lnTo>
                  <a:pt x="601" y="936"/>
                </a:lnTo>
                <a:lnTo>
                  <a:pt x="624" y="946"/>
                </a:lnTo>
                <a:lnTo>
                  <a:pt x="644" y="953"/>
                </a:lnTo>
                <a:lnTo>
                  <a:pt x="663" y="958"/>
                </a:lnTo>
                <a:lnTo>
                  <a:pt x="680" y="961"/>
                </a:lnTo>
                <a:lnTo>
                  <a:pt x="697" y="964"/>
                </a:lnTo>
                <a:lnTo>
                  <a:pt x="714" y="965"/>
                </a:lnTo>
                <a:lnTo>
                  <a:pt x="730" y="968"/>
                </a:lnTo>
                <a:lnTo>
                  <a:pt x="748" y="971"/>
                </a:lnTo>
                <a:lnTo>
                  <a:pt x="767" y="975"/>
                </a:lnTo>
                <a:lnTo>
                  <a:pt x="785" y="981"/>
                </a:lnTo>
                <a:lnTo>
                  <a:pt x="804" y="988"/>
                </a:lnTo>
                <a:lnTo>
                  <a:pt x="821" y="996"/>
                </a:lnTo>
                <a:lnTo>
                  <a:pt x="836" y="1004"/>
                </a:lnTo>
                <a:lnTo>
                  <a:pt x="848" y="1011"/>
                </a:lnTo>
                <a:lnTo>
                  <a:pt x="853" y="1015"/>
                </a:lnTo>
                <a:lnTo>
                  <a:pt x="857" y="1018"/>
                </a:lnTo>
                <a:lnTo>
                  <a:pt x="853" y="1023"/>
                </a:lnTo>
                <a:lnTo>
                  <a:pt x="848" y="1028"/>
                </a:lnTo>
                <a:lnTo>
                  <a:pt x="844" y="1034"/>
                </a:lnTo>
                <a:lnTo>
                  <a:pt x="839" y="1041"/>
                </a:lnTo>
                <a:lnTo>
                  <a:pt x="834" y="1050"/>
                </a:lnTo>
                <a:lnTo>
                  <a:pt x="830" y="1059"/>
                </a:lnTo>
                <a:lnTo>
                  <a:pt x="825" y="1070"/>
                </a:lnTo>
                <a:lnTo>
                  <a:pt x="821" y="1083"/>
                </a:lnTo>
                <a:lnTo>
                  <a:pt x="817" y="1098"/>
                </a:lnTo>
                <a:lnTo>
                  <a:pt x="813" y="1113"/>
                </a:lnTo>
                <a:lnTo>
                  <a:pt x="811" y="1127"/>
                </a:lnTo>
                <a:lnTo>
                  <a:pt x="810" y="1140"/>
                </a:lnTo>
                <a:lnTo>
                  <a:pt x="809" y="1153"/>
                </a:lnTo>
                <a:lnTo>
                  <a:pt x="810" y="1165"/>
                </a:lnTo>
                <a:lnTo>
                  <a:pt x="812" y="1177"/>
                </a:lnTo>
                <a:lnTo>
                  <a:pt x="814" y="1189"/>
                </a:lnTo>
                <a:lnTo>
                  <a:pt x="818" y="1200"/>
                </a:lnTo>
                <a:lnTo>
                  <a:pt x="823" y="1211"/>
                </a:lnTo>
                <a:lnTo>
                  <a:pt x="828" y="1221"/>
                </a:lnTo>
                <a:lnTo>
                  <a:pt x="835" y="1231"/>
                </a:lnTo>
                <a:lnTo>
                  <a:pt x="843" y="1240"/>
                </a:lnTo>
                <a:lnTo>
                  <a:pt x="851" y="1249"/>
                </a:lnTo>
                <a:lnTo>
                  <a:pt x="861" y="1258"/>
                </a:lnTo>
                <a:lnTo>
                  <a:pt x="872" y="1267"/>
                </a:lnTo>
                <a:lnTo>
                  <a:pt x="881" y="1273"/>
                </a:lnTo>
                <a:lnTo>
                  <a:pt x="891" y="1278"/>
                </a:lnTo>
                <a:lnTo>
                  <a:pt x="900" y="1282"/>
                </a:lnTo>
                <a:lnTo>
                  <a:pt x="908" y="1285"/>
                </a:lnTo>
                <a:lnTo>
                  <a:pt x="917" y="1288"/>
                </a:lnTo>
                <a:lnTo>
                  <a:pt x="925" y="1289"/>
                </a:lnTo>
                <a:lnTo>
                  <a:pt x="939" y="1292"/>
                </a:lnTo>
                <a:lnTo>
                  <a:pt x="945" y="1292"/>
                </a:lnTo>
                <a:lnTo>
                  <a:pt x="945" y="1309"/>
                </a:lnTo>
                <a:lnTo>
                  <a:pt x="944" y="1320"/>
                </a:lnTo>
                <a:lnTo>
                  <a:pt x="942" y="1330"/>
                </a:lnTo>
                <a:lnTo>
                  <a:pt x="940" y="1340"/>
                </a:lnTo>
                <a:lnTo>
                  <a:pt x="937" y="1348"/>
                </a:lnTo>
                <a:lnTo>
                  <a:pt x="934" y="1356"/>
                </a:lnTo>
                <a:lnTo>
                  <a:pt x="931" y="1363"/>
                </a:lnTo>
                <a:lnTo>
                  <a:pt x="928" y="1370"/>
                </a:lnTo>
                <a:lnTo>
                  <a:pt x="925" y="1377"/>
                </a:lnTo>
                <a:lnTo>
                  <a:pt x="920" y="1385"/>
                </a:lnTo>
                <a:lnTo>
                  <a:pt x="915" y="1395"/>
                </a:lnTo>
                <a:lnTo>
                  <a:pt x="911" y="1405"/>
                </a:lnTo>
                <a:lnTo>
                  <a:pt x="908" y="1416"/>
                </a:lnTo>
                <a:lnTo>
                  <a:pt x="907" y="1421"/>
                </a:lnTo>
                <a:lnTo>
                  <a:pt x="906" y="1427"/>
                </a:lnTo>
                <a:lnTo>
                  <a:pt x="906" y="1433"/>
                </a:lnTo>
                <a:lnTo>
                  <a:pt x="905" y="1439"/>
                </a:lnTo>
                <a:lnTo>
                  <a:pt x="905" y="1446"/>
                </a:lnTo>
                <a:lnTo>
                  <a:pt x="906" y="1453"/>
                </a:lnTo>
                <a:lnTo>
                  <a:pt x="907" y="1460"/>
                </a:lnTo>
                <a:close/>
                <a:moveTo>
                  <a:pt x="454" y="256"/>
                </a:moveTo>
                <a:lnTo>
                  <a:pt x="498" y="254"/>
                </a:lnTo>
                <a:lnTo>
                  <a:pt x="513" y="253"/>
                </a:lnTo>
                <a:lnTo>
                  <a:pt x="519" y="252"/>
                </a:lnTo>
                <a:lnTo>
                  <a:pt x="522" y="252"/>
                </a:lnTo>
                <a:lnTo>
                  <a:pt x="524" y="251"/>
                </a:lnTo>
                <a:lnTo>
                  <a:pt x="532" y="258"/>
                </a:lnTo>
                <a:lnTo>
                  <a:pt x="537" y="263"/>
                </a:lnTo>
                <a:lnTo>
                  <a:pt x="543" y="267"/>
                </a:lnTo>
                <a:lnTo>
                  <a:pt x="550" y="272"/>
                </a:lnTo>
                <a:lnTo>
                  <a:pt x="554" y="274"/>
                </a:lnTo>
                <a:lnTo>
                  <a:pt x="558" y="276"/>
                </a:lnTo>
                <a:lnTo>
                  <a:pt x="562" y="278"/>
                </a:lnTo>
                <a:lnTo>
                  <a:pt x="567" y="279"/>
                </a:lnTo>
                <a:lnTo>
                  <a:pt x="572" y="281"/>
                </a:lnTo>
                <a:lnTo>
                  <a:pt x="578" y="282"/>
                </a:lnTo>
                <a:lnTo>
                  <a:pt x="593" y="284"/>
                </a:lnTo>
                <a:lnTo>
                  <a:pt x="610" y="286"/>
                </a:lnTo>
                <a:lnTo>
                  <a:pt x="627" y="287"/>
                </a:lnTo>
                <a:lnTo>
                  <a:pt x="646" y="287"/>
                </a:lnTo>
                <a:lnTo>
                  <a:pt x="661" y="287"/>
                </a:lnTo>
                <a:lnTo>
                  <a:pt x="677" y="286"/>
                </a:lnTo>
                <a:lnTo>
                  <a:pt x="691" y="285"/>
                </a:lnTo>
                <a:lnTo>
                  <a:pt x="706" y="283"/>
                </a:lnTo>
                <a:lnTo>
                  <a:pt x="720" y="280"/>
                </a:lnTo>
                <a:lnTo>
                  <a:pt x="734" y="277"/>
                </a:lnTo>
                <a:lnTo>
                  <a:pt x="747" y="273"/>
                </a:lnTo>
                <a:lnTo>
                  <a:pt x="761" y="268"/>
                </a:lnTo>
                <a:lnTo>
                  <a:pt x="794" y="256"/>
                </a:lnTo>
                <a:lnTo>
                  <a:pt x="806" y="252"/>
                </a:lnTo>
                <a:lnTo>
                  <a:pt x="817" y="249"/>
                </a:lnTo>
                <a:lnTo>
                  <a:pt x="825" y="248"/>
                </a:lnTo>
                <a:lnTo>
                  <a:pt x="829" y="247"/>
                </a:lnTo>
                <a:lnTo>
                  <a:pt x="833" y="247"/>
                </a:lnTo>
                <a:lnTo>
                  <a:pt x="841" y="247"/>
                </a:lnTo>
                <a:lnTo>
                  <a:pt x="849" y="248"/>
                </a:lnTo>
                <a:lnTo>
                  <a:pt x="844" y="255"/>
                </a:lnTo>
                <a:lnTo>
                  <a:pt x="842" y="258"/>
                </a:lnTo>
                <a:lnTo>
                  <a:pt x="839" y="262"/>
                </a:lnTo>
                <a:lnTo>
                  <a:pt x="837" y="266"/>
                </a:lnTo>
                <a:lnTo>
                  <a:pt x="835" y="271"/>
                </a:lnTo>
                <a:lnTo>
                  <a:pt x="833" y="275"/>
                </a:lnTo>
                <a:lnTo>
                  <a:pt x="832" y="279"/>
                </a:lnTo>
                <a:lnTo>
                  <a:pt x="832" y="282"/>
                </a:lnTo>
                <a:lnTo>
                  <a:pt x="831" y="283"/>
                </a:lnTo>
                <a:lnTo>
                  <a:pt x="830" y="283"/>
                </a:lnTo>
                <a:lnTo>
                  <a:pt x="829" y="283"/>
                </a:lnTo>
                <a:lnTo>
                  <a:pt x="828" y="284"/>
                </a:lnTo>
                <a:lnTo>
                  <a:pt x="825" y="284"/>
                </a:lnTo>
                <a:lnTo>
                  <a:pt x="822" y="285"/>
                </a:lnTo>
                <a:lnTo>
                  <a:pt x="815" y="286"/>
                </a:lnTo>
                <a:lnTo>
                  <a:pt x="812" y="286"/>
                </a:lnTo>
                <a:lnTo>
                  <a:pt x="810" y="287"/>
                </a:lnTo>
                <a:lnTo>
                  <a:pt x="809" y="287"/>
                </a:lnTo>
                <a:lnTo>
                  <a:pt x="786" y="291"/>
                </a:lnTo>
                <a:lnTo>
                  <a:pt x="780" y="292"/>
                </a:lnTo>
                <a:lnTo>
                  <a:pt x="774" y="294"/>
                </a:lnTo>
                <a:lnTo>
                  <a:pt x="767" y="296"/>
                </a:lnTo>
                <a:lnTo>
                  <a:pt x="761" y="299"/>
                </a:lnTo>
                <a:lnTo>
                  <a:pt x="758" y="300"/>
                </a:lnTo>
                <a:lnTo>
                  <a:pt x="756" y="301"/>
                </a:lnTo>
                <a:lnTo>
                  <a:pt x="753" y="302"/>
                </a:lnTo>
                <a:lnTo>
                  <a:pt x="751" y="304"/>
                </a:lnTo>
                <a:lnTo>
                  <a:pt x="749" y="306"/>
                </a:lnTo>
                <a:lnTo>
                  <a:pt x="747" y="307"/>
                </a:lnTo>
                <a:lnTo>
                  <a:pt x="745" y="309"/>
                </a:lnTo>
                <a:lnTo>
                  <a:pt x="743" y="311"/>
                </a:lnTo>
                <a:lnTo>
                  <a:pt x="741" y="313"/>
                </a:lnTo>
                <a:lnTo>
                  <a:pt x="739" y="315"/>
                </a:lnTo>
                <a:lnTo>
                  <a:pt x="738" y="318"/>
                </a:lnTo>
                <a:lnTo>
                  <a:pt x="737" y="320"/>
                </a:lnTo>
                <a:lnTo>
                  <a:pt x="735" y="322"/>
                </a:lnTo>
                <a:lnTo>
                  <a:pt x="734" y="325"/>
                </a:lnTo>
                <a:lnTo>
                  <a:pt x="734" y="327"/>
                </a:lnTo>
                <a:lnTo>
                  <a:pt x="733" y="330"/>
                </a:lnTo>
                <a:lnTo>
                  <a:pt x="732" y="336"/>
                </a:lnTo>
                <a:lnTo>
                  <a:pt x="731" y="341"/>
                </a:lnTo>
                <a:lnTo>
                  <a:pt x="732" y="347"/>
                </a:lnTo>
                <a:lnTo>
                  <a:pt x="733" y="353"/>
                </a:lnTo>
                <a:lnTo>
                  <a:pt x="734" y="358"/>
                </a:lnTo>
                <a:lnTo>
                  <a:pt x="736" y="364"/>
                </a:lnTo>
                <a:lnTo>
                  <a:pt x="739" y="369"/>
                </a:lnTo>
                <a:lnTo>
                  <a:pt x="742" y="375"/>
                </a:lnTo>
                <a:lnTo>
                  <a:pt x="749" y="386"/>
                </a:lnTo>
                <a:lnTo>
                  <a:pt x="757" y="397"/>
                </a:lnTo>
                <a:lnTo>
                  <a:pt x="776" y="420"/>
                </a:lnTo>
                <a:lnTo>
                  <a:pt x="783" y="428"/>
                </a:lnTo>
                <a:lnTo>
                  <a:pt x="790" y="438"/>
                </a:lnTo>
                <a:lnTo>
                  <a:pt x="797" y="447"/>
                </a:lnTo>
                <a:lnTo>
                  <a:pt x="799" y="451"/>
                </a:lnTo>
                <a:lnTo>
                  <a:pt x="801" y="454"/>
                </a:lnTo>
                <a:lnTo>
                  <a:pt x="803" y="460"/>
                </a:lnTo>
                <a:lnTo>
                  <a:pt x="805" y="465"/>
                </a:lnTo>
                <a:lnTo>
                  <a:pt x="808" y="470"/>
                </a:lnTo>
                <a:lnTo>
                  <a:pt x="811" y="475"/>
                </a:lnTo>
                <a:lnTo>
                  <a:pt x="814" y="479"/>
                </a:lnTo>
                <a:lnTo>
                  <a:pt x="818" y="483"/>
                </a:lnTo>
                <a:lnTo>
                  <a:pt x="822" y="486"/>
                </a:lnTo>
                <a:lnTo>
                  <a:pt x="827" y="490"/>
                </a:lnTo>
                <a:lnTo>
                  <a:pt x="832" y="492"/>
                </a:lnTo>
                <a:lnTo>
                  <a:pt x="837" y="495"/>
                </a:lnTo>
                <a:lnTo>
                  <a:pt x="843" y="497"/>
                </a:lnTo>
                <a:lnTo>
                  <a:pt x="848" y="499"/>
                </a:lnTo>
                <a:lnTo>
                  <a:pt x="855" y="500"/>
                </a:lnTo>
                <a:lnTo>
                  <a:pt x="861" y="501"/>
                </a:lnTo>
                <a:lnTo>
                  <a:pt x="867" y="502"/>
                </a:lnTo>
                <a:lnTo>
                  <a:pt x="874" y="502"/>
                </a:lnTo>
                <a:lnTo>
                  <a:pt x="885" y="501"/>
                </a:lnTo>
                <a:lnTo>
                  <a:pt x="895" y="500"/>
                </a:lnTo>
                <a:lnTo>
                  <a:pt x="905" y="497"/>
                </a:lnTo>
                <a:lnTo>
                  <a:pt x="915" y="494"/>
                </a:lnTo>
                <a:lnTo>
                  <a:pt x="924" y="490"/>
                </a:lnTo>
                <a:lnTo>
                  <a:pt x="933" y="484"/>
                </a:lnTo>
                <a:lnTo>
                  <a:pt x="942" y="478"/>
                </a:lnTo>
                <a:lnTo>
                  <a:pt x="951" y="471"/>
                </a:lnTo>
                <a:lnTo>
                  <a:pt x="955" y="467"/>
                </a:lnTo>
                <a:lnTo>
                  <a:pt x="958" y="463"/>
                </a:lnTo>
                <a:lnTo>
                  <a:pt x="962" y="459"/>
                </a:lnTo>
                <a:lnTo>
                  <a:pt x="965" y="455"/>
                </a:lnTo>
                <a:lnTo>
                  <a:pt x="967" y="450"/>
                </a:lnTo>
                <a:lnTo>
                  <a:pt x="970" y="446"/>
                </a:lnTo>
                <a:lnTo>
                  <a:pt x="974" y="437"/>
                </a:lnTo>
                <a:lnTo>
                  <a:pt x="977" y="427"/>
                </a:lnTo>
                <a:lnTo>
                  <a:pt x="980" y="418"/>
                </a:lnTo>
                <a:lnTo>
                  <a:pt x="984" y="400"/>
                </a:lnTo>
                <a:lnTo>
                  <a:pt x="985" y="402"/>
                </a:lnTo>
                <a:lnTo>
                  <a:pt x="986" y="404"/>
                </a:lnTo>
                <a:lnTo>
                  <a:pt x="987" y="409"/>
                </a:lnTo>
                <a:lnTo>
                  <a:pt x="988" y="411"/>
                </a:lnTo>
                <a:lnTo>
                  <a:pt x="989" y="412"/>
                </a:lnTo>
                <a:lnTo>
                  <a:pt x="989" y="413"/>
                </a:lnTo>
                <a:lnTo>
                  <a:pt x="990" y="414"/>
                </a:lnTo>
                <a:lnTo>
                  <a:pt x="991" y="415"/>
                </a:lnTo>
                <a:lnTo>
                  <a:pt x="992" y="416"/>
                </a:lnTo>
                <a:lnTo>
                  <a:pt x="993" y="417"/>
                </a:lnTo>
                <a:lnTo>
                  <a:pt x="997" y="423"/>
                </a:lnTo>
                <a:lnTo>
                  <a:pt x="1001" y="428"/>
                </a:lnTo>
                <a:lnTo>
                  <a:pt x="1005" y="433"/>
                </a:lnTo>
                <a:lnTo>
                  <a:pt x="1009" y="437"/>
                </a:lnTo>
                <a:lnTo>
                  <a:pt x="1014" y="441"/>
                </a:lnTo>
                <a:lnTo>
                  <a:pt x="1018" y="444"/>
                </a:lnTo>
                <a:lnTo>
                  <a:pt x="1022" y="446"/>
                </a:lnTo>
                <a:lnTo>
                  <a:pt x="1027" y="448"/>
                </a:lnTo>
                <a:lnTo>
                  <a:pt x="1031" y="450"/>
                </a:lnTo>
                <a:lnTo>
                  <a:pt x="1036" y="451"/>
                </a:lnTo>
                <a:lnTo>
                  <a:pt x="1040" y="452"/>
                </a:lnTo>
                <a:lnTo>
                  <a:pt x="1045" y="453"/>
                </a:lnTo>
                <a:lnTo>
                  <a:pt x="1053" y="454"/>
                </a:lnTo>
                <a:lnTo>
                  <a:pt x="1061" y="454"/>
                </a:lnTo>
                <a:lnTo>
                  <a:pt x="1071" y="454"/>
                </a:lnTo>
                <a:lnTo>
                  <a:pt x="1075" y="454"/>
                </a:lnTo>
                <a:lnTo>
                  <a:pt x="1079" y="455"/>
                </a:lnTo>
                <a:lnTo>
                  <a:pt x="1083" y="456"/>
                </a:lnTo>
                <a:lnTo>
                  <a:pt x="1085" y="456"/>
                </a:lnTo>
                <a:lnTo>
                  <a:pt x="1087" y="457"/>
                </a:lnTo>
                <a:lnTo>
                  <a:pt x="1092" y="459"/>
                </a:lnTo>
                <a:lnTo>
                  <a:pt x="1097" y="462"/>
                </a:lnTo>
                <a:lnTo>
                  <a:pt x="1098" y="463"/>
                </a:lnTo>
                <a:lnTo>
                  <a:pt x="1099" y="464"/>
                </a:lnTo>
                <a:lnTo>
                  <a:pt x="1100" y="466"/>
                </a:lnTo>
                <a:lnTo>
                  <a:pt x="1101" y="467"/>
                </a:lnTo>
                <a:lnTo>
                  <a:pt x="1101" y="469"/>
                </a:lnTo>
                <a:lnTo>
                  <a:pt x="1102" y="472"/>
                </a:lnTo>
                <a:lnTo>
                  <a:pt x="1102" y="476"/>
                </a:lnTo>
                <a:lnTo>
                  <a:pt x="1102" y="482"/>
                </a:lnTo>
                <a:lnTo>
                  <a:pt x="1101" y="488"/>
                </a:lnTo>
                <a:lnTo>
                  <a:pt x="1099" y="501"/>
                </a:lnTo>
                <a:lnTo>
                  <a:pt x="1096" y="515"/>
                </a:lnTo>
                <a:lnTo>
                  <a:pt x="1092" y="528"/>
                </a:lnTo>
                <a:lnTo>
                  <a:pt x="1086" y="547"/>
                </a:lnTo>
                <a:lnTo>
                  <a:pt x="1086" y="548"/>
                </a:lnTo>
                <a:lnTo>
                  <a:pt x="1085" y="550"/>
                </a:lnTo>
                <a:lnTo>
                  <a:pt x="1085" y="551"/>
                </a:lnTo>
                <a:lnTo>
                  <a:pt x="1084" y="553"/>
                </a:lnTo>
                <a:lnTo>
                  <a:pt x="1083" y="556"/>
                </a:lnTo>
                <a:lnTo>
                  <a:pt x="1083" y="557"/>
                </a:lnTo>
                <a:lnTo>
                  <a:pt x="1083" y="558"/>
                </a:lnTo>
                <a:lnTo>
                  <a:pt x="1067" y="554"/>
                </a:lnTo>
                <a:lnTo>
                  <a:pt x="1058" y="552"/>
                </a:lnTo>
                <a:lnTo>
                  <a:pt x="1049" y="551"/>
                </a:lnTo>
                <a:lnTo>
                  <a:pt x="1044" y="550"/>
                </a:lnTo>
                <a:lnTo>
                  <a:pt x="1040" y="550"/>
                </a:lnTo>
                <a:lnTo>
                  <a:pt x="1035" y="550"/>
                </a:lnTo>
                <a:lnTo>
                  <a:pt x="1030" y="551"/>
                </a:lnTo>
                <a:lnTo>
                  <a:pt x="1026" y="551"/>
                </a:lnTo>
                <a:lnTo>
                  <a:pt x="1021" y="552"/>
                </a:lnTo>
                <a:lnTo>
                  <a:pt x="1017" y="554"/>
                </a:lnTo>
                <a:lnTo>
                  <a:pt x="1013" y="556"/>
                </a:lnTo>
                <a:lnTo>
                  <a:pt x="1005" y="560"/>
                </a:lnTo>
                <a:lnTo>
                  <a:pt x="996" y="565"/>
                </a:lnTo>
                <a:lnTo>
                  <a:pt x="975" y="578"/>
                </a:lnTo>
                <a:lnTo>
                  <a:pt x="952" y="594"/>
                </a:lnTo>
                <a:lnTo>
                  <a:pt x="930" y="614"/>
                </a:lnTo>
                <a:lnTo>
                  <a:pt x="919" y="625"/>
                </a:lnTo>
                <a:lnTo>
                  <a:pt x="909" y="636"/>
                </a:lnTo>
                <a:lnTo>
                  <a:pt x="899" y="647"/>
                </a:lnTo>
                <a:lnTo>
                  <a:pt x="891" y="659"/>
                </a:lnTo>
                <a:lnTo>
                  <a:pt x="884" y="671"/>
                </a:lnTo>
                <a:lnTo>
                  <a:pt x="879" y="683"/>
                </a:lnTo>
                <a:lnTo>
                  <a:pt x="876" y="696"/>
                </a:lnTo>
                <a:lnTo>
                  <a:pt x="875" y="702"/>
                </a:lnTo>
                <a:lnTo>
                  <a:pt x="874" y="708"/>
                </a:lnTo>
                <a:lnTo>
                  <a:pt x="874" y="731"/>
                </a:lnTo>
                <a:lnTo>
                  <a:pt x="874" y="737"/>
                </a:lnTo>
                <a:lnTo>
                  <a:pt x="874" y="742"/>
                </a:lnTo>
                <a:lnTo>
                  <a:pt x="873" y="744"/>
                </a:lnTo>
                <a:lnTo>
                  <a:pt x="873" y="746"/>
                </a:lnTo>
                <a:lnTo>
                  <a:pt x="872" y="748"/>
                </a:lnTo>
                <a:lnTo>
                  <a:pt x="872" y="749"/>
                </a:lnTo>
                <a:lnTo>
                  <a:pt x="871" y="750"/>
                </a:lnTo>
                <a:lnTo>
                  <a:pt x="869" y="752"/>
                </a:lnTo>
                <a:lnTo>
                  <a:pt x="868" y="753"/>
                </a:lnTo>
                <a:lnTo>
                  <a:pt x="866" y="755"/>
                </a:lnTo>
                <a:lnTo>
                  <a:pt x="861" y="758"/>
                </a:lnTo>
                <a:lnTo>
                  <a:pt x="855" y="762"/>
                </a:lnTo>
                <a:lnTo>
                  <a:pt x="853" y="763"/>
                </a:lnTo>
                <a:lnTo>
                  <a:pt x="850" y="763"/>
                </a:lnTo>
                <a:lnTo>
                  <a:pt x="848" y="764"/>
                </a:lnTo>
                <a:lnTo>
                  <a:pt x="846" y="764"/>
                </a:lnTo>
                <a:lnTo>
                  <a:pt x="843" y="764"/>
                </a:lnTo>
                <a:lnTo>
                  <a:pt x="840" y="764"/>
                </a:lnTo>
                <a:lnTo>
                  <a:pt x="838" y="763"/>
                </a:lnTo>
                <a:lnTo>
                  <a:pt x="835" y="762"/>
                </a:lnTo>
                <a:lnTo>
                  <a:pt x="829" y="760"/>
                </a:lnTo>
                <a:lnTo>
                  <a:pt x="822" y="758"/>
                </a:lnTo>
                <a:lnTo>
                  <a:pt x="815" y="754"/>
                </a:lnTo>
                <a:lnTo>
                  <a:pt x="807" y="750"/>
                </a:lnTo>
                <a:lnTo>
                  <a:pt x="788" y="741"/>
                </a:lnTo>
                <a:lnTo>
                  <a:pt x="778" y="738"/>
                </a:lnTo>
                <a:lnTo>
                  <a:pt x="767" y="734"/>
                </a:lnTo>
                <a:lnTo>
                  <a:pt x="756" y="731"/>
                </a:lnTo>
                <a:lnTo>
                  <a:pt x="751" y="730"/>
                </a:lnTo>
                <a:lnTo>
                  <a:pt x="745" y="730"/>
                </a:lnTo>
                <a:lnTo>
                  <a:pt x="739" y="730"/>
                </a:lnTo>
                <a:lnTo>
                  <a:pt x="734" y="730"/>
                </a:lnTo>
                <a:lnTo>
                  <a:pt x="728" y="730"/>
                </a:lnTo>
                <a:lnTo>
                  <a:pt x="722" y="731"/>
                </a:lnTo>
                <a:lnTo>
                  <a:pt x="715" y="732"/>
                </a:lnTo>
                <a:lnTo>
                  <a:pt x="708" y="734"/>
                </a:lnTo>
                <a:lnTo>
                  <a:pt x="701" y="736"/>
                </a:lnTo>
                <a:lnTo>
                  <a:pt x="695" y="739"/>
                </a:lnTo>
                <a:lnTo>
                  <a:pt x="692" y="741"/>
                </a:lnTo>
                <a:lnTo>
                  <a:pt x="689" y="742"/>
                </a:lnTo>
                <a:lnTo>
                  <a:pt x="686" y="744"/>
                </a:lnTo>
                <a:lnTo>
                  <a:pt x="683" y="746"/>
                </a:lnTo>
                <a:lnTo>
                  <a:pt x="681" y="749"/>
                </a:lnTo>
                <a:lnTo>
                  <a:pt x="678" y="751"/>
                </a:lnTo>
                <a:lnTo>
                  <a:pt x="676" y="753"/>
                </a:lnTo>
                <a:lnTo>
                  <a:pt x="674" y="756"/>
                </a:lnTo>
                <a:lnTo>
                  <a:pt x="671" y="761"/>
                </a:lnTo>
                <a:lnTo>
                  <a:pt x="669" y="766"/>
                </a:lnTo>
                <a:lnTo>
                  <a:pt x="667" y="771"/>
                </a:lnTo>
                <a:lnTo>
                  <a:pt x="665" y="776"/>
                </a:lnTo>
                <a:lnTo>
                  <a:pt x="664" y="781"/>
                </a:lnTo>
                <a:lnTo>
                  <a:pt x="663" y="786"/>
                </a:lnTo>
                <a:lnTo>
                  <a:pt x="663" y="791"/>
                </a:lnTo>
                <a:lnTo>
                  <a:pt x="663" y="797"/>
                </a:lnTo>
                <a:lnTo>
                  <a:pt x="663" y="807"/>
                </a:lnTo>
                <a:lnTo>
                  <a:pt x="664" y="818"/>
                </a:lnTo>
                <a:lnTo>
                  <a:pt x="668" y="838"/>
                </a:lnTo>
                <a:lnTo>
                  <a:pt x="669" y="841"/>
                </a:lnTo>
                <a:lnTo>
                  <a:pt x="670" y="844"/>
                </a:lnTo>
                <a:lnTo>
                  <a:pt x="671" y="850"/>
                </a:lnTo>
                <a:lnTo>
                  <a:pt x="672" y="857"/>
                </a:lnTo>
                <a:lnTo>
                  <a:pt x="673" y="860"/>
                </a:lnTo>
                <a:lnTo>
                  <a:pt x="674" y="863"/>
                </a:lnTo>
                <a:lnTo>
                  <a:pt x="674" y="866"/>
                </a:lnTo>
                <a:lnTo>
                  <a:pt x="674" y="868"/>
                </a:lnTo>
                <a:lnTo>
                  <a:pt x="675" y="873"/>
                </a:lnTo>
                <a:lnTo>
                  <a:pt x="676" y="878"/>
                </a:lnTo>
                <a:lnTo>
                  <a:pt x="678" y="883"/>
                </a:lnTo>
                <a:lnTo>
                  <a:pt x="680" y="888"/>
                </a:lnTo>
                <a:lnTo>
                  <a:pt x="682" y="892"/>
                </a:lnTo>
                <a:lnTo>
                  <a:pt x="685" y="896"/>
                </a:lnTo>
                <a:lnTo>
                  <a:pt x="688" y="900"/>
                </a:lnTo>
                <a:lnTo>
                  <a:pt x="678" y="897"/>
                </a:lnTo>
                <a:lnTo>
                  <a:pt x="668" y="894"/>
                </a:lnTo>
                <a:lnTo>
                  <a:pt x="658" y="890"/>
                </a:lnTo>
                <a:lnTo>
                  <a:pt x="646" y="886"/>
                </a:lnTo>
                <a:lnTo>
                  <a:pt x="633" y="880"/>
                </a:lnTo>
                <a:lnTo>
                  <a:pt x="619" y="873"/>
                </a:lnTo>
                <a:lnTo>
                  <a:pt x="587" y="855"/>
                </a:lnTo>
                <a:lnTo>
                  <a:pt x="574" y="846"/>
                </a:lnTo>
                <a:lnTo>
                  <a:pt x="562" y="835"/>
                </a:lnTo>
                <a:lnTo>
                  <a:pt x="550" y="822"/>
                </a:lnTo>
                <a:lnTo>
                  <a:pt x="540" y="809"/>
                </a:lnTo>
                <a:lnTo>
                  <a:pt x="530" y="794"/>
                </a:lnTo>
                <a:lnTo>
                  <a:pt x="520" y="779"/>
                </a:lnTo>
                <a:lnTo>
                  <a:pt x="504" y="748"/>
                </a:lnTo>
                <a:lnTo>
                  <a:pt x="491" y="717"/>
                </a:lnTo>
                <a:lnTo>
                  <a:pt x="481" y="689"/>
                </a:lnTo>
                <a:lnTo>
                  <a:pt x="474" y="664"/>
                </a:lnTo>
                <a:lnTo>
                  <a:pt x="472" y="654"/>
                </a:lnTo>
                <a:lnTo>
                  <a:pt x="471" y="646"/>
                </a:lnTo>
                <a:lnTo>
                  <a:pt x="471" y="642"/>
                </a:lnTo>
                <a:lnTo>
                  <a:pt x="471" y="640"/>
                </a:lnTo>
                <a:lnTo>
                  <a:pt x="471" y="638"/>
                </a:lnTo>
                <a:lnTo>
                  <a:pt x="470" y="637"/>
                </a:lnTo>
                <a:lnTo>
                  <a:pt x="470" y="636"/>
                </a:lnTo>
                <a:lnTo>
                  <a:pt x="470" y="635"/>
                </a:lnTo>
                <a:lnTo>
                  <a:pt x="469" y="634"/>
                </a:lnTo>
                <a:lnTo>
                  <a:pt x="469" y="633"/>
                </a:lnTo>
                <a:lnTo>
                  <a:pt x="468" y="632"/>
                </a:lnTo>
                <a:lnTo>
                  <a:pt x="468" y="629"/>
                </a:lnTo>
                <a:lnTo>
                  <a:pt x="467" y="616"/>
                </a:lnTo>
                <a:lnTo>
                  <a:pt x="465" y="603"/>
                </a:lnTo>
                <a:lnTo>
                  <a:pt x="462" y="591"/>
                </a:lnTo>
                <a:lnTo>
                  <a:pt x="459" y="578"/>
                </a:lnTo>
                <a:lnTo>
                  <a:pt x="456" y="572"/>
                </a:lnTo>
                <a:lnTo>
                  <a:pt x="453" y="565"/>
                </a:lnTo>
                <a:lnTo>
                  <a:pt x="450" y="559"/>
                </a:lnTo>
                <a:lnTo>
                  <a:pt x="446" y="552"/>
                </a:lnTo>
                <a:lnTo>
                  <a:pt x="442" y="546"/>
                </a:lnTo>
                <a:lnTo>
                  <a:pt x="437" y="540"/>
                </a:lnTo>
                <a:lnTo>
                  <a:pt x="432" y="533"/>
                </a:lnTo>
                <a:lnTo>
                  <a:pt x="426" y="527"/>
                </a:lnTo>
                <a:lnTo>
                  <a:pt x="417" y="517"/>
                </a:lnTo>
                <a:lnTo>
                  <a:pt x="409" y="507"/>
                </a:lnTo>
                <a:lnTo>
                  <a:pt x="401" y="496"/>
                </a:lnTo>
                <a:lnTo>
                  <a:pt x="395" y="484"/>
                </a:lnTo>
                <a:lnTo>
                  <a:pt x="389" y="470"/>
                </a:lnTo>
                <a:lnTo>
                  <a:pt x="384" y="456"/>
                </a:lnTo>
                <a:lnTo>
                  <a:pt x="379" y="440"/>
                </a:lnTo>
                <a:lnTo>
                  <a:pt x="375" y="423"/>
                </a:lnTo>
                <a:lnTo>
                  <a:pt x="372" y="412"/>
                </a:lnTo>
                <a:lnTo>
                  <a:pt x="368" y="402"/>
                </a:lnTo>
                <a:lnTo>
                  <a:pt x="362" y="393"/>
                </a:lnTo>
                <a:lnTo>
                  <a:pt x="356" y="385"/>
                </a:lnTo>
                <a:lnTo>
                  <a:pt x="350" y="379"/>
                </a:lnTo>
                <a:lnTo>
                  <a:pt x="342" y="374"/>
                </a:lnTo>
                <a:lnTo>
                  <a:pt x="335" y="370"/>
                </a:lnTo>
                <a:lnTo>
                  <a:pt x="327" y="366"/>
                </a:lnTo>
                <a:lnTo>
                  <a:pt x="319" y="363"/>
                </a:lnTo>
                <a:lnTo>
                  <a:pt x="310" y="361"/>
                </a:lnTo>
                <a:lnTo>
                  <a:pt x="302" y="360"/>
                </a:lnTo>
                <a:lnTo>
                  <a:pt x="295" y="359"/>
                </a:lnTo>
                <a:lnTo>
                  <a:pt x="280" y="358"/>
                </a:lnTo>
                <a:lnTo>
                  <a:pt x="268" y="358"/>
                </a:lnTo>
                <a:lnTo>
                  <a:pt x="268" y="372"/>
                </a:lnTo>
                <a:lnTo>
                  <a:pt x="265" y="358"/>
                </a:lnTo>
                <a:lnTo>
                  <a:pt x="254" y="358"/>
                </a:lnTo>
                <a:lnTo>
                  <a:pt x="251" y="358"/>
                </a:lnTo>
                <a:lnTo>
                  <a:pt x="242" y="358"/>
                </a:lnTo>
                <a:lnTo>
                  <a:pt x="258" y="339"/>
                </a:lnTo>
                <a:lnTo>
                  <a:pt x="275" y="320"/>
                </a:lnTo>
                <a:lnTo>
                  <a:pt x="292" y="302"/>
                </a:lnTo>
                <a:lnTo>
                  <a:pt x="310" y="285"/>
                </a:lnTo>
                <a:lnTo>
                  <a:pt x="316" y="281"/>
                </a:lnTo>
                <a:lnTo>
                  <a:pt x="323" y="278"/>
                </a:lnTo>
                <a:lnTo>
                  <a:pt x="330" y="275"/>
                </a:lnTo>
                <a:lnTo>
                  <a:pt x="339" y="272"/>
                </a:lnTo>
                <a:lnTo>
                  <a:pt x="357" y="268"/>
                </a:lnTo>
                <a:lnTo>
                  <a:pt x="377" y="264"/>
                </a:lnTo>
                <a:lnTo>
                  <a:pt x="419" y="259"/>
                </a:lnTo>
                <a:close/>
                <a:moveTo>
                  <a:pt x="1221" y="1428"/>
                </a:moveTo>
                <a:lnTo>
                  <a:pt x="1222" y="1421"/>
                </a:lnTo>
                <a:lnTo>
                  <a:pt x="1224" y="1414"/>
                </a:lnTo>
                <a:lnTo>
                  <a:pt x="1226" y="1407"/>
                </a:lnTo>
                <a:lnTo>
                  <a:pt x="1228" y="1401"/>
                </a:lnTo>
                <a:lnTo>
                  <a:pt x="1230" y="1396"/>
                </a:lnTo>
                <a:lnTo>
                  <a:pt x="1231" y="1394"/>
                </a:lnTo>
                <a:lnTo>
                  <a:pt x="1232" y="1391"/>
                </a:lnTo>
                <a:lnTo>
                  <a:pt x="1234" y="1389"/>
                </a:lnTo>
                <a:lnTo>
                  <a:pt x="1235" y="1388"/>
                </a:lnTo>
                <a:lnTo>
                  <a:pt x="1236" y="1386"/>
                </a:lnTo>
                <a:lnTo>
                  <a:pt x="1238" y="1385"/>
                </a:lnTo>
                <a:lnTo>
                  <a:pt x="1273" y="1361"/>
                </a:lnTo>
                <a:lnTo>
                  <a:pt x="1299" y="1342"/>
                </a:lnTo>
                <a:lnTo>
                  <a:pt x="1326" y="1320"/>
                </a:lnTo>
                <a:lnTo>
                  <a:pt x="1352" y="1295"/>
                </a:lnTo>
                <a:lnTo>
                  <a:pt x="1364" y="1282"/>
                </a:lnTo>
                <a:lnTo>
                  <a:pt x="1374" y="1268"/>
                </a:lnTo>
                <a:lnTo>
                  <a:pt x="1383" y="1254"/>
                </a:lnTo>
                <a:lnTo>
                  <a:pt x="1390" y="1241"/>
                </a:lnTo>
                <a:lnTo>
                  <a:pt x="1392" y="1234"/>
                </a:lnTo>
                <a:lnTo>
                  <a:pt x="1394" y="1227"/>
                </a:lnTo>
                <a:lnTo>
                  <a:pt x="1395" y="1220"/>
                </a:lnTo>
                <a:lnTo>
                  <a:pt x="1396" y="1213"/>
                </a:lnTo>
                <a:lnTo>
                  <a:pt x="1396" y="1205"/>
                </a:lnTo>
                <a:lnTo>
                  <a:pt x="1395" y="1201"/>
                </a:lnTo>
                <a:lnTo>
                  <a:pt x="1394" y="1197"/>
                </a:lnTo>
                <a:lnTo>
                  <a:pt x="1394" y="1193"/>
                </a:lnTo>
                <a:lnTo>
                  <a:pt x="1393" y="1189"/>
                </a:lnTo>
                <a:lnTo>
                  <a:pt x="1391" y="1186"/>
                </a:lnTo>
                <a:lnTo>
                  <a:pt x="1390" y="1182"/>
                </a:lnTo>
                <a:lnTo>
                  <a:pt x="1388" y="1179"/>
                </a:lnTo>
                <a:lnTo>
                  <a:pt x="1386" y="1175"/>
                </a:lnTo>
                <a:lnTo>
                  <a:pt x="1384" y="1172"/>
                </a:lnTo>
                <a:lnTo>
                  <a:pt x="1382" y="1169"/>
                </a:lnTo>
                <a:lnTo>
                  <a:pt x="1380" y="1166"/>
                </a:lnTo>
                <a:lnTo>
                  <a:pt x="1377" y="1164"/>
                </a:lnTo>
                <a:lnTo>
                  <a:pt x="1374" y="1161"/>
                </a:lnTo>
                <a:lnTo>
                  <a:pt x="1371" y="1159"/>
                </a:lnTo>
                <a:lnTo>
                  <a:pt x="1359" y="1151"/>
                </a:lnTo>
                <a:lnTo>
                  <a:pt x="1347" y="1145"/>
                </a:lnTo>
                <a:lnTo>
                  <a:pt x="1335" y="1139"/>
                </a:lnTo>
                <a:lnTo>
                  <a:pt x="1323" y="1135"/>
                </a:lnTo>
                <a:lnTo>
                  <a:pt x="1310" y="1131"/>
                </a:lnTo>
                <a:lnTo>
                  <a:pt x="1297" y="1128"/>
                </a:lnTo>
                <a:lnTo>
                  <a:pt x="1285" y="1125"/>
                </a:lnTo>
                <a:lnTo>
                  <a:pt x="1272" y="1123"/>
                </a:lnTo>
                <a:lnTo>
                  <a:pt x="1249" y="1117"/>
                </a:lnTo>
                <a:lnTo>
                  <a:pt x="1241" y="1115"/>
                </a:lnTo>
                <a:lnTo>
                  <a:pt x="1234" y="1113"/>
                </a:lnTo>
                <a:lnTo>
                  <a:pt x="1232" y="1112"/>
                </a:lnTo>
                <a:lnTo>
                  <a:pt x="1230" y="1111"/>
                </a:lnTo>
                <a:lnTo>
                  <a:pt x="1228" y="1110"/>
                </a:lnTo>
                <a:lnTo>
                  <a:pt x="1226" y="1109"/>
                </a:lnTo>
                <a:lnTo>
                  <a:pt x="1226" y="1108"/>
                </a:lnTo>
                <a:lnTo>
                  <a:pt x="1225" y="1107"/>
                </a:lnTo>
                <a:lnTo>
                  <a:pt x="1225" y="1106"/>
                </a:lnTo>
                <a:lnTo>
                  <a:pt x="1224" y="1105"/>
                </a:lnTo>
                <a:lnTo>
                  <a:pt x="1224" y="1104"/>
                </a:lnTo>
                <a:lnTo>
                  <a:pt x="1224" y="1103"/>
                </a:lnTo>
                <a:lnTo>
                  <a:pt x="1222" y="1094"/>
                </a:lnTo>
                <a:lnTo>
                  <a:pt x="1220" y="1086"/>
                </a:lnTo>
                <a:lnTo>
                  <a:pt x="1217" y="1079"/>
                </a:lnTo>
                <a:lnTo>
                  <a:pt x="1213" y="1072"/>
                </a:lnTo>
                <a:lnTo>
                  <a:pt x="1209" y="1066"/>
                </a:lnTo>
                <a:lnTo>
                  <a:pt x="1204" y="1061"/>
                </a:lnTo>
                <a:lnTo>
                  <a:pt x="1199" y="1055"/>
                </a:lnTo>
                <a:lnTo>
                  <a:pt x="1194" y="1051"/>
                </a:lnTo>
                <a:lnTo>
                  <a:pt x="1189" y="1046"/>
                </a:lnTo>
                <a:lnTo>
                  <a:pt x="1183" y="1042"/>
                </a:lnTo>
                <a:lnTo>
                  <a:pt x="1171" y="1035"/>
                </a:lnTo>
                <a:lnTo>
                  <a:pt x="1158" y="1029"/>
                </a:lnTo>
                <a:lnTo>
                  <a:pt x="1145" y="1024"/>
                </a:lnTo>
                <a:lnTo>
                  <a:pt x="1131" y="1018"/>
                </a:lnTo>
                <a:lnTo>
                  <a:pt x="1123" y="1014"/>
                </a:lnTo>
                <a:lnTo>
                  <a:pt x="1116" y="1010"/>
                </a:lnTo>
                <a:lnTo>
                  <a:pt x="1109" y="1006"/>
                </a:lnTo>
                <a:lnTo>
                  <a:pt x="1102" y="1001"/>
                </a:lnTo>
                <a:lnTo>
                  <a:pt x="1095" y="996"/>
                </a:lnTo>
                <a:lnTo>
                  <a:pt x="1089" y="990"/>
                </a:lnTo>
                <a:lnTo>
                  <a:pt x="1084" y="985"/>
                </a:lnTo>
                <a:lnTo>
                  <a:pt x="1079" y="981"/>
                </a:lnTo>
                <a:lnTo>
                  <a:pt x="1073" y="977"/>
                </a:lnTo>
                <a:lnTo>
                  <a:pt x="1067" y="973"/>
                </a:lnTo>
                <a:lnTo>
                  <a:pt x="1061" y="970"/>
                </a:lnTo>
                <a:lnTo>
                  <a:pt x="1055" y="967"/>
                </a:lnTo>
                <a:lnTo>
                  <a:pt x="1041" y="961"/>
                </a:lnTo>
                <a:lnTo>
                  <a:pt x="1027" y="957"/>
                </a:lnTo>
                <a:lnTo>
                  <a:pt x="1011" y="954"/>
                </a:lnTo>
                <a:lnTo>
                  <a:pt x="996" y="952"/>
                </a:lnTo>
                <a:lnTo>
                  <a:pt x="979" y="951"/>
                </a:lnTo>
                <a:lnTo>
                  <a:pt x="965" y="951"/>
                </a:lnTo>
                <a:lnTo>
                  <a:pt x="951" y="952"/>
                </a:lnTo>
                <a:lnTo>
                  <a:pt x="939" y="954"/>
                </a:lnTo>
                <a:lnTo>
                  <a:pt x="928" y="956"/>
                </a:lnTo>
                <a:lnTo>
                  <a:pt x="898" y="940"/>
                </a:lnTo>
                <a:lnTo>
                  <a:pt x="874" y="926"/>
                </a:lnTo>
                <a:lnTo>
                  <a:pt x="864" y="920"/>
                </a:lnTo>
                <a:lnTo>
                  <a:pt x="857" y="915"/>
                </a:lnTo>
                <a:lnTo>
                  <a:pt x="854" y="913"/>
                </a:lnTo>
                <a:lnTo>
                  <a:pt x="852" y="911"/>
                </a:lnTo>
                <a:lnTo>
                  <a:pt x="850" y="909"/>
                </a:lnTo>
                <a:lnTo>
                  <a:pt x="849" y="909"/>
                </a:lnTo>
                <a:lnTo>
                  <a:pt x="849" y="908"/>
                </a:lnTo>
                <a:lnTo>
                  <a:pt x="841" y="897"/>
                </a:lnTo>
                <a:lnTo>
                  <a:pt x="832" y="886"/>
                </a:lnTo>
                <a:lnTo>
                  <a:pt x="822" y="876"/>
                </a:lnTo>
                <a:lnTo>
                  <a:pt x="812" y="866"/>
                </a:lnTo>
                <a:lnTo>
                  <a:pt x="806" y="862"/>
                </a:lnTo>
                <a:lnTo>
                  <a:pt x="801" y="858"/>
                </a:lnTo>
                <a:lnTo>
                  <a:pt x="795" y="855"/>
                </a:lnTo>
                <a:lnTo>
                  <a:pt x="789" y="852"/>
                </a:lnTo>
                <a:lnTo>
                  <a:pt x="783" y="849"/>
                </a:lnTo>
                <a:lnTo>
                  <a:pt x="777" y="847"/>
                </a:lnTo>
                <a:lnTo>
                  <a:pt x="770" y="846"/>
                </a:lnTo>
                <a:lnTo>
                  <a:pt x="764" y="846"/>
                </a:lnTo>
                <a:lnTo>
                  <a:pt x="760" y="846"/>
                </a:lnTo>
                <a:lnTo>
                  <a:pt x="757" y="846"/>
                </a:lnTo>
                <a:lnTo>
                  <a:pt x="755" y="846"/>
                </a:lnTo>
                <a:lnTo>
                  <a:pt x="752" y="847"/>
                </a:lnTo>
                <a:lnTo>
                  <a:pt x="750" y="847"/>
                </a:lnTo>
                <a:lnTo>
                  <a:pt x="748" y="848"/>
                </a:lnTo>
                <a:lnTo>
                  <a:pt x="747" y="848"/>
                </a:lnTo>
                <a:lnTo>
                  <a:pt x="746" y="848"/>
                </a:lnTo>
                <a:lnTo>
                  <a:pt x="745" y="849"/>
                </a:lnTo>
                <a:lnTo>
                  <a:pt x="743" y="850"/>
                </a:lnTo>
                <a:lnTo>
                  <a:pt x="741" y="851"/>
                </a:lnTo>
                <a:lnTo>
                  <a:pt x="740" y="851"/>
                </a:lnTo>
                <a:lnTo>
                  <a:pt x="738" y="852"/>
                </a:lnTo>
                <a:lnTo>
                  <a:pt x="737" y="852"/>
                </a:lnTo>
                <a:lnTo>
                  <a:pt x="735" y="852"/>
                </a:lnTo>
                <a:lnTo>
                  <a:pt x="733" y="852"/>
                </a:lnTo>
                <a:lnTo>
                  <a:pt x="733" y="848"/>
                </a:lnTo>
                <a:lnTo>
                  <a:pt x="732" y="844"/>
                </a:lnTo>
                <a:lnTo>
                  <a:pt x="732" y="840"/>
                </a:lnTo>
                <a:lnTo>
                  <a:pt x="731" y="836"/>
                </a:lnTo>
                <a:lnTo>
                  <a:pt x="728" y="821"/>
                </a:lnTo>
                <a:lnTo>
                  <a:pt x="727" y="820"/>
                </a:lnTo>
                <a:lnTo>
                  <a:pt x="727" y="818"/>
                </a:lnTo>
                <a:lnTo>
                  <a:pt x="726" y="815"/>
                </a:lnTo>
                <a:lnTo>
                  <a:pt x="725" y="811"/>
                </a:lnTo>
                <a:lnTo>
                  <a:pt x="724" y="807"/>
                </a:lnTo>
                <a:lnTo>
                  <a:pt x="722" y="799"/>
                </a:lnTo>
                <a:lnTo>
                  <a:pt x="722" y="795"/>
                </a:lnTo>
                <a:lnTo>
                  <a:pt x="722" y="793"/>
                </a:lnTo>
                <a:lnTo>
                  <a:pt x="725" y="793"/>
                </a:lnTo>
                <a:lnTo>
                  <a:pt x="728" y="793"/>
                </a:lnTo>
                <a:lnTo>
                  <a:pt x="730" y="792"/>
                </a:lnTo>
                <a:lnTo>
                  <a:pt x="733" y="792"/>
                </a:lnTo>
                <a:lnTo>
                  <a:pt x="736" y="793"/>
                </a:lnTo>
                <a:lnTo>
                  <a:pt x="738" y="793"/>
                </a:lnTo>
                <a:lnTo>
                  <a:pt x="741" y="794"/>
                </a:lnTo>
                <a:lnTo>
                  <a:pt x="747" y="796"/>
                </a:lnTo>
                <a:lnTo>
                  <a:pt x="753" y="798"/>
                </a:lnTo>
                <a:lnTo>
                  <a:pt x="759" y="801"/>
                </a:lnTo>
                <a:lnTo>
                  <a:pt x="773" y="807"/>
                </a:lnTo>
                <a:lnTo>
                  <a:pt x="788" y="814"/>
                </a:lnTo>
                <a:lnTo>
                  <a:pt x="796" y="817"/>
                </a:lnTo>
                <a:lnTo>
                  <a:pt x="805" y="820"/>
                </a:lnTo>
                <a:lnTo>
                  <a:pt x="813" y="822"/>
                </a:lnTo>
                <a:lnTo>
                  <a:pt x="822" y="824"/>
                </a:lnTo>
                <a:lnTo>
                  <a:pt x="831" y="825"/>
                </a:lnTo>
                <a:lnTo>
                  <a:pt x="841" y="826"/>
                </a:lnTo>
                <a:lnTo>
                  <a:pt x="846" y="826"/>
                </a:lnTo>
                <a:lnTo>
                  <a:pt x="851" y="825"/>
                </a:lnTo>
                <a:lnTo>
                  <a:pt x="857" y="825"/>
                </a:lnTo>
                <a:lnTo>
                  <a:pt x="862" y="824"/>
                </a:lnTo>
                <a:lnTo>
                  <a:pt x="867" y="822"/>
                </a:lnTo>
                <a:lnTo>
                  <a:pt x="872" y="820"/>
                </a:lnTo>
                <a:lnTo>
                  <a:pt x="878" y="818"/>
                </a:lnTo>
                <a:lnTo>
                  <a:pt x="883" y="815"/>
                </a:lnTo>
                <a:lnTo>
                  <a:pt x="898" y="805"/>
                </a:lnTo>
                <a:lnTo>
                  <a:pt x="905" y="800"/>
                </a:lnTo>
                <a:lnTo>
                  <a:pt x="910" y="795"/>
                </a:lnTo>
                <a:lnTo>
                  <a:pt x="915" y="790"/>
                </a:lnTo>
                <a:lnTo>
                  <a:pt x="920" y="785"/>
                </a:lnTo>
                <a:lnTo>
                  <a:pt x="923" y="781"/>
                </a:lnTo>
                <a:lnTo>
                  <a:pt x="926" y="776"/>
                </a:lnTo>
                <a:lnTo>
                  <a:pt x="929" y="770"/>
                </a:lnTo>
                <a:lnTo>
                  <a:pt x="931" y="765"/>
                </a:lnTo>
                <a:lnTo>
                  <a:pt x="933" y="760"/>
                </a:lnTo>
                <a:lnTo>
                  <a:pt x="934" y="754"/>
                </a:lnTo>
                <a:lnTo>
                  <a:pt x="935" y="748"/>
                </a:lnTo>
                <a:lnTo>
                  <a:pt x="936" y="742"/>
                </a:lnTo>
                <a:lnTo>
                  <a:pt x="936" y="728"/>
                </a:lnTo>
                <a:lnTo>
                  <a:pt x="936" y="708"/>
                </a:lnTo>
                <a:lnTo>
                  <a:pt x="936" y="706"/>
                </a:lnTo>
                <a:lnTo>
                  <a:pt x="937" y="704"/>
                </a:lnTo>
                <a:lnTo>
                  <a:pt x="938" y="701"/>
                </a:lnTo>
                <a:lnTo>
                  <a:pt x="939" y="699"/>
                </a:lnTo>
                <a:lnTo>
                  <a:pt x="942" y="693"/>
                </a:lnTo>
                <a:lnTo>
                  <a:pt x="946" y="686"/>
                </a:lnTo>
                <a:lnTo>
                  <a:pt x="958" y="672"/>
                </a:lnTo>
                <a:lnTo>
                  <a:pt x="972" y="658"/>
                </a:lnTo>
                <a:lnTo>
                  <a:pt x="988" y="643"/>
                </a:lnTo>
                <a:lnTo>
                  <a:pt x="1004" y="630"/>
                </a:lnTo>
                <a:lnTo>
                  <a:pt x="1020" y="619"/>
                </a:lnTo>
                <a:lnTo>
                  <a:pt x="1028" y="615"/>
                </a:lnTo>
                <a:lnTo>
                  <a:pt x="1035" y="612"/>
                </a:lnTo>
                <a:lnTo>
                  <a:pt x="1036" y="612"/>
                </a:lnTo>
                <a:lnTo>
                  <a:pt x="1038" y="612"/>
                </a:lnTo>
                <a:lnTo>
                  <a:pt x="1040" y="612"/>
                </a:lnTo>
                <a:lnTo>
                  <a:pt x="1043" y="613"/>
                </a:lnTo>
                <a:lnTo>
                  <a:pt x="1046" y="613"/>
                </a:lnTo>
                <a:lnTo>
                  <a:pt x="1050" y="614"/>
                </a:lnTo>
                <a:lnTo>
                  <a:pt x="1055" y="616"/>
                </a:lnTo>
                <a:lnTo>
                  <a:pt x="1061" y="618"/>
                </a:lnTo>
                <a:lnTo>
                  <a:pt x="1078" y="621"/>
                </a:lnTo>
                <a:lnTo>
                  <a:pt x="1082" y="622"/>
                </a:lnTo>
                <a:lnTo>
                  <a:pt x="1086" y="622"/>
                </a:lnTo>
                <a:lnTo>
                  <a:pt x="1091" y="623"/>
                </a:lnTo>
                <a:lnTo>
                  <a:pt x="1095" y="623"/>
                </a:lnTo>
                <a:lnTo>
                  <a:pt x="1099" y="623"/>
                </a:lnTo>
                <a:lnTo>
                  <a:pt x="1103" y="622"/>
                </a:lnTo>
                <a:lnTo>
                  <a:pt x="1107" y="622"/>
                </a:lnTo>
                <a:lnTo>
                  <a:pt x="1111" y="620"/>
                </a:lnTo>
                <a:lnTo>
                  <a:pt x="1115" y="619"/>
                </a:lnTo>
                <a:lnTo>
                  <a:pt x="1118" y="617"/>
                </a:lnTo>
                <a:lnTo>
                  <a:pt x="1122" y="615"/>
                </a:lnTo>
                <a:lnTo>
                  <a:pt x="1125" y="613"/>
                </a:lnTo>
                <a:lnTo>
                  <a:pt x="1128" y="610"/>
                </a:lnTo>
                <a:lnTo>
                  <a:pt x="1131" y="607"/>
                </a:lnTo>
                <a:lnTo>
                  <a:pt x="1133" y="604"/>
                </a:lnTo>
                <a:lnTo>
                  <a:pt x="1136" y="601"/>
                </a:lnTo>
                <a:lnTo>
                  <a:pt x="1138" y="597"/>
                </a:lnTo>
                <a:lnTo>
                  <a:pt x="1139" y="593"/>
                </a:lnTo>
                <a:lnTo>
                  <a:pt x="1141" y="589"/>
                </a:lnTo>
                <a:lnTo>
                  <a:pt x="1142" y="584"/>
                </a:lnTo>
                <a:lnTo>
                  <a:pt x="1142" y="583"/>
                </a:lnTo>
                <a:lnTo>
                  <a:pt x="1142" y="582"/>
                </a:lnTo>
                <a:lnTo>
                  <a:pt x="1142" y="579"/>
                </a:lnTo>
                <a:lnTo>
                  <a:pt x="1143" y="576"/>
                </a:lnTo>
                <a:lnTo>
                  <a:pt x="1144" y="574"/>
                </a:lnTo>
                <a:lnTo>
                  <a:pt x="1148" y="561"/>
                </a:lnTo>
                <a:lnTo>
                  <a:pt x="1159" y="521"/>
                </a:lnTo>
                <a:lnTo>
                  <a:pt x="1164" y="499"/>
                </a:lnTo>
                <a:lnTo>
                  <a:pt x="1165" y="488"/>
                </a:lnTo>
                <a:lnTo>
                  <a:pt x="1166" y="476"/>
                </a:lnTo>
                <a:lnTo>
                  <a:pt x="1166" y="465"/>
                </a:lnTo>
                <a:lnTo>
                  <a:pt x="1165" y="455"/>
                </a:lnTo>
                <a:lnTo>
                  <a:pt x="1163" y="444"/>
                </a:lnTo>
                <a:lnTo>
                  <a:pt x="1160" y="434"/>
                </a:lnTo>
                <a:lnTo>
                  <a:pt x="1155" y="424"/>
                </a:lnTo>
                <a:lnTo>
                  <a:pt x="1149" y="416"/>
                </a:lnTo>
                <a:lnTo>
                  <a:pt x="1141" y="407"/>
                </a:lnTo>
                <a:lnTo>
                  <a:pt x="1131" y="400"/>
                </a:lnTo>
                <a:lnTo>
                  <a:pt x="1121" y="394"/>
                </a:lnTo>
                <a:lnTo>
                  <a:pt x="1111" y="390"/>
                </a:lnTo>
                <a:lnTo>
                  <a:pt x="1102" y="387"/>
                </a:lnTo>
                <a:lnTo>
                  <a:pt x="1093" y="385"/>
                </a:lnTo>
                <a:lnTo>
                  <a:pt x="1085" y="383"/>
                </a:lnTo>
                <a:lnTo>
                  <a:pt x="1077" y="382"/>
                </a:lnTo>
                <a:lnTo>
                  <a:pt x="1063" y="381"/>
                </a:lnTo>
                <a:lnTo>
                  <a:pt x="1060" y="381"/>
                </a:lnTo>
                <a:lnTo>
                  <a:pt x="1058" y="381"/>
                </a:lnTo>
                <a:lnTo>
                  <a:pt x="1056" y="381"/>
                </a:lnTo>
                <a:lnTo>
                  <a:pt x="1054" y="380"/>
                </a:lnTo>
                <a:lnTo>
                  <a:pt x="1053" y="380"/>
                </a:lnTo>
                <a:lnTo>
                  <a:pt x="1052" y="380"/>
                </a:lnTo>
                <a:lnTo>
                  <a:pt x="1051" y="379"/>
                </a:lnTo>
                <a:lnTo>
                  <a:pt x="1050" y="379"/>
                </a:lnTo>
                <a:lnTo>
                  <a:pt x="1049" y="378"/>
                </a:lnTo>
                <a:lnTo>
                  <a:pt x="1048" y="375"/>
                </a:lnTo>
                <a:lnTo>
                  <a:pt x="1047" y="372"/>
                </a:lnTo>
                <a:lnTo>
                  <a:pt x="1046" y="364"/>
                </a:lnTo>
                <a:lnTo>
                  <a:pt x="1045" y="360"/>
                </a:lnTo>
                <a:lnTo>
                  <a:pt x="1044" y="356"/>
                </a:lnTo>
                <a:lnTo>
                  <a:pt x="1044" y="351"/>
                </a:lnTo>
                <a:lnTo>
                  <a:pt x="1044" y="347"/>
                </a:lnTo>
                <a:lnTo>
                  <a:pt x="1044" y="339"/>
                </a:lnTo>
                <a:lnTo>
                  <a:pt x="1043" y="330"/>
                </a:lnTo>
                <a:lnTo>
                  <a:pt x="1042" y="325"/>
                </a:lnTo>
                <a:lnTo>
                  <a:pt x="1041" y="320"/>
                </a:lnTo>
                <a:lnTo>
                  <a:pt x="1039" y="315"/>
                </a:lnTo>
                <a:lnTo>
                  <a:pt x="1037" y="310"/>
                </a:lnTo>
                <a:lnTo>
                  <a:pt x="1035" y="305"/>
                </a:lnTo>
                <a:lnTo>
                  <a:pt x="1032" y="300"/>
                </a:lnTo>
                <a:lnTo>
                  <a:pt x="1028" y="296"/>
                </a:lnTo>
                <a:lnTo>
                  <a:pt x="1024" y="292"/>
                </a:lnTo>
                <a:lnTo>
                  <a:pt x="1021" y="291"/>
                </a:lnTo>
                <a:lnTo>
                  <a:pt x="1019" y="289"/>
                </a:lnTo>
                <a:lnTo>
                  <a:pt x="1016" y="288"/>
                </a:lnTo>
                <a:lnTo>
                  <a:pt x="1013" y="287"/>
                </a:lnTo>
                <a:lnTo>
                  <a:pt x="1006" y="285"/>
                </a:lnTo>
                <a:lnTo>
                  <a:pt x="999" y="285"/>
                </a:lnTo>
                <a:lnTo>
                  <a:pt x="996" y="285"/>
                </a:lnTo>
                <a:lnTo>
                  <a:pt x="992" y="285"/>
                </a:lnTo>
                <a:lnTo>
                  <a:pt x="989" y="286"/>
                </a:lnTo>
                <a:lnTo>
                  <a:pt x="986" y="286"/>
                </a:lnTo>
                <a:lnTo>
                  <a:pt x="978" y="288"/>
                </a:lnTo>
                <a:lnTo>
                  <a:pt x="970" y="290"/>
                </a:lnTo>
                <a:lnTo>
                  <a:pt x="964" y="293"/>
                </a:lnTo>
                <a:lnTo>
                  <a:pt x="958" y="297"/>
                </a:lnTo>
                <a:lnTo>
                  <a:pt x="953" y="301"/>
                </a:lnTo>
                <a:lnTo>
                  <a:pt x="948" y="306"/>
                </a:lnTo>
                <a:lnTo>
                  <a:pt x="944" y="310"/>
                </a:lnTo>
                <a:lnTo>
                  <a:pt x="941" y="315"/>
                </a:lnTo>
                <a:lnTo>
                  <a:pt x="937" y="320"/>
                </a:lnTo>
                <a:lnTo>
                  <a:pt x="935" y="325"/>
                </a:lnTo>
                <a:lnTo>
                  <a:pt x="932" y="331"/>
                </a:lnTo>
                <a:lnTo>
                  <a:pt x="930" y="336"/>
                </a:lnTo>
                <a:lnTo>
                  <a:pt x="927" y="347"/>
                </a:lnTo>
                <a:lnTo>
                  <a:pt x="922" y="369"/>
                </a:lnTo>
                <a:lnTo>
                  <a:pt x="920" y="382"/>
                </a:lnTo>
                <a:lnTo>
                  <a:pt x="919" y="388"/>
                </a:lnTo>
                <a:lnTo>
                  <a:pt x="917" y="394"/>
                </a:lnTo>
                <a:lnTo>
                  <a:pt x="916" y="399"/>
                </a:lnTo>
                <a:lnTo>
                  <a:pt x="915" y="402"/>
                </a:lnTo>
                <a:lnTo>
                  <a:pt x="913" y="404"/>
                </a:lnTo>
                <a:lnTo>
                  <a:pt x="912" y="406"/>
                </a:lnTo>
                <a:lnTo>
                  <a:pt x="911" y="408"/>
                </a:lnTo>
                <a:lnTo>
                  <a:pt x="910" y="410"/>
                </a:lnTo>
                <a:lnTo>
                  <a:pt x="908" y="412"/>
                </a:lnTo>
                <a:lnTo>
                  <a:pt x="906" y="414"/>
                </a:lnTo>
                <a:lnTo>
                  <a:pt x="905" y="415"/>
                </a:lnTo>
                <a:lnTo>
                  <a:pt x="901" y="418"/>
                </a:lnTo>
                <a:lnTo>
                  <a:pt x="897" y="420"/>
                </a:lnTo>
                <a:lnTo>
                  <a:pt x="893" y="422"/>
                </a:lnTo>
                <a:lnTo>
                  <a:pt x="888" y="424"/>
                </a:lnTo>
                <a:lnTo>
                  <a:pt x="884" y="425"/>
                </a:lnTo>
                <a:lnTo>
                  <a:pt x="882" y="425"/>
                </a:lnTo>
                <a:lnTo>
                  <a:pt x="881" y="426"/>
                </a:lnTo>
                <a:lnTo>
                  <a:pt x="879" y="426"/>
                </a:lnTo>
                <a:lnTo>
                  <a:pt x="877" y="426"/>
                </a:lnTo>
                <a:lnTo>
                  <a:pt x="876" y="426"/>
                </a:lnTo>
                <a:lnTo>
                  <a:pt x="875" y="426"/>
                </a:lnTo>
                <a:lnTo>
                  <a:pt x="874" y="426"/>
                </a:lnTo>
                <a:lnTo>
                  <a:pt x="872" y="425"/>
                </a:lnTo>
                <a:lnTo>
                  <a:pt x="871" y="424"/>
                </a:lnTo>
                <a:lnTo>
                  <a:pt x="868" y="423"/>
                </a:lnTo>
                <a:lnTo>
                  <a:pt x="867" y="423"/>
                </a:lnTo>
                <a:lnTo>
                  <a:pt x="866" y="423"/>
                </a:lnTo>
                <a:lnTo>
                  <a:pt x="863" y="417"/>
                </a:lnTo>
                <a:lnTo>
                  <a:pt x="860" y="410"/>
                </a:lnTo>
                <a:lnTo>
                  <a:pt x="856" y="404"/>
                </a:lnTo>
                <a:lnTo>
                  <a:pt x="852" y="397"/>
                </a:lnTo>
                <a:lnTo>
                  <a:pt x="841" y="383"/>
                </a:lnTo>
                <a:lnTo>
                  <a:pt x="829" y="367"/>
                </a:lnTo>
                <a:lnTo>
                  <a:pt x="819" y="355"/>
                </a:lnTo>
                <a:lnTo>
                  <a:pt x="814" y="348"/>
                </a:lnTo>
                <a:lnTo>
                  <a:pt x="809" y="341"/>
                </a:lnTo>
                <a:lnTo>
                  <a:pt x="812" y="341"/>
                </a:lnTo>
                <a:lnTo>
                  <a:pt x="813" y="341"/>
                </a:lnTo>
                <a:lnTo>
                  <a:pt x="815" y="341"/>
                </a:lnTo>
                <a:lnTo>
                  <a:pt x="817" y="340"/>
                </a:lnTo>
                <a:lnTo>
                  <a:pt x="818" y="340"/>
                </a:lnTo>
                <a:lnTo>
                  <a:pt x="819" y="339"/>
                </a:lnTo>
                <a:lnTo>
                  <a:pt x="820" y="339"/>
                </a:lnTo>
                <a:lnTo>
                  <a:pt x="821" y="338"/>
                </a:lnTo>
                <a:lnTo>
                  <a:pt x="831" y="337"/>
                </a:lnTo>
                <a:lnTo>
                  <a:pt x="842" y="335"/>
                </a:lnTo>
                <a:lnTo>
                  <a:pt x="848" y="333"/>
                </a:lnTo>
                <a:lnTo>
                  <a:pt x="853" y="332"/>
                </a:lnTo>
                <a:lnTo>
                  <a:pt x="859" y="330"/>
                </a:lnTo>
                <a:lnTo>
                  <a:pt x="865" y="327"/>
                </a:lnTo>
                <a:lnTo>
                  <a:pt x="870" y="324"/>
                </a:lnTo>
                <a:lnTo>
                  <a:pt x="875" y="321"/>
                </a:lnTo>
                <a:lnTo>
                  <a:pt x="880" y="317"/>
                </a:lnTo>
                <a:lnTo>
                  <a:pt x="885" y="312"/>
                </a:lnTo>
                <a:lnTo>
                  <a:pt x="890" y="306"/>
                </a:lnTo>
                <a:lnTo>
                  <a:pt x="894" y="300"/>
                </a:lnTo>
                <a:lnTo>
                  <a:pt x="897" y="293"/>
                </a:lnTo>
                <a:lnTo>
                  <a:pt x="900" y="285"/>
                </a:lnTo>
                <a:lnTo>
                  <a:pt x="901" y="283"/>
                </a:lnTo>
                <a:lnTo>
                  <a:pt x="901" y="282"/>
                </a:lnTo>
                <a:lnTo>
                  <a:pt x="902" y="280"/>
                </a:lnTo>
                <a:lnTo>
                  <a:pt x="903" y="278"/>
                </a:lnTo>
                <a:lnTo>
                  <a:pt x="905" y="275"/>
                </a:lnTo>
                <a:lnTo>
                  <a:pt x="908" y="272"/>
                </a:lnTo>
                <a:lnTo>
                  <a:pt x="910" y="269"/>
                </a:lnTo>
                <a:lnTo>
                  <a:pt x="913" y="266"/>
                </a:lnTo>
                <a:lnTo>
                  <a:pt x="920" y="259"/>
                </a:lnTo>
                <a:lnTo>
                  <a:pt x="929" y="248"/>
                </a:lnTo>
                <a:lnTo>
                  <a:pt x="933" y="242"/>
                </a:lnTo>
                <a:lnTo>
                  <a:pt x="935" y="239"/>
                </a:lnTo>
                <a:lnTo>
                  <a:pt x="937" y="235"/>
                </a:lnTo>
                <a:lnTo>
                  <a:pt x="938" y="232"/>
                </a:lnTo>
                <a:lnTo>
                  <a:pt x="940" y="228"/>
                </a:lnTo>
                <a:lnTo>
                  <a:pt x="941" y="224"/>
                </a:lnTo>
                <a:lnTo>
                  <a:pt x="941" y="221"/>
                </a:lnTo>
                <a:lnTo>
                  <a:pt x="941" y="216"/>
                </a:lnTo>
                <a:lnTo>
                  <a:pt x="941" y="212"/>
                </a:lnTo>
                <a:lnTo>
                  <a:pt x="940" y="208"/>
                </a:lnTo>
                <a:lnTo>
                  <a:pt x="939" y="203"/>
                </a:lnTo>
                <a:lnTo>
                  <a:pt x="937" y="198"/>
                </a:lnTo>
                <a:lnTo>
                  <a:pt x="935" y="194"/>
                </a:lnTo>
                <a:lnTo>
                  <a:pt x="932" y="191"/>
                </a:lnTo>
                <a:lnTo>
                  <a:pt x="930" y="188"/>
                </a:lnTo>
                <a:lnTo>
                  <a:pt x="926" y="185"/>
                </a:lnTo>
                <a:lnTo>
                  <a:pt x="923" y="183"/>
                </a:lnTo>
                <a:lnTo>
                  <a:pt x="920" y="181"/>
                </a:lnTo>
                <a:lnTo>
                  <a:pt x="916" y="179"/>
                </a:lnTo>
                <a:lnTo>
                  <a:pt x="913" y="178"/>
                </a:lnTo>
                <a:lnTo>
                  <a:pt x="909" y="176"/>
                </a:lnTo>
                <a:lnTo>
                  <a:pt x="902" y="175"/>
                </a:lnTo>
                <a:lnTo>
                  <a:pt x="891" y="172"/>
                </a:lnTo>
                <a:lnTo>
                  <a:pt x="870" y="169"/>
                </a:lnTo>
                <a:lnTo>
                  <a:pt x="853" y="168"/>
                </a:lnTo>
                <a:lnTo>
                  <a:pt x="836" y="168"/>
                </a:lnTo>
                <a:lnTo>
                  <a:pt x="821" y="169"/>
                </a:lnTo>
                <a:lnTo>
                  <a:pt x="804" y="172"/>
                </a:lnTo>
                <a:lnTo>
                  <a:pt x="786" y="177"/>
                </a:lnTo>
                <a:lnTo>
                  <a:pt x="766" y="183"/>
                </a:lnTo>
                <a:lnTo>
                  <a:pt x="742" y="192"/>
                </a:lnTo>
                <a:lnTo>
                  <a:pt x="731" y="196"/>
                </a:lnTo>
                <a:lnTo>
                  <a:pt x="720" y="199"/>
                </a:lnTo>
                <a:lnTo>
                  <a:pt x="709" y="202"/>
                </a:lnTo>
                <a:lnTo>
                  <a:pt x="698" y="204"/>
                </a:lnTo>
                <a:lnTo>
                  <a:pt x="686" y="206"/>
                </a:lnTo>
                <a:lnTo>
                  <a:pt x="674" y="207"/>
                </a:lnTo>
                <a:lnTo>
                  <a:pt x="663" y="208"/>
                </a:lnTo>
                <a:lnTo>
                  <a:pt x="651" y="208"/>
                </a:lnTo>
                <a:lnTo>
                  <a:pt x="635" y="208"/>
                </a:lnTo>
                <a:lnTo>
                  <a:pt x="620" y="207"/>
                </a:lnTo>
                <a:lnTo>
                  <a:pt x="605" y="205"/>
                </a:lnTo>
                <a:lnTo>
                  <a:pt x="592" y="203"/>
                </a:lnTo>
                <a:lnTo>
                  <a:pt x="591" y="203"/>
                </a:lnTo>
                <a:lnTo>
                  <a:pt x="589" y="203"/>
                </a:lnTo>
                <a:lnTo>
                  <a:pt x="588" y="203"/>
                </a:lnTo>
                <a:lnTo>
                  <a:pt x="587" y="202"/>
                </a:lnTo>
                <a:lnTo>
                  <a:pt x="586" y="202"/>
                </a:lnTo>
                <a:lnTo>
                  <a:pt x="585" y="202"/>
                </a:lnTo>
                <a:lnTo>
                  <a:pt x="584" y="201"/>
                </a:lnTo>
                <a:lnTo>
                  <a:pt x="583" y="201"/>
                </a:lnTo>
                <a:lnTo>
                  <a:pt x="582" y="200"/>
                </a:lnTo>
                <a:lnTo>
                  <a:pt x="581" y="199"/>
                </a:lnTo>
                <a:lnTo>
                  <a:pt x="579" y="198"/>
                </a:lnTo>
                <a:lnTo>
                  <a:pt x="575" y="194"/>
                </a:lnTo>
                <a:lnTo>
                  <a:pt x="574" y="192"/>
                </a:lnTo>
                <a:lnTo>
                  <a:pt x="572" y="191"/>
                </a:lnTo>
                <a:lnTo>
                  <a:pt x="571" y="188"/>
                </a:lnTo>
                <a:lnTo>
                  <a:pt x="568" y="186"/>
                </a:lnTo>
                <a:lnTo>
                  <a:pt x="566" y="184"/>
                </a:lnTo>
                <a:lnTo>
                  <a:pt x="563" y="182"/>
                </a:lnTo>
                <a:lnTo>
                  <a:pt x="560" y="180"/>
                </a:lnTo>
                <a:lnTo>
                  <a:pt x="556" y="178"/>
                </a:lnTo>
                <a:lnTo>
                  <a:pt x="552" y="176"/>
                </a:lnTo>
                <a:lnTo>
                  <a:pt x="548" y="175"/>
                </a:lnTo>
                <a:lnTo>
                  <a:pt x="543" y="174"/>
                </a:lnTo>
                <a:lnTo>
                  <a:pt x="538" y="173"/>
                </a:lnTo>
                <a:lnTo>
                  <a:pt x="532" y="173"/>
                </a:lnTo>
                <a:lnTo>
                  <a:pt x="526" y="173"/>
                </a:lnTo>
                <a:lnTo>
                  <a:pt x="520" y="174"/>
                </a:lnTo>
                <a:lnTo>
                  <a:pt x="513" y="175"/>
                </a:lnTo>
                <a:lnTo>
                  <a:pt x="511" y="175"/>
                </a:lnTo>
                <a:lnTo>
                  <a:pt x="509" y="176"/>
                </a:lnTo>
                <a:lnTo>
                  <a:pt x="504" y="176"/>
                </a:lnTo>
                <a:lnTo>
                  <a:pt x="490" y="177"/>
                </a:lnTo>
                <a:lnTo>
                  <a:pt x="473" y="178"/>
                </a:lnTo>
                <a:lnTo>
                  <a:pt x="454" y="180"/>
                </a:lnTo>
                <a:lnTo>
                  <a:pt x="451" y="180"/>
                </a:lnTo>
                <a:lnTo>
                  <a:pt x="446" y="180"/>
                </a:lnTo>
                <a:lnTo>
                  <a:pt x="440" y="180"/>
                </a:lnTo>
                <a:lnTo>
                  <a:pt x="430" y="181"/>
                </a:lnTo>
                <a:lnTo>
                  <a:pt x="419" y="183"/>
                </a:lnTo>
                <a:lnTo>
                  <a:pt x="414" y="183"/>
                </a:lnTo>
                <a:lnTo>
                  <a:pt x="409" y="183"/>
                </a:lnTo>
                <a:lnTo>
                  <a:pt x="456" y="154"/>
                </a:lnTo>
                <a:lnTo>
                  <a:pt x="505" y="129"/>
                </a:lnTo>
                <a:lnTo>
                  <a:pt x="556" y="107"/>
                </a:lnTo>
                <a:lnTo>
                  <a:pt x="608" y="89"/>
                </a:lnTo>
                <a:lnTo>
                  <a:pt x="661" y="75"/>
                </a:lnTo>
                <a:lnTo>
                  <a:pt x="715" y="64"/>
                </a:lnTo>
                <a:lnTo>
                  <a:pt x="770" y="58"/>
                </a:lnTo>
                <a:lnTo>
                  <a:pt x="826" y="56"/>
                </a:lnTo>
                <a:lnTo>
                  <a:pt x="862" y="57"/>
                </a:lnTo>
                <a:lnTo>
                  <a:pt x="899" y="60"/>
                </a:lnTo>
                <a:lnTo>
                  <a:pt x="936" y="64"/>
                </a:lnTo>
                <a:lnTo>
                  <a:pt x="973" y="70"/>
                </a:lnTo>
                <a:lnTo>
                  <a:pt x="969" y="83"/>
                </a:lnTo>
                <a:lnTo>
                  <a:pt x="968" y="90"/>
                </a:lnTo>
                <a:lnTo>
                  <a:pt x="966" y="97"/>
                </a:lnTo>
                <a:lnTo>
                  <a:pt x="966" y="105"/>
                </a:lnTo>
                <a:lnTo>
                  <a:pt x="965" y="108"/>
                </a:lnTo>
                <a:lnTo>
                  <a:pt x="966" y="112"/>
                </a:lnTo>
                <a:lnTo>
                  <a:pt x="966" y="116"/>
                </a:lnTo>
                <a:lnTo>
                  <a:pt x="966" y="119"/>
                </a:lnTo>
                <a:lnTo>
                  <a:pt x="967" y="123"/>
                </a:lnTo>
                <a:lnTo>
                  <a:pt x="968" y="127"/>
                </a:lnTo>
                <a:lnTo>
                  <a:pt x="969" y="131"/>
                </a:lnTo>
                <a:lnTo>
                  <a:pt x="970" y="134"/>
                </a:lnTo>
                <a:lnTo>
                  <a:pt x="972" y="137"/>
                </a:lnTo>
                <a:lnTo>
                  <a:pt x="973" y="140"/>
                </a:lnTo>
                <a:lnTo>
                  <a:pt x="975" y="144"/>
                </a:lnTo>
                <a:lnTo>
                  <a:pt x="977" y="147"/>
                </a:lnTo>
                <a:lnTo>
                  <a:pt x="979" y="149"/>
                </a:lnTo>
                <a:lnTo>
                  <a:pt x="982" y="152"/>
                </a:lnTo>
                <a:lnTo>
                  <a:pt x="984" y="155"/>
                </a:lnTo>
                <a:lnTo>
                  <a:pt x="987" y="157"/>
                </a:lnTo>
                <a:lnTo>
                  <a:pt x="990" y="160"/>
                </a:lnTo>
                <a:lnTo>
                  <a:pt x="993" y="162"/>
                </a:lnTo>
                <a:lnTo>
                  <a:pt x="996" y="164"/>
                </a:lnTo>
                <a:lnTo>
                  <a:pt x="1000" y="166"/>
                </a:lnTo>
                <a:lnTo>
                  <a:pt x="1003" y="167"/>
                </a:lnTo>
                <a:lnTo>
                  <a:pt x="1007" y="169"/>
                </a:lnTo>
                <a:lnTo>
                  <a:pt x="1018" y="172"/>
                </a:lnTo>
                <a:lnTo>
                  <a:pt x="1029" y="175"/>
                </a:lnTo>
                <a:lnTo>
                  <a:pt x="1039" y="176"/>
                </a:lnTo>
                <a:lnTo>
                  <a:pt x="1048" y="177"/>
                </a:lnTo>
                <a:lnTo>
                  <a:pt x="1056" y="177"/>
                </a:lnTo>
                <a:lnTo>
                  <a:pt x="1064" y="176"/>
                </a:lnTo>
                <a:lnTo>
                  <a:pt x="1070" y="176"/>
                </a:lnTo>
                <a:lnTo>
                  <a:pt x="1075" y="175"/>
                </a:lnTo>
                <a:lnTo>
                  <a:pt x="1078" y="177"/>
                </a:lnTo>
                <a:lnTo>
                  <a:pt x="1081" y="180"/>
                </a:lnTo>
                <a:lnTo>
                  <a:pt x="1088" y="185"/>
                </a:lnTo>
                <a:lnTo>
                  <a:pt x="1094" y="191"/>
                </a:lnTo>
                <a:lnTo>
                  <a:pt x="1100" y="198"/>
                </a:lnTo>
                <a:lnTo>
                  <a:pt x="1105" y="205"/>
                </a:lnTo>
                <a:lnTo>
                  <a:pt x="1111" y="213"/>
                </a:lnTo>
                <a:lnTo>
                  <a:pt x="1116" y="220"/>
                </a:lnTo>
                <a:lnTo>
                  <a:pt x="1120" y="228"/>
                </a:lnTo>
                <a:lnTo>
                  <a:pt x="1117" y="233"/>
                </a:lnTo>
                <a:lnTo>
                  <a:pt x="1115" y="235"/>
                </a:lnTo>
                <a:lnTo>
                  <a:pt x="1114" y="238"/>
                </a:lnTo>
                <a:lnTo>
                  <a:pt x="1112" y="241"/>
                </a:lnTo>
                <a:lnTo>
                  <a:pt x="1111" y="245"/>
                </a:lnTo>
                <a:lnTo>
                  <a:pt x="1110" y="248"/>
                </a:lnTo>
                <a:lnTo>
                  <a:pt x="1109" y="251"/>
                </a:lnTo>
                <a:lnTo>
                  <a:pt x="1109" y="255"/>
                </a:lnTo>
                <a:lnTo>
                  <a:pt x="1109" y="259"/>
                </a:lnTo>
                <a:lnTo>
                  <a:pt x="1109" y="263"/>
                </a:lnTo>
                <a:lnTo>
                  <a:pt x="1109" y="268"/>
                </a:lnTo>
                <a:lnTo>
                  <a:pt x="1110" y="272"/>
                </a:lnTo>
                <a:lnTo>
                  <a:pt x="1111" y="277"/>
                </a:lnTo>
                <a:lnTo>
                  <a:pt x="1112" y="282"/>
                </a:lnTo>
                <a:lnTo>
                  <a:pt x="1114" y="287"/>
                </a:lnTo>
                <a:lnTo>
                  <a:pt x="1117" y="293"/>
                </a:lnTo>
                <a:lnTo>
                  <a:pt x="1124" y="313"/>
                </a:lnTo>
                <a:lnTo>
                  <a:pt x="1134" y="336"/>
                </a:lnTo>
                <a:lnTo>
                  <a:pt x="1145" y="360"/>
                </a:lnTo>
                <a:lnTo>
                  <a:pt x="1152" y="371"/>
                </a:lnTo>
                <a:lnTo>
                  <a:pt x="1159" y="383"/>
                </a:lnTo>
                <a:lnTo>
                  <a:pt x="1167" y="394"/>
                </a:lnTo>
                <a:lnTo>
                  <a:pt x="1175" y="404"/>
                </a:lnTo>
                <a:lnTo>
                  <a:pt x="1185" y="413"/>
                </a:lnTo>
                <a:lnTo>
                  <a:pt x="1194" y="421"/>
                </a:lnTo>
                <a:lnTo>
                  <a:pt x="1205" y="428"/>
                </a:lnTo>
                <a:lnTo>
                  <a:pt x="1216" y="433"/>
                </a:lnTo>
                <a:lnTo>
                  <a:pt x="1222" y="435"/>
                </a:lnTo>
                <a:lnTo>
                  <a:pt x="1228" y="436"/>
                </a:lnTo>
                <a:lnTo>
                  <a:pt x="1234" y="437"/>
                </a:lnTo>
                <a:lnTo>
                  <a:pt x="1241" y="437"/>
                </a:lnTo>
                <a:lnTo>
                  <a:pt x="1253" y="437"/>
                </a:lnTo>
                <a:lnTo>
                  <a:pt x="1263" y="435"/>
                </a:lnTo>
                <a:lnTo>
                  <a:pt x="1272" y="433"/>
                </a:lnTo>
                <a:lnTo>
                  <a:pt x="1280" y="431"/>
                </a:lnTo>
                <a:lnTo>
                  <a:pt x="1287" y="428"/>
                </a:lnTo>
                <a:lnTo>
                  <a:pt x="1294" y="425"/>
                </a:lnTo>
                <a:lnTo>
                  <a:pt x="1299" y="421"/>
                </a:lnTo>
                <a:lnTo>
                  <a:pt x="1304" y="418"/>
                </a:lnTo>
                <a:lnTo>
                  <a:pt x="1309" y="414"/>
                </a:lnTo>
                <a:lnTo>
                  <a:pt x="1312" y="410"/>
                </a:lnTo>
                <a:lnTo>
                  <a:pt x="1316" y="406"/>
                </a:lnTo>
                <a:lnTo>
                  <a:pt x="1319" y="401"/>
                </a:lnTo>
                <a:lnTo>
                  <a:pt x="1321" y="397"/>
                </a:lnTo>
                <a:lnTo>
                  <a:pt x="1325" y="387"/>
                </a:lnTo>
                <a:lnTo>
                  <a:pt x="1329" y="378"/>
                </a:lnTo>
                <a:lnTo>
                  <a:pt x="1330" y="376"/>
                </a:lnTo>
                <a:lnTo>
                  <a:pt x="1331" y="374"/>
                </a:lnTo>
                <a:lnTo>
                  <a:pt x="1331" y="372"/>
                </a:lnTo>
                <a:lnTo>
                  <a:pt x="1332" y="369"/>
                </a:lnTo>
                <a:lnTo>
                  <a:pt x="1333" y="365"/>
                </a:lnTo>
                <a:lnTo>
                  <a:pt x="1333" y="363"/>
                </a:lnTo>
                <a:lnTo>
                  <a:pt x="1334" y="361"/>
                </a:lnTo>
                <a:lnTo>
                  <a:pt x="1336" y="359"/>
                </a:lnTo>
                <a:lnTo>
                  <a:pt x="1338" y="357"/>
                </a:lnTo>
                <a:lnTo>
                  <a:pt x="1341" y="354"/>
                </a:lnTo>
                <a:lnTo>
                  <a:pt x="1344" y="352"/>
                </a:lnTo>
                <a:lnTo>
                  <a:pt x="1351" y="348"/>
                </a:lnTo>
                <a:lnTo>
                  <a:pt x="1360" y="343"/>
                </a:lnTo>
                <a:lnTo>
                  <a:pt x="1369" y="339"/>
                </a:lnTo>
                <a:lnTo>
                  <a:pt x="1380" y="335"/>
                </a:lnTo>
                <a:lnTo>
                  <a:pt x="1390" y="332"/>
                </a:lnTo>
                <a:lnTo>
                  <a:pt x="1402" y="330"/>
                </a:lnTo>
                <a:lnTo>
                  <a:pt x="1442" y="382"/>
                </a:lnTo>
                <a:lnTo>
                  <a:pt x="1477" y="438"/>
                </a:lnTo>
                <a:lnTo>
                  <a:pt x="1507" y="496"/>
                </a:lnTo>
                <a:lnTo>
                  <a:pt x="1532" y="556"/>
                </a:lnTo>
                <a:lnTo>
                  <a:pt x="1551" y="618"/>
                </a:lnTo>
                <a:lnTo>
                  <a:pt x="1565" y="682"/>
                </a:lnTo>
                <a:lnTo>
                  <a:pt x="1574" y="747"/>
                </a:lnTo>
                <a:lnTo>
                  <a:pt x="1577" y="812"/>
                </a:lnTo>
                <a:lnTo>
                  <a:pt x="1575" y="863"/>
                </a:lnTo>
                <a:lnTo>
                  <a:pt x="1570" y="912"/>
                </a:lnTo>
                <a:lnTo>
                  <a:pt x="1562" y="961"/>
                </a:lnTo>
                <a:lnTo>
                  <a:pt x="1551" y="1009"/>
                </a:lnTo>
                <a:lnTo>
                  <a:pt x="1537" y="1056"/>
                </a:lnTo>
                <a:lnTo>
                  <a:pt x="1520" y="1102"/>
                </a:lnTo>
                <a:lnTo>
                  <a:pt x="1500" y="1146"/>
                </a:lnTo>
                <a:lnTo>
                  <a:pt x="1477" y="1189"/>
                </a:lnTo>
                <a:lnTo>
                  <a:pt x="1452" y="1230"/>
                </a:lnTo>
                <a:lnTo>
                  <a:pt x="1424" y="1269"/>
                </a:lnTo>
                <a:lnTo>
                  <a:pt x="1394" y="1307"/>
                </a:lnTo>
                <a:lnTo>
                  <a:pt x="1361" y="1342"/>
                </a:lnTo>
                <a:lnTo>
                  <a:pt x="1326" y="1376"/>
                </a:lnTo>
                <a:lnTo>
                  <a:pt x="1289" y="1407"/>
                </a:lnTo>
                <a:lnTo>
                  <a:pt x="1250" y="1436"/>
                </a:lnTo>
                <a:lnTo>
                  <a:pt x="1209" y="1463"/>
                </a:lnTo>
                <a:lnTo>
                  <a:pt x="1210" y="1461"/>
                </a:lnTo>
                <a:lnTo>
                  <a:pt x="1211" y="1459"/>
                </a:lnTo>
                <a:lnTo>
                  <a:pt x="1214" y="1455"/>
                </a:lnTo>
                <a:lnTo>
                  <a:pt x="1216" y="1451"/>
                </a:lnTo>
                <a:lnTo>
                  <a:pt x="1217" y="1446"/>
                </a:lnTo>
                <a:lnTo>
                  <a:pt x="1219" y="1441"/>
                </a:lnTo>
                <a:lnTo>
                  <a:pt x="1220" y="1437"/>
                </a:lnTo>
                <a:lnTo>
                  <a:pt x="1220" y="1432"/>
                </a:lnTo>
                <a:close/>
                <a:moveTo>
                  <a:pt x="1286" y="341"/>
                </a:moveTo>
                <a:lnTo>
                  <a:pt x="1283" y="349"/>
                </a:lnTo>
                <a:lnTo>
                  <a:pt x="1280" y="356"/>
                </a:lnTo>
                <a:lnTo>
                  <a:pt x="1275" y="369"/>
                </a:lnTo>
                <a:lnTo>
                  <a:pt x="1273" y="373"/>
                </a:lnTo>
                <a:lnTo>
                  <a:pt x="1271" y="376"/>
                </a:lnTo>
                <a:lnTo>
                  <a:pt x="1270" y="378"/>
                </a:lnTo>
                <a:lnTo>
                  <a:pt x="1269" y="379"/>
                </a:lnTo>
                <a:lnTo>
                  <a:pt x="1268" y="380"/>
                </a:lnTo>
                <a:lnTo>
                  <a:pt x="1267" y="381"/>
                </a:lnTo>
                <a:lnTo>
                  <a:pt x="1266" y="382"/>
                </a:lnTo>
                <a:lnTo>
                  <a:pt x="1264" y="382"/>
                </a:lnTo>
                <a:lnTo>
                  <a:pt x="1262" y="383"/>
                </a:lnTo>
                <a:lnTo>
                  <a:pt x="1260" y="384"/>
                </a:lnTo>
                <a:lnTo>
                  <a:pt x="1254" y="385"/>
                </a:lnTo>
                <a:lnTo>
                  <a:pt x="1247" y="386"/>
                </a:lnTo>
                <a:lnTo>
                  <a:pt x="1246" y="386"/>
                </a:lnTo>
                <a:lnTo>
                  <a:pt x="1245" y="386"/>
                </a:lnTo>
                <a:lnTo>
                  <a:pt x="1244" y="386"/>
                </a:lnTo>
                <a:lnTo>
                  <a:pt x="1243" y="385"/>
                </a:lnTo>
                <a:lnTo>
                  <a:pt x="1241" y="384"/>
                </a:lnTo>
                <a:lnTo>
                  <a:pt x="1238" y="382"/>
                </a:lnTo>
                <a:lnTo>
                  <a:pt x="1235" y="380"/>
                </a:lnTo>
                <a:lnTo>
                  <a:pt x="1231" y="377"/>
                </a:lnTo>
                <a:lnTo>
                  <a:pt x="1228" y="373"/>
                </a:lnTo>
                <a:lnTo>
                  <a:pt x="1224" y="368"/>
                </a:lnTo>
                <a:lnTo>
                  <a:pt x="1215" y="355"/>
                </a:lnTo>
                <a:lnTo>
                  <a:pt x="1205" y="337"/>
                </a:lnTo>
                <a:lnTo>
                  <a:pt x="1194" y="314"/>
                </a:lnTo>
                <a:lnTo>
                  <a:pt x="1182" y="285"/>
                </a:lnTo>
                <a:lnTo>
                  <a:pt x="1179" y="279"/>
                </a:lnTo>
                <a:lnTo>
                  <a:pt x="1179" y="276"/>
                </a:lnTo>
                <a:lnTo>
                  <a:pt x="1183" y="271"/>
                </a:lnTo>
                <a:lnTo>
                  <a:pt x="1186" y="267"/>
                </a:lnTo>
                <a:lnTo>
                  <a:pt x="1189" y="262"/>
                </a:lnTo>
                <a:lnTo>
                  <a:pt x="1191" y="258"/>
                </a:lnTo>
                <a:lnTo>
                  <a:pt x="1192" y="254"/>
                </a:lnTo>
                <a:lnTo>
                  <a:pt x="1193" y="250"/>
                </a:lnTo>
                <a:lnTo>
                  <a:pt x="1194" y="246"/>
                </a:lnTo>
                <a:lnTo>
                  <a:pt x="1194" y="243"/>
                </a:lnTo>
                <a:lnTo>
                  <a:pt x="1193" y="239"/>
                </a:lnTo>
                <a:lnTo>
                  <a:pt x="1193" y="236"/>
                </a:lnTo>
                <a:lnTo>
                  <a:pt x="1192" y="233"/>
                </a:lnTo>
                <a:lnTo>
                  <a:pt x="1191" y="230"/>
                </a:lnTo>
                <a:lnTo>
                  <a:pt x="1189" y="227"/>
                </a:lnTo>
                <a:lnTo>
                  <a:pt x="1188" y="225"/>
                </a:lnTo>
                <a:lnTo>
                  <a:pt x="1185" y="220"/>
                </a:lnTo>
                <a:lnTo>
                  <a:pt x="1179" y="211"/>
                </a:lnTo>
                <a:lnTo>
                  <a:pt x="1167" y="193"/>
                </a:lnTo>
                <a:lnTo>
                  <a:pt x="1159" y="183"/>
                </a:lnTo>
                <a:lnTo>
                  <a:pt x="1151" y="172"/>
                </a:lnTo>
                <a:lnTo>
                  <a:pt x="1142" y="162"/>
                </a:lnTo>
                <a:lnTo>
                  <a:pt x="1132" y="152"/>
                </a:lnTo>
                <a:lnTo>
                  <a:pt x="1122" y="143"/>
                </a:lnTo>
                <a:lnTo>
                  <a:pt x="1111" y="135"/>
                </a:lnTo>
                <a:lnTo>
                  <a:pt x="1107" y="133"/>
                </a:lnTo>
                <a:lnTo>
                  <a:pt x="1104" y="131"/>
                </a:lnTo>
                <a:lnTo>
                  <a:pt x="1100" y="130"/>
                </a:lnTo>
                <a:lnTo>
                  <a:pt x="1097" y="129"/>
                </a:lnTo>
                <a:lnTo>
                  <a:pt x="1093" y="128"/>
                </a:lnTo>
                <a:lnTo>
                  <a:pt x="1090" y="127"/>
                </a:lnTo>
                <a:lnTo>
                  <a:pt x="1083" y="126"/>
                </a:lnTo>
                <a:lnTo>
                  <a:pt x="1076" y="125"/>
                </a:lnTo>
                <a:lnTo>
                  <a:pt x="1069" y="125"/>
                </a:lnTo>
                <a:lnTo>
                  <a:pt x="1063" y="126"/>
                </a:lnTo>
                <a:lnTo>
                  <a:pt x="1058" y="127"/>
                </a:lnTo>
                <a:lnTo>
                  <a:pt x="1048" y="127"/>
                </a:lnTo>
                <a:lnTo>
                  <a:pt x="1045" y="127"/>
                </a:lnTo>
                <a:lnTo>
                  <a:pt x="1041" y="127"/>
                </a:lnTo>
                <a:lnTo>
                  <a:pt x="1036" y="126"/>
                </a:lnTo>
                <a:lnTo>
                  <a:pt x="1030" y="124"/>
                </a:lnTo>
                <a:lnTo>
                  <a:pt x="1030" y="123"/>
                </a:lnTo>
                <a:lnTo>
                  <a:pt x="1030" y="121"/>
                </a:lnTo>
                <a:lnTo>
                  <a:pt x="1031" y="119"/>
                </a:lnTo>
                <a:lnTo>
                  <a:pt x="1031" y="117"/>
                </a:lnTo>
                <a:lnTo>
                  <a:pt x="1033" y="113"/>
                </a:lnTo>
                <a:lnTo>
                  <a:pt x="1035" y="107"/>
                </a:lnTo>
                <a:lnTo>
                  <a:pt x="1050" y="110"/>
                </a:lnTo>
                <a:lnTo>
                  <a:pt x="1065" y="113"/>
                </a:lnTo>
                <a:lnTo>
                  <a:pt x="1073" y="115"/>
                </a:lnTo>
                <a:lnTo>
                  <a:pt x="1081" y="118"/>
                </a:lnTo>
                <a:lnTo>
                  <a:pt x="1089" y="121"/>
                </a:lnTo>
                <a:lnTo>
                  <a:pt x="1097" y="124"/>
                </a:lnTo>
                <a:lnTo>
                  <a:pt x="1132" y="139"/>
                </a:lnTo>
                <a:lnTo>
                  <a:pt x="1167" y="156"/>
                </a:lnTo>
                <a:lnTo>
                  <a:pt x="1202" y="174"/>
                </a:lnTo>
                <a:lnTo>
                  <a:pt x="1236" y="194"/>
                </a:lnTo>
                <a:lnTo>
                  <a:pt x="1255" y="208"/>
                </a:lnTo>
                <a:lnTo>
                  <a:pt x="1273" y="222"/>
                </a:lnTo>
                <a:lnTo>
                  <a:pt x="1305" y="250"/>
                </a:lnTo>
                <a:lnTo>
                  <a:pt x="1332" y="276"/>
                </a:lnTo>
                <a:lnTo>
                  <a:pt x="1354" y="299"/>
                </a:lnTo>
                <a:lnTo>
                  <a:pt x="1349" y="300"/>
                </a:lnTo>
                <a:lnTo>
                  <a:pt x="1344" y="301"/>
                </a:lnTo>
                <a:lnTo>
                  <a:pt x="1339" y="302"/>
                </a:lnTo>
                <a:lnTo>
                  <a:pt x="1334" y="303"/>
                </a:lnTo>
                <a:lnTo>
                  <a:pt x="1329" y="305"/>
                </a:lnTo>
                <a:lnTo>
                  <a:pt x="1324" y="307"/>
                </a:lnTo>
                <a:lnTo>
                  <a:pt x="1320" y="309"/>
                </a:lnTo>
                <a:lnTo>
                  <a:pt x="1315" y="312"/>
                </a:lnTo>
                <a:lnTo>
                  <a:pt x="1311" y="314"/>
                </a:lnTo>
                <a:lnTo>
                  <a:pt x="1307" y="317"/>
                </a:lnTo>
                <a:lnTo>
                  <a:pt x="1303" y="321"/>
                </a:lnTo>
                <a:lnTo>
                  <a:pt x="1299" y="324"/>
                </a:lnTo>
                <a:lnTo>
                  <a:pt x="1295" y="328"/>
                </a:lnTo>
                <a:lnTo>
                  <a:pt x="1292" y="332"/>
                </a:lnTo>
                <a:lnTo>
                  <a:pt x="1289" y="33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3" name="Google Shape;913;p32"/>
          <p:cNvGrpSpPr/>
          <p:nvPr/>
        </p:nvGrpSpPr>
        <p:grpSpPr>
          <a:xfrm>
            <a:off x="10106961" y="4956306"/>
            <a:ext cx="727765" cy="720280"/>
            <a:chOff x="9274496" y="4910008"/>
            <a:chExt cx="595080" cy="588960"/>
          </a:xfrm>
        </p:grpSpPr>
        <p:sp>
          <p:nvSpPr>
            <p:cNvPr id="914" name="Google Shape;914;p32"/>
            <p:cNvSpPr/>
            <p:nvPr/>
          </p:nvSpPr>
          <p:spPr>
            <a:xfrm>
              <a:off x="9414537" y="5047168"/>
              <a:ext cx="314640" cy="314640"/>
            </a:xfrm>
            <a:custGeom>
              <a:avLst/>
              <a:gdLst/>
              <a:ahLst/>
              <a:cxnLst/>
              <a:rect l="l" t="t" r="r" b="b"/>
              <a:pathLst>
                <a:path w="875" h="875" extrusionOk="0">
                  <a:moveTo>
                    <a:pt x="438" y="0"/>
                  </a:moveTo>
                  <a:lnTo>
                    <a:pt x="393" y="2"/>
                  </a:lnTo>
                  <a:lnTo>
                    <a:pt x="349" y="9"/>
                  </a:lnTo>
                  <a:lnTo>
                    <a:pt x="307" y="20"/>
                  </a:lnTo>
                  <a:lnTo>
                    <a:pt x="267" y="35"/>
                  </a:lnTo>
                  <a:lnTo>
                    <a:pt x="229" y="53"/>
                  </a:lnTo>
                  <a:lnTo>
                    <a:pt x="193" y="75"/>
                  </a:lnTo>
                  <a:lnTo>
                    <a:pt x="159" y="101"/>
                  </a:lnTo>
                  <a:lnTo>
                    <a:pt x="128" y="129"/>
                  </a:lnTo>
                  <a:lnTo>
                    <a:pt x="100" y="160"/>
                  </a:lnTo>
                  <a:lnTo>
                    <a:pt x="75" y="194"/>
                  </a:lnTo>
                  <a:lnTo>
                    <a:pt x="53" y="230"/>
                  </a:lnTo>
                  <a:lnTo>
                    <a:pt x="34" y="268"/>
                  </a:lnTo>
                  <a:lnTo>
                    <a:pt x="20" y="308"/>
                  </a:lnTo>
                  <a:lnTo>
                    <a:pt x="9" y="350"/>
                  </a:lnTo>
                  <a:lnTo>
                    <a:pt x="2" y="393"/>
                  </a:lnTo>
                  <a:lnTo>
                    <a:pt x="0" y="437"/>
                  </a:lnTo>
                  <a:lnTo>
                    <a:pt x="2" y="482"/>
                  </a:lnTo>
                  <a:lnTo>
                    <a:pt x="9" y="526"/>
                  </a:lnTo>
                  <a:lnTo>
                    <a:pt x="20" y="568"/>
                  </a:lnTo>
                  <a:lnTo>
                    <a:pt x="35" y="608"/>
                  </a:lnTo>
                  <a:lnTo>
                    <a:pt x="53" y="646"/>
                  </a:lnTo>
                  <a:lnTo>
                    <a:pt x="75" y="682"/>
                  </a:lnTo>
                  <a:lnTo>
                    <a:pt x="101" y="716"/>
                  </a:lnTo>
                  <a:lnTo>
                    <a:pt x="129" y="747"/>
                  </a:lnTo>
                  <a:lnTo>
                    <a:pt x="160" y="775"/>
                  </a:lnTo>
                  <a:lnTo>
                    <a:pt x="194" y="800"/>
                  </a:lnTo>
                  <a:lnTo>
                    <a:pt x="230" y="822"/>
                  </a:lnTo>
                  <a:lnTo>
                    <a:pt x="268" y="841"/>
                  </a:lnTo>
                  <a:lnTo>
                    <a:pt x="308" y="855"/>
                  </a:lnTo>
                  <a:lnTo>
                    <a:pt x="350" y="866"/>
                  </a:lnTo>
                  <a:lnTo>
                    <a:pt x="394" y="873"/>
                  </a:lnTo>
                  <a:lnTo>
                    <a:pt x="438" y="875"/>
                  </a:lnTo>
                  <a:lnTo>
                    <a:pt x="483" y="873"/>
                  </a:lnTo>
                  <a:lnTo>
                    <a:pt x="526" y="866"/>
                  </a:lnTo>
                  <a:lnTo>
                    <a:pt x="568" y="855"/>
                  </a:lnTo>
                  <a:lnTo>
                    <a:pt x="608" y="840"/>
                  </a:lnTo>
                  <a:lnTo>
                    <a:pt x="647" y="822"/>
                  </a:lnTo>
                  <a:lnTo>
                    <a:pt x="683" y="800"/>
                  </a:lnTo>
                  <a:lnTo>
                    <a:pt x="716" y="774"/>
                  </a:lnTo>
                  <a:lnTo>
                    <a:pt x="747" y="746"/>
                  </a:lnTo>
                  <a:lnTo>
                    <a:pt x="775" y="715"/>
                  </a:lnTo>
                  <a:lnTo>
                    <a:pt x="801" y="681"/>
                  </a:lnTo>
                  <a:lnTo>
                    <a:pt x="822" y="645"/>
                  </a:lnTo>
                  <a:lnTo>
                    <a:pt x="841" y="607"/>
                  </a:lnTo>
                  <a:lnTo>
                    <a:pt x="855" y="567"/>
                  </a:lnTo>
                  <a:lnTo>
                    <a:pt x="866" y="525"/>
                  </a:lnTo>
                  <a:lnTo>
                    <a:pt x="873" y="481"/>
                  </a:lnTo>
                  <a:lnTo>
                    <a:pt x="875" y="437"/>
                  </a:lnTo>
                  <a:lnTo>
                    <a:pt x="873" y="392"/>
                  </a:lnTo>
                  <a:lnTo>
                    <a:pt x="866" y="349"/>
                  </a:lnTo>
                  <a:lnTo>
                    <a:pt x="855" y="307"/>
                  </a:lnTo>
                  <a:lnTo>
                    <a:pt x="840" y="267"/>
                  </a:lnTo>
                  <a:lnTo>
                    <a:pt x="822" y="228"/>
                  </a:lnTo>
                  <a:lnTo>
                    <a:pt x="800" y="192"/>
                  </a:lnTo>
                  <a:lnTo>
                    <a:pt x="775" y="159"/>
                  </a:lnTo>
                  <a:lnTo>
                    <a:pt x="746" y="128"/>
                  </a:lnTo>
                  <a:lnTo>
                    <a:pt x="715" y="100"/>
                  </a:lnTo>
                  <a:lnTo>
                    <a:pt x="682" y="74"/>
                  </a:lnTo>
                  <a:lnTo>
                    <a:pt x="646" y="53"/>
                  </a:lnTo>
                  <a:lnTo>
                    <a:pt x="608" y="34"/>
                  </a:lnTo>
                  <a:lnTo>
                    <a:pt x="567" y="20"/>
                  </a:lnTo>
                  <a:lnTo>
                    <a:pt x="526" y="9"/>
                  </a:lnTo>
                  <a:lnTo>
                    <a:pt x="482" y="2"/>
                  </a:lnTo>
                  <a:close/>
                  <a:moveTo>
                    <a:pt x="438" y="790"/>
                  </a:moveTo>
                  <a:lnTo>
                    <a:pt x="402" y="788"/>
                  </a:lnTo>
                  <a:lnTo>
                    <a:pt x="367" y="783"/>
                  </a:lnTo>
                  <a:lnTo>
                    <a:pt x="333" y="774"/>
                  </a:lnTo>
                  <a:lnTo>
                    <a:pt x="301" y="762"/>
                  </a:lnTo>
                  <a:lnTo>
                    <a:pt x="270" y="747"/>
                  </a:lnTo>
                  <a:lnTo>
                    <a:pt x="241" y="730"/>
                  </a:lnTo>
                  <a:lnTo>
                    <a:pt x="213" y="709"/>
                  </a:lnTo>
                  <a:lnTo>
                    <a:pt x="188" y="686"/>
                  </a:lnTo>
                  <a:lnTo>
                    <a:pt x="166" y="661"/>
                  </a:lnTo>
                  <a:lnTo>
                    <a:pt x="145" y="634"/>
                  </a:lnTo>
                  <a:lnTo>
                    <a:pt x="128" y="605"/>
                  </a:lnTo>
                  <a:lnTo>
                    <a:pt x="113" y="574"/>
                  </a:lnTo>
                  <a:lnTo>
                    <a:pt x="101" y="542"/>
                  </a:lnTo>
                  <a:lnTo>
                    <a:pt x="92" y="508"/>
                  </a:lnTo>
                  <a:lnTo>
                    <a:pt x="87" y="473"/>
                  </a:lnTo>
                  <a:lnTo>
                    <a:pt x="85" y="437"/>
                  </a:lnTo>
                  <a:lnTo>
                    <a:pt x="87" y="401"/>
                  </a:lnTo>
                  <a:lnTo>
                    <a:pt x="92" y="366"/>
                  </a:lnTo>
                  <a:lnTo>
                    <a:pt x="101" y="332"/>
                  </a:lnTo>
                  <a:lnTo>
                    <a:pt x="113" y="300"/>
                  </a:lnTo>
                  <a:lnTo>
                    <a:pt x="128" y="269"/>
                  </a:lnTo>
                  <a:lnTo>
                    <a:pt x="145" y="240"/>
                  </a:lnTo>
                  <a:lnTo>
                    <a:pt x="166" y="213"/>
                  </a:lnTo>
                  <a:lnTo>
                    <a:pt x="189" y="188"/>
                  </a:lnTo>
                  <a:lnTo>
                    <a:pt x="214" y="165"/>
                  </a:lnTo>
                  <a:lnTo>
                    <a:pt x="241" y="145"/>
                  </a:lnTo>
                  <a:lnTo>
                    <a:pt x="270" y="127"/>
                  </a:lnTo>
                  <a:lnTo>
                    <a:pt x="301" y="113"/>
                  </a:lnTo>
                  <a:lnTo>
                    <a:pt x="333" y="101"/>
                  </a:lnTo>
                  <a:lnTo>
                    <a:pt x="367" y="92"/>
                  </a:lnTo>
                  <a:lnTo>
                    <a:pt x="402" y="87"/>
                  </a:lnTo>
                  <a:lnTo>
                    <a:pt x="438" y="85"/>
                  </a:lnTo>
                  <a:lnTo>
                    <a:pt x="474" y="87"/>
                  </a:lnTo>
                  <a:lnTo>
                    <a:pt x="509" y="92"/>
                  </a:lnTo>
                  <a:lnTo>
                    <a:pt x="543" y="101"/>
                  </a:lnTo>
                  <a:lnTo>
                    <a:pt x="575" y="113"/>
                  </a:lnTo>
                  <a:lnTo>
                    <a:pt x="606" y="128"/>
                  </a:lnTo>
                  <a:lnTo>
                    <a:pt x="635" y="145"/>
                  </a:lnTo>
                  <a:lnTo>
                    <a:pt x="662" y="165"/>
                  </a:lnTo>
                  <a:lnTo>
                    <a:pt x="687" y="188"/>
                  </a:lnTo>
                  <a:lnTo>
                    <a:pt x="710" y="213"/>
                  </a:lnTo>
                  <a:lnTo>
                    <a:pt x="730" y="240"/>
                  </a:lnTo>
                  <a:lnTo>
                    <a:pt x="748" y="269"/>
                  </a:lnTo>
                  <a:lnTo>
                    <a:pt x="762" y="300"/>
                  </a:lnTo>
                  <a:lnTo>
                    <a:pt x="774" y="332"/>
                  </a:lnTo>
                  <a:lnTo>
                    <a:pt x="783" y="366"/>
                  </a:lnTo>
                  <a:lnTo>
                    <a:pt x="788" y="401"/>
                  </a:lnTo>
                  <a:lnTo>
                    <a:pt x="790" y="437"/>
                  </a:lnTo>
                  <a:lnTo>
                    <a:pt x="788" y="473"/>
                  </a:lnTo>
                  <a:lnTo>
                    <a:pt x="783" y="508"/>
                  </a:lnTo>
                  <a:lnTo>
                    <a:pt x="774" y="542"/>
                  </a:lnTo>
                  <a:lnTo>
                    <a:pt x="762" y="574"/>
                  </a:lnTo>
                  <a:lnTo>
                    <a:pt x="747" y="605"/>
                  </a:lnTo>
                  <a:lnTo>
                    <a:pt x="730" y="634"/>
                  </a:lnTo>
                  <a:lnTo>
                    <a:pt x="709" y="662"/>
                  </a:lnTo>
                  <a:lnTo>
                    <a:pt x="687" y="687"/>
                  </a:lnTo>
                  <a:lnTo>
                    <a:pt x="662" y="709"/>
                  </a:lnTo>
                  <a:lnTo>
                    <a:pt x="635" y="730"/>
                  </a:lnTo>
                  <a:lnTo>
                    <a:pt x="606" y="747"/>
                  </a:lnTo>
                  <a:lnTo>
                    <a:pt x="575" y="762"/>
                  </a:lnTo>
                  <a:lnTo>
                    <a:pt x="543" y="774"/>
                  </a:lnTo>
                  <a:lnTo>
                    <a:pt x="509" y="783"/>
                  </a:lnTo>
                  <a:lnTo>
                    <a:pt x="474" y="7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9490857" y="5123487"/>
              <a:ext cx="162000" cy="162000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226" y="0"/>
                  </a:moveTo>
                  <a:lnTo>
                    <a:pt x="203" y="1"/>
                  </a:lnTo>
                  <a:lnTo>
                    <a:pt x="181" y="5"/>
                  </a:lnTo>
                  <a:lnTo>
                    <a:pt x="159" y="10"/>
                  </a:lnTo>
                  <a:lnTo>
                    <a:pt x="138" y="18"/>
                  </a:lnTo>
                  <a:lnTo>
                    <a:pt x="119" y="27"/>
                  </a:lnTo>
                  <a:lnTo>
                    <a:pt x="100" y="38"/>
                  </a:lnTo>
                  <a:lnTo>
                    <a:pt x="83" y="51"/>
                  </a:lnTo>
                  <a:lnTo>
                    <a:pt x="66" y="66"/>
                  </a:lnTo>
                  <a:lnTo>
                    <a:pt x="52" y="82"/>
                  </a:lnTo>
                  <a:lnTo>
                    <a:pt x="39" y="99"/>
                  </a:lnTo>
                  <a:lnTo>
                    <a:pt x="27" y="118"/>
                  </a:lnTo>
                  <a:lnTo>
                    <a:pt x="18" y="137"/>
                  </a:lnTo>
                  <a:lnTo>
                    <a:pt x="10" y="158"/>
                  </a:lnTo>
                  <a:lnTo>
                    <a:pt x="5" y="180"/>
                  </a:lnTo>
                  <a:lnTo>
                    <a:pt x="1" y="202"/>
                  </a:lnTo>
                  <a:lnTo>
                    <a:pt x="0" y="225"/>
                  </a:lnTo>
                  <a:lnTo>
                    <a:pt x="1" y="248"/>
                  </a:lnTo>
                  <a:lnTo>
                    <a:pt x="5" y="270"/>
                  </a:lnTo>
                  <a:lnTo>
                    <a:pt x="10" y="292"/>
                  </a:lnTo>
                  <a:lnTo>
                    <a:pt x="18" y="313"/>
                  </a:lnTo>
                  <a:lnTo>
                    <a:pt x="27" y="333"/>
                  </a:lnTo>
                  <a:lnTo>
                    <a:pt x="39" y="351"/>
                  </a:lnTo>
                  <a:lnTo>
                    <a:pt x="52" y="369"/>
                  </a:lnTo>
                  <a:lnTo>
                    <a:pt x="66" y="385"/>
                  </a:lnTo>
                  <a:lnTo>
                    <a:pt x="83" y="399"/>
                  </a:lnTo>
                  <a:lnTo>
                    <a:pt x="100" y="412"/>
                  </a:lnTo>
                  <a:lnTo>
                    <a:pt x="119" y="424"/>
                  </a:lnTo>
                  <a:lnTo>
                    <a:pt x="138" y="433"/>
                  </a:lnTo>
                  <a:lnTo>
                    <a:pt x="159" y="441"/>
                  </a:lnTo>
                  <a:lnTo>
                    <a:pt x="181" y="446"/>
                  </a:lnTo>
                  <a:lnTo>
                    <a:pt x="203" y="450"/>
                  </a:lnTo>
                  <a:lnTo>
                    <a:pt x="226" y="451"/>
                  </a:lnTo>
                  <a:lnTo>
                    <a:pt x="249" y="450"/>
                  </a:lnTo>
                  <a:lnTo>
                    <a:pt x="271" y="446"/>
                  </a:lnTo>
                  <a:lnTo>
                    <a:pt x="293" y="441"/>
                  </a:lnTo>
                  <a:lnTo>
                    <a:pt x="313" y="433"/>
                  </a:lnTo>
                  <a:lnTo>
                    <a:pt x="333" y="424"/>
                  </a:lnTo>
                  <a:lnTo>
                    <a:pt x="352" y="412"/>
                  </a:lnTo>
                  <a:lnTo>
                    <a:pt x="369" y="399"/>
                  </a:lnTo>
                  <a:lnTo>
                    <a:pt x="385" y="385"/>
                  </a:lnTo>
                  <a:lnTo>
                    <a:pt x="400" y="369"/>
                  </a:lnTo>
                  <a:lnTo>
                    <a:pt x="412" y="351"/>
                  </a:lnTo>
                  <a:lnTo>
                    <a:pt x="424" y="333"/>
                  </a:lnTo>
                  <a:lnTo>
                    <a:pt x="433" y="313"/>
                  </a:lnTo>
                  <a:lnTo>
                    <a:pt x="441" y="292"/>
                  </a:lnTo>
                  <a:lnTo>
                    <a:pt x="446" y="270"/>
                  </a:lnTo>
                  <a:lnTo>
                    <a:pt x="450" y="248"/>
                  </a:lnTo>
                  <a:lnTo>
                    <a:pt x="451" y="225"/>
                  </a:lnTo>
                  <a:lnTo>
                    <a:pt x="450" y="202"/>
                  </a:lnTo>
                  <a:lnTo>
                    <a:pt x="446" y="180"/>
                  </a:lnTo>
                  <a:lnTo>
                    <a:pt x="441" y="158"/>
                  </a:lnTo>
                  <a:lnTo>
                    <a:pt x="433" y="137"/>
                  </a:lnTo>
                  <a:lnTo>
                    <a:pt x="424" y="118"/>
                  </a:lnTo>
                  <a:lnTo>
                    <a:pt x="412" y="99"/>
                  </a:lnTo>
                  <a:lnTo>
                    <a:pt x="400" y="82"/>
                  </a:lnTo>
                  <a:lnTo>
                    <a:pt x="385" y="66"/>
                  </a:lnTo>
                  <a:lnTo>
                    <a:pt x="369" y="51"/>
                  </a:lnTo>
                  <a:lnTo>
                    <a:pt x="352" y="38"/>
                  </a:lnTo>
                  <a:lnTo>
                    <a:pt x="333" y="27"/>
                  </a:lnTo>
                  <a:lnTo>
                    <a:pt x="313" y="18"/>
                  </a:lnTo>
                  <a:lnTo>
                    <a:pt x="293" y="10"/>
                  </a:lnTo>
                  <a:lnTo>
                    <a:pt x="271" y="5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9274496" y="4910008"/>
              <a:ext cx="595080" cy="588960"/>
            </a:xfrm>
            <a:custGeom>
              <a:avLst/>
              <a:gdLst/>
              <a:ahLst/>
              <a:cxnLst/>
              <a:rect l="l" t="t" r="r" b="b"/>
              <a:pathLst>
                <a:path w="1654" h="1637" extrusionOk="0">
                  <a:moveTo>
                    <a:pt x="1611" y="776"/>
                  </a:moveTo>
                  <a:lnTo>
                    <a:pt x="1417" y="776"/>
                  </a:lnTo>
                  <a:lnTo>
                    <a:pt x="1410" y="722"/>
                  </a:lnTo>
                  <a:lnTo>
                    <a:pt x="1399" y="669"/>
                  </a:lnTo>
                  <a:lnTo>
                    <a:pt x="1383" y="618"/>
                  </a:lnTo>
                  <a:lnTo>
                    <a:pt x="1363" y="570"/>
                  </a:lnTo>
                  <a:lnTo>
                    <a:pt x="1338" y="523"/>
                  </a:lnTo>
                  <a:lnTo>
                    <a:pt x="1310" y="479"/>
                  </a:lnTo>
                  <a:lnTo>
                    <a:pt x="1279" y="438"/>
                  </a:lnTo>
                  <a:lnTo>
                    <a:pt x="1243" y="400"/>
                  </a:lnTo>
                  <a:lnTo>
                    <a:pt x="1205" y="365"/>
                  </a:lnTo>
                  <a:lnTo>
                    <a:pt x="1164" y="333"/>
                  </a:lnTo>
                  <a:lnTo>
                    <a:pt x="1120" y="305"/>
                  </a:lnTo>
                  <a:lnTo>
                    <a:pt x="1074" y="281"/>
                  </a:lnTo>
                  <a:lnTo>
                    <a:pt x="1026" y="261"/>
                  </a:lnTo>
                  <a:lnTo>
                    <a:pt x="975" y="246"/>
                  </a:lnTo>
                  <a:lnTo>
                    <a:pt x="923" y="235"/>
                  </a:lnTo>
                  <a:lnTo>
                    <a:pt x="869" y="229"/>
                  </a:lnTo>
                  <a:lnTo>
                    <a:pt x="869" y="42"/>
                  </a:lnTo>
                  <a:lnTo>
                    <a:pt x="869" y="38"/>
                  </a:lnTo>
                  <a:lnTo>
                    <a:pt x="868" y="34"/>
                  </a:lnTo>
                  <a:lnTo>
                    <a:pt x="867" y="30"/>
                  </a:lnTo>
                  <a:lnTo>
                    <a:pt x="866" y="26"/>
                  </a:lnTo>
                  <a:lnTo>
                    <a:pt x="864" y="23"/>
                  </a:lnTo>
                  <a:lnTo>
                    <a:pt x="862" y="19"/>
                  </a:lnTo>
                  <a:lnTo>
                    <a:pt x="859" y="16"/>
                  </a:lnTo>
                  <a:lnTo>
                    <a:pt x="856" y="13"/>
                  </a:lnTo>
                  <a:lnTo>
                    <a:pt x="853" y="10"/>
                  </a:lnTo>
                  <a:lnTo>
                    <a:pt x="850" y="7"/>
                  </a:lnTo>
                  <a:lnTo>
                    <a:pt x="847" y="5"/>
                  </a:lnTo>
                  <a:lnTo>
                    <a:pt x="843" y="3"/>
                  </a:lnTo>
                  <a:lnTo>
                    <a:pt x="839" y="2"/>
                  </a:lnTo>
                  <a:lnTo>
                    <a:pt x="835" y="1"/>
                  </a:lnTo>
                  <a:lnTo>
                    <a:pt x="831" y="0"/>
                  </a:lnTo>
                  <a:lnTo>
                    <a:pt x="827" y="0"/>
                  </a:lnTo>
                  <a:lnTo>
                    <a:pt x="823" y="0"/>
                  </a:lnTo>
                  <a:lnTo>
                    <a:pt x="819" y="1"/>
                  </a:lnTo>
                  <a:lnTo>
                    <a:pt x="815" y="2"/>
                  </a:lnTo>
                  <a:lnTo>
                    <a:pt x="811" y="3"/>
                  </a:lnTo>
                  <a:lnTo>
                    <a:pt x="807" y="5"/>
                  </a:lnTo>
                  <a:lnTo>
                    <a:pt x="803" y="7"/>
                  </a:lnTo>
                  <a:lnTo>
                    <a:pt x="800" y="10"/>
                  </a:lnTo>
                  <a:lnTo>
                    <a:pt x="797" y="13"/>
                  </a:lnTo>
                  <a:lnTo>
                    <a:pt x="794" y="16"/>
                  </a:lnTo>
                  <a:lnTo>
                    <a:pt x="792" y="19"/>
                  </a:lnTo>
                  <a:lnTo>
                    <a:pt x="789" y="23"/>
                  </a:lnTo>
                  <a:lnTo>
                    <a:pt x="788" y="26"/>
                  </a:lnTo>
                  <a:lnTo>
                    <a:pt x="786" y="30"/>
                  </a:lnTo>
                  <a:lnTo>
                    <a:pt x="785" y="34"/>
                  </a:lnTo>
                  <a:lnTo>
                    <a:pt x="784" y="38"/>
                  </a:lnTo>
                  <a:lnTo>
                    <a:pt x="784" y="42"/>
                  </a:lnTo>
                  <a:lnTo>
                    <a:pt x="784" y="229"/>
                  </a:lnTo>
                  <a:lnTo>
                    <a:pt x="730" y="235"/>
                  </a:lnTo>
                  <a:lnTo>
                    <a:pt x="677" y="246"/>
                  </a:lnTo>
                  <a:lnTo>
                    <a:pt x="626" y="261"/>
                  </a:lnTo>
                  <a:lnTo>
                    <a:pt x="578" y="281"/>
                  </a:lnTo>
                  <a:lnTo>
                    <a:pt x="531" y="305"/>
                  </a:lnTo>
                  <a:lnTo>
                    <a:pt x="487" y="333"/>
                  </a:lnTo>
                  <a:lnTo>
                    <a:pt x="446" y="365"/>
                  </a:lnTo>
                  <a:lnTo>
                    <a:pt x="408" y="400"/>
                  </a:lnTo>
                  <a:lnTo>
                    <a:pt x="373" y="438"/>
                  </a:lnTo>
                  <a:lnTo>
                    <a:pt x="342" y="479"/>
                  </a:lnTo>
                  <a:lnTo>
                    <a:pt x="314" y="523"/>
                  </a:lnTo>
                  <a:lnTo>
                    <a:pt x="290" y="570"/>
                  </a:lnTo>
                  <a:lnTo>
                    <a:pt x="270" y="618"/>
                  </a:lnTo>
                  <a:lnTo>
                    <a:pt x="254" y="669"/>
                  </a:lnTo>
                  <a:lnTo>
                    <a:pt x="243" y="722"/>
                  </a:lnTo>
                  <a:lnTo>
                    <a:pt x="237" y="776"/>
                  </a:lnTo>
                  <a:lnTo>
                    <a:pt x="42" y="776"/>
                  </a:lnTo>
                  <a:lnTo>
                    <a:pt x="38" y="776"/>
                  </a:lnTo>
                  <a:lnTo>
                    <a:pt x="34" y="777"/>
                  </a:lnTo>
                  <a:lnTo>
                    <a:pt x="30" y="778"/>
                  </a:lnTo>
                  <a:lnTo>
                    <a:pt x="26" y="779"/>
                  </a:lnTo>
                  <a:lnTo>
                    <a:pt x="23" y="781"/>
                  </a:lnTo>
                  <a:lnTo>
                    <a:pt x="19" y="783"/>
                  </a:lnTo>
                  <a:lnTo>
                    <a:pt x="16" y="786"/>
                  </a:lnTo>
                  <a:lnTo>
                    <a:pt x="13" y="789"/>
                  </a:lnTo>
                  <a:lnTo>
                    <a:pt x="10" y="792"/>
                  </a:lnTo>
                  <a:lnTo>
                    <a:pt x="7" y="795"/>
                  </a:lnTo>
                  <a:lnTo>
                    <a:pt x="5" y="798"/>
                  </a:lnTo>
                  <a:lnTo>
                    <a:pt x="3" y="802"/>
                  </a:lnTo>
                  <a:lnTo>
                    <a:pt x="2" y="806"/>
                  </a:lnTo>
                  <a:lnTo>
                    <a:pt x="1" y="810"/>
                  </a:lnTo>
                  <a:lnTo>
                    <a:pt x="0" y="814"/>
                  </a:lnTo>
                  <a:lnTo>
                    <a:pt x="0" y="818"/>
                  </a:lnTo>
                  <a:lnTo>
                    <a:pt x="0" y="822"/>
                  </a:lnTo>
                  <a:lnTo>
                    <a:pt x="1" y="826"/>
                  </a:lnTo>
                  <a:lnTo>
                    <a:pt x="2" y="830"/>
                  </a:lnTo>
                  <a:lnTo>
                    <a:pt x="3" y="834"/>
                  </a:lnTo>
                  <a:lnTo>
                    <a:pt x="5" y="838"/>
                  </a:lnTo>
                  <a:lnTo>
                    <a:pt x="7" y="841"/>
                  </a:lnTo>
                  <a:lnTo>
                    <a:pt x="10" y="845"/>
                  </a:lnTo>
                  <a:lnTo>
                    <a:pt x="13" y="848"/>
                  </a:lnTo>
                  <a:lnTo>
                    <a:pt x="16" y="851"/>
                  </a:lnTo>
                  <a:lnTo>
                    <a:pt x="19" y="853"/>
                  </a:lnTo>
                  <a:lnTo>
                    <a:pt x="23" y="856"/>
                  </a:lnTo>
                  <a:lnTo>
                    <a:pt x="26" y="857"/>
                  </a:lnTo>
                  <a:lnTo>
                    <a:pt x="30" y="859"/>
                  </a:lnTo>
                  <a:lnTo>
                    <a:pt x="34" y="860"/>
                  </a:lnTo>
                  <a:lnTo>
                    <a:pt x="38" y="861"/>
                  </a:lnTo>
                  <a:lnTo>
                    <a:pt x="42" y="861"/>
                  </a:lnTo>
                  <a:lnTo>
                    <a:pt x="237" y="861"/>
                  </a:lnTo>
                  <a:lnTo>
                    <a:pt x="243" y="915"/>
                  </a:lnTo>
                  <a:lnTo>
                    <a:pt x="254" y="968"/>
                  </a:lnTo>
                  <a:lnTo>
                    <a:pt x="270" y="1019"/>
                  </a:lnTo>
                  <a:lnTo>
                    <a:pt x="290" y="1067"/>
                  </a:lnTo>
                  <a:lnTo>
                    <a:pt x="314" y="1114"/>
                  </a:lnTo>
                  <a:lnTo>
                    <a:pt x="342" y="1158"/>
                  </a:lnTo>
                  <a:lnTo>
                    <a:pt x="373" y="1199"/>
                  </a:lnTo>
                  <a:lnTo>
                    <a:pt x="408" y="1237"/>
                  </a:lnTo>
                  <a:lnTo>
                    <a:pt x="446" y="1272"/>
                  </a:lnTo>
                  <a:lnTo>
                    <a:pt x="487" y="1304"/>
                  </a:lnTo>
                  <a:lnTo>
                    <a:pt x="531" y="1332"/>
                  </a:lnTo>
                  <a:lnTo>
                    <a:pt x="578" y="1356"/>
                  </a:lnTo>
                  <a:lnTo>
                    <a:pt x="626" y="1377"/>
                  </a:lnTo>
                  <a:lnTo>
                    <a:pt x="677" y="1393"/>
                  </a:lnTo>
                  <a:lnTo>
                    <a:pt x="730" y="1404"/>
                  </a:lnTo>
                  <a:lnTo>
                    <a:pt x="784" y="1411"/>
                  </a:lnTo>
                  <a:lnTo>
                    <a:pt x="784" y="1594"/>
                  </a:lnTo>
                  <a:lnTo>
                    <a:pt x="784" y="1598"/>
                  </a:lnTo>
                  <a:lnTo>
                    <a:pt x="785" y="1602"/>
                  </a:lnTo>
                  <a:lnTo>
                    <a:pt x="786" y="1606"/>
                  </a:lnTo>
                  <a:lnTo>
                    <a:pt x="788" y="1610"/>
                  </a:lnTo>
                  <a:lnTo>
                    <a:pt x="789" y="1614"/>
                  </a:lnTo>
                  <a:lnTo>
                    <a:pt x="792" y="1618"/>
                  </a:lnTo>
                  <a:lnTo>
                    <a:pt x="794" y="1621"/>
                  </a:lnTo>
                  <a:lnTo>
                    <a:pt x="797" y="1624"/>
                  </a:lnTo>
                  <a:lnTo>
                    <a:pt x="800" y="1627"/>
                  </a:lnTo>
                  <a:lnTo>
                    <a:pt x="803" y="1629"/>
                  </a:lnTo>
                  <a:lnTo>
                    <a:pt x="807" y="1632"/>
                  </a:lnTo>
                  <a:lnTo>
                    <a:pt x="811" y="1633"/>
                  </a:lnTo>
                  <a:lnTo>
                    <a:pt x="815" y="1635"/>
                  </a:lnTo>
                  <a:lnTo>
                    <a:pt x="819" y="1636"/>
                  </a:lnTo>
                  <a:lnTo>
                    <a:pt x="823" y="1637"/>
                  </a:lnTo>
                  <a:lnTo>
                    <a:pt x="827" y="1637"/>
                  </a:lnTo>
                  <a:lnTo>
                    <a:pt x="831" y="1637"/>
                  </a:lnTo>
                  <a:lnTo>
                    <a:pt x="835" y="1636"/>
                  </a:lnTo>
                  <a:lnTo>
                    <a:pt x="839" y="1635"/>
                  </a:lnTo>
                  <a:lnTo>
                    <a:pt x="843" y="1633"/>
                  </a:lnTo>
                  <a:lnTo>
                    <a:pt x="847" y="1632"/>
                  </a:lnTo>
                  <a:lnTo>
                    <a:pt x="850" y="1629"/>
                  </a:lnTo>
                  <a:lnTo>
                    <a:pt x="853" y="1627"/>
                  </a:lnTo>
                  <a:lnTo>
                    <a:pt x="856" y="1624"/>
                  </a:lnTo>
                  <a:lnTo>
                    <a:pt x="859" y="1621"/>
                  </a:lnTo>
                  <a:lnTo>
                    <a:pt x="862" y="1618"/>
                  </a:lnTo>
                  <a:lnTo>
                    <a:pt x="864" y="1614"/>
                  </a:lnTo>
                  <a:lnTo>
                    <a:pt x="866" y="1610"/>
                  </a:lnTo>
                  <a:lnTo>
                    <a:pt x="867" y="1606"/>
                  </a:lnTo>
                  <a:lnTo>
                    <a:pt x="868" y="1602"/>
                  </a:lnTo>
                  <a:lnTo>
                    <a:pt x="869" y="1598"/>
                  </a:lnTo>
                  <a:lnTo>
                    <a:pt x="869" y="1594"/>
                  </a:lnTo>
                  <a:lnTo>
                    <a:pt x="869" y="1411"/>
                  </a:lnTo>
                  <a:lnTo>
                    <a:pt x="923" y="1405"/>
                  </a:lnTo>
                  <a:lnTo>
                    <a:pt x="976" y="1394"/>
                  </a:lnTo>
                  <a:lnTo>
                    <a:pt x="1027" y="1378"/>
                  </a:lnTo>
                  <a:lnTo>
                    <a:pt x="1076" y="1358"/>
                  </a:lnTo>
                  <a:lnTo>
                    <a:pt x="1122" y="1334"/>
                  </a:lnTo>
                  <a:lnTo>
                    <a:pt x="1166" y="1305"/>
                  </a:lnTo>
                  <a:lnTo>
                    <a:pt x="1207" y="1274"/>
                  </a:lnTo>
                  <a:lnTo>
                    <a:pt x="1246" y="1238"/>
                  </a:lnTo>
                  <a:lnTo>
                    <a:pt x="1281" y="1200"/>
                  </a:lnTo>
                  <a:lnTo>
                    <a:pt x="1312" y="1158"/>
                  </a:lnTo>
                  <a:lnTo>
                    <a:pt x="1340" y="1114"/>
                  </a:lnTo>
                  <a:lnTo>
                    <a:pt x="1364" y="1068"/>
                  </a:lnTo>
                  <a:lnTo>
                    <a:pt x="1384" y="1019"/>
                  </a:lnTo>
                  <a:lnTo>
                    <a:pt x="1400" y="968"/>
                  </a:lnTo>
                  <a:lnTo>
                    <a:pt x="1411" y="915"/>
                  </a:lnTo>
                  <a:lnTo>
                    <a:pt x="1417" y="861"/>
                  </a:lnTo>
                  <a:lnTo>
                    <a:pt x="1611" y="861"/>
                  </a:lnTo>
                  <a:lnTo>
                    <a:pt x="1615" y="861"/>
                  </a:lnTo>
                  <a:lnTo>
                    <a:pt x="1619" y="860"/>
                  </a:lnTo>
                  <a:lnTo>
                    <a:pt x="1623" y="859"/>
                  </a:lnTo>
                  <a:lnTo>
                    <a:pt x="1627" y="857"/>
                  </a:lnTo>
                  <a:lnTo>
                    <a:pt x="1631" y="856"/>
                  </a:lnTo>
                  <a:lnTo>
                    <a:pt x="1635" y="853"/>
                  </a:lnTo>
                  <a:lnTo>
                    <a:pt x="1638" y="851"/>
                  </a:lnTo>
                  <a:lnTo>
                    <a:pt x="1641" y="848"/>
                  </a:lnTo>
                  <a:lnTo>
                    <a:pt x="1644" y="845"/>
                  </a:lnTo>
                  <a:lnTo>
                    <a:pt x="1646" y="841"/>
                  </a:lnTo>
                  <a:lnTo>
                    <a:pt x="1649" y="838"/>
                  </a:lnTo>
                  <a:lnTo>
                    <a:pt x="1650" y="834"/>
                  </a:lnTo>
                  <a:lnTo>
                    <a:pt x="1652" y="830"/>
                  </a:lnTo>
                  <a:lnTo>
                    <a:pt x="1653" y="826"/>
                  </a:lnTo>
                  <a:lnTo>
                    <a:pt x="1654" y="822"/>
                  </a:lnTo>
                  <a:lnTo>
                    <a:pt x="1654" y="818"/>
                  </a:lnTo>
                  <a:lnTo>
                    <a:pt x="1654" y="814"/>
                  </a:lnTo>
                  <a:lnTo>
                    <a:pt x="1653" y="810"/>
                  </a:lnTo>
                  <a:lnTo>
                    <a:pt x="1652" y="806"/>
                  </a:lnTo>
                  <a:lnTo>
                    <a:pt x="1650" y="802"/>
                  </a:lnTo>
                  <a:lnTo>
                    <a:pt x="1649" y="798"/>
                  </a:lnTo>
                  <a:lnTo>
                    <a:pt x="1646" y="795"/>
                  </a:lnTo>
                  <a:lnTo>
                    <a:pt x="1644" y="792"/>
                  </a:lnTo>
                  <a:lnTo>
                    <a:pt x="1641" y="789"/>
                  </a:lnTo>
                  <a:lnTo>
                    <a:pt x="1638" y="786"/>
                  </a:lnTo>
                  <a:lnTo>
                    <a:pt x="1635" y="783"/>
                  </a:lnTo>
                  <a:lnTo>
                    <a:pt x="1631" y="781"/>
                  </a:lnTo>
                  <a:lnTo>
                    <a:pt x="1627" y="779"/>
                  </a:lnTo>
                  <a:lnTo>
                    <a:pt x="1623" y="778"/>
                  </a:lnTo>
                  <a:lnTo>
                    <a:pt x="1619" y="777"/>
                  </a:lnTo>
                  <a:lnTo>
                    <a:pt x="1615" y="776"/>
                  </a:lnTo>
                  <a:close/>
                  <a:moveTo>
                    <a:pt x="827" y="1326"/>
                  </a:moveTo>
                  <a:lnTo>
                    <a:pt x="775" y="1323"/>
                  </a:lnTo>
                  <a:lnTo>
                    <a:pt x="725" y="1316"/>
                  </a:lnTo>
                  <a:lnTo>
                    <a:pt x="676" y="1303"/>
                  </a:lnTo>
                  <a:lnTo>
                    <a:pt x="629" y="1286"/>
                  </a:lnTo>
                  <a:lnTo>
                    <a:pt x="585" y="1264"/>
                  </a:lnTo>
                  <a:lnTo>
                    <a:pt x="543" y="1239"/>
                  </a:lnTo>
                  <a:lnTo>
                    <a:pt x="504" y="1210"/>
                  </a:lnTo>
                  <a:lnTo>
                    <a:pt x="468" y="1177"/>
                  </a:lnTo>
                  <a:lnTo>
                    <a:pt x="435" y="1141"/>
                  </a:lnTo>
                  <a:lnTo>
                    <a:pt x="406" y="1101"/>
                  </a:lnTo>
                  <a:lnTo>
                    <a:pt x="380" y="1060"/>
                  </a:lnTo>
                  <a:lnTo>
                    <a:pt x="359" y="1015"/>
                  </a:lnTo>
                  <a:lnTo>
                    <a:pt x="342" y="969"/>
                  </a:lnTo>
                  <a:lnTo>
                    <a:pt x="329" y="920"/>
                  </a:lnTo>
                  <a:lnTo>
                    <a:pt x="322" y="870"/>
                  </a:lnTo>
                  <a:lnTo>
                    <a:pt x="319" y="818"/>
                  </a:lnTo>
                  <a:lnTo>
                    <a:pt x="322" y="766"/>
                  </a:lnTo>
                  <a:lnTo>
                    <a:pt x="329" y="716"/>
                  </a:lnTo>
                  <a:lnTo>
                    <a:pt x="342" y="667"/>
                  </a:lnTo>
                  <a:lnTo>
                    <a:pt x="359" y="621"/>
                  </a:lnTo>
                  <a:lnTo>
                    <a:pt x="381" y="576"/>
                  </a:lnTo>
                  <a:lnTo>
                    <a:pt x="406" y="534"/>
                  </a:lnTo>
                  <a:lnTo>
                    <a:pt x="435" y="495"/>
                  </a:lnTo>
                  <a:lnTo>
                    <a:pt x="468" y="459"/>
                  </a:lnTo>
                  <a:lnTo>
                    <a:pt x="504" y="426"/>
                  </a:lnTo>
                  <a:lnTo>
                    <a:pt x="543" y="397"/>
                  </a:lnTo>
                  <a:lnTo>
                    <a:pt x="585" y="372"/>
                  </a:lnTo>
                  <a:lnTo>
                    <a:pt x="630" y="350"/>
                  </a:lnTo>
                  <a:lnTo>
                    <a:pt x="676" y="333"/>
                  </a:lnTo>
                  <a:lnTo>
                    <a:pt x="725" y="320"/>
                  </a:lnTo>
                  <a:lnTo>
                    <a:pt x="775" y="313"/>
                  </a:lnTo>
                  <a:lnTo>
                    <a:pt x="827" y="310"/>
                  </a:lnTo>
                  <a:lnTo>
                    <a:pt x="879" y="313"/>
                  </a:lnTo>
                  <a:lnTo>
                    <a:pt x="929" y="320"/>
                  </a:lnTo>
                  <a:lnTo>
                    <a:pt x="978" y="333"/>
                  </a:lnTo>
                  <a:lnTo>
                    <a:pt x="1024" y="350"/>
                  </a:lnTo>
                  <a:lnTo>
                    <a:pt x="1069" y="372"/>
                  </a:lnTo>
                  <a:lnTo>
                    <a:pt x="1111" y="397"/>
                  </a:lnTo>
                  <a:lnTo>
                    <a:pt x="1150" y="426"/>
                  </a:lnTo>
                  <a:lnTo>
                    <a:pt x="1186" y="459"/>
                  </a:lnTo>
                  <a:lnTo>
                    <a:pt x="1219" y="495"/>
                  </a:lnTo>
                  <a:lnTo>
                    <a:pt x="1248" y="535"/>
                  </a:lnTo>
                  <a:lnTo>
                    <a:pt x="1273" y="577"/>
                  </a:lnTo>
                  <a:lnTo>
                    <a:pt x="1295" y="621"/>
                  </a:lnTo>
                  <a:lnTo>
                    <a:pt x="1312" y="667"/>
                  </a:lnTo>
                  <a:lnTo>
                    <a:pt x="1325" y="716"/>
                  </a:lnTo>
                  <a:lnTo>
                    <a:pt x="1332" y="766"/>
                  </a:lnTo>
                  <a:lnTo>
                    <a:pt x="1335" y="818"/>
                  </a:lnTo>
                  <a:lnTo>
                    <a:pt x="1332" y="870"/>
                  </a:lnTo>
                  <a:lnTo>
                    <a:pt x="1325" y="920"/>
                  </a:lnTo>
                  <a:lnTo>
                    <a:pt x="1312" y="969"/>
                  </a:lnTo>
                  <a:lnTo>
                    <a:pt x="1295" y="1015"/>
                  </a:lnTo>
                  <a:lnTo>
                    <a:pt x="1273" y="1060"/>
                  </a:lnTo>
                  <a:lnTo>
                    <a:pt x="1248" y="1102"/>
                  </a:lnTo>
                  <a:lnTo>
                    <a:pt x="1218" y="1141"/>
                  </a:lnTo>
                  <a:lnTo>
                    <a:pt x="1186" y="1177"/>
                  </a:lnTo>
                  <a:lnTo>
                    <a:pt x="1149" y="1210"/>
                  </a:lnTo>
                  <a:lnTo>
                    <a:pt x="1110" y="1239"/>
                  </a:lnTo>
                  <a:lnTo>
                    <a:pt x="1068" y="1264"/>
                  </a:lnTo>
                  <a:lnTo>
                    <a:pt x="1024" y="1286"/>
                  </a:lnTo>
                  <a:lnTo>
                    <a:pt x="977" y="1303"/>
                  </a:lnTo>
                  <a:lnTo>
                    <a:pt x="929" y="1316"/>
                  </a:lnTo>
                  <a:lnTo>
                    <a:pt x="879" y="13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9720537" y="50104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115" y="72"/>
                  </a:moveTo>
                  <a:lnTo>
                    <a:pt x="118" y="68"/>
                  </a:lnTo>
                  <a:lnTo>
                    <a:pt x="121" y="65"/>
                  </a:lnTo>
                  <a:lnTo>
                    <a:pt x="123" y="61"/>
                  </a:lnTo>
                  <a:lnTo>
                    <a:pt x="124" y="58"/>
                  </a:lnTo>
                  <a:lnTo>
                    <a:pt x="126" y="54"/>
                  </a:lnTo>
                  <a:lnTo>
                    <a:pt x="127" y="50"/>
                  </a:lnTo>
                  <a:lnTo>
                    <a:pt x="127" y="46"/>
                  </a:lnTo>
                  <a:lnTo>
                    <a:pt x="128" y="42"/>
                  </a:lnTo>
                  <a:lnTo>
                    <a:pt x="127" y="38"/>
                  </a:lnTo>
                  <a:lnTo>
                    <a:pt x="127" y="34"/>
                  </a:lnTo>
                  <a:lnTo>
                    <a:pt x="126" y="31"/>
                  </a:lnTo>
                  <a:lnTo>
                    <a:pt x="124" y="27"/>
                  </a:lnTo>
                  <a:lnTo>
                    <a:pt x="123" y="23"/>
                  </a:lnTo>
                  <a:lnTo>
                    <a:pt x="120" y="19"/>
                  </a:lnTo>
                  <a:lnTo>
                    <a:pt x="118" y="16"/>
                  </a:lnTo>
                  <a:lnTo>
                    <a:pt x="115" y="13"/>
                  </a:lnTo>
                  <a:lnTo>
                    <a:pt x="112" y="10"/>
                  </a:lnTo>
                  <a:lnTo>
                    <a:pt x="108" y="7"/>
                  </a:lnTo>
                  <a:lnTo>
                    <a:pt x="105" y="5"/>
                  </a:lnTo>
                  <a:lnTo>
                    <a:pt x="101" y="3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6" y="5"/>
                  </a:lnTo>
                  <a:lnTo>
                    <a:pt x="63" y="7"/>
                  </a:lnTo>
                  <a:lnTo>
                    <a:pt x="59" y="10"/>
                  </a:lnTo>
                  <a:lnTo>
                    <a:pt x="56" y="13"/>
                  </a:lnTo>
                  <a:lnTo>
                    <a:pt x="0" y="69"/>
                  </a:lnTo>
                  <a:lnTo>
                    <a:pt x="16" y="84"/>
                  </a:lnTo>
                  <a:lnTo>
                    <a:pt x="31" y="99"/>
                  </a:lnTo>
                  <a:lnTo>
                    <a:pt x="46" y="113"/>
                  </a:lnTo>
                  <a:lnTo>
                    <a:pt x="59" y="1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9376376" y="5351008"/>
              <a:ext cx="45000" cy="44280"/>
            </a:xfrm>
            <a:custGeom>
              <a:avLst/>
              <a:gdLst/>
              <a:ahLst/>
              <a:cxnLst/>
              <a:rect l="l" t="t" r="r" b="b"/>
              <a:pathLst>
                <a:path w="126" h="124" extrusionOk="0">
                  <a:moveTo>
                    <a:pt x="13" y="53"/>
                  </a:moveTo>
                  <a:lnTo>
                    <a:pt x="10" y="56"/>
                  </a:lnTo>
                  <a:lnTo>
                    <a:pt x="7" y="60"/>
                  </a:lnTo>
                  <a:lnTo>
                    <a:pt x="5" y="63"/>
                  </a:lnTo>
                  <a:lnTo>
                    <a:pt x="3" y="67"/>
                  </a:lnTo>
                  <a:lnTo>
                    <a:pt x="2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2" y="95"/>
                  </a:lnTo>
                  <a:lnTo>
                    <a:pt x="3" y="99"/>
                  </a:lnTo>
                  <a:lnTo>
                    <a:pt x="5" y="103"/>
                  </a:lnTo>
                  <a:lnTo>
                    <a:pt x="7" y="106"/>
                  </a:lnTo>
                  <a:lnTo>
                    <a:pt x="10" y="110"/>
                  </a:lnTo>
                  <a:lnTo>
                    <a:pt x="13" y="113"/>
                  </a:lnTo>
                  <a:lnTo>
                    <a:pt x="16" y="116"/>
                  </a:lnTo>
                  <a:lnTo>
                    <a:pt x="18" y="117"/>
                  </a:lnTo>
                  <a:lnTo>
                    <a:pt x="20" y="118"/>
                  </a:lnTo>
                  <a:lnTo>
                    <a:pt x="22" y="119"/>
                  </a:lnTo>
                  <a:lnTo>
                    <a:pt x="23" y="120"/>
                  </a:lnTo>
                  <a:lnTo>
                    <a:pt x="27" y="121"/>
                  </a:lnTo>
                  <a:lnTo>
                    <a:pt x="31" y="123"/>
                  </a:lnTo>
                  <a:lnTo>
                    <a:pt x="35" y="123"/>
                  </a:lnTo>
                  <a:lnTo>
                    <a:pt x="39" y="124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4" y="120"/>
                  </a:lnTo>
                  <a:lnTo>
                    <a:pt x="66" y="119"/>
                  </a:lnTo>
                  <a:lnTo>
                    <a:pt x="68" y="118"/>
                  </a:lnTo>
                  <a:lnTo>
                    <a:pt x="70" y="117"/>
                  </a:lnTo>
                  <a:lnTo>
                    <a:pt x="72" y="116"/>
                  </a:lnTo>
                  <a:lnTo>
                    <a:pt x="73" y="114"/>
                  </a:lnTo>
                  <a:lnTo>
                    <a:pt x="75" y="113"/>
                  </a:lnTo>
                  <a:lnTo>
                    <a:pt x="126" y="62"/>
                  </a:lnTo>
                  <a:lnTo>
                    <a:pt x="109" y="47"/>
                  </a:lnTo>
                  <a:lnTo>
                    <a:pt x="94" y="32"/>
                  </a:lnTo>
                  <a:lnTo>
                    <a:pt x="80" y="1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9376376" y="5009368"/>
              <a:ext cx="46080" cy="46080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0" y="129"/>
                  </a:moveTo>
                  <a:lnTo>
                    <a:pt x="84" y="112"/>
                  </a:lnTo>
                  <a:lnTo>
                    <a:pt x="99" y="96"/>
                  </a:lnTo>
                  <a:lnTo>
                    <a:pt x="114" y="82"/>
                  </a:lnTo>
                  <a:lnTo>
                    <a:pt x="129" y="69"/>
                  </a:lnTo>
                  <a:lnTo>
                    <a:pt x="72" y="13"/>
                  </a:lnTo>
                  <a:lnTo>
                    <a:pt x="69" y="10"/>
                  </a:lnTo>
                  <a:lnTo>
                    <a:pt x="65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4" y="2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1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1"/>
                  </a:lnTo>
                  <a:lnTo>
                    <a:pt x="7" y="65"/>
                  </a:lnTo>
                  <a:lnTo>
                    <a:pt x="10" y="68"/>
                  </a:lnTo>
                  <a:lnTo>
                    <a:pt x="13" y="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9722337" y="5352088"/>
              <a:ext cx="45000" cy="44280"/>
            </a:xfrm>
            <a:custGeom>
              <a:avLst/>
              <a:gdLst/>
              <a:ahLst/>
              <a:cxnLst/>
              <a:rect l="l" t="t" r="r" b="b"/>
              <a:pathLst>
                <a:path w="126" h="124" extrusionOk="0">
                  <a:moveTo>
                    <a:pt x="60" y="0"/>
                  </a:moveTo>
                  <a:lnTo>
                    <a:pt x="0" y="62"/>
                  </a:lnTo>
                  <a:lnTo>
                    <a:pt x="51" y="112"/>
                  </a:lnTo>
                  <a:lnTo>
                    <a:pt x="53" y="114"/>
                  </a:lnTo>
                  <a:lnTo>
                    <a:pt x="54" y="115"/>
                  </a:lnTo>
                  <a:lnTo>
                    <a:pt x="56" y="116"/>
                  </a:lnTo>
                  <a:lnTo>
                    <a:pt x="58" y="118"/>
                  </a:lnTo>
                  <a:lnTo>
                    <a:pt x="60" y="119"/>
                  </a:lnTo>
                  <a:lnTo>
                    <a:pt x="62" y="120"/>
                  </a:lnTo>
                  <a:lnTo>
                    <a:pt x="64" y="121"/>
                  </a:lnTo>
                  <a:lnTo>
                    <a:pt x="66" y="121"/>
                  </a:lnTo>
                  <a:lnTo>
                    <a:pt x="68" y="122"/>
                  </a:lnTo>
                  <a:lnTo>
                    <a:pt x="70" y="123"/>
                  </a:lnTo>
                  <a:lnTo>
                    <a:pt x="74" y="123"/>
                  </a:lnTo>
                  <a:lnTo>
                    <a:pt x="78" y="124"/>
                  </a:lnTo>
                  <a:lnTo>
                    <a:pt x="82" y="124"/>
                  </a:lnTo>
                  <a:lnTo>
                    <a:pt x="86" y="124"/>
                  </a:lnTo>
                  <a:lnTo>
                    <a:pt x="91" y="123"/>
                  </a:lnTo>
                  <a:lnTo>
                    <a:pt x="95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1" y="121"/>
                  </a:lnTo>
                  <a:lnTo>
                    <a:pt x="103" y="120"/>
                  </a:lnTo>
                  <a:lnTo>
                    <a:pt x="105" y="119"/>
                  </a:lnTo>
                  <a:lnTo>
                    <a:pt x="106" y="118"/>
                  </a:lnTo>
                  <a:lnTo>
                    <a:pt x="108" y="116"/>
                  </a:lnTo>
                  <a:lnTo>
                    <a:pt x="110" y="115"/>
                  </a:lnTo>
                  <a:lnTo>
                    <a:pt x="111" y="114"/>
                  </a:lnTo>
                  <a:lnTo>
                    <a:pt x="113" y="112"/>
                  </a:lnTo>
                  <a:lnTo>
                    <a:pt x="116" y="109"/>
                  </a:lnTo>
                  <a:lnTo>
                    <a:pt x="119" y="106"/>
                  </a:lnTo>
                  <a:lnTo>
                    <a:pt x="121" y="102"/>
                  </a:lnTo>
                  <a:lnTo>
                    <a:pt x="123" y="98"/>
                  </a:lnTo>
                  <a:lnTo>
                    <a:pt x="124" y="95"/>
                  </a:lnTo>
                  <a:lnTo>
                    <a:pt x="125" y="91"/>
                  </a:lnTo>
                  <a:lnTo>
                    <a:pt x="126" y="87"/>
                  </a:lnTo>
                  <a:lnTo>
                    <a:pt x="126" y="83"/>
                  </a:lnTo>
                  <a:lnTo>
                    <a:pt x="126" y="79"/>
                  </a:lnTo>
                  <a:lnTo>
                    <a:pt x="125" y="75"/>
                  </a:lnTo>
                  <a:lnTo>
                    <a:pt x="124" y="71"/>
                  </a:lnTo>
                  <a:lnTo>
                    <a:pt x="123" y="67"/>
                  </a:lnTo>
                  <a:lnTo>
                    <a:pt x="121" y="63"/>
                  </a:lnTo>
                  <a:lnTo>
                    <a:pt x="119" y="60"/>
                  </a:lnTo>
                  <a:lnTo>
                    <a:pt x="116" y="56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1" name="Google Shape;921;p32"/>
          <p:cNvGrpSpPr/>
          <p:nvPr/>
        </p:nvGrpSpPr>
        <p:grpSpPr>
          <a:xfrm>
            <a:off x="1454945" y="4008406"/>
            <a:ext cx="2730512" cy="1655852"/>
            <a:chOff x="2312457" y="4129888"/>
            <a:chExt cx="2241000" cy="1359000"/>
          </a:xfrm>
        </p:grpSpPr>
        <p:sp>
          <p:nvSpPr>
            <p:cNvPr id="922" name="Google Shape;922;p32"/>
            <p:cNvSpPr/>
            <p:nvPr/>
          </p:nvSpPr>
          <p:spPr>
            <a:xfrm>
              <a:off x="3017697" y="41298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2984217" y="41298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3051177" y="41298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291689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295037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2984217" y="41633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3017697" y="41633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305117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315161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318509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321857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372257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3756057" y="41633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274949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278297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2816456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288341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291689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295037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298421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301769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308465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3118136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315161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318509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321857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325241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355517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3588657" y="41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372257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375605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378953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399185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402533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405881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4092297" y="41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274949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278297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288341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291689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295037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298421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305117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308465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3118136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315161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318509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321857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325241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328697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352133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355517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358865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378953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382337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385793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3891417" y="42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402533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4058817" y="42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241325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244673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248021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25136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271601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278297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281645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284993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288341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29168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295037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301769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305117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308465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311813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315161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31850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321857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325241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338741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34208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345437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378953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382337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385793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389141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399185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405881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40922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412613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415961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419309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422657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426005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429353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4327016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4360497" y="42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4394337" y="42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241325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244673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24802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25136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25471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26821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271601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274949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281645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284993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28834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29168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301769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30511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308465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311813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31516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31850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32185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325241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33874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34208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34543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362213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36556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375605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378953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382337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385793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389141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39248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395837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399185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402533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405881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40922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412613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4159617" y="4297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419309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422657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426005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429353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4327016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4360497" y="4297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237941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241325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244673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248021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25136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254717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258065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261413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264761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271601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274949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281645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284993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288341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29168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305117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308465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311813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315161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31850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321857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325241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34208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362213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375605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378953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382337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385793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389141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39248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395837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399185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402533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405881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40922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412613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4159617" y="43300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419309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422657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426005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429353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4327016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4360497" y="43300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237941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241325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244673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248021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25136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25471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258065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261413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264761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26821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281645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288341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29168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29503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30511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308465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311813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315161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31850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32185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362213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36890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37225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375605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378953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382337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385793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389141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39248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395837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399185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402533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405881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40922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412613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415961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419309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422657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426005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429353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4327016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4360497" y="43635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439433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234593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237941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241325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244673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24802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25136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25471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258065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261413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26476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26821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271601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274949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2749497" y="43635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27829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281645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28834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29168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29503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30511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308465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311813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31516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31850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32185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34543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348785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362213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36556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36890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37225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375605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378953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382337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385793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389141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39248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395837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399185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402533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405881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40922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412613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4159617" y="43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419309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422657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426005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429353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4327016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4360497" y="43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23459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237941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241325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244673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24802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25136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25471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258065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26141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26476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26821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271601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274949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27829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281645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284993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28834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29168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29503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298421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30511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308465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311813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31516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31850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32185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34208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34543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348785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35213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355517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358865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36221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36556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36890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37225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375605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37895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382337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385793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389141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39248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395837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399185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402533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405881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4092297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412613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4159617" y="44304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419309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422657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426005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4327016" y="44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23459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237941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241325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248021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25136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25471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258065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26141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264761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26821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271601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274949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27829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281645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284993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29168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29503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298421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30511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308465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311813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32185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325241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34208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34543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348785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35213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355517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358865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36221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365561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36890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37225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375605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37895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382337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385793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89141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39248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395837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399185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402533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405881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4092297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412613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4159617" y="4463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419309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422657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4327016" y="44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23124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23459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251369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25471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25806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26141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264761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26821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271601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274949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288341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29503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30511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30846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32185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325241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338741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342089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34878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35213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355517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358865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36221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365561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368909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37225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37560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37895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382337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385793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389141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392489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395837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399185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402533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405881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4092297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412613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4159617" y="4497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4193096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4327016" y="4497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25136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25471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258065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261413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264761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26821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271601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274949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288341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29168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29503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30511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308465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338741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34208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348785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352133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355517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358865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362213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365561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36890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37225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375605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378953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382337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385793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389141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39248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395837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399185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402533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405881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4092297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412613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4159617" y="45302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4193096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4226576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4327016" y="45302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25471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258065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261413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264761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26821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271601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274949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27829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288341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291689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29503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332045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338741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342089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348785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352133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355517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358865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362213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365561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368909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37225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375605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378953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382337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385793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389141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392489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395837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399185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402533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405881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4092297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412613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4159617" y="45636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4193096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8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4226576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4260056" y="45636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8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25471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258065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261413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264761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26821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271601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274949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27829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2816456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2849936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288341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291689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29503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298421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328697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332045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338741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342089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34543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348785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352133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355517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358865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362213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365561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368909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37225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375605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378953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382337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385793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389141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392489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395837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399185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402533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405881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4092297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412613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4159617" y="4597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4193096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4226576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4260056" y="4597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25471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258065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26141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264761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26821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271601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274949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27829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281645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284993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288341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291689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298421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328697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332045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33539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338741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342089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34543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348785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35213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355517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358865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36221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365561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368909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37225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375605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37895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382337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385793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389141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392489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395837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399185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402533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405881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4092297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412613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4159617" y="46306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419309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422657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426005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4293536" y="46306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25136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25471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258065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26141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264761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26821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271601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274949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27829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281645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284993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288341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29168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29503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298421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332045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33539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338741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34208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34543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348785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35213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355517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358865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36221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365561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36890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37225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375605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37895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382337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385793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389141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39248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395837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399185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402533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405881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4092297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412613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4159617" y="46641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419309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422657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426005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4293536" y="46641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25136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25471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258065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26141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264761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26821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271601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274949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27829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2816456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2849936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288341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29168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328697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332045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33539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338741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34208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34543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348785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35213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355517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358865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36221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365561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36890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37225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375605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37895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382337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385793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389141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39248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395837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399185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402533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405881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4092297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412613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4159617" y="4697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4193096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4293536" y="4697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251369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25471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258065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261413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264761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26821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271601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274949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27829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2816456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2849936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328697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332045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342089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34543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348785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352133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355517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358865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362213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365561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368909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37225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375605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378953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382337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385793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389141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392489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395837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399185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402533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405881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4092297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412613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4159617" y="473036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4193096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4260056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4293536" y="473036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254717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258065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261413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264761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268217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271601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274949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278297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2816456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328697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332045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335393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338741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358865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362213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365561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368909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372257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375605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378953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382337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385793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389141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392489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395837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399185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402533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405881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4092297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412613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4159617" y="476384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4226576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4260056" y="476384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25471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258065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26141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264761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26821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2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271601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5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274949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27829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328697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5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332045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33539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338741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342089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34543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348785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35213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355517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358865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36221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365561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368909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37225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375605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37895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382337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385793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5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389141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392489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395837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399185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402533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405881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4092297" y="4797327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412613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4159617" y="4797327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254717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258065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26141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264761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278297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325241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328697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332045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33539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338741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342089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345437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348785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35213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355517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358865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36221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365561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368909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372257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375605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37895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382337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385793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389141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392489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395837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399185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402533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405881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4092297" y="4830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412613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4159617" y="4830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258065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261413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264761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271601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274949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321857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325241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328697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332045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335393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338741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342089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345437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348785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352133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355517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358865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362213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365561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368909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372257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375605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382337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385793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6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3891417" y="48642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392489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395837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399185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402533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405881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4092297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4193096" y="48642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261413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264761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268217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2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271601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321857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325241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328697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332045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335393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338741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342089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345437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348785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352133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355517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358865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362213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365561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368909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372257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385793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389141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392489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399185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402533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405881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4092297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4159617" y="489668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4193096" y="48966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271601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274949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321857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325241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328697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332045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335393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338741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342089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345437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348785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352133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355517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358865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362213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365561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368909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385793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2" y="67"/>
                  </a:lnTo>
                  <a:lnTo>
                    <a:pt x="39" y="67"/>
                  </a:lnTo>
                  <a:lnTo>
                    <a:pt x="3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389141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402533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405881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4092297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4159617" y="49301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4193096" y="49301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274949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278297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2816456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2849936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288341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291689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295037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325241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328697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332045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335393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338741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342089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345437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348785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352133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355517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358865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362213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365561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368909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3891417" y="496400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4"/>
                  </a:lnTo>
                  <a:lnTo>
                    <a:pt x="64" y="47"/>
                  </a:lnTo>
                  <a:lnTo>
                    <a:pt x="63" y="50"/>
                  </a:lnTo>
                  <a:lnTo>
                    <a:pt x="61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402533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4058817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65" y="47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4193096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4"/>
                  </a:lnTo>
                  <a:lnTo>
                    <a:pt x="66" y="47"/>
                  </a:lnTo>
                  <a:lnTo>
                    <a:pt x="65" y="50"/>
                  </a:lnTo>
                  <a:lnTo>
                    <a:pt x="63" y="53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4226576" y="49640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7" y="47"/>
                  </a:lnTo>
                  <a:lnTo>
                    <a:pt x="65" y="50"/>
                  </a:lnTo>
                  <a:lnTo>
                    <a:pt x="64" y="53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2816456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2849936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288341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291689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295037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298421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328697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5" y="64"/>
                  </a:lnTo>
                  <a:lnTo>
                    <a:pt x="42" y="65"/>
                  </a:lnTo>
                  <a:lnTo>
                    <a:pt x="39" y="66"/>
                  </a:lnTo>
                  <a:lnTo>
                    <a:pt x="36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332045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335393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338741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342089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345437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348785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352133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355517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358865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362213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365561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402533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4058817" y="49974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412613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4159617" y="49974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8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278297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281645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284993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288341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291689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295037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298421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301769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342089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345437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348785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352133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355517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358865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362213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402533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405881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412613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4159617" y="50309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419309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426005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429353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4327016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4360497" y="5030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57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278297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281645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284993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288341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291689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295037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298421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301769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305117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308465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342089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345437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348785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352133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355517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358865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362213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405881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409229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412613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4159617" y="50644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419309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426005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429353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4327016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4360497" y="50644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278297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2816456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2849936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288341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291689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295037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298421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301769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305117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308465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345437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348785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352133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55517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358865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362213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368909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409229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412613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415961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4193096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4226576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4327016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4360497" y="509684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4394337" y="509684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1645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284993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288341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91689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295037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2984217" y="51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3017697" y="51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305117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42089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45437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48785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352133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3555177" y="51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3588657" y="513032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362213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365561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3689097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422657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426005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429353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4327016" y="513032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284993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288341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291689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295037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2984217" y="51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3017697" y="51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305117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342089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345437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348785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352133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3555177" y="51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3588657" y="51638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365561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368909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419309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422657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426005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429353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4327016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4360497" y="51638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284993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288341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291689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295037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2984217" y="51976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4" y="45"/>
                  </a:lnTo>
                  <a:lnTo>
                    <a:pt x="63" y="48"/>
                  </a:lnTo>
                  <a:lnTo>
                    <a:pt x="62" y="51"/>
                  </a:lnTo>
                  <a:lnTo>
                    <a:pt x="60" y="54"/>
                  </a:lnTo>
                  <a:lnTo>
                    <a:pt x="57" y="56"/>
                  </a:lnTo>
                  <a:lnTo>
                    <a:pt x="55" y="58"/>
                  </a:lnTo>
                  <a:lnTo>
                    <a:pt x="53" y="61"/>
                  </a:lnTo>
                  <a:lnTo>
                    <a:pt x="50" y="62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3017697" y="51976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345437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348785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352133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1" y="62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3555177" y="51976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4" y="45"/>
                  </a:lnTo>
                  <a:lnTo>
                    <a:pt x="63" y="48"/>
                  </a:lnTo>
                  <a:lnTo>
                    <a:pt x="62" y="51"/>
                  </a:lnTo>
                  <a:lnTo>
                    <a:pt x="60" y="54"/>
                  </a:lnTo>
                  <a:lnTo>
                    <a:pt x="57" y="56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362213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7" y="42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365561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7" y="42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368909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4126137" y="51976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4" y="45"/>
                  </a:lnTo>
                  <a:lnTo>
                    <a:pt x="63" y="48"/>
                  </a:lnTo>
                  <a:lnTo>
                    <a:pt x="62" y="51"/>
                  </a:lnTo>
                  <a:lnTo>
                    <a:pt x="60" y="54"/>
                  </a:lnTo>
                  <a:lnTo>
                    <a:pt x="57" y="56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4159617" y="519764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7" y="30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419309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7" y="42"/>
                  </a:lnTo>
                  <a:lnTo>
                    <a:pt x="66" y="45"/>
                  </a:lnTo>
                  <a:lnTo>
                    <a:pt x="65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422657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426005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429353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4327016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4360497" y="519764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1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84993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288341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291689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5037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984217" y="52311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345437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348785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352133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3555177" y="52311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362213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365561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4126137" y="52311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4159617" y="52311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419309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422657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426005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429353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327016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360497" y="523112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4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5" y="61"/>
                  </a:lnTo>
                  <a:lnTo>
                    <a:pt x="12" y="59"/>
                  </a:lnTo>
                  <a:lnTo>
                    <a:pt x="10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4" y="52"/>
                  </a:lnTo>
                  <a:lnTo>
                    <a:pt x="62" y="54"/>
                  </a:lnTo>
                  <a:lnTo>
                    <a:pt x="60" y="57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394337" y="523112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3" y="67"/>
                  </a:moveTo>
                  <a:lnTo>
                    <a:pt x="29" y="67"/>
                  </a:lnTo>
                  <a:lnTo>
                    <a:pt x="26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50" y="63"/>
                  </a:lnTo>
                  <a:lnTo>
                    <a:pt x="47" y="64"/>
                  </a:lnTo>
                  <a:lnTo>
                    <a:pt x="44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284993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288341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291689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295037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2984217" y="5264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345437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348785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352133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4126137" y="5264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4159617" y="5264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419309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422657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426005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429353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4327016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4360497" y="52646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4394337" y="52646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1" y="3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7"/>
                  </a:lnTo>
                  <a:lnTo>
                    <a:pt x="55" y="60"/>
                  </a:lnTo>
                  <a:lnTo>
                    <a:pt x="53" y="62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2849936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2883417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2916897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2950377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4126137" y="52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3" y="68"/>
                  </a:moveTo>
                  <a:lnTo>
                    <a:pt x="29" y="68"/>
                  </a:lnTo>
                  <a:lnTo>
                    <a:pt x="26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4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8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7" y="65"/>
                  </a:lnTo>
                  <a:lnTo>
                    <a:pt x="44" y="67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4159617" y="529700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4260056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4293536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4327016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4360497" y="529700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2849936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2883417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2916897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4293536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4327016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4360497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4" y="66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5" y="62"/>
                  </a:lnTo>
                  <a:lnTo>
                    <a:pt x="12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8" y="41"/>
                  </a:lnTo>
                  <a:lnTo>
                    <a:pt x="68" y="45"/>
                  </a:lnTo>
                  <a:lnTo>
                    <a:pt x="67" y="48"/>
                  </a:lnTo>
                  <a:lnTo>
                    <a:pt x="65" y="51"/>
                  </a:lnTo>
                  <a:lnTo>
                    <a:pt x="64" y="54"/>
                  </a:lnTo>
                  <a:lnTo>
                    <a:pt x="62" y="56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4529337" y="533048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2849936" y="53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2883417" y="53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4529337" y="53639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2849936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2883417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4293536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4327016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7" y="45"/>
                  </a:lnTo>
                  <a:lnTo>
                    <a:pt x="65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0" y="56"/>
                  </a:lnTo>
                  <a:lnTo>
                    <a:pt x="57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4495857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6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6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2" y="51"/>
                  </a:lnTo>
                  <a:lnTo>
                    <a:pt x="60" y="54"/>
                  </a:lnTo>
                  <a:lnTo>
                    <a:pt x="57" y="56"/>
                  </a:lnTo>
                  <a:lnTo>
                    <a:pt x="55" y="59"/>
                  </a:lnTo>
                  <a:lnTo>
                    <a:pt x="52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4529337" y="539780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3" y="15"/>
                  </a:lnTo>
                  <a:lnTo>
                    <a:pt x="64" y="18"/>
                  </a:lnTo>
                  <a:lnTo>
                    <a:pt x="65" y="21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8" y="30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7" y="39"/>
                  </a:lnTo>
                  <a:lnTo>
                    <a:pt x="67" y="42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2849936" y="54312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8" y="57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2883417" y="54312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8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5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4427817" y="54312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54" y="61"/>
                  </a:lnTo>
                  <a:lnTo>
                    <a:pt x="51" y="63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41" y="66"/>
                  </a:lnTo>
                  <a:lnTo>
                    <a:pt x="38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4462377" y="5431288"/>
              <a:ext cx="23760" cy="23760"/>
            </a:xfrm>
            <a:custGeom>
              <a:avLst/>
              <a:gdLst/>
              <a:ahLst/>
              <a:cxnLst/>
              <a:rect l="l" t="t" r="r" b="b"/>
              <a:pathLst>
                <a:path w="67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1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4495857" y="5431288"/>
              <a:ext cx="24120" cy="23760"/>
            </a:xfrm>
            <a:custGeom>
              <a:avLst/>
              <a:gdLst/>
              <a:ahLst/>
              <a:cxnLst/>
              <a:rect l="l" t="t" r="r" b="b"/>
              <a:pathLst>
                <a:path w="68" h="67" extrusionOk="0">
                  <a:moveTo>
                    <a:pt x="34" y="67"/>
                  </a:moveTo>
                  <a:lnTo>
                    <a:pt x="30" y="67"/>
                  </a:lnTo>
                  <a:lnTo>
                    <a:pt x="27" y="66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6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5" y="59"/>
                  </a:lnTo>
                  <a:lnTo>
                    <a:pt x="52" y="61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5"/>
                  </a:lnTo>
                  <a:lnTo>
                    <a:pt x="40" y="66"/>
                  </a:lnTo>
                  <a:lnTo>
                    <a:pt x="37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2883417" y="54647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2916897" y="5464768"/>
              <a:ext cx="24120" cy="24120"/>
            </a:xfrm>
            <a:custGeom>
              <a:avLst/>
              <a:gdLst/>
              <a:ahLst/>
              <a:cxnLst/>
              <a:rect l="l" t="t" r="r" b="b"/>
              <a:pathLst>
                <a:path w="68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8" y="3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19"/>
                  </a:lnTo>
                  <a:lnTo>
                    <a:pt x="65" y="22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8" y="31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5" y="46"/>
                  </a:lnTo>
                  <a:lnTo>
                    <a:pt x="64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8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5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4427817" y="54647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6" y="46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1" y="64"/>
                  </a:lnTo>
                  <a:lnTo>
                    <a:pt x="48" y="65"/>
                  </a:lnTo>
                  <a:lnTo>
                    <a:pt x="44" y="66"/>
                  </a:lnTo>
                  <a:lnTo>
                    <a:pt x="41" y="67"/>
                  </a:lnTo>
                  <a:lnTo>
                    <a:pt x="38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4462377" y="5464768"/>
              <a:ext cx="23760" cy="24120"/>
            </a:xfrm>
            <a:custGeom>
              <a:avLst/>
              <a:gdLst/>
              <a:ahLst/>
              <a:cxnLst/>
              <a:rect l="l" t="t" r="r" b="b"/>
              <a:pathLst>
                <a:path w="67" h="68" extrusionOk="0">
                  <a:moveTo>
                    <a:pt x="34" y="68"/>
                  </a:moveTo>
                  <a:lnTo>
                    <a:pt x="30" y="68"/>
                  </a:lnTo>
                  <a:lnTo>
                    <a:pt x="27" y="67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3" y="19"/>
                  </a:lnTo>
                  <a:lnTo>
                    <a:pt x="65" y="22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7" y="37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4" y="46"/>
                  </a:lnTo>
                  <a:lnTo>
                    <a:pt x="63" y="49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6" name="Google Shape;2076;p32"/>
          <p:cNvGrpSpPr/>
          <p:nvPr/>
        </p:nvGrpSpPr>
        <p:grpSpPr>
          <a:xfrm>
            <a:off x="10108278" y="3286945"/>
            <a:ext cx="726444" cy="725123"/>
            <a:chOff x="9275576" y="3464608"/>
            <a:chExt cx="594000" cy="592920"/>
          </a:xfrm>
        </p:grpSpPr>
        <p:sp>
          <p:nvSpPr>
            <p:cNvPr id="2077" name="Google Shape;2077;p32"/>
            <p:cNvSpPr/>
            <p:nvPr/>
          </p:nvSpPr>
          <p:spPr>
            <a:xfrm>
              <a:off x="9275576" y="3464608"/>
              <a:ext cx="594000" cy="592920"/>
            </a:xfrm>
            <a:custGeom>
              <a:avLst/>
              <a:gdLst/>
              <a:ahLst/>
              <a:cxnLst/>
              <a:rect l="l" t="t" r="r" b="b"/>
              <a:pathLst>
                <a:path w="1651" h="1648" extrusionOk="0">
                  <a:moveTo>
                    <a:pt x="1648" y="855"/>
                  </a:moveTo>
                  <a:lnTo>
                    <a:pt x="1648" y="824"/>
                  </a:lnTo>
                  <a:lnTo>
                    <a:pt x="1644" y="740"/>
                  </a:lnTo>
                  <a:lnTo>
                    <a:pt x="1631" y="658"/>
                  </a:lnTo>
                  <a:lnTo>
                    <a:pt x="1611" y="579"/>
                  </a:lnTo>
                  <a:lnTo>
                    <a:pt x="1583" y="504"/>
                  </a:lnTo>
                  <a:lnTo>
                    <a:pt x="1548" y="432"/>
                  </a:lnTo>
                  <a:lnTo>
                    <a:pt x="1507" y="364"/>
                  </a:lnTo>
                  <a:lnTo>
                    <a:pt x="1459" y="300"/>
                  </a:lnTo>
                  <a:lnTo>
                    <a:pt x="1406" y="242"/>
                  </a:lnTo>
                  <a:lnTo>
                    <a:pt x="1348" y="188"/>
                  </a:lnTo>
                  <a:lnTo>
                    <a:pt x="1284" y="141"/>
                  </a:lnTo>
                  <a:lnTo>
                    <a:pt x="1216" y="100"/>
                  </a:lnTo>
                  <a:lnTo>
                    <a:pt x="1144" y="65"/>
                  </a:lnTo>
                  <a:lnTo>
                    <a:pt x="1069" y="37"/>
                  </a:lnTo>
                  <a:lnTo>
                    <a:pt x="990" y="17"/>
                  </a:lnTo>
                  <a:lnTo>
                    <a:pt x="908" y="4"/>
                  </a:lnTo>
                  <a:lnTo>
                    <a:pt x="824" y="0"/>
                  </a:lnTo>
                  <a:lnTo>
                    <a:pt x="776" y="1"/>
                  </a:lnTo>
                  <a:lnTo>
                    <a:pt x="728" y="6"/>
                  </a:lnTo>
                  <a:lnTo>
                    <a:pt x="680" y="13"/>
                  </a:lnTo>
                  <a:lnTo>
                    <a:pt x="634" y="23"/>
                  </a:lnTo>
                  <a:lnTo>
                    <a:pt x="588" y="35"/>
                  </a:lnTo>
                  <a:lnTo>
                    <a:pt x="542" y="50"/>
                  </a:lnTo>
                  <a:lnTo>
                    <a:pt x="498" y="68"/>
                  </a:lnTo>
                  <a:lnTo>
                    <a:pt x="454" y="88"/>
                  </a:lnTo>
                  <a:lnTo>
                    <a:pt x="453" y="88"/>
                  </a:lnTo>
                  <a:lnTo>
                    <a:pt x="452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9" y="90"/>
                  </a:lnTo>
                  <a:lnTo>
                    <a:pt x="448" y="91"/>
                  </a:lnTo>
                  <a:lnTo>
                    <a:pt x="447" y="91"/>
                  </a:lnTo>
                  <a:lnTo>
                    <a:pt x="446" y="91"/>
                  </a:lnTo>
                  <a:lnTo>
                    <a:pt x="395" y="120"/>
                  </a:lnTo>
                  <a:lnTo>
                    <a:pt x="347" y="151"/>
                  </a:lnTo>
                  <a:lnTo>
                    <a:pt x="302" y="186"/>
                  </a:lnTo>
                  <a:lnTo>
                    <a:pt x="259" y="223"/>
                  </a:lnTo>
                  <a:lnTo>
                    <a:pt x="220" y="262"/>
                  </a:lnTo>
                  <a:lnTo>
                    <a:pt x="183" y="304"/>
                  </a:lnTo>
                  <a:lnTo>
                    <a:pt x="150" y="349"/>
                  </a:lnTo>
                  <a:lnTo>
                    <a:pt x="119" y="395"/>
                  </a:lnTo>
                  <a:lnTo>
                    <a:pt x="92" y="444"/>
                  </a:lnTo>
                  <a:lnTo>
                    <a:pt x="68" y="494"/>
                  </a:lnTo>
                  <a:lnTo>
                    <a:pt x="48" y="546"/>
                  </a:lnTo>
                  <a:lnTo>
                    <a:pt x="31" y="599"/>
                  </a:lnTo>
                  <a:lnTo>
                    <a:pt x="17" y="654"/>
                  </a:lnTo>
                  <a:lnTo>
                    <a:pt x="8" y="709"/>
                  </a:lnTo>
                  <a:lnTo>
                    <a:pt x="2" y="766"/>
                  </a:lnTo>
                  <a:lnTo>
                    <a:pt x="0" y="824"/>
                  </a:lnTo>
                  <a:lnTo>
                    <a:pt x="4" y="908"/>
                  </a:lnTo>
                  <a:lnTo>
                    <a:pt x="17" y="990"/>
                  </a:lnTo>
                  <a:lnTo>
                    <a:pt x="37" y="1069"/>
                  </a:lnTo>
                  <a:lnTo>
                    <a:pt x="65" y="1145"/>
                  </a:lnTo>
                  <a:lnTo>
                    <a:pt x="99" y="1217"/>
                  </a:lnTo>
                  <a:lnTo>
                    <a:pt x="141" y="1285"/>
                  </a:lnTo>
                  <a:lnTo>
                    <a:pt x="188" y="1348"/>
                  </a:lnTo>
                  <a:lnTo>
                    <a:pt x="241" y="1407"/>
                  </a:lnTo>
                  <a:lnTo>
                    <a:pt x="300" y="1460"/>
                  </a:lnTo>
                  <a:lnTo>
                    <a:pt x="363" y="1507"/>
                  </a:lnTo>
                  <a:lnTo>
                    <a:pt x="431" y="1548"/>
                  </a:lnTo>
                  <a:lnTo>
                    <a:pt x="503" y="1583"/>
                  </a:lnTo>
                  <a:lnTo>
                    <a:pt x="579" y="1611"/>
                  </a:lnTo>
                  <a:lnTo>
                    <a:pt x="658" y="1631"/>
                  </a:lnTo>
                  <a:lnTo>
                    <a:pt x="740" y="1644"/>
                  </a:lnTo>
                  <a:lnTo>
                    <a:pt x="824" y="1648"/>
                  </a:lnTo>
                  <a:lnTo>
                    <a:pt x="904" y="1644"/>
                  </a:lnTo>
                  <a:lnTo>
                    <a:pt x="981" y="1633"/>
                  </a:lnTo>
                  <a:lnTo>
                    <a:pt x="1056" y="1614"/>
                  </a:lnTo>
                  <a:lnTo>
                    <a:pt x="1129" y="1589"/>
                  </a:lnTo>
                  <a:lnTo>
                    <a:pt x="1198" y="1557"/>
                  </a:lnTo>
                  <a:lnTo>
                    <a:pt x="1264" y="1519"/>
                  </a:lnTo>
                  <a:lnTo>
                    <a:pt x="1326" y="1476"/>
                  </a:lnTo>
                  <a:lnTo>
                    <a:pt x="1384" y="1427"/>
                  </a:lnTo>
                  <a:lnTo>
                    <a:pt x="1437" y="1373"/>
                  </a:lnTo>
                  <a:lnTo>
                    <a:pt x="1485" y="1315"/>
                  </a:lnTo>
                  <a:lnTo>
                    <a:pt x="1528" y="1252"/>
                  </a:lnTo>
                  <a:lnTo>
                    <a:pt x="1565" y="1185"/>
                  </a:lnTo>
                  <a:lnTo>
                    <a:pt x="1596" y="1115"/>
                  </a:lnTo>
                  <a:lnTo>
                    <a:pt x="1620" y="1041"/>
                  </a:lnTo>
                  <a:lnTo>
                    <a:pt x="1638" y="965"/>
                  </a:lnTo>
                  <a:lnTo>
                    <a:pt x="1648" y="886"/>
                  </a:lnTo>
                  <a:lnTo>
                    <a:pt x="1648" y="885"/>
                  </a:lnTo>
                  <a:lnTo>
                    <a:pt x="1649" y="885"/>
                  </a:lnTo>
                  <a:lnTo>
                    <a:pt x="1649" y="884"/>
                  </a:lnTo>
                  <a:lnTo>
                    <a:pt x="1650" y="884"/>
                  </a:lnTo>
                  <a:lnTo>
                    <a:pt x="1651" y="884"/>
                  </a:lnTo>
                  <a:lnTo>
                    <a:pt x="1651" y="876"/>
                  </a:lnTo>
                  <a:lnTo>
                    <a:pt x="1651" y="868"/>
                  </a:lnTo>
                  <a:lnTo>
                    <a:pt x="1650" y="865"/>
                  </a:lnTo>
                  <a:lnTo>
                    <a:pt x="1650" y="862"/>
                  </a:lnTo>
                  <a:lnTo>
                    <a:pt x="1649" y="858"/>
                  </a:lnTo>
                  <a:close/>
                  <a:moveTo>
                    <a:pt x="1422" y="796"/>
                  </a:moveTo>
                  <a:lnTo>
                    <a:pt x="1417" y="785"/>
                  </a:lnTo>
                  <a:lnTo>
                    <a:pt x="1414" y="773"/>
                  </a:lnTo>
                  <a:lnTo>
                    <a:pt x="1411" y="759"/>
                  </a:lnTo>
                  <a:lnTo>
                    <a:pt x="1409" y="745"/>
                  </a:lnTo>
                  <a:lnTo>
                    <a:pt x="1408" y="714"/>
                  </a:lnTo>
                  <a:lnTo>
                    <a:pt x="1410" y="682"/>
                  </a:lnTo>
                  <a:lnTo>
                    <a:pt x="1413" y="650"/>
                  </a:lnTo>
                  <a:lnTo>
                    <a:pt x="1417" y="619"/>
                  </a:lnTo>
                  <a:lnTo>
                    <a:pt x="1425" y="570"/>
                  </a:lnTo>
                  <a:lnTo>
                    <a:pt x="1428" y="559"/>
                  </a:lnTo>
                  <a:lnTo>
                    <a:pt x="1432" y="529"/>
                  </a:lnTo>
                  <a:lnTo>
                    <a:pt x="1433" y="521"/>
                  </a:lnTo>
                  <a:lnTo>
                    <a:pt x="1434" y="514"/>
                  </a:lnTo>
                  <a:lnTo>
                    <a:pt x="1434" y="505"/>
                  </a:lnTo>
                  <a:lnTo>
                    <a:pt x="1433" y="497"/>
                  </a:lnTo>
                  <a:lnTo>
                    <a:pt x="1432" y="486"/>
                  </a:lnTo>
                  <a:lnTo>
                    <a:pt x="1430" y="475"/>
                  </a:lnTo>
                  <a:lnTo>
                    <a:pt x="1428" y="465"/>
                  </a:lnTo>
                  <a:lnTo>
                    <a:pt x="1426" y="455"/>
                  </a:lnTo>
                  <a:lnTo>
                    <a:pt x="1422" y="445"/>
                  </a:lnTo>
                  <a:lnTo>
                    <a:pt x="1419" y="436"/>
                  </a:lnTo>
                  <a:lnTo>
                    <a:pt x="1410" y="417"/>
                  </a:lnTo>
                  <a:lnTo>
                    <a:pt x="1400" y="400"/>
                  </a:lnTo>
                  <a:lnTo>
                    <a:pt x="1389" y="383"/>
                  </a:lnTo>
                  <a:lnTo>
                    <a:pt x="1366" y="350"/>
                  </a:lnTo>
                  <a:lnTo>
                    <a:pt x="1344" y="321"/>
                  </a:lnTo>
                  <a:lnTo>
                    <a:pt x="1335" y="307"/>
                  </a:lnTo>
                  <a:lnTo>
                    <a:pt x="1326" y="294"/>
                  </a:lnTo>
                  <a:lnTo>
                    <a:pt x="1324" y="291"/>
                  </a:lnTo>
                  <a:lnTo>
                    <a:pt x="1322" y="287"/>
                  </a:lnTo>
                  <a:lnTo>
                    <a:pt x="1321" y="283"/>
                  </a:lnTo>
                  <a:lnTo>
                    <a:pt x="1319" y="280"/>
                  </a:lnTo>
                  <a:lnTo>
                    <a:pt x="1315" y="266"/>
                  </a:lnTo>
                  <a:lnTo>
                    <a:pt x="1344" y="293"/>
                  </a:lnTo>
                  <a:lnTo>
                    <a:pt x="1372" y="322"/>
                  </a:lnTo>
                  <a:lnTo>
                    <a:pt x="1398" y="351"/>
                  </a:lnTo>
                  <a:lnTo>
                    <a:pt x="1422" y="382"/>
                  </a:lnTo>
                  <a:lnTo>
                    <a:pt x="1445" y="414"/>
                  </a:lnTo>
                  <a:lnTo>
                    <a:pt x="1465" y="447"/>
                  </a:lnTo>
                  <a:lnTo>
                    <a:pt x="1484" y="481"/>
                  </a:lnTo>
                  <a:lnTo>
                    <a:pt x="1501" y="516"/>
                  </a:lnTo>
                  <a:lnTo>
                    <a:pt x="1516" y="552"/>
                  </a:lnTo>
                  <a:lnTo>
                    <a:pt x="1529" y="588"/>
                  </a:lnTo>
                  <a:lnTo>
                    <a:pt x="1540" y="626"/>
                  </a:lnTo>
                  <a:lnTo>
                    <a:pt x="1549" y="664"/>
                  </a:lnTo>
                  <a:lnTo>
                    <a:pt x="1557" y="702"/>
                  </a:lnTo>
                  <a:lnTo>
                    <a:pt x="1562" y="741"/>
                  </a:lnTo>
                  <a:lnTo>
                    <a:pt x="1565" y="781"/>
                  </a:lnTo>
                  <a:lnTo>
                    <a:pt x="1566" y="821"/>
                  </a:lnTo>
                  <a:lnTo>
                    <a:pt x="1566" y="853"/>
                  </a:lnTo>
                  <a:lnTo>
                    <a:pt x="1560" y="853"/>
                  </a:lnTo>
                  <a:lnTo>
                    <a:pt x="1551" y="853"/>
                  </a:lnTo>
                  <a:lnTo>
                    <a:pt x="1540" y="853"/>
                  </a:lnTo>
                  <a:lnTo>
                    <a:pt x="1530" y="851"/>
                  </a:lnTo>
                  <a:lnTo>
                    <a:pt x="1519" y="848"/>
                  </a:lnTo>
                  <a:lnTo>
                    <a:pt x="1497" y="841"/>
                  </a:lnTo>
                  <a:lnTo>
                    <a:pt x="1475" y="832"/>
                  </a:lnTo>
                  <a:lnTo>
                    <a:pt x="1456" y="821"/>
                  </a:lnTo>
                  <a:lnTo>
                    <a:pt x="1439" y="811"/>
                  </a:lnTo>
                  <a:lnTo>
                    <a:pt x="1433" y="807"/>
                  </a:lnTo>
                  <a:lnTo>
                    <a:pt x="1428" y="803"/>
                  </a:lnTo>
                  <a:lnTo>
                    <a:pt x="1424" y="799"/>
                  </a:lnTo>
                  <a:lnTo>
                    <a:pt x="1423" y="797"/>
                  </a:lnTo>
                  <a:close/>
                  <a:moveTo>
                    <a:pt x="897" y="144"/>
                  </a:moveTo>
                  <a:lnTo>
                    <a:pt x="893" y="148"/>
                  </a:lnTo>
                  <a:lnTo>
                    <a:pt x="890" y="152"/>
                  </a:lnTo>
                  <a:lnTo>
                    <a:pt x="887" y="157"/>
                  </a:lnTo>
                  <a:lnTo>
                    <a:pt x="885" y="161"/>
                  </a:lnTo>
                  <a:lnTo>
                    <a:pt x="883" y="166"/>
                  </a:lnTo>
                  <a:lnTo>
                    <a:pt x="881" y="172"/>
                  </a:lnTo>
                  <a:lnTo>
                    <a:pt x="878" y="184"/>
                  </a:lnTo>
                  <a:lnTo>
                    <a:pt x="875" y="199"/>
                  </a:lnTo>
                  <a:lnTo>
                    <a:pt x="873" y="215"/>
                  </a:lnTo>
                  <a:lnTo>
                    <a:pt x="869" y="254"/>
                  </a:lnTo>
                  <a:lnTo>
                    <a:pt x="869" y="258"/>
                  </a:lnTo>
                  <a:lnTo>
                    <a:pt x="868" y="264"/>
                  </a:lnTo>
                  <a:lnTo>
                    <a:pt x="867" y="277"/>
                  </a:lnTo>
                  <a:lnTo>
                    <a:pt x="865" y="290"/>
                  </a:lnTo>
                  <a:lnTo>
                    <a:pt x="864" y="295"/>
                  </a:lnTo>
                  <a:lnTo>
                    <a:pt x="864" y="297"/>
                  </a:lnTo>
                  <a:lnTo>
                    <a:pt x="863" y="299"/>
                  </a:lnTo>
                  <a:lnTo>
                    <a:pt x="860" y="304"/>
                  </a:lnTo>
                  <a:lnTo>
                    <a:pt x="857" y="308"/>
                  </a:lnTo>
                  <a:lnTo>
                    <a:pt x="854" y="312"/>
                  </a:lnTo>
                  <a:lnTo>
                    <a:pt x="850" y="316"/>
                  </a:lnTo>
                  <a:lnTo>
                    <a:pt x="847" y="320"/>
                  </a:lnTo>
                  <a:lnTo>
                    <a:pt x="843" y="324"/>
                  </a:lnTo>
                  <a:lnTo>
                    <a:pt x="834" y="331"/>
                  </a:lnTo>
                  <a:lnTo>
                    <a:pt x="825" y="337"/>
                  </a:lnTo>
                  <a:lnTo>
                    <a:pt x="815" y="344"/>
                  </a:lnTo>
                  <a:lnTo>
                    <a:pt x="793" y="356"/>
                  </a:lnTo>
                  <a:lnTo>
                    <a:pt x="776" y="365"/>
                  </a:lnTo>
                  <a:lnTo>
                    <a:pt x="760" y="375"/>
                  </a:lnTo>
                  <a:lnTo>
                    <a:pt x="743" y="386"/>
                  </a:lnTo>
                  <a:lnTo>
                    <a:pt x="736" y="393"/>
                  </a:lnTo>
                  <a:lnTo>
                    <a:pt x="728" y="400"/>
                  </a:lnTo>
                  <a:lnTo>
                    <a:pt x="721" y="408"/>
                  </a:lnTo>
                  <a:lnTo>
                    <a:pt x="715" y="417"/>
                  </a:lnTo>
                  <a:lnTo>
                    <a:pt x="709" y="426"/>
                  </a:lnTo>
                  <a:lnTo>
                    <a:pt x="703" y="436"/>
                  </a:lnTo>
                  <a:lnTo>
                    <a:pt x="699" y="447"/>
                  </a:lnTo>
                  <a:lnTo>
                    <a:pt x="695" y="459"/>
                  </a:lnTo>
                  <a:lnTo>
                    <a:pt x="693" y="472"/>
                  </a:lnTo>
                  <a:lnTo>
                    <a:pt x="691" y="486"/>
                  </a:lnTo>
                  <a:lnTo>
                    <a:pt x="691" y="491"/>
                  </a:lnTo>
                  <a:lnTo>
                    <a:pt x="691" y="497"/>
                  </a:lnTo>
                  <a:lnTo>
                    <a:pt x="691" y="504"/>
                  </a:lnTo>
                  <a:lnTo>
                    <a:pt x="690" y="507"/>
                  </a:lnTo>
                  <a:lnTo>
                    <a:pt x="690" y="510"/>
                  </a:lnTo>
                  <a:lnTo>
                    <a:pt x="689" y="511"/>
                  </a:lnTo>
                  <a:lnTo>
                    <a:pt x="689" y="512"/>
                  </a:lnTo>
                  <a:lnTo>
                    <a:pt x="689" y="513"/>
                  </a:lnTo>
                  <a:lnTo>
                    <a:pt x="688" y="514"/>
                  </a:lnTo>
                  <a:lnTo>
                    <a:pt x="687" y="515"/>
                  </a:lnTo>
                  <a:lnTo>
                    <a:pt x="686" y="515"/>
                  </a:lnTo>
                  <a:lnTo>
                    <a:pt x="685" y="516"/>
                  </a:lnTo>
                  <a:lnTo>
                    <a:pt x="684" y="516"/>
                  </a:lnTo>
                  <a:lnTo>
                    <a:pt x="681" y="517"/>
                  </a:lnTo>
                  <a:lnTo>
                    <a:pt x="677" y="518"/>
                  </a:lnTo>
                  <a:lnTo>
                    <a:pt x="663" y="522"/>
                  </a:lnTo>
                  <a:lnTo>
                    <a:pt x="647" y="527"/>
                  </a:lnTo>
                  <a:lnTo>
                    <a:pt x="638" y="530"/>
                  </a:lnTo>
                  <a:lnTo>
                    <a:pt x="629" y="534"/>
                  </a:lnTo>
                  <a:lnTo>
                    <a:pt x="620" y="539"/>
                  </a:lnTo>
                  <a:lnTo>
                    <a:pt x="611" y="544"/>
                  </a:lnTo>
                  <a:lnTo>
                    <a:pt x="607" y="548"/>
                  </a:lnTo>
                  <a:lnTo>
                    <a:pt x="603" y="551"/>
                  </a:lnTo>
                  <a:lnTo>
                    <a:pt x="599" y="555"/>
                  </a:lnTo>
                  <a:lnTo>
                    <a:pt x="595" y="559"/>
                  </a:lnTo>
                  <a:lnTo>
                    <a:pt x="594" y="561"/>
                  </a:lnTo>
                  <a:lnTo>
                    <a:pt x="592" y="563"/>
                  </a:lnTo>
                  <a:lnTo>
                    <a:pt x="591" y="565"/>
                  </a:lnTo>
                  <a:lnTo>
                    <a:pt x="590" y="568"/>
                  </a:lnTo>
                  <a:lnTo>
                    <a:pt x="589" y="570"/>
                  </a:lnTo>
                  <a:lnTo>
                    <a:pt x="588" y="572"/>
                  </a:lnTo>
                  <a:lnTo>
                    <a:pt x="587" y="575"/>
                  </a:lnTo>
                  <a:lnTo>
                    <a:pt x="587" y="577"/>
                  </a:lnTo>
                  <a:lnTo>
                    <a:pt x="586" y="579"/>
                  </a:lnTo>
                  <a:lnTo>
                    <a:pt x="586" y="582"/>
                  </a:lnTo>
                  <a:lnTo>
                    <a:pt x="586" y="584"/>
                  </a:lnTo>
                  <a:lnTo>
                    <a:pt x="586" y="587"/>
                  </a:lnTo>
                  <a:lnTo>
                    <a:pt x="586" y="589"/>
                  </a:lnTo>
                  <a:lnTo>
                    <a:pt x="586" y="591"/>
                  </a:lnTo>
                  <a:lnTo>
                    <a:pt x="586" y="594"/>
                  </a:lnTo>
                  <a:lnTo>
                    <a:pt x="587" y="596"/>
                  </a:lnTo>
                  <a:lnTo>
                    <a:pt x="592" y="611"/>
                  </a:lnTo>
                  <a:lnTo>
                    <a:pt x="597" y="628"/>
                  </a:lnTo>
                  <a:lnTo>
                    <a:pt x="604" y="646"/>
                  </a:lnTo>
                  <a:lnTo>
                    <a:pt x="613" y="664"/>
                  </a:lnTo>
                  <a:lnTo>
                    <a:pt x="624" y="682"/>
                  </a:lnTo>
                  <a:lnTo>
                    <a:pt x="630" y="691"/>
                  </a:lnTo>
                  <a:lnTo>
                    <a:pt x="636" y="699"/>
                  </a:lnTo>
                  <a:lnTo>
                    <a:pt x="643" y="707"/>
                  </a:lnTo>
                  <a:lnTo>
                    <a:pt x="651" y="714"/>
                  </a:lnTo>
                  <a:lnTo>
                    <a:pt x="660" y="721"/>
                  </a:lnTo>
                  <a:lnTo>
                    <a:pt x="669" y="728"/>
                  </a:lnTo>
                  <a:lnTo>
                    <a:pt x="684" y="737"/>
                  </a:lnTo>
                  <a:lnTo>
                    <a:pt x="692" y="741"/>
                  </a:lnTo>
                  <a:lnTo>
                    <a:pt x="696" y="743"/>
                  </a:lnTo>
                  <a:lnTo>
                    <a:pt x="700" y="745"/>
                  </a:lnTo>
                  <a:lnTo>
                    <a:pt x="704" y="747"/>
                  </a:lnTo>
                  <a:lnTo>
                    <a:pt x="708" y="749"/>
                  </a:lnTo>
                  <a:lnTo>
                    <a:pt x="712" y="752"/>
                  </a:lnTo>
                  <a:lnTo>
                    <a:pt x="716" y="754"/>
                  </a:lnTo>
                  <a:lnTo>
                    <a:pt x="719" y="756"/>
                  </a:lnTo>
                  <a:lnTo>
                    <a:pt x="721" y="757"/>
                  </a:lnTo>
                  <a:lnTo>
                    <a:pt x="724" y="759"/>
                  </a:lnTo>
                  <a:lnTo>
                    <a:pt x="726" y="761"/>
                  </a:lnTo>
                  <a:lnTo>
                    <a:pt x="728" y="763"/>
                  </a:lnTo>
                  <a:lnTo>
                    <a:pt x="730" y="765"/>
                  </a:lnTo>
                  <a:lnTo>
                    <a:pt x="734" y="770"/>
                  </a:lnTo>
                  <a:lnTo>
                    <a:pt x="737" y="775"/>
                  </a:lnTo>
                  <a:lnTo>
                    <a:pt x="740" y="780"/>
                  </a:lnTo>
                  <a:lnTo>
                    <a:pt x="743" y="785"/>
                  </a:lnTo>
                  <a:lnTo>
                    <a:pt x="745" y="790"/>
                  </a:lnTo>
                  <a:lnTo>
                    <a:pt x="516" y="692"/>
                  </a:lnTo>
                  <a:lnTo>
                    <a:pt x="511" y="689"/>
                  </a:lnTo>
                  <a:lnTo>
                    <a:pt x="505" y="686"/>
                  </a:lnTo>
                  <a:lnTo>
                    <a:pt x="500" y="683"/>
                  </a:lnTo>
                  <a:lnTo>
                    <a:pt x="497" y="681"/>
                  </a:lnTo>
                  <a:lnTo>
                    <a:pt x="496" y="680"/>
                  </a:lnTo>
                  <a:lnTo>
                    <a:pt x="496" y="663"/>
                  </a:lnTo>
                  <a:lnTo>
                    <a:pt x="496" y="654"/>
                  </a:lnTo>
                  <a:lnTo>
                    <a:pt x="496" y="649"/>
                  </a:lnTo>
                  <a:lnTo>
                    <a:pt x="495" y="644"/>
                  </a:lnTo>
                  <a:lnTo>
                    <a:pt x="495" y="639"/>
                  </a:lnTo>
                  <a:lnTo>
                    <a:pt x="494" y="633"/>
                  </a:lnTo>
                  <a:lnTo>
                    <a:pt x="493" y="627"/>
                  </a:lnTo>
                  <a:lnTo>
                    <a:pt x="491" y="621"/>
                  </a:lnTo>
                  <a:lnTo>
                    <a:pt x="489" y="614"/>
                  </a:lnTo>
                  <a:lnTo>
                    <a:pt x="486" y="608"/>
                  </a:lnTo>
                  <a:lnTo>
                    <a:pt x="482" y="602"/>
                  </a:lnTo>
                  <a:lnTo>
                    <a:pt x="479" y="596"/>
                  </a:lnTo>
                  <a:lnTo>
                    <a:pt x="475" y="591"/>
                  </a:lnTo>
                  <a:lnTo>
                    <a:pt x="471" y="586"/>
                  </a:lnTo>
                  <a:lnTo>
                    <a:pt x="467" y="582"/>
                  </a:lnTo>
                  <a:lnTo>
                    <a:pt x="462" y="578"/>
                  </a:lnTo>
                  <a:lnTo>
                    <a:pt x="453" y="570"/>
                  </a:lnTo>
                  <a:lnTo>
                    <a:pt x="444" y="563"/>
                  </a:lnTo>
                  <a:lnTo>
                    <a:pt x="435" y="558"/>
                  </a:lnTo>
                  <a:lnTo>
                    <a:pt x="426" y="553"/>
                  </a:lnTo>
                  <a:lnTo>
                    <a:pt x="422" y="551"/>
                  </a:lnTo>
                  <a:lnTo>
                    <a:pt x="418" y="549"/>
                  </a:lnTo>
                  <a:lnTo>
                    <a:pt x="415" y="547"/>
                  </a:lnTo>
                  <a:lnTo>
                    <a:pt x="411" y="545"/>
                  </a:lnTo>
                  <a:lnTo>
                    <a:pt x="408" y="542"/>
                  </a:lnTo>
                  <a:lnTo>
                    <a:pt x="405" y="540"/>
                  </a:lnTo>
                  <a:lnTo>
                    <a:pt x="402" y="537"/>
                  </a:lnTo>
                  <a:lnTo>
                    <a:pt x="400" y="534"/>
                  </a:lnTo>
                  <a:lnTo>
                    <a:pt x="397" y="531"/>
                  </a:lnTo>
                  <a:lnTo>
                    <a:pt x="394" y="527"/>
                  </a:lnTo>
                  <a:lnTo>
                    <a:pt x="392" y="523"/>
                  </a:lnTo>
                  <a:lnTo>
                    <a:pt x="390" y="519"/>
                  </a:lnTo>
                  <a:lnTo>
                    <a:pt x="389" y="514"/>
                  </a:lnTo>
                  <a:lnTo>
                    <a:pt x="387" y="510"/>
                  </a:lnTo>
                  <a:lnTo>
                    <a:pt x="386" y="505"/>
                  </a:lnTo>
                  <a:lnTo>
                    <a:pt x="385" y="500"/>
                  </a:lnTo>
                  <a:lnTo>
                    <a:pt x="384" y="489"/>
                  </a:lnTo>
                  <a:lnTo>
                    <a:pt x="383" y="478"/>
                  </a:lnTo>
                  <a:lnTo>
                    <a:pt x="383" y="455"/>
                  </a:lnTo>
                  <a:lnTo>
                    <a:pt x="384" y="435"/>
                  </a:lnTo>
                  <a:lnTo>
                    <a:pt x="385" y="415"/>
                  </a:lnTo>
                  <a:lnTo>
                    <a:pt x="391" y="373"/>
                  </a:lnTo>
                  <a:lnTo>
                    <a:pt x="401" y="330"/>
                  </a:lnTo>
                  <a:lnTo>
                    <a:pt x="414" y="288"/>
                  </a:lnTo>
                  <a:lnTo>
                    <a:pt x="430" y="248"/>
                  </a:lnTo>
                  <a:lnTo>
                    <a:pt x="448" y="212"/>
                  </a:lnTo>
                  <a:lnTo>
                    <a:pt x="457" y="196"/>
                  </a:lnTo>
                  <a:lnTo>
                    <a:pt x="467" y="181"/>
                  </a:lnTo>
                  <a:lnTo>
                    <a:pt x="477" y="167"/>
                  </a:lnTo>
                  <a:lnTo>
                    <a:pt x="488" y="156"/>
                  </a:lnTo>
                  <a:lnTo>
                    <a:pt x="535" y="134"/>
                  </a:lnTo>
                  <a:lnTo>
                    <a:pt x="583" y="116"/>
                  </a:lnTo>
                  <a:lnTo>
                    <a:pt x="632" y="101"/>
                  </a:lnTo>
                  <a:lnTo>
                    <a:pt x="682" y="90"/>
                  </a:lnTo>
                  <a:lnTo>
                    <a:pt x="733" y="82"/>
                  </a:lnTo>
                  <a:lnTo>
                    <a:pt x="784" y="78"/>
                  </a:lnTo>
                  <a:lnTo>
                    <a:pt x="836" y="77"/>
                  </a:lnTo>
                  <a:lnTo>
                    <a:pt x="889" y="79"/>
                  </a:lnTo>
                  <a:lnTo>
                    <a:pt x="892" y="90"/>
                  </a:lnTo>
                  <a:lnTo>
                    <a:pt x="894" y="100"/>
                  </a:lnTo>
                  <a:lnTo>
                    <a:pt x="896" y="110"/>
                  </a:lnTo>
                  <a:lnTo>
                    <a:pt x="897" y="119"/>
                  </a:lnTo>
                  <a:lnTo>
                    <a:pt x="898" y="128"/>
                  </a:lnTo>
                  <a:lnTo>
                    <a:pt x="898" y="135"/>
                  </a:lnTo>
                  <a:lnTo>
                    <a:pt x="898" y="138"/>
                  </a:lnTo>
                  <a:lnTo>
                    <a:pt x="898" y="140"/>
                  </a:lnTo>
                  <a:lnTo>
                    <a:pt x="897" y="142"/>
                  </a:lnTo>
                  <a:close/>
                  <a:moveTo>
                    <a:pt x="302" y="457"/>
                  </a:moveTo>
                  <a:lnTo>
                    <a:pt x="302" y="475"/>
                  </a:lnTo>
                  <a:lnTo>
                    <a:pt x="303" y="492"/>
                  </a:lnTo>
                  <a:lnTo>
                    <a:pt x="305" y="511"/>
                  </a:lnTo>
                  <a:lnTo>
                    <a:pt x="308" y="529"/>
                  </a:lnTo>
                  <a:lnTo>
                    <a:pt x="310" y="538"/>
                  </a:lnTo>
                  <a:lnTo>
                    <a:pt x="312" y="547"/>
                  </a:lnTo>
                  <a:lnTo>
                    <a:pt x="316" y="555"/>
                  </a:lnTo>
                  <a:lnTo>
                    <a:pt x="319" y="564"/>
                  </a:lnTo>
                  <a:lnTo>
                    <a:pt x="324" y="572"/>
                  </a:lnTo>
                  <a:lnTo>
                    <a:pt x="329" y="580"/>
                  </a:lnTo>
                  <a:lnTo>
                    <a:pt x="334" y="588"/>
                  </a:lnTo>
                  <a:lnTo>
                    <a:pt x="341" y="596"/>
                  </a:lnTo>
                  <a:lnTo>
                    <a:pt x="346" y="601"/>
                  </a:lnTo>
                  <a:lnTo>
                    <a:pt x="352" y="606"/>
                  </a:lnTo>
                  <a:lnTo>
                    <a:pt x="358" y="610"/>
                  </a:lnTo>
                  <a:lnTo>
                    <a:pt x="363" y="614"/>
                  </a:lnTo>
                  <a:lnTo>
                    <a:pt x="369" y="618"/>
                  </a:lnTo>
                  <a:lnTo>
                    <a:pt x="375" y="622"/>
                  </a:lnTo>
                  <a:lnTo>
                    <a:pt x="381" y="624"/>
                  </a:lnTo>
                  <a:lnTo>
                    <a:pt x="386" y="627"/>
                  </a:lnTo>
                  <a:lnTo>
                    <a:pt x="396" y="633"/>
                  </a:lnTo>
                  <a:lnTo>
                    <a:pt x="401" y="636"/>
                  </a:lnTo>
                  <a:lnTo>
                    <a:pt x="405" y="639"/>
                  </a:lnTo>
                  <a:lnTo>
                    <a:pt x="408" y="642"/>
                  </a:lnTo>
                  <a:lnTo>
                    <a:pt x="411" y="645"/>
                  </a:lnTo>
                  <a:lnTo>
                    <a:pt x="413" y="647"/>
                  </a:lnTo>
                  <a:lnTo>
                    <a:pt x="414" y="648"/>
                  </a:lnTo>
                  <a:lnTo>
                    <a:pt x="415" y="649"/>
                  </a:lnTo>
                  <a:lnTo>
                    <a:pt x="415" y="666"/>
                  </a:lnTo>
                  <a:lnTo>
                    <a:pt x="415" y="677"/>
                  </a:lnTo>
                  <a:lnTo>
                    <a:pt x="415" y="684"/>
                  </a:lnTo>
                  <a:lnTo>
                    <a:pt x="416" y="691"/>
                  </a:lnTo>
                  <a:lnTo>
                    <a:pt x="417" y="698"/>
                  </a:lnTo>
                  <a:lnTo>
                    <a:pt x="418" y="705"/>
                  </a:lnTo>
                  <a:lnTo>
                    <a:pt x="420" y="712"/>
                  </a:lnTo>
                  <a:lnTo>
                    <a:pt x="423" y="720"/>
                  </a:lnTo>
                  <a:lnTo>
                    <a:pt x="426" y="726"/>
                  </a:lnTo>
                  <a:lnTo>
                    <a:pt x="429" y="731"/>
                  </a:lnTo>
                  <a:lnTo>
                    <a:pt x="432" y="735"/>
                  </a:lnTo>
                  <a:lnTo>
                    <a:pt x="436" y="740"/>
                  </a:lnTo>
                  <a:lnTo>
                    <a:pt x="440" y="744"/>
                  </a:lnTo>
                  <a:lnTo>
                    <a:pt x="444" y="747"/>
                  </a:lnTo>
                  <a:lnTo>
                    <a:pt x="449" y="751"/>
                  </a:lnTo>
                  <a:lnTo>
                    <a:pt x="453" y="754"/>
                  </a:lnTo>
                  <a:lnTo>
                    <a:pt x="462" y="759"/>
                  </a:lnTo>
                  <a:lnTo>
                    <a:pt x="470" y="764"/>
                  </a:lnTo>
                  <a:lnTo>
                    <a:pt x="485" y="771"/>
                  </a:lnTo>
                  <a:lnTo>
                    <a:pt x="770" y="895"/>
                  </a:lnTo>
                  <a:lnTo>
                    <a:pt x="772" y="896"/>
                  </a:lnTo>
                  <a:lnTo>
                    <a:pt x="774" y="897"/>
                  </a:lnTo>
                  <a:lnTo>
                    <a:pt x="776" y="898"/>
                  </a:lnTo>
                  <a:lnTo>
                    <a:pt x="778" y="898"/>
                  </a:lnTo>
                  <a:lnTo>
                    <a:pt x="780" y="899"/>
                  </a:lnTo>
                  <a:lnTo>
                    <a:pt x="783" y="899"/>
                  </a:lnTo>
                  <a:lnTo>
                    <a:pt x="785" y="899"/>
                  </a:lnTo>
                  <a:lnTo>
                    <a:pt x="787" y="899"/>
                  </a:lnTo>
                  <a:lnTo>
                    <a:pt x="789" y="899"/>
                  </a:lnTo>
                  <a:lnTo>
                    <a:pt x="791" y="899"/>
                  </a:lnTo>
                  <a:lnTo>
                    <a:pt x="792" y="899"/>
                  </a:lnTo>
                  <a:lnTo>
                    <a:pt x="794" y="898"/>
                  </a:lnTo>
                  <a:lnTo>
                    <a:pt x="796" y="898"/>
                  </a:lnTo>
                  <a:lnTo>
                    <a:pt x="798" y="897"/>
                  </a:lnTo>
                  <a:lnTo>
                    <a:pt x="799" y="896"/>
                  </a:lnTo>
                  <a:lnTo>
                    <a:pt x="801" y="895"/>
                  </a:lnTo>
                  <a:lnTo>
                    <a:pt x="805" y="893"/>
                  </a:lnTo>
                  <a:lnTo>
                    <a:pt x="809" y="890"/>
                  </a:lnTo>
                  <a:lnTo>
                    <a:pt x="812" y="887"/>
                  </a:lnTo>
                  <a:lnTo>
                    <a:pt x="815" y="885"/>
                  </a:lnTo>
                  <a:lnTo>
                    <a:pt x="818" y="882"/>
                  </a:lnTo>
                  <a:lnTo>
                    <a:pt x="820" y="880"/>
                  </a:lnTo>
                  <a:lnTo>
                    <a:pt x="821" y="878"/>
                  </a:lnTo>
                  <a:lnTo>
                    <a:pt x="822" y="877"/>
                  </a:lnTo>
                  <a:lnTo>
                    <a:pt x="823" y="875"/>
                  </a:lnTo>
                  <a:lnTo>
                    <a:pt x="823" y="874"/>
                  </a:lnTo>
                  <a:lnTo>
                    <a:pt x="824" y="872"/>
                  </a:lnTo>
                  <a:lnTo>
                    <a:pt x="828" y="859"/>
                  </a:lnTo>
                  <a:lnTo>
                    <a:pt x="831" y="846"/>
                  </a:lnTo>
                  <a:lnTo>
                    <a:pt x="833" y="833"/>
                  </a:lnTo>
                  <a:lnTo>
                    <a:pt x="833" y="820"/>
                  </a:lnTo>
                  <a:lnTo>
                    <a:pt x="832" y="807"/>
                  </a:lnTo>
                  <a:lnTo>
                    <a:pt x="831" y="794"/>
                  </a:lnTo>
                  <a:lnTo>
                    <a:pt x="828" y="781"/>
                  </a:lnTo>
                  <a:lnTo>
                    <a:pt x="824" y="768"/>
                  </a:lnTo>
                  <a:lnTo>
                    <a:pt x="819" y="756"/>
                  </a:lnTo>
                  <a:lnTo>
                    <a:pt x="813" y="744"/>
                  </a:lnTo>
                  <a:lnTo>
                    <a:pt x="807" y="733"/>
                  </a:lnTo>
                  <a:lnTo>
                    <a:pt x="799" y="722"/>
                  </a:lnTo>
                  <a:lnTo>
                    <a:pt x="790" y="713"/>
                  </a:lnTo>
                  <a:lnTo>
                    <a:pt x="781" y="704"/>
                  </a:lnTo>
                  <a:lnTo>
                    <a:pt x="770" y="696"/>
                  </a:lnTo>
                  <a:lnTo>
                    <a:pt x="759" y="689"/>
                  </a:lnTo>
                  <a:lnTo>
                    <a:pt x="756" y="687"/>
                  </a:lnTo>
                  <a:lnTo>
                    <a:pt x="752" y="685"/>
                  </a:lnTo>
                  <a:lnTo>
                    <a:pt x="749" y="683"/>
                  </a:lnTo>
                  <a:lnTo>
                    <a:pt x="746" y="682"/>
                  </a:lnTo>
                  <a:lnTo>
                    <a:pt x="743" y="681"/>
                  </a:lnTo>
                  <a:lnTo>
                    <a:pt x="740" y="680"/>
                  </a:lnTo>
                  <a:lnTo>
                    <a:pt x="736" y="679"/>
                  </a:lnTo>
                  <a:lnTo>
                    <a:pt x="733" y="678"/>
                  </a:lnTo>
                  <a:lnTo>
                    <a:pt x="727" y="676"/>
                  </a:lnTo>
                  <a:lnTo>
                    <a:pt x="722" y="673"/>
                  </a:lnTo>
                  <a:lnTo>
                    <a:pt x="718" y="671"/>
                  </a:lnTo>
                  <a:lnTo>
                    <a:pt x="714" y="669"/>
                  </a:lnTo>
                  <a:lnTo>
                    <a:pt x="711" y="667"/>
                  </a:lnTo>
                  <a:lnTo>
                    <a:pt x="708" y="664"/>
                  </a:lnTo>
                  <a:lnTo>
                    <a:pt x="705" y="662"/>
                  </a:lnTo>
                  <a:lnTo>
                    <a:pt x="702" y="659"/>
                  </a:lnTo>
                  <a:lnTo>
                    <a:pt x="697" y="652"/>
                  </a:lnTo>
                  <a:lnTo>
                    <a:pt x="692" y="645"/>
                  </a:lnTo>
                  <a:lnTo>
                    <a:pt x="688" y="637"/>
                  </a:lnTo>
                  <a:lnTo>
                    <a:pt x="684" y="629"/>
                  </a:lnTo>
                  <a:lnTo>
                    <a:pt x="680" y="621"/>
                  </a:lnTo>
                  <a:lnTo>
                    <a:pt x="677" y="613"/>
                  </a:lnTo>
                  <a:lnTo>
                    <a:pt x="678" y="613"/>
                  </a:lnTo>
                  <a:lnTo>
                    <a:pt x="679" y="613"/>
                  </a:lnTo>
                  <a:lnTo>
                    <a:pt x="679" y="612"/>
                  </a:lnTo>
                  <a:lnTo>
                    <a:pt x="680" y="612"/>
                  </a:lnTo>
                  <a:lnTo>
                    <a:pt x="681" y="611"/>
                  </a:lnTo>
                  <a:lnTo>
                    <a:pt x="682" y="611"/>
                  </a:lnTo>
                  <a:lnTo>
                    <a:pt x="683" y="610"/>
                  </a:lnTo>
                  <a:lnTo>
                    <a:pt x="684" y="610"/>
                  </a:lnTo>
                  <a:lnTo>
                    <a:pt x="685" y="610"/>
                  </a:lnTo>
                  <a:lnTo>
                    <a:pt x="703" y="605"/>
                  </a:lnTo>
                  <a:lnTo>
                    <a:pt x="712" y="602"/>
                  </a:lnTo>
                  <a:lnTo>
                    <a:pt x="722" y="597"/>
                  </a:lnTo>
                  <a:lnTo>
                    <a:pt x="731" y="592"/>
                  </a:lnTo>
                  <a:lnTo>
                    <a:pt x="735" y="590"/>
                  </a:lnTo>
                  <a:lnTo>
                    <a:pt x="740" y="586"/>
                  </a:lnTo>
                  <a:lnTo>
                    <a:pt x="744" y="583"/>
                  </a:lnTo>
                  <a:lnTo>
                    <a:pt x="748" y="579"/>
                  </a:lnTo>
                  <a:lnTo>
                    <a:pt x="752" y="575"/>
                  </a:lnTo>
                  <a:lnTo>
                    <a:pt x="756" y="570"/>
                  </a:lnTo>
                  <a:lnTo>
                    <a:pt x="759" y="566"/>
                  </a:lnTo>
                  <a:lnTo>
                    <a:pt x="762" y="562"/>
                  </a:lnTo>
                  <a:lnTo>
                    <a:pt x="764" y="557"/>
                  </a:lnTo>
                  <a:lnTo>
                    <a:pt x="766" y="553"/>
                  </a:lnTo>
                  <a:lnTo>
                    <a:pt x="770" y="544"/>
                  </a:lnTo>
                  <a:lnTo>
                    <a:pt x="772" y="535"/>
                  </a:lnTo>
                  <a:lnTo>
                    <a:pt x="774" y="527"/>
                  </a:lnTo>
                  <a:lnTo>
                    <a:pt x="775" y="518"/>
                  </a:lnTo>
                  <a:lnTo>
                    <a:pt x="776" y="510"/>
                  </a:lnTo>
                  <a:lnTo>
                    <a:pt x="776" y="503"/>
                  </a:lnTo>
                  <a:lnTo>
                    <a:pt x="776" y="497"/>
                  </a:lnTo>
                  <a:lnTo>
                    <a:pt x="777" y="492"/>
                  </a:lnTo>
                  <a:lnTo>
                    <a:pt x="778" y="487"/>
                  </a:lnTo>
                  <a:lnTo>
                    <a:pt x="779" y="483"/>
                  </a:lnTo>
                  <a:lnTo>
                    <a:pt x="781" y="479"/>
                  </a:lnTo>
                  <a:lnTo>
                    <a:pt x="783" y="475"/>
                  </a:lnTo>
                  <a:lnTo>
                    <a:pt x="785" y="471"/>
                  </a:lnTo>
                  <a:lnTo>
                    <a:pt x="788" y="467"/>
                  </a:lnTo>
                  <a:lnTo>
                    <a:pt x="791" y="463"/>
                  </a:lnTo>
                  <a:lnTo>
                    <a:pt x="795" y="460"/>
                  </a:lnTo>
                  <a:lnTo>
                    <a:pt x="799" y="456"/>
                  </a:lnTo>
                  <a:lnTo>
                    <a:pt x="808" y="449"/>
                  </a:lnTo>
                  <a:lnTo>
                    <a:pt x="820" y="441"/>
                  </a:lnTo>
                  <a:lnTo>
                    <a:pt x="835" y="432"/>
                  </a:lnTo>
                  <a:lnTo>
                    <a:pt x="862" y="416"/>
                  </a:lnTo>
                  <a:lnTo>
                    <a:pt x="875" y="407"/>
                  </a:lnTo>
                  <a:lnTo>
                    <a:pt x="889" y="397"/>
                  </a:lnTo>
                  <a:lnTo>
                    <a:pt x="903" y="386"/>
                  </a:lnTo>
                  <a:lnTo>
                    <a:pt x="916" y="373"/>
                  </a:lnTo>
                  <a:lnTo>
                    <a:pt x="922" y="366"/>
                  </a:lnTo>
                  <a:lnTo>
                    <a:pt x="928" y="359"/>
                  </a:lnTo>
                  <a:lnTo>
                    <a:pt x="934" y="351"/>
                  </a:lnTo>
                  <a:lnTo>
                    <a:pt x="939" y="342"/>
                  </a:lnTo>
                  <a:lnTo>
                    <a:pt x="941" y="339"/>
                  </a:lnTo>
                  <a:lnTo>
                    <a:pt x="942" y="336"/>
                  </a:lnTo>
                  <a:lnTo>
                    <a:pt x="943" y="333"/>
                  </a:lnTo>
                  <a:lnTo>
                    <a:pt x="945" y="330"/>
                  </a:lnTo>
                  <a:lnTo>
                    <a:pt x="947" y="322"/>
                  </a:lnTo>
                  <a:lnTo>
                    <a:pt x="949" y="313"/>
                  </a:lnTo>
                  <a:lnTo>
                    <a:pt x="950" y="303"/>
                  </a:lnTo>
                  <a:lnTo>
                    <a:pt x="952" y="292"/>
                  </a:lnTo>
                  <a:lnTo>
                    <a:pt x="954" y="266"/>
                  </a:lnTo>
                  <a:lnTo>
                    <a:pt x="954" y="252"/>
                  </a:lnTo>
                  <a:lnTo>
                    <a:pt x="955" y="234"/>
                  </a:lnTo>
                  <a:lnTo>
                    <a:pt x="957" y="217"/>
                  </a:lnTo>
                  <a:lnTo>
                    <a:pt x="958" y="209"/>
                  </a:lnTo>
                  <a:lnTo>
                    <a:pt x="959" y="203"/>
                  </a:lnTo>
                  <a:lnTo>
                    <a:pt x="963" y="198"/>
                  </a:lnTo>
                  <a:lnTo>
                    <a:pt x="967" y="193"/>
                  </a:lnTo>
                  <a:lnTo>
                    <a:pt x="970" y="187"/>
                  </a:lnTo>
                  <a:lnTo>
                    <a:pt x="972" y="181"/>
                  </a:lnTo>
                  <a:lnTo>
                    <a:pt x="974" y="175"/>
                  </a:lnTo>
                  <a:lnTo>
                    <a:pt x="976" y="169"/>
                  </a:lnTo>
                  <a:lnTo>
                    <a:pt x="978" y="162"/>
                  </a:lnTo>
                  <a:lnTo>
                    <a:pt x="979" y="155"/>
                  </a:lnTo>
                  <a:lnTo>
                    <a:pt x="980" y="142"/>
                  </a:lnTo>
                  <a:lnTo>
                    <a:pt x="980" y="127"/>
                  </a:lnTo>
                  <a:lnTo>
                    <a:pt x="980" y="113"/>
                  </a:lnTo>
                  <a:lnTo>
                    <a:pt x="979" y="99"/>
                  </a:lnTo>
                  <a:lnTo>
                    <a:pt x="1011" y="107"/>
                  </a:lnTo>
                  <a:lnTo>
                    <a:pt x="1044" y="117"/>
                  </a:lnTo>
                  <a:lnTo>
                    <a:pt x="1076" y="127"/>
                  </a:lnTo>
                  <a:lnTo>
                    <a:pt x="1107" y="139"/>
                  </a:lnTo>
                  <a:lnTo>
                    <a:pt x="1138" y="153"/>
                  </a:lnTo>
                  <a:lnTo>
                    <a:pt x="1168" y="168"/>
                  </a:lnTo>
                  <a:lnTo>
                    <a:pt x="1198" y="184"/>
                  </a:lnTo>
                  <a:lnTo>
                    <a:pt x="1227" y="201"/>
                  </a:lnTo>
                  <a:lnTo>
                    <a:pt x="1226" y="218"/>
                  </a:lnTo>
                  <a:lnTo>
                    <a:pt x="1227" y="235"/>
                  </a:lnTo>
                  <a:lnTo>
                    <a:pt x="1229" y="251"/>
                  </a:lnTo>
                  <a:lnTo>
                    <a:pt x="1232" y="268"/>
                  </a:lnTo>
                  <a:lnTo>
                    <a:pt x="1236" y="285"/>
                  </a:lnTo>
                  <a:lnTo>
                    <a:pt x="1241" y="301"/>
                  </a:lnTo>
                  <a:lnTo>
                    <a:pt x="1248" y="317"/>
                  </a:lnTo>
                  <a:lnTo>
                    <a:pt x="1256" y="333"/>
                  </a:lnTo>
                  <a:lnTo>
                    <a:pt x="1267" y="352"/>
                  </a:lnTo>
                  <a:lnTo>
                    <a:pt x="1278" y="370"/>
                  </a:lnTo>
                  <a:lnTo>
                    <a:pt x="1290" y="387"/>
                  </a:lnTo>
                  <a:lnTo>
                    <a:pt x="1301" y="404"/>
                  </a:lnTo>
                  <a:lnTo>
                    <a:pt x="1319" y="429"/>
                  </a:lnTo>
                  <a:lnTo>
                    <a:pt x="1328" y="441"/>
                  </a:lnTo>
                  <a:lnTo>
                    <a:pt x="1335" y="453"/>
                  </a:lnTo>
                  <a:lnTo>
                    <a:pt x="1342" y="466"/>
                  </a:lnTo>
                  <a:lnTo>
                    <a:pt x="1344" y="472"/>
                  </a:lnTo>
                  <a:lnTo>
                    <a:pt x="1347" y="478"/>
                  </a:lnTo>
                  <a:lnTo>
                    <a:pt x="1348" y="484"/>
                  </a:lnTo>
                  <a:lnTo>
                    <a:pt x="1350" y="490"/>
                  </a:lnTo>
                  <a:lnTo>
                    <a:pt x="1351" y="497"/>
                  </a:lnTo>
                  <a:lnTo>
                    <a:pt x="1351" y="503"/>
                  </a:lnTo>
                  <a:lnTo>
                    <a:pt x="1351" y="508"/>
                  </a:lnTo>
                  <a:lnTo>
                    <a:pt x="1351" y="514"/>
                  </a:lnTo>
                  <a:lnTo>
                    <a:pt x="1350" y="524"/>
                  </a:lnTo>
                  <a:lnTo>
                    <a:pt x="1348" y="536"/>
                  </a:lnTo>
                  <a:lnTo>
                    <a:pt x="1346" y="548"/>
                  </a:lnTo>
                  <a:lnTo>
                    <a:pt x="1343" y="556"/>
                  </a:lnTo>
                  <a:lnTo>
                    <a:pt x="1334" y="619"/>
                  </a:lnTo>
                  <a:lnTo>
                    <a:pt x="1329" y="655"/>
                  </a:lnTo>
                  <a:lnTo>
                    <a:pt x="1327" y="693"/>
                  </a:lnTo>
                  <a:lnTo>
                    <a:pt x="1327" y="731"/>
                  </a:lnTo>
                  <a:lnTo>
                    <a:pt x="1328" y="749"/>
                  </a:lnTo>
                  <a:lnTo>
                    <a:pt x="1330" y="768"/>
                  </a:lnTo>
                  <a:lnTo>
                    <a:pt x="1333" y="785"/>
                  </a:lnTo>
                  <a:lnTo>
                    <a:pt x="1337" y="802"/>
                  </a:lnTo>
                  <a:lnTo>
                    <a:pt x="1342" y="818"/>
                  </a:lnTo>
                  <a:lnTo>
                    <a:pt x="1349" y="833"/>
                  </a:lnTo>
                  <a:lnTo>
                    <a:pt x="1355" y="842"/>
                  </a:lnTo>
                  <a:lnTo>
                    <a:pt x="1362" y="851"/>
                  </a:lnTo>
                  <a:lnTo>
                    <a:pt x="1371" y="860"/>
                  </a:lnTo>
                  <a:lnTo>
                    <a:pt x="1382" y="869"/>
                  </a:lnTo>
                  <a:lnTo>
                    <a:pt x="1394" y="878"/>
                  </a:lnTo>
                  <a:lnTo>
                    <a:pt x="1406" y="887"/>
                  </a:lnTo>
                  <a:lnTo>
                    <a:pt x="1435" y="903"/>
                  </a:lnTo>
                  <a:lnTo>
                    <a:pt x="1466" y="917"/>
                  </a:lnTo>
                  <a:lnTo>
                    <a:pt x="1497" y="927"/>
                  </a:lnTo>
                  <a:lnTo>
                    <a:pt x="1513" y="931"/>
                  </a:lnTo>
                  <a:lnTo>
                    <a:pt x="1528" y="934"/>
                  </a:lnTo>
                  <a:lnTo>
                    <a:pt x="1543" y="936"/>
                  </a:lnTo>
                  <a:lnTo>
                    <a:pt x="1557" y="937"/>
                  </a:lnTo>
                  <a:lnTo>
                    <a:pt x="1543" y="1003"/>
                  </a:lnTo>
                  <a:lnTo>
                    <a:pt x="1524" y="1067"/>
                  </a:lnTo>
                  <a:lnTo>
                    <a:pt x="1500" y="1128"/>
                  </a:lnTo>
                  <a:lnTo>
                    <a:pt x="1470" y="1187"/>
                  </a:lnTo>
                  <a:lnTo>
                    <a:pt x="1435" y="1242"/>
                  </a:lnTo>
                  <a:lnTo>
                    <a:pt x="1396" y="1294"/>
                  </a:lnTo>
                  <a:lnTo>
                    <a:pt x="1353" y="1342"/>
                  </a:lnTo>
                  <a:lnTo>
                    <a:pt x="1306" y="1387"/>
                  </a:lnTo>
                  <a:lnTo>
                    <a:pt x="1255" y="1427"/>
                  </a:lnTo>
                  <a:lnTo>
                    <a:pt x="1201" y="1462"/>
                  </a:lnTo>
                  <a:lnTo>
                    <a:pt x="1144" y="1493"/>
                  </a:lnTo>
                  <a:lnTo>
                    <a:pt x="1084" y="1519"/>
                  </a:lnTo>
                  <a:lnTo>
                    <a:pt x="1022" y="1540"/>
                  </a:lnTo>
                  <a:lnTo>
                    <a:pt x="958" y="1555"/>
                  </a:lnTo>
                  <a:lnTo>
                    <a:pt x="892" y="1564"/>
                  </a:lnTo>
                  <a:lnTo>
                    <a:pt x="824" y="1567"/>
                  </a:lnTo>
                  <a:lnTo>
                    <a:pt x="748" y="1563"/>
                  </a:lnTo>
                  <a:lnTo>
                    <a:pt x="675" y="1552"/>
                  </a:lnTo>
                  <a:lnTo>
                    <a:pt x="604" y="1533"/>
                  </a:lnTo>
                  <a:lnTo>
                    <a:pt x="535" y="1508"/>
                  </a:lnTo>
                  <a:lnTo>
                    <a:pt x="471" y="1477"/>
                  </a:lnTo>
                  <a:lnTo>
                    <a:pt x="409" y="1440"/>
                  </a:lnTo>
                  <a:lnTo>
                    <a:pt x="352" y="1397"/>
                  </a:lnTo>
                  <a:lnTo>
                    <a:pt x="300" y="1349"/>
                  </a:lnTo>
                  <a:lnTo>
                    <a:pt x="252" y="1296"/>
                  </a:lnTo>
                  <a:lnTo>
                    <a:pt x="209" y="1239"/>
                  </a:lnTo>
                  <a:lnTo>
                    <a:pt x="172" y="1178"/>
                  </a:lnTo>
                  <a:lnTo>
                    <a:pt x="140" y="1113"/>
                  </a:lnTo>
                  <a:lnTo>
                    <a:pt x="115" y="1045"/>
                  </a:lnTo>
                  <a:lnTo>
                    <a:pt x="97" y="974"/>
                  </a:lnTo>
                  <a:lnTo>
                    <a:pt x="86" y="900"/>
                  </a:lnTo>
                  <a:lnTo>
                    <a:pt x="82" y="824"/>
                  </a:lnTo>
                  <a:lnTo>
                    <a:pt x="83" y="783"/>
                  </a:lnTo>
                  <a:lnTo>
                    <a:pt x="86" y="743"/>
                  </a:lnTo>
                  <a:lnTo>
                    <a:pt x="92" y="703"/>
                  </a:lnTo>
                  <a:lnTo>
                    <a:pt x="99" y="664"/>
                  </a:lnTo>
                  <a:lnTo>
                    <a:pt x="109" y="625"/>
                  </a:lnTo>
                  <a:lnTo>
                    <a:pt x="121" y="586"/>
                  </a:lnTo>
                  <a:lnTo>
                    <a:pt x="135" y="549"/>
                  </a:lnTo>
                  <a:lnTo>
                    <a:pt x="150" y="512"/>
                  </a:lnTo>
                  <a:lnTo>
                    <a:pt x="168" y="476"/>
                  </a:lnTo>
                  <a:lnTo>
                    <a:pt x="188" y="441"/>
                  </a:lnTo>
                  <a:lnTo>
                    <a:pt x="209" y="407"/>
                  </a:lnTo>
                  <a:lnTo>
                    <a:pt x="233" y="375"/>
                  </a:lnTo>
                  <a:lnTo>
                    <a:pt x="258" y="343"/>
                  </a:lnTo>
                  <a:lnTo>
                    <a:pt x="285" y="313"/>
                  </a:lnTo>
                  <a:lnTo>
                    <a:pt x="314" y="284"/>
                  </a:lnTo>
                  <a:lnTo>
                    <a:pt x="344" y="257"/>
                  </a:lnTo>
                  <a:lnTo>
                    <a:pt x="334" y="283"/>
                  </a:lnTo>
                  <a:lnTo>
                    <a:pt x="326" y="309"/>
                  </a:lnTo>
                  <a:lnTo>
                    <a:pt x="318" y="335"/>
                  </a:lnTo>
                  <a:lnTo>
                    <a:pt x="312" y="360"/>
                  </a:lnTo>
                  <a:lnTo>
                    <a:pt x="308" y="386"/>
                  </a:lnTo>
                  <a:lnTo>
                    <a:pt x="305" y="410"/>
                  </a:lnTo>
                  <a:lnTo>
                    <a:pt x="303" y="4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9553857" y="3770608"/>
              <a:ext cx="238680" cy="243360"/>
            </a:xfrm>
            <a:custGeom>
              <a:avLst/>
              <a:gdLst/>
              <a:ahLst/>
              <a:cxnLst/>
              <a:rect l="l" t="t" r="r" b="b"/>
              <a:pathLst>
                <a:path w="664" h="677" extrusionOk="0">
                  <a:moveTo>
                    <a:pt x="118" y="364"/>
                  </a:moveTo>
                  <a:lnTo>
                    <a:pt x="122" y="365"/>
                  </a:lnTo>
                  <a:lnTo>
                    <a:pt x="126" y="366"/>
                  </a:lnTo>
                  <a:lnTo>
                    <a:pt x="134" y="367"/>
                  </a:lnTo>
                  <a:lnTo>
                    <a:pt x="142" y="368"/>
                  </a:lnTo>
                  <a:lnTo>
                    <a:pt x="150" y="369"/>
                  </a:lnTo>
                  <a:lnTo>
                    <a:pt x="154" y="369"/>
                  </a:lnTo>
                  <a:lnTo>
                    <a:pt x="158" y="369"/>
                  </a:lnTo>
                  <a:lnTo>
                    <a:pt x="162" y="370"/>
                  </a:lnTo>
                  <a:lnTo>
                    <a:pt x="166" y="371"/>
                  </a:lnTo>
                  <a:lnTo>
                    <a:pt x="169" y="372"/>
                  </a:lnTo>
                  <a:lnTo>
                    <a:pt x="171" y="373"/>
                  </a:lnTo>
                  <a:lnTo>
                    <a:pt x="173" y="373"/>
                  </a:lnTo>
                  <a:lnTo>
                    <a:pt x="174" y="374"/>
                  </a:lnTo>
                  <a:lnTo>
                    <a:pt x="175" y="375"/>
                  </a:lnTo>
                  <a:lnTo>
                    <a:pt x="176" y="376"/>
                  </a:lnTo>
                  <a:lnTo>
                    <a:pt x="177" y="378"/>
                  </a:lnTo>
                  <a:lnTo>
                    <a:pt x="178" y="379"/>
                  </a:lnTo>
                  <a:lnTo>
                    <a:pt x="179" y="382"/>
                  </a:lnTo>
                  <a:lnTo>
                    <a:pt x="180" y="386"/>
                  </a:lnTo>
                  <a:lnTo>
                    <a:pt x="181" y="390"/>
                  </a:lnTo>
                  <a:lnTo>
                    <a:pt x="182" y="396"/>
                  </a:lnTo>
                  <a:lnTo>
                    <a:pt x="183" y="402"/>
                  </a:lnTo>
                  <a:lnTo>
                    <a:pt x="183" y="409"/>
                  </a:lnTo>
                  <a:lnTo>
                    <a:pt x="189" y="464"/>
                  </a:lnTo>
                  <a:lnTo>
                    <a:pt x="192" y="520"/>
                  </a:lnTo>
                  <a:lnTo>
                    <a:pt x="195" y="576"/>
                  </a:lnTo>
                  <a:lnTo>
                    <a:pt x="195" y="632"/>
                  </a:lnTo>
                  <a:lnTo>
                    <a:pt x="195" y="634"/>
                  </a:lnTo>
                  <a:lnTo>
                    <a:pt x="195" y="636"/>
                  </a:lnTo>
                  <a:lnTo>
                    <a:pt x="196" y="640"/>
                  </a:lnTo>
                  <a:lnTo>
                    <a:pt x="197" y="644"/>
                  </a:lnTo>
                  <a:lnTo>
                    <a:pt x="198" y="648"/>
                  </a:lnTo>
                  <a:lnTo>
                    <a:pt x="200" y="652"/>
                  </a:lnTo>
                  <a:lnTo>
                    <a:pt x="202" y="656"/>
                  </a:lnTo>
                  <a:lnTo>
                    <a:pt x="204" y="659"/>
                  </a:lnTo>
                  <a:lnTo>
                    <a:pt x="206" y="663"/>
                  </a:lnTo>
                  <a:lnTo>
                    <a:pt x="209" y="665"/>
                  </a:lnTo>
                  <a:lnTo>
                    <a:pt x="212" y="668"/>
                  </a:lnTo>
                  <a:lnTo>
                    <a:pt x="215" y="670"/>
                  </a:lnTo>
                  <a:lnTo>
                    <a:pt x="219" y="672"/>
                  </a:lnTo>
                  <a:lnTo>
                    <a:pt x="221" y="673"/>
                  </a:lnTo>
                  <a:lnTo>
                    <a:pt x="223" y="674"/>
                  </a:lnTo>
                  <a:lnTo>
                    <a:pt x="226" y="675"/>
                  </a:lnTo>
                  <a:lnTo>
                    <a:pt x="228" y="676"/>
                  </a:lnTo>
                  <a:lnTo>
                    <a:pt x="231" y="676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40" y="677"/>
                  </a:lnTo>
                  <a:lnTo>
                    <a:pt x="248" y="676"/>
                  </a:lnTo>
                  <a:lnTo>
                    <a:pt x="256" y="675"/>
                  </a:lnTo>
                  <a:lnTo>
                    <a:pt x="266" y="672"/>
                  </a:lnTo>
                  <a:lnTo>
                    <a:pt x="277" y="668"/>
                  </a:lnTo>
                  <a:lnTo>
                    <a:pt x="300" y="658"/>
                  </a:lnTo>
                  <a:lnTo>
                    <a:pt x="324" y="646"/>
                  </a:lnTo>
                  <a:lnTo>
                    <a:pt x="347" y="634"/>
                  </a:lnTo>
                  <a:lnTo>
                    <a:pt x="368" y="621"/>
                  </a:lnTo>
                  <a:lnTo>
                    <a:pt x="383" y="610"/>
                  </a:lnTo>
                  <a:lnTo>
                    <a:pt x="388" y="605"/>
                  </a:lnTo>
                  <a:lnTo>
                    <a:pt x="391" y="603"/>
                  </a:lnTo>
                  <a:lnTo>
                    <a:pt x="392" y="601"/>
                  </a:lnTo>
                  <a:lnTo>
                    <a:pt x="403" y="587"/>
                  </a:lnTo>
                  <a:lnTo>
                    <a:pt x="410" y="582"/>
                  </a:lnTo>
                  <a:lnTo>
                    <a:pt x="417" y="577"/>
                  </a:lnTo>
                  <a:lnTo>
                    <a:pt x="426" y="569"/>
                  </a:lnTo>
                  <a:lnTo>
                    <a:pt x="437" y="558"/>
                  </a:lnTo>
                  <a:lnTo>
                    <a:pt x="448" y="546"/>
                  </a:lnTo>
                  <a:lnTo>
                    <a:pt x="461" y="532"/>
                  </a:lnTo>
                  <a:lnTo>
                    <a:pt x="485" y="502"/>
                  </a:lnTo>
                  <a:lnTo>
                    <a:pt x="506" y="473"/>
                  </a:lnTo>
                  <a:lnTo>
                    <a:pt x="519" y="454"/>
                  </a:lnTo>
                  <a:lnTo>
                    <a:pt x="520" y="453"/>
                  </a:lnTo>
                  <a:lnTo>
                    <a:pt x="521" y="451"/>
                  </a:lnTo>
                  <a:lnTo>
                    <a:pt x="524" y="448"/>
                  </a:lnTo>
                  <a:lnTo>
                    <a:pt x="526" y="446"/>
                  </a:lnTo>
                  <a:lnTo>
                    <a:pt x="527" y="444"/>
                  </a:lnTo>
                  <a:lnTo>
                    <a:pt x="528" y="443"/>
                  </a:lnTo>
                  <a:lnTo>
                    <a:pt x="532" y="436"/>
                  </a:lnTo>
                  <a:lnTo>
                    <a:pt x="536" y="431"/>
                  </a:lnTo>
                  <a:lnTo>
                    <a:pt x="539" y="426"/>
                  </a:lnTo>
                  <a:lnTo>
                    <a:pt x="541" y="424"/>
                  </a:lnTo>
                  <a:lnTo>
                    <a:pt x="542" y="423"/>
                  </a:lnTo>
                  <a:lnTo>
                    <a:pt x="550" y="417"/>
                  </a:lnTo>
                  <a:lnTo>
                    <a:pt x="558" y="412"/>
                  </a:lnTo>
                  <a:lnTo>
                    <a:pt x="573" y="403"/>
                  </a:lnTo>
                  <a:lnTo>
                    <a:pt x="589" y="393"/>
                  </a:lnTo>
                  <a:lnTo>
                    <a:pt x="598" y="387"/>
                  </a:lnTo>
                  <a:lnTo>
                    <a:pt x="606" y="381"/>
                  </a:lnTo>
                  <a:lnTo>
                    <a:pt x="614" y="374"/>
                  </a:lnTo>
                  <a:lnTo>
                    <a:pt x="623" y="366"/>
                  </a:lnTo>
                  <a:lnTo>
                    <a:pt x="633" y="356"/>
                  </a:lnTo>
                  <a:lnTo>
                    <a:pt x="643" y="344"/>
                  </a:lnTo>
                  <a:lnTo>
                    <a:pt x="646" y="340"/>
                  </a:lnTo>
                  <a:lnTo>
                    <a:pt x="649" y="336"/>
                  </a:lnTo>
                  <a:lnTo>
                    <a:pt x="652" y="332"/>
                  </a:lnTo>
                  <a:lnTo>
                    <a:pt x="654" y="328"/>
                  </a:lnTo>
                  <a:lnTo>
                    <a:pt x="656" y="323"/>
                  </a:lnTo>
                  <a:lnTo>
                    <a:pt x="658" y="319"/>
                  </a:lnTo>
                  <a:lnTo>
                    <a:pt x="659" y="314"/>
                  </a:lnTo>
                  <a:lnTo>
                    <a:pt x="661" y="309"/>
                  </a:lnTo>
                  <a:lnTo>
                    <a:pt x="663" y="299"/>
                  </a:lnTo>
                  <a:lnTo>
                    <a:pt x="664" y="289"/>
                  </a:lnTo>
                  <a:lnTo>
                    <a:pt x="664" y="278"/>
                  </a:lnTo>
                  <a:lnTo>
                    <a:pt x="663" y="268"/>
                  </a:lnTo>
                  <a:lnTo>
                    <a:pt x="662" y="259"/>
                  </a:lnTo>
                  <a:lnTo>
                    <a:pt x="660" y="251"/>
                  </a:lnTo>
                  <a:lnTo>
                    <a:pt x="658" y="242"/>
                  </a:lnTo>
                  <a:lnTo>
                    <a:pt x="655" y="234"/>
                  </a:lnTo>
                  <a:lnTo>
                    <a:pt x="649" y="219"/>
                  </a:lnTo>
                  <a:lnTo>
                    <a:pt x="641" y="205"/>
                  </a:lnTo>
                  <a:lnTo>
                    <a:pt x="633" y="192"/>
                  </a:lnTo>
                  <a:lnTo>
                    <a:pt x="624" y="180"/>
                  </a:lnTo>
                  <a:lnTo>
                    <a:pt x="607" y="158"/>
                  </a:lnTo>
                  <a:lnTo>
                    <a:pt x="602" y="153"/>
                  </a:lnTo>
                  <a:lnTo>
                    <a:pt x="597" y="149"/>
                  </a:lnTo>
                  <a:lnTo>
                    <a:pt x="592" y="145"/>
                  </a:lnTo>
                  <a:lnTo>
                    <a:pt x="588" y="142"/>
                  </a:lnTo>
                  <a:lnTo>
                    <a:pt x="583" y="139"/>
                  </a:lnTo>
                  <a:lnTo>
                    <a:pt x="578" y="137"/>
                  </a:lnTo>
                  <a:lnTo>
                    <a:pt x="573" y="135"/>
                  </a:lnTo>
                  <a:lnTo>
                    <a:pt x="569" y="133"/>
                  </a:lnTo>
                  <a:lnTo>
                    <a:pt x="565" y="132"/>
                  </a:lnTo>
                  <a:lnTo>
                    <a:pt x="561" y="131"/>
                  </a:lnTo>
                  <a:lnTo>
                    <a:pt x="553" y="130"/>
                  </a:lnTo>
                  <a:lnTo>
                    <a:pt x="547" y="130"/>
                  </a:lnTo>
                  <a:lnTo>
                    <a:pt x="542" y="130"/>
                  </a:lnTo>
                  <a:lnTo>
                    <a:pt x="528" y="130"/>
                  </a:lnTo>
                  <a:lnTo>
                    <a:pt x="519" y="130"/>
                  </a:lnTo>
                  <a:lnTo>
                    <a:pt x="516" y="130"/>
                  </a:lnTo>
                  <a:lnTo>
                    <a:pt x="514" y="130"/>
                  </a:lnTo>
                  <a:lnTo>
                    <a:pt x="513" y="130"/>
                  </a:lnTo>
                  <a:lnTo>
                    <a:pt x="512" y="129"/>
                  </a:lnTo>
                  <a:lnTo>
                    <a:pt x="511" y="129"/>
                  </a:lnTo>
                  <a:lnTo>
                    <a:pt x="510" y="129"/>
                  </a:lnTo>
                  <a:lnTo>
                    <a:pt x="510" y="128"/>
                  </a:lnTo>
                  <a:lnTo>
                    <a:pt x="509" y="128"/>
                  </a:lnTo>
                  <a:lnTo>
                    <a:pt x="508" y="127"/>
                  </a:lnTo>
                  <a:lnTo>
                    <a:pt x="499" y="122"/>
                  </a:lnTo>
                  <a:lnTo>
                    <a:pt x="490" y="117"/>
                  </a:lnTo>
                  <a:lnTo>
                    <a:pt x="481" y="113"/>
                  </a:lnTo>
                  <a:lnTo>
                    <a:pt x="472" y="109"/>
                  </a:lnTo>
                  <a:lnTo>
                    <a:pt x="453" y="102"/>
                  </a:lnTo>
                  <a:lnTo>
                    <a:pt x="432" y="96"/>
                  </a:lnTo>
                  <a:lnTo>
                    <a:pt x="407" y="87"/>
                  </a:lnTo>
                  <a:lnTo>
                    <a:pt x="394" y="82"/>
                  </a:lnTo>
                  <a:lnTo>
                    <a:pt x="383" y="77"/>
                  </a:lnTo>
                  <a:lnTo>
                    <a:pt x="373" y="72"/>
                  </a:lnTo>
                  <a:lnTo>
                    <a:pt x="368" y="69"/>
                  </a:lnTo>
                  <a:lnTo>
                    <a:pt x="364" y="66"/>
                  </a:lnTo>
                  <a:lnTo>
                    <a:pt x="360" y="63"/>
                  </a:lnTo>
                  <a:lnTo>
                    <a:pt x="357" y="60"/>
                  </a:lnTo>
                  <a:lnTo>
                    <a:pt x="355" y="57"/>
                  </a:lnTo>
                  <a:lnTo>
                    <a:pt x="354" y="55"/>
                  </a:lnTo>
                  <a:lnTo>
                    <a:pt x="353" y="53"/>
                  </a:lnTo>
                  <a:lnTo>
                    <a:pt x="350" y="47"/>
                  </a:lnTo>
                  <a:lnTo>
                    <a:pt x="346" y="41"/>
                  </a:lnTo>
                  <a:lnTo>
                    <a:pt x="342" y="35"/>
                  </a:lnTo>
                  <a:lnTo>
                    <a:pt x="338" y="30"/>
                  </a:lnTo>
                  <a:lnTo>
                    <a:pt x="334" y="26"/>
                  </a:lnTo>
                  <a:lnTo>
                    <a:pt x="329" y="21"/>
                  </a:lnTo>
                  <a:lnTo>
                    <a:pt x="324" y="17"/>
                  </a:lnTo>
                  <a:lnTo>
                    <a:pt x="319" y="14"/>
                  </a:lnTo>
                  <a:lnTo>
                    <a:pt x="314" y="11"/>
                  </a:lnTo>
                  <a:lnTo>
                    <a:pt x="308" y="8"/>
                  </a:lnTo>
                  <a:lnTo>
                    <a:pt x="302" y="5"/>
                  </a:lnTo>
                  <a:lnTo>
                    <a:pt x="296" y="3"/>
                  </a:lnTo>
                  <a:lnTo>
                    <a:pt x="289" y="2"/>
                  </a:lnTo>
                  <a:lnTo>
                    <a:pt x="283" y="1"/>
                  </a:lnTo>
                  <a:lnTo>
                    <a:pt x="275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49" y="1"/>
                  </a:lnTo>
                  <a:lnTo>
                    <a:pt x="239" y="3"/>
                  </a:lnTo>
                  <a:lnTo>
                    <a:pt x="229" y="5"/>
                  </a:lnTo>
                  <a:lnTo>
                    <a:pt x="218" y="8"/>
                  </a:lnTo>
                  <a:lnTo>
                    <a:pt x="208" y="11"/>
                  </a:lnTo>
                  <a:lnTo>
                    <a:pt x="189" y="17"/>
                  </a:lnTo>
                  <a:lnTo>
                    <a:pt x="182" y="19"/>
                  </a:lnTo>
                  <a:lnTo>
                    <a:pt x="174" y="21"/>
                  </a:lnTo>
                  <a:lnTo>
                    <a:pt x="160" y="26"/>
                  </a:lnTo>
                  <a:lnTo>
                    <a:pt x="154" y="28"/>
                  </a:lnTo>
                  <a:lnTo>
                    <a:pt x="147" y="30"/>
                  </a:lnTo>
                  <a:lnTo>
                    <a:pt x="141" y="31"/>
                  </a:lnTo>
                  <a:lnTo>
                    <a:pt x="138" y="31"/>
                  </a:lnTo>
                  <a:lnTo>
                    <a:pt x="135" y="31"/>
                  </a:lnTo>
                  <a:lnTo>
                    <a:pt x="118" y="31"/>
                  </a:lnTo>
                  <a:lnTo>
                    <a:pt x="109" y="32"/>
                  </a:lnTo>
                  <a:lnTo>
                    <a:pt x="98" y="34"/>
                  </a:lnTo>
                  <a:lnTo>
                    <a:pt x="87" y="36"/>
                  </a:lnTo>
                  <a:lnTo>
                    <a:pt x="81" y="38"/>
                  </a:lnTo>
                  <a:lnTo>
                    <a:pt x="76" y="40"/>
                  </a:lnTo>
                  <a:lnTo>
                    <a:pt x="70" y="43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3"/>
                  </a:lnTo>
                  <a:lnTo>
                    <a:pt x="51" y="56"/>
                  </a:lnTo>
                  <a:lnTo>
                    <a:pt x="48" y="59"/>
                  </a:lnTo>
                  <a:lnTo>
                    <a:pt x="43" y="64"/>
                  </a:lnTo>
                  <a:lnTo>
                    <a:pt x="38" y="71"/>
                  </a:lnTo>
                  <a:lnTo>
                    <a:pt x="34" y="77"/>
                  </a:lnTo>
                  <a:lnTo>
                    <a:pt x="30" y="84"/>
                  </a:lnTo>
                  <a:lnTo>
                    <a:pt x="26" y="91"/>
                  </a:lnTo>
                  <a:lnTo>
                    <a:pt x="20" y="104"/>
                  </a:lnTo>
                  <a:lnTo>
                    <a:pt x="13" y="123"/>
                  </a:lnTo>
                  <a:lnTo>
                    <a:pt x="8" y="142"/>
                  </a:lnTo>
                  <a:lnTo>
                    <a:pt x="4" y="160"/>
                  </a:lnTo>
                  <a:lnTo>
                    <a:pt x="1" y="178"/>
                  </a:lnTo>
                  <a:lnTo>
                    <a:pt x="0" y="195"/>
                  </a:lnTo>
                  <a:lnTo>
                    <a:pt x="0" y="212"/>
                  </a:lnTo>
                  <a:lnTo>
                    <a:pt x="2" y="229"/>
                  </a:lnTo>
                  <a:lnTo>
                    <a:pt x="4" y="237"/>
                  </a:lnTo>
                  <a:lnTo>
                    <a:pt x="6" y="245"/>
                  </a:lnTo>
                  <a:lnTo>
                    <a:pt x="10" y="256"/>
                  </a:lnTo>
                  <a:lnTo>
                    <a:pt x="14" y="266"/>
                  </a:lnTo>
                  <a:lnTo>
                    <a:pt x="19" y="277"/>
                  </a:lnTo>
                  <a:lnTo>
                    <a:pt x="25" y="286"/>
                  </a:lnTo>
                  <a:lnTo>
                    <a:pt x="30" y="296"/>
                  </a:lnTo>
                  <a:lnTo>
                    <a:pt x="37" y="305"/>
                  </a:lnTo>
                  <a:lnTo>
                    <a:pt x="43" y="313"/>
                  </a:lnTo>
                  <a:lnTo>
                    <a:pt x="50" y="321"/>
                  </a:lnTo>
                  <a:lnTo>
                    <a:pt x="58" y="329"/>
                  </a:lnTo>
                  <a:lnTo>
                    <a:pt x="66" y="336"/>
                  </a:lnTo>
                  <a:lnTo>
                    <a:pt x="74" y="342"/>
                  </a:lnTo>
                  <a:lnTo>
                    <a:pt x="82" y="348"/>
                  </a:lnTo>
                  <a:lnTo>
                    <a:pt x="91" y="353"/>
                  </a:lnTo>
                  <a:lnTo>
                    <a:pt x="100" y="357"/>
                  </a:lnTo>
                  <a:lnTo>
                    <a:pt x="109" y="361"/>
                  </a:lnTo>
                  <a:close/>
                  <a:moveTo>
                    <a:pt x="104" y="132"/>
                  </a:moveTo>
                  <a:lnTo>
                    <a:pt x="108" y="125"/>
                  </a:lnTo>
                  <a:lnTo>
                    <a:pt x="110" y="120"/>
                  </a:lnTo>
                  <a:lnTo>
                    <a:pt x="111" y="119"/>
                  </a:lnTo>
                  <a:lnTo>
                    <a:pt x="111" y="117"/>
                  </a:lnTo>
                  <a:lnTo>
                    <a:pt x="112" y="117"/>
                  </a:lnTo>
                  <a:lnTo>
                    <a:pt x="112" y="116"/>
                  </a:lnTo>
                  <a:lnTo>
                    <a:pt x="113" y="116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6" y="114"/>
                  </a:lnTo>
                  <a:lnTo>
                    <a:pt x="119" y="114"/>
                  </a:lnTo>
                  <a:lnTo>
                    <a:pt x="123" y="113"/>
                  </a:lnTo>
                  <a:lnTo>
                    <a:pt x="127" y="113"/>
                  </a:lnTo>
                  <a:lnTo>
                    <a:pt x="135" y="113"/>
                  </a:lnTo>
                  <a:lnTo>
                    <a:pt x="141" y="113"/>
                  </a:lnTo>
                  <a:lnTo>
                    <a:pt x="151" y="113"/>
                  </a:lnTo>
                  <a:lnTo>
                    <a:pt x="160" y="111"/>
                  </a:lnTo>
                  <a:lnTo>
                    <a:pt x="171" y="110"/>
                  </a:lnTo>
                  <a:lnTo>
                    <a:pt x="181" y="107"/>
                  </a:lnTo>
                  <a:lnTo>
                    <a:pt x="201" y="102"/>
                  </a:lnTo>
                  <a:lnTo>
                    <a:pt x="220" y="96"/>
                  </a:lnTo>
                  <a:lnTo>
                    <a:pt x="249" y="87"/>
                  </a:lnTo>
                  <a:lnTo>
                    <a:pt x="256" y="85"/>
                  </a:lnTo>
                  <a:lnTo>
                    <a:pt x="263" y="83"/>
                  </a:lnTo>
                  <a:lnTo>
                    <a:pt x="269" y="82"/>
                  </a:lnTo>
                  <a:lnTo>
                    <a:pt x="271" y="82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7" y="82"/>
                  </a:lnTo>
                  <a:lnTo>
                    <a:pt x="278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0" y="84"/>
                  </a:lnTo>
                  <a:lnTo>
                    <a:pt x="281" y="85"/>
                  </a:lnTo>
                  <a:lnTo>
                    <a:pt x="282" y="87"/>
                  </a:lnTo>
                  <a:lnTo>
                    <a:pt x="287" y="96"/>
                  </a:lnTo>
                  <a:lnTo>
                    <a:pt x="292" y="105"/>
                  </a:lnTo>
                  <a:lnTo>
                    <a:pt x="298" y="113"/>
                  </a:lnTo>
                  <a:lnTo>
                    <a:pt x="305" y="120"/>
                  </a:lnTo>
                  <a:lnTo>
                    <a:pt x="312" y="126"/>
                  </a:lnTo>
                  <a:lnTo>
                    <a:pt x="320" y="133"/>
                  </a:lnTo>
                  <a:lnTo>
                    <a:pt x="328" y="138"/>
                  </a:lnTo>
                  <a:lnTo>
                    <a:pt x="337" y="143"/>
                  </a:lnTo>
                  <a:lnTo>
                    <a:pt x="355" y="152"/>
                  </a:lnTo>
                  <a:lnTo>
                    <a:pt x="374" y="160"/>
                  </a:lnTo>
                  <a:lnTo>
                    <a:pt x="393" y="166"/>
                  </a:lnTo>
                  <a:lnTo>
                    <a:pt x="412" y="172"/>
                  </a:lnTo>
                  <a:lnTo>
                    <a:pt x="421" y="174"/>
                  </a:lnTo>
                  <a:lnTo>
                    <a:pt x="429" y="176"/>
                  </a:lnTo>
                  <a:lnTo>
                    <a:pt x="436" y="179"/>
                  </a:lnTo>
                  <a:lnTo>
                    <a:pt x="444" y="182"/>
                  </a:lnTo>
                  <a:lnTo>
                    <a:pt x="458" y="188"/>
                  </a:lnTo>
                  <a:lnTo>
                    <a:pt x="471" y="194"/>
                  </a:lnTo>
                  <a:lnTo>
                    <a:pt x="479" y="198"/>
                  </a:lnTo>
                  <a:lnTo>
                    <a:pt x="486" y="201"/>
                  </a:lnTo>
                  <a:lnTo>
                    <a:pt x="493" y="204"/>
                  </a:lnTo>
                  <a:lnTo>
                    <a:pt x="500" y="206"/>
                  </a:lnTo>
                  <a:lnTo>
                    <a:pt x="506" y="207"/>
                  </a:lnTo>
                  <a:lnTo>
                    <a:pt x="512" y="208"/>
                  </a:lnTo>
                  <a:lnTo>
                    <a:pt x="518" y="209"/>
                  </a:lnTo>
                  <a:lnTo>
                    <a:pt x="522" y="209"/>
                  </a:lnTo>
                  <a:lnTo>
                    <a:pt x="536" y="209"/>
                  </a:lnTo>
                  <a:lnTo>
                    <a:pt x="545" y="209"/>
                  </a:lnTo>
                  <a:lnTo>
                    <a:pt x="547" y="209"/>
                  </a:lnTo>
                  <a:lnTo>
                    <a:pt x="553" y="216"/>
                  </a:lnTo>
                  <a:lnTo>
                    <a:pt x="560" y="224"/>
                  </a:lnTo>
                  <a:lnTo>
                    <a:pt x="565" y="232"/>
                  </a:lnTo>
                  <a:lnTo>
                    <a:pt x="571" y="240"/>
                  </a:lnTo>
                  <a:lnTo>
                    <a:pt x="576" y="248"/>
                  </a:lnTo>
                  <a:lnTo>
                    <a:pt x="579" y="256"/>
                  </a:lnTo>
                  <a:lnTo>
                    <a:pt x="581" y="261"/>
                  </a:lnTo>
                  <a:lnTo>
                    <a:pt x="582" y="265"/>
                  </a:lnTo>
                  <a:lnTo>
                    <a:pt x="583" y="269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4" y="282"/>
                  </a:lnTo>
                  <a:lnTo>
                    <a:pt x="584" y="284"/>
                  </a:lnTo>
                  <a:lnTo>
                    <a:pt x="584" y="285"/>
                  </a:lnTo>
                  <a:lnTo>
                    <a:pt x="583" y="286"/>
                  </a:lnTo>
                  <a:lnTo>
                    <a:pt x="583" y="287"/>
                  </a:lnTo>
                  <a:lnTo>
                    <a:pt x="583" y="288"/>
                  </a:lnTo>
                  <a:lnTo>
                    <a:pt x="582" y="288"/>
                  </a:lnTo>
                  <a:lnTo>
                    <a:pt x="582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75" y="298"/>
                  </a:lnTo>
                  <a:lnTo>
                    <a:pt x="569" y="304"/>
                  </a:lnTo>
                  <a:lnTo>
                    <a:pt x="564" y="310"/>
                  </a:lnTo>
                  <a:lnTo>
                    <a:pt x="558" y="314"/>
                  </a:lnTo>
                  <a:lnTo>
                    <a:pt x="553" y="319"/>
                  </a:lnTo>
                  <a:lnTo>
                    <a:pt x="547" y="322"/>
                  </a:lnTo>
                  <a:lnTo>
                    <a:pt x="533" y="330"/>
                  </a:lnTo>
                  <a:lnTo>
                    <a:pt x="529" y="332"/>
                  </a:lnTo>
                  <a:lnTo>
                    <a:pt x="525" y="335"/>
                  </a:lnTo>
                  <a:lnTo>
                    <a:pt x="516" y="341"/>
                  </a:lnTo>
                  <a:lnTo>
                    <a:pt x="507" y="347"/>
                  </a:lnTo>
                  <a:lnTo>
                    <a:pt x="497" y="355"/>
                  </a:lnTo>
                  <a:lnTo>
                    <a:pt x="491" y="360"/>
                  </a:lnTo>
                  <a:lnTo>
                    <a:pt x="486" y="365"/>
                  </a:lnTo>
                  <a:lnTo>
                    <a:pt x="481" y="370"/>
                  </a:lnTo>
                  <a:lnTo>
                    <a:pt x="477" y="375"/>
                  </a:lnTo>
                  <a:lnTo>
                    <a:pt x="463" y="395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61" y="398"/>
                  </a:lnTo>
                  <a:lnTo>
                    <a:pt x="460" y="399"/>
                  </a:lnTo>
                  <a:lnTo>
                    <a:pt x="460" y="400"/>
                  </a:lnTo>
                  <a:lnTo>
                    <a:pt x="459" y="401"/>
                  </a:lnTo>
                  <a:lnTo>
                    <a:pt x="458" y="402"/>
                  </a:lnTo>
                  <a:lnTo>
                    <a:pt x="457" y="403"/>
                  </a:lnTo>
                  <a:lnTo>
                    <a:pt x="439" y="428"/>
                  </a:lnTo>
                  <a:lnTo>
                    <a:pt x="419" y="454"/>
                  </a:lnTo>
                  <a:lnTo>
                    <a:pt x="400" y="477"/>
                  </a:lnTo>
                  <a:lnTo>
                    <a:pt x="392" y="486"/>
                  </a:lnTo>
                  <a:lnTo>
                    <a:pt x="384" y="494"/>
                  </a:lnTo>
                  <a:lnTo>
                    <a:pt x="378" y="500"/>
                  </a:lnTo>
                  <a:lnTo>
                    <a:pt x="373" y="504"/>
                  </a:lnTo>
                  <a:lnTo>
                    <a:pt x="370" y="508"/>
                  </a:lnTo>
                  <a:lnTo>
                    <a:pt x="368" y="509"/>
                  </a:lnTo>
                  <a:lnTo>
                    <a:pt x="368" y="510"/>
                  </a:lnTo>
                  <a:lnTo>
                    <a:pt x="367" y="510"/>
                  </a:lnTo>
                  <a:lnTo>
                    <a:pt x="365" y="511"/>
                  </a:lnTo>
                  <a:lnTo>
                    <a:pt x="364" y="511"/>
                  </a:lnTo>
                  <a:lnTo>
                    <a:pt x="362" y="512"/>
                  </a:lnTo>
                  <a:lnTo>
                    <a:pt x="361" y="513"/>
                  </a:lnTo>
                  <a:lnTo>
                    <a:pt x="359" y="515"/>
                  </a:lnTo>
                  <a:lnTo>
                    <a:pt x="358" y="516"/>
                  </a:lnTo>
                  <a:lnTo>
                    <a:pt x="355" y="520"/>
                  </a:lnTo>
                  <a:lnTo>
                    <a:pt x="336" y="542"/>
                  </a:lnTo>
                  <a:lnTo>
                    <a:pt x="333" y="544"/>
                  </a:lnTo>
                  <a:lnTo>
                    <a:pt x="328" y="547"/>
                  </a:lnTo>
                  <a:lnTo>
                    <a:pt x="315" y="555"/>
                  </a:lnTo>
                  <a:lnTo>
                    <a:pt x="298" y="564"/>
                  </a:lnTo>
                  <a:lnTo>
                    <a:pt x="279" y="573"/>
                  </a:lnTo>
                  <a:lnTo>
                    <a:pt x="278" y="528"/>
                  </a:lnTo>
                  <a:lnTo>
                    <a:pt x="276" y="484"/>
                  </a:lnTo>
                  <a:lnTo>
                    <a:pt x="268" y="395"/>
                  </a:lnTo>
                  <a:lnTo>
                    <a:pt x="265" y="376"/>
                  </a:lnTo>
                  <a:lnTo>
                    <a:pt x="263" y="365"/>
                  </a:lnTo>
                  <a:lnTo>
                    <a:pt x="259" y="353"/>
                  </a:lnTo>
                  <a:lnTo>
                    <a:pt x="254" y="340"/>
                  </a:lnTo>
                  <a:lnTo>
                    <a:pt x="251" y="334"/>
                  </a:lnTo>
                  <a:lnTo>
                    <a:pt x="248" y="328"/>
                  </a:lnTo>
                  <a:lnTo>
                    <a:pt x="244" y="321"/>
                  </a:lnTo>
                  <a:lnTo>
                    <a:pt x="240" y="315"/>
                  </a:lnTo>
                  <a:lnTo>
                    <a:pt x="235" y="310"/>
                  </a:lnTo>
                  <a:lnTo>
                    <a:pt x="229" y="304"/>
                  </a:lnTo>
                  <a:lnTo>
                    <a:pt x="225" y="301"/>
                  </a:lnTo>
                  <a:lnTo>
                    <a:pt x="220" y="299"/>
                  </a:lnTo>
                  <a:lnTo>
                    <a:pt x="212" y="294"/>
                  </a:lnTo>
                  <a:lnTo>
                    <a:pt x="203" y="291"/>
                  </a:lnTo>
                  <a:lnTo>
                    <a:pt x="194" y="288"/>
                  </a:lnTo>
                  <a:lnTo>
                    <a:pt x="185" y="286"/>
                  </a:lnTo>
                  <a:lnTo>
                    <a:pt x="177" y="284"/>
                  </a:lnTo>
                  <a:lnTo>
                    <a:pt x="161" y="282"/>
                  </a:lnTo>
                  <a:lnTo>
                    <a:pt x="158" y="282"/>
                  </a:lnTo>
                  <a:lnTo>
                    <a:pt x="155" y="282"/>
                  </a:lnTo>
                  <a:lnTo>
                    <a:pt x="152" y="281"/>
                  </a:lnTo>
                  <a:lnTo>
                    <a:pt x="150" y="280"/>
                  </a:lnTo>
                  <a:lnTo>
                    <a:pt x="146" y="279"/>
                  </a:lnTo>
                  <a:lnTo>
                    <a:pt x="143" y="279"/>
                  </a:lnTo>
                  <a:lnTo>
                    <a:pt x="142" y="279"/>
                  </a:lnTo>
                  <a:lnTo>
                    <a:pt x="141" y="279"/>
                  </a:lnTo>
                  <a:lnTo>
                    <a:pt x="137" y="278"/>
                  </a:lnTo>
                  <a:lnTo>
                    <a:pt x="133" y="276"/>
                  </a:lnTo>
                  <a:lnTo>
                    <a:pt x="129" y="274"/>
                  </a:lnTo>
                  <a:lnTo>
                    <a:pt x="125" y="272"/>
                  </a:lnTo>
                  <a:lnTo>
                    <a:pt x="122" y="269"/>
                  </a:lnTo>
                  <a:lnTo>
                    <a:pt x="118" y="266"/>
                  </a:lnTo>
                  <a:lnTo>
                    <a:pt x="115" y="263"/>
                  </a:lnTo>
                  <a:lnTo>
                    <a:pt x="112" y="259"/>
                  </a:lnTo>
                  <a:lnTo>
                    <a:pt x="109" y="255"/>
                  </a:lnTo>
                  <a:lnTo>
                    <a:pt x="106" y="251"/>
                  </a:lnTo>
                  <a:lnTo>
                    <a:pt x="101" y="243"/>
                  </a:lnTo>
                  <a:lnTo>
                    <a:pt x="97" y="233"/>
                  </a:lnTo>
                  <a:lnTo>
                    <a:pt x="93" y="223"/>
                  </a:lnTo>
                  <a:lnTo>
                    <a:pt x="92" y="219"/>
                  </a:lnTo>
                  <a:lnTo>
                    <a:pt x="91" y="215"/>
                  </a:lnTo>
                  <a:lnTo>
                    <a:pt x="91" y="210"/>
                  </a:lnTo>
                  <a:lnTo>
                    <a:pt x="90" y="206"/>
                  </a:lnTo>
                  <a:lnTo>
                    <a:pt x="90" y="195"/>
                  </a:lnTo>
                  <a:lnTo>
                    <a:pt x="91" y="184"/>
                  </a:lnTo>
                  <a:lnTo>
                    <a:pt x="93" y="172"/>
                  </a:lnTo>
                  <a:lnTo>
                    <a:pt x="96" y="159"/>
                  </a:lnTo>
                  <a:lnTo>
                    <a:pt x="99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32"/>
          <p:cNvGrpSpPr/>
          <p:nvPr/>
        </p:nvGrpSpPr>
        <p:grpSpPr>
          <a:xfrm>
            <a:off x="4820504" y="3899400"/>
            <a:ext cx="2689719" cy="1822974"/>
            <a:chOff x="4959897" y="4040247"/>
            <a:chExt cx="2207520" cy="1496161"/>
          </a:xfrm>
        </p:grpSpPr>
        <p:sp>
          <p:nvSpPr>
            <p:cNvPr id="2080" name="Google Shape;2080;p32"/>
            <p:cNvSpPr/>
            <p:nvPr/>
          </p:nvSpPr>
          <p:spPr>
            <a:xfrm>
              <a:off x="5051336" y="4633528"/>
              <a:ext cx="19080" cy="21960"/>
            </a:xfrm>
            <a:custGeom>
              <a:avLst/>
              <a:gdLst/>
              <a:ahLst/>
              <a:cxnLst/>
              <a:rect l="l" t="t" r="r" b="b"/>
              <a:pathLst>
                <a:path w="54" h="62" extrusionOk="0">
                  <a:moveTo>
                    <a:pt x="34" y="0"/>
                  </a:moveTo>
                  <a:lnTo>
                    <a:pt x="0" y="60"/>
                  </a:lnTo>
                  <a:lnTo>
                    <a:pt x="0" y="62"/>
                  </a:lnTo>
                  <a:lnTo>
                    <a:pt x="54" y="37"/>
                  </a:lnTo>
                  <a:lnTo>
                    <a:pt x="53" y="35"/>
                  </a:lnTo>
                  <a:lnTo>
                    <a:pt x="6" y="57"/>
                  </a:lnTo>
                  <a:lnTo>
                    <a:pt x="34" y="3"/>
                  </a:lnTo>
                  <a:lnTo>
                    <a:pt x="44" y="19"/>
                  </a:lnTo>
                  <a:close/>
                  <a:moveTo>
                    <a:pt x="44" y="19"/>
                  </a:moveTo>
                  <a:lnTo>
                    <a:pt x="54" y="34"/>
                  </a:lnTo>
                  <a:lnTo>
                    <a:pt x="53" y="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272017" y="4376488"/>
              <a:ext cx="110160" cy="106560"/>
            </a:xfrm>
            <a:custGeom>
              <a:avLst/>
              <a:gdLst/>
              <a:ahLst/>
              <a:cxnLst/>
              <a:rect l="l" t="t" r="r" b="b"/>
              <a:pathLst>
                <a:path w="307" h="297" extrusionOk="0">
                  <a:moveTo>
                    <a:pt x="37" y="218"/>
                  </a:moveTo>
                  <a:lnTo>
                    <a:pt x="130" y="297"/>
                  </a:lnTo>
                  <a:lnTo>
                    <a:pt x="132" y="295"/>
                  </a:lnTo>
                  <a:lnTo>
                    <a:pt x="107" y="204"/>
                  </a:lnTo>
                  <a:lnTo>
                    <a:pt x="180" y="232"/>
                  </a:lnTo>
                  <a:lnTo>
                    <a:pt x="203" y="239"/>
                  </a:lnTo>
                  <a:lnTo>
                    <a:pt x="204" y="239"/>
                  </a:lnTo>
                  <a:lnTo>
                    <a:pt x="107" y="204"/>
                  </a:lnTo>
                  <a:lnTo>
                    <a:pt x="180" y="139"/>
                  </a:lnTo>
                  <a:lnTo>
                    <a:pt x="195" y="127"/>
                  </a:lnTo>
                  <a:lnTo>
                    <a:pt x="200" y="173"/>
                  </a:lnTo>
                  <a:lnTo>
                    <a:pt x="209" y="239"/>
                  </a:lnTo>
                  <a:lnTo>
                    <a:pt x="279" y="274"/>
                  </a:lnTo>
                  <a:lnTo>
                    <a:pt x="279" y="280"/>
                  </a:lnTo>
                  <a:lnTo>
                    <a:pt x="282" y="270"/>
                  </a:lnTo>
                  <a:lnTo>
                    <a:pt x="212" y="237"/>
                  </a:lnTo>
                  <a:lnTo>
                    <a:pt x="255" y="160"/>
                  </a:lnTo>
                  <a:lnTo>
                    <a:pt x="253" y="158"/>
                  </a:lnTo>
                  <a:lnTo>
                    <a:pt x="212" y="235"/>
                  </a:lnTo>
                  <a:lnTo>
                    <a:pt x="203" y="161"/>
                  </a:lnTo>
                  <a:lnTo>
                    <a:pt x="197" y="125"/>
                  </a:lnTo>
                  <a:lnTo>
                    <a:pt x="248" y="153"/>
                  </a:lnTo>
                  <a:lnTo>
                    <a:pt x="247" y="146"/>
                  </a:lnTo>
                  <a:lnTo>
                    <a:pt x="197" y="122"/>
                  </a:lnTo>
                  <a:lnTo>
                    <a:pt x="225" y="61"/>
                  </a:lnTo>
                  <a:lnTo>
                    <a:pt x="224" y="55"/>
                  </a:lnTo>
                  <a:lnTo>
                    <a:pt x="195" y="116"/>
                  </a:lnTo>
                  <a:lnTo>
                    <a:pt x="195" y="29"/>
                  </a:lnTo>
                  <a:lnTo>
                    <a:pt x="223" y="50"/>
                  </a:lnTo>
                  <a:lnTo>
                    <a:pt x="225" y="46"/>
                  </a:lnTo>
                  <a:lnTo>
                    <a:pt x="217" y="40"/>
                  </a:lnTo>
                  <a:lnTo>
                    <a:pt x="197" y="26"/>
                  </a:lnTo>
                  <a:lnTo>
                    <a:pt x="238" y="8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7" y="0"/>
                  </a:lnTo>
                  <a:lnTo>
                    <a:pt x="186" y="20"/>
                  </a:lnTo>
                  <a:lnTo>
                    <a:pt x="186" y="105"/>
                  </a:lnTo>
                  <a:lnTo>
                    <a:pt x="195" y="122"/>
                  </a:lnTo>
                  <a:lnTo>
                    <a:pt x="110" y="195"/>
                  </a:lnTo>
                  <a:lnTo>
                    <a:pt x="159" y="58"/>
                  </a:lnTo>
                  <a:lnTo>
                    <a:pt x="155" y="48"/>
                  </a:lnTo>
                  <a:lnTo>
                    <a:pt x="56" y="34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48" y="150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96" y="201"/>
                  </a:lnTo>
                  <a:close/>
                  <a:moveTo>
                    <a:pt x="203" y="239"/>
                  </a:moveTo>
                  <a:lnTo>
                    <a:pt x="206" y="240"/>
                  </a:lnTo>
                  <a:lnTo>
                    <a:pt x="133" y="297"/>
                  </a:lnTo>
                  <a:lnTo>
                    <a:pt x="132" y="295"/>
                  </a:lnTo>
                  <a:close/>
                  <a:moveTo>
                    <a:pt x="206" y="237"/>
                  </a:moveTo>
                  <a:lnTo>
                    <a:pt x="209" y="239"/>
                  </a:lnTo>
                  <a:lnTo>
                    <a:pt x="209" y="240"/>
                  </a:lnTo>
                  <a:lnTo>
                    <a:pt x="204" y="239"/>
                  </a:lnTo>
                  <a:close/>
                  <a:moveTo>
                    <a:pt x="284" y="266"/>
                  </a:moveTo>
                  <a:lnTo>
                    <a:pt x="285" y="271"/>
                  </a:lnTo>
                  <a:lnTo>
                    <a:pt x="282" y="270"/>
                  </a:lnTo>
                  <a:close/>
                  <a:moveTo>
                    <a:pt x="284" y="263"/>
                  </a:moveTo>
                  <a:lnTo>
                    <a:pt x="261" y="167"/>
                  </a:lnTo>
                  <a:lnTo>
                    <a:pt x="259" y="164"/>
                  </a:lnTo>
                  <a:lnTo>
                    <a:pt x="284" y="266"/>
                  </a:lnTo>
                  <a:close/>
                  <a:moveTo>
                    <a:pt x="302" y="209"/>
                  </a:moveTo>
                  <a:lnTo>
                    <a:pt x="261" y="167"/>
                  </a:lnTo>
                  <a:lnTo>
                    <a:pt x="259" y="158"/>
                  </a:lnTo>
                  <a:lnTo>
                    <a:pt x="307" y="212"/>
                  </a:lnTo>
                  <a:lnTo>
                    <a:pt x="288" y="277"/>
                  </a:lnTo>
                  <a:lnTo>
                    <a:pt x="284" y="263"/>
                  </a:lnTo>
                  <a:close/>
                  <a:moveTo>
                    <a:pt x="255" y="160"/>
                  </a:moveTo>
                  <a:lnTo>
                    <a:pt x="257" y="156"/>
                  </a:lnTo>
                  <a:lnTo>
                    <a:pt x="259" y="164"/>
                  </a:lnTo>
                  <a:close/>
                  <a:moveTo>
                    <a:pt x="248" y="153"/>
                  </a:moveTo>
                  <a:lnTo>
                    <a:pt x="254" y="156"/>
                  </a:lnTo>
                  <a:lnTo>
                    <a:pt x="253" y="158"/>
                  </a:lnTo>
                  <a:close/>
                  <a:moveTo>
                    <a:pt x="225" y="61"/>
                  </a:moveTo>
                  <a:lnTo>
                    <a:pt x="228" y="54"/>
                  </a:lnTo>
                  <a:lnTo>
                    <a:pt x="254" y="150"/>
                  </a:lnTo>
                  <a:lnTo>
                    <a:pt x="247" y="146"/>
                  </a:lnTo>
                  <a:close/>
                  <a:moveTo>
                    <a:pt x="223" y="51"/>
                  </a:moveTo>
                  <a:lnTo>
                    <a:pt x="223" y="50"/>
                  </a:lnTo>
                  <a:lnTo>
                    <a:pt x="226" y="51"/>
                  </a:lnTo>
                  <a:lnTo>
                    <a:pt x="224" y="55"/>
                  </a:lnTo>
                  <a:close/>
                  <a:moveTo>
                    <a:pt x="238" y="8"/>
                  </a:moveTo>
                  <a:lnTo>
                    <a:pt x="243" y="6"/>
                  </a:lnTo>
                  <a:lnTo>
                    <a:pt x="228" y="48"/>
                  </a:lnTo>
                  <a:lnTo>
                    <a:pt x="225" y="46"/>
                  </a:lnTo>
                  <a:close/>
                  <a:moveTo>
                    <a:pt x="186" y="113"/>
                  </a:moveTo>
                  <a:lnTo>
                    <a:pt x="159" y="58"/>
                  </a:lnTo>
                  <a:lnTo>
                    <a:pt x="161" y="54"/>
                  </a:lnTo>
                  <a:lnTo>
                    <a:pt x="186" y="105"/>
                  </a:lnTo>
                  <a:close/>
                  <a:moveTo>
                    <a:pt x="59" y="153"/>
                  </a:moveTo>
                  <a:lnTo>
                    <a:pt x="158" y="57"/>
                  </a:lnTo>
                  <a:lnTo>
                    <a:pt x="107" y="198"/>
                  </a:lnTo>
                  <a:close/>
                  <a:moveTo>
                    <a:pt x="56" y="153"/>
                  </a:moveTo>
                  <a:lnTo>
                    <a:pt x="62" y="43"/>
                  </a:lnTo>
                  <a:lnTo>
                    <a:pt x="155" y="57"/>
                  </a:lnTo>
                  <a:close/>
                  <a:moveTo>
                    <a:pt x="59" y="43"/>
                  </a:moveTo>
                  <a:lnTo>
                    <a:pt x="53" y="153"/>
                  </a:lnTo>
                  <a:lnTo>
                    <a:pt x="6" y="113"/>
                  </a:lnTo>
                  <a:close/>
                  <a:moveTo>
                    <a:pt x="56" y="156"/>
                  </a:moveTo>
                  <a:lnTo>
                    <a:pt x="70" y="170"/>
                  </a:lnTo>
                  <a:lnTo>
                    <a:pt x="101" y="201"/>
                  </a:lnTo>
                  <a:lnTo>
                    <a:pt x="6" y="190"/>
                  </a:lnTo>
                  <a:close/>
                  <a:moveTo>
                    <a:pt x="104" y="204"/>
                  </a:moveTo>
                  <a:lnTo>
                    <a:pt x="130" y="294"/>
                  </a:lnTo>
                  <a:lnTo>
                    <a:pt x="42" y="2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228456" y="4362448"/>
              <a:ext cx="57240" cy="76680"/>
            </a:xfrm>
            <a:custGeom>
              <a:avLst/>
              <a:gdLst/>
              <a:ahLst/>
              <a:cxnLst/>
              <a:rect l="l" t="t" r="r" b="b"/>
              <a:pathLst>
                <a:path w="160" h="214" extrusionOk="0">
                  <a:moveTo>
                    <a:pt x="0" y="138"/>
                  </a:moveTo>
                  <a:lnTo>
                    <a:pt x="31" y="183"/>
                  </a:lnTo>
                  <a:lnTo>
                    <a:pt x="42" y="214"/>
                  </a:lnTo>
                  <a:lnTo>
                    <a:pt x="81" y="178"/>
                  </a:lnTo>
                  <a:lnTo>
                    <a:pt x="110" y="138"/>
                  </a:lnTo>
                  <a:lnTo>
                    <a:pt x="158" y="82"/>
                  </a:lnTo>
                  <a:lnTo>
                    <a:pt x="157" y="80"/>
                  </a:lnTo>
                  <a:lnTo>
                    <a:pt x="115" y="130"/>
                  </a:lnTo>
                  <a:lnTo>
                    <a:pt x="101" y="87"/>
                  </a:lnTo>
                  <a:lnTo>
                    <a:pt x="98" y="76"/>
                  </a:lnTo>
                  <a:lnTo>
                    <a:pt x="138" y="76"/>
                  </a:lnTo>
                  <a:lnTo>
                    <a:pt x="157" y="76"/>
                  </a:lnTo>
                  <a:lnTo>
                    <a:pt x="155" y="33"/>
                  </a:lnTo>
                  <a:lnTo>
                    <a:pt x="158" y="31"/>
                  </a:lnTo>
                  <a:lnTo>
                    <a:pt x="160" y="76"/>
                  </a:lnTo>
                  <a:lnTo>
                    <a:pt x="157" y="80"/>
                  </a:lnTo>
                  <a:lnTo>
                    <a:pt x="157" y="76"/>
                  </a:lnTo>
                  <a:lnTo>
                    <a:pt x="135" y="76"/>
                  </a:lnTo>
                  <a:lnTo>
                    <a:pt x="101" y="76"/>
                  </a:lnTo>
                  <a:lnTo>
                    <a:pt x="141" y="45"/>
                  </a:lnTo>
                  <a:lnTo>
                    <a:pt x="155" y="33"/>
                  </a:lnTo>
                  <a:lnTo>
                    <a:pt x="155" y="31"/>
                  </a:lnTo>
                  <a:lnTo>
                    <a:pt x="152" y="30"/>
                  </a:lnTo>
                  <a:lnTo>
                    <a:pt x="95" y="73"/>
                  </a:lnTo>
                  <a:lnTo>
                    <a:pt x="90" y="25"/>
                  </a:lnTo>
                  <a:lnTo>
                    <a:pt x="87" y="4"/>
                  </a:lnTo>
                  <a:lnTo>
                    <a:pt x="95" y="76"/>
                  </a:lnTo>
                  <a:lnTo>
                    <a:pt x="64" y="76"/>
                  </a:lnTo>
                  <a:lnTo>
                    <a:pt x="33" y="76"/>
                  </a:lnTo>
                  <a:lnTo>
                    <a:pt x="86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31" y="70"/>
                  </a:lnTo>
                  <a:lnTo>
                    <a:pt x="20" y="5"/>
                  </a:lnTo>
                  <a:lnTo>
                    <a:pt x="16" y="6"/>
                  </a:lnTo>
                  <a:lnTo>
                    <a:pt x="28" y="76"/>
                  </a:lnTo>
                  <a:lnTo>
                    <a:pt x="53" y="135"/>
                  </a:lnTo>
                  <a:lnTo>
                    <a:pt x="22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0" y="137"/>
                  </a:lnTo>
                  <a:close/>
                  <a:moveTo>
                    <a:pt x="87" y="4"/>
                  </a:moveTo>
                  <a:lnTo>
                    <a:pt x="87" y="0"/>
                  </a:lnTo>
                  <a:lnTo>
                    <a:pt x="155" y="28"/>
                  </a:lnTo>
                  <a:lnTo>
                    <a:pt x="152" y="30"/>
                  </a:lnTo>
                  <a:close/>
                  <a:moveTo>
                    <a:pt x="86" y="4"/>
                  </a:moveTo>
                  <a:lnTo>
                    <a:pt x="87" y="3"/>
                  </a:lnTo>
                  <a:lnTo>
                    <a:pt x="87" y="4"/>
                  </a:lnTo>
                  <a:close/>
                  <a:moveTo>
                    <a:pt x="20" y="5"/>
                  </a:moveTo>
                  <a:lnTo>
                    <a:pt x="19" y="3"/>
                  </a:lnTo>
                  <a:lnTo>
                    <a:pt x="84" y="0"/>
                  </a:lnTo>
                  <a:lnTo>
                    <a:pt x="82" y="3"/>
                  </a:lnTo>
                  <a:close/>
                  <a:moveTo>
                    <a:pt x="1" y="135"/>
                  </a:moveTo>
                  <a:lnTo>
                    <a:pt x="0" y="135"/>
                  </a:lnTo>
                  <a:lnTo>
                    <a:pt x="28" y="76"/>
                  </a:lnTo>
                  <a:close/>
                  <a:moveTo>
                    <a:pt x="31" y="76"/>
                  </a:moveTo>
                  <a:lnTo>
                    <a:pt x="93" y="79"/>
                  </a:lnTo>
                  <a:lnTo>
                    <a:pt x="56" y="135"/>
                  </a:lnTo>
                  <a:lnTo>
                    <a:pt x="36" y="87"/>
                  </a:lnTo>
                  <a:close/>
                  <a:moveTo>
                    <a:pt x="33" y="178"/>
                  </a:moveTo>
                  <a:lnTo>
                    <a:pt x="5" y="138"/>
                  </a:lnTo>
                  <a:lnTo>
                    <a:pt x="56" y="138"/>
                  </a:lnTo>
                  <a:lnTo>
                    <a:pt x="81" y="172"/>
                  </a:lnTo>
                  <a:lnTo>
                    <a:pt x="47" y="175"/>
                  </a:lnTo>
                  <a:close/>
                  <a:moveTo>
                    <a:pt x="53" y="141"/>
                  </a:moveTo>
                  <a:lnTo>
                    <a:pt x="56" y="138"/>
                  </a:lnTo>
                  <a:lnTo>
                    <a:pt x="33" y="178"/>
                  </a:lnTo>
                  <a:close/>
                  <a:moveTo>
                    <a:pt x="112" y="133"/>
                  </a:moveTo>
                  <a:lnTo>
                    <a:pt x="62" y="135"/>
                  </a:lnTo>
                  <a:lnTo>
                    <a:pt x="98" y="79"/>
                  </a:lnTo>
                  <a:lnTo>
                    <a:pt x="112" y="127"/>
                  </a:lnTo>
                  <a:close/>
                  <a:moveTo>
                    <a:pt x="45" y="209"/>
                  </a:moveTo>
                  <a:lnTo>
                    <a:pt x="33" y="181"/>
                  </a:lnTo>
                  <a:lnTo>
                    <a:pt x="79" y="175"/>
                  </a:lnTo>
                  <a:close/>
                  <a:moveTo>
                    <a:pt x="84" y="172"/>
                  </a:moveTo>
                  <a:lnTo>
                    <a:pt x="59" y="138"/>
                  </a:lnTo>
                  <a:lnTo>
                    <a:pt x="110" y="1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5285337" y="4306648"/>
              <a:ext cx="68400" cy="58320"/>
            </a:xfrm>
            <a:custGeom>
              <a:avLst/>
              <a:gdLst/>
              <a:ahLst/>
              <a:cxnLst/>
              <a:rect l="l" t="t" r="r" b="b"/>
              <a:pathLst>
                <a:path w="191" h="163" extrusionOk="0">
                  <a:moveTo>
                    <a:pt x="0" y="70"/>
                  </a:moveTo>
                  <a:lnTo>
                    <a:pt x="16" y="127"/>
                  </a:lnTo>
                  <a:lnTo>
                    <a:pt x="81" y="121"/>
                  </a:lnTo>
                  <a:lnTo>
                    <a:pt x="48" y="161"/>
                  </a:lnTo>
                  <a:lnTo>
                    <a:pt x="66" y="162"/>
                  </a:lnTo>
                  <a:lnTo>
                    <a:pt x="50" y="161"/>
                  </a:lnTo>
                  <a:lnTo>
                    <a:pt x="81" y="121"/>
                  </a:lnTo>
                  <a:lnTo>
                    <a:pt x="81" y="163"/>
                  </a:lnTo>
                  <a:lnTo>
                    <a:pt x="84" y="163"/>
                  </a:lnTo>
                  <a:lnTo>
                    <a:pt x="127" y="127"/>
                  </a:lnTo>
                  <a:lnTo>
                    <a:pt x="105" y="121"/>
                  </a:lnTo>
                  <a:lnTo>
                    <a:pt x="94" y="119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7" y="118"/>
                  </a:lnTo>
                  <a:lnTo>
                    <a:pt x="98" y="84"/>
                  </a:lnTo>
                  <a:lnTo>
                    <a:pt x="115" y="110"/>
                  </a:lnTo>
                  <a:lnTo>
                    <a:pt x="127" y="127"/>
                  </a:lnTo>
                  <a:lnTo>
                    <a:pt x="129" y="126"/>
                  </a:lnTo>
                  <a:lnTo>
                    <a:pt x="118" y="113"/>
                  </a:lnTo>
                  <a:lnTo>
                    <a:pt x="98" y="84"/>
                  </a:lnTo>
                  <a:lnTo>
                    <a:pt x="132" y="70"/>
                  </a:lnTo>
                  <a:lnTo>
                    <a:pt x="129" y="125"/>
                  </a:lnTo>
                  <a:lnTo>
                    <a:pt x="132" y="124"/>
                  </a:lnTo>
                  <a:lnTo>
                    <a:pt x="135" y="70"/>
                  </a:lnTo>
                  <a:lnTo>
                    <a:pt x="186" y="97"/>
                  </a:lnTo>
                  <a:lnTo>
                    <a:pt x="189" y="96"/>
                  </a:lnTo>
                  <a:lnTo>
                    <a:pt x="189" y="88"/>
                  </a:lnTo>
                  <a:lnTo>
                    <a:pt x="163" y="45"/>
                  </a:lnTo>
                  <a:lnTo>
                    <a:pt x="189" y="42"/>
                  </a:lnTo>
                  <a:lnTo>
                    <a:pt x="189" y="36"/>
                  </a:lnTo>
                  <a:lnTo>
                    <a:pt x="159" y="42"/>
                  </a:lnTo>
                  <a:lnTo>
                    <a:pt x="160" y="45"/>
                  </a:lnTo>
                  <a:lnTo>
                    <a:pt x="149" y="53"/>
                  </a:lnTo>
                  <a:lnTo>
                    <a:pt x="135" y="65"/>
                  </a:lnTo>
                  <a:lnTo>
                    <a:pt x="138" y="45"/>
                  </a:lnTo>
                  <a:lnTo>
                    <a:pt x="141" y="10"/>
                  </a:lnTo>
                  <a:lnTo>
                    <a:pt x="135" y="0"/>
                  </a:lnTo>
                  <a:lnTo>
                    <a:pt x="98" y="8"/>
                  </a:lnTo>
                  <a:lnTo>
                    <a:pt x="129" y="62"/>
                  </a:lnTo>
                  <a:lnTo>
                    <a:pt x="96" y="73"/>
                  </a:lnTo>
                  <a:lnTo>
                    <a:pt x="48" y="11"/>
                  </a:lnTo>
                  <a:close/>
                  <a:moveTo>
                    <a:pt x="81" y="163"/>
                  </a:moveTo>
                  <a:lnTo>
                    <a:pt x="66" y="162"/>
                  </a:lnTo>
                  <a:close/>
                  <a:moveTo>
                    <a:pt x="129" y="125"/>
                  </a:moveTo>
                  <a:lnTo>
                    <a:pt x="129" y="127"/>
                  </a:lnTo>
                  <a:lnTo>
                    <a:pt x="129" y="126"/>
                  </a:lnTo>
                  <a:close/>
                  <a:moveTo>
                    <a:pt x="186" y="97"/>
                  </a:moveTo>
                  <a:lnTo>
                    <a:pt x="189" y="98"/>
                  </a:lnTo>
                  <a:lnTo>
                    <a:pt x="132" y="127"/>
                  </a:lnTo>
                  <a:lnTo>
                    <a:pt x="132" y="124"/>
                  </a:lnTo>
                  <a:close/>
                  <a:moveTo>
                    <a:pt x="189" y="42"/>
                  </a:moveTo>
                  <a:lnTo>
                    <a:pt x="191" y="42"/>
                  </a:lnTo>
                  <a:lnTo>
                    <a:pt x="191" y="93"/>
                  </a:lnTo>
                  <a:lnTo>
                    <a:pt x="189" y="88"/>
                  </a:lnTo>
                  <a:close/>
                  <a:moveTo>
                    <a:pt x="158" y="42"/>
                  </a:moveTo>
                  <a:lnTo>
                    <a:pt x="141" y="10"/>
                  </a:lnTo>
                  <a:lnTo>
                    <a:pt x="141" y="8"/>
                  </a:lnTo>
                  <a:lnTo>
                    <a:pt x="159" y="42"/>
                  </a:lnTo>
                  <a:close/>
                  <a:moveTo>
                    <a:pt x="160" y="48"/>
                  </a:moveTo>
                  <a:lnTo>
                    <a:pt x="189" y="96"/>
                  </a:lnTo>
                  <a:lnTo>
                    <a:pt x="180" y="90"/>
                  </a:lnTo>
                  <a:lnTo>
                    <a:pt x="135" y="67"/>
                  </a:lnTo>
                  <a:lnTo>
                    <a:pt x="155" y="53"/>
                  </a:lnTo>
                  <a:close/>
                  <a:moveTo>
                    <a:pt x="84" y="115"/>
                  </a:moveTo>
                  <a:lnTo>
                    <a:pt x="50" y="79"/>
                  </a:lnTo>
                  <a:lnTo>
                    <a:pt x="96" y="82"/>
                  </a:lnTo>
                  <a:close/>
                  <a:moveTo>
                    <a:pt x="48" y="79"/>
                  </a:moveTo>
                  <a:lnTo>
                    <a:pt x="59" y="93"/>
                  </a:lnTo>
                  <a:lnTo>
                    <a:pt x="81" y="118"/>
                  </a:lnTo>
                  <a:lnTo>
                    <a:pt x="16" y="124"/>
                  </a:lnTo>
                  <a:close/>
                  <a:moveTo>
                    <a:pt x="45" y="45"/>
                  </a:moveTo>
                  <a:lnTo>
                    <a:pt x="45" y="76"/>
                  </a:lnTo>
                  <a:lnTo>
                    <a:pt x="2" y="70"/>
                  </a:lnTo>
                  <a:lnTo>
                    <a:pt x="45" y="22"/>
                  </a:lnTo>
                  <a:close/>
                  <a:moveTo>
                    <a:pt x="2" y="73"/>
                  </a:moveTo>
                  <a:lnTo>
                    <a:pt x="45" y="79"/>
                  </a:lnTo>
                  <a:lnTo>
                    <a:pt x="16" y="124"/>
                  </a:lnTo>
                  <a:close/>
                  <a:moveTo>
                    <a:pt x="87" y="161"/>
                  </a:moveTo>
                  <a:lnTo>
                    <a:pt x="87" y="144"/>
                  </a:lnTo>
                  <a:lnTo>
                    <a:pt x="87" y="118"/>
                  </a:lnTo>
                  <a:lnTo>
                    <a:pt x="127" y="127"/>
                  </a:lnTo>
                  <a:close/>
                  <a:moveTo>
                    <a:pt x="138" y="5"/>
                  </a:moveTo>
                  <a:lnTo>
                    <a:pt x="132" y="65"/>
                  </a:lnTo>
                  <a:lnTo>
                    <a:pt x="104" y="14"/>
                  </a:lnTo>
                  <a:close/>
                  <a:moveTo>
                    <a:pt x="48" y="76"/>
                  </a:moveTo>
                  <a:lnTo>
                    <a:pt x="48" y="65"/>
                  </a:lnTo>
                  <a:lnTo>
                    <a:pt x="48" y="22"/>
                  </a:lnTo>
                  <a:lnTo>
                    <a:pt x="93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5246456" y="4281088"/>
              <a:ext cx="45360" cy="49320"/>
            </a:xfrm>
            <a:custGeom>
              <a:avLst/>
              <a:gdLst/>
              <a:ahLst/>
              <a:cxnLst/>
              <a:rect l="l" t="t" r="r" b="b"/>
              <a:pathLst>
                <a:path w="127" h="138" extrusionOk="0">
                  <a:moveTo>
                    <a:pt x="34" y="138"/>
                  </a:moveTo>
                  <a:lnTo>
                    <a:pt x="85" y="65"/>
                  </a:lnTo>
                  <a:lnTo>
                    <a:pt x="93" y="107"/>
                  </a:lnTo>
                  <a:lnTo>
                    <a:pt x="122" y="40"/>
                  </a:lnTo>
                  <a:lnTo>
                    <a:pt x="124" y="20"/>
                  </a:lnTo>
                  <a:lnTo>
                    <a:pt x="122" y="37"/>
                  </a:lnTo>
                  <a:lnTo>
                    <a:pt x="91" y="28"/>
                  </a:lnTo>
                  <a:lnTo>
                    <a:pt x="127" y="3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85" y="28"/>
                  </a:lnTo>
                  <a:lnTo>
                    <a:pt x="34" y="54"/>
                  </a:lnTo>
                  <a:lnTo>
                    <a:pt x="0" y="99"/>
                  </a:lnTo>
                  <a:lnTo>
                    <a:pt x="0" y="102"/>
                  </a:lnTo>
                  <a:close/>
                  <a:moveTo>
                    <a:pt x="127" y="3"/>
                  </a:moveTo>
                  <a:lnTo>
                    <a:pt x="124" y="20"/>
                  </a:lnTo>
                  <a:close/>
                  <a:moveTo>
                    <a:pt x="119" y="40"/>
                  </a:moveTo>
                  <a:lnTo>
                    <a:pt x="115" y="42"/>
                  </a:lnTo>
                  <a:lnTo>
                    <a:pt x="93" y="102"/>
                  </a:lnTo>
                  <a:lnTo>
                    <a:pt x="85" y="59"/>
                  </a:lnTo>
                  <a:lnTo>
                    <a:pt x="88" y="57"/>
                  </a:lnTo>
                  <a:lnTo>
                    <a:pt x="91" y="31"/>
                  </a:lnTo>
                  <a:close/>
                  <a:moveTo>
                    <a:pt x="88" y="59"/>
                  </a:moveTo>
                  <a:lnTo>
                    <a:pt x="88" y="57"/>
                  </a:lnTo>
                  <a:lnTo>
                    <a:pt x="102" y="48"/>
                  </a:lnTo>
                  <a:lnTo>
                    <a:pt x="116" y="40"/>
                  </a:lnTo>
                  <a:lnTo>
                    <a:pt x="115" y="42"/>
                  </a:lnTo>
                  <a:close/>
                  <a:moveTo>
                    <a:pt x="40" y="96"/>
                  </a:moveTo>
                  <a:lnTo>
                    <a:pt x="40" y="57"/>
                  </a:lnTo>
                  <a:lnTo>
                    <a:pt x="82" y="62"/>
                  </a:lnTo>
                  <a:lnTo>
                    <a:pt x="37" y="133"/>
                  </a:lnTo>
                  <a:close/>
                  <a:moveTo>
                    <a:pt x="88" y="31"/>
                  </a:moveTo>
                  <a:lnTo>
                    <a:pt x="85" y="59"/>
                  </a:lnTo>
                  <a:lnTo>
                    <a:pt x="57" y="57"/>
                  </a:lnTo>
                  <a:lnTo>
                    <a:pt x="45" y="54"/>
                  </a:lnTo>
                  <a:close/>
                  <a:moveTo>
                    <a:pt x="37" y="59"/>
                  </a:moveTo>
                  <a:lnTo>
                    <a:pt x="34" y="136"/>
                  </a:lnTo>
                  <a:lnTo>
                    <a:pt x="6" y="1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5376776" y="4306648"/>
              <a:ext cx="28080" cy="42120"/>
            </a:xfrm>
            <a:custGeom>
              <a:avLst/>
              <a:gdLst/>
              <a:ahLst/>
              <a:cxnLst/>
              <a:rect l="l" t="t" r="r" b="b"/>
              <a:pathLst>
                <a:path w="79" h="118" extrusionOk="0">
                  <a:moveTo>
                    <a:pt x="76" y="22"/>
                  </a:moveTo>
                  <a:lnTo>
                    <a:pt x="53" y="0"/>
                  </a:lnTo>
                  <a:lnTo>
                    <a:pt x="31" y="36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8" y="39"/>
                  </a:lnTo>
                  <a:lnTo>
                    <a:pt x="11" y="65"/>
                  </a:lnTo>
                  <a:lnTo>
                    <a:pt x="2" y="76"/>
                  </a:lnTo>
                  <a:lnTo>
                    <a:pt x="0" y="42"/>
                  </a:lnTo>
                  <a:lnTo>
                    <a:pt x="2" y="82"/>
                  </a:lnTo>
                  <a:lnTo>
                    <a:pt x="36" y="79"/>
                  </a:lnTo>
                  <a:lnTo>
                    <a:pt x="39" y="107"/>
                  </a:lnTo>
                  <a:lnTo>
                    <a:pt x="67" y="118"/>
                  </a:lnTo>
                  <a:lnTo>
                    <a:pt x="79" y="62"/>
                  </a:lnTo>
                  <a:close/>
                  <a:moveTo>
                    <a:pt x="0" y="42"/>
                  </a:moveTo>
                  <a:lnTo>
                    <a:pt x="0" y="25"/>
                  </a:lnTo>
                  <a:close/>
                  <a:moveTo>
                    <a:pt x="42" y="104"/>
                  </a:moveTo>
                  <a:lnTo>
                    <a:pt x="39" y="79"/>
                  </a:lnTo>
                  <a:lnTo>
                    <a:pt x="73" y="65"/>
                  </a:lnTo>
                  <a:close/>
                  <a:moveTo>
                    <a:pt x="76" y="59"/>
                  </a:moveTo>
                  <a:lnTo>
                    <a:pt x="33" y="39"/>
                  </a:lnTo>
                  <a:lnTo>
                    <a:pt x="73" y="25"/>
                  </a:lnTo>
                  <a:close/>
                  <a:moveTo>
                    <a:pt x="73" y="59"/>
                  </a:moveTo>
                  <a:lnTo>
                    <a:pt x="36" y="73"/>
                  </a:lnTo>
                  <a:lnTo>
                    <a:pt x="31" y="39"/>
                  </a:lnTo>
                  <a:close/>
                  <a:moveTo>
                    <a:pt x="53" y="3"/>
                  </a:moveTo>
                  <a:lnTo>
                    <a:pt x="73" y="22"/>
                  </a:lnTo>
                  <a:lnTo>
                    <a:pt x="33" y="36"/>
                  </a:lnTo>
                  <a:close/>
                  <a:moveTo>
                    <a:pt x="31" y="42"/>
                  </a:moveTo>
                  <a:lnTo>
                    <a:pt x="36" y="76"/>
                  </a:lnTo>
                  <a:lnTo>
                    <a:pt x="5" y="79"/>
                  </a:lnTo>
                  <a:close/>
                  <a:moveTo>
                    <a:pt x="64" y="115"/>
                  </a:moveTo>
                  <a:lnTo>
                    <a:pt x="42" y="107"/>
                  </a:lnTo>
                  <a:lnTo>
                    <a:pt x="76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5372456" y="4378648"/>
              <a:ext cx="37440" cy="56520"/>
            </a:xfrm>
            <a:custGeom>
              <a:avLst/>
              <a:gdLst/>
              <a:ahLst/>
              <a:cxnLst/>
              <a:rect l="l" t="t" r="r" b="b"/>
              <a:pathLst>
                <a:path w="105" h="158" extrusionOk="0">
                  <a:moveTo>
                    <a:pt x="57" y="138"/>
                  </a:moveTo>
                  <a:lnTo>
                    <a:pt x="79" y="158"/>
                  </a:lnTo>
                  <a:lnTo>
                    <a:pt x="93" y="127"/>
                  </a:lnTo>
                  <a:lnTo>
                    <a:pt x="105" y="90"/>
                  </a:lnTo>
                  <a:lnTo>
                    <a:pt x="103" y="88"/>
                  </a:lnTo>
                  <a:lnTo>
                    <a:pt x="79" y="88"/>
                  </a:lnTo>
                  <a:lnTo>
                    <a:pt x="85" y="45"/>
                  </a:lnTo>
                  <a:lnTo>
                    <a:pt x="82" y="40"/>
                  </a:lnTo>
                  <a:lnTo>
                    <a:pt x="91" y="3"/>
                  </a:lnTo>
                  <a:lnTo>
                    <a:pt x="87" y="3"/>
                  </a:lnTo>
                  <a:lnTo>
                    <a:pt x="82" y="34"/>
                  </a:lnTo>
                  <a:lnTo>
                    <a:pt x="51" y="17"/>
                  </a:lnTo>
                  <a:lnTo>
                    <a:pt x="40" y="10"/>
                  </a:lnTo>
                  <a:lnTo>
                    <a:pt x="31" y="11"/>
                  </a:lnTo>
                  <a:lnTo>
                    <a:pt x="43" y="62"/>
                  </a:lnTo>
                  <a:lnTo>
                    <a:pt x="14" y="4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37" y="110"/>
                  </a:lnTo>
                  <a:close/>
                  <a:moveTo>
                    <a:pt x="85" y="45"/>
                  </a:moveTo>
                  <a:lnTo>
                    <a:pt x="85" y="42"/>
                  </a:lnTo>
                  <a:lnTo>
                    <a:pt x="105" y="88"/>
                  </a:lnTo>
                  <a:lnTo>
                    <a:pt x="103" y="88"/>
                  </a:lnTo>
                  <a:close/>
                  <a:moveTo>
                    <a:pt x="40" y="10"/>
                  </a:moveTo>
                  <a:lnTo>
                    <a:pt x="37" y="9"/>
                  </a:lnTo>
                  <a:lnTo>
                    <a:pt x="88" y="0"/>
                  </a:lnTo>
                  <a:lnTo>
                    <a:pt x="87" y="3"/>
                  </a:lnTo>
                  <a:close/>
                  <a:moveTo>
                    <a:pt x="82" y="40"/>
                  </a:moveTo>
                  <a:lnTo>
                    <a:pt x="76" y="85"/>
                  </a:lnTo>
                  <a:lnTo>
                    <a:pt x="57" y="71"/>
                  </a:lnTo>
                  <a:lnTo>
                    <a:pt x="48" y="65"/>
                  </a:lnTo>
                  <a:lnTo>
                    <a:pt x="65" y="54"/>
                  </a:lnTo>
                  <a:close/>
                  <a:moveTo>
                    <a:pt x="60" y="76"/>
                  </a:moveTo>
                  <a:lnTo>
                    <a:pt x="76" y="88"/>
                  </a:lnTo>
                  <a:lnTo>
                    <a:pt x="43" y="105"/>
                  </a:lnTo>
                  <a:lnTo>
                    <a:pt x="48" y="65"/>
                  </a:lnTo>
                  <a:close/>
                  <a:moveTo>
                    <a:pt x="74" y="90"/>
                  </a:moveTo>
                  <a:lnTo>
                    <a:pt x="65" y="110"/>
                  </a:lnTo>
                  <a:lnTo>
                    <a:pt x="57" y="133"/>
                  </a:lnTo>
                  <a:lnTo>
                    <a:pt x="40" y="107"/>
                  </a:lnTo>
                  <a:close/>
                  <a:moveTo>
                    <a:pt x="93" y="124"/>
                  </a:moveTo>
                  <a:lnTo>
                    <a:pt x="90" y="126"/>
                  </a:lnTo>
                  <a:lnTo>
                    <a:pt x="79" y="152"/>
                  </a:lnTo>
                  <a:lnTo>
                    <a:pt x="60" y="136"/>
                  </a:lnTo>
                  <a:lnTo>
                    <a:pt x="63" y="134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105" y="90"/>
                  </a:lnTo>
                  <a:lnTo>
                    <a:pt x="93" y="121"/>
                  </a:lnTo>
                  <a:lnTo>
                    <a:pt x="85" y="105"/>
                  </a:lnTo>
                  <a:close/>
                  <a:moveTo>
                    <a:pt x="65" y="136"/>
                  </a:moveTo>
                  <a:lnTo>
                    <a:pt x="62" y="136"/>
                  </a:lnTo>
                  <a:lnTo>
                    <a:pt x="63" y="134"/>
                  </a:lnTo>
                  <a:lnTo>
                    <a:pt x="91" y="124"/>
                  </a:lnTo>
                  <a:lnTo>
                    <a:pt x="90" y="126"/>
                  </a:lnTo>
                  <a:close/>
                  <a:moveTo>
                    <a:pt x="82" y="37"/>
                  </a:moveTo>
                  <a:lnTo>
                    <a:pt x="45" y="62"/>
                  </a:lnTo>
                  <a:lnTo>
                    <a:pt x="34" y="14"/>
                  </a:lnTo>
                  <a:close/>
                  <a:moveTo>
                    <a:pt x="43" y="65"/>
                  </a:moveTo>
                  <a:lnTo>
                    <a:pt x="40" y="88"/>
                  </a:lnTo>
                  <a:lnTo>
                    <a:pt x="37" y="105"/>
                  </a:lnTo>
                  <a:lnTo>
                    <a:pt x="3" y="7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5415296" y="4371447"/>
              <a:ext cx="35280" cy="41040"/>
            </a:xfrm>
            <a:custGeom>
              <a:avLst/>
              <a:gdLst/>
              <a:ahLst/>
              <a:cxnLst/>
              <a:rect l="l" t="t" r="r" b="b"/>
              <a:pathLst>
                <a:path w="99" h="115" extrusionOk="0">
                  <a:moveTo>
                    <a:pt x="28" y="113"/>
                  </a:moveTo>
                  <a:lnTo>
                    <a:pt x="29" y="113"/>
                  </a:lnTo>
                  <a:lnTo>
                    <a:pt x="29" y="114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8" y="113"/>
                  </a:lnTo>
                  <a:lnTo>
                    <a:pt x="30" y="108"/>
                  </a:lnTo>
                  <a:lnTo>
                    <a:pt x="8" y="74"/>
                  </a:lnTo>
                  <a:lnTo>
                    <a:pt x="22" y="79"/>
                  </a:lnTo>
                  <a:lnTo>
                    <a:pt x="39" y="88"/>
                  </a:lnTo>
                  <a:lnTo>
                    <a:pt x="62" y="85"/>
                  </a:lnTo>
                  <a:lnTo>
                    <a:pt x="64" y="81"/>
                  </a:lnTo>
                  <a:lnTo>
                    <a:pt x="51" y="45"/>
                  </a:lnTo>
                  <a:lnTo>
                    <a:pt x="56" y="45"/>
                  </a:lnTo>
                  <a:lnTo>
                    <a:pt x="82" y="51"/>
                  </a:lnTo>
                  <a:lnTo>
                    <a:pt x="99" y="6"/>
                  </a:lnTo>
                  <a:lnTo>
                    <a:pt x="95" y="6"/>
                  </a:lnTo>
                  <a:lnTo>
                    <a:pt x="48" y="40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5" y="43"/>
                  </a:lnTo>
                  <a:lnTo>
                    <a:pt x="20" y="60"/>
                  </a:lnTo>
                  <a:lnTo>
                    <a:pt x="5" y="68"/>
                  </a:lnTo>
                  <a:lnTo>
                    <a:pt x="5" y="26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0" y="29"/>
                  </a:lnTo>
                  <a:lnTo>
                    <a:pt x="0" y="77"/>
                  </a:lnTo>
                  <a:close/>
                  <a:moveTo>
                    <a:pt x="28" y="113"/>
                  </a:moveTo>
                  <a:lnTo>
                    <a:pt x="28" y="114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4"/>
                  </a:lnTo>
                  <a:close/>
                  <a:moveTo>
                    <a:pt x="36" y="88"/>
                  </a:moveTo>
                  <a:lnTo>
                    <a:pt x="39" y="88"/>
                  </a:lnTo>
                  <a:lnTo>
                    <a:pt x="31" y="110"/>
                  </a:lnTo>
                  <a:lnTo>
                    <a:pt x="30" y="108"/>
                  </a:lnTo>
                  <a:close/>
                  <a:moveTo>
                    <a:pt x="82" y="51"/>
                  </a:moveTo>
                  <a:lnTo>
                    <a:pt x="84" y="51"/>
                  </a:lnTo>
                  <a:lnTo>
                    <a:pt x="65" y="82"/>
                  </a:lnTo>
                  <a:lnTo>
                    <a:pt x="64" y="81"/>
                  </a:lnTo>
                  <a:close/>
                  <a:moveTo>
                    <a:pt x="45" y="3"/>
                  </a:moveTo>
                  <a:lnTo>
                    <a:pt x="45" y="0"/>
                  </a:lnTo>
                  <a:lnTo>
                    <a:pt x="99" y="3"/>
                  </a:lnTo>
                  <a:lnTo>
                    <a:pt x="95" y="6"/>
                  </a:lnTo>
                  <a:close/>
                  <a:moveTo>
                    <a:pt x="42" y="3"/>
                  </a:moveTo>
                  <a:close/>
                  <a:moveTo>
                    <a:pt x="45" y="43"/>
                  </a:moveTo>
                  <a:lnTo>
                    <a:pt x="31" y="37"/>
                  </a:lnTo>
                  <a:lnTo>
                    <a:pt x="5" y="26"/>
                  </a:lnTo>
                  <a:close/>
                  <a:moveTo>
                    <a:pt x="45" y="45"/>
                  </a:moveTo>
                  <a:lnTo>
                    <a:pt x="36" y="85"/>
                  </a:lnTo>
                  <a:lnTo>
                    <a:pt x="5" y="71"/>
                  </a:lnTo>
                  <a:close/>
                  <a:moveTo>
                    <a:pt x="39" y="85"/>
                  </a:moveTo>
                  <a:lnTo>
                    <a:pt x="48" y="48"/>
                  </a:lnTo>
                  <a:lnTo>
                    <a:pt x="53" y="60"/>
                  </a:lnTo>
                  <a:lnTo>
                    <a:pt x="62" y="82"/>
                  </a:lnTo>
                  <a:close/>
                  <a:moveTo>
                    <a:pt x="82" y="48"/>
                  </a:moveTo>
                  <a:lnTo>
                    <a:pt x="48" y="43"/>
                  </a:lnTo>
                  <a:lnTo>
                    <a:pt x="96" y="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5353377" y="4224208"/>
              <a:ext cx="43200" cy="53640"/>
            </a:xfrm>
            <a:custGeom>
              <a:avLst/>
              <a:gdLst/>
              <a:ahLst/>
              <a:cxnLst/>
              <a:rect l="l" t="t" r="r" b="b"/>
              <a:pathLst>
                <a:path w="121" h="150" extrusionOk="0">
                  <a:moveTo>
                    <a:pt x="14" y="79"/>
                  </a:moveTo>
                  <a:lnTo>
                    <a:pt x="67" y="105"/>
                  </a:lnTo>
                  <a:lnTo>
                    <a:pt x="87" y="150"/>
                  </a:lnTo>
                  <a:lnTo>
                    <a:pt x="104" y="140"/>
                  </a:lnTo>
                  <a:lnTo>
                    <a:pt x="90" y="147"/>
                  </a:lnTo>
                  <a:lnTo>
                    <a:pt x="93" y="119"/>
                  </a:lnTo>
                  <a:lnTo>
                    <a:pt x="95" y="77"/>
                  </a:lnTo>
                  <a:lnTo>
                    <a:pt x="93" y="71"/>
                  </a:lnTo>
                  <a:lnTo>
                    <a:pt x="90" y="141"/>
                  </a:lnTo>
                  <a:lnTo>
                    <a:pt x="73" y="102"/>
                  </a:lnTo>
                  <a:lnTo>
                    <a:pt x="93" y="71"/>
                  </a:lnTo>
                  <a:lnTo>
                    <a:pt x="90" y="65"/>
                  </a:lnTo>
                  <a:lnTo>
                    <a:pt x="36" y="57"/>
                  </a:lnTo>
                  <a:lnTo>
                    <a:pt x="65" y="28"/>
                  </a:lnTo>
                  <a:lnTo>
                    <a:pt x="63" y="24"/>
                  </a:lnTo>
                  <a:lnTo>
                    <a:pt x="59" y="28"/>
                  </a:lnTo>
                  <a:lnTo>
                    <a:pt x="33" y="54"/>
                  </a:lnTo>
                  <a:lnTo>
                    <a:pt x="13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5" y="59"/>
                  </a:lnTo>
                  <a:close/>
                  <a:moveTo>
                    <a:pt x="118" y="133"/>
                  </a:moveTo>
                  <a:lnTo>
                    <a:pt x="118" y="130"/>
                  </a:lnTo>
                  <a:lnTo>
                    <a:pt x="95" y="77"/>
                  </a:lnTo>
                  <a:lnTo>
                    <a:pt x="96" y="74"/>
                  </a:lnTo>
                  <a:lnTo>
                    <a:pt x="121" y="133"/>
                  </a:lnTo>
                  <a:lnTo>
                    <a:pt x="104" y="140"/>
                  </a:lnTo>
                  <a:close/>
                  <a:moveTo>
                    <a:pt x="93" y="71"/>
                  </a:moveTo>
                  <a:close/>
                  <a:moveTo>
                    <a:pt x="65" y="28"/>
                  </a:moveTo>
                  <a:lnTo>
                    <a:pt x="67" y="26"/>
                  </a:lnTo>
                  <a:lnTo>
                    <a:pt x="93" y="65"/>
                  </a:lnTo>
                  <a:lnTo>
                    <a:pt x="90" y="65"/>
                  </a:lnTo>
                  <a:close/>
                  <a:moveTo>
                    <a:pt x="62" y="23"/>
                  </a:moveTo>
                  <a:lnTo>
                    <a:pt x="13" y="4"/>
                  </a:lnTo>
                  <a:lnTo>
                    <a:pt x="11" y="0"/>
                  </a:lnTo>
                  <a:lnTo>
                    <a:pt x="65" y="23"/>
                  </a:lnTo>
                  <a:lnTo>
                    <a:pt x="63" y="24"/>
                  </a:lnTo>
                  <a:close/>
                  <a:moveTo>
                    <a:pt x="90" y="68"/>
                  </a:moveTo>
                  <a:lnTo>
                    <a:pt x="70" y="102"/>
                  </a:lnTo>
                  <a:lnTo>
                    <a:pt x="36" y="62"/>
                  </a:lnTo>
                  <a:close/>
                  <a:moveTo>
                    <a:pt x="33" y="62"/>
                  </a:moveTo>
                  <a:lnTo>
                    <a:pt x="36" y="65"/>
                  </a:lnTo>
                  <a:lnTo>
                    <a:pt x="67" y="102"/>
                  </a:lnTo>
                  <a:lnTo>
                    <a:pt x="19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5401977" y="4239328"/>
              <a:ext cx="24120" cy="32400"/>
            </a:xfrm>
            <a:custGeom>
              <a:avLst/>
              <a:gdLst/>
              <a:ahLst/>
              <a:cxnLst/>
              <a:rect l="l" t="t" r="r" b="b"/>
              <a:pathLst>
                <a:path w="68" h="91" extrusionOk="0">
                  <a:moveTo>
                    <a:pt x="9" y="91"/>
                  </a:moveTo>
                  <a:lnTo>
                    <a:pt x="11" y="91"/>
                  </a:lnTo>
                  <a:lnTo>
                    <a:pt x="17" y="68"/>
                  </a:lnTo>
                  <a:lnTo>
                    <a:pt x="45" y="88"/>
                  </a:lnTo>
                  <a:lnTo>
                    <a:pt x="28" y="89"/>
                  </a:lnTo>
                  <a:lnTo>
                    <a:pt x="48" y="88"/>
                  </a:lnTo>
                  <a:lnTo>
                    <a:pt x="68" y="37"/>
                  </a:lnTo>
                  <a:lnTo>
                    <a:pt x="3" y="0"/>
                  </a:lnTo>
                  <a:lnTo>
                    <a:pt x="0" y="0"/>
                  </a:lnTo>
                  <a:lnTo>
                    <a:pt x="14" y="65"/>
                  </a:lnTo>
                  <a:close/>
                  <a:moveTo>
                    <a:pt x="28" y="89"/>
                  </a:moveTo>
                  <a:lnTo>
                    <a:pt x="11" y="91"/>
                  </a:lnTo>
                  <a:close/>
                  <a:moveTo>
                    <a:pt x="48" y="85"/>
                  </a:moveTo>
                  <a:lnTo>
                    <a:pt x="20" y="65"/>
                  </a:lnTo>
                  <a:lnTo>
                    <a:pt x="62" y="40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17" y="6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5410976" y="4064728"/>
              <a:ext cx="215280" cy="296280"/>
            </a:xfrm>
            <a:custGeom>
              <a:avLst/>
              <a:gdLst/>
              <a:ahLst/>
              <a:cxnLst/>
              <a:rect l="l" t="t" r="r" b="b"/>
              <a:pathLst>
                <a:path w="599" h="824" extrusionOk="0">
                  <a:moveTo>
                    <a:pt x="127" y="200"/>
                  </a:moveTo>
                  <a:lnTo>
                    <a:pt x="125" y="263"/>
                  </a:lnTo>
                  <a:lnTo>
                    <a:pt x="201" y="240"/>
                  </a:lnTo>
                  <a:lnTo>
                    <a:pt x="181" y="308"/>
                  </a:lnTo>
                  <a:lnTo>
                    <a:pt x="260" y="302"/>
                  </a:lnTo>
                  <a:lnTo>
                    <a:pt x="308" y="220"/>
                  </a:lnTo>
                  <a:lnTo>
                    <a:pt x="297" y="268"/>
                  </a:lnTo>
                  <a:lnTo>
                    <a:pt x="300" y="268"/>
                  </a:lnTo>
                  <a:lnTo>
                    <a:pt x="314" y="217"/>
                  </a:lnTo>
                  <a:lnTo>
                    <a:pt x="328" y="268"/>
                  </a:lnTo>
                  <a:lnTo>
                    <a:pt x="379" y="263"/>
                  </a:lnTo>
                  <a:lnTo>
                    <a:pt x="308" y="288"/>
                  </a:lnTo>
                  <a:lnTo>
                    <a:pt x="226" y="344"/>
                  </a:lnTo>
                  <a:lnTo>
                    <a:pt x="269" y="412"/>
                  </a:lnTo>
                  <a:lnTo>
                    <a:pt x="178" y="336"/>
                  </a:lnTo>
                  <a:lnTo>
                    <a:pt x="175" y="336"/>
                  </a:lnTo>
                  <a:lnTo>
                    <a:pt x="175" y="339"/>
                  </a:lnTo>
                  <a:lnTo>
                    <a:pt x="192" y="412"/>
                  </a:lnTo>
                  <a:lnTo>
                    <a:pt x="195" y="414"/>
                  </a:lnTo>
                  <a:lnTo>
                    <a:pt x="181" y="347"/>
                  </a:lnTo>
                  <a:lnTo>
                    <a:pt x="271" y="423"/>
                  </a:lnTo>
                  <a:lnTo>
                    <a:pt x="274" y="423"/>
                  </a:lnTo>
                  <a:lnTo>
                    <a:pt x="254" y="480"/>
                  </a:lnTo>
                  <a:lnTo>
                    <a:pt x="198" y="418"/>
                  </a:lnTo>
                  <a:lnTo>
                    <a:pt x="252" y="477"/>
                  </a:lnTo>
                  <a:lnTo>
                    <a:pt x="150" y="531"/>
                  </a:lnTo>
                  <a:lnTo>
                    <a:pt x="150" y="533"/>
                  </a:lnTo>
                  <a:lnTo>
                    <a:pt x="164" y="534"/>
                  </a:lnTo>
                  <a:lnTo>
                    <a:pt x="249" y="488"/>
                  </a:lnTo>
                  <a:lnTo>
                    <a:pt x="212" y="528"/>
                  </a:lnTo>
                  <a:lnTo>
                    <a:pt x="201" y="539"/>
                  </a:lnTo>
                  <a:lnTo>
                    <a:pt x="204" y="542"/>
                  </a:lnTo>
                  <a:lnTo>
                    <a:pt x="252" y="488"/>
                  </a:lnTo>
                  <a:lnTo>
                    <a:pt x="238" y="576"/>
                  </a:lnTo>
                  <a:lnTo>
                    <a:pt x="233" y="572"/>
                  </a:lnTo>
                  <a:lnTo>
                    <a:pt x="198" y="618"/>
                  </a:lnTo>
                  <a:lnTo>
                    <a:pt x="156" y="562"/>
                  </a:lnTo>
                  <a:lnTo>
                    <a:pt x="153" y="562"/>
                  </a:lnTo>
                  <a:lnTo>
                    <a:pt x="156" y="629"/>
                  </a:lnTo>
                  <a:lnTo>
                    <a:pt x="80" y="655"/>
                  </a:lnTo>
                  <a:lnTo>
                    <a:pt x="3" y="632"/>
                  </a:lnTo>
                  <a:lnTo>
                    <a:pt x="0" y="632"/>
                  </a:lnTo>
                  <a:lnTo>
                    <a:pt x="0" y="635"/>
                  </a:lnTo>
                  <a:lnTo>
                    <a:pt x="9" y="650"/>
                  </a:lnTo>
                  <a:lnTo>
                    <a:pt x="77" y="669"/>
                  </a:lnTo>
                  <a:lnTo>
                    <a:pt x="46" y="696"/>
                  </a:lnTo>
                  <a:lnTo>
                    <a:pt x="80" y="669"/>
                  </a:lnTo>
                  <a:lnTo>
                    <a:pt x="102" y="680"/>
                  </a:lnTo>
                  <a:lnTo>
                    <a:pt x="41" y="700"/>
                  </a:lnTo>
                  <a:lnTo>
                    <a:pt x="37" y="703"/>
                  </a:lnTo>
                  <a:lnTo>
                    <a:pt x="71" y="796"/>
                  </a:lnTo>
                  <a:lnTo>
                    <a:pt x="75" y="797"/>
                  </a:lnTo>
                  <a:lnTo>
                    <a:pt x="40" y="706"/>
                  </a:lnTo>
                  <a:lnTo>
                    <a:pt x="43" y="708"/>
                  </a:lnTo>
                  <a:lnTo>
                    <a:pt x="108" y="728"/>
                  </a:lnTo>
                  <a:lnTo>
                    <a:pt x="164" y="754"/>
                  </a:lnTo>
                  <a:lnTo>
                    <a:pt x="83" y="798"/>
                  </a:lnTo>
                  <a:lnTo>
                    <a:pt x="91" y="800"/>
                  </a:lnTo>
                  <a:lnTo>
                    <a:pt x="167" y="756"/>
                  </a:lnTo>
                  <a:lnTo>
                    <a:pt x="167" y="815"/>
                  </a:lnTo>
                  <a:lnTo>
                    <a:pt x="170" y="815"/>
                  </a:lnTo>
                  <a:lnTo>
                    <a:pt x="170" y="756"/>
                  </a:lnTo>
                  <a:lnTo>
                    <a:pt x="254" y="808"/>
                  </a:lnTo>
                  <a:lnTo>
                    <a:pt x="258" y="808"/>
                  </a:lnTo>
                  <a:lnTo>
                    <a:pt x="170" y="754"/>
                  </a:lnTo>
                  <a:lnTo>
                    <a:pt x="229" y="728"/>
                  </a:lnTo>
                  <a:lnTo>
                    <a:pt x="263" y="807"/>
                  </a:lnTo>
                  <a:lnTo>
                    <a:pt x="266" y="807"/>
                  </a:lnTo>
                  <a:lnTo>
                    <a:pt x="226" y="717"/>
                  </a:lnTo>
                  <a:lnTo>
                    <a:pt x="167" y="745"/>
                  </a:lnTo>
                  <a:lnTo>
                    <a:pt x="108" y="720"/>
                  </a:lnTo>
                  <a:lnTo>
                    <a:pt x="108" y="677"/>
                  </a:lnTo>
                  <a:lnTo>
                    <a:pt x="85" y="666"/>
                  </a:lnTo>
                  <a:lnTo>
                    <a:pt x="153" y="644"/>
                  </a:lnTo>
                  <a:lnTo>
                    <a:pt x="111" y="675"/>
                  </a:lnTo>
                  <a:lnTo>
                    <a:pt x="118" y="675"/>
                  </a:lnTo>
                  <a:lnTo>
                    <a:pt x="159" y="644"/>
                  </a:lnTo>
                  <a:lnTo>
                    <a:pt x="201" y="677"/>
                  </a:lnTo>
                  <a:lnTo>
                    <a:pt x="207" y="677"/>
                  </a:lnTo>
                  <a:lnTo>
                    <a:pt x="164" y="644"/>
                  </a:lnTo>
                  <a:lnTo>
                    <a:pt x="184" y="635"/>
                  </a:lnTo>
                  <a:lnTo>
                    <a:pt x="201" y="629"/>
                  </a:lnTo>
                  <a:lnTo>
                    <a:pt x="271" y="621"/>
                  </a:lnTo>
                  <a:lnTo>
                    <a:pt x="221" y="676"/>
                  </a:lnTo>
                  <a:lnTo>
                    <a:pt x="228" y="675"/>
                  </a:lnTo>
                  <a:lnTo>
                    <a:pt x="277" y="621"/>
                  </a:lnTo>
                  <a:lnTo>
                    <a:pt x="317" y="659"/>
                  </a:lnTo>
                  <a:lnTo>
                    <a:pt x="322" y="658"/>
                  </a:lnTo>
                  <a:lnTo>
                    <a:pt x="276" y="614"/>
                  </a:lnTo>
                  <a:lnTo>
                    <a:pt x="274" y="615"/>
                  </a:lnTo>
                  <a:lnTo>
                    <a:pt x="271" y="610"/>
                  </a:lnTo>
                  <a:lnTo>
                    <a:pt x="246" y="579"/>
                  </a:lnTo>
                  <a:lnTo>
                    <a:pt x="240" y="579"/>
                  </a:lnTo>
                  <a:lnTo>
                    <a:pt x="243" y="556"/>
                  </a:lnTo>
                  <a:lnTo>
                    <a:pt x="254" y="488"/>
                  </a:lnTo>
                  <a:lnTo>
                    <a:pt x="291" y="542"/>
                  </a:lnTo>
                  <a:lnTo>
                    <a:pt x="314" y="575"/>
                  </a:lnTo>
                  <a:lnTo>
                    <a:pt x="317" y="573"/>
                  </a:lnTo>
                  <a:lnTo>
                    <a:pt x="317" y="572"/>
                  </a:lnTo>
                  <a:lnTo>
                    <a:pt x="257" y="488"/>
                  </a:lnTo>
                  <a:lnTo>
                    <a:pt x="352" y="537"/>
                  </a:lnTo>
                  <a:lnTo>
                    <a:pt x="356" y="533"/>
                  </a:lnTo>
                  <a:lnTo>
                    <a:pt x="356" y="532"/>
                  </a:lnTo>
                  <a:lnTo>
                    <a:pt x="257" y="483"/>
                  </a:lnTo>
                  <a:lnTo>
                    <a:pt x="326" y="444"/>
                  </a:lnTo>
                  <a:lnTo>
                    <a:pt x="325" y="440"/>
                  </a:lnTo>
                  <a:lnTo>
                    <a:pt x="331" y="435"/>
                  </a:lnTo>
                  <a:lnTo>
                    <a:pt x="328" y="361"/>
                  </a:lnTo>
                  <a:lnTo>
                    <a:pt x="328" y="344"/>
                  </a:lnTo>
                  <a:lnTo>
                    <a:pt x="381" y="392"/>
                  </a:lnTo>
                  <a:lnTo>
                    <a:pt x="381" y="393"/>
                  </a:lnTo>
                  <a:lnTo>
                    <a:pt x="427" y="415"/>
                  </a:lnTo>
                  <a:lnTo>
                    <a:pt x="427" y="414"/>
                  </a:lnTo>
                  <a:lnTo>
                    <a:pt x="384" y="392"/>
                  </a:lnTo>
                  <a:lnTo>
                    <a:pt x="396" y="274"/>
                  </a:lnTo>
                  <a:lnTo>
                    <a:pt x="428" y="410"/>
                  </a:lnTo>
                  <a:lnTo>
                    <a:pt x="429" y="409"/>
                  </a:lnTo>
                  <a:lnTo>
                    <a:pt x="396" y="268"/>
                  </a:lnTo>
                  <a:lnTo>
                    <a:pt x="413" y="279"/>
                  </a:lnTo>
                  <a:lnTo>
                    <a:pt x="459" y="310"/>
                  </a:lnTo>
                  <a:lnTo>
                    <a:pt x="460" y="305"/>
                  </a:lnTo>
                  <a:lnTo>
                    <a:pt x="461" y="304"/>
                  </a:lnTo>
                  <a:lnTo>
                    <a:pt x="398" y="265"/>
                  </a:lnTo>
                  <a:lnTo>
                    <a:pt x="463" y="234"/>
                  </a:lnTo>
                  <a:lnTo>
                    <a:pt x="537" y="209"/>
                  </a:lnTo>
                  <a:lnTo>
                    <a:pt x="500" y="255"/>
                  </a:lnTo>
                  <a:lnTo>
                    <a:pt x="540" y="206"/>
                  </a:lnTo>
                  <a:lnTo>
                    <a:pt x="540" y="203"/>
                  </a:lnTo>
                  <a:lnTo>
                    <a:pt x="537" y="203"/>
                  </a:lnTo>
                  <a:lnTo>
                    <a:pt x="462" y="231"/>
                  </a:lnTo>
                  <a:lnTo>
                    <a:pt x="463" y="231"/>
                  </a:lnTo>
                  <a:lnTo>
                    <a:pt x="396" y="260"/>
                  </a:lnTo>
                  <a:lnTo>
                    <a:pt x="379" y="167"/>
                  </a:lnTo>
                  <a:lnTo>
                    <a:pt x="379" y="164"/>
                  </a:lnTo>
                  <a:lnTo>
                    <a:pt x="385" y="169"/>
                  </a:lnTo>
                  <a:lnTo>
                    <a:pt x="460" y="198"/>
                  </a:lnTo>
                  <a:lnTo>
                    <a:pt x="469" y="197"/>
                  </a:lnTo>
                  <a:lnTo>
                    <a:pt x="463" y="158"/>
                  </a:lnTo>
                  <a:lnTo>
                    <a:pt x="458" y="116"/>
                  </a:lnTo>
                  <a:lnTo>
                    <a:pt x="544" y="186"/>
                  </a:lnTo>
                  <a:lnTo>
                    <a:pt x="545" y="184"/>
                  </a:lnTo>
                  <a:lnTo>
                    <a:pt x="458" y="110"/>
                  </a:lnTo>
                  <a:lnTo>
                    <a:pt x="596" y="94"/>
                  </a:lnTo>
                  <a:lnTo>
                    <a:pt x="551" y="99"/>
                  </a:lnTo>
                  <a:lnTo>
                    <a:pt x="458" y="110"/>
                  </a:lnTo>
                  <a:lnTo>
                    <a:pt x="535" y="22"/>
                  </a:lnTo>
                  <a:lnTo>
                    <a:pt x="531" y="17"/>
                  </a:lnTo>
                  <a:lnTo>
                    <a:pt x="455" y="105"/>
                  </a:lnTo>
                  <a:lnTo>
                    <a:pt x="497" y="14"/>
                  </a:lnTo>
                  <a:lnTo>
                    <a:pt x="452" y="107"/>
                  </a:lnTo>
                  <a:lnTo>
                    <a:pt x="399" y="1"/>
                  </a:lnTo>
                  <a:lnTo>
                    <a:pt x="393" y="0"/>
                  </a:lnTo>
                  <a:lnTo>
                    <a:pt x="350" y="71"/>
                  </a:lnTo>
                  <a:lnTo>
                    <a:pt x="333" y="0"/>
                  </a:lnTo>
                  <a:lnTo>
                    <a:pt x="393" y="0"/>
                  </a:lnTo>
                  <a:lnTo>
                    <a:pt x="333" y="0"/>
                  </a:lnTo>
                  <a:lnTo>
                    <a:pt x="328" y="0"/>
                  </a:lnTo>
                  <a:lnTo>
                    <a:pt x="345" y="71"/>
                  </a:lnTo>
                  <a:lnTo>
                    <a:pt x="260" y="25"/>
                  </a:lnTo>
                  <a:lnTo>
                    <a:pt x="252" y="124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8" y="127"/>
                  </a:lnTo>
                  <a:lnTo>
                    <a:pt x="68" y="175"/>
                  </a:lnTo>
                  <a:lnTo>
                    <a:pt x="78" y="179"/>
                  </a:lnTo>
                  <a:lnTo>
                    <a:pt x="178" y="136"/>
                  </a:lnTo>
                  <a:lnTo>
                    <a:pt x="150" y="174"/>
                  </a:lnTo>
                  <a:lnTo>
                    <a:pt x="181" y="136"/>
                  </a:lnTo>
                  <a:lnTo>
                    <a:pt x="201" y="237"/>
                  </a:lnTo>
                  <a:lnTo>
                    <a:pt x="130" y="200"/>
                  </a:lnTo>
                  <a:lnTo>
                    <a:pt x="115" y="195"/>
                  </a:lnTo>
                  <a:close/>
                  <a:moveTo>
                    <a:pt x="198" y="418"/>
                  </a:moveTo>
                  <a:lnTo>
                    <a:pt x="195" y="418"/>
                  </a:lnTo>
                  <a:lnTo>
                    <a:pt x="195" y="414"/>
                  </a:lnTo>
                  <a:close/>
                  <a:moveTo>
                    <a:pt x="198" y="536"/>
                  </a:moveTo>
                  <a:lnTo>
                    <a:pt x="201" y="539"/>
                  </a:lnTo>
                  <a:lnTo>
                    <a:pt x="198" y="542"/>
                  </a:lnTo>
                  <a:lnTo>
                    <a:pt x="156" y="539"/>
                  </a:lnTo>
                  <a:lnTo>
                    <a:pt x="164" y="534"/>
                  </a:lnTo>
                  <a:close/>
                  <a:moveTo>
                    <a:pt x="235" y="570"/>
                  </a:moveTo>
                  <a:lnTo>
                    <a:pt x="233" y="572"/>
                  </a:lnTo>
                  <a:lnTo>
                    <a:pt x="201" y="545"/>
                  </a:lnTo>
                  <a:lnTo>
                    <a:pt x="204" y="542"/>
                  </a:lnTo>
                  <a:close/>
                  <a:moveTo>
                    <a:pt x="34" y="694"/>
                  </a:moveTo>
                  <a:lnTo>
                    <a:pt x="37" y="703"/>
                  </a:lnTo>
                  <a:lnTo>
                    <a:pt x="6" y="649"/>
                  </a:lnTo>
                  <a:lnTo>
                    <a:pt x="9" y="650"/>
                  </a:lnTo>
                  <a:close/>
                  <a:moveTo>
                    <a:pt x="78" y="797"/>
                  </a:moveTo>
                  <a:lnTo>
                    <a:pt x="108" y="728"/>
                  </a:lnTo>
                  <a:lnTo>
                    <a:pt x="78" y="797"/>
                  </a:lnTo>
                  <a:lnTo>
                    <a:pt x="83" y="798"/>
                  </a:lnTo>
                  <a:lnTo>
                    <a:pt x="77" y="802"/>
                  </a:lnTo>
                  <a:lnTo>
                    <a:pt x="75" y="797"/>
                  </a:lnTo>
                  <a:close/>
                  <a:moveTo>
                    <a:pt x="164" y="816"/>
                  </a:moveTo>
                  <a:lnTo>
                    <a:pt x="167" y="815"/>
                  </a:lnTo>
                  <a:lnTo>
                    <a:pt x="167" y="824"/>
                  </a:lnTo>
                  <a:lnTo>
                    <a:pt x="80" y="807"/>
                  </a:lnTo>
                  <a:lnTo>
                    <a:pt x="91" y="800"/>
                  </a:lnTo>
                  <a:close/>
                  <a:moveTo>
                    <a:pt x="254" y="808"/>
                  </a:moveTo>
                  <a:lnTo>
                    <a:pt x="266" y="816"/>
                  </a:lnTo>
                  <a:lnTo>
                    <a:pt x="170" y="824"/>
                  </a:lnTo>
                  <a:lnTo>
                    <a:pt x="170" y="815"/>
                  </a:lnTo>
                  <a:close/>
                  <a:moveTo>
                    <a:pt x="263" y="807"/>
                  </a:moveTo>
                  <a:lnTo>
                    <a:pt x="266" y="813"/>
                  </a:lnTo>
                  <a:lnTo>
                    <a:pt x="258" y="808"/>
                  </a:lnTo>
                  <a:close/>
                  <a:moveTo>
                    <a:pt x="108" y="675"/>
                  </a:moveTo>
                  <a:lnTo>
                    <a:pt x="111" y="675"/>
                  </a:lnTo>
                  <a:lnTo>
                    <a:pt x="108" y="677"/>
                  </a:lnTo>
                  <a:close/>
                  <a:moveTo>
                    <a:pt x="201" y="677"/>
                  </a:moveTo>
                  <a:lnTo>
                    <a:pt x="212" y="686"/>
                  </a:lnTo>
                  <a:lnTo>
                    <a:pt x="111" y="680"/>
                  </a:lnTo>
                  <a:lnTo>
                    <a:pt x="118" y="675"/>
                  </a:lnTo>
                  <a:close/>
                  <a:moveTo>
                    <a:pt x="213" y="677"/>
                  </a:moveTo>
                  <a:lnTo>
                    <a:pt x="201" y="629"/>
                  </a:lnTo>
                  <a:lnTo>
                    <a:pt x="212" y="669"/>
                  </a:lnTo>
                  <a:lnTo>
                    <a:pt x="214" y="677"/>
                  </a:lnTo>
                  <a:lnTo>
                    <a:pt x="215" y="677"/>
                  </a:lnTo>
                  <a:lnTo>
                    <a:pt x="221" y="676"/>
                  </a:lnTo>
                  <a:lnTo>
                    <a:pt x="215" y="683"/>
                  </a:lnTo>
                  <a:lnTo>
                    <a:pt x="207" y="677"/>
                  </a:lnTo>
                  <a:close/>
                  <a:moveTo>
                    <a:pt x="317" y="659"/>
                  </a:moveTo>
                  <a:lnTo>
                    <a:pt x="322" y="663"/>
                  </a:lnTo>
                  <a:lnTo>
                    <a:pt x="221" y="683"/>
                  </a:lnTo>
                  <a:lnTo>
                    <a:pt x="228" y="675"/>
                  </a:lnTo>
                  <a:close/>
                  <a:moveTo>
                    <a:pt x="274" y="612"/>
                  </a:moveTo>
                  <a:lnTo>
                    <a:pt x="311" y="579"/>
                  </a:lnTo>
                  <a:lnTo>
                    <a:pt x="246" y="579"/>
                  </a:lnTo>
                  <a:lnTo>
                    <a:pt x="243" y="576"/>
                  </a:lnTo>
                  <a:lnTo>
                    <a:pt x="314" y="576"/>
                  </a:lnTo>
                  <a:lnTo>
                    <a:pt x="314" y="575"/>
                  </a:lnTo>
                  <a:lnTo>
                    <a:pt x="315" y="576"/>
                  </a:lnTo>
                  <a:lnTo>
                    <a:pt x="319" y="576"/>
                  </a:lnTo>
                  <a:lnTo>
                    <a:pt x="316" y="578"/>
                  </a:lnTo>
                  <a:lnTo>
                    <a:pt x="317" y="579"/>
                  </a:lnTo>
                  <a:lnTo>
                    <a:pt x="316" y="579"/>
                  </a:lnTo>
                  <a:lnTo>
                    <a:pt x="276" y="614"/>
                  </a:lnTo>
                  <a:close/>
                  <a:moveTo>
                    <a:pt x="352" y="537"/>
                  </a:moveTo>
                  <a:lnTo>
                    <a:pt x="356" y="539"/>
                  </a:lnTo>
                  <a:lnTo>
                    <a:pt x="319" y="576"/>
                  </a:lnTo>
                  <a:lnTo>
                    <a:pt x="317" y="572"/>
                  </a:lnTo>
                  <a:close/>
                  <a:moveTo>
                    <a:pt x="326" y="444"/>
                  </a:moveTo>
                  <a:lnTo>
                    <a:pt x="328" y="443"/>
                  </a:lnTo>
                  <a:lnTo>
                    <a:pt x="359" y="533"/>
                  </a:lnTo>
                  <a:lnTo>
                    <a:pt x="356" y="532"/>
                  </a:lnTo>
                  <a:close/>
                  <a:moveTo>
                    <a:pt x="379" y="392"/>
                  </a:moveTo>
                  <a:lnTo>
                    <a:pt x="381" y="393"/>
                  </a:lnTo>
                  <a:lnTo>
                    <a:pt x="331" y="440"/>
                  </a:lnTo>
                  <a:lnTo>
                    <a:pt x="331" y="435"/>
                  </a:lnTo>
                  <a:close/>
                  <a:moveTo>
                    <a:pt x="428" y="410"/>
                  </a:moveTo>
                  <a:lnTo>
                    <a:pt x="429" y="415"/>
                  </a:lnTo>
                  <a:lnTo>
                    <a:pt x="427" y="414"/>
                  </a:lnTo>
                  <a:close/>
                  <a:moveTo>
                    <a:pt x="459" y="310"/>
                  </a:moveTo>
                  <a:lnTo>
                    <a:pt x="460" y="311"/>
                  </a:lnTo>
                  <a:lnTo>
                    <a:pt x="429" y="412"/>
                  </a:lnTo>
                  <a:lnTo>
                    <a:pt x="429" y="409"/>
                  </a:lnTo>
                  <a:close/>
                  <a:moveTo>
                    <a:pt x="463" y="301"/>
                  </a:moveTo>
                  <a:lnTo>
                    <a:pt x="463" y="277"/>
                  </a:lnTo>
                  <a:lnTo>
                    <a:pt x="463" y="265"/>
                  </a:lnTo>
                  <a:lnTo>
                    <a:pt x="463" y="234"/>
                  </a:lnTo>
                  <a:lnTo>
                    <a:pt x="463" y="265"/>
                  </a:lnTo>
                  <a:lnTo>
                    <a:pt x="463" y="277"/>
                  </a:lnTo>
                  <a:lnTo>
                    <a:pt x="463" y="301"/>
                  </a:lnTo>
                  <a:lnTo>
                    <a:pt x="500" y="255"/>
                  </a:lnTo>
                  <a:lnTo>
                    <a:pt x="463" y="302"/>
                  </a:lnTo>
                  <a:lnTo>
                    <a:pt x="463" y="305"/>
                  </a:lnTo>
                  <a:lnTo>
                    <a:pt x="461" y="304"/>
                  </a:lnTo>
                  <a:close/>
                  <a:moveTo>
                    <a:pt x="460" y="231"/>
                  </a:moveTo>
                  <a:lnTo>
                    <a:pt x="379" y="167"/>
                  </a:lnTo>
                  <a:lnTo>
                    <a:pt x="385" y="169"/>
                  </a:lnTo>
                  <a:lnTo>
                    <a:pt x="462" y="231"/>
                  </a:lnTo>
                  <a:close/>
                  <a:moveTo>
                    <a:pt x="542" y="189"/>
                  </a:moveTo>
                  <a:lnTo>
                    <a:pt x="544" y="186"/>
                  </a:lnTo>
                  <a:lnTo>
                    <a:pt x="548" y="189"/>
                  </a:lnTo>
                  <a:lnTo>
                    <a:pt x="469" y="198"/>
                  </a:lnTo>
                  <a:lnTo>
                    <a:pt x="469" y="197"/>
                  </a:lnTo>
                  <a:close/>
                  <a:moveTo>
                    <a:pt x="596" y="94"/>
                  </a:moveTo>
                  <a:lnTo>
                    <a:pt x="599" y="93"/>
                  </a:lnTo>
                  <a:lnTo>
                    <a:pt x="548" y="186"/>
                  </a:lnTo>
                  <a:lnTo>
                    <a:pt x="545" y="184"/>
                  </a:lnTo>
                  <a:close/>
                  <a:moveTo>
                    <a:pt x="596" y="93"/>
                  </a:moveTo>
                  <a:lnTo>
                    <a:pt x="535" y="22"/>
                  </a:lnTo>
                  <a:lnTo>
                    <a:pt x="537" y="20"/>
                  </a:lnTo>
                  <a:lnTo>
                    <a:pt x="599" y="93"/>
                  </a:lnTo>
                  <a:lnTo>
                    <a:pt x="596" y="94"/>
                  </a:lnTo>
                  <a:close/>
                  <a:moveTo>
                    <a:pt x="399" y="1"/>
                  </a:moveTo>
                  <a:lnTo>
                    <a:pt x="398" y="0"/>
                  </a:lnTo>
                  <a:lnTo>
                    <a:pt x="497" y="14"/>
                  </a:lnTo>
                  <a:close/>
                  <a:moveTo>
                    <a:pt x="115" y="195"/>
                  </a:moveTo>
                  <a:lnTo>
                    <a:pt x="74" y="181"/>
                  </a:lnTo>
                  <a:lnTo>
                    <a:pt x="78" y="179"/>
                  </a:lnTo>
                  <a:close/>
                  <a:moveTo>
                    <a:pt x="40" y="700"/>
                  </a:moveTo>
                  <a:lnTo>
                    <a:pt x="46" y="696"/>
                  </a:lnTo>
                  <a:lnTo>
                    <a:pt x="41" y="700"/>
                  </a:lnTo>
                  <a:close/>
                  <a:moveTo>
                    <a:pt x="40" y="703"/>
                  </a:moveTo>
                  <a:lnTo>
                    <a:pt x="105" y="680"/>
                  </a:lnTo>
                  <a:lnTo>
                    <a:pt x="105" y="723"/>
                  </a:lnTo>
                  <a:close/>
                  <a:moveTo>
                    <a:pt x="204" y="627"/>
                  </a:moveTo>
                  <a:lnTo>
                    <a:pt x="240" y="581"/>
                  </a:lnTo>
                  <a:lnTo>
                    <a:pt x="274" y="618"/>
                  </a:lnTo>
                  <a:close/>
                  <a:moveTo>
                    <a:pt x="311" y="299"/>
                  </a:moveTo>
                  <a:lnTo>
                    <a:pt x="322" y="342"/>
                  </a:lnTo>
                  <a:lnTo>
                    <a:pt x="237" y="347"/>
                  </a:lnTo>
                  <a:lnTo>
                    <a:pt x="322" y="344"/>
                  </a:lnTo>
                  <a:lnTo>
                    <a:pt x="277" y="421"/>
                  </a:lnTo>
                  <a:lnTo>
                    <a:pt x="232" y="347"/>
                  </a:lnTo>
                  <a:lnTo>
                    <a:pt x="235" y="347"/>
                  </a:lnTo>
                  <a:lnTo>
                    <a:pt x="311" y="296"/>
                  </a:lnTo>
                  <a:close/>
                  <a:moveTo>
                    <a:pt x="235" y="347"/>
                  </a:moveTo>
                  <a:lnTo>
                    <a:pt x="237" y="347"/>
                  </a:lnTo>
                  <a:close/>
                  <a:moveTo>
                    <a:pt x="325" y="443"/>
                  </a:moveTo>
                  <a:lnTo>
                    <a:pt x="257" y="483"/>
                  </a:lnTo>
                  <a:lnTo>
                    <a:pt x="277" y="426"/>
                  </a:lnTo>
                  <a:lnTo>
                    <a:pt x="300" y="435"/>
                  </a:lnTo>
                  <a:close/>
                  <a:moveTo>
                    <a:pt x="277" y="423"/>
                  </a:moveTo>
                  <a:lnTo>
                    <a:pt x="322" y="347"/>
                  </a:lnTo>
                  <a:lnTo>
                    <a:pt x="325" y="440"/>
                  </a:lnTo>
                  <a:lnTo>
                    <a:pt x="314" y="438"/>
                  </a:lnTo>
                  <a:close/>
                  <a:moveTo>
                    <a:pt x="381" y="390"/>
                  </a:moveTo>
                  <a:lnTo>
                    <a:pt x="379" y="387"/>
                  </a:lnTo>
                  <a:lnTo>
                    <a:pt x="328" y="342"/>
                  </a:lnTo>
                  <a:lnTo>
                    <a:pt x="393" y="268"/>
                  </a:lnTo>
                  <a:lnTo>
                    <a:pt x="387" y="325"/>
                  </a:lnTo>
                  <a:close/>
                  <a:moveTo>
                    <a:pt x="260" y="299"/>
                  </a:moveTo>
                  <a:lnTo>
                    <a:pt x="207" y="237"/>
                  </a:lnTo>
                  <a:lnTo>
                    <a:pt x="254" y="130"/>
                  </a:lnTo>
                  <a:lnTo>
                    <a:pt x="311" y="212"/>
                  </a:lnTo>
                  <a:close/>
                  <a:moveTo>
                    <a:pt x="314" y="209"/>
                  </a:moveTo>
                  <a:lnTo>
                    <a:pt x="277" y="158"/>
                  </a:lnTo>
                  <a:lnTo>
                    <a:pt x="257" y="130"/>
                  </a:lnTo>
                  <a:lnTo>
                    <a:pt x="373" y="164"/>
                  </a:lnTo>
                  <a:close/>
                  <a:moveTo>
                    <a:pt x="376" y="158"/>
                  </a:moveTo>
                  <a:lnTo>
                    <a:pt x="353" y="76"/>
                  </a:lnTo>
                  <a:lnTo>
                    <a:pt x="452" y="113"/>
                  </a:lnTo>
                  <a:lnTo>
                    <a:pt x="458" y="147"/>
                  </a:lnTo>
                  <a:lnTo>
                    <a:pt x="466" y="195"/>
                  </a:lnTo>
                  <a:lnTo>
                    <a:pt x="379" y="161"/>
                  </a:lnTo>
                  <a:close/>
                  <a:moveTo>
                    <a:pt x="314" y="212"/>
                  </a:moveTo>
                  <a:lnTo>
                    <a:pt x="370" y="167"/>
                  </a:lnTo>
                  <a:lnTo>
                    <a:pt x="365" y="178"/>
                  </a:lnTo>
                  <a:lnTo>
                    <a:pt x="328" y="265"/>
                  </a:lnTo>
                  <a:close/>
                  <a:moveTo>
                    <a:pt x="336" y="260"/>
                  </a:moveTo>
                  <a:lnTo>
                    <a:pt x="376" y="167"/>
                  </a:lnTo>
                  <a:lnTo>
                    <a:pt x="393" y="260"/>
                  </a:lnTo>
                  <a:lnTo>
                    <a:pt x="333" y="265"/>
                  </a:lnTo>
                  <a:close/>
                  <a:moveTo>
                    <a:pt x="353" y="73"/>
                  </a:moveTo>
                  <a:lnTo>
                    <a:pt x="398" y="3"/>
                  </a:lnTo>
                  <a:lnTo>
                    <a:pt x="452" y="110"/>
                  </a:lnTo>
                  <a:close/>
                  <a:moveTo>
                    <a:pt x="350" y="76"/>
                  </a:moveTo>
                  <a:lnTo>
                    <a:pt x="376" y="161"/>
                  </a:lnTo>
                  <a:lnTo>
                    <a:pt x="260" y="127"/>
                  </a:lnTo>
                  <a:lnTo>
                    <a:pt x="339" y="82"/>
                  </a:lnTo>
                  <a:close/>
                  <a:moveTo>
                    <a:pt x="204" y="234"/>
                  </a:moveTo>
                  <a:lnTo>
                    <a:pt x="190" y="164"/>
                  </a:lnTo>
                  <a:lnTo>
                    <a:pt x="184" y="133"/>
                  </a:lnTo>
                  <a:lnTo>
                    <a:pt x="252" y="130"/>
                  </a:lnTo>
                  <a:close/>
                  <a:moveTo>
                    <a:pt x="144" y="181"/>
                  </a:moveTo>
                  <a:lnTo>
                    <a:pt x="150" y="174"/>
                  </a:lnTo>
                  <a:lnTo>
                    <a:pt x="130" y="200"/>
                  </a:lnTo>
                  <a:close/>
                  <a:moveTo>
                    <a:pt x="130" y="203"/>
                  </a:moveTo>
                  <a:lnTo>
                    <a:pt x="173" y="226"/>
                  </a:lnTo>
                  <a:lnTo>
                    <a:pt x="198" y="240"/>
                  </a:lnTo>
                  <a:lnTo>
                    <a:pt x="125" y="263"/>
                  </a:lnTo>
                  <a:close/>
                  <a:moveTo>
                    <a:pt x="204" y="240"/>
                  </a:moveTo>
                  <a:lnTo>
                    <a:pt x="209" y="246"/>
                  </a:lnTo>
                  <a:lnTo>
                    <a:pt x="257" y="299"/>
                  </a:lnTo>
                  <a:lnTo>
                    <a:pt x="184" y="305"/>
                  </a:lnTo>
                  <a:close/>
                  <a:moveTo>
                    <a:pt x="390" y="265"/>
                  </a:moveTo>
                  <a:lnTo>
                    <a:pt x="325" y="339"/>
                  </a:lnTo>
                  <a:lnTo>
                    <a:pt x="314" y="294"/>
                  </a:lnTo>
                  <a:close/>
                  <a:moveTo>
                    <a:pt x="271" y="423"/>
                  </a:moveTo>
                  <a:lnTo>
                    <a:pt x="198" y="418"/>
                  </a:lnTo>
                  <a:close/>
                  <a:moveTo>
                    <a:pt x="198" y="627"/>
                  </a:moveTo>
                  <a:lnTo>
                    <a:pt x="161" y="638"/>
                  </a:lnTo>
                  <a:lnTo>
                    <a:pt x="159" y="576"/>
                  </a:lnTo>
                  <a:close/>
                  <a:moveTo>
                    <a:pt x="263" y="28"/>
                  </a:moveTo>
                  <a:lnTo>
                    <a:pt x="348" y="73"/>
                  </a:lnTo>
                  <a:lnTo>
                    <a:pt x="345" y="76"/>
                  </a:lnTo>
                  <a:lnTo>
                    <a:pt x="257" y="127"/>
                  </a:lnTo>
                  <a:close/>
                  <a:moveTo>
                    <a:pt x="249" y="127"/>
                  </a:moveTo>
                  <a:lnTo>
                    <a:pt x="181" y="130"/>
                  </a:lnTo>
                  <a:lnTo>
                    <a:pt x="175" y="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5410257" y="4145008"/>
              <a:ext cx="67680" cy="115560"/>
            </a:xfrm>
            <a:custGeom>
              <a:avLst/>
              <a:gdLst/>
              <a:ahLst/>
              <a:cxnLst/>
              <a:rect l="l" t="t" r="r" b="b"/>
              <a:pathLst>
                <a:path w="189" h="322" extrusionOk="0">
                  <a:moveTo>
                    <a:pt x="0" y="175"/>
                  </a:moveTo>
                  <a:lnTo>
                    <a:pt x="42" y="212"/>
                  </a:lnTo>
                  <a:lnTo>
                    <a:pt x="44" y="211"/>
                  </a:lnTo>
                  <a:lnTo>
                    <a:pt x="8" y="178"/>
                  </a:lnTo>
                  <a:lnTo>
                    <a:pt x="79" y="186"/>
                  </a:lnTo>
                  <a:lnTo>
                    <a:pt x="75" y="189"/>
                  </a:lnTo>
                  <a:lnTo>
                    <a:pt x="53" y="268"/>
                  </a:lnTo>
                  <a:lnTo>
                    <a:pt x="82" y="322"/>
                  </a:lnTo>
                  <a:lnTo>
                    <a:pt x="83" y="319"/>
                  </a:lnTo>
                  <a:lnTo>
                    <a:pt x="59" y="271"/>
                  </a:lnTo>
                  <a:lnTo>
                    <a:pt x="82" y="189"/>
                  </a:lnTo>
                  <a:lnTo>
                    <a:pt x="110" y="282"/>
                  </a:lnTo>
                  <a:lnTo>
                    <a:pt x="109" y="284"/>
                  </a:lnTo>
                  <a:lnTo>
                    <a:pt x="129" y="305"/>
                  </a:lnTo>
                  <a:lnTo>
                    <a:pt x="130" y="300"/>
                  </a:lnTo>
                  <a:lnTo>
                    <a:pt x="113" y="282"/>
                  </a:lnTo>
                  <a:lnTo>
                    <a:pt x="135" y="265"/>
                  </a:lnTo>
                  <a:lnTo>
                    <a:pt x="136" y="265"/>
                  </a:lnTo>
                  <a:lnTo>
                    <a:pt x="137" y="263"/>
                  </a:lnTo>
                  <a:lnTo>
                    <a:pt x="113" y="282"/>
                  </a:lnTo>
                  <a:lnTo>
                    <a:pt x="84" y="189"/>
                  </a:lnTo>
                  <a:lnTo>
                    <a:pt x="135" y="248"/>
                  </a:lnTo>
                  <a:lnTo>
                    <a:pt x="139" y="253"/>
                  </a:lnTo>
                  <a:lnTo>
                    <a:pt x="141" y="251"/>
                  </a:lnTo>
                  <a:lnTo>
                    <a:pt x="124" y="231"/>
                  </a:lnTo>
                  <a:lnTo>
                    <a:pt x="84" y="186"/>
                  </a:lnTo>
                  <a:lnTo>
                    <a:pt x="144" y="203"/>
                  </a:lnTo>
                  <a:lnTo>
                    <a:pt x="184" y="213"/>
                  </a:lnTo>
                  <a:lnTo>
                    <a:pt x="186" y="212"/>
                  </a:lnTo>
                  <a:lnTo>
                    <a:pt x="185" y="211"/>
                  </a:lnTo>
                  <a:lnTo>
                    <a:pt x="82" y="183"/>
                  </a:lnTo>
                  <a:lnTo>
                    <a:pt x="105" y="120"/>
                  </a:lnTo>
                  <a:lnTo>
                    <a:pt x="102" y="117"/>
                  </a:lnTo>
                  <a:lnTo>
                    <a:pt x="79" y="181"/>
                  </a:lnTo>
                  <a:lnTo>
                    <a:pt x="42" y="130"/>
                  </a:lnTo>
                  <a:lnTo>
                    <a:pt x="31" y="113"/>
                  </a:lnTo>
                  <a:lnTo>
                    <a:pt x="98" y="113"/>
                  </a:lnTo>
                  <a:lnTo>
                    <a:pt x="98" y="110"/>
                  </a:lnTo>
                  <a:lnTo>
                    <a:pt x="67" y="110"/>
                  </a:lnTo>
                  <a:lnTo>
                    <a:pt x="31" y="110"/>
                  </a:lnTo>
                  <a:lnTo>
                    <a:pt x="53" y="59"/>
                  </a:lnTo>
                  <a:lnTo>
                    <a:pt x="93" y="99"/>
                  </a:lnTo>
                  <a:lnTo>
                    <a:pt x="95" y="101"/>
                  </a:lnTo>
                  <a:lnTo>
                    <a:pt x="94" y="97"/>
                  </a:lnTo>
                  <a:lnTo>
                    <a:pt x="62" y="62"/>
                  </a:lnTo>
                  <a:lnTo>
                    <a:pt x="56" y="56"/>
                  </a:lnTo>
                  <a:lnTo>
                    <a:pt x="80" y="44"/>
                  </a:lnTo>
                  <a:lnTo>
                    <a:pt x="79" y="42"/>
                  </a:lnTo>
                  <a:lnTo>
                    <a:pt x="53" y="56"/>
                  </a:lnTo>
                  <a:lnTo>
                    <a:pt x="46" y="1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42" y="59"/>
                  </a:lnTo>
                  <a:lnTo>
                    <a:pt x="17" y="113"/>
                  </a:lnTo>
                  <a:close/>
                  <a:moveTo>
                    <a:pt x="76" y="186"/>
                  </a:moveTo>
                  <a:lnTo>
                    <a:pt x="75" y="189"/>
                  </a:lnTo>
                  <a:lnTo>
                    <a:pt x="45" y="212"/>
                  </a:lnTo>
                  <a:lnTo>
                    <a:pt x="44" y="211"/>
                  </a:lnTo>
                  <a:close/>
                  <a:moveTo>
                    <a:pt x="107" y="282"/>
                  </a:moveTo>
                  <a:lnTo>
                    <a:pt x="109" y="284"/>
                  </a:lnTo>
                  <a:lnTo>
                    <a:pt x="84" y="322"/>
                  </a:lnTo>
                  <a:lnTo>
                    <a:pt x="83" y="319"/>
                  </a:lnTo>
                  <a:close/>
                  <a:moveTo>
                    <a:pt x="136" y="265"/>
                  </a:moveTo>
                  <a:lnTo>
                    <a:pt x="144" y="260"/>
                  </a:lnTo>
                  <a:lnTo>
                    <a:pt x="135" y="305"/>
                  </a:lnTo>
                  <a:lnTo>
                    <a:pt x="130" y="300"/>
                  </a:lnTo>
                  <a:close/>
                  <a:moveTo>
                    <a:pt x="138" y="254"/>
                  </a:moveTo>
                  <a:lnTo>
                    <a:pt x="139" y="253"/>
                  </a:lnTo>
                  <a:lnTo>
                    <a:pt x="144" y="257"/>
                  </a:lnTo>
                  <a:lnTo>
                    <a:pt x="137" y="263"/>
                  </a:lnTo>
                  <a:close/>
                  <a:moveTo>
                    <a:pt x="184" y="213"/>
                  </a:moveTo>
                  <a:lnTo>
                    <a:pt x="189" y="215"/>
                  </a:lnTo>
                  <a:lnTo>
                    <a:pt x="144" y="254"/>
                  </a:lnTo>
                  <a:lnTo>
                    <a:pt x="141" y="251"/>
                  </a:lnTo>
                  <a:close/>
                  <a:moveTo>
                    <a:pt x="105" y="120"/>
                  </a:moveTo>
                  <a:lnTo>
                    <a:pt x="107" y="116"/>
                  </a:lnTo>
                  <a:lnTo>
                    <a:pt x="189" y="212"/>
                  </a:lnTo>
                  <a:lnTo>
                    <a:pt x="185" y="211"/>
                  </a:lnTo>
                  <a:close/>
                  <a:moveTo>
                    <a:pt x="98" y="113"/>
                  </a:moveTo>
                  <a:lnTo>
                    <a:pt x="104" y="113"/>
                  </a:lnTo>
                  <a:lnTo>
                    <a:pt x="102" y="117"/>
                  </a:lnTo>
                  <a:close/>
                  <a:moveTo>
                    <a:pt x="95" y="101"/>
                  </a:moveTo>
                  <a:lnTo>
                    <a:pt x="104" y="110"/>
                  </a:lnTo>
                  <a:lnTo>
                    <a:pt x="98" y="110"/>
                  </a:lnTo>
                  <a:close/>
                  <a:moveTo>
                    <a:pt x="80" y="44"/>
                  </a:moveTo>
                  <a:lnTo>
                    <a:pt x="87" y="40"/>
                  </a:lnTo>
                  <a:lnTo>
                    <a:pt x="104" y="107"/>
                  </a:lnTo>
                  <a:lnTo>
                    <a:pt x="94" y="97"/>
                  </a:lnTo>
                  <a:close/>
                  <a:moveTo>
                    <a:pt x="79" y="40"/>
                  </a:moveTo>
                  <a:lnTo>
                    <a:pt x="46" y="11"/>
                  </a:lnTo>
                  <a:lnTo>
                    <a:pt x="45" y="6"/>
                  </a:lnTo>
                  <a:lnTo>
                    <a:pt x="84" y="40"/>
                  </a:lnTo>
                  <a:lnTo>
                    <a:pt x="79" y="42"/>
                  </a:lnTo>
                  <a:close/>
                  <a:moveTo>
                    <a:pt x="28" y="116"/>
                  </a:moveTo>
                  <a:lnTo>
                    <a:pt x="70" y="172"/>
                  </a:lnTo>
                  <a:lnTo>
                    <a:pt x="79" y="183"/>
                  </a:lnTo>
                  <a:lnTo>
                    <a:pt x="14" y="178"/>
                  </a:lnTo>
                  <a:lnTo>
                    <a:pt x="5" y="1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5861337" y="4515808"/>
              <a:ext cx="64440" cy="5148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46" y="102"/>
                  </a:moveTo>
                  <a:lnTo>
                    <a:pt x="180" y="48"/>
                  </a:lnTo>
                  <a:lnTo>
                    <a:pt x="174" y="44"/>
                  </a:lnTo>
                  <a:lnTo>
                    <a:pt x="107" y="71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4"/>
                  </a:lnTo>
                  <a:lnTo>
                    <a:pt x="104" y="73"/>
                  </a:lnTo>
                  <a:lnTo>
                    <a:pt x="100" y="70"/>
                  </a:lnTo>
                  <a:lnTo>
                    <a:pt x="39" y="51"/>
                  </a:lnTo>
                  <a:lnTo>
                    <a:pt x="49" y="34"/>
                  </a:lnTo>
                  <a:lnTo>
                    <a:pt x="44" y="33"/>
                  </a:lnTo>
                  <a:lnTo>
                    <a:pt x="34" y="51"/>
                  </a:lnTo>
                  <a:lnTo>
                    <a:pt x="4" y="29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6" y="59"/>
                  </a:lnTo>
                  <a:lnTo>
                    <a:pt x="39" y="124"/>
                  </a:lnTo>
                  <a:lnTo>
                    <a:pt x="98" y="144"/>
                  </a:lnTo>
                  <a:close/>
                  <a:moveTo>
                    <a:pt x="121" y="3"/>
                  </a:moveTo>
                  <a:lnTo>
                    <a:pt x="119" y="4"/>
                  </a:lnTo>
                  <a:lnTo>
                    <a:pt x="121" y="0"/>
                  </a:lnTo>
                  <a:lnTo>
                    <a:pt x="177" y="42"/>
                  </a:lnTo>
                  <a:lnTo>
                    <a:pt x="174" y="44"/>
                  </a:lnTo>
                  <a:close/>
                  <a:moveTo>
                    <a:pt x="53" y="33"/>
                  </a:moveTo>
                  <a:lnTo>
                    <a:pt x="101" y="71"/>
                  </a:lnTo>
                  <a:lnTo>
                    <a:pt x="100" y="70"/>
                  </a:lnTo>
                  <a:lnTo>
                    <a:pt x="53" y="33"/>
                  </a:lnTo>
                  <a:lnTo>
                    <a:pt x="50" y="34"/>
                  </a:lnTo>
                  <a:lnTo>
                    <a:pt x="49" y="34"/>
                  </a:lnTo>
                  <a:lnTo>
                    <a:pt x="50" y="31"/>
                  </a:lnTo>
                  <a:lnTo>
                    <a:pt x="118" y="3"/>
                  </a:lnTo>
                  <a:lnTo>
                    <a:pt x="118" y="4"/>
                  </a:lnTo>
                  <a:close/>
                  <a:moveTo>
                    <a:pt x="4" y="29"/>
                  </a:moveTo>
                  <a:lnTo>
                    <a:pt x="0" y="25"/>
                  </a:lnTo>
                  <a:lnTo>
                    <a:pt x="45" y="31"/>
                  </a:lnTo>
                  <a:lnTo>
                    <a:pt x="44" y="33"/>
                  </a:lnTo>
                  <a:close/>
                  <a:moveTo>
                    <a:pt x="101" y="76"/>
                  </a:moveTo>
                  <a:lnTo>
                    <a:pt x="39" y="116"/>
                  </a:lnTo>
                  <a:lnTo>
                    <a:pt x="36" y="54"/>
                  </a:lnTo>
                  <a:close/>
                  <a:moveTo>
                    <a:pt x="107" y="76"/>
                  </a:moveTo>
                  <a:lnTo>
                    <a:pt x="144" y="99"/>
                  </a:lnTo>
                  <a:lnTo>
                    <a:pt x="98" y="133"/>
                  </a:lnTo>
                  <a:close/>
                  <a:moveTo>
                    <a:pt x="146" y="96"/>
                  </a:moveTo>
                  <a:lnTo>
                    <a:pt x="110" y="73"/>
                  </a:lnTo>
                  <a:lnTo>
                    <a:pt x="155" y="56"/>
                  </a:lnTo>
                  <a:lnTo>
                    <a:pt x="177" y="48"/>
                  </a:lnTo>
                  <a:close/>
                  <a:moveTo>
                    <a:pt x="104" y="76"/>
                  </a:moveTo>
                  <a:lnTo>
                    <a:pt x="96" y="133"/>
                  </a:lnTo>
                  <a:lnTo>
                    <a:pt x="42" y="1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5558576" y="4040247"/>
              <a:ext cx="363239" cy="573840"/>
            </a:xfrm>
            <a:custGeom>
              <a:avLst/>
              <a:gdLst/>
              <a:ahLst/>
              <a:cxnLst/>
              <a:rect l="l" t="t" r="r" b="b"/>
              <a:pathLst>
                <a:path w="1010" h="1595" extrusionOk="0">
                  <a:moveTo>
                    <a:pt x="87" y="415"/>
                  </a:moveTo>
                  <a:lnTo>
                    <a:pt x="141" y="435"/>
                  </a:lnTo>
                  <a:lnTo>
                    <a:pt x="115" y="525"/>
                  </a:lnTo>
                  <a:lnTo>
                    <a:pt x="0" y="621"/>
                  </a:lnTo>
                  <a:lnTo>
                    <a:pt x="7" y="623"/>
                  </a:lnTo>
                  <a:lnTo>
                    <a:pt x="115" y="531"/>
                  </a:lnTo>
                  <a:lnTo>
                    <a:pt x="104" y="649"/>
                  </a:lnTo>
                  <a:lnTo>
                    <a:pt x="101" y="649"/>
                  </a:lnTo>
                  <a:lnTo>
                    <a:pt x="67" y="788"/>
                  </a:lnTo>
                  <a:lnTo>
                    <a:pt x="70" y="787"/>
                  </a:lnTo>
                  <a:lnTo>
                    <a:pt x="104" y="652"/>
                  </a:lnTo>
                  <a:lnTo>
                    <a:pt x="149" y="765"/>
                  </a:lnTo>
                  <a:lnTo>
                    <a:pt x="153" y="767"/>
                  </a:lnTo>
                  <a:lnTo>
                    <a:pt x="186" y="754"/>
                  </a:lnTo>
                  <a:lnTo>
                    <a:pt x="265" y="720"/>
                  </a:lnTo>
                  <a:lnTo>
                    <a:pt x="228" y="807"/>
                  </a:lnTo>
                  <a:lnTo>
                    <a:pt x="276" y="934"/>
                  </a:lnTo>
                  <a:lnTo>
                    <a:pt x="304" y="1070"/>
                  </a:lnTo>
                  <a:lnTo>
                    <a:pt x="307" y="1069"/>
                  </a:lnTo>
                  <a:lnTo>
                    <a:pt x="282" y="946"/>
                  </a:lnTo>
                  <a:lnTo>
                    <a:pt x="341" y="1056"/>
                  </a:lnTo>
                  <a:lnTo>
                    <a:pt x="367" y="1138"/>
                  </a:lnTo>
                  <a:lnTo>
                    <a:pt x="302" y="1124"/>
                  </a:lnTo>
                  <a:lnTo>
                    <a:pt x="299" y="1124"/>
                  </a:lnTo>
                  <a:lnTo>
                    <a:pt x="299" y="1126"/>
                  </a:lnTo>
                  <a:lnTo>
                    <a:pt x="354" y="1172"/>
                  </a:lnTo>
                  <a:lnTo>
                    <a:pt x="307" y="1132"/>
                  </a:lnTo>
                  <a:lnTo>
                    <a:pt x="369" y="1146"/>
                  </a:lnTo>
                  <a:lnTo>
                    <a:pt x="369" y="1186"/>
                  </a:lnTo>
                  <a:lnTo>
                    <a:pt x="366" y="1183"/>
                  </a:lnTo>
                  <a:lnTo>
                    <a:pt x="316" y="1304"/>
                  </a:lnTo>
                  <a:lnTo>
                    <a:pt x="361" y="1409"/>
                  </a:lnTo>
                  <a:lnTo>
                    <a:pt x="381" y="1499"/>
                  </a:lnTo>
                  <a:lnTo>
                    <a:pt x="496" y="1592"/>
                  </a:lnTo>
                  <a:lnTo>
                    <a:pt x="497" y="1588"/>
                  </a:lnTo>
                  <a:lnTo>
                    <a:pt x="392" y="1507"/>
                  </a:lnTo>
                  <a:lnTo>
                    <a:pt x="491" y="1490"/>
                  </a:lnTo>
                  <a:lnTo>
                    <a:pt x="504" y="1489"/>
                  </a:lnTo>
                  <a:lnTo>
                    <a:pt x="505" y="1483"/>
                  </a:lnTo>
                  <a:lnTo>
                    <a:pt x="392" y="1502"/>
                  </a:lnTo>
                  <a:lnTo>
                    <a:pt x="437" y="1383"/>
                  </a:lnTo>
                  <a:lnTo>
                    <a:pt x="507" y="1474"/>
                  </a:lnTo>
                  <a:lnTo>
                    <a:pt x="508" y="1472"/>
                  </a:lnTo>
                  <a:lnTo>
                    <a:pt x="437" y="1380"/>
                  </a:lnTo>
                  <a:lnTo>
                    <a:pt x="536" y="1358"/>
                  </a:lnTo>
                  <a:lnTo>
                    <a:pt x="566" y="1351"/>
                  </a:lnTo>
                  <a:lnTo>
                    <a:pt x="567" y="1348"/>
                  </a:lnTo>
                  <a:lnTo>
                    <a:pt x="496" y="1366"/>
                  </a:lnTo>
                  <a:lnTo>
                    <a:pt x="437" y="1380"/>
                  </a:lnTo>
                  <a:lnTo>
                    <a:pt x="327" y="1313"/>
                  </a:lnTo>
                  <a:lnTo>
                    <a:pt x="341" y="1310"/>
                  </a:lnTo>
                  <a:lnTo>
                    <a:pt x="460" y="1276"/>
                  </a:lnTo>
                  <a:lnTo>
                    <a:pt x="522" y="1315"/>
                  </a:lnTo>
                  <a:lnTo>
                    <a:pt x="570" y="1343"/>
                  </a:lnTo>
                  <a:lnTo>
                    <a:pt x="574" y="1340"/>
                  </a:lnTo>
                  <a:lnTo>
                    <a:pt x="474" y="1279"/>
                  </a:lnTo>
                  <a:lnTo>
                    <a:pt x="465" y="1273"/>
                  </a:lnTo>
                  <a:lnTo>
                    <a:pt x="590" y="1217"/>
                  </a:lnTo>
                  <a:lnTo>
                    <a:pt x="695" y="1235"/>
                  </a:lnTo>
                  <a:lnTo>
                    <a:pt x="696" y="1235"/>
                  </a:lnTo>
                  <a:lnTo>
                    <a:pt x="590" y="1214"/>
                  </a:lnTo>
                  <a:lnTo>
                    <a:pt x="609" y="1149"/>
                  </a:lnTo>
                  <a:lnTo>
                    <a:pt x="635" y="1064"/>
                  </a:lnTo>
                  <a:lnTo>
                    <a:pt x="703" y="1230"/>
                  </a:lnTo>
                  <a:lnTo>
                    <a:pt x="704" y="1230"/>
                  </a:lnTo>
                  <a:lnTo>
                    <a:pt x="637" y="1061"/>
                  </a:lnTo>
                  <a:lnTo>
                    <a:pt x="745" y="1124"/>
                  </a:lnTo>
                  <a:lnTo>
                    <a:pt x="746" y="1120"/>
                  </a:lnTo>
                  <a:lnTo>
                    <a:pt x="640" y="1061"/>
                  </a:lnTo>
                  <a:lnTo>
                    <a:pt x="748" y="1050"/>
                  </a:lnTo>
                  <a:lnTo>
                    <a:pt x="755" y="1049"/>
                  </a:lnTo>
                  <a:lnTo>
                    <a:pt x="756" y="1045"/>
                  </a:lnTo>
                  <a:lnTo>
                    <a:pt x="635" y="1059"/>
                  </a:lnTo>
                  <a:lnTo>
                    <a:pt x="491" y="1011"/>
                  </a:lnTo>
                  <a:lnTo>
                    <a:pt x="635" y="923"/>
                  </a:lnTo>
                  <a:lnTo>
                    <a:pt x="649" y="934"/>
                  </a:lnTo>
                  <a:lnTo>
                    <a:pt x="764" y="1045"/>
                  </a:lnTo>
                  <a:lnTo>
                    <a:pt x="757" y="1045"/>
                  </a:lnTo>
                  <a:lnTo>
                    <a:pt x="760" y="1048"/>
                  </a:lnTo>
                  <a:lnTo>
                    <a:pt x="767" y="1047"/>
                  </a:lnTo>
                  <a:lnTo>
                    <a:pt x="766" y="1054"/>
                  </a:lnTo>
                  <a:lnTo>
                    <a:pt x="846" y="1126"/>
                  </a:lnTo>
                  <a:lnTo>
                    <a:pt x="830" y="1096"/>
                  </a:lnTo>
                  <a:lnTo>
                    <a:pt x="770" y="1045"/>
                  </a:lnTo>
                  <a:lnTo>
                    <a:pt x="776" y="1000"/>
                  </a:lnTo>
                  <a:lnTo>
                    <a:pt x="773" y="995"/>
                  </a:lnTo>
                  <a:lnTo>
                    <a:pt x="767" y="1042"/>
                  </a:lnTo>
                  <a:lnTo>
                    <a:pt x="717" y="994"/>
                  </a:lnTo>
                  <a:lnTo>
                    <a:pt x="643" y="923"/>
                  </a:lnTo>
                  <a:lnTo>
                    <a:pt x="764" y="972"/>
                  </a:lnTo>
                  <a:lnTo>
                    <a:pt x="766" y="970"/>
                  </a:lnTo>
                  <a:lnTo>
                    <a:pt x="646" y="920"/>
                  </a:lnTo>
                  <a:lnTo>
                    <a:pt x="803" y="938"/>
                  </a:lnTo>
                  <a:lnTo>
                    <a:pt x="804" y="937"/>
                  </a:lnTo>
                  <a:lnTo>
                    <a:pt x="809" y="939"/>
                  </a:lnTo>
                  <a:lnTo>
                    <a:pt x="818" y="940"/>
                  </a:lnTo>
                  <a:lnTo>
                    <a:pt x="816" y="941"/>
                  </a:lnTo>
                  <a:lnTo>
                    <a:pt x="872" y="960"/>
                  </a:lnTo>
                  <a:lnTo>
                    <a:pt x="872" y="954"/>
                  </a:lnTo>
                  <a:lnTo>
                    <a:pt x="824" y="937"/>
                  </a:lnTo>
                  <a:lnTo>
                    <a:pt x="872" y="898"/>
                  </a:lnTo>
                  <a:lnTo>
                    <a:pt x="872" y="890"/>
                  </a:lnTo>
                  <a:lnTo>
                    <a:pt x="821" y="934"/>
                  </a:lnTo>
                  <a:lnTo>
                    <a:pt x="793" y="822"/>
                  </a:lnTo>
                  <a:lnTo>
                    <a:pt x="821" y="838"/>
                  </a:lnTo>
                  <a:lnTo>
                    <a:pt x="873" y="870"/>
                  </a:lnTo>
                  <a:lnTo>
                    <a:pt x="874" y="869"/>
                  </a:lnTo>
                  <a:lnTo>
                    <a:pt x="793" y="819"/>
                  </a:lnTo>
                  <a:lnTo>
                    <a:pt x="903" y="736"/>
                  </a:lnTo>
                  <a:lnTo>
                    <a:pt x="904" y="733"/>
                  </a:lnTo>
                  <a:lnTo>
                    <a:pt x="793" y="816"/>
                  </a:lnTo>
                  <a:lnTo>
                    <a:pt x="719" y="641"/>
                  </a:lnTo>
                  <a:lnTo>
                    <a:pt x="907" y="711"/>
                  </a:lnTo>
                  <a:lnTo>
                    <a:pt x="906" y="707"/>
                  </a:lnTo>
                  <a:lnTo>
                    <a:pt x="719" y="641"/>
                  </a:lnTo>
                  <a:lnTo>
                    <a:pt x="870" y="572"/>
                  </a:lnTo>
                  <a:lnTo>
                    <a:pt x="869" y="569"/>
                  </a:lnTo>
                  <a:lnTo>
                    <a:pt x="717" y="638"/>
                  </a:lnTo>
                  <a:lnTo>
                    <a:pt x="677" y="446"/>
                  </a:lnTo>
                  <a:lnTo>
                    <a:pt x="748" y="486"/>
                  </a:lnTo>
                  <a:lnTo>
                    <a:pt x="867" y="553"/>
                  </a:lnTo>
                  <a:lnTo>
                    <a:pt x="867" y="551"/>
                  </a:lnTo>
                  <a:lnTo>
                    <a:pt x="680" y="446"/>
                  </a:lnTo>
                  <a:lnTo>
                    <a:pt x="887" y="418"/>
                  </a:lnTo>
                  <a:lnTo>
                    <a:pt x="888" y="412"/>
                  </a:lnTo>
                  <a:lnTo>
                    <a:pt x="683" y="441"/>
                  </a:lnTo>
                  <a:lnTo>
                    <a:pt x="838" y="353"/>
                  </a:lnTo>
                  <a:lnTo>
                    <a:pt x="897" y="402"/>
                  </a:lnTo>
                  <a:lnTo>
                    <a:pt x="898" y="401"/>
                  </a:lnTo>
                  <a:lnTo>
                    <a:pt x="841" y="353"/>
                  </a:lnTo>
                  <a:lnTo>
                    <a:pt x="894" y="263"/>
                  </a:lnTo>
                  <a:lnTo>
                    <a:pt x="907" y="393"/>
                  </a:lnTo>
                  <a:lnTo>
                    <a:pt x="909" y="391"/>
                  </a:lnTo>
                  <a:lnTo>
                    <a:pt x="897" y="266"/>
                  </a:lnTo>
                  <a:lnTo>
                    <a:pt x="897" y="263"/>
                  </a:lnTo>
                  <a:lnTo>
                    <a:pt x="962" y="302"/>
                  </a:lnTo>
                  <a:lnTo>
                    <a:pt x="985" y="318"/>
                  </a:lnTo>
                  <a:lnTo>
                    <a:pt x="985" y="314"/>
                  </a:lnTo>
                  <a:lnTo>
                    <a:pt x="900" y="260"/>
                  </a:lnTo>
                  <a:lnTo>
                    <a:pt x="987" y="233"/>
                  </a:lnTo>
                  <a:lnTo>
                    <a:pt x="987" y="220"/>
                  </a:lnTo>
                  <a:lnTo>
                    <a:pt x="872" y="254"/>
                  </a:lnTo>
                  <a:lnTo>
                    <a:pt x="836" y="314"/>
                  </a:lnTo>
                  <a:lnTo>
                    <a:pt x="838" y="350"/>
                  </a:lnTo>
                  <a:lnTo>
                    <a:pt x="824" y="334"/>
                  </a:lnTo>
                  <a:lnTo>
                    <a:pt x="824" y="335"/>
                  </a:lnTo>
                  <a:lnTo>
                    <a:pt x="829" y="342"/>
                  </a:lnTo>
                  <a:lnTo>
                    <a:pt x="838" y="353"/>
                  </a:lnTo>
                  <a:lnTo>
                    <a:pt x="680" y="441"/>
                  </a:lnTo>
                  <a:lnTo>
                    <a:pt x="767" y="268"/>
                  </a:lnTo>
                  <a:lnTo>
                    <a:pt x="818" y="328"/>
                  </a:lnTo>
                  <a:lnTo>
                    <a:pt x="818" y="327"/>
                  </a:lnTo>
                  <a:lnTo>
                    <a:pt x="767" y="268"/>
                  </a:lnTo>
                  <a:lnTo>
                    <a:pt x="816" y="231"/>
                  </a:lnTo>
                  <a:lnTo>
                    <a:pt x="815" y="209"/>
                  </a:lnTo>
                  <a:lnTo>
                    <a:pt x="777" y="239"/>
                  </a:lnTo>
                  <a:lnTo>
                    <a:pt x="764" y="266"/>
                  </a:lnTo>
                  <a:lnTo>
                    <a:pt x="660" y="237"/>
                  </a:lnTo>
                  <a:lnTo>
                    <a:pt x="766" y="221"/>
                  </a:lnTo>
                  <a:lnTo>
                    <a:pt x="770" y="212"/>
                  </a:lnTo>
                  <a:lnTo>
                    <a:pt x="671" y="226"/>
                  </a:lnTo>
                  <a:lnTo>
                    <a:pt x="654" y="232"/>
                  </a:lnTo>
                  <a:lnTo>
                    <a:pt x="654" y="229"/>
                  </a:lnTo>
                  <a:lnTo>
                    <a:pt x="652" y="229"/>
                  </a:lnTo>
                  <a:lnTo>
                    <a:pt x="654" y="228"/>
                  </a:lnTo>
                  <a:lnTo>
                    <a:pt x="637" y="102"/>
                  </a:lnTo>
                  <a:lnTo>
                    <a:pt x="770" y="184"/>
                  </a:lnTo>
                  <a:lnTo>
                    <a:pt x="771" y="181"/>
                  </a:lnTo>
                  <a:lnTo>
                    <a:pt x="643" y="102"/>
                  </a:lnTo>
                  <a:lnTo>
                    <a:pt x="814" y="99"/>
                  </a:lnTo>
                  <a:lnTo>
                    <a:pt x="815" y="96"/>
                  </a:lnTo>
                  <a:lnTo>
                    <a:pt x="637" y="99"/>
                  </a:lnTo>
                  <a:lnTo>
                    <a:pt x="631" y="99"/>
                  </a:lnTo>
                  <a:lnTo>
                    <a:pt x="561" y="136"/>
                  </a:lnTo>
                  <a:lnTo>
                    <a:pt x="553" y="102"/>
                  </a:lnTo>
                  <a:lnTo>
                    <a:pt x="556" y="102"/>
                  </a:lnTo>
                  <a:lnTo>
                    <a:pt x="590" y="3"/>
                  </a:lnTo>
                  <a:lnTo>
                    <a:pt x="618" y="60"/>
                  </a:lnTo>
                  <a:lnTo>
                    <a:pt x="635" y="94"/>
                  </a:lnTo>
                  <a:lnTo>
                    <a:pt x="636" y="93"/>
                  </a:lnTo>
                  <a:lnTo>
                    <a:pt x="590" y="2"/>
                  </a:lnTo>
                  <a:lnTo>
                    <a:pt x="573" y="0"/>
                  </a:lnTo>
                  <a:lnTo>
                    <a:pt x="536" y="101"/>
                  </a:lnTo>
                  <a:lnTo>
                    <a:pt x="550" y="105"/>
                  </a:lnTo>
                  <a:lnTo>
                    <a:pt x="558" y="139"/>
                  </a:lnTo>
                  <a:lnTo>
                    <a:pt x="478" y="86"/>
                  </a:lnTo>
                  <a:lnTo>
                    <a:pt x="446" y="77"/>
                  </a:lnTo>
                  <a:lnTo>
                    <a:pt x="443" y="77"/>
                  </a:lnTo>
                  <a:lnTo>
                    <a:pt x="443" y="79"/>
                  </a:lnTo>
                  <a:lnTo>
                    <a:pt x="544" y="141"/>
                  </a:lnTo>
                  <a:lnTo>
                    <a:pt x="463" y="233"/>
                  </a:lnTo>
                  <a:lnTo>
                    <a:pt x="471" y="240"/>
                  </a:lnTo>
                  <a:lnTo>
                    <a:pt x="440" y="243"/>
                  </a:lnTo>
                  <a:lnTo>
                    <a:pt x="378" y="249"/>
                  </a:lnTo>
                  <a:lnTo>
                    <a:pt x="373" y="161"/>
                  </a:lnTo>
                  <a:lnTo>
                    <a:pt x="355" y="144"/>
                  </a:lnTo>
                  <a:lnTo>
                    <a:pt x="352" y="144"/>
                  </a:lnTo>
                  <a:lnTo>
                    <a:pt x="358" y="242"/>
                  </a:lnTo>
                  <a:lnTo>
                    <a:pt x="372" y="249"/>
                  </a:lnTo>
                  <a:lnTo>
                    <a:pt x="265" y="297"/>
                  </a:lnTo>
                  <a:lnTo>
                    <a:pt x="257" y="201"/>
                  </a:lnTo>
                  <a:lnTo>
                    <a:pt x="240" y="192"/>
                  </a:lnTo>
                  <a:lnTo>
                    <a:pt x="247" y="283"/>
                  </a:lnTo>
                  <a:lnTo>
                    <a:pt x="265" y="299"/>
                  </a:lnTo>
                  <a:lnTo>
                    <a:pt x="248" y="316"/>
                  </a:lnTo>
                  <a:lnTo>
                    <a:pt x="194" y="370"/>
                  </a:lnTo>
                  <a:lnTo>
                    <a:pt x="200" y="252"/>
                  </a:lnTo>
                  <a:lnTo>
                    <a:pt x="183" y="237"/>
                  </a:lnTo>
                  <a:lnTo>
                    <a:pt x="180" y="237"/>
                  </a:lnTo>
                  <a:lnTo>
                    <a:pt x="172" y="373"/>
                  </a:lnTo>
                  <a:close/>
                  <a:moveTo>
                    <a:pt x="101" y="647"/>
                  </a:moveTo>
                  <a:lnTo>
                    <a:pt x="101" y="649"/>
                  </a:lnTo>
                  <a:lnTo>
                    <a:pt x="5" y="624"/>
                  </a:lnTo>
                  <a:lnTo>
                    <a:pt x="7" y="623"/>
                  </a:lnTo>
                  <a:close/>
                  <a:moveTo>
                    <a:pt x="149" y="765"/>
                  </a:moveTo>
                  <a:lnTo>
                    <a:pt x="70" y="788"/>
                  </a:lnTo>
                  <a:lnTo>
                    <a:pt x="70" y="787"/>
                  </a:lnTo>
                  <a:close/>
                  <a:moveTo>
                    <a:pt x="228" y="807"/>
                  </a:moveTo>
                  <a:lnTo>
                    <a:pt x="152" y="768"/>
                  </a:lnTo>
                  <a:lnTo>
                    <a:pt x="153" y="767"/>
                  </a:lnTo>
                  <a:close/>
                  <a:moveTo>
                    <a:pt x="341" y="1056"/>
                  </a:moveTo>
                  <a:lnTo>
                    <a:pt x="307" y="1070"/>
                  </a:lnTo>
                  <a:lnTo>
                    <a:pt x="307" y="1069"/>
                  </a:lnTo>
                  <a:close/>
                  <a:moveTo>
                    <a:pt x="367" y="1183"/>
                  </a:moveTo>
                  <a:lnTo>
                    <a:pt x="366" y="1183"/>
                  </a:lnTo>
                  <a:lnTo>
                    <a:pt x="354" y="1172"/>
                  </a:lnTo>
                  <a:close/>
                  <a:moveTo>
                    <a:pt x="504" y="1489"/>
                  </a:moveTo>
                  <a:lnTo>
                    <a:pt x="513" y="1488"/>
                  </a:lnTo>
                  <a:lnTo>
                    <a:pt x="505" y="1595"/>
                  </a:lnTo>
                  <a:lnTo>
                    <a:pt x="497" y="1588"/>
                  </a:lnTo>
                  <a:close/>
                  <a:moveTo>
                    <a:pt x="505" y="1479"/>
                  </a:moveTo>
                  <a:lnTo>
                    <a:pt x="507" y="1474"/>
                  </a:lnTo>
                  <a:lnTo>
                    <a:pt x="513" y="1482"/>
                  </a:lnTo>
                  <a:lnTo>
                    <a:pt x="505" y="1483"/>
                  </a:lnTo>
                  <a:close/>
                  <a:moveTo>
                    <a:pt x="566" y="1351"/>
                  </a:moveTo>
                  <a:lnTo>
                    <a:pt x="575" y="1349"/>
                  </a:lnTo>
                  <a:lnTo>
                    <a:pt x="513" y="1479"/>
                  </a:lnTo>
                  <a:lnTo>
                    <a:pt x="508" y="1472"/>
                  </a:lnTo>
                  <a:close/>
                  <a:moveTo>
                    <a:pt x="570" y="1344"/>
                  </a:moveTo>
                  <a:lnTo>
                    <a:pt x="570" y="1343"/>
                  </a:lnTo>
                  <a:lnTo>
                    <a:pt x="575" y="1346"/>
                  </a:lnTo>
                  <a:lnTo>
                    <a:pt x="567" y="1348"/>
                  </a:lnTo>
                  <a:close/>
                  <a:moveTo>
                    <a:pt x="582" y="1333"/>
                  </a:moveTo>
                  <a:lnTo>
                    <a:pt x="590" y="1217"/>
                  </a:lnTo>
                  <a:lnTo>
                    <a:pt x="582" y="1333"/>
                  </a:lnTo>
                  <a:lnTo>
                    <a:pt x="695" y="1235"/>
                  </a:lnTo>
                  <a:lnTo>
                    <a:pt x="705" y="1236"/>
                  </a:lnTo>
                  <a:lnTo>
                    <a:pt x="581" y="1344"/>
                  </a:lnTo>
                  <a:lnTo>
                    <a:pt x="574" y="1340"/>
                  </a:lnTo>
                  <a:close/>
                  <a:moveTo>
                    <a:pt x="697" y="1234"/>
                  </a:moveTo>
                  <a:lnTo>
                    <a:pt x="703" y="1230"/>
                  </a:lnTo>
                  <a:lnTo>
                    <a:pt x="705" y="1236"/>
                  </a:lnTo>
                  <a:lnTo>
                    <a:pt x="696" y="1235"/>
                  </a:lnTo>
                  <a:close/>
                  <a:moveTo>
                    <a:pt x="708" y="1228"/>
                  </a:moveTo>
                  <a:lnTo>
                    <a:pt x="705" y="1234"/>
                  </a:lnTo>
                  <a:lnTo>
                    <a:pt x="704" y="1230"/>
                  </a:lnTo>
                  <a:close/>
                  <a:moveTo>
                    <a:pt x="715" y="1224"/>
                  </a:moveTo>
                  <a:lnTo>
                    <a:pt x="758" y="1131"/>
                  </a:lnTo>
                  <a:lnTo>
                    <a:pt x="753" y="1129"/>
                  </a:lnTo>
                  <a:lnTo>
                    <a:pt x="708" y="1228"/>
                  </a:lnTo>
                  <a:close/>
                  <a:moveTo>
                    <a:pt x="841" y="1160"/>
                  </a:moveTo>
                  <a:lnTo>
                    <a:pt x="758" y="1131"/>
                  </a:lnTo>
                  <a:lnTo>
                    <a:pt x="759" y="1129"/>
                  </a:lnTo>
                  <a:lnTo>
                    <a:pt x="852" y="1163"/>
                  </a:lnTo>
                  <a:lnTo>
                    <a:pt x="711" y="1234"/>
                  </a:lnTo>
                  <a:lnTo>
                    <a:pt x="715" y="1224"/>
                  </a:lnTo>
                  <a:close/>
                  <a:moveTo>
                    <a:pt x="745" y="1126"/>
                  </a:moveTo>
                  <a:lnTo>
                    <a:pt x="745" y="1124"/>
                  </a:lnTo>
                  <a:lnTo>
                    <a:pt x="753" y="1129"/>
                  </a:lnTo>
                  <a:close/>
                  <a:moveTo>
                    <a:pt x="755" y="1049"/>
                  </a:moveTo>
                  <a:lnTo>
                    <a:pt x="760" y="1048"/>
                  </a:lnTo>
                  <a:lnTo>
                    <a:pt x="766" y="1054"/>
                  </a:lnTo>
                  <a:lnTo>
                    <a:pt x="756" y="1126"/>
                  </a:lnTo>
                  <a:lnTo>
                    <a:pt x="746" y="1120"/>
                  </a:lnTo>
                  <a:close/>
                  <a:moveTo>
                    <a:pt x="756" y="1045"/>
                  </a:moveTo>
                  <a:lnTo>
                    <a:pt x="757" y="1045"/>
                  </a:lnTo>
                  <a:close/>
                  <a:moveTo>
                    <a:pt x="776" y="1000"/>
                  </a:moveTo>
                  <a:lnTo>
                    <a:pt x="779" y="980"/>
                  </a:lnTo>
                  <a:lnTo>
                    <a:pt x="858" y="1121"/>
                  </a:lnTo>
                  <a:lnTo>
                    <a:pt x="830" y="1096"/>
                  </a:lnTo>
                  <a:close/>
                  <a:moveTo>
                    <a:pt x="762" y="974"/>
                  </a:moveTo>
                  <a:lnTo>
                    <a:pt x="764" y="972"/>
                  </a:lnTo>
                  <a:lnTo>
                    <a:pt x="776" y="977"/>
                  </a:lnTo>
                  <a:lnTo>
                    <a:pt x="773" y="995"/>
                  </a:lnTo>
                  <a:close/>
                  <a:moveTo>
                    <a:pt x="803" y="938"/>
                  </a:moveTo>
                  <a:lnTo>
                    <a:pt x="809" y="939"/>
                  </a:lnTo>
                  <a:lnTo>
                    <a:pt x="816" y="941"/>
                  </a:lnTo>
                  <a:lnTo>
                    <a:pt x="776" y="974"/>
                  </a:lnTo>
                  <a:lnTo>
                    <a:pt x="766" y="970"/>
                  </a:lnTo>
                  <a:close/>
                  <a:moveTo>
                    <a:pt x="872" y="898"/>
                  </a:moveTo>
                  <a:lnTo>
                    <a:pt x="886" y="886"/>
                  </a:lnTo>
                  <a:lnTo>
                    <a:pt x="889" y="884"/>
                  </a:lnTo>
                  <a:lnTo>
                    <a:pt x="889" y="960"/>
                  </a:lnTo>
                  <a:lnTo>
                    <a:pt x="872" y="954"/>
                  </a:lnTo>
                  <a:close/>
                  <a:moveTo>
                    <a:pt x="872" y="878"/>
                  </a:moveTo>
                  <a:lnTo>
                    <a:pt x="873" y="870"/>
                  </a:lnTo>
                  <a:lnTo>
                    <a:pt x="886" y="878"/>
                  </a:lnTo>
                  <a:lnTo>
                    <a:pt x="872" y="890"/>
                  </a:lnTo>
                  <a:close/>
                  <a:moveTo>
                    <a:pt x="903" y="736"/>
                  </a:moveTo>
                  <a:lnTo>
                    <a:pt x="925" y="720"/>
                  </a:lnTo>
                  <a:lnTo>
                    <a:pt x="889" y="878"/>
                  </a:lnTo>
                  <a:lnTo>
                    <a:pt x="874" y="869"/>
                  </a:lnTo>
                  <a:close/>
                  <a:moveTo>
                    <a:pt x="908" y="714"/>
                  </a:moveTo>
                  <a:lnTo>
                    <a:pt x="907" y="711"/>
                  </a:lnTo>
                  <a:lnTo>
                    <a:pt x="925" y="717"/>
                  </a:lnTo>
                  <a:lnTo>
                    <a:pt x="904" y="733"/>
                  </a:lnTo>
                  <a:close/>
                  <a:moveTo>
                    <a:pt x="870" y="572"/>
                  </a:moveTo>
                  <a:lnTo>
                    <a:pt x="886" y="565"/>
                  </a:lnTo>
                  <a:lnTo>
                    <a:pt x="928" y="714"/>
                  </a:lnTo>
                  <a:lnTo>
                    <a:pt x="906" y="707"/>
                  </a:lnTo>
                  <a:close/>
                  <a:moveTo>
                    <a:pt x="866" y="559"/>
                  </a:moveTo>
                  <a:lnTo>
                    <a:pt x="867" y="553"/>
                  </a:lnTo>
                  <a:lnTo>
                    <a:pt x="883" y="562"/>
                  </a:lnTo>
                  <a:lnTo>
                    <a:pt x="869" y="569"/>
                  </a:lnTo>
                  <a:close/>
                  <a:moveTo>
                    <a:pt x="887" y="418"/>
                  </a:moveTo>
                  <a:lnTo>
                    <a:pt x="908" y="415"/>
                  </a:lnTo>
                  <a:lnTo>
                    <a:pt x="886" y="562"/>
                  </a:lnTo>
                  <a:lnTo>
                    <a:pt x="867" y="551"/>
                  </a:lnTo>
                  <a:close/>
                  <a:moveTo>
                    <a:pt x="889" y="410"/>
                  </a:moveTo>
                  <a:lnTo>
                    <a:pt x="897" y="402"/>
                  </a:lnTo>
                  <a:lnTo>
                    <a:pt x="906" y="410"/>
                  </a:lnTo>
                  <a:lnTo>
                    <a:pt x="888" y="412"/>
                  </a:lnTo>
                  <a:close/>
                  <a:moveTo>
                    <a:pt x="907" y="393"/>
                  </a:moveTo>
                  <a:lnTo>
                    <a:pt x="908" y="410"/>
                  </a:lnTo>
                  <a:lnTo>
                    <a:pt x="898" y="401"/>
                  </a:lnTo>
                  <a:close/>
                  <a:moveTo>
                    <a:pt x="985" y="325"/>
                  </a:moveTo>
                  <a:lnTo>
                    <a:pt x="985" y="318"/>
                  </a:lnTo>
                  <a:lnTo>
                    <a:pt x="1004" y="331"/>
                  </a:lnTo>
                  <a:lnTo>
                    <a:pt x="911" y="410"/>
                  </a:lnTo>
                  <a:lnTo>
                    <a:pt x="909" y="391"/>
                  </a:lnTo>
                  <a:close/>
                  <a:moveTo>
                    <a:pt x="987" y="233"/>
                  </a:moveTo>
                  <a:lnTo>
                    <a:pt x="1010" y="226"/>
                  </a:lnTo>
                  <a:lnTo>
                    <a:pt x="1007" y="328"/>
                  </a:lnTo>
                  <a:lnTo>
                    <a:pt x="985" y="314"/>
                  </a:lnTo>
                  <a:close/>
                  <a:moveTo>
                    <a:pt x="824" y="334"/>
                  </a:moveTo>
                  <a:lnTo>
                    <a:pt x="818" y="327"/>
                  </a:lnTo>
                  <a:lnTo>
                    <a:pt x="816" y="231"/>
                  </a:lnTo>
                  <a:lnTo>
                    <a:pt x="832" y="218"/>
                  </a:lnTo>
                  <a:lnTo>
                    <a:pt x="836" y="314"/>
                  </a:lnTo>
                  <a:close/>
                  <a:moveTo>
                    <a:pt x="818" y="345"/>
                  </a:moveTo>
                  <a:lnTo>
                    <a:pt x="818" y="328"/>
                  </a:lnTo>
                  <a:lnTo>
                    <a:pt x="824" y="335"/>
                  </a:lnTo>
                  <a:close/>
                  <a:moveTo>
                    <a:pt x="750" y="260"/>
                  </a:moveTo>
                  <a:lnTo>
                    <a:pt x="766" y="221"/>
                  </a:lnTo>
                  <a:lnTo>
                    <a:pt x="787" y="218"/>
                  </a:lnTo>
                  <a:lnTo>
                    <a:pt x="777" y="239"/>
                  </a:lnTo>
                  <a:close/>
                  <a:moveTo>
                    <a:pt x="654" y="229"/>
                  </a:moveTo>
                  <a:lnTo>
                    <a:pt x="654" y="228"/>
                  </a:lnTo>
                  <a:lnTo>
                    <a:pt x="767" y="189"/>
                  </a:lnTo>
                  <a:lnTo>
                    <a:pt x="770" y="184"/>
                  </a:lnTo>
                  <a:lnTo>
                    <a:pt x="779" y="189"/>
                  </a:lnTo>
                  <a:lnTo>
                    <a:pt x="671" y="226"/>
                  </a:lnTo>
                  <a:close/>
                  <a:moveTo>
                    <a:pt x="814" y="99"/>
                  </a:moveTo>
                  <a:lnTo>
                    <a:pt x="832" y="99"/>
                  </a:lnTo>
                  <a:lnTo>
                    <a:pt x="784" y="189"/>
                  </a:lnTo>
                  <a:lnTo>
                    <a:pt x="771" y="181"/>
                  </a:lnTo>
                  <a:close/>
                  <a:moveTo>
                    <a:pt x="626" y="99"/>
                  </a:moveTo>
                  <a:lnTo>
                    <a:pt x="632" y="99"/>
                  </a:lnTo>
                  <a:lnTo>
                    <a:pt x="631" y="99"/>
                  </a:lnTo>
                  <a:lnTo>
                    <a:pt x="567" y="102"/>
                  </a:lnTo>
                  <a:lnTo>
                    <a:pt x="556" y="102"/>
                  </a:lnTo>
                  <a:lnTo>
                    <a:pt x="604" y="99"/>
                  </a:lnTo>
                  <a:lnTo>
                    <a:pt x="626" y="99"/>
                  </a:lnTo>
                  <a:lnTo>
                    <a:pt x="635" y="94"/>
                  </a:lnTo>
                  <a:lnTo>
                    <a:pt x="637" y="99"/>
                  </a:lnTo>
                  <a:close/>
                  <a:moveTo>
                    <a:pt x="756" y="20"/>
                  </a:moveTo>
                  <a:lnTo>
                    <a:pt x="756" y="17"/>
                  </a:lnTo>
                  <a:lnTo>
                    <a:pt x="590" y="2"/>
                  </a:lnTo>
                  <a:lnTo>
                    <a:pt x="590" y="0"/>
                  </a:lnTo>
                  <a:lnTo>
                    <a:pt x="767" y="17"/>
                  </a:lnTo>
                  <a:lnTo>
                    <a:pt x="637" y="96"/>
                  </a:lnTo>
                  <a:lnTo>
                    <a:pt x="636" y="93"/>
                  </a:lnTo>
                  <a:close/>
                  <a:moveTo>
                    <a:pt x="536" y="102"/>
                  </a:moveTo>
                  <a:lnTo>
                    <a:pt x="478" y="86"/>
                  </a:lnTo>
                  <a:lnTo>
                    <a:pt x="468" y="79"/>
                  </a:lnTo>
                  <a:lnTo>
                    <a:pt x="536" y="101"/>
                  </a:lnTo>
                  <a:close/>
                  <a:moveTo>
                    <a:pt x="457" y="240"/>
                  </a:moveTo>
                  <a:lnTo>
                    <a:pt x="373" y="161"/>
                  </a:lnTo>
                  <a:lnTo>
                    <a:pt x="372" y="147"/>
                  </a:lnTo>
                  <a:lnTo>
                    <a:pt x="463" y="233"/>
                  </a:lnTo>
                  <a:close/>
                  <a:moveTo>
                    <a:pt x="358" y="249"/>
                  </a:moveTo>
                  <a:lnTo>
                    <a:pt x="257" y="201"/>
                  </a:lnTo>
                  <a:lnTo>
                    <a:pt x="257" y="195"/>
                  </a:lnTo>
                  <a:lnTo>
                    <a:pt x="358" y="242"/>
                  </a:lnTo>
                  <a:close/>
                  <a:moveTo>
                    <a:pt x="248" y="297"/>
                  </a:moveTo>
                  <a:lnTo>
                    <a:pt x="200" y="252"/>
                  </a:lnTo>
                  <a:lnTo>
                    <a:pt x="200" y="240"/>
                  </a:lnTo>
                  <a:lnTo>
                    <a:pt x="247" y="283"/>
                  </a:lnTo>
                  <a:close/>
                  <a:moveTo>
                    <a:pt x="324" y="1313"/>
                  </a:moveTo>
                  <a:lnTo>
                    <a:pt x="431" y="1380"/>
                  </a:lnTo>
                  <a:lnTo>
                    <a:pt x="367" y="1411"/>
                  </a:lnTo>
                  <a:close/>
                  <a:moveTo>
                    <a:pt x="539" y="347"/>
                  </a:moveTo>
                  <a:lnTo>
                    <a:pt x="381" y="252"/>
                  </a:lnTo>
                  <a:lnTo>
                    <a:pt x="471" y="243"/>
                  </a:lnTo>
                  <a:lnTo>
                    <a:pt x="474" y="249"/>
                  </a:lnTo>
                  <a:close/>
                  <a:moveTo>
                    <a:pt x="654" y="237"/>
                  </a:moveTo>
                  <a:lnTo>
                    <a:pt x="762" y="268"/>
                  </a:lnTo>
                  <a:lnTo>
                    <a:pt x="547" y="350"/>
                  </a:lnTo>
                  <a:lnTo>
                    <a:pt x="598" y="297"/>
                  </a:lnTo>
                  <a:close/>
                  <a:moveTo>
                    <a:pt x="790" y="934"/>
                  </a:moveTo>
                  <a:lnTo>
                    <a:pt x="637" y="918"/>
                  </a:lnTo>
                  <a:lnTo>
                    <a:pt x="790" y="822"/>
                  </a:lnTo>
                  <a:lnTo>
                    <a:pt x="818" y="937"/>
                  </a:lnTo>
                  <a:close/>
                  <a:moveTo>
                    <a:pt x="344" y="1056"/>
                  </a:moveTo>
                  <a:lnTo>
                    <a:pt x="333" y="1036"/>
                  </a:lnTo>
                  <a:lnTo>
                    <a:pt x="279" y="940"/>
                  </a:lnTo>
                  <a:lnTo>
                    <a:pt x="361" y="957"/>
                  </a:lnTo>
                  <a:lnTo>
                    <a:pt x="381" y="963"/>
                  </a:lnTo>
                  <a:lnTo>
                    <a:pt x="375" y="980"/>
                  </a:lnTo>
                  <a:close/>
                  <a:moveTo>
                    <a:pt x="265" y="717"/>
                  </a:moveTo>
                  <a:lnTo>
                    <a:pt x="152" y="765"/>
                  </a:lnTo>
                  <a:lnTo>
                    <a:pt x="154" y="759"/>
                  </a:lnTo>
                  <a:lnTo>
                    <a:pt x="152" y="762"/>
                  </a:lnTo>
                  <a:lnTo>
                    <a:pt x="107" y="647"/>
                  </a:lnTo>
                  <a:lnTo>
                    <a:pt x="189" y="613"/>
                  </a:lnTo>
                  <a:lnTo>
                    <a:pt x="197" y="610"/>
                  </a:lnTo>
                  <a:lnTo>
                    <a:pt x="196" y="615"/>
                  </a:lnTo>
                  <a:close/>
                  <a:moveTo>
                    <a:pt x="194" y="613"/>
                  </a:moveTo>
                  <a:lnTo>
                    <a:pt x="196" y="615"/>
                  </a:lnTo>
                  <a:lnTo>
                    <a:pt x="158" y="751"/>
                  </a:lnTo>
                  <a:lnTo>
                    <a:pt x="154" y="759"/>
                  </a:lnTo>
                  <a:close/>
                  <a:moveTo>
                    <a:pt x="225" y="443"/>
                  </a:moveTo>
                  <a:lnTo>
                    <a:pt x="237" y="463"/>
                  </a:lnTo>
                  <a:lnTo>
                    <a:pt x="146" y="435"/>
                  </a:lnTo>
                  <a:lnTo>
                    <a:pt x="192" y="376"/>
                  </a:lnTo>
                  <a:close/>
                  <a:moveTo>
                    <a:pt x="544" y="353"/>
                  </a:moveTo>
                  <a:lnTo>
                    <a:pt x="762" y="268"/>
                  </a:lnTo>
                  <a:lnTo>
                    <a:pt x="674" y="441"/>
                  </a:lnTo>
                  <a:lnTo>
                    <a:pt x="590" y="381"/>
                  </a:lnTo>
                  <a:close/>
                  <a:moveTo>
                    <a:pt x="372" y="1146"/>
                  </a:moveTo>
                  <a:lnTo>
                    <a:pt x="496" y="1135"/>
                  </a:lnTo>
                  <a:lnTo>
                    <a:pt x="372" y="1186"/>
                  </a:lnTo>
                  <a:close/>
                  <a:moveTo>
                    <a:pt x="327" y="582"/>
                  </a:moveTo>
                  <a:lnTo>
                    <a:pt x="268" y="717"/>
                  </a:lnTo>
                  <a:lnTo>
                    <a:pt x="197" y="613"/>
                  </a:lnTo>
                  <a:close/>
                  <a:moveTo>
                    <a:pt x="632" y="1059"/>
                  </a:moveTo>
                  <a:lnTo>
                    <a:pt x="505" y="1129"/>
                  </a:lnTo>
                  <a:lnTo>
                    <a:pt x="485" y="1011"/>
                  </a:lnTo>
                  <a:close/>
                  <a:moveTo>
                    <a:pt x="575" y="1095"/>
                  </a:moveTo>
                  <a:lnTo>
                    <a:pt x="632" y="1064"/>
                  </a:lnTo>
                  <a:lnTo>
                    <a:pt x="587" y="1214"/>
                  </a:lnTo>
                  <a:lnTo>
                    <a:pt x="508" y="1135"/>
                  </a:lnTo>
                  <a:close/>
                  <a:moveTo>
                    <a:pt x="327" y="579"/>
                  </a:moveTo>
                  <a:lnTo>
                    <a:pt x="197" y="610"/>
                  </a:lnTo>
                  <a:lnTo>
                    <a:pt x="121" y="528"/>
                  </a:lnTo>
                  <a:lnTo>
                    <a:pt x="237" y="469"/>
                  </a:lnTo>
                  <a:lnTo>
                    <a:pt x="282" y="525"/>
                  </a:lnTo>
                  <a:close/>
                  <a:moveTo>
                    <a:pt x="547" y="895"/>
                  </a:moveTo>
                  <a:lnTo>
                    <a:pt x="632" y="920"/>
                  </a:lnTo>
                  <a:lnTo>
                    <a:pt x="488" y="1008"/>
                  </a:lnTo>
                  <a:lnTo>
                    <a:pt x="477" y="875"/>
                  </a:lnTo>
                  <a:close/>
                  <a:moveTo>
                    <a:pt x="333" y="579"/>
                  </a:moveTo>
                  <a:lnTo>
                    <a:pt x="383" y="435"/>
                  </a:lnTo>
                  <a:lnTo>
                    <a:pt x="522" y="551"/>
                  </a:lnTo>
                  <a:close/>
                  <a:moveTo>
                    <a:pt x="522" y="556"/>
                  </a:moveTo>
                  <a:lnTo>
                    <a:pt x="584" y="745"/>
                  </a:lnTo>
                  <a:lnTo>
                    <a:pt x="423" y="734"/>
                  </a:lnTo>
                  <a:close/>
                  <a:moveTo>
                    <a:pt x="553" y="745"/>
                  </a:moveTo>
                  <a:lnTo>
                    <a:pt x="584" y="748"/>
                  </a:lnTo>
                  <a:lnTo>
                    <a:pt x="477" y="870"/>
                  </a:lnTo>
                  <a:lnTo>
                    <a:pt x="423" y="737"/>
                  </a:lnTo>
                  <a:close/>
                  <a:moveTo>
                    <a:pt x="479" y="872"/>
                  </a:moveTo>
                  <a:lnTo>
                    <a:pt x="587" y="751"/>
                  </a:lnTo>
                  <a:lnTo>
                    <a:pt x="635" y="918"/>
                  </a:lnTo>
                  <a:close/>
                  <a:moveTo>
                    <a:pt x="525" y="553"/>
                  </a:moveTo>
                  <a:lnTo>
                    <a:pt x="677" y="621"/>
                  </a:lnTo>
                  <a:lnTo>
                    <a:pt x="714" y="638"/>
                  </a:lnTo>
                  <a:lnTo>
                    <a:pt x="587" y="743"/>
                  </a:lnTo>
                  <a:lnTo>
                    <a:pt x="567" y="678"/>
                  </a:lnTo>
                  <a:close/>
                  <a:moveTo>
                    <a:pt x="333" y="582"/>
                  </a:moveTo>
                  <a:lnTo>
                    <a:pt x="522" y="556"/>
                  </a:lnTo>
                  <a:lnTo>
                    <a:pt x="420" y="734"/>
                  </a:lnTo>
                  <a:lnTo>
                    <a:pt x="367" y="638"/>
                  </a:lnTo>
                  <a:close/>
                  <a:moveTo>
                    <a:pt x="271" y="717"/>
                  </a:moveTo>
                  <a:lnTo>
                    <a:pt x="330" y="582"/>
                  </a:lnTo>
                  <a:lnTo>
                    <a:pt x="417" y="734"/>
                  </a:lnTo>
                  <a:close/>
                  <a:moveTo>
                    <a:pt x="474" y="870"/>
                  </a:moveTo>
                  <a:lnTo>
                    <a:pt x="324" y="870"/>
                  </a:lnTo>
                  <a:lnTo>
                    <a:pt x="420" y="737"/>
                  </a:lnTo>
                  <a:close/>
                  <a:moveTo>
                    <a:pt x="383" y="960"/>
                  </a:moveTo>
                  <a:lnTo>
                    <a:pt x="324" y="875"/>
                  </a:lnTo>
                  <a:lnTo>
                    <a:pt x="471" y="875"/>
                  </a:lnTo>
                  <a:lnTo>
                    <a:pt x="431" y="912"/>
                  </a:lnTo>
                  <a:close/>
                  <a:moveTo>
                    <a:pt x="590" y="748"/>
                  </a:moveTo>
                  <a:lnTo>
                    <a:pt x="717" y="644"/>
                  </a:lnTo>
                  <a:lnTo>
                    <a:pt x="790" y="819"/>
                  </a:lnTo>
                  <a:close/>
                  <a:moveTo>
                    <a:pt x="674" y="446"/>
                  </a:moveTo>
                  <a:lnTo>
                    <a:pt x="714" y="638"/>
                  </a:lnTo>
                  <a:lnTo>
                    <a:pt x="525" y="551"/>
                  </a:lnTo>
                  <a:lnTo>
                    <a:pt x="623" y="480"/>
                  </a:lnTo>
                  <a:close/>
                  <a:moveTo>
                    <a:pt x="330" y="576"/>
                  </a:moveTo>
                  <a:lnTo>
                    <a:pt x="259" y="489"/>
                  </a:lnTo>
                  <a:lnTo>
                    <a:pt x="242" y="466"/>
                  </a:lnTo>
                  <a:lnTo>
                    <a:pt x="381" y="435"/>
                  </a:lnTo>
                  <a:close/>
                  <a:moveTo>
                    <a:pt x="271" y="720"/>
                  </a:moveTo>
                  <a:lnTo>
                    <a:pt x="417" y="737"/>
                  </a:lnTo>
                  <a:lnTo>
                    <a:pt x="321" y="870"/>
                  </a:lnTo>
                  <a:lnTo>
                    <a:pt x="293" y="788"/>
                  </a:lnTo>
                  <a:close/>
                  <a:moveTo>
                    <a:pt x="381" y="960"/>
                  </a:moveTo>
                  <a:lnTo>
                    <a:pt x="282" y="937"/>
                  </a:lnTo>
                  <a:lnTo>
                    <a:pt x="324" y="875"/>
                  </a:lnTo>
                  <a:close/>
                  <a:moveTo>
                    <a:pt x="474" y="875"/>
                  </a:moveTo>
                  <a:lnTo>
                    <a:pt x="485" y="1008"/>
                  </a:lnTo>
                  <a:lnTo>
                    <a:pt x="386" y="963"/>
                  </a:lnTo>
                  <a:close/>
                  <a:moveTo>
                    <a:pt x="409" y="1174"/>
                  </a:moveTo>
                  <a:lnTo>
                    <a:pt x="505" y="1135"/>
                  </a:lnTo>
                  <a:lnTo>
                    <a:pt x="488" y="1188"/>
                  </a:lnTo>
                  <a:lnTo>
                    <a:pt x="463" y="1270"/>
                  </a:lnTo>
                  <a:lnTo>
                    <a:pt x="378" y="1188"/>
                  </a:lnTo>
                  <a:close/>
                  <a:moveTo>
                    <a:pt x="463" y="1270"/>
                  </a:moveTo>
                  <a:lnTo>
                    <a:pt x="505" y="1135"/>
                  </a:lnTo>
                  <a:lnTo>
                    <a:pt x="584" y="1214"/>
                  </a:lnTo>
                  <a:lnTo>
                    <a:pt x="485" y="1259"/>
                  </a:lnTo>
                  <a:close/>
                  <a:moveTo>
                    <a:pt x="637" y="918"/>
                  </a:moveTo>
                  <a:lnTo>
                    <a:pt x="590" y="751"/>
                  </a:lnTo>
                  <a:lnTo>
                    <a:pt x="621" y="762"/>
                  </a:lnTo>
                  <a:lnTo>
                    <a:pt x="790" y="822"/>
                  </a:lnTo>
                  <a:lnTo>
                    <a:pt x="669" y="898"/>
                  </a:lnTo>
                  <a:close/>
                  <a:moveTo>
                    <a:pt x="674" y="443"/>
                  </a:moveTo>
                  <a:lnTo>
                    <a:pt x="561" y="522"/>
                  </a:lnTo>
                  <a:lnTo>
                    <a:pt x="525" y="548"/>
                  </a:lnTo>
                  <a:lnTo>
                    <a:pt x="544" y="353"/>
                  </a:lnTo>
                  <a:lnTo>
                    <a:pt x="652" y="426"/>
                  </a:lnTo>
                  <a:close/>
                  <a:moveTo>
                    <a:pt x="542" y="353"/>
                  </a:moveTo>
                  <a:lnTo>
                    <a:pt x="522" y="548"/>
                  </a:lnTo>
                  <a:lnTo>
                    <a:pt x="383" y="432"/>
                  </a:lnTo>
                  <a:lnTo>
                    <a:pt x="536" y="353"/>
                  </a:lnTo>
                  <a:close/>
                  <a:moveTo>
                    <a:pt x="194" y="610"/>
                  </a:moveTo>
                  <a:lnTo>
                    <a:pt x="107" y="647"/>
                  </a:lnTo>
                  <a:lnTo>
                    <a:pt x="118" y="531"/>
                  </a:lnTo>
                  <a:close/>
                  <a:moveTo>
                    <a:pt x="268" y="723"/>
                  </a:moveTo>
                  <a:lnTo>
                    <a:pt x="319" y="870"/>
                  </a:lnTo>
                  <a:lnTo>
                    <a:pt x="231" y="810"/>
                  </a:lnTo>
                  <a:close/>
                  <a:moveTo>
                    <a:pt x="383" y="963"/>
                  </a:moveTo>
                  <a:lnTo>
                    <a:pt x="482" y="1008"/>
                  </a:lnTo>
                  <a:lnTo>
                    <a:pt x="347" y="1056"/>
                  </a:lnTo>
                  <a:close/>
                  <a:moveTo>
                    <a:pt x="485" y="1013"/>
                  </a:moveTo>
                  <a:lnTo>
                    <a:pt x="491" y="1059"/>
                  </a:lnTo>
                  <a:lnTo>
                    <a:pt x="502" y="1132"/>
                  </a:lnTo>
                  <a:lnTo>
                    <a:pt x="429" y="1138"/>
                  </a:lnTo>
                  <a:lnTo>
                    <a:pt x="372" y="1143"/>
                  </a:lnTo>
                  <a:close/>
                  <a:moveTo>
                    <a:pt x="606" y="116"/>
                  </a:moveTo>
                  <a:lnTo>
                    <a:pt x="635" y="102"/>
                  </a:lnTo>
                  <a:lnTo>
                    <a:pt x="637" y="122"/>
                  </a:lnTo>
                  <a:lnTo>
                    <a:pt x="652" y="232"/>
                  </a:lnTo>
                  <a:lnTo>
                    <a:pt x="570" y="147"/>
                  </a:lnTo>
                  <a:lnTo>
                    <a:pt x="561" y="139"/>
                  </a:lnTo>
                  <a:close/>
                  <a:moveTo>
                    <a:pt x="652" y="235"/>
                  </a:moveTo>
                  <a:lnTo>
                    <a:pt x="598" y="291"/>
                  </a:lnTo>
                  <a:lnTo>
                    <a:pt x="542" y="347"/>
                  </a:lnTo>
                  <a:lnTo>
                    <a:pt x="561" y="141"/>
                  </a:lnTo>
                  <a:close/>
                  <a:moveTo>
                    <a:pt x="539" y="350"/>
                  </a:moveTo>
                  <a:lnTo>
                    <a:pt x="383" y="429"/>
                  </a:lnTo>
                  <a:lnTo>
                    <a:pt x="378" y="252"/>
                  </a:lnTo>
                  <a:lnTo>
                    <a:pt x="494" y="322"/>
                  </a:lnTo>
                  <a:close/>
                  <a:moveTo>
                    <a:pt x="381" y="429"/>
                  </a:moveTo>
                  <a:lnTo>
                    <a:pt x="268" y="299"/>
                  </a:lnTo>
                  <a:lnTo>
                    <a:pt x="375" y="252"/>
                  </a:lnTo>
                  <a:lnTo>
                    <a:pt x="378" y="390"/>
                  </a:lnTo>
                  <a:close/>
                  <a:moveTo>
                    <a:pt x="381" y="432"/>
                  </a:moveTo>
                  <a:lnTo>
                    <a:pt x="242" y="463"/>
                  </a:lnTo>
                  <a:lnTo>
                    <a:pt x="268" y="302"/>
                  </a:lnTo>
                  <a:lnTo>
                    <a:pt x="304" y="345"/>
                  </a:lnTo>
                  <a:close/>
                  <a:moveTo>
                    <a:pt x="242" y="441"/>
                  </a:moveTo>
                  <a:lnTo>
                    <a:pt x="240" y="460"/>
                  </a:lnTo>
                  <a:lnTo>
                    <a:pt x="194" y="373"/>
                  </a:lnTo>
                  <a:lnTo>
                    <a:pt x="268" y="302"/>
                  </a:lnTo>
                  <a:close/>
                  <a:moveTo>
                    <a:pt x="451" y="1267"/>
                  </a:moveTo>
                  <a:lnTo>
                    <a:pt x="460" y="1273"/>
                  </a:lnTo>
                  <a:lnTo>
                    <a:pt x="338" y="1304"/>
                  </a:lnTo>
                  <a:lnTo>
                    <a:pt x="327" y="1307"/>
                  </a:lnTo>
                  <a:lnTo>
                    <a:pt x="375" y="1188"/>
                  </a:lnTo>
                  <a:close/>
                  <a:moveTo>
                    <a:pt x="186" y="376"/>
                  </a:moveTo>
                  <a:lnTo>
                    <a:pt x="158" y="412"/>
                  </a:lnTo>
                  <a:lnTo>
                    <a:pt x="141" y="432"/>
                  </a:lnTo>
                  <a:lnTo>
                    <a:pt x="90" y="415"/>
                  </a:lnTo>
                  <a:close/>
                  <a:moveTo>
                    <a:pt x="144" y="438"/>
                  </a:moveTo>
                  <a:lnTo>
                    <a:pt x="237" y="466"/>
                  </a:lnTo>
                  <a:lnTo>
                    <a:pt x="121" y="525"/>
                  </a:lnTo>
                  <a:close/>
                  <a:moveTo>
                    <a:pt x="321" y="872"/>
                  </a:moveTo>
                  <a:lnTo>
                    <a:pt x="279" y="934"/>
                  </a:lnTo>
                  <a:lnTo>
                    <a:pt x="234" y="813"/>
                  </a:lnTo>
                  <a:close/>
                  <a:moveTo>
                    <a:pt x="474" y="1016"/>
                  </a:moveTo>
                  <a:lnTo>
                    <a:pt x="482" y="1013"/>
                  </a:lnTo>
                  <a:lnTo>
                    <a:pt x="372" y="1143"/>
                  </a:lnTo>
                  <a:lnTo>
                    <a:pt x="347" y="1061"/>
                  </a:lnTo>
                  <a:close/>
                  <a:moveTo>
                    <a:pt x="369" y="1414"/>
                  </a:moveTo>
                  <a:lnTo>
                    <a:pt x="434" y="1383"/>
                  </a:lnTo>
                  <a:lnTo>
                    <a:pt x="412" y="1442"/>
                  </a:lnTo>
                  <a:lnTo>
                    <a:pt x="389" y="1502"/>
                  </a:lnTo>
                  <a:close/>
                  <a:moveTo>
                    <a:pt x="558" y="141"/>
                  </a:moveTo>
                  <a:lnTo>
                    <a:pt x="542" y="347"/>
                  </a:lnTo>
                  <a:lnTo>
                    <a:pt x="474" y="2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5449857" y="4376488"/>
              <a:ext cx="173880" cy="204840"/>
            </a:xfrm>
            <a:custGeom>
              <a:avLst/>
              <a:gdLst/>
              <a:ahLst/>
              <a:cxnLst/>
              <a:rect l="l" t="t" r="r" b="b"/>
              <a:pathLst>
                <a:path w="484" h="570" extrusionOk="0">
                  <a:moveTo>
                    <a:pt x="482" y="421"/>
                  </a:moveTo>
                  <a:lnTo>
                    <a:pt x="483" y="421"/>
                  </a:lnTo>
                  <a:lnTo>
                    <a:pt x="484" y="421"/>
                  </a:lnTo>
                  <a:lnTo>
                    <a:pt x="484" y="420"/>
                  </a:lnTo>
                  <a:lnTo>
                    <a:pt x="483" y="420"/>
                  </a:lnTo>
                  <a:lnTo>
                    <a:pt x="482" y="421"/>
                  </a:lnTo>
                  <a:lnTo>
                    <a:pt x="386" y="294"/>
                  </a:lnTo>
                  <a:lnTo>
                    <a:pt x="417" y="237"/>
                  </a:lnTo>
                  <a:lnTo>
                    <a:pt x="417" y="235"/>
                  </a:lnTo>
                  <a:lnTo>
                    <a:pt x="350" y="198"/>
                  </a:lnTo>
                  <a:lnTo>
                    <a:pt x="262" y="99"/>
                  </a:lnTo>
                  <a:lnTo>
                    <a:pt x="206" y="17"/>
                  </a:lnTo>
                  <a:lnTo>
                    <a:pt x="204" y="25"/>
                  </a:lnTo>
                  <a:lnTo>
                    <a:pt x="257" y="102"/>
                  </a:lnTo>
                  <a:lnTo>
                    <a:pt x="197" y="94"/>
                  </a:lnTo>
                  <a:lnTo>
                    <a:pt x="186" y="91"/>
                  </a:lnTo>
                  <a:lnTo>
                    <a:pt x="188" y="83"/>
                  </a:lnTo>
                  <a:lnTo>
                    <a:pt x="141" y="3"/>
                  </a:lnTo>
                  <a:lnTo>
                    <a:pt x="138" y="12"/>
                  </a:lnTo>
                  <a:lnTo>
                    <a:pt x="186" y="94"/>
                  </a:lnTo>
                  <a:lnTo>
                    <a:pt x="101" y="156"/>
                  </a:lnTo>
                  <a:lnTo>
                    <a:pt x="132" y="37"/>
                  </a:lnTo>
                  <a:lnTo>
                    <a:pt x="101" y="147"/>
                  </a:lnTo>
                  <a:lnTo>
                    <a:pt x="67" y="0"/>
                  </a:lnTo>
                  <a:lnTo>
                    <a:pt x="60" y="12"/>
                  </a:lnTo>
                  <a:lnTo>
                    <a:pt x="93" y="156"/>
                  </a:lnTo>
                  <a:lnTo>
                    <a:pt x="21" y="110"/>
                  </a:lnTo>
                  <a:lnTo>
                    <a:pt x="24" y="114"/>
                  </a:lnTo>
                  <a:lnTo>
                    <a:pt x="93" y="158"/>
                  </a:lnTo>
                  <a:lnTo>
                    <a:pt x="51" y="167"/>
                  </a:lnTo>
                  <a:lnTo>
                    <a:pt x="31" y="187"/>
                  </a:lnTo>
                  <a:lnTo>
                    <a:pt x="51" y="170"/>
                  </a:lnTo>
                  <a:lnTo>
                    <a:pt x="59" y="178"/>
                  </a:lnTo>
                  <a:lnTo>
                    <a:pt x="82" y="201"/>
                  </a:lnTo>
                  <a:lnTo>
                    <a:pt x="90" y="204"/>
                  </a:lnTo>
                  <a:lnTo>
                    <a:pt x="70" y="184"/>
                  </a:lnTo>
                  <a:lnTo>
                    <a:pt x="53" y="167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8" y="206"/>
                  </a:lnTo>
                  <a:lnTo>
                    <a:pt x="101" y="207"/>
                  </a:lnTo>
                  <a:lnTo>
                    <a:pt x="99" y="161"/>
                  </a:lnTo>
                  <a:lnTo>
                    <a:pt x="182" y="194"/>
                  </a:lnTo>
                  <a:lnTo>
                    <a:pt x="187" y="193"/>
                  </a:lnTo>
                  <a:lnTo>
                    <a:pt x="144" y="175"/>
                  </a:lnTo>
                  <a:lnTo>
                    <a:pt x="99" y="158"/>
                  </a:lnTo>
                  <a:lnTo>
                    <a:pt x="183" y="96"/>
                  </a:lnTo>
                  <a:lnTo>
                    <a:pt x="183" y="102"/>
                  </a:lnTo>
                  <a:lnTo>
                    <a:pt x="191" y="192"/>
                  </a:lnTo>
                  <a:lnTo>
                    <a:pt x="197" y="191"/>
                  </a:lnTo>
                  <a:lnTo>
                    <a:pt x="189" y="125"/>
                  </a:lnTo>
                  <a:lnTo>
                    <a:pt x="186" y="96"/>
                  </a:lnTo>
                  <a:lnTo>
                    <a:pt x="231" y="102"/>
                  </a:lnTo>
                  <a:lnTo>
                    <a:pt x="257" y="105"/>
                  </a:lnTo>
                  <a:lnTo>
                    <a:pt x="200" y="191"/>
                  </a:lnTo>
                  <a:lnTo>
                    <a:pt x="204" y="190"/>
                  </a:lnTo>
                  <a:lnTo>
                    <a:pt x="217" y="170"/>
                  </a:lnTo>
                  <a:lnTo>
                    <a:pt x="259" y="105"/>
                  </a:lnTo>
                  <a:lnTo>
                    <a:pt x="344" y="198"/>
                  </a:lnTo>
                  <a:lnTo>
                    <a:pt x="251" y="195"/>
                  </a:lnTo>
                  <a:lnTo>
                    <a:pt x="209" y="195"/>
                  </a:lnTo>
                  <a:lnTo>
                    <a:pt x="212" y="201"/>
                  </a:lnTo>
                  <a:lnTo>
                    <a:pt x="242" y="201"/>
                  </a:lnTo>
                  <a:lnTo>
                    <a:pt x="344" y="204"/>
                  </a:lnTo>
                  <a:lnTo>
                    <a:pt x="257" y="280"/>
                  </a:lnTo>
                  <a:lnTo>
                    <a:pt x="259" y="282"/>
                  </a:lnTo>
                  <a:lnTo>
                    <a:pt x="347" y="204"/>
                  </a:lnTo>
                  <a:lnTo>
                    <a:pt x="384" y="294"/>
                  </a:lnTo>
                  <a:lnTo>
                    <a:pt x="267" y="289"/>
                  </a:lnTo>
                  <a:lnTo>
                    <a:pt x="270" y="292"/>
                  </a:lnTo>
                  <a:lnTo>
                    <a:pt x="384" y="297"/>
                  </a:lnTo>
                  <a:lnTo>
                    <a:pt x="333" y="359"/>
                  </a:lnTo>
                  <a:lnTo>
                    <a:pt x="331" y="358"/>
                  </a:lnTo>
                  <a:lnTo>
                    <a:pt x="313" y="376"/>
                  </a:lnTo>
                  <a:lnTo>
                    <a:pt x="293" y="405"/>
                  </a:lnTo>
                  <a:lnTo>
                    <a:pt x="307" y="387"/>
                  </a:lnTo>
                  <a:lnTo>
                    <a:pt x="330" y="364"/>
                  </a:lnTo>
                  <a:lnTo>
                    <a:pt x="336" y="412"/>
                  </a:lnTo>
                  <a:lnTo>
                    <a:pt x="279" y="424"/>
                  </a:lnTo>
                  <a:lnTo>
                    <a:pt x="283" y="419"/>
                  </a:lnTo>
                  <a:lnTo>
                    <a:pt x="206" y="449"/>
                  </a:lnTo>
                  <a:lnTo>
                    <a:pt x="215" y="453"/>
                  </a:lnTo>
                  <a:lnTo>
                    <a:pt x="279" y="429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279" y="429"/>
                  </a:lnTo>
                  <a:lnTo>
                    <a:pt x="338" y="415"/>
                  </a:lnTo>
                  <a:lnTo>
                    <a:pt x="310" y="496"/>
                  </a:lnTo>
                  <a:lnTo>
                    <a:pt x="311" y="496"/>
                  </a:lnTo>
                  <a:lnTo>
                    <a:pt x="338" y="418"/>
                  </a:lnTo>
                  <a:lnTo>
                    <a:pt x="369" y="497"/>
                  </a:lnTo>
                  <a:lnTo>
                    <a:pt x="323" y="503"/>
                  </a:lnTo>
                  <a:lnTo>
                    <a:pt x="327" y="506"/>
                  </a:lnTo>
                  <a:lnTo>
                    <a:pt x="369" y="500"/>
                  </a:lnTo>
                  <a:lnTo>
                    <a:pt x="398" y="551"/>
                  </a:lnTo>
                  <a:lnTo>
                    <a:pt x="420" y="565"/>
                  </a:lnTo>
                  <a:lnTo>
                    <a:pt x="420" y="562"/>
                  </a:lnTo>
                  <a:lnTo>
                    <a:pt x="387" y="505"/>
                  </a:lnTo>
                  <a:lnTo>
                    <a:pt x="372" y="497"/>
                  </a:lnTo>
                  <a:lnTo>
                    <a:pt x="384" y="438"/>
                  </a:lnTo>
                  <a:lnTo>
                    <a:pt x="430" y="515"/>
                  </a:lnTo>
                  <a:lnTo>
                    <a:pt x="446" y="523"/>
                  </a:lnTo>
                  <a:lnTo>
                    <a:pt x="446" y="520"/>
                  </a:lnTo>
                  <a:lnTo>
                    <a:pt x="389" y="425"/>
                  </a:lnTo>
                  <a:lnTo>
                    <a:pt x="384" y="432"/>
                  </a:lnTo>
                  <a:lnTo>
                    <a:pt x="361" y="387"/>
                  </a:lnTo>
                  <a:lnTo>
                    <a:pt x="402" y="402"/>
                  </a:lnTo>
                  <a:lnTo>
                    <a:pt x="404" y="399"/>
                  </a:lnTo>
                  <a:lnTo>
                    <a:pt x="364" y="384"/>
                  </a:lnTo>
                  <a:lnTo>
                    <a:pt x="372" y="356"/>
                  </a:lnTo>
                  <a:lnTo>
                    <a:pt x="386" y="302"/>
                  </a:lnTo>
                  <a:lnTo>
                    <a:pt x="395" y="345"/>
                  </a:lnTo>
                  <a:lnTo>
                    <a:pt x="407" y="395"/>
                  </a:lnTo>
                  <a:lnTo>
                    <a:pt x="410" y="392"/>
                  </a:lnTo>
                  <a:lnTo>
                    <a:pt x="389" y="302"/>
                  </a:lnTo>
                  <a:lnTo>
                    <a:pt x="479" y="418"/>
                  </a:lnTo>
                  <a:lnTo>
                    <a:pt x="471" y="416"/>
                  </a:lnTo>
                  <a:close/>
                  <a:moveTo>
                    <a:pt x="189" y="85"/>
                  </a:moveTo>
                  <a:lnTo>
                    <a:pt x="188" y="83"/>
                  </a:lnTo>
                  <a:lnTo>
                    <a:pt x="203" y="23"/>
                  </a:lnTo>
                  <a:lnTo>
                    <a:pt x="204" y="25"/>
                  </a:lnTo>
                  <a:close/>
                  <a:moveTo>
                    <a:pt x="132" y="37"/>
                  </a:moveTo>
                  <a:lnTo>
                    <a:pt x="138" y="12"/>
                  </a:lnTo>
                  <a:close/>
                  <a:moveTo>
                    <a:pt x="8" y="91"/>
                  </a:moveTo>
                  <a:lnTo>
                    <a:pt x="21" y="110"/>
                  </a:lnTo>
                  <a:lnTo>
                    <a:pt x="0" y="96"/>
                  </a:lnTo>
                  <a:lnTo>
                    <a:pt x="59" y="9"/>
                  </a:lnTo>
                  <a:lnTo>
                    <a:pt x="60" y="12"/>
                  </a:lnTo>
                  <a:close/>
                  <a:moveTo>
                    <a:pt x="56" y="161"/>
                  </a:moveTo>
                  <a:lnTo>
                    <a:pt x="51" y="167"/>
                  </a:lnTo>
                  <a:lnTo>
                    <a:pt x="5" y="102"/>
                  </a:lnTo>
                  <a:lnTo>
                    <a:pt x="24" y="114"/>
                  </a:lnTo>
                  <a:close/>
                  <a:moveTo>
                    <a:pt x="82" y="201"/>
                  </a:moveTo>
                  <a:lnTo>
                    <a:pt x="96" y="215"/>
                  </a:lnTo>
                  <a:lnTo>
                    <a:pt x="25" y="192"/>
                  </a:lnTo>
                  <a:lnTo>
                    <a:pt x="31" y="187"/>
                  </a:lnTo>
                  <a:close/>
                  <a:moveTo>
                    <a:pt x="98" y="206"/>
                  </a:moveTo>
                  <a:lnTo>
                    <a:pt x="99" y="212"/>
                  </a:lnTo>
                  <a:lnTo>
                    <a:pt x="90" y="204"/>
                  </a:lnTo>
                  <a:close/>
                  <a:moveTo>
                    <a:pt x="110" y="209"/>
                  </a:moveTo>
                  <a:lnTo>
                    <a:pt x="182" y="194"/>
                  </a:lnTo>
                  <a:lnTo>
                    <a:pt x="192" y="198"/>
                  </a:lnTo>
                  <a:lnTo>
                    <a:pt x="101" y="218"/>
                  </a:lnTo>
                  <a:lnTo>
                    <a:pt x="101" y="207"/>
                  </a:lnTo>
                  <a:close/>
                  <a:moveTo>
                    <a:pt x="191" y="192"/>
                  </a:moveTo>
                  <a:lnTo>
                    <a:pt x="192" y="195"/>
                  </a:lnTo>
                  <a:lnTo>
                    <a:pt x="187" y="193"/>
                  </a:lnTo>
                  <a:close/>
                  <a:moveTo>
                    <a:pt x="200" y="191"/>
                  </a:moveTo>
                  <a:lnTo>
                    <a:pt x="197" y="195"/>
                  </a:lnTo>
                  <a:lnTo>
                    <a:pt x="197" y="191"/>
                  </a:lnTo>
                  <a:close/>
                  <a:moveTo>
                    <a:pt x="206" y="190"/>
                  </a:moveTo>
                  <a:lnTo>
                    <a:pt x="209" y="195"/>
                  </a:lnTo>
                  <a:lnTo>
                    <a:pt x="200" y="195"/>
                  </a:lnTo>
                  <a:lnTo>
                    <a:pt x="204" y="190"/>
                  </a:lnTo>
                  <a:close/>
                  <a:moveTo>
                    <a:pt x="257" y="280"/>
                  </a:moveTo>
                  <a:lnTo>
                    <a:pt x="248" y="288"/>
                  </a:lnTo>
                  <a:lnTo>
                    <a:pt x="197" y="201"/>
                  </a:lnTo>
                  <a:lnTo>
                    <a:pt x="212" y="201"/>
                  </a:lnTo>
                  <a:close/>
                  <a:moveTo>
                    <a:pt x="267" y="289"/>
                  </a:moveTo>
                  <a:lnTo>
                    <a:pt x="257" y="288"/>
                  </a:lnTo>
                  <a:lnTo>
                    <a:pt x="251" y="288"/>
                  </a:lnTo>
                  <a:lnTo>
                    <a:pt x="259" y="282"/>
                  </a:lnTo>
                  <a:close/>
                  <a:moveTo>
                    <a:pt x="338" y="350"/>
                  </a:moveTo>
                  <a:lnTo>
                    <a:pt x="331" y="358"/>
                  </a:lnTo>
                  <a:lnTo>
                    <a:pt x="254" y="291"/>
                  </a:lnTo>
                  <a:lnTo>
                    <a:pt x="270" y="292"/>
                  </a:lnTo>
                  <a:close/>
                  <a:moveTo>
                    <a:pt x="285" y="418"/>
                  </a:moveTo>
                  <a:lnTo>
                    <a:pt x="283" y="419"/>
                  </a:lnTo>
                  <a:lnTo>
                    <a:pt x="293" y="405"/>
                  </a:lnTo>
                  <a:close/>
                  <a:moveTo>
                    <a:pt x="303" y="493"/>
                  </a:moveTo>
                  <a:lnTo>
                    <a:pt x="305" y="497"/>
                  </a:lnTo>
                  <a:lnTo>
                    <a:pt x="307" y="506"/>
                  </a:lnTo>
                  <a:lnTo>
                    <a:pt x="203" y="458"/>
                  </a:lnTo>
                  <a:lnTo>
                    <a:pt x="215" y="453"/>
                  </a:lnTo>
                  <a:close/>
                  <a:moveTo>
                    <a:pt x="310" y="496"/>
                  </a:moveTo>
                  <a:lnTo>
                    <a:pt x="307" y="503"/>
                  </a:lnTo>
                  <a:lnTo>
                    <a:pt x="304" y="493"/>
                  </a:lnTo>
                  <a:close/>
                  <a:moveTo>
                    <a:pt x="313" y="497"/>
                  </a:moveTo>
                  <a:lnTo>
                    <a:pt x="323" y="503"/>
                  </a:lnTo>
                  <a:lnTo>
                    <a:pt x="307" y="506"/>
                  </a:lnTo>
                  <a:lnTo>
                    <a:pt x="311" y="496"/>
                  </a:lnTo>
                  <a:close/>
                  <a:moveTo>
                    <a:pt x="398" y="551"/>
                  </a:moveTo>
                  <a:lnTo>
                    <a:pt x="409" y="570"/>
                  </a:lnTo>
                  <a:lnTo>
                    <a:pt x="310" y="508"/>
                  </a:lnTo>
                  <a:lnTo>
                    <a:pt x="327" y="506"/>
                  </a:lnTo>
                  <a:close/>
                  <a:moveTo>
                    <a:pt x="378" y="489"/>
                  </a:moveTo>
                  <a:lnTo>
                    <a:pt x="430" y="515"/>
                  </a:lnTo>
                  <a:lnTo>
                    <a:pt x="440" y="531"/>
                  </a:lnTo>
                  <a:lnTo>
                    <a:pt x="387" y="505"/>
                  </a:lnTo>
                  <a:close/>
                  <a:moveTo>
                    <a:pt x="386" y="421"/>
                  </a:moveTo>
                  <a:lnTo>
                    <a:pt x="402" y="402"/>
                  </a:lnTo>
                  <a:lnTo>
                    <a:pt x="406" y="404"/>
                  </a:lnTo>
                  <a:lnTo>
                    <a:pt x="389" y="425"/>
                  </a:lnTo>
                  <a:close/>
                  <a:moveTo>
                    <a:pt x="407" y="395"/>
                  </a:moveTo>
                  <a:lnTo>
                    <a:pt x="409" y="401"/>
                  </a:lnTo>
                  <a:lnTo>
                    <a:pt x="404" y="399"/>
                  </a:lnTo>
                  <a:close/>
                  <a:moveTo>
                    <a:pt x="412" y="390"/>
                  </a:moveTo>
                  <a:lnTo>
                    <a:pt x="471" y="416"/>
                  </a:lnTo>
                  <a:lnTo>
                    <a:pt x="412" y="401"/>
                  </a:lnTo>
                  <a:lnTo>
                    <a:pt x="410" y="392"/>
                  </a:lnTo>
                  <a:close/>
                  <a:moveTo>
                    <a:pt x="341" y="415"/>
                  </a:moveTo>
                  <a:lnTo>
                    <a:pt x="361" y="387"/>
                  </a:lnTo>
                  <a:lnTo>
                    <a:pt x="381" y="432"/>
                  </a:lnTo>
                  <a:close/>
                  <a:moveTo>
                    <a:pt x="384" y="302"/>
                  </a:moveTo>
                  <a:lnTo>
                    <a:pt x="361" y="384"/>
                  </a:lnTo>
                  <a:lnTo>
                    <a:pt x="336" y="362"/>
                  </a:lnTo>
                  <a:close/>
                  <a:moveTo>
                    <a:pt x="358" y="384"/>
                  </a:moveTo>
                  <a:lnTo>
                    <a:pt x="338" y="412"/>
                  </a:lnTo>
                  <a:lnTo>
                    <a:pt x="333" y="364"/>
                  </a:lnTo>
                  <a:close/>
                  <a:moveTo>
                    <a:pt x="372" y="494"/>
                  </a:moveTo>
                  <a:lnTo>
                    <a:pt x="341" y="418"/>
                  </a:lnTo>
                  <a:lnTo>
                    <a:pt x="367" y="429"/>
                  </a:lnTo>
                  <a:lnTo>
                    <a:pt x="381" y="435"/>
                  </a:lnTo>
                  <a:lnTo>
                    <a:pt x="375" y="466"/>
                  </a:lnTo>
                  <a:close/>
                  <a:moveTo>
                    <a:pt x="386" y="291"/>
                  </a:moveTo>
                  <a:lnTo>
                    <a:pt x="364" y="237"/>
                  </a:lnTo>
                  <a:lnTo>
                    <a:pt x="350" y="204"/>
                  </a:lnTo>
                  <a:lnTo>
                    <a:pt x="415" y="2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5490537" y="4569808"/>
              <a:ext cx="10800" cy="12600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0" y="0"/>
                  </a:moveTo>
                  <a:lnTo>
                    <a:pt x="2" y="36"/>
                  </a:lnTo>
                  <a:lnTo>
                    <a:pt x="5" y="33"/>
                  </a:lnTo>
                  <a:lnTo>
                    <a:pt x="2" y="2"/>
                  </a:lnTo>
                  <a:lnTo>
                    <a:pt x="28" y="8"/>
                  </a:lnTo>
                  <a:lnTo>
                    <a:pt x="17" y="21"/>
                  </a:lnTo>
                  <a:lnTo>
                    <a:pt x="31" y="5"/>
                  </a:lnTo>
                  <a:close/>
                  <a:moveTo>
                    <a:pt x="17" y="21"/>
                  </a:moveTo>
                  <a:lnTo>
                    <a:pt x="5" y="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5392977" y="4458927"/>
              <a:ext cx="24840" cy="24120"/>
            </a:xfrm>
            <a:custGeom>
              <a:avLst/>
              <a:gdLst/>
              <a:ahLst/>
              <a:cxnLst/>
              <a:rect l="l" t="t" r="r" b="b"/>
              <a:pathLst>
                <a:path w="70" h="68" extrusionOk="0">
                  <a:moveTo>
                    <a:pt x="70" y="68"/>
                  </a:moveTo>
                  <a:lnTo>
                    <a:pt x="67" y="62"/>
                  </a:lnTo>
                  <a:lnTo>
                    <a:pt x="19" y="31"/>
                  </a:lnTo>
                  <a:lnTo>
                    <a:pt x="31" y="3"/>
                  </a:lnTo>
                  <a:lnTo>
                    <a:pt x="59" y="49"/>
                  </a:lnTo>
                  <a:lnTo>
                    <a:pt x="31" y="0"/>
                  </a:lnTo>
                  <a:lnTo>
                    <a:pt x="17" y="31"/>
                  </a:lnTo>
                  <a:lnTo>
                    <a:pt x="0" y="45"/>
                  </a:lnTo>
                  <a:close/>
                  <a:moveTo>
                    <a:pt x="59" y="49"/>
                  </a:moveTo>
                  <a:lnTo>
                    <a:pt x="67" y="62"/>
                  </a:lnTo>
                  <a:close/>
                  <a:moveTo>
                    <a:pt x="17" y="34"/>
                  </a:moveTo>
                  <a:lnTo>
                    <a:pt x="62" y="6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5530857" y="4486288"/>
              <a:ext cx="14040" cy="11880"/>
            </a:xfrm>
            <a:custGeom>
              <a:avLst/>
              <a:gdLst/>
              <a:ahLst/>
              <a:cxnLst/>
              <a:rect l="l" t="t" r="r" b="b"/>
              <a:pathLst>
                <a:path w="40" h="34" extrusionOk="0">
                  <a:moveTo>
                    <a:pt x="40" y="31"/>
                  </a:moveTo>
                  <a:lnTo>
                    <a:pt x="39" y="29"/>
                  </a:lnTo>
                  <a:lnTo>
                    <a:pt x="3" y="31"/>
                  </a:lnTo>
                  <a:lnTo>
                    <a:pt x="23" y="3"/>
                  </a:lnTo>
                  <a:lnTo>
                    <a:pt x="32" y="16"/>
                  </a:lnTo>
                  <a:lnTo>
                    <a:pt x="23" y="0"/>
                  </a:lnTo>
                  <a:lnTo>
                    <a:pt x="0" y="31"/>
                  </a:lnTo>
                  <a:lnTo>
                    <a:pt x="0" y="34"/>
                  </a:lnTo>
                  <a:close/>
                  <a:moveTo>
                    <a:pt x="32" y="16"/>
                  </a:moveTo>
                  <a:lnTo>
                    <a:pt x="40" y="28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5642817" y="4715968"/>
              <a:ext cx="39240" cy="37080"/>
            </a:xfrm>
            <a:custGeom>
              <a:avLst/>
              <a:gdLst/>
              <a:ahLst/>
              <a:cxnLst/>
              <a:rect l="l" t="t" r="r" b="b"/>
              <a:pathLst>
                <a:path w="110" h="104" extrusionOk="0">
                  <a:moveTo>
                    <a:pt x="42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0" y="73"/>
                  </a:lnTo>
                  <a:lnTo>
                    <a:pt x="62" y="104"/>
                  </a:lnTo>
                  <a:lnTo>
                    <a:pt x="110" y="79"/>
                  </a:lnTo>
                  <a:close/>
                  <a:moveTo>
                    <a:pt x="42" y="6"/>
                  </a:moveTo>
                  <a:lnTo>
                    <a:pt x="62" y="102"/>
                  </a:lnTo>
                  <a:lnTo>
                    <a:pt x="6" y="73"/>
                  </a:lnTo>
                  <a:close/>
                  <a:moveTo>
                    <a:pt x="65" y="102"/>
                  </a:moveTo>
                  <a:lnTo>
                    <a:pt x="45" y="6"/>
                  </a:lnTo>
                  <a:lnTo>
                    <a:pt x="110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505657" y="4944568"/>
              <a:ext cx="41400" cy="21960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56" y="8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79" y="62"/>
                  </a:lnTo>
                  <a:lnTo>
                    <a:pt x="93" y="56"/>
                  </a:lnTo>
                  <a:lnTo>
                    <a:pt x="85" y="59"/>
                  </a:lnTo>
                  <a:lnTo>
                    <a:pt x="59" y="14"/>
                  </a:lnTo>
                  <a:lnTo>
                    <a:pt x="96" y="36"/>
                  </a:lnTo>
                  <a:close/>
                  <a:moveTo>
                    <a:pt x="113" y="48"/>
                  </a:moveTo>
                  <a:lnTo>
                    <a:pt x="96" y="36"/>
                  </a:lnTo>
                  <a:lnTo>
                    <a:pt x="116" y="48"/>
                  </a:lnTo>
                  <a:lnTo>
                    <a:pt x="93" y="56"/>
                  </a:lnTo>
                  <a:close/>
                  <a:moveTo>
                    <a:pt x="54" y="11"/>
                  </a:moveTo>
                  <a:lnTo>
                    <a:pt x="79" y="5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5551376" y="4962928"/>
              <a:ext cx="37080" cy="13680"/>
            </a:xfrm>
            <a:custGeom>
              <a:avLst/>
              <a:gdLst/>
              <a:ahLst/>
              <a:cxnLst/>
              <a:rect l="l" t="t" r="r" b="b"/>
              <a:pathLst>
                <a:path w="104" h="39" extrusionOk="0">
                  <a:moveTo>
                    <a:pt x="51" y="0"/>
                  </a:moveTo>
                  <a:lnTo>
                    <a:pt x="0" y="34"/>
                  </a:lnTo>
                  <a:lnTo>
                    <a:pt x="0" y="36"/>
                  </a:lnTo>
                  <a:lnTo>
                    <a:pt x="65" y="39"/>
                  </a:lnTo>
                  <a:lnTo>
                    <a:pt x="104" y="19"/>
                  </a:lnTo>
                  <a:close/>
                  <a:moveTo>
                    <a:pt x="6" y="34"/>
                  </a:moveTo>
                  <a:lnTo>
                    <a:pt x="51" y="3"/>
                  </a:lnTo>
                  <a:lnTo>
                    <a:pt x="62" y="36"/>
                  </a:lnTo>
                  <a:close/>
                  <a:moveTo>
                    <a:pt x="65" y="36"/>
                  </a:moveTo>
                  <a:lnTo>
                    <a:pt x="56" y="8"/>
                  </a:lnTo>
                  <a:lnTo>
                    <a:pt x="54" y="3"/>
                  </a:lnTo>
                  <a:lnTo>
                    <a:pt x="102" y="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4959897" y="4426528"/>
              <a:ext cx="828719" cy="1109880"/>
            </a:xfrm>
            <a:custGeom>
              <a:avLst/>
              <a:gdLst/>
              <a:ahLst/>
              <a:cxnLst/>
              <a:rect l="l" t="t" r="r" b="b"/>
              <a:pathLst>
                <a:path w="2303" h="3084" extrusionOk="0">
                  <a:moveTo>
                    <a:pt x="2303" y="1955"/>
                  </a:moveTo>
                  <a:lnTo>
                    <a:pt x="2250" y="1989"/>
                  </a:lnTo>
                  <a:lnTo>
                    <a:pt x="2247" y="1936"/>
                  </a:lnTo>
                  <a:lnTo>
                    <a:pt x="2247" y="1922"/>
                  </a:lnTo>
                  <a:lnTo>
                    <a:pt x="2241" y="1919"/>
                  </a:lnTo>
                  <a:lnTo>
                    <a:pt x="2140" y="1899"/>
                  </a:lnTo>
                  <a:lnTo>
                    <a:pt x="2032" y="1874"/>
                  </a:lnTo>
                  <a:lnTo>
                    <a:pt x="2035" y="1797"/>
                  </a:lnTo>
                  <a:lnTo>
                    <a:pt x="2031" y="1792"/>
                  </a:lnTo>
                  <a:lnTo>
                    <a:pt x="1965" y="1786"/>
                  </a:lnTo>
                  <a:lnTo>
                    <a:pt x="2004" y="1755"/>
                  </a:lnTo>
                  <a:lnTo>
                    <a:pt x="1928" y="1747"/>
                  </a:lnTo>
                  <a:lnTo>
                    <a:pt x="1880" y="1718"/>
                  </a:lnTo>
                  <a:lnTo>
                    <a:pt x="1878" y="1716"/>
                  </a:lnTo>
                  <a:lnTo>
                    <a:pt x="1863" y="1718"/>
                  </a:lnTo>
                  <a:lnTo>
                    <a:pt x="1818" y="1721"/>
                  </a:lnTo>
                  <a:lnTo>
                    <a:pt x="1826" y="1701"/>
                  </a:lnTo>
                  <a:lnTo>
                    <a:pt x="1838" y="1668"/>
                  </a:lnTo>
                  <a:lnTo>
                    <a:pt x="1835" y="1665"/>
                  </a:lnTo>
                  <a:lnTo>
                    <a:pt x="1761" y="1662"/>
                  </a:lnTo>
                  <a:lnTo>
                    <a:pt x="1649" y="1656"/>
                  </a:lnTo>
                  <a:lnTo>
                    <a:pt x="1646" y="1656"/>
                  </a:lnTo>
                  <a:lnTo>
                    <a:pt x="1570" y="1687"/>
                  </a:lnTo>
                  <a:lnTo>
                    <a:pt x="1524" y="1693"/>
                  </a:lnTo>
                  <a:lnTo>
                    <a:pt x="1474" y="1670"/>
                  </a:lnTo>
                  <a:lnTo>
                    <a:pt x="1493" y="1620"/>
                  </a:lnTo>
                  <a:lnTo>
                    <a:pt x="1476" y="1574"/>
                  </a:lnTo>
                  <a:lnTo>
                    <a:pt x="1474" y="1575"/>
                  </a:lnTo>
                  <a:lnTo>
                    <a:pt x="1437" y="1645"/>
                  </a:lnTo>
                  <a:lnTo>
                    <a:pt x="1389" y="1611"/>
                  </a:lnTo>
                  <a:lnTo>
                    <a:pt x="1409" y="1577"/>
                  </a:lnTo>
                  <a:lnTo>
                    <a:pt x="1400" y="1538"/>
                  </a:lnTo>
                  <a:lnTo>
                    <a:pt x="1409" y="1478"/>
                  </a:lnTo>
                  <a:lnTo>
                    <a:pt x="1406" y="1478"/>
                  </a:lnTo>
                  <a:lnTo>
                    <a:pt x="1405" y="1479"/>
                  </a:lnTo>
                  <a:lnTo>
                    <a:pt x="1397" y="1529"/>
                  </a:lnTo>
                  <a:lnTo>
                    <a:pt x="1364" y="1521"/>
                  </a:lnTo>
                  <a:lnTo>
                    <a:pt x="1349" y="1517"/>
                  </a:lnTo>
                  <a:lnTo>
                    <a:pt x="1342" y="1521"/>
                  </a:lnTo>
                  <a:lnTo>
                    <a:pt x="1392" y="1532"/>
                  </a:lnTo>
                  <a:lnTo>
                    <a:pt x="1335" y="1555"/>
                  </a:lnTo>
                  <a:lnTo>
                    <a:pt x="1282" y="1515"/>
                  </a:lnTo>
                  <a:lnTo>
                    <a:pt x="1271" y="1514"/>
                  </a:lnTo>
                  <a:lnTo>
                    <a:pt x="1333" y="1557"/>
                  </a:lnTo>
                  <a:lnTo>
                    <a:pt x="1285" y="1577"/>
                  </a:lnTo>
                  <a:lnTo>
                    <a:pt x="1273" y="1535"/>
                  </a:lnTo>
                  <a:lnTo>
                    <a:pt x="1266" y="1513"/>
                  </a:lnTo>
                  <a:lnTo>
                    <a:pt x="1263" y="1513"/>
                  </a:lnTo>
                  <a:lnTo>
                    <a:pt x="1279" y="1574"/>
                  </a:lnTo>
                  <a:lnTo>
                    <a:pt x="1203" y="1555"/>
                  </a:lnTo>
                  <a:lnTo>
                    <a:pt x="1177" y="1493"/>
                  </a:lnTo>
                  <a:lnTo>
                    <a:pt x="1259" y="1506"/>
                  </a:lnTo>
                  <a:lnTo>
                    <a:pt x="1258" y="1504"/>
                  </a:lnTo>
                  <a:lnTo>
                    <a:pt x="1225" y="1498"/>
                  </a:lnTo>
                  <a:lnTo>
                    <a:pt x="1177" y="1490"/>
                  </a:lnTo>
                  <a:lnTo>
                    <a:pt x="1225" y="1462"/>
                  </a:lnTo>
                  <a:lnTo>
                    <a:pt x="1237" y="1453"/>
                  </a:lnTo>
                  <a:lnTo>
                    <a:pt x="1245" y="1472"/>
                  </a:lnTo>
                  <a:lnTo>
                    <a:pt x="1239" y="1459"/>
                  </a:lnTo>
                  <a:lnTo>
                    <a:pt x="1234" y="1428"/>
                  </a:lnTo>
                  <a:lnTo>
                    <a:pt x="1237" y="1447"/>
                  </a:lnTo>
                  <a:lnTo>
                    <a:pt x="1183" y="1416"/>
                  </a:lnTo>
                  <a:lnTo>
                    <a:pt x="1172" y="1411"/>
                  </a:lnTo>
                  <a:lnTo>
                    <a:pt x="1231" y="1399"/>
                  </a:lnTo>
                  <a:lnTo>
                    <a:pt x="1232" y="1406"/>
                  </a:lnTo>
                  <a:lnTo>
                    <a:pt x="1245" y="1377"/>
                  </a:lnTo>
                  <a:lnTo>
                    <a:pt x="1248" y="1363"/>
                  </a:lnTo>
                  <a:lnTo>
                    <a:pt x="1237" y="1354"/>
                  </a:lnTo>
                  <a:lnTo>
                    <a:pt x="1211" y="1332"/>
                  </a:lnTo>
                  <a:lnTo>
                    <a:pt x="1239" y="1326"/>
                  </a:lnTo>
                  <a:lnTo>
                    <a:pt x="1253" y="1323"/>
                  </a:lnTo>
                  <a:lnTo>
                    <a:pt x="1248" y="1359"/>
                  </a:lnTo>
                  <a:lnTo>
                    <a:pt x="1253" y="1332"/>
                  </a:lnTo>
                  <a:lnTo>
                    <a:pt x="1327" y="1315"/>
                  </a:lnTo>
                  <a:lnTo>
                    <a:pt x="1366" y="1320"/>
                  </a:lnTo>
                  <a:lnTo>
                    <a:pt x="1417" y="1298"/>
                  </a:lnTo>
                  <a:lnTo>
                    <a:pt x="1471" y="1323"/>
                  </a:lnTo>
                  <a:lnTo>
                    <a:pt x="1533" y="1414"/>
                  </a:lnTo>
                  <a:lnTo>
                    <a:pt x="1527" y="1378"/>
                  </a:lnTo>
                  <a:lnTo>
                    <a:pt x="1481" y="1314"/>
                  </a:lnTo>
                  <a:lnTo>
                    <a:pt x="1479" y="1315"/>
                  </a:lnTo>
                  <a:lnTo>
                    <a:pt x="1474" y="1250"/>
                  </a:lnTo>
                  <a:lnTo>
                    <a:pt x="1471" y="1224"/>
                  </a:lnTo>
                  <a:lnTo>
                    <a:pt x="1479" y="1236"/>
                  </a:lnTo>
                  <a:lnTo>
                    <a:pt x="1520" y="1293"/>
                  </a:lnTo>
                  <a:lnTo>
                    <a:pt x="1522" y="1292"/>
                  </a:lnTo>
                  <a:lnTo>
                    <a:pt x="1522" y="1296"/>
                  </a:lnTo>
                  <a:lnTo>
                    <a:pt x="1561" y="1233"/>
                  </a:lnTo>
                  <a:lnTo>
                    <a:pt x="1603" y="1202"/>
                  </a:lnTo>
                  <a:lnTo>
                    <a:pt x="1603" y="1199"/>
                  </a:lnTo>
                  <a:lnTo>
                    <a:pt x="1601" y="1194"/>
                  </a:lnTo>
                  <a:lnTo>
                    <a:pt x="1570" y="1216"/>
                  </a:lnTo>
                  <a:lnTo>
                    <a:pt x="1570" y="1205"/>
                  </a:lnTo>
                  <a:lnTo>
                    <a:pt x="1576" y="1142"/>
                  </a:lnTo>
                  <a:lnTo>
                    <a:pt x="1574" y="1137"/>
                  </a:lnTo>
                  <a:lnTo>
                    <a:pt x="1567" y="1216"/>
                  </a:lnTo>
                  <a:lnTo>
                    <a:pt x="1530" y="1182"/>
                  </a:lnTo>
                  <a:lnTo>
                    <a:pt x="1465" y="1120"/>
                  </a:lnTo>
                  <a:lnTo>
                    <a:pt x="1488" y="1120"/>
                  </a:lnTo>
                  <a:lnTo>
                    <a:pt x="1575" y="1123"/>
                  </a:lnTo>
                  <a:lnTo>
                    <a:pt x="1574" y="1134"/>
                  </a:lnTo>
                  <a:lnTo>
                    <a:pt x="1577" y="1132"/>
                  </a:lnTo>
                  <a:lnTo>
                    <a:pt x="1578" y="1126"/>
                  </a:lnTo>
                  <a:lnTo>
                    <a:pt x="1581" y="1131"/>
                  </a:lnTo>
                  <a:lnTo>
                    <a:pt x="1620" y="1117"/>
                  </a:lnTo>
                  <a:lnTo>
                    <a:pt x="1657" y="1066"/>
                  </a:lnTo>
                  <a:lnTo>
                    <a:pt x="1716" y="1058"/>
                  </a:lnTo>
                  <a:lnTo>
                    <a:pt x="1712" y="1043"/>
                  </a:lnTo>
                  <a:lnTo>
                    <a:pt x="1668" y="1050"/>
                  </a:lnTo>
                  <a:lnTo>
                    <a:pt x="1697" y="1007"/>
                  </a:lnTo>
                  <a:lnTo>
                    <a:pt x="1700" y="1003"/>
                  </a:lnTo>
                  <a:lnTo>
                    <a:pt x="1699" y="1002"/>
                  </a:lnTo>
                  <a:lnTo>
                    <a:pt x="1701" y="1001"/>
                  </a:lnTo>
                  <a:lnTo>
                    <a:pt x="1708" y="990"/>
                  </a:lnTo>
                  <a:lnTo>
                    <a:pt x="1710" y="995"/>
                  </a:lnTo>
                  <a:lnTo>
                    <a:pt x="1773" y="956"/>
                  </a:lnTo>
                  <a:lnTo>
                    <a:pt x="1790" y="1010"/>
                  </a:lnTo>
                  <a:lnTo>
                    <a:pt x="1829" y="976"/>
                  </a:lnTo>
                  <a:lnTo>
                    <a:pt x="1877" y="934"/>
                  </a:lnTo>
                  <a:lnTo>
                    <a:pt x="1874" y="933"/>
                  </a:lnTo>
                  <a:lnTo>
                    <a:pt x="1840" y="965"/>
                  </a:lnTo>
                  <a:lnTo>
                    <a:pt x="1814" y="914"/>
                  </a:lnTo>
                  <a:lnTo>
                    <a:pt x="1811" y="913"/>
                  </a:lnTo>
                  <a:lnTo>
                    <a:pt x="1838" y="962"/>
                  </a:lnTo>
                  <a:lnTo>
                    <a:pt x="1815" y="954"/>
                  </a:lnTo>
                  <a:lnTo>
                    <a:pt x="1784" y="942"/>
                  </a:lnTo>
                  <a:lnTo>
                    <a:pt x="1799" y="910"/>
                  </a:lnTo>
                  <a:lnTo>
                    <a:pt x="1796" y="909"/>
                  </a:lnTo>
                  <a:lnTo>
                    <a:pt x="1781" y="939"/>
                  </a:lnTo>
                  <a:lnTo>
                    <a:pt x="1759" y="920"/>
                  </a:lnTo>
                  <a:lnTo>
                    <a:pt x="1729" y="895"/>
                  </a:lnTo>
                  <a:lnTo>
                    <a:pt x="1723" y="898"/>
                  </a:lnTo>
                  <a:lnTo>
                    <a:pt x="1781" y="945"/>
                  </a:lnTo>
                  <a:lnTo>
                    <a:pt x="1711" y="987"/>
                  </a:lnTo>
                  <a:lnTo>
                    <a:pt x="1719" y="894"/>
                  </a:lnTo>
                  <a:lnTo>
                    <a:pt x="1722" y="897"/>
                  </a:lnTo>
                  <a:lnTo>
                    <a:pt x="1727" y="893"/>
                  </a:lnTo>
                  <a:lnTo>
                    <a:pt x="1722" y="889"/>
                  </a:lnTo>
                  <a:lnTo>
                    <a:pt x="1730" y="889"/>
                  </a:lnTo>
                  <a:lnTo>
                    <a:pt x="1731" y="889"/>
                  </a:lnTo>
                  <a:lnTo>
                    <a:pt x="1725" y="889"/>
                  </a:lnTo>
                  <a:lnTo>
                    <a:pt x="1738" y="882"/>
                  </a:lnTo>
                  <a:lnTo>
                    <a:pt x="1809" y="815"/>
                  </a:lnTo>
                  <a:lnTo>
                    <a:pt x="1953" y="781"/>
                  </a:lnTo>
                  <a:lnTo>
                    <a:pt x="1941" y="768"/>
                  </a:lnTo>
                  <a:lnTo>
                    <a:pt x="1815" y="798"/>
                  </a:lnTo>
                  <a:lnTo>
                    <a:pt x="1859" y="677"/>
                  </a:lnTo>
                  <a:lnTo>
                    <a:pt x="1857" y="671"/>
                  </a:lnTo>
                  <a:lnTo>
                    <a:pt x="1812" y="796"/>
                  </a:lnTo>
                  <a:lnTo>
                    <a:pt x="1795" y="784"/>
                  </a:lnTo>
                  <a:lnTo>
                    <a:pt x="1702" y="719"/>
                  </a:lnTo>
                  <a:lnTo>
                    <a:pt x="1855" y="665"/>
                  </a:lnTo>
                  <a:lnTo>
                    <a:pt x="1699" y="719"/>
                  </a:lnTo>
                  <a:lnTo>
                    <a:pt x="1756" y="595"/>
                  </a:lnTo>
                  <a:lnTo>
                    <a:pt x="1766" y="573"/>
                  </a:lnTo>
                  <a:lnTo>
                    <a:pt x="1708" y="697"/>
                  </a:lnTo>
                  <a:lnTo>
                    <a:pt x="1699" y="717"/>
                  </a:lnTo>
                  <a:lnTo>
                    <a:pt x="1612" y="629"/>
                  </a:lnTo>
                  <a:lnTo>
                    <a:pt x="1595" y="612"/>
                  </a:lnTo>
                  <a:lnTo>
                    <a:pt x="1760" y="567"/>
                  </a:lnTo>
                  <a:lnTo>
                    <a:pt x="1758" y="564"/>
                  </a:lnTo>
                  <a:lnTo>
                    <a:pt x="1677" y="587"/>
                  </a:lnTo>
                  <a:lnTo>
                    <a:pt x="1592" y="609"/>
                  </a:lnTo>
                  <a:lnTo>
                    <a:pt x="1643" y="508"/>
                  </a:lnTo>
                  <a:lnTo>
                    <a:pt x="1670" y="461"/>
                  </a:lnTo>
                  <a:lnTo>
                    <a:pt x="1667" y="459"/>
                  </a:lnTo>
                  <a:lnTo>
                    <a:pt x="1592" y="606"/>
                  </a:lnTo>
                  <a:lnTo>
                    <a:pt x="1590" y="412"/>
                  </a:lnTo>
                  <a:lnTo>
                    <a:pt x="1589" y="412"/>
                  </a:lnTo>
                  <a:lnTo>
                    <a:pt x="1592" y="616"/>
                  </a:lnTo>
                  <a:lnTo>
                    <a:pt x="1592" y="615"/>
                  </a:lnTo>
                  <a:lnTo>
                    <a:pt x="1660" y="683"/>
                  </a:lnTo>
                  <a:lnTo>
                    <a:pt x="1697" y="719"/>
                  </a:lnTo>
                  <a:lnTo>
                    <a:pt x="1566" y="697"/>
                  </a:lnTo>
                  <a:lnTo>
                    <a:pt x="1565" y="700"/>
                  </a:lnTo>
                  <a:lnTo>
                    <a:pt x="1694" y="722"/>
                  </a:lnTo>
                  <a:lnTo>
                    <a:pt x="1651" y="750"/>
                  </a:lnTo>
                  <a:lnTo>
                    <a:pt x="1567" y="804"/>
                  </a:lnTo>
                  <a:lnTo>
                    <a:pt x="1562" y="708"/>
                  </a:lnTo>
                  <a:lnTo>
                    <a:pt x="1558" y="717"/>
                  </a:lnTo>
                  <a:lnTo>
                    <a:pt x="1563" y="806"/>
                  </a:lnTo>
                  <a:lnTo>
                    <a:pt x="1564" y="807"/>
                  </a:lnTo>
                  <a:lnTo>
                    <a:pt x="1563" y="808"/>
                  </a:lnTo>
                  <a:lnTo>
                    <a:pt x="1563" y="811"/>
                  </a:lnTo>
                  <a:lnTo>
                    <a:pt x="1567" y="807"/>
                  </a:lnTo>
                  <a:lnTo>
                    <a:pt x="1632" y="925"/>
                  </a:lnTo>
                  <a:lnTo>
                    <a:pt x="1524" y="860"/>
                  </a:lnTo>
                  <a:lnTo>
                    <a:pt x="1550" y="829"/>
                  </a:lnTo>
                  <a:lnTo>
                    <a:pt x="1559" y="817"/>
                  </a:lnTo>
                  <a:lnTo>
                    <a:pt x="1557" y="815"/>
                  </a:lnTo>
                  <a:lnTo>
                    <a:pt x="1522" y="860"/>
                  </a:lnTo>
                  <a:lnTo>
                    <a:pt x="1510" y="777"/>
                  </a:lnTo>
                  <a:lnTo>
                    <a:pt x="1507" y="775"/>
                  </a:lnTo>
                  <a:lnTo>
                    <a:pt x="1519" y="863"/>
                  </a:lnTo>
                  <a:lnTo>
                    <a:pt x="1395" y="872"/>
                  </a:lnTo>
                  <a:lnTo>
                    <a:pt x="1503" y="760"/>
                  </a:lnTo>
                  <a:lnTo>
                    <a:pt x="1502" y="748"/>
                  </a:lnTo>
                  <a:lnTo>
                    <a:pt x="1380" y="642"/>
                  </a:lnTo>
                  <a:lnTo>
                    <a:pt x="1377" y="641"/>
                  </a:lnTo>
                  <a:lnTo>
                    <a:pt x="1502" y="750"/>
                  </a:lnTo>
                  <a:lnTo>
                    <a:pt x="1301" y="728"/>
                  </a:lnTo>
                  <a:lnTo>
                    <a:pt x="1276" y="725"/>
                  </a:lnTo>
                  <a:lnTo>
                    <a:pt x="1336" y="618"/>
                  </a:lnTo>
                  <a:lnTo>
                    <a:pt x="1335" y="617"/>
                  </a:lnTo>
                  <a:lnTo>
                    <a:pt x="1273" y="725"/>
                  </a:lnTo>
                  <a:lnTo>
                    <a:pt x="1271" y="722"/>
                  </a:lnTo>
                  <a:lnTo>
                    <a:pt x="1070" y="671"/>
                  </a:lnTo>
                  <a:lnTo>
                    <a:pt x="1172" y="553"/>
                  </a:lnTo>
                  <a:lnTo>
                    <a:pt x="1214" y="623"/>
                  </a:lnTo>
                  <a:lnTo>
                    <a:pt x="1174" y="556"/>
                  </a:lnTo>
                  <a:lnTo>
                    <a:pt x="1332" y="610"/>
                  </a:lnTo>
                  <a:lnTo>
                    <a:pt x="1328" y="603"/>
                  </a:lnTo>
                  <a:lnTo>
                    <a:pt x="1174" y="553"/>
                  </a:lnTo>
                  <a:lnTo>
                    <a:pt x="1285" y="499"/>
                  </a:lnTo>
                  <a:lnTo>
                    <a:pt x="1291" y="513"/>
                  </a:lnTo>
                  <a:lnTo>
                    <a:pt x="1344" y="426"/>
                  </a:lnTo>
                  <a:lnTo>
                    <a:pt x="1428" y="310"/>
                  </a:lnTo>
                  <a:lnTo>
                    <a:pt x="1443" y="415"/>
                  </a:lnTo>
                  <a:lnTo>
                    <a:pt x="1533" y="389"/>
                  </a:lnTo>
                  <a:lnTo>
                    <a:pt x="1509" y="371"/>
                  </a:lnTo>
                  <a:lnTo>
                    <a:pt x="1445" y="389"/>
                  </a:lnTo>
                  <a:lnTo>
                    <a:pt x="1435" y="312"/>
                  </a:lnTo>
                  <a:lnTo>
                    <a:pt x="1428" y="307"/>
                  </a:lnTo>
                  <a:lnTo>
                    <a:pt x="1434" y="301"/>
                  </a:lnTo>
                  <a:lnTo>
                    <a:pt x="1431" y="285"/>
                  </a:lnTo>
                  <a:lnTo>
                    <a:pt x="1441" y="292"/>
                  </a:lnTo>
                  <a:lnTo>
                    <a:pt x="1516" y="206"/>
                  </a:lnTo>
                  <a:lnTo>
                    <a:pt x="1508" y="189"/>
                  </a:lnTo>
                  <a:lnTo>
                    <a:pt x="1428" y="282"/>
                  </a:lnTo>
                  <a:lnTo>
                    <a:pt x="1383" y="282"/>
                  </a:lnTo>
                  <a:lnTo>
                    <a:pt x="1290" y="279"/>
                  </a:lnTo>
                  <a:lnTo>
                    <a:pt x="1380" y="156"/>
                  </a:lnTo>
                  <a:lnTo>
                    <a:pt x="1379" y="154"/>
                  </a:lnTo>
                  <a:lnTo>
                    <a:pt x="1290" y="276"/>
                  </a:lnTo>
                  <a:lnTo>
                    <a:pt x="1293" y="163"/>
                  </a:lnTo>
                  <a:lnTo>
                    <a:pt x="1301" y="161"/>
                  </a:lnTo>
                  <a:lnTo>
                    <a:pt x="1372" y="146"/>
                  </a:lnTo>
                  <a:lnTo>
                    <a:pt x="1368" y="142"/>
                  </a:lnTo>
                  <a:lnTo>
                    <a:pt x="1293" y="158"/>
                  </a:lnTo>
                  <a:lnTo>
                    <a:pt x="1277" y="31"/>
                  </a:lnTo>
                  <a:lnTo>
                    <a:pt x="1268" y="19"/>
                  </a:lnTo>
                  <a:lnTo>
                    <a:pt x="1265" y="19"/>
                  </a:lnTo>
                  <a:lnTo>
                    <a:pt x="1265" y="22"/>
                  </a:lnTo>
                  <a:lnTo>
                    <a:pt x="1285" y="166"/>
                  </a:lnTo>
                  <a:lnTo>
                    <a:pt x="1290" y="163"/>
                  </a:lnTo>
                  <a:lnTo>
                    <a:pt x="1287" y="237"/>
                  </a:lnTo>
                  <a:lnTo>
                    <a:pt x="1285" y="279"/>
                  </a:lnTo>
                  <a:lnTo>
                    <a:pt x="1206" y="217"/>
                  </a:lnTo>
                  <a:lnTo>
                    <a:pt x="1205" y="217"/>
                  </a:lnTo>
                  <a:lnTo>
                    <a:pt x="1285" y="279"/>
                  </a:lnTo>
                  <a:lnTo>
                    <a:pt x="1160" y="378"/>
                  </a:lnTo>
                  <a:lnTo>
                    <a:pt x="1163" y="355"/>
                  </a:lnTo>
                  <a:lnTo>
                    <a:pt x="1180" y="225"/>
                  </a:lnTo>
                  <a:lnTo>
                    <a:pt x="1177" y="224"/>
                  </a:lnTo>
                  <a:lnTo>
                    <a:pt x="1169" y="299"/>
                  </a:lnTo>
                  <a:lnTo>
                    <a:pt x="1158" y="378"/>
                  </a:lnTo>
                  <a:lnTo>
                    <a:pt x="1007" y="217"/>
                  </a:lnTo>
                  <a:lnTo>
                    <a:pt x="1006" y="218"/>
                  </a:lnTo>
                  <a:lnTo>
                    <a:pt x="1158" y="381"/>
                  </a:lnTo>
                  <a:lnTo>
                    <a:pt x="1005" y="443"/>
                  </a:lnTo>
                  <a:lnTo>
                    <a:pt x="997" y="224"/>
                  </a:lnTo>
                  <a:lnTo>
                    <a:pt x="994" y="226"/>
                  </a:lnTo>
                  <a:lnTo>
                    <a:pt x="1002" y="443"/>
                  </a:lnTo>
                  <a:lnTo>
                    <a:pt x="844" y="409"/>
                  </a:lnTo>
                  <a:lnTo>
                    <a:pt x="986" y="222"/>
                  </a:lnTo>
                  <a:lnTo>
                    <a:pt x="982" y="218"/>
                  </a:lnTo>
                  <a:lnTo>
                    <a:pt x="841" y="406"/>
                  </a:lnTo>
                  <a:lnTo>
                    <a:pt x="791" y="273"/>
                  </a:lnTo>
                  <a:lnTo>
                    <a:pt x="976" y="211"/>
                  </a:lnTo>
                  <a:lnTo>
                    <a:pt x="974" y="210"/>
                  </a:lnTo>
                  <a:lnTo>
                    <a:pt x="796" y="271"/>
                  </a:lnTo>
                  <a:lnTo>
                    <a:pt x="924" y="170"/>
                  </a:lnTo>
                  <a:lnTo>
                    <a:pt x="918" y="169"/>
                  </a:lnTo>
                  <a:lnTo>
                    <a:pt x="791" y="271"/>
                  </a:lnTo>
                  <a:lnTo>
                    <a:pt x="746" y="128"/>
                  </a:lnTo>
                  <a:lnTo>
                    <a:pt x="743" y="127"/>
                  </a:lnTo>
                  <a:lnTo>
                    <a:pt x="788" y="271"/>
                  </a:lnTo>
                  <a:lnTo>
                    <a:pt x="633" y="262"/>
                  </a:lnTo>
                  <a:lnTo>
                    <a:pt x="717" y="127"/>
                  </a:lnTo>
                  <a:lnTo>
                    <a:pt x="715" y="127"/>
                  </a:lnTo>
                  <a:lnTo>
                    <a:pt x="630" y="262"/>
                  </a:lnTo>
                  <a:lnTo>
                    <a:pt x="602" y="192"/>
                  </a:lnTo>
                  <a:lnTo>
                    <a:pt x="598" y="181"/>
                  </a:lnTo>
                  <a:lnTo>
                    <a:pt x="604" y="200"/>
                  </a:lnTo>
                  <a:lnTo>
                    <a:pt x="630" y="262"/>
                  </a:lnTo>
                  <a:lnTo>
                    <a:pt x="624" y="262"/>
                  </a:lnTo>
                  <a:lnTo>
                    <a:pt x="486" y="288"/>
                  </a:lnTo>
                  <a:lnTo>
                    <a:pt x="567" y="161"/>
                  </a:lnTo>
                  <a:lnTo>
                    <a:pt x="565" y="160"/>
                  </a:lnTo>
                  <a:lnTo>
                    <a:pt x="483" y="288"/>
                  </a:lnTo>
                  <a:lnTo>
                    <a:pt x="483" y="128"/>
                  </a:lnTo>
                  <a:lnTo>
                    <a:pt x="480" y="127"/>
                  </a:lnTo>
                  <a:lnTo>
                    <a:pt x="480" y="290"/>
                  </a:lnTo>
                  <a:lnTo>
                    <a:pt x="373" y="293"/>
                  </a:lnTo>
                  <a:lnTo>
                    <a:pt x="473" y="125"/>
                  </a:lnTo>
                  <a:lnTo>
                    <a:pt x="470" y="124"/>
                  </a:lnTo>
                  <a:lnTo>
                    <a:pt x="370" y="293"/>
                  </a:lnTo>
                  <a:lnTo>
                    <a:pt x="359" y="279"/>
                  </a:lnTo>
                  <a:lnTo>
                    <a:pt x="286" y="180"/>
                  </a:lnTo>
                  <a:lnTo>
                    <a:pt x="442" y="117"/>
                  </a:lnTo>
                  <a:lnTo>
                    <a:pt x="441" y="117"/>
                  </a:lnTo>
                  <a:lnTo>
                    <a:pt x="288" y="178"/>
                  </a:lnTo>
                  <a:lnTo>
                    <a:pt x="291" y="175"/>
                  </a:lnTo>
                  <a:lnTo>
                    <a:pt x="349" y="93"/>
                  </a:lnTo>
                  <a:lnTo>
                    <a:pt x="343" y="91"/>
                  </a:lnTo>
                  <a:lnTo>
                    <a:pt x="283" y="175"/>
                  </a:lnTo>
                  <a:lnTo>
                    <a:pt x="235" y="53"/>
                  </a:lnTo>
                  <a:lnTo>
                    <a:pt x="234" y="52"/>
                  </a:lnTo>
                  <a:lnTo>
                    <a:pt x="283" y="178"/>
                  </a:lnTo>
                  <a:lnTo>
                    <a:pt x="190" y="152"/>
                  </a:lnTo>
                  <a:lnTo>
                    <a:pt x="120" y="133"/>
                  </a:lnTo>
                  <a:lnTo>
                    <a:pt x="117" y="136"/>
                  </a:lnTo>
                  <a:lnTo>
                    <a:pt x="280" y="180"/>
                  </a:lnTo>
                  <a:lnTo>
                    <a:pt x="139" y="259"/>
                  </a:lnTo>
                  <a:lnTo>
                    <a:pt x="108" y="144"/>
                  </a:lnTo>
                  <a:lnTo>
                    <a:pt x="94" y="158"/>
                  </a:lnTo>
                  <a:lnTo>
                    <a:pt x="125" y="267"/>
                  </a:lnTo>
                  <a:lnTo>
                    <a:pt x="136" y="265"/>
                  </a:lnTo>
                  <a:lnTo>
                    <a:pt x="128" y="281"/>
                  </a:lnTo>
                  <a:lnTo>
                    <a:pt x="130" y="287"/>
                  </a:lnTo>
                  <a:lnTo>
                    <a:pt x="142" y="262"/>
                  </a:lnTo>
                  <a:lnTo>
                    <a:pt x="218" y="352"/>
                  </a:lnTo>
                  <a:lnTo>
                    <a:pt x="102" y="347"/>
                  </a:lnTo>
                  <a:lnTo>
                    <a:pt x="130" y="288"/>
                  </a:lnTo>
                  <a:lnTo>
                    <a:pt x="125" y="289"/>
                  </a:lnTo>
                  <a:lnTo>
                    <a:pt x="96" y="350"/>
                  </a:lnTo>
                  <a:lnTo>
                    <a:pt x="60" y="303"/>
                  </a:lnTo>
                  <a:lnTo>
                    <a:pt x="37" y="307"/>
                  </a:lnTo>
                  <a:lnTo>
                    <a:pt x="91" y="375"/>
                  </a:lnTo>
                  <a:lnTo>
                    <a:pt x="80" y="547"/>
                  </a:lnTo>
                  <a:lnTo>
                    <a:pt x="184" y="611"/>
                  </a:lnTo>
                  <a:lnTo>
                    <a:pt x="204" y="595"/>
                  </a:lnTo>
                  <a:lnTo>
                    <a:pt x="240" y="606"/>
                  </a:lnTo>
                  <a:lnTo>
                    <a:pt x="107" y="685"/>
                  </a:lnTo>
                  <a:lnTo>
                    <a:pt x="0" y="767"/>
                  </a:lnTo>
                  <a:lnTo>
                    <a:pt x="0" y="770"/>
                  </a:lnTo>
                  <a:lnTo>
                    <a:pt x="238" y="629"/>
                  </a:lnTo>
                  <a:lnTo>
                    <a:pt x="297" y="499"/>
                  </a:lnTo>
                  <a:lnTo>
                    <a:pt x="297" y="592"/>
                  </a:lnTo>
                  <a:lnTo>
                    <a:pt x="384" y="502"/>
                  </a:lnTo>
                  <a:lnTo>
                    <a:pt x="477" y="533"/>
                  </a:lnTo>
                  <a:lnTo>
                    <a:pt x="582" y="595"/>
                  </a:lnTo>
                  <a:lnTo>
                    <a:pt x="624" y="719"/>
                  </a:lnTo>
                  <a:lnTo>
                    <a:pt x="777" y="855"/>
                  </a:lnTo>
                  <a:lnTo>
                    <a:pt x="781" y="864"/>
                  </a:lnTo>
                  <a:lnTo>
                    <a:pt x="810" y="886"/>
                  </a:lnTo>
                  <a:lnTo>
                    <a:pt x="796" y="897"/>
                  </a:lnTo>
                  <a:lnTo>
                    <a:pt x="797" y="897"/>
                  </a:lnTo>
                  <a:lnTo>
                    <a:pt x="813" y="886"/>
                  </a:lnTo>
                  <a:lnTo>
                    <a:pt x="878" y="968"/>
                  </a:lnTo>
                  <a:lnTo>
                    <a:pt x="782" y="908"/>
                  </a:lnTo>
                  <a:lnTo>
                    <a:pt x="757" y="872"/>
                  </a:lnTo>
                  <a:lnTo>
                    <a:pt x="703" y="832"/>
                  </a:lnTo>
                  <a:lnTo>
                    <a:pt x="700" y="832"/>
                  </a:lnTo>
                  <a:lnTo>
                    <a:pt x="700" y="835"/>
                  </a:lnTo>
                  <a:lnTo>
                    <a:pt x="768" y="934"/>
                  </a:lnTo>
                  <a:lnTo>
                    <a:pt x="768" y="1103"/>
                  </a:lnTo>
                  <a:lnTo>
                    <a:pt x="827" y="1213"/>
                  </a:lnTo>
                  <a:lnTo>
                    <a:pt x="873" y="1253"/>
                  </a:lnTo>
                  <a:lnTo>
                    <a:pt x="920" y="1332"/>
                  </a:lnTo>
                  <a:lnTo>
                    <a:pt x="1008" y="1459"/>
                  </a:lnTo>
                  <a:lnTo>
                    <a:pt x="994" y="1397"/>
                  </a:lnTo>
                  <a:lnTo>
                    <a:pt x="940" y="1320"/>
                  </a:lnTo>
                  <a:lnTo>
                    <a:pt x="966" y="1340"/>
                  </a:lnTo>
                  <a:lnTo>
                    <a:pt x="960" y="1330"/>
                  </a:lnTo>
                  <a:lnTo>
                    <a:pt x="937" y="1312"/>
                  </a:lnTo>
                  <a:lnTo>
                    <a:pt x="957" y="1281"/>
                  </a:lnTo>
                  <a:lnTo>
                    <a:pt x="1002" y="1363"/>
                  </a:lnTo>
                  <a:lnTo>
                    <a:pt x="981" y="1346"/>
                  </a:lnTo>
                  <a:lnTo>
                    <a:pt x="988" y="1354"/>
                  </a:lnTo>
                  <a:lnTo>
                    <a:pt x="997" y="1364"/>
                  </a:lnTo>
                  <a:lnTo>
                    <a:pt x="1002" y="1368"/>
                  </a:lnTo>
                  <a:lnTo>
                    <a:pt x="1003" y="1371"/>
                  </a:lnTo>
                  <a:lnTo>
                    <a:pt x="1031" y="1402"/>
                  </a:lnTo>
                  <a:lnTo>
                    <a:pt x="1073" y="1453"/>
                  </a:lnTo>
                  <a:lnTo>
                    <a:pt x="1090" y="1495"/>
                  </a:lnTo>
                  <a:lnTo>
                    <a:pt x="1124" y="1552"/>
                  </a:lnTo>
                  <a:lnTo>
                    <a:pt x="1183" y="1577"/>
                  </a:lnTo>
                  <a:lnTo>
                    <a:pt x="1265" y="1600"/>
                  </a:lnTo>
                  <a:lnTo>
                    <a:pt x="1318" y="1622"/>
                  </a:lnTo>
                  <a:lnTo>
                    <a:pt x="1369" y="1634"/>
                  </a:lnTo>
                  <a:lnTo>
                    <a:pt x="1420" y="1670"/>
                  </a:lnTo>
                  <a:lnTo>
                    <a:pt x="1443" y="1710"/>
                  </a:lnTo>
                  <a:lnTo>
                    <a:pt x="1476" y="1744"/>
                  </a:lnTo>
                  <a:lnTo>
                    <a:pt x="1530" y="1727"/>
                  </a:lnTo>
                  <a:lnTo>
                    <a:pt x="1564" y="1749"/>
                  </a:lnTo>
                  <a:lnTo>
                    <a:pt x="1550" y="1831"/>
                  </a:lnTo>
                  <a:lnTo>
                    <a:pt x="1507" y="1910"/>
                  </a:lnTo>
                  <a:lnTo>
                    <a:pt x="1488" y="1975"/>
                  </a:lnTo>
                  <a:lnTo>
                    <a:pt x="1541" y="2029"/>
                  </a:lnTo>
                  <a:lnTo>
                    <a:pt x="1561" y="2116"/>
                  </a:lnTo>
                  <a:lnTo>
                    <a:pt x="1623" y="2175"/>
                  </a:lnTo>
                  <a:lnTo>
                    <a:pt x="1671" y="2201"/>
                  </a:lnTo>
                  <a:lnTo>
                    <a:pt x="1680" y="2274"/>
                  </a:lnTo>
                  <a:lnTo>
                    <a:pt x="1668" y="2396"/>
                  </a:lnTo>
                  <a:lnTo>
                    <a:pt x="1640" y="2525"/>
                  </a:lnTo>
                  <a:lnTo>
                    <a:pt x="1620" y="2635"/>
                  </a:lnTo>
                  <a:lnTo>
                    <a:pt x="1618" y="2748"/>
                  </a:lnTo>
                  <a:lnTo>
                    <a:pt x="1592" y="2850"/>
                  </a:lnTo>
                  <a:lnTo>
                    <a:pt x="1603" y="2943"/>
                  </a:lnTo>
                  <a:lnTo>
                    <a:pt x="1640" y="3019"/>
                  </a:lnTo>
                  <a:lnTo>
                    <a:pt x="1694" y="3070"/>
                  </a:lnTo>
                  <a:lnTo>
                    <a:pt x="1742" y="3084"/>
                  </a:lnTo>
                  <a:lnTo>
                    <a:pt x="1766" y="3064"/>
                  </a:lnTo>
                  <a:lnTo>
                    <a:pt x="1722" y="3050"/>
                  </a:lnTo>
                  <a:lnTo>
                    <a:pt x="1741" y="3015"/>
                  </a:lnTo>
                  <a:lnTo>
                    <a:pt x="1738" y="3014"/>
                  </a:lnTo>
                  <a:lnTo>
                    <a:pt x="1719" y="3050"/>
                  </a:lnTo>
                  <a:lnTo>
                    <a:pt x="1668" y="3002"/>
                  </a:lnTo>
                  <a:lnTo>
                    <a:pt x="1677" y="3002"/>
                  </a:lnTo>
                  <a:lnTo>
                    <a:pt x="1722" y="2995"/>
                  </a:lnTo>
                  <a:lnTo>
                    <a:pt x="1721" y="2992"/>
                  </a:lnTo>
                  <a:lnTo>
                    <a:pt x="1671" y="3000"/>
                  </a:lnTo>
                  <a:lnTo>
                    <a:pt x="1706" y="2958"/>
                  </a:lnTo>
                  <a:lnTo>
                    <a:pt x="1704" y="2954"/>
                  </a:lnTo>
                  <a:lnTo>
                    <a:pt x="1671" y="2994"/>
                  </a:lnTo>
                  <a:lnTo>
                    <a:pt x="1697" y="2932"/>
                  </a:lnTo>
                  <a:lnTo>
                    <a:pt x="1716" y="2930"/>
                  </a:lnTo>
                  <a:lnTo>
                    <a:pt x="1721" y="2924"/>
                  </a:lnTo>
                  <a:lnTo>
                    <a:pt x="1711" y="2926"/>
                  </a:lnTo>
                  <a:lnTo>
                    <a:pt x="1697" y="2926"/>
                  </a:lnTo>
                  <a:lnTo>
                    <a:pt x="1697" y="2929"/>
                  </a:lnTo>
                  <a:lnTo>
                    <a:pt x="1668" y="2892"/>
                  </a:lnTo>
                  <a:lnTo>
                    <a:pt x="1663" y="2884"/>
                  </a:lnTo>
                  <a:lnTo>
                    <a:pt x="1711" y="2878"/>
                  </a:lnTo>
                  <a:lnTo>
                    <a:pt x="1724" y="2920"/>
                  </a:lnTo>
                  <a:lnTo>
                    <a:pt x="1725" y="2918"/>
                  </a:lnTo>
                  <a:lnTo>
                    <a:pt x="1713" y="2878"/>
                  </a:lnTo>
                  <a:lnTo>
                    <a:pt x="1739" y="2890"/>
                  </a:lnTo>
                  <a:lnTo>
                    <a:pt x="1740" y="2886"/>
                  </a:lnTo>
                  <a:lnTo>
                    <a:pt x="1716" y="2875"/>
                  </a:lnTo>
                  <a:lnTo>
                    <a:pt x="1748" y="2859"/>
                  </a:lnTo>
                  <a:lnTo>
                    <a:pt x="1746" y="2855"/>
                  </a:lnTo>
                  <a:lnTo>
                    <a:pt x="1711" y="2873"/>
                  </a:lnTo>
                  <a:lnTo>
                    <a:pt x="1671" y="2816"/>
                  </a:lnTo>
                  <a:lnTo>
                    <a:pt x="1738" y="2835"/>
                  </a:lnTo>
                  <a:lnTo>
                    <a:pt x="1736" y="2832"/>
                  </a:lnTo>
                  <a:lnTo>
                    <a:pt x="1674" y="2816"/>
                  </a:lnTo>
                  <a:lnTo>
                    <a:pt x="1735" y="2792"/>
                  </a:lnTo>
                  <a:lnTo>
                    <a:pt x="1737" y="2789"/>
                  </a:lnTo>
                  <a:lnTo>
                    <a:pt x="1671" y="2816"/>
                  </a:lnTo>
                  <a:lnTo>
                    <a:pt x="1685" y="2709"/>
                  </a:lnTo>
                  <a:lnTo>
                    <a:pt x="1744" y="2780"/>
                  </a:lnTo>
                  <a:lnTo>
                    <a:pt x="1746" y="2777"/>
                  </a:lnTo>
                  <a:lnTo>
                    <a:pt x="1685" y="2706"/>
                  </a:lnTo>
                  <a:lnTo>
                    <a:pt x="1795" y="2720"/>
                  </a:lnTo>
                  <a:lnTo>
                    <a:pt x="1785" y="2735"/>
                  </a:lnTo>
                  <a:lnTo>
                    <a:pt x="1815" y="2714"/>
                  </a:lnTo>
                  <a:lnTo>
                    <a:pt x="1810" y="2711"/>
                  </a:lnTo>
                  <a:lnTo>
                    <a:pt x="1801" y="2717"/>
                  </a:lnTo>
                  <a:lnTo>
                    <a:pt x="1800" y="2705"/>
                  </a:lnTo>
                  <a:lnTo>
                    <a:pt x="1797" y="2703"/>
                  </a:lnTo>
                  <a:lnTo>
                    <a:pt x="1798" y="2717"/>
                  </a:lnTo>
                  <a:lnTo>
                    <a:pt x="1787" y="2714"/>
                  </a:lnTo>
                  <a:lnTo>
                    <a:pt x="1688" y="2703"/>
                  </a:lnTo>
                  <a:lnTo>
                    <a:pt x="1781" y="2669"/>
                  </a:lnTo>
                  <a:lnTo>
                    <a:pt x="1795" y="2664"/>
                  </a:lnTo>
                  <a:lnTo>
                    <a:pt x="1796" y="2671"/>
                  </a:lnTo>
                  <a:lnTo>
                    <a:pt x="1798" y="2670"/>
                  </a:lnTo>
                  <a:lnTo>
                    <a:pt x="1798" y="2664"/>
                  </a:lnTo>
                  <a:lnTo>
                    <a:pt x="1803" y="2667"/>
                  </a:lnTo>
                  <a:lnTo>
                    <a:pt x="1838" y="2644"/>
                  </a:lnTo>
                  <a:lnTo>
                    <a:pt x="1897" y="2633"/>
                  </a:lnTo>
                  <a:lnTo>
                    <a:pt x="1899" y="2612"/>
                  </a:lnTo>
                  <a:lnTo>
                    <a:pt x="1866" y="2619"/>
                  </a:lnTo>
                  <a:lnTo>
                    <a:pt x="1900" y="2568"/>
                  </a:lnTo>
                  <a:lnTo>
                    <a:pt x="1904" y="2562"/>
                  </a:lnTo>
                  <a:lnTo>
                    <a:pt x="1904" y="2559"/>
                  </a:lnTo>
                  <a:lnTo>
                    <a:pt x="1866" y="2616"/>
                  </a:lnTo>
                  <a:lnTo>
                    <a:pt x="1846" y="2483"/>
                  </a:lnTo>
                  <a:lnTo>
                    <a:pt x="1948" y="2398"/>
                  </a:lnTo>
                  <a:lnTo>
                    <a:pt x="1931" y="2517"/>
                  </a:lnTo>
                  <a:lnTo>
                    <a:pt x="1914" y="2543"/>
                  </a:lnTo>
                  <a:lnTo>
                    <a:pt x="1917" y="2543"/>
                  </a:lnTo>
                  <a:lnTo>
                    <a:pt x="1931" y="2523"/>
                  </a:lnTo>
                  <a:lnTo>
                    <a:pt x="1929" y="2544"/>
                  </a:lnTo>
                  <a:lnTo>
                    <a:pt x="1967" y="2548"/>
                  </a:lnTo>
                  <a:lnTo>
                    <a:pt x="1975" y="2523"/>
                  </a:lnTo>
                  <a:lnTo>
                    <a:pt x="1934" y="2517"/>
                  </a:lnTo>
                  <a:lnTo>
                    <a:pt x="1951" y="2401"/>
                  </a:lnTo>
                  <a:lnTo>
                    <a:pt x="1983" y="2496"/>
                  </a:lnTo>
                  <a:lnTo>
                    <a:pt x="1985" y="2489"/>
                  </a:lnTo>
                  <a:lnTo>
                    <a:pt x="1970" y="2452"/>
                  </a:lnTo>
                  <a:lnTo>
                    <a:pt x="1953" y="2398"/>
                  </a:lnTo>
                  <a:lnTo>
                    <a:pt x="2011" y="2453"/>
                  </a:lnTo>
                  <a:lnTo>
                    <a:pt x="1953" y="2396"/>
                  </a:lnTo>
                  <a:lnTo>
                    <a:pt x="2018" y="2373"/>
                  </a:lnTo>
                  <a:lnTo>
                    <a:pt x="2013" y="2451"/>
                  </a:lnTo>
                  <a:lnTo>
                    <a:pt x="2016" y="2447"/>
                  </a:lnTo>
                  <a:lnTo>
                    <a:pt x="2021" y="2373"/>
                  </a:lnTo>
                  <a:lnTo>
                    <a:pt x="2050" y="2387"/>
                  </a:lnTo>
                  <a:lnTo>
                    <a:pt x="2050" y="2385"/>
                  </a:lnTo>
                  <a:lnTo>
                    <a:pt x="2021" y="2370"/>
                  </a:lnTo>
                  <a:lnTo>
                    <a:pt x="2065" y="2331"/>
                  </a:lnTo>
                  <a:lnTo>
                    <a:pt x="2066" y="2329"/>
                  </a:lnTo>
                  <a:lnTo>
                    <a:pt x="2021" y="2370"/>
                  </a:lnTo>
                  <a:lnTo>
                    <a:pt x="1990" y="2305"/>
                  </a:lnTo>
                  <a:lnTo>
                    <a:pt x="1987" y="2297"/>
                  </a:lnTo>
                  <a:lnTo>
                    <a:pt x="1984" y="2297"/>
                  </a:lnTo>
                  <a:lnTo>
                    <a:pt x="2052" y="2187"/>
                  </a:lnTo>
                  <a:lnTo>
                    <a:pt x="2089" y="2305"/>
                  </a:lnTo>
                  <a:lnTo>
                    <a:pt x="2092" y="2305"/>
                  </a:lnTo>
                  <a:lnTo>
                    <a:pt x="2068" y="2327"/>
                  </a:lnTo>
                  <a:lnTo>
                    <a:pt x="2072" y="2326"/>
                  </a:lnTo>
                  <a:lnTo>
                    <a:pt x="2092" y="2308"/>
                  </a:lnTo>
                  <a:lnTo>
                    <a:pt x="2088" y="2319"/>
                  </a:lnTo>
                  <a:lnTo>
                    <a:pt x="2162" y="2288"/>
                  </a:lnTo>
                  <a:lnTo>
                    <a:pt x="2170" y="2269"/>
                  </a:lnTo>
                  <a:lnTo>
                    <a:pt x="2094" y="2302"/>
                  </a:lnTo>
                  <a:lnTo>
                    <a:pt x="2125" y="2249"/>
                  </a:lnTo>
                  <a:lnTo>
                    <a:pt x="2094" y="2300"/>
                  </a:lnTo>
                  <a:lnTo>
                    <a:pt x="2066" y="2212"/>
                  </a:lnTo>
                  <a:lnTo>
                    <a:pt x="2058" y="2184"/>
                  </a:lnTo>
                  <a:lnTo>
                    <a:pt x="2106" y="2198"/>
                  </a:lnTo>
                  <a:lnTo>
                    <a:pt x="2148" y="2209"/>
                  </a:lnTo>
                  <a:lnTo>
                    <a:pt x="2146" y="2213"/>
                  </a:lnTo>
                  <a:lnTo>
                    <a:pt x="2173" y="2249"/>
                  </a:lnTo>
                  <a:lnTo>
                    <a:pt x="2177" y="2253"/>
                  </a:lnTo>
                  <a:lnTo>
                    <a:pt x="2180" y="2247"/>
                  </a:lnTo>
                  <a:lnTo>
                    <a:pt x="2151" y="2209"/>
                  </a:lnTo>
                  <a:lnTo>
                    <a:pt x="2203" y="2185"/>
                  </a:lnTo>
                  <a:lnTo>
                    <a:pt x="2203" y="2182"/>
                  </a:lnTo>
                  <a:lnTo>
                    <a:pt x="2182" y="2192"/>
                  </a:lnTo>
                  <a:lnTo>
                    <a:pt x="2148" y="2207"/>
                  </a:lnTo>
                  <a:lnTo>
                    <a:pt x="2154" y="2133"/>
                  </a:lnTo>
                  <a:lnTo>
                    <a:pt x="2205" y="2159"/>
                  </a:lnTo>
                  <a:lnTo>
                    <a:pt x="2206" y="2155"/>
                  </a:lnTo>
                  <a:lnTo>
                    <a:pt x="2157" y="2130"/>
                  </a:lnTo>
                  <a:lnTo>
                    <a:pt x="2162" y="2128"/>
                  </a:lnTo>
                  <a:lnTo>
                    <a:pt x="2226" y="2097"/>
                  </a:lnTo>
                  <a:lnTo>
                    <a:pt x="2233" y="2089"/>
                  </a:lnTo>
                  <a:lnTo>
                    <a:pt x="2154" y="2128"/>
                  </a:lnTo>
                  <a:lnTo>
                    <a:pt x="2111" y="2065"/>
                  </a:lnTo>
                  <a:lnTo>
                    <a:pt x="2134" y="2063"/>
                  </a:lnTo>
                  <a:lnTo>
                    <a:pt x="2190" y="2052"/>
                  </a:lnTo>
                  <a:lnTo>
                    <a:pt x="2190" y="2051"/>
                  </a:lnTo>
                  <a:lnTo>
                    <a:pt x="2191" y="2052"/>
                  </a:lnTo>
                  <a:lnTo>
                    <a:pt x="2193" y="2051"/>
                  </a:lnTo>
                  <a:lnTo>
                    <a:pt x="2192" y="2053"/>
                  </a:lnTo>
                  <a:lnTo>
                    <a:pt x="2230" y="2085"/>
                  </a:lnTo>
                  <a:lnTo>
                    <a:pt x="2235" y="2088"/>
                  </a:lnTo>
                  <a:lnTo>
                    <a:pt x="2238" y="2085"/>
                  </a:lnTo>
                  <a:lnTo>
                    <a:pt x="2196" y="2048"/>
                  </a:lnTo>
                  <a:lnTo>
                    <a:pt x="2247" y="1998"/>
                  </a:lnTo>
                  <a:lnTo>
                    <a:pt x="2241" y="2060"/>
                  </a:lnTo>
                  <a:lnTo>
                    <a:pt x="2239" y="2083"/>
                  </a:lnTo>
                  <a:lnTo>
                    <a:pt x="2241" y="2081"/>
                  </a:lnTo>
                  <a:lnTo>
                    <a:pt x="2250" y="1995"/>
                  </a:lnTo>
                  <a:lnTo>
                    <a:pt x="2300" y="1961"/>
                  </a:lnTo>
                  <a:lnTo>
                    <a:pt x="2300" y="1963"/>
                  </a:lnTo>
                  <a:close/>
                  <a:moveTo>
                    <a:pt x="2247" y="1922"/>
                  </a:moveTo>
                  <a:lnTo>
                    <a:pt x="2303" y="1955"/>
                  </a:lnTo>
                  <a:close/>
                  <a:moveTo>
                    <a:pt x="2004" y="1755"/>
                  </a:moveTo>
                  <a:lnTo>
                    <a:pt x="2032" y="1792"/>
                  </a:lnTo>
                  <a:lnTo>
                    <a:pt x="2031" y="1792"/>
                  </a:lnTo>
                  <a:close/>
                  <a:moveTo>
                    <a:pt x="1838" y="1668"/>
                  </a:moveTo>
                  <a:lnTo>
                    <a:pt x="1880" y="1715"/>
                  </a:lnTo>
                  <a:lnTo>
                    <a:pt x="1878" y="1716"/>
                  </a:lnTo>
                  <a:close/>
                  <a:moveTo>
                    <a:pt x="1409" y="1577"/>
                  </a:moveTo>
                  <a:lnTo>
                    <a:pt x="1474" y="1574"/>
                  </a:lnTo>
                  <a:lnTo>
                    <a:pt x="1474" y="1575"/>
                  </a:lnTo>
                  <a:close/>
                  <a:moveTo>
                    <a:pt x="1349" y="1517"/>
                  </a:moveTo>
                  <a:lnTo>
                    <a:pt x="1344" y="1515"/>
                  </a:lnTo>
                  <a:lnTo>
                    <a:pt x="1406" y="1473"/>
                  </a:lnTo>
                  <a:lnTo>
                    <a:pt x="1405" y="1479"/>
                  </a:lnTo>
                  <a:close/>
                  <a:moveTo>
                    <a:pt x="1341" y="1522"/>
                  </a:moveTo>
                  <a:lnTo>
                    <a:pt x="1341" y="1521"/>
                  </a:lnTo>
                  <a:lnTo>
                    <a:pt x="1342" y="1521"/>
                  </a:lnTo>
                  <a:close/>
                  <a:moveTo>
                    <a:pt x="1338" y="1524"/>
                  </a:moveTo>
                  <a:lnTo>
                    <a:pt x="1336" y="1550"/>
                  </a:lnTo>
                  <a:lnTo>
                    <a:pt x="1341" y="1522"/>
                  </a:lnTo>
                  <a:close/>
                  <a:moveTo>
                    <a:pt x="1282" y="1515"/>
                  </a:moveTo>
                  <a:lnTo>
                    <a:pt x="1270" y="1507"/>
                  </a:lnTo>
                  <a:lnTo>
                    <a:pt x="1338" y="1518"/>
                  </a:lnTo>
                  <a:lnTo>
                    <a:pt x="1338" y="1524"/>
                  </a:lnTo>
                  <a:close/>
                  <a:moveTo>
                    <a:pt x="1266" y="1513"/>
                  </a:moveTo>
                  <a:lnTo>
                    <a:pt x="1265" y="1509"/>
                  </a:lnTo>
                  <a:lnTo>
                    <a:pt x="1271" y="1514"/>
                  </a:lnTo>
                  <a:close/>
                  <a:moveTo>
                    <a:pt x="1262" y="1512"/>
                  </a:moveTo>
                  <a:lnTo>
                    <a:pt x="1260" y="1508"/>
                  </a:lnTo>
                  <a:lnTo>
                    <a:pt x="1262" y="1507"/>
                  </a:lnTo>
                  <a:lnTo>
                    <a:pt x="1260" y="1508"/>
                  </a:lnTo>
                  <a:lnTo>
                    <a:pt x="1259" y="1506"/>
                  </a:lnTo>
                  <a:lnTo>
                    <a:pt x="1262" y="1507"/>
                  </a:lnTo>
                  <a:lnTo>
                    <a:pt x="1263" y="1513"/>
                  </a:lnTo>
                  <a:close/>
                  <a:moveTo>
                    <a:pt x="1245" y="1472"/>
                  </a:moveTo>
                  <a:lnTo>
                    <a:pt x="1259" y="1504"/>
                  </a:lnTo>
                  <a:lnTo>
                    <a:pt x="1258" y="1504"/>
                  </a:lnTo>
                  <a:close/>
                  <a:moveTo>
                    <a:pt x="1231" y="1408"/>
                  </a:moveTo>
                  <a:lnTo>
                    <a:pt x="1232" y="1406"/>
                  </a:lnTo>
                  <a:lnTo>
                    <a:pt x="1234" y="1428"/>
                  </a:lnTo>
                  <a:close/>
                  <a:moveTo>
                    <a:pt x="1248" y="1359"/>
                  </a:moveTo>
                  <a:lnTo>
                    <a:pt x="1248" y="1363"/>
                  </a:lnTo>
                  <a:close/>
                  <a:moveTo>
                    <a:pt x="1516" y="1306"/>
                  </a:moveTo>
                  <a:lnTo>
                    <a:pt x="1522" y="1296"/>
                  </a:lnTo>
                  <a:lnTo>
                    <a:pt x="1539" y="1394"/>
                  </a:lnTo>
                  <a:lnTo>
                    <a:pt x="1527" y="1378"/>
                  </a:lnTo>
                  <a:close/>
                  <a:moveTo>
                    <a:pt x="1576" y="1142"/>
                  </a:moveTo>
                  <a:lnTo>
                    <a:pt x="1577" y="1132"/>
                  </a:lnTo>
                  <a:lnTo>
                    <a:pt x="1581" y="1131"/>
                  </a:lnTo>
                  <a:lnTo>
                    <a:pt x="1609" y="1188"/>
                  </a:lnTo>
                  <a:lnTo>
                    <a:pt x="1601" y="1194"/>
                  </a:lnTo>
                  <a:close/>
                  <a:moveTo>
                    <a:pt x="1572" y="1134"/>
                  </a:moveTo>
                  <a:lnTo>
                    <a:pt x="1574" y="1134"/>
                  </a:lnTo>
                  <a:lnTo>
                    <a:pt x="1574" y="1137"/>
                  </a:lnTo>
                  <a:close/>
                  <a:moveTo>
                    <a:pt x="1700" y="1003"/>
                  </a:moveTo>
                  <a:lnTo>
                    <a:pt x="1701" y="1001"/>
                  </a:lnTo>
                  <a:lnTo>
                    <a:pt x="1710" y="995"/>
                  </a:lnTo>
                  <a:lnTo>
                    <a:pt x="1725" y="1041"/>
                  </a:lnTo>
                  <a:lnTo>
                    <a:pt x="1712" y="1043"/>
                  </a:lnTo>
                  <a:close/>
                  <a:moveTo>
                    <a:pt x="1814" y="914"/>
                  </a:moveTo>
                  <a:lnTo>
                    <a:pt x="1807" y="900"/>
                  </a:lnTo>
                  <a:lnTo>
                    <a:pt x="1886" y="923"/>
                  </a:lnTo>
                  <a:lnTo>
                    <a:pt x="1874" y="933"/>
                  </a:lnTo>
                  <a:close/>
                  <a:moveTo>
                    <a:pt x="1799" y="910"/>
                  </a:moveTo>
                  <a:lnTo>
                    <a:pt x="1804" y="900"/>
                  </a:lnTo>
                  <a:lnTo>
                    <a:pt x="1811" y="913"/>
                  </a:lnTo>
                  <a:close/>
                  <a:moveTo>
                    <a:pt x="1795" y="908"/>
                  </a:moveTo>
                  <a:lnTo>
                    <a:pt x="1796" y="896"/>
                  </a:lnTo>
                  <a:lnTo>
                    <a:pt x="1801" y="897"/>
                  </a:lnTo>
                  <a:lnTo>
                    <a:pt x="1796" y="909"/>
                  </a:lnTo>
                  <a:close/>
                  <a:moveTo>
                    <a:pt x="1796" y="894"/>
                  </a:moveTo>
                  <a:lnTo>
                    <a:pt x="1742" y="889"/>
                  </a:lnTo>
                  <a:lnTo>
                    <a:pt x="1739" y="890"/>
                  </a:lnTo>
                  <a:lnTo>
                    <a:pt x="1790" y="894"/>
                  </a:lnTo>
                  <a:lnTo>
                    <a:pt x="1796" y="896"/>
                  </a:lnTo>
                  <a:close/>
                  <a:moveTo>
                    <a:pt x="1798" y="860"/>
                  </a:moveTo>
                  <a:lnTo>
                    <a:pt x="1742" y="889"/>
                  </a:lnTo>
                  <a:lnTo>
                    <a:pt x="1731" y="889"/>
                  </a:lnTo>
                  <a:lnTo>
                    <a:pt x="1738" y="882"/>
                  </a:lnTo>
                  <a:lnTo>
                    <a:pt x="1807" y="849"/>
                  </a:lnTo>
                  <a:lnTo>
                    <a:pt x="1804" y="894"/>
                  </a:lnTo>
                  <a:lnTo>
                    <a:pt x="1796" y="894"/>
                  </a:lnTo>
                  <a:close/>
                  <a:moveTo>
                    <a:pt x="1729" y="895"/>
                  </a:moveTo>
                  <a:lnTo>
                    <a:pt x="1727" y="893"/>
                  </a:lnTo>
                  <a:lnTo>
                    <a:pt x="1730" y="889"/>
                  </a:lnTo>
                  <a:lnTo>
                    <a:pt x="1739" y="890"/>
                  </a:lnTo>
                  <a:close/>
                  <a:moveTo>
                    <a:pt x="1719" y="900"/>
                  </a:moveTo>
                  <a:lnTo>
                    <a:pt x="1722" y="897"/>
                  </a:lnTo>
                  <a:lnTo>
                    <a:pt x="1723" y="898"/>
                  </a:lnTo>
                  <a:close/>
                  <a:moveTo>
                    <a:pt x="1860" y="680"/>
                  </a:moveTo>
                  <a:lnTo>
                    <a:pt x="1859" y="677"/>
                  </a:lnTo>
                  <a:lnTo>
                    <a:pt x="1863" y="666"/>
                  </a:lnTo>
                  <a:lnTo>
                    <a:pt x="1953" y="764"/>
                  </a:lnTo>
                  <a:lnTo>
                    <a:pt x="1941" y="768"/>
                  </a:lnTo>
                  <a:close/>
                  <a:moveTo>
                    <a:pt x="1855" y="665"/>
                  </a:moveTo>
                  <a:lnTo>
                    <a:pt x="1860" y="663"/>
                  </a:lnTo>
                  <a:lnTo>
                    <a:pt x="1857" y="671"/>
                  </a:lnTo>
                  <a:close/>
                  <a:moveTo>
                    <a:pt x="1850" y="652"/>
                  </a:moveTo>
                  <a:lnTo>
                    <a:pt x="1860" y="663"/>
                  </a:lnTo>
                  <a:lnTo>
                    <a:pt x="1855" y="665"/>
                  </a:lnTo>
                  <a:close/>
                  <a:moveTo>
                    <a:pt x="1847" y="642"/>
                  </a:moveTo>
                  <a:lnTo>
                    <a:pt x="1776" y="565"/>
                  </a:lnTo>
                  <a:lnTo>
                    <a:pt x="1774" y="569"/>
                  </a:lnTo>
                  <a:lnTo>
                    <a:pt x="1850" y="652"/>
                  </a:lnTo>
                  <a:close/>
                  <a:moveTo>
                    <a:pt x="1801" y="516"/>
                  </a:moveTo>
                  <a:lnTo>
                    <a:pt x="1776" y="565"/>
                  </a:lnTo>
                  <a:lnTo>
                    <a:pt x="1773" y="561"/>
                  </a:lnTo>
                  <a:lnTo>
                    <a:pt x="1804" y="502"/>
                  </a:lnTo>
                  <a:lnTo>
                    <a:pt x="1860" y="657"/>
                  </a:lnTo>
                  <a:lnTo>
                    <a:pt x="1847" y="642"/>
                  </a:lnTo>
                  <a:close/>
                  <a:moveTo>
                    <a:pt x="1770" y="578"/>
                  </a:moveTo>
                  <a:lnTo>
                    <a:pt x="1766" y="573"/>
                  </a:lnTo>
                  <a:lnTo>
                    <a:pt x="1770" y="564"/>
                  </a:lnTo>
                  <a:lnTo>
                    <a:pt x="1774" y="569"/>
                  </a:lnTo>
                  <a:close/>
                  <a:moveTo>
                    <a:pt x="1760" y="567"/>
                  </a:moveTo>
                  <a:lnTo>
                    <a:pt x="1770" y="564"/>
                  </a:lnTo>
                  <a:lnTo>
                    <a:pt x="1766" y="573"/>
                  </a:lnTo>
                  <a:close/>
                  <a:moveTo>
                    <a:pt x="1677" y="465"/>
                  </a:moveTo>
                  <a:lnTo>
                    <a:pt x="1670" y="461"/>
                  </a:lnTo>
                  <a:lnTo>
                    <a:pt x="1677" y="448"/>
                  </a:lnTo>
                  <a:lnTo>
                    <a:pt x="1767" y="561"/>
                  </a:lnTo>
                  <a:lnTo>
                    <a:pt x="1758" y="564"/>
                  </a:lnTo>
                  <a:close/>
                  <a:moveTo>
                    <a:pt x="1590" y="412"/>
                  </a:moveTo>
                  <a:lnTo>
                    <a:pt x="1589" y="395"/>
                  </a:lnTo>
                  <a:lnTo>
                    <a:pt x="1674" y="446"/>
                  </a:lnTo>
                  <a:lnTo>
                    <a:pt x="1667" y="459"/>
                  </a:lnTo>
                  <a:close/>
                  <a:moveTo>
                    <a:pt x="1592" y="632"/>
                  </a:moveTo>
                  <a:lnTo>
                    <a:pt x="1566" y="697"/>
                  </a:lnTo>
                  <a:lnTo>
                    <a:pt x="1564" y="697"/>
                  </a:lnTo>
                  <a:lnTo>
                    <a:pt x="1592" y="616"/>
                  </a:lnTo>
                  <a:close/>
                  <a:moveTo>
                    <a:pt x="1562" y="708"/>
                  </a:moveTo>
                  <a:lnTo>
                    <a:pt x="1561" y="700"/>
                  </a:lnTo>
                  <a:lnTo>
                    <a:pt x="1565" y="700"/>
                  </a:lnTo>
                  <a:close/>
                  <a:moveTo>
                    <a:pt x="1563" y="808"/>
                  </a:moveTo>
                  <a:lnTo>
                    <a:pt x="1557" y="815"/>
                  </a:lnTo>
                  <a:lnTo>
                    <a:pt x="1510" y="777"/>
                  </a:lnTo>
                  <a:lnTo>
                    <a:pt x="1507" y="759"/>
                  </a:lnTo>
                  <a:lnTo>
                    <a:pt x="1563" y="806"/>
                  </a:lnTo>
                  <a:close/>
                  <a:moveTo>
                    <a:pt x="1564" y="821"/>
                  </a:moveTo>
                  <a:lnTo>
                    <a:pt x="1559" y="817"/>
                  </a:lnTo>
                  <a:lnTo>
                    <a:pt x="1563" y="811"/>
                  </a:lnTo>
                  <a:close/>
                  <a:moveTo>
                    <a:pt x="1505" y="773"/>
                  </a:moveTo>
                  <a:lnTo>
                    <a:pt x="1503" y="760"/>
                  </a:lnTo>
                  <a:lnTo>
                    <a:pt x="1505" y="759"/>
                  </a:lnTo>
                  <a:lnTo>
                    <a:pt x="1507" y="775"/>
                  </a:lnTo>
                  <a:close/>
                  <a:moveTo>
                    <a:pt x="1496" y="680"/>
                  </a:moveTo>
                  <a:lnTo>
                    <a:pt x="1380" y="642"/>
                  </a:lnTo>
                  <a:lnTo>
                    <a:pt x="1352" y="618"/>
                  </a:lnTo>
                  <a:lnTo>
                    <a:pt x="1347" y="612"/>
                  </a:lnTo>
                  <a:lnTo>
                    <a:pt x="1496" y="660"/>
                  </a:lnTo>
                  <a:lnTo>
                    <a:pt x="1505" y="750"/>
                  </a:lnTo>
                  <a:lnTo>
                    <a:pt x="1502" y="748"/>
                  </a:lnTo>
                  <a:close/>
                  <a:moveTo>
                    <a:pt x="1341" y="629"/>
                  </a:moveTo>
                  <a:lnTo>
                    <a:pt x="1336" y="618"/>
                  </a:lnTo>
                  <a:lnTo>
                    <a:pt x="1341" y="609"/>
                  </a:lnTo>
                  <a:lnTo>
                    <a:pt x="1377" y="641"/>
                  </a:lnTo>
                  <a:close/>
                  <a:moveTo>
                    <a:pt x="1332" y="610"/>
                  </a:moveTo>
                  <a:lnTo>
                    <a:pt x="1338" y="612"/>
                  </a:lnTo>
                  <a:lnTo>
                    <a:pt x="1335" y="617"/>
                  </a:lnTo>
                  <a:close/>
                  <a:moveTo>
                    <a:pt x="1287" y="519"/>
                  </a:moveTo>
                  <a:lnTo>
                    <a:pt x="1291" y="513"/>
                  </a:lnTo>
                  <a:lnTo>
                    <a:pt x="1338" y="606"/>
                  </a:lnTo>
                  <a:lnTo>
                    <a:pt x="1328" y="603"/>
                  </a:lnTo>
                  <a:close/>
                  <a:moveTo>
                    <a:pt x="1435" y="312"/>
                  </a:moveTo>
                  <a:lnTo>
                    <a:pt x="1434" y="301"/>
                  </a:lnTo>
                  <a:lnTo>
                    <a:pt x="1441" y="292"/>
                  </a:lnTo>
                  <a:lnTo>
                    <a:pt x="1533" y="364"/>
                  </a:lnTo>
                  <a:lnTo>
                    <a:pt x="1509" y="371"/>
                  </a:lnTo>
                  <a:close/>
                  <a:moveTo>
                    <a:pt x="1504" y="180"/>
                  </a:moveTo>
                  <a:lnTo>
                    <a:pt x="1513" y="183"/>
                  </a:lnTo>
                  <a:lnTo>
                    <a:pt x="1508" y="189"/>
                  </a:lnTo>
                  <a:close/>
                  <a:moveTo>
                    <a:pt x="1501" y="176"/>
                  </a:moveTo>
                  <a:lnTo>
                    <a:pt x="1419" y="149"/>
                  </a:lnTo>
                  <a:lnTo>
                    <a:pt x="1413" y="151"/>
                  </a:lnTo>
                  <a:lnTo>
                    <a:pt x="1504" y="180"/>
                  </a:lnTo>
                  <a:close/>
                  <a:moveTo>
                    <a:pt x="1476" y="124"/>
                  </a:moveTo>
                  <a:lnTo>
                    <a:pt x="1474" y="124"/>
                  </a:lnTo>
                  <a:lnTo>
                    <a:pt x="1419" y="149"/>
                  </a:lnTo>
                  <a:lnTo>
                    <a:pt x="1395" y="141"/>
                  </a:lnTo>
                  <a:lnTo>
                    <a:pt x="1476" y="101"/>
                  </a:lnTo>
                  <a:lnTo>
                    <a:pt x="1516" y="180"/>
                  </a:lnTo>
                  <a:lnTo>
                    <a:pt x="1501" y="176"/>
                  </a:lnTo>
                  <a:close/>
                  <a:moveTo>
                    <a:pt x="1394" y="160"/>
                  </a:moveTo>
                  <a:lnTo>
                    <a:pt x="1417" y="240"/>
                  </a:lnTo>
                  <a:lnTo>
                    <a:pt x="1428" y="282"/>
                  </a:lnTo>
                  <a:lnTo>
                    <a:pt x="1394" y="160"/>
                  </a:lnTo>
                  <a:lnTo>
                    <a:pt x="1386" y="163"/>
                  </a:lnTo>
                  <a:lnTo>
                    <a:pt x="1380" y="156"/>
                  </a:lnTo>
                  <a:lnTo>
                    <a:pt x="1389" y="144"/>
                  </a:lnTo>
                  <a:lnTo>
                    <a:pt x="1413" y="151"/>
                  </a:lnTo>
                  <a:close/>
                  <a:moveTo>
                    <a:pt x="1372" y="146"/>
                  </a:moveTo>
                  <a:lnTo>
                    <a:pt x="1386" y="144"/>
                  </a:lnTo>
                  <a:lnTo>
                    <a:pt x="1379" y="154"/>
                  </a:lnTo>
                  <a:close/>
                  <a:moveTo>
                    <a:pt x="1277" y="31"/>
                  </a:moveTo>
                  <a:lnTo>
                    <a:pt x="1273" y="0"/>
                  </a:lnTo>
                  <a:lnTo>
                    <a:pt x="1386" y="138"/>
                  </a:lnTo>
                  <a:lnTo>
                    <a:pt x="1368" y="142"/>
                  </a:lnTo>
                  <a:close/>
                  <a:moveTo>
                    <a:pt x="1287" y="186"/>
                  </a:moveTo>
                  <a:lnTo>
                    <a:pt x="1206" y="217"/>
                  </a:lnTo>
                  <a:lnTo>
                    <a:pt x="1189" y="203"/>
                  </a:lnTo>
                  <a:lnTo>
                    <a:pt x="1285" y="166"/>
                  </a:lnTo>
                  <a:close/>
                  <a:moveTo>
                    <a:pt x="1183" y="225"/>
                  </a:moveTo>
                  <a:lnTo>
                    <a:pt x="1180" y="225"/>
                  </a:lnTo>
                  <a:lnTo>
                    <a:pt x="1183" y="200"/>
                  </a:lnTo>
                  <a:lnTo>
                    <a:pt x="1205" y="217"/>
                  </a:lnTo>
                  <a:close/>
                  <a:moveTo>
                    <a:pt x="1144" y="201"/>
                  </a:moveTo>
                  <a:lnTo>
                    <a:pt x="1180" y="200"/>
                  </a:lnTo>
                  <a:lnTo>
                    <a:pt x="1177" y="224"/>
                  </a:lnTo>
                  <a:close/>
                  <a:moveTo>
                    <a:pt x="1139" y="198"/>
                  </a:moveTo>
                  <a:lnTo>
                    <a:pt x="1032" y="200"/>
                  </a:lnTo>
                  <a:lnTo>
                    <a:pt x="1025" y="205"/>
                  </a:lnTo>
                  <a:lnTo>
                    <a:pt x="1144" y="201"/>
                  </a:lnTo>
                  <a:close/>
                  <a:moveTo>
                    <a:pt x="1087" y="163"/>
                  </a:moveTo>
                  <a:lnTo>
                    <a:pt x="1084" y="163"/>
                  </a:lnTo>
                  <a:lnTo>
                    <a:pt x="1032" y="200"/>
                  </a:lnTo>
                  <a:lnTo>
                    <a:pt x="1002" y="200"/>
                  </a:lnTo>
                  <a:lnTo>
                    <a:pt x="1093" y="138"/>
                  </a:lnTo>
                  <a:lnTo>
                    <a:pt x="1180" y="197"/>
                  </a:lnTo>
                  <a:lnTo>
                    <a:pt x="1139" y="198"/>
                  </a:lnTo>
                  <a:close/>
                  <a:moveTo>
                    <a:pt x="1007" y="217"/>
                  </a:moveTo>
                  <a:lnTo>
                    <a:pt x="997" y="206"/>
                  </a:lnTo>
                  <a:lnTo>
                    <a:pt x="1025" y="205"/>
                  </a:lnTo>
                  <a:close/>
                  <a:moveTo>
                    <a:pt x="997" y="224"/>
                  </a:moveTo>
                  <a:lnTo>
                    <a:pt x="997" y="209"/>
                  </a:lnTo>
                  <a:lnTo>
                    <a:pt x="1006" y="218"/>
                  </a:lnTo>
                  <a:close/>
                  <a:moveTo>
                    <a:pt x="991" y="228"/>
                  </a:moveTo>
                  <a:lnTo>
                    <a:pt x="986" y="222"/>
                  </a:lnTo>
                  <a:lnTo>
                    <a:pt x="994" y="211"/>
                  </a:lnTo>
                  <a:lnTo>
                    <a:pt x="994" y="226"/>
                  </a:lnTo>
                  <a:close/>
                  <a:moveTo>
                    <a:pt x="976" y="211"/>
                  </a:moveTo>
                  <a:lnTo>
                    <a:pt x="991" y="206"/>
                  </a:lnTo>
                  <a:lnTo>
                    <a:pt x="982" y="218"/>
                  </a:lnTo>
                  <a:close/>
                  <a:moveTo>
                    <a:pt x="943" y="175"/>
                  </a:moveTo>
                  <a:lnTo>
                    <a:pt x="924" y="170"/>
                  </a:lnTo>
                  <a:lnTo>
                    <a:pt x="929" y="166"/>
                  </a:lnTo>
                  <a:lnTo>
                    <a:pt x="949" y="149"/>
                  </a:lnTo>
                  <a:lnTo>
                    <a:pt x="994" y="203"/>
                  </a:lnTo>
                  <a:lnTo>
                    <a:pt x="974" y="210"/>
                  </a:lnTo>
                  <a:close/>
                  <a:moveTo>
                    <a:pt x="746" y="128"/>
                  </a:moveTo>
                  <a:lnTo>
                    <a:pt x="737" y="98"/>
                  </a:lnTo>
                  <a:lnTo>
                    <a:pt x="946" y="146"/>
                  </a:lnTo>
                  <a:lnTo>
                    <a:pt x="918" y="169"/>
                  </a:lnTo>
                  <a:close/>
                  <a:moveTo>
                    <a:pt x="729" y="124"/>
                  </a:moveTo>
                  <a:lnTo>
                    <a:pt x="717" y="127"/>
                  </a:lnTo>
                  <a:lnTo>
                    <a:pt x="734" y="98"/>
                  </a:lnTo>
                  <a:lnTo>
                    <a:pt x="743" y="127"/>
                  </a:lnTo>
                  <a:close/>
                  <a:moveTo>
                    <a:pt x="590" y="159"/>
                  </a:moveTo>
                  <a:lnTo>
                    <a:pt x="598" y="181"/>
                  </a:lnTo>
                  <a:lnTo>
                    <a:pt x="589" y="159"/>
                  </a:lnTo>
                  <a:lnTo>
                    <a:pt x="573" y="163"/>
                  </a:lnTo>
                  <a:lnTo>
                    <a:pt x="567" y="161"/>
                  </a:lnTo>
                  <a:lnTo>
                    <a:pt x="582" y="138"/>
                  </a:lnTo>
                  <a:lnTo>
                    <a:pt x="583" y="141"/>
                  </a:lnTo>
                  <a:lnTo>
                    <a:pt x="731" y="101"/>
                  </a:lnTo>
                  <a:lnTo>
                    <a:pt x="715" y="127"/>
                  </a:lnTo>
                  <a:close/>
                  <a:moveTo>
                    <a:pt x="483" y="128"/>
                  </a:moveTo>
                  <a:lnTo>
                    <a:pt x="483" y="107"/>
                  </a:lnTo>
                  <a:lnTo>
                    <a:pt x="486" y="101"/>
                  </a:lnTo>
                  <a:lnTo>
                    <a:pt x="579" y="138"/>
                  </a:lnTo>
                  <a:lnTo>
                    <a:pt x="565" y="160"/>
                  </a:lnTo>
                  <a:close/>
                  <a:moveTo>
                    <a:pt x="473" y="125"/>
                  </a:moveTo>
                  <a:lnTo>
                    <a:pt x="480" y="113"/>
                  </a:lnTo>
                  <a:lnTo>
                    <a:pt x="480" y="127"/>
                  </a:lnTo>
                  <a:close/>
                  <a:moveTo>
                    <a:pt x="442" y="117"/>
                  </a:moveTo>
                  <a:lnTo>
                    <a:pt x="480" y="101"/>
                  </a:lnTo>
                  <a:lnTo>
                    <a:pt x="480" y="107"/>
                  </a:lnTo>
                  <a:lnTo>
                    <a:pt x="470" y="124"/>
                  </a:lnTo>
                  <a:close/>
                  <a:moveTo>
                    <a:pt x="356" y="96"/>
                  </a:moveTo>
                  <a:lnTo>
                    <a:pt x="349" y="93"/>
                  </a:lnTo>
                  <a:lnTo>
                    <a:pt x="365" y="70"/>
                  </a:lnTo>
                  <a:lnTo>
                    <a:pt x="480" y="98"/>
                  </a:lnTo>
                  <a:lnTo>
                    <a:pt x="480" y="101"/>
                  </a:lnTo>
                  <a:lnTo>
                    <a:pt x="441" y="117"/>
                  </a:lnTo>
                  <a:close/>
                  <a:moveTo>
                    <a:pt x="235" y="53"/>
                  </a:moveTo>
                  <a:lnTo>
                    <a:pt x="221" y="17"/>
                  </a:lnTo>
                  <a:lnTo>
                    <a:pt x="362" y="67"/>
                  </a:lnTo>
                  <a:lnTo>
                    <a:pt x="350" y="82"/>
                  </a:lnTo>
                  <a:lnTo>
                    <a:pt x="343" y="91"/>
                  </a:lnTo>
                  <a:close/>
                  <a:moveTo>
                    <a:pt x="212" y="45"/>
                  </a:moveTo>
                  <a:lnTo>
                    <a:pt x="120" y="133"/>
                  </a:lnTo>
                  <a:lnTo>
                    <a:pt x="108" y="130"/>
                  </a:lnTo>
                  <a:lnTo>
                    <a:pt x="221" y="19"/>
                  </a:lnTo>
                  <a:lnTo>
                    <a:pt x="234" y="52"/>
                  </a:lnTo>
                  <a:close/>
                  <a:moveTo>
                    <a:pt x="108" y="144"/>
                  </a:moveTo>
                  <a:lnTo>
                    <a:pt x="105" y="132"/>
                  </a:lnTo>
                  <a:lnTo>
                    <a:pt x="117" y="136"/>
                  </a:lnTo>
                  <a:close/>
                  <a:moveTo>
                    <a:pt x="128" y="281"/>
                  </a:moveTo>
                  <a:lnTo>
                    <a:pt x="125" y="289"/>
                  </a:lnTo>
                  <a:lnTo>
                    <a:pt x="60" y="303"/>
                  </a:lnTo>
                  <a:lnTo>
                    <a:pt x="46" y="285"/>
                  </a:lnTo>
                  <a:lnTo>
                    <a:pt x="125" y="267"/>
                  </a:lnTo>
                  <a:close/>
                  <a:moveTo>
                    <a:pt x="130" y="288"/>
                  </a:moveTo>
                  <a:lnTo>
                    <a:pt x="130" y="287"/>
                  </a:lnTo>
                  <a:close/>
                  <a:moveTo>
                    <a:pt x="195" y="618"/>
                  </a:moveTo>
                  <a:lnTo>
                    <a:pt x="107" y="685"/>
                  </a:lnTo>
                  <a:lnTo>
                    <a:pt x="26" y="733"/>
                  </a:lnTo>
                  <a:lnTo>
                    <a:pt x="184" y="611"/>
                  </a:lnTo>
                  <a:close/>
                  <a:moveTo>
                    <a:pt x="796" y="897"/>
                  </a:moveTo>
                  <a:lnTo>
                    <a:pt x="794" y="899"/>
                  </a:lnTo>
                  <a:lnTo>
                    <a:pt x="757" y="872"/>
                  </a:lnTo>
                  <a:lnTo>
                    <a:pt x="720" y="818"/>
                  </a:lnTo>
                  <a:lnTo>
                    <a:pt x="781" y="864"/>
                  </a:lnTo>
                  <a:close/>
                  <a:moveTo>
                    <a:pt x="799" y="903"/>
                  </a:moveTo>
                  <a:lnTo>
                    <a:pt x="794" y="899"/>
                  </a:lnTo>
                  <a:lnTo>
                    <a:pt x="797" y="897"/>
                  </a:lnTo>
                  <a:close/>
                  <a:moveTo>
                    <a:pt x="794" y="899"/>
                  </a:moveTo>
                  <a:lnTo>
                    <a:pt x="791" y="902"/>
                  </a:lnTo>
                  <a:close/>
                  <a:moveTo>
                    <a:pt x="991" y="1385"/>
                  </a:moveTo>
                  <a:lnTo>
                    <a:pt x="966" y="1340"/>
                  </a:lnTo>
                  <a:lnTo>
                    <a:pt x="997" y="1364"/>
                  </a:lnTo>
                  <a:lnTo>
                    <a:pt x="1003" y="1371"/>
                  </a:lnTo>
                  <a:lnTo>
                    <a:pt x="1019" y="1433"/>
                  </a:lnTo>
                  <a:lnTo>
                    <a:pt x="994" y="1397"/>
                  </a:lnTo>
                  <a:close/>
                  <a:moveTo>
                    <a:pt x="949" y="1309"/>
                  </a:moveTo>
                  <a:lnTo>
                    <a:pt x="981" y="1346"/>
                  </a:lnTo>
                  <a:lnTo>
                    <a:pt x="960" y="1330"/>
                  </a:lnTo>
                  <a:close/>
                  <a:moveTo>
                    <a:pt x="1767" y="3063"/>
                  </a:moveTo>
                  <a:lnTo>
                    <a:pt x="1767" y="3064"/>
                  </a:lnTo>
                  <a:lnTo>
                    <a:pt x="1766" y="3064"/>
                  </a:lnTo>
                  <a:close/>
                  <a:moveTo>
                    <a:pt x="1769" y="3061"/>
                  </a:moveTo>
                  <a:lnTo>
                    <a:pt x="1764" y="3028"/>
                  </a:lnTo>
                  <a:lnTo>
                    <a:pt x="1764" y="3027"/>
                  </a:lnTo>
                  <a:lnTo>
                    <a:pt x="1759" y="3024"/>
                  </a:lnTo>
                  <a:lnTo>
                    <a:pt x="1767" y="3063"/>
                  </a:lnTo>
                  <a:close/>
                  <a:moveTo>
                    <a:pt x="1793" y="3042"/>
                  </a:moveTo>
                  <a:lnTo>
                    <a:pt x="1764" y="3027"/>
                  </a:lnTo>
                  <a:lnTo>
                    <a:pt x="1756" y="2991"/>
                  </a:lnTo>
                  <a:lnTo>
                    <a:pt x="1815" y="3025"/>
                  </a:lnTo>
                  <a:lnTo>
                    <a:pt x="1770" y="3064"/>
                  </a:lnTo>
                  <a:lnTo>
                    <a:pt x="1769" y="3061"/>
                  </a:lnTo>
                  <a:close/>
                  <a:moveTo>
                    <a:pt x="1741" y="3015"/>
                  </a:moveTo>
                  <a:lnTo>
                    <a:pt x="1753" y="2994"/>
                  </a:lnTo>
                  <a:lnTo>
                    <a:pt x="1759" y="3024"/>
                  </a:lnTo>
                  <a:close/>
                  <a:moveTo>
                    <a:pt x="1728" y="3008"/>
                  </a:moveTo>
                  <a:lnTo>
                    <a:pt x="1722" y="2995"/>
                  </a:lnTo>
                  <a:lnTo>
                    <a:pt x="1750" y="2991"/>
                  </a:lnTo>
                  <a:lnTo>
                    <a:pt x="1738" y="3014"/>
                  </a:lnTo>
                  <a:close/>
                  <a:moveTo>
                    <a:pt x="1706" y="2958"/>
                  </a:moveTo>
                  <a:lnTo>
                    <a:pt x="1728" y="2932"/>
                  </a:lnTo>
                  <a:lnTo>
                    <a:pt x="1750" y="2988"/>
                  </a:lnTo>
                  <a:lnTo>
                    <a:pt x="1721" y="2992"/>
                  </a:lnTo>
                  <a:close/>
                  <a:moveTo>
                    <a:pt x="1702" y="2949"/>
                  </a:moveTo>
                  <a:lnTo>
                    <a:pt x="1716" y="2930"/>
                  </a:lnTo>
                  <a:lnTo>
                    <a:pt x="1725" y="2929"/>
                  </a:lnTo>
                  <a:lnTo>
                    <a:pt x="1704" y="2954"/>
                  </a:lnTo>
                  <a:close/>
                  <a:moveTo>
                    <a:pt x="1724" y="2920"/>
                  </a:moveTo>
                  <a:lnTo>
                    <a:pt x="1725" y="2923"/>
                  </a:lnTo>
                  <a:lnTo>
                    <a:pt x="1721" y="2924"/>
                  </a:lnTo>
                  <a:close/>
                  <a:moveTo>
                    <a:pt x="1728" y="2915"/>
                  </a:moveTo>
                  <a:lnTo>
                    <a:pt x="1739" y="2890"/>
                  </a:lnTo>
                  <a:lnTo>
                    <a:pt x="1750" y="2895"/>
                  </a:lnTo>
                  <a:lnTo>
                    <a:pt x="1728" y="2926"/>
                  </a:lnTo>
                  <a:lnTo>
                    <a:pt x="1725" y="2918"/>
                  </a:lnTo>
                  <a:close/>
                  <a:moveTo>
                    <a:pt x="1750" y="2864"/>
                  </a:moveTo>
                  <a:lnTo>
                    <a:pt x="1748" y="2859"/>
                  </a:lnTo>
                  <a:lnTo>
                    <a:pt x="1773" y="2847"/>
                  </a:lnTo>
                  <a:lnTo>
                    <a:pt x="1753" y="2892"/>
                  </a:lnTo>
                  <a:lnTo>
                    <a:pt x="1740" y="2886"/>
                  </a:lnTo>
                  <a:close/>
                  <a:moveTo>
                    <a:pt x="1738" y="2835"/>
                  </a:moveTo>
                  <a:lnTo>
                    <a:pt x="1770" y="2844"/>
                  </a:lnTo>
                  <a:lnTo>
                    <a:pt x="1746" y="2855"/>
                  </a:lnTo>
                  <a:close/>
                  <a:moveTo>
                    <a:pt x="1725" y="2805"/>
                  </a:moveTo>
                  <a:lnTo>
                    <a:pt x="1735" y="2792"/>
                  </a:lnTo>
                  <a:lnTo>
                    <a:pt x="1745" y="2788"/>
                  </a:lnTo>
                  <a:lnTo>
                    <a:pt x="1750" y="2785"/>
                  </a:lnTo>
                  <a:lnTo>
                    <a:pt x="1776" y="2841"/>
                  </a:lnTo>
                  <a:lnTo>
                    <a:pt x="1736" y="2832"/>
                  </a:lnTo>
                  <a:close/>
                  <a:moveTo>
                    <a:pt x="1744" y="2780"/>
                  </a:moveTo>
                  <a:lnTo>
                    <a:pt x="1747" y="2785"/>
                  </a:lnTo>
                  <a:lnTo>
                    <a:pt x="1737" y="2789"/>
                  </a:lnTo>
                  <a:close/>
                  <a:moveTo>
                    <a:pt x="1773" y="2743"/>
                  </a:moveTo>
                  <a:lnTo>
                    <a:pt x="1785" y="2735"/>
                  </a:lnTo>
                  <a:lnTo>
                    <a:pt x="1750" y="2782"/>
                  </a:lnTo>
                  <a:lnTo>
                    <a:pt x="1746" y="2777"/>
                  </a:lnTo>
                  <a:close/>
                  <a:moveTo>
                    <a:pt x="1800" y="2705"/>
                  </a:moveTo>
                  <a:lnTo>
                    <a:pt x="1798" y="2670"/>
                  </a:lnTo>
                  <a:lnTo>
                    <a:pt x="1803" y="2667"/>
                  </a:lnTo>
                  <a:lnTo>
                    <a:pt x="1838" y="2692"/>
                  </a:lnTo>
                  <a:lnTo>
                    <a:pt x="1810" y="2711"/>
                  </a:lnTo>
                  <a:close/>
                  <a:moveTo>
                    <a:pt x="1773" y="2686"/>
                  </a:moveTo>
                  <a:lnTo>
                    <a:pt x="1796" y="2671"/>
                  </a:lnTo>
                  <a:lnTo>
                    <a:pt x="1797" y="2703"/>
                  </a:lnTo>
                  <a:close/>
                  <a:moveTo>
                    <a:pt x="1904" y="2562"/>
                  </a:moveTo>
                  <a:lnTo>
                    <a:pt x="1917" y="2543"/>
                  </a:lnTo>
                  <a:lnTo>
                    <a:pt x="1929" y="2544"/>
                  </a:lnTo>
                  <a:lnTo>
                    <a:pt x="1922" y="2607"/>
                  </a:lnTo>
                  <a:lnTo>
                    <a:pt x="1899" y="2612"/>
                  </a:lnTo>
                  <a:close/>
                  <a:moveTo>
                    <a:pt x="1905" y="2542"/>
                  </a:moveTo>
                  <a:lnTo>
                    <a:pt x="1914" y="2543"/>
                  </a:lnTo>
                  <a:lnTo>
                    <a:pt x="1905" y="2556"/>
                  </a:lnTo>
                  <a:lnTo>
                    <a:pt x="1904" y="2559"/>
                  </a:lnTo>
                  <a:close/>
                  <a:moveTo>
                    <a:pt x="1983" y="2496"/>
                  </a:moveTo>
                  <a:lnTo>
                    <a:pt x="1993" y="2525"/>
                  </a:lnTo>
                  <a:lnTo>
                    <a:pt x="1975" y="2523"/>
                  </a:lnTo>
                  <a:close/>
                  <a:moveTo>
                    <a:pt x="1987" y="2480"/>
                  </a:moveTo>
                  <a:lnTo>
                    <a:pt x="2011" y="2453"/>
                  </a:lnTo>
                  <a:lnTo>
                    <a:pt x="2013" y="2455"/>
                  </a:lnTo>
                  <a:lnTo>
                    <a:pt x="1996" y="2517"/>
                  </a:lnTo>
                  <a:lnTo>
                    <a:pt x="1985" y="2489"/>
                  </a:lnTo>
                  <a:close/>
                  <a:moveTo>
                    <a:pt x="2013" y="2451"/>
                  </a:moveTo>
                  <a:lnTo>
                    <a:pt x="2013" y="2455"/>
                  </a:lnTo>
                  <a:lnTo>
                    <a:pt x="2011" y="2453"/>
                  </a:lnTo>
                  <a:close/>
                  <a:moveTo>
                    <a:pt x="2041" y="2418"/>
                  </a:moveTo>
                  <a:lnTo>
                    <a:pt x="2050" y="2387"/>
                  </a:lnTo>
                  <a:lnTo>
                    <a:pt x="2066" y="2396"/>
                  </a:lnTo>
                  <a:lnTo>
                    <a:pt x="2015" y="2452"/>
                  </a:lnTo>
                  <a:lnTo>
                    <a:pt x="2016" y="2447"/>
                  </a:lnTo>
                  <a:close/>
                  <a:moveTo>
                    <a:pt x="2065" y="2331"/>
                  </a:moveTo>
                  <a:lnTo>
                    <a:pt x="2072" y="2326"/>
                  </a:lnTo>
                  <a:lnTo>
                    <a:pt x="2088" y="2319"/>
                  </a:lnTo>
                  <a:lnTo>
                    <a:pt x="2066" y="2393"/>
                  </a:lnTo>
                  <a:lnTo>
                    <a:pt x="2050" y="2385"/>
                  </a:lnTo>
                  <a:close/>
                  <a:moveTo>
                    <a:pt x="2066" y="2328"/>
                  </a:moveTo>
                  <a:lnTo>
                    <a:pt x="2068" y="2327"/>
                  </a:lnTo>
                  <a:lnTo>
                    <a:pt x="2066" y="2329"/>
                  </a:lnTo>
                  <a:close/>
                  <a:moveTo>
                    <a:pt x="2177" y="2253"/>
                  </a:moveTo>
                  <a:lnTo>
                    <a:pt x="2185" y="2263"/>
                  </a:lnTo>
                  <a:lnTo>
                    <a:pt x="2170" y="2269"/>
                  </a:lnTo>
                  <a:close/>
                  <a:moveTo>
                    <a:pt x="2202" y="2195"/>
                  </a:moveTo>
                  <a:lnTo>
                    <a:pt x="2203" y="2185"/>
                  </a:lnTo>
                  <a:lnTo>
                    <a:pt x="2230" y="2173"/>
                  </a:lnTo>
                  <a:lnTo>
                    <a:pt x="2190" y="2260"/>
                  </a:lnTo>
                  <a:lnTo>
                    <a:pt x="2180" y="2247"/>
                  </a:lnTo>
                  <a:close/>
                  <a:moveTo>
                    <a:pt x="2205" y="2159"/>
                  </a:moveTo>
                  <a:lnTo>
                    <a:pt x="2227" y="2170"/>
                  </a:lnTo>
                  <a:lnTo>
                    <a:pt x="2203" y="2182"/>
                  </a:lnTo>
                  <a:close/>
                  <a:moveTo>
                    <a:pt x="2210" y="2113"/>
                  </a:moveTo>
                  <a:lnTo>
                    <a:pt x="2226" y="2097"/>
                  </a:lnTo>
                  <a:lnTo>
                    <a:pt x="2238" y="2091"/>
                  </a:lnTo>
                  <a:lnTo>
                    <a:pt x="2230" y="2167"/>
                  </a:lnTo>
                  <a:lnTo>
                    <a:pt x="2206" y="2155"/>
                  </a:lnTo>
                  <a:close/>
                  <a:moveTo>
                    <a:pt x="2235" y="2088"/>
                  </a:moveTo>
                  <a:lnTo>
                    <a:pt x="2236" y="2088"/>
                  </a:lnTo>
                  <a:lnTo>
                    <a:pt x="2233" y="2089"/>
                  </a:lnTo>
                  <a:close/>
                  <a:moveTo>
                    <a:pt x="2239" y="2083"/>
                  </a:moveTo>
                  <a:lnTo>
                    <a:pt x="2238" y="2085"/>
                  </a:lnTo>
                  <a:close/>
                  <a:moveTo>
                    <a:pt x="2264" y="2057"/>
                  </a:moveTo>
                  <a:lnTo>
                    <a:pt x="2279" y="2018"/>
                  </a:lnTo>
                  <a:lnTo>
                    <a:pt x="2250" y="1995"/>
                  </a:lnTo>
                  <a:lnTo>
                    <a:pt x="2279" y="2018"/>
                  </a:lnTo>
                  <a:lnTo>
                    <a:pt x="2300" y="1963"/>
                  </a:lnTo>
                  <a:lnTo>
                    <a:pt x="2292" y="2029"/>
                  </a:lnTo>
                  <a:lnTo>
                    <a:pt x="2241" y="2082"/>
                  </a:lnTo>
                  <a:lnTo>
                    <a:pt x="2241" y="2081"/>
                  </a:lnTo>
                  <a:close/>
                  <a:moveTo>
                    <a:pt x="1649" y="2156"/>
                  </a:moveTo>
                  <a:lnTo>
                    <a:pt x="1589" y="2099"/>
                  </a:lnTo>
                  <a:lnTo>
                    <a:pt x="1609" y="2099"/>
                  </a:lnTo>
                  <a:lnTo>
                    <a:pt x="1680" y="2099"/>
                  </a:lnTo>
                  <a:lnTo>
                    <a:pt x="1668" y="2119"/>
                  </a:lnTo>
                  <a:close/>
                  <a:moveTo>
                    <a:pt x="1141" y="1526"/>
                  </a:moveTo>
                  <a:lnTo>
                    <a:pt x="1107" y="1476"/>
                  </a:lnTo>
                  <a:lnTo>
                    <a:pt x="1172" y="1490"/>
                  </a:lnTo>
                  <a:lnTo>
                    <a:pt x="1155" y="1509"/>
                  </a:lnTo>
                  <a:close/>
                  <a:moveTo>
                    <a:pt x="1050" y="1306"/>
                  </a:moveTo>
                  <a:lnTo>
                    <a:pt x="1002" y="1332"/>
                  </a:lnTo>
                  <a:lnTo>
                    <a:pt x="960" y="1281"/>
                  </a:lnTo>
                  <a:close/>
                  <a:moveTo>
                    <a:pt x="1629" y="1103"/>
                  </a:moveTo>
                  <a:lnTo>
                    <a:pt x="1615" y="1086"/>
                  </a:lnTo>
                  <a:lnTo>
                    <a:pt x="1592" y="1058"/>
                  </a:lnTo>
                  <a:lnTo>
                    <a:pt x="1620" y="1058"/>
                  </a:lnTo>
                  <a:lnTo>
                    <a:pt x="1660" y="1058"/>
                  </a:lnTo>
                  <a:close/>
                  <a:moveTo>
                    <a:pt x="1256" y="1320"/>
                  </a:moveTo>
                  <a:lnTo>
                    <a:pt x="1214" y="1329"/>
                  </a:lnTo>
                  <a:lnTo>
                    <a:pt x="1276" y="1256"/>
                  </a:lnTo>
                  <a:lnTo>
                    <a:pt x="1259" y="1315"/>
                  </a:lnTo>
                  <a:close/>
                  <a:moveTo>
                    <a:pt x="1101" y="1397"/>
                  </a:moveTo>
                  <a:lnTo>
                    <a:pt x="1112" y="1363"/>
                  </a:lnTo>
                  <a:lnTo>
                    <a:pt x="1158" y="1405"/>
                  </a:lnTo>
                  <a:lnTo>
                    <a:pt x="1163" y="1411"/>
                  </a:lnTo>
                  <a:lnTo>
                    <a:pt x="1090" y="1430"/>
                  </a:lnTo>
                  <a:close/>
                  <a:moveTo>
                    <a:pt x="968" y="1261"/>
                  </a:moveTo>
                  <a:lnTo>
                    <a:pt x="983" y="1239"/>
                  </a:lnTo>
                  <a:lnTo>
                    <a:pt x="1011" y="1264"/>
                  </a:lnTo>
                  <a:lnTo>
                    <a:pt x="1050" y="1301"/>
                  </a:lnTo>
                  <a:lnTo>
                    <a:pt x="957" y="1275"/>
                  </a:lnTo>
                  <a:close/>
                  <a:moveTo>
                    <a:pt x="906" y="1095"/>
                  </a:moveTo>
                  <a:lnTo>
                    <a:pt x="920" y="1072"/>
                  </a:lnTo>
                  <a:lnTo>
                    <a:pt x="1059" y="1134"/>
                  </a:lnTo>
                  <a:lnTo>
                    <a:pt x="949" y="1174"/>
                  </a:lnTo>
                  <a:lnTo>
                    <a:pt x="943" y="1157"/>
                  </a:lnTo>
                  <a:lnTo>
                    <a:pt x="940" y="1145"/>
                  </a:lnTo>
                  <a:lnTo>
                    <a:pt x="946" y="1171"/>
                  </a:lnTo>
                  <a:lnTo>
                    <a:pt x="887" y="1182"/>
                  </a:lnTo>
                  <a:lnTo>
                    <a:pt x="847" y="1191"/>
                  </a:lnTo>
                  <a:close/>
                  <a:moveTo>
                    <a:pt x="937" y="1134"/>
                  </a:moveTo>
                  <a:lnTo>
                    <a:pt x="940" y="1145"/>
                  </a:lnTo>
                  <a:lnTo>
                    <a:pt x="920" y="1072"/>
                  </a:lnTo>
                  <a:close/>
                  <a:moveTo>
                    <a:pt x="782" y="914"/>
                  </a:moveTo>
                  <a:lnTo>
                    <a:pt x="881" y="976"/>
                  </a:lnTo>
                  <a:lnTo>
                    <a:pt x="782" y="1081"/>
                  </a:lnTo>
                  <a:close/>
                  <a:moveTo>
                    <a:pt x="607" y="530"/>
                  </a:moveTo>
                  <a:lnTo>
                    <a:pt x="644" y="415"/>
                  </a:lnTo>
                  <a:lnTo>
                    <a:pt x="717" y="581"/>
                  </a:lnTo>
                  <a:lnTo>
                    <a:pt x="713" y="581"/>
                  </a:lnTo>
                  <a:lnTo>
                    <a:pt x="633" y="694"/>
                  </a:lnTo>
                  <a:lnTo>
                    <a:pt x="593" y="575"/>
                  </a:lnTo>
                  <a:lnTo>
                    <a:pt x="596" y="575"/>
                  </a:lnTo>
                  <a:close/>
                  <a:moveTo>
                    <a:pt x="596" y="575"/>
                  </a:moveTo>
                  <a:lnTo>
                    <a:pt x="624" y="575"/>
                  </a:lnTo>
                  <a:lnTo>
                    <a:pt x="714" y="578"/>
                  </a:lnTo>
                  <a:lnTo>
                    <a:pt x="713" y="581"/>
                  </a:lnTo>
                  <a:close/>
                  <a:moveTo>
                    <a:pt x="91" y="519"/>
                  </a:moveTo>
                  <a:lnTo>
                    <a:pt x="221" y="355"/>
                  </a:lnTo>
                  <a:lnTo>
                    <a:pt x="302" y="468"/>
                  </a:lnTo>
                  <a:lnTo>
                    <a:pt x="223" y="485"/>
                  </a:lnTo>
                  <a:close/>
                  <a:moveTo>
                    <a:pt x="1242" y="389"/>
                  </a:moveTo>
                  <a:lnTo>
                    <a:pt x="1163" y="381"/>
                  </a:lnTo>
                  <a:lnTo>
                    <a:pt x="1287" y="282"/>
                  </a:lnTo>
                  <a:lnTo>
                    <a:pt x="1341" y="400"/>
                  </a:lnTo>
                  <a:close/>
                  <a:moveTo>
                    <a:pt x="1570" y="807"/>
                  </a:moveTo>
                  <a:lnTo>
                    <a:pt x="1620" y="776"/>
                  </a:lnTo>
                  <a:lnTo>
                    <a:pt x="1699" y="725"/>
                  </a:lnTo>
                  <a:lnTo>
                    <a:pt x="1702" y="744"/>
                  </a:lnTo>
                  <a:lnTo>
                    <a:pt x="1699" y="722"/>
                  </a:lnTo>
                  <a:lnTo>
                    <a:pt x="1739" y="750"/>
                  </a:lnTo>
                  <a:lnTo>
                    <a:pt x="1809" y="798"/>
                  </a:lnTo>
                  <a:lnTo>
                    <a:pt x="1718" y="884"/>
                  </a:lnTo>
                  <a:lnTo>
                    <a:pt x="1719" y="891"/>
                  </a:lnTo>
                  <a:lnTo>
                    <a:pt x="1668" y="863"/>
                  </a:lnTo>
                  <a:close/>
                  <a:moveTo>
                    <a:pt x="1718" y="884"/>
                  </a:moveTo>
                  <a:lnTo>
                    <a:pt x="1716" y="886"/>
                  </a:lnTo>
                  <a:lnTo>
                    <a:pt x="1702" y="744"/>
                  </a:lnTo>
                  <a:close/>
                  <a:moveTo>
                    <a:pt x="1180" y="1388"/>
                  </a:moveTo>
                  <a:lnTo>
                    <a:pt x="1208" y="1335"/>
                  </a:lnTo>
                  <a:lnTo>
                    <a:pt x="1245" y="1368"/>
                  </a:lnTo>
                  <a:lnTo>
                    <a:pt x="1169" y="1411"/>
                  </a:lnTo>
                  <a:close/>
                  <a:moveTo>
                    <a:pt x="1169" y="1414"/>
                  </a:moveTo>
                  <a:lnTo>
                    <a:pt x="1237" y="1450"/>
                  </a:lnTo>
                  <a:lnTo>
                    <a:pt x="1174" y="1487"/>
                  </a:lnTo>
                  <a:lnTo>
                    <a:pt x="1169" y="1422"/>
                  </a:lnTo>
                  <a:close/>
                  <a:moveTo>
                    <a:pt x="1166" y="1408"/>
                  </a:moveTo>
                  <a:lnTo>
                    <a:pt x="1132" y="1377"/>
                  </a:lnTo>
                  <a:lnTo>
                    <a:pt x="1115" y="1360"/>
                  </a:lnTo>
                  <a:lnTo>
                    <a:pt x="1206" y="1332"/>
                  </a:lnTo>
                  <a:lnTo>
                    <a:pt x="1186" y="1371"/>
                  </a:lnTo>
                  <a:close/>
                  <a:moveTo>
                    <a:pt x="889" y="1230"/>
                  </a:moveTo>
                  <a:lnTo>
                    <a:pt x="946" y="1174"/>
                  </a:lnTo>
                  <a:lnTo>
                    <a:pt x="963" y="1205"/>
                  </a:lnTo>
                  <a:lnTo>
                    <a:pt x="980" y="1236"/>
                  </a:lnTo>
                  <a:lnTo>
                    <a:pt x="943" y="1233"/>
                  </a:lnTo>
                  <a:close/>
                  <a:moveTo>
                    <a:pt x="816" y="886"/>
                  </a:moveTo>
                  <a:lnTo>
                    <a:pt x="949" y="835"/>
                  </a:lnTo>
                  <a:lnTo>
                    <a:pt x="884" y="970"/>
                  </a:lnTo>
                  <a:lnTo>
                    <a:pt x="850" y="928"/>
                  </a:lnTo>
                  <a:close/>
                  <a:moveTo>
                    <a:pt x="641" y="409"/>
                  </a:moveTo>
                  <a:lnTo>
                    <a:pt x="593" y="570"/>
                  </a:lnTo>
                  <a:lnTo>
                    <a:pt x="489" y="423"/>
                  </a:lnTo>
                  <a:lnTo>
                    <a:pt x="562" y="417"/>
                  </a:lnTo>
                  <a:close/>
                  <a:moveTo>
                    <a:pt x="393" y="474"/>
                  </a:moveTo>
                  <a:lnTo>
                    <a:pt x="376" y="330"/>
                  </a:lnTo>
                  <a:lnTo>
                    <a:pt x="373" y="299"/>
                  </a:lnTo>
                  <a:lnTo>
                    <a:pt x="401" y="299"/>
                  </a:lnTo>
                  <a:lnTo>
                    <a:pt x="483" y="296"/>
                  </a:lnTo>
                  <a:lnTo>
                    <a:pt x="480" y="302"/>
                  </a:lnTo>
                  <a:lnTo>
                    <a:pt x="483" y="420"/>
                  </a:lnTo>
                  <a:lnTo>
                    <a:pt x="396" y="474"/>
                  </a:lnTo>
                  <a:lnTo>
                    <a:pt x="422" y="418"/>
                  </a:lnTo>
                  <a:close/>
                  <a:moveTo>
                    <a:pt x="458" y="352"/>
                  </a:moveTo>
                  <a:lnTo>
                    <a:pt x="422" y="418"/>
                  </a:lnTo>
                  <a:lnTo>
                    <a:pt x="480" y="299"/>
                  </a:lnTo>
                  <a:lnTo>
                    <a:pt x="480" y="302"/>
                  </a:lnTo>
                  <a:close/>
                  <a:moveTo>
                    <a:pt x="633" y="265"/>
                  </a:moveTo>
                  <a:lnTo>
                    <a:pt x="785" y="273"/>
                  </a:lnTo>
                  <a:lnTo>
                    <a:pt x="788" y="273"/>
                  </a:lnTo>
                  <a:lnTo>
                    <a:pt x="658" y="392"/>
                  </a:lnTo>
                  <a:lnTo>
                    <a:pt x="644" y="403"/>
                  </a:lnTo>
                  <a:lnTo>
                    <a:pt x="635" y="290"/>
                  </a:lnTo>
                  <a:close/>
                  <a:moveTo>
                    <a:pt x="1671" y="911"/>
                  </a:moveTo>
                  <a:lnTo>
                    <a:pt x="1634" y="928"/>
                  </a:lnTo>
                  <a:lnTo>
                    <a:pt x="1570" y="810"/>
                  </a:lnTo>
                  <a:lnTo>
                    <a:pt x="1716" y="891"/>
                  </a:lnTo>
                  <a:close/>
                  <a:moveTo>
                    <a:pt x="1716" y="894"/>
                  </a:moveTo>
                  <a:lnTo>
                    <a:pt x="1705" y="987"/>
                  </a:lnTo>
                  <a:lnTo>
                    <a:pt x="1692" y="979"/>
                  </a:lnTo>
                  <a:lnTo>
                    <a:pt x="1702" y="987"/>
                  </a:lnTo>
                  <a:lnTo>
                    <a:pt x="1615" y="982"/>
                  </a:lnTo>
                  <a:lnTo>
                    <a:pt x="1634" y="934"/>
                  </a:lnTo>
                  <a:close/>
                  <a:moveTo>
                    <a:pt x="1688" y="976"/>
                  </a:moveTo>
                  <a:lnTo>
                    <a:pt x="1634" y="934"/>
                  </a:lnTo>
                  <a:lnTo>
                    <a:pt x="1682" y="970"/>
                  </a:lnTo>
                  <a:lnTo>
                    <a:pt x="1692" y="979"/>
                  </a:lnTo>
                  <a:close/>
                  <a:moveTo>
                    <a:pt x="223" y="352"/>
                  </a:moveTo>
                  <a:lnTo>
                    <a:pt x="286" y="183"/>
                  </a:lnTo>
                  <a:lnTo>
                    <a:pt x="370" y="296"/>
                  </a:lnTo>
                  <a:lnTo>
                    <a:pt x="283" y="330"/>
                  </a:lnTo>
                  <a:close/>
                  <a:moveTo>
                    <a:pt x="1276" y="728"/>
                  </a:moveTo>
                  <a:lnTo>
                    <a:pt x="1499" y="753"/>
                  </a:lnTo>
                  <a:lnTo>
                    <a:pt x="1440" y="781"/>
                  </a:lnTo>
                  <a:lnTo>
                    <a:pt x="1316" y="838"/>
                  </a:lnTo>
                  <a:lnTo>
                    <a:pt x="1310" y="821"/>
                  </a:lnTo>
                  <a:close/>
                  <a:moveTo>
                    <a:pt x="1524" y="866"/>
                  </a:moveTo>
                  <a:lnTo>
                    <a:pt x="1632" y="931"/>
                  </a:lnTo>
                  <a:lnTo>
                    <a:pt x="1570" y="962"/>
                  </a:lnTo>
                  <a:lnTo>
                    <a:pt x="1550" y="920"/>
                  </a:lnTo>
                  <a:close/>
                  <a:moveTo>
                    <a:pt x="1115" y="1357"/>
                  </a:moveTo>
                  <a:lnTo>
                    <a:pt x="1132" y="1303"/>
                  </a:lnTo>
                  <a:lnTo>
                    <a:pt x="1160" y="1315"/>
                  </a:lnTo>
                  <a:lnTo>
                    <a:pt x="1203" y="1332"/>
                  </a:lnTo>
                  <a:close/>
                  <a:moveTo>
                    <a:pt x="923" y="1069"/>
                  </a:moveTo>
                  <a:lnTo>
                    <a:pt x="977" y="1035"/>
                  </a:lnTo>
                  <a:lnTo>
                    <a:pt x="1056" y="984"/>
                  </a:lnTo>
                  <a:lnTo>
                    <a:pt x="1056" y="979"/>
                  </a:lnTo>
                  <a:lnTo>
                    <a:pt x="1194" y="1069"/>
                  </a:lnTo>
                  <a:lnTo>
                    <a:pt x="1064" y="1127"/>
                  </a:lnTo>
                  <a:lnTo>
                    <a:pt x="1064" y="1131"/>
                  </a:lnTo>
                  <a:lnTo>
                    <a:pt x="957" y="1083"/>
                  </a:lnTo>
                  <a:close/>
                  <a:moveTo>
                    <a:pt x="1059" y="982"/>
                  </a:moveTo>
                  <a:lnTo>
                    <a:pt x="1064" y="1127"/>
                  </a:lnTo>
                  <a:lnTo>
                    <a:pt x="1062" y="1129"/>
                  </a:lnTo>
                  <a:lnTo>
                    <a:pt x="1056" y="984"/>
                  </a:lnTo>
                  <a:close/>
                  <a:moveTo>
                    <a:pt x="1499" y="931"/>
                  </a:moveTo>
                  <a:lnTo>
                    <a:pt x="1556" y="957"/>
                  </a:lnTo>
                  <a:lnTo>
                    <a:pt x="1502" y="931"/>
                  </a:lnTo>
                  <a:lnTo>
                    <a:pt x="1507" y="911"/>
                  </a:lnTo>
                  <a:lnTo>
                    <a:pt x="1522" y="866"/>
                  </a:lnTo>
                  <a:lnTo>
                    <a:pt x="1567" y="962"/>
                  </a:lnTo>
                  <a:lnTo>
                    <a:pt x="1561" y="959"/>
                  </a:lnTo>
                  <a:lnTo>
                    <a:pt x="1524" y="956"/>
                  </a:lnTo>
                  <a:lnTo>
                    <a:pt x="1509" y="985"/>
                  </a:lnTo>
                  <a:lnTo>
                    <a:pt x="1524" y="959"/>
                  </a:lnTo>
                  <a:lnTo>
                    <a:pt x="1564" y="990"/>
                  </a:lnTo>
                  <a:lnTo>
                    <a:pt x="1496" y="1004"/>
                  </a:lnTo>
                  <a:lnTo>
                    <a:pt x="1499" y="1000"/>
                  </a:lnTo>
                  <a:lnTo>
                    <a:pt x="1496" y="942"/>
                  </a:lnTo>
                  <a:lnTo>
                    <a:pt x="1488" y="944"/>
                  </a:lnTo>
                  <a:lnTo>
                    <a:pt x="1491" y="1001"/>
                  </a:lnTo>
                  <a:lnTo>
                    <a:pt x="1493" y="1004"/>
                  </a:lnTo>
                  <a:lnTo>
                    <a:pt x="1440" y="1038"/>
                  </a:lnTo>
                  <a:lnTo>
                    <a:pt x="1440" y="1041"/>
                  </a:lnTo>
                  <a:lnTo>
                    <a:pt x="1406" y="990"/>
                  </a:lnTo>
                  <a:lnTo>
                    <a:pt x="1465" y="925"/>
                  </a:lnTo>
                  <a:lnTo>
                    <a:pt x="1465" y="923"/>
                  </a:lnTo>
                  <a:lnTo>
                    <a:pt x="1459" y="923"/>
                  </a:lnTo>
                  <a:lnTo>
                    <a:pt x="1400" y="987"/>
                  </a:lnTo>
                  <a:lnTo>
                    <a:pt x="1347" y="925"/>
                  </a:lnTo>
                  <a:lnTo>
                    <a:pt x="1350" y="925"/>
                  </a:lnTo>
                  <a:lnTo>
                    <a:pt x="1397" y="877"/>
                  </a:lnTo>
                  <a:close/>
                  <a:moveTo>
                    <a:pt x="1561" y="959"/>
                  </a:moveTo>
                  <a:lnTo>
                    <a:pt x="1556" y="957"/>
                  </a:lnTo>
                  <a:close/>
                  <a:moveTo>
                    <a:pt x="1499" y="1002"/>
                  </a:moveTo>
                  <a:lnTo>
                    <a:pt x="1499" y="1000"/>
                  </a:lnTo>
                  <a:lnTo>
                    <a:pt x="1509" y="985"/>
                  </a:lnTo>
                  <a:close/>
                  <a:moveTo>
                    <a:pt x="1454" y="954"/>
                  </a:moveTo>
                  <a:lnTo>
                    <a:pt x="1453" y="956"/>
                  </a:lnTo>
                  <a:lnTo>
                    <a:pt x="1451" y="954"/>
                  </a:lnTo>
                  <a:lnTo>
                    <a:pt x="1488" y="942"/>
                  </a:lnTo>
                  <a:lnTo>
                    <a:pt x="1488" y="944"/>
                  </a:lnTo>
                  <a:close/>
                  <a:moveTo>
                    <a:pt x="1453" y="959"/>
                  </a:moveTo>
                  <a:lnTo>
                    <a:pt x="1476" y="984"/>
                  </a:lnTo>
                  <a:lnTo>
                    <a:pt x="1453" y="956"/>
                  </a:lnTo>
                  <a:close/>
                  <a:moveTo>
                    <a:pt x="1440" y="1038"/>
                  </a:moveTo>
                  <a:lnTo>
                    <a:pt x="1451" y="956"/>
                  </a:lnTo>
                  <a:lnTo>
                    <a:pt x="1453" y="959"/>
                  </a:lnTo>
                  <a:close/>
                  <a:moveTo>
                    <a:pt x="1349" y="925"/>
                  </a:moveTo>
                  <a:lnTo>
                    <a:pt x="1350" y="925"/>
                  </a:lnTo>
                  <a:lnTo>
                    <a:pt x="1460" y="923"/>
                  </a:lnTo>
                  <a:lnTo>
                    <a:pt x="1459" y="923"/>
                  </a:lnTo>
                  <a:close/>
                  <a:moveTo>
                    <a:pt x="1555" y="1018"/>
                  </a:moveTo>
                  <a:lnTo>
                    <a:pt x="1486" y="1044"/>
                  </a:lnTo>
                  <a:lnTo>
                    <a:pt x="1485" y="1047"/>
                  </a:lnTo>
                  <a:lnTo>
                    <a:pt x="1474" y="1044"/>
                  </a:lnTo>
                  <a:lnTo>
                    <a:pt x="1440" y="1041"/>
                  </a:lnTo>
                  <a:lnTo>
                    <a:pt x="1493" y="1010"/>
                  </a:lnTo>
                  <a:lnTo>
                    <a:pt x="1488" y="1035"/>
                  </a:lnTo>
                  <a:lnTo>
                    <a:pt x="1496" y="1007"/>
                  </a:lnTo>
                  <a:lnTo>
                    <a:pt x="1567" y="990"/>
                  </a:lnTo>
                  <a:lnTo>
                    <a:pt x="1570" y="990"/>
                  </a:lnTo>
                  <a:lnTo>
                    <a:pt x="1570" y="982"/>
                  </a:lnTo>
                  <a:lnTo>
                    <a:pt x="1570" y="965"/>
                  </a:lnTo>
                  <a:lnTo>
                    <a:pt x="1609" y="982"/>
                  </a:lnTo>
                  <a:lnTo>
                    <a:pt x="1575" y="989"/>
                  </a:lnTo>
                  <a:lnTo>
                    <a:pt x="1606" y="985"/>
                  </a:lnTo>
                  <a:close/>
                  <a:moveTo>
                    <a:pt x="1485" y="1044"/>
                  </a:moveTo>
                  <a:lnTo>
                    <a:pt x="1488" y="1035"/>
                  </a:lnTo>
                  <a:lnTo>
                    <a:pt x="1486" y="1044"/>
                  </a:lnTo>
                  <a:close/>
                  <a:moveTo>
                    <a:pt x="1575" y="989"/>
                  </a:moveTo>
                  <a:lnTo>
                    <a:pt x="1570" y="990"/>
                  </a:lnTo>
                  <a:close/>
                  <a:moveTo>
                    <a:pt x="954" y="835"/>
                  </a:moveTo>
                  <a:lnTo>
                    <a:pt x="1121" y="844"/>
                  </a:lnTo>
                  <a:lnTo>
                    <a:pt x="1056" y="976"/>
                  </a:lnTo>
                  <a:close/>
                  <a:moveTo>
                    <a:pt x="1369" y="1134"/>
                  </a:moveTo>
                  <a:lnTo>
                    <a:pt x="1307" y="1145"/>
                  </a:lnTo>
                  <a:lnTo>
                    <a:pt x="1321" y="1038"/>
                  </a:lnTo>
                  <a:lnTo>
                    <a:pt x="1369" y="1089"/>
                  </a:lnTo>
                  <a:lnTo>
                    <a:pt x="1406" y="1129"/>
                  </a:lnTo>
                  <a:lnTo>
                    <a:pt x="1403" y="1129"/>
                  </a:lnTo>
                  <a:lnTo>
                    <a:pt x="1378" y="1213"/>
                  </a:lnTo>
                  <a:lnTo>
                    <a:pt x="1316" y="1157"/>
                  </a:lnTo>
                  <a:lnTo>
                    <a:pt x="1307" y="1145"/>
                  </a:lnTo>
                  <a:lnTo>
                    <a:pt x="1384" y="1132"/>
                  </a:lnTo>
                  <a:close/>
                  <a:moveTo>
                    <a:pt x="1384" y="1132"/>
                  </a:moveTo>
                  <a:lnTo>
                    <a:pt x="1403" y="1129"/>
                  </a:lnTo>
                  <a:close/>
                  <a:moveTo>
                    <a:pt x="1318" y="1030"/>
                  </a:moveTo>
                  <a:lnTo>
                    <a:pt x="1231" y="951"/>
                  </a:lnTo>
                  <a:lnTo>
                    <a:pt x="1338" y="925"/>
                  </a:lnTo>
                  <a:close/>
                  <a:moveTo>
                    <a:pt x="1321" y="1030"/>
                  </a:moveTo>
                  <a:lnTo>
                    <a:pt x="1341" y="925"/>
                  </a:lnTo>
                  <a:lnTo>
                    <a:pt x="1395" y="987"/>
                  </a:lnTo>
                  <a:close/>
                  <a:moveTo>
                    <a:pt x="1316" y="1033"/>
                  </a:moveTo>
                  <a:lnTo>
                    <a:pt x="1200" y="1069"/>
                  </a:lnTo>
                  <a:lnTo>
                    <a:pt x="1228" y="954"/>
                  </a:lnTo>
                  <a:close/>
                  <a:moveTo>
                    <a:pt x="1062" y="979"/>
                  </a:moveTo>
                  <a:lnTo>
                    <a:pt x="1077" y="976"/>
                  </a:lnTo>
                  <a:lnTo>
                    <a:pt x="1059" y="979"/>
                  </a:lnTo>
                  <a:lnTo>
                    <a:pt x="1110" y="875"/>
                  </a:lnTo>
                  <a:lnTo>
                    <a:pt x="1124" y="844"/>
                  </a:lnTo>
                  <a:lnTo>
                    <a:pt x="1225" y="951"/>
                  </a:lnTo>
                  <a:lnTo>
                    <a:pt x="1203" y="1035"/>
                  </a:lnTo>
                  <a:lnTo>
                    <a:pt x="1194" y="1066"/>
                  </a:lnTo>
                  <a:lnTo>
                    <a:pt x="1149" y="1035"/>
                  </a:lnTo>
                  <a:close/>
                  <a:moveTo>
                    <a:pt x="1104" y="970"/>
                  </a:moveTo>
                  <a:lnTo>
                    <a:pt x="1225" y="951"/>
                  </a:lnTo>
                  <a:lnTo>
                    <a:pt x="1077" y="976"/>
                  </a:lnTo>
                  <a:close/>
                  <a:moveTo>
                    <a:pt x="1318" y="1035"/>
                  </a:moveTo>
                  <a:lnTo>
                    <a:pt x="1304" y="1143"/>
                  </a:lnTo>
                  <a:lnTo>
                    <a:pt x="1203" y="1069"/>
                  </a:lnTo>
                  <a:close/>
                  <a:moveTo>
                    <a:pt x="1338" y="923"/>
                  </a:moveTo>
                  <a:lnTo>
                    <a:pt x="1231" y="948"/>
                  </a:lnTo>
                  <a:lnTo>
                    <a:pt x="1316" y="844"/>
                  </a:lnTo>
                  <a:close/>
                  <a:moveTo>
                    <a:pt x="1197" y="1072"/>
                  </a:moveTo>
                  <a:lnTo>
                    <a:pt x="1186" y="1188"/>
                  </a:lnTo>
                  <a:lnTo>
                    <a:pt x="1067" y="1131"/>
                  </a:lnTo>
                  <a:lnTo>
                    <a:pt x="1169" y="1083"/>
                  </a:lnTo>
                  <a:close/>
                  <a:moveTo>
                    <a:pt x="1324" y="1035"/>
                  </a:moveTo>
                  <a:lnTo>
                    <a:pt x="1434" y="1044"/>
                  </a:lnTo>
                  <a:lnTo>
                    <a:pt x="1412" y="1109"/>
                  </a:lnTo>
                  <a:lnTo>
                    <a:pt x="1406" y="1123"/>
                  </a:lnTo>
                  <a:lnTo>
                    <a:pt x="1355" y="1066"/>
                  </a:lnTo>
                  <a:close/>
                  <a:moveTo>
                    <a:pt x="1437" y="1047"/>
                  </a:moveTo>
                  <a:lnTo>
                    <a:pt x="1462" y="1114"/>
                  </a:lnTo>
                  <a:lnTo>
                    <a:pt x="1409" y="1126"/>
                  </a:lnTo>
                  <a:close/>
                  <a:moveTo>
                    <a:pt x="1491" y="1002"/>
                  </a:moveTo>
                  <a:lnTo>
                    <a:pt x="1476" y="984"/>
                  </a:lnTo>
                  <a:lnTo>
                    <a:pt x="1479" y="987"/>
                  </a:lnTo>
                  <a:lnTo>
                    <a:pt x="1491" y="1001"/>
                  </a:lnTo>
                  <a:close/>
                  <a:moveTo>
                    <a:pt x="1324" y="1033"/>
                  </a:moveTo>
                  <a:lnTo>
                    <a:pt x="1397" y="990"/>
                  </a:lnTo>
                  <a:lnTo>
                    <a:pt x="1431" y="1041"/>
                  </a:lnTo>
                  <a:close/>
                  <a:moveTo>
                    <a:pt x="1324" y="863"/>
                  </a:moveTo>
                  <a:lnTo>
                    <a:pt x="1318" y="844"/>
                  </a:lnTo>
                  <a:lnTo>
                    <a:pt x="1386" y="872"/>
                  </a:lnTo>
                  <a:lnTo>
                    <a:pt x="1338" y="920"/>
                  </a:lnTo>
                  <a:close/>
                  <a:moveTo>
                    <a:pt x="1090" y="733"/>
                  </a:moveTo>
                  <a:lnTo>
                    <a:pt x="1070" y="674"/>
                  </a:lnTo>
                  <a:lnTo>
                    <a:pt x="1273" y="728"/>
                  </a:lnTo>
                  <a:lnTo>
                    <a:pt x="1126" y="838"/>
                  </a:lnTo>
                  <a:close/>
                  <a:moveTo>
                    <a:pt x="1002" y="448"/>
                  </a:moveTo>
                  <a:lnTo>
                    <a:pt x="1067" y="671"/>
                  </a:lnTo>
                  <a:lnTo>
                    <a:pt x="887" y="598"/>
                  </a:lnTo>
                  <a:close/>
                  <a:moveTo>
                    <a:pt x="844" y="412"/>
                  </a:moveTo>
                  <a:lnTo>
                    <a:pt x="1002" y="446"/>
                  </a:lnTo>
                  <a:lnTo>
                    <a:pt x="884" y="595"/>
                  </a:lnTo>
                  <a:lnTo>
                    <a:pt x="853" y="448"/>
                  </a:lnTo>
                  <a:close/>
                  <a:moveTo>
                    <a:pt x="1064" y="674"/>
                  </a:moveTo>
                  <a:lnTo>
                    <a:pt x="937" y="727"/>
                  </a:lnTo>
                  <a:lnTo>
                    <a:pt x="935" y="725"/>
                  </a:lnTo>
                  <a:close/>
                  <a:moveTo>
                    <a:pt x="1087" y="739"/>
                  </a:moveTo>
                  <a:lnTo>
                    <a:pt x="1121" y="835"/>
                  </a:lnTo>
                  <a:lnTo>
                    <a:pt x="937" y="727"/>
                  </a:lnTo>
                  <a:lnTo>
                    <a:pt x="935" y="728"/>
                  </a:lnTo>
                  <a:lnTo>
                    <a:pt x="932" y="719"/>
                  </a:lnTo>
                  <a:lnTo>
                    <a:pt x="884" y="601"/>
                  </a:lnTo>
                  <a:lnTo>
                    <a:pt x="923" y="618"/>
                  </a:lnTo>
                  <a:lnTo>
                    <a:pt x="1064" y="674"/>
                  </a:lnTo>
                  <a:close/>
                  <a:moveTo>
                    <a:pt x="1064" y="1134"/>
                  </a:moveTo>
                  <a:lnTo>
                    <a:pt x="1183" y="1191"/>
                  </a:lnTo>
                  <a:lnTo>
                    <a:pt x="1073" y="1239"/>
                  </a:lnTo>
                  <a:lnTo>
                    <a:pt x="1073" y="1236"/>
                  </a:lnTo>
                  <a:close/>
                  <a:moveTo>
                    <a:pt x="1189" y="1191"/>
                  </a:moveTo>
                  <a:lnTo>
                    <a:pt x="1200" y="1075"/>
                  </a:lnTo>
                  <a:lnTo>
                    <a:pt x="1301" y="1148"/>
                  </a:lnTo>
                  <a:lnTo>
                    <a:pt x="1203" y="1188"/>
                  </a:lnTo>
                  <a:close/>
                  <a:moveTo>
                    <a:pt x="1462" y="1112"/>
                  </a:moveTo>
                  <a:lnTo>
                    <a:pt x="1437" y="1044"/>
                  </a:lnTo>
                  <a:lnTo>
                    <a:pt x="1482" y="1047"/>
                  </a:lnTo>
                  <a:lnTo>
                    <a:pt x="1471" y="1089"/>
                  </a:lnTo>
                  <a:close/>
                  <a:moveTo>
                    <a:pt x="1567" y="976"/>
                  </a:moveTo>
                  <a:lnTo>
                    <a:pt x="1567" y="990"/>
                  </a:lnTo>
                  <a:lnTo>
                    <a:pt x="1561" y="985"/>
                  </a:lnTo>
                  <a:lnTo>
                    <a:pt x="1530" y="962"/>
                  </a:lnTo>
                  <a:lnTo>
                    <a:pt x="1570" y="965"/>
                  </a:lnTo>
                  <a:close/>
                  <a:moveTo>
                    <a:pt x="1572" y="962"/>
                  </a:moveTo>
                  <a:lnTo>
                    <a:pt x="1634" y="931"/>
                  </a:lnTo>
                  <a:lnTo>
                    <a:pt x="1615" y="979"/>
                  </a:lnTo>
                  <a:close/>
                  <a:moveTo>
                    <a:pt x="1321" y="841"/>
                  </a:moveTo>
                  <a:lnTo>
                    <a:pt x="1499" y="759"/>
                  </a:lnTo>
                  <a:lnTo>
                    <a:pt x="1392" y="872"/>
                  </a:lnTo>
                  <a:close/>
                  <a:moveTo>
                    <a:pt x="1228" y="948"/>
                  </a:moveTo>
                  <a:lnTo>
                    <a:pt x="1126" y="841"/>
                  </a:lnTo>
                  <a:lnTo>
                    <a:pt x="1273" y="731"/>
                  </a:lnTo>
                  <a:lnTo>
                    <a:pt x="1304" y="812"/>
                  </a:lnTo>
                  <a:lnTo>
                    <a:pt x="1316" y="841"/>
                  </a:lnTo>
                  <a:close/>
                  <a:moveTo>
                    <a:pt x="1273" y="722"/>
                  </a:moveTo>
                  <a:lnTo>
                    <a:pt x="1271" y="722"/>
                  </a:lnTo>
                  <a:lnTo>
                    <a:pt x="1214" y="623"/>
                  </a:lnTo>
                  <a:close/>
                  <a:moveTo>
                    <a:pt x="1067" y="669"/>
                  </a:moveTo>
                  <a:lnTo>
                    <a:pt x="1047" y="598"/>
                  </a:lnTo>
                  <a:lnTo>
                    <a:pt x="1005" y="451"/>
                  </a:lnTo>
                  <a:lnTo>
                    <a:pt x="1169" y="556"/>
                  </a:lnTo>
                  <a:close/>
                  <a:moveTo>
                    <a:pt x="1118" y="841"/>
                  </a:moveTo>
                  <a:lnTo>
                    <a:pt x="957" y="832"/>
                  </a:lnTo>
                  <a:lnTo>
                    <a:pt x="949" y="832"/>
                  </a:lnTo>
                  <a:lnTo>
                    <a:pt x="948" y="829"/>
                  </a:lnTo>
                  <a:lnTo>
                    <a:pt x="833" y="753"/>
                  </a:lnTo>
                  <a:lnTo>
                    <a:pt x="805" y="736"/>
                  </a:lnTo>
                  <a:lnTo>
                    <a:pt x="884" y="604"/>
                  </a:lnTo>
                  <a:lnTo>
                    <a:pt x="904" y="652"/>
                  </a:lnTo>
                  <a:lnTo>
                    <a:pt x="935" y="731"/>
                  </a:lnTo>
                  <a:lnTo>
                    <a:pt x="932" y="731"/>
                  </a:lnTo>
                  <a:close/>
                  <a:moveTo>
                    <a:pt x="932" y="731"/>
                  </a:moveTo>
                  <a:lnTo>
                    <a:pt x="805" y="736"/>
                  </a:lnTo>
                  <a:lnTo>
                    <a:pt x="932" y="728"/>
                  </a:lnTo>
                  <a:lnTo>
                    <a:pt x="932" y="731"/>
                  </a:lnTo>
                  <a:lnTo>
                    <a:pt x="949" y="829"/>
                  </a:lnTo>
                  <a:lnTo>
                    <a:pt x="948" y="829"/>
                  </a:lnTo>
                  <a:close/>
                  <a:moveTo>
                    <a:pt x="1059" y="1137"/>
                  </a:moveTo>
                  <a:lnTo>
                    <a:pt x="1042" y="1157"/>
                  </a:lnTo>
                  <a:lnTo>
                    <a:pt x="983" y="1236"/>
                  </a:lnTo>
                  <a:lnTo>
                    <a:pt x="949" y="1174"/>
                  </a:lnTo>
                  <a:lnTo>
                    <a:pt x="1000" y="1157"/>
                  </a:lnTo>
                  <a:close/>
                  <a:moveTo>
                    <a:pt x="1073" y="1241"/>
                  </a:moveTo>
                  <a:lnTo>
                    <a:pt x="1118" y="1222"/>
                  </a:lnTo>
                  <a:lnTo>
                    <a:pt x="1183" y="1193"/>
                  </a:lnTo>
                  <a:lnTo>
                    <a:pt x="1141" y="1272"/>
                  </a:lnTo>
                  <a:lnTo>
                    <a:pt x="1129" y="1298"/>
                  </a:lnTo>
                  <a:close/>
                  <a:moveTo>
                    <a:pt x="1132" y="1301"/>
                  </a:moveTo>
                  <a:lnTo>
                    <a:pt x="1143" y="1281"/>
                  </a:lnTo>
                  <a:lnTo>
                    <a:pt x="1186" y="1196"/>
                  </a:lnTo>
                  <a:lnTo>
                    <a:pt x="1206" y="1329"/>
                  </a:lnTo>
                  <a:lnTo>
                    <a:pt x="1166" y="1315"/>
                  </a:lnTo>
                  <a:close/>
                  <a:moveTo>
                    <a:pt x="1189" y="1193"/>
                  </a:moveTo>
                  <a:lnTo>
                    <a:pt x="1301" y="1148"/>
                  </a:lnTo>
                  <a:lnTo>
                    <a:pt x="1276" y="1247"/>
                  </a:lnTo>
                  <a:lnTo>
                    <a:pt x="1191" y="1193"/>
                  </a:lnTo>
                  <a:close/>
                  <a:moveTo>
                    <a:pt x="1406" y="1131"/>
                  </a:moveTo>
                  <a:lnTo>
                    <a:pt x="1451" y="1199"/>
                  </a:lnTo>
                  <a:lnTo>
                    <a:pt x="1465" y="1219"/>
                  </a:lnTo>
                  <a:lnTo>
                    <a:pt x="1380" y="1216"/>
                  </a:lnTo>
                  <a:close/>
                  <a:moveTo>
                    <a:pt x="1462" y="1117"/>
                  </a:moveTo>
                  <a:lnTo>
                    <a:pt x="1468" y="1208"/>
                  </a:lnTo>
                  <a:lnTo>
                    <a:pt x="1465" y="1120"/>
                  </a:lnTo>
                  <a:lnTo>
                    <a:pt x="1564" y="1219"/>
                  </a:lnTo>
                  <a:lnTo>
                    <a:pt x="1522" y="1289"/>
                  </a:lnTo>
                  <a:lnTo>
                    <a:pt x="1471" y="1219"/>
                  </a:lnTo>
                  <a:lnTo>
                    <a:pt x="1468" y="1219"/>
                  </a:lnTo>
                  <a:lnTo>
                    <a:pt x="1468" y="1213"/>
                  </a:lnTo>
                  <a:lnTo>
                    <a:pt x="1409" y="1129"/>
                  </a:lnTo>
                  <a:close/>
                  <a:moveTo>
                    <a:pt x="1468" y="1213"/>
                  </a:moveTo>
                  <a:lnTo>
                    <a:pt x="1468" y="1208"/>
                  </a:lnTo>
                  <a:close/>
                  <a:moveTo>
                    <a:pt x="1491" y="1047"/>
                  </a:moveTo>
                  <a:lnTo>
                    <a:pt x="1555" y="1024"/>
                  </a:lnTo>
                  <a:lnTo>
                    <a:pt x="1572" y="1041"/>
                  </a:lnTo>
                  <a:lnTo>
                    <a:pt x="1586" y="1055"/>
                  </a:lnTo>
                  <a:close/>
                  <a:moveTo>
                    <a:pt x="1589" y="1052"/>
                  </a:moveTo>
                  <a:lnTo>
                    <a:pt x="1575" y="1038"/>
                  </a:lnTo>
                  <a:lnTo>
                    <a:pt x="1561" y="1024"/>
                  </a:lnTo>
                  <a:lnTo>
                    <a:pt x="1610" y="992"/>
                  </a:lnTo>
                  <a:lnTo>
                    <a:pt x="1612" y="985"/>
                  </a:lnTo>
                  <a:lnTo>
                    <a:pt x="1634" y="1016"/>
                  </a:lnTo>
                  <a:lnTo>
                    <a:pt x="1660" y="1050"/>
                  </a:lnTo>
                  <a:lnTo>
                    <a:pt x="1646" y="1050"/>
                  </a:lnTo>
                  <a:lnTo>
                    <a:pt x="1592" y="1052"/>
                  </a:lnTo>
                  <a:lnTo>
                    <a:pt x="1593" y="1048"/>
                  </a:lnTo>
                  <a:close/>
                  <a:moveTo>
                    <a:pt x="1612" y="990"/>
                  </a:moveTo>
                  <a:lnTo>
                    <a:pt x="1595" y="1047"/>
                  </a:lnTo>
                  <a:lnTo>
                    <a:pt x="1593" y="1048"/>
                  </a:lnTo>
                  <a:lnTo>
                    <a:pt x="1610" y="992"/>
                  </a:lnTo>
                  <a:close/>
                  <a:moveTo>
                    <a:pt x="1499" y="928"/>
                  </a:moveTo>
                  <a:lnTo>
                    <a:pt x="1397" y="872"/>
                  </a:lnTo>
                  <a:lnTo>
                    <a:pt x="1522" y="863"/>
                  </a:lnTo>
                  <a:close/>
                  <a:moveTo>
                    <a:pt x="1005" y="446"/>
                  </a:moveTo>
                  <a:lnTo>
                    <a:pt x="1158" y="384"/>
                  </a:lnTo>
                  <a:lnTo>
                    <a:pt x="1169" y="550"/>
                  </a:lnTo>
                  <a:close/>
                  <a:moveTo>
                    <a:pt x="720" y="578"/>
                  </a:moveTo>
                  <a:lnTo>
                    <a:pt x="841" y="412"/>
                  </a:lnTo>
                  <a:lnTo>
                    <a:pt x="881" y="595"/>
                  </a:lnTo>
                  <a:lnTo>
                    <a:pt x="858" y="592"/>
                  </a:lnTo>
                  <a:close/>
                  <a:moveTo>
                    <a:pt x="802" y="733"/>
                  </a:moveTo>
                  <a:lnTo>
                    <a:pt x="799" y="728"/>
                  </a:lnTo>
                  <a:lnTo>
                    <a:pt x="723" y="581"/>
                  </a:lnTo>
                  <a:lnTo>
                    <a:pt x="884" y="601"/>
                  </a:lnTo>
                  <a:close/>
                  <a:moveTo>
                    <a:pt x="952" y="835"/>
                  </a:moveTo>
                  <a:lnTo>
                    <a:pt x="1031" y="942"/>
                  </a:lnTo>
                  <a:lnTo>
                    <a:pt x="1056" y="979"/>
                  </a:lnTo>
                  <a:lnTo>
                    <a:pt x="887" y="973"/>
                  </a:lnTo>
                  <a:lnTo>
                    <a:pt x="937" y="866"/>
                  </a:lnTo>
                  <a:close/>
                  <a:moveTo>
                    <a:pt x="887" y="976"/>
                  </a:moveTo>
                  <a:lnTo>
                    <a:pt x="1053" y="982"/>
                  </a:lnTo>
                  <a:lnTo>
                    <a:pt x="920" y="1069"/>
                  </a:lnTo>
                  <a:lnTo>
                    <a:pt x="892" y="996"/>
                  </a:lnTo>
                  <a:close/>
                  <a:moveTo>
                    <a:pt x="1062" y="1137"/>
                  </a:moveTo>
                  <a:lnTo>
                    <a:pt x="1070" y="1239"/>
                  </a:lnTo>
                  <a:lnTo>
                    <a:pt x="985" y="1236"/>
                  </a:lnTo>
                  <a:close/>
                  <a:moveTo>
                    <a:pt x="1073" y="1244"/>
                  </a:moveTo>
                  <a:lnTo>
                    <a:pt x="1126" y="1301"/>
                  </a:lnTo>
                  <a:lnTo>
                    <a:pt x="1056" y="1303"/>
                  </a:lnTo>
                  <a:close/>
                  <a:moveTo>
                    <a:pt x="1197" y="1253"/>
                  </a:moveTo>
                  <a:lnTo>
                    <a:pt x="1189" y="1193"/>
                  </a:lnTo>
                  <a:lnTo>
                    <a:pt x="1228" y="1219"/>
                  </a:lnTo>
                  <a:lnTo>
                    <a:pt x="1276" y="1247"/>
                  </a:lnTo>
                  <a:lnTo>
                    <a:pt x="1208" y="1323"/>
                  </a:lnTo>
                  <a:close/>
                  <a:moveTo>
                    <a:pt x="1304" y="1148"/>
                  </a:moveTo>
                  <a:lnTo>
                    <a:pt x="1349" y="1191"/>
                  </a:lnTo>
                  <a:lnTo>
                    <a:pt x="1378" y="1216"/>
                  </a:lnTo>
                  <a:lnTo>
                    <a:pt x="1279" y="1247"/>
                  </a:lnTo>
                  <a:close/>
                  <a:moveTo>
                    <a:pt x="1465" y="1114"/>
                  </a:moveTo>
                  <a:lnTo>
                    <a:pt x="1485" y="1050"/>
                  </a:lnTo>
                  <a:lnTo>
                    <a:pt x="1496" y="1050"/>
                  </a:lnTo>
                  <a:lnTo>
                    <a:pt x="1584" y="1055"/>
                  </a:lnTo>
                  <a:lnTo>
                    <a:pt x="1558" y="1066"/>
                  </a:lnTo>
                  <a:close/>
                  <a:moveTo>
                    <a:pt x="647" y="406"/>
                  </a:moveTo>
                  <a:lnTo>
                    <a:pt x="791" y="276"/>
                  </a:lnTo>
                  <a:lnTo>
                    <a:pt x="841" y="409"/>
                  </a:lnTo>
                  <a:close/>
                  <a:moveTo>
                    <a:pt x="641" y="406"/>
                  </a:moveTo>
                  <a:lnTo>
                    <a:pt x="486" y="293"/>
                  </a:lnTo>
                  <a:lnTo>
                    <a:pt x="630" y="265"/>
                  </a:lnTo>
                  <a:lnTo>
                    <a:pt x="633" y="290"/>
                  </a:lnTo>
                  <a:close/>
                  <a:moveTo>
                    <a:pt x="283" y="183"/>
                  </a:moveTo>
                  <a:lnTo>
                    <a:pt x="221" y="352"/>
                  </a:lnTo>
                  <a:lnTo>
                    <a:pt x="142" y="262"/>
                  </a:lnTo>
                  <a:close/>
                  <a:moveTo>
                    <a:pt x="223" y="355"/>
                  </a:moveTo>
                  <a:lnTo>
                    <a:pt x="370" y="299"/>
                  </a:lnTo>
                  <a:lnTo>
                    <a:pt x="308" y="468"/>
                  </a:lnTo>
                  <a:close/>
                  <a:moveTo>
                    <a:pt x="486" y="420"/>
                  </a:moveTo>
                  <a:lnTo>
                    <a:pt x="486" y="296"/>
                  </a:lnTo>
                  <a:lnTo>
                    <a:pt x="641" y="409"/>
                  </a:lnTo>
                  <a:lnTo>
                    <a:pt x="599" y="412"/>
                  </a:lnTo>
                  <a:close/>
                  <a:moveTo>
                    <a:pt x="839" y="412"/>
                  </a:moveTo>
                  <a:lnTo>
                    <a:pt x="717" y="578"/>
                  </a:lnTo>
                  <a:lnTo>
                    <a:pt x="644" y="412"/>
                  </a:lnTo>
                  <a:close/>
                  <a:moveTo>
                    <a:pt x="729" y="601"/>
                  </a:moveTo>
                  <a:lnTo>
                    <a:pt x="799" y="736"/>
                  </a:lnTo>
                  <a:lnTo>
                    <a:pt x="785" y="829"/>
                  </a:lnTo>
                  <a:lnTo>
                    <a:pt x="638" y="700"/>
                  </a:lnTo>
                  <a:lnTo>
                    <a:pt x="720" y="584"/>
                  </a:lnTo>
                  <a:close/>
                  <a:moveTo>
                    <a:pt x="1070" y="1241"/>
                  </a:moveTo>
                  <a:lnTo>
                    <a:pt x="1056" y="1301"/>
                  </a:lnTo>
                  <a:lnTo>
                    <a:pt x="988" y="1239"/>
                  </a:lnTo>
                  <a:close/>
                  <a:moveTo>
                    <a:pt x="1104" y="1303"/>
                  </a:moveTo>
                  <a:lnTo>
                    <a:pt x="1126" y="1303"/>
                  </a:lnTo>
                  <a:lnTo>
                    <a:pt x="1110" y="1357"/>
                  </a:lnTo>
                  <a:lnTo>
                    <a:pt x="1056" y="1306"/>
                  </a:lnTo>
                  <a:close/>
                  <a:moveTo>
                    <a:pt x="1383" y="1219"/>
                  </a:moveTo>
                  <a:lnTo>
                    <a:pt x="1434" y="1222"/>
                  </a:lnTo>
                  <a:lnTo>
                    <a:pt x="1468" y="1222"/>
                  </a:lnTo>
                  <a:lnTo>
                    <a:pt x="1426" y="1287"/>
                  </a:lnTo>
                  <a:close/>
                  <a:moveTo>
                    <a:pt x="1285" y="496"/>
                  </a:moveTo>
                  <a:lnTo>
                    <a:pt x="1172" y="550"/>
                  </a:lnTo>
                  <a:lnTo>
                    <a:pt x="1160" y="384"/>
                  </a:lnTo>
                  <a:close/>
                  <a:moveTo>
                    <a:pt x="884" y="976"/>
                  </a:moveTo>
                  <a:lnTo>
                    <a:pt x="918" y="1066"/>
                  </a:lnTo>
                  <a:lnTo>
                    <a:pt x="785" y="1078"/>
                  </a:lnTo>
                  <a:close/>
                  <a:moveTo>
                    <a:pt x="954" y="1275"/>
                  </a:moveTo>
                  <a:lnTo>
                    <a:pt x="892" y="1233"/>
                  </a:lnTo>
                  <a:lnTo>
                    <a:pt x="926" y="1236"/>
                  </a:lnTo>
                  <a:lnTo>
                    <a:pt x="980" y="1239"/>
                  </a:lnTo>
                  <a:lnTo>
                    <a:pt x="977" y="1241"/>
                  </a:lnTo>
                  <a:close/>
                  <a:moveTo>
                    <a:pt x="1110" y="1357"/>
                  </a:moveTo>
                  <a:lnTo>
                    <a:pt x="1045" y="1377"/>
                  </a:lnTo>
                  <a:lnTo>
                    <a:pt x="1005" y="1335"/>
                  </a:lnTo>
                  <a:lnTo>
                    <a:pt x="1053" y="1306"/>
                  </a:lnTo>
                  <a:close/>
                  <a:moveTo>
                    <a:pt x="1053" y="1306"/>
                  </a:moveTo>
                  <a:lnTo>
                    <a:pt x="1050" y="1332"/>
                  </a:lnTo>
                  <a:lnTo>
                    <a:pt x="1045" y="1377"/>
                  </a:lnTo>
                  <a:close/>
                  <a:moveTo>
                    <a:pt x="1166" y="1414"/>
                  </a:moveTo>
                  <a:lnTo>
                    <a:pt x="1169" y="1450"/>
                  </a:lnTo>
                  <a:lnTo>
                    <a:pt x="1172" y="1487"/>
                  </a:lnTo>
                  <a:lnTo>
                    <a:pt x="1107" y="1473"/>
                  </a:lnTo>
                  <a:close/>
                  <a:moveTo>
                    <a:pt x="1352" y="1563"/>
                  </a:moveTo>
                  <a:lnTo>
                    <a:pt x="1403" y="1574"/>
                  </a:lnTo>
                  <a:lnTo>
                    <a:pt x="1383" y="1608"/>
                  </a:lnTo>
                  <a:lnTo>
                    <a:pt x="1338" y="1600"/>
                  </a:lnTo>
                  <a:lnTo>
                    <a:pt x="1338" y="1569"/>
                  </a:lnTo>
                  <a:lnTo>
                    <a:pt x="1338" y="1560"/>
                  </a:lnTo>
                  <a:close/>
                  <a:moveTo>
                    <a:pt x="1335" y="1552"/>
                  </a:moveTo>
                  <a:lnTo>
                    <a:pt x="1336" y="1550"/>
                  </a:lnTo>
                  <a:lnTo>
                    <a:pt x="1335" y="1555"/>
                  </a:lnTo>
                  <a:close/>
                  <a:moveTo>
                    <a:pt x="1279" y="1250"/>
                  </a:moveTo>
                  <a:lnTo>
                    <a:pt x="1375" y="1219"/>
                  </a:lnTo>
                  <a:lnTo>
                    <a:pt x="1369" y="1230"/>
                  </a:lnTo>
                  <a:lnTo>
                    <a:pt x="1330" y="1303"/>
                  </a:lnTo>
                  <a:lnTo>
                    <a:pt x="1296" y="1267"/>
                  </a:lnTo>
                  <a:close/>
                  <a:moveTo>
                    <a:pt x="1366" y="1244"/>
                  </a:moveTo>
                  <a:lnTo>
                    <a:pt x="1378" y="1222"/>
                  </a:lnTo>
                  <a:lnTo>
                    <a:pt x="1369" y="1309"/>
                  </a:lnTo>
                  <a:lnTo>
                    <a:pt x="1333" y="1303"/>
                  </a:lnTo>
                  <a:close/>
                  <a:moveTo>
                    <a:pt x="1378" y="1250"/>
                  </a:moveTo>
                  <a:lnTo>
                    <a:pt x="1380" y="1222"/>
                  </a:lnTo>
                  <a:lnTo>
                    <a:pt x="1392" y="1239"/>
                  </a:lnTo>
                  <a:lnTo>
                    <a:pt x="1420" y="1287"/>
                  </a:lnTo>
                  <a:lnTo>
                    <a:pt x="1372" y="1309"/>
                  </a:lnTo>
                  <a:close/>
                  <a:moveTo>
                    <a:pt x="1522" y="1295"/>
                  </a:moveTo>
                  <a:lnTo>
                    <a:pt x="1481" y="1314"/>
                  </a:lnTo>
                  <a:lnTo>
                    <a:pt x="1479" y="1312"/>
                  </a:lnTo>
                  <a:lnTo>
                    <a:pt x="1520" y="1293"/>
                  </a:lnTo>
                  <a:close/>
                  <a:moveTo>
                    <a:pt x="1578" y="1120"/>
                  </a:moveTo>
                  <a:lnTo>
                    <a:pt x="1471" y="1114"/>
                  </a:lnTo>
                  <a:lnTo>
                    <a:pt x="1592" y="1055"/>
                  </a:lnTo>
                  <a:lnTo>
                    <a:pt x="1592" y="1058"/>
                  </a:lnTo>
                  <a:close/>
                  <a:moveTo>
                    <a:pt x="1666" y="1050"/>
                  </a:moveTo>
                  <a:lnTo>
                    <a:pt x="1615" y="985"/>
                  </a:lnTo>
                  <a:lnTo>
                    <a:pt x="1705" y="990"/>
                  </a:lnTo>
                  <a:lnTo>
                    <a:pt x="1671" y="1041"/>
                  </a:lnTo>
                  <a:close/>
                  <a:moveTo>
                    <a:pt x="1344" y="400"/>
                  </a:moveTo>
                  <a:lnTo>
                    <a:pt x="1290" y="282"/>
                  </a:lnTo>
                  <a:lnTo>
                    <a:pt x="1395" y="285"/>
                  </a:lnTo>
                  <a:lnTo>
                    <a:pt x="1428" y="285"/>
                  </a:lnTo>
                  <a:close/>
                  <a:moveTo>
                    <a:pt x="99" y="352"/>
                  </a:moveTo>
                  <a:lnTo>
                    <a:pt x="218" y="358"/>
                  </a:lnTo>
                  <a:lnTo>
                    <a:pt x="88" y="519"/>
                  </a:lnTo>
                  <a:close/>
                  <a:moveTo>
                    <a:pt x="308" y="468"/>
                  </a:moveTo>
                  <a:lnTo>
                    <a:pt x="370" y="302"/>
                  </a:lnTo>
                  <a:lnTo>
                    <a:pt x="390" y="476"/>
                  </a:lnTo>
                  <a:lnTo>
                    <a:pt x="393" y="477"/>
                  </a:lnTo>
                  <a:lnTo>
                    <a:pt x="308" y="564"/>
                  </a:lnTo>
                  <a:lnTo>
                    <a:pt x="308" y="471"/>
                  </a:lnTo>
                  <a:lnTo>
                    <a:pt x="350" y="474"/>
                  </a:lnTo>
                  <a:lnTo>
                    <a:pt x="383" y="476"/>
                  </a:lnTo>
                  <a:lnTo>
                    <a:pt x="331" y="471"/>
                  </a:lnTo>
                  <a:close/>
                  <a:moveTo>
                    <a:pt x="390" y="477"/>
                  </a:moveTo>
                  <a:lnTo>
                    <a:pt x="383" y="476"/>
                  </a:lnTo>
                  <a:lnTo>
                    <a:pt x="390" y="476"/>
                  </a:lnTo>
                  <a:close/>
                  <a:moveTo>
                    <a:pt x="489" y="511"/>
                  </a:moveTo>
                  <a:lnTo>
                    <a:pt x="486" y="429"/>
                  </a:lnTo>
                  <a:lnTo>
                    <a:pt x="587" y="573"/>
                  </a:lnTo>
                  <a:close/>
                  <a:moveTo>
                    <a:pt x="802" y="739"/>
                  </a:moveTo>
                  <a:lnTo>
                    <a:pt x="909" y="807"/>
                  </a:lnTo>
                  <a:lnTo>
                    <a:pt x="946" y="832"/>
                  </a:lnTo>
                  <a:lnTo>
                    <a:pt x="791" y="832"/>
                  </a:lnTo>
                  <a:close/>
                  <a:moveTo>
                    <a:pt x="785" y="906"/>
                  </a:moveTo>
                  <a:lnTo>
                    <a:pt x="791" y="902"/>
                  </a:lnTo>
                  <a:lnTo>
                    <a:pt x="782" y="908"/>
                  </a:lnTo>
                  <a:close/>
                  <a:moveTo>
                    <a:pt x="943" y="1174"/>
                  </a:moveTo>
                  <a:lnTo>
                    <a:pt x="887" y="1230"/>
                  </a:lnTo>
                  <a:lnTo>
                    <a:pt x="844" y="1193"/>
                  </a:lnTo>
                  <a:close/>
                  <a:moveTo>
                    <a:pt x="954" y="1278"/>
                  </a:moveTo>
                  <a:lnTo>
                    <a:pt x="935" y="1309"/>
                  </a:lnTo>
                  <a:lnTo>
                    <a:pt x="892" y="1236"/>
                  </a:lnTo>
                  <a:close/>
                  <a:moveTo>
                    <a:pt x="1550" y="1704"/>
                  </a:moveTo>
                  <a:lnTo>
                    <a:pt x="1530" y="1696"/>
                  </a:lnTo>
                  <a:lnTo>
                    <a:pt x="1566" y="1693"/>
                  </a:lnTo>
                  <a:lnTo>
                    <a:pt x="1570" y="1690"/>
                  </a:lnTo>
                  <a:lnTo>
                    <a:pt x="1581" y="1724"/>
                  </a:lnTo>
                  <a:lnTo>
                    <a:pt x="1553" y="1704"/>
                  </a:lnTo>
                  <a:lnTo>
                    <a:pt x="1564" y="1695"/>
                  </a:lnTo>
                  <a:close/>
                  <a:moveTo>
                    <a:pt x="1567" y="1693"/>
                  </a:moveTo>
                  <a:lnTo>
                    <a:pt x="1564" y="1695"/>
                  </a:lnTo>
                  <a:lnTo>
                    <a:pt x="1566" y="1693"/>
                  </a:lnTo>
                  <a:close/>
                  <a:moveTo>
                    <a:pt x="1476" y="1673"/>
                  </a:moveTo>
                  <a:lnTo>
                    <a:pt x="1524" y="1696"/>
                  </a:lnTo>
                  <a:lnTo>
                    <a:pt x="1544" y="1704"/>
                  </a:lnTo>
                  <a:lnTo>
                    <a:pt x="1499" y="1718"/>
                  </a:lnTo>
                  <a:lnTo>
                    <a:pt x="1496" y="1721"/>
                  </a:lnTo>
                  <a:close/>
                  <a:moveTo>
                    <a:pt x="1499" y="1718"/>
                  </a:moveTo>
                  <a:lnTo>
                    <a:pt x="1524" y="1696"/>
                  </a:lnTo>
                  <a:close/>
                  <a:moveTo>
                    <a:pt x="1637" y="2827"/>
                  </a:moveTo>
                  <a:lnTo>
                    <a:pt x="1657" y="2819"/>
                  </a:lnTo>
                  <a:lnTo>
                    <a:pt x="1640" y="2825"/>
                  </a:lnTo>
                  <a:lnTo>
                    <a:pt x="1623" y="2830"/>
                  </a:lnTo>
                  <a:lnTo>
                    <a:pt x="1646" y="2737"/>
                  </a:lnTo>
                  <a:lnTo>
                    <a:pt x="1649" y="2746"/>
                  </a:lnTo>
                  <a:lnTo>
                    <a:pt x="1668" y="2816"/>
                  </a:lnTo>
                  <a:lnTo>
                    <a:pt x="1665" y="2817"/>
                  </a:lnTo>
                  <a:lnTo>
                    <a:pt x="1654" y="2878"/>
                  </a:lnTo>
                  <a:lnTo>
                    <a:pt x="1657" y="2881"/>
                  </a:lnTo>
                  <a:lnTo>
                    <a:pt x="1632" y="2920"/>
                  </a:lnTo>
                  <a:lnTo>
                    <a:pt x="1620" y="2839"/>
                  </a:lnTo>
                  <a:lnTo>
                    <a:pt x="1641" y="2862"/>
                  </a:lnTo>
                  <a:lnTo>
                    <a:pt x="1618" y="2833"/>
                  </a:lnTo>
                  <a:close/>
                  <a:moveTo>
                    <a:pt x="1666" y="2816"/>
                  </a:moveTo>
                  <a:lnTo>
                    <a:pt x="1665" y="2817"/>
                  </a:lnTo>
                  <a:lnTo>
                    <a:pt x="1657" y="2819"/>
                  </a:lnTo>
                  <a:close/>
                  <a:moveTo>
                    <a:pt x="1654" y="2878"/>
                  </a:moveTo>
                  <a:lnTo>
                    <a:pt x="1641" y="2862"/>
                  </a:lnTo>
                  <a:lnTo>
                    <a:pt x="1643" y="2864"/>
                  </a:lnTo>
                  <a:close/>
                  <a:moveTo>
                    <a:pt x="1657" y="2726"/>
                  </a:moveTo>
                  <a:lnTo>
                    <a:pt x="1680" y="2709"/>
                  </a:lnTo>
                  <a:lnTo>
                    <a:pt x="1668" y="2810"/>
                  </a:lnTo>
                  <a:lnTo>
                    <a:pt x="1646" y="2734"/>
                  </a:lnTo>
                  <a:close/>
                  <a:moveTo>
                    <a:pt x="1668" y="2511"/>
                  </a:moveTo>
                  <a:lnTo>
                    <a:pt x="1713" y="2486"/>
                  </a:lnTo>
                  <a:lnTo>
                    <a:pt x="1697" y="2565"/>
                  </a:lnTo>
                  <a:lnTo>
                    <a:pt x="1691" y="2593"/>
                  </a:lnTo>
                  <a:lnTo>
                    <a:pt x="1671" y="2517"/>
                  </a:lnTo>
                  <a:close/>
                  <a:moveTo>
                    <a:pt x="2190" y="2052"/>
                  </a:moveTo>
                  <a:lnTo>
                    <a:pt x="2191" y="2052"/>
                  </a:lnTo>
                  <a:lnTo>
                    <a:pt x="2192" y="2053"/>
                  </a:lnTo>
                  <a:lnTo>
                    <a:pt x="2173" y="2094"/>
                  </a:lnTo>
                  <a:lnTo>
                    <a:pt x="2154" y="2128"/>
                  </a:lnTo>
                  <a:close/>
                  <a:moveTo>
                    <a:pt x="1764" y="2266"/>
                  </a:moveTo>
                  <a:lnTo>
                    <a:pt x="1764" y="2271"/>
                  </a:lnTo>
                  <a:lnTo>
                    <a:pt x="1756" y="2291"/>
                  </a:lnTo>
                  <a:lnTo>
                    <a:pt x="1733" y="2348"/>
                  </a:lnTo>
                  <a:lnTo>
                    <a:pt x="1708" y="2260"/>
                  </a:lnTo>
                  <a:lnTo>
                    <a:pt x="1770" y="2198"/>
                  </a:lnTo>
                  <a:close/>
                  <a:moveTo>
                    <a:pt x="1730" y="2130"/>
                  </a:moveTo>
                  <a:lnTo>
                    <a:pt x="1767" y="2190"/>
                  </a:lnTo>
                  <a:lnTo>
                    <a:pt x="1699" y="2184"/>
                  </a:lnTo>
                  <a:close/>
                  <a:moveTo>
                    <a:pt x="1606" y="1871"/>
                  </a:moveTo>
                  <a:lnTo>
                    <a:pt x="1615" y="1859"/>
                  </a:lnTo>
                  <a:lnTo>
                    <a:pt x="1657" y="1950"/>
                  </a:lnTo>
                  <a:lnTo>
                    <a:pt x="1637" y="1944"/>
                  </a:lnTo>
                  <a:lnTo>
                    <a:pt x="1558" y="1919"/>
                  </a:lnTo>
                  <a:close/>
                  <a:moveTo>
                    <a:pt x="1649" y="1662"/>
                  </a:moveTo>
                  <a:lnTo>
                    <a:pt x="1685" y="1710"/>
                  </a:lnTo>
                  <a:lnTo>
                    <a:pt x="1657" y="1749"/>
                  </a:lnTo>
                  <a:lnTo>
                    <a:pt x="1651" y="1758"/>
                  </a:lnTo>
                  <a:lnTo>
                    <a:pt x="1651" y="1721"/>
                  </a:lnTo>
                  <a:close/>
                  <a:moveTo>
                    <a:pt x="1962" y="1789"/>
                  </a:moveTo>
                  <a:lnTo>
                    <a:pt x="1956" y="1845"/>
                  </a:lnTo>
                  <a:lnTo>
                    <a:pt x="1953" y="1868"/>
                  </a:lnTo>
                  <a:lnTo>
                    <a:pt x="1888" y="1806"/>
                  </a:lnTo>
                  <a:lnTo>
                    <a:pt x="1925" y="1797"/>
                  </a:lnTo>
                  <a:close/>
                  <a:moveTo>
                    <a:pt x="2072" y="2302"/>
                  </a:moveTo>
                  <a:lnTo>
                    <a:pt x="1998" y="2298"/>
                  </a:lnTo>
                  <a:lnTo>
                    <a:pt x="2086" y="2305"/>
                  </a:lnTo>
                  <a:close/>
                  <a:moveTo>
                    <a:pt x="1987" y="2297"/>
                  </a:moveTo>
                  <a:lnTo>
                    <a:pt x="1998" y="2298"/>
                  </a:lnTo>
                  <a:close/>
                  <a:moveTo>
                    <a:pt x="2089" y="2305"/>
                  </a:moveTo>
                  <a:lnTo>
                    <a:pt x="2086" y="2305"/>
                  </a:lnTo>
                  <a:close/>
                  <a:moveTo>
                    <a:pt x="1793" y="2664"/>
                  </a:moveTo>
                  <a:lnTo>
                    <a:pt x="1682" y="2703"/>
                  </a:lnTo>
                  <a:lnTo>
                    <a:pt x="1688" y="2602"/>
                  </a:lnTo>
                  <a:close/>
                  <a:moveTo>
                    <a:pt x="1773" y="2559"/>
                  </a:moveTo>
                  <a:lnTo>
                    <a:pt x="1691" y="2596"/>
                  </a:lnTo>
                  <a:lnTo>
                    <a:pt x="1716" y="2486"/>
                  </a:lnTo>
                  <a:lnTo>
                    <a:pt x="1745" y="2523"/>
                  </a:lnTo>
                  <a:close/>
                  <a:moveTo>
                    <a:pt x="1685" y="2096"/>
                  </a:moveTo>
                  <a:lnTo>
                    <a:pt x="1733" y="2040"/>
                  </a:lnTo>
                  <a:lnTo>
                    <a:pt x="1730" y="2122"/>
                  </a:lnTo>
                  <a:lnTo>
                    <a:pt x="1708" y="2108"/>
                  </a:lnTo>
                  <a:close/>
                  <a:moveTo>
                    <a:pt x="2151" y="2130"/>
                  </a:moveTo>
                  <a:lnTo>
                    <a:pt x="2058" y="2178"/>
                  </a:lnTo>
                  <a:lnTo>
                    <a:pt x="2089" y="2108"/>
                  </a:lnTo>
                  <a:lnTo>
                    <a:pt x="2109" y="2068"/>
                  </a:lnTo>
                  <a:lnTo>
                    <a:pt x="2131" y="2102"/>
                  </a:lnTo>
                  <a:close/>
                  <a:moveTo>
                    <a:pt x="2024" y="1972"/>
                  </a:moveTo>
                  <a:lnTo>
                    <a:pt x="1990" y="2068"/>
                  </a:lnTo>
                  <a:lnTo>
                    <a:pt x="1872" y="2074"/>
                  </a:lnTo>
                  <a:lnTo>
                    <a:pt x="1990" y="2068"/>
                  </a:lnTo>
                  <a:lnTo>
                    <a:pt x="1953" y="2113"/>
                  </a:lnTo>
                  <a:lnTo>
                    <a:pt x="1920" y="2156"/>
                  </a:lnTo>
                  <a:lnTo>
                    <a:pt x="1872" y="2074"/>
                  </a:lnTo>
                  <a:lnTo>
                    <a:pt x="1917" y="1992"/>
                  </a:lnTo>
                  <a:lnTo>
                    <a:pt x="2027" y="1961"/>
                  </a:lnTo>
                  <a:close/>
                  <a:moveTo>
                    <a:pt x="1962" y="2311"/>
                  </a:moveTo>
                  <a:lnTo>
                    <a:pt x="1979" y="2300"/>
                  </a:lnTo>
                  <a:lnTo>
                    <a:pt x="1948" y="2393"/>
                  </a:lnTo>
                  <a:lnTo>
                    <a:pt x="1917" y="2339"/>
                  </a:lnTo>
                  <a:close/>
                  <a:moveTo>
                    <a:pt x="1660" y="1953"/>
                  </a:moveTo>
                  <a:lnTo>
                    <a:pt x="1618" y="1862"/>
                  </a:lnTo>
                  <a:lnTo>
                    <a:pt x="1713" y="1890"/>
                  </a:lnTo>
                  <a:lnTo>
                    <a:pt x="1685" y="1924"/>
                  </a:lnTo>
                  <a:close/>
                  <a:moveTo>
                    <a:pt x="1795" y="1814"/>
                  </a:moveTo>
                  <a:lnTo>
                    <a:pt x="1716" y="1885"/>
                  </a:lnTo>
                  <a:lnTo>
                    <a:pt x="1713" y="1840"/>
                  </a:lnTo>
                  <a:lnTo>
                    <a:pt x="1711" y="1811"/>
                  </a:lnTo>
                  <a:lnTo>
                    <a:pt x="1708" y="1811"/>
                  </a:lnTo>
                  <a:lnTo>
                    <a:pt x="1753" y="1741"/>
                  </a:lnTo>
                  <a:lnTo>
                    <a:pt x="1795" y="1811"/>
                  </a:lnTo>
                  <a:lnTo>
                    <a:pt x="1759" y="1811"/>
                  </a:lnTo>
                  <a:close/>
                  <a:moveTo>
                    <a:pt x="1838" y="1905"/>
                  </a:moveTo>
                  <a:lnTo>
                    <a:pt x="1888" y="1809"/>
                  </a:lnTo>
                  <a:lnTo>
                    <a:pt x="1953" y="1871"/>
                  </a:lnTo>
                  <a:lnTo>
                    <a:pt x="1908" y="1885"/>
                  </a:lnTo>
                  <a:close/>
                  <a:moveTo>
                    <a:pt x="2052" y="2184"/>
                  </a:moveTo>
                  <a:lnTo>
                    <a:pt x="1984" y="2294"/>
                  </a:lnTo>
                  <a:lnTo>
                    <a:pt x="1922" y="2218"/>
                  </a:lnTo>
                  <a:close/>
                  <a:moveTo>
                    <a:pt x="1897" y="2277"/>
                  </a:moveTo>
                  <a:lnTo>
                    <a:pt x="1840" y="2235"/>
                  </a:lnTo>
                  <a:lnTo>
                    <a:pt x="1917" y="2218"/>
                  </a:lnTo>
                  <a:lnTo>
                    <a:pt x="1914" y="2223"/>
                  </a:lnTo>
                  <a:lnTo>
                    <a:pt x="1912" y="2230"/>
                  </a:lnTo>
                  <a:lnTo>
                    <a:pt x="1917" y="2218"/>
                  </a:lnTo>
                  <a:lnTo>
                    <a:pt x="1936" y="2240"/>
                  </a:lnTo>
                  <a:lnTo>
                    <a:pt x="1979" y="2294"/>
                  </a:lnTo>
                  <a:lnTo>
                    <a:pt x="1917" y="2334"/>
                  </a:lnTo>
                  <a:lnTo>
                    <a:pt x="1911" y="2322"/>
                  </a:lnTo>
                  <a:lnTo>
                    <a:pt x="1897" y="2280"/>
                  </a:lnTo>
                  <a:lnTo>
                    <a:pt x="1909" y="2239"/>
                  </a:lnTo>
                  <a:close/>
                  <a:moveTo>
                    <a:pt x="1909" y="2239"/>
                  </a:moveTo>
                  <a:lnTo>
                    <a:pt x="1911" y="2232"/>
                  </a:lnTo>
                  <a:lnTo>
                    <a:pt x="1912" y="2230"/>
                  </a:lnTo>
                  <a:close/>
                  <a:moveTo>
                    <a:pt x="1832" y="1910"/>
                  </a:moveTo>
                  <a:lnTo>
                    <a:pt x="1795" y="2012"/>
                  </a:lnTo>
                  <a:lnTo>
                    <a:pt x="1756" y="1961"/>
                  </a:lnTo>
                  <a:close/>
                  <a:moveTo>
                    <a:pt x="1917" y="2215"/>
                  </a:moveTo>
                  <a:lnTo>
                    <a:pt x="1843" y="2232"/>
                  </a:lnTo>
                  <a:lnTo>
                    <a:pt x="1920" y="2164"/>
                  </a:lnTo>
                  <a:close/>
                  <a:moveTo>
                    <a:pt x="1798" y="2017"/>
                  </a:moveTo>
                  <a:lnTo>
                    <a:pt x="1914" y="1992"/>
                  </a:lnTo>
                  <a:lnTo>
                    <a:pt x="1900" y="2020"/>
                  </a:lnTo>
                  <a:lnTo>
                    <a:pt x="1869" y="2074"/>
                  </a:lnTo>
                  <a:lnTo>
                    <a:pt x="1815" y="2032"/>
                  </a:lnTo>
                  <a:close/>
                  <a:moveTo>
                    <a:pt x="1846" y="2060"/>
                  </a:moveTo>
                  <a:lnTo>
                    <a:pt x="1866" y="2077"/>
                  </a:lnTo>
                  <a:lnTo>
                    <a:pt x="1815" y="2102"/>
                  </a:lnTo>
                  <a:lnTo>
                    <a:pt x="1795" y="2020"/>
                  </a:lnTo>
                  <a:close/>
                  <a:moveTo>
                    <a:pt x="1869" y="2077"/>
                  </a:moveTo>
                  <a:lnTo>
                    <a:pt x="1917" y="2156"/>
                  </a:lnTo>
                  <a:lnTo>
                    <a:pt x="1818" y="2102"/>
                  </a:lnTo>
                  <a:close/>
                  <a:moveTo>
                    <a:pt x="1795" y="2015"/>
                  </a:moveTo>
                  <a:lnTo>
                    <a:pt x="1835" y="1910"/>
                  </a:lnTo>
                  <a:lnTo>
                    <a:pt x="1914" y="1989"/>
                  </a:lnTo>
                  <a:close/>
                  <a:moveTo>
                    <a:pt x="1753" y="1961"/>
                  </a:moveTo>
                  <a:lnTo>
                    <a:pt x="1739" y="1936"/>
                  </a:lnTo>
                  <a:lnTo>
                    <a:pt x="1716" y="1890"/>
                  </a:lnTo>
                  <a:lnTo>
                    <a:pt x="1829" y="1910"/>
                  </a:lnTo>
                  <a:close/>
                  <a:moveTo>
                    <a:pt x="1750" y="1961"/>
                  </a:moveTo>
                  <a:lnTo>
                    <a:pt x="1663" y="1953"/>
                  </a:lnTo>
                  <a:lnTo>
                    <a:pt x="1713" y="1890"/>
                  </a:lnTo>
                  <a:close/>
                  <a:moveTo>
                    <a:pt x="1753" y="1967"/>
                  </a:moveTo>
                  <a:lnTo>
                    <a:pt x="1790" y="2015"/>
                  </a:lnTo>
                  <a:lnTo>
                    <a:pt x="1793" y="2017"/>
                  </a:lnTo>
                  <a:lnTo>
                    <a:pt x="1812" y="2099"/>
                  </a:lnTo>
                  <a:lnTo>
                    <a:pt x="1809" y="2096"/>
                  </a:lnTo>
                  <a:lnTo>
                    <a:pt x="1736" y="2037"/>
                  </a:lnTo>
                  <a:lnTo>
                    <a:pt x="1747" y="1995"/>
                  </a:lnTo>
                  <a:close/>
                  <a:moveTo>
                    <a:pt x="1914" y="2336"/>
                  </a:moveTo>
                  <a:lnTo>
                    <a:pt x="1829" y="2317"/>
                  </a:lnTo>
                  <a:lnTo>
                    <a:pt x="1894" y="2283"/>
                  </a:lnTo>
                  <a:close/>
                  <a:moveTo>
                    <a:pt x="1979" y="2294"/>
                  </a:moveTo>
                  <a:lnTo>
                    <a:pt x="1945" y="2288"/>
                  </a:lnTo>
                  <a:lnTo>
                    <a:pt x="1897" y="2280"/>
                  </a:lnTo>
                  <a:close/>
                  <a:moveTo>
                    <a:pt x="2010" y="2192"/>
                  </a:moveTo>
                  <a:lnTo>
                    <a:pt x="1920" y="2215"/>
                  </a:lnTo>
                  <a:lnTo>
                    <a:pt x="1922" y="2164"/>
                  </a:lnTo>
                  <a:lnTo>
                    <a:pt x="2049" y="2184"/>
                  </a:lnTo>
                  <a:close/>
                  <a:moveTo>
                    <a:pt x="2052" y="2181"/>
                  </a:moveTo>
                  <a:lnTo>
                    <a:pt x="2021" y="2175"/>
                  </a:lnTo>
                  <a:lnTo>
                    <a:pt x="1922" y="2159"/>
                  </a:lnTo>
                  <a:lnTo>
                    <a:pt x="1993" y="2071"/>
                  </a:lnTo>
                  <a:lnTo>
                    <a:pt x="2044" y="2164"/>
                  </a:lnTo>
                  <a:close/>
                  <a:moveTo>
                    <a:pt x="1838" y="1910"/>
                  </a:moveTo>
                  <a:lnTo>
                    <a:pt x="1953" y="1876"/>
                  </a:lnTo>
                  <a:lnTo>
                    <a:pt x="1917" y="1989"/>
                  </a:lnTo>
                  <a:close/>
                  <a:moveTo>
                    <a:pt x="1818" y="1905"/>
                  </a:moveTo>
                  <a:lnTo>
                    <a:pt x="1716" y="1888"/>
                  </a:lnTo>
                  <a:lnTo>
                    <a:pt x="1798" y="1817"/>
                  </a:lnTo>
                  <a:lnTo>
                    <a:pt x="1832" y="1907"/>
                  </a:lnTo>
                  <a:close/>
                  <a:moveTo>
                    <a:pt x="1815" y="2105"/>
                  </a:moveTo>
                  <a:lnTo>
                    <a:pt x="1917" y="2161"/>
                  </a:lnTo>
                  <a:lnTo>
                    <a:pt x="1838" y="2232"/>
                  </a:lnTo>
                  <a:lnTo>
                    <a:pt x="1832" y="2192"/>
                  </a:lnTo>
                  <a:close/>
                  <a:moveTo>
                    <a:pt x="1838" y="2238"/>
                  </a:moveTo>
                  <a:lnTo>
                    <a:pt x="1874" y="2266"/>
                  </a:lnTo>
                  <a:lnTo>
                    <a:pt x="1891" y="2280"/>
                  </a:lnTo>
                  <a:lnTo>
                    <a:pt x="1824" y="2314"/>
                  </a:lnTo>
                  <a:lnTo>
                    <a:pt x="1824" y="2317"/>
                  </a:lnTo>
                  <a:lnTo>
                    <a:pt x="1784" y="2331"/>
                  </a:lnTo>
                  <a:lnTo>
                    <a:pt x="1736" y="2348"/>
                  </a:lnTo>
                  <a:lnTo>
                    <a:pt x="1756" y="2297"/>
                  </a:lnTo>
                  <a:lnTo>
                    <a:pt x="1764" y="2271"/>
                  </a:lnTo>
                  <a:lnTo>
                    <a:pt x="1832" y="2238"/>
                  </a:lnTo>
                  <a:lnTo>
                    <a:pt x="1826" y="2294"/>
                  </a:lnTo>
                  <a:lnTo>
                    <a:pt x="1824" y="2309"/>
                  </a:lnTo>
                  <a:lnTo>
                    <a:pt x="1826" y="2300"/>
                  </a:lnTo>
                  <a:close/>
                  <a:moveTo>
                    <a:pt x="1824" y="2314"/>
                  </a:moveTo>
                  <a:lnTo>
                    <a:pt x="1824" y="2309"/>
                  </a:lnTo>
                  <a:close/>
                  <a:moveTo>
                    <a:pt x="2055" y="2178"/>
                  </a:moveTo>
                  <a:lnTo>
                    <a:pt x="2027" y="2128"/>
                  </a:lnTo>
                  <a:lnTo>
                    <a:pt x="1996" y="2068"/>
                  </a:lnTo>
                  <a:lnTo>
                    <a:pt x="2021" y="1998"/>
                  </a:lnTo>
                  <a:lnTo>
                    <a:pt x="2035" y="1958"/>
                  </a:lnTo>
                  <a:lnTo>
                    <a:pt x="2157" y="1975"/>
                  </a:lnTo>
                  <a:lnTo>
                    <a:pt x="2117" y="2043"/>
                  </a:lnTo>
                  <a:lnTo>
                    <a:pt x="2109" y="2060"/>
                  </a:lnTo>
                  <a:lnTo>
                    <a:pt x="2106" y="2056"/>
                  </a:lnTo>
                  <a:lnTo>
                    <a:pt x="2106" y="2060"/>
                  </a:lnTo>
                  <a:lnTo>
                    <a:pt x="2109" y="2060"/>
                  </a:lnTo>
                  <a:lnTo>
                    <a:pt x="2072" y="2144"/>
                  </a:lnTo>
                  <a:close/>
                  <a:moveTo>
                    <a:pt x="2027" y="2065"/>
                  </a:moveTo>
                  <a:lnTo>
                    <a:pt x="2106" y="2060"/>
                  </a:lnTo>
                  <a:lnTo>
                    <a:pt x="2106" y="2063"/>
                  </a:lnTo>
                  <a:lnTo>
                    <a:pt x="1996" y="2068"/>
                  </a:lnTo>
                  <a:close/>
                  <a:moveTo>
                    <a:pt x="1713" y="1885"/>
                  </a:moveTo>
                  <a:lnTo>
                    <a:pt x="1620" y="1857"/>
                  </a:lnTo>
                  <a:lnTo>
                    <a:pt x="1708" y="1814"/>
                  </a:lnTo>
                  <a:close/>
                  <a:moveTo>
                    <a:pt x="1674" y="2023"/>
                  </a:moveTo>
                  <a:lnTo>
                    <a:pt x="1750" y="1967"/>
                  </a:lnTo>
                  <a:lnTo>
                    <a:pt x="1733" y="2037"/>
                  </a:lnTo>
                  <a:lnTo>
                    <a:pt x="1691" y="2029"/>
                  </a:lnTo>
                  <a:close/>
                  <a:moveTo>
                    <a:pt x="1812" y="2108"/>
                  </a:moveTo>
                  <a:lnTo>
                    <a:pt x="1832" y="2229"/>
                  </a:lnTo>
                  <a:lnTo>
                    <a:pt x="1832" y="2232"/>
                  </a:lnTo>
                  <a:lnTo>
                    <a:pt x="1770" y="2190"/>
                  </a:lnTo>
                  <a:lnTo>
                    <a:pt x="1772" y="2186"/>
                  </a:lnTo>
                  <a:lnTo>
                    <a:pt x="1733" y="2128"/>
                  </a:lnTo>
                  <a:lnTo>
                    <a:pt x="1812" y="2105"/>
                  </a:lnTo>
                  <a:lnTo>
                    <a:pt x="1776" y="2178"/>
                  </a:lnTo>
                  <a:lnTo>
                    <a:pt x="1775" y="2179"/>
                  </a:lnTo>
                  <a:close/>
                  <a:moveTo>
                    <a:pt x="1773" y="2184"/>
                  </a:moveTo>
                  <a:lnTo>
                    <a:pt x="1775" y="2179"/>
                  </a:lnTo>
                  <a:lnTo>
                    <a:pt x="1773" y="2187"/>
                  </a:lnTo>
                  <a:lnTo>
                    <a:pt x="1772" y="2186"/>
                  </a:lnTo>
                  <a:close/>
                  <a:moveTo>
                    <a:pt x="1826" y="2319"/>
                  </a:moveTo>
                  <a:lnTo>
                    <a:pt x="1911" y="2339"/>
                  </a:lnTo>
                  <a:lnTo>
                    <a:pt x="1818" y="2390"/>
                  </a:lnTo>
                  <a:lnTo>
                    <a:pt x="1824" y="2334"/>
                  </a:lnTo>
                  <a:close/>
                  <a:moveTo>
                    <a:pt x="1914" y="2339"/>
                  </a:moveTo>
                  <a:lnTo>
                    <a:pt x="1934" y="2370"/>
                  </a:lnTo>
                  <a:lnTo>
                    <a:pt x="1948" y="2393"/>
                  </a:lnTo>
                  <a:lnTo>
                    <a:pt x="1824" y="2393"/>
                  </a:lnTo>
                  <a:close/>
                  <a:moveTo>
                    <a:pt x="2106" y="2054"/>
                  </a:moveTo>
                  <a:lnTo>
                    <a:pt x="2106" y="2056"/>
                  </a:lnTo>
                  <a:lnTo>
                    <a:pt x="2038" y="1964"/>
                  </a:lnTo>
                  <a:lnTo>
                    <a:pt x="2035" y="1958"/>
                  </a:lnTo>
                  <a:close/>
                  <a:moveTo>
                    <a:pt x="2030" y="1958"/>
                  </a:moveTo>
                  <a:lnTo>
                    <a:pt x="1962" y="1978"/>
                  </a:lnTo>
                  <a:lnTo>
                    <a:pt x="1920" y="1989"/>
                  </a:lnTo>
                  <a:lnTo>
                    <a:pt x="1951" y="1890"/>
                  </a:lnTo>
                  <a:lnTo>
                    <a:pt x="1956" y="1876"/>
                  </a:lnTo>
                  <a:lnTo>
                    <a:pt x="1962" y="1885"/>
                  </a:lnTo>
                  <a:close/>
                  <a:moveTo>
                    <a:pt x="1877" y="1823"/>
                  </a:moveTo>
                  <a:lnTo>
                    <a:pt x="1835" y="1905"/>
                  </a:lnTo>
                  <a:lnTo>
                    <a:pt x="1801" y="1814"/>
                  </a:lnTo>
                  <a:lnTo>
                    <a:pt x="1886" y="1809"/>
                  </a:lnTo>
                  <a:close/>
                  <a:moveTo>
                    <a:pt x="1815" y="1724"/>
                  </a:moveTo>
                  <a:lnTo>
                    <a:pt x="1877" y="1721"/>
                  </a:lnTo>
                  <a:lnTo>
                    <a:pt x="1801" y="1809"/>
                  </a:lnTo>
                  <a:lnTo>
                    <a:pt x="1759" y="1738"/>
                  </a:lnTo>
                  <a:close/>
                  <a:moveTo>
                    <a:pt x="1801" y="1809"/>
                  </a:moveTo>
                  <a:lnTo>
                    <a:pt x="1804" y="1789"/>
                  </a:lnTo>
                  <a:lnTo>
                    <a:pt x="1815" y="1724"/>
                  </a:lnTo>
                  <a:close/>
                  <a:moveTo>
                    <a:pt x="1651" y="1766"/>
                  </a:moveTo>
                  <a:lnTo>
                    <a:pt x="1750" y="1744"/>
                  </a:lnTo>
                  <a:lnTo>
                    <a:pt x="1705" y="1814"/>
                  </a:lnTo>
                  <a:lnTo>
                    <a:pt x="1704" y="1813"/>
                  </a:lnTo>
                  <a:lnTo>
                    <a:pt x="1702" y="1814"/>
                  </a:lnTo>
                  <a:lnTo>
                    <a:pt x="1618" y="1857"/>
                  </a:lnTo>
                  <a:lnTo>
                    <a:pt x="1649" y="1766"/>
                  </a:lnTo>
                  <a:lnTo>
                    <a:pt x="1682" y="1793"/>
                  </a:lnTo>
                  <a:close/>
                  <a:moveTo>
                    <a:pt x="1697" y="1806"/>
                  </a:moveTo>
                  <a:lnTo>
                    <a:pt x="1682" y="1793"/>
                  </a:lnTo>
                  <a:lnTo>
                    <a:pt x="1705" y="1811"/>
                  </a:lnTo>
                  <a:lnTo>
                    <a:pt x="1704" y="1813"/>
                  </a:lnTo>
                  <a:close/>
                  <a:moveTo>
                    <a:pt x="1663" y="1955"/>
                  </a:moveTo>
                  <a:lnTo>
                    <a:pt x="1750" y="1964"/>
                  </a:lnTo>
                  <a:lnTo>
                    <a:pt x="1733" y="1975"/>
                  </a:lnTo>
                  <a:lnTo>
                    <a:pt x="1674" y="2020"/>
                  </a:lnTo>
                  <a:lnTo>
                    <a:pt x="1671" y="2001"/>
                  </a:lnTo>
                  <a:close/>
                  <a:moveTo>
                    <a:pt x="1674" y="2026"/>
                  </a:moveTo>
                  <a:lnTo>
                    <a:pt x="1733" y="2037"/>
                  </a:lnTo>
                  <a:lnTo>
                    <a:pt x="1685" y="2094"/>
                  </a:lnTo>
                  <a:lnTo>
                    <a:pt x="1682" y="2082"/>
                  </a:lnTo>
                  <a:close/>
                  <a:moveTo>
                    <a:pt x="1730" y="2125"/>
                  </a:moveTo>
                  <a:lnTo>
                    <a:pt x="1733" y="2040"/>
                  </a:lnTo>
                  <a:lnTo>
                    <a:pt x="1809" y="2102"/>
                  </a:lnTo>
                  <a:lnTo>
                    <a:pt x="1776" y="2111"/>
                  </a:lnTo>
                  <a:close/>
                  <a:moveTo>
                    <a:pt x="1790" y="2204"/>
                  </a:moveTo>
                  <a:lnTo>
                    <a:pt x="1835" y="2235"/>
                  </a:lnTo>
                  <a:lnTo>
                    <a:pt x="1767" y="2269"/>
                  </a:lnTo>
                  <a:lnTo>
                    <a:pt x="1773" y="2192"/>
                  </a:lnTo>
                  <a:close/>
                  <a:moveTo>
                    <a:pt x="1736" y="2353"/>
                  </a:moveTo>
                  <a:lnTo>
                    <a:pt x="1824" y="2319"/>
                  </a:lnTo>
                  <a:lnTo>
                    <a:pt x="1818" y="2379"/>
                  </a:lnTo>
                  <a:lnTo>
                    <a:pt x="1815" y="2393"/>
                  </a:lnTo>
                  <a:lnTo>
                    <a:pt x="1781" y="2424"/>
                  </a:lnTo>
                  <a:lnTo>
                    <a:pt x="1719" y="2477"/>
                  </a:lnTo>
                  <a:lnTo>
                    <a:pt x="1722" y="2455"/>
                  </a:lnTo>
                  <a:lnTo>
                    <a:pt x="1733" y="2353"/>
                  </a:lnTo>
                  <a:lnTo>
                    <a:pt x="1787" y="2379"/>
                  </a:lnTo>
                  <a:lnTo>
                    <a:pt x="1815" y="2393"/>
                  </a:lnTo>
                  <a:lnTo>
                    <a:pt x="1787" y="2379"/>
                  </a:lnTo>
                  <a:lnTo>
                    <a:pt x="1759" y="2365"/>
                  </a:lnTo>
                  <a:close/>
                  <a:moveTo>
                    <a:pt x="1815" y="2396"/>
                  </a:moveTo>
                  <a:lnTo>
                    <a:pt x="1840" y="2477"/>
                  </a:lnTo>
                  <a:lnTo>
                    <a:pt x="1840" y="2480"/>
                  </a:lnTo>
                  <a:lnTo>
                    <a:pt x="1716" y="2480"/>
                  </a:lnTo>
                  <a:close/>
                  <a:moveTo>
                    <a:pt x="1843" y="2480"/>
                  </a:moveTo>
                  <a:lnTo>
                    <a:pt x="1832" y="2438"/>
                  </a:lnTo>
                  <a:lnTo>
                    <a:pt x="1818" y="2396"/>
                  </a:lnTo>
                  <a:lnTo>
                    <a:pt x="1860" y="2396"/>
                  </a:lnTo>
                  <a:lnTo>
                    <a:pt x="1945" y="2396"/>
                  </a:lnTo>
                  <a:close/>
                  <a:moveTo>
                    <a:pt x="2111" y="2153"/>
                  </a:moveTo>
                  <a:lnTo>
                    <a:pt x="2151" y="2133"/>
                  </a:lnTo>
                  <a:lnTo>
                    <a:pt x="2145" y="2207"/>
                  </a:lnTo>
                  <a:lnTo>
                    <a:pt x="2058" y="2181"/>
                  </a:lnTo>
                  <a:close/>
                  <a:moveTo>
                    <a:pt x="2140" y="2057"/>
                  </a:moveTo>
                  <a:lnTo>
                    <a:pt x="2111" y="2063"/>
                  </a:lnTo>
                  <a:lnTo>
                    <a:pt x="2157" y="1981"/>
                  </a:lnTo>
                  <a:lnTo>
                    <a:pt x="2190" y="2048"/>
                  </a:lnTo>
                  <a:close/>
                  <a:moveTo>
                    <a:pt x="1959" y="1874"/>
                  </a:moveTo>
                  <a:lnTo>
                    <a:pt x="2032" y="1874"/>
                  </a:lnTo>
                  <a:lnTo>
                    <a:pt x="2030" y="1953"/>
                  </a:lnTo>
                  <a:close/>
                  <a:moveTo>
                    <a:pt x="1956" y="1871"/>
                  </a:moveTo>
                  <a:lnTo>
                    <a:pt x="1959" y="1837"/>
                  </a:lnTo>
                  <a:lnTo>
                    <a:pt x="1962" y="1789"/>
                  </a:lnTo>
                  <a:lnTo>
                    <a:pt x="2030" y="1871"/>
                  </a:lnTo>
                  <a:close/>
                  <a:moveTo>
                    <a:pt x="1756" y="1738"/>
                  </a:moveTo>
                  <a:lnTo>
                    <a:pt x="1764" y="1668"/>
                  </a:lnTo>
                  <a:lnTo>
                    <a:pt x="1815" y="1724"/>
                  </a:lnTo>
                  <a:close/>
                  <a:moveTo>
                    <a:pt x="1750" y="1738"/>
                  </a:moveTo>
                  <a:lnTo>
                    <a:pt x="1651" y="1761"/>
                  </a:lnTo>
                  <a:lnTo>
                    <a:pt x="1654" y="1755"/>
                  </a:lnTo>
                  <a:lnTo>
                    <a:pt x="1685" y="1710"/>
                  </a:lnTo>
                  <a:lnTo>
                    <a:pt x="1697" y="1715"/>
                  </a:lnTo>
                  <a:close/>
                  <a:moveTo>
                    <a:pt x="1660" y="1955"/>
                  </a:moveTo>
                  <a:lnTo>
                    <a:pt x="1671" y="2020"/>
                  </a:lnTo>
                  <a:lnTo>
                    <a:pt x="1571" y="2006"/>
                  </a:lnTo>
                  <a:lnTo>
                    <a:pt x="1567" y="2009"/>
                  </a:lnTo>
                  <a:lnTo>
                    <a:pt x="1558" y="1924"/>
                  </a:lnTo>
                  <a:lnTo>
                    <a:pt x="1657" y="1955"/>
                  </a:lnTo>
                  <a:lnTo>
                    <a:pt x="1630" y="1972"/>
                  </a:lnTo>
                  <a:close/>
                  <a:moveTo>
                    <a:pt x="1570" y="2006"/>
                  </a:moveTo>
                  <a:lnTo>
                    <a:pt x="1623" y="1975"/>
                  </a:lnTo>
                  <a:lnTo>
                    <a:pt x="1630" y="1972"/>
                  </a:lnTo>
                  <a:lnTo>
                    <a:pt x="1571" y="2006"/>
                  </a:lnTo>
                  <a:close/>
                  <a:moveTo>
                    <a:pt x="1685" y="2102"/>
                  </a:moveTo>
                  <a:lnTo>
                    <a:pt x="1728" y="2128"/>
                  </a:lnTo>
                  <a:lnTo>
                    <a:pt x="1697" y="2178"/>
                  </a:lnTo>
                  <a:close/>
                  <a:moveTo>
                    <a:pt x="1691" y="2599"/>
                  </a:moveTo>
                  <a:lnTo>
                    <a:pt x="1773" y="2562"/>
                  </a:lnTo>
                  <a:lnTo>
                    <a:pt x="1793" y="2661"/>
                  </a:lnTo>
                  <a:close/>
                  <a:moveTo>
                    <a:pt x="1776" y="2559"/>
                  </a:moveTo>
                  <a:lnTo>
                    <a:pt x="1739" y="2511"/>
                  </a:lnTo>
                  <a:lnTo>
                    <a:pt x="1719" y="2483"/>
                  </a:lnTo>
                  <a:lnTo>
                    <a:pt x="1840" y="2483"/>
                  </a:lnTo>
                  <a:lnTo>
                    <a:pt x="1793" y="2540"/>
                  </a:lnTo>
                  <a:close/>
                  <a:moveTo>
                    <a:pt x="1951" y="2393"/>
                  </a:moveTo>
                  <a:lnTo>
                    <a:pt x="1982" y="2300"/>
                  </a:lnTo>
                  <a:lnTo>
                    <a:pt x="2007" y="2353"/>
                  </a:lnTo>
                  <a:lnTo>
                    <a:pt x="2015" y="2370"/>
                  </a:lnTo>
                  <a:lnTo>
                    <a:pt x="1993" y="2379"/>
                  </a:lnTo>
                  <a:close/>
                  <a:moveTo>
                    <a:pt x="2125" y="2249"/>
                  </a:moveTo>
                  <a:lnTo>
                    <a:pt x="2145" y="2212"/>
                  </a:lnTo>
                  <a:lnTo>
                    <a:pt x="2146" y="2213"/>
                  </a:lnTo>
                  <a:close/>
                  <a:moveTo>
                    <a:pt x="2193" y="2046"/>
                  </a:moveTo>
                  <a:lnTo>
                    <a:pt x="2159" y="1978"/>
                  </a:lnTo>
                  <a:lnTo>
                    <a:pt x="2244" y="1995"/>
                  </a:lnTo>
                  <a:close/>
                  <a:moveTo>
                    <a:pt x="2131" y="1969"/>
                  </a:moveTo>
                  <a:lnTo>
                    <a:pt x="2035" y="1955"/>
                  </a:lnTo>
                  <a:lnTo>
                    <a:pt x="2098" y="1922"/>
                  </a:lnTo>
                  <a:lnTo>
                    <a:pt x="2032" y="1955"/>
                  </a:lnTo>
                  <a:lnTo>
                    <a:pt x="2035" y="1876"/>
                  </a:lnTo>
                  <a:lnTo>
                    <a:pt x="2136" y="1901"/>
                  </a:lnTo>
                  <a:lnTo>
                    <a:pt x="2140" y="1899"/>
                  </a:lnTo>
                  <a:lnTo>
                    <a:pt x="2154" y="1972"/>
                  </a:lnTo>
                  <a:close/>
                  <a:moveTo>
                    <a:pt x="2136" y="1901"/>
                  </a:moveTo>
                  <a:lnTo>
                    <a:pt x="2140" y="1902"/>
                  </a:lnTo>
                  <a:lnTo>
                    <a:pt x="2114" y="1913"/>
                  </a:lnTo>
                  <a:lnTo>
                    <a:pt x="2098" y="1922"/>
                  </a:lnTo>
                  <a:close/>
                  <a:moveTo>
                    <a:pt x="1928" y="1749"/>
                  </a:moveTo>
                  <a:lnTo>
                    <a:pt x="1959" y="1789"/>
                  </a:lnTo>
                  <a:lnTo>
                    <a:pt x="1888" y="1806"/>
                  </a:lnTo>
                  <a:close/>
                  <a:moveTo>
                    <a:pt x="1804" y="1811"/>
                  </a:moveTo>
                  <a:lnTo>
                    <a:pt x="1883" y="1721"/>
                  </a:lnTo>
                  <a:lnTo>
                    <a:pt x="1925" y="1747"/>
                  </a:lnTo>
                  <a:lnTo>
                    <a:pt x="1888" y="1803"/>
                  </a:lnTo>
                  <a:close/>
                  <a:moveTo>
                    <a:pt x="1761" y="1665"/>
                  </a:moveTo>
                  <a:lnTo>
                    <a:pt x="1753" y="1735"/>
                  </a:lnTo>
                  <a:lnTo>
                    <a:pt x="1691" y="1707"/>
                  </a:lnTo>
                  <a:close/>
                  <a:moveTo>
                    <a:pt x="1586" y="1727"/>
                  </a:moveTo>
                  <a:lnTo>
                    <a:pt x="1646" y="1662"/>
                  </a:lnTo>
                  <a:lnTo>
                    <a:pt x="1646" y="1727"/>
                  </a:lnTo>
                  <a:lnTo>
                    <a:pt x="1646" y="1761"/>
                  </a:lnTo>
                  <a:close/>
                  <a:moveTo>
                    <a:pt x="1646" y="1766"/>
                  </a:moveTo>
                  <a:lnTo>
                    <a:pt x="1615" y="1854"/>
                  </a:lnTo>
                  <a:lnTo>
                    <a:pt x="1572" y="1811"/>
                  </a:lnTo>
                  <a:lnTo>
                    <a:pt x="1601" y="1795"/>
                  </a:lnTo>
                  <a:close/>
                  <a:moveTo>
                    <a:pt x="1612" y="1859"/>
                  </a:moveTo>
                  <a:lnTo>
                    <a:pt x="1592" y="1879"/>
                  </a:lnTo>
                  <a:lnTo>
                    <a:pt x="1555" y="1919"/>
                  </a:lnTo>
                  <a:lnTo>
                    <a:pt x="1530" y="1890"/>
                  </a:lnTo>
                  <a:lnTo>
                    <a:pt x="1566" y="1821"/>
                  </a:lnTo>
                  <a:lnTo>
                    <a:pt x="1567" y="1817"/>
                  </a:lnTo>
                  <a:close/>
                  <a:moveTo>
                    <a:pt x="1566" y="1821"/>
                  </a:moveTo>
                  <a:lnTo>
                    <a:pt x="1567" y="1820"/>
                  </a:lnTo>
                  <a:lnTo>
                    <a:pt x="1555" y="1919"/>
                  </a:lnTo>
                  <a:close/>
                  <a:moveTo>
                    <a:pt x="1589" y="2096"/>
                  </a:moveTo>
                  <a:lnTo>
                    <a:pt x="1671" y="2026"/>
                  </a:lnTo>
                  <a:lnTo>
                    <a:pt x="1682" y="2096"/>
                  </a:lnTo>
                  <a:lnTo>
                    <a:pt x="1618" y="2096"/>
                  </a:lnTo>
                  <a:close/>
                  <a:moveTo>
                    <a:pt x="1688" y="2602"/>
                  </a:moveTo>
                  <a:lnTo>
                    <a:pt x="1682" y="2700"/>
                  </a:lnTo>
                  <a:lnTo>
                    <a:pt x="1651" y="2624"/>
                  </a:lnTo>
                  <a:close/>
                  <a:moveTo>
                    <a:pt x="1697" y="2926"/>
                  </a:moveTo>
                  <a:lnTo>
                    <a:pt x="1711" y="2878"/>
                  </a:lnTo>
                  <a:close/>
                  <a:moveTo>
                    <a:pt x="1668" y="2819"/>
                  </a:moveTo>
                  <a:lnTo>
                    <a:pt x="1708" y="2875"/>
                  </a:lnTo>
                  <a:lnTo>
                    <a:pt x="1657" y="2881"/>
                  </a:lnTo>
                  <a:close/>
                  <a:moveTo>
                    <a:pt x="1778" y="2559"/>
                  </a:moveTo>
                  <a:lnTo>
                    <a:pt x="1829" y="2500"/>
                  </a:lnTo>
                  <a:lnTo>
                    <a:pt x="1843" y="2486"/>
                  </a:lnTo>
                  <a:lnTo>
                    <a:pt x="1863" y="2619"/>
                  </a:lnTo>
                  <a:close/>
                  <a:moveTo>
                    <a:pt x="2247" y="1992"/>
                  </a:moveTo>
                  <a:lnTo>
                    <a:pt x="2162" y="1975"/>
                  </a:lnTo>
                  <a:lnTo>
                    <a:pt x="2241" y="1924"/>
                  </a:lnTo>
                  <a:lnTo>
                    <a:pt x="2247" y="1981"/>
                  </a:lnTo>
                  <a:close/>
                  <a:moveTo>
                    <a:pt x="1970" y="1795"/>
                  </a:moveTo>
                  <a:lnTo>
                    <a:pt x="1965" y="1789"/>
                  </a:lnTo>
                  <a:lnTo>
                    <a:pt x="2032" y="1797"/>
                  </a:lnTo>
                  <a:lnTo>
                    <a:pt x="2030" y="1871"/>
                  </a:lnTo>
                  <a:close/>
                  <a:moveTo>
                    <a:pt x="1736" y="1676"/>
                  </a:moveTo>
                  <a:lnTo>
                    <a:pt x="1685" y="1707"/>
                  </a:lnTo>
                  <a:lnTo>
                    <a:pt x="1649" y="1659"/>
                  </a:lnTo>
                  <a:lnTo>
                    <a:pt x="1756" y="1665"/>
                  </a:lnTo>
                  <a:close/>
                  <a:moveTo>
                    <a:pt x="1697" y="2379"/>
                  </a:moveTo>
                  <a:lnTo>
                    <a:pt x="1705" y="2266"/>
                  </a:lnTo>
                  <a:lnTo>
                    <a:pt x="1713" y="2297"/>
                  </a:lnTo>
                  <a:lnTo>
                    <a:pt x="1730" y="2353"/>
                  </a:lnTo>
                  <a:lnTo>
                    <a:pt x="1713" y="2472"/>
                  </a:lnTo>
                  <a:lnTo>
                    <a:pt x="1708" y="2438"/>
                  </a:lnTo>
                  <a:close/>
                  <a:moveTo>
                    <a:pt x="1649" y="2627"/>
                  </a:moveTo>
                  <a:lnTo>
                    <a:pt x="1663" y="2664"/>
                  </a:lnTo>
                  <a:lnTo>
                    <a:pt x="1680" y="2703"/>
                  </a:lnTo>
                  <a:lnTo>
                    <a:pt x="1646" y="2729"/>
                  </a:lnTo>
                  <a:close/>
                  <a:moveTo>
                    <a:pt x="1657" y="2884"/>
                  </a:moveTo>
                  <a:lnTo>
                    <a:pt x="1691" y="2929"/>
                  </a:lnTo>
                  <a:lnTo>
                    <a:pt x="1632" y="2926"/>
                  </a:lnTo>
                  <a:lnTo>
                    <a:pt x="1640" y="2912"/>
                  </a:lnTo>
                  <a:close/>
                  <a:moveTo>
                    <a:pt x="1694" y="2932"/>
                  </a:moveTo>
                  <a:lnTo>
                    <a:pt x="1666" y="3000"/>
                  </a:lnTo>
                  <a:lnTo>
                    <a:pt x="1632" y="2929"/>
                  </a:lnTo>
                  <a:close/>
                  <a:moveTo>
                    <a:pt x="1798" y="2658"/>
                  </a:moveTo>
                  <a:lnTo>
                    <a:pt x="1778" y="2565"/>
                  </a:lnTo>
                  <a:lnTo>
                    <a:pt x="1793" y="2573"/>
                  </a:lnTo>
                  <a:lnTo>
                    <a:pt x="1863" y="2621"/>
                  </a:lnTo>
                  <a:close/>
                  <a:moveTo>
                    <a:pt x="2238" y="1922"/>
                  </a:moveTo>
                  <a:lnTo>
                    <a:pt x="2157" y="1975"/>
                  </a:lnTo>
                  <a:lnTo>
                    <a:pt x="2145" y="1916"/>
                  </a:lnTo>
                  <a:lnTo>
                    <a:pt x="2142" y="1905"/>
                  </a:lnTo>
                  <a:close/>
                  <a:moveTo>
                    <a:pt x="2001" y="1755"/>
                  </a:moveTo>
                  <a:lnTo>
                    <a:pt x="1962" y="1786"/>
                  </a:lnTo>
                  <a:lnTo>
                    <a:pt x="1931" y="1749"/>
                  </a:lnTo>
                  <a:close/>
                  <a:moveTo>
                    <a:pt x="1835" y="1668"/>
                  </a:moveTo>
                  <a:lnTo>
                    <a:pt x="1826" y="1693"/>
                  </a:lnTo>
                  <a:lnTo>
                    <a:pt x="1815" y="1721"/>
                  </a:lnTo>
                  <a:lnTo>
                    <a:pt x="1764" y="1665"/>
                  </a:lnTo>
                  <a:close/>
                  <a:moveTo>
                    <a:pt x="1584" y="1727"/>
                  </a:moveTo>
                  <a:lnTo>
                    <a:pt x="1572" y="1690"/>
                  </a:lnTo>
                  <a:lnTo>
                    <a:pt x="1643" y="1662"/>
                  </a:lnTo>
                  <a:close/>
                  <a:moveTo>
                    <a:pt x="1471" y="1668"/>
                  </a:moveTo>
                  <a:lnTo>
                    <a:pt x="1437" y="1648"/>
                  </a:lnTo>
                  <a:lnTo>
                    <a:pt x="1445" y="1642"/>
                  </a:lnTo>
                  <a:lnTo>
                    <a:pt x="1452" y="1638"/>
                  </a:lnTo>
                  <a:lnTo>
                    <a:pt x="1440" y="1645"/>
                  </a:lnTo>
                  <a:lnTo>
                    <a:pt x="1471" y="1583"/>
                  </a:lnTo>
                  <a:lnTo>
                    <a:pt x="1476" y="1574"/>
                  </a:lnTo>
                  <a:lnTo>
                    <a:pt x="1491" y="1617"/>
                  </a:lnTo>
                  <a:lnTo>
                    <a:pt x="1487" y="1619"/>
                  </a:lnTo>
                  <a:close/>
                  <a:moveTo>
                    <a:pt x="1488" y="1617"/>
                  </a:moveTo>
                  <a:lnTo>
                    <a:pt x="1487" y="1619"/>
                  </a:lnTo>
                  <a:lnTo>
                    <a:pt x="1452" y="1638"/>
                  </a:lnTo>
                  <a:close/>
                  <a:moveTo>
                    <a:pt x="1338" y="1557"/>
                  </a:moveTo>
                  <a:lnTo>
                    <a:pt x="1395" y="1535"/>
                  </a:lnTo>
                  <a:lnTo>
                    <a:pt x="1403" y="1574"/>
                  </a:lnTo>
                  <a:close/>
                  <a:moveTo>
                    <a:pt x="1231" y="1399"/>
                  </a:moveTo>
                  <a:lnTo>
                    <a:pt x="1174" y="1408"/>
                  </a:lnTo>
                  <a:lnTo>
                    <a:pt x="1245" y="1371"/>
                  </a:lnTo>
                  <a:close/>
                  <a:moveTo>
                    <a:pt x="1259" y="1320"/>
                  </a:moveTo>
                  <a:lnTo>
                    <a:pt x="1270" y="1287"/>
                  </a:lnTo>
                  <a:lnTo>
                    <a:pt x="1282" y="1253"/>
                  </a:lnTo>
                  <a:lnTo>
                    <a:pt x="1290" y="1264"/>
                  </a:lnTo>
                  <a:lnTo>
                    <a:pt x="1330" y="1306"/>
                  </a:lnTo>
                  <a:close/>
                  <a:moveTo>
                    <a:pt x="1426" y="1287"/>
                  </a:moveTo>
                  <a:lnTo>
                    <a:pt x="1460" y="1236"/>
                  </a:lnTo>
                  <a:lnTo>
                    <a:pt x="1468" y="1224"/>
                  </a:lnTo>
                  <a:lnTo>
                    <a:pt x="1471" y="1272"/>
                  </a:lnTo>
                  <a:lnTo>
                    <a:pt x="1474" y="1312"/>
                  </a:lnTo>
                  <a:close/>
                  <a:moveTo>
                    <a:pt x="1581" y="1120"/>
                  </a:moveTo>
                  <a:lnTo>
                    <a:pt x="1592" y="1058"/>
                  </a:lnTo>
                  <a:lnTo>
                    <a:pt x="1626" y="1103"/>
                  </a:lnTo>
                  <a:close/>
                  <a:moveTo>
                    <a:pt x="1801" y="996"/>
                  </a:moveTo>
                  <a:lnTo>
                    <a:pt x="1784" y="945"/>
                  </a:lnTo>
                  <a:lnTo>
                    <a:pt x="1815" y="956"/>
                  </a:lnTo>
                  <a:lnTo>
                    <a:pt x="1838" y="965"/>
                  </a:lnTo>
                  <a:close/>
                  <a:moveTo>
                    <a:pt x="1287" y="496"/>
                  </a:moveTo>
                  <a:lnTo>
                    <a:pt x="1163" y="384"/>
                  </a:lnTo>
                  <a:lnTo>
                    <a:pt x="1341" y="403"/>
                  </a:lnTo>
                  <a:close/>
                  <a:moveTo>
                    <a:pt x="302" y="474"/>
                  </a:moveTo>
                  <a:lnTo>
                    <a:pt x="204" y="590"/>
                  </a:lnTo>
                  <a:lnTo>
                    <a:pt x="201" y="592"/>
                  </a:lnTo>
                  <a:lnTo>
                    <a:pt x="88" y="522"/>
                  </a:lnTo>
                  <a:close/>
                  <a:moveTo>
                    <a:pt x="243" y="604"/>
                  </a:moveTo>
                  <a:lnTo>
                    <a:pt x="229" y="598"/>
                  </a:lnTo>
                  <a:lnTo>
                    <a:pt x="207" y="592"/>
                  </a:lnTo>
                  <a:lnTo>
                    <a:pt x="302" y="479"/>
                  </a:lnTo>
                  <a:close/>
                  <a:moveTo>
                    <a:pt x="483" y="423"/>
                  </a:moveTo>
                  <a:lnTo>
                    <a:pt x="486" y="508"/>
                  </a:lnTo>
                  <a:lnTo>
                    <a:pt x="396" y="477"/>
                  </a:lnTo>
                  <a:close/>
                  <a:moveTo>
                    <a:pt x="943" y="835"/>
                  </a:moveTo>
                  <a:lnTo>
                    <a:pt x="813" y="886"/>
                  </a:lnTo>
                  <a:lnTo>
                    <a:pt x="788" y="835"/>
                  </a:lnTo>
                  <a:close/>
                  <a:moveTo>
                    <a:pt x="918" y="1069"/>
                  </a:moveTo>
                  <a:lnTo>
                    <a:pt x="844" y="1188"/>
                  </a:lnTo>
                  <a:lnTo>
                    <a:pt x="785" y="1081"/>
                  </a:lnTo>
                  <a:close/>
                  <a:moveTo>
                    <a:pt x="1110" y="1360"/>
                  </a:moveTo>
                  <a:lnTo>
                    <a:pt x="1087" y="1428"/>
                  </a:lnTo>
                  <a:lnTo>
                    <a:pt x="1047" y="1380"/>
                  </a:lnTo>
                  <a:close/>
                  <a:moveTo>
                    <a:pt x="1163" y="1414"/>
                  </a:moveTo>
                  <a:lnTo>
                    <a:pt x="1107" y="1473"/>
                  </a:lnTo>
                  <a:lnTo>
                    <a:pt x="1090" y="1433"/>
                  </a:lnTo>
                  <a:close/>
                  <a:moveTo>
                    <a:pt x="1143" y="1529"/>
                  </a:moveTo>
                  <a:lnTo>
                    <a:pt x="1152" y="1521"/>
                  </a:lnTo>
                  <a:lnTo>
                    <a:pt x="1174" y="1493"/>
                  </a:lnTo>
                  <a:lnTo>
                    <a:pt x="1197" y="1555"/>
                  </a:lnTo>
                  <a:close/>
                  <a:moveTo>
                    <a:pt x="1290" y="1577"/>
                  </a:moveTo>
                  <a:lnTo>
                    <a:pt x="1335" y="1560"/>
                  </a:lnTo>
                  <a:lnTo>
                    <a:pt x="1335" y="1600"/>
                  </a:lnTo>
                  <a:lnTo>
                    <a:pt x="1287" y="1580"/>
                  </a:lnTo>
                  <a:close/>
                  <a:moveTo>
                    <a:pt x="1471" y="1670"/>
                  </a:moveTo>
                  <a:lnTo>
                    <a:pt x="1460" y="1684"/>
                  </a:lnTo>
                  <a:lnTo>
                    <a:pt x="1440" y="1651"/>
                  </a:lnTo>
                  <a:close/>
                  <a:moveTo>
                    <a:pt x="1460" y="1687"/>
                  </a:moveTo>
                  <a:lnTo>
                    <a:pt x="1471" y="1673"/>
                  </a:lnTo>
                  <a:lnTo>
                    <a:pt x="1488" y="1715"/>
                  </a:lnTo>
                  <a:close/>
                  <a:moveTo>
                    <a:pt x="1586" y="1730"/>
                  </a:moveTo>
                  <a:lnTo>
                    <a:pt x="1646" y="1763"/>
                  </a:lnTo>
                  <a:lnTo>
                    <a:pt x="1572" y="1809"/>
                  </a:lnTo>
                  <a:close/>
                  <a:moveTo>
                    <a:pt x="1530" y="1893"/>
                  </a:moveTo>
                  <a:lnTo>
                    <a:pt x="1550" y="1913"/>
                  </a:lnTo>
                  <a:lnTo>
                    <a:pt x="1555" y="1922"/>
                  </a:lnTo>
                  <a:lnTo>
                    <a:pt x="1513" y="1953"/>
                  </a:lnTo>
                  <a:close/>
                  <a:moveTo>
                    <a:pt x="1510" y="1955"/>
                  </a:moveTo>
                  <a:lnTo>
                    <a:pt x="1555" y="1924"/>
                  </a:lnTo>
                  <a:lnTo>
                    <a:pt x="1564" y="2006"/>
                  </a:lnTo>
                  <a:close/>
                  <a:moveTo>
                    <a:pt x="1567" y="2012"/>
                  </a:moveTo>
                  <a:lnTo>
                    <a:pt x="1668" y="2026"/>
                  </a:lnTo>
                  <a:lnTo>
                    <a:pt x="1586" y="2096"/>
                  </a:lnTo>
                  <a:close/>
                  <a:moveTo>
                    <a:pt x="1651" y="2156"/>
                  </a:moveTo>
                  <a:lnTo>
                    <a:pt x="1682" y="2102"/>
                  </a:lnTo>
                  <a:lnTo>
                    <a:pt x="1697" y="2181"/>
                  </a:lnTo>
                  <a:close/>
                  <a:moveTo>
                    <a:pt x="1767" y="2192"/>
                  </a:moveTo>
                  <a:lnTo>
                    <a:pt x="1705" y="2257"/>
                  </a:lnTo>
                  <a:lnTo>
                    <a:pt x="1699" y="2187"/>
                  </a:lnTo>
                  <a:close/>
                  <a:moveTo>
                    <a:pt x="1694" y="2387"/>
                  </a:moveTo>
                  <a:lnTo>
                    <a:pt x="1699" y="2413"/>
                  </a:lnTo>
                  <a:lnTo>
                    <a:pt x="1713" y="2483"/>
                  </a:lnTo>
                  <a:lnTo>
                    <a:pt x="1674" y="2506"/>
                  </a:lnTo>
                  <a:lnTo>
                    <a:pt x="1668" y="2508"/>
                  </a:lnTo>
                  <a:close/>
                  <a:moveTo>
                    <a:pt x="1666" y="2517"/>
                  </a:moveTo>
                  <a:lnTo>
                    <a:pt x="1685" y="2599"/>
                  </a:lnTo>
                  <a:lnTo>
                    <a:pt x="1646" y="26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5633817" y="5479168"/>
              <a:ext cx="16920" cy="15480"/>
            </a:xfrm>
            <a:custGeom>
              <a:avLst/>
              <a:gdLst/>
              <a:ahLst/>
              <a:cxnLst/>
              <a:rect l="l" t="t" r="r" b="b"/>
              <a:pathLst>
                <a:path w="48" h="44" extrusionOk="0">
                  <a:moveTo>
                    <a:pt x="45" y="2"/>
                  </a:moveTo>
                  <a:lnTo>
                    <a:pt x="45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47" y="35"/>
                  </a:lnTo>
                  <a:close/>
                  <a:moveTo>
                    <a:pt x="3" y="36"/>
                  </a:moveTo>
                  <a:lnTo>
                    <a:pt x="2" y="36"/>
                  </a:lnTo>
                  <a:lnTo>
                    <a:pt x="42" y="2"/>
                  </a:lnTo>
                  <a:lnTo>
                    <a:pt x="42" y="4"/>
                  </a:lnTo>
                  <a:close/>
                  <a:moveTo>
                    <a:pt x="0" y="39"/>
                  </a:moveTo>
                  <a:lnTo>
                    <a:pt x="0" y="42"/>
                  </a:lnTo>
                  <a:lnTo>
                    <a:pt x="48" y="44"/>
                  </a:lnTo>
                  <a:lnTo>
                    <a:pt x="47" y="39"/>
                  </a:lnTo>
                  <a:lnTo>
                    <a:pt x="3" y="36"/>
                  </a:lnTo>
                  <a:close/>
                  <a:moveTo>
                    <a:pt x="47" y="35"/>
                  </a:moveTo>
                  <a:lnTo>
                    <a:pt x="48" y="39"/>
                  </a:lnTo>
                  <a:lnTo>
                    <a:pt x="47" y="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070137" y="4196848"/>
              <a:ext cx="84960" cy="108360"/>
            </a:xfrm>
            <a:custGeom>
              <a:avLst/>
              <a:gdLst/>
              <a:ahLst/>
              <a:cxnLst/>
              <a:rect l="l" t="t" r="r" b="b"/>
              <a:pathLst>
                <a:path w="237" h="302" extrusionOk="0">
                  <a:moveTo>
                    <a:pt x="23" y="166"/>
                  </a:moveTo>
                  <a:lnTo>
                    <a:pt x="85" y="144"/>
                  </a:lnTo>
                  <a:lnTo>
                    <a:pt x="51" y="192"/>
                  </a:lnTo>
                  <a:lnTo>
                    <a:pt x="90" y="214"/>
                  </a:lnTo>
                  <a:lnTo>
                    <a:pt x="68" y="254"/>
                  </a:lnTo>
                  <a:lnTo>
                    <a:pt x="104" y="302"/>
                  </a:lnTo>
                  <a:lnTo>
                    <a:pt x="130" y="214"/>
                  </a:lnTo>
                  <a:lnTo>
                    <a:pt x="152" y="158"/>
                  </a:lnTo>
                  <a:lnTo>
                    <a:pt x="155" y="155"/>
                  </a:lnTo>
                  <a:lnTo>
                    <a:pt x="175" y="135"/>
                  </a:lnTo>
                  <a:lnTo>
                    <a:pt x="181" y="195"/>
                  </a:lnTo>
                  <a:lnTo>
                    <a:pt x="195" y="245"/>
                  </a:lnTo>
                  <a:lnTo>
                    <a:pt x="198" y="244"/>
                  </a:lnTo>
                  <a:lnTo>
                    <a:pt x="206" y="192"/>
                  </a:lnTo>
                  <a:lnTo>
                    <a:pt x="229" y="217"/>
                  </a:lnTo>
                  <a:lnTo>
                    <a:pt x="236" y="226"/>
                  </a:lnTo>
                  <a:lnTo>
                    <a:pt x="237" y="226"/>
                  </a:lnTo>
                  <a:lnTo>
                    <a:pt x="236" y="222"/>
                  </a:lnTo>
                  <a:lnTo>
                    <a:pt x="209" y="189"/>
                  </a:lnTo>
                  <a:lnTo>
                    <a:pt x="227" y="181"/>
                  </a:lnTo>
                  <a:lnTo>
                    <a:pt x="226" y="175"/>
                  </a:lnTo>
                  <a:lnTo>
                    <a:pt x="192" y="116"/>
                  </a:lnTo>
                  <a:lnTo>
                    <a:pt x="158" y="85"/>
                  </a:lnTo>
                  <a:lnTo>
                    <a:pt x="133" y="34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9" y="113"/>
                  </a:lnTo>
                  <a:lnTo>
                    <a:pt x="68" y="37"/>
                  </a:lnTo>
                  <a:lnTo>
                    <a:pt x="65" y="37"/>
                  </a:lnTo>
                  <a:lnTo>
                    <a:pt x="65" y="39"/>
                  </a:lnTo>
                  <a:lnTo>
                    <a:pt x="20" y="17"/>
                  </a:lnTo>
                  <a:lnTo>
                    <a:pt x="0" y="71"/>
                  </a:lnTo>
                  <a:close/>
                  <a:moveTo>
                    <a:pt x="236" y="226"/>
                  </a:moveTo>
                  <a:lnTo>
                    <a:pt x="237" y="229"/>
                  </a:lnTo>
                  <a:lnTo>
                    <a:pt x="198" y="245"/>
                  </a:lnTo>
                  <a:lnTo>
                    <a:pt x="198" y="244"/>
                  </a:lnTo>
                  <a:close/>
                  <a:moveTo>
                    <a:pt x="227" y="181"/>
                  </a:moveTo>
                  <a:lnTo>
                    <a:pt x="229" y="181"/>
                  </a:lnTo>
                  <a:lnTo>
                    <a:pt x="237" y="223"/>
                  </a:lnTo>
                  <a:lnTo>
                    <a:pt x="236" y="222"/>
                  </a:lnTo>
                  <a:close/>
                  <a:moveTo>
                    <a:pt x="189" y="124"/>
                  </a:moveTo>
                  <a:lnTo>
                    <a:pt x="192" y="121"/>
                  </a:lnTo>
                  <a:lnTo>
                    <a:pt x="203" y="178"/>
                  </a:lnTo>
                  <a:lnTo>
                    <a:pt x="178" y="133"/>
                  </a:lnTo>
                  <a:close/>
                  <a:moveTo>
                    <a:pt x="203" y="189"/>
                  </a:moveTo>
                  <a:lnTo>
                    <a:pt x="195" y="240"/>
                  </a:lnTo>
                  <a:lnTo>
                    <a:pt x="183" y="195"/>
                  </a:lnTo>
                  <a:close/>
                  <a:moveTo>
                    <a:pt x="175" y="133"/>
                  </a:moveTo>
                  <a:lnTo>
                    <a:pt x="155" y="155"/>
                  </a:lnTo>
                  <a:lnTo>
                    <a:pt x="161" y="96"/>
                  </a:lnTo>
                  <a:close/>
                  <a:moveTo>
                    <a:pt x="107" y="124"/>
                  </a:moveTo>
                  <a:lnTo>
                    <a:pt x="158" y="90"/>
                  </a:lnTo>
                  <a:lnTo>
                    <a:pt x="152" y="155"/>
                  </a:lnTo>
                  <a:close/>
                  <a:moveTo>
                    <a:pt x="133" y="147"/>
                  </a:moveTo>
                  <a:lnTo>
                    <a:pt x="147" y="155"/>
                  </a:lnTo>
                  <a:lnTo>
                    <a:pt x="104" y="144"/>
                  </a:lnTo>
                  <a:lnTo>
                    <a:pt x="93" y="141"/>
                  </a:lnTo>
                  <a:lnTo>
                    <a:pt x="104" y="127"/>
                  </a:lnTo>
                  <a:close/>
                  <a:moveTo>
                    <a:pt x="90" y="144"/>
                  </a:moveTo>
                  <a:lnTo>
                    <a:pt x="150" y="161"/>
                  </a:lnTo>
                  <a:lnTo>
                    <a:pt x="93" y="214"/>
                  </a:lnTo>
                  <a:lnTo>
                    <a:pt x="90" y="172"/>
                  </a:lnTo>
                  <a:close/>
                  <a:moveTo>
                    <a:pt x="93" y="217"/>
                  </a:moveTo>
                  <a:lnTo>
                    <a:pt x="124" y="217"/>
                  </a:lnTo>
                  <a:lnTo>
                    <a:pt x="73" y="251"/>
                  </a:lnTo>
                  <a:close/>
                  <a:moveTo>
                    <a:pt x="130" y="214"/>
                  </a:moveTo>
                  <a:lnTo>
                    <a:pt x="96" y="214"/>
                  </a:lnTo>
                  <a:lnTo>
                    <a:pt x="150" y="164"/>
                  </a:lnTo>
                  <a:close/>
                  <a:moveTo>
                    <a:pt x="107" y="121"/>
                  </a:moveTo>
                  <a:lnTo>
                    <a:pt x="133" y="42"/>
                  </a:lnTo>
                  <a:lnTo>
                    <a:pt x="158" y="90"/>
                  </a:lnTo>
                  <a:close/>
                  <a:moveTo>
                    <a:pt x="90" y="138"/>
                  </a:moveTo>
                  <a:lnTo>
                    <a:pt x="73" y="54"/>
                  </a:lnTo>
                  <a:lnTo>
                    <a:pt x="102" y="124"/>
                  </a:lnTo>
                  <a:close/>
                  <a:moveTo>
                    <a:pt x="6" y="76"/>
                  </a:moveTo>
                  <a:lnTo>
                    <a:pt x="68" y="48"/>
                  </a:lnTo>
                  <a:lnTo>
                    <a:pt x="51" y="90"/>
                  </a:lnTo>
                  <a:lnTo>
                    <a:pt x="23" y="164"/>
                  </a:lnTo>
                  <a:close/>
                  <a:moveTo>
                    <a:pt x="31" y="158"/>
                  </a:moveTo>
                  <a:lnTo>
                    <a:pt x="71" y="51"/>
                  </a:lnTo>
                  <a:lnTo>
                    <a:pt x="88" y="141"/>
                  </a:lnTo>
                  <a:lnTo>
                    <a:pt x="28" y="164"/>
                  </a:lnTo>
                  <a:close/>
                  <a:moveTo>
                    <a:pt x="88" y="147"/>
                  </a:moveTo>
                  <a:lnTo>
                    <a:pt x="90" y="181"/>
                  </a:lnTo>
                  <a:lnTo>
                    <a:pt x="93" y="214"/>
                  </a:lnTo>
                  <a:lnTo>
                    <a:pt x="54" y="192"/>
                  </a:lnTo>
                  <a:close/>
                  <a:moveTo>
                    <a:pt x="104" y="302"/>
                  </a:moveTo>
                  <a:lnTo>
                    <a:pt x="71" y="257"/>
                  </a:lnTo>
                  <a:lnTo>
                    <a:pt x="127" y="217"/>
                  </a:lnTo>
                  <a:close/>
                  <a:moveTo>
                    <a:pt x="178" y="141"/>
                  </a:moveTo>
                  <a:lnTo>
                    <a:pt x="203" y="189"/>
                  </a:lnTo>
                  <a:lnTo>
                    <a:pt x="200" y="189"/>
                  </a:lnTo>
                  <a:lnTo>
                    <a:pt x="183" y="195"/>
                  </a:lnTo>
                  <a:close/>
                  <a:moveTo>
                    <a:pt x="206" y="186"/>
                  </a:moveTo>
                  <a:lnTo>
                    <a:pt x="195" y="127"/>
                  </a:lnTo>
                  <a:lnTo>
                    <a:pt x="226" y="178"/>
                  </a:lnTo>
                  <a:close/>
                  <a:moveTo>
                    <a:pt x="189" y="118"/>
                  </a:moveTo>
                  <a:lnTo>
                    <a:pt x="175" y="130"/>
                  </a:lnTo>
                  <a:lnTo>
                    <a:pt x="169" y="116"/>
                  </a:lnTo>
                  <a:lnTo>
                    <a:pt x="161" y="93"/>
                  </a:lnTo>
                  <a:close/>
                  <a:moveTo>
                    <a:pt x="130" y="39"/>
                  </a:moveTo>
                  <a:lnTo>
                    <a:pt x="110" y="104"/>
                  </a:lnTo>
                  <a:lnTo>
                    <a:pt x="104" y="118"/>
                  </a:lnTo>
                  <a:lnTo>
                    <a:pt x="93" y="6"/>
                  </a:lnTo>
                  <a:close/>
                  <a:moveTo>
                    <a:pt x="23" y="23"/>
                  </a:moveTo>
                  <a:lnTo>
                    <a:pt x="65" y="42"/>
                  </a:lnTo>
                  <a:lnTo>
                    <a:pt x="11" y="68"/>
                  </a:lnTo>
                  <a:lnTo>
                    <a:pt x="3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9457" y="4183528"/>
              <a:ext cx="56880" cy="43560"/>
            </a:xfrm>
            <a:custGeom>
              <a:avLst/>
              <a:gdLst/>
              <a:ahLst/>
              <a:cxnLst/>
              <a:rect l="l" t="t" r="r" b="b"/>
              <a:pathLst>
                <a:path w="159" h="122" extrusionOk="0">
                  <a:moveTo>
                    <a:pt x="1" y="54"/>
                  </a:moveTo>
                  <a:lnTo>
                    <a:pt x="41" y="74"/>
                  </a:lnTo>
                  <a:lnTo>
                    <a:pt x="61" y="105"/>
                  </a:lnTo>
                  <a:lnTo>
                    <a:pt x="109" y="122"/>
                  </a:lnTo>
                  <a:lnTo>
                    <a:pt x="145" y="79"/>
                  </a:lnTo>
                  <a:lnTo>
                    <a:pt x="159" y="31"/>
                  </a:lnTo>
                  <a:lnTo>
                    <a:pt x="155" y="29"/>
                  </a:lnTo>
                  <a:lnTo>
                    <a:pt x="134" y="40"/>
                  </a:lnTo>
                  <a:lnTo>
                    <a:pt x="109" y="51"/>
                  </a:lnTo>
                  <a:lnTo>
                    <a:pt x="109" y="28"/>
                  </a:lnTo>
                  <a:lnTo>
                    <a:pt x="109" y="9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61" y="28"/>
                  </a:lnTo>
                  <a:lnTo>
                    <a:pt x="11" y="8"/>
                  </a:lnTo>
                  <a:lnTo>
                    <a:pt x="4" y="9"/>
                  </a:lnTo>
                  <a:lnTo>
                    <a:pt x="58" y="31"/>
                  </a:lnTo>
                  <a:lnTo>
                    <a:pt x="38" y="37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4"/>
                  </a:lnTo>
                  <a:close/>
                  <a:moveTo>
                    <a:pt x="109" y="9"/>
                  </a:moveTo>
                  <a:lnTo>
                    <a:pt x="157" y="28"/>
                  </a:lnTo>
                  <a:lnTo>
                    <a:pt x="155" y="29"/>
                  </a:lnTo>
                  <a:close/>
                  <a:moveTo>
                    <a:pt x="11" y="8"/>
                  </a:moveTo>
                  <a:lnTo>
                    <a:pt x="7" y="6"/>
                  </a:lnTo>
                  <a:lnTo>
                    <a:pt x="58" y="0"/>
                  </a:lnTo>
                  <a:lnTo>
                    <a:pt x="58" y="1"/>
                  </a:lnTo>
                  <a:close/>
                  <a:moveTo>
                    <a:pt x="2" y="48"/>
                  </a:moveTo>
                  <a:lnTo>
                    <a:pt x="1" y="48"/>
                  </a:lnTo>
                  <a:lnTo>
                    <a:pt x="4" y="9"/>
                  </a:lnTo>
                  <a:close/>
                  <a:moveTo>
                    <a:pt x="145" y="76"/>
                  </a:moveTo>
                  <a:lnTo>
                    <a:pt x="111" y="116"/>
                  </a:lnTo>
                  <a:lnTo>
                    <a:pt x="109" y="71"/>
                  </a:lnTo>
                  <a:lnTo>
                    <a:pt x="109" y="57"/>
                  </a:lnTo>
                  <a:lnTo>
                    <a:pt x="157" y="34"/>
                  </a:lnTo>
                  <a:close/>
                  <a:moveTo>
                    <a:pt x="44" y="74"/>
                  </a:moveTo>
                  <a:lnTo>
                    <a:pt x="100" y="60"/>
                  </a:lnTo>
                  <a:lnTo>
                    <a:pt x="61" y="102"/>
                  </a:lnTo>
                  <a:close/>
                  <a:moveTo>
                    <a:pt x="63" y="34"/>
                  </a:moveTo>
                  <a:lnTo>
                    <a:pt x="69" y="37"/>
                  </a:lnTo>
                  <a:lnTo>
                    <a:pt x="100" y="54"/>
                  </a:lnTo>
                  <a:lnTo>
                    <a:pt x="44" y="68"/>
                  </a:lnTo>
                  <a:close/>
                  <a:moveTo>
                    <a:pt x="103" y="54"/>
                  </a:moveTo>
                  <a:lnTo>
                    <a:pt x="72" y="37"/>
                  </a:lnTo>
                  <a:lnTo>
                    <a:pt x="63" y="31"/>
                  </a:lnTo>
                  <a:lnTo>
                    <a:pt x="61" y="3"/>
                  </a:lnTo>
                  <a:lnTo>
                    <a:pt x="103" y="9"/>
                  </a:lnTo>
                  <a:close/>
                  <a:moveTo>
                    <a:pt x="61" y="34"/>
                  </a:moveTo>
                  <a:lnTo>
                    <a:pt x="41" y="71"/>
                  </a:lnTo>
                  <a:lnTo>
                    <a:pt x="4" y="51"/>
                  </a:lnTo>
                  <a:close/>
                  <a:moveTo>
                    <a:pt x="103" y="60"/>
                  </a:moveTo>
                  <a:lnTo>
                    <a:pt x="106" y="119"/>
                  </a:lnTo>
                  <a:lnTo>
                    <a:pt x="61" y="1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322137" y="4301608"/>
              <a:ext cx="108360" cy="145800"/>
            </a:xfrm>
            <a:custGeom>
              <a:avLst/>
              <a:gdLst/>
              <a:ahLst/>
              <a:cxnLst/>
              <a:rect l="l" t="t" r="r" b="b"/>
              <a:pathLst>
                <a:path w="302" h="406" extrusionOk="0">
                  <a:moveTo>
                    <a:pt x="0" y="321"/>
                  </a:moveTo>
                  <a:lnTo>
                    <a:pt x="39" y="383"/>
                  </a:lnTo>
                  <a:lnTo>
                    <a:pt x="93" y="406"/>
                  </a:lnTo>
                  <a:lnTo>
                    <a:pt x="93" y="403"/>
                  </a:lnTo>
                  <a:lnTo>
                    <a:pt x="91" y="399"/>
                  </a:lnTo>
                  <a:lnTo>
                    <a:pt x="45" y="381"/>
                  </a:lnTo>
                  <a:lnTo>
                    <a:pt x="56" y="358"/>
                  </a:lnTo>
                  <a:lnTo>
                    <a:pt x="68" y="333"/>
                  </a:lnTo>
                  <a:lnTo>
                    <a:pt x="65" y="324"/>
                  </a:lnTo>
                  <a:lnTo>
                    <a:pt x="52" y="323"/>
                  </a:lnTo>
                  <a:lnTo>
                    <a:pt x="65" y="324"/>
                  </a:lnTo>
                  <a:lnTo>
                    <a:pt x="42" y="378"/>
                  </a:lnTo>
                  <a:lnTo>
                    <a:pt x="3" y="321"/>
                  </a:lnTo>
                  <a:lnTo>
                    <a:pt x="6" y="321"/>
                  </a:lnTo>
                  <a:lnTo>
                    <a:pt x="80" y="263"/>
                  </a:lnTo>
                  <a:lnTo>
                    <a:pt x="82" y="256"/>
                  </a:lnTo>
                  <a:lnTo>
                    <a:pt x="8" y="313"/>
                  </a:lnTo>
                  <a:lnTo>
                    <a:pt x="54" y="242"/>
                  </a:lnTo>
                  <a:lnTo>
                    <a:pt x="115" y="194"/>
                  </a:lnTo>
                  <a:lnTo>
                    <a:pt x="121" y="183"/>
                  </a:lnTo>
                  <a:lnTo>
                    <a:pt x="122" y="182"/>
                  </a:lnTo>
                  <a:lnTo>
                    <a:pt x="76" y="169"/>
                  </a:lnTo>
                  <a:lnTo>
                    <a:pt x="165" y="136"/>
                  </a:lnTo>
                  <a:lnTo>
                    <a:pt x="168" y="134"/>
                  </a:lnTo>
                  <a:lnTo>
                    <a:pt x="76" y="166"/>
                  </a:lnTo>
                  <a:lnTo>
                    <a:pt x="113" y="96"/>
                  </a:lnTo>
                  <a:lnTo>
                    <a:pt x="170" y="131"/>
                  </a:lnTo>
                  <a:lnTo>
                    <a:pt x="172" y="129"/>
                  </a:lnTo>
                  <a:lnTo>
                    <a:pt x="173" y="128"/>
                  </a:lnTo>
                  <a:lnTo>
                    <a:pt x="116" y="93"/>
                  </a:lnTo>
                  <a:lnTo>
                    <a:pt x="119" y="92"/>
                  </a:lnTo>
                  <a:lnTo>
                    <a:pt x="192" y="33"/>
                  </a:lnTo>
                  <a:lnTo>
                    <a:pt x="233" y="77"/>
                  </a:lnTo>
                  <a:lnTo>
                    <a:pt x="234" y="76"/>
                  </a:lnTo>
                  <a:lnTo>
                    <a:pt x="236" y="74"/>
                  </a:lnTo>
                  <a:lnTo>
                    <a:pt x="195" y="31"/>
                  </a:lnTo>
                  <a:lnTo>
                    <a:pt x="298" y="20"/>
                  </a:lnTo>
                  <a:lnTo>
                    <a:pt x="302" y="17"/>
                  </a:lnTo>
                  <a:lnTo>
                    <a:pt x="260" y="0"/>
                  </a:lnTo>
                  <a:lnTo>
                    <a:pt x="189" y="28"/>
                  </a:lnTo>
                  <a:lnTo>
                    <a:pt x="110" y="90"/>
                  </a:lnTo>
                  <a:lnTo>
                    <a:pt x="70" y="166"/>
                  </a:lnTo>
                  <a:lnTo>
                    <a:pt x="51" y="239"/>
                  </a:lnTo>
                  <a:lnTo>
                    <a:pt x="25" y="279"/>
                  </a:lnTo>
                  <a:lnTo>
                    <a:pt x="8" y="307"/>
                  </a:lnTo>
                  <a:lnTo>
                    <a:pt x="2" y="317"/>
                  </a:lnTo>
                  <a:lnTo>
                    <a:pt x="1" y="320"/>
                  </a:lnTo>
                  <a:close/>
                  <a:moveTo>
                    <a:pt x="68" y="333"/>
                  </a:moveTo>
                  <a:lnTo>
                    <a:pt x="70" y="327"/>
                  </a:lnTo>
                  <a:lnTo>
                    <a:pt x="96" y="400"/>
                  </a:lnTo>
                  <a:lnTo>
                    <a:pt x="91" y="399"/>
                  </a:lnTo>
                  <a:close/>
                  <a:moveTo>
                    <a:pt x="80" y="263"/>
                  </a:moveTo>
                  <a:lnTo>
                    <a:pt x="82" y="262"/>
                  </a:lnTo>
                  <a:lnTo>
                    <a:pt x="68" y="324"/>
                  </a:lnTo>
                  <a:lnTo>
                    <a:pt x="65" y="324"/>
                  </a:lnTo>
                  <a:close/>
                  <a:moveTo>
                    <a:pt x="115" y="194"/>
                  </a:moveTo>
                  <a:lnTo>
                    <a:pt x="118" y="192"/>
                  </a:lnTo>
                  <a:lnTo>
                    <a:pt x="82" y="256"/>
                  </a:lnTo>
                  <a:close/>
                  <a:moveTo>
                    <a:pt x="165" y="136"/>
                  </a:moveTo>
                  <a:lnTo>
                    <a:pt x="169" y="135"/>
                  </a:lnTo>
                  <a:lnTo>
                    <a:pt x="124" y="183"/>
                  </a:lnTo>
                  <a:lnTo>
                    <a:pt x="122" y="182"/>
                  </a:lnTo>
                  <a:close/>
                  <a:moveTo>
                    <a:pt x="170" y="131"/>
                  </a:moveTo>
                  <a:lnTo>
                    <a:pt x="172" y="132"/>
                  </a:lnTo>
                  <a:lnTo>
                    <a:pt x="168" y="134"/>
                  </a:lnTo>
                  <a:close/>
                  <a:moveTo>
                    <a:pt x="230" y="79"/>
                  </a:moveTo>
                  <a:lnTo>
                    <a:pt x="189" y="84"/>
                  </a:lnTo>
                  <a:lnTo>
                    <a:pt x="118" y="93"/>
                  </a:lnTo>
                  <a:lnTo>
                    <a:pt x="119" y="92"/>
                  </a:lnTo>
                  <a:lnTo>
                    <a:pt x="230" y="79"/>
                  </a:lnTo>
                  <a:lnTo>
                    <a:pt x="233" y="77"/>
                  </a:lnTo>
                  <a:lnTo>
                    <a:pt x="234" y="79"/>
                  </a:lnTo>
                  <a:lnTo>
                    <a:pt x="175" y="129"/>
                  </a:lnTo>
                  <a:lnTo>
                    <a:pt x="173" y="128"/>
                  </a:lnTo>
                  <a:close/>
                  <a:moveTo>
                    <a:pt x="298" y="20"/>
                  </a:moveTo>
                  <a:lnTo>
                    <a:pt x="302" y="19"/>
                  </a:lnTo>
                  <a:lnTo>
                    <a:pt x="237" y="76"/>
                  </a:lnTo>
                  <a:lnTo>
                    <a:pt x="236" y="74"/>
                  </a:lnTo>
                  <a:close/>
                  <a:moveTo>
                    <a:pt x="14" y="321"/>
                  </a:moveTo>
                  <a:lnTo>
                    <a:pt x="52" y="323"/>
                  </a:lnTo>
                  <a:lnTo>
                    <a:pt x="6" y="321"/>
                  </a:lnTo>
                  <a:close/>
                  <a:moveTo>
                    <a:pt x="262" y="2"/>
                  </a:moveTo>
                  <a:lnTo>
                    <a:pt x="299" y="17"/>
                  </a:lnTo>
                  <a:lnTo>
                    <a:pt x="200" y="28"/>
                  </a:lnTo>
                  <a:close/>
                  <a:moveTo>
                    <a:pt x="73" y="169"/>
                  </a:moveTo>
                  <a:lnTo>
                    <a:pt x="121" y="183"/>
                  </a:lnTo>
                  <a:lnTo>
                    <a:pt x="56" y="2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304856" y="4463968"/>
              <a:ext cx="9720" cy="14040"/>
            </a:xfrm>
            <a:custGeom>
              <a:avLst/>
              <a:gdLst/>
              <a:ahLst/>
              <a:cxnLst/>
              <a:rect l="l" t="t" r="r" b="b"/>
              <a:pathLst>
                <a:path w="28" h="40" extrusionOk="0">
                  <a:moveTo>
                    <a:pt x="6" y="40"/>
                  </a:moveTo>
                  <a:lnTo>
                    <a:pt x="28" y="23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22" y="23"/>
                  </a:lnTo>
                  <a:lnTo>
                    <a:pt x="6" y="37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close/>
                  <a:moveTo>
                    <a:pt x="4" y="26"/>
                  </a:move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5944497" y="4666288"/>
              <a:ext cx="30240" cy="42120"/>
            </a:xfrm>
            <a:custGeom>
              <a:avLst/>
              <a:gdLst/>
              <a:ahLst/>
              <a:cxnLst/>
              <a:rect l="l" t="t" r="r" b="b"/>
              <a:pathLst>
                <a:path w="85" h="118" extrusionOk="0">
                  <a:moveTo>
                    <a:pt x="20" y="118"/>
                  </a:moveTo>
                  <a:lnTo>
                    <a:pt x="73" y="76"/>
                  </a:lnTo>
                  <a:lnTo>
                    <a:pt x="71" y="71"/>
                  </a:lnTo>
                  <a:lnTo>
                    <a:pt x="42" y="82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85" y="25"/>
                  </a:lnTo>
                  <a:lnTo>
                    <a:pt x="79" y="20"/>
                  </a:lnTo>
                  <a:lnTo>
                    <a:pt x="59" y="42"/>
                  </a:lnTo>
                  <a:lnTo>
                    <a:pt x="59" y="34"/>
                  </a:lnTo>
                  <a:lnTo>
                    <a:pt x="62" y="6"/>
                  </a:lnTo>
                  <a:lnTo>
                    <a:pt x="59" y="8"/>
                  </a:lnTo>
                  <a:lnTo>
                    <a:pt x="57" y="45"/>
                  </a:lnTo>
                  <a:lnTo>
                    <a:pt x="36" y="27"/>
                  </a:lnTo>
                  <a:lnTo>
                    <a:pt x="33" y="29"/>
                  </a:lnTo>
                  <a:lnTo>
                    <a:pt x="54" y="48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57" y="48"/>
                  </a:lnTo>
                  <a:lnTo>
                    <a:pt x="37" y="82"/>
                  </a:lnTo>
                  <a:lnTo>
                    <a:pt x="6" y="51"/>
                  </a:lnTo>
                  <a:lnTo>
                    <a:pt x="3" y="54"/>
                  </a:lnTo>
                  <a:lnTo>
                    <a:pt x="34" y="84"/>
                  </a:lnTo>
                  <a:lnTo>
                    <a:pt x="23" y="113"/>
                  </a:lnTo>
                  <a:lnTo>
                    <a:pt x="3" y="54"/>
                  </a:lnTo>
                  <a:lnTo>
                    <a:pt x="0" y="56"/>
                  </a:lnTo>
                  <a:close/>
                  <a:moveTo>
                    <a:pt x="59" y="51"/>
                  </a:moveTo>
                  <a:lnTo>
                    <a:pt x="60" y="49"/>
                  </a:lnTo>
                  <a:lnTo>
                    <a:pt x="73" y="70"/>
                  </a:lnTo>
                  <a:lnTo>
                    <a:pt x="71" y="71"/>
                  </a:lnTo>
                  <a:close/>
                  <a:moveTo>
                    <a:pt x="62" y="5"/>
                  </a:moveTo>
                  <a:lnTo>
                    <a:pt x="62" y="6"/>
                  </a:lnTo>
                  <a:lnTo>
                    <a:pt x="62" y="0"/>
                  </a:lnTo>
                  <a:lnTo>
                    <a:pt x="82" y="17"/>
                  </a:lnTo>
                  <a:lnTo>
                    <a:pt x="79" y="20"/>
                  </a:lnTo>
                  <a:close/>
                  <a:moveTo>
                    <a:pt x="36" y="27"/>
                  </a:moveTo>
                  <a:lnTo>
                    <a:pt x="34" y="25"/>
                  </a:lnTo>
                  <a:lnTo>
                    <a:pt x="59" y="3"/>
                  </a:lnTo>
                  <a:lnTo>
                    <a:pt x="59" y="8"/>
                  </a:lnTo>
                  <a:close/>
                  <a:moveTo>
                    <a:pt x="31" y="31"/>
                  </a:moveTo>
                  <a:lnTo>
                    <a:pt x="9" y="49"/>
                  </a:lnTo>
                  <a:lnTo>
                    <a:pt x="12" y="50"/>
                  </a:lnTo>
                  <a:lnTo>
                    <a:pt x="7" y="50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31" y="28"/>
                  </a:lnTo>
                  <a:lnTo>
                    <a:pt x="33" y="29"/>
                  </a:lnTo>
                  <a:close/>
                  <a:moveTo>
                    <a:pt x="3" y="54"/>
                  </a:moveTo>
                  <a:lnTo>
                    <a:pt x="3" y="53"/>
                  </a:lnTo>
                  <a:close/>
                  <a:moveTo>
                    <a:pt x="37" y="87"/>
                  </a:moveTo>
                  <a:lnTo>
                    <a:pt x="57" y="82"/>
                  </a:lnTo>
                  <a:lnTo>
                    <a:pt x="65" y="79"/>
                  </a:lnTo>
                  <a:lnTo>
                    <a:pt x="23" y="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5970057" y="4622368"/>
              <a:ext cx="46080" cy="98280"/>
            </a:xfrm>
            <a:custGeom>
              <a:avLst/>
              <a:gdLst/>
              <a:ahLst/>
              <a:cxnLst/>
              <a:rect l="l" t="t" r="r" b="b"/>
              <a:pathLst>
                <a:path w="129" h="274" extrusionOk="0">
                  <a:moveTo>
                    <a:pt x="0" y="71"/>
                  </a:moveTo>
                  <a:lnTo>
                    <a:pt x="22" y="133"/>
                  </a:lnTo>
                  <a:lnTo>
                    <a:pt x="45" y="184"/>
                  </a:lnTo>
                  <a:lnTo>
                    <a:pt x="14" y="218"/>
                  </a:lnTo>
                  <a:lnTo>
                    <a:pt x="19" y="274"/>
                  </a:lnTo>
                  <a:lnTo>
                    <a:pt x="87" y="257"/>
                  </a:lnTo>
                  <a:lnTo>
                    <a:pt x="129" y="240"/>
                  </a:lnTo>
                  <a:lnTo>
                    <a:pt x="129" y="237"/>
                  </a:lnTo>
                  <a:lnTo>
                    <a:pt x="110" y="184"/>
                  </a:lnTo>
                  <a:lnTo>
                    <a:pt x="90" y="130"/>
                  </a:lnTo>
                  <a:lnTo>
                    <a:pt x="53" y="80"/>
                  </a:lnTo>
                  <a:lnTo>
                    <a:pt x="53" y="82"/>
                  </a:lnTo>
                  <a:lnTo>
                    <a:pt x="2" y="68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" y="65"/>
                  </a:lnTo>
                  <a:lnTo>
                    <a:pt x="28" y="6"/>
                  </a:lnTo>
                  <a:lnTo>
                    <a:pt x="56" y="34"/>
                  </a:lnTo>
                  <a:lnTo>
                    <a:pt x="22" y="0"/>
                  </a:lnTo>
                  <a:close/>
                  <a:moveTo>
                    <a:pt x="53" y="79"/>
                  </a:moveTo>
                  <a:lnTo>
                    <a:pt x="56" y="40"/>
                  </a:lnTo>
                  <a:lnTo>
                    <a:pt x="53" y="80"/>
                  </a:lnTo>
                  <a:close/>
                  <a:moveTo>
                    <a:pt x="56" y="34"/>
                  </a:moveTo>
                  <a:lnTo>
                    <a:pt x="59" y="37"/>
                  </a:lnTo>
                  <a:lnTo>
                    <a:pt x="56" y="39"/>
                  </a:lnTo>
                  <a:close/>
                  <a:moveTo>
                    <a:pt x="90" y="136"/>
                  </a:moveTo>
                  <a:lnTo>
                    <a:pt x="62" y="164"/>
                  </a:lnTo>
                  <a:lnTo>
                    <a:pt x="48" y="181"/>
                  </a:lnTo>
                  <a:lnTo>
                    <a:pt x="25" y="133"/>
                  </a:lnTo>
                  <a:lnTo>
                    <a:pt x="73" y="136"/>
                  </a:lnTo>
                  <a:close/>
                  <a:moveTo>
                    <a:pt x="87" y="254"/>
                  </a:moveTo>
                  <a:lnTo>
                    <a:pt x="50" y="184"/>
                  </a:lnTo>
                  <a:lnTo>
                    <a:pt x="110" y="187"/>
                  </a:lnTo>
                  <a:close/>
                  <a:moveTo>
                    <a:pt x="2" y="71"/>
                  </a:moveTo>
                  <a:lnTo>
                    <a:pt x="53" y="85"/>
                  </a:lnTo>
                  <a:lnTo>
                    <a:pt x="28" y="125"/>
                  </a:lnTo>
                  <a:lnTo>
                    <a:pt x="25" y="130"/>
                  </a:lnTo>
                  <a:close/>
                  <a:moveTo>
                    <a:pt x="48" y="187"/>
                  </a:moveTo>
                  <a:lnTo>
                    <a:pt x="84" y="254"/>
                  </a:lnTo>
                  <a:lnTo>
                    <a:pt x="19" y="271"/>
                  </a:lnTo>
                  <a:lnTo>
                    <a:pt x="17" y="218"/>
                  </a:lnTo>
                  <a:close/>
                  <a:moveTo>
                    <a:pt x="90" y="254"/>
                  </a:moveTo>
                  <a:lnTo>
                    <a:pt x="113" y="192"/>
                  </a:lnTo>
                  <a:lnTo>
                    <a:pt x="129" y="240"/>
                  </a:lnTo>
                  <a:close/>
                  <a:moveTo>
                    <a:pt x="110" y="187"/>
                  </a:moveTo>
                  <a:lnTo>
                    <a:pt x="59" y="184"/>
                  </a:lnTo>
                  <a:lnTo>
                    <a:pt x="50" y="184"/>
                  </a:lnTo>
                  <a:lnTo>
                    <a:pt x="79" y="153"/>
                  </a:lnTo>
                  <a:lnTo>
                    <a:pt x="93" y="139"/>
                  </a:lnTo>
                  <a:close/>
                  <a:moveTo>
                    <a:pt x="59" y="133"/>
                  </a:moveTo>
                  <a:lnTo>
                    <a:pt x="28" y="133"/>
                  </a:lnTo>
                  <a:lnTo>
                    <a:pt x="56" y="88"/>
                  </a:lnTo>
                  <a:lnTo>
                    <a:pt x="90" y="1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280377" y="5176048"/>
              <a:ext cx="41400" cy="92160"/>
            </a:xfrm>
            <a:custGeom>
              <a:avLst/>
              <a:gdLst/>
              <a:ahLst/>
              <a:cxnLst/>
              <a:rect l="l" t="t" r="r" b="b"/>
              <a:pathLst>
                <a:path w="116" h="257" extrusionOk="0">
                  <a:moveTo>
                    <a:pt x="116" y="46"/>
                  </a:moveTo>
                  <a:lnTo>
                    <a:pt x="82" y="0"/>
                  </a:lnTo>
                  <a:lnTo>
                    <a:pt x="31" y="54"/>
                  </a:lnTo>
                  <a:lnTo>
                    <a:pt x="3" y="141"/>
                  </a:lnTo>
                  <a:lnTo>
                    <a:pt x="0" y="226"/>
                  </a:lnTo>
                  <a:lnTo>
                    <a:pt x="40" y="257"/>
                  </a:lnTo>
                  <a:lnTo>
                    <a:pt x="57" y="209"/>
                  </a:lnTo>
                  <a:lnTo>
                    <a:pt x="88" y="133"/>
                  </a:lnTo>
                  <a:lnTo>
                    <a:pt x="102" y="90"/>
                  </a:lnTo>
                  <a:lnTo>
                    <a:pt x="112" y="60"/>
                  </a:lnTo>
                  <a:lnTo>
                    <a:pt x="115" y="50"/>
                  </a:lnTo>
                  <a:lnTo>
                    <a:pt x="116" y="47"/>
                  </a:lnTo>
                  <a:close/>
                  <a:moveTo>
                    <a:pt x="31" y="57"/>
                  </a:moveTo>
                  <a:lnTo>
                    <a:pt x="40" y="62"/>
                  </a:lnTo>
                  <a:lnTo>
                    <a:pt x="68" y="88"/>
                  </a:lnTo>
                  <a:lnTo>
                    <a:pt x="6" y="136"/>
                  </a:lnTo>
                  <a:close/>
                  <a:moveTo>
                    <a:pt x="82" y="6"/>
                  </a:moveTo>
                  <a:lnTo>
                    <a:pt x="113" y="46"/>
                  </a:lnTo>
                  <a:lnTo>
                    <a:pt x="88" y="68"/>
                  </a:lnTo>
                  <a:lnTo>
                    <a:pt x="71" y="85"/>
                  </a:lnTo>
                  <a:lnTo>
                    <a:pt x="79" y="23"/>
                  </a:lnTo>
                  <a:close/>
                  <a:moveTo>
                    <a:pt x="6" y="141"/>
                  </a:moveTo>
                  <a:lnTo>
                    <a:pt x="68" y="93"/>
                  </a:lnTo>
                  <a:lnTo>
                    <a:pt x="85" y="133"/>
                  </a:lnTo>
                  <a:lnTo>
                    <a:pt x="57" y="206"/>
                  </a:lnTo>
                  <a:lnTo>
                    <a:pt x="26" y="167"/>
                  </a:lnTo>
                  <a:lnTo>
                    <a:pt x="6" y="144"/>
                  </a:lnTo>
                  <a:lnTo>
                    <a:pt x="45" y="139"/>
                  </a:lnTo>
                  <a:close/>
                  <a:moveTo>
                    <a:pt x="74" y="34"/>
                  </a:moveTo>
                  <a:lnTo>
                    <a:pt x="65" y="85"/>
                  </a:lnTo>
                  <a:lnTo>
                    <a:pt x="40" y="62"/>
                  </a:lnTo>
                  <a:lnTo>
                    <a:pt x="31" y="54"/>
                  </a:lnTo>
                  <a:lnTo>
                    <a:pt x="79" y="6"/>
                  </a:lnTo>
                  <a:close/>
                  <a:moveTo>
                    <a:pt x="3" y="147"/>
                  </a:moveTo>
                  <a:lnTo>
                    <a:pt x="54" y="209"/>
                  </a:lnTo>
                  <a:lnTo>
                    <a:pt x="0" y="226"/>
                  </a:lnTo>
                  <a:close/>
                  <a:moveTo>
                    <a:pt x="40" y="254"/>
                  </a:moveTo>
                  <a:lnTo>
                    <a:pt x="3" y="226"/>
                  </a:lnTo>
                  <a:lnTo>
                    <a:pt x="37" y="215"/>
                  </a:lnTo>
                  <a:lnTo>
                    <a:pt x="54" y="209"/>
                  </a:lnTo>
                  <a:close/>
                  <a:moveTo>
                    <a:pt x="88" y="127"/>
                  </a:moveTo>
                  <a:lnTo>
                    <a:pt x="71" y="91"/>
                  </a:lnTo>
                  <a:lnTo>
                    <a:pt x="113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503937" y="5032048"/>
              <a:ext cx="9720" cy="24840"/>
            </a:xfrm>
            <a:custGeom>
              <a:avLst/>
              <a:gdLst/>
              <a:ahLst/>
              <a:cxnLst/>
              <a:rect l="l" t="t" r="r" b="b"/>
              <a:pathLst>
                <a:path w="28" h="70" extrusionOk="0">
                  <a:moveTo>
                    <a:pt x="28" y="0"/>
                  </a:moveTo>
                  <a:lnTo>
                    <a:pt x="0" y="2"/>
                  </a:lnTo>
                  <a:lnTo>
                    <a:pt x="0" y="12"/>
                  </a:lnTo>
                  <a:lnTo>
                    <a:pt x="11" y="36"/>
                  </a:lnTo>
                  <a:lnTo>
                    <a:pt x="20" y="53"/>
                  </a:lnTo>
                  <a:lnTo>
                    <a:pt x="3" y="70"/>
                  </a:lnTo>
                  <a:lnTo>
                    <a:pt x="25" y="50"/>
                  </a:lnTo>
                  <a:lnTo>
                    <a:pt x="28" y="5"/>
                  </a:lnTo>
                  <a:lnTo>
                    <a:pt x="23" y="48"/>
                  </a:lnTo>
                  <a:lnTo>
                    <a:pt x="14" y="31"/>
                  </a:lnTo>
                  <a:lnTo>
                    <a:pt x="3" y="5"/>
                  </a:lnTo>
                  <a:lnTo>
                    <a:pt x="28" y="2"/>
                  </a:lnTo>
                  <a:close/>
                  <a:moveTo>
                    <a:pt x="3" y="70"/>
                  </a:moveTo>
                  <a:lnTo>
                    <a:pt x="0" y="11"/>
                  </a:lnTo>
                  <a:lnTo>
                    <a:pt x="0" y="12"/>
                  </a:lnTo>
                  <a:close/>
                  <a:moveTo>
                    <a:pt x="28" y="2"/>
                  </a:moveTo>
                  <a:lnTo>
                    <a:pt x="28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595377" y="5058328"/>
              <a:ext cx="74880" cy="72720"/>
            </a:xfrm>
            <a:custGeom>
              <a:avLst/>
              <a:gdLst/>
              <a:ahLst/>
              <a:cxnLst/>
              <a:rect l="l" t="t" r="r" b="b"/>
              <a:pathLst>
                <a:path w="209" h="203" extrusionOk="0">
                  <a:moveTo>
                    <a:pt x="209" y="144"/>
                  </a:moveTo>
                  <a:lnTo>
                    <a:pt x="209" y="143"/>
                  </a:lnTo>
                  <a:lnTo>
                    <a:pt x="209" y="142"/>
                  </a:lnTo>
                  <a:lnTo>
                    <a:pt x="208" y="142"/>
                  </a:lnTo>
                  <a:lnTo>
                    <a:pt x="208" y="143"/>
                  </a:lnTo>
                  <a:lnTo>
                    <a:pt x="209" y="144"/>
                  </a:lnTo>
                  <a:lnTo>
                    <a:pt x="147" y="113"/>
                  </a:lnTo>
                  <a:lnTo>
                    <a:pt x="99" y="71"/>
                  </a:lnTo>
                  <a:lnTo>
                    <a:pt x="42" y="0"/>
                  </a:lnTo>
                  <a:lnTo>
                    <a:pt x="3" y="6"/>
                  </a:lnTo>
                  <a:lnTo>
                    <a:pt x="5" y="8"/>
                  </a:lnTo>
                  <a:lnTo>
                    <a:pt x="40" y="3"/>
                  </a:lnTo>
                  <a:lnTo>
                    <a:pt x="54" y="62"/>
                  </a:lnTo>
                  <a:lnTo>
                    <a:pt x="55" y="71"/>
                  </a:lnTo>
                  <a:lnTo>
                    <a:pt x="61" y="78"/>
                  </a:lnTo>
                  <a:lnTo>
                    <a:pt x="42" y="8"/>
                  </a:lnTo>
                  <a:lnTo>
                    <a:pt x="96" y="71"/>
                  </a:lnTo>
                  <a:lnTo>
                    <a:pt x="64" y="81"/>
                  </a:lnTo>
                  <a:lnTo>
                    <a:pt x="96" y="73"/>
                  </a:lnTo>
                  <a:lnTo>
                    <a:pt x="117" y="167"/>
                  </a:lnTo>
                  <a:lnTo>
                    <a:pt x="124" y="178"/>
                  </a:lnTo>
                  <a:lnTo>
                    <a:pt x="186" y="203"/>
                  </a:lnTo>
                  <a:close/>
                  <a:moveTo>
                    <a:pt x="55" y="71"/>
                  </a:moveTo>
                  <a:lnTo>
                    <a:pt x="56" y="76"/>
                  </a:lnTo>
                  <a:lnTo>
                    <a:pt x="0" y="8"/>
                  </a:lnTo>
                  <a:lnTo>
                    <a:pt x="5" y="8"/>
                  </a:lnTo>
                  <a:close/>
                  <a:moveTo>
                    <a:pt x="62" y="79"/>
                  </a:moveTo>
                  <a:lnTo>
                    <a:pt x="64" y="81"/>
                  </a:lnTo>
                  <a:lnTo>
                    <a:pt x="62" y="82"/>
                  </a:lnTo>
                  <a:lnTo>
                    <a:pt x="61" y="78"/>
                  </a:lnTo>
                  <a:close/>
                  <a:moveTo>
                    <a:pt x="117" y="167"/>
                  </a:moveTo>
                  <a:lnTo>
                    <a:pt x="119" y="172"/>
                  </a:lnTo>
                  <a:lnTo>
                    <a:pt x="62" y="82"/>
                  </a:lnTo>
                  <a:lnTo>
                    <a:pt x="64" y="81"/>
                  </a:lnTo>
                  <a:close/>
                  <a:moveTo>
                    <a:pt x="186" y="200"/>
                  </a:moveTo>
                  <a:lnTo>
                    <a:pt x="150" y="116"/>
                  </a:lnTo>
                  <a:lnTo>
                    <a:pt x="206" y="144"/>
                  </a:lnTo>
                  <a:close/>
                  <a:moveTo>
                    <a:pt x="127" y="167"/>
                  </a:moveTo>
                  <a:lnTo>
                    <a:pt x="124" y="175"/>
                  </a:lnTo>
                  <a:lnTo>
                    <a:pt x="119" y="155"/>
                  </a:lnTo>
                  <a:lnTo>
                    <a:pt x="99" y="73"/>
                  </a:lnTo>
                  <a:lnTo>
                    <a:pt x="144" y="113"/>
                  </a:lnTo>
                  <a:close/>
                  <a:moveTo>
                    <a:pt x="147" y="116"/>
                  </a:moveTo>
                  <a:lnTo>
                    <a:pt x="183" y="200"/>
                  </a:lnTo>
                  <a:lnTo>
                    <a:pt x="124" y="1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662337" y="5135368"/>
              <a:ext cx="62280" cy="15120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172" y="43"/>
                  </a:moveTo>
                  <a:lnTo>
                    <a:pt x="173" y="43"/>
                  </a:lnTo>
                  <a:lnTo>
                    <a:pt x="172" y="43"/>
                  </a:lnTo>
                  <a:lnTo>
                    <a:pt x="119" y="9"/>
                  </a:lnTo>
                  <a:lnTo>
                    <a:pt x="51" y="0"/>
                  </a:lnTo>
                  <a:lnTo>
                    <a:pt x="0" y="12"/>
                  </a:lnTo>
                  <a:lnTo>
                    <a:pt x="10" y="14"/>
                  </a:lnTo>
                  <a:lnTo>
                    <a:pt x="54" y="6"/>
                  </a:lnTo>
                  <a:lnTo>
                    <a:pt x="69" y="31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5" y="33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119" y="15"/>
                  </a:lnTo>
                  <a:lnTo>
                    <a:pt x="166" y="43"/>
                  </a:lnTo>
                  <a:close/>
                  <a:moveTo>
                    <a:pt x="172" y="43"/>
                  </a:moveTo>
                  <a:lnTo>
                    <a:pt x="173" y="43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3" y="42"/>
                  </a:lnTo>
                  <a:lnTo>
                    <a:pt x="173" y="43"/>
                  </a:lnTo>
                  <a:close/>
                  <a:moveTo>
                    <a:pt x="69" y="31"/>
                  </a:moveTo>
                  <a:lnTo>
                    <a:pt x="71" y="34"/>
                  </a:lnTo>
                  <a:lnTo>
                    <a:pt x="9" y="15"/>
                  </a:lnTo>
                  <a:lnTo>
                    <a:pt x="10" y="14"/>
                  </a:lnTo>
                  <a:close/>
                  <a:moveTo>
                    <a:pt x="92" y="35"/>
                  </a:moveTo>
                  <a:lnTo>
                    <a:pt x="87" y="35"/>
                  </a:lnTo>
                  <a:lnTo>
                    <a:pt x="83" y="34"/>
                  </a:lnTo>
                  <a:lnTo>
                    <a:pt x="79" y="34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2" y="34"/>
                  </a:lnTo>
                  <a:lnTo>
                    <a:pt x="85" y="34"/>
                  </a:lnTo>
                  <a:lnTo>
                    <a:pt x="88" y="34"/>
                  </a:lnTo>
                  <a:lnTo>
                    <a:pt x="90" y="35"/>
                  </a:lnTo>
                  <a:close/>
                  <a:moveTo>
                    <a:pt x="164" y="42"/>
                  </a:moveTo>
                  <a:lnTo>
                    <a:pt x="131" y="38"/>
                  </a:lnTo>
                  <a:lnTo>
                    <a:pt x="110" y="36"/>
                  </a:lnTo>
                  <a:lnTo>
                    <a:pt x="92" y="35"/>
                  </a:lnTo>
                  <a:lnTo>
                    <a:pt x="110" y="37"/>
                  </a:lnTo>
                  <a:lnTo>
                    <a:pt x="130" y="39"/>
                  </a:lnTo>
                  <a:close/>
                  <a:moveTo>
                    <a:pt x="166" y="43"/>
                  </a:moveTo>
                  <a:lnTo>
                    <a:pt x="167" y="43"/>
                  </a:lnTo>
                  <a:lnTo>
                    <a:pt x="166" y="43"/>
                  </a:lnTo>
                  <a:lnTo>
                    <a:pt x="165" y="43"/>
                  </a:lnTo>
                  <a:lnTo>
                    <a:pt x="165" y="42"/>
                  </a:lnTo>
                  <a:lnTo>
                    <a:pt x="164" y="42"/>
                  </a:lnTo>
                  <a:lnTo>
                    <a:pt x="165" y="42"/>
                  </a:lnTo>
                  <a:lnTo>
                    <a:pt x="166" y="42"/>
                  </a:lnTo>
                  <a:close/>
                  <a:moveTo>
                    <a:pt x="116" y="12"/>
                  </a:moveTo>
                  <a:lnTo>
                    <a:pt x="74" y="32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744777" y="5101168"/>
              <a:ext cx="20880" cy="23760"/>
            </a:xfrm>
            <a:custGeom>
              <a:avLst/>
              <a:gdLst/>
              <a:ahLst/>
              <a:cxnLst/>
              <a:rect l="l" t="t" r="r" b="b"/>
              <a:pathLst>
                <a:path w="59" h="67" extrusionOk="0">
                  <a:moveTo>
                    <a:pt x="0" y="31"/>
                  </a:moveTo>
                  <a:lnTo>
                    <a:pt x="17" y="67"/>
                  </a:lnTo>
                  <a:lnTo>
                    <a:pt x="59" y="48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6" y="45"/>
                  </a:lnTo>
                  <a:lnTo>
                    <a:pt x="3" y="31"/>
                  </a:lnTo>
                  <a:lnTo>
                    <a:pt x="27" y="15"/>
                  </a:lnTo>
                  <a:close/>
                  <a:moveTo>
                    <a:pt x="27" y="15"/>
                  </a:moveTo>
                  <a:lnTo>
                    <a:pt x="51" y="0"/>
                  </a:lnTo>
                  <a:lnTo>
                    <a:pt x="51" y="1"/>
                  </a:lnTo>
                  <a:close/>
                  <a:moveTo>
                    <a:pt x="17" y="64"/>
                  </a:moveTo>
                  <a:lnTo>
                    <a:pt x="3" y="33"/>
                  </a:lnTo>
                  <a:lnTo>
                    <a:pt x="54" y="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677817" y="5047168"/>
              <a:ext cx="69480" cy="66600"/>
            </a:xfrm>
            <a:custGeom>
              <a:avLst/>
              <a:gdLst/>
              <a:ahLst/>
              <a:cxnLst/>
              <a:rect l="l" t="t" r="r" b="b"/>
              <a:pathLst>
                <a:path w="194" h="186" extrusionOk="0">
                  <a:moveTo>
                    <a:pt x="0" y="107"/>
                  </a:moveTo>
                  <a:lnTo>
                    <a:pt x="59" y="186"/>
                  </a:lnTo>
                  <a:lnTo>
                    <a:pt x="61" y="186"/>
                  </a:lnTo>
                  <a:lnTo>
                    <a:pt x="5" y="113"/>
                  </a:lnTo>
                  <a:lnTo>
                    <a:pt x="93" y="124"/>
                  </a:lnTo>
                  <a:lnTo>
                    <a:pt x="65" y="181"/>
                  </a:lnTo>
                  <a:lnTo>
                    <a:pt x="62" y="186"/>
                  </a:lnTo>
                  <a:lnTo>
                    <a:pt x="129" y="178"/>
                  </a:lnTo>
                  <a:lnTo>
                    <a:pt x="131" y="175"/>
                  </a:lnTo>
                  <a:lnTo>
                    <a:pt x="65" y="183"/>
                  </a:lnTo>
                  <a:lnTo>
                    <a:pt x="96" y="124"/>
                  </a:lnTo>
                  <a:lnTo>
                    <a:pt x="124" y="124"/>
                  </a:lnTo>
                  <a:lnTo>
                    <a:pt x="160" y="127"/>
                  </a:lnTo>
                  <a:lnTo>
                    <a:pt x="160" y="124"/>
                  </a:lnTo>
                  <a:lnTo>
                    <a:pt x="98" y="121"/>
                  </a:lnTo>
                  <a:lnTo>
                    <a:pt x="107" y="82"/>
                  </a:lnTo>
                  <a:lnTo>
                    <a:pt x="113" y="42"/>
                  </a:lnTo>
                  <a:lnTo>
                    <a:pt x="159" y="75"/>
                  </a:lnTo>
                  <a:lnTo>
                    <a:pt x="160" y="73"/>
                  </a:lnTo>
                  <a:lnTo>
                    <a:pt x="113" y="39"/>
                  </a:lnTo>
                  <a:lnTo>
                    <a:pt x="148" y="4"/>
                  </a:lnTo>
                  <a:lnTo>
                    <a:pt x="146" y="3"/>
                  </a:lnTo>
                  <a:lnTo>
                    <a:pt x="107" y="42"/>
                  </a:lnTo>
                  <a:close/>
                  <a:moveTo>
                    <a:pt x="62" y="186"/>
                  </a:moveTo>
                  <a:lnTo>
                    <a:pt x="61" y="186"/>
                  </a:lnTo>
                  <a:close/>
                  <a:moveTo>
                    <a:pt x="132" y="174"/>
                  </a:moveTo>
                  <a:lnTo>
                    <a:pt x="96" y="124"/>
                  </a:lnTo>
                  <a:lnTo>
                    <a:pt x="132" y="174"/>
                  </a:lnTo>
                  <a:lnTo>
                    <a:pt x="160" y="127"/>
                  </a:lnTo>
                  <a:lnTo>
                    <a:pt x="132" y="175"/>
                  </a:lnTo>
                  <a:lnTo>
                    <a:pt x="131" y="175"/>
                  </a:lnTo>
                  <a:close/>
                  <a:moveTo>
                    <a:pt x="158" y="78"/>
                  </a:moveTo>
                  <a:lnTo>
                    <a:pt x="149" y="85"/>
                  </a:lnTo>
                  <a:lnTo>
                    <a:pt x="98" y="121"/>
                  </a:lnTo>
                  <a:lnTo>
                    <a:pt x="158" y="78"/>
                  </a:lnTo>
                  <a:lnTo>
                    <a:pt x="158" y="76"/>
                  </a:lnTo>
                  <a:lnTo>
                    <a:pt x="159" y="75"/>
                  </a:lnTo>
                  <a:lnTo>
                    <a:pt x="160" y="76"/>
                  </a:lnTo>
                  <a:lnTo>
                    <a:pt x="163" y="124"/>
                  </a:lnTo>
                  <a:lnTo>
                    <a:pt x="160" y="124"/>
                  </a:lnTo>
                  <a:close/>
                  <a:moveTo>
                    <a:pt x="160" y="72"/>
                  </a:moveTo>
                  <a:lnTo>
                    <a:pt x="160" y="73"/>
                  </a:lnTo>
                  <a:close/>
                  <a:moveTo>
                    <a:pt x="194" y="25"/>
                  </a:moveTo>
                  <a:lnTo>
                    <a:pt x="193" y="25"/>
                  </a:lnTo>
                  <a:lnTo>
                    <a:pt x="160" y="71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60" y="72"/>
                  </a:lnTo>
                  <a:close/>
                  <a:moveTo>
                    <a:pt x="150" y="4"/>
                  </a:moveTo>
                  <a:lnTo>
                    <a:pt x="149" y="0"/>
                  </a:lnTo>
                  <a:lnTo>
                    <a:pt x="194" y="23"/>
                  </a:lnTo>
                  <a:lnTo>
                    <a:pt x="193" y="25"/>
                  </a:lnTo>
                  <a:close/>
                  <a:moveTo>
                    <a:pt x="148" y="4"/>
                  </a:moveTo>
                  <a:lnTo>
                    <a:pt x="149" y="3"/>
                  </a:lnTo>
                  <a:lnTo>
                    <a:pt x="149" y="4"/>
                  </a:lnTo>
                  <a:close/>
                  <a:moveTo>
                    <a:pt x="107" y="42"/>
                  </a:moveTo>
                  <a:lnTo>
                    <a:pt x="98" y="93"/>
                  </a:lnTo>
                  <a:lnTo>
                    <a:pt x="93" y="121"/>
                  </a:lnTo>
                  <a:lnTo>
                    <a:pt x="5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6763137" y="5032048"/>
              <a:ext cx="29160" cy="27000"/>
            </a:xfrm>
            <a:custGeom>
              <a:avLst/>
              <a:gdLst/>
              <a:ahLst/>
              <a:cxnLst/>
              <a:rect l="l" t="t" r="r" b="b"/>
              <a:pathLst>
                <a:path w="82" h="76" extrusionOk="0">
                  <a:moveTo>
                    <a:pt x="73" y="0"/>
                  </a:moveTo>
                  <a:lnTo>
                    <a:pt x="0" y="22"/>
                  </a:lnTo>
                  <a:lnTo>
                    <a:pt x="8" y="26"/>
                  </a:lnTo>
                  <a:lnTo>
                    <a:pt x="67" y="5"/>
                  </a:lnTo>
                  <a:lnTo>
                    <a:pt x="37" y="41"/>
                  </a:lnTo>
                  <a:lnTo>
                    <a:pt x="40" y="45"/>
                  </a:lnTo>
                  <a:lnTo>
                    <a:pt x="76" y="33"/>
                  </a:lnTo>
                  <a:lnTo>
                    <a:pt x="79" y="27"/>
                  </a:lnTo>
                  <a:lnTo>
                    <a:pt x="70" y="31"/>
                  </a:lnTo>
                  <a:lnTo>
                    <a:pt x="42" y="42"/>
                  </a:lnTo>
                  <a:lnTo>
                    <a:pt x="73" y="8"/>
                  </a:lnTo>
                  <a:lnTo>
                    <a:pt x="80" y="22"/>
                  </a:lnTo>
                  <a:lnTo>
                    <a:pt x="82" y="19"/>
                  </a:lnTo>
                  <a:lnTo>
                    <a:pt x="77" y="10"/>
                  </a:lnTo>
                  <a:lnTo>
                    <a:pt x="74" y="4"/>
                  </a:lnTo>
                  <a:lnTo>
                    <a:pt x="73" y="1"/>
                  </a:lnTo>
                  <a:close/>
                  <a:moveTo>
                    <a:pt x="36" y="39"/>
                  </a:moveTo>
                  <a:lnTo>
                    <a:pt x="37" y="41"/>
                  </a:lnTo>
                  <a:lnTo>
                    <a:pt x="36" y="42"/>
                  </a:lnTo>
                  <a:lnTo>
                    <a:pt x="3" y="28"/>
                  </a:lnTo>
                  <a:lnTo>
                    <a:pt x="8" y="26"/>
                  </a:lnTo>
                  <a:close/>
                  <a:moveTo>
                    <a:pt x="59" y="73"/>
                  </a:moveTo>
                  <a:lnTo>
                    <a:pt x="76" y="33"/>
                  </a:lnTo>
                  <a:lnTo>
                    <a:pt x="82" y="31"/>
                  </a:lnTo>
                  <a:lnTo>
                    <a:pt x="59" y="76"/>
                  </a:lnTo>
                  <a:lnTo>
                    <a:pt x="39" y="45"/>
                  </a:lnTo>
                  <a:lnTo>
                    <a:pt x="40" y="45"/>
                  </a:lnTo>
                  <a:close/>
                  <a:moveTo>
                    <a:pt x="80" y="22"/>
                  </a:moveTo>
                  <a:lnTo>
                    <a:pt x="82" y="25"/>
                  </a:lnTo>
                  <a:lnTo>
                    <a:pt x="79" y="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6749817" y="4971928"/>
              <a:ext cx="14040" cy="35280"/>
            </a:xfrm>
            <a:custGeom>
              <a:avLst/>
              <a:gdLst/>
              <a:ahLst/>
              <a:cxnLst/>
              <a:rect l="l" t="t" r="r" b="b"/>
              <a:pathLst>
                <a:path w="40" h="99" extrusionOk="0">
                  <a:moveTo>
                    <a:pt x="0" y="99"/>
                  </a:moveTo>
                  <a:lnTo>
                    <a:pt x="34" y="79"/>
                  </a:lnTo>
                  <a:lnTo>
                    <a:pt x="37" y="52"/>
                  </a:lnTo>
                  <a:lnTo>
                    <a:pt x="34" y="76"/>
                  </a:lnTo>
                  <a:lnTo>
                    <a:pt x="8" y="59"/>
                  </a:lnTo>
                  <a:lnTo>
                    <a:pt x="6" y="57"/>
                  </a:lnTo>
                  <a:lnTo>
                    <a:pt x="39" y="29"/>
                  </a:lnTo>
                  <a:lnTo>
                    <a:pt x="40" y="26"/>
                  </a:lnTo>
                  <a:lnTo>
                    <a:pt x="8" y="0"/>
                  </a:lnTo>
                  <a:lnTo>
                    <a:pt x="7" y="20"/>
                  </a:lnTo>
                  <a:lnTo>
                    <a:pt x="8" y="3"/>
                  </a:lnTo>
                  <a:lnTo>
                    <a:pt x="37" y="26"/>
                  </a:lnTo>
                  <a:lnTo>
                    <a:pt x="3" y="53"/>
                  </a:lnTo>
                  <a:lnTo>
                    <a:pt x="3" y="59"/>
                  </a:lnTo>
                  <a:close/>
                  <a:moveTo>
                    <a:pt x="39" y="29"/>
                  </a:moveTo>
                  <a:lnTo>
                    <a:pt x="40" y="28"/>
                  </a:lnTo>
                  <a:lnTo>
                    <a:pt x="37" y="52"/>
                  </a:lnTo>
                  <a:close/>
                  <a:moveTo>
                    <a:pt x="3" y="53"/>
                  </a:moveTo>
                  <a:lnTo>
                    <a:pt x="3" y="54"/>
                  </a:lnTo>
                  <a:lnTo>
                    <a:pt x="7" y="20"/>
                  </a:lnTo>
                  <a:close/>
                  <a:moveTo>
                    <a:pt x="3" y="96"/>
                  </a:moveTo>
                  <a:lnTo>
                    <a:pt x="3" y="59"/>
                  </a:lnTo>
                  <a:lnTo>
                    <a:pt x="31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818937" y="5101888"/>
              <a:ext cx="125640" cy="59760"/>
            </a:xfrm>
            <a:custGeom>
              <a:avLst/>
              <a:gdLst/>
              <a:ahLst/>
              <a:cxnLst/>
              <a:rect l="l" t="t" r="r" b="b"/>
              <a:pathLst>
                <a:path w="350" h="167" extrusionOk="0">
                  <a:moveTo>
                    <a:pt x="130" y="144"/>
                  </a:moveTo>
                  <a:lnTo>
                    <a:pt x="186" y="150"/>
                  </a:lnTo>
                  <a:lnTo>
                    <a:pt x="237" y="116"/>
                  </a:lnTo>
                  <a:lnTo>
                    <a:pt x="291" y="167"/>
                  </a:lnTo>
                  <a:lnTo>
                    <a:pt x="350" y="156"/>
                  </a:lnTo>
                  <a:lnTo>
                    <a:pt x="347" y="153"/>
                  </a:lnTo>
                  <a:lnTo>
                    <a:pt x="293" y="164"/>
                  </a:lnTo>
                  <a:lnTo>
                    <a:pt x="288" y="112"/>
                  </a:lnTo>
                  <a:lnTo>
                    <a:pt x="282" y="108"/>
                  </a:lnTo>
                  <a:lnTo>
                    <a:pt x="240" y="113"/>
                  </a:lnTo>
                  <a:lnTo>
                    <a:pt x="237" y="102"/>
                  </a:lnTo>
                  <a:lnTo>
                    <a:pt x="221" y="56"/>
                  </a:lnTo>
                  <a:lnTo>
                    <a:pt x="212" y="48"/>
                  </a:lnTo>
                  <a:lnTo>
                    <a:pt x="164" y="26"/>
                  </a:lnTo>
                  <a:lnTo>
                    <a:pt x="113" y="9"/>
                  </a:lnTo>
                  <a:lnTo>
                    <a:pt x="0" y="0"/>
                  </a:lnTo>
                  <a:lnTo>
                    <a:pt x="0" y="3"/>
                  </a:lnTo>
                  <a:lnTo>
                    <a:pt x="56" y="46"/>
                  </a:lnTo>
                  <a:lnTo>
                    <a:pt x="90" y="68"/>
                  </a:lnTo>
                  <a:lnTo>
                    <a:pt x="127" y="85"/>
                  </a:lnTo>
                  <a:close/>
                  <a:moveTo>
                    <a:pt x="288" y="112"/>
                  </a:moveTo>
                  <a:lnTo>
                    <a:pt x="288" y="110"/>
                  </a:lnTo>
                  <a:lnTo>
                    <a:pt x="350" y="153"/>
                  </a:lnTo>
                  <a:lnTo>
                    <a:pt x="347" y="153"/>
                  </a:lnTo>
                  <a:close/>
                  <a:moveTo>
                    <a:pt x="221" y="56"/>
                  </a:moveTo>
                  <a:lnTo>
                    <a:pt x="220" y="54"/>
                  </a:lnTo>
                  <a:lnTo>
                    <a:pt x="282" y="108"/>
                  </a:lnTo>
                  <a:close/>
                  <a:moveTo>
                    <a:pt x="237" y="110"/>
                  </a:moveTo>
                  <a:lnTo>
                    <a:pt x="183" y="88"/>
                  </a:lnTo>
                  <a:lnTo>
                    <a:pt x="214" y="51"/>
                  </a:lnTo>
                  <a:lnTo>
                    <a:pt x="234" y="105"/>
                  </a:lnTo>
                  <a:close/>
                  <a:moveTo>
                    <a:pt x="155" y="85"/>
                  </a:moveTo>
                  <a:lnTo>
                    <a:pt x="133" y="82"/>
                  </a:lnTo>
                  <a:lnTo>
                    <a:pt x="164" y="31"/>
                  </a:lnTo>
                  <a:lnTo>
                    <a:pt x="178" y="88"/>
                  </a:lnTo>
                  <a:close/>
                  <a:moveTo>
                    <a:pt x="130" y="141"/>
                  </a:moveTo>
                  <a:lnTo>
                    <a:pt x="130" y="85"/>
                  </a:lnTo>
                  <a:lnTo>
                    <a:pt x="175" y="91"/>
                  </a:lnTo>
                  <a:lnTo>
                    <a:pt x="133" y="136"/>
                  </a:lnTo>
                  <a:close/>
                  <a:moveTo>
                    <a:pt x="166" y="105"/>
                  </a:moveTo>
                  <a:lnTo>
                    <a:pt x="178" y="91"/>
                  </a:lnTo>
                  <a:lnTo>
                    <a:pt x="183" y="144"/>
                  </a:lnTo>
                  <a:lnTo>
                    <a:pt x="183" y="147"/>
                  </a:lnTo>
                  <a:lnTo>
                    <a:pt x="130" y="144"/>
                  </a:lnTo>
                  <a:close/>
                  <a:moveTo>
                    <a:pt x="189" y="147"/>
                  </a:moveTo>
                  <a:lnTo>
                    <a:pt x="183" y="93"/>
                  </a:lnTo>
                  <a:lnTo>
                    <a:pt x="209" y="105"/>
                  </a:lnTo>
                  <a:lnTo>
                    <a:pt x="234" y="116"/>
                  </a:lnTo>
                  <a:close/>
                  <a:moveTo>
                    <a:pt x="282" y="110"/>
                  </a:moveTo>
                  <a:lnTo>
                    <a:pt x="288" y="161"/>
                  </a:lnTo>
                  <a:lnTo>
                    <a:pt x="240" y="113"/>
                  </a:lnTo>
                  <a:close/>
                  <a:moveTo>
                    <a:pt x="212" y="51"/>
                  </a:moveTo>
                  <a:lnTo>
                    <a:pt x="181" y="88"/>
                  </a:lnTo>
                  <a:lnTo>
                    <a:pt x="175" y="60"/>
                  </a:lnTo>
                  <a:lnTo>
                    <a:pt x="166" y="31"/>
                  </a:lnTo>
                  <a:close/>
                  <a:moveTo>
                    <a:pt x="96" y="65"/>
                  </a:moveTo>
                  <a:lnTo>
                    <a:pt x="116" y="14"/>
                  </a:lnTo>
                  <a:lnTo>
                    <a:pt x="161" y="31"/>
                  </a:lnTo>
                  <a:close/>
                  <a:moveTo>
                    <a:pt x="110" y="12"/>
                  </a:moveTo>
                  <a:lnTo>
                    <a:pt x="56" y="43"/>
                  </a:lnTo>
                  <a:lnTo>
                    <a:pt x="6" y="3"/>
                  </a:lnTo>
                  <a:close/>
                  <a:moveTo>
                    <a:pt x="76" y="37"/>
                  </a:moveTo>
                  <a:lnTo>
                    <a:pt x="113" y="14"/>
                  </a:lnTo>
                  <a:lnTo>
                    <a:pt x="93" y="65"/>
                  </a:lnTo>
                  <a:lnTo>
                    <a:pt x="62" y="46"/>
                  </a:lnTo>
                  <a:close/>
                  <a:moveTo>
                    <a:pt x="130" y="48"/>
                  </a:moveTo>
                  <a:lnTo>
                    <a:pt x="161" y="31"/>
                  </a:lnTo>
                  <a:lnTo>
                    <a:pt x="130" y="82"/>
                  </a:lnTo>
                  <a:lnTo>
                    <a:pt x="96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711297" y="5163808"/>
              <a:ext cx="244440" cy="198000"/>
            </a:xfrm>
            <a:custGeom>
              <a:avLst/>
              <a:gdLst/>
              <a:ahLst/>
              <a:cxnLst/>
              <a:rect l="l" t="t" r="r" b="b"/>
              <a:pathLst>
                <a:path w="680" h="551" extrusionOk="0">
                  <a:moveTo>
                    <a:pt x="680" y="404"/>
                  </a:moveTo>
                  <a:lnTo>
                    <a:pt x="660" y="277"/>
                  </a:lnTo>
                  <a:lnTo>
                    <a:pt x="618" y="201"/>
                  </a:lnTo>
                  <a:lnTo>
                    <a:pt x="559" y="125"/>
                  </a:lnTo>
                  <a:lnTo>
                    <a:pt x="488" y="0"/>
                  </a:lnTo>
                  <a:lnTo>
                    <a:pt x="485" y="0"/>
                  </a:lnTo>
                  <a:lnTo>
                    <a:pt x="484" y="9"/>
                  </a:lnTo>
                  <a:lnTo>
                    <a:pt x="550" y="125"/>
                  </a:lnTo>
                  <a:lnTo>
                    <a:pt x="460" y="133"/>
                  </a:lnTo>
                  <a:lnTo>
                    <a:pt x="461" y="129"/>
                  </a:lnTo>
                  <a:lnTo>
                    <a:pt x="392" y="74"/>
                  </a:lnTo>
                  <a:lnTo>
                    <a:pt x="384" y="23"/>
                  </a:lnTo>
                  <a:lnTo>
                    <a:pt x="378" y="26"/>
                  </a:lnTo>
                  <a:lnTo>
                    <a:pt x="386" y="74"/>
                  </a:lnTo>
                  <a:lnTo>
                    <a:pt x="313" y="77"/>
                  </a:lnTo>
                  <a:lnTo>
                    <a:pt x="271" y="80"/>
                  </a:lnTo>
                  <a:lnTo>
                    <a:pt x="217" y="57"/>
                  </a:lnTo>
                  <a:lnTo>
                    <a:pt x="214" y="57"/>
                  </a:lnTo>
                  <a:lnTo>
                    <a:pt x="152" y="113"/>
                  </a:lnTo>
                  <a:lnTo>
                    <a:pt x="149" y="116"/>
                  </a:lnTo>
                  <a:lnTo>
                    <a:pt x="203" y="206"/>
                  </a:lnTo>
                  <a:lnTo>
                    <a:pt x="214" y="223"/>
                  </a:lnTo>
                  <a:lnTo>
                    <a:pt x="163" y="206"/>
                  </a:lnTo>
                  <a:lnTo>
                    <a:pt x="90" y="184"/>
                  </a:lnTo>
                  <a:lnTo>
                    <a:pt x="89" y="185"/>
                  </a:lnTo>
                  <a:lnTo>
                    <a:pt x="93" y="187"/>
                  </a:lnTo>
                  <a:lnTo>
                    <a:pt x="211" y="223"/>
                  </a:lnTo>
                  <a:lnTo>
                    <a:pt x="118" y="314"/>
                  </a:lnTo>
                  <a:lnTo>
                    <a:pt x="88" y="185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42" y="271"/>
                  </a:lnTo>
                  <a:lnTo>
                    <a:pt x="115" y="322"/>
                  </a:lnTo>
                  <a:lnTo>
                    <a:pt x="36" y="477"/>
                  </a:lnTo>
                  <a:lnTo>
                    <a:pt x="22" y="353"/>
                  </a:lnTo>
                  <a:lnTo>
                    <a:pt x="36" y="483"/>
                  </a:lnTo>
                  <a:lnTo>
                    <a:pt x="189" y="435"/>
                  </a:lnTo>
                  <a:lnTo>
                    <a:pt x="302" y="404"/>
                  </a:lnTo>
                  <a:lnTo>
                    <a:pt x="306" y="407"/>
                  </a:lnTo>
                  <a:lnTo>
                    <a:pt x="338" y="415"/>
                  </a:lnTo>
                  <a:lnTo>
                    <a:pt x="409" y="432"/>
                  </a:lnTo>
                  <a:lnTo>
                    <a:pt x="385" y="462"/>
                  </a:lnTo>
                  <a:lnTo>
                    <a:pt x="386" y="463"/>
                  </a:lnTo>
                  <a:lnTo>
                    <a:pt x="412" y="432"/>
                  </a:lnTo>
                  <a:lnTo>
                    <a:pt x="448" y="528"/>
                  </a:lnTo>
                  <a:lnTo>
                    <a:pt x="453" y="529"/>
                  </a:lnTo>
                  <a:lnTo>
                    <a:pt x="457" y="523"/>
                  </a:lnTo>
                  <a:lnTo>
                    <a:pt x="533" y="410"/>
                  </a:lnTo>
                  <a:lnTo>
                    <a:pt x="566" y="547"/>
                  </a:lnTo>
                  <a:lnTo>
                    <a:pt x="570" y="548"/>
                  </a:lnTo>
                  <a:lnTo>
                    <a:pt x="574" y="544"/>
                  </a:lnTo>
                  <a:lnTo>
                    <a:pt x="539" y="410"/>
                  </a:lnTo>
                  <a:lnTo>
                    <a:pt x="547" y="418"/>
                  </a:lnTo>
                  <a:lnTo>
                    <a:pt x="629" y="497"/>
                  </a:lnTo>
                  <a:lnTo>
                    <a:pt x="630" y="495"/>
                  </a:lnTo>
                  <a:lnTo>
                    <a:pt x="539" y="407"/>
                  </a:lnTo>
                  <a:lnTo>
                    <a:pt x="674" y="407"/>
                  </a:lnTo>
                  <a:lnTo>
                    <a:pt x="649" y="460"/>
                  </a:lnTo>
                  <a:lnTo>
                    <a:pt x="664" y="433"/>
                  </a:lnTo>
                  <a:lnTo>
                    <a:pt x="675" y="414"/>
                  </a:lnTo>
                  <a:lnTo>
                    <a:pt x="679" y="407"/>
                  </a:lnTo>
                  <a:lnTo>
                    <a:pt x="680" y="405"/>
                  </a:lnTo>
                  <a:close/>
                  <a:moveTo>
                    <a:pt x="463" y="130"/>
                  </a:moveTo>
                  <a:lnTo>
                    <a:pt x="461" y="129"/>
                  </a:lnTo>
                  <a:lnTo>
                    <a:pt x="482" y="6"/>
                  </a:lnTo>
                  <a:lnTo>
                    <a:pt x="484" y="9"/>
                  </a:lnTo>
                  <a:close/>
                  <a:moveTo>
                    <a:pt x="90" y="184"/>
                  </a:moveTo>
                  <a:lnTo>
                    <a:pt x="149" y="116"/>
                  </a:lnTo>
                  <a:close/>
                  <a:moveTo>
                    <a:pt x="88" y="185"/>
                  </a:moveTo>
                  <a:lnTo>
                    <a:pt x="87" y="184"/>
                  </a:lnTo>
                  <a:lnTo>
                    <a:pt x="89" y="185"/>
                  </a:lnTo>
                  <a:close/>
                  <a:moveTo>
                    <a:pt x="22" y="353"/>
                  </a:moveTo>
                  <a:lnTo>
                    <a:pt x="0" y="240"/>
                  </a:lnTo>
                  <a:lnTo>
                    <a:pt x="0" y="241"/>
                  </a:lnTo>
                  <a:close/>
                  <a:moveTo>
                    <a:pt x="385" y="462"/>
                  </a:moveTo>
                  <a:lnTo>
                    <a:pt x="384" y="463"/>
                  </a:lnTo>
                  <a:lnTo>
                    <a:pt x="305" y="407"/>
                  </a:lnTo>
                  <a:lnTo>
                    <a:pt x="306" y="407"/>
                  </a:lnTo>
                  <a:close/>
                  <a:moveTo>
                    <a:pt x="566" y="547"/>
                  </a:moveTo>
                  <a:lnTo>
                    <a:pt x="567" y="551"/>
                  </a:lnTo>
                  <a:lnTo>
                    <a:pt x="451" y="531"/>
                  </a:lnTo>
                  <a:lnTo>
                    <a:pt x="453" y="529"/>
                  </a:lnTo>
                  <a:close/>
                  <a:moveTo>
                    <a:pt x="629" y="497"/>
                  </a:moveTo>
                  <a:lnTo>
                    <a:pt x="632" y="500"/>
                  </a:lnTo>
                  <a:lnTo>
                    <a:pt x="575" y="548"/>
                  </a:lnTo>
                  <a:lnTo>
                    <a:pt x="574" y="544"/>
                  </a:lnTo>
                  <a:close/>
                  <a:moveTo>
                    <a:pt x="649" y="460"/>
                  </a:moveTo>
                  <a:lnTo>
                    <a:pt x="632" y="497"/>
                  </a:lnTo>
                  <a:lnTo>
                    <a:pt x="630" y="495"/>
                  </a:lnTo>
                  <a:close/>
                  <a:moveTo>
                    <a:pt x="677" y="404"/>
                  </a:moveTo>
                  <a:lnTo>
                    <a:pt x="539" y="404"/>
                  </a:lnTo>
                  <a:lnTo>
                    <a:pt x="654" y="280"/>
                  </a:lnTo>
                  <a:close/>
                  <a:moveTo>
                    <a:pt x="556" y="127"/>
                  </a:moveTo>
                  <a:lnTo>
                    <a:pt x="612" y="201"/>
                  </a:lnTo>
                  <a:lnTo>
                    <a:pt x="519" y="257"/>
                  </a:lnTo>
                  <a:lnTo>
                    <a:pt x="544" y="167"/>
                  </a:lnTo>
                  <a:close/>
                  <a:moveTo>
                    <a:pt x="654" y="277"/>
                  </a:moveTo>
                  <a:lnTo>
                    <a:pt x="519" y="260"/>
                  </a:lnTo>
                  <a:lnTo>
                    <a:pt x="615" y="204"/>
                  </a:lnTo>
                  <a:close/>
                  <a:moveTo>
                    <a:pt x="302" y="401"/>
                  </a:moveTo>
                  <a:lnTo>
                    <a:pt x="316" y="288"/>
                  </a:lnTo>
                  <a:lnTo>
                    <a:pt x="319" y="274"/>
                  </a:lnTo>
                  <a:lnTo>
                    <a:pt x="355" y="294"/>
                  </a:lnTo>
                  <a:lnTo>
                    <a:pt x="417" y="328"/>
                  </a:lnTo>
                  <a:lnTo>
                    <a:pt x="319" y="390"/>
                  </a:lnTo>
                  <a:close/>
                  <a:moveTo>
                    <a:pt x="121" y="319"/>
                  </a:moveTo>
                  <a:lnTo>
                    <a:pt x="214" y="229"/>
                  </a:lnTo>
                  <a:lnTo>
                    <a:pt x="226" y="331"/>
                  </a:lnTo>
                  <a:lnTo>
                    <a:pt x="130" y="322"/>
                  </a:lnTo>
                  <a:close/>
                  <a:moveTo>
                    <a:pt x="319" y="271"/>
                  </a:moveTo>
                  <a:lnTo>
                    <a:pt x="299" y="161"/>
                  </a:lnTo>
                  <a:lnTo>
                    <a:pt x="400" y="206"/>
                  </a:lnTo>
                  <a:close/>
                  <a:moveTo>
                    <a:pt x="313" y="269"/>
                  </a:moveTo>
                  <a:lnTo>
                    <a:pt x="217" y="223"/>
                  </a:lnTo>
                  <a:lnTo>
                    <a:pt x="161" y="125"/>
                  </a:lnTo>
                  <a:lnTo>
                    <a:pt x="152" y="116"/>
                  </a:lnTo>
                  <a:lnTo>
                    <a:pt x="293" y="159"/>
                  </a:lnTo>
                  <a:close/>
                  <a:moveTo>
                    <a:pt x="319" y="271"/>
                  </a:moveTo>
                  <a:lnTo>
                    <a:pt x="401" y="208"/>
                  </a:lnTo>
                  <a:lnTo>
                    <a:pt x="400" y="206"/>
                  </a:lnTo>
                  <a:lnTo>
                    <a:pt x="402" y="207"/>
                  </a:lnTo>
                  <a:lnTo>
                    <a:pt x="403" y="206"/>
                  </a:lnTo>
                  <a:lnTo>
                    <a:pt x="403" y="208"/>
                  </a:lnTo>
                  <a:lnTo>
                    <a:pt x="480" y="246"/>
                  </a:lnTo>
                  <a:lnTo>
                    <a:pt x="511" y="260"/>
                  </a:lnTo>
                  <a:lnTo>
                    <a:pt x="417" y="325"/>
                  </a:lnTo>
                  <a:lnTo>
                    <a:pt x="355" y="291"/>
                  </a:lnTo>
                  <a:close/>
                  <a:moveTo>
                    <a:pt x="402" y="207"/>
                  </a:moveTo>
                  <a:lnTo>
                    <a:pt x="403" y="208"/>
                  </a:lnTo>
                  <a:lnTo>
                    <a:pt x="417" y="325"/>
                  </a:lnTo>
                  <a:lnTo>
                    <a:pt x="409" y="266"/>
                  </a:lnTo>
                  <a:lnTo>
                    <a:pt x="401" y="208"/>
                  </a:lnTo>
                  <a:close/>
                  <a:moveTo>
                    <a:pt x="513" y="263"/>
                  </a:moveTo>
                  <a:lnTo>
                    <a:pt x="533" y="401"/>
                  </a:lnTo>
                  <a:lnTo>
                    <a:pt x="420" y="328"/>
                  </a:lnTo>
                  <a:close/>
                  <a:moveTo>
                    <a:pt x="463" y="133"/>
                  </a:moveTo>
                  <a:lnTo>
                    <a:pt x="553" y="125"/>
                  </a:lnTo>
                  <a:lnTo>
                    <a:pt x="513" y="254"/>
                  </a:lnTo>
                  <a:close/>
                  <a:moveTo>
                    <a:pt x="511" y="257"/>
                  </a:moveTo>
                  <a:lnTo>
                    <a:pt x="403" y="204"/>
                  </a:lnTo>
                  <a:lnTo>
                    <a:pt x="460" y="133"/>
                  </a:lnTo>
                  <a:close/>
                  <a:moveTo>
                    <a:pt x="290" y="156"/>
                  </a:moveTo>
                  <a:lnTo>
                    <a:pt x="276" y="150"/>
                  </a:lnTo>
                  <a:lnTo>
                    <a:pt x="152" y="113"/>
                  </a:lnTo>
                  <a:lnTo>
                    <a:pt x="156" y="112"/>
                  </a:lnTo>
                  <a:lnTo>
                    <a:pt x="211" y="60"/>
                  </a:lnTo>
                  <a:lnTo>
                    <a:pt x="262" y="82"/>
                  </a:lnTo>
                  <a:close/>
                  <a:moveTo>
                    <a:pt x="262" y="82"/>
                  </a:moveTo>
                  <a:lnTo>
                    <a:pt x="155" y="113"/>
                  </a:lnTo>
                  <a:lnTo>
                    <a:pt x="156" y="112"/>
                  </a:lnTo>
                  <a:close/>
                  <a:moveTo>
                    <a:pt x="228" y="328"/>
                  </a:moveTo>
                  <a:lnTo>
                    <a:pt x="226" y="300"/>
                  </a:lnTo>
                  <a:lnTo>
                    <a:pt x="217" y="226"/>
                  </a:lnTo>
                  <a:lnTo>
                    <a:pt x="313" y="271"/>
                  </a:lnTo>
                  <a:lnTo>
                    <a:pt x="245" y="317"/>
                  </a:lnTo>
                  <a:close/>
                  <a:moveTo>
                    <a:pt x="516" y="263"/>
                  </a:moveTo>
                  <a:lnTo>
                    <a:pt x="527" y="263"/>
                  </a:lnTo>
                  <a:lnTo>
                    <a:pt x="654" y="277"/>
                  </a:lnTo>
                  <a:lnTo>
                    <a:pt x="536" y="401"/>
                  </a:lnTo>
                  <a:close/>
                  <a:moveTo>
                    <a:pt x="296" y="156"/>
                  </a:moveTo>
                  <a:lnTo>
                    <a:pt x="268" y="82"/>
                  </a:lnTo>
                  <a:lnTo>
                    <a:pt x="386" y="77"/>
                  </a:lnTo>
                  <a:lnTo>
                    <a:pt x="400" y="201"/>
                  </a:lnTo>
                  <a:close/>
                  <a:moveTo>
                    <a:pt x="313" y="274"/>
                  </a:moveTo>
                  <a:lnTo>
                    <a:pt x="313" y="286"/>
                  </a:lnTo>
                  <a:lnTo>
                    <a:pt x="299" y="401"/>
                  </a:lnTo>
                  <a:lnTo>
                    <a:pt x="228" y="331"/>
                  </a:lnTo>
                  <a:close/>
                  <a:moveTo>
                    <a:pt x="412" y="429"/>
                  </a:moveTo>
                  <a:lnTo>
                    <a:pt x="417" y="331"/>
                  </a:lnTo>
                  <a:lnTo>
                    <a:pt x="496" y="384"/>
                  </a:lnTo>
                  <a:lnTo>
                    <a:pt x="530" y="407"/>
                  </a:lnTo>
                  <a:lnTo>
                    <a:pt x="451" y="424"/>
                  </a:lnTo>
                  <a:close/>
                  <a:moveTo>
                    <a:pt x="121" y="322"/>
                  </a:moveTo>
                  <a:lnTo>
                    <a:pt x="226" y="333"/>
                  </a:lnTo>
                  <a:lnTo>
                    <a:pt x="186" y="432"/>
                  </a:lnTo>
                  <a:lnTo>
                    <a:pt x="36" y="480"/>
                  </a:lnTo>
                  <a:lnTo>
                    <a:pt x="118" y="322"/>
                  </a:lnTo>
                  <a:lnTo>
                    <a:pt x="152" y="379"/>
                  </a:lnTo>
                  <a:lnTo>
                    <a:pt x="177" y="418"/>
                  </a:lnTo>
                  <a:close/>
                  <a:moveTo>
                    <a:pt x="180" y="424"/>
                  </a:moveTo>
                  <a:lnTo>
                    <a:pt x="177" y="418"/>
                  </a:lnTo>
                  <a:lnTo>
                    <a:pt x="186" y="432"/>
                  </a:lnTo>
                  <a:close/>
                  <a:moveTo>
                    <a:pt x="302" y="404"/>
                  </a:moveTo>
                  <a:lnTo>
                    <a:pt x="415" y="331"/>
                  </a:lnTo>
                  <a:lnTo>
                    <a:pt x="409" y="429"/>
                  </a:lnTo>
                  <a:close/>
                  <a:moveTo>
                    <a:pt x="460" y="133"/>
                  </a:moveTo>
                  <a:lnTo>
                    <a:pt x="403" y="201"/>
                  </a:lnTo>
                  <a:lnTo>
                    <a:pt x="389" y="77"/>
                  </a:lnTo>
                  <a:close/>
                  <a:moveTo>
                    <a:pt x="87" y="187"/>
                  </a:moveTo>
                  <a:lnTo>
                    <a:pt x="99" y="232"/>
                  </a:lnTo>
                  <a:lnTo>
                    <a:pt x="118" y="319"/>
                  </a:lnTo>
                  <a:lnTo>
                    <a:pt x="28" y="257"/>
                  </a:lnTo>
                  <a:lnTo>
                    <a:pt x="3" y="240"/>
                  </a:lnTo>
                  <a:close/>
                  <a:moveTo>
                    <a:pt x="228" y="333"/>
                  </a:moveTo>
                  <a:lnTo>
                    <a:pt x="282" y="390"/>
                  </a:lnTo>
                  <a:lnTo>
                    <a:pt x="296" y="404"/>
                  </a:lnTo>
                  <a:lnTo>
                    <a:pt x="189" y="432"/>
                  </a:lnTo>
                  <a:close/>
                  <a:moveTo>
                    <a:pt x="415" y="432"/>
                  </a:moveTo>
                  <a:lnTo>
                    <a:pt x="533" y="407"/>
                  </a:lnTo>
                  <a:lnTo>
                    <a:pt x="451" y="5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903177" y="5382328"/>
              <a:ext cx="21960" cy="23040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42" y="0"/>
                  </a:moveTo>
                  <a:lnTo>
                    <a:pt x="0" y="6"/>
                  </a:lnTo>
                  <a:lnTo>
                    <a:pt x="28" y="65"/>
                  </a:lnTo>
                  <a:lnTo>
                    <a:pt x="62" y="28"/>
                  </a:lnTo>
                  <a:lnTo>
                    <a:pt x="62" y="26"/>
                  </a:lnTo>
                  <a:close/>
                  <a:moveTo>
                    <a:pt x="40" y="3"/>
                  </a:moveTo>
                  <a:lnTo>
                    <a:pt x="28" y="62"/>
                  </a:lnTo>
                  <a:lnTo>
                    <a:pt x="3" y="9"/>
                  </a:lnTo>
                  <a:close/>
                  <a:moveTo>
                    <a:pt x="28" y="62"/>
                  </a:moveTo>
                  <a:lnTo>
                    <a:pt x="40" y="6"/>
                  </a:lnTo>
                  <a:lnTo>
                    <a:pt x="57" y="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7042496" y="5346688"/>
              <a:ext cx="70560" cy="90360"/>
            </a:xfrm>
            <a:custGeom>
              <a:avLst/>
              <a:gdLst/>
              <a:ahLst/>
              <a:cxnLst/>
              <a:rect l="l" t="t" r="r" b="b"/>
              <a:pathLst>
                <a:path w="197" h="252" extrusionOk="0">
                  <a:moveTo>
                    <a:pt x="163" y="20"/>
                  </a:moveTo>
                  <a:lnTo>
                    <a:pt x="115" y="0"/>
                  </a:lnTo>
                  <a:lnTo>
                    <a:pt x="116" y="10"/>
                  </a:lnTo>
                  <a:lnTo>
                    <a:pt x="130" y="48"/>
                  </a:lnTo>
                  <a:lnTo>
                    <a:pt x="144" y="91"/>
                  </a:lnTo>
                  <a:lnTo>
                    <a:pt x="124" y="82"/>
                  </a:lnTo>
                  <a:lnTo>
                    <a:pt x="118" y="79"/>
                  </a:lnTo>
                  <a:lnTo>
                    <a:pt x="76" y="108"/>
                  </a:lnTo>
                  <a:lnTo>
                    <a:pt x="17" y="173"/>
                  </a:lnTo>
                  <a:lnTo>
                    <a:pt x="0" y="232"/>
                  </a:lnTo>
                  <a:lnTo>
                    <a:pt x="31" y="252"/>
                  </a:lnTo>
                  <a:lnTo>
                    <a:pt x="65" y="195"/>
                  </a:lnTo>
                  <a:lnTo>
                    <a:pt x="101" y="144"/>
                  </a:lnTo>
                  <a:lnTo>
                    <a:pt x="146" y="94"/>
                  </a:lnTo>
                  <a:lnTo>
                    <a:pt x="197" y="34"/>
                  </a:lnTo>
                  <a:close/>
                  <a:moveTo>
                    <a:pt x="118" y="79"/>
                  </a:moveTo>
                  <a:lnTo>
                    <a:pt x="115" y="9"/>
                  </a:lnTo>
                  <a:lnTo>
                    <a:pt x="116" y="10"/>
                  </a:lnTo>
                  <a:close/>
                  <a:moveTo>
                    <a:pt x="101" y="142"/>
                  </a:moveTo>
                  <a:lnTo>
                    <a:pt x="90" y="125"/>
                  </a:lnTo>
                  <a:lnTo>
                    <a:pt x="79" y="108"/>
                  </a:lnTo>
                  <a:lnTo>
                    <a:pt x="84" y="106"/>
                  </a:lnTo>
                  <a:lnTo>
                    <a:pt x="118" y="82"/>
                  </a:lnTo>
                  <a:lnTo>
                    <a:pt x="144" y="94"/>
                  </a:lnTo>
                  <a:close/>
                  <a:moveTo>
                    <a:pt x="87" y="105"/>
                  </a:moveTo>
                  <a:lnTo>
                    <a:pt x="144" y="94"/>
                  </a:lnTo>
                  <a:lnTo>
                    <a:pt x="82" y="108"/>
                  </a:lnTo>
                  <a:lnTo>
                    <a:pt x="84" y="106"/>
                  </a:lnTo>
                  <a:close/>
                  <a:moveTo>
                    <a:pt x="146" y="88"/>
                  </a:moveTo>
                  <a:lnTo>
                    <a:pt x="115" y="0"/>
                  </a:lnTo>
                  <a:lnTo>
                    <a:pt x="158" y="20"/>
                  </a:lnTo>
                  <a:close/>
                  <a:moveTo>
                    <a:pt x="76" y="111"/>
                  </a:moveTo>
                  <a:lnTo>
                    <a:pt x="101" y="144"/>
                  </a:lnTo>
                  <a:lnTo>
                    <a:pt x="22" y="170"/>
                  </a:lnTo>
                  <a:close/>
                  <a:moveTo>
                    <a:pt x="17" y="175"/>
                  </a:moveTo>
                  <a:lnTo>
                    <a:pt x="62" y="195"/>
                  </a:lnTo>
                  <a:lnTo>
                    <a:pt x="56" y="198"/>
                  </a:lnTo>
                  <a:lnTo>
                    <a:pt x="3" y="229"/>
                  </a:lnTo>
                  <a:close/>
                  <a:moveTo>
                    <a:pt x="31" y="249"/>
                  </a:moveTo>
                  <a:lnTo>
                    <a:pt x="3" y="232"/>
                  </a:lnTo>
                  <a:lnTo>
                    <a:pt x="62" y="198"/>
                  </a:lnTo>
                  <a:close/>
                  <a:moveTo>
                    <a:pt x="65" y="192"/>
                  </a:moveTo>
                  <a:lnTo>
                    <a:pt x="39" y="181"/>
                  </a:lnTo>
                  <a:lnTo>
                    <a:pt x="20" y="173"/>
                  </a:lnTo>
                  <a:lnTo>
                    <a:pt x="99" y="147"/>
                  </a:lnTo>
                  <a:close/>
                  <a:moveTo>
                    <a:pt x="149" y="88"/>
                  </a:moveTo>
                  <a:lnTo>
                    <a:pt x="163" y="20"/>
                  </a:lnTo>
                  <a:lnTo>
                    <a:pt x="194" y="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6752697" y="4925128"/>
              <a:ext cx="7920" cy="25200"/>
            </a:xfrm>
            <a:custGeom>
              <a:avLst/>
              <a:gdLst/>
              <a:ahLst/>
              <a:cxnLst/>
              <a:rect l="l" t="t" r="r" b="b"/>
              <a:pathLst>
                <a:path w="23" h="71" extrusionOk="0">
                  <a:moveTo>
                    <a:pt x="0" y="71"/>
                  </a:moveTo>
                  <a:lnTo>
                    <a:pt x="1" y="71"/>
                  </a:lnTo>
                  <a:lnTo>
                    <a:pt x="0" y="71"/>
                  </a:lnTo>
                  <a:lnTo>
                    <a:pt x="3" y="68"/>
                  </a:lnTo>
                  <a:lnTo>
                    <a:pt x="20" y="5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9"/>
                  </a:lnTo>
                  <a:close/>
                  <a:moveTo>
                    <a:pt x="3" y="68"/>
                  </a:moveTo>
                  <a:lnTo>
                    <a:pt x="0" y="29"/>
                  </a:lnTo>
                  <a:lnTo>
                    <a:pt x="17" y="54"/>
                  </a:lnTo>
                  <a:close/>
                  <a:moveTo>
                    <a:pt x="20" y="3"/>
                  </a:moveTo>
                  <a:lnTo>
                    <a:pt x="17" y="45"/>
                  </a:lnTo>
                  <a:lnTo>
                    <a:pt x="12" y="3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6814976" y="4764568"/>
              <a:ext cx="88920" cy="119520"/>
            </a:xfrm>
            <a:custGeom>
              <a:avLst/>
              <a:gdLst/>
              <a:ahLst/>
              <a:cxnLst/>
              <a:rect l="l" t="t" r="r" b="b"/>
              <a:pathLst>
                <a:path w="248" h="333" extrusionOk="0">
                  <a:moveTo>
                    <a:pt x="96" y="223"/>
                  </a:moveTo>
                  <a:lnTo>
                    <a:pt x="17" y="26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67" y="285"/>
                  </a:lnTo>
                  <a:lnTo>
                    <a:pt x="155" y="240"/>
                  </a:lnTo>
                  <a:lnTo>
                    <a:pt x="156" y="237"/>
                  </a:lnTo>
                  <a:lnTo>
                    <a:pt x="144" y="235"/>
                  </a:lnTo>
                  <a:lnTo>
                    <a:pt x="101" y="226"/>
                  </a:lnTo>
                  <a:lnTo>
                    <a:pt x="146" y="170"/>
                  </a:lnTo>
                  <a:lnTo>
                    <a:pt x="157" y="232"/>
                  </a:lnTo>
                  <a:lnTo>
                    <a:pt x="159" y="223"/>
                  </a:lnTo>
                  <a:lnTo>
                    <a:pt x="149" y="167"/>
                  </a:lnTo>
                  <a:lnTo>
                    <a:pt x="174" y="159"/>
                  </a:lnTo>
                  <a:lnTo>
                    <a:pt x="175" y="158"/>
                  </a:lnTo>
                  <a:lnTo>
                    <a:pt x="177" y="149"/>
                  </a:lnTo>
                  <a:lnTo>
                    <a:pt x="152" y="96"/>
                  </a:lnTo>
                  <a:lnTo>
                    <a:pt x="177" y="51"/>
                  </a:lnTo>
                  <a:lnTo>
                    <a:pt x="186" y="119"/>
                  </a:lnTo>
                  <a:lnTo>
                    <a:pt x="185" y="122"/>
                  </a:lnTo>
                  <a:lnTo>
                    <a:pt x="206" y="95"/>
                  </a:lnTo>
                  <a:lnTo>
                    <a:pt x="189" y="116"/>
                  </a:lnTo>
                  <a:lnTo>
                    <a:pt x="180" y="51"/>
                  </a:lnTo>
                  <a:lnTo>
                    <a:pt x="197" y="65"/>
                  </a:lnTo>
                  <a:lnTo>
                    <a:pt x="216" y="82"/>
                  </a:lnTo>
                  <a:lnTo>
                    <a:pt x="248" y="40"/>
                  </a:lnTo>
                  <a:lnTo>
                    <a:pt x="245" y="38"/>
                  </a:lnTo>
                  <a:lnTo>
                    <a:pt x="217" y="77"/>
                  </a:lnTo>
                  <a:lnTo>
                    <a:pt x="180" y="46"/>
                  </a:lnTo>
                  <a:lnTo>
                    <a:pt x="219" y="39"/>
                  </a:lnTo>
                  <a:lnTo>
                    <a:pt x="211" y="40"/>
                  </a:lnTo>
                  <a:lnTo>
                    <a:pt x="177" y="46"/>
                  </a:lnTo>
                  <a:lnTo>
                    <a:pt x="196" y="4"/>
                  </a:lnTo>
                  <a:lnTo>
                    <a:pt x="194" y="3"/>
                  </a:lnTo>
                  <a:lnTo>
                    <a:pt x="175" y="51"/>
                  </a:lnTo>
                  <a:lnTo>
                    <a:pt x="146" y="102"/>
                  </a:lnTo>
                  <a:lnTo>
                    <a:pt x="144" y="173"/>
                  </a:lnTo>
                  <a:close/>
                  <a:moveTo>
                    <a:pt x="157" y="232"/>
                  </a:moveTo>
                  <a:lnTo>
                    <a:pt x="158" y="237"/>
                  </a:lnTo>
                  <a:lnTo>
                    <a:pt x="156" y="237"/>
                  </a:lnTo>
                  <a:close/>
                  <a:moveTo>
                    <a:pt x="174" y="159"/>
                  </a:moveTo>
                  <a:lnTo>
                    <a:pt x="177" y="158"/>
                  </a:lnTo>
                  <a:lnTo>
                    <a:pt x="160" y="232"/>
                  </a:lnTo>
                  <a:lnTo>
                    <a:pt x="159" y="223"/>
                  </a:lnTo>
                  <a:close/>
                  <a:moveTo>
                    <a:pt x="183" y="125"/>
                  </a:moveTo>
                  <a:lnTo>
                    <a:pt x="185" y="122"/>
                  </a:lnTo>
                  <a:lnTo>
                    <a:pt x="177" y="150"/>
                  </a:lnTo>
                  <a:lnTo>
                    <a:pt x="177" y="149"/>
                  </a:lnTo>
                  <a:close/>
                  <a:moveTo>
                    <a:pt x="214" y="85"/>
                  </a:moveTo>
                  <a:lnTo>
                    <a:pt x="216" y="82"/>
                  </a:lnTo>
                  <a:lnTo>
                    <a:pt x="217" y="82"/>
                  </a:lnTo>
                  <a:lnTo>
                    <a:pt x="206" y="95"/>
                  </a:lnTo>
                  <a:close/>
                  <a:moveTo>
                    <a:pt x="241" y="35"/>
                  </a:moveTo>
                  <a:lnTo>
                    <a:pt x="219" y="39"/>
                  </a:lnTo>
                  <a:lnTo>
                    <a:pt x="228" y="37"/>
                  </a:lnTo>
                  <a:lnTo>
                    <a:pt x="241" y="35"/>
                  </a:lnTo>
                  <a:lnTo>
                    <a:pt x="196" y="4"/>
                  </a:lnTo>
                  <a:lnTo>
                    <a:pt x="197" y="0"/>
                  </a:lnTo>
                  <a:lnTo>
                    <a:pt x="248" y="34"/>
                  </a:lnTo>
                  <a:lnTo>
                    <a:pt x="245" y="38"/>
                  </a:lnTo>
                  <a:close/>
                  <a:moveTo>
                    <a:pt x="186" y="119"/>
                  </a:moveTo>
                  <a:lnTo>
                    <a:pt x="155" y="99"/>
                  </a:lnTo>
                  <a:lnTo>
                    <a:pt x="152" y="96"/>
                  </a:lnTo>
                  <a:close/>
                  <a:moveTo>
                    <a:pt x="149" y="102"/>
                  </a:moveTo>
                  <a:lnTo>
                    <a:pt x="175" y="156"/>
                  </a:lnTo>
                  <a:lnTo>
                    <a:pt x="146" y="164"/>
                  </a:lnTo>
                  <a:close/>
                  <a:moveTo>
                    <a:pt x="96" y="229"/>
                  </a:moveTo>
                  <a:lnTo>
                    <a:pt x="70" y="283"/>
                  </a:lnTo>
                  <a:lnTo>
                    <a:pt x="22" y="263"/>
                  </a:lnTo>
                  <a:close/>
                  <a:moveTo>
                    <a:pt x="2" y="328"/>
                  </a:moveTo>
                  <a:lnTo>
                    <a:pt x="19" y="263"/>
                  </a:lnTo>
                  <a:lnTo>
                    <a:pt x="67" y="283"/>
                  </a:lnTo>
                  <a:close/>
                  <a:moveTo>
                    <a:pt x="73" y="280"/>
                  </a:moveTo>
                  <a:lnTo>
                    <a:pt x="98" y="226"/>
                  </a:lnTo>
                  <a:lnTo>
                    <a:pt x="152" y="2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6884097" y="4678528"/>
              <a:ext cx="13680" cy="77760"/>
            </a:xfrm>
            <a:custGeom>
              <a:avLst/>
              <a:gdLst/>
              <a:ahLst/>
              <a:cxnLst/>
              <a:rect l="l" t="t" r="r" b="b"/>
              <a:pathLst>
                <a:path w="39" h="217" extrusionOk="0">
                  <a:moveTo>
                    <a:pt x="8" y="217"/>
                  </a:moveTo>
                  <a:lnTo>
                    <a:pt x="11" y="198"/>
                  </a:lnTo>
                  <a:lnTo>
                    <a:pt x="5" y="118"/>
                  </a:lnTo>
                  <a:lnTo>
                    <a:pt x="14" y="129"/>
                  </a:lnTo>
                  <a:lnTo>
                    <a:pt x="16" y="135"/>
                  </a:lnTo>
                  <a:lnTo>
                    <a:pt x="12" y="190"/>
                  </a:lnTo>
                  <a:lnTo>
                    <a:pt x="19" y="135"/>
                  </a:lnTo>
                  <a:lnTo>
                    <a:pt x="39" y="121"/>
                  </a:lnTo>
                  <a:lnTo>
                    <a:pt x="38" y="118"/>
                  </a:lnTo>
                  <a:lnTo>
                    <a:pt x="8" y="112"/>
                  </a:lnTo>
                  <a:lnTo>
                    <a:pt x="13" y="1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0" y="112"/>
                  </a:lnTo>
                  <a:close/>
                  <a:moveTo>
                    <a:pt x="12" y="190"/>
                  </a:moveTo>
                  <a:lnTo>
                    <a:pt x="11" y="200"/>
                  </a:lnTo>
                  <a:lnTo>
                    <a:pt x="11" y="198"/>
                  </a:lnTo>
                  <a:close/>
                  <a:moveTo>
                    <a:pt x="13" y="11"/>
                  </a:moveTo>
                  <a:lnTo>
                    <a:pt x="14" y="8"/>
                  </a:lnTo>
                  <a:lnTo>
                    <a:pt x="39" y="118"/>
                  </a:lnTo>
                  <a:lnTo>
                    <a:pt x="38" y="118"/>
                  </a:lnTo>
                  <a:close/>
                  <a:moveTo>
                    <a:pt x="19" y="132"/>
                  </a:moveTo>
                  <a:lnTo>
                    <a:pt x="8" y="115"/>
                  </a:lnTo>
                  <a:lnTo>
                    <a:pt x="36" y="1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7114496" y="4429408"/>
              <a:ext cx="22320" cy="9720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28"/>
                  </a:moveTo>
                  <a:lnTo>
                    <a:pt x="63" y="3"/>
                  </a:lnTo>
                  <a:lnTo>
                    <a:pt x="63" y="0"/>
                  </a:lnTo>
                  <a:lnTo>
                    <a:pt x="4" y="0"/>
                  </a:lnTo>
                  <a:lnTo>
                    <a:pt x="3" y="4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close/>
                  <a:moveTo>
                    <a:pt x="4" y="3"/>
                  </a:moveTo>
                  <a:lnTo>
                    <a:pt x="58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6915417" y="4341208"/>
              <a:ext cx="27000" cy="17640"/>
            </a:xfrm>
            <a:custGeom>
              <a:avLst/>
              <a:gdLst/>
              <a:ahLst/>
              <a:cxnLst/>
              <a:rect l="l" t="t" r="r" b="b"/>
              <a:pathLst>
                <a:path w="76" h="50" extrusionOk="0">
                  <a:moveTo>
                    <a:pt x="51" y="50"/>
                  </a:moveTo>
                  <a:lnTo>
                    <a:pt x="76" y="42"/>
                  </a:lnTo>
                  <a:lnTo>
                    <a:pt x="72" y="40"/>
                  </a:lnTo>
                  <a:lnTo>
                    <a:pt x="54" y="48"/>
                  </a:lnTo>
                  <a:lnTo>
                    <a:pt x="15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5" y="7"/>
                  </a:moveTo>
                  <a:lnTo>
                    <a:pt x="11" y="2"/>
                  </a:lnTo>
                  <a:lnTo>
                    <a:pt x="73" y="39"/>
                  </a:lnTo>
                  <a:lnTo>
                    <a:pt x="72" y="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6877977" y="4378648"/>
              <a:ext cx="15840" cy="972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0"/>
                  </a:moveTo>
                  <a:lnTo>
                    <a:pt x="8" y="28"/>
                  </a:lnTo>
                  <a:lnTo>
                    <a:pt x="45" y="14"/>
                  </a:lnTo>
                  <a:lnTo>
                    <a:pt x="41" y="13"/>
                  </a:lnTo>
                  <a:lnTo>
                    <a:pt x="14" y="25"/>
                  </a:lnTo>
                  <a:lnTo>
                    <a:pt x="5" y="3"/>
                  </a:lnTo>
                  <a:lnTo>
                    <a:pt x="16" y="5"/>
                  </a:lnTo>
                  <a:close/>
                  <a:moveTo>
                    <a:pt x="16" y="5"/>
                  </a:moveTo>
                  <a:lnTo>
                    <a:pt x="45" y="11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6854576" y="4320688"/>
              <a:ext cx="48240" cy="38160"/>
            </a:xfrm>
            <a:custGeom>
              <a:avLst/>
              <a:gdLst/>
              <a:ahLst/>
              <a:cxnLst/>
              <a:rect l="l" t="t" r="r" b="b"/>
              <a:pathLst>
                <a:path w="135" h="107" extrusionOk="0">
                  <a:moveTo>
                    <a:pt x="0" y="57"/>
                  </a:moveTo>
                  <a:lnTo>
                    <a:pt x="19" y="107"/>
                  </a:lnTo>
                  <a:lnTo>
                    <a:pt x="82" y="91"/>
                  </a:lnTo>
                  <a:lnTo>
                    <a:pt x="135" y="59"/>
                  </a:lnTo>
                  <a:lnTo>
                    <a:pt x="133" y="58"/>
                  </a:lnTo>
                  <a:lnTo>
                    <a:pt x="84" y="88"/>
                  </a:lnTo>
                  <a:lnTo>
                    <a:pt x="84" y="6"/>
                  </a:lnTo>
                  <a:lnTo>
                    <a:pt x="82" y="3"/>
                  </a:lnTo>
                  <a:lnTo>
                    <a:pt x="82" y="85"/>
                  </a:lnTo>
                  <a:lnTo>
                    <a:pt x="48" y="74"/>
                  </a:lnTo>
                  <a:lnTo>
                    <a:pt x="2" y="54"/>
                  </a:lnTo>
                  <a:lnTo>
                    <a:pt x="8" y="9"/>
                  </a:lnTo>
                  <a:lnTo>
                    <a:pt x="5" y="9"/>
                  </a:lnTo>
                  <a:close/>
                  <a:moveTo>
                    <a:pt x="84" y="6"/>
                  </a:moveTo>
                  <a:lnTo>
                    <a:pt x="84" y="3"/>
                  </a:lnTo>
                  <a:lnTo>
                    <a:pt x="135" y="57"/>
                  </a:lnTo>
                  <a:lnTo>
                    <a:pt x="133" y="58"/>
                  </a:lnTo>
                  <a:close/>
                  <a:moveTo>
                    <a:pt x="78" y="3"/>
                  </a:moveTo>
                  <a:lnTo>
                    <a:pt x="2" y="54"/>
                  </a:lnTo>
                  <a:lnTo>
                    <a:pt x="77" y="3"/>
                  </a:lnTo>
                  <a:lnTo>
                    <a:pt x="8" y="9"/>
                  </a:lnTo>
                  <a:lnTo>
                    <a:pt x="8" y="6"/>
                  </a:lnTo>
                  <a:lnTo>
                    <a:pt x="77" y="3"/>
                  </a:lnTo>
                  <a:lnTo>
                    <a:pt x="82" y="0"/>
                  </a:lnTo>
                  <a:lnTo>
                    <a:pt x="82" y="3"/>
                  </a:lnTo>
                  <a:close/>
                  <a:moveTo>
                    <a:pt x="2" y="59"/>
                  </a:moveTo>
                  <a:lnTo>
                    <a:pt x="79" y="91"/>
                  </a:lnTo>
                  <a:lnTo>
                    <a:pt x="22" y="10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6622737" y="4216288"/>
              <a:ext cx="40320" cy="53280"/>
            </a:xfrm>
            <a:custGeom>
              <a:avLst/>
              <a:gdLst/>
              <a:ahLst/>
              <a:cxnLst/>
              <a:rect l="l" t="t" r="r" b="b"/>
              <a:pathLst>
                <a:path w="113" h="149" extrusionOk="0">
                  <a:moveTo>
                    <a:pt x="0" y="149"/>
                  </a:moveTo>
                  <a:lnTo>
                    <a:pt x="57" y="127"/>
                  </a:lnTo>
                  <a:lnTo>
                    <a:pt x="113" y="110"/>
                  </a:lnTo>
                  <a:lnTo>
                    <a:pt x="85" y="42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79" y="39"/>
                  </a:lnTo>
                  <a:lnTo>
                    <a:pt x="26" y="47"/>
                  </a:lnTo>
                  <a:lnTo>
                    <a:pt x="23" y="53"/>
                  </a:lnTo>
                  <a:lnTo>
                    <a:pt x="21" y="59"/>
                  </a:lnTo>
                  <a:lnTo>
                    <a:pt x="31" y="81"/>
                  </a:lnTo>
                  <a:lnTo>
                    <a:pt x="51" y="127"/>
                  </a:lnTo>
                  <a:lnTo>
                    <a:pt x="0" y="149"/>
                  </a:lnTo>
                  <a:lnTo>
                    <a:pt x="20" y="56"/>
                  </a:lnTo>
                  <a:lnTo>
                    <a:pt x="21" y="59"/>
                  </a:lnTo>
                  <a:lnTo>
                    <a:pt x="10" y="104"/>
                  </a:lnTo>
                  <a:lnTo>
                    <a:pt x="2" y="135"/>
                  </a:lnTo>
                  <a:lnTo>
                    <a:pt x="0" y="145"/>
                  </a:lnTo>
                  <a:lnTo>
                    <a:pt x="0" y="148"/>
                  </a:lnTo>
                  <a:close/>
                  <a:moveTo>
                    <a:pt x="26" y="47"/>
                  </a:moveTo>
                  <a:lnTo>
                    <a:pt x="23" y="48"/>
                  </a:lnTo>
                  <a:lnTo>
                    <a:pt x="20" y="48"/>
                  </a:lnTo>
                  <a:lnTo>
                    <a:pt x="45" y="0"/>
                  </a:lnTo>
                  <a:lnTo>
                    <a:pt x="47" y="2"/>
                  </a:lnTo>
                  <a:close/>
                  <a:moveTo>
                    <a:pt x="23" y="53"/>
                  </a:moveTo>
                  <a:lnTo>
                    <a:pt x="79" y="45"/>
                  </a:lnTo>
                  <a:lnTo>
                    <a:pt x="82" y="45"/>
                  </a:lnTo>
                  <a:lnTo>
                    <a:pt x="54" y="124"/>
                  </a:lnTo>
                  <a:lnTo>
                    <a:pt x="45" y="107"/>
                  </a:lnTo>
                  <a:close/>
                  <a:moveTo>
                    <a:pt x="57" y="124"/>
                  </a:moveTo>
                  <a:lnTo>
                    <a:pt x="85" y="45"/>
                  </a:lnTo>
                  <a:lnTo>
                    <a:pt x="110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6568017" y="4146088"/>
              <a:ext cx="52560" cy="95040"/>
            </a:xfrm>
            <a:custGeom>
              <a:avLst/>
              <a:gdLst/>
              <a:ahLst/>
              <a:cxnLst/>
              <a:rect l="l" t="t" r="r" b="b"/>
              <a:pathLst>
                <a:path w="147" h="265" extrusionOk="0">
                  <a:moveTo>
                    <a:pt x="45" y="206"/>
                  </a:moveTo>
                  <a:lnTo>
                    <a:pt x="82" y="240"/>
                  </a:lnTo>
                  <a:lnTo>
                    <a:pt x="130" y="265"/>
                  </a:lnTo>
                  <a:lnTo>
                    <a:pt x="147" y="223"/>
                  </a:lnTo>
                  <a:lnTo>
                    <a:pt x="146" y="220"/>
                  </a:lnTo>
                  <a:lnTo>
                    <a:pt x="144" y="220"/>
                  </a:lnTo>
                  <a:lnTo>
                    <a:pt x="130" y="259"/>
                  </a:lnTo>
                  <a:lnTo>
                    <a:pt x="85" y="237"/>
                  </a:lnTo>
                  <a:lnTo>
                    <a:pt x="70" y="175"/>
                  </a:lnTo>
                  <a:lnTo>
                    <a:pt x="110" y="161"/>
                  </a:lnTo>
                  <a:lnTo>
                    <a:pt x="121" y="152"/>
                  </a:lnTo>
                  <a:lnTo>
                    <a:pt x="146" y="218"/>
                  </a:lnTo>
                  <a:lnTo>
                    <a:pt x="144" y="205"/>
                  </a:lnTo>
                  <a:lnTo>
                    <a:pt x="124" y="149"/>
                  </a:lnTo>
                  <a:lnTo>
                    <a:pt x="131" y="144"/>
                  </a:lnTo>
                  <a:lnTo>
                    <a:pt x="118" y="152"/>
                  </a:lnTo>
                  <a:lnTo>
                    <a:pt x="118" y="149"/>
                  </a:lnTo>
                  <a:lnTo>
                    <a:pt x="107" y="147"/>
                  </a:lnTo>
                  <a:lnTo>
                    <a:pt x="73" y="138"/>
                  </a:lnTo>
                  <a:lnTo>
                    <a:pt x="108" y="112"/>
                  </a:lnTo>
                  <a:lnTo>
                    <a:pt x="107" y="110"/>
                  </a:lnTo>
                  <a:lnTo>
                    <a:pt x="106" y="104"/>
                  </a:lnTo>
                  <a:lnTo>
                    <a:pt x="20" y="118"/>
                  </a:lnTo>
                  <a:lnTo>
                    <a:pt x="17" y="127"/>
                  </a:lnTo>
                  <a:lnTo>
                    <a:pt x="68" y="144"/>
                  </a:lnTo>
                  <a:lnTo>
                    <a:pt x="65" y="169"/>
                  </a:lnTo>
                  <a:lnTo>
                    <a:pt x="70" y="141"/>
                  </a:lnTo>
                  <a:lnTo>
                    <a:pt x="93" y="147"/>
                  </a:lnTo>
                  <a:lnTo>
                    <a:pt x="113" y="152"/>
                  </a:lnTo>
                  <a:lnTo>
                    <a:pt x="65" y="172"/>
                  </a:lnTo>
                  <a:lnTo>
                    <a:pt x="65" y="175"/>
                  </a:lnTo>
                  <a:lnTo>
                    <a:pt x="63" y="174"/>
                  </a:lnTo>
                  <a:lnTo>
                    <a:pt x="53" y="192"/>
                  </a:lnTo>
                  <a:lnTo>
                    <a:pt x="48" y="203"/>
                  </a:lnTo>
                  <a:lnTo>
                    <a:pt x="13" y="154"/>
                  </a:lnTo>
                  <a:lnTo>
                    <a:pt x="3" y="149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6" y="220"/>
                  </a:moveTo>
                  <a:lnTo>
                    <a:pt x="70" y="175"/>
                  </a:lnTo>
                  <a:lnTo>
                    <a:pt x="146" y="220"/>
                  </a:lnTo>
                  <a:lnTo>
                    <a:pt x="146" y="218"/>
                  </a:lnTo>
                  <a:lnTo>
                    <a:pt x="147" y="220"/>
                  </a:lnTo>
                  <a:close/>
                  <a:moveTo>
                    <a:pt x="135" y="141"/>
                  </a:moveTo>
                  <a:lnTo>
                    <a:pt x="131" y="144"/>
                  </a:lnTo>
                  <a:lnTo>
                    <a:pt x="138" y="138"/>
                  </a:lnTo>
                  <a:lnTo>
                    <a:pt x="147" y="212"/>
                  </a:lnTo>
                  <a:lnTo>
                    <a:pt x="144" y="205"/>
                  </a:lnTo>
                  <a:close/>
                  <a:moveTo>
                    <a:pt x="108" y="112"/>
                  </a:moveTo>
                  <a:lnTo>
                    <a:pt x="110" y="110"/>
                  </a:lnTo>
                  <a:lnTo>
                    <a:pt x="118" y="149"/>
                  </a:lnTo>
                  <a:close/>
                  <a:moveTo>
                    <a:pt x="105" y="102"/>
                  </a:moveTo>
                  <a:lnTo>
                    <a:pt x="107" y="104"/>
                  </a:lnTo>
                  <a:lnTo>
                    <a:pt x="106" y="104"/>
                  </a:lnTo>
                  <a:close/>
                  <a:moveTo>
                    <a:pt x="104" y="99"/>
                  </a:moveTo>
                  <a:lnTo>
                    <a:pt x="49" y="40"/>
                  </a:lnTo>
                  <a:lnTo>
                    <a:pt x="45" y="45"/>
                  </a:lnTo>
                  <a:lnTo>
                    <a:pt x="21" y="115"/>
                  </a:lnTo>
                  <a:lnTo>
                    <a:pt x="48" y="42"/>
                  </a:lnTo>
                  <a:lnTo>
                    <a:pt x="105" y="102"/>
                  </a:lnTo>
                  <a:close/>
                  <a:moveTo>
                    <a:pt x="82" y="3"/>
                  </a:moveTo>
                  <a:lnTo>
                    <a:pt x="85" y="0"/>
                  </a:lnTo>
                  <a:lnTo>
                    <a:pt x="107" y="101"/>
                  </a:lnTo>
                  <a:lnTo>
                    <a:pt x="104" y="99"/>
                  </a:lnTo>
                  <a:close/>
                  <a:moveTo>
                    <a:pt x="82" y="3"/>
                  </a:moveTo>
                  <a:lnTo>
                    <a:pt x="79" y="6"/>
                  </a:lnTo>
                  <a:close/>
                  <a:moveTo>
                    <a:pt x="49" y="40"/>
                  </a:moveTo>
                  <a:lnTo>
                    <a:pt x="48" y="39"/>
                  </a:lnTo>
                  <a:lnTo>
                    <a:pt x="79" y="6"/>
                  </a:lnTo>
                  <a:close/>
                  <a:moveTo>
                    <a:pt x="20" y="118"/>
                  </a:moveTo>
                  <a:lnTo>
                    <a:pt x="21" y="115"/>
                  </a:lnTo>
                  <a:close/>
                  <a:moveTo>
                    <a:pt x="65" y="172"/>
                  </a:moveTo>
                  <a:lnTo>
                    <a:pt x="65" y="169"/>
                  </a:lnTo>
                  <a:close/>
                  <a:moveTo>
                    <a:pt x="13" y="154"/>
                  </a:moveTo>
                  <a:lnTo>
                    <a:pt x="8" y="147"/>
                  </a:lnTo>
                  <a:lnTo>
                    <a:pt x="65" y="172"/>
                  </a:lnTo>
                  <a:lnTo>
                    <a:pt x="63" y="174"/>
                  </a:lnTo>
                  <a:close/>
                  <a:moveTo>
                    <a:pt x="42" y="118"/>
                  </a:moveTo>
                  <a:lnTo>
                    <a:pt x="104" y="107"/>
                  </a:lnTo>
                  <a:lnTo>
                    <a:pt x="85" y="124"/>
                  </a:lnTo>
                  <a:lnTo>
                    <a:pt x="70" y="135"/>
                  </a:lnTo>
                  <a:lnTo>
                    <a:pt x="25" y="121"/>
                  </a:lnTo>
                  <a:close/>
                  <a:moveTo>
                    <a:pt x="48" y="206"/>
                  </a:moveTo>
                  <a:lnTo>
                    <a:pt x="68" y="175"/>
                  </a:lnTo>
                  <a:lnTo>
                    <a:pt x="82" y="2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903817" y="4279288"/>
              <a:ext cx="1263600" cy="1055159"/>
            </a:xfrm>
            <a:custGeom>
              <a:avLst/>
              <a:gdLst/>
              <a:ahLst/>
              <a:cxnLst/>
              <a:rect l="l" t="t" r="r" b="b"/>
              <a:pathLst>
                <a:path w="3511" h="2932" extrusionOk="0">
                  <a:moveTo>
                    <a:pt x="3511" y="764"/>
                  </a:moveTo>
                  <a:lnTo>
                    <a:pt x="3454" y="601"/>
                  </a:lnTo>
                  <a:lnTo>
                    <a:pt x="3251" y="482"/>
                  </a:lnTo>
                  <a:lnTo>
                    <a:pt x="3249" y="483"/>
                  </a:lnTo>
                  <a:lnTo>
                    <a:pt x="3299" y="606"/>
                  </a:lnTo>
                  <a:lnTo>
                    <a:pt x="3164" y="507"/>
                  </a:lnTo>
                  <a:lnTo>
                    <a:pt x="3136" y="519"/>
                  </a:lnTo>
                  <a:lnTo>
                    <a:pt x="3158" y="510"/>
                  </a:lnTo>
                  <a:lnTo>
                    <a:pt x="3158" y="564"/>
                  </a:lnTo>
                  <a:lnTo>
                    <a:pt x="3158" y="651"/>
                  </a:lnTo>
                  <a:lnTo>
                    <a:pt x="3045" y="553"/>
                  </a:lnTo>
                  <a:lnTo>
                    <a:pt x="3050" y="551"/>
                  </a:lnTo>
                  <a:lnTo>
                    <a:pt x="3011" y="431"/>
                  </a:lnTo>
                  <a:lnTo>
                    <a:pt x="2921" y="440"/>
                  </a:lnTo>
                  <a:lnTo>
                    <a:pt x="2915" y="437"/>
                  </a:lnTo>
                  <a:lnTo>
                    <a:pt x="2814" y="516"/>
                  </a:lnTo>
                  <a:lnTo>
                    <a:pt x="2746" y="567"/>
                  </a:lnTo>
                  <a:lnTo>
                    <a:pt x="2746" y="564"/>
                  </a:lnTo>
                  <a:lnTo>
                    <a:pt x="2771" y="381"/>
                  </a:lnTo>
                  <a:lnTo>
                    <a:pt x="2715" y="347"/>
                  </a:lnTo>
                  <a:lnTo>
                    <a:pt x="2712" y="347"/>
                  </a:lnTo>
                  <a:lnTo>
                    <a:pt x="2711" y="348"/>
                  </a:lnTo>
                  <a:lnTo>
                    <a:pt x="2766" y="381"/>
                  </a:lnTo>
                  <a:lnTo>
                    <a:pt x="2684" y="403"/>
                  </a:lnTo>
                  <a:lnTo>
                    <a:pt x="2670" y="408"/>
                  </a:lnTo>
                  <a:lnTo>
                    <a:pt x="2667" y="412"/>
                  </a:lnTo>
                  <a:lnTo>
                    <a:pt x="2560" y="383"/>
                  </a:lnTo>
                  <a:lnTo>
                    <a:pt x="2557" y="383"/>
                  </a:lnTo>
                  <a:lnTo>
                    <a:pt x="2659" y="412"/>
                  </a:lnTo>
                  <a:lnTo>
                    <a:pt x="2588" y="423"/>
                  </a:lnTo>
                  <a:lnTo>
                    <a:pt x="2534" y="431"/>
                  </a:lnTo>
                  <a:lnTo>
                    <a:pt x="2512" y="372"/>
                  </a:lnTo>
                  <a:lnTo>
                    <a:pt x="2427" y="290"/>
                  </a:lnTo>
                  <a:lnTo>
                    <a:pt x="2425" y="293"/>
                  </a:lnTo>
                  <a:lnTo>
                    <a:pt x="2502" y="368"/>
                  </a:lnTo>
                  <a:lnTo>
                    <a:pt x="2506" y="369"/>
                  </a:lnTo>
                  <a:lnTo>
                    <a:pt x="2371" y="437"/>
                  </a:lnTo>
                  <a:lnTo>
                    <a:pt x="2388" y="330"/>
                  </a:lnTo>
                  <a:lnTo>
                    <a:pt x="2388" y="329"/>
                  </a:lnTo>
                  <a:lnTo>
                    <a:pt x="2303" y="290"/>
                  </a:lnTo>
                  <a:lnTo>
                    <a:pt x="2301" y="290"/>
                  </a:lnTo>
                  <a:lnTo>
                    <a:pt x="2385" y="330"/>
                  </a:lnTo>
                  <a:lnTo>
                    <a:pt x="2371" y="434"/>
                  </a:lnTo>
                  <a:lnTo>
                    <a:pt x="2300" y="290"/>
                  </a:lnTo>
                  <a:lnTo>
                    <a:pt x="2299" y="291"/>
                  </a:lnTo>
                  <a:lnTo>
                    <a:pt x="2326" y="344"/>
                  </a:lnTo>
                  <a:lnTo>
                    <a:pt x="2368" y="437"/>
                  </a:lnTo>
                  <a:lnTo>
                    <a:pt x="2286" y="465"/>
                  </a:lnTo>
                  <a:lnTo>
                    <a:pt x="2173" y="505"/>
                  </a:lnTo>
                  <a:lnTo>
                    <a:pt x="2295" y="291"/>
                  </a:lnTo>
                  <a:lnTo>
                    <a:pt x="2289" y="292"/>
                  </a:lnTo>
                  <a:lnTo>
                    <a:pt x="2170" y="505"/>
                  </a:lnTo>
                  <a:lnTo>
                    <a:pt x="2111" y="307"/>
                  </a:lnTo>
                  <a:lnTo>
                    <a:pt x="2124" y="306"/>
                  </a:lnTo>
                  <a:lnTo>
                    <a:pt x="2210" y="225"/>
                  </a:lnTo>
                  <a:lnTo>
                    <a:pt x="2241" y="110"/>
                  </a:lnTo>
                  <a:lnTo>
                    <a:pt x="2231" y="107"/>
                  </a:lnTo>
                  <a:lnTo>
                    <a:pt x="2091" y="180"/>
                  </a:lnTo>
                  <a:lnTo>
                    <a:pt x="2111" y="132"/>
                  </a:lnTo>
                  <a:lnTo>
                    <a:pt x="2131" y="84"/>
                  </a:lnTo>
                  <a:lnTo>
                    <a:pt x="2196" y="99"/>
                  </a:lnTo>
                  <a:lnTo>
                    <a:pt x="2137" y="84"/>
                  </a:lnTo>
                  <a:lnTo>
                    <a:pt x="2108" y="0"/>
                  </a:lnTo>
                  <a:lnTo>
                    <a:pt x="2100" y="8"/>
                  </a:lnTo>
                  <a:lnTo>
                    <a:pt x="2125" y="81"/>
                  </a:lnTo>
                  <a:lnTo>
                    <a:pt x="2024" y="86"/>
                  </a:lnTo>
                  <a:lnTo>
                    <a:pt x="2021" y="89"/>
                  </a:lnTo>
                  <a:lnTo>
                    <a:pt x="2125" y="84"/>
                  </a:lnTo>
                  <a:lnTo>
                    <a:pt x="2114" y="112"/>
                  </a:lnTo>
                  <a:lnTo>
                    <a:pt x="2086" y="180"/>
                  </a:lnTo>
                  <a:lnTo>
                    <a:pt x="2013" y="94"/>
                  </a:lnTo>
                  <a:lnTo>
                    <a:pt x="2011" y="95"/>
                  </a:lnTo>
                  <a:lnTo>
                    <a:pt x="2086" y="180"/>
                  </a:lnTo>
                  <a:lnTo>
                    <a:pt x="2007" y="191"/>
                  </a:lnTo>
                  <a:lnTo>
                    <a:pt x="2009" y="95"/>
                  </a:lnTo>
                  <a:lnTo>
                    <a:pt x="2007" y="96"/>
                  </a:lnTo>
                  <a:lnTo>
                    <a:pt x="2004" y="189"/>
                  </a:lnTo>
                  <a:lnTo>
                    <a:pt x="1918" y="121"/>
                  </a:lnTo>
                  <a:lnTo>
                    <a:pt x="1916" y="121"/>
                  </a:lnTo>
                  <a:lnTo>
                    <a:pt x="1912" y="123"/>
                  </a:lnTo>
                  <a:lnTo>
                    <a:pt x="1998" y="191"/>
                  </a:lnTo>
                  <a:lnTo>
                    <a:pt x="1835" y="160"/>
                  </a:lnTo>
                  <a:lnTo>
                    <a:pt x="1829" y="163"/>
                  </a:lnTo>
                  <a:lnTo>
                    <a:pt x="1829" y="164"/>
                  </a:lnTo>
                  <a:lnTo>
                    <a:pt x="1959" y="189"/>
                  </a:lnTo>
                  <a:lnTo>
                    <a:pt x="2004" y="194"/>
                  </a:lnTo>
                  <a:lnTo>
                    <a:pt x="1984" y="259"/>
                  </a:lnTo>
                  <a:lnTo>
                    <a:pt x="1828" y="165"/>
                  </a:lnTo>
                  <a:lnTo>
                    <a:pt x="1828" y="166"/>
                  </a:lnTo>
                  <a:lnTo>
                    <a:pt x="1978" y="259"/>
                  </a:lnTo>
                  <a:lnTo>
                    <a:pt x="1812" y="273"/>
                  </a:lnTo>
                  <a:lnTo>
                    <a:pt x="1781" y="275"/>
                  </a:lnTo>
                  <a:lnTo>
                    <a:pt x="1779" y="281"/>
                  </a:lnTo>
                  <a:lnTo>
                    <a:pt x="1863" y="273"/>
                  </a:lnTo>
                  <a:lnTo>
                    <a:pt x="1981" y="262"/>
                  </a:lnTo>
                  <a:lnTo>
                    <a:pt x="1919" y="451"/>
                  </a:lnTo>
                  <a:lnTo>
                    <a:pt x="1798" y="316"/>
                  </a:lnTo>
                  <a:lnTo>
                    <a:pt x="1768" y="284"/>
                  </a:lnTo>
                  <a:lnTo>
                    <a:pt x="1919" y="451"/>
                  </a:lnTo>
                  <a:lnTo>
                    <a:pt x="1724" y="465"/>
                  </a:lnTo>
                  <a:lnTo>
                    <a:pt x="1713" y="465"/>
                  </a:lnTo>
                  <a:lnTo>
                    <a:pt x="1716" y="455"/>
                  </a:lnTo>
                  <a:lnTo>
                    <a:pt x="1716" y="454"/>
                  </a:lnTo>
                  <a:lnTo>
                    <a:pt x="1713" y="462"/>
                  </a:lnTo>
                  <a:lnTo>
                    <a:pt x="1710" y="447"/>
                  </a:lnTo>
                  <a:lnTo>
                    <a:pt x="1637" y="355"/>
                  </a:lnTo>
                  <a:lnTo>
                    <a:pt x="1622" y="357"/>
                  </a:lnTo>
                  <a:lnTo>
                    <a:pt x="1708" y="468"/>
                  </a:lnTo>
                  <a:lnTo>
                    <a:pt x="1629" y="568"/>
                  </a:lnTo>
                  <a:lnTo>
                    <a:pt x="1631" y="570"/>
                  </a:lnTo>
                  <a:lnTo>
                    <a:pt x="1710" y="471"/>
                  </a:lnTo>
                  <a:lnTo>
                    <a:pt x="1818" y="620"/>
                  </a:lnTo>
                  <a:lnTo>
                    <a:pt x="1629" y="575"/>
                  </a:lnTo>
                  <a:lnTo>
                    <a:pt x="1630" y="573"/>
                  </a:lnTo>
                  <a:lnTo>
                    <a:pt x="1626" y="571"/>
                  </a:lnTo>
                  <a:lnTo>
                    <a:pt x="1626" y="572"/>
                  </a:lnTo>
                  <a:lnTo>
                    <a:pt x="1626" y="571"/>
                  </a:lnTo>
                  <a:lnTo>
                    <a:pt x="1623" y="570"/>
                  </a:lnTo>
                  <a:lnTo>
                    <a:pt x="1623" y="572"/>
                  </a:lnTo>
                  <a:lnTo>
                    <a:pt x="1619" y="569"/>
                  </a:lnTo>
                  <a:lnTo>
                    <a:pt x="1589" y="558"/>
                  </a:lnTo>
                  <a:lnTo>
                    <a:pt x="1585" y="563"/>
                  </a:lnTo>
                  <a:lnTo>
                    <a:pt x="1623" y="575"/>
                  </a:lnTo>
                  <a:lnTo>
                    <a:pt x="1614" y="680"/>
                  </a:lnTo>
                  <a:lnTo>
                    <a:pt x="1581" y="578"/>
                  </a:lnTo>
                  <a:lnTo>
                    <a:pt x="1578" y="571"/>
                  </a:lnTo>
                  <a:lnTo>
                    <a:pt x="1574" y="575"/>
                  </a:lnTo>
                  <a:lnTo>
                    <a:pt x="1614" y="685"/>
                  </a:lnTo>
                  <a:lnTo>
                    <a:pt x="1538" y="663"/>
                  </a:lnTo>
                  <a:lnTo>
                    <a:pt x="1509" y="655"/>
                  </a:lnTo>
                  <a:lnTo>
                    <a:pt x="1561" y="671"/>
                  </a:lnTo>
                  <a:lnTo>
                    <a:pt x="1614" y="688"/>
                  </a:lnTo>
                  <a:lnTo>
                    <a:pt x="1459" y="750"/>
                  </a:lnTo>
                  <a:lnTo>
                    <a:pt x="1471" y="713"/>
                  </a:lnTo>
                  <a:lnTo>
                    <a:pt x="1490" y="649"/>
                  </a:lnTo>
                  <a:lnTo>
                    <a:pt x="1487" y="649"/>
                  </a:lnTo>
                  <a:lnTo>
                    <a:pt x="1523" y="610"/>
                  </a:lnTo>
                  <a:lnTo>
                    <a:pt x="1552" y="533"/>
                  </a:lnTo>
                  <a:lnTo>
                    <a:pt x="1538" y="428"/>
                  </a:lnTo>
                  <a:lnTo>
                    <a:pt x="1521" y="335"/>
                  </a:lnTo>
                  <a:lnTo>
                    <a:pt x="1505" y="357"/>
                  </a:lnTo>
                  <a:lnTo>
                    <a:pt x="1516" y="420"/>
                  </a:lnTo>
                  <a:lnTo>
                    <a:pt x="1513" y="417"/>
                  </a:lnTo>
                  <a:lnTo>
                    <a:pt x="1478" y="394"/>
                  </a:lnTo>
                  <a:lnTo>
                    <a:pt x="1477" y="399"/>
                  </a:lnTo>
                  <a:lnTo>
                    <a:pt x="1516" y="426"/>
                  </a:lnTo>
                  <a:lnTo>
                    <a:pt x="1460" y="467"/>
                  </a:lnTo>
                  <a:lnTo>
                    <a:pt x="1459" y="473"/>
                  </a:lnTo>
                  <a:lnTo>
                    <a:pt x="1518" y="428"/>
                  </a:lnTo>
                  <a:lnTo>
                    <a:pt x="1533" y="530"/>
                  </a:lnTo>
                  <a:lnTo>
                    <a:pt x="1454" y="494"/>
                  </a:lnTo>
                  <a:lnTo>
                    <a:pt x="1454" y="498"/>
                  </a:lnTo>
                  <a:lnTo>
                    <a:pt x="1471" y="505"/>
                  </a:lnTo>
                  <a:lnTo>
                    <a:pt x="1530" y="530"/>
                  </a:lnTo>
                  <a:lnTo>
                    <a:pt x="1463" y="562"/>
                  </a:lnTo>
                  <a:lnTo>
                    <a:pt x="1464" y="565"/>
                  </a:lnTo>
                  <a:lnTo>
                    <a:pt x="1530" y="533"/>
                  </a:lnTo>
                  <a:lnTo>
                    <a:pt x="1487" y="646"/>
                  </a:lnTo>
                  <a:lnTo>
                    <a:pt x="1448" y="572"/>
                  </a:lnTo>
                  <a:lnTo>
                    <a:pt x="1459" y="567"/>
                  </a:lnTo>
                  <a:lnTo>
                    <a:pt x="1457" y="565"/>
                  </a:lnTo>
                  <a:lnTo>
                    <a:pt x="1448" y="570"/>
                  </a:lnTo>
                  <a:lnTo>
                    <a:pt x="1446" y="555"/>
                  </a:lnTo>
                  <a:lnTo>
                    <a:pt x="1425" y="536"/>
                  </a:lnTo>
                  <a:lnTo>
                    <a:pt x="1372" y="505"/>
                  </a:lnTo>
                  <a:lnTo>
                    <a:pt x="1304" y="476"/>
                  </a:lnTo>
                  <a:lnTo>
                    <a:pt x="1301" y="476"/>
                  </a:lnTo>
                  <a:lnTo>
                    <a:pt x="1301" y="479"/>
                  </a:lnTo>
                  <a:lnTo>
                    <a:pt x="1304" y="483"/>
                  </a:lnTo>
                  <a:lnTo>
                    <a:pt x="1349" y="502"/>
                  </a:lnTo>
                  <a:lnTo>
                    <a:pt x="1327" y="518"/>
                  </a:lnTo>
                  <a:lnTo>
                    <a:pt x="1328" y="519"/>
                  </a:lnTo>
                  <a:lnTo>
                    <a:pt x="1341" y="510"/>
                  </a:lnTo>
                  <a:lnTo>
                    <a:pt x="1352" y="502"/>
                  </a:lnTo>
                  <a:lnTo>
                    <a:pt x="1400" y="530"/>
                  </a:lnTo>
                  <a:lnTo>
                    <a:pt x="1332" y="525"/>
                  </a:lnTo>
                  <a:lnTo>
                    <a:pt x="1334" y="528"/>
                  </a:lnTo>
                  <a:lnTo>
                    <a:pt x="1400" y="533"/>
                  </a:lnTo>
                  <a:lnTo>
                    <a:pt x="1355" y="564"/>
                  </a:lnTo>
                  <a:lnTo>
                    <a:pt x="1330" y="537"/>
                  </a:lnTo>
                  <a:lnTo>
                    <a:pt x="1328" y="538"/>
                  </a:lnTo>
                  <a:lnTo>
                    <a:pt x="1352" y="564"/>
                  </a:lnTo>
                  <a:lnTo>
                    <a:pt x="1332" y="558"/>
                  </a:lnTo>
                  <a:lnTo>
                    <a:pt x="1316" y="554"/>
                  </a:lnTo>
                  <a:lnTo>
                    <a:pt x="1315" y="555"/>
                  </a:lnTo>
                  <a:lnTo>
                    <a:pt x="1313" y="556"/>
                  </a:lnTo>
                  <a:lnTo>
                    <a:pt x="1355" y="567"/>
                  </a:lnTo>
                  <a:lnTo>
                    <a:pt x="1304" y="618"/>
                  </a:lnTo>
                  <a:lnTo>
                    <a:pt x="1301" y="572"/>
                  </a:lnTo>
                  <a:lnTo>
                    <a:pt x="1300" y="561"/>
                  </a:lnTo>
                  <a:lnTo>
                    <a:pt x="1296" y="562"/>
                  </a:lnTo>
                  <a:lnTo>
                    <a:pt x="1296" y="564"/>
                  </a:lnTo>
                  <a:lnTo>
                    <a:pt x="1298" y="618"/>
                  </a:lnTo>
                  <a:lnTo>
                    <a:pt x="1228" y="595"/>
                  </a:lnTo>
                  <a:lnTo>
                    <a:pt x="1200" y="587"/>
                  </a:lnTo>
                  <a:lnTo>
                    <a:pt x="1221" y="579"/>
                  </a:lnTo>
                  <a:lnTo>
                    <a:pt x="1228" y="544"/>
                  </a:lnTo>
                  <a:lnTo>
                    <a:pt x="1225" y="544"/>
                  </a:lnTo>
                  <a:lnTo>
                    <a:pt x="1201" y="558"/>
                  </a:lnTo>
                  <a:lnTo>
                    <a:pt x="1197" y="587"/>
                  </a:lnTo>
                  <a:lnTo>
                    <a:pt x="1152" y="584"/>
                  </a:lnTo>
                  <a:lnTo>
                    <a:pt x="1149" y="587"/>
                  </a:lnTo>
                  <a:lnTo>
                    <a:pt x="1148" y="587"/>
                  </a:lnTo>
                  <a:lnTo>
                    <a:pt x="1194" y="589"/>
                  </a:lnTo>
                  <a:lnTo>
                    <a:pt x="1194" y="603"/>
                  </a:lnTo>
                  <a:lnTo>
                    <a:pt x="1197" y="666"/>
                  </a:lnTo>
                  <a:lnTo>
                    <a:pt x="1143" y="601"/>
                  </a:lnTo>
                  <a:lnTo>
                    <a:pt x="1140" y="596"/>
                  </a:lnTo>
                  <a:lnTo>
                    <a:pt x="1138" y="598"/>
                  </a:lnTo>
                  <a:lnTo>
                    <a:pt x="1194" y="668"/>
                  </a:lnTo>
                  <a:lnTo>
                    <a:pt x="1106" y="733"/>
                  </a:lnTo>
                  <a:lnTo>
                    <a:pt x="1095" y="697"/>
                  </a:lnTo>
                  <a:lnTo>
                    <a:pt x="1078" y="643"/>
                  </a:lnTo>
                  <a:lnTo>
                    <a:pt x="1094" y="625"/>
                  </a:lnTo>
                  <a:lnTo>
                    <a:pt x="1081" y="555"/>
                  </a:lnTo>
                  <a:lnTo>
                    <a:pt x="1067" y="595"/>
                  </a:lnTo>
                  <a:lnTo>
                    <a:pt x="1075" y="637"/>
                  </a:lnTo>
                  <a:lnTo>
                    <a:pt x="1060" y="625"/>
                  </a:lnTo>
                  <a:lnTo>
                    <a:pt x="1061" y="633"/>
                  </a:lnTo>
                  <a:lnTo>
                    <a:pt x="1075" y="643"/>
                  </a:lnTo>
                  <a:lnTo>
                    <a:pt x="1095" y="708"/>
                  </a:lnTo>
                  <a:lnTo>
                    <a:pt x="1101" y="728"/>
                  </a:lnTo>
                  <a:lnTo>
                    <a:pt x="1052" y="672"/>
                  </a:lnTo>
                  <a:lnTo>
                    <a:pt x="1050" y="672"/>
                  </a:lnTo>
                  <a:lnTo>
                    <a:pt x="1104" y="733"/>
                  </a:lnTo>
                  <a:lnTo>
                    <a:pt x="1058" y="713"/>
                  </a:lnTo>
                  <a:lnTo>
                    <a:pt x="1003" y="689"/>
                  </a:lnTo>
                  <a:lnTo>
                    <a:pt x="1002" y="692"/>
                  </a:lnTo>
                  <a:lnTo>
                    <a:pt x="1030" y="705"/>
                  </a:lnTo>
                  <a:lnTo>
                    <a:pt x="1098" y="736"/>
                  </a:lnTo>
                  <a:lnTo>
                    <a:pt x="1058" y="739"/>
                  </a:lnTo>
                  <a:lnTo>
                    <a:pt x="989" y="745"/>
                  </a:lnTo>
                  <a:lnTo>
                    <a:pt x="988" y="746"/>
                  </a:lnTo>
                  <a:lnTo>
                    <a:pt x="1104" y="736"/>
                  </a:lnTo>
                  <a:lnTo>
                    <a:pt x="1011" y="829"/>
                  </a:lnTo>
                  <a:lnTo>
                    <a:pt x="982" y="776"/>
                  </a:lnTo>
                  <a:lnTo>
                    <a:pt x="968" y="747"/>
                  </a:lnTo>
                  <a:lnTo>
                    <a:pt x="985" y="746"/>
                  </a:lnTo>
                  <a:lnTo>
                    <a:pt x="984" y="745"/>
                  </a:lnTo>
                  <a:lnTo>
                    <a:pt x="963" y="747"/>
                  </a:lnTo>
                  <a:lnTo>
                    <a:pt x="966" y="737"/>
                  </a:lnTo>
                  <a:lnTo>
                    <a:pt x="934" y="722"/>
                  </a:lnTo>
                  <a:lnTo>
                    <a:pt x="931" y="722"/>
                  </a:lnTo>
                  <a:lnTo>
                    <a:pt x="931" y="725"/>
                  </a:lnTo>
                  <a:lnTo>
                    <a:pt x="934" y="729"/>
                  </a:lnTo>
                  <a:lnTo>
                    <a:pt x="963" y="745"/>
                  </a:lnTo>
                  <a:lnTo>
                    <a:pt x="950" y="757"/>
                  </a:lnTo>
                  <a:lnTo>
                    <a:pt x="952" y="761"/>
                  </a:lnTo>
                  <a:lnTo>
                    <a:pt x="960" y="753"/>
                  </a:lnTo>
                  <a:lnTo>
                    <a:pt x="963" y="747"/>
                  </a:lnTo>
                  <a:lnTo>
                    <a:pt x="988" y="795"/>
                  </a:lnTo>
                  <a:lnTo>
                    <a:pt x="1005" y="826"/>
                  </a:lnTo>
                  <a:lnTo>
                    <a:pt x="982" y="809"/>
                  </a:lnTo>
                  <a:lnTo>
                    <a:pt x="940" y="773"/>
                  </a:lnTo>
                  <a:lnTo>
                    <a:pt x="943" y="770"/>
                  </a:lnTo>
                  <a:lnTo>
                    <a:pt x="926" y="764"/>
                  </a:lnTo>
                  <a:lnTo>
                    <a:pt x="903" y="680"/>
                  </a:lnTo>
                  <a:lnTo>
                    <a:pt x="1019" y="651"/>
                  </a:lnTo>
                  <a:lnTo>
                    <a:pt x="965" y="567"/>
                  </a:lnTo>
                  <a:lnTo>
                    <a:pt x="895" y="522"/>
                  </a:lnTo>
                  <a:lnTo>
                    <a:pt x="827" y="499"/>
                  </a:lnTo>
                  <a:lnTo>
                    <a:pt x="796" y="445"/>
                  </a:lnTo>
                  <a:lnTo>
                    <a:pt x="774" y="451"/>
                  </a:lnTo>
                  <a:lnTo>
                    <a:pt x="799" y="493"/>
                  </a:lnTo>
                  <a:lnTo>
                    <a:pt x="765" y="479"/>
                  </a:lnTo>
                  <a:lnTo>
                    <a:pt x="748" y="474"/>
                  </a:lnTo>
                  <a:lnTo>
                    <a:pt x="764" y="453"/>
                  </a:lnTo>
                  <a:lnTo>
                    <a:pt x="756" y="455"/>
                  </a:lnTo>
                  <a:lnTo>
                    <a:pt x="745" y="471"/>
                  </a:lnTo>
                  <a:lnTo>
                    <a:pt x="713" y="466"/>
                  </a:lnTo>
                  <a:lnTo>
                    <a:pt x="706" y="468"/>
                  </a:lnTo>
                  <a:lnTo>
                    <a:pt x="702" y="470"/>
                  </a:lnTo>
                  <a:lnTo>
                    <a:pt x="742" y="474"/>
                  </a:lnTo>
                  <a:lnTo>
                    <a:pt x="689" y="539"/>
                  </a:lnTo>
                  <a:lnTo>
                    <a:pt x="688" y="535"/>
                  </a:lnTo>
                  <a:lnTo>
                    <a:pt x="658" y="507"/>
                  </a:lnTo>
                  <a:lnTo>
                    <a:pt x="661" y="505"/>
                  </a:lnTo>
                  <a:lnTo>
                    <a:pt x="669" y="486"/>
                  </a:lnTo>
                  <a:lnTo>
                    <a:pt x="661" y="490"/>
                  </a:lnTo>
                  <a:lnTo>
                    <a:pt x="652" y="505"/>
                  </a:lnTo>
                  <a:lnTo>
                    <a:pt x="651" y="504"/>
                  </a:lnTo>
                  <a:lnTo>
                    <a:pt x="650" y="505"/>
                  </a:lnTo>
                  <a:lnTo>
                    <a:pt x="652" y="507"/>
                  </a:lnTo>
                  <a:lnTo>
                    <a:pt x="645" y="512"/>
                  </a:lnTo>
                  <a:lnTo>
                    <a:pt x="637" y="523"/>
                  </a:lnTo>
                  <a:lnTo>
                    <a:pt x="652" y="510"/>
                  </a:lnTo>
                  <a:lnTo>
                    <a:pt x="638" y="587"/>
                  </a:lnTo>
                  <a:lnTo>
                    <a:pt x="595" y="581"/>
                  </a:lnTo>
                  <a:lnTo>
                    <a:pt x="593" y="584"/>
                  </a:lnTo>
                  <a:lnTo>
                    <a:pt x="632" y="589"/>
                  </a:lnTo>
                  <a:lnTo>
                    <a:pt x="563" y="636"/>
                  </a:lnTo>
                  <a:lnTo>
                    <a:pt x="556" y="647"/>
                  </a:lnTo>
                  <a:lnTo>
                    <a:pt x="638" y="592"/>
                  </a:lnTo>
                  <a:lnTo>
                    <a:pt x="683" y="691"/>
                  </a:lnTo>
                  <a:lnTo>
                    <a:pt x="590" y="733"/>
                  </a:lnTo>
                  <a:lnTo>
                    <a:pt x="567" y="694"/>
                  </a:lnTo>
                  <a:lnTo>
                    <a:pt x="548" y="660"/>
                  </a:lnTo>
                  <a:lnTo>
                    <a:pt x="545" y="664"/>
                  </a:lnTo>
                  <a:lnTo>
                    <a:pt x="576" y="719"/>
                  </a:lnTo>
                  <a:lnTo>
                    <a:pt x="584" y="736"/>
                  </a:lnTo>
                  <a:lnTo>
                    <a:pt x="531" y="759"/>
                  </a:lnTo>
                  <a:lnTo>
                    <a:pt x="503" y="770"/>
                  </a:lnTo>
                  <a:lnTo>
                    <a:pt x="514" y="733"/>
                  </a:lnTo>
                  <a:lnTo>
                    <a:pt x="526" y="696"/>
                  </a:lnTo>
                  <a:lnTo>
                    <a:pt x="522" y="701"/>
                  </a:lnTo>
                  <a:lnTo>
                    <a:pt x="503" y="764"/>
                  </a:lnTo>
                  <a:lnTo>
                    <a:pt x="498" y="745"/>
                  </a:lnTo>
                  <a:lnTo>
                    <a:pt x="495" y="750"/>
                  </a:lnTo>
                  <a:lnTo>
                    <a:pt x="500" y="770"/>
                  </a:lnTo>
                  <a:lnTo>
                    <a:pt x="482" y="774"/>
                  </a:lnTo>
                  <a:lnTo>
                    <a:pt x="479" y="779"/>
                  </a:lnTo>
                  <a:lnTo>
                    <a:pt x="497" y="776"/>
                  </a:lnTo>
                  <a:lnTo>
                    <a:pt x="469" y="801"/>
                  </a:lnTo>
                  <a:lnTo>
                    <a:pt x="449" y="821"/>
                  </a:lnTo>
                  <a:lnTo>
                    <a:pt x="448" y="815"/>
                  </a:lnTo>
                  <a:lnTo>
                    <a:pt x="449" y="821"/>
                  </a:lnTo>
                  <a:lnTo>
                    <a:pt x="437" y="826"/>
                  </a:lnTo>
                  <a:lnTo>
                    <a:pt x="432" y="832"/>
                  </a:lnTo>
                  <a:lnTo>
                    <a:pt x="449" y="824"/>
                  </a:lnTo>
                  <a:lnTo>
                    <a:pt x="429" y="908"/>
                  </a:lnTo>
                  <a:lnTo>
                    <a:pt x="399" y="884"/>
                  </a:lnTo>
                  <a:lnTo>
                    <a:pt x="399" y="888"/>
                  </a:lnTo>
                  <a:lnTo>
                    <a:pt x="426" y="911"/>
                  </a:lnTo>
                  <a:lnTo>
                    <a:pt x="400" y="924"/>
                  </a:lnTo>
                  <a:lnTo>
                    <a:pt x="400" y="925"/>
                  </a:lnTo>
                  <a:lnTo>
                    <a:pt x="401" y="925"/>
                  </a:lnTo>
                  <a:lnTo>
                    <a:pt x="426" y="914"/>
                  </a:lnTo>
                  <a:lnTo>
                    <a:pt x="414" y="963"/>
                  </a:lnTo>
                  <a:lnTo>
                    <a:pt x="415" y="966"/>
                  </a:lnTo>
                  <a:lnTo>
                    <a:pt x="429" y="911"/>
                  </a:lnTo>
                  <a:lnTo>
                    <a:pt x="469" y="956"/>
                  </a:lnTo>
                  <a:lnTo>
                    <a:pt x="425" y="981"/>
                  </a:lnTo>
                  <a:lnTo>
                    <a:pt x="435" y="999"/>
                  </a:lnTo>
                  <a:lnTo>
                    <a:pt x="479" y="975"/>
                  </a:lnTo>
                  <a:lnTo>
                    <a:pt x="471" y="959"/>
                  </a:lnTo>
                  <a:lnTo>
                    <a:pt x="477" y="959"/>
                  </a:lnTo>
                  <a:lnTo>
                    <a:pt x="545" y="908"/>
                  </a:lnTo>
                  <a:lnTo>
                    <a:pt x="565" y="953"/>
                  </a:lnTo>
                  <a:lnTo>
                    <a:pt x="558" y="954"/>
                  </a:lnTo>
                  <a:lnTo>
                    <a:pt x="516" y="1002"/>
                  </a:lnTo>
                  <a:lnTo>
                    <a:pt x="518" y="1007"/>
                  </a:lnTo>
                  <a:lnTo>
                    <a:pt x="562" y="956"/>
                  </a:lnTo>
                  <a:lnTo>
                    <a:pt x="551" y="1043"/>
                  </a:lnTo>
                  <a:lnTo>
                    <a:pt x="579" y="1058"/>
                  </a:lnTo>
                  <a:lnTo>
                    <a:pt x="590" y="959"/>
                  </a:lnTo>
                  <a:lnTo>
                    <a:pt x="638" y="939"/>
                  </a:lnTo>
                  <a:lnTo>
                    <a:pt x="610" y="874"/>
                  </a:lnTo>
                  <a:lnTo>
                    <a:pt x="635" y="798"/>
                  </a:lnTo>
                  <a:lnTo>
                    <a:pt x="703" y="709"/>
                  </a:lnTo>
                  <a:lnTo>
                    <a:pt x="692" y="694"/>
                  </a:lnTo>
                  <a:lnTo>
                    <a:pt x="796" y="705"/>
                  </a:lnTo>
                  <a:lnTo>
                    <a:pt x="740" y="742"/>
                  </a:lnTo>
                  <a:lnTo>
                    <a:pt x="802" y="702"/>
                  </a:lnTo>
                  <a:lnTo>
                    <a:pt x="802" y="705"/>
                  </a:lnTo>
                  <a:lnTo>
                    <a:pt x="838" y="725"/>
                  </a:lnTo>
                  <a:lnTo>
                    <a:pt x="898" y="759"/>
                  </a:lnTo>
                  <a:lnTo>
                    <a:pt x="824" y="784"/>
                  </a:lnTo>
                  <a:lnTo>
                    <a:pt x="816" y="753"/>
                  </a:lnTo>
                  <a:lnTo>
                    <a:pt x="805" y="718"/>
                  </a:lnTo>
                  <a:lnTo>
                    <a:pt x="821" y="784"/>
                  </a:lnTo>
                  <a:lnTo>
                    <a:pt x="779" y="764"/>
                  </a:lnTo>
                  <a:lnTo>
                    <a:pt x="745" y="748"/>
                  </a:lnTo>
                  <a:lnTo>
                    <a:pt x="751" y="756"/>
                  </a:lnTo>
                  <a:lnTo>
                    <a:pt x="750" y="756"/>
                  </a:lnTo>
                  <a:lnTo>
                    <a:pt x="821" y="787"/>
                  </a:lnTo>
                  <a:lnTo>
                    <a:pt x="875" y="824"/>
                  </a:lnTo>
                  <a:lnTo>
                    <a:pt x="841" y="826"/>
                  </a:lnTo>
                  <a:lnTo>
                    <a:pt x="793" y="835"/>
                  </a:lnTo>
                  <a:lnTo>
                    <a:pt x="744" y="760"/>
                  </a:lnTo>
                  <a:lnTo>
                    <a:pt x="742" y="762"/>
                  </a:lnTo>
                  <a:lnTo>
                    <a:pt x="790" y="835"/>
                  </a:lnTo>
                  <a:lnTo>
                    <a:pt x="720" y="835"/>
                  </a:lnTo>
                  <a:lnTo>
                    <a:pt x="731" y="768"/>
                  </a:lnTo>
                  <a:lnTo>
                    <a:pt x="725" y="772"/>
                  </a:lnTo>
                  <a:lnTo>
                    <a:pt x="717" y="832"/>
                  </a:lnTo>
                  <a:lnTo>
                    <a:pt x="700" y="801"/>
                  </a:lnTo>
                  <a:lnTo>
                    <a:pt x="698" y="805"/>
                  </a:lnTo>
                  <a:lnTo>
                    <a:pt x="714" y="838"/>
                  </a:lnTo>
                  <a:lnTo>
                    <a:pt x="684" y="841"/>
                  </a:lnTo>
                  <a:lnTo>
                    <a:pt x="683" y="844"/>
                  </a:lnTo>
                  <a:lnTo>
                    <a:pt x="714" y="840"/>
                  </a:lnTo>
                  <a:lnTo>
                    <a:pt x="686" y="893"/>
                  </a:lnTo>
                  <a:lnTo>
                    <a:pt x="686" y="894"/>
                  </a:lnTo>
                  <a:lnTo>
                    <a:pt x="717" y="840"/>
                  </a:lnTo>
                  <a:lnTo>
                    <a:pt x="737" y="866"/>
                  </a:lnTo>
                  <a:lnTo>
                    <a:pt x="759" y="900"/>
                  </a:lnTo>
                  <a:lnTo>
                    <a:pt x="689" y="916"/>
                  </a:lnTo>
                  <a:lnTo>
                    <a:pt x="692" y="931"/>
                  </a:lnTo>
                  <a:lnTo>
                    <a:pt x="782" y="911"/>
                  </a:lnTo>
                  <a:lnTo>
                    <a:pt x="791" y="913"/>
                  </a:lnTo>
                  <a:lnTo>
                    <a:pt x="793" y="911"/>
                  </a:lnTo>
                  <a:lnTo>
                    <a:pt x="795" y="913"/>
                  </a:lnTo>
                  <a:lnTo>
                    <a:pt x="801" y="914"/>
                  </a:lnTo>
                  <a:lnTo>
                    <a:pt x="796" y="908"/>
                  </a:lnTo>
                  <a:lnTo>
                    <a:pt x="855" y="897"/>
                  </a:lnTo>
                  <a:lnTo>
                    <a:pt x="856" y="897"/>
                  </a:lnTo>
                  <a:lnTo>
                    <a:pt x="858" y="897"/>
                  </a:lnTo>
                  <a:lnTo>
                    <a:pt x="857" y="899"/>
                  </a:lnTo>
                  <a:lnTo>
                    <a:pt x="920" y="953"/>
                  </a:lnTo>
                  <a:lnTo>
                    <a:pt x="852" y="953"/>
                  </a:lnTo>
                  <a:lnTo>
                    <a:pt x="827" y="953"/>
                  </a:lnTo>
                  <a:lnTo>
                    <a:pt x="824" y="953"/>
                  </a:lnTo>
                  <a:lnTo>
                    <a:pt x="826" y="951"/>
                  </a:lnTo>
                  <a:lnTo>
                    <a:pt x="807" y="923"/>
                  </a:lnTo>
                  <a:lnTo>
                    <a:pt x="803" y="926"/>
                  </a:lnTo>
                  <a:lnTo>
                    <a:pt x="819" y="948"/>
                  </a:lnTo>
                  <a:lnTo>
                    <a:pt x="824" y="953"/>
                  </a:lnTo>
                  <a:lnTo>
                    <a:pt x="783" y="944"/>
                  </a:lnTo>
                  <a:lnTo>
                    <a:pt x="777" y="950"/>
                  </a:lnTo>
                  <a:lnTo>
                    <a:pt x="779" y="951"/>
                  </a:lnTo>
                  <a:lnTo>
                    <a:pt x="821" y="959"/>
                  </a:lnTo>
                  <a:lnTo>
                    <a:pt x="773" y="1010"/>
                  </a:lnTo>
                  <a:lnTo>
                    <a:pt x="731" y="1001"/>
                  </a:lnTo>
                  <a:lnTo>
                    <a:pt x="752" y="954"/>
                  </a:lnTo>
                  <a:lnTo>
                    <a:pt x="749" y="955"/>
                  </a:lnTo>
                  <a:lnTo>
                    <a:pt x="728" y="1001"/>
                  </a:lnTo>
                  <a:lnTo>
                    <a:pt x="713" y="973"/>
                  </a:lnTo>
                  <a:lnTo>
                    <a:pt x="712" y="974"/>
                  </a:lnTo>
                  <a:lnTo>
                    <a:pt x="725" y="1001"/>
                  </a:lnTo>
                  <a:lnTo>
                    <a:pt x="691" y="1004"/>
                  </a:lnTo>
                  <a:lnTo>
                    <a:pt x="689" y="1008"/>
                  </a:lnTo>
                  <a:lnTo>
                    <a:pt x="725" y="1004"/>
                  </a:lnTo>
                  <a:lnTo>
                    <a:pt x="771" y="1013"/>
                  </a:lnTo>
                  <a:lnTo>
                    <a:pt x="734" y="1069"/>
                  </a:lnTo>
                  <a:lnTo>
                    <a:pt x="682" y="1025"/>
                  </a:lnTo>
                  <a:lnTo>
                    <a:pt x="681" y="1030"/>
                  </a:lnTo>
                  <a:lnTo>
                    <a:pt x="706" y="1052"/>
                  </a:lnTo>
                  <a:lnTo>
                    <a:pt x="731" y="1075"/>
                  </a:lnTo>
                  <a:lnTo>
                    <a:pt x="720" y="1072"/>
                  </a:lnTo>
                  <a:lnTo>
                    <a:pt x="675" y="1066"/>
                  </a:lnTo>
                  <a:lnTo>
                    <a:pt x="672" y="1068"/>
                  </a:lnTo>
                  <a:lnTo>
                    <a:pt x="703" y="1072"/>
                  </a:lnTo>
                  <a:lnTo>
                    <a:pt x="731" y="1075"/>
                  </a:lnTo>
                  <a:lnTo>
                    <a:pt x="686" y="1094"/>
                  </a:lnTo>
                  <a:lnTo>
                    <a:pt x="664" y="1073"/>
                  </a:lnTo>
                  <a:lnTo>
                    <a:pt x="663" y="1074"/>
                  </a:lnTo>
                  <a:lnTo>
                    <a:pt x="683" y="1094"/>
                  </a:lnTo>
                  <a:lnTo>
                    <a:pt x="598" y="1137"/>
                  </a:lnTo>
                  <a:lnTo>
                    <a:pt x="629" y="1095"/>
                  </a:lnTo>
                  <a:lnTo>
                    <a:pt x="623" y="1098"/>
                  </a:lnTo>
                  <a:lnTo>
                    <a:pt x="596" y="1137"/>
                  </a:lnTo>
                  <a:lnTo>
                    <a:pt x="590" y="1114"/>
                  </a:lnTo>
                  <a:lnTo>
                    <a:pt x="590" y="1112"/>
                  </a:lnTo>
                  <a:lnTo>
                    <a:pt x="587" y="1113"/>
                  </a:lnTo>
                  <a:lnTo>
                    <a:pt x="593" y="1137"/>
                  </a:lnTo>
                  <a:lnTo>
                    <a:pt x="559" y="1123"/>
                  </a:lnTo>
                  <a:lnTo>
                    <a:pt x="551" y="1120"/>
                  </a:lnTo>
                  <a:lnTo>
                    <a:pt x="536" y="1118"/>
                  </a:lnTo>
                  <a:lnTo>
                    <a:pt x="593" y="1140"/>
                  </a:lnTo>
                  <a:lnTo>
                    <a:pt x="545" y="1176"/>
                  </a:lnTo>
                  <a:lnTo>
                    <a:pt x="534" y="1118"/>
                  </a:lnTo>
                  <a:lnTo>
                    <a:pt x="526" y="1117"/>
                  </a:lnTo>
                  <a:lnTo>
                    <a:pt x="486" y="1162"/>
                  </a:lnTo>
                  <a:lnTo>
                    <a:pt x="480" y="1109"/>
                  </a:lnTo>
                  <a:lnTo>
                    <a:pt x="502" y="1111"/>
                  </a:lnTo>
                  <a:lnTo>
                    <a:pt x="483" y="1015"/>
                  </a:lnTo>
                  <a:lnTo>
                    <a:pt x="469" y="1063"/>
                  </a:lnTo>
                  <a:lnTo>
                    <a:pt x="468" y="1072"/>
                  </a:lnTo>
                  <a:lnTo>
                    <a:pt x="474" y="1103"/>
                  </a:lnTo>
                  <a:lnTo>
                    <a:pt x="467" y="1092"/>
                  </a:lnTo>
                  <a:lnTo>
                    <a:pt x="467" y="1097"/>
                  </a:lnTo>
                  <a:lnTo>
                    <a:pt x="474" y="1109"/>
                  </a:lnTo>
                  <a:lnTo>
                    <a:pt x="467" y="1111"/>
                  </a:lnTo>
                  <a:lnTo>
                    <a:pt x="467" y="1112"/>
                  </a:lnTo>
                  <a:lnTo>
                    <a:pt x="474" y="1109"/>
                  </a:lnTo>
                  <a:lnTo>
                    <a:pt x="477" y="1128"/>
                  </a:lnTo>
                  <a:lnTo>
                    <a:pt x="483" y="1162"/>
                  </a:lnTo>
                  <a:lnTo>
                    <a:pt x="452" y="1132"/>
                  </a:lnTo>
                  <a:lnTo>
                    <a:pt x="450" y="1132"/>
                  </a:lnTo>
                  <a:lnTo>
                    <a:pt x="480" y="1165"/>
                  </a:lnTo>
                  <a:lnTo>
                    <a:pt x="429" y="1168"/>
                  </a:lnTo>
                  <a:lnTo>
                    <a:pt x="440" y="1134"/>
                  </a:lnTo>
                  <a:lnTo>
                    <a:pt x="435" y="1136"/>
                  </a:lnTo>
                  <a:lnTo>
                    <a:pt x="426" y="1168"/>
                  </a:lnTo>
                  <a:lnTo>
                    <a:pt x="409" y="1159"/>
                  </a:lnTo>
                  <a:lnTo>
                    <a:pt x="393" y="1151"/>
                  </a:lnTo>
                  <a:lnTo>
                    <a:pt x="392" y="1153"/>
                  </a:lnTo>
                  <a:lnTo>
                    <a:pt x="424" y="1171"/>
                  </a:lnTo>
                  <a:lnTo>
                    <a:pt x="379" y="1184"/>
                  </a:lnTo>
                  <a:lnTo>
                    <a:pt x="378" y="1186"/>
                  </a:lnTo>
                  <a:lnTo>
                    <a:pt x="424" y="1173"/>
                  </a:lnTo>
                  <a:lnTo>
                    <a:pt x="426" y="1171"/>
                  </a:lnTo>
                  <a:lnTo>
                    <a:pt x="460" y="1227"/>
                  </a:lnTo>
                  <a:lnTo>
                    <a:pt x="384" y="1213"/>
                  </a:lnTo>
                  <a:lnTo>
                    <a:pt x="367" y="1202"/>
                  </a:lnTo>
                  <a:lnTo>
                    <a:pt x="364" y="1205"/>
                  </a:lnTo>
                  <a:lnTo>
                    <a:pt x="381" y="1216"/>
                  </a:lnTo>
                  <a:lnTo>
                    <a:pt x="353" y="1244"/>
                  </a:lnTo>
                  <a:lnTo>
                    <a:pt x="330" y="1269"/>
                  </a:lnTo>
                  <a:lnTo>
                    <a:pt x="336" y="1250"/>
                  </a:lnTo>
                  <a:lnTo>
                    <a:pt x="345" y="1217"/>
                  </a:lnTo>
                  <a:lnTo>
                    <a:pt x="340" y="1220"/>
                  </a:lnTo>
                  <a:lnTo>
                    <a:pt x="325" y="1272"/>
                  </a:lnTo>
                  <a:lnTo>
                    <a:pt x="277" y="1272"/>
                  </a:lnTo>
                  <a:lnTo>
                    <a:pt x="259" y="1272"/>
                  </a:lnTo>
                  <a:lnTo>
                    <a:pt x="251" y="1277"/>
                  </a:lnTo>
                  <a:lnTo>
                    <a:pt x="313" y="1275"/>
                  </a:lnTo>
                  <a:lnTo>
                    <a:pt x="325" y="1275"/>
                  </a:lnTo>
                  <a:lnTo>
                    <a:pt x="280" y="1325"/>
                  </a:lnTo>
                  <a:lnTo>
                    <a:pt x="281" y="1327"/>
                  </a:lnTo>
                  <a:lnTo>
                    <a:pt x="328" y="1278"/>
                  </a:lnTo>
                  <a:lnTo>
                    <a:pt x="344" y="1346"/>
                  </a:lnTo>
                  <a:lnTo>
                    <a:pt x="322" y="1343"/>
                  </a:lnTo>
                  <a:lnTo>
                    <a:pt x="291" y="1339"/>
                  </a:lnTo>
                  <a:lnTo>
                    <a:pt x="294" y="1343"/>
                  </a:lnTo>
                  <a:lnTo>
                    <a:pt x="339" y="1348"/>
                  </a:lnTo>
                  <a:lnTo>
                    <a:pt x="288" y="1374"/>
                  </a:lnTo>
                  <a:lnTo>
                    <a:pt x="282" y="1377"/>
                  </a:lnTo>
                  <a:lnTo>
                    <a:pt x="279" y="1384"/>
                  </a:lnTo>
                  <a:lnTo>
                    <a:pt x="325" y="1363"/>
                  </a:lnTo>
                  <a:lnTo>
                    <a:pt x="344" y="1348"/>
                  </a:lnTo>
                  <a:lnTo>
                    <a:pt x="359" y="1422"/>
                  </a:lnTo>
                  <a:lnTo>
                    <a:pt x="268" y="1400"/>
                  </a:lnTo>
                  <a:lnTo>
                    <a:pt x="267" y="1400"/>
                  </a:lnTo>
                  <a:lnTo>
                    <a:pt x="297" y="1408"/>
                  </a:lnTo>
                  <a:lnTo>
                    <a:pt x="359" y="1425"/>
                  </a:lnTo>
                  <a:lnTo>
                    <a:pt x="311" y="1464"/>
                  </a:lnTo>
                  <a:lnTo>
                    <a:pt x="285" y="1433"/>
                  </a:lnTo>
                  <a:lnTo>
                    <a:pt x="258" y="1401"/>
                  </a:lnTo>
                  <a:lnTo>
                    <a:pt x="253" y="1401"/>
                  </a:lnTo>
                  <a:lnTo>
                    <a:pt x="294" y="1450"/>
                  </a:lnTo>
                  <a:lnTo>
                    <a:pt x="308" y="1467"/>
                  </a:lnTo>
                  <a:lnTo>
                    <a:pt x="305" y="1467"/>
                  </a:lnTo>
                  <a:lnTo>
                    <a:pt x="268" y="1523"/>
                  </a:lnTo>
                  <a:lnTo>
                    <a:pt x="234" y="1501"/>
                  </a:lnTo>
                  <a:lnTo>
                    <a:pt x="206" y="1481"/>
                  </a:lnTo>
                  <a:lnTo>
                    <a:pt x="209" y="1481"/>
                  </a:lnTo>
                  <a:lnTo>
                    <a:pt x="215" y="1473"/>
                  </a:lnTo>
                  <a:lnTo>
                    <a:pt x="250" y="1402"/>
                  </a:lnTo>
                  <a:lnTo>
                    <a:pt x="242" y="1403"/>
                  </a:lnTo>
                  <a:lnTo>
                    <a:pt x="203" y="1475"/>
                  </a:lnTo>
                  <a:lnTo>
                    <a:pt x="197" y="1423"/>
                  </a:lnTo>
                  <a:lnTo>
                    <a:pt x="203" y="1478"/>
                  </a:lnTo>
                  <a:lnTo>
                    <a:pt x="164" y="1458"/>
                  </a:lnTo>
                  <a:lnTo>
                    <a:pt x="163" y="1462"/>
                  </a:lnTo>
                  <a:lnTo>
                    <a:pt x="195" y="1478"/>
                  </a:lnTo>
                  <a:lnTo>
                    <a:pt x="203" y="1481"/>
                  </a:lnTo>
                  <a:lnTo>
                    <a:pt x="162" y="1499"/>
                  </a:lnTo>
                  <a:lnTo>
                    <a:pt x="162" y="1501"/>
                  </a:lnTo>
                  <a:lnTo>
                    <a:pt x="201" y="1484"/>
                  </a:lnTo>
                  <a:lnTo>
                    <a:pt x="176" y="1530"/>
                  </a:lnTo>
                  <a:lnTo>
                    <a:pt x="179" y="1533"/>
                  </a:lnTo>
                  <a:lnTo>
                    <a:pt x="206" y="1484"/>
                  </a:lnTo>
                  <a:lnTo>
                    <a:pt x="263" y="1523"/>
                  </a:lnTo>
                  <a:lnTo>
                    <a:pt x="265" y="1526"/>
                  </a:lnTo>
                  <a:lnTo>
                    <a:pt x="240" y="1532"/>
                  </a:lnTo>
                  <a:lnTo>
                    <a:pt x="189" y="1543"/>
                  </a:lnTo>
                  <a:lnTo>
                    <a:pt x="191" y="1545"/>
                  </a:lnTo>
                  <a:lnTo>
                    <a:pt x="251" y="1532"/>
                  </a:lnTo>
                  <a:lnTo>
                    <a:pt x="265" y="1529"/>
                  </a:lnTo>
                  <a:lnTo>
                    <a:pt x="232" y="1567"/>
                  </a:lnTo>
                  <a:lnTo>
                    <a:pt x="251" y="1577"/>
                  </a:lnTo>
                  <a:lnTo>
                    <a:pt x="294" y="1526"/>
                  </a:lnTo>
                  <a:lnTo>
                    <a:pt x="333" y="1470"/>
                  </a:lnTo>
                  <a:lnTo>
                    <a:pt x="381" y="1427"/>
                  </a:lnTo>
                  <a:lnTo>
                    <a:pt x="429" y="1395"/>
                  </a:lnTo>
                  <a:lnTo>
                    <a:pt x="415" y="1388"/>
                  </a:lnTo>
                  <a:lnTo>
                    <a:pt x="455" y="1360"/>
                  </a:lnTo>
                  <a:lnTo>
                    <a:pt x="466" y="1351"/>
                  </a:lnTo>
                  <a:lnTo>
                    <a:pt x="505" y="1360"/>
                  </a:lnTo>
                  <a:lnTo>
                    <a:pt x="471" y="1408"/>
                  </a:lnTo>
                  <a:lnTo>
                    <a:pt x="471" y="1410"/>
                  </a:lnTo>
                  <a:lnTo>
                    <a:pt x="474" y="1412"/>
                  </a:lnTo>
                  <a:lnTo>
                    <a:pt x="508" y="1360"/>
                  </a:lnTo>
                  <a:lnTo>
                    <a:pt x="528" y="1419"/>
                  </a:lnTo>
                  <a:lnTo>
                    <a:pt x="494" y="1416"/>
                  </a:lnTo>
                  <a:lnTo>
                    <a:pt x="483" y="1416"/>
                  </a:lnTo>
                  <a:lnTo>
                    <a:pt x="486" y="1418"/>
                  </a:lnTo>
                  <a:lnTo>
                    <a:pt x="503" y="1419"/>
                  </a:lnTo>
                  <a:lnTo>
                    <a:pt x="525" y="1419"/>
                  </a:lnTo>
                  <a:lnTo>
                    <a:pt x="519" y="1444"/>
                  </a:lnTo>
                  <a:lnTo>
                    <a:pt x="519" y="1445"/>
                  </a:lnTo>
                  <a:lnTo>
                    <a:pt x="525" y="1449"/>
                  </a:lnTo>
                  <a:lnTo>
                    <a:pt x="531" y="1425"/>
                  </a:lnTo>
                  <a:lnTo>
                    <a:pt x="579" y="1459"/>
                  </a:lnTo>
                  <a:lnTo>
                    <a:pt x="573" y="1493"/>
                  </a:lnTo>
                  <a:lnTo>
                    <a:pt x="593" y="1512"/>
                  </a:lnTo>
                  <a:lnTo>
                    <a:pt x="601" y="1459"/>
                  </a:lnTo>
                  <a:lnTo>
                    <a:pt x="548" y="1422"/>
                  </a:lnTo>
                  <a:lnTo>
                    <a:pt x="529" y="1366"/>
                  </a:lnTo>
                  <a:lnTo>
                    <a:pt x="511" y="1357"/>
                  </a:lnTo>
                  <a:lnTo>
                    <a:pt x="536" y="1334"/>
                  </a:lnTo>
                  <a:lnTo>
                    <a:pt x="542" y="1332"/>
                  </a:lnTo>
                  <a:lnTo>
                    <a:pt x="542" y="1334"/>
                  </a:lnTo>
                  <a:lnTo>
                    <a:pt x="555" y="1377"/>
                  </a:lnTo>
                  <a:lnTo>
                    <a:pt x="558" y="1378"/>
                  </a:lnTo>
                  <a:lnTo>
                    <a:pt x="545" y="1334"/>
                  </a:lnTo>
                  <a:lnTo>
                    <a:pt x="579" y="1348"/>
                  </a:lnTo>
                  <a:lnTo>
                    <a:pt x="582" y="1348"/>
                  </a:lnTo>
                  <a:lnTo>
                    <a:pt x="561" y="1380"/>
                  </a:lnTo>
                  <a:lnTo>
                    <a:pt x="564" y="1382"/>
                  </a:lnTo>
                  <a:lnTo>
                    <a:pt x="584" y="1351"/>
                  </a:lnTo>
                  <a:lnTo>
                    <a:pt x="584" y="1357"/>
                  </a:lnTo>
                  <a:lnTo>
                    <a:pt x="594" y="1398"/>
                  </a:lnTo>
                  <a:lnTo>
                    <a:pt x="598" y="1401"/>
                  </a:lnTo>
                  <a:lnTo>
                    <a:pt x="596" y="1388"/>
                  </a:lnTo>
                  <a:lnTo>
                    <a:pt x="587" y="1348"/>
                  </a:lnTo>
                  <a:lnTo>
                    <a:pt x="618" y="1320"/>
                  </a:lnTo>
                  <a:lnTo>
                    <a:pt x="618" y="1340"/>
                  </a:lnTo>
                  <a:lnTo>
                    <a:pt x="618" y="1360"/>
                  </a:lnTo>
                  <a:lnTo>
                    <a:pt x="618" y="1363"/>
                  </a:lnTo>
                  <a:lnTo>
                    <a:pt x="599" y="1401"/>
                  </a:lnTo>
                  <a:lnTo>
                    <a:pt x="600" y="1402"/>
                  </a:lnTo>
                  <a:lnTo>
                    <a:pt x="618" y="1365"/>
                  </a:lnTo>
                  <a:lnTo>
                    <a:pt x="638" y="1394"/>
                  </a:lnTo>
                  <a:lnTo>
                    <a:pt x="603" y="1404"/>
                  </a:lnTo>
                  <a:lnTo>
                    <a:pt x="607" y="1406"/>
                  </a:lnTo>
                  <a:lnTo>
                    <a:pt x="635" y="1396"/>
                  </a:lnTo>
                  <a:lnTo>
                    <a:pt x="640" y="1396"/>
                  </a:lnTo>
                  <a:lnTo>
                    <a:pt x="641" y="1394"/>
                  </a:lnTo>
                  <a:lnTo>
                    <a:pt x="643" y="1396"/>
                  </a:lnTo>
                  <a:lnTo>
                    <a:pt x="666" y="1391"/>
                  </a:lnTo>
                  <a:lnTo>
                    <a:pt x="677" y="1391"/>
                  </a:lnTo>
                  <a:lnTo>
                    <a:pt x="677" y="1427"/>
                  </a:lnTo>
                  <a:lnTo>
                    <a:pt x="638" y="1442"/>
                  </a:lnTo>
                  <a:lnTo>
                    <a:pt x="635" y="1443"/>
                  </a:lnTo>
                  <a:lnTo>
                    <a:pt x="637" y="1446"/>
                  </a:lnTo>
                  <a:lnTo>
                    <a:pt x="680" y="1430"/>
                  </a:lnTo>
                  <a:lnTo>
                    <a:pt x="686" y="1473"/>
                  </a:lnTo>
                  <a:lnTo>
                    <a:pt x="642" y="1456"/>
                  </a:lnTo>
                  <a:lnTo>
                    <a:pt x="642" y="1457"/>
                  </a:lnTo>
                  <a:lnTo>
                    <a:pt x="686" y="1475"/>
                  </a:lnTo>
                  <a:lnTo>
                    <a:pt x="661" y="1506"/>
                  </a:lnTo>
                  <a:lnTo>
                    <a:pt x="663" y="1510"/>
                  </a:lnTo>
                  <a:lnTo>
                    <a:pt x="686" y="1481"/>
                  </a:lnTo>
                  <a:lnTo>
                    <a:pt x="688" y="1545"/>
                  </a:lnTo>
                  <a:lnTo>
                    <a:pt x="709" y="1566"/>
                  </a:lnTo>
                  <a:lnTo>
                    <a:pt x="703" y="1481"/>
                  </a:lnTo>
                  <a:lnTo>
                    <a:pt x="741" y="1481"/>
                  </a:lnTo>
                  <a:lnTo>
                    <a:pt x="740" y="1475"/>
                  </a:lnTo>
                  <a:lnTo>
                    <a:pt x="754" y="1467"/>
                  </a:lnTo>
                  <a:lnTo>
                    <a:pt x="752" y="1485"/>
                  </a:lnTo>
                  <a:lnTo>
                    <a:pt x="754" y="1494"/>
                  </a:lnTo>
                  <a:lnTo>
                    <a:pt x="757" y="1467"/>
                  </a:lnTo>
                  <a:lnTo>
                    <a:pt x="807" y="1515"/>
                  </a:lnTo>
                  <a:lnTo>
                    <a:pt x="760" y="1522"/>
                  </a:lnTo>
                  <a:lnTo>
                    <a:pt x="761" y="1527"/>
                  </a:lnTo>
                  <a:lnTo>
                    <a:pt x="765" y="1526"/>
                  </a:lnTo>
                  <a:lnTo>
                    <a:pt x="810" y="1518"/>
                  </a:lnTo>
                  <a:lnTo>
                    <a:pt x="824" y="1535"/>
                  </a:lnTo>
                  <a:lnTo>
                    <a:pt x="847" y="1563"/>
                  </a:lnTo>
                  <a:lnTo>
                    <a:pt x="789" y="1568"/>
                  </a:lnTo>
                  <a:lnTo>
                    <a:pt x="793" y="1574"/>
                  </a:lnTo>
                  <a:lnTo>
                    <a:pt x="861" y="1569"/>
                  </a:lnTo>
                  <a:lnTo>
                    <a:pt x="913" y="1571"/>
                  </a:lnTo>
                  <a:lnTo>
                    <a:pt x="912" y="1569"/>
                  </a:lnTo>
                  <a:lnTo>
                    <a:pt x="965" y="1532"/>
                  </a:lnTo>
                  <a:lnTo>
                    <a:pt x="948" y="1628"/>
                  </a:lnTo>
                  <a:lnTo>
                    <a:pt x="916" y="1576"/>
                  </a:lnTo>
                  <a:lnTo>
                    <a:pt x="915" y="1581"/>
                  </a:lnTo>
                  <a:lnTo>
                    <a:pt x="946" y="1631"/>
                  </a:lnTo>
                  <a:lnTo>
                    <a:pt x="899" y="1647"/>
                  </a:lnTo>
                  <a:lnTo>
                    <a:pt x="898" y="1653"/>
                  </a:lnTo>
                  <a:lnTo>
                    <a:pt x="943" y="1636"/>
                  </a:lnTo>
                  <a:lnTo>
                    <a:pt x="889" y="1690"/>
                  </a:lnTo>
                  <a:lnTo>
                    <a:pt x="889" y="1656"/>
                  </a:lnTo>
                  <a:lnTo>
                    <a:pt x="896" y="1653"/>
                  </a:lnTo>
                  <a:lnTo>
                    <a:pt x="802" y="1665"/>
                  </a:lnTo>
                  <a:lnTo>
                    <a:pt x="775" y="1669"/>
                  </a:lnTo>
                  <a:lnTo>
                    <a:pt x="788" y="1667"/>
                  </a:lnTo>
                  <a:lnTo>
                    <a:pt x="790" y="1755"/>
                  </a:lnTo>
                  <a:lnTo>
                    <a:pt x="748" y="1707"/>
                  </a:lnTo>
                  <a:lnTo>
                    <a:pt x="723" y="1676"/>
                  </a:lnTo>
                  <a:lnTo>
                    <a:pt x="731" y="1675"/>
                  </a:lnTo>
                  <a:lnTo>
                    <a:pt x="655" y="1645"/>
                  </a:lnTo>
                  <a:lnTo>
                    <a:pt x="652" y="1652"/>
                  </a:lnTo>
                  <a:lnTo>
                    <a:pt x="714" y="1676"/>
                  </a:lnTo>
                  <a:lnTo>
                    <a:pt x="720" y="1676"/>
                  </a:lnTo>
                  <a:lnTo>
                    <a:pt x="717" y="1687"/>
                  </a:lnTo>
                  <a:lnTo>
                    <a:pt x="706" y="1792"/>
                  </a:lnTo>
                  <a:lnTo>
                    <a:pt x="632" y="1676"/>
                  </a:lnTo>
                  <a:lnTo>
                    <a:pt x="633" y="1673"/>
                  </a:lnTo>
                  <a:lnTo>
                    <a:pt x="553" y="1650"/>
                  </a:lnTo>
                  <a:lnTo>
                    <a:pt x="497" y="1631"/>
                  </a:lnTo>
                  <a:lnTo>
                    <a:pt x="474" y="1557"/>
                  </a:lnTo>
                  <a:lnTo>
                    <a:pt x="426" y="1560"/>
                  </a:lnTo>
                  <a:lnTo>
                    <a:pt x="417" y="1562"/>
                  </a:lnTo>
                  <a:lnTo>
                    <a:pt x="455" y="1560"/>
                  </a:lnTo>
                  <a:lnTo>
                    <a:pt x="473" y="1624"/>
                  </a:lnTo>
                  <a:lnTo>
                    <a:pt x="477" y="1628"/>
                  </a:lnTo>
                  <a:lnTo>
                    <a:pt x="384" y="1659"/>
                  </a:lnTo>
                  <a:lnTo>
                    <a:pt x="408" y="1565"/>
                  </a:lnTo>
                  <a:lnTo>
                    <a:pt x="405" y="1566"/>
                  </a:lnTo>
                  <a:lnTo>
                    <a:pt x="381" y="1659"/>
                  </a:lnTo>
                  <a:lnTo>
                    <a:pt x="277" y="1600"/>
                  </a:lnTo>
                  <a:lnTo>
                    <a:pt x="276" y="1601"/>
                  </a:lnTo>
                  <a:lnTo>
                    <a:pt x="282" y="1605"/>
                  </a:lnTo>
                  <a:lnTo>
                    <a:pt x="378" y="1662"/>
                  </a:lnTo>
                  <a:lnTo>
                    <a:pt x="294" y="1712"/>
                  </a:lnTo>
                  <a:lnTo>
                    <a:pt x="270" y="1604"/>
                  </a:lnTo>
                  <a:lnTo>
                    <a:pt x="266" y="1605"/>
                  </a:lnTo>
                  <a:lnTo>
                    <a:pt x="271" y="1625"/>
                  </a:lnTo>
                  <a:lnTo>
                    <a:pt x="291" y="1715"/>
                  </a:lnTo>
                  <a:lnTo>
                    <a:pt x="260" y="1700"/>
                  </a:lnTo>
                  <a:lnTo>
                    <a:pt x="288" y="1715"/>
                  </a:lnTo>
                  <a:lnTo>
                    <a:pt x="206" y="1735"/>
                  </a:lnTo>
                  <a:lnTo>
                    <a:pt x="170" y="1744"/>
                  </a:lnTo>
                  <a:lnTo>
                    <a:pt x="215" y="1679"/>
                  </a:lnTo>
                  <a:lnTo>
                    <a:pt x="262" y="1607"/>
                  </a:lnTo>
                  <a:lnTo>
                    <a:pt x="253" y="1611"/>
                  </a:lnTo>
                  <a:lnTo>
                    <a:pt x="212" y="1676"/>
                  </a:lnTo>
                  <a:lnTo>
                    <a:pt x="136" y="1667"/>
                  </a:lnTo>
                  <a:lnTo>
                    <a:pt x="131" y="1667"/>
                  </a:lnTo>
                  <a:lnTo>
                    <a:pt x="130" y="1667"/>
                  </a:lnTo>
                  <a:lnTo>
                    <a:pt x="131" y="1669"/>
                  </a:lnTo>
                  <a:lnTo>
                    <a:pt x="209" y="1679"/>
                  </a:lnTo>
                  <a:lnTo>
                    <a:pt x="153" y="1709"/>
                  </a:lnTo>
                  <a:lnTo>
                    <a:pt x="155" y="1712"/>
                  </a:lnTo>
                  <a:lnTo>
                    <a:pt x="178" y="1698"/>
                  </a:lnTo>
                  <a:lnTo>
                    <a:pt x="212" y="1679"/>
                  </a:lnTo>
                  <a:lnTo>
                    <a:pt x="167" y="1741"/>
                  </a:lnTo>
                  <a:lnTo>
                    <a:pt x="161" y="1735"/>
                  </a:lnTo>
                  <a:lnTo>
                    <a:pt x="152" y="1726"/>
                  </a:lnTo>
                  <a:lnTo>
                    <a:pt x="149" y="1729"/>
                  </a:lnTo>
                  <a:lnTo>
                    <a:pt x="164" y="1746"/>
                  </a:lnTo>
                  <a:lnTo>
                    <a:pt x="85" y="1811"/>
                  </a:lnTo>
                  <a:lnTo>
                    <a:pt x="63" y="1829"/>
                  </a:lnTo>
                  <a:lnTo>
                    <a:pt x="58" y="1834"/>
                  </a:lnTo>
                  <a:lnTo>
                    <a:pt x="164" y="1749"/>
                  </a:lnTo>
                  <a:lnTo>
                    <a:pt x="164" y="1789"/>
                  </a:lnTo>
                  <a:lnTo>
                    <a:pt x="161" y="1890"/>
                  </a:lnTo>
                  <a:lnTo>
                    <a:pt x="141" y="1890"/>
                  </a:lnTo>
                  <a:lnTo>
                    <a:pt x="20" y="1880"/>
                  </a:lnTo>
                  <a:lnTo>
                    <a:pt x="21" y="1883"/>
                  </a:lnTo>
                  <a:lnTo>
                    <a:pt x="153" y="1893"/>
                  </a:lnTo>
                  <a:lnTo>
                    <a:pt x="138" y="1896"/>
                  </a:lnTo>
                  <a:lnTo>
                    <a:pt x="30" y="1920"/>
                  </a:lnTo>
                  <a:lnTo>
                    <a:pt x="31" y="1923"/>
                  </a:lnTo>
                  <a:lnTo>
                    <a:pt x="158" y="1893"/>
                  </a:lnTo>
                  <a:lnTo>
                    <a:pt x="155" y="1902"/>
                  </a:lnTo>
                  <a:lnTo>
                    <a:pt x="150" y="2043"/>
                  </a:lnTo>
                  <a:lnTo>
                    <a:pt x="119" y="2017"/>
                  </a:lnTo>
                  <a:lnTo>
                    <a:pt x="153" y="1910"/>
                  </a:lnTo>
                  <a:lnTo>
                    <a:pt x="122" y="2006"/>
                  </a:lnTo>
                  <a:lnTo>
                    <a:pt x="119" y="2017"/>
                  </a:lnTo>
                  <a:lnTo>
                    <a:pt x="115" y="2014"/>
                  </a:lnTo>
                  <a:lnTo>
                    <a:pt x="20" y="2014"/>
                  </a:lnTo>
                  <a:lnTo>
                    <a:pt x="20" y="2017"/>
                  </a:lnTo>
                  <a:lnTo>
                    <a:pt x="119" y="2017"/>
                  </a:lnTo>
                  <a:lnTo>
                    <a:pt x="119" y="2020"/>
                  </a:lnTo>
                  <a:lnTo>
                    <a:pt x="93" y="2088"/>
                  </a:lnTo>
                  <a:lnTo>
                    <a:pt x="86" y="2106"/>
                  </a:lnTo>
                  <a:lnTo>
                    <a:pt x="88" y="2110"/>
                  </a:lnTo>
                  <a:lnTo>
                    <a:pt x="110" y="2048"/>
                  </a:lnTo>
                  <a:lnTo>
                    <a:pt x="122" y="2020"/>
                  </a:lnTo>
                  <a:lnTo>
                    <a:pt x="153" y="2045"/>
                  </a:lnTo>
                  <a:lnTo>
                    <a:pt x="150" y="2049"/>
                  </a:lnTo>
                  <a:lnTo>
                    <a:pt x="155" y="2164"/>
                  </a:lnTo>
                  <a:lnTo>
                    <a:pt x="158" y="2166"/>
                  </a:lnTo>
                  <a:lnTo>
                    <a:pt x="155" y="2139"/>
                  </a:lnTo>
                  <a:lnTo>
                    <a:pt x="153" y="2045"/>
                  </a:lnTo>
                  <a:lnTo>
                    <a:pt x="192" y="2040"/>
                  </a:lnTo>
                  <a:lnTo>
                    <a:pt x="159" y="2168"/>
                  </a:lnTo>
                  <a:lnTo>
                    <a:pt x="162" y="2169"/>
                  </a:lnTo>
                  <a:lnTo>
                    <a:pt x="164" y="2161"/>
                  </a:lnTo>
                  <a:lnTo>
                    <a:pt x="195" y="2043"/>
                  </a:lnTo>
                  <a:lnTo>
                    <a:pt x="232" y="2167"/>
                  </a:lnTo>
                  <a:lnTo>
                    <a:pt x="174" y="2178"/>
                  </a:lnTo>
                  <a:lnTo>
                    <a:pt x="178" y="2181"/>
                  </a:lnTo>
                  <a:lnTo>
                    <a:pt x="254" y="2167"/>
                  </a:lnTo>
                  <a:lnTo>
                    <a:pt x="294" y="2172"/>
                  </a:lnTo>
                  <a:lnTo>
                    <a:pt x="340" y="2143"/>
                  </a:lnTo>
                  <a:lnTo>
                    <a:pt x="333" y="2139"/>
                  </a:lnTo>
                  <a:lnTo>
                    <a:pt x="376" y="2136"/>
                  </a:lnTo>
                  <a:lnTo>
                    <a:pt x="432" y="2133"/>
                  </a:lnTo>
                  <a:lnTo>
                    <a:pt x="422" y="2184"/>
                  </a:lnTo>
                  <a:lnTo>
                    <a:pt x="427" y="2187"/>
                  </a:lnTo>
                  <a:lnTo>
                    <a:pt x="438" y="2133"/>
                  </a:lnTo>
                  <a:lnTo>
                    <a:pt x="579" y="2206"/>
                  </a:lnTo>
                  <a:lnTo>
                    <a:pt x="437" y="2193"/>
                  </a:lnTo>
                  <a:lnTo>
                    <a:pt x="440" y="2195"/>
                  </a:lnTo>
                  <a:lnTo>
                    <a:pt x="441" y="2196"/>
                  </a:lnTo>
                  <a:lnTo>
                    <a:pt x="582" y="2209"/>
                  </a:lnTo>
                  <a:lnTo>
                    <a:pt x="473" y="2303"/>
                  </a:lnTo>
                  <a:lnTo>
                    <a:pt x="474" y="2307"/>
                  </a:lnTo>
                  <a:lnTo>
                    <a:pt x="534" y="2254"/>
                  </a:lnTo>
                  <a:lnTo>
                    <a:pt x="579" y="2215"/>
                  </a:lnTo>
                  <a:lnTo>
                    <a:pt x="500" y="2336"/>
                  </a:lnTo>
                  <a:lnTo>
                    <a:pt x="499" y="2338"/>
                  </a:lnTo>
                  <a:lnTo>
                    <a:pt x="502" y="2341"/>
                  </a:lnTo>
                  <a:lnTo>
                    <a:pt x="624" y="2204"/>
                  </a:lnTo>
                  <a:lnTo>
                    <a:pt x="573" y="2308"/>
                  </a:lnTo>
                  <a:lnTo>
                    <a:pt x="525" y="2333"/>
                  </a:lnTo>
                  <a:lnTo>
                    <a:pt x="504" y="2344"/>
                  </a:lnTo>
                  <a:lnTo>
                    <a:pt x="506" y="2345"/>
                  </a:lnTo>
                  <a:lnTo>
                    <a:pt x="573" y="2311"/>
                  </a:lnTo>
                  <a:lnTo>
                    <a:pt x="567" y="2347"/>
                  </a:lnTo>
                  <a:lnTo>
                    <a:pt x="510" y="2350"/>
                  </a:lnTo>
                  <a:lnTo>
                    <a:pt x="511" y="2350"/>
                  </a:lnTo>
                  <a:lnTo>
                    <a:pt x="562" y="2350"/>
                  </a:lnTo>
                  <a:lnTo>
                    <a:pt x="534" y="2359"/>
                  </a:lnTo>
                  <a:lnTo>
                    <a:pt x="518" y="2363"/>
                  </a:lnTo>
                  <a:lnTo>
                    <a:pt x="520" y="2366"/>
                  </a:lnTo>
                  <a:lnTo>
                    <a:pt x="534" y="2362"/>
                  </a:lnTo>
                  <a:lnTo>
                    <a:pt x="567" y="2350"/>
                  </a:lnTo>
                  <a:lnTo>
                    <a:pt x="582" y="2466"/>
                  </a:lnTo>
                  <a:lnTo>
                    <a:pt x="526" y="2396"/>
                  </a:lnTo>
                  <a:lnTo>
                    <a:pt x="527" y="2399"/>
                  </a:lnTo>
                  <a:lnTo>
                    <a:pt x="582" y="2469"/>
                  </a:lnTo>
                  <a:lnTo>
                    <a:pt x="536" y="2464"/>
                  </a:lnTo>
                  <a:lnTo>
                    <a:pt x="536" y="2466"/>
                  </a:lnTo>
                  <a:lnTo>
                    <a:pt x="579" y="2472"/>
                  </a:lnTo>
                  <a:lnTo>
                    <a:pt x="519" y="2522"/>
                  </a:lnTo>
                  <a:lnTo>
                    <a:pt x="517" y="2530"/>
                  </a:lnTo>
                  <a:lnTo>
                    <a:pt x="584" y="2472"/>
                  </a:lnTo>
                  <a:lnTo>
                    <a:pt x="644" y="2573"/>
                  </a:lnTo>
                  <a:lnTo>
                    <a:pt x="511" y="2550"/>
                  </a:lnTo>
                  <a:lnTo>
                    <a:pt x="511" y="2551"/>
                  </a:lnTo>
                  <a:lnTo>
                    <a:pt x="513" y="2556"/>
                  </a:lnTo>
                  <a:lnTo>
                    <a:pt x="613" y="2570"/>
                  </a:lnTo>
                  <a:lnTo>
                    <a:pt x="641" y="2576"/>
                  </a:lnTo>
                  <a:lnTo>
                    <a:pt x="570" y="2635"/>
                  </a:lnTo>
                  <a:lnTo>
                    <a:pt x="549" y="2654"/>
                  </a:lnTo>
                  <a:lnTo>
                    <a:pt x="641" y="2579"/>
                  </a:lnTo>
                  <a:lnTo>
                    <a:pt x="632" y="2740"/>
                  </a:lnTo>
                  <a:lnTo>
                    <a:pt x="557" y="2684"/>
                  </a:lnTo>
                  <a:lnTo>
                    <a:pt x="558" y="2685"/>
                  </a:lnTo>
                  <a:lnTo>
                    <a:pt x="632" y="2743"/>
                  </a:lnTo>
                  <a:lnTo>
                    <a:pt x="581" y="2787"/>
                  </a:lnTo>
                  <a:lnTo>
                    <a:pt x="582" y="2790"/>
                  </a:lnTo>
                  <a:lnTo>
                    <a:pt x="632" y="2748"/>
                  </a:lnTo>
                  <a:lnTo>
                    <a:pt x="655" y="2816"/>
                  </a:lnTo>
                  <a:lnTo>
                    <a:pt x="659" y="2827"/>
                  </a:lnTo>
                  <a:lnTo>
                    <a:pt x="661" y="2827"/>
                  </a:lnTo>
                  <a:lnTo>
                    <a:pt x="660" y="2829"/>
                  </a:lnTo>
                  <a:lnTo>
                    <a:pt x="661" y="2830"/>
                  </a:lnTo>
                  <a:lnTo>
                    <a:pt x="659" y="2830"/>
                  </a:lnTo>
                  <a:lnTo>
                    <a:pt x="625" y="2907"/>
                  </a:lnTo>
                  <a:lnTo>
                    <a:pt x="628" y="2913"/>
                  </a:lnTo>
                  <a:lnTo>
                    <a:pt x="638" y="2889"/>
                  </a:lnTo>
                  <a:lnTo>
                    <a:pt x="663" y="2833"/>
                  </a:lnTo>
                  <a:lnTo>
                    <a:pt x="729" y="2901"/>
                  </a:lnTo>
                  <a:lnTo>
                    <a:pt x="663" y="2830"/>
                  </a:lnTo>
                  <a:lnTo>
                    <a:pt x="717" y="2776"/>
                  </a:lnTo>
                  <a:lnTo>
                    <a:pt x="757" y="2822"/>
                  </a:lnTo>
                  <a:lnTo>
                    <a:pt x="731" y="2903"/>
                  </a:lnTo>
                  <a:lnTo>
                    <a:pt x="734" y="2906"/>
                  </a:lnTo>
                  <a:lnTo>
                    <a:pt x="633" y="2926"/>
                  </a:lnTo>
                  <a:lnTo>
                    <a:pt x="635" y="2932"/>
                  </a:lnTo>
                  <a:lnTo>
                    <a:pt x="754" y="2906"/>
                  </a:lnTo>
                  <a:lnTo>
                    <a:pt x="847" y="2858"/>
                  </a:lnTo>
                  <a:lnTo>
                    <a:pt x="869" y="2765"/>
                  </a:lnTo>
                  <a:lnTo>
                    <a:pt x="926" y="2717"/>
                  </a:lnTo>
                  <a:lnTo>
                    <a:pt x="929" y="2630"/>
                  </a:lnTo>
                  <a:lnTo>
                    <a:pt x="1011" y="2545"/>
                  </a:lnTo>
                  <a:lnTo>
                    <a:pt x="1002" y="2449"/>
                  </a:lnTo>
                  <a:lnTo>
                    <a:pt x="988" y="2347"/>
                  </a:lnTo>
                  <a:lnTo>
                    <a:pt x="1090" y="2229"/>
                  </a:lnTo>
                  <a:lnTo>
                    <a:pt x="1197" y="2071"/>
                  </a:lnTo>
                  <a:lnTo>
                    <a:pt x="1197" y="2068"/>
                  </a:lnTo>
                  <a:lnTo>
                    <a:pt x="1168" y="2071"/>
                  </a:lnTo>
                  <a:lnTo>
                    <a:pt x="1174" y="2071"/>
                  </a:lnTo>
                  <a:lnTo>
                    <a:pt x="1073" y="2220"/>
                  </a:lnTo>
                  <a:lnTo>
                    <a:pt x="1081" y="2079"/>
                  </a:lnTo>
                  <a:lnTo>
                    <a:pt x="1099" y="2078"/>
                  </a:lnTo>
                  <a:lnTo>
                    <a:pt x="1025" y="2012"/>
                  </a:lnTo>
                  <a:lnTo>
                    <a:pt x="963" y="1924"/>
                  </a:lnTo>
                  <a:lnTo>
                    <a:pt x="915" y="1831"/>
                  </a:lnTo>
                  <a:lnTo>
                    <a:pt x="907" y="1782"/>
                  </a:lnTo>
                  <a:lnTo>
                    <a:pt x="884" y="1732"/>
                  </a:lnTo>
                  <a:lnTo>
                    <a:pt x="968" y="1783"/>
                  </a:lnTo>
                  <a:lnTo>
                    <a:pt x="928" y="1806"/>
                  </a:lnTo>
                  <a:lnTo>
                    <a:pt x="929" y="1808"/>
                  </a:lnTo>
                  <a:lnTo>
                    <a:pt x="968" y="1786"/>
                  </a:lnTo>
                  <a:lnTo>
                    <a:pt x="988" y="1859"/>
                  </a:lnTo>
                  <a:lnTo>
                    <a:pt x="998" y="1901"/>
                  </a:lnTo>
                  <a:lnTo>
                    <a:pt x="1005" y="1910"/>
                  </a:lnTo>
                  <a:lnTo>
                    <a:pt x="996" y="1879"/>
                  </a:lnTo>
                  <a:lnTo>
                    <a:pt x="971" y="1786"/>
                  </a:lnTo>
                  <a:lnTo>
                    <a:pt x="1036" y="1814"/>
                  </a:lnTo>
                  <a:lnTo>
                    <a:pt x="1090" y="1837"/>
                  </a:lnTo>
                  <a:lnTo>
                    <a:pt x="1016" y="1923"/>
                  </a:lnTo>
                  <a:lnTo>
                    <a:pt x="1020" y="1928"/>
                  </a:lnTo>
                  <a:lnTo>
                    <a:pt x="1070" y="1868"/>
                  </a:lnTo>
                  <a:lnTo>
                    <a:pt x="1095" y="1839"/>
                  </a:lnTo>
                  <a:lnTo>
                    <a:pt x="1171" y="1907"/>
                  </a:lnTo>
                  <a:lnTo>
                    <a:pt x="1061" y="1925"/>
                  </a:lnTo>
                  <a:lnTo>
                    <a:pt x="1166" y="1910"/>
                  </a:lnTo>
                  <a:lnTo>
                    <a:pt x="1036" y="1984"/>
                  </a:lnTo>
                  <a:lnTo>
                    <a:pt x="1169" y="1910"/>
                  </a:lnTo>
                  <a:lnTo>
                    <a:pt x="1109" y="2023"/>
                  </a:lnTo>
                  <a:lnTo>
                    <a:pt x="1038" y="1998"/>
                  </a:lnTo>
                  <a:lnTo>
                    <a:pt x="1039" y="2000"/>
                  </a:lnTo>
                  <a:lnTo>
                    <a:pt x="1129" y="2034"/>
                  </a:lnTo>
                  <a:lnTo>
                    <a:pt x="1236" y="1975"/>
                  </a:lnTo>
                  <a:lnTo>
                    <a:pt x="1332" y="1890"/>
                  </a:lnTo>
                  <a:lnTo>
                    <a:pt x="1270" y="1797"/>
                  </a:lnTo>
                  <a:lnTo>
                    <a:pt x="1265" y="1811"/>
                  </a:lnTo>
                  <a:lnTo>
                    <a:pt x="1307" y="1876"/>
                  </a:lnTo>
                  <a:lnTo>
                    <a:pt x="1249" y="1826"/>
                  </a:lnTo>
                  <a:lnTo>
                    <a:pt x="1240" y="1824"/>
                  </a:lnTo>
                  <a:lnTo>
                    <a:pt x="1310" y="1882"/>
                  </a:lnTo>
                  <a:lnTo>
                    <a:pt x="1174" y="1904"/>
                  </a:lnTo>
                  <a:lnTo>
                    <a:pt x="1239" y="1823"/>
                  </a:lnTo>
                  <a:lnTo>
                    <a:pt x="1191" y="1811"/>
                  </a:lnTo>
                  <a:lnTo>
                    <a:pt x="1190" y="1811"/>
                  </a:lnTo>
                  <a:lnTo>
                    <a:pt x="1236" y="1823"/>
                  </a:lnTo>
                  <a:lnTo>
                    <a:pt x="1174" y="1904"/>
                  </a:lnTo>
                  <a:lnTo>
                    <a:pt x="1171" y="1806"/>
                  </a:lnTo>
                  <a:lnTo>
                    <a:pt x="1190" y="1811"/>
                  </a:lnTo>
                  <a:lnTo>
                    <a:pt x="1121" y="1738"/>
                  </a:lnTo>
                  <a:lnTo>
                    <a:pt x="1143" y="1707"/>
                  </a:lnTo>
                  <a:lnTo>
                    <a:pt x="1165" y="1717"/>
                  </a:lnTo>
                  <a:lnTo>
                    <a:pt x="1163" y="1712"/>
                  </a:lnTo>
                  <a:lnTo>
                    <a:pt x="1262" y="1681"/>
                  </a:lnTo>
                  <a:lnTo>
                    <a:pt x="1198" y="1761"/>
                  </a:lnTo>
                  <a:lnTo>
                    <a:pt x="1200" y="1767"/>
                  </a:lnTo>
                  <a:lnTo>
                    <a:pt x="1225" y="1735"/>
                  </a:lnTo>
                  <a:lnTo>
                    <a:pt x="1267" y="1684"/>
                  </a:lnTo>
                  <a:lnTo>
                    <a:pt x="1281" y="1741"/>
                  </a:lnTo>
                  <a:lnTo>
                    <a:pt x="1279" y="1749"/>
                  </a:lnTo>
                  <a:lnTo>
                    <a:pt x="1270" y="1783"/>
                  </a:lnTo>
                  <a:lnTo>
                    <a:pt x="1203" y="1773"/>
                  </a:lnTo>
                  <a:lnTo>
                    <a:pt x="1208" y="1783"/>
                  </a:lnTo>
                  <a:lnTo>
                    <a:pt x="1287" y="1794"/>
                  </a:lnTo>
                  <a:lnTo>
                    <a:pt x="1360" y="1808"/>
                  </a:lnTo>
                  <a:lnTo>
                    <a:pt x="1450" y="1821"/>
                  </a:lnTo>
                  <a:lnTo>
                    <a:pt x="1445" y="1814"/>
                  </a:lnTo>
                  <a:lnTo>
                    <a:pt x="1507" y="1786"/>
                  </a:lnTo>
                  <a:lnTo>
                    <a:pt x="1495" y="1872"/>
                  </a:lnTo>
                  <a:lnTo>
                    <a:pt x="1497" y="1875"/>
                  </a:lnTo>
                  <a:lnTo>
                    <a:pt x="1504" y="1820"/>
                  </a:lnTo>
                  <a:lnTo>
                    <a:pt x="1510" y="1786"/>
                  </a:lnTo>
                  <a:lnTo>
                    <a:pt x="1620" y="1803"/>
                  </a:lnTo>
                  <a:lnTo>
                    <a:pt x="1501" y="1881"/>
                  </a:lnTo>
                  <a:lnTo>
                    <a:pt x="1617" y="1806"/>
                  </a:lnTo>
                  <a:lnTo>
                    <a:pt x="1547" y="1904"/>
                  </a:lnTo>
                  <a:lnTo>
                    <a:pt x="1507" y="1889"/>
                  </a:lnTo>
                  <a:lnTo>
                    <a:pt x="1510" y="1893"/>
                  </a:lnTo>
                  <a:lnTo>
                    <a:pt x="1547" y="1907"/>
                  </a:lnTo>
                  <a:lnTo>
                    <a:pt x="1620" y="1806"/>
                  </a:lnTo>
                  <a:lnTo>
                    <a:pt x="1615" y="2071"/>
                  </a:lnTo>
                  <a:lnTo>
                    <a:pt x="1618" y="2079"/>
                  </a:lnTo>
                  <a:lnTo>
                    <a:pt x="1620" y="1958"/>
                  </a:lnTo>
                  <a:lnTo>
                    <a:pt x="1623" y="1808"/>
                  </a:lnTo>
                  <a:lnTo>
                    <a:pt x="1682" y="1981"/>
                  </a:lnTo>
                  <a:lnTo>
                    <a:pt x="1623" y="2096"/>
                  </a:lnTo>
                  <a:lnTo>
                    <a:pt x="1631" y="2119"/>
                  </a:lnTo>
                  <a:lnTo>
                    <a:pt x="1699" y="1986"/>
                  </a:lnTo>
                  <a:lnTo>
                    <a:pt x="1820" y="1871"/>
                  </a:lnTo>
                  <a:lnTo>
                    <a:pt x="1871" y="1856"/>
                  </a:lnTo>
                  <a:lnTo>
                    <a:pt x="1868" y="1851"/>
                  </a:lnTo>
                  <a:lnTo>
                    <a:pt x="1880" y="1854"/>
                  </a:lnTo>
                  <a:lnTo>
                    <a:pt x="1899" y="1859"/>
                  </a:lnTo>
                  <a:lnTo>
                    <a:pt x="1871" y="1851"/>
                  </a:lnTo>
                  <a:lnTo>
                    <a:pt x="1962" y="1837"/>
                  </a:lnTo>
                  <a:lnTo>
                    <a:pt x="2004" y="1831"/>
                  </a:lnTo>
                  <a:lnTo>
                    <a:pt x="1984" y="1882"/>
                  </a:lnTo>
                  <a:lnTo>
                    <a:pt x="1924" y="1968"/>
                  </a:lnTo>
                  <a:lnTo>
                    <a:pt x="1926" y="1972"/>
                  </a:lnTo>
                  <a:lnTo>
                    <a:pt x="1987" y="1885"/>
                  </a:lnTo>
                  <a:lnTo>
                    <a:pt x="2001" y="2029"/>
                  </a:lnTo>
                  <a:lnTo>
                    <a:pt x="1930" y="1983"/>
                  </a:lnTo>
                  <a:lnTo>
                    <a:pt x="1931" y="1983"/>
                  </a:lnTo>
                  <a:lnTo>
                    <a:pt x="1933" y="1989"/>
                  </a:lnTo>
                  <a:lnTo>
                    <a:pt x="1973" y="2014"/>
                  </a:lnTo>
                  <a:lnTo>
                    <a:pt x="2001" y="2034"/>
                  </a:lnTo>
                  <a:lnTo>
                    <a:pt x="1996" y="2120"/>
                  </a:lnTo>
                  <a:lnTo>
                    <a:pt x="2001" y="2037"/>
                  </a:lnTo>
                  <a:lnTo>
                    <a:pt x="2063" y="2180"/>
                  </a:lnTo>
                  <a:lnTo>
                    <a:pt x="2069" y="2184"/>
                  </a:lnTo>
                  <a:lnTo>
                    <a:pt x="2054" y="2215"/>
                  </a:lnTo>
                  <a:lnTo>
                    <a:pt x="2063" y="2229"/>
                  </a:lnTo>
                  <a:lnTo>
                    <a:pt x="2080" y="2189"/>
                  </a:lnTo>
                  <a:lnTo>
                    <a:pt x="2015" y="2043"/>
                  </a:lnTo>
                  <a:lnTo>
                    <a:pt x="2032" y="2058"/>
                  </a:lnTo>
                  <a:lnTo>
                    <a:pt x="2007" y="2034"/>
                  </a:lnTo>
                  <a:lnTo>
                    <a:pt x="2165" y="2045"/>
                  </a:lnTo>
                  <a:lnTo>
                    <a:pt x="2081" y="2101"/>
                  </a:lnTo>
                  <a:lnTo>
                    <a:pt x="2089" y="2108"/>
                  </a:lnTo>
                  <a:lnTo>
                    <a:pt x="2176" y="2048"/>
                  </a:lnTo>
                  <a:lnTo>
                    <a:pt x="2094" y="1930"/>
                  </a:lnTo>
                  <a:lnTo>
                    <a:pt x="2151" y="1879"/>
                  </a:lnTo>
                  <a:lnTo>
                    <a:pt x="2151" y="1871"/>
                  </a:lnTo>
                  <a:lnTo>
                    <a:pt x="2227" y="1862"/>
                  </a:lnTo>
                  <a:lnTo>
                    <a:pt x="2252" y="1859"/>
                  </a:lnTo>
                  <a:lnTo>
                    <a:pt x="2153" y="1933"/>
                  </a:lnTo>
                  <a:lnTo>
                    <a:pt x="2153" y="1941"/>
                  </a:lnTo>
                  <a:lnTo>
                    <a:pt x="2261" y="1859"/>
                  </a:lnTo>
                  <a:lnTo>
                    <a:pt x="2388" y="1738"/>
                  </a:lnTo>
                  <a:lnTo>
                    <a:pt x="2391" y="1549"/>
                  </a:lnTo>
                  <a:lnTo>
                    <a:pt x="2334" y="1487"/>
                  </a:lnTo>
                  <a:lnTo>
                    <a:pt x="2421" y="1484"/>
                  </a:lnTo>
                  <a:lnTo>
                    <a:pt x="2419" y="1478"/>
                  </a:lnTo>
                  <a:lnTo>
                    <a:pt x="2532" y="1419"/>
                  </a:lnTo>
                  <a:lnTo>
                    <a:pt x="2438" y="1521"/>
                  </a:lnTo>
                  <a:lnTo>
                    <a:pt x="2424" y="1490"/>
                  </a:lnTo>
                  <a:lnTo>
                    <a:pt x="2440" y="1525"/>
                  </a:lnTo>
                  <a:lnTo>
                    <a:pt x="2495" y="1490"/>
                  </a:lnTo>
                  <a:lnTo>
                    <a:pt x="2489" y="1602"/>
                  </a:lnTo>
                  <a:lnTo>
                    <a:pt x="2495" y="1611"/>
                  </a:lnTo>
                  <a:lnTo>
                    <a:pt x="2501" y="1492"/>
                  </a:lnTo>
                  <a:lnTo>
                    <a:pt x="2543" y="1422"/>
                  </a:lnTo>
                  <a:lnTo>
                    <a:pt x="2605" y="1405"/>
                  </a:lnTo>
                  <a:lnTo>
                    <a:pt x="2678" y="1329"/>
                  </a:lnTo>
                  <a:lnTo>
                    <a:pt x="2715" y="1137"/>
                  </a:lnTo>
                  <a:lnTo>
                    <a:pt x="2706" y="1135"/>
                  </a:lnTo>
                  <a:lnTo>
                    <a:pt x="2673" y="1317"/>
                  </a:lnTo>
                  <a:lnTo>
                    <a:pt x="2611" y="1250"/>
                  </a:lnTo>
                  <a:lnTo>
                    <a:pt x="2706" y="1135"/>
                  </a:lnTo>
                  <a:lnTo>
                    <a:pt x="2705" y="1134"/>
                  </a:lnTo>
                  <a:lnTo>
                    <a:pt x="2684" y="1159"/>
                  </a:lnTo>
                  <a:lnTo>
                    <a:pt x="2613" y="1244"/>
                  </a:lnTo>
                  <a:lnTo>
                    <a:pt x="2616" y="1230"/>
                  </a:lnTo>
                  <a:lnTo>
                    <a:pt x="2644" y="1114"/>
                  </a:lnTo>
                  <a:lnTo>
                    <a:pt x="2646" y="1115"/>
                  </a:lnTo>
                  <a:lnTo>
                    <a:pt x="2636" y="1063"/>
                  </a:lnTo>
                  <a:lnTo>
                    <a:pt x="2757" y="951"/>
                  </a:lnTo>
                  <a:lnTo>
                    <a:pt x="2958" y="948"/>
                  </a:lnTo>
                  <a:lnTo>
                    <a:pt x="3000" y="863"/>
                  </a:lnTo>
                  <a:lnTo>
                    <a:pt x="3054" y="917"/>
                  </a:lnTo>
                  <a:lnTo>
                    <a:pt x="3095" y="848"/>
                  </a:lnTo>
                  <a:lnTo>
                    <a:pt x="3107" y="821"/>
                  </a:lnTo>
                  <a:lnTo>
                    <a:pt x="3189" y="914"/>
                  </a:lnTo>
                  <a:lnTo>
                    <a:pt x="3186" y="915"/>
                  </a:lnTo>
                  <a:lnTo>
                    <a:pt x="3025" y="1131"/>
                  </a:lnTo>
                  <a:lnTo>
                    <a:pt x="3047" y="955"/>
                  </a:lnTo>
                  <a:lnTo>
                    <a:pt x="3044" y="958"/>
                  </a:lnTo>
                  <a:lnTo>
                    <a:pt x="3028" y="1086"/>
                  </a:lnTo>
                  <a:lnTo>
                    <a:pt x="3023" y="1134"/>
                  </a:lnTo>
                  <a:lnTo>
                    <a:pt x="2993" y="1096"/>
                  </a:lnTo>
                  <a:lnTo>
                    <a:pt x="2974" y="1073"/>
                  </a:lnTo>
                  <a:lnTo>
                    <a:pt x="2966" y="1063"/>
                  </a:lnTo>
                  <a:lnTo>
                    <a:pt x="2959" y="1056"/>
                  </a:lnTo>
                  <a:lnTo>
                    <a:pt x="2957" y="1058"/>
                  </a:lnTo>
                  <a:lnTo>
                    <a:pt x="3023" y="1137"/>
                  </a:lnTo>
                  <a:lnTo>
                    <a:pt x="2966" y="1193"/>
                  </a:lnTo>
                  <a:lnTo>
                    <a:pt x="2956" y="1120"/>
                  </a:lnTo>
                  <a:lnTo>
                    <a:pt x="2966" y="1205"/>
                  </a:lnTo>
                  <a:lnTo>
                    <a:pt x="3025" y="1145"/>
                  </a:lnTo>
                  <a:lnTo>
                    <a:pt x="3192" y="922"/>
                  </a:lnTo>
                  <a:lnTo>
                    <a:pt x="3279" y="855"/>
                  </a:lnTo>
                  <a:lnTo>
                    <a:pt x="3373" y="826"/>
                  </a:lnTo>
                  <a:lnTo>
                    <a:pt x="3367" y="819"/>
                  </a:lnTo>
                  <a:lnTo>
                    <a:pt x="3282" y="843"/>
                  </a:lnTo>
                  <a:lnTo>
                    <a:pt x="3308" y="730"/>
                  </a:lnTo>
                  <a:lnTo>
                    <a:pt x="3313" y="738"/>
                  </a:lnTo>
                  <a:lnTo>
                    <a:pt x="3415" y="719"/>
                  </a:lnTo>
                  <a:lnTo>
                    <a:pt x="3462" y="743"/>
                  </a:lnTo>
                  <a:lnTo>
                    <a:pt x="3495" y="758"/>
                  </a:lnTo>
                  <a:lnTo>
                    <a:pt x="3506" y="763"/>
                  </a:lnTo>
                  <a:lnTo>
                    <a:pt x="3509" y="764"/>
                  </a:lnTo>
                  <a:lnTo>
                    <a:pt x="3510" y="764"/>
                  </a:lnTo>
                  <a:close/>
                  <a:moveTo>
                    <a:pt x="3164" y="507"/>
                  </a:moveTo>
                  <a:lnTo>
                    <a:pt x="3248" y="482"/>
                  </a:lnTo>
                  <a:lnTo>
                    <a:pt x="3249" y="483"/>
                  </a:lnTo>
                  <a:close/>
                  <a:moveTo>
                    <a:pt x="3051" y="553"/>
                  </a:moveTo>
                  <a:lnTo>
                    <a:pt x="3050" y="551"/>
                  </a:lnTo>
                  <a:lnTo>
                    <a:pt x="3136" y="519"/>
                  </a:lnTo>
                  <a:close/>
                  <a:moveTo>
                    <a:pt x="2774" y="383"/>
                  </a:moveTo>
                  <a:lnTo>
                    <a:pt x="2771" y="381"/>
                  </a:lnTo>
                  <a:lnTo>
                    <a:pt x="2915" y="437"/>
                  </a:lnTo>
                  <a:close/>
                  <a:moveTo>
                    <a:pt x="2670" y="408"/>
                  </a:moveTo>
                  <a:lnTo>
                    <a:pt x="2667" y="409"/>
                  </a:lnTo>
                  <a:lnTo>
                    <a:pt x="2709" y="347"/>
                  </a:lnTo>
                  <a:lnTo>
                    <a:pt x="2711" y="348"/>
                  </a:lnTo>
                  <a:close/>
                  <a:moveTo>
                    <a:pt x="2391" y="330"/>
                  </a:moveTo>
                  <a:lnTo>
                    <a:pt x="2388" y="329"/>
                  </a:lnTo>
                  <a:lnTo>
                    <a:pt x="2422" y="290"/>
                  </a:lnTo>
                  <a:lnTo>
                    <a:pt x="2425" y="293"/>
                  </a:lnTo>
                  <a:close/>
                  <a:moveTo>
                    <a:pt x="2300" y="290"/>
                  </a:moveTo>
                  <a:lnTo>
                    <a:pt x="2301" y="290"/>
                  </a:lnTo>
                  <a:close/>
                  <a:moveTo>
                    <a:pt x="2295" y="291"/>
                  </a:moveTo>
                  <a:lnTo>
                    <a:pt x="2297" y="287"/>
                  </a:lnTo>
                  <a:lnTo>
                    <a:pt x="2299" y="291"/>
                  </a:lnTo>
                  <a:close/>
                  <a:moveTo>
                    <a:pt x="2120" y="310"/>
                  </a:moveTo>
                  <a:lnTo>
                    <a:pt x="2124" y="306"/>
                  </a:lnTo>
                  <a:lnTo>
                    <a:pt x="2292" y="287"/>
                  </a:lnTo>
                  <a:lnTo>
                    <a:pt x="2289" y="292"/>
                  </a:lnTo>
                  <a:close/>
                  <a:moveTo>
                    <a:pt x="2196" y="99"/>
                  </a:moveTo>
                  <a:lnTo>
                    <a:pt x="2232" y="107"/>
                  </a:lnTo>
                  <a:lnTo>
                    <a:pt x="2231" y="107"/>
                  </a:lnTo>
                  <a:close/>
                  <a:moveTo>
                    <a:pt x="2024" y="86"/>
                  </a:moveTo>
                  <a:lnTo>
                    <a:pt x="2012" y="87"/>
                  </a:lnTo>
                  <a:lnTo>
                    <a:pt x="2097" y="0"/>
                  </a:lnTo>
                  <a:lnTo>
                    <a:pt x="2100" y="8"/>
                  </a:lnTo>
                  <a:close/>
                  <a:moveTo>
                    <a:pt x="2018" y="93"/>
                  </a:moveTo>
                  <a:lnTo>
                    <a:pt x="2013" y="94"/>
                  </a:lnTo>
                  <a:lnTo>
                    <a:pt x="2010" y="90"/>
                  </a:lnTo>
                  <a:lnTo>
                    <a:pt x="2021" y="89"/>
                  </a:lnTo>
                  <a:close/>
                  <a:moveTo>
                    <a:pt x="2009" y="95"/>
                  </a:moveTo>
                  <a:lnTo>
                    <a:pt x="2010" y="93"/>
                  </a:lnTo>
                  <a:lnTo>
                    <a:pt x="2011" y="95"/>
                  </a:lnTo>
                  <a:close/>
                  <a:moveTo>
                    <a:pt x="1918" y="121"/>
                  </a:moveTo>
                  <a:lnTo>
                    <a:pt x="1911" y="115"/>
                  </a:lnTo>
                  <a:lnTo>
                    <a:pt x="2007" y="90"/>
                  </a:lnTo>
                  <a:lnTo>
                    <a:pt x="2007" y="96"/>
                  </a:lnTo>
                  <a:close/>
                  <a:moveTo>
                    <a:pt x="1835" y="160"/>
                  </a:moveTo>
                  <a:lnTo>
                    <a:pt x="1820" y="158"/>
                  </a:lnTo>
                  <a:lnTo>
                    <a:pt x="1905" y="118"/>
                  </a:lnTo>
                  <a:lnTo>
                    <a:pt x="1912" y="123"/>
                  </a:lnTo>
                  <a:close/>
                  <a:moveTo>
                    <a:pt x="1828" y="165"/>
                  </a:moveTo>
                  <a:lnTo>
                    <a:pt x="1826" y="163"/>
                  </a:lnTo>
                  <a:lnTo>
                    <a:pt x="1829" y="164"/>
                  </a:lnTo>
                  <a:close/>
                  <a:moveTo>
                    <a:pt x="1781" y="275"/>
                  </a:moveTo>
                  <a:lnTo>
                    <a:pt x="1767" y="276"/>
                  </a:lnTo>
                  <a:lnTo>
                    <a:pt x="1818" y="160"/>
                  </a:lnTo>
                  <a:lnTo>
                    <a:pt x="1828" y="166"/>
                  </a:lnTo>
                  <a:close/>
                  <a:moveTo>
                    <a:pt x="1778" y="282"/>
                  </a:moveTo>
                  <a:lnTo>
                    <a:pt x="1768" y="284"/>
                  </a:lnTo>
                  <a:lnTo>
                    <a:pt x="1767" y="282"/>
                  </a:lnTo>
                  <a:lnTo>
                    <a:pt x="1779" y="281"/>
                  </a:lnTo>
                  <a:close/>
                  <a:moveTo>
                    <a:pt x="1766" y="284"/>
                  </a:moveTo>
                  <a:lnTo>
                    <a:pt x="1767" y="282"/>
                  </a:lnTo>
                  <a:lnTo>
                    <a:pt x="1768" y="284"/>
                  </a:lnTo>
                  <a:close/>
                  <a:moveTo>
                    <a:pt x="1763" y="285"/>
                  </a:moveTo>
                  <a:lnTo>
                    <a:pt x="1719" y="441"/>
                  </a:lnTo>
                  <a:lnTo>
                    <a:pt x="1720" y="443"/>
                  </a:lnTo>
                  <a:lnTo>
                    <a:pt x="1766" y="284"/>
                  </a:lnTo>
                  <a:close/>
                  <a:moveTo>
                    <a:pt x="1688" y="299"/>
                  </a:moveTo>
                  <a:lnTo>
                    <a:pt x="1719" y="441"/>
                  </a:lnTo>
                  <a:lnTo>
                    <a:pt x="1716" y="454"/>
                  </a:lnTo>
                  <a:lnTo>
                    <a:pt x="1710" y="447"/>
                  </a:lnTo>
                  <a:lnTo>
                    <a:pt x="1677" y="296"/>
                  </a:lnTo>
                  <a:lnTo>
                    <a:pt x="1764" y="282"/>
                  </a:lnTo>
                  <a:lnTo>
                    <a:pt x="1763" y="285"/>
                  </a:lnTo>
                  <a:close/>
                  <a:moveTo>
                    <a:pt x="1724" y="465"/>
                  </a:moveTo>
                  <a:lnTo>
                    <a:pt x="1716" y="455"/>
                  </a:lnTo>
                  <a:lnTo>
                    <a:pt x="1720" y="443"/>
                  </a:lnTo>
                  <a:close/>
                  <a:moveTo>
                    <a:pt x="1620" y="358"/>
                  </a:moveTo>
                  <a:lnTo>
                    <a:pt x="1620" y="355"/>
                  </a:lnTo>
                  <a:lnTo>
                    <a:pt x="1622" y="357"/>
                  </a:lnTo>
                  <a:close/>
                  <a:moveTo>
                    <a:pt x="1617" y="358"/>
                  </a:moveTo>
                  <a:lnTo>
                    <a:pt x="1623" y="561"/>
                  </a:lnTo>
                  <a:lnTo>
                    <a:pt x="1626" y="564"/>
                  </a:lnTo>
                  <a:lnTo>
                    <a:pt x="1626" y="530"/>
                  </a:lnTo>
                  <a:lnTo>
                    <a:pt x="1620" y="358"/>
                  </a:lnTo>
                  <a:close/>
                  <a:moveTo>
                    <a:pt x="1617" y="358"/>
                  </a:moveTo>
                  <a:close/>
                  <a:moveTo>
                    <a:pt x="1616" y="358"/>
                  </a:moveTo>
                  <a:lnTo>
                    <a:pt x="1581" y="450"/>
                  </a:lnTo>
                  <a:lnTo>
                    <a:pt x="1617" y="358"/>
                  </a:lnTo>
                  <a:close/>
                  <a:moveTo>
                    <a:pt x="1583" y="364"/>
                  </a:moveTo>
                  <a:lnTo>
                    <a:pt x="1578" y="459"/>
                  </a:lnTo>
                  <a:lnTo>
                    <a:pt x="1581" y="450"/>
                  </a:lnTo>
                  <a:lnTo>
                    <a:pt x="1578" y="459"/>
                  </a:lnTo>
                  <a:lnTo>
                    <a:pt x="1575" y="516"/>
                  </a:lnTo>
                  <a:lnTo>
                    <a:pt x="1623" y="561"/>
                  </a:lnTo>
                  <a:lnTo>
                    <a:pt x="1623" y="570"/>
                  </a:lnTo>
                  <a:lnTo>
                    <a:pt x="1619" y="569"/>
                  </a:lnTo>
                  <a:lnTo>
                    <a:pt x="1558" y="510"/>
                  </a:lnTo>
                  <a:lnTo>
                    <a:pt x="1561" y="503"/>
                  </a:lnTo>
                  <a:lnTo>
                    <a:pt x="1566" y="361"/>
                  </a:lnTo>
                  <a:lnTo>
                    <a:pt x="1617" y="355"/>
                  </a:lnTo>
                  <a:lnTo>
                    <a:pt x="1616" y="358"/>
                  </a:lnTo>
                  <a:close/>
                  <a:moveTo>
                    <a:pt x="1629" y="568"/>
                  </a:moveTo>
                  <a:lnTo>
                    <a:pt x="1626" y="571"/>
                  </a:lnTo>
                  <a:lnTo>
                    <a:pt x="1626" y="564"/>
                  </a:lnTo>
                  <a:close/>
                  <a:moveTo>
                    <a:pt x="1637" y="575"/>
                  </a:moveTo>
                  <a:lnTo>
                    <a:pt x="1630" y="573"/>
                  </a:lnTo>
                  <a:lnTo>
                    <a:pt x="1631" y="570"/>
                  </a:lnTo>
                  <a:close/>
                  <a:moveTo>
                    <a:pt x="1578" y="571"/>
                  </a:moveTo>
                  <a:lnTo>
                    <a:pt x="1572" y="558"/>
                  </a:lnTo>
                  <a:lnTo>
                    <a:pt x="1585" y="563"/>
                  </a:lnTo>
                  <a:close/>
                  <a:moveTo>
                    <a:pt x="1510" y="646"/>
                  </a:moveTo>
                  <a:lnTo>
                    <a:pt x="1523" y="610"/>
                  </a:lnTo>
                  <a:lnTo>
                    <a:pt x="1569" y="561"/>
                  </a:lnTo>
                  <a:lnTo>
                    <a:pt x="1574" y="575"/>
                  </a:lnTo>
                  <a:close/>
                  <a:moveTo>
                    <a:pt x="1479" y="392"/>
                  </a:moveTo>
                  <a:lnTo>
                    <a:pt x="1478" y="394"/>
                  </a:lnTo>
                  <a:lnTo>
                    <a:pt x="1462" y="383"/>
                  </a:lnTo>
                  <a:lnTo>
                    <a:pt x="1502" y="333"/>
                  </a:lnTo>
                  <a:lnTo>
                    <a:pt x="1505" y="357"/>
                  </a:lnTo>
                  <a:close/>
                  <a:moveTo>
                    <a:pt x="1460" y="467"/>
                  </a:moveTo>
                  <a:lnTo>
                    <a:pt x="1437" y="485"/>
                  </a:lnTo>
                  <a:lnTo>
                    <a:pt x="1462" y="389"/>
                  </a:lnTo>
                  <a:lnTo>
                    <a:pt x="1477" y="399"/>
                  </a:lnTo>
                  <a:close/>
                  <a:moveTo>
                    <a:pt x="1454" y="493"/>
                  </a:moveTo>
                  <a:lnTo>
                    <a:pt x="1454" y="494"/>
                  </a:lnTo>
                  <a:lnTo>
                    <a:pt x="1439" y="488"/>
                  </a:lnTo>
                  <a:lnTo>
                    <a:pt x="1459" y="473"/>
                  </a:lnTo>
                  <a:close/>
                  <a:moveTo>
                    <a:pt x="1463" y="562"/>
                  </a:moveTo>
                  <a:lnTo>
                    <a:pt x="1457" y="565"/>
                  </a:lnTo>
                  <a:lnTo>
                    <a:pt x="1446" y="555"/>
                  </a:lnTo>
                  <a:lnTo>
                    <a:pt x="1437" y="491"/>
                  </a:lnTo>
                  <a:lnTo>
                    <a:pt x="1454" y="498"/>
                  </a:lnTo>
                  <a:close/>
                  <a:moveTo>
                    <a:pt x="1465" y="572"/>
                  </a:moveTo>
                  <a:lnTo>
                    <a:pt x="1459" y="567"/>
                  </a:lnTo>
                  <a:lnTo>
                    <a:pt x="1464" y="565"/>
                  </a:lnTo>
                  <a:close/>
                  <a:moveTo>
                    <a:pt x="1327" y="518"/>
                  </a:moveTo>
                  <a:lnTo>
                    <a:pt x="1318" y="524"/>
                  </a:lnTo>
                  <a:lnTo>
                    <a:pt x="1287" y="476"/>
                  </a:lnTo>
                  <a:lnTo>
                    <a:pt x="1304" y="483"/>
                  </a:lnTo>
                  <a:close/>
                  <a:moveTo>
                    <a:pt x="1332" y="525"/>
                  </a:moveTo>
                  <a:lnTo>
                    <a:pt x="1321" y="524"/>
                  </a:lnTo>
                  <a:lnTo>
                    <a:pt x="1328" y="519"/>
                  </a:lnTo>
                  <a:close/>
                  <a:moveTo>
                    <a:pt x="1335" y="530"/>
                  </a:moveTo>
                  <a:lnTo>
                    <a:pt x="1330" y="537"/>
                  </a:lnTo>
                  <a:lnTo>
                    <a:pt x="1321" y="527"/>
                  </a:lnTo>
                  <a:lnTo>
                    <a:pt x="1334" y="528"/>
                  </a:lnTo>
                  <a:close/>
                  <a:moveTo>
                    <a:pt x="1316" y="554"/>
                  </a:moveTo>
                  <a:lnTo>
                    <a:pt x="1298" y="550"/>
                  </a:lnTo>
                  <a:lnTo>
                    <a:pt x="1318" y="527"/>
                  </a:lnTo>
                  <a:lnTo>
                    <a:pt x="1328" y="538"/>
                  </a:lnTo>
                  <a:close/>
                  <a:moveTo>
                    <a:pt x="1300" y="561"/>
                  </a:moveTo>
                  <a:lnTo>
                    <a:pt x="1298" y="553"/>
                  </a:lnTo>
                  <a:lnTo>
                    <a:pt x="1313" y="556"/>
                  </a:lnTo>
                  <a:close/>
                  <a:moveTo>
                    <a:pt x="1219" y="589"/>
                  </a:moveTo>
                  <a:lnTo>
                    <a:pt x="1221" y="579"/>
                  </a:lnTo>
                  <a:lnTo>
                    <a:pt x="1296" y="553"/>
                  </a:lnTo>
                  <a:lnTo>
                    <a:pt x="1296" y="562"/>
                  </a:lnTo>
                  <a:close/>
                  <a:moveTo>
                    <a:pt x="1152" y="584"/>
                  </a:moveTo>
                  <a:lnTo>
                    <a:pt x="1135" y="584"/>
                  </a:lnTo>
                  <a:lnTo>
                    <a:pt x="1202" y="544"/>
                  </a:lnTo>
                  <a:lnTo>
                    <a:pt x="1201" y="558"/>
                  </a:lnTo>
                  <a:close/>
                  <a:moveTo>
                    <a:pt x="1140" y="596"/>
                  </a:moveTo>
                  <a:lnTo>
                    <a:pt x="1132" y="587"/>
                  </a:lnTo>
                  <a:lnTo>
                    <a:pt x="1148" y="587"/>
                  </a:lnTo>
                  <a:close/>
                  <a:moveTo>
                    <a:pt x="1098" y="643"/>
                  </a:moveTo>
                  <a:lnTo>
                    <a:pt x="1094" y="625"/>
                  </a:lnTo>
                  <a:lnTo>
                    <a:pt x="1129" y="587"/>
                  </a:lnTo>
                  <a:lnTo>
                    <a:pt x="1138" y="598"/>
                  </a:lnTo>
                  <a:close/>
                  <a:moveTo>
                    <a:pt x="1058" y="618"/>
                  </a:moveTo>
                  <a:lnTo>
                    <a:pt x="1060" y="625"/>
                  </a:lnTo>
                  <a:lnTo>
                    <a:pt x="1039" y="609"/>
                  </a:lnTo>
                  <a:lnTo>
                    <a:pt x="1058" y="555"/>
                  </a:lnTo>
                  <a:lnTo>
                    <a:pt x="1067" y="595"/>
                  </a:lnTo>
                  <a:close/>
                  <a:moveTo>
                    <a:pt x="1064" y="652"/>
                  </a:moveTo>
                  <a:lnTo>
                    <a:pt x="1061" y="654"/>
                  </a:lnTo>
                  <a:lnTo>
                    <a:pt x="1047" y="666"/>
                  </a:lnTo>
                  <a:lnTo>
                    <a:pt x="1039" y="618"/>
                  </a:lnTo>
                  <a:lnTo>
                    <a:pt x="1061" y="633"/>
                  </a:lnTo>
                  <a:close/>
                  <a:moveTo>
                    <a:pt x="1067" y="668"/>
                  </a:moveTo>
                  <a:lnTo>
                    <a:pt x="1052" y="672"/>
                  </a:lnTo>
                  <a:lnTo>
                    <a:pt x="1047" y="666"/>
                  </a:lnTo>
                  <a:lnTo>
                    <a:pt x="1064" y="652"/>
                  </a:lnTo>
                  <a:close/>
                  <a:moveTo>
                    <a:pt x="1005" y="682"/>
                  </a:moveTo>
                  <a:lnTo>
                    <a:pt x="1003" y="689"/>
                  </a:lnTo>
                  <a:lnTo>
                    <a:pt x="988" y="682"/>
                  </a:lnTo>
                  <a:lnTo>
                    <a:pt x="1047" y="668"/>
                  </a:lnTo>
                  <a:lnTo>
                    <a:pt x="1050" y="672"/>
                  </a:lnTo>
                  <a:close/>
                  <a:moveTo>
                    <a:pt x="989" y="745"/>
                  </a:moveTo>
                  <a:lnTo>
                    <a:pt x="984" y="745"/>
                  </a:lnTo>
                  <a:lnTo>
                    <a:pt x="966" y="737"/>
                  </a:lnTo>
                  <a:lnTo>
                    <a:pt x="982" y="682"/>
                  </a:lnTo>
                  <a:lnTo>
                    <a:pt x="1002" y="692"/>
                  </a:lnTo>
                  <a:close/>
                  <a:moveTo>
                    <a:pt x="988" y="747"/>
                  </a:moveTo>
                  <a:lnTo>
                    <a:pt x="985" y="746"/>
                  </a:lnTo>
                  <a:lnTo>
                    <a:pt x="988" y="746"/>
                  </a:lnTo>
                  <a:close/>
                  <a:moveTo>
                    <a:pt x="950" y="757"/>
                  </a:moveTo>
                  <a:lnTo>
                    <a:pt x="940" y="767"/>
                  </a:lnTo>
                  <a:lnTo>
                    <a:pt x="915" y="719"/>
                  </a:lnTo>
                  <a:lnTo>
                    <a:pt x="934" y="729"/>
                  </a:lnTo>
                  <a:close/>
                  <a:moveTo>
                    <a:pt x="960" y="776"/>
                  </a:moveTo>
                  <a:lnTo>
                    <a:pt x="943" y="770"/>
                  </a:lnTo>
                  <a:lnTo>
                    <a:pt x="952" y="761"/>
                  </a:lnTo>
                  <a:close/>
                  <a:moveTo>
                    <a:pt x="764" y="453"/>
                  </a:moveTo>
                  <a:lnTo>
                    <a:pt x="771" y="445"/>
                  </a:lnTo>
                  <a:lnTo>
                    <a:pt x="774" y="451"/>
                  </a:lnTo>
                  <a:close/>
                  <a:moveTo>
                    <a:pt x="713" y="466"/>
                  </a:moveTo>
                  <a:lnTo>
                    <a:pt x="686" y="462"/>
                  </a:lnTo>
                  <a:lnTo>
                    <a:pt x="765" y="443"/>
                  </a:lnTo>
                  <a:lnTo>
                    <a:pt x="756" y="455"/>
                  </a:lnTo>
                  <a:close/>
                  <a:moveTo>
                    <a:pt x="680" y="481"/>
                  </a:moveTo>
                  <a:lnTo>
                    <a:pt x="689" y="536"/>
                  </a:lnTo>
                  <a:lnTo>
                    <a:pt x="688" y="535"/>
                  </a:lnTo>
                  <a:lnTo>
                    <a:pt x="680" y="481"/>
                  </a:lnTo>
                  <a:lnTo>
                    <a:pt x="669" y="486"/>
                  </a:lnTo>
                  <a:lnTo>
                    <a:pt x="677" y="468"/>
                  </a:lnTo>
                  <a:lnTo>
                    <a:pt x="702" y="470"/>
                  </a:lnTo>
                  <a:close/>
                  <a:moveTo>
                    <a:pt x="661" y="491"/>
                  </a:moveTo>
                  <a:lnTo>
                    <a:pt x="651" y="504"/>
                  </a:lnTo>
                  <a:lnTo>
                    <a:pt x="635" y="488"/>
                  </a:lnTo>
                  <a:lnTo>
                    <a:pt x="675" y="468"/>
                  </a:lnTo>
                  <a:lnTo>
                    <a:pt x="661" y="490"/>
                  </a:lnTo>
                  <a:close/>
                  <a:moveTo>
                    <a:pt x="645" y="512"/>
                  </a:moveTo>
                  <a:lnTo>
                    <a:pt x="644" y="513"/>
                  </a:lnTo>
                  <a:lnTo>
                    <a:pt x="573" y="570"/>
                  </a:lnTo>
                  <a:lnTo>
                    <a:pt x="632" y="488"/>
                  </a:lnTo>
                  <a:lnTo>
                    <a:pt x="650" y="505"/>
                  </a:lnTo>
                  <a:close/>
                  <a:moveTo>
                    <a:pt x="595" y="581"/>
                  </a:moveTo>
                  <a:lnTo>
                    <a:pt x="570" y="578"/>
                  </a:lnTo>
                  <a:lnTo>
                    <a:pt x="637" y="523"/>
                  </a:lnTo>
                  <a:close/>
                  <a:moveTo>
                    <a:pt x="593" y="587"/>
                  </a:moveTo>
                  <a:lnTo>
                    <a:pt x="563" y="636"/>
                  </a:lnTo>
                  <a:lnTo>
                    <a:pt x="539" y="651"/>
                  </a:lnTo>
                  <a:lnTo>
                    <a:pt x="565" y="581"/>
                  </a:lnTo>
                  <a:lnTo>
                    <a:pt x="593" y="584"/>
                  </a:lnTo>
                  <a:close/>
                  <a:moveTo>
                    <a:pt x="548" y="660"/>
                  </a:moveTo>
                  <a:lnTo>
                    <a:pt x="545" y="654"/>
                  </a:lnTo>
                  <a:lnTo>
                    <a:pt x="556" y="647"/>
                  </a:lnTo>
                  <a:close/>
                  <a:moveTo>
                    <a:pt x="526" y="696"/>
                  </a:moveTo>
                  <a:lnTo>
                    <a:pt x="539" y="654"/>
                  </a:lnTo>
                  <a:lnTo>
                    <a:pt x="545" y="664"/>
                  </a:lnTo>
                  <a:close/>
                  <a:moveTo>
                    <a:pt x="517" y="711"/>
                  </a:moveTo>
                  <a:lnTo>
                    <a:pt x="498" y="745"/>
                  </a:lnTo>
                  <a:lnTo>
                    <a:pt x="488" y="705"/>
                  </a:lnTo>
                  <a:lnTo>
                    <a:pt x="536" y="657"/>
                  </a:lnTo>
                  <a:lnTo>
                    <a:pt x="522" y="701"/>
                  </a:lnTo>
                  <a:close/>
                  <a:moveTo>
                    <a:pt x="482" y="774"/>
                  </a:moveTo>
                  <a:lnTo>
                    <a:pt x="446" y="781"/>
                  </a:lnTo>
                  <a:lnTo>
                    <a:pt x="486" y="711"/>
                  </a:lnTo>
                  <a:lnTo>
                    <a:pt x="495" y="750"/>
                  </a:lnTo>
                  <a:close/>
                  <a:moveTo>
                    <a:pt x="474" y="787"/>
                  </a:moveTo>
                  <a:lnTo>
                    <a:pt x="448" y="815"/>
                  </a:lnTo>
                  <a:lnTo>
                    <a:pt x="446" y="784"/>
                  </a:lnTo>
                  <a:lnTo>
                    <a:pt x="479" y="779"/>
                  </a:lnTo>
                  <a:close/>
                  <a:moveTo>
                    <a:pt x="437" y="826"/>
                  </a:moveTo>
                  <a:lnTo>
                    <a:pt x="376" y="857"/>
                  </a:lnTo>
                  <a:lnTo>
                    <a:pt x="443" y="781"/>
                  </a:lnTo>
                  <a:lnTo>
                    <a:pt x="448" y="815"/>
                  </a:lnTo>
                  <a:close/>
                  <a:moveTo>
                    <a:pt x="398" y="869"/>
                  </a:moveTo>
                  <a:lnTo>
                    <a:pt x="399" y="884"/>
                  </a:lnTo>
                  <a:lnTo>
                    <a:pt x="373" y="863"/>
                  </a:lnTo>
                  <a:lnTo>
                    <a:pt x="432" y="832"/>
                  </a:lnTo>
                  <a:close/>
                  <a:moveTo>
                    <a:pt x="400" y="924"/>
                  </a:moveTo>
                  <a:lnTo>
                    <a:pt x="376" y="936"/>
                  </a:lnTo>
                  <a:lnTo>
                    <a:pt x="373" y="866"/>
                  </a:lnTo>
                  <a:lnTo>
                    <a:pt x="399" y="888"/>
                  </a:lnTo>
                  <a:close/>
                  <a:moveTo>
                    <a:pt x="401" y="942"/>
                  </a:moveTo>
                  <a:lnTo>
                    <a:pt x="414" y="963"/>
                  </a:lnTo>
                  <a:lnTo>
                    <a:pt x="407" y="990"/>
                  </a:lnTo>
                  <a:lnTo>
                    <a:pt x="376" y="936"/>
                  </a:lnTo>
                  <a:lnTo>
                    <a:pt x="400" y="925"/>
                  </a:lnTo>
                  <a:close/>
                  <a:moveTo>
                    <a:pt x="425" y="981"/>
                  </a:moveTo>
                  <a:lnTo>
                    <a:pt x="409" y="990"/>
                  </a:lnTo>
                  <a:lnTo>
                    <a:pt x="415" y="966"/>
                  </a:lnTo>
                  <a:close/>
                  <a:moveTo>
                    <a:pt x="500" y="965"/>
                  </a:moveTo>
                  <a:lnTo>
                    <a:pt x="516" y="1002"/>
                  </a:lnTo>
                  <a:lnTo>
                    <a:pt x="500" y="1021"/>
                  </a:lnTo>
                  <a:lnTo>
                    <a:pt x="479" y="975"/>
                  </a:lnTo>
                  <a:close/>
                  <a:moveTo>
                    <a:pt x="528" y="1030"/>
                  </a:moveTo>
                  <a:lnTo>
                    <a:pt x="551" y="1043"/>
                  </a:lnTo>
                  <a:lnTo>
                    <a:pt x="551" y="1049"/>
                  </a:lnTo>
                  <a:lnTo>
                    <a:pt x="503" y="1024"/>
                  </a:lnTo>
                  <a:lnTo>
                    <a:pt x="511" y="1015"/>
                  </a:lnTo>
                  <a:lnTo>
                    <a:pt x="518" y="1007"/>
                  </a:lnTo>
                  <a:close/>
                  <a:moveTo>
                    <a:pt x="709" y="702"/>
                  </a:moveTo>
                  <a:lnTo>
                    <a:pt x="740" y="742"/>
                  </a:lnTo>
                  <a:lnTo>
                    <a:pt x="734" y="747"/>
                  </a:lnTo>
                  <a:lnTo>
                    <a:pt x="703" y="709"/>
                  </a:lnTo>
                  <a:close/>
                  <a:moveTo>
                    <a:pt x="745" y="748"/>
                  </a:moveTo>
                  <a:lnTo>
                    <a:pt x="737" y="745"/>
                  </a:lnTo>
                  <a:lnTo>
                    <a:pt x="740" y="742"/>
                  </a:lnTo>
                  <a:close/>
                  <a:moveTo>
                    <a:pt x="744" y="760"/>
                  </a:moveTo>
                  <a:lnTo>
                    <a:pt x="737" y="750"/>
                  </a:lnTo>
                  <a:lnTo>
                    <a:pt x="750" y="756"/>
                  </a:lnTo>
                  <a:close/>
                  <a:moveTo>
                    <a:pt x="731" y="768"/>
                  </a:moveTo>
                  <a:lnTo>
                    <a:pt x="734" y="750"/>
                  </a:lnTo>
                  <a:lnTo>
                    <a:pt x="742" y="762"/>
                  </a:lnTo>
                  <a:close/>
                  <a:moveTo>
                    <a:pt x="706" y="784"/>
                  </a:moveTo>
                  <a:lnTo>
                    <a:pt x="700" y="801"/>
                  </a:lnTo>
                  <a:lnTo>
                    <a:pt x="689" y="781"/>
                  </a:lnTo>
                  <a:lnTo>
                    <a:pt x="686" y="776"/>
                  </a:lnTo>
                  <a:lnTo>
                    <a:pt x="728" y="747"/>
                  </a:lnTo>
                  <a:lnTo>
                    <a:pt x="725" y="772"/>
                  </a:lnTo>
                  <a:close/>
                  <a:moveTo>
                    <a:pt x="684" y="841"/>
                  </a:moveTo>
                  <a:lnTo>
                    <a:pt x="661" y="843"/>
                  </a:lnTo>
                  <a:lnTo>
                    <a:pt x="686" y="781"/>
                  </a:lnTo>
                  <a:lnTo>
                    <a:pt x="698" y="805"/>
                  </a:lnTo>
                  <a:close/>
                  <a:moveTo>
                    <a:pt x="680" y="852"/>
                  </a:moveTo>
                  <a:lnTo>
                    <a:pt x="686" y="893"/>
                  </a:lnTo>
                  <a:lnTo>
                    <a:pt x="672" y="920"/>
                  </a:lnTo>
                  <a:lnTo>
                    <a:pt x="661" y="846"/>
                  </a:lnTo>
                  <a:lnTo>
                    <a:pt x="683" y="844"/>
                  </a:lnTo>
                  <a:close/>
                  <a:moveTo>
                    <a:pt x="689" y="916"/>
                  </a:moveTo>
                  <a:lnTo>
                    <a:pt x="672" y="920"/>
                  </a:lnTo>
                  <a:lnTo>
                    <a:pt x="686" y="894"/>
                  </a:lnTo>
                  <a:close/>
                  <a:moveTo>
                    <a:pt x="795" y="913"/>
                  </a:moveTo>
                  <a:lnTo>
                    <a:pt x="803" y="926"/>
                  </a:lnTo>
                  <a:lnTo>
                    <a:pt x="783" y="944"/>
                  </a:lnTo>
                  <a:lnTo>
                    <a:pt x="759" y="939"/>
                  </a:lnTo>
                  <a:lnTo>
                    <a:pt x="791" y="913"/>
                  </a:lnTo>
                  <a:close/>
                  <a:moveTo>
                    <a:pt x="813" y="917"/>
                  </a:moveTo>
                  <a:lnTo>
                    <a:pt x="807" y="923"/>
                  </a:lnTo>
                  <a:lnTo>
                    <a:pt x="804" y="920"/>
                  </a:lnTo>
                  <a:lnTo>
                    <a:pt x="801" y="914"/>
                  </a:lnTo>
                  <a:close/>
                  <a:moveTo>
                    <a:pt x="776" y="951"/>
                  </a:moveTo>
                  <a:lnTo>
                    <a:pt x="759" y="953"/>
                  </a:lnTo>
                  <a:lnTo>
                    <a:pt x="773" y="1010"/>
                  </a:lnTo>
                  <a:lnTo>
                    <a:pt x="756" y="954"/>
                  </a:lnTo>
                  <a:lnTo>
                    <a:pt x="752" y="954"/>
                  </a:lnTo>
                  <a:lnTo>
                    <a:pt x="755" y="949"/>
                  </a:lnTo>
                  <a:lnTo>
                    <a:pt x="754" y="945"/>
                  </a:lnTo>
                  <a:lnTo>
                    <a:pt x="756" y="945"/>
                  </a:lnTo>
                  <a:lnTo>
                    <a:pt x="757" y="945"/>
                  </a:lnTo>
                  <a:lnTo>
                    <a:pt x="757" y="946"/>
                  </a:lnTo>
                  <a:lnTo>
                    <a:pt x="777" y="950"/>
                  </a:lnTo>
                  <a:close/>
                  <a:moveTo>
                    <a:pt x="723" y="959"/>
                  </a:moveTo>
                  <a:lnTo>
                    <a:pt x="713" y="973"/>
                  </a:lnTo>
                  <a:lnTo>
                    <a:pt x="703" y="953"/>
                  </a:lnTo>
                  <a:lnTo>
                    <a:pt x="754" y="945"/>
                  </a:lnTo>
                  <a:lnTo>
                    <a:pt x="749" y="955"/>
                  </a:lnTo>
                  <a:close/>
                  <a:moveTo>
                    <a:pt x="691" y="1004"/>
                  </a:moveTo>
                  <a:lnTo>
                    <a:pt x="663" y="1007"/>
                  </a:lnTo>
                  <a:lnTo>
                    <a:pt x="700" y="953"/>
                  </a:lnTo>
                  <a:lnTo>
                    <a:pt x="709" y="967"/>
                  </a:lnTo>
                  <a:lnTo>
                    <a:pt x="712" y="974"/>
                  </a:lnTo>
                  <a:close/>
                  <a:moveTo>
                    <a:pt x="683" y="1015"/>
                  </a:moveTo>
                  <a:lnTo>
                    <a:pt x="682" y="1025"/>
                  </a:lnTo>
                  <a:lnTo>
                    <a:pt x="663" y="1010"/>
                  </a:lnTo>
                  <a:lnTo>
                    <a:pt x="689" y="1008"/>
                  </a:lnTo>
                  <a:close/>
                  <a:moveTo>
                    <a:pt x="675" y="1066"/>
                  </a:moveTo>
                  <a:lnTo>
                    <a:pt x="655" y="1063"/>
                  </a:lnTo>
                  <a:lnTo>
                    <a:pt x="661" y="1013"/>
                  </a:lnTo>
                  <a:lnTo>
                    <a:pt x="681" y="1030"/>
                  </a:lnTo>
                  <a:close/>
                  <a:moveTo>
                    <a:pt x="664" y="1073"/>
                  </a:moveTo>
                  <a:lnTo>
                    <a:pt x="658" y="1066"/>
                  </a:lnTo>
                  <a:lnTo>
                    <a:pt x="672" y="1068"/>
                  </a:lnTo>
                  <a:close/>
                  <a:moveTo>
                    <a:pt x="629" y="1095"/>
                  </a:moveTo>
                  <a:lnTo>
                    <a:pt x="652" y="1063"/>
                  </a:lnTo>
                  <a:lnTo>
                    <a:pt x="663" y="1074"/>
                  </a:lnTo>
                  <a:close/>
                  <a:moveTo>
                    <a:pt x="607" y="1109"/>
                  </a:moveTo>
                  <a:lnTo>
                    <a:pt x="590" y="1112"/>
                  </a:lnTo>
                  <a:lnTo>
                    <a:pt x="587" y="1103"/>
                  </a:lnTo>
                  <a:lnTo>
                    <a:pt x="646" y="1066"/>
                  </a:lnTo>
                  <a:lnTo>
                    <a:pt x="623" y="1098"/>
                  </a:lnTo>
                  <a:close/>
                  <a:moveTo>
                    <a:pt x="553" y="1120"/>
                  </a:moveTo>
                  <a:lnTo>
                    <a:pt x="551" y="1120"/>
                  </a:lnTo>
                  <a:lnTo>
                    <a:pt x="536" y="1114"/>
                  </a:lnTo>
                  <a:lnTo>
                    <a:pt x="584" y="1103"/>
                  </a:lnTo>
                  <a:lnTo>
                    <a:pt x="587" y="1113"/>
                  </a:lnTo>
                  <a:close/>
                  <a:moveTo>
                    <a:pt x="534" y="1118"/>
                  </a:moveTo>
                  <a:lnTo>
                    <a:pt x="534" y="1117"/>
                  </a:lnTo>
                  <a:lnTo>
                    <a:pt x="536" y="1118"/>
                  </a:lnTo>
                  <a:close/>
                  <a:moveTo>
                    <a:pt x="503" y="1114"/>
                  </a:moveTo>
                  <a:lnTo>
                    <a:pt x="502" y="1111"/>
                  </a:lnTo>
                  <a:lnTo>
                    <a:pt x="528" y="1114"/>
                  </a:lnTo>
                  <a:lnTo>
                    <a:pt x="526" y="1117"/>
                  </a:lnTo>
                  <a:close/>
                  <a:moveTo>
                    <a:pt x="467" y="1092"/>
                  </a:moveTo>
                  <a:lnTo>
                    <a:pt x="446" y="1058"/>
                  </a:lnTo>
                  <a:lnTo>
                    <a:pt x="457" y="1015"/>
                  </a:lnTo>
                  <a:lnTo>
                    <a:pt x="468" y="1072"/>
                  </a:lnTo>
                  <a:close/>
                  <a:moveTo>
                    <a:pt x="467" y="1111"/>
                  </a:moveTo>
                  <a:lnTo>
                    <a:pt x="463" y="1111"/>
                  </a:lnTo>
                  <a:lnTo>
                    <a:pt x="440" y="1120"/>
                  </a:lnTo>
                  <a:lnTo>
                    <a:pt x="443" y="1061"/>
                  </a:lnTo>
                  <a:lnTo>
                    <a:pt x="455" y="1078"/>
                  </a:lnTo>
                  <a:lnTo>
                    <a:pt x="467" y="1097"/>
                  </a:lnTo>
                  <a:close/>
                  <a:moveTo>
                    <a:pt x="466" y="1128"/>
                  </a:moveTo>
                  <a:lnTo>
                    <a:pt x="452" y="1132"/>
                  </a:lnTo>
                  <a:lnTo>
                    <a:pt x="443" y="1123"/>
                  </a:lnTo>
                  <a:lnTo>
                    <a:pt x="467" y="1112"/>
                  </a:lnTo>
                  <a:close/>
                  <a:moveTo>
                    <a:pt x="440" y="1134"/>
                  </a:moveTo>
                  <a:lnTo>
                    <a:pt x="443" y="1126"/>
                  </a:lnTo>
                  <a:lnTo>
                    <a:pt x="450" y="1132"/>
                  </a:lnTo>
                  <a:close/>
                  <a:moveTo>
                    <a:pt x="395" y="1145"/>
                  </a:moveTo>
                  <a:lnTo>
                    <a:pt x="393" y="1151"/>
                  </a:lnTo>
                  <a:lnTo>
                    <a:pt x="373" y="1140"/>
                  </a:lnTo>
                  <a:lnTo>
                    <a:pt x="438" y="1126"/>
                  </a:lnTo>
                  <a:lnTo>
                    <a:pt x="435" y="1136"/>
                  </a:lnTo>
                  <a:close/>
                  <a:moveTo>
                    <a:pt x="379" y="1184"/>
                  </a:moveTo>
                  <a:lnTo>
                    <a:pt x="350" y="1193"/>
                  </a:lnTo>
                  <a:lnTo>
                    <a:pt x="373" y="1142"/>
                  </a:lnTo>
                  <a:lnTo>
                    <a:pt x="392" y="1153"/>
                  </a:lnTo>
                  <a:close/>
                  <a:moveTo>
                    <a:pt x="373" y="1199"/>
                  </a:moveTo>
                  <a:lnTo>
                    <a:pt x="367" y="1202"/>
                  </a:lnTo>
                  <a:lnTo>
                    <a:pt x="353" y="1193"/>
                  </a:lnTo>
                  <a:lnTo>
                    <a:pt x="378" y="1186"/>
                  </a:lnTo>
                  <a:close/>
                  <a:moveTo>
                    <a:pt x="345" y="1217"/>
                  </a:moveTo>
                  <a:lnTo>
                    <a:pt x="350" y="1196"/>
                  </a:lnTo>
                  <a:lnTo>
                    <a:pt x="364" y="1205"/>
                  </a:lnTo>
                  <a:close/>
                  <a:moveTo>
                    <a:pt x="259" y="1272"/>
                  </a:moveTo>
                  <a:lnTo>
                    <a:pt x="223" y="1272"/>
                  </a:lnTo>
                  <a:lnTo>
                    <a:pt x="347" y="1196"/>
                  </a:lnTo>
                  <a:lnTo>
                    <a:pt x="344" y="1205"/>
                  </a:lnTo>
                  <a:lnTo>
                    <a:pt x="340" y="1220"/>
                  </a:lnTo>
                  <a:close/>
                  <a:moveTo>
                    <a:pt x="246" y="1281"/>
                  </a:moveTo>
                  <a:lnTo>
                    <a:pt x="280" y="1325"/>
                  </a:lnTo>
                  <a:lnTo>
                    <a:pt x="268" y="1337"/>
                  </a:lnTo>
                  <a:lnTo>
                    <a:pt x="223" y="1278"/>
                  </a:lnTo>
                  <a:lnTo>
                    <a:pt x="251" y="1277"/>
                  </a:lnTo>
                  <a:close/>
                  <a:moveTo>
                    <a:pt x="291" y="1339"/>
                  </a:moveTo>
                  <a:lnTo>
                    <a:pt x="271" y="1337"/>
                  </a:lnTo>
                  <a:lnTo>
                    <a:pt x="281" y="1327"/>
                  </a:lnTo>
                  <a:close/>
                  <a:moveTo>
                    <a:pt x="282" y="1377"/>
                  </a:moveTo>
                  <a:lnTo>
                    <a:pt x="251" y="1394"/>
                  </a:lnTo>
                  <a:lnTo>
                    <a:pt x="268" y="1340"/>
                  </a:lnTo>
                  <a:lnTo>
                    <a:pt x="294" y="1343"/>
                  </a:lnTo>
                  <a:close/>
                  <a:moveTo>
                    <a:pt x="274" y="1399"/>
                  </a:moveTo>
                  <a:lnTo>
                    <a:pt x="268" y="1400"/>
                  </a:lnTo>
                  <a:lnTo>
                    <a:pt x="265" y="1399"/>
                  </a:lnTo>
                  <a:lnTo>
                    <a:pt x="254" y="1396"/>
                  </a:lnTo>
                  <a:lnTo>
                    <a:pt x="279" y="1384"/>
                  </a:lnTo>
                  <a:close/>
                  <a:moveTo>
                    <a:pt x="258" y="1401"/>
                  </a:moveTo>
                  <a:lnTo>
                    <a:pt x="254" y="1396"/>
                  </a:lnTo>
                  <a:lnTo>
                    <a:pt x="267" y="1400"/>
                  </a:lnTo>
                  <a:close/>
                  <a:moveTo>
                    <a:pt x="250" y="1402"/>
                  </a:moveTo>
                  <a:lnTo>
                    <a:pt x="251" y="1399"/>
                  </a:lnTo>
                  <a:lnTo>
                    <a:pt x="253" y="1401"/>
                  </a:lnTo>
                  <a:close/>
                  <a:moveTo>
                    <a:pt x="220" y="1405"/>
                  </a:moveTo>
                  <a:lnTo>
                    <a:pt x="197" y="1423"/>
                  </a:lnTo>
                  <a:lnTo>
                    <a:pt x="195" y="1402"/>
                  </a:lnTo>
                  <a:lnTo>
                    <a:pt x="246" y="1396"/>
                  </a:lnTo>
                  <a:lnTo>
                    <a:pt x="242" y="1403"/>
                  </a:lnTo>
                  <a:close/>
                  <a:moveTo>
                    <a:pt x="164" y="1450"/>
                  </a:moveTo>
                  <a:lnTo>
                    <a:pt x="164" y="1458"/>
                  </a:lnTo>
                  <a:lnTo>
                    <a:pt x="141" y="1447"/>
                  </a:lnTo>
                  <a:lnTo>
                    <a:pt x="195" y="1405"/>
                  </a:lnTo>
                  <a:lnTo>
                    <a:pt x="197" y="1423"/>
                  </a:lnTo>
                  <a:close/>
                  <a:moveTo>
                    <a:pt x="162" y="1499"/>
                  </a:moveTo>
                  <a:lnTo>
                    <a:pt x="138" y="1509"/>
                  </a:lnTo>
                  <a:lnTo>
                    <a:pt x="141" y="1450"/>
                  </a:lnTo>
                  <a:lnTo>
                    <a:pt x="163" y="1462"/>
                  </a:lnTo>
                  <a:close/>
                  <a:moveTo>
                    <a:pt x="161" y="1515"/>
                  </a:moveTo>
                  <a:lnTo>
                    <a:pt x="176" y="1530"/>
                  </a:lnTo>
                  <a:lnTo>
                    <a:pt x="167" y="1546"/>
                  </a:lnTo>
                  <a:lnTo>
                    <a:pt x="136" y="1512"/>
                  </a:lnTo>
                  <a:lnTo>
                    <a:pt x="162" y="1501"/>
                  </a:lnTo>
                  <a:close/>
                  <a:moveTo>
                    <a:pt x="189" y="1543"/>
                  </a:moveTo>
                  <a:lnTo>
                    <a:pt x="172" y="1546"/>
                  </a:lnTo>
                  <a:lnTo>
                    <a:pt x="178" y="1535"/>
                  </a:lnTo>
                  <a:lnTo>
                    <a:pt x="179" y="1533"/>
                  </a:lnTo>
                  <a:close/>
                  <a:moveTo>
                    <a:pt x="195" y="1549"/>
                  </a:moveTo>
                  <a:lnTo>
                    <a:pt x="232" y="1567"/>
                  </a:lnTo>
                  <a:lnTo>
                    <a:pt x="226" y="1574"/>
                  </a:lnTo>
                  <a:lnTo>
                    <a:pt x="172" y="1549"/>
                  </a:lnTo>
                  <a:lnTo>
                    <a:pt x="191" y="1545"/>
                  </a:lnTo>
                  <a:close/>
                  <a:moveTo>
                    <a:pt x="435" y="1391"/>
                  </a:moveTo>
                  <a:lnTo>
                    <a:pt x="468" y="1408"/>
                  </a:lnTo>
                  <a:lnTo>
                    <a:pt x="466" y="1363"/>
                  </a:lnTo>
                  <a:lnTo>
                    <a:pt x="466" y="1351"/>
                  </a:lnTo>
                  <a:lnTo>
                    <a:pt x="468" y="1408"/>
                  </a:lnTo>
                  <a:lnTo>
                    <a:pt x="471" y="1410"/>
                  </a:lnTo>
                  <a:lnTo>
                    <a:pt x="469" y="1413"/>
                  </a:lnTo>
                  <a:lnTo>
                    <a:pt x="429" y="1395"/>
                  </a:lnTo>
                  <a:close/>
                  <a:moveTo>
                    <a:pt x="483" y="1416"/>
                  </a:moveTo>
                  <a:lnTo>
                    <a:pt x="471" y="1416"/>
                  </a:lnTo>
                  <a:lnTo>
                    <a:pt x="474" y="1412"/>
                  </a:lnTo>
                  <a:close/>
                  <a:moveTo>
                    <a:pt x="488" y="1419"/>
                  </a:moveTo>
                  <a:lnTo>
                    <a:pt x="519" y="1445"/>
                  </a:lnTo>
                  <a:lnTo>
                    <a:pt x="517" y="1453"/>
                  </a:lnTo>
                  <a:lnTo>
                    <a:pt x="469" y="1416"/>
                  </a:lnTo>
                  <a:lnTo>
                    <a:pt x="486" y="1418"/>
                  </a:lnTo>
                  <a:close/>
                  <a:moveTo>
                    <a:pt x="536" y="1459"/>
                  </a:moveTo>
                  <a:lnTo>
                    <a:pt x="559" y="1459"/>
                  </a:lnTo>
                  <a:lnTo>
                    <a:pt x="579" y="1459"/>
                  </a:lnTo>
                  <a:lnTo>
                    <a:pt x="559" y="1459"/>
                  </a:lnTo>
                  <a:lnTo>
                    <a:pt x="536" y="1459"/>
                  </a:lnTo>
                  <a:lnTo>
                    <a:pt x="539" y="1461"/>
                  </a:lnTo>
                  <a:lnTo>
                    <a:pt x="573" y="1493"/>
                  </a:lnTo>
                  <a:lnTo>
                    <a:pt x="570" y="1506"/>
                  </a:lnTo>
                  <a:lnTo>
                    <a:pt x="522" y="1459"/>
                  </a:lnTo>
                  <a:lnTo>
                    <a:pt x="525" y="1449"/>
                  </a:lnTo>
                  <a:close/>
                  <a:moveTo>
                    <a:pt x="528" y="1363"/>
                  </a:moveTo>
                  <a:lnTo>
                    <a:pt x="555" y="1377"/>
                  </a:lnTo>
                  <a:lnTo>
                    <a:pt x="556" y="1379"/>
                  </a:lnTo>
                  <a:lnTo>
                    <a:pt x="529" y="1366"/>
                  </a:lnTo>
                  <a:close/>
                  <a:moveTo>
                    <a:pt x="561" y="1380"/>
                  </a:moveTo>
                  <a:lnTo>
                    <a:pt x="559" y="1382"/>
                  </a:lnTo>
                  <a:lnTo>
                    <a:pt x="558" y="1378"/>
                  </a:lnTo>
                  <a:close/>
                  <a:moveTo>
                    <a:pt x="576" y="1388"/>
                  </a:moveTo>
                  <a:lnTo>
                    <a:pt x="594" y="1398"/>
                  </a:lnTo>
                  <a:lnTo>
                    <a:pt x="596" y="1405"/>
                  </a:lnTo>
                  <a:lnTo>
                    <a:pt x="562" y="1385"/>
                  </a:lnTo>
                  <a:lnTo>
                    <a:pt x="564" y="1382"/>
                  </a:lnTo>
                  <a:close/>
                  <a:moveTo>
                    <a:pt x="599" y="1401"/>
                  </a:moveTo>
                  <a:lnTo>
                    <a:pt x="598" y="1402"/>
                  </a:lnTo>
                  <a:lnTo>
                    <a:pt x="598" y="1401"/>
                  </a:lnTo>
                  <a:close/>
                  <a:moveTo>
                    <a:pt x="603" y="1404"/>
                  </a:moveTo>
                  <a:lnTo>
                    <a:pt x="598" y="1405"/>
                  </a:lnTo>
                  <a:lnTo>
                    <a:pt x="600" y="1402"/>
                  </a:lnTo>
                  <a:close/>
                  <a:moveTo>
                    <a:pt x="615" y="1411"/>
                  </a:moveTo>
                  <a:lnTo>
                    <a:pt x="629" y="1432"/>
                  </a:lnTo>
                  <a:lnTo>
                    <a:pt x="640" y="1396"/>
                  </a:lnTo>
                  <a:lnTo>
                    <a:pt x="641" y="1396"/>
                  </a:lnTo>
                  <a:lnTo>
                    <a:pt x="635" y="1413"/>
                  </a:lnTo>
                  <a:lnTo>
                    <a:pt x="629" y="1433"/>
                  </a:lnTo>
                  <a:lnTo>
                    <a:pt x="635" y="1443"/>
                  </a:lnTo>
                  <a:lnTo>
                    <a:pt x="624" y="1447"/>
                  </a:lnTo>
                  <a:lnTo>
                    <a:pt x="601" y="1408"/>
                  </a:lnTo>
                  <a:lnTo>
                    <a:pt x="607" y="1406"/>
                  </a:lnTo>
                  <a:close/>
                  <a:moveTo>
                    <a:pt x="641" y="1453"/>
                  </a:moveTo>
                  <a:lnTo>
                    <a:pt x="642" y="1456"/>
                  </a:lnTo>
                  <a:lnTo>
                    <a:pt x="627" y="1450"/>
                  </a:lnTo>
                  <a:lnTo>
                    <a:pt x="637" y="1446"/>
                  </a:lnTo>
                  <a:close/>
                  <a:moveTo>
                    <a:pt x="661" y="1506"/>
                  </a:moveTo>
                  <a:lnTo>
                    <a:pt x="652" y="1518"/>
                  </a:lnTo>
                  <a:lnTo>
                    <a:pt x="627" y="1450"/>
                  </a:lnTo>
                  <a:lnTo>
                    <a:pt x="642" y="1457"/>
                  </a:lnTo>
                  <a:close/>
                  <a:moveTo>
                    <a:pt x="669" y="1526"/>
                  </a:moveTo>
                  <a:lnTo>
                    <a:pt x="688" y="1545"/>
                  </a:lnTo>
                  <a:lnTo>
                    <a:pt x="689" y="1563"/>
                  </a:lnTo>
                  <a:lnTo>
                    <a:pt x="652" y="1523"/>
                  </a:lnTo>
                  <a:lnTo>
                    <a:pt x="663" y="1510"/>
                  </a:lnTo>
                  <a:close/>
                  <a:moveTo>
                    <a:pt x="751" y="1481"/>
                  </a:moveTo>
                  <a:lnTo>
                    <a:pt x="752" y="1485"/>
                  </a:lnTo>
                  <a:lnTo>
                    <a:pt x="748" y="1518"/>
                  </a:lnTo>
                  <a:lnTo>
                    <a:pt x="741" y="1481"/>
                  </a:lnTo>
                  <a:close/>
                  <a:moveTo>
                    <a:pt x="760" y="1522"/>
                  </a:moveTo>
                  <a:lnTo>
                    <a:pt x="751" y="1523"/>
                  </a:lnTo>
                  <a:lnTo>
                    <a:pt x="754" y="1494"/>
                  </a:lnTo>
                  <a:close/>
                  <a:moveTo>
                    <a:pt x="762" y="1532"/>
                  </a:moveTo>
                  <a:lnTo>
                    <a:pt x="786" y="1565"/>
                  </a:lnTo>
                  <a:lnTo>
                    <a:pt x="810" y="1518"/>
                  </a:lnTo>
                  <a:lnTo>
                    <a:pt x="786" y="1565"/>
                  </a:lnTo>
                  <a:lnTo>
                    <a:pt x="789" y="1568"/>
                  </a:lnTo>
                  <a:lnTo>
                    <a:pt x="785" y="1569"/>
                  </a:lnTo>
                  <a:lnTo>
                    <a:pt x="754" y="1529"/>
                  </a:lnTo>
                  <a:lnTo>
                    <a:pt x="761" y="1527"/>
                  </a:lnTo>
                  <a:close/>
                  <a:moveTo>
                    <a:pt x="917" y="1571"/>
                  </a:moveTo>
                  <a:lnTo>
                    <a:pt x="916" y="1576"/>
                  </a:lnTo>
                  <a:lnTo>
                    <a:pt x="913" y="1571"/>
                  </a:lnTo>
                  <a:close/>
                  <a:moveTo>
                    <a:pt x="899" y="1647"/>
                  </a:moveTo>
                  <a:lnTo>
                    <a:pt x="889" y="1650"/>
                  </a:lnTo>
                  <a:lnTo>
                    <a:pt x="909" y="1571"/>
                  </a:lnTo>
                  <a:lnTo>
                    <a:pt x="915" y="1581"/>
                  </a:lnTo>
                  <a:close/>
                  <a:moveTo>
                    <a:pt x="898" y="1653"/>
                  </a:moveTo>
                  <a:lnTo>
                    <a:pt x="896" y="1653"/>
                  </a:lnTo>
                  <a:close/>
                  <a:moveTo>
                    <a:pt x="734" y="1676"/>
                  </a:moveTo>
                  <a:lnTo>
                    <a:pt x="731" y="1675"/>
                  </a:lnTo>
                  <a:lnTo>
                    <a:pt x="775" y="1669"/>
                  </a:lnTo>
                  <a:close/>
                  <a:moveTo>
                    <a:pt x="644" y="1676"/>
                  </a:moveTo>
                  <a:lnTo>
                    <a:pt x="633" y="1673"/>
                  </a:lnTo>
                  <a:lnTo>
                    <a:pt x="641" y="1648"/>
                  </a:lnTo>
                  <a:lnTo>
                    <a:pt x="652" y="1652"/>
                  </a:lnTo>
                  <a:close/>
                  <a:moveTo>
                    <a:pt x="413" y="1564"/>
                  </a:moveTo>
                  <a:lnTo>
                    <a:pt x="473" y="1624"/>
                  </a:lnTo>
                  <a:lnTo>
                    <a:pt x="474" y="1628"/>
                  </a:lnTo>
                  <a:lnTo>
                    <a:pt x="411" y="1564"/>
                  </a:lnTo>
                  <a:lnTo>
                    <a:pt x="408" y="1565"/>
                  </a:lnTo>
                  <a:lnTo>
                    <a:pt x="409" y="1560"/>
                  </a:lnTo>
                  <a:lnTo>
                    <a:pt x="412" y="1563"/>
                  </a:lnTo>
                  <a:lnTo>
                    <a:pt x="417" y="1562"/>
                  </a:lnTo>
                  <a:close/>
                  <a:moveTo>
                    <a:pt x="285" y="1597"/>
                  </a:moveTo>
                  <a:lnTo>
                    <a:pt x="277" y="1600"/>
                  </a:lnTo>
                  <a:lnTo>
                    <a:pt x="271" y="1597"/>
                  </a:lnTo>
                  <a:lnTo>
                    <a:pt x="407" y="1560"/>
                  </a:lnTo>
                  <a:lnTo>
                    <a:pt x="405" y="1566"/>
                  </a:lnTo>
                  <a:close/>
                  <a:moveTo>
                    <a:pt x="270" y="1604"/>
                  </a:moveTo>
                  <a:lnTo>
                    <a:pt x="268" y="1597"/>
                  </a:lnTo>
                  <a:lnTo>
                    <a:pt x="276" y="1601"/>
                  </a:lnTo>
                  <a:close/>
                  <a:moveTo>
                    <a:pt x="262" y="1607"/>
                  </a:moveTo>
                  <a:lnTo>
                    <a:pt x="265" y="1602"/>
                  </a:lnTo>
                  <a:lnTo>
                    <a:pt x="266" y="1605"/>
                  </a:lnTo>
                  <a:close/>
                  <a:moveTo>
                    <a:pt x="131" y="1667"/>
                  </a:moveTo>
                  <a:lnTo>
                    <a:pt x="116" y="1665"/>
                  </a:lnTo>
                  <a:lnTo>
                    <a:pt x="263" y="1597"/>
                  </a:lnTo>
                  <a:lnTo>
                    <a:pt x="253" y="1611"/>
                  </a:lnTo>
                  <a:close/>
                  <a:moveTo>
                    <a:pt x="153" y="1709"/>
                  </a:moveTo>
                  <a:lnTo>
                    <a:pt x="141" y="1715"/>
                  </a:lnTo>
                  <a:lnTo>
                    <a:pt x="116" y="1667"/>
                  </a:lnTo>
                  <a:lnTo>
                    <a:pt x="131" y="1669"/>
                  </a:lnTo>
                  <a:close/>
                  <a:moveTo>
                    <a:pt x="158" y="1718"/>
                  </a:moveTo>
                  <a:lnTo>
                    <a:pt x="152" y="1726"/>
                  </a:lnTo>
                  <a:lnTo>
                    <a:pt x="144" y="1718"/>
                  </a:lnTo>
                  <a:lnTo>
                    <a:pt x="155" y="1712"/>
                  </a:lnTo>
                  <a:close/>
                  <a:moveTo>
                    <a:pt x="63" y="1829"/>
                  </a:moveTo>
                  <a:lnTo>
                    <a:pt x="11" y="1871"/>
                  </a:lnTo>
                  <a:lnTo>
                    <a:pt x="141" y="1721"/>
                  </a:lnTo>
                  <a:lnTo>
                    <a:pt x="149" y="1729"/>
                  </a:lnTo>
                  <a:close/>
                  <a:moveTo>
                    <a:pt x="20" y="1879"/>
                  </a:moveTo>
                  <a:lnTo>
                    <a:pt x="20" y="1880"/>
                  </a:lnTo>
                  <a:lnTo>
                    <a:pt x="3" y="1879"/>
                  </a:lnTo>
                  <a:lnTo>
                    <a:pt x="58" y="1834"/>
                  </a:lnTo>
                  <a:close/>
                  <a:moveTo>
                    <a:pt x="30" y="1920"/>
                  </a:moveTo>
                  <a:lnTo>
                    <a:pt x="11" y="1924"/>
                  </a:lnTo>
                  <a:lnTo>
                    <a:pt x="0" y="1882"/>
                  </a:lnTo>
                  <a:lnTo>
                    <a:pt x="21" y="1883"/>
                  </a:lnTo>
                  <a:close/>
                  <a:moveTo>
                    <a:pt x="31" y="1924"/>
                  </a:moveTo>
                  <a:lnTo>
                    <a:pt x="29" y="1940"/>
                  </a:lnTo>
                  <a:lnTo>
                    <a:pt x="14" y="1927"/>
                  </a:lnTo>
                  <a:lnTo>
                    <a:pt x="31" y="1923"/>
                  </a:lnTo>
                  <a:close/>
                  <a:moveTo>
                    <a:pt x="29" y="1942"/>
                  </a:moveTo>
                  <a:lnTo>
                    <a:pt x="56" y="1964"/>
                  </a:lnTo>
                  <a:lnTo>
                    <a:pt x="29" y="1940"/>
                  </a:lnTo>
                  <a:close/>
                  <a:moveTo>
                    <a:pt x="20" y="2014"/>
                  </a:moveTo>
                  <a:lnTo>
                    <a:pt x="3" y="2014"/>
                  </a:lnTo>
                  <a:lnTo>
                    <a:pt x="11" y="1927"/>
                  </a:lnTo>
                  <a:lnTo>
                    <a:pt x="29" y="1942"/>
                  </a:lnTo>
                  <a:close/>
                  <a:moveTo>
                    <a:pt x="86" y="2106"/>
                  </a:moveTo>
                  <a:lnTo>
                    <a:pt x="79" y="2122"/>
                  </a:lnTo>
                  <a:lnTo>
                    <a:pt x="6" y="2017"/>
                  </a:lnTo>
                  <a:lnTo>
                    <a:pt x="20" y="2017"/>
                  </a:lnTo>
                  <a:close/>
                  <a:moveTo>
                    <a:pt x="90" y="2113"/>
                  </a:moveTo>
                  <a:lnTo>
                    <a:pt x="150" y="2048"/>
                  </a:lnTo>
                  <a:lnTo>
                    <a:pt x="150" y="2049"/>
                  </a:lnTo>
                  <a:lnTo>
                    <a:pt x="130" y="2071"/>
                  </a:lnTo>
                  <a:lnTo>
                    <a:pt x="90" y="2113"/>
                  </a:lnTo>
                  <a:lnTo>
                    <a:pt x="99" y="2124"/>
                  </a:lnTo>
                  <a:lnTo>
                    <a:pt x="155" y="2164"/>
                  </a:lnTo>
                  <a:lnTo>
                    <a:pt x="155" y="2178"/>
                  </a:lnTo>
                  <a:lnTo>
                    <a:pt x="79" y="2124"/>
                  </a:lnTo>
                  <a:lnTo>
                    <a:pt x="85" y="2118"/>
                  </a:lnTo>
                  <a:lnTo>
                    <a:pt x="88" y="2110"/>
                  </a:lnTo>
                  <a:close/>
                  <a:moveTo>
                    <a:pt x="159" y="2168"/>
                  </a:moveTo>
                  <a:lnTo>
                    <a:pt x="158" y="2172"/>
                  </a:lnTo>
                  <a:lnTo>
                    <a:pt x="158" y="2166"/>
                  </a:lnTo>
                  <a:close/>
                  <a:moveTo>
                    <a:pt x="174" y="2178"/>
                  </a:moveTo>
                  <a:lnTo>
                    <a:pt x="158" y="2181"/>
                  </a:lnTo>
                  <a:lnTo>
                    <a:pt x="162" y="2169"/>
                  </a:lnTo>
                  <a:close/>
                  <a:moveTo>
                    <a:pt x="347" y="2139"/>
                  </a:moveTo>
                  <a:lnTo>
                    <a:pt x="422" y="2184"/>
                  </a:lnTo>
                  <a:lnTo>
                    <a:pt x="421" y="2192"/>
                  </a:lnTo>
                  <a:lnTo>
                    <a:pt x="340" y="2143"/>
                  </a:lnTo>
                  <a:close/>
                  <a:moveTo>
                    <a:pt x="437" y="2193"/>
                  </a:moveTo>
                  <a:lnTo>
                    <a:pt x="426" y="2192"/>
                  </a:lnTo>
                  <a:lnTo>
                    <a:pt x="427" y="2187"/>
                  </a:lnTo>
                  <a:close/>
                  <a:moveTo>
                    <a:pt x="473" y="2303"/>
                  </a:moveTo>
                  <a:lnTo>
                    <a:pt x="460" y="2314"/>
                  </a:lnTo>
                  <a:lnTo>
                    <a:pt x="426" y="2195"/>
                  </a:lnTo>
                  <a:lnTo>
                    <a:pt x="441" y="2196"/>
                  </a:lnTo>
                  <a:close/>
                  <a:moveTo>
                    <a:pt x="477" y="2316"/>
                  </a:moveTo>
                  <a:lnTo>
                    <a:pt x="499" y="2338"/>
                  </a:lnTo>
                  <a:lnTo>
                    <a:pt x="494" y="2347"/>
                  </a:lnTo>
                  <a:lnTo>
                    <a:pt x="463" y="2316"/>
                  </a:lnTo>
                  <a:lnTo>
                    <a:pt x="474" y="2307"/>
                  </a:lnTo>
                  <a:close/>
                  <a:moveTo>
                    <a:pt x="504" y="2344"/>
                  </a:moveTo>
                  <a:lnTo>
                    <a:pt x="497" y="2347"/>
                  </a:lnTo>
                  <a:lnTo>
                    <a:pt x="502" y="2341"/>
                  </a:lnTo>
                  <a:close/>
                  <a:moveTo>
                    <a:pt x="510" y="2350"/>
                  </a:moveTo>
                  <a:lnTo>
                    <a:pt x="497" y="2350"/>
                  </a:lnTo>
                  <a:lnTo>
                    <a:pt x="506" y="2345"/>
                  </a:lnTo>
                  <a:close/>
                  <a:moveTo>
                    <a:pt x="518" y="2363"/>
                  </a:moveTo>
                  <a:lnTo>
                    <a:pt x="505" y="2367"/>
                  </a:lnTo>
                  <a:lnTo>
                    <a:pt x="494" y="2350"/>
                  </a:lnTo>
                  <a:lnTo>
                    <a:pt x="497" y="2350"/>
                  </a:lnTo>
                  <a:lnTo>
                    <a:pt x="511" y="2350"/>
                  </a:lnTo>
                  <a:close/>
                  <a:moveTo>
                    <a:pt x="522" y="2370"/>
                  </a:moveTo>
                  <a:lnTo>
                    <a:pt x="526" y="2396"/>
                  </a:lnTo>
                  <a:lnTo>
                    <a:pt x="505" y="2370"/>
                  </a:lnTo>
                  <a:lnTo>
                    <a:pt x="520" y="2366"/>
                  </a:lnTo>
                  <a:close/>
                  <a:moveTo>
                    <a:pt x="536" y="2463"/>
                  </a:moveTo>
                  <a:lnTo>
                    <a:pt x="536" y="2464"/>
                  </a:lnTo>
                  <a:lnTo>
                    <a:pt x="531" y="2463"/>
                  </a:lnTo>
                  <a:lnTo>
                    <a:pt x="519" y="2463"/>
                  </a:lnTo>
                  <a:lnTo>
                    <a:pt x="508" y="2376"/>
                  </a:lnTo>
                  <a:lnTo>
                    <a:pt x="527" y="2399"/>
                  </a:lnTo>
                  <a:close/>
                  <a:moveTo>
                    <a:pt x="519" y="2522"/>
                  </a:moveTo>
                  <a:lnTo>
                    <a:pt x="505" y="2534"/>
                  </a:lnTo>
                  <a:lnTo>
                    <a:pt x="491" y="2545"/>
                  </a:lnTo>
                  <a:lnTo>
                    <a:pt x="517" y="2463"/>
                  </a:lnTo>
                  <a:lnTo>
                    <a:pt x="536" y="2466"/>
                  </a:lnTo>
                  <a:close/>
                  <a:moveTo>
                    <a:pt x="511" y="2550"/>
                  </a:moveTo>
                  <a:lnTo>
                    <a:pt x="497" y="2548"/>
                  </a:lnTo>
                  <a:lnTo>
                    <a:pt x="517" y="2530"/>
                  </a:lnTo>
                  <a:close/>
                  <a:moveTo>
                    <a:pt x="549" y="2654"/>
                  </a:moveTo>
                  <a:lnTo>
                    <a:pt x="534" y="2666"/>
                  </a:lnTo>
                  <a:lnTo>
                    <a:pt x="494" y="2553"/>
                  </a:lnTo>
                  <a:lnTo>
                    <a:pt x="513" y="2556"/>
                  </a:lnTo>
                  <a:close/>
                  <a:moveTo>
                    <a:pt x="553" y="2666"/>
                  </a:moveTo>
                  <a:lnTo>
                    <a:pt x="557" y="2684"/>
                  </a:lnTo>
                  <a:lnTo>
                    <a:pt x="534" y="2666"/>
                  </a:lnTo>
                  <a:lnTo>
                    <a:pt x="549" y="2654"/>
                  </a:lnTo>
                  <a:close/>
                  <a:moveTo>
                    <a:pt x="581" y="2787"/>
                  </a:moveTo>
                  <a:lnTo>
                    <a:pt x="567" y="2799"/>
                  </a:lnTo>
                  <a:lnTo>
                    <a:pt x="536" y="2669"/>
                  </a:lnTo>
                  <a:lnTo>
                    <a:pt x="558" y="2685"/>
                  </a:lnTo>
                  <a:close/>
                  <a:moveTo>
                    <a:pt x="584" y="2802"/>
                  </a:moveTo>
                  <a:lnTo>
                    <a:pt x="586" y="2807"/>
                  </a:lnTo>
                  <a:lnTo>
                    <a:pt x="621" y="2816"/>
                  </a:lnTo>
                  <a:lnTo>
                    <a:pt x="659" y="2827"/>
                  </a:lnTo>
                  <a:lnTo>
                    <a:pt x="660" y="2829"/>
                  </a:lnTo>
                  <a:lnTo>
                    <a:pt x="659" y="2830"/>
                  </a:lnTo>
                  <a:lnTo>
                    <a:pt x="615" y="2816"/>
                  </a:lnTo>
                  <a:lnTo>
                    <a:pt x="587" y="2807"/>
                  </a:lnTo>
                  <a:lnTo>
                    <a:pt x="625" y="2907"/>
                  </a:lnTo>
                  <a:lnTo>
                    <a:pt x="618" y="2923"/>
                  </a:lnTo>
                  <a:lnTo>
                    <a:pt x="567" y="2802"/>
                  </a:lnTo>
                  <a:lnTo>
                    <a:pt x="582" y="2790"/>
                  </a:lnTo>
                  <a:close/>
                  <a:moveTo>
                    <a:pt x="633" y="2926"/>
                  </a:moveTo>
                  <a:lnTo>
                    <a:pt x="621" y="2929"/>
                  </a:lnTo>
                  <a:lnTo>
                    <a:pt x="628" y="2913"/>
                  </a:lnTo>
                  <a:close/>
                  <a:moveTo>
                    <a:pt x="1101" y="2079"/>
                  </a:moveTo>
                  <a:lnTo>
                    <a:pt x="1099" y="2078"/>
                  </a:lnTo>
                  <a:lnTo>
                    <a:pt x="1168" y="2071"/>
                  </a:lnTo>
                  <a:close/>
                  <a:moveTo>
                    <a:pt x="900" y="1744"/>
                  </a:moveTo>
                  <a:lnTo>
                    <a:pt x="928" y="1806"/>
                  </a:lnTo>
                  <a:lnTo>
                    <a:pt x="920" y="1811"/>
                  </a:lnTo>
                  <a:lnTo>
                    <a:pt x="907" y="1782"/>
                  </a:lnTo>
                  <a:close/>
                  <a:moveTo>
                    <a:pt x="934" y="1820"/>
                  </a:moveTo>
                  <a:lnTo>
                    <a:pt x="998" y="1901"/>
                  </a:lnTo>
                  <a:lnTo>
                    <a:pt x="1005" y="1927"/>
                  </a:lnTo>
                  <a:lnTo>
                    <a:pt x="917" y="1814"/>
                  </a:lnTo>
                  <a:lnTo>
                    <a:pt x="929" y="1808"/>
                  </a:lnTo>
                  <a:close/>
                  <a:moveTo>
                    <a:pt x="1016" y="1923"/>
                  </a:moveTo>
                  <a:lnTo>
                    <a:pt x="1011" y="1930"/>
                  </a:lnTo>
                  <a:lnTo>
                    <a:pt x="1005" y="1910"/>
                  </a:lnTo>
                  <a:close/>
                  <a:moveTo>
                    <a:pt x="1022" y="1931"/>
                  </a:moveTo>
                  <a:lnTo>
                    <a:pt x="1061" y="1925"/>
                  </a:lnTo>
                  <a:lnTo>
                    <a:pt x="1022" y="1932"/>
                  </a:lnTo>
                  <a:lnTo>
                    <a:pt x="1027" y="1938"/>
                  </a:lnTo>
                  <a:lnTo>
                    <a:pt x="1036" y="1984"/>
                  </a:lnTo>
                  <a:lnTo>
                    <a:pt x="1022" y="1992"/>
                  </a:lnTo>
                  <a:lnTo>
                    <a:pt x="1011" y="1933"/>
                  </a:lnTo>
                  <a:lnTo>
                    <a:pt x="1017" y="1932"/>
                  </a:lnTo>
                  <a:lnTo>
                    <a:pt x="1020" y="1928"/>
                  </a:lnTo>
                  <a:close/>
                  <a:moveTo>
                    <a:pt x="1038" y="1998"/>
                  </a:moveTo>
                  <a:lnTo>
                    <a:pt x="1022" y="1992"/>
                  </a:lnTo>
                  <a:lnTo>
                    <a:pt x="1036" y="1984"/>
                  </a:lnTo>
                  <a:close/>
                  <a:moveTo>
                    <a:pt x="1259" y="1828"/>
                  </a:moveTo>
                  <a:lnTo>
                    <a:pt x="1249" y="1826"/>
                  </a:lnTo>
                  <a:lnTo>
                    <a:pt x="1242" y="1820"/>
                  </a:lnTo>
                  <a:lnTo>
                    <a:pt x="1253" y="1792"/>
                  </a:lnTo>
                  <a:lnTo>
                    <a:pt x="1265" y="1811"/>
                  </a:lnTo>
                  <a:close/>
                  <a:moveTo>
                    <a:pt x="1239" y="1823"/>
                  </a:moveTo>
                  <a:lnTo>
                    <a:pt x="1240" y="1824"/>
                  </a:lnTo>
                  <a:close/>
                  <a:moveTo>
                    <a:pt x="1180" y="1724"/>
                  </a:moveTo>
                  <a:lnTo>
                    <a:pt x="1198" y="1761"/>
                  </a:lnTo>
                  <a:lnTo>
                    <a:pt x="1191" y="1769"/>
                  </a:lnTo>
                  <a:lnTo>
                    <a:pt x="1165" y="1717"/>
                  </a:lnTo>
                  <a:close/>
                  <a:moveTo>
                    <a:pt x="1202" y="1770"/>
                  </a:moveTo>
                  <a:lnTo>
                    <a:pt x="1281" y="1741"/>
                  </a:lnTo>
                  <a:lnTo>
                    <a:pt x="1202" y="1770"/>
                  </a:lnTo>
                  <a:lnTo>
                    <a:pt x="1203" y="1773"/>
                  </a:lnTo>
                  <a:lnTo>
                    <a:pt x="1197" y="1772"/>
                  </a:lnTo>
                  <a:lnTo>
                    <a:pt x="1200" y="1767"/>
                  </a:lnTo>
                  <a:close/>
                  <a:moveTo>
                    <a:pt x="1459" y="1823"/>
                  </a:moveTo>
                  <a:lnTo>
                    <a:pt x="1495" y="1872"/>
                  </a:lnTo>
                  <a:lnTo>
                    <a:pt x="1493" y="1882"/>
                  </a:lnTo>
                  <a:lnTo>
                    <a:pt x="1450" y="1821"/>
                  </a:lnTo>
                  <a:close/>
                  <a:moveTo>
                    <a:pt x="1501" y="1881"/>
                  </a:moveTo>
                  <a:lnTo>
                    <a:pt x="1496" y="1885"/>
                  </a:lnTo>
                  <a:lnTo>
                    <a:pt x="1497" y="1875"/>
                  </a:lnTo>
                  <a:close/>
                  <a:moveTo>
                    <a:pt x="1507" y="1889"/>
                  </a:moveTo>
                  <a:lnTo>
                    <a:pt x="1496" y="1885"/>
                  </a:lnTo>
                  <a:lnTo>
                    <a:pt x="1501" y="1881"/>
                  </a:lnTo>
                  <a:close/>
                  <a:moveTo>
                    <a:pt x="1561" y="1913"/>
                  </a:moveTo>
                  <a:lnTo>
                    <a:pt x="1615" y="2071"/>
                  </a:lnTo>
                  <a:lnTo>
                    <a:pt x="1614" y="2108"/>
                  </a:lnTo>
                  <a:lnTo>
                    <a:pt x="1547" y="1907"/>
                  </a:lnTo>
                  <a:close/>
                  <a:moveTo>
                    <a:pt x="1623" y="2096"/>
                  </a:moveTo>
                  <a:lnTo>
                    <a:pt x="1617" y="2108"/>
                  </a:lnTo>
                  <a:lnTo>
                    <a:pt x="1618" y="2079"/>
                  </a:lnTo>
                  <a:close/>
                  <a:moveTo>
                    <a:pt x="1880" y="1854"/>
                  </a:moveTo>
                  <a:lnTo>
                    <a:pt x="1924" y="1968"/>
                  </a:lnTo>
                  <a:lnTo>
                    <a:pt x="1919" y="1975"/>
                  </a:lnTo>
                  <a:lnTo>
                    <a:pt x="1871" y="1856"/>
                  </a:lnTo>
                  <a:close/>
                  <a:moveTo>
                    <a:pt x="1930" y="1983"/>
                  </a:moveTo>
                  <a:lnTo>
                    <a:pt x="1922" y="1978"/>
                  </a:lnTo>
                  <a:lnTo>
                    <a:pt x="1926" y="1972"/>
                  </a:lnTo>
                  <a:close/>
                  <a:moveTo>
                    <a:pt x="1996" y="2120"/>
                  </a:moveTo>
                  <a:lnTo>
                    <a:pt x="1995" y="2133"/>
                  </a:lnTo>
                  <a:lnTo>
                    <a:pt x="1925" y="1983"/>
                  </a:lnTo>
                  <a:lnTo>
                    <a:pt x="1933" y="1989"/>
                  </a:lnTo>
                  <a:close/>
                  <a:moveTo>
                    <a:pt x="2007" y="2141"/>
                  </a:moveTo>
                  <a:lnTo>
                    <a:pt x="2009" y="2145"/>
                  </a:lnTo>
                  <a:lnTo>
                    <a:pt x="1995" y="2136"/>
                  </a:lnTo>
                  <a:lnTo>
                    <a:pt x="1996" y="2120"/>
                  </a:lnTo>
                  <a:close/>
                  <a:moveTo>
                    <a:pt x="2011" y="2147"/>
                  </a:moveTo>
                  <a:lnTo>
                    <a:pt x="2046" y="2170"/>
                  </a:lnTo>
                  <a:lnTo>
                    <a:pt x="2009" y="2145"/>
                  </a:lnTo>
                  <a:close/>
                  <a:moveTo>
                    <a:pt x="2054" y="2215"/>
                  </a:moveTo>
                  <a:lnTo>
                    <a:pt x="2052" y="2220"/>
                  </a:lnTo>
                  <a:lnTo>
                    <a:pt x="2001" y="2141"/>
                  </a:lnTo>
                  <a:lnTo>
                    <a:pt x="2011" y="2147"/>
                  </a:lnTo>
                  <a:close/>
                  <a:moveTo>
                    <a:pt x="2081" y="2101"/>
                  </a:moveTo>
                  <a:lnTo>
                    <a:pt x="2080" y="2102"/>
                  </a:lnTo>
                  <a:lnTo>
                    <a:pt x="2032" y="2058"/>
                  </a:lnTo>
                  <a:close/>
                  <a:moveTo>
                    <a:pt x="2153" y="1876"/>
                  </a:moveTo>
                  <a:lnTo>
                    <a:pt x="2153" y="1933"/>
                  </a:lnTo>
                  <a:lnTo>
                    <a:pt x="2151" y="1935"/>
                  </a:lnTo>
                  <a:lnTo>
                    <a:pt x="2151" y="1879"/>
                  </a:lnTo>
                  <a:close/>
                  <a:moveTo>
                    <a:pt x="2422" y="1484"/>
                  </a:moveTo>
                  <a:lnTo>
                    <a:pt x="2424" y="1490"/>
                  </a:lnTo>
                  <a:lnTo>
                    <a:pt x="2421" y="1484"/>
                  </a:lnTo>
                  <a:close/>
                  <a:moveTo>
                    <a:pt x="2441" y="1529"/>
                  </a:moveTo>
                  <a:lnTo>
                    <a:pt x="2489" y="1602"/>
                  </a:lnTo>
                  <a:lnTo>
                    <a:pt x="2438" y="1526"/>
                  </a:lnTo>
                  <a:lnTo>
                    <a:pt x="2440" y="1525"/>
                  </a:lnTo>
                  <a:close/>
                  <a:moveTo>
                    <a:pt x="2706" y="1135"/>
                  </a:moveTo>
                  <a:lnTo>
                    <a:pt x="2707" y="1134"/>
                  </a:lnTo>
                  <a:close/>
                  <a:moveTo>
                    <a:pt x="2647" y="1120"/>
                  </a:moveTo>
                  <a:lnTo>
                    <a:pt x="2646" y="1115"/>
                  </a:lnTo>
                  <a:lnTo>
                    <a:pt x="2709" y="1128"/>
                  </a:lnTo>
                  <a:lnTo>
                    <a:pt x="2705" y="1134"/>
                  </a:lnTo>
                  <a:close/>
                  <a:moveTo>
                    <a:pt x="3096" y="846"/>
                  </a:moveTo>
                  <a:lnTo>
                    <a:pt x="3052" y="944"/>
                  </a:lnTo>
                  <a:lnTo>
                    <a:pt x="3186" y="914"/>
                  </a:lnTo>
                  <a:lnTo>
                    <a:pt x="3186" y="915"/>
                  </a:lnTo>
                  <a:lnTo>
                    <a:pt x="3052" y="945"/>
                  </a:lnTo>
                  <a:lnTo>
                    <a:pt x="3048" y="953"/>
                  </a:lnTo>
                  <a:lnTo>
                    <a:pt x="3047" y="955"/>
                  </a:lnTo>
                  <a:lnTo>
                    <a:pt x="3048" y="945"/>
                  </a:lnTo>
                  <a:lnTo>
                    <a:pt x="3051" y="944"/>
                  </a:lnTo>
                  <a:lnTo>
                    <a:pt x="3095" y="848"/>
                  </a:lnTo>
                  <a:close/>
                  <a:moveTo>
                    <a:pt x="2959" y="1056"/>
                  </a:moveTo>
                  <a:lnTo>
                    <a:pt x="2955" y="1052"/>
                  </a:lnTo>
                  <a:lnTo>
                    <a:pt x="3045" y="951"/>
                  </a:lnTo>
                  <a:lnTo>
                    <a:pt x="3044" y="958"/>
                  </a:lnTo>
                  <a:close/>
                  <a:moveTo>
                    <a:pt x="2955" y="1061"/>
                  </a:moveTo>
                  <a:lnTo>
                    <a:pt x="2954" y="1062"/>
                  </a:lnTo>
                  <a:lnTo>
                    <a:pt x="2954" y="1063"/>
                  </a:lnTo>
                  <a:lnTo>
                    <a:pt x="2954" y="1065"/>
                  </a:lnTo>
                  <a:lnTo>
                    <a:pt x="2954" y="1067"/>
                  </a:lnTo>
                  <a:lnTo>
                    <a:pt x="2953" y="1073"/>
                  </a:lnTo>
                  <a:lnTo>
                    <a:pt x="2954" y="1081"/>
                  </a:lnTo>
                  <a:lnTo>
                    <a:pt x="2956" y="1120"/>
                  </a:lnTo>
                  <a:lnTo>
                    <a:pt x="2954" y="1097"/>
                  </a:lnTo>
                  <a:lnTo>
                    <a:pt x="2953" y="1077"/>
                  </a:lnTo>
                  <a:lnTo>
                    <a:pt x="2953" y="1069"/>
                  </a:lnTo>
                  <a:lnTo>
                    <a:pt x="2953" y="1063"/>
                  </a:lnTo>
                  <a:lnTo>
                    <a:pt x="2954" y="1060"/>
                  </a:lnTo>
                  <a:lnTo>
                    <a:pt x="2954" y="1058"/>
                  </a:lnTo>
                  <a:lnTo>
                    <a:pt x="2954" y="1056"/>
                  </a:lnTo>
                  <a:lnTo>
                    <a:pt x="2955" y="1055"/>
                  </a:lnTo>
                  <a:lnTo>
                    <a:pt x="2957" y="1058"/>
                  </a:lnTo>
                  <a:close/>
                  <a:moveTo>
                    <a:pt x="3308" y="739"/>
                  </a:moveTo>
                  <a:lnTo>
                    <a:pt x="3313" y="738"/>
                  </a:lnTo>
                  <a:lnTo>
                    <a:pt x="3373" y="818"/>
                  </a:lnTo>
                  <a:lnTo>
                    <a:pt x="3367" y="819"/>
                  </a:lnTo>
                  <a:close/>
                  <a:moveTo>
                    <a:pt x="2822" y="801"/>
                  </a:moveTo>
                  <a:lnTo>
                    <a:pt x="2788" y="767"/>
                  </a:lnTo>
                  <a:lnTo>
                    <a:pt x="2848" y="793"/>
                  </a:lnTo>
                  <a:lnTo>
                    <a:pt x="2936" y="830"/>
                  </a:lnTo>
                  <a:lnTo>
                    <a:pt x="2788" y="764"/>
                  </a:lnTo>
                  <a:lnTo>
                    <a:pt x="2972" y="730"/>
                  </a:lnTo>
                  <a:lnTo>
                    <a:pt x="2994" y="855"/>
                  </a:lnTo>
                  <a:lnTo>
                    <a:pt x="2952" y="939"/>
                  </a:lnTo>
                  <a:close/>
                  <a:moveTo>
                    <a:pt x="2994" y="855"/>
                  </a:moveTo>
                  <a:lnTo>
                    <a:pt x="2941" y="832"/>
                  </a:lnTo>
                  <a:lnTo>
                    <a:pt x="2936" y="830"/>
                  </a:lnTo>
                  <a:close/>
                  <a:moveTo>
                    <a:pt x="2599" y="1396"/>
                  </a:moveTo>
                  <a:lnTo>
                    <a:pt x="2549" y="1354"/>
                  </a:lnTo>
                  <a:lnTo>
                    <a:pt x="2670" y="1326"/>
                  </a:lnTo>
                  <a:close/>
                  <a:moveTo>
                    <a:pt x="610" y="934"/>
                  </a:moveTo>
                  <a:lnTo>
                    <a:pt x="565" y="951"/>
                  </a:lnTo>
                  <a:lnTo>
                    <a:pt x="545" y="908"/>
                  </a:lnTo>
                  <a:lnTo>
                    <a:pt x="604" y="931"/>
                  </a:lnTo>
                  <a:close/>
                  <a:moveTo>
                    <a:pt x="937" y="561"/>
                  </a:moveTo>
                  <a:lnTo>
                    <a:pt x="807" y="603"/>
                  </a:lnTo>
                  <a:lnTo>
                    <a:pt x="869" y="519"/>
                  </a:lnTo>
                  <a:close/>
                  <a:moveTo>
                    <a:pt x="926" y="784"/>
                  </a:moveTo>
                  <a:lnTo>
                    <a:pt x="894" y="814"/>
                  </a:lnTo>
                  <a:lnTo>
                    <a:pt x="934" y="776"/>
                  </a:lnTo>
                  <a:lnTo>
                    <a:pt x="934" y="778"/>
                  </a:lnTo>
                  <a:close/>
                  <a:moveTo>
                    <a:pt x="884" y="824"/>
                  </a:moveTo>
                  <a:lnTo>
                    <a:pt x="903" y="764"/>
                  </a:lnTo>
                  <a:lnTo>
                    <a:pt x="937" y="776"/>
                  </a:lnTo>
                  <a:lnTo>
                    <a:pt x="934" y="778"/>
                  </a:lnTo>
                  <a:lnTo>
                    <a:pt x="934" y="866"/>
                  </a:lnTo>
                  <a:lnTo>
                    <a:pt x="895" y="835"/>
                  </a:lnTo>
                  <a:lnTo>
                    <a:pt x="881" y="826"/>
                  </a:lnTo>
                  <a:lnTo>
                    <a:pt x="894" y="814"/>
                  </a:lnTo>
                  <a:close/>
                  <a:moveTo>
                    <a:pt x="2199" y="222"/>
                  </a:moveTo>
                  <a:lnTo>
                    <a:pt x="2111" y="307"/>
                  </a:lnTo>
                  <a:lnTo>
                    <a:pt x="2089" y="186"/>
                  </a:lnTo>
                  <a:lnTo>
                    <a:pt x="2131" y="200"/>
                  </a:lnTo>
                  <a:close/>
                  <a:moveTo>
                    <a:pt x="1756" y="1729"/>
                  </a:moveTo>
                  <a:lnTo>
                    <a:pt x="1803" y="1864"/>
                  </a:lnTo>
                  <a:lnTo>
                    <a:pt x="1806" y="1865"/>
                  </a:lnTo>
                  <a:lnTo>
                    <a:pt x="1688" y="1978"/>
                  </a:lnTo>
                  <a:lnTo>
                    <a:pt x="1651" y="1876"/>
                  </a:lnTo>
                  <a:lnTo>
                    <a:pt x="1626" y="1803"/>
                  </a:lnTo>
                  <a:lnTo>
                    <a:pt x="1640" y="1794"/>
                  </a:lnTo>
                  <a:close/>
                  <a:moveTo>
                    <a:pt x="1804" y="1865"/>
                  </a:moveTo>
                  <a:lnTo>
                    <a:pt x="1626" y="1803"/>
                  </a:lnTo>
                  <a:lnTo>
                    <a:pt x="1803" y="1864"/>
                  </a:lnTo>
                  <a:close/>
                  <a:moveTo>
                    <a:pt x="1166" y="1710"/>
                  </a:moveTo>
                  <a:lnTo>
                    <a:pt x="1193" y="1610"/>
                  </a:lnTo>
                  <a:lnTo>
                    <a:pt x="1191" y="1608"/>
                  </a:lnTo>
                  <a:lnTo>
                    <a:pt x="1329" y="1569"/>
                  </a:lnTo>
                  <a:lnTo>
                    <a:pt x="1267" y="1675"/>
                  </a:lnTo>
                  <a:lnTo>
                    <a:pt x="1267" y="1676"/>
                  </a:lnTo>
                  <a:lnTo>
                    <a:pt x="1266" y="1676"/>
                  </a:lnTo>
                  <a:lnTo>
                    <a:pt x="1264" y="1679"/>
                  </a:lnTo>
                  <a:lnTo>
                    <a:pt x="1263" y="1677"/>
                  </a:lnTo>
                  <a:lnTo>
                    <a:pt x="1188" y="1701"/>
                  </a:lnTo>
                  <a:close/>
                  <a:moveTo>
                    <a:pt x="1194" y="1608"/>
                  </a:moveTo>
                  <a:lnTo>
                    <a:pt x="1231" y="1642"/>
                  </a:lnTo>
                  <a:lnTo>
                    <a:pt x="1267" y="1675"/>
                  </a:lnTo>
                  <a:lnTo>
                    <a:pt x="1266" y="1676"/>
                  </a:lnTo>
                  <a:lnTo>
                    <a:pt x="1263" y="1677"/>
                  </a:lnTo>
                  <a:lnTo>
                    <a:pt x="1193" y="1610"/>
                  </a:lnTo>
                  <a:close/>
                  <a:moveTo>
                    <a:pt x="1169" y="1806"/>
                  </a:moveTo>
                  <a:lnTo>
                    <a:pt x="1171" y="1904"/>
                  </a:lnTo>
                  <a:lnTo>
                    <a:pt x="1095" y="1837"/>
                  </a:lnTo>
                  <a:lnTo>
                    <a:pt x="1146" y="1814"/>
                  </a:lnTo>
                  <a:close/>
                  <a:moveTo>
                    <a:pt x="1092" y="1834"/>
                  </a:moveTo>
                  <a:lnTo>
                    <a:pt x="1067" y="1823"/>
                  </a:lnTo>
                  <a:lnTo>
                    <a:pt x="974" y="1780"/>
                  </a:lnTo>
                  <a:lnTo>
                    <a:pt x="1098" y="1729"/>
                  </a:lnTo>
                  <a:lnTo>
                    <a:pt x="1092" y="1820"/>
                  </a:lnTo>
                  <a:close/>
                  <a:moveTo>
                    <a:pt x="153" y="1910"/>
                  </a:moveTo>
                  <a:lnTo>
                    <a:pt x="155" y="1902"/>
                  </a:lnTo>
                  <a:close/>
                  <a:moveTo>
                    <a:pt x="68" y="1975"/>
                  </a:moveTo>
                  <a:lnTo>
                    <a:pt x="56" y="1964"/>
                  </a:lnTo>
                  <a:lnTo>
                    <a:pt x="116" y="2014"/>
                  </a:lnTo>
                  <a:lnTo>
                    <a:pt x="115" y="2014"/>
                  </a:lnTo>
                  <a:close/>
                  <a:moveTo>
                    <a:pt x="988" y="2045"/>
                  </a:moveTo>
                  <a:lnTo>
                    <a:pt x="974" y="2082"/>
                  </a:lnTo>
                  <a:lnTo>
                    <a:pt x="912" y="2074"/>
                  </a:lnTo>
                  <a:lnTo>
                    <a:pt x="875" y="2068"/>
                  </a:lnTo>
                  <a:lnTo>
                    <a:pt x="914" y="2050"/>
                  </a:lnTo>
                  <a:lnTo>
                    <a:pt x="872" y="2068"/>
                  </a:lnTo>
                  <a:lnTo>
                    <a:pt x="906" y="2000"/>
                  </a:lnTo>
                  <a:lnTo>
                    <a:pt x="943" y="1927"/>
                  </a:lnTo>
                  <a:lnTo>
                    <a:pt x="1001" y="2009"/>
                  </a:lnTo>
                  <a:lnTo>
                    <a:pt x="1002" y="2009"/>
                  </a:lnTo>
                  <a:lnTo>
                    <a:pt x="1001" y="2011"/>
                  </a:lnTo>
                  <a:lnTo>
                    <a:pt x="1002" y="2012"/>
                  </a:lnTo>
                  <a:lnTo>
                    <a:pt x="1001" y="2012"/>
                  </a:lnTo>
                  <a:close/>
                  <a:moveTo>
                    <a:pt x="1001" y="2009"/>
                  </a:moveTo>
                  <a:lnTo>
                    <a:pt x="1001" y="2011"/>
                  </a:lnTo>
                  <a:lnTo>
                    <a:pt x="1001" y="2012"/>
                  </a:lnTo>
                  <a:lnTo>
                    <a:pt x="914" y="2050"/>
                  </a:lnTo>
                  <a:close/>
                  <a:moveTo>
                    <a:pt x="1030" y="2201"/>
                  </a:moveTo>
                  <a:lnTo>
                    <a:pt x="991" y="2178"/>
                  </a:lnTo>
                  <a:lnTo>
                    <a:pt x="1061" y="2099"/>
                  </a:lnTo>
                  <a:lnTo>
                    <a:pt x="1078" y="2082"/>
                  </a:lnTo>
                  <a:lnTo>
                    <a:pt x="1070" y="2223"/>
                  </a:lnTo>
                  <a:close/>
                  <a:moveTo>
                    <a:pt x="816" y="2754"/>
                  </a:moveTo>
                  <a:lnTo>
                    <a:pt x="782" y="2745"/>
                  </a:lnTo>
                  <a:lnTo>
                    <a:pt x="827" y="2672"/>
                  </a:lnTo>
                  <a:lnTo>
                    <a:pt x="850" y="2765"/>
                  </a:lnTo>
                  <a:close/>
                  <a:moveTo>
                    <a:pt x="477" y="1633"/>
                  </a:moveTo>
                  <a:lnTo>
                    <a:pt x="446" y="1727"/>
                  </a:lnTo>
                  <a:lnTo>
                    <a:pt x="387" y="1667"/>
                  </a:lnTo>
                  <a:lnTo>
                    <a:pt x="384" y="1662"/>
                  </a:lnTo>
                  <a:lnTo>
                    <a:pt x="435" y="1645"/>
                  </a:lnTo>
                  <a:close/>
                  <a:moveTo>
                    <a:pt x="974" y="2085"/>
                  </a:moveTo>
                  <a:lnTo>
                    <a:pt x="985" y="2170"/>
                  </a:lnTo>
                  <a:lnTo>
                    <a:pt x="985" y="2175"/>
                  </a:lnTo>
                  <a:lnTo>
                    <a:pt x="988" y="2175"/>
                  </a:lnTo>
                  <a:lnTo>
                    <a:pt x="979" y="2263"/>
                  </a:lnTo>
                  <a:lnTo>
                    <a:pt x="903" y="2158"/>
                  </a:lnTo>
                  <a:lnTo>
                    <a:pt x="920" y="2161"/>
                  </a:lnTo>
                  <a:lnTo>
                    <a:pt x="962" y="2170"/>
                  </a:lnTo>
                  <a:lnTo>
                    <a:pt x="900" y="2156"/>
                  </a:lnTo>
                  <a:lnTo>
                    <a:pt x="872" y="2074"/>
                  </a:lnTo>
                  <a:lnTo>
                    <a:pt x="971" y="2087"/>
                  </a:lnTo>
                  <a:close/>
                  <a:moveTo>
                    <a:pt x="985" y="2175"/>
                  </a:moveTo>
                  <a:lnTo>
                    <a:pt x="962" y="2170"/>
                  </a:lnTo>
                  <a:close/>
                  <a:moveTo>
                    <a:pt x="929" y="2127"/>
                  </a:moveTo>
                  <a:lnTo>
                    <a:pt x="971" y="2087"/>
                  </a:lnTo>
                  <a:lnTo>
                    <a:pt x="974" y="2088"/>
                  </a:lnTo>
                  <a:lnTo>
                    <a:pt x="900" y="2156"/>
                  </a:lnTo>
                  <a:close/>
                  <a:moveTo>
                    <a:pt x="440" y="1732"/>
                  </a:moveTo>
                  <a:lnTo>
                    <a:pt x="401" y="1760"/>
                  </a:lnTo>
                  <a:lnTo>
                    <a:pt x="387" y="1693"/>
                  </a:lnTo>
                  <a:lnTo>
                    <a:pt x="385" y="1685"/>
                  </a:lnTo>
                  <a:lnTo>
                    <a:pt x="395" y="1738"/>
                  </a:lnTo>
                  <a:lnTo>
                    <a:pt x="401" y="1763"/>
                  </a:lnTo>
                  <a:lnTo>
                    <a:pt x="330" y="1732"/>
                  </a:lnTo>
                  <a:lnTo>
                    <a:pt x="297" y="1718"/>
                  </a:lnTo>
                  <a:lnTo>
                    <a:pt x="367" y="1676"/>
                  </a:lnTo>
                  <a:lnTo>
                    <a:pt x="381" y="1665"/>
                  </a:lnTo>
                  <a:lnTo>
                    <a:pt x="382" y="1668"/>
                  </a:lnTo>
                  <a:lnTo>
                    <a:pt x="443" y="1729"/>
                  </a:lnTo>
                  <a:close/>
                  <a:moveTo>
                    <a:pt x="381" y="1667"/>
                  </a:moveTo>
                  <a:lnTo>
                    <a:pt x="382" y="1668"/>
                  </a:lnTo>
                  <a:lnTo>
                    <a:pt x="385" y="1685"/>
                  </a:lnTo>
                  <a:close/>
                  <a:moveTo>
                    <a:pt x="584" y="1741"/>
                  </a:moveTo>
                  <a:lnTo>
                    <a:pt x="703" y="1797"/>
                  </a:lnTo>
                  <a:lnTo>
                    <a:pt x="607" y="1828"/>
                  </a:lnTo>
                  <a:close/>
                  <a:moveTo>
                    <a:pt x="610" y="1831"/>
                  </a:moveTo>
                  <a:lnTo>
                    <a:pt x="706" y="1800"/>
                  </a:lnTo>
                  <a:lnTo>
                    <a:pt x="697" y="1885"/>
                  </a:lnTo>
                  <a:close/>
                  <a:moveTo>
                    <a:pt x="723" y="1848"/>
                  </a:moveTo>
                  <a:lnTo>
                    <a:pt x="700" y="1879"/>
                  </a:lnTo>
                  <a:lnTo>
                    <a:pt x="709" y="1803"/>
                  </a:lnTo>
                  <a:lnTo>
                    <a:pt x="728" y="1845"/>
                  </a:lnTo>
                  <a:close/>
                  <a:moveTo>
                    <a:pt x="728" y="1848"/>
                  </a:moveTo>
                  <a:lnTo>
                    <a:pt x="745" y="1873"/>
                  </a:lnTo>
                  <a:lnTo>
                    <a:pt x="807" y="1969"/>
                  </a:lnTo>
                  <a:lnTo>
                    <a:pt x="757" y="1930"/>
                  </a:lnTo>
                  <a:lnTo>
                    <a:pt x="703" y="1885"/>
                  </a:lnTo>
                  <a:lnTo>
                    <a:pt x="717" y="1865"/>
                  </a:lnTo>
                  <a:close/>
                  <a:moveTo>
                    <a:pt x="807" y="1975"/>
                  </a:moveTo>
                  <a:lnTo>
                    <a:pt x="686" y="2043"/>
                  </a:lnTo>
                  <a:lnTo>
                    <a:pt x="700" y="1887"/>
                  </a:lnTo>
                  <a:lnTo>
                    <a:pt x="740" y="1921"/>
                  </a:lnTo>
                  <a:close/>
                  <a:moveTo>
                    <a:pt x="291" y="1972"/>
                  </a:moveTo>
                  <a:lnTo>
                    <a:pt x="164" y="1890"/>
                  </a:lnTo>
                  <a:lnTo>
                    <a:pt x="282" y="1837"/>
                  </a:lnTo>
                  <a:close/>
                  <a:moveTo>
                    <a:pt x="297" y="1721"/>
                  </a:moveTo>
                  <a:lnTo>
                    <a:pt x="398" y="1766"/>
                  </a:lnTo>
                  <a:lnTo>
                    <a:pt x="373" y="1780"/>
                  </a:lnTo>
                  <a:lnTo>
                    <a:pt x="347" y="1794"/>
                  </a:lnTo>
                  <a:lnTo>
                    <a:pt x="311" y="1741"/>
                  </a:lnTo>
                  <a:close/>
                  <a:moveTo>
                    <a:pt x="562" y="1851"/>
                  </a:moveTo>
                  <a:lnTo>
                    <a:pt x="604" y="1961"/>
                  </a:lnTo>
                  <a:lnTo>
                    <a:pt x="556" y="1902"/>
                  </a:lnTo>
                  <a:lnTo>
                    <a:pt x="548" y="1817"/>
                  </a:lnTo>
                  <a:close/>
                  <a:moveTo>
                    <a:pt x="697" y="1887"/>
                  </a:moveTo>
                  <a:lnTo>
                    <a:pt x="683" y="2040"/>
                  </a:lnTo>
                  <a:lnTo>
                    <a:pt x="652" y="2009"/>
                  </a:lnTo>
                  <a:lnTo>
                    <a:pt x="610" y="1966"/>
                  </a:lnTo>
                  <a:lnTo>
                    <a:pt x="635" y="1944"/>
                  </a:lnTo>
                  <a:close/>
                  <a:moveTo>
                    <a:pt x="356" y="1992"/>
                  </a:moveTo>
                  <a:lnTo>
                    <a:pt x="342" y="2014"/>
                  </a:lnTo>
                  <a:lnTo>
                    <a:pt x="339" y="1958"/>
                  </a:lnTo>
                  <a:lnTo>
                    <a:pt x="350" y="1981"/>
                  </a:lnTo>
                  <a:close/>
                  <a:moveTo>
                    <a:pt x="680" y="2045"/>
                  </a:moveTo>
                  <a:lnTo>
                    <a:pt x="567" y="2099"/>
                  </a:lnTo>
                  <a:lnTo>
                    <a:pt x="567" y="2096"/>
                  </a:lnTo>
                  <a:lnTo>
                    <a:pt x="610" y="1969"/>
                  </a:lnTo>
                  <a:lnTo>
                    <a:pt x="645" y="2006"/>
                  </a:lnTo>
                  <a:lnTo>
                    <a:pt x="669" y="2032"/>
                  </a:lnTo>
                  <a:lnTo>
                    <a:pt x="677" y="2041"/>
                  </a:lnTo>
                  <a:lnTo>
                    <a:pt x="679" y="2044"/>
                  </a:lnTo>
                  <a:lnTo>
                    <a:pt x="680" y="2044"/>
                  </a:lnTo>
                  <a:close/>
                  <a:moveTo>
                    <a:pt x="359" y="1890"/>
                  </a:moveTo>
                  <a:lnTo>
                    <a:pt x="418" y="1862"/>
                  </a:lnTo>
                  <a:lnTo>
                    <a:pt x="440" y="1918"/>
                  </a:lnTo>
                  <a:lnTo>
                    <a:pt x="443" y="1921"/>
                  </a:lnTo>
                  <a:lnTo>
                    <a:pt x="440" y="1921"/>
                  </a:lnTo>
                  <a:close/>
                  <a:moveTo>
                    <a:pt x="347" y="1800"/>
                  </a:moveTo>
                  <a:lnTo>
                    <a:pt x="415" y="1859"/>
                  </a:lnTo>
                  <a:lnTo>
                    <a:pt x="376" y="1876"/>
                  </a:lnTo>
                  <a:lnTo>
                    <a:pt x="353" y="1887"/>
                  </a:lnTo>
                  <a:lnTo>
                    <a:pt x="285" y="1837"/>
                  </a:lnTo>
                  <a:lnTo>
                    <a:pt x="344" y="1800"/>
                  </a:lnTo>
                  <a:lnTo>
                    <a:pt x="347" y="1829"/>
                  </a:lnTo>
                  <a:close/>
                  <a:moveTo>
                    <a:pt x="347" y="1837"/>
                  </a:moveTo>
                  <a:lnTo>
                    <a:pt x="347" y="1829"/>
                  </a:lnTo>
                  <a:lnTo>
                    <a:pt x="353" y="1887"/>
                  </a:lnTo>
                  <a:close/>
                  <a:moveTo>
                    <a:pt x="584" y="1978"/>
                  </a:moveTo>
                  <a:lnTo>
                    <a:pt x="604" y="1969"/>
                  </a:lnTo>
                  <a:lnTo>
                    <a:pt x="536" y="2034"/>
                  </a:lnTo>
                  <a:lnTo>
                    <a:pt x="528" y="2000"/>
                  </a:lnTo>
                  <a:close/>
                  <a:moveTo>
                    <a:pt x="607" y="1972"/>
                  </a:moveTo>
                  <a:lnTo>
                    <a:pt x="565" y="2099"/>
                  </a:lnTo>
                  <a:lnTo>
                    <a:pt x="536" y="2037"/>
                  </a:lnTo>
                  <a:close/>
                  <a:moveTo>
                    <a:pt x="607" y="1966"/>
                  </a:moveTo>
                  <a:lnTo>
                    <a:pt x="525" y="2000"/>
                  </a:lnTo>
                  <a:lnTo>
                    <a:pt x="553" y="1904"/>
                  </a:lnTo>
                  <a:lnTo>
                    <a:pt x="582" y="1941"/>
                  </a:lnTo>
                  <a:close/>
                  <a:moveTo>
                    <a:pt x="553" y="1902"/>
                  </a:moveTo>
                  <a:lnTo>
                    <a:pt x="525" y="1998"/>
                  </a:lnTo>
                  <a:lnTo>
                    <a:pt x="446" y="1924"/>
                  </a:lnTo>
                  <a:lnTo>
                    <a:pt x="469" y="1918"/>
                  </a:lnTo>
                  <a:close/>
                  <a:moveTo>
                    <a:pt x="443" y="1918"/>
                  </a:moveTo>
                  <a:lnTo>
                    <a:pt x="421" y="1859"/>
                  </a:lnTo>
                  <a:lnTo>
                    <a:pt x="440" y="1845"/>
                  </a:lnTo>
                  <a:lnTo>
                    <a:pt x="477" y="1817"/>
                  </a:lnTo>
                  <a:lnTo>
                    <a:pt x="471" y="1837"/>
                  </a:lnTo>
                  <a:close/>
                  <a:moveTo>
                    <a:pt x="455" y="1831"/>
                  </a:moveTo>
                  <a:lnTo>
                    <a:pt x="418" y="1859"/>
                  </a:lnTo>
                  <a:lnTo>
                    <a:pt x="417" y="1856"/>
                  </a:lnTo>
                  <a:lnTo>
                    <a:pt x="350" y="1797"/>
                  </a:lnTo>
                  <a:lnTo>
                    <a:pt x="401" y="1766"/>
                  </a:lnTo>
                  <a:lnTo>
                    <a:pt x="402" y="1769"/>
                  </a:lnTo>
                  <a:lnTo>
                    <a:pt x="474" y="1817"/>
                  </a:lnTo>
                  <a:close/>
                  <a:moveTo>
                    <a:pt x="401" y="1769"/>
                  </a:moveTo>
                  <a:lnTo>
                    <a:pt x="402" y="1769"/>
                  </a:lnTo>
                  <a:lnTo>
                    <a:pt x="418" y="1856"/>
                  </a:lnTo>
                  <a:lnTo>
                    <a:pt x="417" y="1856"/>
                  </a:lnTo>
                  <a:close/>
                  <a:moveTo>
                    <a:pt x="356" y="1893"/>
                  </a:moveTo>
                  <a:lnTo>
                    <a:pt x="438" y="1924"/>
                  </a:lnTo>
                  <a:lnTo>
                    <a:pt x="336" y="1950"/>
                  </a:lnTo>
                  <a:lnTo>
                    <a:pt x="346" y="1912"/>
                  </a:lnTo>
                  <a:lnTo>
                    <a:pt x="339" y="1935"/>
                  </a:lnTo>
                  <a:lnTo>
                    <a:pt x="333" y="1952"/>
                  </a:lnTo>
                  <a:lnTo>
                    <a:pt x="297" y="1975"/>
                  </a:lnTo>
                  <a:lnTo>
                    <a:pt x="344" y="1907"/>
                  </a:lnTo>
                  <a:lnTo>
                    <a:pt x="350" y="1899"/>
                  </a:lnTo>
                  <a:lnTo>
                    <a:pt x="348" y="1906"/>
                  </a:lnTo>
                  <a:close/>
                  <a:moveTo>
                    <a:pt x="347" y="1907"/>
                  </a:moveTo>
                  <a:lnTo>
                    <a:pt x="348" y="1906"/>
                  </a:lnTo>
                  <a:lnTo>
                    <a:pt x="346" y="1912"/>
                  </a:lnTo>
                  <a:close/>
                  <a:moveTo>
                    <a:pt x="438" y="1927"/>
                  </a:moveTo>
                  <a:lnTo>
                    <a:pt x="356" y="1992"/>
                  </a:lnTo>
                  <a:lnTo>
                    <a:pt x="339" y="1958"/>
                  </a:lnTo>
                  <a:lnTo>
                    <a:pt x="336" y="1952"/>
                  </a:lnTo>
                  <a:close/>
                  <a:moveTo>
                    <a:pt x="443" y="1927"/>
                  </a:moveTo>
                  <a:lnTo>
                    <a:pt x="505" y="1986"/>
                  </a:lnTo>
                  <a:lnTo>
                    <a:pt x="522" y="2003"/>
                  </a:lnTo>
                  <a:lnTo>
                    <a:pt x="519" y="2004"/>
                  </a:lnTo>
                  <a:lnTo>
                    <a:pt x="434" y="2121"/>
                  </a:lnTo>
                  <a:lnTo>
                    <a:pt x="435" y="2127"/>
                  </a:lnTo>
                  <a:lnTo>
                    <a:pt x="432" y="2124"/>
                  </a:lnTo>
                  <a:lnTo>
                    <a:pt x="350" y="2026"/>
                  </a:lnTo>
                  <a:lnTo>
                    <a:pt x="344" y="2020"/>
                  </a:lnTo>
                  <a:lnTo>
                    <a:pt x="426" y="2015"/>
                  </a:lnTo>
                  <a:lnTo>
                    <a:pt x="426" y="2012"/>
                  </a:lnTo>
                  <a:lnTo>
                    <a:pt x="432" y="2011"/>
                  </a:lnTo>
                  <a:close/>
                  <a:moveTo>
                    <a:pt x="432" y="2014"/>
                  </a:moveTo>
                  <a:lnTo>
                    <a:pt x="432" y="2011"/>
                  </a:lnTo>
                  <a:lnTo>
                    <a:pt x="514" y="2003"/>
                  </a:lnTo>
                  <a:lnTo>
                    <a:pt x="519" y="2003"/>
                  </a:lnTo>
                  <a:lnTo>
                    <a:pt x="519" y="2004"/>
                  </a:lnTo>
                  <a:close/>
                  <a:moveTo>
                    <a:pt x="553" y="1899"/>
                  </a:moveTo>
                  <a:lnTo>
                    <a:pt x="446" y="1921"/>
                  </a:lnTo>
                  <a:lnTo>
                    <a:pt x="480" y="1817"/>
                  </a:lnTo>
                  <a:lnTo>
                    <a:pt x="534" y="1879"/>
                  </a:lnTo>
                  <a:close/>
                  <a:moveTo>
                    <a:pt x="285" y="1837"/>
                  </a:moveTo>
                  <a:lnTo>
                    <a:pt x="353" y="1890"/>
                  </a:lnTo>
                  <a:lnTo>
                    <a:pt x="294" y="1972"/>
                  </a:lnTo>
                  <a:lnTo>
                    <a:pt x="291" y="1916"/>
                  </a:lnTo>
                  <a:close/>
                  <a:moveTo>
                    <a:pt x="359" y="1992"/>
                  </a:moveTo>
                  <a:lnTo>
                    <a:pt x="435" y="1933"/>
                  </a:lnTo>
                  <a:lnTo>
                    <a:pt x="440" y="1927"/>
                  </a:lnTo>
                  <a:lnTo>
                    <a:pt x="426" y="2012"/>
                  </a:lnTo>
                  <a:lnTo>
                    <a:pt x="373" y="1998"/>
                  </a:lnTo>
                  <a:close/>
                  <a:moveTo>
                    <a:pt x="562" y="2102"/>
                  </a:moveTo>
                  <a:lnTo>
                    <a:pt x="438" y="2127"/>
                  </a:lnTo>
                  <a:lnTo>
                    <a:pt x="534" y="2040"/>
                  </a:lnTo>
                  <a:close/>
                  <a:moveTo>
                    <a:pt x="677" y="2048"/>
                  </a:moveTo>
                  <a:lnTo>
                    <a:pt x="584" y="2204"/>
                  </a:lnTo>
                  <a:lnTo>
                    <a:pt x="578" y="2172"/>
                  </a:lnTo>
                  <a:lnTo>
                    <a:pt x="584" y="2206"/>
                  </a:lnTo>
                  <a:lnTo>
                    <a:pt x="440" y="2130"/>
                  </a:lnTo>
                  <a:lnTo>
                    <a:pt x="565" y="2105"/>
                  </a:lnTo>
                  <a:lnTo>
                    <a:pt x="567" y="2115"/>
                  </a:lnTo>
                  <a:lnTo>
                    <a:pt x="565" y="2102"/>
                  </a:lnTo>
                  <a:close/>
                  <a:moveTo>
                    <a:pt x="567" y="2115"/>
                  </a:moveTo>
                  <a:lnTo>
                    <a:pt x="570" y="2127"/>
                  </a:lnTo>
                  <a:lnTo>
                    <a:pt x="578" y="2172"/>
                  </a:lnTo>
                  <a:close/>
                  <a:moveTo>
                    <a:pt x="697" y="1885"/>
                  </a:moveTo>
                  <a:lnTo>
                    <a:pt x="613" y="1964"/>
                  </a:lnTo>
                  <a:lnTo>
                    <a:pt x="610" y="1834"/>
                  </a:lnTo>
                  <a:lnTo>
                    <a:pt x="655" y="1859"/>
                  </a:lnTo>
                  <a:close/>
                  <a:moveTo>
                    <a:pt x="604" y="1831"/>
                  </a:moveTo>
                  <a:lnTo>
                    <a:pt x="607" y="1958"/>
                  </a:lnTo>
                  <a:lnTo>
                    <a:pt x="548" y="1808"/>
                  </a:lnTo>
                  <a:close/>
                  <a:moveTo>
                    <a:pt x="553" y="1896"/>
                  </a:moveTo>
                  <a:lnTo>
                    <a:pt x="483" y="1814"/>
                  </a:lnTo>
                  <a:lnTo>
                    <a:pt x="545" y="1806"/>
                  </a:lnTo>
                  <a:lnTo>
                    <a:pt x="553" y="1882"/>
                  </a:lnTo>
                  <a:close/>
                  <a:moveTo>
                    <a:pt x="477" y="1811"/>
                  </a:moveTo>
                  <a:lnTo>
                    <a:pt x="404" y="1763"/>
                  </a:lnTo>
                  <a:lnTo>
                    <a:pt x="446" y="1732"/>
                  </a:lnTo>
                  <a:close/>
                  <a:moveTo>
                    <a:pt x="294" y="1721"/>
                  </a:moveTo>
                  <a:lnTo>
                    <a:pt x="344" y="1797"/>
                  </a:lnTo>
                  <a:lnTo>
                    <a:pt x="305" y="1823"/>
                  </a:lnTo>
                  <a:lnTo>
                    <a:pt x="285" y="1834"/>
                  </a:lnTo>
                  <a:lnTo>
                    <a:pt x="288" y="1808"/>
                  </a:lnTo>
                  <a:close/>
                  <a:moveTo>
                    <a:pt x="291" y="1975"/>
                  </a:moveTo>
                  <a:lnTo>
                    <a:pt x="198" y="2034"/>
                  </a:lnTo>
                  <a:lnTo>
                    <a:pt x="164" y="1893"/>
                  </a:lnTo>
                  <a:close/>
                  <a:moveTo>
                    <a:pt x="342" y="2017"/>
                  </a:moveTo>
                  <a:lnTo>
                    <a:pt x="356" y="1995"/>
                  </a:lnTo>
                  <a:lnTo>
                    <a:pt x="421" y="2012"/>
                  </a:lnTo>
                  <a:close/>
                  <a:moveTo>
                    <a:pt x="432" y="2124"/>
                  </a:moveTo>
                  <a:lnTo>
                    <a:pt x="426" y="2015"/>
                  </a:lnTo>
                  <a:lnTo>
                    <a:pt x="429" y="2014"/>
                  </a:lnTo>
                  <a:lnTo>
                    <a:pt x="434" y="2121"/>
                  </a:lnTo>
                  <a:close/>
                  <a:moveTo>
                    <a:pt x="525" y="2003"/>
                  </a:moveTo>
                  <a:lnTo>
                    <a:pt x="534" y="2037"/>
                  </a:lnTo>
                  <a:lnTo>
                    <a:pt x="443" y="2122"/>
                  </a:lnTo>
                  <a:lnTo>
                    <a:pt x="455" y="2105"/>
                  </a:lnTo>
                  <a:close/>
                  <a:moveTo>
                    <a:pt x="593" y="2195"/>
                  </a:moveTo>
                  <a:lnTo>
                    <a:pt x="683" y="2045"/>
                  </a:lnTo>
                  <a:lnTo>
                    <a:pt x="709" y="2062"/>
                  </a:lnTo>
                  <a:close/>
                  <a:moveTo>
                    <a:pt x="731" y="1845"/>
                  </a:moveTo>
                  <a:lnTo>
                    <a:pt x="804" y="1845"/>
                  </a:lnTo>
                  <a:lnTo>
                    <a:pt x="810" y="1972"/>
                  </a:lnTo>
                  <a:close/>
                  <a:moveTo>
                    <a:pt x="802" y="1842"/>
                  </a:moveTo>
                  <a:lnTo>
                    <a:pt x="728" y="1842"/>
                  </a:lnTo>
                  <a:lnTo>
                    <a:pt x="790" y="1760"/>
                  </a:lnTo>
                  <a:lnTo>
                    <a:pt x="802" y="1834"/>
                  </a:lnTo>
                  <a:close/>
                  <a:moveTo>
                    <a:pt x="483" y="1811"/>
                  </a:moveTo>
                  <a:lnTo>
                    <a:pt x="494" y="1760"/>
                  </a:lnTo>
                  <a:lnTo>
                    <a:pt x="500" y="1729"/>
                  </a:lnTo>
                  <a:lnTo>
                    <a:pt x="545" y="1806"/>
                  </a:lnTo>
                  <a:close/>
                  <a:moveTo>
                    <a:pt x="491" y="1758"/>
                  </a:moveTo>
                  <a:lnTo>
                    <a:pt x="480" y="1811"/>
                  </a:lnTo>
                  <a:lnTo>
                    <a:pt x="474" y="1797"/>
                  </a:lnTo>
                  <a:lnTo>
                    <a:pt x="449" y="1732"/>
                  </a:lnTo>
                  <a:lnTo>
                    <a:pt x="497" y="1729"/>
                  </a:lnTo>
                  <a:close/>
                  <a:moveTo>
                    <a:pt x="170" y="1746"/>
                  </a:moveTo>
                  <a:lnTo>
                    <a:pt x="294" y="1718"/>
                  </a:lnTo>
                  <a:lnTo>
                    <a:pt x="285" y="1831"/>
                  </a:lnTo>
                  <a:lnTo>
                    <a:pt x="223" y="1783"/>
                  </a:lnTo>
                  <a:close/>
                  <a:moveTo>
                    <a:pt x="161" y="1902"/>
                  </a:moveTo>
                  <a:lnTo>
                    <a:pt x="192" y="2037"/>
                  </a:lnTo>
                  <a:lnTo>
                    <a:pt x="153" y="2043"/>
                  </a:lnTo>
                  <a:close/>
                  <a:moveTo>
                    <a:pt x="294" y="1981"/>
                  </a:moveTo>
                  <a:lnTo>
                    <a:pt x="308" y="1995"/>
                  </a:lnTo>
                  <a:lnTo>
                    <a:pt x="336" y="2020"/>
                  </a:lnTo>
                  <a:lnTo>
                    <a:pt x="294" y="2029"/>
                  </a:lnTo>
                  <a:close/>
                  <a:moveTo>
                    <a:pt x="297" y="1975"/>
                  </a:moveTo>
                  <a:lnTo>
                    <a:pt x="336" y="1952"/>
                  </a:lnTo>
                  <a:lnTo>
                    <a:pt x="339" y="2014"/>
                  </a:lnTo>
                  <a:lnTo>
                    <a:pt x="308" y="1983"/>
                  </a:lnTo>
                  <a:close/>
                  <a:moveTo>
                    <a:pt x="711" y="2065"/>
                  </a:moveTo>
                  <a:lnTo>
                    <a:pt x="754" y="2136"/>
                  </a:lnTo>
                  <a:lnTo>
                    <a:pt x="771" y="2161"/>
                  </a:lnTo>
                  <a:lnTo>
                    <a:pt x="652" y="2189"/>
                  </a:lnTo>
                  <a:lnTo>
                    <a:pt x="635" y="2192"/>
                  </a:lnTo>
                  <a:lnTo>
                    <a:pt x="677" y="2122"/>
                  </a:lnTo>
                  <a:close/>
                  <a:moveTo>
                    <a:pt x="816" y="2587"/>
                  </a:moveTo>
                  <a:lnTo>
                    <a:pt x="745" y="2593"/>
                  </a:lnTo>
                  <a:lnTo>
                    <a:pt x="799" y="2542"/>
                  </a:lnTo>
                  <a:lnTo>
                    <a:pt x="807" y="2534"/>
                  </a:lnTo>
                  <a:lnTo>
                    <a:pt x="855" y="2587"/>
                  </a:lnTo>
                  <a:close/>
                  <a:moveTo>
                    <a:pt x="757" y="2816"/>
                  </a:moveTo>
                  <a:lnTo>
                    <a:pt x="723" y="2774"/>
                  </a:lnTo>
                  <a:lnTo>
                    <a:pt x="776" y="2748"/>
                  </a:lnTo>
                  <a:lnTo>
                    <a:pt x="759" y="2819"/>
                  </a:lnTo>
                  <a:close/>
                  <a:moveTo>
                    <a:pt x="573" y="2347"/>
                  </a:moveTo>
                  <a:lnTo>
                    <a:pt x="711" y="2297"/>
                  </a:lnTo>
                  <a:lnTo>
                    <a:pt x="703" y="2370"/>
                  </a:lnTo>
                  <a:lnTo>
                    <a:pt x="697" y="2412"/>
                  </a:lnTo>
                  <a:lnTo>
                    <a:pt x="596" y="2362"/>
                  </a:lnTo>
                  <a:close/>
                  <a:moveTo>
                    <a:pt x="816" y="2170"/>
                  </a:moveTo>
                  <a:lnTo>
                    <a:pt x="802" y="2167"/>
                  </a:lnTo>
                  <a:lnTo>
                    <a:pt x="773" y="2161"/>
                  </a:lnTo>
                  <a:lnTo>
                    <a:pt x="757" y="2133"/>
                  </a:lnTo>
                  <a:lnTo>
                    <a:pt x="717" y="2065"/>
                  </a:lnTo>
                  <a:lnTo>
                    <a:pt x="757" y="2068"/>
                  </a:lnTo>
                  <a:lnTo>
                    <a:pt x="868" y="2074"/>
                  </a:lnTo>
                  <a:lnTo>
                    <a:pt x="869" y="2071"/>
                  </a:lnTo>
                  <a:lnTo>
                    <a:pt x="892" y="2139"/>
                  </a:lnTo>
                  <a:lnTo>
                    <a:pt x="898" y="2156"/>
                  </a:lnTo>
                  <a:lnTo>
                    <a:pt x="819" y="2167"/>
                  </a:lnTo>
                  <a:lnTo>
                    <a:pt x="867" y="2076"/>
                  </a:lnTo>
                  <a:lnTo>
                    <a:pt x="861" y="2081"/>
                  </a:lnTo>
                  <a:close/>
                  <a:moveTo>
                    <a:pt x="864" y="2077"/>
                  </a:moveTo>
                  <a:lnTo>
                    <a:pt x="861" y="2081"/>
                  </a:lnTo>
                  <a:lnTo>
                    <a:pt x="773" y="2161"/>
                  </a:lnTo>
                  <a:close/>
                  <a:moveTo>
                    <a:pt x="804" y="2528"/>
                  </a:moveTo>
                  <a:lnTo>
                    <a:pt x="742" y="2587"/>
                  </a:lnTo>
                  <a:lnTo>
                    <a:pt x="768" y="2452"/>
                  </a:lnTo>
                  <a:lnTo>
                    <a:pt x="771" y="2455"/>
                  </a:lnTo>
                  <a:close/>
                  <a:moveTo>
                    <a:pt x="632" y="2195"/>
                  </a:moveTo>
                  <a:lnTo>
                    <a:pt x="771" y="2164"/>
                  </a:lnTo>
                  <a:lnTo>
                    <a:pt x="714" y="2294"/>
                  </a:lnTo>
                  <a:lnTo>
                    <a:pt x="711" y="2291"/>
                  </a:lnTo>
                  <a:close/>
                  <a:moveTo>
                    <a:pt x="765" y="2449"/>
                  </a:moveTo>
                  <a:lnTo>
                    <a:pt x="725" y="2497"/>
                  </a:lnTo>
                  <a:lnTo>
                    <a:pt x="681" y="2550"/>
                  </a:lnTo>
                  <a:lnTo>
                    <a:pt x="680" y="2553"/>
                  </a:lnTo>
                  <a:lnTo>
                    <a:pt x="610" y="2489"/>
                  </a:lnTo>
                  <a:lnTo>
                    <a:pt x="587" y="2472"/>
                  </a:lnTo>
                  <a:lnTo>
                    <a:pt x="700" y="2418"/>
                  </a:lnTo>
                  <a:lnTo>
                    <a:pt x="700" y="2415"/>
                  </a:lnTo>
                  <a:close/>
                  <a:moveTo>
                    <a:pt x="680" y="2551"/>
                  </a:moveTo>
                  <a:lnTo>
                    <a:pt x="700" y="2418"/>
                  </a:lnTo>
                  <a:lnTo>
                    <a:pt x="681" y="2550"/>
                  </a:lnTo>
                  <a:close/>
                  <a:moveTo>
                    <a:pt x="706" y="2415"/>
                  </a:moveTo>
                  <a:lnTo>
                    <a:pt x="810" y="2381"/>
                  </a:lnTo>
                  <a:lnTo>
                    <a:pt x="768" y="2446"/>
                  </a:lnTo>
                  <a:close/>
                  <a:moveTo>
                    <a:pt x="714" y="2706"/>
                  </a:moveTo>
                  <a:lnTo>
                    <a:pt x="742" y="2596"/>
                  </a:lnTo>
                  <a:lnTo>
                    <a:pt x="782" y="2658"/>
                  </a:lnTo>
                  <a:close/>
                  <a:moveTo>
                    <a:pt x="740" y="2590"/>
                  </a:moveTo>
                  <a:lnTo>
                    <a:pt x="700" y="2568"/>
                  </a:lnTo>
                  <a:lnTo>
                    <a:pt x="680" y="2556"/>
                  </a:lnTo>
                  <a:lnTo>
                    <a:pt x="765" y="2455"/>
                  </a:lnTo>
                  <a:close/>
                  <a:moveTo>
                    <a:pt x="810" y="2381"/>
                  </a:moveTo>
                  <a:lnTo>
                    <a:pt x="703" y="2415"/>
                  </a:lnTo>
                  <a:lnTo>
                    <a:pt x="714" y="2302"/>
                  </a:lnTo>
                  <a:close/>
                  <a:moveTo>
                    <a:pt x="717" y="2297"/>
                  </a:moveTo>
                  <a:lnTo>
                    <a:pt x="773" y="2170"/>
                  </a:lnTo>
                  <a:lnTo>
                    <a:pt x="778" y="2199"/>
                  </a:lnTo>
                  <a:lnTo>
                    <a:pt x="773" y="2167"/>
                  </a:lnTo>
                  <a:lnTo>
                    <a:pt x="816" y="2172"/>
                  </a:lnTo>
                  <a:lnTo>
                    <a:pt x="813" y="2187"/>
                  </a:lnTo>
                  <a:lnTo>
                    <a:pt x="794" y="2298"/>
                  </a:lnTo>
                  <a:lnTo>
                    <a:pt x="796" y="2311"/>
                  </a:lnTo>
                  <a:close/>
                  <a:moveTo>
                    <a:pt x="794" y="2298"/>
                  </a:moveTo>
                  <a:lnTo>
                    <a:pt x="793" y="2302"/>
                  </a:lnTo>
                  <a:lnTo>
                    <a:pt x="778" y="2199"/>
                  </a:lnTo>
                  <a:close/>
                  <a:moveTo>
                    <a:pt x="717" y="2299"/>
                  </a:moveTo>
                  <a:lnTo>
                    <a:pt x="793" y="2311"/>
                  </a:lnTo>
                  <a:lnTo>
                    <a:pt x="810" y="2376"/>
                  </a:lnTo>
                  <a:close/>
                  <a:moveTo>
                    <a:pt x="579" y="2305"/>
                  </a:moveTo>
                  <a:lnTo>
                    <a:pt x="630" y="2195"/>
                  </a:lnTo>
                  <a:lnTo>
                    <a:pt x="711" y="2294"/>
                  </a:lnTo>
                  <a:close/>
                  <a:moveTo>
                    <a:pt x="680" y="2559"/>
                  </a:moveTo>
                  <a:lnTo>
                    <a:pt x="740" y="2593"/>
                  </a:lnTo>
                  <a:lnTo>
                    <a:pt x="711" y="2703"/>
                  </a:lnTo>
                  <a:lnTo>
                    <a:pt x="700" y="2644"/>
                  </a:lnTo>
                  <a:close/>
                  <a:moveTo>
                    <a:pt x="776" y="2745"/>
                  </a:moveTo>
                  <a:lnTo>
                    <a:pt x="723" y="2771"/>
                  </a:lnTo>
                  <a:lnTo>
                    <a:pt x="714" y="2711"/>
                  </a:lnTo>
                  <a:close/>
                  <a:moveTo>
                    <a:pt x="776" y="2743"/>
                  </a:moveTo>
                  <a:lnTo>
                    <a:pt x="711" y="2709"/>
                  </a:lnTo>
                  <a:lnTo>
                    <a:pt x="779" y="2661"/>
                  </a:lnTo>
                  <a:lnTo>
                    <a:pt x="776" y="2723"/>
                  </a:lnTo>
                  <a:close/>
                  <a:moveTo>
                    <a:pt x="771" y="2452"/>
                  </a:moveTo>
                  <a:lnTo>
                    <a:pt x="799" y="2446"/>
                  </a:lnTo>
                  <a:lnTo>
                    <a:pt x="875" y="2432"/>
                  </a:lnTo>
                  <a:lnTo>
                    <a:pt x="807" y="2528"/>
                  </a:lnTo>
                  <a:close/>
                  <a:moveTo>
                    <a:pt x="844" y="2435"/>
                  </a:moveTo>
                  <a:lnTo>
                    <a:pt x="771" y="2449"/>
                  </a:lnTo>
                  <a:lnTo>
                    <a:pt x="785" y="2426"/>
                  </a:lnTo>
                  <a:lnTo>
                    <a:pt x="813" y="2384"/>
                  </a:lnTo>
                  <a:lnTo>
                    <a:pt x="875" y="2429"/>
                  </a:lnTo>
                  <a:close/>
                  <a:moveTo>
                    <a:pt x="796" y="2305"/>
                  </a:moveTo>
                  <a:lnTo>
                    <a:pt x="819" y="2172"/>
                  </a:lnTo>
                  <a:lnTo>
                    <a:pt x="864" y="2251"/>
                  </a:lnTo>
                  <a:close/>
                  <a:moveTo>
                    <a:pt x="703" y="2299"/>
                  </a:moveTo>
                  <a:lnTo>
                    <a:pt x="570" y="2347"/>
                  </a:lnTo>
                  <a:lnTo>
                    <a:pt x="576" y="2311"/>
                  </a:lnTo>
                  <a:close/>
                  <a:moveTo>
                    <a:pt x="677" y="2559"/>
                  </a:moveTo>
                  <a:lnTo>
                    <a:pt x="706" y="2697"/>
                  </a:lnTo>
                  <a:lnTo>
                    <a:pt x="644" y="2573"/>
                  </a:lnTo>
                  <a:lnTo>
                    <a:pt x="646" y="2572"/>
                  </a:lnTo>
                  <a:lnTo>
                    <a:pt x="590" y="2477"/>
                  </a:lnTo>
                  <a:lnTo>
                    <a:pt x="677" y="2556"/>
                  </a:lnTo>
                  <a:lnTo>
                    <a:pt x="656" y="2568"/>
                  </a:lnTo>
                  <a:close/>
                  <a:moveTo>
                    <a:pt x="656" y="2568"/>
                  </a:moveTo>
                  <a:lnTo>
                    <a:pt x="646" y="2573"/>
                  </a:lnTo>
                  <a:lnTo>
                    <a:pt x="646" y="2572"/>
                  </a:lnTo>
                  <a:close/>
                  <a:moveTo>
                    <a:pt x="788" y="2658"/>
                  </a:moveTo>
                  <a:lnTo>
                    <a:pt x="855" y="2590"/>
                  </a:lnTo>
                  <a:lnTo>
                    <a:pt x="827" y="2666"/>
                  </a:lnTo>
                  <a:close/>
                  <a:moveTo>
                    <a:pt x="855" y="2587"/>
                  </a:moveTo>
                  <a:lnTo>
                    <a:pt x="785" y="2658"/>
                  </a:lnTo>
                  <a:lnTo>
                    <a:pt x="745" y="2596"/>
                  </a:lnTo>
                  <a:lnTo>
                    <a:pt x="785" y="2593"/>
                  </a:lnTo>
                  <a:close/>
                  <a:moveTo>
                    <a:pt x="796" y="2311"/>
                  </a:moveTo>
                  <a:lnTo>
                    <a:pt x="864" y="2260"/>
                  </a:lnTo>
                  <a:lnTo>
                    <a:pt x="813" y="2376"/>
                  </a:lnTo>
                  <a:close/>
                  <a:moveTo>
                    <a:pt x="694" y="2415"/>
                  </a:moveTo>
                  <a:lnTo>
                    <a:pt x="584" y="2469"/>
                  </a:lnTo>
                  <a:lnTo>
                    <a:pt x="570" y="2350"/>
                  </a:lnTo>
                  <a:close/>
                  <a:moveTo>
                    <a:pt x="709" y="2711"/>
                  </a:moveTo>
                  <a:lnTo>
                    <a:pt x="711" y="2740"/>
                  </a:lnTo>
                  <a:lnTo>
                    <a:pt x="717" y="2774"/>
                  </a:lnTo>
                  <a:lnTo>
                    <a:pt x="661" y="2827"/>
                  </a:lnTo>
                  <a:lnTo>
                    <a:pt x="635" y="2745"/>
                  </a:lnTo>
                  <a:close/>
                  <a:moveTo>
                    <a:pt x="675" y="2759"/>
                  </a:moveTo>
                  <a:lnTo>
                    <a:pt x="635" y="2745"/>
                  </a:lnTo>
                  <a:lnTo>
                    <a:pt x="717" y="2774"/>
                  </a:lnTo>
                  <a:close/>
                  <a:moveTo>
                    <a:pt x="779" y="2740"/>
                  </a:moveTo>
                  <a:lnTo>
                    <a:pt x="785" y="2661"/>
                  </a:lnTo>
                  <a:lnTo>
                    <a:pt x="824" y="2669"/>
                  </a:lnTo>
                  <a:lnTo>
                    <a:pt x="793" y="2720"/>
                  </a:lnTo>
                  <a:close/>
                  <a:moveTo>
                    <a:pt x="810" y="2528"/>
                  </a:moveTo>
                  <a:lnTo>
                    <a:pt x="878" y="2432"/>
                  </a:lnTo>
                  <a:lnTo>
                    <a:pt x="886" y="2511"/>
                  </a:lnTo>
                  <a:lnTo>
                    <a:pt x="830" y="2522"/>
                  </a:lnTo>
                  <a:close/>
                  <a:moveTo>
                    <a:pt x="816" y="2381"/>
                  </a:moveTo>
                  <a:lnTo>
                    <a:pt x="855" y="2288"/>
                  </a:lnTo>
                  <a:lnTo>
                    <a:pt x="867" y="2263"/>
                  </a:lnTo>
                  <a:lnTo>
                    <a:pt x="878" y="2426"/>
                  </a:lnTo>
                  <a:close/>
                  <a:moveTo>
                    <a:pt x="867" y="2251"/>
                  </a:moveTo>
                  <a:lnTo>
                    <a:pt x="821" y="2170"/>
                  </a:lnTo>
                  <a:lnTo>
                    <a:pt x="900" y="2158"/>
                  </a:lnTo>
                  <a:close/>
                  <a:moveTo>
                    <a:pt x="868" y="2074"/>
                  </a:moveTo>
                  <a:lnTo>
                    <a:pt x="869" y="2074"/>
                  </a:lnTo>
                  <a:lnTo>
                    <a:pt x="867" y="2076"/>
                  </a:lnTo>
                  <a:close/>
                  <a:moveTo>
                    <a:pt x="799" y="1983"/>
                  </a:moveTo>
                  <a:lnTo>
                    <a:pt x="711" y="2060"/>
                  </a:lnTo>
                  <a:lnTo>
                    <a:pt x="686" y="2043"/>
                  </a:lnTo>
                  <a:close/>
                  <a:moveTo>
                    <a:pt x="788" y="1763"/>
                  </a:moveTo>
                  <a:lnTo>
                    <a:pt x="728" y="1842"/>
                  </a:lnTo>
                  <a:lnTo>
                    <a:pt x="709" y="1797"/>
                  </a:lnTo>
                  <a:lnTo>
                    <a:pt x="748" y="1780"/>
                  </a:lnTo>
                  <a:close/>
                  <a:moveTo>
                    <a:pt x="582" y="1741"/>
                  </a:moveTo>
                  <a:lnTo>
                    <a:pt x="604" y="1828"/>
                  </a:lnTo>
                  <a:lnTo>
                    <a:pt x="548" y="1806"/>
                  </a:lnTo>
                  <a:lnTo>
                    <a:pt x="570" y="1766"/>
                  </a:lnTo>
                  <a:close/>
                  <a:moveTo>
                    <a:pt x="215" y="1679"/>
                  </a:moveTo>
                  <a:lnTo>
                    <a:pt x="240" y="1690"/>
                  </a:lnTo>
                  <a:lnTo>
                    <a:pt x="260" y="1700"/>
                  </a:lnTo>
                  <a:close/>
                  <a:moveTo>
                    <a:pt x="167" y="1749"/>
                  </a:moveTo>
                  <a:lnTo>
                    <a:pt x="240" y="1803"/>
                  </a:lnTo>
                  <a:lnTo>
                    <a:pt x="282" y="1834"/>
                  </a:lnTo>
                  <a:lnTo>
                    <a:pt x="164" y="1887"/>
                  </a:lnTo>
                  <a:lnTo>
                    <a:pt x="164" y="1839"/>
                  </a:lnTo>
                  <a:close/>
                  <a:moveTo>
                    <a:pt x="291" y="1978"/>
                  </a:moveTo>
                  <a:lnTo>
                    <a:pt x="294" y="2029"/>
                  </a:lnTo>
                  <a:lnTo>
                    <a:pt x="201" y="2034"/>
                  </a:lnTo>
                  <a:close/>
                  <a:moveTo>
                    <a:pt x="590" y="2206"/>
                  </a:moveTo>
                  <a:lnTo>
                    <a:pt x="703" y="2077"/>
                  </a:lnTo>
                  <a:lnTo>
                    <a:pt x="661" y="2144"/>
                  </a:lnTo>
                  <a:lnTo>
                    <a:pt x="630" y="2195"/>
                  </a:lnTo>
                  <a:lnTo>
                    <a:pt x="604" y="2204"/>
                  </a:lnTo>
                  <a:close/>
                  <a:moveTo>
                    <a:pt x="646" y="2582"/>
                  </a:moveTo>
                  <a:lnTo>
                    <a:pt x="711" y="2709"/>
                  </a:lnTo>
                  <a:lnTo>
                    <a:pt x="638" y="2743"/>
                  </a:lnTo>
                  <a:lnTo>
                    <a:pt x="644" y="2635"/>
                  </a:lnTo>
                  <a:close/>
                  <a:moveTo>
                    <a:pt x="762" y="2819"/>
                  </a:moveTo>
                  <a:lnTo>
                    <a:pt x="779" y="2748"/>
                  </a:lnTo>
                  <a:lnTo>
                    <a:pt x="847" y="2768"/>
                  </a:lnTo>
                  <a:close/>
                  <a:moveTo>
                    <a:pt x="858" y="2582"/>
                  </a:moveTo>
                  <a:lnTo>
                    <a:pt x="810" y="2528"/>
                  </a:lnTo>
                  <a:lnTo>
                    <a:pt x="886" y="2511"/>
                  </a:lnTo>
                  <a:lnTo>
                    <a:pt x="861" y="2570"/>
                  </a:lnTo>
                  <a:close/>
                  <a:moveTo>
                    <a:pt x="867" y="2254"/>
                  </a:moveTo>
                  <a:lnTo>
                    <a:pt x="900" y="2161"/>
                  </a:lnTo>
                  <a:lnTo>
                    <a:pt x="979" y="2268"/>
                  </a:lnTo>
                  <a:close/>
                  <a:moveTo>
                    <a:pt x="714" y="2062"/>
                  </a:moveTo>
                  <a:lnTo>
                    <a:pt x="810" y="1978"/>
                  </a:lnTo>
                  <a:lnTo>
                    <a:pt x="867" y="2068"/>
                  </a:lnTo>
                  <a:close/>
                  <a:moveTo>
                    <a:pt x="813" y="1975"/>
                  </a:moveTo>
                  <a:lnTo>
                    <a:pt x="807" y="1848"/>
                  </a:lnTo>
                  <a:lnTo>
                    <a:pt x="940" y="1924"/>
                  </a:lnTo>
                  <a:lnTo>
                    <a:pt x="827" y="1969"/>
                  </a:lnTo>
                  <a:close/>
                  <a:moveTo>
                    <a:pt x="804" y="1842"/>
                  </a:moveTo>
                  <a:lnTo>
                    <a:pt x="793" y="1760"/>
                  </a:lnTo>
                  <a:lnTo>
                    <a:pt x="889" y="1825"/>
                  </a:lnTo>
                  <a:close/>
                  <a:moveTo>
                    <a:pt x="740" y="1780"/>
                  </a:moveTo>
                  <a:lnTo>
                    <a:pt x="706" y="1794"/>
                  </a:lnTo>
                  <a:lnTo>
                    <a:pt x="720" y="1679"/>
                  </a:lnTo>
                  <a:lnTo>
                    <a:pt x="788" y="1758"/>
                  </a:lnTo>
                  <a:close/>
                  <a:moveTo>
                    <a:pt x="703" y="1794"/>
                  </a:moveTo>
                  <a:lnTo>
                    <a:pt x="584" y="1738"/>
                  </a:lnTo>
                  <a:lnTo>
                    <a:pt x="630" y="1681"/>
                  </a:lnTo>
                  <a:lnTo>
                    <a:pt x="672" y="1746"/>
                  </a:lnTo>
                  <a:close/>
                  <a:moveTo>
                    <a:pt x="579" y="1738"/>
                  </a:moveTo>
                  <a:lnTo>
                    <a:pt x="559" y="1777"/>
                  </a:lnTo>
                  <a:lnTo>
                    <a:pt x="545" y="1803"/>
                  </a:lnTo>
                  <a:lnTo>
                    <a:pt x="500" y="1727"/>
                  </a:lnTo>
                  <a:close/>
                  <a:moveTo>
                    <a:pt x="339" y="2020"/>
                  </a:moveTo>
                  <a:lnTo>
                    <a:pt x="328" y="2130"/>
                  </a:lnTo>
                  <a:lnTo>
                    <a:pt x="297" y="2031"/>
                  </a:lnTo>
                  <a:close/>
                  <a:moveTo>
                    <a:pt x="336" y="2074"/>
                  </a:moveTo>
                  <a:lnTo>
                    <a:pt x="342" y="2023"/>
                  </a:lnTo>
                  <a:lnTo>
                    <a:pt x="432" y="2127"/>
                  </a:lnTo>
                  <a:lnTo>
                    <a:pt x="330" y="2133"/>
                  </a:lnTo>
                  <a:close/>
                  <a:moveTo>
                    <a:pt x="610" y="2204"/>
                  </a:moveTo>
                  <a:lnTo>
                    <a:pt x="627" y="2198"/>
                  </a:lnTo>
                  <a:lnTo>
                    <a:pt x="505" y="2336"/>
                  </a:lnTo>
                  <a:lnTo>
                    <a:pt x="587" y="2212"/>
                  </a:lnTo>
                  <a:close/>
                  <a:moveTo>
                    <a:pt x="731" y="2903"/>
                  </a:moveTo>
                  <a:lnTo>
                    <a:pt x="729" y="2901"/>
                  </a:lnTo>
                  <a:close/>
                  <a:moveTo>
                    <a:pt x="909" y="2630"/>
                  </a:moveTo>
                  <a:lnTo>
                    <a:pt x="830" y="2666"/>
                  </a:lnTo>
                  <a:lnTo>
                    <a:pt x="858" y="2587"/>
                  </a:lnTo>
                  <a:lnTo>
                    <a:pt x="864" y="2592"/>
                  </a:lnTo>
                  <a:lnTo>
                    <a:pt x="858" y="2584"/>
                  </a:lnTo>
                  <a:lnTo>
                    <a:pt x="886" y="2517"/>
                  </a:lnTo>
                  <a:lnTo>
                    <a:pt x="906" y="2627"/>
                  </a:lnTo>
                  <a:lnTo>
                    <a:pt x="890" y="2614"/>
                  </a:lnTo>
                  <a:close/>
                  <a:moveTo>
                    <a:pt x="878" y="2604"/>
                  </a:moveTo>
                  <a:lnTo>
                    <a:pt x="890" y="2614"/>
                  </a:lnTo>
                  <a:lnTo>
                    <a:pt x="867" y="2596"/>
                  </a:lnTo>
                  <a:lnTo>
                    <a:pt x="864" y="2592"/>
                  </a:lnTo>
                  <a:close/>
                  <a:moveTo>
                    <a:pt x="881" y="2429"/>
                  </a:moveTo>
                  <a:lnTo>
                    <a:pt x="982" y="2446"/>
                  </a:lnTo>
                  <a:lnTo>
                    <a:pt x="892" y="2508"/>
                  </a:lnTo>
                  <a:close/>
                  <a:moveTo>
                    <a:pt x="881" y="2426"/>
                  </a:moveTo>
                  <a:lnTo>
                    <a:pt x="909" y="2398"/>
                  </a:lnTo>
                  <a:lnTo>
                    <a:pt x="967" y="2346"/>
                  </a:lnTo>
                  <a:lnTo>
                    <a:pt x="968" y="2347"/>
                  </a:lnTo>
                  <a:lnTo>
                    <a:pt x="946" y="2370"/>
                  </a:lnTo>
                  <a:close/>
                  <a:moveTo>
                    <a:pt x="872" y="2314"/>
                  </a:moveTo>
                  <a:lnTo>
                    <a:pt x="869" y="2260"/>
                  </a:lnTo>
                  <a:lnTo>
                    <a:pt x="967" y="2346"/>
                  </a:lnTo>
                  <a:lnTo>
                    <a:pt x="968" y="2345"/>
                  </a:lnTo>
                  <a:lnTo>
                    <a:pt x="982" y="2443"/>
                  </a:lnTo>
                  <a:lnTo>
                    <a:pt x="940" y="2438"/>
                  </a:lnTo>
                  <a:lnTo>
                    <a:pt x="881" y="2426"/>
                  </a:lnTo>
                  <a:close/>
                  <a:moveTo>
                    <a:pt x="991" y="2181"/>
                  </a:moveTo>
                  <a:lnTo>
                    <a:pt x="1067" y="2226"/>
                  </a:lnTo>
                  <a:lnTo>
                    <a:pt x="982" y="2268"/>
                  </a:lnTo>
                  <a:close/>
                  <a:moveTo>
                    <a:pt x="1078" y="2079"/>
                  </a:moveTo>
                  <a:lnTo>
                    <a:pt x="1025" y="2139"/>
                  </a:lnTo>
                  <a:lnTo>
                    <a:pt x="991" y="2175"/>
                  </a:lnTo>
                  <a:lnTo>
                    <a:pt x="977" y="2085"/>
                  </a:lnTo>
                  <a:lnTo>
                    <a:pt x="1061" y="2079"/>
                  </a:lnTo>
                  <a:close/>
                  <a:moveTo>
                    <a:pt x="824" y="1995"/>
                  </a:moveTo>
                  <a:lnTo>
                    <a:pt x="813" y="1978"/>
                  </a:lnTo>
                  <a:lnTo>
                    <a:pt x="940" y="1924"/>
                  </a:lnTo>
                  <a:lnTo>
                    <a:pt x="869" y="2068"/>
                  </a:lnTo>
                  <a:close/>
                  <a:moveTo>
                    <a:pt x="793" y="1758"/>
                  </a:moveTo>
                  <a:lnTo>
                    <a:pt x="790" y="1687"/>
                  </a:lnTo>
                  <a:lnTo>
                    <a:pt x="790" y="1667"/>
                  </a:lnTo>
                  <a:lnTo>
                    <a:pt x="875" y="1727"/>
                  </a:lnTo>
                  <a:close/>
                  <a:moveTo>
                    <a:pt x="796" y="1670"/>
                  </a:moveTo>
                  <a:lnTo>
                    <a:pt x="884" y="1696"/>
                  </a:lnTo>
                  <a:lnTo>
                    <a:pt x="878" y="1727"/>
                  </a:lnTo>
                  <a:close/>
                  <a:moveTo>
                    <a:pt x="963" y="1529"/>
                  </a:moveTo>
                  <a:lnTo>
                    <a:pt x="909" y="1569"/>
                  </a:lnTo>
                  <a:lnTo>
                    <a:pt x="878" y="1504"/>
                  </a:lnTo>
                  <a:close/>
                  <a:moveTo>
                    <a:pt x="740" y="1475"/>
                  </a:moveTo>
                  <a:lnTo>
                    <a:pt x="692" y="1436"/>
                  </a:lnTo>
                  <a:lnTo>
                    <a:pt x="706" y="1444"/>
                  </a:lnTo>
                  <a:lnTo>
                    <a:pt x="754" y="1467"/>
                  </a:lnTo>
                  <a:lnTo>
                    <a:pt x="748" y="1470"/>
                  </a:lnTo>
                  <a:close/>
                  <a:moveTo>
                    <a:pt x="463" y="1348"/>
                  </a:moveTo>
                  <a:lnTo>
                    <a:pt x="415" y="1385"/>
                  </a:lnTo>
                  <a:lnTo>
                    <a:pt x="418" y="1284"/>
                  </a:lnTo>
                  <a:lnTo>
                    <a:pt x="421" y="1289"/>
                  </a:lnTo>
                  <a:close/>
                  <a:moveTo>
                    <a:pt x="793" y="840"/>
                  </a:moveTo>
                  <a:lnTo>
                    <a:pt x="855" y="897"/>
                  </a:lnTo>
                  <a:lnTo>
                    <a:pt x="793" y="908"/>
                  </a:lnTo>
                  <a:lnTo>
                    <a:pt x="793" y="894"/>
                  </a:lnTo>
                  <a:close/>
                  <a:moveTo>
                    <a:pt x="2502" y="368"/>
                  </a:moveTo>
                  <a:lnTo>
                    <a:pt x="2503" y="369"/>
                  </a:lnTo>
                  <a:lnTo>
                    <a:pt x="2388" y="330"/>
                  </a:lnTo>
                  <a:close/>
                  <a:moveTo>
                    <a:pt x="2738" y="564"/>
                  </a:moveTo>
                  <a:lnTo>
                    <a:pt x="2740" y="567"/>
                  </a:lnTo>
                  <a:lnTo>
                    <a:pt x="2537" y="434"/>
                  </a:lnTo>
                  <a:lnTo>
                    <a:pt x="2664" y="414"/>
                  </a:lnTo>
                  <a:close/>
                  <a:moveTo>
                    <a:pt x="3299" y="609"/>
                  </a:moveTo>
                  <a:lnTo>
                    <a:pt x="3206" y="640"/>
                  </a:lnTo>
                  <a:lnTo>
                    <a:pt x="3164" y="654"/>
                  </a:lnTo>
                  <a:lnTo>
                    <a:pt x="3164" y="578"/>
                  </a:lnTo>
                  <a:lnTo>
                    <a:pt x="3164" y="510"/>
                  </a:lnTo>
                  <a:close/>
                  <a:moveTo>
                    <a:pt x="2546" y="1346"/>
                  </a:moveTo>
                  <a:lnTo>
                    <a:pt x="2546" y="1337"/>
                  </a:lnTo>
                  <a:lnTo>
                    <a:pt x="2554" y="1264"/>
                  </a:lnTo>
                  <a:lnTo>
                    <a:pt x="2551" y="1266"/>
                  </a:lnTo>
                  <a:lnTo>
                    <a:pt x="2543" y="1334"/>
                  </a:lnTo>
                  <a:lnTo>
                    <a:pt x="2543" y="1351"/>
                  </a:lnTo>
                  <a:lnTo>
                    <a:pt x="2453" y="1340"/>
                  </a:lnTo>
                  <a:lnTo>
                    <a:pt x="2456" y="1337"/>
                  </a:lnTo>
                  <a:lnTo>
                    <a:pt x="2472" y="1269"/>
                  </a:lnTo>
                  <a:lnTo>
                    <a:pt x="2486" y="1219"/>
                  </a:lnTo>
                  <a:lnTo>
                    <a:pt x="2554" y="1264"/>
                  </a:lnTo>
                  <a:lnTo>
                    <a:pt x="2554" y="1261"/>
                  </a:lnTo>
                  <a:lnTo>
                    <a:pt x="2597" y="1188"/>
                  </a:lnTo>
                  <a:lnTo>
                    <a:pt x="2636" y="1123"/>
                  </a:lnTo>
                  <a:lnTo>
                    <a:pt x="2635" y="1126"/>
                  </a:lnTo>
                  <a:lnTo>
                    <a:pt x="2554" y="1261"/>
                  </a:lnTo>
                  <a:lnTo>
                    <a:pt x="2486" y="1216"/>
                  </a:lnTo>
                  <a:lnTo>
                    <a:pt x="2639" y="1120"/>
                  </a:lnTo>
                  <a:lnTo>
                    <a:pt x="2635" y="1126"/>
                  </a:lnTo>
                  <a:lnTo>
                    <a:pt x="2613" y="1224"/>
                  </a:lnTo>
                  <a:lnTo>
                    <a:pt x="2608" y="1250"/>
                  </a:lnTo>
                  <a:lnTo>
                    <a:pt x="2605" y="1250"/>
                  </a:lnTo>
                  <a:close/>
                  <a:moveTo>
                    <a:pt x="2554" y="1264"/>
                  </a:moveTo>
                  <a:close/>
                  <a:moveTo>
                    <a:pt x="2605" y="1250"/>
                  </a:moveTo>
                  <a:lnTo>
                    <a:pt x="2554" y="1261"/>
                  </a:lnTo>
                  <a:close/>
                  <a:moveTo>
                    <a:pt x="2526" y="1284"/>
                  </a:moveTo>
                  <a:lnTo>
                    <a:pt x="2551" y="1264"/>
                  </a:lnTo>
                  <a:lnTo>
                    <a:pt x="2551" y="1266"/>
                  </a:lnTo>
                  <a:lnTo>
                    <a:pt x="2455" y="1340"/>
                  </a:lnTo>
                  <a:lnTo>
                    <a:pt x="2456" y="1337"/>
                  </a:lnTo>
                  <a:close/>
                  <a:moveTo>
                    <a:pt x="965" y="1526"/>
                  </a:moveTo>
                  <a:lnTo>
                    <a:pt x="964" y="1526"/>
                  </a:lnTo>
                  <a:lnTo>
                    <a:pt x="961" y="1518"/>
                  </a:lnTo>
                  <a:close/>
                  <a:moveTo>
                    <a:pt x="878" y="1501"/>
                  </a:moveTo>
                  <a:lnTo>
                    <a:pt x="943" y="1473"/>
                  </a:lnTo>
                  <a:lnTo>
                    <a:pt x="946" y="1484"/>
                  </a:lnTo>
                  <a:lnTo>
                    <a:pt x="961" y="1518"/>
                  </a:lnTo>
                  <a:lnTo>
                    <a:pt x="946" y="1473"/>
                  </a:lnTo>
                  <a:lnTo>
                    <a:pt x="1050" y="1521"/>
                  </a:lnTo>
                  <a:lnTo>
                    <a:pt x="1025" y="1523"/>
                  </a:lnTo>
                  <a:lnTo>
                    <a:pt x="1056" y="1521"/>
                  </a:lnTo>
                  <a:lnTo>
                    <a:pt x="1078" y="1608"/>
                  </a:lnTo>
                  <a:lnTo>
                    <a:pt x="976" y="1528"/>
                  </a:lnTo>
                  <a:lnTo>
                    <a:pt x="965" y="1529"/>
                  </a:lnTo>
                  <a:lnTo>
                    <a:pt x="964" y="1526"/>
                  </a:lnTo>
                  <a:close/>
                  <a:moveTo>
                    <a:pt x="677" y="1427"/>
                  </a:moveTo>
                  <a:lnTo>
                    <a:pt x="641" y="1396"/>
                  </a:lnTo>
                  <a:lnTo>
                    <a:pt x="643" y="1396"/>
                  </a:lnTo>
                  <a:close/>
                  <a:moveTo>
                    <a:pt x="582" y="1346"/>
                  </a:moveTo>
                  <a:lnTo>
                    <a:pt x="545" y="1329"/>
                  </a:lnTo>
                  <a:lnTo>
                    <a:pt x="556" y="1320"/>
                  </a:lnTo>
                  <a:lnTo>
                    <a:pt x="567" y="1312"/>
                  </a:lnTo>
                  <a:lnTo>
                    <a:pt x="567" y="1315"/>
                  </a:lnTo>
                  <a:close/>
                  <a:moveTo>
                    <a:pt x="359" y="1334"/>
                  </a:moveTo>
                  <a:lnTo>
                    <a:pt x="415" y="1281"/>
                  </a:lnTo>
                  <a:lnTo>
                    <a:pt x="412" y="1385"/>
                  </a:lnTo>
                  <a:lnTo>
                    <a:pt x="347" y="1346"/>
                  </a:lnTo>
                  <a:close/>
                  <a:moveTo>
                    <a:pt x="838" y="832"/>
                  </a:moveTo>
                  <a:lnTo>
                    <a:pt x="878" y="826"/>
                  </a:lnTo>
                  <a:lnTo>
                    <a:pt x="858" y="891"/>
                  </a:lnTo>
                  <a:lnTo>
                    <a:pt x="796" y="835"/>
                  </a:lnTo>
                  <a:close/>
                  <a:moveTo>
                    <a:pt x="813" y="801"/>
                  </a:moveTo>
                  <a:lnTo>
                    <a:pt x="821" y="787"/>
                  </a:lnTo>
                  <a:lnTo>
                    <a:pt x="807" y="812"/>
                  </a:lnTo>
                  <a:lnTo>
                    <a:pt x="793" y="835"/>
                  </a:lnTo>
                  <a:close/>
                  <a:moveTo>
                    <a:pt x="610" y="790"/>
                  </a:moveTo>
                  <a:lnTo>
                    <a:pt x="570" y="821"/>
                  </a:lnTo>
                  <a:lnTo>
                    <a:pt x="590" y="742"/>
                  </a:lnTo>
                  <a:lnTo>
                    <a:pt x="593" y="745"/>
                  </a:lnTo>
                  <a:close/>
                  <a:moveTo>
                    <a:pt x="641" y="584"/>
                  </a:moveTo>
                  <a:lnTo>
                    <a:pt x="655" y="510"/>
                  </a:lnTo>
                  <a:lnTo>
                    <a:pt x="686" y="539"/>
                  </a:lnTo>
                  <a:close/>
                  <a:moveTo>
                    <a:pt x="692" y="541"/>
                  </a:moveTo>
                  <a:lnTo>
                    <a:pt x="802" y="603"/>
                  </a:lnTo>
                  <a:lnTo>
                    <a:pt x="762" y="612"/>
                  </a:lnTo>
                  <a:lnTo>
                    <a:pt x="703" y="623"/>
                  </a:lnTo>
                  <a:close/>
                  <a:moveTo>
                    <a:pt x="689" y="541"/>
                  </a:moveTo>
                  <a:lnTo>
                    <a:pt x="700" y="623"/>
                  </a:lnTo>
                  <a:lnTo>
                    <a:pt x="692" y="618"/>
                  </a:lnTo>
                  <a:lnTo>
                    <a:pt x="641" y="587"/>
                  </a:lnTo>
                  <a:lnTo>
                    <a:pt x="672" y="555"/>
                  </a:lnTo>
                  <a:close/>
                  <a:moveTo>
                    <a:pt x="686" y="685"/>
                  </a:moveTo>
                  <a:lnTo>
                    <a:pt x="641" y="589"/>
                  </a:lnTo>
                  <a:lnTo>
                    <a:pt x="680" y="615"/>
                  </a:lnTo>
                  <a:lnTo>
                    <a:pt x="700" y="626"/>
                  </a:lnTo>
                  <a:lnTo>
                    <a:pt x="697" y="634"/>
                  </a:lnTo>
                  <a:close/>
                  <a:moveTo>
                    <a:pt x="703" y="626"/>
                  </a:moveTo>
                  <a:lnTo>
                    <a:pt x="802" y="606"/>
                  </a:lnTo>
                  <a:lnTo>
                    <a:pt x="796" y="699"/>
                  </a:lnTo>
                  <a:close/>
                  <a:moveTo>
                    <a:pt x="807" y="609"/>
                  </a:moveTo>
                  <a:lnTo>
                    <a:pt x="850" y="649"/>
                  </a:lnTo>
                  <a:lnTo>
                    <a:pt x="878" y="674"/>
                  </a:lnTo>
                  <a:lnTo>
                    <a:pt x="900" y="756"/>
                  </a:lnTo>
                  <a:lnTo>
                    <a:pt x="802" y="702"/>
                  </a:lnTo>
                  <a:close/>
                  <a:moveTo>
                    <a:pt x="802" y="601"/>
                  </a:moveTo>
                  <a:lnTo>
                    <a:pt x="692" y="539"/>
                  </a:lnTo>
                  <a:lnTo>
                    <a:pt x="745" y="474"/>
                  </a:lnTo>
                  <a:lnTo>
                    <a:pt x="771" y="485"/>
                  </a:lnTo>
                  <a:lnTo>
                    <a:pt x="799" y="496"/>
                  </a:lnTo>
                  <a:lnTo>
                    <a:pt x="802" y="598"/>
                  </a:lnTo>
                  <a:lnTo>
                    <a:pt x="781" y="551"/>
                  </a:lnTo>
                  <a:close/>
                  <a:moveTo>
                    <a:pt x="759" y="502"/>
                  </a:moveTo>
                  <a:lnTo>
                    <a:pt x="781" y="551"/>
                  </a:lnTo>
                  <a:lnTo>
                    <a:pt x="745" y="474"/>
                  </a:lnTo>
                  <a:close/>
                  <a:moveTo>
                    <a:pt x="536" y="897"/>
                  </a:moveTo>
                  <a:lnTo>
                    <a:pt x="505" y="874"/>
                  </a:lnTo>
                  <a:lnTo>
                    <a:pt x="565" y="826"/>
                  </a:lnTo>
                  <a:lnTo>
                    <a:pt x="545" y="903"/>
                  </a:lnTo>
                  <a:close/>
                  <a:moveTo>
                    <a:pt x="542" y="905"/>
                  </a:moveTo>
                  <a:lnTo>
                    <a:pt x="474" y="956"/>
                  </a:lnTo>
                  <a:lnTo>
                    <a:pt x="503" y="877"/>
                  </a:lnTo>
                  <a:lnTo>
                    <a:pt x="517" y="886"/>
                  </a:lnTo>
                  <a:close/>
                  <a:moveTo>
                    <a:pt x="503" y="773"/>
                  </a:moveTo>
                  <a:lnTo>
                    <a:pt x="565" y="824"/>
                  </a:lnTo>
                  <a:lnTo>
                    <a:pt x="503" y="874"/>
                  </a:lnTo>
                  <a:close/>
                  <a:moveTo>
                    <a:pt x="505" y="770"/>
                  </a:moveTo>
                  <a:lnTo>
                    <a:pt x="534" y="759"/>
                  </a:lnTo>
                  <a:lnTo>
                    <a:pt x="590" y="736"/>
                  </a:lnTo>
                  <a:lnTo>
                    <a:pt x="567" y="818"/>
                  </a:lnTo>
                  <a:close/>
                  <a:moveTo>
                    <a:pt x="471" y="843"/>
                  </a:moveTo>
                  <a:lnTo>
                    <a:pt x="500" y="872"/>
                  </a:lnTo>
                  <a:lnTo>
                    <a:pt x="500" y="874"/>
                  </a:lnTo>
                  <a:close/>
                  <a:moveTo>
                    <a:pt x="500" y="776"/>
                  </a:moveTo>
                  <a:lnTo>
                    <a:pt x="500" y="872"/>
                  </a:lnTo>
                  <a:lnTo>
                    <a:pt x="503" y="874"/>
                  </a:lnTo>
                  <a:lnTo>
                    <a:pt x="497" y="877"/>
                  </a:lnTo>
                  <a:lnTo>
                    <a:pt x="432" y="908"/>
                  </a:lnTo>
                  <a:lnTo>
                    <a:pt x="452" y="824"/>
                  </a:lnTo>
                  <a:close/>
                  <a:moveTo>
                    <a:pt x="500" y="877"/>
                  </a:moveTo>
                  <a:lnTo>
                    <a:pt x="491" y="903"/>
                  </a:lnTo>
                  <a:lnTo>
                    <a:pt x="471" y="956"/>
                  </a:lnTo>
                  <a:lnTo>
                    <a:pt x="432" y="911"/>
                  </a:lnTo>
                  <a:close/>
                  <a:moveTo>
                    <a:pt x="700" y="629"/>
                  </a:moveTo>
                  <a:lnTo>
                    <a:pt x="711" y="637"/>
                  </a:lnTo>
                  <a:lnTo>
                    <a:pt x="793" y="702"/>
                  </a:lnTo>
                  <a:lnTo>
                    <a:pt x="686" y="691"/>
                  </a:lnTo>
                  <a:close/>
                  <a:moveTo>
                    <a:pt x="802" y="705"/>
                  </a:moveTo>
                  <a:lnTo>
                    <a:pt x="805" y="718"/>
                  </a:lnTo>
                  <a:close/>
                  <a:moveTo>
                    <a:pt x="827" y="787"/>
                  </a:moveTo>
                  <a:lnTo>
                    <a:pt x="900" y="761"/>
                  </a:lnTo>
                  <a:lnTo>
                    <a:pt x="881" y="824"/>
                  </a:lnTo>
                  <a:close/>
                  <a:moveTo>
                    <a:pt x="1109" y="733"/>
                  </a:moveTo>
                  <a:lnTo>
                    <a:pt x="1200" y="671"/>
                  </a:lnTo>
                  <a:lnTo>
                    <a:pt x="1228" y="725"/>
                  </a:lnTo>
                  <a:lnTo>
                    <a:pt x="1250" y="767"/>
                  </a:lnTo>
                  <a:lnTo>
                    <a:pt x="1236" y="764"/>
                  </a:lnTo>
                  <a:close/>
                  <a:moveTo>
                    <a:pt x="2007" y="194"/>
                  </a:moveTo>
                  <a:lnTo>
                    <a:pt x="2086" y="183"/>
                  </a:lnTo>
                  <a:lnTo>
                    <a:pt x="2021" y="282"/>
                  </a:lnTo>
                  <a:lnTo>
                    <a:pt x="1984" y="259"/>
                  </a:lnTo>
                  <a:close/>
                  <a:moveTo>
                    <a:pt x="2108" y="307"/>
                  </a:moveTo>
                  <a:lnTo>
                    <a:pt x="2024" y="285"/>
                  </a:lnTo>
                  <a:lnTo>
                    <a:pt x="2086" y="186"/>
                  </a:lnTo>
                  <a:close/>
                  <a:moveTo>
                    <a:pt x="2108" y="310"/>
                  </a:moveTo>
                  <a:lnTo>
                    <a:pt x="2018" y="381"/>
                  </a:lnTo>
                  <a:lnTo>
                    <a:pt x="1928" y="448"/>
                  </a:lnTo>
                  <a:lnTo>
                    <a:pt x="2024" y="287"/>
                  </a:lnTo>
                  <a:lnTo>
                    <a:pt x="2055" y="296"/>
                  </a:lnTo>
                  <a:close/>
                  <a:moveTo>
                    <a:pt x="2481" y="1216"/>
                  </a:moveTo>
                  <a:lnTo>
                    <a:pt x="2450" y="1337"/>
                  </a:lnTo>
                  <a:lnTo>
                    <a:pt x="2348" y="1272"/>
                  </a:lnTo>
                  <a:close/>
                  <a:moveTo>
                    <a:pt x="2235" y="1377"/>
                  </a:moveTo>
                  <a:lnTo>
                    <a:pt x="2241" y="1343"/>
                  </a:lnTo>
                  <a:lnTo>
                    <a:pt x="2326" y="1382"/>
                  </a:lnTo>
                  <a:lnTo>
                    <a:pt x="2230" y="1433"/>
                  </a:lnTo>
                  <a:close/>
                  <a:moveTo>
                    <a:pt x="1284" y="1738"/>
                  </a:moveTo>
                  <a:lnTo>
                    <a:pt x="1270" y="1681"/>
                  </a:lnTo>
                  <a:lnTo>
                    <a:pt x="1344" y="1696"/>
                  </a:lnTo>
                  <a:close/>
                  <a:moveTo>
                    <a:pt x="948" y="1636"/>
                  </a:moveTo>
                  <a:lnTo>
                    <a:pt x="968" y="1780"/>
                  </a:lnTo>
                  <a:lnTo>
                    <a:pt x="889" y="1696"/>
                  </a:lnTo>
                  <a:close/>
                  <a:moveTo>
                    <a:pt x="534" y="1303"/>
                  </a:moveTo>
                  <a:lnTo>
                    <a:pt x="565" y="1309"/>
                  </a:lnTo>
                  <a:lnTo>
                    <a:pt x="542" y="1329"/>
                  </a:lnTo>
                  <a:lnTo>
                    <a:pt x="519" y="1303"/>
                  </a:lnTo>
                  <a:close/>
                  <a:moveTo>
                    <a:pt x="328" y="1275"/>
                  </a:moveTo>
                  <a:lnTo>
                    <a:pt x="412" y="1281"/>
                  </a:lnTo>
                  <a:lnTo>
                    <a:pt x="344" y="1346"/>
                  </a:lnTo>
                  <a:close/>
                  <a:moveTo>
                    <a:pt x="429" y="1171"/>
                  </a:moveTo>
                  <a:lnTo>
                    <a:pt x="483" y="1168"/>
                  </a:lnTo>
                  <a:lnTo>
                    <a:pt x="474" y="1190"/>
                  </a:lnTo>
                  <a:lnTo>
                    <a:pt x="463" y="1227"/>
                  </a:lnTo>
                  <a:lnTo>
                    <a:pt x="446" y="1199"/>
                  </a:lnTo>
                  <a:close/>
                  <a:moveTo>
                    <a:pt x="892" y="883"/>
                  </a:moveTo>
                  <a:lnTo>
                    <a:pt x="861" y="894"/>
                  </a:lnTo>
                  <a:lnTo>
                    <a:pt x="881" y="829"/>
                  </a:lnTo>
                  <a:lnTo>
                    <a:pt x="937" y="869"/>
                  </a:lnTo>
                  <a:close/>
                  <a:moveTo>
                    <a:pt x="1987" y="338"/>
                  </a:moveTo>
                  <a:lnTo>
                    <a:pt x="1925" y="443"/>
                  </a:lnTo>
                  <a:lnTo>
                    <a:pt x="1984" y="262"/>
                  </a:lnTo>
                  <a:lnTo>
                    <a:pt x="2021" y="285"/>
                  </a:lnTo>
                  <a:close/>
                  <a:moveTo>
                    <a:pt x="2168" y="513"/>
                  </a:moveTo>
                  <a:lnTo>
                    <a:pt x="2182" y="620"/>
                  </a:lnTo>
                  <a:lnTo>
                    <a:pt x="2183" y="633"/>
                  </a:lnTo>
                  <a:lnTo>
                    <a:pt x="2170" y="513"/>
                  </a:lnTo>
                  <a:lnTo>
                    <a:pt x="2365" y="620"/>
                  </a:lnTo>
                  <a:lnTo>
                    <a:pt x="2362" y="623"/>
                  </a:lnTo>
                  <a:lnTo>
                    <a:pt x="2196" y="722"/>
                  </a:lnTo>
                  <a:lnTo>
                    <a:pt x="2139" y="699"/>
                  </a:lnTo>
                  <a:lnTo>
                    <a:pt x="2193" y="722"/>
                  </a:lnTo>
                  <a:lnTo>
                    <a:pt x="2038" y="818"/>
                  </a:lnTo>
                  <a:lnTo>
                    <a:pt x="2040" y="665"/>
                  </a:lnTo>
                  <a:lnTo>
                    <a:pt x="2035" y="818"/>
                  </a:lnTo>
                  <a:lnTo>
                    <a:pt x="1911" y="747"/>
                  </a:lnTo>
                  <a:lnTo>
                    <a:pt x="2041" y="663"/>
                  </a:lnTo>
                  <a:lnTo>
                    <a:pt x="2041" y="660"/>
                  </a:lnTo>
                  <a:lnTo>
                    <a:pt x="2070" y="671"/>
                  </a:lnTo>
                  <a:lnTo>
                    <a:pt x="2043" y="660"/>
                  </a:lnTo>
                  <a:lnTo>
                    <a:pt x="2128" y="561"/>
                  </a:lnTo>
                  <a:close/>
                  <a:moveTo>
                    <a:pt x="2196" y="722"/>
                  </a:moveTo>
                  <a:lnTo>
                    <a:pt x="2184" y="643"/>
                  </a:lnTo>
                  <a:lnTo>
                    <a:pt x="2183" y="633"/>
                  </a:lnTo>
                  <a:close/>
                  <a:moveTo>
                    <a:pt x="2070" y="671"/>
                  </a:moveTo>
                  <a:lnTo>
                    <a:pt x="2094" y="680"/>
                  </a:lnTo>
                  <a:lnTo>
                    <a:pt x="2139" y="699"/>
                  </a:lnTo>
                  <a:close/>
                  <a:moveTo>
                    <a:pt x="2676" y="618"/>
                  </a:moveTo>
                  <a:lnTo>
                    <a:pt x="2549" y="708"/>
                  </a:lnTo>
                  <a:lnTo>
                    <a:pt x="2509" y="539"/>
                  </a:lnTo>
                  <a:lnTo>
                    <a:pt x="2743" y="572"/>
                  </a:lnTo>
                  <a:close/>
                  <a:moveTo>
                    <a:pt x="2574" y="888"/>
                  </a:moveTo>
                  <a:lnTo>
                    <a:pt x="2492" y="1089"/>
                  </a:lnTo>
                  <a:lnTo>
                    <a:pt x="2399" y="951"/>
                  </a:lnTo>
                  <a:lnTo>
                    <a:pt x="2467" y="928"/>
                  </a:lnTo>
                  <a:close/>
                  <a:moveTo>
                    <a:pt x="2334" y="1278"/>
                  </a:moveTo>
                  <a:lnTo>
                    <a:pt x="2241" y="1337"/>
                  </a:lnTo>
                  <a:lnTo>
                    <a:pt x="2244" y="1326"/>
                  </a:lnTo>
                  <a:lnTo>
                    <a:pt x="2267" y="1263"/>
                  </a:lnTo>
                  <a:lnTo>
                    <a:pt x="2238" y="1337"/>
                  </a:lnTo>
                  <a:lnTo>
                    <a:pt x="2176" y="1233"/>
                  </a:lnTo>
                  <a:lnTo>
                    <a:pt x="2286" y="1213"/>
                  </a:lnTo>
                  <a:lnTo>
                    <a:pt x="2343" y="1272"/>
                  </a:lnTo>
                  <a:close/>
                  <a:moveTo>
                    <a:pt x="2286" y="1213"/>
                  </a:moveTo>
                  <a:lnTo>
                    <a:pt x="2275" y="1244"/>
                  </a:lnTo>
                  <a:lnTo>
                    <a:pt x="2267" y="1263"/>
                  </a:lnTo>
                  <a:close/>
                  <a:moveTo>
                    <a:pt x="1945" y="1707"/>
                  </a:moveTo>
                  <a:lnTo>
                    <a:pt x="2137" y="1690"/>
                  </a:lnTo>
                  <a:lnTo>
                    <a:pt x="2010" y="1825"/>
                  </a:lnTo>
                  <a:close/>
                  <a:moveTo>
                    <a:pt x="1197" y="1526"/>
                  </a:moveTo>
                  <a:lnTo>
                    <a:pt x="1214" y="1523"/>
                  </a:lnTo>
                  <a:lnTo>
                    <a:pt x="1191" y="1605"/>
                  </a:lnTo>
                  <a:lnTo>
                    <a:pt x="1157" y="1535"/>
                  </a:lnTo>
                  <a:close/>
                  <a:moveTo>
                    <a:pt x="974" y="1526"/>
                  </a:moveTo>
                  <a:lnTo>
                    <a:pt x="979" y="1526"/>
                  </a:lnTo>
                  <a:lnTo>
                    <a:pt x="1025" y="1523"/>
                  </a:lnTo>
                  <a:lnTo>
                    <a:pt x="988" y="1526"/>
                  </a:lnTo>
                  <a:lnTo>
                    <a:pt x="976" y="1528"/>
                  </a:lnTo>
                  <a:close/>
                  <a:moveTo>
                    <a:pt x="757" y="1464"/>
                  </a:moveTo>
                  <a:lnTo>
                    <a:pt x="773" y="1430"/>
                  </a:lnTo>
                  <a:lnTo>
                    <a:pt x="816" y="1456"/>
                  </a:lnTo>
                  <a:close/>
                  <a:moveTo>
                    <a:pt x="861" y="897"/>
                  </a:moveTo>
                  <a:lnTo>
                    <a:pt x="937" y="869"/>
                  </a:lnTo>
                  <a:lnTo>
                    <a:pt x="923" y="951"/>
                  </a:lnTo>
                  <a:close/>
                  <a:moveTo>
                    <a:pt x="1304" y="623"/>
                  </a:moveTo>
                  <a:lnTo>
                    <a:pt x="1386" y="646"/>
                  </a:lnTo>
                  <a:lnTo>
                    <a:pt x="1375" y="660"/>
                  </a:lnTo>
                  <a:lnTo>
                    <a:pt x="1329" y="716"/>
                  </a:lnTo>
                  <a:lnTo>
                    <a:pt x="1321" y="682"/>
                  </a:lnTo>
                  <a:close/>
                  <a:moveTo>
                    <a:pt x="2503" y="539"/>
                  </a:moveTo>
                  <a:lnTo>
                    <a:pt x="2543" y="708"/>
                  </a:lnTo>
                  <a:lnTo>
                    <a:pt x="2472" y="671"/>
                  </a:lnTo>
                  <a:lnTo>
                    <a:pt x="2371" y="618"/>
                  </a:lnTo>
                  <a:lnTo>
                    <a:pt x="2371" y="443"/>
                  </a:lnTo>
                  <a:lnTo>
                    <a:pt x="2501" y="539"/>
                  </a:lnTo>
                  <a:lnTo>
                    <a:pt x="2442" y="574"/>
                  </a:lnTo>
                  <a:close/>
                  <a:moveTo>
                    <a:pt x="2416" y="589"/>
                  </a:moveTo>
                  <a:lnTo>
                    <a:pt x="2442" y="574"/>
                  </a:lnTo>
                  <a:lnTo>
                    <a:pt x="2371" y="618"/>
                  </a:lnTo>
                  <a:close/>
                  <a:moveTo>
                    <a:pt x="2371" y="620"/>
                  </a:moveTo>
                  <a:lnTo>
                    <a:pt x="2543" y="711"/>
                  </a:lnTo>
                  <a:lnTo>
                    <a:pt x="2385" y="795"/>
                  </a:lnTo>
                  <a:close/>
                  <a:moveTo>
                    <a:pt x="2382" y="795"/>
                  </a:moveTo>
                  <a:lnTo>
                    <a:pt x="2201" y="725"/>
                  </a:lnTo>
                  <a:lnTo>
                    <a:pt x="2371" y="623"/>
                  </a:lnTo>
                  <a:close/>
                  <a:moveTo>
                    <a:pt x="1928" y="1665"/>
                  </a:moveTo>
                  <a:lnTo>
                    <a:pt x="2018" y="1574"/>
                  </a:lnTo>
                  <a:lnTo>
                    <a:pt x="2010" y="1588"/>
                  </a:lnTo>
                  <a:lnTo>
                    <a:pt x="1939" y="1704"/>
                  </a:lnTo>
                  <a:lnTo>
                    <a:pt x="1883" y="1710"/>
                  </a:lnTo>
                  <a:close/>
                  <a:moveTo>
                    <a:pt x="1211" y="1546"/>
                  </a:moveTo>
                  <a:lnTo>
                    <a:pt x="1217" y="1521"/>
                  </a:lnTo>
                  <a:lnTo>
                    <a:pt x="1279" y="1512"/>
                  </a:lnTo>
                  <a:lnTo>
                    <a:pt x="1194" y="1602"/>
                  </a:lnTo>
                  <a:close/>
                  <a:moveTo>
                    <a:pt x="844" y="1425"/>
                  </a:moveTo>
                  <a:lnTo>
                    <a:pt x="869" y="1385"/>
                  </a:lnTo>
                  <a:lnTo>
                    <a:pt x="889" y="1433"/>
                  </a:lnTo>
                  <a:lnTo>
                    <a:pt x="852" y="1444"/>
                  </a:lnTo>
                  <a:lnTo>
                    <a:pt x="827" y="1450"/>
                  </a:lnTo>
                  <a:close/>
                  <a:moveTo>
                    <a:pt x="855" y="1391"/>
                  </a:moveTo>
                  <a:lnTo>
                    <a:pt x="864" y="1388"/>
                  </a:lnTo>
                  <a:lnTo>
                    <a:pt x="850" y="1411"/>
                  </a:lnTo>
                  <a:lnTo>
                    <a:pt x="821" y="1453"/>
                  </a:lnTo>
                  <a:lnTo>
                    <a:pt x="779" y="1425"/>
                  </a:lnTo>
                  <a:close/>
                  <a:moveTo>
                    <a:pt x="680" y="1391"/>
                  </a:moveTo>
                  <a:lnTo>
                    <a:pt x="734" y="1394"/>
                  </a:lnTo>
                  <a:lnTo>
                    <a:pt x="683" y="1425"/>
                  </a:lnTo>
                  <a:lnTo>
                    <a:pt x="680" y="1425"/>
                  </a:lnTo>
                  <a:close/>
                  <a:moveTo>
                    <a:pt x="644" y="1391"/>
                  </a:moveTo>
                  <a:lnTo>
                    <a:pt x="658" y="1351"/>
                  </a:lnTo>
                  <a:lnTo>
                    <a:pt x="689" y="1363"/>
                  </a:lnTo>
                  <a:lnTo>
                    <a:pt x="649" y="1388"/>
                  </a:lnTo>
                  <a:close/>
                  <a:moveTo>
                    <a:pt x="813" y="1075"/>
                  </a:moveTo>
                  <a:lnTo>
                    <a:pt x="776" y="1013"/>
                  </a:lnTo>
                  <a:lnTo>
                    <a:pt x="836" y="1004"/>
                  </a:lnTo>
                  <a:lnTo>
                    <a:pt x="816" y="1063"/>
                  </a:lnTo>
                  <a:close/>
                  <a:moveTo>
                    <a:pt x="1468" y="1625"/>
                  </a:moveTo>
                  <a:lnTo>
                    <a:pt x="1338" y="1563"/>
                  </a:lnTo>
                  <a:lnTo>
                    <a:pt x="1335" y="1563"/>
                  </a:lnTo>
                  <a:lnTo>
                    <a:pt x="1315" y="1444"/>
                  </a:lnTo>
                  <a:lnTo>
                    <a:pt x="1406" y="1506"/>
                  </a:lnTo>
                  <a:lnTo>
                    <a:pt x="1423" y="1519"/>
                  </a:lnTo>
                  <a:lnTo>
                    <a:pt x="1425" y="1518"/>
                  </a:lnTo>
                  <a:lnTo>
                    <a:pt x="1448" y="1577"/>
                  </a:lnTo>
                  <a:close/>
                  <a:moveTo>
                    <a:pt x="1423" y="1519"/>
                  </a:moveTo>
                  <a:lnTo>
                    <a:pt x="1425" y="1521"/>
                  </a:lnTo>
                  <a:lnTo>
                    <a:pt x="1344" y="1563"/>
                  </a:lnTo>
                  <a:lnTo>
                    <a:pt x="1338" y="1563"/>
                  </a:lnTo>
                  <a:close/>
                  <a:moveTo>
                    <a:pt x="779" y="1413"/>
                  </a:moveTo>
                  <a:lnTo>
                    <a:pt x="790" y="1374"/>
                  </a:lnTo>
                  <a:lnTo>
                    <a:pt x="864" y="1385"/>
                  </a:lnTo>
                  <a:lnTo>
                    <a:pt x="776" y="1425"/>
                  </a:lnTo>
                  <a:close/>
                  <a:moveTo>
                    <a:pt x="734" y="1391"/>
                  </a:moveTo>
                  <a:lnTo>
                    <a:pt x="680" y="1388"/>
                  </a:lnTo>
                  <a:lnTo>
                    <a:pt x="689" y="1365"/>
                  </a:lnTo>
                  <a:lnTo>
                    <a:pt x="697" y="1371"/>
                  </a:lnTo>
                  <a:close/>
                  <a:moveTo>
                    <a:pt x="1005" y="922"/>
                  </a:moveTo>
                  <a:lnTo>
                    <a:pt x="1075" y="953"/>
                  </a:lnTo>
                  <a:lnTo>
                    <a:pt x="1090" y="962"/>
                  </a:lnTo>
                  <a:lnTo>
                    <a:pt x="1011" y="925"/>
                  </a:lnTo>
                  <a:close/>
                  <a:moveTo>
                    <a:pt x="1140" y="855"/>
                  </a:moveTo>
                  <a:lnTo>
                    <a:pt x="1101" y="967"/>
                  </a:lnTo>
                  <a:lnTo>
                    <a:pt x="1090" y="962"/>
                  </a:lnTo>
                  <a:lnTo>
                    <a:pt x="1098" y="967"/>
                  </a:lnTo>
                  <a:lnTo>
                    <a:pt x="1002" y="999"/>
                  </a:lnTo>
                  <a:lnTo>
                    <a:pt x="1005" y="928"/>
                  </a:lnTo>
                  <a:lnTo>
                    <a:pt x="1005" y="922"/>
                  </a:lnTo>
                  <a:close/>
                  <a:moveTo>
                    <a:pt x="1324" y="967"/>
                  </a:moveTo>
                  <a:lnTo>
                    <a:pt x="1344" y="840"/>
                  </a:lnTo>
                  <a:lnTo>
                    <a:pt x="1437" y="934"/>
                  </a:lnTo>
                  <a:lnTo>
                    <a:pt x="1439" y="936"/>
                  </a:lnTo>
                  <a:close/>
                  <a:moveTo>
                    <a:pt x="1744" y="790"/>
                  </a:moveTo>
                  <a:lnTo>
                    <a:pt x="1748" y="792"/>
                  </a:lnTo>
                  <a:lnTo>
                    <a:pt x="1891" y="756"/>
                  </a:lnTo>
                  <a:lnTo>
                    <a:pt x="1905" y="750"/>
                  </a:lnTo>
                  <a:lnTo>
                    <a:pt x="1871" y="883"/>
                  </a:lnTo>
                  <a:lnTo>
                    <a:pt x="1869" y="881"/>
                  </a:lnTo>
                  <a:lnTo>
                    <a:pt x="1857" y="886"/>
                  </a:lnTo>
                  <a:lnTo>
                    <a:pt x="1705" y="948"/>
                  </a:lnTo>
                  <a:lnTo>
                    <a:pt x="1733" y="838"/>
                  </a:lnTo>
                  <a:close/>
                  <a:moveTo>
                    <a:pt x="1868" y="880"/>
                  </a:moveTo>
                  <a:lnTo>
                    <a:pt x="1871" y="880"/>
                  </a:lnTo>
                  <a:lnTo>
                    <a:pt x="1869" y="881"/>
                  </a:lnTo>
                  <a:lnTo>
                    <a:pt x="1747" y="793"/>
                  </a:lnTo>
                  <a:lnTo>
                    <a:pt x="1748" y="792"/>
                  </a:lnTo>
                  <a:close/>
                  <a:moveTo>
                    <a:pt x="1473" y="1625"/>
                  </a:moveTo>
                  <a:lnTo>
                    <a:pt x="1533" y="1523"/>
                  </a:lnTo>
                  <a:lnTo>
                    <a:pt x="1544" y="1552"/>
                  </a:lnTo>
                  <a:lnTo>
                    <a:pt x="1566" y="1611"/>
                  </a:lnTo>
                  <a:close/>
                  <a:moveTo>
                    <a:pt x="1312" y="1442"/>
                  </a:moveTo>
                  <a:lnTo>
                    <a:pt x="1284" y="1509"/>
                  </a:lnTo>
                  <a:lnTo>
                    <a:pt x="1248" y="1467"/>
                  </a:lnTo>
                  <a:lnTo>
                    <a:pt x="1219" y="1436"/>
                  </a:lnTo>
                  <a:lnTo>
                    <a:pt x="1298" y="1442"/>
                  </a:lnTo>
                  <a:close/>
                  <a:moveTo>
                    <a:pt x="1090" y="1408"/>
                  </a:moveTo>
                  <a:lnTo>
                    <a:pt x="1101" y="1399"/>
                  </a:lnTo>
                  <a:lnTo>
                    <a:pt x="1123" y="1470"/>
                  </a:lnTo>
                  <a:lnTo>
                    <a:pt x="1033" y="1439"/>
                  </a:lnTo>
                  <a:close/>
                  <a:moveTo>
                    <a:pt x="1030" y="1439"/>
                  </a:moveTo>
                  <a:lnTo>
                    <a:pt x="1013" y="1419"/>
                  </a:lnTo>
                  <a:lnTo>
                    <a:pt x="994" y="1396"/>
                  </a:lnTo>
                  <a:lnTo>
                    <a:pt x="1098" y="1399"/>
                  </a:lnTo>
                  <a:lnTo>
                    <a:pt x="1061" y="1422"/>
                  </a:lnTo>
                  <a:close/>
                  <a:moveTo>
                    <a:pt x="1019" y="1427"/>
                  </a:moveTo>
                  <a:lnTo>
                    <a:pt x="1027" y="1436"/>
                  </a:lnTo>
                  <a:lnTo>
                    <a:pt x="948" y="1408"/>
                  </a:lnTo>
                  <a:lnTo>
                    <a:pt x="991" y="1394"/>
                  </a:lnTo>
                  <a:close/>
                  <a:moveTo>
                    <a:pt x="576" y="1267"/>
                  </a:moveTo>
                  <a:lnTo>
                    <a:pt x="559" y="1292"/>
                  </a:lnTo>
                  <a:lnTo>
                    <a:pt x="528" y="1241"/>
                  </a:lnTo>
                  <a:lnTo>
                    <a:pt x="551" y="1253"/>
                  </a:lnTo>
                  <a:close/>
                  <a:moveTo>
                    <a:pt x="531" y="1241"/>
                  </a:moveTo>
                  <a:lnTo>
                    <a:pt x="582" y="1247"/>
                  </a:lnTo>
                  <a:lnTo>
                    <a:pt x="582" y="1250"/>
                  </a:lnTo>
                  <a:lnTo>
                    <a:pt x="579" y="1264"/>
                  </a:lnTo>
                  <a:lnTo>
                    <a:pt x="570" y="1258"/>
                  </a:lnTo>
                  <a:close/>
                  <a:moveTo>
                    <a:pt x="584" y="1247"/>
                  </a:moveTo>
                  <a:lnTo>
                    <a:pt x="652" y="1244"/>
                  </a:lnTo>
                  <a:lnTo>
                    <a:pt x="579" y="1264"/>
                  </a:lnTo>
                  <a:close/>
                  <a:moveTo>
                    <a:pt x="1784" y="1512"/>
                  </a:moveTo>
                  <a:lnTo>
                    <a:pt x="1716" y="1588"/>
                  </a:lnTo>
                  <a:lnTo>
                    <a:pt x="1654" y="1656"/>
                  </a:lnTo>
                  <a:lnTo>
                    <a:pt x="1648" y="1605"/>
                  </a:lnTo>
                  <a:lnTo>
                    <a:pt x="1643" y="1560"/>
                  </a:lnTo>
                  <a:lnTo>
                    <a:pt x="1634" y="1411"/>
                  </a:lnTo>
                  <a:lnTo>
                    <a:pt x="1710" y="1461"/>
                  </a:lnTo>
                  <a:close/>
                  <a:moveTo>
                    <a:pt x="745" y="1374"/>
                  </a:moveTo>
                  <a:lnTo>
                    <a:pt x="759" y="1326"/>
                  </a:lnTo>
                  <a:lnTo>
                    <a:pt x="782" y="1363"/>
                  </a:lnTo>
                  <a:lnTo>
                    <a:pt x="788" y="1371"/>
                  </a:lnTo>
                  <a:lnTo>
                    <a:pt x="742" y="1388"/>
                  </a:lnTo>
                  <a:close/>
                  <a:moveTo>
                    <a:pt x="804" y="1343"/>
                  </a:moveTo>
                  <a:lnTo>
                    <a:pt x="790" y="1368"/>
                  </a:lnTo>
                  <a:lnTo>
                    <a:pt x="762" y="1323"/>
                  </a:lnTo>
                  <a:lnTo>
                    <a:pt x="819" y="1317"/>
                  </a:lnTo>
                  <a:close/>
                  <a:moveTo>
                    <a:pt x="1101" y="970"/>
                  </a:moveTo>
                  <a:lnTo>
                    <a:pt x="1129" y="999"/>
                  </a:lnTo>
                  <a:lnTo>
                    <a:pt x="1171" y="1041"/>
                  </a:lnTo>
                  <a:lnTo>
                    <a:pt x="1073" y="1058"/>
                  </a:lnTo>
                  <a:lnTo>
                    <a:pt x="1087" y="1018"/>
                  </a:lnTo>
                  <a:close/>
                  <a:moveTo>
                    <a:pt x="1214" y="951"/>
                  </a:moveTo>
                  <a:lnTo>
                    <a:pt x="1253" y="872"/>
                  </a:lnTo>
                  <a:lnTo>
                    <a:pt x="1341" y="838"/>
                  </a:lnTo>
                  <a:lnTo>
                    <a:pt x="1321" y="965"/>
                  </a:lnTo>
                  <a:close/>
                  <a:moveTo>
                    <a:pt x="1874" y="883"/>
                  </a:moveTo>
                  <a:lnTo>
                    <a:pt x="2035" y="824"/>
                  </a:lnTo>
                  <a:lnTo>
                    <a:pt x="2063" y="1010"/>
                  </a:lnTo>
                  <a:lnTo>
                    <a:pt x="2024" y="982"/>
                  </a:lnTo>
                  <a:close/>
                  <a:moveTo>
                    <a:pt x="1874" y="886"/>
                  </a:moveTo>
                  <a:lnTo>
                    <a:pt x="2060" y="1013"/>
                  </a:lnTo>
                  <a:lnTo>
                    <a:pt x="1885" y="1027"/>
                  </a:lnTo>
                  <a:lnTo>
                    <a:pt x="1880" y="1027"/>
                  </a:lnTo>
                  <a:lnTo>
                    <a:pt x="1874" y="920"/>
                  </a:lnTo>
                  <a:close/>
                  <a:moveTo>
                    <a:pt x="1550" y="1523"/>
                  </a:moveTo>
                  <a:lnTo>
                    <a:pt x="1535" y="1521"/>
                  </a:lnTo>
                  <a:lnTo>
                    <a:pt x="1493" y="1459"/>
                  </a:lnTo>
                  <a:lnTo>
                    <a:pt x="1502" y="1467"/>
                  </a:lnTo>
                  <a:close/>
                  <a:moveTo>
                    <a:pt x="1248" y="1379"/>
                  </a:moveTo>
                  <a:lnTo>
                    <a:pt x="1222" y="1343"/>
                  </a:lnTo>
                  <a:lnTo>
                    <a:pt x="1208" y="1320"/>
                  </a:lnTo>
                  <a:lnTo>
                    <a:pt x="1284" y="1354"/>
                  </a:lnTo>
                  <a:lnTo>
                    <a:pt x="1256" y="1374"/>
                  </a:lnTo>
                  <a:close/>
                  <a:moveTo>
                    <a:pt x="1321" y="973"/>
                  </a:moveTo>
                  <a:lnTo>
                    <a:pt x="1352" y="1089"/>
                  </a:lnTo>
                  <a:lnTo>
                    <a:pt x="1276" y="1049"/>
                  </a:lnTo>
                  <a:lnTo>
                    <a:pt x="1312" y="990"/>
                  </a:lnTo>
                  <a:close/>
                  <a:moveTo>
                    <a:pt x="1880" y="1032"/>
                  </a:moveTo>
                  <a:lnTo>
                    <a:pt x="1976" y="1157"/>
                  </a:lnTo>
                  <a:lnTo>
                    <a:pt x="1897" y="1182"/>
                  </a:lnTo>
                  <a:lnTo>
                    <a:pt x="1894" y="1182"/>
                  </a:lnTo>
                  <a:lnTo>
                    <a:pt x="1739" y="1100"/>
                  </a:lnTo>
                  <a:lnTo>
                    <a:pt x="1877" y="1030"/>
                  </a:lnTo>
                  <a:lnTo>
                    <a:pt x="1880" y="1046"/>
                  </a:lnTo>
                  <a:lnTo>
                    <a:pt x="1890" y="1143"/>
                  </a:lnTo>
                  <a:close/>
                  <a:moveTo>
                    <a:pt x="1891" y="1157"/>
                  </a:moveTo>
                  <a:lnTo>
                    <a:pt x="1890" y="1143"/>
                  </a:lnTo>
                  <a:lnTo>
                    <a:pt x="1894" y="1182"/>
                  </a:lnTo>
                  <a:close/>
                  <a:moveTo>
                    <a:pt x="1942" y="1205"/>
                  </a:moveTo>
                  <a:lnTo>
                    <a:pt x="1899" y="1185"/>
                  </a:lnTo>
                  <a:lnTo>
                    <a:pt x="1978" y="1159"/>
                  </a:lnTo>
                  <a:lnTo>
                    <a:pt x="2122" y="1396"/>
                  </a:lnTo>
                  <a:lnTo>
                    <a:pt x="1959" y="1213"/>
                  </a:lnTo>
                  <a:close/>
                  <a:moveTo>
                    <a:pt x="1956" y="1216"/>
                  </a:moveTo>
                  <a:lnTo>
                    <a:pt x="1905" y="1365"/>
                  </a:lnTo>
                  <a:lnTo>
                    <a:pt x="1897" y="1188"/>
                  </a:lnTo>
                  <a:lnTo>
                    <a:pt x="1905" y="1190"/>
                  </a:lnTo>
                  <a:close/>
                  <a:moveTo>
                    <a:pt x="1770" y="1236"/>
                  </a:moveTo>
                  <a:lnTo>
                    <a:pt x="1761" y="1202"/>
                  </a:lnTo>
                  <a:lnTo>
                    <a:pt x="1739" y="1114"/>
                  </a:lnTo>
                  <a:lnTo>
                    <a:pt x="1795" y="1236"/>
                  </a:lnTo>
                  <a:close/>
                  <a:moveTo>
                    <a:pt x="1290" y="1354"/>
                  </a:moveTo>
                  <a:lnTo>
                    <a:pt x="1332" y="1334"/>
                  </a:lnTo>
                  <a:lnTo>
                    <a:pt x="1341" y="1368"/>
                  </a:lnTo>
                  <a:close/>
                  <a:moveTo>
                    <a:pt x="1344" y="1371"/>
                  </a:moveTo>
                  <a:lnTo>
                    <a:pt x="1315" y="1436"/>
                  </a:lnTo>
                  <a:lnTo>
                    <a:pt x="1290" y="1354"/>
                  </a:lnTo>
                  <a:close/>
                  <a:moveTo>
                    <a:pt x="742" y="1258"/>
                  </a:moveTo>
                  <a:lnTo>
                    <a:pt x="776" y="1258"/>
                  </a:lnTo>
                  <a:lnTo>
                    <a:pt x="782" y="1258"/>
                  </a:lnTo>
                  <a:lnTo>
                    <a:pt x="759" y="1317"/>
                  </a:lnTo>
                  <a:lnTo>
                    <a:pt x="748" y="1275"/>
                  </a:lnTo>
                  <a:close/>
                  <a:moveTo>
                    <a:pt x="816" y="1216"/>
                  </a:moveTo>
                  <a:lnTo>
                    <a:pt x="841" y="1239"/>
                  </a:lnTo>
                  <a:lnTo>
                    <a:pt x="833" y="1233"/>
                  </a:lnTo>
                  <a:close/>
                  <a:moveTo>
                    <a:pt x="898" y="1196"/>
                  </a:moveTo>
                  <a:lnTo>
                    <a:pt x="895" y="1199"/>
                  </a:lnTo>
                  <a:lnTo>
                    <a:pt x="858" y="1253"/>
                  </a:lnTo>
                  <a:lnTo>
                    <a:pt x="841" y="1239"/>
                  </a:lnTo>
                  <a:lnTo>
                    <a:pt x="855" y="1253"/>
                  </a:lnTo>
                  <a:lnTo>
                    <a:pt x="788" y="1255"/>
                  </a:lnTo>
                  <a:lnTo>
                    <a:pt x="816" y="1216"/>
                  </a:lnTo>
                  <a:close/>
                  <a:moveTo>
                    <a:pt x="1761" y="1151"/>
                  </a:moveTo>
                  <a:lnTo>
                    <a:pt x="1739" y="1103"/>
                  </a:lnTo>
                  <a:lnTo>
                    <a:pt x="1894" y="1185"/>
                  </a:lnTo>
                  <a:lnTo>
                    <a:pt x="1902" y="1365"/>
                  </a:lnTo>
                  <a:lnTo>
                    <a:pt x="1851" y="1300"/>
                  </a:lnTo>
                  <a:lnTo>
                    <a:pt x="1801" y="1236"/>
                  </a:lnTo>
                  <a:close/>
                  <a:moveTo>
                    <a:pt x="946" y="1182"/>
                  </a:moveTo>
                  <a:lnTo>
                    <a:pt x="954" y="1205"/>
                  </a:lnTo>
                  <a:lnTo>
                    <a:pt x="903" y="1193"/>
                  </a:lnTo>
                  <a:lnTo>
                    <a:pt x="915" y="1114"/>
                  </a:lnTo>
                  <a:close/>
                  <a:moveTo>
                    <a:pt x="1177" y="1044"/>
                  </a:moveTo>
                  <a:lnTo>
                    <a:pt x="1270" y="1049"/>
                  </a:lnTo>
                  <a:lnTo>
                    <a:pt x="1211" y="1159"/>
                  </a:lnTo>
                  <a:lnTo>
                    <a:pt x="1188" y="1083"/>
                  </a:lnTo>
                  <a:close/>
                  <a:moveTo>
                    <a:pt x="1332" y="1329"/>
                  </a:moveTo>
                  <a:lnTo>
                    <a:pt x="1267" y="1247"/>
                  </a:lnTo>
                  <a:lnTo>
                    <a:pt x="1366" y="1244"/>
                  </a:lnTo>
                  <a:lnTo>
                    <a:pt x="1358" y="1264"/>
                  </a:lnTo>
                  <a:close/>
                  <a:moveTo>
                    <a:pt x="1256" y="1241"/>
                  </a:moveTo>
                  <a:lnTo>
                    <a:pt x="1183" y="1216"/>
                  </a:lnTo>
                  <a:lnTo>
                    <a:pt x="1211" y="1165"/>
                  </a:lnTo>
                  <a:lnTo>
                    <a:pt x="1259" y="1238"/>
                  </a:lnTo>
                  <a:lnTo>
                    <a:pt x="1262" y="1244"/>
                  </a:lnTo>
                  <a:close/>
                  <a:moveTo>
                    <a:pt x="934" y="1241"/>
                  </a:moveTo>
                  <a:lnTo>
                    <a:pt x="957" y="1210"/>
                  </a:lnTo>
                  <a:lnTo>
                    <a:pt x="963" y="1295"/>
                  </a:lnTo>
                  <a:lnTo>
                    <a:pt x="917" y="1267"/>
                  </a:lnTo>
                  <a:close/>
                  <a:moveTo>
                    <a:pt x="1112" y="1159"/>
                  </a:moveTo>
                  <a:lnTo>
                    <a:pt x="1101" y="1227"/>
                  </a:lnTo>
                  <a:lnTo>
                    <a:pt x="1092" y="1230"/>
                  </a:lnTo>
                  <a:lnTo>
                    <a:pt x="1058" y="1244"/>
                  </a:lnTo>
                  <a:lnTo>
                    <a:pt x="1112" y="1157"/>
                  </a:lnTo>
                  <a:close/>
                  <a:moveTo>
                    <a:pt x="1090" y="1188"/>
                  </a:moveTo>
                  <a:lnTo>
                    <a:pt x="1056" y="1241"/>
                  </a:lnTo>
                  <a:lnTo>
                    <a:pt x="1016" y="1137"/>
                  </a:lnTo>
                  <a:lnTo>
                    <a:pt x="1112" y="1148"/>
                  </a:lnTo>
                  <a:close/>
                  <a:moveTo>
                    <a:pt x="1053" y="1241"/>
                  </a:moveTo>
                  <a:lnTo>
                    <a:pt x="974" y="1210"/>
                  </a:lnTo>
                  <a:lnTo>
                    <a:pt x="957" y="1205"/>
                  </a:lnTo>
                  <a:lnTo>
                    <a:pt x="917" y="1114"/>
                  </a:lnTo>
                  <a:lnTo>
                    <a:pt x="1013" y="1137"/>
                  </a:lnTo>
                  <a:lnTo>
                    <a:pt x="1027" y="1173"/>
                  </a:lnTo>
                  <a:close/>
                  <a:moveTo>
                    <a:pt x="1104" y="1224"/>
                  </a:moveTo>
                  <a:lnTo>
                    <a:pt x="1115" y="1151"/>
                  </a:lnTo>
                  <a:lnTo>
                    <a:pt x="1137" y="1173"/>
                  </a:lnTo>
                  <a:lnTo>
                    <a:pt x="1177" y="1216"/>
                  </a:lnTo>
                  <a:close/>
                  <a:moveTo>
                    <a:pt x="1118" y="1151"/>
                  </a:moveTo>
                  <a:lnTo>
                    <a:pt x="1205" y="1165"/>
                  </a:lnTo>
                  <a:lnTo>
                    <a:pt x="1180" y="1216"/>
                  </a:lnTo>
                  <a:lnTo>
                    <a:pt x="1129" y="1159"/>
                  </a:lnTo>
                  <a:close/>
                  <a:moveTo>
                    <a:pt x="1372" y="1244"/>
                  </a:moveTo>
                  <a:lnTo>
                    <a:pt x="1403" y="1233"/>
                  </a:lnTo>
                  <a:lnTo>
                    <a:pt x="1468" y="1213"/>
                  </a:lnTo>
                  <a:close/>
                  <a:moveTo>
                    <a:pt x="1400" y="1157"/>
                  </a:moveTo>
                  <a:lnTo>
                    <a:pt x="1468" y="1213"/>
                  </a:lnTo>
                  <a:lnTo>
                    <a:pt x="1459" y="1236"/>
                  </a:lnTo>
                  <a:lnTo>
                    <a:pt x="1437" y="1303"/>
                  </a:lnTo>
                  <a:lnTo>
                    <a:pt x="1372" y="1244"/>
                  </a:lnTo>
                  <a:close/>
                  <a:moveTo>
                    <a:pt x="1264" y="1244"/>
                  </a:moveTo>
                  <a:lnTo>
                    <a:pt x="1211" y="1165"/>
                  </a:lnTo>
                  <a:lnTo>
                    <a:pt x="1321" y="1176"/>
                  </a:lnTo>
                  <a:close/>
                  <a:moveTo>
                    <a:pt x="1267" y="1247"/>
                  </a:moveTo>
                  <a:lnTo>
                    <a:pt x="1324" y="1179"/>
                  </a:lnTo>
                  <a:lnTo>
                    <a:pt x="1366" y="1244"/>
                  </a:lnTo>
                  <a:lnTo>
                    <a:pt x="1335" y="1244"/>
                  </a:lnTo>
                  <a:close/>
                  <a:moveTo>
                    <a:pt x="1437" y="1306"/>
                  </a:moveTo>
                  <a:lnTo>
                    <a:pt x="1338" y="1332"/>
                  </a:lnTo>
                  <a:lnTo>
                    <a:pt x="1372" y="1250"/>
                  </a:lnTo>
                  <a:close/>
                  <a:moveTo>
                    <a:pt x="1369" y="1241"/>
                  </a:moveTo>
                  <a:lnTo>
                    <a:pt x="1327" y="1176"/>
                  </a:lnTo>
                  <a:lnTo>
                    <a:pt x="1330" y="1175"/>
                  </a:lnTo>
                  <a:lnTo>
                    <a:pt x="1355" y="1095"/>
                  </a:lnTo>
                  <a:lnTo>
                    <a:pt x="1352" y="1092"/>
                  </a:lnTo>
                  <a:lnTo>
                    <a:pt x="1445" y="1066"/>
                  </a:lnTo>
                  <a:lnTo>
                    <a:pt x="1437" y="1086"/>
                  </a:lnTo>
                  <a:lnTo>
                    <a:pt x="1397" y="1151"/>
                  </a:lnTo>
                  <a:lnTo>
                    <a:pt x="1369" y="1114"/>
                  </a:lnTo>
                  <a:lnTo>
                    <a:pt x="1355" y="1095"/>
                  </a:lnTo>
                  <a:lnTo>
                    <a:pt x="1355" y="1097"/>
                  </a:lnTo>
                  <a:lnTo>
                    <a:pt x="1397" y="1154"/>
                  </a:lnTo>
                  <a:lnTo>
                    <a:pt x="1394" y="1155"/>
                  </a:lnTo>
                  <a:close/>
                  <a:moveTo>
                    <a:pt x="1394" y="1154"/>
                  </a:moveTo>
                  <a:lnTo>
                    <a:pt x="1394" y="1155"/>
                  </a:lnTo>
                  <a:lnTo>
                    <a:pt x="1329" y="1176"/>
                  </a:lnTo>
                  <a:lnTo>
                    <a:pt x="1330" y="1175"/>
                  </a:lnTo>
                  <a:close/>
                  <a:moveTo>
                    <a:pt x="1324" y="1173"/>
                  </a:moveTo>
                  <a:lnTo>
                    <a:pt x="1211" y="1162"/>
                  </a:lnTo>
                  <a:lnTo>
                    <a:pt x="1270" y="1052"/>
                  </a:lnTo>
                  <a:close/>
                  <a:moveTo>
                    <a:pt x="1118" y="1148"/>
                  </a:moveTo>
                  <a:lnTo>
                    <a:pt x="1174" y="1046"/>
                  </a:lnTo>
                  <a:lnTo>
                    <a:pt x="1208" y="1162"/>
                  </a:lnTo>
                  <a:close/>
                  <a:moveTo>
                    <a:pt x="954" y="1207"/>
                  </a:moveTo>
                  <a:lnTo>
                    <a:pt x="915" y="1264"/>
                  </a:lnTo>
                  <a:lnTo>
                    <a:pt x="900" y="1196"/>
                  </a:lnTo>
                  <a:close/>
                  <a:moveTo>
                    <a:pt x="963" y="1295"/>
                  </a:moveTo>
                  <a:lnTo>
                    <a:pt x="957" y="1207"/>
                  </a:lnTo>
                  <a:lnTo>
                    <a:pt x="1053" y="1244"/>
                  </a:lnTo>
                  <a:lnTo>
                    <a:pt x="977" y="1289"/>
                  </a:lnTo>
                  <a:close/>
                  <a:moveTo>
                    <a:pt x="1058" y="1244"/>
                  </a:moveTo>
                  <a:lnTo>
                    <a:pt x="1101" y="1227"/>
                  </a:lnTo>
                  <a:lnTo>
                    <a:pt x="1143" y="1315"/>
                  </a:lnTo>
                  <a:close/>
                  <a:moveTo>
                    <a:pt x="1262" y="1247"/>
                  </a:moveTo>
                  <a:lnTo>
                    <a:pt x="1202" y="1315"/>
                  </a:lnTo>
                  <a:lnTo>
                    <a:pt x="1180" y="1219"/>
                  </a:lnTo>
                  <a:close/>
                  <a:moveTo>
                    <a:pt x="1550" y="1196"/>
                  </a:moveTo>
                  <a:lnTo>
                    <a:pt x="1561" y="1241"/>
                  </a:lnTo>
                  <a:lnTo>
                    <a:pt x="1473" y="1213"/>
                  </a:lnTo>
                  <a:lnTo>
                    <a:pt x="1535" y="1128"/>
                  </a:lnTo>
                  <a:close/>
                  <a:moveTo>
                    <a:pt x="1657" y="1182"/>
                  </a:moveTo>
                  <a:lnTo>
                    <a:pt x="1564" y="1241"/>
                  </a:lnTo>
                  <a:lnTo>
                    <a:pt x="1538" y="1128"/>
                  </a:lnTo>
                  <a:close/>
                  <a:moveTo>
                    <a:pt x="1471" y="1210"/>
                  </a:moveTo>
                  <a:lnTo>
                    <a:pt x="1403" y="1154"/>
                  </a:lnTo>
                  <a:lnTo>
                    <a:pt x="1533" y="1128"/>
                  </a:lnTo>
                  <a:close/>
                  <a:moveTo>
                    <a:pt x="1112" y="1145"/>
                  </a:moveTo>
                  <a:lnTo>
                    <a:pt x="1016" y="1134"/>
                  </a:lnTo>
                  <a:lnTo>
                    <a:pt x="1057" y="1080"/>
                  </a:lnTo>
                  <a:lnTo>
                    <a:pt x="1066" y="1068"/>
                  </a:lnTo>
                  <a:lnTo>
                    <a:pt x="1068" y="1065"/>
                  </a:lnTo>
                  <a:lnTo>
                    <a:pt x="1069" y="1064"/>
                  </a:lnTo>
                  <a:lnTo>
                    <a:pt x="1070" y="1063"/>
                  </a:lnTo>
                  <a:lnTo>
                    <a:pt x="1101" y="1128"/>
                  </a:lnTo>
                  <a:close/>
                  <a:moveTo>
                    <a:pt x="1016" y="1131"/>
                  </a:moveTo>
                  <a:lnTo>
                    <a:pt x="982" y="1061"/>
                  </a:lnTo>
                  <a:lnTo>
                    <a:pt x="915" y="1032"/>
                  </a:lnTo>
                  <a:lnTo>
                    <a:pt x="957" y="1018"/>
                  </a:lnTo>
                  <a:lnTo>
                    <a:pt x="999" y="1004"/>
                  </a:lnTo>
                  <a:lnTo>
                    <a:pt x="1056" y="1049"/>
                  </a:lnTo>
                  <a:lnTo>
                    <a:pt x="1002" y="1004"/>
                  </a:lnTo>
                  <a:lnTo>
                    <a:pt x="1098" y="973"/>
                  </a:lnTo>
                  <a:lnTo>
                    <a:pt x="1070" y="1061"/>
                  </a:lnTo>
                  <a:lnTo>
                    <a:pt x="1067" y="1058"/>
                  </a:lnTo>
                  <a:close/>
                  <a:moveTo>
                    <a:pt x="1018" y="1059"/>
                  </a:moveTo>
                  <a:lnTo>
                    <a:pt x="996" y="1060"/>
                  </a:lnTo>
                  <a:lnTo>
                    <a:pt x="987" y="1061"/>
                  </a:lnTo>
                  <a:lnTo>
                    <a:pt x="982" y="1061"/>
                  </a:lnTo>
                  <a:close/>
                  <a:moveTo>
                    <a:pt x="1066" y="1058"/>
                  </a:moveTo>
                  <a:lnTo>
                    <a:pt x="1018" y="1059"/>
                  </a:lnTo>
                  <a:close/>
                  <a:moveTo>
                    <a:pt x="1067" y="1058"/>
                  </a:moveTo>
                  <a:lnTo>
                    <a:pt x="1066" y="1058"/>
                  </a:lnTo>
                  <a:close/>
                  <a:moveTo>
                    <a:pt x="861" y="1255"/>
                  </a:moveTo>
                  <a:lnTo>
                    <a:pt x="884" y="1261"/>
                  </a:lnTo>
                  <a:lnTo>
                    <a:pt x="914" y="1269"/>
                  </a:lnTo>
                  <a:lnTo>
                    <a:pt x="915" y="1267"/>
                  </a:lnTo>
                  <a:lnTo>
                    <a:pt x="960" y="1295"/>
                  </a:lnTo>
                  <a:lnTo>
                    <a:pt x="891" y="1331"/>
                  </a:lnTo>
                  <a:lnTo>
                    <a:pt x="889" y="1334"/>
                  </a:lnTo>
                  <a:lnTo>
                    <a:pt x="884" y="1317"/>
                  </a:lnTo>
                  <a:close/>
                  <a:moveTo>
                    <a:pt x="915" y="1269"/>
                  </a:moveTo>
                  <a:lnTo>
                    <a:pt x="891" y="1331"/>
                  </a:lnTo>
                  <a:lnTo>
                    <a:pt x="889" y="1332"/>
                  </a:lnTo>
                  <a:lnTo>
                    <a:pt x="914" y="1269"/>
                  </a:lnTo>
                  <a:close/>
                  <a:moveTo>
                    <a:pt x="1047" y="1250"/>
                  </a:moveTo>
                  <a:lnTo>
                    <a:pt x="954" y="1348"/>
                  </a:lnTo>
                  <a:lnTo>
                    <a:pt x="963" y="1298"/>
                  </a:lnTo>
                  <a:close/>
                  <a:moveTo>
                    <a:pt x="1056" y="1247"/>
                  </a:moveTo>
                  <a:lnTo>
                    <a:pt x="1115" y="1295"/>
                  </a:lnTo>
                  <a:lnTo>
                    <a:pt x="1143" y="1320"/>
                  </a:lnTo>
                  <a:lnTo>
                    <a:pt x="1053" y="1332"/>
                  </a:lnTo>
                  <a:close/>
                  <a:moveTo>
                    <a:pt x="1149" y="1317"/>
                  </a:moveTo>
                  <a:lnTo>
                    <a:pt x="1126" y="1272"/>
                  </a:lnTo>
                  <a:lnTo>
                    <a:pt x="1104" y="1227"/>
                  </a:lnTo>
                  <a:lnTo>
                    <a:pt x="1177" y="1219"/>
                  </a:lnTo>
                  <a:lnTo>
                    <a:pt x="1174" y="1224"/>
                  </a:lnTo>
                  <a:close/>
                  <a:moveTo>
                    <a:pt x="1236" y="1281"/>
                  </a:moveTo>
                  <a:lnTo>
                    <a:pt x="1264" y="1250"/>
                  </a:lnTo>
                  <a:lnTo>
                    <a:pt x="1284" y="1351"/>
                  </a:lnTo>
                  <a:lnTo>
                    <a:pt x="1205" y="1317"/>
                  </a:lnTo>
                  <a:close/>
                  <a:moveTo>
                    <a:pt x="1267" y="1253"/>
                  </a:moveTo>
                  <a:lnTo>
                    <a:pt x="1332" y="1332"/>
                  </a:lnTo>
                  <a:lnTo>
                    <a:pt x="1287" y="1351"/>
                  </a:lnTo>
                  <a:close/>
                  <a:moveTo>
                    <a:pt x="1431" y="1309"/>
                  </a:moveTo>
                  <a:lnTo>
                    <a:pt x="1344" y="1368"/>
                  </a:lnTo>
                  <a:lnTo>
                    <a:pt x="1332" y="1334"/>
                  </a:lnTo>
                  <a:close/>
                  <a:moveTo>
                    <a:pt x="1629" y="1405"/>
                  </a:moveTo>
                  <a:lnTo>
                    <a:pt x="1479" y="1436"/>
                  </a:lnTo>
                  <a:lnTo>
                    <a:pt x="1442" y="1309"/>
                  </a:lnTo>
                  <a:close/>
                  <a:moveTo>
                    <a:pt x="1439" y="1303"/>
                  </a:moveTo>
                  <a:lnTo>
                    <a:pt x="1471" y="1213"/>
                  </a:lnTo>
                  <a:lnTo>
                    <a:pt x="1558" y="1241"/>
                  </a:lnTo>
                  <a:close/>
                  <a:moveTo>
                    <a:pt x="1719" y="1100"/>
                  </a:moveTo>
                  <a:lnTo>
                    <a:pt x="1733" y="1100"/>
                  </a:lnTo>
                  <a:lnTo>
                    <a:pt x="1660" y="1179"/>
                  </a:lnTo>
                  <a:lnTo>
                    <a:pt x="1595" y="1086"/>
                  </a:lnTo>
                  <a:close/>
                  <a:moveTo>
                    <a:pt x="1538" y="1126"/>
                  </a:moveTo>
                  <a:lnTo>
                    <a:pt x="1589" y="1089"/>
                  </a:lnTo>
                  <a:lnTo>
                    <a:pt x="1654" y="1179"/>
                  </a:lnTo>
                  <a:close/>
                  <a:moveTo>
                    <a:pt x="1355" y="1094"/>
                  </a:moveTo>
                  <a:lnTo>
                    <a:pt x="1355" y="1095"/>
                  </a:lnTo>
                  <a:close/>
                  <a:moveTo>
                    <a:pt x="1335" y="1140"/>
                  </a:moveTo>
                  <a:lnTo>
                    <a:pt x="1324" y="1171"/>
                  </a:lnTo>
                  <a:lnTo>
                    <a:pt x="1273" y="1052"/>
                  </a:lnTo>
                  <a:lnTo>
                    <a:pt x="1349" y="1092"/>
                  </a:lnTo>
                  <a:close/>
                  <a:moveTo>
                    <a:pt x="1171" y="1044"/>
                  </a:moveTo>
                  <a:lnTo>
                    <a:pt x="1115" y="1145"/>
                  </a:lnTo>
                  <a:lnTo>
                    <a:pt x="1073" y="1061"/>
                  </a:lnTo>
                  <a:lnTo>
                    <a:pt x="1121" y="1052"/>
                  </a:lnTo>
                  <a:close/>
                  <a:moveTo>
                    <a:pt x="1067" y="1058"/>
                  </a:moveTo>
                  <a:lnTo>
                    <a:pt x="1066" y="1058"/>
                  </a:lnTo>
                  <a:lnTo>
                    <a:pt x="1056" y="1049"/>
                  </a:lnTo>
                  <a:close/>
                  <a:moveTo>
                    <a:pt x="999" y="1106"/>
                  </a:moveTo>
                  <a:lnTo>
                    <a:pt x="1013" y="1134"/>
                  </a:lnTo>
                  <a:lnTo>
                    <a:pt x="917" y="1111"/>
                  </a:lnTo>
                  <a:lnTo>
                    <a:pt x="979" y="1066"/>
                  </a:lnTo>
                  <a:close/>
                  <a:moveTo>
                    <a:pt x="852" y="1148"/>
                  </a:moveTo>
                  <a:lnTo>
                    <a:pt x="912" y="1111"/>
                  </a:lnTo>
                  <a:lnTo>
                    <a:pt x="900" y="1190"/>
                  </a:lnTo>
                  <a:close/>
                  <a:moveTo>
                    <a:pt x="900" y="1196"/>
                  </a:moveTo>
                  <a:lnTo>
                    <a:pt x="909" y="1238"/>
                  </a:lnTo>
                  <a:lnTo>
                    <a:pt x="915" y="1264"/>
                  </a:lnTo>
                  <a:lnTo>
                    <a:pt x="864" y="1250"/>
                  </a:lnTo>
                  <a:lnTo>
                    <a:pt x="869" y="1241"/>
                  </a:lnTo>
                  <a:close/>
                  <a:moveTo>
                    <a:pt x="785" y="1258"/>
                  </a:moveTo>
                  <a:lnTo>
                    <a:pt x="855" y="1255"/>
                  </a:lnTo>
                  <a:lnTo>
                    <a:pt x="821" y="1315"/>
                  </a:lnTo>
                  <a:close/>
                  <a:moveTo>
                    <a:pt x="785" y="1261"/>
                  </a:moveTo>
                  <a:lnTo>
                    <a:pt x="821" y="1315"/>
                  </a:lnTo>
                  <a:lnTo>
                    <a:pt x="762" y="1320"/>
                  </a:lnTo>
                  <a:close/>
                  <a:moveTo>
                    <a:pt x="960" y="1300"/>
                  </a:moveTo>
                  <a:lnTo>
                    <a:pt x="951" y="1351"/>
                  </a:lnTo>
                  <a:lnTo>
                    <a:pt x="892" y="1334"/>
                  </a:lnTo>
                  <a:close/>
                  <a:moveTo>
                    <a:pt x="968" y="1337"/>
                  </a:moveTo>
                  <a:lnTo>
                    <a:pt x="1053" y="1247"/>
                  </a:lnTo>
                  <a:lnTo>
                    <a:pt x="1050" y="1332"/>
                  </a:lnTo>
                  <a:lnTo>
                    <a:pt x="999" y="1343"/>
                  </a:lnTo>
                  <a:lnTo>
                    <a:pt x="954" y="1351"/>
                  </a:lnTo>
                  <a:close/>
                  <a:moveTo>
                    <a:pt x="1180" y="1224"/>
                  </a:moveTo>
                  <a:lnTo>
                    <a:pt x="1197" y="1300"/>
                  </a:lnTo>
                  <a:lnTo>
                    <a:pt x="1202" y="1320"/>
                  </a:lnTo>
                  <a:lnTo>
                    <a:pt x="1219" y="1346"/>
                  </a:lnTo>
                  <a:lnTo>
                    <a:pt x="1242" y="1379"/>
                  </a:lnTo>
                  <a:lnTo>
                    <a:pt x="1171" y="1394"/>
                  </a:lnTo>
                  <a:lnTo>
                    <a:pt x="1173" y="1389"/>
                  </a:lnTo>
                  <a:lnTo>
                    <a:pt x="1152" y="1323"/>
                  </a:lnTo>
                  <a:close/>
                  <a:moveTo>
                    <a:pt x="1473" y="1436"/>
                  </a:moveTo>
                  <a:lnTo>
                    <a:pt x="1346" y="1371"/>
                  </a:lnTo>
                  <a:lnTo>
                    <a:pt x="1437" y="1309"/>
                  </a:lnTo>
                  <a:close/>
                  <a:moveTo>
                    <a:pt x="1552" y="1523"/>
                  </a:moveTo>
                  <a:lnTo>
                    <a:pt x="1485" y="1447"/>
                  </a:lnTo>
                  <a:lnTo>
                    <a:pt x="1566" y="1509"/>
                  </a:lnTo>
                  <a:close/>
                  <a:moveTo>
                    <a:pt x="1479" y="1439"/>
                  </a:moveTo>
                  <a:lnTo>
                    <a:pt x="1629" y="1408"/>
                  </a:lnTo>
                  <a:lnTo>
                    <a:pt x="1569" y="1506"/>
                  </a:lnTo>
                  <a:close/>
                  <a:moveTo>
                    <a:pt x="1442" y="1306"/>
                  </a:moveTo>
                  <a:lnTo>
                    <a:pt x="1561" y="1244"/>
                  </a:lnTo>
                  <a:lnTo>
                    <a:pt x="1562" y="1246"/>
                  </a:lnTo>
                  <a:lnTo>
                    <a:pt x="1564" y="1245"/>
                  </a:lnTo>
                  <a:lnTo>
                    <a:pt x="1564" y="1244"/>
                  </a:lnTo>
                  <a:lnTo>
                    <a:pt x="1589" y="1227"/>
                  </a:lnTo>
                  <a:lnTo>
                    <a:pt x="1657" y="1185"/>
                  </a:lnTo>
                  <a:lnTo>
                    <a:pt x="1662" y="1205"/>
                  </a:lnTo>
                  <a:lnTo>
                    <a:pt x="1699" y="1302"/>
                  </a:lnTo>
                  <a:lnTo>
                    <a:pt x="1702" y="1303"/>
                  </a:lnTo>
                  <a:lnTo>
                    <a:pt x="1631" y="1402"/>
                  </a:lnTo>
                  <a:lnTo>
                    <a:pt x="1566" y="1249"/>
                  </a:lnTo>
                  <a:lnTo>
                    <a:pt x="1562" y="1247"/>
                  </a:lnTo>
                  <a:lnTo>
                    <a:pt x="1629" y="1402"/>
                  </a:lnTo>
                  <a:close/>
                  <a:moveTo>
                    <a:pt x="1562" y="1247"/>
                  </a:moveTo>
                  <a:lnTo>
                    <a:pt x="1561" y="1247"/>
                  </a:lnTo>
                  <a:lnTo>
                    <a:pt x="1562" y="1246"/>
                  </a:lnTo>
                  <a:close/>
                  <a:moveTo>
                    <a:pt x="1699" y="1303"/>
                  </a:moveTo>
                  <a:lnTo>
                    <a:pt x="1566" y="1249"/>
                  </a:lnTo>
                  <a:lnTo>
                    <a:pt x="1564" y="1245"/>
                  </a:lnTo>
                  <a:lnTo>
                    <a:pt x="1564" y="1244"/>
                  </a:lnTo>
                  <a:lnTo>
                    <a:pt x="1699" y="1302"/>
                  </a:lnTo>
                  <a:close/>
                  <a:moveTo>
                    <a:pt x="1733" y="1097"/>
                  </a:moveTo>
                  <a:lnTo>
                    <a:pt x="1592" y="1083"/>
                  </a:lnTo>
                  <a:lnTo>
                    <a:pt x="1699" y="953"/>
                  </a:lnTo>
                  <a:close/>
                  <a:moveTo>
                    <a:pt x="1535" y="1123"/>
                  </a:moveTo>
                  <a:lnTo>
                    <a:pt x="1538" y="1035"/>
                  </a:lnTo>
                  <a:lnTo>
                    <a:pt x="1586" y="1086"/>
                  </a:lnTo>
                  <a:close/>
                  <a:moveTo>
                    <a:pt x="1468" y="1137"/>
                  </a:moveTo>
                  <a:lnTo>
                    <a:pt x="1403" y="1151"/>
                  </a:lnTo>
                  <a:lnTo>
                    <a:pt x="1454" y="1063"/>
                  </a:lnTo>
                  <a:lnTo>
                    <a:pt x="1538" y="1032"/>
                  </a:lnTo>
                  <a:lnTo>
                    <a:pt x="1535" y="1078"/>
                  </a:lnTo>
                  <a:lnTo>
                    <a:pt x="1533" y="1121"/>
                  </a:lnTo>
                  <a:lnTo>
                    <a:pt x="1535" y="1123"/>
                  </a:lnTo>
                  <a:close/>
                  <a:moveTo>
                    <a:pt x="1533" y="1121"/>
                  </a:moveTo>
                  <a:lnTo>
                    <a:pt x="1533" y="1123"/>
                  </a:lnTo>
                  <a:lnTo>
                    <a:pt x="1454" y="1063"/>
                  </a:lnTo>
                  <a:close/>
                  <a:moveTo>
                    <a:pt x="1177" y="1041"/>
                  </a:moveTo>
                  <a:lnTo>
                    <a:pt x="1211" y="953"/>
                  </a:lnTo>
                  <a:lnTo>
                    <a:pt x="1267" y="1046"/>
                  </a:lnTo>
                  <a:close/>
                  <a:moveTo>
                    <a:pt x="850" y="1151"/>
                  </a:moveTo>
                  <a:lnTo>
                    <a:pt x="878" y="1176"/>
                  </a:lnTo>
                  <a:lnTo>
                    <a:pt x="898" y="1193"/>
                  </a:lnTo>
                  <a:lnTo>
                    <a:pt x="816" y="1213"/>
                  </a:lnTo>
                  <a:lnTo>
                    <a:pt x="838" y="1171"/>
                  </a:lnTo>
                  <a:close/>
                  <a:moveTo>
                    <a:pt x="779" y="1255"/>
                  </a:moveTo>
                  <a:lnTo>
                    <a:pt x="742" y="1253"/>
                  </a:lnTo>
                  <a:lnTo>
                    <a:pt x="737" y="1230"/>
                  </a:lnTo>
                  <a:lnTo>
                    <a:pt x="768" y="1250"/>
                  </a:lnTo>
                  <a:close/>
                  <a:moveTo>
                    <a:pt x="740" y="1258"/>
                  </a:moveTo>
                  <a:lnTo>
                    <a:pt x="757" y="1320"/>
                  </a:lnTo>
                  <a:lnTo>
                    <a:pt x="706" y="1309"/>
                  </a:lnTo>
                  <a:lnTo>
                    <a:pt x="714" y="1298"/>
                  </a:lnTo>
                  <a:close/>
                  <a:moveTo>
                    <a:pt x="858" y="1255"/>
                  </a:moveTo>
                  <a:lnTo>
                    <a:pt x="884" y="1332"/>
                  </a:lnTo>
                  <a:lnTo>
                    <a:pt x="824" y="1312"/>
                  </a:lnTo>
                  <a:close/>
                  <a:moveTo>
                    <a:pt x="1050" y="1334"/>
                  </a:moveTo>
                  <a:lnTo>
                    <a:pt x="991" y="1391"/>
                  </a:lnTo>
                  <a:lnTo>
                    <a:pt x="957" y="1354"/>
                  </a:lnTo>
                  <a:close/>
                  <a:moveTo>
                    <a:pt x="1056" y="1334"/>
                  </a:moveTo>
                  <a:lnTo>
                    <a:pt x="1146" y="1323"/>
                  </a:lnTo>
                  <a:lnTo>
                    <a:pt x="1101" y="1394"/>
                  </a:lnTo>
                  <a:close/>
                  <a:moveTo>
                    <a:pt x="1106" y="1396"/>
                  </a:moveTo>
                  <a:lnTo>
                    <a:pt x="1152" y="1326"/>
                  </a:lnTo>
                  <a:lnTo>
                    <a:pt x="1163" y="1363"/>
                  </a:lnTo>
                  <a:lnTo>
                    <a:pt x="1171" y="1394"/>
                  </a:lnTo>
                  <a:close/>
                  <a:moveTo>
                    <a:pt x="1174" y="1391"/>
                  </a:moveTo>
                  <a:lnTo>
                    <a:pt x="1173" y="1389"/>
                  </a:lnTo>
                  <a:lnTo>
                    <a:pt x="1202" y="1320"/>
                  </a:lnTo>
                  <a:close/>
                  <a:moveTo>
                    <a:pt x="1569" y="1512"/>
                  </a:moveTo>
                  <a:lnTo>
                    <a:pt x="1637" y="1560"/>
                  </a:lnTo>
                  <a:lnTo>
                    <a:pt x="1606" y="1583"/>
                  </a:lnTo>
                  <a:lnTo>
                    <a:pt x="1569" y="1608"/>
                  </a:lnTo>
                  <a:lnTo>
                    <a:pt x="1569" y="1597"/>
                  </a:lnTo>
                  <a:lnTo>
                    <a:pt x="1555" y="1526"/>
                  </a:lnTo>
                  <a:close/>
                  <a:moveTo>
                    <a:pt x="1662" y="1182"/>
                  </a:moveTo>
                  <a:lnTo>
                    <a:pt x="1736" y="1103"/>
                  </a:lnTo>
                  <a:lnTo>
                    <a:pt x="1767" y="1236"/>
                  </a:lnTo>
                  <a:lnTo>
                    <a:pt x="1764" y="1233"/>
                  </a:lnTo>
                  <a:close/>
                  <a:moveTo>
                    <a:pt x="1798" y="1238"/>
                  </a:moveTo>
                  <a:lnTo>
                    <a:pt x="1863" y="1323"/>
                  </a:lnTo>
                  <a:lnTo>
                    <a:pt x="1888" y="1357"/>
                  </a:lnTo>
                  <a:lnTo>
                    <a:pt x="1899" y="1368"/>
                  </a:lnTo>
                  <a:lnTo>
                    <a:pt x="1708" y="1303"/>
                  </a:lnTo>
                  <a:lnTo>
                    <a:pt x="1770" y="1238"/>
                  </a:lnTo>
                  <a:close/>
                  <a:moveTo>
                    <a:pt x="1883" y="1030"/>
                  </a:moveTo>
                  <a:lnTo>
                    <a:pt x="2063" y="1015"/>
                  </a:lnTo>
                  <a:lnTo>
                    <a:pt x="1981" y="1154"/>
                  </a:lnTo>
                  <a:close/>
                  <a:moveTo>
                    <a:pt x="1736" y="1097"/>
                  </a:moveTo>
                  <a:lnTo>
                    <a:pt x="1702" y="953"/>
                  </a:lnTo>
                  <a:lnTo>
                    <a:pt x="1874" y="1027"/>
                  </a:lnTo>
                  <a:close/>
                  <a:moveTo>
                    <a:pt x="1318" y="970"/>
                  </a:moveTo>
                  <a:lnTo>
                    <a:pt x="1287" y="1021"/>
                  </a:lnTo>
                  <a:lnTo>
                    <a:pt x="1270" y="1046"/>
                  </a:lnTo>
                  <a:lnTo>
                    <a:pt x="1211" y="953"/>
                  </a:lnTo>
                  <a:close/>
                  <a:moveTo>
                    <a:pt x="915" y="1106"/>
                  </a:moveTo>
                  <a:lnTo>
                    <a:pt x="909" y="1032"/>
                  </a:lnTo>
                  <a:lnTo>
                    <a:pt x="979" y="1061"/>
                  </a:lnTo>
                  <a:close/>
                  <a:moveTo>
                    <a:pt x="850" y="1145"/>
                  </a:moveTo>
                  <a:lnTo>
                    <a:pt x="816" y="1080"/>
                  </a:lnTo>
                  <a:lnTo>
                    <a:pt x="912" y="1109"/>
                  </a:lnTo>
                  <a:lnTo>
                    <a:pt x="864" y="1094"/>
                  </a:lnTo>
                  <a:lnTo>
                    <a:pt x="816" y="1080"/>
                  </a:lnTo>
                  <a:lnTo>
                    <a:pt x="906" y="1035"/>
                  </a:lnTo>
                  <a:lnTo>
                    <a:pt x="912" y="1109"/>
                  </a:lnTo>
                  <a:close/>
                  <a:moveTo>
                    <a:pt x="847" y="1151"/>
                  </a:moveTo>
                  <a:lnTo>
                    <a:pt x="813" y="1213"/>
                  </a:lnTo>
                  <a:lnTo>
                    <a:pt x="768" y="1159"/>
                  </a:lnTo>
                  <a:close/>
                  <a:moveTo>
                    <a:pt x="810" y="1216"/>
                  </a:moveTo>
                  <a:lnTo>
                    <a:pt x="782" y="1255"/>
                  </a:lnTo>
                  <a:lnTo>
                    <a:pt x="737" y="1227"/>
                  </a:lnTo>
                  <a:lnTo>
                    <a:pt x="776" y="1221"/>
                  </a:lnTo>
                  <a:close/>
                  <a:moveTo>
                    <a:pt x="737" y="1258"/>
                  </a:moveTo>
                  <a:lnTo>
                    <a:pt x="703" y="1309"/>
                  </a:lnTo>
                  <a:lnTo>
                    <a:pt x="677" y="1272"/>
                  </a:lnTo>
                  <a:close/>
                  <a:moveTo>
                    <a:pt x="830" y="1320"/>
                  </a:moveTo>
                  <a:lnTo>
                    <a:pt x="884" y="1337"/>
                  </a:lnTo>
                  <a:lnTo>
                    <a:pt x="867" y="1382"/>
                  </a:lnTo>
                  <a:lnTo>
                    <a:pt x="824" y="1320"/>
                  </a:lnTo>
                  <a:close/>
                  <a:moveTo>
                    <a:pt x="886" y="1337"/>
                  </a:moveTo>
                  <a:lnTo>
                    <a:pt x="946" y="1354"/>
                  </a:lnTo>
                  <a:lnTo>
                    <a:pt x="867" y="1382"/>
                  </a:lnTo>
                  <a:close/>
                  <a:moveTo>
                    <a:pt x="994" y="1394"/>
                  </a:moveTo>
                  <a:lnTo>
                    <a:pt x="1039" y="1351"/>
                  </a:lnTo>
                  <a:lnTo>
                    <a:pt x="1056" y="1337"/>
                  </a:lnTo>
                  <a:lnTo>
                    <a:pt x="1101" y="1399"/>
                  </a:lnTo>
                  <a:close/>
                  <a:moveTo>
                    <a:pt x="1248" y="1382"/>
                  </a:moveTo>
                  <a:lnTo>
                    <a:pt x="1290" y="1419"/>
                  </a:lnTo>
                  <a:lnTo>
                    <a:pt x="1270" y="1402"/>
                  </a:lnTo>
                  <a:close/>
                  <a:moveTo>
                    <a:pt x="1276" y="1363"/>
                  </a:moveTo>
                  <a:lnTo>
                    <a:pt x="1284" y="1357"/>
                  </a:lnTo>
                  <a:lnTo>
                    <a:pt x="1304" y="1422"/>
                  </a:lnTo>
                  <a:lnTo>
                    <a:pt x="1310" y="1436"/>
                  </a:lnTo>
                  <a:lnTo>
                    <a:pt x="1290" y="1419"/>
                  </a:lnTo>
                  <a:lnTo>
                    <a:pt x="1310" y="1439"/>
                  </a:lnTo>
                  <a:lnTo>
                    <a:pt x="1217" y="1433"/>
                  </a:lnTo>
                  <a:lnTo>
                    <a:pt x="1248" y="1382"/>
                  </a:lnTo>
                  <a:close/>
                  <a:moveTo>
                    <a:pt x="1344" y="1371"/>
                  </a:moveTo>
                  <a:lnTo>
                    <a:pt x="1471" y="1436"/>
                  </a:lnTo>
                  <a:lnTo>
                    <a:pt x="1315" y="1439"/>
                  </a:lnTo>
                  <a:close/>
                  <a:moveTo>
                    <a:pt x="1555" y="1549"/>
                  </a:moveTo>
                  <a:lnTo>
                    <a:pt x="1564" y="1597"/>
                  </a:lnTo>
                  <a:lnTo>
                    <a:pt x="1533" y="1523"/>
                  </a:lnTo>
                  <a:lnTo>
                    <a:pt x="1550" y="1529"/>
                  </a:lnTo>
                  <a:close/>
                  <a:moveTo>
                    <a:pt x="1640" y="1557"/>
                  </a:moveTo>
                  <a:lnTo>
                    <a:pt x="1572" y="1509"/>
                  </a:lnTo>
                  <a:lnTo>
                    <a:pt x="1603" y="1459"/>
                  </a:lnTo>
                  <a:lnTo>
                    <a:pt x="1631" y="1411"/>
                  </a:lnTo>
                  <a:lnTo>
                    <a:pt x="1637" y="1521"/>
                  </a:lnTo>
                  <a:close/>
                  <a:moveTo>
                    <a:pt x="1662" y="1185"/>
                  </a:moveTo>
                  <a:lnTo>
                    <a:pt x="1767" y="1236"/>
                  </a:lnTo>
                  <a:lnTo>
                    <a:pt x="1705" y="1300"/>
                  </a:lnTo>
                  <a:close/>
                  <a:moveTo>
                    <a:pt x="1956" y="1224"/>
                  </a:moveTo>
                  <a:lnTo>
                    <a:pt x="1959" y="1216"/>
                  </a:lnTo>
                  <a:lnTo>
                    <a:pt x="2120" y="1396"/>
                  </a:lnTo>
                  <a:lnTo>
                    <a:pt x="2128" y="1405"/>
                  </a:lnTo>
                  <a:lnTo>
                    <a:pt x="1905" y="1368"/>
                  </a:lnTo>
                  <a:close/>
                  <a:moveTo>
                    <a:pt x="2066" y="1010"/>
                  </a:moveTo>
                  <a:lnTo>
                    <a:pt x="2038" y="824"/>
                  </a:lnTo>
                  <a:lnTo>
                    <a:pt x="2216" y="872"/>
                  </a:lnTo>
                  <a:close/>
                  <a:moveTo>
                    <a:pt x="1696" y="956"/>
                  </a:moveTo>
                  <a:lnTo>
                    <a:pt x="1662" y="996"/>
                  </a:lnTo>
                  <a:lnTo>
                    <a:pt x="1592" y="1083"/>
                  </a:lnTo>
                  <a:lnTo>
                    <a:pt x="1569" y="1061"/>
                  </a:lnTo>
                  <a:lnTo>
                    <a:pt x="1541" y="1032"/>
                  </a:lnTo>
                  <a:lnTo>
                    <a:pt x="1671" y="967"/>
                  </a:lnTo>
                  <a:close/>
                  <a:moveTo>
                    <a:pt x="1377" y="1080"/>
                  </a:moveTo>
                  <a:lnTo>
                    <a:pt x="1352" y="1086"/>
                  </a:lnTo>
                  <a:lnTo>
                    <a:pt x="1332" y="1007"/>
                  </a:lnTo>
                  <a:lnTo>
                    <a:pt x="1324" y="970"/>
                  </a:lnTo>
                  <a:lnTo>
                    <a:pt x="1439" y="939"/>
                  </a:lnTo>
                  <a:lnTo>
                    <a:pt x="1439" y="956"/>
                  </a:lnTo>
                  <a:lnTo>
                    <a:pt x="1448" y="1061"/>
                  </a:lnTo>
                  <a:close/>
                  <a:moveTo>
                    <a:pt x="1174" y="1041"/>
                  </a:moveTo>
                  <a:lnTo>
                    <a:pt x="1132" y="999"/>
                  </a:lnTo>
                  <a:lnTo>
                    <a:pt x="1104" y="970"/>
                  </a:lnTo>
                  <a:lnTo>
                    <a:pt x="1208" y="956"/>
                  </a:lnTo>
                  <a:close/>
                  <a:moveTo>
                    <a:pt x="847" y="1148"/>
                  </a:moveTo>
                  <a:lnTo>
                    <a:pt x="768" y="1157"/>
                  </a:lnTo>
                  <a:lnTo>
                    <a:pt x="810" y="1083"/>
                  </a:lnTo>
                  <a:close/>
                  <a:moveTo>
                    <a:pt x="734" y="1230"/>
                  </a:moveTo>
                  <a:lnTo>
                    <a:pt x="740" y="1255"/>
                  </a:lnTo>
                  <a:lnTo>
                    <a:pt x="680" y="1267"/>
                  </a:lnTo>
                  <a:lnTo>
                    <a:pt x="686" y="1264"/>
                  </a:lnTo>
                  <a:close/>
                  <a:moveTo>
                    <a:pt x="666" y="1244"/>
                  </a:moveTo>
                  <a:lnTo>
                    <a:pt x="675" y="1269"/>
                  </a:lnTo>
                  <a:lnTo>
                    <a:pt x="700" y="1306"/>
                  </a:lnTo>
                  <a:lnTo>
                    <a:pt x="692" y="1306"/>
                  </a:lnTo>
                  <a:lnTo>
                    <a:pt x="635" y="1309"/>
                  </a:lnTo>
                  <a:lnTo>
                    <a:pt x="638" y="1306"/>
                  </a:lnTo>
                  <a:close/>
                  <a:moveTo>
                    <a:pt x="692" y="1360"/>
                  </a:moveTo>
                  <a:lnTo>
                    <a:pt x="702" y="1315"/>
                  </a:lnTo>
                  <a:lnTo>
                    <a:pt x="703" y="1315"/>
                  </a:lnTo>
                  <a:lnTo>
                    <a:pt x="692" y="1359"/>
                  </a:lnTo>
                  <a:close/>
                  <a:moveTo>
                    <a:pt x="703" y="1312"/>
                  </a:moveTo>
                  <a:lnTo>
                    <a:pt x="754" y="1323"/>
                  </a:lnTo>
                  <a:lnTo>
                    <a:pt x="734" y="1334"/>
                  </a:lnTo>
                  <a:lnTo>
                    <a:pt x="692" y="1359"/>
                  </a:lnTo>
                  <a:lnTo>
                    <a:pt x="692" y="1363"/>
                  </a:lnTo>
                  <a:lnTo>
                    <a:pt x="661" y="1351"/>
                  </a:lnTo>
                  <a:lnTo>
                    <a:pt x="702" y="1315"/>
                  </a:lnTo>
                  <a:close/>
                  <a:moveTo>
                    <a:pt x="864" y="1382"/>
                  </a:moveTo>
                  <a:lnTo>
                    <a:pt x="790" y="1371"/>
                  </a:lnTo>
                  <a:lnTo>
                    <a:pt x="819" y="1317"/>
                  </a:lnTo>
                  <a:close/>
                  <a:moveTo>
                    <a:pt x="954" y="1357"/>
                  </a:moveTo>
                  <a:lnTo>
                    <a:pt x="988" y="1394"/>
                  </a:lnTo>
                  <a:lnTo>
                    <a:pt x="946" y="1408"/>
                  </a:lnTo>
                  <a:close/>
                  <a:moveTo>
                    <a:pt x="1126" y="1470"/>
                  </a:moveTo>
                  <a:lnTo>
                    <a:pt x="1104" y="1399"/>
                  </a:lnTo>
                  <a:lnTo>
                    <a:pt x="1169" y="1396"/>
                  </a:lnTo>
                  <a:close/>
                  <a:moveTo>
                    <a:pt x="1245" y="1382"/>
                  </a:moveTo>
                  <a:lnTo>
                    <a:pt x="1214" y="1430"/>
                  </a:lnTo>
                  <a:lnTo>
                    <a:pt x="1174" y="1396"/>
                  </a:lnTo>
                  <a:close/>
                  <a:moveTo>
                    <a:pt x="1448" y="1487"/>
                  </a:moveTo>
                  <a:lnTo>
                    <a:pt x="1476" y="1442"/>
                  </a:lnTo>
                  <a:lnTo>
                    <a:pt x="1530" y="1518"/>
                  </a:lnTo>
                  <a:lnTo>
                    <a:pt x="1428" y="1515"/>
                  </a:lnTo>
                  <a:close/>
                  <a:moveTo>
                    <a:pt x="1634" y="1405"/>
                  </a:moveTo>
                  <a:lnTo>
                    <a:pt x="1674" y="1351"/>
                  </a:lnTo>
                  <a:lnTo>
                    <a:pt x="1705" y="1306"/>
                  </a:lnTo>
                  <a:lnTo>
                    <a:pt x="1764" y="1450"/>
                  </a:lnTo>
                  <a:lnTo>
                    <a:pt x="1747" y="1408"/>
                  </a:lnTo>
                  <a:lnTo>
                    <a:pt x="1708" y="1306"/>
                  </a:lnTo>
                  <a:lnTo>
                    <a:pt x="1902" y="1374"/>
                  </a:lnTo>
                  <a:lnTo>
                    <a:pt x="1880" y="1399"/>
                  </a:lnTo>
                  <a:lnTo>
                    <a:pt x="1787" y="1509"/>
                  </a:lnTo>
                  <a:lnTo>
                    <a:pt x="1785" y="1505"/>
                  </a:lnTo>
                  <a:lnTo>
                    <a:pt x="1685" y="1439"/>
                  </a:lnTo>
                  <a:close/>
                  <a:moveTo>
                    <a:pt x="1787" y="1506"/>
                  </a:moveTo>
                  <a:lnTo>
                    <a:pt x="1785" y="1505"/>
                  </a:lnTo>
                  <a:lnTo>
                    <a:pt x="1764" y="1450"/>
                  </a:lnTo>
                  <a:close/>
                  <a:moveTo>
                    <a:pt x="1981" y="1157"/>
                  </a:moveTo>
                  <a:lnTo>
                    <a:pt x="2063" y="1018"/>
                  </a:lnTo>
                  <a:lnTo>
                    <a:pt x="2170" y="1230"/>
                  </a:lnTo>
                  <a:close/>
                  <a:moveTo>
                    <a:pt x="2227" y="1024"/>
                  </a:moveTo>
                  <a:lnTo>
                    <a:pt x="2066" y="1013"/>
                  </a:lnTo>
                  <a:lnTo>
                    <a:pt x="2072" y="1007"/>
                  </a:lnTo>
                  <a:lnTo>
                    <a:pt x="2213" y="874"/>
                  </a:lnTo>
                  <a:lnTo>
                    <a:pt x="2218" y="936"/>
                  </a:lnTo>
                  <a:close/>
                  <a:moveTo>
                    <a:pt x="2032" y="821"/>
                  </a:moveTo>
                  <a:lnTo>
                    <a:pt x="1874" y="880"/>
                  </a:lnTo>
                  <a:lnTo>
                    <a:pt x="1908" y="747"/>
                  </a:lnTo>
                  <a:close/>
                  <a:moveTo>
                    <a:pt x="1871" y="886"/>
                  </a:moveTo>
                  <a:lnTo>
                    <a:pt x="1877" y="1027"/>
                  </a:lnTo>
                  <a:lnTo>
                    <a:pt x="1705" y="953"/>
                  </a:lnTo>
                  <a:lnTo>
                    <a:pt x="1804" y="914"/>
                  </a:lnTo>
                  <a:close/>
                  <a:moveTo>
                    <a:pt x="1592" y="1004"/>
                  </a:moveTo>
                  <a:lnTo>
                    <a:pt x="1538" y="1030"/>
                  </a:lnTo>
                  <a:lnTo>
                    <a:pt x="1564" y="860"/>
                  </a:lnTo>
                  <a:lnTo>
                    <a:pt x="1696" y="951"/>
                  </a:lnTo>
                  <a:close/>
                  <a:moveTo>
                    <a:pt x="1253" y="869"/>
                  </a:moveTo>
                  <a:lnTo>
                    <a:pt x="1253" y="770"/>
                  </a:lnTo>
                  <a:lnTo>
                    <a:pt x="1341" y="832"/>
                  </a:lnTo>
                  <a:close/>
                  <a:moveTo>
                    <a:pt x="1211" y="951"/>
                  </a:moveTo>
                  <a:lnTo>
                    <a:pt x="1149" y="857"/>
                  </a:lnTo>
                  <a:lnTo>
                    <a:pt x="1146" y="855"/>
                  </a:lnTo>
                  <a:lnTo>
                    <a:pt x="1248" y="872"/>
                  </a:lnTo>
                  <a:close/>
                  <a:moveTo>
                    <a:pt x="1208" y="951"/>
                  </a:moveTo>
                  <a:lnTo>
                    <a:pt x="1104" y="965"/>
                  </a:lnTo>
                  <a:lnTo>
                    <a:pt x="1143" y="852"/>
                  </a:lnTo>
                  <a:close/>
                  <a:moveTo>
                    <a:pt x="999" y="1001"/>
                  </a:moveTo>
                  <a:lnTo>
                    <a:pt x="948" y="967"/>
                  </a:lnTo>
                  <a:lnTo>
                    <a:pt x="929" y="956"/>
                  </a:lnTo>
                  <a:lnTo>
                    <a:pt x="1002" y="925"/>
                  </a:lnTo>
                  <a:close/>
                  <a:moveTo>
                    <a:pt x="996" y="1001"/>
                  </a:moveTo>
                  <a:lnTo>
                    <a:pt x="909" y="1030"/>
                  </a:lnTo>
                  <a:lnTo>
                    <a:pt x="926" y="959"/>
                  </a:lnTo>
                  <a:lnTo>
                    <a:pt x="960" y="979"/>
                  </a:lnTo>
                  <a:close/>
                  <a:moveTo>
                    <a:pt x="906" y="1030"/>
                  </a:moveTo>
                  <a:lnTo>
                    <a:pt x="841" y="1004"/>
                  </a:lnTo>
                  <a:lnTo>
                    <a:pt x="923" y="959"/>
                  </a:lnTo>
                  <a:close/>
                  <a:moveTo>
                    <a:pt x="765" y="1159"/>
                  </a:moveTo>
                  <a:lnTo>
                    <a:pt x="782" y="1179"/>
                  </a:lnTo>
                  <a:lnTo>
                    <a:pt x="810" y="1210"/>
                  </a:lnTo>
                  <a:lnTo>
                    <a:pt x="737" y="1224"/>
                  </a:lnTo>
                  <a:lnTo>
                    <a:pt x="751" y="1193"/>
                  </a:lnTo>
                  <a:close/>
                  <a:moveTo>
                    <a:pt x="734" y="1224"/>
                  </a:moveTo>
                  <a:lnTo>
                    <a:pt x="692" y="1168"/>
                  </a:lnTo>
                  <a:lnTo>
                    <a:pt x="765" y="1159"/>
                  </a:lnTo>
                  <a:close/>
                  <a:moveTo>
                    <a:pt x="728" y="1230"/>
                  </a:moveTo>
                  <a:lnTo>
                    <a:pt x="677" y="1267"/>
                  </a:lnTo>
                  <a:lnTo>
                    <a:pt x="675" y="1261"/>
                  </a:lnTo>
                  <a:lnTo>
                    <a:pt x="669" y="1241"/>
                  </a:lnTo>
                  <a:close/>
                  <a:moveTo>
                    <a:pt x="663" y="1244"/>
                  </a:moveTo>
                  <a:lnTo>
                    <a:pt x="632" y="1309"/>
                  </a:lnTo>
                  <a:lnTo>
                    <a:pt x="584" y="1267"/>
                  </a:lnTo>
                  <a:close/>
                  <a:moveTo>
                    <a:pt x="700" y="1357"/>
                  </a:moveTo>
                  <a:lnTo>
                    <a:pt x="757" y="1326"/>
                  </a:lnTo>
                  <a:lnTo>
                    <a:pt x="751" y="1346"/>
                  </a:lnTo>
                  <a:lnTo>
                    <a:pt x="740" y="1388"/>
                  </a:lnTo>
                  <a:lnTo>
                    <a:pt x="694" y="1360"/>
                  </a:lnTo>
                  <a:close/>
                  <a:moveTo>
                    <a:pt x="788" y="1374"/>
                  </a:moveTo>
                  <a:lnTo>
                    <a:pt x="773" y="1422"/>
                  </a:lnTo>
                  <a:lnTo>
                    <a:pt x="742" y="1391"/>
                  </a:lnTo>
                  <a:close/>
                  <a:moveTo>
                    <a:pt x="872" y="1385"/>
                  </a:moveTo>
                  <a:lnTo>
                    <a:pt x="875" y="1385"/>
                  </a:lnTo>
                  <a:lnTo>
                    <a:pt x="879" y="1386"/>
                  </a:lnTo>
                  <a:close/>
                  <a:moveTo>
                    <a:pt x="926" y="1365"/>
                  </a:moveTo>
                  <a:lnTo>
                    <a:pt x="951" y="1357"/>
                  </a:lnTo>
                  <a:lnTo>
                    <a:pt x="946" y="1385"/>
                  </a:lnTo>
                  <a:lnTo>
                    <a:pt x="943" y="1408"/>
                  </a:lnTo>
                  <a:lnTo>
                    <a:pt x="886" y="1388"/>
                  </a:lnTo>
                  <a:lnTo>
                    <a:pt x="879" y="1386"/>
                  </a:lnTo>
                  <a:lnTo>
                    <a:pt x="940" y="1408"/>
                  </a:lnTo>
                  <a:lnTo>
                    <a:pt x="934" y="1411"/>
                  </a:lnTo>
                  <a:lnTo>
                    <a:pt x="889" y="1433"/>
                  </a:lnTo>
                  <a:lnTo>
                    <a:pt x="872" y="1385"/>
                  </a:lnTo>
                  <a:close/>
                  <a:moveTo>
                    <a:pt x="1171" y="1396"/>
                  </a:moveTo>
                  <a:lnTo>
                    <a:pt x="1211" y="1433"/>
                  </a:lnTo>
                  <a:lnTo>
                    <a:pt x="1129" y="1470"/>
                  </a:lnTo>
                  <a:close/>
                  <a:moveTo>
                    <a:pt x="1318" y="1442"/>
                  </a:moveTo>
                  <a:lnTo>
                    <a:pt x="1473" y="1439"/>
                  </a:lnTo>
                  <a:lnTo>
                    <a:pt x="1425" y="1515"/>
                  </a:lnTo>
                  <a:lnTo>
                    <a:pt x="1344" y="1459"/>
                  </a:lnTo>
                  <a:close/>
                  <a:moveTo>
                    <a:pt x="1530" y="1521"/>
                  </a:moveTo>
                  <a:lnTo>
                    <a:pt x="1468" y="1625"/>
                  </a:lnTo>
                  <a:lnTo>
                    <a:pt x="1425" y="1518"/>
                  </a:lnTo>
                  <a:close/>
                  <a:moveTo>
                    <a:pt x="1572" y="1611"/>
                  </a:moveTo>
                  <a:lnTo>
                    <a:pt x="1640" y="1563"/>
                  </a:lnTo>
                  <a:lnTo>
                    <a:pt x="1651" y="1659"/>
                  </a:lnTo>
                  <a:close/>
                  <a:moveTo>
                    <a:pt x="1908" y="1374"/>
                  </a:moveTo>
                  <a:lnTo>
                    <a:pt x="2041" y="1394"/>
                  </a:lnTo>
                  <a:lnTo>
                    <a:pt x="2131" y="1408"/>
                  </a:lnTo>
                  <a:lnTo>
                    <a:pt x="2026" y="1563"/>
                  </a:lnTo>
                  <a:lnTo>
                    <a:pt x="1970" y="1473"/>
                  </a:lnTo>
                  <a:close/>
                  <a:moveTo>
                    <a:pt x="2066" y="1295"/>
                  </a:moveTo>
                  <a:lnTo>
                    <a:pt x="1984" y="1159"/>
                  </a:lnTo>
                  <a:lnTo>
                    <a:pt x="2173" y="1233"/>
                  </a:lnTo>
                  <a:lnTo>
                    <a:pt x="2172" y="1238"/>
                  </a:lnTo>
                  <a:lnTo>
                    <a:pt x="2232" y="1340"/>
                  </a:lnTo>
                  <a:lnTo>
                    <a:pt x="2199" y="1363"/>
                  </a:lnTo>
                  <a:lnTo>
                    <a:pt x="2134" y="1405"/>
                  </a:lnTo>
                  <a:close/>
                  <a:moveTo>
                    <a:pt x="2134" y="1405"/>
                  </a:moveTo>
                  <a:lnTo>
                    <a:pt x="2162" y="1275"/>
                  </a:lnTo>
                  <a:lnTo>
                    <a:pt x="2170" y="1236"/>
                  </a:lnTo>
                  <a:lnTo>
                    <a:pt x="2172" y="1238"/>
                  </a:lnTo>
                  <a:close/>
                  <a:moveTo>
                    <a:pt x="2173" y="1227"/>
                  </a:moveTo>
                  <a:lnTo>
                    <a:pt x="2066" y="1015"/>
                  </a:lnTo>
                  <a:lnTo>
                    <a:pt x="2137" y="1021"/>
                  </a:lnTo>
                  <a:lnTo>
                    <a:pt x="2227" y="1027"/>
                  </a:lnTo>
                  <a:lnTo>
                    <a:pt x="2224" y="1035"/>
                  </a:lnTo>
                  <a:close/>
                  <a:moveTo>
                    <a:pt x="2196" y="725"/>
                  </a:moveTo>
                  <a:lnTo>
                    <a:pt x="2216" y="869"/>
                  </a:lnTo>
                  <a:lnTo>
                    <a:pt x="2041" y="821"/>
                  </a:lnTo>
                  <a:lnTo>
                    <a:pt x="2091" y="790"/>
                  </a:lnTo>
                  <a:close/>
                  <a:moveTo>
                    <a:pt x="2041" y="663"/>
                  </a:moveTo>
                  <a:lnTo>
                    <a:pt x="2040" y="665"/>
                  </a:lnTo>
                  <a:close/>
                  <a:moveTo>
                    <a:pt x="1535" y="1030"/>
                  </a:moveTo>
                  <a:lnTo>
                    <a:pt x="1471" y="967"/>
                  </a:lnTo>
                  <a:lnTo>
                    <a:pt x="1442" y="942"/>
                  </a:lnTo>
                  <a:lnTo>
                    <a:pt x="1442" y="939"/>
                  </a:lnTo>
                  <a:lnTo>
                    <a:pt x="1513" y="1007"/>
                  </a:lnTo>
                  <a:close/>
                  <a:moveTo>
                    <a:pt x="1451" y="1061"/>
                  </a:moveTo>
                  <a:lnTo>
                    <a:pt x="1442" y="942"/>
                  </a:lnTo>
                  <a:lnTo>
                    <a:pt x="1439" y="939"/>
                  </a:lnTo>
                  <a:lnTo>
                    <a:pt x="1454" y="931"/>
                  </a:lnTo>
                  <a:lnTo>
                    <a:pt x="1561" y="860"/>
                  </a:lnTo>
                  <a:lnTo>
                    <a:pt x="1535" y="1030"/>
                  </a:lnTo>
                  <a:close/>
                  <a:moveTo>
                    <a:pt x="838" y="1007"/>
                  </a:moveTo>
                  <a:lnTo>
                    <a:pt x="864" y="1015"/>
                  </a:lnTo>
                  <a:lnTo>
                    <a:pt x="903" y="1032"/>
                  </a:lnTo>
                  <a:lnTo>
                    <a:pt x="881" y="1044"/>
                  </a:lnTo>
                  <a:lnTo>
                    <a:pt x="813" y="1078"/>
                  </a:lnTo>
                  <a:lnTo>
                    <a:pt x="830" y="1027"/>
                  </a:lnTo>
                  <a:close/>
                  <a:moveTo>
                    <a:pt x="773" y="1142"/>
                  </a:moveTo>
                  <a:lnTo>
                    <a:pt x="768" y="1154"/>
                  </a:lnTo>
                  <a:lnTo>
                    <a:pt x="742" y="1120"/>
                  </a:lnTo>
                  <a:lnTo>
                    <a:pt x="810" y="1083"/>
                  </a:lnTo>
                  <a:close/>
                  <a:moveTo>
                    <a:pt x="762" y="1157"/>
                  </a:moveTo>
                  <a:lnTo>
                    <a:pt x="692" y="1165"/>
                  </a:lnTo>
                  <a:lnTo>
                    <a:pt x="737" y="1123"/>
                  </a:lnTo>
                  <a:close/>
                  <a:moveTo>
                    <a:pt x="731" y="1227"/>
                  </a:moveTo>
                  <a:lnTo>
                    <a:pt x="666" y="1241"/>
                  </a:lnTo>
                  <a:lnTo>
                    <a:pt x="689" y="1171"/>
                  </a:lnTo>
                  <a:close/>
                  <a:moveTo>
                    <a:pt x="587" y="1244"/>
                  </a:moveTo>
                  <a:lnTo>
                    <a:pt x="610" y="1221"/>
                  </a:lnTo>
                  <a:lnTo>
                    <a:pt x="658" y="1241"/>
                  </a:lnTo>
                  <a:close/>
                  <a:moveTo>
                    <a:pt x="624" y="1317"/>
                  </a:moveTo>
                  <a:lnTo>
                    <a:pt x="630" y="1315"/>
                  </a:lnTo>
                  <a:lnTo>
                    <a:pt x="646" y="1343"/>
                  </a:lnTo>
                  <a:close/>
                  <a:moveTo>
                    <a:pt x="635" y="1312"/>
                  </a:moveTo>
                  <a:lnTo>
                    <a:pt x="672" y="1312"/>
                  </a:lnTo>
                  <a:lnTo>
                    <a:pt x="700" y="1312"/>
                  </a:lnTo>
                  <a:lnTo>
                    <a:pt x="658" y="1346"/>
                  </a:lnTo>
                  <a:close/>
                  <a:moveTo>
                    <a:pt x="1214" y="1436"/>
                  </a:moveTo>
                  <a:lnTo>
                    <a:pt x="1217" y="1518"/>
                  </a:lnTo>
                  <a:lnTo>
                    <a:pt x="1132" y="1473"/>
                  </a:lnTo>
                  <a:close/>
                  <a:moveTo>
                    <a:pt x="1217" y="1518"/>
                  </a:moveTo>
                  <a:lnTo>
                    <a:pt x="1217" y="1487"/>
                  </a:lnTo>
                  <a:lnTo>
                    <a:pt x="1217" y="1436"/>
                  </a:lnTo>
                  <a:lnTo>
                    <a:pt x="1281" y="1509"/>
                  </a:lnTo>
                  <a:lnTo>
                    <a:pt x="1250" y="1512"/>
                  </a:lnTo>
                  <a:close/>
                  <a:moveTo>
                    <a:pt x="1312" y="1444"/>
                  </a:moveTo>
                  <a:lnTo>
                    <a:pt x="1332" y="1560"/>
                  </a:lnTo>
                  <a:lnTo>
                    <a:pt x="1284" y="1509"/>
                  </a:lnTo>
                  <a:close/>
                  <a:moveTo>
                    <a:pt x="1569" y="1614"/>
                  </a:moveTo>
                  <a:lnTo>
                    <a:pt x="1651" y="1659"/>
                  </a:lnTo>
                  <a:lnTo>
                    <a:pt x="1530" y="1696"/>
                  </a:lnTo>
                  <a:close/>
                  <a:moveTo>
                    <a:pt x="1908" y="1377"/>
                  </a:moveTo>
                  <a:lnTo>
                    <a:pt x="2024" y="1563"/>
                  </a:lnTo>
                  <a:lnTo>
                    <a:pt x="1789" y="1509"/>
                  </a:lnTo>
                  <a:lnTo>
                    <a:pt x="1905" y="1374"/>
                  </a:lnTo>
                  <a:close/>
                  <a:moveTo>
                    <a:pt x="2029" y="1563"/>
                  </a:moveTo>
                  <a:lnTo>
                    <a:pt x="2069" y="1506"/>
                  </a:lnTo>
                  <a:lnTo>
                    <a:pt x="2134" y="1411"/>
                  </a:lnTo>
                  <a:lnTo>
                    <a:pt x="2216" y="1549"/>
                  </a:lnTo>
                  <a:lnTo>
                    <a:pt x="2210" y="1549"/>
                  </a:lnTo>
                  <a:lnTo>
                    <a:pt x="2156" y="1645"/>
                  </a:lnTo>
                  <a:lnTo>
                    <a:pt x="2137" y="1687"/>
                  </a:lnTo>
                  <a:lnTo>
                    <a:pt x="2057" y="1600"/>
                  </a:lnTo>
                  <a:lnTo>
                    <a:pt x="2026" y="1566"/>
                  </a:lnTo>
                  <a:lnTo>
                    <a:pt x="2184" y="1551"/>
                  </a:lnTo>
                  <a:close/>
                  <a:moveTo>
                    <a:pt x="2184" y="1551"/>
                  </a:moveTo>
                  <a:lnTo>
                    <a:pt x="2210" y="1549"/>
                  </a:lnTo>
                  <a:close/>
                  <a:moveTo>
                    <a:pt x="2286" y="1207"/>
                  </a:moveTo>
                  <a:lnTo>
                    <a:pt x="2176" y="1227"/>
                  </a:lnTo>
                  <a:lnTo>
                    <a:pt x="2230" y="1030"/>
                  </a:lnTo>
                  <a:lnTo>
                    <a:pt x="2244" y="1078"/>
                  </a:lnTo>
                  <a:close/>
                  <a:moveTo>
                    <a:pt x="2232" y="1030"/>
                  </a:moveTo>
                  <a:lnTo>
                    <a:pt x="2359" y="1114"/>
                  </a:lnTo>
                  <a:lnTo>
                    <a:pt x="2289" y="1205"/>
                  </a:lnTo>
                  <a:close/>
                  <a:moveTo>
                    <a:pt x="2343" y="1103"/>
                  </a:moveTo>
                  <a:lnTo>
                    <a:pt x="2232" y="1027"/>
                  </a:lnTo>
                  <a:lnTo>
                    <a:pt x="2374" y="959"/>
                  </a:lnTo>
                  <a:lnTo>
                    <a:pt x="2393" y="951"/>
                  </a:lnTo>
                  <a:lnTo>
                    <a:pt x="2359" y="1114"/>
                  </a:lnTo>
                  <a:close/>
                  <a:moveTo>
                    <a:pt x="2331" y="976"/>
                  </a:moveTo>
                  <a:lnTo>
                    <a:pt x="2230" y="1024"/>
                  </a:lnTo>
                  <a:lnTo>
                    <a:pt x="2218" y="872"/>
                  </a:lnTo>
                  <a:lnTo>
                    <a:pt x="2391" y="948"/>
                  </a:lnTo>
                  <a:close/>
                  <a:moveTo>
                    <a:pt x="2199" y="725"/>
                  </a:moveTo>
                  <a:lnTo>
                    <a:pt x="2379" y="795"/>
                  </a:lnTo>
                  <a:lnTo>
                    <a:pt x="2218" y="869"/>
                  </a:lnTo>
                  <a:close/>
                  <a:moveTo>
                    <a:pt x="1724" y="855"/>
                  </a:moveTo>
                  <a:lnTo>
                    <a:pt x="1699" y="948"/>
                  </a:lnTo>
                  <a:lnTo>
                    <a:pt x="1566" y="857"/>
                  </a:lnTo>
                  <a:lnTo>
                    <a:pt x="1739" y="790"/>
                  </a:lnTo>
                  <a:close/>
                  <a:moveTo>
                    <a:pt x="1344" y="835"/>
                  </a:moveTo>
                  <a:lnTo>
                    <a:pt x="1338" y="790"/>
                  </a:lnTo>
                  <a:lnTo>
                    <a:pt x="1329" y="722"/>
                  </a:lnTo>
                  <a:lnTo>
                    <a:pt x="1454" y="756"/>
                  </a:lnTo>
                  <a:lnTo>
                    <a:pt x="1437" y="934"/>
                  </a:lnTo>
                  <a:close/>
                  <a:moveTo>
                    <a:pt x="1327" y="722"/>
                  </a:moveTo>
                  <a:lnTo>
                    <a:pt x="1338" y="812"/>
                  </a:lnTo>
                  <a:lnTo>
                    <a:pt x="1341" y="832"/>
                  </a:lnTo>
                  <a:lnTo>
                    <a:pt x="1253" y="767"/>
                  </a:lnTo>
                  <a:close/>
                  <a:moveTo>
                    <a:pt x="1250" y="869"/>
                  </a:moveTo>
                  <a:lnTo>
                    <a:pt x="1149" y="852"/>
                  </a:lnTo>
                  <a:lnTo>
                    <a:pt x="1250" y="773"/>
                  </a:lnTo>
                  <a:lnTo>
                    <a:pt x="1250" y="815"/>
                  </a:lnTo>
                  <a:close/>
                  <a:moveTo>
                    <a:pt x="999" y="922"/>
                  </a:moveTo>
                  <a:lnTo>
                    <a:pt x="926" y="953"/>
                  </a:lnTo>
                  <a:lnTo>
                    <a:pt x="940" y="872"/>
                  </a:lnTo>
                  <a:lnTo>
                    <a:pt x="948" y="880"/>
                  </a:lnTo>
                  <a:close/>
                  <a:moveTo>
                    <a:pt x="838" y="1001"/>
                  </a:moveTo>
                  <a:lnTo>
                    <a:pt x="827" y="956"/>
                  </a:lnTo>
                  <a:lnTo>
                    <a:pt x="920" y="953"/>
                  </a:lnTo>
                  <a:close/>
                  <a:moveTo>
                    <a:pt x="666" y="1238"/>
                  </a:moveTo>
                  <a:lnTo>
                    <a:pt x="630" y="1224"/>
                  </a:lnTo>
                  <a:lnTo>
                    <a:pt x="615" y="1219"/>
                  </a:lnTo>
                  <a:lnTo>
                    <a:pt x="689" y="1171"/>
                  </a:lnTo>
                  <a:close/>
                  <a:moveTo>
                    <a:pt x="584" y="1244"/>
                  </a:moveTo>
                  <a:lnTo>
                    <a:pt x="548" y="1185"/>
                  </a:lnTo>
                  <a:lnTo>
                    <a:pt x="610" y="1221"/>
                  </a:lnTo>
                  <a:close/>
                  <a:moveTo>
                    <a:pt x="582" y="1244"/>
                  </a:moveTo>
                  <a:lnTo>
                    <a:pt x="525" y="1238"/>
                  </a:lnTo>
                  <a:lnTo>
                    <a:pt x="545" y="1182"/>
                  </a:lnTo>
                  <a:lnTo>
                    <a:pt x="576" y="1233"/>
                  </a:lnTo>
                  <a:close/>
                  <a:moveTo>
                    <a:pt x="497" y="1210"/>
                  </a:moveTo>
                  <a:lnTo>
                    <a:pt x="519" y="1238"/>
                  </a:lnTo>
                  <a:lnTo>
                    <a:pt x="494" y="1236"/>
                  </a:lnTo>
                  <a:lnTo>
                    <a:pt x="469" y="1233"/>
                  </a:lnTo>
                  <a:lnTo>
                    <a:pt x="474" y="1227"/>
                  </a:lnTo>
                  <a:close/>
                  <a:moveTo>
                    <a:pt x="466" y="1233"/>
                  </a:moveTo>
                  <a:lnTo>
                    <a:pt x="522" y="1241"/>
                  </a:lnTo>
                  <a:lnTo>
                    <a:pt x="483" y="1292"/>
                  </a:lnTo>
                  <a:lnTo>
                    <a:pt x="469" y="1247"/>
                  </a:lnTo>
                  <a:close/>
                  <a:moveTo>
                    <a:pt x="522" y="1244"/>
                  </a:moveTo>
                  <a:lnTo>
                    <a:pt x="514" y="1295"/>
                  </a:lnTo>
                  <a:lnTo>
                    <a:pt x="514" y="1300"/>
                  </a:lnTo>
                  <a:lnTo>
                    <a:pt x="486" y="1295"/>
                  </a:lnTo>
                  <a:close/>
                  <a:moveTo>
                    <a:pt x="517" y="1298"/>
                  </a:moveTo>
                  <a:lnTo>
                    <a:pt x="525" y="1241"/>
                  </a:lnTo>
                  <a:lnTo>
                    <a:pt x="556" y="1292"/>
                  </a:lnTo>
                  <a:lnTo>
                    <a:pt x="551" y="1292"/>
                  </a:lnTo>
                  <a:close/>
                  <a:moveTo>
                    <a:pt x="567" y="1303"/>
                  </a:moveTo>
                  <a:lnTo>
                    <a:pt x="562" y="1295"/>
                  </a:lnTo>
                  <a:lnTo>
                    <a:pt x="576" y="1272"/>
                  </a:lnTo>
                  <a:lnTo>
                    <a:pt x="570" y="1295"/>
                  </a:lnTo>
                  <a:close/>
                  <a:moveTo>
                    <a:pt x="618" y="1300"/>
                  </a:moveTo>
                  <a:lnTo>
                    <a:pt x="630" y="1312"/>
                  </a:lnTo>
                  <a:lnTo>
                    <a:pt x="621" y="1315"/>
                  </a:lnTo>
                  <a:lnTo>
                    <a:pt x="590" y="1278"/>
                  </a:lnTo>
                  <a:close/>
                  <a:moveTo>
                    <a:pt x="943" y="1413"/>
                  </a:moveTo>
                  <a:lnTo>
                    <a:pt x="1025" y="1442"/>
                  </a:lnTo>
                  <a:lnTo>
                    <a:pt x="946" y="1467"/>
                  </a:lnTo>
                  <a:lnTo>
                    <a:pt x="946" y="1453"/>
                  </a:lnTo>
                  <a:close/>
                  <a:moveTo>
                    <a:pt x="1471" y="1631"/>
                  </a:moveTo>
                  <a:lnTo>
                    <a:pt x="1552" y="1617"/>
                  </a:lnTo>
                  <a:lnTo>
                    <a:pt x="1564" y="1614"/>
                  </a:lnTo>
                  <a:lnTo>
                    <a:pt x="1524" y="1696"/>
                  </a:lnTo>
                  <a:close/>
                  <a:moveTo>
                    <a:pt x="2026" y="1569"/>
                  </a:moveTo>
                  <a:lnTo>
                    <a:pt x="2137" y="1687"/>
                  </a:lnTo>
                  <a:lnTo>
                    <a:pt x="1945" y="1704"/>
                  </a:lnTo>
                  <a:close/>
                  <a:moveTo>
                    <a:pt x="2221" y="872"/>
                  </a:moveTo>
                  <a:lnTo>
                    <a:pt x="2351" y="815"/>
                  </a:lnTo>
                  <a:lnTo>
                    <a:pt x="2382" y="801"/>
                  </a:lnTo>
                  <a:lnTo>
                    <a:pt x="2382" y="798"/>
                  </a:lnTo>
                  <a:lnTo>
                    <a:pt x="2444" y="826"/>
                  </a:lnTo>
                  <a:lnTo>
                    <a:pt x="2571" y="886"/>
                  </a:lnTo>
                  <a:lnTo>
                    <a:pt x="2472" y="920"/>
                  </a:lnTo>
                  <a:lnTo>
                    <a:pt x="2393" y="945"/>
                  </a:lnTo>
                  <a:lnTo>
                    <a:pt x="2390" y="899"/>
                  </a:lnTo>
                  <a:lnTo>
                    <a:pt x="2393" y="948"/>
                  </a:lnTo>
                  <a:close/>
                  <a:moveTo>
                    <a:pt x="2390" y="899"/>
                  </a:moveTo>
                  <a:lnTo>
                    <a:pt x="2382" y="807"/>
                  </a:lnTo>
                  <a:lnTo>
                    <a:pt x="2382" y="801"/>
                  </a:lnTo>
                  <a:close/>
                  <a:moveTo>
                    <a:pt x="2038" y="660"/>
                  </a:moveTo>
                  <a:lnTo>
                    <a:pt x="1908" y="745"/>
                  </a:lnTo>
                  <a:lnTo>
                    <a:pt x="1866" y="685"/>
                  </a:lnTo>
                  <a:lnTo>
                    <a:pt x="1823" y="626"/>
                  </a:lnTo>
                  <a:lnTo>
                    <a:pt x="1953" y="649"/>
                  </a:lnTo>
                  <a:close/>
                  <a:moveTo>
                    <a:pt x="1820" y="626"/>
                  </a:moveTo>
                  <a:lnTo>
                    <a:pt x="1905" y="747"/>
                  </a:lnTo>
                  <a:lnTo>
                    <a:pt x="1795" y="776"/>
                  </a:lnTo>
                  <a:lnTo>
                    <a:pt x="1744" y="787"/>
                  </a:lnTo>
                  <a:lnTo>
                    <a:pt x="1781" y="711"/>
                  </a:lnTo>
                  <a:close/>
                  <a:moveTo>
                    <a:pt x="1566" y="855"/>
                  </a:moveTo>
                  <a:lnTo>
                    <a:pt x="1617" y="691"/>
                  </a:lnTo>
                  <a:lnTo>
                    <a:pt x="1739" y="790"/>
                  </a:lnTo>
                  <a:close/>
                  <a:moveTo>
                    <a:pt x="1005" y="920"/>
                  </a:moveTo>
                  <a:lnTo>
                    <a:pt x="1013" y="832"/>
                  </a:lnTo>
                  <a:lnTo>
                    <a:pt x="1140" y="852"/>
                  </a:lnTo>
                  <a:close/>
                  <a:moveTo>
                    <a:pt x="1002" y="920"/>
                  </a:moveTo>
                  <a:lnTo>
                    <a:pt x="943" y="869"/>
                  </a:lnTo>
                  <a:lnTo>
                    <a:pt x="1011" y="835"/>
                  </a:lnTo>
                  <a:close/>
                  <a:moveTo>
                    <a:pt x="771" y="1100"/>
                  </a:moveTo>
                  <a:lnTo>
                    <a:pt x="740" y="1117"/>
                  </a:lnTo>
                  <a:lnTo>
                    <a:pt x="740" y="1111"/>
                  </a:lnTo>
                  <a:lnTo>
                    <a:pt x="737" y="1075"/>
                  </a:lnTo>
                  <a:lnTo>
                    <a:pt x="807" y="1080"/>
                  </a:lnTo>
                  <a:close/>
                  <a:moveTo>
                    <a:pt x="542" y="1182"/>
                  </a:moveTo>
                  <a:lnTo>
                    <a:pt x="528" y="1227"/>
                  </a:lnTo>
                  <a:lnTo>
                    <a:pt x="525" y="1236"/>
                  </a:lnTo>
                  <a:lnTo>
                    <a:pt x="522" y="1233"/>
                  </a:lnTo>
                  <a:lnTo>
                    <a:pt x="500" y="1207"/>
                  </a:lnTo>
                  <a:lnTo>
                    <a:pt x="522" y="1193"/>
                  </a:lnTo>
                  <a:close/>
                  <a:moveTo>
                    <a:pt x="497" y="1207"/>
                  </a:moveTo>
                  <a:lnTo>
                    <a:pt x="466" y="1227"/>
                  </a:lnTo>
                  <a:lnTo>
                    <a:pt x="483" y="1171"/>
                  </a:lnTo>
                  <a:lnTo>
                    <a:pt x="488" y="1185"/>
                  </a:lnTo>
                  <a:close/>
                  <a:moveTo>
                    <a:pt x="435" y="1244"/>
                  </a:moveTo>
                  <a:lnTo>
                    <a:pt x="455" y="1236"/>
                  </a:lnTo>
                  <a:lnTo>
                    <a:pt x="463" y="1233"/>
                  </a:lnTo>
                  <a:lnTo>
                    <a:pt x="469" y="1250"/>
                  </a:lnTo>
                  <a:lnTo>
                    <a:pt x="480" y="1289"/>
                  </a:lnTo>
                  <a:lnTo>
                    <a:pt x="438" y="1250"/>
                  </a:lnTo>
                  <a:close/>
                  <a:moveTo>
                    <a:pt x="525" y="1300"/>
                  </a:moveTo>
                  <a:lnTo>
                    <a:pt x="559" y="1298"/>
                  </a:lnTo>
                  <a:lnTo>
                    <a:pt x="562" y="1303"/>
                  </a:lnTo>
                  <a:lnTo>
                    <a:pt x="565" y="1306"/>
                  </a:lnTo>
                  <a:close/>
                  <a:moveTo>
                    <a:pt x="579" y="1269"/>
                  </a:moveTo>
                  <a:lnTo>
                    <a:pt x="596" y="1292"/>
                  </a:lnTo>
                  <a:lnTo>
                    <a:pt x="615" y="1317"/>
                  </a:lnTo>
                  <a:lnTo>
                    <a:pt x="618" y="1317"/>
                  </a:lnTo>
                  <a:lnTo>
                    <a:pt x="584" y="1346"/>
                  </a:lnTo>
                  <a:lnTo>
                    <a:pt x="570" y="1309"/>
                  </a:lnTo>
                  <a:lnTo>
                    <a:pt x="567" y="1309"/>
                  </a:lnTo>
                  <a:close/>
                  <a:moveTo>
                    <a:pt x="615" y="1317"/>
                  </a:moveTo>
                  <a:lnTo>
                    <a:pt x="570" y="1309"/>
                  </a:lnTo>
                  <a:close/>
                  <a:moveTo>
                    <a:pt x="621" y="1320"/>
                  </a:moveTo>
                  <a:lnTo>
                    <a:pt x="652" y="1348"/>
                  </a:lnTo>
                  <a:lnTo>
                    <a:pt x="618" y="1360"/>
                  </a:lnTo>
                  <a:close/>
                  <a:moveTo>
                    <a:pt x="686" y="1368"/>
                  </a:moveTo>
                  <a:lnTo>
                    <a:pt x="680" y="1388"/>
                  </a:lnTo>
                  <a:lnTo>
                    <a:pt x="655" y="1391"/>
                  </a:lnTo>
                  <a:lnTo>
                    <a:pt x="646" y="1391"/>
                  </a:lnTo>
                  <a:close/>
                  <a:moveTo>
                    <a:pt x="686" y="1427"/>
                  </a:moveTo>
                  <a:lnTo>
                    <a:pt x="740" y="1394"/>
                  </a:lnTo>
                  <a:lnTo>
                    <a:pt x="771" y="1425"/>
                  </a:lnTo>
                  <a:lnTo>
                    <a:pt x="697" y="1427"/>
                  </a:lnTo>
                  <a:lnTo>
                    <a:pt x="773" y="1427"/>
                  </a:lnTo>
                  <a:lnTo>
                    <a:pt x="762" y="1450"/>
                  </a:lnTo>
                  <a:lnTo>
                    <a:pt x="757" y="1461"/>
                  </a:lnTo>
                  <a:lnTo>
                    <a:pt x="689" y="1427"/>
                  </a:lnTo>
                  <a:lnTo>
                    <a:pt x="697" y="1427"/>
                  </a:lnTo>
                  <a:close/>
                  <a:moveTo>
                    <a:pt x="886" y="1439"/>
                  </a:moveTo>
                  <a:lnTo>
                    <a:pt x="875" y="1498"/>
                  </a:lnTo>
                  <a:lnTo>
                    <a:pt x="824" y="1456"/>
                  </a:lnTo>
                  <a:close/>
                  <a:moveTo>
                    <a:pt x="889" y="1436"/>
                  </a:moveTo>
                  <a:lnTo>
                    <a:pt x="940" y="1411"/>
                  </a:lnTo>
                  <a:lnTo>
                    <a:pt x="940" y="1425"/>
                  </a:lnTo>
                  <a:lnTo>
                    <a:pt x="943" y="1464"/>
                  </a:lnTo>
                  <a:close/>
                  <a:moveTo>
                    <a:pt x="1033" y="1442"/>
                  </a:moveTo>
                  <a:lnTo>
                    <a:pt x="1123" y="1473"/>
                  </a:lnTo>
                  <a:lnTo>
                    <a:pt x="1101" y="1490"/>
                  </a:lnTo>
                  <a:lnTo>
                    <a:pt x="1058" y="1518"/>
                  </a:lnTo>
                  <a:lnTo>
                    <a:pt x="1056" y="1509"/>
                  </a:lnTo>
                  <a:close/>
                  <a:moveTo>
                    <a:pt x="1152" y="1532"/>
                  </a:moveTo>
                  <a:lnTo>
                    <a:pt x="1081" y="1611"/>
                  </a:lnTo>
                  <a:lnTo>
                    <a:pt x="1058" y="1523"/>
                  </a:lnTo>
                  <a:lnTo>
                    <a:pt x="1136" y="1530"/>
                  </a:lnTo>
                  <a:lnTo>
                    <a:pt x="1073" y="1523"/>
                  </a:lnTo>
                  <a:lnTo>
                    <a:pt x="1058" y="1521"/>
                  </a:lnTo>
                  <a:lnTo>
                    <a:pt x="1073" y="1509"/>
                  </a:lnTo>
                  <a:lnTo>
                    <a:pt x="1123" y="1475"/>
                  </a:lnTo>
                  <a:lnTo>
                    <a:pt x="1149" y="1532"/>
                  </a:lnTo>
                  <a:close/>
                  <a:moveTo>
                    <a:pt x="1149" y="1532"/>
                  </a:moveTo>
                  <a:lnTo>
                    <a:pt x="1136" y="1530"/>
                  </a:lnTo>
                  <a:close/>
                  <a:moveTo>
                    <a:pt x="1154" y="1529"/>
                  </a:moveTo>
                  <a:lnTo>
                    <a:pt x="1129" y="1475"/>
                  </a:lnTo>
                  <a:lnTo>
                    <a:pt x="1177" y="1501"/>
                  </a:lnTo>
                  <a:lnTo>
                    <a:pt x="1214" y="1521"/>
                  </a:lnTo>
                  <a:lnTo>
                    <a:pt x="1194" y="1523"/>
                  </a:lnTo>
                  <a:close/>
                  <a:moveTo>
                    <a:pt x="1465" y="1628"/>
                  </a:moveTo>
                  <a:lnTo>
                    <a:pt x="1346" y="1693"/>
                  </a:lnTo>
                  <a:lnTo>
                    <a:pt x="1335" y="1566"/>
                  </a:lnTo>
                  <a:close/>
                  <a:moveTo>
                    <a:pt x="1471" y="1631"/>
                  </a:moveTo>
                  <a:lnTo>
                    <a:pt x="1518" y="1690"/>
                  </a:lnTo>
                  <a:lnTo>
                    <a:pt x="1524" y="1698"/>
                  </a:lnTo>
                  <a:lnTo>
                    <a:pt x="1434" y="1746"/>
                  </a:lnTo>
                  <a:lnTo>
                    <a:pt x="1456" y="1670"/>
                  </a:lnTo>
                  <a:close/>
                  <a:moveTo>
                    <a:pt x="1623" y="1797"/>
                  </a:moveTo>
                  <a:lnTo>
                    <a:pt x="1575" y="1746"/>
                  </a:lnTo>
                  <a:lnTo>
                    <a:pt x="1530" y="1698"/>
                  </a:lnTo>
                  <a:lnTo>
                    <a:pt x="1651" y="1662"/>
                  </a:lnTo>
                  <a:lnTo>
                    <a:pt x="1631" y="1755"/>
                  </a:lnTo>
                  <a:close/>
                  <a:moveTo>
                    <a:pt x="1657" y="1659"/>
                  </a:moveTo>
                  <a:lnTo>
                    <a:pt x="1787" y="1515"/>
                  </a:lnTo>
                  <a:lnTo>
                    <a:pt x="1756" y="1724"/>
                  </a:lnTo>
                  <a:lnTo>
                    <a:pt x="1750" y="1718"/>
                  </a:lnTo>
                  <a:close/>
                  <a:moveTo>
                    <a:pt x="1789" y="1515"/>
                  </a:moveTo>
                  <a:lnTo>
                    <a:pt x="1880" y="1712"/>
                  </a:lnTo>
                  <a:lnTo>
                    <a:pt x="1761" y="1724"/>
                  </a:lnTo>
                  <a:close/>
                  <a:moveTo>
                    <a:pt x="1789" y="1512"/>
                  </a:moveTo>
                  <a:lnTo>
                    <a:pt x="1945" y="1549"/>
                  </a:lnTo>
                  <a:lnTo>
                    <a:pt x="2024" y="1566"/>
                  </a:lnTo>
                  <a:lnTo>
                    <a:pt x="1880" y="1710"/>
                  </a:lnTo>
                  <a:lnTo>
                    <a:pt x="1877" y="1701"/>
                  </a:lnTo>
                  <a:close/>
                  <a:moveTo>
                    <a:pt x="2216" y="1546"/>
                  </a:moveTo>
                  <a:lnTo>
                    <a:pt x="2219" y="1517"/>
                  </a:lnTo>
                  <a:lnTo>
                    <a:pt x="2218" y="1521"/>
                  </a:lnTo>
                  <a:close/>
                  <a:moveTo>
                    <a:pt x="2176" y="1475"/>
                  </a:moveTo>
                  <a:lnTo>
                    <a:pt x="2137" y="1411"/>
                  </a:lnTo>
                  <a:lnTo>
                    <a:pt x="2142" y="1413"/>
                  </a:lnTo>
                  <a:lnTo>
                    <a:pt x="2224" y="1436"/>
                  </a:lnTo>
                  <a:lnTo>
                    <a:pt x="2219" y="1517"/>
                  </a:lnTo>
                  <a:lnTo>
                    <a:pt x="2227" y="1439"/>
                  </a:lnTo>
                  <a:lnTo>
                    <a:pt x="2323" y="1481"/>
                  </a:lnTo>
                  <a:lnTo>
                    <a:pt x="2216" y="1546"/>
                  </a:lnTo>
                  <a:close/>
                  <a:moveTo>
                    <a:pt x="2137" y="1408"/>
                  </a:moveTo>
                  <a:lnTo>
                    <a:pt x="2235" y="1343"/>
                  </a:lnTo>
                  <a:lnTo>
                    <a:pt x="2224" y="1433"/>
                  </a:lnTo>
                  <a:close/>
                  <a:moveTo>
                    <a:pt x="2357" y="1120"/>
                  </a:moveTo>
                  <a:lnTo>
                    <a:pt x="2343" y="1269"/>
                  </a:lnTo>
                  <a:lnTo>
                    <a:pt x="2286" y="1210"/>
                  </a:lnTo>
                  <a:close/>
                  <a:moveTo>
                    <a:pt x="2359" y="1117"/>
                  </a:moveTo>
                  <a:lnTo>
                    <a:pt x="2481" y="1213"/>
                  </a:lnTo>
                  <a:lnTo>
                    <a:pt x="2345" y="1269"/>
                  </a:lnTo>
                  <a:close/>
                  <a:moveTo>
                    <a:pt x="2484" y="1213"/>
                  </a:moveTo>
                  <a:lnTo>
                    <a:pt x="2455" y="1190"/>
                  </a:lnTo>
                  <a:lnTo>
                    <a:pt x="2362" y="1117"/>
                  </a:lnTo>
                  <a:lnTo>
                    <a:pt x="2489" y="1092"/>
                  </a:lnTo>
                  <a:close/>
                  <a:moveTo>
                    <a:pt x="2359" y="1114"/>
                  </a:moveTo>
                  <a:lnTo>
                    <a:pt x="2391" y="965"/>
                  </a:lnTo>
                  <a:lnTo>
                    <a:pt x="2393" y="951"/>
                  </a:lnTo>
                  <a:lnTo>
                    <a:pt x="2481" y="1078"/>
                  </a:lnTo>
                  <a:lnTo>
                    <a:pt x="2489" y="1089"/>
                  </a:lnTo>
                  <a:close/>
                  <a:moveTo>
                    <a:pt x="2041" y="657"/>
                  </a:moveTo>
                  <a:lnTo>
                    <a:pt x="1925" y="454"/>
                  </a:lnTo>
                  <a:lnTo>
                    <a:pt x="2168" y="507"/>
                  </a:lnTo>
                  <a:close/>
                  <a:moveTo>
                    <a:pt x="1922" y="457"/>
                  </a:moveTo>
                  <a:lnTo>
                    <a:pt x="1970" y="541"/>
                  </a:lnTo>
                  <a:lnTo>
                    <a:pt x="2038" y="660"/>
                  </a:lnTo>
                  <a:lnTo>
                    <a:pt x="1823" y="623"/>
                  </a:lnTo>
                  <a:lnTo>
                    <a:pt x="1829" y="615"/>
                  </a:lnTo>
                  <a:close/>
                  <a:moveTo>
                    <a:pt x="1561" y="857"/>
                  </a:moveTo>
                  <a:lnTo>
                    <a:pt x="1442" y="934"/>
                  </a:lnTo>
                  <a:lnTo>
                    <a:pt x="1459" y="756"/>
                  </a:lnTo>
                  <a:lnTo>
                    <a:pt x="1473" y="770"/>
                  </a:lnTo>
                  <a:close/>
                  <a:moveTo>
                    <a:pt x="1329" y="719"/>
                  </a:moveTo>
                  <a:lnTo>
                    <a:pt x="1386" y="649"/>
                  </a:lnTo>
                  <a:lnTo>
                    <a:pt x="1454" y="753"/>
                  </a:lnTo>
                  <a:close/>
                  <a:moveTo>
                    <a:pt x="1324" y="719"/>
                  </a:moveTo>
                  <a:lnTo>
                    <a:pt x="1250" y="767"/>
                  </a:lnTo>
                  <a:lnTo>
                    <a:pt x="1202" y="671"/>
                  </a:lnTo>
                  <a:lnTo>
                    <a:pt x="1321" y="716"/>
                  </a:lnTo>
                  <a:close/>
                  <a:moveTo>
                    <a:pt x="1205" y="804"/>
                  </a:moveTo>
                  <a:lnTo>
                    <a:pt x="1146" y="852"/>
                  </a:lnTo>
                  <a:lnTo>
                    <a:pt x="1109" y="739"/>
                  </a:lnTo>
                  <a:lnTo>
                    <a:pt x="1248" y="773"/>
                  </a:lnTo>
                  <a:close/>
                  <a:moveTo>
                    <a:pt x="1140" y="843"/>
                  </a:moveTo>
                  <a:lnTo>
                    <a:pt x="1143" y="852"/>
                  </a:lnTo>
                  <a:lnTo>
                    <a:pt x="1129" y="849"/>
                  </a:lnTo>
                  <a:lnTo>
                    <a:pt x="1016" y="832"/>
                  </a:lnTo>
                  <a:lnTo>
                    <a:pt x="1109" y="739"/>
                  </a:lnTo>
                  <a:close/>
                  <a:moveTo>
                    <a:pt x="855" y="897"/>
                  </a:moveTo>
                  <a:lnTo>
                    <a:pt x="856" y="897"/>
                  </a:lnTo>
                  <a:lnTo>
                    <a:pt x="857" y="899"/>
                  </a:lnTo>
                  <a:lnTo>
                    <a:pt x="827" y="953"/>
                  </a:lnTo>
                  <a:lnTo>
                    <a:pt x="826" y="951"/>
                  </a:lnTo>
                  <a:close/>
                  <a:moveTo>
                    <a:pt x="824" y="959"/>
                  </a:moveTo>
                  <a:lnTo>
                    <a:pt x="836" y="1001"/>
                  </a:lnTo>
                  <a:lnTo>
                    <a:pt x="810" y="1004"/>
                  </a:lnTo>
                  <a:lnTo>
                    <a:pt x="779" y="1007"/>
                  </a:lnTo>
                  <a:lnTo>
                    <a:pt x="816" y="967"/>
                  </a:lnTo>
                  <a:close/>
                  <a:moveTo>
                    <a:pt x="810" y="1078"/>
                  </a:moveTo>
                  <a:lnTo>
                    <a:pt x="740" y="1072"/>
                  </a:lnTo>
                  <a:lnTo>
                    <a:pt x="776" y="1013"/>
                  </a:lnTo>
                  <a:close/>
                  <a:moveTo>
                    <a:pt x="737" y="1117"/>
                  </a:moveTo>
                  <a:lnTo>
                    <a:pt x="689" y="1094"/>
                  </a:lnTo>
                  <a:lnTo>
                    <a:pt x="734" y="1075"/>
                  </a:lnTo>
                  <a:close/>
                  <a:moveTo>
                    <a:pt x="737" y="1120"/>
                  </a:moveTo>
                  <a:lnTo>
                    <a:pt x="692" y="1162"/>
                  </a:lnTo>
                  <a:lnTo>
                    <a:pt x="689" y="1097"/>
                  </a:lnTo>
                  <a:lnTo>
                    <a:pt x="728" y="1117"/>
                  </a:lnTo>
                  <a:close/>
                  <a:moveTo>
                    <a:pt x="686" y="1165"/>
                  </a:moveTo>
                  <a:lnTo>
                    <a:pt x="596" y="1140"/>
                  </a:lnTo>
                  <a:lnTo>
                    <a:pt x="683" y="1097"/>
                  </a:lnTo>
                  <a:close/>
                  <a:moveTo>
                    <a:pt x="686" y="1168"/>
                  </a:moveTo>
                  <a:lnTo>
                    <a:pt x="613" y="1219"/>
                  </a:lnTo>
                  <a:lnTo>
                    <a:pt x="596" y="1142"/>
                  </a:lnTo>
                  <a:close/>
                  <a:moveTo>
                    <a:pt x="539" y="1179"/>
                  </a:moveTo>
                  <a:lnTo>
                    <a:pt x="497" y="1205"/>
                  </a:lnTo>
                  <a:lnTo>
                    <a:pt x="486" y="1168"/>
                  </a:lnTo>
                  <a:close/>
                  <a:moveTo>
                    <a:pt x="460" y="1230"/>
                  </a:moveTo>
                  <a:lnTo>
                    <a:pt x="432" y="1241"/>
                  </a:lnTo>
                  <a:lnTo>
                    <a:pt x="390" y="1219"/>
                  </a:lnTo>
                  <a:close/>
                  <a:moveTo>
                    <a:pt x="415" y="1278"/>
                  </a:moveTo>
                  <a:lnTo>
                    <a:pt x="336" y="1275"/>
                  </a:lnTo>
                  <a:lnTo>
                    <a:pt x="429" y="1250"/>
                  </a:lnTo>
                  <a:close/>
                  <a:moveTo>
                    <a:pt x="418" y="1278"/>
                  </a:moveTo>
                  <a:lnTo>
                    <a:pt x="432" y="1250"/>
                  </a:lnTo>
                  <a:lnTo>
                    <a:pt x="435" y="1247"/>
                  </a:lnTo>
                  <a:lnTo>
                    <a:pt x="438" y="1250"/>
                  </a:lnTo>
                  <a:lnTo>
                    <a:pt x="460" y="1272"/>
                  </a:lnTo>
                  <a:lnTo>
                    <a:pt x="480" y="1292"/>
                  </a:lnTo>
                  <a:lnTo>
                    <a:pt x="438" y="1284"/>
                  </a:lnTo>
                  <a:close/>
                  <a:moveTo>
                    <a:pt x="483" y="1295"/>
                  </a:moveTo>
                  <a:lnTo>
                    <a:pt x="505" y="1300"/>
                  </a:lnTo>
                  <a:lnTo>
                    <a:pt x="514" y="1303"/>
                  </a:lnTo>
                  <a:lnTo>
                    <a:pt x="510" y="1307"/>
                  </a:lnTo>
                  <a:lnTo>
                    <a:pt x="505" y="1337"/>
                  </a:lnTo>
                  <a:lnTo>
                    <a:pt x="505" y="1357"/>
                  </a:lnTo>
                  <a:lnTo>
                    <a:pt x="466" y="1348"/>
                  </a:lnTo>
                  <a:lnTo>
                    <a:pt x="472" y="1342"/>
                  </a:lnTo>
                  <a:lnTo>
                    <a:pt x="474" y="1334"/>
                  </a:lnTo>
                  <a:close/>
                  <a:moveTo>
                    <a:pt x="471" y="1346"/>
                  </a:moveTo>
                  <a:lnTo>
                    <a:pt x="472" y="1342"/>
                  </a:lnTo>
                  <a:lnTo>
                    <a:pt x="511" y="1303"/>
                  </a:lnTo>
                  <a:lnTo>
                    <a:pt x="510" y="1307"/>
                  </a:lnTo>
                  <a:close/>
                  <a:moveTo>
                    <a:pt x="621" y="1363"/>
                  </a:moveTo>
                  <a:lnTo>
                    <a:pt x="655" y="1351"/>
                  </a:lnTo>
                  <a:lnTo>
                    <a:pt x="641" y="1391"/>
                  </a:lnTo>
                  <a:close/>
                  <a:moveTo>
                    <a:pt x="819" y="1456"/>
                  </a:moveTo>
                  <a:lnTo>
                    <a:pt x="807" y="1512"/>
                  </a:lnTo>
                  <a:lnTo>
                    <a:pt x="757" y="1464"/>
                  </a:lnTo>
                  <a:close/>
                  <a:moveTo>
                    <a:pt x="821" y="1459"/>
                  </a:moveTo>
                  <a:lnTo>
                    <a:pt x="872" y="1501"/>
                  </a:lnTo>
                  <a:lnTo>
                    <a:pt x="813" y="1515"/>
                  </a:lnTo>
                  <a:close/>
                  <a:moveTo>
                    <a:pt x="889" y="1439"/>
                  </a:moveTo>
                  <a:lnTo>
                    <a:pt x="943" y="1470"/>
                  </a:lnTo>
                  <a:lnTo>
                    <a:pt x="878" y="1498"/>
                  </a:lnTo>
                  <a:close/>
                  <a:moveTo>
                    <a:pt x="948" y="1470"/>
                  </a:moveTo>
                  <a:lnTo>
                    <a:pt x="1030" y="1444"/>
                  </a:lnTo>
                  <a:lnTo>
                    <a:pt x="1053" y="1521"/>
                  </a:lnTo>
                  <a:lnTo>
                    <a:pt x="1027" y="1509"/>
                  </a:lnTo>
                  <a:close/>
                  <a:moveTo>
                    <a:pt x="968" y="1532"/>
                  </a:moveTo>
                  <a:lnTo>
                    <a:pt x="985" y="1543"/>
                  </a:lnTo>
                  <a:lnTo>
                    <a:pt x="1075" y="1614"/>
                  </a:lnTo>
                  <a:lnTo>
                    <a:pt x="951" y="1631"/>
                  </a:lnTo>
                  <a:lnTo>
                    <a:pt x="954" y="1619"/>
                  </a:lnTo>
                  <a:close/>
                  <a:moveTo>
                    <a:pt x="1281" y="1512"/>
                  </a:moveTo>
                  <a:lnTo>
                    <a:pt x="1329" y="1563"/>
                  </a:lnTo>
                  <a:lnTo>
                    <a:pt x="1194" y="1602"/>
                  </a:lnTo>
                  <a:close/>
                  <a:moveTo>
                    <a:pt x="1273" y="1673"/>
                  </a:moveTo>
                  <a:lnTo>
                    <a:pt x="1332" y="1569"/>
                  </a:lnTo>
                  <a:lnTo>
                    <a:pt x="1344" y="1693"/>
                  </a:lnTo>
                  <a:lnTo>
                    <a:pt x="1267" y="1676"/>
                  </a:lnTo>
                  <a:close/>
                  <a:moveTo>
                    <a:pt x="1468" y="1631"/>
                  </a:moveTo>
                  <a:lnTo>
                    <a:pt x="1439" y="1721"/>
                  </a:lnTo>
                  <a:lnTo>
                    <a:pt x="1431" y="1746"/>
                  </a:lnTo>
                  <a:lnTo>
                    <a:pt x="1346" y="1696"/>
                  </a:lnTo>
                  <a:close/>
                  <a:moveTo>
                    <a:pt x="1527" y="1701"/>
                  </a:moveTo>
                  <a:lnTo>
                    <a:pt x="1617" y="1800"/>
                  </a:lnTo>
                  <a:lnTo>
                    <a:pt x="1507" y="1783"/>
                  </a:lnTo>
                  <a:lnTo>
                    <a:pt x="1507" y="1782"/>
                  </a:lnTo>
                  <a:lnTo>
                    <a:pt x="1437" y="1749"/>
                  </a:lnTo>
                  <a:lnTo>
                    <a:pt x="1527" y="1701"/>
                  </a:lnTo>
                  <a:lnTo>
                    <a:pt x="1524" y="1712"/>
                  </a:lnTo>
                  <a:lnTo>
                    <a:pt x="1524" y="1715"/>
                  </a:lnTo>
                  <a:close/>
                  <a:moveTo>
                    <a:pt x="1524" y="1715"/>
                  </a:moveTo>
                  <a:lnTo>
                    <a:pt x="1510" y="1783"/>
                  </a:lnTo>
                  <a:lnTo>
                    <a:pt x="1507" y="1782"/>
                  </a:lnTo>
                  <a:close/>
                  <a:moveTo>
                    <a:pt x="1631" y="1760"/>
                  </a:moveTo>
                  <a:lnTo>
                    <a:pt x="1654" y="1662"/>
                  </a:lnTo>
                  <a:lnTo>
                    <a:pt x="1753" y="1727"/>
                  </a:lnTo>
                  <a:lnTo>
                    <a:pt x="1623" y="1797"/>
                  </a:lnTo>
                  <a:close/>
                  <a:moveTo>
                    <a:pt x="1880" y="1715"/>
                  </a:moveTo>
                  <a:lnTo>
                    <a:pt x="1936" y="1710"/>
                  </a:lnTo>
                  <a:lnTo>
                    <a:pt x="1866" y="1842"/>
                  </a:lnTo>
                  <a:lnTo>
                    <a:pt x="1866" y="1845"/>
                  </a:lnTo>
                  <a:lnTo>
                    <a:pt x="1778" y="1750"/>
                  </a:lnTo>
                  <a:lnTo>
                    <a:pt x="1866" y="1848"/>
                  </a:lnTo>
                  <a:lnTo>
                    <a:pt x="1809" y="1865"/>
                  </a:lnTo>
                  <a:lnTo>
                    <a:pt x="1761" y="1733"/>
                  </a:lnTo>
                  <a:lnTo>
                    <a:pt x="1758" y="1729"/>
                  </a:lnTo>
                  <a:lnTo>
                    <a:pt x="1826" y="1721"/>
                  </a:lnTo>
                  <a:lnTo>
                    <a:pt x="1877" y="1715"/>
                  </a:lnTo>
                  <a:lnTo>
                    <a:pt x="1867" y="1832"/>
                  </a:lnTo>
                  <a:close/>
                  <a:moveTo>
                    <a:pt x="1866" y="1842"/>
                  </a:moveTo>
                  <a:lnTo>
                    <a:pt x="1867" y="1832"/>
                  </a:lnTo>
                  <a:close/>
                  <a:moveTo>
                    <a:pt x="2241" y="1340"/>
                  </a:moveTo>
                  <a:lnTo>
                    <a:pt x="2311" y="1295"/>
                  </a:lnTo>
                  <a:lnTo>
                    <a:pt x="2343" y="1275"/>
                  </a:lnTo>
                  <a:lnTo>
                    <a:pt x="2326" y="1379"/>
                  </a:lnTo>
                  <a:close/>
                  <a:moveTo>
                    <a:pt x="2467" y="753"/>
                  </a:moveTo>
                  <a:lnTo>
                    <a:pt x="2543" y="713"/>
                  </a:lnTo>
                  <a:lnTo>
                    <a:pt x="2560" y="812"/>
                  </a:lnTo>
                  <a:lnTo>
                    <a:pt x="2574" y="886"/>
                  </a:lnTo>
                  <a:lnTo>
                    <a:pt x="2385" y="798"/>
                  </a:lnTo>
                  <a:close/>
                  <a:moveTo>
                    <a:pt x="2647" y="640"/>
                  </a:moveTo>
                  <a:lnTo>
                    <a:pt x="2743" y="572"/>
                  </a:lnTo>
                  <a:lnTo>
                    <a:pt x="2808" y="615"/>
                  </a:lnTo>
                  <a:lnTo>
                    <a:pt x="2969" y="725"/>
                  </a:lnTo>
                  <a:lnTo>
                    <a:pt x="2783" y="761"/>
                  </a:lnTo>
                  <a:lnTo>
                    <a:pt x="2549" y="711"/>
                  </a:lnTo>
                  <a:close/>
                  <a:moveTo>
                    <a:pt x="2774" y="719"/>
                  </a:moveTo>
                  <a:lnTo>
                    <a:pt x="2783" y="761"/>
                  </a:lnTo>
                  <a:lnTo>
                    <a:pt x="2749" y="603"/>
                  </a:lnTo>
                  <a:lnTo>
                    <a:pt x="2743" y="572"/>
                  </a:lnTo>
                  <a:close/>
                  <a:moveTo>
                    <a:pt x="2506" y="536"/>
                  </a:moveTo>
                  <a:lnTo>
                    <a:pt x="2534" y="434"/>
                  </a:lnTo>
                  <a:lnTo>
                    <a:pt x="2740" y="567"/>
                  </a:lnTo>
                  <a:close/>
                  <a:moveTo>
                    <a:pt x="2283" y="572"/>
                  </a:moveTo>
                  <a:lnTo>
                    <a:pt x="2170" y="510"/>
                  </a:lnTo>
                  <a:lnTo>
                    <a:pt x="2365" y="443"/>
                  </a:lnTo>
                  <a:lnTo>
                    <a:pt x="2365" y="616"/>
                  </a:lnTo>
                  <a:close/>
                  <a:moveTo>
                    <a:pt x="1919" y="454"/>
                  </a:moveTo>
                  <a:lnTo>
                    <a:pt x="1820" y="618"/>
                  </a:lnTo>
                  <a:lnTo>
                    <a:pt x="1713" y="468"/>
                  </a:lnTo>
                  <a:close/>
                  <a:moveTo>
                    <a:pt x="1818" y="626"/>
                  </a:moveTo>
                  <a:lnTo>
                    <a:pt x="1741" y="787"/>
                  </a:lnTo>
                  <a:lnTo>
                    <a:pt x="1620" y="688"/>
                  </a:lnTo>
                  <a:close/>
                  <a:moveTo>
                    <a:pt x="1614" y="691"/>
                  </a:moveTo>
                  <a:lnTo>
                    <a:pt x="1564" y="855"/>
                  </a:lnTo>
                  <a:lnTo>
                    <a:pt x="1459" y="753"/>
                  </a:lnTo>
                  <a:lnTo>
                    <a:pt x="1606" y="694"/>
                  </a:lnTo>
                  <a:close/>
                  <a:moveTo>
                    <a:pt x="1389" y="643"/>
                  </a:moveTo>
                  <a:lnTo>
                    <a:pt x="1434" y="587"/>
                  </a:lnTo>
                  <a:lnTo>
                    <a:pt x="1445" y="572"/>
                  </a:lnTo>
                  <a:lnTo>
                    <a:pt x="1485" y="646"/>
                  </a:lnTo>
                  <a:lnTo>
                    <a:pt x="1465" y="646"/>
                  </a:lnTo>
                  <a:close/>
                  <a:moveTo>
                    <a:pt x="1304" y="620"/>
                  </a:moveTo>
                  <a:lnTo>
                    <a:pt x="1307" y="618"/>
                  </a:lnTo>
                  <a:lnTo>
                    <a:pt x="1355" y="570"/>
                  </a:lnTo>
                  <a:lnTo>
                    <a:pt x="1383" y="643"/>
                  </a:lnTo>
                  <a:close/>
                  <a:moveTo>
                    <a:pt x="1301" y="623"/>
                  </a:moveTo>
                  <a:lnTo>
                    <a:pt x="1327" y="716"/>
                  </a:lnTo>
                  <a:lnTo>
                    <a:pt x="1293" y="702"/>
                  </a:lnTo>
                  <a:lnTo>
                    <a:pt x="1202" y="668"/>
                  </a:lnTo>
                  <a:lnTo>
                    <a:pt x="1248" y="649"/>
                  </a:lnTo>
                  <a:close/>
                  <a:moveTo>
                    <a:pt x="1008" y="832"/>
                  </a:moveTo>
                  <a:lnTo>
                    <a:pt x="940" y="866"/>
                  </a:lnTo>
                  <a:lnTo>
                    <a:pt x="940" y="776"/>
                  </a:lnTo>
                  <a:close/>
                  <a:moveTo>
                    <a:pt x="725" y="1004"/>
                  </a:moveTo>
                  <a:lnTo>
                    <a:pt x="728" y="1024"/>
                  </a:lnTo>
                  <a:lnTo>
                    <a:pt x="734" y="1069"/>
                  </a:lnTo>
                  <a:close/>
                  <a:moveTo>
                    <a:pt x="593" y="1142"/>
                  </a:moveTo>
                  <a:lnTo>
                    <a:pt x="610" y="1216"/>
                  </a:lnTo>
                  <a:lnTo>
                    <a:pt x="548" y="1179"/>
                  </a:lnTo>
                  <a:lnTo>
                    <a:pt x="579" y="1154"/>
                  </a:lnTo>
                  <a:close/>
                  <a:moveTo>
                    <a:pt x="486" y="1165"/>
                  </a:moveTo>
                  <a:lnTo>
                    <a:pt x="528" y="1117"/>
                  </a:lnTo>
                  <a:lnTo>
                    <a:pt x="539" y="1176"/>
                  </a:lnTo>
                  <a:close/>
                  <a:moveTo>
                    <a:pt x="404" y="1227"/>
                  </a:moveTo>
                  <a:lnTo>
                    <a:pt x="429" y="1241"/>
                  </a:lnTo>
                  <a:lnTo>
                    <a:pt x="426" y="1241"/>
                  </a:lnTo>
                  <a:lnTo>
                    <a:pt x="330" y="1269"/>
                  </a:lnTo>
                  <a:lnTo>
                    <a:pt x="381" y="1216"/>
                  </a:lnTo>
                  <a:close/>
                  <a:moveTo>
                    <a:pt x="971" y="1780"/>
                  </a:moveTo>
                  <a:lnTo>
                    <a:pt x="951" y="1633"/>
                  </a:lnTo>
                  <a:lnTo>
                    <a:pt x="954" y="1633"/>
                  </a:lnTo>
                  <a:lnTo>
                    <a:pt x="1075" y="1617"/>
                  </a:lnTo>
                  <a:lnTo>
                    <a:pt x="1095" y="1725"/>
                  </a:lnTo>
                  <a:lnTo>
                    <a:pt x="1098" y="1727"/>
                  </a:lnTo>
                  <a:close/>
                  <a:moveTo>
                    <a:pt x="1095" y="1725"/>
                  </a:moveTo>
                  <a:lnTo>
                    <a:pt x="1095" y="1727"/>
                  </a:lnTo>
                  <a:lnTo>
                    <a:pt x="979" y="1653"/>
                  </a:lnTo>
                  <a:lnTo>
                    <a:pt x="951" y="1633"/>
                  </a:lnTo>
                  <a:close/>
                  <a:moveTo>
                    <a:pt x="1154" y="1535"/>
                  </a:moveTo>
                  <a:lnTo>
                    <a:pt x="1191" y="1608"/>
                  </a:lnTo>
                  <a:lnTo>
                    <a:pt x="1188" y="1608"/>
                  </a:lnTo>
                  <a:lnTo>
                    <a:pt x="1123" y="1693"/>
                  </a:lnTo>
                  <a:lnTo>
                    <a:pt x="1081" y="1614"/>
                  </a:lnTo>
                  <a:lnTo>
                    <a:pt x="1084" y="1614"/>
                  </a:lnTo>
                  <a:close/>
                  <a:moveTo>
                    <a:pt x="1084" y="1614"/>
                  </a:moveTo>
                  <a:lnTo>
                    <a:pt x="1188" y="1608"/>
                  </a:lnTo>
                  <a:close/>
                  <a:moveTo>
                    <a:pt x="1761" y="1733"/>
                  </a:moveTo>
                  <a:lnTo>
                    <a:pt x="1761" y="1732"/>
                  </a:lnTo>
                  <a:lnTo>
                    <a:pt x="1764" y="1735"/>
                  </a:lnTo>
                  <a:lnTo>
                    <a:pt x="1778" y="1750"/>
                  </a:lnTo>
                  <a:close/>
                  <a:moveTo>
                    <a:pt x="1868" y="1845"/>
                  </a:moveTo>
                  <a:lnTo>
                    <a:pt x="1939" y="1710"/>
                  </a:lnTo>
                  <a:lnTo>
                    <a:pt x="2004" y="1828"/>
                  </a:lnTo>
                  <a:lnTo>
                    <a:pt x="1916" y="1839"/>
                  </a:lnTo>
                  <a:close/>
                  <a:moveTo>
                    <a:pt x="2216" y="1552"/>
                  </a:moveTo>
                  <a:lnTo>
                    <a:pt x="2303" y="1687"/>
                  </a:lnTo>
                  <a:lnTo>
                    <a:pt x="2139" y="1687"/>
                  </a:lnTo>
                  <a:close/>
                  <a:moveTo>
                    <a:pt x="2486" y="1213"/>
                  </a:moveTo>
                  <a:lnTo>
                    <a:pt x="2492" y="1120"/>
                  </a:lnTo>
                  <a:lnTo>
                    <a:pt x="2495" y="1092"/>
                  </a:lnTo>
                  <a:lnTo>
                    <a:pt x="2642" y="1114"/>
                  </a:lnTo>
                  <a:close/>
                  <a:moveTo>
                    <a:pt x="2630" y="1055"/>
                  </a:moveTo>
                  <a:lnTo>
                    <a:pt x="2492" y="1089"/>
                  </a:lnTo>
                  <a:lnTo>
                    <a:pt x="2574" y="891"/>
                  </a:lnTo>
                  <a:close/>
                  <a:moveTo>
                    <a:pt x="2780" y="764"/>
                  </a:moveTo>
                  <a:lnTo>
                    <a:pt x="2581" y="883"/>
                  </a:lnTo>
                  <a:lnTo>
                    <a:pt x="2580" y="883"/>
                  </a:lnTo>
                  <a:lnTo>
                    <a:pt x="2779" y="764"/>
                  </a:lnTo>
                  <a:close/>
                  <a:moveTo>
                    <a:pt x="2577" y="886"/>
                  </a:moveTo>
                  <a:lnTo>
                    <a:pt x="2546" y="713"/>
                  </a:lnTo>
                  <a:lnTo>
                    <a:pt x="2779" y="764"/>
                  </a:lnTo>
                  <a:lnTo>
                    <a:pt x="2783" y="761"/>
                  </a:lnTo>
                  <a:lnTo>
                    <a:pt x="2763" y="880"/>
                  </a:lnTo>
                  <a:lnTo>
                    <a:pt x="2752" y="939"/>
                  </a:lnTo>
                  <a:lnTo>
                    <a:pt x="2647" y="905"/>
                  </a:lnTo>
                  <a:lnTo>
                    <a:pt x="2581" y="883"/>
                  </a:lnTo>
                  <a:close/>
                  <a:moveTo>
                    <a:pt x="3107" y="815"/>
                  </a:moveTo>
                  <a:lnTo>
                    <a:pt x="2977" y="728"/>
                  </a:lnTo>
                  <a:lnTo>
                    <a:pt x="3065" y="694"/>
                  </a:lnTo>
                  <a:lnTo>
                    <a:pt x="3161" y="657"/>
                  </a:lnTo>
                  <a:lnTo>
                    <a:pt x="3152" y="682"/>
                  </a:lnTo>
                  <a:close/>
                  <a:moveTo>
                    <a:pt x="3158" y="654"/>
                  </a:moveTo>
                  <a:lnTo>
                    <a:pt x="2976" y="721"/>
                  </a:lnTo>
                  <a:lnTo>
                    <a:pt x="2975" y="725"/>
                  </a:lnTo>
                  <a:lnTo>
                    <a:pt x="2876" y="657"/>
                  </a:lnTo>
                  <a:lnTo>
                    <a:pt x="2749" y="572"/>
                  </a:lnTo>
                  <a:lnTo>
                    <a:pt x="2980" y="561"/>
                  </a:lnTo>
                  <a:lnTo>
                    <a:pt x="3045" y="555"/>
                  </a:lnTo>
                  <a:lnTo>
                    <a:pt x="3102" y="603"/>
                  </a:lnTo>
                  <a:close/>
                  <a:moveTo>
                    <a:pt x="2975" y="722"/>
                  </a:moveTo>
                  <a:lnTo>
                    <a:pt x="3045" y="555"/>
                  </a:lnTo>
                  <a:lnTo>
                    <a:pt x="2976" y="721"/>
                  </a:lnTo>
                  <a:close/>
                  <a:moveTo>
                    <a:pt x="2749" y="570"/>
                  </a:moveTo>
                  <a:lnTo>
                    <a:pt x="2915" y="440"/>
                  </a:lnTo>
                  <a:lnTo>
                    <a:pt x="2919" y="443"/>
                  </a:lnTo>
                  <a:lnTo>
                    <a:pt x="3006" y="434"/>
                  </a:lnTo>
                  <a:lnTo>
                    <a:pt x="3042" y="553"/>
                  </a:lnTo>
                  <a:close/>
                  <a:moveTo>
                    <a:pt x="3042" y="553"/>
                  </a:moveTo>
                  <a:lnTo>
                    <a:pt x="2918" y="443"/>
                  </a:lnTo>
                  <a:lnTo>
                    <a:pt x="2919" y="443"/>
                  </a:lnTo>
                  <a:close/>
                  <a:moveTo>
                    <a:pt x="2503" y="536"/>
                  </a:moveTo>
                  <a:lnTo>
                    <a:pt x="2374" y="440"/>
                  </a:lnTo>
                  <a:lnTo>
                    <a:pt x="2532" y="434"/>
                  </a:lnTo>
                  <a:close/>
                  <a:moveTo>
                    <a:pt x="1925" y="454"/>
                  </a:moveTo>
                  <a:lnTo>
                    <a:pt x="1978" y="412"/>
                  </a:lnTo>
                  <a:lnTo>
                    <a:pt x="2111" y="310"/>
                  </a:lnTo>
                  <a:lnTo>
                    <a:pt x="2170" y="507"/>
                  </a:lnTo>
                  <a:close/>
                  <a:moveTo>
                    <a:pt x="1815" y="623"/>
                  </a:moveTo>
                  <a:lnTo>
                    <a:pt x="1617" y="688"/>
                  </a:lnTo>
                  <a:lnTo>
                    <a:pt x="1626" y="578"/>
                  </a:lnTo>
                  <a:close/>
                  <a:moveTo>
                    <a:pt x="1456" y="750"/>
                  </a:moveTo>
                  <a:lnTo>
                    <a:pt x="1389" y="646"/>
                  </a:lnTo>
                  <a:lnTo>
                    <a:pt x="1485" y="651"/>
                  </a:lnTo>
                  <a:lnTo>
                    <a:pt x="1473" y="691"/>
                  </a:lnTo>
                  <a:close/>
                  <a:moveTo>
                    <a:pt x="1200" y="668"/>
                  </a:moveTo>
                  <a:lnTo>
                    <a:pt x="1197" y="592"/>
                  </a:lnTo>
                  <a:lnTo>
                    <a:pt x="1296" y="623"/>
                  </a:lnTo>
                  <a:close/>
                  <a:moveTo>
                    <a:pt x="584" y="866"/>
                  </a:moveTo>
                  <a:lnTo>
                    <a:pt x="548" y="900"/>
                  </a:lnTo>
                  <a:lnTo>
                    <a:pt x="567" y="826"/>
                  </a:lnTo>
                  <a:lnTo>
                    <a:pt x="579" y="855"/>
                  </a:lnTo>
                  <a:close/>
                  <a:moveTo>
                    <a:pt x="418" y="1281"/>
                  </a:moveTo>
                  <a:lnTo>
                    <a:pt x="480" y="1295"/>
                  </a:lnTo>
                  <a:lnTo>
                    <a:pt x="463" y="1346"/>
                  </a:lnTo>
                  <a:lnTo>
                    <a:pt x="440" y="1315"/>
                  </a:lnTo>
                  <a:close/>
                  <a:moveTo>
                    <a:pt x="886" y="1696"/>
                  </a:moveTo>
                  <a:lnTo>
                    <a:pt x="960" y="1775"/>
                  </a:lnTo>
                  <a:lnTo>
                    <a:pt x="878" y="1727"/>
                  </a:lnTo>
                  <a:close/>
                  <a:moveTo>
                    <a:pt x="1344" y="1698"/>
                  </a:moveTo>
                  <a:lnTo>
                    <a:pt x="1344" y="1752"/>
                  </a:lnTo>
                  <a:lnTo>
                    <a:pt x="1346" y="1698"/>
                  </a:lnTo>
                  <a:lnTo>
                    <a:pt x="1428" y="1749"/>
                  </a:lnTo>
                  <a:lnTo>
                    <a:pt x="1344" y="1797"/>
                  </a:lnTo>
                  <a:lnTo>
                    <a:pt x="1301" y="1758"/>
                  </a:lnTo>
                  <a:lnTo>
                    <a:pt x="1341" y="1797"/>
                  </a:lnTo>
                  <a:lnTo>
                    <a:pt x="1273" y="1783"/>
                  </a:lnTo>
                  <a:lnTo>
                    <a:pt x="1284" y="1741"/>
                  </a:lnTo>
                  <a:close/>
                  <a:moveTo>
                    <a:pt x="1504" y="1783"/>
                  </a:moveTo>
                  <a:lnTo>
                    <a:pt x="1442" y="1811"/>
                  </a:lnTo>
                  <a:lnTo>
                    <a:pt x="1431" y="1749"/>
                  </a:lnTo>
                  <a:close/>
                  <a:moveTo>
                    <a:pt x="1899" y="1859"/>
                  </a:moveTo>
                  <a:lnTo>
                    <a:pt x="1925" y="1865"/>
                  </a:lnTo>
                  <a:lnTo>
                    <a:pt x="1984" y="1882"/>
                  </a:lnTo>
                  <a:close/>
                  <a:moveTo>
                    <a:pt x="2148" y="1868"/>
                  </a:moveTo>
                  <a:lnTo>
                    <a:pt x="2010" y="1828"/>
                  </a:lnTo>
                  <a:lnTo>
                    <a:pt x="2137" y="1693"/>
                  </a:lnTo>
                  <a:lnTo>
                    <a:pt x="2145" y="1814"/>
                  </a:lnTo>
                  <a:close/>
                  <a:moveTo>
                    <a:pt x="2142" y="1690"/>
                  </a:moveTo>
                  <a:lnTo>
                    <a:pt x="2306" y="1690"/>
                  </a:lnTo>
                  <a:lnTo>
                    <a:pt x="2379" y="1735"/>
                  </a:lnTo>
                  <a:lnTo>
                    <a:pt x="2259" y="1850"/>
                  </a:lnTo>
                  <a:lnTo>
                    <a:pt x="2258" y="1854"/>
                  </a:lnTo>
                  <a:close/>
                  <a:moveTo>
                    <a:pt x="2259" y="1850"/>
                  </a:moveTo>
                  <a:lnTo>
                    <a:pt x="2258" y="1851"/>
                  </a:lnTo>
                  <a:lnTo>
                    <a:pt x="2306" y="1690"/>
                  </a:lnTo>
                  <a:close/>
                  <a:moveTo>
                    <a:pt x="2382" y="1546"/>
                  </a:moveTo>
                  <a:lnTo>
                    <a:pt x="2306" y="1684"/>
                  </a:lnTo>
                  <a:lnTo>
                    <a:pt x="2218" y="1549"/>
                  </a:lnTo>
                  <a:lnTo>
                    <a:pt x="2221" y="1549"/>
                  </a:lnTo>
                  <a:lnTo>
                    <a:pt x="2258" y="1549"/>
                  </a:lnTo>
                  <a:close/>
                  <a:moveTo>
                    <a:pt x="2326" y="1478"/>
                  </a:moveTo>
                  <a:lnTo>
                    <a:pt x="2230" y="1436"/>
                  </a:lnTo>
                  <a:lnTo>
                    <a:pt x="2326" y="1385"/>
                  </a:lnTo>
                  <a:close/>
                  <a:moveTo>
                    <a:pt x="2328" y="1379"/>
                  </a:moveTo>
                  <a:lnTo>
                    <a:pt x="2345" y="1278"/>
                  </a:lnTo>
                  <a:lnTo>
                    <a:pt x="2345" y="1275"/>
                  </a:lnTo>
                  <a:lnTo>
                    <a:pt x="2447" y="1340"/>
                  </a:lnTo>
                  <a:lnTo>
                    <a:pt x="2419" y="1348"/>
                  </a:lnTo>
                  <a:close/>
                  <a:moveTo>
                    <a:pt x="2419" y="1475"/>
                  </a:moveTo>
                  <a:lnTo>
                    <a:pt x="2422" y="1467"/>
                  </a:lnTo>
                  <a:lnTo>
                    <a:pt x="2453" y="1343"/>
                  </a:lnTo>
                  <a:lnTo>
                    <a:pt x="2467" y="1354"/>
                  </a:lnTo>
                  <a:lnTo>
                    <a:pt x="2537" y="1413"/>
                  </a:lnTo>
                  <a:lnTo>
                    <a:pt x="2489" y="1439"/>
                  </a:lnTo>
                  <a:close/>
                  <a:moveTo>
                    <a:pt x="2455" y="1343"/>
                  </a:moveTo>
                  <a:lnTo>
                    <a:pt x="2543" y="1354"/>
                  </a:lnTo>
                  <a:lnTo>
                    <a:pt x="2537" y="1413"/>
                  </a:lnTo>
                  <a:close/>
                  <a:moveTo>
                    <a:pt x="2653" y="1326"/>
                  </a:moveTo>
                  <a:lnTo>
                    <a:pt x="2546" y="1351"/>
                  </a:lnTo>
                  <a:lnTo>
                    <a:pt x="2577" y="1306"/>
                  </a:lnTo>
                  <a:lnTo>
                    <a:pt x="2611" y="1255"/>
                  </a:lnTo>
                  <a:lnTo>
                    <a:pt x="2670" y="1323"/>
                  </a:lnTo>
                  <a:close/>
                  <a:moveTo>
                    <a:pt x="2983" y="767"/>
                  </a:moveTo>
                  <a:lnTo>
                    <a:pt x="2977" y="730"/>
                  </a:lnTo>
                  <a:lnTo>
                    <a:pt x="3107" y="818"/>
                  </a:lnTo>
                  <a:lnTo>
                    <a:pt x="3000" y="852"/>
                  </a:lnTo>
                  <a:close/>
                  <a:moveTo>
                    <a:pt x="3277" y="843"/>
                  </a:moveTo>
                  <a:lnTo>
                    <a:pt x="3110" y="815"/>
                  </a:lnTo>
                  <a:lnTo>
                    <a:pt x="3164" y="657"/>
                  </a:lnTo>
                  <a:lnTo>
                    <a:pt x="3167" y="663"/>
                  </a:lnTo>
                  <a:close/>
                  <a:moveTo>
                    <a:pt x="3274" y="711"/>
                  </a:moveTo>
                  <a:lnTo>
                    <a:pt x="3164" y="657"/>
                  </a:lnTo>
                  <a:lnTo>
                    <a:pt x="3299" y="615"/>
                  </a:lnTo>
                  <a:lnTo>
                    <a:pt x="3302" y="726"/>
                  </a:lnTo>
                  <a:lnTo>
                    <a:pt x="3305" y="728"/>
                  </a:lnTo>
                  <a:lnTo>
                    <a:pt x="3285" y="809"/>
                  </a:lnTo>
                  <a:lnTo>
                    <a:pt x="3279" y="843"/>
                  </a:lnTo>
                  <a:lnTo>
                    <a:pt x="3167" y="660"/>
                  </a:lnTo>
                  <a:lnTo>
                    <a:pt x="3289" y="720"/>
                  </a:lnTo>
                  <a:close/>
                  <a:moveTo>
                    <a:pt x="3302" y="728"/>
                  </a:moveTo>
                  <a:lnTo>
                    <a:pt x="3289" y="720"/>
                  </a:lnTo>
                  <a:lnTo>
                    <a:pt x="3302" y="726"/>
                  </a:lnTo>
                  <a:close/>
                  <a:moveTo>
                    <a:pt x="3452" y="601"/>
                  </a:moveTo>
                  <a:lnTo>
                    <a:pt x="3418" y="702"/>
                  </a:lnTo>
                  <a:lnTo>
                    <a:pt x="3308" y="609"/>
                  </a:lnTo>
                  <a:close/>
                  <a:moveTo>
                    <a:pt x="2667" y="412"/>
                  </a:moveTo>
                  <a:lnTo>
                    <a:pt x="2769" y="381"/>
                  </a:lnTo>
                  <a:lnTo>
                    <a:pt x="2743" y="564"/>
                  </a:lnTo>
                  <a:close/>
                  <a:moveTo>
                    <a:pt x="1490" y="649"/>
                  </a:moveTo>
                  <a:lnTo>
                    <a:pt x="1509" y="655"/>
                  </a:lnTo>
                  <a:close/>
                  <a:moveTo>
                    <a:pt x="1442" y="572"/>
                  </a:moveTo>
                  <a:lnTo>
                    <a:pt x="1386" y="643"/>
                  </a:lnTo>
                  <a:lnTo>
                    <a:pt x="1375" y="612"/>
                  </a:lnTo>
                  <a:lnTo>
                    <a:pt x="1358" y="567"/>
                  </a:lnTo>
                  <a:lnTo>
                    <a:pt x="1391" y="567"/>
                  </a:lnTo>
                  <a:close/>
                  <a:moveTo>
                    <a:pt x="878" y="671"/>
                  </a:moveTo>
                  <a:lnTo>
                    <a:pt x="807" y="606"/>
                  </a:lnTo>
                  <a:lnTo>
                    <a:pt x="937" y="564"/>
                  </a:lnTo>
                  <a:lnTo>
                    <a:pt x="884" y="660"/>
                  </a:lnTo>
                  <a:close/>
                  <a:moveTo>
                    <a:pt x="477" y="959"/>
                  </a:moveTo>
                  <a:lnTo>
                    <a:pt x="505" y="958"/>
                  </a:lnTo>
                  <a:close/>
                  <a:moveTo>
                    <a:pt x="549" y="955"/>
                  </a:moveTo>
                  <a:lnTo>
                    <a:pt x="559" y="953"/>
                  </a:lnTo>
                  <a:lnTo>
                    <a:pt x="558" y="954"/>
                  </a:lnTo>
                  <a:close/>
                  <a:moveTo>
                    <a:pt x="534" y="956"/>
                  </a:moveTo>
                  <a:lnTo>
                    <a:pt x="505" y="958"/>
                  </a:lnTo>
                  <a:lnTo>
                    <a:pt x="539" y="956"/>
                  </a:lnTo>
                  <a:lnTo>
                    <a:pt x="549" y="955"/>
                  </a:lnTo>
                  <a:close/>
                  <a:moveTo>
                    <a:pt x="613" y="787"/>
                  </a:moveTo>
                  <a:lnTo>
                    <a:pt x="593" y="736"/>
                  </a:lnTo>
                  <a:lnTo>
                    <a:pt x="657" y="706"/>
                  </a:lnTo>
                  <a:lnTo>
                    <a:pt x="674" y="699"/>
                  </a:lnTo>
                  <a:lnTo>
                    <a:pt x="679" y="696"/>
                  </a:lnTo>
                  <a:lnTo>
                    <a:pt x="683" y="694"/>
                  </a:lnTo>
                  <a:close/>
                  <a:moveTo>
                    <a:pt x="720" y="838"/>
                  </a:moveTo>
                  <a:lnTo>
                    <a:pt x="790" y="838"/>
                  </a:lnTo>
                  <a:lnTo>
                    <a:pt x="762" y="897"/>
                  </a:lnTo>
                  <a:lnTo>
                    <a:pt x="742" y="869"/>
                  </a:lnTo>
                  <a:close/>
                  <a:moveTo>
                    <a:pt x="209" y="1481"/>
                  </a:moveTo>
                  <a:lnTo>
                    <a:pt x="305" y="1467"/>
                  </a:lnTo>
                  <a:close/>
                  <a:moveTo>
                    <a:pt x="347" y="1348"/>
                  </a:moveTo>
                  <a:lnTo>
                    <a:pt x="409" y="1385"/>
                  </a:lnTo>
                  <a:lnTo>
                    <a:pt x="359" y="1419"/>
                  </a:lnTo>
                  <a:close/>
                  <a:moveTo>
                    <a:pt x="508" y="1354"/>
                  </a:moveTo>
                  <a:lnTo>
                    <a:pt x="511" y="1329"/>
                  </a:lnTo>
                  <a:lnTo>
                    <a:pt x="514" y="1303"/>
                  </a:lnTo>
                  <a:lnTo>
                    <a:pt x="539" y="1329"/>
                  </a:lnTo>
                  <a:lnTo>
                    <a:pt x="534" y="1332"/>
                  </a:lnTo>
                  <a:close/>
                  <a:moveTo>
                    <a:pt x="813" y="1518"/>
                  </a:moveTo>
                  <a:lnTo>
                    <a:pt x="872" y="1504"/>
                  </a:lnTo>
                  <a:lnTo>
                    <a:pt x="850" y="1566"/>
                  </a:lnTo>
                  <a:lnTo>
                    <a:pt x="833" y="1543"/>
                  </a:lnTo>
                  <a:close/>
                  <a:moveTo>
                    <a:pt x="536" y="1653"/>
                  </a:moveTo>
                  <a:lnTo>
                    <a:pt x="559" y="1693"/>
                  </a:lnTo>
                  <a:lnTo>
                    <a:pt x="566" y="1705"/>
                  </a:lnTo>
                  <a:lnTo>
                    <a:pt x="539" y="1653"/>
                  </a:lnTo>
                  <a:lnTo>
                    <a:pt x="627" y="1679"/>
                  </a:lnTo>
                  <a:lnTo>
                    <a:pt x="582" y="1735"/>
                  </a:lnTo>
                  <a:lnTo>
                    <a:pt x="580" y="1732"/>
                  </a:lnTo>
                  <a:lnTo>
                    <a:pt x="503" y="1721"/>
                  </a:lnTo>
                  <a:lnTo>
                    <a:pt x="508" y="1712"/>
                  </a:lnTo>
                  <a:close/>
                  <a:moveTo>
                    <a:pt x="582" y="1732"/>
                  </a:moveTo>
                  <a:lnTo>
                    <a:pt x="580" y="1732"/>
                  </a:lnTo>
                  <a:lnTo>
                    <a:pt x="566" y="1705"/>
                  </a:lnTo>
                  <a:close/>
                  <a:moveTo>
                    <a:pt x="497" y="1727"/>
                  </a:moveTo>
                  <a:lnTo>
                    <a:pt x="449" y="1729"/>
                  </a:lnTo>
                  <a:lnTo>
                    <a:pt x="460" y="1696"/>
                  </a:lnTo>
                  <a:lnTo>
                    <a:pt x="480" y="1636"/>
                  </a:lnTo>
                  <a:lnTo>
                    <a:pt x="534" y="1656"/>
                  </a:lnTo>
                  <a:lnTo>
                    <a:pt x="500" y="1724"/>
                  </a:lnTo>
                  <a:lnTo>
                    <a:pt x="497" y="1711"/>
                  </a:lnTo>
                  <a:close/>
                  <a:moveTo>
                    <a:pt x="497" y="1710"/>
                  </a:moveTo>
                  <a:lnTo>
                    <a:pt x="497" y="1711"/>
                  </a:lnTo>
                  <a:lnTo>
                    <a:pt x="480" y="1636"/>
                  </a:lnTo>
                  <a:close/>
                  <a:moveTo>
                    <a:pt x="234" y="2161"/>
                  </a:moveTo>
                  <a:lnTo>
                    <a:pt x="198" y="2040"/>
                  </a:lnTo>
                  <a:lnTo>
                    <a:pt x="294" y="2034"/>
                  </a:lnTo>
                  <a:lnTo>
                    <a:pt x="260" y="2108"/>
                  </a:lnTo>
                  <a:close/>
                  <a:moveTo>
                    <a:pt x="827" y="2858"/>
                  </a:moveTo>
                  <a:lnTo>
                    <a:pt x="737" y="2903"/>
                  </a:lnTo>
                  <a:lnTo>
                    <a:pt x="762" y="2822"/>
                  </a:lnTo>
                  <a:lnTo>
                    <a:pt x="847" y="2768"/>
                  </a:lnTo>
                  <a:close/>
                  <a:moveTo>
                    <a:pt x="968" y="2342"/>
                  </a:moveTo>
                  <a:lnTo>
                    <a:pt x="869" y="2257"/>
                  </a:lnTo>
                  <a:lnTo>
                    <a:pt x="979" y="2271"/>
                  </a:lnTo>
                  <a:lnTo>
                    <a:pt x="971" y="2325"/>
                  </a:lnTo>
                  <a:close/>
                  <a:moveTo>
                    <a:pt x="977" y="2082"/>
                  </a:moveTo>
                  <a:lnTo>
                    <a:pt x="1005" y="2012"/>
                  </a:lnTo>
                  <a:lnTo>
                    <a:pt x="1078" y="2077"/>
                  </a:lnTo>
                  <a:close/>
                  <a:moveTo>
                    <a:pt x="807" y="1845"/>
                  </a:moveTo>
                  <a:lnTo>
                    <a:pt x="892" y="1828"/>
                  </a:lnTo>
                  <a:lnTo>
                    <a:pt x="937" y="1918"/>
                  </a:lnTo>
                  <a:close/>
                  <a:moveTo>
                    <a:pt x="796" y="1760"/>
                  </a:moveTo>
                  <a:lnTo>
                    <a:pt x="878" y="1732"/>
                  </a:lnTo>
                  <a:lnTo>
                    <a:pt x="892" y="1825"/>
                  </a:lnTo>
                  <a:close/>
                  <a:moveTo>
                    <a:pt x="1217" y="1966"/>
                  </a:moveTo>
                  <a:lnTo>
                    <a:pt x="1174" y="1907"/>
                  </a:lnTo>
                  <a:lnTo>
                    <a:pt x="1267" y="1893"/>
                  </a:lnTo>
                  <a:lnTo>
                    <a:pt x="1310" y="1887"/>
                  </a:lnTo>
                  <a:close/>
                  <a:moveTo>
                    <a:pt x="2063" y="2181"/>
                  </a:moveTo>
                  <a:lnTo>
                    <a:pt x="2046" y="2170"/>
                  </a:lnTo>
                  <a:lnTo>
                    <a:pt x="2063" y="2180"/>
                  </a:lnTo>
                  <a:close/>
                  <a:moveTo>
                    <a:pt x="2004" y="2031"/>
                  </a:moveTo>
                  <a:lnTo>
                    <a:pt x="2043" y="1981"/>
                  </a:lnTo>
                  <a:lnTo>
                    <a:pt x="2086" y="1927"/>
                  </a:lnTo>
                  <a:lnTo>
                    <a:pt x="2165" y="2043"/>
                  </a:lnTo>
                  <a:close/>
                  <a:moveTo>
                    <a:pt x="2086" y="1927"/>
                  </a:moveTo>
                  <a:lnTo>
                    <a:pt x="2004" y="2029"/>
                  </a:lnTo>
                  <a:lnTo>
                    <a:pt x="1987" y="1885"/>
                  </a:lnTo>
                  <a:lnTo>
                    <a:pt x="2010" y="1896"/>
                  </a:lnTo>
                  <a:close/>
                  <a:moveTo>
                    <a:pt x="1987" y="1882"/>
                  </a:moveTo>
                  <a:lnTo>
                    <a:pt x="2004" y="1842"/>
                  </a:lnTo>
                  <a:lnTo>
                    <a:pt x="2007" y="1831"/>
                  </a:lnTo>
                  <a:lnTo>
                    <a:pt x="2139" y="1871"/>
                  </a:lnTo>
                  <a:lnTo>
                    <a:pt x="2148" y="1871"/>
                  </a:lnTo>
                  <a:lnTo>
                    <a:pt x="2089" y="1924"/>
                  </a:lnTo>
                  <a:lnTo>
                    <a:pt x="2055" y="1910"/>
                  </a:lnTo>
                  <a:lnTo>
                    <a:pt x="1993" y="1882"/>
                  </a:lnTo>
                  <a:lnTo>
                    <a:pt x="2002" y="1881"/>
                  </a:lnTo>
                  <a:close/>
                  <a:moveTo>
                    <a:pt x="2043" y="1879"/>
                  </a:moveTo>
                  <a:lnTo>
                    <a:pt x="2002" y="1881"/>
                  </a:lnTo>
                  <a:lnTo>
                    <a:pt x="2134" y="1871"/>
                  </a:lnTo>
                  <a:lnTo>
                    <a:pt x="2139" y="1871"/>
                  </a:lnTo>
                  <a:close/>
                  <a:moveTo>
                    <a:pt x="2151" y="1868"/>
                  </a:moveTo>
                  <a:lnTo>
                    <a:pt x="2148" y="1806"/>
                  </a:lnTo>
                  <a:lnTo>
                    <a:pt x="2142" y="1693"/>
                  </a:lnTo>
                  <a:lnTo>
                    <a:pt x="2148" y="1701"/>
                  </a:lnTo>
                  <a:lnTo>
                    <a:pt x="2255" y="1856"/>
                  </a:lnTo>
                  <a:lnTo>
                    <a:pt x="2156" y="1868"/>
                  </a:lnTo>
                  <a:close/>
                  <a:moveTo>
                    <a:pt x="2309" y="1687"/>
                  </a:moveTo>
                  <a:lnTo>
                    <a:pt x="2382" y="1549"/>
                  </a:lnTo>
                  <a:lnTo>
                    <a:pt x="2379" y="1732"/>
                  </a:lnTo>
                  <a:close/>
                  <a:moveTo>
                    <a:pt x="2221" y="1549"/>
                  </a:moveTo>
                  <a:lnTo>
                    <a:pt x="2326" y="1484"/>
                  </a:lnTo>
                  <a:lnTo>
                    <a:pt x="2382" y="1546"/>
                  </a:lnTo>
                  <a:close/>
                  <a:moveTo>
                    <a:pt x="2328" y="1382"/>
                  </a:moveTo>
                  <a:lnTo>
                    <a:pt x="2357" y="1413"/>
                  </a:lnTo>
                  <a:lnTo>
                    <a:pt x="2394" y="1455"/>
                  </a:lnTo>
                  <a:lnTo>
                    <a:pt x="2351" y="1408"/>
                  </a:lnTo>
                  <a:close/>
                  <a:moveTo>
                    <a:pt x="2376" y="1368"/>
                  </a:moveTo>
                  <a:lnTo>
                    <a:pt x="2450" y="1346"/>
                  </a:lnTo>
                  <a:lnTo>
                    <a:pt x="2416" y="1478"/>
                  </a:lnTo>
                  <a:lnTo>
                    <a:pt x="2394" y="1455"/>
                  </a:lnTo>
                  <a:lnTo>
                    <a:pt x="2413" y="1475"/>
                  </a:lnTo>
                  <a:lnTo>
                    <a:pt x="2328" y="1478"/>
                  </a:lnTo>
                  <a:lnTo>
                    <a:pt x="2328" y="1382"/>
                  </a:lnTo>
                  <a:close/>
                  <a:moveTo>
                    <a:pt x="2498" y="1089"/>
                  </a:moveTo>
                  <a:lnTo>
                    <a:pt x="2523" y="1083"/>
                  </a:lnTo>
                  <a:lnTo>
                    <a:pt x="2630" y="1058"/>
                  </a:lnTo>
                  <a:lnTo>
                    <a:pt x="2642" y="1111"/>
                  </a:lnTo>
                  <a:close/>
                  <a:moveTo>
                    <a:pt x="2633" y="1052"/>
                  </a:moveTo>
                  <a:lnTo>
                    <a:pt x="2580" y="886"/>
                  </a:lnTo>
                  <a:lnTo>
                    <a:pt x="2752" y="939"/>
                  </a:lnTo>
                  <a:close/>
                  <a:moveTo>
                    <a:pt x="3305" y="609"/>
                  </a:moveTo>
                  <a:lnTo>
                    <a:pt x="3251" y="485"/>
                  </a:lnTo>
                  <a:lnTo>
                    <a:pt x="3449" y="598"/>
                  </a:lnTo>
                  <a:close/>
                  <a:moveTo>
                    <a:pt x="2529" y="431"/>
                  </a:moveTo>
                  <a:lnTo>
                    <a:pt x="2376" y="437"/>
                  </a:lnTo>
                  <a:lnTo>
                    <a:pt x="2509" y="372"/>
                  </a:lnTo>
                  <a:close/>
                  <a:moveTo>
                    <a:pt x="2201" y="220"/>
                  </a:moveTo>
                  <a:lnTo>
                    <a:pt x="2108" y="186"/>
                  </a:lnTo>
                  <a:lnTo>
                    <a:pt x="2091" y="180"/>
                  </a:lnTo>
                  <a:lnTo>
                    <a:pt x="2148" y="152"/>
                  </a:lnTo>
                  <a:lnTo>
                    <a:pt x="2232" y="110"/>
                  </a:lnTo>
                  <a:close/>
                  <a:moveTo>
                    <a:pt x="1420" y="567"/>
                  </a:moveTo>
                  <a:lnTo>
                    <a:pt x="1360" y="564"/>
                  </a:lnTo>
                  <a:lnTo>
                    <a:pt x="1383" y="547"/>
                  </a:lnTo>
                  <a:lnTo>
                    <a:pt x="1403" y="533"/>
                  </a:lnTo>
                  <a:lnTo>
                    <a:pt x="1442" y="570"/>
                  </a:lnTo>
                  <a:close/>
                  <a:moveTo>
                    <a:pt x="881" y="671"/>
                  </a:moveTo>
                  <a:lnTo>
                    <a:pt x="934" y="572"/>
                  </a:lnTo>
                  <a:lnTo>
                    <a:pt x="940" y="561"/>
                  </a:lnTo>
                  <a:lnTo>
                    <a:pt x="991" y="643"/>
                  </a:lnTo>
                  <a:close/>
                  <a:moveTo>
                    <a:pt x="867" y="516"/>
                  </a:moveTo>
                  <a:lnTo>
                    <a:pt x="821" y="578"/>
                  </a:lnTo>
                  <a:lnTo>
                    <a:pt x="807" y="598"/>
                  </a:lnTo>
                  <a:lnTo>
                    <a:pt x="804" y="493"/>
                  </a:lnTo>
                  <a:close/>
                  <a:moveTo>
                    <a:pt x="559" y="592"/>
                  </a:moveTo>
                  <a:lnTo>
                    <a:pt x="539" y="651"/>
                  </a:lnTo>
                  <a:lnTo>
                    <a:pt x="494" y="697"/>
                  </a:lnTo>
                  <a:close/>
                  <a:moveTo>
                    <a:pt x="573" y="914"/>
                  </a:moveTo>
                  <a:lnTo>
                    <a:pt x="545" y="903"/>
                  </a:lnTo>
                  <a:lnTo>
                    <a:pt x="584" y="866"/>
                  </a:lnTo>
                  <a:lnTo>
                    <a:pt x="610" y="928"/>
                  </a:lnTo>
                  <a:close/>
                  <a:moveTo>
                    <a:pt x="584" y="863"/>
                  </a:moveTo>
                  <a:lnTo>
                    <a:pt x="567" y="824"/>
                  </a:lnTo>
                  <a:lnTo>
                    <a:pt x="607" y="793"/>
                  </a:lnTo>
                  <a:close/>
                  <a:moveTo>
                    <a:pt x="765" y="897"/>
                  </a:moveTo>
                  <a:lnTo>
                    <a:pt x="790" y="843"/>
                  </a:lnTo>
                  <a:lnTo>
                    <a:pt x="790" y="866"/>
                  </a:lnTo>
                  <a:lnTo>
                    <a:pt x="790" y="905"/>
                  </a:lnTo>
                  <a:lnTo>
                    <a:pt x="762" y="900"/>
                  </a:lnTo>
                  <a:close/>
                  <a:moveTo>
                    <a:pt x="689" y="1475"/>
                  </a:moveTo>
                  <a:lnTo>
                    <a:pt x="683" y="1433"/>
                  </a:lnTo>
                  <a:lnTo>
                    <a:pt x="734" y="1478"/>
                  </a:lnTo>
                  <a:close/>
                  <a:moveTo>
                    <a:pt x="852" y="1566"/>
                  </a:moveTo>
                  <a:lnTo>
                    <a:pt x="875" y="1504"/>
                  </a:lnTo>
                  <a:lnTo>
                    <a:pt x="906" y="1569"/>
                  </a:lnTo>
                  <a:close/>
                  <a:moveTo>
                    <a:pt x="886" y="1656"/>
                  </a:moveTo>
                  <a:lnTo>
                    <a:pt x="886" y="1693"/>
                  </a:lnTo>
                  <a:lnTo>
                    <a:pt x="796" y="1667"/>
                  </a:lnTo>
                  <a:close/>
                  <a:moveTo>
                    <a:pt x="237" y="2164"/>
                  </a:moveTo>
                  <a:lnTo>
                    <a:pt x="263" y="2105"/>
                  </a:lnTo>
                  <a:lnTo>
                    <a:pt x="294" y="2037"/>
                  </a:lnTo>
                  <a:lnTo>
                    <a:pt x="291" y="2060"/>
                  </a:lnTo>
                  <a:lnTo>
                    <a:pt x="281" y="2133"/>
                  </a:lnTo>
                  <a:lnTo>
                    <a:pt x="291" y="2071"/>
                  </a:lnTo>
                  <a:lnTo>
                    <a:pt x="297" y="2034"/>
                  </a:lnTo>
                  <a:lnTo>
                    <a:pt x="328" y="2133"/>
                  </a:lnTo>
                  <a:lnTo>
                    <a:pt x="278" y="2164"/>
                  </a:lnTo>
                  <a:lnTo>
                    <a:pt x="277" y="2170"/>
                  </a:lnTo>
                  <a:close/>
                  <a:moveTo>
                    <a:pt x="278" y="2164"/>
                  </a:moveTo>
                  <a:lnTo>
                    <a:pt x="277" y="2164"/>
                  </a:lnTo>
                  <a:lnTo>
                    <a:pt x="281" y="2133"/>
                  </a:lnTo>
                  <a:close/>
                  <a:moveTo>
                    <a:pt x="850" y="2762"/>
                  </a:moveTo>
                  <a:lnTo>
                    <a:pt x="827" y="2669"/>
                  </a:lnTo>
                  <a:lnTo>
                    <a:pt x="903" y="2714"/>
                  </a:lnTo>
                  <a:close/>
                  <a:moveTo>
                    <a:pt x="906" y="2714"/>
                  </a:moveTo>
                  <a:lnTo>
                    <a:pt x="830" y="2669"/>
                  </a:lnTo>
                  <a:lnTo>
                    <a:pt x="909" y="2632"/>
                  </a:lnTo>
                  <a:close/>
                  <a:moveTo>
                    <a:pt x="912" y="2627"/>
                  </a:moveTo>
                  <a:lnTo>
                    <a:pt x="889" y="2514"/>
                  </a:lnTo>
                  <a:lnTo>
                    <a:pt x="991" y="2545"/>
                  </a:lnTo>
                  <a:close/>
                  <a:moveTo>
                    <a:pt x="994" y="2542"/>
                  </a:moveTo>
                  <a:lnTo>
                    <a:pt x="892" y="2511"/>
                  </a:lnTo>
                  <a:lnTo>
                    <a:pt x="985" y="2449"/>
                  </a:lnTo>
                  <a:close/>
                  <a:moveTo>
                    <a:pt x="982" y="2271"/>
                  </a:moveTo>
                  <a:lnTo>
                    <a:pt x="1033" y="2246"/>
                  </a:lnTo>
                  <a:lnTo>
                    <a:pt x="1067" y="2229"/>
                  </a:lnTo>
                  <a:lnTo>
                    <a:pt x="974" y="2339"/>
                  </a:lnTo>
                  <a:close/>
                  <a:moveTo>
                    <a:pt x="1115" y="2023"/>
                  </a:moveTo>
                  <a:lnTo>
                    <a:pt x="1174" y="1910"/>
                  </a:lnTo>
                  <a:lnTo>
                    <a:pt x="1217" y="1969"/>
                  </a:lnTo>
                  <a:close/>
                  <a:moveTo>
                    <a:pt x="1095" y="1834"/>
                  </a:moveTo>
                  <a:lnTo>
                    <a:pt x="1101" y="1729"/>
                  </a:lnTo>
                  <a:lnTo>
                    <a:pt x="1169" y="1800"/>
                  </a:lnTo>
                  <a:close/>
                  <a:moveTo>
                    <a:pt x="1101" y="1724"/>
                  </a:moveTo>
                  <a:lnTo>
                    <a:pt x="1081" y="1619"/>
                  </a:lnTo>
                  <a:lnTo>
                    <a:pt x="1095" y="1645"/>
                  </a:lnTo>
                  <a:lnTo>
                    <a:pt x="1123" y="1693"/>
                  </a:lnTo>
                  <a:close/>
                  <a:moveTo>
                    <a:pt x="1188" y="1614"/>
                  </a:moveTo>
                  <a:lnTo>
                    <a:pt x="1163" y="1710"/>
                  </a:lnTo>
                  <a:lnTo>
                    <a:pt x="1126" y="1693"/>
                  </a:lnTo>
                  <a:close/>
                  <a:moveTo>
                    <a:pt x="1349" y="1800"/>
                  </a:moveTo>
                  <a:lnTo>
                    <a:pt x="1431" y="1752"/>
                  </a:lnTo>
                  <a:lnTo>
                    <a:pt x="1442" y="1814"/>
                  </a:lnTo>
                  <a:close/>
                  <a:moveTo>
                    <a:pt x="2495" y="1484"/>
                  </a:moveTo>
                  <a:lnTo>
                    <a:pt x="2444" y="1515"/>
                  </a:lnTo>
                  <a:lnTo>
                    <a:pt x="2484" y="1473"/>
                  </a:lnTo>
                  <a:lnTo>
                    <a:pt x="2529" y="1425"/>
                  </a:lnTo>
                  <a:close/>
                  <a:moveTo>
                    <a:pt x="2540" y="1402"/>
                  </a:moveTo>
                  <a:lnTo>
                    <a:pt x="2546" y="1354"/>
                  </a:lnTo>
                  <a:lnTo>
                    <a:pt x="2597" y="1396"/>
                  </a:lnTo>
                  <a:lnTo>
                    <a:pt x="2540" y="1413"/>
                  </a:lnTo>
                  <a:close/>
                  <a:moveTo>
                    <a:pt x="2755" y="939"/>
                  </a:moveTo>
                  <a:lnTo>
                    <a:pt x="2769" y="852"/>
                  </a:lnTo>
                  <a:lnTo>
                    <a:pt x="2783" y="764"/>
                  </a:lnTo>
                  <a:lnTo>
                    <a:pt x="2949" y="936"/>
                  </a:lnTo>
                  <a:close/>
                  <a:moveTo>
                    <a:pt x="3051" y="908"/>
                  </a:moveTo>
                  <a:lnTo>
                    <a:pt x="3000" y="855"/>
                  </a:lnTo>
                  <a:lnTo>
                    <a:pt x="3104" y="821"/>
                  </a:lnTo>
                  <a:close/>
                  <a:moveTo>
                    <a:pt x="3192" y="914"/>
                  </a:moveTo>
                  <a:lnTo>
                    <a:pt x="3113" y="821"/>
                  </a:lnTo>
                  <a:lnTo>
                    <a:pt x="3279" y="849"/>
                  </a:lnTo>
                  <a:close/>
                  <a:moveTo>
                    <a:pt x="3308" y="725"/>
                  </a:moveTo>
                  <a:lnTo>
                    <a:pt x="3305" y="629"/>
                  </a:lnTo>
                  <a:lnTo>
                    <a:pt x="3305" y="615"/>
                  </a:lnTo>
                  <a:lnTo>
                    <a:pt x="3415" y="708"/>
                  </a:lnTo>
                  <a:close/>
                  <a:moveTo>
                    <a:pt x="3418" y="705"/>
                  </a:moveTo>
                  <a:lnTo>
                    <a:pt x="3452" y="603"/>
                  </a:lnTo>
                  <a:lnTo>
                    <a:pt x="3505" y="7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298296" y="4330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429337" y="4383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524017" y="4184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396937" y="440708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625537" y="4256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640657" y="4204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673417" y="42454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692497" y="4192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750457" y="4163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799417" y="41968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814537" y="4267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765577" y="4306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839737" y="4331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783937" y="4367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730296" y="4399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692497" y="4382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782857" y="4419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766657" y="4475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895897" y="4539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954576" y="4693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6062217" y="4572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6054297" y="4604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6080217" y="4591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6095697" y="4602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6103617" y="4572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6081297" y="4553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6111897" y="4540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6094617" y="4511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6130257" y="44884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6152576" y="45017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6148257" y="4470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6135296" y="445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6167697" y="4446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6190017" y="4493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6216297" y="4573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6209457" y="4598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6237896" y="4588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6264177" y="45759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6297657" y="4540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331137" y="4516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368937" y="4499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388017" y="4480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399177" y="4507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6424737" y="454748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6377937" y="4535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6382977" y="45766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6481617" y="4524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6555777" y="4500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6591417" y="443948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6613737" y="4369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6620937" y="4346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6651177" y="4341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6627777" y="4378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6681777" y="445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6753777" y="4433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6801657" y="4470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6888057" y="4481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6971216" y="4538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7038177" y="4512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7089297" y="44956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6902097" y="4550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6826857" y="4595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6752697" y="4498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6690777" y="4535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6633896" y="4513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6632817" y="457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6574137" y="4593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6575937" y="4645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6512217" y="461948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525177" y="4672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815697" y="4532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758097" y="4563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762057" y="46173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703017" y="464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643257" y="4641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682857" y="4718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6706257" y="47588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6743697" y="4734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6723537" y="4710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6749817" y="4677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6794457" y="4713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6796617" y="4668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6818937" y="47303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6839096" y="4726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6816777" y="4762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6782217" y="47588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6737577" y="4772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701217" y="479228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6667376" y="4782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6605457" y="471308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585297" y="47699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6486657" y="4782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6430857" y="4794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6465417" y="4819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6458217" y="4825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6451017" y="4823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6465417" y="4856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6428697" y="4862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6489896" y="483800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6543537" y="4820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6629937" y="4839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6697977" y="4833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6669536" y="4884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6730377" y="4884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6623817" y="4934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6615537" y="4953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6708057" y="508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6880857" y="5131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6893097" y="5254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6901017" y="5306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6858537" y="5278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6821096" y="525848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6852417" y="5234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6813896" y="5217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6784377" y="5242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6789417" y="5279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6749817" y="5275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598617" y="489056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577017" y="4892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532377" y="4897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483776" y="4925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449937" y="4887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6442017" y="4918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416457" y="4906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384057" y="4887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6361737" y="4901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6495656" y="4873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6413577" y="4823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372897" y="4795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380097" y="4839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361737" y="4819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6329337" y="4855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355617" y="4880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6288657" y="4857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6240777" y="4864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6219537" y="4886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84977" y="490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54377" y="4923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6161577" y="4940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6190017" y="4940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191097" y="4987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213417" y="502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6177777" y="5055447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193977" y="5057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223497" y="5052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6250857" y="5025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6255897" y="5060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6254097" y="5092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6212337" y="508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6186057" y="5106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6192177" y="5132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6152576" y="5145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6105777" y="512240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6109737" y="5165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6132056" y="52037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6145377" y="5196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6167697" y="5209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6175977" y="5158048"/>
              <a:ext cx="5400" cy="5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6190017" y="5187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216297" y="5150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6220617" y="5181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208377" y="5207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181737" y="5232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6198297" y="5237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6179937" y="5264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6156537" y="5251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6128097" y="5263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159417" y="5274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138177" y="52952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73817" y="5291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151496" y="4954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6118017" y="49355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6108657" y="4901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6096417" y="4926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6119817" y="4984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6100736" y="4960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6060417" y="4967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6073017" y="4929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6051057" y="4945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6044937" y="4911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6062217" y="4898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6080217" y="4897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6038097" y="4874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6006417" y="4893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976897" y="4879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958897" y="4904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6024777" y="4923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6002457" y="4936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6028737" y="4956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6021897" y="49780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6028737" y="4993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6022617" y="5003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6054297" y="5000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6057177" y="5042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6109737" y="5071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6127017" y="5066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6156537" y="5019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6146457" y="5012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6103617" y="5032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6107577" y="5106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6156537" y="5102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6089577" y="4997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6093537" y="50097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6006417" y="4987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6007497" y="5006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970777" y="50097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958897" y="4956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943417" y="5002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955656" y="5011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6249057" y="4918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6292617" y="4937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6322137" y="4962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6247977" y="482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6280377" y="4823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6240777" y="4805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6215577" y="4816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6192177" y="4822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6171657" y="48045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6145377" y="479120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6178857" y="47890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6166617" y="4776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6145377" y="4775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6148257" y="4766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6130976" y="4777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6136017" y="4761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6123057" y="4766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6110817" y="4761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6095697" y="4754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6103617" y="4747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6101817" y="4741528"/>
              <a:ext cx="5400" cy="5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6088497" y="4722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109737" y="47242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119817" y="4714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6164457" y="4718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6166617" y="4728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6148257" y="4696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6113697" y="4686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6095697" y="4701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74097" y="4696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6054297" y="4697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6038097" y="4713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6067257" y="47188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6055377" y="47242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6079137" y="4710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6074097" y="47415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6050337" y="4736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6067977" y="4761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6086337" y="4745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6024777" y="4761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6018657" y="4735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5974017" y="4810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147177" y="4670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165537" y="4679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6175977" y="469256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6192897" y="471308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6224577" y="4706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6229617" y="4676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6206217" y="4689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6192177" y="4665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6202257" y="4637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6226737" y="464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6197217" y="462056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6178857" y="4640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164457" y="4663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6161577" y="4637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123057" y="475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6153297" y="4747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6143217" y="4733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6173817" y="4752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81737" y="4729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6196137" y="4750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209457" y="4728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6229617" y="4732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6314937" y="482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6337257" y="4823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6337257" y="4793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6305937" y="4806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6348417" y="4772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6362817" y="4763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6380097" y="4755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6384057" y="4768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6417537" y="4746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6462177" y="4723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497817" y="4701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6473337" y="466736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6453177" y="4681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6429777" y="471308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6392337" y="4724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6403497" y="4691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6421496" y="4659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6454257" y="464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6387297" y="466808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6376857" y="4699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6355617" y="4724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325017" y="4714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6297657" y="4718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6301617" y="4688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6322137" y="4651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6285417" y="4658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6253017" y="4658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6266337" y="468464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6244737" y="4709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6246897" y="4743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6242937" y="4763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6256977" y="4777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6270296" y="4795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6239697" y="4784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6211257" y="4773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6219537" y="47566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6219537" y="4793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6196137" y="4800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6183897" y="4770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6333297" y="475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6312777" y="475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6322137" y="4778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6296577" y="4780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6280377" y="47566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6279297" y="47242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6335457" y="4694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6357777" y="4652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375057" y="4625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6418617" y="4612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462177" y="4584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527337" y="4560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612657" y="46925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6582057" y="4702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547497" y="4721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536337" y="4721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6514017" y="4745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6697977" y="4589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6586377" y="4545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350577" y="4552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312056" y="4583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6261297" y="4608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6232857" y="4620567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6260217" y="4637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6296577" y="4625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6336177" y="461948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350577" y="4589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6187857" y="4529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158697" y="4577727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6184977" y="45777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6196137" y="4559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737136" y="444488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720937" y="4495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568657" y="4523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420337" y="45240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5373536" y="4560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317737" y="45838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5258697" y="4570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240337" y="4523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183457" y="4517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187776" y="4569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215137" y="4631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274177" y="4638927"/>
              <a:ext cx="5400" cy="5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8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245376" y="4688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292177" y="4685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341136" y="4665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5378576" y="4621647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5415296" y="4685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5431496" y="4726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5399096" y="4765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336817" y="4775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287137" y="4808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274897" y="4773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5338976" y="4830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5297217" y="4845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5310537" y="4868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5336097" y="4892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357337" y="4912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363457" y="4891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342216" y="4870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383617" y="4853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391897" y="4901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416376" y="4873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426457" y="4835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387937" y="4808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431496" y="4795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462817" y="4829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453817" y="48614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5485497" y="486212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5567577" y="4682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377496" y="4931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379656" y="4959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437617" y="4984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5550296" y="5059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538057" y="5091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5516817" y="5114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554257" y="5126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573697" y="5102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571537" y="5076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604297" y="5076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588097" y="5050048"/>
              <a:ext cx="5400" cy="576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9"/>
                  </a:moveTo>
                  <a:lnTo>
                    <a:pt x="16" y="9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563617" y="5038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610417" y="5043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636697" y="5073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617257" y="5110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587017" y="51296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558576" y="5151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580897" y="515696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5603217" y="5148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5645697" y="5139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5661177" y="5097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5662977" y="50673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687457" y="5128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5674137" y="5169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5714817" y="5165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5733177" y="5134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5745417" y="5160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765577" y="5141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732097" y="5190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729217" y="52178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5696457" y="5209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5647857" y="520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5629497" y="51710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5609337" y="5180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5579817" y="5189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5562537" y="5179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5593857" y="5212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5617257" y="52278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646777" y="522104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5592056" y="5241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5613297" y="5257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5638857" y="52451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5670177" y="5250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5683497" y="5276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5657937" y="5285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645697" y="5265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611137" y="52847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580897" y="52707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574777" y="5317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620497" y="53175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596017" y="53459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565417" y="53589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562537" y="53978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557496" y="54374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572617" y="54586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5553537" y="54608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566497" y="547772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504577" y="4733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545257" y="475880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529057" y="48034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483337" y="48246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61297" y="47260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98296" y="47242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130897" y="45291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130897" y="4575928"/>
              <a:ext cx="5760" cy="5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090217" y="4530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036217" y="4551447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058537" y="44884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5575857" y="45118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5713017" y="4535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5651817" y="42954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5706897" y="43016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5671257" y="435020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725977" y="435128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744337" y="423536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9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259777" y="438692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245376" y="4409248"/>
              <a:ext cx="5760" cy="576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7" y="8"/>
                  </a:move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6355617" y="4652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6321057" y="4650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6333297" y="46173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6372897" y="4622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6385137" y="46662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6375777" y="46976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6333297" y="4692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6299817" y="46864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6283617" y="46558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6294777" y="46234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6259137" y="4635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6250857" y="465584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6227457" y="46742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6264177" y="4682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6242937" y="4707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6222417" y="47048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6205137" y="46875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6191097" y="4663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6176697" y="463892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6159417" y="46356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6195057" y="461948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6207297" y="45971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6215577" y="4572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6235737" y="458708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6259137" y="4607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6261297" y="4573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6309896" y="4581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6349497" y="45878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6182817" y="4575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6156537" y="4575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6195057" y="4557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6186057" y="4528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6187857" y="44913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6151496" y="4499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6146457" y="4467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6128097" y="44852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6133136" y="445784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6152576" y="41990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6136017" y="41907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6139257" y="42598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6165537" y="4444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6092457" y="4509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892657" y="4538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709777" y="4533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719137" y="4493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764497" y="4473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735337" y="44427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782137" y="44171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729217" y="43991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690337" y="4381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670177" y="43480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5723097" y="4349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5782857" y="43653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837937" y="4330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764497" y="4304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813457" y="4265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705817" y="4300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650017" y="4294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624457" y="425480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672337" y="4243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741457" y="4233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797257" y="4194688"/>
              <a:ext cx="9720" cy="10440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749377" y="4161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690337" y="4190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638857" y="42029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522937" y="4183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297217" y="43289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58697" y="4384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43577" y="440708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393697" y="440492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426457" y="43826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575857" y="4509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567577" y="4521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418177" y="4521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2456" y="4559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15577" y="4581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377496" y="461948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413136" y="4683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429337" y="472496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02417" y="473108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43097" y="475664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26897" y="4801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5482257" y="4823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461017" y="4827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483337" y="4859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451657" y="48603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424297" y="4833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429337" y="47930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398017" y="47638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5359137" y="47242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5290377" y="4684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243577" y="4687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296137" y="4722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273096" y="4771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336097" y="4773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286057" y="48063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5336817" y="48286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295417" y="48448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82537" y="485096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414216" y="4871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389737" y="4899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362377" y="4890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340056" y="48682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309457" y="48664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335017" y="4890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356257" y="4910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375696" y="49294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377496" y="49568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35457" y="498200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562537" y="5037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48137" y="50572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585937" y="5048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608257" y="50410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662257" y="5065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633457" y="5071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602137" y="5074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568657" y="5074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536257" y="5089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513577" y="5112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552457" y="51242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571537" y="51011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615457" y="5108008"/>
              <a:ext cx="9720" cy="10440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659017" y="50957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584856" y="51274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556417" y="5149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561457" y="51771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579817" y="515588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601057" y="5146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643897" y="5138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686377" y="5125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32097" y="5131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763776" y="5138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743257" y="515876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13737" y="51638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672337" y="5167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5627697" y="5169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5607177" y="5179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5577657" y="51872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5590976" y="52106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645697" y="51994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694657" y="5207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729217" y="5189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5728137" y="5215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645697" y="5218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616177" y="5226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589896" y="52390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5578737" y="5268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5612217" y="52552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5637777" y="5243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5643897" y="5263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5668017" y="52473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5681337" y="52757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5656857" y="528368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5610417" y="5282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618337" y="5315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593857" y="53438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5572617" y="5315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563617" y="5357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560377" y="53956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555337" y="5435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552457" y="5458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571537" y="54564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564697" y="5475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5386857" y="4807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5566497" y="4680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5340056" y="4663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273096" y="4636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212976" y="4630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257617" y="45687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238537" y="45208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185617" y="4567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5180576" y="4515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128736" y="4573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5128736" y="4526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088057" y="4528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056736" y="4486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034417" y="45482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6110817" y="4539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6079137" y="455144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6060417" y="4570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6079137" y="4588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094617" y="46000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6102537" y="45705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6053217" y="4602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6296577" y="45381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6330057" y="451364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6366777" y="4496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6386217" y="4477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397377" y="4505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422576" y="45453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381897" y="45748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417537" y="4610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6460377" y="45838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480537" y="4521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6525177" y="45586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553617" y="44985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584217" y="45420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6590337" y="4436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6611577" y="4367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6625977" y="43764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6679617" y="44567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6751977" y="4431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6751977" y="4496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6688977" y="4535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6632817" y="45118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6800577" y="4467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886977" y="44790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901017" y="45482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969417" y="45359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7036376" y="4510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7087137" y="4493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6813896" y="4530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6826137" y="4593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6795537" y="4666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6747657" y="46752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6722457" y="4708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6741537" y="47332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6792657" y="47130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6817857" y="4729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6838377" y="47249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6815697" y="476168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6780417" y="47577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6735417" y="477068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6700137" y="47901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6704097" y="47566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6680697" y="4717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6666657" y="4780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6696897" y="4831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728577" y="4882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6667376" y="48826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6621657" y="49323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6613737" y="4951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6596457" y="4888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6706977" y="50867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6878697" y="51296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6890937" y="5252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6899217" y="5305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6855296" y="52779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4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6850257" y="52322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6820017" y="5257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6811737" y="5215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6783297" y="5240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788337" y="5277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747657" y="52746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575217" y="4890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531297" y="48956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494937" y="4871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487737" y="4836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6462177" y="48531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6447057" y="4885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6481617" y="4923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6440937" y="4916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6414657" y="4903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6426897" y="4860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6381897" y="48855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6360657" y="49010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6354537" y="48794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6377937" y="48387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6410337" y="4821447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6428697" y="4792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6485577" y="47811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6541377" y="48185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6583137" y="4767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6511137" y="4743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6495656" y="46997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6581337" y="4701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6523377" y="4670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603657" y="4712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611577" y="46904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574137" y="4643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641096" y="46396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631017" y="4569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571977" y="4591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511137" y="46173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6453177" y="46457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6471537" y="4665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6451017" y="467924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420777" y="46569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460377" y="4721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6426897" y="4710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6401337" y="4689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6390177" y="4722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6415737" y="4744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6377937" y="4752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6381897" y="47667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6360657" y="4761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6346617" y="4770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6370737" y="47922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6359577" y="48174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6335457" y="482144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6335457" y="479120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6319977" y="47768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6331137" y="47494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6353457" y="47231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6322137" y="4713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6295857" y="4715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6278576" y="4722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6310976" y="4750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6294777" y="4777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6278576" y="4754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6302696" y="48034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6312777" y="48246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6327177" y="4853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6286497" y="4855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6239697" y="48614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6217377" y="4883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6182817" y="4907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6152576" y="4920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6159417" y="49384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6149337" y="49528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6187857" y="49384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6190017" y="4985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6210177" y="5020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6249057" y="5023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6255177" y="50583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6251937" y="5091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6210177" y="50867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6184977" y="5105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6191097" y="51303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6150417" y="5143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6107577" y="51638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6143217" y="5194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6130257" y="5201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6174897" y="515588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6214497" y="5148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6218457" y="5179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6187857" y="51843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6165537" y="52077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6207297" y="5205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6181017" y="52322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6196137" y="5234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6178857" y="52624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6300897" y="5202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6155457" y="5249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6125937" y="5261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136017" y="52930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158697" y="5272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71657" y="5289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221697" y="50500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6192897" y="505544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6176697" y="50532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6154377" y="5016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6144297" y="5009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6116937" y="498200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6098576" y="49586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6094617" y="49251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6116937" y="49334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6071217" y="49272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6043137" y="490892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6004617" y="4891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6022617" y="49211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6000297" y="49355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957817" y="4902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956736" y="4954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941617" y="5000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953496" y="50097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4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5968977" y="5007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005337" y="50043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6004617" y="498524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6019737" y="497696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028737" y="49913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6020817" y="5002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6054297" y="4998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6058257" y="4966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6049257" y="494348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6026937" y="4954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6086337" y="499424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6091376" y="50064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6100736" y="50298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6055377" y="5039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6107577" y="50694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6124856" y="50655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6155457" y="51011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6105777" y="5105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6103617" y="51191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6246897" y="4916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6291537" y="4935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6319977" y="49618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278576" y="482144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268137" y="479300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6255177" y="47757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6237896" y="4781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6240777" y="4761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6244737" y="474152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6228537" y="47303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6207297" y="47249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6191097" y="4710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6173817" y="46904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6163737" y="46774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6162657" y="46612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6145377" y="46680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6146457" y="4694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6141417" y="47310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6162657" y="47159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6181017" y="47271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6171657" y="4750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6193977" y="474836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6218457" y="4754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6209457" y="47728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6217377" y="479120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6213417" y="4814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6237896" y="4802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6245817" y="4824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6190017" y="48207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6193977" y="479912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6169857" y="4802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6176697" y="47872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6181737" y="4768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6164457" y="47750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6144297" y="4789047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6150417" y="47454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6118017" y="4712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6106857" y="4722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6111897" y="4683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6093537" y="4699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6072297" y="46936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6052137" y="4695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6035937" y="47120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6016497" y="473216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6021537" y="4759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6048177" y="47343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6072297" y="47393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6086337" y="4719928"/>
              <a:ext cx="9720" cy="10440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6065096" y="47588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6093537" y="47526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6108657" y="47595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6121977" y="47645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6130257" y="477572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970777" y="48084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952777" y="46904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6065096" y="471704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6035937" y="48725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6059337" y="4896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6079137" y="489488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6106857" y="48999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975096" y="487760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6700137" y="464468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6627777" y="483800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6757017" y="4561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6759897" y="461552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6696897" y="458780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6619857" y="434408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6650097" y="4339048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6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6375777" y="4533088"/>
              <a:ext cx="10080" cy="10080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6347337" y="4551447"/>
              <a:ext cx="10080" cy="9720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9" y="14"/>
                  </a:moveTo>
                  <a:lnTo>
                    <a:pt x="29" y="15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6224577" y="4645768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6201177" y="4636768"/>
              <a:ext cx="9720" cy="1008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28" y="15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6231777" y="4618407"/>
              <a:ext cx="9720" cy="972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4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3"/>
                  </a:lnTo>
                  <a:lnTo>
                    <a:pt x="24" y="24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8" name="Google Shape;3038;p32"/>
          <p:cNvGrpSpPr/>
          <p:nvPr/>
        </p:nvGrpSpPr>
        <p:grpSpPr>
          <a:xfrm>
            <a:off x="1390666" y="2403030"/>
            <a:ext cx="3046967" cy="1452288"/>
            <a:chOff x="2308136" y="2733808"/>
            <a:chExt cx="2280241" cy="1086840"/>
          </a:xfrm>
        </p:grpSpPr>
        <p:sp>
          <p:nvSpPr>
            <p:cNvPr id="3039" name="Google Shape;3039;p32"/>
            <p:cNvSpPr/>
            <p:nvPr/>
          </p:nvSpPr>
          <p:spPr>
            <a:xfrm>
              <a:off x="2903217" y="2960247"/>
              <a:ext cx="44280" cy="28440"/>
            </a:xfrm>
            <a:custGeom>
              <a:avLst/>
              <a:gdLst/>
              <a:ahLst/>
              <a:cxnLst/>
              <a:rect l="l" t="t" r="r" b="b"/>
              <a:pathLst>
                <a:path w="124" h="80" extrusionOk="0">
                  <a:moveTo>
                    <a:pt x="98" y="46"/>
                  </a:moveTo>
                  <a:lnTo>
                    <a:pt x="100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5" y="46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8" y="44"/>
                  </a:lnTo>
                  <a:lnTo>
                    <a:pt x="109" y="44"/>
                  </a:lnTo>
                  <a:lnTo>
                    <a:pt x="109" y="43"/>
                  </a:lnTo>
                  <a:lnTo>
                    <a:pt x="113" y="39"/>
                  </a:lnTo>
                  <a:lnTo>
                    <a:pt x="116" y="36"/>
                  </a:lnTo>
                  <a:lnTo>
                    <a:pt x="118" y="34"/>
                  </a:lnTo>
                  <a:lnTo>
                    <a:pt x="120" y="32"/>
                  </a:lnTo>
                  <a:lnTo>
                    <a:pt x="121" y="30"/>
                  </a:lnTo>
                  <a:lnTo>
                    <a:pt x="122" y="27"/>
                  </a:lnTo>
                  <a:lnTo>
                    <a:pt x="123" y="25"/>
                  </a:lnTo>
                  <a:lnTo>
                    <a:pt x="124" y="23"/>
                  </a:lnTo>
                  <a:lnTo>
                    <a:pt x="124" y="20"/>
                  </a:lnTo>
                  <a:lnTo>
                    <a:pt x="124" y="18"/>
                  </a:lnTo>
                  <a:lnTo>
                    <a:pt x="124" y="16"/>
                  </a:lnTo>
                  <a:lnTo>
                    <a:pt x="124" y="15"/>
                  </a:lnTo>
                  <a:lnTo>
                    <a:pt x="124" y="14"/>
                  </a:lnTo>
                  <a:lnTo>
                    <a:pt x="123" y="12"/>
                  </a:lnTo>
                  <a:lnTo>
                    <a:pt x="122" y="10"/>
                  </a:lnTo>
                  <a:lnTo>
                    <a:pt x="120" y="9"/>
                  </a:lnTo>
                  <a:lnTo>
                    <a:pt x="119" y="7"/>
                  </a:lnTo>
                  <a:lnTo>
                    <a:pt x="117" y="6"/>
                  </a:lnTo>
                  <a:lnTo>
                    <a:pt x="115" y="5"/>
                  </a:lnTo>
                  <a:lnTo>
                    <a:pt x="113" y="4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2" y="1"/>
                  </a:lnTo>
                  <a:lnTo>
                    <a:pt x="90" y="1"/>
                  </a:lnTo>
                  <a:lnTo>
                    <a:pt x="87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3" y="4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49" y="26"/>
                  </a:lnTo>
                  <a:lnTo>
                    <a:pt x="46" y="26"/>
                  </a:lnTo>
                  <a:lnTo>
                    <a:pt x="43" y="25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8" y="23"/>
                  </a:lnTo>
                  <a:lnTo>
                    <a:pt x="34" y="22"/>
                  </a:lnTo>
                  <a:lnTo>
                    <a:pt x="30" y="22"/>
                  </a:lnTo>
                  <a:lnTo>
                    <a:pt x="27" y="21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30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2" y="55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3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2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2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6" y="74"/>
                  </a:lnTo>
                  <a:lnTo>
                    <a:pt x="18" y="75"/>
                  </a:lnTo>
                  <a:lnTo>
                    <a:pt x="19" y="76"/>
                  </a:lnTo>
                  <a:lnTo>
                    <a:pt x="21" y="77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6" y="80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5" y="80"/>
                  </a:lnTo>
                  <a:lnTo>
                    <a:pt x="38" y="80"/>
                  </a:lnTo>
                  <a:lnTo>
                    <a:pt x="42" y="80"/>
                  </a:lnTo>
                  <a:lnTo>
                    <a:pt x="48" y="79"/>
                  </a:lnTo>
                  <a:lnTo>
                    <a:pt x="53" y="78"/>
                  </a:lnTo>
                  <a:lnTo>
                    <a:pt x="56" y="77"/>
                  </a:lnTo>
                  <a:lnTo>
                    <a:pt x="57" y="77"/>
                  </a:lnTo>
                  <a:lnTo>
                    <a:pt x="58" y="77"/>
                  </a:lnTo>
                  <a:lnTo>
                    <a:pt x="61" y="77"/>
                  </a:lnTo>
                  <a:lnTo>
                    <a:pt x="78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2" y="61"/>
                  </a:lnTo>
                  <a:lnTo>
                    <a:pt x="82" y="61"/>
                  </a:lnTo>
                  <a:lnTo>
                    <a:pt x="82" y="60"/>
                  </a:lnTo>
                  <a:lnTo>
                    <a:pt x="83" y="59"/>
                  </a:lnTo>
                  <a:lnTo>
                    <a:pt x="83" y="58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4" y="47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6" y="40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9" y="45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2" y="46"/>
                  </a:lnTo>
                  <a:lnTo>
                    <a:pt x="94" y="46"/>
                  </a:lnTo>
                  <a:lnTo>
                    <a:pt x="96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2878736" y="2968528"/>
              <a:ext cx="21960" cy="25200"/>
            </a:xfrm>
            <a:custGeom>
              <a:avLst/>
              <a:gdLst/>
              <a:ahLst/>
              <a:cxnLst/>
              <a:rect l="l" t="t" r="r" b="b"/>
              <a:pathLst>
                <a:path w="62" h="71" extrusionOk="0">
                  <a:moveTo>
                    <a:pt x="30" y="0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9" y="18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6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5" y="62"/>
                  </a:lnTo>
                  <a:lnTo>
                    <a:pt x="7" y="64"/>
                  </a:lnTo>
                  <a:lnTo>
                    <a:pt x="10" y="65"/>
                  </a:lnTo>
                  <a:lnTo>
                    <a:pt x="13" y="66"/>
                  </a:lnTo>
                  <a:lnTo>
                    <a:pt x="16" y="68"/>
                  </a:lnTo>
                  <a:lnTo>
                    <a:pt x="20" y="69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1" y="70"/>
                  </a:lnTo>
                  <a:lnTo>
                    <a:pt x="43" y="70"/>
                  </a:lnTo>
                  <a:lnTo>
                    <a:pt x="44" y="69"/>
                  </a:lnTo>
                  <a:lnTo>
                    <a:pt x="45" y="68"/>
                  </a:lnTo>
                  <a:lnTo>
                    <a:pt x="46" y="68"/>
                  </a:lnTo>
                  <a:lnTo>
                    <a:pt x="49" y="66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58" y="54"/>
                  </a:lnTo>
                  <a:lnTo>
                    <a:pt x="60" y="51"/>
                  </a:lnTo>
                  <a:lnTo>
                    <a:pt x="61" y="49"/>
                  </a:lnTo>
                  <a:lnTo>
                    <a:pt x="61" y="46"/>
                  </a:lnTo>
                  <a:lnTo>
                    <a:pt x="62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1" y="26"/>
                  </a:lnTo>
                  <a:lnTo>
                    <a:pt x="61" y="23"/>
                  </a:lnTo>
                  <a:lnTo>
                    <a:pt x="59" y="20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2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3132537" y="2774127"/>
              <a:ext cx="1361160" cy="899279"/>
            </a:xfrm>
            <a:custGeom>
              <a:avLst/>
              <a:gdLst/>
              <a:ahLst/>
              <a:cxnLst/>
              <a:rect l="l" t="t" r="r" b="b"/>
              <a:pathLst>
                <a:path w="3782" h="2499" extrusionOk="0">
                  <a:moveTo>
                    <a:pt x="2880" y="1971"/>
                  </a:moveTo>
                  <a:lnTo>
                    <a:pt x="2888" y="1971"/>
                  </a:lnTo>
                  <a:lnTo>
                    <a:pt x="2967" y="1991"/>
                  </a:lnTo>
                  <a:lnTo>
                    <a:pt x="2970" y="1991"/>
                  </a:lnTo>
                  <a:lnTo>
                    <a:pt x="2976" y="1991"/>
                  </a:lnTo>
                  <a:lnTo>
                    <a:pt x="3007" y="1977"/>
                  </a:lnTo>
                  <a:lnTo>
                    <a:pt x="3008" y="1977"/>
                  </a:lnTo>
                  <a:lnTo>
                    <a:pt x="3009" y="1977"/>
                  </a:lnTo>
                  <a:lnTo>
                    <a:pt x="3009" y="1976"/>
                  </a:lnTo>
                  <a:lnTo>
                    <a:pt x="3010" y="1976"/>
                  </a:lnTo>
                  <a:lnTo>
                    <a:pt x="3010" y="1975"/>
                  </a:lnTo>
                  <a:lnTo>
                    <a:pt x="3010" y="1974"/>
                  </a:lnTo>
                  <a:lnTo>
                    <a:pt x="3011" y="1975"/>
                  </a:lnTo>
                  <a:lnTo>
                    <a:pt x="3012" y="1975"/>
                  </a:lnTo>
                  <a:lnTo>
                    <a:pt x="3013" y="1976"/>
                  </a:lnTo>
                  <a:lnTo>
                    <a:pt x="3016" y="1978"/>
                  </a:lnTo>
                  <a:lnTo>
                    <a:pt x="3019" y="1980"/>
                  </a:lnTo>
                  <a:lnTo>
                    <a:pt x="3020" y="1981"/>
                  </a:lnTo>
                  <a:lnTo>
                    <a:pt x="3021" y="1982"/>
                  </a:lnTo>
                  <a:lnTo>
                    <a:pt x="3027" y="1982"/>
                  </a:lnTo>
                  <a:lnTo>
                    <a:pt x="3029" y="1982"/>
                  </a:lnTo>
                  <a:lnTo>
                    <a:pt x="3030" y="1982"/>
                  </a:lnTo>
                  <a:lnTo>
                    <a:pt x="3032" y="1982"/>
                  </a:lnTo>
                  <a:lnTo>
                    <a:pt x="3033" y="1981"/>
                  </a:lnTo>
                  <a:lnTo>
                    <a:pt x="3037" y="1980"/>
                  </a:lnTo>
                  <a:lnTo>
                    <a:pt x="3039" y="1979"/>
                  </a:lnTo>
                  <a:lnTo>
                    <a:pt x="3042" y="1978"/>
                  </a:lnTo>
                  <a:lnTo>
                    <a:pt x="3045" y="1977"/>
                  </a:lnTo>
                  <a:lnTo>
                    <a:pt x="3049" y="1974"/>
                  </a:lnTo>
                  <a:lnTo>
                    <a:pt x="3049" y="1975"/>
                  </a:lnTo>
                  <a:lnTo>
                    <a:pt x="3050" y="1976"/>
                  </a:lnTo>
                  <a:lnTo>
                    <a:pt x="3050" y="1977"/>
                  </a:lnTo>
                  <a:lnTo>
                    <a:pt x="3050" y="1978"/>
                  </a:lnTo>
                  <a:lnTo>
                    <a:pt x="3051" y="1979"/>
                  </a:lnTo>
                  <a:lnTo>
                    <a:pt x="3051" y="1980"/>
                  </a:lnTo>
                  <a:lnTo>
                    <a:pt x="3052" y="1981"/>
                  </a:lnTo>
                  <a:lnTo>
                    <a:pt x="3053" y="1981"/>
                  </a:lnTo>
                  <a:lnTo>
                    <a:pt x="3053" y="1982"/>
                  </a:lnTo>
                  <a:lnTo>
                    <a:pt x="3054" y="1983"/>
                  </a:lnTo>
                  <a:lnTo>
                    <a:pt x="3055" y="1984"/>
                  </a:lnTo>
                  <a:lnTo>
                    <a:pt x="3056" y="1984"/>
                  </a:lnTo>
                  <a:lnTo>
                    <a:pt x="3056" y="1985"/>
                  </a:lnTo>
                  <a:lnTo>
                    <a:pt x="3057" y="1985"/>
                  </a:lnTo>
                  <a:lnTo>
                    <a:pt x="3058" y="1985"/>
                  </a:lnTo>
                  <a:lnTo>
                    <a:pt x="3060" y="1986"/>
                  </a:lnTo>
                  <a:lnTo>
                    <a:pt x="3062" y="1987"/>
                  </a:lnTo>
                  <a:lnTo>
                    <a:pt x="3063" y="1987"/>
                  </a:lnTo>
                  <a:lnTo>
                    <a:pt x="3065" y="1988"/>
                  </a:lnTo>
                  <a:lnTo>
                    <a:pt x="3067" y="1988"/>
                  </a:lnTo>
                  <a:lnTo>
                    <a:pt x="3068" y="1988"/>
                  </a:lnTo>
                  <a:lnTo>
                    <a:pt x="3072" y="1988"/>
                  </a:lnTo>
                  <a:lnTo>
                    <a:pt x="3076" y="1988"/>
                  </a:lnTo>
                  <a:lnTo>
                    <a:pt x="3080" y="1988"/>
                  </a:lnTo>
                  <a:lnTo>
                    <a:pt x="3083" y="1987"/>
                  </a:lnTo>
                  <a:lnTo>
                    <a:pt x="3087" y="1987"/>
                  </a:lnTo>
                  <a:lnTo>
                    <a:pt x="3091" y="1986"/>
                  </a:lnTo>
                  <a:lnTo>
                    <a:pt x="3093" y="1985"/>
                  </a:lnTo>
                  <a:lnTo>
                    <a:pt x="3094" y="1985"/>
                  </a:lnTo>
                  <a:lnTo>
                    <a:pt x="3095" y="1985"/>
                  </a:lnTo>
                  <a:lnTo>
                    <a:pt x="3096" y="1985"/>
                  </a:lnTo>
                  <a:lnTo>
                    <a:pt x="3097" y="1984"/>
                  </a:lnTo>
                  <a:lnTo>
                    <a:pt x="3098" y="1984"/>
                  </a:lnTo>
                  <a:lnTo>
                    <a:pt x="3098" y="1983"/>
                  </a:lnTo>
                  <a:lnTo>
                    <a:pt x="3100" y="1982"/>
                  </a:lnTo>
                  <a:lnTo>
                    <a:pt x="3101" y="1981"/>
                  </a:lnTo>
                  <a:lnTo>
                    <a:pt x="3102" y="1980"/>
                  </a:lnTo>
                  <a:lnTo>
                    <a:pt x="3102" y="1979"/>
                  </a:lnTo>
                  <a:lnTo>
                    <a:pt x="3103" y="1979"/>
                  </a:lnTo>
                  <a:lnTo>
                    <a:pt x="3103" y="1978"/>
                  </a:lnTo>
                  <a:lnTo>
                    <a:pt x="3103" y="1977"/>
                  </a:lnTo>
                  <a:lnTo>
                    <a:pt x="3108" y="1977"/>
                  </a:lnTo>
                  <a:lnTo>
                    <a:pt x="3110" y="1977"/>
                  </a:lnTo>
                  <a:lnTo>
                    <a:pt x="3112" y="1977"/>
                  </a:lnTo>
                  <a:lnTo>
                    <a:pt x="3114" y="1976"/>
                  </a:lnTo>
                  <a:lnTo>
                    <a:pt x="3116" y="1976"/>
                  </a:lnTo>
                  <a:lnTo>
                    <a:pt x="3118" y="1975"/>
                  </a:lnTo>
                  <a:lnTo>
                    <a:pt x="3120" y="1974"/>
                  </a:lnTo>
                  <a:lnTo>
                    <a:pt x="3122" y="1973"/>
                  </a:lnTo>
                  <a:lnTo>
                    <a:pt x="3123" y="1971"/>
                  </a:lnTo>
                  <a:lnTo>
                    <a:pt x="3124" y="1970"/>
                  </a:lnTo>
                  <a:lnTo>
                    <a:pt x="3125" y="1967"/>
                  </a:lnTo>
                  <a:lnTo>
                    <a:pt x="3126" y="1966"/>
                  </a:lnTo>
                  <a:lnTo>
                    <a:pt x="3127" y="1965"/>
                  </a:lnTo>
                  <a:lnTo>
                    <a:pt x="3127" y="1964"/>
                  </a:lnTo>
                  <a:lnTo>
                    <a:pt x="3128" y="1963"/>
                  </a:lnTo>
                  <a:lnTo>
                    <a:pt x="3128" y="1961"/>
                  </a:lnTo>
                  <a:lnTo>
                    <a:pt x="3128" y="1960"/>
                  </a:lnTo>
                  <a:lnTo>
                    <a:pt x="3128" y="1959"/>
                  </a:lnTo>
                  <a:lnTo>
                    <a:pt x="3128" y="1957"/>
                  </a:lnTo>
                  <a:lnTo>
                    <a:pt x="3137" y="1957"/>
                  </a:lnTo>
                  <a:lnTo>
                    <a:pt x="3138" y="1957"/>
                  </a:lnTo>
                  <a:lnTo>
                    <a:pt x="3138" y="1956"/>
                  </a:lnTo>
                  <a:lnTo>
                    <a:pt x="3139" y="1956"/>
                  </a:lnTo>
                  <a:lnTo>
                    <a:pt x="3140" y="1955"/>
                  </a:lnTo>
                  <a:lnTo>
                    <a:pt x="3141" y="1955"/>
                  </a:lnTo>
                  <a:lnTo>
                    <a:pt x="3141" y="1954"/>
                  </a:lnTo>
                  <a:lnTo>
                    <a:pt x="3142" y="1954"/>
                  </a:lnTo>
                  <a:lnTo>
                    <a:pt x="3143" y="1954"/>
                  </a:lnTo>
                  <a:lnTo>
                    <a:pt x="3144" y="1954"/>
                  </a:lnTo>
                  <a:lnTo>
                    <a:pt x="3144" y="1955"/>
                  </a:lnTo>
                  <a:lnTo>
                    <a:pt x="3145" y="1955"/>
                  </a:lnTo>
                  <a:lnTo>
                    <a:pt x="3145" y="1956"/>
                  </a:lnTo>
                  <a:lnTo>
                    <a:pt x="3146" y="1956"/>
                  </a:lnTo>
                  <a:lnTo>
                    <a:pt x="3147" y="1957"/>
                  </a:lnTo>
                  <a:lnTo>
                    <a:pt x="3148" y="1957"/>
                  </a:lnTo>
                  <a:lnTo>
                    <a:pt x="3147" y="1957"/>
                  </a:lnTo>
                  <a:lnTo>
                    <a:pt x="3147" y="1958"/>
                  </a:lnTo>
                  <a:lnTo>
                    <a:pt x="3146" y="1958"/>
                  </a:lnTo>
                  <a:lnTo>
                    <a:pt x="3146" y="1959"/>
                  </a:lnTo>
                  <a:lnTo>
                    <a:pt x="3145" y="1959"/>
                  </a:lnTo>
                  <a:lnTo>
                    <a:pt x="3145" y="1960"/>
                  </a:lnTo>
                  <a:lnTo>
                    <a:pt x="3143" y="1962"/>
                  </a:lnTo>
                  <a:lnTo>
                    <a:pt x="3142" y="1963"/>
                  </a:lnTo>
                  <a:lnTo>
                    <a:pt x="3140" y="1965"/>
                  </a:lnTo>
                  <a:lnTo>
                    <a:pt x="3139" y="1966"/>
                  </a:lnTo>
                  <a:lnTo>
                    <a:pt x="3137" y="1968"/>
                  </a:lnTo>
                  <a:lnTo>
                    <a:pt x="3136" y="1969"/>
                  </a:lnTo>
                  <a:lnTo>
                    <a:pt x="3135" y="1971"/>
                  </a:lnTo>
                  <a:lnTo>
                    <a:pt x="3134" y="1972"/>
                  </a:lnTo>
                  <a:lnTo>
                    <a:pt x="3133" y="1974"/>
                  </a:lnTo>
                  <a:lnTo>
                    <a:pt x="3133" y="1975"/>
                  </a:lnTo>
                  <a:lnTo>
                    <a:pt x="3132" y="1976"/>
                  </a:lnTo>
                  <a:lnTo>
                    <a:pt x="3132" y="1978"/>
                  </a:lnTo>
                  <a:lnTo>
                    <a:pt x="3132" y="1979"/>
                  </a:lnTo>
                  <a:lnTo>
                    <a:pt x="3132" y="1980"/>
                  </a:lnTo>
                  <a:lnTo>
                    <a:pt x="3131" y="1981"/>
                  </a:lnTo>
                  <a:lnTo>
                    <a:pt x="3131" y="1982"/>
                  </a:lnTo>
                  <a:lnTo>
                    <a:pt x="3131" y="1985"/>
                  </a:lnTo>
                  <a:lnTo>
                    <a:pt x="3132" y="1987"/>
                  </a:lnTo>
                  <a:lnTo>
                    <a:pt x="3132" y="1989"/>
                  </a:lnTo>
                  <a:lnTo>
                    <a:pt x="3133" y="1992"/>
                  </a:lnTo>
                  <a:lnTo>
                    <a:pt x="3133" y="1994"/>
                  </a:lnTo>
                  <a:lnTo>
                    <a:pt x="3134" y="1996"/>
                  </a:lnTo>
                  <a:lnTo>
                    <a:pt x="3135" y="1997"/>
                  </a:lnTo>
                  <a:lnTo>
                    <a:pt x="3136" y="1999"/>
                  </a:lnTo>
                  <a:lnTo>
                    <a:pt x="3138" y="2002"/>
                  </a:lnTo>
                  <a:lnTo>
                    <a:pt x="3139" y="2003"/>
                  </a:lnTo>
                  <a:lnTo>
                    <a:pt x="3140" y="2005"/>
                  </a:lnTo>
                  <a:lnTo>
                    <a:pt x="3142" y="2008"/>
                  </a:lnTo>
                  <a:lnTo>
                    <a:pt x="3148" y="2010"/>
                  </a:lnTo>
                  <a:lnTo>
                    <a:pt x="3154" y="2011"/>
                  </a:lnTo>
                  <a:lnTo>
                    <a:pt x="3158" y="2012"/>
                  </a:lnTo>
                  <a:lnTo>
                    <a:pt x="3161" y="2013"/>
                  </a:lnTo>
                  <a:lnTo>
                    <a:pt x="3165" y="2013"/>
                  </a:lnTo>
                  <a:lnTo>
                    <a:pt x="3168" y="2013"/>
                  </a:lnTo>
                  <a:lnTo>
                    <a:pt x="3170" y="2013"/>
                  </a:lnTo>
                  <a:lnTo>
                    <a:pt x="3173" y="2013"/>
                  </a:lnTo>
                  <a:lnTo>
                    <a:pt x="3175" y="2012"/>
                  </a:lnTo>
                  <a:lnTo>
                    <a:pt x="3178" y="2012"/>
                  </a:lnTo>
                  <a:lnTo>
                    <a:pt x="3180" y="2011"/>
                  </a:lnTo>
                  <a:lnTo>
                    <a:pt x="3182" y="2010"/>
                  </a:lnTo>
                  <a:lnTo>
                    <a:pt x="3183" y="2010"/>
                  </a:lnTo>
                  <a:lnTo>
                    <a:pt x="3184" y="2009"/>
                  </a:lnTo>
                  <a:lnTo>
                    <a:pt x="3185" y="2009"/>
                  </a:lnTo>
                  <a:lnTo>
                    <a:pt x="3185" y="2008"/>
                  </a:lnTo>
                  <a:lnTo>
                    <a:pt x="3186" y="2007"/>
                  </a:lnTo>
                  <a:lnTo>
                    <a:pt x="3187" y="2007"/>
                  </a:lnTo>
                  <a:lnTo>
                    <a:pt x="3187" y="2006"/>
                  </a:lnTo>
                  <a:lnTo>
                    <a:pt x="3188" y="2005"/>
                  </a:lnTo>
                  <a:lnTo>
                    <a:pt x="3189" y="2004"/>
                  </a:lnTo>
                  <a:lnTo>
                    <a:pt x="3189" y="2003"/>
                  </a:lnTo>
                  <a:lnTo>
                    <a:pt x="3190" y="2002"/>
                  </a:lnTo>
                  <a:lnTo>
                    <a:pt x="3190" y="2001"/>
                  </a:lnTo>
                  <a:lnTo>
                    <a:pt x="3190" y="2000"/>
                  </a:lnTo>
                  <a:lnTo>
                    <a:pt x="3190" y="1999"/>
                  </a:lnTo>
                  <a:lnTo>
                    <a:pt x="3190" y="1998"/>
                  </a:lnTo>
                  <a:lnTo>
                    <a:pt x="3190" y="1996"/>
                  </a:lnTo>
                  <a:lnTo>
                    <a:pt x="3193" y="1997"/>
                  </a:lnTo>
                  <a:lnTo>
                    <a:pt x="3196" y="1998"/>
                  </a:lnTo>
                  <a:lnTo>
                    <a:pt x="3199" y="1999"/>
                  </a:lnTo>
                  <a:lnTo>
                    <a:pt x="3201" y="1999"/>
                  </a:lnTo>
                  <a:lnTo>
                    <a:pt x="3202" y="1999"/>
                  </a:lnTo>
                  <a:lnTo>
                    <a:pt x="3204" y="2000"/>
                  </a:lnTo>
                  <a:lnTo>
                    <a:pt x="3206" y="2000"/>
                  </a:lnTo>
                  <a:lnTo>
                    <a:pt x="3208" y="1999"/>
                  </a:lnTo>
                  <a:lnTo>
                    <a:pt x="3209" y="1999"/>
                  </a:lnTo>
                  <a:lnTo>
                    <a:pt x="3211" y="1999"/>
                  </a:lnTo>
                  <a:lnTo>
                    <a:pt x="3213" y="1998"/>
                  </a:lnTo>
                  <a:lnTo>
                    <a:pt x="3215" y="1997"/>
                  </a:lnTo>
                  <a:lnTo>
                    <a:pt x="3216" y="1996"/>
                  </a:lnTo>
                  <a:lnTo>
                    <a:pt x="3217" y="1996"/>
                  </a:lnTo>
                  <a:lnTo>
                    <a:pt x="3218" y="1996"/>
                  </a:lnTo>
                  <a:lnTo>
                    <a:pt x="3219" y="1995"/>
                  </a:lnTo>
                  <a:lnTo>
                    <a:pt x="3220" y="1995"/>
                  </a:lnTo>
                  <a:lnTo>
                    <a:pt x="3220" y="1994"/>
                  </a:lnTo>
                  <a:lnTo>
                    <a:pt x="3221" y="1994"/>
                  </a:lnTo>
                  <a:lnTo>
                    <a:pt x="3222" y="1993"/>
                  </a:lnTo>
                  <a:lnTo>
                    <a:pt x="3223" y="1991"/>
                  </a:lnTo>
                  <a:lnTo>
                    <a:pt x="3225" y="1989"/>
                  </a:lnTo>
                  <a:lnTo>
                    <a:pt x="3226" y="1987"/>
                  </a:lnTo>
                  <a:lnTo>
                    <a:pt x="3227" y="1985"/>
                  </a:lnTo>
                  <a:lnTo>
                    <a:pt x="3227" y="1979"/>
                  </a:lnTo>
                  <a:lnTo>
                    <a:pt x="3228" y="1979"/>
                  </a:lnTo>
                  <a:lnTo>
                    <a:pt x="3229" y="1979"/>
                  </a:lnTo>
                  <a:lnTo>
                    <a:pt x="3229" y="1980"/>
                  </a:lnTo>
                  <a:lnTo>
                    <a:pt x="3230" y="1980"/>
                  </a:lnTo>
                  <a:lnTo>
                    <a:pt x="3230" y="1981"/>
                  </a:lnTo>
                  <a:lnTo>
                    <a:pt x="3230" y="1982"/>
                  </a:lnTo>
                  <a:lnTo>
                    <a:pt x="3231" y="1983"/>
                  </a:lnTo>
                  <a:lnTo>
                    <a:pt x="3232" y="1983"/>
                  </a:lnTo>
                  <a:lnTo>
                    <a:pt x="3233" y="1984"/>
                  </a:lnTo>
                  <a:lnTo>
                    <a:pt x="3234" y="1984"/>
                  </a:lnTo>
                  <a:lnTo>
                    <a:pt x="3235" y="1984"/>
                  </a:lnTo>
                  <a:lnTo>
                    <a:pt x="3236" y="1984"/>
                  </a:lnTo>
                  <a:lnTo>
                    <a:pt x="3237" y="1984"/>
                  </a:lnTo>
                  <a:lnTo>
                    <a:pt x="3238" y="1984"/>
                  </a:lnTo>
                  <a:lnTo>
                    <a:pt x="3239" y="1984"/>
                  </a:lnTo>
                  <a:lnTo>
                    <a:pt x="3239" y="1983"/>
                  </a:lnTo>
                  <a:lnTo>
                    <a:pt x="3240" y="1983"/>
                  </a:lnTo>
                  <a:lnTo>
                    <a:pt x="3241" y="1983"/>
                  </a:lnTo>
                  <a:lnTo>
                    <a:pt x="3241" y="1982"/>
                  </a:lnTo>
                  <a:lnTo>
                    <a:pt x="3243" y="1981"/>
                  </a:lnTo>
                  <a:lnTo>
                    <a:pt x="3245" y="1978"/>
                  </a:lnTo>
                  <a:lnTo>
                    <a:pt x="3247" y="1976"/>
                  </a:lnTo>
                  <a:lnTo>
                    <a:pt x="3248" y="1974"/>
                  </a:lnTo>
                  <a:lnTo>
                    <a:pt x="3249" y="1972"/>
                  </a:lnTo>
                  <a:lnTo>
                    <a:pt x="3250" y="1970"/>
                  </a:lnTo>
                  <a:lnTo>
                    <a:pt x="3251" y="1968"/>
                  </a:lnTo>
                  <a:lnTo>
                    <a:pt x="3252" y="1966"/>
                  </a:lnTo>
                  <a:lnTo>
                    <a:pt x="3252" y="1964"/>
                  </a:lnTo>
                  <a:lnTo>
                    <a:pt x="3253" y="1962"/>
                  </a:lnTo>
                  <a:lnTo>
                    <a:pt x="3253" y="1959"/>
                  </a:lnTo>
                  <a:lnTo>
                    <a:pt x="3253" y="1957"/>
                  </a:lnTo>
                  <a:lnTo>
                    <a:pt x="3252" y="1954"/>
                  </a:lnTo>
                  <a:lnTo>
                    <a:pt x="3252" y="1953"/>
                  </a:lnTo>
                  <a:lnTo>
                    <a:pt x="3252" y="1952"/>
                  </a:lnTo>
                  <a:lnTo>
                    <a:pt x="3252" y="1951"/>
                  </a:lnTo>
                  <a:lnTo>
                    <a:pt x="3251" y="1949"/>
                  </a:lnTo>
                  <a:lnTo>
                    <a:pt x="3251" y="1948"/>
                  </a:lnTo>
                  <a:lnTo>
                    <a:pt x="3250" y="1947"/>
                  </a:lnTo>
                  <a:lnTo>
                    <a:pt x="3249" y="1945"/>
                  </a:lnTo>
                  <a:lnTo>
                    <a:pt x="3248" y="1944"/>
                  </a:lnTo>
                  <a:lnTo>
                    <a:pt x="3247" y="1943"/>
                  </a:lnTo>
                  <a:lnTo>
                    <a:pt x="3246" y="1941"/>
                  </a:lnTo>
                  <a:lnTo>
                    <a:pt x="3245" y="1940"/>
                  </a:lnTo>
                  <a:lnTo>
                    <a:pt x="3243" y="1939"/>
                  </a:lnTo>
                  <a:lnTo>
                    <a:pt x="3241" y="1938"/>
                  </a:lnTo>
                  <a:lnTo>
                    <a:pt x="3240" y="1936"/>
                  </a:lnTo>
                  <a:lnTo>
                    <a:pt x="3235" y="1934"/>
                  </a:lnTo>
                  <a:lnTo>
                    <a:pt x="3231" y="1933"/>
                  </a:lnTo>
                  <a:lnTo>
                    <a:pt x="3226" y="1932"/>
                  </a:lnTo>
                  <a:lnTo>
                    <a:pt x="3222" y="1931"/>
                  </a:lnTo>
                  <a:lnTo>
                    <a:pt x="3218" y="1931"/>
                  </a:lnTo>
                  <a:lnTo>
                    <a:pt x="3215" y="1930"/>
                  </a:lnTo>
                  <a:lnTo>
                    <a:pt x="3211" y="1931"/>
                  </a:lnTo>
                  <a:lnTo>
                    <a:pt x="3208" y="1931"/>
                  </a:lnTo>
                  <a:lnTo>
                    <a:pt x="3205" y="1932"/>
                  </a:lnTo>
                  <a:lnTo>
                    <a:pt x="3202" y="1932"/>
                  </a:lnTo>
                  <a:lnTo>
                    <a:pt x="3200" y="1933"/>
                  </a:lnTo>
                  <a:lnTo>
                    <a:pt x="3195" y="1935"/>
                  </a:lnTo>
                  <a:lnTo>
                    <a:pt x="3192" y="1937"/>
                  </a:lnTo>
                  <a:lnTo>
                    <a:pt x="3189" y="1938"/>
                  </a:lnTo>
                  <a:lnTo>
                    <a:pt x="3189" y="1936"/>
                  </a:lnTo>
                  <a:lnTo>
                    <a:pt x="3189" y="1934"/>
                  </a:lnTo>
                  <a:lnTo>
                    <a:pt x="3189" y="1932"/>
                  </a:lnTo>
                  <a:lnTo>
                    <a:pt x="3189" y="1931"/>
                  </a:lnTo>
                  <a:lnTo>
                    <a:pt x="3189" y="1930"/>
                  </a:lnTo>
                  <a:lnTo>
                    <a:pt x="3188" y="1929"/>
                  </a:lnTo>
                  <a:lnTo>
                    <a:pt x="3188" y="1928"/>
                  </a:lnTo>
                  <a:lnTo>
                    <a:pt x="3188" y="1927"/>
                  </a:lnTo>
                  <a:lnTo>
                    <a:pt x="3187" y="1926"/>
                  </a:lnTo>
                  <a:lnTo>
                    <a:pt x="3187" y="1925"/>
                  </a:lnTo>
                  <a:lnTo>
                    <a:pt x="3186" y="1925"/>
                  </a:lnTo>
                  <a:lnTo>
                    <a:pt x="3186" y="1924"/>
                  </a:lnTo>
                  <a:lnTo>
                    <a:pt x="3185" y="1923"/>
                  </a:lnTo>
                  <a:lnTo>
                    <a:pt x="3183" y="1922"/>
                  </a:lnTo>
                  <a:lnTo>
                    <a:pt x="3181" y="1921"/>
                  </a:lnTo>
                  <a:lnTo>
                    <a:pt x="3179" y="1920"/>
                  </a:lnTo>
                  <a:lnTo>
                    <a:pt x="3178" y="1920"/>
                  </a:lnTo>
                  <a:lnTo>
                    <a:pt x="3177" y="1920"/>
                  </a:lnTo>
                  <a:lnTo>
                    <a:pt x="3173" y="1919"/>
                  </a:lnTo>
                  <a:lnTo>
                    <a:pt x="3164" y="1918"/>
                  </a:lnTo>
                  <a:lnTo>
                    <a:pt x="3159" y="1917"/>
                  </a:lnTo>
                  <a:lnTo>
                    <a:pt x="3157" y="1917"/>
                  </a:lnTo>
                  <a:lnTo>
                    <a:pt x="3154" y="1918"/>
                  </a:lnTo>
                  <a:lnTo>
                    <a:pt x="3152" y="1918"/>
                  </a:lnTo>
                  <a:lnTo>
                    <a:pt x="3150" y="1918"/>
                  </a:lnTo>
                  <a:lnTo>
                    <a:pt x="3147" y="1919"/>
                  </a:lnTo>
                  <a:lnTo>
                    <a:pt x="3145" y="1920"/>
                  </a:lnTo>
                  <a:lnTo>
                    <a:pt x="3144" y="1920"/>
                  </a:lnTo>
                  <a:lnTo>
                    <a:pt x="3143" y="1921"/>
                  </a:lnTo>
                  <a:lnTo>
                    <a:pt x="3142" y="1921"/>
                  </a:lnTo>
                  <a:lnTo>
                    <a:pt x="3142" y="1922"/>
                  </a:lnTo>
                  <a:lnTo>
                    <a:pt x="3141" y="1922"/>
                  </a:lnTo>
                  <a:lnTo>
                    <a:pt x="3141" y="1923"/>
                  </a:lnTo>
                  <a:lnTo>
                    <a:pt x="3141" y="1924"/>
                  </a:lnTo>
                  <a:lnTo>
                    <a:pt x="3140" y="1925"/>
                  </a:lnTo>
                  <a:lnTo>
                    <a:pt x="3140" y="1926"/>
                  </a:lnTo>
                  <a:lnTo>
                    <a:pt x="3137" y="1925"/>
                  </a:lnTo>
                  <a:lnTo>
                    <a:pt x="3134" y="1923"/>
                  </a:lnTo>
                  <a:lnTo>
                    <a:pt x="3131" y="1923"/>
                  </a:lnTo>
                  <a:lnTo>
                    <a:pt x="3128" y="1922"/>
                  </a:lnTo>
                  <a:lnTo>
                    <a:pt x="3125" y="1922"/>
                  </a:lnTo>
                  <a:lnTo>
                    <a:pt x="3122" y="1921"/>
                  </a:lnTo>
                  <a:lnTo>
                    <a:pt x="3119" y="1921"/>
                  </a:lnTo>
                  <a:lnTo>
                    <a:pt x="3116" y="1922"/>
                  </a:lnTo>
                  <a:lnTo>
                    <a:pt x="3113" y="1922"/>
                  </a:lnTo>
                  <a:lnTo>
                    <a:pt x="3110" y="1922"/>
                  </a:lnTo>
                  <a:lnTo>
                    <a:pt x="3108" y="1923"/>
                  </a:lnTo>
                  <a:lnTo>
                    <a:pt x="3106" y="1924"/>
                  </a:lnTo>
                  <a:lnTo>
                    <a:pt x="3104" y="1924"/>
                  </a:lnTo>
                  <a:lnTo>
                    <a:pt x="3102" y="1925"/>
                  </a:lnTo>
                  <a:lnTo>
                    <a:pt x="3101" y="1926"/>
                  </a:lnTo>
                  <a:lnTo>
                    <a:pt x="3100" y="1926"/>
                  </a:lnTo>
                  <a:lnTo>
                    <a:pt x="3099" y="1926"/>
                  </a:lnTo>
                  <a:lnTo>
                    <a:pt x="3099" y="1927"/>
                  </a:lnTo>
                  <a:lnTo>
                    <a:pt x="3098" y="1927"/>
                  </a:lnTo>
                  <a:lnTo>
                    <a:pt x="3098" y="1928"/>
                  </a:lnTo>
                  <a:lnTo>
                    <a:pt x="3097" y="1928"/>
                  </a:lnTo>
                  <a:lnTo>
                    <a:pt x="3097" y="1929"/>
                  </a:lnTo>
                  <a:lnTo>
                    <a:pt x="3083" y="1943"/>
                  </a:lnTo>
                  <a:lnTo>
                    <a:pt x="3063" y="1960"/>
                  </a:lnTo>
                  <a:lnTo>
                    <a:pt x="3063" y="1951"/>
                  </a:lnTo>
                  <a:lnTo>
                    <a:pt x="3063" y="1949"/>
                  </a:lnTo>
                  <a:lnTo>
                    <a:pt x="3063" y="1948"/>
                  </a:lnTo>
                  <a:lnTo>
                    <a:pt x="3063" y="1947"/>
                  </a:lnTo>
                  <a:lnTo>
                    <a:pt x="3063" y="1946"/>
                  </a:lnTo>
                  <a:lnTo>
                    <a:pt x="3063" y="1945"/>
                  </a:lnTo>
                  <a:lnTo>
                    <a:pt x="3062" y="1944"/>
                  </a:lnTo>
                  <a:lnTo>
                    <a:pt x="3061" y="1943"/>
                  </a:lnTo>
                  <a:lnTo>
                    <a:pt x="3060" y="1942"/>
                  </a:lnTo>
                  <a:lnTo>
                    <a:pt x="3059" y="1941"/>
                  </a:lnTo>
                  <a:lnTo>
                    <a:pt x="3058" y="1941"/>
                  </a:lnTo>
                  <a:lnTo>
                    <a:pt x="3057" y="1941"/>
                  </a:lnTo>
                  <a:lnTo>
                    <a:pt x="3057" y="1940"/>
                  </a:lnTo>
                  <a:lnTo>
                    <a:pt x="3056" y="1940"/>
                  </a:lnTo>
                  <a:lnTo>
                    <a:pt x="3055" y="1940"/>
                  </a:lnTo>
                  <a:lnTo>
                    <a:pt x="3052" y="1940"/>
                  </a:lnTo>
                  <a:lnTo>
                    <a:pt x="3021" y="1940"/>
                  </a:lnTo>
                  <a:lnTo>
                    <a:pt x="3020" y="1939"/>
                  </a:lnTo>
                  <a:lnTo>
                    <a:pt x="3019" y="1939"/>
                  </a:lnTo>
                  <a:lnTo>
                    <a:pt x="3018" y="1939"/>
                  </a:lnTo>
                  <a:lnTo>
                    <a:pt x="3017" y="1939"/>
                  </a:lnTo>
                  <a:lnTo>
                    <a:pt x="3016" y="1939"/>
                  </a:lnTo>
                  <a:lnTo>
                    <a:pt x="3013" y="1940"/>
                  </a:lnTo>
                  <a:lnTo>
                    <a:pt x="3012" y="1940"/>
                  </a:lnTo>
                  <a:lnTo>
                    <a:pt x="3011" y="1940"/>
                  </a:lnTo>
                  <a:lnTo>
                    <a:pt x="3010" y="1940"/>
                  </a:lnTo>
                  <a:lnTo>
                    <a:pt x="3008" y="1942"/>
                  </a:lnTo>
                  <a:lnTo>
                    <a:pt x="3007" y="1943"/>
                  </a:lnTo>
                  <a:lnTo>
                    <a:pt x="3006" y="1944"/>
                  </a:lnTo>
                  <a:lnTo>
                    <a:pt x="3005" y="1945"/>
                  </a:lnTo>
                  <a:lnTo>
                    <a:pt x="3005" y="1946"/>
                  </a:lnTo>
                  <a:lnTo>
                    <a:pt x="3005" y="1947"/>
                  </a:lnTo>
                  <a:lnTo>
                    <a:pt x="3004" y="1947"/>
                  </a:lnTo>
                  <a:lnTo>
                    <a:pt x="3004" y="1948"/>
                  </a:lnTo>
                  <a:lnTo>
                    <a:pt x="2993" y="1943"/>
                  </a:lnTo>
                  <a:lnTo>
                    <a:pt x="2990" y="1943"/>
                  </a:lnTo>
                  <a:lnTo>
                    <a:pt x="2948" y="1937"/>
                  </a:lnTo>
                  <a:lnTo>
                    <a:pt x="2947" y="1937"/>
                  </a:lnTo>
                  <a:lnTo>
                    <a:pt x="2945" y="1937"/>
                  </a:lnTo>
                  <a:lnTo>
                    <a:pt x="2943" y="1937"/>
                  </a:lnTo>
                  <a:lnTo>
                    <a:pt x="2942" y="1936"/>
                  </a:lnTo>
                  <a:lnTo>
                    <a:pt x="2940" y="1936"/>
                  </a:lnTo>
                  <a:lnTo>
                    <a:pt x="2939" y="1935"/>
                  </a:lnTo>
                  <a:lnTo>
                    <a:pt x="2936" y="1933"/>
                  </a:lnTo>
                  <a:lnTo>
                    <a:pt x="2933" y="1932"/>
                  </a:lnTo>
                  <a:lnTo>
                    <a:pt x="2930" y="1930"/>
                  </a:lnTo>
                  <a:lnTo>
                    <a:pt x="2928" y="1928"/>
                  </a:lnTo>
                  <a:lnTo>
                    <a:pt x="2925" y="1926"/>
                  </a:lnTo>
                  <a:lnTo>
                    <a:pt x="2919" y="1920"/>
                  </a:lnTo>
                  <a:lnTo>
                    <a:pt x="2918" y="1919"/>
                  </a:lnTo>
                  <a:lnTo>
                    <a:pt x="2917" y="1918"/>
                  </a:lnTo>
                  <a:lnTo>
                    <a:pt x="2916" y="1917"/>
                  </a:lnTo>
                  <a:lnTo>
                    <a:pt x="2915" y="1916"/>
                  </a:lnTo>
                  <a:lnTo>
                    <a:pt x="2913" y="1915"/>
                  </a:lnTo>
                  <a:lnTo>
                    <a:pt x="2911" y="1913"/>
                  </a:lnTo>
                  <a:lnTo>
                    <a:pt x="2909" y="1912"/>
                  </a:lnTo>
                  <a:lnTo>
                    <a:pt x="2906" y="1911"/>
                  </a:lnTo>
                  <a:lnTo>
                    <a:pt x="2900" y="1909"/>
                  </a:lnTo>
                  <a:lnTo>
                    <a:pt x="2869" y="1900"/>
                  </a:lnTo>
                  <a:lnTo>
                    <a:pt x="2868" y="1899"/>
                  </a:lnTo>
                  <a:lnTo>
                    <a:pt x="2867" y="1899"/>
                  </a:lnTo>
                  <a:lnTo>
                    <a:pt x="2866" y="1899"/>
                  </a:lnTo>
                  <a:lnTo>
                    <a:pt x="2865" y="1899"/>
                  </a:lnTo>
                  <a:lnTo>
                    <a:pt x="2864" y="1899"/>
                  </a:lnTo>
                  <a:lnTo>
                    <a:pt x="2863" y="1900"/>
                  </a:lnTo>
                  <a:lnTo>
                    <a:pt x="2860" y="1900"/>
                  </a:lnTo>
                  <a:lnTo>
                    <a:pt x="2807" y="1903"/>
                  </a:lnTo>
                  <a:lnTo>
                    <a:pt x="2809" y="1901"/>
                  </a:lnTo>
                  <a:lnTo>
                    <a:pt x="2809" y="1900"/>
                  </a:lnTo>
                  <a:lnTo>
                    <a:pt x="2809" y="1899"/>
                  </a:lnTo>
                  <a:lnTo>
                    <a:pt x="2809" y="1898"/>
                  </a:lnTo>
                  <a:lnTo>
                    <a:pt x="2810" y="1895"/>
                  </a:lnTo>
                  <a:lnTo>
                    <a:pt x="2811" y="1892"/>
                  </a:lnTo>
                  <a:lnTo>
                    <a:pt x="2811" y="1888"/>
                  </a:lnTo>
                  <a:lnTo>
                    <a:pt x="2811" y="1884"/>
                  </a:lnTo>
                  <a:lnTo>
                    <a:pt x="2810" y="1876"/>
                  </a:lnTo>
                  <a:lnTo>
                    <a:pt x="2807" y="1867"/>
                  </a:lnTo>
                  <a:lnTo>
                    <a:pt x="2804" y="1858"/>
                  </a:lnTo>
                  <a:lnTo>
                    <a:pt x="2799" y="1849"/>
                  </a:lnTo>
                  <a:lnTo>
                    <a:pt x="2788" y="1830"/>
                  </a:lnTo>
                  <a:lnTo>
                    <a:pt x="2776" y="1812"/>
                  </a:lnTo>
                  <a:lnTo>
                    <a:pt x="2764" y="1797"/>
                  </a:lnTo>
                  <a:lnTo>
                    <a:pt x="2754" y="1785"/>
                  </a:lnTo>
                  <a:lnTo>
                    <a:pt x="2750" y="1781"/>
                  </a:lnTo>
                  <a:lnTo>
                    <a:pt x="2747" y="1779"/>
                  </a:lnTo>
                  <a:lnTo>
                    <a:pt x="2746" y="1778"/>
                  </a:lnTo>
                  <a:lnTo>
                    <a:pt x="2745" y="1777"/>
                  </a:lnTo>
                  <a:lnTo>
                    <a:pt x="2744" y="1776"/>
                  </a:lnTo>
                  <a:lnTo>
                    <a:pt x="2743" y="1774"/>
                  </a:lnTo>
                  <a:lnTo>
                    <a:pt x="2740" y="1770"/>
                  </a:lnTo>
                  <a:lnTo>
                    <a:pt x="2736" y="1765"/>
                  </a:lnTo>
                  <a:lnTo>
                    <a:pt x="2730" y="1755"/>
                  </a:lnTo>
                  <a:lnTo>
                    <a:pt x="2728" y="1750"/>
                  </a:lnTo>
                  <a:lnTo>
                    <a:pt x="2725" y="1745"/>
                  </a:lnTo>
                  <a:lnTo>
                    <a:pt x="2728" y="1728"/>
                  </a:lnTo>
                  <a:lnTo>
                    <a:pt x="2728" y="1727"/>
                  </a:lnTo>
                  <a:lnTo>
                    <a:pt x="2728" y="1726"/>
                  </a:lnTo>
                  <a:lnTo>
                    <a:pt x="2728" y="1725"/>
                  </a:lnTo>
                  <a:lnTo>
                    <a:pt x="2728" y="1724"/>
                  </a:lnTo>
                  <a:lnTo>
                    <a:pt x="2728" y="1723"/>
                  </a:lnTo>
                  <a:lnTo>
                    <a:pt x="2727" y="1723"/>
                  </a:lnTo>
                  <a:lnTo>
                    <a:pt x="2727" y="1722"/>
                  </a:lnTo>
                  <a:lnTo>
                    <a:pt x="2726" y="1721"/>
                  </a:lnTo>
                  <a:lnTo>
                    <a:pt x="2725" y="1720"/>
                  </a:lnTo>
                  <a:lnTo>
                    <a:pt x="2723" y="1716"/>
                  </a:lnTo>
                  <a:lnTo>
                    <a:pt x="2719" y="1712"/>
                  </a:lnTo>
                  <a:lnTo>
                    <a:pt x="2709" y="1701"/>
                  </a:lnTo>
                  <a:lnTo>
                    <a:pt x="2697" y="1689"/>
                  </a:lnTo>
                  <a:lnTo>
                    <a:pt x="2682" y="1675"/>
                  </a:lnTo>
                  <a:lnTo>
                    <a:pt x="2747" y="1734"/>
                  </a:lnTo>
                  <a:lnTo>
                    <a:pt x="2769" y="1754"/>
                  </a:lnTo>
                  <a:lnTo>
                    <a:pt x="2778" y="1762"/>
                  </a:lnTo>
                  <a:lnTo>
                    <a:pt x="2780" y="1763"/>
                  </a:lnTo>
                  <a:lnTo>
                    <a:pt x="2781" y="1764"/>
                  </a:lnTo>
                  <a:lnTo>
                    <a:pt x="2782" y="1765"/>
                  </a:lnTo>
                  <a:lnTo>
                    <a:pt x="2783" y="1766"/>
                  </a:lnTo>
                  <a:lnTo>
                    <a:pt x="2785" y="1767"/>
                  </a:lnTo>
                  <a:lnTo>
                    <a:pt x="2786" y="1767"/>
                  </a:lnTo>
                  <a:lnTo>
                    <a:pt x="2787" y="1768"/>
                  </a:lnTo>
                  <a:lnTo>
                    <a:pt x="2789" y="1768"/>
                  </a:lnTo>
                  <a:lnTo>
                    <a:pt x="2790" y="1769"/>
                  </a:lnTo>
                  <a:lnTo>
                    <a:pt x="2792" y="1769"/>
                  </a:lnTo>
                  <a:lnTo>
                    <a:pt x="2793" y="1769"/>
                  </a:lnTo>
                  <a:lnTo>
                    <a:pt x="2795" y="1769"/>
                  </a:lnTo>
                  <a:lnTo>
                    <a:pt x="2796" y="1769"/>
                  </a:lnTo>
                  <a:lnTo>
                    <a:pt x="2798" y="1769"/>
                  </a:lnTo>
                  <a:lnTo>
                    <a:pt x="2800" y="1769"/>
                  </a:lnTo>
                  <a:lnTo>
                    <a:pt x="2801" y="1768"/>
                  </a:lnTo>
                  <a:lnTo>
                    <a:pt x="2803" y="1767"/>
                  </a:lnTo>
                  <a:lnTo>
                    <a:pt x="2805" y="1765"/>
                  </a:lnTo>
                  <a:lnTo>
                    <a:pt x="2806" y="1764"/>
                  </a:lnTo>
                  <a:lnTo>
                    <a:pt x="2808" y="1762"/>
                  </a:lnTo>
                  <a:lnTo>
                    <a:pt x="2809" y="1760"/>
                  </a:lnTo>
                  <a:lnTo>
                    <a:pt x="2810" y="1758"/>
                  </a:lnTo>
                  <a:lnTo>
                    <a:pt x="2810" y="1755"/>
                  </a:lnTo>
                  <a:lnTo>
                    <a:pt x="2811" y="1752"/>
                  </a:lnTo>
                  <a:lnTo>
                    <a:pt x="2811" y="1749"/>
                  </a:lnTo>
                  <a:lnTo>
                    <a:pt x="2811" y="1746"/>
                  </a:lnTo>
                  <a:lnTo>
                    <a:pt x="2811" y="1739"/>
                  </a:lnTo>
                  <a:lnTo>
                    <a:pt x="2809" y="1720"/>
                  </a:lnTo>
                  <a:lnTo>
                    <a:pt x="2809" y="1714"/>
                  </a:lnTo>
                  <a:lnTo>
                    <a:pt x="2808" y="1705"/>
                  </a:lnTo>
                  <a:lnTo>
                    <a:pt x="2807" y="1696"/>
                  </a:lnTo>
                  <a:lnTo>
                    <a:pt x="2805" y="1686"/>
                  </a:lnTo>
                  <a:lnTo>
                    <a:pt x="2801" y="1675"/>
                  </a:lnTo>
                  <a:lnTo>
                    <a:pt x="2797" y="1663"/>
                  </a:lnTo>
                  <a:lnTo>
                    <a:pt x="2791" y="1652"/>
                  </a:lnTo>
                  <a:lnTo>
                    <a:pt x="2784" y="1639"/>
                  </a:lnTo>
                  <a:lnTo>
                    <a:pt x="2775" y="1627"/>
                  </a:lnTo>
                  <a:lnTo>
                    <a:pt x="2764" y="1614"/>
                  </a:lnTo>
                  <a:lnTo>
                    <a:pt x="2753" y="1602"/>
                  </a:lnTo>
                  <a:lnTo>
                    <a:pt x="2741" y="1589"/>
                  </a:lnTo>
                  <a:lnTo>
                    <a:pt x="2730" y="1576"/>
                  </a:lnTo>
                  <a:lnTo>
                    <a:pt x="2707" y="1553"/>
                  </a:lnTo>
                  <a:lnTo>
                    <a:pt x="2696" y="1541"/>
                  </a:lnTo>
                  <a:lnTo>
                    <a:pt x="2686" y="1529"/>
                  </a:lnTo>
                  <a:lnTo>
                    <a:pt x="2677" y="1517"/>
                  </a:lnTo>
                  <a:lnTo>
                    <a:pt x="2669" y="1506"/>
                  </a:lnTo>
                  <a:lnTo>
                    <a:pt x="2666" y="1501"/>
                  </a:lnTo>
                  <a:lnTo>
                    <a:pt x="2664" y="1496"/>
                  </a:lnTo>
                  <a:lnTo>
                    <a:pt x="2662" y="1491"/>
                  </a:lnTo>
                  <a:lnTo>
                    <a:pt x="2660" y="1486"/>
                  </a:lnTo>
                  <a:lnTo>
                    <a:pt x="2658" y="1473"/>
                  </a:lnTo>
                  <a:lnTo>
                    <a:pt x="2656" y="1463"/>
                  </a:lnTo>
                  <a:lnTo>
                    <a:pt x="2656" y="1455"/>
                  </a:lnTo>
                  <a:lnTo>
                    <a:pt x="2656" y="1451"/>
                  </a:lnTo>
                  <a:lnTo>
                    <a:pt x="2656" y="1448"/>
                  </a:lnTo>
                  <a:lnTo>
                    <a:pt x="2656" y="1445"/>
                  </a:lnTo>
                  <a:lnTo>
                    <a:pt x="2657" y="1443"/>
                  </a:lnTo>
                  <a:lnTo>
                    <a:pt x="2657" y="1441"/>
                  </a:lnTo>
                  <a:lnTo>
                    <a:pt x="2658" y="1439"/>
                  </a:lnTo>
                  <a:lnTo>
                    <a:pt x="2658" y="1438"/>
                  </a:lnTo>
                  <a:lnTo>
                    <a:pt x="2659" y="1437"/>
                  </a:lnTo>
                  <a:lnTo>
                    <a:pt x="2660" y="1436"/>
                  </a:lnTo>
                  <a:lnTo>
                    <a:pt x="2660" y="1435"/>
                  </a:lnTo>
                  <a:lnTo>
                    <a:pt x="2663" y="1432"/>
                  </a:lnTo>
                  <a:lnTo>
                    <a:pt x="2674" y="1448"/>
                  </a:lnTo>
                  <a:lnTo>
                    <a:pt x="2688" y="1469"/>
                  </a:lnTo>
                  <a:lnTo>
                    <a:pt x="2705" y="1491"/>
                  </a:lnTo>
                  <a:lnTo>
                    <a:pt x="2714" y="1502"/>
                  </a:lnTo>
                  <a:lnTo>
                    <a:pt x="2722" y="1511"/>
                  </a:lnTo>
                  <a:lnTo>
                    <a:pt x="2722" y="1514"/>
                  </a:lnTo>
                  <a:lnTo>
                    <a:pt x="2722" y="1515"/>
                  </a:lnTo>
                  <a:lnTo>
                    <a:pt x="2721" y="1515"/>
                  </a:lnTo>
                  <a:lnTo>
                    <a:pt x="2721" y="1516"/>
                  </a:lnTo>
                  <a:lnTo>
                    <a:pt x="2721" y="1517"/>
                  </a:lnTo>
                  <a:lnTo>
                    <a:pt x="2721" y="1518"/>
                  </a:lnTo>
                  <a:lnTo>
                    <a:pt x="2721" y="1519"/>
                  </a:lnTo>
                  <a:lnTo>
                    <a:pt x="2722" y="1519"/>
                  </a:lnTo>
                  <a:lnTo>
                    <a:pt x="2722" y="1520"/>
                  </a:lnTo>
                  <a:lnTo>
                    <a:pt x="2723" y="1520"/>
                  </a:lnTo>
                  <a:lnTo>
                    <a:pt x="2724" y="1521"/>
                  </a:lnTo>
                  <a:lnTo>
                    <a:pt x="2725" y="1522"/>
                  </a:lnTo>
                  <a:lnTo>
                    <a:pt x="2726" y="1522"/>
                  </a:lnTo>
                  <a:lnTo>
                    <a:pt x="2727" y="1523"/>
                  </a:lnTo>
                  <a:lnTo>
                    <a:pt x="2729" y="1523"/>
                  </a:lnTo>
                  <a:lnTo>
                    <a:pt x="2730" y="1523"/>
                  </a:lnTo>
                  <a:lnTo>
                    <a:pt x="2731" y="1523"/>
                  </a:lnTo>
                  <a:lnTo>
                    <a:pt x="2732" y="1523"/>
                  </a:lnTo>
                  <a:lnTo>
                    <a:pt x="2733" y="1522"/>
                  </a:lnTo>
                  <a:lnTo>
                    <a:pt x="2734" y="1523"/>
                  </a:lnTo>
                  <a:lnTo>
                    <a:pt x="2735" y="1523"/>
                  </a:lnTo>
                  <a:lnTo>
                    <a:pt x="2737" y="1525"/>
                  </a:lnTo>
                  <a:lnTo>
                    <a:pt x="2741" y="1528"/>
                  </a:lnTo>
                  <a:lnTo>
                    <a:pt x="2742" y="1529"/>
                  </a:lnTo>
                  <a:lnTo>
                    <a:pt x="2743" y="1530"/>
                  </a:lnTo>
                  <a:lnTo>
                    <a:pt x="2744" y="1530"/>
                  </a:lnTo>
                  <a:lnTo>
                    <a:pt x="2745" y="1531"/>
                  </a:lnTo>
                  <a:lnTo>
                    <a:pt x="2746" y="1531"/>
                  </a:lnTo>
                  <a:lnTo>
                    <a:pt x="2747" y="1531"/>
                  </a:lnTo>
                  <a:lnTo>
                    <a:pt x="2757" y="1534"/>
                  </a:lnTo>
                  <a:lnTo>
                    <a:pt x="2766" y="1536"/>
                  </a:lnTo>
                  <a:lnTo>
                    <a:pt x="2775" y="1537"/>
                  </a:lnTo>
                  <a:lnTo>
                    <a:pt x="2783" y="1538"/>
                  </a:lnTo>
                  <a:lnTo>
                    <a:pt x="2794" y="1539"/>
                  </a:lnTo>
                  <a:lnTo>
                    <a:pt x="2798" y="1539"/>
                  </a:lnTo>
                  <a:lnTo>
                    <a:pt x="2799" y="1539"/>
                  </a:lnTo>
                  <a:lnTo>
                    <a:pt x="2800" y="1539"/>
                  </a:lnTo>
                  <a:lnTo>
                    <a:pt x="2801" y="1539"/>
                  </a:lnTo>
                  <a:lnTo>
                    <a:pt x="2802" y="1539"/>
                  </a:lnTo>
                  <a:lnTo>
                    <a:pt x="2802" y="1538"/>
                  </a:lnTo>
                  <a:lnTo>
                    <a:pt x="2803" y="1538"/>
                  </a:lnTo>
                  <a:lnTo>
                    <a:pt x="2804" y="1536"/>
                  </a:lnTo>
                  <a:lnTo>
                    <a:pt x="2866" y="1497"/>
                  </a:lnTo>
                  <a:lnTo>
                    <a:pt x="2869" y="1494"/>
                  </a:lnTo>
                  <a:lnTo>
                    <a:pt x="2870" y="1493"/>
                  </a:lnTo>
                  <a:lnTo>
                    <a:pt x="2871" y="1492"/>
                  </a:lnTo>
                  <a:lnTo>
                    <a:pt x="2872" y="1490"/>
                  </a:lnTo>
                  <a:lnTo>
                    <a:pt x="2873" y="1488"/>
                  </a:lnTo>
                  <a:lnTo>
                    <a:pt x="2873" y="1485"/>
                  </a:lnTo>
                  <a:lnTo>
                    <a:pt x="2874" y="1482"/>
                  </a:lnTo>
                  <a:lnTo>
                    <a:pt x="2875" y="1478"/>
                  </a:lnTo>
                  <a:lnTo>
                    <a:pt x="2876" y="1473"/>
                  </a:lnTo>
                  <a:lnTo>
                    <a:pt x="2876" y="1469"/>
                  </a:lnTo>
                  <a:lnTo>
                    <a:pt x="2876" y="1463"/>
                  </a:lnTo>
                  <a:lnTo>
                    <a:pt x="2875" y="1457"/>
                  </a:lnTo>
                  <a:lnTo>
                    <a:pt x="2874" y="1451"/>
                  </a:lnTo>
                  <a:lnTo>
                    <a:pt x="2873" y="1444"/>
                  </a:lnTo>
                  <a:lnTo>
                    <a:pt x="2870" y="1437"/>
                  </a:lnTo>
                  <a:lnTo>
                    <a:pt x="2867" y="1429"/>
                  </a:lnTo>
                  <a:lnTo>
                    <a:pt x="2863" y="1421"/>
                  </a:lnTo>
                  <a:lnTo>
                    <a:pt x="2861" y="1417"/>
                  </a:lnTo>
                  <a:lnTo>
                    <a:pt x="2859" y="1413"/>
                  </a:lnTo>
                  <a:lnTo>
                    <a:pt x="2856" y="1409"/>
                  </a:lnTo>
                  <a:lnTo>
                    <a:pt x="2853" y="1405"/>
                  </a:lnTo>
                  <a:lnTo>
                    <a:pt x="2846" y="1398"/>
                  </a:lnTo>
                  <a:lnTo>
                    <a:pt x="2838" y="1391"/>
                  </a:lnTo>
                  <a:lnTo>
                    <a:pt x="2830" y="1385"/>
                  </a:lnTo>
                  <a:lnTo>
                    <a:pt x="2821" y="1380"/>
                  </a:lnTo>
                  <a:lnTo>
                    <a:pt x="2813" y="1375"/>
                  </a:lnTo>
                  <a:lnTo>
                    <a:pt x="2804" y="1370"/>
                  </a:lnTo>
                  <a:lnTo>
                    <a:pt x="2791" y="1362"/>
                  </a:lnTo>
                  <a:lnTo>
                    <a:pt x="2785" y="1358"/>
                  </a:lnTo>
                  <a:lnTo>
                    <a:pt x="2779" y="1354"/>
                  </a:lnTo>
                  <a:lnTo>
                    <a:pt x="2774" y="1350"/>
                  </a:lnTo>
                  <a:lnTo>
                    <a:pt x="2772" y="1348"/>
                  </a:lnTo>
                  <a:lnTo>
                    <a:pt x="2769" y="1346"/>
                  </a:lnTo>
                  <a:lnTo>
                    <a:pt x="2768" y="1344"/>
                  </a:lnTo>
                  <a:lnTo>
                    <a:pt x="2766" y="1341"/>
                  </a:lnTo>
                  <a:lnTo>
                    <a:pt x="2765" y="1339"/>
                  </a:lnTo>
                  <a:lnTo>
                    <a:pt x="2764" y="1336"/>
                  </a:lnTo>
                  <a:lnTo>
                    <a:pt x="2763" y="1330"/>
                  </a:lnTo>
                  <a:lnTo>
                    <a:pt x="2761" y="1324"/>
                  </a:lnTo>
                  <a:lnTo>
                    <a:pt x="2760" y="1318"/>
                  </a:lnTo>
                  <a:lnTo>
                    <a:pt x="2760" y="1312"/>
                  </a:lnTo>
                  <a:lnTo>
                    <a:pt x="2760" y="1301"/>
                  </a:lnTo>
                  <a:lnTo>
                    <a:pt x="2760" y="1291"/>
                  </a:lnTo>
                  <a:lnTo>
                    <a:pt x="2761" y="1281"/>
                  </a:lnTo>
                  <a:lnTo>
                    <a:pt x="2763" y="1274"/>
                  </a:lnTo>
                  <a:lnTo>
                    <a:pt x="2764" y="1270"/>
                  </a:lnTo>
                  <a:lnTo>
                    <a:pt x="2764" y="1268"/>
                  </a:lnTo>
                  <a:lnTo>
                    <a:pt x="2764" y="1265"/>
                  </a:lnTo>
                  <a:lnTo>
                    <a:pt x="2764" y="1264"/>
                  </a:lnTo>
                  <a:lnTo>
                    <a:pt x="2765" y="1261"/>
                  </a:lnTo>
                  <a:lnTo>
                    <a:pt x="2765" y="1260"/>
                  </a:lnTo>
                  <a:lnTo>
                    <a:pt x="2765" y="1258"/>
                  </a:lnTo>
                  <a:lnTo>
                    <a:pt x="2766" y="1256"/>
                  </a:lnTo>
                  <a:lnTo>
                    <a:pt x="2767" y="1254"/>
                  </a:lnTo>
                  <a:lnTo>
                    <a:pt x="2768" y="1252"/>
                  </a:lnTo>
                  <a:lnTo>
                    <a:pt x="2769" y="1250"/>
                  </a:lnTo>
                  <a:lnTo>
                    <a:pt x="2771" y="1248"/>
                  </a:lnTo>
                  <a:lnTo>
                    <a:pt x="2773" y="1246"/>
                  </a:lnTo>
                  <a:lnTo>
                    <a:pt x="2775" y="1245"/>
                  </a:lnTo>
                  <a:lnTo>
                    <a:pt x="2778" y="1243"/>
                  </a:lnTo>
                  <a:lnTo>
                    <a:pt x="2781" y="1241"/>
                  </a:lnTo>
                  <a:lnTo>
                    <a:pt x="2784" y="1240"/>
                  </a:lnTo>
                  <a:lnTo>
                    <a:pt x="2790" y="1240"/>
                  </a:lnTo>
                  <a:lnTo>
                    <a:pt x="2793" y="1240"/>
                  </a:lnTo>
                  <a:lnTo>
                    <a:pt x="2796" y="1240"/>
                  </a:lnTo>
                  <a:lnTo>
                    <a:pt x="2799" y="1240"/>
                  </a:lnTo>
                  <a:lnTo>
                    <a:pt x="2802" y="1240"/>
                  </a:lnTo>
                  <a:lnTo>
                    <a:pt x="2804" y="1240"/>
                  </a:lnTo>
                  <a:lnTo>
                    <a:pt x="2807" y="1241"/>
                  </a:lnTo>
                  <a:lnTo>
                    <a:pt x="2809" y="1242"/>
                  </a:lnTo>
                  <a:lnTo>
                    <a:pt x="2811" y="1243"/>
                  </a:lnTo>
                  <a:lnTo>
                    <a:pt x="2813" y="1244"/>
                  </a:lnTo>
                  <a:lnTo>
                    <a:pt x="2815" y="1245"/>
                  </a:lnTo>
                  <a:lnTo>
                    <a:pt x="2816" y="1246"/>
                  </a:lnTo>
                  <a:lnTo>
                    <a:pt x="2818" y="1247"/>
                  </a:lnTo>
                  <a:lnTo>
                    <a:pt x="2819" y="1248"/>
                  </a:lnTo>
                  <a:lnTo>
                    <a:pt x="2820" y="1249"/>
                  </a:lnTo>
                  <a:lnTo>
                    <a:pt x="2821" y="1250"/>
                  </a:lnTo>
                  <a:lnTo>
                    <a:pt x="2821" y="1251"/>
                  </a:lnTo>
                  <a:lnTo>
                    <a:pt x="2815" y="1282"/>
                  </a:lnTo>
                  <a:lnTo>
                    <a:pt x="2815" y="1288"/>
                  </a:lnTo>
                  <a:lnTo>
                    <a:pt x="2815" y="1289"/>
                  </a:lnTo>
                  <a:lnTo>
                    <a:pt x="2816" y="1291"/>
                  </a:lnTo>
                  <a:lnTo>
                    <a:pt x="2817" y="1296"/>
                  </a:lnTo>
                  <a:lnTo>
                    <a:pt x="2820" y="1303"/>
                  </a:lnTo>
                  <a:lnTo>
                    <a:pt x="2824" y="1311"/>
                  </a:lnTo>
                  <a:lnTo>
                    <a:pt x="2828" y="1319"/>
                  </a:lnTo>
                  <a:lnTo>
                    <a:pt x="2831" y="1324"/>
                  </a:lnTo>
                  <a:lnTo>
                    <a:pt x="2834" y="1328"/>
                  </a:lnTo>
                  <a:lnTo>
                    <a:pt x="2838" y="1332"/>
                  </a:lnTo>
                  <a:lnTo>
                    <a:pt x="2841" y="1336"/>
                  </a:lnTo>
                  <a:lnTo>
                    <a:pt x="2845" y="1339"/>
                  </a:lnTo>
                  <a:lnTo>
                    <a:pt x="2849" y="1342"/>
                  </a:lnTo>
                  <a:lnTo>
                    <a:pt x="2852" y="1344"/>
                  </a:lnTo>
                  <a:lnTo>
                    <a:pt x="2856" y="1345"/>
                  </a:lnTo>
                  <a:lnTo>
                    <a:pt x="2859" y="1347"/>
                  </a:lnTo>
                  <a:lnTo>
                    <a:pt x="2861" y="1347"/>
                  </a:lnTo>
                  <a:lnTo>
                    <a:pt x="2862" y="1348"/>
                  </a:lnTo>
                  <a:lnTo>
                    <a:pt x="2864" y="1348"/>
                  </a:lnTo>
                  <a:lnTo>
                    <a:pt x="2866" y="1348"/>
                  </a:lnTo>
                  <a:lnTo>
                    <a:pt x="2868" y="1348"/>
                  </a:lnTo>
                  <a:lnTo>
                    <a:pt x="2869" y="1348"/>
                  </a:lnTo>
                  <a:lnTo>
                    <a:pt x="2871" y="1348"/>
                  </a:lnTo>
                  <a:lnTo>
                    <a:pt x="2873" y="1348"/>
                  </a:lnTo>
                  <a:lnTo>
                    <a:pt x="2875" y="1348"/>
                  </a:lnTo>
                  <a:lnTo>
                    <a:pt x="2877" y="1347"/>
                  </a:lnTo>
                  <a:lnTo>
                    <a:pt x="2879" y="1346"/>
                  </a:lnTo>
                  <a:lnTo>
                    <a:pt x="2881" y="1345"/>
                  </a:lnTo>
                  <a:lnTo>
                    <a:pt x="2883" y="1344"/>
                  </a:lnTo>
                  <a:lnTo>
                    <a:pt x="2884" y="1342"/>
                  </a:lnTo>
                  <a:lnTo>
                    <a:pt x="2885" y="1341"/>
                  </a:lnTo>
                  <a:lnTo>
                    <a:pt x="2887" y="1339"/>
                  </a:lnTo>
                  <a:lnTo>
                    <a:pt x="2888" y="1337"/>
                  </a:lnTo>
                  <a:lnTo>
                    <a:pt x="2888" y="1335"/>
                  </a:lnTo>
                  <a:lnTo>
                    <a:pt x="2889" y="1333"/>
                  </a:lnTo>
                  <a:lnTo>
                    <a:pt x="2890" y="1331"/>
                  </a:lnTo>
                  <a:lnTo>
                    <a:pt x="2890" y="1329"/>
                  </a:lnTo>
                  <a:lnTo>
                    <a:pt x="2891" y="1326"/>
                  </a:lnTo>
                  <a:lnTo>
                    <a:pt x="2891" y="1321"/>
                  </a:lnTo>
                  <a:lnTo>
                    <a:pt x="2891" y="1316"/>
                  </a:lnTo>
                  <a:lnTo>
                    <a:pt x="2892" y="1314"/>
                  </a:lnTo>
                  <a:lnTo>
                    <a:pt x="2892" y="1311"/>
                  </a:lnTo>
                  <a:lnTo>
                    <a:pt x="2892" y="1309"/>
                  </a:lnTo>
                  <a:lnTo>
                    <a:pt x="2892" y="1307"/>
                  </a:lnTo>
                  <a:lnTo>
                    <a:pt x="2891" y="1305"/>
                  </a:lnTo>
                  <a:lnTo>
                    <a:pt x="2891" y="1303"/>
                  </a:lnTo>
                  <a:lnTo>
                    <a:pt x="2890" y="1301"/>
                  </a:lnTo>
                  <a:lnTo>
                    <a:pt x="2889" y="1299"/>
                  </a:lnTo>
                  <a:lnTo>
                    <a:pt x="2888" y="1298"/>
                  </a:lnTo>
                  <a:lnTo>
                    <a:pt x="2887" y="1296"/>
                  </a:lnTo>
                  <a:lnTo>
                    <a:pt x="2885" y="1293"/>
                  </a:lnTo>
                  <a:lnTo>
                    <a:pt x="2883" y="1291"/>
                  </a:lnTo>
                  <a:lnTo>
                    <a:pt x="2880" y="1288"/>
                  </a:lnTo>
                  <a:lnTo>
                    <a:pt x="2878" y="1286"/>
                  </a:lnTo>
                  <a:lnTo>
                    <a:pt x="2877" y="1284"/>
                  </a:lnTo>
                  <a:lnTo>
                    <a:pt x="2876" y="1283"/>
                  </a:lnTo>
                  <a:lnTo>
                    <a:pt x="2875" y="1282"/>
                  </a:lnTo>
                  <a:lnTo>
                    <a:pt x="2875" y="1281"/>
                  </a:lnTo>
                  <a:lnTo>
                    <a:pt x="2874" y="1280"/>
                  </a:lnTo>
                  <a:lnTo>
                    <a:pt x="2874" y="1279"/>
                  </a:lnTo>
                  <a:lnTo>
                    <a:pt x="2874" y="1277"/>
                  </a:lnTo>
                  <a:lnTo>
                    <a:pt x="2874" y="1276"/>
                  </a:lnTo>
                  <a:lnTo>
                    <a:pt x="2874" y="1274"/>
                  </a:lnTo>
                  <a:lnTo>
                    <a:pt x="2875" y="1272"/>
                  </a:lnTo>
                  <a:lnTo>
                    <a:pt x="2876" y="1270"/>
                  </a:lnTo>
                  <a:lnTo>
                    <a:pt x="2877" y="1265"/>
                  </a:lnTo>
                  <a:lnTo>
                    <a:pt x="2878" y="1264"/>
                  </a:lnTo>
                  <a:lnTo>
                    <a:pt x="2880" y="1263"/>
                  </a:lnTo>
                  <a:lnTo>
                    <a:pt x="2881" y="1262"/>
                  </a:lnTo>
                  <a:lnTo>
                    <a:pt x="2882" y="1261"/>
                  </a:lnTo>
                  <a:lnTo>
                    <a:pt x="2883" y="1260"/>
                  </a:lnTo>
                  <a:lnTo>
                    <a:pt x="2884" y="1258"/>
                  </a:lnTo>
                  <a:lnTo>
                    <a:pt x="2885" y="1256"/>
                  </a:lnTo>
                  <a:lnTo>
                    <a:pt x="2886" y="1254"/>
                  </a:lnTo>
                  <a:lnTo>
                    <a:pt x="2887" y="1254"/>
                  </a:lnTo>
                  <a:lnTo>
                    <a:pt x="2888" y="1254"/>
                  </a:lnTo>
                  <a:lnTo>
                    <a:pt x="2889" y="1254"/>
                  </a:lnTo>
                  <a:lnTo>
                    <a:pt x="2890" y="1254"/>
                  </a:lnTo>
                  <a:lnTo>
                    <a:pt x="2891" y="1253"/>
                  </a:lnTo>
                  <a:lnTo>
                    <a:pt x="2892" y="1253"/>
                  </a:lnTo>
                  <a:lnTo>
                    <a:pt x="2893" y="1252"/>
                  </a:lnTo>
                  <a:lnTo>
                    <a:pt x="2894" y="1251"/>
                  </a:lnTo>
                  <a:lnTo>
                    <a:pt x="2894" y="1250"/>
                  </a:lnTo>
                  <a:lnTo>
                    <a:pt x="2894" y="1249"/>
                  </a:lnTo>
                  <a:lnTo>
                    <a:pt x="2894" y="1248"/>
                  </a:lnTo>
                  <a:lnTo>
                    <a:pt x="2900" y="1245"/>
                  </a:lnTo>
                  <a:lnTo>
                    <a:pt x="2905" y="1243"/>
                  </a:lnTo>
                  <a:lnTo>
                    <a:pt x="2911" y="1240"/>
                  </a:lnTo>
                  <a:lnTo>
                    <a:pt x="2918" y="1238"/>
                  </a:lnTo>
                  <a:lnTo>
                    <a:pt x="2931" y="1233"/>
                  </a:lnTo>
                  <a:lnTo>
                    <a:pt x="2945" y="1229"/>
                  </a:lnTo>
                  <a:lnTo>
                    <a:pt x="2946" y="1230"/>
                  </a:lnTo>
                  <a:lnTo>
                    <a:pt x="2947" y="1231"/>
                  </a:lnTo>
                  <a:lnTo>
                    <a:pt x="2948" y="1231"/>
                  </a:lnTo>
                  <a:lnTo>
                    <a:pt x="2949" y="1231"/>
                  </a:lnTo>
                  <a:lnTo>
                    <a:pt x="2950" y="1231"/>
                  </a:lnTo>
                  <a:lnTo>
                    <a:pt x="2951" y="1231"/>
                  </a:lnTo>
                  <a:lnTo>
                    <a:pt x="2952" y="1231"/>
                  </a:lnTo>
                  <a:lnTo>
                    <a:pt x="2952" y="1230"/>
                  </a:lnTo>
                  <a:lnTo>
                    <a:pt x="2953" y="1230"/>
                  </a:lnTo>
                  <a:lnTo>
                    <a:pt x="2953" y="1229"/>
                  </a:lnTo>
                  <a:lnTo>
                    <a:pt x="2956" y="1226"/>
                  </a:lnTo>
                  <a:lnTo>
                    <a:pt x="2965" y="1224"/>
                  </a:lnTo>
                  <a:lnTo>
                    <a:pt x="2973" y="1222"/>
                  </a:lnTo>
                  <a:lnTo>
                    <a:pt x="2978" y="1221"/>
                  </a:lnTo>
                  <a:lnTo>
                    <a:pt x="2982" y="1221"/>
                  </a:lnTo>
                  <a:lnTo>
                    <a:pt x="2986" y="1220"/>
                  </a:lnTo>
                  <a:lnTo>
                    <a:pt x="2990" y="1220"/>
                  </a:lnTo>
                  <a:lnTo>
                    <a:pt x="2990" y="1221"/>
                  </a:lnTo>
                  <a:lnTo>
                    <a:pt x="2991" y="1222"/>
                  </a:lnTo>
                  <a:lnTo>
                    <a:pt x="2991" y="1223"/>
                  </a:lnTo>
                  <a:lnTo>
                    <a:pt x="2991" y="1224"/>
                  </a:lnTo>
                  <a:lnTo>
                    <a:pt x="2992" y="1224"/>
                  </a:lnTo>
                  <a:lnTo>
                    <a:pt x="2992" y="1225"/>
                  </a:lnTo>
                  <a:lnTo>
                    <a:pt x="2993" y="1225"/>
                  </a:lnTo>
                  <a:lnTo>
                    <a:pt x="2994" y="1226"/>
                  </a:lnTo>
                  <a:lnTo>
                    <a:pt x="2995" y="1226"/>
                  </a:lnTo>
                  <a:lnTo>
                    <a:pt x="2996" y="1226"/>
                  </a:lnTo>
                  <a:lnTo>
                    <a:pt x="2997" y="1226"/>
                  </a:lnTo>
                  <a:lnTo>
                    <a:pt x="2998" y="1226"/>
                  </a:lnTo>
                  <a:lnTo>
                    <a:pt x="3000" y="1226"/>
                  </a:lnTo>
                  <a:lnTo>
                    <a:pt x="3001" y="1226"/>
                  </a:lnTo>
                  <a:lnTo>
                    <a:pt x="3002" y="1225"/>
                  </a:lnTo>
                  <a:lnTo>
                    <a:pt x="3003" y="1224"/>
                  </a:lnTo>
                  <a:lnTo>
                    <a:pt x="3004" y="1223"/>
                  </a:lnTo>
                  <a:lnTo>
                    <a:pt x="3007" y="1223"/>
                  </a:lnTo>
                  <a:lnTo>
                    <a:pt x="3008" y="1223"/>
                  </a:lnTo>
                  <a:lnTo>
                    <a:pt x="3009" y="1224"/>
                  </a:lnTo>
                  <a:lnTo>
                    <a:pt x="3010" y="1224"/>
                  </a:lnTo>
                  <a:lnTo>
                    <a:pt x="3011" y="1224"/>
                  </a:lnTo>
                  <a:lnTo>
                    <a:pt x="3012" y="1225"/>
                  </a:lnTo>
                  <a:lnTo>
                    <a:pt x="3013" y="1226"/>
                  </a:lnTo>
                  <a:lnTo>
                    <a:pt x="3017" y="1227"/>
                  </a:lnTo>
                  <a:lnTo>
                    <a:pt x="3021" y="1228"/>
                  </a:lnTo>
                  <a:lnTo>
                    <a:pt x="3024" y="1228"/>
                  </a:lnTo>
                  <a:lnTo>
                    <a:pt x="3028" y="1228"/>
                  </a:lnTo>
                  <a:lnTo>
                    <a:pt x="3031" y="1228"/>
                  </a:lnTo>
                  <a:lnTo>
                    <a:pt x="3035" y="1227"/>
                  </a:lnTo>
                  <a:lnTo>
                    <a:pt x="3041" y="1225"/>
                  </a:lnTo>
                  <a:lnTo>
                    <a:pt x="3048" y="1222"/>
                  </a:lnTo>
                  <a:lnTo>
                    <a:pt x="3054" y="1218"/>
                  </a:lnTo>
                  <a:lnTo>
                    <a:pt x="3060" y="1213"/>
                  </a:lnTo>
                  <a:lnTo>
                    <a:pt x="3065" y="1208"/>
                  </a:lnTo>
                  <a:lnTo>
                    <a:pt x="3070" y="1202"/>
                  </a:lnTo>
                  <a:lnTo>
                    <a:pt x="3075" y="1197"/>
                  </a:lnTo>
                  <a:lnTo>
                    <a:pt x="3083" y="1186"/>
                  </a:lnTo>
                  <a:lnTo>
                    <a:pt x="3092" y="1172"/>
                  </a:lnTo>
                  <a:lnTo>
                    <a:pt x="3095" y="1169"/>
                  </a:lnTo>
                  <a:lnTo>
                    <a:pt x="3098" y="1165"/>
                  </a:lnTo>
                  <a:lnTo>
                    <a:pt x="3100" y="1160"/>
                  </a:lnTo>
                  <a:lnTo>
                    <a:pt x="3102" y="1155"/>
                  </a:lnTo>
                  <a:lnTo>
                    <a:pt x="3104" y="1149"/>
                  </a:lnTo>
                  <a:lnTo>
                    <a:pt x="3106" y="1143"/>
                  </a:lnTo>
                  <a:lnTo>
                    <a:pt x="3107" y="1136"/>
                  </a:lnTo>
                  <a:lnTo>
                    <a:pt x="3107" y="1129"/>
                  </a:lnTo>
                  <a:lnTo>
                    <a:pt x="3107" y="1122"/>
                  </a:lnTo>
                  <a:lnTo>
                    <a:pt x="3107" y="1114"/>
                  </a:lnTo>
                  <a:lnTo>
                    <a:pt x="3106" y="1106"/>
                  </a:lnTo>
                  <a:lnTo>
                    <a:pt x="3104" y="1098"/>
                  </a:lnTo>
                  <a:lnTo>
                    <a:pt x="3101" y="1090"/>
                  </a:lnTo>
                  <a:lnTo>
                    <a:pt x="3097" y="1082"/>
                  </a:lnTo>
                  <a:lnTo>
                    <a:pt x="3092" y="1074"/>
                  </a:lnTo>
                  <a:lnTo>
                    <a:pt x="3086" y="1065"/>
                  </a:lnTo>
                  <a:lnTo>
                    <a:pt x="3074" y="1051"/>
                  </a:lnTo>
                  <a:lnTo>
                    <a:pt x="3061" y="1037"/>
                  </a:lnTo>
                  <a:lnTo>
                    <a:pt x="3035" y="1011"/>
                  </a:lnTo>
                  <a:lnTo>
                    <a:pt x="3017" y="994"/>
                  </a:lnTo>
                  <a:lnTo>
                    <a:pt x="3007" y="985"/>
                  </a:lnTo>
                  <a:lnTo>
                    <a:pt x="2998" y="976"/>
                  </a:lnTo>
                  <a:lnTo>
                    <a:pt x="2990" y="966"/>
                  </a:lnTo>
                  <a:lnTo>
                    <a:pt x="2982" y="955"/>
                  </a:lnTo>
                  <a:lnTo>
                    <a:pt x="2974" y="943"/>
                  </a:lnTo>
                  <a:lnTo>
                    <a:pt x="2967" y="930"/>
                  </a:lnTo>
                  <a:lnTo>
                    <a:pt x="2959" y="909"/>
                  </a:lnTo>
                  <a:lnTo>
                    <a:pt x="2956" y="900"/>
                  </a:lnTo>
                  <a:lnTo>
                    <a:pt x="2953" y="891"/>
                  </a:lnTo>
                  <a:lnTo>
                    <a:pt x="2952" y="884"/>
                  </a:lnTo>
                  <a:lnTo>
                    <a:pt x="2951" y="877"/>
                  </a:lnTo>
                  <a:lnTo>
                    <a:pt x="2950" y="871"/>
                  </a:lnTo>
                  <a:lnTo>
                    <a:pt x="2950" y="865"/>
                  </a:lnTo>
                  <a:lnTo>
                    <a:pt x="2951" y="860"/>
                  </a:lnTo>
                  <a:lnTo>
                    <a:pt x="2953" y="856"/>
                  </a:lnTo>
                  <a:lnTo>
                    <a:pt x="2954" y="851"/>
                  </a:lnTo>
                  <a:lnTo>
                    <a:pt x="2956" y="848"/>
                  </a:lnTo>
                  <a:lnTo>
                    <a:pt x="2959" y="844"/>
                  </a:lnTo>
                  <a:lnTo>
                    <a:pt x="2961" y="841"/>
                  </a:lnTo>
                  <a:lnTo>
                    <a:pt x="2967" y="834"/>
                  </a:lnTo>
                  <a:lnTo>
                    <a:pt x="2970" y="832"/>
                  </a:lnTo>
                  <a:lnTo>
                    <a:pt x="2973" y="831"/>
                  </a:lnTo>
                  <a:lnTo>
                    <a:pt x="2976" y="830"/>
                  </a:lnTo>
                  <a:lnTo>
                    <a:pt x="2980" y="829"/>
                  </a:lnTo>
                  <a:lnTo>
                    <a:pt x="2983" y="829"/>
                  </a:lnTo>
                  <a:lnTo>
                    <a:pt x="2986" y="829"/>
                  </a:lnTo>
                  <a:lnTo>
                    <a:pt x="2989" y="829"/>
                  </a:lnTo>
                  <a:lnTo>
                    <a:pt x="2992" y="830"/>
                  </a:lnTo>
                  <a:lnTo>
                    <a:pt x="2998" y="832"/>
                  </a:lnTo>
                  <a:lnTo>
                    <a:pt x="3003" y="833"/>
                  </a:lnTo>
                  <a:lnTo>
                    <a:pt x="3010" y="836"/>
                  </a:lnTo>
                  <a:lnTo>
                    <a:pt x="3040" y="864"/>
                  </a:lnTo>
                  <a:lnTo>
                    <a:pt x="3090" y="909"/>
                  </a:lnTo>
                  <a:lnTo>
                    <a:pt x="3144" y="953"/>
                  </a:lnTo>
                  <a:lnTo>
                    <a:pt x="3166" y="969"/>
                  </a:lnTo>
                  <a:lnTo>
                    <a:pt x="3175" y="975"/>
                  </a:lnTo>
                  <a:lnTo>
                    <a:pt x="3182" y="978"/>
                  </a:lnTo>
                  <a:lnTo>
                    <a:pt x="3185" y="979"/>
                  </a:lnTo>
                  <a:lnTo>
                    <a:pt x="3187" y="979"/>
                  </a:lnTo>
                  <a:lnTo>
                    <a:pt x="3191" y="980"/>
                  </a:lnTo>
                  <a:lnTo>
                    <a:pt x="3193" y="981"/>
                  </a:lnTo>
                  <a:lnTo>
                    <a:pt x="3195" y="981"/>
                  </a:lnTo>
                  <a:lnTo>
                    <a:pt x="3197" y="982"/>
                  </a:lnTo>
                  <a:lnTo>
                    <a:pt x="3199" y="983"/>
                  </a:lnTo>
                  <a:lnTo>
                    <a:pt x="3205" y="985"/>
                  </a:lnTo>
                  <a:lnTo>
                    <a:pt x="3210" y="987"/>
                  </a:lnTo>
                  <a:lnTo>
                    <a:pt x="3215" y="988"/>
                  </a:lnTo>
                  <a:lnTo>
                    <a:pt x="3220" y="989"/>
                  </a:lnTo>
                  <a:lnTo>
                    <a:pt x="3222" y="989"/>
                  </a:lnTo>
                  <a:lnTo>
                    <a:pt x="3224" y="989"/>
                  </a:lnTo>
                  <a:lnTo>
                    <a:pt x="3226" y="989"/>
                  </a:lnTo>
                  <a:lnTo>
                    <a:pt x="3228" y="989"/>
                  </a:lnTo>
                  <a:lnTo>
                    <a:pt x="3230" y="989"/>
                  </a:lnTo>
                  <a:lnTo>
                    <a:pt x="3232" y="988"/>
                  </a:lnTo>
                  <a:lnTo>
                    <a:pt x="3234" y="987"/>
                  </a:lnTo>
                  <a:lnTo>
                    <a:pt x="3235" y="986"/>
                  </a:lnTo>
                  <a:lnTo>
                    <a:pt x="3237" y="985"/>
                  </a:lnTo>
                  <a:lnTo>
                    <a:pt x="3238" y="984"/>
                  </a:lnTo>
                  <a:lnTo>
                    <a:pt x="3240" y="982"/>
                  </a:lnTo>
                  <a:lnTo>
                    <a:pt x="3241" y="980"/>
                  </a:lnTo>
                  <a:lnTo>
                    <a:pt x="3241" y="979"/>
                  </a:lnTo>
                  <a:lnTo>
                    <a:pt x="3242" y="977"/>
                  </a:lnTo>
                  <a:lnTo>
                    <a:pt x="3243" y="975"/>
                  </a:lnTo>
                  <a:lnTo>
                    <a:pt x="3243" y="973"/>
                  </a:lnTo>
                  <a:lnTo>
                    <a:pt x="3244" y="969"/>
                  </a:lnTo>
                  <a:lnTo>
                    <a:pt x="3244" y="965"/>
                  </a:lnTo>
                  <a:lnTo>
                    <a:pt x="3244" y="958"/>
                  </a:lnTo>
                  <a:lnTo>
                    <a:pt x="3243" y="950"/>
                  </a:lnTo>
                  <a:lnTo>
                    <a:pt x="3242" y="944"/>
                  </a:lnTo>
                  <a:lnTo>
                    <a:pt x="3240" y="937"/>
                  </a:lnTo>
                  <a:lnTo>
                    <a:pt x="3237" y="932"/>
                  </a:lnTo>
                  <a:lnTo>
                    <a:pt x="3234" y="927"/>
                  </a:lnTo>
                  <a:lnTo>
                    <a:pt x="3231" y="922"/>
                  </a:lnTo>
                  <a:lnTo>
                    <a:pt x="3228" y="918"/>
                  </a:lnTo>
                  <a:lnTo>
                    <a:pt x="3224" y="915"/>
                  </a:lnTo>
                  <a:lnTo>
                    <a:pt x="3221" y="912"/>
                  </a:lnTo>
                  <a:lnTo>
                    <a:pt x="3218" y="910"/>
                  </a:lnTo>
                  <a:lnTo>
                    <a:pt x="3214" y="908"/>
                  </a:lnTo>
                  <a:lnTo>
                    <a:pt x="3211" y="907"/>
                  </a:lnTo>
                  <a:lnTo>
                    <a:pt x="3209" y="905"/>
                  </a:lnTo>
                  <a:lnTo>
                    <a:pt x="3207" y="905"/>
                  </a:lnTo>
                  <a:lnTo>
                    <a:pt x="3205" y="904"/>
                  </a:lnTo>
                  <a:lnTo>
                    <a:pt x="3204" y="904"/>
                  </a:lnTo>
                  <a:lnTo>
                    <a:pt x="3198" y="903"/>
                  </a:lnTo>
                  <a:lnTo>
                    <a:pt x="3191" y="900"/>
                  </a:lnTo>
                  <a:lnTo>
                    <a:pt x="3183" y="898"/>
                  </a:lnTo>
                  <a:lnTo>
                    <a:pt x="3174" y="894"/>
                  </a:lnTo>
                  <a:lnTo>
                    <a:pt x="3165" y="890"/>
                  </a:lnTo>
                  <a:lnTo>
                    <a:pt x="3156" y="885"/>
                  </a:lnTo>
                  <a:lnTo>
                    <a:pt x="3148" y="879"/>
                  </a:lnTo>
                  <a:lnTo>
                    <a:pt x="3144" y="876"/>
                  </a:lnTo>
                  <a:lnTo>
                    <a:pt x="3140" y="873"/>
                  </a:lnTo>
                  <a:lnTo>
                    <a:pt x="3140" y="872"/>
                  </a:lnTo>
                  <a:lnTo>
                    <a:pt x="3140" y="871"/>
                  </a:lnTo>
                  <a:lnTo>
                    <a:pt x="3140" y="870"/>
                  </a:lnTo>
                  <a:lnTo>
                    <a:pt x="3139" y="869"/>
                  </a:lnTo>
                  <a:lnTo>
                    <a:pt x="3139" y="868"/>
                  </a:lnTo>
                  <a:lnTo>
                    <a:pt x="3138" y="868"/>
                  </a:lnTo>
                  <a:lnTo>
                    <a:pt x="3137" y="867"/>
                  </a:lnTo>
                  <a:lnTo>
                    <a:pt x="3137" y="866"/>
                  </a:lnTo>
                  <a:lnTo>
                    <a:pt x="3136" y="865"/>
                  </a:lnTo>
                  <a:lnTo>
                    <a:pt x="3135" y="864"/>
                  </a:lnTo>
                  <a:lnTo>
                    <a:pt x="3134" y="864"/>
                  </a:lnTo>
                  <a:lnTo>
                    <a:pt x="3133" y="863"/>
                  </a:lnTo>
                  <a:lnTo>
                    <a:pt x="3132" y="863"/>
                  </a:lnTo>
                  <a:lnTo>
                    <a:pt x="3131" y="862"/>
                  </a:lnTo>
                  <a:lnTo>
                    <a:pt x="3129" y="862"/>
                  </a:lnTo>
                  <a:lnTo>
                    <a:pt x="3128" y="862"/>
                  </a:lnTo>
                  <a:lnTo>
                    <a:pt x="3127" y="861"/>
                  </a:lnTo>
                  <a:lnTo>
                    <a:pt x="3126" y="860"/>
                  </a:lnTo>
                  <a:lnTo>
                    <a:pt x="3125" y="859"/>
                  </a:lnTo>
                  <a:lnTo>
                    <a:pt x="3125" y="858"/>
                  </a:lnTo>
                  <a:lnTo>
                    <a:pt x="3124" y="857"/>
                  </a:lnTo>
                  <a:lnTo>
                    <a:pt x="3124" y="856"/>
                  </a:lnTo>
                  <a:lnTo>
                    <a:pt x="3124" y="855"/>
                  </a:lnTo>
                  <a:lnTo>
                    <a:pt x="3123" y="854"/>
                  </a:lnTo>
                  <a:lnTo>
                    <a:pt x="3123" y="853"/>
                  </a:lnTo>
                  <a:lnTo>
                    <a:pt x="3119" y="840"/>
                  </a:lnTo>
                  <a:lnTo>
                    <a:pt x="3115" y="828"/>
                  </a:lnTo>
                  <a:lnTo>
                    <a:pt x="3114" y="823"/>
                  </a:lnTo>
                  <a:lnTo>
                    <a:pt x="3113" y="818"/>
                  </a:lnTo>
                  <a:lnTo>
                    <a:pt x="3112" y="814"/>
                  </a:lnTo>
                  <a:lnTo>
                    <a:pt x="3112" y="810"/>
                  </a:lnTo>
                  <a:lnTo>
                    <a:pt x="3113" y="806"/>
                  </a:lnTo>
                  <a:lnTo>
                    <a:pt x="3113" y="803"/>
                  </a:lnTo>
                  <a:lnTo>
                    <a:pt x="3115" y="799"/>
                  </a:lnTo>
                  <a:lnTo>
                    <a:pt x="3116" y="796"/>
                  </a:lnTo>
                  <a:lnTo>
                    <a:pt x="3119" y="793"/>
                  </a:lnTo>
                  <a:lnTo>
                    <a:pt x="3121" y="789"/>
                  </a:lnTo>
                  <a:lnTo>
                    <a:pt x="3125" y="786"/>
                  </a:lnTo>
                  <a:lnTo>
                    <a:pt x="3128" y="783"/>
                  </a:lnTo>
                  <a:lnTo>
                    <a:pt x="3129" y="782"/>
                  </a:lnTo>
                  <a:lnTo>
                    <a:pt x="3130" y="782"/>
                  </a:lnTo>
                  <a:lnTo>
                    <a:pt x="3131" y="781"/>
                  </a:lnTo>
                  <a:lnTo>
                    <a:pt x="3132" y="781"/>
                  </a:lnTo>
                  <a:lnTo>
                    <a:pt x="3133" y="780"/>
                  </a:lnTo>
                  <a:lnTo>
                    <a:pt x="3134" y="780"/>
                  </a:lnTo>
                  <a:lnTo>
                    <a:pt x="3137" y="779"/>
                  </a:lnTo>
                  <a:lnTo>
                    <a:pt x="3139" y="779"/>
                  </a:lnTo>
                  <a:lnTo>
                    <a:pt x="3142" y="779"/>
                  </a:lnTo>
                  <a:lnTo>
                    <a:pt x="3145" y="780"/>
                  </a:lnTo>
                  <a:lnTo>
                    <a:pt x="3148" y="780"/>
                  </a:lnTo>
                  <a:lnTo>
                    <a:pt x="3154" y="782"/>
                  </a:lnTo>
                  <a:lnTo>
                    <a:pt x="3160" y="784"/>
                  </a:lnTo>
                  <a:lnTo>
                    <a:pt x="3173" y="788"/>
                  </a:lnTo>
                  <a:lnTo>
                    <a:pt x="3182" y="791"/>
                  </a:lnTo>
                  <a:lnTo>
                    <a:pt x="3191" y="794"/>
                  </a:lnTo>
                  <a:lnTo>
                    <a:pt x="3200" y="797"/>
                  </a:lnTo>
                  <a:lnTo>
                    <a:pt x="3204" y="797"/>
                  </a:lnTo>
                  <a:lnTo>
                    <a:pt x="3208" y="798"/>
                  </a:lnTo>
                  <a:lnTo>
                    <a:pt x="3212" y="798"/>
                  </a:lnTo>
                  <a:lnTo>
                    <a:pt x="3216" y="798"/>
                  </a:lnTo>
                  <a:lnTo>
                    <a:pt x="3220" y="798"/>
                  </a:lnTo>
                  <a:lnTo>
                    <a:pt x="3224" y="797"/>
                  </a:lnTo>
                  <a:lnTo>
                    <a:pt x="3228" y="795"/>
                  </a:lnTo>
                  <a:lnTo>
                    <a:pt x="3232" y="793"/>
                  </a:lnTo>
                  <a:lnTo>
                    <a:pt x="3235" y="791"/>
                  </a:lnTo>
                  <a:lnTo>
                    <a:pt x="3238" y="788"/>
                  </a:lnTo>
                  <a:lnTo>
                    <a:pt x="3241" y="786"/>
                  </a:lnTo>
                  <a:lnTo>
                    <a:pt x="3243" y="783"/>
                  </a:lnTo>
                  <a:lnTo>
                    <a:pt x="3245" y="781"/>
                  </a:lnTo>
                  <a:lnTo>
                    <a:pt x="3247" y="778"/>
                  </a:lnTo>
                  <a:lnTo>
                    <a:pt x="3249" y="774"/>
                  </a:lnTo>
                  <a:lnTo>
                    <a:pt x="3251" y="771"/>
                  </a:lnTo>
                  <a:lnTo>
                    <a:pt x="3252" y="767"/>
                  </a:lnTo>
                  <a:lnTo>
                    <a:pt x="3254" y="764"/>
                  </a:lnTo>
                  <a:lnTo>
                    <a:pt x="3256" y="756"/>
                  </a:lnTo>
                  <a:lnTo>
                    <a:pt x="3257" y="748"/>
                  </a:lnTo>
                  <a:lnTo>
                    <a:pt x="3258" y="740"/>
                  </a:lnTo>
                  <a:lnTo>
                    <a:pt x="3258" y="732"/>
                  </a:lnTo>
                  <a:lnTo>
                    <a:pt x="3259" y="732"/>
                  </a:lnTo>
                  <a:lnTo>
                    <a:pt x="3259" y="731"/>
                  </a:lnTo>
                  <a:lnTo>
                    <a:pt x="3260" y="731"/>
                  </a:lnTo>
                  <a:lnTo>
                    <a:pt x="3260" y="730"/>
                  </a:lnTo>
                  <a:lnTo>
                    <a:pt x="3260" y="729"/>
                  </a:lnTo>
                  <a:lnTo>
                    <a:pt x="3261" y="728"/>
                  </a:lnTo>
                  <a:lnTo>
                    <a:pt x="3261" y="727"/>
                  </a:lnTo>
                  <a:lnTo>
                    <a:pt x="3260" y="727"/>
                  </a:lnTo>
                  <a:lnTo>
                    <a:pt x="3260" y="726"/>
                  </a:lnTo>
                  <a:lnTo>
                    <a:pt x="3260" y="725"/>
                  </a:lnTo>
                  <a:lnTo>
                    <a:pt x="3259" y="725"/>
                  </a:lnTo>
                  <a:lnTo>
                    <a:pt x="3258" y="724"/>
                  </a:lnTo>
                  <a:lnTo>
                    <a:pt x="3258" y="708"/>
                  </a:lnTo>
                  <a:lnTo>
                    <a:pt x="3257" y="693"/>
                  </a:lnTo>
                  <a:lnTo>
                    <a:pt x="3256" y="683"/>
                  </a:lnTo>
                  <a:lnTo>
                    <a:pt x="3255" y="679"/>
                  </a:lnTo>
                  <a:lnTo>
                    <a:pt x="3255" y="676"/>
                  </a:lnTo>
                  <a:lnTo>
                    <a:pt x="3255" y="675"/>
                  </a:lnTo>
                  <a:lnTo>
                    <a:pt x="3255" y="674"/>
                  </a:lnTo>
                  <a:lnTo>
                    <a:pt x="3255" y="673"/>
                  </a:lnTo>
                  <a:lnTo>
                    <a:pt x="3254" y="672"/>
                  </a:lnTo>
                  <a:lnTo>
                    <a:pt x="3252" y="670"/>
                  </a:lnTo>
                  <a:lnTo>
                    <a:pt x="3221" y="625"/>
                  </a:lnTo>
                  <a:lnTo>
                    <a:pt x="3221" y="624"/>
                  </a:lnTo>
                  <a:lnTo>
                    <a:pt x="3221" y="622"/>
                  </a:lnTo>
                  <a:lnTo>
                    <a:pt x="3221" y="621"/>
                  </a:lnTo>
                  <a:lnTo>
                    <a:pt x="3220" y="619"/>
                  </a:lnTo>
                  <a:lnTo>
                    <a:pt x="3219" y="618"/>
                  </a:lnTo>
                  <a:lnTo>
                    <a:pt x="3219" y="617"/>
                  </a:lnTo>
                  <a:lnTo>
                    <a:pt x="3218" y="616"/>
                  </a:lnTo>
                  <a:lnTo>
                    <a:pt x="3217" y="615"/>
                  </a:lnTo>
                  <a:lnTo>
                    <a:pt x="3216" y="614"/>
                  </a:lnTo>
                  <a:lnTo>
                    <a:pt x="3216" y="613"/>
                  </a:lnTo>
                  <a:lnTo>
                    <a:pt x="3217" y="613"/>
                  </a:lnTo>
                  <a:lnTo>
                    <a:pt x="3217" y="612"/>
                  </a:lnTo>
                  <a:lnTo>
                    <a:pt x="3217" y="611"/>
                  </a:lnTo>
                  <a:lnTo>
                    <a:pt x="3218" y="610"/>
                  </a:lnTo>
                  <a:lnTo>
                    <a:pt x="3218" y="609"/>
                  </a:lnTo>
                  <a:lnTo>
                    <a:pt x="3219" y="607"/>
                  </a:lnTo>
                  <a:lnTo>
                    <a:pt x="3219" y="606"/>
                  </a:lnTo>
                  <a:lnTo>
                    <a:pt x="3219" y="605"/>
                  </a:lnTo>
                  <a:lnTo>
                    <a:pt x="3220" y="605"/>
                  </a:lnTo>
                  <a:lnTo>
                    <a:pt x="3220" y="604"/>
                  </a:lnTo>
                  <a:lnTo>
                    <a:pt x="3221" y="604"/>
                  </a:lnTo>
                  <a:lnTo>
                    <a:pt x="3222" y="603"/>
                  </a:lnTo>
                  <a:lnTo>
                    <a:pt x="3223" y="603"/>
                  </a:lnTo>
                  <a:lnTo>
                    <a:pt x="3224" y="603"/>
                  </a:lnTo>
                  <a:lnTo>
                    <a:pt x="3225" y="603"/>
                  </a:lnTo>
                  <a:lnTo>
                    <a:pt x="3226" y="602"/>
                  </a:lnTo>
                  <a:lnTo>
                    <a:pt x="3227" y="602"/>
                  </a:lnTo>
                  <a:lnTo>
                    <a:pt x="3230" y="602"/>
                  </a:lnTo>
                  <a:lnTo>
                    <a:pt x="3231" y="602"/>
                  </a:lnTo>
                  <a:lnTo>
                    <a:pt x="3232" y="602"/>
                  </a:lnTo>
                  <a:lnTo>
                    <a:pt x="3233" y="603"/>
                  </a:lnTo>
                  <a:lnTo>
                    <a:pt x="3234" y="603"/>
                  </a:lnTo>
                  <a:lnTo>
                    <a:pt x="3235" y="604"/>
                  </a:lnTo>
                  <a:lnTo>
                    <a:pt x="3236" y="605"/>
                  </a:lnTo>
                  <a:lnTo>
                    <a:pt x="3237" y="606"/>
                  </a:lnTo>
                  <a:lnTo>
                    <a:pt x="3239" y="607"/>
                  </a:lnTo>
                  <a:lnTo>
                    <a:pt x="3240" y="609"/>
                  </a:lnTo>
                  <a:lnTo>
                    <a:pt x="3241" y="611"/>
                  </a:lnTo>
                  <a:lnTo>
                    <a:pt x="3243" y="615"/>
                  </a:lnTo>
                  <a:lnTo>
                    <a:pt x="3246" y="619"/>
                  </a:lnTo>
                  <a:lnTo>
                    <a:pt x="3250" y="628"/>
                  </a:lnTo>
                  <a:lnTo>
                    <a:pt x="3256" y="639"/>
                  </a:lnTo>
                  <a:lnTo>
                    <a:pt x="3259" y="644"/>
                  </a:lnTo>
                  <a:lnTo>
                    <a:pt x="3261" y="647"/>
                  </a:lnTo>
                  <a:lnTo>
                    <a:pt x="3262" y="649"/>
                  </a:lnTo>
                  <a:lnTo>
                    <a:pt x="3264" y="651"/>
                  </a:lnTo>
                  <a:lnTo>
                    <a:pt x="3266" y="653"/>
                  </a:lnTo>
                  <a:lnTo>
                    <a:pt x="3268" y="655"/>
                  </a:lnTo>
                  <a:lnTo>
                    <a:pt x="3270" y="656"/>
                  </a:lnTo>
                  <a:lnTo>
                    <a:pt x="3273" y="658"/>
                  </a:lnTo>
                  <a:lnTo>
                    <a:pt x="3275" y="658"/>
                  </a:lnTo>
                  <a:lnTo>
                    <a:pt x="3278" y="659"/>
                  </a:lnTo>
                  <a:lnTo>
                    <a:pt x="3281" y="659"/>
                  </a:lnTo>
                  <a:lnTo>
                    <a:pt x="3283" y="659"/>
                  </a:lnTo>
                  <a:lnTo>
                    <a:pt x="3285" y="659"/>
                  </a:lnTo>
                  <a:lnTo>
                    <a:pt x="3287" y="659"/>
                  </a:lnTo>
                  <a:lnTo>
                    <a:pt x="3289" y="658"/>
                  </a:lnTo>
                  <a:lnTo>
                    <a:pt x="3290" y="658"/>
                  </a:lnTo>
                  <a:lnTo>
                    <a:pt x="3292" y="657"/>
                  </a:lnTo>
                  <a:lnTo>
                    <a:pt x="3295" y="656"/>
                  </a:lnTo>
                  <a:lnTo>
                    <a:pt x="3297" y="654"/>
                  </a:lnTo>
                  <a:lnTo>
                    <a:pt x="3299" y="653"/>
                  </a:lnTo>
                  <a:lnTo>
                    <a:pt x="3303" y="650"/>
                  </a:lnTo>
                  <a:lnTo>
                    <a:pt x="3305" y="649"/>
                  </a:lnTo>
                  <a:lnTo>
                    <a:pt x="3306" y="647"/>
                  </a:lnTo>
                  <a:lnTo>
                    <a:pt x="3308" y="645"/>
                  </a:lnTo>
                  <a:lnTo>
                    <a:pt x="3309" y="643"/>
                  </a:lnTo>
                  <a:lnTo>
                    <a:pt x="3309" y="641"/>
                  </a:lnTo>
                  <a:lnTo>
                    <a:pt x="3310" y="640"/>
                  </a:lnTo>
                  <a:lnTo>
                    <a:pt x="3311" y="638"/>
                  </a:lnTo>
                  <a:lnTo>
                    <a:pt x="3311" y="636"/>
                  </a:lnTo>
                  <a:lnTo>
                    <a:pt x="3312" y="632"/>
                  </a:lnTo>
                  <a:lnTo>
                    <a:pt x="3312" y="629"/>
                  </a:lnTo>
                  <a:lnTo>
                    <a:pt x="3312" y="627"/>
                  </a:lnTo>
                  <a:lnTo>
                    <a:pt x="3312" y="625"/>
                  </a:lnTo>
                  <a:lnTo>
                    <a:pt x="3312" y="622"/>
                  </a:lnTo>
                  <a:lnTo>
                    <a:pt x="3312" y="621"/>
                  </a:lnTo>
                  <a:lnTo>
                    <a:pt x="3311" y="618"/>
                  </a:lnTo>
                  <a:lnTo>
                    <a:pt x="3307" y="609"/>
                  </a:lnTo>
                  <a:lnTo>
                    <a:pt x="3301" y="597"/>
                  </a:lnTo>
                  <a:lnTo>
                    <a:pt x="3292" y="583"/>
                  </a:lnTo>
                  <a:lnTo>
                    <a:pt x="3282" y="568"/>
                  </a:lnTo>
                  <a:lnTo>
                    <a:pt x="3275" y="561"/>
                  </a:lnTo>
                  <a:lnTo>
                    <a:pt x="3269" y="554"/>
                  </a:lnTo>
                  <a:lnTo>
                    <a:pt x="3262" y="548"/>
                  </a:lnTo>
                  <a:lnTo>
                    <a:pt x="3254" y="543"/>
                  </a:lnTo>
                  <a:lnTo>
                    <a:pt x="3247" y="538"/>
                  </a:lnTo>
                  <a:lnTo>
                    <a:pt x="3238" y="535"/>
                  </a:lnTo>
                  <a:lnTo>
                    <a:pt x="3232" y="533"/>
                  </a:lnTo>
                  <a:lnTo>
                    <a:pt x="3224" y="532"/>
                  </a:lnTo>
                  <a:lnTo>
                    <a:pt x="3216" y="531"/>
                  </a:lnTo>
                  <a:lnTo>
                    <a:pt x="3208" y="530"/>
                  </a:lnTo>
                  <a:lnTo>
                    <a:pt x="3171" y="526"/>
                  </a:lnTo>
                  <a:lnTo>
                    <a:pt x="3143" y="526"/>
                  </a:lnTo>
                  <a:lnTo>
                    <a:pt x="3129" y="525"/>
                  </a:lnTo>
                  <a:lnTo>
                    <a:pt x="3116" y="523"/>
                  </a:lnTo>
                  <a:lnTo>
                    <a:pt x="3103" y="521"/>
                  </a:lnTo>
                  <a:lnTo>
                    <a:pt x="3092" y="518"/>
                  </a:lnTo>
                  <a:lnTo>
                    <a:pt x="3087" y="516"/>
                  </a:lnTo>
                  <a:lnTo>
                    <a:pt x="3083" y="514"/>
                  </a:lnTo>
                  <a:lnTo>
                    <a:pt x="3079" y="512"/>
                  </a:lnTo>
                  <a:lnTo>
                    <a:pt x="3075" y="509"/>
                  </a:lnTo>
                  <a:lnTo>
                    <a:pt x="3071" y="506"/>
                  </a:lnTo>
                  <a:lnTo>
                    <a:pt x="3067" y="502"/>
                  </a:lnTo>
                  <a:lnTo>
                    <a:pt x="3064" y="499"/>
                  </a:lnTo>
                  <a:lnTo>
                    <a:pt x="3061" y="496"/>
                  </a:lnTo>
                  <a:lnTo>
                    <a:pt x="3059" y="493"/>
                  </a:lnTo>
                  <a:lnTo>
                    <a:pt x="3058" y="491"/>
                  </a:lnTo>
                  <a:lnTo>
                    <a:pt x="3056" y="488"/>
                  </a:lnTo>
                  <a:lnTo>
                    <a:pt x="3056" y="486"/>
                  </a:lnTo>
                  <a:lnTo>
                    <a:pt x="3055" y="484"/>
                  </a:lnTo>
                  <a:lnTo>
                    <a:pt x="3055" y="483"/>
                  </a:lnTo>
                  <a:lnTo>
                    <a:pt x="3055" y="481"/>
                  </a:lnTo>
                  <a:lnTo>
                    <a:pt x="3055" y="480"/>
                  </a:lnTo>
                  <a:lnTo>
                    <a:pt x="3055" y="479"/>
                  </a:lnTo>
                  <a:lnTo>
                    <a:pt x="3055" y="478"/>
                  </a:lnTo>
                  <a:lnTo>
                    <a:pt x="3055" y="475"/>
                  </a:lnTo>
                  <a:lnTo>
                    <a:pt x="3058" y="469"/>
                  </a:lnTo>
                  <a:lnTo>
                    <a:pt x="3062" y="461"/>
                  </a:lnTo>
                  <a:lnTo>
                    <a:pt x="3067" y="452"/>
                  </a:lnTo>
                  <a:lnTo>
                    <a:pt x="3073" y="442"/>
                  </a:lnTo>
                  <a:lnTo>
                    <a:pt x="3079" y="433"/>
                  </a:lnTo>
                  <a:lnTo>
                    <a:pt x="3082" y="429"/>
                  </a:lnTo>
                  <a:lnTo>
                    <a:pt x="3086" y="425"/>
                  </a:lnTo>
                  <a:lnTo>
                    <a:pt x="3089" y="421"/>
                  </a:lnTo>
                  <a:lnTo>
                    <a:pt x="3093" y="418"/>
                  </a:lnTo>
                  <a:lnTo>
                    <a:pt x="3097" y="415"/>
                  </a:lnTo>
                  <a:lnTo>
                    <a:pt x="3100" y="413"/>
                  </a:lnTo>
                  <a:lnTo>
                    <a:pt x="3101" y="413"/>
                  </a:lnTo>
                  <a:lnTo>
                    <a:pt x="3102" y="413"/>
                  </a:lnTo>
                  <a:lnTo>
                    <a:pt x="3103" y="413"/>
                  </a:lnTo>
                  <a:lnTo>
                    <a:pt x="3104" y="413"/>
                  </a:lnTo>
                  <a:lnTo>
                    <a:pt x="3104" y="412"/>
                  </a:lnTo>
                  <a:lnTo>
                    <a:pt x="3105" y="412"/>
                  </a:lnTo>
                  <a:lnTo>
                    <a:pt x="3106" y="410"/>
                  </a:lnTo>
                  <a:lnTo>
                    <a:pt x="3106" y="411"/>
                  </a:lnTo>
                  <a:lnTo>
                    <a:pt x="3107" y="412"/>
                  </a:lnTo>
                  <a:lnTo>
                    <a:pt x="3107" y="413"/>
                  </a:lnTo>
                  <a:lnTo>
                    <a:pt x="3108" y="413"/>
                  </a:lnTo>
                  <a:lnTo>
                    <a:pt x="3108" y="414"/>
                  </a:lnTo>
                  <a:lnTo>
                    <a:pt x="3109" y="415"/>
                  </a:lnTo>
                  <a:lnTo>
                    <a:pt x="3110" y="415"/>
                  </a:lnTo>
                  <a:lnTo>
                    <a:pt x="3111" y="416"/>
                  </a:lnTo>
                  <a:lnTo>
                    <a:pt x="3112" y="416"/>
                  </a:lnTo>
                  <a:lnTo>
                    <a:pt x="3113" y="416"/>
                  </a:lnTo>
                  <a:lnTo>
                    <a:pt x="3114" y="416"/>
                  </a:lnTo>
                  <a:lnTo>
                    <a:pt x="3117" y="422"/>
                  </a:lnTo>
                  <a:lnTo>
                    <a:pt x="3118" y="425"/>
                  </a:lnTo>
                  <a:lnTo>
                    <a:pt x="3119" y="428"/>
                  </a:lnTo>
                  <a:lnTo>
                    <a:pt x="3121" y="431"/>
                  </a:lnTo>
                  <a:lnTo>
                    <a:pt x="3122" y="433"/>
                  </a:lnTo>
                  <a:lnTo>
                    <a:pt x="3123" y="434"/>
                  </a:lnTo>
                  <a:lnTo>
                    <a:pt x="3124" y="436"/>
                  </a:lnTo>
                  <a:lnTo>
                    <a:pt x="3126" y="437"/>
                  </a:lnTo>
                  <a:lnTo>
                    <a:pt x="3127" y="438"/>
                  </a:lnTo>
                  <a:lnTo>
                    <a:pt x="3128" y="439"/>
                  </a:lnTo>
                  <a:lnTo>
                    <a:pt x="3131" y="441"/>
                  </a:lnTo>
                  <a:lnTo>
                    <a:pt x="3134" y="443"/>
                  </a:lnTo>
                  <a:lnTo>
                    <a:pt x="3137" y="444"/>
                  </a:lnTo>
                  <a:lnTo>
                    <a:pt x="3140" y="446"/>
                  </a:lnTo>
                  <a:lnTo>
                    <a:pt x="3143" y="447"/>
                  </a:lnTo>
                  <a:lnTo>
                    <a:pt x="3147" y="448"/>
                  </a:lnTo>
                  <a:lnTo>
                    <a:pt x="3154" y="449"/>
                  </a:lnTo>
                  <a:lnTo>
                    <a:pt x="3162" y="450"/>
                  </a:lnTo>
                  <a:lnTo>
                    <a:pt x="3171" y="451"/>
                  </a:lnTo>
                  <a:lnTo>
                    <a:pt x="3190" y="453"/>
                  </a:lnTo>
                  <a:lnTo>
                    <a:pt x="3204" y="453"/>
                  </a:lnTo>
                  <a:lnTo>
                    <a:pt x="3218" y="454"/>
                  </a:lnTo>
                  <a:lnTo>
                    <a:pt x="3235" y="455"/>
                  </a:lnTo>
                  <a:lnTo>
                    <a:pt x="3243" y="457"/>
                  </a:lnTo>
                  <a:lnTo>
                    <a:pt x="3252" y="458"/>
                  </a:lnTo>
                  <a:lnTo>
                    <a:pt x="3260" y="459"/>
                  </a:lnTo>
                  <a:lnTo>
                    <a:pt x="3267" y="459"/>
                  </a:lnTo>
                  <a:lnTo>
                    <a:pt x="3275" y="457"/>
                  </a:lnTo>
                  <a:lnTo>
                    <a:pt x="3282" y="455"/>
                  </a:lnTo>
                  <a:lnTo>
                    <a:pt x="3289" y="453"/>
                  </a:lnTo>
                  <a:lnTo>
                    <a:pt x="3297" y="449"/>
                  </a:lnTo>
                  <a:lnTo>
                    <a:pt x="3304" y="445"/>
                  </a:lnTo>
                  <a:lnTo>
                    <a:pt x="3311" y="441"/>
                  </a:lnTo>
                  <a:lnTo>
                    <a:pt x="3325" y="431"/>
                  </a:lnTo>
                  <a:lnTo>
                    <a:pt x="3339" y="420"/>
                  </a:lnTo>
                  <a:lnTo>
                    <a:pt x="3365" y="396"/>
                  </a:lnTo>
                  <a:lnTo>
                    <a:pt x="3366" y="395"/>
                  </a:lnTo>
                  <a:lnTo>
                    <a:pt x="3368" y="394"/>
                  </a:lnTo>
                  <a:lnTo>
                    <a:pt x="3369" y="393"/>
                  </a:lnTo>
                  <a:lnTo>
                    <a:pt x="3370" y="392"/>
                  </a:lnTo>
                  <a:lnTo>
                    <a:pt x="3372" y="391"/>
                  </a:lnTo>
                  <a:lnTo>
                    <a:pt x="3373" y="390"/>
                  </a:lnTo>
                  <a:lnTo>
                    <a:pt x="3377" y="388"/>
                  </a:lnTo>
                  <a:lnTo>
                    <a:pt x="3378" y="389"/>
                  </a:lnTo>
                  <a:lnTo>
                    <a:pt x="3379" y="390"/>
                  </a:lnTo>
                  <a:lnTo>
                    <a:pt x="3380" y="391"/>
                  </a:lnTo>
                  <a:lnTo>
                    <a:pt x="3381" y="391"/>
                  </a:lnTo>
                  <a:lnTo>
                    <a:pt x="3381" y="392"/>
                  </a:lnTo>
                  <a:lnTo>
                    <a:pt x="3382" y="392"/>
                  </a:lnTo>
                  <a:lnTo>
                    <a:pt x="3383" y="392"/>
                  </a:lnTo>
                  <a:lnTo>
                    <a:pt x="3384" y="392"/>
                  </a:lnTo>
                  <a:lnTo>
                    <a:pt x="3385" y="392"/>
                  </a:lnTo>
                  <a:lnTo>
                    <a:pt x="3386" y="392"/>
                  </a:lnTo>
                  <a:lnTo>
                    <a:pt x="3387" y="392"/>
                  </a:lnTo>
                  <a:lnTo>
                    <a:pt x="3388" y="391"/>
                  </a:lnTo>
                  <a:lnTo>
                    <a:pt x="3393" y="385"/>
                  </a:lnTo>
                  <a:lnTo>
                    <a:pt x="3397" y="379"/>
                  </a:lnTo>
                  <a:lnTo>
                    <a:pt x="3405" y="368"/>
                  </a:lnTo>
                  <a:lnTo>
                    <a:pt x="3406" y="368"/>
                  </a:lnTo>
                  <a:lnTo>
                    <a:pt x="3407" y="368"/>
                  </a:lnTo>
                  <a:lnTo>
                    <a:pt x="3408" y="367"/>
                  </a:lnTo>
                  <a:lnTo>
                    <a:pt x="3409" y="366"/>
                  </a:lnTo>
                  <a:lnTo>
                    <a:pt x="3409" y="365"/>
                  </a:lnTo>
                  <a:lnTo>
                    <a:pt x="3410" y="365"/>
                  </a:lnTo>
                  <a:lnTo>
                    <a:pt x="3411" y="365"/>
                  </a:lnTo>
                  <a:lnTo>
                    <a:pt x="3412" y="365"/>
                  </a:lnTo>
                  <a:lnTo>
                    <a:pt x="3413" y="365"/>
                  </a:lnTo>
                  <a:lnTo>
                    <a:pt x="3414" y="366"/>
                  </a:lnTo>
                  <a:lnTo>
                    <a:pt x="3416" y="366"/>
                  </a:lnTo>
                  <a:lnTo>
                    <a:pt x="3417" y="367"/>
                  </a:lnTo>
                  <a:lnTo>
                    <a:pt x="3420" y="368"/>
                  </a:lnTo>
                  <a:lnTo>
                    <a:pt x="3421" y="368"/>
                  </a:lnTo>
                  <a:lnTo>
                    <a:pt x="3422" y="368"/>
                  </a:lnTo>
                  <a:lnTo>
                    <a:pt x="3423" y="369"/>
                  </a:lnTo>
                  <a:lnTo>
                    <a:pt x="3424" y="370"/>
                  </a:lnTo>
                  <a:lnTo>
                    <a:pt x="3424" y="371"/>
                  </a:lnTo>
                  <a:lnTo>
                    <a:pt x="3424" y="372"/>
                  </a:lnTo>
                  <a:lnTo>
                    <a:pt x="3425" y="372"/>
                  </a:lnTo>
                  <a:lnTo>
                    <a:pt x="3425" y="373"/>
                  </a:lnTo>
                  <a:lnTo>
                    <a:pt x="3425" y="374"/>
                  </a:lnTo>
                  <a:lnTo>
                    <a:pt x="3425" y="376"/>
                  </a:lnTo>
                  <a:lnTo>
                    <a:pt x="3425" y="378"/>
                  </a:lnTo>
                  <a:lnTo>
                    <a:pt x="3425" y="382"/>
                  </a:lnTo>
                  <a:lnTo>
                    <a:pt x="3391" y="430"/>
                  </a:lnTo>
                  <a:lnTo>
                    <a:pt x="3391" y="431"/>
                  </a:lnTo>
                  <a:lnTo>
                    <a:pt x="3389" y="435"/>
                  </a:lnTo>
                  <a:lnTo>
                    <a:pt x="3387" y="440"/>
                  </a:lnTo>
                  <a:lnTo>
                    <a:pt x="3386" y="443"/>
                  </a:lnTo>
                  <a:lnTo>
                    <a:pt x="3385" y="447"/>
                  </a:lnTo>
                  <a:lnTo>
                    <a:pt x="3384" y="452"/>
                  </a:lnTo>
                  <a:lnTo>
                    <a:pt x="3383" y="456"/>
                  </a:lnTo>
                  <a:lnTo>
                    <a:pt x="3383" y="461"/>
                  </a:lnTo>
                  <a:lnTo>
                    <a:pt x="3383" y="467"/>
                  </a:lnTo>
                  <a:lnTo>
                    <a:pt x="3383" y="473"/>
                  </a:lnTo>
                  <a:lnTo>
                    <a:pt x="3384" y="479"/>
                  </a:lnTo>
                  <a:lnTo>
                    <a:pt x="3386" y="485"/>
                  </a:lnTo>
                  <a:lnTo>
                    <a:pt x="3388" y="492"/>
                  </a:lnTo>
                  <a:lnTo>
                    <a:pt x="3389" y="494"/>
                  </a:lnTo>
                  <a:lnTo>
                    <a:pt x="3390" y="496"/>
                  </a:lnTo>
                  <a:lnTo>
                    <a:pt x="3391" y="499"/>
                  </a:lnTo>
                  <a:lnTo>
                    <a:pt x="3394" y="502"/>
                  </a:lnTo>
                  <a:lnTo>
                    <a:pt x="3396" y="505"/>
                  </a:lnTo>
                  <a:lnTo>
                    <a:pt x="3408" y="520"/>
                  </a:lnTo>
                  <a:lnTo>
                    <a:pt x="3410" y="523"/>
                  </a:lnTo>
                  <a:lnTo>
                    <a:pt x="3420" y="532"/>
                  </a:lnTo>
                  <a:lnTo>
                    <a:pt x="3430" y="542"/>
                  </a:lnTo>
                  <a:lnTo>
                    <a:pt x="3435" y="547"/>
                  </a:lnTo>
                  <a:lnTo>
                    <a:pt x="3441" y="551"/>
                  </a:lnTo>
                  <a:lnTo>
                    <a:pt x="3447" y="556"/>
                  </a:lnTo>
                  <a:lnTo>
                    <a:pt x="3453" y="560"/>
                  </a:lnTo>
                  <a:lnTo>
                    <a:pt x="3453" y="561"/>
                  </a:lnTo>
                  <a:lnTo>
                    <a:pt x="3454" y="562"/>
                  </a:lnTo>
                  <a:lnTo>
                    <a:pt x="3454" y="563"/>
                  </a:lnTo>
                  <a:lnTo>
                    <a:pt x="3455" y="563"/>
                  </a:lnTo>
                  <a:lnTo>
                    <a:pt x="3457" y="564"/>
                  </a:lnTo>
                  <a:lnTo>
                    <a:pt x="3457" y="565"/>
                  </a:lnTo>
                  <a:lnTo>
                    <a:pt x="3458" y="565"/>
                  </a:lnTo>
                  <a:lnTo>
                    <a:pt x="3458" y="566"/>
                  </a:lnTo>
                  <a:lnTo>
                    <a:pt x="3501" y="599"/>
                  </a:lnTo>
                  <a:lnTo>
                    <a:pt x="3515" y="610"/>
                  </a:lnTo>
                  <a:lnTo>
                    <a:pt x="3520" y="614"/>
                  </a:lnTo>
                  <a:lnTo>
                    <a:pt x="3522" y="615"/>
                  </a:lnTo>
                  <a:lnTo>
                    <a:pt x="3523" y="616"/>
                  </a:lnTo>
                  <a:lnTo>
                    <a:pt x="3524" y="617"/>
                  </a:lnTo>
                  <a:lnTo>
                    <a:pt x="3525" y="617"/>
                  </a:lnTo>
                  <a:lnTo>
                    <a:pt x="3525" y="618"/>
                  </a:lnTo>
                  <a:lnTo>
                    <a:pt x="3526" y="618"/>
                  </a:lnTo>
                  <a:lnTo>
                    <a:pt x="3527" y="618"/>
                  </a:lnTo>
                  <a:lnTo>
                    <a:pt x="3528" y="618"/>
                  </a:lnTo>
                  <a:lnTo>
                    <a:pt x="3529" y="618"/>
                  </a:lnTo>
                  <a:lnTo>
                    <a:pt x="3530" y="618"/>
                  </a:lnTo>
                  <a:lnTo>
                    <a:pt x="3531" y="618"/>
                  </a:lnTo>
                  <a:lnTo>
                    <a:pt x="3532" y="618"/>
                  </a:lnTo>
                  <a:lnTo>
                    <a:pt x="3533" y="618"/>
                  </a:lnTo>
                  <a:lnTo>
                    <a:pt x="3534" y="617"/>
                  </a:lnTo>
                  <a:lnTo>
                    <a:pt x="3535" y="617"/>
                  </a:lnTo>
                  <a:lnTo>
                    <a:pt x="3535" y="616"/>
                  </a:lnTo>
                  <a:lnTo>
                    <a:pt x="3580" y="597"/>
                  </a:lnTo>
                  <a:lnTo>
                    <a:pt x="3581" y="597"/>
                  </a:lnTo>
                  <a:lnTo>
                    <a:pt x="3582" y="597"/>
                  </a:lnTo>
                  <a:lnTo>
                    <a:pt x="3583" y="596"/>
                  </a:lnTo>
                  <a:lnTo>
                    <a:pt x="3584" y="596"/>
                  </a:lnTo>
                  <a:lnTo>
                    <a:pt x="3584" y="595"/>
                  </a:lnTo>
                  <a:lnTo>
                    <a:pt x="3585" y="594"/>
                  </a:lnTo>
                  <a:lnTo>
                    <a:pt x="3585" y="593"/>
                  </a:lnTo>
                  <a:lnTo>
                    <a:pt x="3585" y="592"/>
                  </a:lnTo>
                  <a:lnTo>
                    <a:pt x="3585" y="591"/>
                  </a:lnTo>
                  <a:lnTo>
                    <a:pt x="3589" y="560"/>
                  </a:lnTo>
                  <a:lnTo>
                    <a:pt x="3589" y="554"/>
                  </a:lnTo>
                  <a:lnTo>
                    <a:pt x="3588" y="547"/>
                  </a:lnTo>
                  <a:lnTo>
                    <a:pt x="3586" y="540"/>
                  </a:lnTo>
                  <a:lnTo>
                    <a:pt x="3584" y="533"/>
                  </a:lnTo>
                  <a:lnTo>
                    <a:pt x="3582" y="526"/>
                  </a:lnTo>
                  <a:lnTo>
                    <a:pt x="3578" y="519"/>
                  </a:lnTo>
                  <a:lnTo>
                    <a:pt x="3574" y="513"/>
                  </a:lnTo>
                  <a:lnTo>
                    <a:pt x="3568" y="506"/>
                  </a:lnTo>
                  <a:lnTo>
                    <a:pt x="3564" y="502"/>
                  </a:lnTo>
                  <a:lnTo>
                    <a:pt x="3560" y="498"/>
                  </a:lnTo>
                  <a:lnTo>
                    <a:pt x="3555" y="495"/>
                  </a:lnTo>
                  <a:lnTo>
                    <a:pt x="3550" y="491"/>
                  </a:lnTo>
                  <a:lnTo>
                    <a:pt x="3526" y="475"/>
                  </a:lnTo>
                  <a:lnTo>
                    <a:pt x="3505" y="461"/>
                  </a:lnTo>
                  <a:lnTo>
                    <a:pt x="3496" y="455"/>
                  </a:lnTo>
                  <a:lnTo>
                    <a:pt x="3488" y="448"/>
                  </a:lnTo>
                  <a:lnTo>
                    <a:pt x="3485" y="445"/>
                  </a:lnTo>
                  <a:lnTo>
                    <a:pt x="3482" y="441"/>
                  </a:lnTo>
                  <a:lnTo>
                    <a:pt x="3480" y="438"/>
                  </a:lnTo>
                  <a:lnTo>
                    <a:pt x="3478" y="434"/>
                  </a:lnTo>
                  <a:lnTo>
                    <a:pt x="3477" y="431"/>
                  </a:lnTo>
                  <a:lnTo>
                    <a:pt x="3476" y="427"/>
                  </a:lnTo>
                  <a:lnTo>
                    <a:pt x="3475" y="423"/>
                  </a:lnTo>
                  <a:lnTo>
                    <a:pt x="3475" y="419"/>
                  </a:lnTo>
                  <a:lnTo>
                    <a:pt x="3475" y="418"/>
                  </a:lnTo>
                  <a:lnTo>
                    <a:pt x="3475" y="417"/>
                  </a:lnTo>
                  <a:lnTo>
                    <a:pt x="3476" y="416"/>
                  </a:lnTo>
                  <a:lnTo>
                    <a:pt x="3476" y="415"/>
                  </a:lnTo>
                  <a:lnTo>
                    <a:pt x="3477" y="414"/>
                  </a:lnTo>
                  <a:lnTo>
                    <a:pt x="3477" y="413"/>
                  </a:lnTo>
                  <a:lnTo>
                    <a:pt x="3478" y="412"/>
                  </a:lnTo>
                  <a:lnTo>
                    <a:pt x="3478" y="411"/>
                  </a:lnTo>
                  <a:lnTo>
                    <a:pt x="3478" y="410"/>
                  </a:lnTo>
                  <a:lnTo>
                    <a:pt x="3479" y="410"/>
                  </a:lnTo>
                  <a:lnTo>
                    <a:pt x="3480" y="409"/>
                  </a:lnTo>
                  <a:lnTo>
                    <a:pt x="3481" y="409"/>
                  </a:lnTo>
                  <a:lnTo>
                    <a:pt x="3482" y="409"/>
                  </a:lnTo>
                  <a:lnTo>
                    <a:pt x="3483" y="408"/>
                  </a:lnTo>
                  <a:lnTo>
                    <a:pt x="3484" y="408"/>
                  </a:lnTo>
                  <a:lnTo>
                    <a:pt x="3486" y="408"/>
                  </a:lnTo>
                  <a:lnTo>
                    <a:pt x="3489" y="408"/>
                  </a:lnTo>
                  <a:lnTo>
                    <a:pt x="3489" y="409"/>
                  </a:lnTo>
                  <a:lnTo>
                    <a:pt x="3489" y="410"/>
                  </a:lnTo>
                  <a:lnTo>
                    <a:pt x="3488" y="410"/>
                  </a:lnTo>
                  <a:lnTo>
                    <a:pt x="3488" y="411"/>
                  </a:lnTo>
                  <a:lnTo>
                    <a:pt x="3488" y="412"/>
                  </a:lnTo>
                  <a:lnTo>
                    <a:pt x="3488" y="413"/>
                  </a:lnTo>
                  <a:lnTo>
                    <a:pt x="3488" y="414"/>
                  </a:lnTo>
                  <a:lnTo>
                    <a:pt x="3489" y="415"/>
                  </a:lnTo>
                  <a:lnTo>
                    <a:pt x="3489" y="416"/>
                  </a:lnTo>
                  <a:lnTo>
                    <a:pt x="3490" y="416"/>
                  </a:lnTo>
                  <a:lnTo>
                    <a:pt x="3491" y="417"/>
                  </a:lnTo>
                  <a:lnTo>
                    <a:pt x="3492" y="417"/>
                  </a:lnTo>
                  <a:lnTo>
                    <a:pt x="3493" y="418"/>
                  </a:lnTo>
                  <a:lnTo>
                    <a:pt x="3494" y="418"/>
                  </a:lnTo>
                  <a:lnTo>
                    <a:pt x="3495" y="418"/>
                  </a:lnTo>
                  <a:lnTo>
                    <a:pt x="3496" y="418"/>
                  </a:lnTo>
                  <a:lnTo>
                    <a:pt x="3496" y="417"/>
                  </a:lnTo>
                  <a:lnTo>
                    <a:pt x="3497" y="417"/>
                  </a:lnTo>
                  <a:lnTo>
                    <a:pt x="3498" y="417"/>
                  </a:lnTo>
                  <a:lnTo>
                    <a:pt x="3498" y="416"/>
                  </a:lnTo>
                  <a:lnTo>
                    <a:pt x="3499" y="416"/>
                  </a:lnTo>
                  <a:lnTo>
                    <a:pt x="3500" y="415"/>
                  </a:lnTo>
                  <a:lnTo>
                    <a:pt x="3501" y="413"/>
                  </a:lnTo>
                  <a:lnTo>
                    <a:pt x="3502" y="412"/>
                  </a:lnTo>
                  <a:lnTo>
                    <a:pt x="3503" y="411"/>
                  </a:lnTo>
                  <a:lnTo>
                    <a:pt x="3504" y="410"/>
                  </a:lnTo>
                  <a:lnTo>
                    <a:pt x="3504" y="409"/>
                  </a:lnTo>
                  <a:lnTo>
                    <a:pt x="3505" y="409"/>
                  </a:lnTo>
                  <a:lnTo>
                    <a:pt x="3505" y="408"/>
                  </a:lnTo>
                  <a:lnTo>
                    <a:pt x="3506" y="408"/>
                  </a:lnTo>
                  <a:lnTo>
                    <a:pt x="3517" y="410"/>
                  </a:lnTo>
                  <a:lnTo>
                    <a:pt x="3528" y="412"/>
                  </a:lnTo>
                  <a:lnTo>
                    <a:pt x="3538" y="414"/>
                  </a:lnTo>
                  <a:lnTo>
                    <a:pt x="3546" y="416"/>
                  </a:lnTo>
                  <a:lnTo>
                    <a:pt x="3565" y="421"/>
                  </a:lnTo>
                  <a:lnTo>
                    <a:pt x="3573" y="423"/>
                  </a:lnTo>
                  <a:lnTo>
                    <a:pt x="3581" y="424"/>
                  </a:lnTo>
                  <a:lnTo>
                    <a:pt x="3584" y="424"/>
                  </a:lnTo>
                  <a:lnTo>
                    <a:pt x="3587" y="424"/>
                  </a:lnTo>
                  <a:lnTo>
                    <a:pt x="3590" y="424"/>
                  </a:lnTo>
                  <a:lnTo>
                    <a:pt x="3593" y="423"/>
                  </a:lnTo>
                  <a:lnTo>
                    <a:pt x="3595" y="423"/>
                  </a:lnTo>
                  <a:lnTo>
                    <a:pt x="3598" y="422"/>
                  </a:lnTo>
                  <a:lnTo>
                    <a:pt x="3600" y="421"/>
                  </a:lnTo>
                  <a:lnTo>
                    <a:pt x="3602" y="419"/>
                  </a:lnTo>
                  <a:lnTo>
                    <a:pt x="3605" y="417"/>
                  </a:lnTo>
                  <a:lnTo>
                    <a:pt x="3607" y="415"/>
                  </a:lnTo>
                  <a:lnTo>
                    <a:pt x="3608" y="414"/>
                  </a:lnTo>
                  <a:lnTo>
                    <a:pt x="3609" y="413"/>
                  </a:lnTo>
                  <a:lnTo>
                    <a:pt x="3610" y="411"/>
                  </a:lnTo>
                  <a:lnTo>
                    <a:pt x="3610" y="410"/>
                  </a:lnTo>
                  <a:lnTo>
                    <a:pt x="3611" y="408"/>
                  </a:lnTo>
                  <a:lnTo>
                    <a:pt x="3612" y="405"/>
                  </a:lnTo>
                  <a:lnTo>
                    <a:pt x="3612" y="403"/>
                  </a:lnTo>
                  <a:lnTo>
                    <a:pt x="3611" y="400"/>
                  </a:lnTo>
                  <a:lnTo>
                    <a:pt x="3611" y="398"/>
                  </a:lnTo>
                  <a:lnTo>
                    <a:pt x="3610" y="396"/>
                  </a:lnTo>
                  <a:lnTo>
                    <a:pt x="3609" y="394"/>
                  </a:lnTo>
                  <a:lnTo>
                    <a:pt x="3609" y="392"/>
                  </a:lnTo>
                  <a:lnTo>
                    <a:pt x="3605" y="385"/>
                  </a:lnTo>
                  <a:lnTo>
                    <a:pt x="3602" y="382"/>
                  </a:lnTo>
                  <a:lnTo>
                    <a:pt x="3603" y="382"/>
                  </a:lnTo>
                  <a:lnTo>
                    <a:pt x="3604" y="381"/>
                  </a:lnTo>
                  <a:lnTo>
                    <a:pt x="3605" y="381"/>
                  </a:lnTo>
                  <a:lnTo>
                    <a:pt x="3606" y="381"/>
                  </a:lnTo>
                  <a:lnTo>
                    <a:pt x="3608" y="381"/>
                  </a:lnTo>
                  <a:lnTo>
                    <a:pt x="3609" y="381"/>
                  </a:lnTo>
                  <a:lnTo>
                    <a:pt x="3613" y="381"/>
                  </a:lnTo>
                  <a:lnTo>
                    <a:pt x="3616" y="382"/>
                  </a:lnTo>
                  <a:lnTo>
                    <a:pt x="3620" y="383"/>
                  </a:lnTo>
                  <a:lnTo>
                    <a:pt x="3623" y="384"/>
                  </a:lnTo>
                  <a:lnTo>
                    <a:pt x="3624" y="385"/>
                  </a:lnTo>
                  <a:lnTo>
                    <a:pt x="3625" y="385"/>
                  </a:lnTo>
                  <a:lnTo>
                    <a:pt x="3636" y="387"/>
                  </a:lnTo>
                  <a:lnTo>
                    <a:pt x="3641" y="388"/>
                  </a:lnTo>
                  <a:lnTo>
                    <a:pt x="3646" y="388"/>
                  </a:lnTo>
                  <a:lnTo>
                    <a:pt x="3648" y="388"/>
                  </a:lnTo>
                  <a:lnTo>
                    <a:pt x="3650" y="388"/>
                  </a:lnTo>
                  <a:lnTo>
                    <a:pt x="3653" y="388"/>
                  </a:lnTo>
                  <a:lnTo>
                    <a:pt x="3655" y="387"/>
                  </a:lnTo>
                  <a:lnTo>
                    <a:pt x="3657" y="386"/>
                  </a:lnTo>
                  <a:lnTo>
                    <a:pt x="3659" y="385"/>
                  </a:lnTo>
                  <a:lnTo>
                    <a:pt x="3661" y="384"/>
                  </a:lnTo>
                  <a:lnTo>
                    <a:pt x="3662" y="382"/>
                  </a:lnTo>
                  <a:lnTo>
                    <a:pt x="3664" y="380"/>
                  </a:lnTo>
                  <a:lnTo>
                    <a:pt x="3666" y="378"/>
                  </a:lnTo>
                  <a:lnTo>
                    <a:pt x="3666" y="377"/>
                  </a:lnTo>
                  <a:lnTo>
                    <a:pt x="3667" y="376"/>
                  </a:lnTo>
                  <a:lnTo>
                    <a:pt x="3667" y="374"/>
                  </a:lnTo>
                  <a:lnTo>
                    <a:pt x="3668" y="373"/>
                  </a:lnTo>
                  <a:lnTo>
                    <a:pt x="3668" y="372"/>
                  </a:lnTo>
                  <a:lnTo>
                    <a:pt x="3668" y="370"/>
                  </a:lnTo>
                  <a:lnTo>
                    <a:pt x="3668" y="368"/>
                  </a:lnTo>
                  <a:lnTo>
                    <a:pt x="3668" y="366"/>
                  </a:lnTo>
                  <a:lnTo>
                    <a:pt x="3668" y="364"/>
                  </a:lnTo>
                  <a:lnTo>
                    <a:pt x="3667" y="362"/>
                  </a:lnTo>
                  <a:lnTo>
                    <a:pt x="3667" y="357"/>
                  </a:lnTo>
                  <a:lnTo>
                    <a:pt x="3666" y="352"/>
                  </a:lnTo>
                  <a:lnTo>
                    <a:pt x="3664" y="348"/>
                  </a:lnTo>
                  <a:lnTo>
                    <a:pt x="3662" y="344"/>
                  </a:lnTo>
                  <a:lnTo>
                    <a:pt x="3659" y="340"/>
                  </a:lnTo>
                  <a:lnTo>
                    <a:pt x="3656" y="336"/>
                  </a:lnTo>
                  <a:lnTo>
                    <a:pt x="3652" y="333"/>
                  </a:lnTo>
                  <a:lnTo>
                    <a:pt x="3648" y="330"/>
                  </a:lnTo>
                  <a:lnTo>
                    <a:pt x="3644" y="328"/>
                  </a:lnTo>
                  <a:lnTo>
                    <a:pt x="3639" y="325"/>
                  </a:lnTo>
                  <a:lnTo>
                    <a:pt x="3635" y="323"/>
                  </a:lnTo>
                  <a:lnTo>
                    <a:pt x="3631" y="322"/>
                  </a:lnTo>
                  <a:lnTo>
                    <a:pt x="3622" y="319"/>
                  </a:lnTo>
                  <a:lnTo>
                    <a:pt x="3618" y="318"/>
                  </a:lnTo>
                  <a:lnTo>
                    <a:pt x="3614" y="317"/>
                  </a:lnTo>
                  <a:lnTo>
                    <a:pt x="3614" y="316"/>
                  </a:lnTo>
                  <a:lnTo>
                    <a:pt x="3615" y="316"/>
                  </a:lnTo>
                  <a:lnTo>
                    <a:pt x="3615" y="315"/>
                  </a:lnTo>
                  <a:lnTo>
                    <a:pt x="3615" y="314"/>
                  </a:lnTo>
                  <a:lnTo>
                    <a:pt x="3616" y="313"/>
                  </a:lnTo>
                  <a:lnTo>
                    <a:pt x="3616" y="312"/>
                  </a:lnTo>
                  <a:lnTo>
                    <a:pt x="3617" y="311"/>
                  </a:lnTo>
                  <a:lnTo>
                    <a:pt x="3619" y="309"/>
                  </a:lnTo>
                  <a:lnTo>
                    <a:pt x="3621" y="308"/>
                  </a:lnTo>
                  <a:lnTo>
                    <a:pt x="3622" y="307"/>
                  </a:lnTo>
                  <a:lnTo>
                    <a:pt x="3624" y="306"/>
                  </a:lnTo>
                  <a:lnTo>
                    <a:pt x="3625" y="305"/>
                  </a:lnTo>
                  <a:lnTo>
                    <a:pt x="3627" y="305"/>
                  </a:lnTo>
                  <a:lnTo>
                    <a:pt x="3629" y="304"/>
                  </a:lnTo>
                  <a:lnTo>
                    <a:pt x="3633" y="304"/>
                  </a:lnTo>
                  <a:lnTo>
                    <a:pt x="3638" y="304"/>
                  </a:lnTo>
                  <a:lnTo>
                    <a:pt x="3642" y="305"/>
                  </a:lnTo>
                  <a:lnTo>
                    <a:pt x="3647" y="306"/>
                  </a:lnTo>
                  <a:lnTo>
                    <a:pt x="3652" y="307"/>
                  </a:lnTo>
                  <a:lnTo>
                    <a:pt x="3663" y="310"/>
                  </a:lnTo>
                  <a:lnTo>
                    <a:pt x="3674" y="314"/>
                  </a:lnTo>
                  <a:lnTo>
                    <a:pt x="3695" y="323"/>
                  </a:lnTo>
                  <a:lnTo>
                    <a:pt x="3708" y="328"/>
                  </a:lnTo>
                  <a:lnTo>
                    <a:pt x="3719" y="333"/>
                  </a:lnTo>
                  <a:lnTo>
                    <a:pt x="3731" y="337"/>
                  </a:lnTo>
                  <a:lnTo>
                    <a:pt x="3736" y="339"/>
                  </a:lnTo>
                  <a:lnTo>
                    <a:pt x="3741" y="340"/>
                  </a:lnTo>
                  <a:lnTo>
                    <a:pt x="3747" y="341"/>
                  </a:lnTo>
                  <a:lnTo>
                    <a:pt x="3753" y="341"/>
                  </a:lnTo>
                  <a:lnTo>
                    <a:pt x="3758" y="341"/>
                  </a:lnTo>
                  <a:lnTo>
                    <a:pt x="3760" y="341"/>
                  </a:lnTo>
                  <a:lnTo>
                    <a:pt x="3763" y="341"/>
                  </a:lnTo>
                  <a:lnTo>
                    <a:pt x="3765" y="340"/>
                  </a:lnTo>
                  <a:lnTo>
                    <a:pt x="3767" y="340"/>
                  </a:lnTo>
                  <a:lnTo>
                    <a:pt x="3769" y="339"/>
                  </a:lnTo>
                  <a:lnTo>
                    <a:pt x="3771" y="338"/>
                  </a:lnTo>
                  <a:lnTo>
                    <a:pt x="3772" y="337"/>
                  </a:lnTo>
                  <a:lnTo>
                    <a:pt x="3774" y="336"/>
                  </a:lnTo>
                  <a:lnTo>
                    <a:pt x="3776" y="335"/>
                  </a:lnTo>
                  <a:lnTo>
                    <a:pt x="3777" y="334"/>
                  </a:lnTo>
                  <a:lnTo>
                    <a:pt x="3779" y="332"/>
                  </a:lnTo>
                  <a:lnTo>
                    <a:pt x="3780" y="330"/>
                  </a:lnTo>
                  <a:lnTo>
                    <a:pt x="3781" y="328"/>
                  </a:lnTo>
                  <a:lnTo>
                    <a:pt x="3782" y="326"/>
                  </a:lnTo>
                  <a:lnTo>
                    <a:pt x="3782" y="323"/>
                  </a:lnTo>
                  <a:lnTo>
                    <a:pt x="3782" y="321"/>
                  </a:lnTo>
                  <a:lnTo>
                    <a:pt x="3782" y="319"/>
                  </a:lnTo>
                  <a:lnTo>
                    <a:pt x="3782" y="317"/>
                  </a:lnTo>
                  <a:lnTo>
                    <a:pt x="3782" y="313"/>
                  </a:lnTo>
                  <a:lnTo>
                    <a:pt x="3781" y="310"/>
                  </a:lnTo>
                  <a:lnTo>
                    <a:pt x="3781" y="308"/>
                  </a:lnTo>
                  <a:lnTo>
                    <a:pt x="3780" y="307"/>
                  </a:lnTo>
                  <a:lnTo>
                    <a:pt x="3780" y="306"/>
                  </a:lnTo>
                  <a:lnTo>
                    <a:pt x="3780" y="305"/>
                  </a:lnTo>
                  <a:lnTo>
                    <a:pt x="3780" y="304"/>
                  </a:lnTo>
                  <a:lnTo>
                    <a:pt x="3779" y="304"/>
                  </a:lnTo>
                  <a:lnTo>
                    <a:pt x="3779" y="303"/>
                  </a:lnTo>
                  <a:lnTo>
                    <a:pt x="3778" y="303"/>
                  </a:lnTo>
                  <a:lnTo>
                    <a:pt x="3778" y="302"/>
                  </a:lnTo>
                  <a:lnTo>
                    <a:pt x="3777" y="301"/>
                  </a:lnTo>
                  <a:lnTo>
                    <a:pt x="3777" y="300"/>
                  </a:lnTo>
                  <a:lnTo>
                    <a:pt x="3776" y="299"/>
                  </a:lnTo>
                  <a:lnTo>
                    <a:pt x="3774" y="297"/>
                  </a:lnTo>
                  <a:lnTo>
                    <a:pt x="3764" y="291"/>
                  </a:lnTo>
                  <a:lnTo>
                    <a:pt x="3750" y="283"/>
                  </a:lnTo>
                  <a:lnTo>
                    <a:pt x="3730" y="272"/>
                  </a:lnTo>
                  <a:lnTo>
                    <a:pt x="3705" y="260"/>
                  </a:lnTo>
                  <a:lnTo>
                    <a:pt x="3675" y="246"/>
                  </a:lnTo>
                  <a:lnTo>
                    <a:pt x="3641" y="232"/>
                  </a:lnTo>
                  <a:lnTo>
                    <a:pt x="3602" y="218"/>
                  </a:lnTo>
                  <a:lnTo>
                    <a:pt x="3600" y="218"/>
                  </a:lnTo>
                  <a:lnTo>
                    <a:pt x="3598" y="217"/>
                  </a:lnTo>
                  <a:lnTo>
                    <a:pt x="3593" y="216"/>
                  </a:lnTo>
                  <a:lnTo>
                    <a:pt x="3581" y="211"/>
                  </a:lnTo>
                  <a:lnTo>
                    <a:pt x="3568" y="205"/>
                  </a:lnTo>
                  <a:lnTo>
                    <a:pt x="3552" y="199"/>
                  </a:lnTo>
                  <a:lnTo>
                    <a:pt x="3494" y="175"/>
                  </a:lnTo>
                  <a:lnTo>
                    <a:pt x="3459" y="162"/>
                  </a:lnTo>
                  <a:lnTo>
                    <a:pt x="3423" y="150"/>
                  </a:lnTo>
                  <a:lnTo>
                    <a:pt x="3384" y="138"/>
                  </a:lnTo>
                  <a:lnTo>
                    <a:pt x="3344" y="128"/>
                  </a:lnTo>
                  <a:lnTo>
                    <a:pt x="3303" y="121"/>
                  </a:lnTo>
                  <a:lnTo>
                    <a:pt x="3261" y="117"/>
                  </a:lnTo>
                  <a:lnTo>
                    <a:pt x="3241" y="117"/>
                  </a:lnTo>
                  <a:lnTo>
                    <a:pt x="3222" y="118"/>
                  </a:lnTo>
                  <a:lnTo>
                    <a:pt x="3203" y="120"/>
                  </a:lnTo>
                  <a:lnTo>
                    <a:pt x="3185" y="123"/>
                  </a:lnTo>
                  <a:lnTo>
                    <a:pt x="3167" y="127"/>
                  </a:lnTo>
                  <a:lnTo>
                    <a:pt x="3150" y="132"/>
                  </a:lnTo>
                  <a:lnTo>
                    <a:pt x="3117" y="142"/>
                  </a:lnTo>
                  <a:lnTo>
                    <a:pt x="3112" y="144"/>
                  </a:lnTo>
                  <a:lnTo>
                    <a:pt x="3107" y="146"/>
                  </a:lnTo>
                  <a:lnTo>
                    <a:pt x="3096" y="149"/>
                  </a:lnTo>
                  <a:lnTo>
                    <a:pt x="3086" y="152"/>
                  </a:lnTo>
                  <a:lnTo>
                    <a:pt x="3075" y="154"/>
                  </a:lnTo>
                  <a:lnTo>
                    <a:pt x="3060" y="158"/>
                  </a:lnTo>
                  <a:lnTo>
                    <a:pt x="3045" y="161"/>
                  </a:lnTo>
                  <a:lnTo>
                    <a:pt x="3031" y="163"/>
                  </a:lnTo>
                  <a:lnTo>
                    <a:pt x="3018" y="164"/>
                  </a:lnTo>
                  <a:lnTo>
                    <a:pt x="2995" y="165"/>
                  </a:lnTo>
                  <a:lnTo>
                    <a:pt x="2979" y="165"/>
                  </a:lnTo>
                  <a:lnTo>
                    <a:pt x="2978" y="165"/>
                  </a:lnTo>
                  <a:lnTo>
                    <a:pt x="2977" y="165"/>
                  </a:lnTo>
                  <a:lnTo>
                    <a:pt x="2976" y="165"/>
                  </a:lnTo>
                  <a:lnTo>
                    <a:pt x="2975" y="165"/>
                  </a:lnTo>
                  <a:lnTo>
                    <a:pt x="2973" y="164"/>
                  </a:lnTo>
                  <a:lnTo>
                    <a:pt x="2970" y="163"/>
                  </a:lnTo>
                  <a:lnTo>
                    <a:pt x="2968" y="162"/>
                  </a:lnTo>
                  <a:lnTo>
                    <a:pt x="2966" y="161"/>
                  </a:lnTo>
                  <a:lnTo>
                    <a:pt x="2964" y="160"/>
                  </a:lnTo>
                  <a:lnTo>
                    <a:pt x="2962" y="159"/>
                  </a:lnTo>
                  <a:lnTo>
                    <a:pt x="2949" y="151"/>
                  </a:lnTo>
                  <a:lnTo>
                    <a:pt x="2938" y="144"/>
                  </a:lnTo>
                  <a:lnTo>
                    <a:pt x="2929" y="139"/>
                  </a:lnTo>
                  <a:lnTo>
                    <a:pt x="2921" y="135"/>
                  </a:lnTo>
                  <a:lnTo>
                    <a:pt x="2910" y="131"/>
                  </a:lnTo>
                  <a:lnTo>
                    <a:pt x="2907" y="129"/>
                  </a:lnTo>
                  <a:lnTo>
                    <a:pt x="2906" y="129"/>
                  </a:lnTo>
                  <a:lnTo>
                    <a:pt x="2905" y="128"/>
                  </a:lnTo>
                  <a:lnTo>
                    <a:pt x="2821" y="111"/>
                  </a:lnTo>
                  <a:lnTo>
                    <a:pt x="2820" y="111"/>
                  </a:lnTo>
                  <a:lnTo>
                    <a:pt x="2819" y="111"/>
                  </a:lnTo>
                  <a:lnTo>
                    <a:pt x="2816" y="110"/>
                  </a:lnTo>
                  <a:lnTo>
                    <a:pt x="2815" y="109"/>
                  </a:lnTo>
                  <a:lnTo>
                    <a:pt x="2813" y="109"/>
                  </a:lnTo>
                  <a:lnTo>
                    <a:pt x="2812" y="109"/>
                  </a:lnTo>
                  <a:lnTo>
                    <a:pt x="2811" y="108"/>
                  </a:lnTo>
                  <a:lnTo>
                    <a:pt x="2810" y="108"/>
                  </a:lnTo>
                  <a:lnTo>
                    <a:pt x="2809" y="108"/>
                  </a:lnTo>
                  <a:lnTo>
                    <a:pt x="2805" y="106"/>
                  </a:lnTo>
                  <a:lnTo>
                    <a:pt x="2799" y="104"/>
                  </a:lnTo>
                  <a:lnTo>
                    <a:pt x="2792" y="102"/>
                  </a:lnTo>
                  <a:lnTo>
                    <a:pt x="2788" y="101"/>
                  </a:lnTo>
                  <a:lnTo>
                    <a:pt x="2783" y="101"/>
                  </a:lnTo>
                  <a:lnTo>
                    <a:pt x="2779" y="100"/>
                  </a:lnTo>
                  <a:lnTo>
                    <a:pt x="2774" y="100"/>
                  </a:lnTo>
                  <a:lnTo>
                    <a:pt x="2768" y="100"/>
                  </a:lnTo>
                  <a:lnTo>
                    <a:pt x="2763" y="101"/>
                  </a:lnTo>
                  <a:lnTo>
                    <a:pt x="2757" y="102"/>
                  </a:lnTo>
                  <a:lnTo>
                    <a:pt x="2750" y="103"/>
                  </a:lnTo>
                  <a:lnTo>
                    <a:pt x="2736" y="106"/>
                  </a:lnTo>
                  <a:lnTo>
                    <a:pt x="2730" y="108"/>
                  </a:lnTo>
                  <a:lnTo>
                    <a:pt x="2725" y="110"/>
                  </a:lnTo>
                  <a:lnTo>
                    <a:pt x="2720" y="112"/>
                  </a:lnTo>
                  <a:lnTo>
                    <a:pt x="2715" y="114"/>
                  </a:lnTo>
                  <a:lnTo>
                    <a:pt x="2711" y="117"/>
                  </a:lnTo>
                  <a:lnTo>
                    <a:pt x="2708" y="119"/>
                  </a:lnTo>
                  <a:lnTo>
                    <a:pt x="2704" y="122"/>
                  </a:lnTo>
                  <a:lnTo>
                    <a:pt x="2701" y="125"/>
                  </a:lnTo>
                  <a:lnTo>
                    <a:pt x="2699" y="128"/>
                  </a:lnTo>
                  <a:lnTo>
                    <a:pt x="2696" y="131"/>
                  </a:lnTo>
                  <a:lnTo>
                    <a:pt x="2692" y="137"/>
                  </a:lnTo>
                  <a:lnTo>
                    <a:pt x="2685" y="148"/>
                  </a:lnTo>
                  <a:lnTo>
                    <a:pt x="2682" y="156"/>
                  </a:lnTo>
                  <a:lnTo>
                    <a:pt x="2680" y="159"/>
                  </a:lnTo>
                  <a:lnTo>
                    <a:pt x="2679" y="160"/>
                  </a:lnTo>
                  <a:lnTo>
                    <a:pt x="2678" y="161"/>
                  </a:lnTo>
                  <a:lnTo>
                    <a:pt x="2677" y="162"/>
                  </a:lnTo>
                  <a:lnTo>
                    <a:pt x="2676" y="163"/>
                  </a:lnTo>
                  <a:lnTo>
                    <a:pt x="2675" y="164"/>
                  </a:lnTo>
                  <a:lnTo>
                    <a:pt x="2674" y="165"/>
                  </a:lnTo>
                  <a:lnTo>
                    <a:pt x="2673" y="166"/>
                  </a:lnTo>
                  <a:lnTo>
                    <a:pt x="2671" y="167"/>
                  </a:lnTo>
                  <a:lnTo>
                    <a:pt x="2670" y="168"/>
                  </a:lnTo>
                  <a:lnTo>
                    <a:pt x="2668" y="168"/>
                  </a:lnTo>
                  <a:lnTo>
                    <a:pt x="2666" y="169"/>
                  </a:lnTo>
                  <a:lnTo>
                    <a:pt x="2664" y="169"/>
                  </a:lnTo>
                  <a:lnTo>
                    <a:pt x="2663" y="170"/>
                  </a:lnTo>
                  <a:lnTo>
                    <a:pt x="2661" y="170"/>
                  </a:lnTo>
                  <a:lnTo>
                    <a:pt x="2659" y="170"/>
                  </a:lnTo>
                  <a:lnTo>
                    <a:pt x="2657" y="170"/>
                  </a:lnTo>
                  <a:lnTo>
                    <a:pt x="2654" y="170"/>
                  </a:lnTo>
                  <a:lnTo>
                    <a:pt x="2654" y="168"/>
                  </a:lnTo>
                  <a:lnTo>
                    <a:pt x="2654" y="167"/>
                  </a:lnTo>
                  <a:lnTo>
                    <a:pt x="2653" y="165"/>
                  </a:lnTo>
                  <a:lnTo>
                    <a:pt x="2648" y="158"/>
                  </a:lnTo>
                  <a:lnTo>
                    <a:pt x="2641" y="149"/>
                  </a:lnTo>
                  <a:lnTo>
                    <a:pt x="2630" y="138"/>
                  </a:lnTo>
                  <a:lnTo>
                    <a:pt x="2617" y="126"/>
                  </a:lnTo>
                  <a:lnTo>
                    <a:pt x="2610" y="121"/>
                  </a:lnTo>
                  <a:lnTo>
                    <a:pt x="2602" y="115"/>
                  </a:lnTo>
                  <a:lnTo>
                    <a:pt x="2593" y="110"/>
                  </a:lnTo>
                  <a:lnTo>
                    <a:pt x="2584" y="105"/>
                  </a:lnTo>
                  <a:lnTo>
                    <a:pt x="2575" y="101"/>
                  </a:lnTo>
                  <a:lnTo>
                    <a:pt x="2564" y="97"/>
                  </a:lnTo>
                  <a:lnTo>
                    <a:pt x="2559" y="96"/>
                  </a:lnTo>
                  <a:lnTo>
                    <a:pt x="2553" y="95"/>
                  </a:lnTo>
                  <a:lnTo>
                    <a:pt x="2539" y="93"/>
                  </a:lnTo>
                  <a:lnTo>
                    <a:pt x="2524" y="92"/>
                  </a:lnTo>
                  <a:lnTo>
                    <a:pt x="2508" y="91"/>
                  </a:lnTo>
                  <a:lnTo>
                    <a:pt x="2431" y="91"/>
                  </a:lnTo>
                  <a:lnTo>
                    <a:pt x="2416" y="92"/>
                  </a:lnTo>
                  <a:lnTo>
                    <a:pt x="2400" y="93"/>
                  </a:lnTo>
                  <a:lnTo>
                    <a:pt x="2385" y="94"/>
                  </a:lnTo>
                  <a:lnTo>
                    <a:pt x="2369" y="94"/>
                  </a:lnTo>
                  <a:lnTo>
                    <a:pt x="2366" y="94"/>
                  </a:lnTo>
                  <a:lnTo>
                    <a:pt x="2350" y="94"/>
                  </a:lnTo>
                  <a:lnTo>
                    <a:pt x="2336" y="92"/>
                  </a:lnTo>
                  <a:lnTo>
                    <a:pt x="2324" y="91"/>
                  </a:lnTo>
                  <a:lnTo>
                    <a:pt x="2315" y="89"/>
                  </a:lnTo>
                  <a:lnTo>
                    <a:pt x="2311" y="87"/>
                  </a:lnTo>
                  <a:lnTo>
                    <a:pt x="2308" y="84"/>
                  </a:lnTo>
                  <a:lnTo>
                    <a:pt x="2301" y="79"/>
                  </a:lnTo>
                  <a:lnTo>
                    <a:pt x="2294" y="74"/>
                  </a:lnTo>
                  <a:lnTo>
                    <a:pt x="2291" y="72"/>
                  </a:lnTo>
                  <a:lnTo>
                    <a:pt x="2287" y="69"/>
                  </a:lnTo>
                  <a:lnTo>
                    <a:pt x="2280" y="63"/>
                  </a:lnTo>
                  <a:lnTo>
                    <a:pt x="2272" y="56"/>
                  </a:lnTo>
                  <a:lnTo>
                    <a:pt x="2263" y="50"/>
                  </a:lnTo>
                  <a:lnTo>
                    <a:pt x="2254" y="43"/>
                  </a:lnTo>
                  <a:lnTo>
                    <a:pt x="2243" y="37"/>
                  </a:lnTo>
                  <a:lnTo>
                    <a:pt x="2230" y="30"/>
                  </a:lnTo>
                  <a:lnTo>
                    <a:pt x="2216" y="23"/>
                  </a:lnTo>
                  <a:lnTo>
                    <a:pt x="2200" y="15"/>
                  </a:lnTo>
                  <a:lnTo>
                    <a:pt x="2189" y="11"/>
                  </a:lnTo>
                  <a:lnTo>
                    <a:pt x="2182" y="10"/>
                  </a:lnTo>
                  <a:lnTo>
                    <a:pt x="2175" y="8"/>
                  </a:lnTo>
                  <a:lnTo>
                    <a:pt x="2168" y="6"/>
                  </a:lnTo>
                  <a:lnTo>
                    <a:pt x="2160" y="5"/>
                  </a:lnTo>
                  <a:lnTo>
                    <a:pt x="2152" y="5"/>
                  </a:lnTo>
                  <a:lnTo>
                    <a:pt x="2143" y="4"/>
                  </a:lnTo>
                  <a:lnTo>
                    <a:pt x="2143" y="3"/>
                  </a:lnTo>
                  <a:lnTo>
                    <a:pt x="2143" y="2"/>
                  </a:lnTo>
                  <a:lnTo>
                    <a:pt x="2142" y="1"/>
                  </a:lnTo>
                  <a:lnTo>
                    <a:pt x="2142" y="0"/>
                  </a:lnTo>
                  <a:lnTo>
                    <a:pt x="2141" y="0"/>
                  </a:lnTo>
                  <a:lnTo>
                    <a:pt x="2140" y="0"/>
                  </a:lnTo>
                  <a:lnTo>
                    <a:pt x="2139" y="0"/>
                  </a:lnTo>
                  <a:lnTo>
                    <a:pt x="2138" y="0"/>
                  </a:lnTo>
                  <a:lnTo>
                    <a:pt x="2137" y="0"/>
                  </a:lnTo>
                  <a:lnTo>
                    <a:pt x="2136" y="1"/>
                  </a:lnTo>
                  <a:lnTo>
                    <a:pt x="2135" y="1"/>
                  </a:lnTo>
                  <a:lnTo>
                    <a:pt x="2134" y="1"/>
                  </a:lnTo>
                  <a:lnTo>
                    <a:pt x="2134" y="2"/>
                  </a:lnTo>
                  <a:lnTo>
                    <a:pt x="2133" y="2"/>
                  </a:lnTo>
                  <a:lnTo>
                    <a:pt x="2132" y="3"/>
                  </a:lnTo>
                  <a:lnTo>
                    <a:pt x="2132" y="4"/>
                  </a:lnTo>
                  <a:lnTo>
                    <a:pt x="2131" y="4"/>
                  </a:lnTo>
                  <a:lnTo>
                    <a:pt x="2130" y="4"/>
                  </a:lnTo>
                  <a:lnTo>
                    <a:pt x="2129" y="4"/>
                  </a:lnTo>
                  <a:lnTo>
                    <a:pt x="2101" y="4"/>
                  </a:lnTo>
                  <a:lnTo>
                    <a:pt x="2073" y="5"/>
                  </a:lnTo>
                  <a:lnTo>
                    <a:pt x="2046" y="8"/>
                  </a:lnTo>
                  <a:lnTo>
                    <a:pt x="2020" y="10"/>
                  </a:lnTo>
                  <a:lnTo>
                    <a:pt x="1979" y="17"/>
                  </a:lnTo>
                  <a:lnTo>
                    <a:pt x="1965" y="20"/>
                  </a:lnTo>
                  <a:lnTo>
                    <a:pt x="1957" y="21"/>
                  </a:lnTo>
                  <a:lnTo>
                    <a:pt x="1954" y="21"/>
                  </a:lnTo>
                  <a:lnTo>
                    <a:pt x="1866" y="50"/>
                  </a:lnTo>
                  <a:lnTo>
                    <a:pt x="1836" y="61"/>
                  </a:lnTo>
                  <a:lnTo>
                    <a:pt x="1808" y="73"/>
                  </a:lnTo>
                  <a:lnTo>
                    <a:pt x="1795" y="79"/>
                  </a:lnTo>
                  <a:lnTo>
                    <a:pt x="1785" y="85"/>
                  </a:lnTo>
                  <a:lnTo>
                    <a:pt x="1775" y="91"/>
                  </a:lnTo>
                  <a:lnTo>
                    <a:pt x="1768" y="97"/>
                  </a:lnTo>
                  <a:lnTo>
                    <a:pt x="1766" y="100"/>
                  </a:lnTo>
                  <a:lnTo>
                    <a:pt x="1764" y="102"/>
                  </a:lnTo>
                  <a:lnTo>
                    <a:pt x="1762" y="105"/>
                  </a:lnTo>
                  <a:lnTo>
                    <a:pt x="1760" y="108"/>
                  </a:lnTo>
                  <a:lnTo>
                    <a:pt x="1759" y="110"/>
                  </a:lnTo>
                  <a:lnTo>
                    <a:pt x="1758" y="113"/>
                  </a:lnTo>
                  <a:lnTo>
                    <a:pt x="1757" y="115"/>
                  </a:lnTo>
                  <a:lnTo>
                    <a:pt x="1757" y="118"/>
                  </a:lnTo>
                  <a:lnTo>
                    <a:pt x="1757" y="120"/>
                  </a:lnTo>
                  <a:lnTo>
                    <a:pt x="1757" y="123"/>
                  </a:lnTo>
                  <a:lnTo>
                    <a:pt x="1757" y="125"/>
                  </a:lnTo>
                  <a:lnTo>
                    <a:pt x="1757" y="128"/>
                  </a:lnTo>
                  <a:lnTo>
                    <a:pt x="1758" y="130"/>
                  </a:lnTo>
                  <a:lnTo>
                    <a:pt x="1758" y="133"/>
                  </a:lnTo>
                  <a:lnTo>
                    <a:pt x="1759" y="135"/>
                  </a:lnTo>
                  <a:lnTo>
                    <a:pt x="1760" y="137"/>
                  </a:lnTo>
                  <a:lnTo>
                    <a:pt x="1751" y="154"/>
                  </a:lnTo>
                  <a:lnTo>
                    <a:pt x="1751" y="155"/>
                  </a:lnTo>
                  <a:lnTo>
                    <a:pt x="1751" y="156"/>
                  </a:lnTo>
                  <a:lnTo>
                    <a:pt x="1751" y="157"/>
                  </a:lnTo>
                  <a:lnTo>
                    <a:pt x="1751" y="158"/>
                  </a:lnTo>
                  <a:lnTo>
                    <a:pt x="1751" y="159"/>
                  </a:lnTo>
                  <a:lnTo>
                    <a:pt x="1752" y="160"/>
                  </a:lnTo>
                  <a:lnTo>
                    <a:pt x="1752" y="161"/>
                  </a:lnTo>
                  <a:lnTo>
                    <a:pt x="1753" y="161"/>
                  </a:lnTo>
                  <a:lnTo>
                    <a:pt x="1753" y="162"/>
                  </a:lnTo>
                  <a:lnTo>
                    <a:pt x="1754" y="162"/>
                  </a:lnTo>
                  <a:lnTo>
                    <a:pt x="1754" y="163"/>
                  </a:lnTo>
                  <a:lnTo>
                    <a:pt x="1755" y="163"/>
                  </a:lnTo>
                  <a:lnTo>
                    <a:pt x="1756" y="163"/>
                  </a:lnTo>
                  <a:lnTo>
                    <a:pt x="1756" y="164"/>
                  </a:lnTo>
                  <a:lnTo>
                    <a:pt x="1757" y="164"/>
                  </a:lnTo>
                  <a:lnTo>
                    <a:pt x="1758" y="164"/>
                  </a:lnTo>
                  <a:lnTo>
                    <a:pt x="1759" y="164"/>
                  </a:lnTo>
                  <a:lnTo>
                    <a:pt x="1759" y="163"/>
                  </a:lnTo>
                  <a:lnTo>
                    <a:pt x="1760" y="163"/>
                  </a:lnTo>
                  <a:lnTo>
                    <a:pt x="1761" y="162"/>
                  </a:lnTo>
                  <a:lnTo>
                    <a:pt x="1762" y="161"/>
                  </a:lnTo>
                  <a:lnTo>
                    <a:pt x="1762" y="160"/>
                  </a:lnTo>
                  <a:lnTo>
                    <a:pt x="1762" y="159"/>
                  </a:lnTo>
                  <a:lnTo>
                    <a:pt x="1763" y="158"/>
                  </a:lnTo>
                  <a:lnTo>
                    <a:pt x="1763" y="157"/>
                  </a:lnTo>
                  <a:lnTo>
                    <a:pt x="1763" y="156"/>
                  </a:lnTo>
                  <a:lnTo>
                    <a:pt x="1764" y="155"/>
                  </a:lnTo>
                  <a:lnTo>
                    <a:pt x="1764" y="154"/>
                  </a:lnTo>
                  <a:lnTo>
                    <a:pt x="1765" y="154"/>
                  </a:lnTo>
                  <a:lnTo>
                    <a:pt x="1765" y="153"/>
                  </a:lnTo>
                  <a:lnTo>
                    <a:pt x="1765" y="152"/>
                  </a:lnTo>
                  <a:lnTo>
                    <a:pt x="1765" y="151"/>
                  </a:lnTo>
                  <a:lnTo>
                    <a:pt x="1765" y="154"/>
                  </a:lnTo>
                  <a:lnTo>
                    <a:pt x="1768" y="160"/>
                  </a:lnTo>
                  <a:lnTo>
                    <a:pt x="1771" y="165"/>
                  </a:lnTo>
                  <a:lnTo>
                    <a:pt x="1772" y="167"/>
                  </a:lnTo>
                  <a:lnTo>
                    <a:pt x="1772" y="170"/>
                  </a:lnTo>
                  <a:lnTo>
                    <a:pt x="1773" y="172"/>
                  </a:lnTo>
                  <a:lnTo>
                    <a:pt x="1773" y="174"/>
                  </a:lnTo>
                  <a:lnTo>
                    <a:pt x="1773" y="176"/>
                  </a:lnTo>
                  <a:lnTo>
                    <a:pt x="1773" y="177"/>
                  </a:lnTo>
                  <a:lnTo>
                    <a:pt x="1772" y="179"/>
                  </a:lnTo>
                  <a:lnTo>
                    <a:pt x="1771" y="181"/>
                  </a:lnTo>
                  <a:lnTo>
                    <a:pt x="1770" y="183"/>
                  </a:lnTo>
                  <a:lnTo>
                    <a:pt x="1769" y="184"/>
                  </a:lnTo>
                  <a:lnTo>
                    <a:pt x="1767" y="186"/>
                  </a:lnTo>
                  <a:lnTo>
                    <a:pt x="1765" y="187"/>
                  </a:lnTo>
                  <a:lnTo>
                    <a:pt x="1757" y="196"/>
                  </a:lnTo>
                  <a:lnTo>
                    <a:pt x="1750" y="202"/>
                  </a:lnTo>
                  <a:lnTo>
                    <a:pt x="1747" y="204"/>
                  </a:lnTo>
                  <a:lnTo>
                    <a:pt x="1745" y="206"/>
                  </a:lnTo>
                  <a:lnTo>
                    <a:pt x="1743" y="207"/>
                  </a:lnTo>
                  <a:lnTo>
                    <a:pt x="1741" y="207"/>
                  </a:lnTo>
                  <a:lnTo>
                    <a:pt x="1740" y="208"/>
                  </a:lnTo>
                  <a:lnTo>
                    <a:pt x="1739" y="208"/>
                  </a:lnTo>
                  <a:lnTo>
                    <a:pt x="1738" y="208"/>
                  </a:lnTo>
                  <a:lnTo>
                    <a:pt x="1737" y="208"/>
                  </a:lnTo>
                  <a:lnTo>
                    <a:pt x="1736" y="208"/>
                  </a:lnTo>
                  <a:lnTo>
                    <a:pt x="1735" y="208"/>
                  </a:lnTo>
                  <a:lnTo>
                    <a:pt x="1734" y="207"/>
                  </a:lnTo>
                  <a:lnTo>
                    <a:pt x="1732" y="206"/>
                  </a:lnTo>
                  <a:lnTo>
                    <a:pt x="1730" y="205"/>
                  </a:lnTo>
                  <a:lnTo>
                    <a:pt x="1726" y="202"/>
                  </a:lnTo>
                  <a:lnTo>
                    <a:pt x="1723" y="199"/>
                  </a:lnTo>
                  <a:lnTo>
                    <a:pt x="1722" y="199"/>
                  </a:lnTo>
                  <a:lnTo>
                    <a:pt x="1721" y="198"/>
                  </a:lnTo>
                  <a:lnTo>
                    <a:pt x="1721" y="197"/>
                  </a:lnTo>
                  <a:lnTo>
                    <a:pt x="1721" y="196"/>
                  </a:lnTo>
                  <a:lnTo>
                    <a:pt x="1720" y="194"/>
                  </a:lnTo>
                  <a:lnTo>
                    <a:pt x="1720" y="190"/>
                  </a:lnTo>
                  <a:lnTo>
                    <a:pt x="1721" y="189"/>
                  </a:lnTo>
                  <a:lnTo>
                    <a:pt x="1721" y="188"/>
                  </a:lnTo>
                  <a:lnTo>
                    <a:pt x="1722" y="188"/>
                  </a:lnTo>
                  <a:lnTo>
                    <a:pt x="1722" y="187"/>
                  </a:lnTo>
                  <a:lnTo>
                    <a:pt x="1723" y="187"/>
                  </a:lnTo>
                  <a:lnTo>
                    <a:pt x="1723" y="186"/>
                  </a:lnTo>
                  <a:lnTo>
                    <a:pt x="1723" y="185"/>
                  </a:lnTo>
                  <a:lnTo>
                    <a:pt x="1723" y="184"/>
                  </a:lnTo>
                  <a:lnTo>
                    <a:pt x="1723" y="183"/>
                  </a:lnTo>
                  <a:lnTo>
                    <a:pt x="1722" y="183"/>
                  </a:lnTo>
                  <a:lnTo>
                    <a:pt x="1722" y="182"/>
                  </a:lnTo>
                  <a:lnTo>
                    <a:pt x="1721" y="182"/>
                  </a:lnTo>
                  <a:lnTo>
                    <a:pt x="1720" y="182"/>
                  </a:lnTo>
                  <a:lnTo>
                    <a:pt x="1720" y="159"/>
                  </a:lnTo>
                  <a:lnTo>
                    <a:pt x="1721" y="134"/>
                  </a:lnTo>
                  <a:lnTo>
                    <a:pt x="1721" y="129"/>
                  </a:lnTo>
                  <a:lnTo>
                    <a:pt x="1720" y="124"/>
                  </a:lnTo>
                  <a:lnTo>
                    <a:pt x="1720" y="121"/>
                  </a:lnTo>
                  <a:lnTo>
                    <a:pt x="1719" y="119"/>
                  </a:lnTo>
                  <a:lnTo>
                    <a:pt x="1718" y="116"/>
                  </a:lnTo>
                  <a:lnTo>
                    <a:pt x="1717" y="114"/>
                  </a:lnTo>
                  <a:lnTo>
                    <a:pt x="1715" y="106"/>
                  </a:lnTo>
                  <a:lnTo>
                    <a:pt x="1713" y="99"/>
                  </a:lnTo>
                  <a:lnTo>
                    <a:pt x="1710" y="93"/>
                  </a:lnTo>
                  <a:lnTo>
                    <a:pt x="1707" y="88"/>
                  </a:lnTo>
                  <a:lnTo>
                    <a:pt x="1704" y="84"/>
                  </a:lnTo>
                  <a:lnTo>
                    <a:pt x="1701" y="81"/>
                  </a:lnTo>
                  <a:lnTo>
                    <a:pt x="1697" y="77"/>
                  </a:lnTo>
                  <a:lnTo>
                    <a:pt x="1696" y="75"/>
                  </a:lnTo>
                  <a:lnTo>
                    <a:pt x="1694" y="72"/>
                  </a:lnTo>
                  <a:lnTo>
                    <a:pt x="1691" y="69"/>
                  </a:lnTo>
                  <a:lnTo>
                    <a:pt x="1688" y="66"/>
                  </a:lnTo>
                  <a:lnTo>
                    <a:pt x="1685" y="64"/>
                  </a:lnTo>
                  <a:lnTo>
                    <a:pt x="1681" y="61"/>
                  </a:lnTo>
                  <a:lnTo>
                    <a:pt x="1677" y="59"/>
                  </a:lnTo>
                  <a:lnTo>
                    <a:pt x="1673" y="57"/>
                  </a:lnTo>
                  <a:lnTo>
                    <a:pt x="1668" y="55"/>
                  </a:lnTo>
                  <a:lnTo>
                    <a:pt x="1663" y="54"/>
                  </a:lnTo>
                  <a:lnTo>
                    <a:pt x="1657" y="53"/>
                  </a:lnTo>
                  <a:lnTo>
                    <a:pt x="1652" y="53"/>
                  </a:lnTo>
                  <a:lnTo>
                    <a:pt x="1645" y="53"/>
                  </a:lnTo>
                  <a:lnTo>
                    <a:pt x="1639" y="54"/>
                  </a:lnTo>
                  <a:lnTo>
                    <a:pt x="1632" y="56"/>
                  </a:lnTo>
                  <a:lnTo>
                    <a:pt x="1624" y="58"/>
                  </a:lnTo>
                  <a:lnTo>
                    <a:pt x="1618" y="60"/>
                  </a:lnTo>
                  <a:lnTo>
                    <a:pt x="1616" y="61"/>
                  </a:lnTo>
                  <a:lnTo>
                    <a:pt x="1613" y="63"/>
                  </a:lnTo>
                  <a:lnTo>
                    <a:pt x="1611" y="64"/>
                  </a:lnTo>
                  <a:lnTo>
                    <a:pt x="1609" y="66"/>
                  </a:lnTo>
                  <a:lnTo>
                    <a:pt x="1607" y="67"/>
                  </a:lnTo>
                  <a:lnTo>
                    <a:pt x="1605" y="69"/>
                  </a:lnTo>
                  <a:lnTo>
                    <a:pt x="1603" y="71"/>
                  </a:lnTo>
                  <a:lnTo>
                    <a:pt x="1601" y="73"/>
                  </a:lnTo>
                  <a:lnTo>
                    <a:pt x="1600" y="75"/>
                  </a:lnTo>
                  <a:lnTo>
                    <a:pt x="1598" y="77"/>
                  </a:lnTo>
                  <a:lnTo>
                    <a:pt x="1596" y="81"/>
                  </a:lnTo>
                  <a:lnTo>
                    <a:pt x="1593" y="86"/>
                  </a:lnTo>
                  <a:lnTo>
                    <a:pt x="1592" y="90"/>
                  </a:lnTo>
                  <a:lnTo>
                    <a:pt x="1592" y="94"/>
                  </a:lnTo>
                  <a:lnTo>
                    <a:pt x="1592" y="98"/>
                  </a:lnTo>
                  <a:lnTo>
                    <a:pt x="1592" y="101"/>
                  </a:lnTo>
                  <a:lnTo>
                    <a:pt x="1592" y="105"/>
                  </a:lnTo>
                  <a:lnTo>
                    <a:pt x="1593" y="108"/>
                  </a:lnTo>
                  <a:lnTo>
                    <a:pt x="1594" y="112"/>
                  </a:lnTo>
                  <a:lnTo>
                    <a:pt x="1595" y="115"/>
                  </a:lnTo>
                  <a:lnTo>
                    <a:pt x="1597" y="121"/>
                  </a:lnTo>
                  <a:lnTo>
                    <a:pt x="1599" y="126"/>
                  </a:lnTo>
                  <a:lnTo>
                    <a:pt x="1601" y="129"/>
                  </a:lnTo>
                  <a:lnTo>
                    <a:pt x="1602" y="130"/>
                  </a:lnTo>
                  <a:lnTo>
                    <a:pt x="1602" y="131"/>
                  </a:lnTo>
                  <a:lnTo>
                    <a:pt x="1602" y="132"/>
                  </a:lnTo>
                  <a:lnTo>
                    <a:pt x="1603" y="132"/>
                  </a:lnTo>
                  <a:lnTo>
                    <a:pt x="1603" y="133"/>
                  </a:lnTo>
                  <a:lnTo>
                    <a:pt x="1603" y="134"/>
                  </a:lnTo>
                  <a:lnTo>
                    <a:pt x="1604" y="134"/>
                  </a:lnTo>
                  <a:lnTo>
                    <a:pt x="1605" y="134"/>
                  </a:lnTo>
                  <a:lnTo>
                    <a:pt x="1606" y="134"/>
                  </a:lnTo>
                  <a:lnTo>
                    <a:pt x="1607" y="134"/>
                  </a:lnTo>
                  <a:lnTo>
                    <a:pt x="1608" y="134"/>
                  </a:lnTo>
                  <a:lnTo>
                    <a:pt x="1609" y="135"/>
                  </a:lnTo>
                  <a:lnTo>
                    <a:pt x="1611" y="136"/>
                  </a:lnTo>
                  <a:lnTo>
                    <a:pt x="1613" y="138"/>
                  </a:lnTo>
                  <a:lnTo>
                    <a:pt x="1616" y="140"/>
                  </a:lnTo>
                  <a:lnTo>
                    <a:pt x="1617" y="141"/>
                  </a:lnTo>
                  <a:lnTo>
                    <a:pt x="1618" y="142"/>
                  </a:lnTo>
                  <a:lnTo>
                    <a:pt x="1619" y="144"/>
                  </a:lnTo>
                  <a:lnTo>
                    <a:pt x="1620" y="145"/>
                  </a:lnTo>
                  <a:lnTo>
                    <a:pt x="1621" y="147"/>
                  </a:lnTo>
                  <a:lnTo>
                    <a:pt x="1621" y="148"/>
                  </a:lnTo>
                  <a:lnTo>
                    <a:pt x="1621" y="154"/>
                  </a:lnTo>
                  <a:lnTo>
                    <a:pt x="1621" y="155"/>
                  </a:lnTo>
                  <a:lnTo>
                    <a:pt x="1621" y="156"/>
                  </a:lnTo>
                  <a:lnTo>
                    <a:pt x="1620" y="156"/>
                  </a:lnTo>
                  <a:lnTo>
                    <a:pt x="1619" y="156"/>
                  </a:lnTo>
                  <a:lnTo>
                    <a:pt x="1618" y="156"/>
                  </a:lnTo>
                  <a:lnTo>
                    <a:pt x="1618" y="157"/>
                  </a:lnTo>
                  <a:lnTo>
                    <a:pt x="1617" y="158"/>
                  </a:lnTo>
                  <a:lnTo>
                    <a:pt x="1617" y="159"/>
                  </a:lnTo>
                  <a:lnTo>
                    <a:pt x="1616" y="160"/>
                  </a:lnTo>
                  <a:lnTo>
                    <a:pt x="1615" y="162"/>
                  </a:lnTo>
                  <a:lnTo>
                    <a:pt x="1613" y="164"/>
                  </a:lnTo>
                  <a:lnTo>
                    <a:pt x="1610" y="167"/>
                  </a:lnTo>
                  <a:lnTo>
                    <a:pt x="1609" y="168"/>
                  </a:lnTo>
                  <a:lnTo>
                    <a:pt x="1608" y="169"/>
                  </a:lnTo>
                  <a:lnTo>
                    <a:pt x="1607" y="170"/>
                  </a:lnTo>
                  <a:lnTo>
                    <a:pt x="1602" y="171"/>
                  </a:lnTo>
                  <a:lnTo>
                    <a:pt x="1595" y="170"/>
                  </a:lnTo>
                  <a:lnTo>
                    <a:pt x="1580" y="169"/>
                  </a:lnTo>
                  <a:lnTo>
                    <a:pt x="1562" y="167"/>
                  </a:lnTo>
                  <a:lnTo>
                    <a:pt x="1544" y="164"/>
                  </a:lnTo>
                  <a:lnTo>
                    <a:pt x="1480" y="151"/>
                  </a:lnTo>
                  <a:lnTo>
                    <a:pt x="1457" y="145"/>
                  </a:lnTo>
                  <a:lnTo>
                    <a:pt x="1437" y="141"/>
                  </a:lnTo>
                  <a:lnTo>
                    <a:pt x="1421" y="138"/>
                  </a:lnTo>
                  <a:lnTo>
                    <a:pt x="1415" y="137"/>
                  </a:lnTo>
                  <a:lnTo>
                    <a:pt x="1410" y="137"/>
                  </a:lnTo>
                  <a:lnTo>
                    <a:pt x="1407" y="137"/>
                  </a:lnTo>
                  <a:lnTo>
                    <a:pt x="1403" y="138"/>
                  </a:lnTo>
                  <a:lnTo>
                    <a:pt x="1399" y="139"/>
                  </a:lnTo>
                  <a:lnTo>
                    <a:pt x="1394" y="140"/>
                  </a:lnTo>
                  <a:lnTo>
                    <a:pt x="1386" y="142"/>
                  </a:lnTo>
                  <a:lnTo>
                    <a:pt x="1378" y="146"/>
                  </a:lnTo>
                  <a:lnTo>
                    <a:pt x="1369" y="150"/>
                  </a:lnTo>
                  <a:lnTo>
                    <a:pt x="1361" y="155"/>
                  </a:lnTo>
                  <a:lnTo>
                    <a:pt x="1353" y="160"/>
                  </a:lnTo>
                  <a:lnTo>
                    <a:pt x="1345" y="165"/>
                  </a:lnTo>
                  <a:lnTo>
                    <a:pt x="1335" y="172"/>
                  </a:lnTo>
                  <a:lnTo>
                    <a:pt x="1330" y="175"/>
                  </a:lnTo>
                  <a:lnTo>
                    <a:pt x="1325" y="178"/>
                  </a:lnTo>
                  <a:lnTo>
                    <a:pt x="1320" y="180"/>
                  </a:lnTo>
                  <a:lnTo>
                    <a:pt x="1317" y="181"/>
                  </a:lnTo>
                  <a:lnTo>
                    <a:pt x="1315" y="182"/>
                  </a:lnTo>
                  <a:lnTo>
                    <a:pt x="1313" y="182"/>
                  </a:lnTo>
                  <a:lnTo>
                    <a:pt x="1311" y="183"/>
                  </a:lnTo>
                  <a:lnTo>
                    <a:pt x="1310" y="183"/>
                  </a:lnTo>
                  <a:lnTo>
                    <a:pt x="1309" y="182"/>
                  </a:lnTo>
                  <a:lnTo>
                    <a:pt x="1308" y="182"/>
                  </a:lnTo>
                  <a:lnTo>
                    <a:pt x="1307" y="182"/>
                  </a:lnTo>
                  <a:lnTo>
                    <a:pt x="1306" y="182"/>
                  </a:lnTo>
                  <a:lnTo>
                    <a:pt x="1306" y="181"/>
                  </a:lnTo>
                  <a:lnTo>
                    <a:pt x="1306" y="180"/>
                  </a:lnTo>
                  <a:lnTo>
                    <a:pt x="1307" y="178"/>
                  </a:lnTo>
                  <a:lnTo>
                    <a:pt x="1308" y="173"/>
                  </a:lnTo>
                  <a:lnTo>
                    <a:pt x="1309" y="166"/>
                  </a:lnTo>
                  <a:lnTo>
                    <a:pt x="1309" y="162"/>
                  </a:lnTo>
                  <a:lnTo>
                    <a:pt x="1308" y="160"/>
                  </a:lnTo>
                  <a:lnTo>
                    <a:pt x="1308" y="157"/>
                  </a:lnTo>
                  <a:lnTo>
                    <a:pt x="1308" y="155"/>
                  </a:lnTo>
                  <a:lnTo>
                    <a:pt x="1307" y="153"/>
                  </a:lnTo>
                  <a:lnTo>
                    <a:pt x="1306" y="150"/>
                  </a:lnTo>
                  <a:lnTo>
                    <a:pt x="1305" y="148"/>
                  </a:lnTo>
                  <a:lnTo>
                    <a:pt x="1304" y="145"/>
                  </a:lnTo>
                  <a:lnTo>
                    <a:pt x="1302" y="142"/>
                  </a:lnTo>
                  <a:lnTo>
                    <a:pt x="1300" y="140"/>
                  </a:lnTo>
                  <a:lnTo>
                    <a:pt x="1297" y="137"/>
                  </a:lnTo>
                  <a:lnTo>
                    <a:pt x="1293" y="133"/>
                  </a:lnTo>
                  <a:lnTo>
                    <a:pt x="1291" y="132"/>
                  </a:lnTo>
                  <a:lnTo>
                    <a:pt x="1289" y="130"/>
                  </a:lnTo>
                  <a:lnTo>
                    <a:pt x="1287" y="129"/>
                  </a:lnTo>
                  <a:lnTo>
                    <a:pt x="1286" y="128"/>
                  </a:lnTo>
                  <a:lnTo>
                    <a:pt x="1284" y="128"/>
                  </a:lnTo>
                  <a:lnTo>
                    <a:pt x="1282" y="127"/>
                  </a:lnTo>
                  <a:lnTo>
                    <a:pt x="1281" y="127"/>
                  </a:lnTo>
                  <a:lnTo>
                    <a:pt x="1279" y="127"/>
                  </a:lnTo>
                  <a:lnTo>
                    <a:pt x="1278" y="127"/>
                  </a:lnTo>
                  <a:lnTo>
                    <a:pt x="1276" y="127"/>
                  </a:lnTo>
                  <a:lnTo>
                    <a:pt x="1275" y="127"/>
                  </a:lnTo>
                  <a:lnTo>
                    <a:pt x="1274" y="127"/>
                  </a:lnTo>
                  <a:lnTo>
                    <a:pt x="1273" y="128"/>
                  </a:lnTo>
                  <a:lnTo>
                    <a:pt x="1271" y="128"/>
                  </a:lnTo>
                  <a:lnTo>
                    <a:pt x="1269" y="129"/>
                  </a:lnTo>
                  <a:lnTo>
                    <a:pt x="1268" y="130"/>
                  </a:lnTo>
                  <a:lnTo>
                    <a:pt x="1266" y="131"/>
                  </a:lnTo>
                  <a:lnTo>
                    <a:pt x="1264" y="132"/>
                  </a:lnTo>
                  <a:lnTo>
                    <a:pt x="1263" y="134"/>
                  </a:lnTo>
                  <a:lnTo>
                    <a:pt x="1261" y="135"/>
                  </a:lnTo>
                  <a:lnTo>
                    <a:pt x="1260" y="137"/>
                  </a:lnTo>
                  <a:lnTo>
                    <a:pt x="1259" y="138"/>
                  </a:lnTo>
                  <a:lnTo>
                    <a:pt x="1258" y="140"/>
                  </a:lnTo>
                  <a:lnTo>
                    <a:pt x="1257" y="141"/>
                  </a:lnTo>
                  <a:lnTo>
                    <a:pt x="1256" y="144"/>
                  </a:lnTo>
                  <a:lnTo>
                    <a:pt x="1255" y="146"/>
                  </a:lnTo>
                  <a:lnTo>
                    <a:pt x="1255" y="147"/>
                  </a:lnTo>
                  <a:lnTo>
                    <a:pt x="1254" y="148"/>
                  </a:lnTo>
                  <a:lnTo>
                    <a:pt x="1240" y="185"/>
                  </a:lnTo>
                  <a:lnTo>
                    <a:pt x="1240" y="186"/>
                  </a:lnTo>
                  <a:lnTo>
                    <a:pt x="1240" y="187"/>
                  </a:lnTo>
                  <a:lnTo>
                    <a:pt x="1238" y="189"/>
                  </a:lnTo>
                  <a:lnTo>
                    <a:pt x="1237" y="191"/>
                  </a:lnTo>
                  <a:lnTo>
                    <a:pt x="1235" y="193"/>
                  </a:lnTo>
                  <a:lnTo>
                    <a:pt x="1234" y="195"/>
                  </a:lnTo>
                  <a:lnTo>
                    <a:pt x="1232" y="196"/>
                  </a:lnTo>
                  <a:lnTo>
                    <a:pt x="1227" y="200"/>
                  </a:lnTo>
                  <a:lnTo>
                    <a:pt x="1228" y="199"/>
                  </a:lnTo>
                  <a:lnTo>
                    <a:pt x="1229" y="197"/>
                  </a:lnTo>
                  <a:lnTo>
                    <a:pt x="1230" y="195"/>
                  </a:lnTo>
                  <a:lnTo>
                    <a:pt x="1231" y="193"/>
                  </a:lnTo>
                  <a:lnTo>
                    <a:pt x="1232" y="190"/>
                  </a:lnTo>
                  <a:lnTo>
                    <a:pt x="1232" y="188"/>
                  </a:lnTo>
                  <a:lnTo>
                    <a:pt x="1232" y="185"/>
                  </a:lnTo>
                  <a:lnTo>
                    <a:pt x="1232" y="182"/>
                  </a:lnTo>
                  <a:lnTo>
                    <a:pt x="1232" y="178"/>
                  </a:lnTo>
                  <a:lnTo>
                    <a:pt x="1231" y="174"/>
                  </a:lnTo>
                  <a:lnTo>
                    <a:pt x="1229" y="170"/>
                  </a:lnTo>
                  <a:lnTo>
                    <a:pt x="1226" y="166"/>
                  </a:lnTo>
                  <a:lnTo>
                    <a:pt x="1222" y="162"/>
                  </a:lnTo>
                  <a:lnTo>
                    <a:pt x="1218" y="158"/>
                  </a:lnTo>
                  <a:lnTo>
                    <a:pt x="1208" y="150"/>
                  </a:lnTo>
                  <a:lnTo>
                    <a:pt x="1196" y="142"/>
                  </a:lnTo>
                  <a:lnTo>
                    <a:pt x="1182" y="134"/>
                  </a:lnTo>
                  <a:lnTo>
                    <a:pt x="1153" y="120"/>
                  </a:lnTo>
                  <a:lnTo>
                    <a:pt x="1122" y="107"/>
                  </a:lnTo>
                  <a:lnTo>
                    <a:pt x="1094" y="97"/>
                  </a:lnTo>
                  <a:lnTo>
                    <a:pt x="1060" y="86"/>
                  </a:lnTo>
                  <a:lnTo>
                    <a:pt x="1048" y="83"/>
                  </a:lnTo>
                  <a:lnTo>
                    <a:pt x="1034" y="81"/>
                  </a:lnTo>
                  <a:lnTo>
                    <a:pt x="1003" y="79"/>
                  </a:lnTo>
                  <a:lnTo>
                    <a:pt x="969" y="78"/>
                  </a:lnTo>
                  <a:lnTo>
                    <a:pt x="935" y="78"/>
                  </a:lnTo>
                  <a:lnTo>
                    <a:pt x="851" y="83"/>
                  </a:lnTo>
                  <a:lnTo>
                    <a:pt x="848" y="83"/>
                  </a:lnTo>
                  <a:lnTo>
                    <a:pt x="841" y="86"/>
                  </a:lnTo>
                  <a:lnTo>
                    <a:pt x="828" y="91"/>
                  </a:lnTo>
                  <a:lnTo>
                    <a:pt x="792" y="106"/>
                  </a:lnTo>
                  <a:lnTo>
                    <a:pt x="754" y="124"/>
                  </a:lnTo>
                  <a:lnTo>
                    <a:pt x="739" y="132"/>
                  </a:lnTo>
                  <a:lnTo>
                    <a:pt x="732" y="136"/>
                  </a:lnTo>
                  <a:lnTo>
                    <a:pt x="727" y="139"/>
                  </a:lnTo>
                  <a:lnTo>
                    <a:pt x="725" y="141"/>
                  </a:lnTo>
                  <a:lnTo>
                    <a:pt x="723" y="143"/>
                  </a:lnTo>
                  <a:lnTo>
                    <a:pt x="721" y="145"/>
                  </a:lnTo>
                  <a:lnTo>
                    <a:pt x="720" y="147"/>
                  </a:lnTo>
                  <a:lnTo>
                    <a:pt x="718" y="150"/>
                  </a:lnTo>
                  <a:lnTo>
                    <a:pt x="716" y="152"/>
                  </a:lnTo>
                  <a:lnTo>
                    <a:pt x="714" y="157"/>
                  </a:lnTo>
                  <a:lnTo>
                    <a:pt x="711" y="163"/>
                  </a:lnTo>
                  <a:lnTo>
                    <a:pt x="709" y="168"/>
                  </a:lnTo>
                  <a:lnTo>
                    <a:pt x="704" y="179"/>
                  </a:lnTo>
                  <a:lnTo>
                    <a:pt x="700" y="191"/>
                  </a:lnTo>
                  <a:lnTo>
                    <a:pt x="698" y="197"/>
                  </a:lnTo>
                  <a:lnTo>
                    <a:pt x="695" y="201"/>
                  </a:lnTo>
                  <a:lnTo>
                    <a:pt x="694" y="204"/>
                  </a:lnTo>
                  <a:lnTo>
                    <a:pt x="693" y="206"/>
                  </a:lnTo>
                  <a:lnTo>
                    <a:pt x="691" y="207"/>
                  </a:lnTo>
                  <a:lnTo>
                    <a:pt x="690" y="209"/>
                  </a:lnTo>
                  <a:lnTo>
                    <a:pt x="688" y="210"/>
                  </a:lnTo>
                  <a:lnTo>
                    <a:pt x="686" y="212"/>
                  </a:lnTo>
                  <a:lnTo>
                    <a:pt x="684" y="213"/>
                  </a:lnTo>
                  <a:lnTo>
                    <a:pt x="682" y="213"/>
                  </a:lnTo>
                  <a:lnTo>
                    <a:pt x="658" y="221"/>
                  </a:lnTo>
                  <a:lnTo>
                    <a:pt x="632" y="230"/>
                  </a:lnTo>
                  <a:lnTo>
                    <a:pt x="602" y="241"/>
                  </a:lnTo>
                  <a:lnTo>
                    <a:pt x="600" y="241"/>
                  </a:lnTo>
                  <a:lnTo>
                    <a:pt x="600" y="242"/>
                  </a:lnTo>
                  <a:lnTo>
                    <a:pt x="598" y="243"/>
                  </a:lnTo>
                  <a:lnTo>
                    <a:pt x="594" y="246"/>
                  </a:lnTo>
                  <a:lnTo>
                    <a:pt x="589" y="250"/>
                  </a:lnTo>
                  <a:lnTo>
                    <a:pt x="583" y="255"/>
                  </a:lnTo>
                  <a:lnTo>
                    <a:pt x="577" y="261"/>
                  </a:lnTo>
                  <a:lnTo>
                    <a:pt x="574" y="264"/>
                  </a:lnTo>
                  <a:lnTo>
                    <a:pt x="571" y="267"/>
                  </a:lnTo>
                  <a:lnTo>
                    <a:pt x="569" y="270"/>
                  </a:lnTo>
                  <a:lnTo>
                    <a:pt x="567" y="274"/>
                  </a:lnTo>
                  <a:lnTo>
                    <a:pt x="565" y="278"/>
                  </a:lnTo>
                  <a:lnTo>
                    <a:pt x="563" y="281"/>
                  </a:lnTo>
                  <a:lnTo>
                    <a:pt x="562" y="285"/>
                  </a:lnTo>
                  <a:lnTo>
                    <a:pt x="561" y="289"/>
                  </a:lnTo>
                  <a:lnTo>
                    <a:pt x="560" y="293"/>
                  </a:lnTo>
                  <a:lnTo>
                    <a:pt x="559" y="297"/>
                  </a:lnTo>
                  <a:lnTo>
                    <a:pt x="559" y="301"/>
                  </a:lnTo>
                  <a:lnTo>
                    <a:pt x="559" y="305"/>
                  </a:lnTo>
                  <a:lnTo>
                    <a:pt x="559" y="309"/>
                  </a:lnTo>
                  <a:lnTo>
                    <a:pt x="560" y="313"/>
                  </a:lnTo>
                  <a:lnTo>
                    <a:pt x="560" y="317"/>
                  </a:lnTo>
                  <a:lnTo>
                    <a:pt x="561" y="320"/>
                  </a:lnTo>
                  <a:lnTo>
                    <a:pt x="563" y="324"/>
                  </a:lnTo>
                  <a:lnTo>
                    <a:pt x="564" y="326"/>
                  </a:lnTo>
                  <a:lnTo>
                    <a:pt x="566" y="329"/>
                  </a:lnTo>
                  <a:lnTo>
                    <a:pt x="568" y="330"/>
                  </a:lnTo>
                  <a:lnTo>
                    <a:pt x="569" y="331"/>
                  </a:lnTo>
                  <a:lnTo>
                    <a:pt x="570" y="332"/>
                  </a:lnTo>
                  <a:lnTo>
                    <a:pt x="571" y="333"/>
                  </a:lnTo>
                  <a:lnTo>
                    <a:pt x="573" y="334"/>
                  </a:lnTo>
                  <a:lnTo>
                    <a:pt x="574" y="334"/>
                  </a:lnTo>
                  <a:lnTo>
                    <a:pt x="576" y="335"/>
                  </a:lnTo>
                  <a:lnTo>
                    <a:pt x="577" y="335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4" y="337"/>
                  </a:lnTo>
                  <a:lnTo>
                    <a:pt x="587" y="337"/>
                  </a:lnTo>
                  <a:lnTo>
                    <a:pt x="590" y="337"/>
                  </a:lnTo>
                  <a:lnTo>
                    <a:pt x="594" y="337"/>
                  </a:lnTo>
                  <a:lnTo>
                    <a:pt x="599" y="337"/>
                  </a:lnTo>
                  <a:lnTo>
                    <a:pt x="601" y="337"/>
                  </a:lnTo>
                  <a:lnTo>
                    <a:pt x="603" y="338"/>
                  </a:lnTo>
                  <a:lnTo>
                    <a:pt x="606" y="338"/>
                  </a:lnTo>
                  <a:lnTo>
                    <a:pt x="608" y="338"/>
                  </a:lnTo>
                  <a:lnTo>
                    <a:pt x="611" y="339"/>
                  </a:lnTo>
                  <a:lnTo>
                    <a:pt x="614" y="340"/>
                  </a:lnTo>
                  <a:lnTo>
                    <a:pt x="615" y="341"/>
                  </a:lnTo>
                  <a:lnTo>
                    <a:pt x="615" y="342"/>
                  </a:lnTo>
                  <a:lnTo>
                    <a:pt x="616" y="342"/>
                  </a:lnTo>
                  <a:lnTo>
                    <a:pt x="616" y="343"/>
                  </a:lnTo>
                  <a:lnTo>
                    <a:pt x="616" y="344"/>
                  </a:lnTo>
                  <a:lnTo>
                    <a:pt x="617" y="345"/>
                  </a:lnTo>
                  <a:lnTo>
                    <a:pt x="617" y="348"/>
                  </a:lnTo>
                  <a:lnTo>
                    <a:pt x="617" y="350"/>
                  </a:lnTo>
                  <a:lnTo>
                    <a:pt x="617" y="352"/>
                  </a:lnTo>
                  <a:lnTo>
                    <a:pt x="617" y="357"/>
                  </a:lnTo>
                  <a:lnTo>
                    <a:pt x="617" y="363"/>
                  </a:lnTo>
                  <a:lnTo>
                    <a:pt x="618" y="369"/>
                  </a:lnTo>
                  <a:lnTo>
                    <a:pt x="619" y="376"/>
                  </a:lnTo>
                  <a:lnTo>
                    <a:pt x="619" y="379"/>
                  </a:lnTo>
                  <a:lnTo>
                    <a:pt x="620" y="383"/>
                  </a:lnTo>
                  <a:lnTo>
                    <a:pt x="621" y="386"/>
                  </a:lnTo>
                  <a:lnTo>
                    <a:pt x="623" y="389"/>
                  </a:lnTo>
                  <a:lnTo>
                    <a:pt x="625" y="392"/>
                  </a:lnTo>
                  <a:lnTo>
                    <a:pt x="627" y="395"/>
                  </a:lnTo>
                  <a:lnTo>
                    <a:pt x="629" y="397"/>
                  </a:lnTo>
                  <a:lnTo>
                    <a:pt x="632" y="399"/>
                  </a:lnTo>
                  <a:lnTo>
                    <a:pt x="636" y="401"/>
                  </a:lnTo>
                  <a:lnTo>
                    <a:pt x="639" y="402"/>
                  </a:lnTo>
                  <a:lnTo>
                    <a:pt x="643" y="403"/>
                  </a:lnTo>
                  <a:lnTo>
                    <a:pt x="647" y="403"/>
                  </a:lnTo>
                  <a:lnTo>
                    <a:pt x="650" y="403"/>
                  </a:lnTo>
                  <a:lnTo>
                    <a:pt x="653" y="402"/>
                  </a:lnTo>
                  <a:lnTo>
                    <a:pt x="657" y="402"/>
                  </a:lnTo>
                  <a:lnTo>
                    <a:pt x="660" y="401"/>
                  </a:lnTo>
                  <a:lnTo>
                    <a:pt x="662" y="400"/>
                  </a:lnTo>
                  <a:lnTo>
                    <a:pt x="665" y="399"/>
                  </a:lnTo>
                  <a:lnTo>
                    <a:pt x="671" y="397"/>
                  </a:lnTo>
                  <a:lnTo>
                    <a:pt x="676" y="394"/>
                  </a:lnTo>
                  <a:lnTo>
                    <a:pt x="680" y="391"/>
                  </a:lnTo>
                  <a:lnTo>
                    <a:pt x="684" y="388"/>
                  </a:lnTo>
                  <a:lnTo>
                    <a:pt x="691" y="384"/>
                  </a:lnTo>
                  <a:lnTo>
                    <a:pt x="694" y="382"/>
                  </a:lnTo>
                  <a:lnTo>
                    <a:pt x="697" y="380"/>
                  </a:lnTo>
                  <a:lnTo>
                    <a:pt x="701" y="378"/>
                  </a:lnTo>
                  <a:lnTo>
                    <a:pt x="702" y="378"/>
                  </a:lnTo>
                  <a:lnTo>
                    <a:pt x="704" y="377"/>
                  </a:lnTo>
                  <a:lnTo>
                    <a:pt x="705" y="377"/>
                  </a:lnTo>
                  <a:lnTo>
                    <a:pt x="707" y="376"/>
                  </a:lnTo>
                  <a:lnTo>
                    <a:pt x="709" y="376"/>
                  </a:lnTo>
                  <a:lnTo>
                    <a:pt x="710" y="376"/>
                  </a:lnTo>
                  <a:lnTo>
                    <a:pt x="711" y="376"/>
                  </a:lnTo>
                  <a:lnTo>
                    <a:pt x="711" y="377"/>
                  </a:lnTo>
                  <a:lnTo>
                    <a:pt x="712" y="378"/>
                  </a:lnTo>
                  <a:lnTo>
                    <a:pt x="712" y="379"/>
                  </a:lnTo>
                  <a:lnTo>
                    <a:pt x="713" y="379"/>
                  </a:lnTo>
                  <a:lnTo>
                    <a:pt x="713" y="380"/>
                  </a:lnTo>
                  <a:lnTo>
                    <a:pt x="713" y="381"/>
                  </a:lnTo>
                  <a:lnTo>
                    <a:pt x="713" y="382"/>
                  </a:lnTo>
                  <a:lnTo>
                    <a:pt x="713" y="383"/>
                  </a:lnTo>
                  <a:lnTo>
                    <a:pt x="712" y="383"/>
                  </a:lnTo>
                  <a:lnTo>
                    <a:pt x="712" y="384"/>
                  </a:lnTo>
                  <a:lnTo>
                    <a:pt x="712" y="385"/>
                  </a:lnTo>
                  <a:lnTo>
                    <a:pt x="712" y="386"/>
                  </a:lnTo>
                  <a:lnTo>
                    <a:pt x="711" y="386"/>
                  </a:lnTo>
                  <a:lnTo>
                    <a:pt x="711" y="387"/>
                  </a:lnTo>
                  <a:lnTo>
                    <a:pt x="711" y="388"/>
                  </a:lnTo>
                  <a:lnTo>
                    <a:pt x="712" y="389"/>
                  </a:lnTo>
                  <a:lnTo>
                    <a:pt x="712" y="390"/>
                  </a:lnTo>
                  <a:lnTo>
                    <a:pt x="713" y="390"/>
                  </a:lnTo>
                  <a:lnTo>
                    <a:pt x="713" y="391"/>
                  </a:lnTo>
                  <a:lnTo>
                    <a:pt x="714" y="391"/>
                  </a:lnTo>
                  <a:lnTo>
                    <a:pt x="715" y="391"/>
                  </a:lnTo>
                  <a:lnTo>
                    <a:pt x="715" y="411"/>
                  </a:lnTo>
                  <a:lnTo>
                    <a:pt x="715" y="424"/>
                  </a:lnTo>
                  <a:lnTo>
                    <a:pt x="713" y="436"/>
                  </a:lnTo>
                  <a:lnTo>
                    <a:pt x="701" y="436"/>
                  </a:lnTo>
                  <a:lnTo>
                    <a:pt x="648" y="424"/>
                  </a:lnTo>
                  <a:lnTo>
                    <a:pt x="645" y="424"/>
                  </a:lnTo>
                  <a:lnTo>
                    <a:pt x="638" y="424"/>
                  </a:lnTo>
                  <a:lnTo>
                    <a:pt x="621" y="425"/>
                  </a:lnTo>
                  <a:lnTo>
                    <a:pt x="611" y="426"/>
                  </a:lnTo>
                  <a:lnTo>
                    <a:pt x="601" y="428"/>
                  </a:lnTo>
                  <a:lnTo>
                    <a:pt x="590" y="430"/>
                  </a:lnTo>
                  <a:lnTo>
                    <a:pt x="580" y="433"/>
                  </a:lnTo>
                  <a:lnTo>
                    <a:pt x="578" y="434"/>
                  </a:lnTo>
                  <a:lnTo>
                    <a:pt x="575" y="436"/>
                  </a:lnTo>
                  <a:lnTo>
                    <a:pt x="573" y="437"/>
                  </a:lnTo>
                  <a:lnTo>
                    <a:pt x="570" y="439"/>
                  </a:lnTo>
                  <a:lnTo>
                    <a:pt x="568" y="441"/>
                  </a:lnTo>
                  <a:lnTo>
                    <a:pt x="566" y="443"/>
                  </a:lnTo>
                  <a:lnTo>
                    <a:pt x="562" y="448"/>
                  </a:lnTo>
                  <a:lnTo>
                    <a:pt x="557" y="453"/>
                  </a:lnTo>
                  <a:lnTo>
                    <a:pt x="554" y="458"/>
                  </a:lnTo>
                  <a:lnTo>
                    <a:pt x="550" y="464"/>
                  </a:lnTo>
                  <a:lnTo>
                    <a:pt x="546" y="470"/>
                  </a:lnTo>
                  <a:lnTo>
                    <a:pt x="546" y="469"/>
                  </a:lnTo>
                  <a:lnTo>
                    <a:pt x="546" y="468"/>
                  </a:lnTo>
                  <a:lnTo>
                    <a:pt x="546" y="467"/>
                  </a:lnTo>
                  <a:lnTo>
                    <a:pt x="545" y="466"/>
                  </a:lnTo>
                  <a:lnTo>
                    <a:pt x="543" y="464"/>
                  </a:lnTo>
                  <a:lnTo>
                    <a:pt x="542" y="462"/>
                  </a:lnTo>
                  <a:lnTo>
                    <a:pt x="540" y="459"/>
                  </a:lnTo>
                  <a:lnTo>
                    <a:pt x="538" y="457"/>
                  </a:lnTo>
                  <a:lnTo>
                    <a:pt x="536" y="455"/>
                  </a:lnTo>
                  <a:lnTo>
                    <a:pt x="533" y="453"/>
                  </a:lnTo>
                  <a:lnTo>
                    <a:pt x="530" y="452"/>
                  </a:lnTo>
                  <a:lnTo>
                    <a:pt x="528" y="450"/>
                  </a:lnTo>
                  <a:lnTo>
                    <a:pt x="525" y="449"/>
                  </a:lnTo>
                  <a:lnTo>
                    <a:pt x="522" y="448"/>
                  </a:lnTo>
                  <a:lnTo>
                    <a:pt x="520" y="447"/>
                  </a:lnTo>
                  <a:lnTo>
                    <a:pt x="514" y="445"/>
                  </a:lnTo>
                  <a:lnTo>
                    <a:pt x="509" y="444"/>
                  </a:lnTo>
                  <a:lnTo>
                    <a:pt x="507" y="444"/>
                  </a:lnTo>
                  <a:lnTo>
                    <a:pt x="504" y="444"/>
                  </a:lnTo>
                  <a:lnTo>
                    <a:pt x="487" y="424"/>
                  </a:lnTo>
                  <a:lnTo>
                    <a:pt x="487" y="423"/>
                  </a:lnTo>
                  <a:lnTo>
                    <a:pt x="485" y="421"/>
                  </a:lnTo>
                  <a:lnTo>
                    <a:pt x="482" y="418"/>
                  </a:lnTo>
                  <a:lnTo>
                    <a:pt x="479" y="413"/>
                  </a:lnTo>
                  <a:lnTo>
                    <a:pt x="475" y="406"/>
                  </a:lnTo>
                  <a:lnTo>
                    <a:pt x="471" y="398"/>
                  </a:lnTo>
                  <a:lnTo>
                    <a:pt x="466" y="389"/>
                  </a:lnTo>
                  <a:lnTo>
                    <a:pt x="461" y="379"/>
                  </a:lnTo>
                  <a:lnTo>
                    <a:pt x="461" y="375"/>
                  </a:lnTo>
                  <a:lnTo>
                    <a:pt x="460" y="371"/>
                  </a:lnTo>
                  <a:lnTo>
                    <a:pt x="460" y="364"/>
                  </a:lnTo>
                  <a:lnTo>
                    <a:pt x="459" y="357"/>
                  </a:lnTo>
                  <a:lnTo>
                    <a:pt x="459" y="348"/>
                  </a:lnTo>
                  <a:lnTo>
                    <a:pt x="460" y="343"/>
                  </a:lnTo>
                  <a:lnTo>
                    <a:pt x="460" y="337"/>
                  </a:lnTo>
                  <a:lnTo>
                    <a:pt x="460" y="334"/>
                  </a:lnTo>
                  <a:lnTo>
                    <a:pt x="460" y="332"/>
                  </a:lnTo>
                  <a:lnTo>
                    <a:pt x="460" y="329"/>
                  </a:lnTo>
                  <a:lnTo>
                    <a:pt x="459" y="326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8"/>
                  </a:lnTo>
                  <a:lnTo>
                    <a:pt x="454" y="315"/>
                  </a:lnTo>
                  <a:lnTo>
                    <a:pt x="452" y="313"/>
                  </a:lnTo>
                  <a:lnTo>
                    <a:pt x="450" y="311"/>
                  </a:lnTo>
                  <a:lnTo>
                    <a:pt x="447" y="308"/>
                  </a:lnTo>
                  <a:lnTo>
                    <a:pt x="444" y="306"/>
                  </a:lnTo>
                  <a:lnTo>
                    <a:pt x="440" y="304"/>
                  </a:lnTo>
                  <a:lnTo>
                    <a:pt x="435" y="303"/>
                  </a:lnTo>
                  <a:lnTo>
                    <a:pt x="430" y="303"/>
                  </a:lnTo>
                  <a:lnTo>
                    <a:pt x="425" y="303"/>
                  </a:lnTo>
                  <a:lnTo>
                    <a:pt x="420" y="303"/>
                  </a:lnTo>
                  <a:lnTo>
                    <a:pt x="415" y="303"/>
                  </a:lnTo>
                  <a:lnTo>
                    <a:pt x="410" y="304"/>
                  </a:lnTo>
                  <a:lnTo>
                    <a:pt x="405" y="305"/>
                  </a:lnTo>
                  <a:lnTo>
                    <a:pt x="396" y="308"/>
                  </a:lnTo>
                  <a:lnTo>
                    <a:pt x="389" y="311"/>
                  </a:lnTo>
                  <a:lnTo>
                    <a:pt x="380" y="314"/>
                  </a:lnTo>
                  <a:lnTo>
                    <a:pt x="379" y="314"/>
                  </a:lnTo>
                  <a:lnTo>
                    <a:pt x="379" y="315"/>
                  </a:lnTo>
                  <a:lnTo>
                    <a:pt x="378" y="315"/>
                  </a:lnTo>
                  <a:lnTo>
                    <a:pt x="378" y="316"/>
                  </a:lnTo>
                  <a:lnTo>
                    <a:pt x="378" y="317"/>
                  </a:lnTo>
                  <a:lnTo>
                    <a:pt x="377" y="317"/>
                  </a:lnTo>
                  <a:lnTo>
                    <a:pt x="360" y="340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60" y="345"/>
                  </a:lnTo>
                  <a:lnTo>
                    <a:pt x="359" y="347"/>
                  </a:lnTo>
                  <a:lnTo>
                    <a:pt x="358" y="351"/>
                  </a:lnTo>
                  <a:lnTo>
                    <a:pt x="357" y="355"/>
                  </a:lnTo>
                  <a:lnTo>
                    <a:pt x="356" y="360"/>
                  </a:lnTo>
                  <a:lnTo>
                    <a:pt x="355" y="363"/>
                  </a:lnTo>
                  <a:lnTo>
                    <a:pt x="355" y="365"/>
                  </a:lnTo>
                  <a:lnTo>
                    <a:pt x="356" y="368"/>
                  </a:lnTo>
                  <a:lnTo>
                    <a:pt x="356" y="371"/>
                  </a:lnTo>
                  <a:lnTo>
                    <a:pt x="356" y="374"/>
                  </a:lnTo>
                  <a:lnTo>
                    <a:pt x="357" y="376"/>
                  </a:lnTo>
                  <a:lnTo>
                    <a:pt x="356" y="376"/>
                  </a:lnTo>
                  <a:lnTo>
                    <a:pt x="353" y="376"/>
                  </a:lnTo>
                  <a:lnTo>
                    <a:pt x="349" y="376"/>
                  </a:lnTo>
                  <a:lnTo>
                    <a:pt x="342" y="377"/>
                  </a:lnTo>
                  <a:lnTo>
                    <a:pt x="335" y="378"/>
                  </a:lnTo>
                  <a:lnTo>
                    <a:pt x="326" y="379"/>
                  </a:lnTo>
                  <a:lnTo>
                    <a:pt x="317" y="382"/>
                  </a:lnTo>
                  <a:lnTo>
                    <a:pt x="306" y="385"/>
                  </a:lnTo>
                  <a:lnTo>
                    <a:pt x="301" y="388"/>
                  </a:lnTo>
                  <a:lnTo>
                    <a:pt x="297" y="391"/>
                  </a:lnTo>
                  <a:lnTo>
                    <a:pt x="292" y="394"/>
                  </a:lnTo>
                  <a:lnTo>
                    <a:pt x="289" y="398"/>
                  </a:lnTo>
                  <a:lnTo>
                    <a:pt x="285" y="403"/>
                  </a:lnTo>
                  <a:lnTo>
                    <a:pt x="282" y="407"/>
                  </a:lnTo>
                  <a:lnTo>
                    <a:pt x="279" y="412"/>
                  </a:lnTo>
                  <a:lnTo>
                    <a:pt x="276" y="417"/>
                  </a:lnTo>
                  <a:lnTo>
                    <a:pt x="272" y="426"/>
                  </a:lnTo>
                  <a:lnTo>
                    <a:pt x="268" y="434"/>
                  </a:lnTo>
                  <a:lnTo>
                    <a:pt x="266" y="441"/>
                  </a:lnTo>
                  <a:lnTo>
                    <a:pt x="265" y="443"/>
                  </a:lnTo>
                  <a:lnTo>
                    <a:pt x="264" y="444"/>
                  </a:lnTo>
                  <a:lnTo>
                    <a:pt x="264" y="447"/>
                  </a:lnTo>
                  <a:lnTo>
                    <a:pt x="264" y="481"/>
                  </a:lnTo>
                  <a:lnTo>
                    <a:pt x="264" y="487"/>
                  </a:lnTo>
                  <a:lnTo>
                    <a:pt x="265" y="488"/>
                  </a:lnTo>
                  <a:lnTo>
                    <a:pt x="265" y="489"/>
                  </a:lnTo>
                  <a:lnTo>
                    <a:pt x="266" y="490"/>
                  </a:lnTo>
                  <a:lnTo>
                    <a:pt x="266" y="491"/>
                  </a:lnTo>
                  <a:lnTo>
                    <a:pt x="267" y="493"/>
                  </a:lnTo>
                  <a:lnTo>
                    <a:pt x="268" y="494"/>
                  </a:lnTo>
                  <a:lnTo>
                    <a:pt x="269" y="495"/>
                  </a:lnTo>
                  <a:lnTo>
                    <a:pt x="271" y="496"/>
                  </a:lnTo>
                  <a:lnTo>
                    <a:pt x="273" y="497"/>
                  </a:lnTo>
                  <a:lnTo>
                    <a:pt x="275" y="498"/>
                  </a:lnTo>
                  <a:lnTo>
                    <a:pt x="277" y="499"/>
                  </a:lnTo>
                  <a:lnTo>
                    <a:pt x="280" y="500"/>
                  </a:lnTo>
                  <a:lnTo>
                    <a:pt x="283" y="501"/>
                  </a:lnTo>
                  <a:lnTo>
                    <a:pt x="286" y="501"/>
                  </a:lnTo>
                  <a:lnTo>
                    <a:pt x="289" y="501"/>
                  </a:lnTo>
                  <a:lnTo>
                    <a:pt x="292" y="501"/>
                  </a:lnTo>
                  <a:lnTo>
                    <a:pt x="295" y="501"/>
                  </a:lnTo>
                  <a:lnTo>
                    <a:pt x="298" y="500"/>
                  </a:lnTo>
                  <a:lnTo>
                    <a:pt x="302" y="499"/>
                  </a:lnTo>
                  <a:lnTo>
                    <a:pt x="309" y="497"/>
                  </a:lnTo>
                  <a:lnTo>
                    <a:pt x="317" y="495"/>
                  </a:lnTo>
                  <a:lnTo>
                    <a:pt x="325" y="492"/>
                  </a:lnTo>
                  <a:lnTo>
                    <a:pt x="333" y="488"/>
                  </a:lnTo>
                  <a:lnTo>
                    <a:pt x="341" y="484"/>
                  </a:lnTo>
                  <a:lnTo>
                    <a:pt x="348" y="479"/>
                  </a:lnTo>
                  <a:lnTo>
                    <a:pt x="362" y="470"/>
                  </a:lnTo>
                  <a:lnTo>
                    <a:pt x="374" y="461"/>
                  </a:lnTo>
                  <a:lnTo>
                    <a:pt x="372" y="465"/>
                  </a:lnTo>
                  <a:lnTo>
                    <a:pt x="371" y="470"/>
                  </a:lnTo>
                  <a:lnTo>
                    <a:pt x="369" y="474"/>
                  </a:lnTo>
                  <a:lnTo>
                    <a:pt x="368" y="478"/>
                  </a:lnTo>
                  <a:lnTo>
                    <a:pt x="367" y="482"/>
                  </a:lnTo>
                  <a:lnTo>
                    <a:pt x="366" y="486"/>
                  </a:lnTo>
                  <a:lnTo>
                    <a:pt x="366" y="489"/>
                  </a:lnTo>
                  <a:lnTo>
                    <a:pt x="365" y="492"/>
                  </a:lnTo>
                  <a:lnTo>
                    <a:pt x="366" y="494"/>
                  </a:lnTo>
                  <a:lnTo>
                    <a:pt x="366" y="496"/>
                  </a:lnTo>
                  <a:lnTo>
                    <a:pt x="366" y="498"/>
                  </a:lnTo>
                  <a:lnTo>
                    <a:pt x="367" y="500"/>
                  </a:lnTo>
                  <a:lnTo>
                    <a:pt x="367" y="502"/>
                  </a:lnTo>
                  <a:lnTo>
                    <a:pt x="368" y="504"/>
                  </a:lnTo>
                  <a:lnTo>
                    <a:pt x="369" y="505"/>
                  </a:lnTo>
                  <a:lnTo>
                    <a:pt x="370" y="507"/>
                  </a:lnTo>
                  <a:lnTo>
                    <a:pt x="371" y="509"/>
                  </a:lnTo>
                  <a:lnTo>
                    <a:pt x="372" y="510"/>
                  </a:lnTo>
                  <a:lnTo>
                    <a:pt x="373" y="512"/>
                  </a:lnTo>
                  <a:lnTo>
                    <a:pt x="374" y="513"/>
                  </a:lnTo>
                  <a:lnTo>
                    <a:pt x="376" y="515"/>
                  </a:lnTo>
                  <a:lnTo>
                    <a:pt x="377" y="516"/>
                  </a:lnTo>
                  <a:lnTo>
                    <a:pt x="380" y="518"/>
                  </a:lnTo>
                  <a:lnTo>
                    <a:pt x="382" y="519"/>
                  </a:lnTo>
                  <a:lnTo>
                    <a:pt x="384" y="520"/>
                  </a:lnTo>
                  <a:lnTo>
                    <a:pt x="385" y="521"/>
                  </a:lnTo>
                  <a:lnTo>
                    <a:pt x="387" y="521"/>
                  </a:lnTo>
                  <a:lnTo>
                    <a:pt x="390" y="522"/>
                  </a:lnTo>
                  <a:lnTo>
                    <a:pt x="394" y="523"/>
                  </a:lnTo>
                  <a:lnTo>
                    <a:pt x="398" y="523"/>
                  </a:lnTo>
                  <a:lnTo>
                    <a:pt x="401" y="523"/>
                  </a:lnTo>
                  <a:lnTo>
                    <a:pt x="408" y="523"/>
                  </a:lnTo>
                  <a:lnTo>
                    <a:pt x="413" y="523"/>
                  </a:lnTo>
                  <a:lnTo>
                    <a:pt x="417" y="523"/>
                  </a:lnTo>
                  <a:lnTo>
                    <a:pt x="424" y="522"/>
                  </a:lnTo>
                  <a:lnTo>
                    <a:pt x="430" y="521"/>
                  </a:lnTo>
                  <a:lnTo>
                    <a:pt x="432" y="520"/>
                  </a:lnTo>
                  <a:lnTo>
                    <a:pt x="433" y="520"/>
                  </a:lnTo>
                  <a:lnTo>
                    <a:pt x="443" y="520"/>
                  </a:lnTo>
                  <a:lnTo>
                    <a:pt x="460" y="519"/>
                  </a:lnTo>
                  <a:lnTo>
                    <a:pt x="479" y="519"/>
                  </a:lnTo>
                  <a:lnTo>
                    <a:pt x="495" y="518"/>
                  </a:lnTo>
                  <a:lnTo>
                    <a:pt x="499" y="518"/>
                  </a:lnTo>
                  <a:lnTo>
                    <a:pt x="502" y="518"/>
                  </a:lnTo>
                  <a:lnTo>
                    <a:pt x="504" y="517"/>
                  </a:lnTo>
                  <a:lnTo>
                    <a:pt x="507" y="516"/>
                  </a:lnTo>
                  <a:lnTo>
                    <a:pt x="509" y="515"/>
                  </a:lnTo>
                  <a:lnTo>
                    <a:pt x="511" y="514"/>
                  </a:lnTo>
                  <a:lnTo>
                    <a:pt x="515" y="512"/>
                  </a:lnTo>
                  <a:lnTo>
                    <a:pt x="515" y="513"/>
                  </a:lnTo>
                  <a:lnTo>
                    <a:pt x="514" y="513"/>
                  </a:lnTo>
                  <a:lnTo>
                    <a:pt x="514" y="514"/>
                  </a:lnTo>
                  <a:lnTo>
                    <a:pt x="512" y="516"/>
                  </a:lnTo>
                  <a:lnTo>
                    <a:pt x="512" y="517"/>
                  </a:lnTo>
                  <a:lnTo>
                    <a:pt x="511" y="518"/>
                  </a:lnTo>
                  <a:lnTo>
                    <a:pt x="510" y="518"/>
                  </a:lnTo>
                  <a:lnTo>
                    <a:pt x="509" y="518"/>
                  </a:lnTo>
                  <a:lnTo>
                    <a:pt x="508" y="519"/>
                  </a:lnTo>
                  <a:lnTo>
                    <a:pt x="506" y="520"/>
                  </a:lnTo>
                  <a:lnTo>
                    <a:pt x="504" y="521"/>
                  </a:lnTo>
                  <a:lnTo>
                    <a:pt x="501" y="521"/>
                  </a:lnTo>
                  <a:lnTo>
                    <a:pt x="496" y="522"/>
                  </a:lnTo>
                  <a:lnTo>
                    <a:pt x="490" y="523"/>
                  </a:lnTo>
                  <a:lnTo>
                    <a:pt x="478" y="523"/>
                  </a:lnTo>
                  <a:lnTo>
                    <a:pt x="464" y="523"/>
                  </a:lnTo>
                  <a:lnTo>
                    <a:pt x="454" y="523"/>
                  </a:lnTo>
                  <a:lnTo>
                    <a:pt x="444" y="524"/>
                  </a:lnTo>
                  <a:lnTo>
                    <a:pt x="439" y="524"/>
                  </a:lnTo>
                  <a:lnTo>
                    <a:pt x="434" y="524"/>
                  </a:lnTo>
                  <a:lnTo>
                    <a:pt x="430" y="525"/>
                  </a:lnTo>
                  <a:lnTo>
                    <a:pt x="425" y="526"/>
                  </a:lnTo>
                  <a:lnTo>
                    <a:pt x="423" y="527"/>
                  </a:lnTo>
                  <a:lnTo>
                    <a:pt x="421" y="528"/>
                  </a:lnTo>
                  <a:lnTo>
                    <a:pt x="419" y="529"/>
                  </a:lnTo>
                  <a:lnTo>
                    <a:pt x="417" y="530"/>
                  </a:lnTo>
                  <a:lnTo>
                    <a:pt x="416" y="531"/>
                  </a:lnTo>
                  <a:lnTo>
                    <a:pt x="414" y="533"/>
                  </a:lnTo>
                  <a:lnTo>
                    <a:pt x="412" y="535"/>
                  </a:lnTo>
                  <a:lnTo>
                    <a:pt x="410" y="537"/>
                  </a:lnTo>
                  <a:lnTo>
                    <a:pt x="409" y="539"/>
                  </a:lnTo>
                  <a:lnTo>
                    <a:pt x="407" y="541"/>
                  </a:lnTo>
                  <a:lnTo>
                    <a:pt x="404" y="547"/>
                  </a:lnTo>
                  <a:lnTo>
                    <a:pt x="402" y="553"/>
                  </a:lnTo>
                  <a:lnTo>
                    <a:pt x="399" y="560"/>
                  </a:lnTo>
                  <a:lnTo>
                    <a:pt x="399" y="564"/>
                  </a:lnTo>
                  <a:lnTo>
                    <a:pt x="398" y="567"/>
                  </a:lnTo>
                  <a:lnTo>
                    <a:pt x="397" y="575"/>
                  </a:lnTo>
                  <a:lnTo>
                    <a:pt x="396" y="583"/>
                  </a:lnTo>
                  <a:lnTo>
                    <a:pt x="396" y="592"/>
                  </a:lnTo>
                  <a:lnTo>
                    <a:pt x="397" y="596"/>
                  </a:lnTo>
                  <a:lnTo>
                    <a:pt x="397" y="600"/>
                  </a:lnTo>
                  <a:lnTo>
                    <a:pt x="398" y="604"/>
                  </a:lnTo>
                  <a:lnTo>
                    <a:pt x="399" y="608"/>
                  </a:lnTo>
                  <a:lnTo>
                    <a:pt x="400" y="611"/>
                  </a:lnTo>
                  <a:lnTo>
                    <a:pt x="402" y="614"/>
                  </a:lnTo>
                  <a:lnTo>
                    <a:pt x="404" y="617"/>
                  </a:lnTo>
                  <a:lnTo>
                    <a:pt x="405" y="619"/>
                  </a:lnTo>
                  <a:lnTo>
                    <a:pt x="407" y="621"/>
                  </a:lnTo>
                  <a:lnTo>
                    <a:pt x="409" y="622"/>
                  </a:lnTo>
                  <a:lnTo>
                    <a:pt x="411" y="624"/>
                  </a:lnTo>
                  <a:lnTo>
                    <a:pt x="413" y="625"/>
                  </a:lnTo>
                  <a:lnTo>
                    <a:pt x="416" y="626"/>
                  </a:lnTo>
                  <a:lnTo>
                    <a:pt x="418" y="627"/>
                  </a:lnTo>
                  <a:lnTo>
                    <a:pt x="424" y="628"/>
                  </a:lnTo>
                  <a:lnTo>
                    <a:pt x="429" y="629"/>
                  </a:lnTo>
                  <a:lnTo>
                    <a:pt x="434" y="630"/>
                  </a:lnTo>
                  <a:lnTo>
                    <a:pt x="439" y="630"/>
                  </a:lnTo>
                  <a:lnTo>
                    <a:pt x="442" y="630"/>
                  </a:lnTo>
                  <a:lnTo>
                    <a:pt x="443" y="632"/>
                  </a:lnTo>
                  <a:lnTo>
                    <a:pt x="444" y="635"/>
                  </a:lnTo>
                  <a:lnTo>
                    <a:pt x="444" y="637"/>
                  </a:lnTo>
                  <a:lnTo>
                    <a:pt x="444" y="639"/>
                  </a:lnTo>
                  <a:lnTo>
                    <a:pt x="444" y="641"/>
                  </a:lnTo>
                  <a:lnTo>
                    <a:pt x="444" y="643"/>
                  </a:lnTo>
                  <a:lnTo>
                    <a:pt x="444" y="647"/>
                  </a:lnTo>
                  <a:lnTo>
                    <a:pt x="444" y="648"/>
                  </a:lnTo>
                  <a:lnTo>
                    <a:pt x="444" y="649"/>
                  </a:lnTo>
                  <a:lnTo>
                    <a:pt x="444" y="650"/>
                  </a:lnTo>
                  <a:lnTo>
                    <a:pt x="443" y="651"/>
                  </a:lnTo>
                  <a:lnTo>
                    <a:pt x="442" y="652"/>
                  </a:lnTo>
                  <a:lnTo>
                    <a:pt x="441" y="653"/>
                  </a:lnTo>
                  <a:lnTo>
                    <a:pt x="440" y="653"/>
                  </a:lnTo>
                  <a:lnTo>
                    <a:pt x="439" y="654"/>
                  </a:lnTo>
                  <a:lnTo>
                    <a:pt x="437" y="655"/>
                  </a:lnTo>
                  <a:lnTo>
                    <a:pt x="433" y="656"/>
                  </a:lnTo>
                  <a:lnTo>
                    <a:pt x="429" y="657"/>
                  </a:lnTo>
                  <a:lnTo>
                    <a:pt x="424" y="658"/>
                  </a:lnTo>
                  <a:lnTo>
                    <a:pt x="418" y="658"/>
                  </a:lnTo>
                  <a:lnTo>
                    <a:pt x="413" y="658"/>
                  </a:lnTo>
                  <a:lnTo>
                    <a:pt x="408" y="657"/>
                  </a:lnTo>
                  <a:lnTo>
                    <a:pt x="402" y="656"/>
                  </a:lnTo>
                  <a:lnTo>
                    <a:pt x="391" y="653"/>
                  </a:lnTo>
                  <a:lnTo>
                    <a:pt x="381" y="649"/>
                  </a:lnTo>
                  <a:lnTo>
                    <a:pt x="372" y="644"/>
                  </a:lnTo>
                  <a:lnTo>
                    <a:pt x="364" y="640"/>
                  </a:lnTo>
                  <a:lnTo>
                    <a:pt x="357" y="636"/>
                  </a:lnTo>
                  <a:lnTo>
                    <a:pt x="356" y="636"/>
                  </a:lnTo>
                  <a:lnTo>
                    <a:pt x="355" y="636"/>
                  </a:lnTo>
                  <a:lnTo>
                    <a:pt x="355" y="635"/>
                  </a:lnTo>
                  <a:lnTo>
                    <a:pt x="354" y="635"/>
                  </a:lnTo>
                  <a:lnTo>
                    <a:pt x="354" y="634"/>
                  </a:lnTo>
                  <a:lnTo>
                    <a:pt x="353" y="634"/>
                  </a:lnTo>
                  <a:lnTo>
                    <a:pt x="353" y="633"/>
                  </a:lnTo>
                  <a:lnTo>
                    <a:pt x="352" y="633"/>
                  </a:lnTo>
                  <a:lnTo>
                    <a:pt x="351" y="633"/>
                  </a:lnTo>
                  <a:lnTo>
                    <a:pt x="342" y="633"/>
                  </a:lnTo>
                  <a:lnTo>
                    <a:pt x="332" y="634"/>
                  </a:lnTo>
                  <a:lnTo>
                    <a:pt x="320" y="635"/>
                  </a:lnTo>
                  <a:lnTo>
                    <a:pt x="307" y="637"/>
                  </a:lnTo>
                  <a:lnTo>
                    <a:pt x="294" y="639"/>
                  </a:lnTo>
                  <a:lnTo>
                    <a:pt x="281" y="643"/>
                  </a:lnTo>
                  <a:lnTo>
                    <a:pt x="275" y="645"/>
                  </a:lnTo>
                  <a:lnTo>
                    <a:pt x="269" y="647"/>
                  </a:lnTo>
                  <a:lnTo>
                    <a:pt x="265" y="650"/>
                  </a:lnTo>
                  <a:lnTo>
                    <a:pt x="261" y="653"/>
                  </a:lnTo>
                  <a:lnTo>
                    <a:pt x="258" y="657"/>
                  </a:lnTo>
                  <a:lnTo>
                    <a:pt x="255" y="660"/>
                  </a:lnTo>
                  <a:lnTo>
                    <a:pt x="252" y="664"/>
                  </a:lnTo>
                  <a:lnTo>
                    <a:pt x="250" y="667"/>
                  </a:lnTo>
                  <a:lnTo>
                    <a:pt x="248" y="671"/>
                  </a:lnTo>
                  <a:lnTo>
                    <a:pt x="247" y="675"/>
                  </a:lnTo>
                  <a:lnTo>
                    <a:pt x="246" y="678"/>
                  </a:lnTo>
                  <a:lnTo>
                    <a:pt x="245" y="682"/>
                  </a:lnTo>
                  <a:lnTo>
                    <a:pt x="245" y="685"/>
                  </a:lnTo>
                  <a:lnTo>
                    <a:pt x="245" y="689"/>
                  </a:lnTo>
                  <a:lnTo>
                    <a:pt x="245" y="692"/>
                  </a:lnTo>
                  <a:lnTo>
                    <a:pt x="246" y="695"/>
                  </a:lnTo>
                  <a:lnTo>
                    <a:pt x="246" y="698"/>
                  </a:lnTo>
                  <a:lnTo>
                    <a:pt x="247" y="701"/>
                  </a:lnTo>
                  <a:lnTo>
                    <a:pt x="246" y="713"/>
                  </a:lnTo>
                  <a:lnTo>
                    <a:pt x="246" y="727"/>
                  </a:lnTo>
                  <a:lnTo>
                    <a:pt x="245" y="741"/>
                  </a:lnTo>
                  <a:lnTo>
                    <a:pt x="246" y="756"/>
                  </a:lnTo>
                  <a:lnTo>
                    <a:pt x="247" y="770"/>
                  </a:lnTo>
                  <a:lnTo>
                    <a:pt x="249" y="777"/>
                  </a:lnTo>
                  <a:lnTo>
                    <a:pt x="250" y="783"/>
                  </a:lnTo>
                  <a:lnTo>
                    <a:pt x="252" y="788"/>
                  </a:lnTo>
                  <a:lnTo>
                    <a:pt x="255" y="793"/>
                  </a:lnTo>
                  <a:lnTo>
                    <a:pt x="256" y="795"/>
                  </a:lnTo>
                  <a:lnTo>
                    <a:pt x="258" y="797"/>
                  </a:lnTo>
                  <a:lnTo>
                    <a:pt x="260" y="799"/>
                  </a:lnTo>
                  <a:lnTo>
                    <a:pt x="261" y="800"/>
                  </a:lnTo>
                  <a:lnTo>
                    <a:pt x="264" y="800"/>
                  </a:lnTo>
                  <a:lnTo>
                    <a:pt x="264" y="801"/>
                  </a:lnTo>
                  <a:lnTo>
                    <a:pt x="265" y="801"/>
                  </a:lnTo>
                  <a:lnTo>
                    <a:pt x="265" y="802"/>
                  </a:lnTo>
                  <a:lnTo>
                    <a:pt x="266" y="802"/>
                  </a:lnTo>
                  <a:lnTo>
                    <a:pt x="266" y="803"/>
                  </a:lnTo>
                  <a:lnTo>
                    <a:pt x="267" y="803"/>
                  </a:lnTo>
                  <a:lnTo>
                    <a:pt x="268" y="803"/>
                  </a:lnTo>
                  <a:lnTo>
                    <a:pt x="269" y="803"/>
                  </a:lnTo>
                  <a:lnTo>
                    <a:pt x="276" y="807"/>
                  </a:lnTo>
                  <a:lnTo>
                    <a:pt x="283" y="811"/>
                  </a:lnTo>
                  <a:lnTo>
                    <a:pt x="290" y="814"/>
                  </a:lnTo>
                  <a:lnTo>
                    <a:pt x="296" y="817"/>
                  </a:lnTo>
                  <a:lnTo>
                    <a:pt x="306" y="821"/>
                  </a:lnTo>
                  <a:lnTo>
                    <a:pt x="309" y="822"/>
                  </a:lnTo>
                  <a:lnTo>
                    <a:pt x="312" y="822"/>
                  </a:lnTo>
                  <a:lnTo>
                    <a:pt x="388" y="825"/>
                  </a:lnTo>
                  <a:lnTo>
                    <a:pt x="415" y="827"/>
                  </a:lnTo>
                  <a:lnTo>
                    <a:pt x="423" y="827"/>
                  </a:lnTo>
                  <a:lnTo>
                    <a:pt x="428" y="826"/>
                  </a:lnTo>
                  <a:lnTo>
                    <a:pt x="432" y="826"/>
                  </a:lnTo>
                  <a:lnTo>
                    <a:pt x="436" y="825"/>
                  </a:lnTo>
                  <a:lnTo>
                    <a:pt x="440" y="824"/>
                  </a:lnTo>
                  <a:lnTo>
                    <a:pt x="444" y="822"/>
                  </a:lnTo>
                  <a:lnTo>
                    <a:pt x="447" y="820"/>
                  </a:lnTo>
                  <a:lnTo>
                    <a:pt x="452" y="817"/>
                  </a:lnTo>
                  <a:lnTo>
                    <a:pt x="454" y="815"/>
                  </a:lnTo>
                  <a:lnTo>
                    <a:pt x="456" y="814"/>
                  </a:lnTo>
                  <a:lnTo>
                    <a:pt x="458" y="812"/>
                  </a:lnTo>
                  <a:lnTo>
                    <a:pt x="459" y="810"/>
                  </a:lnTo>
                  <a:lnTo>
                    <a:pt x="460" y="809"/>
                  </a:lnTo>
                  <a:lnTo>
                    <a:pt x="461" y="807"/>
                  </a:lnTo>
                  <a:lnTo>
                    <a:pt x="462" y="805"/>
                  </a:lnTo>
                  <a:lnTo>
                    <a:pt x="463" y="803"/>
                  </a:lnTo>
                  <a:lnTo>
                    <a:pt x="463" y="801"/>
                  </a:lnTo>
                  <a:lnTo>
                    <a:pt x="464" y="800"/>
                  </a:lnTo>
                  <a:lnTo>
                    <a:pt x="464" y="798"/>
                  </a:lnTo>
                  <a:lnTo>
                    <a:pt x="464" y="796"/>
                  </a:lnTo>
                  <a:lnTo>
                    <a:pt x="464" y="791"/>
                  </a:lnTo>
                  <a:lnTo>
                    <a:pt x="464" y="790"/>
                  </a:lnTo>
                  <a:lnTo>
                    <a:pt x="465" y="789"/>
                  </a:lnTo>
                  <a:lnTo>
                    <a:pt x="465" y="787"/>
                  </a:lnTo>
                  <a:lnTo>
                    <a:pt x="466" y="785"/>
                  </a:lnTo>
                  <a:lnTo>
                    <a:pt x="466" y="783"/>
                  </a:lnTo>
                  <a:lnTo>
                    <a:pt x="470" y="772"/>
                  </a:lnTo>
                  <a:lnTo>
                    <a:pt x="472" y="767"/>
                  </a:lnTo>
                  <a:lnTo>
                    <a:pt x="475" y="762"/>
                  </a:lnTo>
                  <a:lnTo>
                    <a:pt x="483" y="748"/>
                  </a:lnTo>
                  <a:lnTo>
                    <a:pt x="493" y="733"/>
                  </a:lnTo>
                  <a:lnTo>
                    <a:pt x="504" y="717"/>
                  </a:lnTo>
                  <a:lnTo>
                    <a:pt x="516" y="703"/>
                  </a:lnTo>
                  <a:lnTo>
                    <a:pt x="529" y="690"/>
                  </a:lnTo>
                  <a:lnTo>
                    <a:pt x="534" y="685"/>
                  </a:lnTo>
                  <a:lnTo>
                    <a:pt x="540" y="681"/>
                  </a:lnTo>
                  <a:lnTo>
                    <a:pt x="545" y="678"/>
                  </a:lnTo>
                  <a:lnTo>
                    <a:pt x="547" y="677"/>
                  </a:lnTo>
                  <a:lnTo>
                    <a:pt x="549" y="676"/>
                  </a:lnTo>
                  <a:lnTo>
                    <a:pt x="557" y="676"/>
                  </a:lnTo>
                  <a:lnTo>
                    <a:pt x="558" y="676"/>
                  </a:lnTo>
                  <a:lnTo>
                    <a:pt x="559" y="676"/>
                  </a:lnTo>
                  <a:lnTo>
                    <a:pt x="560" y="677"/>
                  </a:lnTo>
                  <a:lnTo>
                    <a:pt x="562" y="677"/>
                  </a:lnTo>
                  <a:lnTo>
                    <a:pt x="563" y="678"/>
                  </a:lnTo>
                  <a:lnTo>
                    <a:pt x="565" y="678"/>
                  </a:lnTo>
                  <a:lnTo>
                    <a:pt x="567" y="679"/>
                  </a:lnTo>
                  <a:lnTo>
                    <a:pt x="567" y="680"/>
                  </a:lnTo>
                  <a:lnTo>
                    <a:pt x="568" y="680"/>
                  </a:lnTo>
                  <a:lnTo>
                    <a:pt x="569" y="681"/>
                  </a:lnTo>
                  <a:lnTo>
                    <a:pt x="573" y="683"/>
                  </a:lnTo>
                  <a:lnTo>
                    <a:pt x="576" y="686"/>
                  </a:lnTo>
                  <a:lnTo>
                    <a:pt x="579" y="687"/>
                  </a:lnTo>
                  <a:lnTo>
                    <a:pt x="581" y="688"/>
                  </a:lnTo>
                  <a:lnTo>
                    <a:pt x="583" y="689"/>
                  </a:lnTo>
                  <a:lnTo>
                    <a:pt x="585" y="690"/>
                  </a:lnTo>
                  <a:lnTo>
                    <a:pt x="587" y="690"/>
                  </a:lnTo>
                  <a:lnTo>
                    <a:pt x="589" y="691"/>
                  </a:lnTo>
                  <a:lnTo>
                    <a:pt x="591" y="691"/>
                  </a:lnTo>
                  <a:lnTo>
                    <a:pt x="593" y="691"/>
                  </a:lnTo>
                  <a:lnTo>
                    <a:pt x="595" y="691"/>
                  </a:lnTo>
                  <a:lnTo>
                    <a:pt x="598" y="691"/>
                  </a:lnTo>
                  <a:lnTo>
                    <a:pt x="600" y="690"/>
                  </a:lnTo>
                  <a:lnTo>
                    <a:pt x="603" y="690"/>
                  </a:lnTo>
                  <a:lnTo>
                    <a:pt x="606" y="689"/>
                  </a:lnTo>
                  <a:lnTo>
                    <a:pt x="608" y="687"/>
                  </a:lnTo>
                  <a:lnTo>
                    <a:pt x="610" y="686"/>
                  </a:lnTo>
                  <a:lnTo>
                    <a:pt x="613" y="685"/>
                  </a:lnTo>
                  <a:lnTo>
                    <a:pt x="615" y="683"/>
                  </a:lnTo>
                  <a:lnTo>
                    <a:pt x="619" y="679"/>
                  </a:lnTo>
                  <a:lnTo>
                    <a:pt x="623" y="675"/>
                  </a:lnTo>
                  <a:lnTo>
                    <a:pt x="627" y="671"/>
                  </a:lnTo>
                  <a:lnTo>
                    <a:pt x="634" y="662"/>
                  </a:lnTo>
                  <a:lnTo>
                    <a:pt x="635" y="661"/>
                  </a:lnTo>
                  <a:lnTo>
                    <a:pt x="635" y="660"/>
                  </a:lnTo>
                  <a:lnTo>
                    <a:pt x="637" y="657"/>
                  </a:lnTo>
                  <a:lnTo>
                    <a:pt x="639" y="654"/>
                  </a:lnTo>
                  <a:lnTo>
                    <a:pt x="641" y="651"/>
                  </a:lnTo>
                  <a:lnTo>
                    <a:pt x="643" y="649"/>
                  </a:lnTo>
                  <a:lnTo>
                    <a:pt x="645" y="647"/>
                  </a:lnTo>
                  <a:lnTo>
                    <a:pt x="646" y="646"/>
                  </a:lnTo>
                  <a:lnTo>
                    <a:pt x="647" y="646"/>
                  </a:lnTo>
                  <a:lnTo>
                    <a:pt x="647" y="645"/>
                  </a:lnTo>
                  <a:lnTo>
                    <a:pt x="648" y="645"/>
                  </a:lnTo>
                  <a:lnTo>
                    <a:pt x="650" y="645"/>
                  </a:lnTo>
                  <a:lnTo>
                    <a:pt x="650" y="650"/>
                  </a:lnTo>
                  <a:lnTo>
                    <a:pt x="650" y="662"/>
                  </a:lnTo>
                  <a:lnTo>
                    <a:pt x="650" y="666"/>
                  </a:lnTo>
                  <a:lnTo>
                    <a:pt x="651" y="667"/>
                  </a:lnTo>
                  <a:lnTo>
                    <a:pt x="651" y="669"/>
                  </a:lnTo>
                  <a:lnTo>
                    <a:pt x="651" y="671"/>
                  </a:lnTo>
                  <a:lnTo>
                    <a:pt x="652" y="673"/>
                  </a:lnTo>
                  <a:lnTo>
                    <a:pt x="653" y="674"/>
                  </a:lnTo>
                  <a:lnTo>
                    <a:pt x="653" y="676"/>
                  </a:lnTo>
                  <a:lnTo>
                    <a:pt x="655" y="678"/>
                  </a:lnTo>
                  <a:lnTo>
                    <a:pt x="656" y="680"/>
                  </a:lnTo>
                  <a:lnTo>
                    <a:pt x="658" y="682"/>
                  </a:lnTo>
                  <a:lnTo>
                    <a:pt x="660" y="685"/>
                  </a:lnTo>
                  <a:lnTo>
                    <a:pt x="665" y="689"/>
                  </a:lnTo>
                  <a:lnTo>
                    <a:pt x="671" y="694"/>
                  </a:lnTo>
                  <a:lnTo>
                    <a:pt x="679" y="699"/>
                  </a:lnTo>
                  <a:lnTo>
                    <a:pt x="688" y="705"/>
                  </a:lnTo>
                  <a:lnTo>
                    <a:pt x="710" y="718"/>
                  </a:lnTo>
                  <a:lnTo>
                    <a:pt x="751" y="744"/>
                  </a:lnTo>
                  <a:lnTo>
                    <a:pt x="761" y="751"/>
                  </a:lnTo>
                  <a:lnTo>
                    <a:pt x="769" y="757"/>
                  </a:lnTo>
                  <a:lnTo>
                    <a:pt x="772" y="760"/>
                  </a:lnTo>
                  <a:lnTo>
                    <a:pt x="775" y="762"/>
                  </a:lnTo>
                  <a:lnTo>
                    <a:pt x="776" y="763"/>
                  </a:lnTo>
                  <a:lnTo>
                    <a:pt x="777" y="764"/>
                  </a:lnTo>
                  <a:lnTo>
                    <a:pt x="777" y="765"/>
                  </a:lnTo>
                  <a:lnTo>
                    <a:pt x="777" y="766"/>
                  </a:lnTo>
                  <a:lnTo>
                    <a:pt x="777" y="774"/>
                  </a:lnTo>
                  <a:lnTo>
                    <a:pt x="775" y="774"/>
                  </a:lnTo>
                  <a:lnTo>
                    <a:pt x="766" y="771"/>
                  </a:lnTo>
                  <a:lnTo>
                    <a:pt x="757" y="768"/>
                  </a:lnTo>
                  <a:lnTo>
                    <a:pt x="747" y="766"/>
                  </a:lnTo>
                  <a:lnTo>
                    <a:pt x="737" y="765"/>
                  </a:lnTo>
                  <a:lnTo>
                    <a:pt x="732" y="764"/>
                  </a:lnTo>
                  <a:lnTo>
                    <a:pt x="727" y="764"/>
                  </a:lnTo>
                  <a:lnTo>
                    <a:pt x="722" y="764"/>
                  </a:lnTo>
                  <a:lnTo>
                    <a:pt x="718" y="765"/>
                  </a:lnTo>
                  <a:lnTo>
                    <a:pt x="714" y="766"/>
                  </a:lnTo>
                  <a:lnTo>
                    <a:pt x="711" y="768"/>
                  </a:lnTo>
                  <a:lnTo>
                    <a:pt x="709" y="769"/>
                  </a:lnTo>
                  <a:lnTo>
                    <a:pt x="707" y="770"/>
                  </a:lnTo>
                  <a:lnTo>
                    <a:pt x="706" y="771"/>
                  </a:lnTo>
                  <a:lnTo>
                    <a:pt x="704" y="772"/>
                  </a:lnTo>
                  <a:lnTo>
                    <a:pt x="702" y="776"/>
                  </a:lnTo>
                  <a:lnTo>
                    <a:pt x="701" y="777"/>
                  </a:lnTo>
                  <a:lnTo>
                    <a:pt x="701" y="778"/>
                  </a:lnTo>
                  <a:lnTo>
                    <a:pt x="701" y="779"/>
                  </a:lnTo>
                  <a:lnTo>
                    <a:pt x="700" y="780"/>
                  </a:lnTo>
                  <a:lnTo>
                    <a:pt x="700" y="781"/>
                  </a:lnTo>
                  <a:lnTo>
                    <a:pt x="700" y="782"/>
                  </a:lnTo>
                  <a:lnTo>
                    <a:pt x="700" y="783"/>
                  </a:lnTo>
                  <a:lnTo>
                    <a:pt x="701" y="784"/>
                  </a:lnTo>
                  <a:lnTo>
                    <a:pt x="701" y="785"/>
                  </a:lnTo>
                  <a:lnTo>
                    <a:pt x="701" y="786"/>
                  </a:lnTo>
                  <a:lnTo>
                    <a:pt x="702" y="789"/>
                  </a:lnTo>
                  <a:lnTo>
                    <a:pt x="703" y="792"/>
                  </a:lnTo>
                  <a:lnTo>
                    <a:pt x="705" y="794"/>
                  </a:lnTo>
                  <a:lnTo>
                    <a:pt x="706" y="797"/>
                  </a:lnTo>
                  <a:lnTo>
                    <a:pt x="708" y="800"/>
                  </a:lnTo>
                  <a:lnTo>
                    <a:pt x="710" y="802"/>
                  </a:lnTo>
                  <a:lnTo>
                    <a:pt x="714" y="807"/>
                  </a:lnTo>
                  <a:lnTo>
                    <a:pt x="719" y="811"/>
                  </a:lnTo>
                  <a:lnTo>
                    <a:pt x="723" y="814"/>
                  </a:lnTo>
                  <a:lnTo>
                    <a:pt x="724" y="816"/>
                  </a:lnTo>
                  <a:lnTo>
                    <a:pt x="726" y="816"/>
                  </a:lnTo>
                  <a:lnTo>
                    <a:pt x="727" y="817"/>
                  </a:lnTo>
                  <a:lnTo>
                    <a:pt x="728" y="817"/>
                  </a:lnTo>
                  <a:lnTo>
                    <a:pt x="728" y="818"/>
                  </a:lnTo>
                  <a:lnTo>
                    <a:pt x="729" y="818"/>
                  </a:lnTo>
                  <a:lnTo>
                    <a:pt x="729" y="819"/>
                  </a:lnTo>
                  <a:lnTo>
                    <a:pt x="729" y="820"/>
                  </a:lnTo>
                  <a:lnTo>
                    <a:pt x="766" y="828"/>
                  </a:lnTo>
                  <a:lnTo>
                    <a:pt x="769" y="828"/>
                  </a:lnTo>
                  <a:lnTo>
                    <a:pt x="772" y="828"/>
                  </a:lnTo>
                  <a:lnTo>
                    <a:pt x="777" y="827"/>
                  </a:lnTo>
                  <a:lnTo>
                    <a:pt x="783" y="826"/>
                  </a:lnTo>
                  <a:lnTo>
                    <a:pt x="791" y="825"/>
                  </a:lnTo>
                  <a:lnTo>
                    <a:pt x="799" y="822"/>
                  </a:lnTo>
                  <a:lnTo>
                    <a:pt x="803" y="820"/>
                  </a:lnTo>
                  <a:lnTo>
                    <a:pt x="807" y="818"/>
                  </a:lnTo>
                  <a:lnTo>
                    <a:pt x="811" y="816"/>
                  </a:lnTo>
                  <a:lnTo>
                    <a:pt x="814" y="814"/>
                  </a:lnTo>
                  <a:lnTo>
                    <a:pt x="818" y="811"/>
                  </a:lnTo>
                  <a:lnTo>
                    <a:pt x="820" y="808"/>
                  </a:lnTo>
                  <a:lnTo>
                    <a:pt x="822" y="806"/>
                  </a:lnTo>
                  <a:lnTo>
                    <a:pt x="823" y="804"/>
                  </a:lnTo>
                  <a:lnTo>
                    <a:pt x="824" y="802"/>
                  </a:lnTo>
                  <a:lnTo>
                    <a:pt x="825" y="799"/>
                  </a:lnTo>
                  <a:lnTo>
                    <a:pt x="825" y="797"/>
                  </a:lnTo>
                  <a:lnTo>
                    <a:pt x="826" y="795"/>
                  </a:lnTo>
                  <a:lnTo>
                    <a:pt x="826" y="790"/>
                  </a:lnTo>
                  <a:lnTo>
                    <a:pt x="826" y="786"/>
                  </a:lnTo>
                  <a:lnTo>
                    <a:pt x="826" y="781"/>
                  </a:lnTo>
                  <a:lnTo>
                    <a:pt x="825" y="772"/>
                  </a:lnTo>
                  <a:lnTo>
                    <a:pt x="825" y="770"/>
                  </a:lnTo>
                  <a:lnTo>
                    <a:pt x="825" y="768"/>
                  </a:lnTo>
                  <a:lnTo>
                    <a:pt x="825" y="766"/>
                  </a:lnTo>
                  <a:lnTo>
                    <a:pt x="824" y="765"/>
                  </a:lnTo>
                  <a:lnTo>
                    <a:pt x="824" y="763"/>
                  </a:lnTo>
                  <a:lnTo>
                    <a:pt x="824" y="761"/>
                  </a:lnTo>
                  <a:lnTo>
                    <a:pt x="824" y="759"/>
                  </a:lnTo>
                  <a:lnTo>
                    <a:pt x="823" y="757"/>
                  </a:lnTo>
                  <a:lnTo>
                    <a:pt x="824" y="757"/>
                  </a:lnTo>
                  <a:lnTo>
                    <a:pt x="826" y="758"/>
                  </a:lnTo>
                  <a:lnTo>
                    <a:pt x="827" y="758"/>
                  </a:lnTo>
                  <a:lnTo>
                    <a:pt x="829" y="758"/>
                  </a:lnTo>
                  <a:lnTo>
                    <a:pt x="830" y="758"/>
                  </a:lnTo>
                  <a:lnTo>
                    <a:pt x="831" y="759"/>
                  </a:lnTo>
                  <a:lnTo>
                    <a:pt x="832" y="759"/>
                  </a:lnTo>
                  <a:lnTo>
                    <a:pt x="833" y="758"/>
                  </a:lnTo>
                  <a:lnTo>
                    <a:pt x="834" y="758"/>
                  </a:lnTo>
                  <a:lnTo>
                    <a:pt x="835" y="758"/>
                  </a:lnTo>
                  <a:lnTo>
                    <a:pt x="836" y="758"/>
                  </a:lnTo>
                  <a:lnTo>
                    <a:pt x="837" y="757"/>
                  </a:lnTo>
                  <a:lnTo>
                    <a:pt x="838" y="757"/>
                  </a:lnTo>
                  <a:lnTo>
                    <a:pt x="839" y="756"/>
                  </a:lnTo>
                  <a:lnTo>
                    <a:pt x="839" y="755"/>
                  </a:lnTo>
                  <a:lnTo>
                    <a:pt x="840" y="754"/>
                  </a:lnTo>
                  <a:lnTo>
                    <a:pt x="840" y="753"/>
                  </a:lnTo>
                  <a:lnTo>
                    <a:pt x="841" y="753"/>
                  </a:lnTo>
                  <a:lnTo>
                    <a:pt x="841" y="752"/>
                  </a:lnTo>
                  <a:lnTo>
                    <a:pt x="842" y="750"/>
                  </a:lnTo>
                  <a:lnTo>
                    <a:pt x="842" y="748"/>
                  </a:lnTo>
                  <a:lnTo>
                    <a:pt x="842" y="745"/>
                  </a:lnTo>
                  <a:lnTo>
                    <a:pt x="842" y="743"/>
                  </a:lnTo>
                  <a:lnTo>
                    <a:pt x="842" y="740"/>
                  </a:lnTo>
                  <a:lnTo>
                    <a:pt x="842" y="737"/>
                  </a:lnTo>
                  <a:lnTo>
                    <a:pt x="841" y="735"/>
                  </a:lnTo>
                  <a:lnTo>
                    <a:pt x="841" y="732"/>
                  </a:lnTo>
                  <a:lnTo>
                    <a:pt x="840" y="730"/>
                  </a:lnTo>
                  <a:lnTo>
                    <a:pt x="838" y="728"/>
                  </a:lnTo>
                  <a:lnTo>
                    <a:pt x="837" y="726"/>
                  </a:lnTo>
                  <a:lnTo>
                    <a:pt x="836" y="724"/>
                  </a:lnTo>
                  <a:lnTo>
                    <a:pt x="834" y="722"/>
                  </a:lnTo>
                  <a:lnTo>
                    <a:pt x="832" y="721"/>
                  </a:lnTo>
                  <a:lnTo>
                    <a:pt x="830" y="720"/>
                  </a:lnTo>
                  <a:lnTo>
                    <a:pt x="829" y="718"/>
                  </a:lnTo>
                  <a:lnTo>
                    <a:pt x="827" y="717"/>
                  </a:lnTo>
                  <a:lnTo>
                    <a:pt x="825" y="717"/>
                  </a:lnTo>
                  <a:lnTo>
                    <a:pt x="822" y="716"/>
                  </a:lnTo>
                  <a:lnTo>
                    <a:pt x="820" y="715"/>
                  </a:lnTo>
                  <a:lnTo>
                    <a:pt x="815" y="712"/>
                  </a:lnTo>
                  <a:lnTo>
                    <a:pt x="807" y="708"/>
                  </a:lnTo>
                  <a:lnTo>
                    <a:pt x="784" y="695"/>
                  </a:lnTo>
                  <a:lnTo>
                    <a:pt x="758" y="681"/>
                  </a:lnTo>
                  <a:lnTo>
                    <a:pt x="747" y="674"/>
                  </a:lnTo>
                  <a:lnTo>
                    <a:pt x="743" y="670"/>
                  </a:lnTo>
                  <a:lnTo>
                    <a:pt x="738" y="667"/>
                  </a:lnTo>
                  <a:lnTo>
                    <a:pt x="730" y="659"/>
                  </a:lnTo>
                  <a:lnTo>
                    <a:pt x="727" y="656"/>
                  </a:lnTo>
                  <a:lnTo>
                    <a:pt x="724" y="652"/>
                  </a:lnTo>
                  <a:lnTo>
                    <a:pt x="721" y="648"/>
                  </a:lnTo>
                  <a:lnTo>
                    <a:pt x="719" y="645"/>
                  </a:lnTo>
                  <a:lnTo>
                    <a:pt x="718" y="642"/>
                  </a:lnTo>
                  <a:lnTo>
                    <a:pt x="716" y="639"/>
                  </a:lnTo>
                  <a:lnTo>
                    <a:pt x="716" y="636"/>
                  </a:lnTo>
                  <a:lnTo>
                    <a:pt x="715" y="633"/>
                  </a:lnTo>
                  <a:lnTo>
                    <a:pt x="715" y="630"/>
                  </a:lnTo>
                  <a:lnTo>
                    <a:pt x="716" y="627"/>
                  </a:lnTo>
                  <a:lnTo>
                    <a:pt x="717" y="624"/>
                  </a:lnTo>
                  <a:lnTo>
                    <a:pt x="718" y="622"/>
                  </a:lnTo>
                  <a:lnTo>
                    <a:pt x="720" y="619"/>
                  </a:lnTo>
                  <a:lnTo>
                    <a:pt x="721" y="616"/>
                  </a:lnTo>
                  <a:lnTo>
                    <a:pt x="722" y="615"/>
                  </a:lnTo>
                  <a:lnTo>
                    <a:pt x="723" y="614"/>
                  </a:lnTo>
                  <a:lnTo>
                    <a:pt x="724" y="614"/>
                  </a:lnTo>
                  <a:lnTo>
                    <a:pt x="725" y="613"/>
                  </a:lnTo>
                  <a:lnTo>
                    <a:pt x="727" y="612"/>
                  </a:lnTo>
                  <a:lnTo>
                    <a:pt x="728" y="612"/>
                  </a:lnTo>
                  <a:lnTo>
                    <a:pt x="731" y="611"/>
                  </a:lnTo>
                  <a:lnTo>
                    <a:pt x="735" y="611"/>
                  </a:lnTo>
                  <a:lnTo>
                    <a:pt x="738" y="611"/>
                  </a:lnTo>
                  <a:lnTo>
                    <a:pt x="742" y="611"/>
                  </a:lnTo>
                  <a:lnTo>
                    <a:pt x="746" y="612"/>
                  </a:lnTo>
                  <a:lnTo>
                    <a:pt x="755" y="614"/>
                  </a:lnTo>
                  <a:lnTo>
                    <a:pt x="763" y="616"/>
                  </a:lnTo>
                  <a:lnTo>
                    <a:pt x="771" y="619"/>
                  </a:lnTo>
                  <a:lnTo>
                    <a:pt x="777" y="622"/>
                  </a:lnTo>
                  <a:lnTo>
                    <a:pt x="797" y="645"/>
                  </a:lnTo>
                  <a:lnTo>
                    <a:pt x="800" y="647"/>
                  </a:lnTo>
                  <a:lnTo>
                    <a:pt x="810" y="654"/>
                  </a:lnTo>
                  <a:lnTo>
                    <a:pt x="823" y="663"/>
                  </a:lnTo>
                  <a:lnTo>
                    <a:pt x="829" y="669"/>
                  </a:lnTo>
                  <a:lnTo>
                    <a:pt x="836" y="675"/>
                  </a:lnTo>
                  <a:lnTo>
                    <a:pt x="843" y="681"/>
                  </a:lnTo>
                  <a:lnTo>
                    <a:pt x="848" y="687"/>
                  </a:lnTo>
                  <a:lnTo>
                    <a:pt x="848" y="688"/>
                  </a:lnTo>
                  <a:lnTo>
                    <a:pt x="848" y="689"/>
                  </a:lnTo>
                  <a:lnTo>
                    <a:pt x="848" y="690"/>
                  </a:lnTo>
                  <a:lnTo>
                    <a:pt x="848" y="691"/>
                  </a:lnTo>
                  <a:lnTo>
                    <a:pt x="848" y="692"/>
                  </a:lnTo>
                  <a:lnTo>
                    <a:pt x="849" y="693"/>
                  </a:lnTo>
                  <a:lnTo>
                    <a:pt x="850" y="694"/>
                  </a:lnTo>
                  <a:lnTo>
                    <a:pt x="851" y="694"/>
                  </a:lnTo>
                  <a:lnTo>
                    <a:pt x="852" y="695"/>
                  </a:lnTo>
                  <a:lnTo>
                    <a:pt x="853" y="695"/>
                  </a:lnTo>
                  <a:lnTo>
                    <a:pt x="854" y="695"/>
                  </a:lnTo>
                  <a:lnTo>
                    <a:pt x="855" y="695"/>
                  </a:lnTo>
                  <a:lnTo>
                    <a:pt x="856" y="695"/>
                  </a:lnTo>
                  <a:lnTo>
                    <a:pt x="859" y="698"/>
                  </a:lnTo>
                  <a:lnTo>
                    <a:pt x="860" y="700"/>
                  </a:lnTo>
                  <a:lnTo>
                    <a:pt x="861" y="702"/>
                  </a:lnTo>
                  <a:lnTo>
                    <a:pt x="862" y="703"/>
                  </a:lnTo>
                  <a:lnTo>
                    <a:pt x="862" y="705"/>
                  </a:lnTo>
                  <a:lnTo>
                    <a:pt x="863" y="706"/>
                  </a:lnTo>
                  <a:lnTo>
                    <a:pt x="863" y="708"/>
                  </a:lnTo>
                  <a:lnTo>
                    <a:pt x="863" y="710"/>
                  </a:lnTo>
                  <a:lnTo>
                    <a:pt x="863" y="711"/>
                  </a:lnTo>
                  <a:lnTo>
                    <a:pt x="863" y="713"/>
                  </a:lnTo>
                  <a:lnTo>
                    <a:pt x="862" y="715"/>
                  </a:lnTo>
                  <a:lnTo>
                    <a:pt x="862" y="718"/>
                  </a:lnTo>
                  <a:lnTo>
                    <a:pt x="859" y="726"/>
                  </a:lnTo>
                  <a:lnTo>
                    <a:pt x="858" y="731"/>
                  </a:lnTo>
                  <a:lnTo>
                    <a:pt x="857" y="735"/>
                  </a:lnTo>
                  <a:lnTo>
                    <a:pt x="857" y="739"/>
                  </a:lnTo>
                  <a:lnTo>
                    <a:pt x="856" y="744"/>
                  </a:lnTo>
                  <a:lnTo>
                    <a:pt x="856" y="748"/>
                  </a:lnTo>
                  <a:lnTo>
                    <a:pt x="857" y="753"/>
                  </a:lnTo>
                  <a:lnTo>
                    <a:pt x="858" y="758"/>
                  </a:lnTo>
                  <a:lnTo>
                    <a:pt x="859" y="763"/>
                  </a:lnTo>
                  <a:lnTo>
                    <a:pt x="869" y="782"/>
                  </a:lnTo>
                  <a:lnTo>
                    <a:pt x="878" y="798"/>
                  </a:lnTo>
                  <a:lnTo>
                    <a:pt x="887" y="812"/>
                  </a:lnTo>
                  <a:lnTo>
                    <a:pt x="892" y="817"/>
                  </a:lnTo>
                  <a:lnTo>
                    <a:pt x="896" y="823"/>
                  </a:lnTo>
                  <a:lnTo>
                    <a:pt x="901" y="827"/>
                  </a:lnTo>
                  <a:lnTo>
                    <a:pt x="905" y="831"/>
                  </a:lnTo>
                  <a:lnTo>
                    <a:pt x="910" y="834"/>
                  </a:lnTo>
                  <a:lnTo>
                    <a:pt x="915" y="836"/>
                  </a:lnTo>
                  <a:lnTo>
                    <a:pt x="919" y="838"/>
                  </a:lnTo>
                  <a:lnTo>
                    <a:pt x="924" y="839"/>
                  </a:lnTo>
                  <a:lnTo>
                    <a:pt x="929" y="839"/>
                  </a:lnTo>
                  <a:lnTo>
                    <a:pt x="933" y="839"/>
                  </a:lnTo>
                  <a:lnTo>
                    <a:pt x="938" y="838"/>
                  </a:lnTo>
                  <a:lnTo>
                    <a:pt x="940" y="838"/>
                  </a:lnTo>
                  <a:lnTo>
                    <a:pt x="942" y="837"/>
                  </a:lnTo>
                  <a:lnTo>
                    <a:pt x="944" y="836"/>
                  </a:lnTo>
                  <a:lnTo>
                    <a:pt x="945" y="835"/>
                  </a:lnTo>
                  <a:lnTo>
                    <a:pt x="948" y="832"/>
                  </a:lnTo>
                  <a:lnTo>
                    <a:pt x="951" y="829"/>
                  </a:lnTo>
                  <a:lnTo>
                    <a:pt x="953" y="826"/>
                  </a:lnTo>
                  <a:lnTo>
                    <a:pt x="955" y="822"/>
                  </a:lnTo>
                  <a:lnTo>
                    <a:pt x="957" y="818"/>
                  </a:lnTo>
                  <a:lnTo>
                    <a:pt x="959" y="814"/>
                  </a:lnTo>
                  <a:lnTo>
                    <a:pt x="960" y="809"/>
                  </a:lnTo>
                  <a:lnTo>
                    <a:pt x="962" y="800"/>
                  </a:lnTo>
                  <a:lnTo>
                    <a:pt x="964" y="780"/>
                  </a:lnTo>
                  <a:lnTo>
                    <a:pt x="965" y="775"/>
                  </a:lnTo>
                  <a:lnTo>
                    <a:pt x="965" y="770"/>
                  </a:lnTo>
                  <a:lnTo>
                    <a:pt x="965" y="765"/>
                  </a:lnTo>
                  <a:lnTo>
                    <a:pt x="966" y="760"/>
                  </a:lnTo>
                  <a:lnTo>
                    <a:pt x="968" y="751"/>
                  </a:lnTo>
                  <a:lnTo>
                    <a:pt x="969" y="743"/>
                  </a:lnTo>
                  <a:lnTo>
                    <a:pt x="971" y="741"/>
                  </a:lnTo>
                  <a:lnTo>
                    <a:pt x="972" y="739"/>
                  </a:lnTo>
                  <a:lnTo>
                    <a:pt x="973" y="738"/>
                  </a:lnTo>
                  <a:lnTo>
                    <a:pt x="975" y="736"/>
                  </a:lnTo>
                  <a:lnTo>
                    <a:pt x="976" y="735"/>
                  </a:lnTo>
                  <a:lnTo>
                    <a:pt x="978" y="734"/>
                  </a:lnTo>
                  <a:lnTo>
                    <a:pt x="980" y="733"/>
                  </a:lnTo>
                  <a:lnTo>
                    <a:pt x="981" y="732"/>
                  </a:lnTo>
                  <a:lnTo>
                    <a:pt x="985" y="730"/>
                  </a:lnTo>
                  <a:lnTo>
                    <a:pt x="988" y="729"/>
                  </a:lnTo>
                  <a:lnTo>
                    <a:pt x="995" y="726"/>
                  </a:lnTo>
                  <a:lnTo>
                    <a:pt x="1000" y="791"/>
                  </a:lnTo>
                  <a:lnTo>
                    <a:pt x="1001" y="795"/>
                  </a:lnTo>
                  <a:lnTo>
                    <a:pt x="1001" y="799"/>
                  </a:lnTo>
                  <a:lnTo>
                    <a:pt x="1002" y="804"/>
                  </a:lnTo>
                  <a:lnTo>
                    <a:pt x="1003" y="808"/>
                  </a:lnTo>
                  <a:lnTo>
                    <a:pt x="1004" y="813"/>
                  </a:lnTo>
                  <a:lnTo>
                    <a:pt x="1006" y="818"/>
                  </a:lnTo>
                  <a:lnTo>
                    <a:pt x="1008" y="822"/>
                  </a:lnTo>
                  <a:lnTo>
                    <a:pt x="1011" y="827"/>
                  </a:lnTo>
                  <a:lnTo>
                    <a:pt x="1014" y="831"/>
                  </a:lnTo>
                  <a:lnTo>
                    <a:pt x="1018" y="835"/>
                  </a:lnTo>
                  <a:lnTo>
                    <a:pt x="1022" y="839"/>
                  </a:lnTo>
                  <a:lnTo>
                    <a:pt x="1027" y="842"/>
                  </a:lnTo>
                  <a:lnTo>
                    <a:pt x="1032" y="845"/>
                  </a:lnTo>
                  <a:lnTo>
                    <a:pt x="1038" y="848"/>
                  </a:lnTo>
                  <a:lnTo>
                    <a:pt x="1044" y="850"/>
                  </a:lnTo>
                  <a:lnTo>
                    <a:pt x="1051" y="851"/>
                  </a:lnTo>
                  <a:lnTo>
                    <a:pt x="1068" y="853"/>
                  </a:lnTo>
                  <a:lnTo>
                    <a:pt x="1087" y="854"/>
                  </a:lnTo>
                  <a:lnTo>
                    <a:pt x="1128" y="854"/>
                  </a:lnTo>
                  <a:lnTo>
                    <a:pt x="1181" y="853"/>
                  </a:lnTo>
                  <a:lnTo>
                    <a:pt x="1182" y="853"/>
                  </a:lnTo>
                  <a:lnTo>
                    <a:pt x="1183" y="853"/>
                  </a:lnTo>
                  <a:lnTo>
                    <a:pt x="1184" y="854"/>
                  </a:lnTo>
                  <a:lnTo>
                    <a:pt x="1186" y="854"/>
                  </a:lnTo>
                  <a:lnTo>
                    <a:pt x="1187" y="855"/>
                  </a:lnTo>
                  <a:lnTo>
                    <a:pt x="1189" y="856"/>
                  </a:lnTo>
                  <a:lnTo>
                    <a:pt x="1191" y="857"/>
                  </a:lnTo>
                  <a:lnTo>
                    <a:pt x="1192" y="859"/>
                  </a:lnTo>
                  <a:lnTo>
                    <a:pt x="1194" y="860"/>
                  </a:lnTo>
                  <a:lnTo>
                    <a:pt x="1197" y="862"/>
                  </a:lnTo>
                  <a:lnTo>
                    <a:pt x="1199" y="864"/>
                  </a:lnTo>
                  <a:lnTo>
                    <a:pt x="1201" y="867"/>
                  </a:lnTo>
                  <a:lnTo>
                    <a:pt x="1203" y="869"/>
                  </a:lnTo>
                  <a:lnTo>
                    <a:pt x="1205" y="872"/>
                  </a:lnTo>
                  <a:lnTo>
                    <a:pt x="1207" y="876"/>
                  </a:lnTo>
                  <a:lnTo>
                    <a:pt x="1209" y="879"/>
                  </a:lnTo>
                  <a:lnTo>
                    <a:pt x="1209" y="882"/>
                  </a:lnTo>
                  <a:lnTo>
                    <a:pt x="1209" y="884"/>
                  </a:lnTo>
                  <a:lnTo>
                    <a:pt x="1211" y="889"/>
                  </a:lnTo>
                  <a:lnTo>
                    <a:pt x="1212" y="893"/>
                  </a:lnTo>
                  <a:lnTo>
                    <a:pt x="1212" y="897"/>
                  </a:lnTo>
                  <a:lnTo>
                    <a:pt x="1212" y="902"/>
                  </a:lnTo>
                  <a:lnTo>
                    <a:pt x="1212" y="906"/>
                  </a:lnTo>
                  <a:lnTo>
                    <a:pt x="1212" y="911"/>
                  </a:lnTo>
                  <a:lnTo>
                    <a:pt x="1210" y="919"/>
                  </a:lnTo>
                  <a:lnTo>
                    <a:pt x="1208" y="926"/>
                  </a:lnTo>
                  <a:lnTo>
                    <a:pt x="1206" y="932"/>
                  </a:lnTo>
                  <a:lnTo>
                    <a:pt x="1205" y="936"/>
                  </a:lnTo>
                  <a:lnTo>
                    <a:pt x="1205" y="937"/>
                  </a:lnTo>
                  <a:lnTo>
                    <a:pt x="1204" y="938"/>
                  </a:lnTo>
                  <a:lnTo>
                    <a:pt x="1204" y="939"/>
                  </a:lnTo>
                  <a:lnTo>
                    <a:pt x="1202" y="943"/>
                  </a:lnTo>
                  <a:lnTo>
                    <a:pt x="1199" y="947"/>
                  </a:lnTo>
                  <a:lnTo>
                    <a:pt x="1197" y="950"/>
                  </a:lnTo>
                  <a:lnTo>
                    <a:pt x="1195" y="953"/>
                  </a:lnTo>
                  <a:lnTo>
                    <a:pt x="1192" y="956"/>
                  </a:lnTo>
                  <a:lnTo>
                    <a:pt x="1189" y="959"/>
                  </a:lnTo>
                  <a:lnTo>
                    <a:pt x="1185" y="962"/>
                  </a:lnTo>
                  <a:lnTo>
                    <a:pt x="1181" y="964"/>
                  </a:lnTo>
                  <a:lnTo>
                    <a:pt x="1177" y="967"/>
                  </a:lnTo>
                  <a:lnTo>
                    <a:pt x="1172" y="969"/>
                  </a:lnTo>
                  <a:lnTo>
                    <a:pt x="1167" y="971"/>
                  </a:lnTo>
                  <a:lnTo>
                    <a:pt x="1161" y="972"/>
                  </a:lnTo>
                  <a:lnTo>
                    <a:pt x="1150" y="974"/>
                  </a:lnTo>
                  <a:lnTo>
                    <a:pt x="1137" y="977"/>
                  </a:lnTo>
                  <a:lnTo>
                    <a:pt x="1122" y="978"/>
                  </a:lnTo>
                  <a:lnTo>
                    <a:pt x="1105" y="979"/>
                  </a:lnTo>
                  <a:lnTo>
                    <a:pt x="1088" y="978"/>
                  </a:lnTo>
                  <a:lnTo>
                    <a:pt x="1071" y="976"/>
                  </a:lnTo>
                  <a:lnTo>
                    <a:pt x="1062" y="975"/>
                  </a:lnTo>
                  <a:lnTo>
                    <a:pt x="1053" y="972"/>
                  </a:lnTo>
                  <a:lnTo>
                    <a:pt x="1043" y="970"/>
                  </a:lnTo>
                  <a:lnTo>
                    <a:pt x="1034" y="966"/>
                  </a:lnTo>
                  <a:lnTo>
                    <a:pt x="1027" y="963"/>
                  </a:lnTo>
                  <a:lnTo>
                    <a:pt x="1020" y="959"/>
                  </a:lnTo>
                  <a:lnTo>
                    <a:pt x="1014" y="955"/>
                  </a:lnTo>
                  <a:lnTo>
                    <a:pt x="1008" y="951"/>
                  </a:lnTo>
                  <a:lnTo>
                    <a:pt x="1003" y="946"/>
                  </a:lnTo>
                  <a:lnTo>
                    <a:pt x="999" y="941"/>
                  </a:lnTo>
                  <a:lnTo>
                    <a:pt x="996" y="937"/>
                  </a:lnTo>
                  <a:lnTo>
                    <a:pt x="992" y="932"/>
                  </a:lnTo>
                  <a:lnTo>
                    <a:pt x="989" y="928"/>
                  </a:lnTo>
                  <a:lnTo>
                    <a:pt x="985" y="924"/>
                  </a:lnTo>
                  <a:lnTo>
                    <a:pt x="981" y="920"/>
                  </a:lnTo>
                  <a:lnTo>
                    <a:pt x="977" y="916"/>
                  </a:lnTo>
                  <a:lnTo>
                    <a:pt x="972" y="913"/>
                  </a:lnTo>
                  <a:lnTo>
                    <a:pt x="967" y="910"/>
                  </a:lnTo>
                  <a:lnTo>
                    <a:pt x="962" y="907"/>
                  </a:lnTo>
                  <a:lnTo>
                    <a:pt x="955" y="904"/>
                  </a:lnTo>
                  <a:lnTo>
                    <a:pt x="949" y="902"/>
                  </a:lnTo>
                  <a:lnTo>
                    <a:pt x="941" y="900"/>
                  </a:lnTo>
                  <a:lnTo>
                    <a:pt x="934" y="898"/>
                  </a:lnTo>
                  <a:lnTo>
                    <a:pt x="927" y="897"/>
                  </a:lnTo>
                  <a:lnTo>
                    <a:pt x="920" y="896"/>
                  </a:lnTo>
                  <a:lnTo>
                    <a:pt x="912" y="896"/>
                  </a:lnTo>
                  <a:lnTo>
                    <a:pt x="905" y="896"/>
                  </a:lnTo>
                  <a:lnTo>
                    <a:pt x="898" y="896"/>
                  </a:lnTo>
                  <a:lnTo>
                    <a:pt x="892" y="897"/>
                  </a:lnTo>
                  <a:lnTo>
                    <a:pt x="886" y="898"/>
                  </a:lnTo>
                  <a:lnTo>
                    <a:pt x="880" y="899"/>
                  </a:lnTo>
                  <a:lnTo>
                    <a:pt x="874" y="901"/>
                  </a:lnTo>
                  <a:lnTo>
                    <a:pt x="870" y="904"/>
                  </a:lnTo>
                  <a:lnTo>
                    <a:pt x="866" y="906"/>
                  </a:lnTo>
                  <a:lnTo>
                    <a:pt x="864" y="908"/>
                  </a:lnTo>
                  <a:lnTo>
                    <a:pt x="862" y="910"/>
                  </a:lnTo>
                  <a:lnTo>
                    <a:pt x="861" y="911"/>
                  </a:lnTo>
                  <a:lnTo>
                    <a:pt x="859" y="913"/>
                  </a:lnTo>
                  <a:lnTo>
                    <a:pt x="858" y="915"/>
                  </a:lnTo>
                  <a:lnTo>
                    <a:pt x="857" y="917"/>
                  </a:lnTo>
                  <a:lnTo>
                    <a:pt x="856" y="919"/>
                  </a:lnTo>
                  <a:lnTo>
                    <a:pt x="856" y="921"/>
                  </a:lnTo>
                  <a:lnTo>
                    <a:pt x="855" y="923"/>
                  </a:lnTo>
                  <a:lnTo>
                    <a:pt x="855" y="925"/>
                  </a:lnTo>
                  <a:lnTo>
                    <a:pt x="855" y="927"/>
                  </a:lnTo>
                  <a:lnTo>
                    <a:pt x="855" y="929"/>
                  </a:lnTo>
                  <a:lnTo>
                    <a:pt x="856" y="931"/>
                  </a:lnTo>
                  <a:lnTo>
                    <a:pt x="856" y="933"/>
                  </a:lnTo>
                  <a:lnTo>
                    <a:pt x="857" y="937"/>
                  </a:lnTo>
                  <a:lnTo>
                    <a:pt x="859" y="944"/>
                  </a:lnTo>
                  <a:lnTo>
                    <a:pt x="860" y="948"/>
                  </a:lnTo>
                  <a:lnTo>
                    <a:pt x="861" y="951"/>
                  </a:lnTo>
                  <a:lnTo>
                    <a:pt x="862" y="954"/>
                  </a:lnTo>
                  <a:lnTo>
                    <a:pt x="862" y="955"/>
                  </a:lnTo>
                  <a:lnTo>
                    <a:pt x="862" y="956"/>
                  </a:lnTo>
                  <a:lnTo>
                    <a:pt x="862" y="957"/>
                  </a:lnTo>
                  <a:lnTo>
                    <a:pt x="862" y="958"/>
                  </a:lnTo>
                  <a:lnTo>
                    <a:pt x="861" y="959"/>
                  </a:lnTo>
                  <a:lnTo>
                    <a:pt x="861" y="960"/>
                  </a:lnTo>
                  <a:lnTo>
                    <a:pt x="861" y="961"/>
                  </a:lnTo>
                  <a:lnTo>
                    <a:pt x="860" y="961"/>
                  </a:lnTo>
                  <a:lnTo>
                    <a:pt x="859" y="963"/>
                  </a:lnTo>
                  <a:lnTo>
                    <a:pt x="858" y="965"/>
                  </a:lnTo>
                  <a:lnTo>
                    <a:pt x="857" y="965"/>
                  </a:lnTo>
                  <a:lnTo>
                    <a:pt x="857" y="966"/>
                  </a:lnTo>
                  <a:lnTo>
                    <a:pt x="856" y="966"/>
                  </a:lnTo>
                  <a:lnTo>
                    <a:pt x="855" y="966"/>
                  </a:lnTo>
                  <a:lnTo>
                    <a:pt x="854" y="966"/>
                  </a:lnTo>
                  <a:lnTo>
                    <a:pt x="853" y="966"/>
                  </a:lnTo>
                  <a:lnTo>
                    <a:pt x="853" y="965"/>
                  </a:lnTo>
                  <a:lnTo>
                    <a:pt x="852" y="965"/>
                  </a:lnTo>
                  <a:lnTo>
                    <a:pt x="851" y="964"/>
                  </a:lnTo>
                  <a:lnTo>
                    <a:pt x="850" y="964"/>
                  </a:lnTo>
                  <a:lnTo>
                    <a:pt x="850" y="963"/>
                  </a:lnTo>
                  <a:lnTo>
                    <a:pt x="849" y="963"/>
                  </a:lnTo>
                  <a:lnTo>
                    <a:pt x="848" y="963"/>
                  </a:lnTo>
                  <a:lnTo>
                    <a:pt x="847" y="961"/>
                  </a:lnTo>
                  <a:lnTo>
                    <a:pt x="845" y="958"/>
                  </a:lnTo>
                  <a:lnTo>
                    <a:pt x="842" y="955"/>
                  </a:lnTo>
                  <a:lnTo>
                    <a:pt x="839" y="952"/>
                  </a:lnTo>
                  <a:lnTo>
                    <a:pt x="835" y="949"/>
                  </a:lnTo>
                  <a:lnTo>
                    <a:pt x="829" y="945"/>
                  </a:lnTo>
                  <a:lnTo>
                    <a:pt x="822" y="942"/>
                  </a:lnTo>
                  <a:lnTo>
                    <a:pt x="814" y="938"/>
                  </a:lnTo>
                  <a:lnTo>
                    <a:pt x="811" y="937"/>
                  </a:lnTo>
                  <a:lnTo>
                    <a:pt x="807" y="936"/>
                  </a:lnTo>
                  <a:lnTo>
                    <a:pt x="802" y="935"/>
                  </a:lnTo>
                  <a:lnTo>
                    <a:pt x="796" y="934"/>
                  </a:lnTo>
                  <a:lnTo>
                    <a:pt x="783" y="932"/>
                  </a:lnTo>
                  <a:lnTo>
                    <a:pt x="766" y="930"/>
                  </a:lnTo>
                  <a:lnTo>
                    <a:pt x="740" y="927"/>
                  </a:lnTo>
                  <a:lnTo>
                    <a:pt x="725" y="924"/>
                  </a:lnTo>
                  <a:lnTo>
                    <a:pt x="711" y="921"/>
                  </a:lnTo>
                  <a:lnTo>
                    <a:pt x="698" y="918"/>
                  </a:lnTo>
                  <a:lnTo>
                    <a:pt x="692" y="916"/>
                  </a:lnTo>
                  <a:lnTo>
                    <a:pt x="687" y="914"/>
                  </a:lnTo>
                  <a:lnTo>
                    <a:pt x="683" y="912"/>
                  </a:lnTo>
                  <a:lnTo>
                    <a:pt x="681" y="910"/>
                  </a:lnTo>
                  <a:lnTo>
                    <a:pt x="680" y="909"/>
                  </a:lnTo>
                  <a:lnTo>
                    <a:pt x="679" y="908"/>
                  </a:lnTo>
                  <a:lnTo>
                    <a:pt x="678" y="907"/>
                  </a:lnTo>
                  <a:lnTo>
                    <a:pt x="677" y="905"/>
                  </a:lnTo>
                  <a:lnTo>
                    <a:pt x="676" y="904"/>
                  </a:lnTo>
                  <a:lnTo>
                    <a:pt x="676" y="902"/>
                  </a:lnTo>
                  <a:lnTo>
                    <a:pt x="676" y="900"/>
                  </a:lnTo>
                  <a:lnTo>
                    <a:pt x="676" y="898"/>
                  </a:lnTo>
                  <a:lnTo>
                    <a:pt x="676" y="895"/>
                  </a:lnTo>
                  <a:lnTo>
                    <a:pt x="676" y="891"/>
                  </a:lnTo>
                  <a:lnTo>
                    <a:pt x="677" y="886"/>
                  </a:lnTo>
                  <a:lnTo>
                    <a:pt x="682" y="865"/>
                  </a:lnTo>
                  <a:lnTo>
                    <a:pt x="686" y="855"/>
                  </a:lnTo>
                  <a:lnTo>
                    <a:pt x="688" y="849"/>
                  </a:lnTo>
                  <a:lnTo>
                    <a:pt x="689" y="844"/>
                  </a:lnTo>
                  <a:lnTo>
                    <a:pt x="690" y="841"/>
                  </a:lnTo>
                  <a:lnTo>
                    <a:pt x="690" y="838"/>
                  </a:lnTo>
                  <a:lnTo>
                    <a:pt x="690" y="836"/>
                  </a:lnTo>
                  <a:lnTo>
                    <a:pt x="690" y="833"/>
                  </a:lnTo>
                  <a:lnTo>
                    <a:pt x="690" y="830"/>
                  </a:lnTo>
                  <a:lnTo>
                    <a:pt x="689" y="827"/>
                  </a:lnTo>
                  <a:lnTo>
                    <a:pt x="688" y="825"/>
                  </a:lnTo>
                  <a:lnTo>
                    <a:pt x="687" y="822"/>
                  </a:lnTo>
                  <a:lnTo>
                    <a:pt x="687" y="814"/>
                  </a:lnTo>
                  <a:lnTo>
                    <a:pt x="687" y="813"/>
                  </a:lnTo>
                  <a:lnTo>
                    <a:pt x="687" y="812"/>
                  </a:lnTo>
                  <a:lnTo>
                    <a:pt x="686" y="812"/>
                  </a:lnTo>
                  <a:lnTo>
                    <a:pt x="686" y="811"/>
                  </a:lnTo>
                  <a:lnTo>
                    <a:pt x="684" y="810"/>
                  </a:lnTo>
                  <a:lnTo>
                    <a:pt x="683" y="809"/>
                  </a:lnTo>
                  <a:lnTo>
                    <a:pt x="682" y="808"/>
                  </a:lnTo>
                  <a:lnTo>
                    <a:pt x="673" y="800"/>
                  </a:lnTo>
                  <a:lnTo>
                    <a:pt x="670" y="798"/>
                  </a:lnTo>
                  <a:lnTo>
                    <a:pt x="667" y="797"/>
                  </a:lnTo>
                  <a:lnTo>
                    <a:pt x="658" y="794"/>
                  </a:lnTo>
                  <a:lnTo>
                    <a:pt x="647" y="793"/>
                  </a:lnTo>
                  <a:lnTo>
                    <a:pt x="636" y="792"/>
                  </a:lnTo>
                  <a:lnTo>
                    <a:pt x="609" y="792"/>
                  </a:lnTo>
                  <a:lnTo>
                    <a:pt x="580" y="793"/>
                  </a:lnTo>
                  <a:lnTo>
                    <a:pt x="524" y="799"/>
                  </a:lnTo>
                  <a:lnTo>
                    <a:pt x="484" y="805"/>
                  </a:lnTo>
                  <a:lnTo>
                    <a:pt x="483" y="805"/>
                  </a:lnTo>
                  <a:lnTo>
                    <a:pt x="482" y="806"/>
                  </a:lnTo>
                  <a:lnTo>
                    <a:pt x="480" y="806"/>
                  </a:lnTo>
                  <a:lnTo>
                    <a:pt x="479" y="807"/>
                  </a:lnTo>
                  <a:lnTo>
                    <a:pt x="477" y="807"/>
                  </a:lnTo>
                  <a:lnTo>
                    <a:pt x="476" y="808"/>
                  </a:lnTo>
                  <a:lnTo>
                    <a:pt x="475" y="808"/>
                  </a:lnTo>
                  <a:lnTo>
                    <a:pt x="474" y="808"/>
                  </a:lnTo>
                  <a:lnTo>
                    <a:pt x="473" y="808"/>
                  </a:lnTo>
                  <a:lnTo>
                    <a:pt x="430" y="831"/>
                  </a:lnTo>
                  <a:lnTo>
                    <a:pt x="429" y="832"/>
                  </a:lnTo>
                  <a:lnTo>
                    <a:pt x="426" y="833"/>
                  </a:lnTo>
                  <a:lnTo>
                    <a:pt x="424" y="834"/>
                  </a:lnTo>
                  <a:lnTo>
                    <a:pt x="423" y="834"/>
                  </a:lnTo>
                  <a:lnTo>
                    <a:pt x="422" y="835"/>
                  </a:lnTo>
                  <a:lnTo>
                    <a:pt x="421" y="835"/>
                  </a:lnTo>
                  <a:lnTo>
                    <a:pt x="420" y="835"/>
                  </a:lnTo>
                  <a:lnTo>
                    <a:pt x="418" y="835"/>
                  </a:lnTo>
                  <a:lnTo>
                    <a:pt x="417" y="835"/>
                  </a:lnTo>
                  <a:lnTo>
                    <a:pt x="416" y="835"/>
                  </a:lnTo>
                  <a:lnTo>
                    <a:pt x="414" y="835"/>
                  </a:lnTo>
                  <a:lnTo>
                    <a:pt x="413" y="835"/>
                  </a:lnTo>
                  <a:lnTo>
                    <a:pt x="411" y="834"/>
                  </a:lnTo>
                  <a:lnTo>
                    <a:pt x="351" y="831"/>
                  </a:lnTo>
                  <a:lnTo>
                    <a:pt x="349" y="831"/>
                  </a:lnTo>
                  <a:lnTo>
                    <a:pt x="323" y="828"/>
                  </a:lnTo>
                  <a:lnTo>
                    <a:pt x="320" y="828"/>
                  </a:lnTo>
                  <a:lnTo>
                    <a:pt x="317" y="829"/>
                  </a:lnTo>
                  <a:lnTo>
                    <a:pt x="311" y="830"/>
                  </a:lnTo>
                  <a:lnTo>
                    <a:pt x="306" y="831"/>
                  </a:lnTo>
                  <a:lnTo>
                    <a:pt x="304" y="831"/>
                  </a:lnTo>
                  <a:lnTo>
                    <a:pt x="302" y="831"/>
                  </a:lnTo>
                  <a:lnTo>
                    <a:pt x="301" y="831"/>
                  </a:lnTo>
                  <a:lnTo>
                    <a:pt x="233" y="865"/>
                  </a:lnTo>
                  <a:lnTo>
                    <a:pt x="231" y="866"/>
                  </a:lnTo>
                  <a:lnTo>
                    <a:pt x="228" y="867"/>
                  </a:lnTo>
                  <a:lnTo>
                    <a:pt x="226" y="869"/>
                  </a:lnTo>
                  <a:lnTo>
                    <a:pt x="224" y="870"/>
                  </a:lnTo>
                  <a:lnTo>
                    <a:pt x="222" y="872"/>
                  </a:lnTo>
                  <a:lnTo>
                    <a:pt x="220" y="874"/>
                  </a:lnTo>
                  <a:lnTo>
                    <a:pt x="218" y="876"/>
                  </a:lnTo>
                  <a:lnTo>
                    <a:pt x="217" y="878"/>
                  </a:lnTo>
                  <a:lnTo>
                    <a:pt x="215" y="881"/>
                  </a:lnTo>
                  <a:lnTo>
                    <a:pt x="214" y="883"/>
                  </a:lnTo>
                  <a:lnTo>
                    <a:pt x="213" y="886"/>
                  </a:lnTo>
                  <a:lnTo>
                    <a:pt x="212" y="888"/>
                  </a:lnTo>
                  <a:lnTo>
                    <a:pt x="211" y="891"/>
                  </a:lnTo>
                  <a:lnTo>
                    <a:pt x="211" y="894"/>
                  </a:lnTo>
                  <a:lnTo>
                    <a:pt x="211" y="896"/>
                  </a:lnTo>
                  <a:lnTo>
                    <a:pt x="210" y="899"/>
                  </a:lnTo>
                  <a:lnTo>
                    <a:pt x="207" y="947"/>
                  </a:lnTo>
                  <a:lnTo>
                    <a:pt x="207" y="950"/>
                  </a:lnTo>
                  <a:lnTo>
                    <a:pt x="207" y="952"/>
                  </a:lnTo>
                  <a:lnTo>
                    <a:pt x="207" y="955"/>
                  </a:lnTo>
                  <a:lnTo>
                    <a:pt x="206" y="957"/>
                  </a:lnTo>
                  <a:lnTo>
                    <a:pt x="205" y="959"/>
                  </a:lnTo>
                  <a:lnTo>
                    <a:pt x="204" y="962"/>
                  </a:lnTo>
                  <a:lnTo>
                    <a:pt x="203" y="964"/>
                  </a:lnTo>
                  <a:lnTo>
                    <a:pt x="202" y="966"/>
                  </a:lnTo>
                  <a:lnTo>
                    <a:pt x="201" y="968"/>
                  </a:lnTo>
                  <a:lnTo>
                    <a:pt x="199" y="970"/>
                  </a:lnTo>
                  <a:lnTo>
                    <a:pt x="198" y="972"/>
                  </a:lnTo>
                  <a:lnTo>
                    <a:pt x="196" y="974"/>
                  </a:lnTo>
                  <a:lnTo>
                    <a:pt x="192" y="977"/>
                  </a:lnTo>
                  <a:lnTo>
                    <a:pt x="188" y="980"/>
                  </a:lnTo>
                  <a:lnTo>
                    <a:pt x="149" y="1004"/>
                  </a:lnTo>
                  <a:lnTo>
                    <a:pt x="103" y="1035"/>
                  </a:lnTo>
                  <a:lnTo>
                    <a:pt x="57" y="1066"/>
                  </a:lnTo>
                  <a:lnTo>
                    <a:pt x="38" y="1080"/>
                  </a:lnTo>
                  <a:lnTo>
                    <a:pt x="21" y="1093"/>
                  </a:lnTo>
                  <a:lnTo>
                    <a:pt x="16" y="1098"/>
                  </a:lnTo>
                  <a:lnTo>
                    <a:pt x="10" y="1104"/>
                  </a:lnTo>
                  <a:lnTo>
                    <a:pt x="8" y="1106"/>
                  </a:lnTo>
                  <a:lnTo>
                    <a:pt x="6" y="1109"/>
                  </a:lnTo>
                  <a:lnTo>
                    <a:pt x="5" y="1112"/>
                  </a:lnTo>
                  <a:lnTo>
                    <a:pt x="3" y="1114"/>
                  </a:lnTo>
                  <a:lnTo>
                    <a:pt x="2" y="1117"/>
                  </a:lnTo>
                  <a:lnTo>
                    <a:pt x="1" y="1120"/>
                  </a:lnTo>
                  <a:lnTo>
                    <a:pt x="0" y="1122"/>
                  </a:lnTo>
                  <a:lnTo>
                    <a:pt x="0" y="1125"/>
                  </a:lnTo>
                  <a:lnTo>
                    <a:pt x="0" y="1128"/>
                  </a:lnTo>
                  <a:lnTo>
                    <a:pt x="0" y="1131"/>
                  </a:lnTo>
                  <a:lnTo>
                    <a:pt x="1" y="1133"/>
                  </a:lnTo>
                  <a:lnTo>
                    <a:pt x="1" y="1136"/>
                  </a:lnTo>
                  <a:lnTo>
                    <a:pt x="3" y="1140"/>
                  </a:lnTo>
                  <a:lnTo>
                    <a:pt x="5" y="1144"/>
                  </a:lnTo>
                  <a:lnTo>
                    <a:pt x="7" y="1147"/>
                  </a:lnTo>
                  <a:lnTo>
                    <a:pt x="9" y="1150"/>
                  </a:lnTo>
                  <a:lnTo>
                    <a:pt x="12" y="1153"/>
                  </a:lnTo>
                  <a:lnTo>
                    <a:pt x="15" y="1156"/>
                  </a:lnTo>
                  <a:lnTo>
                    <a:pt x="18" y="1158"/>
                  </a:lnTo>
                  <a:lnTo>
                    <a:pt x="21" y="1160"/>
                  </a:lnTo>
                  <a:lnTo>
                    <a:pt x="25" y="1162"/>
                  </a:lnTo>
                  <a:lnTo>
                    <a:pt x="28" y="1163"/>
                  </a:lnTo>
                  <a:lnTo>
                    <a:pt x="34" y="1165"/>
                  </a:lnTo>
                  <a:lnTo>
                    <a:pt x="36" y="1166"/>
                  </a:lnTo>
                  <a:lnTo>
                    <a:pt x="38" y="1167"/>
                  </a:lnTo>
                  <a:lnTo>
                    <a:pt x="40" y="1167"/>
                  </a:lnTo>
                  <a:lnTo>
                    <a:pt x="41" y="1167"/>
                  </a:lnTo>
                  <a:lnTo>
                    <a:pt x="44" y="1167"/>
                  </a:lnTo>
                  <a:lnTo>
                    <a:pt x="45" y="1167"/>
                  </a:lnTo>
                  <a:lnTo>
                    <a:pt x="47" y="1167"/>
                  </a:lnTo>
                  <a:lnTo>
                    <a:pt x="48" y="1167"/>
                  </a:lnTo>
                  <a:lnTo>
                    <a:pt x="48" y="1166"/>
                  </a:lnTo>
                  <a:lnTo>
                    <a:pt x="49" y="1166"/>
                  </a:lnTo>
                  <a:lnTo>
                    <a:pt x="50" y="1166"/>
                  </a:lnTo>
                  <a:lnTo>
                    <a:pt x="51" y="1166"/>
                  </a:lnTo>
                  <a:lnTo>
                    <a:pt x="51" y="1165"/>
                  </a:lnTo>
                  <a:lnTo>
                    <a:pt x="52" y="1165"/>
                  </a:lnTo>
                  <a:lnTo>
                    <a:pt x="52" y="1164"/>
                  </a:lnTo>
                  <a:lnTo>
                    <a:pt x="53" y="1164"/>
                  </a:lnTo>
                  <a:lnTo>
                    <a:pt x="54" y="1163"/>
                  </a:lnTo>
                  <a:lnTo>
                    <a:pt x="55" y="1162"/>
                  </a:lnTo>
                  <a:lnTo>
                    <a:pt x="56" y="1162"/>
                  </a:lnTo>
                  <a:lnTo>
                    <a:pt x="57" y="1161"/>
                  </a:lnTo>
                  <a:lnTo>
                    <a:pt x="58" y="1161"/>
                  </a:lnTo>
                  <a:lnTo>
                    <a:pt x="59" y="1162"/>
                  </a:lnTo>
                  <a:lnTo>
                    <a:pt x="60" y="1162"/>
                  </a:lnTo>
                  <a:lnTo>
                    <a:pt x="60" y="1163"/>
                  </a:lnTo>
                  <a:lnTo>
                    <a:pt x="61" y="1163"/>
                  </a:lnTo>
                  <a:lnTo>
                    <a:pt x="62" y="1164"/>
                  </a:lnTo>
                  <a:lnTo>
                    <a:pt x="63" y="1164"/>
                  </a:lnTo>
                  <a:lnTo>
                    <a:pt x="66" y="1164"/>
                  </a:lnTo>
                  <a:lnTo>
                    <a:pt x="67" y="1164"/>
                  </a:lnTo>
                  <a:lnTo>
                    <a:pt x="68" y="1164"/>
                  </a:lnTo>
                  <a:lnTo>
                    <a:pt x="69" y="1165"/>
                  </a:lnTo>
                  <a:lnTo>
                    <a:pt x="70" y="1165"/>
                  </a:lnTo>
                  <a:lnTo>
                    <a:pt x="71" y="1166"/>
                  </a:lnTo>
                  <a:lnTo>
                    <a:pt x="75" y="1169"/>
                  </a:lnTo>
                  <a:lnTo>
                    <a:pt x="77" y="1170"/>
                  </a:lnTo>
                  <a:lnTo>
                    <a:pt x="78" y="1171"/>
                  </a:lnTo>
                  <a:lnTo>
                    <a:pt x="78" y="1173"/>
                  </a:lnTo>
                  <a:lnTo>
                    <a:pt x="79" y="1174"/>
                  </a:lnTo>
                  <a:lnTo>
                    <a:pt x="80" y="1175"/>
                  </a:lnTo>
                  <a:lnTo>
                    <a:pt x="80" y="1176"/>
                  </a:lnTo>
                  <a:lnTo>
                    <a:pt x="80" y="1177"/>
                  </a:lnTo>
                  <a:lnTo>
                    <a:pt x="80" y="1178"/>
                  </a:lnTo>
                  <a:lnTo>
                    <a:pt x="80" y="1180"/>
                  </a:lnTo>
                  <a:lnTo>
                    <a:pt x="80" y="1181"/>
                  </a:lnTo>
                  <a:lnTo>
                    <a:pt x="80" y="1183"/>
                  </a:lnTo>
                  <a:lnTo>
                    <a:pt x="79" y="1185"/>
                  </a:lnTo>
                  <a:lnTo>
                    <a:pt x="78" y="1188"/>
                  </a:lnTo>
                  <a:lnTo>
                    <a:pt x="76" y="1192"/>
                  </a:lnTo>
                  <a:lnTo>
                    <a:pt x="74" y="1196"/>
                  </a:lnTo>
                  <a:lnTo>
                    <a:pt x="71" y="1200"/>
                  </a:lnTo>
                  <a:lnTo>
                    <a:pt x="66" y="1206"/>
                  </a:lnTo>
                  <a:lnTo>
                    <a:pt x="41" y="1215"/>
                  </a:lnTo>
                  <a:lnTo>
                    <a:pt x="40" y="1215"/>
                  </a:lnTo>
                  <a:lnTo>
                    <a:pt x="39" y="1216"/>
                  </a:lnTo>
                  <a:lnTo>
                    <a:pt x="38" y="1216"/>
                  </a:lnTo>
                  <a:lnTo>
                    <a:pt x="38" y="1217"/>
                  </a:lnTo>
                  <a:lnTo>
                    <a:pt x="37" y="1217"/>
                  </a:lnTo>
                  <a:lnTo>
                    <a:pt x="36" y="1217"/>
                  </a:lnTo>
                  <a:lnTo>
                    <a:pt x="35" y="1217"/>
                  </a:lnTo>
                  <a:lnTo>
                    <a:pt x="35" y="1218"/>
                  </a:lnTo>
                  <a:lnTo>
                    <a:pt x="33" y="1220"/>
                  </a:lnTo>
                  <a:lnTo>
                    <a:pt x="32" y="1223"/>
                  </a:lnTo>
                  <a:lnTo>
                    <a:pt x="30" y="1226"/>
                  </a:lnTo>
                  <a:lnTo>
                    <a:pt x="27" y="1231"/>
                  </a:lnTo>
                  <a:lnTo>
                    <a:pt x="25" y="1236"/>
                  </a:lnTo>
                  <a:lnTo>
                    <a:pt x="23" y="1242"/>
                  </a:lnTo>
                  <a:lnTo>
                    <a:pt x="21" y="1250"/>
                  </a:lnTo>
                  <a:lnTo>
                    <a:pt x="19" y="1258"/>
                  </a:lnTo>
                  <a:lnTo>
                    <a:pt x="18" y="1268"/>
                  </a:lnTo>
                  <a:lnTo>
                    <a:pt x="17" y="1279"/>
                  </a:lnTo>
                  <a:lnTo>
                    <a:pt x="16" y="1291"/>
                  </a:lnTo>
                  <a:lnTo>
                    <a:pt x="16" y="1304"/>
                  </a:lnTo>
                  <a:lnTo>
                    <a:pt x="17" y="1318"/>
                  </a:lnTo>
                  <a:lnTo>
                    <a:pt x="21" y="1350"/>
                  </a:lnTo>
                  <a:lnTo>
                    <a:pt x="18" y="1353"/>
                  </a:lnTo>
                  <a:lnTo>
                    <a:pt x="18" y="1354"/>
                  </a:lnTo>
                  <a:lnTo>
                    <a:pt x="17" y="1356"/>
                  </a:lnTo>
                  <a:lnTo>
                    <a:pt x="17" y="1357"/>
                  </a:lnTo>
                  <a:lnTo>
                    <a:pt x="16" y="1358"/>
                  </a:lnTo>
                  <a:lnTo>
                    <a:pt x="16" y="1360"/>
                  </a:lnTo>
                  <a:lnTo>
                    <a:pt x="17" y="1361"/>
                  </a:lnTo>
                  <a:lnTo>
                    <a:pt x="17" y="1362"/>
                  </a:lnTo>
                  <a:lnTo>
                    <a:pt x="17" y="1363"/>
                  </a:lnTo>
                  <a:lnTo>
                    <a:pt x="18" y="1364"/>
                  </a:lnTo>
                  <a:lnTo>
                    <a:pt x="18" y="1365"/>
                  </a:lnTo>
                  <a:lnTo>
                    <a:pt x="19" y="1365"/>
                  </a:lnTo>
                  <a:lnTo>
                    <a:pt x="20" y="1366"/>
                  </a:lnTo>
                  <a:lnTo>
                    <a:pt x="21" y="1366"/>
                  </a:lnTo>
                  <a:lnTo>
                    <a:pt x="22" y="1366"/>
                  </a:lnTo>
                  <a:lnTo>
                    <a:pt x="23" y="1365"/>
                  </a:lnTo>
                  <a:lnTo>
                    <a:pt x="24" y="1365"/>
                  </a:lnTo>
                  <a:lnTo>
                    <a:pt x="24" y="1364"/>
                  </a:lnTo>
                  <a:lnTo>
                    <a:pt x="24" y="1367"/>
                  </a:lnTo>
                  <a:lnTo>
                    <a:pt x="25" y="1368"/>
                  </a:lnTo>
                  <a:lnTo>
                    <a:pt x="25" y="1369"/>
                  </a:lnTo>
                  <a:lnTo>
                    <a:pt x="25" y="1370"/>
                  </a:lnTo>
                  <a:lnTo>
                    <a:pt x="25" y="1371"/>
                  </a:lnTo>
                  <a:lnTo>
                    <a:pt x="26" y="1373"/>
                  </a:lnTo>
                  <a:lnTo>
                    <a:pt x="27" y="1374"/>
                  </a:lnTo>
                  <a:lnTo>
                    <a:pt x="27" y="1376"/>
                  </a:lnTo>
                  <a:lnTo>
                    <a:pt x="27" y="1377"/>
                  </a:lnTo>
                  <a:lnTo>
                    <a:pt x="27" y="1378"/>
                  </a:lnTo>
                  <a:lnTo>
                    <a:pt x="27" y="1379"/>
                  </a:lnTo>
                  <a:lnTo>
                    <a:pt x="27" y="1380"/>
                  </a:lnTo>
                  <a:lnTo>
                    <a:pt x="26" y="1381"/>
                  </a:lnTo>
                  <a:lnTo>
                    <a:pt x="26" y="1382"/>
                  </a:lnTo>
                  <a:lnTo>
                    <a:pt x="26" y="1383"/>
                  </a:lnTo>
                  <a:lnTo>
                    <a:pt x="26" y="1384"/>
                  </a:lnTo>
                  <a:lnTo>
                    <a:pt x="27" y="1384"/>
                  </a:lnTo>
                  <a:lnTo>
                    <a:pt x="27" y="1385"/>
                  </a:lnTo>
                  <a:lnTo>
                    <a:pt x="28" y="1386"/>
                  </a:lnTo>
                  <a:lnTo>
                    <a:pt x="29" y="1387"/>
                  </a:lnTo>
                  <a:lnTo>
                    <a:pt x="30" y="1387"/>
                  </a:lnTo>
                  <a:lnTo>
                    <a:pt x="31" y="1387"/>
                  </a:lnTo>
                  <a:lnTo>
                    <a:pt x="32" y="1387"/>
                  </a:lnTo>
                  <a:lnTo>
                    <a:pt x="40" y="1404"/>
                  </a:lnTo>
                  <a:lnTo>
                    <a:pt x="49" y="1421"/>
                  </a:lnTo>
                  <a:lnTo>
                    <a:pt x="60" y="1437"/>
                  </a:lnTo>
                  <a:lnTo>
                    <a:pt x="71" y="1452"/>
                  </a:lnTo>
                  <a:lnTo>
                    <a:pt x="94" y="1481"/>
                  </a:lnTo>
                  <a:lnTo>
                    <a:pt x="119" y="1505"/>
                  </a:lnTo>
                  <a:lnTo>
                    <a:pt x="179" y="1556"/>
                  </a:lnTo>
                  <a:lnTo>
                    <a:pt x="180" y="1556"/>
                  </a:lnTo>
                  <a:lnTo>
                    <a:pt x="181" y="1556"/>
                  </a:lnTo>
                  <a:lnTo>
                    <a:pt x="181" y="1557"/>
                  </a:lnTo>
                  <a:lnTo>
                    <a:pt x="182" y="1557"/>
                  </a:lnTo>
                  <a:lnTo>
                    <a:pt x="182" y="1558"/>
                  </a:lnTo>
                  <a:lnTo>
                    <a:pt x="183" y="1558"/>
                  </a:lnTo>
                  <a:lnTo>
                    <a:pt x="184" y="1559"/>
                  </a:lnTo>
                  <a:lnTo>
                    <a:pt x="185" y="1559"/>
                  </a:lnTo>
                  <a:lnTo>
                    <a:pt x="253" y="1562"/>
                  </a:lnTo>
                  <a:lnTo>
                    <a:pt x="254" y="1562"/>
                  </a:lnTo>
                  <a:lnTo>
                    <a:pt x="255" y="1562"/>
                  </a:lnTo>
                  <a:lnTo>
                    <a:pt x="256" y="1562"/>
                  </a:lnTo>
                  <a:lnTo>
                    <a:pt x="257" y="1561"/>
                  </a:lnTo>
                  <a:lnTo>
                    <a:pt x="259" y="1560"/>
                  </a:lnTo>
                  <a:lnTo>
                    <a:pt x="260" y="1559"/>
                  </a:lnTo>
                  <a:lnTo>
                    <a:pt x="262" y="1558"/>
                  </a:lnTo>
                  <a:lnTo>
                    <a:pt x="263" y="1557"/>
                  </a:lnTo>
                  <a:lnTo>
                    <a:pt x="264" y="1557"/>
                  </a:lnTo>
                  <a:lnTo>
                    <a:pt x="264" y="1556"/>
                  </a:lnTo>
                  <a:lnTo>
                    <a:pt x="267" y="1550"/>
                  </a:lnTo>
                  <a:lnTo>
                    <a:pt x="371" y="1553"/>
                  </a:lnTo>
                  <a:lnTo>
                    <a:pt x="378" y="1551"/>
                  </a:lnTo>
                  <a:lnTo>
                    <a:pt x="385" y="1549"/>
                  </a:lnTo>
                  <a:lnTo>
                    <a:pt x="399" y="1545"/>
                  </a:lnTo>
                  <a:lnTo>
                    <a:pt x="413" y="1534"/>
                  </a:lnTo>
                  <a:lnTo>
                    <a:pt x="417" y="1532"/>
                  </a:lnTo>
                  <a:lnTo>
                    <a:pt x="420" y="1530"/>
                  </a:lnTo>
                  <a:lnTo>
                    <a:pt x="423" y="1529"/>
                  </a:lnTo>
                  <a:lnTo>
                    <a:pt x="427" y="1527"/>
                  </a:lnTo>
                  <a:lnTo>
                    <a:pt x="430" y="1526"/>
                  </a:lnTo>
                  <a:lnTo>
                    <a:pt x="434" y="1526"/>
                  </a:lnTo>
                  <a:lnTo>
                    <a:pt x="438" y="1525"/>
                  </a:lnTo>
                  <a:lnTo>
                    <a:pt x="442" y="1525"/>
                  </a:lnTo>
                  <a:lnTo>
                    <a:pt x="470" y="1525"/>
                  </a:lnTo>
                  <a:lnTo>
                    <a:pt x="472" y="1525"/>
                  </a:lnTo>
                  <a:lnTo>
                    <a:pt x="474" y="1525"/>
                  </a:lnTo>
                  <a:lnTo>
                    <a:pt x="476" y="1526"/>
                  </a:lnTo>
                  <a:lnTo>
                    <a:pt x="478" y="1526"/>
                  </a:lnTo>
                  <a:lnTo>
                    <a:pt x="480" y="1527"/>
                  </a:lnTo>
                  <a:lnTo>
                    <a:pt x="482" y="1527"/>
                  </a:lnTo>
                  <a:lnTo>
                    <a:pt x="484" y="1528"/>
                  </a:lnTo>
                  <a:lnTo>
                    <a:pt x="486" y="1529"/>
                  </a:lnTo>
                  <a:lnTo>
                    <a:pt x="489" y="1531"/>
                  </a:lnTo>
                  <a:lnTo>
                    <a:pt x="492" y="1534"/>
                  </a:lnTo>
                  <a:lnTo>
                    <a:pt x="495" y="1536"/>
                  </a:lnTo>
                  <a:lnTo>
                    <a:pt x="498" y="1539"/>
                  </a:lnTo>
                  <a:lnTo>
                    <a:pt x="509" y="1550"/>
                  </a:lnTo>
                  <a:lnTo>
                    <a:pt x="511" y="1552"/>
                  </a:lnTo>
                  <a:lnTo>
                    <a:pt x="513" y="1553"/>
                  </a:lnTo>
                  <a:lnTo>
                    <a:pt x="517" y="1556"/>
                  </a:lnTo>
                  <a:lnTo>
                    <a:pt x="521" y="1559"/>
                  </a:lnTo>
                  <a:lnTo>
                    <a:pt x="526" y="1561"/>
                  </a:lnTo>
                  <a:lnTo>
                    <a:pt x="530" y="1563"/>
                  </a:lnTo>
                  <a:lnTo>
                    <a:pt x="535" y="1564"/>
                  </a:lnTo>
                  <a:lnTo>
                    <a:pt x="537" y="1565"/>
                  </a:lnTo>
                  <a:lnTo>
                    <a:pt x="539" y="1565"/>
                  </a:lnTo>
                  <a:lnTo>
                    <a:pt x="541" y="1565"/>
                  </a:lnTo>
                  <a:lnTo>
                    <a:pt x="543" y="1565"/>
                  </a:lnTo>
                  <a:lnTo>
                    <a:pt x="553" y="1564"/>
                  </a:lnTo>
                  <a:lnTo>
                    <a:pt x="563" y="1563"/>
                  </a:lnTo>
                  <a:lnTo>
                    <a:pt x="574" y="1563"/>
                  </a:lnTo>
                  <a:lnTo>
                    <a:pt x="586" y="1564"/>
                  </a:lnTo>
                  <a:lnTo>
                    <a:pt x="591" y="1564"/>
                  </a:lnTo>
                  <a:lnTo>
                    <a:pt x="597" y="1565"/>
                  </a:lnTo>
                  <a:lnTo>
                    <a:pt x="602" y="1566"/>
                  </a:lnTo>
                  <a:lnTo>
                    <a:pt x="607" y="1568"/>
                  </a:lnTo>
                  <a:lnTo>
                    <a:pt x="612" y="1570"/>
                  </a:lnTo>
                  <a:lnTo>
                    <a:pt x="617" y="1573"/>
                  </a:lnTo>
                  <a:lnTo>
                    <a:pt x="621" y="1576"/>
                  </a:lnTo>
                  <a:lnTo>
                    <a:pt x="625" y="1579"/>
                  </a:lnTo>
                  <a:lnTo>
                    <a:pt x="627" y="1581"/>
                  </a:lnTo>
                  <a:lnTo>
                    <a:pt x="629" y="1583"/>
                  </a:lnTo>
                  <a:lnTo>
                    <a:pt x="630" y="1585"/>
                  </a:lnTo>
                  <a:lnTo>
                    <a:pt x="631" y="1587"/>
                  </a:lnTo>
                  <a:lnTo>
                    <a:pt x="631" y="1589"/>
                  </a:lnTo>
                  <a:lnTo>
                    <a:pt x="632" y="1591"/>
                  </a:lnTo>
                  <a:lnTo>
                    <a:pt x="632" y="1593"/>
                  </a:lnTo>
                  <a:lnTo>
                    <a:pt x="631" y="1596"/>
                  </a:lnTo>
                  <a:lnTo>
                    <a:pt x="631" y="1598"/>
                  </a:lnTo>
                  <a:lnTo>
                    <a:pt x="630" y="1601"/>
                  </a:lnTo>
                  <a:lnTo>
                    <a:pt x="628" y="1606"/>
                  </a:lnTo>
                  <a:lnTo>
                    <a:pt x="622" y="1621"/>
                  </a:lnTo>
                  <a:lnTo>
                    <a:pt x="616" y="1638"/>
                  </a:lnTo>
                  <a:lnTo>
                    <a:pt x="612" y="1648"/>
                  </a:lnTo>
                  <a:lnTo>
                    <a:pt x="609" y="1659"/>
                  </a:lnTo>
                  <a:lnTo>
                    <a:pt x="606" y="1671"/>
                  </a:lnTo>
                  <a:lnTo>
                    <a:pt x="604" y="1683"/>
                  </a:lnTo>
                  <a:lnTo>
                    <a:pt x="602" y="1697"/>
                  </a:lnTo>
                  <a:lnTo>
                    <a:pt x="602" y="1711"/>
                  </a:lnTo>
                  <a:lnTo>
                    <a:pt x="604" y="1723"/>
                  </a:lnTo>
                  <a:lnTo>
                    <a:pt x="606" y="1733"/>
                  </a:lnTo>
                  <a:lnTo>
                    <a:pt x="609" y="1744"/>
                  </a:lnTo>
                  <a:lnTo>
                    <a:pt x="613" y="1754"/>
                  </a:lnTo>
                  <a:lnTo>
                    <a:pt x="618" y="1764"/>
                  </a:lnTo>
                  <a:lnTo>
                    <a:pt x="623" y="1774"/>
                  </a:lnTo>
                  <a:lnTo>
                    <a:pt x="628" y="1784"/>
                  </a:lnTo>
                  <a:lnTo>
                    <a:pt x="634" y="1793"/>
                  </a:lnTo>
                  <a:lnTo>
                    <a:pt x="633" y="1793"/>
                  </a:lnTo>
                  <a:lnTo>
                    <a:pt x="633" y="1794"/>
                  </a:lnTo>
                  <a:lnTo>
                    <a:pt x="632" y="1794"/>
                  </a:lnTo>
                  <a:lnTo>
                    <a:pt x="632" y="1795"/>
                  </a:lnTo>
                  <a:lnTo>
                    <a:pt x="631" y="1796"/>
                  </a:lnTo>
                  <a:lnTo>
                    <a:pt x="631" y="1797"/>
                  </a:lnTo>
                  <a:lnTo>
                    <a:pt x="630" y="1797"/>
                  </a:lnTo>
                  <a:lnTo>
                    <a:pt x="630" y="1798"/>
                  </a:lnTo>
                  <a:lnTo>
                    <a:pt x="630" y="1799"/>
                  </a:lnTo>
                  <a:lnTo>
                    <a:pt x="630" y="1800"/>
                  </a:lnTo>
                  <a:lnTo>
                    <a:pt x="629" y="1800"/>
                  </a:lnTo>
                  <a:lnTo>
                    <a:pt x="629" y="1801"/>
                  </a:lnTo>
                  <a:lnTo>
                    <a:pt x="630" y="1801"/>
                  </a:lnTo>
                  <a:lnTo>
                    <a:pt x="630" y="1802"/>
                  </a:lnTo>
                  <a:lnTo>
                    <a:pt x="630" y="1803"/>
                  </a:lnTo>
                  <a:lnTo>
                    <a:pt x="631" y="1804"/>
                  </a:lnTo>
                  <a:lnTo>
                    <a:pt x="631" y="1805"/>
                  </a:lnTo>
                  <a:lnTo>
                    <a:pt x="632" y="1805"/>
                  </a:lnTo>
                  <a:lnTo>
                    <a:pt x="633" y="1806"/>
                  </a:lnTo>
                  <a:lnTo>
                    <a:pt x="634" y="1806"/>
                  </a:lnTo>
                  <a:lnTo>
                    <a:pt x="635" y="1806"/>
                  </a:lnTo>
                  <a:lnTo>
                    <a:pt x="636" y="1806"/>
                  </a:lnTo>
                  <a:lnTo>
                    <a:pt x="637" y="1806"/>
                  </a:lnTo>
                  <a:lnTo>
                    <a:pt x="638" y="1805"/>
                  </a:lnTo>
                  <a:lnTo>
                    <a:pt x="639" y="1805"/>
                  </a:lnTo>
                  <a:lnTo>
                    <a:pt x="639" y="1804"/>
                  </a:lnTo>
                  <a:lnTo>
                    <a:pt x="642" y="1808"/>
                  </a:lnTo>
                  <a:lnTo>
                    <a:pt x="644" y="1812"/>
                  </a:lnTo>
                  <a:lnTo>
                    <a:pt x="647" y="1816"/>
                  </a:lnTo>
                  <a:lnTo>
                    <a:pt x="650" y="1820"/>
                  </a:lnTo>
                  <a:lnTo>
                    <a:pt x="662" y="1835"/>
                  </a:lnTo>
                  <a:lnTo>
                    <a:pt x="677" y="1857"/>
                  </a:lnTo>
                  <a:lnTo>
                    <a:pt x="691" y="1878"/>
                  </a:lnTo>
                  <a:lnTo>
                    <a:pt x="697" y="1889"/>
                  </a:lnTo>
                  <a:lnTo>
                    <a:pt x="702" y="1899"/>
                  </a:lnTo>
                  <a:lnTo>
                    <a:pt x="707" y="1910"/>
                  </a:lnTo>
                  <a:lnTo>
                    <a:pt x="710" y="1920"/>
                  </a:lnTo>
                  <a:lnTo>
                    <a:pt x="712" y="1926"/>
                  </a:lnTo>
                  <a:lnTo>
                    <a:pt x="713" y="1931"/>
                  </a:lnTo>
                  <a:lnTo>
                    <a:pt x="713" y="1936"/>
                  </a:lnTo>
                  <a:lnTo>
                    <a:pt x="713" y="1941"/>
                  </a:lnTo>
                  <a:lnTo>
                    <a:pt x="712" y="1946"/>
                  </a:lnTo>
                  <a:lnTo>
                    <a:pt x="711" y="1951"/>
                  </a:lnTo>
                  <a:lnTo>
                    <a:pt x="708" y="1961"/>
                  </a:lnTo>
                  <a:lnTo>
                    <a:pt x="704" y="1970"/>
                  </a:lnTo>
                  <a:lnTo>
                    <a:pt x="699" y="1978"/>
                  </a:lnTo>
                  <a:lnTo>
                    <a:pt x="693" y="1986"/>
                  </a:lnTo>
                  <a:lnTo>
                    <a:pt x="687" y="1993"/>
                  </a:lnTo>
                  <a:lnTo>
                    <a:pt x="680" y="2000"/>
                  </a:lnTo>
                  <a:lnTo>
                    <a:pt x="673" y="2005"/>
                  </a:lnTo>
                  <a:lnTo>
                    <a:pt x="661" y="2014"/>
                  </a:lnTo>
                  <a:lnTo>
                    <a:pt x="652" y="2020"/>
                  </a:lnTo>
                  <a:lnTo>
                    <a:pt x="650" y="2022"/>
                  </a:lnTo>
                  <a:lnTo>
                    <a:pt x="649" y="2022"/>
                  </a:lnTo>
                  <a:lnTo>
                    <a:pt x="648" y="2022"/>
                  </a:lnTo>
                  <a:lnTo>
                    <a:pt x="646" y="2024"/>
                  </a:lnTo>
                  <a:lnTo>
                    <a:pt x="645" y="2025"/>
                  </a:lnTo>
                  <a:lnTo>
                    <a:pt x="644" y="2026"/>
                  </a:lnTo>
                  <a:lnTo>
                    <a:pt x="644" y="2027"/>
                  </a:lnTo>
                  <a:lnTo>
                    <a:pt x="643" y="2028"/>
                  </a:lnTo>
                  <a:lnTo>
                    <a:pt x="643" y="2029"/>
                  </a:lnTo>
                  <a:lnTo>
                    <a:pt x="642" y="2030"/>
                  </a:lnTo>
                  <a:lnTo>
                    <a:pt x="645" y="2075"/>
                  </a:lnTo>
                  <a:lnTo>
                    <a:pt x="648" y="2082"/>
                  </a:lnTo>
                  <a:lnTo>
                    <a:pt x="650" y="2088"/>
                  </a:lnTo>
                  <a:lnTo>
                    <a:pt x="651" y="2091"/>
                  </a:lnTo>
                  <a:lnTo>
                    <a:pt x="653" y="2095"/>
                  </a:lnTo>
                  <a:lnTo>
                    <a:pt x="654" y="2098"/>
                  </a:lnTo>
                  <a:lnTo>
                    <a:pt x="656" y="2101"/>
                  </a:lnTo>
                  <a:lnTo>
                    <a:pt x="690" y="2137"/>
                  </a:lnTo>
                  <a:lnTo>
                    <a:pt x="690" y="2138"/>
                  </a:lnTo>
                  <a:lnTo>
                    <a:pt x="689" y="2138"/>
                  </a:lnTo>
                  <a:lnTo>
                    <a:pt x="689" y="2139"/>
                  </a:lnTo>
                  <a:lnTo>
                    <a:pt x="689" y="2140"/>
                  </a:lnTo>
                  <a:lnTo>
                    <a:pt x="688" y="2140"/>
                  </a:lnTo>
                  <a:lnTo>
                    <a:pt x="688" y="2141"/>
                  </a:lnTo>
                  <a:lnTo>
                    <a:pt x="688" y="2142"/>
                  </a:lnTo>
                  <a:lnTo>
                    <a:pt x="688" y="2143"/>
                  </a:lnTo>
                  <a:lnTo>
                    <a:pt x="689" y="2143"/>
                  </a:lnTo>
                  <a:lnTo>
                    <a:pt x="689" y="2144"/>
                  </a:lnTo>
                  <a:lnTo>
                    <a:pt x="689" y="2145"/>
                  </a:lnTo>
                  <a:lnTo>
                    <a:pt x="690" y="2146"/>
                  </a:lnTo>
                  <a:lnTo>
                    <a:pt x="685" y="2173"/>
                  </a:lnTo>
                  <a:lnTo>
                    <a:pt x="683" y="2190"/>
                  </a:lnTo>
                  <a:lnTo>
                    <a:pt x="681" y="2207"/>
                  </a:lnTo>
                  <a:lnTo>
                    <a:pt x="681" y="2225"/>
                  </a:lnTo>
                  <a:lnTo>
                    <a:pt x="681" y="2243"/>
                  </a:lnTo>
                  <a:lnTo>
                    <a:pt x="682" y="2251"/>
                  </a:lnTo>
                  <a:lnTo>
                    <a:pt x="683" y="2259"/>
                  </a:lnTo>
                  <a:lnTo>
                    <a:pt x="685" y="2266"/>
                  </a:lnTo>
                  <a:lnTo>
                    <a:pt x="687" y="2273"/>
                  </a:lnTo>
                  <a:lnTo>
                    <a:pt x="695" y="2287"/>
                  </a:lnTo>
                  <a:lnTo>
                    <a:pt x="703" y="2299"/>
                  </a:lnTo>
                  <a:lnTo>
                    <a:pt x="707" y="2304"/>
                  </a:lnTo>
                  <a:lnTo>
                    <a:pt x="711" y="2309"/>
                  </a:lnTo>
                  <a:lnTo>
                    <a:pt x="714" y="2314"/>
                  </a:lnTo>
                  <a:lnTo>
                    <a:pt x="718" y="2318"/>
                  </a:lnTo>
                  <a:lnTo>
                    <a:pt x="721" y="2321"/>
                  </a:lnTo>
                  <a:lnTo>
                    <a:pt x="723" y="2324"/>
                  </a:lnTo>
                  <a:lnTo>
                    <a:pt x="728" y="2329"/>
                  </a:lnTo>
                  <a:lnTo>
                    <a:pt x="731" y="2332"/>
                  </a:lnTo>
                  <a:lnTo>
                    <a:pt x="734" y="2336"/>
                  </a:lnTo>
                  <a:lnTo>
                    <a:pt x="736" y="2339"/>
                  </a:lnTo>
                  <a:lnTo>
                    <a:pt x="738" y="2343"/>
                  </a:lnTo>
                  <a:lnTo>
                    <a:pt x="736" y="2345"/>
                  </a:lnTo>
                  <a:lnTo>
                    <a:pt x="735" y="2346"/>
                  </a:lnTo>
                  <a:lnTo>
                    <a:pt x="734" y="2348"/>
                  </a:lnTo>
                  <a:lnTo>
                    <a:pt x="734" y="2349"/>
                  </a:lnTo>
                  <a:lnTo>
                    <a:pt x="733" y="2349"/>
                  </a:lnTo>
                  <a:lnTo>
                    <a:pt x="733" y="2350"/>
                  </a:lnTo>
                  <a:lnTo>
                    <a:pt x="733" y="2351"/>
                  </a:lnTo>
                  <a:lnTo>
                    <a:pt x="732" y="2352"/>
                  </a:lnTo>
                  <a:lnTo>
                    <a:pt x="732" y="2353"/>
                  </a:lnTo>
                  <a:lnTo>
                    <a:pt x="731" y="2354"/>
                  </a:lnTo>
                  <a:lnTo>
                    <a:pt x="731" y="2355"/>
                  </a:lnTo>
                  <a:lnTo>
                    <a:pt x="731" y="2356"/>
                  </a:lnTo>
                  <a:lnTo>
                    <a:pt x="731" y="2357"/>
                  </a:lnTo>
                  <a:lnTo>
                    <a:pt x="732" y="2357"/>
                  </a:lnTo>
                  <a:lnTo>
                    <a:pt x="732" y="2358"/>
                  </a:lnTo>
                  <a:lnTo>
                    <a:pt x="733" y="2359"/>
                  </a:lnTo>
                  <a:lnTo>
                    <a:pt x="734" y="2360"/>
                  </a:lnTo>
                  <a:lnTo>
                    <a:pt x="735" y="2360"/>
                  </a:lnTo>
                  <a:lnTo>
                    <a:pt x="737" y="2361"/>
                  </a:lnTo>
                  <a:lnTo>
                    <a:pt x="738" y="2361"/>
                  </a:lnTo>
                  <a:lnTo>
                    <a:pt x="739" y="2361"/>
                  </a:lnTo>
                  <a:lnTo>
                    <a:pt x="740" y="2361"/>
                  </a:lnTo>
                  <a:lnTo>
                    <a:pt x="741" y="2361"/>
                  </a:lnTo>
                  <a:lnTo>
                    <a:pt x="742" y="2361"/>
                  </a:lnTo>
                  <a:lnTo>
                    <a:pt x="743" y="2361"/>
                  </a:lnTo>
                  <a:lnTo>
                    <a:pt x="744" y="2361"/>
                  </a:lnTo>
                  <a:lnTo>
                    <a:pt x="745" y="2361"/>
                  </a:lnTo>
                  <a:lnTo>
                    <a:pt x="746" y="2360"/>
                  </a:lnTo>
                  <a:lnTo>
                    <a:pt x="747" y="2362"/>
                  </a:lnTo>
                  <a:lnTo>
                    <a:pt x="748" y="2364"/>
                  </a:lnTo>
                  <a:lnTo>
                    <a:pt x="749" y="2366"/>
                  </a:lnTo>
                  <a:lnTo>
                    <a:pt x="749" y="2367"/>
                  </a:lnTo>
                  <a:lnTo>
                    <a:pt x="749" y="2369"/>
                  </a:lnTo>
                  <a:lnTo>
                    <a:pt x="749" y="2371"/>
                  </a:lnTo>
                  <a:lnTo>
                    <a:pt x="749" y="2374"/>
                  </a:lnTo>
                  <a:lnTo>
                    <a:pt x="742" y="2383"/>
                  </a:lnTo>
                  <a:lnTo>
                    <a:pt x="740" y="2386"/>
                  </a:lnTo>
                  <a:lnTo>
                    <a:pt x="738" y="2388"/>
                  </a:lnTo>
                  <a:lnTo>
                    <a:pt x="737" y="2391"/>
                  </a:lnTo>
                  <a:lnTo>
                    <a:pt x="735" y="2394"/>
                  </a:lnTo>
                  <a:lnTo>
                    <a:pt x="735" y="2395"/>
                  </a:lnTo>
                  <a:lnTo>
                    <a:pt x="735" y="2396"/>
                  </a:lnTo>
                  <a:lnTo>
                    <a:pt x="736" y="2397"/>
                  </a:lnTo>
                  <a:lnTo>
                    <a:pt x="736" y="2398"/>
                  </a:lnTo>
                  <a:lnTo>
                    <a:pt x="736" y="2399"/>
                  </a:lnTo>
                  <a:lnTo>
                    <a:pt x="737" y="2399"/>
                  </a:lnTo>
                  <a:lnTo>
                    <a:pt x="737" y="2400"/>
                  </a:lnTo>
                  <a:lnTo>
                    <a:pt x="738" y="2400"/>
                  </a:lnTo>
                  <a:lnTo>
                    <a:pt x="735" y="2407"/>
                  </a:lnTo>
                  <a:lnTo>
                    <a:pt x="734" y="2410"/>
                  </a:lnTo>
                  <a:lnTo>
                    <a:pt x="732" y="2414"/>
                  </a:lnTo>
                  <a:lnTo>
                    <a:pt x="731" y="2418"/>
                  </a:lnTo>
                  <a:lnTo>
                    <a:pt x="730" y="2422"/>
                  </a:lnTo>
                  <a:lnTo>
                    <a:pt x="730" y="2426"/>
                  </a:lnTo>
                  <a:lnTo>
                    <a:pt x="729" y="2430"/>
                  </a:lnTo>
                  <a:lnTo>
                    <a:pt x="730" y="2434"/>
                  </a:lnTo>
                  <a:lnTo>
                    <a:pt x="730" y="2439"/>
                  </a:lnTo>
                  <a:lnTo>
                    <a:pt x="731" y="2444"/>
                  </a:lnTo>
                  <a:lnTo>
                    <a:pt x="733" y="2448"/>
                  </a:lnTo>
                  <a:lnTo>
                    <a:pt x="735" y="2454"/>
                  </a:lnTo>
                  <a:lnTo>
                    <a:pt x="737" y="2459"/>
                  </a:lnTo>
                  <a:lnTo>
                    <a:pt x="740" y="2464"/>
                  </a:lnTo>
                  <a:lnTo>
                    <a:pt x="744" y="2470"/>
                  </a:lnTo>
                  <a:lnTo>
                    <a:pt x="748" y="2474"/>
                  </a:lnTo>
                  <a:lnTo>
                    <a:pt x="752" y="2478"/>
                  </a:lnTo>
                  <a:lnTo>
                    <a:pt x="756" y="2481"/>
                  </a:lnTo>
                  <a:lnTo>
                    <a:pt x="760" y="2484"/>
                  </a:lnTo>
                  <a:lnTo>
                    <a:pt x="765" y="2487"/>
                  </a:lnTo>
                  <a:lnTo>
                    <a:pt x="770" y="2489"/>
                  </a:lnTo>
                  <a:lnTo>
                    <a:pt x="775" y="2491"/>
                  </a:lnTo>
                  <a:lnTo>
                    <a:pt x="780" y="2493"/>
                  </a:lnTo>
                  <a:lnTo>
                    <a:pt x="791" y="2496"/>
                  </a:lnTo>
                  <a:lnTo>
                    <a:pt x="803" y="2498"/>
                  </a:lnTo>
                  <a:lnTo>
                    <a:pt x="816" y="2499"/>
                  </a:lnTo>
                  <a:lnTo>
                    <a:pt x="828" y="2499"/>
                  </a:lnTo>
                  <a:lnTo>
                    <a:pt x="848" y="2498"/>
                  </a:lnTo>
                  <a:lnTo>
                    <a:pt x="867" y="2497"/>
                  </a:lnTo>
                  <a:lnTo>
                    <a:pt x="885" y="2494"/>
                  </a:lnTo>
                  <a:lnTo>
                    <a:pt x="901" y="2492"/>
                  </a:lnTo>
                  <a:lnTo>
                    <a:pt x="929" y="2486"/>
                  </a:lnTo>
                  <a:lnTo>
                    <a:pt x="944" y="2482"/>
                  </a:lnTo>
                  <a:lnTo>
                    <a:pt x="945" y="2482"/>
                  </a:lnTo>
                  <a:lnTo>
                    <a:pt x="946" y="2482"/>
                  </a:lnTo>
                  <a:lnTo>
                    <a:pt x="947" y="2482"/>
                  </a:lnTo>
                  <a:lnTo>
                    <a:pt x="948" y="2482"/>
                  </a:lnTo>
                  <a:lnTo>
                    <a:pt x="948" y="2481"/>
                  </a:lnTo>
                  <a:lnTo>
                    <a:pt x="949" y="2481"/>
                  </a:lnTo>
                  <a:lnTo>
                    <a:pt x="950" y="2479"/>
                  </a:lnTo>
                  <a:lnTo>
                    <a:pt x="1094" y="2343"/>
                  </a:lnTo>
                  <a:lnTo>
                    <a:pt x="1096" y="2341"/>
                  </a:lnTo>
                  <a:lnTo>
                    <a:pt x="1097" y="2340"/>
                  </a:lnTo>
                  <a:lnTo>
                    <a:pt x="1098" y="2339"/>
                  </a:lnTo>
                  <a:lnTo>
                    <a:pt x="1098" y="2338"/>
                  </a:lnTo>
                  <a:lnTo>
                    <a:pt x="1099" y="2338"/>
                  </a:lnTo>
                  <a:lnTo>
                    <a:pt x="1099" y="2337"/>
                  </a:lnTo>
                  <a:lnTo>
                    <a:pt x="1099" y="2336"/>
                  </a:lnTo>
                  <a:lnTo>
                    <a:pt x="1099" y="2335"/>
                  </a:lnTo>
                  <a:lnTo>
                    <a:pt x="1133" y="2281"/>
                  </a:lnTo>
                  <a:lnTo>
                    <a:pt x="1136" y="2278"/>
                  </a:lnTo>
                  <a:lnTo>
                    <a:pt x="1139" y="2275"/>
                  </a:lnTo>
                  <a:lnTo>
                    <a:pt x="1142" y="2272"/>
                  </a:lnTo>
                  <a:lnTo>
                    <a:pt x="1146" y="2269"/>
                  </a:lnTo>
                  <a:lnTo>
                    <a:pt x="1149" y="2267"/>
                  </a:lnTo>
                  <a:lnTo>
                    <a:pt x="1153" y="2265"/>
                  </a:lnTo>
                  <a:lnTo>
                    <a:pt x="1155" y="2264"/>
                  </a:lnTo>
                  <a:lnTo>
                    <a:pt x="1157" y="2263"/>
                  </a:lnTo>
                  <a:lnTo>
                    <a:pt x="1159" y="2263"/>
                  </a:lnTo>
                  <a:lnTo>
                    <a:pt x="1161" y="2262"/>
                  </a:lnTo>
                  <a:lnTo>
                    <a:pt x="1173" y="2259"/>
                  </a:lnTo>
                  <a:lnTo>
                    <a:pt x="1177" y="2258"/>
                  </a:lnTo>
                  <a:lnTo>
                    <a:pt x="1180" y="2257"/>
                  </a:lnTo>
                  <a:lnTo>
                    <a:pt x="1183" y="2256"/>
                  </a:lnTo>
                  <a:lnTo>
                    <a:pt x="1186" y="2254"/>
                  </a:lnTo>
                  <a:lnTo>
                    <a:pt x="1189" y="2253"/>
                  </a:lnTo>
                  <a:lnTo>
                    <a:pt x="1192" y="2251"/>
                  </a:lnTo>
                  <a:lnTo>
                    <a:pt x="1194" y="2248"/>
                  </a:lnTo>
                  <a:lnTo>
                    <a:pt x="1196" y="2246"/>
                  </a:lnTo>
                  <a:lnTo>
                    <a:pt x="1198" y="2243"/>
                  </a:lnTo>
                  <a:lnTo>
                    <a:pt x="1200" y="2240"/>
                  </a:lnTo>
                  <a:lnTo>
                    <a:pt x="1202" y="2238"/>
                  </a:lnTo>
                  <a:lnTo>
                    <a:pt x="1203" y="2235"/>
                  </a:lnTo>
                  <a:lnTo>
                    <a:pt x="1204" y="2232"/>
                  </a:lnTo>
                  <a:lnTo>
                    <a:pt x="1205" y="2228"/>
                  </a:lnTo>
                  <a:lnTo>
                    <a:pt x="1206" y="2225"/>
                  </a:lnTo>
                  <a:lnTo>
                    <a:pt x="1206" y="2222"/>
                  </a:lnTo>
                  <a:lnTo>
                    <a:pt x="1206" y="2199"/>
                  </a:lnTo>
                  <a:lnTo>
                    <a:pt x="1207" y="2196"/>
                  </a:lnTo>
                  <a:lnTo>
                    <a:pt x="1207" y="2193"/>
                  </a:lnTo>
                  <a:lnTo>
                    <a:pt x="1208" y="2189"/>
                  </a:lnTo>
                  <a:lnTo>
                    <a:pt x="1208" y="2188"/>
                  </a:lnTo>
                  <a:lnTo>
                    <a:pt x="1209" y="2186"/>
                  </a:lnTo>
                  <a:lnTo>
                    <a:pt x="1210" y="2184"/>
                  </a:lnTo>
                  <a:lnTo>
                    <a:pt x="1211" y="2183"/>
                  </a:lnTo>
                  <a:lnTo>
                    <a:pt x="1212" y="2181"/>
                  </a:lnTo>
                  <a:lnTo>
                    <a:pt x="1213" y="2179"/>
                  </a:lnTo>
                  <a:lnTo>
                    <a:pt x="1214" y="2178"/>
                  </a:lnTo>
                  <a:lnTo>
                    <a:pt x="1215" y="2177"/>
                  </a:lnTo>
                  <a:lnTo>
                    <a:pt x="1217" y="2175"/>
                  </a:lnTo>
                  <a:lnTo>
                    <a:pt x="1218" y="2174"/>
                  </a:lnTo>
                  <a:lnTo>
                    <a:pt x="1240" y="2149"/>
                  </a:lnTo>
                  <a:lnTo>
                    <a:pt x="1246" y="2143"/>
                  </a:lnTo>
                  <a:lnTo>
                    <a:pt x="1253" y="2138"/>
                  </a:lnTo>
                  <a:lnTo>
                    <a:pt x="1262" y="2130"/>
                  </a:lnTo>
                  <a:lnTo>
                    <a:pt x="1272" y="2119"/>
                  </a:lnTo>
                  <a:lnTo>
                    <a:pt x="1284" y="2106"/>
                  </a:lnTo>
                  <a:lnTo>
                    <a:pt x="1296" y="2092"/>
                  </a:lnTo>
                  <a:lnTo>
                    <a:pt x="1308" y="2075"/>
                  </a:lnTo>
                  <a:lnTo>
                    <a:pt x="1319" y="2056"/>
                  </a:lnTo>
                  <a:lnTo>
                    <a:pt x="1324" y="2046"/>
                  </a:lnTo>
                  <a:lnTo>
                    <a:pt x="1328" y="2036"/>
                  </a:lnTo>
                  <a:lnTo>
                    <a:pt x="1336" y="2014"/>
                  </a:lnTo>
                  <a:lnTo>
                    <a:pt x="1342" y="1992"/>
                  </a:lnTo>
                  <a:lnTo>
                    <a:pt x="1346" y="1971"/>
                  </a:lnTo>
                  <a:lnTo>
                    <a:pt x="1349" y="1951"/>
                  </a:lnTo>
                  <a:lnTo>
                    <a:pt x="1350" y="1931"/>
                  </a:lnTo>
                  <a:lnTo>
                    <a:pt x="1349" y="1912"/>
                  </a:lnTo>
                  <a:lnTo>
                    <a:pt x="1348" y="1903"/>
                  </a:lnTo>
                  <a:lnTo>
                    <a:pt x="1347" y="1895"/>
                  </a:lnTo>
                  <a:lnTo>
                    <a:pt x="1345" y="1886"/>
                  </a:lnTo>
                  <a:lnTo>
                    <a:pt x="1342" y="1878"/>
                  </a:lnTo>
                  <a:lnTo>
                    <a:pt x="1341" y="1875"/>
                  </a:lnTo>
                  <a:lnTo>
                    <a:pt x="1340" y="1871"/>
                  </a:lnTo>
                  <a:lnTo>
                    <a:pt x="1338" y="1868"/>
                  </a:lnTo>
                  <a:lnTo>
                    <a:pt x="1336" y="1865"/>
                  </a:lnTo>
                  <a:lnTo>
                    <a:pt x="1334" y="1862"/>
                  </a:lnTo>
                  <a:lnTo>
                    <a:pt x="1332" y="1860"/>
                  </a:lnTo>
                  <a:lnTo>
                    <a:pt x="1330" y="1858"/>
                  </a:lnTo>
                  <a:lnTo>
                    <a:pt x="1327" y="1855"/>
                  </a:lnTo>
                  <a:lnTo>
                    <a:pt x="1308" y="1841"/>
                  </a:lnTo>
                  <a:lnTo>
                    <a:pt x="1301" y="1836"/>
                  </a:lnTo>
                  <a:lnTo>
                    <a:pt x="1297" y="1834"/>
                  </a:lnTo>
                  <a:lnTo>
                    <a:pt x="1294" y="1831"/>
                  </a:lnTo>
                  <a:lnTo>
                    <a:pt x="1293" y="1830"/>
                  </a:lnTo>
                  <a:lnTo>
                    <a:pt x="1292" y="1829"/>
                  </a:lnTo>
                  <a:lnTo>
                    <a:pt x="1291" y="1827"/>
                  </a:lnTo>
                  <a:lnTo>
                    <a:pt x="1290" y="1826"/>
                  </a:lnTo>
                  <a:lnTo>
                    <a:pt x="1289" y="1825"/>
                  </a:lnTo>
                  <a:lnTo>
                    <a:pt x="1289" y="1823"/>
                  </a:lnTo>
                  <a:lnTo>
                    <a:pt x="1289" y="1821"/>
                  </a:lnTo>
                  <a:lnTo>
                    <a:pt x="1288" y="1819"/>
                  </a:lnTo>
                  <a:lnTo>
                    <a:pt x="1289" y="1819"/>
                  </a:lnTo>
                  <a:lnTo>
                    <a:pt x="1290" y="1819"/>
                  </a:lnTo>
                  <a:lnTo>
                    <a:pt x="1290" y="1818"/>
                  </a:lnTo>
                  <a:lnTo>
                    <a:pt x="1291" y="1818"/>
                  </a:lnTo>
                  <a:lnTo>
                    <a:pt x="1291" y="1817"/>
                  </a:lnTo>
                  <a:lnTo>
                    <a:pt x="1291" y="1816"/>
                  </a:lnTo>
                  <a:lnTo>
                    <a:pt x="1292" y="1816"/>
                  </a:lnTo>
                  <a:lnTo>
                    <a:pt x="1292" y="1815"/>
                  </a:lnTo>
                  <a:lnTo>
                    <a:pt x="1293" y="1815"/>
                  </a:lnTo>
                  <a:lnTo>
                    <a:pt x="1294" y="1814"/>
                  </a:lnTo>
                  <a:lnTo>
                    <a:pt x="1294" y="1813"/>
                  </a:lnTo>
                  <a:lnTo>
                    <a:pt x="1294" y="1812"/>
                  </a:lnTo>
                  <a:lnTo>
                    <a:pt x="1295" y="1812"/>
                  </a:lnTo>
                  <a:lnTo>
                    <a:pt x="1295" y="1811"/>
                  </a:lnTo>
                  <a:lnTo>
                    <a:pt x="1295" y="1810"/>
                  </a:lnTo>
                  <a:lnTo>
                    <a:pt x="1294" y="1809"/>
                  </a:lnTo>
                  <a:lnTo>
                    <a:pt x="1294" y="1808"/>
                  </a:lnTo>
                  <a:lnTo>
                    <a:pt x="1294" y="1807"/>
                  </a:lnTo>
                  <a:lnTo>
                    <a:pt x="1293" y="1806"/>
                  </a:lnTo>
                  <a:lnTo>
                    <a:pt x="1292" y="1806"/>
                  </a:lnTo>
                  <a:lnTo>
                    <a:pt x="1292" y="1805"/>
                  </a:lnTo>
                  <a:lnTo>
                    <a:pt x="1291" y="1805"/>
                  </a:lnTo>
                  <a:lnTo>
                    <a:pt x="1290" y="1804"/>
                  </a:lnTo>
                  <a:lnTo>
                    <a:pt x="1289" y="1804"/>
                  </a:lnTo>
                  <a:lnTo>
                    <a:pt x="1288" y="1804"/>
                  </a:lnTo>
                  <a:lnTo>
                    <a:pt x="1291" y="1797"/>
                  </a:lnTo>
                  <a:lnTo>
                    <a:pt x="1294" y="1790"/>
                  </a:lnTo>
                  <a:lnTo>
                    <a:pt x="1298" y="1782"/>
                  </a:lnTo>
                  <a:lnTo>
                    <a:pt x="1303" y="1774"/>
                  </a:lnTo>
                  <a:lnTo>
                    <a:pt x="1309" y="1766"/>
                  </a:lnTo>
                  <a:lnTo>
                    <a:pt x="1315" y="1757"/>
                  </a:lnTo>
                  <a:lnTo>
                    <a:pt x="1323" y="1748"/>
                  </a:lnTo>
                  <a:lnTo>
                    <a:pt x="1332" y="1740"/>
                  </a:lnTo>
                  <a:lnTo>
                    <a:pt x="1342" y="1731"/>
                  </a:lnTo>
                  <a:lnTo>
                    <a:pt x="1353" y="1722"/>
                  </a:lnTo>
                  <a:lnTo>
                    <a:pt x="1378" y="1705"/>
                  </a:lnTo>
                  <a:lnTo>
                    <a:pt x="1408" y="1690"/>
                  </a:lnTo>
                  <a:lnTo>
                    <a:pt x="1441" y="1675"/>
                  </a:lnTo>
                  <a:lnTo>
                    <a:pt x="1460" y="1666"/>
                  </a:lnTo>
                  <a:lnTo>
                    <a:pt x="1478" y="1654"/>
                  </a:lnTo>
                  <a:lnTo>
                    <a:pt x="1496" y="1639"/>
                  </a:lnTo>
                  <a:lnTo>
                    <a:pt x="1512" y="1621"/>
                  </a:lnTo>
                  <a:lnTo>
                    <a:pt x="1528" y="1603"/>
                  </a:lnTo>
                  <a:lnTo>
                    <a:pt x="1543" y="1583"/>
                  </a:lnTo>
                  <a:lnTo>
                    <a:pt x="1570" y="1542"/>
                  </a:lnTo>
                  <a:lnTo>
                    <a:pt x="1593" y="1502"/>
                  </a:lnTo>
                  <a:lnTo>
                    <a:pt x="1610" y="1468"/>
                  </a:lnTo>
                  <a:lnTo>
                    <a:pt x="1622" y="1443"/>
                  </a:lnTo>
                  <a:lnTo>
                    <a:pt x="1625" y="1436"/>
                  </a:lnTo>
                  <a:lnTo>
                    <a:pt x="1627" y="1433"/>
                  </a:lnTo>
                  <a:lnTo>
                    <a:pt x="1627" y="1432"/>
                  </a:lnTo>
                  <a:lnTo>
                    <a:pt x="1628" y="1431"/>
                  </a:lnTo>
                  <a:lnTo>
                    <a:pt x="1628" y="1430"/>
                  </a:lnTo>
                  <a:lnTo>
                    <a:pt x="1628" y="1429"/>
                  </a:lnTo>
                  <a:lnTo>
                    <a:pt x="1629" y="1428"/>
                  </a:lnTo>
                  <a:lnTo>
                    <a:pt x="1629" y="1427"/>
                  </a:lnTo>
                  <a:lnTo>
                    <a:pt x="1628" y="1426"/>
                  </a:lnTo>
                  <a:lnTo>
                    <a:pt x="1628" y="1425"/>
                  </a:lnTo>
                  <a:lnTo>
                    <a:pt x="1628" y="1424"/>
                  </a:lnTo>
                  <a:lnTo>
                    <a:pt x="1627" y="1423"/>
                  </a:lnTo>
                  <a:lnTo>
                    <a:pt x="1627" y="1422"/>
                  </a:lnTo>
                  <a:lnTo>
                    <a:pt x="1626" y="1422"/>
                  </a:lnTo>
                  <a:lnTo>
                    <a:pt x="1625" y="1421"/>
                  </a:lnTo>
                  <a:lnTo>
                    <a:pt x="1624" y="1420"/>
                  </a:lnTo>
                  <a:lnTo>
                    <a:pt x="1624" y="1419"/>
                  </a:lnTo>
                  <a:lnTo>
                    <a:pt x="1622" y="1419"/>
                  </a:lnTo>
                  <a:lnTo>
                    <a:pt x="1621" y="1418"/>
                  </a:lnTo>
                  <a:lnTo>
                    <a:pt x="1599" y="1407"/>
                  </a:lnTo>
                  <a:lnTo>
                    <a:pt x="1596" y="1407"/>
                  </a:lnTo>
                  <a:lnTo>
                    <a:pt x="1593" y="1407"/>
                  </a:lnTo>
                  <a:lnTo>
                    <a:pt x="1586" y="1406"/>
                  </a:lnTo>
                  <a:lnTo>
                    <a:pt x="1580" y="1405"/>
                  </a:lnTo>
                  <a:lnTo>
                    <a:pt x="1577" y="1404"/>
                  </a:lnTo>
                  <a:lnTo>
                    <a:pt x="1573" y="1404"/>
                  </a:lnTo>
                  <a:lnTo>
                    <a:pt x="1424" y="1429"/>
                  </a:lnTo>
                  <a:lnTo>
                    <a:pt x="1423" y="1430"/>
                  </a:lnTo>
                  <a:lnTo>
                    <a:pt x="1421" y="1430"/>
                  </a:lnTo>
                  <a:lnTo>
                    <a:pt x="1419" y="1430"/>
                  </a:lnTo>
                  <a:lnTo>
                    <a:pt x="1418" y="1430"/>
                  </a:lnTo>
                  <a:lnTo>
                    <a:pt x="1416" y="1430"/>
                  </a:lnTo>
                  <a:lnTo>
                    <a:pt x="1415" y="1430"/>
                  </a:lnTo>
                  <a:lnTo>
                    <a:pt x="1413" y="1430"/>
                  </a:lnTo>
                  <a:lnTo>
                    <a:pt x="1411" y="1430"/>
                  </a:lnTo>
                  <a:lnTo>
                    <a:pt x="1410" y="1429"/>
                  </a:lnTo>
                  <a:lnTo>
                    <a:pt x="1408" y="1428"/>
                  </a:lnTo>
                  <a:lnTo>
                    <a:pt x="1405" y="1427"/>
                  </a:lnTo>
                  <a:lnTo>
                    <a:pt x="1402" y="1425"/>
                  </a:lnTo>
                  <a:lnTo>
                    <a:pt x="1398" y="1423"/>
                  </a:lnTo>
                  <a:lnTo>
                    <a:pt x="1384" y="1415"/>
                  </a:lnTo>
                  <a:lnTo>
                    <a:pt x="1383" y="1415"/>
                  </a:lnTo>
                  <a:lnTo>
                    <a:pt x="1382" y="1414"/>
                  </a:lnTo>
                  <a:lnTo>
                    <a:pt x="1380" y="1413"/>
                  </a:lnTo>
                  <a:lnTo>
                    <a:pt x="1379" y="1412"/>
                  </a:lnTo>
                  <a:lnTo>
                    <a:pt x="1378" y="1411"/>
                  </a:lnTo>
                  <a:lnTo>
                    <a:pt x="1376" y="1410"/>
                  </a:lnTo>
                  <a:lnTo>
                    <a:pt x="1374" y="1408"/>
                  </a:lnTo>
                  <a:lnTo>
                    <a:pt x="1372" y="1405"/>
                  </a:lnTo>
                  <a:lnTo>
                    <a:pt x="1370" y="1403"/>
                  </a:lnTo>
                  <a:lnTo>
                    <a:pt x="1369" y="1400"/>
                  </a:lnTo>
                  <a:lnTo>
                    <a:pt x="1367" y="1398"/>
                  </a:lnTo>
                  <a:lnTo>
                    <a:pt x="1218" y="1088"/>
                  </a:lnTo>
                  <a:lnTo>
                    <a:pt x="1206" y="1062"/>
                  </a:lnTo>
                  <a:lnTo>
                    <a:pt x="1210" y="1066"/>
                  </a:lnTo>
                  <a:lnTo>
                    <a:pt x="1214" y="1070"/>
                  </a:lnTo>
                  <a:lnTo>
                    <a:pt x="1222" y="1081"/>
                  </a:lnTo>
                  <a:lnTo>
                    <a:pt x="1240" y="1107"/>
                  </a:lnTo>
                  <a:lnTo>
                    <a:pt x="1240" y="1108"/>
                  </a:lnTo>
                  <a:lnTo>
                    <a:pt x="1241" y="1110"/>
                  </a:lnTo>
                  <a:lnTo>
                    <a:pt x="1241" y="1111"/>
                  </a:lnTo>
                  <a:lnTo>
                    <a:pt x="1241" y="1112"/>
                  </a:lnTo>
                  <a:lnTo>
                    <a:pt x="1241" y="1113"/>
                  </a:lnTo>
                  <a:lnTo>
                    <a:pt x="1242" y="1114"/>
                  </a:lnTo>
                  <a:lnTo>
                    <a:pt x="1242" y="1115"/>
                  </a:lnTo>
                  <a:lnTo>
                    <a:pt x="1243" y="1115"/>
                  </a:lnTo>
                  <a:lnTo>
                    <a:pt x="1244" y="1116"/>
                  </a:lnTo>
                  <a:lnTo>
                    <a:pt x="1245" y="1116"/>
                  </a:lnTo>
                  <a:lnTo>
                    <a:pt x="1246" y="1116"/>
                  </a:lnTo>
                  <a:lnTo>
                    <a:pt x="1249" y="1119"/>
                  </a:lnTo>
                  <a:lnTo>
                    <a:pt x="1252" y="1123"/>
                  </a:lnTo>
                  <a:lnTo>
                    <a:pt x="1258" y="1131"/>
                  </a:lnTo>
                  <a:lnTo>
                    <a:pt x="1263" y="1139"/>
                  </a:lnTo>
                  <a:lnTo>
                    <a:pt x="1266" y="1143"/>
                  </a:lnTo>
                  <a:lnTo>
                    <a:pt x="1269" y="1147"/>
                  </a:lnTo>
                  <a:lnTo>
                    <a:pt x="1269" y="1148"/>
                  </a:lnTo>
                  <a:lnTo>
                    <a:pt x="1269" y="1149"/>
                  </a:lnTo>
                  <a:lnTo>
                    <a:pt x="1268" y="1150"/>
                  </a:lnTo>
                  <a:lnTo>
                    <a:pt x="1267" y="1151"/>
                  </a:lnTo>
                  <a:lnTo>
                    <a:pt x="1267" y="1152"/>
                  </a:lnTo>
                  <a:lnTo>
                    <a:pt x="1266" y="1153"/>
                  </a:lnTo>
                  <a:lnTo>
                    <a:pt x="1266" y="1154"/>
                  </a:lnTo>
                  <a:lnTo>
                    <a:pt x="1266" y="1155"/>
                  </a:lnTo>
                  <a:lnTo>
                    <a:pt x="1266" y="1156"/>
                  </a:lnTo>
                  <a:lnTo>
                    <a:pt x="1266" y="1157"/>
                  </a:lnTo>
                  <a:lnTo>
                    <a:pt x="1266" y="1158"/>
                  </a:lnTo>
                  <a:lnTo>
                    <a:pt x="1267" y="1158"/>
                  </a:lnTo>
                  <a:lnTo>
                    <a:pt x="1267" y="1159"/>
                  </a:lnTo>
                  <a:lnTo>
                    <a:pt x="1268" y="1160"/>
                  </a:lnTo>
                  <a:lnTo>
                    <a:pt x="1269" y="1160"/>
                  </a:lnTo>
                  <a:lnTo>
                    <a:pt x="1270" y="1160"/>
                  </a:lnTo>
                  <a:lnTo>
                    <a:pt x="1271" y="1161"/>
                  </a:lnTo>
                  <a:lnTo>
                    <a:pt x="1272" y="1161"/>
                  </a:lnTo>
                  <a:lnTo>
                    <a:pt x="1273" y="1161"/>
                  </a:lnTo>
                  <a:lnTo>
                    <a:pt x="1274" y="1161"/>
                  </a:lnTo>
                  <a:lnTo>
                    <a:pt x="1277" y="1161"/>
                  </a:lnTo>
                  <a:lnTo>
                    <a:pt x="1336" y="1239"/>
                  </a:lnTo>
                  <a:lnTo>
                    <a:pt x="1359" y="1269"/>
                  </a:lnTo>
                  <a:lnTo>
                    <a:pt x="1368" y="1280"/>
                  </a:lnTo>
                  <a:lnTo>
                    <a:pt x="1373" y="1288"/>
                  </a:lnTo>
                  <a:lnTo>
                    <a:pt x="1374" y="1289"/>
                  </a:lnTo>
                  <a:lnTo>
                    <a:pt x="1375" y="1290"/>
                  </a:lnTo>
                  <a:lnTo>
                    <a:pt x="1376" y="1291"/>
                  </a:lnTo>
                  <a:lnTo>
                    <a:pt x="1376" y="1292"/>
                  </a:lnTo>
                  <a:lnTo>
                    <a:pt x="1376" y="1293"/>
                  </a:lnTo>
                  <a:lnTo>
                    <a:pt x="1376" y="1294"/>
                  </a:lnTo>
                  <a:lnTo>
                    <a:pt x="1376" y="1295"/>
                  </a:lnTo>
                  <a:lnTo>
                    <a:pt x="1376" y="1296"/>
                  </a:lnTo>
                  <a:lnTo>
                    <a:pt x="1375" y="1297"/>
                  </a:lnTo>
                  <a:lnTo>
                    <a:pt x="1375" y="1298"/>
                  </a:lnTo>
                  <a:lnTo>
                    <a:pt x="1374" y="1299"/>
                  </a:lnTo>
                  <a:lnTo>
                    <a:pt x="1374" y="1300"/>
                  </a:lnTo>
                  <a:lnTo>
                    <a:pt x="1374" y="1301"/>
                  </a:lnTo>
                  <a:lnTo>
                    <a:pt x="1373" y="1302"/>
                  </a:lnTo>
                  <a:lnTo>
                    <a:pt x="1373" y="1303"/>
                  </a:lnTo>
                  <a:lnTo>
                    <a:pt x="1373" y="1304"/>
                  </a:lnTo>
                  <a:lnTo>
                    <a:pt x="1373" y="1305"/>
                  </a:lnTo>
                  <a:lnTo>
                    <a:pt x="1373" y="1306"/>
                  </a:lnTo>
                  <a:lnTo>
                    <a:pt x="1373" y="1307"/>
                  </a:lnTo>
                  <a:lnTo>
                    <a:pt x="1374" y="1307"/>
                  </a:lnTo>
                  <a:lnTo>
                    <a:pt x="1374" y="1308"/>
                  </a:lnTo>
                  <a:lnTo>
                    <a:pt x="1375" y="1308"/>
                  </a:lnTo>
                  <a:lnTo>
                    <a:pt x="1376" y="1309"/>
                  </a:lnTo>
                  <a:lnTo>
                    <a:pt x="1377" y="1310"/>
                  </a:lnTo>
                  <a:lnTo>
                    <a:pt x="1378" y="1310"/>
                  </a:lnTo>
                  <a:lnTo>
                    <a:pt x="1379" y="1311"/>
                  </a:lnTo>
                  <a:lnTo>
                    <a:pt x="1380" y="1311"/>
                  </a:lnTo>
                  <a:lnTo>
                    <a:pt x="1381" y="1311"/>
                  </a:lnTo>
                  <a:lnTo>
                    <a:pt x="1381" y="1316"/>
                  </a:lnTo>
                  <a:lnTo>
                    <a:pt x="1380" y="1317"/>
                  </a:lnTo>
                  <a:lnTo>
                    <a:pt x="1380" y="1318"/>
                  </a:lnTo>
                  <a:lnTo>
                    <a:pt x="1379" y="1319"/>
                  </a:lnTo>
                  <a:lnTo>
                    <a:pt x="1378" y="1320"/>
                  </a:lnTo>
                  <a:lnTo>
                    <a:pt x="1377" y="1321"/>
                  </a:lnTo>
                  <a:lnTo>
                    <a:pt x="1376" y="1322"/>
                  </a:lnTo>
                  <a:lnTo>
                    <a:pt x="1376" y="1323"/>
                  </a:lnTo>
                  <a:lnTo>
                    <a:pt x="1376" y="1324"/>
                  </a:lnTo>
                  <a:lnTo>
                    <a:pt x="1376" y="1325"/>
                  </a:lnTo>
                  <a:lnTo>
                    <a:pt x="1377" y="1326"/>
                  </a:lnTo>
                  <a:lnTo>
                    <a:pt x="1377" y="1327"/>
                  </a:lnTo>
                  <a:lnTo>
                    <a:pt x="1377" y="1328"/>
                  </a:lnTo>
                  <a:lnTo>
                    <a:pt x="1378" y="1328"/>
                  </a:lnTo>
                  <a:lnTo>
                    <a:pt x="1378" y="1329"/>
                  </a:lnTo>
                  <a:lnTo>
                    <a:pt x="1379" y="1330"/>
                  </a:lnTo>
                  <a:lnTo>
                    <a:pt x="1378" y="1332"/>
                  </a:lnTo>
                  <a:lnTo>
                    <a:pt x="1377" y="1335"/>
                  </a:lnTo>
                  <a:lnTo>
                    <a:pt x="1376" y="1338"/>
                  </a:lnTo>
                  <a:lnTo>
                    <a:pt x="1375" y="1341"/>
                  </a:lnTo>
                  <a:lnTo>
                    <a:pt x="1375" y="1344"/>
                  </a:lnTo>
                  <a:lnTo>
                    <a:pt x="1374" y="1348"/>
                  </a:lnTo>
                  <a:lnTo>
                    <a:pt x="1374" y="1352"/>
                  </a:lnTo>
                  <a:lnTo>
                    <a:pt x="1373" y="1356"/>
                  </a:lnTo>
                  <a:lnTo>
                    <a:pt x="1373" y="1361"/>
                  </a:lnTo>
                  <a:lnTo>
                    <a:pt x="1374" y="1365"/>
                  </a:lnTo>
                  <a:lnTo>
                    <a:pt x="1374" y="1369"/>
                  </a:lnTo>
                  <a:lnTo>
                    <a:pt x="1376" y="1373"/>
                  </a:lnTo>
                  <a:lnTo>
                    <a:pt x="1378" y="1377"/>
                  </a:lnTo>
                  <a:lnTo>
                    <a:pt x="1380" y="1381"/>
                  </a:lnTo>
                  <a:lnTo>
                    <a:pt x="1382" y="1384"/>
                  </a:lnTo>
                  <a:lnTo>
                    <a:pt x="1385" y="1388"/>
                  </a:lnTo>
                  <a:lnTo>
                    <a:pt x="1388" y="1391"/>
                  </a:lnTo>
                  <a:lnTo>
                    <a:pt x="1391" y="1394"/>
                  </a:lnTo>
                  <a:lnTo>
                    <a:pt x="1398" y="1399"/>
                  </a:lnTo>
                  <a:lnTo>
                    <a:pt x="1404" y="1403"/>
                  </a:lnTo>
                  <a:lnTo>
                    <a:pt x="1410" y="1407"/>
                  </a:lnTo>
                  <a:lnTo>
                    <a:pt x="1411" y="1407"/>
                  </a:lnTo>
                  <a:lnTo>
                    <a:pt x="1412" y="1408"/>
                  </a:lnTo>
                  <a:lnTo>
                    <a:pt x="1412" y="1409"/>
                  </a:lnTo>
                  <a:lnTo>
                    <a:pt x="1413" y="1410"/>
                  </a:lnTo>
                  <a:lnTo>
                    <a:pt x="1414" y="1410"/>
                  </a:lnTo>
                  <a:lnTo>
                    <a:pt x="1414" y="1411"/>
                  </a:lnTo>
                  <a:lnTo>
                    <a:pt x="1415" y="1411"/>
                  </a:lnTo>
                  <a:lnTo>
                    <a:pt x="1416" y="1411"/>
                  </a:lnTo>
                  <a:lnTo>
                    <a:pt x="1416" y="1412"/>
                  </a:lnTo>
                  <a:lnTo>
                    <a:pt x="1417" y="1412"/>
                  </a:lnTo>
                  <a:lnTo>
                    <a:pt x="1418" y="1412"/>
                  </a:lnTo>
                  <a:lnTo>
                    <a:pt x="1419" y="1412"/>
                  </a:lnTo>
                  <a:lnTo>
                    <a:pt x="1420" y="1412"/>
                  </a:lnTo>
                  <a:lnTo>
                    <a:pt x="1422" y="1413"/>
                  </a:lnTo>
                  <a:lnTo>
                    <a:pt x="1429" y="1414"/>
                  </a:lnTo>
                  <a:lnTo>
                    <a:pt x="1439" y="1416"/>
                  </a:lnTo>
                  <a:lnTo>
                    <a:pt x="1452" y="1418"/>
                  </a:lnTo>
                  <a:lnTo>
                    <a:pt x="1466" y="1419"/>
                  </a:lnTo>
                  <a:lnTo>
                    <a:pt x="1474" y="1419"/>
                  </a:lnTo>
                  <a:lnTo>
                    <a:pt x="1482" y="1418"/>
                  </a:lnTo>
                  <a:lnTo>
                    <a:pt x="1490" y="1417"/>
                  </a:lnTo>
                  <a:lnTo>
                    <a:pt x="1498" y="1415"/>
                  </a:lnTo>
                  <a:lnTo>
                    <a:pt x="1506" y="1412"/>
                  </a:lnTo>
                  <a:lnTo>
                    <a:pt x="1514" y="1409"/>
                  </a:lnTo>
                  <a:lnTo>
                    <a:pt x="1532" y="1400"/>
                  </a:lnTo>
                  <a:lnTo>
                    <a:pt x="1555" y="1386"/>
                  </a:lnTo>
                  <a:lnTo>
                    <a:pt x="1609" y="1350"/>
                  </a:lnTo>
                  <a:lnTo>
                    <a:pt x="1661" y="1313"/>
                  </a:lnTo>
                  <a:lnTo>
                    <a:pt x="1695" y="1288"/>
                  </a:lnTo>
                  <a:lnTo>
                    <a:pt x="1696" y="1288"/>
                  </a:lnTo>
                  <a:lnTo>
                    <a:pt x="1696" y="1287"/>
                  </a:lnTo>
                  <a:lnTo>
                    <a:pt x="1697" y="1287"/>
                  </a:lnTo>
                  <a:lnTo>
                    <a:pt x="1697" y="1286"/>
                  </a:lnTo>
                  <a:lnTo>
                    <a:pt x="1698" y="1286"/>
                  </a:lnTo>
                  <a:lnTo>
                    <a:pt x="1699" y="1285"/>
                  </a:lnTo>
                  <a:lnTo>
                    <a:pt x="1700" y="1285"/>
                  </a:lnTo>
                  <a:lnTo>
                    <a:pt x="1701" y="1284"/>
                  </a:lnTo>
                  <a:lnTo>
                    <a:pt x="1702" y="1283"/>
                  </a:lnTo>
                  <a:lnTo>
                    <a:pt x="1703" y="1283"/>
                  </a:lnTo>
                  <a:lnTo>
                    <a:pt x="1703" y="1282"/>
                  </a:lnTo>
                  <a:lnTo>
                    <a:pt x="1710" y="1280"/>
                  </a:lnTo>
                  <a:lnTo>
                    <a:pt x="1719" y="1277"/>
                  </a:lnTo>
                  <a:lnTo>
                    <a:pt x="1727" y="1273"/>
                  </a:lnTo>
                  <a:lnTo>
                    <a:pt x="1736" y="1268"/>
                  </a:lnTo>
                  <a:lnTo>
                    <a:pt x="1745" y="1263"/>
                  </a:lnTo>
                  <a:lnTo>
                    <a:pt x="1749" y="1260"/>
                  </a:lnTo>
                  <a:lnTo>
                    <a:pt x="1752" y="1257"/>
                  </a:lnTo>
                  <a:lnTo>
                    <a:pt x="1755" y="1254"/>
                  </a:lnTo>
                  <a:lnTo>
                    <a:pt x="1758" y="1250"/>
                  </a:lnTo>
                  <a:lnTo>
                    <a:pt x="1761" y="1247"/>
                  </a:lnTo>
                  <a:lnTo>
                    <a:pt x="1762" y="1243"/>
                  </a:lnTo>
                  <a:lnTo>
                    <a:pt x="1764" y="1239"/>
                  </a:lnTo>
                  <a:lnTo>
                    <a:pt x="1765" y="1235"/>
                  </a:lnTo>
                  <a:lnTo>
                    <a:pt x="1766" y="1231"/>
                  </a:lnTo>
                  <a:lnTo>
                    <a:pt x="1767" y="1227"/>
                  </a:lnTo>
                  <a:lnTo>
                    <a:pt x="1767" y="1218"/>
                  </a:lnTo>
                  <a:lnTo>
                    <a:pt x="1767" y="1210"/>
                  </a:lnTo>
                  <a:lnTo>
                    <a:pt x="1765" y="1189"/>
                  </a:lnTo>
                  <a:lnTo>
                    <a:pt x="1765" y="1188"/>
                  </a:lnTo>
                  <a:lnTo>
                    <a:pt x="1765" y="1187"/>
                  </a:lnTo>
                  <a:lnTo>
                    <a:pt x="1764" y="1186"/>
                  </a:lnTo>
                  <a:lnTo>
                    <a:pt x="1763" y="1185"/>
                  </a:lnTo>
                  <a:lnTo>
                    <a:pt x="1762" y="1185"/>
                  </a:lnTo>
                  <a:lnTo>
                    <a:pt x="1762" y="1184"/>
                  </a:lnTo>
                  <a:lnTo>
                    <a:pt x="1761" y="1184"/>
                  </a:lnTo>
                  <a:lnTo>
                    <a:pt x="1760" y="1184"/>
                  </a:lnTo>
                  <a:lnTo>
                    <a:pt x="1751" y="1179"/>
                  </a:lnTo>
                  <a:lnTo>
                    <a:pt x="1744" y="1175"/>
                  </a:lnTo>
                  <a:lnTo>
                    <a:pt x="1735" y="1171"/>
                  </a:lnTo>
                  <a:lnTo>
                    <a:pt x="1730" y="1170"/>
                  </a:lnTo>
                  <a:lnTo>
                    <a:pt x="1725" y="1168"/>
                  </a:lnTo>
                  <a:lnTo>
                    <a:pt x="1720" y="1167"/>
                  </a:lnTo>
                  <a:lnTo>
                    <a:pt x="1715" y="1166"/>
                  </a:lnTo>
                  <a:lnTo>
                    <a:pt x="1710" y="1166"/>
                  </a:lnTo>
                  <a:lnTo>
                    <a:pt x="1705" y="1167"/>
                  </a:lnTo>
                  <a:lnTo>
                    <a:pt x="1700" y="1167"/>
                  </a:lnTo>
                  <a:lnTo>
                    <a:pt x="1695" y="1169"/>
                  </a:lnTo>
                  <a:lnTo>
                    <a:pt x="1694" y="1170"/>
                  </a:lnTo>
                  <a:lnTo>
                    <a:pt x="1692" y="1171"/>
                  </a:lnTo>
                  <a:lnTo>
                    <a:pt x="1690" y="1172"/>
                  </a:lnTo>
                  <a:lnTo>
                    <a:pt x="1688" y="1172"/>
                  </a:lnTo>
                  <a:lnTo>
                    <a:pt x="1687" y="1172"/>
                  </a:lnTo>
                  <a:lnTo>
                    <a:pt x="1685" y="1173"/>
                  </a:lnTo>
                  <a:lnTo>
                    <a:pt x="1683" y="1173"/>
                  </a:lnTo>
                  <a:lnTo>
                    <a:pt x="1681" y="1173"/>
                  </a:lnTo>
                  <a:lnTo>
                    <a:pt x="1677" y="1172"/>
                  </a:lnTo>
                  <a:lnTo>
                    <a:pt x="1673" y="1171"/>
                  </a:lnTo>
                  <a:lnTo>
                    <a:pt x="1670" y="1170"/>
                  </a:lnTo>
                  <a:lnTo>
                    <a:pt x="1666" y="1169"/>
                  </a:lnTo>
                  <a:lnTo>
                    <a:pt x="1647" y="1161"/>
                  </a:lnTo>
                  <a:lnTo>
                    <a:pt x="1625" y="1151"/>
                  </a:lnTo>
                  <a:lnTo>
                    <a:pt x="1600" y="1138"/>
                  </a:lnTo>
                  <a:lnTo>
                    <a:pt x="1575" y="1124"/>
                  </a:lnTo>
                  <a:lnTo>
                    <a:pt x="1551" y="1108"/>
                  </a:lnTo>
                  <a:lnTo>
                    <a:pt x="1528" y="1092"/>
                  </a:lnTo>
                  <a:lnTo>
                    <a:pt x="1509" y="1077"/>
                  </a:lnTo>
                  <a:lnTo>
                    <a:pt x="1501" y="1069"/>
                  </a:lnTo>
                  <a:lnTo>
                    <a:pt x="1494" y="1062"/>
                  </a:lnTo>
                  <a:lnTo>
                    <a:pt x="1492" y="1060"/>
                  </a:lnTo>
                  <a:lnTo>
                    <a:pt x="1492" y="1059"/>
                  </a:lnTo>
                  <a:lnTo>
                    <a:pt x="1491" y="1058"/>
                  </a:lnTo>
                  <a:lnTo>
                    <a:pt x="1490" y="1058"/>
                  </a:lnTo>
                  <a:lnTo>
                    <a:pt x="1490" y="1057"/>
                  </a:lnTo>
                  <a:lnTo>
                    <a:pt x="1490" y="1056"/>
                  </a:lnTo>
                  <a:lnTo>
                    <a:pt x="1490" y="1055"/>
                  </a:lnTo>
                  <a:lnTo>
                    <a:pt x="1489" y="1055"/>
                  </a:lnTo>
                  <a:lnTo>
                    <a:pt x="1489" y="1054"/>
                  </a:lnTo>
                  <a:lnTo>
                    <a:pt x="1487" y="1049"/>
                  </a:lnTo>
                  <a:lnTo>
                    <a:pt x="1486" y="1044"/>
                  </a:lnTo>
                  <a:lnTo>
                    <a:pt x="1485" y="1039"/>
                  </a:lnTo>
                  <a:lnTo>
                    <a:pt x="1485" y="1034"/>
                  </a:lnTo>
                  <a:lnTo>
                    <a:pt x="1485" y="1029"/>
                  </a:lnTo>
                  <a:lnTo>
                    <a:pt x="1486" y="1024"/>
                  </a:lnTo>
                  <a:lnTo>
                    <a:pt x="1488" y="1019"/>
                  </a:lnTo>
                  <a:lnTo>
                    <a:pt x="1491" y="1015"/>
                  </a:lnTo>
                  <a:lnTo>
                    <a:pt x="1493" y="1011"/>
                  </a:lnTo>
                  <a:lnTo>
                    <a:pt x="1497" y="1007"/>
                  </a:lnTo>
                  <a:lnTo>
                    <a:pt x="1501" y="1004"/>
                  </a:lnTo>
                  <a:lnTo>
                    <a:pt x="1505" y="1001"/>
                  </a:lnTo>
                  <a:lnTo>
                    <a:pt x="1509" y="998"/>
                  </a:lnTo>
                  <a:lnTo>
                    <a:pt x="1514" y="997"/>
                  </a:lnTo>
                  <a:lnTo>
                    <a:pt x="1520" y="996"/>
                  </a:lnTo>
                  <a:lnTo>
                    <a:pt x="1525" y="995"/>
                  </a:lnTo>
                  <a:lnTo>
                    <a:pt x="1528" y="995"/>
                  </a:lnTo>
                  <a:lnTo>
                    <a:pt x="1531" y="1045"/>
                  </a:lnTo>
                  <a:lnTo>
                    <a:pt x="1531" y="1046"/>
                  </a:lnTo>
                  <a:lnTo>
                    <a:pt x="1532" y="1046"/>
                  </a:lnTo>
                  <a:lnTo>
                    <a:pt x="1532" y="1047"/>
                  </a:lnTo>
                  <a:lnTo>
                    <a:pt x="1532" y="1048"/>
                  </a:lnTo>
                  <a:lnTo>
                    <a:pt x="1533" y="1049"/>
                  </a:lnTo>
                  <a:lnTo>
                    <a:pt x="1533" y="1050"/>
                  </a:lnTo>
                  <a:lnTo>
                    <a:pt x="1534" y="1051"/>
                  </a:lnTo>
                  <a:lnTo>
                    <a:pt x="1535" y="1052"/>
                  </a:lnTo>
                  <a:lnTo>
                    <a:pt x="1537" y="1054"/>
                  </a:lnTo>
                  <a:lnTo>
                    <a:pt x="1554" y="1065"/>
                  </a:lnTo>
                  <a:lnTo>
                    <a:pt x="1554" y="1066"/>
                  </a:lnTo>
                  <a:lnTo>
                    <a:pt x="1555" y="1066"/>
                  </a:lnTo>
                  <a:lnTo>
                    <a:pt x="1555" y="1067"/>
                  </a:lnTo>
                  <a:lnTo>
                    <a:pt x="1555" y="1068"/>
                  </a:lnTo>
                  <a:lnTo>
                    <a:pt x="1556" y="1068"/>
                  </a:lnTo>
                  <a:lnTo>
                    <a:pt x="1557" y="1068"/>
                  </a:lnTo>
                  <a:lnTo>
                    <a:pt x="1558" y="1068"/>
                  </a:lnTo>
                  <a:lnTo>
                    <a:pt x="1559" y="1068"/>
                  </a:lnTo>
                  <a:lnTo>
                    <a:pt x="1627" y="1110"/>
                  </a:lnTo>
                  <a:lnTo>
                    <a:pt x="1630" y="1111"/>
                  </a:lnTo>
                  <a:lnTo>
                    <a:pt x="1632" y="1112"/>
                  </a:lnTo>
                  <a:lnTo>
                    <a:pt x="1636" y="1113"/>
                  </a:lnTo>
                  <a:lnTo>
                    <a:pt x="1640" y="1114"/>
                  </a:lnTo>
                  <a:lnTo>
                    <a:pt x="1642" y="1115"/>
                  </a:lnTo>
                  <a:lnTo>
                    <a:pt x="1644" y="1116"/>
                  </a:lnTo>
                  <a:lnTo>
                    <a:pt x="1745" y="1124"/>
                  </a:lnTo>
                  <a:lnTo>
                    <a:pt x="1751" y="1124"/>
                  </a:lnTo>
                  <a:lnTo>
                    <a:pt x="1852" y="1146"/>
                  </a:lnTo>
                  <a:lnTo>
                    <a:pt x="1921" y="1160"/>
                  </a:lnTo>
                  <a:lnTo>
                    <a:pt x="1945" y="1165"/>
                  </a:lnTo>
                  <a:lnTo>
                    <a:pt x="1952" y="1167"/>
                  </a:lnTo>
                  <a:lnTo>
                    <a:pt x="1954" y="1167"/>
                  </a:lnTo>
                  <a:lnTo>
                    <a:pt x="1991" y="1175"/>
                  </a:lnTo>
                  <a:lnTo>
                    <a:pt x="1997" y="1175"/>
                  </a:lnTo>
                  <a:lnTo>
                    <a:pt x="1998" y="1175"/>
                  </a:lnTo>
                  <a:lnTo>
                    <a:pt x="2000" y="1175"/>
                  </a:lnTo>
                  <a:lnTo>
                    <a:pt x="2001" y="1175"/>
                  </a:lnTo>
                  <a:lnTo>
                    <a:pt x="2003" y="1175"/>
                  </a:lnTo>
                  <a:lnTo>
                    <a:pt x="2006" y="1175"/>
                  </a:lnTo>
                  <a:lnTo>
                    <a:pt x="2008" y="1176"/>
                  </a:lnTo>
                  <a:lnTo>
                    <a:pt x="2011" y="1177"/>
                  </a:lnTo>
                  <a:lnTo>
                    <a:pt x="2015" y="1179"/>
                  </a:lnTo>
                  <a:lnTo>
                    <a:pt x="2018" y="1181"/>
                  </a:lnTo>
                  <a:lnTo>
                    <a:pt x="2022" y="1184"/>
                  </a:lnTo>
                  <a:lnTo>
                    <a:pt x="2026" y="1187"/>
                  </a:lnTo>
                  <a:lnTo>
                    <a:pt x="2030" y="1191"/>
                  </a:lnTo>
                  <a:lnTo>
                    <a:pt x="2034" y="1196"/>
                  </a:lnTo>
                  <a:lnTo>
                    <a:pt x="2038" y="1202"/>
                  </a:lnTo>
                  <a:lnTo>
                    <a:pt x="2042" y="1209"/>
                  </a:lnTo>
                  <a:lnTo>
                    <a:pt x="2044" y="1213"/>
                  </a:lnTo>
                  <a:lnTo>
                    <a:pt x="2046" y="1216"/>
                  </a:lnTo>
                  <a:lnTo>
                    <a:pt x="2047" y="1220"/>
                  </a:lnTo>
                  <a:lnTo>
                    <a:pt x="2048" y="1223"/>
                  </a:lnTo>
                  <a:lnTo>
                    <a:pt x="2048" y="1227"/>
                  </a:lnTo>
                  <a:lnTo>
                    <a:pt x="2049" y="1230"/>
                  </a:lnTo>
                  <a:lnTo>
                    <a:pt x="2049" y="1233"/>
                  </a:lnTo>
                  <a:lnTo>
                    <a:pt x="2048" y="1236"/>
                  </a:lnTo>
                  <a:lnTo>
                    <a:pt x="2047" y="1243"/>
                  </a:lnTo>
                  <a:lnTo>
                    <a:pt x="2046" y="1249"/>
                  </a:lnTo>
                  <a:lnTo>
                    <a:pt x="2042" y="1263"/>
                  </a:lnTo>
                  <a:lnTo>
                    <a:pt x="2037" y="1277"/>
                  </a:lnTo>
                  <a:lnTo>
                    <a:pt x="2035" y="1285"/>
                  </a:lnTo>
                  <a:lnTo>
                    <a:pt x="2032" y="1293"/>
                  </a:lnTo>
                  <a:lnTo>
                    <a:pt x="2030" y="1303"/>
                  </a:lnTo>
                  <a:lnTo>
                    <a:pt x="2028" y="1313"/>
                  </a:lnTo>
                  <a:lnTo>
                    <a:pt x="2028" y="1324"/>
                  </a:lnTo>
                  <a:lnTo>
                    <a:pt x="2028" y="1336"/>
                  </a:lnTo>
                  <a:lnTo>
                    <a:pt x="2030" y="1345"/>
                  </a:lnTo>
                  <a:lnTo>
                    <a:pt x="2032" y="1355"/>
                  </a:lnTo>
                  <a:lnTo>
                    <a:pt x="2035" y="1365"/>
                  </a:lnTo>
                  <a:lnTo>
                    <a:pt x="2038" y="1376"/>
                  </a:lnTo>
                  <a:lnTo>
                    <a:pt x="2043" y="1387"/>
                  </a:lnTo>
                  <a:lnTo>
                    <a:pt x="2048" y="1398"/>
                  </a:lnTo>
                  <a:lnTo>
                    <a:pt x="2053" y="1410"/>
                  </a:lnTo>
                  <a:lnTo>
                    <a:pt x="2059" y="1421"/>
                  </a:lnTo>
                  <a:lnTo>
                    <a:pt x="2064" y="1432"/>
                  </a:lnTo>
                  <a:lnTo>
                    <a:pt x="2078" y="1455"/>
                  </a:lnTo>
                  <a:lnTo>
                    <a:pt x="2085" y="1466"/>
                  </a:lnTo>
                  <a:lnTo>
                    <a:pt x="2089" y="1472"/>
                  </a:lnTo>
                  <a:lnTo>
                    <a:pt x="2093" y="1477"/>
                  </a:lnTo>
                  <a:lnTo>
                    <a:pt x="2112" y="1505"/>
                  </a:lnTo>
                  <a:lnTo>
                    <a:pt x="2128" y="1528"/>
                  </a:lnTo>
                  <a:lnTo>
                    <a:pt x="2140" y="1544"/>
                  </a:lnTo>
                  <a:lnTo>
                    <a:pt x="2144" y="1548"/>
                  </a:lnTo>
                  <a:lnTo>
                    <a:pt x="2146" y="1549"/>
                  </a:lnTo>
                  <a:lnTo>
                    <a:pt x="2146" y="1550"/>
                  </a:lnTo>
                  <a:lnTo>
                    <a:pt x="2146" y="1551"/>
                  </a:lnTo>
                  <a:lnTo>
                    <a:pt x="2147" y="1551"/>
                  </a:lnTo>
                  <a:lnTo>
                    <a:pt x="2147" y="1552"/>
                  </a:lnTo>
                  <a:lnTo>
                    <a:pt x="2148" y="1553"/>
                  </a:lnTo>
                  <a:lnTo>
                    <a:pt x="2149" y="1553"/>
                  </a:lnTo>
                  <a:lnTo>
                    <a:pt x="2150" y="1553"/>
                  </a:lnTo>
                  <a:lnTo>
                    <a:pt x="2151" y="1553"/>
                  </a:lnTo>
                  <a:lnTo>
                    <a:pt x="2152" y="1553"/>
                  </a:lnTo>
                  <a:lnTo>
                    <a:pt x="2191" y="1565"/>
                  </a:lnTo>
                  <a:lnTo>
                    <a:pt x="2191" y="1567"/>
                  </a:lnTo>
                  <a:lnTo>
                    <a:pt x="2190" y="1570"/>
                  </a:lnTo>
                  <a:lnTo>
                    <a:pt x="2189" y="1572"/>
                  </a:lnTo>
                  <a:lnTo>
                    <a:pt x="2189" y="1575"/>
                  </a:lnTo>
                  <a:lnTo>
                    <a:pt x="2188" y="1579"/>
                  </a:lnTo>
                  <a:lnTo>
                    <a:pt x="2188" y="1582"/>
                  </a:lnTo>
                  <a:lnTo>
                    <a:pt x="2188" y="1584"/>
                  </a:lnTo>
                  <a:lnTo>
                    <a:pt x="2189" y="1586"/>
                  </a:lnTo>
                  <a:lnTo>
                    <a:pt x="2189" y="1588"/>
                  </a:lnTo>
                  <a:lnTo>
                    <a:pt x="2189" y="1590"/>
                  </a:lnTo>
                  <a:lnTo>
                    <a:pt x="2190" y="1592"/>
                  </a:lnTo>
                  <a:lnTo>
                    <a:pt x="2190" y="1594"/>
                  </a:lnTo>
                  <a:lnTo>
                    <a:pt x="2191" y="1596"/>
                  </a:lnTo>
                  <a:lnTo>
                    <a:pt x="2192" y="1598"/>
                  </a:lnTo>
                  <a:lnTo>
                    <a:pt x="2193" y="1600"/>
                  </a:lnTo>
                  <a:lnTo>
                    <a:pt x="2195" y="1602"/>
                  </a:lnTo>
                  <a:lnTo>
                    <a:pt x="2196" y="1604"/>
                  </a:lnTo>
                  <a:lnTo>
                    <a:pt x="2198" y="1606"/>
                  </a:lnTo>
                  <a:lnTo>
                    <a:pt x="2200" y="1608"/>
                  </a:lnTo>
                  <a:lnTo>
                    <a:pt x="2202" y="1610"/>
                  </a:lnTo>
                  <a:lnTo>
                    <a:pt x="2204" y="1611"/>
                  </a:lnTo>
                  <a:lnTo>
                    <a:pt x="2206" y="1613"/>
                  </a:lnTo>
                  <a:lnTo>
                    <a:pt x="2209" y="1614"/>
                  </a:lnTo>
                  <a:lnTo>
                    <a:pt x="2211" y="1616"/>
                  </a:lnTo>
                  <a:lnTo>
                    <a:pt x="2214" y="1617"/>
                  </a:lnTo>
                  <a:lnTo>
                    <a:pt x="2217" y="1618"/>
                  </a:lnTo>
                  <a:lnTo>
                    <a:pt x="2230" y="1622"/>
                  </a:lnTo>
                  <a:lnTo>
                    <a:pt x="2233" y="1623"/>
                  </a:lnTo>
                  <a:lnTo>
                    <a:pt x="2236" y="1624"/>
                  </a:lnTo>
                  <a:lnTo>
                    <a:pt x="2239" y="1624"/>
                  </a:lnTo>
                  <a:lnTo>
                    <a:pt x="2242" y="1624"/>
                  </a:lnTo>
                  <a:lnTo>
                    <a:pt x="2247" y="1624"/>
                  </a:lnTo>
                  <a:lnTo>
                    <a:pt x="2252" y="1623"/>
                  </a:lnTo>
                  <a:lnTo>
                    <a:pt x="2256" y="1622"/>
                  </a:lnTo>
                  <a:lnTo>
                    <a:pt x="2260" y="1621"/>
                  </a:lnTo>
                  <a:lnTo>
                    <a:pt x="2265" y="1620"/>
                  </a:lnTo>
                  <a:lnTo>
                    <a:pt x="2268" y="1618"/>
                  </a:lnTo>
                  <a:lnTo>
                    <a:pt x="2272" y="1616"/>
                  </a:lnTo>
                  <a:lnTo>
                    <a:pt x="2275" y="1614"/>
                  </a:lnTo>
                  <a:lnTo>
                    <a:pt x="2279" y="1612"/>
                  </a:lnTo>
                  <a:lnTo>
                    <a:pt x="2281" y="1609"/>
                  </a:lnTo>
                  <a:lnTo>
                    <a:pt x="2284" y="1607"/>
                  </a:lnTo>
                  <a:lnTo>
                    <a:pt x="2287" y="1604"/>
                  </a:lnTo>
                  <a:lnTo>
                    <a:pt x="2289" y="1601"/>
                  </a:lnTo>
                  <a:lnTo>
                    <a:pt x="2291" y="1598"/>
                  </a:lnTo>
                  <a:lnTo>
                    <a:pt x="2292" y="1596"/>
                  </a:lnTo>
                  <a:lnTo>
                    <a:pt x="2293" y="1593"/>
                  </a:lnTo>
                  <a:lnTo>
                    <a:pt x="2299" y="1582"/>
                  </a:lnTo>
                  <a:lnTo>
                    <a:pt x="2303" y="1572"/>
                  </a:lnTo>
                  <a:lnTo>
                    <a:pt x="2307" y="1561"/>
                  </a:lnTo>
                  <a:lnTo>
                    <a:pt x="2309" y="1555"/>
                  </a:lnTo>
                  <a:lnTo>
                    <a:pt x="2310" y="1549"/>
                  </a:lnTo>
                  <a:lnTo>
                    <a:pt x="2310" y="1543"/>
                  </a:lnTo>
                  <a:lnTo>
                    <a:pt x="2310" y="1537"/>
                  </a:lnTo>
                  <a:lnTo>
                    <a:pt x="2309" y="1532"/>
                  </a:lnTo>
                  <a:lnTo>
                    <a:pt x="2309" y="1529"/>
                  </a:lnTo>
                  <a:lnTo>
                    <a:pt x="2308" y="1526"/>
                  </a:lnTo>
                  <a:lnTo>
                    <a:pt x="2307" y="1524"/>
                  </a:lnTo>
                  <a:lnTo>
                    <a:pt x="2305" y="1522"/>
                  </a:lnTo>
                  <a:lnTo>
                    <a:pt x="2303" y="1519"/>
                  </a:lnTo>
                  <a:lnTo>
                    <a:pt x="2301" y="1517"/>
                  </a:lnTo>
                  <a:lnTo>
                    <a:pt x="2298" y="1514"/>
                  </a:lnTo>
                  <a:lnTo>
                    <a:pt x="2295" y="1512"/>
                  </a:lnTo>
                  <a:lnTo>
                    <a:pt x="2291" y="1509"/>
                  </a:lnTo>
                  <a:lnTo>
                    <a:pt x="2287" y="1507"/>
                  </a:lnTo>
                  <a:lnTo>
                    <a:pt x="2283" y="1506"/>
                  </a:lnTo>
                  <a:lnTo>
                    <a:pt x="2279" y="1504"/>
                  </a:lnTo>
                  <a:lnTo>
                    <a:pt x="2275" y="1503"/>
                  </a:lnTo>
                  <a:lnTo>
                    <a:pt x="2272" y="1503"/>
                  </a:lnTo>
                  <a:lnTo>
                    <a:pt x="2264" y="1502"/>
                  </a:lnTo>
                  <a:lnTo>
                    <a:pt x="2258" y="1501"/>
                  </a:lnTo>
                  <a:lnTo>
                    <a:pt x="2252" y="1502"/>
                  </a:lnTo>
                  <a:lnTo>
                    <a:pt x="2250" y="1502"/>
                  </a:lnTo>
                  <a:lnTo>
                    <a:pt x="2248" y="1502"/>
                  </a:lnTo>
                  <a:lnTo>
                    <a:pt x="2248" y="1500"/>
                  </a:lnTo>
                  <a:lnTo>
                    <a:pt x="2276" y="1342"/>
                  </a:lnTo>
                  <a:lnTo>
                    <a:pt x="2277" y="1341"/>
                  </a:lnTo>
                  <a:lnTo>
                    <a:pt x="2277" y="1339"/>
                  </a:lnTo>
                  <a:lnTo>
                    <a:pt x="2278" y="1336"/>
                  </a:lnTo>
                  <a:lnTo>
                    <a:pt x="2279" y="1333"/>
                  </a:lnTo>
                  <a:lnTo>
                    <a:pt x="2279" y="1331"/>
                  </a:lnTo>
                  <a:lnTo>
                    <a:pt x="2279" y="1330"/>
                  </a:lnTo>
                  <a:lnTo>
                    <a:pt x="2310" y="1268"/>
                  </a:lnTo>
                  <a:lnTo>
                    <a:pt x="2312" y="1265"/>
                  </a:lnTo>
                  <a:lnTo>
                    <a:pt x="2315" y="1262"/>
                  </a:lnTo>
                  <a:lnTo>
                    <a:pt x="2317" y="1259"/>
                  </a:lnTo>
                  <a:lnTo>
                    <a:pt x="2320" y="1256"/>
                  </a:lnTo>
                  <a:lnTo>
                    <a:pt x="2323" y="1254"/>
                  </a:lnTo>
                  <a:lnTo>
                    <a:pt x="2326" y="1251"/>
                  </a:lnTo>
                  <a:lnTo>
                    <a:pt x="2328" y="1250"/>
                  </a:lnTo>
                  <a:lnTo>
                    <a:pt x="2329" y="1250"/>
                  </a:lnTo>
                  <a:lnTo>
                    <a:pt x="2331" y="1249"/>
                  </a:lnTo>
                  <a:lnTo>
                    <a:pt x="2332" y="1248"/>
                  </a:lnTo>
                  <a:lnTo>
                    <a:pt x="2369" y="1237"/>
                  </a:lnTo>
                  <a:lnTo>
                    <a:pt x="2372" y="1236"/>
                  </a:lnTo>
                  <a:lnTo>
                    <a:pt x="2374" y="1235"/>
                  </a:lnTo>
                  <a:lnTo>
                    <a:pt x="2376" y="1235"/>
                  </a:lnTo>
                  <a:lnTo>
                    <a:pt x="2378" y="1235"/>
                  </a:lnTo>
                  <a:lnTo>
                    <a:pt x="2380" y="1234"/>
                  </a:lnTo>
                  <a:lnTo>
                    <a:pt x="2382" y="1234"/>
                  </a:lnTo>
                  <a:lnTo>
                    <a:pt x="2386" y="1234"/>
                  </a:lnTo>
                  <a:lnTo>
                    <a:pt x="2479" y="1248"/>
                  </a:lnTo>
                  <a:lnTo>
                    <a:pt x="2481" y="1248"/>
                  </a:lnTo>
                  <a:lnTo>
                    <a:pt x="2482" y="1248"/>
                  </a:lnTo>
                  <a:lnTo>
                    <a:pt x="2483" y="1248"/>
                  </a:lnTo>
                  <a:lnTo>
                    <a:pt x="2484" y="1249"/>
                  </a:lnTo>
                  <a:lnTo>
                    <a:pt x="2485" y="1249"/>
                  </a:lnTo>
                  <a:lnTo>
                    <a:pt x="2487" y="1249"/>
                  </a:lnTo>
                  <a:lnTo>
                    <a:pt x="2488" y="1250"/>
                  </a:lnTo>
                  <a:lnTo>
                    <a:pt x="2489" y="1250"/>
                  </a:lnTo>
                  <a:lnTo>
                    <a:pt x="2490" y="1251"/>
                  </a:lnTo>
                  <a:lnTo>
                    <a:pt x="2491" y="1252"/>
                  </a:lnTo>
                  <a:lnTo>
                    <a:pt x="2492" y="1252"/>
                  </a:lnTo>
                  <a:lnTo>
                    <a:pt x="2493" y="1253"/>
                  </a:lnTo>
                  <a:lnTo>
                    <a:pt x="2494" y="1254"/>
                  </a:lnTo>
                  <a:lnTo>
                    <a:pt x="2495" y="1255"/>
                  </a:lnTo>
                  <a:lnTo>
                    <a:pt x="2496" y="1256"/>
                  </a:lnTo>
                  <a:lnTo>
                    <a:pt x="2496" y="1257"/>
                  </a:lnTo>
                  <a:lnTo>
                    <a:pt x="2525" y="1280"/>
                  </a:lnTo>
                  <a:lnTo>
                    <a:pt x="2543" y="1295"/>
                  </a:lnTo>
                  <a:lnTo>
                    <a:pt x="2561" y="1311"/>
                  </a:lnTo>
                  <a:lnTo>
                    <a:pt x="2564" y="1311"/>
                  </a:lnTo>
                  <a:lnTo>
                    <a:pt x="2583" y="1329"/>
                  </a:lnTo>
                  <a:lnTo>
                    <a:pt x="2592" y="1338"/>
                  </a:lnTo>
                  <a:lnTo>
                    <a:pt x="2601" y="1347"/>
                  </a:lnTo>
                  <a:lnTo>
                    <a:pt x="2609" y="1357"/>
                  </a:lnTo>
                  <a:lnTo>
                    <a:pt x="2616" y="1366"/>
                  </a:lnTo>
                  <a:lnTo>
                    <a:pt x="2622" y="1375"/>
                  </a:lnTo>
                  <a:lnTo>
                    <a:pt x="2626" y="1384"/>
                  </a:lnTo>
                  <a:lnTo>
                    <a:pt x="2627" y="1386"/>
                  </a:lnTo>
                  <a:lnTo>
                    <a:pt x="2628" y="1388"/>
                  </a:lnTo>
                  <a:lnTo>
                    <a:pt x="2629" y="1390"/>
                  </a:lnTo>
                  <a:lnTo>
                    <a:pt x="2630" y="1393"/>
                  </a:lnTo>
                  <a:lnTo>
                    <a:pt x="2631" y="1397"/>
                  </a:lnTo>
                  <a:lnTo>
                    <a:pt x="2632" y="1402"/>
                  </a:lnTo>
                  <a:lnTo>
                    <a:pt x="2632" y="1406"/>
                  </a:lnTo>
                  <a:lnTo>
                    <a:pt x="2632" y="1411"/>
                  </a:lnTo>
                  <a:lnTo>
                    <a:pt x="2632" y="1421"/>
                  </a:lnTo>
                  <a:lnTo>
                    <a:pt x="2615" y="1438"/>
                  </a:lnTo>
                  <a:lnTo>
                    <a:pt x="2615" y="1439"/>
                  </a:lnTo>
                  <a:lnTo>
                    <a:pt x="2615" y="1440"/>
                  </a:lnTo>
                  <a:lnTo>
                    <a:pt x="2615" y="1441"/>
                  </a:lnTo>
                  <a:lnTo>
                    <a:pt x="2615" y="1442"/>
                  </a:lnTo>
                  <a:lnTo>
                    <a:pt x="2615" y="1443"/>
                  </a:lnTo>
                  <a:lnTo>
                    <a:pt x="2615" y="1444"/>
                  </a:lnTo>
                  <a:lnTo>
                    <a:pt x="2616" y="1444"/>
                  </a:lnTo>
                  <a:lnTo>
                    <a:pt x="2616" y="1445"/>
                  </a:lnTo>
                  <a:lnTo>
                    <a:pt x="2617" y="1446"/>
                  </a:lnTo>
                  <a:lnTo>
                    <a:pt x="2618" y="1446"/>
                  </a:lnTo>
                  <a:lnTo>
                    <a:pt x="2618" y="1447"/>
                  </a:lnTo>
                  <a:lnTo>
                    <a:pt x="2619" y="1447"/>
                  </a:lnTo>
                  <a:lnTo>
                    <a:pt x="2620" y="1447"/>
                  </a:lnTo>
                  <a:lnTo>
                    <a:pt x="2620" y="1448"/>
                  </a:lnTo>
                  <a:lnTo>
                    <a:pt x="2621" y="1448"/>
                  </a:lnTo>
                  <a:lnTo>
                    <a:pt x="2622" y="1448"/>
                  </a:lnTo>
                  <a:lnTo>
                    <a:pt x="2622" y="1447"/>
                  </a:lnTo>
                  <a:lnTo>
                    <a:pt x="2623" y="1447"/>
                  </a:lnTo>
                  <a:lnTo>
                    <a:pt x="2624" y="1447"/>
                  </a:lnTo>
                  <a:lnTo>
                    <a:pt x="2624" y="1446"/>
                  </a:lnTo>
                  <a:lnTo>
                    <a:pt x="2625" y="1446"/>
                  </a:lnTo>
                  <a:lnTo>
                    <a:pt x="2625" y="1445"/>
                  </a:lnTo>
                  <a:lnTo>
                    <a:pt x="2626" y="1445"/>
                  </a:lnTo>
                  <a:lnTo>
                    <a:pt x="2626" y="1444"/>
                  </a:lnTo>
                  <a:lnTo>
                    <a:pt x="2626" y="1443"/>
                  </a:lnTo>
                  <a:lnTo>
                    <a:pt x="2625" y="1446"/>
                  </a:lnTo>
                  <a:lnTo>
                    <a:pt x="2625" y="1449"/>
                  </a:lnTo>
                  <a:lnTo>
                    <a:pt x="2623" y="1455"/>
                  </a:lnTo>
                  <a:lnTo>
                    <a:pt x="2622" y="1460"/>
                  </a:lnTo>
                  <a:lnTo>
                    <a:pt x="2621" y="1463"/>
                  </a:lnTo>
                  <a:lnTo>
                    <a:pt x="2620" y="1466"/>
                  </a:lnTo>
                  <a:lnTo>
                    <a:pt x="2620" y="1467"/>
                  </a:lnTo>
                  <a:lnTo>
                    <a:pt x="2619" y="1468"/>
                  </a:lnTo>
                  <a:lnTo>
                    <a:pt x="2619" y="1469"/>
                  </a:lnTo>
                  <a:lnTo>
                    <a:pt x="2619" y="1471"/>
                  </a:lnTo>
                  <a:lnTo>
                    <a:pt x="2618" y="1473"/>
                  </a:lnTo>
                  <a:lnTo>
                    <a:pt x="2617" y="1476"/>
                  </a:lnTo>
                  <a:lnTo>
                    <a:pt x="2617" y="1481"/>
                  </a:lnTo>
                  <a:lnTo>
                    <a:pt x="2616" y="1484"/>
                  </a:lnTo>
                  <a:lnTo>
                    <a:pt x="2615" y="1486"/>
                  </a:lnTo>
                  <a:lnTo>
                    <a:pt x="2612" y="1488"/>
                  </a:lnTo>
                  <a:lnTo>
                    <a:pt x="2612" y="1489"/>
                  </a:lnTo>
                  <a:lnTo>
                    <a:pt x="2611" y="1489"/>
                  </a:lnTo>
                  <a:lnTo>
                    <a:pt x="2611" y="1490"/>
                  </a:lnTo>
                  <a:lnTo>
                    <a:pt x="2610" y="1491"/>
                  </a:lnTo>
                  <a:lnTo>
                    <a:pt x="2610" y="1492"/>
                  </a:lnTo>
                  <a:lnTo>
                    <a:pt x="2610" y="1493"/>
                  </a:lnTo>
                  <a:lnTo>
                    <a:pt x="2610" y="1494"/>
                  </a:lnTo>
                  <a:lnTo>
                    <a:pt x="2611" y="1495"/>
                  </a:lnTo>
                  <a:lnTo>
                    <a:pt x="2611" y="1496"/>
                  </a:lnTo>
                  <a:lnTo>
                    <a:pt x="2612" y="1497"/>
                  </a:lnTo>
                  <a:lnTo>
                    <a:pt x="2611" y="1500"/>
                  </a:lnTo>
                  <a:lnTo>
                    <a:pt x="2611" y="1503"/>
                  </a:lnTo>
                  <a:lnTo>
                    <a:pt x="2610" y="1507"/>
                  </a:lnTo>
                  <a:lnTo>
                    <a:pt x="2610" y="1510"/>
                  </a:lnTo>
                  <a:lnTo>
                    <a:pt x="2609" y="1517"/>
                  </a:lnTo>
                  <a:lnTo>
                    <a:pt x="2609" y="1525"/>
                  </a:lnTo>
                  <a:lnTo>
                    <a:pt x="2608" y="1527"/>
                  </a:lnTo>
                  <a:lnTo>
                    <a:pt x="2608" y="1529"/>
                  </a:lnTo>
                  <a:lnTo>
                    <a:pt x="2607" y="1530"/>
                  </a:lnTo>
                  <a:lnTo>
                    <a:pt x="2607" y="1531"/>
                  </a:lnTo>
                  <a:lnTo>
                    <a:pt x="2607" y="1532"/>
                  </a:lnTo>
                  <a:lnTo>
                    <a:pt x="2607" y="1533"/>
                  </a:lnTo>
                  <a:lnTo>
                    <a:pt x="2607" y="1534"/>
                  </a:lnTo>
                  <a:lnTo>
                    <a:pt x="2607" y="1535"/>
                  </a:lnTo>
                  <a:lnTo>
                    <a:pt x="2608" y="1536"/>
                  </a:lnTo>
                  <a:lnTo>
                    <a:pt x="2608" y="1537"/>
                  </a:lnTo>
                  <a:lnTo>
                    <a:pt x="2609" y="1539"/>
                  </a:lnTo>
                  <a:lnTo>
                    <a:pt x="2610" y="1543"/>
                  </a:lnTo>
                  <a:lnTo>
                    <a:pt x="2610" y="1548"/>
                  </a:lnTo>
                  <a:lnTo>
                    <a:pt x="2611" y="1552"/>
                  </a:lnTo>
                  <a:lnTo>
                    <a:pt x="2611" y="1557"/>
                  </a:lnTo>
                  <a:lnTo>
                    <a:pt x="2613" y="1561"/>
                  </a:lnTo>
                  <a:lnTo>
                    <a:pt x="2614" y="1566"/>
                  </a:lnTo>
                  <a:lnTo>
                    <a:pt x="2617" y="1576"/>
                  </a:lnTo>
                  <a:lnTo>
                    <a:pt x="2621" y="1583"/>
                  </a:lnTo>
                  <a:lnTo>
                    <a:pt x="2626" y="1589"/>
                  </a:lnTo>
                  <a:lnTo>
                    <a:pt x="2636" y="1604"/>
                  </a:lnTo>
                  <a:lnTo>
                    <a:pt x="2663" y="1638"/>
                  </a:lnTo>
                  <a:lnTo>
                    <a:pt x="2633" y="1612"/>
                  </a:lnTo>
                  <a:lnTo>
                    <a:pt x="2627" y="1607"/>
                  </a:lnTo>
                  <a:lnTo>
                    <a:pt x="2622" y="1603"/>
                  </a:lnTo>
                  <a:lnTo>
                    <a:pt x="2619" y="1601"/>
                  </a:lnTo>
                  <a:lnTo>
                    <a:pt x="2617" y="1600"/>
                  </a:lnTo>
                  <a:lnTo>
                    <a:pt x="2615" y="1599"/>
                  </a:lnTo>
                  <a:lnTo>
                    <a:pt x="2612" y="1598"/>
                  </a:lnTo>
                  <a:lnTo>
                    <a:pt x="2609" y="1597"/>
                  </a:lnTo>
                  <a:lnTo>
                    <a:pt x="2605" y="1597"/>
                  </a:lnTo>
                  <a:lnTo>
                    <a:pt x="2602" y="1597"/>
                  </a:lnTo>
                  <a:lnTo>
                    <a:pt x="2598" y="1597"/>
                  </a:lnTo>
                  <a:lnTo>
                    <a:pt x="2594" y="1597"/>
                  </a:lnTo>
                  <a:lnTo>
                    <a:pt x="2593" y="1598"/>
                  </a:lnTo>
                  <a:lnTo>
                    <a:pt x="2591" y="1598"/>
                  </a:lnTo>
                  <a:lnTo>
                    <a:pt x="2589" y="1599"/>
                  </a:lnTo>
                  <a:lnTo>
                    <a:pt x="2588" y="1599"/>
                  </a:lnTo>
                  <a:lnTo>
                    <a:pt x="2586" y="1600"/>
                  </a:lnTo>
                  <a:lnTo>
                    <a:pt x="2584" y="1601"/>
                  </a:lnTo>
                  <a:lnTo>
                    <a:pt x="2581" y="1603"/>
                  </a:lnTo>
                  <a:lnTo>
                    <a:pt x="2579" y="1605"/>
                  </a:lnTo>
                  <a:lnTo>
                    <a:pt x="2576" y="1607"/>
                  </a:lnTo>
                  <a:lnTo>
                    <a:pt x="2574" y="1609"/>
                  </a:lnTo>
                  <a:lnTo>
                    <a:pt x="2572" y="1612"/>
                  </a:lnTo>
                  <a:lnTo>
                    <a:pt x="2570" y="1614"/>
                  </a:lnTo>
                  <a:lnTo>
                    <a:pt x="2568" y="1617"/>
                  </a:lnTo>
                  <a:lnTo>
                    <a:pt x="2566" y="1619"/>
                  </a:lnTo>
                  <a:lnTo>
                    <a:pt x="2564" y="1623"/>
                  </a:lnTo>
                  <a:lnTo>
                    <a:pt x="2563" y="1627"/>
                  </a:lnTo>
                  <a:lnTo>
                    <a:pt x="2562" y="1629"/>
                  </a:lnTo>
                  <a:lnTo>
                    <a:pt x="2562" y="1630"/>
                  </a:lnTo>
                  <a:lnTo>
                    <a:pt x="2561" y="1631"/>
                  </a:lnTo>
                  <a:lnTo>
                    <a:pt x="2561" y="1632"/>
                  </a:lnTo>
                  <a:lnTo>
                    <a:pt x="2561" y="1641"/>
                  </a:lnTo>
                  <a:lnTo>
                    <a:pt x="2601" y="1703"/>
                  </a:lnTo>
                  <a:lnTo>
                    <a:pt x="2601" y="1704"/>
                  </a:lnTo>
                  <a:lnTo>
                    <a:pt x="2602" y="1705"/>
                  </a:lnTo>
                  <a:lnTo>
                    <a:pt x="2602" y="1706"/>
                  </a:lnTo>
                  <a:lnTo>
                    <a:pt x="2602" y="1707"/>
                  </a:lnTo>
                  <a:lnTo>
                    <a:pt x="2602" y="1708"/>
                  </a:lnTo>
                  <a:lnTo>
                    <a:pt x="2603" y="1708"/>
                  </a:lnTo>
                  <a:lnTo>
                    <a:pt x="2603" y="1709"/>
                  </a:lnTo>
                  <a:lnTo>
                    <a:pt x="2604" y="1710"/>
                  </a:lnTo>
                  <a:lnTo>
                    <a:pt x="2605" y="1711"/>
                  </a:lnTo>
                  <a:lnTo>
                    <a:pt x="2606" y="1711"/>
                  </a:lnTo>
                  <a:lnTo>
                    <a:pt x="2609" y="1715"/>
                  </a:lnTo>
                  <a:lnTo>
                    <a:pt x="2611" y="1719"/>
                  </a:lnTo>
                  <a:lnTo>
                    <a:pt x="2614" y="1723"/>
                  </a:lnTo>
                  <a:lnTo>
                    <a:pt x="2617" y="1727"/>
                  </a:lnTo>
                  <a:lnTo>
                    <a:pt x="2629" y="1742"/>
                  </a:lnTo>
                  <a:lnTo>
                    <a:pt x="2629" y="1745"/>
                  </a:lnTo>
                  <a:lnTo>
                    <a:pt x="2677" y="1812"/>
                  </a:lnTo>
                  <a:lnTo>
                    <a:pt x="2699" y="1842"/>
                  </a:lnTo>
                  <a:lnTo>
                    <a:pt x="2719" y="1866"/>
                  </a:lnTo>
                  <a:lnTo>
                    <a:pt x="2719" y="1869"/>
                  </a:lnTo>
                  <a:lnTo>
                    <a:pt x="2720" y="1869"/>
                  </a:lnTo>
                  <a:lnTo>
                    <a:pt x="2721" y="1869"/>
                  </a:lnTo>
                  <a:lnTo>
                    <a:pt x="2721" y="1870"/>
                  </a:lnTo>
                  <a:lnTo>
                    <a:pt x="2722" y="1870"/>
                  </a:lnTo>
                  <a:lnTo>
                    <a:pt x="2722" y="1871"/>
                  </a:lnTo>
                  <a:lnTo>
                    <a:pt x="2722" y="1872"/>
                  </a:lnTo>
                  <a:lnTo>
                    <a:pt x="2735" y="1884"/>
                  </a:lnTo>
                  <a:lnTo>
                    <a:pt x="2740" y="1889"/>
                  </a:lnTo>
                  <a:lnTo>
                    <a:pt x="2745" y="1894"/>
                  </a:lnTo>
                  <a:lnTo>
                    <a:pt x="2750" y="1898"/>
                  </a:lnTo>
                  <a:lnTo>
                    <a:pt x="2752" y="1899"/>
                  </a:lnTo>
                  <a:lnTo>
                    <a:pt x="2754" y="1901"/>
                  </a:lnTo>
                  <a:lnTo>
                    <a:pt x="2756" y="1902"/>
                  </a:lnTo>
                  <a:lnTo>
                    <a:pt x="2758" y="1902"/>
                  </a:lnTo>
                  <a:lnTo>
                    <a:pt x="2760" y="1903"/>
                  </a:lnTo>
                  <a:lnTo>
                    <a:pt x="2761" y="1903"/>
                  </a:lnTo>
                  <a:lnTo>
                    <a:pt x="2766" y="1903"/>
                  </a:lnTo>
                  <a:lnTo>
                    <a:pt x="2769" y="1904"/>
                  </a:lnTo>
                  <a:lnTo>
                    <a:pt x="2772" y="1904"/>
                  </a:lnTo>
                  <a:lnTo>
                    <a:pt x="2775" y="1905"/>
                  </a:lnTo>
                  <a:lnTo>
                    <a:pt x="2779" y="1906"/>
                  </a:lnTo>
                  <a:lnTo>
                    <a:pt x="2780" y="1906"/>
                  </a:lnTo>
                  <a:lnTo>
                    <a:pt x="2781" y="1906"/>
                  </a:lnTo>
                  <a:lnTo>
                    <a:pt x="2781" y="1907"/>
                  </a:lnTo>
                  <a:lnTo>
                    <a:pt x="2782" y="1907"/>
                  </a:lnTo>
                  <a:lnTo>
                    <a:pt x="2782" y="1908"/>
                  </a:lnTo>
                  <a:lnTo>
                    <a:pt x="2783" y="1909"/>
                  </a:lnTo>
                  <a:lnTo>
                    <a:pt x="2784" y="1909"/>
                  </a:lnTo>
                  <a:lnTo>
                    <a:pt x="2787" y="1912"/>
                  </a:lnTo>
                  <a:lnTo>
                    <a:pt x="2791" y="1915"/>
                  </a:lnTo>
                  <a:lnTo>
                    <a:pt x="2795" y="1919"/>
                  </a:lnTo>
                  <a:lnTo>
                    <a:pt x="2798" y="1921"/>
                  </a:lnTo>
                  <a:lnTo>
                    <a:pt x="2801" y="1923"/>
                  </a:lnTo>
                  <a:lnTo>
                    <a:pt x="2798" y="1923"/>
                  </a:lnTo>
                  <a:lnTo>
                    <a:pt x="2796" y="1924"/>
                  </a:lnTo>
                  <a:lnTo>
                    <a:pt x="2794" y="1924"/>
                  </a:lnTo>
                  <a:lnTo>
                    <a:pt x="2792" y="1925"/>
                  </a:lnTo>
                  <a:lnTo>
                    <a:pt x="2790" y="1926"/>
                  </a:lnTo>
                  <a:lnTo>
                    <a:pt x="2789" y="1926"/>
                  </a:lnTo>
                  <a:lnTo>
                    <a:pt x="2788" y="1926"/>
                  </a:lnTo>
                  <a:lnTo>
                    <a:pt x="2787" y="1926"/>
                  </a:lnTo>
                  <a:lnTo>
                    <a:pt x="2786" y="1927"/>
                  </a:lnTo>
                  <a:lnTo>
                    <a:pt x="2785" y="1929"/>
                  </a:lnTo>
                  <a:lnTo>
                    <a:pt x="2784" y="1930"/>
                  </a:lnTo>
                  <a:lnTo>
                    <a:pt x="2783" y="1932"/>
                  </a:lnTo>
                  <a:lnTo>
                    <a:pt x="2782" y="1933"/>
                  </a:lnTo>
                  <a:lnTo>
                    <a:pt x="2782" y="1935"/>
                  </a:lnTo>
                  <a:lnTo>
                    <a:pt x="2781" y="1936"/>
                  </a:lnTo>
                  <a:lnTo>
                    <a:pt x="2781" y="1937"/>
                  </a:lnTo>
                  <a:lnTo>
                    <a:pt x="2781" y="1938"/>
                  </a:lnTo>
                  <a:lnTo>
                    <a:pt x="2782" y="1939"/>
                  </a:lnTo>
                  <a:lnTo>
                    <a:pt x="2782" y="1940"/>
                  </a:lnTo>
                  <a:lnTo>
                    <a:pt x="2782" y="1941"/>
                  </a:lnTo>
                  <a:lnTo>
                    <a:pt x="2783" y="1943"/>
                  </a:lnTo>
                  <a:lnTo>
                    <a:pt x="2784" y="1945"/>
                  </a:lnTo>
                  <a:lnTo>
                    <a:pt x="2785" y="1946"/>
                  </a:lnTo>
                  <a:lnTo>
                    <a:pt x="2787" y="1948"/>
                  </a:lnTo>
                  <a:lnTo>
                    <a:pt x="2789" y="1950"/>
                  </a:lnTo>
                  <a:lnTo>
                    <a:pt x="2791" y="1951"/>
                  </a:lnTo>
                  <a:lnTo>
                    <a:pt x="2796" y="1955"/>
                  </a:lnTo>
                  <a:lnTo>
                    <a:pt x="2802" y="1959"/>
                  </a:lnTo>
                  <a:lnTo>
                    <a:pt x="2815" y="1968"/>
                  </a:lnTo>
                  <a:lnTo>
                    <a:pt x="2818" y="1970"/>
                  </a:lnTo>
                  <a:lnTo>
                    <a:pt x="2820" y="1972"/>
                  </a:lnTo>
                  <a:lnTo>
                    <a:pt x="2823" y="1974"/>
                  </a:lnTo>
                  <a:lnTo>
                    <a:pt x="2825" y="1975"/>
                  </a:lnTo>
                  <a:lnTo>
                    <a:pt x="2829" y="1977"/>
                  </a:lnTo>
                  <a:lnTo>
                    <a:pt x="2831" y="1978"/>
                  </a:lnTo>
                  <a:lnTo>
                    <a:pt x="2832" y="1979"/>
                  </a:lnTo>
                  <a:lnTo>
                    <a:pt x="2831" y="1978"/>
                  </a:lnTo>
                  <a:lnTo>
                    <a:pt x="2831" y="1977"/>
                  </a:lnTo>
                  <a:lnTo>
                    <a:pt x="2831" y="1976"/>
                  </a:lnTo>
                  <a:lnTo>
                    <a:pt x="2831" y="1975"/>
                  </a:lnTo>
                  <a:lnTo>
                    <a:pt x="2831" y="1974"/>
                  </a:lnTo>
                  <a:lnTo>
                    <a:pt x="2832" y="1974"/>
                  </a:lnTo>
                  <a:lnTo>
                    <a:pt x="2833" y="1973"/>
                  </a:lnTo>
                  <a:lnTo>
                    <a:pt x="2834" y="1973"/>
                  </a:lnTo>
                  <a:lnTo>
                    <a:pt x="2835" y="1972"/>
                  </a:lnTo>
                  <a:lnTo>
                    <a:pt x="2838" y="1972"/>
                  </a:lnTo>
                  <a:lnTo>
                    <a:pt x="2842" y="1971"/>
                  </a:lnTo>
                  <a:lnTo>
                    <a:pt x="2846" y="1971"/>
                  </a:lnTo>
                  <a:lnTo>
                    <a:pt x="2855" y="1971"/>
                  </a:lnTo>
                  <a:lnTo>
                    <a:pt x="2864" y="1971"/>
                  </a:lnTo>
                  <a:close/>
                  <a:moveTo>
                    <a:pt x="3188" y="1954"/>
                  </a:moveTo>
                  <a:lnTo>
                    <a:pt x="3189" y="1955"/>
                  </a:lnTo>
                  <a:lnTo>
                    <a:pt x="3189" y="1956"/>
                  </a:lnTo>
                  <a:lnTo>
                    <a:pt x="3189" y="1957"/>
                  </a:lnTo>
                  <a:lnTo>
                    <a:pt x="3188" y="1957"/>
                  </a:lnTo>
                  <a:lnTo>
                    <a:pt x="3182" y="1957"/>
                  </a:lnTo>
                  <a:lnTo>
                    <a:pt x="3183" y="1956"/>
                  </a:lnTo>
                  <a:lnTo>
                    <a:pt x="3184" y="1956"/>
                  </a:lnTo>
                  <a:lnTo>
                    <a:pt x="3184" y="1955"/>
                  </a:lnTo>
                  <a:lnTo>
                    <a:pt x="3185" y="1954"/>
                  </a:lnTo>
                  <a:lnTo>
                    <a:pt x="3185" y="1953"/>
                  </a:lnTo>
                  <a:lnTo>
                    <a:pt x="3186" y="1953"/>
                  </a:lnTo>
                  <a:lnTo>
                    <a:pt x="3186" y="1951"/>
                  </a:lnTo>
                  <a:lnTo>
                    <a:pt x="3187" y="1951"/>
                  </a:lnTo>
                  <a:lnTo>
                    <a:pt x="3187" y="1952"/>
                  </a:lnTo>
                  <a:lnTo>
                    <a:pt x="3187" y="1953"/>
                  </a:lnTo>
                  <a:lnTo>
                    <a:pt x="3188" y="1953"/>
                  </a:lnTo>
                  <a:close/>
                  <a:moveTo>
                    <a:pt x="1192" y="227"/>
                  </a:moveTo>
                  <a:lnTo>
                    <a:pt x="1175" y="235"/>
                  </a:lnTo>
                  <a:lnTo>
                    <a:pt x="1142" y="239"/>
                  </a:lnTo>
                  <a:lnTo>
                    <a:pt x="1125" y="240"/>
                  </a:lnTo>
                  <a:lnTo>
                    <a:pt x="1109" y="240"/>
                  </a:lnTo>
                  <a:lnTo>
                    <a:pt x="1094" y="240"/>
                  </a:lnTo>
                  <a:lnTo>
                    <a:pt x="1087" y="239"/>
                  </a:lnTo>
                  <a:lnTo>
                    <a:pt x="1081" y="238"/>
                  </a:lnTo>
                  <a:lnTo>
                    <a:pt x="1075" y="236"/>
                  </a:lnTo>
                  <a:lnTo>
                    <a:pt x="1070" y="235"/>
                  </a:lnTo>
                  <a:lnTo>
                    <a:pt x="1066" y="233"/>
                  </a:lnTo>
                  <a:lnTo>
                    <a:pt x="1064" y="231"/>
                  </a:lnTo>
                  <a:lnTo>
                    <a:pt x="1062" y="230"/>
                  </a:lnTo>
                  <a:lnTo>
                    <a:pt x="1062" y="228"/>
                  </a:lnTo>
                  <a:lnTo>
                    <a:pt x="1061" y="226"/>
                  </a:lnTo>
                  <a:lnTo>
                    <a:pt x="1060" y="225"/>
                  </a:lnTo>
                  <a:lnTo>
                    <a:pt x="1059" y="223"/>
                  </a:lnTo>
                  <a:lnTo>
                    <a:pt x="1058" y="222"/>
                  </a:lnTo>
                  <a:lnTo>
                    <a:pt x="1057" y="221"/>
                  </a:lnTo>
                  <a:lnTo>
                    <a:pt x="1054" y="218"/>
                  </a:lnTo>
                  <a:lnTo>
                    <a:pt x="1055" y="218"/>
                  </a:lnTo>
                  <a:lnTo>
                    <a:pt x="1056" y="217"/>
                  </a:lnTo>
                  <a:lnTo>
                    <a:pt x="1057" y="217"/>
                  </a:lnTo>
                  <a:lnTo>
                    <a:pt x="1057" y="216"/>
                  </a:lnTo>
                  <a:lnTo>
                    <a:pt x="1058" y="215"/>
                  </a:lnTo>
                  <a:lnTo>
                    <a:pt x="1059" y="214"/>
                  </a:lnTo>
                  <a:lnTo>
                    <a:pt x="1060" y="210"/>
                  </a:lnTo>
                  <a:lnTo>
                    <a:pt x="1061" y="210"/>
                  </a:lnTo>
                  <a:lnTo>
                    <a:pt x="1063" y="209"/>
                  </a:lnTo>
                  <a:lnTo>
                    <a:pt x="1066" y="208"/>
                  </a:lnTo>
                  <a:lnTo>
                    <a:pt x="1070" y="208"/>
                  </a:lnTo>
                  <a:lnTo>
                    <a:pt x="1075" y="207"/>
                  </a:lnTo>
                  <a:lnTo>
                    <a:pt x="1088" y="206"/>
                  </a:lnTo>
                  <a:lnTo>
                    <a:pt x="1105" y="206"/>
                  </a:lnTo>
                  <a:lnTo>
                    <a:pt x="1123" y="207"/>
                  </a:lnTo>
                  <a:lnTo>
                    <a:pt x="1144" y="209"/>
                  </a:lnTo>
                  <a:lnTo>
                    <a:pt x="1166" y="212"/>
                  </a:lnTo>
                  <a:lnTo>
                    <a:pt x="1189" y="216"/>
                  </a:lnTo>
                  <a:lnTo>
                    <a:pt x="1197" y="216"/>
                  </a:lnTo>
                  <a:lnTo>
                    <a:pt x="1200" y="216"/>
                  </a:lnTo>
                  <a:lnTo>
                    <a:pt x="1204" y="216"/>
                  </a:lnTo>
                  <a:lnTo>
                    <a:pt x="1207" y="215"/>
                  </a:lnTo>
                  <a:lnTo>
                    <a:pt x="1210" y="2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4148456" y="3327447"/>
              <a:ext cx="111960" cy="114120"/>
            </a:xfrm>
            <a:custGeom>
              <a:avLst/>
              <a:gdLst/>
              <a:ahLst/>
              <a:cxnLst/>
              <a:rect l="l" t="t" r="r" b="b"/>
              <a:pathLst>
                <a:path w="312" h="318" extrusionOk="0">
                  <a:moveTo>
                    <a:pt x="312" y="25"/>
                  </a:moveTo>
                  <a:lnTo>
                    <a:pt x="312" y="22"/>
                  </a:lnTo>
                  <a:lnTo>
                    <a:pt x="312" y="19"/>
                  </a:lnTo>
                  <a:lnTo>
                    <a:pt x="312" y="17"/>
                  </a:lnTo>
                  <a:lnTo>
                    <a:pt x="311" y="16"/>
                  </a:lnTo>
                  <a:lnTo>
                    <a:pt x="311" y="14"/>
                  </a:lnTo>
                  <a:lnTo>
                    <a:pt x="310" y="13"/>
                  </a:lnTo>
                  <a:lnTo>
                    <a:pt x="310" y="12"/>
                  </a:lnTo>
                  <a:lnTo>
                    <a:pt x="309" y="10"/>
                  </a:lnTo>
                  <a:lnTo>
                    <a:pt x="308" y="9"/>
                  </a:lnTo>
                  <a:lnTo>
                    <a:pt x="307" y="8"/>
                  </a:lnTo>
                  <a:lnTo>
                    <a:pt x="307" y="7"/>
                  </a:lnTo>
                  <a:lnTo>
                    <a:pt x="306" y="6"/>
                  </a:lnTo>
                  <a:lnTo>
                    <a:pt x="305" y="6"/>
                  </a:lnTo>
                  <a:lnTo>
                    <a:pt x="303" y="5"/>
                  </a:lnTo>
                  <a:lnTo>
                    <a:pt x="302" y="4"/>
                  </a:lnTo>
                  <a:lnTo>
                    <a:pt x="300" y="3"/>
                  </a:lnTo>
                  <a:lnTo>
                    <a:pt x="296" y="2"/>
                  </a:lnTo>
                  <a:lnTo>
                    <a:pt x="291" y="1"/>
                  </a:lnTo>
                  <a:lnTo>
                    <a:pt x="285" y="0"/>
                  </a:lnTo>
                  <a:lnTo>
                    <a:pt x="278" y="0"/>
                  </a:lnTo>
                  <a:lnTo>
                    <a:pt x="271" y="0"/>
                  </a:lnTo>
                  <a:lnTo>
                    <a:pt x="256" y="1"/>
                  </a:lnTo>
                  <a:lnTo>
                    <a:pt x="240" y="4"/>
                  </a:lnTo>
                  <a:lnTo>
                    <a:pt x="224" y="7"/>
                  </a:lnTo>
                  <a:lnTo>
                    <a:pt x="211" y="11"/>
                  </a:lnTo>
                  <a:lnTo>
                    <a:pt x="205" y="14"/>
                  </a:lnTo>
                  <a:lnTo>
                    <a:pt x="199" y="16"/>
                  </a:lnTo>
                  <a:lnTo>
                    <a:pt x="196" y="19"/>
                  </a:lnTo>
                  <a:lnTo>
                    <a:pt x="193" y="21"/>
                  </a:lnTo>
                  <a:lnTo>
                    <a:pt x="190" y="24"/>
                  </a:lnTo>
                  <a:lnTo>
                    <a:pt x="187" y="27"/>
                  </a:lnTo>
                  <a:lnTo>
                    <a:pt x="185" y="30"/>
                  </a:lnTo>
                  <a:lnTo>
                    <a:pt x="183" y="34"/>
                  </a:lnTo>
                  <a:lnTo>
                    <a:pt x="182" y="37"/>
                  </a:lnTo>
                  <a:lnTo>
                    <a:pt x="180" y="40"/>
                  </a:lnTo>
                  <a:lnTo>
                    <a:pt x="179" y="43"/>
                  </a:lnTo>
                  <a:lnTo>
                    <a:pt x="178" y="47"/>
                  </a:lnTo>
                  <a:lnTo>
                    <a:pt x="177" y="52"/>
                  </a:lnTo>
                  <a:lnTo>
                    <a:pt x="177" y="57"/>
                  </a:lnTo>
                  <a:lnTo>
                    <a:pt x="176" y="61"/>
                  </a:lnTo>
                  <a:lnTo>
                    <a:pt x="162" y="73"/>
                  </a:lnTo>
                  <a:lnTo>
                    <a:pt x="153" y="77"/>
                  </a:lnTo>
                  <a:lnTo>
                    <a:pt x="136" y="85"/>
                  </a:lnTo>
                  <a:lnTo>
                    <a:pt x="91" y="106"/>
                  </a:lnTo>
                  <a:lnTo>
                    <a:pt x="45" y="130"/>
                  </a:lnTo>
                  <a:lnTo>
                    <a:pt x="28" y="139"/>
                  </a:lnTo>
                  <a:lnTo>
                    <a:pt x="21" y="143"/>
                  </a:lnTo>
                  <a:lnTo>
                    <a:pt x="16" y="146"/>
                  </a:lnTo>
                  <a:lnTo>
                    <a:pt x="14" y="148"/>
                  </a:lnTo>
                  <a:lnTo>
                    <a:pt x="12" y="149"/>
                  </a:lnTo>
                  <a:lnTo>
                    <a:pt x="10" y="151"/>
                  </a:lnTo>
                  <a:lnTo>
                    <a:pt x="8" y="153"/>
                  </a:lnTo>
                  <a:lnTo>
                    <a:pt x="7" y="155"/>
                  </a:lnTo>
                  <a:lnTo>
                    <a:pt x="6" y="157"/>
                  </a:lnTo>
                  <a:lnTo>
                    <a:pt x="3" y="162"/>
                  </a:lnTo>
                  <a:lnTo>
                    <a:pt x="2" y="168"/>
                  </a:lnTo>
                  <a:lnTo>
                    <a:pt x="1" y="174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1" y="198"/>
                  </a:lnTo>
                  <a:lnTo>
                    <a:pt x="3" y="210"/>
                  </a:lnTo>
                  <a:lnTo>
                    <a:pt x="5" y="220"/>
                  </a:lnTo>
                  <a:lnTo>
                    <a:pt x="7" y="228"/>
                  </a:lnTo>
                  <a:lnTo>
                    <a:pt x="8" y="229"/>
                  </a:lnTo>
                  <a:lnTo>
                    <a:pt x="8" y="230"/>
                  </a:lnTo>
                  <a:lnTo>
                    <a:pt x="8" y="231"/>
                  </a:lnTo>
                  <a:lnTo>
                    <a:pt x="8" y="232"/>
                  </a:lnTo>
                  <a:lnTo>
                    <a:pt x="8" y="233"/>
                  </a:lnTo>
                  <a:lnTo>
                    <a:pt x="9" y="233"/>
                  </a:lnTo>
                  <a:lnTo>
                    <a:pt x="9" y="234"/>
                  </a:lnTo>
                  <a:lnTo>
                    <a:pt x="9" y="235"/>
                  </a:lnTo>
                  <a:lnTo>
                    <a:pt x="10" y="235"/>
                  </a:lnTo>
                  <a:lnTo>
                    <a:pt x="10" y="236"/>
                  </a:lnTo>
                  <a:lnTo>
                    <a:pt x="11" y="237"/>
                  </a:lnTo>
                  <a:lnTo>
                    <a:pt x="13" y="239"/>
                  </a:lnTo>
                  <a:lnTo>
                    <a:pt x="44" y="284"/>
                  </a:lnTo>
                  <a:lnTo>
                    <a:pt x="43" y="286"/>
                  </a:lnTo>
                  <a:lnTo>
                    <a:pt x="42" y="288"/>
                  </a:lnTo>
                  <a:lnTo>
                    <a:pt x="41" y="290"/>
                  </a:lnTo>
                  <a:lnTo>
                    <a:pt x="40" y="291"/>
                  </a:lnTo>
                  <a:lnTo>
                    <a:pt x="38" y="293"/>
                  </a:lnTo>
                  <a:lnTo>
                    <a:pt x="37" y="295"/>
                  </a:lnTo>
                  <a:lnTo>
                    <a:pt x="33" y="298"/>
                  </a:lnTo>
                  <a:lnTo>
                    <a:pt x="33" y="298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33" y="300"/>
                  </a:lnTo>
                  <a:lnTo>
                    <a:pt x="32" y="300"/>
                  </a:lnTo>
                  <a:lnTo>
                    <a:pt x="32" y="301"/>
                  </a:lnTo>
                  <a:lnTo>
                    <a:pt x="32" y="302"/>
                  </a:lnTo>
                  <a:lnTo>
                    <a:pt x="32" y="303"/>
                  </a:lnTo>
                  <a:lnTo>
                    <a:pt x="33" y="304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4" y="307"/>
                  </a:lnTo>
                  <a:lnTo>
                    <a:pt x="34" y="308"/>
                  </a:lnTo>
                  <a:lnTo>
                    <a:pt x="35" y="309"/>
                  </a:lnTo>
                  <a:lnTo>
                    <a:pt x="35" y="309"/>
                  </a:lnTo>
                  <a:lnTo>
                    <a:pt x="36" y="309"/>
                  </a:lnTo>
                  <a:lnTo>
                    <a:pt x="36" y="310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40" y="310"/>
                  </a:lnTo>
                  <a:lnTo>
                    <a:pt x="41" y="310"/>
                  </a:lnTo>
                  <a:lnTo>
                    <a:pt x="42" y="310"/>
                  </a:lnTo>
                  <a:lnTo>
                    <a:pt x="43" y="310"/>
                  </a:lnTo>
                  <a:lnTo>
                    <a:pt x="45" y="309"/>
                  </a:lnTo>
                  <a:lnTo>
                    <a:pt x="47" y="308"/>
                  </a:lnTo>
                  <a:lnTo>
                    <a:pt x="49" y="307"/>
                  </a:lnTo>
                  <a:lnTo>
                    <a:pt x="51" y="306"/>
                  </a:lnTo>
                  <a:lnTo>
                    <a:pt x="55" y="304"/>
                  </a:lnTo>
                  <a:lnTo>
                    <a:pt x="56" y="304"/>
                  </a:lnTo>
                  <a:lnTo>
                    <a:pt x="56" y="304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8" y="305"/>
                  </a:lnTo>
                  <a:lnTo>
                    <a:pt x="58" y="305"/>
                  </a:lnTo>
                  <a:lnTo>
                    <a:pt x="58" y="306"/>
                  </a:lnTo>
                  <a:lnTo>
                    <a:pt x="59" y="306"/>
                  </a:lnTo>
                  <a:lnTo>
                    <a:pt x="59" y="306"/>
                  </a:lnTo>
                  <a:lnTo>
                    <a:pt x="60" y="307"/>
                  </a:lnTo>
                  <a:lnTo>
                    <a:pt x="60" y="307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7" y="308"/>
                  </a:lnTo>
                  <a:lnTo>
                    <a:pt x="75" y="310"/>
                  </a:lnTo>
                  <a:lnTo>
                    <a:pt x="97" y="314"/>
                  </a:lnTo>
                  <a:lnTo>
                    <a:pt x="123" y="317"/>
                  </a:lnTo>
                  <a:lnTo>
                    <a:pt x="137" y="318"/>
                  </a:lnTo>
                  <a:lnTo>
                    <a:pt x="151" y="318"/>
                  </a:lnTo>
                  <a:lnTo>
                    <a:pt x="158" y="318"/>
                  </a:lnTo>
                  <a:lnTo>
                    <a:pt x="164" y="318"/>
                  </a:lnTo>
                  <a:lnTo>
                    <a:pt x="169" y="317"/>
                  </a:lnTo>
                  <a:lnTo>
                    <a:pt x="174" y="316"/>
                  </a:lnTo>
                  <a:lnTo>
                    <a:pt x="179" y="315"/>
                  </a:lnTo>
                  <a:lnTo>
                    <a:pt x="184" y="313"/>
                  </a:lnTo>
                  <a:lnTo>
                    <a:pt x="188" y="312"/>
                  </a:lnTo>
                  <a:lnTo>
                    <a:pt x="191" y="310"/>
                  </a:lnTo>
                  <a:lnTo>
                    <a:pt x="195" y="307"/>
                  </a:lnTo>
                  <a:lnTo>
                    <a:pt x="198" y="305"/>
                  </a:lnTo>
                  <a:lnTo>
                    <a:pt x="201" y="302"/>
                  </a:lnTo>
                  <a:lnTo>
                    <a:pt x="203" y="299"/>
                  </a:lnTo>
                  <a:lnTo>
                    <a:pt x="205" y="296"/>
                  </a:lnTo>
                  <a:lnTo>
                    <a:pt x="207" y="293"/>
                  </a:lnTo>
                  <a:lnTo>
                    <a:pt x="208" y="290"/>
                  </a:lnTo>
                  <a:lnTo>
                    <a:pt x="210" y="287"/>
                  </a:lnTo>
                  <a:lnTo>
                    <a:pt x="211" y="284"/>
                  </a:lnTo>
                  <a:lnTo>
                    <a:pt x="212" y="281"/>
                  </a:lnTo>
                  <a:lnTo>
                    <a:pt x="213" y="276"/>
                  </a:lnTo>
                  <a:lnTo>
                    <a:pt x="213" y="271"/>
                  </a:lnTo>
                  <a:lnTo>
                    <a:pt x="213" y="267"/>
                  </a:lnTo>
                  <a:lnTo>
                    <a:pt x="236" y="248"/>
                  </a:lnTo>
                  <a:lnTo>
                    <a:pt x="237" y="248"/>
                  </a:lnTo>
                  <a:lnTo>
                    <a:pt x="237" y="247"/>
                  </a:lnTo>
                  <a:lnTo>
                    <a:pt x="238" y="246"/>
                  </a:lnTo>
                  <a:lnTo>
                    <a:pt x="238" y="246"/>
                  </a:lnTo>
                  <a:lnTo>
                    <a:pt x="239" y="245"/>
                  </a:lnTo>
                  <a:lnTo>
                    <a:pt x="239" y="245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3"/>
                  </a:lnTo>
                  <a:lnTo>
                    <a:pt x="239" y="243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28"/>
                  </a:lnTo>
                  <a:lnTo>
                    <a:pt x="250" y="219"/>
                  </a:lnTo>
                  <a:lnTo>
                    <a:pt x="251" y="219"/>
                  </a:lnTo>
                  <a:lnTo>
                    <a:pt x="251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3" y="219"/>
                  </a:lnTo>
                  <a:lnTo>
                    <a:pt x="253" y="218"/>
                  </a:lnTo>
                  <a:lnTo>
                    <a:pt x="253" y="218"/>
                  </a:lnTo>
                  <a:lnTo>
                    <a:pt x="253" y="218"/>
                  </a:lnTo>
                  <a:lnTo>
                    <a:pt x="253" y="218"/>
                  </a:lnTo>
                  <a:lnTo>
                    <a:pt x="253" y="218"/>
                  </a:lnTo>
                  <a:lnTo>
                    <a:pt x="253" y="218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65" y="197"/>
                  </a:lnTo>
                  <a:lnTo>
                    <a:pt x="273" y="183"/>
                  </a:lnTo>
                  <a:lnTo>
                    <a:pt x="280" y="166"/>
                  </a:lnTo>
                  <a:lnTo>
                    <a:pt x="284" y="157"/>
                  </a:lnTo>
                  <a:lnTo>
                    <a:pt x="287" y="148"/>
                  </a:lnTo>
                  <a:lnTo>
                    <a:pt x="289" y="140"/>
                  </a:lnTo>
                  <a:lnTo>
                    <a:pt x="290" y="131"/>
                  </a:lnTo>
                  <a:lnTo>
                    <a:pt x="291" y="124"/>
                  </a:lnTo>
                  <a:lnTo>
                    <a:pt x="290" y="120"/>
                  </a:lnTo>
                  <a:lnTo>
                    <a:pt x="290" y="116"/>
                  </a:lnTo>
                  <a:lnTo>
                    <a:pt x="289" y="113"/>
                  </a:lnTo>
                  <a:lnTo>
                    <a:pt x="288" y="110"/>
                  </a:lnTo>
                  <a:lnTo>
                    <a:pt x="286" y="107"/>
                  </a:lnTo>
                  <a:lnTo>
                    <a:pt x="284" y="104"/>
                  </a:lnTo>
                  <a:lnTo>
                    <a:pt x="280" y="99"/>
                  </a:lnTo>
                  <a:lnTo>
                    <a:pt x="276" y="94"/>
                  </a:lnTo>
                  <a:lnTo>
                    <a:pt x="272" y="90"/>
                  </a:lnTo>
                  <a:lnTo>
                    <a:pt x="268" y="87"/>
                  </a:lnTo>
                  <a:lnTo>
                    <a:pt x="261" y="81"/>
                  </a:lnTo>
                  <a:lnTo>
                    <a:pt x="255" y="76"/>
                  </a:lnTo>
                  <a:lnTo>
                    <a:pt x="260" y="76"/>
                  </a:lnTo>
                  <a:lnTo>
                    <a:pt x="264" y="76"/>
                  </a:lnTo>
                  <a:lnTo>
                    <a:pt x="269" y="75"/>
                  </a:lnTo>
                  <a:lnTo>
                    <a:pt x="273" y="74"/>
                  </a:lnTo>
                  <a:lnTo>
                    <a:pt x="277" y="73"/>
                  </a:lnTo>
                  <a:lnTo>
                    <a:pt x="280" y="71"/>
                  </a:lnTo>
                  <a:lnTo>
                    <a:pt x="284" y="69"/>
                  </a:lnTo>
                  <a:lnTo>
                    <a:pt x="287" y="67"/>
                  </a:lnTo>
                  <a:lnTo>
                    <a:pt x="291" y="65"/>
                  </a:lnTo>
                  <a:lnTo>
                    <a:pt x="294" y="63"/>
                  </a:lnTo>
                  <a:lnTo>
                    <a:pt x="297" y="60"/>
                  </a:lnTo>
                  <a:lnTo>
                    <a:pt x="299" y="58"/>
                  </a:lnTo>
                  <a:lnTo>
                    <a:pt x="302" y="55"/>
                  </a:lnTo>
                  <a:lnTo>
                    <a:pt x="304" y="53"/>
                  </a:lnTo>
                  <a:lnTo>
                    <a:pt x="306" y="50"/>
                  </a:lnTo>
                  <a:lnTo>
                    <a:pt x="307" y="47"/>
                  </a:lnTo>
                  <a:lnTo>
                    <a:pt x="308" y="44"/>
                  </a:lnTo>
                  <a:lnTo>
                    <a:pt x="310" y="42"/>
                  </a:lnTo>
                  <a:lnTo>
                    <a:pt x="311" y="39"/>
                  </a:lnTo>
                  <a:lnTo>
                    <a:pt x="311" y="36"/>
                  </a:lnTo>
                  <a:lnTo>
                    <a:pt x="312" y="33"/>
                  </a:lnTo>
                  <a:lnTo>
                    <a:pt x="312" y="31"/>
                  </a:lnTo>
                  <a:lnTo>
                    <a:pt x="312" y="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4262216" y="3369207"/>
              <a:ext cx="55440" cy="65160"/>
            </a:xfrm>
            <a:custGeom>
              <a:avLst/>
              <a:gdLst/>
              <a:ahLst/>
              <a:cxnLst/>
              <a:rect l="l" t="t" r="r" b="b"/>
              <a:pathLst>
                <a:path w="155" h="182" extrusionOk="0">
                  <a:moveTo>
                    <a:pt x="155" y="41"/>
                  </a:moveTo>
                  <a:lnTo>
                    <a:pt x="155" y="37"/>
                  </a:lnTo>
                  <a:lnTo>
                    <a:pt x="155" y="35"/>
                  </a:lnTo>
                  <a:lnTo>
                    <a:pt x="155" y="33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3" y="26"/>
                  </a:lnTo>
                  <a:lnTo>
                    <a:pt x="152" y="24"/>
                  </a:lnTo>
                  <a:lnTo>
                    <a:pt x="150" y="22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2" y="16"/>
                  </a:lnTo>
                  <a:lnTo>
                    <a:pt x="138" y="15"/>
                  </a:lnTo>
                  <a:lnTo>
                    <a:pt x="135" y="14"/>
                  </a:lnTo>
                  <a:lnTo>
                    <a:pt x="132" y="13"/>
                  </a:lnTo>
                  <a:lnTo>
                    <a:pt x="128" y="12"/>
                  </a:lnTo>
                  <a:lnTo>
                    <a:pt x="122" y="11"/>
                  </a:lnTo>
                  <a:lnTo>
                    <a:pt x="116" y="10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6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97" y="17"/>
                  </a:lnTo>
                  <a:lnTo>
                    <a:pt x="92" y="21"/>
                  </a:lnTo>
                  <a:lnTo>
                    <a:pt x="88" y="25"/>
                  </a:lnTo>
                  <a:lnTo>
                    <a:pt x="84" y="28"/>
                  </a:lnTo>
                  <a:lnTo>
                    <a:pt x="80" y="31"/>
                  </a:lnTo>
                  <a:lnTo>
                    <a:pt x="76" y="33"/>
                  </a:lnTo>
                  <a:lnTo>
                    <a:pt x="73" y="35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7" y="30"/>
                  </a:lnTo>
                  <a:lnTo>
                    <a:pt x="67" y="28"/>
                  </a:lnTo>
                  <a:lnTo>
                    <a:pt x="67" y="26"/>
                  </a:lnTo>
                  <a:lnTo>
                    <a:pt x="67" y="22"/>
                  </a:lnTo>
                  <a:lnTo>
                    <a:pt x="66" y="16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5"/>
                  </a:lnTo>
                  <a:lnTo>
                    <a:pt x="36" y="7"/>
                  </a:lnTo>
                  <a:lnTo>
                    <a:pt x="34" y="9"/>
                  </a:lnTo>
                  <a:lnTo>
                    <a:pt x="32" y="12"/>
                  </a:lnTo>
                  <a:lnTo>
                    <a:pt x="30" y="15"/>
                  </a:lnTo>
                  <a:lnTo>
                    <a:pt x="29" y="18"/>
                  </a:lnTo>
                  <a:lnTo>
                    <a:pt x="28" y="21"/>
                  </a:lnTo>
                  <a:lnTo>
                    <a:pt x="27" y="24"/>
                  </a:lnTo>
                  <a:lnTo>
                    <a:pt x="26" y="27"/>
                  </a:lnTo>
                  <a:lnTo>
                    <a:pt x="25" y="32"/>
                  </a:lnTo>
                  <a:lnTo>
                    <a:pt x="25" y="37"/>
                  </a:lnTo>
                  <a:lnTo>
                    <a:pt x="25" y="41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4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6"/>
                  </a:lnTo>
                  <a:lnTo>
                    <a:pt x="14" y="57"/>
                  </a:lnTo>
                  <a:lnTo>
                    <a:pt x="13" y="58"/>
                  </a:lnTo>
                  <a:lnTo>
                    <a:pt x="11" y="59"/>
                  </a:lnTo>
                  <a:lnTo>
                    <a:pt x="10" y="60"/>
                  </a:lnTo>
                  <a:lnTo>
                    <a:pt x="9" y="61"/>
                  </a:lnTo>
                  <a:lnTo>
                    <a:pt x="8" y="62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6" y="66"/>
                  </a:lnTo>
                  <a:lnTo>
                    <a:pt x="5" y="69"/>
                  </a:lnTo>
                  <a:lnTo>
                    <a:pt x="4" y="72"/>
                  </a:lnTo>
                  <a:lnTo>
                    <a:pt x="3" y="75"/>
                  </a:lnTo>
                  <a:lnTo>
                    <a:pt x="2" y="83"/>
                  </a:lnTo>
                  <a:lnTo>
                    <a:pt x="1" y="95"/>
                  </a:lnTo>
                  <a:lnTo>
                    <a:pt x="0" y="108"/>
                  </a:lnTo>
                  <a:lnTo>
                    <a:pt x="0" y="122"/>
                  </a:lnTo>
                  <a:lnTo>
                    <a:pt x="0" y="136"/>
                  </a:lnTo>
                  <a:lnTo>
                    <a:pt x="1" y="149"/>
                  </a:lnTo>
                  <a:lnTo>
                    <a:pt x="2" y="155"/>
                  </a:lnTo>
                  <a:lnTo>
                    <a:pt x="3" y="160"/>
                  </a:lnTo>
                  <a:lnTo>
                    <a:pt x="4" y="165"/>
                  </a:lnTo>
                  <a:lnTo>
                    <a:pt x="5" y="168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5" y="170"/>
                  </a:lnTo>
                  <a:lnTo>
                    <a:pt x="6" y="170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3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0" y="174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6" y="177"/>
                  </a:lnTo>
                  <a:lnTo>
                    <a:pt x="20" y="178"/>
                  </a:lnTo>
                  <a:lnTo>
                    <a:pt x="23" y="179"/>
                  </a:lnTo>
                  <a:lnTo>
                    <a:pt x="26" y="180"/>
                  </a:lnTo>
                  <a:lnTo>
                    <a:pt x="30" y="181"/>
                  </a:lnTo>
                  <a:lnTo>
                    <a:pt x="33" y="182"/>
                  </a:lnTo>
                  <a:lnTo>
                    <a:pt x="35" y="182"/>
                  </a:lnTo>
                  <a:lnTo>
                    <a:pt x="36" y="182"/>
                  </a:lnTo>
                  <a:lnTo>
                    <a:pt x="42" y="182"/>
                  </a:lnTo>
                  <a:lnTo>
                    <a:pt x="45" y="181"/>
                  </a:lnTo>
                  <a:lnTo>
                    <a:pt x="48" y="181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3" y="178"/>
                  </a:lnTo>
                  <a:lnTo>
                    <a:pt x="54" y="178"/>
                  </a:lnTo>
                  <a:lnTo>
                    <a:pt x="55" y="177"/>
                  </a:lnTo>
                  <a:lnTo>
                    <a:pt x="56" y="176"/>
                  </a:lnTo>
                  <a:lnTo>
                    <a:pt x="56" y="175"/>
                  </a:lnTo>
                  <a:lnTo>
                    <a:pt x="57" y="174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0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8"/>
                  </a:lnTo>
                  <a:lnTo>
                    <a:pt x="61" y="167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2" y="163"/>
                  </a:lnTo>
                  <a:lnTo>
                    <a:pt x="62" y="160"/>
                  </a:lnTo>
                  <a:lnTo>
                    <a:pt x="62" y="161"/>
                  </a:lnTo>
                  <a:lnTo>
                    <a:pt x="62" y="161"/>
                  </a:lnTo>
                  <a:lnTo>
                    <a:pt x="62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5" y="164"/>
                  </a:lnTo>
                  <a:lnTo>
                    <a:pt x="66" y="165"/>
                  </a:lnTo>
                  <a:lnTo>
                    <a:pt x="66" y="165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70" y="169"/>
                  </a:lnTo>
                  <a:lnTo>
                    <a:pt x="74" y="171"/>
                  </a:lnTo>
                  <a:lnTo>
                    <a:pt x="77" y="173"/>
                  </a:lnTo>
                  <a:lnTo>
                    <a:pt x="80" y="175"/>
                  </a:lnTo>
                  <a:lnTo>
                    <a:pt x="82" y="175"/>
                  </a:lnTo>
                  <a:lnTo>
                    <a:pt x="83" y="176"/>
                  </a:lnTo>
                  <a:lnTo>
                    <a:pt x="85" y="176"/>
                  </a:lnTo>
                  <a:lnTo>
                    <a:pt x="87" y="177"/>
                  </a:lnTo>
                  <a:lnTo>
                    <a:pt x="90" y="177"/>
                  </a:lnTo>
                  <a:lnTo>
                    <a:pt x="93" y="177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99" y="176"/>
                  </a:lnTo>
                  <a:lnTo>
                    <a:pt x="101" y="176"/>
                  </a:lnTo>
                  <a:lnTo>
                    <a:pt x="102" y="175"/>
                  </a:lnTo>
                  <a:lnTo>
                    <a:pt x="104" y="174"/>
                  </a:lnTo>
                  <a:lnTo>
                    <a:pt x="105" y="174"/>
                  </a:lnTo>
                  <a:lnTo>
                    <a:pt x="106" y="173"/>
                  </a:lnTo>
                  <a:lnTo>
                    <a:pt x="108" y="172"/>
                  </a:lnTo>
                  <a:lnTo>
                    <a:pt x="109" y="171"/>
                  </a:lnTo>
                  <a:lnTo>
                    <a:pt x="110" y="170"/>
                  </a:lnTo>
                  <a:lnTo>
                    <a:pt x="111" y="169"/>
                  </a:lnTo>
                  <a:lnTo>
                    <a:pt x="112" y="168"/>
                  </a:lnTo>
                  <a:lnTo>
                    <a:pt x="112" y="167"/>
                  </a:lnTo>
                  <a:lnTo>
                    <a:pt x="113" y="166"/>
                  </a:lnTo>
                  <a:lnTo>
                    <a:pt x="114" y="164"/>
                  </a:lnTo>
                  <a:lnTo>
                    <a:pt x="115" y="163"/>
                  </a:lnTo>
                  <a:lnTo>
                    <a:pt x="115" y="161"/>
                  </a:lnTo>
                  <a:lnTo>
                    <a:pt x="115" y="158"/>
                  </a:lnTo>
                  <a:lnTo>
                    <a:pt x="115" y="156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5" y="147"/>
                  </a:lnTo>
                  <a:lnTo>
                    <a:pt x="113" y="141"/>
                  </a:lnTo>
                  <a:lnTo>
                    <a:pt x="111" y="132"/>
                  </a:lnTo>
                  <a:lnTo>
                    <a:pt x="104" y="112"/>
                  </a:lnTo>
                  <a:lnTo>
                    <a:pt x="102" y="107"/>
                  </a:lnTo>
                  <a:lnTo>
                    <a:pt x="100" y="101"/>
                  </a:lnTo>
                  <a:lnTo>
                    <a:pt x="98" y="96"/>
                  </a:lnTo>
                  <a:lnTo>
                    <a:pt x="96" y="90"/>
                  </a:lnTo>
                  <a:lnTo>
                    <a:pt x="95" y="85"/>
                  </a:lnTo>
                  <a:lnTo>
                    <a:pt x="94" y="80"/>
                  </a:lnTo>
                  <a:lnTo>
                    <a:pt x="93" y="76"/>
                  </a:lnTo>
                  <a:lnTo>
                    <a:pt x="93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6" y="71"/>
                  </a:lnTo>
                  <a:lnTo>
                    <a:pt x="97" y="71"/>
                  </a:lnTo>
                  <a:lnTo>
                    <a:pt x="103" y="70"/>
                  </a:lnTo>
                  <a:lnTo>
                    <a:pt x="107" y="70"/>
                  </a:lnTo>
                  <a:lnTo>
                    <a:pt x="110" y="69"/>
                  </a:lnTo>
                  <a:lnTo>
                    <a:pt x="111" y="69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5" y="67"/>
                  </a:lnTo>
                  <a:lnTo>
                    <a:pt x="140" y="56"/>
                  </a:lnTo>
                  <a:lnTo>
                    <a:pt x="143" y="55"/>
                  </a:lnTo>
                  <a:lnTo>
                    <a:pt x="146" y="53"/>
                  </a:lnTo>
                  <a:lnTo>
                    <a:pt x="148" y="52"/>
                  </a:lnTo>
                  <a:lnTo>
                    <a:pt x="150" y="50"/>
                  </a:lnTo>
                  <a:lnTo>
                    <a:pt x="152" y="48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4" y="44"/>
                  </a:lnTo>
                  <a:lnTo>
                    <a:pt x="155" y="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4141977" y="3493768"/>
              <a:ext cx="343440" cy="244800"/>
            </a:xfrm>
            <a:custGeom>
              <a:avLst/>
              <a:gdLst/>
              <a:ahLst/>
              <a:cxnLst/>
              <a:rect l="l" t="t" r="r" b="b"/>
              <a:pathLst>
                <a:path w="955" h="681" extrusionOk="0">
                  <a:moveTo>
                    <a:pt x="901" y="503"/>
                  </a:moveTo>
                  <a:lnTo>
                    <a:pt x="902" y="502"/>
                  </a:lnTo>
                  <a:lnTo>
                    <a:pt x="903" y="502"/>
                  </a:lnTo>
                  <a:lnTo>
                    <a:pt x="903" y="501"/>
                  </a:lnTo>
                  <a:lnTo>
                    <a:pt x="903" y="501"/>
                  </a:lnTo>
                  <a:lnTo>
                    <a:pt x="903" y="501"/>
                  </a:lnTo>
                  <a:lnTo>
                    <a:pt x="904" y="501"/>
                  </a:lnTo>
                  <a:lnTo>
                    <a:pt x="904" y="500"/>
                  </a:lnTo>
                  <a:lnTo>
                    <a:pt x="904" y="500"/>
                  </a:lnTo>
                  <a:lnTo>
                    <a:pt x="904" y="500"/>
                  </a:lnTo>
                  <a:lnTo>
                    <a:pt x="904" y="500"/>
                  </a:lnTo>
                  <a:lnTo>
                    <a:pt x="904" y="499"/>
                  </a:lnTo>
                  <a:lnTo>
                    <a:pt x="904" y="498"/>
                  </a:lnTo>
                  <a:lnTo>
                    <a:pt x="955" y="393"/>
                  </a:lnTo>
                  <a:lnTo>
                    <a:pt x="955" y="388"/>
                  </a:lnTo>
                  <a:lnTo>
                    <a:pt x="955" y="377"/>
                  </a:lnTo>
                  <a:lnTo>
                    <a:pt x="954" y="366"/>
                  </a:lnTo>
                  <a:lnTo>
                    <a:pt x="952" y="353"/>
                  </a:lnTo>
                  <a:lnTo>
                    <a:pt x="950" y="339"/>
                  </a:lnTo>
                  <a:lnTo>
                    <a:pt x="947" y="325"/>
                  </a:lnTo>
                  <a:lnTo>
                    <a:pt x="944" y="318"/>
                  </a:lnTo>
                  <a:lnTo>
                    <a:pt x="942" y="312"/>
                  </a:lnTo>
                  <a:lnTo>
                    <a:pt x="938" y="305"/>
                  </a:lnTo>
                  <a:lnTo>
                    <a:pt x="935" y="300"/>
                  </a:lnTo>
                  <a:lnTo>
                    <a:pt x="931" y="295"/>
                  </a:lnTo>
                  <a:lnTo>
                    <a:pt x="928" y="291"/>
                  </a:lnTo>
                  <a:lnTo>
                    <a:pt x="924" y="287"/>
                  </a:lnTo>
                  <a:lnTo>
                    <a:pt x="920" y="284"/>
                  </a:lnTo>
                  <a:lnTo>
                    <a:pt x="915" y="281"/>
                  </a:lnTo>
                  <a:lnTo>
                    <a:pt x="911" y="278"/>
                  </a:lnTo>
                  <a:lnTo>
                    <a:pt x="901" y="272"/>
                  </a:lnTo>
                  <a:lnTo>
                    <a:pt x="891" y="265"/>
                  </a:lnTo>
                  <a:lnTo>
                    <a:pt x="885" y="262"/>
                  </a:lnTo>
                  <a:lnTo>
                    <a:pt x="881" y="258"/>
                  </a:lnTo>
                  <a:lnTo>
                    <a:pt x="876" y="253"/>
                  </a:lnTo>
                  <a:lnTo>
                    <a:pt x="874" y="251"/>
                  </a:lnTo>
                  <a:lnTo>
                    <a:pt x="872" y="248"/>
                  </a:lnTo>
                  <a:lnTo>
                    <a:pt x="870" y="245"/>
                  </a:lnTo>
                  <a:lnTo>
                    <a:pt x="868" y="242"/>
                  </a:lnTo>
                  <a:lnTo>
                    <a:pt x="866" y="238"/>
                  </a:lnTo>
                  <a:lnTo>
                    <a:pt x="864" y="235"/>
                  </a:lnTo>
                  <a:lnTo>
                    <a:pt x="863" y="231"/>
                  </a:lnTo>
                  <a:lnTo>
                    <a:pt x="861" y="228"/>
                  </a:lnTo>
                  <a:lnTo>
                    <a:pt x="861" y="224"/>
                  </a:lnTo>
                  <a:lnTo>
                    <a:pt x="860" y="220"/>
                  </a:lnTo>
                  <a:lnTo>
                    <a:pt x="859" y="212"/>
                  </a:lnTo>
                  <a:lnTo>
                    <a:pt x="859" y="204"/>
                  </a:lnTo>
                  <a:lnTo>
                    <a:pt x="860" y="195"/>
                  </a:lnTo>
                  <a:lnTo>
                    <a:pt x="861" y="187"/>
                  </a:lnTo>
                  <a:lnTo>
                    <a:pt x="862" y="178"/>
                  </a:lnTo>
                  <a:lnTo>
                    <a:pt x="864" y="170"/>
                  </a:lnTo>
                  <a:lnTo>
                    <a:pt x="866" y="155"/>
                  </a:lnTo>
                  <a:lnTo>
                    <a:pt x="867" y="148"/>
                  </a:lnTo>
                  <a:lnTo>
                    <a:pt x="867" y="141"/>
                  </a:lnTo>
                  <a:lnTo>
                    <a:pt x="867" y="134"/>
                  </a:lnTo>
                  <a:lnTo>
                    <a:pt x="867" y="127"/>
                  </a:lnTo>
                  <a:lnTo>
                    <a:pt x="866" y="124"/>
                  </a:lnTo>
                  <a:lnTo>
                    <a:pt x="866" y="120"/>
                  </a:lnTo>
                  <a:lnTo>
                    <a:pt x="865" y="117"/>
                  </a:lnTo>
                  <a:lnTo>
                    <a:pt x="864" y="114"/>
                  </a:lnTo>
                  <a:lnTo>
                    <a:pt x="859" y="101"/>
                  </a:lnTo>
                  <a:lnTo>
                    <a:pt x="852" y="88"/>
                  </a:lnTo>
                  <a:lnTo>
                    <a:pt x="837" y="60"/>
                  </a:lnTo>
                  <a:lnTo>
                    <a:pt x="824" y="37"/>
                  </a:lnTo>
                  <a:lnTo>
                    <a:pt x="820" y="30"/>
                  </a:lnTo>
                  <a:lnTo>
                    <a:pt x="819" y="28"/>
                  </a:lnTo>
                  <a:lnTo>
                    <a:pt x="819" y="27"/>
                  </a:lnTo>
                  <a:lnTo>
                    <a:pt x="819" y="27"/>
                  </a:lnTo>
                  <a:lnTo>
                    <a:pt x="819" y="27"/>
                  </a:lnTo>
                  <a:lnTo>
                    <a:pt x="819" y="27"/>
                  </a:lnTo>
                  <a:lnTo>
                    <a:pt x="819" y="26"/>
                  </a:lnTo>
                  <a:lnTo>
                    <a:pt x="818" y="25"/>
                  </a:lnTo>
                  <a:lnTo>
                    <a:pt x="818" y="24"/>
                  </a:lnTo>
                  <a:lnTo>
                    <a:pt x="817" y="23"/>
                  </a:lnTo>
                  <a:lnTo>
                    <a:pt x="816" y="21"/>
                  </a:lnTo>
                  <a:lnTo>
                    <a:pt x="815" y="19"/>
                  </a:lnTo>
                  <a:lnTo>
                    <a:pt x="813" y="18"/>
                  </a:lnTo>
                  <a:lnTo>
                    <a:pt x="811" y="16"/>
                  </a:lnTo>
                  <a:lnTo>
                    <a:pt x="809" y="14"/>
                  </a:lnTo>
                  <a:lnTo>
                    <a:pt x="807" y="13"/>
                  </a:lnTo>
                  <a:lnTo>
                    <a:pt x="805" y="11"/>
                  </a:lnTo>
                  <a:lnTo>
                    <a:pt x="802" y="10"/>
                  </a:lnTo>
                  <a:lnTo>
                    <a:pt x="800" y="8"/>
                  </a:lnTo>
                  <a:lnTo>
                    <a:pt x="797" y="8"/>
                  </a:lnTo>
                  <a:lnTo>
                    <a:pt x="794" y="7"/>
                  </a:lnTo>
                  <a:lnTo>
                    <a:pt x="791" y="7"/>
                  </a:lnTo>
                  <a:lnTo>
                    <a:pt x="789" y="6"/>
                  </a:lnTo>
                  <a:lnTo>
                    <a:pt x="787" y="6"/>
                  </a:lnTo>
                  <a:lnTo>
                    <a:pt x="785" y="6"/>
                  </a:lnTo>
                  <a:lnTo>
                    <a:pt x="783" y="6"/>
                  </a:lnTo>
                  <a:lnTo>
                    <a:pt x="780" y="7"/>
                  </a:lnTo>
                  <a:lnTo>
                    <a:pt x="778" y="7"/>
                  </a:lnTo>
                  <a:lnTo>
                    <a:pt x="776" y="8"/>
                  </a:lnTo>
                  <a:lnTo>
                    <a:pt x="774" y="9"/>
                  </a:lnTo>
                  <a:lnTo>
                    <a:pt x="772" y="10"/>
                  </a:lnTo>
                  <a:lnTo>
                    <a:pt x="770" y="11"/>
                  </a:lnTo>
                  <a:lnTo>
                    <a:pt x="765" y="14"/>
                  </a:lnTo>
                  <a:lnTo>
                    <a:pt x="761" y="17"/>
                  </a:lnTo>
                  <a:lnTo>
                    <a:pt x="757" y="21"/>
                  </a:lnTo>
                  <a:lnTo>
                    <a:pt x="754" y="24"/>
                  </a:lnTo>
                  <a:lnTo>
                    <a:pt x="752" y="28"/>
                  </a:lnTo>
                  <a:lnTo>
                    <a:pt x="750" y="32"/>
                  </a:lnTo>
                  <a:lnTo>
                    <a:pt x="749" y="36"/>
                  </a:lnTo>
                  <a:lnTo>
                    <a:pt x="748" y="41"/>
                  </a:lnTo>
                  <a:lnTo>
                    <a:pt x="747" y="45"/>
                  </a:lnTo>
                  <a:lnTo>
                    <a:pt x="745" y="55"/>
                  </a:lnTo>
                  <a:lnTo>
                    <a:pt x="744" y="66"/>
                  </a:lnTo>
                  <a:lnTo>
                    <a:pt x="744" y="78"/>
                  </a:lnTo>
                  <a:lnTo>
                    <a:pt x="746" y="103"/>
                  </a:lnTo>
                  <a:lnTo>
                    <a:pt x="746" y="124"/>
                  </a:lnTo>
                  <a:lnTo>
                    <a:pt x="746" y="135"/>
                  </a:lnTo>
                  <a:lnTo>
                    <a:pt x="746" y="145"/>
                  </a:lnTo>
                  <a:lnTo>
                    <a:pt x="745" y="154"/>
                  </a:lnTo>
                  <a:lnTo>
                    <a:pt x="744" y="157"/>
                  </a:lnTo>
                  <a:lnTo>
                    <a:pt x="743" y="161"/>
                  </a:lnTo>
                  <a:lnTo>
                    <a:pt x="742" y="164"/>
                  </a:lnTo>
                  <a:lnTo>
                    <a:pt x="741" y="165"/>
                  </a:lnTo>
                  <a:lnTo>
                    <a:pt x="741" y="166"/>
                  </a:lnTo>
                  <a:lnTo>
                    <a:pt x="740" y="168"/>
                  </a:lnTo>
                  <a:lnTo>
                    <a:pt x="739" y="168"/>
                  </a:lnTo>
                  <a:lnTo>
                    <a:pt x="738" y="169"/>
                  </a:lnTo>
                  <a:lnTo>
                    <a:pt x="737" y="170"/>
                  </a:lnTo>
                  <a:lnTo>
                    <a:pt x="734" y="171"/>
                  </a:lnTo>
                  <a:lnTo>
                    <a:pt x="730" y="172"/>
                  </a:lnTo>
                  <a:lnTo>
                    <a:pt x="727" y="173"/>
                  </a:lnTo>
                  <a:lnTo>
                    <a:pt x="723" y="174"/>
                  </a:lnTo>
                  <a:lnTo>
                    <a:pt x="720" y="174"/>
                  </a:lnTo>
                  <a:lnTo>
                    <a:pt x="716" y="174"/>
                  </a:lnTo>
                  <a:lnTo>
                    <a:pt x="709" y="174"/>
                  </a:lnTo>
                  <a:lnTo>
                    <a:pt x="702" y="173"/>
                  </a:lnTo>
                  <a:lnTo>
                    <a:pt x="696" y="172"/>
                  </a:lnTo>
                  <a:lnTo>
                    <a:pt x="684" y="170"/>
                  </a:lnTo>
                  <a:lnTo>
                    <a:pt x="684" y="170"/>
                  </a:lnTo>
                  <a:lnTo>
                    <a:pt x="684" y="169"/>
                  </a:lnTo>
                  <a:lnTo>
                    <a:pt x="684" y="169"/>
                  </a:lnTo>
                  <a:lnTo>
                    <a:pt x="684" y="169"/>
                  </a:lnTo>
                  <a:lnTo>
                    <a:pt x="683" y="169"/>
                  </a:lnTo>
                  <a:lnTo>
                    <a:pt x="683" y="168"/>
                  </a:lnTo>
                  <a:lnTo>
                    <a:pt x="682" y="168"/>
                  </a:lnTo>
                  <a:lnTo>
                    <a:pt x="682" y="167"/>
                  </a:lnTo>
                  <a:lnTo>
                    <a:pt x="681" y="167"/>
                  </a:lnTo>
                  <a:lnTo>
                    <a:pt x="681" y="167"/>
                  </a:lnTo>
                  <a:lnTo>
                    <a:pt x="679" y="166"/>
                  </a:lnTo>
                  <a:lnTo>
                    <a:pt x="678" y="165"/>
                  </a:lnTo>
                  <a:lnTo>
                    <a:pt x="677" y="165"/>
                  </a:lnTo>
                  <a:lnTo>
                    <a:pt x="676" y="165"/>
                  </a:lnTo>
                  <a:lnTo>
                    <a:pt x="676" y="165"/>
                  </a:lnTo>
                  <a:lnTo>
                    <a:pt x="675" y="165"/>
                  </a:lnTo>
                  <a:lnTo>
                    <a:pt x="672" y="165"/>
                  </a:lnTo>
                  <a:lnTo>
                    <a:pt x="670" y="164"/>
                  </a:lnTo>
                  <a:lnTo>
                    <a:pt x="669" y="163"/>
                  </a:lnTo>
                  <a:lnTo>
                    <a:pt x="667" y="163"/>
                  </a:lnTo>
                  <a:lnTo>
                    <a:pt x="666" y="162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64" y="162"/>
                  </a:lnTo>
                  <a:lnTo>
                    <a:pt x="664" y="162"/>
                  </a:lnTo>
                  <a:lnTo>
                    <a:pt x="641" y="148"/>
                  </a:lnTo>
                  <a:lnTo>
                    <a:pt x="635" y="133"/>
                  </a:lnTo>
                  <a:lnTo>
                    <a:pt x="634" y="128"/>
                  </a:lnTo>
                  <a:lnTo>
                    <a:pt x="633" y="125"/>
                  </a:lnTo>
                  <a:lnTo>
                    <a:pt x="633" y="123"/>
                  </a:lnTo>
                  <a:lnTo>
                    <a:pt x="632" y="121"/>
                  </a:lnTo>
                  <a:lnTo>
                    <a:pt x="632" y="118"/>
                  </a:lnTo>
                  <a:lnTo>
                    <a:pt x="633" y="116"/>
                  </a:lnTo>
                  <a:lnTo>
                    <a:pt x="633" y="114"/>
                  </a:lnTo>
                  <a:lnTo>
                    <a:pt x="633" y="113"/>
                  </a:lnTo>
                  <a:lnTo>
                    <a:pt x="633" y="112"/>
                  </a:lnTo>
                  <a:lnTo>
                    <a:pt x="633" y="111"/>
                  </a:lnTo>
                  <a:lnTo>
                    <a:pt x="633" y="11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634" y="108"/>
                  </a:lnTo>
                  <a:lnTo>
                    <a:pt x="635" y="107"/>
                  </a:lnTo>
                  <a:lnTo>
                    <a:pt x="635" y="107"/>
                  </a:lnTo>
                  <a:lnTo>
                    <a:pt x="636" y="106"/>
                  </a:lnTo>
                  <a:lnTo>
                    <a:pt x="637" y="106"/>
                  </a:lnTo>
                  <a:lnTo>
                    <a:pt x="637" y="105"/>
                  </a:lnTo>
                  <a:lnTo>
                    <a:pt x="639" y="104"/>
                  </a:lnTo>
                  <a:lnTo>
                    <a:pt x="641" y="103"/>
                  </a:lnTo>
                  <a:lnTo>
                    <a:pt x="643" y="102"/>
                  </a:lnTo>
                  <a:lnTo>
                    <a:pt x="645" y="101"/>
                  </a:lnTo>
                  <a:lnTo>
                    <a:pt x="647" y="100"/>
                  </a:lnTo>
                  <a:lnTo>
                    <a:pt x="650" y="99"/>
                  </a:lnTo>
                  <a:lnTo>
                    <a:pt x="651" y="99"/>
                  </a:lnTo>
                  <a:lnTo>
                    <a:pt x="652" y="99"/>
                  </a:lnTo>
                  <a:lnTo>
                    <a:pt x="653" y="99"/>
                  </a:lnTo>
                  <a:lnTo>
                    <a:pt x="654" y="99"/>
                  </a:lnTo>
                  <a:lnTo>
                    <a:pt x="655" y="99"/>
                  </a:lnTo>
                  <a:lnTo>
                    <a:pt x="656" y="99"/>
                  </a:lnTo>
                  <a:lnTo>
                    <a:pt x="657" y="99"/>
                  </a:lnTo>
                  <a:lnTo>
                    <a:pt x="658" y="100"/>
                  </a:lnTo>
                  <a:lnTo>
                    <a:pt x="660" y="100"/>
                  </a:lnTo>
                  <a:lnTo>
                    <a:pt x="661" y="101"/>
                  </a:lnTo>
                  <a:lnTo>
                    <a:pt x="662" y="102"/>
                  </a:lnTo>
                  <a:lnTo>
                    <a:pt x="664" y="103"/>
                  </a:lnTo>
                  <a:lnTo>
                    <a:pt x="665" y="104"/>
                  </a:lnTo>
                  <a:lnTo>
                    <a:pt x="666" y="105"/>
                  </a:lnTo>
                  <a:lnTo>
                    <a:pt x="667" y="106"/>
                  </a:lnTo>
                  <a:lnTo>
                    <a:pt x="667" y="106"/>
                  </a:lnTo>
                  <a:lnTo>
                    <a:pt x="669" y="108"/>
                  </a:lnTo>
                  <a:lnTo>
                    <a:pt x="669" y="110"/>
                  </a:lnTo>
                  <a:lnTo>
                    <a:pt x="670" y="110"/>
                  </a:lnTo>
                  <a:lnTo>
                    <a:pt x="670" y="111"/>
                  </a:lnTo>
                  <a:lnTo>
                    <a:pt x="671" y="112"/>
                  </a:lnTo>
                  <a:lnTo>
                    <a:pt x="672" y="113"/>
                  </a:lnTo>
                  <a:lnTo>
                    <a:pt x="672" y="114"/>
                  </a:lnTo>
                  <a:lnTo>
                    <a:pt x="673" y="114"/>
                  </a:lnTo>
                  <a:lnTo>
                    <a:pt x="673" y="115"/>
                  </a:lnTo>
                  <a:lnTo>
                    <a:pt x="674" y="115"/>
                  </a:lnTo>
                  <a:lnTo>
                    <a:pt x="675" y="115"/>
                  </a:lnTo>
                  <a:lnTo>
                    <a:pt x="675" y="116"/>
                  </a:lnTo>
                  <a:lnTo>
                    <a:pt x="676" y="116"/>
                  </a:lnTo>
                  <a:lnTo>
                    <a:pt x="677" y="116"/>
                  </a:lnTo>
                  <a:lnTo>
                    <a:pt x="678" y="117"/>
                  </a:lnTo>
                  <a:lnTo>
                    <a:pt x="679" y="117"/>
                  </a:lnTo>
                  <a:lnTo>
                    <a:pt x="680" y="117"/>
                  </a:lnTo>
                  <a:lnTo>
                    <a:pt x="681" y="117"/>
                  </a:lnTo>
                  <a:lnTo>
                    <a:pt x="682" y="117"/>
                  </a:lnTo>
                  <a:lnTo>
                    <a:pt x="683" y="117"/>
                  </a:lnTo>
                  <a:lnTo>
                    <a:pt x="688" y="116"/>
                  </a:lnTo>
                  <a:lnTo>
                    <a:pt x="694" y="114"/>
                  </a:lnTo>
                  <a:lnTo>
                    <a:pt x="700" y="111"/>
                  </a:lnTo>
                  <a:lnTo>
                    <a:pt x="704" y="110"/>
                  </a:lnTo>
                  <a:lnTo>
                    <a:pt x="708" y="108"/>
                  </a:lnTo>
                  <a:lnTo>
                    <a:pt x="711" y="106"/>
                  </a:lnTo>
                  <a:lnTo>
                    <a:pt x="715" y="103"/>
                  </a:lnTo>
                  <a:lnTo>
                    <a:pt x="718" y="101"/>
                  </a:lnTo>
                  <a:lnTo>
                    <a:pt x="721" y="98"/>
                  </a:lnTo>
                  <a:lnTo>
                    <a:pt x="724" y="94"/>
                  </a:lnTo>
                  <a:lnTo>
                    <a:pt x="726" y="91"/>
                  </a:lnTo>
                  <a:lnTo>
                    <a:pt x="728" y="85"/>
                  </a:lnTo>
                  <a:lnTo>
                    <a:pt x="729" y="82"/>
                  </a:lnTo>
                  <a:lnTo>
                    <a:pt x="730" y="80"/>
                  </a:lnTo>
                  <a:lnTo>
                    <a:pt x="730" y="79"/>
                  </a:lnTo>
                  <a:lnTo>
                    <a:pt x="730" y="77"/>
                  </a:lnTo>
                  <a:lnTo>
                    <a:pt x="730" y="76"/>
                  </a:lnTo>
                  <a:lnTo>
                    <a:pt x="730" y="75"/>
                  </a:lnTo>
                  <a:lnTo>
                    <a:pt x="730" y="73"/>
                  </a:lnTo>
                  <a:lnTo>
                    <a:pt x="730" y="72"/>
                  </a:lnTo>
                  <a:lnTo>
                    <a:pt x="729" y="70"/>
                  </a:lnTo>
                  <a:lnTo>
                    <a:pt x="729" y="69"/>
                  </a:lnTo>
                  <a:lnTo>
                    <a:pt x="728" y="66"/>
                  </a:lnTo>
                  <a:lnTo>
                    <a:pt x="727" y="64"/>
                  </a:lnTo>
                  <a:lnTo>
                    <a:pt x="723" y="58"/>
                  </a:lnTo>
                  <a:lnTo>
                    <a:pt x="719" y="53"/>
                  </a:lnTo>
                  <a:lnTo>
                    <a:pt x="713" y="49"/>
                  </a:lnTo>
                  <a:lnTo>
                    <a:pt x="707" y="44"/>
                  </a:lnTo>
                  <a:lnTo>
                    <a:pt x="701" y="39"/>
                  </a:lnTo>
                  <a:lnTo>
                    <a:pt x="687" y="31"/>
                  </a:lnTo>
                  <a:lnTo>
                    <a:pt x="673" y="23"/>
                  </a:lnTo>
                  <a:lnTo>
                    <a:pt x="661" y="17"/>
                  </a:lnTo>
                  <a:lnTo>
                    <a:pt x="644" y="10"/>
                  </a:lnTo>
                  <a:lnTo>
                    <a:pt x="644" y="10"/>
                  </a:lnTo>
                  <a:lnTo>
                    <a:pt x="643" y="10"/>
                  </a:lnTo>
                  <a:lnTo>
                    <a:pt x="640" y="9"/>
                  </a:lnTo>
                  <a:lnTo>
                    <a:pt x="632" y="7"/>
                  </a:lnTo>
                  <a:lnTo>
                    <a:pt x="621" y="4"/>
                  </a:lnTo>
                  <a:lnTo>
                    <a:pt x="607" y="2"/>
                  </a:lnTo>
                  <a:lnTo>
                    <a:pt x="591" y="0"/>
                  </a:lnTo>
                  <a:lnTo>
                    <a:pt x="583" y="0"/>
                  </a:lnTo>
                  <a:lnTo>
                    <a:pt x="575" y="0"/>
                  </a:lnTo>
                  <a:lnTo>
                    <a:pt x="567" y="1"/>
                  </a:lnTo>
                  <a:lnTo>
                    <a:pt x="558" y="2"/>
                  </a:lnTo>
                  <a:lnTo>
                    <a:pt x="550" y="4"/>
                  </a:lnTo>
                  <a:lnTo>
                    <a:pt x="543" y="7"/>
                  </a:lnTo>
                  <a:lnTo>
                    <a:pt x="537" y="10"/>
                  </a:lnTo>
                  <a:lnTo>
                    <a:pt x="531" y="14"/>
                  </a:lnTo>
                  <a:lnTo>
                    <a:pt x="526" y="19"/>
                  </a:lnTo>
                  <a:lnTo>
                    <a:pt x="520" y="24"/>
                  </a:lnTo>
                  <a:lnTo>
                    <a:pt x="509" y="36"/>
                  </a:lnTo>
                  <a:lnTo>
                    <a:pt x="498" y="50"/>
                  </a:lnTo>
                  <a:lnTo>
                    <a:pt x="489" y="64"/>
                  </a:lnTo>
                  <a:lnTo>
                    <a:pt x="481" y="78"/>
                  </a:lnTo>
                  <a:lnTo>
                    <a:pt x="474" y="90"/>
                  </a:lnTo>
                  <a:lnTo>
                    <a:pt x="469" y="100"/>
                  </a:lnTo>
                  <a:lnTo>
                    <a:pt x="464" y="100"/>
                  </a:lnTo>
                  <a:lnTo>
                    <a:pt x="465" y="98"/>
                  </a:lnTo>
                  <a:lnTo>
                    <a:pt x="465" y="95"/>
                  </a:lnTo>
                  <a:lnTo>
                    <a:pt x="466" y="93"/>
                  </a:lnTo>
                  <a:lnTo>
                    <a:pt x="466" y="91"/>
                  </a:lnTo>
                  <a:lnTo>
                    <a:pt x="466" y="90"/>
                  </a:lnTo>
                  <a:lnTo>
                    <a:pt x="466" y="89"/>
                  </a:lnTo>
                  <a:lnTo>
                    <a:pt x="465" y="88"/>
                  </a:lnTo>
                  <a:lnTo>
                    <a:pt x="465" y="87"/>
                  </a:lnTo>
                  <a:lnTo>
                    <a:pt x="465" y="86"/>
                  </a:lnTo>
                  <a:lnTo>
                    <a:pt x="465" y="85"/>
                  </a:lnTo>
                  <a:lnTo>
                    <a:pt x="464" y="83"/>
                  </a:lnTo>
                  <a:lnTo>
                    <a:pt x="463" y="81"/>
                  </a:lnTo>
                  <a:lnTo>
                    <a:pt x="462" y="79"/>
                  </a:lnTo>
                  <a:lnTo>
                    <a:pt x="461" y="77"/>
                  </a:lnTo>
                  <a:lnTo>
                    <a:pt x="459" y="75"/>
                  </a:lnTo>
                  <a:lnTo>
                    <a:pt x="458" y="73"/>
                  </a:lnTo>
                  <a:lnTo>
                    <a:pt x="457" y="72"/>
                  </a:lnTo>
                  <a:lnTo>
                    <a:pt x="456" y="71"/>
                  </a:lnTo>
                  <a:lnTo>
                    <a:pt x="455" y="71"/>
                  </a:lnTo>
                  <a:lnTo>
                    <a:pt x="454" y="70"/>
                  </a:lnTo>
                  <a:lnTo>
                    <a:pt x="453" y="69"/>
                  </a:lnTo>
                  <a:lnTo>
                    <a:pt x="452" y="69"/>
                  </a:lnTo>
                  <a:lnTo>
                    <a:pt x="448" y="67"/>
                  </a:lnTo>
                  <a:lnTo>
                    <a:pt x="444" y="66"/>
                  </a:lnTo>
                  <a:lnTo>
                    <a:pt x="434" y="63"/>
                  </a:lnTo>
                  <a:lnTo>
                    <a:pt x="424" y="61"/>
                  </a:lnTo>
                  <a:lnTo>
                    <a:pt x="418" y="61"/>
                  </a:lnTo>
                  <a:lnTo>
                    <a:pt x="412" y="61"/>
                  </a:lnTo>
                  <a:lnTo>
                    <a:pt x="406" y="61"/>
                  </a:lnTo>
                  <a:lnTo>
                    <a:pt x="400" y="61"/>
                  </a:lnTo>
                  <a:lnTo>
                    <a:pt x="394" y="62"/>
                  </a:lnTo>
                  <a:lnTo>
                    <a:pt x="388" y="63"/>
                  </a:lnTo>
                  <a:lnTo>
                    <a:pt x="381" y="64"/>
                  </a:lnTo>
                  <a:lnTo>
                    <a:pt x="375" y="66"/>
                  </a:lnTo>
                  <a:lnTo>
                    <a:pt x="368" y="69"/>
                  </a:lnTo>
                  <a:lnTo>
                    <a:pt x="362" y="72"/>
                  </a:lnTo>
                  <a:lnTo>
                    <a:pt x="358" y="74"/>
                  </a:lnTo>
                  <a:lnTo>
                    <a:pt x="354" y="76"/>
                  </a:lnTo>
                  <a:lnTo>
                    <a:pt x="350" y="79"/>
                  </a:lnTo>
                  <a:lnTo>
                    <a:pt x="346" y="82"/>
                  </a:lnTo>
                  <a:lnTo>
                    <a:pt x="338" y="89"/>
                  </a:lnTo>
                  <a:lnTo>
                    <a:pt x="329" y="99"/>
                  </a:lnTo>
                  <a:lnTo>
                    <a:pt x="320" y="109"/>
                  </a:lnTo>
                  <a:lnTo>
                    <a:pt x="310" y="120"/>
                  </a:lnTo>
                  <a:lnTo>
                    <a:pt x="291" y="145"/>
                  </a:lnTo>
                  <a:lnTo>
                    <a:pt x="274" y="166"/>
                  </a:lnTo>
                  <a:lnTo>
                    <a:pt x="258" y="186"/>
                  </a:lnTo>
                  <a:lnTo>
                    <a:pt x="250" y="195"/>
                  </a:lnTo>
                  <a:lnTo>
                    <a:pt x="243" y="202"/>
                  </a:lnTo>
                  <a:lnTo>
                    <a:pt x="239" y="206"/>
                  </a:lnTo>
                  <a:lnTo>
                    <a:pt x="236" y="208"/>
                  </a:lnTo>
                  <a:lnTo>
                    <a:pt x="232" y="211"/>
                  </a:lnTo>
                  <a:lnTo>
                    <a:pt x="229" y="213"/>
                  </a:lnTo>
                  <a:lnTo>
                    <a:pt x="223" y="216"/>
                  </a:lnTo>
                  <a:lnTo>
                    <a:pt x="217" y="219"/>
                  </a:lnTo>
                  <a:lnTo>
                    <a:pt x="215" y="219"/>
                  </a:lnTo>
                  <a:lnTo>
                    <a:pt x="213" y="220"/>
                  </a:lnTo>
                  <a:lnTo>
                    <a:pt x="211" y="220"/>
                  </a:lnTo>
                  <a:lnTo>
                    <a:pt x="210" y="221"/>
                  </a:lnTo>
                  <a:lnTo>
                    <a:pt x="208" y="221"/>
                  </a:lnTo>
                  <a:lnTo>
                    <a:pt x="207" y="220"/>
                  </a:lnTo>
                  <a:lnTo>
                    <a:pt x="205" y="220"/>
                  </a:lnTo>
                  <a:lnTo>
                    <a:pt x="204" y="220"/>
                  </a:lnTo>
                  <a:lnTo>
                    <a:pt x="198" y="218"/>
                  </a:lnTo>
                  <a:lnTo>
                    <a:pt x="193" y="216"/>
                  </a:lnTo>
                  <a:lnTo>
                    <a:pt x="190" y="214"/>
                  </a:lnTo>
                  <a:lnTo>
                    <a:pt x="186" y="213"/>
                  </a:lnTo>
                  <a:lnTo>
                    <a:pt x="182" y="212"/>
                  </a:lnTo>
                  <a:lnTo>
                    <a:pt x="177" y="211"/>
                  </a:lnTo>
                  <a:lnTo>
                    <a:pt x="172" y="210"/>
                  </a:lnTo>
                  <a:lnTo>
                    <a:pt x="167" y="210"/>
                  </a:lnTo>
                  <a:lnTo>
                    <a:pt x="167" y="210"/>
                  </a:lnTo>
                  <a:lnTo>
                    <a:pt x="160" y="210"/>
                  </a:lnTo>
                  <a:lnTo>
                    <a:pt x="154" y="211"/>
                  </a:lnTo>
                  <a:lnTo>
                    <a:pt x="147" y="213"/>
                  </a:lnTo>
                  <a:lnTo>
                    <a:pt x="141" y="215"/>
                  </a:lnTo>
                  <a:lnTo>
                    <a:pt x="135" y="217"/>
                  </a:lnTo>
                  <a:lnTo>
                    <a:pt x="129" y="220"/>
                  </a:lnTo>
                  <a:lnTo>
                    <a:pt x="123" y="223"/>
                  </a:lnTo>
                  <a:lnTo>
                    <a:pt x="117" y="227"/>
                  </a:lnTo>
                  <a:lnTo>
                    <a:pt x="112" y="231"/>
                  </a:lnTo>
                  <a:lnTo>
                    <a:pt x="107" y="235"/>
                  </a:lnTo>
                  <a:lnTo>
                    <a:pt x="98" y="244"/>
                  </a:lnTo>
                  <a:lnTo>
                    <a:pt x="90" y="254"/>
                  </a:lnTo>
                  <a:lnTo>
                    <a:pt x="83" y="264"/>
                  </a:lnTo>
                  <a:lnTo>
                    <a:pt x="81" y="267"/>
                  </a:lnTo>
                  <a:lnTo>
                    <a:pt x="80" y="270"/>
                  </a:lnTo>
                  <a:lnTo>
                    <a:pt x="79" y="274"/>
                  </a:lnTo>
                  <a:lnTo>
                    <a:pt x="77" y="279"/>
                  </a:lnTo>
                  <a:lnTo>
                    <a:pt x="75" y="290"/>
                  </a:lnTo>
                  <a:lnTo>
                    <a:pt x="74" y="304"/>
                  </a:lnTo>
                  <a:lnTo>
                    <a:pt x="72" y="341"/>
                  </a:lnTo>
                  <a:lnTo>
                    <a:pt x="71" y="393"/>
                  </a:lnTo>
                  <a:lnTo>
                    <a:pt x="71" y="416"/>
                  </a:lnTo>
                  <a:lnTo>
                    <a:pt x="69" y="418"/>
                  </a:lnTo>
                  <a:lnTo>
                    <a:pt x="69" y="418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7" y="420"/>
                  </a:lnTo>
                  <a:lnTo>
                    <a:pt x="66" y="422"/>
                  </a:lnTo>
                  <a:lnTo>
                    <a:pt x="65" y="422"/>
                  </a:lnTo>
                  <a:lnTo>
                    <a:pt x="65" y="422"/>
                  </a:lnTo>
                  <a:lnTo>
                    <a:pt x="65" y="423"/>
                  </a:lnTo>
                  <a:lnTo>
                    <a:pt x="64" y="423"/>
                  </a:lnTo>
                  <a:lnTo>
                    <a:pt x="64" y="423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3" y="425"/>
                  </a:lnTo>
                  <a:lnTo>
                    <a:pt x="63" y="425"/>
                  </a:lnTo>
                  <a:lnTo>
                    <a:pt x="64" y="426"/>
                  </a:lnTo>
                  <a:lnTo>
                    <a:pt x="64" y="426"/>
                  </a:lnTo>
                  <a:lnTo>
                    <a:pt x="64" y="427"/>
                  </a:lnTo>
                  <a:lnTo>
                    <a:pt x="64" y="428"/>
                  </a:lnTo>
                  <a:lnTo>
                    <a:pt x="65" y="429"/>
                  </a:lnTo>
                  <a:lnTo>
                    <a:pt x="66" y="430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8" y="432"/>
                  </a:lnTo>
                  <a:lnTo>
                    <a:pt x="69" y="432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1" y="436"/>
                  </a:lnTo>
                  <a:lnTo>
                    <a:pt x="71" y="470"/>
                  </a:lnTo>
                  <a:lnTo>
                    <a:pt x="70" y="477"/>
                  </a:lnTo>
                  <a:lnTo>
                    <a:pt x="70" y="483"/>
                  </a:lnTo>
                  <a:lnTo>
                    <a:pt x="69" y="488"/>
                  </a:lnTo>
                  <a:lnTo>
                    <a:pt x="69" y="490"/>
                  </a:lnTo>
                  <a:lnTo>
                    <a:pt x="68" y="492"/>
                  </a:lnTo>
                  <a:lnTo>
                    <a:pt x="66" y="497"/>
                  </a:lnTo>
                  <a:lnTo>
                    <a:pt x="64" y="502"/>
                  </a:lnTo>
                  <a:lnTo>
                    <a:pt x="62" y="506"/>
                  </a:lnTo>
                  <a:lnTo>
                    <a:pt x="59" y="510"/>
                  </a:lnTo>
                  <a:lnTo>
                    <a:pt x="56" y="513"/>
                  </a:lnTo>
                  <a:lnTo>
                    <a:pt x="53" y="516"/>
                  </a:lnTo>
                  <a:lnTo>
                    <a:pt x="50" y="519"/>
                  </a:lnTo>
                  <a:lnTo>
                    <a:pt x="47" y="520"/>
                  </a:lnTo>
                  <a:lnTo>
                    <a:pt x="44" y="522"/>
                  </a:lnTo>
                  <a:lnTo>
                    <a:pt x="41" y="523"/>
                  </a:lnTo>
                  <a:lnTo>
                    <a:pt x="38" y="524"/>
                  </a:lnTo>
                  <a:lnTo>
                    <a:pt x="35" y="525"/>
                  </a:lnTo>
                  <a:lnTo>
                    <a:pt x="33" y="525"/>
                  </a:lnTo>
                  <a:lnTo>
                    <a:pt x="31" y="526"/>
                  </a:lnTo>
                  <a:lnTo>
                    <a:pt x="30" y="526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6"/>
                  </a:lnTo>
                  <a:lnTo>
                    <a:pt x="24" y="527"/>
                  </a:lnTo>
                  <a:lnTo>
                    <a:pt x="20" y="528"/>
                  </a:lnTo>
                  <a:lnTo>
                    <a:pt x="15" y="531"/>
                  </a:lnTo>
                  <a:lnTo>
                    <a:pt x="13" y="532"/>
                  </a:lnTo>
                  <a:lnTo>
                    <a:pt x="10" y="533"/>
                  </a:lnTo>
                  <a:lnTo>
                    <a:pt x="8" y="535"/>
                  </a:lnTo>
                  <a:lnTo>
                    <a:pt x="6" y="537"/>
                  </a:lnTo>
                  <a:lnTo>
                    <a:pt x="4" y="539"/>
                  </a:lnTo>
                  <a:lnTo>
                    <a:pt x="3" y="541"/>
                  </a:lnTo>
                  <a:lnTo>
                    <a:pt x="2" y="543"/>
                  </a:lnTo>
                  <a:lnTo>
                    <a:pt x="1" y="545"/>
                  </a:lnTo>
                  <a:lnTo>
                    <a:pt x="1" y="546"/>
                  </a:lnTo>
                  <a:lnTo>
                    <a:pt x="1" y="547"/>
                  </a:lnTo>
                  <a:lnTo>
                    <a:pt x="0" y="549"/>
                  </a:lnTo>
                  <a:lnTo>
                    <a:pt x="0" y="551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0" y="555"/>
                  </a:lnTo>
                  <a:lnTo>
                    <a:pt x="1" y="558"/>
                  </a:lnTo>
                  <a:lnTo>
                    <a:pt x="2" y="561"/>
                  </a:lnTo>
                  <a:lnTo>
                    <a:pt x="4" y="564"/>
                  </a:lnTo>
                  <a:lnTo>
                    <a:pt x="6" y="567"/>
                  </a:lnTo>
                  <a:lnTo>
                    <a:pt x="8" y="569"/>
                  </a:lnTo>
                  <a:lnTo>
                    <a:pt x="10" y="572"/>
                  </a:lnTo>
                  <a:lnTo>
                    <a:pt x="12" y="574"/>
                  </a:lnTo>
                  <a:lnTo>
                    <a:pt x="17" y="578"/>
                  </a:lnTo>
                  <a:lnTo>
                    <a:pt x="20" y="580"/>
                  </a:lnTo>
                  <a:lnTo>
                    <a:pt x="22" y="581"/>
                  </a:lnTo>
                  <a:lnTo>
                    <a:pt x="23" y="582"/>
                  </a:lnTo>
                  <a:lnTo>
                    <a:pt x="27" y="585"/>
                  </a:lnTo>
                  <a:lnTo>
                    <a:pt x="33" y="587"/>
                  </a:lnTo>
                  <a:lnTo>
                    <a:pt x="38" y="589"/>
                  </a:lnTo>
                  <a:lnTo>
                    <a:pt x="44" y="590"/>
                  </a:lnTo>
                  <a:lnTo>
                    <a:pt x="58" y="590"/>
                  </a:lnTo>
                  <a:lnTo>
                    <a:pt x="73" y="589"/>
                  </a:lnTo>
                  <a:lnTo>
                    <a:pt x="89" y="586"/>
                  </a:lnTo>
                  <a:lnTo>
                    <a:pt x="106" y="582"/>
                  </a:lnTo>
                  <a:lnTo>
                    <a:pt x="141" y="571"/>
                  </a:lnTo>
                  <a:lnTo>
                    <a:pt x="176" y="557"/>
                  </a:lnTo>
                  <a:lnTo>
                    <a:pt x="208" y="542"/>
                  </a:lnTo>
                  <a:lnTo>
                    <a:pt x="255" y="518"/>
                  </a:lnTo>
                  <a:lnTo>
                    <a:pt x="256" y="518"/>
                  </a:lnTo>
                  <a:lnTo>
                    <a:pt x="256" y="518"/>
                  </a:lnTo>
                  <a:lnTo>
                    <a:pt x="257" y="518"/>
                  </a:lnTo>
                  <a:lnTo>
                    <a:pt x="257" y="517"/>
                  </a:lnTo>
                  <a:lnTo>
                    <a:pt x="258" y="517"/>
                  </a:lnTo>
                  <a:lnTo>
                    <a:pt x="258" y="517"/>
                  </a:lnTo>
                  <a:lnTo>
                    <a:pt x="259" y="516"/>
                  </a:lnTo>
                  <a:lnTo>
                    <a:pt x="260" y="516"/>
                  </a:lnTo>
                  <a:lnTo>
                    <a:pt x="260" y="515"/>
                  </a:lnTo>
                  <a:lnTo>
                    <a:pt x="261" y="515"/>
                  </a:lnTo>
                  <a:lnTo>
                    <a:pt x="261" y="515"/>
                  </a:lnTo>
                  <a:lnTo>
                    <a:pt x="262" y="515"/>
                  </a:lnTo>
                  <a:lnTo>
                    <a:pt x="262" y="515"/>
                  </a:lnTo>
                  <a:lnTo>
                    <a:pt x="263" y="515"/>
                  </a:lnTo>
                  <a:lnTo>
                    <a:pt x="291" y="508"/>
                  </a:lnTo>
                  <a:lnTo>
                    <a:pt x="312" y="504"/>
                  </a:lnTo>
                  <a:lnTo>
                    <a:pt x="334" y="501"/>
                  </a:lnTo>
                  <a:lnTo>
                    <a:pt x="359" y="500"/>
                  </a:lnTo>
                  <a:lnTo>
                    <a:pt x="371" y="500"/>
                  </a:lnTo>
                  <a:lnTo>
                    <a:pt x="383" y="501"/>
                  </a:lnTo>
                  <a:lnTo>
                    <a:pt x="395" y="503"/>
                  </a:lnTo>
                  <a:lnTo>
                    <a:pt x="406" y="506"/>
                  </a:lnTo>
                  <a:lnTo>
                    <a:pt x="417" y="510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6" y="515"/>
                  </a:lnTo>
                  <a:lnTo>
                    <a:pt x="426" y="516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5" y="518"/>
                  </a:lnTo>
                  <a:lnTo>
                    <a:pt x="425" y="519"/>
                  </a:lnTo>
                  <a:lnTo>
                    <a:pt x="425" y="519"/>
                  </a:lnTo>
                  <a:lnTo>
                    <a:pt x="426" y="519"/>
                  </a:lnTo>
                  <a:lnTo>
                    <a:pt x="426" y="520"/>
                  </a:lnTo>
                  <a:lnTo>
                    <a:pt x="426" y="520"/>
                  </a:lnTo>
                  <a:lnTo>
                    <a:pt x="427" y="521"/>
                  </a:lnTo>
                  <a:lnTo>
                    <a:pt x="427" y="521"/>
                  </a:lnTo>
                  <a:lnTo>
                    <a:pt x="428" y="522"/>
                  </a:lnTo>
                  <a:lnTo>
                    <a:pt x="429" y="522"/>
                  </a:lnTo>
                  <a:lnTo>
                    <a:pt x="430" y="523"/>
                  </a:lnTo>
                  <a:lnTo>
                    <a:pt x="432" y="523"/>
                  </a:lnTo>
                  <a:lnTo>
                    <a:pt x="433" y="524"/>
                  </a:lnTo>
                  <a:lnTo>
                    <a:pt x="434" y="524"/>
                  </a:lnTo>
                  <a:lnTo>
                    <a:pt x="436" y="524"/>
                  </a:lnTo>
                  <a:lnTo>
                    <a:pt x="437" y="523"/>
                  </a:lnTo>
                  <a:lnTo>
                    <a:pt x="437" y="523"/>
                  </a:lnTo>
                  <a:lnTo>
                    <a:pt x="438" y="523"/>
                  </a:lnTo>
                  <a:lnTo>
                    <a:pt x="441" y="526"/>
                  </a:lnTo>
                  <a:lnTo>
                    <a:pt x="444" y="529"/>
                  </a:lnTo>
                  <a:lnTo>
                    <a:pt x="446" y="533"/>
                  </a:lnTo>
                  <a:lnTo>
                    <a:pt x="448" y="537"/>
                  </a:lnTo>
                  <a:lnTo>
                    <a:pt x="450" y="540"/>
                  </a:lnTo>
                  <a:lnTo>
                    <a:pt x="452" y="544"/>
                  </a:lnTo>
                  <a:lnTo>
                    <a:pt x="453" y="548"/>
                  </a:lnTo>
                  <a:lnTo>
                    <a:pt x="454" y="552"/>
                  </a:lnTo>
                  <a:lnTo>
                    <a:pt x="456" y="560"/>
                  </a:lnTo>
                  <a:lnTo>
                    <a:pt x="457" y="568"/>
                  </a:lnTo>
                  <a:lnTo>
                    <a:pt x="458" y="577"/>
                  </a:lnTo>
                  <a:lnTo>
                    <a:pt x="458" y="585"/>
                  </a:lnTo>
                  <a:lnTo>
                    <a:pt x="458" y="595"/>
                  </a:lnTo>
                  <a:lnTo>
                    <a:pt x="459" y="605"/>
                  </a:lnTo>
                  <a:lnTo>
                    <a:pt x="460" y="615"/>
                  </a:lnTo>
                  <a:lnTo>
                    <a:pt x="461" y="620"/>
                  </a:lnTo>
                  <a:lnTo>
                    <a:pt x="463" y="625"/>
                  </a:lnTo>
                  <a:lnTo>
                    <a:pt x="464" y="630"/>
                  </a:lnTo>
                  <a:lnTo>
                    <a:pt x="466" y="635"/>
                  </a:lnTo>
                  <a:lnTo>
                    <a:pt x="468" y="640"/>
                  </a:lnTo>
                  <a:lnTo>
                    <a:pt x="471" y="645"/>
                  </a:lnTo>
                  <a:lnTo>
                    <a:pt x="474" y="649"/>
                  </a:lnTo>
                  <a:lnTo>
                    <a:pt x="478" y="653"/>
                  </a:lnTo>
                  <a:lnTo>
                    <a:pt x="482" y="657"/>
                  </a:lnTo>
                  <a:lnTo>
                    <a:pt x="486" y="661"/>
                  </a:lnTo>
                  <a:lnTo>
                    <a:pt x="490" y="664"/>
                  </a:lnTo>
                  <a:lnTo>
                    <a:pt x="494" y="667"/>
                  </a:lnTo>
                  <a:lnTo>
                    <a:pt x="498" y="669"/>
                  </a:lnTo>
                  <a:lnTo>
                    <a:pt x="502" y="671"/>
                  </a:lnTo>
                  <a:lnTo>
                    <a:pt x="507" y="673"/>
                  </a:lnTo>
                  <a:lnTo>
                    <a:pt x="511" y="675"/>
                  </a:lnTo>
                  <a:lnTo>
                    <a:pt x="521" y="677"/>
                  </a:lnTo>
                  <a:lnTo>
                    <a:pt x="531" y="679"/>
                  </a:lnTo>
                  <a:lnTo>
                    <a:pt x="541" y="680"/>
                  </a:lnTo>
                  <a:lnTo>
                    <a:pt x="551" y="681"/>
                  </a:lnTo>
                  <a:lnTo>
                    <a:pt x="562" y="681"/>
                  </a:lnTo>
                  <a:lnTo>
                    <a:pt x="568" y="681"/>
                  </a:lnTo>
                  <a:lnTo>
                    <a:pt x="575" y="680"/>
                  </a:lnTo>
                  <a:lnTo>
                    <a:pt x="588" y="679"/>
                  </a:lnTo>
                  <a:lnTo>
                    <a:pt x="601" y="678"/>
                  </a:lnTo>
                  <a:lnTo>
                    <a:pt x="616" y="678"/>
                  </a:lnTo>
                  <a:lnTo>
                    <a:pt x="625" y="677"/>
                  </a:lnTo>
                  <a:lnTo>
                    <a:pt x="634" y="677"/>
                  </a:lnTo>
                  <a:lnTo>
                    <a:pt x="644" y="676"/>
                  </a:lnTo>
                  <a:lnTo>
                    <a:pt x="653" y="676"/>
                  </a:lnTo>
                  <a:lnTo>
                    <a:pt x="653" y="676"/>
                  </a:lnTo>
                  <a:lnTo>
                    <a:pt x="653" y="677"/>
                  </a:lnTo>
                  <a:lnTo>
                    <a:pt x="653" y="677"/>
                  </a:lnTo>
                  <a:lnTo>
                    <a:pt x="653" y="678"/>
                  </a:lnTo>
                  <a:lnTo>
                    <a:pt x="654" y="678"/>
                  </a:lnTo>
                  <a:lnTo>
                    <a:pt x="654" y="678"/>
                  </a:lnTo>
                  <a:lnTo>
                    <a:pt x="654" y="679"/>
                  </a:lnTo>
                  <a:lnTo>
                    <a:pt x="655" y="679"/>
                  </a:lnTo>
                  <a:lnTo>
                    <a:pt x="656" y="680"/>
                  </a:lnTo>
                  <a:lnTo>
                    <a:pt x="656" y="680"/>
                  </a:lnTo>
                  <a:lnTo>
                    <a:pt x="657" y="681"/>
                  </a:lnTo>
                  <a:lnTo>
                    <a:pt x="658" y="681"/>
                  </a:lnTo>
                  <a:lnTo>
                    <a:pt x="659" y="681"/>
                  </a:lnTo>
                  <a:lnTo>
                    <a:pt x="660" y="681"/>
                  </a:lnTo>
                  <a:lnTo>
                    <a:pt x="661" y="681"/>
                  </a:lnTo>
                  <a:lnTo>
                    <a:pt x="661" y="681"/>
                  </a:lnTo>
                  <a:lnTo>
                    <a:pt x="662" y="681"/>
                  </a:lnTo>
                  <a:lnTo>
                    <a:pt x="662" y="681"/>
                  </a:lnTo>
                  <a:lnTo>
                    <a:pt x="663" y="681"/>
                  </a:lnTo>
                  <a:lnTo>
                    <a:pt x="663" y="680"/>
                  </a:lnTo>
                  <a:lnTo>
                    <a:pt x="663" y="680"/>
                  </a:lnTo>
                  <a:lnTo>
                    <a:pt x="663" y="680"/>
                  </a:lnTo>
                  <a:lnTo>
                    <a:pt x="664" y="679"/>
                  </a:lnTo>
                  <a:lnTo>
                    <a:pt x="664" y="679"/>
                  </a:lnTo>
                  <a:lnTo>
                    <a:pt x="664" y="678"/>
                  </a:lnTo>
                  <a:lnTo>
                    <a:pt x="664" y="678"/>
                  </a:lnTo>
                  <a:lnTo>
                    <a:pt x="664" y="676"/>
                  </a:lnTo>
                  <a:lnTo>
                    <a:pt x="672" y="676"/>
                  </a:lnTo>
                  <a:lnTo>
                    <a:pt x="679" y="676"/>
                  </a:lnTo>
                  <a:lnTo>
                    <a:pt x="682" y="676"/>
                  </a:lnTo>
                  <a:lnTo>
                    <a:pt x="686" y="677"/>
                  </a:lnTo>
                  <a:lnTo>
                    <a:pt x="689" y="677"/>
                  </a:lnTo>
                  <a:lnTo>
                    <a:pt x="692" y="678"/>
                  </a:lnTo>
                  <a:lnTo>
                    <a:pt x="694" y="678"/>
                  </a:lnTo>
                  <a:lnTo>
                    <a:pt x="696" y="679"/>
                  </a:lnTo>
                  <a:lnTo>
                    <a:pt x="699" y="679"/>
                  </a:lnTo>
                  <a:lnTo>
                    <a:pt x="701" y="679"/>
                  </a:lnTo>
                  <a:lnTo>
                    <a:pt x="703" y="679"/>
                  </a:lnTo>
                  <a:lnTo>
                    <a:pt x="706" y="679"/>
                  </a:lnTo>
                  <a:lnTo>
                    <a:pt x="711" y="678"/>
                  </a:lnTo>
                  <a:lnTo>
                    <a:pt x="716" y="677"/>
                  </a:lnTo>
                  <a:lnTo>
                    <a:pt x="721" y="675"/>
                  </a:lnTo>
                  <a:lnTo>
                    <a:pt x="727" y="673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2" y="671"/>
                  </a:lnTo>
                  <a:lnTo>
                    <a:pt x="733" y="671"/>
                  </a:lnTo>
                  <a:lnTo>
                    <a:pt x="733" y="672"/>
                  </a:lnTo>
                  <a:lnTo>
                    <a:pt x="733" y="672"/>
                  </a:lnTo>
                  <a:lnTo>
                    <a:pt x="734" y="673"/>
                  </a:lnTo>
                  <a:lnTo>
                    <a:pt x="735" y="673"/>
                  </a:lnTo>
                  <a:lnTo>
                    <a:pt x="735" y="674"/>
                  </a:lnTo>
                  <a:lnTo>
                    <a:pt x="736" y="674"/>
                  </a:lnTo>
                  <a:lnTo>
                    <a:pt x="737" y="674"/>
                  </a:lnTo>
                  <a:lnTo>
                    <a:pt x="738" y="674"/>
                  </a:lnTo>
                  <a:lnTo>
                    <a:pt x="739" y="674"/>
                  </a:lnTo>
                  <a:lnTo>
                    <a:pt x="740" y="674"/>
                  </a:lnTo>
                  <a:lnTo>
                    <a:pt x="740" y="674"/>
                  </a:lnTo>
                  <a:lnTo>
                    <a:pt x="740" y="674"/>
                  </a:lnTo>
                  <a:lnTo>
                    <a:pt x="741" y="674"/>
                  </a:lnTo>
                  <a:lnTo>
                    <a:pt x="741" y="673"/>
                  </a:lnTo>
                  <a:lnTo>
                    <a:pt x="742" y="673"/>
                  </a:lnTo>
                  <a:lnTo>
                    <a:pt x="742" y="673"/>
                  </a:lnTo>
                  <a:lnTo>
                    <a:pt x="742" y="673"/>
                  </a:lnTo>
                  <a:lnTo>
                    <a:pt x="742" y="672"/>
                  </a:lnTo>
                  <a:lnTo>
                    <a:pt x="743" y="672"/>
                  </a:lnTo>
                  <a:lnTo>
                    <a:pt x="743" y="671"/>
                  </a:lnTo>
                  <a:lnTo>
                    <a:pt x="743" y="671"/>
                  </a:lnTo>
                  <a:lnTo>
                    <a:pt x="743" y="670"/>
                  </a:lnTo>
                  <a:lnTo>
                    <a:pt x="743" y="670"/>
                  </a:lnTo>
                  <a:lnTo>
                    <a:pt x="743" y="669"/>
                  </a:lnTo>
                  <a:lnTo>
                    <a:pt x="743" y="669"/>
                  </a:lnTo>
                  <a:lnTo>
                    <a:pt x="743" y="668"/>
                  </a:lnTo>
                  <a:lnTo>
                    <a:pt x="743" y="668"/>
                  </a:lnTo>
                  <a:lnTo>
                    <a:pt x="744" y="666"/>
                  </a:lnTo>
                  <a:lnTo>
                    <a:pt x="744" y="665"/>
                  </a:lnTo>
                  <a:lnTo>
                    <a:pt x="745" y="664"/>
                  </a:lnTo>
                  <a:lnTo>
                    <a:pt x="745" y="663"/>
                  </a:lnTo>
                  <a:lnTo>
                    <a:pt x="746" y="662"/>
                  </a:lnTo>
                  <a:lnTo>
                    <a:pt x="746" y="662"/>
                  </a:lnTo>
                  <a:lnTo>
                    <a:pt x="746" y="661"/>
                  </a:lnTo>
                  <a:lnTo>
                    <a:pt x="746" y="661"/>
                  </a:lnTo>
                  <a:lnTo>
                    <a:pt x="757" y="653"/>
                  </a:lnTo>
                  <a:lnTo>
                    <a:pt x="769" y="645"/>
                  </a:lnTo>
                  <a:lnTo>
                    <a:pt x="792" y="625"/>
                  </a:lnTo>
                  <a:lnTo>
                    <a:pt x="816" y="602"/>
                  </a:lnTo>
                  <a:lnTo>
                    <a:pt x="838" y="578"/>
                  </a:lnTo>
                  <a:lnTo>
                    <a:pt x="877" y="5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4321977" y="3738567"/>
              <a:ext cx="58680" cy="40320"/>
            </a:xfrm>
            <a:custGeom>
              <a:avLst/>
              <a:gdLst/>
              <a:ahLst/>
              <a:cxnLst/>
              <a:rect l="l" t="t" r="r" b="b"/>
              <a:pathLst>
                <a:path w="164" h="113" extrusionOk="0">
                  <a:moveTo>
                    <a:pt x="79" y="6"/>
                  </a:move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3" y="8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6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8" y="99"/>
                  </a:lnTo>
                  <a:lnTo>
                    <a:pt x="9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2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9" y="99"/>
                  </a:lnTo>
                  <a:lnTo>
                    <a:pt x="54" y="100"/>
                  </a:lnTo>
                  <a:lnTo>
                    <a:pt x="58" y="100"/>
                  </a:lnTo>
                  <a:lnTo>
                    <a:pt x="62" y="101"/>
                  </a:lnTo>
                  <a:lnTo>
                    <a:pt x="66" y="102"/>
                  </a:lnTo>
                  <a:lnTo>
                    <a:pt x="67" y="103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4" y="107"/>
                  </a:lnTo>
                  <a:lnTo>
                    <a:pt x="75" y="108"/>
                  </a:lnTo>
                  <a:lnTo>
                    <a:pt x="76" y="109"/>
                  </a:lnTo>
                  <a:lnTo>
                    <a:pt x="77" y="110"/>
                  </a:lnTo>
                  <a:lnTo>
                    <a:pt x="78" y="110"/>
                  </a:lnTo>
                  <a:lnTo>
                    <a:pt x="79" y="111"/>
                  </a:lnTo>
                  <a:lnTo>
                    <a:pt x="80" y="111"/>
                  </a:lnTo>
                  <a:lnTo>
                    <a:pt x="81" y="112"/>
                  </a:lnTo>
                  <a:lnTo>
                    <a:pt x="82" y="112"/>
                  </a:lnTo>
                  <a:lnTo>
                    <a:pt x="83" y="112"/>
                  </a:lnTo>
                  <a:lnTo>
                    <a:pt x="84" y="113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91" y="113"/>
                  </a:lnTo>
                  <a:lnTo>
                    <a:pt x="95" y="113"/>
                  </a:lnTo>
                  <a:lnTo>
                    <a:pt x="99" y="112"/>
                  </a:lnTo>
                  <a:lnTo>
                    <a:pt x="104" y="110"/>
                  </a:lnTo>
                  <a:lnTo>
                    <a:pt x="108" y="109"/>
                  </a:lnTo>
                  <a:lnTo>
                    <a:pt x="113" y="106"/>
                  </a:lnTo>
                  <a:lnTo>
                    <a:pt x="117" y="104"/>
                  </a:lnTo>
                  <a:lnTo>
                    <a:pt x="125" y="98"/>
                  </a:lnTo>
                  <a:lnTo>
                    <a:pt x="132" y="92"/>
                  </a:lnTo>
                  <a:lnTo>
                    <a:pt x="139" y="86"/>
                  </a:lnTo>
                  <a:lnTo>
                    <a:pt x="144" y="80"/>
                  </a:lnTo>
                  <a:lnTo>
                    <a:pt x="146" y="78"/>
                  </a:lnTo>
                  <a:lnTo>
                    <a:pt x="147" y="76"/>
                  </a:lnTo>
                  <a:lnTo>
                    <a:pt x="148" y="76"/>
                  </a:lnTo>
                  <a:lnTo>
                    <a:pt x="148" y="75"/>
                  </a:lnTo>
                  <a:lnTo>
                    <a:pt x="150" y="73"/>
                  </a:lnTo>
                  <a:lnTo>
                    <a:pt x="153" y="70"/>
                  </a:lnTo>
                  <a:lnTo>
                    <a:pt x="155" y="66"/>
                  </a:lnTo>
                  <a:lnTo>
                    <a:pt x="158" y="62"/>
                  </a:lnTo>
                  <a:lnTo>
                    <a:pt x="160" y="57"/>
                  </a:lnTo>
                  <a:lnTo>
                    <a:pt x="162" y="54"/>
                  </a:lnTo>
                  <a:lnTo>
                    <a:pt x="163" y="51"/>
                  </a:lnTo>
                  <a:lnTo>
                    <a:pt x="163" y="48"/>
                  </a:lnTo>
                  <a:lnTo>
                    <a:pt x="164" y="45"/>
                  </a:lnTo>
                  <a:lnTo>
                    <a:pt x="164" y="42"/>
                  </a:lnTo>
                  <a:lnTo>
                    <a:pt x="163" y="39"/>
                  </a:lnTo>
                  <a:lnTo>
                    <a:pt x="163" y="36"/>
                  </a:lnTo>
                  <a:lnTo>
                    <a:pt x="161" y="32"/>
                  </a:lnTo>
                  <a:lnTo>
                    <a:pt x="160" y="29"/>
                  </a:lnTo>
                  <a:lnTo>
                    <a:pt x="158" y="25"/>
                  </a:lnTo>
                  <a:lnTo>
                    <a:pt x="156" y="21"/>
                  </a:lnTo>
                  <a:lnTo>
                    <a:pt x="153" y="17"/>
                  </a:lnTo>
                  <a:lnTo>
                    <a:pt x="148" y="12"/>
                  </a:lnTo>
                  <a:lnTo>
                    <a:pt x="142" y="8"/>
                  </a:lnTo>
                  <a:lnTo>
                    <a:pt x="137" y="5"/>
                  </a:lnTo>
                  <a:lnTo>
                    <a:pt x="131" y="3"/>
                  </a:lnTo>
                  <a:lnTo>
                    <a:pt x="125" y="2"/>
                  </a:lnTo>
                  <a:lnTo>
                    <a:pt x="119" y="1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7" y="1"/>
                  </a:lnTo>
                  <a:lnTo>
                    <a:pt x="92" y="2"/>
                  </a:lnTo>
                  <a:lnTo>
                    <a:pt x="88" y="3"/>
                  </a:lnTo>
                  <a:lnTo>
                    <a:pt x="85" y="4"/>
                  </a:lnTo>
                  <a:lnTo>
                    <a:pt x="82" y="5"/>
                  </a:lnTo>
                  <a:lnTo>
                    <a:pt x="80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4424937" y="3681327"/>
              <a:ext cx="163440" cy="115200"/>
            </a:xfrm>
            <a:custGeom>
              <a:avLst/>
              <a:gdLst/>
              <a:ahLst/>
              <a:cxnLst/>
              <a:rect l="l" t="t" r="r" b="b"/>
              <a:pathLst>
                <a:path w="455" h="321" extrusionOk="0">
                  <a:moveTo>
                    <a:pt x="454" y="93"/>
                  </a:moveTo>
                  <a:lnTo>
                    <a:pt x="452" y="90"/>
                  </a:lnTo>
                  <a:lnTo>
                    <a:pt x="451" y="87"/>
                  </a:lnTo>
                  <a:lnTo>
                    <a:pt x="449" y="84"/>
                  </a:lnTo>
                  <a:lnTo>
                    <a:pt x="447" y="82"/>
                  </a:lnTo>
                  <a:lnTo>
                    <a:pt x="446" y="79"/>
                  </a:lnTo>
                  <a:lnTo>
                    <a:pt x="444" y="77"/>
                  </a:lnTo>
                  <a:lnTo>
                    <a:pt x="442" y="75"/>
                  </a:lnTo>
                  <a:lnTo>
                    <a:pt x="440" y="73"/>
                  </a:lnTo>
                  <a:lnTo>
                    <a:pt x="436" y="71"/>
                  </a:lnTo>
                  <a:lnTo>
                    <a:pt x="434" y="69"/>
                  </a:lnTo>
                  <a:lnTo>
                    <a:pt x="432" y="69"/>
                  </a:lnTo>
                  <a:lnTo>
                    <a:pt x="431" y="68"/>
                  </a:lnTo>
                  <a:lnTo>
                    <a:pt x="429" y="67"/>
                  </a:lnTo>
                  <a:lnTo>
                    <a:pt x="428" y="67"/>
                  </a:lnTo>
                  <a:lnTo>
                    <a:pt x="428" y="67"/>
                  </a:lnTo>
                  <a:lnTo>
                    <a:pt x="428" y="67"/>
                  </a:lnTo>
                  <a:lnTo>
                    <a:pt x="427" y="67"/>
                  </a:lnTo>
                  <a:lnTo>
                    <a:pt x="427" y="66"/>
                  </a:lnTo>
                  <a:lnTo>
                    <a:pt x="427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5" y="66"/>
                  </a:lnTo>
                  <a:lnTo>
                    <a:pt x="424" y="66"/>
                  </a:lnTo>
                  <a:lnTo>
                    <a:pt x="424" y="66"/>
                  </a:lnTo>
                  <a:lnTo>
                    <a:pt x="423" y="66"/>
                  </a:lnTo>
                  <a:lnTo>
                    <a:pt x="422" y="66"/>
                  </a:lnTo>
                  <a:lnTo>
                    <a:pt x="421" y="66"/>
                  </a:lnTo>
                  <a:lnTo>
                    <a:pt x="421" y="67"/>
                  </a:lnTo>
                  <a:lnTo>
                    <a:pt x="420" y="67"/>
                  </a:lnTo>
                  <a:lnTo>
                    <a:pt x="419" y="68"/>
                  </a:lnTo>
                  <a:lnTo>
                    <a:pt x="418" y="69"/>
                  </a:lnTo>
                  <a:lnTo>
                    <a:pt x="417" y="70"/>
                  </a:lnTo>
                  <a:lnTo>
                    <a:pt x="415" y="71"/>
                  </a:lnTo>
                  <a:lnTo>
                    <a:pt x="414" y="72"/>
                  </a:lnTo>
                  <a:lnTo>
                    <a:pt x="412" y="74"/>
                  </a:lnTo>
                  <a:lnTo>
                    <a:pt x="411" y="75"/>
                  </a:lnTo>
                  <a:lnTo>
                    <a:pt x="410" y="75"/>
                  </a:lnTo>
                  <a:lnTo>
                    <a:pt x="409" y="76"/>
                  </a:lnTo>
                  <a:lnTo>
                    <a:pt x="408" y="76"/>
                  </a:lnTo>
                  <a:lnTo>
                    <a:pt x="408" y="76"/>
                  </a:lnTo>
                  <a:lnTo>
                    <a:pt x="407" y="76"/>
                  </a:lnTo>
                  <a:lnTo>
                    <a:pt x="407" y="76"/>
                  </a:lnTo>
                  <a:lnTo>
                    <a:pt x="407" y="76"/>
                  </a:lnTo>
                  <a:lnTo>
                    <a:pt x="407" y="76"/>
                  </a:lnTo>
                  <a:lnTo>
                    <a:pt x="406" y="76"/>
                  </a:lnTo>
                  <a:lnTo>
                    <a:pt x="406" y="76"/>
                  </a:lnTo>
                  <a:lnTo>
                    <a:pt x="406" y="76"/>
                  </a:lnTo>
                  <a:lnTo>
                    <a:pt x="406" y="76"/>
                  </a:lnTo>
                  <a:lnTo>
                    <a:pt x="403" y="76"/>
                  </a:lnTo>
                  <a:lnTo>
                    <a:pt x="403" y="75"/>
                  </a:lnTo>
                  <a:lnTo>
                    <a:pt x="403" y="74"/>
                  </a:lnTo>
                  <a:lnTo>
                    <a:pt x="403" y="72"/>
                  </a:lnTo>
                  <a:lnTo>
                    <a:pt x="404" y="67"/>
                  </a:lnTo>
                  <a:lnTo>
                    <a:pt x="406" y="61"/>
                  </a:lnTo>
                  <a:lnTo>
                    <a:pt x="407" y="58"/>
                  </a:lnTo>
                  <a:lnTo>
                    <a:pt x="408" y="56"/>
                  </a:lnTo>
                  <a:lnTo>
                    <a:pt x="410" y="49"/>
                  </a:lnTo>
                  <a:lnTo>
                    <a:pt x="412" y="42"/>
                  </a:lnTo>
                  <a:lnTo>
                    <a:pt x="414" y="34"/>
                  </a:lnTo>
                  <a:lnTo>
                    <a:pt x="414" y="31"/>
                  </a:lnTo>
                  <a:lnTo>
                    <a:pt x="415" y="27"/>
                  </a:lnTo>
                  <a:lnTo>
                    <a:pt x="414" y="23"/>
                  </a:lnTo>
                  <a:lnTo>
                    <a:pt x="414" y="20"/>
                  </a:lnTo>
                  <a:lnTo>
                    <a:pt x="413" y="17"/>
                  </a:lnTo>
                  <a:lnTo>
                    <a:pt x="412" y="15"/>
                  </a:lnTo>
                  <a:lnTo>
                    <a:pt x="411" y="14"/>
                  </a:lnTo>
                  <a:lnTo>
                    <a:pt x="411" y="12"/>
                  </a:lnTo>
                  <a:lnTo>
                    <a:pt x="409" y="11"/>
                  </a:lnTo>
                  <a:lnTo>
                    <a:pt x="408" y="10"/>
                  </a:lnTo>
                  <a:lnTo>
                    <a:pt x="407" y="9"/>
                  </a:lnTo>
                  <a:lnTo>
                    <a:pt x="405" y="8"/>
                  </a:lnTo>
                  <a:lnTo>
                    <a:pt x="404" y="7"/>
                  </a:lnTo>
                  <a:lnTo>
                    <a:pt x="400" y="5"/>
                  </a:lnTo>
                  <a:lnTo>
                    <a:pt x="394" y="3"/>
                  </a:lnTo>
                  <a:lnTo>
                    <a:pt x="389" y="2"/>
                  </a:lnTo>
                  <a:lnTo>
                    <a:pt x="384" y="1"/>
                  </a:lnTo>
                  <a:lnTo>
                    <a:pt x="378" y="0"/>
                  </a:lnTo>
                  <a:lnTo>
                    <a:pt x="373" y="0"/>
                  </a:lnTo>
                  <a:lnTo>
                    <a:pt x="368" y="0"/>
                  </a:lnTo>
                  <a:lnTo>
                    <a:pt x="358" y="1"/>
                  </a:lnTo>
                  <a:lnTo>
                    <a:pt x="350" y="2"/>
                  </a:lnTo>
                  <a:lnTo>
                    <a:pt x="343" y="3"/>
                  </a:lnTo>
                  <a:lnTo>
                    <a:pt x="339" y="4"/>
                  </a:lnTo>
                  <a:lnTo>
                    <a:pt x="338" y="5"/>
                  </a:lnTo>
                  <a:lnTo>
                    <a:pt x="336" y="6"/>
                  </a:lnTo>
                  <a:lnTo>
                    <a:pt x="334" y="7"/>
                  </a:lnTo>
                  <a:lnTo>
                    <a:pt x="333" y="8"/>
                  </a:lnTo>
                  <a:lnTo>
                    <a:pt x="332" y="8"/>
                  </a:lnTo>
                  <a:lnTo>
                    <a:pt x="332" y="9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1" y="13"/>
                  </a:lnTo>
                  <a:lnTo>
                    <a:pt x="331" y="14"/>
                  </a:lnTo>
                  <a:lnTo>
                    <a:pt x="331" y="15"/>
                  </a:lnTo>
                  <a:lnTo>
                    <a:pt x="332" y="16"/>
                  </a:lnTo>
                  <a:lnTo>
                    <a:pt x="332" y="27"/>
                  </a:lnTo>
                  <a:lnTo>
                    <a:pt x="333" y="39"/>
                  </a:lnTo>
                  <a:lnTo>
                    <a:pt x="333" y="51"/>
                  </a:lnTo>
                  <a:lnTo>
                    <a:pt x="332" y="63"/>
                  </a:lnTo>
                  <a:lnTo>
                    <a:pt x="331" y="75"/>
                  </a:lnTo>
                  <a:lnTo>
                    <a:pt x="330" y="86"/>
                  </a:lnTo>
                  <a:lnTo>
                    <a:pt x="328" y="96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4" y="107"/>
                  </a:lnTo>
                  <a:lnTo>
                    <a:pt x="323" y="108"/>
                  </a:lnTo>
                  <a:lnTo>
                    <a:pt x="321" y="111"/>
                  </a:lnTo>
                  <a:lnTo>
                    <a:pt x="319" y="113"/>
                  </a:lnTo>
                  <a:lnTo>
                    <a:pt x="316" y="119"/>
                  </a:lnTo>
                  <a:lnTo>
                    <a:pt x="314" y="121"/>
                  </a:lnTo>
                  <a:lnTo>
                    <a:pt x="313" y="124"/>
                  </a:lnTo>
                  <a:lnTo>
                    <a:pt x="308" y="127"/>
                  </a:lnTo>
                  <a:lnTo>
                    <a:pt x="303" y="129"/>
                  </a:lnTo>
                  <a:lnTo>
                    <a:pt x="293" y="134"/>
                  </a:lnTo>
                  <a:lnTo>
                    <a:pt x="285" y="138"/>
                  </a:lnTo>
                  <a:lnTo>
                    <a:pt x="282" y="139"/>
                  </a:lnTo>
                  <a:lnTo>
                    <a:pt x="281" y="139"/>
                  </a:lnTo>
                  <a:lnTo>
                    <a:pt x="281" y="140"/>
                  </a:lnTo>
                  <a:lnTo>
                    <a:pt x="271" y="140"/>
                  </a:lnTo>
                  <a:lnTo>
                    <a:pt x="253" y="140"/>
                  </a:lnTo>
                  <a:lnTo>
                    <a:pt x="241" y="141"/>
                  </a:lnTo>
                  <a:lnTo>
                    <a:pt x="226" y="143"/>
                  </a:lnTo>
                  <a:lnTo>
                    <a:pt x="210" y="145"/>
                  </a:lnTo>
                  <a:lnTo>
                    <a:pt x="191" y="149"/>
                  </a:lnTo>
                  <a:lnTo>
                    <a:pt x="179" y="152"/>
                  </a:lnTo>
                  <a:lnTo>
                    <a:pt x="167" y="157"/>
                  </a:lnTo>
                  <a:lnTo>
                    <a:pt x="154" y="162"/>
                  </a:lnTo>
                  <a:lnTo>
                    <a:pt x="142" y="169"/>
                  </a:lnTo>
                  <a:lnTo>
                    <a:pt x="117" y="184"/>
                  </a:lnTo>
                  <a:lnTo>
                    <a:pt x="94" y="200"/>
                  </a:lnTo>
                  <a:lnTo>
                    <a:pt x="74" y="216"/>
                  </a:lnTo>
                  <a:lnTo>
                    <a:pt x="57" y="231"/>
                  </a:lnTo>
                  <a:lnTo>
                    <a:pt x="45" y="242"/>
                  </a:lnTo>
                  <a:lnTo>
                    <a:pt x="39" y="248"/>
                  </a:lnTo>
                  <a:lnTo>
                    <a:pt x="13" y="267"/>
                  </a:lnTo>
                  <a:lnTo>
                    <a:pt x="11" y="270"/>
                  </a:lnTo>
                  <a:lnTo>
                    <a:pt x="7" y="277"/>
                  </a:lnTo>
                  <a:lnTo>
                    <a:pt x="5" y="281"/>
                  </a:lnTo>
                  <a:lnTo>
                    <a:pt x="3" y="287"/>
                  </a:lnTo>
                  <a:lnTo>
                    <a:pt x="2" y="290"/>
                  </a:lnTo>
                  <a:lnTo>
                    <a:pt x="1" y="293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0" y="301"/>
                  </a:lnTo>
                  <a:lnTo>
                    <a:pt x="0" y="304"/>
                  </a:lnTo>
                  <a:lnTo>
                    <a:pt x="1" y="307"/>
                  </a:lnTo>
                  <a:lnTo>
                    <a:pt x="2" y="310"/>
                  </a:lnTo>
                  <a:lnTo>
                    <a:pt x="2" y="311"/>
                  </a:lnTo>
                  <a:lnTo>
                    <a:pt x="3" y="312"/>
                  </a:lnTo>
                  <a:lnTo>
                    <a:pt x="4" y="312"/>
                  </a:lnTo>
                  <a:lnTo>
                    <a:pt x="4" y="313"/>
                  </a:lnTo>
                  <a:lnTo>
                    <a:pt x="6" y="315"/>
                  </a:lnTo>
                  <a:lnTo>
                    <a:pt x="8" y="316"/>
                  </a:lnTo>
                  <a:lnTo>
                    <a:pt x="10" y="317"/>
                  </a:lnTo>
                  <a:lnTo>
                    <a:pt x="12" y="319"/>
                  </a:lnTo>
                  <a:lnTo>
                    <a:pt x="16" y="321"/>
                  </a:lnTo>
                  <a:lnTo>
                    <a:pt x="22" y="321"/>
                  </a:lnTo>
                  <a:lnTo>
                    <a:pt x="25" y="321"/>
                  </a:lnTo>
                  <a:lnTo>
                    <a:pt x="28" y="320"/>
                  </a:lnTo>
                  <a:lnTo>
                    <a:pt x="31" y="320"/>
                  </a:lnTo>
                  <a:lnTo>
                    <a:pt x="34" y="319"/>
                  </a:lnTo>
                  <a:lnTo>
                    <a:pt x="37" y="318"/>
                  </a:lnTo>
                  <a:lnTo>
                    <a:pt x="40" y="316"/>
                  </a:lnTo>
                  <a:lnTo>
                    <a:pt x="44" y="315"/>
                  </a:lnTo>
                  <a:lnTo>
                    <a:pt x="47" y="313"/>
                  </a:lnTo>
                  <a:lnTo>
                    <a:pt x="53" y="310"/>
                  </a:lnTo>
                  <a:lnTo>
                    <a:pt x="58" y="307"/>
                  </a:lnTo>
                  <a:lnTo>
                    <a:pt x="61" y="306"/>
                  </a:lnTo>
                  <a:lnTo>
                    <a:pt x="64" y="306"/>
                  </a:lnTo>
                  <a:lnTo>
                    <a:pt x="66" y="305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5"/>
                  </a:lnTo>
                  <a:lnTo>
                    <a:pt x="78" y="305"/>
                  </a:lnTo>
                  <a:lnTo>
                    <a:pt x="80" y="306"/>
                  </a:lnTo>
                  <a:lnTo>
                    <a:pt x="82" y="307"/>
                  </a:lnTo>
                  <a:lnTo>
                    <a:pt x="84" y="308"/>
                  </a:lnTo>
                  <a:lnTo>
                    <a:pt x="87" y="310"/>
                  </a:lnTo>
                  <a:lnTo>
                    <a:pt x="89" y="312"/>
                  </a:lnTo>
                  <a:lnTo>
                    <a:pt x="92" y="313"/>
                  </a:lnTo>
                  <a:lnTo>
                    <a:pt x="96" y="314"/>
                  </a:lnTo>
                  <a:lnTo>
                    <a:pt x="100" y="315"/>
                  </a:lnTo>
                  <a:lnTo>
                    <a:pt x="104" y="315"/>
                  </a:lnTo>
                  <a:lnTo>
                    <a:pt x="109" y="314"/>
                  </a:lnTo>
                  <a:lnTo>
                    <a:pt x="119" y="312"/>
                  </a:lnTo>
                  <a:lnTo>
                    <a:pt x="130" y="308"/>
                  </a:lnTo>
                  <a:lnTo>
                    <a:pt x="143" y="302"/>
                  </a:lnTo>
                  <a:lnTo>
                    <a:pt x="170" y="287"/>
                  </a:lnTo>
                  <a:lnTo>
                    <a:pt x="199" y="269"/>
                  </a:lnTo>
                  <a:lnTo>
                    <a:pt x="229" y="249"/>
                  </a:lnTo>
                  <a:lnTo>
                    <a:pt x="284" y="208"/>
                  </a:lnTo>
                  <a:lnTo>
                    <a:pt x="287" y="205"/>
                  </a:lnTo>
                  <a:lnTo>
                    <a:pt x="332" y="177"/>
                  </a:lnTo>
                  <a:lnTo>
                    <a:pt x="332" y="177"/>
                  </a:lnTo>
                  <a:lnTo>
                    <a:pt x="333" y="177"/>
                  </a:lnTo>
                  <a:lnTo>
                    <a:pt x="333" y="177"/>
                  </a:lnTo>
                  <a:lnTo>
                    <a:pt x="333" y="176"/>
                  </a:lnTo>
                  <a:lnTo>
                    <a:pt x="334" y="176"/>
                  </a:lnTo>
                  <a:lnTo>
                    <a:pt x="334" y="176"/>
                  </a:lnTo>
                  <a:lnTo>
                    <a:pt x="335" y="175"/>
                  </a:lnTo>
                  <a:lnTo>
                    <a:pt x="335" y="175"/>
                  </a:lnTo>
                  <a:lnTo>
                    <a:pt x="336" y="175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7" y="174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389" y="154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2" y="152"/>
                  </a:lnTo>
                  <a:lnTo>
                    <a:pt x="392" y="152"/>
                  </a:lnTo>
                  <a:lnTo>
                    <a:pt x="398" y="150"/>
                  </a:lnTo>
                  <a:lnTo>
                    <a:pt x="405" y="148"/>
                  </a:lnTo>
                  <a:lnTo>
                    <a:pt x="413" y="146"/>
                  </a:lnTo>
                  <a:lnTo>
                    <a:pt x="422" y="142"/>
                  </a:lnTo>
                  <a:lnTo>
                    <a:pt x="426" y="140"/>
                  </a:lnTo>
                  <a:lnTo>
                    <a:pt x="430" y="138"/>
                  </a:lnTo>
                  <a:lnTo>
                    <a:pt x="434" y="135"/>
                  </a:lnTo>
                  <a:lnTo>
                    <a:pt x="438" y="132"/>
                  </a:lnTo>
                  <a:lnTo>
                    <a:pt x="442" y="129"/>
                  </a:lnTo>
                  <a:lnTo>
                    <a:pt x="445" y="126"/>
                  </a:lnTo>
                  <a:lnTo>
                    <a:pt x="448" y="122"/>
                  </a:lnTo>
                  <a:lnTo>
                    <a:pt x="451" y="118"/>
                  </a:lnTo>
                  <a:lnTo>
                    <a:pt x="452" y="115"/>
                  </a:lnTo>
                  <a:lnTo>
                    <a:pt x="453" y="113"/>
                  </a:lnTo>
                  <a:lnTo>
                    <a:pt x="453" y="111"/>
                  </a:lnTo>
                  <a:lnTo>
                    <a:pt x="454" y="110"/>
                  </a:lnTo>
                  <a:lnTo>
                    <a:pt x="454" y="108"/>
                  </a:lnTo>
                  <a:lnTo>
                    <a:pt x="455" y="107"/>
                  </a:lnTo>
                  <a:lnTo>
                    <a:pt x="455" y="105"/>
                  </a:lnTo>
                  <a:lnTo>
                    <a:pt x="455" y="102"/>
                  </a:lnTo>
                  <a:lnTo>
                    <a:pt x="455" y="99"/>
                  </a:lnTo>
                  <a:lnTo>
                    <a:pt x="454" y="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4327016" y="3401248"/>
              <a:ext cx="157320" cy="105840"/>
            </a:xfrm>
            <a:custGeom>
              <a:avLst/>
              <a:gdLst/>
              <a:ahLst/>
              <a:cxnLst/>
              <a:rect l="l" t="t" r="r" b="b"/>
              <a:pathLst>
                <a:path w="438" h="295" extrusionOk="0">
                  <a:moveTo>
                    <a:pt x="345" y="278"/>
                  </a:moveTo>
                  <a:lnTo>
                    <a:pt x="347" y="280"/>
                  </a:lnTo>
                  <a:lnTo>
                    <a:pt x="348" y="281"/>
                  </a:lnTo>
                  <a:lnTo>
                    <a:pt x="350" y="283"/>
                  </a:lnTo>
                  <a:lnTo>
                    <a:pt x="352" y="285"/>
                  </a:lnTo>
                  <a:lnTo>
                    <a:pt x="355" y="286"/>
                  </a:lnTo>
                  <a:lnTo>
                    <a:pt x="357" y="288"/>
                  </a:lnTo>
                  <a:lnTo>
                    <a:pt x="360" y="289"/>
                  </a:lnTo>
                  <a:lnTo>
                    <a:pt x="362" y="290"/>
                  </a:lnTo>
                  <a:lnTo>
                    <a:pt x="368" y="292"/>
                  </a:lnTo>
                  <a:lnTo>
                    <a:pt x="373" y="293"/>
                  </a:lnTo>
                  <a:lnTo>
                    <a:pt x="379" y="294"/>
                  </a:lnTo>
                  <a:lnTo>
                    <a:pt x="381" y="294"/>
                  </a:lnTo>
                  <a:lnTo>
                    <a:pt x="384" y="295"/>
                  </a:lnTo>
                  <a:lnTo>
                    <a:pt x="392" y="294"/>
                  </a:lnTo>
                  <a:lnTo>
                    <a:pt x="400" y="293"/>
                  </a:lnTo>
                  <a:lnTo>
                    <a:pt x="408" y="292"/>
                  </a:lnTo>
                  <a:lnTo>
                    <a:pt x="414" y="290"/>
                  </a:lnTo>
                  <a:lnTo>
                    <a:pt x="425" y="287"/>
                  </a:lnTo>
                  <a:lnTo>
                    <a:pt x="429" y="286"/>
                  </a:lnTo>
                  <a:lnTo>
                    <a:pt x="431" y="286"/>
                  </a:lnTo>
                  <a:lnTo>
                    <a:pt x="432" y="286"/>
                  </a:lnTo>
                  <a:lnTo>
                    <a:pt x="433" y="285"/>
                  </a:lnTo>
                  <a:lnTo>
                    <a:pt x="434" y="284"/>
                  </a:lnTo>
                  <a:lnTo>
                    <a:pt x="435" y="283"/>
                  </a:lnTo>
                  <a:lnTo>
                    <a:pt x="436" y="282"/>
                  </a:lnTo>
                  <a:lnTo>
                    <a:pt x="437" y="281"/>
                  </a:lnTo>
                  <a:lnTo>
                    <a:pt x="437" y="281"/>
                  </a:lnTo>
                  <a:lnTo>
                    <a:pt x="437" y="280"/>
                  </a:lnTo>
                  <a:lnTo>
                    <a:pt x="437" y="280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78"/>
                  </a:lnTo>
                  <a:lnTo>
                    <a:pt x="438" y="278"/>
                  </a:lnTo>
                  <a:lnTo>
                    <a:pt x="438" y="247"/>
                  </a:lnTo>
                  <a:lnTo>
                    <a:pt x="438" y="246"/>
                  </a:lnTo>
                  <a:lnTo>
                    <a:pt x="438" y="245"/>
                  </a:lnTo>
                  <a:lnTo>
                    <a:pt x="438" y="245"/>
                  </a:lnTo>
                  <a:lnTo>
                    <a:pt x="437" y="244"/>
                  </a:lnTo>
                  <a:lnTo>
                    <a:pt x="437" y="243"/>
                  </a:lnTo>
                  <a:lnTo>
                    <a:pt x="437" y="242"/>
                  </a:lnTo>
                  <a:lnTo>
                    <a:pt x="437" y="242"/>
                  </a:lnTo>
                  <a:lnTo>
                    <a:pt x="436" y="241"/>
                  </a:lnTo>
                  <a:lnTo>
                    <a:pt x="436" y="240"/>
                  </a:lnTo>
                  <a:lnTo>
                    <a:pt x="435" y="240"/>
                  </a:lnTo>
                  <a:lnTo>
                    <a:pt x="435" y="239"/>
                  </a:lnTo>
                  <a:lnTo>
                    <a:pt x="434" y="239"/>
                  </a:lnTo>
                  <a:lnTo>
                    <a:pt x="434" y="238"/>
                  </a:lnTo>
                  <a:lnTo>
                    <a:pt x="433" y="238"/>
                  </a:lnTo>
                  <a:lnTo>
                    <a:pt x="433" y="238"/>
                  </a:lnTo>
                  <a:lnTo>
                    <a:pt x="433" y="238"/>
                  </a:lnTo>
                  <a:lnTo>
                    <a:pt x="432" y="238"/>
                  </a:lnTo>
                  <a:lnTo>
                    <a:pt x="432" y="238"/>
                  </a:lnTo>
                  <a:lnTo>
                    <a:pt x="431" y="237"/>
                  </a:lnTo>
                  <a:lnTo>
                    <a:pt x="431" y="237"/>
                  </a:lnTo>
                  <a:lnTo>
                    <a:pt x="430" y="237"/>
                  </a:lnTo>
                  <a:lnTo>
                    <a:pt x="430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8" y="236"/>
                  </a:lnTo>
                  <a:lnTo>
                    <a:pt x="427" y="236"/>
                  </a:lnTo>
                  <a:lnTo>
                    <a:pt x="427" y="236"/>
                  </a:lnTo>
                  <a:lnTo>
                    <a:pt x="426" y="236"/>
                  </a:lnTo>
                  <a:lnTo>
                    <a:pt x="425" y="236"/>
                  </a:lnTo>
                  <a:lnTo>
                    <a:pt x="424" y="236"/>
                  </a:lnTo>
                  <a:lnTo>
                    <a:pt x="423" y="237"/>
                  </a:lnTo>
                  <a:lnTo>
                    <a:pt x="421" y="238"/>
                  </a:lnTo>
                  <a:lnTo>
                    <a:pt x="421" y="238"/>
                  </a:lnTo>
                  <a:lnTo>
                    <a:pt x="420" y="238"/>
                  </a:lnTo>
                  <a:lnTo>
                    <a:pt x="419" y="239"/>
                  </a:lnTo>
                  <a:lnTo>
                    <a:pt x="418" y="239"/>
                  </a:lnTo>
                  <a:lnTo>
                    <a:pt x="417" y="240"/>
                  </a:lnTo>
                  <a:lnTo>
                    <a:pt x="415" y="240"/>
                  </a:lnTo>
                  <a:lnTo>
                    <a:pt x="413" y="240"/>
                  </a:lnTo>
                  <a:lnTo>
                    <a:pt x="411" y="241"/>
                  </a:lnTo>
                  <a:lnTo>
                    <a:pt x="409" y="241"/>
                  </a:lnTo>
                  <a:lnTo>
                    <a:pt x="407" y="241"/>
                  </a:lnTo>
                  <a:lnTo>
                    <a:pt x="405" y="241"/>
                  </a:lnTo>
                  <a:lnTo>
                    <a:pt x="403" y="241"/>
                  </a:lnTo>
                  <a:lnTo>
                    <a:pt x="401" y="241"/>
                  </a:lnTo>
                  <a:lnTo>
                    <a:pt x="399" y="240"/>
                  </a:lnTo>
                  <a:lnTo>
                    <a:pt x="398" y="239"/>
                  </a:lnTo>
                  <a:lnTo>
                    <a:pt x="396" y="239"/>
                  </a:lnTo>
                  <a:lnTo>
                    <a:pt x="396" y="238"/>
                  </a:lnTo>
                  <a:lnTo>
                    <a:pt x="395" y="238"/>
                  </a:lnTo>
                  <a:lnTo>
                    <a:pt x="395" y="237"/>
                  </a:lnTo>
                  <a:lnTo>
                    <a:pt x="395" y="236"/>
                  </a:lnTo>
                  <a:lnTo>
                    <a:pt x="396" y="235"/>
                  </a:lnTo>
                  <a:lnTo>
                    <a:pt x="396" y="233"/>
                  </a:lnTo>
                  <a:lnTo>
                    <a:pt x="397" y="231"/>
                  </a:lnTo>
                  <a:lnTo>
                    <a:pt x="398" y="229"/>
                  </a:lnTo>
                  <a:lnTo>
                    <a:pt x="399" y="227"/>
                  </a:lnTo>
                  <a:lnTo>
                    <a:pt x="399" y="226"/>
                  </a:lnTo>
                  <a:lnTo>
                    <a:pt x="400" y="225"/>
                  </a:lnTo>
                  <a:lnTo>
                    <a:pt x="400" y="224"/>
                  </a:lnTo>
                  <a:lnTo>
                    <a:pt x="401" y="224"/>
                  </a:lnTo>
                  <a:lnTo>
                    <a:pt x="404" y="216"/>
                  </a:lnTo>
                  <a:lnTo>
                    <a:pt x="407" y="207"/>
                  </a:lnTo>
                  <a:lnTo>
                    <a:pt x="409" y="202"/>
                  </a:lnTo>
                  <a:lnTo>
                    <a:pt x="410" y="198"/>
                  </a:lnTo>
                  <a:lnTo>
                    <a:pt x="411" y="193"/>
                  </a:lnTo>
                  <a:lnTo>
                    <a:pt x="411" y="187"/>
                  </a:lnTo>
                  <a:lnTo>
                    <a:pt x="411" y="182"/>
                  </a:lnTo>
                  <a:lnTo>
                    <a:pt x="410" y="177"/>
                  </a:lnTo>
                  <a:lnTo>
                    <a:pt x="409" y="171"/>
                  </a:lnTo>
                  <a:lnTo>
                    <a:pt x="407" y="166"/>
                  </a:lnTo>
                  <a:lnTo>
                    <a:pt x="405" y="161"/>
                  </a:lnTo>
                  <a:lnTo>
                    <a:pt x="402" y="155"/>
                  </a:lnTo>
                  <a:lnTo>
                    <a:pt x="398" y="150"/>
                  </a:lnTo>
                  <a:lnTo>
                    <a:pt x="393" y="145"/>
                  </a:lnTo>
                  <a:lnTo>
                    <a:pt x="385" y="137"/>
                  </a:lnTo>
                  <a:lnTo>
                    <a:pt x="376" y="130"/>
                  </a:lnTo>
                  <a:lnTo>
                    <a:pt x="353" y="115"/>
                  </a:lnTo>
                  <a:lnTo>
                    <a:pt x="328" y="101"/>
                  </a:lnTo>
                  <a:lnTo>
                    <a:pt x="300" y="88"/>
                  </a:lnTo>
                  <a:lnTo>
                    <a:pt x="273" y="76"/>
                  </a:lnTo>
                  <a:lnTo>
                    <a:pt x="248" y="67"/>
                  </a:lnTo>
                  <a:lnTo>
                    <a:pt x="227" y="59"/>
                  </a:lnTo>
                  <a:lnTo>
                    <a:pt x="212" y="55"/>
                  </a:lnTo>
                  <a:lnTo>
                    <a:pt x="206" y="53"/>
                  </a:lnTo>
                  <a:lnTo>
                    <a:pt x="201" y="53"/>
                  </a:lnTo>
                  <a:lnTo>
                    <a:pt x="195" y="53"/>
                  </a:lnTo>
                  <a:lnTo>
                    <a:pt x="190" y="54"/>
                  </a:lnTo>
                  <a:lnTo>
                    <a:pt x="186" y="55"/>
                  </a:lnTo>
                  <a:lnTo>
                    <a:pt x="181" y="57"/>
                  </a:lnTo>
                  <a:lnTo>
                    <a:pt x="177" y="59"/>
                  </a:lnTo>
                  <a:lnTo>
                    <a:pt x="173" y="62"/>
                  </a:lnTo>
                  <a:lnTo>
                    <a:pt x="169" y="64"/>
                  </a:lnTo>
                  <a:lnTo>
                    <a:pt x="166" y="67"/>
                  </a:lnTo>
                  <a:lnTo>
                    <a:pt x="160" y="72"/>
                  </a:lnTo>
                  <a:lnTo>
                    <a:pt x="153" y="80"/>
                  </a:lnTo>
                  <a:lnTo>
                    <a:pt x="147" y="83"/>
                  </a:lnTo>
                  <a:lnTo>
                    <a:pt x="143" y="84"/>
                  </a:lnTo>
                  <a:lnTo>
                    <a:pt x="141" y="85"/>
                  </a:lnTo>
                  <a:lnTo>
                    <a:pt x="139" y="85"/>
                  </a:lnTo>
                  <a:lnTo>
                    <a:pt x="137" y="86"/>
                  </a:lnTo>
                  <a:lnTo>
                    <a:pt x="135" y="86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8" y="84"/>
                  </a:lnTo>
                  <a:lnTo>
                    <a:pt x="126" y="83"/>
                  </a:lnTo>
                  <a:lnTo>
                    <a:pt x="124" y="82"/>
                  </a:lnTo>
                  <a:lnTo>
                    <a:pt x="122" y="80"/>
                  </a:lnTo>
                  <a:lnTo>
                    <a:pt x="121" y="79"/>
                  </a:lnTo>
                  <a:lnTo>
                    <a:pt x="120" y="78"/>
                  </a:lnTo>
                  <a:lnTo>
                    <a:pt x="119" y="77"/>
                  </a:lnTo>
                  <a:lnTo>
                    <a:pt x="119" y="76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8" y="73"/>
                  </a:lnTo>
                  <a:lnTo>
                    <a:pt x="118" y="73"/>
                  </a:lnTo>
                  <a:lnTo>
                    <a:pt x="118" y="72"/>
                  </a:lnTo>
                  <a:lnTo>
                    <a:pt x="118" y="71"/>
                  </a:lnTo>
                  <a:lnTo>
                    <a:pt x="119" y="70"/>
                  </a:lnTo>
                  <a:lnTo>
                    <a:pt x="119" y="69"/>
                  </a:lnTo>
                  <a:lnTo>
                    <a:pt x="120" y="67"/>
                  </a:lnTo>
                  <a:lnTo>
                    <a:pt x="122" y="64"/>
                  </a:lnTo>
                  <a:lnTo>
                    <a:pt x="125" y="61"/>
                  </a:lnTo>
                  <a:lnTo>
                    <a:pt x="127" y="57"/>
                  </a:lnTo>
                  <a:lnTo>
                    <a:pt x="128" y="54"/>
                  </a:lnTo>
                  <a:lnTo>
                    <a:pt x="130" y="51"/>
                  </a:lnTo>
                  <a:lnTo>
                    <a:pt x="130" y="48"/>
                  </a:lnTo>
                  <a:lnTo>
                    <a:pt x="131" y="46"/>
                  </a:lnTo>
                  <a:lnTo>
                    <a:pt x="131" y="44"/>
                  </a:lnTo>
                  <a:lnTo>
                    <a:pt x="131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1" y="38"/>
                  </a:lnTo>
                  <a:lnTo>
                    <a:pt x="130" y="36"/>
                  </a:lnTo>
                  <a:lnTo>
                    <a:pt x="130" y="35"/>
                  </a:lnTo>
                  <a:lnTo>
                    <a:pt x="129" y="32"/>
                  </a:lnTo>
                  <a:lnTo>
                    <a:pt x="127" y="30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16" y="18"/>
                  </a:lnTo>
                  <a:lnTo>
                    <a:pt x="112" y="15"/>
                  </a:lnTo>
                  <a:lnTo>
                    <a:pt x="108" y="12"/>
                  </a:lnTo>
                  <a:lnTo>
                    <a:pt x="104" y="9"/>
                  </a:lnTo>
                  <a:lnTo>
                    <a:pt x="100" y="6"/>
                  </a:lnTo>
                  <a:lnTo>
                    <a:pt x="96" y="4"/>
                  </a:lnTo>
                  <a:lnTo>
                    <a:pt x="91" y="2"/>
                  </a:lnTo>
                  <a:lnTo>
                    <a:pt x="87" y="1"/>
                  </a:lnTo>
                  <a:lnTo>
                    <a:pt x="83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7" y="3"/>
                  </a:lnTo>
                  <a:lnTo>
                    <a:pt x="57" y="8"/>
                  </a:lnTo>
                  <a:lnTo>
                    <a:pt x="44" y="15"/>
                  </a:lnTo>
                  <a:lnTo>
                    <a:pt x="32" y="23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3" y="58"/>
                  </a:lnTo>
                  <a:lnTo>
                    <a:pt x="1" y="61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1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1"/>
                  </a:lnTo>
                  <a:lnTo>
                    <a:pt x="13" y="104"/>
                  </a:lnTo>
                  <a:lnTo>
                    <a:pt x="16" y="107"/>
                  </a:lnTo>
                  <a:lnTo>
                    <a:pt x="19" y="110"/>
                  </a:lnTo>
                  <a:lnTo>
                    <a:pt x="23" y="112"/>
                  </a:lnTo>
                  <a:lnTo>
                    <a:pt x="27" y="115"/>
                  </a:lnTo>
                  <a:lnTo>
                    <a:pt x="31" y="117"/>
                  </a:lnTo>
                  <a:lnTo>
                    <a:pt x="35" y="118"/>
                  </a:lnTo>
                  <a:lnTo>
                    <a:pt x="40" y="120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5" y="121"/>
                  </a:lnTo>
                  <a:lnTo>
                    <a:pt x="46" y="121"/>
                  </a:lnTo>
                  <a:lnTo>
                    <a:pt x="48" y="121"/>
                  </a:lnTo>
                  <a:lnTo>
                    <a:pt x="49" y="121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9" y="119"/>
                  </a:lnTo>
                  <a:lnTo>
                    <a:pt x="65" y="117"/>
                  </a:lnTo>
                  <a:lnTo>
                    <a:pt x="67" y="116"/>
                  </a:lnTo>
                  <a:lnTo>
                    <a:pt x="69" y="116"/>
                  </a:lnTo>
                  <a:lnTo>
                    <a:pt x="72" y="115"/>
                  </a:lnTo>
                  <a:lnTo>
                    <a:pt x="74" y="115"/>
                  </a:lnTo>
                  <a:lnTo>
                    <a:pt x="76" y="115"/>
                  </a:lnTo>
                  <a:lnTo>
                    <a:pt x="78" y="116"/>
                  </a:lnTo>
                  <a:lnTo>
                    <a:pt x="80" y="116"/>
                  </a:lnTo>
                  <a:lnTo>
                    <a:pt x="82" y="116"/>
                  </a:lnTo>
                  <a:lnTo>
                    <a:pt x="87" y="117"/>
                  </a:lnTo>
                  <a:lnTo>
                    <a:pt x="91" y="119"/>
                  </a:lnTo>
                  <a:lnTo>
                    <a:pt x="95" y="120"/>
                  </a:lnTo>
                  <a:lnTo>
                    <a:pt x="99" y="123"/>
                  </a:lnTo>
                  <a:lnTo>
                    <a:pt x="133" y="148"/>
                  </a:lnTo>
                  <a:lnTo>
                    <a:pt x="134" y="148"/>
                  </a:lnTo>
                  <a:lnTo>
                    <a:pt x="134" y="148"/>
                  </a:lnTo>
                  <a:lnTo>
                    <a:pt x="134" y="148"/>
                  </a:lnTo>
                  <a:lnTo>
                    <a:pt x="135" y="148"/>
                  </a:lnTo>
                  <a:lnTo>
                    <a:pt x="135" y="148"/>
                  </a:lnTo>
                  <a:lnTo>
                    <a:pt x="135" y="149"/>
                  </a:lnTo>
                  <a:lnTo>
                    <a:pt x="136" y="149"/>
                  </a:lnTo>
                  <a:lnTo>
                    <a:pt x="137" y="150"/>
                  </a:lnTo>
                  <a:lnTo>
                    <a:pt x="137" y="150"/>
                  </a:lnTo>
                  <a:lnTo>
                    <a:pt x="137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1"/>
                  </a:lnTo>
                  <a:lnTo>
                    <a:pt x="139" y="151"/>
                  </a:lnTo>
                  <a:lnTo>
                    <a:pt x="184" y="176"/>
                  </a:lnTo>
                  <a:lnTo>
                    <a:pt x="186" y="17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7" y="179"/>
                  </a:lnTo>
                  <a:lnTo>
                    <a:pt x="187" y="179"/>
                  </a:lnTo>
                  <a:lnTo>
                    <a:pt x="187" y="179"/>
                  </a:lnTo>
                  <a:lnTo>
                    <a:pt x="187" y="179"/>
                  </a:lnTo>
                  <a:lnTo>
                    <a:pt x="187" y="180"/>
                  </a:lnTo>
                  <a:lnTo>
                    <a:pt x="187" y="181"/>
                  </a:lnTo>
                  <a:lnTo>
                    <a:pt x="187" y="182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6" y="182"/>
                  </a:lnTo>
                  <a:lnTo>
                    <a:pt x="156" y="182"/>
                  </a:lnTo>
                  <a:lnTo>
                    <a:pt x="155" y="183"/>
                  </a:lnTo>
                  <a:lnTo>
                    <a:pt x="154" y="184"/>
                  </a:lnTo>
                  <a:lnTo>
                    <a:pt x="150" y="188"/>
                  </a:lnTo>
                  <a:lnTo>
                    <a:pt x="149" y="188"/>
                  </a:lnTo>
                  <a:lnTo>
                    <a:pt x="148" y="189"/>
                  </a:lnTo>
                  <a:lnTo>
                    <a:pt x="147" y="191"/>
                  </a:lnTo>
                  <a:lnTo>
                    <a:pt x="146" y="192"/>
                  </a:lnTo>
                  <a:lnTo>
                    <a:pt x="144" y="197"/>
                  </a:lnTo>
                  <a:lnTo>
                    <a:pt x="142" y="199"/>
                  </a:lnTo>
                  <a:lnTo>
                    <a:pt x="141" y="202"/>
                  </a:lnTo>
                  <a:lnTo>
                    <a:pt x="140" y="206"/>
                  </a:lnTo>
                  <a:lnTo>
                    <a:pt x="139" y="209"/>
                  </a:lnTo>
                  <a:lnTo>
                    <a:pt x="138" y="212"/>
                  </a:lnTo>
                  <a:lnTo>
                    <a:pt x="138" y="216"/>
                  </a:lnTo>
                  <a:lnTo>
                    <a:pt x="138" y="220"/>
                  </a:lnTo>
                  <a:lnTo>
                    <a:pt x="138" y="224"/>
                  </a:lnTo>
                  <a:lnTo>
                    <a:pt x="138" y="228"/>
                  </a:lnTo>
                  <a:lnTo>
                    <a:pt x="139" y="233"/>
                  </a:lnTo>
                  <a:lnTo>
                    <a:pt x="140" y="236"/>
                  </a:lnTo>
                  <a:lnTo>
                    <a:pt x="141" y="239"/>
                  </a:lnTo>
                  <a:lnTo>
                    <a:pt x="142" y="242"/>
                  </a:lnTo>
                  <a:lnTo>
                    <a:pt x="143" y="245"/>
                  </a:lnTo>
                  <a:lnTo>
                    <a:pt x="144" y="246"/>
                  </a:lnTo>
                  <a:lnTo>
                    <a:pt x="145" y="247"/>
                  </a:lnTo>
                  <a:lnTo>
                    <a:pt x="146" y="249"/>
                  </a:lnTo>
                  <a:lnTo>
                    <a:pt x="147" y="250"/>
                  </a:lnTo>
                  <a:lnTo>
                    <a:pt x="149" y="251"/>
                  </a:lnTo>
                  <a:lnTo>
                    <a:pt x="150" y="252"/>
                  </a:lnTo>
                  <a:lnTo>
                    <a:pt x="151" y="254"/>
                  </a:lnTo>
                  <a:lnTo>
                    <a:pt x="153" y="255"/>
                  </a:lnTo>
                  <a:lnTo>
                    <a:pt x="156" y="256"/>
                  </a:lnTo>
                  <a:lnTo>
                    <a:pt x="159" y="257"/>
                  </a:lnTo>
                  <a:lnTo>
                    <a:pt x="166" y="260"/>
                  </a:lnTo>
                  <a:lnTo>
                    <a:pt x="173" y="261"/>
                  </a:lnTo>
                  <a:lnTo>
                    <a:pt x="181" y="262"/>
                  </a:lnTo>
                  <a:lnTo>
                    <a:pt x="190" y="263"/>
                  </a:lnTo>
                  <a:lnTo>
                    <a:pt x="199" y="263"/>
                  </a:lnTo>
                  <a:lnTo>
                    <a:pt x="217" y="262"/>
                  </a:lnTo>
                  <a:lnTo>
                    <a:pt x="235" y="260"/>
                  </a:lnTo>
                  <a:lnTo>
                    <a:pt x="251" y="257"/>
                  </a:lnTo>
                  <a:lnTo>
                    <a:pt x="263" y="254"/>
                  </a:lnTo>
                  <a:lnTo>
                    <a:pt x="268" y="253"/>
                  </a:lnTo>
                  <a:lnTo>
                    <a:pt x="271" y="252"/>
                  </a:lnTo>
                  <a:lnTo>
                    <a:pt x="272" y="252"/>
                  </a:lnTo>
                  <a:lnTo>
                    <a:pt x="272" y="251"/>
                  </a:lnTo>
                  <a:lnTo>
                    <a:pt x="273" y="251"/>
                  </a:lnTo>
                  <a:lnTo>
                    <a:pt x="273" y="251"/>
                  </a:lnTo>
                  <a:lnTo>
                    <a:pt x="274" y="251"/>
                  </a:lnTo>
                  <a:lnTo>
                    <a:pt x="274" y="251"/>
                  </a:lnTo>
                  <a:lnTo>
                    <a:pt x="275" y="250"/>
                  </a:lnTo>
                  <a:lnTo>
                    <a:pt x="275" y="250"/>
                  </a:lnTo>
                  <a:lnTo>
                    <a:pt x="277" y="249"/>
                  </a:lnTo>
                  <a:lnTo>
                    <a:pt x="278" y="249"/>
                  </a:lnTo>
                  <a:lnTo>
                    <a:pt x="279" y="248"/>
                  </a:lnTo>
                  <a:lnTo>
                    <a:pt x="280" y="247"/>
                  </a:lnTo>
                  <a:lnTo>
                    <a:pt x="281" y="245"/>
                  </a:lnTo>
                  <a:lnTo>
                    <a:pt x="283" y="242"/>
                  </a:lnTo>
                  <a:lnTo>
                    <a:pt x="286" y="237"/>
                  </a:lnTo>
                  <a:lnTo>
                    <a:pt x="290" y="231"/>
                  </a:lnTo>
                  <a:lnTo>
                    <a:pt x="295" y="225"/>
                  </a:lnTo>
                  <a:lnTo>
                    <a:pt x="298" y="222"/>
                  </a:lnTo>
                  <a:lnTo>
                    <a:pt x="301" y="219"/>
                  </a:lnTo>
                  <a:lnTo>
                    <a:pt x="304" y="216"/>
                  </a:lnTo>
                  <a:lnTo>
                    <a:pt x="308" y="214"/>
                  </a:lnTo>
                  <a:lnTo>
                    <a:pt x="312" y="211"/>
                  </a:lnTo>
                  <a:lnTo>
                    <a:pt x="316" y="210"/>
                  </a:lnTo>
                  <a:lnTo>
                    <a:pt x="322" y="207"/>
                  </a:lnTo>
                  <a:lnTo>
                    <a:pt x="325" y="206"/>
                  </a:lnTo>
                  <a:lnTo>
                    <a:pt x="327" y="206"/>
                  </a:lnTo>
                  <a:lnTo>
                    <a:pt x="329" y="205"/>
                  </a:lnTo>
                  <a:lnTo>
                    <a:pt x="330" y="204"/>
                  </a:lnTo>
                  <a:lnTo>
                    <a:pt x="331" y="204"/>
                  </a:lnTo>
                  <a:lnTo>
                    <a:pt x="331" y="203"/>
                  </a:lnTo>
                  <a:lnTo>
                    <a:pt x="332" y="203"/>
                  </a:lnTo>
                  <a:lnTo>
                    <a:pt x="333" y="202"/>
                  </a:lnTo>
                  <a:lnTo>
                    <a:pt x="333" y="202"/>
                  </a:lnTo>
                  <a:lnTo>
                    <a:pt x="334" y="201"/>
                  </a:lnTo>
                  <a:lnTo>
                    <a:pt x="334" y="201"/>
                  </a:lnTo>
                  <a:lnTo>
                    <a:pt x="335" y="200"/>
                  </a:lnTo>
                  <a:lnTo>
                    <a:pt x="335" y="200"/>
                  </a:lnTo>
                  <a:lnTo>
                    <a:pt x="336" y="200"/>
                  </a:lnTo>
                  <a:lnTo>
                    <a:pt x="336" y="199"/>
                  </a:lnTo>
                  <a:lnTo>
                    <a:pt x="337" y="199"/>
                  </a:lnTo>
                  <a:lnTo>
                    <a:pt x="337" y="199"/>
                  </a:lnTo>
                  <a:lnTo>
                    <a:pt x="338" y="199"/>
                  </a:lnTo>
                  <a:lnTo>
                    <a:pt x="339" y="199"/>
                  </a:lnTo>
                  <a:lnTo>
                    <a:pt x="340" y="19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41" y="200"/>
                  </a:lnTo>
                  <a:lnTo>
                    <a:pt x="340" y="201"/>
                  </a:lnTo>
                  <a:lnTo>
                    <a:pt x="340" y="201"/>
                  </a:lnTo>
                  <a:lnTo>
                    <a:pt x="340" y="202"/>
                  </a:lnTo>
                  <a:lnTo>
                    <a:pt x="340" y="202"/>
                  </a:lnTo>
                  <a:lnTo>
                    <a:pt x="340" y="203"/>
                  </a:lnTo>
                  <a:lnTo>
                    <a:pt x="339" y="203"/>
                  </a:lnTo>
                  <a:lnTo>
                    <a:pt x="339" y="204"/>
                  </a:lnTo>
                  <a:lnTo>
                    <a:pt x="340" y="204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6"/>
                  </a:lnTo>
                  <a:lnTo>
                    <a:pt x="340" y="206"/>
                  </a:lnTo>
                  <a:lnTo>
                    <a:pt x="340" y="206"/>
                  </a:lnTo>
                  <a:lnTo>
                    <a:pt x="341" y="207"/>
                  </a:lnTo>
                  <a:lnTo>
                    <a:pt x="342" y="208"/>
                  </a:lnTo>
                  <a:lnTo>
                    <a:pt x="342" y="208"/>
                  </a:lnTo>
                  <a:lnTo>
                    <a:pt x="343" y="209"/>
                  </a:lnTo>
                  <a:lnTo>
                    <a:pt x="344" y="209"/>
                  </a:lnTo>
                  <a:lnTo>
                    <a:pt x="345" y="209"/>
                  </a:lnTo>
                  <a:lnTo>
                    <a:pt x="346" y="209"/>
                  </a:lnTo>
                  <a:lnTo>
                    <a:pt x="347" y="210"/>
                  </a:lnTo>
                  <a:lnTo>
                    <a:pt x="347" y="212"/>
                  </a:lnTo>
                  <a:lnTo>
                    <a:pt x="347" y="214"/>
                  </a:lnTo>
                  <a:lnTo>
                    <a:pt x="346" y="216"/>
                  </a:lnTo>
                  <a:lnTo>
                    <a:pt x="346" y="218"/>
                  </a:lnTo>
                  <a:lnTo>
                    <a:pt x="344" y="223"/>
                  </a:lnTo>
                  <a:lnTo>
                    <a:pt x="342" y="230"/>
                  </a:lnTo>
                  <a:lnTo>
                    <a:pt x="341" y="231"/>
                  </a:lnTo>
                  <a:lnTo>
                    <a:pt x="340" y="233"/>
                  </a:lnTo>
                  <a:lnTo>
                    <a:pt x="339" y="235"/>
                  </a:lnTo>
                  <a:lnTo>
                    <a:pt x="338" y="238"/>
                  </a:lnTo>
                  <a:lnTo>
                    <a:pt x="337" y="240"/>
                  </a:lnTo>
                  <a:lnTo>
                    <a:pt x="337" y="243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2"/>
                  </a:lnTo>
                  <a:lnTo>
                    <a:pt x="336" y="256"/>
                  </a:lnTo>
                  <a:lnTo>
                    <a:pt x="337" y="259"/>
                  </a:lnTo>
                  <a:lnTo>
                    <a:pt x="338" y="263"/>
                  </a:lnTo>
                  <a:lnTo>
                    <a:pt x="339" y="266"/>
                  </a:lnTo>
                  <a:lnTo>
                    <a:pt x="341" y="270"/>
                  </a:lnTo>
                  <a:lnTo>
                    <a:pt x="343" y="2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3592977" y="3471447"/>
              <a:ext cx="92520" cy="146880"/>
            </a:xfrm>
            <a:custGeom>
              <a:avLst/>
              <a:gdLst/>
              <a:ahLst/>
              <a:cxnLst/>
              <a:rect l="l" t="t" r="r" b="b"/>
              <a:pathLst>
                <a:path w="258" h="409" extrusionOk="0">
                  <a:moveTo>
                    <a:pt x="225" y="0"/>
                  </a:moveTo>
                  <a:lnTo>
                    <a:pt x="221" y="0"/>
                  </a:lnTo>
                  <a:lnTo>
                    <a:pt x="217" y="0"/>
                  </a:lnTo>
                  <a:lnTo>
                    <a:pt x="214" y="1"/>
                  </a:lnTo>
                  <a:lnTo>
                    <a:pt x="210" y="1"/>
                  </a:lnTo>
                  <a:lnTo>
                    <a:pt x="207" y="2"/>
                  </a:lnTo>
                  <a:lnTo>
                    <a:pt x="203" y="3"/>
                  </a:lnTo>
                  <a:lnTo>
                    <a:pt x="197" y="6"/>
                  </a:lnTo>
                  <a:lnTo>
                    <a:pt x="192" y="9"/>
                  </a:lnTo>
                  <a:lnTo>
                    <a:pt x="187" y="12"/>
                  </a:lnTo>
                  <a:lnTo>
                    <a:pt x="184" y="14"/>
                  </a:lnTo>
                  <a:lnTo>
                    <a:pt x="183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0" y="17"/>
                  </a:lnTo>
                  <a:lnTo>
                    <a:pt x="166" y="47"/>
                  </a:lnTo>
                  <a:lnTo>
                    <a:pt x="153" y="76"/>
                  </a:lnTo>
                  <a:lnTo>
                    <a:pt x="146" y="88"/>
                  </a:lnTo>
                  <a:lnTo>
                    <a:pt x="140" y="97"/>
                  </a:lnTo>
                  <a:lnTo>
                    <a:pt x="138" y="101"/>
                  </a:lnTo>
                  <a:lnTo>
                    <a:pt x="136" y="104"/>
                  </a:lnTo>
                  <a:lnTo>
                    <a:pt x="134" y="106"/>
                  </a:lnTo>
                  <a:lnTo>
                    <a:pt x="133" y="107"/>
                  </a:lnTo>
                  <a:lnTo>
                    <a:pt x="132" y="107"/>
                  </a:lnTo>
                  <a:lnTo>
                    <a:pt x="131" y="108"/>
                  </a:lnTo>
                  <a:lnTo>
                    <a:pt x="131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2" y="107"/>
                  </a:lnTo>
                  <a:lnTo>
                    <a:pt x="117" y="106"/>
                  </a:lnTo>
                  <a:lnTo>
                    <a:pt x="113" y="105"/>
                  </a:lnTo>
                  <a:lnTo>
                    <a:pt x="108" y="103"/>
                  </a:lnTo>
                  <a:lnTo>
                    <a:pt x="104" y="101"/>
                  </a:lnTo>
                  <a:lnTo>
                    <a:pt x="101" y="99"/>
                  </a:lnTo>
                  <a:lnTo>
                    <a:pt x="92" y="96"/>
                  </a:lnTo>
                  <a:lnTo>
                    <a:pt x="84" y="93"/>
                  </a:lnTo>
                  <a:lnTo>
                    <a:pt x="76" y="91"/>
                  </a:lnTo>
                  <a:lnTo>
                    <a:pt x="69" y="90"/>
                  </a:lnTo>
                  <a:lnTo>
                    <a:pt x="65" y="90"/>
                  </a:lnTo>
                  <a:lnTo>
                    <a:pt x="62" y="89"/>
                  </a:lnTo>
                  <a:lnTo>
                    <a:pt x="59" y="89"/>
                  </a:lnTo>
                  <a:lnTo>
                    <a:pt x="55" y="90"/>
                  </a:lnTo>
                  <a:lnTo>
                    <a:pt x="52" y="90"/>
                  </a:lnTo>
                  <a:lnTo>
                    <a:pt x="49" y="91"/>
                  </a:lnTo>
                  <a:lnTo>
                    <a:pt x="47" y="92"/>
                  </a:lnTo>
                  <a:lnTo>
                    <a:pt x="44" y="93"/>
                  </a:lnTo>
                  <a:lnTo>
                    <a:pt x="42" y="95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8" y="100"/>
                  </a:lnTo>
                  <a:lnTo>
                    <a:pt x="35" y="104"/>
                  </a:lnTo>
                  <a:lnTo>
                    <a:pt x="34" y="109"/>
                  </a:lnTo>
                  <a:lnTo>
                    <a:pt x="33" y="114"/>
                  </a:lnTo>
                  <a:lnTo>
                    <a:pt x="32" y="120"/>
                  </a:lnTo>
                  <a:lnTo>
                    <a:pt x="32" y="126"/>
                  </a:lnTo>
                  <a:lnTo>
                    <a:pt x="32" y="131"/>
                  </a:lnTo>
                  <a:lnTo>
                    <a:pt x="32" y="143"/>
                  </a:lnTo>
                  <a:lnTo>
                    <a:pt x="34" y="154"/>
                  </a:lnTo>
                  <a:lnTo>
                    <a:pt x="36" y="163"/>
                  </a:lnTo>
                  <a:lnTo>
                    <a:pt x="38" y="169"/>
                  </a:lnTo>
                  <a:lnTo>
                    <a:pt x="38" y="170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4"/>
                  </a:lnTo>
                  <a:lnTo>
                    <a:pt x="41" y="175"/>
                  </a:lnTo>
                  <a:lnTo>
                    <a:pt x="44" y="178"/>
                  </a:lnTo>
                  <a:lnTo>
                    <a:pt x="51" y="186"/>
                  </a:lnTo>
                  <a:lnTo>
                    <a:pt x="60" y="197"/>
                  </a:lnTo>
                  <a:lnTo>
                    <a:pt x="65" y="203"/>
                  </a:lnTo>
                  <a:lnTo>
                    <a:pt x="70" y="209"/>
                  </a:lnTo>
                  <a:lnTo>
                    <a:pt x="70" y="212"/>
                  </a:lnTo>
                  <a:lnTo>
                    <a:pt x="69" y="213"/>
                  </a:lnTo>
                  <a:lnTo>
                    <a:pt x="68" y="214"/>
                  </a:lnTo>
                  <a:lnTo>
                    <a:pt x="66" y="217"/>
                  </a:lnTo>
                  <a:lnTo>
                    <a:pt x="63" y="219"/>
                  </a:lnTo>
                  <a:lnTo>
                    <a:pt x="60" y="222"/>
                  </a:lnTo>
                  <a:lnTo>
                    <a:pt x="57" y="224"/>
                  </a:lnTo>
                  <a:lnTo>
                    <a:pt x="53" y="226"/>
                  </a:lnTo>
                  <a:lnTo>
                    <a:pt x="50" y="228"/>
                  </a:lnTo>
                  <a:lnTo>
                    <a:pt x="47" y="229"/>
                  </a:lnTo>
                  <a:lnTo>
                    <a:pt x="40" y="234"/>
                  </a:lnTo>
                  <a:lnTo>
                    <a:pt x="34" y="238"/>
                  </a:lnTo>
                  <a:lnTo>
                    <a:pt x="28" y="243"/>
                  </a:lnTo>
                  <a:lnTo>
                    <a:pt x="21" y="249"/>
                  </a:lnTo>
                  <a:lnTo>
                    <a:pt x="18" y="253"/>
                  </a:lnTo>
                  <a:lnTo>
                    <a:pt x="14" y="257"/>
                  </a:lnTo>
                  <a:lnTo>
                    <a:pt x="11" y="261"/>
                  </a:lnTo>
                  <a:lnTo>
                    <a:pt x="9" y="265"/>
                  </a:lnTo>
                  <a:lnTo>
                    <a:pt x="7" y="270"/>
                  </a:lnTo>
                  <a:lnTo>
                    <a:pt x="5" y="274"/>
                  </a:lnTo>
                  <a:lnTo>
                    <a:pt x="3" y="279"/>
                  </a:lnTo>
                  <a:lnTo>
                    <a:pt x="2" y="284"/>
                  </a:lnTo>
                  <a:lnTo>
                    <a:pt x="1" y="289"/>
                  </a:lnTo>
                  <a:lnTo>
                    <a:pt x="1" y="295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2" y="350"/>
                  </a:lnTo>
                  <a:lnTo>
                    <a:pt x="2" y="353"/>
                  </a:lnTo>
                  <a:lnTo>
                    <a:pt x="3" y="355"/>
                  </a:lnTo>
                  <a:lnTo>
                    <a:pt x="3" y="357"/>
                  </a:lnTo>
                  <a:lnTo>
                    <a:pt x="6" y="362"/>
                  </a:lnTo>
                  <a:lnTo>
                    <a:pt x="9" y="369"/>
                  </a:lnTo>
                  <a:lnTo>
                    <a:pt x="13" y="378"/>
                  </a:lnTo>
                  <a:lnTo>
                    <a:pt x="18" y="386"/>
                  </a:lnTo>
                  <a:lnTo>
                    <a:pt x="20" y="390"/>
                  </a:lnTo>
                  <a:lnTo>
                    <a:pt x="23" y="394"/>
                  </a:lnTo>
                  <a:lnTo>
                    <a:pt x="27" y="398"/>
                  </a:lnTo>
                  <a:lnTo>
                    <a:pt x="30" y="401"/>
                  </a:lnTo>
                  <a:lnTo>
                    <a:pt x="34" y="404"/>
                  </a:lnTo>
                  <a:lnTo>
                    <a:pt x="38" y="406"/>
                  </a:lnTo>
                  <a:lnTo>
                    <a:pt x="38" y="407"/>
                  </a:lnTo>
                  <a:lnTo>
                    <a:pt x="39" y="407"/>
                  </a:lnTo>
                  <a:lnTo>
                    <a:pt x="40" y="408"/>
                  </a:lnTo>
                  <a:lnTo>
                    <a:pt x="41" y="408"/>
                  </a:lnTo>
                  <a:lnTo>
                    <a:pt x="41" y="408"/>
                  </a:lnTo>
                  <a:lnTo>
                    <a:pt x="42" y="409"/>
                  </a:lnTo>
                  <a:lnTo>
                    <a:pt x="44" y="409"/>
                  </a:lnTo>
                  <a:lnTo>
                    <a:pt x="46" y="409"/>
                  </a:lnTo>
                  <a:lnTo>
                    <a:pt x="47" y="409"/>
                  </a:lnTo>
                  <a:lnTo>
                    <a:pt x="50" y="409"/>
                  </a:lnTo>
                  <a:lnTo>
                    <a:pt x="51" y="409"/>
                  </a:lnTo>
                  <a:lnTo>
                    <a:pt x="52" y="409"/>
                  </a:lnTo>
                  <a:lnTo>
                    <a:pt x="53" y="409"/>
                  </a:lnTo>
                  <a:lnTo>
                    <a:pt x="54" y="409"/>
                  </a:lnTo>
                  <a:lnTo>
                    <a:pt x="56" y="409"/>
                  </a:lnTo>
                  <a:lnTo>
                    <a:pt x="57" y="408"/>
                  </a:lnTo>
                  <a:lnTo>
                    <a:pt x="59" y="407"/>
                  </a:lnTo>
                  <a:lnTo>
                    <a:pt x="61" y="406"/>
                  </a:lnTo>
                  <a:lnTo>
                    <a:pt x="66" y="404"/>
                  </a:lnTo>
                  <a:lnTo>
                    <a:pt x="71" y="401"/>
                  </a:lnTo>
                  <a:lnTo>
                    <a:pt x="75" y="397"/>
                  </a:lnTo>
                  <a:lnTo>
                    <a:pt x="80" y="393"/>
                  </a:lnTo>
                  <a:lnTo>
                    <a:pt x="84" y="388"/>
                  </a:lnTo>
                  <a:lnTo>
                    <a:pt x="88" y="383"/>
                  </a:lnTo>
                  <a:lnTo>
                    <a:pt x="95" y="372"/>
                  </a:lnTo>
                  <a:lnTo>
                    <a:pt x="101" y="362"/>
                  </a:lnTo>
                  <a:lnTo>
                    <a:pt x="105" y="352"/>
                  </a:lnTo>
                  <a:lnTo>
                    <a:pt x="112" y="336"/>
                  </a:lnTo>
                  <a:lnTo>
                    <a:pt x="112" y="336"/>
                  </a:lnTo>
                  <a:lnTo>
                    <a:pt x="112" y="335"/>
                  </a:lnTo>
                  <a:lnTo>
                    <a:pt x="112" y="335"/>
                  </a:lnTo>
                  <a:lnTo>
                    <a:pt x="112" y="335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3"/>
                  </a:lnTo>
                  <a:lnTo>
                    <a:pt x="114" y="333"/>
                  </a:lnTo>
                  <a:lnTo>
                    <a:pt x="114" y="332"/>
                  </a:lnTo>
                  <a:lnTo>
                    <a:pt x="114" y="332"/>
                  </a:lnTo>
                  <a:lnTo>
                    <a:pt x="115" y="332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5" y="330"/>
                  </a:lnTo>
                  <a:lnTo>
                    <a:pt x="125" y="312"/>
                  </a:lnTo>
                  <a:lnTo>
                    <a:pt x="143" y="284"/>
                  </a:lnTo>
                  <a:lnTo>
                    <a:pt x="155" y="267"/>
                  </a:lnTo>
                  <a:lnTo>
                    <a:pt x="168" y="250"/>
                  </a:lnTo>
                  <a:lnTo>
                    <a:pt x="183" y="233"/>
                  </a:lnTo>
                  <a:lnTo>
                    <a:pt x="199" y="217"/>
                  </a:lnTo>
                  <a:lnTo>
                    <a:pt x="209" y="207"/>
                  </a:lnTo>
                  <a:lnTo>
                    <a:pt x="217" y="196"/>
                  </a:lnTo>
                  <a:lnTo>
                    <a:pt x="225" y="183"/>
                  </a:lnTo>
                  <a:lnTo>
                    <a:pt x="232" y="170"/>
                  </a:lnTo>
                  <a:lnTo>
                    <a:pt x="239" y="156"/>
                  </a:lnTo>
                  <a:lnTo>
                    <a:pt x="244" y="141"/>
                  </a:lnTo>
                  <a:lnTo>
                    <a:pt x="249" y="126"/>
                  </a:lnTo>
                  <a:lnTo>
                    <a:pt x="252" y="111"/>
                  </a:lnTo>
                  <a:lnTo>
                    <a:pt x="255" y="96"/>
                  </a:lnTo>
                  <a:lnTo>
                    <a:pt x="257" y="82"/>
                  </a:lnTo>
                  <a:lnTo>
                    <a:pt x="258" y="68"/>
                  </a:lnTo>
                  <a:lnTo>
                    <a:pt x="258" y="55"/>
                  </a:lnTo>
                  <a:lnTo>
                    <a:pt x="257" y="43"/>
                  </a:lnTo>
                  <a:lnTo>
                    <a:pt x="256" y="32"/>
                  </a:lnTo>
                  <a:lnTo>
                    <a:pt x="253" y="22"/>
                  </a:lnTo>
                  <a:lnTo>
                    <a:pt x="252" y="18"/>
                  </a:lnTo>
                  <a:lnTo>
                    <a:pt x="250" y="14"/>
                  </a:lnTo>
                  <a:lnTo>
                    <a:pt x="248" y="13"/>
                  </a:lnTo>
                  <a:lnTo>
                    <a:pt x="247" y="12"/>
                  </a:lnTo>
                  <a:lnTo>
                    <a:pt x="243" y="9"/>
                  </a:lnTo>
                  <a:lnTo>
                    <a:pt x="240" y="7"/>
                  </a:lnTo>
                  <a:lnTo>
                    <a:pt x="236" y="5"/>
                  </a:lnTo>
                  <a:lnTo>
                    <a:pt x="230" y="3"/>
                  </a:lnTo>
                  <a:lnTo>
                    <a:pt x="227" y="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2308136" y="2733808"/>
              <a:ext cx="767519" cy="1086840"/>
            </a:xfrm>
            <a:custGeom>
              <a:avLst/>
              <a:gdLst/>
              <a:ahLst/>
              <a:cxnLst/>
              <a:rect l="l" t="t" r="r" b="b"/>
              <a:pathLst>
                <a:path w="2133" h="3020" extrusionOk="0">
                  <a:moveTo>
                    <a:pt x="2064" y="1843"/>
                  </a:moveTo>
                  <a:lnTo>
                    <a:pt x="2064" y="1837"/>
                  </a:lnTo>
                  <a:lnTo>
                    <a:pt x="2064" y="1834"/>
                  </a:lnTo>
                  <a:lnTo>
                    <a:pt x="2063" y="1830"/>
                  </a:lnTo>
                  <a:lnTo>
                    <a:pt x="2062" y="1826"/>
                  </a:lnTo>
                  <a:lnTo>
                    <a:pt x="2061" y="1822"/>
                  </a:lnTo>
                  <a:lnTo>
                    <a:pt x="2059" y="1818"/>
                  </a:lnTo>
                  <a:lnTo>
                    <a:pt x="2057" y="1814"/>
                  </a:lnTo>
                  <a:lnTo>
                    <a:pt x="2054" y="1810"/>
                  </a:lnTo>
                  <a:lnTo>
                    <a:pt x="2051" y="1806"/>
                  </a:lnTo>
                  <a:lnTo>
                    <a:pt x="2044" y="1798"/>
                  </a:lnTo>
                  <a:lnTo>
                    <a:pt x="2035" y="1789"/>
                  </a:lnTo>
                  <a:lnTo>
                    <a:pt x="2025" y="1781"/>
                  </a:lnTo>
                  <a:lnTo>
                    <a:pt x="2013" y="1772"/>
                  </a:lnTo>
                  <a:lnTo>
                    <a:pt x="2002" y="1766"/>
                  </a:lnTo>
                  <a:lnTo>
                    <a:pt x="1992" y="1760"/>
                  </a:lnTo>
                  <a:lnTo>
                    <a:pt x="1981" y="1756"/>
                  </a:lnTo>
                  <a:lnTo>
                    <a:pt x="1971" y="1752"/>
                  </a:lnTo>
                  <a:lnTo>
                    <a:pt x="1960" y="1750"/>
                  </a:lnTo>
                  <a:lnTo>
                    <a:pt x="1950" y="1749"/>
                  </a:lnTo>
                  <a:lnTo>
                    <a:pt x="1940" y="1748"/>
                  </a:lnTo>
                  <a:lnTo>
                    <a:pt x="1931" y="1748"/>
                  </a:lnTo>
                  <a:lnTo>
                    <a:pt x="1921" y="1748"/>
                  </a:lnTo>
                  <a:lnTo>
                    <a:pt x="1913" y="1749"/>
                  </a:lnTo>
                  <a:lnTo>
                    <a:pt x="1897" y="1752"/>
                  </a:lnTo>
                  <a:lnTo>
                    <a:pt x="1883" y="1755"/>
                  </a:lnTo>
                  <a:lnTo>
                    <a:pt x="1872" y="1758"/>
                  </a:lnTo>
                  <a:lnTo>
                    <a:pt x="1869" y="1759"/>
                  </a:lnTo>
                  <a:lnTo>
                    <a:pt x="1865" y="1760"/>
                  </a:lnTo>
                  <a:lnTo>
                    <a:pt x="1862" y="1760"/>
                  </a:lnTo>
                  <a:lnTo>
                    <a:pt x="1859" y="1761"/>
                  </a:lnTo>
                  <a:lnTo>
                    <a:pt x="1858" y="1760"/>
                  </a:lnTo>
                  <a:lnTo>
                    <a:pt x="1856" y="1760"/>
                  </a:lnTo>
                  <a:lnTo>
                    <a:pt x="1855" y="1760"/>
                  </a:lnTo>
                  <a:lnTo>
                    <a:pt x="1854" y="1760"/>
                  </a:lnTo>
                  <a:lnTo>
                    <a:pt x="1852" y="1760"/>
                  </a:lnTo>
                  <a:lnTo>
                    <a:pt x="1851" y="1759"/>
                  </a:lnTo>
                  <a:lnTo>
                    <a:pt x="1850" y="1759"/>
                  </a:lnTo>
                  <a:lnTo>
                    <a:pt x="1849" y="1758"/>
                  </a:lnTo>
                  <a:lnTo>
                    <a:pt x="1821" y="1749"/>
                  </a:lnTo>
                  <a:lnTo>
                    <a:pt x="1793" y="1739"/>
                  </a:lnTo>
                  <a:lnTo>
                    <a:pt x="1781" y="1734"/>
                  </a:lnTo>
                  <a:lnTo>
                    <a:pt x="1771" y="1728"/>
                  </a:lnTo>
                  <a:lnTo>
                    <a:pt x="1767" y="1726"/>
                  </a:lnTo>
                  <a:lnTo>
                    <a:pt x="1764" y="1724"/>
                  </a:lnTo>
                  <a:lnTo>
                    <a:pt x="1761" y="1721"/>
                  </a:lnTo>
                  <a:lnTo>
                    <a:pt x="1760" y="1720"/>
                  </a:lnTo>
                  <a:lnTo>
                    <a:pt x="1759" y="1719"/>
                  </a:lnTo>
                  <a:lnTo>
                    <a:pt x="1757" y="1716"/>
                  </a:lnTo>
                  <a:lnTo>
                    <a:pt x="1756" y="1713"/>
                  </a:lnTo>
                  <a:lnTo>
                    <a:pt x="1755" y="1710"/>
                  </a:lnTo>
                  <a:lnTo>
                    <a:pt x="1755" y="1706"/>
                  </a:lnTo>
                  <a:lnTo>
                    <a:pt x="1754" y="1699"/>
                  </a:lnTo>
                  <a:lnTo>
                    <a:pt x="1753" y="1690"/>
                  </a:lnTo>
                  <a:lnTo>
                    <a:pt x="1753" y="1681"/>
                  </a:lnTo>
                  <a:lnTo>
                    <a:pt x="1754" y="1672"/>
                  </a:lnTo>
                  <a:lnTo>
                    <a:pt x="1756" y="1654"/>
                  </a:lnTo>
                  <a:lnTo>
                    <a:pt x="1756" y="1651"/>
                  </a:lnTo>
                  <a:lnTo>
                    <a:pt x="1755" y="1648"/>
                  </a:lnTo>
                  <a:lnTo>
                    <a:pt x="1754" y="1642"/>
                  </a:lnTo>
                  <a:lnTo>
                    <a:pt x="1753" y="1635"/>
                  </a:lnTo>
                  <a:lnTo>
                    <a:pt x="1753" y="1632"/>
                  </a:lnTo>
                  <a:lnTo>
                    <a:pt x="1753" y="1629"/>
                  </a:lnTo>
                  <a:lnTo>
                    <a:pt x="1722" y="1569"/>
                  </a:lnTo>
                  <a:lnTo>
                    <a:pt x="1721" y="1569"/>
                  </a:lnTo>
                  <a:lnTo>
                    <a:pt x="1721" y="1568"/>
                  </a:lnTo>
                  <a:lnTo>
                    <a:pt x="1721" y="1568"/>
                  </a:lnTo>
                  <a:lnTo>
                    <a:pt x="1720" y="1567"/>
                  </a:lnTo>
                  <a:lnTo>
                    <a:pt x="1720" y="1567"/>
                  </a:lnTo>
                  <a:lnTo>
                    <a:pt x="1719" y="1566"/>
                  </a:lnTo>
                  <a:lnTo>
                    <a:pt x="1718" y="1566"/>
                  </a:lnTo>
                  <a:lnTo>
                    <a:pt x="1718" y="1566"/>
                  </a:lnTo>
                  <a:lnTo>
                    <a:pt x="1717" y="1565"/>
                  </a:lnTo>
                  <a:lnTo>
                    <a:pt x="1716" y="1565"/>
                  </a:lnTo>
                  <a:lnTo>
                    <a:pt x="1716" y="1565"/>
                  </a:lnTo>
                  <a:lnTo>
                    <a:pt x="1715" y="1565"/>
                  </a:lnTo>
                  <a:lnTo>
                    <a:pt x="1714" y="1564"/>
                  </a:lnTo>
                  <a:lnTo>
                    <a:pt x="1713" y="1564"/>
                  </a:lnTo>
                  <a:lnTo>
                    <a:pt x="1711" y="1564"/>
                  </a:lnTo>
                  <a:lnTo>
                    <a:pt x="1702" y="1565"/>
                  </a:lnTo>
                  <a:lnTo>
                    <a:pt x="1692" y="1566"/>
                  </a:lnTo>
                  <a:lnTo>
                    <a:pt x="1679" y="1567"/>
                  </a:lnTo>
                  <a:lnTo>
                    <a:pt x="1664" y="1566"/>
                  </a:lnTo>
                  <a:lnTo>
                    <a:pt x="1648" y="1565"/>
                  </a:lnTo>
                  <a:lnTo>
                    <a:pt x="1630" y="1563"/>
                  </a:lnTo>
                  <a:lnTo>
                    <a:pt x="1612" y="1558"/>
                  </a:lnTo>
                  <a:lnTo>
                    <a:pt x="1608" y="1557"/>
                  </a:lnTo>
                  <a:lnTo>
                    <a:pt x="1604" y="1555"/>
                  </a:lnTo>
                  <a:lnTo>
                    <a:pt x="1600" y="1554"/>
                  </a:lnTo>
                  <a:lnTo>
                    <a:pt x="1597" y="1551"/>
                  </a:lnTo>
                  <a:lnTo>
                    <a:pt x="1594" y="1549"/>
                  </a:lnTo>
                  <a:lnTo>
                    <a:pt x="1591" y="1546"/>
                  </a:lnTo>
                  <a:lnTo>
                    <a:pt x="1585" y="1540"/>
                  </a:lnTo>
                  <a:lnTo>
                    <a:pt x="1581" y="1533"/>
                  </a:lnTo>
                  <a:lnTo>
                    <a:pt x="1577" y="1526"/>
                  </a:lnTo>
                  <a:lnTo>
                    <a:pt x="1574" y="1518"/>
                  </a:lnTo>
                  <a:lnTo>
                    <a:pt x="1571" y="1511"/>
                  </a:lnTo>
                  <a:lnTo>
                    <a:pt x="1567" y="1496"/>
                  </a:lnTo>
                  <a:lnTo>
                    <a:pt x="1565" y="1483"/>
                  </a:lnTo>
                  <a:lnTo>
                    <a:pt x="1564" y="1475"/>
                  </a:lnTo>
                  <a:lnTo>
                    <a:pt x="1564" y="1471"/>
                  </a:lnTo>
                  <a:lnTo>
                    <a:pt x="1564" y="1470"/>
                  </a:lnTo>
                  <a:lnTo>
                    <a:pt x="1564" y="1469"/>
                  </a:lnTo>
                  <a:lnTo>
                    <a:pt x="1564" y="1468"/>
                  </a:lnTo>
                  <a:lnTo>
                    <a:pt x="1564" y="1468"/>
                  </a:lnTo>
                  <a:lnTo>
                    <a:pt x="1563" y="1467"/>
                  </a:lnTo>
                  <a:lnTo>
                    <a:pt x="1563" y="1467"/>
                  </a:lnTo>
                  <a:lnTo>
                    <a:pt x="1563" y="1466"/>
                  </a:lnTo>
                  <a:lnTo>
                    <a:pt x="1563" y="1466"/>
                  </a:lnTo>
                  <a:lnTo>
                    <a:pt x="1563" y="1466"/>
                  </a:lnTo>
                  <a:lnTo>
                    <a:pt x="1563" y="1466"/>
                  </a:lnTo>
                  <a:lnTo>
                    <a:pt x="1562" y="1466"/>
                  </a:lnTo>
                  <a:lnTo>
                    <a:pt x="1562" y="1466"/>
                  </a:lnTo>
                  <a:lnTo>
                    <a:pt x="1562" y="1465"/>
                  </a:lnTo>
                  <a:lnTo>
                    <a:pt x="1562" y="1465"/>
                  </a:lnTo>
                  <a:lnTo>
                    <a:pt x="1561" y="1465"/>
                  </a:lnTo>
                  <a:lnTo>
                    <a:pt x="1561" y="1465"/>
                  </a:lnTo>
                  <a:lnTo>
                    <a:pt x="1560" y="1464"/>
                  </a:lnTo>
                  <a:lnTo>
                    <a:pt x="1556" y="1461"/>
                  </a:lnTo>
                  <a:lnTo>
                    <a:pt x="1551" y="1456"/>
                  </a:lnTo>
                  <a:lnTo>
                    <a:pt x="1544" y="1451"/>
                  </a:lnTo>
                  <a:lnTo>
                    <a:pt x="1535" y="1445"/>
                  </a:lnTo>
                  <a:lnTo>
                    <a:pt x="1531" y="1443"/>
                  </a:lnTo>
                  <a:lnTo>
                    <a:pt x="1525" y="1440"/>
                  </a:lnTo>
                  <a:lnTo>
                    <a:pt x="1520" y="1438"/>
                  </a:lnTo>
                  <a:lnTo>
                    <a:pt x="1514" y="1436"/>
                  </a:lnTo>
                  <a:lnTo>
                    <a:pt x="1508" y="1435"/>
                  </a:lnTo>
                  <a:lnTo>
                    <a:pt x="1502" y="1434"/>
                  </a:lnTo>
                  <a:lnTo>
                    <a:pt x="1499" y="1434"/>
                  </a:lnTo>
                  <a:lnTo>
                    <a:pt x="1497" y="1434"/>
                  </a:lnTo>
                  <a:lnTo>
                    <a:pt x="1495" y="1433"/>
                  </a:lnTo>
                  <a:lnTo>
                    <a:pt x="1492" y="1434"/>
                  </a:lnTo>
                  <a:lnTo>
                    <a:pt x="1490" y="1434"/>
                  </a:lnTo>
                  <a:lnTo>
                    <a:pt x="1489" y="1434"/>
                  </a:lnTo>
                  <a:lnTo>
                    <a:pt x="1487" y="1435"/>
                  </a:lnTo>
                  <a:lnTo>
                    <a:pt x="1485" y="1435"/>
                  </a:lnTo>
                  <a:lnTo>
                    <a:pt x="1484" y="1436"/>
                  </a:lnTo>
                  <a:lnTo>
                    <a:pt x="1482" y="1437"/>
                  </a:lnTo>
                  <a:lnTo>
                    <a:pt x="1481" y="1438"/>
                  </a:lnTo>
                  <a:lnTo>
                    <a:pt x="1480" y="1438"/>
                  </a:lnTo>
                  <a:lnTo>
                    <a:pt x="1479" y="1439"/>
                  </a:lnTo>
                  <a:lnTo>
                    <a:pt x="1478" y="1440"/>
                  </a:lnTo>
                  <a:lnTo>
                    <a:pt x="1477" y="1441"/>
                  </a:lnTo>
                  <a:lnTo>
                    <a:pt x="1477" y="1442"/>
                  </a:lnTo>
                  <a:lnTo>
                    <a:pt x="1476" y="1446"/>
                  </a:lnTo>
                  <a:lnTo>
                    <a:pt x="1475" y="1449"/>
                  </a:lnTo>
                  <a:lnTo>
                    <a:pt x="1475" y="1450"/>
                  </a:lnTo>
                  <a:lnTo>
                    <a:pt x="1475" y="1452"/>
                  </a:lnTo>
                  <a:lnTo>
                    <a:pt x="1475" y="1453"/>
                  </a:lnTo>
                  <a:lnTo>
                    <a:pt x="1475" y="1455"/>
                  </a:lnTo>
                  <a:lnTo>
                    <a:pt x="1475" y="1456"/>
                  </a:lnTo>
                  <a:lnTo>
                    <a:pt x="1475" y="1458"/>
                  </a:lnTo>
                  <a:lnTo>
                    <a:pt x="1476" y="1459"/>
                  </a:lnTo>
                  <a:lnTo>
                    <a:pt x="1476" y="1460"/>
                  </a:lnTo>
                  <a:lnTo>
                    <a:pt x="1477" y="1462"/>
                  </a:lnTo>
                  <a:lnTo>
                    <a:pt x="1478" y="1463"/>
                  </a:lnTo>
                  <a:lnTo>
                    <a:pt x="1479" y="1464"/>
                  </a:lnTo>
                  <a:lnTo>
                    <a:pt x="1480" y="1465"/>
                  </a:lnTo>
                  <a:lnTo>
                    <a:pt x="1463" y="1468"/>
                  </a:lnTo>
                  <a:lnTo>
                    <a:pt x="1453" y="1469"/>
                  </a:lnTo>
                  <a:lnTo>
                    <a:pt x="1442" y="1469"/>
                  </a:lnTo>
                  <a:lnTo>
                    <a:pt x="1432" y="1470"/>
                  </a:lnTo>
                  <a:lnTo>
                    <a:pt x="1422" y="1469"/>
                  </a:lnTo>
                  <a:lnTo>
                    <a:pt x="1417" y="1469"/>
                  </a:lnTo>
                  <a:lnTo>
                    <a:pt x="1412" y="1468"/>
                  </a:lnTo>
                  <a:lnTo>
                    <a:pt x="1407" y="1467"/>
                  </a:lnTo>
                  <a:lnTo>
                    <a:pt x="1403" y="1465"/>
                  </a:lnTo>
                  <a:lnTo>
                    <a:pt x="1398" y="1463"/>
                  </a:lnTo>
                  <a:lnTo>
                    <a:pt x="1395" y="1461"/>
                  </a:lnTo>
                  <a:lnTo>
                    <a:pt x="1393" y="1460"/>
                  </a:lnTo>
                  <a:lnTo>
                    <a:pt x="1392" y="1460"/>
                  </a:lnTo>
                  <a:lnTo>
                    <a:pt x="1391" y="1459"/>
                  </a:lnTo>
                  <a:lnTo>
                    <a:pt x="1391" y="1458"/>
                  </a:lnTo>
                  <a:lnTo>
                    <a:pt x="1390" y="1457"/>
                  </a:lnTo>
                  <a:lnTo>
                    <a:pt x="1390" y="1456"/>
                  </a:lnTo>
                  <a:lnTo>
                    <a:pt x="1389" y="1456"/>
                  </a:lnTo>
                  <a:lnTo>
                    <a:pt x="1389" y="1455"/>
                  </a:lnTo>
                  <a:lnTo>
                    <a:pt x="1389" y="1454"/>
                  </a:lnTo>
                  <a:lnTo>
                    <a:pt x="1389" y="1453"/>
                  </a:lnTo>
                  <a:lnTo>
                    <a:pt x="1389" y="1451"/>
                  </a:lnTo>
                  <a:lnTo>
                    <a:pt x="1389" y="1448"/>
                  </a:lnTo>
                  <a:lnTo>
                    <a:pt x="1389" y="1444"/>
                  </a:lnTo>
                  <a:lnTo>
                    <a:pt x="1388" y="1440"/>
                  </a:lnTo>
                  <a:lnTo>
                    <a:pt x="1388" y="1438"/>
                  </a:lnTo>
                  <a:lnTo>
                    <a:pt x="1387" y="1436"/>
                  </a:lnTo>
                  <a:lnTo>
                    <a:pt x="1386" y="1434"/>
                  </a:lnTo>
                  <a:lnTo>
                    <a:pt x="1385" y="1432"/>
                  </a:lnTo>
                  <a:lnTo>
                    <a:pt x="1384" y="1430"/>
                  </a:lnTo>
                  <a:lnTo>
                    <a:pt x="1383" y="1427"/>
                  </a:lnTo>
                  <a:lnTo>
                    <a:pt x="1381" y="1425"/>
                  </a:lnTo>
                  <a:lnTo>
                    <a:pt x="1379" y="1422"/>
                  </a:lnTo>
                  <a:lnTo>
                    <a:pt x="1377" y="1420"/>
                  </a:lnTo>
                  <a:lnTo>
                    <a:pt x="1375" y="1417"/>
                  </a:lnTo>
                  <a:lnTo>
                    <a:pt x="1369" y="1412"/>
                  </a:lnTo>
                  <a:lnTo>
                    <a:pt x="1363" y="1407"/>
                  </a:lnTo>
                  <a:lnTo>
                    <a:pt x="1357" y="1403"/>
                  </a:lnTo>
                  <a:lnTo>
                    <a:pt x="1350" y="1399"/>
                  </a:lnTo>
                  <a:lnTo>
                    <a:pt x="1342" y="1395"/>
                  </a:lnTo>
                  <a:lnTo>
                    <a:pt x="1335" y="1392"/>
                  </a:lnTo>
                  <a:lnTo>
                    <a:pt x="1327" y="1389"/>
                  </a:lnTo>
                  <a:lnTo>
                    <a:pt x="1319" y="1387"/>
                  </a:lnTo>
                  <a:lnTo>
                    <a:pt x="1312" y="1385"/>
                  </a:lnTo>
                  <a:lnTo>
                    <a:pt x="1304" y="1384"/>
                  </a:lnTo>
                  <a:lnTo>
                    <a:pt x="1296" y="1384"/>
                  </a:lnTo>
                  <a:lnTo>
                    <a:pt x="1289" y="1384"/>
                  </a:lnTo>
                  <a:lnTo>
                    <a:pt x="1281" y="1385"/>
                  </a:lnTo>
                  <a:lnTo>
                    <a:pt x="1274" y="1386"/>
                  </a:lnTo>
                  <a:lnTo>
                    <a:pt x="1268" y="1389"/>
                  </a:lnTo>
                  <a:lnTo>
                    <a:pt x="1262" y="1392"/>
                  </a:lnTo>
                  <a:lnTo>
                    <a:pt x="1259" y="1394"/>
                  </a:lnTo>
                  <a:lnTo>
                    <a:pt x="1257" y="1396"/>
                  </a:lnTo>
                  <a:lnTo>
                    <a:pt x="1254" y="1398"/>
                  </a:lnTo>
                  <a:lnTo>
                    <a:pt x="1252" y="1400"/>
                  </a:lnTo>
                  <a:lnTo>
                    <a:pt x="1247" y="1405"/>
                  </a:lnTo>
                  <a:lnTo>
                    <a:pt x="1242" y="1410"/>
                  </a:lnTo>
                  <a:lnTo>
                    <a:pt x="1233" y="1423"/>
                  </a:lnTo>
                  <a:lnTo>
                    <a:pt x="1223" y="1437"/>
                  </a:lnTo>
                  <a:lnTo>
                    <a:pt x="1212" y="1453"/>
                  </a:lnTo>
                  <a:lnTo>
                    <a:pt x="1206" y="1460"/>
                  </a:lnTo>
                  <a:lnTo>
                    <a:pt x="1201" y="1467"/>
                  </a:lnTo>
                  <a:lnTo>
                    <a:pt x="1195" y="1473"/>
                  </a:lnTo>
                  <a:lnTo>
                    <a:pt x="1192" y="1476"/>
                  </a:lnTo>
                  <a:lnTo>
                    <a:pt x="1190" y="1478"/>
                  </a:lnTo>
                  <a:lnTo>
                    <a:pt x="1187" y="1480"/>
                  </a:lnTo>
                  <a:lnTo>
                    <a:pt x="1185" y="1481"/>
                  </a:lnTo>
                  <a:lnTo>
                    <a:pt x="1183" y="1482"/>
                  </a:lnTo>
                  <a:lnTo>
                    <a:pt x="1182" y="1482"/>
                  </a:lnTo>
                  <a:lnTo>
                    <a:pt x="1181" y="1482"/>
                  </a:lnTo>
                  <a:lnTo>
                    <a:pt x="1180" y="1482"/>
                  </a:lnTo>
                  <a:lnTo>
                    <a:pt x="1169" y="1482"/>
                  </a:lnTo>
                  <a:lnTo>
                    <a:pt x="1156" y="1481"/>
                  </a:lnTo>
                  <a:lnTo>
                    <a:pt x="1127" y="1478"/>
                  </a:lnTo>
                  <a:lnTo>
                    <a:pt x="1112" y="1475"/>
                  </a:lnTo>
                  <a:lnTo>
                    <a:pt x="1097" y="1473"/>
                  </a:lnTo>
                  <a:lnTo>
                    <a:pt x="1082" y="1469"/>
                  </a:lnTo>
                  <a:lnTo>
                    <a:pt x="1070" y="1465"/>
                  </a:lnTo>
                  <a:lnTo>
                    <a:pt x="1070" y="1464"/>
                  </a:lnTo>
                  <a:lnTo>
                    <a:pt x="1070" y="1463"/>
                  </a:lnTo>
                  <a:lnTo>
                    <a:pt x="1069" y="1462"/>
                  </a:lnTo>
                  <a:lnTo>
                    <a:pt x="1069" y="1461"/>
                  </a:lnTo>
                  <a:lnTo>
                    <a:pt x="1069" y="1461"/>
                  </a:lnTo>
                  <a:lnTo>
                    <a:pt x="1068" y="1460"/>
                  </a:lnTo>
                  <a:lnTo>
                    <a:pt x="1067" y="1459"/>
                  </a:lnTo>
                  <a:lnTo>
                    <a:pt x="1067" y="1459"/>
                  </a:lnTo>
                  <a:lnTo>
                    <a:pt x="1066" y="1459"/>
                  </a:lnTo>
                  <a:lnTo>
                    <a:pt x="1065" y="1458"/>
                  </a:lnTo>
                  <a:lnTo>
                    <a:pt x="1064" y="1458"/>
                  </a:lnTo>
                  <a:lnTo>
                    <a:pt x="1063" y="1458"/>
                  </a:lnTo>
                  <a:lnTo>
                    <a:pt x="1062" y="1458"/>
                  </a:lnTo>
                  <a:lnTo>
                    <a:pt x="1061" y="1458"/>
                  </a:lnTo>
                  <a:lnTo>
                    <a:pt x="1060" y="1459"/>
                  </a:lnTo>
                  <a:lnTo>
                    <a:pt x="1059" y="1459"/>
                  </a:lnTo>
                  <a:lnTo>
                    <a:pt x="1058" y="1459"/>
                  </a:lnTo>
                  <a:lnTo>
                    <a:pt x="1058" y="1459"/>
                  </a:lnTo>
                  <a:lnTo>
                    <a:pt x="1057" y="1459"/>
                  </a:lnTo>
                  <a:lnTo>
                    <a:pt x="1057" y="1459"/>
                  </a:lnTo>
                  <a:lnTo>
                    <a:pt x="1057" y="1459"/>
                  </a:lnTo>
                  <a:lnTo>
                    <a:pt x="1056" y="1458"/>
                  </a:lnTo>
                  <a:lnTo>
                    <a:pt x="1056" y="1458"/>
                  </a:lnTo>
                  <a:lnTo>
                    <a:pt x="1055" y="1457"/>
                  </a:lnTo>
                  <a:lnTo>
                    <a:pt x="1055" y="1457"/>
                  </a:lnTo>
                  <a:lnTo>
                    <a:pt x="1055" y="1457"/>
                  </a:lnTo>
                  <a:lnTo>
                    <a:pt x="1054" y="1457"/>
                  </a:lnTo>
                  <a:lnTo>
                    <a:pt x="1054" y="1456"/>
                  </a:lnTo>
                  <a:lnTo>
                    <a:pt x="1053" y="1456"/>
                  </a:lnTo>
                  <a:lnTo>
                    <a:pt x="1053" y="1456"/>
                  </a:lnTo>
                  <a:lnTo>
                    <a:pt x="1052" y="1456"/>
                  </a:lnTo>
                  <a:lnTo>
                    <a:pt x="1052" y="1455"/>
                  </a:lnTo>
                  <a:lnTo>
                    <a:pt x="1051" y="1454"/>
                  </a:lnTo>
                  <a:lnTo>
                    <a:pt x="1051" y="1453"/>
                  </a:lnTo>
                  <a:lnTo>
                    <a:pt x="1050" y="1452"/>
                  </a:lnTo>
                  <a:lnTo>
                    <a:pt x="1050" y="1451"/>
                  </a:lnTo>
                  <a:lnTo>
                    <a:pt x="1050" y="1448"/>
                  </a:lnTo>
                  <a:lnTo>
                    <a:pt x="1049" y="1444"/>
                  </a:lnTo>
                  <a:lnTo>
                    <a:pt x="1050" y="1441"/>
                  </a:lnTo>
                  <a:lnTo>
                    <a:pt x="1050" y="1432"/>
                  </a:lnTo>
                  <a:lnTo>
                    <a:pt x="1056" y="1394"/>
                  </a:lnTo>
                  <a:lnTo>
                    <a:pt x="1059" y="1380"/>
                  </a:lnTo>
                  <a:lnTo>
                    <a:pt x="1061" y="1366"/>
                  </a:lnTo>
                  <a:lnTo>
                    <a:pt x="1063" y="1353"/>
                  </a:lnTo>
                  <a:lnTo>
                    <a:pt x="1063" y="1346"/>
                  </a:lnTo>
                  <a:lnTo>
                    <a:pt x="1063" y="1340"/>
                  </a:lnTo>
                  <a:lnTo>
                    <a:pt x="1063" y="1335"/>
                  </a:lnTo>
                  <a:lnTo>
                    <a:pt x="1062" y="1329"/>
                  </a:lnTo>
                  <a:lnTo>
                    <a:pt x="1061" y="1324"/>
                  </a:lnTo>
                  <a:lnTo>
                    <a:pt x="1060" y="1320"/>
                  </a:lnTo>
                  <a:lnTo>
                    <a:pt x="1058" y="1316"/>
                  </a:lnTo>
                  <a:lnTo>
                    <a:pt x="1056" y="1314"/>
                  </a:lnTo>
                  <a:lnTo>
                    <a:pt x="1055" y="1313"/>
                  </a:lnTo>
                  <a:lnTo>
                    <a:pt x="1053" y="1311"/>
                  </a:lnTo>
                  <a:lnTo>
                    <a:pt x="1052" y="1310"/>
                  </a:lnTo>
                  <a:lnTo>
                    <a:pt x="1050" y="1308"/>
                  </a:lnTo>
                  <a:lnTo>
                    <a:pt x="1048" y="1307"/>
                  </a:lnTo>
                  <a:lnTo>
                    <a:pt x="1045" y="1306"/>
                  </a:lnTo>
                  <a:lnTo>
                    <a:pt x="1041" y="1304"/>
                  </a:lnTo>
                  <a:lnTo>
                    <a:pt x="1038" y="1303"/>
                  </a:lnTo>
                  <a:lnTo>
                    <a:pt x="1035" y="1303"/>
                  </a:lnTo>
                  <a:lnTo>
                    <a:pt x="1028" y="1301"/>
                  </a:lnTo>
                  <a:lnTo>
                    <a:pt x="1021" y="1301"/>
                  </a:lnTo>
                  <a:lnTo>
                    <a:pt x="1014" y="1301"/>
                  </a:lnTo>
                  <a:lnTo>
                    <a:pt x="1007" y="1301"/>
                  </a:lnTo>
                  <a:lnTo>
                    <a:pt x="994" y="1301"/>
                  </a:lnTo>
                  <a:lnTo>
                    <a:pt x="986" y="1302"/>
                  </a:lnTo>
                  <a:lnTo>
                    <a:pt x="979" y="1303"/>
                  </a:lnTo>
                  <a:lnTo>
                    <a:pt x="973" y="1303"/>
                  </a:lnTo>
                  <a:lnTo>
                    <a:pt x="970" y="1303"/>
                  </a:lnTo>
                  <a:lnTo>
                    <a:pt x="968" y="1303"/>
                  </a:lnTo>
                  <a:lnTo>
                    <a:pt x="966" y="1302"/>
                  </a:lnTo>
                  <a:lnTo>
                    <a:pt x="964" y="1301"/>
                  </a:lnTo>
                  <a:lnTo>
                    <a:pt x="962" y="1301"/>
                  </a:lnTo>
                  <a:lnTo>
                    <a:pt x="960" y="1300"/>
                  </a:lnTo>
                  <a:lnTo>
                    <a:pt x="958" y="1298"/>
                  </a:lnTo>
                  <a:lnTo>
                    <a:pt x="957" y="1297"/>
                  </a:lnTo>
                  <a:lnTo>
                    <a:pt x="956" y="1295"/>
                  </a:lnTo>
                  <a:lnTo>
                    <a:pt x="955" y="1293"/>
                  </a:lnTo>
                  <a:lnTo>
                    <a:pt x="954" y="1292"/>
                  </a:lnTo>
                  <a:lnTo>
                    <a:pt x="954" y="1290"/>
                  </a:lnTo>
                  <a:lnTo>
                    <a:pt x="954" y="1289"/>
                  </a:lnTo>
                  <a:lnTo>
                    <a:pt x="954" y="1287"/>
                  </a:lnTo>
                  <a:lnTo>
                    <a:pt x="954" y="1286"/>
                  </a:lnTo>
                  <a:lnTo>
                    <a:pt x="954" y="1284"/>
                  </a:lnTo>
                  <a:lnTo>
                    <a:pt x="954" y="1283"/>
                  </a:lnTo>
                  <a:lnTo>
                    <a:pt x="954" y="1282"/>
                  </a:lnTo>
                  <a:lnTo>
                    <a:pt x="955" y="1279"/>
                  </a:lnTo>
                  <a:lnTo>
                    <a:pt x="956" y="1276"/>
                  </a:lnTo>
                  <a:lnTo>
                    <a:pt x="958" y="1270"/>
                  </a:lnTo>
                  <a:lnTo>
                    <a:pt x="959" y="1269"/>
                  </a:lnTo>
                  <a:lnTo>
                    <a:pt x="960" y="1267"/>
                  </a:lnTo>
                  <a:lnTo>
                    <a:pt x="961" y="1264"/>
                  </a:lnTo>
                  <a:lnTo>
                    <a:pt x="964" y="1260"/>
                  </a:lnTo>
                  <a:lnTo>
                    <a:pt x="965" y="1258"/>
                  </a:lnTo>
                  <a:lnTo>
                    <a:pt x="966" y="1256"/>
                  </a:lnTo>
                  <a:lnTo>
                    <a:pt x="967" y="1254"/>
                  </a:lnTo>
                  <a:lnTo>
                    <a:pt x="969" y="1252"/>
                  </a:lnTo>
                  <a:lnTo>
                    <a:pt x="972" y="1249"/>
                  </a:lnTo>
                  <a:lnTo>
                    <a:pt x="976" y="1246"/>
                  </a:lnTo>
                  <a:lnTo>
                    <a:pt x="979" y="1243"/>
                  </a:lnTo>
                  <a:lnTo>
                    <a:pt x="986" y="1238"/>
                  </a:lnTo>
                  <a:lnTo>
                    <a:pt x="989" y="1236"/>
                  </a:lnTo>
                  <a:lnTo>
                    <a:pt x="990" y="1234"/>
                  </a:lnTo>
                  <a:lnTo>
                    <a:pt x="991" y="1233"/>
                  </a:lnTo>
                  <a:lnTo>
                    <a:pt x="994" y="1231"/>
                  </a:lnTo>
                  <a:lnTo>
                    <a:pt x="998" y="1224"/>
                  </a:lnTo>
                  <a:lnTo>
                    <a:pt x="1000" y="1219"/>
                  </a:lnTo>
                  <a:lnTo>
                    <a:pt x="1002" y="1213"/>
                  </a:lnTo>
                  <a:lnTo>
                    <a:pt x="1003" y="1209"/>
                  </a:lnTo>
                  <a:lnTo>
                    <a:pt x="1004" y="1206"/>
                  </a:lnTo>
                  <a:lnTo>
                    <a:pt x="1005" y="1203"/>
                  </a:lnTo>
                  <a:lnTo>
                    <a:pt x="1005" y="1199"/>
                  </a:lnTo>
                  <a:lnTo>
                    <a:pt x="1005" y="1196"/>
                  </a:lnTo>
                  <a:lnTo>
                    <a:pt x="1005" y="1193"/>
                  </a:lnTo>
                  <a:lnTo>
                    <a:pt x="1004" y="1189"/>
                  </a:lnTo>
                  <a:lnTo>
                    <a:pt x="1003" y="1186"/>
                  </a:lnTo>
                  <a:lnTo>
                    <a:pt x="1002" y="1185"/>
                  </a:lnTo>
                  <a:lnTo>
                    <a:pt x="1001" y="1184"/>
                  </a:lnTo>
                  <a:lnTo>
                    <a:pt x="1001" y="1183"/>
                  </a:lnTo>
                  <a:lnTo>
                    <a:pt x="999" y="1181"/>
                  </a:lnTo>
                  <a:lnTo>
                    <a:pt x="998" y="1180"/>
                  </a:lnTo>
                  <a:lnTo>
                    <a:pt x="997" y="1179"/>
                  </a:lnTo>
                  <a:lnTo>
                    <a:pt x="995" y="1178"/>
                  </a:lnTo>
                  <a:lnTo>
                    <a:pt x="994" y="1177"/>
                  </a:lnTo>
                  <a:lnTo>
                    <a:pt x="992" y="1175"/>
                  </a:lnTo>
                  <a:lnTo>
                    <a:pt x="990" y="1174"/>
                  </a:lnTo>
                  <a:lnTo>
                    <a:pt x="988" y="1174"/>
                  </a:lnTo>
                  <a:lnTo>
                    <a:pt x="985" y="1173"/>
                  </a:lnTo>
                  <a:lnTo>
                    <a:pt x="983" y="1172"/>
                  </a:lnTo>
                  <a:lnTo>
                    <a:pt x="980" y="1172"/>
                  </a:lnTo>
                  <a:lnTo>
                    <a:pt x="977" y="1171"/>
                  </a:lnTo>
                  <a:lnTo>
                    <a:pt x="974" y="1171"/>
                  </a:lnTo>
                  <a:lnTo>
                    <a:pt x="969" y="1171"/>
                  </a:lnTo>
                  <a:lnTo>
                    <a:pt x="963" y="1172"/>
                  </a:lnTo>
                  <a:lnTo>
                    <a:pt x="958" y="1173"/>
                  </a:lnTo>
                  <a:lnTo>
                    <a:pt x="952" y="1175"/>
                  </a:lnTo>
                  <a:lnTo>
                    <a:pt x="946" y="1178"/>
                  </a:lnTo>
                  <a:lnTo>
                    <a:pt x="940" y="1181"/>
                  </a:lnTo>
                  <a:lnTo>
                    <a:pt x="928" y="1188"/>
                  </a:lnTo>
                  <a:lnTo>
                    <a:pt x="917" y="1196"/>
                  </a:lnTo>
                  <a:lnTo>
                    <a:pt x="905" y="1205"/>
                  </a:lnTo>
                  <a:lnTo>
                    <a:pt x="881" y="1222"/>
                  </a:lnTo>
                  <a:lnTo>
                    <a:pt x="858" y="1240"/>
                  </a:lnTo>
                  <a:lnTo>
                    <a:pt x="848" y="1247"/>
                  </a:lnTo>
                  <a:lnTo>
                    <a:pt x="844" y="1249"/>
                  </a:lnTo>
                  <a:lnTo>
                    <a:pt x="843" y="1250"/>
                  </a:lnTo>
                  <a:lnTo>
                    <a:pt x="842" y="1250"/>
                  </a:lnTo>
                  <a:lnTo>
                    <a:pt x="839" y="1251"/>
                  </a:lnTo>
                  <a:lnTo>
                    <a:pt x="835" y="1252"/>
                  </a:lnTo>
                  <a:lnTo>
                    <a:pt x="832" y="1252"/>
                  </a:lnTo>
                  <a:lnTo>
                    <a:pt x="829" y="1253"/>
                  </a:lnTo>
                  <a:lnTo>
                    <a:pt x="826" y="1253"/>
                  </a:lnTo>
                  <a:lnTo>
                    <a:pt x="822" y="1253"/>
                  </a:lnTo>
                  <a:lnTo>
                    <a:pt x="815" y="1252"/>
                  </a:lnTo>
                  <a:lnTo>
                    <a:pt x="807" y="1250"/>
                  </a:lnTo>
                  <a:lnTo>
                    <a:pt x="799" y="1248"/>
                  </a:lnTo>
                  <a:lnTo>
                    <a:pt x="780" y="1242"/>
                  </a:lnTo>
                  <a:lnTo>
                    <a:pt x="768" y="1239"/>
                  </a:lnTo>
                  <a:lnTo>
                    <a:pt x="763" y="1237"/>
                  </a:lnTo>
                  <a:lnTo>
                    <a:pt x="761" y="1236"/>
                  </a:lnTo>
                  <a:lnTo>
                    <a:pt x="759" y="1235"/>
                  </a:lnTo>
                  <a:lnTo>
                    <a:pt x="758" y="1234"/>
                  </a:lnTo>
                  <a:lnTo>
                    <a:pt x="757" y="1232"/>
                  </a:lnTo>
                  <a:lnTo>
                    <a:pt x="756" y="1231"/>
                  </a:lnTo>
                  <a:lnTo>
                    <a:pt x="755" y="1230"/>
                  </a:lnTo>
                  <a:lnTo>
                    <a:pt x="754" y="1228"/>
                  </a:lnTo>
                  <a:lnTo>
                    <a:pt x="753" y="1227"/>
                  </a:lnTo>
                  <a:lnTo>
                    <a:pt x="753" y="1225"/>
                  </a:lnTo>
                  <a:lnTo>
                    <a:pt x="752" y="1223"/>
                  </a:lnTo>
                  <a:lnTo>
                    <a:pt x="752" y="1221"/>
                  </a:lnTo>
                  <a:lnTo>
                    <a:pt x="752" y="1219"/>
                  </a:lnTo>
                  <a:lnTo>
                    <a:pt x="752" y="1214"/>
                  </a:lnTo>
                  <a:lnTo>
                    <a:pt x="752" y="1207"/>
                  </a:lnTo>
                  <a:lnTo>
                    <a:pt x="751" y="1200"/>
                  </a:lnTo>
                  <a:lnTo>
                    <a:pt x="751" y="1196"/>
                  </a:lnTo>
                  <a:lnTo>
                    <a:pt x="751" y="1192"/>
                  </a:lnTo>
                  <a:lnTo>
                    <a:pt x="750" y="1187"/>
                  </a:lnTo>
                  <a:lnTo>
                    <a:pt x="749" y="1183"/>
                  </a:lnTo>
                  <a:lnTo>
                    <a:pt x="748" y="1179"/>
                  </a:lnTo>
                  <a:lnTo>
                    <a:pt x="748" y="1176"/>
                  </a:lnTo>
                  <a:lnTo>
                    <a:pt x="748" y="1172"/>
                  </a:lnTo>
                  <a:lnTo>
                    <a:pt x="748" y="1168"/>
                  </a:lnTo>
                  <a:lnTo>
                    <a:pt x="749" y="1164"/>
                  </a:lnTo>
                  <a:lnTo>
                    <a:pt x="750" y="1160"/>
                  </a:lnTo>
                  <a:lnTo>
                    <a:pt x="751" y="1156"/>
                  </a:lnTo>
                  <a:lnTo>
                    <a:pt x="753" y="1152"/>
                  </a:lnTo>
                  <a:lnTo>
                    <a:pt x="756" y="1145"/>
                  </a:lnTo>
                  <a:lnTo>
                    <a:pt x="760" y="1139"/>
                  </a:lnTo>
                  <a:lnTo>
                    <a:pt x="766" y="1129"/>
                  </a:lnTo>
                  <a:lnTo>
                    <a:pt x="766" y="1129"/>
                  </a:lnTo>
                  <a:lnTo>
                    <a:pt x="766" y="1129"/>
                  </a:lnTo>
                  <a:lnTo>
                    <a:pt x="766" y="1128"/>
                  </a:lnTo>
                  <a:lnTo>
                    <a:pt x="766" y="1128"/>
                  </a:lnTo>
                  <a:lnTo>
                    <a:pt x="766" y="1128"/>
                  </a:lnTo>
                  <a:lnTo>
                    <a:pt x="766" y="1128"/>
                  </a:lnTo>
                  <a:lnTo>
                    <a:pt x="766" y="1127"/>
                  </a:lnTo>
                  <a:lnTo>
                    <a:pt x="767" y="1127"/>
                  </a:lnTo>
                  <a:lnTo>
                    <a:pt x="767" y="1127"/>
                  </a:lnTo>
                  <a:lnTo>
                    <a:pt x="767" y="1127"/>
                  </a:lnTo>
                  <a:lnTo>
                    <a:pt x="767" y="1127"/>
                  </a:lnTo>
                  <a:lnTo>
                    <a:pt x="767" y="1126"/>
                  </a:lnTo>
                  <a:lnTo>
                    <a:pt x="767" y="1126"/>
                  </a:lnTo>
                  <a:lnTo>
                    <a:pt x="767" y="1126"/>
                  </a:lnTo>
                  <a:lnTo>
                    <a:pt x="768" y="1126"/>
                  </a:lnTo>
                  <a:lnTo>
                    <a:pt x="768" y="1126"/>
                  </a:lnTo>
                  <a:lnTo>
                    <a:pt x="768" y="1126"/>
                  </a:lnTo>
                  <a:lnTo>
                    <a:pt x="772" y="1118"/>
                  </a:lnTo>
                  <a:lnTo>
                    <a:pt x="782" y="1099"/>
                  </a:lnTo>
                  <a:lnTo>
                    <a:pt x="797" y="1074"/>
                  </a:lnTo>
                  <a:lnTo>
                    <a:pt x="805" y="1062"/>
                  </a:lnTo>
                  <a:lnTo>
                    <a:pt x="814" y="1050"/>
                  </a:lnTo>
                  <a:lnTo>
                    <a:pt x="817" y="1047"/>
                  </a:lnTo>
                  <a:lnTo>
                    <a:pt x="821" y="1043"/>
                  </a:lnTo>
                  <a:lnTo>
                    <a:pt x="825" y="1040"/>
                  </a:lnTo>
                  <a:lnTo>
                    <a:pt x="829" y="1037"/>
                  </a:lnTo>
                  <a:lnTo>
                    <a:pt x="837" y="1032"/>
                  </a:lnTo>
                  <a:lnTo>
                    <a:pt x="846" y="1028"/>
                  </a:lnTo>
                  <a:lnTo>
                    <a:pt x="856" y="1024"/>
                  </a:lnTo>
                  <a:lnTo>
                    <a:pt x="866" y="1020"/>
                  </a:lnTo>
                  <a:lnTo>
                    <a:pt x="887" y="1013"/>
                  </a:lnTo>
                  <a:lnTo>
                    <a:pt x="912" y="1005"/>
                  </a:lnTo>
                  <a:lnTo>
                    <a:pt x="920" y="1003"/>
                  </a:lnTo>
                  <a:lnTo>
                    <a:pt x="930" y="1001"/>
                  </a:lnTo>
                  <a:lnTo>
                    <a:pt x="955" y="999"/>
                  </a:lnTo>
                  <a:lnTo>
                    <a:pt x="983" y="998"/>
                  </a:lnTo>
                  <a:lnTo>
                    <a:pt x="1014" y="999"/>
                  </a:lnTo>
                  <a:lnTo>
                    <a:pt x="1043" y="1000"/>
                  </a:lnTo>
                  <a:lnTo>
                    <a:pt x="1068" y="1003"/>
                  </a:lnTo>
                  <a:lnTo>
                    <a:pt x="1078" y="1005"/>
                  </a:lnTo>
                  <a:lnTo>
                    <a:pt x="1086" y="1007"/>
                  </a:lnTo>
                  <a:lnTo>
                    <a:pt x="1092" y="1009"/>
                  </a:lnTo>
                  <a:lnTo>
                    <a:pt x="1094" y="1010"/>
                  </a:lnTo>
                  <a:lnTo>
                    <a:pt x="1095" y="1011"/>
                  </a:lnTo>
                  <a:lnTo>
                    <a:pt x="1096" y="1011"/>
                  </a:lnTo>
                  <a:lnTo>
                    <a:pt x="1096" y="1012"/>
                  </a:lnTo>
                  <a:lnTo>
                    <a:pt x="1097" y="1012"/>
                  </a:lnTo>
                  <a:lnTo>
                    <a:pt x="1097" y="1013"/>
                  </a:lnTo>
                  <a:lnTo>
                    <a:pt x="1097" y="1013"/>
                  </a:lnTo>
                  <a:lnTo>
                    <a:pt x="1097" y="1013"/>
                  </a:lnTo>
                  <a:lnTo>
                    <a:pt x="1098" y="1013"/>
                  </a:lnTo>
                  <a:lnTo>
                    <a:pt x="1098" y="1014"/>
                  </a:lnTo>
                  <a:lnTo>
                    <a:pt x="1098" y="1014"/>
                  </a:lnTo>
                  <a:lnTo>
                    <a:pt x="1098" y="1015"/>
                  </a:lnTo>
                  <a:lnTo>
                    <a:pt x="1098" y="1016"/>
                  </a:lnTo>
                  <a:lnTo>
                    <a:pt x="1098" y="1017"/>
                  </a:lnTo>
                  <a:lnTo>
                    <a:pt x="1097" y="1018"/>
                  </a:lnTo>
                  <a:lnTo>
                    <a:pt x="1096" y="1020"/>
                  </a:lnTo>
                  <a:lnTo>
                    <a:pt x="1095" y="1024"/>
                  </a:lnTo>
                  <a:lnTo>
                    <a:pt x="1093" y="1027"/>
                  </a:lnTo>
                  <a:lnTo>
                    <a:pt x="1090" y="1036"/>
                  </a:lnTo>
                  <a:lnTo>
                    <a:pt x="1089" y="1041"/>
                  </a:lnTo>
                  <a:lnTo>
                    <a:pt x="1088" y="1045"/>
                  </a:lnTo>
                  <a:lnTo>
                    <a:pt x="1088" y="1050"/>
                  </a:lnTo>
                  <a:lnTo>
                    <a:pt x="1088" y="1053"/>
                  </a:lnTo>
                  <a:lnTo>
                    <a:pt x="1088" y="1056"/>
                  </a:lnTo>
                  <a:lnTo>
                    <a:pt x="1088" y="1058"/>
                  </a:lnTo>
                  <a:lnTo>
                    <a:pt x="1088" y="1061"/>
                  </a:lnTo>
                  <a:lnTo>
                    <a:pt x="1089" y="1064"/>
                  </a:lnTo>
                  <a:lnTo>
                    <a:pt x="1090" y="1067"/>
                  </a:lnTo>
                  <a:lnTo>
                    <a:pt x="1090" y="1068"/>
                  </a:lnTo>
                  <a:lnTo>
                    <a:pt x="1090" y="1068"/>
                  </a:lnTo>
                  <a:lnTo>
                    <a:pt x="1090" y="1069"/>
                  </a:lnTo>
                  <a:lnTo>
                    <a:pt x="1090" y="1070"/>
                  </a:lnTo>
                  <a:lnTo>
                    <a:pt x="1091" y="1070"/>
                  </a:lnTo>
                  <a:lnTo>
                    <a:pt x="1091" y="1071"/>
                  </a:lnTo>
                  <a:lnTo>
                    <a:pt x="1091" y="1071"/>
                  </a:lnTo>
                  <a:lnTo>
                    <a:pt x="1092" y="1072"/>
                  </a:lnTo>
                  <a:lnTo>
                    <a:pt x="1093" y="1073"/>
                  </a:lnTo>
                  <a:lnTo>
                    <a:pt x="1094" y="1074"/>
                  </a:lnTo>
                  <a:lnTo>
                    <a:pt x="1095" y="1075"/>
                  </a:lnTo>
                  <a:lnTo>
                    <a:pt x="1096" y="1075"/>
                  </a:lnTo>
                  <a:lnTo>
                    <a:pt x="1096" y="1076"/>
                  </a:lnTo>
                  <a:lnTo>
                    <a:pt x="1096" y="1076"/>
                  </a:lnTo>
                  <a:lnTo>
                    <a:pt x="1096" y="1077"/>
                  </a:lnTo>
                  <a:lnTo>
                    <a:pt x="1096" y="1078"/>
                  </a:lnTo>
                  <a:lnTo>
                    <a:pt x="1097" y="1078"/>
                  </a:lnTo>
                  <a:lnTo>
                    <a:pt x="1097" y="1079"/>
                  </a:lnTo>
                  <a:lnTo>
                    <a:pt x="1097" y="1079"/>
                  </a:lnTo>
                  <a:lnTo>
                    <a:pt x="1098" y="1079"/>
                  </a:lnTo>
                  <a:lnTo>
                    <a:pt x="1098" y="1080"/>
                  </a:lnTo>
                  <a:lnTo>
                    <a:pt x="1098" y="1080"/>
                  </a:lnTo>
                  <a:lnTo>
                    <a:pt x="1099" y="1081"/>
                  </a:lnTo>
                  <a:lnTo>
                    <a:pt x="1099" y="1081"/>
                  </a:lnTo>
                  <a:lnTo>
                    <a:pt x="1100" y="1081"/>
                  </a:lnTo>
                  <a:lnTo>
                    <a:pt x="1100" y="1081"/>
                  </a:lnTo>
                  <a:lnTo>
                    <a:pt x="1100" y="1081"/>
                  </a:lnTo>
                  <a:lnTo>
                    <a:pt x="1101" y="1081"/>
                  </a:lnTo>
                  <a:lnTo>
                    <a:pt x="1101" y="1081"/>
                  </a:lnTo>
                  <a:lnTo>
                    <a:pt x="1104" y="1085"/>
                  </a:lnTo>
                  <a:lnTo>
                    <a:pt x="1108" y="1089"/>
                  </a:lnTo>
                  <a:lnTo>
                    <a:pt x="1113" y="1093"/>
                  </a:lnTo>
                  <a:lnTo>
                    <a:pt x="1117" y="1096"/>
                  </a:lnTo>
                  <a:lnTo>
                    <a:pt x="1122" y="1099"/>
                  </a:lnTo>
                  <a:lnTo>
                    <a:pt x="1126" y="1101"/>
                  </a:lnTo>
                  <a:lnTo>
                    <a:pt x="1131" y="1103"/>
                  </a:lnTo>
                  <a:lnTo>
                    <a:pt x="1135" y="1104"/>
                  </a:lnTo>
                  <a:lnTo>
                    <a:pt x="1147" y="1108"/>
                  </a:lnTo>
                  <a:lnTo>
                    <a:pt x="1153" y="1109"/>
                  </a:lnTo>
                  <a:lnTo>
                    <a:pt x="1158" y="1110"/>
                  </a:lnTo>
                  <a:lnTo>
                    <a:pt x="1163" y="1110"/>
                  </a:lnTo>
                  <a:lnTo>
                    <a:pt x="1165" y="1110"/>
                  </a:lnTo>
                  <a:lnTo>
                    <a:pt x="1167" y="1110"/>
                  </a:lnTo>
                  <a:lnTo>
                    <a:pt x="1169" y="1109"/>
                  </a:lnTo>
                  <a:lnTo>
                    <a:pt x="1171" y="1109"/>
                  </a:lnTo>
                  <a:lnTo>
                    <a:pt x="1173" y="1108"/>
                  </a:lnTo>
                  <a:lnTo>
                    <a:pt x="1175" y="1107"/>
                  </a:lnTo>
                  <a:lnTo>
                    <a:pt x="1178" y="1105"/>
                  </a:lnTo>
                  <a:lnTo>
                    <a:pt x="1180" y="1104"/>
                  </a:lnTo>
                  <a:lnTo>
                    <a:pt x="1181" y="1103"/>
                  </a:lnTo>
                  <a:lnTo>
                    <a:pt x="1182" y="1102"/>
                  </a:lnTo>
                  <a:lnTo>
                    <a:pt x="1184" y="1101"/>
                  </a:lnTo>
                  <a:lnTo>
                    <a:pt x="1185" y="1099"/>
                  </a:lnTo>
                  <a:lnTo>
                    <a:pt x="1185" y="1098"/>
                  </a:lnTo>
                  <a:lnTo>
                    <a:pt x="1187" y="1094"/>
                  </a:lnTo>
                  <a:lnTo>
                    <a:pt x="1188" y="1091"/>
                  </a:lnTo>
                  <a:lnTo>
                    <a:pt x="1188" y="1087"/>
                  </a:lnTo>
                  <a:lnTo>
                    <a:pt x="1189" y="1083"/>
                  </a:lnTo>
                  <a:lnTo>
                    <a:pt x="1189" y="1079"/>
                  </a:lnTo>
                  <a:lnTo>
                    <a:pt x="1188" y="1074"/>
                  </a:lnTo>
                  <a:lnTo>
                    <a:pt x="1187" y="1064"/>
                  </a:lnTo>
                  <a:lnTo>
                    <a:pt x="1183" y="1042"/>
                  </a:lnTo>
                  <a:lnTo>
                    <a:pt x="1181" y="1030"/>
                  </a:lnTo>
                  <a:lnTo>
                    <a:pt x="1179" y="1017"/>
                  </a:lnTo>
                  <a:lnTo>
                    <a:pt x="1178" y="1006"/>
                  </a:lnTo>
                  <a:lnTo>
                    <a:pt x="1178" y="1001"/>
                  </a:lnTo>
                  <a:lnTo>
                    <a:pt x="1178" y="996"/>
                  </a:lnTo>
                  <a:lnTo>
                    <a:pt x="1178" y="994"/>
                  </a:lnTo>
                  <a:lnTo>
                    <a:pt x="1179" y="991"/>
                  </a:lnTo>
                  <a:lnTo>
                    <a:pt x="1179" y="989"/>
                  </a:lnTo>
                  <a:lnTo>
                    <a:pt x="1180" y="987"/>
                  </a:lnTo>
                  <a:lnTo>
                    <a:pt x="1182" y="982"/>
                  </a:lnTo>
                  <a:lnTo>
                    <a:pt x="1185" y="978"/>
                  </a:lnTo>
                  <a:lnTo>
                    <a:pt x="1189" y="975"/>
                  </a:lnTo>
                  <a:lnTo>
                    <a:pt x="1192" y="972"/>
                  </a:lnTo>
                  <a:lnTo>
                    <a:pt x="1196" y="969"/>
                  </a:lnTo>
                  <a:lnTo>
                    <a:pt x="1200" y="966"/>
                  </a:lnTo>
                  <a:lnTo>
                    <a:pt x="1204" y="964"/>
                  </a:lnTo>
                  <a:lnTo>
                    <a:pt x="1208" y="962"/>
                  </a:lnTo>
                  <a:lnTo>
                    <a:pt x="1215" y="959"/>
                  </a:lnTo>
                  <a:lnTo>
                    <a:pt x="1220" y="958"/>
                  </a:lnTo>
                  <a:lnTo>
                    <a:pt x="1222" y="957"/>
                  </a:lnTo>
                  <a:lnTo>
                    <a:pt x="1222" y="957"/>
                  </a:lnTo>
                  <a:lnTo>
                    <a:pt x="1223" y="957"/>
                  </a:lnTo>
                  <a:lnTo>
                    <a:pt x="1226" y="957"/>
                  </a:lnTo>
                  <a:lnTo>
                    <a:pt x="1228" y="956"/>
                  </a:lnTo>
                  <a:lnTo>
                    <a:pt x="1232" y="954"/>
                  </a:lnTo>
                  <a:lnTo>
                    <a:pt x="1244" y="948"/>
                  </a:lnTo>
                  <a:lnTo>
                    <a:pt x="1277" y="931"/>
                  </a:lnTo>
                  <a:lnTo>
                    <a:pt x="1296" y="921"/>
                  </a:lnTo>
                  <a:lnTo>
                    <a:pt x="1313" y="910"/>
                  </a:lnTo>
                  <a:lnTo>
                    <a:pt x="1320" y="905"/>
                  </a:lnTo>
                  <a:lnTo>
                    <a:pt x="1327" y="899"/>
                  </a:lnTo>
                  <a:lnTo>
                    <a:pt x="1332" y="894"/>
                  </a:lnTo>
                  <a:lnTo>
                    <a:pt x="1334" y="892"/>
                  </a:lnTo>
                  <a:lnTo>
                    <a:pt x="1336" y="889"/>
                  </a:lnTo>
                  <a:lnTo>
                    <a:pt x="1339" y="883"/>
                  </a:lnTo>
                  <a:lnTo>
                    <a:pt x="1342" y="878"/>
                  </a:lnTo>
                  <a:lnTo>
                    <a:pt x="1343" y="875"/>
                  </a:lnTo>
                  <a:lnTo>
                    <a:pt x="1344" y="873"/>
                  </a:lnTo>
                  <a:lnTo>
                    <a:pt x="1345" y="870"/>
                  </a:lnTo>
                  <a:lnTo>
                    <a:pt x="1345" y="868"/>
                  </a:lnTo>
                  <a:lnTo>
                    <a:pt x="1345" y="866"/>
                  </a:lnTo>
                  <a:lnTo>
                    <a:pt x="1346" y="864"/>
                  </a:lnTo>
                  <a:lnTo>
                    <a:pt x="1346" y="862"/>
                  </a:lnTo>
                  <a:lnTo>
                    <a:pt x="1345" y="860"/>
                  </a:lnTo>
                  <a:lnTo>
                    <a:pt x="1345" y="858"/>
                  </a:lnTo>
                  <a:lnTo>
                    <a:pt x="1345" y="856"/>
                  </a:lnTo>
                  <a:lnTo>
                    <a:pt x="1344" y="855"/>
                  </a:lnTo>
                  <a:lnTo>
                    <a:pt x="1344" y="853"/>
                  </a:lnTo>
                  <a:lnTo>
                    <a:pt x="1344" y="841"/>
                  </a:lnTo>
                  <a:lnTo>
                    <a:pt x="1345" y="840"/>
                  </a:lnTo>
                  <a:lnTo>
                    <a:pt x="1346" y="837"/>
                  </a:lnTo>
                  <a:lnTo>
                    <a:pt x="1349" y="832"/>
                  </a:lnTo>
                  <a:lnTo>
                    <a:pt x="1358" y="820"/>
                  </a:lnTo>
                  <a:lnTo>
                    <a:pt x="1371" y="804"/>
                  </a:lnTo>
                  <a:lnTo>
                    <a:pt x="1386" y="788"/>
                  </a:lnTo>
                  <a:lnTo>
                    <a:pt x="1401" y="773"/>
                  </a:lnTo>
                  <a:lnTo>
                    <a:pt x="1416" y="759"/>
                  </a:lnTo>
                  <a:lnTo>
                    <a:pt x="1423" y="754"/>
                  </a:lnTo>
                  <a:lnTo>
                    <a:pt x="1430" y="750"/>
                  </a:lnTo>
                  <a:lnTo>
                    <a:pt x="1435" y="747"/>
                  </a:lnTo>
                  <a:lnTo>
                    <a:pt x="1438" y="746"/>
                  </a:lnTo>
                  <a:lnTo>
                    <a:pt x="1440" y="745"/>
                  </a:lnTo>
                  <a:lnTo>
                    <a:pt x="1458" y="743"/>
                  </a:lnTo>
                  <a:lnTo>
                    <a:pt x="1468" y="742"/>
                  </a:lnTo>
                  <a:lnTo>
                    <a:pt x="1478" y="740"/>
                  </a:lnTo>
                  <a:lnTo>
                    <a:pt x="1489" y="737"/>
                  </a:lnTo>
                  <a:lnTo>
                    <a:pt x="1499" y="734"/>
                  </a:lnTo>
                  <a:lnTo>
                    <a:pt x="1504" y="731"/>
                  </a:lnTo>
                  <a:lnTo>
                    <a:pt x="1509" y="729"/>
                  </a:lnTo>
                  <a:lnTo>
                    <a:pt x="1514" y="726"/>
                  </a:lnTo>
                  <a:lnTo>
                    <a:pt x="1519" y="723"/>
                  </a:lnTo>
                  <a:lnTo>
                    <a:pt x="1523" y="721"/>
                  </a:lnTo>
                  <a:lnTo>
                    <a:pt x="1526" y="718"/>
                  </a:lnTo>
                  <a:lnTo>
                    <a:pt x="1533" y="712"/>
                  </a:lnTo>
                  <a:lnTo>
                    <a:pt x="1539" y="706"/>
                  </a:lnTo>
                  <a:lnTo>
                    <a:pt x="1545" y="700"/>
                  </a:lnTo>
                  <a:lnTo>
                    <a:pt x="1554" y="689"/>
                  </a:lnTo>
                  <a:lnTo>
                    <a:pt x="1557" y="685"/>
                  </a:lnTo>
                  <a:lnTo>
                    <a:pt x="1558" y="684"/>
                  </a:lnTo>
                  <a:lnTo>
                    <a:pt x="1559" y="683"/>
                  </a:lnTo>
                  <a:lnTo>
                    <a:pt x="1559" y="682"/>
                  </a:lnTo>
                  <a:lnTo>
                    <a:pt x="1560" y="680"/>
                  </a:lnTo>
                  <a:lnTo>
                    <a:pt x="1560" y="679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7"/>
                  </a:lnTo>
                  <a:lnTo>
                    <a:pt x="1560" y="676"/>
                  </a:lnTo>
                  <a:lnTo>
                    <a:pt x="1560" y="676"/>
                  </a:lnTo>
                  <a:lnTo>
                    <a:pt x="1560" y="675"/>
                  </a:lnTo>
                  <a:lnTo>
                    <a:pt x="1560" y="675"/>
                  </a:lnTo>
                  <a:lnTo>
                    <a:pt x="1560" y="674"/>
                  </a:lnTo>
                  <a:lnTo>
                    <a:pt x="1559" y="673"/>
                  </a:lnTo>
                  <a:lnTo>
                    <a:pt x="1559" y="673"/>
                  </a:lnTo>
                  <a:lnTo>
                    <a:pt x="1559" y="672"/>
                  </a:lnTo>
                  <a:lnTo>
                    <a:pt x="1577" y="663"/>
                  </a:lnTo>
                  <a:lnTo>
                    <a:pt x="1581" y="660"/>
                  </a:lnTo>
                  <a:lnTo>
                    <a:pt x="1586" y="657"/>
                  </a:lnTo>
                  <a:lnTo>
                    <a:pt x="1590" y="653"/>
                  </a:lnTo>
                  <a:lnTo>
                    <a:pt x="1595" y="649"/>
                  </a:lnTo>
                  <a:lnTo>
                    <a:pt x="1598" y="646"/>
                  </a:lnTo>
                  <a:lnTo>
                    <a:pt x="1601" y="643"/>
                  </a:lnTo>
                  <a:lnTo>
                    <a:pt x="1603" y="639"/>
                  </a:lnTo>
                  <a:lnTo>
                    <a:pt x="1606" y="636"/>
                  </a:lnTo>
                  <a:lnTo>
                    <a:pt x="1615" y="621"/>
                  </a:lnTo>
                  <a:lnTo>
                    <a:pt x="1615" y="621"/>
                  </a:lnTo>
                  <a:lnTo>
                    <a:pt x="1616" y="620"/>
                  </a:lnTo>
                  <a:lnTo>
                    <a:pt x="1617" y="619"/>
                  </a:lnTo>
                  <a:lnTo>
                    <a:pt x="1617" y="618"/>
                  </a:lnTo>
                  <a:lnTo>
                    <a:pt x="1618" y="617"/>
                  </a:lnTo>
                  <a:lnTo>
                    <a:pt x="1618" y="616"/>
                  </a:lnTo>
                  <a:lnTo>
                    <a:pt x="1619" y="615"/>
                  </a:lnTo>
                  <a:lnTo>
                    <a:pt x="1619" y="615"/>
                  </a:lnTo>
                  <a:lnTo>
                    <a:pt x="1619" y="615"/>
                  </a:lnTo>
                  <a:lnTo>
                    <a:pt x="1620" y="614"/>
                  </a:lnTo>
                  <a:lnTo>
                    <a:pt x="1620" y="614"/>
                  </a:lnTo>
                  <a:lnTo>
                    <a:pt x="1621" y="613"/>
                  </a:lnTo>
                  <a:lnTo>
                    <a:pt x="1623" y="612"/>
                  </a:lnTo>
                  <a:lnTo>
                    <a:pt x="1623" y="612"/>
                  </a:lnTo>
                  <a:lnTo>
                    <a:pt x="1624" y="612"/>
                  </a:lnTo>
                  <a:lnTo>
                    <a:pt x="1625" y="611"/>
                  </a:lnTo>
                  <a:lnTo>
                    <a:pt x="1626" y="611"/>
                  </a:lnTo>
                  <a:lnTo>
                    <a:pt x="1626" y="611"/>
                  </a:lnTo>
                  <a:lnTo>
                    <a:pt x="1627" y="611"/>
                  </a:lnTo>
                  <a:lnTo>
                    <a:pt x="1627" y="611"/>
                  </a:lnTo>
                  <a:lnTo>
                    <a:pt x="1627" y="611"/>
                  </a:lnTo>
                  <a:lnTo>
                    <a:pt x="1628" y="611"/>
                  </a:lnTo>
                  <a:lnTo>
                    <a:pt x="1628" y="611"/>
                  </a:lnTo>
                  <a:lnTo>
                    <a:pt x="1628" y="611"/>
                  </a:lnTo>
                  <a:lnTo>
                    <a:pt x="1628" y="612"/>
                  </a:lnTo>
                  <a:lnTo>
                    <a:pt x="1628" y="612"/>
                  </a:lnTo>
                  <a:lnTo>
                    <a:pt x="1628" y="612"/>
                  </a:lnTo>
                  <a:lnTo>
                    <a:pt x="1629" y="612"/>
                  </a:lnTo>
                  <a:lnTo>
                    <a:pt x="1629" y="612"/>
                  </a:lnTo>
                  <a:lnTo>
                    <a:pt x="1629" y="612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29" y="613"/>
                  </a:lnTo>
                  <a:lnTo>
                    <a:pt x="1630" y="613"/>
                  </a:lnTo>
                  <a:lnTo>
                    <a:pt x="1630" y="614"/>
                  </a:lnTo>
                  <a:lnTo>
                    <a:pt x="1630" y="614"/>
                  </a:lnTo>
                  <a:lnTo>
                    <a:pt x="1631" y="614"/>
                  </a:lnTo>
                  <a:lnTo>
                    <a:pt x="1631" y="614"/>
                  </a:lnTo>
                  <a:lnTo>
                    <a:pt x="1632" y="615"/>
                  </a:lnTo>
                  <a:lnTo>
                    <a:pt x="1632" y="615"/>
                  </a:lnTo>
                  <a:lnTo>
                    <a:pt x="1633" y="615"/>
                  </a:lnTo>
                  <a:lnTo>
                    <a:pt x="1633" y="616"/>
                  </a:lnTo>
                  <a:lnTo>
                    <a:pt x="1634" y="617"/>
                  </a:lnTo>
                  <a:lnTo>
                    <a:pt x="1634" y="617"/>
                  </a:lnTo>
                  <a:lnTo>
                    <a:pt x="1635" y="618"/>
                  </a:lnTo>
                  <a:lnTo>
                    <a:pt x="1635" y="619"/>
                  </a:lnTo>
                  <a:lnTo>
                    <a:pt x="1636" y="619"/>
                  </a:lnTo>
                  <a:lnTo>
                    <a:pt x="1636" y="620"/>
                  </a:lnTo>
                  <a:lnTo>
                    <a:pt x="1637" y="621"/>
                  </a:lnTo>
                  <a:lnTo>
                    <a:pt x="1637" y="621"/>
                  </a:lnTo>
                  <a:lnTo>
                    <a:pt x="1637" y="622"/>
                  </a:lnTo>
                  <a:lnTo>
                    <a:pt x="1637" y="622"/>
                  </a:lnTo>
                  <a:lnTo>
                    <a:pt x="1637" y="623"/>
                  </a:lnTo>
                  <a:lnTo>
                    <a:pt x="1638" y="623"/>
                  </a:lnTo>
                  <a:lnTo>
                    <a:pt x="1638" y="624"/>
                  </a:lnTo>
                  <a:lnTo>
                    <a:pt x="1638" y="625"/>
                  </a:lnTo>
                  <a:lnTo>
                    <a:pt x="1638" y="627"/>
                  </a:lnTo>
                  <a:lnTo>
                    <a:pt x="1638" y="628"/>
                  </a:lnTo>
                  <a:lnTo>
                    <a:pt x="1638" y="629"/>
                  </a:lnTo>
                  <a:lnTo>
                    <a:pt x="1638" y="629"/>
                  </a:lnTo>
                  <a:lnTo>
                    <a:pt x="1638" y="630"/>
                  </a:lnTo>
                  <a:lnTo>
                    <a:pt x="1639" y="631"/>
                  </a:lnTo>
                  <a:lnTo>
                    <a:pt x="1639" y="632"/>
                  </a:lnTo>
                  <a:lnTo>
                    <a:pt x="1640" y="633"/>
                  </a:lnTo>
                  <a:lnTo>
                    <a:pt x="1641" y="634"/>
                  </a:lnTo>
                  <a:lnTo>
                    <a:pt x="1642" y="635"/>
                  </a:lnTo>
                  <a:lnTo>
                    <a:pt x="1643" y="636"/>
                  </a:lnTo>
                  <a:lnTo>
                    <a:pt x="1644" y="637"/>
                  </a:lnTo>
                  <a:lnTo>
                    <a:pt x="1646" y="638"/>
                  </a:lnTo>
                  <a:lnTo>
                    <a:pt x="1648" y="639"/>
                  </a:lnTo>
                  <a:lnTo>
                    <a:pt x="1650" y="640"/>
                  </a:lnTo>
                  <a:lnTo>
                    <a:pt x="1652" y="641"/>
                  </a:lnTo>
                  <a:lnTo>
                    <a:pt x="1655" y="641"/>
                  </a:lnTo>
                  <a:lnTo>
                    <a:pt x="1656" y="641"/>
                  </a:lnTo>
                  <a:lnTo>
                    <a:pt x="1658" y="641"/>
                  </a:lnTo>
                  <a:lnTo>
                    <a:pt x="1660" y="640"/>
                  </a:lnTo>
                  <a:lnTo>
                    <a:pt x="1663" y="640"/>
                  </a:lnTo>
                  <a:lnTo>
                    <a:pt x="1668" y="638"/>
                  </a:lnTo>
                  <a:lnTo>
                    <a:pt x="1673" y="635"/>
                  </a:lnTo>
                  <a:lnTo>
                    <a:pt x="1679" y="632"/>
                  </a:lnTo>
                  <a:lnTo>
                    <a:pt x="1684" y="629"/>
                  </a:lnTo>
                  <a:lnTo>
                    <a:pt x="1689" y="625"/>
                  </a:lnTo>
                  <a:lnTo>
                    <a:pt x="1692" y="623"/>
                  </a:lnTo>
                  <a:lnTo>
                    <a:pt x="1694" y="621"/>
                  </a:lnTo>
                  <a:lnTo>
                    <a:pt x="1696" y="618"/>
                  </a:lnTo>
                  <a:lnTo>
                    <a:pt x="1698" y="615"/>
                  </a:lnTo>
                  <a:lnTo>
                    <a:pt x="1698" y="614"/>
                  </a:lnTo>
                  <a:lnTo>
                    <a:pt x="1699" y="612"/>
                  </a:lnTo>
                  <a:lnTo>
                    <a:pt x="1700" y="610"/>
                  </a:lnTo>
                  <a:lnTo>
                    <a:pt x="1700" y="609"/>
                  </a:lnTo>
                  <a:lnTo>
                    <a:pt x="1701" y="607"/>
                  </a:lnTo>
                  <a:lnTo>
                    <a:pt x="1701" y="606"/>
                  </a:lnTo>
                  <a:lnTo>
                    <a:pt x="1701" y="604"/>
                  </a:lnTo>
                  <a:lnTo>
                    <a:pt x="1701" y="602"/>
                  </a:lnTo>
                  <a:lnTo>
                    <a:pt x="1701" y="601"/>
                  </a:lnTo>
                  <a:lnTo>
                    <a:pt x="1701" y="599"/>
                  </a:lnTo>
                  <a:lnTo>
                    <a:pt x="1700" y="598"/>
                  </a:lnTo>
                  <a:lnTo>
                    <a:pt x="1700" y="596"/>
                  </a:lnTo>
                  <a:lnTo>
                    <a:pt x="1700" y="595"/>
                  </a:lnTo>
                  <a:lnTo>
                    <a:pt x="1700" y="594"/>
                  </a:lnTo>
                  <a:lnTo>
                    <a:pt x="1699" y="593"/>
                  </a:lnTo>
                  <a:lnTo>
                    <a:pt x="1699" y="592"/>
                  </a:lnTo>
                  <a:lnTo>
                    <a:pt x="1699" y="591"/>
                  </a:lnTo>
                  <a:lnTo>
                    <a:pt x="1698" y="590"/>
                  </a:lnTo>
                  <a:lnTo>
                    <a:pt x="1698" y="589"/>
                  </a:lnTo>
                  <a:lnTo>
                    <a:pt x="1697" y="587"/>
                  </a:lnTo>
                  <a:lnTo>
                    <a:pt x="1696" y="586"/>
                  </a:lnTo>
                  <a:lnTo>
                    <a:pt x="1696" y="585"/>
                  </a:lnTo>
                  <a:lnTo>
                    <a:pt x="1695" y="584"/>
                  </a:lnTo>
                  <a:lnTo>
                    <a:pt x="1694" y="583"/>
                  </a:lnTo>
                  <a:lnTo>
                    <a:pt x="1692" y="582"/>
                  </a:lnTo>
                  <a:lnTo>
                    <a:pt x="1691" y="581"/>
                  </a:lnTo>
                  <a:lnTo>
                    <a:pt x="1688" y="579"/>
                  </a:lnTo>
                  <a:lnTo>
                    <a:pt x="1687" y="579"/>
                  </a:lnTo>
                  <a:lnTo>
                    <a:pt x="1686" y="578"/>
                  </a:lnTo>
                  <a:lnTo>
                    <a:pt x="1685" y="578"/>
                  </a:lnTo>
                  <a:lnTo>
                    <a:pt x="1684" y="578"/>
                  </a:lnTo>
                  <a:lnTo>
                    <a:pt x="1682" y="578"/>
                  </a:lnTo>
                  <a:lnTo>
                    <a:pt x="1681" y="578"/>
                  </a:lnTo>
                  <a:lnTo>
                    <a:pt x="1679" y="578"/>
                  </a:lnTo>
                  <a:lnTo>
                    <a:pt x="1676" y="579"/>
                  </a:lnTo>
                  <a:lnTo>
                    <a:pt x="1674" y="579"/>
                  </a:lnTo>
                  <a:lnTo>
                    <a:pt x="1673" y="579"/>
                  </a:lnTo>
                  <a:lnTo>
                    <a:pt x="1672" y="579"/>
                  </a:lnTo>
                  <a:lnTo>
                    <a:pt x="1672" y="579"/>
                  </a:lnTo>
                  <a:lnTo>
                    <a:pt x="1671" y="580"/>
                  </a:lnTo>
                  <a:lnTo>
                    <a:pt x="1671" y="580"/>
                  </a:lnTo>
                  <a:lnTo>
                    <a:pt x="1670" y="581"/>
                  </a:lnTo>
                  <a:lnTo>
                    <a:pt x="1670" y="581"/>
                  </a:lnTo>
                  <a:lnTo>
                    <a:pt x="1669" y="581"/>
                  </a:lnTo>
                  <a:lnTo>
                    <a:pt x="1668" y="582"/>
                  </a:lnTo>
                  <a:lnTo>
                    <a:pt x="1668" y="582"/>
                  </a:lnTo>
                  <a:lnTo>
                    <a:pt x="1667" y="582"/>
                  </a:lnTo>
                  <a:lnTo>
                    <a:pt x="1667" y="582"/>
                  </a:lnTo>
                  <a:lnTo>
                    <a:pt x="1666" y="582"/>
                  </a:lnTo>
                  <a:lnTo>
                    <a:pt x="1665" y="582"/>
                  </a:lnTo>
                  <a:lnTo>
                    <a:pt x="1663" y="582"/>
                  </a:lnTo>
                  <a:lnTo>
                    <a:pt x="1661" y="581"/>
                  </a:lnTo>
                  <a:lnTo>
                    <a:pt x="1658" y="581"/>
                  </a:lnTo>
                  <a:lnTo>
                    <a:pt x="1656" y="580"/>
                  </a:lnTo>
                  <a:lnTo>
                    <a:pt x="1654" y="580"/>
                  </a:lnTo>
                  <a:lnTo>
                    <a:pt x="1652" y="579"/>
                  </a:lnTo>
                  <a:lnTo>
                    <a:pt x="1650" y="579"/>
                  </a:lnTo>
                  <a:lnTo>
                    <a:pt x="1646" y="579"/>
                  </a:lnTo>
                  <a:lnTo>
                    <a:pt x="1645" y="579"/>
                  </a:lnTo>
                  <a:lnTo>
                    <a:pt x="1644" y="579"/>
                  </a:lnTo>
                  <a:lnTo>
                    <a:pt x="1643" y="579"/>
                  </a:lnTo>
                  <a:lnTo>
                    <a:pt x="1642" y="579"/>
                  </a:lnTo>
                  <a:lnTo>
                    <a:pt x="1641" y="579"/>
                  </a:lnTo>
                  <a:lnTo>
                    <a:pt x="1641" y="578"/>
                  </a:lnTo>
                  <a:lnTo>
                    <a:pt x="1640" y="578"/>
                  </a:lnTo>
                  <a:lnTo>
                    <a:pt x="1640" y="578"/>
                  </a:lnTo>
                  <a:lnTo>
                    <a:pt x="1639" y="578"/>
                  </a:lnTo>
                  <a:lnTo>
                    <a:pt x="1639" y="577"/>
                  </a:lnTo>
                  <a:lnTo>
                    <a:pt x="1638" y="577"/>
                  </a:lnTo>
                  <a:lnTo>
                    <a:pt x="1638" y="577"/>
                  </a:lnTo>
                  <a:lnTo>
                    <a:pt x="1638" y="577"/>
                  </a:lnTo>
                  <a:lnTo>
                    <a:pt x="1638" y="576"/>
                  </a:lnTo>
                  <a:lnTo>
                    <a:pt x="1638" y="576"/>
                  </a:lnTo>
                  <a:lnTo>
                    <a:pt x="1638" y="576"/>
                  </a:lnTo>
                  <a:lnTo>
                    <a:pt x="1637" y="576"/>
                  </a:lnTo>
                  <a:lnTo>
                    <a:pt x="1637" y="575"/>
                  </a:lnTo>
                  <a:lnTo>
                    <a:pt x="1637" y="575"/>
                  </a:lnTo>
                  <a:lnTo>
                    <a:pt x="1637" y="574"/>
                  </a:lnTo>
                  <a:lnTo>
                    <a:pt x="1637" y="573"/>
                  </a:lnTo>
                  <a:lnTo>
                    <a:pt x="1637" y="572"/>
                  </a:lnTo>
                  <a:lnTo>
                    <a:pt x="1637" y="571"/>
                  </a:lnTo>
                  <a:lnTo>
                    <a:pt x="1637" y="569"/>
                  </a:lnTo>
                  <a:lnTo>
                    <a:pt x="1638" y="566"/>
                  </a:lnTo>
                  <a:lnTo>
                    <a:pt x="1638" y="563"/>
                  </a:lnTo>
                  <a:lnTo>
                    <a:pt x="1640" y="556"/>
                  </a:lnTo>
                  <a:lnTo>
                    <a:pt x="1641" y="555"/>
                  </a:lnTo>
                  <a:lnTo>
                    <a:pt x="1642" y="554"/>
                  </a:lnTo>
                  <a:lnTo>
                    <a:pt x="1643" y="553"/>
                  </a:lnTo>
                  <a:lnTo>
                    <a:pt x="1645" y="552"/>
                  </a:lnTo>
                  <a:lnTo>
                    <a:pt x="1646" y="551"/>
                  </a:lnTo>
                  <a:lnTo>
                    <a:pt x="1648" y="550"/>
                  </a:lnTo>
                  <a:lnTo>
                    <a:pt x="1652" y="548"/>
                  </a:lnTo>
                  <a:lnTo>
                    <a:pt x="1652" y="548"/>
                  </a:lnTo>
                  <a:lnTo>
                    <a:pt x="1653" y="548"/>
                  </a:lnTo>
                  <a:lnTo>
                    <a:pt x="1653" y="548"/>
                  </a:lnTo>
                  <a:lnTo>
                    <a:pt x="1654" y="547"/>
                  </a:lnTo>
                  <a:lnTo>
                    <a:pt x="1655" y="547"/>
                  </a:lnTo>
                  <a:lnTo>
                    <a:pt x="1656" y="547"/>
                  </a:lnTo>
                  <a:lnTo>
                    <a:pt x="1658" y="547"/>
                  </a:lnTo>
                  <a:lnTo>
                    <a:pt x="1660" y="547"/>
                  </a:lnTo>
                  <a:lnTo>
                    <a:pt x="1664" y="548"/>
                  </a:lnTo>
                  <a:lnTo>
                    <a:pt x="1669" y="548"/>
                  </a:lnTo>
                  <a:lnTo>
                    <a:pt x="1674" y="549"/>
                  </a:lnTo>
                  <a:lnTo>
                    <a:pt x="1678" y="550"/>
                  </a:lnTo>
                  <a:lnTo>
                    <a:pt x="1683" y="551"/>
                  </a:lnTo>
                  <a:lnTo>
                    <a:pt x="1683" y="551"/>
                  </a:lnTo>
                  <a:lnTo>
                    <a:pt x="1684" y="551"/>
                  </a:lnTo>
                  <a:lnTo>
                    <a:pt x="1685" y="552"/>
                  </a:lnTo>
                  <a:lnTo>
                    <a:pt x="1687" y="552"/>
                  </a:lnTo>
                  <a:lnTo>
                    <a:pt x="1688" y="552"/>
                  </a:lnTo>
                  <a:lnTo>
                    <a:pt x="1690" y="553"/>
                  </a:lnTo>
                  <a:lnTo>
                    <a:pt x="1691" y="553"/>
                  </a:lnTo>
                  <a:lnTo>
                    <a:pt x="1691" y="554"/>
                  </a:lnTo>
                  <a:lnTo>
                    <a:pt x="1691" y="554"/>
                  </a:lnTo>
                  <a:lnTo>
                    <a:pt x="1691" y="555"/>
                  </a:lnTo>
                  <a:lnTo>
                    <a:pt x="1691" y="556"/>
                  </a:lnTo>
                  <a:lnTo>
                    <a:pt x="1692" y="558"/>
                  </a:lnTo>
                  <a:lnTo>
                    <a:pt x="1693" y="560"/>
                  </a:lnTo>
                  <a:lnTo>
                    <a:pt x="1693" y="561"/>
                  </a:lnTo>
                  <a:lnTo>
                    <a:pt x="1694" y="562"/>
                  </a:lnTo>
                  <a:lnTo>
                    <a:pt x="1694" y="563"/>
                  </a:lnTo>
                  <a:lnTo>
                    <a:pt x="1694" y="564"/>
                  </a:lnTo>
                  <a:lnTo>
                    <a:pt x="1694" y="565"/>
                  </a:lnTo>
                  <a:lnTo>
                    <a:pt x="1696" y="572"/>
                  </a:lnTo>
                  <a:lnTo>
                    <a:pt x="1698" y="576"/>
                  </a:lnTo>
                  <a:lnTo>
                    <a:pt x="1698" y="578"/>
                  </a:lnTo>
                  <a:lnTo>
                    <a:pt x="1699" y="579"/>
                  </a:lnTo>
                  <a:lnTo>
                    <a:pt x="1700" y="581"/>
                  </a:lnTo>
                  <a:lnTo>
                    <a:pt x="1701" y="582"/>
                  </a:lnTo>
                  <a:lnTo>
                    <a:pt x="1703" y="584"/>
                  </a:lnTo>
                  <a:lnTo>
                    <a:pt x="1704" y="585"/>
                  </a:lnTo>
                  <a:lnTo>
                    <a:pt x="1705" y="586"/>
                  </a:lnTo>
                  <a:lnTo>
                    <a:pt x="1706" y="586"/>
                  </a:lnTo>
                  <a:lnTo>
                    <a:pt x="1707" y="587"/>
                  </a:lnTo>
                  <a:lnTo>
                    <a:pt x="1708" y="587"/>
                  </a:lnTo>
                  <a:lnTo>
                    <a:pt x="1709" y="587"/>
                  </a:lnTo>
                  <a:lnTo>
                    <a:pt x="1710" y="587"/>
                  </a:lnTo>
                  <a:lnTo>
                    <a:pt x="1711" y="587"/>
                  </a:lnTo>
                  <a:lnTo>
                    <a:pt x="1721" y="587"/>
                  </a:lnTo>
                  <a:lnTo>
                    <a:pt x="1745" y="586"/>
                  </a:lnTo>
                  <a:lnTo>
                    <a:pt x="1759" y="585"/>
                  </a:lnTo>
                  <a:lnTo>
                    <a:pt x="1773" y="583"/>
                  </a:lnTo>
                  <a:lnTo>
                    <a:pt x="1779" y="581"/>
                  </a:lnTo>
                  <a:lnTo>
                    <a:pt x="1784" y="580"/>
                  </a:lnTo>
                  <a:lnTo>
                    <a:pt x="1789" y="578"/>
                  </a:lnTo>
                  <a:lnTo>
                    <a:pt x="1791" y="577"/>
                  </a:lnTo>
                  <a:lnTo>
                    <a:pt x="1793" y="576"/>
                  </a:lnTo>
                  <a:lnTo>
                    <a:pt x="1795" y="575"/>
                  </a:lnTo>
                  <a:lnTo>
                    <a:pt x="1796" y="573"/>
                  </a:lnTo>
                  <a:lnTo>
                    <a:pt x="1798" y="571"/>
                  </a:lnTo>
                  <a:lnTo>
                    <a:pt x="1799" y="570"/>
                  </a:lnTo>
                  <a:lnTo>
                    <a:pt x="1800" y="568"/>
                  </a:lnTo>
                  <a:lnTo>
                    <a:pt x="1800" y="567"/>
                  </a:lnTo>
                  <a:lnTo>
                    <a:pt x="1801" y="565"/>
                  </a:lnTo>
                  <a:lnTo>
                    <a:pt x="1801" y="564"/>
                  </a:lnTo>
                  <a:lnTo>
                    <a:pt x="1801" y="562"/>
                  </a:lnTo>
                  <a:lnTo>
                    <a:pt x="1801" y="561"/>
                  </a:lnTo>
                  <a:lnTo>
                    <a:pt x="1801" y="558"/>
                  </a:lnTo>
                  <a:lnTo>
                    <a:pt x="1801" y="556"/>
                  </a:lnTo>
                  <a:lnTo>
                    <a:pt x="1801" y="553"/>
                  </a:lnTo>
                  <a:lnTo>
                    <a:pt x="1801" y="551"/>
                  </a:lnTo>
                  <a:lnTo>
                    <a:pt x="1801" y="551"/>
                  </a:lnTo>
                  <a:lnTo>
                    <a:pt x="1802" y="551"/>
                  </a:lnTo>
                  <a:lnTo>
                    <a:pt x="1803" y="552"/>
                  </a:lnTo>
                  <a:lnTo>
                    <a:pt x="1803" y="552"/>
                  </a:lnTo>
                  <a:lnTo>
                    <a:pt x="1804" y="552"/>
                  </a:lnTo>
                  <a:lnTo>
                    <a:pt x="1806" y="553"/>
                  </a:lnTo>
                  <a:lnTo>
                    <a:pt x="1813" y="556"/>
                  </a:lnTo>
                  <a:lnTo>
                    <a:pt x="1813" y="559"/>
                  </a:lnTo>
                  <a:lnTo>
                    <a:pt x="1813" y="562"/>
                  </a:lnTo>
                  <a:lnTo>
                    <a:pt x="1812" y="564"/>
                  </a:lnTo>
                  <a:lnTo>
                    <a:pt x="1812" y="567"/>
                  </a:lnTo>
                  <a:lnTo>
                    <a:pt x="1812" y="570"/>
                  </a:lnTo>
                  <a:lnTo>
                    <a:pt x="1811" y="573"/>
                  </a:lnTo>
                  <a:lnTo>
                    <a:pt x="1810" y="576"/>
                  </a:lnTo>
                  <a:lnTo>
                    <a:pt x="1810" y="577"/>
                  </a:lnTo>
                  <a:lnTo>
                    <a:pt x="1810" y="577"/>
                  </a:lnTo>
                  <a:lnTo>
                    <a:pt x="1809" y="578"/>
                  </a:lnTo>
                  <a:lnTo>
                    <a:pt x="1809" y="578"/>
                  </a:lnTo>
                  <a:lnTo>
                    <a:pt x="1809" y="579"/>
                  </a:lnTo>
                  <a:lnTo>
                    <a:pt x="1809" y="579"/>
                  </a:lnTo>
                  <a:lnTo>
                    <a:pt x="1808" y="580"/>
                  </a:lnTo>
                  <a:lnTo>
                    <a:pt x="1806" y="581"/>
                  </a:lnTo>
                  <a:lnTo>
                    <a:pt x="1805" y="582"/>
                  </a:lnTo>
                  <a:lnTo>
                    <a:pt x="1804" y="582"/>
                  </a:lnTo>
                  <a:lnTo>
                    <a:pt x="1802" y="583"/>
                  </a:lnTo>
                  <a:lnTo>
                    <a:pt x="1800" y="583"/>
                  </a:lnTo>
                  <a:lnTo>
                    <a:pt x="1797" y="584"/>
                  </a:lnTo>
                  <a:lnTo>
                    <a:pt x="1794" y="584"/>
                  </a:lnTo>
                  <a:lnTo>
                    <a:pt x="1793" y="584"/>
                  </a:lnTo>
                  <a:lnTo>
                    <a:pt x="1792" y="584"/>
                  </a:lnTo>
                  <a:lnTo>
                    <a:pt x="1791" y="584"/>
                  </a:lnTo>
                  <a:lnTo>
                    <a:pt x="1790" y="584"/>
                  </a:lnTo>
                  <a:lnTo>
                    <a:pt x="1789" y="585"/>
                  </a:lnTo>
                  <a:lnTo>
                    <a:pt x="1789" y="585"/>
                  </a:lnTo>
                  <a:lnTo>
                    <a:pt x="1788" y="585"/>
                  </a:lnTo>
                  <a:lnTo>
                    <a:pt x="1788" y="585"/>
                  </a:lnTo>
                  <a:lnTo>
                    <a:pt x="1788" y="585"/>
                  </a:lnTo>
                  <a:lnTo>
                    <a:pt x="1787" y="585"/>
                  </a:lnTo>
                  <a:lnTo>
                    <a:pt x="1787" y="586"/>
                  </a:lnTo>
                  <a:lnTo>
                    <a:pt x="1787" y="586"/>
                  </a:lnTo>
                  <a:lnTo>
                    <a:pt x="1787" y="586"/>
                  </a:lnTo>
                  <a:lnTo>
                    <a:pt x="1787" y="586"/>
                  </a:lnTo>
                  <a:lnTo>
                    <a:pt x="1787" y="586"/>
                  </a:lnTo>
                  <a:lnTo>
                    <a:pt x="1787" y="587"/>
                  </a:lnTo>
                  <a:lnTo>
                    <a:pt x="1787" y="587"/>
                  </a:lnTo>
                  <a:lnTo>
                    <a:pt x="1785" y="589"/>
                  </a:lnTo>
                  <a:lnTo>
                    <a:pt x="1784" y="591"/>
                  </a:lnTo>
                  <a:lnTo>
                    <a:pt x="1783" y="593"/>
                  </a:lnTo>
                  <a:lnTo>
                    <a:pt x="1782" y="596"/>
                  </a:lnTo>
                  <a:lnTo>
                    <a:pt x="1781" y="598"/>
                  </a:lnTo>
                  <a:lnTo>
                    <a:pt x="1780" y="601"/>
                  </a:lnTo>
                  <a:lnTo>
                    <a:pt x="1779" y="604"/>
                  </a:lnTo>
                  <a:lnTo>
                    <a:pt x="1779" y="607"/>
                  </a:lnTo>
                  <a:lnTo>
                    <a:pt x="1779" y="610"/>
                  </a:lnTo>
                  <a:lnTo>
                    <a:pt x="1779" y="613"/>
                  </a:lnTo>
                  <a:lnTo>
                    <a:pt x="1780" y="616"/>
                  </a:lnTo>
                  <a:lnTo>
                    <a:pt x="1781" y="619"/>
                  </a:lnTo>
                  <a:lnTo>
                    <a:pt x="1783" y="623"/>
                  </a:lnTo>
                  <a:lnTo>
                    <a:pt x="1785" y="626"/>
                  </a:lnTo>
                  <a:lnTo>
                    <a:pt x="1787" y="629"/>
                  </a:lnTo>
                  <a:lnTo>
                    <a:pt x="1790" y="632"/>
                  </a:lnTo>
                  <a:lnTo>
                    <a:pt x="1792" y="634"/>
                  </a:lnTo>
                  <a:lnTo>
                    <a:pt x="1794" y="636"/>
                  </a:lnTo>
                  <a:lnTo>
                    <a:pt x="1797" y="638"/>
                  </a:lnTo>
                  <a:lnTo>
                    <a:pt x="1799" y="640"/>
                  </a:lnTo>
                  <a:lnTo>
                    <a:pt x="1805" y="643"/>
                  </a:lnTo>
                  <a:lnTo>
                    <a:pt x="1810" y="646"/>
                  </a:lnTo>
                  <a:lnTo>
                    <a:pt x="1816" y="648"/>
                  </a:lnTo>
                  <a:lnTo>
                    <a:pt x="1822" y="650"/>
                  </a:lnTo>
                  <a:lnTo>
                    <a:pt x="1828" y="651"/>
                  </a:lnTo>
                  <a:lnTo>
                    <a:pt x="1835" y="652"/>
                  </a:lnTo>
                  <a:lnTo>
                    <a:pt x="1844" y="655"/>
                  </a:lnTo>
                  <a:lnTo>
                    <a:pt x="1848" y="656"/>
                  </a:lnTo>
                  <a:lnTo>
                    <a:pt x="1851" y="657"/>
                  </a:lnTo>
                  <a:lnTo>
                    <a:pt x="1854" y="658"/>
                  </a:lnTo>
                  <a:lnTo>
                    <a:pt x="1856" y="659"/>
                  </a:lnTo>
                  <a:lnTo>
                    <a:pt x="1857" y="660"/>
                  </a:lnTo>
                  <a:lnTo>
                    <a:pt x="1858" y="661"/>
                  </a:lnTo>
                  <a:lnTo>
                    <a:pt x="1859" y="662"/>
                  </a:lnTo>
                  <a:lnTo>
                    <a:pt x="1860" y="662"/>
                  </a:lnTo>
                  <a:lnTo>
                    <a:pt x="1861" y="663"/>
                  </a:lnTo>
                  <a:lnTo>
                    <a:pt x="1862" y="665"/>
                  </a:lnTo>
                  <a:lnTo>
                    <a:pt x="1864" y="666"/>
                  </a:lnTo>
                  <a:lnTo>
                    <a:pt x="1865" y="667"/>
                  </a:lnTo>
                  <a:lnTo>
                    <a:pt x="1867" y="668"/>
                  </a:lnTo>
                  <a:lnTo>
                    <a:pt x="1870" y="670"/>
                  </a:lnTo>
                  <a:lnTo>
                    <a:pt x="1874" y="671"/>
                  </a:lnTo>
                  <a:lnTo>
                    <a:pt x="1878" y="672"/>
                  </a:lnTo>
                  <a:lnTo>
                    <a:pt x="1881" y="673"/>
                  </a:lnTo>
                  <a:lnTo>
                    <a:pt x="1885" y="673"/>
                  </a:lnTo>
                  <a:lnTo>
                    <a:pt x="1889" y="672"/>
                  </a:lnTo>
                  <a:lnTo>
                    <a:pt x="1893" y="672"/>
                  </a:lnTo>
                  <a:lnTo>
                    <a:pt x="1897" y="671"/>
                  </a:lnTo>
                  <a:lnTo>
                    <a:pt x="1903" y="670"/>
                  </a:lnTo>
                  <a:lnTo>
                    <a:pt x="1908" y="668"/>
                  </a:lnTo>
                  <a:lnTo>
                    <a:pt x="1910" y="667"/>
                  </a:lnTo>
                  <a:lnTo>
                    <a:pt x="1911" y="666"/>
                  </a:lnTo>
                  <a:lnTo>
                    <a:pt x="1911" y="666"/>
                  </a:lnTo>
                  <a:lnTo>
                    <a:pt x="1911" y="666"/>
                  </a:lnTo>
                  <a:lnTo>
                    <a:pt x="1912" y="666"/>
                  </a:lnTo>
                  <a:lnTo>
                    <a:pt x="1912" y="666"/>
                  </a:lnTo>
                  <a:lnTo>
                    <a:pt x="1912" y="666"/>
                  </a:lnTo>
                  <a:lnTo>
                    <a:pt x="1912" y="666"/>
                  </a:lnTo>
                  <a:lnTo>
                    <a:pt x="1913" y="666"/>
                  </a:lnTo>
                  <a:lnTo>
                    <a:pt x="1913" y="666"/>
                  </a:lnTo>
                  <a:lnTo>
                    <a:pt x="1913" y="665"/>
                  </a:lnTo>
                  <a:lnTo>
                    <a:pt x="1913" y="665"/>
                  </a:lnTo>
                  <a:lnTo>
                    <a:pt x="1914" y="665"/>
                  </a:lnTo>
                  <a:lnTo>
                    <a:pt x="1914" y="664"/>
                  </a:lnTo>
                  <a:lnTo>
                    <a:pt x="1914" y="664"/>
                  </a:lnTo>
                  <a:lnTo>
                    <a:pt x="1914" y="663"/>
                  </a:lnTo>
                  <a:lnTo>
                    <a:pt x="1916" y="662"/>
                  </a:lnTo>
                  <a:lnTo>
                    <a:pt x="1918" y="660"/>
                  </a:lnTo>
                  <a:lnTo>
                    <a:pt x="1920" y="657"/>
                  </a:lnTo>
                  <a:lnTo>
                    <a:pt x="1922" y="655"/>
                  </a:lnTo>
                  <a:lnTo>
                    <a:pt x="1924" y="652"/>
                  </a:lnTo>
                  <a:lnTo>
                    <a:pt x="1926" y="649"/>
                  </a:lnTo>
                  <a:lnTo>
                    <a:pt x="1927" y="646"/>
                  </a:lnTo>
                  <a:lnTo>
                    <a:pt x="1928" y="642"/>
                  </a:lnTo>
                  <a:lnTo>
                    <a:pt x="1928" y="638"/>
                  </a:lnTo>
                  <a:lnTo>
                    <a:pt x="1929" y="635"/>
                  </a:lnTo>
                  <a:lnTo>
                    <a:pt x="1928" y="631"/>
                  </a:lnTo>
                  <a:lnTo>
                    <a:pt x="1928" y="627"/>
                  </a:lnTo>
                  <a:lnTo>
                    <a:pt x="1927" y="623"/>
                  </a:lnTo>
                  <a:lnTo>
                    <a:pt x="1925" y="619"/>
                  </a:lnTo>
                  <a:lnTo>
                    <a:pt x="1923" y="614"/>
                  </a:lnTo>
                  <a:lnTo>
                    <a:pt x="1920" y="610"/>
                  </a:lnTo>
                  <a:lnTo>
                    <a:pt x="1918" y="608"/>
                  </a:lnTo>
                  <a:lnTo>
                    <a:pt x="1916" y="607"/>
                  </a:lnTo>
                  <a:lnTo>
                    <a:pt x="1915" y="605"/>
                  </a:lnTo>
                  <a:lnTo>
                    <a:pt x="1913" y="604"/>
                  </a:lnTo>
                  <a:lnTo>
                    <a:pt x="1911" y="603"/>
                  </a:lnTo>
                  <a:lnTo>
                    <a:pt x="1909" y="603"/>
                  </a:lnTo>
                  <a:lnTo>
                    <a:pt x="1907" y="602"/>
                  </a:lnTo>
                  <a:lnTo>
                    <a:pt x="1906" y="602"/>
                  </a:lnTo>
                  <a:lnTo>
                    <a:pt x="1904" y="602"/>
                  </a:lnTo>
                  <a:lnTo>
                    <a:pt x="1902" y="602"/>
                  </a:lnTo>
                  <a:lnTo>
                    <a:pt x="1900" y="602"/>
                  </a:lnTo>
                  <a:lnTo>
                    <a:pt x="1898" y="602"/>
                  </a:lnTo>
                  <a:lnTo>
                    <a:pt x="1895" y="603"/>
                  </a:lnTo>
                  <a:lnTo>
                    <a:pt x="1892" y="604"/>
                  </a:lnTo>
                  <a:lnTo>
                    <a:pt x="1889" y="604"/>
                  </a:lnTo>
                  <a:lnTo>
                    <a:pt x="1887" y="605"/>
                  </a:lnTo>
                  <a:lnTo>
                    <a:pt x="1882" y="605"/>
                  </a:lnTo>
                  <a:lnTo>
                    <a:pt x="1880" y="606"/>
                  </a:lnTo>
                  <a:lnTo>
                    <a:pt x="1879" y="606"/>
                  </a:lnTo>
                  <a:lnTo>
                    <a:pt x="1878" y="606"/>
                  </a:lnTo>
                  <a:lnTo>
                    <a:pt x="1877" y="605"/>
                  </a:lnTo>
                  <a:lnTo>
                    <a:pt x="1876" y="605"/>
                  </a:lnTo>
                  <a:lnTo>
                    <a:pt x="1876" y="605"/>
                  </a:lnTo>
                  <a:lnTo>
                    <a:pt x="1875" y="605"/>
                  </a:lnTo>
                  <a:lnTo>
                    <a:pt x="1875" y="605"/>
                  </a:lnTo>
                  <a:lnTo>
                    <a:pt x="1875" y="604"/>
                  </a:lnTo>
                  <a:lnTo>
                    <a:pt x="1872" y="603"/>
                  </a:lnTo>
                  <a:lnTo>
                    <a:pt x="1870" y="601"/>
                  </a:lnTo>
                  <a:lnTo>
                    <a:pt x="1867" y="598"/>
                  </a:lnTo>
                  <a:lnTo>
                    <a:pt x="1865" y="596"/>
                  </a:lnTo>
                  <a:lnTo>
                    <a:pt x="1860" y="591"/>
                  </a:lnTo>
                  <a:lnTo>
                    <a:pt x="1856" y="585"/>
                  </a:lnTo>
                  <a:lnTo>
                    <a:pt x="1852" y="580"/>
                  </a:lnTo>
                  <a:lnTo>
                    <a:pt x="1851" y="577"/>
                  </a:lnTo>
                  <a:lnTo>
                    <a:pt x="1850" y="575"/>
                  </a:lnTo>
                  <a:lnTo>
                    <a:pt x="1849" y="572"/>
                  </a:lnTo>
                  <a:lnTo>
                    <a:pt x="1849" y="570"/>
                  </a:lnTo>
                  <a:lnTo>
                    <a:pt x="1849" y="569"/>
                  </a:lnTo>
                  <a:lnTo>
                    <a:pt x="1849" y="569"/>
                  </a:lnTo>
                  <a:lnTo>
                    <a:pt x="1849" y="568"/>
                  </a:lnTo>
                  <a:lnTo>
                    <a:pt x="1849" y="567"/>
                  </a:lnTo>
                  <a:lnTo>
                    <a:pt x="1849" y="567"/>
                  </a:lnTo>
                  <a:lnTo>
                    <a:pt x="1849" y="566"/>
                  </a:lnTo>
                  <a:lnTo>
                    <a:pt x="1850" y="566"/>
                  </a:lnTo>
                  <a:lnTo>
                    <a:pt x="1850" y="566"/>
                  </a:lnTo>
                  <a:lnTo>
                    <a:pt x="1851" y="565"/>
                  </a:lnTo>
                  <a:lnTo>
                    <a:pt x="1852" y="564"/>
                  </a:lnTo>
                  <a:lnTo>
                    <a:pt x="1854" y="564"/>
                  </a:lnTo>
                  <a:lnTo>
                    <a:pt x="1855" y="564"/>
                  </a:lnTo>
                  <a:lnTo>
                    <a:pt x="1857" y="563"/>
                  </a:lnTo>
                  <a:lnTo>
                    <a:pt x="1858" y="563"/>
                  </a:lnTo>
                  <a:lnTo>
                    <a:pt x="1862" y="563"/>
                  </a:lnTo>
                  <a:lnTo>
                    <a:pt x="1866" y="562"/>
                  </a:lnTo>
                  <a:lnTo>
                    <a:pt x="1875" y="562"/>
                  </a:lnTo>
                  <a:lnTo>
                    <a:pt x="1880" y="562"/>
                  </a:lnTo>
                  <a:lnTo>
                    <a:pt x="1885" y="562"/>
                  </a:lnTo>
                  <a:lnTo>
                    <a:pt x="1890" y="561"/>
                  </a:lnTo>
                  <a:lnTo>
                    <a:pt x="1895" y="560"/>
                  </a:lnTo>
                  <a:lnTo>
                    <a:pt x="1897" y="559"/>
                  </a:lnTo>
                  <a:lnTo>
                    <a:pt x="1899" y="558"/>
                  </a:lnTo>
                  <a:lnTo>
                    <a:pt x="1901" y="557"/>
                  </a:lnTo>
                  <a:lnTo>
                    <a:pt x="1903" y="556"/>
                  </a:lnTo>
                  <a:lnTo>
                    <a:pt x="1905" y="555"/>
                  </a:lnTo>
                  <a:lnTo>
                    <a:pt x="1906" y="554"/>
                  </a:lnTo>
                  <a:lnTo>
                    <a:pt x="1908" y="553"/>
                  </a:lnTo>
                  <a:lnTo>
                    <a:pt x="1909" y="551"/>
                  </a:lnTo>
                  <a:lnTo>
                    <a:pt x="1912" y="547"/>
                  </a:lnTo>
                  <a:lnTo>
                    <a:pt x="1915" y="541"/>
                  </a:lnTo>
                  <a:lnTo>
                    <a:pt x="1918" y="535"/>
                  </a:lnTo>
                  <a:lnTo>
                    <a:pt x="1920" y="529"/>
                  </a:lnTo>
                  <a:lnTo>
                    <a:pt x="1923" y="523"/>
                  </a:lnTo>
                  <a:lnTo>
                    <a:pt x="1924" y="516"/>
                  </a:lnTo>
                  <a:lnTo>
                    <a:pt x="1925" y="510"/>
                  </a:lnTo>
                  <a:lnTo>
                    <a:pt x="1926" y="507"/>
                  </a:lnTo>
                  <a:lnTo>
                    <a:pt x="1926" y="503"/>
                  </a:lnTo>
                  <a:lnTo>
                    <a:pt x="1926" y="501"/>
                  </a:lnTo>
                  <a:lnTo>
                    <a:pt x="1926" y="499"/>
                  </a:lnTo>
                  <a:lnTo>
                    <a:pt x="1925" y="497"/>
                  </a:lnTo>
                  <a:lnTo>
                    <a:pt x="1925" y="495"/>
                  </a:lnTo>
                  <a:lnTo>
                    <a:pt x="1924" y="493"/>
                  </a:lnTo>
                  <a:lnTo>
                    <a:pt x="1923" y="491"/>
                  </a:lnTo>
                  <a:lnTo>
                    <a:pt x="1923" y="490"/>
                  </a:lnTo>
                  <a:lnTo>
                    <a:pt x="1922" y="488"/>
                  </a:lnTo>
                  <a:lnTo>
                    <a:pt x="1921" y="487"/>
                  </a:lnTo>
                  <a:lnTo>
                    <a:pt x="1920" y="485"/>
                  </a:lnTo>
                  <a:lnTo>
                    <a:pt x="1918" y="484"/>
                  </a:lnTo>
                  <a:lnTo>
                    <a:pt x="1917" y="482"/>
                  </a:lnTo>
                  <a:lnTo>
                    <a:pt x="1914" y="480"/>
                  </a:lnTo>
                  <a:lnTo>
                    <a:pt x="1911" y="477"/>
                  </a:lnTo>
                  <a:lnTo>
                    <a:pt x="1908" y="476"/>
                  </a:lnTo>
                  <a:lnTo>
                    <a:pt x="1905" y="474"/>
                  </a:lnTo>
                  <a:lnTo>
                    <a:pt x="1898" y="471"/>
                  </a:lnTo>
                  <a:lnTo>
                    <a:pt x="1892" y="467"/>
                  </a:lnTo>
                  <a:lnTo>
                    <a:pt x="1889" y="465"/>
                  </a:lnTo>
                  <a:lnTo>
                    <a:pt x="1886" y="463"/>
                  </a:lnTo>
                  <a:lnTo>
                    <a:pt x="1881" y="461"/>
                  </a:lnTo>
                  <a:lnTo>
                    <a:pt x="1875" y="459"/>
                  </a:lnTo>
                  <a:lnTo>
                    <a:pt x="1871" y="456"/>
                  </a:lnTo>
                  <a:lnTo>
                    <a:pt x="1866" y="453"/>
                  </a:lnTo>
                  <a:lnTo>
                    <a:pt x="1862" y="450"/>
                  </a:lnTo>
                  <a:lnTo>
                    <a:pt x="1858" y="447"/>
                  </a:lnTo>
                  <a:lnTo>
                    <a:pt x="1854" y="444"/>
                  </a:lnTo>
                  <a:lnTo>
                    <a:pt x="1853" y="443"/>
                  </a:lnTo>
                  <a:lnTo>
                    <a:pt x="1852" y="441"/>
                  </a:lnTo>
                  <a:lnTo>
                    <a:pt x="1852" y="441"/>
                  </a:lnTo>
                  <a:lnTo>
                    <a:pt x="1851" y="441"/>
                  </a:lnTo>
                  <a:lnTo>
                    <a:pt x="1851" y="440"/>
                  </a:lnTo>
                  <a:lnTo>
                    <a:pt x="1851" y="440"/>
                  </a:lnTo>
                  <a:lnTo>
                    <a:pt x="1851" y="438"/>
                  </a:lnTo>
                  <a:lnTo>
                    <a:pt x="1851" y="437"/>
                  </a:lnTo>
                  <a:lnTo>
                    <a:pt x="1851" y="435"/>
                  </a:lnTo>
                  <a:lnTo>
                    <a:pt x="1852" y="433"/>
                  </a:lnTo>
                  <a:lnTo>
                    <a:pt x="1853" y="429"/>
                  </a:lnTo>
                  <a:lnTo>
                    <a:pt x="1858" y="409"/>
                  </a:lnTo>
                  <a:lnTo>
                    <a:pt x="1862" y="395"/>
                  </a:lnTo>
                  <a:lnTo>
                    <a:pt x="1864" y="387"/>
                  </a:lnTo>
                  <a:lnTo>
                    <a:pt x="1866" y="379"/>
                  </a:lnTo>
                  <a:lnTo>
                    <a:pt x="1867" y="371"/>
                  </a:lnTo>
                  <a:lnTo>
                    <a:pt x="1867" y="368"/>
                  </a:lnTo>
                  <a:lnTo>
                    <a:pt x="1867" y="364"/>
                  </a:lnTo>
                  <a:lnTo>
                    <a:pt x="1866" y="360"/>
                  </a:lnTo>
                  <a:lnTo>
                    <a:pt x="1865" y="357"/>
                  </a:lnTo>
                  <a:lnTo>
                    <a:pt x="1864" y="354"/>
                  </a:lnTo>
                  <a:lnTo>
                    <a:pt x="1863" y="350"/>
                  </a:lnTo>
                  <a:lnTo>
                    <a:pt x="1862" y="349"/>
                  </a:lnTo>
                  <a:lnTo>
                    <a:pt x="1862" y="348"/>
                  </a:lnTo>
                  <a:lnTo>
                    <a:pt x="1861" y="347"/>
                  </a:lnTo>
                  <a:lnTo>
                    <a:pt x="1861" y="346"/>
                  </a:lnTo>
                  <a:lnTo>
                    <a:pt x="1860" y="345"/>
                  </a:lnTo>
                  <a:lnTo>
                    <a:pt x="1859" y="345"/>
                  </a:lnTo>
                  <a:lnTo>
                    <a:pt x="1857" y="343"/>
                  </a:lnTo>
                  <a:lnTo>
                    <a:pt x="1855" y="341"/>
                  </a:lnTo>
                  <a:lnTo>
                    <a:pt x="1852" y="339"/>
                  </a:lnTo>
                  <a:lnTo>
                    <a:pt x="1850" y="338"/>
                  </a:lnTo>
                  <a:lnTo>
                    <a:pt x="1847" y="336"/>
                  </a:lnTo>
                  <a:lnTo>
                    <a:pt x="1839" y="335"/>
                  </a:lnTo>
                  <a:lnTo>
                    <a:pt x="1832" y="335"/>
                  </a:lnTo>
                  <a:lnTo>
                    <a:pt x="1824" y="335"/>
                  </a:lnTo>
                  <a:lnTo>
                    <a:pt x="1816" y="337"/>
                  </a:lnTo>
                  <a:lnTo>
                    <a:pt x="1808" y="339"/>
                  </a:lnTo>
                  <a:lnTo>
                    <a:pt x="1801" y="342"/>
                  </a:lnTo>
                  <a:lnTo>
                    <a:pt x="1794" y="345"/>
                  </a:lnTo>
                  <a:lnTo>
                    <a:pt x="1786" y="349"/>
                  </a:lnTo>
                  <a:lnTo>
                    <a:pt x="1773" y="357"/>
                  </a:lnTo>
                  <a:lnTo>
                    <a:pt x="1762" y="365"/>
                  </a:lnTo>
                  <a:lnTo>
                    <a:pt x="1748" y="376"/>
                  </a:lnTo>
                  <a:lnTo>
                    <a:pt x="1740" y="377"/>
                  </a:lnTo>
                  <a:lnTo>
                    <a:pt x="1737" y="376"/>
                  </a:lnTo>
                  <a:lnTo>
                    <a:pt x="1734" y="376"/>
                  </a:lnTo>
                  <a:lnTo>
                    <a:pt x="1730" y="375"/>
                  </a:lnTo>
                  <a:lnTo>
                    <a:pt x="1725" y="373"/>
                  </a:lnTo>
                  <a:lnTo>
                    <a:pt x="1725" y="356"/>
                  </a:lnTo>
                  <a:lnTo>
                    <a:pt x="1726" y="351"/>
                  </a:lnTo>
                  <a:lnTo>
                    <a:pt x="1727" y="344"/>
                  </a:lnTo>
                  <a:lnTo>
                    <a:pt x="1727" y="338"/>
                  </a:lnTo>
                  <a:lnTo>
                    <a:pt x="1728" y="330"/>
                  </a:lnTo>
                  <a:lnTo>
                    <a:pt x="1727" y="327"/>
                  </a:lnTo>
                  <a:lnTo>
                    <a:pt x="1727" y="323"/>
                  </a:lnTo>
                  <a:lnTo>
                    <a:pt x="1726" y="320"/>
                  </a:lnTo>
                  <a:lnTo>
                    <a:pt x="1726" y="316"/>
                  </a:lnTo>
                  <a:lnTo>
                    <a:pt x="1725" y="312"/>
                  </a:lnTo>
                  <a:lnTo>
                    <a:pt x="1723" y="309"/>
                  </a:lnTo>
                  <a:lnTo>
                    <a:pt x="1722" y="306"/>
                  </a:lnTo>
                  <a:lnTo>
                    <a:pt x="1720" y="302"/>
                  </a:lnTo>
                  <a:lnTo>
                    <a:pt x="1711" y="294"/>
                  </a:lnTo>
                  <a:lnTo>
                    <a:pt x="1717" y="298"/>
                  </a:lnTo>
                  <a:lnTo>
                    <a:pt x="1724" y="301"/>
                  </a:lnTo>
                  <a:lnTo>
                    <a:pt x="1730" y="303"/>
                  </a:lnTo>
                  <a:lnTo>
                    <a:pt x="1736" y="305"/>
                  </a:lnTo>
                  <a:lnTo>
                    <a:pt x="1752" y="310"/>
                  </a:lnTo>
                  <a:lnTo>
                    <a:pt x="1769" y="313"/>
                  </a:lnTo>
                  <a:lnTo>
                    <a:pt x="1785" y="315"/>
                  </a:lnTo>
                  <a:lnTo>
                    <a:pt x="1800" y="316"/>
                  </a:lnTo>
                  <a:lnTo>
                    <a:pt x="1814" y="316"/>
                  </a:lnTo>
                  <a:lnTo>
                    <a:pt x="1821" y="315"/>
                  </a:lnTo>
                  <a:lnTo>
                    <a:pt x="1827" y="314"/>
                  </a:lnTo>
                  <a:lnTo>
                    <a:pt x="1833" y="313"/>
                  </a:lnTo>
                  <a:lnTo>
                    <a:pt x="1838" y="312"/>
                  </a:lnTo>
                  <a:lnTo>
                    <a:pt x="1843" y="310"/>
                  </a:lnTo>
                  <a:lnTo>
                    <a:pt x="1847" y="308"/>
                  </a:lnTo>
                  <a:lnTo>
                    <a:pt x="1851" y="306"/>
                  </a:lnTo>
                  <a:lnTo>
                    <a:pt x="1854" y="304"/>
                  </a:lnTo>
                  <a:lnTo>
                    <a:pt x="1857" y="302"/>
                  </a:lnTo>
                  <a:lnTo>
                    <a:pt x="1859" y="299"/>
                  </a:lnTo>
                  <a:lnTo>
                    <a:pt x="1861" y="297"/>
                  </a:lnTo>
                  <a:lnTo>
                    <a:pt x="1862" y="294"/>
                  </a:lnTo>
                  <a:lnTo>
                    <a:pt x="1863" y="291"/>
                  </a:lnTo>
                  <a:lnTo>
                    <a:pt x="1864" y="289"/>
                  </a:lnTo>
                  <a:lnTo>
                    <a:pt x="1865" y="286"/>
                  </a:lnTo>
                  <a:lnTo>
                    <a:pt x="1865" y="283"/>
                  </a:lnTo>
                  <a:lnTo>
                    <a:pt x="1865" y="281"/>
                  </a:lnTo>
                  <a:lnTo>
                    <a:pt x="1865" y="278"/>
                  </a:lnTo>
                  <a:lnTo>
                    <a:pt x="1864" y="273"/>
                  </a:lnTo>
                  <a:lnTo>
                    <a:pt x="1863" y="268"/>
                  </a:lnTo>
                  <a:lnTo>
                    <a:pt x="1863" y="266"/>
                  </a:lnTo>
                  <a:lnTo>
                    <a:pt x="1863" y="263"/>
                  </a:lnTo>
                  <a:lnTo>
                    <a:pt x="1863" y="262"/>
                  </a:lnTo>
                  <a:lnTo>
                    <a:pt x="1863" y="261"/>
                  </a:lnTo>
                  <a:lnTo>
                    <a:pt x="1863" y="260"/>
                  </a:lnTo>
                  <a:lnTo>
                    <a:pt x="1864" y="259"/>
                  </a:lnTo>
                  <a:lnTo>
                    <a:pt x="1864" y="259"/>
                  </a:lnTo>
                  <a:lnTo>
                    <a:pt x="1864" y="258"/>
                  </a:lnTo>
                  <a:lnTo>
                    <a:pt x="1865" y="257"/>
                  </a:lnTo>
                  <a:lnTo>
                    <a:pt x="1865" y="257"/>
                  </a:lnTo>
                  <a:lnTo>
                    <a:pt x="1866" y="256"/>
                  </a:lnTo>
                  <a:lnTo>
                    <a:pt x="1867" y="255"/>
                  </a:lnTo>
                  <a:lnTo>
                    <a:pt x="1868" y="255"/>
                  </a:lnTo>
                  <a:lnTo>
                    <a:pt x="1869" y="254"/>
                  </a:lnTo>
                  <a:lnTo>
                    <a:pt x="1871" y="254"/>
                  </a:lnTo>
                  <a:lnTo>
                    <a:pt x="1872" y="253"/>
                  </a:lnTo>
                  <a:lnTo>
                    <a:pt x="1874" y="252"/>
                  </a:lnTo>
                  <a:lnTo>
                    <a:pt x="1875" y="252"/>
                  </a:lnTo>
                  <a:lnTo>
                    <a:pt x="1877" y="252"/>
                  </a:lnTo>
                  <a:lnTo>
                    <a:pt x="1879" y="251"/>
                  </a:lnTo>
                  <a:lnTo>
                    <a:pt x="1880" y="251"/>
                  </a:lnTo>
                  <a:lnTo>
                    <a:pt x="1882" y="251"/>
                  </a:lnTo>
                  <a:lnTo>
                    <a:pt x="1885" y="252"/>
                  </a:lnTo>
                  <a:lnTo>
                    <a:pt x="1889" y="252"/>
                  </a:lnTo>
                  <a:lnTo>
                    <a:pt x="1897" y="254"/>
                  </a:lnTo>
                  <a:lnTo>
                    <a:pt x="1906" y="257"/>
                  </a:lnTo>
                  <a:lnTo>
                    <a:pt x="1910" y="258"/>
                  </a:lnTo>
                  <a:lnTo>
                    <a:pt x="1915" y="259"/>
                  </a:lnTo>
                  <a:lnTo>
                    <a:pt x="1917" y="260"/>
                  </a:lnTo>
                  <a:lnTo>
                    <a:pt x="1920" y="260"/>
                  </a:lnTo>
                  <a:lnTo>
                    <a:pt x="1922" y="260"/>
                  </a:lnTo>
                  <a:lnTo>
                    <a:pt x="1925" y="260"/>
                  </a:lnTo>
                  <a:lnTo>
                    <a:pt x="1928" y="260"/>
                  </a:lnTo>
                  <a:lnTo>
                    <a:pt x="1931" y="259"/>
                  </a:lnTo>
                  <a:lnTo>
                    <a:pt x="1934" y="258"/>
                  </a:lnTo>
                  <a:lnTo>
                    <a:pt x="1937" y="257"/>
                  </a:lnTo>
                  <a:lnTo>
                    <a:pt x="1944" y="255"/>
                  </a:lnTo>
                  <a:lnTo>
                    <a:pt x="1951" y="252"/>
                  </a:lnTo>
                  <a:lnTo>
                    <a:pt x="1956" y="250"/>
                  </a:lnTo>
                  <a:lnTo>
                    <a:pt x="1959" y="248"/>
                  </a:lnTo>
                  <a:lnTo>
                    <a:pt x="1962" y="246"/>
                  </a:lnTo>
                  <a:lnTo>
                    <a:pt x="1964" y="245"/>
                  </a:lnTo>
                  <a:lnTo>
                    <a:pt x="1966" y="243"/>
                  </a:lnTo>
                  <a:lnTo>
                    <a:pt x="1968" y="241"/>
                  </a:lnTo>
                  <a:lnTo>
                    <a:pt x="1969" y="239"/>
                  </a:lnTo>
                  <a:lnTo>
                    <a:pt x="1970" y="237"/>
                  </a:lnTo>
                  <a:lnTo>
                    <a:pt x="1972" y="234"/>
                  </a:lnTo>
                  <a:lnTo>
                    <a:pt x="1972" y="232"/>
                  </a:lnTo>
                  <a:lnTo>
                    <a:pt x="1973" y="229"/>
                  </a:lnTo>
                  <a:lnTo>
                    <a:pt x="1974" y="225"/>
                  </a:lnTo>
                  <a:lnTo>
                    <a:pt x="1974" y="221"/>
                  </a:lnTo>
                  <a:lnTo>
                    <a:pt x="1975" y="217"/>
                  </a:lnTo>
                  <a:lnTo>
                    <a:pt x="1975" y="215"/>
                  </a:lnTo>
                  <a:lnTo>
                    <a:pt x="1974" y="212"/>
                  </a:lnTo>
                  <a:lnTo>
                    <a:pt x="1974" y="210"/>
                  </a:lnTo>
                  <a:lnTo>
                    <a:pt x="1974" y="208"/>
                  </a:lnTo>
                  <a:lnTo>
                    <a:pt x="1973" y="206"/>
                  </a:lnTo>
                  <a:lnTo>
                    <a:pt x="1972" y="204"/>
                  </a:lnTo>
                  <a:lnTo>
                    <a:pt x="1972" y="202"/>
                  </a:lnTo>
                  <a:lnTo>
                    <a:pt x="1970" y="200"/>
                  </a:lnTo>
                  <a:lnTo>
                    <a:pt x="1969" y="197"/>
                  </a:lnTo>
                  <a:lnTo>
                    <a:pt x="1968" y="195"/>
                  </a:lnTo>
                  <a:lnTo>
                    <a:pt x="1966" y="192"/>
                  </a:lnTo>
                  <a:lnTo>
                    <a:pt x="1963" y="189"/>
                  </a:lnTo>
                  <a:lnTo>
                    <a:pt x="1961" y="186"/>
                  </a:lnTo>
                  <a:lnTo>
                    <a:pt x="1959" y="184"/>
                  </a:lnTo>
                  <a:lnTo>
                    <a:pt x="1956" y="183"/>
                  </a:lnTo>
                  <a:lnTo>
                    <a:pt x="1954" y="181"/>
                  </a:lnTo>
                  <a:lnTo>
                    <a:pt x="1951" y="180"/>
                  </a:lnTo>
                  <a:lnTo>
                    <a:pt x="1948" y="180"/>
                  </a:lnTo>
                  <a:lnTo>
                    <a:pt x="1946" y="179"/>
                  </a:lnTo>
                  <a:lnTo>
                    <a:pt x="1943" y="179"/>
                  </a:lnTo>
                  <a:lnTo>
                    <a:pt x="1941" y="179"/>
                  </a:lnTo>
                  <a:lnTo>
                    <a:pt x="1939" y="179"/>
                  </a:lnTo>
                  <a:lnTo>
                    <a:pt x="1936" y="180"/>
                  </a:lnTo>
                  <a:lnTo>
                    <a:pt x="1934" y="180"/>
                  </a:lnTo>
                  <a:lnTo>
                    <a:pt x="1931" y="181"/>
                  </a:lnTo>
                  <a:lnTo>
                    <a:pt x="1928" y="182"/>
                  </a:lnTo>
                  <a:lnTo>
                    <a:pt x="1925" y="183"/>
                  </a:lnTo>
                  <a:lnTo>
                    <a:pt x="1924" y="183"/>
                  </a:lnTo>
                  <a:lnTo>
                    <a:pt x="1923" y="183"/>
                  </a:lnTo>
                  <a:lnTo>
                    <a:pt x="1923" y="183"/>
                  </a:lnTo>
                  <a:lnTo>
                    <a:pt x="1922" y="183"/>
                  </a:lnTo>
                  <a:lnTo>
                    <a:pt x="1921" y="183"/>
                  </a:lnTo>
                  <a:lnTo>
                    <a:pt x="1921" y="183"/>
                  </a:lnTo>
                  <a:lnTo>
                    <a:pt x="1920" y="183"/>
                  </a:lnTo>
                  <a:lnTo>
                    <a:pt x="1920" y="182"/>
                  </a:lnTo>
                  <a:lnTo>
                    <a:pt x="1919" y="182"/>
                  </a:lnTo>
                  <a:lnTo>
                    <a:pt x="1919" y="181"/>
                  </a:lnTo>
                  <a:lnTo>
                    <a:pt x="1918" y="180"/>
                  </a:lnTo>
                  <a:lnTo>
                    <a:pt x="1917" y="179"/>
                  </a:lnTo>
                  <a:lnTo>
                    <a:pt x="1917" y="178"/>
                  </a:lnTo>
                  <a:lnTo>
                    <a:pt x="1917" y="175"/>
                  </a:lnTo>
                  <a:lnTo>
                    <a:pt x="1917" y="175"/>
                  </a:lnTo>
                  <a:lnTo>
                    <a:pt x="1918" y="174"/>
                  </a:lnTo>
                  <a:lnTo>
                    <a:pt x="1918" y="174"/>
                  </a:lnTo>
                  <a:lnTo>
                    <a:pt x="1919" y="173"/>
                  </a:lnTo>
                  <a:lnTo>
                    <a:pt x="1919" y="172"/>
                  </a:lnTo>
                  <a:lnTo>
                    <a:pt x="1919" y="172"/>
                  </a:lnTo>
                  <a:lnTo>
                    <a:pt x="1920" y="172"/>
                  </a:lnTo>
                  <a:lnTo>
                    <a:pt x="1920" y="171"/>
                  </a:lnTo>
                  <a:lnTo>
                    <a:pt x="1920" y="171"/>
                  </a:lnTo>
                  <a:lnTo>
                    <a:pt x="1920" y="171"/>
                  </a:lnTo>
                  <a:lnTo>
                    <a:pt x="1920" y="170"/>
                  </a:lnTo>
                  <a:lnTo>
                    <a:pt x="1922" y="167"/>
                  </a:lnTo>
                  <a:lnTo>
                    <a:pt x="1924" y="163"/>
                  </a:lnTo>
                  <a:lnTo>
                    <a:pt x="1925" y="160"/>
                  </a:lnTo>
                  <a:lnTo>
                    <a:pt x="1926" y="158"/>
                  </a:lnTo>
                  <a:lnTo>
                    <a:pt x="1927" y="155"/>
                  </a:lnTo>
                  <a:lnTo>
                    <a:pt x="1928" y="152"/>
                  </a:lnTo>
                  <a:lnTo>
                    <a:pt x="1928" y="149"/>
                  </a:lnTo>
                  <a:lnTo>
                    <a:pt x="1928" y="146"/>
                  </a:lnTo>
                  <a:lnTo>
                    <a:pt x="1928" y="143"/>
                  </a:lnTo>
                  <a:lnTo>
                    <a:pt x="1928" y="139"/>
                  </a:lnTo>
                  <a:lnTo>
                    <a:pt x="1927" y="135"/>
                  </a:lnTo>
                  <a:lnTo>
                    <a:pt x="1926" y="131"/>
                  </a:lnTo>
                  <a:lnTo>
                    <a:pt x="1925" y="127"/>
                  </a:lnTo>
                  <a:lnTo>
                    <a:pt x="1923" y="122"/>
                  </a:lnTo>
                  <a:lnTo>
                    <a:pt x="1920" y="116"/>
                  </a:lnTo>
                  <a:lnTo>
                    <a:pt x="1916" y="109"/>
                  </a:lnTo>
                  <a:lnTo>
                    <a:pt x="1911" y="104"/>
                  </a:lnTo>
                  <a:lnTo>
                    <a:pt x="1905" y="98"/>
                  </a:lnTo>
                  <a:lnTo>
                    <a:pt x="1899" y="93"/>
                  </a:lnTo>
                  <a:lnTo>
                    <a:pt x="1892" y="88"/>
                  </a:lnTo>
                  <a:lnTo>
                    <a:pt x="1884" y="84"/>
                  </a:lnTo>
                  <a:lnTo>
                    <a:pt x="1876" y="80"/>
                  </a:lnTo>
                  <a:lnTo>
                    <a:pt x="1858" y="72"/>
                  </a:lnTo>
                  <a:lnTo>
                    <a:pt x="1839" y="66"/>
                  </a:lnTo>
                  <a:lnTo>
                    <a:pt x="1801" y="54"/>
                  </a:lnTo>
                  <a:lnTo>
                    <a:pt x="1791" y="50"/>
                  </a:lnTo>
                  <a:lnTo>
                    <a:pt x="1782" y="47"/>
                  </a:lnTo>
                  <a:lnTo>
                    <a:pt x="1773" y="45"/>
                  </a:lnTo>
                  <a:lnTo>
                    <a:pt x="1765" y="43"/>
                  </a:lnTo>
                  <a:lnTo>
                    <a:pt x="1755" y="40"/>
                  </a:lnTo>
                  <a:lnTo>
                    <a:pt x="1746" y="38"/>
                  </a:lnTo>
                  <a:lnTo>
                    <a:pt x="1736" y="36"/>
                  </a:lnTo>
                  <a:lnTo>
                    <a:pt x="1727" y="35"/>
                  </a:lnTo>
                  <a:lnTo>
                    <a:pt x="1718" y="35"/>
                  </a:lnTo>
                  <a:lnTo>
                    <a:pt x="1709" y="36"/>
                  </a:lnTo>
                  <a:lnTo>
                    <a:pt x="1700" y="36"/>
                  </a:lnTo>
                  <a:lnTo>
                    <a:pt x="1692" y="38"/>
                  </a:lnTo>
                  <a:lnTo>
                    <a:pt x="1678" y="41"/>
                  </a:lnTo>
                  <a:lnTo>
                    <a:pt x="1666" y="45"/>
                  </a:lnTo>
                  <a:lnTo>
                    <a:pt x="1657" y="48"/>
                  </a:lnTo>
                  <a:lnTo>
                    <a:pt x="1654" y="50"/>
                  </a:lnTo>
                  <a:lnTo>
                    <a:pt x="1652" y="51"/>
                  </a:lnTo>
                  <a:lnTo>
                    <a:pt x="1626" y="58"/>
                  </a:lnTo>
                  <a:lnTo>
                    <a:pt x="1618" y="61"/>
                  </a:lnTo>
                  <a:lnTo>
                    <a:pt x="1610" y="64"/>
                  </a:lnTo>
                  <a:lnTo>
                    <a:pt x="1602" y="67"/>
                  </a:lnTo>
                  <a:lnTo>
                    <a:pt x="1598" y="69"/>
                  </a:lnTo>
                  <a:lnTo>
                    <a:pt x="1595" y="71"/>
                  </a:lnTo>
                  <a:lnTo>
                    <a:pt x="1595" y="68"/>
                  </a:lnTo>
                  <a:lnTo>
                    <a:pt x="1595" y="64"/>
                  </a:lnTo>
                  <a:lnTo>
                    <a:pt x="1595" y="62"/>
                  </a:lnTo>
                  <a:lnTo>
                    <a:pt x="1595" y="60"/>
                  </a:lnTo>
                  <a:lnTo>
                    <a:pt x="1594" y="59"/>
                  </a:lnTo>
                  <a:lnTo>
                    <a:pt x="1594" y="58"/>
                  </a:lnTo>
                  <a:lnTo>
                    <a:pt x="1594" y="57"/>
                  </a:lnTo>
                  <a:lnTo>
                    <a:pt x="1594" y="56"/>
                  </a:lnTo>
                  <a:lnTo>
                    <a:pt x="1593" y="56"/>
                  </a:lnTo>
                  <a:lnTo>
                    <a:pt x="1593" y="55"/>
                  </a:lnTo>
                  <a:lnTo>
                    <a:pt x="1593" y="54"/>
                  </a:lnTo>
                  <a:lnTo>
                    <a:pt x="1591" y="53"/>
                  </a:lnTo>
                  <a:lnTo>
                    <a:pt x="1589" y="51"/>
                  </a:lnTo>
                  <a:lnTo>
                    <a:pt x="1587" y="49"/>
                  </a:lnTo>
                  <a:lnTo>
                    <a:pt x="1585" y="48"/>
                  </a:lnTo>
                  <a:lnTo>
                    <a:pt x="1580" y="45"/>
                  </a:lnTo>
                  <a:lnTo>
                    <a:pt x="1574" y="43"/>
                  </a:lnTo>
                  <a:lnTo>
                    <a:pt x="1567" y="42"/>
                  </a:lnTo>
                  <a:lnTo>
                    <a:pt x="1560" y="40"/>
                  </a:lnTo>
                  <a:lnTo>
                    <a:pt x="1544" y="39"/>
                  </a:lnTo>
                  <a:lnTo>
                    <a:pt x="1527" y="38"/>
                  </a:lnTo>
                  <a:lnTo>
                    <a:pt x="1509" y="38"/>
                  </a:lnTo>
                  <a:lnTo>
                    <a:pt x="1477" y="40"/>
                  </a:lnTo>
                  <a:lnTo>
                    <a:pt x="1471" y="40"/>
                  </a:lnTo>
                  <a:lnTo>
                    <a:pt x="1440" y="48"/>
                  </a:lnTo>
                  <a:lnTo>
                    <a:pt x="1440" y="48"/>
                  </a:lnTo>
                  <a:lnTo>
                    <a:pt x="1439" y="48"/>
                  </a:lnTo>
                  <a:lnTo>
                    <a:pt x="1439" y="48"/>
                  </a:lnTo>
                  <a:lnTo>
                    <a:pt x="1439" y="49"/>
                  </a:lnTo>
                  <a:lnTo>
                    <a:pt x="1439" y="49"/>
                  </a:lnTo>
                  <a:lnTo>
                    <a:pt x="1438" y="49"/>
                  </a:lnTo>
                  <a:lnTo>
                    <a:pt x="1438" y="49"/>
                  </a:lnTo>
                  <a:lnTo>
                    <a:pt x="1438" y="49"/>
                  </a:lnTo>
                  <a:lnTo>
                    <a:pt x="1438" y="49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7" y="50"/>
                  </a:lnTo>
                  <a:lnTo>
                    <a:pt x="1437" y="51"/>
                  </a:lnTo>
                  <a:lnTo>
                    <a:pt x="1437" y="51"/>
                  </a:lnTo>
                  <a:lnTo>
                    <a:pt x="1436" y="52"/>
                  </a:lnTo>
                  <a:lnTo>
                    <a:pt x="1434" y="53"/>
                  </a:lnTo>
                  <a:lnTo>
                    <a:pt x="1433" y="55"/>
                  </a:lnTo>
                  <a:lnTo>
                    <a:pt x="1431" y="56"/>
                  </a:lnTo>
                  <a:lnTo>
                    <a:pt x="1429" y="59"/>
                  </a:lnTo>
                  <a:lnTo>
                    <a:pt x="1427" y="61"/>
                  </a:lnTo>
                  <a:lnTo>
                    <a:pt x="1425" y="63"/>
                  </a:lnTo>
                  <a:lnTo>
                    <a:pt x="1425" y="63"/>
                  </a:lnTo>
                  <a:lnTo>
                    <a:pt x="1425" y="63"/>
                  </a:lnTo>
                  <a:lnTo>
                    <a:pt x="1425" y="62"/>
                  </a:lnTo>
                  <a:lnTo>
                    <a:pt x="1425" y="62"/>
                  </a:lnTo>
                  <a:lnTo>
                    <a:pt x="1425" y="61"/>
                  </a:lnTo>
                  <a:lnTo>
                    <a:pt x="1425" y="61"/>
                  </a:lnTo>
                  <a:lnTo>
                    <a:pt x="1425" y="60"/>
                  </a:lnTo>
                  <a:lnTo>
                    <a:pt x="1425" y="60"/>
                  </a:lnTo>
                  <a:lnTo>
                    <a:pt x="1425" y="58"/>
                  </a:lnTo>
                  <a:lnTo>
                    <a:pt x="1424" y="57"/>
                  </a:lnTo>
                  <a:lnTo>
                    <a:pt x="1424" y="56"/>
                  </a:lnTo>
                  <a:lnTo>
                    <a:pt x="1423" y="54"/>
                  </a:lnTo>
                  <a:lnTo>
                    <a:pt x="1422" y="52"/>
                  </a:lnTo>
                  <a:lnTo>
                    <a:pt x="1420" y="50"/>
                  </a:lnTo>
                  <a:lnTo>
                    <a:pt x="1419" y="47"/>
                  </a:lnTo>
                  <a:lnTo>
                    <a:pt x="1417" y="45"/>
                  </a:lnTo>
                  <a:lnTo>
                    <a:pt x="1415" y="43"/>
                  </a:lnTo>
                  <a:lnTo>
                    <a:pt x="1412" y="40"/>
                  </a:lnTo>
                  <a:lnTo>
                    <a:pt x="1410" y="38"/>
                  </a:lnTo>
                  <a:lnTo>
                    <a:pt x="1407" y="36"/>
                  </a:lnTo>
                  <a:lnTo>
                    <a:pt x="1404" y="34"/>
                  </a:lnTo>
                  <a:lnTo>
                    <a:pt x="1401" y="32"/>
                  </a:lnTo>
                  <a:lnTo>
                    <a:pt x="1397" y="31"/>
                  </a:lnTo>
                  <a:lnTo>
                    <a:pt x="1394" y="30"/>
                  </a:lnTo>
                  <a:lnTo>
                    <a:pt x="1390" y="30"/>
                  </a:lnTo>
                  <a:lnTo>
                    <a:pt x="1386" y="30"/>
                  </a:lnTo>
                  <a:lnTo>
                    <a:pt x="1382" y="30"/>
                  </a:lnTo>
                  <a:lnTo>
                    <a:pt x="1378" y="31"/>
                  </a:lnTo>
                  <a:lnTo>
                    <a:pt x="1376" y="33"/>
                  </a:lnTo>
                  <a:lnTo>
                    <a:pt x="1374" y="34"/>
                  </a:lnTo>
                  <a:lnTo>
                    <a:pt x="1372" y="35"/>
                  </a:lnTo>
                  <a:lnTo>
                    <a:pt x="1370" y="37"/>
                  </a:lnTo>
                  <a:lnTo>
                    <a:pt x="1369" y="38"/>
                  </a:lnTo>
                  <a:lnTo>
                    <a:pt x="1367" y="40"/>
                  </a:lnTo>
                  <a:lnTo>
                    <a:pt x="1364" y="44"/>
                  </a:lnTo>
                  <a:lnTo>
                    <a:pt x="1362" y="48"/>
                  </a:lnTo>
                  <a:lnTo>
                    <a:pt x="1359" y="52"/>
                  </a:lnTo>
                  <a:lnTo>
                    <a:pt x="1355" y="60"/>
                  </a:lnTo>
                  <a:lnTo>
                    <a:pt x="1350" y="70"/>
                  </a:lnTo>
                  <a:lnTo>
                    <a:pt x="1349" y="71"/>
                  </a:lnTo>
                  <a:lnTo>
                    <a:pt x="1348" y="72"/>
                  </a:lnTo>
                  <a:lnTo>
                    <a:pt x="1348" y="73"/>
                  </a:lnTo>
                  <a:lnTo>
                    <a:pt x="1347" y="74"/>
                  </a:lnTo>
                  <a:lnTo>
                    <a:pt x="1346" y="74"/>
                  </a:lnTo>
                  <a:lnTo>
                    <a:pt x="1346" y="75"/>
                  </a:lnTo>
                  <a:lnTo>
                    <a:pt x="1346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4" y="75"/>
                  </a:lnTo>
                  <a:lnTo>
                    <a:pt x="1344" y="75"/>
                  </a:lnTo>
                  <a:lnTo>
                    <a:pt x="1343" y="75"/>
                  </a:lnTo>
                  <a:lnTo>
                    <a:pt x="1342" y="75"/>
                  </a:lnTo>
                  <a:lnTo>
                    <a:pt x="1339" y="74"/>
                  </a:lnTo>
                  <a:lnTo>
                    <a:pt x="1333" y="72"/>
                  </a:lnTo>
                  <a:lnTo>
                    <a:pt x="1327" y="70"/>
                  </a:lnTo>
                  <a:lnTo>
                    <a:pt x="1321" y="69"/>
                  </a:lnTo>
                  <a:lnTo>
                    <a:pt x="1315" y="68"/>
                  </a:lnTo>
                  <a:lnTo>
                    <a:pt x="1310" y="67"/>
                  </a:lnTo>
                  <a:lnTo>
                    <a:pt x="1304" y="66"/>
                  </a:lnTo>
                  <a:lnTo>
                    <a:pt x="1298" y="66"/>
                  </a:lnTo>
                  <a:lnTo>
                    <a:pt x="1293" y="65"/>
                  </a:lnTo>
                  <a:lnTo>
                    <a:pt x="1290" y="65"/>
                  </a:lnTo>
                  <a:lnTo>
                    <a:pt x="1288" y="65"/>
                  </a:lnTo>
                  <a:lnTo>
                    <a:pt x="1285" y="65"/>
                  </a:lnTo>
                  <a:lnTo>
                    <a:pt x="1282" y="64"/>
                  </a:lnTo>
                  <a:lnTo>
                    <a:pt x="1280" y="63"/>
                  </a:lnTo>
                  <a:lnTo>
                    <a:pt x="1278" y="62"/>
                  </a:lnTo>
                  <a:lnTo>
                    <a:pt x="1275" y="61"/>
                  </a:lnTo>
                  <a:lnTo>
                    <a:pt x="1273" y="60"/>
                  </a:lnTo>
                  <a:lnTo>
                    <a:pt x="1271" y="58"/>
                  </a:lnTo>
                  <a:lnTo>
                    <a:pt x="1269" y="57"/>
                  </a:lnTo>
                  <a:lnTo>
                    <a:pt x="1267" y="55"/>
                  </a:lnTo>
                  <a:lnTo>
                    <a:pt x="1265" y="54"/>
                  </a:lnTo>
                  <a:lnTo>
                    <a:pt x="1264" y="52"/>
                  </a:lnTo>
                  <a:lnTo>
                    <a:pt x="1262" y="50"/>
                  </a:lnTo>
                  <a:lnTo>
                    <a:pt x="1261" y="48"/>
                  </a:lnTo>
                  <a:lnTo>
                    <a:pt x="1260" y="45"/>
                  </a:lnTo>
                  <a:lnTo>
                    <a:pt x="1256" y="39"/>
                  </a:lnTo>
                  <a:lnTo>
                    <a:pt x="1253" y="33"/>
                  </a:lnTo>
                  <a:lnTo>
                    <a:pt x="1249" y="27"/>
                  </a:lnTo>
                  <a:lnTo>
                    <a:pt x="1244" y="22"/>
                  </a:lnTo>
                  <a:lnTo>
                    <a:pt x="1242" y="19"/>
                  </a:lnTo>
                  <a:lnTo>
                    <a:pt x="1240" y="17"/>
                  </a:lnTo>
                  <a:lnTo>
                    <a:pt x="1237" y="15"/>
                  </a:lnTo>
                  <a:lnTo>
                    <a:pt x="1235" y="13"/>
                  </a:lnTo>
                  <a:lnTo>
                    <a:pt x="1232" y="11"/>
                  </a:lnTo>
                  <a:lnTo>
                    <a:pt x="1229" y="9"/>
                  </a:lnTo>
                  <a:lnTo>
                    <a:pt x="1226" y="8"/>
                  </a:lnTo>
                  <a:lnTo>
                    <a:pt x="1223" y="6"/>
                  </a:lnTo>
                  <a:lnTo>
                    <a:pt x="1218" y="5"/>
                  </a:lnTo>
                  <a:lnTo>
                    <a:pt x="1212" y="4"/>
                  </a:lnTo>
                  <a:lnTo>
                    <a:pt x="1198" y="2"/>
                  </a:lnTo>
                  <a:lnTo>
                    <a:pt x="1182" y="1"/>
                  </a:lnTo>
                  <a:lnTo>
                    <a:pt x="1167" y="0"/>
                  </a:lnTo>
                  <a:lnTo>
                    <a:pt x="1124" y="0"/>
                  </a:lnTo>
                  <a:lnTo>
                    <a:pt x="1121" y="0"/>
                  </a:lnTo>
                  <a:lnTo>
                    <a:pt x="1096" y="11"/>
                  </a:lnTo>
                  <a:lnTo>
                    <a:pt x="1080" y="18"/>
                  </a:lnTo>
                  <a:lnTo>
                    <a:pt x="1063" y="27"/>
                  </a:lnTo>
                  <a:lnTo>
                    <a:pt x="1047" y="37"/>
                  </a:lnTo>
                  <a:lnTo>
                    <a:pt x="1039" y="42"/>
                  </a:lnTo>
                  <a:lnTo>
                    <a:pt x="1032" y="47"/>
                  </a:lnTo>
                  <a:lnTo>
                    <a:pt x="1026" y="52"/>
                  </a:lnTo>
                  <a:lnTo>
                    <a:pt x="1021" y="58"/>
                  </a:lnTo>
                  <a:lnTo>
                    <a:pt x="1017" y="63"/>
                  </a:lnTo>
                  <a:lnTo>
                    <a:pt x="1015" y="66"/>
                  </a:lnTo>
                  <a:lnTo>
                    <a:pt x="1014" y="68"/>
                  </a:lnTo>
                  <a:lnTo>
                    <a:pt x="1013" y="71"/>
                  </a:lnTo>
                  <a:lnTo>
                    <a:pt x="1012" y="72"/>
                  </a:lnTo>
                  <a:lnTo>
                    <a:pt x="1012" y="73"/>
                  </a:lnTo>
                  <a:lnTo>
                    <a:pt x="1012" y="74"/>
                  </a:lnTo>
                  <a:lnTo>
                    <a:pt x="1012" y="75"/>
                  </a:lnTo>
                  <a:lnTo>
                    <a:pt x="1012" y="76"/>
                  </a:lnTo>
                  <a:lnTo>
                    <a:pt x="1012" y="77"/>
                  </a:lnTo>
                  <a:lnTo>
                    <a:pt x="1012" y="78"/>
                  </a:lnTo>
                  <a:lnTo>
                    <a:pt x="1012" y="79"/>
                  </a:lnTo>
                  <a:lnTo>
                    <a:pt x="1012" y="80"/>
                  </a:lnTo>
                  <a:lnTo>
                    <a:pt x="1012" y="81"/>
                  </a:lnTo>
                  <a:lnTo>
                    <a:pt x="1013" y="82"/>
                  </a:lnTo>
                  <a:lnTo>
                    <a:pt x="1013" y="83"/>
                  </a:lnTo>
                  <a:lnTo>
                    <a:pt x="1014" y="85"/>
                  </a:lnTo>
                  <a:lnTo>
                    <a:pt x="1016" y="89"/>
                  </a:lnTo>
                  <a:lnTo>
                    <a:pt x="1017" y="91"/>
                  </a:lnTo>
                  <a:lnTo>
                    <a:pt x="1019" y="93"/>
                  </a:lnTo>
                  <a:lnTo>
                    <a:pt x="1020" y="94"/>
                  </a:lnTo>
                  <a:lnTo>
                    <a:pt x="1022" y="95"/>
                  </a:lnTo>
                  <a:lnTo>
                    <a:pt x="1026" y="98"/>
                  </a:lnTo>
                  <a:lnTo>
                    <a:pt x="1029" y="99"/>
                  </a:lnTo>
                  <a:lnTo>
                    <a:pt x="1033" y="101"/>
                  </a:lnTo>
                  <a:lnTo>
                    <a:pt x="1038" y="101"/>
                  </a:lnTo>
                  <a:lnTo>
                    <a:pt x="1042" y="102"/>
                  </a:lnTo>
                  <a:lnTo>
                    <a:pt x="1047" y="102"/>
                  </a:lnTo>
                  <a:lnTo>
                    <a:pt x="1052" y="102"/>
                  </a:lnTo>
                  <a:lnTo>
                    <a:pt x="1062" y="100"/>
                  </a:lnTo>
                  <a:lnTo>
                    <a:pt x="1072" y="99"/>
                  </a:lnTo>
                  <a:lnTo>
                    <a:pt x="1082" y="96"/>
                  </a:lnTo>
                  <a:lnTo>
                    <a:pt x="1090" y="94"/>
                  </a:lnTo>
                  <a:lnTo>
                    <a:pt x="1094" y="94"/>
                  </a:lnTo>
                  <a:lnTo>
                    <a:pt x="1098" y="93"/>
                  </a:lnTo>
                  <a:lnTo>
                    <a:pt x="1101" y="93"/>
                  </a:lnTo>
                  <a:lnTo>
                    <a:pt x="1104" y="93"/>
                  </a:lnTo>
                  <a:lnTo>
                    <a:pt x="1106" y="93"/>
                  </a:lnTo>
                  <a:lnTo>
                    <a:pt x="1107" y="93"/>
                  </a:lnTo>
                  <a:lnTo>
                    <a:pt x="1109" y="93"/>
                  </a:lnTo>
                  <a:lnTo>
                    <a:pt x="1110" y="93"/>
                  </a:lnTo>
                  <a:lnTo>
                    <a:pt x="1111" y="93"/>
                  </a:lnTo>
                  <a:lnTo>
                    <a:pt x="1112" y="93"/>
                  </a:lnTo>
                  <a:lnTo>
                    <a:pt x="1112" y="93"/>
                  </a:lnTo>
                  <a:lnTo>
                    <a:pt x="1112" y="94"/>
                  </a:lnTo>
                  <a:lnTo>
                    <a:pt x="1112" y="94"/>
                  </a:lnTo>
                  <a:lnTo>
                    <a:pt x="1112" y="94"/>
                  </a:lnTo>
                  <a:lnTo>
                    <a:pt x="1112" y="94"/>
                  </a:lnTo>
                  <a:lnTo>
                    <a:pt x="1112" y="94"/>
                  </a:lnTo>
                  <a:lnTo>
                    <a:pt x="1113" y="94"/>
                  </a:lnTo>
                  <a:lnTo>
                    <a:pt x="1113" y="94"/>
                  </a:lnTo>
                  <a:lnTo>
                    <a:pt x="1113" y="94"/>
                  </a:lnTo>
                  <a:lnTo>
                    <a:pt x="1113" y="94"/>
                  </a:lnTo>
                  <a:lnTo>
                    <a:pt x="1113" y="94"/>
                  </a:lnTo>
                  <a:lnTo>
                    <a:pt x="1113" y="95"/>
                  </a:lnTo>
                  <a:lnTo>
                    <a:pt x="1113" y="95"/>
                  </a:lnTo>
                  <a:lnTo>
                    <a:pt x="1113" y="96"/>
                  </a:lnTo>
                  <a:lnTo>
                    <a:pt x="1113" y="97"/>
                  </a:lnTo>
                  <a:lnTo>
                    <a:pt x="1113" y="97"/>
                  </a:lnTo>
                  <a:lnTo>
                    <a:pt x="1113" y="98"/>
                  </a:lnTo>
                  <a:lnTo>
                    <a:pt x="1112" y="100"/>
                  </a:lnTo>
                  <a:lnTo>
                    <a:pt x="1112" y="101"/>
                  </a:lnTo>
                  <a:lnTo>
                    <a:pt x="1112" y="102"/>
                  </a:lnTo>
                  <a:lnTo>
                    <a:pt x="1112" y="103"/>
                  </a:lnTo>
                  <a:lnTo>
                    <a:pt x="1111" y="103"/>
                  </a:lnTo>
                  <a:lnTo>
                    <a:pt x="1111" y="104"/>
                  </a:lnTo>
                  <a:lnTo>
                    <a:pt x="1110" y="105"/>
                  </a:lnTo>
                  <a:lnTo>
                    <a:pt x="1110" y="105"/>
                  </a:lnTo>
                  <a:lnTo>
                    <a:pt x="1087" y="124"/>
                  </a:lnTo>
                  <a:lnTo>
                    <a:pt x="1085" y="127"/>
                  </a:lnTo>
                  <a:lnTo>
                    <a:pt x="1082" y="124"/>
                  </a:lnTo>
                  <a:lnTo>
                    <a:pt x="1078" y="122"/>
                  </a:lnTo>
                  <a:lnTo>
                    <a:pt x="1074" y="119"/>
                  </a:lnTo>
                  <a:lnTo>
                    <a:pt x="1070" y="118"/>
                  </a:lnTo>
                  <a:lnTo>
                    <a:pt x="1066" y="116"/>
                  </a:lnTo>
                  <a:lnTo>
                    <a:pt x="1062" y="115"/>
                  </a:lnTo>
                  <a:lnTo>
                    <a:pt x="1053" y="112"/>
                  </a:lnTo>
                  <a:lnTo>
                    <a:pt x="1045" y="111"/>
                  </a:lnTo>
                  <a:lnTo>
                    <a:pt x="1037" y="111"/>
                  </a:lnTo>
                  <a:lnTo>
                    <a:pt x="1025" y="110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90" y="91"/>
                  </a:lnTo>
                  <a:lnTo>
                    <a:pt x="990" y="91"/>
                  </a:lnTo>
                  <a:lnTo>
                    <a:pt x="990" y="91"/>
                  </a:lnTo>
                  <a:lnTo>
                    <a:pt x="989" y="91"/>
                  </a:lnTo>
                  <a:lnTo>
                    <a:pt x="989" y="91"/>
                  </a:lnTo>
                  <a:lnTo>
                    <a:pt x="989" y="91"/>
                  </a:lnTo>
                  <a:lnTo>
                    <a:pt x="988" y="90"/>
                  </a:lnTo>
                  <a:lnTo>
                    <a:pt x="987" y="89"/>
                  </a:lnTo>
                  <a:lnTo>
                    <a:pt x="986" y="88"/>
                  </a:lnTo>
                  <a:lnTo>
                    <a:pt x="976" y="88"/>
                  </a:lnTo>
                  <a:lnTo>
                    <a:pt x="958" y="87"/>
                  </a:lnTo>
                  <a:lnTo>
                    <a:pt x="907" y="83"/>
                  </a:lnTo>
                  <a:lnTo>
                    <a:pt x="854" y="81"/>
                  </a:lnTo>
                  <a:lnTo>
                    <a:pt x="831" y="81"/>
                  </a:lnTo>
                  <a:lnTo>
                    <a:pt x="823" y="81"/>
                  </a:lnTo>
                  <a:lnTo>
                    <a:pt x="816" y="82"/>
                  </a:lnTo>
                  <a:lnTo>
                    <a:pt x="811" y="84"/>
                  </a:lnTo>
                  <a:lnTo>
                    <a:pt x="807" y="86"/>
                  </a:lnTo>
                  <a:lnTo>
                    <a:pt x="802" y="88"/>
                  </a:lnTo>
                  <a:lnTo>
                    <a:pt x="798" y="90"/>
                  </a:lnTo>
                  <a:lnTo>
                    <a:pt x="793" y="93"/>
                  </a:lnTo>
                  <a:lnTo>
                    <a:pt x="789" y="96"/>
                  </a:lnTo>
                  <a:lnTo>
                    <a:pt x="781" y="103"/>
                  </a:lnTo>
                  <a:lnTo>
                    <a:pt x="775" y="110"/>
                  </a:lnTo>
                  <a:lnTo>
                    <a:pt x="768" y="117"/>
                  </a:lnTo>
                  <a:lnTo>
                    <a:pt x="764" y="123"/>
                  </a:lnTo>
                  <a:lnTo>
                    <a:pt x="760" y="127"/>
                  </a:lnTo>
                  <a:lnTo>
                    <a:pt x="735" y="124"/>
                  </a:lnTo>
                  <a:lnTo>
                    <a:pt x="701" y="105"/>
                  </a:lnTo>
                  <a:lnTo>
                    <a:pt x="700" y="105"/>
                  </a:lnTo>
                  <a:lnTo>
                    <a:pt x="700" y="104"/>
                  </a:lnTo>
                  <a:lnTo>
                    <a:pt x="699" y="104"/>
                  </a:lnTo>
                  <a:lnTo>
                    <a:pt x="699" y="104"/>
                  </a:lnTo>
                  <a:lnTo>
                    <a:pt x="698" y="103"/>
                  </a:lnTo>
                  <a:lnTo>
                    <a:pt x="697" y="103"/>
                  </a:lnTo>
                  <a:lnTo>
                    <a:pt x="697" y="103"/>
                  </a:lnTo>
                  <a:lnTo>
                    <a:pt x="696" y="103"/>
                  </a:lnTo>
                  <a:lnTo>
                    <a:pt x="696" y="103"/>
                  </a:lnTo>
                  <a:lnTo>
                    <a:pt x="695" y="103"/>
                  </a:lnTo>
                  <a:lnTo>
                    <a:pt x="694" y="102"/>
                  </a:lnTo>
                  <a:lnTo>
                    <a:pt x="692" y="102"/>
                  </a:lnTo>
                  <a:lnTo>
                    <a:pt x="582" y="65"/>
                  </a:lnTo>
                  <a:lnTo>
                    <a:pt x="579" y="65"/>
                  </a:lnTo>
                  <a:lnTo>
                    <a:pt x="570" y="65"/>
                  </a:lnTo>
                  <a:lnTo>
                    <a:pt x="550" y="63"/>
                  </a:lnTo>
                  <a:lnTo>
                    <a:pt x="488" y="58"/>
                  </a:lnTo>
                  <a:lnTo>
                    <a:pt x="419" y="55"/>
                  </a:lnTo>
                  <a:lnTo>
                    <a:pt x="390" y="55"/>
                  </a:lnTo>
                  <a:lnTo>
                    <a:pt x="378" y="56"/>
                  </a:lnTo>
                  <a:lnTo>
                    <a:pt x="368" y="57"/>
                  </a:lnTo>
                  <a:lnTo>
                    <a:pt x="361" y="59"/>
                  </a:lnTo>
                  <a:lnTo>
                    <a:pt x="353" y="62"/>
                  </a:lnTo>
                  <a:lnTo>
                    <a:pt x="337" y="69"/>
                  </a:lnTo>
                  <a:lnTo>
                    <a:pt x="321" y="78"/>
                  </a:lnTo>
                  <a:lnTo>
                    <a:pt x="304" y="88"/>
                  </a:lnTo>
                  <a:lnTo>
                    <a:pt x="273" y="110"/>
                  </a:lnTo>
                  <a:lnTo>
                    <a:pt x="249" y="127"/>
                  </a:lnTo>
                  <a:lnTo>
                    <a:pt x="248" y="128"/>
                  </a:lnTo>
                  <a:lnTo>
                    <a:pt x="247" y="129"/>
                  </a:lnTo>
                  <a:lnTo>
                    <a:pt x="246" y="130"/>
                  </a:lnTo>
                  <a:lnTo>
                    <a:pt x="244" y="131"/>
                  </a:lnTo>
                  <a:lnTo>
                    <a:pt x="243" y="132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7" y="135"/>
                  </a:lnTo>
                  <a:lnTo>
                    <a:pt x="234" y="136"/>
                  </a:lnTo>
                  <a:lnTo>
                    <a:pt x="231" y="136"/>
                  </a:lnTo>
                  <a:lnTo>
                    <a:pt x="230" y="136"/>
                  </a:lnTo>
                  <a:lnTo>
                    <a:pt x="229" y="136"/>
                  </a:lnTo>
                  <a:lnTo>
                    <a:pt x="162" y="144"/>
                  </a:lnTo>
                  <a:lnTo>
                    <a:pt x="159" y="144"/>
                  </a:lnTo>
                  <a:lnTo>
                    <a:pt x="144" y="151"/>
                  </a:lnTo>
                  <a:lnTo>
                    <a:pt x="133" y="157"/>
                  </a:lnTo>
                  <a:lnTo>
                    <a:pt x="125" y="162"/>
                  </a:lnTo>
                  <a:lnTo>
                    <a:pt x="122" y="165"/>
                  </a:lnTo>
                  <a:lnTo>
                    <a:pt x="120" y="167"/>
                  </a:lnTo>
                  <a:lnTo>
                    <a:pt x="118" y="169"/>
                  </a:lnTo>
                  <a:lnTo>
                    <a:pt x="116" y="170"/>
                  </a:lnTo>
                  <a:lnTo>
                    <a:pt x="115" y="172"/>
                  </a:lnTo>
                  <a:lnTo>
                    <a:pt x="115" y="173"/>
                  </a:lnTo>
                  <a:lnTo>
                    <a:pt x="114" y="175"/>
                  </a:lnTo>
                  <a:lnTo>
                    <a:pt x="114" y="176"/>
                  </a:lnTo>
                  <a:lnTo>
                    <a:pt x="114" y="177"/>
                  </a:lnTo>
                  <a:lnTo>
                    <a:pt x="114" y="178"/>
                  </a:lnTo>
                  <a:lnTo>
                    <a:pt x="114" y="180"/>
                  </a:lnTo>
                  <a:lnTo>
                    <a:pt x="114" y="182"/>
                  </a:lnTo>
                  <a:lnTo>
                    <a:pt x="114" y="183"/>
                  </a:lnTo>
                  <a:lnTo>
                    <a:pt x="114" y="184"/>
                  </a:lnTo>
                  <a:lnTo>
                    <a:pt x="114" y="185"/>
                  </a:lnTo>
                  <a:lnTo>
                    <a:pt x="115" y="185"/>
                  </a:lnTo>
                  <a:lnTo>
                    <a:pt x="115" y="186"/>
                  </a:lnTo>
                  <a:lnTo>
                    <a:pt x="115" y="187"/>
                  </a:lnTo>
                  <a:lnTo>
                    <a:pt x="116" y="187"/>
                  </a:lnTo>
                  <a:lnTo>
                    <a:pt x="116" y="188"/>
                  </a:lnTo>
                  <a:lnTo>
                    <a:pt x="117" y="188"/>
                  </a:lnTo>
                  <a:lnTo>
                    <a:pt x="117" y="189"/>
                  </a:lnTo>
                  <a:lnTo>
                    <a:pt x="118" y="189"/>
                  </a:lnTo>
                  <a:lnTo>
                    <a:pt x="119" y="189"/>
                  </a:lnTo>
                  <a:lnTo>
                    <a:pt x="121" y="190"/>
                  </a:lnTo>
                  <a:lnTo>
                    <a:pt x="122" y="191"/>
                  </a:lnTo>
                  <a:lnTo>
                    <a:pt x="124" y="192"/>
                  </a:lnTo>
                  <a:lnTo>
                    <a:pt x="126" y="193"/>
                  </a:lnTo>
                  <a:lnTo>
                    <a:pt x="130" y="194"/>
                  </a:lnTo>
                  <a:lnTo>
                    <a:pt x="134" y="195"/>
                  </a:lnTo>
                  <a:lnTo>
                    <a:pt x="153" y="198"/>
                  </a:lnTo>
                  <a:lnTo>
                    <a:pt x="167" y="198"/>
                  </a:lnTo>
                  <a:lnTo>
                    <a:pt x="165" y="200"/>
                  </a:lnTo>
                  <a:lnTo>
                    <a:pt x="163" y="203"/>
                  </a:lnTo>
                  <a:lnTo>
                    <a:pt x="161" y="205"/>
                  </a:lnTo>
                  <a:lnTo>
                    <a:pt x="159" y="208"/>
                  </a:lnTo>
                  <a:lnTo>
                    <a:pt x="156" y="213"/>
                  </a:lnTo>
                  <a:lnTo>
                    <a:pt x="154" y="216"/>
                  </a:lnTo>
                  <a:lnTo>
                    <a:pt x="153" y="218"/>
                  </a:lnTo>
                  <a:lnTo>
                    <a:pt x="145" y="222"/>
                  </a:lnTo>
                  <a:lnTo>
                    <a:pt x="141" y="224"/>
                  </a:lnTo>
                  <a:lnTo>
                    <a:pt x="137" y="225"/>
                  </a:lnTo>
                  <a:lnTo>
                    <a:pt x="133" y="226"/>
                  </a:lnTo>
                  <a:lnTo>
                    <a:pt x="132" y="227"/>
                  </a:lnTo>
                  <a:lnTo>
                    <a:pt x="130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6" y="227"/>
                  </a:lnTo>
                  <a:lnTo>
                    <a:pt x="125" y="227"/>
                  </a:lnTo>
                  <a:lnTo>
                    <a:pt x="125" y="226"/>
                  </a:lnTo>
                  <a:lnTo>
                    <a:pt x="108" y="218"/>
                  </a:lnTo>
                  <a:lnTo>
                    <a:pt x="95" y="212"/>
                  </a:lnTo>
                  <a:lnTo>
                    <a:pt x="89" y="209"/>
                  </a:lnTo>
                  <a:lnTo>
                    <a:pt x="83" y="206"/>
                  </a:lnTo>
                  <a:lnTo>
                    <a:pt x="77" y="204"/>
                  </a:lnTo>
                  <a:lnTo>
                    <a:pt x="71" y="203"/>
                  </a:lnTo>
                  <a:lnTo>
                    <a:pt x="68" y="202"/>
                  </a:lnTo>
                  <a:lnTo>
                    <a:pt x="65" y="202"/>
                  </a:lnTo>
                  <a:lnTo>
                    <a:pt x="63" y="201"/>
                  </a:lnTo>
                  <a:lnTo>
                    <a:pt x="60" y="201"/>
                  </a:lnTo>
                  <a:lnTo>
                    <a:pt x="55" y="202"/>
                  </a:lnTo>
                  <a:lnTo>
                    <a:pt x="50" y="202"/>
                  </a:lnTo>
                  <a:lnTo>
                    <a:pt x="46" y="203"/>
                  </a:lnTo>
                  <a:lnTo>
                    <a:pt x="41" y="204"/>
                  </a:lnTo>
                  <a:lnTo>
                    <a:pt x="36" y="205"/>
                  </a:lnTo>
                  <a:lnTo>
                    <a:pt x="32" y="207"/>
                  </a:lnTo>
                  <a:lnTo>
                    <a:pt x="27" y="209"/>
                  </a:lnTo>
                  <a:lnTo>
                    <a:pt x="23" y="211"/>
                  </a:lnTo>
                  <a:lnTo>
                    <a:pt x="19" y="214"/>
                  </a:lnTo>
                  <a:lnTo>
                    <a:pt x="16" y="217"/>
                  </a:lnTo>
                  <a:lnTo>
                    <a:pt x="12" y="220"/>
                  </a:lnTo>
                  <a:lnTo>
                    <a:pt x="9" y="224"/>
                  </a:lnTo>
                  <a:lnTo>
                    <a:pt x="6" y="227"/>
                  </a:lnTo>
                  <a:lnTo>
                    <a:pt x="4" y="232"/>
                  </a:lnTo>
                  <a:lnTo>
                    <a:pt x="2" y="236"/>
                  </a:lnTo>
                  <a:lnTo>
                    <a:pt x="1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1" y="254"/>
                  </a:lnTo>
                  <a:lnTo>
                    <a:pt x="2" y="259"/>
                  </a:lnTo>
                  <a:lnTo>
                    <a:pt x="4" y="263"/>
                  </a:lnTo>
                  <a:lnTo>
                    <a:pt x="6" y="267"/>
                  </a:lnTo>
                  <a:lnTo>
                    <a:pt x="9" y="271"/>
                  </a:lnTo>
                  <a:lnTo>
                    <a:pt x="13" y="275"/>
                  </a:lnTo>
                  <a:lnTo>
                    <a:pt x="18" y="280"/>
                  </a:lnTo>
                  <a:lnTo>
                    <a:pt x="23" y="284"/>
                  </a:lnTo>
                  <a:lnTo>
                    <a:pt x="35" y="292"/>
                  </a:lnTo>
                  <a:lnTo>
                    <a:pt x="49" y="300"/>
                  </a:lnTo>
                  <a:lnTo>
                    <a:pt x="66" y="308"/>
                  </a:lnTo>
                  <a:lnTo>
                    <a:pt x="73" y="311"/>
                  </a:lnTo>
                  <a:lnTo>
                    <a:pt x="82" y="314"/>
                  </a:lnTo>
                  <a:lnTo>
                    <a:pt x="102" y="319"/>
                  </a:lnTo>
                  <a:lnTo>
                    <a:pt x="126" y="323"/>
                  </a:lnTo>
                  <a:lnTo>
                    <a:pt x="151" y="327"/>
                  </a:lnTo>
                  <a:lnTo>
                    <a:pt x="175" y="329"/>
                  </a:lnTo>
                  <a:lnTo>
                    <a:pt x="198" y="331"/>
                  </a:lnTo>
                  <a:lnTo>
                    <a:pt x="216" y="330"/>
                  </a:lnTo>
                  <a:lnTo>
                    <a:pt x="223" y="330"/>
                  </a:lnTo>
                  <a:lnTo>
                    <a:pt x="229" y="328"/>
                  </a:lnTo>
                  <a:lnTo>
                    <a:pt x="232" y="327"/>
                  </a:lnTo>
                  <a:lnTo>
                    <a:pt x="234" y="326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2"/>
                  </a:lnTo>
                  <a:lnTo>
                    <a:pt x="242" y="320"/>
                  </a:lnTo>
                  <a:lnTo>
                    <a:pt x="245" y="317"/>
                  </a:lnTo>
                  <a:lnTo>
                    <a:pt x="248" y="314"/>
                  </a:lnTo>
                  <a:lnTo>
                    <a:pt x="250" y="311"/>
                  </a:lnTo>
                  <a:lnTo>
                    <a:pt x="253" y="308"/>
                  </a:lnTo>
                  <a:lnTo>
                    <a:pt x="255" y="305"/>
                  </a:lnTo>
                  <a:lnTo>
                    <a:pt x="257" y="301"/>
                  </a:lnTo>
                  <a:lnTo>
                    <a:pt x="258" y="299"/>
                  </a:lnTo>
                  <a:lnTo>
                    <a:pt x="259" y="298"/>
                  </a:lnTo>
                  <a:lnTo>
                    <a:pt x="259" y="298"/>
                  </a:lnTo>
                  <a:lnTo>
                    <a:pt x="260" y="297"/>
                  </a:lnTo>
                  <a:lnTo>
                    <a:pt x="261" y="296"/>
                  </a:lnTo>
                  <a:lnTo>
                    <a:pt x="261" y="296"/>
                  </a:lnTo>
                  <a:lnTo>
                    <a:pt x="262" y="295"/>
                  </a:lnTo>
                  <a:lnTo>
                    <a:pt x="263" y="295"/>
                  </a:lnTo>
                  <a:lnTo>
                    <a:pt x="264" y="295"/>
                  </a:lnTo>
                  <a:lnTo>
                    <a:pt x="265" y="294"/>
                  </a:lnTo>
                  <a:lnTo>
                    <a:pt x="266" y="294"/>
                  </a:lnTo>
                  <a:lnTo>
                    <a:pt x="270" y="293"/>
                  </a:lnTo>
                  <a:lnTo>
                    <a:pt x="276" y="292"/>
                  </a:lnTo>
                  <a:lnTo>
                    <a:pt x="290" y="290"/>
                  </a:lnTo>
                  <a:lnTo>
                    <a:pt x="308" y="288"/>
                  </a:lnTo>
                  <a:lnTo>
                    <a:pt x="327" y="287"/>
                  </a:lnTo>
                  <a:lnTo>
                    <a:pt x="347" y="288"/>
                  </a:lnTo>
                  <a:lnTo>
                    <a:pt x="367" y="290"/>
                  </a:lnTo>
                  <a:lnTo>
                    <a:pt x="376" y="291"/>
                  </a:lnTo>
                  <a:lnTo>
                    <a:pt x="384" y="293"/>
                  </a:lnTo>
                  <a:lnTo>
                    <a:pt x="392" y="296"/>
                  </a:lnTo>
                  <a:lnTo>
                    <a:pt x="399" y="299"/>
                  </a:lnTo>
                  <a:lnTo>
                    <a:pt x="409" y="306"/>
                  </a:lnTo>
                  <a:lnTo>
                    <a:pt x="413" y="309"/>
                  </a:lnTo>
                  <a:lnTo>
                    <a:pt x="417" y="312"/>
                  </a:lnTo>
                  <a:lnTo>
                    <a:pt x="421" y="316"/>
                  </a:lnTo>
                  <a:lnTo>
                    <a:pt x="424" y="319"/>
                  </a:lnTo>
                  <a:lnTo>
                    <a:pt x="427" y="322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0" y="326"/>
                  </a:lnTo>
                  <a:lnTo>
                    <a:pt x="430" y="327"/>
                  </a:lnTo>
                  <a:lnTo>
                    <a:pt x="430" y="327"/>
                  </a:lnTo>
                  <a:lnTo>
                    <a:pt x="431" y="327"/>
                  </a:lnTo>
                  <a:lnTo>
                    <a:pt x="431" y="328"/>
                  </a:lnTo>
                  <a:lnTo>
                    <a:pt x="431" y="328"/>
                  </a:lnTo>
                  <a:lnTo>
                    <a:pt x="431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3" y="328"/>
                  </a:lnTo>
                  <a:lnTo>
                    <a:pt x="433" y="328"/>
                  </a:lnTo>
                  <a:lnTo>
                    <a:pt x="433" y="329"/>
                  </a:lnTo>
                  <a:lnTo>
                    <a:pt x="434" y="329"/>
                  </a:lnTo>
                  <a:lnTo>
                    <a:pt x="435" y="330"/>
                  </a:lnTo>
                  <a:lnTo>
                    <a:pt x="437" y="333"/>
                  </a:lnTo>
                  <a:lnTo>
                    <a:pt x="438" y="334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39" y="336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1" y="336"/>
                  </a:lnTo>
                  <a:lnTo>
                    <a:pt x="438" y="342"/>
                  </a:lnTo>
                  <a:lnTo>
                    <a:pt x="435" y="350"/>
                  </a:lnTo>
                  <a:lnTo>
                    <a:pt x="433" y="359"/>
                  </a:lnTo>
                  <a:lnTo>
                    <a:pt x="431" y="369"/>
                  </a:lnTo>
                  <a:lnTo>
                    <a:pt x="430" y="374"/>
                  </a:lnTo>
                  <a:lnTo>
                    <a:pt x="430" y="380"/>
                  </a:lnTo>
                  <a:lnTo>
                    <a:pt x="430" y="385"/>
                  </a:lnTo>
                  <a:lnTo>
                    <a:pt x="430" y="391"/>
                  </a:lnTo>
                  <a:lnTo>
                    <a:pt x="431" y="396"/>
                  </a:lnTo>
                  <a:lnTo>
                    <a:pt x="433" y="402"/>
                  </a:lnTo>
                  <a:lnTo>
                    <a:pt x="435" y="407"/>
                  </a:lnTo>
                  <a:lnTo>
                    <a:pt x="438" y="412"/>
                  </a:lnTo>
                  <a:lnTo>
                    <a:pt x="442" y="418"/>
                  </a:lnTo>
                  <a:lnTo>
                    <a:pt x="447" y="423"/>
                  </a:lnTo>
                  <a:lnTo>
                    <a:pt x="451" y="427"/>
                  </a:lnTo>
                  <a:lnTo>
                    <a:pt x="455" y="431"/>
                  </a:lnTo>
                  <a:lnTo>
                    <a:pt x="459" y="433"/>
                  </a:lnTo>
                  <a:lnTo>
                    <a:pt x="462" y="435"/>
                  </a:lnTo>
                  <a:lnTo>
                    <a:pt x="466" y="437"/>
                  </a:lnTo>
                  <a:lnTo>
                    <a:pt x="469" y="438"/>
                  </a:lnTo>
                  <a:lnTo>
                    <a:pt x="474" y="441"/>
                  </a:lnTo>
                  <a:lnTo>
                    <a:pt x="476" y="442"/>
                  </a:lnTo>
                  <a:lnTo>
                    <a:pt x="476" y="443"/>
                  </a:lnTo>
                  <a:lnTo>
                    <a:pt x="477" y="443"/>
                  </a:lnTo>
                  <a:lnTo>
                    <a:pt x="477" y="443"/>
                  </a:lnTo>
                  <a:lnTo>
                    <a:pt x="477" y="444"/>
                  </a:lnTo>
                  <a:lnTo>
                    <a:pt x="478" y="444"/>
                  </a:lnTo>
                  <a:lnTo>
                    <a:pt x="478" y="444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6"/>
                  </a:lnTo>
                  <a:lnTo>
                    <a:pt x="478" y="448"/>
                  </a:lnTo>
                  <a:lnTo>
                    <a:pt x="478" y="449"/>
                  </a:lnTo>
                  <a:lnTo>
                    <a:pt x="477" y="452"/>
                  </a:lnTo>
                  <a:lnTo>
                    <a:pt x="476" y="454"/>
                  </a:lnTo>
                  <a:lnTo>
                    <a:pt x="475" y="457"/>
                  </a:lnTo>
                  <a:lnTo>
                    <a:pt x="473" y="459"/>
                  </a:lnTo>
                  <a:lnTo>
                    <a:pt x="471" y="462"/>
                  </a:lnTo>
                  <a:lnTo>
                    <a:pt x="467" y="467"/>
                  </a:lnTo>
                  <a:lnTo>
                    <a:pt x="450" y="483"/>
                  </a:lnTo>
                  <a:lnTo>
                    <a:pt x="449" y="483"/>
                  </a:lnTo>
                  <a:lnTo>
                    <a:pt x="449" y="483"/>
                  </a:lnTo>
                  <a:lnTo>
                    <a:pt x="448" y="484"/>
                  </a:lnTo>
                  <a:lnTo>
                    <a:pt x="448" y="484"/>
                  </a:lnTo>
                  <a:lnTo>
                    <a:pt x="448" y="484"/>
                  </a:lnTo>
                  <a:lnTo>
                    <a:pt x="447" y="484"/>
                  </a:lnTo>
                  <a:lnTo>
                    <a:pt x="447" y="485"/>
                  </a:lnTo>
                  <a:lnTo>
                    <a:pt x="446" y="485"/>
                  </a:lnTo>
                  <a:lnTo>
                    <a:pt x="446" y="486"/>
                  </a:lnTo>
                  <a:lnTo>
                    <a:pt x="446" y="486"/>
                  </a:lnTo>
                  <a:lnTo>
                    <a:pt x="445" y="486"/>
                  </a:lnTo>
                  <a:lnTo>
                    <a:pt x="445" y="486"/>
                  </a:lnTo>
                  <a:lnTo>
                    <a:pt x="444" y="486"/>
                  </a:lnTo>
                  <a:lnTo>
                    <a:pt x="444" y="486"/>
                  </a:lnTo>
                  <a:lnTo>
                    <a:pt x="442" y="488"/>
                  </a:lnTo>
                  <a:lnTo>
                    <a:pt x="441" y="489"/>
                  </a:lnTo>
                  <a:lnTo>
                    <a:pt x="440" y="491"/>
                  </a:lnTo>
                  <a:lnTo>
                    <a:pt x="439" y="493"/>
                  </a:lnTo>
                  <a:lnTo>
                    <a:pt x="438" y="495"/>
                  </a:lnTo>
                  <a:lnTo>
                    <a:pt x="437" y="497"/>
                  </a:lnTo>
                  <a:lnTo>
                    <a:pt x="437" y="499"/>
                  </a:lnTo>
                  <a:lnTo>
                    <a:pt x="436" y="501"/>
                  </a:lnTo>
                  <a:lnTo>
                    <a:pt x="436" y="503"/>
                  </a:lnTo>
                  <a:lnTo>
                    <a:pt x="436" y="506"/>
                  </a:lnTo>
                  <a:lnTo>
                    <a:pt x="436" y="511"/>
                  </a:lnTo>
                  <a:lnTo>
                    <a:pt x="437" y="516"/>
                  </a:lnTo>
                  <a:lnTo>
                    <a:pt x="438" y="522"/>
                  </a:lnTo>
                  <a:lnTo>
                    <a:pt x="439" y="547"/>
                  </a:lnTo>
                  <a:lnTo>
                    <a:pt x="438" y="553"/>
                  </a:lnTo>
                  <a:lnTo>
                    <a:pt x="438" y="560"/>
                  </a:lnTo>
                  <a:lnTo>
                    <a:pt x="437" y="567"/>
                  </a:lnTo>
                  <a:lnTo>
                    <a:pt x="436" y="570"/>
                  </a:lnTo>
                  <a:lnTo>
                    <a:pt x="435" y="573"/>
                  </a:lnTo>
                  <a:lnTo>
                    <a:pt x="431" y="578"/>
                  </a:lnTo>
                  <a:lnTo>
                    <a:pt x="429" y="581"/>
                  </a:lnTo>
                  <a:lnTo>
                    <a:pt x="426" y="585"/>
                  </a:lnTo>
                  <a:lnTo>
                    <a:pt x="425" y="586"/>
                  </a:lnTo>
                  <a:lnTo>
                    <a:pt x="424" y="587"/>
                  </a:lnTo>
                  <a:lnTo>
                    <a:pt x="423" y="588"/>
                  </a:lnTo>
                  <a:lnTo>
                    <a:pt x="423" y="588"/>
                  </a:lnTo>
                  <a:lnTo>
                    <a:pt x="423" y="589"/>
                  </a:lnTo>
                  <a:lnTo>
                    <a:pt x="423" y="589"/>
                  </a:lnTo>
                  <a:lnTo>
                    <a:pt x="423" y="589"/>
                  </a:lnTo>
                  <a:lnTo>
                    <a:pt x="423" y="590"/>
                  </a:lnTo>
                  <a:lnTo>
                    <a:pt x="423" y="590"/>
                  </a:lnTo>
                  <a:lnTo>
                    <a:pt x="423" y="590"/>
                  </a:lnTo>
                  <a:lnTo>
                    <a:pt x="423" y="591"/>
                  </a:lnTo>
                  <a:lnTo>
                    <a:pt x="423" y="591"/>
                  </a:lnTo>
                  <a:lnTo>
                    <a:pt x="423" y="592"/>
                  </a:lnTo>
                  <a:lnTo>
                    <a:pt x="423" y="592"/>
                  </a:lnTo>
                  <a:lnTo>
                    <a:pt x="424" y="593"/>
                  </a:lnTo>
                  <a:lnTo>
                    <a:pt x="425" y="594"/>
                  </a:lnTo>
                  <a:lnTo>
                    <a:pt x="426" y="595"/>
                  </a:lnTo>
                  <a:lnTo>
                    <a:pt x="427" y="596"/>
                  </a:lnTo>
                  <a:lnTo>
                    <a:pt x="422" y="602"/>
                  </a:lnTo>
                  <a:lnTo>
                    <a:pt x="417" y="607"/>
                  </a:lnTo>
                  <a:lnTo>
                    <a:pt x="405" y="619"/>
                  </a:lnTo>
                  <a:lnTo>
                    <a:pt x="376" y="644"/>
                  </a:lnTo>
                  <a:lnTo>
                    <a:pt x="342" y="674"/>
                  </a:lnTo>
                  <a:lnTo>
                    <a:pt x="334" y="682"/>
                  </a:lnTo>
                  <a:lnTo>
                    <a:pt x="326" y="690"/>
                  </a:lnTo>
                  <a:lnTo>
                    <a:pt x="320" y="698"/>
                  </a:lnTo>
                  <a:lnTo>
                    <a:pt x="314" y="706"/>
                  </a:lnTo>
                  <a:lnTo>
                    <a:pt x="309" y="716"/>
                  </a:lnTo>
                  <a:lnTo>
                    <a:pt x="304" y="727"/>
                  </a:lnTo>
                  <a:lnTo>
                    <a:pt x="301" y="738"/>
                  </a:lnTo>
                  <a:lnTo>
                    <a:pt x="298" y="749"/>
                  </a:lnTo>
                  <a:lnTo>
                    <a:pt x="296" y="761"/>
                  </a:lnTo>
                  <a:lnTo>
                    <a:pt x="295" y="773"/>
                  </a:lnTo>
                  <a:lnTo>
                    <a:pt x="294" y="796"/>
                  </a:lnTo>
                  <a:lnTo>
                    <a:pt x="295" y="818"/>
                  </a:lnTo>
                  <a:lnTo>
                    <a:pt x="299" y="837"/>
                  </a:lnTo>
                  <a:lnTo>
                    <a:pt x="301" y="846"/>
                  </a:lnTo>
                  <a:lnTo>
                    <a:pt x="303" y="853"/>
                  </a:lnTo>
                  <a:lnTo>
                    <a:pt x="305" y="859"/>
                  </a:lnTo>
                  <a:lnTo>
                    <a:pt x="308" y="864"/>
                  </a:lnTo>
                  <a:lnTo>
                    <a:pt x="310" y="867"/>
                  </a:lnTo>
                  <a:lnTo>
                    <a:pt x="312" y="869"/>
                  </a:lnTo>
                  <a:lnTo>
                    <a:pt x="314" y="871"/>
                  </a:lnTo>
                  <a:lnTo>
                    <a:pt x="316" y="873"/>
                  </a:lnTo>
                  <a:lnTo>
                    <a:pt x="318" y="875"/>
                  </a:lnTo>
                  <a:lnTo>
                    <a:pt x="321" y="876"/>
                  </a:lnTo>
                  <a:lnTo>
                    <a:pt x="326" y="879"/>
                  </a:lnTo>
                  <a:lnTo>
                    <a:pt x="331" y="881"/>
                  </a:lnTo>
                  <a:lnTo>
                    <a:pt x="337" y="883"/>
                  </a:lnTo>
                  <a:lnTo>
                    <a:pt x="348" y="886"/>
                  </a:lnTo>
                  <a:lnTo>
                    <a:pt x="356" y="889"/>
                  </a:lnTo>
                  <a:lnTo>
                    <a:pt x="361" y="890"/>
                  </a:lnTo>
                  <a:lnTo>
                    <a:pt x="365" y="891"/>
                  </a:lnTo>
                  <a:lnTo>
                    <a:pt x="367" y="892"/>
                  </a:lnTo>
                  <a:lnTo>
                    <a:pt x="369" y="893"/>
                  </a:lnTo>
                  <a:lnTo>
                    <a:pt x="370" y="894"/>
                  </a:lnTo>
                  <a:lnTo>
                    <a:pt x="372" y="895"/>
                  </a:lnTo>
                  <a:lnTo>
                    <a:pt x="373" y="896"/>
                  </a:lnTo>
                  <a:lnTo>
                    <a:pt x="374" y="897"/>
                  </a:lnTo>
                  <a:lnTo>
                    <a:pt x="375" y="899"/>
                  </a:lnTo>
                  <a:lnTo>
                    <a:pt x="376" y="900"/>
                  </a:lnTo>
                  <a:lnTo>
                    <a:pt x="376" y="900"/>
                  </a:lnTo>
                  <a:lnTo>
                    <a:pt x="376" y="902"/>
                  </a:lnTo>
                  <a:lnTo>
                    <a:pt x="377" y="904"/>
                  </a:lnTo>
                  <a:lnTo>
                    <a:pt x="377" y="906"/>
                  </a:lnTo>
                  <a:lnTo>
                    <a:pt x="377" y="909"/>
                  </a:lnTo>
                  <a:lnTo>
                    <a:pt x="377" y="914"/>
                  </a:lnTo>
                  <a:lnTo>
                    <a:pt x="377" y="920"/>
                  </a:lnTo>
                  <a:lnTo>
                    <a:pt x="375" y="934"/>
                  </a:lnTo>
                  <a:lnTo>
                    <a:pt x="373" y="948"/>
                  </a:lnTo>
                  <a:lnTo>
                    <a:pt x="369" y="989"/>
                  </a:lnTo>
                  <a:lnTo>
                    <a:pt x="368" y="999"/>
                  </a:lnTo>
                  <a:lnTo>
                    <a:pt x="368" y="1009"/>
                  </a:lnTo>
                  <a:lnTo>
                    <a:pt x="369" y="1020"/>
                  </a:lnTo>
                  <a:lnTo>
                    <a:pt x="371" y="1030"/>
                  </a:lnTo>
                  <a:lnTo>
                    <a:pt x="373" y="1041"/>
                  </a:lnTo>
                  <a:lnTo>
                    <a:pt x="376" y="1051"/>
                  </a:lnTo>
                  <a:lnTo>
                    <a:pt x="380" y="1061"/>
                  </a:lnTo>
                  <a:lnTo>
                    <a:pt x="384" y="1072"/>
                  </a:lnTo>
                  <a:lnTo>
                    <a:pt x="394" y="1092"/>
                  </a:lnTo>
                  <a:lnTo>
                    <a:pt x="405" y="1110"/>
                  </a:lnTo>
                  <a:lnTo>
                    <a:pt x="435" y="1152"/>
                  </a:lnTo>
                  <a:lnTo>
                    <a:pt x="438" y="1154"/>
                  </a:lnTo>
                  <a:lnTo>
                    <a:pt x="441" y="1156"/>
                  </a:lnTo>
                  <a:lnTo>
                    <a:pt x="447" y="1159"/>
                  </a:lnTo>
                  <a:lnTo>
                    <a:pt x="455" y="1162"/>
                  </a:lnTo>
                  <a:lnTo>
                    <a:pt x="464" y="1164"/>
                  </a:lnTo>
                  <a:lnTo>
                    <a:pt x="473" y="1167"/>
                  </a:lnTo>
                  <a:lnTo>
                    <a:pt x="478" y="1168"/>
                  </a:lnTo>
                  <a:lnTo>
                    <a:pt x="483" y="1168"/>
                  </a:lnTo>
                  <a:lnTo>
                    <a:pt x="488" y="1168"/>
                  </a:lnTo>
                  <a:lnTo>
                    <a:pt x="492" y="1168"/>
                  </a:lnTo>
                  <a:lnTo>
                    <a:pt x="496" y="1168"/>
                  </a:lnTo>
                  <a:lnTo>
                    <a:pt x="498" y="1167"/>
                  </a:lnTo>
                  <a:lnTo>
                    <a:pt x="500" y="1166"/>
                  </a:lnTo>
                  <a:lnTo>
                    <a:pt x="502" y="1165"/>
                  </a:lnTo>
                  <a:lnTo>
                    <a:pt x="504" y="1164"/>
                  </a:lnTo>
                  <a:lnTo>
                    <a:pt x="506" y="1162"/>
                  </a:lnTo>
                  <a:lnTo>
                    <a:pt x="507" y="1161"/>
                  </a:lnTo>
                  <a:lnTo>
                    <a:pt x="510" y="1158"/>
                  </a:lnTo>
                  <a:lnTo>
                    <a:pt x="512" y="1154"/>
                  </a:lnTo>
                  <a:lnTo>
                    <a:pt x="513" y="1150"/>
                  </a:lnTo>
                  <a:lnTo>
                    <a:pt x="514" y="1146"/>
                  </a:lnTo>
                  <a:lnTo>
                    <a:pt x="515" y="1143"/>
                  </a:lnTo>
                  <a:lnTo>
                    <a:pt x="516" y="1139"/>
                  </a:lnTo>
                  <a:lnTo>
                    <a:pt x="516" y="1135"/>
                  </a:lnTo>
                  <a:lnTo>
                    <a:pt x="516" y="1131"/>
                  </a:lnTo>
                  <a:lnTo>
                    <a:pt x="515" y="1124"/>
                  </a:lnTo>
                  <a:lnTo>
                    <a:pt x="514" y="1119"/>
                  </a:lnTo>
                  <a:lnTo>
                    <a:pt x="514" y="1117"/>
                  </a:lnTo>
                  <a:lnTo>
                    <a:pt x="514" y="1115"/>
                  </a:lnTo>
                  <a:lnTo>
                    <a:pt x="514" y="1112"/>
                  </a:lnTo>
                  <a:lnTo>
                    <a:pt x="513" y="1111"/>
                  </a:lnTo>
                  <a:lnTo>
                    <a:pt x="512" y="1108"/>
                  </a:lnTo>
                  <a:lnTo>
                    <a:pt x="507" y="1099"/>
                  </a:lnTo>
                  <a:lnTo>
                    <a:pt x="492" y="1071"/>
                  </a:lnTo>
                  <a:lnTo>
                    <a:pt x="474" y="1038"/>
                  </a:lnTo>
                  <a:lnTo>
                    <a:pt x="464" y="1024"/>
                  </a:lnTo>
                  <a:lnTo>
                    <a:pt x="455" y="1011"/>
                  </a:lnTo>
                  <a:lnTo>
                    <a:pt x="452" y="1008"/>
                  </a:lnTo>
                  <a:lnTo>
                    <a:pt x="450" y="1004"/>
                  </a:lnTo>
                  <a:lnTo>
                    <a:pt x="449" y="1000"/>
                  </a:lnTo>
                  <a:lnTo>
                    <a:pt x="447" y="995"/>
                  </a:lnTo>
                  <a:lnTo>
                    <a:pt x="446" y="990"/>
                  </a:lnTo>
                  <a:lnTo>
                    <a:pt x="445" y="985"/>
                  </a:lnTo>
                  <a:lnTo>
                    <a:pt x="445" y="974"/>
                  </a:lnTo>
                  <a:lnTo>
                    <a:pt x="444" y="963"/>
                  </a:lnTo>
                  <a:lnTo>
                    <a:pt x="445" y="952"/>
                  </a:lnTo>
                  <a:lnTo>
                    <a:pt x="446" y="943"/>
                  </a:lnTo>
                  <a:lnTo>
                    <a:pt x="447" y="934"/>
                  </a:lnTo>
                  <a:lnTo>
                    <a:pt x="464" y="934"/>
                  </a:lnTo>
                  <a:lnTo>
                    <a:pt x="464" y="953"/>
                  </a:lnTo>
                  <a:lnTo>
                    <a:pt x="465" y="964"/>
                  </a:lnTo>
                  <a:lnTo>
                    <a:pt x="466" y="976"/>
                  </a:lnTo>
                  <a:lnTo>
                    <a:pt x="467" y="989"/>
                  </a:lnTo>
                  <a:lnTo>
                    <a:pt x="470" y="1002"/>
                  </a:lnTo>
                  <a:lnTo>
                    <a:pt x="473" y="1015"/>
                  </a:lnTo>
                  <a:lnTo>
                    <a:pt x="478" y="1027"/>
                  </a:lnTo>
                  <a:lnTo>
                    <a:pt x="482" y="1036"/>
                  </a:lnTo>
                  <a:lnTo>
                    <a:pt x="486" y="1046"/>
                  </a:lnTo>
                  <a:lnTo>
                    <a:pt x="492" y="1056"/>
                  </a:lnTo>
                  <a:lnTo>
                    <a:pt x="499" y="1066"/>
                  </a:lnTo>
                  <a:lnTo>
                    <a:pt x="514" y="1087"/>
                  </a:lnTo>
                  <a:lnTo>
                    <a:pt x="529" y="1107"/>
                  </a:lnTo>
                  <a:lnTo>
                    <a:pt x="540" y="1123"/>
                  </a:lnTo>
                  <a:lnTo>
                    <a:pt x="551" y="1139"/>
                  </a:lnTo>
                  <a:lnTo>
                    <a:pt x="555" y="1146"/>
                  </a:lnTo>
                  <a:lnTo>
                    <a:pt x="559" y="1152"/>
                  </a:lnTo>
                  <a:lnTo>
                    <a:pt x="560" y="1155"/>
                  </a:lnTo>
                  <a:lnTo>
                    <a:pt x="561" y="1157"/>
                  </a:lnTo>
                  <a:lnTo>
                    <a:pt x="562" y="1159"/>
                  </a:lnTo>
                  <a:lnTo>
                    <a:pt x="562" y="1160"/>
                  </a:lnTo>
                  <a:lnTo>
                    <a:pt x="562" y="1160"/>
                  </a:lnTo>
                  <a:lnTo>
                    <a:pt x="562" y="1163"/>
                  </a:lnTo>
                  <a:lnTo>
                    <a:pt x="562" y="1165"/>
                  </a:lnTo>
                  <a:lnTo>
                    <a:pt x="561" y="1168"/>
                  </a:lnTo>
                  <a:lnTo>
                    <a:pt x="561" y="1171"/>
                  </a:lnTo>
                  <a:lnTo>
                    <a:pt x="559" y="1177"/>
                  </a:lnTo>
                  <a:lnTo>
                    <a:pt x="557" y="1183"/>
                  </a:lnTo>
                  <a:lnTo>
                    <a:pt x="555" y="1188"/>
                  </a:lnTo>
                  <a:lnTo>
                    <a:pt x="553" y="1192"/>
                  </a:lnTo>
                  <a:lnTo>
                    <a:pt x="551" y="1197"/>
                  </a:lnTo>
                  <a:lnTo>
                    <a:pt x="549" y="1202"/>
                  </a:lnTo>
                  <a:lnTo>
                    <a:pt x="548" y="1208"/>
                  </a:lnTo>
                  <a:lnTo>
                    <a:pt x="548" y="1214"/>
                  </a:lnTo>
                  <a:lnTo>
                    <a:pt x="547" y="1221"/>
                  </a:lnTo>
                  <a:lnTo>
                    <a:pt x="548" y="1228"/>
                  </a:lnTo>
                  <a:lnTo>
                    <a:pt x="551" y="1240"/>
                  </a:lnTo>
                  <a:lnTo>
                    <a:pt x="552" y="1246"/>
                  </a:lnTo>
                  <a:lnTo>
                    <a:pt x="554" y="1251"/>
                  </a:lnTo>
                  <a:lnTo>
                    <a:pt x="556" y="1256"/>
                  </a:lnTo>
                  <a:lnTo>
                    <a:pt x="558" y="1261"/>
                  </a:lnTo>
                  <a:lnTo>
                    <a:pt x="561" y="1266"/>
                  </a:lnTo>
                  <a:lnTo>
                    <a:pt x="564" y="1270"/>
                  </a:lnTo>
                  <a:lnTo>
                    <a:pt x="567" y="1274"/>
                  </a:lnTo>
                  <a:lnTo>
                    <a:pt x="570" y="1278"/>
                  </a:lnTo>
                  <a:lnTo>
                    <a:pt x="577" y="1286"/>
                  </a:lnTo>
                  <a:lnTo>
                    <a:pt x="586" y="1294"/>
                  </a:lnTo>
                  <a:lnTo>
                    <a:pt x="596" y="1301"/>
                  </a:lnTo>
                  <a:lnTo>
                    <a:pt x="597" y="1302"/>
                  </a:lnTo>
                  <a:lnTo>
                    <a:pt x="598" y="1303"/>
                  </a:lnTo>
                  <a:lnTo>
                    <a:pt x="600" y="1304"/>
                  </a:lnTo>
                  <a:lnTo>
                    <a:pt x="601" y="1305"/>
                  </a:lnTo>
                  <a:lnTo>
                    <a:pt x="605" y="1307"/>
                  </a:lnTo>
                  <a:lnTo>
                    <a:pt x="608" y="1309"/>
                  </a:lnTo>
                  <a:lnTo>
                    <a:pt x="625" y="1315"/>
                  </a:lnTo>
                  <a:lnTo>
                    <a:pt x="625" y="1316"/>
                  </a:lnTo>
                  <a:lnTo>
                    <a:pt x="625" y="1316"/>
                  </a:lnTo>
                  <a:lnTo>
                    <a:pt x="625" y="1317"/>
                  </a:lnTo>
                  <a:lnTo>
                    <a:pt x="625" y="1317"/>
                  </a:lnTo>
                  <a:lnTo>
                    <a:pt x="625" y="1317"/>
                  </a:lnTo>
                  <a:lnTo>
                    <a:pt x="625" y="1317"/>
                  </a:lnTo>
                  <a:lnTo>
                    <a:pt x="626" y="1317"/>
                  </a:lnTo>
                  <a:lnTo>
                    <a:pt x="626" y="1318"/>
                  </a:lnTo>
                  <a:lnTo>
                    <a:pt x="626" y="1318"/>
                  </a:lnTo>
                  <a:lnTo>
                    <a:pt x="626" y="1318"/>
                  </a:lnTo>
                  <a:lnTo>
                    <a:pt x="626" y="1318"/>
                  </a:lnTo>
                  <a:lnTo>
                    <a:pt x="627" y="1318"/>
                  </a:lnTo>
                  <a:lnTo>
                    <a:pt x="627" y="1318"/>
                  </a:lnTo>
                  <a:lnTo>
                    <a:pt x="627" y="1318"/>
                  </a:lnTo>
                  <a:lnTo>
                    <a:pt x="628" y="1318"/>
                  </a:lnTo>
                  <a:lnTo>
                    <a:pt x="629" y="1318"/>
                  </a:lnTo>
                  <a:lnTo>
                    <a:pt x="630" y="1318"/>
                  </a:lnTo>
                  <a:lnTo>
                    <a:pt x="647" y="1324"/>
                  </a:lnTo>
                  <a:lnTo>
                    <a:pt x="665" y="1330"/>
                  </a:lnTo>
                  <a:lnTo>
                    <a:pt x="683" y="1335"/>
                  </a:lnTo>
                  <a:lnTo>
                    <a:pt x="700" y="1340"/>
                  </a:lnTo>
                  <a:lnTo>
                    <a:pt x="716" y="1343"/>
                  </a:lnTo>
                  <a:lnTo>
                    <a:pt x="730" y="1346"/>
                  </a:lnTo>
                  <a:lnTo>
                    <a:pt x="742" y="1347"/>
                  </a:lnTo>
                  <a:lnTo>
                    <a:pt x="746" y="1347"/>
                  </a:lnTo>
                  <a:lnTo>
                    <a:pt x="747" y="1347"/>
                  </a:lnTo>
                  <a:lnTo>
                    <a:pt x="749" y="1346"/>
                  </a:lnTo>
                  <a:lnTo>
                    <a:pt x="752" y="1345"/>
                  </a:lnTo>
                  <a:lnTo>
                    <a:pt x="754" y="1345"/>
                  </a:lnTo>
                  <a:lnTo>
                    <a:pt x="756" y="1344"/>
                  </a:lnTo>
                  <a:lnTo>
                    <a:pt x="758" y="1343"/>
                  </a:lnTo>
                  <a:lnTo>
                    <a:pt x="759" y="1342"/>
                  </a:lnTo>
                  <a:lnTo>
                    <a:pt x="761" y="1341"/>
                  </a:lnTo>
                  <a:lnTo>
                    <a:pt x="763" y="1338"/>
                  </a:lnTo>
                  <a:lnTo>
                    <a:pt x="763" y="1337"/>
                  </a:lnTo>
                  <a:lnTo>
                    <a:pt x="764" y="1336"/>
                  </a:lnTo>
                  <a:lnTo>
                    <a:pt x="764" y="1335"/>
                  </a:lnTo>
                  <a:lnTo>
                    <a:pt x="764" y="1334"/>
                  </a:lnTo>
                  <a:lnTo>
                    <a:pt x="764" y="1333"/>
                  </a:lnTo>
                  <a:lnTo>
                    <a:pt x="764" y="1332"/>
                  </a:lnTo>
                  <a:lnTo>
                    <a:pt x="764" y="1330"/>
                  </a:lnTo>
                  <a:lnTo>
                    <a:pt x="763" y="1326"/>
                  </a:lnTo>
                  <a:lnTo>
                    <a:pt x="763" y="1323"/>
                  </a:lnTo>
                  <a:lnTo>
                    <a:pt x="763" y="1322"/>
                  </a:lnTo>
                  <a:lnTo>
                    <a:pt x="763" y="1321"/>
                  </a:lnTo>
                  <a:lnTo>
                    <a:pt x="767" y="1321"/>
                  </a:lnTo>
                  <a:lnTo>
                    <a:pt x="772" y="1322"/>
                  </a:lnTo>
                  <a:lnTo>
                    <a:pt x="777" y="1323"/>
                  </a:lnTo>
                  <a:lnTo>
                    <a:pt x="782" y="1323"/>
                  </a:lnTo>
                  <a:lnTo>
                    <a:pt x="787" y="1325"/>
                  </a:lnTo>
                  <a:lnTo>
                    <a:pt x="792" y="1326"/>
                  </a:lnTo>
                  <a:lnTo>
                    <a:pt x="796" y="1328"/>
                  </a:lnTo>
                  <a:lnTo>
                    <a:pt x="798" y="1328"/>
                  </a:lnTo>
                  <a:lnTo>
                    <a:pt x="800" y="1329"/>
                  </a:lnTo>
                  <a:lnTo>
                    <a:pt x="800" y="1330"/>
                  </a:lnTo>
                  <a:lnTo>
                    <a:pt x="800" y="1330"/>
                  </a:lnTo>
                  <a:lnTo>
                    <a:pt x="800" y="1331"/>
                  </a:lnTo>
                  <a:lnTo>
                    <a:pt x="799" y="1331"/>
                  </a:lnTo>
                  <a:lnTo>
                    <a:pt x="799" y="1332"/>
                  </a:lnTo>
                  <a:lnTo>
                    <a:pt x="799" y="1333"/>
                  </a:lnTo>
                  <a:lnTo>
                    <a:pt x="798" y="1333"/>
                  </a:lnTo>
                  <a:lnTo>
                    <a:pt x="798" y="1333"/>
                  </a:lnTo>
                  <a:lnTo>
                    <a:pt x="798" y="1334"/>
                  </a:lnTo>
                  <a:lnTo>
                    <a:pt x="797" y="1334"/>
                  </a:lnTo>
                  <a:lnTo>
                    <a:pt x="797" y="1335"/>
                  </a:lnTo>
                  <a:lnTo>
                    <a:pt x="796" y="1335"/>
                  </a:lnTo>
                  <a:lnTo>
                    <a:pt x="796" y="1335"/>
                  </a:lnTo>
                  <a:lnTo>
                    <a:pt x="795" y="1335"/>
                  </a:lnTo>
                  <a:lnTo>
                    <a:pt x="794" y="1335"/>
                  </a:lnTo>
                  <a:lnTo>
                    <a:pt x="794" y="1335"/>
                  </a:lnTo>
                  <a:lnTo>
                    <a:pt x="792" y="1338"/>
                  </a:lnTo>
                  <a:lnTo>
                    <a:pt x="790" y="1340"/>
                  </a:lnTo>
                  <a:lnTo>
                    <a:pt x="788" y="1343"/>
                  </a:lnTo>
                  <a:lnTo>
                    <a:pt x="787" y="1344"/>
                  </a:lnTo>
                  <a:lnTo>
                    <a:pt x="786" y="1346"/>
                  </a:lnTo>
                  <a:lnTo>
                    <a:pt x="786" y="1347"/>
                  </a:lnTo>
                  <a:lnTo>
                    <a:pt x="785" y="1349"/>
                  </a:lnTo>
                  <a:lnTo>
                    <a:pt x="785" y="1350"/>
                  </a:lnTo>
                  <a:lnTo>
                    <a:pt x="785" y="1352"/>
                  </a:lnTo>
                  <a:lnTo>
                    <a:pt x="784" y="1353"/>
                  </a:lnTo>
                  <a:lnTo>
                    <a:pt x="784" y="1355"/>
                  </a:lnTo>
                  <a:lnTo>
                    <a:pt x="785" y="1357"/>
                  </a:lnTo>
                  <a:lnTo>
                    <a:pt x="785" y="1358"/>
                  </a:lnTo>
                  <a:lnTo>
                    <a:pt x="785" y="1359"/>
                  </a:lnTo>
                  <a:lnTo>
                    <a:pt x="785" y="1359"/>
                  </a:lnTo>
                  <a:lnTo>
                    <a:pt x="785" y="1359"/>
                  </a:lnTo>
                  <a:lnTo>
                    <a:pt x="785" y="1360"/>
                  </a:lnTo>
                  <a:lnTo>
                    <a:pt x="785" y="1360"/>
                  </a:lnTo>
                  <a:lnTo>
                    <a:pt x="785" y="1360"/>
                  </a:lnTo>
                  <a:lnTo>
                    <a:pt x="785" y="1360"/>
                  </a:lnTo>
                  <a:lnTo>
                    <a:pt x="785" y="1361"/>
                  </a:lnTo>
                  <a:lnTo>
                    <a:pt x="786" y="1361"/>
                  </a:lnTo>
                  <a:lnTo>
                    <a:pt x="786" y="1362"/>
                  </a:lnTo>
                  <a:lnTo>
                    <a:pt x="788" y="1363"/>
                  </a:lnTo>
                  <a:lnTo>
                    <a:pt x="787" y="1364"/>
                  </a:lnTo>
                  <a:lnTo>
                    <a:pt x="787" y="1366"/>
                  </a:lnTo>
                  <a:lnTo>
                    <a:pt x="787" y="1366"/>
                  </a:lnTo>
                  <a:lnTo>
                    <a:pt x="787" y="1367"/>
                  </a:lnTo>
                  <a:lnTo>
                    <a:pt x="787" y="1368"/>
                  </a:lnTo>
                  <a:lnTo>
                    <a:pt x="787" y="1369"/>
                  </a:lnTo>
                  <a:lnTo>
                    <a:pt x="788" y="1370"/>
                  </a:lnTo>
                  <a:lnTo>
                    <a:pt x="788" y="1370"/>
                  </a:lnTo>
                  <a:lnTo>
                    <a:pt x="789" y="1371"/>
                  </a:lnTo>
                  <a:lnTo>
                    <a:pt x="790" y="1372"/>
                  </a:lnTo>
                  <a:lnTo>
                    <a:pt x="791" y="1372"/>
                  </a:lnTo>
                  <a:lnTo>
                    <a:pt x="792" y="1373"/>
                  </a:lnTo>
                  <a:lnTo>
                    <a:pt x="793" y="1373"/>
                  </a:lnTo>
                  <a:lnTo>
                    <a:pt x="794" y="1373"/>
                  </a:lnTo>
                  <a:lnTo>
                    <a:pt x="794" y="1373"/>
                  </a:lnTo>
                  <a:lnTo>
                    <a:pt x="795" y="1373"/>
                  </a:lnTo>
                  <a:lnTo>
                    <a:pt x="796" y="1373"/>
                  </a:lnTo>
                  <a:lnTo>
                    <a:pt x="797" y="1372"/>
                  </a:lnTo>
                  <a:lnTo>
                    <a:pt x="801" y="1375"/>
                  </a:lnTo>
                  <a:lnTo>
                    <a:pt x="804" y="1377"/>
                  </a:lnTo>
                  <a:lnTo>
                    <a:pt x="809" y="1378"/>
                  </a:lnTo>
                  <a:lnTo>
                    <a:pt x="813" y="1380"/>
                  </a:lnTo>
                  <a:lnTo>
                    <a:pt x="817" y="1381"/>
                  </a:lnTo>
                  <a:lnTo>
                    <a:pt x="821" y="1382"/>
                  </a:lnTo>
                  <a:lnTo>
                    <a:pt x="829" y="1383"/>
                  </a:lnTo>
                  <a:lnTo>
                    <a:pt x="836" y="1383"/>
                  </a:lnTo>
                  <a:lnTo>
                    <a:pt x="842" y="1384"/>
                  </a:lnTo>
                  <a:lnTo>
                    <a:pt x="845" y="1383"/>
                  </a:lnTo>
                  <a:lnTo>
                    <a:pt x="847" y="1383"/>
                  </a:lnTo>
                  <a:lnTo>
                    <a:pt x="852" y="1383"/>
                  </a:lnTo>
                  <a:lnTo>
                    <a:pt x="860" y="1384"/>
                  </a:lnTo>
                  <a:lnTo>
                    <a:pt x="868" y="1385"/>
                  </a:lnTo>
                  <a:lnTo>
                    <a:pt x="877" y="1387"/>
                  </a:lnTo>
                  <a:lnTo>
                    <a:pt x="887" y="1389"/>
                  </a:lnTo>
                  <a:lnTo>
                    <a:pt x="891" y="1391"/>
                  </a:lnTo>
                  <a:lnTo>
                    <a:pt x="895" y="1393"/>
                  </a:lnTo>
                  <a:lnTo>
                    <a:pt x="900" y="1395"/>
                  </a:lnTo>
                  <a:lnTo>
                    <a:pt x="903" y="1398"/>
                  </a:lnTo>
                  <a:lnTo>
                    <a:pt x="907" y="1400"/>
                  </a:lnTo>
                  <a:lnTo>
                    <a:pt x="910" y="1403"/>
                  </a:lnTo>
                  <a:lnTo>
                    <a:pt x="911" y="1404"/>
                  </a:lnTo>
                  <a:lnTo>
                    <a:pt x="912" y="1406"/>
                  </a:lnTo>
                  <a:lnTo>
                    <a:pt x="914" y="1409"/>
                  </a:lnTo>
                  <a:lnTo>
                    <a:pt x="920" y="1417"/>
                  </a:lnTo>
                  <a:lnTo>
                    <a:pt x="926" y="1427"/>
                  </a:lnTo>
                  <a:lnTo>
                    <a:pt x="932" y="1437"/>
                  </a:lnTo>
                  <a:lnTo>
                    <a:pt x="947" y="1462"/>
                  </a:lnTo>
                  <a:lnTo>
                    <a:pt x="956" y="1475"/>
                  </a:lnTo>
                  <a:lnTo>
                    <a:pt x="965" y="1487"/>
                  </a:lnTo>
                  <a:lnTo>
                    <a:pt x="974" y="1499"/>
                  </a:lnTo>
                  <a:lnTo>
                    <a:pt x="979" y="1504"/>
                  </a:lnTo>
                  <a:lnTo>
                    <a:pt x="984" y="1509"/>
                  </a:lnTo>
                  <a:lnTo>
                    <a:pt x="990" y="1514"/>
                  </a:lnTo>
                  <a:lnTo>
                    <a:pt x="996" y="1518"/>
                  </a:lnTo>
                  <a:lnTo>
                    <a:pt x="1002" y="1521"/>
                  </a:lnTo>
                  <a:lnTo>
                    <a:pt x="1008" y="1524"/>
                  </a:lnTo>
                  <a:lnTo>
                    <a:pt x="1019" y="1528"/>
                  </a:lnTo>
                  <a:lnTo>
                    <a:pt x="1030" y="1531"/>
                  </a:lnTo>
                  <a:lnTo>
                    <a:pt x="1042" y="1533"/>
                  </a:lnTo>
                  <a:lnTo>
                    <a:pt x="1053" y="1534"/>
                  </a:lnTo>
                  <a:lnTo>
                    <a:pt x="1065" y="1535"/>
                  </a:lnTo>
                  <a:lnTo>
                    <a:pt x="1076" y="1535"/>
                  </a:lnTo>
                  <a:lnTo>
                    <a:pt x="1099" y="1535"/>
                  </a:lnTo>
                  <a:lnTo>
                    <a:pt x="1109" y="1535"/>
                  </a:lnTo>
                  <a:lnTo>
                    <a:pt x="1119" y="1536"/>
                  </a:lnTo>
                  <a:lnTo>
                    <a:pt x="1124" y="1536"/>
                  </a:lnTo>
                  <a:lnTo>
                    <a:pt x="1128" y="1537"/>
                  </a:lnTo>
                  <a:lnTo>
                    <a:pt x="1132" y="1537"/>
                  </a:lnTo>
                  <a:lnTo>
                    <a:pt x="1133" y="1538"/>
                  </a:lnTo>
                  <a:lnTo>
                    <a:pt x="1135" y="1538"/>
                  </a:lnTo>
                  <a:lnTo>
                    <a:pt x="1135" y="1538"/>
                  </a:lnTo>
                  <a:lnTo>
                    <a:pt x="1135" y="1538"/>
                  </a:lnTo>
                  <a:lnTo>
                    <a:pt x="1136" y="1538"/>
                  </a:lnTo>
                  <a:lnTo>
                    <a:pt x="1136" y="1539"/>
                  </a:lnTo>
                  <a:lnTo>
                    <a:pt x="1137" y="1539"/>
                  </a:lnTo>
                  <a:lnTo>
                    <a:pt x="1137" y="1539"/>
                  </a:lnTo>
                  <a:lnTo>
                    <a:pt x="1138" y="1540"/>
                  </a:lnTo>
                  <a:lnTo>
                    <a:pt x="1138" y="1540"/>
                  </a:lnTo>
                  <a:lnTo>
                    <a:pt x="1139" y="1542"/>
                  </a:lnTo>
                  <a:lnTo>
                    <a:pt x="1140" y="1544"/>
                  </a:lnTo>
                  <a:lnTo>
                    <a:pt x="1142" y="1546"/>
                  </a:lnTo>
                  <a:lnTo>
                    <a:pt x="1144" y="1550"/>
                  </a:lnTo>
                  <a:lnTo>
                    <a:pt x="1144" y="1551"/>
                  </a:lnTo>
                  <a:lnTo>
                    <a:pt x="1145" y="1552"/>
                  </a:lnTo>
                  <a:lnTo>
                    <a:pt x="1145" y="1553"/>
                  </a:lnTo>
                  <a:lnTo>
                    <a:pt x="1146" y="1554"/>
                  </a:lnTo>
                  <a:lnTo>
                    <a:pt x="1146" y="1556"/>
                  </a:lnTo>
                  <a:lnTo>
                    <a:pt x="1146" y="1558"/>
                  </a:lnTo>
                  <a:lnTo>
                    <a:pt x="1147" y="1560"/>
                  </a:lnTo>
                  <a:lnTo>
                    <a:pt x="1147" y="1562"/>
                  </a:lnTo>
                  <a:lnTo>
                    <a:pt x="1147" y="1566"/>
                  </a:lnTo>
                  <a:lnTo>
                    <a:pt x="1144" y="1569"/>
                  </a:lnTo>
                  <a:lnTo>
                    <a:pt x="1144" y="1570"/>
                  </a:lnTo>
                  <a:lnTo>
                    <a:pt x="1143" y="1570"/>
                  </a:lnTo>
                  <a:lnTo>
                    <a:pt x="1143" y="1570"/>
                  </a:lnTo>
                  <a:lnTo>
                    <a:pt x="1143" y="1571"/>
                  </a:lnTo>
                  <a:lnTo>
                    <a:pt x="1143" y="1571"/>
                  </a:lnTo>
                  <a:lnTo>
                    <a:pt x="1143" y="1571"/>
                  </a:lnTo>
                  <a:lnTo>
                    <a:pt x="1143" y="1572"/>
                  </a:lnTo>
                  <a:lnTo>
                    <a:pt x="1143" y="1573"/>
                  </a:lnTo>
                  <a:lnTo>
                    <a:pt x="1143" y="1574"/>
                  </a:lnTo>
                  <a:lnTo>
                    <a:pt x="1143" y="1574"/>
                  </a:lnTo>
                  <a:lnTo>
                    <a:pt x="1143" y="1575"/>
                  </a:lnTo>
                  <a:lnTo>
                    <a:pt x="1143" y="1576"/>
                  </a:lnTo>
                  <a:lnTo>
                    <a:pt x="1144" y="1577"/>
                  </a:lnTo>
                  <a:lnTo>
                    <a:pt x="1144" y="1578"/>
                  </a:lnTo>
                  <a:lnTo>
                    <a:pt x="1145" y="1579"/>
                  </a:lnTo>
                  <a:lnTo>
                    <a:pt x="1145" y="1579"/>
                  </a:lnTo>
                  <a:lnTo>
                    <a:pt x="1146" y="1580"/>
                  </a:lnTo>
                  <a:lnTo>
                    <a:pt x="1146" y="1581"/>
                  </a:lnTo>
                  <a:lnTo>
                    <a:pt x="1147" y="1581"/>
                  </a:lnTo>
                  <a:lnTo>
                    <a:pt x="1147" y="1588"/>
                  </a:lnTo>
                  <a:lnTo>
                    <a:pt x="1146" y="1594"/>
                  </a:lnTo>
                  <a:lnTo>
                    <a:pt x="1145" y="1600"/>
                  </a:lnTo>
                  <a:lnTo>
                    <a:pt x="1144" y="1606"/>
                  </a:lnTo>
                  <a:lnTo>
                    <a:pt x="1143" y="1612"/>
                  </a:lnTo>
                  <a:lnTo>
                    <a:pt x="1141" y="1618"/>
                  </a:lnTo>
                  <a:lnTo>
                    <a:pt x="1138" y="1624"/>
                  </a:lnTo>
                  <a:lnTo>
                    <a:pt x="1135" y="1629"/>
                  </a:lnTo>
                  <a:lnTo>
                    <a:pt x="1133" y="1632"/>
                  </a:lnTo>
                  <a:lnTo>
                    <a:pt x="1130" y="1635"/>
                  </a:lnTo>
                  <a:lnTo>
                    <a:pt x="1128" y="1638"/>
                  </a:lnTo>
                  <a:lnTo>
                    <a:pt x="1125" y="1640"/>
                  </a:lnTo>
                  <a:lnTo>
                    <a:pt x="1122" y="1643"/>
                  </a:lnTo>
                  <a:lnTo>
                    <a:pt x="1119" y="1645"/>
                  </a:lnTo>
                  <a:lnTo>
                    <a:pt x="1113" y="1649"/>
                  </a:lnTo>
                  <a:lnTo>
                    <a:pt x="1106" y="1653"/>
                  </a:lnTo>
                  <a:lnTo>
                    <a:pt x="1099" y="1656"/>
                  </a:lnTo>
                  <a:lnTo>
                    <a:pt x="1085" y="1662"/>
                  </a:lnTo>
                  <a:lnTo>
                    <a:pt x="1062" y="1674"/>
                  </a:lnTo>
                  <a:lnTo>
                    <a:pt x="1057" y="1677"/>
                  </a:lnTo>
                  <a:lnTo>
                    <a:pt x="1053" y="1680"/>
                  </a:lnTo>
                  <a:lnTo>
                    <a:pt x="1052" y="1681"/>
                  </a:lnTo>
                  <a:lnTo>
                    <a:pt x="1050" y="1682"/>
                  </a:lnTo>
                  <a:lnTo>
                    <a:pt x="1049" y="1684"/>
                  </a:lnTo>
                  <a:lnTo>
                    <a:pt x="1048" y="1685"/>
                  </a:lnTo>
                  <a:lnTo>
                    <a:pt x="1047" y="1687"/>
                  </a:lnTo>
                  <a:lnTo>
                    <a:pt x="1046" y="1688"/>
                  </a:lnTo>
                  <a:lnTo>
                    <a:pt x="1044" y="1692"/>
                  </a:lnTo>
                  <a:lnTo>
                    <a:pt x="1043" y="1696"/>
                  </a:lnTo>
                  <a:lnTo>
                    <a:pt x="1042" y="1701"/>
                  </a:lnTo>
                  <a:lnTo>
                    <a:pt x="1040" y="1712"/>
                  </a:lnTo>
                  <a:lnTo>
                    <a:pt x="1038" y="1725"/>
                  </a:lnTo>
                  <a:lnTo>
                    <a:pt x="1037" y="1750"/>
                  </a:lnTo>
                  <a:lnTo>
                    <a:pt x="1037" y="1772"/>
                  </a:lnTo>
                  <a:lnTo>
                    <a:pt x="1037" y="1777"/>
                  </a:lnTo>
                  <a:lnTo>
                    <a:pt x="1037" y="1779"/>
                  </a:lnTo>
                  <a:lnTo>
                    <a:pt x="1036" y="1781"/>
                  </a:lnTo>
                  <a:lnTo>
                    <a:pt x="1036" y="1783"/>
                  </a:lnTo>
                  <a:lnTo>
                    <a:pt x="1036" y="1785"/>
                  </a:lnTo>
                  <a:lnTo>
                    <a:pt x="1035" y="1786"/>
                  </a:lnTo>
                  <a:lnTo>
                    <a:pt x="1035" y="1787"/>
                  </a:lnTo>
                  <a:lnTo>
                    <a:pt x="1034" y="1788"/>
                  </a:lnTo>
                  <a:lnTo>
                    <a:pt x="1034" y="1789"/>
                  </a:lnTo>
                  <a:lnTo>
                    <a:pt x="1032" y="1794"/>
                  </a:lnTo>
                  <a:lnTo>
                    <a:pt x="1029" y="1799"/>
                  </a:lnTo>
                  <a:lnTo>
                    <a:pt x="1027" y="1805"/>
                  </a:lnTo>
                  <a:lnTo>
                    <a:pt x="1026" y="1812"/>
                  </a:lnTo>
                  <a:lnTo>
                    <a:pt x="1024" y="1818"/>
                  </a:lnTo>
                  <a:lnTo>
                    <a:pt x="1023" y="1826"/>
                  </a:lnTo>
                  <a:lnTo>
                    <a:pt x="1022" y="1833"/>
                  </a:lnTo>
                  <a:lnTo>
                    <a:pt x="1022" y="1840"/>
                  </a:lnTo>
                  <a:lnTo>
                    <a:pt x="1022" y="1842"/>
                  </a:lnTo>
                  <a:lnTo>
                    <a:pt x="1022" y="1844"/>
                  </a:lnTo>
                  <a:lnTo>
                    <a:pt x="1022" y="1846"/>
                  </a:lnTo>
                  <a:lnTo>
                    <a:pt x="1023" y="1847"/>
                  </a:lnTo>
                  <a:lnTo>
                    <a:pt x="1024" y="1851"/>
                  </a:lnTo>
                  <a:lnTo>
                    <a:pt x="1026" y="1855"/>
                  </a:lnTo>
                  <a:lnTo>
                    <a:pt x="1028" y="1860"/>
                  </a:lnTo>
                  <a:lnTo>
                    <a:pt x="1031" y="1864"/>
                  </a:lnTo>
                  <a:lnTo>
                    <a:pt x="1037" y="1874"/>
                  </a:lnTo>
                  <a:lnTo>
                    <a:pt x="1036" y="1875"/>
                  </a:lnTo>
                  <a:lnTo>
                    <a:pt x="1036" y="1876"/>
                  </a:lnTo>
                  <a:lnTo>
                    <a:pt x="1036" y="1877"/>
                  </a:lnTo>
                  <a:lnTo>
                    <a:pt x="1036" y="1878"/>
                  </a:lnTo>
                  <a:lnTo>
                    <a:pt x="1036" y="1879"/>
                  </a:lnTo>
                  <a:lnTo>
                    <a:pt x="1036" y="1880"/>
                  </a:lnTo>
                  <a:lnTo>
                    <a:pt x="1036" y="1881"/>
                  </a:lnTo>
                  <a:lnTo>
                    <a:pt x="1036" y="1881"/>
                  </a:lnTo>
                  <a:lnTo>
                    <a:pt x="1037" y="1882"/>
                  </a:lnTo>
                  <a:lnTo>
                    <a:pt x="1037" y="1882"/>
                  </a:lnTo>
                  <a:lnTo>
                    <a:pt x="1038" y="1883"/>
                  </a:lnTo>
                  <a:lnTo>
                    <a:pt x="1039" y="1884"/>
                  </a:lnTo>
                  <a:lnTo>
                    <a:pt x="1039" y="1884"/>
                  </a:lnTo>
                  <a:lnTo>
                    <a:pt x="1040" y="1884"/>
                  </a:lnTo>
                  <a:lnTo>
                    <a:pt x="1042" y="1885"/>
                  </a:lnTo>
                  <a:lnTo>
                    <a:pt x="1056" y="1903"/>
                  </a:lnTo>
                  <a:lnTo>
                    <a:pt x="1072" y="1924"/>
                  </a:lnTo>
                  <a:lnTo>
                    <a:pt x="1110" y="1970"/>
                  </a:lnTo>
                  <a:lnTo>
                    <a:pt x="1129" y="1994"/>
                  </a:lnTo>
                  <a:lnTo>
                    <a:pt x="1137" y="2003"/>
                  </a:lnTo>
                  <a:lnTo>
                    <a:pt x="1139" y="2005"/>
                  </a:lnTo>
                  <a:lnTo>
                    <a:pt x="1141" y="2007"/>
                  </a:lnTo>
                  <a:lnTo>
                    <a:pt x="1142" y="2009"/>
                  </a:lnTo>
                  <a:lnTo>
                    <a:pt x="1143" y="2012"/>
                  </a:lnTo>
                  <a:lnTo>
                    <a:pt x="1144" y="2015"/>
                  </a:lnTo>
                  <a:lnTo>
                    <a:pt x="1144" y="2018"/>
                  </a:lnTo>
                  <a:lnTo>
                    <a:pt x="1145" y="2025"/>
                  </a:lnTo>
                  <a:lnTo>
                    <a:pt x="1146" y="2032"/>
                  </a:lnTo>
                  <a:lnTo>
                    <a:pt x="1147" y="2045"/>
                  </a:lnTo>
                  <a:lnTo>
                    <a:pt x="1147" y="2055"/>
                  </a:lnTo>
                  <a:lnTo>
                    <a:pt x="1147" y="2056"/>
                  </a:lnTo>
                  <a:lnTo>
                    <a:pt x="1147" y="2057"/>
                  </a:lnTo>
                  <a:lnTo>
                    <a:pt x="1147" y="2058"/>
                  </a:lnTo>
                  <a:lnTo>
                    <a:pt x="1147" y="2059"/>
                  </a:lnTo>
                  <a:lnTo>
                    <a:pt x="1148" y="2059"/>
                  </a:lnTo>
                  <a:lnTo>
                    <a:pt x="1148" y="2060"/>
                  </a:lnTo>
                  <a:lnTo>
                    <a:pt x="1148" y="2061"/>
                  </a:lnTo>
                  <a:lnTo>
                    <a:pt x="1149" y="2061"/>
                  </a:lnTo>
                  <a:lnTo>
                    <a:pt x="1149" y="2062"/>
                  </a:lnTo>
                  <a:lnTo>
                    <a:pt x="1150" y="2063"/>
                  </a:lnTo>
                  <a:lnTo>
                    <a:pt x="1150" y="2063"/>
                  </a:lnTo>
                  <a:lnTo>
                    <a:pt x="1151" y="2064"/>
                  </a:lnTo>
                  <a:lnTo>
                    <a:pt x="1152" y="2065"/>
                  </a:lnTo>
                  <a:lnTo>
                    <a:pt x="1153" y="2065"/>
                  </a:lnTo>
                  <a:lnTo>
                    <a:pt x="1155" y="2066"/>
                  </a:lnTo>
                  <a:lnTo>
                    <a:pt x="1171" y="2071"/>
                  </a:lnTo>
                  <a:lnTo>
                    <a:pt x="1184" y="2075"/>
                  </a:lnTo>
                  <a:lnTo>
                    <a:pt x="1195" y="2078"/>
                  </a:lnTo>
                  <a:lnTo>
                    <a:pt x="1199" y="2079"/>
                  </a:lnTo>
                  <a:lnTo>
                    <a:pt x="1203" y="2080"/>
                  </a:lnTo>
                  <a:lnTo>
                    <a:pt x="1203" y="2080"/>
                  </a:lnTo>
                  <a:lnTo>
                    <a:pt x="1204" y="2080"/>
                  </a:lnTo>
                  <a:lnTo>
                    <a:pt x="1205" y="2081"/>
                  </a:lnTo>
                  <a:lnTo>
                    <a:pt x="1205" y="2081"/>
                  </a:lnTo>
                  <a:lnTo>
                    <a:pt x="1206" y="2081"/>
                  </a:lnTo>
                  <a:lnTo>
                    <a:pt x="1207" y="2082"/>
                  </a:lnTo>
                  <a:lnTo>
                    <a:pt x="1208" y="2082"/>
                  </a:lnTo>
                  <a:lnTo>
                    <a:pt x="1210" y="2083"/>
                  </a:lnTo>
                  <a:lnTo>
                    <a:pt x="1210" y="2083"/>
                  </a:lnTo>
                  <a:lnTo>
                    <a:pt x="1211" y="2083"/>
                  </a:lnTo>
                  <a:lnTo>
                    <a:pt x="1211" y="2083"/>
                  </a:lnTo>
                  <a:lnTo>
                    <a:pt x="1212" y="2083"/>
                  </a:lnTo>
                  <a:lnTo>
                    <a:pt x="1216" y="2085"/>
                  </a:lnTo>
                  <a:lnTo>
                    <a:pt x="1220" y="2088"/>
                  </a:lnTo>
                  <a:lnTo>
                    <a:pt x="1231" y="2094"/>
                  </a:lnTo>
                  <a:lnTo>
                    <a:pt x="1244" y="2102"/>
                  </a:lnTo>
                  <a:lnTo>
                    <a:pt x="1257" y="2112"/>
                  </a:lnTo>
                  <a:lnTo>
                    <a:pt x="1270" y="2122"/>
                  </a:lnTo>
                  <a:lnTo>
                    <a:pt x="1282" y="2133"/>
                  </a:lnTo>
                  <a:lnTo>
                    <a:pt x="1287" y="2138"/>
                  </a:lnTo>
                  <a:lnTo>
                    <a:pt x="1292" y="2143"/>
                  </a:lnTo>
                  <a:lnTo>
                    <a:pt x="1296" y="2148"/>
                  </a:lnTo>
                  <a:lnTo>
                    <a:pt x="1299" y="2153"/>
                  </a:lnTo>
                  <a:lnTo>
                    <a:pt x="1299" y="2154"/>
                  </a:lnTo>
                  <a:lnTo>
                    <a:pt x="1299" y="2154"/>
                  </a:lnTo>
                  <a:lnTo>
                    <a:pt x="1299" y="2155"/>
                  </a:lnTo>
                  <a:lnTo>
                    <a:pt x="1299" y="2155"/>
                  </a:lnTo>
                  <a:lnTo>
                    <a:pt x="1300" y="2157"/>
                  </a:lnTo>
                  <a:lnTo>
                    <a:pt x="1300" y="2158"/>
                  </a:lnTo>
                  <a:lnTo>
                    <a:pt x="1301" y="2159"/>
                  </a:lnTo>
                  <a:lnTo>
                    <a:pt x="1301" y="2160"/>
                  </a:lnTo>
                  <a:lnTo>
                    <a:pt x="1302" y="2161"/>
                  </a:lnTo>
                  <a:lnTo>
                    <a:pt x="1302" y="2161"/>
                  </a:lnTo>
                  <a:lnTo>
                    <a:pt x="1302" y="2162"/>
                  </a:lnTo>
                  <a:lnTo>
                    <a:pt x="1302" y="2162"/>
                  </a:lnTo>
                  <a:lnTo>
                    <a:pt x="1302" y="2163"/>
                  </a:lnTo>
                  <a:lnTo>
                    <a:pt x="1301" y="2163"/>
                  </a:lnTo>
                  <a:lnTo>
                    <a:pt x="1301" y="2163"/>
                  </a:lnTo>
                  <a:lnTo>
                    <a:pt x="1301" y="2163"/>
                  </a:lnTo>
                  <a:lnTo>
                    <a:pt x="1301" y="2164"/>
                  </a:lnTo>
                  <a:lnTo>
                    <a:pt x="1301" y="2164"/>
                  </a:lnTo>
                  <a:lnTo>
                    <a:pt x="1301" y="2165"/>
                  </a:lnTo>
                  <a:lnTo>
                    <a:pt x="1301" y="2166"/>
                  </a:lnTo>
                  <a:lnTo>
                    <a:pt x="1301" y="2166"/>
                  </a:lnTo>
                  <a:lnTo>
                    <a:pt x="1301" y="2167"/>
                  </a:lnTo>
                  <a:lnTo>
                    <a:pt x="1301" y="2168"/>
                  </a:lnTo>
                  <a:lnTo>
                    <a:pt x="1301" y="2168"/>
                  </a:lnTo>
                  <a:lnTo>
                    <a:pt x="1302" y="2169"/>
                  </a:lnTo>
                  <a:lnTo>
                    <a:pt x="1302" y="2170"/>
                  </a:lnTo>
                  <a:lnTo>
                    <a:pt x="1303" y="2171"/>
                  </a:lnTo>
                  <a:lnTo>
                    <a:pt x="1304" y="2172"/>
                  </a:lnTo>
                  <a:lnTo>
                    <a:pt x="1305" y="2173"/>
                  </a:lnTo>
                  <a:lnTo>
                    <a:pt x="1304" y="2201"/>
                  </a:lnTo>
                  <a:lnTo>
                    <a:pt x="1301" y="2234"/>
                  </a:lnTo>
                  <a:lnTo>
                    <a:pt x="1296" y="2306"/>
                  </a:lnTo>
                  <a:lnTo>
                    <a:pt x="1291" y="2362"/>
                  </a:lnTo>
                  <a:lnTo>
                    <a:pt x="1288" y="2401"/>
                  </a:lnTo>
                  <a:lnTo>
                    <a:pt x="1288" y="2415"/>
                  </a:lnTo>
                  <a:lnTo>
                    <a:pt x="1289" y="2425"/>
                  </a:lnTo>
                  <a:lnTo>
                    <a:pt x="1289" y="2429"/>
                  </a:lnTo>
                  <a:lnTo>
                    <a:pt x="1290" y="2433"/>
                  </a:lnTo>
                  <a:lnTo>
                    <a:pt x="1291" y="2436"/>
                  </a:lnTo>
                  <a:lnTo>
                    <a:pt x="1292" y="2437"/>
                  </a:lnTo>
                  <a:lnTo>
                    <a:pt x="1293" y="2438"/>
                  </a:lnTo>
                  <a:lnTo>
                    <a:pt x="1295" y="2441"/>
                  </a:lnTo>
                  <a:lnTo>
                    <a:pt x="1297" y="2443"/>
                  </a:lnTo>
                  <a:lnTo>
                    <a:pt x="1299" y="2445"/>
                  </a:lnTo>
                  <a:lnTo>
                    <a:pt x="1301" y="2446"/>
                  </a:lnTo>
                  <a:lnTo>
                    <a:pt x="1303" y="2448"/>
                  </a:lnTo>
                  <a:lnTo>
                    <a:pt x="1305" y="2448"/>
                  </a:lnTo>
                  <a:lnTo>
                    <a:pt x="1307" y="2449"/>
                  </a:lnTo>
                  <a:lnTo>
                    <a:pt x="1308" y="2449"/>
                  </a:lnTo>
                  <a:lnTo>
                    <a:pt x="1310" y="2450"/>
                  </a:lnTo>
                  <a:lnTo>
                    <a:pt x="1312" y="2450"/>
                  </a:lnTo>
                  <a:lnTo>
                    <a:pt x="1314" y="2449"/>
                  </a:lnTo>
                  <a:lnTo>
                    <a:pt x="1315" y="2449"/>
                  </a:lnTo>
                  <a:lnTo>
                    <a:pt x="1319" y="2448"/>
                  </a:lnTo>
                  <a:lnTo>
                    <a:pt x="1322" y="2447"/>
                  </a:lnTo>
                  <a:lnTo>
                    <a:pt x="1324" y="2447"/>
                  </a:lnTo>
                  <a:lnTo>
                    <a:pt x="1324" y="2447"/>
                  </a:lnTo>
                  <a:lnTo>
                    <a:pt x="1324" y="2447"/>
                  </a:lnTo>
                  <a:lnTo>
                    <a:pt x="1325" y="2447"/>
                  </a:lnTo>
                  <a:lnTo>
                    <a:pt x="1326" y="2448"/>
                  </a:lnTo>
                  <a:lnTo>
                    <a:pt x="1326" y="2448"/>
                  </a:lnTo>
                  <a:lnTo>
                    <a:pt x="1327" y="2448"/>
                  </a:lnTo>
                  <a:lnTo>
                    <a:pt x="1327" y="2448"/>
                  </a:lnTo>
                  <a:lnTo>
                    <a:pt x="1328" y="2448"/>
                  </a:lnTo>
                  <a:lnTo>
                    <a:pt x="1328" y="2449"/>
                  </a:lnTo>
                  <a:lnTo>
                    <a:pt x="1329" y="2449"/>
                  </a:lnTo>
                  <a:lnTo>
                    <a:pt x="1329" y="2450"/>
                  </a:lnTo>
                  <a:lnTo>
                    <a:pt x="1330" y="2450"/>
                  </a:lnTo>
                  <a:lnTo>
                    <a:pt x="1330" y="2450"/>
                  </a:lnTo>
                  <a:lnTo>
                    <a:pt x="1330" y="2451"/>
                  </a:lnTo>
                  <a:lnTo>
                    <a:pt x="1330" y="2451"/>
                  </a:lnTo>
                  <a:lnTo>
                    <a:pt x="1330" y="2452"/>
                  </a:lnTo>
                  <a:lnTo>
                    <a:pt x="1330" y="2452"/>
                  </a:lnTo>
                  <a:lnTo>
                    <a:pt x="1330" y="2454"/>
                  </a:lnTo>
                  <a:lnTo>
                    <a:pt x="1330" y="2456"/>
                  </a:lnTo>
                  <a:lnTo>
                    <a:pt x="1328" y="2461"/>
                  </a:lnTo>
                  <a:lnTo>
                    <a:pt x="1326" y="2467"/>
                  </a:lnTo>
                  <a:lnTo>
                    <a:pt x="1321" y="2479"/>
                  </a:lnTo>
                  <a:lnTo>
                    <a:pt x="1318" y="2485"/>
                  </a:lnTo>
                  <a:lnTo>
                    <a:pt x="1316" y="2489"/>
                  </a:lnTo>
                  <a:lnTo>
                    <a:pt x="1308" y="2509"/>
                  </a:lnTo>
                  <a:lnTo>
                    <a:pt x="1304" y="2519"/>
                  </a:lnTo>
                  <a:lnTo>
                    <a:pt x="1301" y="2529"/>
                  </a:lnTo>
                  <a:lnTo>
                    <a:pt x="1298" y="2539"/>
                  </a:lnTo>
                  <a:lnTo>
                    <a:pt x="1296" y="2549"/>
                  </a:lnTo>
                  <a:lnTo>
                    <a:pt x="1296" y="2554"/>
                  </a:lnTo>
                  <a:lnTo>
                    <a:pt x="1295" y="2559"/>
                  </a:lnTo>
                  <a:lnTo>
                    <a:pt x="1295" y="2563"/>
                  </a:lnTo>
                  <a:lnTo>
                    <a:pt x="1296" y="2568"/>
                  </a:lnTo>
                  <a:lnTo>
                    <a:pt x="1296" y="2574"/>
                  </a:lnTo>
                  <a:lnTo>
                    <a:pt x="1299" y="2583"/>
                  </a:lnTo>
                  <a:lnTo>
                    <a:pt x="1303" y="2591"/>
                  </a:lnTo>
                  <a:lnTo>
                    <a:pt x="1308" y="2598"/>
                  </a:lnTo>
                  <a:lnTo>
                    <a:pt x="1312" y="2605"/>
                  </a:lnTo>
                  <a:lnTo>
                    <a:pt x="1317" y="2610"/>
                  </a:lnTo>
                  <a:lnTo>
                    <a:pt x="1322" y="2616"/>
                  </a:lnTo>
                  <a:lnTo>
                    <a:pt x="1328" y="2621"/>
                  </a:lnTo>
                  <a:lnTo>
                    <a:pt x="1333" y="2625"/>
                  </a:lnTo>
                  <a:lnTo>
                    <a:pt x="1339" y="2631"/>
                  </a:lnTo>
                  <a:lnTo>
                    <a:pt x="1345" y="2638"/>
                  </a:lnTo>
                  <a:lnTo>
                    <a:pt x="1347" y="2641"/>
                  </a:lnTo>
                  <a:lnTo>
                    <a:pt x="1350" y="2644"/>
                  </a:lnTo>
                  <a:lnTo>
                    <a:pt x="1351" y="2647"/>
                  </a:lnTo>
                  <a:lnTo>
                    <a:pt x="1352" y="2649"/>
                  </a:lnTo>
                  <a:lnTo>
                    <a:pt x="1353" y="2650"/>
                  </a:lnTo>
                  <a:lnTo>
                    <a:pt x="1353" y="2652"/>
                  </a:lnTo>
                  <a:lnTo>
                    <a:pt x="1353" y="2655"/>
                  </a:lnTo>
                  <a:lnTo>
                    <a:pt x="1353" y="2661"/>
                  </a:lnTo>
                  <a:lnTo>
                    <a:pt x="1353" y="2667"/>
                  </a:lnTo>
                  <a:lnTo>
                    <a:pt x="1352" y="2674"/>
                  </a:lnTo>
                  <a:lnTo>
                    <a:pt x="1347" y="2707"/>
                  </a:lnTo>
                  <a:lnTo>
                    <a:pt x="1346" y="2708"/>
                  </a:lnTo>
                  <a:lnTo>
                    <a:pt x="1345" y="2708"/>
                  </a:lnTo>
                  <a:lnTo>
                    <a:pt x="1344" y="2709"/>
                  </a:lnTo>
                  <a:lnTo>
                    <a:pt x="1343" y="2709"/>
                  </a:lnTo>
                  <a:lnTo>
                    <a:pt x="1342" y="2710"/>
                  </a:lnTo>
                  <a:lnTo>
                    <a:pt x="1342" y="2710"/>
                  </a:lnTo>
                  <a:lnTo>
                    <a:pt x="1342" y="2710"/>
                  </a:lnTo>
                  <a:lnTo>
                    <a:pt x="1341" y="2710"/>
                  </a:lnTo>
                  <a:lnTo>
                    <a:pt x="1341" y="2711"/>
                  </a:lnTo>
                  <a:lnTo>
                    <a:pt x="1341" y="2711"/>
                  </a:lnTo>
                  <a:lnTo>
                    <a:pt x="1341" y="2711"/>
                  </a:lnTo>
                  <a:lnTo>
                    <a:pt x="1341" y="2711"/>
                  </a:lnTo>
                  <a:lnTo>
                    <a:pt x="1341" y="2712"/>
                  </a:lnTo>
                  <a:lnTo>
                    <a:pt x="1341" y="2712"/>
                  </a:lnTo>
                  <a:lnTo>
                    <a:pt x="1341" y="2712"/>
                  </a:lnTo>
                  <a:lnTo>
                    <a:pt x="1341" y="2713"/>
                  </a:lnTo>
                  <a:lnTo>
                    <a:pt x="1340" y="2713"/>
                  </a:lnTo>
                  <a:lnTo>
                    <a:pt x="1340" y="2714"/>
                  </a:lnTo>
                  <a:lnTo>
                    <a:pt x="1340" y="2715"/>
                  </a:lnTo>
                  <a:lnTo>
                    <a:pt x="1340" y="2716"/>
                  </a:lnTo>
                  <a:lnTo>
                    <a:pt x="1340" y="2717"/>
                  </a:lnTo>
                  <a:lnTo>
                    <a:pt x="1340" y="2717"/>
                  </a:lnTo>
                  <a:lnTo>
                    <a:pt x="1340" y="2718"/>
                  </a:lnTo>
                  <a:lnTo>
                    <a:pt x="1341" y="2719"/>
                  </a:lnTo>
                  <a:lnTo>
                    <a:pt x="1341" y="2720"/>
                  </a:lnTo>
                  <a:lnTo>
                    <a:pt x="1341" y="2721"/>
                  </a:lnTo>
                  <a:lnTo>
                    <a:pt x="1342" y="2721"/>
                  </a:lnTo>
                  <a:lnTo>
                    <a:pt x="1342" y="2722"/>
                  </a:lnTo>
                  <a:lnTo>
                    <a:pt x="1343" y="2723"/>
                  </a:lnTo>
                  <a:lnTo>
                    <a:pt x="1343" y="2724"/>
                  </a:lnTo>
                  <a:lnTo>
                    <a:pt x="1344" y="2724"/>
                  </a:lnTo>
                  <a:lnTo>
                    <a:pt x="1342" y="2739"/>
                  </a:lnTo>
                  <a:lnTo>
                    <a:pt x="1340" y="2753"/>
                  </a:lnTo>
                  <a:lnTo>
                    <a:pt x="1339" y="2767"/>
                  </a:lnTo>
                  <a:lnTo>
                    <a:pt x="1339" y="2780"/>
                  </a:lnTo>
                  <a:lnTo>
                    <a:pt x="1339" y="2782"/>
                  </a:lnTo>
                  <a:lnTo>
                    <a:pt x="1339" y="2785"/>
                  </a:lnTo>
                  <a:lnTo>
                    <a:pt x="1340" y="2789"/>
                  </a:lnTo>
                  <a:lnTo>
                    <a:pt x="1341" y="2793"/>
                  </a:lnTo>
                  <a:lnTo>
                    <a:pt x="1341" y="2795"/>
                  </a:lnTo>
                  <a:lnTo>
                    <a:pt x="1341" y="2797"/>
                  </a:lnTo>
                  <a:lnTo>
                    <a:pt x="1341" y="2798"/>
                  </a:lnTo>
                  <a:lnTo>
                    <a:pt x="1341" y="2799"/>
                  </a:lnTo>
                  <a:lnTo>
                    <a:pt x="1341" y="2801"/>
                  </a:lnTo>
                  <a:lnTo>
                    <a:pt x="1341" y="2801"/>
                  </a:lnTo>
                  <a:lnTo>
                    <a:pt x="1341" y="2802"/>
                  </a:lnTo>
                  <a:lnTo>
                    <a:pt x="1341" y="2802"/>
                  </a:lnTo>
                  <a:lnTo>
                    <a:pt x="1342" y="2803"/>
                  </a:lnTo>
                  <a:lnTo>
                    <a:pt x="1342" y="2803"/>
                  </a:lnTo>
                  <a:lnTo>
                    <a:pt x="1342" y="2804"/>
                  </a:lnTo>
                  <a:lnTo>
                    <a:pt x="1342" y="2804"/>
                  </a:lnTo>
                  <a:lnTo>
                    <a:pt x="1343" y="2804"/>
                  </a:lnTo>
                  <a:lnTo>
                    <a:pt x="1343" y="2805"/>
                  </a:lnTo>
                  <a:lnTo>
                    <a:pt x="1344" y="2805"/>
                  </a:lnTo>
                  <a:lnTo>
                    <a:pt x="1351" y="2822"/>
                  </a:lnTo>
                  <a:lnTo>
                    <a:pt x="1360" y="2839"/>
                  </a:lnTo>
                  <a:lnTo>
                    <a:pt x="1379" y="2873"/>
                  </a:lnTo>
                  <a:lnTo>
                    <a:pt x="1396" y="2901"/>
                  </a:lnTo>
                  <a:lnTo>
                    <a:pt x="1404" y="2911"/>
                  </a:lnTo>
                  <a:lnTo>
                    <a:pt x="1409" y="2918"/>
                  </a:lnTo>
                  <a:lnTo>
                    <a:pt x="1409" y="2919"/>
                  </a:lnTo>
                  <a:lnTo>
                    <a:pt x="1410" y="2919"/>
                  </a:lnTo>
                  <a:lnTo>
                    <a:pt x="1411" y="2920"/>
                  </a:lnTo>
                  <a:lnTo>
                    <a:pt x="1412" y="2922"/>
                  </a:lnTo>
                  <a:lnTo>
                    <a:pt x="1412" y="2923"/>
                  </a:lnTo>
                  <a:lnTo>
                    <a:pt x="1412" y="2923"/>
                  </a:lnTo>
                  <a:lnTo>
                    <a:pt x="1413" y="2923"/>
                  </a:lnTo>
                  <a:lnTo>
                    <a:pt x="1413" y="2924"/>
                  </a:lnTo>
                  <a:lnTo>
                    <a:pt x="1413" y="2924"/>
                  </a:lnTo>
                  <a:lnTo>
                    <a:pt x="1414" y="2924"/>
                  </a:lnTo>
                  <a:lnTo>
                    <a:pt x="1414" y="2924"/>
                  </a:lnTo>
                  <a:lnTo>
                    <a:pt x="1414" y="2924"/>
                  </a:lnTo>
                  <a:lnTo>
                    <a:pt x="1415" y="2924"/>
                  </a:lnTo>
                  <a:lnTo>
                    <a:pt x="1499" y="3003"/>
                  </a:lnTo>
                  <a:lnTo>
                    <a:pt x="1502" y="3004"/>
                  </a:lnTo>
                  <a:lnTo>
                    <a:pt x="1505" y="3006"/>
                  </a:lnTo>
                  <a:lnTo>
                    <a:pt x="1512" y="3009"/>
                  </a:lnTo>
                  <a:lnTo>
                    <a:pt x="1518" y="3012"/>
                  </a:lnTo>
                  <a:lnTo>
                    <a:pt x="1522" y="3013"/>
                  </a:lnTo>
                  <a:lnTo>
                    <a:pt x="1525" y="3014"/>
                  </a:lnTo>
                  <a:lnTo>
                    <a:pt x="1612" y="3020"/>
                  </a:lnTo>
                  <a:lnTo>
                    <a:pt x="1615" y="3020"/>
                  </a:lnTo>
                  <a:lnTo>
                    <a:pt x="1615" y="3020"/>
                  </a:lnTo>
                  <a:lnTo>
                    <a:pt x="1617" y="3019"/>
                  </a:lnTo>
                  <a:lnTo>
                    <a:pt x="1620" y="3018"/>
                  </a:lnTo>
                  <a:lnTo>
                    <a:pt x="1623" y="3015"/>
                  </a:lnTo>
                  <a:lnTo>
                    <a:pt x="1626" y="3013"/>
                  </a:lnTo>
                  <a:lnTo>
                    <a:pt x="1628" y="3011"/>
                  </a:lnTo>
                  <a:lnTo>
                    <a:pt x="1629" y="3009"/>
                  </a:lnTo>
                  <a:lnTo>
                    <a:pt x="1631" y="3007"/>
                  </a:lnTo>
                  <a:lnTo>
                    <a:pt x="1632" y="3005"/>
                  </a:lnTo>
                  <a:lnTo>
                    <a:pt x="1634" y="3003"/>
                  </a:lnTo>
                  <a:lnTo>
                    <a:pt x="1635" y="3000"/>
                  </a:lnTo>
                  <a:lnTo>
                    <a:pt x="1635" y="2999"/>
                  </a:lnTo>
                  <a:lnTo>
                    <a:pt x="1636" y="2998"/>
                  </a:lnTo>
                  <a:lnTo>
                    <a:pt x="1636" y="2997"/>
                  </a:lnTo>
                  <a:lnTo>
                    <a:pt x="1636" y="2995"/>
                  </a:lnTo>
                  <a:lnTo>
                    <a:pt x="1637" y="2994"/>
                  </a:lnTo>
                  <a:lnTo>
                    <a:pt x="1637" y="2993"/>
                  </a:lnTo>
                  <a:lnTo>
                    <a:pt x="1637" y="2991"/>
                  </a:lnTo>
                  <a:lnTo>
                    <a:pt x="1637" y="2990"/>
                  </a:lnTo>
                  <a:lnTo>
                    <a:pt x="1637" y="2988"/>
                  </a:lnTo>
                  <a:lnTo>
                    <a:pt x="1636" y="2987"/>
                  </a:lnTo>
                  <a:lnTo>
                    <a:pt x="1636" y="2985"/>
                  </a:lnTo>
                  <a:lnTo>
                    <a:pt x="1635" y="2983"/>
                  </a:lnTo>
                  <a:lnTo>
                    <a:pt x="1634" y="2979"/>
                  </a:lnTo>
                  <a:lnTo>
                    <a:pt x="1632" y="2975"/>
                  </a:lnTo>
                  <a:lnTo>
                    <a:pt x="1631" y="2973"/>
                  </a:lnTo>
                  <a:lnTo>
                    <a:pt x="1629" y="2971"/>
                  </a:lnTo>
                  <a:lnTo>
                    <a:pt x="1628" y="2969"/>
                  </a:lnTo>
                  <a:lnTo>
                    <a:pt x="1626" y="2968"/>
                  </a:lnTo>
                  <a:lnTo>
                    <a:pt x="1623" y="2964"/>
                  </a:lnTo>
                  <a:lnTo>
                    <a:pt x="1620" y="2961"/>
                  </a:lnTo>
                  <a:lnTo>
                    <a:pt x="1604" y="2949"/>
                  </a:lnTo>
                  <a:lnTo>
                    <a:pt x="1593" y="2943"/>
                  </a:lnTo>
                  <a:lnTo>
                    <a:pt x="1587" y="2939"/>
                  </a:lnTo>
                  <a:lnTo>
                    <a:pt x="1582" y="2935"/>
                  </a:lnTo>
                  <a:lnTo>
                    <a:pt x="1579" y="2933"/>
                  </a:lnTo>
                  <a:lnTo>
                    <a:pt x="1577" y="2930"/>
                  </a:lnTo>
                  <a:lnTo>
                    <a:pt x="1574" y="2927"/>
                  </a:lnTo>
                  <a:lnTo>
                    <a:pt x="1572" y="2924"/>
                  </a:lnTo>
                  <a:lnTo>
                    <a:pt x="1570" y="2921"/>
                  </a:lnTo>
                  <a:lnTo>
                    <a:pt x="1568" y="2918"/>
                  </a:lnTo>
                  <a:lnTo>
                    <a:pt x="1566" y="2914"/>
                  </a:lnTo>
                  <a:lnTo>
                    <a:pt x="1564" y="2910"/>
                  </a:lnTo>
                  <a:lnTo>
                    <a:pt x="1562" y="2904"/>
                  </a:lnTo>
                  <a:lnTo>
                    <a:pt x="1560" y="2901"/>
                  </a:lnTo>
                  <a:lnTo>
                    <a:pt x="1560" y="2899"/>
                  </a:lnTo>
                  <a:lnTo>
                    <a:pt x="1559" y="2898"/>
                  </a:lnTo>
                  <a:lnTo>
                    <a:pt x="1559" y="2897"/>
                  </a:lnTo>
                  <a:lnTo>
                    <a:pt x="1559" y="2897"/>
                  </a:lnTo>
                  <a:lnTo>
                    <a:pt x="1559" y="2897"/>
                  </a:lnTo>
                  <a:lnTo>
                    <a:pt x="1559" y="2896"/>
                  </a:lnTo>
                  <a:lnTo>
                    <a:pt x="1564" y="2896"/>
                  </a:lnTo>
                  <a:lnTo>
                    <a:pt x="1564" y="2896"/>
                  </a:lnTo>
                  <a:lnTo>
                    <a:pt x="1565" y="2896"/>
                  </a:lnTo>
                  <a:lnTo>
                    <a:pt x="1566" y="2896"/>
                  </a:lnTo>
                  <a:lnTo>
                    <a:pt x="1566" y="2896"/>
                  </a:lnTo>
                  <a:lnTo>
                    <a:pt x="1567" y="2895"/>
                  </a:lnTo>
                  <a:lnTo>
                    <a:pt x="1567" y="2895"/>
                  </a:lnTo>
                  <a:lnTo>
                    <a:pt x="1568" y="2895"/>
                  </a:lnTo>
                  <a:lnTo>
                    <a:pt x="1568" y="2894"/>
                  </a:lnTo>
                  <a:lnTo>
                    <a:pt x="1568" y="2894"/>
                  </a:lnTo>
                  <a:lnTo>
                    <a:pt x="1569" y="2893"/>
                  </a:lnTo>
                  <a:lnTo>
                    <a:pt x="1569" y="2893"/>
                  </a:lnTo>
                  <a:lnTo>
                    <a:pt x="1569" y="2892"/>
                  </a:lnTo>
                  <a:lnTo>
                    <a:pt x="1570" y="2892"/>
                  </a:lnTo>
                  <a:lnTo>
                    <a:pt x="1570" y="2891"/>
                  </a:lnTo>
                  <a:lnTo>
                    <a:pt x="1570" y="2891"/>
                  </a:lnTo>
                  <a:lnTo>
                    <a:pt x="1570" y="2890"/>
                  </a:lnTo>
                  <a:lnTo>
                    <a:pt x="1584" y="2856"/>
                  </a:lnTo>
                  <a:lnTo>
                    <a:pt x="1584" y="2856"/>
                  </a:lnTo>
                  <a:lnTo>
                    <a:pt x="1584" y="2855"/>
                  </a:lnTo>
                  <a:lnTo>
                    <a:pt x="1584" y="2854"/>
                  </a:lnTo>
                  <a:lnTo>
                    <a:pt x="1584" y="2854"/>
                  </a:lnTo>
                  <a:lnTo>
                    <a:pt x="1585" y="2851"/>
                  </a:lnTo>
                  <a:lnTo>
                    <a:pt x="1586" y="2850"/>
                  </a:lnTo>
                  <a:lnTo>
                    <a:pt x="1586" y="2849"/>
                  </a:lnTo>
                  <a:lnTo>
                    <a:pt x="1587" y="2848"/>
                  </a:lnTo>
                  <a:lnTo>
                    <a:pt x="1587" y="2847"/>
                  </a:lnTo>
                  <a:lnTo>
                    <a:pt x="1587" y="2846"/>
                  </a:lnTo>
                  <a:lnTo>
                    <a:pt x="1587" y="2845"/>
                  </a:lnTo>
                  <a:lnTo>
                    <a:pt x="1590" y="2811"/>
                  </a:lnTo>
                  <a:lnTo>
                    <a:pt x="1590" y="2810"/>
                  </a:lnTo>
                  <a:lnTo>
                    <a:pt x="1590" y="2809"/>
                  </a:lnTo>
                  <a:lnTo>
                    <a:pt x="1590" y="2808"/>
                  </a:lnTo>
                  <a:lnTo>
                    <a:pt x="1590" y="2808"/>
                  </a:lnTo>
                  <a:lnTo>
                    <a:pt x="1589" y="2807"/>
                  </a:lnTo>
                  <a:lnTo>
                    <a:pt x="1589" y="2807"/>
                  </a:lnTo>
                  <a:lnTo>
                    <a:pt x="1589" y="2806"/>
                  </a:lnTo>
                  <a:lnTo>
                    <a:pt x="1589" y="2806"/>
                  </a:lnTo>
                  <a:lnTo>
                    <a:pt x="1589" y="2805"/>
                  </a:lnTo>
                  <a:lnTo>
                    <a:pt x="1588" y="2805"/>
                  </a:lnTo>
                  <a:lnTo>
                    <a:pt x="1588" y="2804"/>
                  </a:lnTo>
                  <a:lnTo>
                    <a:pt x="1587" y="2804"/>
                  </a:lnTo>
                  <a:lnTo>
                    <a:pt x="1587" y="2803"/>
                  </a:lnTo>
                  <a:lnTo>
                    <a:pt x="1586" y="2803"/>
                  </a:lnTo>
                  <a:lnTo>
                    <a:pt x="1586" y="2802"/>
                  </a:lnTo>
                  <a:lnTo>
                    <a:pt x="1585" y="2802"/>
                  </a:lnTo>
                  <a:lnTo>
                    <a:pt x="1585" y="2802"/>
                  </a:lnTo>
                  <a:lnTo>
                    <a:pt x="1584" y="2801"/>
                  </a:lnTo>
                  <a:lnTo>
                    <a:pt x="1583" y="2801"/>
                  </a:lnTo>
                  <a:lnTo>
                    <a:pt x="1582" y="2801"/>
                  </a:lnTo>
                  <a:lnTo>
                    <a:pt x="1581" y="2800"/>
                  </a:lnTo>
                  <a:lnTo>
                    <a:pt x="1580" y="2800"/>
                  </a:lnTo>
                  <a:lnTo>
                    <a:pt x="1579" y="2800"/>
                  </a:lnTo>
                  <a:lnTo>
                    <a:pt x="1578" y="2800"/>
                  </a:lnTo>
                  <a:lnTo>
                    <a:pt x="1533" y="2797"/>
                  </a:lnTo>
                  <a:lnTo>
                    <a:pt x="1522" y="2786"/>
                  </a:lnTo>
                  <a:lnTo>
                    <a:pt x="1520" y="2783"/>
                  </a:lnTo>
                  <a:lnTo>
                    <a:pt x="1518" y="2779"/>
                  </a:lnTo>
                  <a:lnTo>
                    <a:pt x="1517" y="2778"/>
                  </a:lnTo>
                  <a:lnTo>
                    <a:pt x="1516" y="2777"/>
                  </a:lnTo>
                  <a:lnTo>
                    <a:pt x="1516" y="2775"/>
                  </a:lnTo>
                  <a:lnTo>
                    <a:pt x="1516" y="2775"/>
                  </a:lnTo>
                  <a:lnTo>
                    <a:pt x="1516" y="2774"/>
                  </a:lnTo>
                  <a:lnTo>
                    <a:pt x="1516" y="2774"/>
                  </a:lnTo>
                  <a:lnTo>
                    <a:pt x="1516" y="2774"/>
                  </a:lnTo>
                  <a:lnTo>
                    <a:pt x="1516" y="2773"/>
                  </a:lnTo>
                  <a:lnTo>
                    <a:pt x="1516" y="2773"/>
                  </a:lnTo>
                  <a:lnTo>
                    <a:pt x="1516" y="2773"/>
                  </a:lnTo>
                  <a:lnTo>
                    <a:pt x="1516" y="2773"/>
                  </a:lnTo>
                  <a:lnTo>
                    <a:pt x="1516" y="2772"/>
                  </a:lnTo>
                  <a:lnTo>
                    <a:pt x="1517" y="2772"/>
                  </a:lnTo>
                  <a:lnTo>
                    <a:pt x="1517" y="2772"/>
                  </a:lnTo>
                  <a:lnTo>
                    <a:pt x="1517" y="2772"/>
                  </a:lnTo>
                  <a:lnTo>
                    <a:pt x="1517" y="2771"/>
                  </a:lnTo>
                  <a:lnTo>
                    <a:pt x="1518" y="2771"/>
                  </a:lnTo>
                  <a:lnTo>
                    <a:pt x="1518" y="2771"/>
                  </a:lnTo>
                  <a:lnTo>
                    <a:pt x="1519" y="2771"/>
                  </a:lnTo>
                  <a:lnTo>
                    <a:pt x="1520" y="2771"/>
                  </a:lnTo>
                  <a:lnTo>
                    <a:pt x="1521" y="2770"/>
                  </a:lnTo>
                  <a:lnTo>
                    <a:pt x="1522" y="2770"/>
                  </a:lnTo>
                  <a:lnTo>
                    <a:pt x="1523" y="2769"/>
                  </a:lnTo>
                  <a:lnTo>
                    <a:pt x="1525" y="2768"/>
                  </a:lnTo>
                  <a:lnTo>
                    <a:pt x="1527" y="2766"/>
                  </a:lnTo>
                  <a:lnTo>
                    <a:pt x="1529" y="2764"/>
                  </a:lnTo>
                  <a:lnTo>
                    <a:pt x="1530" y="2763"/>
                  </a:lnTo>
                  <a:lnTo>
                    <a:pt x="1533" y="2760"/>
                  </a:lnTo>
                  <a:lnTo>
                    <a:pt x="1535" y="2759"/>
                  </a:lnTo>
                  <a:lnTo>
                    <a:pt x="1537" y="2758"/>
                  </a:lnTo>
                  <a:lnTo>
                    <a:pt x="1542" y="2755"/>
                  </a:lnTo>
                  <a:lnTo>
                    <a:pt x="1545" y="2753"/>
                  </a:lnTo>
                  <a:lnTo>
                    <a:pt x="1547" y="2752"/>
                  </a:lnTo>
                  <a:lnTo>
                    <a:pt x="1550" y="2750"/>
                  </a:lnTo>
                  <a:lnTo>
                    <a:pt x="1553" y="2749"/>
                  </a:lnTo>
                  <a:lnTo>
                    <a:pt x="1553" y="2749"/>
                  </a:lnTo>
                  <a:lnTo>
                    <a:pt x="1554" y="2749"/>
                  </a:lnTo>
                  <a:lnTo>
                    <a:pt x="1555" y="2749"/>
                  </a:lnTo>
                  <a:lnTo>
                    <a:pt x="1555" y="2749"/>
                  </a:lnTo>
                  <a:lnTo>
                    <a:pt x="1556" y="2748"/>
                  </a:lnTo>
                  <a:lnTo>
                    <a:pt x="1556" y="2748"/>
                  </a:lnTo>
                  <a:lnTo>
                    <a:pt x="1557" y="2747"/>
                  </a:lnTo>
                  <a:lnTo>
                    <a:pt x="1557" y="2747"/>
                  </a:lnTo>
                  <a:lnTo>
                    <a:pt x="1557" y="2746"/>
                  </a:lnTo>
                  <a:lnTo>
                    <a:pt x="1558" y="2746"/>
                  </a:lnTo>
                  <a:lnTo>
                    <a:pt x="1558" y="2745"/>
                  </a:lnTo>
                  <a:lnTo>
                    <a:pt x="1558" y="2744"/>
                  </a:lnTo>
                  <a:lnTo>
                    <a:pt x="1559" y="2743"/>
                  </a:lnTo>
                  <a:lnTo>
                    <a:pt x="1559" y="2742"/>
                  </a:lnTo>
                  <a:lnTo>
                    <a:pt x="1559" y="2741"/>
                  </a:lnTo>
                  <a:lnTo>
                    <a:pt x="1559" y="2740"/>
                  </a:lnTo>
                  <a:lnTo>
                    <a:pt x="1559" y="2738"/>
                  </a:lnTo>
                  <a:lnTo>
                    <a:pt x="1560" y="2734"/>
                  </a:lnTo>
                  <a:lnTo>
                    <a:pt x="1560" y="2731"/>
                  </a:lnTo>
                  <a:lnTo>
                    <a:pt x="1560" y="2727"/>
                  </a:lnTo>
                  <a:lnTo>
                    <a:pt x="1560" y="2723"/>
                  </a:lnTo>
                  <a:lnTo>
                    <a:pt x="1559" y="2720"/>
                  </a:lnTo>
                  <a:lnTo>
                    <a:pt x="1558" y="2716"/>
                  </a:lnTo>
                  <a:lnTo>
                    <a:pt x="1557" y="2713"/>
                  </a:lnTo>
                  <a:lnTo>
                    <a:pt x="1555" y="2710"/>
                  </a:lnTo>
                  <a:lnTo>
                    <a:pt x="1553" y="2707"/>
                  </a:lnTo>
                  <a:lnTo>
                    <a:pt x="1551" y="2704"/>
                  </a:lnTo>
                  <a:lnTo>
                    <a:pt x="1549" y="2701"/>
                  </a:lnTo>
                  <a:lnTo>
                    <a:pt x="1546" y="2698"/>
                  </a:lnTo>
                  <a:lnTo>
                    <a:pt x="1543" y="2696"/>
                  </a:lnTo>
                  <a:lnTo>
                    <a:pt x="1540" y="2694"/>
                  </a:lnTo>
                  <a:lnTo>
                    <a:pt x="1536" y="2692"/>
                  </a:lnTo>
                  <a:lnTo>
                    <a:pt x="1533" y="2690"/>
                  </a:lnTo>
                  <a:lnTo>
                    <a:pt x="1519" y="2684"/>
                  </a:lnTo>
                  <a:lnTo>
                    <a:pt x="1519" y="2682"/>
                  </a:lnTo>
                  <a:lnTo>
                    <a:pt x="1519" y="2681"/>
                  </a:lnTo>
                  <a:lnTo>
                    <a:pt x="1519" y="2679"/>
                  </a:lnTo>
                  <a:lnTo>
                    <a:pt x="1520" y="2678"/>
                  </a:lnTo>
                  <a:lnTo>
                    <a:pt x="1520" y="2677"/>
                  </a:lnTo>
                  <a:lnTo>
                    <a:pt x="1521" y="2675"/>
                  </a:lnTo>
                  <a:lnTo>
                    <a:pt x="1522" y="2673"/>
                  </a:lnTo>
                  <a:lnTo>
                    <a:pt x="1522" y="2673"/>
                  </a:lnTo>
                  <a:lnTo>
                    <a:pt x="1523" y="2672"/>
                  </a:lnTo>
                  <a:lnTo>
                    <a:pt x="1525" y="2671"/>
                  </a:lnTo>
                  <a:lnTo>
                    <a:pt x="1527" y="2670"/>
                  </a:lnTo>
                  <a:lnTo>
                    <a:pt x="1530" y="2670"/>
                  </a:lnTo>
                  <a:lnTo>
                    <a:pt x="1532" y="2669"/>
                  </a:lnTo>
                  <a:lnTo>
                    <a:pt x="1536" y="2669"/>
                  </a:lnTo>
                  <a:lnTo>
                    <a:pt x="1543" y="2668"/>
                  </a:lnTo>
                  <a:lnTo>
                    <a:pt x="1551" y="2668"/>
                  </a:lnTo>
                  <a:lnTo>
                    <a:pt x="1559" y="2669"/>
                  </a:lnTo>
                  <a:lnTo>
                    <a:pt x="1569" y="2669"/>
                  </a:lnTo>
                  <a:lnTo>
                    <a:pt x="1578" y="2670"/>
                  </a:lnTo>
                  <a:lnTo>
                    <a:pt x="1584" y="2670"/>
                  </a:lnTo>
                  <a:lnTo>
                    <a:pt x="1624" y="2651"/>
                  </a:lnTo>
                  <a:lnTo>
                    <a:pt x="1656" y="2637"/>
                  </a:lnTo>
                  <a:lnTo>
                    <a:pt x="1671" y="2631"/>
                  </a:lnTo>
                  <a:lnTo>
                    <a:pt x="1677" y="2629"/>
                  </a:lnTo>
                  <a:lnTo>
                    <a:pt x="1683" y="2628"/>
                  </a:lnTo>
                  <a:lnTo>
                    <a:pt x="1687" y="2627"/>
                  </a:lnTo>
                  <a:lnTo>
                    <a:pt x="1691" y="2625"/>
                  </a:lnTo>
                  <a:lnTo>
                    <a:pt x="1694" y="2622"/>
                  </a:lnTo>
                  <a:lnTo>
                    <a:pt x="1698" y="2620"/>
                  </a:lnTo>
                  <a:lnTo>
                    <a:pt x="1701" y="2616"/>
                  </a:lnTo>
                  <a:lnTo>
                    <a:pt x="1704" y="2613"/>
                  </a:lnTo>
                  <a:lnTo>
                    <a:pt x="1706" y="2609"/>
                  </a:lnTo>
                  <a:lnTo>
                    <a:pt x="1709" y="2605"/>
                  </a:lnTo>
                  <a:lnTo>
                    <a:pt x="1713" y="2597"/>
                  </a:lnTo>
                  <a:lnTo>
                    <a:pt x="1717" y="2589"/>
                  </a:lnTo>
                  <a:lnTo>
                    <a:pt x="1720" y="2581"/>
                  </a:lnTo>
                  <a:lnTo>
                    <a:pt x="1722" y="2574"/>
                  </a:lnTo>
                  <a:lnTo>
                    <a:pt x="1724" y="2570"/>
                  </a:lnTo>
                  <a:lnTo>
                    <a:pt x="1725" y="2568"/>
                  </a:lnTo>
                  <a:lnTo>
                    <a:pt x="1727" y="2566"/>
                  </a:lnTo>
                  <a:lnTo>
                    <a:pt x="1728" y="2564"/>
                  </a:lnTo>
                  <a:lnTo>
                    <a:pt x="1730" y="2562"/>
                  </a:lnTo>
                  <a:lnTo>
                    <a:pt x="1732" y="2559"/>
                  </a:lnTo>
                  <a:lnTo>
                    <a:pt x="1734" y="2557"/>
                  </a:lnTo>
                  <a:lnTo>
                    <a:pt x="1758" y="2533"/>
                  </a:lnTo>
                  <a:lnTo>
                    <a:pt x="1787" y="2500"/>
                  </a:lnTo>
                  <a:lnTo>
                    <a:pt x="1802" y="2483"/>
                  </a:lnTo>
                  <a:lnTo>
                    <a:pt x="1815" y="2466"/>
                  </a:lnTo>
                  <a:lnTo>
                    <a:pt x="1827" y="2450"/>
                  </a:lnTo>
                  <a:lnTo>
                    <a:pt x="1831" y="2443"/>
                  </a:lnTo>
                  <a:lnTo>
                    <a:pt x="1835" y="2436"/>
                  </a:lnTo>
                  <a:lnTo>
                    <a:pt x="1837" y="2430"/>
                  </a:lnTo>
                  <a:lnTo>
                    <a:pt x="1839" y="2424"/>
                  </a:lnTo>
                  <a:lnTo>
                    <a:pt x="1840" y="2418"/>
                  </a:lnTo>
                  <a:lnTo>
                    <a:pt x="1841" y="2412"/>
                  </a:lnTo>
                  <a:lnTo>
                    <a:pt x="1841" y="2405"/>
                  </a:lnTo>
                  <a:lnTo>
                    <a:pt x="1840" y="2399"/>
                  </a:lnTo>
                  <a:lnTo>
                    <a:pt x="1840" y="2393"/>
                  </a:lnTo>
                  <a:lnTo>
                    <a:pt x="1839" y="2386"/>
                  </a:lnTo>
                  <a:lnTo>
                    <a:pt x="1836" y="2374"/>
                  </a:lnTo>
                  <a:lnTo>
                    <a:pt x="1832" y="2363"/>
                  </a:lnTo>
                  <a:lnTo>
                    <a:pt x="1828" y="2352"/>
                  </a:lnTo>
                  <a:lnTo>
                    <a:pt x="1824" y="2343"/>
                  </a:lnTo>
                  <a:lnTo>
                    <a:pt x="1822" y="2339"/>
                  </a:lnTo>
                  <a:lnTo>
                    <a:pt x="1821" y="2337"/>
                  </a:lnTo>
                  <a:lnTo>
                    <a:pt x="1820" y="2334"/>
                  </a:lnTo>
                  <a:lnTo>
                    <a:pt x="1820" y="2332"/>
                  </a:lnTo>
                  <a:lnTo>
                    <a:pt x="1820" y="2330"/>
                  </a:lnTo>
                  <a:lnTo>
                    <a:pt x="1819" y="2328"/>
                  </a:lnTo>
                  <a:lnTo>
                    <a:pt x="1819" y="2326"/>
                  </a:lnTo>
                  <a:lnTo>
                    <a:pt x="1819" y="2324"/>
                  </a:lnTo>
                  <a:lnTo>
                    <a:pt x="1820" y="2322"/>
                  </a:lnTo>
                  <a:lnTo>
                    <a:pt x="1820" y="2320"/>
                  </a:lnTo>
                  <a:lnTo>
                    <a:pt x="1820" y="2317"/>
                  </a:lnTo>
                  <a:lnTo>
                    <a:pt x="1821" y="2315"/>
                  </a:lnTo>
                  <a:lnTo>
                    <a:pt x="1822" y="2313"/>
                  </a:lnTo>
                  <a:lnTo>
                    <a:pt x="1823" y="2311"/>
                  </a:lnTo>
                  <a:lnTo>
                    <a:pt x="1824" y="2309"/>
                  </a:lnTo>
                  <a:lnTo>
                    <a:pt x="1825" y="2307"/>
                  </a:lnTo>
                  <a:lnTo>
                    <a:pt x="1827" y="2304"/>
                  </a:lnTo>
                  <a:lnTo>
                    <a:pt x="1828" y="2302"/>
                  </a:lnTo>
                  <a:lnTo>
                    <a:pt x="1830" y="2300"/>
                  </a:lnTo>
                  <a:lnTo>
                    <a:pt x="1832" y="2298"/>
                  </a:lnTo>
                  <a:lnTo>
                    <a:pt x="1835" y="2296"/>
                  </a:lnTo>
                  <a:lnTo>
                    <a:pt x="1837" y="2294"/>
                  </a:lnTo>
                  <a:lnTo>
                    <a:pt x="1840" y="2292"/>
                  </a:lnTo>
                  <a:lnTo>
                    <a:pt x="1842" y="2291"/>
                  </a:lnTo>
                  <a:lnTo>
                    <a:pt x="1845" y="2290"/>
                  </a:lnTo>
                  <a:lnTo>
                    <a:pt x="1848" y="2289"/>
                  </a:lnTo>
                  <a:lnTo>
                    <a:pt x="1851" y="2288"/>
                  </a:lnTo>
                  <a:lnTo>
                    <a:pt x="1854" y="2287"/>
                  </a:lnTo>
                  <a:lnTo>
                    <a:pt x="1857" y="2287"/>
                  </a:lnTo>
                  <a:lnTo>
                    <a:pt x="1860" y="2286"/>
                  </a:lnTo>
                  <a:lnTo>
                    <a:pt x="1863" y="2286"/>
                  </a:lnTo>
                  <a:lnTo>
                    <a:pt x="1871" y="2286"/>
                  </a:lnTo>
                  <a:lnTo>
                    <a:pt x="1880" y="2287"/>
                  </a:lnTo>
                  <a:lnTo>
                    <a:pt x="1898" y="2289"/>
                  </a:lnTo>
                  <a:lnTo>
                    <a:pt x="1917" y="2291"/>
                  </a:lnTo>
                  <a:lnTo>
                    <a:pt x="1926" y="2292"/>
                  </a:lnTo>
                  <a:lnTo>
                    <a:pt x="1934" y="2292"/>
                  </a:lnTo>
                  <a:lnTo>
                    <a:pt x="1935" y="2292"/>
                  </a:lnTo>
                  <a:lnTo>
                    <a:pt x="1936" y="2292"/>
                  </a:lnTo>
                  <a:lnTo>
                    <a:pt x="1937" y="2292"/>
                  </a:lnTo>
                  <a:lnTo>
                    <a:pt x="1938" y="2292"/>
                  </a:lnTo>
                  <a:lnTo>
                    <a:pt x="1938" y="2292"/>
                  </a:lnTo>
                  <a:lnTo>
                    <a:pt x="1938" y="2292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40" y="2291"/>
                  </a:lnTo>
                  <a:lnTo>
                    <a:pt x="1940" y="2290"/>
                  </a:lnTo>
                  <a:lnTo>
                    <a:pt x="1940" y="2290"/>
                  </a:lnTo>
                  <a:lnTo>
                    <a:pt x="1940" y="2290"/>
                  </a:lnTo>
                  <a:lnTo>
                    <a:pt x="1940" y="2289"/>
                  </a:lnTo>
                  <a:lnTo>
                    <a:pt x="1940" y="2289"/>
                  </a:lnTo>
                  <a:lnTo>
                    <a:pt x="1940" y="2289"/>
                  </a:lnTo>
                  <a:lnTo>
                    <a:pt x="1941" y="2289"/>
                  </a:lnTo>
                  <a:lnTo>
                    <a:pt x="1942" y="2288"/>
                  </a:lnTo>
                  <a:lnTo>
                    <a:pt x="1948" y="2285"/>
                  </a:lnTo>
                  <a:lnTo>
                    <a:pt x="1966" y="2273"/>
                  </a:lnTo>
                  <a:lnTo>
                    <a:pt x="1987" y="2257"/>
                  </a:lnTo>
                  <a:lnTo>
                    <a:pt x="1998" y="2249"/>
                  </a:lnTo>
                  <a:lnTo>
                    <a:pt x="2007" y="2241"/>
                  </a:lnTo>
                  <a:lnTo>
                    <a:pt x="2008" y="2240"/>
                  </a:lnTo>
                  <a:lnTo>
                    <a:pt x="2010" y="2238"/>
                  </a:lnTo>
                  <a:lnTo>
                    <a:pt x="2013" y="2234"/>
                  </a:lnTo>
                  <a:lnTo>
                    <a:pt x="2015" y="2230"/>
                  </a:lnTo>
                  <a:lnTo>
                    <a:pt x="2017" y="2224"/>
                  </a:lnTo>
                  <a:lnTo>
                    <a:pt x="2019" y="2218"/>
                  </a:lnTo>
                  <a:lnTo>
                    <a:pt x="2021" y="2211"/>
                  </a:lnTo>
                  <a:lnTo>
                    <a:pt x="2024" y="2194"/>
                  </a:lnTo>
                  <a:lnTo>
                    <a:pt x="2029" y="2154"/>
                  </a:lnTo>
                  <a:lnTo>
                    <a:pt x="2033" y="2103"/>
                  </a:lnTo>
                  <a:lnTo>
                    <a:pt x="2034" y="2083"/>
                  </a:lnTo>
                  <a:lnTo>
                    <a:pt x="2035" y="2065"/>
                  </a:lnTo>
                  <a:lnTo>
                    <a:pt x="2036" y="2049"/>
                  </a:lnTo>
                  <a:lnTo>
                    <a:pt x="2037" y="2042"/>
                  </a:lnTo>
                  <a:lnTo>
                    <a:pt x="2038" y="2035"/>
                  </a:lnTo>
                  <a:lnTo>
                    <a:pt x="2039" y="2029"/>
                  </a:lnTo>
                  <a:lnTo>
                    <a:pt x="2042" y="2023"/>
                  </a:lnTo>
                  <a:lnTo>
                    <a:pt x="2045" y="2016"/>
                  </a:lnTo>
                  <a:lnTo>
                    <a:pt x="2048" y="2010"/>
                  </a:lnTo>
                  <a:lnTo>
                    <a:pt x="2053" y="2004"/>
                  </a:lnTo>
                  <a:lnTo>
                    <a:pt x="2057" y="1998"/>
                  </a:lnTo>
                  <a:lnTo>
                    <a:pt x="2068" y="1987"/>
                  </a:lnTo>
                  <a:lnTo>
                    <a:pt x="2079" y="1977"/>
                  </a:lnTo>
                  <a:lnTo>
                    <a:pt x="2090" y="1968"/>
                  </a:lnTo>
                  <a:lnTo>
                    <a:pt x="2100" y="1961"/>
                  </a:lnTo>
                  <a:lnTo>
                    <a:pt x="2109" y="1956"/>
                  </a:lnTo>
                  <a:lnTo>
                    <a:pt x="2109" y="1956"/>
                  </a:lnTo>
                  <a:lnTo>
                    <a:pt x="2109" y="1956"/>
                  </a:lnTo>
                  <a:lnTo>
                    <a:pt x="2110" y="1956"/>
                  </a:lnTo>
                  <a:lnTo>
                    <a:pt x="2110" y="1956"/>
                  </a:lnTo>
                  <a:lnTo>
                    <a:pt x="2110" y="1956"/>
                  </a:lnTo>
                  <a:lnTo>
                    <a:pt x="2110" y="1956"/>
                  </a:lnTo>
                  <a:lnTo>
                    <a:pt x="2111" y="1956"/>
                  </a:lnTo>
                  <a:lnTo>
                    <a:pt x="2111" y="1956"/>
                  </a:lnTo>
                  <a:lnTo>
                    <a:pt x="2111" y="1955"/>
                  </a:lnTo>
                  <a:lnTo>
                    <a:pt x="2111" y="1955"/>
                  </a:lnTo>
                  <a:lnTo>
                    <a:pt x="2112" y="1955"/>
                  </a:lnTo>
                  <a:lnTo>
                    <a:pt x="2112" y="1954"/>
                  </a:lnTo>
                  <a:lnTo>
                    <a:pt x="2112" y="1954"/>
                  </a:lnTo>
                  <a:lnTo>
                    <a:pt x="2112" y="1953"/>
                  </a:lnTo>
                  <a:lnTo>
                    <a:pt x="2113" y="1952"/>
                  </a:lnTo>
                  <a:lnTo>
                    <a:pt x="2114" y="1951"/>
                  </a:lnTo>
                  <a:lnTo>
                    <a:pt x="2118" y="1945"/>
                  </a:lnTo>
                  <a:lnTo>
                    <a:pt x="2122" y="1938"/>
                  </a:lnTo>
                  <a:lnTo>
                    <a:pt x="2127" y="1929"/>
                  </a:lnTo>
                  <a:lnTo>
                    <a:pt x="2129" y="1924"/>
                  </a:lnTo>
                  <a:lnTo>
                    <a:pt x="2130" y="1919"/>
                  </a:lnTo>
                  <a:lnTo>
                    <a:pt x="2132" y="1913"/>
                  </a:lnTo>
                  <a:lnTo>
                    <a:pt x="2132" y="1908"/>
                  </a:lnTo>
                  <a:lnTo>
                    <a:pt x="2133" y="1902"/>
                  </a:lnTo>
                  <a:lnTo>
                    <a:pt x="2132" y="1896"/>
                  </a:lnTo>
                  <a:lnTo>
                    <a:pt x="2131" y="1891"/>
                  </a:lnTo>
                  <a:lnTo>
                    <a:pt x="2129" y="1885"/>
                  </a:lnTo>
                  <a:lnTo>
                    <a:pt x="2126" y="1879"/>
                  </a:lnTo>
                  <a:lnTo>
                    <a:pt x="2122" y="1874"/>
                  </a:lnTo>
                  <a:lnTo>
                    <a:pt x="2118" y="1869"/>
                  </a:lnTo>
                  <a:lnTo>
                    <a:pt x="2114" y="1865"/>
                  </a:lnTo>
                  <a:lnTo>
                    <a:pt x="2110" y="1861"/>
                  </a:lnTo>
                  <a:lnTo>
                    <a:pt x="2106" y="1858"/>
                  </a:lnTo>
                  <a:lnTo>
                    <a:pt x="2102" y="1855"/>
                  </a:lnTo>
                  <a:lnTo>
                    <a:pt x="2097" y="1853"/>
                  </a:lnTo>
                  <a:lnTo>
                    <a:pt x="2093" y="1851"/>
                  </a:lnTo>
                  <a:lnTo>
                    <a:pt x="2089" y="1849"/>
                  </a:lnTo>
                  <a:lnTo>
                    <a:pt x="2080" y="1846"/>
                  </a:lnTo>
                  <a:lnTo>
                    <a:pt x="2072" y="18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50" name="Google Shape;3050;p32"/>
          <p:cNvGrpSpPr/>
          <p:nvPr/>
        </p:nvGrpSpPr>
        <p:grpSpPr>
          <a:xfrm>
            <a:off x="4626647" y="2399068"/>
            <a:ext cx="3059474" cy="1455174"/>
            <a:chOff x="4954137" y="2730568"/>
            <a:chExt cx="2289600" cy="1089000"/>
          </a:xfrm>
        </p:grpSpPr>
        <p:sp>
          <p:nvSpPr>
            <p:cNvPr id="3051" name="Google Shape;3051;p32"/>
            <p:cNvSpPr/>
            <p:nvPr/>
          </p:nvSpPr>
          <p:spPr>
            <a:xfrm>
              <a:off x="5768097" y="2756848"/>
              <a:ext cx="1374479" cy="910440"/>
            </a:xfrm>
            <a:custGeom>
              <a:avLst/>
              <a:gdLst/>
              <a:ahLst/>
              <a:cxnLst/>
              <a:rect l="l" t="t" r="r" b="b"/>
              <a:pathLst>
                <a:path w="3819" h="2530" extrusionOk="0">
                  <a:moveTo>
                    <a:pt x="2923" y="2033"/>
                  </a:moveTo>
                  <a:lnTo>
                    <a:pt x="2928" y="2033"/>
                  </a:lnTo>
                  <a:lnTo>
                    <a:pt x="3007" y="2053"/>
                  </a:lnTo>
                  <a:lnTo>
                    <a:pt x="3013" y="2053"/>
                  </a:lnTo>
                  <a:lnTo>
                    <a:pt x="3015" y="2053"/>
                  </a:lnTo>
                  <a:lnTo>
                    <a:pt x="3017" y="2053"/>
                  </a:lnTo>
                  <a:lnTo>
                    <a:pt x="3018" y="2053"/>
                  </a:lnTo>
                  <a:lnTo>
                    <a:pt x="3019" y="2053"/>
                  </a:lnTo>
                  <a:lnTo>
                    <a:pt x="3020" y="2052"/>
                  </a:lnTo>
                  <a:lnTo>
                    <a:pt x="3021" y="2052"/>
                  </a:lnTo>
                  <a:lnTo>
                    <a:pt x="3022" y="2051"/>
                  </a:lnTo>
                  <a:lnTo>
                    <a:pt x="3023" y="2051"/>
                  </a:lnTo>
                  <a:lnTo>
                    <a:pt x="3024" y="2050"/>
                  </a:lnTo>
                  <a:lnTo>
                    <a:pt x="3053" y="2036"/>
                  </a:lnTo>
                  <a:lnTo>
                    <a:pt x="3053" y="2037"/>
                  </a:lnTo>
                  <a:lnTo>
                    <a:pt x="3054" y="2037"/>
                  </a:lnTo>
                  <a:lnTo>
                    <a:pt x="3054" y="2038"/>
                  </a:lnTo>
                  <a:lnTo>
                    <a:pt x="3055" y="2038"/>
                  </a:lnTo>
                  <a:lnTo>
                    <a:pt x="3056" y="2039"/>
                  </a:lnTo>
                  <a:lnTo>
                    <a:pt x="3057" y="2039"/>
                  </a:lnTo>
                  <a:lnTo>
                    <a:pt x="3058" y="2039"/>
                  </a:lnTo>
                  <a:lnTo>
                    <a:pt x="3061" y="2040"/>
                  </a:lnTo>
                  <a:lnTo>
                    <a:pt x="3064" y="2040"/>
                  </a:lnTo>
                  <a:lnTo>
                    <a:pt x="3068" y="2040"/>
                  </a:lnTo>
                  <a:lnTo>
                    <a:pt x="3071" y="2040"/>
                  </a:lnTo>
                  <a:lnTo>
                    <a:pt x="3074" y="2040"/>
                  </a:lnTo>
                  <a:lnTo>
                    <a:pt x="3078" y="2039"/>
                  </a:lnTo>
                  <a:lnTo>
                    <a:pt x="3082" y="2038"/>
                  </a:lnTo>
                  <a:lnTo>
                    <a:pt x="3086" y="2036"/>
                  </a:lnTo>
                  <a:lnTo>
                    <a:pt x="3087" y="2037"/>
                  </a:lnTo>
                  <a:lnTo>
                    <a:pt x="3088" y="2038"/>
                  </a:lnTo>
                  <a:lnTo>
                    <a:pt x="3089" y="2039"/>
                  </a:lnTo>
                  <a:lnTo>
                    <a:pt x="3090" y="2040"/>
                  </a:lnTo>
                  <a:lnTo>
                    <a:pt x="3091" y="2040"/>
                  </a:lnTo>
                  <a:lnTo>
                    <a:pt x="3092" y="2041"/>
                  </a:lnTo>
                  <a:lnTo>
                    <a:pt x="3093" y="2041"/>
                  </a:lnTo>
                  <a:lnTo>
                    <a:pt x="3094" y="2041"/>
                  </a:lnTo>
                  <a:lnTo>
                    <a:pt x="3095" y="2041"/>
                  </a:lnTo>
                  <a:lnTo>
                    <a:pt x="3097" y="2043"/>
                  </a:lnTo>
                  <a:lnTo>
                    <a:pt x="3101" y="2044"/>
                  </a:lnTo>
                  <a:lnTo>
                    <a:pt x="3104" y="2045"/>
                  </a:lnTo>
                  <a:lnTo>
                    <a:pt x="3107" y="2045"/>
                  </a:lnTo>
                  <a:lnTo>
                    <a:pt x="3111" y="2046"/>
                  </a:lnTo>
                  <a:lnTo>
                    <a:pt x="3115" y="2046"/>
                  </a:lnTo>
                  <a:lnTo>
                    <a:pt x="3122" y="2045"/>
                  </a:lnTo>
                  <a:lnTo>
                    <a:pt x="3129" y="2045"/>
                  </a:lnTo>
                  <a:lnTo>
                    <a:pt x="3135" y="2043"/>
                  </a:lnTo>
                  <a:lnTo>
                    <a:pt x="3140" y="2042"/>
                  </a:lnTo>
                  <a:lnTo>
                    <a:pt x="3141" y="2042"/>
                  </a:lnTo>
                  <a:lnTo>
                    <a:pt x="3143" y="2041"/>
                  </a:lnTo>
                  <a:lnTo>
                    <a:pt x="3145" y="2040"/>
                  </a:lnTo>
                  <a:lnTo>
                    <a:pt x="3146" y="2039"/>
                  </a:lnTo>
                  <a:lnTo>
                    <a:pt x="3150" y="2037"/>
                  </a:lnTo>
                  <a:lnTo>
                    <a:pt x="3153" y="2035"/>
                  </a:lnTo>
                  <a:lnTo>
                    <a:pt x="3155" y="2034"/>
                  </a:lnTo>
                  <a:lnTo>
                    <a:pt x="3157" y="2033"/>
                  </a:lnTo>
                  <a:lnTo>
                    <a:pt x="3160" y="2033"/>
                  </a:lnTo>
                  <a:lnTo>
                    <a:pt x="3160" y="2035"/>
                  </a:lnTo>
                  <a:lnTo>
                    <a:pt x="3161" y="2037"/>
                  </a:lnTo>
                  <a:lnTo>
                    <a:pt x="3163" y="2041"/>
                  </a:lnTo>
                  <a:lnTo>
                    <a:pt x="3164" y="2044"/>
                  </a:lnTo>
                  <a:lnTo>
                    <a:pt x="3166" y="2048"/>
                  </a:lnTo>
                  <a:lnTo>
                    <a:pt x="3169" y="2053"/>
                  </a:lnTo>
                  <a:lnTo>
                    <a:pt x="3170" y="2054"/>
                  </a:lnTo>
                  <a:lnTo>
                    <a:pt x="3170" y="2055"/>
                  </a:lnTo>
                  <a:lnTo>
                    <a:pt x="3171" y="2055"/>
                  </a:lnTo>
                  <a:lnTo>
                    <a:pt x="3171" y="2056"/>
                  </a:lnTo>
                  <a:lnTo>
                    <a:pt x="3175" y="2059"/>
                  </a:lnTo>
                  <a:lnTo>
                    <a:pt x="3176" y="2060"/>
                  </a:lnTo>
                  <a:lnTo>
                    <a:pt x="3177" y="2060"/>
                  </a:lnTo>
                  <a:lnTo>
                    <a:pt x="3177" y="2061"/>
                  </a:lnTo>
                  <a:lnTo>
                    <a:pt x="3178" y="2061"/>
                  </a:lnTo>
                  <a:lnTo>
                    <a:pt x="3179" y="2061"/>
                  </a:lnTo>
                  <a:lnTo>
                    <a:pt x="3180" y="2061"/>
                  </a:lnTo>
                  <a:lnTo>
                    <a:pt x="3186" y="2063"/>
                  </a:lnTo>
                  <a:lnTo>
                    <a:pt x="3190" y="2064"/>
                  </a:lnTo>
                  <a:lnTo>
                    <a:pt x="3193" y="2065"/>
                  </a:lnTo>
                  <a:lnTo>
                    <a:pt x="3197" y="2066"/>
                  </a:lnTo>
                  <a:lnTo>
                    <a:pt x="3201" y="2067"/>
                  </a:lnTo>
                  <a:lnTo>
                    <a:pt x="3204" y="2067"/>
                  </a:lnTo>
                  <a:lnTo>
                    <a:pt x="3208" y="2067"/>
                  </a:lnTo>
                  <a:lnTo>
                    <a:pt x="3212" y="2067"/>
                  </a:lnTo>
                  <a:lnTo>
                    <a:pt x="3216" y="2067"/>
                  </a:lnTo>
                  <a:lnTo>
                    <a:pt x="3220" y="2066"/>
                  </a:lnTo>
                  <a:lnTo>
                    <a:pt x="3222" y="2065"/>
                  </a:lnTo>
                  <a:lnTo>
                    <a:pt x="3224" y="2065"/>
                  </a:lnTo>
                  <a:lnTo>
                    <a:pt x="3225" y="2064"/>
                  </a:lnTo>
                  <a:lnTo>
                    <a:pt x="3227" y="2063"/>
                  </a:lnTo>
                  <a:lnTo>
                    <a:pt x="3229" y="2062"/>
                  </a:lnTo>
                  <a:lnTo>
                    <a:pt x="3230" y="2061"/>
                  </a:lnTo>
                  <a:lnTo>
                    <a:pt x="3232" y="2060"/>
                  </a:lnTo>
                  <a:lnTo>
                    <a:pt x="3233" y="2059"/>
                  </a:lnTo>
                  <a:lnTo>
                    <a:pt x="3235" y="2058"/>
                  </a:lnTo>
                  <a:lnTo>
                    <a:pt x="3236" y="2056"/>
                  </a:lnTo>
                  <a:lnTo>
                    <a:pt x="3237" y="2055"/>
                  </a:lnTo>
                  <a:lnTo>
                    <a:pt x="3237" y="2054"/>
                  </a:lnTo>
                  <a:lnTo>
                    <a:pt x="3238" y="2053"/>
                  </a:lnTo>
                  <a:lnTo>
                    <a:pt x="3238" y="2052"/>
                  </a:lnTo>
                  <a:lnTo>
                    <a:pt x="3239" y="2051"/>
                  </a:lnTo>
                  <a:lnTo>
                    <a:pt x="3239" y="2050"/>
                  </a:lnTo>
                  <a:lnTo>
                    <a:pt x="3243" y="2050"/>
                  </a:lnTo>
                  <a:lnTo>
                    <a:pt x="3246" y="2050"/>
                  </a:lnTo>
                  <a:lnTo>
                    <a:pt x="3249" y="2050"/>
                  </a:lnTo>
                  <a:lnTo>
                    <a:pt x="3252" y="2049"/>
                  </a:lnTo>
                  <a:lnTo>
                    <a:pt x="3255" y="2049"/>
                  </a:lnTo>
                  <a:lnTo>
                    <a:pt x="3258" y="2048"/>
                  </a:lnTo>
                  <a:lnTo>
                    <a:pt x="3261" y="2047"/>
                  </a:lnTo>
                  <a:lnTo>
                    <a:pt x="3263" y="2046"/>
                  </a:lnTo>
                  <a:lnTo>
                    <a:pt x="3265" y="2045"/>
                  </a:lnTo>
                  <a:lnTo>
                    <a:pt x="3267" y="2043"/>
                  </a:lnTo>
                  <a:lnTo>
                    <a:pt x="3269" y="2042"/>
                  </a:lnTo>
                  <a:lnTo>
                    <a:pt x="3271" y="2040"/>
                  </a:lnTo>
                  <a:lnTo>
                    <a:pt x="3272" y="2039"/>
                  </a:lnTo>
                  <a:lnTo>
                    <a:pt x="3274" y="2037"/>
                  </a:lnTo>
                  <a:lnTo>
                    <a:pt x="3275" y="2036"/>
                  </a:lnTo>
                  <a:lnTo>
                    <a:pt x="3276" y="2036"/>
                  </a:lnTo>
                  <a:lnTo>
                    <a:pt x="3277" y="2036"/>
                  </a:lnTo>
                  <a:lnTo>
                    <a:pt x="3278" y="2036"/>
                  </a:lnTo>
                  <a:lnTo>
                    <a:pt x="3279" y="2036"/>
                  </a:lnTo>
                  <a:lnTo>
                    <a:pt x="3281" y="2035"/>
                  </a:lnTo>
                  <a:lnTo>
                    <a:pt x="3283" y="2034"/>
                  </a:lnTo>
                  <a:lnTo>
                    <a:pt x="3285" y="2033"/>
                  </a:lnTo>
                  <a:lnTo>
                    <a:pt x="3287" y="2032"/>
                  </a:lnTo>
                  <a:lnTo>
                    <a:pt x="3288" y="2031"/>
                  </a:lnTo>
                  <a:lnTo>
                    <a:pt x="3289" y="2031"/>
                  </a:lnTo>
                  <a:lnTo>
                    <a:pt x="3290" y="2030"/>
                  </a:lnTo>
                  <a:lnTo>
                    <a:pt x="3292" y="2028"/>
                  </a:lnTo>
                  <a:lnTo>
                    <a:pt x="3295" y="2025"/>
                  </a:lnTo>
                  <a:lnTo>
                    <a:pt x="3298" y="2021"/>
                  </a:lnTo>
                  <a:lnTo>
                    <a:pt x="3301" y="2016"/>
                  </a:lnTo>
                  <a:lnTo>
                    <a:pt x="3302" y="2013"/>
                  </a:lnTo>
                  <a:lnTo>
                    <a:pt x="3304" y="2010"/>
                  </a:lnTo>
                  <a:lnTo>
                    <a:pt x="3305" y="2008"/>
                  </a:lnTo>
                  <a:lnTo>
                    <a:pt x="3306" y="2005"/>
                  </a:lnTo>
                  <a:lnTo>
                    <a:pt x="3306" y="2001"/>
                  </a:lnTo>
                  <a:lnTo>
                    <a:pt x="3307" y="1998"/>
                  </a:lnTo>
                  <a:lnTo>
                    <a:pt x="3307" y="1995"/>
                  </a:lnTo>
                  <a:lnTo>
                    <a:pt x="3307" y="1991"/>
                  </a:lnTo>
                  <a:lnTo>
                    <a:pt x="3307" y="1989"/>
                  </a:lnTo>
                  <a:lnTo>
                    <a:pt x="3306" y="1988"/>
                  </a:lnTo>
                  <a:lnTo>
                    <a:pt x="3306" y="1986"/>
                  </a:lnTo>
                  <a:lnTo>
                    <a:pt x="3305" y="1984"/>
                  </a:lnTo>
                  <a:lnTo>
                    <a:pt x="3305" y="1982"/>
                  </a:lnTo>
                  <a:lnTo>
                    <a:pt x="3304" y="1980"/>
                  </a:lnTo>
                  <a:lnTo>
                    <a:pt x="3303" y="1978"/>
                  </a:lnTo>
                  <a:lnTo>
                    <a:pt x="3301" y="1975"/>
                  </a:lnTo>
                  <a:lnTo>
                    <a:pt x="3300" y="1973"/>
                  </a:lnTo>
                  <a:lnTo>
                    <a:pt x="3298" y="1972"/>
                  </a:lnTo>
                  <a:lnTo>
                    <a:pt x="3296" y="1970"/>
                  </a:lnTo>
                  <a:lnTo>
                    <a:pt x="3293" y="1968"/>
                  </a:lnTo>
                  <a:lnTo>
                    <a:pt x="3291" y="1966"/>
                  </a:lnTo>
                  <a:lnTo>
                    <a:pt x="3288" y="1965"/>
                  </a:lnTo>
                  <a:lnTo>
                    <a:pt x="3284" y="1963"/>
                  </a:lnTo>
                  <a:lnTo>
                    <a:pt x="3281" y="1962"/>
                  </a:lnTo>
                  <a:lnTo>
                    <a:pt x="3277" y="1961"/>
                  </a:lnTo>
                  <a:lnTo>
                    <a:pt x="3273" y="1960"/>
                  </a:lnTo>
                  <a:lnTo>
                    <a:pt x="3270" y="1959"/>
                  </a:lnTo>
                  <a:lnTo>
                    <a:pt x="3266" y="1958"/>
                  </a:lnTo>
                  <a:lnTo>
                    <a:pt x="3263" y="1958"/>
                  </a:lnTo>
                  <a:lnTo>
                    <a:pt x="3260" y="1957"/>
                  </a:lnTo>
                  <a:lnTo>
                    <a:pt x="3256" y="1957"/>
                  </a:lnTo>
                  <a:lnTo>
                    <a:pt x="3253" y="1957"/>
                  </a:lnTo>
                  <a:lnTo>
                    <a:pt x="3250" y="1957"/>
                  </a:lnTo>
                  <a:lnTo>
                    <a:pt x="3247" y="1958"/>
                  </a:lnTo>
                  <a:lnTo>
                    <a:pt x="3242" y="1959"/>
                  </a:lnTo>
                  <a:lnTo>
                    <a:pt x="3237" y="1960"/>
                  </a:lnTo>
                  <a:lnTo>
                    <a:pt x="3233" y="1962"/>
                  </a:lnTo>
                  <a:lnTo>
                    <a:pt x="3231" y="1960"/>
                  </a:lnTo>
                  <a:lnTo>
                    <a:pt x="3230" y="1958"/>
                  </a:lnTo>
                  <a:lnTo>
                    <a:pt x="3228" y="1956"/>
                  </a:lnTo>
                  <a:lnTo>
                    <a:pt x="3226" y="1954"/>
                  </a:lnTo>
                  <a:lnTo>
                    <a:pt x="3224" y="1953"/>
                  </a:lnTo>
                  <a:lnTo>
                    <a:pt x="3223" y="1952"/>
                  </a:lnTo>
                  <a:lnTo>
                    <a:pt x="3222" y="1951"/>
                  </a:lnTo>
                  <a:lnTo>
                    <a:pt x="3220" y="1950"/>
                  </a:lnTo>
                  <a:lnTo>
                    <a:pt x="3219" y="1949"/>
                  </a:lnTo>
                  <a:lnTo>
                    <a:pt x="3217" y="1949"/>
                  </a:lnTo>
                  <a:lnTo>
                    <a:pt x="3216" y="1948"/>
                  </a:lnTo>
                  <a:lnTo>
                    <a:pt x="3206" y="1947"/>
                  </a:lnTo>
                  <a:lnTo>
                    <a:pt x="3200" y="1946"/>
                  </a:lnTo>
                  <a:lnTo>
                    <a:pt x="3194" y="1945"/>
                  </a:lnTo>
                  <a:lnTo>
                    <a:pt x="3188" y="1945"/>
                  </a:lnTo>
                  <a:lnTo>
                    <a:pt x="3182" y="1946"/>
                  </a:lnTo>
                  <a:lnTo>
                    <a:pt x="3179" y="1946"/>
                  </a:lnTo>
                  <a:lnTo>
                    <a:pt x="3176" y="1947"/>
                  </a:lnTo>
                  <a:lnTo>
                    <a:pt x="3173" y="1947"/>
                  </a:lnTo>
                  <a:lnTo>
                    <a:pt x="3171" y="1948"/>
                  </a:lnTo>
                  <a:lnTo>
                    <a:pt x="3168" y="1948"/>
                  </a:lnTo>
                  <a:lnTo>
                    <a:pt x="3164" y="1947"/>
                  </a:lnTo>
                  <a:lnTo>
                    <a:pt x="3161" y="1947"/>
                  </a:lnTo>
                  <a:lnTo>
                    <a:pt x="3158" y="1946"/>
                  </a:lnTo>
                  <a:lnTo>
                    <a:pt x="3155" y="1946"/>
                  </a:lnTo>
                  <a:lnTo>
                    <a:pt x="3149" y="1946"/>
                  </a:lnTo>
                  <a:lnTo>
                    <a:pt x="3143" y="1947"/>
                  </a:lnTo>
                  <a:lnTo>
                    <a:pt x="3137" y="1948"/>
                  </a:lnTo>
                  <a:lnTo>
                    <a:pt x="3132" y="1949"/>
                  </a:lnTo>
                  <a:lnTo>
                    <a:pt x="3129" y="1950"/>
                  </a:lnTo>
                  <a:lnTo>
                    <a:pt x="3127" y="1951"/>
                  </a:lnTo>
                  <a:lnTo>
                    <a:pt x="3126" y="1951"/>
                  </a:lnTo>
                  <a:lnTo>
                    <a:pt x="3125" y="1951"/>
                  </a:lnTo>
                  <a:lnTo>
                    <a:pt x="3124" y="1951"/>
                  </a:lnTo>
                  <a:lnTo>
                    <a:pt x="3123" y="1952"/>
                  </a:lnTo>
                  <a:lnTo>
                    <a:pt x="3122" y="1952"/>
                  </a:lnTo>
                  <a:lnTo>
                    <a:pt x="3121" y="1953"/>
                  </a:lnTo>
                  <a:lnTo>
                    <a:pt x="3120" y="1954"/>
                  </a:lnTo>
                  <a:lnTo>
                    <a:pt x="3119" y="1955"/>
                  </a:lnTo>
                  <a:lnTo>
                    <a:pt x="3117" y="1957"/>
                  </a:lnTo>
                  <a:lnTo>
                    <a:pt x="3103" y="1971"/>
                  </a:lnTo>
                  <a:lnTo>
                    <a:pt x="3101" y="1969"/>
                  </a:lnTo>
                  <a:lnTo>
                    <a:pt x="3099" y="1967"/>
                  </a:lnTo>
                  <a:lnTo>
                    <a:pt x="3098" y="1966"/>
                  </a:lnTo>
                  <a:lnTo>
                    <a:pt x="3097" y="1966"/>
                  </a:lnTo>
                  <a:lnTo>
                    <a:pt x="3096" y="1965"/>
                  </a:lnTo>
                  <a:lnTo>
                    <a:pt x="3095" y="1964"/>
                  </a:lnTo>
                  <a:lnTo>
                    <a:pt x="3093" y="1964"/>
                  </a:lnTo>
                  <a:lnTo>
                    <a:pt x="3092" y="1963"/>
                  </a:lnTo>
                  <a:lnTo>
                    <a:pt x="3091" y="1963"/>
                  </a:lnTo>
                  <a:lnTo>
                    <a:pt x="3090" y="1963"/>
                  </a:lnTo>
                  <a:lnTo>
                    <a:pt x="3089" y="1962"/>
                  </a:lnTo>
                  <a:lnTo>
                    <a:pt x="3088" y="1962"/>
                  </a:lnTo>
                  <a:lnTo>
                    <a:pt x="3087" y="1962"/>
                  </a:lnTo>
                  <a:lnTo>
                    <a:pt x="3086" y="1962"/>
                  </a:lnTo>
                  <a:lnTo>
                    <a:pt x="3058" y="1962"/>
                  </a:lnTo>
                  <a:lnTo>
                    <a:pt x="3056" y="1962"/>
                  </a:lnTo>
                  <a:lnTo>
                    <a:pt x="3055" y="1962"/>
                  </a:lnTo>
                  <a:lnTo>
                    <a:pt x="3053" y="1961"/>
                  </a:lnTo>
                  <a:lnTo>
                    <a:pt x="3052" y="1961"/>
                  </a:lnTo>
                  <a:lnTo>
                    <a:pt x="3051" y="1961"/>
                  </a:lnTo>
                  <a:lnTo>
                    <a:pt x="3049" y="1961"/>
                  </a:lnTo>
                  <a:lnTo>
                    <a:pt x="3048" y="1962"/>
                  </a:lnTo>
                  <a:lnTo>
                    <a:pt x="3047" y="1962"/>
                  </a:lnTo>
                  <a:lnTo>
                    <a:pt x="3045" y="1962"/>
                  </a:lnTo>
                  <a:lnTo>
                    <a:pt x="3042" y="1963"/>
                  </a:lnTo>
                  <a:lnTo>
                    <a:pt x="3040" y="1964"/>
                  </a:lnTo>
                  <a:lnTo>
                    <a:pt x="3038" y="1965"/>
                  </a:lnTo>
                  <a:lnTo>
                    <a:pt x="3036" y="1965"/>
                  </a:lnTo>
                  <a:lnTo>
                    <a:pt x="3035" y="1965"/>
                  </a:lnTo>
                  <a:lnTo>
                    <a:pt x="3035" y="1964"/>
                  </a:lnTo>
                  <a:lnTo>
                    <a:pt x="3034" y="1964"/>
                  </a:lnTo>
                  <a:lnTo>
                    <a:pt x="3033" y="1963"/>
                  </a:lnTo>
                  <a:lnTo>
                    <a:pt x="3032" y="1963"/>
                  </a:lnTo>
                  <a:lnTo>
                    <a:pt x="3031" y="1962"/>
                  </a:lnTo>
                  <a:lnTo>
                    <a:pt x="3030" y="1962"/>
                  </a:lnTo>
                  <a:lnTo>
                    <a:pt x="3029" y="1962"/>
                  </a:lnTo>
                  <a:lnTo>
                    <a:pt x="3027" y="1962"/>
                  </a:lnTo>
                  <a:lnTo>
                    <a:pt x="2985" y="1957"/>
                  </a:lnTo>
                  <a:lnTo>
                    <a:pt x="2984" y="1957"/>
                  </a:lnTo>
                  <a:lnTo>
                    <a:pt x="2982" y="1957"/>
                  </a:lnTo>
                  <a:lnTo>
                    <a:pt x="2981" y="1957"/>
                  </a:lnTo>
                  <a:lnTo>
                    <a:pt x="2980" y="1957"/>
                  </a:lnTo>
                  <a:lnTo>
                    <a:pt x="2979" y="1956"/>
                  </a:lnTo>
                  <a:lnTo>
                    <a:pt x="2978" y="1956"/>
                  </a:lnTo>
                  <a:lnTo>
                    <a:pt x="2977" y="1955"/>
                  </a:lnTo>
                  <a:lnTo>
                    <a:pt x="2975" y="1954"/>
                  </a:lnTo>
                  <a:lnTo>
                    <a:pt x="2973" y="1953"/>
                  </a:lnTo>
                  <a:lnTo>
                    <a:pt x="2972" y="1952"/>
                  </a:lnTo>
                  <a:lnTo>
                    <a:pt x="2971" y="1951"/>
                  </a:lnTo>
                  <a:lnTo>
                    <a:pt x="2968" y="1948"/>
                  </a:lnTo>
                  <a:lnTo>
                    <a:pt x="2965" y="1946"/>
                  </a:lnTo>
                  <a:lnTo>
                    <a:pt x="2962" y="1944"/>
                  </a:lnTo>
                  <a:lnTo>
                    <a:pt x="2959" y="1942"/>
                  </a:lnTo>
                  <a:lnTo>
                    <a:pt x="2956" y="1940"/>
                  </a:lnTo>
                  <a:lnTo>
                    <a:pt x="2952" y="1939"/>
                  </a:lnTo>
                  <a:lnTo>
                    <a:pt x="2949" y="1937"/>
                  </a:lnTo>
                  <a:lnTo>
                    <a:pt x="2945" y="1935"/>
                  </a:lnTo>
                  <a:lnTo>
                    <a:pt x="2942" y="1934"/>
                  </a:lnTo>
                  <a:lnTo>
                    <a:pt x="2914" y="1929"/>
                  </a:lnTo>
                  <a:lnTo>
                    <a:pt x="2913" y="1929"/>
                  </a:lnTo>
                  <a:lnTo>
                    <a:pt x="2913" y="1928"/>
                  </a:lnTo>
                  <a:lnTo>
                    <a:pt x="2912" y="1928"/>
                  </a:lnTo>
                  <a:lnTo>
                    <a:pt x="2912" y="1927"/>
                  </a:lnTo>
                  <a:lnTo>
                    <a:pt x="2911" y="1927"/>
                  </a:lnTo>
                  <a:lnTo>
                    <a:pt x="2910" y="1927"/>
                  </a:lnTo>
                  <a:lnTo>
                    <a:pt x="2909" y="1926"/>
                  </a:lnTo>
                  <a:lnTo>
                    <a:pt x="2908" y="1926"/>
                  </a:lnTo>
                  <a:lnTo>
                    <a:pt x="2907" y="1926"/>
                  </a:lnTo>
                  <a:lnTo>
                    <a:pt x="2903" y="1926"/>
                  </a:lnTo>
                  <a:lnTo>
                    <a:pt x="2897" y="1926"/>
                  </a:lnTo>
                  <a:lnTo>
                    <a:pt x="2863" y="1926"/>
                  </a:lnTo>
                  <a:lnTo>
                    <a:pt x="2862" y="1917"/>
                  </a:lnTo>
                  <a:lnTo>
                    <a:pt x="2860" y="1908"/>
                  </a:lnTo>
                  <a:lnTo>
                    <a:pt x="2857" y="1899"/>
                  </a:lnTo>
                  <a:lnTo>
                    <a:pt x="2853" y="1889"/>
                  </a:lnTo>
                  <a:lnTo>
                    <a:pt x="2849" y="1879"/>
                  </a:lnTo>
                  <a:lnTo>
                    <a:pt x="2843" y="1869"/>
                  </a:lnTo>
                  <a:lnTo>
                    <a:pt x="2832" y="1850"/>
                  </a:lnTo>
                  <a:lnTo>
                    <a:pt x="2820" y="1833"/>
                  </a:lnTo>
                  <a:lnTo>
                    <a:pt x="2808" y="1819"/>
                  </a:lnTo>
                  <a:lnTo>
                    <a:pt x="2799" y="1809"/>
                  </a:lnTo>
                  <a:lnTo>
                    <a:pt x="2795" y="1806"/>
                  </a:lnTo>
                  <a:lnTo>
                    <a:pt x="2794" y="1805"/>
                  </a:lnTo>
                  <a:lnTo>
                    <a:pt x="2793" y="1804"/>
                  </a:lnTo>
                  <a:lnTo>
                    <a:pt x="2791" y="1803"/>
                  </a:lnTo>
                  <a:lnTo>
                    <a:pt x="2790" y="1802"/>
                  </a:lnTo>
                  <a:lnTo>
                    <a:pt x="2788" y="1800"/>
                  </a:lnTo>
                  <a:lnTo>
                    <a:pt x="2786" y="1798"/>
                  </a:lnTo>
                  <a:lnTo>
                    <a:pt x="2785" y="1795"/>
                  </a:lnTo>
                  <a:lnTo>
                    <a:pt x="2783" y="1792"/>
                  </a:lnTo>
                  <a:lnTo>
                    <a:pt x="2781" y="1789"/>
                  </a:lnTo>
                  <a:lnTo>
                    <a:pt x="2779" y="1785"/>
                  </a:lnTo>
                  <a:lnTo>
                    <a:pt x="2807" y="1807"/>
                  </a:lnTo>
                  <a:lnTo>
                    <a:pt x="2808" y="1809"/>
                  </a:lnTo>
                  <a:lnTo>
                    <a:pt x="2810" y="1810"/>
                  </a:lnTo>
                  <a:lnTo>
                    <a:pt x="2812" y="1812"/>
                  </a:lnTo>
                  <a:lnTo>
                    <a:pt x="2814" y="1813"/>
                  </a:lnTo>
                  <a:lnTo>
                    <a:pt x="2816" y="1814"/>
                  </a:lnTo>
                  <a:lnTo>
                    <a:pt x="2818" y="1815"/>
                  </a:lnTo>
                  <a:lnTo>
                    <a:pt x="2821" y="1816"/>
                  </a:lnTo>
                  <a:lnTo>
                    <a:pt x="2823" y="1817"/>
                  </a:lnTo>
                  <a:lnTo>
                    <a:pt x="2825" y="1817"/>
                  </a:lnTo>
                  <a:lnTo>
                    <a:pt x="2828" y="1818"/>
                  </a:lnTo>
                  <a:lnTo>
                    <a:pt x="2831" y="1818"/>
                  </a:lnTo>
                  <a:lnTo>
                    <a:pt x="2833" y="1818"/>
                  </a:lnTo>
                  <a:lnTo>
                    <a:pt x="2836" y="1818"/>
                  </a:lnTo>
                  <a:lnTo>
                    <a:pt x="2838" y="1818"/>
                  </a:lnTo>
                  <a:lnTo>
                    <a:pt x="2841" y="1817"/>
                  </a:lnTo>
                  <a:lnTo>
                    <a:pt x="2844" y="1816"/>
                  </a:lnTo>
                  <a:lnTo>
                    <a:pt x="2845" y="1815"/>
                  </a:lnTo>
                  <a:lnTo>
                    <a:pt x="2847" y="1814"/>
                  </a:lnTo>
                  <a:lnTo>
                    <a:pt x="2849" y="1813"/>
                  </a:lnTo>
                  <a:lnTo>
                    <a:pt x="2850" y="1812"/>
                  </a:lnTo>
                  <a:lnTo>
                    <a:pt x="2852" y="1809"/>
                  </a:lnTo>
                  <a:lnTo>
                    <a:pt x="2855" y="1807"/>
                  </a:lnTo>
                  <a:lnTo>
                    <a:pt x="2855" y="1808"/>
                  </a:lnTo>
                  <a:lnTo>
                    <a:pt x="2855" y="1809"/>
                  </a:lnTo>
                  <a:lnTo>
                    <a:pt x="2855" y="1810"/>
                  </a:lnTo>
                  <a:lnTo>
                    <a:pt x="2855" y="1811"/>
                  </a:lnTo>
                  <a:lnTo>
                    <a:pt x="2856" y="1813"/>
                  </a:lnTo>
                  <a:lnTo>
                    <a:pt x="2856" y="1814"/>
                  </a:lnTo>
                  <a:lnTo>
                    <a:pt x="2857" y="1817"/>
                  </a:lnTo>
                  <a:lnTo>
                    <a:pt x="2858" y="1818"/>
                  </a:lnTo>
                  <a:lnTo>
                    <a:pt x="2858" y="1819"/>
                  </a:lnTo>
                  <a:lnTo>
                    <a:pt x="2866" y="1835"/>
                  </a:lnTo>
                  <a:lnTo>
                    <a:pt x="2892" y="1872"/>
                  </a:lnTo>
                  <a:lnTo>
                    <a:pt x="2886" y="1878"/>
                  </a:lnTo>
                  <a:lnTo>
                    <a:pt x="2885" y="1879"/>
                  </a:lnTo>
                  <a:lnTo>
                    <a:pt x="2884" y="1880"/>
                  </a:lnTo>
                  <a:lnTo>
                    <a:pt x="2883" y="1881"/>
                  </a:lnTo>
                  <a:lnTo>
                    <a:pt x="2882" y="1883"/>
                  </a:lnTo>
                  <a:lnTo>
                    <a:pt x="2882" y="1884"/>
                  </a:lnTo>
                  <a:lnTo>
                    <a:pt x="2881" y="1885"/>
                  </a:lnTo>
                  <a:lnTo>
                    <a:pt x="2881" y="1887"/>
                  </a:lnTo>
                  <a:lnTo>
                    <a:pt x="2881" y="1888"/>
                  </a:lnTo>
                  <a:lnTo>
                    <a:pt x="2881" y="1889"/>
                  </a:lnTo>
                  <a:lnTo>
                    <a:pt x="2881" y="1891"/>
                  </a:lnTo>
                  <a:lnTo>
                    <a:pt x="2882" y="1892"/>
                  </a:lnTo>
                  <a:lnTo>
                    <a:pt x="2882" y="1894"/>
                  </a:lnTo>
                  <a:lnTo>
                    <a:pt x="2883" y="1896"/>
                  </a:lnTo>
                  <a:lnTo>
                    <a:pt x="2884" y="1897"/>
                  </a:lnTo>
                  <a:lnTo>
                    <a:pt x="2885" y="1899"/>
                  </a:lnTo>
                  <a:lnTo>
                    <a:pt x="2886" y="1900"/>
                  </a:lnTo>
                  <a:lnTo>
                    <a:pt x="2890" y="1904"/>
                  </a:lnTo>
                  <a:lnTo>
                    <a:pt x="2892" y="1906"/>
                  </a:lnTo>
                  <a:lnTo>
                    <a:pt x="2893" y="1907"/>
                  </a:lnTo>
                  <a:lnTo>
                    <a:pt x="2895" y="1908"/>
                  </a:lnTo>
                  <a:lnTo>
                    <a:pt x="2896" y="1909"/>
                  </a:lnTo>
                  <a:lnTo>
                    <a:pt x="2897" y="1909"/>
                  </a:lnTo>
                  <a:lnTo>
                    <a:pt x="2898" y="1910"/>
                  </a:lnTo>
                  <a:lnTo>
                    <a:pt x="2900" y="1910"/>
                  </a:lnTo>
                  <a:lnTo>
                    <a:pt x="2901" y="1910"/>
                  </a:lnTo>
                  <a:lnTo>
                    <a:pt x="2903" y="1910"/>
                  </a:lnTo>
                  <a:lnTo>
                    <a:pt x="2904" y="1910"/>
                  </a:lnTo>
                  <a:lnTo>
                    <a:pt x="2906" y="1909"/>
                  </a:lnTo>
                  <a:lnTo>
                    <a:pt x="2907" y="1909"/>
                  </a:lnTo>
                  <a:lnTo>
                    <a:pt x="2908" y="1909"/>
                  </a:lnTo>
                  <a:lnTo>
                    <a:pt x="2909" y="1909"/>
                  </a:lnTo>
                  <a:lnTo>
                    <a:pt x="2911" y="1908"/>
                  </a:lnTo>
                  <a:lnTo>
                    <a:pt x="2912" y="1908"/>
                  </a:lnTo>
                  <a:lnTo>
                    <a:pt x="2914" y="1907"/>
                  </a:lnTo>
                  <a:lnTo>
                    <a:pt x="2916" y="1907"/>
                  </a:lnTo>
                  <a:lnTo>
                    <a:pt x="2917" y="1906"/>
                  </a:lnTo>
                  <a:lnTo>
                    <a:pt x="2918" y="1906"/>
                  </a:lnTo>
                  <a:lnTo>
                    <a:pt x="2919" y="1906"/>
                  </a:lnTo>
                  <a:lnTo>
                    <a:pt x="2920" y="1906"/>
                  </a:lnTo>
                  <a:lnTo>
                    <a:pt x="2923" y="1906"/>
                  </a:lnTo>
                  <a:lnTo>
                    <a:pt x="2928" y="1907"/>
                  </a:lnTo>
                  <a:lnTo>
                    <a:pt x="2937" y="1909"/>
                  </a:lnTo>
                  <a:lnTo>
                    <a:pt x="2959" y="1913"/>
                  </a:lnTo>
                  <a:lnTo>
                    <a:pt x="2987" y="1916"/>
                  </a:lnTo>
                  <a:lnTo>
                    <a:pt x="3002" y="1917"/>
                  </a:lnTo>
                  <a:lnTo>
                    <a:pt x="3016" y="1917"/>
                  </a:lnTo>
                  <a:lnTo>
                    <a:pt x="3024" y="1917"/>
                  </a:lnTo>
                  <a:lnTo>
                    <a:pt x="3031" y="1917"/>
                  </a:lnTo>
                  <a:lnTo>
                    <a:pt x="3038" y="1916"/>
                  </a:lnTo>
                  <a:lnTo>
                    <a:pt x="3044" y="1915"/>
                  </a:lnTo>
                  <a:lnTo>
                    <a:pt x="3049" y="1913"/>
                  </a:lnTo>
                  <a:lnTo>
                    <a:pt x="3055" y="1911"/>
                  </a:lnTo>
                  <a:lnTo>
                    <a:pt x="3057" y="1910"/>
                  </a:lnTo>
                  <a:lnTo>
                    <a:pt x="3059" y="1909"/>
                  </a:lnTo>
                  <a:lnTo>
                    <a:pt x="3062" y="1908"/>
                  </a:lnTo>
                  <a:lnTo>
                    <a:pt x="3064" y="1906"/>
                  </a:lnTo>
                  <a:lnTo>
                    <a:pt x="3067" y="1904"/>
                  </a:lnTo>
                  <a:lnTo>
                    <a:pt x="3070" y="1902"/>
                  </a:lnTo>
                  <a:lnTo>
                    <a:pt x="3073" y="1899"/>
                  </a:lnTo>
                  <a:lnTo>
                    <a:pt x="3075" y="1897"/>
                  </a:lnTo>
                  <a:lnTo>
                    <a:pt x="3078" y="1894"/>
                  </a:lnTo>
                  <a:lnTo>
                    <a:pt x="3080" y="1891"/>
                  </a:lnTo>
                  <a:lnTo>
                    <a:pt x="3082" y="1888"/>
                  </a:lnTo>
                  <a:lnTo>
                    <a:pt x="3084" y="1885"/>
                  </a:lnTo>
                  <a:lnTo>
                    <a:pt x="3086" y="1882"/>
                  </a:lnTo>
                  <a:lnTo>
                    <a:pt x="3087" y="1879"/>
                  </a:lnTo>
                  <a:lnTo>
                    <a:pt x="3089" y="1876"/>
                  </a:lnTo>
                  <a:lnTo>
                    <a:pt x="3090" y="1873"/>
                  </a:lnTo>
                  <a:lnTo>
                    <a:pt x="3091" y="1869"/>
                  </a:lnTo>
                  <a:lnTo>
                    <a:pt x="3091" y="1865"/>
                  </a:lnTo>
                  <a:lnTo>
                    <a:pt x="3092" y="1862"/>
                  </a:lnTo>
                  <a:lnTo>
                    <a:pt x="3092" y="1858"/>
                  </a:lnTo>
                  <a:lnTo>
                    <a:pt x="3112" y="1841"/>
                  </a:lnTo>
                  <a:lnTo>
                    <a:pt x="3113" y="1839"/>
                  </a:lnTo>
                  <a:lnTo>
                    <a:pt x="3115" y="1837"/>
                  </a:lnTo>
                  <a:lnTo>
                    <a:pt x="3116" y="1835"/>
                  </a:lnTo>
                  <a:lnTo>
                    <a:pt x="3118" y="1833"/>
                  </a:lnTo>
                  <a:lnTo>
                    <a:pt x="3118" y="1831"/>
                  </a:lnTo>
                  <a:lnTo>
                    <a:pt x="3119" y="1830"/>
                  </a:lnTo>
                  <a:lnTo>
                    <a:pt x="3119" y="1828"/>
                  </a:lnTo>
                  <a:lnTo>
                    <a:pt x="3119" y="1827"/>
                  </a:lnTo>
                  <a:lnTo>
                    <a:pt x="3120" y="1826"/>
                  </a:lnTo>
                  <a:lnTo>
                    <a:pt x="3120" y="1825"/>
                  </a:lnTo>
                  <a:lnTo>
                    <a:pt x="3120" y="1824"/>
                  </a:lnTo>
                  <a:lnTo>
                    <a:pt x="3120" y="1819"/>
                  </a:lnTo>
                  <a:lnTo>
                    <a:pt x="3126" y="1816"/>
                  </a:lnTo>
                  <a:lnTo>
                    <a:pt x="3134" y="1807"/>
                  </a:lnTo>
                  <a:lnTo>
                    <a:pt x="3149" y="1780"/>
                  </a:lnTo>
                  <a:lnTo>
                    <a:pt x="3158" y="1763"/>
                  </a:lnTo>
                  <a:lnTo>
                    <a:pt x="3165" y="1745"/>
                  </a:lnTo>
                  <a:lnTo>
                    <a:pt x="3168" y="1736"/>
                  </a:lnTo>
                  <a:lnTo>
                    <a:pt x="3171" y="1727"/>
                  </a:lnTo>
                  <a:lnTo>
                    <a:pt x="3172" y="1718"/>
                  </a:lnTo>
                  <a:lnTo>
                    <a:pt x="3173" y="1709"/>
                  </a:lnTo>
                  <a:lnTo>
                    <a:pt x="3173" y="1700"/>
                  </a:lnTo>
                  <a:lnTo>
                    <a:pt x="3172" y="1692"/>
                  </a:lnTo>
                  <a:lnTo>
                    <a:pt x="3170" y="1688"/>
                  </a:lnTo>
                  <a:lnTo>
                    <a:pt x="3169" y="1684"/>
                  </a:lnTo>
                  <a:lnTo>
                    <a:pt x="3167" y="1681"/>
                  </a:lnTo>
                  <a:lnTo>
                    <a:pt x="3165" y="1677"/>
                  </a:lnTo>
                  <a:lnTo>
                    <a:pt x="3164" y="1675"/>
                  </a:lnTo>
                  <a:lnTo>
                    <a:pt x="3163" y="1674"/>
                  </a:lnTo>
                  <a:lnTo>
                    <a:pt x="3162" y="1672"/>
                  </a:lnTo>
                  <a:lnTo>
                    <a:pt x="3161" y="1671"/>
                  </a:lnTo>
                  <a:lnTo>
                    <a:pt x="3159" y="1669"/>
                  </a:lnTo>
                  <a:lnTo>
                    <a:pt x="3158" y="1667"/>
                  </a:lnTo>
                  <a:lnTo>
                    <a:pt x="3154" y="1663"/>
                  </a:lnTo>
                  <a:lnTo>
                    <a:pt x="3155" y="1663"/>
                  </a:lnTo>
                  <a:lnTo>
                    <a:pt x="3156" y="1663"/>
                  </a:lnTo>
                  <a:lnTo>
                    <a:pt x="3157" y="1663"/>
                  </a:lnTo>
                  <a:lnTo>
                    <a:pt x="3157" y="1662"/>
                  </a:lnTo>
                  <a:lnTo>
                    <a:pt x="3158" y="1662"/>
                  </a:lnTo>
                  <a:lnTo>
                    <a:pt x="3159" y="1661"/>
                  </a:lnTo>
                  <a:lnTo>
                    <a:pt x="3160" y="1660"/>
                  </a:lnTo>
                  <a:lnTo>
                    <a:pt x="3162" y="1659"/>
                  </a:lnTo>
                  <a:lnTo>
                    <a:pt x="3163" y="1658"/>
                  </a:lnTo>
                  <a:lnTo>
                    <a:pt x="3166" y="1655"/>
                  </a:lnTo>
                  <a:lnTo>
                    <a:pt x="3169" y="1652"/>
                  </a:lnTo>
                  <a:lnTo>
                    <a:pt x="3172" y="1649"/>
                  </a:lnTo>
                  <a:lnTo>
                    <a:pt x="3175" y="1646"/>
                  </a:lnTo>
                  <a:lnTo>
                    <a:pt x="3177" y="1643"/>
                  </a:lnTo>
                  <a:lnTo>
                    <a:pt x="3179" y="1639"/>
                  </a:lnTo>
                  <a:lnTo>
                    <a:pt x="3181" y="1636"/>
                  </a:lnTo>
                  <a:lnTo>
                    <a:pt x="3183" y="1632"/>
                  </a:lnTo>
                  <a:lnTo>
                    <a:pt x="3186" y="1625"/>
                  </a:lnTo>
                  <a:lnTo>
                    <a:pt x="3188" y="1618"/>
                  </a:lnTo>
                  <a:lnTo>
                    <a:pt x="3189" y="1611"/>
                  </a:lnTo>
                  <a:lnTo>
                    <a:pt x="3191" y="1604"/>
                  </a:lnTo>
                  <a:lnTo>
                    <a:pt x="3191" y="1602"/>
                  </a:lnTo>
                  <a:lnTo>
                    <a:pt x="3190" y="1599"/>
                  </a:lnTo>
                  <a:lnTo>
                    <a:pt x="3190" y="1597"/>
                  </a:lnTo>
                  <a:lnTo>
                    <a:pt x="3190" y="1594"/>
                  </a:lnTo>
                  <a:lnTo>
                    <a:pt x="3189" y="1592"/>
                  </a:lnTo>
                  <a:lnTo>
                    <a:pt x="3188" y="1590"/>
                  </a:lnTo>
                  <a:lnTo>
                    <a:pt x="3188" y="1588"/>
                  </a:lnTo>
                  <a:lnTo>
                    <a:pt x="3187" y="1586"/>
                  </a:lnTo>
                  <a:lnTo>
                    <a:pt x="3186" y="1584"/>
                  </a:lnTo>
                  <a:lnTo>
                    <a:pt x="3185" y="1582"/>
                  </a:lnTo>
                  <a:lnTo>
                    <a:pt x="3183" y="1580"/>
                  </a:lnTo>
                  <a:lnTo>
                    <a:pt x="3182" y="1579"/>
                  </a:lnTo>
                  <a:lnTo>
                    <a:pt x="3181" y="1577"/>
                  </a:lnTo>
                  <a:lnTo>
                    <a:pt x="3180" y="1576"/>
                  </a:lnTo>
                  <a:lnTo>
                    <a:pt x="3178" y="1574"/>
                  </a:lnTo>
                  <a:lnTo>
                    <a:pt x="3177" y="1573"/>
                  </a:lnTo>
                  <a:lnTo>
                    <a:pt x="3175" y="1572"/>
                  </a:lnTo>
                  <a:lnTo>
                    <a:pt x="3172" y="1571"/>
                  </a:lnTo>
                  <a:lnTo>
                    <a:pt x="3167" y="1569"/>
                  </a:lnTo>
                  <a:lnTo>
                    <a:pt x="3160" y="1568"/>
                  </a:lnTo>
                  <a:lnTo>
                    <a:pt x="3153" y="1567"/>
                  </a:lnTo>
                  <a:lnTo>
                    <a:pt x="3145" y="1567"/>
                  </a:lnTo>
                  <a:lnTo>
                    <a:pt x="3136" y="1567"/>
                  </a:lnTo>
                  <a:lnTo>
                    <a:pt x="3118" y="1568"/>
                  </a:lnTo>
                  <a:lnTo>
                    <a:pt x="3100" y="1571"/>
                  </a:lnTo>
                  <a:lnTo>
                    <a:pt x="3083" y="1575"/>
                  </a:lnTo>
                  <a:lnTo>
                    <a:pt x="3076" y="1577"/>
                  </a:lnTo>
                  <a:lnTo>
                    <a:pt x="3069" y="1579"/>
                  </a:lnTo>
                  <a:lnTo>
                    <a:pt x="3063" y="1582"/>
                  </a:lnTo>
                  <a:lnTo>
                    <a:pt x="3058" y="1584"/>
                  </a:lnTo>
                  <a:lnTo>
                    <a:pt x="3054" y="1587"/>
                  </a:lnTo>
                  <a:lnTo>
                    <a:pt x="3050" y="1590"/>
                  </a:lnTo>
                  <a:lnTo>
                    <a:pt x="3047" y="1593"/>
                  </a:lnTo>
                  <a:lnTo>
                    <a:pt x="3044" y="1596"/>
                  </a:lnTo>
                  <a:lnTo>
                    <a:pt x="3041" y="1599"/>
                  </a:lnTo>
                  <a:lnTo>
                    <a:pt x="3039" y="1603"/>
                  </a:lnTo>
                  <a:lnTo>
                    <a:pt x="3037" y="1606"/>
                  </a:lnTo>
                  <a:lnTo>
                    <a:pt x="3035" y="1610"/>
                  </a:lnTo>
                  <a:lnTo>
                    <a:pt x="3034" y="1613"/>
                  </a:lnTo>
                  <a:lnTo>
                    <a:pt x="3033" y="1617"/>
                  </a:lnTo>
                  <a:lnTo>
                    <a:pt x="3032" y="1620"/>
                  </a:lnTo>
                  <a:lnTo>
                    <a:pt x="3031" y="1623"/>
                  </a:lnTo>
                  <a:lnTo>
                    <a:pt x="3030" y="1626"/>
                  </a:lnTo>
                  <a:lnTo>
                    <a:pt x="3030" y="1629"/>
                  </a:lnTo>
                  <a:lnTo>
                    <a:pt x="3030" y="1632"/>
                  </a:lnTo>
                  <a:lnTo>
                    <a:pt x="3030" y="1635"/>
                  </a:lnTo>
                  <a:lnTo>
                    <a:pt x="3021" y="1641"/>
                  </a:lnTo>
                  <a:lnTo>
                    <a:pt x="2990" y="1655"/>
                  </a:lnTo>
                  <a:lnTo>
                    <a:pt x="2945" y="1677"/>
                  </a:lnTo>
                  <a:lnTo>
                    <a:pt x="2902" y="1698"/>
                  </a:lnTo>
                  <a:lnTo>
                    <a:pt x="2885" y="1707"/>
                  </a:lnTo>
                  <a:lnTo>
                    <a:pt x="2879" y="1711"/>
                  </a:lnTo>
                  <a:lnTo>
                    <a:pt x="2875" y="1714"/>
                  </a:lnTo>
                  <a:lnTo>
                    <a:pt x="2870" y="1718"/>
                  </a:lnTo>
                  <a:lnTo>
                    <a:pt x="2866" y="1723"/>
                  </a:lnTo>
                  <a:lnTo>
                    <a:pt x="2864" y="1725"/>
                  </a:lnTo>
                  <a:lnTo>
                    <a:pt x="2863" y="1727"/>
                  </a:lnTo>
                  <a:lnTo>
                    <a:pt x="2862" y="1728"/>
                  </a:lnTo>
                  <a:lnTo>
                    <a:pt x="2862" y="1729"/>
                  </a:lnTo>
                  <a:lnTo>
                    <a:pt x="2861" y="1730"/>
                  </a:lnTo>
                  <a:lnTo>
                    <a:pt x="2861" y="1731"/>
                  </a:lnTo>
                  <a:lnTo>
                    <a:pt x="2859" y="1722"/>
                  </a:lnTo>
                  <a:lnTo>
                    <a:pt x="2857" y="1713"/>
                  </a:lnTo>
                  <a:lnTo>
                    <a:pt x="2854" y="1703"/>
                  </a:lnTo>
                  <a:lnTo>
                    <a:pt x="2850" y="1693"/>
                  </a:lnTo>
                  <a:lnTo>
                    <a:pt x="2846" y="1683"/>
                  </a:lnTo>
                  <a:lnTo>
                    <a:pt x="2840" y="1672"/>
                  </a:lnTo>
                  <a:lnTo>
                    <a:pt x="2832" y="1661"/>
                  </a:lnTo>
                  <a:lnTo>
                    <a:pt x="2824" y="1649"/>
                  </a:lnTo>
                  <a:lnTo>
                    <a:pt x="2813" y="1636"/>
                  </a:lnTo>
                  <a:lnTo>
                    <a:pt x="2801" y="1624"/>
                  </a:lnTo>
                  <a:lnTo>
                    <a:pt x="2776" y="1598"/>
                  </a:lnTo>
                  <a:lnTo>
                    <a:pt x="2754" y="1576"/>
                  </a:lnTo>
                  <a:lnTo>
                    <a:pt x="2744" y="1565"/>
                  </a:lnTo>
                  <a:lnTo>
                    <a:pt x="2734" y="1554"/>
                  </a:lnTo>
                  <a:lnTo>
                    <a:pt x="2725" y="1543"/>
                  </a:lnTo>
                  <a:lnTo>
                    <a:pt x="2718" y="1533"/>
                  </a:lnTo>
                  <a:lnTo>
                    <a:pt x="2715" y="1528"/>
                  </a:lnTo>
                  <a:lnTo>
                    <a:pt x="2713" y="1523"/>
                  </a:lnTo>
                  <a:lnTo>
                    <a:pt x="2712" y="1518"/>
                  </a:lnTo>
                  <a:lnTo>
                    <a:pt x="2711" y="1514"/>
                  </a:lnTo>
                  <a:lnTo>
                    <a:pt x="2711" y="1513"/>
                  </a:lnTo>
                  <a:lnTo>
                    <a:pt x="2710" y="1511"/>
                  </a:lnTo>
                  <a:lnTo>
                    <a:pt x="2709" y="1508"/>
                  </a:lnTo>
                  <a:lnTo>
                    <a:pt x="2708" y="1505"/>
                  </a:lnTo>
                  <a:lnTo>
                    <a:pt x="2708" y="1503"/>
                  </a:lnTo>
                  <a:lnTo>
                    <a:pt x="2708" y="1502"/>
                  </a:lnTo>
                  <a:lnTo>
                    <a:pt x="2717" y="1514"/>
                  </a:lnTo>
                  <a:lnTo>
                    <a:pt x="2725" y="1526"/>
                  </a:lnTo>
                  <a:lnTo>
                    <a:pt x="2733" y="1537"/>
                  </a:lnTo>
                  <a:lnTo>
                    <a:pt x="2742" y="1548"/>
                  </a:lnTo>
                  <a:lnTo>
                    <a:pt x="2742" y="1549"/>
                  </a:lnTo>
                  <a:lnTo>
                    <a:pt x="2742" y="1550"/>
                  </a:lnTo>
                  <a:lnTo>
                    <a:pt x="2742" y="1551"/>
                  </a:lnTo>
                  <a:lnTo>
                    <a:pt x="2742" y="1552"/>
                  </a:lnTo>
                  <a:lnTo>
                    <a:pt x="2743" y="1554"/>
                  </a:lnTo>
                  <a:lnTo>
                    <a:pt x="2744" y="1556"/>
                  </a:lnTo>
                  <a:lnTo>
                    <a:pt x="2744" y="1558"/>
                  </a:lnTo>
                  <a:lnTo>
                    <a:pt x="2746" y="1561"/>
                  </a:lnTo>
                  <a:lnTo>
                    <a:pt x="2748" y="1565"/>
                  </a:lnTo>
                  <a:lnTo>
                    <a:pt x="2752" y="1567"/>
                  </a:lnTo>
                  <a:lnTo>
                    <a:pt x="2756" y="1568"/>
                  </a:lnTo>
                  <a:lnTo>
                    <a:pt x="2758" y="1569"/>
                  </a:lnTo>
                  <a:lnTo>
                    <a:pt x="2760" y="1570"/>
                  </a:lnTo>
                  <a:lnTo>
                    <a:pt x="2762" y="1570"/>
                  </a:lnTo>
                  <a:lnTo>
                    <a:pt x="2764" y="1570"/>
                  </a:lnTo>
                  <a:lnTo>
                    <a:pt x="2765" y="1570"/>
                  </a:lnTo>
                  <a:lnTo>
                    <a:pt x="2771" y="1574"/>
                  </a:lnTo>
                  <a:lnTo>
                    <a:pt x="2772" y="1575"/>
                  </a:lnTo>
                  <a:lnTo>
                    <a:pt x="2773" y="1575"/>
                  </a:lnTo>
                  <a:lnTo>
                    <a:pt x="2773" y="1576"/>
                  </a:lnTo>
                  <a:lnTo>
                    <a:pt x="2774" y="1576"/>
                  </a:lnTo>
                  <a:lnTo>
                    <a:pt x="2775" y="1576"/>
                  </a:lnTo>
                  <a:lnTo>
                    <a:pt x="2776" y="1576"/>
                  </a:lnTo>
                  <a:lnTo>
                    <a:pt x="2786" y="1579"/>
                  </a:lnTo>
                  <a:lnTo>
                    <a:pt x="2796" y="1581"/>
                  </a:lnTo>
                  <a:lnTo>
                    <a:pt x="2804" y="1582"/>
                  </a:lnTo>
                  <a:lnTo>
                    <a:pt x="2812" y="1583"/>
                  </a:lnTo>
                  <a:lnTo>
                    <a:pt x="2819" y="1584"/>
                  </a:lnTo>
                  <a:lnTo>
                    <a:pt x="2825" y="1584"/>
                  </a:lnTo>
                  <a:lnTo>
                    <a:pt x="2832" y="1584"/>
                  </a:lnTo>
                  <a:lnTo>
                    <a:pt x="2833" y="1584"/>
                  </a:lnTo>
                  <a:lnTo>
                    <a:pt x="2834" y="1584"/>
                  </a:lnTo>
                  <a:lnTo>
                    <a:pt x="2838" y="1583"/>
                  </a:lnTo>
                  <a:lnTo>
                    <a:pt x="2841" y="1582"/>
                  </a:lnTo>
                  <a:lnTo>
                    <a:pt x="2842" y="1582"/>
                  </a:lnTo>
                  <a:lnTo>
                    <a:pt x="2843" y="1582"/>
                  </a:lnTo>
                  <a:lnTo>
                    <a:pt x="2844" y="1582"/>
                  </a:lnTo>
                  <a:lnTo>
                    <a:pt x="2906" y="1542"/>
                  </a:lnTo>
                  <a:lnTo>
                    <a:pt x="2914" y="1534"/>
                  </a:lnTo>
                  <a:lnTo>
                    <a:pt x="2915" y="1531"/>
                  </a:lnTo>
                  <a:lnTo>
                    <a:pt x="2918" y="1525"/>
                  </a:lnTo>
                  <a:lnTo>
                    <a:pt x="2919" y="1521"/>
                  </a:lnTo>
                  <a:lnTo>
                    <a:pt x="2920" y="1517"/>
                  </a:lnTo>
                  <a:lnTo>
                    <a:pt x="2921" y="1512"/>
                  </a:lnTo>
                  <a:lnTo>
                    <a:pt x="2922" y="1507"/>
                  </a:lnTo>
                  <a:lnTo>
                    <a:pt x="2922" y="1501"/>
                  </a:lnTo>
                  <a:lnTo>
                    <a:pt x="2922" y="1495"/>
                  </a:lnTo>
                  <a:lnTo>
                    <a:pt x="2922" y="1488"/>
                  </a:lnTo>
                  <a:lnTo>
                    <a:pt x="2920" y="1481"/>
                  </a:lnTo>
                  <a:lnTo>
                    <a:pt x="2919" y="1473"/>
                  </a:lnTo>
                  <a:lnTo>
                    <a:pt x="2916" y="1464"/>
                  </a:lnTo>
                  <a:lnTo>
                    <a:pt x="2913" y="1455"/>
                  </a:lnTo>
                  <a:lnTo>
                    <a:pt x="2909" y="1446"/>
                  </a:lnTo>
                  <a:lnTo>
                    <a:pt x="2906" y="1441"/>
                  </a:lnTo>
                  <a:lnTo>
                    <a:pt x="2903" y="1436"/>
                  </a:lnTo>
                  <a:lnTo>
                    <a:pt x="2899" y="1432"/>
                  </a:lnTo>
                  <a:lnTo>
                    <a:pt x="2895" y="1428"/>
                  </a:lnTo>
                  <a:lnTo>
                    <a:pt x="2887" y="1420"/>
                  </a:lnTo>
                  <a:lnTo>
                    <a:pt x="2879" y="1413"/>
                  </a:lnTo>
                  <a:lnTo>
                    <a:pt x="2870" y="1407"/>
                  </a:lnTo>
                  <a:lnTo>
                    <a:pt x="2861" y="1401"/>
                  </a:lnTo>
                  <a:lnTo>
                    <a:pt x="2844" y="1390"/>
                  </a:lnTo>
                  <a:lnTo>
                    <a:pt x="2823" y="1377"/>
                  </a:lnTo>
                  <a:lnTo>
                    <a:pt x="2818" y="1374"/>
                  </a:lnTo>
                  <a:lnTo>
                    <a:pt x="2816" y="1372"/>
                  </a:lnTo>
                  <a:lnTo>
                    <a:pt x="2814" y="1371"/>
                  </a:lnTo>
                  <a:lnTo>
                    <a:pt x="2813" y="1369"/>
                  </a:lnTo>
                  <a:lnTo>
                    <a:pt x="2811" y="1367"/>
                  </a:lnTo>
                  <a:lnTo>
                    <a:pt x="2810" y="1366"/>
                  </a:lnTo>
                  <a:lnTo>
                    <a:pt x="2810" y="1365"/>
                  </a:lnTo>
                  <a:lnTo>
                    <a:pt x="2810" y="1364"/>
                  </a:lnTo>
                  <a:lnTo>
                    <a:pt x="2808" y="1359"/>
                  </a:lnTo>
                  <a:lnTo>
                    <a:pt x="2807" y="1354"/>
                  </a:lnTo>
                  <a:lnTo>
                    <a:pt x="2806" y="1349"/>
                  </a:lnTo>
                  <a:lnTo>
                    <a:pt x="2806" y="1344"/>
                  </a:lnTo>
                  <a:lnTo>
                    <a:pt x="2806" y="1334"/>
                  </a:lnTo>
                  <a:lnTo>
                    <a:pt x="2806" y="1325"/>
                  </a:lnTo>
                  <a:lnTo>
                    <a:pt x="2807" y="1316"/>
                  </a:lnTo>
                  <a:lnTo>
                    <a:pt x="2808" y="1310"/>
                  </a:lnTo>
                  <a:lnTo>
                    <a:pt x="2809" y="1305"/>
                  </a:lnTo>
                  <a:lnTo>
                    <a:pt x="2810" y="1303"/>
                  </a:lnTo>
                  <a:lnTo>
                    <a:pt x="2810" y="1302"/>
                  </a:lnTo>
                  <a:lnTo>
                    <a:pt x="2810" y="1294"/>
                  </a:lnTo>
                  <a:lnTo>
                    <a:pt x="2810" y="1293"/>
                  </a:lnTo>
                  <a:lnTo>
                    <a:pt x="2810" y="1292"/>
                  </a:lnTo>
                  <a:lnTo>
                    <a:pt x="2810" y="1291"/>
                  </a:lnTo>
                  <a:lnTo>
                    <a:pt x="2810" y="1290"/>
                  </a:lnTo>
                  <a:lnTo>
                    <a:pt x="2811" y="1289"/>
                  </a:lnTo>
                  <a:lnTo>
                    <a:pt x="2812" y="1288"/>
                  </a:lnTo>
                  <a:lnTo>
                    <a:pt x="2812" y="1287"/>
                  </a:lnTo>
                  <a:lnTo>
                    <a:pt x="2813" y="1286"/>
                  </a:lnTo>
                  <a:lnTo>
                    <a:pt x="2815" y="1284"/>
                  </a:lnTo>
                  <a:lnTo>
                    <a:pt x="2818" y="1282"/>
                  </a:lnTo>
                  <a:lnTo>
                    <a:pt x="2820" y="1282"/>
                  </a:lnTo>
                  <a:lnTo>
                    <a:pt x="2822" y="1282"/>
                  </a:lnTo>
                  <a:lnTo>
                    <a:pt x="2824" y="1282"/>
                  </a:lnTo>
                  <a:lnTo>
                    <a:pt x="2825" y="1282"/>
                  </a:lnTo>
                  <a:lnTo>
                    <a:pt x="2827" y="1281"/>
                  </a:lnTo>
                  <a:lnTo>
                    <a:pt x="2828" y="1281"/>
                  </a:lnTo>
                  <a:lnTo>
                    <a:pt x="2829" y="1281"/>
                  </a:lnTo>
                  <a:lnTo>
                    <a:pt x="2830" y="1280"/>
                  </a:lnTo>
                  <a:lnTo>
                    <a:pt x="2833" y="1280"/>
                  </a:lnTo>
                  <a:lnTo>
                    <a:pt x="2835" y="1280"/>
                  </a:lnTo>
                  <a:lnTo>
                    <a:pt x="2836" y="1280"/>
                  </a:lnTo>
                  <a:lnTo>
                    <a:pt x="2837" y="1281"/>
                  </a:lnTo>
                  <a:lnTo>
                    <a:pt x="2838" y="1281"/>
                  </a:lnTo>
                  <a:lnTo>
                    <a:pt x="2839" y="1281"/>
                  </a:lnTo>
                  <a:lnTo>
                    <a:pt x="2840" y="1281"/>
                  </a:lnTo>
                  <a:lnTo>
                    <a:pt x="2840" y="1282"/>
                  </a:lnTo>
                  <a:lnTo>
                    <a:pt x="2841" y="1282"/>
                  </a:lnTo>
                  <a:lnTo>
                    <a:pt x="2838" y="1305"/>
                  </a:lnTo>
                  <a:lnTo>
                    <a:pt x="2838" y="1316"/>
                  </a:lnTo>
                  <a:lnTo>
                    <a:pt x="2839" y="1322"/>
                  </a:lnTo>
                  <a:lnTo>
                    <a:pt x="2842" y="1329"/>
                  </a:lnTo>
                  <a:lnTo>
                    <a:pt x="2846" y="1337"/>
                  </a:lnTo>
                  <a:lnTo>
                    <a:pt x="2850" y="1346"/>
                  </a:lnTo>
                  <a:lnTo>
                    <a:pt x="2856" y="1356"/>
                  </a:lnTo>
                  <a:lnTo>
                    <a:pt x="2859" y="1360"/>
                  </a:lnTo>
                  <a:lnTo>
                    <a:pt x="2862" y="1364"/>
                  </a:lnTo>
                  <a:lnTo>
                    <a:pt x="2866" y="1368"/>
                  </a:lnTo>
                  <a:lnTo>
                    <a:pt x="2870" y="1372"/>
                  </a:lnTo>
                  <a:lnTo>
                    <a:pt x="2873" y="1375"/>
                  </a:lnTo>
                  <a:lnTo>
                    <a:pt x="2878" y="1378"/>
                  </a:lnTo>
                  <a:lnTo>
                    <a:pt x="2884" y="1382"/>
                  </a:lnTo>
                  <a:lnTo>
                    <a:pt x="2888" y="1384"/>
                  </a:lnTo>
                  <a:lnTo>
                    <a:pt x="2890" y="1385"/>
                  </a:lnTo>
                  <a:lnTo>
                    <a:pt x="2893" y="1385"/>
                  </a:lnTo>
                  <a:lnTo>
                    <a:pt x="2896" y="1386"/>
                  </a:lnTo>
                  <a:lnTo>
                    <a:pt x="2899" y="1387"/>
                  </a:lnTo>
                  <a:lnTo>
                    <a:pt x="2902" y="1387"/>
                  </a:lnTo>
                  <a:lnTo>
                    <a:pt x="2905" y="1387"/>
                  </a:lnTo>
                  <a:lnTo>
                    <a:pt x="2909" y="1387"/>
                  </a:lnTo>
                  <a:lnTo>
                    <a:pt x="2912" y="1386"/>
                  </a:lnTo>
                  <a:lnTo>
                    <a:pt x="2916" y="1386"/>
                  </a:lnTo>
                  <a:lnTo>
                    <a:pt x="2920" y="1384"/>
                  </a:lnTo>
                  <a:lnTo>
                    <a:pt x="2923" y="1382"/>
                  </a:lnTo>
                  <a:lnTo>
                    <a:pt x="2926" y="1380"/>
                  </a:lnTo>
                  <a:lnTo>
                    <a:pt x="2929" y="1378"/>
                  </a:lnTo>
                  <a:lnTo>
                    <a:pt x="2932" y="1376"/>
                  </a:lnTo>
                  <a:lnTo>
                    <a:pt x="2934" y="1373"/>
                  </a:lnTo>
                  <a:lnTo>
                    <a:pt x="2935" y="1370"/>
                  </a:lnTo>
                  <a:lnTo>
                    <a:pt x="2937" y="1367"/>
                  </a:lnTo>
                  <a:lnTo>
                    <a:pt x="2938" y="1364"/>
                  </a:lnTo>
                  <a:lnTo>
                    <a:pt x="2939" y="1361"/>
                  </a:lnTo>
                  <a:lnTo>
                    <a:pt x="2940" y="1358"/>
                  </a:lnTo>
                  <a:lnTo>
                    <a:pt x="2941" y="1352"/>
                  </a:lnTo>
                  <a:lnTo>
                    <a:pt x="2942" y="1347"/>
                  </a:lnTo>
                  <a:lnTo>
                    <a:pt x="2942" y="1342"/>
                  </a:lnTo>
                  <a:lnTo>
                    <a:pt x="2942" y="1338"/>
                  </a:lnTo>
                  <a:lnTo>
                    <a:pt x="2942" y="1335"/>
                  </a:lnTo>
                  <a:lnTo>
                    <a:pt x="2942" y="1332"/>
                  </a:lnTo>
                  <a:lnTo>
                    <a:pt x="2942" y="1328"/>
                  </a:lnTo>
                  <a:lnTo>
                    <a:pt x="2941" y="1325"/>
                  </a:lnTo>
                  <a:lnTo>
                    <a:pt x="2940" y="1322"/>
                  </a:lnTo>
                  <a:lnTo>
                    <a:pt x="2939" y="1320"/>
                  </a:lnTo>
                  <a:lnTo>
                    <a:pt x="2938" y="1317"/>
                  </a:lnTo>
                  <a:lnTo>
                    <a:pt x="2936" y="1314"/>
                  </a:lnTo>
                  <a:lnTo>
                    <a:pt x="2935" y="1312"/>
                  </a:lnTo>
                  <a:lnTo>
                    <a:pt x="2934" y="1310"/>
                  </a:lnTo>
                  <a:lnTo>
                    <a:pt x="2932" y="1308"/>
                  </a:lnTo>
                  <a:lnTo>
                    <a:pt x="2930" y="1306"/>
                  </a:lnTo>
                  <a:lnTo>
                    <a:pt x="2929" y="1305"/>
                  </a:lnTo>
                  <a:lnTo>
                    <a:pt x="2927" y="1303"/>
                  </a:lnTo>
                  <a:lnTo>
                    <a:pt x="2926" y="1302"/>
                  </a:lnTo>
                  <a:lnTo>
                    <a:pt x="2923" y="1299"/>
                  </a:lnTo>
                  <a:lnTo>
                    <a:pt x="2923" y="1298"/>
                  </a:lnTo>
                  <a:lnTo>
                    <a:pt x="2923" y="1297"/>
                  </a:lnTo>
                  <a:lnTo>
                    <a:pt x="2924" y="1297"/>
                  </a:lnTo>
                  <a:lnTo>
                    <a:pt x="2924" y="1296"/>
                  </a:lnTo>
                  <a:lnTo>
                    <a:pt x="2925" y="1296"/>
                  </a:lnTo>
                  <a:lnTo>
                    <a:pt x="2926" y="1296"/>
                  </a:lnTo>
                  <a:lnTo>
                    <a:pt x="2926" y="1295"/>
                  </a:lnTo>
                  <a:lnTo>
                    <a:pt x="2926" y="1294"/>
                  </a:lnTo>
                  <a:lnTo>
                    <a:pt x="2927" y="1294"/>
                  </a:lnTo>
                  <a:lnTo>
                    <a:pt x="2928" y="1294"/>
                  </a:lnTo>
                  <a:lnTo>
                    <a:pt x="2929" y="1294"/>
                  </a:lnTo>
                  <a:lnTo>
                    <a:pt x="2930" y="1294"/>
                  </a:lnTo>
                  <a:lnTo>
                    <a:pt x="2931" y="1293"/>
                  </a:lnTo>
                  <a:lnTo>
                    <a:pt x="2932" y="1293"/>
                  </a:lnTo>
                  <a:lnTo>
                    <a:pt x="2933" y="1292"/>
                  </a:lnTo>
                  <a:lnTo>
                    <a:pt x="2934" y="1292"/>
                  </a:lnTo>
                  <a:lnTo>
                    <a:pt x="2935" y="1291"/>
                  </a:lnTo>
                  <a:lnTo>
                    <a:pt x="2936" y="1291"/>
                  </a:lnTo>
                  <a:lnTo>
                    <a:pt x="2937" y="1291"/>
                  </a:lnTo>
                  <a:lnTo>
                    <a:pt x="2938" y="1290"/>
                  </a:lnTo>
                  <a:lnTo>
                    <a:pt x="2939" y="1289"/>
                  </a:lnTo>
                  <a:lnTo>
                    <a:pt x="2940" y="1288"/>
                  </a:lnTo>
                  <a:lnTo>
                    <a:pt x="2941" y="1288"/>
                  </a:lnTo>
                  <a:lnTo>
                    <a:pt x="2941" y="1287"/>
                  </a:lnTo>
                  <a:lnTo>
                    <a:pt x="2942" y="1286"/>
                  </a:lnTo>
                  <a:lnTo>
                    <a:pt x="2942" y="1285"/>
                  </a:lnTo>
                  <a:lnTo>
                    <a:pt x="2960" y="1277"/>
                  </a:lnTo>
                  <a:lnTo>
                    <a:pt x="2965" y="1276"/>
                  </a:lnTo>
                  <a:lnTo>
                    <a:pt x="2970" y="1274"/>
                  </a:lnTo>
                  <a:lnTo>
                    <a:pt x="2976" y="1272"/>
                  </a:lnTo>
                  <a:lnTo>
                    <a:pt x="2982" y="1271"/>
                  </a:lnTo>
                  <a:lnTo>
                    <a:pt x="2983" y="1272"/>
                  </a:lnTo>
                  <a:lnTo>
                    <a:pt x="2984" y="1272"/>
                  </a:lnTo>
                  <a:lnTo>
                    <a:pt x="2985" y="1272"/>
                  </a:lnTo>
                  <a:lnTo>
                    <a:pt x="2986" y="1272"/>
                  </a:lnTo>
                  <a:lnTo>
                    <a:pt x="2988" y="1272"/>
                  </a:lnTo>
                  <a:lnTo>
                    <a:pt x="2989" y="1272"/>
                  </a:lnTo>
                  <a:lnTo>
                    <a:pt x="2990" y="1272"/>
                  </a:lnTo>
                  <a:lnTo>
                    <a:pt x="2991" y="1272"/>
                  </a:lnTo>
                  <a:lnTo>
                    <a:pt x="2992" y="1271"/>
                  </a:lnTo>
                  <a:lnTo>
                    <a:pt x="2994" y="1270"/>
                  </a:lnTo>
                  <a:lnTo>
                    <a:pt x="2995" y="1270"/>
                  </a:lnTo>
                  <a:lnTo>
                    <a:pt x="2996" y="1269"/>
                  </a:lnTo>
                  <a:lnTo>
                    <a:pt x="2997" y="1268"/>
                  </a:lnTo>
                  <a:lnTo>
                    <a:pt x="2997" y="1267"/>
                  </a:lnTo>
                  <a:lnTo>
                    <a:pt x="2998" y="1266"/>
                  </a:lnTo>
                  <a:lnTo>
                    <a:pt x="2999" y="1265"/>
                  </a:lnTo>
                  <a:lnTo>
                    <a:pt x="3001" y="1265"/>
                  </a:lnTo>
                  <a:lnTo>
                    <a:pt x="3003" y="1265"/>
                  </a:lnTo>
                  <a:lnTo>
                    <a:pt x="3007" y="1264"/>
                  </a:lnTo>
                  <a:lnTo>
                    <a:pt x="3011" y="1263"/>
                  </a:lnTo>
                  <a:lnTo>
                    <a:pt x="3013" y="1263"/>
                  </a:lnTo>
                  <a:lnTo>
                    <a:pt x="3016" y="1263"/>
                  </a:lnTo>
                  <a:lnTo>
                    <a:pt x="3017" y="1264"/>
                  </a:lnTo>
                  <a:lnTo>
                    <a:pt x="3018" y="1264"/>
                  </a:lnTo>
                  <a:lnTo>
                    <a:pt x="3020" y="1265"/>
                  </a:lnTo>
                  <a:lnTo>
                    <a:pt x="3021" y="1266"/>
                  </a:lnTo>
                  <a:lnTo>
                    <a:pt x="3022" y="1266"/>
                  </a:lnTo>
                  <a:lnTo>
                    <a:pt x="3023" y="1267"/>
                  </a:lnTo>
                  <a:lnTo>
                    <a:pt x="3024" y="1268"/>
                  </a:lnTo>
                  <a:lnTo>
                    <a:pt x="3025" y="1269"/>
                  </a:lnTo>
                  <a:lnTo>
                    <a:pt x="3026" y="1269"/>
                  </a:lnTo>
                  <a:lnTo>
                    <a:pt x="3027" y="1269"/>
                  </a:lnTo>
                  <a:lnTo>
                    <a:pt x="3028" y="1269"/>
                  </a:lnTo>
                  <a:lnTo>
                    <a:pt x="3029" y="1269"/>
                  </a:lnTo>
                  <a:lnTo>
                    <a:pt x="3030" y="1269"/>
                  </a:lnTo>
                  <a:lnTo>
                    <a:pt x="3031" y="1269"/>
                  </a:lnTo>
                  <a:lnTo>
                    <a:pt x="3033" y="1269"/>
                  </a:lnTo>
                  <a:lnTo>
                    <a:pt x="3034" y="1269"/>
                  </a:lnTo>
                  <a:lnTo>
                    <a:pt x="3035" y="1268"/>
                  </a:lnTo>
                  <a:lnTo>
                    <a:pt x="3037" y="1267"/>
                  </a:lnTo>
                  <a:lnTo>
                    <a:pt x="3039" y="1266"/>
                  </a:lnTo>
                  <a:lnTo>
                    <a:pt x="3041" y="1265"/>
                  </a:lnTo>
                  <a:lnTo>
                    <a:pt x="3048" y="1267"/>
                  </a:lnTo>
                  <a:lnTo>
                    <a:pt x="3055" y="1268"/>
                  </a:lnTo>
                  <a:lnTo>
                    <a:pt x="3063" y="1268"/>
                  </a:lnTo>
                  <a:lnTo>
                    <a:pt x="3069" y="1267"/>
                  </a:lnTo>
                  <a:lnTo>
                    <a:pt x="3076" y="1266"/>
                  </a:lnTo>
                  <a:lnTo>
                    <a:pt x="3083" y="1263"/>
                  </a:lnTo>
                  <a:lnTo>
                    <a:pt x="3089" y="1259"/>
                  </a:lnTo>
                  <a:lnTo>
                    <a:pt x="3095" y="1255"/>
                  </a:lnTo>
                  <a:lnTo>
                    <a:pt x="3101" y="1250"/>
                  </a:lnTo>
                  <a:lnTo>
                    <a:pt x="3106" y="1245"/>
                  </a:lnTo>
                  <a:lnTo>
                    <a:pt x="3112" y="1239"/>
                  </a:lnTo>
                  <a:lnTo>
                    <a:pt x="3117" y="1233"/>
                  </a:lnTo>
                  <a:lnTo>
                    <a:pt x="3126" y="1220"/>
                  </a:lnTo>
                  <a:lnTo>
                    <a:pt x="3134" y="1206"/>
                  </a:lnTo>
                  <a:lnTo>
                    <a:pt x="3137" y="1202"/>
                  </a:lnTo>
                  <a:lnTo>
                    <a:pt x="3140" y="1197"/>
                  </a:lnTo>
                  <a:lnTo>
                    <a:pt x="3143" y="1191"/>
                  </a:lnTo>
                  <a:lnTo>
                    <a:pt x="3146" y="1185"/>
                  </a:lnTo>
                  <a:lnTo>
                    <a:pt x="3148" y="1178"/>
                  </a:lnTo>
                  <a:lnTo>
                    <a:pt x="3150" y="1171"/>
                  </a:lnTo>
                  <a:lnTo>
                    <a:pt x="3151" y="1163"/>
                  </a:lnTo>
                  <a:lnTo>
                    <a:pt x="3152" y="1155"/>
                  </a:lnTo>
                  <a:lnTo>
                    <a:pt x="3152" y="1147"/>
                  </a:lnTo>
                  <a:lnTo>
                    <a:pt x="3152" y="1138"/>
                  </a:lnTo>
                  <a:lnTo>
                    <a:pt x="3151" y="1129"/>
                  </a:lnTo>
                  <a:lnTo>
                    <a:pt x="3148" y="1120"/>
                  </a:lnTo>
                  <a:lnTo>
                    <a:pt x="3145" y="1111"/>
                  </a:lnTo>
                  <a:lnTo>
                    <a:pt x="3141" y="1101"/>
                  </a:lnTo>
                  <a:lnTo>
                    <a:pt x="3135" y="1092"/>
                  </a:lnTo>
                  <a:lnTo>
                    <a:pt x="3129" y="1082"/>
                  </a:lnTo>
                  <a:lnTo>
                    <a:pt x="3122" y="1074"/>
                  </a:lnTo>
                  <a:lnTo>
                    <a:pt x="3115" y="1066"/>
                  </a:lnTo>
                  <a:lnTo>
                    <a:pt x="3109" y="1059"/>
                  </a:lnTo>
                  <a:lnTo>
                    <a:pt x="3102" y="1052"/>
                  </a:lnTo>
                  <a:lnTo>
                    <a:pt x="3075" y="1028"/>
                  </a:lnTo>
                  <a:lnTo>
                    <a:pt x="3056" y="1012"/>
                  </a:lnTo>
                  <a:lnTo>
                    <a:pt x="3048" y="1003"/>
                  </a:lnTo>
                  <a:lnTo>
                    <a:pt x="3039" y="994"/>
                  </a:lnTo>
                  <a:lnTo>
                    <a:pt x="3031" y="985"/>
                  </a:lnTo>
                  <a:lnTo>
                    <a:pt x="3024" y="974"/>
                  </a:lnTo>
                  <a:lnTo>
                    <a:pt x="3016" y="962"/>
                  </a:lnTo>
                  <a:lnTo>
                    <a:pt x="3010" y="949"/>
                  </a:lnTo>
                  <a:lnTo>
                    <a:pt x="3001" y="929"/>
                  </a:lnTo>
                  <a:lnTo>
                    <a:pt x="2998" y="921"/>
                  </a:lnTo>
                  <a:lnTo>
                    <a:pt x="2996" y="914"/>
                  </a:lnTo>
                  <a:lnTo>
                    <a:pt x="2994" y="907"/>
                  </a:lnTo>
                  <a:lnTo>
                    <a:pt x="2994" y="901"/>
                  </a:lnTo>
                  <a:lnTo>
                    <a:pt x="2993" y="896"/>
                  </a:lnTo>
                  <a:lnTo>
                    <a:pt x="2994" y="892"/>
                  </a:lnTo>
                  <a:lnTo>
                    <a:pt x="2994" y="888"/>
                  </a:lnTo>
                  <a:lnTo>
                    <a:pt x="2995" y="885"/>
                  </a:lnTo>
                  <a:lnTo>
                    <a:pt x="2997" y="882"/>
                  </a:lnTo>
                  <a:lnTo>
                    <a:pt x="2999" y="879"/>
                  </a:lnTo>
                  <a:lnTo>
                    <a:pt x="3000" y="877"/>
                  </a:lnTo>
                  <a:lnTo>
                    <a:pt x="3003" y="875"/>
                  </a:lnTo>
                  <a:lnTo>
                    <a:pt x="3007" y="870"/>
                  </a:lnTo>
                  <a:lnTo>
                    <a:pt x="3008" y="869"/>
                  </a:lnTo>
                  <a:lnTo>
                    <a:pt x="3009" y="869"/>
                  </a:lnTo>
                  <a:lnTo>
                    <a:pt x="3011" y="868"/>
                  </a:lnTo>
                  <a:lnTo>
                    <a:pt x="3012" y="868"/>
                  </a:lnTo>
                  <a:lnTo>
                    <a:pt x="3014" y="868"/>
                  </a:lnTo>
                  <a:lnTo>
                    <a:pt x="3015" y="868"/>
                  </a:lnTo>
                  <a:lnTo>
                    <a:pt x="3017" y="868"/>
                  </a:lnTo>
                  <a:lnTo>
                    <a:pt x="3019" y="869"/>
                  </a:lnTo>
                  <a:lnTo>
                    <a:pt x="3022" y="870"/>
                  </a:lnTo>
                  <a:lnTo>
                    <a:pt x="3026" y="871"/>
                  </a:lnTo>
                  <a:lnTo>
                    <a:pt x="3033" y="873"/>
                  </a:lnTo>
                  <a:lnTo>
                    <a:pt x="3070" y="908"/>
                  </a:lnTo>
                  <a:lnTo>
                    <a:pt x="3121" y="954"/>
                  </a:lnTo>
                  <a:lnTo>
                    <a:pt x="3147" y="976"/>
                  </a:lnTo>
                  <a:lnTo>
                    <a:pt x="3172" y="995"/>
                  </a:lnTo>
                  <a:lnTo>
                    <a:pt x="3194" y="1009"/>
                  </a:lnTo>
                  <a:lnTo>
                    <a:pt x="3203" y="1014"/>
                  </a:lnTo>
                  <a:lnTo>
                    <a:pt x="3211" y="1017"/>
                  </a:lnTo>
                  <a:lnTo>
                    <a:pt x="3212" y="1018"/>
                  </a:lnTo>
                  <a:lnTo>
                    <a:pt x="3213" y="1018"/>
                  </a:lnTo>
                  <a:lnTo>
                    <a:pt x="3215" y="1019"/>
                  </a:lnTo>
                  <a:lnTo>
                    <a:pt x="3217" y="1020"/>
                  </a:lnTo>
                  <a:lnTo>
                    <a:pt x="3219" y="1020"/>
                  </a:lnTo>
                  <a:lnTo>
                    <a:pt x="3223" y="1021"/>
                  </a:lnTo>
                  <a:lnTo>
                    <a:pt x="3225" y="1022"/>
                  </a:lnTo>
                  <a:lnTo>
                    <a:pt x="3228" y="1023"/>
                  </a:lnTo>
                  <a:lnTo>
                    <a:pt x="3240" y="1027"/>
                  </a:lnTo>
                  <a:lnTo>
                    <a:pt x="3246" y="1028"/>
                  </a:lnTo>
                  <a:lnTo>
                    <a:pt x="3249" y="1029"/>
                  </a:lnTo>
                  <a:lnTo>
                    <a:pt x="3252" y="1029"/>
                  </a:lnTo>
                  <a:lnTo>
                    <a:pt x="3255" y="1029"/>
                  </a:lnTo>
                  <a:lnTo>
                    <a:pt x="3259" y="1029"/>
                  </a:lnTo>
                  <a:lnTo>
                    <a:pt x="3262" y="1029"/>
                  </a:lnTo>
                  <a:lnTo>
                    <a:pt x="3265" y="1029"/>
                  </a:lnTo>
                  <a:lnTo>
                    <a:pt x="3268" y="1028"/>
                  </a:lnTo>
                  <a:lnTo>
                    <a:pt x="3271" y="1027"/>
                  </a:lnTo>
                  <a:lnTo>
                    <a:pt x="3274" y="1025"/>
                  </a:lnTo>
                  <a:lnTo>
                    <a:pt x="3278" y="1023"/>
                  </a:lnTo>
                  <a:lnTo>
                    <a:pt x="3281" y="1021"/>
                  </a:lnTo>
                  <a:lnTo>
                    <a:pt x="3283" y="1018"/>
                  </a:lnTo>
                  <a:lnTo>
                    <a:pt x="3285" y="1016"/>
                  </a:lnTo>
                  <a:lnTo>
                    <a:pt x="3287" y="1013"/>
                  </a:lnTo>
                  <a:lnTo>
                    <a:pt x="3288" y="1010"/>
                  </a:lnTo>
                  <a:lnTo>
                    <a:pt x="3290" y="1007"/>
                  </a:lnTo>
                  <a:lnTo>
                    <a:pt x="3290" y="1004"/>
                  </a:lnTo>
                  <a:lnTo>
                    <a:pt x="3291" y="1001"/>
                  </a:lnTo>
                  <a:lnTo>
                    <a:pt x="3291" y="998"/>
                  </a:lnTo>
                  <a:lnTo>
                    <a:pt x="3292" y="995"/>
                  </a:lnTo>
                  <a:lnTo>
                    <a:pt x="3292" y="989"/>
                  </a:lnTo>
                  <a:lnTo>
                    <a:pt x="3292" y="980"/>
                  </a:lnTo>
                  <a:lnTo>
                    <a:pt x="3291" y="973"/>
                  </a:lnTo>
                  <a:lnTo>
                    <a:pt x="3290" y="965"/>
                  </a:lnTo>
                  <a:lnTo>
                    <a:pt x="3288" y="959"/>
                  </a:lnTo>
                  <a:lnTo>
                    <a:pt x="3286" y="953"/>
                  </a:lnTo>
                  <a:lnTo>
                    <a:pt x="3283" y="947"/>
                  </a:lnTo>
                  <a:lnTo>
                    <a:pt x="3280" y="942"/>
                  </a:lnTo>
                  <a:lnTo>
                    <a:pt x="3277" y="937"/>
                  </a:lnTo>
                  <a:lnTo>
                    <a:pt x="3273" y="933"/>
                  </a:lnTo>
                  <a:lnTo>
                    <a:pt x="3270" y="929"/>
                  </a:lnTo>
                  <a:lnTo>
                    <a:pt x="3266" y="925"/>
                  </a:lnTo>
                  <a:lnTo>
                    <a:pt x="3262" y="922"/>
                  </a:lnTo>
                  <a:lnTo>
                    <a:pt x="3258" y="920"/>
                  </a:lnTo>
                  <a:lnTo>
                    <a:pt x="3254" y="918"/>
                  </a:lnTo>
                  <a:lnTo>
                    <a:pt x="3251" y="916"/>
                  </a:lnTo>
                  <a:lnTo>
                    <a:pt x="3247" y="914"/>
                  </a:lnTo>
                  <a:lnTo>
                    <a:pt x="3244" y="913"/>
                  </a:lnTo>
                  <a:lnTo>
                    <a:pt x="3238" y="912"/>
                  </a:lnTo>
                  <a:lnTo>
                    <a:pt x="3231" y="910"/>
                  </a:lnTo>
                  <a:lnTo>
                    <a:pt x="3224" y="907"/>
                  </a:lnTo>
                  <a:lnTo>
                    <a:pt x="3217" y="904"/>
                  </a:lnTo>
                  <a:lnTo>
                    <a:pt x="3209" y="900"/>
                  </a:lnTo>
                  <a:lnTo>
                    <a:pt x="3202" y="896"/>
                  </a:lnTo>
                  <a:lnTo>
                    <a:pt x="3194" y="892"/>
                  </a:lnTo>
                  <a:lnTo>
                    <a:pt x="3188" y="887"/>
                  </a:lnTo>
                  <a:lnTo>
                    <a:pt x="3186" y="884"/>
                  </a:lnTo>
                  <a:lnTo>
                    <a:pt x="3185" y="882"/>
                  </a:lnTo>
                  <a:lnTo>
                    <a:pt x="3184" y="880"/>
                  </a:lnTo>
                  <a:lnTo>
                    <a:pt x="3183" y="879"/>
                  </a:lnTo>
                  <a:lnTo>
                    <a:pt x="3182" y="878"/>
                  </a:lnTo>
                  <a:lnTo>
                    <a:pt x="3181" y="877"/>
                  </a:lnTo>
                  <a:lnTo>
                    <a:pt x="3180" y="876"/>
                  </a:lnTo>
                  <a:lnTo>
                    <a:pt x="3179" y="875"/>
                  </a:lnTo>
                  <a:lnTo>
                    <a:pt x="3178" y="874"/>
                  </a:lnTo>
                  <a:lnTo>
                    <a:pt x="3177" y="873"/>
                  </a:lnTo>
                  <a:lnTo>
                    <a:pt x="3175" y="872"/>
                  </a:lnTo>
                  <a:lnTo>
                    <a:pt x="3174" y="871"/>
                  </a:lnTo>
                  <a:lnTo>
                    <a:pt x="3172" y="871"/>
                  </a:lnTo>
                  <a:lnTo>
                    <a:pt x="3171" y="870"/>
                  </a:lnTo>
                  <a:lnTo>
                    <a:pt x="3171" y="868"/>
                  </a:lnTo>
                  <a:lnTo>
                    <a:pt x="3166" y="855"/>
                  </a:lnTo>
                  <a:lnTo>
                    <a:pt x="3163" y="844"/>
                  </a:lnTo>
                  <a:lnTo>
                    <a:pt x="3162" y="839"/>
                  </a:lnTo>
                  <a:lnTo>
                    <a:pt x="3162" y="835"/>
                  </a:lnTo>
                  <a:lnTo>
                    <a:pt x="3161" y="832"/>
                  </a:lnTo>
                  <a:lnTo>
                    <a:pt x="3161" y="829"/>
                  </a:lnTo>
                  <a:lnTo>
                    <a:pt x="3162" y="826"/>
                  </a:lnTo>
                  <a:lnTo>
                    <a:pt x="3162" y="824"/>
                  </a:lnTo>
                  <a:lnTo>
                    <a:pt x="3163" y="821"/>
                  </a:lnTo>
                  <a:lnTo>
                    <a:pt x="3164" y="819"/>
                  </a:lnTo>
                  <a:lnTo>
                    <a:pt x="3165" y="817"/>
                  </a:lnTo>
                  <a:lnTo>
                    <a:pt x="3167" y="815"/>
                  </a:lnTo>
                  <a:lnTo>
                    <a:pt x="3171" y="811"/>
                  </a:lnTo>
                  <a:lnTo>
                    <a:pt x="3172" y="811"/>
                  </a:lnTo>
                  <a:lnTo>
                    <a:pt x="3173" y="810"/>
                  </a:lnTo>
                  <a:lnTo>
                    <a:pt x="3175" y="810"/>
                  </a:lnTo>
                  <a:lnTo>
                    <a:pt x="3177" y="810"/>
                  </a:lnTo>
                  <a:lnTo>
                    <a:pt x="3179" y="811"/>
                  </a:lnTo>
                  <a:lnTo>
                    <a:pt x="3181" y="811"/>
                  </a:lnTo>
                  <a:lnTo>
                    <a:pt x="3185" y="812"/>
                  </a:lnTo>
                  <a:lnTo>
                    <a:pt x="3190" y="813"/>
                  </a:lnTo>
                  <a:lnTo>
                    <a:pt x="3194" y="815"/>
                  </a:lnTo>
                  <a:lnTo>
                    <a:pt x="3202" y="817"/>
                  </a:lnTo>
                  <a:lnTo>
                    <a:pt x="3211" y="820"/>
                  </a:lnTo>
                  <a:lnTo>
                    <a:pt x="3221" y="823"/>
                  </a:lnTo>
                  <a:lnTo>
                    <a:pt x="3231" y="825"/>
                  </a:lnTo>
                  <a:lnTo>
                    <a:pt x="3236" y="826"/>
                  </a:lnTo>
                  <a:lnTo>
                    <a:pt x="3242" y="826"/>
                  </a:lnTo>
                  <a:lnTo>
                    <a:pt x="3247" y="826"/>
                  </a:lnTo>
                  <a:lnTo>
                    <a:pt x="3252" y="826"/>
                  </a:lnTo>
                  <a:lnTo>
                    <a:pt x="3257" y="825"/>
                  </a:lnTo>
                  <a:lnTo>
                    <a:pt x="3262" y="824"/>
                  </a:lnTo>
                  <a:lnTo>
                    <a:pt x="3267" y="823"/>
                  </a:lnTo>
                  <a:lnTo>
                    <a:pt x="3272" y="820"/>
                  </a:lnTo>
                  <a:lnTo>
                    <a:pt x="3276" y="818"/>
                  </a:lnTo>
                  <a:lnTo>
                    <a:pt x="3281" y="814"/>
                  </a:lnTo>
                  <a:lnTo>
                    <a:pt x="3283" y="812"/>
                  </a:lnTo>
                  <a:lnTo>
                    <a:pt x="3286" y="810"/>
                  </a:lnTo>
                  <a:lnTo>
                    <a:pt x="3288" y="807"/>
                  </a:lnTo>
                  <a:lnTo>
                    <a:pt x="3290" y="804"/>
                  </a:lnTo>
                  <a:lnTo>
                    <a:pt x="3292" y="801"/>
                  </a:lnTo>
                  <a:lnTo>
                    <a:pt x="3294" y="797"/>
                  </a:lnTo>
                  <a:lnTo>
                    <a:pt x="3298" y="790"/>
                  </a:lnTo>
                  <a:lnTo>
                    <a:pt x="3301" y="781"/>
                  </a:lnTo>
                  <a:lnTo>
                    <a:pt x="3303" y="772"/>
                  </a:lnTo>
                  <a:lnTo>
                    <a:pt x="3305" y="762"/>
                  </a:lnTo>
                  <a:lnTo>
                    <a:pt x="3307" y="752"/>
                  </a:lnTo>
                  <a:lnTo>
                    <a:pt x="3307" y="751"/>
                  </a:lnTo>
                  <a:lnTo>
                    <a:pt x="3307" y="750"/>
                  </a:lnTo>
                  <a:lnTo>
                    <a:pt x="3307" y="749"/>
                  </a:lnTo>
                  <a:lnTo>
                    <a:pt x="3308" y="748"/>
                  </a:lnTo>
                  <a:lnTo>
                    <a:pt x="3308" y="747"/>
                  </a:lnTo>
                  <a:lnTo>
                    <a:pt x="3308" y="745"/>
                  </a:lnTo>
                  <a:lnTo>
                    <a:pt x="3309" y="744"/>
                  </a:lnTo>
                  <a:lnTo>
                    <a:pt x="3309" y="743"/>
                  </a:lnTo>
                  <a:lnTo>
                    <a:pt x="3309" y="742"/>
                  </a:lnTo>
                  <a:lnTo>
                    <a:pt x="3309" y="741"/>
                  </a:lnTo>
                  <a:lnTo>
                    <a:pt x="3308" y="740"/>
                  </a:lnTo>
                  <a:lnTo>
                    <a:pt x="3308" y="739"/>
                  </a:lnTo>
                  <a:lnTo>
                    <a:pt x="3308" y="737"/>
                  </a:lnTo>
                  <a:lnTo>
                    <a:pt x="3307" y="736"/>
                  </a:lnTo>
                  <a:lnTo>
                    <a:pt x="3307" y="735"/>
                  </a:lnTo>
                  <a:lnTo>
                    <a:pt x="3306" y="719"/>
                  </a:lnTo>
                  <a:lnTo>
                    <a:pt x="3305" y="705"/>
                  </a:lnTo>
                  <a:lnTo>
                    <a:pt x="3304" y="695"/>
                  </a:lnTo>
                  <a:lnTo>
                    <a:pt x="3304" y="692"/>
                  </a:lnTo>
                  <a:lnTo>
                    <a:pt x="3304" y="690"/>
                  </a:lnTo>
                  <a:lnTo>
                    <a:pt x="3304" y="691"/>
                  </a:lnTo>
                  <a:lnTo>
                    <a:pt x="3305" y="691"/>
                  </a:lnTo>
                  <a:lnTo>
                    <a:pt x="3306" y="692"/>
                  </a:lnTo>
                  <a:lnTo>
                    <a:pt x="3307" y="692"/>
                  </a:lnTo>
                  <a:lnTo>
                    <a:pt x="3308" y="692"/>
                  </a:lnTo>
                  <a:lnTo>
                    <a:pt x="3308" y="693"/>
                  </a:lnTo>
                  <a:lnTo>
                    <a:pt x="3309" y="693"/>
                  </a:lnTo>
                  <a:lnTo>
                    <a:pt x="3311" y="693"/>
                  </a:lnTo>
                  <a:lnTo>
                    <a:pt x="3312" y="693"/>
                  </a:lnTo>
                  <a:lnTo>
                    <a:pt x="3315" y="693"/>
                  </a:lnTo>
                  <a:lnTo>
                    <a:pt x="3320" y="693"/>
                  </a:lnTo>
                  <a:lnTo>
                    <a:pt x="3325" y="693"/>
                  </a:lnTo>
                  <a:lnTo>
                    <a:pt x="3327" y="692"/>
                  </a:lnTo>
                  <a:lnTo>
                    <a:pt x="3329" y="692"/>
                  </a:lnTo>
                  <a:lnTo>
                    <a:pt x="3331" y="691"/>
                  </a:lnTo>
                  <a:lnTo>
                    <a:pt x="3333" y="690"/>
                  </a:lnTo>
                  <a:lnTo>
                    <a:pt x="3335" y="689"/>
                  </a:lnTo>
                  <a:lnTo>
                    <a:pt x="3337" y="688"/>
                  </a:lnTo>
                  <a:lnTo>
                    <a:pt x="3339" y="687"/>
                  </a:lnTo>
                  <a:lnTo>
                    <a:pt x="3340" y="686"/>
                  </a:lnTo>
                  <a:lnTo>
                    <a:pt x="3342" y="684"/>
                  </a:lnTo>
                  <a:lnTo>
                    <a:pt x="3343" y="682"/>
                  </a:lnTo>
                  <a:lnTo>
                    <a:pt x="3344" y="680"/>
                  </a:lnTo>
                  <a:lnTo>
                    <a:pt x="3346" y="678"/>
                  </a:lnTo>
                  <a:lnTo>
                    <a:pt x="3348" y="676"/>
                  </a:lnTo>
                  <a:lnTo>
                    <a:pt x="3350" y="673"/>
                  </a:lnTo>
                  <a:lnTo>
                    <a:pt x="3352" y="670"/>
                  </a:lnTo>
                  <a:lnTo>
                    <a:pt x="3353" y="667"/>
                  </a:lnTo>
                  <a:lnTo>
                    <a:pt x="3354" y="664"/>
                  </a:lnTo>
                  <a:lnTo>
                    <a:pt x="3355" y="661"/>
                  </a:lnTo>
                  <a:lnTo>
                    <a:pt x="3356" y="659"/>
                  </a:lnTo>
                  <a:lnTo>
                    <a:pt x="3356" y="656"/>
                  </a:lnTo>
                  <a:lnTo>
                    <a:pt x="3357" y="651"/>
                  </a:lnTo>
                  <a:lnTo>
                    <a:pt x="3357" y="647"/>
                  </a:lnTo>
                  <a:lnTo>
                    <a:pt x="3357" y="642"/>
                  </a:lnTo>
                  <a:lnTo>
                    <a:pt x="3357" y="641"/>
                  </a:lnTo>
                  <a:lnTo>
                    <a:pt x="3357" y="640"/>
                  </a:lnTo>
                  <a:lnTo>
                    <a:pt x="3356" y="639"/>
                  </a:lnTo>
                  <a:lnTo>
                    <a:pt x="3356" y="638"/>
                  </a:lnTo>
                  <a:lnTo>
                    <a:pt x="3355" y="637"/>
                  </a:lnTo>
                  <a:lnTo>
                    <a:pt x="3355" y="636"/>
                  </a:lnTo>
                  <a:lnTo>
                    <a:pt x="3354" y="636"/>
                  </a:lnTo>
                  <a:lnTo>
                    <a:pt x="3353" y="634"/>
                  </a:lnTo>
                  <a:lnTo>
                    <a:pt x="3352" y="630"/>
                  </a:lnTo>
                  <a:lnTo>
                    <a:pt x="3347" y="620"/>
                  </a:lnTo>
                  <a:lnTo>
                    <a:pt x="3340" y="607"/>
                  </a:lnTo>
                  <a:lnTo>
                    <a:pt x="3331" y="592"/>
                  </a:lnTo>
                  <a:lnTo>
                    <a:pt x="3326" y="584"/>
                  </a:lnTo>
                  <a:lnTo>
                    <a:pt x="3320" y="576"/>
                  </a:lnTo>
                  <a:lnTo>
                    <a:pt x="3313" y="568"/>
                  </a:lnTo>
                  <a:lnTo>
                    <a:pt x="3306" y="561"/>
                  </a:lnTo>
                  <a:lnTo>
                    <a:pt x="3299" y="555"/>
                  </a:lnTo>
                  <a:lnTo>
                    <a:pt x="3290" y="549"/>
                  </a:lnTo>
                  <a:lnTo>
                    <a:pt x="3282" y="544"/>
                  </a:lnTo>
                  <a:lnTo>
                    <a:pt x="3273" y="540"/>
                  </a:lnTo>
                  <a:lnTo>
                    <a:pt x="3265" y="539"/>
                  </a:lnTo>
                  <a:lnTo>
                    <a:pt x="3257" y="537"/>
                  </a:lnTo>
                  <a:lnTo>
                    <a:pt x="3239" y="535"/>
                  </a:lnTo>
                  <a:lnTo>
                    <a:pt x="3199" y="532"/>
                  </a:lnTo>
                  <a:lnTo>
                    <a:pt x="3174" y="532"/>
                  </a:lnTo>
                  <a:lnTo>
                    <a:pt x="3161" y="531"/>
                  </a:lnTo>
                  <a:lnTo>
                    <a:pt x="3149" y="529"/>
                  </a:lnTo>
                  <a:lnTo>
                    <a:pt x="3137" y="527"/>
                  </a:lnTo>
                  <a:lnTo>
                    <a:pt x="3127" y="525"/>
                  </a:lnTo>
                  <a:lnTo>
                    <a:pt x="3122" y="524"/>
                  </a:lnTo>
                  <a:lnTo>
                    <a:pt x="3118" y="522"/>
                  </a:lnTo>
                  <a:lnTo>
                    <a:pt x="3115" y="520"/>
                  </a:lnTo>
                  <a:lnTo>
                    <a:pt x="3112" y="518"/>
                  </a:lnTo>
                  <a:lnTo>
                    <a:pt x="3108" y="515"/>
                  </a:lnTo>
                  <a:lnTo>
                    <a:pt x="3105" y="512"/>
                  </a:lnTo>
                  <a:lnTo>
                    <a:pt x="3102" y="509"/>
                  </a:lnTo>
                  <a:lnTo>
                    <a:pt x="3101" y="506"/>
                  </a:lnTo>
                  <a:lnTo>
                    <a:pt x="3099" y="504"/>
                  </a:lnTo>
                  <a:lnTo>
                    <a:pt x="3098" y="503"/>
                  </a:lnTo>
                  <a:lnTo>
                    <a:pt x="3098" y="502"/>
                  </a:lnTo>
                  <a:lnTo>
                    <a:pt x="3098" y="501"/>
                  </a:lnTo>
                  <a:lnTo>
                    <a:pt x="3098" y="498"/>
                  </a:lnTo>
                  <a:lnTo>
                    <a:pt x="3100" y="492"/>
                  </a:lnTo>
                  <a:lnTo>
                    <a:pt x="3103" y="484"/>
                  </a:lnTo>
                  <a:lnTo>
                    <a:pt x="3107" y="477"/>
                  </a:lnTo>
                  <a:lnTo>
                    <a:pt x="3111" y="470"/>
                  </a:lnTo>
                  <a:lnTo>
                    <a:pt x="3116" y="463"/>
                  </a:lnTo>
                  <a:lnTo>
                    <a:pt x="3121" y="457"/>
                  </a:lnTo>
                  <a:lnTo>
                    <a:pt x="3123" y="454"/>
                  </a:lnTo>
                  <a:lnTo>
                    <a:pt x="3126" y="451"/>
                  </a:lnTo>
                  <a:lnTo>
                    <a:pt x="3129" y="449"/>
                  </a:lnTo>
                  <a:lnTo>
                    <a:pt x="3132" y="447"/>
                  </a:lnTo>
                  <a:lnTo>
                    <a:pt x="3132" y="449"/>
                  </a:lnTo>
                  <a:lnTo>
                    <a:pt x="3133" y="451"/>
                  </a:lnTo>
                  <a:lnTo>
                    <a:pt x="3133" y="452"/>
                  </a:lnTo>
                  <a:lnTo>
                    <a:pt x="3134" y="454"/>
                  </a:lnTo>
                  <a:lnTo>
                    <a:pt x="3136" y="457"/>
                  </a:lnTo>
                  <a:lnTo>
                    <a:pt x="3137" y="460"/>
                  </a:lnTo>
                  <a:lnTo>
                    <a:pt x="3140" y="463"/>
                  </a:lnTo>
                  <a:lnTo>
                    <a:pt x="3142" y="465"/>
                  </a:lnTo>
                  <a:lnTo>
                    <a:pt x="3145" y="468"/>
                  </a:lnTo>
                  <a:lnTo>
                    <a:pt x="3148" y="470"/>
                  </a:lnTo>
                  <a:lnTo>
                    <a:pt x="3151" y="473"/>
                  </a:lnTo>
                  <a:lnTo>
                    <a:pt x="3154" y="475"/>
                  </a:lnTo>
                  <a:lnTo>
                    <a:pt x="3158" y="477"/>
                  </a:lnTo>
                  <a:lnTo>
                    <a:pt x="3162" y="479"/>
                  </a:lnTo>
                  <a:lnTo>
                    <a:pt x="3166" y="480"/>
                  </a:lnTo>
                  <a:lnTo>
                    <a:pt x="3170" y="482"/>
                  </a:lnTo>
                  <a:lnTo>
                    <a:pt x="3179" y="484"/>
                  </a:lnTo>
                  <a:lnTo>
                    <a:pt x="3188" y="486"/>
                  </a:lnTo>
                  <a:lnTo>
                    <a:pt x="3198" y="487"/>
                  </a:lnTo>
                  <a:lnTo>
                    <a:pt x="3208" y="487"/>
                  </a:lnTo>
                  <a:lnTo>
                    <a:pt x="3219" y="487"/>
                  </a:lnTo>
                  <a:lnTo>
                    <a:pt x="3246" y="487"/>
                  </a:lnTo>
                  <a:lnTo>
                    <a:pt x="3262" y="488"/>
                  </a:lnTo>
                  <a:lnTo>
                    <a:pt x="3278" y="489"/>
                  </a:lnTo>
                  <a:lnTo>
                    <a:pt x="3286" y="490"/>
                  </a:lnTo>
                  <a:lnTo>
                    <a:pt x="3295" y="490"/>
                  </a:lnTo>
                  <a:lnTo>
                    <a:pt x="3303" y="489"/>
                  </a:lnTo>
                  <a:lnTo>
                    <a:pt x="3311" y="487"/>
                  </a:lnTo>
                  <a:lnTo>
                    <a:pt x="3320" y="485"/>
                  </a:lnTo>
                  <a:lnTo>
                    <a:pt x="3328" y="481"/>
                  </a:lnTo>
                  <a:lnTo>
                    <a:pt x="3336" y="477"/>
                  </a:lnTo>
                  <a:lnTo>
                    <a:pt x="3344" y="472"/>
                  </a:lnTo>
                  <a:lnTo>
                    <a:pt x="3360" y="461"/>
                  </a:lnTo>
                  <a:lnTo>
                    <a:pt x="3375" y="449"/>
                  </a:lnTo>
                  <a:lnTo>
                    <a:pt x="3402" y="424"/>
                  </a:lnTo>
                  <a:lnTo>
                    <a:pt x="3405" y="422"/>
                  </a:lnTo>
                  <a:lnTo>
                    <a:pt x="3408" y="422"/>
                  </a:lnTo>
                  <a:lnTo>
                    <a:pt x="3417" y="422"/>
                  </a:lnTo>
                  <a:lnTo>
                    <a:pt x="3405" y="439"/>
                  </a:lnTo>
                  <a:lnTo>
                    <a:pt x="3404" y="439"/>
                  </a:lnTo>
                  <a:lnTo>
                    <a:pt x="3404" y="440"/>
                  </a:lnTo>
                  <a:lnTo>
                    <a:pt x="3403" y="441"/>
                  </a:lnTo>
                  <a:lnTo>
                    <a:pt x="3402" y="443"/>
                  </a:lnTo>
                  <a:lnTo>
                    <a:pt x="3400" y="446"/>
                  </a:lnTo>
                  <a:lnTo>
                    <a:pt x="3399" y="449"/>
                  </a:lnTo>
                  <a:lnTo>
                    <a:pt x="3397" y="453"/>
                  </a:lnTo>
                  <a:lnTo>
                    <a:pt x="3396" y="457"/>
                  </a:lnTo>
                  <a:lnTo>
                    <a:pt x="3395" y="462"/>
                  </a:lnTo>
                  <a:lnTo>
                    <a:pt x="3394" y="467"/>
                  </a:lnTo>
                  <a:lnTo>
                    <a:pt x="3393" y="473"/>
                  </a:lnTo>
                  <a:lnTo>
                    <a:pt x="3393" y="479"/>
                  </a:lnTo>
                  <a:lnTo>
                    <a:pt x="3393" y="485"/>
                  </a:lnTo>
                  <a:lnTo>
                    <a:pt x="3394" y="492"/>
                  </a:lnTo>
                  <a:lnTo>
                    <a:pt x="3395" y="500"/>
                  </a:lnTo>
                  <a:lnTo>
                    <a:pt x="3397" y="507"/>
                  </a:lnTo>
                  <a:lnTo>
                    <a:pt x="3400" y="515"/>
                  </a:lnTo>
                  <a:lnTo>
                    <a:pt x="3400" y="517"/>
                  </a:lnTo>
                  <a:lnTo>
                    <a:pt x="3401" y="518"/>
                  </a:lnTo>
                  <a:lnTo>
                    <a:pt x="3402" y="520"/>
                  </a:lnTo>
                  <a:lnTo>
                    <a:pt x="3402" y="521"/>
                  </a:lnTo>
                  <a:lnTo>
                    <a:pt x="3405" y="525"/>
                  </a:lnTo>
                  <a:lnTo>
                    <a:pt x="3407" y="528"/>
                  </a:lnTo>
                  <a:lnTo>
                    <a:pt x="3422" y="546"/>
                  </a:lnTo>
                  <a:lnTo>
                    <a:pt x="3423" y="547"/>
                  </a:lnTo>
                  <a:lnTo>
                    <a:pt x="3423" y="548"/>
                  </a:lnTo>
                  <a:lnTo>
                    <a:pt x="3425" y="550"/>
                  </a:lnTo>
                  <a:lnTo>
                    <a:pt x="3426" y="551"/>
                  </a:lnTo>
                  <a:lnTo>
                    <a:pt x="3427" y="551"/>
                  </a:lnTo>
                  <a:lnTo>
                    <a:pt x="3428" y="551"/>
                  </a:lnTo>
                  <a:lnTo>
                    <a:pt x="3436" y="560"/>
                  </a:lnTo>
                  <a:lnTo>
                    <a:pt x="3445" y="569"/>
                  </a:lnTo>
                  <a:lnTo>
                    <a:pt x="3450" y="573"/>
                  </a:lnTo>
                  <a:lnTo>
                    <a:pt x="3455" y="577"/>
                  </a:lnTo>
                  <a:lnTo>
                    <a:pt x="3461" y="581"/>
                  </a:lnTo>
                  <a:lnTo>
                    <a:pt x="3467" y="585"/>
                  </a:lnTo>
                  <a:lnTo>
                    <a:pt x="3469" y="587"/>
                  </a:lnTo>
                  <a:lnTo>
                    <a:pt x="3470" y="589"/>
                  </a:lnTo>
                  <a:lnTo>
                    <a:pt x="3472" y="590"/>
                  </a:lnTo>
                  <a:lnTo>
                    <a:pt x="3473" y="591"/>
                  </a:lnTo>
                  <a:lnTo>
                    <a:pt x="3475" y="592"/>
                  </a:lnTo>
                  <a:lnTo>
                    <a:pt x="3477" y="593"/>
                  </a:lnTo>
                  <a:lnTo>
                    <a:pt x="3479" y="594"/>
                  </a:lnTo>
                  <a:lnTo>
                    <a:pt x="3518" y="624"/>
                  </a:lnTo>
                  <a:lnTo>
                    <a:pt x="3532" y="635"/>
                  </a:lnTo>
                  <a:lnTo>
                    <a:pt x="3537" y="639"/>
                  </a:lnTo>
                  <a:lnTo>
                    <a:pt x="3541" y="642"/>
                  </a:lnTo>
                  <a:lnTo>
                    <a:pt x="3542" y="643"/>
                  </a:lnTo>
                  <a:lnTo>
                    <a:pt x="3544" y="644"/>
                  </a:lnTo>
                  <a:lnTo>
                    <a:pt x="3545" y="645"/>
                  </a:lnTo>
                  <a:lnTo>
                    <a:pt x="3547" y="645"/>
                  </a:lnTo>
                  <a:lnTo>
                    <a:pt x="3548" y="646"/>
                  </a:lnTo>
                  <a:lnTo>
                    <a:pt x="3550" y="646"/>
                  </a:lnTo>
                  <a:lnTo>
                    <a:pt x="3552" y="646"/>
                  </a:lnTo>
                  <a:lnTo>
                    <a:pt x="3553" y="646"/>
                  </a:lnTo>
                  <a:lnTo>
                    <a:pt x="3556" y="646"/>
                  </a:lnTo>
                  <a:lnTo>
                    <a:pt x="3560" y="646"/>
                  </a:lnTo>
                  <a:lnTo>
                    <a:pt x="3563" y="646"/>
                  </a:lnTo>
                  <a:lnTo>
                    <a:pt x="3566" y="645"/>
                  </a:lnTo>
                  <a:lnTo>
                    <a:pt x="3611" y="625"/>
                  </a:lnTo>
                  <a:lnTo>
                    <a:pt x="3613" y="624"/>
                  </a:lnTo>
                  <a:lnTo>
                    <a:pt x="3615" y="622"/>
                  </a:lnTo>
                  <a:lnTo>
                    <a:pt x="3617" y="621"/>
                  </a:lnTo>
                  <a:lnTo>
                    <a:pt x="3619" y="619"/>
                  </a:lnTo>
                  <a:lnTo>
                    <a:pt x="3621" y="617"/>
                  </a:lnTo>
                  <a:lnTo>
                    <a:pt x="3622" y="615"/>
                  </a:lnTo>
                  <a:lnTo>
                    <a:pt x="3623" y="614"/>
                  </a:lnTo>
                  <a:lnTo>
                    <a:pt x="3624" y="613"/>
                  </a:lnTo>
                  <a:lnTo>
                    <a:pt x="3624" y="612"/>
                  </a:lnTo>
                  <a:lnTo>
                    <a:pt x="3625" y="611"/>
                  </a:lnTo>
                  <a:lnTo>
                    <a:pt x="3629" y="575"/>
                  </a:lnTo>
                  <a:lnTo>
                    <a:pt x="3628" y="568"/>
                  </a:lnTo>
                  <a:lnTo>
                    <a:pt x="3628" y="560"/>
                  </a:lnTo>
                  <a:lnTo>
                    <a:pt x="3626" y="552"/>
                  </a:lnTo>
                  <a:lnTo>
                    <a:pt x="3624" y="544"/>
                  </a:lnTo>
                  <a:lnTo>
                    <a:pt x="3621" y="536"/>
                  </a:lnTo>
                  <a:lnTo>
                    <a:pt x="3617" y="528"/>
                  </a:lnTo>
                  <a:lnTo>
                    <a:pt x="3612" y="520"/>
                  </a:lnTo>
                  <a:lnTo>
                    <a:pt x="3606" y="512"/>
                  </a:lnTo>
                  <a:lnTo>
                    <a:pt x="3601" y="507"/>
                  </a:lnTo>
                  <a:lnTo>
                    <a:pt x="3596" y="503"/>
                  </a:lnTo>
                  <a:lnTo>
                    <a:pt x="3590" y="498"/>
                  </a:lnTo>
                  <a:lnTo>
                    <a:pt x="3585" y="494"/>
                  </a:lnTo>
                  <a:lnTo>
                    <a:pt x="3561" y="478"/>
                  </a:lnTo>
                  <a:lnTo>
                    <a:pt x="3547" y="470"/>
                  </a:lnTo>
                  <a:lnTo>
                    <a:pt x="3541" y="467"/>
                  </a:lnTo>
                  <a:lnTo>
                    <a:pt x="3535" y="463"/>
                  </a:lnTo>
                  <a:lnTo>
                    <a:pt x="3531" y="460"/>
                  </a:lnTo>
                  <a:lnTo>
                    <a:pt x="3527" y="456"/>
                  </a:lnTo>
                  <a:lnTo>
                    <a:pt x="3523" y="453"/>
                  </a:lnTo>
                  <a:lnTo>
                    <a:pt x="3522" y="452"/>
                  </a:lnTo>
                  <a:lnTo>
                    <a:pt x="3521" y="450"/>
                  </a:lnTo>
                  <a:lnTo>
                    <a:pt x="3522" y="450"/>
                  </a:lnTo>
                  <a:lnTo>
                    <a:pt x="3523" y="450"/>
                  </a:lnTo>
                  <a:lnTo>
                    <a:pt x="3524" y="450"/>
                  </a:lnTo>
                  <a:lnTo>
                    <a:pt x="3525" y="450"/>
                  </a:lnTo>
                  <a:lnTo>
                    <a:pt x="3528" y="449"/>
                  </a:lnTo>
                  <a:lnTo>
                    <a:pt x="3531" y="448"/>
                  </a:lnTo>
                  <a:lnTo>
                    <a:pt x="3533" y="447"/>
                  </a:lnTo>
                  <a:lnTo>
                    <a:pt x="3536" y="445"/>
                  </a:lnTo>
                  <a:lnTo>
                    <a:pt x="3538" y="443"/>
                  </a:lnTo>
                  <a:lnTo>
                    <a:pt x="3540" y="442"/>
                  </a:lnTo>
                  <a:lnTo>
                    <a:pt x="3541" y="441"/>
                  </a:lnTo>
                  <a:lnTo>
                    <a:pt x="3544" y="442"/>
                  </a:lnTo>
                  <a:lnTo>
                    <a:pt x="3547" y="443"/>
                  </a:lnTo>
                  <a:lnTo>
                    <a:pt x="3551" y="444"/>
                  </a:lnTo>
                  <a:lnTo>
                    <a:pt x="3555" y="445"/>
                  </a:lnTo>
                  <a:lnTo>
                    <a:pt x="3558" y="446"/>
                  </a:lnTo>
                  <a:lnTo>
                    <a:pt x="3562" y="447"/>
                  </a:lnTo>
                  <a:lnTo>
                    <a:pt x="3566" y="447"/>
                  </a:lnTo>
                  <a:lnTo>
                    <a:pt x="3569" y="447"/>
                  </a:lnTo>
                  <a:lnTo>
                    <a:pt x="3590" y="453"/>
                  </a:lnTo>
                  <a:lnTo>
                    <a:pt x="3599" y="455"/>
                  </a:lnTo>
                  <a:lnTo>
                    <a:pt x="3604" y="455"/>
                  </a:lnTo>
                  <a:lnTo>
                    <a:pt x="3608" y="456"/>
                  </a:lnTo>
                  <a:lnTo>
                    <a:pt x="3612" y="456"/>
                  </a:lnTo>
                  <a:lnTo>
                    <a:pt x="3616" y="456"/>
                  </a:lnTo>
                  <a:lnTo>
                    <a:pt x="3620" y="455"/>
                  </a:lnTo>
                  <a:lnTo>
                    <a:pt x="3623" y="454"/>
                  </a:lnTo>
                  <a:lnTo>
                    <a:pt x="3627" y="453"/>
                  </a:lnTo>
                  <a:lnTo>
                    <a:pt x="3630" y="452"/>
                  </a:lnTo>
                  <a:lnTo>
                    <a:pt x="3633" y="450"/>
                  </a:lnTo>
                  <a:lnTo>
                    <a:pt x="3637" y="447"/>
                  </a:lnTo>
                  <a:lnTo>
                    <a:pt x="3641" y="442"/>
                  </a:lnTo>
                  <a:lnTo>
                    <a:pt x="3644" y="438"/>
                  </a:lnTo>
                  <a:lnTo>
                    <a:pt x="3647" y="435"/>
                  </a:lnTo>
                  <a:lnTo>
                    <a:pt x="3648" y="433"/>
                  </a:lnTo>
                  <a:lnTo>
                    <a:pt x="3649" y="431"/>
                  </a:lnTo>
                  <a:lnTo>
                    <a:pt x="3650" y="428"/>
                  </a:lnTo>
                  <a:lnTo>
                    <a:pt x="3650" y="426"/>
                  </a:lnTo>
                  <a:lnTo>
                    <a:pt x="3651" y="424"/>
                  </a:lnTo>
                  <a:lnTo>
                    <a:pt x="3651" y="421"/>
                  </a:lnTo>
                  <a:lnTo>
                    <a:pt x="3651" y="419"/>
                  </a:lnTo>
                  <a:lnTo>
                    <a:pt x="3651" y="416"/>
                  </a:lnTo>
                  <a:lnTo>
                    <a:pt x="3656" y="417"/>
                  </a:lnTo>
                  <a:lnTo>
                    <a:pt x="3662" y="418"/>
                  </a:lnTo>
                  <a:lnTo>
                    <a:pt x="3668" y="419"/>
                  </a:lnTo>
                  <a:lnTo>
                    <a:pt x="3675" y="419"/>
                  </a:lnTo>
                  <a:lnTo>
                    <a:pt x="3678" y="419"/>
                  </a:lnTo>
                  <a:lnTo>
                    <a:pt x="3681" y="418"/>
                  </a:lnTo>
                  <a:lnTo>
                    <a:pt x="3684" y="418"/>
                  </a:lnTo>
                  <a:lnTo>
                    <a:pt x="3687" y="417"/>
                  </a:lnTo>
                  <a:lnTo>
                    <a:pt x="3690" y="415"/>
                  </a:lnTo>
                  <a:lnTo>
                    <a:pt x="3693" y="414"/>
                  </a:lnTo>
                  <a:lnTo>
                    <a:pt x="3696" y="412"/>
                  </a:lnTo>
                  <a:lnTo>
                    <a:pt x="3699" y="410"/>
                  </a:lnTo>
                  <a:lnTo>
                    <a:pt x="3700" y="410"/>
                  </a:lnTo>
                  <a:lnTo>
                    <a:pt x="3701" y="409"/>
                  </a:lnTo>
                  <a:lnTo>
                    <a:pt x="3702" y="408"/>
                  </a:lnTo>
                  <a:lnTo>
                    <a:pt x="3703" y="407"/>
                  </a:lnTo>
                  <a:lnTo>
                    <a:pt x="3704" y="406"/>
                  </a:lnTo>
                  <a:lnTo>
                    <a:pt x="3705" y="404"/>
                  </a:lnTo>
                  <a:lnTo>
                    <a:pt x="3706" y="402"/>
                  </a:lnTo>
                  <a:lnTo>
                    <a:pt x="3707" y="400"/>
                  </a:lnTo>
                  <a:lnTo>
                    <a:pt x="3708" y="398"/>
                  </a:lnTo>
                  <a:lnTo>
                    <a:pt x="3709" y="396"/>
                  </a:lnTo>
                  <a:lnTo>
                    <a:pt x="3709" y="394"/>
                  </a:lnTo>
                  <a:lnTo>
                    <a:pt x="3710" y="391"/>
                  </a:lnTo>
                  <a:lnTo>
                    <a:pt x="3710" y="388"/>
                  </a:lnTo>
                  <a:lnTo>
                    <a:pt x="3710" y="385"/>
                  </a:lnTo>
                  <a:lnTo>
                    <a:pt x="3710" y="382"/>
                  </a:lnTo>
                  <a:lnTo>
                    <a:pt x="3710" y="379"/>
                  </a:lnTo>
                  <a:lnTo>
                    <a:pt x="3710" y="377"/>
                  </a:lnTo>
                  <a:lnTo>
                    <a:pt x="3709" y="374"/>
                  </a:lnTo>
                  <a:lnTo>
                    <a:pt x="3709" y="372"/>
                  </a:lnTo>
                  <a:lnTo>
                    <a:pt x="3709" y="369"/>
                  </a:lnTo>
                  <a:lnTo>
                    <a:pt x="3708" y="367"/>
                  </a:lnTo>
                  <a:lnTo>
                    <a:pt x="3707" y="365"/>
                  </a:lnTo>
                  <a:lnTo>
                    <a:pt x="3706" y="362"/>
                  </a:lnTo>
                  <a:lnTo>
                    <a:pt x="3705" y="360"/>
                  </a:lnTo>
                  <a:lnTo>
                    <a:pt x="3704" y="358"/>
                  </a:lnTo>
                  <a:lnTo>
                    <a:pt x="3703" y="356"/>
                  </a:lnTo>
                  <a:lnTo>
                    <a:pt x="3701" y="354"/>
                  </a:lnTo>
                  <a:lnTo>
                    <a:pt x="3700" y="352"/>
                  </a:lnTo>
                  <a:lnTo>
                    <a:pt x="3697" y="349"/>
                  </a:lnTo>
                  <a:lnTo>
                    <a:pt x="3693" y="345"/>
                  </a:lnTo>
                  <a:lnTo>
                    <a:pt x="3699" y="348"/>
                  </a:lnTo>
                  <a:lnTo>
                    <a:pt x="3706" y="350"/>
                  </a:lnTo>
                  <a:lnTo>
                    <a:pt x="3709" y="352"/>
                  </a:lnTo>
                  <a:lnTo>
                    <a:pt x="3712" y="353"/>
                  </a:lnTo>
                  <a:lnTo>
                    <a:pt x="3715" y="355"/>
                  </a:lnTo>
                  <a:lnTo>
                    <a:pt x="3719" y="357"/>
                  </a:lnTo>
                  <a:lnTo>
                    <a:pt x="3725" y="359"/>
                  </a:lnTo>
                  <a:lnTo>
                    <a:pt x="3730" y="362"/>
                  </a:lnTo>
                  <a:lnTo>
                    <a:pt x="3742" y="367"/>
                  </a:lnTo>
                  <a:lnTo>
                    <a:pt x="3753" y="371"/>
                  </a:lnTo>
                  <a:lnTo>
                    <a:pt x="3758" y="373"/>
                  </a:lnTo>
                  <a:lnTo>
                    <a:pt x="3764" y="374"/>
                  </a:lnTo>
                  <a:lnTo>
                    <a:pt x="3769" y="375"/>
                  </a:lnTo>
                  <a:lnTo>
                    <a:pt x="3774" y="376"/>
                  </a:lnTo>
                  <a:lnTo>
                    <a:pt x="3778" y="376"/>
                  </a:lnTo>
                  <a:lnTo>
                    <a:pt x="3782" y="376"/>
                  </a:lnTo>
                  <a:lnTo>
                    <a:pt x="3786" y="376"/>
                  </a:lnTo>
                  <a:lnTo>
                    <a:pt x="3790" y="375"/>
                  </a:lnTo>
                  <a:lnTo>
                    <a:pt x="3793" y="374"/>
                  </a:lnTo>
                  <a:lnTo>
                    <a:pt x="3796" y="374"/>
                  </a:lnTo>
                  <a:lnTo>
                    <a:pt x="3799" y="373"/>
                  </a:lnTo>
                  <a:lnTo>
                    <a:pt x="3801" y="371"/>
                  </a:lnTo>
                  <a:lnTo>
                    <a:pt x="3804" y="370"/>
                  </a:lnTo>
                  <a:lnTo>
                    <a:pt x="3806" y="369"/>
                  </a:lnTo>
                  <a:lnTo>
                    <a:pt x="3807" y="367"/>
                  </a:lnTo>
                  <a:lnTo>
                    <a:pt x="3809" y="366"/>
                  </a:lnTo>
                  <a:lnTo>
                    <a:pt x="3810" y="364"/>
                  </a:lnTo>
                  <a:lnTo>
                    <a:pt x="3812" y="362"/>
                  </a:lnTo>
                  <a:lnTo>
                    <a:pt x="3814" y="360"/>
                  </a:lnTo>
                  <a:lnTo>
                    <a:pt x="3815" y="357"/>
                  </a:lnTo>
                  <a:lnTo>
                    <a:pt x="3816" y="354"/>
                  </a:lnTo>
                  <a:lnTo>
                    <a:pt x="3817" y="351"/>
                  </a:lnTo>
                  <a:lnTo>
                    <a:pt x="3818" y="348"/>
                  </a:lnTo>
                  <a:lnTo>
                    <a:pt x="3819" y="346"/>
                  </a:lnTo>
                  <a:lnTo>
                    <a:pt x="3819" y="343"/>
                  </a:lnTo>
                  <a:lnTo>
                    <a:pt x="3819" y="340"/>
                  </a:lnTo>
                  <a:lnTo>
                    <a:pt x="3819" y="337"/>
                  </a:lnTo>
                  <a:lnTo>
                    <a:pt x="3819" y="335"/>
                  </a:lnTo>
                  <a:lnTo>
                    <a:pt x="3818" y="332"/>
                  </a:lnTo>
                  <a:lnTo>
                    <a:pt x="3817" y="329"/>
                  </a:lnTo>
                  <a:lnTo>
                    <a:pt x="3817" y="327"/>
                  </a:lnTo>
                  <a:lnTo>
                    <a:pt x="3816" y="325"/>
                  </a:lnTo>
                  <a:lnTo>
                    <a:pt x="3815" y="322"/>
                  </a:lnTo>
                  <a:lnTo>
                    <a:pt x="3814" y="320"/>
                  </a:lnTo>
                  <a:lnTo>
                    <a:pt x="3813" y="318"/>
                  </a:lnTo>
                  <a:lnTo>
                    <a:pt x="3812" y="316"/>
                  </a:lnTo>
                  <a:lnTo>
                    <a:pt x="3811" y="315"/>
                  </a:lnTo>
                  <a:lnTo>
                    <a:pt x="3810" y="314"/>
                  </a:lnTo>
                  <a:lnTo>
                    <a:pt x="3809" y="312"/>
                  </a:lnTo>
                  <a:lnTo>
                    <a:pt x="3808" y="311"/>
                  </a:lnTo>
                  <a:lnTo>
                    <a:pt x="3806" y="309"/>
                  </a:lnTo>
                  <a:lnTo>
                    <a:pt x="3804" y="308"/>
                  </a:lnTo>
                  <a:lnTo>
                    <a:pt x="3802" y="306"/>
                  </a:lnTo>
                  <a:lnTo>
                    <a:pt x="3792" y="300"/>
                  </a:lnTo>
                  <a:lnTo>
                    <a:pt x="3776" y="291"/>
                  </a:lnTo>
                  <a:lnTo>
                    <a:pt x="3756" y="279"/>
                  </a:lnTo>
                  <a:lnTo>
                    <a:pt x="3730" y="267"/>
                  </a:lnTo>
                  <a:lnTo>
                    <a:pt x="3700" y="253"/>
                  </a:lnTo>
                  <a:lnTo>
                    <a:pt x="3666" y="238"/>
                  </a:lnTo>
                  <a:lnTo>
                    <a:pt x="3628" y="224"/>
                  </a:lnTo>
                  <a:lnTo>
                    <a:pt x="3623" y="223"/>
                  </a:lnTo>
                  <a:lnTo>
                    <a:pt x="3618" y="221"/>
                  </a:lnTo>
                  <a:lnTo>
                    <a:pt x="3607" y="216"/>
                  </a:lnTo>
                  <a:lnTo>
                    <a:pt x="3580" y="204"/>
                  </a:lnTo>
                  <a:lnTo>
                    <a:pt x="3521" y="180"/>
                  </a:lnTo>
                  <a:lnTo>
                    <a:pt x="3449" y="154"/>
                  </a:lnTo>
                  <a:lnTo>
                    <a:pt x="3410" y="142"/>
                  </a:lnTo>
                  <a:lnTo>
                    <a:pt x="3369" y="132"/>
                  </a:lnTo>
                  <a:lnTo>
                    <a:pt x="3328" y="124"/>
                  </a:lnTo>
                  <a:lnTo>
                    <a:pt x="3287" y="120"/>
                  </a:lnTo>
                  <a:lnTo>
                    <a:pt x="3266" y="120"/>
                  </a:lnTo>
                  <a:lnTo>
                    <a:pt x="3246" y="121"/>
                  </a:lnTo>
                  <a:lnTo>
                    <a:pt x="3226" y="123"/>
                  </a:lnTo>
                  <a:lnTo>
                    <a:pt x="3207" y="126"/>
                  </a:lnTo>
                  <a:lnTo>
                    <a:pt x="3189" y="130"/>
                  </a:lnTo>
                  <a:lnTo>
                    <a:pt x="3171" y="135"/>
                  </a:lnTo>
                  <a:lnTo>
                    <a:pt x="3137" y="145"/>
                  </a:lnTo>
                  <a:lnTo>
                    <a:pt x="3131" y="147"/>
                  </a:lnTo>
                  <a:lnTo>
                    <a:pt x="3126" y="149"/>
                  </a:lnTo>
                  <a:lnTo>
                    <a:pt x="3121" y="151"/>
                  </a:lnTo>
                  <a:lnTo>
                    <a:pt x="3116" y="152"/>
                  </a:lnTo>
                  <a:lnTo>
                    <a:pt x="3105" y="155"/>
                  </a:lnTo>
                  <a:lnTo>
                    <a:pt x="3095" y="156"/>
                  </a:lnTo>
                  <a:lnTo>
                    <a:pt x="3080" y="160"/>
                  </a:lnTo>
                  <a:lnTo>
                    <a:pt x="3066" y="163"/>
                  </a:lnTo>
                  <a:lnTo>
                    <a:pt x="3053" y="165"/>
                  </a:lnTo>
                  <a:lnTo>
                    <a:pt x="3040" y="167"/>
                  </a:lnTo>
                  <a:lnTo>
                    <a:pt x="3029" y="168"/>
                  </a:lnTo>
                  <a:lnTo>
                    <a:pt x="3019" y="168"/>
                  </a:lnTo>
                  <a:lnTo>
                    <a:pt x="3002" y="168"/>
                  </a:lnTo>
                  <a:lnTo>
                    <a:pt x="3001" y="168"/>
                  </a:lnTo>
                  <a:lnTo>
                    <a:pt x="3000" y="168"/>
                  </a:lnTo>
                  <a:lnTo>
                    <a:pt x="2999" y="168"/>
                  </a:lnTo>
                  <a:lnTo>
                    <a:pt x="2997" y="167"/>
                  </a:lnTo>
                  <a:lnTo>
                    <a:pt x="2996" y="166"/>
                  </a:lnTo>
                  <a:lnTo>
                    <a:pt x="2994" y="165"/>
                  </a:lnTo>
                  <a:lnTo>
                    <a:pt x="2992" y="164"/>
                  </a:lnTo>
                  <a:lnTo>
                    <a:pt x="2991" y="163"/>
                  </a:lnTo>
                  <a:lnTo>
                    <a:pt x="2990" y="163"/>
                  </a:lnTo>
                  <a:lnTo>
                    <a:pt x="2990" y="162"/>
                  </a:lnTo>
                  <a:lnTo>
                    <a:pt x="2977" y="154"/>
                  </a:lnTo>
                  <a:lnTo>
                    <a:pt x="2966" y="147"/>
                  </a:lnTo>
                  <a:lnTo>
                    <a:pt x="2957" y="141"/>
                  </a:lnTo>
                  <a:lnTo>
                    <a:pt x="2949" y="137"/>
                  </a:lnTo>
                  <a:lnTo>
                    <a:pt x="2942" y="134"/>
                  </a:lnTo>
                  <a:lnTo>
                    <a:pt x="2936" y="133"/>
                  </a:lnTo>
                  <a:lnTo>
                    <a:pt x="2934" y="132"/>
                  </a:lnTo>
                  <a:lnTo>
                    <a:pt x="2931" y="132"/>
                  </a:lnTo>
                  <a:lnTo>
                    <a:pt x="2929" y="131"/>
                  </a:lnTo>
                  <a:lnTo>
                    <a:pt x="2928" y="131"/>
                  </a:lnTo>
                  <a:lnTo>
                    <a:pt x="2844" y="114"/>
                  </a:lnTo>
                  <a:lnTo>
                    <a:pt x="2843" y="114"/>
                  </a:lnTo>
                  <a:lnTo>
                    <a:pt x="2841" y="114"/>
                  </a:lnTo>
                  <a:lnTo>
                    <a:pt x="2840" y="114"/>
                  </a:lnTo>
                  <a:lnTo>
                    <a:pt x="2839" y="114"/>
                  </a:lnTo>
                  <a:lnTo>
                    <a:pt x="2839" y="113"/>
                  </a:lnTo>
                  <a:lnTo>
                    <a:pt x="2838" y="113"/>
                  </a:lnTo>
                  <a:lnTo>
                    <a:pt x="2838" y="112"/>
                  </a:lnTo>
                  <a:lnTo>
                    <a:pt x="2838" y="111"/>
                  </a:lnTo>
                  <a:lnTo>
                    <a:pt x="2833" y="109"/>
                  </a:lnTo>
                  <a:lnTo>
                    <a:pt x="2826" y="107"/>
                  </a:lnTo>
                  <a:lnTo>
                    <a:pt x="2818" y="104"/>
                  </a:lnTo>
                  <a:lnTo>
                    <a:pt x="2808" y="102"/>
                  </a:lnTo>
                  <a:lnTo>
                    <a:pt x="2797" y="101"/>
                  </a:lnTo>
                  <a:lnTo>
                    <a:pt x="2791" y="101"/>
                  </a:lnTo>
                  <a:lnTo>
                    <a:pt x="2784" y="101"/>
                  </a:lnTo>
                  <a:lnTo>
                    <a:pt x="2777" y="102"/>
                  </a:lnTo>
                  <a:lnTo>
                    <a:pt x="2769" y="103"/>
                  </a:lnTo>
                  <a:lnTo>
                    <a:pt x="2753" y="106"/>
                  </a:lnTo>
                  <a:lnTo>
                    <a:pt x="2746" y="108"/>
                  </a:lnTo>
                  <a:lnTo>
                    <a:pt x="2739" y="111"/>
                  </a:lnTo>
                  <a:lnTo>
                    <a:pt x="2734" y="113"/>
                  </a:lnTo>
                  <a:lnTo>
                    <a:pt x="2728" y="116"/>
                  </a:lnTo>
                  <a:lnTo>
                    <a:pt x="2724" y="119"/>
                  </a:lnTo>
                  <a:lnTo>
                    <a:pt x="2719" y="122"/>
                  </a:lnTo>
                  <a:lnTo>
                    <a:pt x="2715" y="126"/>
                  </a:lnTo>
                  <a:lnTo>
                    <a:pt x="2712" y="129"/>
                  </a:lnTo>
                  <a:lnTo>
                    <a:pt x="2709" y="132"/>
                  </a:lnTo>
                  <a:lnTo>
                    <a:pt x="2706" y="136"/>
                  </a:lnTo>
                  <a:lnTo>
                    <a:pt x="2701" y="143"/>
                  </a:lnTo>
                  <a:lnTo>
                    <a:pt x="2697" y="150"/>
                  </a:lnTo>
                  <a:lnTo>
                    <a:pt x="2694" y="156"/>
                  </a:lnTo>
                  <a:lnTo>
                    <a:pt x="2690" y="163"/>
                  </a:lnTo>
                  <a:lnTo>
                    <a:pt x="2689" y="165"/>
                  </a:lnTo>
                  <a:lnTo>
                    <a:pt x="2688" y="167"/>
                  </a:lnTo>
                  <a:lnTo>
                    <a:pt x="2687" y="168"/>
                  </a:lnTo>
                  <a:lnTo>
                    <a:pt x="2686" y="169"/>
                  </a:lnTo>
                  <a:lnTo>
                    <a:pt x="2684" y="170"/>
                  </a:lnTo>
                  <a:lnTo>
                    <a:pt x="2683" y="171"/>
                  </a:lnTo>
                  <a:lnTo>
                    <a:pt x="2678" y="165"/>
                  </a:lnTo>
                  <a:lnTo>
                    <a:pt x="2671" y="156"/>
                  </a:lnTo>
                  <a:lnTo>
                    <a:pt x="2662" y="147"/>
                  </a:lnTo>
                  <a:lnTo>
                    <a:pt x="2651" y="136"/>
                  </a:lnTo>
                  <a:lnTo>
                    <a:pt x="2639" y="126"/>
                  </a:lnTo>
                  <a:lnTo>
                    <a:pt x="2624" y="116"/>
                  </a:lnTo>
                  <a:lnTo>
                    <a:pt x="2616" y="112"/>
                  </a:lnTo>
                  <a:lnTo>
                    <a:pt x="2608" y="108"/>
                  </a:lnTo>
                  <a:lnTo>
                    <a:pt x="2599" y="104"/>
                  </a:lnTo>
                  <a:lnTo>
                    <a:pt x="2590" y="100"/>
                  </a:lnTo>
                  <a:lnTo>
                    <a:pt x="2584" y="98"/>
                  </a:lnTo>
                  <a:lnTo>
                    <a:pt x="2577" y="97"/>
                  </a:lnTo>
                  <a:lnTo>
                    <a:pt x="2563" y="94"/>
                  </a:lnTo>
                  <a:lnTo>
                    <a:pt x="2547" y="93"/>
                  </a:lnTo>
                  <a:lnTo>
                    <a:pt x="2530" y="92"/>
                  </a:lnTo>
                  <a:lnTo>
                    <a:pt x="2492" y="92"/>
                  </a:lnTo>
                  <a:lnTo>
                    <a:pt x="2451" y="94"/>
                  </a:lnTo>
                  <a:lnTo>
                    <a:pt x="2436" y="95"/>
                  </a:lnTo>
                  <a:lnTo>
                    <a:pt x="2422" y="96"/>
                  </a:lnTo>
                  <a:lnTo>
                    <a:pt x="2407" y="97"/>
                  </a:lnTo>
                  <a:lnTo>
                    <a:pt x="2392" y="97"/>
                  </a:lnTo>
                  <a:lnTo>
                    <a:pt x="2389" y="97"/>
                  </a:lnTo>
                  <a:lnTo>
                    <a:pt x="2387" y="97"/>
                  </a:lnTo>
                  <a:lnTo>
                    <a:pt x="2385" y="97"/>
                  </a:lnTo>
                  <a:lnTo>
                    <a:pt x="2387" y="97"/>
                  </a:lnTo>
                  <a:lnTo>
                    <a:pt x="2366" y="97"/>
                  </a:lnTo>
                  <a:lnTo>
                    <a:pt x="2358" y="96"/>
                  </a:lnTo>
                  <a:lnTo>
                    <a:pt x="2352" y="95"/>
                  </a:lnTo>
                  <a:lnTo>
                    <a:pt x="2350" y="95"/>
                  </a:lnTo>
                  <a:lnTo>
                    <a:pt x="2348" y="94"/>
                  </a:lnTo>
                  <a:lnTo>
                    <a:pt x="2347" y="94"/>
                  </a:lnTo>
                  <a:lnTo>
                    <a:pt x="2346" y="93"/>
                  </a:lnTo>
                  <a:lnTo>
                    <a:pt x="2345" y="93"/>
                  </a:lnTo>
                  <a:lnTo>
                    <a:pt x="2344" y="93"/>
                  </a:lnTo>
                  <a:lnTo>
                    <a:pt x="2344" y="92"/>
                  </a:lnTo>
                  <a:lnTo>
                    <a:pt x="2344" y="91"/>
                  </a:lnTo>
                  <a:lnTo>
                    <a:pt x="2341" y="89"/>
                  </a:lnTo>
                  <a:lnTo>
                    <a:pt x="2338" y="87"/>
                  </a:lnTo>
                  <a:lnTo>
                    <a:pt x="2331" y="82"/>
                  </a:lnTo>
                  <a:lnTo>
                    <a:pt x="2325" y="77"/>
                  </a:lnTo>
                  <a:lnTo>
                    <a:pt x="2322" y="74"/>
                  </a:lnTo>
                  <a:lnTo>
                    <a:pt x="2319" y="72"/>
                  </a:lnTo>
                  <a:lnTo>
                    <a:pt x="2303" y="59"/>
                  </a:lnTo>
                  <a:lnTo>
                    <a:pt x="2294" y="53"/>
                  </a:lnTo>
                  <a:lnTo>
                    <a:pt x="2284" y="46"/>
                  </a:lnTo>
                  <a:lnTo>
                    <a:pt x="2272" y="39"/>
                  </a:lnTo>
                  <a:lnTo>
                    <a:pt x="2259" y="31"/>
                  </a:lnTo>
                  <a:lnTo>
                    <a:pt x="2228" y="15"/>
                  </a:lnTo>
                  <a:lnTo>
                    <a:pt x="2217" y="11"/>
                  </a:lnTo>
                  <a:lnTo>
                    <a:pt x="2211" y="10"/>
                  </a:lnTo>
                  <a:lnTo>
                    <a:pt x="2204" y="8"/>
                  </a:lnTo>
                  <a:lnTo>
                    <a:pt x="2197" y="6"/>
                  </a:lnTo>
                  <a:lnTo>
                    <a:pt x="2190" y="5"/>
                  </a:lnTo>
                  <a:lnTo>
                    <a:pt x="2183" y="5"/>
                  </a:lnTo>
                  <a:lnTo>
                    <a:pt x="2175" y="4"/>
                  </a:lnTo>
                  <a:lnTo>
                    <a:pt x="2170" y="2"/>
                  </a:lnTo>
                  <a:lnTo>
                    <a:pt x="2168" y="1"/>
                  </a:lnTo>
                  <a:lnTo>
                    <a:pt x="2167" y="1"/>
                  </a:lnTo>
                  <a:lnTo>
                    <a:pt x="2166" y="0"/>
                  </a:lnTo>
                  <a:lnTo>
                    <a:pt x="2165" y="0"/>
                  </a:lnTo>
                  <a:lnTo>
                    <a:pt x="2163" y="0"/>
                  </a:lnTo>
                  <a:lnTo>
                    <a:pt x="2162" y="0"/>
                  </a:lnTo>
                  <a:lnTo>
                    <a:pt x="2161" y="0"/>
                  </a:lnTo>
                  <a:lnTo>
                    <a:pt x="2159" y="0"/>
                  </a:lnTo>
                  <a:lnTo>
                    <a:pt x="2158" y="0"/>
                  </a:lnTo>
                  <a:lnTo>
                    <a:pt x="2156" y="1"/>
                  </a:lnTo>
                  <a:lnTo>
                    <a:pt x="2155" y="1"/>
                  </a:lnTo>
                  <a:lnTo>
                    <a:pt x="2154" y="1"/>
                  </a:lnTo>
                  <a:lnTo>
                    <a:pt x="2153" y="2"/>
                  </a:lnTo>
                  <a:lnTo>
                    <a:pt x="2152" y="2"/>
                  </a:lnTo>
                  <a:lnTo>
                    <a:pt x="2151" y="2"/>
                  </a:lnTo>
                  <a:lnTo>
                    <a:pt x="2151" y="3"/>
                  </a:lnTo>
                  <a:lnTo>
                    <a:pt x="2150" y="3"/>
                  </a:lnTo>
                  <a:lnTo>
                    <a:pt x="2149" y="4"/>
                  </a:lnTo>
                  <a:lnTo>
                    <a:pt x="2120" y="4"/>
                  </a:lnTo>
                  <a:lnTo>
                    <a:pt x="2091" y="6"/>
                  </a:lnTo>
                  <a:lnTo>
                    <a:pt x="2063" y="8"/>
                  </a:lnTo>
                  <a:lnTo>
                    <a:pt x="2038" y="12"/>
                  </a:lnTo>
                  <a:lnTo>
                    <a:pt x="1997" y="18"/>
                  </a:lnTo>
                  <a:lnTo>
                    <a:pt x="1984" y="20"/>
                  </a:lnTo>
                  <a:lnTo>
                    <a:pt x="1979" y="21"/>
                  </a:lnTo>
                  <a:lnTo>
                    <a:pt x="1977" y="21"/>
                  </a:lnTo>
                  <a:lnTo>
                    <a:pt x="1974" y="21"/>
                  </a:lnTo>
                  <a:lnTo>
                    <a:pt x="1933" y="33"/>
                  </a:lnTo>
                  <a:lnTo>
                    <a:pt x="1876" y="52"/>
                  </a:lnTo>
                  <a:lnTo>
                    <a:pt x="1847" y="63"/>
                  </a:lnTo>
                  <a:lnTo>
                    <a:pt x="1821" y="75"/>
                  </a:lnTo>
                  <a:lnTo>
                    <a:pt x="1809" y="81"/>
                  </a:lnTo>
                  <a:lnTo>
                    <a:pt x="1798" y="88"/>
                  </a:lnTo>
                  <a:lnTo>
                    <a:pt x="1790" y="94"/>
                  </a:lnTo>
                  <a:lnTo>
                    <a:pt x="1783" y="100"/>
                  </a:lnTo>
                  <a:lnTo>
                    <a:pt x="1779" y="105"/>
                  </a:lnTo>
                  <a:lnTo>
                    <a:pt x="1775" y="111"/>
                  </a:lnTo>
                  <a:lnTo>
                    <a:pt x="1774" y="113"/>
                  </a:lnTo>
                  <a:lnTo>
                    <a:pt x="1772" y="116"/>
                  </a:lnTo>
                  <a:lnTo>
                    <a:pt x="1771" y="119"/>
                  </a:lnTo>
                  <a:lnTo>
                    <a:pt x="1770" y="122"/>
                  </a:lnTo>
                  <a:lnTo>
                    <a:pt x="1769" y="124"/>
                  </a:lnTo>
                  <a:lnTo>
                    <a:pt x="1768" y="127"/>
                  </a:lnTo>
                  <a:lnTo>
                    <a:pt x="1768" y="130"/>
                  </a:lnTo>
                  <a:lnTo>
                    <a:pt x="1768" y="133"/>
                  </a:lnTo>
                  <a:lnTo>
                    <a:pt x="1767" y="136"/>
                  </a:lnTo>
                  <a:lnTo>
                    <a:pt x="1767" y="139"/>
                  </a:lnTo>
                  <a:lnTo>
                    <a:pt x="1767" y="142"/>
                  </a:lnTo>
                  <a:lnTo>
                    <a:pt x="1768" y="145"/>
                  </a:lnTo>
                  <a:lnTo>
                    <a:pt x="1767" y="146"/>
                  </a:lnTo>
                  <a:lnTo>
                    <a:pt x="1767" y="148"/>
                  </a:lnTo>
                  <a:lnTo>
                    <a:pt x="1766" y="151"/>
                  </a:lnTo>
                  <a:lnTo>
                    <a:pt x="1765" y="153"/>
                  </a:lnTo>
                  <a:lnTo>
                    <a:pt x="1765" y="154"/>
                  </a:lnTo>
                  <a:lnTo>
                    <a:pt x="1764" y="155"/>
                  </a:lnTo>
                  <a:lnTo>
                    <a:pt x="1763" y="156"/>
                  </a:lnTo>
                  <a:lnTo>
                    <a:pt x="1763" y="159"/>
                  </a:lnTo>
                  <a:lnTo>
                    <a:pt x="1762" y="161"/>
                  </a:lnTo>
                  <a:lnTo>
                    <a:pt x="1761" y="164"/>
                  </a:lnTo>
                  <a:lnTo>
                    <a:pt x="1761" y="166"/>
                  </a:lnTo>
                  <a:lnTo>
                    <a:pt x="1760" y="168"/>
                  </a:lnTo>
                  <a:lnTo>
                    <a:pt x="1760" y="170"/>
                  </a:lnTo>
                  <a:lnTo>
                    <a:pt x="1761" y="172"/>
                  </a:lnTo>
                  <a:lnTo>
                    <a:pt x="1761" y="174"/>
                  </a:lnTo>
                  <a:lnTo>
                    <a:pt x="1762" y="176"/>
                  </a:lnTo>
                  <a:lnTo>
                    <a:pt x="1763" y="178"/>
                  </a:lnTo>
                  <a:lnTo>
                    <a:pt x="1764" y="179"/>
                  </a:lnTo>
                  <a:lnTo>
                    <a:pt x="1765" y="181"/>
                  </a:lnTo>
                  <a:lnTo>
                    <a:pt x="1767" y="182"/>
                  </a:lnTo>
                  <a:lnTo>
                    <a:pt x="1768" y="184"/>
                  </a:lnTo>
                  <a:lnTo>
                    <a:pt x="1770" y="185"/>
                  </a:lnTo>
                  <a:lnTo>
                    <a:pt x="1772" y="186"/>
                  </a:lnTo>
                  <a:lnTo>
                    <a:pt x="1774" y="187"/>
                  </a:lnTo>
                  <a:lnTo>
                    <a:pt x="1775" y="187"/>
                  </a:lnTo>
                  <a:lnTo>
                    <a:pt x="1775" y="188"/>
                  </a:lnTo>
                  <a:lnTo>
                    <a:pt x="1776" y="188"/>
                  </a:lnTo>
                  <a:lnTo>
                    <a:pt x="1777" y="188"/>
                  </a:lnTo>
                  <a:lnTo>
                    <a:pt x="1778" y="189"/>
                  </a:lnTo>
                  <a:lnTo>
                    <a:pt x="1779" y="189"/>
                  </a:lnTo>
                  <a:lnTo>
                    <a:pt x="1780" y="190"/>
                  </a:lnTo>
                  <a:lnTo>
                    <a:pt x="1781" y="190"/>
                  </a:lnTo>
                  <a:lnTo>
                    <a:pt x="1782" y="190"/>
                  </a:lnTo>
                  <a:lnTo>
                    <a:pt x="1783" y="190"/>
                  </a:lnTo>
                  <a:lnTo>
                    <a:pt x="1780" y="193"/>
                  </a:lnTo>
                  <a:lnTo>
                    <a:pt x="1767" y="205"/>
                  </a:lnTo>
                  <a:lnTo>
                    <a:pt x="1765" y="206"/>
                  </a:lnTo>
                  <a:lnTo>
                    <a:pt x="1764" y="207"/>
                  </a:lnTo>
                  <a:lnTo>
                    <a:pt x="1764" y="208"/>
                  </a:lnTo>
                  <a:lnTo>
                    <a:pt x="1763" y="208"/>
                  </a:lnTo>
                  <a:lnTo>
                    <a:pt x="1763" y="209"/>
                  </a:lnTo>
                  <a:lnTo>
                    <a:pt x="1763" y="210"/>
                  </a:lnTo>
                  <a:lnTo>
                    <a:pt x="1762" y="210"/>
                  </a:lnTo>
                  <a:lnTo>
                    <a:pt x="1761" y="210"/>
                  </a:lnTo>
                  <a:lnTo>
                    <a:pt x="1761" y="209"/>
                  </a:lnTo>
                  <a:lnTo>
                    <a:pt x="1760" y="209"/>
                  </a:lnTo>
                  <a:lnTo>
                    <a:pt x="1760" y="208"/>
                  </a:lnTo>
                  <a:lnTo>
                    <a:pt x="1760" y="207"/>
                  </a:lnTo>
                  <a:lnTo>
                    <a:pt x="1760" y="203"/>
                  </a:lnTo>
                  <a:lnTo>
                    <a:pt x="1760" y="201"/>
                  </a:lnTo>
                  <a:lnTo>
                    <a:pt x="1759" y="199"/>
                  </a:lnTo>
                  <a:lnTo>
                    <a:pt x="1759" y="198"/>
                  </a:lnTo>
                  <a:lnTo>
                    <a:pt x="1759" y="197"/>
                  </a:lnTo>
                  <a:lnTo>
                    <a:pt x="1758" y="196"/>
                  </a:lnTo>
                  <a:lnTo>
                    <a:pt x="1758" y="195"/>
                  </a:lnTo>
                  <a:lnTo>
                    <a:pt x="1758" y="194"/>
                  </a:lnTo>
                  <a:lnTo>
                    <a:pt x="1757" y="194"/>
                  </a:lnTo>
                  <a:lnTo>
                    <a:pt x="1757" y="193"/>
                  </a:lnTo>
                  <a:lnTo>
                    <a:pt x="1757" y="176"/>
                  </a:lnTo>
                  <a:lnTo>
                    <a:pt x="1757" y="150"/>
                  </a:lnTo>
                  <a:lnTo>
                    <a:pt x="1757" y="143"/>
                  </a:lnTo>
                  <a:lnTo>
                    <a:pt x="1757" y="137"/>
                  </a:lnTo>
                  <a:lnTo>
                    <a:pt x="1756" y="134"/>
                  </a:lnTo>
                  <a:lnTo>
                    <a:pt x="1756" y="131"/>
                  </a:lnTo>
                  <a:lnTo>
                    <a:pt x="1755" y="128"/>
                  </a:lnTo>
                  <a:lnTo>
                    <a:pt x="1754" y="125"/>
                  </a:lnTo>
                  <a:lnTo>
                    <a:pt x="1751" y="117"/>
                  </a:lnTo>
                  <a:lnTo>
                    <a:pt x="1748" y="111"/>
                  </a:lnTo>
                  <a:lnTo>
                    <a:pt x="1745" y="104"/>
                  </a:lnTo>
                  <a:lnTo>
                    <a:pt x="1742" y="99"/>
                  </a:lnTo>
                  <a:lnTo>
                    <a:pt x="1732" y="83"/>
                  </a:lnTo>
                  <a:lnTo>
                    <a:pt x="1729" y="80"/>
                  </a:lnTo>
                  <a:lnTo>
                    <a:pt x="1727" y="77"/>
                  </a:lnTo>
                  <a:lnTo>
                    <a:pt x="1723" y="73"/>
                  </a:lnTo>
                  <a:lnTo>
                    <a:pt x="1720" y="70"/>
                  </a:lnTo>
                  <a:lnTo>
                    <a:pt x="1716" y="66"/>
                  </a:lnTo>
                  <a:lnTo>
                    <a:pt x="1711" y="63"/>
                  </a:lnTo>
                  <a:lnTo>
                    <a:pt x="1706" y="61"/>
                  </a:lnTo>
                  <a:lnTo>
                    <a:pt x="1700" y="58"/>
                  </a:lnTo>
                  <a:lnTo>
                    <a:pt x="1695" y="56"/>
                  </a:lnTo>
                  <a:lnTo>
                    <a:pt x="1688" y="54"/>
                  </a:lnTo>
                  <a:lnTo>
                    <a:pt x="1682" y="53"/>
                  </a:lnTo>
                  <a:lnTo>
                    <a:pt x="1675" y="53"/>
                  </a:lnTo>
                  <a:lnTo>
                    <a:pt x="1668" y="53"/>
                  </a:lnTo>
                  <a:lnTo>
                    <a:pt x="1660" y="54"/>
                  </a:lnTo>
                  <a:lnTo>
                    <a:pt x="1652" y="56"/>
                  </a:lnTo>
                  <a:lnTo>
                    <a:pt x="1644" y="58"/>
                  </a:lnTo>
                  <a:lnTo>
                    <a:pt x="1639" y="60"/>
                  </a:lnTo>
                  <a:lnTo>
                    <a:pt x="1635" y="62"/>
                  </a:lnTo>
                  <a:lnTo>
                    <a:pt x="1631" y="64"/>
                  </a:lnTo>
                  <a:lnTo>
                    <a:pt x="1628" y="66"/>
                  </a:lnTo>
                  <a:lnTo>
                    <a:pt x="1625" y="68"/>
                  </a:lnTo>
                  <a:lnTo>
                    <a:pt x="1622" y="70"/>
                  </a:lnTo>
                  <a:lnTo>
                    <a:pt x="1619" y="73"/>
                  </a:lnTo>
                  <a:lnTo>
                    <a:pt x="1617" y="75"/>
                  </a:lnTo>
                  <a:lnTo>
                    <a:pt x="1615" y="78"/>
                  </a:lnTo>
                  <a:lnTo>
                    <a:pt x="1613" y="80"/>
                  </a:lnTo>
                  <a:lnTo>
                    <a:pt x="1609" y="85"/>
                  </a:lnTo>
                  <a:lnTo>
                    <a:pt x="1607" y="90"/>
                  </a:lnTo>
                  <a:lnTo>
                    <a:pt x="1605" y="94"/>
                  </a:lnTo>
                  <a:lnTo>
                    <a:pt x="1603" y="100"/>
                  </a:lnTo>
                  <a:lnTo>
                    <a:pt x="1603" y="105"/>
                  </a:lnTo>
                  <a:lnTo>
                    <a:pt x="1602" y="110"/>
                  </a:lnTo>
                  <a:lnTo>
                    <a:pt x="1602" y="115"/>
                  </a:lnTo>
                  <a:lnTo>
                    <a:pt x="1603" y="120"/>
                  </a:lnTo>
                  <a:lnTo>
                    <a:pt x="1603" y="124"/>
                  </a:lnTo>
                  <a:lnTo>
                    <a:pt x="1605" y="128"/>
                  </a:lnTo>
                  <a:lnTo>
                    <a:pt x="1606" y="132"/>
                  </a:lnTo>
                  <a:lnTo>
                    <a:pt x="1607" y="136"/>
                  </a:lnTo>
                  <a:lnTo>
                    <a:pt x="1609" y="140"/>
                  </a:lnTo>
                  <a:lnTo>
                    <a:pt x="1611" y="145"/>
                  </a:lnTo>
                  <a:lnTo>
                    <a:pt x="1614" y="149"/>
                  </a:lnTo>
                  <a:lnTo>
                    <a:pt x="1615" y="150"/>
                  </a:lnTo>
                  <a:lnTo>
                    <a:pt x="1616" y="151"/>
                  </a:lnTo>
                  <a:lnTo>
                    <a:pt x="1620" y="156"/>
                  </a:lnTo>
                  <a:lnTo>
                    <a:pt x="1621" y="157"/>
                  </a:lnTo>
                  <a:lnTo>
                    <a:pt x="1622" y="157"/>
                  </a:lnTo>
                  <a:lnTo>
                    <a:pt x="1623" y="158"/>
                  </a:lnTo>
                  <a:lnTo>
                    <a:pt x="1624" y="159"/>
                  </a:lnTo>
                  <a:lnTo>
                    <a:pt x="1625" y="159"/>
                  </a:lnTo>
                  <a:lnTo>
                    <a:pt x="1626" y="159"/>
                  </a:lnTo>
                  <a:lnTo>
                    <a:pt x="1627" y="159"/>
                  </a:lnTo>
                  <a:lnTo>
                    <a:pt x="1628" y="159"/>
                  </a:lnTo>
                  <a:lnTo>
                    <a:pt x="1628" y="160"/>
                  </a:lnTo>
                  <a:lnTo>
                    <a:pt x="1629" y="160"/>
                  </a:lnTo>
                  <a:lnTo>
                    <a:pt x="1630" y="161"/>
                  </a:lnTo>
                  <a:lnTo>
                    <a:pt x="1631" y="162"/>
                  </a:lnTo>
                  <a:lnTo>
                    <a:pt x="1632" y="162"/>
                  </a:lnTo>
                  <a:lnTo>
                    <a:pt x="1633" y="162"/>
                  </a:lnTo>
                  <a:lnTo>
                    <a:pt x="1627" y="168"/>
                  </a:lnTo>
                  <a:lnTo>
                    <a:pt x="1615" y="168"/>
                  </a:lnTo>
                  <a:lnTo>
                    <a:pt x="1600" y="166"/>
                  </a:lnTo>
                  <a:lnTo>
                    <a:pt x="1565" y="160"/>
                  </a:lnTo>
                  <a:lnTo>
                    <a:pt x="1533" y="154"/>
                  </a:lnTo>
                  <a:lnTo>
                    <a:pt x="1509" y="148"/>
                  </a:lnTo>
                  <a:lnTo>
                    <a:pt x="1506" y="148"/>
                  </a:lnTo>
                  <a:lnTo>
                    <a:pt x="1482" y="142"/>
                  </a:lnTo>
                  <a:lnTo>
                    <a:pt x="1462" y="138"/>
                  </a:lnTo>
                  <a:lnTo>
                    <a:pt x="1453" y="136"/>
                  </a:lnTo>
                  <a:lnTo>
                    <a:pt x="1445" y="135"/>
                  </a:lnTo>
                  <a:lnTo>
                    <a:pt x="1439" y="134"/>
                  </a:lnTo>
                  <a:lnTo>
                    <a:pt x="1433" y="134"/>
                  </a:lnTo>
                  <a:lnTo>
                    <a:pt x="1428" y="134"/>
                  </a:lnTo>
                  <a:lnTo>
                    <a:pt x="1423" y="135"/>
                  </a:lnTo>
                  <a:lnTo>
                    <a:pt x="1418" y="136"/>
                  </a:lnTo>
                  <a:lnTo>
                    <a:pt x="1413" y="137"/>
                  </a:lnTo>
                  <a:lnTo>
                    <a:pt x="1404" y="140"/>
                  </a:lnTo>
                  <a:lnTo>
                    <a:pt x="1395" y="144"/>
                  </a:lnTo>
                  <a:lnTo>
                    <a:pt x="1385" y="149"/>
                  </a:lnTo>
                  <a:lnTo>
                    <a:pt x="1376" y="154"/>
                  </a:lnTo>
                  <a:lnTo>
                    <a:pt x="1359" y="165"/>
                  </a:lnTo>
                  <a:lnTo>
                    <a:pt x="1351" y="170"/>
                  </a:lnTo>
                  <a:lnTo>
                    <a:pt x="1348" y="172"/>
                  </a:lnTo>
                  <a:lnTo>
                    <a:pt x="1346" y="172"/>
                  </a:lnTo>
                  <a:lnTo>
                    <a:pt x="1345" y="173"/>
                  </a:lnTo>
                  <a:lnTo>
                    <a:pt x="1345" y="169"/>
                  </a:lnTo>
                  <a:lnTo>
                    <a:pt x="1344" y="165"/>
                  </a:lnTo>
                  <a:lnTo>
                    <a:pt x="1344" y="163"/>
                  </a:lnTo>
                  <a:lnTo>
                    <a:pt x="1343" y="161"/>
                  </a:lnTo>
                  <a:lnTo>
                    <a:pt x="1342" y="159"/>
                  </a:lnTo>
                  <a:lnTo>
                    <a:pt x="1342" y="157"/>
                  </a:lnTo>
                  <a:lnTo>
                    <a:pt x="1340" y="154"/>
                  </a:lnTo>
                  <a:lnTo>
                    <a:pt x="1339" y="152"/>
                  </a:lnTo>
                  <a:lnTo>
                    <a:pt x="1338" y="150"/>
                  </a:lnTo>
                  <a:lnTo>
                    <a:pt x="1336" y="148"/>
                  </a:lnTo>
                  <a:lnTo>
                    <a:pt x="1335" y="146"/>
                  </a:lnTo>
                  <a:lnTo>
                    <a:pt x="1333" y="144"/>
                  </a:lnTo>
                  <a:lnTo>
                    <a:pt x="1328" y="139"/>
                  </a:lnTo>
                  <a:lnTo>
                    <a:pt x="1325" y="136"/>
                  </a:lnTo>
                  <a:lnTo>
                    <a:pt x="1322" y="134"/>
                  </a:lnTo>
                  <a:lnTo>
                    <a:pt x="1319" y="132"/>
                  </a:lnTo>
                  <a:lnTo>
                    <a:pt x="1316" y="130"/>
                  </a:lnTo>
                  <a:lnTo>
                    <a:pt x="1313" y="129"/>
                  </a:lnTo>
                  <a:lnTo>
                    <a:pt x="1310" y="128"/>
                  </a:lnTo>
                  <a:lnTo>
                    <a:pt x="1307" y="127"/>
                  </a:lnTo>
                  <a:lnTo>
                    <a:pt x="1305" y="127"/>
                  </a:lnTo>
                  <a:lnTo>
                    <a:pt x="1302" y="126"/>
                  </a:lnTo>
                  <a:lnTo>
                    <a:pt x="1300" y="126"/>
                  </a:lnTo>
                  <a:lnTo>
                    <a:pt x="1298" y="126"/>
                  </a:lnTo>
                  <a:lnTo>
                    <a:pt x="1296" y="126"/>
                  </a:lnTo>
                  <a:lnTo>
                    <a:pt x="1294" y="127"/>
                  </a:lnTo>
                  <a:lnTo>
                    <a:pt x="1292" y="127"/>
                  </a:lnTo>
                  <a:lnTo>
                    <a:pt x="1290" y="128"/>
                  </a:lnTo>
                  <a:lnTo>
                    <a:pt x="1289" y="128"/>
                  </a:lnTo>
                  <a:lnTo>
                    <a:pt x="1285" y="129"/>
                  </a:lnTo>
                  <a:lnTo>
                    <a:pt x="1282" y="131"/>
                  </a:lnTo>
                  <a:lnTo>
                    <a:pt x="1279" y="133"/>
                  </a:lnTo>
                  <a:lnTo>
                    <a:pt x="1276" y="134"/>
                  </a:lnTo>
                  <a:lnTo>
                    <a:pt x="1274" y="136"/>
                  </a:lnTo>
                  <a:lnTo>
                    <a:pt x="1272" y="138"/>
                  </a:lnTo>
                  <a:lnTo>
                    <a:pt x="1270" y="140"/>
                  </a:lnTo>
                  <a:lnTo>
                    <a:pt x="1268" y="143"/>
                  </a:lnTo>
                  <a:lnTo>
                    <a:pt x="1267" y="145"/>
                  </a:lnTo>
                  <a:lnTo>
                    <a:pt x="1265" y="147"/>
                  </a:lnTo>
                  <a:lnTo>
                    <a:pt x="1263" y="151"/>
                  </a:lnTo>
                  <a:lnTo>
                    <a:pt x="1262" y="154"/>
                  </a:lnTo>
                  <a:lnTo>
                    <a:pt x="1261" y="156"/>
                  </a:lnTo>
                  <a:lnTo>
                    <a:pt x="1255" y="171"/>
                  </a:lnTo>
                  <a:lnTo>
                    <a:pt x="1249" y="164"/>
                  </a:lnTo>
                  <a:lnTo>
                    <a:pt x="1241" y="157"/>
                  </a:lnTo>
                  <a:lnTo>
                    <a:pt x="1233" y="150"/>
                  </a:lnTo>
                  <a:lnTo>
                    <a:pt x="1223" y="143"/>
                  </a:lnTo>
                  <a:lnTo>
                    <a:pt x="1202" y="130"/>
                  </a:lnTo>
                  <a:lnTo>
                    <a:pt x="1178" y="119"/>
                  </a:lnTo>
                  <a:lnTo>
                    <a:pt x="1152" y="108"/>
                  </a:lnTo>
                  <a:lnTo>
                    <a:pt x="1127" y="99"/>
                  </a:lnTo>
                  <a:lnTo>
                    <a:pt x="1080" y="83"/>
                  </a:lnTo>
                  <a:lnTo>
                    <a:pt x="1068" y="80"/>
                  </a:lnTo>
                  <a:lnTo>
                    <a:pt x="1054" y="78"/>
                  </a:lnTo>
                  <a:lnTo>
                    <a:pt x="1023" y="75"/>
                  </a:lnTo>
                  <a:lnTo>
                    <a:pt x="990" y="74"/>
                  </a:lnTo>
                  <a:lnTo>
                    <a:pt x="956" y="74"/>
                  </a:lnTo>
                  <a:lnTo>
                    <a:pt x="896" y="77"/>
                  </a:lnTo>
                  <a:lnTo>
                    <a:pt x="876" y="79"/>
                  </a:lnTo>
                  <a:lnTo>
                    <a:pt x="865" y="80"/>
                  </a:lnTo>
                  <a:lnTo>
                    <a:pt x="864" y="80"/>
                  </a:lnTo>
                  <a:lnTo>
                    <a:pt x="863" y="80"/>
                  </a:lnTo>
                  <a:lnTo>
                    <a:pt x="863" y="81"/>
                  </a:lnTo>
                  <a:lnTo>
                    <a:pt x="862" y="81"/>
                  </a:lnTo>
                  <a:lnTo>
                    <a:pt x="860" y="83"/>
                  </a:lnTo>
                  <a:lnTo>
                    <a:pt x="834" y="93"/>
                  </a:lnTo>
                  <a:lnTo>
                    <a:pt x="797" y="109"/>
                  </a:lnTo>
                  <a:lnTo>
                    <a:pt x="761" y="127"/>
                  </a:lnTo>
                  <a:lnTo>
                    <a:pt x="746" y="135"/>
                  </a:lnTo>
                  <a:lnTo>
                    <a:pt x="741" y="139"/>
                  </a:lnTo>
                  <a:lnTo>
                    <a:pt x="736" y="142"/>
                  </a:lnTo>
                  <a:lnTo>
                    <a:pt x="733" y="145"/>
                  </a:lnTo>
                  <a:lnTo>
                    <a:pt x="731" y="147"/>
                  </a:lnTo>
                  <a:lnTo>
                    <a:pt x="728" y="149"/>
                  </a:lnTo>
                  <a:lnTo>
                    <a:pt x="726" y="152"/>
                  </a:lnTo>
                  <a:lnTo>
                    <a:pt x="724" y="155"/>
                  </a:lnTo>
                  <a:lnTo>
                    <a:pt x="723" y="158"/>
                  </a:lnTo>
                  <a:lnTo>
                    <a:pt x="719" y="163"/>
                  </a:lnTo>
                  <a:lnTo>
                    <a:pt x="717" y="169"/>
                  </a:lnTo>
                  <a:lnTo>
                    <a:pt x="714" y="175"/>
                  </a:lnTo>
                  <a:lnTo>
                    <a:pt x="710" y="187"/>
                  </a:lnTo>
                  <a:lnTo>
                    <a:pt x="709" y="192"/>
                  </a:lnTo>
                  <a:lnTo>
                    <a:pt x="707" y="196"/>
                  </a:lnTo>
                  <a:lnTo>
                    <a:pt x="706" y="201"/>
                  </a:lnTo>
                  <a:lnTo>
                    <a:pt x="704" y="205"/>
                  </a:lnTo>
                  <a:lnTo>
                    <a:pt x="703" y="207"/>
                  </a:lnTo>
                  <a:lnTo>
                    <a:pt x="702" y="208"/>
                  </a:lnTo>
                  <a:lnTo>
                    <a:pt x="701" y="210"/>
                  </a:lnTo>
                  <a:lnTo>
                    <a:pt x="700" y="211"/>
                  </a:lnTo>
                  <a:lnTo>
                    <a:pt x="699" y="212"/>
                  </a:lnTo>
                  <a:lnTo>
                    <a:pt x="698" y="213"/>
                  </a:lnTo>
                  <a:lnTo>
                    <a:pt x="697" y="213"/>
                  </a:lnTo>
                  <a:lnTo>
                    <a:pt x="696" y="213"/>
                  </a:lnTo>
                  <a:lnTo>
                    <a:pt x="672" y="221"/>
                  </a:lnTo>
                  <a:lnTo>
                    <a:pt x="646" y="230"/>
                  </a:lnTo>
                  <a:lnTo>
                    <a:pt x="617" y="241"/>
                  </a:lnTo>
                  <a:lnTo>
                    <a:pt x="611" y="244"/>
                  </a:lnTo>
                  <a:lnTo>
                    <a:pt x="602" y="251"/>
                  </a:lnTo>
                  <a:lnTo>
                    <a:pt x="596" y="256"/>
                  </a:lnTo>
                  <a:lnTo>
                    <a:pt x="590" y="261"/>
                  </a:lnTo>
                  <a:lnTo>
                    <a:pt x="584" y="268"/>
                  </a:lnTo>
                  <a:lnTo>
                    <a:pt x="578" y="275"/>
                  </a:lnTo>
                  <a:lnTo>
                    <a:pt x="575" y="278"/>
                  </a:lnTo>
                  <a:lnTo>
                    <a:pt x="573" y="282"/>
                  </a:lnTo>
                  <a:lnTo>
                    <a:pt x="571" y="285"/>
                  </a:lnTo>
                  <a:lnTo>
                    <a:pt x="569" y="289"/>
                  </a:lnTo>
                  <a:lnTo>
                    <a:pt x="567" y="295"/>
                  </a:lnTo>
                  <a:lnTo>
                    <a:pt x="565" y="300"/>
                  </a:lnTo>
                  <a:lnTo>
                    <a:pt x="564" y="305"/>
                  </a:lnTo>
                  <a:lnTo>
                    <a:pt x="563" y="311"/>
                  </a:lnTo>
                  <a:lnTo>
                    <a:pt x="563" y="316"/>
                  </a:lnTo>
                  <a:lnTo>
                    <a:pt x="563" y="322"/>
                  </a:lnTo>
                  <a:lnTo>
                    <a:pt x="563" y="327"/>
                  </a:lnTo>
                  <a:lnTo>
                    <a:pt x="564" y="332"/>
                  </a:lnTo>
                  <a:lnTo>
                    <a:pt x="565" y="337"/>
                  </a:lnTo>
                  <a:lnTo>
                    <a:pt x="567" y="342"/>
                  </a:lnTo>
                  <a:lnTo>
                    <a:pt x="570" y="346"/>
                  </a:lnTo>
                  <a:lnTo>
                    <a:pt x="572" y="350"/>
                  </a:lnTo>
                  <a:lnTo>
                    <a:pt x="576" y="354"/>
                  </a:lnTo>
                  <a:lnTo>
                    <a:pt x="579" y="357"/>
                  </a:lnTo>
                  <a:lnTo>
                    <a:pt x="584" y="360"/>
                  </a:lnTo>
                  <a:lnTo>
                    <a:pt x="589" y="362"/>
                  </a:lnTo>
                  <a:lnTo>
                    <a:pt x="592" y="363"/>
                  </a:lnTo>
                  <a:lnTo>
                    <a:pt x="595" y="364"/>
                  </a:lnTo>
                  <a:lnTo>
                    <a:pt x="598" y="364"/>
                  </a:lnTo>
                  <a:lnTo>
                    <a:pt x="601" y="365"/>
                  </a:lnTo>
                  <a:lnTo>
                    <a:pt x="604" y="365"/>
                  </a:lnTo>
                  <a:lnTo>
                    <a:pt x="608" y="365"/>
                  </a:lnTo>
                  <a:lnTo>
                    <a:pt x="614" y="365"/>
                  </a:lnTo>
                  <a:lnTo>
                    <a:pt x="620" y="365"/>
                  </a:lnTo>
                  <a:lnTo>
                    <a:pt x="620" y="371"/>
                  </a:lnTo>
                  <a:lnTo>
                    <a:pt x="620" y="377"/>
                  </a:lnTo>
                  <a:lnTo>
                    <a:pt x="620" y="384"/>
                  </a:lnTo>
                  <a:lnTo>
                    <a:pt x="621" y="391"/>
                  </a:lnTo>
                  <a:lnTo>
                    <a:pt x="622" y="395"/>
                  </a:lnTo>
                  <a:lnTo>
                    <a:pt x="623" y="399"/>
                  </a:lnTo>
                  <a:lnTo>
                    <a:pt x="624" y="403"/>
                  </a:lnTo>
                  <a:lnTo>
                    <a:pt x="625" y="406"/>
                  </a:lnTo>
                  <a:lnTo>
                    <a:pt x="627" y="410"/>
                  </a:lnTo>
                  <a:lnTo>
                    <a:pt x="629" y="413"/>
                  </a:lnTo>
                  <a:lnTo>
                    <a:pt x="632" y="416"/>
                  </a:lnTo>
                  <a:lnTo>
                    <a:pt x="635" y="419"/>
                  </a:lnTo>
                  <a:lnTo>
                    <a:pt x="638" y="422"/>
                  </a:lnTo>
                  <a:lnTo>
                    <a:pt x="642" y="424"/>
                  </a:lnTo>
                  <a:lnTo>
                    <a:pt x="636" y="424"/>
                  </a:lnTo>
                  <a:lnTo>
                    <a:pt x="630" y="425"/>
                  </a:lnTo>
                  <a:lnTo>
                    <a:pt x="624" y="425"/>
                  </a:lnTo>
                  <a:lnTo>
                    <a:pt x="618" y="426"/>
                  </a:lnTo>
                  <a:lnTo>
                    <a:pt x="611" y="428"/>
                  </a:lnTo>
                  <a:lnTo>
                    <a:pt x="605" y="429"/>
                  </a:lnTo>
                  <a:lnTo>
                    <a:pt x="598" y="431"/>
                  </a:lnTo>
                  <a:lnTo>
                    <a:pt x="592" y="433"/>
                  </a:lnTo>
                  <a:lnTo>
                    <a:pt x="590" y="434"/>
                  </a:lnTo>
                  <a:lnTo>
                    <a:pt x="587" y="435"/>
                  </a:lnTo>
                  <a:lnTo>
                    <a:pt x="585" y="436"/>
                  </a:lnTo>
                  <a:lnTo>
                    <a:pt x="583" y="437"/>
                  </a:lnTo>
                  <a:lnTo>
                    <a:pt x="581" y="438"/>
                  </a:lnTo>
                  <a:lnTo>
                    <a:pt x="579" y="440"/>
                  </a:lnTo>
                  <a:lnTo>
                    <a:pt x="575" y="443"/>
                  </a:lnTo>
                  <a:lnTo>
                    <a:pt x="571" y="446"/>
                  </a:lnTo>
                  <a:lnTo>
                    <a:pt x="567" y="450"/>
                  </a:lnTo>
                  <a:lnTo>
                    <a:pt x="564" y="454"/>
                  </a:lnTo>
                  <a:lnTo>
                    <a:pt x="561" y="458"/>
                  </a:lnTo>
                  <a:lnTo>
                    <a:pt x="556" y="455"/>
                  </a:lnTo>
                  <a:lnTo>
                    <a:pt x="552" y="453"/>
                  </a:lnTo>
                  <a:lnTo>
                    <a:pt x="548" y="451"/>
                  </a:lnTo>
                  <a:lnTo>
                    <a:pt x="543" y="449"/>
                  </a:lnTo>
                  <a:lnTo>
                    <a:pt x="539" y="448"/>
                  </a:lnTo>
                  <a:lnTo>
                    <a:pt x="535" y="447"/>
                  </a:lnTo>
                  <a:lnTo>
                    <a:pt x="527" y="444"/>
                  </a:lnTo>
                  <a:lnTo>
                    <a:pt x="513" y="427"/>
                  </a:lnTo>
                  <a:lnTo>
                    <a:pt x="510" y="424"/>
                  </a:lnTo>
                  <a:lnTo>
                    <a:pt x="505" y="416"/>
                  </a:lnTo>
                  <a:lnTo>
                    <a:pt x="501" y="410"/>
                  </a:lnTo>
                  <a:lnTo>
                    <a:pt x="497" y="404"/>
                  </a:lnTo>
                  <a:lnTo>
                    <a:pt x="493" y="396"/>
                  </a:lnTo>
                  <a:lnTo>
                    <a:pt x="490" y="388"/>
                  </a:lnTo>
                  <a:lnTo>
                    <a:pt x="489" y="387"/>
                  </a:lnTo>
                  <a:lnTo>
                    <a:pt x="489" y="386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2"/>
                  </a:lnTo>
                  <a:lnTo>
                    <a:pt x="488" y="381"/>
                  </a:lnTo>
                  <a:lnTo>
                    <a:pt x="488" y="377"/>
                  </a:lnTo>
                  <a:lnTo>
                    <a:pt x="488" y="374"/>
                  </a:lnTo>
                  <a:lnTo>
                    <a:pt x="488" y="370"/>
                  </a:lnTo>
                  <a:lnTo>
                    <a:pt x="489" y="367"/>
                  </a:lnTo>
                  <a:lnTo>
                    <a:pt x="490" y="362"/>
                  </a:lnTo>
                  <a:lnTo>
                    <a:pt x="491" y="356"/>
                  </a:lnTo>
                  <a:lnTo>
                    <a:pt x="492" y="350"/>
                  </a:lnTo>
                  <a:lnTo>
                    <a:pt x="492" y="346"/>
                  </a:lnTo>
                  <a:lnTo>
                    <a:pt x="492" y="342"/>
                  </a:lnTo>
                  <a:lnTo>
                    <a:pt x="491" y="338"/>
                  </a:lnTo>
                  <a:lnTo>
                    <a:pt x="490" y="334"/>
                  </a:lnTo>
                  <a:lnTo>
                    <a:pt x="489" y="330"/>
                  </a:lnTo>
                  <a:lnTo>
                    <a:pt x="488" y="326"/>
                  </a:lnTo>
                  <a:lnTo>
                    <a:pt x="486" y="323"/>
                  </a:lnTo>
                  <a:lnTo>
                    <a:pt x="483" y="319"/>
                  </a:lnTo>
                  <a:lnTo>
                    <a:pt x="480" y="315"/>
                  </a:lnTo>
                  <a:lnTo>
                    <a:pt x="477" y="312"/>
                  </a:lnTo>
                  <a:lnTo>
                    <a:pt x="473" y="309"/>
                  </a:lnTo>
                  <a:lnTo>
                    <a:pt x="468" y="306"/>
                  </a:lnTo>
                  <a:lnTo>
                    <a:pt x="462" y="304"/>
                  </a:lnTo>
                  <a:lnTo>
                    <a:pt x="456" y="302"/>
                  </a:lnTo>
                  <a:lnTo>
                    <a:pt x="449" y="302"/>
                  </a:lnTo>
                  <a:lnTo>
                    <a:pt x="443" y="301"/>
                  </a:lnTo>
                  <a:lnTo>
                    <a:pt x="437" y="301"/>
                  </a:lnTo>
                  <a:lnTo>
                    <a:pt x="431" y="302"/>
                  </a:lnTo>
                  <a:lnTo>
                    <a:pt x="425" y="303"/>
                  </a:lnTo>
                  <a:lnTo>
                    <a:pt x="420" y="304"/>
                  </a:lnTo>
                  <a:lnTo>
                    <a:pt x="409" y="307"/>
                  </a:lnTo>
                  <a:lnTo>
                    <a:pt x="401" y="310"/>
                  </a:lnTo>
                  <a:lnTo>
                    <a:pt x="391" y="314"/>
                  </a:lnTo>
                  <a:lnTo>
                    <a:pt x="383" y="323"/>
                  </a:lnTo>
                  <a:lnTo>
                    <a:pt x="366" y="345"/>
                  </a:lnTo>
                  <a:lnTo>
                    <a:pt x="363" y="348"/>
                  </a:lnTo>
                  <a:lnTo>
                    <a:pt x="363" y="349"/>
                  </a:lnTo>
                  <a:lnTo>
                    <a:pt x="363" y="350"/>
                  </a:lnTo>
                  <a:lnTo>
                    <a:pt x="362" y="352"/>
                  </a:lnTo>
                  <a:lnTo>
                    <a:pt x="360" y="358"/>
                  </a:lnTo>
                  <a:lnTo>
                    <a:pt x="359" y="362"/>
                  </a:lnTo>
                  <a:lnTo>
                    <a:pt x="358" y="366"/>
                  </a:lnTo>
                  <a:lnTo>
                    <a:pt x="357" y="370"/>
                  </a:lnTo>
                  <a:lnTo>
                    <a:pt x="357" y="372"/>
                  </a:lnTo>
                  <a:lnTo>
                    <a:pt x="357" y="374"/>
                  </a:lnTo>
                  <a:lnTo>
                    <a:pt x="353" y="374"/>
                  </a:lnTo>
                  <a:lnTo>
                    <a:pt x="348" y="375"/>
                  </a:lnTo>
                  <a:lnTo>
                    <a:pt x="343" y="376"/>
                  </a:lnTo>
                  <a:lnTo>
                    <a:pt x="338" y="377"/>
                  </a:lnTo>
                  <a:lnTo>
                    <a:pt x="333" y="378"/>
                  </a:lnTo>
                  <a:lnTo>
                    <a:pt x="328" y="380"/>
                  </a:lnTo>
                  <a:lnTo>
                    <a:pt x="323" y="382"/>
                  </a:lnTo>
                  <a:lnTo>
                    <a:pt x="318" y="385"/>
                  </a:lnTo>
                  <a:lnTo>
                    <a:pt x="312" y="388"/>
                  </a:lnTo>
                  <a:lnTo>
                    <a:pt x="306" y="392"/>
                  </a:lnTo>
                  <a:lnTo>
                    <a:pt x="301" y="396"/>
                  </a:lnTo>
                  <a:lnTo>
                    <a:pt x="296" y="401"/>
                  </a:lnTo>
                  <a:lnTo>
                    <a:pt x="292" y="406"/>
                  </a:lnTo>
                  <a:lnTo>
                    <a:pt x="288" y="411"/>
                  </a:lnTo>
                  <a:lnTo>
                    <a:pt x="284" y="417"/>
                  </a:lnTo>
                  <a:lnTo>
                    <a:pt x="281" y="422"/>
                  </a:lnTo>
                  <a:lnTo>
                    <a:pt x="276" y="433"/>
                  </a:lnTo>
                  <a:lnTo>
                    <a:pt x="273" y="442"/>
                  </a:lnTo>
                  <a:lnTo>
                    <a:pt x="270" y="449"/>
                  </a:lnTo>
                  <a:lnTo>
                    <a:pt x="270" y="452"/>
                  </a:lnTo>
                  <a:lnTo>
                    <a:pt x="270" y="453"/>
                  </a:lnTo>
                  <a:lnTo>
                    <a:pt x="270" y="458"/>
                  </a:lnTo>
                  <a:lnTo>
                    <a:pt x="270" y="492"/>
                  </a:lnTo>
                  <a:lnTo>
                    <a:pt x="270" y="494"/>
                  </a:lnTo>
                  <a:lnTo>
                    <a:pt x="270" y="496"/>
                  </a:lnTo>
                  <a:lnTo>
                    <a:pt x="270" y="497"/>
                  </a:lnTo>
                  <a:lnTo>
                    <a:pt x="271" y="498"/>
                  </a:lnTo>
                  <a:lnTo>
                    <a:pt x="271" y="500"/>
                  </a:lnTo>
                  <a:lnTo>
                    <a:pt x="272" y="501"/>
                  </a:lnTo>
                  <a:lnTo>
                    <a:pt x="273" y="503"/>
                  </a:lnTo>
                  <a:lnTo>
                    <a:pt x="274" y="506"/>
                  </a:lnTo>
                  <a:lnTo>
                    <a:pt x="276" y="509"/>
                  </a:lnTo>
                  <a:lnTo>
                    <a:pt x="277" y="511"/>
                  </a:lnTo>
                  <a:lnTo>
                    <a:pt x="279" y="513"/>
                  </a:lnTo>
                  <a:lnTo>
                    <a:pt x="281" y="515"/>
                  </a:lnTo>
                  <a:lnTo>
                    <a:pt x="283" y="517"/>
                  </a:lnTo>
                  <a:lnTo>
                    <a:pt x="285" y="519"/>
                  </a:lnTo>
                  <a:lnTo>
                    <a:pt x="287" y="521"/>
                  </a:lnTo>
                  <a:lnTo>
                    <a:pt x="290" y="522"/>
                  </a:lnTo>
                  <a:lnTo>
                    <a:pt x="293" y="523"/>
                  </a:lnTo>
                  <a:lnTo>
                    <a:pt x="296" y="525"/>
                  </a:lnTo>
                  <a:lnTo>
                    <a:pt x="300" y="525"/>
                  </a:lnTo>
                  <a:lnTo>
                    <a:pt x="304" y="526"/>
                  </a:lnTo>
                  <a:lnTo>
                    <a:pt x="309" y="526"/>
                  </a:lnTo>
                  <a:lnTo>
                    <a:pt x="312" y="526"/>
                  </a:lnTo>
                  <a:lnTo>
                    <a:pt x="316" y="526"/>
                  </a:lnTo>
                  <a:lnTo>
                    <a:pt x="320" y="525"/>
                  </a:lnTo>
                  <a:lnTo>
                    <a:pt x="324" y="524"/>
                  </a:lnTo>
                  <a:lnTo>
                    <a:pt x="341" y="520"/>
                  </a:lnTo>
                  <a:lnTo>
                    <a:pt x="344" y="519"/>
                  </a:lnTo>
                  <a:lnTo>
                    <a:pt x="347" y="518"/>
                  </a:lnTo>
                  <a:lnTo>
                    <a:pt x="351" y="516"/>
                  </a:lnTo>
                  <a:lnTo>
                    <a:pt x="354" y="515"/>
                  </a:lnTo>
                  <a:lnTo>
                    <a:pt x="362" y="511"/>
                  </a:lnTo>
                  <a:lnTo>
                    <a:pt x="369" y="506"/>
                  </a:lnTo>
                  <a:lnTo>
                    <a:pt x="369" y="509"/>
                  </a:lnTo>
                  <a:lnTo>
                    <a:pt x="369" y="512"/>
                  </a:lnTo>
                  <a:lnTo>
                    <a:pt x="370" y="515"/>
                  </a:lnTo>
                  <a:lnTo>
                    <a:pt x="370" y="518"/>
                  </a:lnTo>
                  <a:lnTo>
                    <a:pt x="371" y="521"/>
                  </a:lnTo>
                  <a:lnTo>
                    <a:pt x="372" y="524"/>
                  </a:lnTo>
                  <a:lnTo>
                    <a:pt x="373" y="526"/>
                  </a:lnTo>
                  <a:lnTo>
                    <a:pt x="375" y="529"/>
                  </a:lnTo>
                  <a:lnTo>
                    <a:pt x="376" y="531"/>
                  </a:lnTo>
                  <a:lnTo>
                    <a:pt x="378" y="533"/>
                  </a:lnTo>
                  <a:lnTo>
                    <a:pt x="379" y="535"/>
                  </a:lnTo>
                  <a:lnTo>
                    <a:pt x="381" y="537"/>
                  </a:lnTo>
                  <a:lnTo>
                    <a:pt x="384" y="539"/>
                  </a:lnTo>
                  <a:lnTo>
                    <a:pt x="386" y="541"/>
                  </a:lnTo>
                  <a:lnTo>
                    <a:pt x="388" y="542"/>
                  </a:lnTo>
                  <a:lnTo>
                    <a:pt x="391" y="543"/>
                  </a:lnTo>
                  <a:lnTo>
                    <a:pt x="393" y="544"/>
                  </a:lnTo>
                  <a:lnTo>
                    <a:pt x="396" y="545"/>
                  </a:lnTo>
                  <a:lnTo>
                    <a:pt x="398" y="546"/>
                  </a:lnTo>
                  <a:lnTo>
                    <a:pt x="401" y="547"/>
                  </a:lnTo>
                  <a:lnTo>
                    <a:pt x="404" y="548"/>
                  </a:lnTo>
                  <a:lnTo>
                    <a:pt x="407" y="549"/>
                  </a:lnTo>
                  <a:lnTo>
                    <a:pt x="410" y="549"/>
                  </a:lnTo>
                  <a:lnTo>
                    <a:pt x="414" y="549"/>
                  </a:lnTo>
                  <a:lnTo>
                    <a:pt x="413" y="551"/>
                  </a:lnTo>
                  <a:lnTo>
                    <a:pt x="412" y="553"/>
                  </a:lnTo>
                  <a:lnTo>
                    <a:pt x="411" y="555"/>
                  </a:lnTo>
                  <a:lnTo>
                    <a:pt x="410" y="557"/>
                  </a:lnTo>
                  <a:lnTo>
                    <a:pt x="409" y="560"/>
                  </a:lnTo>
                  <a:lnTo>
                    <a:pt x="408" y="562"/>
                  </a:lnTo>
                  <a:lnTo>
                    <a:pt x="408" y="563"/>
                  </a:lnTo>
                  <a:lnTo>
                    <a:pt x="408" y="564"/>
                  </a:lnTo>
                  <a:lnTo>
                    <a:pt x="408" y="565"/>
                  </a:lnTo>
                  <a:lnTo>
                    <a:pt x="408" y="566"/>
                  </a:lnTo>
                  <a:lnTo>
                    <a:pt x="407" y="573"/>
                  </a:lnTo>
                  <a:lnTo>
                    <a:pt x="406" y="581"/>
                  </a:lnTo>
                  <a:lnTo>
                    <a:pt x="405" y="590"/>
                  </a:lnTo>
                  <a:lnTo>
                    <a:pt x="405" y="600"/>
                  </a:lnTo>
                  <a:lnTo>
                    <a:pt x="405" y="605"/>
                  </a:lnTo>
                  <a:lnTo>
                    <a:pt x="406" y="610"/>
                  </a:lnTo>
                  <a:lnTo>
                    <a:pt x="407" y="615"/>
                  </a:lnTo>
                  <a:lnTo>
                    <a:pt x="408" y="620"/>
                  </a:lnTo>
                  <a:lnTo>
                    <a:pt x="409" y="625"/>
                  </a:lnTo>
                  <a:lnTo>
                    <a:pt x="411" y="629"/>
                  </a:lnTo>
                  <a:lnTo>
                    <a:pt x="414" y="633"/>
                  </a:lnTo>
                  <a:lnTo>
                    <a:pt x="417" y="636"/>
                  </a:lnTo>
                  <a:lnTo>
                    <a:pt x="418" y="638"/>
                  </a:lnTo>
                  <a:lnTo>
                    <a:pt x="420" y="639"/>
                  </a:lnTo>
                  <a:lnTo>
                    <a:pt x="422" y="641"/>
                  </a:lnTo>
                  <a:lnTo>
                    <a:pt x="424" y="642"/>
                  </a:lnTo>
                  <a:lnTo>
                    <a:pt x="426" y="643"/>
                  </a:lnTo>
                  <a:lnTo>
                    <a:pt x="428" y="644"/>
                  </a:lnTo>
                  <a:lnTo>
                    <a:pt x="432" y="645"/>
                  </a:lnTo>
                  <a:lnTo>
                    <a:pt x="437" y="647"/>
                  </a:lnTo>
                  <a:lnTo>
                    <a:pt x="442" y="648"/>
                  </a:lnTo>
                  <a:lnTo>
                    <a:pt x="451" y="650"/>
                  </a:lnTo>
                  <a:lnTo>
                    <a:pt x="448" y="650"/>
                  </a:lnTo>
                  <a:lnTo>
                    <a:pt x="444" y="651"/>
                  </a:lnTo>
                  <a:lnTo>
                    <a:pt x="441" y="652"/>
                  </a:lnTo>
                  <a:lnTo>
                    <a:pt x="437" y="652"/>
                  </a:lnTo>
                  <a:lnTo>
                    <a:pt x="433" y="651"/>
                  </a:lnTo>
                  <a:lnTo>
                    <a:pt x="429" y="651"/>
                  </a:lnTo>
                  <a:lnTo>
                    <a:pt x="424" y="650"/>
                  </a:lnTo>
                  <a:lnTo>
                    <a:pt x="416" y="647"/>
                  </a:lnTo>
                  <a:lnTo>
                    <a:pt x="407" y="644"/>
                  </a:lnTo>
                  <a:lnTo>
                    <a:pt x="399" y="640"/>
                  </a:lnTo>
                  <a:lnTo>
                    <a:pt x="392" y="637"/>
                  </a:lnTo>
                  <a:lnTo>
                    <a:pt x="386" y="633"/>
                  </a:lnTo>
                  <a:lnTo>
                    <a:pt x="385" y="633"/>
                  </a:lnTo>
                  <a:lnTo>
                    <a:pt x="385" y="632"/>
                  </a:lnTo>
                  <a:lnTo>
                    <a:pt x="384" y="632"/>
                  </a:lnTo>
                  <a:lnTo>
                    <a:pt x="383" y="631"/>
                  </a:lnTo>
                  <a:lnTo>
                    <a:pt x="382" y="631"/>
                  </a:lnTo>
                  <a:lnTo>
                    <a:pt x="381" y="631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2" y="630"/>
                  </a:lnTo>
                  <a:lnTo>
                    <a:pt x="360" y="630"/>
                  </a:lnTo>
                  <a:lnTo>
                    <a:pt x="349" y="631"/>
                  </a:lnTo>
                  <a:lnTo>
                    <a:pt x="337" y="632"/>
                  </a:lnTo>
                  <a:lnTo>
                    <a:pt x="323" y="634"/>
                  </a:lnTo>
                  <a:lnTo>
                    <a:pt x="308" y="637"/>
                  </a:lnTo>
                  <a:lnTo>
                    <a:pt x="294" y="641"/>
                  </a:lnTo>
                  <a:lnTo>
                    <a:pt x="287" y="644"/>
                  </a:lnTo>
                  <a:lnTo>
                    <a:pt x="281" y="647"/>
                  </a:lnTo>
                  <a:lnTo>
                    <a:pt x="276" y="650"/>
                  </a:lnTo>
                  <a:lnTo>
                    <a:pt x="271" y="653"/>
                  </a:lnTo>
                  <a:lnTo>
                    <a:pt x="267" y="657"/>
                  </a:lnTo>
                  <a:lnTo>
                    <a:pt x="263" y="660"/>
                  </a:lnTo>
                  <a:lnTo>
                    <a:pt x="260" y="664"/>
                  </a:lnTo>
                  <a:lnTo>
                    <a:pt x="257" y="669"/>
                  </a:lnTo>
                  <a:lnTo>
                    <a:pt x="255" y="673"/>
                  </a:lnTo>
                  <a:lnTo>
                    <a:pt x="253" y="677"/>
                  </a:lnTo>
                  <a:lnTo>
                    <a:pt x="251" y="682"/>
                  </a:lnTo>
                  <a:lnTo>
                    <a:pt x="250" y="687"/>
                  </a:lnTo>
                  <a:lnTo>
                    <a:pt x="249" y="691"/>
                  </a:lnTo>
                  <a:lnTo>
                    <a:pt x="249" y="696"/>
                  </a:lnTo>
                  <a:lnTo>
                    <a:pt x="248" y="701"/>
                  </a:lnTo>
                  <a:lnTo>
                    <a:pt x="249" y="706"/>
                  </a:lnTo>
                  <a:lnTo>
                    <a:pt x="249" y="710"/>
                  </a:lnTo>
                  <a:lnTo>
                    <a:pt x="250" y="715"/>
                  </a:lnTo>
                  <a:lnTo>
                    <a:pt x="248" y="736"/>
                  </a:lnTo>
                  <a:lnTo>
                    <a:pt x="248" y="755"/>
                  </a:lnTo>
                  <a:lnTo>
                    <a:pt x="249" y="772"/>
                  </a:lnTo>
                  <a:lnTo>
                    <a:pt x="250" y="787"/>
                  </a:lnTo>
                  <a:lnTo>
                    <a:pt x="252" y="794"/>
                  </a:lnTo>
                  <a:lnTo>
                    <a:pt x="253" y="800"/>
                  </a:lnTo>
                  <a:lnTo>
                    <a:pt x="255" y="805"/>
                  </a:lnTo>
                  <a:lnTo>
                    <a:pt x="258" y="810"/>
                  </a:lnTo>
                  <a:lnTo>
                    <a:pt x="260" y="815"/>
                  </a:lnTo>
                  <a:lnTo>
                    <a:pt x="263" y="819"/>
                  </a:lnTo>
                  <a:lnTo>
                    <a:pt x="266" y="822"/>
                  </a:lnTo>
                  <a:lnTo>
                    <a:pt x="270" y="825"/>
                  </a:lnTo>
                  <a:lnTo>
                    <a:pt x="272" y="827"/>
                  </a:lnTo>
                  <a:lnTo>
                    <a:pt x="273" y="828"/>
                  </a:lnTo>
                  <a:lnTo>
                    <a:pt x="275" y="829"/>
                  </a:lnTo>
                  <a:lnTo>
                    <a:pt x="275" y="830"/>
                  </a:lnTo>
                  <a:lnTo>
                    <a:pt x="276" y="830"/>
                  </a:lnTo>
                  <a:lnTo>
                    <a:pt x="277" y="830"/>
                  </a:lnTo>
                  <a:lnTo>
                    <a:pt x="277" y="831"/>
                  </a:lnTo>
                  <a:lnTo>
                    <a:pt x="278" y="831"/>
                  </a:lnTo>
                  <a:lnTo>
                    <a:pt x="279" y="831"/>
                  </a:lnTo>
                  <a:lnTo>
                    <a:pt x="280" y="831"/>
                  </a:lnTo>
                  <a:lnTo>
                    <a:pt x="281" y="831"/>
                  </a:lnTo>
                  <a:lnTo>
                    <a:pt x="287" y="835"/>
                  </a:lnTo>
                  <a:lnTo>
                    <a:pt x="293" y="837"/>
                  </a:lnTo>
                  <a:lnTo>
                    <a:pt x="299" y="840"/>
                  </a:lnTo>
                  <a:lnTo>
                    <a:pt x="304" y="842"/>
                  </a:lnTo>
                  <a:lnTo>
                    <a:pt x="242" y="873"/>
                  </a:lnTo>
                  <a:lnTo>
                    <a:pt x="239" y="875"/>
                  </a:lnTo>
                  <a:lnTo>
                    <a:pt x="236" y="877"/>
                  </a:lnTo>
                  <a:lnTo>
                    <a:pt x="233" y="879"/>
                  </a:lnTo>
                  <a:lnTo>
                    <a:pt x="230" y="881"/>
                  </a:lnTo>
                  <a:lnTo>
                    <a:pt x="228" y="884"/>
                  </a:lnTo>
                  <a:lnTo>
                    <a:pt x="225" y="886"/>
                  </a:lnTo>
                  <a:lnTo>
                    <a:pt x="223" y="889"/>
                  </a:lnTo>
                  <a:lnTo>
                    <a:pt x="221" y="892"/>
                  </a:lnTo>
                  <a:lnTo>
                    <a:pt x="219" y="895"/>
                  </a:lnTo>
                  <a:lnTo>
                    <a:pt x="217" y="898"/>
                  </a:lnTo>
                  <a:lnTo>
                    <a:pt x="216" y="901"/>
                  </a:lnTo>
                  <a:lnTo>
                    <a:pt x="215" y="904"/>
                  </a:lnTo>
                  <a:lnTo>
                    <a:pt x="213" y="908"/>
                  </a:lnTo>
                  <a:lnTo>
                    <a:pt x="212" y="911"/>
                  </a:lnTo>
                  <a:lnTo>
                    <a:pt x="211" y="915"/>
                  </a:lnTo>
                  <a:lnTo>
                    <a:pt x="211" y="918"/>
                  </a:lnTo>
                  <a:lnTo>
                    <a:pt x="208" y="966"/>
                  </a:lnTo>
                  <a:lnTo>
                    <a:pt x="208" y="968"/>
                  </a:lnTo>
                  <a:lnTo>
                    <a:pt x="208" y="969"/>
                  </a:lnTo>
                  <a:lnTo>
                    <a:pt x="207" y="971"/>
                  </a:lnTo>
                  <a:lnTo>
                    <a:pt x="207" y="973"/>
                  </a:lnTo>
                  <a:lnTo>
                    <a:pt x="206" y="974"/>
                  </a:lnTo>
                  <a:lnTo>
                    <a:pt x="206" y="976"/>
                  </a:lnTo>
                  <a:lnTo>
                    <a:pt x="205" y="977"/>
                  </a:lnTo>
                  <a:lnTo>
                    <a:pt x="204" y="978"/>
                  </a:lnTo>
                  <a:lnTo>
                    <a:pt x="203" y="980"/>
                  </a:lnTo>
                  <a:lnTo>
                    <a:pt x="202" y="981"/>
                  </a:lnTo>
                  <a:lnTo>
                    <a:pt x="202" y="982"/>
                  </a:lnTo>
                  <a:lnTo>
                    <a:pt x="201" y="983"/>
                  </a:lnTo>
                  <a:lnTo>
                    <a:pt x="200" y="984"/>
                  </a:lnTo>
                  <a:lnTo>
                    <a:pt x="199" y="985"/>
                  </a:lnTo>
                  <a:lnTo>
                    <a:pt x="198" y="986"/>
                  </a:lnTo>
                  <a:lnTo>
                    <a:pt x="197" y="986"/>
                  </a:lnTo>
                  <a:lnTo>
                    <a:pt x="155" y="1011"/>
                  </a:lnTo>
                  <a:lnTo>
                    <a:pt x="108" y="1042"/>
                  </a:lnTo>
                  <a:lnTo>
                    <a:pt x="62" y="1072"/>
                  </a:lnTo>
                  <a:lnTo>
                    <a:pt x="43" y="1087"/>
                  </a:lnTo>
                  <a:lnTo>
                    <a:pt x="27" y="1099"/>
                  </a:lnTo>
                  <a:lnTo>
                    <a:pt x="19" y="1106"/>
                  </a:lnTo>
                  <a:lnTo>
                    <a:pt x="16" y="1109"/>
                  </a:lnTo>
                  <a:lnTo>
                    <a:pt x="13" y="1112"/>
                  </a:lnTo>
                  <a:lnTo>
                    <a:pt x="10" y="1116"/>
                  </a:lnTo>
                  <a:lnTo>
                    <a:pt x="8" y="1119"/>
                  </a:lnTo>
                  <a:lnTo>
                    <a:pt x="6" y="1123"/>
                  </a:lnTo>
                  <a:lnTo>
                    <a:pt x="4" y="1126"/>
                  </a:lnTo>
                  <a:lnTo>
                    <a:pt x="2" y="1130"/>
                  </a:lnTo>
                  <a:lnTo>
                    <a:pt x="1" y="1134"/>
                  </a:lnTo>
                  <a:lnTo>
                    <a:pt x="1" y="1137"/>
                  </a:lnTo>
                  <a:lnTo>
                    <a:pt x="0" y="1141"/>
                  </a:lnTo>
                  <a:lnTo>
                    <a:pt x="0" y="1144"/>
                  </a:lnTo>
                  <a:lnTo>
                    <a:pt x="0" y="1148"/>
                  </a:lnTo>
                  <a:lnTo>
                    <a:pt x="1" y="1152"/>
                  </a:lnTo>
                  <a:lnTo>
                    <a:pt x="2" y="1155"/>
                  </a:lnTo>
                  <a:lnTo>
                    <a:pt x="3" y="1161"/>
                  </a:lnTo>
                  <a:lnTo>
                    <a:pt x="5" y="1166"/>
                  </a:lnTo>
                  <a:lnTo>
                    <a:pt x="8" y="1170"/>
                  </a:lnTo>
                  <a:lnTo>
                    <a:pt x="11" y="1175"/>
                  </a:lnTo>
                  <a:lnTo>
                    <a:pt x="14" y="1178"/>
                  </a:lnTo>
                  <a:lnTo>
                    <a:pt x="18" y="1182"/>
                  </a:lnTo>
                  <a:lnTo>
                    <a:pt x="22" y="1185"/>
                  </a:lnTo>
                  <a:lnTo>
                    <a:pt x="26" y="1187"/>
                  </a:lnTo>
                  <a:lnTo>
                    <a:pt x="30" y="1189"/>
                  </a:lnTo>
                  <a:lnTo>
                    <a:pt x="34" y="1191"/>
                  </a:lnTo>
                  <a:lnTo>
                    <a:pt x="41" y="1195"/>
                  </a:lnTo>
                  <a:lnTo>
                    <a:pt x="46" y="1197"/>
                  </a:lnTo>
                  <a:lnTo>
                    <a:pt x="48" y="1198"/>
                  </a:lnTo>
                  <a:lnTo>
                    <a:pt x="50" y="1198"/>
                  </a:lnTo>
                  <a:lnTo>
                    <a:pt x="51" y="1199"/>
                  </a:lnTo>
                  <a:lnTo>
                    <a:pt x="53" y="1199"/>
                  </a:lnTo>
                  <a:lnTo>
                    <a:pt x="54" y="1199"/>
                  </a:lnTo>
                  <a:lnTo>
                    <a:pt x="56" y="1199"/>
                  </a:lnTo>
                  <a:lnTo>
                    <a:pt x="57" y="1199"/>
                  </a:lnTo>
                  <a:lnTo>
                    <a:pt x="59" y="1199"/>
                  </a:lnTo>
                  <a:lnTo>
                    <a:pt x="60" y="1199"/>
                  </a:lnTo>
                  <a:lnTo>
                    <a:pt x="62" y="1199"/>
                  </a:lnTo>
                  <a:lnTo>
                    <a:pt x="63" y="1198"/>
                  </a:lnTo>
                  <a:lnTo>
                    <a:pt x="65" y="1197"/>
                  </a:lnTo>
                  <a:lnTo>
                    <a:pt x="66" y="1197"/>
                  </a:lnTo>
                  <a:lnTo>
                    <a:pt x="67" y="1196"/>
                  </a:lnTo>
                  <a:lnTo>
                    <a:pt x="69" y="1195"/>
                  </a:lnTo>
                  <a:lnTo>
                    <a:pt x="70" y="1194"/>
                  </a:lnTo>
                  <a:lnTo>
                    <a:pt x="71" y="1193"/>
                  </a:lnTo>
                  <a:lnTo>
                    <a:pt x="72" y="1192"/>
                  </a:lnTo>
                  <a:lnTo>
                    <a:pt x="75" y="1192"/>
                  </a:lnTo>
                  <a:lnTo>
                    <a:pt x="78" y="1192"/>
                  </a:lnTo>
                  <a:lnTo>
                    <a:pt x="78" y="1193"/>
                  </a:lnTo>
                  <a:lnTo>
                    <a:pt x="77" y="1194"/>
                  </a:lnTo>
                  <a:lnTo>
                    <a:pt x="77" y="1195"/>
                  </a:lnTo>
                  <a:lnTo>
                    <a:pt x="77" y="1197"/>
                  </a:lnTo>
                  <a:lnTo>
                    <a:pt x="76" y="1198"/>
                  </a:lnTo>
                  <a:lnTo>
                    <a:pt x="75" y="1200"/>
                  </a:lnTo>
                  <a:lnTo>
                    <a:pt x="73" y="1202"/>
                  </a:lnTo>
                  <a:lnTo>
                    <a:pt x="72" y="1204"/>
                  </a:lnTo>
                  <a:lnTo>
                    <a:pt x="70" y="1206"/>
                  </a:lnTo>
                  <a:lnTo>
                    <a:pt x="50" y="1212"/>
                  </a:lnTo>
                  <a:lnTo>
                    <a:pt x="49" y="1212"/>
                  </a:lnTo>
                  <a:lnTo>
                    <a:pt x="48" y="1212"/>
                  </a:lnTo>
                  <a:lnTo>
                    <a:pt x="47" y="1213"/>
                  </a:lnTo>
                  <a:lnTo>
                    <a:pt x="46" y="1213"/>
                  </a:lnTo>
                  <a:lnTo>
                    <a:pt x="45" y="1214"/>
                  </a:lnTo>
                  <a:lnTo>
                    <a:pt x="44" y="1214"/>
                  </a:lnTo>
                  <a:lnTo>
                    <a:pt x="43" y="1215"/>
                  </a:lnTo>
                  <a:lnTo>
                    <a:pt x="42" y="1215"/>
                  </a:lnTo>
                  <a:lnTo>
                    <a:pt x="42" y="1216"/>
                  </a:lnTo>
                  <a:lnTo>
                    <a:pt x="41" y="1217"/>
                  </a:lnTo>
                  <a:lnTo>
                    <a:pt x="40" y="1218"/>
                  </a:lnTo>
                  <a:lnTo>
                    <a:pt x="39" y="1219"/>
                  </a:lnTo>
                  <a:lnTo>
                    <a:pt x="39" y="1220"/>
                  </a:lnTo>
                  <a:lnTo>
                    <a:pt x="38" y="1221"/>
                  </a:lnTo>
                  <a:lnTo>
                    <a:pt x="37" y="1223"/>
                  </a:lnTo>
                  <a:lnTo>
                    <a:pt x="35" y="1226"/>
                  </a:lnTo>
                  <a:lnTo>
                    <a:pt x="32" y="1230"/>
                  </a:lnTo>
                  <a:lnTo>
                    <a:pt x="30" y="1234"/>
                  </a:lnTo>
                  <a:lnTo>
                    <a:pt x="28" y="1240"/>
                  </a:lnTo>
                  <a:lnTo>
                    <a:pt x="25" y="1247"/>
                  </a:lnTo>
                  <a:lnTo>
                    <a:pt x="23" y="1254"/>
                  </a:lnTo>
                  <a:lnTo>
                    <a:pt x="21" y="1263"/>
                  </a:lnTo>
                  <a:lnTo>
                    <a:pt x="19" y="1273"/>
                  </a:lnTo>
                  <a:lnTo>
                    <a:pt x="18" y="1284"/>
                  </a:lnTo>
                  <a:lnTo>
                    <a:pt x="17" y="1296"/>
                  </a:lnTo>
                  <a:lnTo>
                    <a:pt x="17" y="1309"/>
                  </a:lnTo>
                  <a:lnTo>
                    <a:pt x="18" y="1324"/>
                  </a:lnTo>
                  <a:lnTo>
                    <a:pt x="19" y="1339"/>
                  </a:lnTo>
                  <a:lnTo>
                    <a:pt x="22" y="1356"/>
                  </a:lnTo>
                  <a:lnTo>
                    <a:pt x="21" y="1357"/>
                  </a:lnTo>
                  <a:lnTo>
                    <a:pt x="20" y="1359"/>
                  </a:lnTo>
                  <a:lnTo>
                    <a:pt x="19" y="1360"/>
                  </a:lnTo>
                  <a:lnTo>
                    <a:pt x="18" y="1361"/>
                  </a:lnTo>
                  <a:lnTo>
                    <a:pt x="18" y="1362"/>
                  </a:lnTo>
                  <a:lnTo>
                    <a:pt x="17" y="1363"/>
                  </a:lnTo>
                  <a:lnTo>
                    <a:pt x="17" y="1365"/>
                  </a:lnTo>
                  <a:lnTo>
                    <a:pt x="17" y="1366"/>
                  </a:lnTo>
                  <a:lnTo>
                    <a:pt x="16" y="1367"/>
                  </a:lnTo>
                  <a:lnTo>
                    <a:pt x="16" y="1370"/>
                  </a:lnTo>
                  <a:lnTo>
                    <a:pt x="16" y="1373"/>
                  </a:lnTo>
                  <a:lnTo>
                    <a:pt x="16" y="1375"/>
                  </a:lnTo>
                  <a:lnTo>
                    <a:pt x="16" y="1376"/>
                  </a:lnTo>
                  <a:lnTo>
                    <a:pt x="16" y="1377"/>
                  </a:lnTo>
                  <a:lnTo>
                    <a:pt x="17" y="1379"/>
                  </a:lnTo>
                  <a:lnTo>
                    <a:pt x="17" y="1380"/>
                  </a:lnTo>
                  <a:lnTo>
                    <a:pt x="18" y="1381"/>
                  </a:lnTo>
                  <a:lnTo>
                    <a:pt x="19" y="1382"/>
                  </a:lnTo>
                  <a:lnTo>
                    <a:pt x="19" y="1384"/>
                  </a:lnTo>
                  <a:lnTo>
                    <a:pt x="20" y="1385"/>
                  </a:lnTo>
                  <a:lnTo>
                    <a:pt x="21" y="1386"/>
                  </a:lnTo>
                  <a:lnTo>
                    <a:pt x="23" y="1387"/>
                  </a:lnTo>
                  <a:lnTo>
                    <a:pt x="25" y="1389"/>
                  </a:lnTo>
                  <a:lnTo>
                    <a:pt x="27" y="1390"/>
                  </a:lnTo>
                  <a:lnTo>
                    <a:pt x="30" y="1390"/>
                  </a:lnTo>
                  <a:lnTo>
                    <a:pt x="30" y="1401"/>
                  </a:lnTo>
                  <a:lnTo>
                    <a:pt x="30" y="1402"/>
                  </a:lnTo>
                  <a:lnTo>
                    <a:pt x="30" y="1403"/>
                  </a:lnTo>
                  <a:lnTo>
                    <a:pt x="31" y="1404"/>
                  </a:lnTo>
                  <a:lnTo>
                    <a:pt x="32" y="1405"/>
                  </a:lnTo>
                  <a:lnTo>
                    <a:pt x="32" y="1406"/>
                  </a:lnTo>
                  <a:lnTo>
                    <a:pt x="33" y="1406"/>
                  </a:lnTo>
                  <a:lnTo>
                    <a:pt x="33" y="1407"/>
                  </a:lnTo>
                  <a:lnTo>
                    <a:pt x="34" y="1407"/>
                  </a:lnTo>
                  <a:lnTo>
                    <a:pt x="35" y="1407"/>
                  </a:lnTo>
                  <a:lnTo>
                    <a:pt x="37" y="1408"/>
                  </a:lnTo>
                  <a:lnTo>
                    <a:pt x="39" y="1409"/>
                  </a:lnTo>
                  <a:lnTo>
                    <a:pt x="47" y="1427"/>
                  </a:lnTo>
                  <a:lnTo>
                    <a:pt x="56" y="1444"/>
                  </a:lnTo>
                  <a:lnTo>
                    <a:pt x="67" y="1461"/>
                  </a:lnTo>
                  <a:lnTo>
                    <a:pt x="78" y="1476"/>
                  </a:lnTo>
                  <a:lnTo>
                    <a:pt x="102" y="1505"/>
                  </a:lnTo>
                  <a:lnTo>
                    <a:pt x="127" y="1531"/>
                  </a:lnTo>
                  <a:lnTo>
                    <a:pt x="150" y="1552"/>
                  </a:lnTo>
                  <a:lnTo>
                    <a:pt x="169" y="1568"/>
                  </a:lnTo>
                  <a:lnTo>
                    <a:pt x="188" y="1582"/>
                  </a:lnTo>
                  <a:lnTo>
                    <a:pt x="188" y="1583"/>
                  </a:lnTo>
                  <a:lnTo>
                    <a:pt x="189" y="1583"/>
                  </a:lnTo>
                  <a:lnTo>
                    <a:pt x="190" y="1583"/>
                  </a:lnTo>
                  <a:lnTo>
                    <a:pt x="191" y="1584"/>
                  </a:lnTo>
                  <a:lnTo>
                    <a:pt x="192" y="1584"/>
                  </a:lnTo>
                  <a:lnTo>
                    <a:pt x="194" y="1584"/>
                  </a:lnTo>
                  <a:lnTo>
                    <a:pt x="196" y="1584"/>
                  </a:lnTo>
                  <a:lnTo>
                    <a:pt x="198" y="1584"/>
                  </a:lnTo>
                  <a:lnTo>
                    <a:pt x="202" y="1584"/>
                  </a:lnTo>
                  <a:lnTo>
                    <a:pt x="270" y="1587"/>
                  </a:lnTo>
                  <a:lnTo>
                    <a:pt x="273" y="1587"/>
                  </a:lnTo>
                  <a:lnTo>
                    <a:pt x="276" y="1587"/>
                  </a:lnTo>
                  <a:lnTo>
                    <a:pt x="277" y="1586"/>
                  </a:lnTo>
                  <a:lnTo>
                    <a:pt x="279" y="1586"/>
                  </a:lnTo>
                  <a:lnTo>
                    <a:pt x="281" y="1585"/>
                  </a:lnTo>
                  <a:lnTo>
                    <a:pt x="282" y="1585"/>
                  </a:lnTo>
                  <a:lnTo>
                    <a:pt x="284" y="1584"/>
                  </a:lnTo>
                  <a:lnTo>
                    <a:pt x="285" y="1583"/>
                  </a:lnTo>
                  <a:lnTo>
                    <a:pt x="286" y="1582"/>
                  </a:lnTo>
                  <a:lnTo>
                    <a:pt x="288" y="1581"/>
                  </a:lnTo>
                  <a:lnTo>
                    <a:pt x="289" y="1580"/>
                  </a:lnTo>
                  <a:lnTo>
                    <a:pt x="290" y="1579"/>
                  </a:lnTo>
                  <a:lnTo>
                    <a:pt x="292" y="1578"/>
                  </a:lnTo>
                  <a:lnTo>
                    <a:pt x="293" y="1576"/>
                  </a:lnTo>
                  <a:lnTo>
                    <a:pt x="388" y="1579"/>
                  </a:lnTo>
                  <a:lnTo>
                    <a:pt x="394" y="1579"/>
                  </a:lnTo>
                  <a:lnTo>
                    <a:pt x="422" y="1570"/>
                  </a:lnTo>
                  <a:lnTo>
                    <a:pt x="423" y="1570"/>
                  </a:lnTo>
                  <a:lnTo>
                    <a:pt x="424" y="1570"/>
                  </a:lnTo>
                  <a:lnTo>
                    <a:pt x="424" y="1569"/>
                  </a:lnTo>
                  <a:lnTo>
                    <a:pt x="425" y="1569"/>
                  </a:lnTo>
                  <a:lnTo>
                    <a:pt x="425" y="1568"/>
                  </a:lnTo>
                  <a:lnTo>
                    <a:pt x="426" y="1568"/>
                  </a:lnTo>
                  <a:lnTo>
                    <a:pt x="426" y="1567"/>
                  </a:lnTo>
                  <a:lnTo>
                    <a:pt x="427" y="1567"/>
                  </a:lnTo>
                  <a:lnTo>
                    <a:pt x="428" y="1567"/>
                  </a:lnTo>
                  <a:lnTo>
                    <a:pt x="442" y="1556"/>
                  </a:lnTo>
                  <a:lnTo>
                    <a:pt x="446" y="1554"/>
                  </a:lnTo>
                  <a:lnTo>
                    <a:pt x="448" y="1553"/>
                  </a:lnTo>
                  <a:lnTo>
                    <a:pt x="450" y="1552"/>
                  </a:lnTo>
                  <a:lnTo>
                    <a:pt x="452" y="1551"/>
                  </a:lnTo>
                  <a:lnTo>
                    <a:pt x="454" y="1551"/>
                  </a:lnTo>
                  <a:lnTo>
                    <a:pt x="456" y="1550"/>
                  </a:lnTo>
                  <a:lnTo>
                    <a:pt x="457" y="1550"/>
                  </a:lnTo>
                  <a:lnTo>
                    <a:pt x="458" y="1550"/>
                  </a:lnTo>
                  <a:lnTo>
                    <a:pt x="459" y="1550"/>
                  </a:lnTo>
                  <a:lnTo>
                    <a:pt x="487" y="1550"/>
                  </a:lnTo>
                  <a:lnTo>
                    <a:pt x="488" y="1550"/>
                  </a:lnTo>
                  <a:lnTo>
                    <a:pt x="489" y="1550"/>
                  </a:lnTo>
                  <a:lnTo>
                    <a:pt x="490" y="1550"/>
                  </a:lnTo>
                  <a:lnTo>
                    <a:pt x="492" y="1551"/>
                  </a:lnTo>
                  <a:lnTo>
                    <a:pt x="493" y="1551"/>
                  </a:lnTo>
                  <a:lnTo>
                    <a:pt x="494" y="1551"/>
                  </a:lnTo>
                  <a:lnTo>
                    <a:pt x="495" y="1552"/>
                  </a:lnTo>
                  <a:lnTo>
                    <a:pt x="496" y="1552"/>
                  </a:lnTo>
                  <a:lnTo>
                    <a:pt x="498" y="1553"/>
                  </a:lnTo>
                  <a:lnTo>
                    <a:pt x="499" y="1554"/>
                  </a:lnTo>
                  <a:lnTo>
                    <a:pt x="500" y="1554"/>
                  </a:lnTo>
                  <a:lnTo>
                    <a:pt x="501" y="1555"/>
                  </a:lnTo>
                  <a:lnTo>
                    <a:pt x="502" y="1556"/>
                  </a:lnTo>
                  <a:lnTo>
                    <a:pt x="502" y="1557"/>
                  </a:lnTo>
                  <a:lnTo>
                    <a:pt x="503" y="1558"/>
                  </a:lnTo>
                  <a:lnTo>
                    <a:pt x="504" y="1559"/>
                  </a:lnTo>
                  <a:lnTo>
                    <a:pt x="515" y="1570"/>
                  </a:lnTo>
                  <a:lnTo>
                    <a:pt x="517" y="1573"/>
                  </a:lnTo>
                  <a:lnTo>
                    <a:pt x="520" y="1575"/>
                  </a:lnTo>
                  <a:lnTo>
                    <a:pt x="522" y="1577"/>
                  </a:lnTo>
                  <a:lnTo>
                    <a:pt x="525" y="1579"/>
                  </a:lnTo>
                  <a:lnTo>
                    <a:pt x="528" y="1581"/>
                  </a:lnTo>
                  <a:lnTo>
                    <a:pt x="531" y="1582"/>
                  </a:lnTo>
                  <a:lnTo>
                    <a:pt x="534" y="1584"/>
                  </a:lnTo>
                  <a:lnTo>
                    <a:pt x="537" y="1585"/>
                  </a:lnTo>
                  <a:lnTo>
                    <a:pt x="540" y="1586"/>
                  </a:lnTo>
                  <a:lnTo>
                    <a:pt x="544" y="1587"/>
                  </a:lnTo>
                  <a:lnTo>
                    <a:pt x="547" y="1587"/>
                  </a:lnTo>
                  <a:lnTo>
                    <a:pt x="550" y="1588"/>
                  </a:lnTo>
                  <a:lnTo>
                    <a:pt x="553" y="1588"/>
                  </a:lnTo>
                  <a:lnTo>
                    <a:pt x="557" y="1588"/>
                  </a:lnTo>
                  <a:lnTo>
                    <a:pt x="560" y="1588"/>
                  </a:lnTo>
                  <a:lnTo>
                    <a:pt x="563" y="1587"/>
                  </a:lnTo>
                  <a:lnTo>
                    <a:pt x="575" y="1586"/>
                  </a:lnTo>
                  <a:lnTo>
                    <a:pt x="586" y="1585"/>
                  </a:lnTo>
                  <a:lnTo>
                    <a:pt x="596" y="1586"/>
                  </a:lnTo>
                  <a:lnTo>
                    <a:pt x="606" y="1587"/>
                  </a:lnTo>
                  <a:lnTo>
                    <a:pt x="610" y="1587"/>
                  </a:lnTo>
                  <a:lnTo>
                    <a:pt x="614" y="1589"/>
                  </a:lnTo>
                  <a:lnTo>
                    <a:pt x="618" y="1590"/>
                  </a:lnTo>
                  <a:lnTo>
                    <a:pt x="621" y="1591"/>
                  </a:lnTo>
                  <a:lnTo>
                    <a:pt x="624" y="1593"/>
                  </a:lnTo>
                  <a:lnTo>
                    <a:pt x="627" y="1594"/>
                  </a:lnTo>
                  <a:lnTo>
                    <a:pt x="629" y="1596"/>
                  </a:lnTo>
                  <a:lnTo>
                    <a:pt x="630" y="1597"/>
                  </a:lnTo>
                  <a:lnTo>
                    <a:pt x="631" y="1598"/>
                  </a:lnTo>
                  <a:lnTo>
                    <a:pt x="631" y="1599"/>
                  </a:lnTo>
                  <a:lnTo>
                    <a:pt x="632" y="1599"/>
                  </a:lnTo>
                  <a:lnTo>
                    <a:pt x="632" y="1600"/>
                  </a:lnTo>
                  <a:lnTo>
                    <a:pt x="632" y="1601"/>
                  </a:lnTo>
                  <a:lnTo>
                    <a:pt x="633" y="1601"/>
                  </a:lnTo>
                  <a:lnTo>
                    <a:pt x="633" y="1602"/>
                  </a:lnTo>
                  <a:lnTo>
                    <a:pt x="633" y="1603"/>
                  </a:lnTo>
                  <a:lnTo>
                    <a:pt x="632" y="1605"/>
                  </a:lnTo>
                  <a:lnTo>
                    <a:pt x="632" y="1606"/>
                  </a:lnTo>
                  <a:lnTo>
                    <a:pt x="632" y="1608"/>
                  </a:lnTo>
                  <a:lnTo>
                    <a:pt x="630" y="1612"/>
                  </a:lnTo>
                  <a:lnTo>
                    <a:pt x="626" y="1624"/>
                  </a:lnTo>
                  <a:lnTo>
                    <a:pt x="618" y="1642"/>
                  </a:lnTo>
                  <a:lnTo>
                    <a:pt x="615" y="1652"/>
                  </a:lnTo>
                  <a:lnTo>
                    <a:pt x="611" y="1664"/>
                  </a:lnTo>
                  <a:lnTo>
                    <a:pt x="608" y="1677"/>
                  </a:lnTo>
                  <a:lnTo>
                    <a:pt x="606" y="1691"/>
                  </a:lnTo>
                  <a:lnTo>
                    <a:pt x="605" y="1706"/>
                  </a:lnTo>
                  <a:lnTo>
                    <a:pt x="606" y="1723"/>
                  </a:lnTo>
                  <a:lnTo>
                    <a:pt x="607" y="1735"/>
                  </a:lnTo>
                  <a:lnTo>
                    <a:pt x="610" y="1746"/>
                  </a:lnTo>
                  <a:lnTo>
                    <a:pt x="613" y="1756"/>
                  </a:lnTo>
                  <a:lnTo>
                    <a:pt x="617" y="1767"/>
                  </a:lnTo>
                  <a:lnTo>
                    <a:pt x="621" y="1777"/>
                  </a:lnTo>
                  <a:lnTo>
                    <a:pt x="625" y="1786"/>
                  </a:lnTo>
                  <a:lnTo>
                    <a:pt x="634" y="1802"/>
                  </a:lnTo>
                  <a:lnTo>
                    <a:pt x="633" y="1803"/>
                  </a:lnTo>
                  <a:lnTo>
                    <a:pt x="633" y="1804"/>
                  </a:lnTo>
                  <a:lnTo>
                    <a:pt x="632" y="1805"/>
                  </a:lnTo>
                  <a:lnTo>
                    <a:pt x="632" y="1806"/>
                  </a:lnTo>
                  <a:lnTo>
                    <a:pt x="632" y="1808"/>
                  </a:lnTo>
                  <a:lnTo>
                    <a:pt x="632" y="1809"/>
                  </a:lnTo>
                  <a:lnTo>
                    <a:pt x="632" y="1810"/>
                  </a:lnTo>
                  <a:lnTo>
                    <a:pt x="632" y="1812"/>
                  </a:lnTo>
                  <a:lnTo>
                    <a:pt x="632" y="1813"/>
                  </a:lnTo>
                  <a:lnTo>
                    <a:pt x="632" y="1814"/>
                  </a:lnTo>
                  <a:lnTo>
                    <a:pt x="633" y="1816"/>
                  </a:lnTo>
                  <a:lnTo>
                    <a:pt x="633" y="1817"/>
                  </a:lnTo>
                  <a:lnTo>
                    <a:pt x="634" y="1818"/>
                  </a:lnTo>
                  <a:lnTo>
                    <a:pt x="635" y="1819"/>
                  </a:lnTo>
                  <a:lnTo>
                    <a:pt x="636" y="1820"/>
                  </a:lnTo>
                  <a:lnTo>
                    <a:pt x="637" y="1821"/>
                  </a:lnTo>
                  <a:lnTo>
                    <a:pt x="637" y="1822"/>
                  </a:lnTo>
                  <a:lnTo>
                    <a:pt x="638" y="1823"/>
                  </a:lnTo>
                  <a:lnTo>
                    <a:pt x="639" y="1824"/>
                  </a:lnTo>
                  <a:lnTo>
                    <a:pt x="639" y="1825"/>
                  </a:lnTo>
                  <a:lnTo>
                    <a:pt x="640" y="1826"/>
                  </a:lnTo>
                  <a:lnTo>
                    <a:pt x="641" y="1827"/>
                  </a:lnTo>
                  <a:lnTo>
                    <a:pt x="642" y="1827"/>
                  </a:lnTo>
                  <a:lnTo>
                    <a:pt x="643" y="1828"/>
                  </a:lnTo>
                  <a:lnTo>
                    <a:pt x="644" y="1828"/>
                  </a:lnTo>
                  <a:lnTo>
                    <a:pt x="645" y="1829"/>
                  </a:lnTo>
                  <a:lnTo>
                    <a:pt x="646" y="1830"/>
                  </a:lnTo>
                  <a:lnTo>
                    <a:pt x="648" y="1830"/>
                  </a:lnTo>
                  <a:lnTo>
                    <a:pt x="649" y="1830"/>
                  </a:lnTo>
                  <a:lnTo>
                    <a:pt x="650" y="1830"/>
                  </a:lnTo>
                  <a:lnTo>
                    <a:pt x="651" y="1830"/>
                  </a:lnTo>
                  <a:lnTo>
                    <a:pt x="668" y="1855"/>
                  </a:lnTo>
                  <a:lnTo>
                    <a:pt x="682" y="1876"/>
                  </a:lnTo>
                  <a:lnTo>
                    <a:pt x="689" y="1887"/>
                  </a:lnTo>
                  <a:lnTo>
                    <a:pt x="696" y="1897"/>
                  </a:lnTo>
                  <a:lnTo>
                    <a:pt x="701" y="1908"/>
                  </a:lnTo>
                  <a:lnTo>
                    <a:pt x="706" y="1918"/>
                  </a:lnTo>
                  <a:lnTo>
                    <a:pt x="710" y="1928"/>
                  </a:lnTo>
                  <a:lnTo>
                    <a:pt x="712" y="1932"/>
                  </a:lnTo>
                  <a:lnTo>
                    <a:pt x="713" y="1937"/>
                  </a:lnTo>
                  <a:lnTo>
                    <a:pt x="714" y="1942"/>
                  </a:lnTo>
                  <a:lnTo>
                    <a:pt x="714" y="1946"/>
                  </a:lnTo>
                  <a:lnTo>
                    <a:pt x="715" y="1950"/>
                  </a:lnTo>
                  <a:lnTo>
                    <a:pt x="714" y="1955"/>
                  </a:lnTo>
                  <a:lnTo>
                    <a:pt x="714" y="1959"/>
                  </a:lnTo>
                  <a:lnTo>
                    <a:pt x="713" y="1963"/>
                  </a:lnTo>
                  <a:lnTo>
                    <a:pt x="710" y="1971"/>
                  </a:lnTo>
                  <a:lnTo>
                    <a:pt x="706" y="1979"/>
                  </a:lnTo>
                  <a:lnTo>
                    <a:pt x="702" y="1986"/>
                  </a:lnTo>
                  <a:lnTo>
                    <a:pt x="697" y="1993"/>
                  </a:lnTo>
                  <a:lnTo>
                    <a:pt x="691" y="1999"/>
                  </a:lnTo>
                  <a:lnTo>
                    <a:pt x="685" y="2005"/>
                  </a:lnTo>
                  <a:lnTo>
                    <a:pt x="680" y="2010"/>
                  </a:lnTo>
                  <a:lnTo>
                    <a:pt x="669" y="2018"/>
                  </a:lnTo>
                  <a:lnTo>
                    <a:pt x="662" y="2023"/>
                  </a:lnTo>
                  <a:lnTo>
                    <a:pt x="659" y="2025"/>
                  </a:lnTo>
                  <a:lnTo>
                    <a:pt x="657" y="2026"/>
                  </a:lnTo>
                  <a:lnTo>
                    <a:pt x="656" y="2027"/>
                  </a:lnTo>
                  <a:lnTo>
                    <a:pt x="655" y="2028"/>
                  </a:lnTo>
                  <a:lnTo>
                    <a:pt x="653" y="2030"/>
                  </a:lnTo>
                  <a:lnTo>
                    <a:pt x="652" y="2031"/>
                  </a:lnTo>
                  <a:lnTo>
                    <a:pt x="651" y="2032"/>
                  </a:lnTo>
                  <a:lnTo>
                    <a:pt x="650" y="2034"/>
                  </a:lnTo>
                  <a:lnTo>
                    <a:pt x="649" y="2035"/>
                  </a:lnTo>
                  <a:lnTo>
                    <a:pt x="648" y="2036"/>
                  </a:lnTo>
                  <a:lnTo>
                    <a:pt x="647" y="2038"/>
                  </a:lnTo>
                  <a:lnTo>
                    <a:pt x="646" y="2039"/>
                  </a:lnTo>
                  <a:lnTo>
                    <a:pt x="646" y="2041"/>
                  </a:lnTo>
                  <a:lnTo>
                    <a:pt x="645" y="2043"/>
                  </a:lnTo>
                  <a:lnTo>
                    <a:pt x="645" y="2044"/>
                  </a:lnTo>
                  <a:lnTo>
                    <a:pt x="645" y="2046"/>
                  </a:lnTo>
                  <a:lnTo>
                    <a:pt x="645" y="2047"/>
                  </a:lnTo>
                  <a:lnTo>
                    <a:pt x="648" y="2092"/>
                  </a:lnTo>
                  <a:lnTo>
                    <a:pt x="648" y="2098"/>
                  </a:lnTo>
                  <a:lnTo>
                    <a:pt x="659" y="2123"/>
                  </a:lnTo>
                  <a:lnTo>
                    <a:pt x="659" y="2124"/>
                  </a:lnTo>
                  <a:lnTo>
                    <a:pt x="659" y="2125"/>
                  </a:lnTo>
                  <a:lnTo>
                    <a:pt x="660" y="2125"/>
                  </a:lnTo>
                  <a:lnTo>
                    <a:pt x="660" y="2126"/>
                  </a:lnTo>
                  <a:lnTo>
                    <a:pt x="661" y="2126"/>
                  </a:lnTo>
                  <a:lnTo>
                    <a:pt x="662" y="2126"/>
                  </a:lnTo>
                  <a:lnTo>
                    <a:pt x="690" y="2157"/>
                  </a:lnTo>
                  <a:lnTo>
                    <a:pt x="690" y="2163"/>
                  </a:lnTo>
                  <a:lnTo>
                    <a:pt x="687" y="2178"/>
                  </a:lnTo>
                  <a:lnTo>
                    <a:pt x="684" y="2194"/>
                  </a:lnTo>
                  <a:lnTo>
                    <a:pt x="682" y="2212"/>
                  </a:lnTo>
                  <a:lnTo>
                    <a:pt x="681" y="2229"/>
                  </a:lnTo>
                  <a:lnTo>
                    <a:pt x="681" y="2247"/>
                  </a:lnTo>
                  <a:lnTo>
                    <a:pt x="682" y="2264"/>
                  </a:lnTo>
                  <a:lnTo>
                    <a:pt x="683" y="2273"/>
                  </a:lnTo>
                  <a:lnTo>
                    <a:pt x="685" y="2281"/>
                  </a:lnTo>
                  <a:lnTo>
                    <a:pt x="687" y="2288"/>
                  </a:lnTo>
                  <a:lnTo>
                    <a:pt x="690" y="2295"/>
                  </a:lnTo>
                  <a:lnTo>
                    <a:pt x="694" y="2303"/>
                  </a:lnTo>
                  <a:lnTo>
                    <a:pt x="699" y="2311"/>
                  </a:lnTo>
                  <a:lnTo>
                    <a:pt x="703" y="2317"/>
                  </a:lnTo>
                  <a:lnTo>
                    <a:pt x="707" y="2324"/>
                  </a:lnTo>
                  <a:lnTo>
                    <a:pt x="711" y="2329"/>
                  </a:lnTo>
                  <a:lnTo>
                    <a:pt x="716" y="2334"/>
                  </a:lnTo>
                  <a:lnTo>
                    <a:pt x="720" y="2339"/>
                  </a:lnTo>
                  <a:lnTo>
                    <a:pt x="724" y="2343"/>
                  </a:lnTo>
                  <a:lnTo>
                    <a:pt x="724" y="2344"/>
                  </a:lnTo>
                  <a:lnTo>
                    <a:pt x="725" y="2345"/>
                  </a:lnTo>
                  <a:lnTo>
                    <a:pt x="726" y="2346"/>
                  </a:lnTo>
                  <a:lnTo>
                    <a:pt x="726" y="2347"/>
                  </a:lnTo>
                  <a:lnTo>
                    <a:pt x="728" y="2349"/>
                  </a:lnTo>
                  <a:lnTo>
                    <a:pt x="730" y="2351"/>
                  </a:lnTo>
                  <a:lnTo>
                    <a:pt x="731" y="2352"/>
                  </a:lnTo>
                  <a:lnTo>
                    <a:pt x="733" y="2354"/>
                  </a:lnTo>
                  <a:lnTo>
                    <a:pt x="734" y="2355"/>
                  </a:lnTo>
                  <a:lnTo>
                    <a:pt x="735" y="2356"/>
                  </a:lnTo>
                  <a:lnTo>
                    <a:pt x="735" y="2357"/>
                  </a:lnTo>
                  <a:lnTo>
                    <a:pt x="736" y="2358"/>
                  </a:lnTo>
                  <a:lnTo>
                    <a:pt x="735" y="2360"/>
                  </a:lnTo>
                  <a:lnTo>
                    <a:pt x="734" y="2362"/>
                  </a:lnTo>
                  <a:lnTo>
                    <a:pt x="733" y="2364"/>
                  </a:lnTo>
                  <a:lnTo>
                    <a:pt x="732" y="2365"/>
                  </a:lnTo>
                  <a:lnTo>
                    <a:pt x="732" y="2366"/>
                  </a:lnTo>
                  <a:lnTo>
                    <a:pt x="732" y="2367"/>
                  </a:lnTo>
                  <a:lnTo>
                    <a:pt x="732" y="2368"/>
                  </a:lnTo>
                  <a:lnTo>
                    <a:pt x="732" y="2369"/>
                  </a:lnTo>
                  <a:lnTo>
                    <a:pt x="732" y="2370"/>
                  </a:lnTo>
                  <a:lnTo>
                    <a:pt x="732" y="2371"/>
                  </a:lnTo>
                  <a:lnTo>
                    <a:pt x="732" y="2372"/>
                  </a:lnTo>
                  <a:lnTo>
                    <a:pt x="732" y="2373"/>
                  </a:lnTo>
                  <a:lnTo>
                    <a:pt x="733" y="2374"/>
                  </a:lnTo>
                  <a:lnTo>
                    <a:pt x="735" y="2379"/>
                  </a:lnTo>
                  <a:lnTo>
                    <a:pt x="736" y="2381"/>
                  </a:lnTo>
                  <a:lnTo>
                    <a:pt x="737" y="2382"/>
                  </a:lnTo>
                  <a:lnTo>
                    <a:pt x="738" y="2383"/>
                  </a:lnTo>
                  <a:lnTo>
                    <a:pt x="738" y="2384"/>
                  </a:lnTo>
                  <a:lnTo>
                    <a:pt x="739" y="2385"/>
                  </a:lnTo>
                  <a:lnTo>
                    <a:pt x="740" y="2385"/>
                  </a:lnTo>
                  <a:lnTo>
                    <a:pt x="741" y="2386"/>
                  </a:lnTo>
                  <a:lnTo>
                    <a:pt x="742" y="2387"/>
                  </a:lnTo>
                  <a:lnTo>
                    <a:pt x="744" y="2388"/>
                  </a:lnTo>
                  <a:lnTo>
                    <a:pt x="745" y="2388"/>
                  </a:lnTo>
                  <a:lnTo>
                    <a:pt x="747" y="2389"/>
                  </a:lnTo>
                  <a:lnTo>
                    <a:pt x="738" y="2406"/>
                  </a:lnTo>
                  <a:lnTo>
                    <a:pt x="738" y="2417"/>
                  </a:lnTo>
                  <a:lnTo>
                    <a:pt x="735" y="2424"/>
                  </a:lnTo>
                  <a:lnTo>
                    <a:pt x="734" y="2428"/>
                  </a:lnTo>
                  <a:lnTo>
                    <a:pt x="733" y="2432"/>
                  </a:lnTo>
                  <a:lnTo>
                    <a:pt x="732" y="2436"/>
                  </a:lnTo>
                  <a:lnTo>
                    <a:pt x="731" y="2441"/>
                  </a:lnTo>
                  <a:lnTo>
                    <a:pt x="731" y="2445"/>
                  </a:lnTo>
                  <a:lnTo>
                    <a:pt x="731" y="2450"/>
                  </a:lnTo>
                  <a:lnTo>
                    <a:pt x="732" y="2455"/>
                  </a:lnTo>
                  <a:lnTo>
                    <a:pt x="732" y="2461"/>
                  </a:lnTo>
                  <a:lnTo>
                    <a:pt x="734" y="2466"/>
                  </a:lnTo>
                  <a:lnTo>
                    <a:pt x="736" y="2472"/>
                  </a:lnTo>
                  <a:lnTo>
                    <a:pt x="738" y="2478"/>
                  </a:lnTo>
                  <a:lnTo>
                    <a:pt x="741" y="2484"/>
                  </a:lnTo>
                  <a:lnTo>
                    <a:pt x="745" y="2490"/>
                  </a:lnTo>
                  <a:lnTo>
                    <a:pt x="750" y="2496"/>
                  </a:lnTo>
                  <a:lnTo>
                    <a:pt x="753" y="2500"/>
                  </a:lnTo>
                  <a:lnTo>
                    <a:pt x="757" y="2504"/>
                  </a:lnTo>
                  <a:lnTo>
                    <a:pt x="761" y="2507"/>
                  </a:lnTo>
                  <a:lnTo>
                    <a:pt x="765" y="2511"/>
                  </a:lnTo>
                  <a:lnTo>
                    <a:pt x="770" y="2514"/>
                  </a:lnTo>
                  <a:lnTo>
                    <a:pt x="775" y="2516"/>
                  </a:lnTo>
                  <a:lnTo>
                    <a:pt x="780" y="2519"/>
                  </a:lnTo>
                  <a:lnTo>
                    <a:pt x="786" y="2521"/>
                  </a:lnTo>
                  <a:lnTo>
                    <a:pt x="792" y="2523"/>
                  </a:lnTo>
                  <a:lnTo>
                    <a:pt x="799" y="2525"/>
                  </a:lnTo>
                  <a:lnTo>
                    <a:pt x="813" y="2528"/>
                  </a:lnTo>
                  <a:lnTo>
                    <a:pt x="829" y="2530"/>
                  </a:lnTo>
                  <a:lnTo>
                    <a:pt x="846" y="2530"/>
                  </a:lnTo>
                  <a:lnTo>
                    <a:pt x="866" y="2529"/>
                  </a:lnTo>
                  <a:lnTo>
                    <a:pt x="885" y="2528"/>
                  </a:lnTo>
                  <a:lnTo>
                    <a:pt x="903" y="2525"/>
                  </a:lnTo>
                  <a:lnTo>
                    <a:pt x="921" y="2523"/>
                  </a:lnTo>
                  <a:lnTo>
                    <a:pt x="948" y="2517"/>
                  </a:lnTo>
                  <a:lnTo>
                    <a:pt x="964" y="2513"/>
                  </a:lnTo>
                  <a:lnTo>
                    <a:pt x="965" y="2513"/>
                  </a:lnTo>
                  <a:lnTo>
                    <a:pt x="966" y="2513"/>
                  </a:lnTo>
                  <a:lnTo>
                    <a:pt x="968" y="2512"/>
                  </a:lnTo>
                  <a:lnTo>
                    <a:pt x="970" y="2511"/>
                  </a:lnTo>
                  <a:lnTo>
                    <a:pt x="971" y="2510"/>
                  </a:lnTo>
                  <a:lnTo>
                    <a:pt x="973" y="2509"/>
                  </a:lnTo>
                  <a:lnTo>
                    <a:pt x="974" y="2508"/>
                  </a:lnTo>
                  <a:lnTo>
                    <a:pt x="975" y="2507"/>
                  </a:lnTo>
                  <a:lnTo>
                    <a:pt x="1119" y="2372"/>
                  </a:lnTo>
                  <a:lnTo>
                    <a:pt x="1121" y="2370"/>
                  </a:lnTo>
                  <a:lnTo>
                    <a:pt x="1122" y="2369"/>
                  </a:lnTo>
                  <a:lnTo>
                    <a:pt x="1123" y="2367"/>
                  </a:lnTo>
                  <a:lnTo>
                    <a:pt x="1124" y="2366"/>
                  </a:lnTo>
                  <a:lnTo>
                    <a:pt x="1126" y="2364"/>
                  </a:lnTo>
                  <a:lnTo>
                    <a:pt x="1127" y="2362"/>
                  </a:lnTo>
                  <a:lnTo>
                    <a:pt x="1128" y="2360"/>
                  </a:lnTo>
                  <a:lnTo>
                    <a:pt x="1162" y="2307"/>
                  </a:lnTo>
                  <a:lnTo>
                    <a:pt x="1162" y="2306"/>
                  </a:lnTo>
                  <a:lnTo>
                    <a:pt x="1163" y="2305"/>
                  </a:lnTo>
                  <a:lnTo>
                    <a:pt x="1164" y="2304"/>
                  </a:lnTo>
                  <a:lnTo>
                    <a:pt x="1165" y="2303"/>
                  </a:lnTo>
                  <a:lnTo>
                    <a:pt x="1166" y="2302"/>
                  </a:lnTo>
                  <a:lnTo>
                    <a:pt x="1167" y="2301"/>
                  </a:lnTo>
                  <a:lnTo>
                    <a:pt x="1168" y="2300"/>
                  </a:lnTo>
                  <a:lnTo>
                    <a:pt x="1169" y="2299"/>
                  </a:lnTo>
                  <a:lnTo>
                    <a:pt x="1170" y="2298"/>
                  </a:lnTo>
                  <a:lnTo>
                    <a:pt x="1172" y="2297"/>
                  </a:lnTo>
                  <a:lnTo>
                    <a:pt x="1173" y="2297"/>
                  </a:lnTo>
                  <a:lnTo>
                    <a:pt x="1174" y="2296"/>
                  </a:lnTo>
                  <a:lnTo>
                    <a:pt x="1175" y="2296"/>
                  </a:lnTo>
                  <a:lnTo>
                    <a:pt x="1176" y="2295"/>
                  </a:lnTo>
                  <a:lnTo>
                    <a:pt x="1178" y="2295"/>
                  </a:lnTo>
                  <a:lnTo>
                    <a:pt x="1179" y="2295"/>
                  </a:lnTo>
                  <a:lnTo>
                    <a:pt x="1190" y="2293"/>
                  </a:lnTo>
                  <a:lnTo>
                    <a:pt x="1194" y="2292"/>
                  </a:lnTo>
                  <a:lnTo>
                    <a:pt x="1199" y="2290"/>
                  </a:lnTo>
                  <a:lnTo>
                    <a:pt x="1203" y="2288"/>
                  </a:lnTo>
                  <a:lnTo>
                    <a:pt x="1207" y="2286"/>
                  </a:lnTo>
                  <a:lnTo>
                    <a:pt x="1211" y="2284"/>
                  </a:lnTo>
                  <a:lnTo>
                    <a:pt x="1214" y="2281"/>
                  </a:lnTo>
                  <a:lnTo>
                    <a:pt x="1217" y="2278"/>
                  </a:lnTo>
                  <a:lnTo>
                    <a:pt x="1221" y="2275"/>
                  </a:lnTo>
                  <a:lnTo>
                    <a:pt x="1223" y="2271"/>
                  </a:lnTo>
                  <a:lnTo>
                    <a:pt x="1226" y="2268"/>
                  </a:lnTo>
                  <a:lnTo>
                    <a:pt x="1228" y="2264"/>
                  </a:lnTo>
                  <a:lnTo>
                    <a:pt x="1230" y="2260"/>
                  </a:lnTo>
                  <a:lnTo>
                    <a:pt x="1232" y="2256"/>
                  </a:lnTo>
                  <a:lnTo>
                    <a:pt x="1233" y="2251"/>
                  </a:lnTo>
                  <a:lnTo>
                    <a:pt x="1234" y="2247"/>
                  </a:lnTo>
                  <a:lnTo>
                    <a:pt x="1235" y="2242"/>
                  </a:lnTo>
                  <a:lnTo>
                    <a:pt x="1235" y="2219"/>
                  </a:lnTo>
                  <a:lnTo>
                    <a:pt x="1235" y="2218"/>
                  </a:lnTo>
                  <a:lnTo>
                    <a:pt x="1235" y="2217"/>
                  </a:lnTo>
                  <a:lnTo>
                    <a:pt x="1235" y="2216"/>
                  </a:lnTo>
                  <a:lnTo>
                    <a:pt x="1235" y="2215"/>
                  </a:lnTo>
                  <a:lnTo>
                    <a:pt x="1236" y="2213"/>
                  </a:lnTo>
                  <a:lnTo>
                    <a:pt x="1237" y="2211"/>
                  </a:lnTo>
                  <a:lnTo>
                    <a:pt x="1238" y="2209"/>
                  </a:lnTo>
                  <a:lnTo>
                    <a:pt x="1239" y="2207"/>
                  </a:lnTo>
                  <a:lnTo>
                    <a:pt x="1241" y="2202"/>
                  </a:lnTo>
                  <a:lnTo>
                    <a:pt x="1263" y="2177"/>
                  </a:lnTo>
                  <a:lnTo>
                    <a:pt x="1266" y="2174"/>
                  </a:lnTo>
                  <a:lnTo>
                    <a:pt x="1271" y="2170"/>
                  </a:lnTo>
                  <a:lnTo>
                    <a:pt x="1279" y="2163"/>
                  </a:lnTo>
                  <a:lnTo>
                    <a:pt x="1288" y="2155"/>
                  </a:lnTo>
                  <a:lnTo>
                    <a:pt x="1299" y="2144"/>
                  </a:lnTo>
                  <a:lnTo>
                    <a:pt x="1310" y="2132"/>
                  </a:lnTo>
                  <a:lnTo>
                    <a:pt x="1321" y="2119"/>
                  </a:lnTo>
                  <a:lnTo>
                    <a:pt x="1332" y="2103"/>
                  </a:lnTo>
                  <a:lnTo>
                    <a:pt x="1342" y="2087"/>
                  </a:lnTo>
                  <a:lnTo>
                    <a:pt x="1341" y="2095"/>
                  </a:lnTo>
                  <a:lnTo>
                    <a:pt x="1341" y="2102"/>
                  </a:lnTo>
                  <a:lnTo>
                    <a:pt x="1341" y="2111"/>
                  </a:lnTo>
                  <a:lnTo>
                    <a:pt x="1342" y="2119"/>
                  </a:lnTo>
                  <a:lnTo>
                    <a:pt x="1343" y="2127"/>
                  </a:lnTo>
                  <a:lnTo>
                    <a:pt x="1344" y="2135"/>
                  </a:lnTo>
                  <a:lnTo>
                    <a:pt x="1346" y="2142"/>
                  </a:lnTo>
                  <a:lnTo>
                    <a:pt x="1348" y="2149"/>
                  </a:lnTo>
                  <a:lnTo>
                    <a:pt x="1348" y="2150"/>
                  </a:lnTo>
                  <a:lnTo>
                    <a:pt x="1348" y="2151"/>
                  </a:lnTo>
                  <a:lnTo>
                    <a:pt x="1348" y="2152"/>
                  </a:lnTo>
                  <a:lnTo>
                    <a:pt x="1349" y="2153"/>
                  </a:lnTo>
                  <a:lnTo>
                    <a:pt x="1350" y="2155"/>
                  </a:lnTo>
                  <a:lnTo>
                    <a:pt x="1351" y="2156"/>
                  </a:lnTo>
                  <a:lnTo>
                    <a:pt x="1352" y="2158"/>
                  </a:lnTo>
                  <a:lnTo>
                    <a:pt x="1353" y="2159"/>
                  </a:lnTo>
                  <a:lnTo>
                    <a:pt x="1354" y="2160"/>
                  </a:lnTo>
                  <a:lnTo>
                    <a:pt x="1361" y="2168"/>
                  </a:lnTo>
                  <a:lnTo>
                    <a:pt x="1368" y="2177"/>
                  </a:lnTo>
                  <a:lnTo>
                    <a:pt x="1376" y="2185"/>
                  </a:lnTo>
                  <a:lnTo>
                    <a:pt x="1374" y="2187"/>
                  </a:lnTo>
                  <a:lnTo>
                    <a:pt x="1373" y="2188"/>
                  </a:lnTo>
                  <a:lnTo>
                    <a:pt x="1372" y="2189"/>
                  </a:lnTo>
                  <a:lnTo>
                    <a:pt x="1371" y="2189"/>
                  </a:lnTo>
                  <a:lnTo>
                    <a:pt x="1371" y="2190"/>
                  </a:lnTo>
                  <a:lnTo>
                    <a:pt x="1370" y="2190"/>
                  </a:lnTo>
                  <a:lnTo>
                    <a:pt x="1369" y="2190"/>
                  </a:lnTo>
                  <a:lnTo>
                    <a:pt x="1369" y="2191"/>
                  </a:lnTo>
                  <a:lnTo>
                    <a:pt x="1368" y="2191"/>
                  </a:lnTo>
                  <a:lnTo>
                    <a:pt x="1367" y="2191"/>
                  </a:lnTo>
                  <a:lnTo>
                    <a:pt x="1366" y="2191"/>
                  </a:lnTo>
                  <a:lnTo>
                    <a:pt x="1365" y="2191"/>
                  </a:lnTo>
                  <a:lnTo>
                    <a:pt x="1361" y="2193"/>
                  </a:lnTo>
                  <a:lnTo>
                    <a:pt x="1356" y="2196"/>
                  </a:lnTo>
                  <a:lnTo>
                    <a:pt x="1350" y="2201"/>
                  </a:lnTo>
                  <a:lnTo>
                    <a:pt x="1343" y="2207"/>
                  </a:lnTo>
                  <a:lnTo>
                    <a:pt x="1335" y="2214"/>
                  </a:lnTo>
                  <a:lnTo>
                    <a:pt x="1328" y="2223"/>
                  </a:lnTo>
                  <a:lnTo>
                    <a:pt x="1325" y="2227"/>
                  </a:lnTo>
                  <a:lnTo>
                    <a:pt x="1322" y="2232"/>
                  </a:lnTo>
                  <a:lnTo>
                    <a:pt x="1319" y="2237"/>
                  </a:lnTo>
                  <a:lnTo>
                    <a:pt x="1317" y="2242"/>
                  </a:lnTo>
                  <a:lnTo>
                    <a:pt x="1315" y="2246"/>
                  </a:lnTo>
                  <a:lnTo>
                    <a:pt x="1314" y="2251"/>
                  </a:lnTo>
                  <a:lnTo>
                    <a:pt x="1313" y="2256"/>
                  </a:lnTo>
                  <a:lnTo>
                    <a:pt x="1312" y="2262"/>
                  </a:lnTo>
                  <a:lnTo>
                    <a:pt x="1311" y="2273"/>
                  </a:lnTo>
                  <a:lnTo>
                    <a:pt x="1311" y="2285"/>
                  </a:lnTo>
                  <a:lnTo>
                    <a:pt x="1311" y="2296"/>
                  </a:lnTo>
                  <a:lnTo>
                    <a:pt x="1312" y="2307"/>
                  </a:lnTo>
                  <a:lnTo>
                    <a:pt x="1313" y="2317"/>
                  </a:lnTo>
                  <a:lnTo>
                    <a:pt x="1314" y="2324"/>
                  </a:lnTo>
                  <a:lnTo>
                    <a:pt x="1314" y="2329"/>
                  </a:lnTo>
                  <a:lnTo>
                    <a:pt x="1315" y="2335"/>
                  </a:lnTo>
                  <a:lnTo>
                    <a:pt x="1318" y="2342"/>
                  </a:lnTo>
                  <a:lnTo>
                    <a:pt x="1322" y="2350"/>
                  </a:lnTo>
                  <a:lnTo>
                    <a:pt x="1327" y="2359"/>
                  </a:lnTo>
                  <a:lnTo>
                    <a:pt x="1333" y="2368"/>
                  </a:lnTo>
                  <a:lnTo>
                    <a:pt x="1337" y="2373"/>
                  </a:lnTo>
                  <a:lnTo>
                    <a:pt x="1340" y="2377"/>
                  </a:lnTo>
                  <a:lnTo>
                    <a:pt x="1344" y="2381"/>
                  </a:lnTo>
                  <a:lnTo>
                    <a:pt x="1349" y="2385"/>
                  </a:lnTo>
                  <a:lnTo>
                    <a:pt x="1354" y="2388"/>
                  </a:lnTo>
                  <a:lnTo>
                    <a:pt x="1359" y="2391"/>
                  </a:lnTo>
                  <a:lnTo>
                    <a:pt x="1363" y="2393"/>
                  </a:lnTo>
                  <a:lnTo>
                    <a:pt x="1366" y="2394"/>
                  </a:lnTo>
                  <a:lnTo>
                    <a:pt x="1368" y="2395"/>
                  </a:lnTo>
                  <a:lnTo>
                    <a:pt x="1370" y="2396"/>
                  </a:lnTo>
                  <a:lnTo>
                    <a:pt x="1373" y="2397"/>
                  </a:lnTo>
                  <a:lnTo>
                    <a:pt x="1376" y="2397"/>
                  </a:lnTo>
                  <a:lnTo>
                    <a:pt x="1379" y="2397"/>
                  </a:lnTo>
                  <a:lnTo>
                    <a:pt x="1383" y="2397"/>
                  </a:lnTo>
                  <a:lnTo>
                    <a:pt x="1385" y="2397"/>
                  </a:lnTo>
                  <a:lnTo>
                    <a:pt x="1387" y="2397"/>
                  </a:lnTo>
                  <a:lnTo>
                    <a:pt x="1388" y="2397"/>
                  </a:lnTo>
                  <a:lnTo>
                    <a:pt x="1389" y="2396"/>
                  </a:lnTo>
                  <a:lnTo>
                    <a:pt x="1390" y="2396"/>
                  </a:lnTo>
                  <a:lnTo>
                    <a:pt x="1391" y="2395"/>
                  </a:lnTo>
                  <a:lnTo>
                    <a:pt x="1392" y="2395"/>
                  </a:lnTo>
                  <a:lnTo>
                    <a:pt x="1393" y="2394"/>
                  </a:lnTo>
                  <a:lnTo>
                    <a:pt x="1398" y="2392"/>
                  </a:lnTo>
                  <a:lnTo>
                    <a:pt x="1404" y="2388"/>
                  </a:lnTo>
                  <a:lnTo>
                    <a:pt x="1409" y="2384"/>
                  </a:lnTo>
                  <a:lnTo>
                    <a:pt x="1414" y="2380"/>
                  </a:lnTo>
                  <a:lnTo>
                    <a:pt x="1419" y="2375"/>
                  </a:lnTo>
                  <a:lnTo>
                    <a:pt x="1423" y="2370"/>
                  </a:lnTo>
                  <a:lnTo>
                    <a:pt x="1431" y="2358"/>
                  </a:lnTo>
                  <a:lnTo>
                    <a:pt x="1438" y="2346"/>
                  </a:lnTo>
                  <a:lnTo>
                    <a:pt x="1444" y="2334"/>
                  </a:lnTo>
                  <a:lnTo>
                    <a:pt x="1452" y="2315"/>
                  </a:lnTo>
                  <a:lnTo>
                    <a:pt x="1452" y="2314"/>
                  </a:lnTo>
                  <a:lnTo>
                    <a:pt x="1452" y="2313"/>
                  </a:lnTo>
                  <a:lnTo>
                    <a:pt x="1453" y="2313"/>
                  </a:lnTo>
                  <a:lnTo>
                    <a:pt x="1453" y="2312"/>
                  </a:lnTo>
                  <a:lnTo>
                    <a:pt x="1454" y="2312"/>
                  </a:lnTo>
                  <a:lnTo>
                    <a:pt x="1455" y="2312"/>
                  </a:lnTo>
                  <a:lnTo>
                    <a:pt x="1464" y="2296"/>
                  </a:lnTo>
                  <a:lnTo>
                    <a:pt x="1482" y="2268"/>
                  </a:lnTo>
                  <a:lnTo>
                    <a:pt x="1494" y="2252"/>
                  </a:lnTo>
                  <a:lnTo>
                    <a:pt x="1507" y="2235"/>
                  </a:lnTo>
                  <a:lnTo>
                    <a:pt x="1521" y="2218"/>
                  </a:lnTo>
                  <a:lnTo>
                    <a:pt x="1537" y="2202"/>
                  </a:lnTo>
                  <a:lnTo>
                    <a:pt x="1547" y="2191"/>
                  </a:lnTo>
                  <a:lnTo>
                    <a:pt x="1557" y="2179"/>
                  </a:lnTo>
                  <a:lnTo>
                    <a:pt x="1566" y="2166"/>
                  </a:lnTo>
                  <a:lnTo>
                    <a:pt x="1573" y="2151"/>
                  </a:lnTo>
                  <a:lnTo>
                    <a:pt x="1580" y="2136"/>
                  </a:lnTo>
                  <a:lnTo>
                    <a:pt x="1586" y="2121"/>
                  </a:lnTo>
                  <a:lnTo>
                    <a:pt x="1590" y="2104"/>
                  </a:lnTo>
                  <a:lnTo>
                    <a:pt x="1594" y="2088"/>
                  </a:lnTo>
                  <a:lnTo>
                    <a:pt x="1597" y="2072"/>
                  </a:lnTo>
                  <a:lnTo>
                    <a:pt x="1599" y="2057"/>
                  </a:lnTo>
                  <a:lnTo>
                    <a:pt x="1600" y="2042"/>
                  </a:lnTo>
                  <a:lnTo>
                    <a:pt x="1600" y="2027"/>
                  </a:lnTo>
                  <a:lnTo>
                    <a:pt x="1599" y="2014"/>
                  </a:lnTo>
                  <a:lnTo>
                    <a:pt x="1597" y="2002"/>
                  </a:lnTo>
                  <a:lnTo>
                    <a:pt x="1594" y="1991"/>
                  </a:lnTo>
                  <a:lnTo>
                    <a:pt x="1591" y="1982"/>
                  </a:lnTo>
                  <a:lnTo>
                    <a:pt x="1587" y="1977"/>
                  </a:lnTo>
                  <a:lnTo>
                    <a:pt x="1584" y="1972"/>
                  </a:lnTo>
                  <a:lnTo>
                    <a:pt x="1580" y="1968"/>
                  </a:lnTo>
                  <a:lnTo>
                    <a:pt x="1577" y="1966"/>
                  </a:lnTo>
                  <a:lnTo>
                    <a:pt x="1575" y="1964"/>
                  </a:lnTo>
                  <a:lnTo>
                    <a:pt x="1573" y="1962"/>
                  </a:lnTo>
                  <a:lnTo>
                    <a:pt x="1571" y="1961"/>
                  </a:lnTo>
                  <a:lnTo>
                    <a:pt x="1568" y="1959"/>
                  </a:lnTo>
                  <a:lnTo>
                    <a:pt x="1565" y="1958"/>
                  </a:lnTo>
                  <a:lnTo>
                    <a:pt x="1563" y="1957"/>
                  </a:lnTo>
                  <a:lnTo>
                    <a:pt x="1560" y="1956"/>
                  </a:lnTo>
                  <a:lnTo>
                    <a:pt x="1557" y="1955"/>
                  </a:lnTo>
                  <a:lnTo>
                    <a:pt x="1554" y="1954"/>
                  </a:lnTo>
                  <a:lnTo>
                    <a:pt x="1549" y="1953"/>
                  </a:lnTo>
                  <a:lnTo>
                    <a:pt x="1544" y="1953"/>
                  </a:lnTo>
                  <a:lnTo>
                    <a:pt x="1540" y="1953"/>
                  </a:lnTo>
                  <a:lnTo>
                    <a:pt x="1536" y="1954"/>
                  </a:lnTo>
                  <a:lnTo>
                    <a:pt x="1531" y="1955"/>
                  </a:lnTo>
                  <a:lnTo>
                    <a:pt x="1527" y="1956"/>
                  </a:lnTo>
                  <a:lnTo>
                    <a:pt x="1523" y="1958"/>
                  </a:lnTo>
                  <a:lnTo>
                    <a:pt x="1520" y="1960"/>
                  </a:lnTo>
                  <a:lnTo>
                    <a:pt x="1513" y="1964"/>
                  </a:lnTo>
                  <a:lnTo>
                    <a:pt x="1507" y="1968"/>
                  </a:lnTo>
                  <a:lnTo>
                    <a:pt x="1503" y="1971"/>
                  </a:lnTo>
                  <a:lnTo>
                    <a:pt x="1500" y="1974"/>
                  </a:lnTo>
                  <a:lnTo>
                    <a:pt x="1499" y="1975"/>
                  </a:lnTo>
                  <a:lnTo>
                    <a:pt x="1498" y="1976"/>
                  </a:lnTo>
                  <a:lnTo>
                    <a:pt x="1497" y="1978"/>
                  </a:lnTo>
                  <a:lnTo>
                    <a:pt x="1496" y="1979"/>
                  </a:lnTo>
                  <a:lnTo>
                    <a:pt x="1496" y="1980"/>
                  </a:lnTo>
                  <a:lnTo>
                    <a:pt x="1495" y="1980"/>
                  </a:lnTo>
                  <a:lnTo>
                    <a:pt x="1495" y="1981"/>
                  </a:lnTo>
                  <a:lnTo>
                    <a:pt x="1495" y="1982"/>
                  </a:lnTo>
                  <a:lnTo>
                    <a:pt x="1482" y="2011"/>
                  </a:lnTo>
                  <a:lnTo>
                    <a:pt x="1471" y="2035"/>
                  </a:lnTo>
                  <a:lnTo>
                    <a:pt x="1461" y="2054"/>
                  </a:lnTo>
                  <a:lnTo>
                    <a:pt x="1457" y="2060"/>
                  </a:lnTo>
                  <a:lnTo>
                    <a:pt x="1455" y="2064"/>
                  </a:lnTo>
                  <a:lnTo>
                    <a:pt x="1454" y="2064"/>
                  </a:lnTo>
                  <a:lnTo>
                    <a:pt x="1453" y="2064"/>
                  </a:lnTo>
                  <a:lnTo>
                    <a:pt x="1450" y="2063"/>
                  </a:lnTo>
                  <a:lnTo>
                    <a:pt x="1447" y="2062"/>
                  </a:lnTo>
                  <a:lnTo>
                    <a:pt x="1444" y="2061"/>
                  </a:lnTo>
                  <a:lnTo>
                    <a:pt x="1433" y="2056"/>
                  </a:lnTo>
                  <a:lnTo>
                    <a:pt x="1414" y="2050"/>
                  </a:lnTo>
                  <a:lnTo>
                    <a:pt x="1405" y="2048"/>
                  </a:lnTo>
                  <a:lnTo>
                    <a:pt x="1401" y="2047"/>
                  </a:lnTo>
                  <a:lnTo>
                    <a:pt x="1397" y="2046"/>
                  </a:lnTo>
                  <a:lnTo>
                    <a:pt x="1392" y="2046"/>
                  </a:lnTo>
                  <a:lnTo>
                    <a:pt x="1388" y="2046"/>
                  </a:lnTo>
                  <a:lnTo>
                    <a:pt x="1384" y="2046"/>
                  </a:lnTo>
                  <a:lnTo>
                    <a:pt x="1380" y="2046"/>
                  </a:lnTo>
                  <a:lnTo>
                    <a:pt x="1376" y="2047"/>
                  </a:lnTo>
                  <a:lnTo>
                    <a:pt x="1372" y="2049"/>
                  </a:lnTo>
                  <a:lnTo>
                    <a:pt x="1369" y="2051"/>
                  </a:lnTo>
                  <a:lnTo>
                    <a:pt x="1365" y="2053"/>
                  </a:lnTo>
                  <a:lnTo>
                    <a:pt x="1364" y="2053"/>
                  </a:lnTo>
                  <a:lnTo>
                    <a:pt x="1363" y="2053"/>
                  </a:lnTo>
                  <a:lnTo>
                    <a:pt x="1363" y="2054"/>
                  </a:lnTo>
                  <a:lnTo>
                    <a:pt x="1362" y="2054"/>
                  </a:lnTo>
                  <a:lnTo>
                    <a:pt x="1362" y="2055"/>
                  </a:lnTo>
                  <a:lnTo>
                    <a:pt x="1361" y="2056"/>
                  </a:lnTo>
                  <a:lnTo>
                    <a:pt x="1360" y="2057"/>
                  </a:lnTo>
                  <a:lnTo>
                    <a:pt x="1359" y="2058"/>
                  </a:lnTo>
                  <a:lnTo>
                    <a:pt x="1367" y="2035"/>
                  </a:lnTo>
                  <a:lnTo>
                    <a:pt x="1374" y="2012"/>
                  </a:lnTo>
                  <a:lnTo>
                    <a:pt x="1379" y="1989"/>
                  </a:lnTo>
                  <a:lnTo>
                    <a:pt x="1381" y="1968"/>
                  </a:lnTo>
                  <a:lnTo>
                    <a:pt x="1382" y="1947"/>
                  </a:lnTo>
                  <a:lnTo>
                    <a:pt x="1381" y="1927"/>
                  </a:lnTo>
                  <a:lnTo>
                    <a:pt x="1379" y="1918"/>
                  </a:lnTo>
                  <a:lnTo>
                    <a:pt x="1378" y="1909"/>
                  </a:lnTo>
                  <a:lnTo>
                    <a:pt x="1375" y="1900"/>
                  </a:lnTo>
                  <a:lnTo>
                    <a:pt x="1373" y="1892"/>
                  </a:lnTo>
                  <a:lnTo>
                    <a:pt x="1371" y="1888"/>
                  </a:lnTo>
                  <a:lnTo>
                    <a:pt x="1369" y="1884"/>
                  </a:lnTo>
                  <a:lnTo>
                    <a:pt x="1367" y="1880"/>
                  </a:lnTo>
                  <a:lnTo>
                    <a:pt x="1365" y="1877"/>
                  </a:lnTo>
                  <a:lnTo>
                    <a:pt x="1363" y="1874"/>
                  </a:lnTo>
                  <a:lnTo>
                    <a:pt x="1361" y="1871"/>
                  </a:lnTo>
                  <a:lnTo>
                    <a:pt x="1358" y="1868"/>
                  </a:lnTo>
                  <a:lnTo>
                    <a:pt x="1356" y="1865"/>
                  </a:lnTo>
                  <a:lnTo>
                    <a:pt x="1350" y="1861"/>
                  </a:lnTo>
                  <a:lnTo>
                    <a:pt x="1345" y="1857"/>
                  </a:lnTo>
                  <a:lnTo>
                    <a:pt x="1339" y="1853"/>
                  </a:lnTo>
                  <a:lnTo>
                    <a:pt x="1334" y="1850"/>
                  </a:lnTo>
                  <a:lnTo>
                    <a:pt x="1332" y="1849"/>
                  </a:lnTo>
                  <a:lnTo>
                    <a:pt x="1330" y="1848"/>
                  </a:lnTo>
                  <a:lnTo>
                    <a:pt x="1328" y="1847"/>
                  </a:lnTo>
                  <a:lnTo>
                    <a:pt x="1327" y="1846"/>
                  </a:lnTo>
                  <a:lnTo>
                    <a:pt x="1326" y="1844"/>
                  </a:lnTo>
                  <a:lnTo>
                    <a:pt x="1324" y="1843"/>
                  </a:lnTo>
                  <a:lnTo>
                    <a:pt x="1324" y="1842"/>
                  </a:lnTo>
                  <a:lnTo>
                    <a:pt x="1323" y="1841"/>
                  </a:lnTo>
                  <a:lnTo>
                    <a:pt x="1323" y="1840"/>
                  </a:lnTo>
                  <a:lnTo>
                    <a:pt x="1324" y="1839"/>
                  </a:lnTo>
                  <a:lnTo>
                    <a:pt x="1324" y="1838"/>
                  </a:lnTo>
                  <a:lnTo>
                    <a:pt x="1324" y="1837"/>
                  </a:lnTo>
                  <a:lnTo>
                    <a:pt x="1325" y="1835"/>
                  </a:lnTo>
                  <a:lnTo>
                    <a:pt x="1325" y="1833"/>
                  </a:lnTo>
                  <a:lnTo>
                    <a:pt x="1325" y="1831"/>
                  </a:lnTo>
                  <a:lnTo>
                    <a:pt x="1325" y="1827"/>
                  </a:lnTo>
                  <a:lnTo>
                    <a:pt x="1325" y="1826"/>
                  </a:lnTo>
                  <a:lnTo>
                    <a:pt x="1325" y="1825"/>
                  </a:lnTo>
                  <a:lnTo>
                    <a:pt x="1324" y="1825"/>
                  </a:lnTo>
                  <a:lnTo>
                    <a:pt x="1324" y="1824"/>
                  </a:lnTo>
                  <a:lnTo>
                    <a:pt x="1324" y="1823"/>
                  </a:lnTo>
                  <a:lnTo>
                    <a:pt x="1323" y="1821"/>
                  </a:lnTo>
                  <a:lnTo>
                    <a:pt x="1323" y="1820"/>
                  </a:lnTo>
                  <a:lnTo>
                    <a:pt x="1323" y="1819"/>
                  </a:lnTo>
                  <a:lnTo>
                    <a:pt x="1325" y="1813"/>
                  </a:lnTo>
                  <a:lnTo>
                    <a:pt x="1328" y="1806"/>
                  </a:lnTo>
                  <a:lnTo>
                    <a:pt x="1333" y="1799"/>
                  </a:lnTo>
                  <a:lnTo>
                    <a:pt x="1337" y="1792"/>
                  </a:lnTo>
                  <a:lnTo>
                    <a:pt x="1343" y="1785"/>
                  </a:lnTo>
                  <a:lnTo>
                    <a:pt x="1350" y="1777"/>
                  </a:lnTo>
                  <a:lnTo>
                    <a:pt x="1357" y="1770"/>
                  </a:lnTo>
                  <a:lnTo>
                    <a:pt x="1366" y="1763"/>
                  </a:lnTo>
                  <a:lnTo>
                    <a:pt x="1385" y="1748"/>
                  </a:lnTo>
                  <a:lnTo>
                    <a:pt x="1407" y="1733"/>
                  </a:lnTo>
                  <a:lnTo>
                    <a:pt x="1434" y="1719"/>
                  </a:lnTo>
                  <a:lnTo>
                    <a:pt x="1464" y="1706"/>
                  </a:lnTo>
                  <a:lnTo>
                    <a:pt x="1483" y="1696"/>
                  </a:lnTo>
                  <a:lnTo>
                    <a:pt x="1501" y="1684"/>
                  </a:lnTo>
                  <a:lnTo>
                    <a:pt x="1519" y="1669"/>
                  </a:lnTo>
                  <a:lnTo>
                    <a:pt x="1536" y="1652"/>
                  </a:lnTo>
                  <a:lnTo>
                    <a:pt x="1553" y="1633"/>
                  </a:lnTo>
                  <a:lnTo>
                    <a:pt x="1568" y="1614"/>
                  </a:lnTo>
                  <a:lnTo>
                    <a:pt x="1595" y="1573"/>
                  </a:lnTo>
                  <a:lnTo>
                    <a:pt x="1618" y="1533"/>
                  </a:lnTo>
                  <a:lnTo>
                    <a:pt x="1637" y="1498"/>
                  </a:lnTo>
                  <a:lnTo>
                    <a:pt x="1649" y="1470"/>
                  </a:lnTo>
                  <a:lnTo>
                    <a:pt x="1656" y="1455"/>
                  </a:lnTo>
                  <a:lnTo>
                    <a:pt x="1657" y="1453"/>
                  </a:lnTo>
                  <a:lnTo>
                    <a:pt x="1657" y="1451"/>
                  </a:lnTo>
                  <a:lnTo>
                    <a:pt x="1658" y="1448"/>
                  </a:lnTo>
                  <a:lnTo>
                    <a:pt x="1658" y="1446"/>
                  </a:lnTo>
                  <a:lnTo>
                    <a:pt x="1658" y="1444"/>
                  </a:lnTo>
                  <a:lnTo>
                    <a:pt x="1657" y="1441"/>
                  </a:lnTo>
                  <a:lnTo>
                    <a:pt x="1657" y="1439"/>
                  </a:lnTo>
                  <a:lnTo>
                    <a:pt x="1656" y="1437"/>
                  </a:lnTo>
                  <a:lnTo>
                    <a:pt x="1655" y="1435"/>
                  </a:lnTo>
                  <a:lnTo>
                    <a:pt x="1654" y="1433"/>
                  </a:lnTo>
                  <a:lnTo>
                    <a:pt x="1653" y="1431"/>
                  </a:lnTo>
                  <a:lnTo>
                    <a:pt x="1651" y="1429"/>
                  </a:lnTo>
                  <a:lnTo>
                    <a:pt x="1650" y="1427"/>
                  </a:lnTo>
                  <a:lnTo>
                    <a:pt x="1648" y="1426"/>
                  </a:lnTo>
                  <a:lnTo>
                    <a:pt x="1646" y="1424"/>
                  </a:lnTo>
                  <a:lnTo>
                    <a:pt x="1644" y="1423"/>
                  </a:lnTo>
                  <a:lnTo>
                    <a:pt x="1622" y="1412"/>
                  </a:lnTo>
                  <a:lnTo>
                    <a:pt x="1621" y="1412"/>
                  </a:lnTo>
                  <a:lnTo>
                    <a:pt x="1620" y="1412"/>
                  </a:lnTo>
                  <a:lnTo>
                    <a:pt x="1619" y="1412"/>
                  </a:lnTo>
                  <a:lnTo>
                    <a:pt x="1619" y="1411"/>
                  </a:lnTo>
                  <a:lnTo>
                    <a:pt x="1618" y="1411"/>
                  </a:lnTo>
                  <a:lnTo>
                    <a:pt x="1617" y="1411"/>
                  </a:lnTo>
                  <a:lnTo>
                    <a:pt x="1617" y="1410"/>
                  </a:lnTo>
                  <a:lnTo>
                    <a:pt x="1616" y="1410"/>
                  </a:lnTo>
                  <a:lnTo>
                    <a:pt x="1616" y="1409"/>
                  </a:lnTo>
                  <a:lnTo>
                    <a:pt x="1591" y="1407"/>
                  </a:lnTo>
                  <a:lnTo>
                    <a:pt x="1585" y="1407"/>
                  </a:lnTo>
                  <a:lnTo>
                    <a:pt x="1565" y="1409"/>
                  </a:lnTo>
                  <a:lnTo>
                    <a:pt x="1603" y="1385"/>
                  </a:lnTo>
                  <a:lnTo>
                    <a:pt x="1645" y="1356"/>
                  </a:lnTo>
                  <a:lnTo>
                    <a:pt x="1718" y="1305"/>
                  </a:lnTo>
                  <a:lnTo>
                    <a:pt x="1719" y="1305"/>
                  </a:lnTo>
                  <a:lnTo>
                    <a:pt x="1720" y="1305"/>
                  </a:lnTo>
                  <a:lnTo>
                    <a:pt x="1720" y="1304"/>
                  </a:lnTo>
                  <a:lnTo>
                    <a:pt x="1721" y="1304"/>
                  </a:lnTo>
                  <a:lnTo>
                    <a:pt x="1721" y="1303"/>
                  </a:lnTo>
                  <a:lnTo>
                    <a:pt x="1722" y="1303"/>
                  </a:lnTo>
                  <a:lnTo>
                    <a:pt x="1722" y="1302"/>
                  </a:lnTo>
                  <a:lnTo>
                    <a:pt x="1723" y="1302"/>
                  </a:lnTo>
                  <a:lnTo>
                    <a:pt x="1733" y="1299"/>
                  </a:lnTo>
                  <a:lnTo>
                    <a:pt x="1743" y="1295"/>
                  </a:lnTo>
                  <a:lnTo>
                    <a:pt x="1753" y="1290"/>
                  </a:lnTo>
                  <a:lnTo>
                    <a:pt x="1762" y="1284"/>
                  </a:lnTo>
                  <a:lnTo>
                    <a:pt x="1771" y="1278"/>
                  </a:lnTo>
                  <a:lnTo>
                    <a:pt x="1775" y="1275"/>
                  </a:lnTo>
                  <a:lnTo>
                    <a:pt x="1779" y="1271"/>
                  </a:lnTo>
                  <a:lnTo>
                    <a:pt x="1783" y="1268"/>
                  </a:lnTo>
                  <a:lnTo>
                    <a:pt x="1786" y="1265"/>
                  </a:lnTo>
                  <a:lnTo>
                    <a:pt x="1788" y="1261"/>
                  </a:lnTo>
                  <a:lnTo>
                    <a:pt x="1791" y="1257"/>
                  </a:lnTo>
                  <a:lnTo>
                    <a:pt x="1793" y="1253"/>
                  </a:lnTo>
                  <a:lnTo>
                    <a:pt x="1794" y="1248"/>
                  </a:lnTo>
                  <a:lnTo>
                    <a:pt x="1795" y="1244"/>
                  </a:lnTo>
                  <a:lnTo>
                    <a:pt x="1796" y="1239"/>
                  </a:lnTo>
                  <a:lnTo>
                    <a:pt x="1797" y="1234"/>
                  </a:lnTo>
                  <a:lnTo>
                    <a:pt x="1797" y="1230"/>
                  </a:lnTo>
                  <a:lnTo>
                    <a:pt x="1797" y="1221"/>
                  </a:lnTo>
                  <a:lnTo>
                    <a:pt x="1797" y="1212"/>
                  </a:lnTo>
                  <a:lnTo>
                    <a:pt x="1796" y="1205"/>
                  </a:lnTo>
                  <a:lnTo>
                    <a:pt x="1795" y="1199"/>
                  </a:lnTo>
                  <a:lnTo>
                    <a:pt x="1794" y="1197"/>
                  </a:lnTo>
                  <a:lnTo>
                    <a:pt x="1794" y="1195"/>
                  </a:lnTo>
                  <a:lnTo>
                    <a:pt x="1791" y="1191"/>
                  </a:lnTo>
                  <a:lnTo>
                    <a:pt x="1790" y="1189"/>
                  </a:lnTo>
                  <a:lnTo>
                    <a:pt x="1789" y="1187"/>
                  </a:lnTo>
                  <a:lnTo>
                    <a:pt x="1788" y="1185"/>
                  </a:lnTo>
                  <a:lnTo>
                    <a:pt x="1786" y="1184"/>
                  </a:lnTo>
                  <a:lnTo>
                    <a:pt x="1785" y="1183"/>
                  </a:lnTo>
                  <a:lnTo>
                    <a:pt x="1785" y="1182"/>
                  </a:lnTo>
                  <a:lnTo>
                    <a:pt x="1784" y="1182"/>
                  </a:lnTo>
                  <a:lnTo>
                    <a:pt x="1783" y="1181"/>
                  </a:lnTo>
                  <a:lnTo>
                    <a:pt x="1778" y="1178"/>
                  </a:lnTo>
                  <a:lnTo>
                    <a:pt x="1771" y="1174"/>
                  </a:lnTo>
                  <a:lnTo>
                    <a:pt x="1762" y="1170"/>
                  </a:lnTo>
                  <a:lnTo>
                    <a:pt x="1751" y="1166"/>
                  </a:lnTo>
                  <a:lnTo>
                    <a:pt x="1746" y="1164"/>
                  </a:lnTo>
                  <a:lnTo>
                    <a:pt x="1740" y="1163"/>
                  </a:lnTo>
                  <a:lnTo>
                    <a:pt x="1734" y="1162"/>
                  </a:lnTo>
                  <a:lnTo>
                    <a:pt x="1728" y="1161"/>
                  </a:lnTo>
                  <a:lnTo>
                    <a:pt x="1722" y="1162"/>
                  </a:lnTo>
                  <a:lnTo>
                    <a:pt x="1716" y="1163"/>
                  </a:lnTo>
                  <a:lnTo>
                    <a:pt x="1710" y="1164"/>
                  </a:lnTo>
                  <a:lnTo>
                    <a:pt x="1704" y="1167"/>
                  </a:lnTo>
                  <a:lnTo>
                    <a:pt x="1703" y="1167"/>
                  </a:lnTo>
                  <a:lnTo>
                    <a:pt x="1701" y="1168"/>
                  </a:lnTo>
                  <a:lnTo>
                    <a:pt x="1700" y="1168"/>
                  </a:lnTo>
                  <a:lnTo>
                    <a:pt x="1699" y="1168"/>
                  </a:lnTo>
                  <a:lnTo>
                    <a:pt x="1696" y="1168"/>
                  </a:lnTo>
                  <a:lnTo>
                    <a:pt x="1694" y="1168"/>
                  </a:lnTo>
                  <a:lnTo>
                    <a:pt x="1689" y="1167"/>
                  </a:lnTo>
                  <a:lnTo>
                    <a:pt x="1688" y="1167"/>
                  </a:lnTo>
                  <a:lnTo>
                    <a:pt x="1687" y="1167"/>
                  </a:lnTo>
                  <a:lnTo>
                    <a:pt x="1668" y="1160"/>
                  </a:lnTo>
                  <a:lnTo>
                    <a:pt x="1645" y="1150"/>
                  </a:lnTo>
                  <a:lnTo>
                    <a:pt x="1621" y="1138"/>
                  </a:lnTo>
                  <a:lnTo>
                    <a:pt x="1596" y="1124"/>
                  </a:lnTo>
                  <a:lnTo>
                    <a:pt x="1573" y="1109"/>
                  </a:lnTo>
                  <a:lnTo>
                    <a:pt x="1551" y="1093"/>
                  </a:lnTo>
                  <a:lnTo>
                    <a:pt x="1533" y="1079"/>
                  </a:lnTo>
                  <a:lnTo>
                    <a:pt x="1526" y="1072"/>
                  </a:lnTo>
                  <a:lnTo>
                    <a:pt x="1520" y="1065"/>
                  </a:lnTo>
                  <a:lnTo>
                    <a:pt x="1519" y="1065"/>
                  </a:lnTo>
                  <a:lnTo>
                    <a:pt x="1519" y="1064"/>
                  </a:lnTo>
                  <a:lnTo>
                    <a:pt x="1518" y="1063"/>
                  </a:lnTo>
                  <a:lnTo>
                    <a:pt x="1517" y="1061"/>
                  </a:lnTo>
                  <a:lnTo>
                    <a:pt x="1516" y="1061"/>
                  </a:lnTo>
                  <a:lnTo>
                    <a:pt x="1516" y="1060"/>
                  </a:lnTo>
                  <a:lnTo>
                    <a:pt x="1515" y="1059"/>
                  </a:lnTo>
                  <a:lnTo>
                    <a:pt x="1514" y="1059"/>
                  </a:lnTo>
                  <a:lnTo>
                    <a:pt x="1513" y="1057"/>
                  </a:lnTo>
                  <a:lnTo>
                    <a:pt x="1512" y="1055"/>
                  </a:lnTo>
                  <a:lnTo>
                    <a:pt x="1512" y="1053"/>
                  </a:lnTo>
                  <a:lnTo>
                    <a:pt x="1511" y="1051"/>
                  </a:lnTo>
                  <a:lnTo>
                    <a:pt x="1511" y="1050"/>
                  </a:lnTo>
                  <a:lnTo>
                    <a:pt x="1511" y="1048"/>
                  </a:lnTo>
                  <a:lnTo>
                    <a:pt x="1511" y="1046"/>
                  </a:lnTo>
                  <a:lnTo>
                    <a:pt x="1511" y="1045"/>
                  </a:lnTo>
                  <a:lnTo>
                    <a:pt x="1511" y="1043"/>
                  </a:lnTo>
                  <a:lnTo>
                    <a:pt x="1512" y="1042"/>
                  </a:lnTo>
                  <a:lnTo>
                    <a:pt x="1512" y="1039"/>
                  </a:lnTo>
                  <a:lnTo>
                    <a:pt x="1514" y="1034"/>
                  </a:lnTo>
                  <a:lnTo>
                    <a:pt x="1514" y="1033"/>
                  </a:lnTo>
                  <a:lnTo>
                    <a:pt x="1515" y="1032"/>
                  </a:lnTo>
                  <a:lnTo>
                    <a:pt x="1516" y="1031"/>
                  </a:lnTo>
                  <a:lnTo>
                    <a:pt x="1517" y="1030"/>
                  </a:lnTo>
                  <a:lnTo>
                    <a:pt x="1518" y="1029"/>
                  </a:lnTo>
                  <a:lnTo>
                    <a:pt x="1520" y="1028"/>
                  </a:lnTo>
                  <a:lnTo>
                    <a:pt x="1522" y="1026"/>
                  </a:lnTo>
                  <a:lnTo>
                    <a:pt x="1524" y="1025"/>
                  </a:lnTo>
                  <a:lnTo>
                    <a:pt x="1529" y="1023"/>
                  </a:lnTo>
                  <a:lnTo>
                    <a:pt x="1531" y="1057"/>
                  </a:lnTo>
                  <a:lnTo>
                    <a:pt x="1531" y="1059"/>
                  </a:lnTo>
                  <a:lnTo>
                    <a:pt x="1531" y="1060"/>
                  </a:lnTo>
                  <a:lnTo>
                    <a:pt x="1531" y="1061"/>
                  </a:lnTo>
                  <a:lnTo>
                    <a:pt x="1532" y="1063"/>
                  </a:lnTo>
                  <a:lnTo>
                    <a:pt x="1532" y="1064"/>
                  </a:lnTo>
                  <a:lnTo>
                    <a:pt x="1533" y="1065"/>
                  </a:lnTo>
                  <a:lnTo>
                    <a:pt x="1534" y="1067"/>
                  </a:lnTo>
                  <a:lnTo>
                    <a:pt x="1534" y="1068"/>
                  </a:lnTo>
                  <a:lnTo>
                    <a:pt x="1536" y="1070"/>
                  </a:lnTo>
                  <a:lnTo>
                    <a:pt x="1538" y="1072"/>
                  </a:lnTo>
                  <a:lnTo>
                    <a:pt x="1541" y="1074"/>
                  </a:lnTo>
                  <a:lnTo>
                    <a:pt x="1543" y="1076"/>
                  </a:lnTo>
                  <a:lnTo>
                    <a:pt x="1560" y="1088"/>
                  </a:lnTo>
                  <a:lnTo>
                    <a:pt x="1560" y="1089"/>
                  </a:lnTo>
                  <a:lnTo>
                    <a:pt x="1561" y="1089"/>
                  </a:lnTo>
                  <a:lnTo>
                    <a:pt x="1562" y="1090"/>
                  </a:lnTo>
                  <a:lnTo>
                    <a:pt x="1563" y="1090"/>
                  </a:lnTo>
                  <a:lnTo>
                    <a:pt x="1564" y="1091"/>
                  </a:lnTo>
                  <a:lnTo>
                    <a:pt x="1566" y="1091"/>
                  </a:lnTo>
                  <a:lnTo>
                    <a:pt x="1566" y="1092"/>
                  </a:lnTo>
                  <a:lnTo>
                    <a:pt x="1567" y="1092"/>
                  </a:lnTo>
                  <a:lnTo>
                    <a:pt x="1567" y="1093"/>
                  </a:lnTo>
                  <a:lnTo>
                    <a:pt x="1568" y="1093"/>
                  </a:lnTo>
                  <a:lnTo>
                    <a:pt x="1633" y="1136"/>
                  </a:lnTo>
                  <a:lnTo>
                    <a:pt x="1634" y="1136"/>
                  </a:lnTo>
                  <a:lnTo>
                    <a:pt x="1635" y="1137"/>
                  </a:lnTo>
                  <a:lnTo>
                    <a:pt x="1636" y="1137"/>
                  </a:lnTo>
                  <a:lnTo>
                    <a:pt x="1636" y="1138"/>
                  </a:lnTo>
                  <a:lnTo>
                    <a:pt x="1653" y="1144"/>
                  </a:lnTo>
                  <a:lnTo>
                    <a:pt x="1656" y="1144"/>
                  </a:lnTo>
                  <a:lnTo>
                    <a:pt x="1757" y="1153"/>
                  </a:lnTo>
                  <a:lnTo>
                    <a:pt x="1760" y="1153"/>
                  </a:lnTo>
                  <a:lnTo>
                    <a:pt x="1904" y="1183"/>
                  </a:lnTo>
                  <a:lnTo>
                    <a:pt x="1942" y="1190"/>
                  </a:lnTo>
                  <a:lnTo>
                    <a:pt x="1954" y="1192"/>
                  </a:lnTo>
                  <a:lnTo>
                    <a:pt x="1959" y="1192"/>
                  </a:lnTo>
                  <a:lnTo>
                    <a:pt x="1963" y="1192"/>
                  </a:lnTo>
                  <a:lnTo>
                    <a:pt x="2000" y="1201"/>
                  </a:lnTo>
                  <a:lnTo>
                    <a:pt x="2011" y="1201"/>
                  </a:lnTo>
                  <a:lnTo>
                    <a:pt x="2012" y="1201"/>
                  </a:lnTo>
                  <a:lnTo>
                    <a:pt x="2013" y="1201"/>
                  </a:lnTo>
                  <a:lnTo>
                    <a:pt x="2014" y="1201"/>
                  </a:lnTo>
                  <a:lnTo>
                    <a:pt x="2016" y="1202"/>
                  </a:lnTo>
                  <a:lnTo>
                    <a:pt x="2018" y="1202"/>
                  </a:lnTo>
                  <a:lnTo>
                    <a:pt x="2019" y="1203"/>
                  </a:lnTo>
                  <a:lnTo>
                    <a:pt x="2022" y="1204"/>
                  </a:lnTo>
                  <a:lnTo>
                    <a:pt x="2024" y="1206"/>
                  </a:lnTo>
                  <a:lnTo>
                    <a:pt x="2026" y="1208"/>
                  </a:lnTo>
                  <a:lnTo>
                    <a:pt x="2028" y="1210"/>
                  </a:lnTo>
                  <a:lnTo>
                    <a:pt x="2031" y="1213"/>
                  </a:lnTo>
                  <a:lnTo>
                    <a:pt x="2034" y="1217"/>
                  </a:lnTo>
                  <a:lnTo>
                    <a:pt x="2036" y="1221"/>
                  </a:lnTo>
                  <a:lnTo>
                    <a:pt x="2039" y="1226"/>
                  </a:lnTo>
                  <a:lnTo>
                    <a:pt x="2040" y="1229"/>
                  </a:lnTo>
                  <a:lnTo>
                    <a:pt x="2042" y="1231"/>
                  </a:lnTo>
                  <a:lnTo>
                    <a:pt x="2043" y="1234"/>
                  </a:lnTo>
                  <a:lnTo>
                    <a:pt x="2043" y="1236"/>
                  </a:lnTo>
                  <a:lnTo>
                    <a:pt x="2044" y="1238"/>
                  </a:lnTo>
                  <a:lnTo>
                    <a:pt x="2044" y="1241"/>
                  </a:lnTo>
                  <a:lnTo>
                    <a:pt x="2044" y="1243"/>
                  </a:lnTo>
                  <a:lnTo>
                    <a:pt x="2044" y="1245"/>
                  </a:lnTo>
                  <a:lnTo>
                    <a:pt x="2044" y="1248"/>
                  </a:lnTo>
                  <a:lnTo>
                    <a:pt x="2043" y="1250"/>
                  </a:lnTo>
                  <a:lnTo>
                    <a:pt x="2042" y="1256"/>
                  </a:lnTo>
                  <a:lnTo>
                    <a:pt x="2039" y="1261"/>
                  </a:lnTo>
                  <a:lnTo>
                    <a:pt x="2037" y="1268"/>
                  </a:lnTo>
                  <a:lnTo>
                    <a:pt x="2033" y="1275"/>
                  </a:lnTo>
                  <a:lnTo>
                    <a:pt x="2030" y="1283"/>
                  </a:lnTo>
                  <a:lnTo>
                    <a:pt x="2028" y="1291"/>
                  </a:lnTo>
                  <a:lnTo>
                    <a:pt x="2025" y="1301"/>
                  </a:lnTo>
                  <a:lnTo>
                    <a:pt x="2023" y="1311"/>
                  </a:lnTo>
                  <a:lnTo>
                    <a:pt x="2022" y="1322"/>
                  </a:lnTo>
                  <a:lnTo>
                    <a:pt x="2021" y="1334"/>
                  </a:lnTo>
                  <a:lnTo>
                    <a:pt x="2022" y="1347"/>
                  </a:lnTo>
                  <a:lnTo>
                    <a:pt x="2023" y="1356"/>
                  </a:lnTo>
                  <a:lnTo>
                    <a:pt x="2025" y="1365"/>
                  </a:lnTo>
                  <a:lnTo>
                    <a:pt x="2028" y="1375"/>
                  </a:lnTo>
                  <a:lnTo>
                    <a:pt x="2032" y="1386"/>
                  </a:lnTo>
                  <a:lnTo>
                    <a:pt x="2036" y="1397"/>
                  </a:lnTo>
                  <a:lnTo>
                    <a:pt x="2042" y="1409"/>
                  </a:lnTo>
                  <a:lnTo>
                    <a:pt x="2048" y="1422"/>
                  </a:lnTo>
                  <a:lnTo>
                    <a:pt x="2056" y="1435"/>
                  </a:lnTo>
                  <a:lnTo>
                    <a:pt x="2056" y="1436"/>
                  </a:lnTo>
                  <a:lnTo>
                    <a:pt x="2056" y="1437"/>
                  </a:lnTo>
                  <a:lnTo>
                    <a:pt x="2057" y="1438"/>
                  </a:lnTo>
                  <a:lnTo>
                    <a:pt x="2058" y="1440"/>
                  </a:lnTo>
                  <a:lnTo>
                    <a:pt x="2059" y="1442"/>
                  </a:lnTo>
                  <a:lnTo>
                    <a:pt x="2061" y="1444"/>
                  </a:lnTo>
                  <a:lnTo>
                    <a:pt x="2062" y="1446"/>
                  </a:lnTo>
                  <a:lnTo>
                    <a:pt x="2063" y="1448"/>
                  </a:lnTo>
                  <a:lnTo>
                    <a:pt x="2065" y="1449"/>
                  </a:lnTo>
                  <a:lnTo>
                    <a:pt x="2078" y="1472"/>
                  </a:lnTo>
                  <a:lnTo>
                    <a:pt x="2085" y="1483"/>
                  </a:lnTo>
                  <a:lnTo>
                    <a:pt x="2089" y="1489"/>
                  </a:lnTo>
                  <a:lnTo>
                    <a:pt x="2093" y="1494"/>
                  </a:lnTo>
                  <a:lnTo>
                    <a:pt x="2113" y="1523"/>
                  </a:lnTo>
                  <a:lnTo>
                    <a:pt x="2130" y="1546"/>
                  </a:lnTo>
                  <a:lnTo>
                    <a:pt x="2142" y="1562"/>
                  </a:lnTo>
                  <a:lnTo>
                    <a:pt x="2147" y="1567"/>
                  </a:lnTo>
                  <a:lnTo>
                    <a:pt x="2148" y="1568"/>
                  </a:lnTo>
                  <a:lnTo>
                    <a:pt x="2149" y="1570"/>
                  </a:lnTo>
                  <a:lnTo>
                    <a:pt x="2150" y="1571"/>
                  </a:lnTo>
                  <a:lnTo>
                    <a:pt x="2152" y="1573"/>
                  </a:lnTo>
                  <a:lnTo>
                    <a:pt x="2153" y="1573"/>
                  </a:lnTo>
                  <a:lnTo>
                    <a:pt x="2154" y="1574"/>
                  </a:lnTo>
                  <a:lnTo>
                    <a:pt x="2155" y="1575"/>
                  </a:lnTo>
                  <a:lnTo>
                    <a:pt x="2156" y="1575"/>
                  </a:lnTo>
                  <a:lnTo>
                    <a:pt x="2157" y="1576"/>
                  </a:lnTo>
                  <a:lnTo>
                    <a:pt x="2158" y="1576"/>
                  </a:lnTo>
                  <a:lnTo>
                    <a:pt x="2160" y="1576"/>
                  </a:lnTo>
                  <a:lnTo>
                    <a:pt x="2161" y="1576"/>
                  </a:lnTo>
                  <a:lnTo>
                    <a:pt x="2186" y="1584"/>
                  </a:lnTo>
                  <a:lnTo>
                    <a:pt x="2186" y="1601"/>
                  </a:lnTo>
                  <a:lnTo>
                    <a:pt x="2186" y="1604"/>
                  </a:lnTo>
                  <a:lnTo>
                    <a:pt x="2187" y="1607"/>
                  </a:lnTo>
                  <a:lnTo>
                    <a:pt x="2189" y="1610"/>
                  </a:lnTo>
                  <a:lnTo>
                    <a:pt x="2190" y="1613"/>
                  </a:lnTo>
                  <a:lnTo>
                    <a:pt x="2192" y="1616"/>
                  </a:lnTo>
                  <a:lnTo>
                    <a:pt x="2193" y="1619"/>
                  </a:lnTo>
                  <a:lnTo>
                    <a:pt x="2196" y="1622"/>
                  </a:lnTo>
                  <a:lnTo>
                    <a:pt x="2198" y="1624"/>
                  </a:lnTo>
                  <a:lnTo>
                    <a:pt x="2200" y="1627"/>
                  </a:lnTo>
                  <a:lnTo>
                    <a:pt x="2203" y="1629"/>
                  </a:lnTo>
                  <a:lnTo>
                    <a:pt x="2206" y="1631"/>
                  </a:lnTo>
                  <a:lnTo>
                    <a:pt x="2209" y="1633"/>
                  </a:lnTo>
                  <a:lnTo>
                    <a:pt x="2216" y="1638"/>
                  </a:lnTo>
                  <a:lnTo>
                    <a:pt x="2223" y="1641"/>
                  </a:lnTo>
                  <a:lnTo>
                    <a:pt x="2227" y="1643"/>
                  </a:lnTo>
                  <a:lnTo>
                    <a:pt x="2231" y="1644"/>
                  </a:lnTo>
                  <a:lnTo>
                    <a:pt x="2234" y="1645"/>
                  </a:lnTo>
                  <a:lnTo>
                    <a:pt x="2238" y="1646"/>
                  </a:lnTo>
                  <a:lnTo>
                    <a:pt x="2242" y="1646"/>
                  </a:lnTo>
                  <a:lnTo>
                    <a:pt x="2246" y="1646"/>
                  </a:lnTo>
                  <a:lnTo>
                    <a:pt x="2254" y="1646"/>
                  </a:lnTo>
                  <a:lnTo>
                    <a:pt x="2259" y="1646"/>
                  </a:lnTo>
                  <a:lnTo>
                    <a:pt x="2265" y="1645"/>
                  </a:lnTo>
                  <a:lnTo>
                    <a:pt x="2270" y="1644"/>
                  </a:lnTo>
                  <a:lnTo>
                    <a:pt x="2275" y="1643"/>
                  </a:lnTo>
                  <a:lnTo>
                    <a:pt x="2280" y="1641"/>
                  </a:lnTo>
                  <a:lnTo>
                    <a:pt x="2285" y="1639"/>
                  </a:lnTo>
                  <a:lnTo>
                    <a:pt x="2289" y="1637"/>
                  </a:lnTo>
                  <a:lnTo>
                    <a:pt x="2294" y="1635"/>
                  </a:lnTo>
                  <a:lnTo>
                    <a:pt x="2298" y="1632"/>
                  </a:lnTo>
                  <a:lnTo>
                    <a:pt x="2301" y="1629"/>
                  </a:lnTo>
                  <a:lnTo>
                    <a:pt x="2305" y="1626"/>
                  </a:lnTo>
                  <a:lnTo>
                    <a:pt x="2308" y="1623"/>
                  </a:lnTo>
                  <a:lnTo>
                    <a:pt x="2311" y="1620"/>
                  </a:lnTo>
                  <a:lnTo>
                    <a:pt x="2314" y="1617"/>
                  </a:lnTo>
                  <a:lnTo>
                    <a:pt x="2317" y="1613"/>
                  </a:lnTo>
                  <a:lnTo>
                    <a:pt x="2319" y="1610"/>
                  </a:lnTo>
                  <a:lnTo>
                    <a:pt x="2326" y="1595"/>
                  </a:lnTo>
                  <a:lnTo>
                    <a:pt x="2330" y="1583"/>
                  </a:lnTo>
                  <a:lnTo>
                    <a:pt x="2332" y="1577"/>
                  </a:lnTo>
                  <a:lnTo>
                    <a:pt x="2334" y="1570"/>
                  </a:lnTo>
                  <a:lnTo>
                    <a:pt x="2335" y="1563"/>
                  </a:lnTo>
                  <a:lnTo>
                    <a:pt x="2336" y="1556"/>
                  </a:lnTo>
                  <a:lnTo>
                    <a:pt x="2336" y="1549"/>
                  </a:lnTo>
                  <a:lnTo>
                    <a:pt x="2336" y="1542"/>
                  </a:lnTo>
                  <a:lnTo>
                    <a:pt x="2334" y="1535"/>
                  </a:lnTo>
                  <a:lnTo>
                    <a:pt x="2332" y="1529"/>
                  </a:lnTo>
                  <a:lnTo>
                    <a:pt x="2330" y="1526"/>
                  </a:lnTo>
                  <a:lnTo>
                    <a:pt x="2328" y="1523"/>
                  </a:lnTo>
                  <a:lnTo>
                    <a:pt x="2326" y="1520"/>
                  </a:lnTo>
                  <a:lnTo>
                    <a:pt x="2324" y="1517"/>
                  </a:lnTo>
                  <a:lnTo>
                    <a:pt x="2321" y="1515"/>
                  </a:lnTo>
                  <a:lnTo>
                    <a:pt x="2318" y="1512"/>
                  </a:lnTo>
                  <a:lnTo>
                    <a:pt x="2315" y="1510"/>
                  </a:lnTo>
                  <a:lnTo>
                    <a:pt x="2312" y="1508"/>
                  </a:lnTo>
                  <a:lnTo>
                    <a:pt x="2309" y="1506"/>
                  </a:lnTo>
                  <a:lnTo>
                    <a:pt x="2306" y="1504"/>
                  </a:lnTo>
                  <a:lnTo>
                    <a:pt x="2300" y="1502"/>
                  </a:lnTo>
                  <a:lnTo>
                    <a:pt x="2294" y="1500"/>
                  </a:lnTo>
                  <a:lnTo>
                    <a:pt x="2288" y="1498"/>
                  </a:lnTo>
                  <a:lnTo>
                    <a:pt x="2281" y="1497"/>
                  </a:lnTo>
                  <a:lnTo>
                    <a:pt x="2276" y="1497"/>
                  </a:lnTo>
                  <a:lnTo>
                    <a:pt x="2302" y="1356"/>
                  </a:lnTo>
                  <a:lnTo>
                    <a:pt x="2302" y="1354"/>
                  </a:lnTo>
                  <a:lnTo>
                    <a:pt x="2302" y="1353"/>
                  </a:lnTo>
                  <a:lnTo>
                    <a:pt x="2302" y="1352"/>
                  </a:lnTo>
                  <a:lnTo>
                    <a:pt x="2302" y="1351"/>
                  </a:lnTo>
                  <a:lnTo>
                    <a:pt x="2303" y="1350"/>
                  </a:lnTo>
                  <a:lnTo>
                    <a:pt x="2303" y="1349"/>
                  </a:lnTo>
                  <a:lnTo>
                    <a:pt x="2304" y="1348"/>
                  </a:lnTo>
                  <a:lnTo>
                    <a:pt x="2305" y="1347"/>
                  </a:lnTo>
                  <a:lnTo>
                    <a:pt x="2336" y="1285"/>
                  </a:lnTo>
                  <a:lnTo>
                    <a:pt x="2337" y="1283"/>
                  </a:lnTo>
                  <a:lnTo>
                    <a:pt x="2338" y="1281"/>
                  </a:lnTo>
                  <a:lnTo>
                    <a:pt x="2340" y="1279"/>
                  </a:lnTo>
                  <a:lnTo>
                    <a:pt x="2342" y="1277"/>
                  </a:lnTo>
                  <a:lnTo>
                    <a:pt x="2343" y="1276"/>
                  </a:lnTo>
                  <a:lnTo>
                    <a:pt x="2345" y="1274"/>
                  </a:lnTo>
                  <a:lnTo>
                    <a:pt x="2348" y="1272"/>
                  </a:lnTo>
                  <a:lnTo>
                    <a:pt x="2349" y="1272"/>
                  </a:lnTo>
                  <a:lnTo>
                    <a:pt x="2350" y="1271"/>
                  </a:lnTo>
                  <a:lnTo>
                    <a:pt x="2387" y="1260"/>
                  </a:lnTo>
                  <a:lnTo>
                    <a:pt x="2388" y="1260"/>
                  </a:lnTo>
                  <a:lnTo>
                    <a:pt x="2389" y="1260"/>
                  </a:lnTo>
                  <a:lnTo>
                    <a:pt x="2390" y="1259"/>
                  </a:lnTo>
                  <a:lnTo>
                    <a:pt x="2392" y="1259"/>
                  </a:lnTo>
                  <a:lnTo>
                    <a:pt x="2393" y="1259"/>
                  </a:lnTo>
                  <a:lnTo>
                    <a:pt x="2394" y="1259"/>
                  </a:lnTo>
                  <a:lnTo>
                    <a:pt x="2395" y="1259"/>
                  </a:lnTo>
                  <a:lnTo>
                    <a:pt x="2396" y="1259"/>
                  </a:lnTo>
                  <a:lnTo>
                    <a:pt x="2397" y="1259"/>
                  </a:lnTo>
                  <a:lnTo>
                    <a:pt x="2397" y="1260"/>
                  </a:lnTo>
                  <a:lnTo>
                    <a:pt x="2398" y="1260"/>
                  </a:lnTo>
                  <a:lnTo>
                    <a:pt x="2491" y="1274"/>
                  </a:lnTo>
                  <a:lnTo>
                    <a:pt x="2492" y="1274"/>
                  </a:lnTo>
                  <a:lnTo>
                    <a:pt x="2493" y="1274"/>
                  </a:lnTo>
                  <a:lnTo>
                    <a:pt x="2494" y="1274"/>
                  </a:lnTo>
                  <a:lnTo>
                    <a:pt x="2495" y="1275"/>
                  </a:lnTo>
                  <a:lnTo>
                    <a:pt x="2496" y="1275"/>
                  </a:lnTo>
                  <a:lnTo>
                    <a:pt x="2497" y="1276"/>
                  </a:lnTo>
                  <a:lnTo>
                    <a:pt x="2498" y="1276"/>
                  </a:lnTo>
                  <a:lnTo>
                    <a:pt x="2498" y="1277"/>
                  </a:lnTo>
                  <a:lnTo>
                    <a:pt x="2500" y="1278"/>
                  </a:lnTo>
                  <a:lnTo>
                    <a:pt x="2502" y="1280"/>
                  </a:lnTo>
                  <a:lnTo>
                    <a:pt x="2508" y="1284"/>
                  </a:lnTo>
                  <a:lnTo>
                    <a:pt x="2514" y="1288"/>
                  </a:lnTo>
                  <a:lnTo>
                    <a:pt x="2530" y="1300"/>
                  </a:lnTo>
                  <a:lnTo>
                    <a:pt x="2548" y="1314"/>
                  </a:lnTo>
                  <a:lnTo>
                    <a:pt x="2567" y="1330"/>
                  </a:lnTo>
                  <a:lnTo>
                    <a:pt x="2570" y="1333"/>
                  </a:lnTo>
                  <a:lnTo>
                    <a:pt x="2583" y="1345"/>
                  </a:lnTo>
                  <a:lnTo>
                    <a:pt x="2595" y="1357"/>
                  </a:lnTo>
                  <a:lnTo>
                    <a:pt x="2604" y="1367"/>
                  </a:lnTo>
                  <a:lnTo>
                    <a:pt x="2612" y="1376"/>
                  </a:lnTo>
                  <a:lnTo>
                    <a:pt x="2618" y="1384"/>
                  </a:lnTo>
                  <a:lnTo>
                    <a:pt x="2623" y="1391"/>
                  </a:lnTo>
                  <a:lnTo>
                    <a:pt x="2626" y="1396"/>
                  </a:lnTo>
                  <a:lnTo>
                    <a:pt x="2629" y="1401"/>
                  </a:lnTo>
                  <a:lnTo>
                    <a:pt x="2630" y="1403"/>
                  </a:lnTo>
                  <a:lnTo>
                    <a:pt x="2631" y="1406"/>
                  </a:lnTo>
                  <a:lnTo>
                    <a:pt x="2632" y="1409"/>
                  </a:lnTo>
                  <a:lnTo>
                    <a:pt x="2632" y="1412"/>
                  </a:lnTo>
                  <a:lnTo>
                    <a:pt x="2633" y="1413"/>
                  </a:lnTo>
                  <a:lnTo>
                    <a:pt x="2633" y="1415"/>
                  </a:lnTo>
                  <a:lnTo>
                    <a:pt x="2633" y="1417"/>
                  </a:lnTo>
                  <a:lnTo>
                    <a:pt x="2633" y="1418"/>
                  </a:lnTo>
                  <a:lnTo>
                    <a:pt x="2633" y="1420"/>
                  </a:lnTo>
                  <a:lnTo>
                    <a:pt x="2633" y="1422"/>
                  </a:lnTo>
                  <a:lnTo>
                    <a:pt x="2632" y="1424"/>
                  </a:lnTo>
                  <a:lnTo>
                    <a:pt x="2632" y="1426"/>
                  </a:lnTo>
                  <a:lnTo>
                    <a:pt x="2627" y="1431"/>
                  </a:lnTo>
                  <a:lnTo>
                    <a:pt x="2624" y="1435"/>
                  </a:lnTo>
                  <a:lnTo>
                    <a:pt x="2622" y="1437"/>
                  </a:lnTo>
                  <a:lnTo>
                    <a:pt x="2620" y="1439"/>
                  </a:lnTo>
                  <a:lnTo>
                    <a:pt x="2619" y="1441"/>
                  </a:lnTo>
                  <a:lnTo>
                    <a:pt x="2618" y="1443"/>
                  </a:lnTo>
                  <a:lnTo>
                    <a:pt x="2617" y="1444"/>
                  </a:lnTo>
                  <a:lnTo>
                    <a:pt x="2617" y="1445"/>
                  </a:lnTo>
                  <a:lnTo>
                    <a:pt x="2616" y="1447"/>
                  </a:lnTo>
                  <a:lnTo>
                    <a:pt x="2616" y="1448"/>
                  </a:lnTo>
                  <a:lnTo>
                    <a:pt x="2616" y="1449"/>
                  </a:lnTo>
                  <a:lnTo>
                    <a:pt x="2616" y="1450"/>
                  </a:lnTo>
                  <a:lnTo>
                    <a:pt x="2615" y="1452"/>
                  </a:lnTo>
                  <a:lnTo>
                    <a:pt x="2615" y="1453"/>
                  </a:lnTo>
                  <a:lnTo>
                    <a:pt x="2615" y="1454"/>
                  </a:lnTo>
                  <a:lnTo>
                    <a:pt x="2616" y="1456"/>
                  </a:lnTo>
                  <a:lnTo>
                    <a:pt x="2616" y="1457"/>
                  </a:lnTo>
                  <a:lnTo>
                    <a:pt x="2616" y="1458"/>
                  </a:lnTo>
                  <a:lnTo>
                    <a:pt x="2616" y="1460"/>
                  </a:lnTo>
                  <a:lnTo>
                    <a:pt x="2617" y="1461"/>
                  </a:lnTo>
                  <a:lnTo>
                    <a:pt x="2617" y="1462"/>
                  </a:lnTo>
                  <a:lnTo>
                    <a:pt x="2618" y="1463"/>
                  </a:lnTo>
                  <a:lnTo>
                    <a:pt x="2618" y="1464"/>
                  </a:lnTo>
                  <a:lnTo>
                    <a:pt x="2619" y="1464"/>
                  </a:lnTo>
                  <a:lnTo>
                    <a:pt x="2619" y="1465"/>
                  </a:lnTo>
                  <a:lnTo>
                    <a:pt x="2621" y="1467"/>
                  </a:lnTo>
                  <a:lnTo>
                    <a:pt x="2621" y="1468"/>
                  </a:lnTo>
                  <a:lnTo>
                    <a:pt x="2622" y="1468"/>
                  </a:lnTo>
                  <a:lnTo>
                    <a:pt x="2622" y="1469"/>
                  </a:lnTo>
                  <a:lnTo>
                    <a:pt x="2623" y="1469"/>
                  </a:lnTo>
                  <a:lnTo>
                    <a:pt x="2624" y="1469"/>
                  </a:lnTo>
                  <a:lnTo>
                    <a:pt x="2624" y="1470"/>
                  </a:lnTo>
                  <a:lnTo>
                    <a:pt x="2624" y="1471"/>
                  </a:lnTo>
                  <a:lnTo>
                    <a:pt x="2623" y="1471"/>
                  </a:lnTo>
                  <a:lnTo>
                    <a:pt x="2623" y="1472"/>
                  </a:lnTo>
                  <a:lnTo>
                    <a:pt x="2622" y="1472"/>
                  </a:lnTo>
                  <a:lnTo>
                    <a:pt x="2621" y="1474"/>
                  </a:lnTo>
                  <a:lnTo>
                    <a:pt x="2620" y="1476"/>
                  </a:lnTo>
                  <a:lnTo>
                    <a:pt x="2619" y="1479"/>
                  </a:lnTo>
                  <a:lnTo>
                    <a:pt x="2618" y="1483"/>
                  </a:lnTo>
                  <a:lnTo>
                    <a:pt x="2617" y="1485"/>
                  </a:lnTo>
                  <a:lnTo>
                    <a:pt x="2616" y="1487"/>
                  </a:lnTo>
                  <a:lnTo>
                    <a:pt x="2616" y="1489"/>
                  </a:lnTo>
                  <a:lnTo>
                    <a:pt x="2615" y="1491"/>
                  </a:lnTo>
                  <a:lnTo>
                    <a:pt x="2613" y="1495"/>
                  </a:lnTo>
                  <a:lnTo>
                    <a:pt x="2612" y="1497"/>
                  </a:lnTo>
                  <a:lnTo>
                    <a:pt x="2611" y="1498"/>
                  </a:lnTo>
                  <a:lnTo>
                    <a:pt x="2611" y="1499"/>
                  </a:lnTo>
                  <a:lnTo>
                    <a:pt x="2611" y="1501"/>
                  </a:lnTo>
                  <a:lnTo>
                    <a:pt x="2611" y="1502"/>
                  </a:lnTo>
                  <a:lnTo>
                    <a:pt x="2610" y="1503"/>
                  </a:lnTo>
                  <a:lnTo>
                    <a:pt x="2610" y="1504"/>
                  </a:lnTo>
                  <a:lnTo>
                    <a:pt x="2611" y="1505"/>
                  </a:lnTo>
                  <a:lnTo>
                    <a:pt x="2611" y="1506"/>
                  </a:lnTo>
                  <a:lnTo>
                    <a:pt x="2611" y="1507"/>
                  </a:lnTo>
                  <a:lnTo>
                    <a:pt x="2612" y="1508"/>
                  </a:lnTo>
                  <a:lnTo>
                    <a:pt x="2611" y="1511"/>
                  </a:lnTo>
                  <a:lnTo>
                    <a:pt x="2610" y="1515"/>
                  </a:lnTo>
                  <a:lnTo>
                    <a:pt x="2609" y="1518"/>
                  </a:lnTo>
                  <a:lnTo>
                    <a:pt x="2609" y="1521"/>
                  </a:lnTo>
                  <a:lnTo>
                    <a:pt x="2609" y="1524"/>
                  </a:lnTo>
                  <a:lnTo>
                    <a:pt x="2609" y="1526"/>
                  </a:lnTo>
                  <a:lnTo>
                    <a:pt x="2609" y="1531"/>
                  </a:lnTo>
                  <a:lnTo>
                    <a:pt x="2608" y="1534"/>
                  </a:lnTo>
                  <a:lnTo>
                    <a:pt x="2608" y="1537"/>
                  </a:lnTo>
                  <a:lnTo>
                    <a:pt x="2607" y="1539"/>
                  </a:lnTo>
                  <a:lnTo>
                    <a:pt x="2607" y="1542"/>
                  </a:lnTo>
                  <a:lnTo>
                    <a:pt x="2607" y="1544"/>
                  </a:lnTo>
                  <a:lnTo>
                    <a:pt x="2608" y="1546"/>
                  </a:lnTo>
                  <a:lnTo>
                    <a:pt x="2608" y="1548"/>
                  </a:lnTo>
                  <a:lnTo>
                    <a:pt x="2608" y="1549"/>
                  </a:lnTo>
                  <a:lnTo>
                    <a:pt x="2609" y="1550"/>
                  </a:lnTo>
                  <a:lnTo>
                    <a:pt x="2609" y="1556"/>
                  </a:lnTo>
                  <a:lnTo>
                    <a:pt x="2609" y="1561"/>
                  </a:lnTo>
                  <a:lnTo>
                    <a:pt x="2610" y="1566"/>
                  </a:lnTo>
                  <a:lnTo>
                    <a:pt x="2611" y="1570"/>
                  </a:lnTo>
                  <a:lnTo>
                    <a:pt x="2612" y="1575"/>
                  </a:lnTo>
                  <a:lnTo>
                    <a:pt x="2614" y="1579"/>
                  </a:lnTo>
                  <a:lnTo>
                    <a:pt x="2616" y="1583"/>
                  </a:lnTo>
                  <a:lnTo>
                    <a:pt x="2618" y="1587"/>
                  </a:lnTo>
                  <a:lnTo>
                    <a:pt x="2614" y="1587"/>
                  </a:lnTo>
                  <a:lnTo>
                    <a:pt x="2611" y="1588"/>
                  </a:lnTo>
                  <a:lnTo>
                    <a:pt x="2607" y="1588"/>
                  </a:lnTo>
                  <a:lnTo>
                    <a:pt x="2604" y="1589"/>
                  </a:lnTo>
                  <a:lnTo>
                    <a:pt x="2600" y="1590"/>
                  </a:lnTo>
                  <a:lnTo>
                    <a:pt x="2597" y="1591"/>
                  </a:lnTo>
                  <a:lnTo>
                    <a:pt x="2595" y="1592"/>
                  </a:lnTo>
                  <a:lnTo>
                    <a:pt x="2594" y="1593"/>
                  </a:lnTo>
                  <a:lnTo>
                    <a:pt x="2593" y="1593"/>
                  </a:lnTo>
                  <a:lnTo>
                    <a:pt x="2589" y="1595"/>
                  </a:lnTo>
                  <a:lnTo>
                    <a:pt x="2586" y="1598"/>
                  </a:lnTo>
                  <a:lnTo>
                    <a:pt x="2583" y="1600"/>
                  </a:lnTo>
                  <a:lnTo>
                    <a:pt x="2580" y="1603"/>
                  </a:lnTo>
                  <a:lnTo>
                    <a:pt x="2577" y="1606"/>
                  </a:lnTo>
                  <a:lnTo>
                    <a:pt x="2575" y="1609"/>
                  </a:lnTo>
                  <a:lnTo>
                    <a:pt x="2573" y="1612"/>
                  </a:lnTo>
                  <a:lnTo>
                    <a:pt x="2571" y="1615"/>
                  </a:lnTo>
                  <a:lnTo>
                    <a:pt x="2568" y="1620"/>
                  </a:lnTo>
                  <a:lnTo>
                    <a:pt x="2565" y="1625"/>
                  </a:lnTo>
                  <a:lnTo>
                    <a:pt x="2565" y="1628"/>
                  </a:lnTo>
                  <a:lnTo>
                    <a:pt x="2564" y="1629"/>
                  </a:lnTo>
                  <a:lnTo>
                    <a:pt x="2564" y="1631"/>
                  </a:lnTo>
                  <a:lnTo>
                    <a:pt x="2564" y="1632"/>
                  </a:lnTo>
                  <a:lnTo>
                    <a:pt x="2563" y="1633"/>
                  </a:lnTo>
                  <a:lnTo>
                    <a:pt x="2563" y="1634"/>
                  </a:lnTo>
                  <a:lnTo>
                    <a:pt x="2563" y="1636"/>
                  </a:lnTo>
                  <a:lnTo>
                    <a:pt x="2562" y="1637"/>
                  </a:lnTo>
                  <a:lnTo>
                    <a:pt x="2562" y="1638"/>
                  </a:lnTo>
                  <a:lnTo>
                    <a:pt x="2563" y="1640"/>
                  </a:lnTo>
                  <a:lnTo>
                    <a:pt x="2563" y="1641"/>
                  </a:lnTo>
                  <a:lnTo>
                    <a:pt x="2563" y="1642"/>
                  </a:lnTo>
                  <a:lnTo>
                    <a:pt x="2564" y="1645"/>
                  </a:lnTo>
                  <a:lnTo>
                    <a:pt x="2565" y="1647"/>
                  </a:lnTo>
                  <a:lnTo>
                    <a:pt x="2566" y="1650"/>
                  </a:lnTo>
                  <a:lnTo>
                    <a:pt x="2567" y="1652"/>
                  </a:lnTo>
                  <a:lnTo>
                    <a:pt x="2604" y="1711"/>
                  </a:lnTo>
                  <a:lnTo>
                    <a:pt x="2604" y="1712"/>
                  </a:lnTo>
                  <a:lnTo>
                    <a:pt x="2604" y="1713"/>
                  </a:lnTo>
                  <a:lnTo>
                    <a:pt x="2605" y="1715"/>
                  </a:lnTo>
                  <a:lnTo>
                    <a:pt x="2605" y="1716"/>
                  </a:lnTo>
                  <a:lnTo>
                    <a:pt x="2606" y="1717"/>
                  </a:lnTo>
                  <a:lnTo>
                    <a:pt x="2606" y="1718"/>
                  </a:lnTo>
                  <a:lnTo>
                    <a:pt x="2607" y="1719"/>
                  </a:lnTo>
                  <a:lnTo>
                    <a:pt x="2607" y="1720"/>
                  </a:lnTo>
                  <a:lnTo>
                    <a:pt x="2609" y="1724"/>
                  </a:lnTo>
                  <a:lnTo>
                    <a:pt x="2610" y="1725"/>
                  </a:lnTo>
                  <a:lnTo>
                    <a:pt x="2611" y="1725"/>
                  </a:lnTo>
                  <a:lnTo>
                    <a:pt x="2612" y="1725"/>
                  </a:lnTo>
                  <a:lnTo>
                    <a:pt x="2632" y="1754"/>
                  </a:lnTo>
                  <a:lnTo>
                    <a:pt x="2632" y="1755"/>
                  </a:lnTo>
                  <a:lnTo>
                    <a:pt x="2633" y="1756"/>
                  </a:lnTo>
                  <a:lnTo>
                    <a:pt x="2634" y="1756"/>
                  </a:lnTo>
                  <a:lnTo>
                    <a:pt x="2635" y="1756"/>
                  </a:lnTo>
                  <a:lnTo>
                    <a:pt x="2685" y="1828"/>
                  </a:lnTo>
                  <a:lnTo>
                    <a:pt x="2707" y="1856"/>
                  </a:lnTo>
                  <a:lnTo>
                    <a:pt x="2725" y="1878"/>
                  </a:lnTo>
                  <a:lnTo>
                    <a:pt x="2728" y="1881"/>
                  </a:lnTo>
                  <a:lnTo>
                    <a:pt x="2731" y="1883"/>
                  </a:lnTo>
                  <a:lnTo>
                    <a:pt x="2739" y="1891"/>
                  </a:lnTo>
                  <a:lnTo>
                    <a:pt x="2746" y="1898"/>
                  </a:lnTo>
                  <a:lnTo>
                    <a:pt x="2753" y="1904"/>
                  </a:lnTo>
                  <a:lnTo>
                    <a:pt x="2759" y="1909"/>
                  </a:lnTo>
                  <a:lnTo>
                    <a:pt x="2764" y="1912"/>
                  </a:lnTo>
                  <a:lnTo>
                    <a:pt x="2767" y="1914"/>
                  </a:lnTo>
                  <a:lnTo>
                    <a:pt x="2770" y="1915"/>
                  </a:lnTo>
                  <a:lnTo>
                    <a:pt x="2772" y="1916"/>
                  </a:lnTo>
                  <a:lnTo>
                    <a:pt x="2774" y="1917"/>
                  </a:lnTo>
                  <a:lnTo>
                    <a:pt x="2777" y="1917"/>
                  </a:lnTo>
                  <a:lnTo>
                    <a:pt x="2779" y="1917"/>
                  </a:lnTo>
                  <a:lnTo>
                    <a:pt x="2782" y="1917"/>
                  </a:lnTo>
                  <a:lnTo>
                    <a:pt x="2784" y="1917"/>
                  </a:lnTo>
                  <a:lnTo>
                    <a:pt x="2785" y="1917"/>
                  </a:lnTo>
                  <a:lnTo>
                    <a:pt x="2786" y="1918"/>
                  </a:lnTo>
                  <a:lnTo>
                    <a:pt x="2787" y="1918"/>
                  </a:lnTo>
                  <a:lnTo>
                    <a:pt x="2788" y="1919"/>
                  </a:lnTo>
                  <a:lnTo>
                    <a:pt x="2789" y="1919"/>
                  </a:lnTo>
                  <a:lnTo>
                    <a:pt x="2789" y="1920"/>
                  </a:lnTo>
                  <a:lnTo>
                    <a:pt x="2790" y="1920"/>
                  </a:lnTo>
                  <a:lnTo>
                    <a:pt x="2793" y="1923"/>
                  </a:lnTo>
                  <a:lnTo>
                    <a:pt x="2792" y="1924"/>
                  </a:lnTo>
                  <a:lnTo>
                    <a:pt x="2791" y="1925"/>
                  </a:lnTo>
                  <a:lnTo>
                    <a:pt x="2790" y="1927"/>
                  </a:lnTo>
                  <a:lnTo>
                    <a:pt x="2789" y="1928"/>
                  </a:lnTo>
                  <a:lnTo>
                    <a:pt x="2789" y="1929"/>
                  </a:lnTo>
                  <a:lnTo>
                    <a:pt x="2788" y="1930"/>
                  </a:lnTo>
                  <a:lnTo>
                    <a:pt x="2788" y="1932"/>
                  </a:lnTo>
                  <a:lnTo>
                    <a:pt x="2787" y="1933"/>
                  </a:lnTo>
                  <a:lnTo>
                    <a:pt x="2787" y="1936"/>
                  </a:lnTo>
                  <a:lnTo>
                    <a:pt x="2787" y="1938"/>
                  </a:lnTo>
                  <a:lnTo>
                    <a:pt x="2787" y="1943"/>
                  </a:lnTo>
                  <a:lnTo>
                    <a:pt x="2787" y="1946"/>
                  </a:lnTo>
                  <a:lnTo>
                    <a:pt x="2788" y="1949"/>
                  </a:lnTo>
                  <a:lnTo>
                    <a:pt x="2790" y="1952"/>
                  </a:lnTo>
                  <a:lnTo>
                    <a:pt x="2791" y="1955"/>
                  </a:lnTo>
                  <a:lnTo>
                    <a:pt x="2793" y="1958"/>
                  </a:lnTo>
                  <a:lnTo>
                    <a:pt x="2795" y="1960"/>
                  </a:lnTo>
                  <a:lnTo>
                    <a:pt x="2797" y="1963"/>
                  </a:lnTo>
                  <a:lnTo>
                    <a:pt x="2799" y="1965"/>
                  </a:lnTo>
                  <a:lnTo>
                    <a:pt x="2805" y="1970"/>
                  </a:lnTo>
                  <a:lnTo>
                    <a:pt x="2811" y="1975"/>
                  </a:lnTo>
                  <a:lnTo>
                    <a:pt x="2819" y="1980"/>
                  </a:lnTo>
                  <a:lnTo>
                    <a:pt x="2827" y="1985"/>
                  </a:lnTo>
                  <a:lnTo>
                    <a:pt x="2829" y="1986"/>
                  </a:lnTo>
                  <a:lnTo>
                    <a:pt x="2831" y="1988"/>
                  </a:lnTo>
                  <a:lnTo>
                    <a:pt x="2835" y="1991"/>
                  </a:lnTo>
                  <a:lnTo>
                    <a:pt x="2837" y="1993"/>
                  </a:lnTo>
                  <a:lnTo>
                    <a:pt x="2839" y="1994"/>
                  </a:lnTo>
                  <a:lnTo>
                    <a:pt x="2841" y="1995"/>
                  </a:lnTo>
                  <a:lnTo>
                    <a:pt x="2843" y="1996"/>
                  </a:lnTo>
                  <a:lnTo>
                    <a:pt x="2844" y="1996"/>
                  </a:lnTo>
                  <a:lnTo>
                    <a:pt x="2846" y="2002"/>
                  </a:lnTo>
                  <a:lnTo>
                    <a:pt x="2849" y="2006"/>
                  </a:lnTo>
                  <a:lnTo>
                    <a:pt x="2853" y="2011"/>
                  </a:lnTo>
                  <a:lnTo>
                    <a:pt x="2857" y="2015"/>
                  </a:lnTo>
                  <a:lnTo>
                    <a:pt x="2861" y="2018"/>
                  </a:lnTo>
                  <a:lnTo>
                    <a:pt x="2866" y="2021"/>
                  </a:lnTo>
                  <a:lnTo>
                    <a:pt x="2871" y="2023"/>
                  </a:lnTo>
                  <a:lnTo>
                    <a:pt x="2876" y="2025"/>
                  </a:lnTo>
                  <a:lnTo>
                    <a:pt x="2882" y="2027"/>
                  </a:lnTo>
                  <a:lnTo>
                    <a:pt x="2888" y="2028"/>
                  </a:lnTo>
                  <a:lnTo>
                    <a:pt x="2900" y="2030"/>
                  </a:lnTo>
                  <a:close/>
                  <a:moveTo>
                    <a:pt x="3109" y="2010"/>
                  </a:moveTo>
                  <a:lnTo>
                    <a:pt x="3129" y="1994"/>
                  </a:lnTo>
                  <a:lnTo>
                    <a:pt x="3140" y="1979"/>
                  </a:lnTo>
                  <a:lnTo>
                    <a:pt x="3146" y="1978"/>
                  </a:lnTo>
                  <a:lnTo>
                    <a:pt x="3150" y="1977"/>
                  </a:lnTo>
                  <a:lnTo>
                    <a:pt x="3154" y="1976"/>
                  </a:lnTo>
                  <a:lnTo>
                    <a:pt x="3156" y="1976"/>
                  </a:lnTo>
                  <a:lnTo>
                    <a:pt x="3157" y="1976"/>
                  </a:lnTo>
                  <a:lnTo>
                    <a:pt x="3159" y="1976"/>
                  </a:lnTo>
                  <a:lnTo>
                    <a:pt x="3161" y="1977"/>
                  </a:lnTo>
                  <a:lnTo>
                    <a:pt x="3163" y="1977"/>
                  </a:lnTo>
                  <a:lnTo>
                    <a:pt x="3165" y="1978"/>
                  </a:lnTo>
                  <a:lnTo>
                    <a:pt x="3166" y="1978"/>
                  </a:lnTo>
                  <a:lnTo>
                    <a:pt x="3168" y="1979"/>
                  </a:lnTo>
                  <a:lnTo>
                    <a:pt x="3169" y="1980"/>
                  </a:lnTo>
                  <a:lnTo>
                    <a:pt x="3170" y="1980"/>
                  </a:lnTo>
                  <a:lnTo>
                    <a:pt x="3171" y="1980"/>
                  </a:lnTo>
                  <a:lnTo>
                    <a:pt x="3173" y="1981"/>
                  </a:lnTo>
                  <a:lnTo>
                    <a:pt x="3174" y="1981"/>
                  </a:lnTo>
                  <a:lnTo>
                    <a:pt x="3175" y="1981"/>
                  </a:lnTo>
                  <a:lnTo>
                    <a:pt x="3176" y="1981"/>
                  </a:lnTo>
                  <a:lnTo>
                    <a:pt x="3178" y="1981"/>
                  </a:lnTo>
                  <a:lnTo>
                    <a:pt x="3179" y="1981"/>
                  </a:lnTo>
                  <a:lnTo>
                    <a:pt x="3180" y="1981"/>
                  </a:lnTo>
                  <a:lnTo>
                    <a:pt x="3182" y="1980"/>
                  </a:lnTo>
                  <a:lnTo>
                    <a:pt x="3183" y="1980"/>
                  </a:lnTo>
                  <a:lnTo>
                    <a:pt x="3184" y="1979"/>
                  </a:lnTo>
                  <a:lnTo>
                    <a:pt x="3185" y="1979"/>
                  </a:lnTo>
                  <a:lnTo>
                    <a:pt x="3187" y="1978"/>
                  </a:lnTo>
                  <a:lnTo>
                    <a:pt x="3188" y="1977"/>
                  </a:lnTo>
                  <a:lnTo>
                    <a:pt x="3189" y="1976"/>
                  </a:lnTo>
                  <a:lnTo>
                    <a:pt x="3190" y="1976"/>
                  </a:lnTo>
                  <a:lnTo>
                    <a:pt x="3191" y="1976"/>
                  </a:lnTo>
                  <a:lnTo>
                    <a:pt x="3193" y="1976"/>
                  </a:lnTo>
                  <a:lnTo>
                    <a:pt x="3194" y="1976"/>
                  </a:lnTo>
                  <a:lnTo>
                    <a:pt x="3197" y="1976"/>
                  </a:lnTo>
                  <a:lnTo>
                    <a:pt x="3205" y="1977"/>
                  </a:lnTo>
                  <a:lnTo>
                    <a:pt x="3209" y="1977"/>
                  </a:lnTo>
                  <a:lnTo>
                    <a:pt x="3213" y="1977"/>
                  </a:lnTo>
                  <a:lnTo>
                    <a:pt x="3213" y="1981"/>
                  </a:lnTo>
                  <a:lnTo>
                    <a:pt x="3213" y="1982"/>
                  </a:lnTo>
                  <a:lnTo>
                    <a:pt x="3212" y="1984"/>
                  </a:lnTo>
                  <a:lnTo>
                    <a:pt x="3212" y="1985"/>
                  </a:lnTo>
                  <a:lnTo>
                    <a:pt x="3212" y="1987"/>
                  </a:lnTo>
                  <a:lnTo>
                    <a:pt x="3211" y="1989"/>
                  </a:lnTo>
                  <a:lnTo>
                    <a:pt x="3211" y="1991"/>
                  </a:lnTo>
                  <a:lnTo>
                    <a:pt x="3210" y="1992"/>
                  </a:lnTo>
                  <a:lnTo>
                    <a:pt x="3209" y="1993"/>
                  </a:lnTo>
                  <a:lnTo>
                    <a:pt x="3209" y="1994"/>
                  </a:lnTo>
                  <a:lnTo>
                    <a:pt x="3208" y="1995"/>
                  </a:lnTo>
                  <a:lnTo>
                    <a:pt x="3207" y="1996"/>
                  </a:lnTo>
                  <a:lnTo>
                    <a:pt x="3207" y="1997"/>
                  </a:lnTo>
                  <a:lnTo>
                    <a:pt x="3207" y="1998"/>
                  </a:lnTo>
                  <a:lnTo>
                    <a:pt x="3207" y="1999"/>
                  </a:lnTo>
                  <a:lnTo>
                    <a:pt x="3206" y="2000"/>
                  </a:lnTo>
                  <a:lnTo>
                    <a:pt x="3206" y="2001"/>
                  </a:lnTo>
                  <a:lnTo>
                    <a:pt x="3207" y="2002"/>
                  </a:lnTo>
                  <a:lnTo>
                    <a:pt x="3207" y="2003"/>
                  </a:lnTo>
                  <a:lnTo>
                    <a:pt x="3207" y="2004"/>
                  </a:lnTo>
                  <a:lnTo>
                    <a:pt x="3208" y="2005"/>
                  </a:lnTo>
                  <a:lnTo>
                    <a:pt x="3209" y="2007"/>
                  </a:lnTo>
                  <a:lnTo>
                    <a:pt x="3210" y="2009"/>
                  </a:lnTo>
                  <a:lnTo>
                    <a:pt x="3211" y="2010"/>
                  </a:lnTo>
                  <a:lnTo>
                    <a:pt x="3212" y="2012"/>
                  </a:lnTo>
                  <a:lnTo>
                    <a:pt x="3213" y="2012"/>
                  </a:lnTo>
                  <a:lnTo>
                    <a:pt x="3213" y="2013"/>
                  </a:lnTo>
                  <a:lnTo>
                    <a:pt x="3215" y="2014"/>
                  </a:lnTo>
                  <a:lnTo>
                    <a:pt x="3217" y="2015"/>
                  </a:lnTo>
                  <a:lnTo>
                    <a:pt x="3219" y="2016"/>
                  </a:lnTo>
                  <a:lnTo>
                    <a:pt x="3221" y="2017"/>
                  </a:lnTo>
                  <a:lnTo>
                    <a:pt x="3222" y="2017"/>
                  </a:lnTo>
                  <a:lnTo>
                    <a:pt x="3223" y="2018"/>
                  </a:lnTo>
                  <a:lnTo>
                    <a:pt x="3224" y="2018"/>
                  </a:lnTo>
                  <a:lnTo>
                    <a:pt x="3225" y="2018"/>
                  </a:lnTo>
                  <a:lnTo>
                    <a:pt x="3226" y="2018"/>
                  </a:lnTo>
                  <a:lnTo>
                    <a:pt x="3228" y="2018"/>
                  </a:lnTo>
                  <a:lnTo>
                    <a:pt x="3229" y="2018"/>
                  </a:lnTo>
                  <a:lnTo>
                    <a:pt x="3230" y="2018"/>
                  </a:lnTo>
                  <a:lnTo>
                    <a:pt x="3233" y="2018"/>
                  </a:lnTo>
                  <a:lnTo>
                    <a:pt x="3235" y="2017"/>
                  </a:lnTo>
                  <a:lnTo>
                    <a:pt x="3239" y="2016"/>
                  </a:lnTo>
                  <a:lnTo>
                    <a:pt x="3240" y="2015"/>
                  </a:lnTo>
                  <a:lnTo>
                    <a:pt x="3241" y="2014"/>
                  </a:lnTo>
                  <a:lnTo>
                    <a:pt x="3242" y="2013"/>
                  </a:lnTo>
                  <a:lnTo>
                    <a:pt x="3243" y="2011"/>
                  </a:lnTo>
                  <a:lnTo>
                    <a:pt x="3244" y="2010"/>
                  </a:lnTo>
                  <a:lnTo>
                    <a:pt x="3245" y="2009"/>
                  </a:lnTo>
                  <a:lnTo>
                    <a:pt x="3245" y="2007"/>
                  </a:lnTo>
                  <a:lnTo>
                    <a:pt x="3245" y="2006"/>
                  </a:lnTo>
                  <a:lnTo>
                    <a:pt x="3245" y="2005"/>
                  </a:lnTo>
                  <a:lnTo>
                    <a:pt x="3246" y="2003"/>
                  </a:lnTo>
                  <a:lnTo>
                    <a:pt x="3245" y="2002"/>
                  </a:lnTo>
                  <a:lnTo>
                    <a:pt x="3245" y="2001"/>
                  </a:lnTo>
                  <a:lnTo>
                    <a:pt x="3245" y="2000"/>
                  </a:lnTo>
                  <a:lnTo>
                    <a:pt x="3245" y="1998"/>
                  </a:lnTo>
                  <a:lnTo>
                    <a:pt x="3244" y="1997"/>
                  </a:lnTo>
                  <a:lnTo>
                    <a:pt x="3244" y="1996"/>
                  </a:lnTo>
                  <a:lnTo>
                    <a:pt x="3249" y="1994"/>
                  </a:lnTo>
                  <a:lnTo>
                    <a:pt x="3252" y="1993"/>
                  </a:lnTo>
                  <a:lnTo>
                    <a:pt x="3254" y="1993"/>
                  </a:lnTo>
                  <a:lnTo>
                    <a:pt x="3255" y="1992"/>
                  </a:lnTo>
                  <a:lnTo>
                    <a:pt x="3257" y="1992"/>
                  </a:lnTo>
                  <a:lnTo>
                    <a:pt x="3259" y="1992"/>
                  </a:lnTo>
                  <a:lnTo>
                    <a:pt x="3262" y="1992"/>
                  </a:lnTo>
                  <a:lnTo>
                    <a:pt x="3264" y="1992"/>
                  </a:lnTo>
                  <a:lnTo>
                    <a:pt x="3266" y="1992"/>
                  </a:lnTo>
                  <a:lnTo>
                    <a:pt x="3269" y="1992"/>
                  </a:lnTo>
                  <a:lnTo>
                    <a:pt x="3272" y="1993"/>
                  </a:lnTo>
                  <a:lnTo>
                    <a:pt x="3275" y="1994"/>
                  </a:lnTo>
                  <a:lnTo>
                    <a:pt x="3277" y="1995"/>
                  </a:lnTo>
                  <a:lnTo>
                    <a:pt x="3279" y="1996"/>
                  </a:lnTo>
                  <a:lnTo>
                    <a:pt x="3280" y="1997"/>
                  </a:lnTo>
                  <a:lnTo>
                    <a:pt x="3281" y="1997"/>
                  </a:lnTo>
                  <a:lnTo>
                    <a:pt x="3281" y="1998"/>
                  </a:lnTo>
                  <a:lnTo>
                    <a:pt x="3282" y="1998"/>
                  </a:lnTo>
                  <a:lnTo>
                    <a:pt x="3282" y="1999"/>
                  </a:lnTo>
                  <a:lnTo>
                    <a:pt x="3283" y="1999"/>
                  </a:lnTo>
                  <a:lnTo>
                    <a:pt x="3283" y="2000"/>
                  </a:lnTo>
                  <a:lnTo>
                    <a:pt x="3284" y="2001"/>
                  </a:lnTo>
                  <a:lnTo>
                    <a:pt x="3284" y="2002"/>
                  </a:lnTo>
                  <a:lnTo>
                    <a:pt x="3284" y="2003"/>
                  </a:lnTo>
                  <a:lnTo>
                    <a:pt x="3284" y="2004"/>
                  </a:lnTo>
                  <a:lnTo>
                    <a:pt x="3283" y="2005"/>
                  </a:lnTo>
                  <a:lnTo>
                    <a:pt x="3283" y="2006"/>
                  </a:lnTo>
                  <a:lnTo>
                    <a:pt x="3283" y="2007"/>
                  </a:lnTo>
                  <a:lnTo>
                    <a:pt x="3283" y="2008"/>
                  </a:lnTo>
                  <a:lnTo>
                    <a:pt x="3282" y="2010"/>
                  </a:lnTo>
                  <a:lnTo>
                    <a:pt x="3281" y="2012"/>
                  </a:lnTo>
                  <a:lnTo>
                    <a:pt x="3280" y="2013"/>
                  </a:lnTo>
                  <a:lnTo>
                    <a:pt x="3279" y="2015"/>
                  </a:lnTo>
                  <a:lnTo>
                    <a:pt x="3278" y="2016"/>
                  </a:lnTo>
                  <a:lnTo>
                    <a:pt x="3277" y="2016"/>
                  </a:lnTo>
                  <a:lnTo>
                    <a:pt x="3276" y="2015"/>
                  </a:lnTo>
                  <a:lnTo>
                    <a:pt x="3275" y="2015"/>
                  </a:lnTo>
                  <a:lnTo>
                    <a:pt x="3274" y="2014"/>
                  </a:lnTo>
                  <a:lnTo>
                    <a:pt x="3273" y="2014"/>
                  </a:lnTo>
                  <a:lnTo>
                    <a:pt x="3272" y="2014"/>
                  </a:lnTo>
                  <a:lnTo>
                    <a:pt x="3271" y="2014"/>
                  </a:lnTo>
                  <a:lnTo>
                    <a:pt x="3270" y="2014"/>
                  </a:lnTo>
                  <a:lnTo>
                    <a:pt x="3269" y="2014"/>
                  </a:lnTo>
                  <a:lnTo>
                    <a:pt x="3268" y="2014"/>
                  </a:lnTo>
                  <a:lnTo>
                    <a:pt x="3267" y="2014"/>
                  </a:lnTo>
                  <a:lnTo>
                    <a:pt x="3266" y="2014"/>
                  </a:lnTo>
                  <a:lnTo>
                    <a:pt x="3266" y="2015"/>
                  </a:lnTo>
                  <a:lnTo>
                    <a:pt x="3265" y="2015"/>
                  </a:lnTo>
                  <a:lnTo>
                    <a:pt x="3264" y="2016"/>
                  </a:lnTo>
                  <a:lnTo>
                    <a:pt x="3263" y="2017"/>
                  </a:lnTo>
                  <a:lnTo>
                    <a:pt x="3262" y="2017"/>
                  </a:lnTo>
                  <a:lnTo>
                    <a:pt x="3261" y="2018"/>
                  </a:lnTo>
                  <a:lnTo>
                    <a:pt x="3261" y="2019"/>
                  </a:lnTo>
                  <a:lnTo>
                    <a:pt x="3260" y="2020"/>
                  </a:lnTo>
                  <a:lnTo>
                    <a:pt x="3260" y="2021"/>
                  </a:lnTo>
                  <a:lnTo>
                    <a:pt x="3259" y="2022"/>
                  </a:lnTo>
                  <a:lnTo>
                    <a:pt x="3259" y="2023"/>
                  </a:lnTo>
                  <a:lnTo>
                    <a:pt x="3259" y="2024"/>
                  </a:lnTo>
                  <a:lnTo>
                    <a:pt x="3259" y="2026"/>
                  </a:lnTo>
                  <a:lnTo>
                    <a:pt x="3259" y="2030"/>
                  </a:lnTo>
                  <a:lnTo>
                    <a:pt x="3256" y="2033"/>
                  </a:lnTo>
                  <a:lnTo>
                    <a:pt x="3255" y="2033"/>
                  </a:lnTo>
                  <a:lnTo>
                    <a:pt x="3255" y="2034"/>
                  </a:lnTo>
                  <a:lnTo>
                    <a:pt x="3254" y="2034"/>
                  </a:lnTo>
                  <a:lnTo>
                    <a:pt x="3253" y="2034"/>
                  </a:lnTo>
                  <a:lnTo>
                    <a:pt x="3252" y="2034"/>
                  </a:lnTo>
                  <a:lnTo>
                    <a:pt x="3251" y="2034"/>
                  </a:lnTo>
                  <a:lnTo>
                    <a:pt x="3249" y="2034"/>
                  </a:lnTo>
                  <a:lnTo>
                    <a:pt x="3246" y="2034"/>
                  </a:lnTo>
                  <a:lnTo>
                    <a:pt x="3244" y="2033"/>
                  </a:lnTo>
                  <a:lnTo>
                    <a:pt x="3243" y="2033"/>
                  </a:lnTo>
                  <a:lnTo>
                    <a:pt x="3242" y="2033"/>
                  </a:lnTo>
                  <a:lnTo>
                    <a:pt x="3241" y="2033"/>
                  </a:lnTo>
                  <a:lnTo>
                    <a:pt x="3241" y="2032"/>
                  </a:lnTo>
                  <a:lnTo>
                    <a:pt x="3240" y="2032"/>
                  </a:lnTo>
                  <a:lnTo>
                    <a:pt x="3239" y="2032"/>
                  </a:lnTo>
                  <a:lnTo>
                    <a:pt x="3238" y="2032"/>
                  </a:lnTo>
                  <a:lnTo>
                    <a:pt x="3237" y="2032"/>
                  </a:lnTo>
                  <a:lnTo>
                    <a:pt x="3236" y="2032"/>
                  </a:lnTo>
                  <a:lnTo>
                    <a:pt x="3235" y="2032"/>
                  </a:lnTo>
                  <a:lnTo>
                    <a:pt x="3234" y="2033"/>
                  </a:lnTo>
                  <a:lnTo>
                    <a:pt x="3232" y="2034"/>
                  </a:lnTo>
                  <a:lnTo>
                    <a:pt x="3230" y="2035"/>
                  </a:lnTo>
                  <a:lnTo>
                    <a:pt x="3228" y="2036"/>
                  </a:lnTo>
                  <a:lnTo>
                    <a:pt x="3227" y="2037"/>
                  </a:lnTo>
                  <a:lnTo>
                    <a:pt x="3225" y="2039"/>
                  </a:lnTo>
                  <a:lnTo>
                    <a:pt x="3224" y="2040"/>
                  </a:lnTo>
                  <a:lnTo>
                    <a:pt x="3224" y="2042"/>
                  </a:lnTo>
                  <a:lnTo>
                    <a:pt x="3223" y="2043"/>
                  </a:lnTo>
                  <a:lnTo>
                    <a:pt x="3222" y="2045"/>
                  </a:lnTo>
                  <a:lnTo>
                    <a:pt x="3222" y="2046"/>
                  </a:lnTo>
                  <a:lnTo>
                    <a:pt x="3222" y="2047"/>
                  </a:lnTo>
                  <a:lnTo>
                    <a:pt x="3221" y="2047"/>
                  </a:lnTo>
                  <a:lnTo>
                    <a:pt x="3221" y="2048"/>
                  </a:lnTo>
                  <a:lnTo>
                    <a:pt x="3220" y="2048"/>
                  </a:lnTo>
                  <a:lnTo>
                    <a:pt x="3219" y="2048"/>
                  </a:lnTo>
                  <a:lnTo>
                    <a:pt x="3218" y="2049"/>
                  </a:lnTo>
                  <a:lnTo>
                    <a:pt x="3216" y="2049"/>
                  </a:lnTo>
                  <a:lnTo>
                    <a:pt x="3214" y="2049"/>
                  </a:lnTo>
                  <a:lnTo>
                    <a:pt x="3211" y="2049"/>
                  </a:lnTo>
                  <a:lnTo>
                    <a:pt x="3207" y="2049"/>
                  </a:lnTo>
                  <a:lnTo>
                    <a:pt x="3202" y="2049"/>
                  </a:lnTo>
                  <a:lnTo>
                    <a:pt x="3198" y="2048"/>
                  </a:lnTo>
                  <a:lnTo>
                    <a:pt x="3194" y="2047"/>
                  </a:lnTo>
                  <a:lnTo>
                    <a:pt x="3193" y="2047"/>
                  </a:lnTo>
                  <a:lnTo>
                    <a:pt x="3193" y="2046"/>
                  </a:lnTo>
                  <a:lnTo>
                    <a:pt x="3192" y="2045"/>
                  </a:lnTo>
                  <a:lnTo>
                    <a:pt x="3191" y="2043"/>
                  </a:lnTo>
                  <a:lnTo>
                    <a:pt x="3190" y="2042"/>
                  </a:lnTo>
                  <a:lnTo>
                    <a:pt x="3189" y="2041"/>
                  </a:lnTo>
                  <a:lnTo>
                    <a:pt x="3189" y="2040"/>
                  </a:lnTo>
                  <a:lnTo>
                    <a:pt x="3188" y="2039"/>
                  </a:lnTo>
                  <a:lnTo>
                    <a:pt x="3188" y="2038"/>
                  </a:lnTo>
                  <a:lnTo>
                    <a:pt x="3188" y="2037"/>
                  </a:lnTo>
                  <a:lnTo>
                    <a:pt x="3188" y="2036"/>
                  </a:lnTo>
                  <a:lnTo>
                    <a:pt x="3188" y="2035"/>
                  </a:lnTo>
                  <a:lnTo>
                    <a:pt x="3188" y="2034"/>
                  </a:lnTo>
                  <a:lnTo>
                    <a:pt x="3188" y="2033"/>
                  </a:lnTo>
                  <a:lnTo>
                    <a:pt x="3189" y="2032"/>
                  </a:lnTo>
                  <a:lnTo>
                    <a:pt x="3190" y="2030"/>
                  </a:lnTo>
                  <a:lnTo>
                    <a:pt x="3190" y="2029"/>
                  </a:lnTo>
                  <a:lnTo>
                    <a:pt x="3191" y="2027"/>
                  </a:lnTo>
                  <a:lnTo>
                    <a:pt x="3192" y="2027"/>
                  </a:lnTo>
                  <a:lnTo>
                    <a:pt x="3193" y="2026"/>
                  </a:lnTo>
                  <a:lnTo>
                    <a:pt x="3194" y="2025"/>
                  </a:lnTo>
                  <a:lnTo>
                    <a:pt x="3195" y="2025"/>
                  </a:lnTo>
                  <a:lnTo>
                    <a:pt x="3195" y="2024"/>
                  </a:lnTo>
                  <a:lnTo>
                    <a:pt x="3196" y="2023"/>
                  </a:lnTo>
                  <a:lnTo>
                    <a:pt x="3196" y="2022"/>
                  </a:lnTo>
                  <a:lnTo>
                    <a:pt x="3197" y="2022"/>
                  </a:lnTo>
                  <a:lnTo>
                    <a:pt x="3198" y="2021"/>
                  </a:lnTo>
                  <a:lnTo>
                    <a:pt x="3198" y="2020"/>
                  </a:lnTo>
                  <a:lnTo>
                    <a:pt x="3199" y="2019"/>
                  </a:lnTo>
                  <a:lnTo>
                    <a:pt x="3200" y="2019"/>
                  </a:lnTo>
                  <a:lnTo>
                    <a:pt x="3200" y="2018"/>
                  </a:lnTo>
                  <a:lnTo>
                    <a:pt x="3201" y="2017"/>
                  </a:lnTo>
                  <a:lnTo>
                    <a:pt x="3201" y="2016"/>
                  </a:lnTo>
                  <a:lnTo>
                    <a:pt x="3201" y="2015"/>
                  </a:lnTo>
                  <a:lnTo>
                    <a:pt x="3201" y="2014"/>
                  </a:lnTo>
                  <a:lnTo>
                    <a:pt x="3202" y="2013"/>
                  </a:lnTo>
                  <a:lnTo>
                    <a:pt x="3202" y="2011"/>
                  </a:lnTo>
                  <a:lnTo>
                    <a:pt x="3202" y="2010"/>
                  </a:lnTo>
                  <a:lnTo>
                    <a:pt x="3202" y="2009"/>
                  </a:lnTo>
                  <a:lnTo>
                    <a:pt x="3202" y="2008"/>
                  </a:lnTo>
                  <a:lnTo>
                    <a:pt x="3201" y="2007"/>
                  </a:lnTo>
                  <a:lnTo>
                    <a:pt x="3201" y="2006"/>
                  </a:lnTo>
                  <a:lnTo>
                    <a:pt x="3201" y="2005"/>
                  </a:lnTo>
                  <a:lnTo>
                    <a:pt x="3200" y="2005"/>
                  </a:lnTo>
                  <a:lnTo>
                    <a:pt x="3200" y="2004"/>
                  </a:lnTo>
                  <a:lnTo>
                    <a:pt x="3199" y="2003"/>
                  </a:lnTo>
                  <a:lnTo>
                    <a:pt x="3198" y="2001"/>
                  </a:lnTo>
                  <a:lnTo>
                    <a:pt x="3196" y="1999"/>
                  </a:lnTo>
                  <a:lnTo>
                    <a:pt x="3195" y="1999"/>
                  </a:lnTo>
                  <a:lnTo>
                    <a:pt x="3194" y="1998"/>
                  </a:lnTo>
                  <a:lnTo>
                    <a:pt x="3194" y="1997"/>
                  </a:lnTo>
                  <a:lnTo>
                    <a:pt x="3194" y="1996"/>
                  </a:lnTo>
                  <a:lnTo>
                    <a:pt x="3193" y="1996"/>
                  </a:lnTo>
                  <a:lnTo>
                    <a:pt x="3193" y="1995"/>
                  </a:lnTo>
                  <a:lnTo>
                    <a:pt x="3192" y="1995"/>
                  </a:lnTo>
                  <a:lnTo>
                    <a:pt x="3191" y="1995"/>
                  </a:lnTo>
                  <a:lnTo>
                    <a:pt x="3190" y="1995"/>
                  </a:lnTo>
                  <a:lnTo>
                    <a:pt x="3189" y="1994"/>
                  </a:lnTo>
                  <a:lnTo>
                    <a:pt x="3188" y="1994"/>
                  </a:lnTo>
                  <a:lnTo>
                    <a:pt x="3187" y="1994"/>
                  </a:lnTo>
                  <a:lnTo>
                    <a:pt x="3185" y="1994"/>
                  </a:lnTo>
                  <a:lnTo>
                    <a:pt x="3184" y="1994"/>
                  </a:lnTo>
                  <a:lnTo>
                    <a:pt x="3183" y="1994"/>
                  </a:lnTo>
                  <a:lnTo>
                    <a:pt x="3182" y="1994"/>
                  </a:lnTo>
                  <a:lnTo>
                    <a:pt x="3181" y="1994"/>
                  </a:lnTo>
                  <a:lnTo>
                    <a:pt x="3181" y="1995"/>
                  </a:lnTo>
                  <a:lnTo>
                    <a:pt x="3180" y="1995"/>
                  </a:lnTo>
                  <a:lnTo>
                    <a:pt x="3179" y="1995"/>
                  </a:lnTo>
                  <a:lnTo>
                    <a:pt x="3178" y="1995"/>
                  </a:lnTo>
                  <a:lnTo>
                    <a:pt x="3178" y="1996"/>
                  </a:lnTo>
                  <a:lnTo>
                    <a:pt x="3177" y="1996"/>
                  </a:lnTo>
                  <a:lnTo>
                    <a:pt x="3176" y="1997"/>
                  </a:lnTo>
                  <a:lnTo>
                    <a:pt x="3175" y="1998"/>
                  </a:lnTo>
                  <a:lnTo>
                    <a:pt x="3174" y="1999"/>
                  </a:lnTo>
                  <a:lnTo>
                    <a:pt x="3173" y="1999"/>
                  </a:lnTo>
                  <a:lnTo>
                    <a:pt x="3172" y="1999"/>
                  </a:lnTo>
                  <a:lnTo>
                    <a:pt x="3171" y="1999"/>
                  </a:lnTo>
                  <a:lnTo>
                    <a:pt x="3170" y="2000"/>
                  </a:lnTo>
                  <a:lnTo>
                    <a:pt x="3169" y="2000"/>
                  </a:lnTo>
                  <a:lnTo>
                    <a:pt x="3168" y="2000"/>
                  </a:lnTo>
                  <a:lnTo>
                    <a:pt x="3168" y="2001"/>
                  </a:lnTo>
                  <a:lnTo>
                    <a:pt x="3167" y="2001"/>
                  </a:lnTo>
                  <a:lnTo>
                    <a:pt x="3166" y="2001"/>
                  </a:lnTo>
                  <a:lnTo>
                    <a:pt x="3166" y="2002"/>
                  </a:lnTo>
                  <a:lnTo>
                    <a:pt x="3165" y="2003"/>
                  </a:lnTo>
                  <a:lnTo>
                    <a:pt x="3164" y="2004"/>
                  </a:lnTo>
                  <a:lnTo>
                    <a:pt x="3163" y="2005"/>
                  </a:lnTo>
                  <a:lnTo>
                    <a:pt x="3162" y="2006"/>
                  </a:lnTo>
                  <a:lnTo>
                    <a:pt x="3161" y="2008"/>
                  </a:lnTo>
                  <a:lnTo>
                    <a:pt x="3160" y="2009"/>
                  </a:lnTo>
                  <a:lnTo>
                    <a:pt x="3159" y="2011"/>
                  </a:lnTo>
                  <a:lnTo>
                    <a:pt x="3158" y="2013"/>
                  </a:lnTo>
                  <a:lnTo>
                    <a:pt x="3158" y="2014"/>
                  </a:lnTo>
                  <a:lnTo>
                    <a:pt x="3157" y="2015"/>
                  </a:lnTo>
                  <a:lnTo>
                    <a:pt x="3157" y="2016"/>
                  </a:lnTo>
                  <a:lnTo>
                    <a:pt x="3157" y="2017"/>
                  </a:lnTo>
                  <a:lnTo>
                    <a:pt x="3157" y="2018"/>
                  </a:lnTo>
                  <a:lnTo>
                    <a:pt x="3157" y="2019"/>
                  </a:lnTo>
                  <a:lnTo>
                    <a:pt x="3156" y="2020"/>
                  </a:lnTo>
                  <a:lnTo>
                    <a:pt x="3155" y="2020"/>
                  </a:lnTo>
                  <a:lnTo>
                    <a:pt x="3154" y="2021"/>
                  </a:lnTo>
                  <a:lnTo>
                    <a:pt x="3153" y="2021"/>
                  </a:lnTo>
                  <a:lnTo>
                    <a:pt x="3152" y="2021"/>
                  </a:lnTo>
                  <a:lnTo>
                    <a:pt x="3152" y="2022"/>
                  </a:lnTo>
                  <a:lnTo>
                    <a:pt x="3151" y="2022"/>
                  </a:lnTo>
                  <a:lnTo>
                    <a:pt x="3150" y="2022"/>
                  </a:lnTo>
                  <a:lnTo>
                    <a:pt x="3149" y="2022"/>
                  </a:lnTo>
                  <a:lnTo>
                    <a:pt x="3148" y="2022"/>
                  </a:lnTo>
                  <a:lnTo>
                    <a:pt x="3147" y="2022"/>
                  </a:lnTo>
                  <a:lnTo>
                    <a:pt x="3146" y="2022"/>
                  </a:lnTo>
                  <a:lnTo>
                    <a:pt x="3144" y="2022"/>
                  </a:lnTo>
                  <a:lnTo>
                    <a:pt x="3143" y="2023"/>
                  </a:lnTo>
                  <a:lnTo>
                    <a:pt x="3141" y="2023"/>
                  </a:lnTo>
                  <a:lnTo>
                    <a:pt x="3139" y="2024"/>
                  </a:lnTo>
                  <a:lnTo>
                    <a:pt x="3138" y="2024"/>
                  </a:lnTo>
                  <a:lnTo>
                    <a:pt x="3137" y="2025"/>
                  </a:lnTo>
                  <a:lnTo>
                    <a:pt x="3136" y="2026"/>
                  </a:lnTo>
                  <a:lnTo>
                    <a:pt x="3135" y="2027"/>
                  </a:lnTo>
                  <a:lnTo>
                    <a:pt x="3134" y="2028"/>
                  </a:lnTo>
                  <a:lnTo>
                    <a:pt x="3134" y="2029"/>
                  </a:lnTo>
                  <a:lnTo>
                    <a:pt x="3133" y="2031"/>
                  </a:lnTo>
                  <a:lnTo>
                    <a:pt x="3132" y="2032"/>
                  </a:lnTo>
                  <a:lnTo>
                    <a:pt x="3132" y="2033"/>
                  </a:lnTo>
                  <a:lnTo>
                    <a:pt x="3130" y="2034"/>
                  </a:lnTo>
                  <a:lnTo>
                    <a:pt x="3129" y="2034"/>
                  </a:lnTo>
                  <a:lnTo>
                    <a:pt x="3128" y="2034"/>
                  </a:lnTo>
                  <a:lnTo>
                    <a:pt x="3126" y="2035"/>
                  </a:lnTo>
                  <a:lnTo>
                    <a:pt x="3122" y="2035"/>
                  </a:lnTo>
                  <a:lnTo>
                    <a:pt x="3119" y="2035"/>
                  </a:lnTo>
                  <a:lnTo>
                    <a:pt x="3115" y="2035"/>
                  </a:lnTo>
                  <a:lnTo>
                    <a:pt x="3111" y="2035"/>
                  </a:lnTo>
                  <a:lnTo>
                    <a:pt x="3110" y="2034"/>
                  </a:lnTo>
                  <a:lnTo>
                    <a:pt x="3108" y="2034"/>
                  </a:lnTo>
                  <a:lnTo>
                    <a:pt x="3107" y="2034"/>
                  </a:lnTo>
                  <a:lnTo>
                    <a:pt x="3106" y="2033"/>
                  </a:lnTo>
                  <a:lnTo>
                    <a:pt x="3105" y="2033"/>
                  </a:lnTo>
                  <a:lnTo>
                    <a:pt x="3104" y="2033"/>
                  </a:lnTo>
                  <a:lnTo>
                    <a:pt x="3104" y="2032"/>
                  </a:lnTo>
                  <a:lnTo>
                    <a:pt x="3103" y="2032"/>
                  </a:lnTo>
                  <a:lnTo>
                    <a:pt x="3103" y="2031"/>
                  </a:lnTo>
                  <a:lnTo>
                    <a:pt x="3103" y="2030"/>
                  </a:lnTo>
                  <a:lnTo>
                    <a:pt x="3103" y="2029"/>
                  </a:lnTo>
                  <a:lnTo>
                    <a:pt x="3103" y="2028"/>
                  </a:lnTo>
                  <a:lnTo>
                    <a:pt x="3103" y="2027"/>
                  </a:lnTo>
                  <a:lnTo>
                    <a:pt x="3102" y="2027"/>
                  </a:lnTo>
                  <a:lnTo>
                    <a:pt x="3102" y="2026"/>
                  </a:lnTo>
                  <a:lnTo>
                    <a:pt x="3101" y="2026"/>
                  </a:lnTo>
                  <a:lnTo>
                    <a:pt x="3101" y="2025"/>
                  </a:lnTo>
                  <a:lnTo>
                    <a:pt x="3102" y="2020"/>
                  </a:lnTo>
                  <a:lnTo>
                    <a:pt x="3104" y="2016"/>
                  </a:lnTo>
                  <a:lnTo>
                    <a:pt x="3105" y="2014"/>
                  </a:lnTo>
                  <a:lnTo>
                    <a:pt x="3106" y="2013"/>
                  </a:lnTo>
                  <a:lnTo>
                    <a:pt x="3107" y="2012"/>
                  </a:lnTo>
                  <a:lnTo>
                    <a:pt x="3107" y="2011"/>
                  </a:lnTo>
                  <a:lnTo>
                    <a:pt x="3108" y="2011"/>
                  </a:lnTo>
                  <a:lnTo>
                    <a:pt x="3108" y="2010"/>
                  </a:lnTo>
                  <a:close/>
                  <a:moveTo>
                    <a:pt x="2889" y="1742"/>
                  </a:moveTo>
                  <a:lnTo>
                    <a:pt x="2892" y="1740"/>
                  </a:lnTo>
                  <a:lnTo>
                    <a:pt x="2897" y="1737"/>
                  </a:lnTo>
                  <a:lnTo>
                    <a:pt x="2909" y="1730"/>
                  </a:lnTo>
                  <a:lnTo>
                    <a:pt x="2945" y="1712"/>
                  </a:lnTo>
                  <a:lnTo>
                    <a:pt x="3033" y="1669"/>
                  </a:lnTo>
                  <a:lnTo>
                    <a:pt x="3034" y="1669"/>
                  </a:lnTo>
                  <a:lnTo>
                    <a:pt x="3035" y="1668"/>
                  </a:lnTo>
                  <a:lnTo>
                    <a:pt x="3036" y="1667"/>
                  </a:lnTo>
                  <a:lnTo>
                    <a:pt x="3036" y="1666"/>
                  </a:lnTo>
                  <a:lnTo>
                    <a:pt x="3050" y="1655"/>
                  </a:lnTo>
                  <a:lnTo>
                    <a:pt x="3051" y="1654"/>
                  </a:lnTo>
                  <a:lnTo>
                    <a:pt x="3052" y="1653"/>
                  </a:lnTo>
                  <a:lnTo>
                    <a:pt x="3053" y="1652"/>
                  </a:lnTo>
                  <a:lnTo>
                    <a:pt x="3053" y="1651"/>
                  </a:lnTo>
                  <a:lnTo>
                    <a:pt x="3053" y="1650"/>
                  </a:lnTo>
                  <a:lnTo>
                    <a:pt x="3054" y="1650"/>
                  </a:lnTo>
                  <a:lnTo>
                    <a:pt x="3054" y="1649"/>
                  </a:lnTo>
                  <a:lnTo>
                    <a:pt x="3054" y="1648"/>
                  </a:lnTo>
                  <a:lnTo>
                    <a:pt x="3054" y="1647"/>
                  </a:lnTo>
                  <a:lnTo>
                    <a:pt x="3055" y="1646"/>
                  </a:lnTo>
                  <a:lnTo>
                    <a:pt x="3055" y="1645"/>
                  </a:lnTo>
                  <a:lnTo>
                    <a:pt x="3055" y="1644"/>
                  </a:lnTo>
                  <a:lnTo>
                    <a:pt x="3055" y="1640"/>
                  </a:lnTo>
                  <a:lnTo>
                    <a:pt x="3055" y="1636"/>
                  </a:lnTo>
                  <a:lnTo>
                    <a:pt x="3056" y="1632"/>
                  </a:lnTo>
                  <a:lnTo>
                    <a:pt x="3057" y="1629"/>
                  </a:lnTo>
                  <a:lnTo>
                    <a:pt x="3058" y="1627"/>
                  </a:lnTo>
                  <a:lnTo>
                    <a:pt x="3059" y="1624"/>
                  </a:lnTo>
                  <a:lnTo>
                    <a:pt x="3060" y="1622"/>
                  </a:lnTo>
                  <a:lnTo>
                    <a:pt x="3062" y="1620"/>
                  </a:lnTo>
                  <a:lnTo>
                    <a:pt x="3063" y="1618"/>
                  </a:lnTo>
                  <a:lnTo>
                    <a:pt x="3065" y="1615"/>
                  </a:lnTo>
                  <a:lnTo>
                    <a:pt x="3067" y="1614"/>
                  </a:lnTo>
                  <a:lnTo>
                    <a:pt x="3069" y="1612"/>
                  </a:lnTo>
                  <a:lnTo>
                    <a:pt x="3072" y="1610"/>
                  </a:lnTo>
                  <a:lnTo>
                    <a:pt x="3076" y="1608"/>
                  </a:lnTo>
                  <a:lnTo>
                    <a:pt x="3081" y="1606"/>
                  </a:lnTo>
                  <a:lnTo>
                    <a:pt x="3086" y="1604"/>
                  </a:lnTo>
                  <a:lnTo>
                    <a:pt x="3092" y="1602"/>
                  </a:lnTo>
                  <a:lnTo>
                    <a:pt x="3105" y="1600"/>
                  </a:lnTo>
                  <a:lnTo>
                    <a:pt x="3119" y="1598"/>
                  </a:lnTo>
                  <a:lnTo>
                    <a:pt x="3132" y="1597"/>
                  </a:lnTo>
                  <a:lnTo>
                    <a:pt x="3144" y="1596"/>
                  </a:lnTo>
                  <a:lnTo>
                    <a:pt x="3149" y="1596"/>
                  </a:lnTo>
                  <a:lnTo>
                    <a:pt x="3153" y="1597"/>
                  </a:lnTo>
                  <a:lnTo>
                    <a:pt x="3157" y="1597"/>
                  </a:lnTo>
                  <a:lnTo>
                    <a:pt x="3158" y="1598"/>
                  </a:lnTo>
                  <a:lnTo>
                    <a:pt x="3160" y="1598"/>
                  </a:lnTo>
                  <a:lnTo>
                    <a:pt x="3160" y="1599"/>
                  </a:lnTo>
                  <a:lnTo>
                    <a:pt x="3161" y="1600"/>
                  </a:lnTo>
                  <a:lnTo>
                    <a:pt x="3161" y="1601"/>
                  </a:lnTo>
                  <a:lnTo>
                    <a:pt x="3161" y="1602"/>
                  </a:lnTo>
                  <a:lnTo>
                    <a:pt x="3161" y="1603"/>
                  </a:lnTo>
                  <a:lnTo>
                    <a:pt x="3161" y="1604"/>
                  </a:lnTo>
                  <a:lnTo>
                    <a:pt x="3161" y="1605"/>
                  </a:lnTo>
                  <a:lnTo>
                    <a:pt x="3160" y="1606"/>
                  </a:lnTo>
                  <a:lnTo>
                    <a:pt x="3160" y="1607"/>
                  </a:lnTo>
                  <a:lnTo>
                    <a:pt x="3160" y="1610"/>
                  </a:lnTo>
                  <a:lnTo>
                    <a:pt x="3159" y="1614"/>
                  </a:lnTo>
                  <a:lnTo>
                    <a:pt x="3158" y="1618"/>
                  </a:lnTo>
                  <a:lnTo>
                    <a:pt x="3157" y="1622"/>
                  </a:lnTo>
                  <a:lnTo>
                    <a:pt x="3156" y="1624"/>
                  </a:lnTo>
                  <a:lnTo>
                    <a:pt x="3155" y="1626"/>
                  </a:lnTo>
                  <a:lnTo>
                    <a:pt x="3154" y="1629"/>
                  </a:lnTo>
                  <a:lnTo>
                    <a:pt x="3153" y="1631"/>
                  </a:lnTo>
                  <a:lnTo>
                    <a:pt x="3151" y="1633"/>
                  </a:lnTo>
                  <a:lnTo>
                    <a:pt x="3149" y="1635"/>
                  </a:lnTo>
                  <a:lnTo>
                    <a:pt x="3148" y="1636"/>
                  </a:lnTo>
                  <a:lnTo>
                    <a:pt x="3146" y="1638"/>
                  </a:lnTo>
                  <a:lnTo>
                    <a:pt x="3143" y="1639"/>
                  </a:lnTo>
                  <a:lnTo>
                    <a:pt x="3140" y="1640"/>
                  </a:lnTo>
                  <a:lnTo>
                    <a:pt x="3137" y="1641"/>
                  </a:lnTo>
                  <a:lnTo>
                    <a:pt x="3134" y="1642"/>
                  </a:lnTo>
                  <a:lnTo>
                    <a:pt x="3131" y="1643"/>
                  </a:lnTo>
                  <a:lnTo>
                    <a:pt x="3128" y="1644"/>
                  </a:lnTo>
                  <a:lnTo>
                    <a:pt x="3125" y="1644"/>
                  </a:lnTo>
                  <a:lnTo>
                    <a:pt x="3123" y="1644"/>
                  </a:lnTo>
                  <a:lnTo>
                    <a:pt x="3122" y="1644"/>
                  </a:lnTo>
                  <a:lnTo>
                    <a:pt x="3120" y="1644"/>
                  </a:lnTo>
                  <a:lnTo>
                    <a:pt x="3119" y="1645"/>
                  </a:lnTo>
                  <a:lnTo>
                    <a:pt x="3118" y="1645"/>
                  </a:lnTo>
                  <a:lnTo>
                    <a:pt x="3117" y="1645"/>
                  </a:lnTo>
                  <a:lnTo>
                    <a:pt x="3117" y="1646"/>
                  </a:lnTo>
                  <a:lnTo>
                    <a:pt x="3116" y="1647"/>
                  </a:lnTo>
                  <a:lnTo>
                    <a:pt x="3115" y="1647"/>
                  </a:lnTo>
                  <a:lnTo>
                    <a:pt x="3114" y="1648"/>
                  </a:lnTo>
                  <a:lnTo>
                    <a:pt x="3114" y="1649"/>
                  </a:lnTo>
                  <a:lnTo>
                    <a:pt x="3113" y="1650"/>
                  </a:lnTo>
                  <a:lnTo>
                    <a:pt x="3113" y="1651"/>
                  </a:lnTo>
                  <a:lnTo>
                    <a:pt x="3112" y="1652"/>
                  </a:lnTo>
                  <a:lnTo>
                    <a:pt x="3112" y="1653"/>
                  </a:lnTo>
                  <a:lnTo>
                    <a:pt x="3112" y="1654"/>
                  </a:lnTo>
                  <a:lnTo>
                    <a:pt x="3112" y="1655"/>
                  </a:lnTo>
                  <a:lnTo>
                    <a:pt x="3112" y="1659"/>
                  </a:lnTo>
                  <a:lnTo>
                    <a:pt x="3112" y="1661"/>
                  </a:lnTo>
                  <a:lnTo>
                    <a:pt x="3112" y="1662"/>
                  </a:lnTo>
                  <a:lnTo>
                    <a:pt x="3112" y="1663"/>
                  </a:lnTo>
                  <a:lnTo>
                    <a:pt x="3113" y="1664"/>
                  </a:lnTo>
                  <a:lnTo>
                    <a:pt x="3113" y="1665"/>
                  </a:lnTo>
                  <a:lnTo>
                    <a:pt x="3113" y="1666"/>
                  </a:lnTo>
                  <a:lnTo>
                    <a:pt x="3114" y="1667"/>
                  </a:lnTo>
                  <a:lnTo>
                    <a:pt x="3115" y="1668"/>
                  </a:lnTo>
                  <a:lnTo>
                    <a:pt x="3116" y="1669"/>
                  </a:lnTo>
                  <a:lnTo>
                    <a:pt x="3117" y="1669"/>
                  </a:lnTo>
                  <a:lnTo>
                    <a:pt x="3119" y="1671"/>
                  </a:lnTo>
                  <a:lnTo>
                    <a:pt x="3122" y="1674"/>
                  </a:lnTo>
                  <a:lnTo>
                    <a:pt x="3129" y="1679"/>
                  </a:lnTo>
                  <a:lnTo>
                    <a:pt x="3132" y="1682"/>
                  </a:lnTo>
                  <a:lnTo>
                    <a:pt x="3136" y="1685"/>
                  </a:lnTo>
                  <a:lnTo>
                    <a:pt x="3139" y="1689"/>
                  </a:lnTo>
                  <a:lnTo>
                    <a:pt x="3143" y="1694"/>
                  </a:lnTo>
                  <a:lnTo>
                    <a:pt x="3144" y="1696"/>
                  </a:lnTo>
                  <a:lnTo>
                    <a:pt x="3144" y="1698"/>
                  </a:lnTo>
                  <a:lnTo>
                    <a:pt x="3145" y="1700"/>
                  </a:lnTo>
                  <a:lnTo>
                    <a:pt x="3145" y="1702"/>
                  </a:lnTo>
                  <a:lnTo>
                    <a:pt x="3146" y="1706"/>
                  </a:lnTo>
                  <a:lnTo>
                    <a:pt x="3146" y="1712"/>
                  </a:lnTo>
                  <a:lnTo>
                    <a:pt x="3145" y="1717"/>
                  </a:lnTo>
                  <a:lnTo>
                    <a:pt x="3144" y="1723"/>
                  </a:lnTo>
                  <a:lnTo>
                    <a:pt x="3142" y="1729"/>
                  </a:lnTo>
                  <a:lnTo>
                    <a:pt x="3140" y="1736"/>
                  </a:lnTo>
                  <a:lnTo>
                    <a:pt x="3134" y="1749"/>
                  </a:lnTo>
                  <a:lnTo>
                    <a:pt x="3127" y="1763"/>
                  </a:lnTo>
                  <a:lnTo>
                    <a:pt x="3120" y="1777"/>
                  </a:lnTo>
                  <a:lnTo>
                    <a:pt x="3112" y="1790"/>
                  </a:lnTo>
                  <a:lnTo>
                    <a:pt x="3101" y="1799"/>
                  </a:lnTo>
                  <a:lnTo>
                    <a:pt x="3098" y="1801"/>
                  </a:lnTo>
                  <a:lnTo>
                    <a:pt x="3097" y="1802"/>
                  </a:lnTo>
                  <a:lnTo>
                    <a:pt x="3097" y="1803"/>
                  </a:lnTo>
                  <a:lnTo>
                    <a:pt x="3096" y="1804"/>
                  </a:lnTo>
                  <a:lnTo>
                    <a:pt x="3096" y="1805"/>
                  </a:lnTo>
                  <a:lnTo>
                    <a:pt x="3095" y="1806"/>
                  </a:lnTo>
                  <a:lnTo>
                    <a:pt x="3095" y="1807"/>
                  </a:lnTo>
                  <a:lnTo>
                    <a:pt x="3095" y="1808"/>
                  </a:lnTo>
                  <a:lnTo>
                    <a:pt x="3095" y="1809"/>
                  </a:lnTo>
                  <a:lnTo>
                    <a:pt x="3095" y="1810"/>
                  </a:lnTo>
                  <a:lnTo>
                    <a:pt x="3095" y="1821"/>
                  </a:lnTo>
                  <a:lnTo>
                    <a:pt x="3072" y="1841"/>
                  </a:lnTo>
                  <a:lnTo>
                    <a:pt x="3071" y="1842"/>
                  </a:lnTo>
                  <a:lnTo>
                    <a:pt x="3070" y="1843"/>
                  </a:lnTo>
                  <a:lnTo>
                    <a:pt x="3070" y="1844"/>
                  </a:lnTo>
                  <a:lnTo>
                    <a:pt x="3069" y="1845"/>
                  </a:lnTo>
                  <a:lnTo>
                    <a:pt x="3068" y="1847"/>
                  </a:lnTo>
                  <a:lnTo>
                    <a:pt x="3067" y="1849"/>
                  </a:lnTo>
                  <a:lnTo>
                    <a:pt x="3067" y="1850"/>
                  </a:lnTo>
                  <a:lnTo>
                    <a:pt x="3067" y="1851"/>
                  </a:lnTo>
                  <a:lnTo>
                    <a:pt x="3067" y="1852"/>
                  </a:lnTo>
                  <a:lnTo>
                    <a:pt x="3067" y="1856"/>
                  </a:lnTo>
                  <a:lnTo>
                    <a:pt x="3066" y="1857"/>
                  </a:lnTo>
                  <a:lnTo>
                    <a:pt x="3066" y="1859"/>
                  </a:lnTo>
                  <a:lnTo>
                    <a:pt x="3066" y="1861"/>
                  </a:lnTo>
                  <a:lnTo>
                    <a:pt x="3065" y="1863"/>
                  </a:lnTo>
                  <a:lnTo>
                    <a:pt x="3064" y="1865"/>
                  </a:lnTo>
                  <a:lnTo>
                    <a:pt x="3063" y="1867"/>
                  </a:lnTo>
                  <a:lnTo>
                    <a:pt x="3062" y="1869"/>
                  </a:lnTo>
                  <a:lnTo>
                    <a:pt x="3061" y="1871"/>
                  </a:lnTo>
                  <a:lnTo>
                    <a:pt x="3060" y="1873"/>
                  </a:lnTo>
                  <a:lnTo>
                    <a:pt x="3058" y="1875"/>
                  </a:lnTo>
                  <a:lnTo>
                    <a:pt x="3056" y="1877"/>
                  </a:lnTo>
                  <a:lnTo>
                    <a:pt x="3054" y="1879"/>
                  </a:lnTo>
                  <a:lnTo>
                    <a:pt x="3052" y="1881"/>
                  </a:lnTo>
                  <a:lnTo>
                    <a:pt x="3050" y="1883"/>
                  </a:lnTo>
                  <a:lnTo>
                    <a:pt x="3049" y="1884"/>
                  </a:lnTo>
                  <a:lnTo>
                    <a:pt x="3048" y="1884"/>
                  </a:lnTo>
                  <a:lnTo>
                    <a:pt x="3047" y="1885"/>
                  </a:lnTo>
                  <a:lnTo>
                    <a:pt x="3046" y="1885"/>
                  </a:lnTo>
                  <a:lnTo>
                    <a:pt x="3045" y="1886"/>
                  </a:lnTo>
                  <a:lnTo>
                    <a:pt x="3044" y="1886"/>
                  </a:lnTo>
                  <a:lnTo>
                    <a:pt x="3040" y="1887"/>
                  </a:lnTo>
                  <a:lnTo>
                    <a:pt x="3036" y="1888"/>
                  </a:lnTo>
                  <a:lnTo>
                    <a:pt x="3031" y="1889"/>
                  </a:lnTo>
                  <a:lnTo>
                    <a:pt x="3025" y="1889"/>
                  </a:lnTo>
                  <a:lnTo>
                    <a:pt x="3019" y="1889"/>
                  </a:lnTo>
                  <a:lnTo>
                    <a:pt x="3007" y="1889"/>
                  </a:lnTo>
                  <a:lnTo>
                    <a:pt x="2994" y="1888"/>
                  </a:lnTo>
                  <a:lnTo>
                    <a:pt x="2970" y="1885"/>
                  </a:lnTo>
                  <a:lnTo>
                    <a:pt x="2949" y="1881"/>
                  </a:lnTo>
                  <a:lnTo>
                    <a:pt x="2934" y="1878"/>
                  </a:lnTo>
                  <a:lnTo>
                    <a:pt x="2933" y="1878"/>
                  </a:lnTo>
                  <a:lnTo>
                    <a:pt x="2933" y="1877"/>
                  </a:lnTo>
                  <a:lnTo>
                    <a:pt x="2932" y="1877"/>
                  </a:lnTo>
                  <a:lnTo>
                    <a:pt x="2931" y="1876"/>
                  </a:lnTo>
                  <a:lnTo>
                    <a:pt x="2930" y="1876"/>
                  </a:lnTo>
                  <a:lnTo>
                    <a:pt x="2929" y="1875"/>
                  </a:lnTo>
                  <a:lnTo>
                    <a:pt x="2928" y="1875"/>
                  </a:lnTo>
                  <a:lnTo>
                    <a:pt x="2927" y="1875"/>
                  </a:lnTo>
                  <a:lnTo>
                    <a:pt x="2926" y="1875"/>
                  </a:lnTo>
                  <a:lnTo>
                    <a:pt x="2926" y="1873"/>
                  </a:lnTo>
                  <a:lnTo>
                    <a:pt x="2926" y="1871"/>
                  </a:lnTo>
                  <a:lnTo>
                    <a:pt x="2925" y="1870"/>
                  </a:lnTo>
                  <a:lnTo>
                    <a:pt x="2925" y="1869"/>
                  </a:lnTo>
                  <a:lnTo>
                    <a:pt x="2925" y="1868"/>
                  </a:lnTo>
                  <a:lnTo>
                    <a:pt x="2925" y="1867"/>
                  </a:lnTo>
                  <a:lnTo>
                    <a:pt x="2924" y="1867"/>
                  </a:lnTo>
                  <a:lnTo>
                    <a:pt x="2924" y="1866"/>
                  </a:lnTo>
                  <a:lnTo>
                    <a:pt x="2924" y="1865"/>
                  </a:lnTo>
                  <a:lnTo>
                    <a:pt x="2923" y="1865"/>
                  </a:lnTo>
                  <a:lnTo>
                    <a:pt x="2923" y="1864"/>
                  </a:lnTo>
                  <a:lnTo>
                    <a:pt x="2892" y="1819"/>
                  </a:lnTo>
                  <a:lnTo>
                    <a:pt x="2891" y="1819"/>
                  </a:lnTo>
                  <a:lnTo>
                    <a:pt x="2891" y="1818"/>
                  </a:lnTo>
                  <a:lnTo>
                    <a:pt x="2890" y="1817"/>
                  </a:lnTo>
                  <a:lnTo>
                    <a:pt x="2890" y="1816"/>
                  </a:lnTo>
                  <a:lnTo>
                    <a:pt x="2889" y="1816"/>
                  </a:lnTo>
                  <a:lnTo>
                    <a:pt x="2889" y="1815"/>
                  </a:lnTo>
                  <a:lnTo>
                    <a:pt x="2889" y="1814"/>
                  </a:lnTo>
                  <a:lnTo>
                    <a:pt x="2889" y="1813"/>
                  </a:lnTo>
                  <a:lnTo>
                    <a:pt x="2889" y="1812"/>
                  </a:lnTo>
                  <a:lnTo>
                    <a:pt x="2889" y="1810"/>
                  </a:lnTo>
                  <a:lnTo>
                    <a:pt x="2885" y="1798"/>
                  </a:lnTo>
                  <a:lnTo>
                    <a:pt x="2883" y="1786"/>
                  </a:lnTo>
                  <a:lnTo>
                    <a:pt x="2881" y="1776"/>
                  </a:lnTo>
                  <a:lnTo>
                    <a:pt x="2881" y="1771"/>
                  </a:lnTo>
                  <a:lnTo>
                    <a:pt x="2880" y="1767"/>
                  </a:lnTo>
                  <a:lnTo>
                    <a:pt x="2881" y="1763"/>
                  </a:lnTo>
                  <a:lnTo>
                    <a:pt x="2881" y="1759"/>
                  </a:lnTo>
                  <a:lnTo>
                    <a:pt x="2882" y="1755"/>
                  </a:lnTo>
                  <a:lnTo>
                    <a:pt x="2883" y="1752"/>
                  </a:lnTo>
                  <a:lnTo>
                    <a:pt x="2884" y="1749"/>
                  </a:lnTo>
                  <a:lnTo>
                    <a:pt x="2885" y="1746"/>
                  </a:lnTo>
                  <a:lnTo>
                    <a:pt x="2887" y="1744"/>
                  </a:lnTo>
                  <a:lnTo>
                    <a:pt x="2888" y="1743"/>
                  </a:lnTo>
                  <a:close/>
                  <a:moveTo>
                    <a:pt x="1373" y="2095"/>
                  </a:moveTo>
                  <a:lnTo>
                    <a:pt x="1374" y="2094"/>
                  </a:lnTo>
                  <a:lnTo>
                    <a:pt x="1375" y="2093"/>
                  </a:lnTo>
                  <a:lnTo>
                    <a:pt x="1376" y="2093"/>
                  </a:lnTo>
                  <a:lnTo>
                    <a:pt x="1377" y="2093"/>
                  </a:lnTo>
                  <a:lnTo>
                    <a:pt x="1377" y="2092"/>
                  </a:lnTo>
                  <a:lnTo>
                    <a:pt x="1378" y="2092"/>
                  </a:lnTo>
                  <a:lnTo>
                    <a:pt x="1380" y="2092"/>
                  </a:lnTo>
                  <a:lnTo>
                    <a:pt x="1382" y="2092"/>
                  </a:lnTo>
                  <a:lnTo>
                    <a:pt x="1383" y="2092"/>
                  </a:lnTo>
                  <a:lnTo>
                    <a:pt x="1385" y="2092"/>
                  </a:lnTo>
                  <a:lnTo>
                    <a:pt x="1389" y="2093"/>
                  </a:lnTo>
                  <a:lnTo>
                    <a:pt x="1393" y="2094"/>
                  </a:lnTo>
                  <a:lnTo>
                    <a:pt x="1397" y="2095"/>
                  </a:lnTo>
                  <a:lnTo>
                    <a:pt x="1407" y="2098"/>
                  </a:lnTo>
                  <a:lnTo>
                    <a:pt x="1416" y="2101"/>
                  </a:lnTo>
                  <a:lnTo>
                    <a:pt x="1430" y="2106"/>
                  </a:lnTo>
                  <a:lnTo>
                    <a:pt x="1437" y="2108"/>
                  </a:lnTo>
                  <a:lnTo>
                    <a:pt x="1442" y="2109"/>
                  </a:lnTo>
                  <a:lnTo>
                    <a:pt x="1447" y="2110"/>
                  </a:lnTo>
                  <a:lnTo>
                    <a:pt x="1449" y="2110"/>
                  </a:lnTo>
                  <a:lnTo>
                    <a:pt x="1451" y="2110"/>
                  </a:lnTo>
                  <a:lnTo>
                    <a:pt x="1453" y="2110"/>
                  </a:lnTo>
                  <a:lnTo>
                    <a:pt x="1455" y="2110"/>
                  </a:lnTo>
                  <a:lnTo>
                    <a:pt x="1456" y="2110"/>
                  </a:lnTo>
                  <a:lnTo>
                    <a:pt x="1458" y="2109"/>
                  </a:lnTo>
                  <a:lnTo>
                    <a:pt x="1460" y="2108"/>
                  </a:lnTo>
                  <a:lnTo>
                    <a:pt x="1462" y="2106"/>
                  </a:lnTo>
                  <a:lnTo>
                    <a:pt x="1466" y="2102"/>
                  </a:lnTo>
                  <a:lnTo>
                    <a:pt x="1470" y="2097"/>
                  </a:lnTo>
                  <a:lnTo>
                    <a:pt x="1474" y="2090"/>
                  </a:lnTo>
                  <a:lnTo>
                    <a:pt x="1483" y="2075"/>
                  </a:lnTo>
                  <a:lnTo>
                    <a:pt x="1491" y="2059"/>
                  </a:lnTo>
                  <a:lnTo>
                    <a:pt x="1512" y="2013"/>
                  </a:lnTo>
                  <a:lnTo>
                    <a:pt x="1513" y="2012"/>
                  </a:lnTo>
                  <a:lnTo>
                    <a:pt x="1514" y="2011"/>
                  </a:lnTo>
                  <a:lnTo>
                    <a:pt x="1517" y="2009"/>
                  </a:lnTo>
                  <a:lnTo>
                    <a:pt x="1521" y="2007"/>
                  </a:lnTo>
                  <a:lnTo>
                    <a:pt x="1525" y="2005"/>
                  </a:lnTo>
                  <a:lnTo>
                    <a:pt x="1527" y="2004"/>
                  </a:lnTo>
                  <a:lnTo>
                    <a:pt x="1529" y="2003"/>
                  </a:lnTo>
                  <a:lnTo>
                    <a:pt x="1531" y="2002"/>
                  </a:lnTo>
                  <a:lnTo>
                    <a:pt x="1534" y="2002"/>
                  </a:lnTo>
                  <a:lnTo>
                    <a:pt x="1536" y="2002"/>
                  </a:lnTo>
                  <a:lnTo>
                    <a:pt x="1538" y="2002"/>
                  </a:lnTo>
                  <a:lnTo>
                    <a:pt x="1540" y="2002"/>
                  </a:lnTo>
                  <a:lnTo>
                    <a:pt x="1543" y="2002"/>
                  </a:lnTo>
                  <a:lnTo>
                    <a:pt x="1544" y="2002"/>
                  </a:lnTo>
                  <a:lnTo>
                    <a:pt x="1545" y="2002"/>
                  </a:lnTo>
                  <a:lnTo>
                    <a:pt x="1546" y="2003"/>
                  </a:lnTo>
                  <a:lnTo>
                    <a:pt x="1547" y="2003"/>
                  </a:lnTo>
                  <a:lnTo>
                    <a:pt x="1548" y="2004"/>
                  </a:lnTo>
                  <a:lnTo>
                    <a:pt x="1549" y="2004"/>
                  </a:lnTo>
                  <a:lnTo>
                    <a:pt x="1550" y="2005"/>
                  </a:lnTo>
                  <a:lnTo>
                    <a:pt x="1551" y="2006"/>
                  </a:lnTo>
                  <a:lnTo>
                    <a:pt x="1553" y="2008"/>
                  </a:lnTo>
                  <a:lnTo>
                    <a:pt x="1555" y="2011"/>
                  </a:lnTo>
                  <a:lnTo>
                    <a:pt x="1558" y="2013"/>
                  </a:lnTo>
                  <a:lnTo>
                    <a:pt x="1560" y="2016"/>
                  </a:lnTo>
                  <a:lnTo>
                    <a:pt x="1561" y="2020"/>
                  </a:lnTo>
                  <a:lnTo>
                    <a:pt x="1563" y="2023"/>
                  </a:lnTo>
                  <a:lnTo>
                    <a:pt x="1565" y="2032"/>
                  </a:lnTo>
                  <a:lnTo>
                    <a:pt x="1567" y="2042"/>
                  </a:lnTo>
                  <a:lnTo>
                    <a:pt x="1567" y="2053"/>
                  </a:lnTo>
                  <a:lnTo>
                    <a:pt x="1567" y="2065"/>
                  </a:lnTo>
                  <a:lnTo>
                    <a:pt x="1566" y="2078"/>
                  </a:lnTo>
                  <a:lnTo>
                    <a:pt x="1564" y="2091"/>
                  </a:lnTo>
                  <a:lnTo>
                    <a:pt x="1562" y="2105"/>
                  </a:lnTo>
                  <a:lnTo>
                    <a:pt x="1558" y="2119"/>
                  </a:lnTo>
                  <a:lnTo>
                    <a:pt x="1554" y="2132"/>
                  </a:lnTo>
                  <a:lnTo>
                    <a:pt x="1549" y="2146"/>
                  </a:lnTo>
                  <a:lnTo>
                    <a:pt x="1543" y="2159"/>
                  </a:lnTo>
                  <a:lnTo>
                    <a:pt x="1536" y="2171"/>
                  </a:lnTo>
                  <a:lnTo>
                    <a:pt x="1529" y="2183"/>
                  </a:lnTo>
                  <a:lnTo>
                    <a:pt x="1521" y="2193"/>
                  </a:lnTo>
                  <a:lnTo>
                    <a:pt x="1512" y="2202"/>
                  </a:lnTo>
                  <a:lnTo>
                    <a:pt x="1495" y="2219"/>
                  </a:lnTo>
                  <a:lnTo>
                    <a:pt x="1480" y="2236"/>
                  </a:lnTo>
                  <a:lnTo>
                    <a:pt x="1467" y="2253"/>
                  </a:lnTo>
                  <a:lnTo>
                    <a:pt x="1454" y="2270"/>
                  </a:lnTo>
                  <a:lnTo>
                    <a:pt x="1435" y="2299"/>
                  </a:lnTo>
                  <a:lnTo>
                    <a:pt x="1428" y="2310"/>
                  </a:lnTo>
                  <a:lnTo>
                    <a:pt x="1424" y="2318"/>
                  </a:lnTo>
                  <a:lnTo>
                    <a:pt x="1424" y="2319"/>
                  </a:lnTo>
                  <a:lnTo>
                    <a:pt x="1423" y="2320"/>
                  </a:lnTo>
                  <a:lnTo>
                    <a:pt x="1423" y="2321"/>
                  </a:lnTo>
                  <a:lnTo>
                    <a:pt x="1422" y="2323"/>
                  </a:lnTo>
                  <a:lnTo>
                    <a:pt x="1422" y="2324"/>
                  </a:lnTo>
                  <a:lnTo>
                    <a:pt x="1421" y="2325"/>
                  </a:lnTo>
                  <a:lnTo>
                    <a:pt x="1421" y="2326"/>
                  </a:lnTo>
                  <a:lnTo>
                    <a:pt x="1421" y="2327"/>
                  </a:lnTo>
                  <a:lnTo>
                    <a:pt x="1417" y="2337"/>
                  </a:lnTo>
                  <a:lnTo>
                    <a:pt x="1413" y="2346"/>
                  </a:lnTo>
                  <a:lnTo>
                    <a:pt x="1408" y="2355"/>
                  </a:lnTo>
                  <a:lnTo>
                    <a:pt x="1403" y="2364"/>
                  </a:lnTo>
                  <a:lnTo>
                    <a:pt x="1397" y="2372"/>
                  </a:lnTo>
                  <a:lnTo>
                    <a:pt x="1394" y="2376"/>
                  </a:lnTo>
                  <a:lnTo>
                    <a:pt x="1391" y="2379"/>
                  </a:lnTo>
                  <a:lnTo>
                    <a:pt x="1388" y="2382"/>
                  </a:lnTo>
                  <a:lnTo>
                    <a:pt x="1385" y="2385"/>
                  </a:lnTo>
                  <a:lnTo>
                    <a:pt x="1382" y="2387"/>
                  </a:lnTo>
                  <a:lnTo>
                    <a:pt x="1379" y="2389"/>
                  </a:lnTo>
                  <a:lnTo>
                    <a:pt x="1378" y="2389"/>
                  </a:lnTo>
                  <a:lnTo>
                    <a:pt x="1378" y="2390"/>
                  </a:lnTo>
                  <a:lnTo>
                    <a:pt x="1377" y="2390"/>
                  </a:lnTo>
                  <a:lnTo>
                    <a:pt x="1376" y="2390"/>
                  </a:lnTo>
                  <a:lnTo>
                    <a:pt x="1375" y="2390"/>
                  </a:lnTo>
                  <a:lnTo>
                    <a:pt x="1373" y="2390"/>
                  </a:lnTo>
                  <a:lnTo>
                    <a:pt x="1370" y="2389"/>
                  </a:lnTo>
                  <a:lnTo>
                    <a:pt x="1369" y="2389"/>
                  </a:lnTo>
                  <a:lnTo>
                    <a:pt x="1368" y="2389"/>
                  </a:lnTo>
                  <a:lnTo>
                    <a:pt x="1365" y="2388"/>
                  </a:lnTo>
                  <a:lnTo>
                    <a:pt x="1363" y="2386"/>
                  </a:lnTo>
                  <a:lnTo>
                    <a:pt x="1360" y="2384"/>
                  </a:lnTo>
                  <a:lnTo>
                    <a:pt x="1358" y="2381"/>
                  </a:lnTo>
                  <a:lnTo>
                    <a:pt x="1355" y="2379"/>
                  </a:lnTo>
                  <a:lnTo>
                    <a:pt x="1353" y="2376"/>
                  </a:lnTo>
                  <a:lnTo>
                    <a:pt x="1349" y="2369"/>
                  </a:lnTo>
                  <a:lnTo>
                    <a:pt x="1346" y="2363"/>
                  </a:lnTo>
                  <a:lnTo>
                    <a:pt x="1343" y="2356"/>
                  </a:lnTo>
                  <a:lnTo>
                    <a:pt x="1341" y="2349"/>
                  </a:lnTo>
                  <a:lnTo>
                    <a:pt x="1340" y="2346"/>
                  </a:lnTo>
                  <a:lnTo>
                    <a:pt x="1340" y="2343"/>
                  </a:lnTo>
                  <a:lnTo>
                    <a:pt x="1339" y="2334"/>
                  </a:lnTo>
                  <a:lnTo>
                    <a:pt x="1338" y="2325"/>
                  </a:lnTo>
                  <a:lnTo>
                    <a:pt x="1338" y="2315"/>
                  </a:lnTo>
                  <a:lnTo>
                    <a:pt x="1338" y="2305"/>
                  </a:lnTo>
                  <a:lnTo>
                    <a:pt x="1338" y="2296"/>
                  </a:lnTo>
                  <a:lnTo>
                    <a:pt x="1339" y="2287"/>
                  </a:lnTo>
                  <a:lnTo>
                    <a:pt x="1340" y="2279"/>
                  </a:lnTo>
                  <a:lnTo>
                    <a:pt x="1341" y="2276"/>
                  </a:lnTo>
                  <a:lnTo>
                    <a:pt x="1342" y="2273"/>
                  </a:lnTo>
                  <a:lnTo>
                    <a:pt x="1343" y="2270"/>
                  </a:lnTo>
                  <a:lnTo>
                    <a:pt x="1345" y="2267"/>
                  </a:lnTo>
                  <a:lnTo>
                    <a:pt x="1346" y="2264"/>
                  </a:lnTo>
                  <a:lnTo>
                    <a:pt x="1348" y="2261"/>
                  </a:lnTo>
                  <a:lnTo>
                    <a:pt x="1353" y="2255"/>
                  </a:lnTo>
                  <a:lnTo>
                    <a:pt x="1358" y="2250"/>
                  </a:lnTo>
                  <a:lnTo>
                    <a:pt x="1363" y="2246"/>
                  </a:lnTo>
                  <a:lnTo>
                    <a:pt x="1368" y="2242"/>
                  </a:lnTo>
                  <a:lnTo>
                    <a:pt x="1376" y="2236"/>
                  </a:lnTo>
                  <a:lnTo>
                    <a:pt x="1377" y="2235"/>
                  </a:lnTo>
                  <a:lnTo>
                    <a:pt x="1378" y="2235"/>
                  </a:lnTo>
                  <a:lnTo>
                    <a:pt x="1381" y="2233"/>
                  </a:lnTo>
                  <a:lnTo>
                    <a:pt x="1385" y="2231"/>
                  </a:lnTo>
                  <a:lnTo>
                    <a:pt x="1390" y="2228"/>
                  </a:lnTo>
                  <a:lnTo>
                    <a:pt x="1393" y="2226"/>
                  </a:lnTo>
                  <a:lnTo>
                    <a:pt x="1395" y="2224"/>
                  </a:lnTo>
                  <a:lnTo>
                    <a:pt x="1397" y="2222"/>
                  </a:lnTo>
                  <a:lnTo>
                    <a:pt x="1399" y="2220"/>
                  </a:lnTo>
                  <a:lnTo>
                    <a:pt x="1401" y="2218"/>
                  </a:lnTo>
                  <a:lnTo>
                    <a:pt x="1402" y="2216"/>
                  </a:lnTo>
                  <a:lnTo>
                    <a:pt x="1403" y="2215"/>
                  </a:lnTo>
                  <a:lnTo>
                    <a:pt x="1403" y="2214"/>
                  </a:lnTo>
                  <a:lnTo>
                    <a:pt x="1404" y="2212"/>
                  </a:lnTo>
                  <a:lnTo>
                    <a:pt x="1404" y="2211"/>
                  </a:lnTo>
                  <a:lnTo>
                    <a:pt x="1404" y="2208"/>
                  </a:lnTo>
                  <a:lnTo>
                    <a:pt x="1404" y="2206"/>
                  </a:lnTo>
                  <a:lnTo>
                    <a:pt x="1404" y="2204"/>
                  </a:lnTo>
                  <a:lnTo>
                    <a:pt x="1403" y="2202"/>
                  </a:lnTo>
                  <a:lnTo>
                    <a:pt x="1403" y="2200"/>
                  </a:lnTo>
                  <a:lnTo>
                    <a:pt x="1403" y="2199"/>
                  </a:lnTo>
                  <a:lnTo>
                    <a:pt x="1402" y="2198"/>
                  </a:lnTo>
                  <a:lnTo>
                    <a:pt x="1402" y="2197"/>
                  </a:lnTo>
                  <a:lnTo>
                    <a:pt x="1397" y="2191"/>
                  </a:lnTo>
                  <a:lnTo>
                    <a:pt x="1392" y="2185"/>
                  </a:lnTo>
                  <a:lnTo>
                    <a:pt x="1383" y="2173"/>
                  </a:lnTo>
                  <a:lnTo>
                    <a:pt x="1376" y="2165"/>
                  </a:lnTo>
                  <a:lnTo>
                    <a:pt x="1374" y="2163"/>
                  </a:lnTo>
                  <a:lnTo>
                    <a:pt x="1374" y="2162"/>
                  </a:lnTo>
                  <a:lnTo>
                    <a:pt x="1373" y="2161"/>
                  </a:lnTo>
                  <a:lnTo>
                    <a:pt x="1373" y="2160"/>
                  </a:lnTo>
                  <a:lnTo>
                    <a:pt x="1370" y="2149"/>
                  </a:lnTo>
                  <a:lnTo>
                    <a:pt x="1368" y="2138"/>
                  </a:lnTo>
                  <a:lnTo>
                    <a:pt x="1367" y="2127"/>
                  </a:lnTo>
                  <a:lnTo>
                    <a:pt x="1367" y="2118"/>
                  </a:lnTo>
                  <a:lnTo>
                    <a:pt x="1367" y="2110"/>
                  </a:lnTo>
                  <a:lnTo>
                    <a:pt x="1368" y="2107"/>
                  </a:lnTo>
                  <a:lnTo>
                    <a:pt x="1368" y="2103"/>
                  </a:lnTo>
                  <a:lnTo>
                    <a:pt x="1369" y="2101"/>
                  </a:lnTo>
                  <a:lnTo>
                    <a:pt x="1370" y="2098"/>
                  </a:lnTo>
                  <a:lnTo>
                    <a:pt x="1371" y="2097"/>
                  </a:lnTo>
                  <a:lnTo>
                    <a:pt x="1371" y="2096"/>
                  </a:lnTo>
                  <a:lnTo>
                    <a:pt x="1372" y="2096"/>
                  </a:lnTo>
                  <a:close/>
                  <a:moveTo>
                    <a:pt x="2810" y="1957"/>
                  </a:moveTo>
                  <a:lnTo>
                    <a:pt x="2813" y="1957"/>
                  </a:lnTo>
                  <a:lnTo>
                    <a:pt x="2814" y="1957"/>
                  </a:lnTo>
                  <a:lnTo>
                    <a:pt x="2815" y="1957"/>
                  </a:lnTo>
                  <a:lnTo>
                    <a:pt x="2816" y="1957"/>
                  </a:lnTo>
                  <a:lnTo>
                    <a:pt x="2817" y="1956"/>
                  </a:lnTo>
                  <a:lnTo>
                    <a:pt x="2818" y="1956"/>
                  </a:lnTo>
                  <a:lnTo>
                    <a:pt x="2819" y="1955"/>
                  </a:lnTo>
                  <a:lnTo>
                    <a:pt x="2820" y="1954"/>
                  </a:lnTo>
                  <a:lnTo>
                    <a:pt x="2820" y="1953"/>
                  </a:lnTo>
                  <a:lnTo>
                    <a:pt x="2822" y="1952"/>
                  </a:lnTo>
                  <a:lnTo>
                    <a:pt x="2824" y="1950"/>
                  </a:lnTo>
                  <a:lnTo>
                    <a:pt x="2825" y="1948"/>
                  </a:lnTo>
                  <a:lnTo>
                    <a:pt x="2827" y="1946"/>
                  </a:lnTo>
                  <a:lnTo>
                    <a:pt x="2827" y="1945"/>
                  </a:lnTo>
                  <a:lnTo>
                    <a:pt x="2828" y="1946"/>
                  </a:lnTo>
                  <a:lnTo>
                    <a:pt x="2829" y="1946"/>
                  </a:lnTo>
                  <a:lnTo>
                    <a:pt x="2829" y="1947"/>
                  </a:lnTo>
                  <a:lnTo>
                    <a:pt x="2830" y="1947"/>
                  </a:lnTo>
                  <a:lnTo>
                    <a:pt x="2831" y="1947"/>
                  </a:lnTo>
                  <a:lnTo>
                    <a:pt x="2833" y="1948"/>
                  </a:lnTo>
                  <a:lnTo>
                    <a:pt x="2834" y="1948"/>
                  </a:lnTo>
                  <a:lnTo>
                    <a:pt x="2836" y="1948"/>
                  </a:lnTo>
                  <a:lnTo>
                    <a:pt x="2838" y="1948"/>
                  </a:lnTo>
                  <a:lnTo>
                    <a:pt x="2892" y="1946"/>
                  </a:lnTo>
                  <a:lnTo>
                    <a:pt x="2894" y="1946"/>
                  </a:lnTo>
                  <a:lnTo>
                    <a:pt x="2897" y="1946"/>
                  </a:lnTo>
                  <a:lnTo>
                    <a:pt x="2928" y="1954"/>
                  </a:lnTo>
                  <a:lnTo>
                    <a:pt x="2929" y="1954"/>
                  </a:lnTo>
                  <a:lnTo>
                    <a:pt x="2930" y="1954"/>
                  </a:lnTo>
                  <a:lnTo>
                    <a:pt x="2931" y="1954"/>
                  </a:lnTo>
                  <a:lnTo>
                    <a:pt x="2932" y="1955"/>
                  </a:lnTo>
                  <a:lnTo>
                    <a:pt x="2933" y="1955"/>
                  </a:lnTo>
                  <a:lnTo>
                    <a:pt x="2934" y="1956"/>
                  </a:lnTo>
                  <a:lnTo>
                    <a:pt x="2935" y="1956"/>
                  </a:lnTo>
                  <a:lnTo>
                    <a:pt x="2936" y="1956"/>
                  </a:lnTo>
                  <a:lnTo>
                    <a:pt x="2936" y="1957"/>
                  </a:lnTo>
                  <a:lnTo>
                    <a:pt x="2937" y="1958"/>
                  </a:lnTo>
                  <a:lnTo>
                    <a:pt x="2940" y="1960"/>
                  </a:lnTo>
                  <a:lnTo>
                    <a:pt x="2945" y="1965"/>
                  </a:lnTo>
                  <a:lnTo>
                    <a:pt x="2948" y="1968"/>
                  </a:lnTo>
                  <a:lnTo>
                    <a:pt x="2952" y="1971"/>
                  </a:lnTo>
                  <a:lnTo>
                    <a:pt x="2956" y="1973"/>
                  </a:lnTo>
                  <a:lnTo>
                    <a:pt x="2959" y="1975"/>
                  </a:lnTo>
                  <a:lnTo>
                    <a:pt x="2963" y="1977"/>
                  </a:lnTo>
                  <a:lnTo>
                    <a:pt x="2965" y="1978"/>
                  </a:lnTo>
                  <a:lnTo>
                    <a:pt x="2967" y="1978"/>
                  </a:lnTo>
                  <a:lnTo>
                    <a:pt x="2970" y="1979"/>
                  </a:lnTo>
                  <a:lnTo>
                    <a:pt x="2972" y="1979"/>
                  </a:lnTo>
                  <a:lnTo>
                    <a:pt x="2974" y="1979"/>
                  </a:lnTo>
                  <a:lnTo>
                    <a:pt x="2976" y="1979"/>
                  </a:lnTo>
                  <a:lnTo>
                    <a:pt x="3016" y="1985"/>
                  </a:lnTo>
                  <a:lnTo>
                    <a:pt x="3027" y="1991"/>
                  </a:lnTo>
                  <a:lnTo>
                    <a:pt x="3027" y="1992"/>
                  </a:lnTo>
                  <a:lnTo>
                    <a:pt x="3028" y="1992"/>
                  </a:lnTo>
                  <a:lnTo>
                    <a:pt x="3029" y="1992"/>
                  </a:lnTo>
                  <a:lnTo>
                    <a:pt x="3029" y="1993"/>
                  </a:lnTo>
                  <a:lnTo>
                    <a:pt x="3030" y="1993"/>
                  </a:lnTo>
                  <a:lnTo>
                    <a:pt x="3031" y="1993"/>
                  </a:lnTo>
                  <a:lnTo>
                    <a:pt x="3032" y="1993"/>
                  </a:lnTo>
                  <a:lnTo>
                    <a:pt x="3033" y="1993"/>
                  </a:lnTo>
                  <a:lnTo>
                    <a:pt x="3034" y="1993"/>
                  </a:lnTo>
                  <a:lnTo>
                    <a:pt x="3035" y="1993"/>
                  </a:lnTo>
                  <a:lnTo>
                    <a:pt x="3036" y="1992"/>
                  </a:lnTo>
                  <a:lnTo>
                    <a:pt x="3037" y="1992"/>
                  </a:lnTo>
                  <a:lnTo>
                    <a:pt x="3038" y="1991"/>
                  </a:lnTo>
                  <a:lnTo>
                    <a:pt x="3039" y="1990"/>
                  </a:lnTo>
                  <a:lnTo>
                    <a:pt x="3040" y="1989"/>
                  </a:lnTo>
                  <a:lnTo>
                    <a:pt x="3042" y="1988"/>
                  </a:lnTo>
                  <a:lnTo>
                    <a:pt x="3043" y="1987"/>
                  </a:lnTo>
                  <a:lnTo>
                    <a:pt x="3044" y="1986"/>
                  </a:lnTo>
                  <a:lnTo>
                    <a:pt x="3045" y="1985"/>
                  </a:lnTo>
                  <a:lnTo>
                    <a:pt x="3046" y="1984"/>
                  </a:lnTo>
                  <a:lnTo>
                    <a:pt x="3046" y="1983"/>
                  </a:lnTo>
                  <a:lnTo>
                    <a:pt x="3047" y="1982"/>
                  </a:lnTo>
                  <a:lnTo>
                    <a:pt x="3050" y="1982"/>
                  </a:lnTo>
                  <a:lnTo>
                    <a:pt x="3078" y="1982"/>
                  </a:lnTo>
                  <a:lnTo>
                    <a:pt x="3078" y="1988"/>
                  </a:lnTo>
                  <a:lnTo>
                    <a:pt x="3078" y="1989"/>
                  </a:lnTo>
                  <a:lnTo>
                    <a:pt x="3078" y="1990"/>
                  </a:lnTo>
                  <a:lnTo>
                    <a:pt x="3078" y="1991"/>
                  </a:lnTo>
                  <a:lnTo>
                    <a:pt x="3078" y="1992"/>
                  </a:lnTo>
                  <a:lnTo>
                    <a:pt x="3078" y="1993"/>
                  </a:lnTo>
                  <a:lnTo>
                    <a:pt x="3079" y="1993"/>
                  </a:lnTo>
                  <a:lnTo>
                    <a:pt x="3079" y="1994"/>
                  </a:lnTo>
                  <a:lnTo>
                    <a:pt x="3080" y="1994"/>
                  </a:lnTo>
                  <a:lnTo>
                    <a:pt x="3081" y="1994"/>
                  </a:lnTo>
                  <a:lnTo>
                    <a:pt x="3080" y="1994"/>
                  </a:lnTo>
                  <a:lnTo>
                    <a:pt x="3079" y="1994"/>
                  </a:lnTo>
                  <a:lnTo>
                    <a:pt x="3078" y="1994"/>
                  </a:lnTo>
                  <a:lnTo>
                    <a:pt x="3077" y="1994"/>
                  </a:lnTo>
                  <a:lnTo>
                    <a:pt x="3077" y="1995"/>
                  </a:lnTo>
                  <a:lnTo>
                    <a:pt x="3076" y="1995"/>
                  </a:lnTo>
                  <a:lnTo>
                    <a:pt x="3075" y="1996"/>
                  </a:lnTo>
                  <a:lnTo>
                    <a:pt x="3070" y="1998"/>
                  </a:lnTo>
                  <a:lnTo>
                    <a:pt x="3068" y="1999"/>
                  </a:lnTo>
                  <a:lnTo>
                    <a:pt x="3066" y="2000"/>
                  </a:lnTo>
                  <a:lnTo>
                    <a:pt x="3064" y="2001"/>
                  </a:lnTo>
                  <a:lnTo>
                    <a:pt x="3062" y="2002"/>
                  </a:lnTo>
                  <a:lnTo>
                    <a:pt x="3061" y="2002"/>
                  </a:lnTo>
                  <a:lnTo>
                    <a:pt x="3060" y="2002"/>
                  </a:lnTo>
                  <a:lnTo>
                    <a:pt x="3059" y="2002"/>
                  </a:lnTo>
                  <a:lnTo>
                    <a:pt x="3058" y="2002"/>
                  </a:lnTo>
                  <a:lnTo>
                    <a:pt x="3057" y="2002"/>
                  </a:lnTo>
                  <a:lnTo>
                    <a:pt x="3056" y="2002"/>
                  </a:lnTo>
                  <a:lnTo>
                    <a:pt x="3056" y="2001"/>
                  </a:lnTo>
                  <a:lnTo>
                    <a:pt x="3055" y="2001"/>
                  </a:lnTo>
                  <a:lnTo>
                    <a:pt x="3055" y="2000"/>
                  </a:lnTo>
                  <a:lnTo>
                    <a:pt x="3055" y="1999"/>
                  </a:lnTo>
                  <a:lnTo>
                    <a:pt x="3054" y="1999"/>
                  </a:lnTo>
                  <a:lnTo>
                    <a:pt x="3054" y="1998"/>
                  </a:lnTo>
                  <a:lnTo>
                    <a:pt x="3053" y="1998"/>
                  </a:lnTo>
                  <a:lnTo>
                    <a:pt x="3053" y="1997"/>
                  </a:lnTo>
                  <a:lnTo>
                    <a:pt x="3052" y="1997"/>
                  </a:lnTo>
                  <a:lnTo>
                    <a:pt x="3052" y="1996"/>
                  </a:lnTo>
                  <a:lnTo>
                    <a:pt x="3051" y="1996"/>
                  </a:lnTo>
                  <a:lnTo>
                    <a:pt x="3051" y="1995"/>
                  </a:lnTo>
                  <a:lnTo>
                    <a:pt x="3050" y="1995"/>
                  </a:lnTo>
                  <a:lnTo>
                    <a:pt x="3049" y="1995"/>
                  </a:lnTo>
                  <a:lnTo>
                    <a:pt x="3048" y="1994"/>
                  </a:lnTo>
                  <a:lnTo>
                    <a:pt x="3047" y="1994"/>
                  </a:lnTo>
                  <a:lnTo>
                    <a:pt x="3046" y="1994"/>
                  </a:lnTo>
                  <a:lnTo>
                    <a:pt x="3044" y="1994"/>
                  </a:lnTo>
                  <a:lnTo>
                    <a:pt x="3042" y="1994"/>
                  </a:lnTo>
                  <a:lnTo>
                    <a:pt x="3041" y="1994"/>
                  </a:lnTo>
                  <a:lnTo>
                    <a:pt x="3040" y="1994"/>
                  </a:lnTo>
                  <a:lnTo>
                    <a:pt x="3039" y="1995"/>
                  </a:lnTo>
                  <a:lnTo>
                    <a:pt x="3038" y="1995"/>
                  </a:lnTo>
                  <a:lnTo>
                    <a:pt x="3037" y="1995"/>
                  </a:lnTo>
                  <a:lnTo>
                    <a:pt x="3036" y="1996"/>
                  </a:lnTo>
                  <a:lnTo>
                    <a:pt x="3035" y="1997"/>
                  </a:lnTo>
                  <a:lnTo>
                    <a:pt x="3034" y="1998"/>
                  </a:lnTo>
                  <a:lnTo>
                    <a:pt x="3033" y="1999"/>
                  </a:lnTo>
                  <a:lnTo>
                    <a:pt x="3005" y="2013"/>
                  </a:lnTo>
                  <a:lnTo>
                    <a:pt x="2926" y="1994"/>
                  </a:lnTo>
                  <a:lnTo>
                    <a:pt x="2925" y="1994"/>
                  </a:lnTo>
                  <a:lnTo>
                    <a:pt x="2924" y="1994"/>
                  </a:lnTo>
                  <a:lnTo>
                    <a:pt x="2923" y="1994"/>
                  </a:lnTo>
                  <a:lnTo>
                    <a:pt x="2920" y="1993"/>
                  </a:lnTo>
                  <a:lnTo>
                    <a:pt x="2916" y="1992"/>
                  </a:lnTo>
                  <a:lnTo>
                    <a:pt x="2915" y="1991"/>
                  </a:lnTo>
                  <a:lnTo>
                    <a:pt x="2914" y="1991"/>
                  </a:lnTo>
                  <a:lnTo>
                    <a:pt x="2902" y="1991"/>
                  </a:lnTo>
                  <a:lnTo>
                    <a:pt x="2891" y="1990"/>
                  </a:lnTo>
                  <a:lnTo>
                    <a:pt x="2881" y="1989"/>
                  </a:lnTo>
                  <a:lnTo>
                    <a:pt x="2872" y="1987"/>
                  </a:lnTo>
                  <a:lnTo>
                    <a:pt x="2863" y="1986"/>
                  </a:lnTo>
                  <a:lnTo>
                    <a:pt x="2856" y="1984"/>
                  </a:lnTo>
                  <a:lnTo>
                    <a:pt x="2853" y="1982"/>
                  </a:lnTo>
                  <a:lnTo>
                    <a:pt x="2851" y="1981"/>
                  </a:lnTo>
                  <a:lnTo>
                    <a:pt x="2848" y="1980"/>
                  </a:lnTo>
                  <a:lnTo>
                    <a:pt x="2847" y="1979"/>
                  </a:lnTo>
                  <a:lnTo>
                    <a:pt x="2846" y="1979"/>
                  </a:lnTo>
                  <a:lnTo>
                    <a:pt x="2844" y="1978"/>
                  </a:lnTo>
                  <a:lnTo>
                    <a:pt x="2842" y="1977"/>
                  </a:lnTo>
                  <a:lnTo>
                    <a:pt x="2840" y="1975"/>
                  </a:lnTo>
                  <a:lnTo>
                    <a:pt x="2837" y="1974"/>
                  </a:lnTo>
                  <a:lnTo>
                    <a:pt x="2827" y="1965"/>
                  </a:lnTo>
                  <a:lnTo>
                    <a:pt x="2827" y="1966"/>
                  </a:lnTo>
                  <a:lnTo>
                    <a:pt x="2826" y="1966"/>
                  </a:lnTo>
                  <a:lnTo>
                    <a:pt x="2826" y="1967"/>
                  </a:lnTo>
                  <a:lnTo>
                    <a:pt x="2825" y="1967"/>
                  </a:lnTo>
                  <a:lnTo>
                    <a:pt x="2824" y="1967"/>
                  </a:lnTo>
                  <a:lnTo>
                    <a:pt x="2823" y="1967"/>
                  </a:lnTo>
                  <a:lnTo>
                    <a:pt x="2821" y="1967"/>
                  </a:lnTo>
                  <a:lnTo>
                    <a:pt x="2820" y="1966"/>
                  </a:lnTo>
                  <a:lnTo>
                    <a:pt x="2818" y="1965"/>
                  </a:lnTo>
                  <a:lnTo>
                    <a:pt x="2817" y="1964"/>
                  </a:lnTo>
                  <a:lnTo>
                    <a:pt x="2815" y="1963"/>
                  </a:lnTo>
                  <a:lnTo>
                    <a:pt x="2814" y="1962"/>
                  </a:lnTo>
                  <a:lnTo>
                    <a:pt x="2812" y="1961"/>
                  </a:lnTo>
                  <a:lnTo>
                    <a:pt x="2811" y="1960"/>
                  </a:lnTo>
                  <a:lnTo>
                    <a:pt x="2810" y="1959"/>
                  </a:lnTo>
                  <a:lnTo>
                    <a:pt x="2810" y="1958"/>
                  </a:lnTo>
                  <a:close/>
                  <a:moveTo>
                    <a:pt x="2821" y="1929"/>
                  </a:moveTo>
                  <a:lnTo>
                    <a:pt x="2820" y="1929"/>
                  </a:lnTo>
                  <a:lnTo>
                    <a:pt x="2819" y="1928"/>
                  </a:lnTo>
                  <a:lnTo>
                    <a:pt x="2816" y="1926"/>
                  </a:lnTo>
                  <a:lnTo>
                    <a:pt x="2815" y="1925"/>
                  </a:lnTo>
                  <a:lnTo>
                    <a:pt x="2813" y="1923"/>
                  </a:lnTo>
                  <a:lnTo>
                    <a:pt x="2812" y="1922"/>
                  </a:lnTo>
                  <a:lnTo>
                    <a:pt x="2811" y="1921"/>
                  </a:lnTo>
                  <a:lnTo>
                    <a:pt x="2810" y="1920"/>
                  </a:lnTo>
                  <a:lnTo>
                    <a:pt x="2810" y="1919"/>
                  </a:lnTo>
                  <a:lnTo>
                    <a:pt x="2809" y="1919"/>
                  </a:lnTo>
                  <a:lnTo>
                    <a:pt x="2809" y="1918"/>
                  </a:lnTo>
                  <a:lnTo>
                    <a:pt x="2808" y="1917"/>
                  </a:lnTo>
                  <a:lnTo>
                    <a:pt x="2808" y="1916"/>
                  </a:lnTo>
                  <a:lnTo>
                    <a:pt x="2807" y="1916"/>
                  </a:lnTo>
                  <a:lnTo>
                    <a:pt x="2806" y="1915"/>
                  </a:lnTo>
                  <a:lnTo>
                    <a:pt x="2806" y="1914"/>
                  </a:lnTo>
                  <a:lnTo>
                    <a:pt x="2805" y="1914"/>
                  </a:lnTo>
                  <a:lnTo>
                    <a:pt x="2804" y="1913"/>
                  </a:lnTo>
                  <a:lnTo>
                    <a:pt x="2803" y="1913"/>
                  </a:lnTo>
                  <a:lnTo>
                    <a:pt x="2802" y="1912"/>
                  </a:lnTo>
                  <a:lnTo>
                    <a:pt x="2801" y="1912"/>
                  </a:lnTo>
                  <a:lnTo>
                    <a:pt x="2800" y="1912"/>
                  </a:lnTo>
                  <a:lnTo>
                    <a:pt x="2799" y="1911"/>
                  </a:lnTo>
                  <a:lnTo>
                    <a:pt x="2798" y="1911"/>
                  </a:lnTo>
                  <a:lnTo>
                    <a:pt x="2797" y="1910"/>
                  </a:lnTo>
                  <a:lnTo>
                    <a:pt x="2796" y="1910"/>
                  </a:lnTo>
                  <a:lnTo>
                    <a:pt x="2794" y="1910"/>
                  </a:lnTo>
                  <a:lnTo>
                    <a:pt x="2792" y="1909"/>
                  </a:lnTo>
                  <a:lnTo>
                    <a:pt x="2789" y="1909"/>
                  </a:lnTo>
                  <a:lnTo>
                    <a:pt x="2786" y="1909"/>
                  </a:lnTo>
                  <a:lnTo>
                    <a:pt x="2779" y="1909"/>
                  </a:lnTo>
                  <a:lnTo>
                    <a:pt x="2778" y="1909"/>
                  </a:lnTo>
                  <a:lnTo>
                    <a:pt x="2777" y="1908"/>
                  </a:lnTo>
                  <a:lnTo>
                    <a:pt x="2775" y="1907"/>
                  </a:lnTo>
                  <a:lnTo>
                    <a:pt x="2771" y="1905"/>
                  </a:lnTo>
                  <a:lnTo>
                    <a:pt x="2767" y="1901"/>
                  </a:lnTo>
                  <a:lnTo>
                    <a:pt x="2762" y="1897"/>
                  </a:lnTo>
                  <a:lnTo>
                    <a:pt x="2755" y="1891"/>
                  </a:lnTo>
                  <a:lnTo>
                    <a:pt x="2748" y="1883"/>
                  </a:lnTo>
                  <a:lnTo>
                    <a:pt x="2748" y="1882"/>
                  </a:lnTo>
                  <a:lnTo>
                    <a:pt x="2747" y="1882"/>
                  </a:lnTo>
                  <a:lnTo>
                    <a:pt x="2746" y="1881"/>
                  </a:lnTo>
                  <a:lnTo>
                    <a:pt x="2745" y="1881"/>
                  </a:lnTo>
                  <a:lnTo>
                    <a:pt x="2726" y="1859"/>
                  </a:lnTo>
                  <a:lnTo>
                    <a:pt x="2705" y="1832"/>
                  </a:lnTo>
                  <a:lnTo>
                    <a:pt x="2681" y="1799"/>
                  </a:lnTo>
                  <a:lnTo>
                    <a:pt x="2655" y="1759"/>
                  </a:lnTo>
                  <a:lnTo>
                    <a:pt x="2655" y="1756"/>
                  </a:lnTo>
                  <a:lnTo>
                    <a:pt x="2652" y="1752"/>
                  </a:lnTo>
                  <a:lnTo>
                    <a:pt x="2649" y="1748"/>
                  </a:lnTo>
                  <a:lnTo>
                    <a:pt x="2643" y="1740"/>
                  </a:lnTo>
                  <a:lnTo>
                    <a:pt x="2638" y="1732"/>
                  </a:lnTo>
                  <a:lnTo>
                    <a:pt x="2635" y="1729"/>
                  </a:lnTo>
                  <a:lnTo>
                    <a:pt x="2632" y="1725"/>
                  </a:lnTo>
                  <a:lnTo>
                    <a:pt x="2629" y="1723"/>
                  </a:lnTo>
                  <a:lnTo>
                    <a:pt x="2629" y="1722"/>
                  </a:lnTo>
                  <a:lnTo>
                    <a:pt x="2629" y="1721"/>
                  </a:lnTo>
                  <a:lnTo>
                    <a:pt x="2628" y="1720"/>
                  </a:lnTo>
                  <a:lnTo>
                    <a:pt x="2627" y="1719"/>
                  </a:lnTo>
                  <a:lnTo>
                    <a:pt x="2626" y="1717"/>
                  </a:lnTo>
                  <a:lnTo>
                    <a:pt x="2605" y="1684"/>
                  </a:lnTo>
                  <a:lnTo>
                    <a:pt x="2595" y="1670"/>
                  </a:lnTo>
                  <a:lnTo>
                    <a:pt x="2587" y="1658"/>
                  </a:lnTo>
                  <a:lnTo>
                    <a:pt x="2587" y="1657"/>
                  </a:lnTo>
                  <a:lnTo>
                    <a:pt x="2587" y="1656"/>
                  </a:lnTo>
                  <a:lnTo>
                    <a:pt x="2588" y="1655"/>
                  </a:lnTo>
                  <a:lnTo>
                    <a:pt x="2589" y="1652"/>
                  </a:lnTo>
                  <a:lnTo>
                    <a:pt x="2591" y="1649"/>
                  </a:lnTo>
                  <a:lnTo>
                    <a:pt x="2593" y="1646"/>
                  </a:lnTo>
                  <a:lnTo>
                    <a:pt x="2595" y="1643"/>
                  </a:lnTo>
                  <a:lnTo>
                    <a:pt x="2598" y="1641"/>
                  </a:lnTo>
                  <a:lnTo>
                    <a:pt x="2599" y="1639"/>
                  </a:lnTo>
                  <a:lnTo>
                    <a:pt x="2601" y="1638"/>
                  </a:lnTo>
                  <a:lnTo>
                    <a:pt x="2603" y="1637"/>
                  </a:lnTo>
                  <a:lnTo>
                    <a:pt x="2605" y="1636"/>
                  </a:lnTo>
                  <a:lnTo>
                    <a:pt x="2607" y="1636"/>
                  </a:lnTo>
                  <a:lnTo>
                    <a:pt x="2609" y="1636"/>
                  </a:lnTo>
                  <a:lnTo>
                    <a:pt x="2611" y="1635"/>
                  </a:lnTo>
                  <a:lnTo>
                    <a:pt x="2613" y="1635"/>
                  </a:lnTo>
                  <a:lnTo>
                    <a:pt x="2618" y="1635"/>
                  </a:lnTo>
                  <a:lnTo>
                    <a:pt x="2619" y="1635"/>
                  </a:lnTo>
                  <a:lnTo>
                    <a:pt x="2620" y="1636"/>
                  </a:lnTo>
                  <a:lnTo>
                    <a:pt x="2622" y="1637"/>
                  </a:lnTo>
                  <a:lnTo>
                    <a:pt x="2625" y="1639"/>
                  </a:lnTo>
                  <a:lnTo>
                    <a:pt x="2630" y="1642"/>
                  </a:lnTo>
                  <a:lnTo>
                    <a:pt x="2636" y="1647"/>
                  </a:lnTo>
                  <a:lnTo>
                    <a:pt x="2643" y="1653"/>
                  </a:lnTo>
                  <a:lnTo>
                    <a:pt x="2663" y="1672"/>
                  </a:lnTo>
                  <a:lnTo>
                    <a:pt x="2664" y="1673"/>
                  </a:lnTo>
                  <a:lnTo>
                    <a:pt x="2665" y="1674"/>
                  </a:lnTo>
                  <a:lnTo>
                    <a:pt x="2666" y="1674"/>
                  </a:lnTo>
                  <a:lnTo>
                    <a:pt x="2668" y="1675"/>
                  </a:lnTo>
                  <a:lnTo>
                    <a:pt x="2669" y="1675"/>
                  </a:lnTo>
                  <a:lnTo>
                    <a:pt x="2670" y="1676"/>
                  </a:lnTo>
                  <a:lnTo>
                    <a:pt x="2672" y="1676"/>
                  </a:lnTo>
                  <a:lnTo>
                    <a:pt x="2673" y="1676"/>
                  </a:lnTo>
                  <a:lnTo>
                    <a:pt x="2674" y="1676"/>
                  </a:lnTo>
                  <a:lnTo>
                    <a:pt x="2676" y="1676"/>
                  </a:lnTo>
                  <a:lnTo>
                    <a:pt x="2677" y="1676"/>
                  </a:lnTo>
                  <a:lnTo>
                    <a:pt x="2678" y="1675"/>
                  </a:lnTo>
                  <a:lnTo>
                    <a:pt x="2679" y="1675"/>
                  </a:lnTo>
                  <a:lnTo>
                    <a:pt x="2681" y="1674"/>
                  </a:lnTo>
                  <a:lnTo>
                    <a:pt x="2682" y="1673"/>
                  </a:lnTo>
                  <a:lnTo>
                    <a:pt x="2683" y="1672"/>
                  </a:lnTo>
                  <a:lnTo>
                    <a:pt x="2684" y="1671"/>
                  </a:lnTo>
                  <a:lnTo>
                    <a:pt x="2684" y="1670"/>
                  </a:lnTo>
                  <a:lnTo>
                    <a:pt x="2685" y="1669"/>
                  </a:lnTo>
                  <a:lnTo>
                    <a:pt x="2686" y="1668"/>
                  </a:lnTo>
                  <a:lnTo>
                    <a:pt x="2686" y="1666"/>
                  </a:lnTo>
                  <a:lnTo>
                    <a:pt x="2686" y="1665"/>
                  </a:lnTo>
                  <a:lnTo>
                    <a:pt x="2687" y="1664"/>
                  </a:lnTo>
                  <a:lnTo>
                    <a:pt x="2687" y="1662"/>
                  </a:lnTo>
                  <a:lnTo>
                    <a:pt x="2687" y="1661"/>
                  </a:lnTo>
                  <a:lnTo>
                    <a:pt x="2686" y="1660"/>
                  </a:lnTo>
                  <a:lnTo>
                    <a:pt x="2686" y="1658"/>
                  </a:lnTo>
                  <a:lnTo>
                    <a:pt x="2686" y="1657"/>
                  </a:lnTo>
                  <a:lnTo>
                    <a:pt x="2685" y="1656"/>
                  </a:lnTo>
                  <a:lnTo>
                    <a:pt x="2684" y="1654"/>
                  </a:lnTo>
                  <a:lnTo>
                    <a:pt x="2684" y="1653"/>
                  </a:lnTo>
                  <a:lnTo>
                    <a:pt x="2683" y="1652"/>
                  </a:lnTo>
                  <a:lnTo>
                    <a:pt x="2667" y="1634"/>
                  </a:lnTo>
                  <a:lnTo>
                    <a:pt x="2655" y="1619"/>
                  </a:lnTo>
                  <a:lnTo>
                    <a:pt x="2638" y="1596"/>
                  </a:lnTo>
                  <a:lnTo>
                    <a:pt x="2637" y="1594"/>
                  </a:lnTo>
                  <a:lnTo>
                    <a:pt x="2636" y="1593"/>
                  </a:lnTo>
                  <a:lnTo>
                    <a:pt x="2635" y="1591"/>
                  </a:lnTo>
                  <a:lnTo>
                    <a:pt x="2634" y="1589"/>
                  </a:lnTo>
                  <a:lnTo>
                    <a:pt x="2633" y="1585"/>
                  </a:lnTo>
                  <a:lnTo>
                    <a:pt x="2632" y="1581"/>
                  </a:lnTo>
                  <a:lnTo>
                    <a:pt x="2631" y="1573"/>
                  </a:lnTo>
                  <a:lnTo>
                    <a:pt x="2630" y="1569"/>
                  </a:lnTo>
                  <a:lnTo>
                    <a:pt x="2629" y="1565"/>
                  </a:lnTo>
                  <a:lnTo>
                    <a:pt x="2629" y="1559"/>
                  </a:lnTo>
                  <a:lnTo>
                    <a:pt x="2629" y="1553"/>
                  </a:lnTo>
                  <a:lnTo>
                    <a:pt x="2629" y="1550"/>
                  </a:lnTo>
                  <a:lnTo>
                    <a:pt x="2629" y="1547"/>
                  </a:lnTo>
                  <a:lnTo>
                    <a:pt x="2630" y="1541"/>
                  </a:lnTo>
                  <a:lnTo>
                    <a:pt x="2631" y="1534"/>
                  </a:lnTo>
                  <a:lnTo>
                    <a:pt x="2632" y="1531"/>
                  </a:lnTo>
                  <a:lnTo>
                    <a:pt x="2632" y="1528"/>
                  </a:lnTo>
                  <a:lnTo>
                    <a:pt x="2632" y="1522"/>
                  </a:lnTo>
                  <a:lnTo>
                    <a:pt x="2633" y="1521"/>
                  </a:lnTo>
                  <a:lnTo>
                    <a:pt x="2633" y="1520"/>
                  </a:lnTo>
                  <a:lnTo>
                    <a:pt x="2634" y="1520"/>
                  </a:lnTo>
                  <a:lnTo>
                    <a:pt x="2634" y="1519"/>
                  </a:lnTo>
                  <a:lnTo>
                    <a:pt x="2634" y="1518"/>
                  </a:lnTo>
                  <a:lnTo>
                    <a:pt x="2635" y="1518"/>
                  </a:lnTo>
                  <a:lnTo>
                    <a:pt x="2635" y="1517"/>
                  </a:lnTo>
                  <a:lnTo>
                    <a:pt x="2635" y="1516"/>
                  </a:lnTo>
                  <a:lnTo>
                    <a:pt x="2636" y="1515"/>
                  </a:lnTo>
                  <a:lnTo>
                    <a:pt x="2637" y="1512"/>
                  </a:lnTo>
                  <a:lnTo>
                    <a:pt x="2637" y="1509"/>
                  </a:lnTo>
                  <a:lnTo>
                    <a:pt x="2638" y="1506"/>
                  </a:lnTo>
                  <a:lnTo>
                    <a:pt x="2639" y="1500"/>
                  </a:lnTo>
                  <a:lnTo>
                    <a:pt x="2640" y="1497"/>
                  </a:lnTo>
                  <a:lnTo>
                    <a:pt x="2641" y="1494"/>
                  </a:lnTo>
                  <a:lnTo>
                    <a:pt x="2642" y="1491"/>
                  </a:lnTo>
                  <a:lnTo>
                    <a:pt x="2642" y="1488"/>
                  </a:lnTo>
                  <a:lnTo>
                    <a:pt x="2643" y="1483"/>
                  </a:lnTo>
                  <a:lnTo>
                    <a:pt x="2643" y="1481"/>
                  </a:lnTo>
                  <a:lnTo>
                    <a:pt x="2644" y="1479"/>
                  </a:lnTo>
                  <a:lnTo>
                    <a:pt x="2645" y="1476"/>
                  </a:lnTo>
                  <a:lnTo>
                    <a:pt x="2645" y="1475"/>
                  </a:lnTo>
                  <a:lnTo>
                    <a:pt x="2646" y="1474"/>
                  </a:lnTo>
                  <a:lnTo>
                    <a:pt x="2646" y="1470"/>
                  </a:lnTo>
                  <a:lnTo>
                    <a:pt x="2646" y="1468"/>
                  </a:lnTo>
                  <a:lnTo>
                    <a:pt x="2645" y="1466"/>
                  </a:lnTo>
                  <a:lnTo>
                    <a:pt x="2645" y="1465"/>
                  </a:lnTo>
                  <a:lnTo>
                    <a:pt x="2645" y="1464"/>
                  </a:lnTo>
                  <a:lnTo>
                    <a:pt x="2644" y="1463"/>
                  </a:lnTo>
                  <a:lnTo>
                    <a:pt x="2644" y="1462"/>
                  </a:lnTo>
                  <a:lnTo>
                    <a:pt x="2644" y="1461"/>
                  </a:lnTo>
                  <a:lnTo>
                    <a:pt x="2643" y="1461"/>
                  </a:lnTo>
                  <a:lnTo>
                    <a:pt x="2643" y="1460"/>
                  </a:lnTo>
                  <a:lnTo>
                    <a:pt x="2646" y="1457"/>
                  </a:lnTo>
                  <a:lnTo>
                    <a:pt x="2647" y="1456"/>
                  </a:lnTo>
                  <a:lnTo>
                    <a:pt x="2648" y="1455"/>
                  </a:lnTo>
                  <a:lnTo>
                    <a:pt x="2649" y="1455"/>
                  </a:lnTo>
                  <a:lnTo>
                    <a:pt x="2650" y="1454"/>
                  </a:lnTo>
                  <a:lnTo>
                    <a:pt x="2650" y="1453"/>
                  </a:lnTo>
                  <a:lnTo>
                    <a:pt x="2651" y="1452"/>
                  </a:lnTo>
                  <a:lnTo>
                    <a:pt x="2651" y="1451"/>
                  </a:lnTo>
                  <a:lnTo>
                    <a:pt x="2652" y="1450"/>
                  </a:lnTo>
                  <a:lnTo>
                    <a:pt x="2652" y="1449"/>
                  </a:lnTo>
                  <a:lnTo>
                    <a:pt x="2653" y="1443"/>
                  </a:lnTo>
                  <a:lnTo>
                    <a:pt x="2653" y="1437"/>
                  </a:lnTo>
                  <a:lnTo>
                    <a:pt x="2653" y="1431"/>
                  </a:lnTo>
                  <a:lnTo>
                    <a:pt x="2652" y="1426"/>
                  </a:lnTo>
                  <a:lnTo>
                    <a:pt x="2651" y="1420"/>
                  </a:lnTo>
                  <a:lnTo>
                    <a:pt x="2650" y="1415"/>
                  </a:lnTo>
                  <a:lnTo>
                    <a:pt x="2648" y="1409"/>
                  </a:lnTo>
                  <a:lnTo>
                    <a:pt x="2646" y="1404"/>
                  </a:lnTo>
                  <a:lnTo>
                    <a:pt x="2644" y="1400"/>
                  </a:lnTo>
                  <a:lnTo>
                    <a:pt x="2642" y="1396"/>
                  </a:lnTo>
                  <a:lnTo>
                    <a:pt x="2637" y="1388"/>
                  </a:lnTo>
                  <a:lnTo>
                    <a:pt x="2630" y="1379"/>
                  </a:lnTo>
                  <a:lnTo>
                    <a:pt x="2623" y="1370"/>
                  </a:lnTo>
                  <a:lnTo>
                    <a:pt x="2613" y="1360"/>
                  </a:lnTo>
                  <a:lnTo>
                    <a:pt x="2603" y="1349"/>
                  </a:lnTo>
                  <a:lnTo>
                    <a:pt x="2578" y="1325"/>
                  </a:lnTo>
                  <a:lnTo>
                    <a:pt x="2559" y="1309"/>
                  </a:lnTo>
                  <a:lnTo>
                    <a:pt x="2540" y="1294"/>
                  </a:lnTo>
                  <a:lnTo>
                    <a:pt x="2511" y="1271"/>
                  </a:lnTo>
                  <a:lnTo>
                    <a:pt x="2507" y="1269"/>
                  </a:lnTo>
                  <a:lnTo>
                    <a:pt x="2504" y="1267"/>
                  </a:lnTo>
                  <a:lnTo>
                    <a:pt x="2501" y="1266"/>
                  </a:lnTo>
                  <a:lnTo>
                    <a:pt x="2498" y="1265"/>
                  </a:lnTo>
                  <a:lnTo>
                    <a:pt x="2491" y="1262"/>
                  </a:lnTo>
                  <a:lnTo>
                    <a:pt x="2485" y="1260"/>
                  </a:lnTo>
                  <a:lnTo>
                    <a:pt x="2392" y="1246"/>
                  </a:lnTo>
                  <a:lnTo>
                    <a:pt x="2386" y="1246"/>
                  </a:lnTo>
                  <a:lnTo>
                    <a:pt x="2382" y="1246"/>
                  </a:lnTo>
                  <a:lnTo>
                    <a:pt x="2379" y="1247"/>
                  </a:lnTo>
                  <a:lnTo>
                    <a:pt x="2376" y="1247"/>
                  </a:lnTo>
                  <a:lnTo>
                    <a:pt x="2373" y="1247"/>
                  </a:lnTo>
                  <a:lnTo>
                    <a:pt x="2370" y="1248"/>
                  </a:lnTo>
                  <a:lnTo>
                    <a:pt x="2367" y="1249"/>
                  </a:lnTo>
                  <a:lnTo>
                    <a:pt x="2330" y="1260"/>
                  </a:lnTo>
                  <a:lnTo>
                    <a:pt x="2325" y="1262"/>
                  </a:lnTo>
                  <a:lnTo>
                    <a:pt x="2320" y="1265"/>
                  </a:lnTo>
                  <a:lnTo>
                    <a:pt x="2315" y="1267"/>
                  </a:lnTo>
                  <a:lnTo>
                    <a:pt x="2311" y="1270"/>
                  </a:lnTo>
                  <a:lnTo>
                    <a:pt x="2307" y="1274"/>
                  </a:lnTo>
                  <a:lnTo>
                    <a:pt x="2304" y="1277"/>
                  </a:lnTo>
                  <a:lnTo>
                    <a:pt x="2301" y="1281"/>
                  </a:lnTo>
                  <a:lnTo>
                    <a:pt x="2300" y="1283"/>
                  </a:lnTo>
                  <a:lnTo>
                    <a:pt x="2299" y="1285"/>
                  </a:lnTo>
                  <a:lnTo>
                    <a:pt x="2268" y="1347"/>
                  </a:lnTo>
                  <a:lnTo>
                    <a:pt x="2267" y="1349"/>
                  </a:lnTo>
                  <a:lnTo>
                    <a:pt x="2266" y="1352"/>
                  </a:lnTo>
                  <a:lnTo>
                    <a:pt x="2265" y="1356"/>
                  </a:lnTo>
                  <a:lnTo>
                    <a:pt x="2264" y="1358"/>
                  </a:lnTo>
                  <a:lnTo>
                    <a:pt x="2264" y="1360"/>
                  </a:lnTo>
                  <a:lnTo>
                    <a:pt x="2263" y="1362"/>
                  </a:lnTo>
                  <a:lnTo>
                    <a:pt x="2262" y="1363"/>
                  </a:lnTo>
                  <a:lnTo>
                    <a:pt x="2262" y="1364"/>
                  </a:lnTo>
                  <a:lnTo>
                    <a:pt x="2234" y="1522"/>
                  </a:lnTo>
                  <a:lnTo>
                    <a:pt x="2233" y="1523"/>
                  </a:lnTo>
                  <a:lnTo>
                    <a:pt x="2233" y="1524"/>
                  </a:lnTo>
                  <a:lnTo>
                    <a:pt x="2233" y="1525"/>
                  </a:lnTo>
                  <a:lnTo>
                    <a:pt x="2233" y="1526"/>
                  </a:lnTo>
                  <a:lnTo>
                    <a:pt x="2232" y="1527"/>
                  </a:lnTo>
                  <a:lnTo>
                    <a:pt x="2233" y="1528"/>
                  </a:lnTo>
                  <a:lnTo>
                    <a:pt x="2233" y="1529"/>
                  </a:lnTo>
                  <a:lnTo>
                    <a:pt x="2233" y="1530"/>
                  </a:lnTo>
                  <a:lnTo>
                    <a:pt x="2234" y="1531"/>
                  </a:lnTo>
                  <a:lnTo>
                    <a:pt x="2235" y="1533"/>
                  </a:lnTo>
                  <a:lnTo>
                    <a:pt x="2237" y="1536"/>
                  </a:lnTo>
                  <a:lnTo>
                    <a:pt x="2238" y="1537"/>
                  </a:lnTo>
                  <a:lnTo>
                    <a:pt x="2239" y="1538"/>
                  </a:lnTo>
                  <a:lnTo>
                    <a:pt x="2241" y="1539"/>
                  </a:lnTo>
                  <a:lnTo>
                    <a:pt x="2243" y="1540"/>
                  </a:lnTo>
                  <a:lnTo>
                    <a:pt x="2244" y="1541"/>
                  </a:lnTo>
                  <a:lnTo>
                    <a:pt x="2245" y="1541"/>
                  </a:lnTo>
                  <a:lnTo>
                    <a:pt x="2246" y="1542"/>
                  </a:lnTo>
                  <a:lnTo>
                    <a:pt x="2247" y="1542"/>
                  </a:lnTo>
                  <a:lnTo>
                    <a:pt x="2249" y="1542"/>
                  </a:lnTo>
                  <a:lnTo>
                    <a:pt x="2250" y="1542"/>
                  </a:lnTo>
                  <a:lnTo>
                    <a:pt x="2251" y="1542"/>
                  </a:lnTo>
                  <a:lnTo>
                    <a:pt x="2258" y="1542"/>
                  </a:lnTo>
                  <a:lnTo>
                    <a:pt x="2263" y="1542"/>
                  </a:lnTo>
                  <a:lnTo>
                    <a:pt x="2269" y="1542"/>
                  </a:lnTo>
                  <a:lnTo>
                    <a:pt x="2272" y="1543"/>
                  </a:lnTo>
                  <a:lnTo>
                    <a:pt x="2275" y="1544"/>
                  </a:lnTo>
                  <a:lnTo>
                    <a:pt x="2278" y="1544"/>
                  </a:lnTo>
                  <a:lnTo>
                    <a:pt x="2281" y="1546"/>
                  </a:lnTo>
                  <a:lnTo>
                    <a:pt x="2284" y="1547"/>
                  </a:lnTo>
                  <a:lnTo>
                    <a:pt x="2287" y="1549"/>
                  </a:lnTo>
                  <a:lnTo>
                    <a:pt x="2290" y="1551"/>
                  </a:lnTo>
                  <a:lnTo>
                    <a:pt x="2293" y="1553"/>
                  </a:lnTo>
                  <a:lnTo>
                    <a:pt x="2294" y="1554"/>
                  </a:lnTo>
                  <a:lnTo>
                    <a:pt x="2295" y="1556"/>
                  </a:lnTo>
                  <a:lnTo>
                    <a:pt x="2295" y="1557"/>
                  </a:lnTo>
                  <a:lnTo>
                    <a:pt x="2296" y="1558"/>
                  </a:lnTo>
                  <a:lnTo>
                    <a:pt x="2297" y="1562"/>
                  </a:lnTo>
                  <a:lnTo>
                    <a:pt x="2298" y="1565"/>
                  </a:lnTo>
                  <a:lnTo>
                    <a:pt x="2298" y="1569"/>
                  </a:lnTo>
                  <a:lnTo>
                    <a:pt x="2298" y="1573"/>
                  </a:lnTo>
                  <a:lnTo>
                    <a:pt x="2297" y="1577"/>
                  </a:lnTo>
                  <a:lnTo>
                    <a:pt x="2296" y="1581"/>
                  </a:lnTo>
                  <a:lnTo>
                    <a:pt x="2294" y="1590"/>
                  </a:lnTo>
                  <a:lnTo>
                    <a:pt x="2291" y="1598"/>
                  </a:lnTo>
                  <a:lnTo>
                    <a:pt x="2288" y="1606"/>
                  </a:lnTo>
                  <a:lnTo>
                    <a:pt x="2285" y="1613"/>
                  </a:lnTo>
                  <a:lnTo>
                    <a:pt x="2282" y="1616"/>
                  </a:lnTo>
                  <a:lnTo>
                    <a:pt x="2279" y="1620"/>
                  </a:lnTo>
                  <a:lnTo>
                    <a:pt x="2275" y="1624"/>
                  </a:lnTo>
                  <a:lnTo>
                    <a:pt x="2272" y="1625"/>
                  </a:lnTo>
                  <a:lnTo>
                    <a:pt x="2270" y="1627"/>
                  </a:lnTo>
                  <a:lnTo>
                    <a:pt x="2267" y="1629"/>
                  </a:lnTo>
                  <a:lnTo>
                    <a:pt x="2265" y="1630"/>
                  </a:lnTo>
                  <a:lnTo>
                    <a:pt x="2262" y="1632"/>
                  </a:lnTo>
                  <a:lnTo>
                    <a:pt x="2259" y="1633"/>
                  </a:lnTo>
                  <a:lnTo>
                    <a:pt x="2255" y="1634"/>
                  </a:lnTo>
                  <a:lnTo>
                    <a:pt x="2252" y="1635"/>
                  </a:lnTo>
                  <a:lnTo>
                    <a:pt x="2248" y="1635"/>
                  </a:lnTo>
                  <a:lnTo>
                    <a:pt x="2245" y="1635"/>
                  </a:lnTo>
                  <a:lnTo>
                    <a:pt x="2244" y="1635"/>
                  </a:lnTo>
                  <a:lnTo>
                    <a:pt x="2243" y="1635"/>
                  </a:lnTo>
                  <a:lnTo>
                    <a:pt x="2240" y="1635"/>
                  </a:lnTo>
                  <a:lnTo>
                    <a:pt x="2238" y="1634"/>
                  </a:lnTo>
                  <a:lnTo>
                    <a:pt x="2235" y="1633"/>
                  </a:lnTo>
                  <a:lnTo>
                    <a:pt x="2233" y="1632"/>
                  </a:lnTo>
                  <a:lnTo>
                    <a:pt x="2230" y="1631"/>
                  </a:lnTo>
                  <a:lnTo>
                    <a:pt x="2228" y="1630"/>
                  </a:lnTo>
                  <a:lnTo>
                    <a:pt x="2226" y="1629"/>
                  </a:lnTo>
                  <a:lnTo>
                    <a:pt x="2221" y="1627"/>
                  </a:lnTo>
                  <a:lnTo>
                    <a:pt x="2218" y="1625"/>
                  </a:lnTo>
                  <a:lnTo>
                    <a:pt x="2214" y="1623"/>
                  </a:lnTo>
                  <a:lnTo>
                    <a:pt x="2213" y="1622"/>
                  </a:lnTo>
                  <a:lnTo>
                    <a:pt x="2211" y="1621"/>
                  </a:lnTo>
                  <a:lnTo>
                    <a:pt x="2210" y="1620"/>
                  </a:lnTo>
                  <a:lnTo>
                    <a:pt x="2209" y="1618"/>
                  </a:lnTo>
                  <a:lnTo>
                    <a:pt x="2208" y="1617"/>
                  </a:lnTo>
                  <a:lnTo>
                    <a:pt x="2207" y="1616"/>
                  </a:lnTo>
                  <a:lnTo>
                    <a:pt x="2207" y="1614"/>
                  </a:lnTo>
                  <a:lnTo>
                    <a:pt x="2206" y="1613"/>
                  </a:lnTo>
                  <a:lnTo>
                    <a:pt x="2206" y="1612"/>
                  </a:lnTo>
                  <a:lnTo>
                    <a:pt x="2206" y="1610"/>
                  </a:lnTo>
                  <a:lnTo>
                    <a:pt x="2206" y="1606"/>
                  </a:lnTo>
                  <a:lnTo>
                    <a:pt x="2206" y="1604"/>
                  </a:lnTo>
                  <a:lnTo>
                    <a:pt x="2206" y="1603"/>
                  </a:lnTo>
                  <a:lnTo>
                    <a:pt x="2206" y="1601"/>
                  </a:lnTo>
                  <a:lnTo>
                    <a:pt x="2207" y="1600"/>
                  </a:lnTo>
                  <a:lnTo>
                    <a:pt x="2208" y="1598"/>
                  </a:lnTo>
                  <a:lnTo>
                    <a:pt x="2209" y="1596"/>
                  </a:lnTo>
                  <a:lnTo>
                    <a:pt x="2210" y="1595"/>
                  </a:lnTo>
                  <a:lnTo>
                    <a:pt x="2210" y="1594"/>
                  </a:lnTo>
                  <a:lnTo>
                    <a:pt x="2210" y="1593"/>
                  </a:lnTo>
                  <a:lnTo>
                    <a:pt x="2211" y="1593"/>
                  </a:lnTo>
                  <a:lnTo>
                    <a:pt x="2211" y="1592"/>
                  </a:lnTo>
                  <a:lnTo>
                    <a:pt x="2211" y="1591"/>
                  </a:lnTo>
                  <a:lnTo>
                    <a:pt x="2211" y="1590"/>
                  </a:lnTo>
                  <a:lnTo>
                    <a:pt x="2211" y="1589"/>
                  </a:lnTo>
                  <a:lnTo>
                    <a:pt x="2211" y="1588"/>
                  </a:lnTo>
                  <a:lnTo>
                    <a:pt x="2210" y="1587"/>
                  </a:lnTo>
                  <a:lnTo>
                    <a:pt x="2210" y="1586"/>
                  </a:lnTo>
                  <a:lnTo>
                    <a:pt x="2210" y="1585"/>
                  </a:lnTo>
                  <a:lnTo>
                    <a:pt x="2209" y="1585"/>
                  </a:lnTo>
                  <a:lnTo>
                    <a:pt x="2209" y="1584"/>
                  </a:lnTo>
                  <a:lnTo>
                    <a:pt x="2200" y="1576"/>
                  </a:lnTo>
                  <a:lnTo>
                    <a:pt x="2197" y="1576"/>
                  </a:lnTo>
                  <a:lnTo>
                    <a:pt x="2161" y="1567"/>
                  </a:lnTo>
                  <a:lnTo>
                    <a:pt x="2156" y="1562"/>
                  </a:lnTo>
                  <a:lnTo>
                    <a:pt x="2145" y="1546"/>
                  </a:lnTo>
                  <a:lnTo>
                    <a:pt x="2128" y="1523"/>
                  </a:lnTo>
                  <a:lnTo>
                    <a:pt x="2110" y="1494"/>
                  </a:lnTo>
                  <a:lnTo>
                    <a:pt x="2096" y="1473"/>
                  </a:lnTo>
                  <a:lnTo>
                    <a:pt x="2089" y="1463"/>
                  </a:lnTo>
                  <a:lnTo>
                    <a:pt x="2082" y="1452"/>
                  </a:lnTo>
                  <a:lnTo>
                    <a:pt x="2082" y="1451"/>
                  </a:lnTo>
                  <a:lnTo>
                    <a:pt x="2081" y="1451"/>
                  </a:lnTo>
                  <a:lnTo>
                    <a:pt x="2081" y="1450"/>
                  </a:lnTo>
                  <a:lnTo>
                    <a:pt x="2080" y="1450"/>
                  </a:lnTo>
                  <a:lnTo>
                    <a:pt x="2080" y="1449"/>
                  </a:lnTo>
                  <a:lnTo>
                    <a:pt x="2079" y="1449"/>
                  </a:lnTo>
                  <a:lnTo>
                    <a:pt x="2078" y="1449"/>
                  </a:lnTo>
                  <a:lnTo>
                    <a:pt x="2078" y="1448"/>
                  </a:lnTo>
                  <a:lnTo>
                    <a:pt x="2077" y="1447"/>
                  </a:lnTo>
                  <a:lnTo>
                    <a:pt x="2077" y="1446"/>
                  </a:lnTo>
                  <a:lnTo>
                    <a:pt x="2076" y="1446"/>
                  </a:lnTo>
                  <a:lnTo>
                    <a:pt x="2076" y="1445"/>
                  </a:lnTo>
                  <a:lnTo>
                    <a:pt x="2076" y="1444"/>
                  </a:lnTo>
                  <a:lnTo>
                    <a:pt x="2076" y="1443"/>
                  </a:lnTo>
                  <a:lnTo>
                    <a:pt x="2076" y="1442"/>
                  </a:lnTo>
                  <a:lnTo>
                    <a:pt x="2076" y="1441"/>
                  </a:lnTo>
                  <a:lnTo>
                    <a:pt x="2075" y="1441"/>
                  </a:lnTo>
                  <a:lnTo>
                    <a:pt x="2075" y="1440"/>
                  </a:lnTo>
                  <a:lnTo>
                    <a:pt x="2074" y="1439"/>
                  </a:lnTo>
                  <a:lnTo>
                    <a:pt x="2073" y="1438"/>
                  </a:lnTo>
                  <a:lnTo>
                    <a:pt x="2066" y="1426"/>
                  </a:lnTo>
                  <a:lnTo>
                    <a:pt x="2060" y="1414"/>
                  </a:lnTo>
                  <a:lnTo>
                    <a:pt x="2055" y="1402"/>
                  </a:lnTo>
                  <a:lnTo>
                    <a:pt x="2051" y="1392"/>
                  </a:lnTo>
                  <a:lnTo>
                    <a:pt x="2048" y="1382"/>
                  </a:lnTo>
                  <a:lnTo>
                    <a:pt x="2045" y="1373"/>
                  </a:lnTo>
                  <a:lnTo>
                    <a:pt x="2043" y="1366"/>
                  </a:lnTo>
                  <a:lnTo>
                    <a:pt x="2042" y="1359"/>
                  </a:lnTo>
                  <a:lnTo>
                    <a:pt x="2041" y="1348"/>
                  </a:lnTo>
                  <a:lnTo>
                    <a:pt x="2041" y="1338"/>
                  </a:lnTo>
                  <a:lnTo>
                    <a:pt x="2043" y="1328"/>
                  </a:lnTo>
                  <a:lnTo>
                    <a:pt x="2044" y="1320"/>
                  </a:lnTo>
                  <a:lnTo>
                    <a:pt x="2047" y="1312"/>
                  </a:lnTo>
                  <a:lnTo>
                    <a:pt x="2049" y="1305"/>
                  </a:lnTo>
                  <a:lnTo>
                    <a:pt x="2054" y="1291"/>
                  </a:lnTo>
                  <a:lnTo>
                    <a:pt x="2057" y="1284"/>
                  </a:lnTo>
                  <a:lnTo>
                    <a:pt x="2059" y="1276"/>
                  </a:lnTo>
                  <a:lnTo>
                    <a:pt x="2061" y="1269"/>
                  </a:lnTo>
                  <a:lnTo>
                    <a:pt x="2062" y="1265"/>
                  </a:lnTo>
                  <a:lnTo>
                    <a:pt x="2062" y="1262"/>
                  </a:lnTo>
                  <a:lnTo>
                    <a:pt x="2062" y="1258"/>
                  </a:lnTo>
                  <a:lnTo>
                    <a:pt x="2062" y="1254"/>
                  </a:lnTo>
                  <a:lnTo>
                    <a:pt x="2062" y="1250"/>
                  </a:lnTo>
                  <a:lnTo>
                    <a:pt x="2061" y="1245"/>
                  </a:lnTo>
                  <a:lnTo>
                    <a:pt x="2060" y="1241"/>
                  </a:lnTo>
                  <a:lnTo>
                    <a:pt x="2058" y="1236"/>
                  </a:lnTo>
                  <a:lnTo>
                    <a:pt x="2056" y="1231"/>
                  </a:lnTo>
                  <a:lnTo>
                    <a:pt x="2054" y="1226"/>
                  </a:lnTo>
                  <a:lnTo>
                    <a:pt x="2048" y="1218"/>
                  </a:lnTo>
                  <a:lnTo>
                    <a:pt x="2043" y="1211"/>
                  </a:lnTo>
                  <a:lnTo>
                    <a:pt x="2037" y="1205"/>
                  </a:lnTo>
                  <a:lnTo>
                    <a:pt x="2032" y="1200"/>
                  </a:lnTo>
                  <a:lnTo>
                    <a:pt x="2027" y="1196"/>
                  </a:lnTo>
                  <a:lnTo>
                    <a:pt x="2022" y="1192"/>
                  </a:lnTo>
                  <a:lnTo>
                    <a:pt x="2017" y="1190"/>
                  </a:lnTo>
                  <a:lnTo>
                    <a:pt x="2013" y="1188"/>
                  </a:lnTo>
                  <a:lnTo>
                    <a:pt x="2009" y="1187"/>
                  </a:lnTo>
                  <a:lnTo>
                    <a:pt x="2005" y="1186"/>
                  </a:lnTo>
                  <a:lnTo>
                    <a:pt x="2002" y="1186"/>
                  </a:lnTo>
                  <a:lnTo>
                    <a:pt x="1999" y="1186"/>
                  </a:lnTo>
                  <a:lnTo>
                    <a:pt x="1997" y="1186"/>
                  </a:lnTo>
                  <a:lnTo>
                    <a:pt x="1995" y="1186"/>
                  </a:lnTo>
                  <a:lnTo>
                    <a:pt x="1994" y="1186"/>
                  </a:lnTo>
                  <a:lnTo>
                    <a:pt x="1958" y="1178"/>
                  </a:lnTo>
                  <a:lnTo>
                    <a:pt x="1955" y="1178"/>
                  </a:lnTo>
                  <a:lnTo>
                    <a:pt x="1754" y="1136"/>
                  </a:lnTo>
                  <a:lnTo>
                    <a:pt x="1749" y="1136"/>
                  </a:lnTo>
                  <a:lnTo>
                    <a:pt x="1647" y="1127"/>
                  </a:lnTo>
                  <a:lnTo>
                    <a:pt x="1633" y="1122"/>
                  </a:lnTo>
                  <a:lnTo>
                    <a:pt x="1568" y="1079"/>
                  </a:lnTo>
                  <a:lnTo>
                    <a:pt x="1565" y="1079"/>
                  </a:lnTo>
                  <a:lnTo>
                    <a:pt x="1562" y="1076"/>
                  </a:lnTo>
                  <a:lnTo>
                    <a:pt x="1546" y="1065"/>
                  </a:lnTo>
                  <a:lnTo>
                    <a:pt x="1543" y="1017"/>
                  </a:lnTo>
                  <a:lnTo>
                    <a:pt x="1543" y="1016"/>
                  </a:lnTo>
                  <a:lnTo>
                    <a:pt x="1542" y="1014"/>
                  </a:lnTo>
                  <a:lnTo>
                    <a:pt x="1542" y="1013"/>
                  </a:lnTo>
                  <a:lnTo>
                    <a:pt x="1541" y="1012"/>
                  </a:lnTo>
                  <a:lnTo>
                    <a:pt x="1540" y="1010"/>
                  </a:lnTo>
                  <a:lnTo>
                    <a:pt x="1539" y="1009"/>
                  </a:lnTo>
                  <a:lnTo>
                    <a:pt x="1538" y="1008"/>
                  </a:lnTo>
                  <a:lnTo>
                    <a:pt x="1537" y="1007"/>
                  </a:lnTo>
                  <a:lnTo>
                    <a:pt x="1536" y="1006"/>
                  </a:lnTo>
                  <a:lnTo>
                    <a:pt x="1535" y="1005"/>
                  </a:lnTo>
                  <a:lnTo>
                    <a:pt x="1533" y="1005"/>
                  </a:lnTo>
                  <a:lnTo>
                    <a:pt x="1532" y="1004"/>
                  </a:lnTo>
                  <a:lnTo>
                    <a:pt x="1530" y="1004"/>
                  </a:lnTo>
                  <a:lnTo>
                    <a:pt x="1529" y="1003"/>
                  </a:lnTo>
                  <a:lnTo>
                    <a:pt x="1527" y="1003"/>
                  </a:lnTo>
                  <a:lnTo>
                    <a:pt x="1526" y="1003"/>
                  </a:lnTo>
                  <a:lnTo>
                    <a:pt x="1522" y="1003"/>
                  </a:lnTo>
                  <a:lnTo>
                    <a:pt x="1518" y="1004"/>
                  </a:lnTo>
                  <a:lnTo>
                    <a:pt x="1515" y="1004"/>
                  </a:lnTo>
                  <a:lnTo>
                    <a:pt x="1511" y="1005"/>
                  </a:lnTo>
                  <a:lnTo>
                    <a:pt x="1507" y="1006"/>
                  </a:lnTo>
                  <a:lnTo>
                    <a:pt x="1504" y="1007"/>
                  </a:lnTo>
                  <a:lnTo>
                    <a:pt x="1501" y="1008"/>
                  </a:lnTo>
                  <a:lnTo>
                    <a:pt x="1497" y="1009"/>
                  </a:lnTo>
                  <a:lnTo>
                    <a:pt x="1494" y="1011"/>
                  </a:lnTo>
                  <a:lnTo>
                    <a:pt x="1491" y="1013"/>
                  </a:lnTo>
                  <a:lnTo>
                    <a:pt x="1488" y="1015"/>
                  </a:lnTo>
                  <a:lnTo>
                    <a:pt x="1486" y="1017"/>
                  </a:lnTo>
                  <a:lnTo>
                    <a:pt x="1483" y="1020"/>
                  </a:lnTo>
                  <a:lnTo>
                    <a:pt x="1481" y="1022"/>
                  </a:lnTo>
                  <a:lnTo>
                    <a:pt x="1479" y="1025"/>
                  </a:lnTo>
                  <a:lnTo>
                    <a:pt x="1478" y="1028"/>
                  </a:lnTo>
                  <a:lnTo>
                    <a:pt x="1476" y="1031"/>
                  </a:lnTo>
                  <a:lnTo>
                    <a:pt x="1474" y="1035"/>
                  </a:lnTo>
                  <a:lnTo>
                    <a:pt x="1473" y="1038"/>
                  </a:lnTo>
                  <a:lnTo>
                    <a:pt x="1472" y="1041"/>
                  </a:lnTo>
                  <a:lnTo>
                    <a:pt x="1471" y="1045"/>
                  </a:lnTo>
                  <a:lnTo>
                    <a:pt x="1470" y="1048"/>
                  </a:lnTo>
                  <a:lnTo>
                    <a:pt x="1470" y="1052"/>
                  </a:lnTo>
                  <a:lnTo>
                    <a:pt x="1470" y="1055"/>
                  </a:lnTo>
                  <a:lnTo>
                    <a:pt x="1470" y="1059"/>
                  </a:lnTo>
                  <a:lnTo>
                    <a:pt x="1470" y="1062"/>
                  </a:lnTo>
                  <a:lnTo>
                    <a:pt x="1471" y="1066"/>
                  </a:lnTo>
                  <a:lnTo>
                    <a:pt x="1472" y="1069"/>
                  </a:lnTo>
                  <a:lnTo>
                    <a:pt x="1473" y="1072"/>
                  </a:lnTo>
                  <a:lnTo>
                    <a:pt x="1474" y="1076"/>
                  </a:lnTo>
                  <a:lnTo>
                    <a:pt x="1476" y="1079"/>
                  </a:lnTo>
                  <a:lnTo>
                    <a:pt x="1478" y="1082"/>
                  </a:lnTo>
                  <a:lnTo>
                    <a:pt x="1478" y="1083"/>
                  </a:lnTo>
                  <a:lnTo>
                    <a:pt x="1479" y="1083"/>
                  </a:lnTo>
                  <a:lnTo>
                    <a:pt x="1480" y="1085"/>
                  </a:lnTo>
                  <a:lnTo>
                    <a:pt x="1482" y="1088"/>
                  </a:lnTo>
                  <a:lnTo>
                    <a:pt x="1484" y="1091"/>
                  </a:lnTo>
                  <a:lnTo>
                    <a:pt x="1485" y="1092"/>
                  </a:lnTo>
                  <a:lnTo>
                    <a:pt x="1485" y="1093"/>
                  </a:lnTo>
                  <a:lnTo>
                    <a:pt x="1486" y="1093"/>
                  </a:lnTo>
                  <a:lnTo>
                    <a:pt x="1492" y="1101"/>
                  </a:lnTo>
                  <a:lnTo>
                    <a:pt x="1500" y="1109"/>
                  </a:lnTo>
                  <a:lnTo>
                    <a:pt x="1520" y="1125"/>
                  </a:lnTo>
                  <a:lnTo>
                    <a:pt x="1543" y="1142"/>
                  </a:lnTo>
                  <a:lnTo>
                    <a:pt x="1568" y="1158"/>
                  </a:lnTo>
                  <a:lnTo>
                    <a:pt x="1595" y="1173"/>
                  </a:lnTo>
                  <a:lnTo>
                    <a:pt x="1620" y="1186"/>
                  </a:lnTo>
                  <a:lnTo>
                    <a:pt x="1644" y="1196"/>
                  </a:lnTo>
                  <a:lnTo>
                    <a:pt x="1664" y="1203"/>
                  </a:lnTo>
                  <a:lnTo>
                    <a:pt x="1669" y="1205"/>
                  </a:lnTo>
                  <a:lnTo>
                    <a:pt x="1674" y="1207"/>
                  </a:lnTo>
                  <a:lnTo>
                    <a:pt x="1677" y="1207"/>
                  </a:lnTo>
                  <a:lnTo>
                    <a:pt x="1679" y="1207"/>
                  </a:lnTo>
                  <a:lnTo>
                    <a:pt x="1682" y="1208"/>
                  </a:lnTo>
                  <a:lnTo>
                    <a:pt x="1684" y="1208"/>
                  </a:lnTo>
                  <a:lnTo>
                    <a:pt x="1687" y="1208"/>
                  </a:lnTo>
                  <a:lnTo>
                    <a:pt x="1690" y="1207"/>
                  </a:lnTo>
                  <a:lnTo>
                    <a:pt x="1692" y="1207"/>
                  </a:lnTo>
                  <a:lnTo>
                    <a:pt x="1694" y="1207"/>
                  </a:lnTo>
                  <a:lnTo>
                    <a:pt x="1697" y="1206"/>
                  </a:lnTo>
                  <a:lnTo>
                    <a:pt x="1699" y="1205"/>
                  </a:lnTo>
                  <a:lnTo>
                    <a:pt x="1701" y="1204"/>
                  </a:lnTo>
                  <a:lnTo>
                    <a:pt x="1704" y="1203"/>
                  </a:lnTo>
                  <a:lnTo>
                    <a:pt x="1705" y="1202"/>
                  </a:lnTo>
                  <a:lnTo>
                    <a:pt x="1706" y="1202"/>
                  </a:lnTo>
                  <a:lnTo>
                    <a:pt x="1709" y="1201"/>
                  </a:lnTo>
                  <a:lnTo>
                    <a:pt x="1713" y="1201"/>
                  </a:lnTo>
                  <a:lnTo>
                    <a:pt x="1716" y="1201"/>
                  </a:lnTo>
                  <a:lnTo>
                    <a:pt x="1719" y="1201"/>
                  </a:lnTo>
                  <a:lnTo>
                    <a:pt x="1723" y="1202"/>
                  </a:lnTo>
                  <a:lnTo>
                    <a:pt x="1726" y="1203"/>
                  </a:lnTo>
                  <a:lnTo>
                    <a:pt x="1730" y="1204"/>
                  </a:lnTo>
                  <a:lnTo>
                    <a:pt x="1737" y="1207"/>
                  </a:lnTo>
                  <a:lnTo>
                    <a:pt x="1743" y="1210"/>
                  </a:lnTo>
                  <a:lnTo>
                    <a:pt x="1754" y="1215"/>
                  </a:lnTo>
                  <a:lnTo>
                    <a:pt x="1755" y="1220"/>
                  </a:lnTo>
                  <a:lnTo>
                    <a:pt x="1756" y="1225"/>
                  </a:lnTo>
                  <a:lnTo>
                    <a:pt x="1757" y="1230"/>
                  </a:lnTo>
                  <a:lnTo>
                    <a:pt x="1757" y="1236"/>
                  </a:lnTo>
                  <a:lnTo>
                    <a:pt x="1757" y="1242"/>
                  </a:lnTo>
                  <a:lnTo>
                    <a:pt x="1757" y="1245"/>
                  </a:lnTo>
                  <a:lnTo>
                    <a:pt x="1757" y="1247"/>
                  </a:lnTo>
                  <a:lnTo>
                    <a:pt x="1756" y="1250"/>
                  </a:lnTo>
                  <a:lnTo>
                    <a:pt x="1756" y="1253"/>
                  </a:lnTo>
                  <a:lnTo>
                    <a:pt x="1755" y="1255"/>
                  </a:lnTo>
                  <a:lnTo>
                    <a:pt x="1754" y="1257"/>
                  </a:lnTo>
                  <a:lnTo>
                    <a:pt x="1754" y="1258"/>
                  </a:lnTo>
                  <a:lnTo>
                    <a:pt x="1753" y="1259"/>
                  </a:lnTo>
                  <a:lnTo>
                    <a:pt x="1752" y="1260"/>
                  </a:lnTo>
                  <a:lnTo>
                    <a:pt x="1751" y="1262"/>
                  </a:lnTo>
                  <a:lnTo>
                    <a:pt x="1749" y="1264"/>
                  </a:lnTo>
                  <a:lnTo>
                    <a:pt x="1748" y="1266"/>
                  </a:lnTo>
                  <a:lnTo>
                    <a:pt x="1745" y="1268"/>
                  </a:lnTo>
                  <a:lnTo>
                    <a:pt x="1740" y="1272"/>
                  </a:lnTo>
                  <a:lnTo>
                    <a:pt x="1733" y="1276"/>
                  </a:lnTo>
                  <a:lnTo>
                    <a:pt x="1724" y="1280"/>
                  </a:lnTo>
                  <a:lnTo>
                    <a:pt x="1715" y="1284"/>
                  </a:lnTo>
                  <a:lnTo>
                    <a:pt x="1704" y="1288"/>
                  </a:lnTo>
                  <a:lnTo>
                    <a:pt x="1702" y="1289"/>
                  </a:lnTo>
                  <a:lnTo>
                    <a:pt x="1700" y="1290"/>
                  </a:lnTo>
                  <a:lnTo>
                    <a:pt x="1697" y="1291"/>
                  </a:lnTo>
                  <a:lnTo>
                    <a:pt x="1695" y="1292"/>
                  </a:lnTo>
                  <a:lnTo>
                    <a:pt x="1694" y="1292"/>
                  </a:lnTo>
                  <a:lnTo>
                    <a:pt x="1693" y="1293"/>
                  </a:lnTo>
                  <a:lnTo>
                    <a:pt x="1692" y="1294"/>
                  </a:lnTo>
                  <a:lnTo>
                    <a:pt x="1586" y="1368"/>
                  </a:lnTo>
                  <a:lnTo>
                    <a:pt x="1542" y="1396"/>
                  </a:lnTo>
                  <a:lnTo>
                    <a:pt x="1525" y="1406"/>
                  </a:lnTo>
                  <a:lnTo>
                    <a:pt x="1518" y="1410"/>
                  </a:lnTo>
                  <a:lnTo>
                    <a:pt x="1512" y="1412"/>
                  </a:lnTo>
                  <a:lnTo>
                    <a:pt x="1505" y="1415"/>
                  </a:lnTo>
                  <a:lnTo>
                    <a:pt x="1497" y="1417"/>
                  </a:lnTo>
                  <a:lnTo>
                    <a:pt x="1490" y="1419"/>
                  </a:lnTo>
                  <a:lnTo>
                    <a:pt x="1483" y="1420"/>
                  </a:lnTo>
                  <a:lnTo>
                    <a:pt x="1476" y="1420"/>
                  </a:lnTo>
                  <a:lnTo>
                    <a:pt x="1469" y="1421"/>
                  </a:lnTo>
                  <a:lnTo>
                    <a:pt x="1455" y="1420"/>
                  </a:lnTo>
                  <a:lnTo>
                    <a:pt x="1444" y="1419"/>
                  </a:lnTo>
                  <a:lnTo>
                    <a:pt x="1435" y="1417"/>
                  </a:lnTo>
                  <a:lnTo>
                    <a:pt x="1429" y="1416"/>
                  </a:lnTo>
                  <a:lnTo>
                    <a:pt x="1427" y="1415"/>
                  </a:lnTo>
                  <a:lnTo>
                    <a:pt x="1426" y="1415"/>
                  </a:lnTo>
                  <a:lnTo>
                    <a:pt x="1426" y="1414"/>
                  </a:lnTo>
                  <a:lnTo>
                    <a:pt x="1425" y="1414"/>
                  </a:lnTo>
                  <a:lnTo>
                    <a:pt x="1424" y="1413"/>
                  </a:lnTo>
                  <a:lnTo>
                    <a:pt x="1423" y="1413"/>
                  </a:lnTo>
                  <a:lnTo>
                    <a:pt x="1422" y="1412"/>
                  </a:lnTo>
                  <a:lnTo>
                    <a:pt x="1421" y="1412"/>
                  </a:lnTo>
                  <a:lnTo>
                    <a:pt x="1419" y="1412"/>
                  </a:lnTo>
                  <a:lnTo>
                    <a:pt x="1415" y="1410"/>
                  </a:lnTo>
                  <a:lnTo>
                    <a:pt x="1410" y="1407"/>
                  </a:lnTo>
                  <a:lnTo>
                    <a:pt x="1405" y="1403"/>
                  </a:lnTo>
                  <a:lnTo>
                    <a:pt x="1400" y="1398"/>
                  </a:lnTo>
                  <a:lnTo>
                    <a:pt x="1397" y="1396"/>
                  </a:lnTo>
                  <a:lnTo>
                    <a:pt x="1395" y="1393"/>
                  </a:lnTo>
                  <a:lnTo>
                    <a:pt x="1393" y="1390"/>
                  </a:lnTo>
                  <a:lnTo>
                    <a:pt x="1391" y="1387"/>
                  </a:lnTo>
                  <a:lnTo>
                    <a:pt x="1390" y="1384"/>
                  </a:lnTo>
                  <a:lnTo>
                    <a:pt x="1389" y="1381"/>
                  </a:lnTo>
                  <a:lnTo>
                    <a:pt x="1388" y="1378"/>
                  </a:lnTo>
                  <a:lnTo>
                    <a:pt x="1388" y="1375"/>
                  </a:lnTo>
                  <a:lnTo>
                    <a:pt x="1388" y="1372"/>
                  </a:lnTo>
                  <a:lnTo>
                    <a:pt x="1388" y="1370"/>
                  </a:lnTo>
                  <a:lnTo>
                    <a:pt x="1389" y="1367"/>
                  </a:lnTo>
                  <a:lnTo>
                    <a:pt x="1389" y="1365"/>
                  </a:lnTo>
                  <a:lnTo>
                    <a:pt x="1390" y="1362"/>
                  </a:lnTo>
                  <a:lnTo>
                    <a:pt x="1391" y="1360"/>
                  </a:lnTo>
                  <a:lnTo>
                    <a:pt x="1392" y="1358"/>
                  </a:lnTo>
                  <a:lnTo>
                    <a:pt x="1393" y="1356"/>
                  </a:lnTo>
                  <a:lnTo>
                    <a:pt x="1393" y="1347"/>
                  </a:lnTo>
                  <a:lnTo>
                    <a:pt x="1394" y="1346"/>
                  </a:lnTo>
                  <a:lnTo>
                    <a:pt x="1394" y="1345"/>
                  </a:lnTo>
                  <a:lnTo>
                    <a:pt x="1395" y="1345"/>
                  </a:lnTo>
                  <a:lnTo>
                    <a:pt x="1395" y="1344"/>
                  </a:lnTo>
                  <a:lnTo>
                    <a:pt x="1395" y="1343"/>
                  </a:lnTo>
                  <a:lnTo>
                    <a:pt x="1396" y="1343"/>
                  </a:lnTo>
                  <a:lnTo>
                    <a:pt x="1396" y="1342"/>
                  </a:lnTo>
                  <a:lnTo>
                    <a:pt x="1396" y="1341"/>
                  </a:lnTo>
                  <a:lnTo>
                    <a:pt x="1396" y="1340"/>
                  </a:lnTo>
                  <a:lnTo>
                    <a:pt x="1396" y="1339"/>
                  </a:lnTo>
                  <a:lnTo>
                    <a:pt x="1396" y="1333"/>
                  </a:lnTo>
                  <a:lnTo>
                    <a:pt x="1396" y="1332"/>
                  </a:lnTo>
                  <a:lnTo>
                    <a:pt x="1396" y="1331"/>
                  </a:lnTo>
                  <a:lnTo>
                    <a:pt x="1395" y="1331"/>
                  </a:lnTo>
                  <a:lnTo>
                    <a:pt x="1395" y="1330"/>
                  </a:lnTo>
                  <a:lnTo>
                    <a:pt x="1395" y="1329"/>
                  </a:lnTo>
                  <a:lnTo>
                    <a:pt x="1395" y="1328"/>
                  </a:lnTo>
                  <a:lnTo>
                    <a:pt x="1394" y="1328"/>
                  </a:lnTo>
                  <a:lnTo>
                    <a:pt x="1394" y="1327"/>
                  </a:lnTo>
                  <a:lnTo>
                    <a:pt x="1393" y="1326"/>
                  </a:lnTo>
                  <a:lnTo>
                    <a:pt x="1392" y="1324"/>
                  </a:lnTo>
                  <a:lnTo>
                    <a:pt x="1390" y="1322"/>
                  </a:lnTo>
                  <a:lnTo>
                    <a:pt x="1390" y="1319"/>
                  </a:lnTo>
                  <a:lnTo>
                    <a:pt x="1390" y="1318"/>
                  </a:lnTo>
                  <a:lnTo>
                    <a:pt x="1390" y="1316"/>
                  </a:lnTo>
                  <a:lnTo>
                    <a:pt x="1389" y="1315"/>
                  </a:lnTo>
                  <a:lnTo>
                    <a:pt x="1389" y="1314"/>
                  </a:lnTo>
                  <a:lnTo>
                    <a:pt x="1389" y="1313"/>
                  </a:lnTo>
                  <a:lnTo>
                    <a:pt x="1388" y="1312"/>
                  </a:lnTo>
                  <a:lnTo>
                    <a:pt x="1388" y="1311"/>
                  </a:lnTo>
                  <a:lnTo>
                    <a:pt x="1388" y="1310"/>
                  </a:lnTo>
                  <a:lnTo>
                    <a:pt x="1387" y="1310"/>
                  </a:lnTo>
                  <a:lnTo>
                    <a:pt x="1387" y="1309"/>
                  </a:lnTo>
                  <a:lnTo>
                    <a:pt x="1386" y="1308"/>
                  </a:lnTo>
                  <a:lnTo>
                    <a:pt x="1385" y="1307"/>
                  </a:lnTo>
                  <a:lnTo>
                    <a:pt x="1385" y="1306"/>
                  </a:lnTo>
                  <a:lnTo>
                    <a:pt x="1385" y="1305"/>
                  </a:lnTo>
                  <a:lnTo>
                    <a:pt x="1379" y="1298"/>
                  </a:lnTo>
                  <a:lnTo>
                    <a:pt x="1371" y="1287"/>
                  </a:lnTo>
                  <a:lnTo>
                    <a:pt x="1348" y="1257"/>
                  </a:lnTo>
                  <a:lnTo>
                    <a:pt x="1289" y="1178"/>
                  </a:lnTo>
                  <a:lnTo>
                    <a:pt x="1283" y="1172"/>
                  </a:lnTo>
                  <a:lnTo>
                    <a:pt x="1283" y="1171"/>
                  </a:lnTo>
                  <a:lnTo>
                    <a:pt x="1283" y="1170"/>
                  </a:lnTo>
                  <a:lnTo>
                    <a:pt x="1283" y="1169"/>
                  </a:lnTo>
                  <a:lnTo>
                    <a:pt x="1282" y="1168"/>
                  </a:lnTo>
                  <a:lnTo>
                    <a:pt x="1282" y="1167"/>
                  </a:lnTo>
                  <a:lnTo>
                    <a:pt x="1281" y="1166"/>
                  </a:lnTo>
                  <a:lnTo>
                    <a:pt x="1281" y="1165"/>
                  </a:lnTo>
                  <a:lnTo>
                    <a:pt x="1280" y="1164"/>
                  </a:lnTo>
                  <a:lnTo>
                    <a:pt x="1258" y="1133"/>
                  </a:lnTo>
                  <a:lnTo>
                    <a:pt x="1258" y="1132"/>
                  </a:lnTo>
                  <a:lnTo>
                    <a:pt x="1257" y="1132"/>
                  </a:lnTo>
                  <a:lnTo>
                    <a:pt x="1257" y="1131"/>
                  </a:lnTo>
                  <a:lnTo>
                    <a:pt x="1256" y="1131"/>
                  </a:lnTo>
                  <a:lnTo>
                    <a:pt x="1256" y="1130"/>
                  </a:lnTo>
                  <a:lnTo>
                    <a:pt x="1255" y="1130"/>
                  </a:lnTo>
                  <a:lnTo>
                    <a:pt x="1255" y="1129"/>
                  </a:lnTo>
                  <a:lnTo>
                    <a:pt x="1255" y="1128"/>
                  </a:lnTo>
                  <a:lnTo>
                    <a:pt x="1255" y="1127"/>
                  </a:lnTo>
                  <a:lnTo>
                    <a:pt x="1254" y="1127"/>
                  </a:lnTo>
                  <a:lnTo>
                    <a:pt x="1253" y="1126"/>
                  </a:lnTo>
                  <a:lnTo>
                    <a:pt x="1252" y="1124"/>
                  </a:lnTo>
                  <a:lnTo>
                    <a:pt x="1218" y="1079"/>
                  </a:lnTo>
                  <a:lnTo>
                    <a:pt x="1216" y="1077"/>
                  </a:lnTo>
                  <a:lnTo>
                    <a:pt x="1215" y="1076"/>
                  </a:lnTo>
                  <a:lnTo>
                    <a:pt x="1214" y="1076"/>
                  </a:lnTo>
                  <a:lnTo>
                    <a:pt x="1213" y="1075"/>
                  </a:lnTo>
                  <a:lnTo>
                    <a:pt x="1212" y="1075"/>
                  </a:lnTo>
                  <a:lnTo>
                    <a:pt x="1211" y="1074"/>
                  </a:lnTo>
                  <a:lnTo>
                    <a:pt x="1210" y="1074"/>
                  </a:lnTo>
                  <a:lnTo>
                    <a:pt x="1207" y="1074"/>
                  </a:lnTo>
                  <a:lnTo>
                    <a:pt x="1205" y="1074"/>
                  </a:lnTo>
                  <a:lnTo>
                    <a:pt x="1204" y="1074"/>
                  </a:lnTo>
                  <a:lnTo>
                    <a:pt x="1202" y="1075"/>
                  </a:lnTo>
                  <a:lnTo>
                    <a:pt x="1200" y="1075"/>
                  </a:lnTo>
                  <a:lnTo>
                    <a:pt x="1199" y="1076"/>
                  </a:lnTo>
                  <a:lnTo>
                    <a:pt x="1198" y="1076"/>
                  </a:lnTo>
                  <a:lnTo>
                    <a:pt x="1197" y="1076"/>
                  </a:lnTo>
                  <a:lnTo>
                    <a:pt x="1197" y="1077"/>
                  </a:lnTo>
                  <a:lnTo>
                    <a:pt x="1196" y="1078"/>
                  </a:lnTo>
                  <a:lnTo>
                    <a:pt x="1195" y="1078"/>
                  </a:lnTo>
                  <a:lnTo>
                    <a:pt x="1195" y="1079"/>
                  </a:lnTo>
                  <a:lnTo>
                    <a:pt x="1194" y="1080"/>
                  </a:lnTo>
                  <a:lnTo>
                    <a:pt x="1194" y="1082"/>
                  </a:lnTo>
                  <a:lnTo>
                    <a:pt x="1194" y="1083"/>
                  </a:lnTo>
                  <a:lnTo>
                    <a:pt x="1194" y="1084"/>
                  </a:lnTo>
                  <a:lnTo>
                    <a:pt x="1194" y="1085"/>
                  </a:lnTo>
                  <a:lnTo>
                    <a:pt x="1194" y="1086"/>
                  </a:lnTo>
                  <a:lnTo>
                    <a:pt x="1194" y="1088"/>
                  </a:lnTo>
                  <a:lnTo>
                    <a:pt x="1194" y="1089"/>
                  </a:lnTo>
                  <a:lnTo>
                    <a:pt x="1194" y="1090"/>
                  </a:lnTo>
                  <a:lnTo>
                    <a:pt x="1195" y="1091"/>
                  </a:lnTo>
                  <a:lnTo>
                    <a:pt x="1195" y="1092"/>
                  </a:lnTo>
                  <a:lnTo>
                    <a:pt x="1196" y="1093"/>
                  </a:lnTo>
                  <a:lnTo>
                    <a:pt x="1356" y="1429"/>
                  </a:lnTo>
                  <a:lnTo>
                    <a:pt x="1358" y="1433"/>
                  </a:lnTo>
                  <a:lnTo>
                    <a:pt x="1361" y="1437"/>
                  </a:lnTo>
                  <a:lnTo>
                    <a:pt x="1364" y="1441"/>
                  </a:lnTo>
                  <a:lnTo>
                    <a:pt x="1367" y="1444"/>
                  </a:lnTo>
                  <a:lnTo>
                    <a:pt x="1370" y="1447"/>
                  </a:lnTo>
                  <a:lnTo>
                    <a:pt x="1373" y="1450"/>
                  </a:lnTo>
                  <a:lnTo>
                    <a:pt x="1376" y="1453"/>
                  </a:lnTo>
                  <a:lnTo>
                    <a:pt x="1379" y="1455"/>
                  </a:lnTo>
                  <a:lnTo>
                    <a:pt x="1393" y="1463"/>
                  </a:lnTo>
                  <a:lnTo>
                    <a:pt x="1397" y="1465"/>
                  </a:lnTo>
                  <a:lnTo>
                    <a:pt x="1401" y="1467"/>
                  </a:lnTo>
                  <a:lnTo>
                    <a:pt x="1405" y="1468"/>
                  </a:lnTo>
                  <a:lnTo>
                    <a:pt x="1410" y="1469"/>
                  </a:lnTo>
                  <a:lnTo>
                    <a:pt x="1414" y="1470"/>
                  </a:lnTo>
                  <a:lnTo>
                    <a:pt x="1418" y="1470"/>
                  </a:lnTo>
                  <a:lnTo>
                    <a:pt x="1423" y="1470"/>
                  </a:lnTo>
                  <a:lnTo>
                    <a:pt x="1427" y="1469"/>
                  </a:lnTo>
                  <a:lnTo>
                    <a:pt x="1577" y="1443"/>
                  </a:lnTo>
                  <a:lnTo>
                    <a:pt x="1596" y="1446"/>
                  </a:lnTo>
                  <a:lnTo>
                    <a:pt x="1613" y="1455"/>
                  </a:lnTo>
                  <a:lnTo>
                    <a:pt x="1600" y="1483"/>
                  </a:lnTo>
                  <a:lnTo>
                    <a:pt x="1584" y="1515"/>
                  </a:lnTo>
                  <a:lnTo>
                    <a:pt x="1565" y="1549"/>
                  </a:lnTo>
                  <a:lnTo>
                    <a:pt x="1542" y="1584"/>
                  </a:lnTo>
                  <a:lnTo>
                    <a:pt x="1518" y="1617"/>
                  </a:lnTo>
                  <a:lnTo>
                    <a:pt x="1505" y="1632"/>
                  </a:lnTo>
                  <a:lnTo>
                    <a:pt x="1492" y="1646"/>
                  </a:lnTo>
                  <a:lnTo>
                    <a:pt x="1479" y="1659"/>
                  </a:lnTo>
                  <a:lnTo>
                    <a:pt x="1465" y="1670"/>
                  </a:lnTo>
                  <a:lnTo>
                    <a:pt x="1452" y="1679"/>
                  </a:lnTo>
                  <a:lnTo>
                    <a:pt x="1438" y="1686"/>
                  </a:lnTo>
                  <a:lnTo>
                    <a:pt x="1400" y="1703"/>
                  </a:lnTo>
                  <a:lnTo>
                    <a:pt x="1369" y="1720"/>
                  </a:lnTo>
                  <a:lnTo>
                    <a:pt x="1355" y="1730"/>
                  </a:lnTo>
                  <a:lnTo>
                    <a:pt x="1342" y="1739"/>
                  </a:lnTo>
                  <a:lnTo>
                    <a:pt x="1331" y="1748"/>
                  </a:lnTo>
                  <a:lnTo>
                    <a:pt x="1321" y="1758"/>
                  </a:lnTo>
                  <a:lnTo>
                    <a:pt x="1311" y="1767"/>
                  </a:lnTo>
                  <a:lnTo>
                    <a:pt x="1303" y="1776"/>
                  </a:lnTo>
                  <a:lnTo>
                    <a:pt x="1297" y="1786"/>
                  </a:lnTo>
                  <a:lnTo>
                    <a:pt x="1291" y="1795"/>
                  </a:lnTo>
                  <a:lnTo>
                    <a:pt x="1286" y="1803"/>
                  </a:lnTo>
                  <a:lnTo>
                    <a:pt x="1282" y="1812"/>
                  </a:lnTo>
                  <a:lnTo>
                    <a:pt x="1279" y="1820"/>
                  </a:lnTo>
                  <a:lnTo>
                    <a:pt x="1277" y="1827"/>
                  </a:lnTo>
                  <a:lnTo>
                    <a:pt x="1277" y="1835"/>
                  </a:lnTo>
                  <a:lnTo>
                    <a:pt x="1276" y="1836"/>
                  </a:lnTo>
                  <a:lnTo>
                    <a:pt x="1276" y="1837"/>
                  </a:lnTo>
                  <a:lnTo>
                    <a:pt x="1275" y="1838"/>
                  </a:lnTo>
                  <a:lnTo>
                    <a:pt x="1275" y="1840"/>
                  </a:lnTo>
                  <a:lnTo>
                    <a:pt x="1275" y="1841"/>
                  </a:lnTo>
                  <a:lnTo>
                    <a:pt x="1275" y="1842"/>
                  </a:lnTo>
                  <a:lnTo>
                    <a:pt x="1275" y="1844"/>
                  </a:lnTo>
                  <a:lnTo>
                    <a:pt x="1275" y="1847"/>
                  </a:lnTo>
                  <a:lnTo>
                    <a:pt x="1276" y="1850"/>
                  </a:lnTo>
                  <a:lnTo>
                    <a:pt x="1277" y="1853"/>
                  </a:lnTo>
                  <a:lnTo>
                    <a:pt x="1278" y="1855"/>
                  </a:lnTo>
                  <a:lnTo>
                    <a:pt x="1280" y="1858"/>
                  </a:lnTo>
                  <a:lnTo>
                    <a:pt x="1282" y="1860"/>
                  </a:lnTo>
                  <a:lnTo>
                    <a:pt x="1283" y="1862"/>
                  </a:lnTo>
                  <a:lnTo>
                    <a:pt x="1285" y="1864"/>
                  </a:lnTo>
                  <a:lnTo>
                    <a:pt x="1290" y="1868"/>
                  </a:lnTo>
                  <a:lnTo>
                    <a:pt x="1294" y="1871"/>
                  </a:lnTo>
                  <a:lnTo>
                    <a:pt x="1303" y="1878"/>
                  </a:lnTo>
                  <a:lnTo>
                    <a:pt x="1307" y="1880"/>
                  </a:lnTo>
                  <a:lnTo>
                    <a:pt x="1311" y="1883"/>
                  </a:lnTo>
                  <a:lnTo>
                    <a:pt x="1315" y="1885"/>
                  </a:lnTo>
                  <a:lnTo>
                    <a:pt x="1319" y="1889"/>
                  </a:lnTo>
                  <a:lnTo>
                    <a:pt x="1322" y="1892"/>
                  </a:lnTo>
                  <a:lnTo>
                    <a:pt x="1325" y="1897"/>
                  </a:lnTo>
                  <a:lnTo>
                    <a:pt x="1327" y="1899"/>
                  </a:lnTo>
                  <a:lnTo>
                    <a:pt x="1328" y="1901"/>
                  </a:lnTo>
                  <a:lnTo>
                    <a:pt x="1330" y="1904"/>
                  </a:lnTo>
                  <a:lnTo>
                    <a:pt x="1331" y="1906"/>
                  </a:lnTo>
                  <a:lnTo>
                    <a:pt x="1333" y="1914"/>
                  </a:lnTo>
                  <a:lnTo>
                    <a:pt x="1335" y="1922"/>
                  </a:lnTo>
                  <a:lnTo>
                    <a:pt x="1337" y="1930"/>
                  </a:lnTo>
                  <a:lnTo>
                    <a:pt x="1338" y="1938"/>
                  </a:lnTo>
                  <a:lnTo>
                    <a:pt x="1338" y="1947"/>
                  </a:lnTo>
                  <a:lnTo>
                    <a:pt x="1339" y="1955"/>
                  </a:lnTo>
                  <a:lnTo>
                    <a:pt x="1338" y="1974"/>
                  </a:lnTo>
                  <a:lnTo>
                    <a:pt x="1335" y="1993"/>
                  </a:lnTo>
                  <a:lnTo>
                    <a:pt x="1331" y="2013"/>
                  </a:lnTo>
                  <a:lnTo>
                    <a:pt x="1325" y="2034"/>
                  </a:lnTo>
                  <a:lnTo>
                    <a:pt x="1317" y="2056"/>
                  </a:lnTo>
                  <a:lnTo>
                    <a:pt x="1307" y="2075"/>
                  </a:lnTo>
                  <a:lnTo>
                    <a:pt x="1296" y="2093"/>
                  </a:lnTo>
                  <a:lnTo>
                    <a:pt x="1285" y="2109"/>
                  </a:lnTo>
                  <a:lnTo>
                    <a:pt x="1273" y="2123"/>
                  </a:lnTo>
                  <a:lnTo>
                    <a:pt x="1262" y="2136"/>
                  </a:lnTo>
                  <a:lnTo>
                    <a:pt x="1252" y="2145"/>
                  </a:lnTo>
                  <a:lnTo>
                    <a:pt x="1243" y="2153"/>
                  </a:lnTo>
                  <a:lnTo>
                    <a:pt x="1238" y="2157"/>
                  </a:lnTo>
                  <a:lnTo>
                    <a:pt x="1237" y="2158"/>
                  </a:lnTo>
                  <a:lnTo>
                    <a:pt x="1236" y="2159"/>
                  </a:lnTo>
                  <a:lnTo>
                    <a:pt x="1234" y="2160"/>
                  </a:lnTo>
                  <a:lnTo>
                    <a:pt x="1233" y="2160"/>
                  </a:lnTo>
                  <a:lnTo>
                    <a:pt x="1233" y="2161"/>
                  </a:lnTo>
                  <a:lnTo>
                    <a:pt x="1232" y="2161"/>
                  </a:lnTo>
                  <a:lnTo>
                    <a:pt x="1232" y="2162"/>
                  </a:lnTo>
                  <a:lnTo>
                    <a:pt x="1232" y="2163"/>
                  </a:lnTo>
                  <a:lnTo>
                    <a:pt x="1210" y="2188"/>
                  </a:lnTo>
                  <a:lnTo>
                    <a:pt x="1208" y="2190"/>
                  </a:lnTo>
                  <a:lnTo>
                    <a:pt x="1207" y="2192"/>
                  </a:lnTo>
                  <a:lnTo>
                    <a:pt x="1205" y="2194"/>
                  </a:lnTo>
                  <a:lnTo>
                    <a:pt x="1204" y="2196"/>
                  </a:lnTo>
                  <a:lnTo>
                    <a:pt x="1201" y="2200"/>
                  </a:lnTo>
                  <a:lnTo>
                    <a:pt x="1199" y="2204"/>
                  </a:lnTo>
                  <a:lnTo>
                    <a:pt x="1198" y="2209"/>
                  </a:lnTo>
                  <a:lnTo>
                    <a:pt x="1197" y="2213"/>
                  </a:lnTo>
                  <a:lnTo>
                    <a:pt x="1196" y="2218"/>
                  </a:lnTo>
                  <a:lnTo>
                    <a:pt x="1196" y="2220"/>
                  </a:lnTo>
                  <a:lnTo>
                    <a:pt x="1196" y="2222"/>
                  </a:lnTo>
                  <a:lnTo>
                    <a:pt x="1196" y="2245"/>
                  </a:lnTo>
                  <a:lnTo>
                    <a:pt x="1196" y="2247"/>
                  </a:lnTo>
                  <a:lnTo>
                    <a:pt x="1195" y="2249"/>
                  </a:lnTo>
                  <a:lnTo>
                    <a:pt x="1195" y="2251"/>
                  </a:lnTo>
                  <a:lnTo>
                    <a:pt x="1194" y="2253"/>
                  </a:lnTo>
                  <a:lnTo>
                    <a:pt x="1193" y="2255"/>
                  </a:lnTo>
                  <a:lnTo>
                    <a:pt x="1192" y="2257"/>
                  </a:lnTo>
                  <a:lnTo>
                    <a:pt x="1191" y="2259"/>
                  </a:lnTo>
                  <a:lnTo>
                    <a:pt x="1190" y="2261"/>
                  </a:lnTo>
                  <a:lnTo>
                    <a:pt x="1188" y="2262"/>
                  </a:lnTo>
                  <a:lnTo>
                    <a:pt x="1186" y="2264"/>
                  </a:lnTo>
                  <a:lnTo>
                    <a:pt x="1184" y="2265"/>
                  </a:lnTo>
                  <a:lnTo>
                    <a:pt x="1182" y="2266"/>
                  </a:lnTo>
                  <a:lnTo>
                    <a:pt x="1180" y="2268"/>
                  </a:lnTo>
                  <a:lnTo>
                    <a:pt x="1178" y="2269"/>
                  </a:lnTo>
                  <a:lnTo>
                    <a:pt x="1175" y="2269"/>
                  </a:lnTo>
                  <a:lnTo>
                    <a:pt x="1173" y="2270"/>
                  </a:lnTo>
                  <a:lnTo>
                    <a:pt x="1162" y="2273"/>
                  </a:lnTo>
                  <a:lnTo>
                    <a:pt x="1157" y="2274"/>
                  </a:lnTo>
                  <a:lnTo>
                    <a:pt x="1151" y="2276"/>
                  </a:lnTo>
                  <a:lnTo>
                    <a:pt x="1146" y="2279"/>
                  </a:lnTo>
                  <a:lnTo>
                    <a:pt x="1141" y="2281"/>
                  </a:lnTo>
                  <a:lnTo>
                    <a:pt x="1139" y="2283"/>
                  </a:lnTo>
                  <a:lnTo>
                    <a:pt x="1137" y="2285"/>
                  </a:lnTo>
                  <a:lnTo>
                    <a:pt x="1135" y="2287"/>
                  </a:lnTo>
                  <a:lnTo>
                    <a:pt x="1132" y="2289"/>
                  </a:lnTo>
                  <a:lnTo>
                    <a:pt x="1130" y="2291"/>
                  </a:lnTo>
                  <a:lnTo>
                    <a:pt x="1128" y="2293"/>
                  </a:lnTo>
                  <a:lnTo>
                    <a:pt x="1127" y="2296"/>
                  </a:lnTo>
                  <a:lnTo>
                    <a:pt x="1125" y="2298"/>
                  </a:lnTo>
                  <a:lnTo>
                    <a:pt x="1091" y="2352"/>
                  </a:lnTo>
                  <a:lnTo>
                    <a:pt x="1091" y="2353"/>
                  </a:lnTo>
                  <a:lnTo>
                    <a:pt x="1090" y="2353"/>
                  </a:lnTo>
                  <a:lnTo>
                    <a:pt x="1090" y="2354"/>
                  </a:lnTo>
                  <a:lnTo>
                    <a:pt x="1090" y="2355"/>
                  </a:lnTo>
                  <a:lnTo>
                    <a:pt x="1089" y="2355"/>
                  </a:lnTo>
                  <a:lnTo>
                    <a:pt x="1087" y="2356"/>
                  </a:lnTo>
                  <a:lnTo>
                    <a:pt x="1087" y="2357"/>
                  </a:lnTo>
                  <a:lnTo>
                    <a:pt x="1086" y="2358"/>
                  </a:lnTo>
                  <a:lnTo>
                    <a:pt x="944" y="2493"/>
                  </a:lnTo>
                  <a:lnTo>
                    <a:pt x="943" y="2493"/>
                  </a:lnTo>
                  <a:lnTo>
                    <a:pt x="942" y="2494"/>
                  </a:lnTo>
                  <a:lnTo>
                    <a:pt x="940" y="2495"/>
                  </a:lnTo>
                  <a:lnTo>
                    <a:pt x="932" y="2497"/>
                  </a:lnTo>
                  <a:lnTo>
                    <a:pt x="920" y="2500"/>
                  </a:lnTo>
                  <a:lnTo>
                    <a:pt x="906" y="2503"/>
                  </a:lnTo>
                  <a:lnTo>
                    <a:pt x="890" y="2505"/>
                  </a:lnTo>
                  <a:lnTo>
                    <a:pt x="872" y="2508"/>
                  </a:lnTo>
                  <a:lnTo>
                    <a:pt x="853" y="2509"/>
                  </a:lnTo>
                  <a:lnTo>
                    <a:pt x="834" y="2510"/>
                  </a:lnTo>
                  <a:lnTo>
                    <a:pt x="824" y="2510"/>
                  </a:lnTo>
                  <a:lnTo>
                    <a:pt x="814" y="2509"/>
                  </a:lnTo>
                  <a:lnTo>
                    <a:pt x="803" y="2508"/>
                  </a:lnTo>
                  <a:lnTo>
                    <a:pt x="793" y="2506"/>
                  </a:lnTo>
                  <a:lnTo>
                    <a:pt x="788" y="2505"/>
                  </a:lnTo>
                  <a:lnTo>
                    <a:pt x="783" y="2503"/>
                  </a:lnTo>
                  <a:lnTo>
                    <a:pt x="779" y="2501"/>
                  </a:lnTo>
                  <a:lnTo>
                    <a:pt x="775" y="2499"/>
                  </a:lnTo>
                  <a:lnTo>
                    <a:pt x="771" y="2497"/>
                  </a:lnTo>
                  <a:lnTo>
                    <a:pt x="767" y="2494"/>
                  </a:lnTo>
                  <a:lnTo>
                    <a:pt x="764" y="2491"/>
                  </a:lnTo>
                  <a:lnTo>
                    <a:pt x="761" y="2487"/>
                  </a:lnTo>
                  <a:lnTo>
                    <a:pt x="755" y="2478"/>
                  </a:lnTo>
                  <a:lnTo>
                    <a:pt x="753" y="2474"/>
                  </a:lnTo>
                  <a:lnTo>
                    <a:pt x="752" y="2470"/>
                  </a:lnTo>
                  <a:lnTo>
                    <a:pt x="750" y="2466"/>
                  </a:lnTo>
                  <a:lnTo>
                    <a:pt x="749" y="2463"/>
                  </a:lnTo>
                  <a:lnTo>
                    <a:pt x="749" y="2459"/>
                  </a:lnTo>
                  <a:lnTo>
                    <a:pt x="749" y="2456"/>
                  </a:lnTo>
                  <a:lnTo>
                    <a:pt x="749" y="2453"/>
                  </a:lnTo>
                  <a:lnTo>
                    <a:pt x="749" y="2450"/>
                  </a:lnTo>
                  <a:lnTo>
                    <a:pt x="750" y="2447"/>
                  </a:lnTo>
                  <a:lnTo>
                    <a:pt x="751" y="2443"/>
                  </a:lnTo>
                  <a:lnTo>
                    <a:pt x="753" y="2440"/>
                  </a:lnTo>
                  <a:lnTo>
                    <a:pt x="754" y="2437"/>
                  </a:lnTo>
                  <a:lnTo>
                    <a:pt x="758" y="2431"/>
                  </a:lnTo>
                  <a:lnTo>
                    <a:pt x="759" y="2429"/>
                  </a:lnTo>
                  <a:lnTo>
                    <a:pt x="759" y="2428"/>
                  </a:lnTo>
                  <a:lnTo>
                    <a:pt x="759" y="2427"/>
                  </a:lnTo>
                  <a:lnTo>
                    <a:pt x="760" y="2426"/>
                  </a:lnTo>
                  <a:lnTo>
                    <a:pt x="760" y="2425"/>
                  </a:lnTo>
                  <a:lnTo>
                    <a:pt x="760" y="2424"/>
                  </a:lnTo>
                  <a:lnTo>
                    <a:pt x="760" y="2423"/>
                  </a:lnTo>
                  <a:lnTo>
                    <a:pt x="760" y="2422"/>
                  </a:lnTo>
                  <a:lnTo>
                    <a:pt x="760" y="2421"/>
                  </a:lnTo>
                  <a:lnTo>
                    <a:pt x="760" y="2420"/>
                  </a:lnTo>
                  <a:lnTo>
                    <a:pt x="759" y="2420"/>
                  </a:lnTo>
                  <a:lnTo>
                    <a:pt x="759" y="2419"/>
                  </a:lnTo>
                  <a:lnTo>
                    <a:pt x="759" y="2418"/>
                  </a:lnTo>
                  <a:lnTo>
                    <a:pt x="758" y="2418"/>
                  </a:lnTo>
                  <a:lnTo>
                    <a:pt x="758" y="2417"/>
                  </a:lnTo>
                  <a:lnTo>
                    <a:pt x="759" y="2416"/>
                  </a:lnTo>
                  <a:lnTo>
                    <a:pt x="760" y="2415"/>
                  </a:lnTo>
                  <a:lnTo>
                    <a:pt x="761" y="2413"/>
                  </a:lnTo>
                  <a:lnTo>
                    <a:pt x="762" y="2412"/>
                  </a:lnTo>
                  <a:lnTo>
                    <a:pt x="762" y="2411"/>
                  </a:lnTo>
                  <a:lnTo>
                    <a:pt x="763" y="2411"/>
                  </a:lnTo>
                  <a:lnTo>
                    <a:pt x="763" y="2410"/>
                  </a:lnTo>
                  <a:lnTo>
                    <a:pt x="764" y="2410"/>
                  </a:lnTo>
                  <a:lnTo>
                    <a:pt x="765" y="2409"/>
                  </a:lnTo>
                  <a:lnTo>
                    <a:pt x="766" y="2409"/>
                  </a:lnTo>
                  <a:lnTo>
                    <a:pt x="767" y="2408"/>
                  </a:lnTo>
                  <a:lnTo>
                    <a:pt x="768" y="2406"/>
                  </a:lnTo>
                  <a:lnTo>
                    <a:pt x="769" y="2405"/>
                  </a:lnTo>
                  <a:lnTo>
                    <a:pt x="770" y="2404"/>
                  </a:lnTo>
                  <a:lnTo>
                    <a:pt x="771" y="2403"/>
                  </a:lnTo>
                  <a:lnTo>
                    <a:pt x="771" y="2402"/>
                  </a:lnTo>
                  <a:lnTo>
                    <a:pt x="772" y="2401"/>
                  </a:lnTo>
                  <a:lnTo>
                    <a:pt x="772" y="2400"/>
                  </a:lnTo>
                  <a:lnTo>
                    <a:pt x="772" y="2394"/>
                  </a:lnTo>
                  <a:lnTo>
                    <a:pt x="772" y="2391"/>
                  </a:lnTo>
                  <a:lnTo>
                    <a:pt x="771" y="2389"/>
                  </a:lnTo>
                  <a:lnTo>
                    <a:pt x="771" y="2387"/>
                  </a:lnTo>
                  <a:lnTo>
                    <a:pt x="771" y="2384"/>
                  </a:lnTo>
                  <a:lnTo>
                    <a:pt x="770" y="2382"/>
                  </a:lnTo>
                  <a:lnTo>
                    <a:pt x="769" y="2380"/>
                  </a:lnTo>
                  <a:lnTo>
                    <a:pt x="761" y="2372"/>
                  </a:lnTo>
                  <a:lnTo>
                    <a:pt x="761" y="2369"/>
                  </a:lnTo>
                  <a:lnTo>
                    <a:pt x="761" y="2368"/>
                  </a:lnTo>
                  <a:lnTo>
                    <a:pt x="760" y="2366"/>
                  </a:lnTo>
                  <a:lnTo>
                    <a:pt x="760" y="2364"/>
                  </a:lnTo>
                  <a:lnTo>
                    <a:pt x="760" y="2363"/>
                  </a:lnTo>
                  <a:lnTo>
                    <a:pt x="759" y="2362"/>
                  </a:lnTo>
                  <a:lnTo>
                    <a:pt x="759" y="2361"/>
                  </a:lnTo>
                  <a:lnTo>
                    <a:pt x="758" y="2361"/>
                  </a:lnTo>
                  <a:lnTo>
                    <a:pt x="758" y="2360"/>
                  </a:lnTo>
                  <a:lnTo>
                    <a:pt x="756" y="2356"/>
                  </a:lnTo>
                  <a:lnTo>
                    <a:pt x="753" y="2352"/>
                  </a:lnTo>
                  <a:lnTo>
                    <a:pt x="751" y="2349"/>
                  </a:lnTo>
                  <a:lnTo>
                    <a:pt x="748" y="2346"/>
                  </a:lnTo>
                  <a:lnTo>
                    <a:pt x="745" y="2343"/>
                  </a:lnTo>
                  <a:lnTo>
                    <a:pt x="743" y="2340"/>
                  </a:lnTo>
                  <a:lnTo>
                    <a:pt x="738" y="2335"/>
                  </a:lnTo>
                  <a:lnTo>
                    <a:pt x="734" y="2331"/>
                  </a:lnTo>
                  <a:lnTo>
                    <a:pt x="730" y="2327"/>
                  </a:lnTo>
                  <a:lnTo>
                    <a:pt x="726" y="2322"/>
                  </a:lnTo>
                  <a:lnTo>
                    <a:pt x="723" y="2317"/>
                  </a:lnTo>
                  <a:lnTo>
                    <a:pt x="720" y="2312"/>
                  </a:lnTo>
                  <a:lnTo>
                    <a:pt x="716" y="2306"/>
                  </a:lnTo>
                  <a:lnTo>
                    <a:pt x="710" y="2293"/>
                  </a:lnTo>
                  <a:lnTo>
                    <a:pt x="708" y="2289"/>
                  </a:lnTo>
                  <a:lnTo>
                    <a:pt x="706" y="2284"/>
                  </a:lnTo>
                  <a:lnTo>
                    <a:pt x="705" y="2278"/>
                  </a:lnTo>
                  <a:lnTo>
                    <a:pt x="704" y="2272"/>
                  </a:lnTo>
                  <a:lnTo>
                    <a:pt x="703" y="2260"/>
                  </a:lnTo>
                  <a:lnTo>
                    <a:pt x="703" y="2245"/>
                  </a:lnTo>
                  <a:lnTo>
                    <a:pt x="704" y="2229"/>
                  </a:lnTo>
                  <a:lnTo>
                    <a:pt x="706" y="2212"/>
                  </a:lnTo>
                  <a:lnTo>
                    <a:pt x="713" y="2174"/>
                  </a:lnTo>
                  <a:lnTo>
                    <a:pt x="713" y="2166"/>
                  </a:lnTo>
                  <a:lnTo>
                    <a:pt x="713" y="2165"/>
                  </a:lnTo>
                  <a:lnTo>
                    <a:pt x="714" y="2164"/>
                  </a:lnTo>
                  <a:lnTo>
                    <a:pt x="714" y="2163"/>
                  </a:lnTo>
                  <a:lnTo>
                    <a:pt x="714" y="2162"/>
                  </a:lnTo>
                  <a:lnTo>
                    <a:pt x="714" y="2161"/>
                  </a:lnTo>
                  <a:lnTo>
                    <a:pt x="714" y="2160"/>
                  </a:lnTo>
                  <a:lnTo>
                    <a:pt x="714" y="2159"/>
                  </a:lnTo>
                  <a:lnTo>
                    <a:pt x="714" y="2158"/>
                  </a:lnTo>
                  <a:lnTo>
                    <a:pt x="713" y="2157"/>
                  </a:lnTo>
                  <a:lnTo>
                    <a:pt x="713" y="2156"/>
                  </a:lnTo>
                  <a:lnTo>
                    <a:pt x="712" y="2155"/>
                  </a:lnTo>
                  <a:lnTo>
                    <a:pt x="712" y="2154"/>
                  </a:lnTo>
                  <a:lnTo>
                    <a:pt x="711" y="2154"/>
                  </a:lnTo>
                  <a:lnTo>
                    <a:pt x="711" y="2153"/>
                  </a:lnTo>
                  <a:lnTo>
                    <a:pt x="710" y="2153"/>
                  </a:lnTo>
                  <a:lnTo>
                    <a:pt x="710" y="2152"/>
                  </a:lnTo>
                  <a:lnTo>
                    <a:pt x="679" y="2118"/>
                  </a:lnTo>
                  <a:lnTo>
                    <a:pt x="671" y="2098"/>
                  </a:lnTo>
                  <a:lnTo>
                    <a:pt x="668" y="2058"/>
                  </a:lnTo>
                  <a:lnTo>
                    <a:pt x="680" y="2050"/>
                  </a:lnTo>
                  <a:lnTo>
                    <a:pt x="693" y="2039"/>
                  </a:lnTo>
                  <a:lnTo>
                    <a:pt x="699" y="2033"/>
                  </a:lnTo>
                  <a:lnTo>
                    <a:pt x="706" y="2027"/>
                  </a:lnTo>
                  <a:lnTo>
                    <a:pt x="712" y="2020"/>
                  </a:lnTo>
                  <a:lnTo>
                    <a:pt x="717" y="2012"/>
                  </a:lnTo>
                  <a:lnTo>
                    <a:pt x="722" y="2004"/>
                  </a:lnTo>
                  <a:lnTo>
                    <a:pt x="727" y="1996"/>
                  </a:lnTo>
                  <a:lnTo>
                    <a:pt x="730" y="1988"/>
                  </a:lnTo>
                  <a:lnTo>
                    <a:pt x="733" y="1979"/>
                  </a:lnTo>
                  <a:lnTo>
                    <a:pt x="735" y="1969"/>
                  </a:lnTo>
                  <a:lnTo>
                    <a:pt x="735" y="1960"/>
                  </a:lnTo>
                  <a:lnTo>
                    <a:pt x="735" y="1950"/>
                  </a:lnTo>
                  <a:lnTo>
                    <a:pt x="733" y="1940"/>
                  </a:lnTo>
                  <a:lnTo>
                    <a:pt x="729" y="1929"/>
                  </a:lnTo>
                  <a:lnTo>
                    <a:pt x="724" y="1917"/>
                  </a:lnTo>
                  <a:lnTo>
                    <a:pt x="719" y="1906"/>
                  </a:lnTo>
                  <a:lnTo>
                    <a:pt x="713" y="1895"/>
                  </a:lnTo>
                  <a:lnTo>
                    <a:pt x="706" y="1884"/>
                  </a:lnTo>
                  <a:lnTo>
                    <a:pt x="698" y="1873"/>
                  </a:lnTo>
                  <a:lnTo>
                    <a:pt x="682" y="1850"/>
                  </a:lnTo>
                  <a:lnTo>
                    <a:pt x="676" y="1842"/>
                  </a:lnTo>
                  <a:lnTo>
                    <a:pt x="671" y="1834"/>
                  </a:lnTo>
                  <a:lnTo>
                    <a:pt x="665" y="1827"/>
                  </a:lnTo>
                  <a:lnTo>
                    <a:pt x="659" y="1819"/>
                  </a:lnTo>
                  <a:lnTo>
                    <a:pt x="659" y="1818"/>
                  </a:lnTo>
                  <a:lnTo>
                    <a:pt x="658" y="1817"/>
                  </a:lnTo>
                  <a:lnTo>
                    <a:pt x="658" y="1816"/>
                  </a:lnTo>
                  <a:lnTo>
                    <a:pt x="657" y="1816"/>
                  </a:lnTo>
                  <a:lnTo>
                    <a:pt x="656" y="1815"/>
                  </a:lnTo>
                  <a:lnTo>
                    <a:pt x="655" y="1814"/>
                  </a:lnTo>
                  <a:lnTo>
                    <a:pt x="654" y="1813"/>
                  </a:lnTo>
                  <a:lnTo>
                    <a:pt x="654" y="1812"/>
                  </a:lnTo>
                  <a:lnTo>
                    <a:pt x="654" y="1811"/>
                  </a:lnTo>
                  <a:lnTo>
                    <a:pt x="654" y="1810"/>
                  </a:lnTo>
                  <a:lnTo>
                    <a:pt x="654" y="1809"/>
                  </a:lnTo>
                  <a:lnTo>
                    <a:pt x="653" y="1809"/>
                  </a:lnTo>
                  <a:lnTo>
                    <a:pt x="653" y="1808"/>
                  </a:lnTo>
                  <a:lnTo>
                    <a:pt x="652" y="1808"/>
                  </a:lnTo>
                  <a:lnTo>
                    <a:pt x="652" y="1807"/>
                  </a:lnTo>
                  <a:lnTo>
                    <a:pt x="651" y="1807"/>
                  </a:lnTo>
                  <a:lnTo>
                    <a:pt x="645" y="1797"/>
                  </a:lnTo>
                  <a:lnTo>
                    <a:pt x="639" y="1787"/>
                  </a:lnTo>
                  <a:lnTo>
                    <a:pt x="634" y="1777"/>
                  </a:lnTo>
                  <a:lnTo>
                    <a:pt x="630" y="1767"/>
                  </a:lnTo>
                  <a:lnTo>
                    <a:pt x="627" y="1758"/>
                  </a:lnTo>
                  <a:lnTo>
                    <a:pt x="625" y="1749"/>
                  </a:lnTo>
                  <a:lnTo>
                    <a:pt x="623" y="1740"/>
                  </a:lnTo>
                  <a:lnTo>
                    <a:pt x="623" y="1735"/>
                  </a:lnTo>
                  <a:lnTo>
                    <a:pt x="623" y="1731"/>
                  </a:lnTo>
                  <a:lnTo>
                    <a:pt x="622" y="1718"/>
                  </a:lnTo>
                  <a:lnTo>
                    <a:pt x="623" y="1705"/>
                  </a:lnTo>
                  <a:lnTo>
                    <a:pt x="625" y="1694"/>
                  </a:lnTo>
                  <a:lnTo>
                    <a:pt x="627" y="1683"/>
                  </a:lnTo>
                  <a:lnTo>
                    <a:pt x="630" y="1673"/>
                  </a:lnTo>
                  <a:lnTo>
                    <a:pt x="633" y="1664"/>
                  </a:lnTo>
                  <a:lnTo>
                    <a:pt x="640" y="1646"/>
                  </a:lnTo>
                  <a:lnTo>
                    <a:pt x="646" y="1630"/>
                  </a:lnTo>
                  <a:lnTo>
                    <a:pt x="648" y="1623"/>
                  </a:lnTo>
                  <a:lnTo>
                    <a:pt x="649" y="1620"/>
                  </a:lnTo>
                  <a:lnTo>
                    <a:pt x="649" y="1616"/>
                  </a:lnTo>
                  <a:lnTo>
                    <a:pt x="650" y="1613"/>
                  </a:lnTo>
                  <a:lnTo>
                    <a:pt x="649" y="1609"/>
                  </a:lnTo>
                  <a:lnTo>
                    <a:pt x="649" y="1606"/>
                  </a:lnTo>
                  <a:lnTo>
                    <a:pt x="648" y="1603"/>
                  </a:lnTo>
                  <a:lnTo>
                    <a:pt x="647" y="1600"/>
                  </a:lnTo>
                  <a:lnTo>
                    <a:pt x="645" y="1596"/>
                  </a:lnTo>
                  <a:lnTo>
                    <a:pt x="643" y="1593"/>
                  </a:lnTo>
                  <a:lnTo>
                    <a:pt x="640" y="1590"/>
                  </a:lnTo>
                  <a:lnTo>
                    <a:pt x="635" y="1586"/>
                  </a:lnTo>
                  <a:lnTo>
                    <a:pt x="630" y="1582"/>
                  </a:lnTo>
                  <a:lnTo>
                    <a:pt x="625" y="1579"/>
                  </a:lnTo>
                  <a:lnTo>
                    <a:pt x="619" y="1576"/>
                  </a:lnTo>
                  <a:lnTo>
                    <a:pt x="613" y="1574"/>
                  </a:lnTo>
                  <a:lnTo>
                    <a:pt x="607" y="1572"/>
                  </a:lnTo>
                  <a:lnTo>
                    <a:pt x="600" y="1571"/>
                  </a:lnTo>
                  <a:lnTo>
                    <a:pt x="594" y="1570"/>
                  </a:lnTo>
                  <a:lnTo>
                    <a:pt x="581" y="1569"/>
                  </a:lnTo>
                  <a:lnTo>
                    <a:pt x="569" y="1568"/>
                  </a:lnTo>
                  <a:lnTo>
                    <a:pt x="557" y="1569"/>
                  </a:lnTo>
                  <a:lnTo>
                    <a:pt x="547" y="1570"/>
                  </a:lnTo>
                  <a:lnTo>
                    <a:pt x="543" y="1570"/>
                  </a:lnTo>
                  <a:lnTo>
                    <a:pt x="540" y="1570"/>
                  </a:lnTo>
                  <a:lnTo>
                    <a:pt x="537" y="1569"/>
                  </a:lnTo>
                  <a:lnTo>
                    <a:pt x="534" y="1568"/>
                  </a:lnTo>
                  <a:lnTo>
                    <a:pt x="531" y="1567"/>
                  </a:lnTo>
                  <a:lnTo>
                    <a:pt x="529" y="1565"/>
                  </a:lnTo>
                  <a:lnTo>
                    <a:pt x="526" y="1564"/>
                  </a:lnTo>
                  <a:lnTo>
                    <a:pt x="524" y="1562"/>
                  </a:lnTo>
                  <a:lnTo>
                    <a:pt x="513" y="1550"/>
                  </a:lnTo>
                  <a:lnTo>
                    <a:pt x="511" y="1548"/>
                  </a:lnTo>
                  <a:lnTo>
                    <a:pt x="509" y="1546"/>
                  </a:lnTo>
                  <a:lnTo>
                    <a:pt x="507" y="1545"/>
                  </a:lnTo>
                  <a:lnTo>
                    <a:pt x="505" y="1543"/>
                  </a:lnTo>
                  <a:lnTo>
                    <a:pt x="503" y="1542"/>
                  </a:lnTo>
                  <a:lnTo>
                    <a:pt x="501" y="1540"/>
                  </a:lnTo>
                  <a:lnTo>
                    <a:pt x="499" y="1539"/>
                  </a:lnTo>
                  <a:lnTo>
                    <a:pt x="496" y="1538"/>
                  </a:lnTo>
                  <a:lnTo>
                    <a:pt x="494" y="1537"/>
                  </a:lnTo>
                  <a:lnTo>
                    <a:pt x="491" y="1536"/>
                  </a:lnTo>
                  <a:lnTo>
                    <a:pt x="486" y="1535"/>
                  </a:lnTo>
                  <a:lnTo>
                    <a:pt x="481" y="1534"/>
                  </a:lnTo>
                  <a:lnTo>
                    <a:pt x="476" y="1534"/>
                  </a:lnTo>
                  <a:lnTo>
                    <a:pt x="448" y="1534"/>
                  </a:lnTo>
                  <a:lnTo>
                    <a:pt x="443" y="1534"/>
                  </a:lnTo>
                  <a:lnTo>
                    <a:pt x="438" y="1535"/>
                  </a:lnTo>
                  <a:lnTo>
                    <a:pt x="433" y="1535"/>
                  </a:lnTo>
                  <a:lnTo>
                    <a:pt x="430" y="1536"/>
                  </a:lnTo>
                  <a:lnTo>
                    <a:pt x="428" y="1537"/>
                  </a:lnTo>
                  <a:lnTo>
                    <a:pt x="426" y="1537"/>
                  </a:lnTo>
                  <a:lnTo>
                    <a:pt x="424" y="1538"/>
                  </a:lnTo>
                  <a:lnTo>
                    <a:pt x="421" y="1540"/>
                  </a:lnTo>
                  <a:lnTo>
                    <a:pt x="419" y="1541"/>
                  </a:lnTo>
                  <a:lnTo>
                    <a:pt x="417" y="1542"/>
                  </a:lnTo>
                  <a:lnTo>
                    <a:pt x="415" y="1544"/>
                  </a:lnTo>
                  <a:lnTo>
                    <a:pt x="413" y="1546"/>
                  </a:lnTo>
                  <a:lnTo>
                    <a:pt x="411" y="1548"/>
                  </a:lnTo>
                  <a:lnTo>
                    <a:pt x="400" y="1556"/>
                  </a:lnTo>
                  <a:lnTo>
                    <a:pt x="377" y="1565"/>
                  </a:lnTo>
                  <a:lnTo>
                    <a:pt x="276" y="1562"/>
                  </a:lnTo>
                  <a:lnTo>
                    <a:pt x="275" y="1562"/>
                  </a:lnTo>
                  <a:lnTo>
                    <a:pt x="274" y="1562"/>
                  </a:lnTo>
                  <a:lnTo>
                    <a:pt x="272" y="1562"/>
                  </a:lnTo>
                  <a:lnTo>
                    <a:pt x="271" y="1563"/>
                  </a:lnTo>
                  <a:lnTo>
                    <a:pt x="270" y="1563"/>
                  </a:lnTo>
                  <a:lnTo>
                    <a:pt x="269" y="1563"/>
                  </a:lnTo>
                  <a:lnTo>
                    <a:pt x="268" y="1564"/>
                  </a:lnTo>
                  <a:lnTo>
                    <a:pt x="267" y="1564"/>
                  </a:lnTo>
                  <a:lnTo>
                    <a:pt x="266" y="1565"/>
                  </a:lnTo>
                  <a:lnTo>
                    <a:pt x="265" y="1565"/>
                  </a:lnTo>
                  <a:lnTo>
                    <a:pt x="264" y="1566"/>
                  </a:lnTo>
                  <a:lnTo>
                    <a:pt x="264" y="1567"/>
                  </a:lnTo>
                  <a:lnTo>
                    <a:pt x="263" y="1568"/>
                  </a:lnTo>
                  <a:lnTo>
                    <a:pt x="262" y="1568"/>
                  </a:lnTo>
                  <a:lnTo>
                    <a:pt x="261" y="1569"/>
                  </a:lnTo>
                  <a:lnTo>
                    <a:pt x="261" y="1570"/>
                  </a:lnTo>
                  <a:lnTo>
                    <a:pt x="261" y="1573"/>
                  </a:lnTo>
                  <a:lnTo>
                    <a:pt x="197" y="1570"/>
                  </a:lnTo>
                  <a:lnTo>
                    <a:pt x="195" y="1569"/>
                  </a:lnTo>
                  <a:lnTo>
                    <a:pt x="190" y="1566"/>
                  </a:lnTo>
                  <a:lnTo>
                    <a:pt x="177" y="1556"/>
                  </a:lnTo>
                  <a:lnTo>
                    <a:pt x="158" y="1541"/>
                  </a:lnTo>
                  <a:lnTo>
                    <a:pt x="136" y="1521"/>
                  </a:lnTo>
                  <a:lnTo>
                    <a:pt x="113" y="1497"/>
                  </a:lnTo>
                  <a:lnTo>
                    <a:pt x="90" y="1470"/>
                  </a:lnTo>
                  <a:lnTo>
                    <a:pt x="80" y="1455"/>
                  </a:lnTo>
                  <a:lnTo>
                    <a:pt x="70" y="1440"/>
                  </a:lnTo>
                  <a:lnTo>
                    <a:pt x="62" y="1424"/>
                  </a:lnTo>
                  <a:lnTo>
                    <a:pt x="55" y="1407"/>
                  </a:lnTo>
                  <a:lnTo>
                    <a:pt x="55" y="1406"/>
                  </a:lnTo>
                  <a:lnTo>
                    <a:pt x="54" y="1405"/>
                  </a:lnTo>
                  <a:lnTo>
                    <a:pt x="54" y="1404"/>
                  </a:lnTo>
                  <a:lnTo>
                    <a:pt x="53" y="1404"/>
                  </a:lnTo>
                  <a:lnTo>
                    <a:pt x="53" y="1398"/>
                  </a:lnTo>
                  <a:lnTo>
                    <a:pt x="53" y="1395"/>
                  </a:lnTo>
                  <a:lnTo>
                    <a:pt x="53" y="1394"/>
                  </a:lnTo>
                  <a:lnTo>
                    <a:pt x="52" y="1393"/>
                  </a:lnTo>
                  <a:lnTo>
                    <a:pt x="52" y="1392"/>
                  </a:lnTo>
                  <a:lnTo>
                    <a:pt x="51" y="1391"/>
                  </a:lnTo>
                  <a:lnTo>
                    <a:pt x="51" y="1390"/>
                  </a:lnTo>
                  <a:lnTo>
                    <a:pt x="50" y="1389"/>
                  </a:lnTo>
                  <a:lnTo>
                    <a:pt x="50" y="1388"/>
                  </a:lnTo>
                  <a:lnTo>
                    <a:pt x="50" y="1387"/>
                  </a:lnTo>
                  <a:lnTo>
                    <a:pt x="50" y="1384"/>
                  </a:lnTo>
                  <a:lnTo>
                    <a:pt x="50" y="1383"/>
                  </a:lnTo>
                  <a:lnTo>
                    <a:pt x="50" y="1382"/>
                  </a:lnTo>
                  <a:lnTo>
                    <a:pt x="49" y="1382"/>
                  </a:lnTo>
                  <a:lnTo>
                    <a:pt x="49" y="1381"/>
                  </a:lnTo>
                  <a:lnTo>
                    <a:pt x="48" y="1380"/>
                  </a:lnTo>
                  <a:lnTo>
                    <a:pt x="48" y="1379"/>
                  </a:lnTo>
                  <a:lnTo>
                    <a:pt x="47" y="1379"/>
                  </a:lnTo>
                  <a:lnTo>
                    <a:pt x="47" y="1378"/>
                  </a:lnTo>
                  <a:lnTo>
                    <a:pt x="47" y="1370"/>
                  </a:lnTo>
                  <a:lnTo>
                    <a:pt x="42" y="1341"/>
                  </a:lnTo>
                  <a:lnTo>
                    <a:pt x="41" y="1328"/>
                  </a:lnTo>
                  <a:lnTo>
                    <a:pt x="41" y="1316"/>
                  </a:lnTo>
                  <a:lnTo>
                    <a:pt x="41" y="1305"/>
                  </a:lnTo>
                  <a:lnTo>
                    <a:pt x="42" y="1295"/>
                  </a:lnTo>
                  <a:lnTo>
                    <a:pt x="43" y="1286"/>
                  </a:lnTo>
                  <a:lnTo>
                    <a:pt x="44" y="1279"/>
                  </a:lnTo>
                  <a:lnTo>
                    <a:pt x="46" y="1272"/>
                  </a:lnTo>
                  <a:lnTo>
                    <a:pt x="48" y="1266"/>
                  </a:lnTo>
                  <a:lnTo>
                    <a:pt x="50" y="1262"/>
                  </a:lnTo>
                  <a:lnTo>
                    <a:pt x="51" y="1258"/>
                  </a:lnTo>
                  <a:lnTo>
                    <a:pt x="53" y="1255"/>
                  </a:lnTo>
                  <a:lnTo>
                    <a:pt x="54" y="1253"/>
                  </a:lnTo>
                  <a:lnTo>
                    <a:pt x="55" y="1251"/>
                  </a:lnTo>
                  <a:lnTo>
                    <a:pt x="81" y="1243"/>
                  </a:lnTo>
                  <a:lnTo>
                    <a:pt x="82" y="1243"/>
                  </a:lnTo>
                  <a:lnTo>
                    <a:pt x="83" y="1243"/>
                  </a:lnTo>
                  <a:lnTo>
                    <a:pt x="83" y="1242"/>
                  </a:lnTo>
                  <a:lnTo>
                    <a:pt x="84" y="1242"/>
                  </a:lnTo>
                  <a:lnTo>
                    <a:pt x="84" y="1241"/>
                  </a:lnTo>
                  <a:lnTo>
                    <a:pt x="85" y="1241"/>
                  </a:lnTo>
                  <a:lnTo>
                    <a:pt x="85" y="1240"/>
                  </a:lnTo>
                  <a:lnTo>
                    <a:pt x="86" y="1240"/>
                  </a:lnTo>
                  <a:lnTo>
                    <a:pt x="87" y="1240"/>
                  </a:lnTo>
                  <a:lnTo>
                    <a:pt x="92" y="1234"/>
                  </a:lnTo>
                  <a:lnTo>
                    <a:pt x="95" y="1230"/>
                  </a:lnTo>
                  <a:lnTo>
                    <a:pt x="98" y="1225"/>
                  </a:lnTo>
                  <a:lnTo>
                    <a:pt x="101" y="1219"/>
                  </a:lnTo>
                  <a:lnTo>
                    <a:pt x="102" y="1217"/>
                  </a:lnTo>
                  <a:lnTo>
                    <a:pt x="104" y="1214"/>
                  </a:lnTo>
                  <a:lnTo>
                    <a:pt x="104" y="1211"/>
                  </a:lnTo>
                  <a:lnTo>
                    <a:pt x="105" y="1209"/>
                  </a:lnTo>
                  <a:lnTo>
                    <a:pt x="106" y="1206"/>
                  </a:lnTo>
                  <a:lnTo>
                    <a:pt x="106" y="1203"/>
                  </a:lnTo>
                  <a:lnTo>
                    <a:pt x="106" y="1202"/>
                  </a:lnTo>
                  <a:lnTo>
                    <a:pt x="106" y="1200"/>
                  </a:lnTo>
                  <a:lnTo>
                    <a:pt x="105" y="1199"/>
                  </a:lnTo>
                  <a:lnTo>
                    <a:pt x="105" y="1198"/>
                  </a:lnTo>
                  <a:lnTo>
                    <a:pt x="105" y="1196"/>
                  </a:lnTo>
                  <a:lnTo>
                    <a:pt x="104" y="1195"/>
                  </a:lnTo>
                  <a:lnTo>
                    <a:pt x="104" y="1194"/>
                  </a:lnTo>
                  <a:lnTo>
                    <a:pt x="103" y="1193"/>
                  </a:lnTo>
                  <a:lnTo>
                    <a:pt x="103" y="1191"/>
                  </a:lnTo>
                  <a:lnTo>
                    <a:pt x="102" y="1190"/>
                  </a:lnTo>
                  <a:lnTo>
                    <a:pt x="101" y="1189"/>
                  </a:lnTo>
                  <a:lnTo>
                    <a:pt x="100" y="1188"/>
                  </a:lnTo>
                  <a:lnTo>
                    <a:pt x="99" y="1187"/>
                  </a:lnTo>
                  <a:lnTo>
                    <a:pt x="98" y="1186"/>
                  </a:lnTo>
                  <a:lnTo>
                    <a:pt x="96" y="1185"/>
                  </a:lnTo>
                  <a:lnTo>
                    <a:pt x="95" y="1184"/>
                  </a:lnTo>
                  <a:lnTo>
                    <a:pt x="94" y="1183"/>
                  </a:lnTo>
                  <a:lnTo>
                    <a:pt x="92" y="1182"/>
                  </a:lnTo>
                  <a:lnTo>
                    <a:pt x="91" y="1181"/>
                  </a:lnTo>
                  <a:lnTo>
                    <a:pt x="89" y="1180"/>
                  </a:lnTo>
                  <a:lnTo>
                    <a:pt x="88" y="1179"/>
                  </a:lnTo>
                  <a:lnTo>
                    <a:pt x="86" y="1179"/>
                  </a:lnTo>
                  <a:lnTo>
                    <a:pt x="86" y="1178"/>
                  </a:lnTo>
                  <a:lnTo>
                    <a:pt x="85" y="1178"/>
                  </a:lnTo>
                  <a:lnTo>
                    <a:pt x="84" y="1178"/>
                  </a:lnTo>
                  <a:lnTo>
                    <a:pt x="78" y="1178"/>
                  </a:lnTo>
                  <a:lnTo>
                    <a:pt x="77" y="1178"/>
                  </a:lnTo>
                  <a:lnTo>
                    <a:pt x="77" y="1177"/>
                  </a:lnTo>
                  <a:lnTo>
                    <a:pt x="76" y="1177"/>
                  </a:lnTo>
                  <a:lnTo>
                    <a:pt x="76" y="1176"/>
                  </a:lnTo>
                  <a:lnTo>
                    <a:pt x="75" y="1176"/>
                  </a:lnTo>
                  <a:lnTo>
                    <a:pt x="74" y="1176"/>
                  </a:lnTo>
                  <a:lnTo>
                    <a:pt x="73" y="1176"/>
                  </a:lnTo>
                  <a:lnTo>
                    <a:pt x="73" y="1175"/>
                  </a:lnTo>
                  <a:lnTo>
                    <a:pt x="72" y="1175"/>
                  </a:lnTo>
                  <a:lnTo>
                    <a:pt x="71" y="1175"/>
                  </a:lnTo>
                  <a:lnTo>
                    <a:pt x="70" y="1175"/>
                  </a:lnTo>
                  <a:lnTo>
                    <a:pt x="69" y="1175"/>
                  </a:lnTo>
                  <a:lnTo>
                    <a:pt x="68" y="1175"/>
                  </a:lnTo>
                  <a:lnTo>
                    <a:pt x="66" y="1175"/>
                  </a:lnTo>
                  <a:lnTo>
                    <a:pt x="65" y="1176"/>
                  </a:lnTo>
                  <a:lnTo>
                    <a:pt x="64" y="1176"/>
                  </a:lnTo>
                  <a:lnTo>
                    <a:pt x="63" y="1176"/>
                  </a:lnTo>
                  <a:lnTo>
                    <a:pt x="62" y="1177"/>
                  </a:lnTo>
                  <a:lnTo>
                    <a:pt x="61" y="1177"/>
                  </a:lnTo>
                  <a:lnTo>
                    <a:pt x="60" y="1178"/>
                  </a:lnTo>
                  <a:lnTo>
                    <a:pt x="59" y="1178"/>
                  </a:lnTo>
                  <a:lnTo>
                    <a:pt x="59" y="1179"/>
                  </a:lnTo>
                  <a:lnTo>
                    <a:pt x="58" y="1179"/>
                  </a:lnTo>
                  <a:lnTo>
                    <a:pt x="58" y="1180"/>
                  </a:lnTo>
                  <a:lnTo>
                    <a:pt x="58" y="1181"/>
                  </a:lnTo>
                  <a:lnTo>
                    <a:pt x="55" y="1180"/>
                  </a:lnTo>
                  <a:lnTo>
                    <a:pt x="51" y="1178"/>
                  </a:lnTo>
                  <a:lnTo>
                    <a:pt x="47" y="1176"/>
                  </a:lnTo>
                  <a:lnTo>
                    <a:pt x="43" y="1173"/>
                  </a:lnTo>
                  <a:lnTo>
                    <a:pt x="40" y="1170"/>
                  </a:lnTo>
                  <a:lnTo>
                    <a:pt x="38" y="1169"/>
                  </a:lnTo>
                  <a:lnTo>
                    <a:pt x="37" y="1167"/>
                  </a:lnTo>
                  <a:lnTo>
                    <a:pt x="36" y="1166"/>
                  </a:lnTo>
                  <a:lnTo>
                    <a:pt x="34" y="1164"/>
                  </a:lnTo>
                  <a:lnTo>
                    <a:pt x="33" y="1163"/>
                  </a:lnTo>
                  <a:lnTo>
                    <a:pt x="33" y="1161"/>
                  </a:lnTo>
                  <a:lnTo>
                    <a:pt x="32" y="1159"/>
                  </a:lnTo>
                  <a:lnTo>
                    <a:pt x="32" y="1157"/>
                  </a:lnTo>
                  <a:lnTo>
                    <a:pt x="32" y="1155"/>
                  </a:lnTo>
                  <a:lnTo>
                    <a:pt x="33" y="1153"/>
                  </a:lnTo>
                  <a:lnTo>
                    <a:pt x="34" y="1151"/>
                  </a:lnTo>
                  <a:lnTo>
                    <a:pt x="34" y="1149"/>
                  </a:lnTo>
                  <a:lnTo>
                    <a:pt x="36" y="1147"/>
                  </a:lnTo>
                  <a:lnTo>
                    <a:pt x="37" y="1145"/>
                  </a:lnTo>
                  <a:lnTo>
                    <a:pt x="38" y="1143"/>
                  </a:lnTo>
                  <a:lnTo>
                    <a:pt x="40" y="1141"/>
                  </a:lnTo>
                  <a:lnTo>
                    <a:pt x="41" y="1140"/>
                  </a:lnTo>
                  <a:lnTo>
                    <a:pt x="43" y="1138"/>
                  </a:lnTo>
                  <a:lnTo>
                    <a:pt x="45" y="1137"/>
                  </a:lnTo>
                  <a:lnTo>
                    <a:pt x="46" y="1135"/>
                  </a:lnTo>
                  <a:lnTo>
                    <a:pt x="48" y="1134"/>
                  </a:lnTo>
                  <a:lnTo>
                    <a:pt x="50" y="1133"/>
                  </a:lnTo>
                  <a:lnTo>
                    <a:pt x="66" y="1120"/>
                  </a:lnTo>
                  <a:lnTo>
                    <a:pt x="86" y="1106"/>
                  </a:lnTo>
                  <a:lnTo>
                    <a:pt x="132" y="1075"/>
                  </a:lnTo>
                  <a:lnTo>
                    <a:pt x="178" y="1045"/>
                  </a:lnTo>
                  <a:lnTo>
                    <a:pt x="214" y="1023"/>
                  </a:lnTo>
                  <a:lnTo>
                    <a:pt x="216" y="1021"/>
                  </a:lnTo>
                  <a:lnTo>
                    <a:pt x="219" y="1019"/>
                  </a:lnTo>
                  <a:lnTo>
                    <a:pt x="221" y="1017"/>
                  </a:lnTo>
                  <a:lnTo>
                    <a:pt x="224" y="1015"/>
                  </a:lnTo>
                  <a:lnTo>
                    <a:pt x="226" y="1013"/>
                  </a:lnTo>
                  <a:lnTo>
                    <a:pt x="228" y="1010"/>
                  </a:lnTo>
                  <a:lnTo>
                    <a:pt x="230" y="1007"/>
                  </a:lnTo>
                  <a:lnTo>
                    <a:pt x="232" y="1004"/>
                  </a:lnTo>
                  <a:lnTo>
                    <a:pt x="233" y="1001"/>
                  </a:lnTo>
                  <a:lnTo>
                    <a:pt x="235" y="998"/>
                  </a:lnTo>
                  <a:lnTo>
                    <a:pt x="236" y="995"/>
                  </a:lnTo>
                  <a:lnTo>
                    <a:pt x="237" y="992"/>
                  </a:lnTo>
                  <a:lnTo>
                    <a:pt x="238" y="989"/>
                  </a:lnTo>
                  <a:lnTo>
                    <a:pt x="238" y="985"/>
                  </a:lnTo>
                  <a:lnTo>
                    <a:pt x="239" y="982"/>
                  </a:lnTo>
                  <a:lnTo>
                    <a:pt x="239" y="978"/>
                  </a:lnTo>
                  <a:lnTo>
                    <a:pt x="242" y="930"/>
                  </a:lnTo>
                  <a:lnTo>
                    <a:pt x="242" y="929"/>
                  </a:lnTo>
                  <a:lnTo>
                    <a:pt x="242" y="927"/>
                  </a:lnTo>
                  <a:lnTo>
                    <a:pt x="242" y="925"/>
                  </a:lnTo>
                  <a:lnTo>
                    <a:pt x="243" y="924"/>
                  </a:lnTo>
                  <a:lnTo>
                    <a:pt x="243" y="922"/>
                  </a:lnTo>
                  <a:lnTo>
                    <a:pt x="244" y="921"/>
                  </a:lnTo>
                  <a:lnTo>
                    <a:pt x="245" y="919"/>
                  </a:lnTo>
                  <a:lnTo>
                    <a:pt x="245" y="918"/>
                  </a:lnTo>
                  <a:lnTo>
                    <a:pt x="246" y="916"/>
                  </a:lnTo>
                  <a:lnTo>
                    <a:pt x="247" y="915"/>
                  </a:lnTo>
                  <a:lnTo>
                    <a:pt x="249" y="913"/>
                  </a:lnTo>
                  <a:lnTo>
                    <a:pt x="250" y="912"/>
                  </a:lnTo>
                  <a:lnTo>
                    <a:pt x="251" y="911"/>
                  </a:lnTo>
                  <a:lnTo>
                    <a:pt x="253" y="910"/>
                  </a:lnTo>
                  <a:lnTo>
                    <a:pt x="256" y="907"/>
                  </a:lnTo>
                  <a:lnTo>
                    <a:pt x="321" y="873"/>
                  </a:lnTo>
                  <a:lnTo>
                    <a:pt x="341" y="870"/>
                  </a:lnTo>
                  <a:lnTo>
                    <a:pt x="363" y="873"/>
                  </a:lnTo>
                  <a:lnTo>
                    <a:pt x="369" y="873"/>
                  </a:lnTo>
                  <a:lnTo>
                    <a:pt x="428" y="876"/>
                  </a:lnTo>
                  <a:lnTo>
                    <a:pt x="431" y="876"/>
                  </a:lnTo>
                  <a:lnTo>
                    <a:pt x="434" y="876"/>
                  </a:lnTo>
                  <a:lnTo>
                    <a:pt x="437" y="875"/>
                  </a:lnTo>
                  <a:lnTo>
                    <a:pt x="440" y="874"/>
                  </a:lnTo>
                  <a:lnTo>
                    <a:pt x="443" y="873"/>
                  </a:lnTo>
                  <a:lnTo>
                    <a:pt x="447" y="872"/>
                  </a:lnTo>
                  <a:lnTo>
                    <a:pt x="453" y="870"/>
                  </a:lnTo>
                  <a:lnTo>
                    <a:pt x="496" y="848"/>
                  </a:lnTo>
                  <a:lnTo>
                    <a:pt x="497" y="848"/>
                  </a:lnTo>
                  <a:lnTo>
                    <a:pt x="498" y="848"/>
                  </a:lnTo>
                  <a:lnTo>
                    <a:pt x="498" y="847"/>
                  </a:lnTo>
                  <a:lnTo>
                    <a:pt x="499" y="847"/>
                  </a:lnTo>
                  <a:lnTo>
                    <a:pt x="500" y="846"/>
                  </a:lnTo>
                  <a:lnTo>
                    <a:pt x="501" y="845"/>
                  </a:lnTo>
                  <a:lnTo>
                    <a:pt x="565" y="835"/>
                  </a:lnTo>
                  <a:lnTo>
                    <a:pt x="594" y="832"/>
                  </a:lnTo>
                  <a:lnTo>
                    <a:pt x="619" y="831"/>
                  </a:lnTo>
                  <a:lnTo>
                    <a:pt x="641" y="830"/>
                  </a:lnTo>
                  <a:lnTo>
                    <a:pt x="651" y="831"/>
                  </a:lnTo>
                  <a:lnTo>
                    <a:pt x="659" y="832"/>
                  </a:lnTo>
                  <a:lnTo>
                    <a:pt x="667" y="833"/>
                  </a:lnTo>
                  <a:lnTo>
                    <a:pt x="673" y="835"/>
                  </a:lnTo>
                  <a:lnTo>
                    <a:pt x="678" y="837"/>
                  </a:lnTo>
                  <a:lnTo>
                    <a:pt x="680" y="838"/>
                  </a:lnTo>
                  <a:lnTo>
                    <a:pt x="682" y="839"/>
                  </a:lnTo>
                  <a:lnTo>
                    <a:pt x="683" y="839"/>
                  </a:lnTo>
                  <a:lnTo>
                    <a:pt x="684" y="840"/>
                  </a:lnTo>
                  <a:lnTo>
                    <a:pt x="684" y="841"/>
                  </a:lnTo>
                  <a:lnTo>
                    <a:pt x="685" y="841"/>
                  </a:lnTo>
                  <a:lnTo>
                    <a:pt x="686" y="843"/>
                  </a:lnTo>
                  <a:lnTo>
                    <a:pt x="687" y="844"/>
                  </a:lnTo>
                  <a:lnTo>
                    <a:pt x="687" y="845"/>
                  </a:lnTo>
                  <a:lnTo>
                    <a:pt x="688" y="845"/>
                  </a:lnTo>
                  <a:lnTo>
                    <a:pt x="690" y="848"/>
                  </a:lnTo>
                  <a:lnTo>
                    <a:pt x="690" y="851"/>
                  </a:lnTo>
                  <a:lnTo>
                    <a:pt x="690" y="853"/>
                  </a:lnTo>
                  <a:lnTo>
                    <a:pt x="691" y="855"/>
                  </a:lnTo>
                  <a:lnTo>
                    <a:pt x="691" y="858"/>
                  </a:lnTo>
                  <a:lnTo>
                    <a:pt x="691" y="860"/>
                  </a:lnTo>
                  <a:lnTo>
                    <a:pt x="691" y="862"/>
                  </a:lnTo>
                  <a:lnTo>
                    <a:pt x="690" y="864"/>
                  </a:lnTo>
                  <a:lnTo>
                    <a:pt x="690" y="869"/>
                  </a:lnTo>
                  <a:lnTo>
                    <a:pt x="688" y="873"/>
                  </a:lnTo>
                  <a:lnTo>
                    <a:pt x="687" y="877"/>
                  </a:lnTo>
                  <a:lnTo>
                    <a:pt x="685" y="884"/>
                  </a:lnTo>
                  <a:lnTo>
                    <a:pt x="683" y="890"/>
                  </a:lnTo>
                  <a:lnTo>
                    <a:pt x="681" y="896"/>
                  </a:lnTo>
                  <a:lnTo>
                    <a:pt x="679" y="902"/>
                  </a:lnTo>
                  <a:lnTo>
                    <a:pt x="677" y="908"/>
                  </a:lnTo>
                  <a:lnTo>
                    <a:pt x="676" y="914"/>
                  </a:lnTo>
                  <a:lnTo>
                    <a:pt x="675" y="920"/>
                  </a:lnTo>
                  <a:lnTo>
                    <a:pt x="675" y="926"/>
                  </a:lnTo>
                  <a:lnTo>
                    <a:pt x="675" y="929"/>
                  </a:lnTo>
                  <a:lnTo>
                    <a:pt x="676" y="932"/>
                  </a:lnTo>
                  <a:lnTo>
                    <a:pt x="676" y="934"/>
                  </a:lnTo>
                  <a:lnTo>
                    <a:pt x="677" y="936"/>
                  </a:lnTo>
                  <a:lnTo>
                    <a:pt x="678" y="938"/>
                  </a:lnTo>
                  <a:lnTo>
                    <a:pt x="679" y="939"/>
                  </a:lnTo>
                  <a:lnTo>
                    <a:pt x="682" y="942"/>
                  </a:lnTo>
                  <a:lnTo>
                    <a:pt x="686" y="945"/>
                  </a:lnTo>
                  <a:lnTo>
                    <a:pt x="690" y="948"/>
                  </a:lnTo>
                  <a:lnTo>
                    <a:pt x="694" y="951"/>
                  </a:lnTo>
                  <a:lnTo>
                    <a:pt x="700" y="953"/>
                  </a:lnTo>
                  <a:lnTo>
                    <a:pt x="706" y="955"/>
                  </a:lnTo>
                  <a:lnTo>
                    <a:pt x="720" y="959"/>
                  </a:lnTo>
                  <a:lnTo>
                    <a:pt x="737" y="963"/>
                  </a:lnTo>
                  <a:lnTo>
                    <a:pt x="778" y="969"/>
                  </a:lnTo>
                  <a:lnTo>
                    <a:pt x="792" y="971"/>
                  </a:lnTo>
                  <a:lnTo>
                    <a:pt x="805" y="974"/>
                  </a:lnTo>
                  <a:lnTo>
                    <a:pt x="815" y="976"/>
                  </a:lnTo>
                  <a:lnTo>
                    <a:pt x="819" y="977"/>
                  </a:lnTo>
                  <a:lnTo>
                    <a:pt x="823" y="978"/>
                  </a:lnTo>
                  <a:lnTo>
                    <a:pt x="830" y="981"/>
                  </a:lnTo>
                  <a:lnTo>
                    <a:pt x="835" y="984"/>
                  </a:lnTo>
                  <a:lnTo>
                    <a:pt x="839" y="987"/>
                  </a:lnTo>
                  <a:lnTo>
                    <a:pt x="841" y="988"/>
                  </a:lnTo>
                  <a:lnTo>
                    <a:pt x="843" y="990"/>
                  </a:lnTo>
                  <a:lnTo>
                    <a:pt x="844" y="991"/>
                  </a:lnTo>
                  <a:lnTo>
                    <a:pt x="845" y="992"/>
                  </a:lnTo>
                  <a:lnTo>
                    <a:pt x="846" y="993"/>
                  </a:lnTo>
                  <a:lnTo>
                    <a:pt x="847" y="994"/>
                  </a:lnTo>
                  <a:lnTo>
                    <a:pt x="847" y="995"/>
                  </a:lnTo>
                  <a:lnTo>
                    <a:pt x="848" y="996"/>
                  </a:lnTo>
                  <a:lnTo>
                    <a:pt x="848" y="997"/>
                  </a:lnTo>
                  <a:lnTo>
                    <a:pt x="848" y="998"/>
                  </a:lnTo>
                  <a:lnTo>
                    <a:pt x="848" y="999"/>
                  </a:lnTo>
                  <a:lnTo>
                    <a:pt x="849" y="999"/>
                  </a:lnTo>
                  <a:lnTo>
                    <a:pt x="849" y="1000"/>
                  </a:lnTo>
                  <a:lnTo>
                    <a:pt x="850" y="1000"/>
                  </a:lnTo>
                  <a:lnTo>
                    <a:pt x="851" y="1000"/>
                  </a:lnTo>
                  <a:lnTo>
                    <a:pt x="852" y="1001"/>
                  </a:lnTo>
                  <a:lnTo>
                    <a:pt x="853" y="1002"/>
                  </a:lnTo>
                  <a:lnTo>
                    <a:pt x="855" y="1003"/>
                  </a:lnTo>
                  <a:lnTo>
                    <a:pt x="857" y="1004"/>
                  </a:lnTo>
                  <a:lnTo>
                    <a:pt x="859" y="1005"/>
                  </a:lnTo>
                  <a:lnTo>
                    <a:pt x="861" y="1006"/>
                  </a:lnTo>
                  <a:lnTo>
                    <a:pt x="862" y="1006"/>
                  </a:lnTo>
                  <a:lnTo>
                    <a:pt x="863" y="1006"/>
                  </a:lnTo>
                  <a:lnTo>
                    <a:pt x="864" y="1006"/>
                  </a:lnTo>
                  <a:lnTo>
                    <a:pt x="865" y="1006"/>
                  </a:lnTo>
                  <a:lnTo>
                    <a:pt x="866" y="1006"/>
                  </a:lnTo>
                  <a:lnTo>
                    <a:pt x="867" y="1006"/>
                  </a:lnTo>
                  <a:lnTo>
                    <a:pt x="868" y="1006"/>
                  </a:lnTo>
                  <a:lnTo>
                    <a:pt x="869" y="1006"/>
                  </a:lnTo>
                  <a:lnTo>
                    <a:pt x="870" y="1005"/>
                  </a:lnTo>
                  <a:lnTo>
                    <a:pt x="871" y="1005"/>
                  </a:lnTo>
                  <a:lnTo>
                    <a:pt x="872" y="1004"/>
                  </a:lnTo>
                  <a:lnTo>
                    <a:pt x="873" y="1004"/>
                  </a:lnTo>
                  <a:lnTo>
                    <a:pt x="874" y="1003"/>
                  </a:lnTo>
                  <a:lnTo>
                    <a:pt x="875" y="1003"/>
                  </a:lnTo>
                  <a:lnTo>
                    <a:pt x="876" y="1002"/>
                  </a:lnTo>
                  <a:lnTo>
                    <a:pt x="877" y="1001"/>
                  </a:lnTo>
                  <a:lnTo>
                    <a:pt x="878" y="1000"/>
                  </a:lnTo>
                  <a:lnTo>
                    <a:pt x="878" y="999"/>
                  </a:lnTo>
                  <a:lnTo>
                    <a:pt x="879" y="998"/>
                  </a:lnTo>
                  <a:lnTo>
                    <a:pt x="880" y="997"/>
                  </a:lnTo>
                  <a:lnTo>
                    <a:pt x="881" y="996"/>
                  </a:lnTo>
                  <a:lnTo>
                    <a:pt x="882" y="994"/>
                  </a:lnTo>
                  <a:lnTo>
                    <a:pt x="883" y="992"/>
                  </a:lnTo>
                  <a:lnTo>
                    <a:pt x="884" y="990"/>
                  </a:lnTo>
                  <a:lnTo>
                    <a:pt x="884" y="988"/>
                  </a:lnTo>
                  <a:lnTo>
                    <a:pt x="885" y="986"/>
                  </a:lnTo>
                  <a:lnTo>
                    <a:pt x="885" y="984"/>
                  </a:lnTo>
                  <a:lnTo>
                    <a:pt x="885" y="982"/>
                  </a:lnTo>
                  <a:lnTo>
                    <a:pt x="885" y="980"/>
                  </a:lnTo>
                  <a:lnTo>
                    <a:pt x="885" y="978"/>
                  </a:lnTo>
                  <a:lnTo>
                    <a:pt x="884" y="974"/>
                  </a:lnTo>
                  <a:lnTo>
                    <a:pt x="883" y="970"/>
                  </a:lnTo>
                  <a:lnTo>
                    <a:pt x="882" y="966"/>
                  </a:lnTo>
                  <a:lnTo>
                    <a:pt x="881" y="963"/>
                  </a:lnTo>
                  <a:lnTo>
                    <a:pt x="881" y="961"/>
                  </a:lnTo>
                  <a:lnTo>
                    <a:pt x="880" y="958"/>
                  </a:lnTo>
                  <a:lnTo>
                    <a:pt x="880" y="956"/>
                  </a:lnTo>
                  <a:lnTo>
                    <a:pt x="880" y="953"/>
                  </a:lnTo>
                  <a:lnTo>
                    <a:pt x="881" y="951"/>
                  </a:lnTo>
                  <a:lnTo>
                    <a:pt x="881" y="949"/>
                  </a:lnTo>
                  <a:lnTo>
                    <a:pt x="881" y="948"/>
                  </a:lnTo>
                  <a:lnTo>
                    <a:pt x="882" y="947"/>
                  </a:lnTo>
                  <a:lnTo>
                    <a:pt x="883" y="946"/>
                  </a:lnTo>
                  <a:lnTo>
                    <a:pt x="884" y="945"/>
                  </a:lnTo>
                  <a:lnTo>
                    <a:pt x="886" y="943"/>
                  </a:lnTo>
                  <a:lnTo>
                    <a:pt x="890" y="941"/>
                  </a:lnTo>
                  <a:lnTo>
                    <a:pt x="893" y="940"/>
                  </a:lnTo>
                  <a:lnTo>
                    <a:pt x="898" y="938"/>
                  </a:lnTo>
                  <a:lnTo>
                    <a:pt x="902" y="937"/>
                  </a:lnTo>
                  <a:lnTo>
                    <a:pt x="907" y="936"/>
                  </a:lnTo>
                  <a:lnTo>
                    <a:pt x="913" y="936"/>
                  </a:lnTo>
                  <a:lnTo>
                    <a:pt x="918" y="936"/>
                  </a:lnTo>
                  <a:lnTo>
                    <a:pt x="924" y="936"/>
                  </a:lnTo>
                  <a:lnTo>
                    <a:pt x="931" y="936"/>
                  </a:lnTo>
                  <a:lnTo>
                    <a:pt x="937" y="937"/>
                  </a:lnTo>
                  <a:lnTo>
                    <a:pt x="944" y="938"/>
                  </a:lnTo>
                  <a:lnTo>
                    <a:pt x="950" y="940"/>
                  </a:lnTo>
                  <a:lnTo>
                    <a:pt x="957" y="942"/>
                  </a:lnTo>
                  <a:lnTo>
                    <a:pt x="964" y="944"/>
                  </a:lnTo>
                  <a:lnTo>
                    <a:pt x="969" y="946"/>
                  </a:lnTo>
                  <a:lnTo>
                    <a:pt x="973" y="949"/>
                  </a:lnTo>
                  <a:lnTo>
                    <a:pt x="978" y="951"/>
                  </a:lnTo>
                  <a:lnTo>
                    <a:pt x="982" y="954"/>
                  </a:lnTo>
                  <a:lnTo>
                    <a:pt x="985" y="958"/>
                  </a:lnTo>
                  <a:lnTo>
                    <a:pt x="989" y="961"/>
                  </a:lnTo>
                  <a:lnTo>
                    <a:pt x="992" y="965"/>
                  </a:lnTo>
                  <a:lnTo>
                    <a:pt x="995" y="969"/>
                  </a:lnTo>
                  <a:lnTo>
                    <a:pt x="1014" y="988"/>
                  </a:lnTo>
                  <a:lnTo>
                    <a:pt x="1020" y="993"/>
                  </a:lnTo>
                  <a:lnTo>
                    <a:pt x="1026" y="997"/>
                  </a:lnTo>
                  <a:lnTo>
                    <a:pt x="1034" y="1002"/>
                  </a:lnTo>
                  <a:lnTo>
                    <a:pt x="1043" y="1006"/>
                  </a:lnTo>
                  <a:lnTo>
                    <a:pt x="1052" y="1010"/>
                  </a:lnTo>
                  <a:lnTo>
                    <a:pt x="1062" y="1012"/>
                  </a:lnTo>
                  <a:lnTo>
                    <a:pt x="1072" y="1015"/>
                  </a:lnTo>
                  <a:lnTo>
                    <a:pt x="1081" y="1016"/>
                  </a:lnTo>
                  <a:lnTo>
                    <a:pt x="1100" y="1018"/>
                  </a:lnTo>
                  <a:lnTo>
                    <a:pt x="1118" y="1018"/>
                  </a:lnTo>
                  <a:lnTo>
                    <a:pt x="1135" y="1017"/>
                  </a:lnTo>
                  <a:lnTo>
                    <a:pt x="1150" y="1016"/>
                  </a:lnTo>
                  <a:lnTo>
                    <a:pt x="1164" y="1013"/>
                  </a:lnTo>
                  <a:lnTo>
                    <a:pt x="1176" y="1011"/>
                  </a:lnTo>
                  <a:lnTo>
                    <a:pt x="1182" y="1010"/>
                  </a:lnTo>
                  <a:lnTo>
                    <a:pt x="1189" y="1008"/>
                  </a:lnTo>
                  <a:lnTo>
                    <a:pt x="1194" y="1005"/>
                  </a:lnTo>
                  <a:lnTo>
                    <a:pt x="1199" y="1003"/>
                  </a:lnTo>
                  <a:lnTo>
                    <a:pt x="1204" y="999"/>
                  </a:lnTo>
                  <a:lnTo>
                    <a:pt x="1208" y="996"/>
                  </a:lnTo>
                  <a:lnTo>
                    <a:pt x="1212" y="992"/>
                  </a:lnTo>
                  <a:lnTo>
                    <a:pt x="1215" y="988"/>
                  </a:lnTo>
                  <a:lnTo>
                    <a:pt x="1218" y="985"/>
                  </a:lnTo>
                  <a:lnTo>
                    <a:pt x="1220" y="981"/>
                  </a:lnTo>
                  <a:lnTo>
                    <a:pt x="1224" y="975"/>
                  </a:lnTo>
                  <a:lnTo>
                    <a:pt x="1226" y="971"/>
                  </a:lnTo>
                  <a:lnTo>
                    <a:pt x="1227" y="969"/>
                  </a:lnTo>
                  <a:lnTo>
                    <a:pt x="1227" y="968"/>
                  </a:lnTo>
                  <a:lnTo>
                    <a:pt x="1229" y="963"/>
                  </a:lnTo>
                  <a:lnTo>
                    <a:pt x="1232" y="957"/>
                  </a:lnTo>
                  <a:lnTo>
                    <a:pt x="1234" y="949"/>
                  </a:lnTo>
                  <a:lnTo>
                    <a:pt x="1235" y="944"/>
                  </a:lnTo>
                  <a:lnTo>
                    <a:pt x="1235" y="939"/>
                  </a:lnTo>
                  <a:lnTo>
                    <a:pt x="1236" y="934"/>
                  </a:lnTo>
                  <a:lnTo>
                    <a:pt x="1236" y="929"/>
                  </a:lnTo>
                  <a:lnTo>
                    <a:pt x="1236" y="923"/>
                  </a:lnTo>
                  <a:lnTo>
                    <a:pt x="1235" y="918"/>
                  </a:lnTo>
                  <a:lnTo>
                    <a:pt x="1234" y="912"/>
                  </a:lnTo>
                  <a:lnTo>
                    <a:pt x="1232" y="907"/>
                  </a:lnTo>
                  <a:lnTo>
                    <a:pt x="1232" y="904"/>
                  </a:lnTo>
                  <a:lnTo>
                    <a:pt x="1232" y="901"/>
                  </a:lnTo>
                  <a:lnTo>
                    <a:pt x="1231" y="901"/>
                  </a:lnTo>
                  <a:lnTo>
                    <a:pt x="1231" y="900"/>
                  </a:lnTo>
                  <a:lnTo>
                    <a:pt x="1230" y="900"/>
                  </a:lnTo>
                  <a:lnTo>
                    <a:pt x="1230" y="899"/>
                  </a:lnTo>
                  <a:lnTo>
                    <a:pt x="1229" y="899"/>
                  </a:lnTo>
                  <a:lnTo>
                    <a:pt x="1229" y="898"/>
                  </a:lnTo>
                  <a:lnTo>
                    <a:pt x="1229" y="897"/>
                  </a:lnTo>
                  <a:lnTo>
                    <a:pt x="1229" y="896"/>
                  </a:lnTo>
                  <a:lnTo>
                    <a:pt x="1226" y="892"/>
                  </a:lnTo>
                  <a:lnTo>
                    <a:pt x="1223" y="887"/>
                  </a:lnTo>
                  <a:lnTo>
                    <a:pt x="1220" y="884"/>
                  </a:lnTo>
                  <a:lnTo>
                    <a:pt x="1218" y="880"/>
                  </a:lnTo>
                  <a:lnTo>
                    <a:pt x="1215" y="877"/>
                  </a:lnTo>
                  <a:lnTo>
                    <a:pt x="1212" y="875"/>
                  </a:lnTo>
                  <a:lnTo>
                    <a:pt x="1209" y="873"/>
                  </a:lnTo>
                  <a:lnTo>
                    <a:pt x="1206" y="871"/>
                  </a:lnTo>
                  <a:lnTo>
                    <a:pt x="1204" y="869"/>
                  </a:lnTo>
                  <a:lnTo>
                    <a:pt x="1201" y="868"/>
                  </a:lnTo>
                  <a:lnTo>
                    <a:pt x="1199" y="867"/>
                  </a:lnTo>
                  <a:lnTo>
                    <a:pt x="1196" y="866"/>
                  </a:lnTo>
                  <a:lnTo>
                    <a:pt x="1194" y="866"/>
                  </a:lnTo>
                  <a:lnTo>
                    <a:pt x="1193" y="865"/>
                  </a:lnTo>
                  <a:lnTo>
                    <a:pt x="1191" y="865"/>
                  </a:lnTo>
                  <a:lnTo>
                    <a:pt x="1190" y="865"/>
                  </a:lnTo>
                  <a:lnTo>
                    <a:pt x="1187" y="865"/>
                  </a:lnTo>
                  <a:lnTo>
                    <a:pt x="1137" y="866"/>
                  </a:lnTo>
                  <a:lnTo>
                    <a:pt x="1095" y="865"/>
                  </a:lnTo>
                  <a:lnTo>
                    <a:pt x="1075" y="864"/>
                  </a:lnTo>
                  <a:lnTo>
                    <a:pt x="1057" y="862"/>
                  </a:lnTo>
                  <a:lnTo>
                    <a:pt x="1050" y="861"/>
                  </a:lnTo>
                  <a:lnTo>
                    <a:pt x="1045" y="859"/>
                  </a:lnTo>
                  <a:lnTo>
                    <a:pt x="1040" y="856"/>
                  </a:lnTo>
                  <a:lnTo>
                    <a:pt x="1035" y="853"/>
                  </a:lnTo>
                  <a:lnTo>
                    <a:pt x="1032" y="849"/>
                  </a:lnTo>
                  <a:lnTo>
                    <a:pt x="1029" y="845"/>
                  </a:lnTo>
                  <a:lnTo>
                    <a:pt x="1026" y="841"/>
                  </a:lnTo>
                  <a:lnTo>
                    <a:pt x="1024" y="837"/>
                  </a:lnTo>
                  <a:lnTo>
                    <a:pt x="1022" y="834"/>
                  </a:lnTo>
                  <a:lnTo>
                    <a:pt x="1021" y="830"/>
                  </a:lnTo>
                  <a:lnTo>
                    <a:pt x="1020" y="826"/>
                  </a:lnTo>
                  <a:lnTo>
                    <a:pt x="1019" y="823"/>
                  </a:lnTo>
                  <a:lnTo>
                    <a:pt x="1018" y="819"/>
                  </a:lnTo>
                  <a:lnTo>
                    <a:pt x="1018" y="817"/>
                  </a:lnTo>
                  <a:lnTo>
                    <a:pt x="1012" y="752"/>
                  </a:lnTo>
                  <a:lnTo>
                    <a:pt x="1012" y="751"/>
                  </a:lnTo>
                  <a:lnTo>
                    <a:pt x="1012" y="750"/>
                  </a:lnTo>
                  <a:lnTo>
                    <a:pt x="1011" y="750"/>
                  </a:lnTo>
                  <a:lnTo>
                    <a:pt x="1011" y="748"/>
                  </a:lnTo>
                  <a:lnTo>
                    <a:pt x="1010" y="747"/>
                  </a:lnTo>
                  <a:lnTo>
                    <a:pt x="1009" y="745"/>
                  </a:lnTo>
                  <a:lnTo>
                    <a:pt x="1009" y="744"/>
                  </a:lnTo>
                  <a:lnTo>
                    <a:pt x="1008" y="742"/>
                  </a:lnTo>
                  <a:lnTo>
                    <a:pt x="1007" y="742"/>
                  </a:lnTo>
                  <a:lnTo>
                    <a:pt x="1007" y="741"/>
                  </a:lnTo>
                  <a:lnTo>
                    <a:pt x="1006" y="741"/>
                  </a:lnTo>
                  <a:lnTo>
                    <a:pt x="1006" y="740"/>
                  </a:lnTo>
                  <a:lnTo>
                    <a:pt x="1005" y="740"/>
                  </a:lnTo>
                  <a:lnTo>
                    <a:pt x="1004" y="739"/>
                  </a:lnTo>
                  <a:lnTo>
                    <a:pt x="1003" y="739"/>
                  </a:lnTo>
                  <a:lnTo>
                    <a:pt x="1002" y="739"/>
                  </a:lnTo>
                  <a:lnTo>
                    <a:pt x="1001" y="738"/>
                  </a:lnTo>
                  <a:lnTo>
                    <a:pt x="999" y="738"/>
                  </a:lnTo>
                  <a:lnTo>
                    <a:pt x="997" y="738"/>
                  </a:lnTo>
                  <a:lnTo>
                    <a:pt x="995" y="738"/>
                  </a:lnTo>
                  <a:lnTo>
                    <a:pt x="989" y="740"/>
                  </a:lnTo>
                  <a:lnTo>
                    <a:pt x="983" y="741"/>
                  </a:lnTo>
                  <a:lnTo>
                    <a:pt x="980" y="742"/>
                  </a:lnTo>
                  <a:lnTo>
                    <a:pt x="977" y="744"/>
                  </a:lnTo>
                  <a:lnTo>
                    <a:pt x="975" y="745"/>
                  </a:lnTo>
                  <a:lnTo>
                    <a:pt x="972" y="747"/>
                  </a:lnTo>
                  <a:lnTo>
                    <a:pt x="970" y="748"/>
                  </a:lnTo>
                  <a:lnTo>
                    <a:pt x="968" y="750"/>
                  </a:lnTo>
                  <a:lnTo>
                    <a:pt x="966" y="752"/>
                  </a:lnTo>
                  <a:lnTo>
                    <a:pt x="964" y="754"/>
                  </a:lnTo>
                  <a:lnTo>
                    <a:pt x="962" y="756"/>
                  </a:lnTo>
                  <a:lnTo>
                    <a:pt x="961" y="758"/>
                  </a:lnTo>
                  <a:lnTo>
                    <a:pt x="960" y="761"/>
                  </a:lnTo>
                  <a:lnTo>
                    <a:pt x="959" y="763"/>
                  </a:lnTo>
                  <a:lnTo>
                    <a:pt x="958" y="765"/>
                  </a:lnTo>
                  <a:lnTo>
                    <a:pt x="957" y="767"/>
                  </a:lnTo>
                  <a:lnTo>
                    <a:pt x="955" y="772"/>
                  </a:lnTo>
                  <a:lnTo>
                    <a:pt x="954" y="777"/>
                  </a:lnTo>
                  <a:lnTo>
                    <a:pt x="953" y="782"/>
                  </a:lnTo>
                  <a:lnTo>
                    <a:pt x="950" y="805"/>
                  </a:lnTo>
                  <a:lnTo>
                    <a:pt x="947" y="826"/>
                  </a:lnTo>
                  <a:lnTo>
                    <a:pt x="946" y="834"/>
                  </a:lnTo>
                  <a:lnTo>
                    <a:pt x="944" y="841"/>
                  </a:lnTo>
                  <a:lnTo>
                    <a:pt x="943" y="844"/>
                  </a:lnTo>
                  <a:lnTo>
                    <a:pt x="942" y="846"/>
                  </a:lnTo>
                  <a:lnTo>
                    <a:pt x="941" y="848"/>
                  </a:lnTo>
                  <a:lnTo>
                    <a:pt x="940" y="850"/>
                  </a:lnTo>
                  <a:lnTo>
                    <a:pt x="939" y="851"/>
                  </a:lnTo>
                  <a:lnTo>
                    <a:pt x="938" y="851"/>
                  </a:lnTo>
                  <a:lnTo>
                    <a:pt x="937" y="852"/>
                  </a:lnTo>
                  <a:lnTo>
                    <a:pt x="936" y="853"/>
                  </a:lnTo>
                  <a:lnTo>
                    <a:pt x="935" y="853"/>
                  </a:lnTo>
                  <a:lnTo>
                    <a:pt x="934" y="853"/>
                  </a:lnTo>
                  <a:lnTo>
                    <a:pt x="933" y="853"/>
                  </a:lnTo>
                  <a:lnTo>
                    <a:pt x="930" y="853"/>
                  </a:lnTo>
                  <a:lnTo>
                    <a:pt x="926" y="852"/>
                  </a:lnTo>
                  <a:lnTo>
                    <a:pt x="923" y="851"/>
                  </a:lnTo>
                  <a:lnTo>
                    <a:pt x="919" y="849"/>
                  </a:lnTo>
                  <a:lnTo>
                    <a:pt x="916" y="847"/>
                  </a:lnTo>
                  <a:lnTo>
                    <a:pt x="912" y="844"/>
                  </a:lnTo>
                  <a:lnTo>
                    <a:pt x="909" y="840"/>
                  </a:lnTo>
                  <a:lnTo>
                    <a:pt x="905" y="837"/>
                  </a:lnTo>
                  <a:lnTo>
                    <a:pt x="898" y="827"/>
                  </a:lnTo>
                  <a:lnTo>
                    <a:pt x="890" y="816"/>
                  </a:lnTo>
                  <a:lnTo>
                    <a:pt x="882" y="802"/>
                  </a:lnTo>
                  <a:lnTo>
                    <a:pt x="874" y="786"/>
                  </a:lnTo>
                  <a:lnTo>
                    <a:pt x="873" y="783"/>
                  </a:lnTo>
                  <a:lnTo>
                    <a:pt x="872" y="780"/>
                  </a:lnTo>
                  <a:lnTo>
                    <a:pt x="872" y="776"/>
                  </a:lnTo>
                  <a:lnTo>
                    <a:pt x="872" y="773"/>
                  </a:lnTo>
                  <a:lnTo>
                    <a:pt x="872" y="770"/>
                  </a:lnTo>
                  <a:lnTo>
                    <a:pt x="872" y="767"/>
                  </a:lnTo>
                  <a:lnTo>
                    <a:pt x="873" y="764"/>
                  </a:lnTo>
                  <a:lnTo>
                    <a:pt x="874" y="760"/>
                  </a:lnTo>
                  <a:lnTo>
                    <a:pt x="875" y="756"/>
                  </a:lnTo>
                  <a:lnTo>
                    <a:pt x="876" y="751"/>
                  </a:lnTo>
                  <a:lnTo>
                    <a:pt x="877" y="747"/>
                  </a:lnTo>
                  <a:lnTo>
                    <a:pt x="877" y="742"/>
                  </a:lnTo>
                  <a:lnTo>
                    <a:pt x="877" y="737"/>
                  </a:lnTo>
                  <a:lnTo>
                    <a:pt x="877" y="734"/>
                  </a:lnTo>
                  <a:lnTo>
                    <a:pt x="877" y="732"/>
                  </a:lnTo>
                  <a:lnTo>
                    <a:pt x="876" y="729"/>
                  </a:lnTo>
                  <a:lnTo>
                    <a:pt x="876" y="726"/>
                  </a:lnTo>
                  <a:lnTo>
                    <a:pt x="875" y="724"/>
                  </a:lnTo>
                  <a:lnTo>
                    <a:pt x="874" y="721"/>
                  </a:lnTo>
                  <a:lnTo>
                    <a:pt x="874" y="720"/>
                  </a:lnTo>
                  <a:lnTo>
                    <a:pt x="873" y="720"/>
                  </a:lnTo>
                  <a:lnTo>
                    <a:pt x="873" y="719"/>
                  </a:lnTo>
                  <a:lnTo>
                    <a:pt x="872" y="718"/>
                  </a:lnTo>
                  <a:lnTo>
                    <a:pt x="871" y="718"/>
                  </a:lnTo>
                  <a:lnTo>
                    <a:pt x="871" y="717"/>
                  </a:lnTo>
                  <a:lnTo>
                    <a:pt x="870" y="717"/>
                  </a:lnTo>
                  <a:lnTo>
                    <a:pt x="870" y="716"/>
                  </a:lnTo>
                  <a:lnTo>
                    <a:pt x="869" y="715"/>
                  </a:lnTo>
                  <a:lnTo>
                    <a:pt x="867" y="714"/>
                  </a:lnTo>
                  <a:lnTo>
                    <a:pt x="866" y="713"/>
                  </a:lnTo>
                  <a:lnTo>
                    <a:pt x="865" y="713"/>
                  </a:lnTo>
                  <a:lnTo>
                    <a:pt x="865" y="712"/>
                  </a:lnTo>
                  <a:lnTo>
                    <a:pt x="865" y="711"/>
                  </a:lnTo>
                  <a:lnTo>
                    <a:pt x="864" y="711"/>
                  </a:lnTo>
                  <a:lnTo>
                    <a:pt x="864" y="710"/>
                  </a:lnTo>
                  <a:lnTo>
                    <a:pt x="863" y="710"/>
                  </a:lnTo>
                  <a:lnTo>
                    <a:pt x="863" y="709"/>
                  </a:lnTo>
                  <a:lnTo>
                    <a:pt x="863" y="708"/>
                  </a:lnTo>
                  <a:lnTo>
                    <a:pt x="863" y="707"/>
                  </a:lnTo>
                  <a:lnTo>
                    <a:pt x="857" y="701"/>
                  </a:lnTo>
                  <a:lnTo>
                    <a:pt x="850" y="695"/>
                  </a:lnTo>
                  <a:lnTo>
                    <a:pt x="836" y="683"/>
                  </a:lnTo>
                  <a:lnTo>
                    <a:pt x="812" y="664"/>
                  </a:lnTo>
                  <a:lnTo>
                    <a:pt x="792" y="642"/>
                  </a:lnTo>
                  <a:lnTo>
                    <a:pt x="791" y="642"/>
                  </a:lnTo>
                  <a:lnTo>
                    <a:pt x="791" y="641"/>
                  </a:lnTo>
                  <a:lnTo>
                    <a:pt x="790" y="641"/>
                  </a:lnTo>
                  <a:lnTo>
                    <a:pt x="789" y="640"/>
                  </a:lnTo>
                  <a:lnTo>
                    <a:pt x="788" y="640"/>
                  </a:lnTo>
                  <a:lnTo>
                    <a:pt x="787" y="639"/>
                  </a:lnTo>
                  <a:lnTo>
                    <a:pt x="786" y="639"/>
                  </a:lnTo>
                  <a:lnTo>
                    <a:pt x="784" y="638"/>
                  </a:lnTo>
                  <a:lnTo>
                    <a:pt x="781" y="636"/>
                  </a:lnTo>
                  <a:lnTo>
                    <a:pt x="773" y="633"/>
                  </a:lnTo>
                  <a:lnTo>
                    <a:pt x="764" y="630"/>
                  </a:lnTo>
                  <a:lnTo>
                    <a:pt x="758" y="629"/>
                  </a:lnTo>
                  <a:lnTo>
                    <a:pt x="753" y="628"/>
                  </a:lnTo>
                  <a:lnTo>
                    <a:pt x="747" y="627"/>
                  </a:lnTo>
                  <a:lnTo>
                    <a:pt x="741" y="627"/>
                  </a:lnTo>
                  <a:lnTo>
                    <a:pt x="736" y="627"/>
                  </a:lnTo>
                  <a:lnTo>
                    <a:pt x="730" y="628"/>
                  </a:lnTo>
                  <a:lnTo>
                    <a:pt x="725" y="629"/>
                  </a:lnTo>
                  <a:lnTo>
                    <a:pt x="723" y="630"/>
                  </a:lnTo>
                  <a:lnTo>
                    <a:pt x="720" y="632"/>
                  </a:lnTo>
                  <a:lnTo>
                    <a:pt x="718" y="633"/>
                  </a:lnTo>
                  <a:lnTo>
                    <a:pt x="716" y="635"/>
                  </a:lnTo>
                  <a:lnTo>
                    <a:pt x="714" y="637"/>
                  </a:lnTo>
                  <a:lnTo>
                    <a:pt x="713" y="639"/>
                  </a:lnTo>
                  <a:lnTo>
                    <a:pt x="709" y="645"/>
                  </a:lnTo>
                  <a:lnTo>
                    <a:pt x="706" y="651"/>
                  </a:lnTo>
                  <a:lnTo>
                    <a:pt x="705" y="656"/>
                  </a:lnTo>
                  <a:lnTo>
                    <a:pt x="704" y="661"/>
                  </a:lnTo>
                  <a:lnTo>
                    <a:pt x="704" y="666"/>
                  </a:lnTo>
                  <a:lnTo>
                    <a:pt x="705" y="671"/>
                  </a:lnTo>
                  <a:lnTo>
                    <a:pt x="707" y="676"/>
                  </a:lnTo>
                  <a:lnTo>
                    <a:pt x="709" y="681"/>
                  </a:lnTo>
                  <a:lnTo>
                    <a:pt x="711" y="685"/>
                  </a:lnTo>
                  <a:lnTo>
                    <a:pt x="714" y="689"/>
                  </a:lnTo>
                  <a:lnTo>
                    <a:pt x="721" y="697"/>
                  </a:lnTo>
                  <a:lnTo>
                    <a:pt x="733" y="710"/>
                  </a:lnTo>
                  <a:lnTo>
                    <a:pt x="741" y="717"/>
                  </a:lnTo>
                  <a:lnTo>
                    <a:pt x="752" y="724"/>
                  </a:lnTo>
                  <a:lnTo>
                    <a:pt x="776" y="738"/>
                  </a:lnTo>
                  <a:lnTo>
                    <a:pt x="800" y="751"/>
                  </a:lnTo>
                  <a:lnTo>
                    <a:pt x="817" y="760"/>
                  </a:lnTo>
                  <a:lnTo>
                    <a:pt x="820" y="760"/>
                  </a:lnTo>
                  <a:lnTo>
                    <a:pt x="821" y="760"/>
                  </a:lnTo>
                  <a:lnTo>
                    <a:pt x="822" y="761"/>
                  </a:lnTo>
                  <a:lnTo>
                    <a:pt x="823" y="761"/>
                  </a:lnTo>
                  <a:lnTo>
                    <a:pt x="824" y="761"/>
                  </a:lnTo>
                  <a:lnTo>
                    <a:pt x="825" y="762"/>
                  </a:lnTo>
                  <a:lnTo>
                    <a:pt x="826" y="762"/>
                  </a:lnTo>
                  <a:lnTo>
                    <a:pt x="827" y="763"/>
                  </a:lnTo>
                  <a:lnTo>
                    <a:pt x="827" y="764"/>
                  </a:lnTo>
                  <a:lnTo>
                    <a:pt x="828" y="765"/>
                  </a:lnTo>
                  <a:lnTo>
                    <a:pt x="829" y="766"/>
                  </a:lnTo>
                  <a:lnTo>
                    <a:pt x="829" y="767"/>
                  </a:lnTo>
                  <a:lnTo>
                    <a:pt x="829" y="769"/>
                  </a:lnTo>
                  <a:lnTo>
                    <a:pt x="829" y="770"/>
                  </a:lnTo>
                  <a:lnTo>
                    <a:pt x="829" y="772"/>
                  </a:lnTo>
                  <a:lnTo>
                    <a:pt x="829" y="774"/>
                  </a:lnTo>
                  <a:lnTo>
                    <a:pt x="828" y="774"/>
                  </a:lnTo>
                  <a:lnTo>
                    <a:pt x="827" y="773"/>
                  </a:lnTo>
                  <a:lnTo>
                    <a:pt x="826" y="773"/>
                  </a:lnTo>
                  <a:lnTo>
                    <a:pt x="825" y="773"/>
                  </a:lnTo>
                  <a:lnTo>
                    <a:pt x="824" y="773"/>
                  </a:lnTo>
                  <a:lnTo>
                    <a:pt x="824" y="774"/>
                  </a:lnTo>
                  <a:lnTo>
                    <a:pt x="823" y="774"/>
                  </a:lnTo>
                  <a:lnTo>
                    <a:pt x="822" y="774"/>
                  </a:lnTo>
                  <a:lnTo>
                    <a:pt x="821" y="774"/>
                  </a:lnTo>
                  <a:lnTo>
                    <a:pt x="820" y="775"/>
                  </a:lnTo>
                  <a:lnTo>
                    <a:pt x="819" y="775"/>
                  </a:lnTo>
                  <a:lnTo>
                    <a:pt x="819" y="776"/>
                  </a:lnTo>
                  <a:lnTo>
                    <a:pt x="818" y="776"/>
                  </a:lnTo>
                  <a:lnTo>
                    <a:pt x="817" y="777"/>
                  </a:lnTo>
                  <a:lnTo>
                    <a:pt x="815" y="779"/>
                  </a:lnTo>
                  <a:lnTo>
                    <a:pt x="814" y="781"/>
                  </a:lnTo>
                  <a:lnTo>
                    <a:pt x="814" y="782"/>
                  </a:lnTo>
                  <a:lnTo>
                    <a:pt x="813" y="783"/>
                  </a:lnTo>
                  <a:lnTo>
                    <a:pt x="813" y="784"/>
                  </a:lnTo>
                  <a:lnTo>
                    <a:pt x="812" y="785"/>
                  </a:lnTo>
                  <a:lnTo>
                    <a:pt x="812" y="786"/>
                  </a:lnTo>
                  <a:lnTo>
                    <a:pt x="812" y="787"/>
                  </a:lnTo>
                  <a:lnTo>
                    <a:pt x="812" y="788"/>
                  </a:lnTo>
                  <a:lnTo>
                    <a:pt x="812" y="789"/>
                  </a:lnTo>
                  <a:lnTo>
                    <a:pt x="812" y="793"/>
                  </a:lnTo>
                  <a:lnTo>
                    <a:pt x="812" y="795"/>
                  </a:lnTo>
                  <a:lnTo>
                    <a:pt x="812" y="797"/>
                  </a:lnTo>
                  <a:lnTo>
                    <a:pt x="813" y="799"/>
                  </a:lnTo>
                  <a:lnTo>
                    <a:pt x="813" y="801"/>
                  </a:lnTo>
                  <a:lnTo>
                    <a:pt x="813" y="802"/>
                  </a:lnTo>
                  <a:lnTo>
                    <a:pt x="814" y="803"/>
                  </a:lnTo>
                  <a:lnTo>
                    <a:pt x="814" y="804"/>
                  </a:lnTo>
                  <a:lnTo>
                    <a:pt x="815" y="805"/>
                  </a:lnTo>
                  <a:lnTo>
                    <a:pt x="815" y="810"/>
                  </a:lnTo>
                  <a:lnTo>
                    <a:pt x="816" y="813"/>
                  </a:lnTo>
                  <a:lnTo>
                    <a:pt x="816" y="817"/>
                  </a:lnTo>
                  <a:lnTo>
                    <a:pt x="816" y="820"/>
                  </a:lnTo>
                  <a:lnTo>
                    <a:pt x="816" y="822"/>
                  </a:lnTo>
                  <a:lnTo>
                    <a:pt x="815" y="823"/>
                  </a:lnTo>
                  <a:lnTo>
                    <a:pt x="815" y="825"/>
                  </a:lnTo>
                  <a:lnTo>
                    <a:pt x="815" y="826"/>
                  </a:lnTo>
                  <a:lnTo>
                    <a:pt x="814" y="828"/>
                  </a:lnTo>
                  <a:lnTo>
                    <a:pt x="813" y="829"/>
                  </a:lnTo>
                  <a:lnTo>
                    <a:pt x="813" y="830"/>
                  </a:lnTo>
                  <a:lnTo>
                    <a:pt x="812" y="831"/>
                  </a:lnTo>
                  <a:lnTo>
                    <a:pt x="810" y="833"/>
                  </a:lnTo>
                  <a:lnTo>
                    <a:pt x="808" y="834"/>
                  </a:lnTo>
                  <a:lnTo>
                    <a:pt x="806" y="835"/>
                  </a:lnTo>
                  <a:lnTo>
                    <a:pt x="803" y="837"/>
                  </a:lnTo>
                  <a:lnTo>
                    <a:pt x="798" y="839"/>
                  </a:lnTo>
                  <a:lnTo>
                    <a:pt x="793" y="841"/>
                  </a:lnTo>
                  <a:lnTo>
                    <a:pt x="787" y="843"/>
                  </a:lnTo>
                  <a:lnTo>
                    <a:pt x="782" y="844"/>
                  </a:lnTo>
                  <a:lnTo>
                    <a:pt x="777" y="845"/>
                  </a:lnTo>
                  <a:lnTo>
                    <a:pt x="774" y="845"/>
                  </a:lnTo>
                  <a:lnTo>
                    <a:pt x="772" y="845"/>
                  </a:lnTo>
                  <a:lnTo>
                    <a:pt x="738" y="836"/>
                  </a:lnTo>
                  <a:lnTo>
                    <a:pt x="735" y="834"/>
                  </a:lnTo>
                  <a:lnTo>
                    <a:pt x="731" y="831"/>
                  </a:lnTo>
                  <a:lnTo>
                    <a:pt x="728" y="829"/>
                  </a:lnTo>
                  <a:lnTo>
                    <a:pt x="725" y="826"/>
                  </a:lnTo>
                  <a:lnTo>
                    <a:pt x="723" y="822"/>
                  </a:lnTo>
                  <a:lnTo>
                    <a:pt x="722" y="821"/>
                  </a:lnTo>
                  <a:lnTo>
                    <a:pt x="721" y="819"/>
                  </a:lnTo>
                  <a:lnTo>
                    <a:pt x="720" y="818"/>
                  </a:lnTo>
                  <a:lnTo>
                    <a:pt x="719" y="817"/>
                  </a:lnTo>
                  <a:lnTo>
                    <a:pt x="719" y="815"/>
                  </a:lnTo>
                  <a:lnTo>
                    <a:pt x="719" y="814"/>
                  </a:lnTo>
                  <a:lnTo>
                    <a:pt x="719" y="808"/>
                  </a:lnTo>
                  <a:lnTo>
                    <a:pt x="720" y="807"/>
                  </a:lnTo>
                  <a:lnTo>
                    <a:pt x="721" y="807"/>
                  </a:lnTo>
                  <a:lnTo>
                    <a:pt x="723" y="806"/>
                  </a:lnTo>
                  <a:lnTo>
                    <a:pt x="725" y="806"/>
                  </a:lnTo>
                  <a:lnTo>
                    <a:pt x="727" y="806"/>
                  </a:lnTo>
                  <a:lnTo>
                    <a:pt x="733" y="806"/>
                  </a:lnTo>
                  <a:lnTo>
                    <a:pt x="741" y="807"/>
                  </a:lnTo>
                  <a:lnTo>
                    <a:pt x="749" y="808"/>
                  </a:lnTo>
                  <a:lnTo>
                    <a:pt x="760" y="811"/>
                  </a:lnTo>
                  <a:lnTo>
                    <a:pt x="772" y="814"/>
                  </a:lnTo>
                  <a:lnTo>
                    <a:pt x="775" y="814"/>
                  </a:lnTo>
                  <a:lnTo>
                    <a:pt x="778" y="814"/>
                  </a:lnTo>
                  <a:lnTo>
                    <a:pt x="779" y="814"/>
                  </a:lnTo>
                  <a:lnTo>
                    <a:pt x="781" y="814"/>
                  </a:lnTo>
                  <a:lnTo>
                    <a:pt x="783" y="813"/>
                  </a:lnTo>
                  <a:lnTo>
                    <a:pt x="785" y="813"/>
                  </a:lnTo>
                  <a:lnTo>
                    <a:pt x="786" y="813"/>
                  </a:lnTo>
                  <a:lnTo>
                    <a:pt x="787" y="812"/>
                  </a:lnTo>
                  <a:lnTo>
                    <a:pt x="788" y="812"/>
                  </a:lnTo>
                  <a:lnTo>
                    <a:pt x="789" y="811"/>
                  </a:lnTo>
                  <a:lnTo>
                    <a:pt x="792" y="808"/>
                  </a:lnTo>
                  <a:lnTo>
                    <a:pt x="792" y="807"/>
                  </a:lnTo>
                  <a:lnTo>
                    <a:pt x="793" y="806"/>
                  </a:lnTo>
                  <a:lnTo>
                    <a:pt x="793" y="805"/>
                  </a:lnTo>
                  <a:lnTo>
                    <a:pt x="794" y="804"/>
                  </a:lnTo>
                  <a:lnTo>
                    <a:pt x="794" y="802"/>
                  </a:lnTo>
                  <a:lnTo>
                    <a:pt x="794" y="800"/>
                  </a:lnTo>
                  <a:lnTo>
                    <a:pt x="795" y="797"/>
                  </a:lnTo>
                  <a:lnTo>
                    <a:pt x="795" y="795"/>
                  </a:lnTo>
                  <a:lnTo>
                    <a:pt x="795" y="789"/>
                  </a:lnTo>
                  <a:lnTo>
                    <a:pt x="794" y="787"/>
                  </a:lnTo>
                  <a:lnTo>
                    <a:pt x="793" y="785"/>
                  </a:lnTo>
                  <a:lnTo>
                    <a:pt x="791" y="782"/>
                  </a:lnTo>
                  <a:lnTo>
                    <a:pt x="790" y="780"/>
                  </a:lnTo>
                  <a:lnTo>
                    <a:pt x="787" y="777"/>
                  </a:lnTo>
                  <a:lnTo>
                    <a:pt x="784" y="774"/>
                  </a:lnTo>
                  <a:lnTo>
                    <a:pt x="777" y="768"/>
                  </a:lnTo>
                  <a:lnTo>
                    <a:pt x="767" y="761"/>
                  </a:lnTo>
                  <a:lnTo>
                    <a:pt x="755" y="752"/>
                  </a:lnTo>
                  <a:lnTo>
                    <a:pt x="721" y="732"/>
                  </a:lnTo>
                  <a:lnTo>
                    <a:pt x="689" y="712"/>
                  </a:lnTo>
                  <a:lnTo>
                    <a:pt x="682" y="708"/>
                  </a:lnTo>
                  <a:lnTo>
                    <a:pt x="677" y="704"/>
                  </a:lnTo>
                  <a:lnTo>
                    <a:pt x="675" y="702"/>
                  </a:lnTo>
                  <a:lnTo>
                    <a:pt x="673" y="701"/>
                  </a:lnTo>
                  <a:lnTo>
                    <a:pt x="672" y="699"/>
                  </a:lnTo>
                  <a:lnTo>
                    <a:pt x="671" y="699"/>
                  </a:lnTo>
                  <a:lnTo>
                    <a:pt x="671" y="698"/>
                  </a:lnTo>
                  <a:lnTo>
                    <a:pt x="670" y="697"/>
                  </a:lnTo>
                  <a:lnTo>
                    <a:pt x="670" y="696"/>
                  </a:lnTo>
                  <a:lnTo>
                    <a:pt x="669" y="695"/>
                  </a:lnTo>
                  <a:lnTo>
                    <a:pt x="669" y="694"/>
                  </a:lnTo>
                  <a:lnTo>
                    <a:pt x="669" y="693"/>
                  </a:lnTo>
                  <a:lnTo>
                    <a:pt x="669" y="692"/>
                  </a:lnTo>
                  <a:lnTo>
                    <a:pt x="669" y="691"/>
                  </a:lnTo>
                  <a:lnTo>
                    <a:pt x="669" y="690"/>
                  </a:lnTo>
                  <a:lnTo>
                    <a:pt x="669" y="689"/>
                  </a:lnTo>
                  <a:lnTo>
                    <a:pt x="669" y="688"/>
                  </a:lnTo>
                  <a:lnTo>
                    <a:pt x="669" y="687"/>
                  </a:lnTo>
                  <a:lnTo>
                    <a:pt x="669" y="686"/>
                  </a:lnTo>
                  <a:lnTo>
                    <a:pt x="669" y="685"/>
                  </a:lnTo>
                  <a:lnTo>
                    <a:pt x="670" y="683"/>
                  </a:lnTo>
                  <a:lnTo>
                    <a:pt x="671" y="681"/>
                  </a:lnTo>
                  <a:lnTo>
                    <a:pt x="671" y="676"/>
                  </a:lnTo>
                  <a:lnTo>
                    <a:pt x="671" y="675"/>
                  </a:lnTo>
                  <a:lnTo>
                    <a:pt x="671" y="674"/>
                  </a:lnTo>
                  <a:lnTo>
                    <a:pt x="670" y="673"/>
                  </a:lnTo>
                  <a:lnTo>
                    <a:pt x="670" y="671"/>
                  </a:lnTo>
                  <a:lnTo>
                    <a:pt x="670" y="670"/>
                  </a:lnTo>
                  <a:lnTo>
                    <a:pt x="669" y="669"/>
                  </a:lnTo>
                  <a:lnTo>
                    <a:pt x="669" y="668"/>
                  </a:lnTo>
                  <a:lnTo>
                    <a:pt x="668" y="667"/>
                  </a:lnTo>
                  <a:lnTo>
                    <a:pt x="667" y="666"/>
                  </a:lnTo>
                  <a:lnTo>
                    <a:pt x="667" y="665"/>
                  </a:lnTo>
                  <a:lnTo>
                    <a:pt x="666" y="664"/>
                  </a:lnTo>
                  <a:lnTo>
                    <a:pt x="664" y="664"/>
                  </a:lnTo>
                  <a:lnTo>
                    <a:pt x="663" y="663"/>
                  </a:lnTo>
                  <a:lnTo>
                    <a:pt x="662" y="663"/>
                  </a:lnTo>
                  <a:lnTo>
                    <a:pt x="660" y="662"/>
                  </a:lnTo>
                  <a:lnTo>
                    <a:pt x="659" y="662"/>
                  </a:lnTo>
                  <a:lnTo>
                    <a:pt x="658" y="662"/>
                  </a:lnTo>
                  <a:lnTo>
                    <a:pt x="658" y="661"/>
                  </a:lnTo>
                  <a:lnTo>
                    <a:pt x="657" y="661"/>
                  </a:lnTo>
                  <a:lnTo>
                    <a:pt x="657" y="660"/>
                  </a:lnTo>
                  <a:lnTo>
                    <a:pt x="656" y="660"/>
                  </a:lnTo>
                  <a:lnTo>
                    <a:pt x="655" y="660"/>
                  </a:lnTo>
                  <a:lnTo>
                    <a:pt x="654" y="660"/>
                  </a:lnTo>
                  <a:lnTo>
                    <a:pt x="653" y="660"/>
                  </a:lnTo>
                  <a:lnTo>
                    <a:pt x="652" y="661"/>
                  </a:lnTo>
                  <a:lnTo>
                    <a:pt x="650" y="661"/>
                  </a:lnTo>
                  <a:lnTo>
                    <a:pt x="648" y="662"/>
                  </a:lnTo>
                  <a:lnTo>
                    <a:pt x="646" y="663"/>
                  </a:lnTo>
                  <a:lnTo>
                    <a:pt x="643" y="664"/>
                  </a:lnTo>
                  <a:lnTo>
                    <a:pt x="642" y="665"/>
                  </a:lnTo>
                  <a:lnTo>
                    <a:pt x="641" y="666"/>
                  </a:lnTo>
                  <a:lnTo>
                    <a:pt x="640" y="667"/>
                  </a:lnTo>
                  <a:lnTo>
                    <a:pt x="639" y="668"/>
                  </a:lnTo>
                  <a:lnTo>
                    <a:pt x="638" y="669"/>
                  </a:lnTo>
                  <a:lnTo>
                    <a:pt x="636" y="670"/>
                  </a:lnTo>
                  <a:lnTo>
                    <a:pt x="634" y="674"/>
                  </a:lnTo>
                  <a:lnTo>
                    <a:pt x="631" y="678"/>
                  </a:lnTo>
                  <a:lnTo>
                    <a:pt x="628" y="684"/>
                  </a:lnTo>
                  <a:lnTo>
                    <a:pt x="622" y="692"/>
                  </a:lnTo>
                  <a:lnTo>
                    <a:pt x="618" y="696"/>
                  </a:lnTo>
                  <a:lnTo>
                    <a:pt x="615" y="700"/>
                  </a:lnTo>
                  <a:lnTo>
                    <a:pt x="612" y="703"/>
                  </a:lnTo>
                  <a:lnTo>
                    <a:pt x="611" y="704"/>
                  </a:lnTo>
                  <a:lnTo>
                    <a:pt x="609" y="705"/>
                  </a:lnTo>
                  <a:lnTo>
                    <a:pt x="607" y="706"/>
                  </a:lnTo>
                  <a:lnTo>
                    <a:pt x="606" y="707"/>
                  </a:lnTo>
                  <a:lnTo>
                    <a:pt x="604" y="707"/>
                  </a:lnTo>
                  <a:lnTo>
                    <a:pt x="603" y="707"/>
                  </a:lnTo>
                  <a:lnTo>
                    <a:pt x="601" y="708"/>
                  </a:lnTo>
                  <a:lnTo>
                    <a:pt x="600" y="708"/>
                  </a:lnTo>
                  <a:lnTo>
                    <a:pt x="598" y="708"/>
                  </a:lnTo>
                  <a:lnTo>
                    <a:pt x="597" y="708"/>
                  </a:lnTo>
                  <a:lnTo>
                    <a:pt x="596" y="708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2" y="706"/>
                  </a:lnTo>
                  <a:lnTo>
                    <a:pt x="589" y="705"/>
                  </a:lnTo>
                  <a:lnTo>
                    <a:pt x="587" y="704"/>
                  </a:lnTo>
                  <a:lnTo>
                    <a:pt x="583" y="701"/>
                  </a:lnTo>
                  <a:lnTo>
                    <a:pt x="579" y="699"/>
                  </a:lnTo>
                  <a:lnTo>
                    <a:pt x="576" y="698"/>
                  </a:lnTo>
                  <a:lnTo>
                    <a:pt x="574" y="697"/>
                  </a:lnTo>
                  <a:lnTo>
                    <a:pt x="572" y="696"/>
                  </a:lnTo>
                  <a:lnTo>
                    <a:pt x="569" y="695"/>
                  </a:lnTo>
                  <a:lnTo>
                    <a:pt x="566" y="694"/>
                  </a:lnTo>
                  <a:lnTo>
                    <a:pt x="563" y="693"/>
                  </a:lnTo>
                  <a:lnTo>
                    <a:pt x="549" y="693"/>
                  </a:lnTo>
                  <a:lnTo>
                    <a:pt x="546" y="694"/>
                  </a:lnTo>
                  <a:lnTo>
                    <a:pt x="543" y="695"/>
                  </a:lnTo>
                  <a:lnTo>
                    <a:pt x="537" y="699"/>
                  </a:lnTo>
                  <a:lnTo>
                    <a:pt x="531" y="704"/>
                  </a:lnTo>
                  <a:lnTo>
                    <a:pt x="525" y="710"/>
                  </a:lnTo>
                  <a:lnTo>
                    <a:pt x="511" y="724"/>
                  </a:lnTo>
                  <a:lnTo>
                    <a:pt x="498" y="740"/>
                  </a:lnTo>
                  <a:lnTo>
                    <a:pt x="485" y="756"/>
                  </a:lnTo>
                  <a:lnTo>
                    <a:pt x="475" y="772"/>
                  </a:lnTo>
                  <a:lnTo>
                    <a:pt x="467" y="786"/>
                  </a:lnTo>
                  <a:lnTo>
                    <a:pt x="464" y="792"/>
                  </a:lnTo>
                  <a:lnTo>
                    <a:pt x="462" y="797"/>
                  </a:lnTo>
                  <a:lnTo>
                    <a:pt x="458" y="808"/>
                  </a:lnTo>
                  <a:lnTo>
                    <a:pt x="457" y="810"/>
                  </a:lnTo>
                  <a:lnTo>
                    <a:pt x="456" y="813"/>
                  </a:lnTo>
                  <a:lnTo>
                    <a:pt x="456" y="815"/>
                  </a:lnTo>
                  <a:lnTo>
                    <a:pt x="456" y="816"/>
                  </a:lnTo>
                  <a:lnTo>
                    <a:pt x="456" y="817"/>
                  </a:lnTo>
                  <a:lnTo>
                    <a:pt x="454" y="823"/>
                  </a:lnTo>
                  <a:lnTo>
                    <a:pt x="453" y="825"/>
                  </a:lnTo>
                  <a:lnTo>
                    <a:pt x="452" y="828"/>
                  </a:lnTo>
                  <a:lnTo>
                    <a:pt x="452" y="829"/>
                  </a:lnTo>
                  <a:lnTo>
                    <a:pt x="451" y="830"/>
                  </a:lnTo>
                  <a:lnTo>
                    <a:pt x="450" y="831"/>
                  </a:lnTo>
                  <a:lnTo>
                    <a:pt x="449" y="831"/>
                  </a:lnTo>
                  <a:lnTo>
                    <a:pt x="449" y="832"/>
                  </a:lnTo>
                  <a:lnTo>
                    <a:pt x="447" y="833"/>
                  </a:lnTo>
                  <a:lnTo>
                    <a:pt x="446" y="834"/>
                  </a:lnTo>
                  <a:lnTo>
                    <a:pt x="445" y="834"/>
                  </a:lnTo>
                  <a:lnTo>
                    <a:pt x="443" y="835"/>
                  </a:lnTo>
                  <a:lnTo>
                    <a:pt x="441" y="836"/>
                  </a:lnTo>
                  <a:lnTo>
                    <a:pt x="438" y="836"/>
                  </a:lnTo>
                  <a:lnTo>
                    <a:pt x="436" y="837"/>
                  </a:lnTo>
                  <a:lnTo>
                    <a:pt x="430" y="838"/>
                  </a:lnTo>
                  <a:lnTo>
                    <a:pt x="423" y="838"/>
                  </a:lnTo>
                  <a:lnTo>
                    <a:pt x="416" y="838"/>
                  </a:lnTo>
                  <a:lnTo>
                    <a:pt x="409" y="838"/>
                  </a:lnTo>
                  <a:lnTo>
                    <a:pt x="401" y="837"/>
                  </a:lnTo>
                  <a:lnTo>
                    <a:pt x="394" y="836"/>
                  </a:lnTo>
                  <a:lnTo>
                    <a:pt x="321" y="834"/>
                  </a:lnTo>
                  <a:lnTo>
                    <a:pt x="317" y="833"/>
                  </a:lnTo>
                  <a:lnTo>
                    <a:pt x="309" y="828"/>
                  </a:lnTo>
                  <a:lnTo>
                    <a:pt x="297" y="822"/>
                  </a:lnTo>
                  <a:lnTo>
                    <a:pt x="290" y="818"/>
                  </a:lnTo>
                  <a:lnTo>
                    <a:pt x="284" y="814"/>
                  </a:lnTo>
                  <a:lnTo>
                    <a:pt x="281" y="814"/>
                  </a:lnTo>
                  <a:lnTo>
                    <a:pt x="278" y="811"/>
                  </a:lnTo>
                  <a:lnTo>
                    <a:pt x="277" y="811"/>
                  </a:lnTo>
                  <a:lnTo>
                    <a:pt x="277" y="810"/>
                  </a:lnTo>
                  <a:lnTo>
                    <a:pt x="276" y="810"/>
                  </a:lnTo>
                  <a:lnTo>
                    <a:pt x="276" y="809"/>
                  </a:lnTo>
                  <a:lnTo>
                    <a:pt x="275" y="807"/>
                  </a:lnTo>
                  <a:lnTo>
                    <a:pt x="274" y="804"/>
                  </a:lnTo>
                  <a:lnTo>
                    <a:pt x="273" y="801"/>
                  </a:lnTo>
                  <a:lnTo>
                    <a:pt x="271" y="797"/>
                  </a:lnTo>
                  <a:lnTo>
                    <a:pt x="270" y="788"/>
                  </a:lnTo>
                  <a:lnTo>
                    <a:pt x="268" y="776"/>
                  </a:lnTo>
                  <a:lnTo>
                    <a:pt x="268" y="762"/>
                  </a:lnTo>
                  <a:lnTo>
                    <a:pt x="268" y="745"/>
                  </a:lnTo>
                  <a:lnTo>
                    <a:pt x="270" y="726"/>
                  </a:lnTo>
                  <a:lnTo>
                    <a:pt x="270" y="721"/>
                  </a:lnTo>
                  <a:lnTo>
                    <a:pt x="270" y="720"/>
                  </a:lnTo>
                  <a:lnTo>
                    <a:pt x="270" y="718"/>
                  </a:lnTo>
                  <a:lnTo>
                    <a:pt x="269" y="714"/>
                  </a:lnTo>
                  <a:lnTo>
                    <a:pt x="269" y="712"/>
                  </a:lnTo>
                  <a:lnTo>
                    <a:pt x="269" y="710"/>
                  </a:lnTo>
                  <a:lnTo>
                    <a:pt x="269" y="707"/>
                  </a:lnTo>
                  <a:lnTo>
                    <a:pt x="270" y="705"/>
                  </a:lnTo>
                  <a:lnTo>
                    <a:pt x="270" y="702"/>
                  </a:lnTo>
                  <a:lnTo>
                    <a:pt x="271" y="699"/>
                  </a:lnTo>
                  <a:lnTo>
                    <a:pt x="273" y="696"/>
                  </a:lnTo>
                  <a:lnTo>
                    <a:pt x="274" y="694"/>
                  </a:lnTo>
                  <a:lnTo>
                    <a:pt x="277" y="691"/>
                  </a:lnTo>
                  <a:lnTo>
                    <a:pt x="279" y="689"/>
                  </a:lnTo>
                  <a:lnTo>
                    <a:pt x="283" y="686"/>
                  </a:lnTo>
                  <a:lnTo>
                    <a:pt x="287" y="684"/>
                  </a:lnTo>
                  <a:lnTo>
                    <a:pt x="292" y="682"/>
                  </a:lnTo>
                  <a:lnTo>
                    <a:pt x="297" y="680"/>
                  </a:lnTo>
                  <a:lnTo>
                    <a:pt x="303" y="678"/>
                  </a:lnTo>
                  <a:lnTo>
                    <a:pt x="309" y="676"/>
                  </a:lnTo>
                  <a:lnTo>
                    <a:pt x="322" y="674"/>
                  </a:lnTo>
                  <a:lnTo>
                    <a:pt x="334" y="672"/>
                  </a:lnTo>
                  <a:lnTo>
                    <a:pt x="345" y="671"/>
                  </a:lnTo>
                  <a:lnTo>
                    <a:pt x="354" y="670"/>
                  </a:lnTo>
                  <a:lnTo>
                    <a:pt x="363" y="670"/>
                  </a:lnTo>
                  <a:lnTo>
                    <a:pt x="363" y="671"/>
                  </a:lnTo>
                  <a:lnTo>
                    <a:pt x="364" y="671"/>
                  </a:lnTo>
                  <a:lnTo>
                    <a:pt x="366" y="672"/>
                  </a:lnTo>
                  <a:lnTo>
                    <a:pt x="373" y="677"/>
                  </a:lnTo>
                  <a:lnTo>
                    <a:pt x="383" y="682"/>
                  </a:lnTo>
                  <a:lnTo>
                    <a:pt x="395" y="687"/>
                  </a:lnTo>
                  <a:lnTo>
                    <a:pt x="402" y="689"/>
                  </a:lnTo>
                  <a:lnTo>
                    <a:pt x="409" y="691"/>
                  </a:lnTo>
                  <a:lnTo>
                    <a:pt x="416" y="692"/>
                  </a:lnTo>
                  <a:lnTo>
                    <a:pt x="423" y="693"/>
                  </a:lnTo>
                  <a:lnTo>
                    <a:pt x="430" y="694"/>
                  </a:lnTo>
                  <a:lnTo>
                    <a:pt x="437" y="693"/>
                  </a:lnTo>
                  <a:lnTo>
                    <a:pt x="444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5" y="689"/>
                  </a:lnTo>
                  <a:lnTo>
                    <a:pt x="456" y="688"/>
                  </a:lnTo>
                  <a:lnTo>
                    <a:pt x="458" y="687"/>
                  </a:lnTo>
                  <a:lnTo>
                    <a:pt x="460" y="686"/>
                  </a:lnTo>
                  <a:lnTo>
                    <a:pt x="461" y="685"/>
                  </a:lnTo>
                  <a:lnTo>
                    <a:pt x="462" y="684"/>
                  </a:lnTo>
                  <a:lnTo>
                    <a:pt x="464" y="682"/>
                  </a:lnTo>
                  <a:lnTo>
                    <a:pt x="465" y="681"/>
                  </a:lnTo>
                  <a:lnTo>
                    <a:pt x="466" y="680"/>
                  </a:lnTo>
                  <a:lnTo>
                    <a:pt x="468" y="678"/>
                  </a:lnTo>
                  <a:lnTo>
                    <a:pt x="469" y="675"/>
                  </a:lnTo>
                  <a:lnTo>
                    <a:pt x="470" y="673"/>
                  </a:lnTo>
                  <a:lnTo>
                    <a:pt x="470" y="671"/>
                  </a:lnTo>
                  <a:lnTo>
                    <a:pt x="471" y="670"/>
                  </a:lnTo>
                  <a:lnTo>
                    <a:pt x="471" y="668"/>
                  </a:lnTo>
                  <a:lnTo>
                    <a:pt x="471" y="666"/>
                  </a:lnTo>
                  <a:lnTo>
                    <a:pt x="471" y="662"/>
                  </a:lnTo>
                  <a:lnTo>
                    <a:pt x="471" y="659"/>
                  </a:lnTo>
                  <a:lnTo>
                    <a:pt x="470" y="655"/>
                  </a:lnTo>
                  <a:lnTo>
                    <a:pt x="469" y="652"/>
                  </a:lnTo>
                  <a:lnTo>
                    <a:pt x="468" y="645"/>
                  </a:lnTo>
                  <a:lnTo>
                    <a:pt x="467" y="643"/>
                  </a:lnTo>
                  <a:lnTo>
                    <a:pt x="465" y="641"/>
                  </a:lnTo>
                  <a:lnTo>
                    <a:pt x="465" y="640"/>
                  </a:lnTo>
                  <a:lnTo>
                    <a:pt x="464" y="640"/>
                  </a:lnTo>
                  <a:lnTo>
                    <a:pt x="464" y="639"/>
                  </a:lnTo>
                  <a:lnTo>
                    <a:pt x="463" y="638"/>
                  </a:lnTo>
                  <a:lnTo>
                    <a:pt x="462" y="638"/>
                  </a:lnTo>
                  <a:lnTo>
                    <a:pt x="461" y="637"/>
                  </a:lnTo>
                  <a:lnTo>
                    <a:pt x="460" y="637"/>
                  </a:lnTo>
                  <a:lnTo>
                    <a:pt x="459" y="637"/>
                  </a:lnTo>
                  <a:lnTo>
                    <a:pt x="458" y="636"/>
                  </a:lnTo>
                  <a:lnTo>
                    <a:pt x="457" y="636"/>
                  </a:lnTo>
                  <a:lnTo>
                    <a:pt x="456" y="636"/>
                  </a:lnTo>
                  <a:lnTo>
                    <a:pt x="453" y="636"/>
                  </a:lnTo>
                  <a:lnTo>
                    <a:pt x="451" y="636"/>
                  </a:lnTo>
                  <a:lnTo>
                    <a:pt x="446" y="635"/>
                  </a:lnTo>
                  <a:lnTo>
                    <a:pt x="442" y="634"/>
                  </a:lnTo>
                  <a:lnTo>
                    <a:pt x="438" y="633"/>
                  </a:lnTo>
                  <a:lnTo>
                    <a:pt x="434" y="632"/>
                  </a:lnTo>
                  <a:lnTo>
                    <a:pt x="431" y="630"/>
                  </a:lnTo>
                  <a:lnTo>
                    <a:pt x="429" y="629"/>
                  </a:lnTo>
                  <a:lnTo>
                    <a:pt x="428" y="628"/>
                  </a:lnTo>
                  <a:lnTo>
                    <a:pt x="427" y="627"/>
                  </a:lnTo>
                  <a:lnTo>
                    <a:pt x="427" y="626"/>
                  </a:lnTo>
                  <a:lnTo>
                    <a:pt x="426" y="625"/>
                  </a:lnTo>
                  <a:lnTo>
                    <a:pt x="426" y="623"/>
                  </a:lnTo>
                  <a:lnTo>
                    <a:pt x="425" y="618"/>
                  </a:lnTo>
                  <a:lnTo>
                    <a:pt x="424" y="612"/>
                  </a:lnTo>
                  <a:lnTo>
                    <a:pt x="424" y="605"/>
                  </a:lnTo>
                  <a:lnTo>
                    <a:pt x="424" y="598"/>
                  </a:lnTo>
                  <a:lnTo>
                    <a:pt x="424" y="590"/>
                  </a:lnTo>
                  <a:lnTo>
                    <a:pt x="425" y="583"/>
                  </a:lnTo>
                  <a:lnTo>
                    <a:pt x="427" y="576"/>
                  </a:lnTo>
                  <a:lnTo>
                    <a:pt x="428" y="573"/>
                  </a:lnTo>
                  <a:lnTo>
                    <a:pt x="430" y="569"/>
                  </a:lnTo>
                  <a:lnTo>
                    <a:pt x="431" y="568"/>
                  </a:lnTo>
                  <a:lnTo>
                    <a:pt x="432" y="566"/>
                  </a:lnTo>
                  <a:lnTo>
                    <a:pt x="433" y="565"/>
                  </a:lnTo>
                  <a:lnTo>
                    <a:pt x="434" y="564"/>
                  </a:lnTo>
                  <a:lnTo>
                    <a:pt x="435" y="563"/>
                  </a:lnTo>
                  <a:lnTo>
                    <a:pt x="436" y="562"/>
                  </a:lnTo>
                  <a:lnTo>
                    <a:pt x="437" y="561"/>
                  </a:lnTo>
                  <a:lnTo>
                    <a:pt x="439" y="560"/>
                  </a:lnTo>
                  <a:lnTo>
                    <a:pt x="442" y="559"/>
                  </a:lnTo>
                  <a:lnTo>
                    <a:pt x="446" y="558"/>
                  </a:lnTo>
                  <a:lnTo>
                    <a:pt x="451" y="558"/>
                  </a:lnTo>
                  <a:lnTo>
                    <a:pt x="455" y="558"/>
                  </a:lnTo>
                  <a:lnTo>
                    <a:pt x="465" y="557"/>
                  </a:lnTo>
                  <a:lnTo>
                    <a:pt x="476" y="557"/>
                  </a:lnTo>
                  <a:lnTo>
                    <a:pt x="491" y="557"/>
                  </a:lnTo>
                  <a:lnTo>
                    <a:pt x="498" y="557"/>
                  </a:lnTo>
                  <a:lnTo>
                    <a:pt x="504" y="556"/>
                  </a:lnTo>
                  <a:lnTo>
                    <a:pt x="511" y="555"/>
                  </a:lnTo>
                  <a:lnTo>
                    <a:pt x="514" y="555"/>
                  </a:lnTo>
                  <a:lnTo>
                    <a:pt x="517" y="554"/>
                  </a:lnTo>
                  <a:lnTo>
                    <a:pt x="519" y="553"/>
                  </a:lnTo>
                  <a:lnTo>
                    <a:pt x="522" y="552"/>
                  </a:lnTo>
                  <a:lnTo>
                    <a:pt x="524" y="551"/>
                  </a:lnTo>
                  <a:lnTo>
                    <a:pt x="527" y="549"/>
                  </a:lnTo>
                  <a:lnTo>
                    <a:pt x="529" y="547"/>
                  </a:lnTo>
                  <a:lnTo>
                    <a:pt x="530" y="546"/>
                  </a:lnTo>
                  <a:lnTo>
                    <a:pt x="531" y="545"/>
                  </a:lnTo>
                  <a:lnTo>
                    <a:pt x="532" y="544"/>
                  </a:lnTo>
                  <a:lnTo>
                    <a:pt x="534" y="542"/>
                  </a:lnTo>
                  <a:lnTo>
                    <a:pt x="536" y="541"/>
                  </a:lnTo>
                  <a:lnTo>
                    <a:pt x="538" y="540"/>
                  </a:lnTo>
                  <a:lnTo>
                    <a:pt x="539" y="539"/>
                  </a:lnTo>
                  <a:lnTo>
                    <a:pt x="540" y="538"/>
                  </a:lnTo>
                  <a:lnTo>
                    <a:pt x="540" y="537"/>
                  </a:lnTo>
                  <a:lnTo>
                    <a:pt x="541" y="536"/>
                  </a:lnTo>
                  <a:lnTo>
                    <a:pt x="541" y="535"/>
                  </a:lnTo>
                  <a:lnTo>
                    <a:pt x="541" y="533"/>
                  </a:lnTo>
                  <a:lnTo>
                    <a:pt x="541" y="532"/>
                  </a:lnTo>
                  <a:lnTo>
                    <a:pt x="541" y="531"/>
                  </a:lnTo>
                  <a:lnTo>
                    <a:pt x="541" y="530"/>
                  </a:lnTo>
                  <a:lnTo>
                    <a:pt x="541" y="529"/>
                  </a:lnTo>
                  <a:lnTo>
                    <a:pt x="540" y="527"/>
                  </a:lnTo>
                  <a:lnTo>
                    <a:pt x="540" y="526"/>
                  </a:lnTo>
                  <a:lnTo>
                    <a:pt x="539" y="525"/>
                  </a:lnTo>
                  <a:lnTo>
                    <a:pt x="538" y="524"/>
                  </a:lnTo>
                  <a:lnTo>
                    <a:pt x="538" y="523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5" y="521"/>
                  </a:lnTo>
                  <a:lnTo>
                    <a:pt x="533" y="520"/>
                  </a:lnTo>
                  <a:lnTo>
                    <a:pt x="532" y="520"/>
                  </a:lnTo>
                  <a:lnTo>
                    <a:pt x="531" y="520"/>
                  </a:lnTo>
                  <a:lnTo>
                    <a:pt x="530" y="519"/>
                  </a:lnTo>
                  <a:lnTo>
                    <a:pt x="529" y="519"/>
                  </a:lnTo>
                  <a:lnTo>
                    <a:pt x="528" y="519"/>
                  </a:lnTo>
                  <a:lnTo>
                    <a:pt x="527" y="519"/>
                  </a:lnTo>
                  <a:lnTo>
                    <a:pt x="526" y="519"/>
                  </a:lnTo>
                  <a:lnTo>
                    <a:pt x="525" y="519"/>
                  </a:lnTo>
                  <a:lnTo>
                    <a:pt x="524" y="519"/>
                  </a:lnTo>
                  <a:lnTo>
                    <a:pt x="523" y="520"/>
                  </a:lnTo>
                  <a:lnTo>
                    <a:pt x="521" y="520"/>
                  </a:lnTo>
                  <a:lnTo>
                    <a:pt x="513" y="524"/>
                  </a:lnTo>
                  <a:lnTo>
                    <a:pt x="511" y="525"/>
                  </a:lnTo>
                  <a:lnTo>
                    <a:pt x="509" y="526"/>
                  </a:lnTo>
                  <a:lnTo>
                    <a:pt x="508" y="526"/>
                  </a:lnTo>
                  <a:lnTo>
                    <a:pt x="507" y="526"/>
                  </a:lnTo>
                  <a:lnTo>
                    <a:pt x="491" y="527"/>
                  </a:lnTo>
                  <a:lnTo>
                    <a:pt x="471" y="528"/>
                  </a:lnTo>
                  <a:lnTo>
                    <a:pt x="453" y="529"/>
                  </a:lnTo>
                  <a:lnTo>
                    <a:pt x="442" y="529"/>
                  </a:lnTo>
                  <a:lnTo>
                    <a:pt x="441" y="529"/>
                  </a:lnTo>
                  <a:lnTo>
                    <a:pt x="440" y="529"/>
                  </a:lnTo>
                  <a:lnTo>
                    <a:pt x="439" y="530"/>
                  </a:lnTo>
                  <a:lnTo>
                    <a:pt x="434" y="531"/>
                  </a:lnTo>
                  <a:lnTo>
                    <a:pt x="431" y="531"/>
                  </a:lnTo>
                  <a:lnTo>
                    <a:pt x="427" y="532"/>
                  </a:lnTo>
                  <a:lnTo>
                    <a:pt x="424" y="532"/>
                  </a:lnTo>
                  <a:lnTo>
                    <a:pt x="420" y="532"/>
                  </a:lnTo>
                  <a:lnTo>
                    <a:pt x="416" y="532"/>
                  </a:lnTo>
                  <a:lnTo>
                    <a:pt x="413" y="532"/>
                  </a:lnTo>
                  <a:lnTo>
                    <a:pt x="410" y="531"/>
                  </a:lnTo>
                  <a:lnTo>
                    <a:pt x="407" y="530"/>
                  </a:lnTo>
                  <a:lnTo>
                    <a:pt x="404" y="529"/>
                  </a:lnTo>
                  <a:lnTo>
                    <a:pt x="402" y="528"/>
                  </a:lnTo>
                  <a:lnTo>
                    <a:pt x="399" y="527"/>
                  </a:lnTo>
                  <a:lnTo>
                    <a:pt x="397" y="526"/>
                  </a:lnTo>
                  <a:lnTo>
                    <a:pt x="396" y="526"/>
                  </a:lnTo>
                  <a:lnTo>
                    <a:pt x="395" y="525"/>
                  </a:lnTo>
                  <a:lnTo>
                    <a:pt x="394" y="524"/>
                  </a:lnTo>
                  <a:lnTo>
                    <a:pt x="393" y="524"/>
                  </a:lnTo>
                  <a:lnTo>
                    <a:pt x="393" y="523"/>
                  </a:lnTo>
                  <a:lnTo>
                    <a:pt x="392" y="523"/>
                  </a:lnTo>
                  <a:lnTo>
                    <a:pt x="392" y="522"/>
                  </a:lnTo>
                  <a:lnTo>
                    <a:pt x="392" y="521"/>
                  </a:lnTo>
                  <a:lnTo>
                    <a:pt x="391" y="520"/>
                  </a:lnTo>
                  <a:lnTo>
                    <a:pt x="391" y="519"/>
                  </a:lnTo>
                  <a:lnTo>
                    <a:pt x="391" y="518"/>
                  </a:lnTo>
                  <a:lnTo>
                    <a:pt x="391" y="517"/>
                  </a:lnTo>
                  <a:lnTo>
                    <a:pt x="391" y="515"/>
                  </a:lnTo>
                  <a:lnTo>
                    <a:pt x="391" y="512"/>
                  </a:lnTo>
                  <a:lnTo>
                    <a:pt x="391" y="510"/>
                  </a:lnTo>
                  <a:lnTo>
                    <a:pt x="391" y="507"/>
                  </a:lnTo>
                  <a:lnTo>
                    <a:pt x="392" y="504"/>
                  </a:lnTo>
                  <a:lnTo>
                    <a:pt x="393" y="500"/>
                  </a:lnTo>
                  <a:lnTo>
                    <a:pt x="395" y="494"/>
                  </a:lnTo>
                  <a:lnTo>
                    <a:pt x="397" y="487"/>
                  </a:lnTo>
                  <a:lnTo>
                    <a:pt x="397" y="486"/>
                  </a:lnTo>
                  <a:lnTo>
                    <a:pt x="398" y="485"/>
                  </a:lnTo>
                  <a:lnTo>
                    <a:pt x="398" y="484"/>
                  </a:lnTo>
                  <a:lnTo>
                    <a:pt x="398" y="482"/>
                  </a:lnTo>
                  <a:lnTo>
                    <a:pt x="398" y="481"/>
                  </a:lnTo>
                  <a:lnTo>
                    <a:pt x="398" y="480"/>
                  </a:lnTo>
                  <a:lnTo>
                    <a:pt x="398" y="478"/>
                  </a:lnTo>
                  <a:lnTo>
                    <a:pt x="398" y="477"/>
                  </a:lnTo>
                  <a:lnTo>
                    <a:pt x="397" y="476"/>
                  </a:lnTo>
                  <a:lnTo>
                    <a:pt x="397" y="475"/>
                  </a:lnTo>
                  <a:lnTo>
                    <a:pt x="396" y="474"/>
                  </a:lnTo>
                  <a:lnTo>
                    <a:pt x="396" y="473"/>
                  </a:lnTo>
                  <a:lnTo>
                    <a:pt x="395" y="472"/>
                  </a:lnTo>
                  <a:lnTo>
                    <a:pt x="395" y="471"/>
                  </a:lnTo>
                  <a:lnTo>
                    <a:pt x="394" y="471"/>
                  </a:lnTo>
                  <a:lnTo>
                    <a:pt x="394" y="470"/>
                  </a:lnTo>
                  <a:lnTo>
                    <a:pt x="389" y="468"/>
                  </a:lnTo>
                  <a:lnTo>
                    <a:pt x="388" y="468"/>
                  </a:lnTo>
                  <a:lnTo>
                    <a:pt x="387" y="467"/>
                  </a:lnTo>
                  <a:lnTo>
                    <a:pt x="386" y="467"/>
                  </a:lnTo>
                  <a:lnTo>
                    <a:pt x="385" y="467"/>
                  </a:lnTo>
                  <a:lnTo>
                    <a:pt x="384" y="467"/>
                  </a:lnTo>
                  <a:lnTo>
                    <a:pt x="383" y="467"/>
                  </a:lnTo>
                  <a:lnTo>
                    <a:pt x="382" y="467"/>
                  </a:lnTo>
                  <a:lnTo>
                    <a:pt x="381" y="467"/>
                  </a:lnTo>
                  <a:lnTo>
                    <a:pt x="380" y="468"/>
                  </a:lnTo>
                  <a:lnTo>
                    <a:pt x="379" y="468"/>
                  </a:lnTo>
                  <a:lnTo>
                    <a:pt x="378" y="469"/>
                  </a:lnTo>
                  <a:lnTo>
                    <a:pt x="377" y="470"/>
                  </a:lnTo>
                  <a:lnTo>
                    <a:pt x="362" y="480"/>
                  </a:lnTo>
                  <a:lnTo>
                    <a:pt x="349" y="489"/>
                  </a:lnTo>
                  <a:lnTo>
                    <a:pt x="343" y="492"/>
                  </a:lnTo>
                  <a:lnTo>
                    <a:pt x="337" y="496"/>
                  </a:lnTo>
                  <a:lnTo>
                    <a:pt x="331" y="499"/>
                  </a:lnTo>
                  <a:lnTo>
                    <a:pt x="326" y="501"/>
                  </a:lnTo>
                  <a:lnTo>
                    <a:pt x="314" y="504"/>
                  </a:lnTo>
                  <a:lnTo>
                    <a:pt x="311" y="505"/>
                  </a:lnTo>
                  <a:lnTo>
                    <a:pt x="308" y="506"/>
                  </a:lnTo>
                  <a:lnTo>
                    <a:pt x="306" y="506"/>
                  </a:lnTo>
                  <a:lnTo>
                    <a:pt x="305" y="506"/>
                  </a:lnTo>
                  <a:lnTo>
                    <a:pt x="304" y="506"/>
                  </a:lnTo>
                  <a:lnTo>
                    <a:pt x="301" y="506"/>
                  </a:lnTo>
                  <a:lnTo>
                    <a:pt x="299" y="506"/>
                  </a:lnTo>
                  <a:lnTo>
                    <a:pt x="298" y="506"/>
                  </a:lnTo>
                  <a:lnTo>
                    <a:pt x="297" y="506"/>
                  </a:lnTo>
                  <a:lnTo>
                    <a:pt x="296" y="505"/>
                  </a:lnTo>
                  <a:lnTo>
                    <a:pt x="295" y="505"/>
                  </a:lnTo>
                  <a:lnTo>
                    <a:pt x="294" y="504"/>
                  </a:lnTo>
                  <a:lnTo>
                    <a:pt x="293" y="504"/>
                  </a:lnTo>
                  <a:lnTo>
                    <a:pt x="293" y="503"/>
                  </a:lnTo>
                  <a:lnTo>
                    <a:pt x="293" y="470"/>
                  </a:lnTo>
                  <a:lnTo>
                    <a:pt x="293" y="467"/>
                  </a:lnTo>
                  <a:lnTo>
                    <a:pt x="294" y="464"/>
                  </a:lnTo>
                  <a:lnTo>
                    <a:pt x="296" y="458"/>
                  </a:lnTo>
                  <a:lnTo>
                    <a:pt x="299" y="450"/>
                  </a:lnTo>
                  <a:lnTo>
                    <a:pt x="303" y="443"/>
                  </a:lnTo>
                  <a:lnTo>
                    <a:pt x="305" y="439"/>
                  </a:lnTo>
                  <a:lnTo>
                    <a:pt x="308" y="436"/>
                  </a:lnTo>
                  <a:lnTo>
                    <a:pt x="310" y="433"/>
                  </a:lnTo>
                  <a:lnTo>
                    <a:pt x="313" y="430"/>
                  </a:lnTo>
                  <a:lnTo>
                    <a:pt x="316" y="427"/>
                  </a:lnTo>
                  <a:lnTo>
                    <a:pt x="319" y="425"/>
                  </a:lnTo>
                  <a:lnTo>
                    <a:pt x="322" y="423"/>
                  </a:lnTo>
                  <a:lnTo>
                    <a:pt x="326" y="422"/>
                  </a:lnTo>
                  <a:lnTo>
                    <a:pt x="330" y="420"/>
                  </a:lnTo>
                  <a:lnTo>
                    <a:pt x="334" y="418"/>
                  </a:lnTo>
                  <a:lnTo>
                    <a:pt x="338" y="417"/>
                  </a:lnTo>
                  <a:lnTo>
                    <a:pt x="342" y="416"/>
                  </a:lnTo>
                  <a:lnTo>
                    <a:pt x="350" y="414"/>
                  </a:lnTo>
                  <a:lnTo>
                    <a:pt x="356" y="413"/>
                  </a:lnTo>
                  <a:lnTo>
                    <a:pt x="361" y="413"/>
                  </a:lnTo>
                  <a:lnTo>
                    <a:pt x="365" y="413"/>
                  </a:lnTo>
                  <a:lnTo>
                    <a:pt x="368" y="413"/>
                  </a:lnTo>
                  <a:lnTo>
                    <a:pt x="369" y="413"/>
                  </a:lnTo>
                  <a:lnTo>
                    <a:pt x="373" y="413"/>
                  </a:lnTo>
                  <a:lnTo>
                    <a:pt x="375" y="413"/>
                  </a:lnTo>
                  <a:lnTo>
                    <a:pt x="376" y="413"/>
                  </a:lnTo>
                  <a:lnTo>
                    <a:pt x="377" y="413"/>
                  </a:lnTo>
                  <a:lnTo>
                    <a:pt x="378" y="412"/>
                  </a:lnTo>
                  <a:lnTo>
                    <a:pt x="379" y="412"/>
                  </a:lnTo>
                  <a:lnTo>
                    <a:pt x="380" y="411"/>
                  </a:lnTo>
                  <a:lnTo>
                    <a:pt x="381" y="411"/>
                  </a:lnTo>
                  <a:lnTo>
                    <a:pt x="382" y="410"/>
                  </a:lnTo>
                  <a:lnTo>
                    <a:pt x="382" y="409"/>
                  </a:lnTo>
                  <a:lnTo>
                    <a:pt x="383" y="408"/>
                  </a:lnTo>
                  <a:lnTo>
                    <a:pt x="383" y="407"/>
                  </a:lnTo>
                  <a:lnTo>
                    <a:pt x="384" y="406"/>
                  </a:lnTo>
                  <a:lnTo>
                    <a:pt x="384" y="405"/>
                  </a:lnTo>
                  <a:lnTo>
                    <a:pt x="384" y="404"/>
                  </a:lnTo>
                  <a:lnTo>
                    <a:pt x="385" y="403"/>
                  </a:lnTo>
                  <a:lnTo>
                    <a:pt x="385" y="402"/>
                  </a:lnTo>
                  <a:lnTo>
                    <a:pt x="385" y="401"/>
                  </a:lnTo>
                  <a:lnTo>
                    <a:pt x="385" y="400"/>
                  </a:lnTo>
                  <a:lnTo>
                    <a:pt x="385" y="399"/>
                  </a:lnTo>
                  <a:lnTo>
                    <a:pt x="385" y="398"/>
                  </a:lnTo>
                  <a:lnTo>
                    <a:pt x="385" y="397"/>
                  </a:lnTo>
                  <a:lnTo>
                    <a:pt x="384" y="396"/>
                  </a:lnTo>
                  <a:lnTo>
                    <a:pt x="384" y="395"/>
                  </a:lnTo>
                  <a:lnTo>
                    <a:pt x="384" y="394"/>
                  </a:lnTo>
                  <a:lnTo>
                    <a:pt x="383" y="394"/>
                  </a:lnTo>
                  <a:lnTo>
                    <a:pt x="383" y="393"/>
                  </a:lnTo>
                  <a:lnTo>
                    <a:pt x="382" y="392"/>
                  </a:lnTo>
                  <a:lnTo>
                    <a:pt x="382" y="391"/>
                  </a:lnTo>
                  <a:lnTo>
                    <a:pt x="382" y="390"/>
                  </a:lnTo>
                  <a:lnTo>
                    <a:pt x="382" y="389"/>
                  </a:lnTo>
                  <a:lnTo>
                    <a:pt x="382" y="387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2" y="383"/>
                  </a:lnTo>
                  <a:lnTo>
                    <a:pt x="383" y="380"/>
                  </a:lnTo>
                  <a:lnTo>
                    <a:pt x="383" y="379"/>
                  </a:lnTo>
                  <a:lnTo>
                    <a:pt x="384" y="378"/>
                  </a:lnTo>
                  <a:lnTo>
                    <a:pt x="384" y="377"/>
                  </a:lnTo>
                  <a:lnTo>
                    <a:pt x="385" y="376"/>
                  </a:lnTo>
                  <a:lnTo>
                    <a:pt x="385" y="375"/>
                  </a:lnTo>
                  <a:lnTo>
                    <a:pt x="386" y="374"/>
                  </a:lnTo>
                  <a:lnTo>
                    <a:pt x="400" y="351"/>
                  </a:lnTo>
                  <a:lnTo>
                    <a:pt x="405" y="349"/>
                  </a:lnTo>
                  <a:lnTo>
                    <a:pt x="410" y="346"/>
                  </a:lnTo>
                  <a:lnTo>
                    <a:pt x="417" y="344"/>
                  </a:lnTo>
                  <a:lnTo>
                    <a:pt x="424" y="342"/>
                  </a:lnTo>
                  <a:lnTo>
                    <a:pt x="427" y="341"/>
                  </a:lnTo>
                  <a:lnTo>
                    <a:pt x="431" y="340"/>
                  </a:lnTo>
                  <a:lnTo>
                    <a:pt x="435" y="340"/>
                  </a:lnTo>
                  <a:lnTo>
                    <a:pt x="438" y="340"/>
                  </a:lnTo>
                  <a:lnTo>
                    <a:pt x="441" y="340"/>
                  </a:lnTo>
                  <a:lnTo>
                    <a:pt x="445" y="341"/>
                  </a:lnTo>
                  <a:lnTo>
                    <a:pt x="448" y="342"/>
                  </a:lnTo>
                  <a:lnTo>
                    <a:pt x="451" y="343"/>
                  </a:lnTo>
                  <a:lnTo>
                    <a:pt x="452" y="344"/>
                  </a:lnTo>
                  <a:lnTo>
                    <a:pt x="453" y="344"/>
                  </a:lnTo>
                  <a:lnTo>
                    <a:pt x="454" y="345"/>
                  </a:lnTo>
                  <a:lnTo>
                    <a:pt x="455" y="345"/>
                  </a:lnTo>
                  <a:lnTo>
                    <a:pt x="455" y="346"/>
                  </a:lnTo>
                  <a:lnTo>
                    <a:pt x="456" y="346"/>
                  </a:lnTo>
                  <a:lnTo>
                    <a:pt x="456" y="347"/>
                  </a:lnTo>
                  <a:lnTo>
                    <a:pt x="457" y="348"/>
                  </a:lnTo>
                  <a:lnTo>
                    <a:pt x="457" y="349"/>
                  </a:lnTo>
                  <a:lnTo>
                    <a:pt x="457" y="350"/>
                  </a:lnTo>
                  <a:lnTo>
                    <a:pt x="458" y="352"/>
                  </a:lnTo>
                  <a:lnTo>
                    <a:pt x="458" y="353"/>
                  </a:lnTo>
                  <a:lnTo>
                    <a:pt x="457" y="357"/>
                  </a:lnTo>
                  <a:lnTo>
                    <a:pt x="457" y="362"/>
                  </a:lnTo>
                  <a:lnTo>
                    <a:pt x="456" y="368"/>
                  </a:lnTo>
                  <a:lnTo>
                    <a:pt x="455" y="387"/>
                  </a:lnTo>
                  <a:lnTo>
                    <a:pt x="455" y="392"/>
                  </a:lnTo>
                  <a:lnTo>
                    <a:pt x="456" y="397"/>
                  </a:lnTo>
                  <a:lnTo>
                    <a:pt x="456" y="400"/>
                  </a:lnTo>
                  <a:lnTo>
                    <a:pt x="457" y="403"/>
                  </a:lnTo>
                  <a:lnTo>
                    <a:pt x="458" y="405"/>
                  </a:lnTo>
                  <a:lnTo>
                    <a:pt x="459" y="408"/>
                  </a:lnTo>
                  <a:lnTo>
                    <a:pt x="463" y="418"/>
                  </a:lnTo>
                  <a:lnTo>
                    <a:pt x="468" y="428"/>
                  </a:lnTo>
                  <a:lnTo>
                    <a:pt x="472" y="436"/>
                  </a:lnTo>
                  <a:lnTo>
                    <a:pt x="477" y="443"/>
                  </a:lnTo>
                  <a:lnTo>
                    <a:pt x="481" y="448"/>
                  </a:lnTo>
                  <a:lnTo>
                    <a:pt x="484" y="453"/>
                  </a:lnTo>
                  <a:lnTo>
                    <a:pt x="487" y="456"/>
                  </a:lnTo>
                  <a:lnTo>
                    <a:pt x="504" y="475"/>
                  </a:lnTo>
                  <a:lnTo>
                    <a:pt x="506" y="477"/>
                  </a:lnTo>
                  <a:lnTo>
                    <a:pt x="507" y="478"/>
                  </a:lnTo>
                  <a:lnTo>
                    <a:pt x="508" y="479"/>
                  </a:lnTo>
                  <a:lnTo>
                    <a:pt x="509" y="480"/>
                  </a:lnTo>
                  <a:lnTo>
                    <a:pt x="510" y="480"/>
                  </a:lnTo>
                  <a:lnTo>
                    <a:pt x="511" y="481"/>
                  </a:lnTo>
                  <a:lnTo>
                    <a:pt x="512" y="481"/>
                  </a:lnTo>
                  <a:lnTo>
                    <a:pt x="513" y="481"/>
                  </a:lnTo>
                  <a:lnTo>
                    <a:pt x="518" y="482"/>
                  </a:lnTo>
                  <a:lnTo>
                    <a:pt x="523" y="484"/>
                  </a:lnTo>
                  <a:lnTo>
                    <a:pt x="527" y="485"/>
                  </a:lnTo>
                  <a:lnTo>
                    <a:pt x="531" y="487"/>
                  </a:lnTo>
                  <a:lnTo>
                    <a:pt x="534" y="489"/>
                  </a:lnTo>
                  <a:lnTo>
                    <a:pt x="536" y="490"/>
                  </a:lnTo>
                  <a:lnTo>
                    <a:pt x="537" y="491"/>
                  </a:lnTo>
                  <a:lnTo>
                    <a:pt x="538" y="492"/>
                  </a:lnTo>
                  <a:lnTo>
                    <a:pt x="539" y="493"/>
                  </a:lnTo>
                  <a:lnTo>
                    <a:pt x="540" y="494"/>
                  </a:lnTo>
                  <a:lnTo>
                    <a:pt x="541" y="495"/>
                  </a:lnTo>
                  <a:lnTo>
                    <a:pt x="541" y="496"/>
                  </a:lnTo>
                  <a:lnTo>
                    <a:pt x="541" y="497"/>
                  </a:lnTo>
                  <a:lnTo>
                    <a:pt x="541" y="498"/>
                  </a:lnTo>
                  <a:lnTo>
                    <a:pt x="542" y="499"/>
                  </a:lnTo>
                  <a:lnTo>
                    <a:pt x="542" y="500"/>
                  </a:lnTo>
                  <a:lnTo>
                    <a:pt x="543" y="501"/>
                  </a:lnTo>
                  <a:lnTo>
                    <a:pt x="543" y="502"/>
                  </a:lnTo>
                  <a:lnTo>
                    <a:pt x="544" y="503"/>
                  </a:lnTo>
                  <a:lnTo>
                    <a:pt x="545" y="504"/>
                  </a:lnTo>
                  <a:lnTo>
                    <a:pt x="546" y="504"/>
                  </a:lnTo>
                  <a:lnTo>
                    <a:pt x="547" y="505"/>
                  </a:lnTo>
                  <a:lnTo>
                    <a:pt x="548" y="505"/>
                  </a:lnTo>
                  <a:lnTo>
                    <a:pt x="549" y="506"/>
                  </a:lnTo>
                  <a:lnTo>
                    <a:pt x="550" y="506"/>
                  </a:lnTo>
                  <a:lnTo>
                    <a:pt x="551" y="506"/>
                  </a:lnTo>
                  <a:lnTo>
                    <a:pt x="552" y="506"/>
                  </a:lnTo>
                  <a:lnTo>
                    <a:pt x="553" y="506"/>
                  </a:lnTo>
                  <a:lnTo>
                    <a:pt x="554" y="506"/>
                  </a:lnTo>
                  <a:lnTo>
                    <a:pt x="555" y="506"/>
                  </a:lnTo>
                  <a:lnTo>
                    <a:pt x="556" y="506"/>
                  </a:lnTo>
                  <a:lnTo>
                    <a:pt x="558" y="505"/>
                  </a:lnTo>
                  <a:lnTo>
                    <a:pt x="560" y="504"/>
                  </a:lnTo>
                  <a:lnTo>
                    <a:pt x="561" y="504"/>
                  </a:lnTo>
                  <a:lnTo>
                    <a:pt x="563" y="503"/>
                  </a:lnTo>
                  <a:lnTo>
                    <a:pt x="565" y="502"/>
                  </a:lnTo>
                  <a:lnTo>
                    <a:pt x="566" y="501"/>
                  </a:lnTo>
                  <a:lnTo>
                    <a:pt x="579" y="483"/>
                  </a:lnTo>
                  <a:lnTo>
                    <a:pt x="582" y="479"/>
                  </a:lnTo>
                  <a:lnTo>
                    <a:pt x="585" y="475"/>
                  </a:lnTo>
                  <a:lnTo>
                    <a:pt x="587" y="474"/>
                  </a:lnTo>
                  <a:lnTo>
                    <a:pt x="588" y="472"/>
                  </a:lnTo>
                  <a:lnTo>
                    <a:pt x="590" y="471"/>
                  </a:lnTo>
                  <a:lnTo>
                    <a:pt x="592" y="470"/>
                  </a:lnTo>
                  <a:lnTo>
                    <a:pt x="599" y="468"/>
                  </a:lnTo>
                  <a:lnTo>
                    <a:pt x="607" y="466"/>
                  </a:lnTo>
                  <a:lnTo>
                    <a:pt x="616" y="465"/>
                  </a:lnTo>
                  <a:lnTo>
                    <a:pt x="624" y="463"/>
                  </a:lnTo>
                  <a:lnTo>
                    <a:pt x="640" y="462"/>
                  </a:lnTo>
                  <a:lnTo>
                    <a:pt x="646" y="461"/>
                  </a:lnTo>
                  <a:lnTo>
                    <a:pt x="651" y="461"/>
                  </a:lnTo>
                  <a:lnTo>
                    <a:pt x="707" y="472"/>
                  </a:lnTo>
                  <a:lnTo>
                    <a:pt x="719" y="472"/>
                  </a:lnTo>
                  <a:lnTo>
                    <a:pt x="720" y="472"/>
                  </a:lnTo>
                  <a:lnTo>
                    <a:pt x="722" y="472"/>
                  </a:lnTo>
                  <a:lnTo>
                    <a:pt x="723" y="472"/>
                  </a:lnTo>
                  <a:lnTo>
                    <a:pt x="724" y="471"/>
                  </a:lnTo>
                  <a:lnTo>
                    <a:pt x="726" y="471"/>
                  </a:lnTo>
                  <a:lnTo>
                    <a:pt x="727" y="470"/>
                  </a:lnTo>
                  <a:lnTo>
                    <a:pt x="728" y="470"/>
                  </a:lnTo>
                  <a:lnTo>
                    <a:pt x="729" y="469"/>
                  </a:lnTo>
                  <a:lnTo>
                    <a:pt x="730" y="468"/>
                  </a:lnTo>
                  <a:lnTo>
                    <a:pt x="730" y="467"/>
                  </a:lnTo>
                  <a:lnTo>
                    <a:pt x="731" y="466"/>
                  </a:lnTo>
                  <a:lnTo>
                    <a:pt x="732" y="465"/>
                  </a:lnTo>
                  <a:lnTo>
                    <a:pt x="732" y="464"/>
                  </a:lnTo>
                  <a:lnTo>
                    <a:pt x="733" y="463"/>
                  </a:lnTo>
                  <a:lnTo>
                    <a:pt x="733" y="462"/>
                  </a:lnTo>
                  <a:lnTo>
                    <a:pt x="733" y="461"/>
                  </a:lnTo>
                  <a:lnTo>
                    <a:pt x="734" y="455"/>
                  </a:lnTo>
                  <a:lnTo>
                    <a:pt x="735" y="449"/>
                  </a:lnTo>
                  <a:lnTo>
                    <a:pt x="735" y="436"/>
                  </a:lnTo>
                  <a:lnTo>
                    <a:pt x="736" y="424"/>
                  </a:lnTo>
                  <a:lnTo>
                    <a:pt x="736" y="413"/>
                  </a:lnTo>
                  <a:lnTo>
                    <a:pt x="736" y="412"/>
                  </a:lnTo>
                  <a:lnTo>
                    <a:pt x="736" y="411"/>
                  </a:lnTo>
                  <a:lnTo>
                    <a:pt x="735" y="410"/>
                  </a:lnTo>
                  <a:lnTo>
                    <a:pt x="735" y="409"/>
                  </a:lnTo>
                  <a:lnTo>
                    <a:pt x="734" y="409"/>
                  </a:lnTo>
                  <a:lnTo>
                    <a:pt x="733" y="408"/>
                  </a:lnTo>
                  <a:lnTo>
                    <a:pt x="733" y="402"/>
                  </a:lnTo>
                  <a:lnTo>
                    <a:pt x="733" y="401"/>
                  </a:lnTo>
                  <a:lnTo>
                    <a:pt x="732" y="400"/>
                  </a:lnTo>
                  <a:lnTo>
                    <a:pt x="732" y="399"/>
                  </a:lnTo>
                  <a:lnTo>
                    <a:pt x="732" y="398"/>
                  </a:lnTo>
                  <a:lnTo>
                    <a:pt x="731" y="396"/>
                  </a:lnTo>
                  <a:lnTo>
                    <a:pt x="729" y="394"/>
                  </a:lnTo>
                  <a:lnTo>
                    <a:pt x="728" y="392"/>
                  </a:lnTo>
                  <a:lnTo>
                    <a:pt x="726" y="390"/>
                  </a:lnTo>
                  <a:lnTo>
                    <a:pt x="724" y="388"/>
                  </a:lnTo>
                  <a:lnTo>
                    <a:pt x="723" y="388"/>
                  </a:lnTo>
                  <a:lnTo>
                    <a:pt x="722" y="388"/>
                  </a:lnTo>
                  <a:lnTo>
                    <a:pt x="721" y="387"/>
                  </a:lnTo>
                  <a:lnTo>
                    <a:pt x="720" y="386"/>
                  </a:lnTo>
                  <a:lnTo>
                    <a:pt x="720" y="385"/>
                  </a:lnTo>
                  <a:lnTo>
                    <a:pt x="719" y="385"/>
                  </a:lnTo>
                  <a:lnTo>
                    <a:pt x="716" y="385"/>
                  </a:lnTo>
                  <a:lnTo>
                    <a:pt x="714" y="385"/>
                  </a:lnTo>
                  <a:lnTo>
                    <a:pt x="711" y="386"/>
                  </a:lnTo>
                  <a:lnTo>
                    <a:pt x="709" y="386"/>
                  </a:lnTo>
                  <a:lnTo>
                    <a:pt x="707" y="387"/>
                  </a:lnTo>
                  <a:lnTo>
                    <a:pt x="705" y="387"/>
                  </a:lnTo>
                  <a:lnTo>
                    <a:pt x="703" y="388"/>
                  </a:lnTo>
                  <a:lnTo>
                    <a:pt x="701" y="389"/>
                  </a:lnTo>
                  <a:lnTo>
                    <a:pt x="697" y="391"/>
                  </a:lnTo>
                  <a:lnTo>
                    <a:pt x="693" y="393"/>
                  </a:lnTo>
                  <a:lnTo>
                    <a:pt x="689" y="396"/>
                  </a:lnTo>
                  <a:lnTo>
                    <a:pt x="685" y="399"/>
                  </a:lnTo>
                  <a:lnTo>
                    <a:pt x="681" y="402"/>
                  </a:lnTo>
                  <a:lnTo>
                    <a:pt x="676" y="405"/>
                  </a:lnTo>
                  <a:lnTo>
                    <a:pt x="672" y="407"/>
                  </a:lnTo>
                  <a:lnTo>
                    <a:pt x="670" y="408"/>
                  </a:lnTo>
                  <a:lnTo>
                    <a:pt x="668" y="409"/>
                  </a:lnTo>
                  <a:lnTo>
                    <a:pt x="666" y="410"/>
                  </a:lnTo>
                  <a:lnTo>
                    <a:pt x="663" y="410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5" y="411"/>
                  </a:lnTo>
                  <a:lnTo>
                    <a:pt x="653" y="411"/>
                  </a:lnTo>
                  <a:lnTo>
                    <a:pt x="651" y="410"/>
                  </a:lnTo>
                  <a:lnTo>
                    <a:pt x="649" y="410"/>
                  </a:lnTo>
                  <a:lnTo>
                    <a:pt x="648" y="409"/>
                  </a:lnTo>
                  <a:lnTo>
                    <a:pt x="646" y="409"/>
                  </a:lnTo>
                  <a:lnTo>
                    <a:pt x="645" y="408"/>
                  </a:lnTo>
                  <a:lnTo>
                    <a:pt x="644" y="407"/>
                  </a:lnTo>
                  <a:lnTo>
                    <a:pt x="643" y="406"/>
                  </a:lnTo>
                  <a:lnTo>
                    <a:pt x="643" y="404"/>
                  </a:lnTo>
                  <a:lnTo>
                    <a:pt x="642" y="403"/>
                  </a:lnTo>
                  <a:lnTo>
                    <a:pt x="641" y="401"/>
                  </a:lnTo>
                  <a:lnTo>
                    <a:pt x="641" y="399"/>
                  </a:lnTo>
                  <a:lnTo>
                    <a:pt x="640" y="393"/>
                  </a:lnTo>
                  <a:lnTo>
                    <a:pt x="640" y="387"/>
                  </a:lnTo>
                  <a:lnTo>
                    <a:pt x="640" y="379"/>
                  </a:lnTo>
                  <a:lnTo>
                    <a:pt x="640" y="370"/>
                  </a:lnTo>
                  <a:lnTo>
                    <a:pt x="639" y="366"/>
                  </a:lnTo>
                  <a:lnTo>
                    <a:pt x="639" y="362"/>
                  </a:lnTo>
                  <a:lnTo>
                    <a:pt x="639" y="361"/>
                  </a:lnTo>
                  <a:lnTo>
                    <a:pt x="638" y="359"/>
                  </a:lnTo>
                  <a:lnTo>
                    <a:pt x="638" y="358"/>
                  </a:lnTo>
                  <a:lnTo>
                    <a:pt x="637" y="356"/>
                  </a:lnTo>
                  <a:lnTo>
                    <a:pt x="637" y="355"/>
                  </a:lnTo>
                  <a:lnTo>
                    <a:pt x="636" y="354"/>
                  </a:lnTo>
                  <a:lnTo>
                    <a:pt x="635" y="352"/>
                  </a:lnTo>
                  <a:lnTo>
                    <a:pt x="634" y="351"/>
                  </a:lnTo>
                  <a:lnTo>
                    <a:pt x="631" y="348"/>
                  </a:lnTo>
                  <a:lnTo>
                    <a:pt x="627" y="347"/>
                  </a:lnTo>
                  <a:lnTo>
                    <a:pt x="623" y="345"/>
                  </a:lnTo>
                  <a:lnTo>
                    <a:pt x="619" y="344"/>
                  </a:lnTo>
                  <a:lnTo>
                    <a:pt x="616" y="344"/>
                  </a:lnTo>
                  <a:lnTo>
                    <a:pt x="612" y="343"/>
                  </a:lnTo>
                  <a:lnTo>
                    <a:pt x="609" y="343"/>
                  </a:lnTo>
                  <a:lnTo>
                    <a:pt x="603" y="343"/>
                  </a:lnTo>
                  <a:lnTo>
                    <a:pt x="599" y="343"/>
                  </a:lnTo>
                  <a:lnTo>
                    <a:pt x="597" y="343"/>
                  </a:lnTo>
                  <a:lnTo>
                    <a:pt x="596" y="343"/>
                  </a:lnTo>
                  <a:lnTo>
                    <a:pt x="594" y="342"/>
                  </a:lnTo>
                  <a:lnTo>
                    <a:pt x="593" y="342"/>
                  </a:lnTo>
                  <a:lnTo>
                    <a:pt x="591" y="341"/>
                  </a:lnTo>
                  <a:lnTo>
                    <a:pt x="589" y="340"/>
                  </a:lnTo>
                  <a:lnTo>
                    <a:pt x="588" y="340"/>
                  </a:lnTo>
                  <a:lnTo>
                    <a:pt x="587" y="339"/>
                  </a:lnTo>
                  <a:lnTo>
                    <a:pt x="586" y="339"/>
                  </a:lnTo>
                  <a:lnTo>
                    <a:pt x="586" y="338"/>
                  </a:lnTo>
                  <a:lnTo>
                    <a:pt x="585" y="338"/>
                  </a:lnTo>
                  <a:lnTo>
                    <a:pt x="585" y="337"/>
                  </a:lnTo>
                  <a:lnTo>
                    <a:pt x="584" y="335"/>
                  </a:lnTo>
                  <a:lnTo>
                    <a:pt x="583" y="333"/>
                  </a:lnTo>
                  <a:lnTo>
                    <a:pt x="582" y="331"/>
                  </a:lnTo>
                  <a:lnTo>
                    <a:pt x="582" y="328"/>
                  </a:lnTo>
                  <a:lnTo>
                    <a:pt x="582" y="326"/>
                  </a:lnTo>
                  <a:lnTo>
                    <a:pt x="582" y="323"/>
                  </a:lnTo>
                  <a:lnTo>
                    <a:pt x="582" y="320"/>
                  </a:lnTo>
                  <a:lnTo>
                    <a:pt x="582" y="317"/>
                  </a:lnTo>
                  <a:lnTo>
                    <a:pt x="582" y="314"/>
                  </a:lnTo>
                  <a:lnTo>
                    <a:pt x="583" y="312"/>
                  </a:lnTo>
                  <a:lnTo>
                    <a:pt x="584" y="309"/>
                  </a:lnTo>
                  <a:lnTo>
                    <a:pt x="585" y="306"/>
                  </a:lnTo>
                  <a:lnTo>
                    <a:pt x="586" y="303"/>
                  </a:lnTo>
                  <a:lnTo>
                    <a:pt x="587" y="301"/>
                  </a:lnTo>
                  <a:lnTo>
                    <a:pt x="588" y="299"/>
                  </a:lnTo>
                  <a:lnTo>
                    <a:pt x="589" y="297"/>
                  </a:lnTo>
                  <a:lnTo>
                    <a:pt x="590" y="295"/>
                  </a:lnTo>
                  <a:lnTo>
                    <a:pt x="592" y="293"/>
                  </a:lnTo>
                  <a:lnTo>
                    <a:pt x="594" y="291"/>
                  </a:lnTo>
                  <a:lnTo>
                    <a:pt x="598" y="287"/>
                  </a:lnTo>
                  <a:lnTo>
                    <a:pt x="617" y="272"/>
                  </a:lnTo>
                  <a:lnTo>
                    <a:pt x="645" y="263"/>
                  </a:lnTo>
                  <a:lnTo>
                    <a:pt x="670" y="255"/>
                  </a:lnTo>
                  <a:lnTo>
                    <a:pt x="696" y="247"/>
                  </a:lnTo>
                  <a:lnTo>
                    <a:pt x="699" y="246"/>
                  </a:lnTo>
                  <a:lnTo>
                    <a:pt x="702" y="244"/>
                  </a:lnTo>
                  <a:lnTo>
                    <a:pt x="704" y="242"/>
                  </a:lnTo>
                  <a:lnTo>
                    <a:pt x="707" y="240"/>
                  </a:lnTo>
                  <a:lnTo>
                    <a:pt x="709" y="238"/>
                  </a:lnTo>
                  <a:lnTo>
                    <a:pt x="711" y="235"/>
                  </a:lnTo>
                  <a:lnTo>
                    <a:pt x="714" y="233"/>
                  </a:lnTo>
                  <a:lnTo>
                    <a:pt x="715" y="230"/>
                  </a:lnTo>
                  <a:lnTo>
                    <a:pt x="719" y="223"/>
                  </a:lnTo>
                  <a:lnTo>
                    <a:pt x="722" y="216"/>
                  </a:lnTo>
                  <a:lnTo>
                    <a:pt x="724" y="209"/>
                  </a:lnTo>
                  <a:lnTo>
                    <a:pt x="727" y="202"/>
                  </a:lnTo>
                  <a:lnTo>
                    <a:pt x="731" y="192"/>
                  </a:lnTo>
                  <a:lnTo>
                    <a:pt x="733" y="187"/>
                  </a:lnTo>
                  <a:lnTo>
                    <a:pt x="735" y="183"/>
                  </a:lnTo>
                  <a:lnTo>
                    <a:pt x="736" y="179"/>
                  </a:lnTo>
                  <a:lnTo>
                    <a:pt x="737" y="178"/>
                  </a:lnTo>
                  <a:lnTo>
                    <a:pt x="739" y="176"/>
                  </a:lnTo>
                  <a:lnTo>
                    <a:pt x="740" y="175"/>
                  </a:lnTo>
                  <a:lnTo>
                    <a:pt x="741" y="173"/>
                  </a:lnTo>
                  <a:lnTo>
                    <a:pt x="742" y="172"/>
                  </a:lnTo>
                  <a:lnTo>
                    <a:pt x="744" y="171"/>
                  </a:lnTo>
                  <a:lnTo>
                    <a:pt x="747" y="169"/>
                  </a:lnTo>
                  <a:lnTo>
                    <a:pt x="751" y="166"/>
                  </a:lnTo>
                  <a:lnTo>
                    <a:pt x="761" y="161"/>
                  </a:lnTo>
                  <a:lnTo>
                    <a:pt x="789" y="147"/>
                  </a:lnTo>
                  <a:lnTo>
                    <a:pt x="860" y="117"/>
                  </a:lnTo>
                  <a:lnTo>
                    <a:pt x="908" y="113"/>
                  </a:lnTo>
                  <a:lnTo>
                    <a:pt x="966" y="111"/>
                  </a:lnTo>
                  <a:lnTo>
                    <a:pt x="995" y="112"/>
                  </a:lnTo>
                  <a:lnTo>
                    <a:pt x="1022" y="113"/>
                  </a:lnTo>
                  <a:lnTo>
                    <a:pt x="1046" y="116"/>
                  </a:lnTo>
                  <a:lnTo>
                    <a:pt x="1057" y="118"/>
                  </a:lnTo>
                  <a:lnTo>
                    <a:pt x="1066" y="120"/>
                  </a:lnTo>
                  <a:lnTo>
                    <a:pt x="1099" y="130"/>
                  </a:lnTo>
                  <a:lnTo>
                    <a:pt x="1129" y="141"/>
                  </a:lnTo>
                  <a:lnTo>
                    <a:pt x="1157" y="152"/>
                  </a:lnTo>
                  <a:lnTo>
                    <a:pt x="1181" y="163"/>
                  </a:lnTo>
                  <a:lnTo>
                    <a:pt x="1201" y="174"/>
                  </a:lnTo>
                  <a:lnTo>
                    <a:pt x="1209" y="179"/>
                  </a:lnTo>
                  <a:lnTo>
                    <a:pt x="1216" y="184"/>
                  </a:lnTo>
                  <a:lnTo>
                    <a:pt x="1221" y="189"/>
                  </a:lnTo>
                  <a:lnTo>
                    <a:pt x="1225" y="194"/>
                  </a:lnTo>
                  <a:lnTo>
                    <a:pt x="1227" y="196"/>
                  </a:lnTo>
                  <a:lnTo>
                    <a:pt x="1228" y="198"/>
                  </a:lnTo>
                  <a:lnTo>
                    <a:pt x="1229" y="200"/>
                  </a:lnTo>
                  <a:lnTo>
                    <a:pt x="1229" y="202"/>
                  </a:lnTo>
                  <a:lnTo>
                    <a:pt x="1229" y="204"/>
                  </a:lnTo>
                  <a:lnTo>
                    <a:pt x="1228" y="206"/>
                  </a:lnTo>
                  <a:lnTo>
                    <a:pt x="1228" y="208"/>
                  </a:lnTo>
                  <a:lnTo>
                    <a:pt x="1227" y="210"/>
                  </a:lnTo>
                  <a:lnTo>
                    <a:pt x="1227" y="212"/>
                  </a:lnTo>
                  <a:lnTo>
                    <a:pt x="1226" y="213"/>
                  </a:lnTo>
                  <a:lnTo>
                    <a:pt x="1225" y="214"/>
                  </a:lnTo>
                  <a:lnTo>
                    <a:pt x="1225" y="215"/>
                  </a:lnTo>
                  <a:lnTo>
                    <a:pt x="1224" y="216"/>
                  </a:lnTo>
                  <a:lnTo>
                    <a:pt x="1222" y="217"/>
                  </a:lnTo>
                  <a:lnTo>
                    <a:pt x="1220" y="218"/>
                  </a:lnTo>
                  <a:lnTo>
                    <a:pt x="1217" y="219"/>
                  </a:lnTo>
                  <a:lnTo>
                    <a:pt x="1213" y="220"/>
                  </a:lnTo>
                  <a:lnTo>
                    <a:pt x="1210" y="221"/>
                  </a:lnTo>
                  <a:lnTo>
                    <a:pt x="1208" y="221"/>
                  </a:lnTo>
                  <a:lnTo>
                    <a:pt x="1206" y="221"/>
                  </a:lnTo>
                  <a:lnTo>
                    <a:pt x="1204" y="221"/>
                  </a:lnTo>
                  <a:lnTo>
                    <a:pt x="1201" y="221"/>
                  </a:lnTo>
                  <a:lnTo>
                    <a:pt x="1197" y="221"/>
                  </a:lnTo>
                  <a:lnTo>
                    <a:pt x="1182" y="219"/>
                  </a:lnTo>
                  <a:lnTo>
                    <a:pt x="1140" y="214"/>
                  </a:lnTo>
                  <a:lnTo>
                    <a:pt x="1116" y="213"/>
                  </a:lnTo>
                  <a:lnTo>
                    <a:pt x="1094" y="213"/>
                  </a:lnTo>
                  <a:lnTo>
                    <a:pt x="1084" y="213"/>
                  </a:lnTo>
                  <a:lnTo>
                    <a:pt x="1075" y="214"/>
                  </a:lnTo>
                  <a:lnTo>
                    <a:pt x="1068" y="216"/>
                  </a:lnTo>
                  <a:lnTo>
                    <a:pt x="1065" y="217"/>
                  </a:lnTo>
                  <a:lnTo>
                    <a:pt x="1063" y="218"/>
                  </a:lnTo>
                  <a:lnTo>
                    <a:pt x="1062" y="218"/>
                  </a:lnTo>
                  <a:lnTo>
                    <a:pt x="1061" y="219"/>
                  </a:lnTo>
                  <a:lnTo>
                    <a:pt x="1060" y="219"/>
                  </a:lnTo>
                  <a:lnTo>
                    <a:pt x="1060" y="220"/>
                  </a:lnTo>
                  <a:lnTo>
                    <a:pt x="1059" y="222"/>
                  </a:lnTo>
                  <a:lnTo>
                    <a:pt x="1058" y="223"/>
                  </a:lnTo>
                  <a:lnTo>
                    <a:pt x="1057" y="224"/>
                  </a:lnTo>
                  <a:lnTo>
                    <a:pt x="1057" y="225"/>
                  </a:lnTo>
                  <a:lnTo>
                    <a:pt x="1056" y="226"/>
                  </a:lnTo>
                  <a:lnTo>
                    <a:pt x="1056" y="227"/>
                  </a:lnTo>
                  <a:lnTo>
                    <a:pt x="1055" y="227"/>
                  </a:lnTo>
                  <a:lnTo>
                    <a:pt x="1055" y="228"/>
                  </a:lnTo>
                  <a:lnTo>
                    <a:pt x="1054" y="228"/>
                  </a:lnTo>
                  <a:lnTo>
                    <a:pt x="1054" y="229"/>
                  </a:lnTo>
                  <a:lnTo>
                    <a:pt x="1054" y="230"/>
                  </a:lnTo>
                  <a:lnTo>
                    <a:pt x="1053" y="231"/>
                  </a:lnTo>
                  <a:lnTo>
                    <a:pt x="1053" y="232"/>
                  </a:lnTo>
                  <a:lnTo>
                    <a:pt x="1053" y="235"/>
                  </a:lnTo>
                  <a:lnTo>
                    <a:pt x="1052" y="237"/>
                  </a:lnTo>
                  <a:lnTo>
                    <a:pt x="1052" y="239"/>
                  </a:lnTo>
                  <a:lnTo>
                    <a:pt x="1052" y="242"/>
                  </a:lnTo>
                  <a:lnTo>
                    <a:pt x="1052" y="243"/>
                  </a:lnTo>
                  <a:lnTo>
                    <a:pt x="1052" y="244"/>
                  </a:lnTo>
                  <a:lnTo>
                    <a:pt x="1053" y="245"/>
                  </a:lnTo>
                  <a:lnTo>
                    <a:pt x="1053" y="246"/>
                  </a:lnTo>
                  <a:lnTo>
                    <a:pt x="1053" y="247"/>
                  </a:lnTo>
                  <a:lnTo>
                    <a:pt x="1054" y="247"/>
                  </a:lnTo>
                  <a:lnTo>
                    <a:pt x="1055" y="248"/>
                  </a:lnTo>
                  <a:lnTo>
                    <a:pt x="1056" y="249"/>
                  </a:lnTo>
                  <a:lnTo>
                    <a:pt x="1058" y="252"/>
                  </a:lnTo>
                  <a:lnTo>
                    <a:pt x="1059" y="253"/>
                  </a:lnTo>
                  <a:lnTo>
                    <a:pt x="1060" y="254"/>
                  </a:lnTo>
                  <a:lnTo>
                    <a:pt x="1062" y="256"/>
                  </a:lnTo>
                  <a:lnTo>
                    <a:pt x="1063" y="258"/>
                  </a:lnTo>
                  <a:lnTo>
                    <a:pt x="1065" y="260"/>
                  </a:lnTo>
                  <a:lnTo>
                    <a:pt x="1067" y="263"/>
                  </a:lnTo>
                  <a:lnTo>
                    <a:pt x="1070" y="264"/>
                  </a:lnTo>
                  <a:lnTo>
                    <a:pt x="1073" y="266"/>
                  </a:lnTo>
                  <a:lnTo>
                    <a:pt x="1079" y="269"/>
                  </a:lnTo>
                  <a:lnTo>
                    <a:pt x="1086" y="271"/>
                  </a:lnTo>
                  <a:lnTo>
                    <a:pt x="1094" y="273"/>
                  </a:lnTo>
                  <a:lnTo>
                    <a:pt x="1103" y="274"/>
                  </a:lnTo>
                  <a:lnTo>
                    <a:pt x="1121" y="275"/>
                  </a:lnTo>
                  <a:lnTo>
                    <a:pt x="1139" y="275"/>
                  </a:lnTo>
                  <a:lnTo>
                    <a:pt x="1157" y="274"/>
                  </a:lnTo>
                  <a:lnTo>
                    <a:pt x="1173" y="271"/>
                  </a:lnTo>
                  <a:lnTo>
                    <a:pt x="1187" y="269"/>
                  </a:lnTo>
                  <a:lnTo>
                    <a:pt x="1188" y="269"/>
                  </a:lnTo>
                  <a:lnTo>
                    <a:pt x="1190" y="269"/>
                  </a:lnTo>
                  <a:lnTo>
                    <a:pt x="1192" y="269"/>
                  </a:lnTo>
                  <a:lnTo>
                    <a:pt x="1193" y="268"/>
                  </a:lnTo>
                  <a:lnTo>
                    <a:pt x="1196" y="267"/>
                  </a:lnTo>
                  <a:lnTo>
                    <a:pt x="1199" y="266"/>
                  </a:lnTo>
                  <a:lnTo>
                    <a:pt x="1202" y="265"/>
                  </a:lnTo>
                  <a:lnTo>
                    <a:pt x="1205" y="264"/>
                  </a:lnTo>
                  <a:lnTo>
                    <a:pt x="1210" y="261"/>
                  </a:lnTo>
                  <a:lnTo>
                    <a:pt x="1244" y="235"/>
                  </a:lnTo>
                  <a:lnTo>
                    <a:pt x="1245" y="234"/>
                  </a:lnTo>
                  <a:lnTo>
                    <a:pt x="1247" y="233"/>
                  </a:lnTo>
                  <a:lnTo>
                    <a:pt x="1249" y="231"/>
                  </a:lnTo>
                  <a:lnTo>
                    <a:pt x="1252" y="228"/>
                  </a:lnTo>
                  <a:lnTo>
                    <a:pt x="1254" y="225"/>
                  </a:lnTo>
                  <a:lnTo>
                    <a:pt x="1256" y="222"/>
                  </a:lnTo>
                  <a:lnTo>
                    <a:pt x="1258" y="219"/>
                  </a:lnTo>
                  <a:lnTo>
                    <a:pt x="1259" y="216"/>
                  </a:lnTo>
                  <a:lnTo>
                    <a:pt x="1261" y="213"/>
                  </a:lnTo>
                  <a:lnTo>
                    <a:pt x="1277" y="176"/>
                  </a:lnTo>
                  <a:lnTo>
                    <a:pt x="1277" y="175"/>
                  </a:lnTo>
                  <a:lnTo>
                    <a:pt x="1277" y="174"/>
                  </a:lnTo>
                  <a:lnTo>
                    <a:pt x="1278" y="173"/>
                  </a:lnTo>
                  <a:lnTo>
                    <a:pt x="1278" y="172"/>
                  </a:lnTo>
                  <a:lnTo>
                    <a:pt x="1278" y="171"/>
                  </a:lnTo>
                  <a:lnTo>
                    <a:pt x="1279" y="171"/>
                  </a:lnTo>
                  <a:lnTo>
                    <a:pt x="1280" y="170"/>
                  </a:lnTo>
                  <a:lnTo>
                    <a:pt x="1280" y="169"/>
                  </a:lnTo>
                  <a:lnTo>
                    <a:pt x="1281" y="169"/>
                  </a:lnTo>
                  <a:lnTo>
                    <a:pt x="1282" y="168"/>
                  </a:lnTo>
                  <a:lnTo>
                    <a:pt x="1283" y="167"/>
                  </a:lnTo>
                  <a:lnTo>
                    <a:pt x="1284" y="166"/>
                  </a:lnTo>
                  <a:lnTo>
                    <a:pt x="1285" y="166"/>
                  </a:lnTo>
                  <a:lnTo>
                    <a:pt x="1286" y="165"/>
                  </a:lnTo>
                  <a:lnTo>
                    <a:pt x="1287" y="165"/>
                  </a:lnTo>
                  <a:lnTo>
                    <a:pt x="1288" y="165"/>
                  </a:lnTo>
                  <a:lnTo>
                    <a:pt x="1289" y="166"/>
                  </a:lnTo>
                  <a:lnTo>
                    <a:pt x="1290" y="166"/>
                  </a:lnTo>
                  <a:lnTo>
                    <a:pt x="1291" y="166"/>
                  </a:lnTo>
                  <a:lnTo>
                    <a:pt x="1292" y="166"/>
                  </a:lnTo>
                  <a:lnTo>
                    <a:pt x="1294" y="167"/>
                  </a:lnTo>
                  <a:lnTo>
                    <a:pt x="1296" y="168"/>
                  </a:lnTo>
                  <a:lnTo>
                    <a:pt x="1297" y="169"/>
                  </a:lnTo>
                  <a:lnTo>
                    <a:pt x="1299" y="170"/>
                  </a:lnTo>
                  <a:lnTo>
                    <a:pt x="1300" y="171"/>
                  </a:lnTo>
                  <a:lnTo>
                    <a:pt x="1301" y="173"/>
                  </a:lnTo>
                  <a:lnTo>
                    <a:pt x="1302" y="174"/>
                  </a:lnTo>
                  <a:lnTo>
                    <a:pt x="1303" y="176"/>
                  </a:lnTo>
                  <a:lnTo>
                    <a:pt x="1304" y="177"/>
                  </a:lnTo>
                  <a:lnTo>
                    <a:pt x="1305" y="179"/>
                  </a:lnTo>
                  <a:lnTo>
                    <a:pt x="1306" y="180"/>
                  </a:lnTo>
                  <a:lnTo>
                    <a:pt x="1306" y="182"/>
                  </a:lnTo>
                  <a:lnTo>
                    <a:pt x="1307" y="183"/>
                  </a:lnTo>
                  <a:lnTo>
                    <a:pt x="1307" y="185"/>
                  </a:lnTo>
                  <a:lnTo>
                    <a:pt x="1307" y="186"/>
                  </a:lnTo>
                  <a:lnTo>
                    <a:pt x="1307" y="188"/>
                  </a:lnTo>
                  <a:lnTo>
                    <a:pt x="1307" y="190"/>
                  </a:lnTo>
                  <a:lnTo>
                    <a:pt x="1306" y="193"/>
                  </a:lnTo>
                  <a:lnTo>
                    <a:pt x="1306" y="196"/>
                  </a:lnTo>
                  <a:lnTo>
                    <a:pt x="1305" y="202"/>
                  </a:lnTo>
                  <a:lnTo>
                    <a:pt x="1305" y="205"/>
                  </a:lnTo>
                  <a:lnTo>
                    <a:pt x="1305" y="207"/>
                  </a:lnTo>
                  <a:lnTo>
                    <a:pt x="1306" y="208"/>
                  </a:lnTo>
                  <a:lnTo>
                    <a:pt x="1306" y="210"/>
                  </a:lnTo>
                  <a:lnTo>
                    <a:pt x="1306" y="211"/>
                  </a:lnTo>
                  <a:lnTo>
                    <a:pt x="1307" y="213"/>
                  </a:lnTo>
                  <a:lnTo>
                    <a:pt x="1308" y="214"/>
                  </a:lnTo>
                  <a:lnTo>
                    <a:pt x="1309" y="215"/>
                  </a:lnTo>
                  <a:lnTo>
                    <a:pt x="1310" y="216"/>
                  </a:lnTo>
                  <a:lnTo>
                    <a:pt x="1312" y="217"/>
                  </a:lnTo>
                  <a:lnTo>
                    <a:pt x="1314" y="218"/>
                  </a:lnTo>
                  <a:lnTo>
                    <a:pt x="1317" y="218"/>
                  </a:lnTo>
                  <a:lnTo>
                    <a:pt x="1318" y="219"/>
                  </a:lnTo>
                  <a:lnTo>
                    <a:pt x="1320" y="219"/>
                  </a:lnTo>
                  <a:lnTo>
                    <a:pt x="1321" y="219"/>
                  </a:lnTo>
                  <a:lnTo>
                    <a:pt x="1323" y="219"/>
                  </a:lnTo>
                  <a:lnTo>
                    <a:pt x="1325" y="219"/>
                  </a:lnTo>
                  <a:lnTo>
                    <a:pt x="1327" y="218"/>
                  </a:lnTo>
                  <a:lnTo>
                    <a:pt x="1329" y="217"/>
                  </a:lnTo>
                  <a:lnTo>
                    <a:pt x="1332" y="216"/>
                  </a:lnTo>
                  <a:lnTo>
                    <a:pt x="1337" y="213"/>
                  </a:lnTo>
                  <a:lnTo>
                    <a:pt x="1344" y="210"/>
                  </a:lnTo>
                  <a:lnTo>
                    <a:pt x="1362" y="199"/>
                  </a:lnTo>
                  <a:lnTo>
                    <a:pt x="1377" y="190"/>
                  </a:lnTo>
                  <a:lnTo>
                    <a:pt x="1385" y="186"/>
                  </a:lnTo>
                  <a:lnTo>
                    <a:pt x="1392" y="182"/>
                  </a:lnTo>
                  <a:lnTo>
                    <a:pt x="1400" y="178"/>
                  </a:lnTo>
                  <a:lnTo>
                    <a:pt x="1407" y="176"/>
                  </a:lnTo>
                  <a:lnTo>
                    <a:pt x="1411" y="175"/>
                  </a:lnTo>
                  <a:lnTo>
                    <a:pt x="1414" y="174"/>
                  </a:lnTo>
                  <a:lnTo>
                    <a:pt x="1418" y="173"/>
                  </a:lnTo>
                  <a:lnTo>
                    <a:pt x="1421" y="173"/>
                  </a:lnTo>
                  <a:lnTo>
                    <a:pt x="1426" y="173"/>
                  </a:lnTo>
                  <a:lnTo>
                    <a:pt x="1432" y="174"/>
                  </a:lnTo>
                  <a:lnTo>
                    <a:pt x="1447" y="177"/>
                  </a:lnTo>
                  <a:lnTo>
                    <a:pt x="1486" y="185"/>
                  </a:lnTo>
                  <a:lnTo>
                    <a:pt x="1489" y="185"/>
                  </a:lnTo>
                  <a:lnTo>
                    <a:pt x="1527" y="193"/>
                  </a:lnTo>
                  <a:lnTo>
                    <a:pt x="1565" y="200"/>
                  </a:lnTo>
                  <a:lnTo>
                    <a:pt x="1582" y="202"/>
                  </a:lnTo>
                  <a:lnTo>
                    <a:pt x="1597" y="204"/>
                  </a:lnTo>
                  <a:lnTo>
                    <a:pt x="1611" y="205"/>
                  </a:lnTo>
                  <a:lnTo>
                    <a:pt x="1617" y="205"/>
                  </a:lnTo>
                  <a:lnTo>
                    <a:pt x="1622" y="204"/>
                  </a:lnTo>
                  <a:lnTo>
                    <a:pt x="1623" y="204"/>
                  </a:lnTo>
                  <a:lnTo>
                    <a:pt x="1624" y="204"/>
                  </a:lnTo>
                  <a:lnTo>
                    <a:pt x="1625" y="203"/>
                  </a:lnTo>
                  <a:lnTo>
                    <a:pt x="1626" y="203"/>
                  </a:lnTo>
                  <a:lnTo>
                    <a:pt x="1627" y="202"/>
                  </a:lnTo>
                  <a:lnTo>
                    <a:pt x="1628" y="201"/>
                  </a:lnTo>
                  <a:lnTo>
                    <a:pt x="1630" y="199"/>
                  </a:lnTo>
                  <a:lnTo>
                    <a:pt x="1641" y="185"/>
                  </a:lnTo>
                  <a:lnTo>
                    <a:pt x="1644" y="182"/>
                  </a:lnTo>
                  <a:lnTo>
                    <a:pt x="1645" y="181"/>
                  </a:lnTo>
                  <a:lnTo>
                    <a:pt x="1645" y="180"/>
                  </a:lnTo>
                  <a:lnTo>
                    <a:pt x="1646" y="179"/>
                  </a:lnTo>
                  <a:lnTo>
                    <a:pt x="1646" y="178"/>
                  </a:lnTo>
                  <a:lnTo>
                    <a:pt x="1646" y="177"/>
                  </a:lnTo>
                  <a:lnTo>
                    <a:pt x="1647" y="177"/>
                  </a:lnTo>
                  <a:lnTo>
                    <a:pt x="1647" y="175"/>
                  </a:lnTo>
                  <a:lnTo>
                    <a:pt x="1647" y="173"/>
                  </a:lnTo>
                  <a:lnTo>
                    <a:pt x="1647" y="162"/>
                  </a:lnTo>
                  <a:lnTo>
                    <a:pt x="1646" y="160"/>
                  </a:lnTo>
                  <a:lnTo>
                    <a:pt x="1644" y="157"/>
                  </a:lnTo>
                  <a:lnTo>
                    <a:pt x="1643" y="155"/>
                  </a:lnTo>
                  <a:lnTo>
                    <a:pt x="1641" y="153"/>
                  </a:lnTo>
                  <a:lnTo>
                    <a:pt x="1639" y="151"/>
                  </a:lnTo>
                  <a:lnTo>
                    <a:pt x="1638" y="150"/>
                  </a:lnTo>
                  <a:lnTo>
                    <a:pt x="1634" y="147"/>
                  </a:lnTo>
                  <a:lnTo>
                    <a:pt x="1631" y="145"/>
                  </a:lnTo>
                  <a:lnTo>
                    <a:pt x="1629" y="143"/>
                  </a:lnTo>
                  <a:lnTo>
                    <a:pt x="1627" y="143"/>
                  </a:lnTo>
                  <a:lnTo>
                    <a:pt x="1627" y="142"/>
                  </a:lnTo>
                  <a:lnTo>
                    <a:pt x="1626" y="141"/>
                  </a:lnTo>
                  <a:lnTo>
                    <a:pt x="1625" y="138"/>
                  </a:lnTo>
                  <a:lnTo>
                    <a:pt x="1624" y="135"/>
                  </a:lnTo>
                  <a:lnTo>
                    <a:pt x="1622" y="131"/>
                  </a:lnTo>
                  <a:lnTo>
                    <a:pt x="1621" y="129"/>
                  </a:lnTo>
                  <a:lnTo>
                    <a:pt x="1621" y="126"/>
                  </a:lnTo>
                  <a:lnTo>
                    <a:pt x="1620" y="124"/>
                  </a:lnTo>
                  <a:lnTo>
                    <a:pt x="1620" y="122"/>
                  </a:lnTo>
                  <a:lnTo>
                    <a:pt x="1620" y="119"/>
                  </a:lnTo>
                  <a:lnTo>
                    <a:pt x="1620" y="116"/>
                  </a:lnTo>
                  <a:lnTo>
                    <a:pt x="1621" y="114"/>
                  </a:lnTo>
                  <a:lnTo>
                    <a:pt x="1622" y="111"/>
                  </a:lnTo>
                  <a:lnTo>
                    <a:pt x="1623" y="108"/>
                  </a:lnTo>
                  <a:lnTo>
                    <a:pt x="1624" y="107"/>
                  </a:lnTo>
                  <a:lnTo>
                    <a:pt x="1624" y="106"/>
                  </a:lnTo>
                  <a:lnTo>
                    <a:pt x="1625" y="104"/>
                  </a:lnTo>
                  <a:lnTo>
                    <a:pt x="1626" y="103"/>
                  </a:lnTo>
                  <a:lnTo>
                    <a:pt x="1627" y="102"/>
                  </a:lnTo>
                  <a:lnTo>
                    <a:pt x="1629" y="101"/>
                  </a:lnTo>
                  <a:lnTo>
                    <a:pt x="1630" y="100"/>
                  </a:lnTo>
                  <a:lnTo>
                    <a:pt x="1631" y="99"/>
                  </a:lnTo>
                  <a:lnTo>
                    <a:pt x="1633" y="98"/>
                  </a:lnTo>
                  <a:lnTo>
                    <a:pt x="1635" y="97"/>
                  </a:lnTo>
                  <a:lnTo>
                    <a:pt x="1637" y="96"/>
                  </a:lnTo>
                  <a:lnTo>
                    <a:pt x="1639" y="95"/>
                  </a:lnTo>
                  <a:lnTo>
                    <a:pt x="1644" y="94"/>
                  </a:lnTo>
                  <a:lnTo>
                    <a:pt x="1650" y="92"/>
                  </a:lnTo>
                  <a:lnTo>
                    <a:pt x="1657" y="91"/>
                  </a:lnTo>
                  <a:lnTo>
                    <a:pt x="1662" y="90"/>
                  </a:lnTo>
                  <a:lnTo>
                    <a:pt x="1668" y="90"/>
                  </a:lnTo>
                  <a:lnTo>
                    <a:pt x="1673" y="91"/>
                  </a:lnTo>
                  <a:lnTo>
                    <a:pt x="1677" y="92"/>
                  </a:lnTo>
                  <a:lnTo>
                    <a:pt x="1681" y="93"/>
                  </a:lnTo>
                  <a:lnTo>
                    <a:pt x="1685" y="95"/>
                  </a:lnTo>
                  <a:lnTo>
                    <a:pt x="1688" y="97"/>
                  </a:lnTo>
                  <a:lnTo>
                    <a:pt x="1691" y="99"/>
                  </a:lnTo>
                  <a:lnTo>
                    <a:pt x="1694" y="101"/>
                  </a:lnTo>
                  <a:lnTo>
                    <a:pt x="1696" y="103"/>
                  </a:lnTo>
                  <a:lnTo>
                    <a:pt x="1699" y="106"/>
                  </a:lnTo>
                  <a:lnTo>
                    <a:pt x="1700" y="108"/>
                  </a:lnTo>
                  <a:lnTo>
                    <a:pt x="1701" y="108"/>
                  </a:lnTo>
                  <a:lnTo>
                    <a:pt x="1704" y="111"/>
                  </a:lnTo>
                  <a:lnTo>
                    <a:pt x="1711" y="121"/>
                  </a:lnTo>
                  <a:lnTo>
                    <a:pt x="1713" y="125"/>
                  </a:lnTo>
                  <a:lnTo>
                    <a:pt x="1716" y="130"/>
                  </a:lnTo>
                  <a:lnTo>
                    <a:pt x="1718" y="136"/>
                  </a:lnTo>
                  <a:lnTo>
                    <a:pt x="1721" y="142"/>
                  </a:lnTo>
                  <a:lnTo>
                    <a:pt x="1721" y="146"/>
                  </a:lnTo>
                  <a:lnTo>
                    <a:pt x="1722" y="150"/>
                  </a:lnTo>
                  <a:lnTo>
                    <a:pt x="1722" y="155"/>
                  </a:lnTo>
                  <a:lnTo>
                    <a:pt x="1722" y="160"/>
                  </a:lnTo>
                  <a:lnTo>
                    <a:pt x="1722" y="166"/>
                  </a:lnTo>
                  <a:lnTo>
                    <a:pt x="1722" y="171"/>
                  </a:lnTo>
                  <a:lnTo>
                    <a:pt x="1721" y="177"/>
                  </a:lnTo>
                  <a:lnTo>
                    <a:pt x="1721" y="182"/>
                  </a:lnTo>
                  <a:lnTo>
                    <a:pt x="1721" y="204"/>
                  </a:lnTo>
                  <a:lnTo>
                    <a:pt x="1721" y="210"/>
                  </a:lnTo>
                  <a:lnTo>
                    <a:pt x="1721" y="216"/>
                  </a:lnTo>
                  <a:lnTo>
                    <a:pt x="1721" y="218"/>
                  </a:lnTo>
                  <a:lnTo>
                    <a:pt x="1721" y="221"/>
                  </a:lnTo>
                  <a:lnTo>
                    <a:pt x="1722" y="223"/>
                  </a:lnTo>
                  <a:lnTo>
                    <a:pt x="1722" y="226"/>
                  </a:lnTo>
                  <a:lnTo>
                    <a:pt x="1723" y="227"/>
                  </a:lnTo>
                  <a:lnTo>
                    <a:pt x="1724" y="228"/>
                  </a:lnTo>
                  <a:lnTo>
                    <a:pt x="1724" y="230"/>
                  </a:lnTo>
                  <a:lnTo>
                    <a:pt x="1725" y="231"/>
                  </a:lnTo>
                  <a:lnTo>
                    <a:pt x="1726" y="232"/>
                  </a:lnTo>
                  <a:lnTo>
                    <a:pt x="1727" y="233"/>
                  </a:lnTo>
                  <a:lnTo>
                    <a:pt x="1728" y="234"/>
                  </a:lnTo>
                  <a:lnTo>
                    <a:pt x="1729" y="235"/>
                  </a:lnTo>
                  <a:lnTo>
                    <a:pt x="1732" y="238"/>
                  </a:lnTo>
                  <a:lnTo>
                    <a:pt x="1736" y="241"/>
                  </a:lnTo>
                  <a:lnTo>
                    <a:pt x="1739" y="243"/>
                  </a:lnTo>
                  <a:lnTo>
                    <a:pt x="1743" y="244"/>
                  </a:lnTo>
                  <a:lnTo>
                    <a:pt x="1746" y="245"/>
                  </a:lnTo>
                  <a:lnTo>
                    <a:pt x="1749" y="246"/>
                  </a:lnTo>
                  <a:lnTo>
                    <a:pt x="1753" y="246"/>
                  </a:lnTo>
                  <a:lnTo>
                    <a:pt x="1756" y="246"/>
                  </a:lnTo>
                  <a:lnTo>
                    <a:pt x="1759" y="245"/>
                  </a:lnTo>
                  <a:lnTo>
                    <a:pt x="1762" y="243"/>
                  </a:lnTo>
                  <a:lnTo>
                    <a:pt x="1765" y="242"/>
                  </a:lnTo>
                  <a:lnTo>
                    <a:pt x="1768" y="240"/>
                  </a:lnTo>
                  <a:lnTo>
                    <a:pt x="1772" y="237"/>
                  </a:lnTo>
                  <a:lnTo>
                    <a:pt x="1779" y="230"/>
                  </a:lnTo>
                  <a:lnTo>
                    <a:pt x="1788" y="221"/>
                  </a:lnTo>
                  <a:lnTo>
                    <a:pt x="1791" y="218"/>
                  </a:lnTo>
                  <a:lnTo>
                    <a:pt x="1793" y="215"/>
                  </a:lnTo>
                  <a:lnTo>
                    <a:pt x="1795" y="211"/>
                  </a:lnTo>
                  <a:lnTo>
                    <a:pt x="1796" y="208"/>
                  </a:lnTo>
                  <a:lnTo>
                    <a:pt x="1797" y="205"/>
                  </a:lnTo>
                  <a:lnTo>
                    <a:pt x="1798" y="201"/>
                  </a:lnTo>
                  <a:lnTo>
                    <a:pt x="1798" y="198"/>
                  </a:lnTo>
                  <a:lnTo>
                    <a:pt x="1798" y="195"/>
                  </a:lnTo>
                  <a:lnTo>
                    <a:pt x="1798" y="191"/>
                  </a:lnTo>
                  <a:lnTo>
                    <a:pt x="1797" y="188"/>
                  </a:lnTo>
                  <a:lnTo>
                    <a:pt x="1795" y="181"/>
                  </a:lnTo>
                  <a:lnTo>
                    <a:pt x="1791" y="168"/>
                  </a:lnTo>
                  <a:lnTo>
                    <a:pt x="1791" y="167"/>
                  </a:lnTo>
                  <a:lnTo>
                    <a:pt x="1790" y="167"/>
                  </a:lnTo>
                  <a:lnTo>
                    <a:pt x="1790" y="166"/>
                  </a:lnTo>
                  <a:lnTo>
                    <a:pt x="1790" y="165"/>
                  </a:lnTo>
                  <a:lnTo>
                    <a:pt x="1789" y="165"/>
                  </a:lnTo>
                  <a:lnTo>
                    <a:pt x="1789" y="164"/>
                  </a:lnTo>
                  <a:lnTo>
                    <a:pt x="1788" y="164"/>
                  </a:lnTo>
                  <a:lnTo>
                    <a:pt x="1788" y="163"/>
                  </a:lnTo>
                  <a:lnTo>
                    <a:pt x="1787" y="163"/>
                  </a:lnTo>
                  <a:lnTo>
                    <a:pt x="1786" y="163"/>
                  </a:lnTo>
                  <a:lnTo>
                    <a:pt x="1786" y="162"/>
                  </a:lnTo>
                  <a:lnTo>
                    <a:pt x="1785" y="162"/>
                  </a:lnTo>
                  <a:lnTo>
                    <a:pt x="1785" y="154"/>
                  </a:lnTo>
                  <a:lnTo>
                    <a:pt x="1784" y="150"/>
                  </a:lnTo>
                  <a:lnTo>
                    <a:pt x="1784" y="146"/>
                  </a:lnTo>
                  <a:lnTo>
                    <a:pt x="1784" y="145"/>
                  </a:lnTo>
                  <a:lnTo>
                    <a:pt x="1784" y="143"/>
                  </a:lnTo>
                  <a:lnTo>
                    <a:pt x="1784" y="142"/>
                  </a:lnTo>
                  <a:lnTo>
                    <a:pt x="1785" y="140"/>
                  </a:lnTo>
                  <a:lnTo>
                    <a:pt x="1785" y="139"/>
                  </a:lnTo>
                  <a:lnTo>
                    <a:pt x="1786" y="137"/>
                  </a:lnTo>
                  <a:lnTo>
                    <a:pt x="1786" y="136"/>
                  </a:lnTo>
                  <a:lnTo>
                    <a:pt x="1787" y="134"/>
                  </a:lnTo>
                  <a:lnTo>
                    <a:pt x="1789" y="131"/>
                  </a:lnTo>
                  <a:lnTo>
                    <a:pt x="1791" y="128"/>
                  </a:lnTo>
                  <a:lnTo>
                    <a:pt x="1795" y="124"/>
                  </a:lnTo>
                  <a:lnTo>
                    <a:pt x="1801" y="120"/>
                  </a:lnTo>
                  <a:lnTo>
                    <a:pt x="1817" y="111"/>
                  </a:lnTo>
                  <a:lnTo>
                    <a:pt x="1836" y="102"/>
                  </a:lnTo>
                  <a:lnTo>
                    <a:pt x="1860" y="92"/>
                  </a:lnTo>
                  <a:lnTo>
                    <a:pt x="1914" y="73"/>
                  </a:lnTo>
                  <a:lnTo>
                    <a:pt x="1972" y="55"/>
                  </a:lnTo>
                  <a:lnTo>
                    <a:pt x="1974" y="55"/>
                  </a:lnTo>
                  <a:lnTo>
                    <a:pt x="1978" y="54"/>
                  </a:lnTo>
                  <a:lnTo>
                    <a:pt x="1992" y="51"/>
                  </a:lnTo>
                  <a:lnTo>
                    <a:pt x="2033" y="44"/>
                  </a:lnTo>
                  <a:lnTo>
                    <a:pt x="2058" y="42"/>
                  </a:lnTo>
                  <a:lnTo>
                    <a:pt x="2085" y="39"/>
                  </a:lnTo>
                  <a:lnTo>
                    <a:pt x="2113" y="38"/>
                  </a:lnTo>
                  <a:lnTo>
                    <a:pt x="2141" y="38"/>
                  </a:lnTo>
                  <a:lnTo>
                    <a:pt x="2147" y="38"/>
                  </a:lnTo>
                  <a:lnTo>
                    <a:pt x="2148" y="38"/>
                  </a:lnTo>
                  <a:lnTo>
                    <a:pt x="2148" y="39"/>
                  </a:lnTo>
                  <a:lnTo>
                    <a:pt x="2149" y="40"/>
                  </a:lnTo>
                  <a:lnTo>
                    <a:pt x="2150" y="41"/>
                  </a:lnTo>
                  <a:lnTo>
                    <a:pt x="2151" y="41"/>
                  </a:lnTo>
                  <a:lnTo>
                    <a:pt x="2152" y="41"/>
                  </a:lnTo>
                  <a:lnTo>
                    <a:pt x="2168" y="43"/>
                  </a:lnTo>
                  <a:lnTo>
                    <a:pt x="2182" y="46"/>
                  </a:lnTo>
                  <a:lnTo>
                    <a:pt x="2188" y="47"/>
                  </a:lnTo>
                  <a:lnTo>
                    <a:pt x="2193" y="48"/>
                  </a:lnTo>
                  <a:lnTo>
                    <a:pt x="2198" y="50"/>
                  </a:lnTo>
                  <a:lnTo>
                    <a:pt x="2201" y="51"/>
                  </a:lnTo>
                  <a:lnTo>
                    <a:pt x="2203" y="52"/>
                  </a:lnTo>
                  <a:lnTo>
                    <a:pt x="2219" y="60"/>
                  </a:lnTo>
                  <a:lnTo>
                    <a:pt x="2233" y="67"/>
                  </a:lnTo>
                  <a:lnTo>
                    <a:pt x="2245" y="74"/>
                  </a:lnTo>
                  <a:lnTo>
                    <a:pt x="2256" y="80"/>
                  </a:lnTo>
                  <a:lnTo>
                    <a:pt x="2265" y="87"/>
                  </a:lnTo>
                  <a:lnTo>
                    <a:pt x="2274" y="93"/>
                  </a:lnTo>
                  <a:lnTo>
                    <a:pt x="2281" y="100"/>
                  </a:lnTo>
                  <a:lnTo>
                    <a:pt x="2288" y="106"/>
                  </a:lnTo>
                  <a:lnTo>
                    <a:pt x="2291" y="109"/>
                  </a:lnTo>
                  <a:lnTo>
                    <a:pt x="2294" y="112"/>
                  </a:lnTo>
                  <a:lnTo>
                    <a:pt x="2301" y="117"/>
                  </a:lnTo>
                  <a:lnTo>
                    <a:pt x="2316" y="128"/>
                  </a:lnTo>
                  <a:lnTo>
                    <a:pt x="2317" y="129"/>
                  </a:lnTo>
                  <a:lnTo>
                    <a:pt x="2319" y="130"/>
                  </a:lnTo>
                  <a:lnTo>
                    <a:pt x="2321" y="131"/>
                  </a:lnTo>
                  <a:lnTo>
                    <a:pt x="2324" y="132"/>
                  </a:lnTo>
                  <a:lnTo>
                    <a:pt x="2330" y="134"/>
                  </a:lnTo>
                  <a:lnTo>
                    <a:pt x="2337" y="135"/>
                  </a:lnTo>
                  <a:lnTo>
                    <a:pt x="2345" y="136"/>
                  </a:lnTo>
                  <a:lnTo>
                    <a:pt x="2354" y="137"/>
                  </a:lnTo>
                  <a:lnTo>
                    <a:pt x="2375" y="137"/>
                  </a:lnTo>
                  <a:lnTo>
                    <a:pt x="2378" y="137"/>
                  </a:lnTo>
                  <a:lnTo>
                    <a:pt x="2381" y="137"/>
                  </a:lnTo>
                  <a:lnTo>
                    <a:pt x="2412" y="137"/>
                  </a:lnTo>
                  <a:lnTo>
                    <a:pt x="2427" y="136"/>
                  </a:lnTo>
                  <a:lnTo>
                    <a:pt x="2435" y="135"/>
                  </a:lnTo>
                  <a:lnTo>
                    <a:pt x="2443" y="134"/>
                  </a:lnTo>
                  <a:lnTo>
                    <a:pt x="2481" y="132"/>
                  </a:lnTo>
                  <a:lnTo>
                    <a:pt x="2516" y="131"/>
                  </a:lnTo>
                  <a:lnTo>
                    <a:pt x="2532" y="132"/>
                  </a:lnTo>
                  <a:lnTo>
                    <a:pt x="2546" y="133"/>
                  </a:lnTo>
                  <a:lnTo>
                    <a:pt x="2559" y="134"/>
                  </a:lnTo>
                  <a:lnTo>
                    <a:pt x="2565" y="136"/>
                  </a:lnTo>
                  <a:lnTo>
                    <a:pt x="2570" y="137"/>
                  </a:lnTo>
                  <a:lnTo>
                    <a:pt x="2579" y="141"/>
                  </a:lnTo>
                  <a:lnTo>
                    <a:pt x="2588" y="145"/>
                  </a:lnTo>
                  <a:lnTo>
                    <a:pt x="2596" y="150"/>
                  </a:lnTo>
                  <a:lnTo>
                    <a:pt x="2604" y="155"/>
                  </a:lnTo>
                  <a:lnTo>
                    <a:pt x="2611" y="160"/>
                  </a:lnTo>
                  <a:lnTo>
                    <a:pt x="2618" y="165"/>
                  </a:lnTo>
                  <a:lnTo>
                    <a:pt x="2630" y="176"/>
                  </a:lnTo>
                  <a:lnTo>
                    <a:pt x="2639" y="186"/>
                  </a:lnTo>
                  <a:lnTo>
                    <a:pt x="2646" y="194"/>
                  </a:lnTo>
                  <a:lnTo>
                    <a:pt x="2650" y="200"/>
                  </a:lnTo>
                  <a:lnTo>
                    <a:pt x="2652" y="202"/>
                  </a:lnTo>
                  <a:lnTo>
                    <a:pt x="2652" y="203"/>
                  </a:lnTo>
                  <a:lnTo>
                    <a:pt x="2653" y="204"/>
                  </a:lnTo>
                  <a:lnTo>
                    <a:pt x="2654" y="205"/>
                  </a:lnTo>
                  <a:lnTo>
                    <a:pt x="2654" y="206"/>
                  </a:lnTo>
                  <a:lnTo>
                    <a:pt x="2655" y="206"/>
                  </a:lnTo>
                  <a:lnTo>
                    <a:pt x="2656" y="207"/>
                  </a:lnTo>
                  <a:lnTo>
                    <a:pt x="2657" y="208"/>
                  </a:lnTo>
                  <a:lnTo>
                    <a:pt x="2658" y="208"/>
                  </a:lnTo>
                  <a:lnTo>
                    <a:pt x="2658" y="209"/>
                  </a:lnTo>
                  <a:lnTo>
                    <a:pt x="2659" y="209"/>
                  </a:lnTo>
                  <a:lnTo>
                    <a:pt x="2660" y="209"/>
                  </a:lnTo>
                  <a:lnTo>
                    <a:pt x="2661" y="210"/>
                  </a:lnTo>
                  <a:lnTo>
                    <a:pt x="2662" y="210"/>
                  </a:lnTo>
                  <a:lnTo>
                    <a:pt x="2664" y="210"/>
                  </a:lnTo>
                  <a:lnTo>
                    <a:pt x="2665" y="210"/>
                  </a:lnTo>
                  <a:lnTo>
                    <a:pt x="2666" y="210"/>
                  </a:lnTo>
                  <a:lnTo>
                    <a:pt x="2667" y="210"/>
                  </a:lnTo>
                  <a:lnTo>
                    <a:pt x="2668" y="210"/>
                  </a:lnTo>
                  <a:lnTo>
                    <a:pt x="2669" y="210"/>
                  </a:lnTo>
                  <a:lnTo>
                    <a:pt x="2670" y="210"/>
                  </a:lnTo>
                  <a:lnTo>
                    <a:pt x="2672" y="209"/>
                  </a:lnTo>
                  <a:lnTo>
                    <a:pt x="2674" y="208"/>
                  </a:lnTo>
                  <a:lnTo>
                    <a:pt x="2676" y="207"/>
                  </a:lnTo>
                  <a:lnTo>
                    <a:pt x="2678" y="206"/>
                  </a:lnTo>
                  <a:lnTo>
                    <a:pt x="2683" y="204"/>
                  </a:lnTo>
                  <a:lnTo>
                    <a:pt x="2685" y="203"/>
                  </a:lnTo>
                  <a:lnTo>
                    <a:pt x="2688" y="202"/>
                  </a:lnTo>
                  <a:lnTo>
                    <a:pt x="2690" y="201"/>
                  </a:lnTo>
                  <a:lnTo>
                    <a:pt x="2692" y="199"/>
                  </a:lnTo>
                  <a:lnTo>
                    <a:pt x="2694" y="198"/>
                  </a:lnTo>
                  <a:lnTo>
                    <a:pt x="2695" y="196"/>
                  </a:lnTo>
                  <a:lnTo>
                    <a:pt x="2697" y="195"/>
                  </a:lnTo>
                  <a:lnTo>
                    <a:pt x="2699" y="193"/>
                  </a:lnTo>
                  <a:lnTo>
                    <a:pt x="2701" y="189"/>
                  </a:lnTo>
                  <a:lnTo>
                    <a:pt x="2704" y="186"/>
                  </a:lnTo>
                  <a:lnTo>
                    <a:pt x="2708" y="179"/>
                  </a:lnTo>
                  <a:lnTo>
                    <a:pt x="2714" y="169"/>
                  </a:lnTo>
                  <a:lnTo>
                    <a:pt x="2718" y="164"/>
                  </a:lnTo>
                  <a:lnTo>
                    <a:pt x="2720" y="161"/>
                  </a:lnTo>
                  <a:lnTo>
                    <a:pt x="2722" y="159"/>
                  </a:lnTo>
                  <a:lnTo>
                    <a:pt x="2724" y="156"/>
                  </a:lnTo>
                  <a:lnTo>
                    <a:pt x="2727" y="154"/>
                  </a:lnTo>
                  <a:lnTo>
                    <a:pt x="2730" y="152"/>
                  </a:lnTo>
                  <a:lnTo>
                    <a:pt x="2733" y="150"/>
                  </a:lnTo>
                  <a:lnTo>
                    <a:pt x="2737" y="148"/>
                  </a:lnTo>
                  <a:lnTo>
                    <a:pt x="2741" y="146"/>
                  </a:lnTo>
                  <a:lnTo>
                    <a:pt x="2746" y="144"/>
                  </a:lnTo>
                  <a:lnTo>
                    <a:pt x="2751" y="142"/>
                  </a:lnTo>
                  <a:lnTo>
                    <a:pt x="2763" y="140"/>
                  </a:lnTo>
                  <a:lnTo>
                    <a:pt x="2775" y="138"/>
                  </a:lnTo>
                  <a:lnTo>
                    <a:pt x="2785" y="138"/>
                  </a:lnTo>
                  <a:lnTo>
                    <a:pt x="2793" y="138"/>
                  </a:lnTo>
                  <a:lnTo>
                    <a:pt x="2797" y="139"/>
                  </a:lnTo>
                  <a:lnTo>
                    <a:pt x="2800" y="140"/>
                  </a:lnTo>
                  <a:lnTo>
                    <a:pt x="2804" y="140"/>
                  </a:lnTo>
                  <a:lnTo>
                    <a:pt x="2806" y="141"/>
                  </a:lnTo>
                  <a:lnTo>
                    <a:pt x="2809" y="142"/>
                  </a:lnTo>
                  <a:lnTo>
                    <a:pt x="2811" y="143"/>
                  </a:lnTo>
                  <a:lnTo>
                    <a:pt x="2813" y="144"/>
                  </a:lnTo>
                  <a:lnTo>
                    <a:pt x="2815" y="145"/>
                  </a:lnTo>
                  <a:lnTo>
                    <a:pt x="2817" y="146"/>
                  </a:lnTo>
                  <a:lnTo>
                    <a:pt x="2819" y="147"/>
                  </a:lnTo>
                  <a:lnTo>
                    <a:pt x="2822" y="148"/>
                  </a:lnTo>
                  <a:lnTo>
                    <a:pt x="2826" y="149"/>
                  </a:lnTo>
                  <a:lnTo>
                    <a:pt x="2828" y="150"/>
                  </a:lnTo>
                  <a:lnTo>
                    <a:pt x="2830" y="151"/>
                  </a:lnTo>
                  <a:lnTo>
                    <a:pt x="2914" y="168"/>
                  </a:lnTo>
                  <a:lnTo>
                    <a:pt x="2916" y="169"/>
                  </a:lnTo>
                  <a:lnTo>
                    <a:pt x="2920" y="170"/>
                  </a:lnTo>
                  <a:lnTo>
                    <a:pt x="2925" y="173"/>
                  </a:lnTo>
                  <a:lnTo>
                    <a:pt x="2932" y="176"/>
                  </a:lnTo>
                  <a:lnTo>
                    <a:pt x="2941" y="181"/>
                  </a:lnTo>
                  <a:lnTo>
                    <a:pt x="2952" y="188"/>
                  </a:lnTo>
                  <a:lnTo>
                    <a:pt x="2965" y="196"/>
                  </a:lnTo>
                  <a:lnTo>
                    <a:pt x="2968" y="198"/>
                  </a:lnTo>
                  <a:lnTo>
                    <a:pt x="2971" y="200"/>
                  </a:lnTo>
                  <a:lnTo>
                    <a:pt x="2974" y="201"/>
                  </a:lnTo>
                  <a:lnTo>
                    <a:pt x="2978" y="202"/>
                  </a:lnTo>
                  <a:lnTo>
                    <a:pt x="2981" y="203"/>
                  </a:lnTo>
                  <a:lnTo>
                    <a:pt x="2984" y="204"/>
                  </a:lnTo>
                  <a:lnTo>
                    <a:pt x="2987" y="204"/>
                  </a:lnTo>
                  <a:lnTo>
                    <a:pt x="2990" y="204"/>
                  </a:lnTo>
                  <a:lnTo>
                    <a:pt x="2998" y="205"/>
                  </a:lnTo>
                  <a:lnTo>
                    <a:pt x="3008" y="205"/>
                  </a:lnTo>
                  <a:lnTo>
                    <a:pt x="3020" y="205"/>
                  </a:lnTo>
                  <a:lnTo>
                    <a:pt x="3032" y="204"/>
                  </a:lnTo>
                  <a:lnTo>
                    <a:pt x="3046" y="202"/>
                  </a:lnTo>
                  <a:lnTo>
                    <a:pt x="3061" y="200"/>
                  </a:lnTo>
                  <a:lnTo>
                    <a:pt x="3076" y="197"/>
                  </a:lnTo>
                  <a:lnTo>
                    <a:pt x="3092" y="193"/>
                  </a:lnTo>
                  <a:lnTo>
                    <a:pt x="3102" y="191"/>
                  </a:lnTo>
                  <a:lnTo>
                    <a:pt x="3113" y="187"/>
                  </a:lnTo>
                  <a:lnTo>
                    <a:pt x="3137" y="179"/>
                  </a:lnTo>
                  <a:lnTo>
                    <a:pt x="3203" y="161"/>
                  </a:lnTo>
                  <a:lnTo>
                    <a:pt x="3220" y="158"/>
                  </a:lnTo>
                  <a:lnTo>
                    <a:pt x="3238" y="155"/>
                  </a:lnTo>
                  <a:lnTo>
                    <a:pt x="3256" y="154"/>
                  </a:lnTo>
                  <a:lnTo>
                    <a:pt x="3275" y="154"/>
                  </a:lnTo>
                  <a:lnTo>
                    <a:pt x="3315" y="158"/>
                  </a:lnTo>
                  <a:lnTo>
                    <a:pt x="3355" y="165"/>
                  </a:lnTo>
                  <a:lnTo>
                    <a:pt x="3395" y="175"/>
                  </a:lnTo>
                  <a:lnTo>
                    <a:pt x="3433" y="186"/>
                  </a:lnTo>
                  <a:lnTo>
                    <a:pt x="3502" y="211"/>
                  </a:lnTo>
                  <a:lnTo>
                    <a:pt x="3561" y="235"/>
                  </a:lnTo>
                  <a:lnTo>
                    <a:pt x="3575" y="242"/>
                  </a:lnTo>
                  <a:lnTo>
                    <a:pt x="3588" y="247"/>
                  </a:lnTo>
                  <a:lnTo>
                    <a:pt x="3594" y="250"/>
                  </a:lnTo>
                  <a:lnTo>
                    <a:pt x="3600" y="252"/>
                  </a:lnTo>
                  <a:lnTo>
                    <a:pt x="3605" y="254"/>
                  </a:lnTo>
                  <a:lnTo>
                    <a:pt x="3611" y="255"/>
                  </a:lnTo>
                  <a:lnTo>
                    <a:pt x="3648" y="268"/>
                  </a:lnTo>
                  <a:lnTo>
                    <a:pt x="3682" y="282"/>
                  </a:lnTo>
                  <a:lnTo>
                    <a:pt x="3711" y="295"/>
                  </a:lnTo>
                  <a:lnTo>
                    <a:pt x="3735" y="307"/>
                  </a:lnTo>
                  <a:lnTo>
                    <a:pt x="3755" y="318"/>
                  </a:lnTo>
                  <a:lnTo>
                    <a:pt x="3769" y="327"/>
                  </a:lnTo>
                  <a:lnTo>
                    <a:pt x="3781" y="334"/>
                  </a:lnTo>
                  <a:lnTo>
                    <a:pt x="3781" y="335"/>
                  </a:lnTo>
                  <a:lnTo>
                    <a:pt x="3781" y="336"/>
                  </a:lnTo>
                  <a:lnTo>
                    <a:pt x="3781" y="337"/>
                  </a:lnTo>
                  <a:lnTo>
                    <a:pt x="3782" y="339"/>
                  </a:lnTo>
                  <a:lnTo>
                    <a:pt x="3782" y="341"/>
                  </a:lnTo>
                  <a:lnTo>
                    <a:pt x="3782" y="343"/>
                  </a:lnTo>
                  <a:lnTo>
                    <a:pt x="3782" y="344"/>
                  </a:lnTo>
                  <a:lnTo>
                    <a:pt x="3782" y="345"/>
                  </a:lnTo>
                  <a:lnTo>
                    <a:pt x="3781" y="346"/>
                  </a:lnTo>
                  <a:lnTo>
                    <a:pt x="3781" y="347"/>
                  </a:lnTo>
                  <a:lnTo>
                    <a:pt x="3781" y="348"/>
                  </a:lnTo>
                  <a:lnTo>
                    <a:pt x="3780" y="349"/>
                  </a:lnTo>
                  <a:lnTo>
                    <a:pt x="3780" y="350"/>
                  </a:lnTo>
                  <a:lnTo>
                    <a:pt x="3779" y="350"/>
                  </a:lnTo>
                  <a:lnTo>
                    <a:pt x="3778" y="351"/>
                  </a:lnTo>
                  <a:lnTo>
                    <a:pt x="3777" y="351"/>
                  </a:lnTo>
                  <a:lnTo>
                    <a:pt x="3775" y="351"/>
                  </a:lnTo>
                  <a:lnTo>
                    <a:pt x="3774" y="352"/>
                  </a:lnTo>
                  <a:lnTo>
                    <a:pt x="3770" y="352"/>
                  </a:lnTo>
                  <a:lnTo>
                    <a:pt x="3758" y="351"/>
                  </a:lnTo>
                  <a:lnTo>
                    <a:pt x="3749" y="349"/>
                  </a:lnTo>
                  <a:lnTo>
                    <a:pt x="3739" y="345"/>
                  </a:lnTo>
                  <a:lnTo>
                    <a:pt x="3716" y="337"/>
                  </a:lnTo>
                  <a:lnTo>
                    <a:pt x="3690" y="327"/>
                  </a:lnTo>
                  <a:lnTo>
                    <a:pt x="3677" y="322"/>
                  </a:lnTo>
                  <a:lnTo>
                    <a:pt x="3665" y="319"/>
                  </a:lnTo>
                  <a:lnTo>
                    <a:pt x="3659" y="318"/>
                  </a:lnTo>
                  <a:lnTo>
                    <a:pt x="3653" y="317"/>
                  </a:lnTo>
                  <a:lnTo>
                    <a:pt x="3648" y="317"/>
                  </a:lnTo>
                  <a:lnTo>
                    <a:pt x="3643" y="318"/>
                  </a:lnTo>
                  <a:lnTo>
                    <a:pt x="3638" y="319"/>
                  </a:lnTo>
                  <a:lnTo>
                    <a:pt x="3633" y="320"/>
                  </a:lnTo>
                  <a:lnTo>
                    <a:pt x="3631" y="322"/>
                  </a:lnTo>
                  <a:lnTo>
                    <a:pt x="3629" y="323"/>
                  </a:lnTo>
                  <a:lnTo>
                    <a:pt x="3627" y="324"/>
                  </a:lnTo>
                  <a:lnTo>
                    <a:pt x="3625" y="326"/>
                  </a:lnTo>
                  <a:lnTo>
                    <a:pt x="3617" y="334"/>
                  </a:lnTo>
                  <a:lnTo>
                    <a:pt x="3616" y="335"/>
                  </a:lnTo>
                  <a:lnTo>
                    <a:pt x="3615" y="336"/>
                  </a:lnTo>
                  <a:lnTo>
                    <a:pt x="3615" y="337"/>
                  </a:lnTo>
                  <a:lnTo>
                    <a:pt x="3615" y="338"/>
                  </a:lnTo>
                  <a:lnTo>
                    <a:pt x="3614" y="339"/>
                  </a:lnTo>
                  <a:lnTo>
                    <a:pt x="3614" y="340"/>
                  </a:lnTo>
                  <a:lnTo>
                    <a:pt x="3614" y="342"/>
                  </a:lnTo>
                  <a:lnTo>
                    <a:pt x="3614" y="344"/>
                  </a:lnTo>
                  <a:lnTo>
                    <a:pt x="3614" y="348"/>
                  </a:lnTo>
                  <a:lnTo>
                    <a:pt x="3615" y="350"/>
                  </a:lnTo>
                  <a:lnTo>
                    <a:pt x="3616" y="352"/>
                  </a:lnTo>
                  <a:lnTo>
                    <a:pt x="3617" y="353"/>
                  </a:lnTo>
                  <a:lnTo>
                    <a:pt x="3617" y="354"/>
                  </a:lnTo>
                  <a:lnTo>
                    <a:pt x="3618" y="354"/>
                  </a:lnTo>
                  <a:lnTo>
                    <a:pt x="3618" y="355"/>
                  </a:lnTo>
                  <a:lnTo>
                    <a:pt x="3619" y="355"/>
                  </a:lnTo>
                  <a:lnTo>
                    <a:pt x="3620" y="356"/>
                  </a:lnTo>
                  <a:lnTo>
                    <a:pt x="3621" y="356"/>
                  </a:lnTo>
                  <a:lnTo>
                    <a:pt x="3621" y="357"/>
                  </a:lnTo>
                  <a:lnTo>
                    <a:pt x="3622" y="357"/>
                  </a:lnTo>
                  <a:lnTo>
                    <a:pt x="3623" y="357"/>
                  </a:lnTo>
                  <a:lnTo>
                    <a:pt x="3624" y="357"/>
                  </a:lnTo>
                  <a:lnTo>
                    <a:pt x="3625" y="357"/>
                  </a:lnTo>
                  <a:lnTo>
                    <a:pt x="3626" y="357"/>
                  </a:lnTo>
                  <a:lnTo>
                    <a:pt x="3627" y="357"/>
                  </a:lnTo>
                  <a:lnTo>
                    <a:pt x="3632" y="358"/>
                  </a:lnTo>
                  <a:lnTo>
                    <a:pt x="3639" y="360"/>
                  </a:lnTo>
                  <a:lnTo>
                    <a:pt x="3642" y="361"/>
                  </a:lnTo>
                  <a:lnTo>
                    <a:pt x="3646" y="363"/>
                  </a:lnTo>
                  <a:lnTo>
                    <a:pt x="3649" y="365"/>
                  </a:lnTo>
                  <a:lnTo>
                    <a:pt x="3653" y="367"/>
                  </a:lnTo>
                  <a:lnTo>
                    <a:pt x="3656" y="370"/>
                  </a:lnTo>
                  <a:lnTo>
                    <a:pt x="3659" y="372"/>
                  </a:lnTo>
                  <a:lnTo>
                    <a:pt x="3661" y="376"/>
                  </a:lnTo>
                  <a:lnTo>
                    <a:pt x="3662" y="378"/>
                  </a:lnTo>
                  <a:lnTo>
                    <a:pt x="3663" y="379"/>
                  </a:lnTo>
                  <a:lnTo>
                    <a:pt x="3664" y="381"/>
                  </a:lnTo>
                  <a:lnTo>
                    <a:pt x="3664" y="384"/>
                  </a:lnTo>
                  <a:lnTo>
                    <a:pt x="3665" y="386"/>
                  </a:lnTo>
                  <a:lnTo>
                    <a:pt x="3665" y="388"/>
                  </a:lnTo>
                  <a:lnTo>
                    <a:pt x="3665" y="389"/>
                  </a:lnTo>
                  <a:lnTo>
                    <a:pt x="3665" y="390"/>
                  </a:lnTo>
                  <a:lnTo>
                    <a:pt x="3665" y="391"/>
                  </a:lnTo>
                  <a:lnTo>
                    <a:pt x="3664" y="392"/>
                  </a:lnTo>
                  <a:lnTo>
                    <a:pt x="3664" y="393"/>
                  </a:lnTo>
                  <a:lnTo>
                    <a:pt x="3664" y="394"/>
                  </a:lnTo>
                  <a:lnTo>
                    <a:pt x="3663" y="394"/>
                  </a:lnTo>
                  <a:lnTo>
                    <a:pt x="3663" y="395"/>
                  </a:lnTo>
                  <a:lnTo>
                    <a:pt x="3662" y="396"/>
                  </a:lnTo>
                  <a:lnTo>
                    <a:pt x="3661" y="396"/>
                  </a:lnTo>
                  <a:lnTo>
                    <a:pt x="3661" y="397"/>
                  </a:lnTo>
                  <a:lnTo>
                    <a:pt x="3660" y="397"/>
                  </a:lnTo>
                  <a:lnTo>
                    <a:pt x="3659" y="397"/>
                  </a:lnTo>
                  <a:lnTo>
                    <a:pt x="3658" y="397"/>
                  </a:lnTo>
                  <a:lnTo>
                    <a:pt x="3657" y="398"/>
                  </a:lnTo>
                  <a:lnTo>
                    <a:pt x="3655" y="398"/>
                  </a:lnTo>
                  <a:lnTo>
                    <a:pt x="3652" y="397"/>
                  </a:lnTo>
                  <a:lnTo>
                    <a:pt x="3645" y="397"/>
                  </a:lnTo>
                  <a:lnTo>
                    <a:pt x="3641" y="396"/>
                  </a:lnTo>
                  <a:lnTo>
                    <a:pt x="3637" y="396"/>
                  </a:lnTo>
                  <a:lnTo>
                    <a:pt x="3624" y="394"/>
                  </a:lnTo>
                  <a:lnTo>
                    <a:pt x="3618" y="394"/>
                  </a:lnTo>
                  <a:lnTo>
                    <a:pt x="3614" y="394"/>
                  </a:lnTo>
                  <a:lnTo>
                    <a:pt x="3612" y="394"/>
                  </a:lnTo>
                  <a:lnTo>
                    <a:pt x="3610" y="394"/>
                  </a:lnTo>
                  <a:lnTo>
                    <a:pt x="3608" y="394"/>
                  </a:lnTo>
                  <a:lnTo>
                    <a:pt x="3606" y="395"/>
                  </a:lnTo>
                  <a:lnTo>
                    <a:pt x="3604" y="396"/>
                  </a:lnTo>
                  <a:lnTo>
                    <a:pt x="3603" y="397"/>
                  </a:lnTo>
                  <a:lnTo>
                    <a:pt x="3601" y="398"/>
                  </a:lnTo>
                  <a:lnTo>
                    <a:pt x="3600" y="399"/>
                  </a:lnTo>
                  <a:lnTo>
                    <a:pt x="3599" y="400"/>
                  </a:lnTo>
                  <a:lnTo>
                    <a:pt x="3599" y="401"/>
                  </a:lnTo>
                  <a:lnTo>
                    <a:pt x="3598" y="401"/>
                  </a:lnTo>
                  <a:lnTo>
                    <a:pt x="3598" y="402"/>
                  </a:lnTo>
                  <a:lnTo>
                    <a:pt x="3597" y="403"/>
                  </a:lnTo>
                  <a:lnTo>
                    <a:pt x="3597" y="404"/>
                  </a:lnTo>
                  <a:lnTo>
                    <a:pt x="3596" y="405"/>
                  </a:lnTo>
                  <a:lnTo>
                    <a:pt x="3596" y="406"/>
                  </a:lnTo>
                  <a:lnTo>
                    <a:pt x="3596" y="407"/>
                  </a:lnTo>
                  <a:lnTo>
                    <a:pt x="3596" y="408"/>
                  </a:lnTo>
                  <a:lnTo>
                    <a:pt x="3595" y="409"/>
                  </a:lnTo>
                  <a:lnTo>
                    <a:pt x="3595" y="410"/>
                  </a:lnTo>
                  <a:lnTo>
                    <a:pt x="3596" y="411"/>
                  </a:lnTo>
                  <a:lnTo>
                    <a:pt x="3596" y="412"/>
                  </a:lnTo>
                  <a:lnTo>
                    <a:pt x="3596" y="413"/>
                  </a:lnTo>
                  <a:lnTo>
                    <a:pt x="3597" y="413"/>
                  </a:lnTo>
                  <a:lnTo>
                    <a:pt x="3597" y="414"/>
                  </a:lnTo>
                  <a:lnTo>
                    <a:pt x="3597" y="415"/>
                  </a:lnTo>
                  <a:lnTo>
                    <a:pt x="3598" y="416"/>
                  </a:lnTo>
                  <a:lnTo>
                    <a:pt x="3599" y="417"/>
                  </a:lnTo>
                  <a:lnTo>
                    <a:pt x="3599" y="418"/>
                  </a:lnTo>
                  <a:lnTo>
                    <a:pt x="3600" y="418"/>
                  </a:lnTo>
                  <a:lnTo>
                    <a:pt x="3600" y="419"/>
                  </a:lnTo>
                  <a:lnTo>
                    <a:pt x="3601" y="421"/>
                  </a:lnTo>
                  <a:lnTo>
                    <a:pt x="3602" y="422"/>
                  </a:lnTo>
                  <a:lnTo>
                    <a:pt x="3602" y="423"/>
                  </a:lnTo>
                  <a:lnTo>
                    <a:pt x="3603" y="424"/>
                  </a:lnTo>
                  <a:lnTo>
                    <a:pt x="3603" y="425"/>
                  </a:lnTo>
                  <a:lnTo>
                    <a:pt x="3603" y="426"/>
                  </a:lnTo>
                  <a:lnTo>
                    <a:pt x="3603" y="427"/>
                  </a:lnTo>
                  <a:lnTo>
                    <a:pt x="3603" y="428"/>
                  </a:lnTo>
                  <a:lnTo>
                    <a:pt x="3603" y="429"/>
                  </a:lnTo>
                  <a:lnTo>
                    <a:pt x="3603" y="430"/>
                  </a:lnTo>
                  <a:lnTo>
                    <a:pt x="3602" y="430"/>
                  </a:lnTo>
                  <a:lnTo>
                    <a:pt x="3602" y="431"/>
                  </a:lnTo>
                  <a:lnTo>
                    <a:pt x="3601" y="431"/>
                  </a:lnTo>
                  <a:lnTo>
                    <a:pt x="3601" y="432"/>
                  </a:lnTo>
                  <a:lnTo>
                    <a:pt x="3600" y="433"/>
                  </a:lnTo>
                  <a:lnTo>
                    <a:pt x="3599" y="433"/>
                  </a:lnTo>
                  <a:lnTo>
                    <a:pt x="3598" y="434"/>
                  </a:lnTo>
                  <a:lnTo>
                    <a:pt x="3597" y="434"/>
                  </a:lnTo>
                  <a:lnTo>
                    <a:pt x="3595" y="434"/>
                  </a:lnTo>
                  <a:lnTo>
                    <a:pt x="3593" y="434"/>
                  </a:lnTo>
                  <a:lnTo>
                    <a:pt x="3588" y="434"/>
                  </a:lnTo>
                  <a:lnTo>
                    <a:pt x="3583" y="434"/>
                  </a:lnTo>
                  <a:lnTo>
                    <a:pt x="3577" y="433"/>
                  </a:lnTo>
                  <a:lnTo>
                    <a:pt x="3571" y="431"/>
                  </a:lnTo>
                  <a:lnTo>
                    <a:pt x="3564" y="429"/>
                  </a:lnTo>
                  <a:lnTo>
                    <a:pt x="3558" y="427"/>
                  </a:lnTo>
                  <a:lnTo>
                    <a:pt x="3536" y="422"/>
                  </a:lnTo>
                  <a:lnTo>
                    <a:pt x="3531" y="421"/>
                  </a:lnTo>
                  <a:lnTo>
                    <a:pt x="3525" y="420"/>
                  </a:lnTo>
                  <a:lnTo>
                    <a:pt x="3520" y="419"/>
                  </a:lnTo>
                  <a:lnTo>
                    <a:pt x="3515" y="419"/>
                  </a:lnTo>
                  <a:lnTo>
                    <a:pt x="3514" y="419"/>
                  </a:lnTo>
                  <a:lnTo>
                    <a:pt x="3513" y="419"/>
                  </a:lnTo>
                  <a:lnTo>
                    <a:pt x="3512" y="419"/>
                  </a:lnTo>
                  <a:lnTo>
                    <a:pt x="3511" y="420"/>
                  </a:lnTo>
                  <a:lnTo>
                    <a:pt x="3510" y="420"/>
                  </a:lnTo>
                  <a:lnTo>
                    <a:pt x="3509" y="420"/>
                  </a:lnTo>
                  <a:lnTo>
                    <a:pt x="3508" y="421"/>
                  </a:lnTo>
                  <a:lnTo>
                    <a:pt x="3507" y="422"/>
                  </a:lnTo>
                  <a:lnTo>
                    <a:pt x="3506" y="422"/>
                  </a:lnTo>
                  <a:lnTo>
                    <a:pt x="3506" y="421"/>
                  </a:lnTo>
                  <a:lnTo>
                    <a:pt x="3505" y="421"/>
                  </a:lnTo>
                  <a:lnTo>
                    <a:pt x="3504" y="420"/>
                  </a:lnTo>
                  <a:lnTo>
                    <a:pt x="3503" y="420"/>
                  </a:lnTo>
                  <a:lnTo>
                    <a:pt x="3502" y="420"/>
                  </a:lnTo>
                  <a:lnTo>
                    <a:pt x="3502" y="419"/>
                  </a:lnTo>
                  <a:lnTo>
                    <a:pt x="3501" y="419"/>
                  </a:lnTo>
                  <a:lnTo>
                    <a:pt x="3500" y="419"/>
                  </a:lnTo>
                  <a:lnTo>
                    <a:pt x="3498" y="419"/>
                  </a:lnTo>
                  <a:lnTo>
                    <a:pt x="3495" y="419"/>
                  </a:lnTo>
                  <a:lnTo>
                    <a:pt x="3492" y="420"/>
                  </a:lnTo>
                  <a:lnTo>
                    <a:pt x="3490" y="420"/>
                  </a:lnTo>
                  <a:lnTo>
                    <a:pt x="3487" y="421"/>
                  </a:lnTo>
                  <a:lnTo>
                    <a:pt x="3485" y="422"/>
                  </a:lnTo>
                  <a:lnTo>
                    <a:pt x="3483" y="423"/>
                  </a:lnTo>
                  <a:lnTo>
                    <a:pt x="3482" y="423"/>
                  </a:lnTo>
                  <a:lnTo>
                    <a:pt x="3481" y="424"/>
                  </a:lnTo>
                  <a:lnTo>
                    <a:pt x="3480" y="425"/>
                  </a:lnTo>
                  <a:lnTo>
                    <a:pt x="3479" y="425"/>
                  </a:lnTo>
                  <a:lnTo>
                    <a:pt x="3478" y="426"/>
                  </a:lnTo>
                  <a:lnTo>
                    <a:pt x="3477" y="427"/>
                  </a:lnTo>
                  <a:lnTo>
                    <a:pt x="3477" y="428"/>
                  </a:lnTo>
                  <a:lnTo>
                    <a:pt x="3476" y="429"/>
                  </a:lnTo>
                  <a:lnTo>
                    <a:pt x="3474" y="431"/>
                  </a:lnTo>
                  <a:lnTo>
                    <a:pt x="3473" y="433"/>
                  </a:lnTo>
                  <a:lnTo>
                    <a:pt x="3472" y="436"/>
                  </a:lnTo>
                  <a:lnTo>
                    <a:pt x="3471" y="438"/>
                  </a:lnTo>
                  <a:lnTo>
                    <a:pt x="3470" y="441"/>
                  </a:lnTo>
                  <a:lnTo>
                    <a:pt x="3469" y="447"/>
                  </a:lnTo>
                  <a:lnTo>
                    <a:pt x="3469" y="453"/>
                  </a:lnTo>
                  <a:lnTo>
                    <a:pt x="3470" y="459"/>
                  </a:lnTo>
                  <a:lnTo>
                    <a:pt x="3472" y="464"/>
                  </a:lnTo>
                  <a:lnTo>
                    <a:pt x="3474" y="469"/>
                  </a:lnTo>
                  <a:lnTo>
                    <a:pt x="3477" y="473"/>
                  </a:lnTo>
                  <a:lnTo>
                    <a:pt x="3481" y="478"/>
                  </a:lnTo>
                  <a:lnTo>
                    <a:pt x="3485" y="482"/>
                  </a:lnTo>
                  <a:lnTo>
                    <a:pt x="3489" y="486"/>
                  </a:lnTo>
                  <a:lnTo>
                    <a:pt x="3494" y="490"/>
                  </a:lnTo>
                  <a:lnTo>
                    <a:pt x="3504" y="497"/>
                  </a:lnTo>
                  <a:lnTo>
                    <a:pt x="3527" y="512"/>
                  </a:lnTo>
                  <a:lnTo>
                    <a:pt x="3537" y="518"/>
                  </a:lnTo>
                  <a:lnTo>
                    <a:pt x="3542" y="522"/>
                  </a:lnTo>
                  <a:lnTo>
                    <a:pt x="3547" y="525"/>
                  </a:lnTo>
                  <a:lnTo>
                    <a:pt x="3551" y="529"/>
                  </a:lnTo>
                  <a:lnTo>
                    <a:pt x="3556" y="532"/>
                  </a:lnTo>
                  <a:lnTo>
                    <a:pt x="3559" y="536"/>
                  </a:lnTo>
                  <a:lnTo>
                    <a:pt x="3561" y="538"/>
                  </a:lnTo>
                  <a:lnTo>
                    <a:pt x="3563" y="540"/>
                  </a:lnTo>
                  <a:lnTo>
                    <a:pt x="3567" y="545"/>
                  </a:lnTo>
                  <a:lnTo>
                    <a:pt x="3570" y="550"/>
                  </a:lnTo>
                  <a:lnTo>
                    <a:pt x="3573" y="556"/>
                  </a:lnTo>
                  <a:lnTo>
                    <a:pt x="3575" y="561"/>
                  </a:lnTo>
                  <a:lnTo>
                    <a:pt x="3576" y="566"/>
                  </a:lnTo>
                  <a:lnTo>
                    <a:pt x="3577" y="572"/>
                  </a:lnTo>
                  <a:lnTo>
                    <a:pt x="3578" y="577"/>
                  </a:lnTo>
                  <a:lnTo>
                    <a:pt x="3578" y="582"/>
                  </a:lnTo>
                  <a:lnTo>
                    <a:pt x="3578" y="592"/>
                  </a:lnTo>
                  <a:lnTo>
                    <a:pt x="3578" y="600"/>
                  </a:lnTo>
                  <a:lnTo>
                    <a:pt x="3577" y="607"/>
                  </a:lnTo>
                  <a:lnTo>
                    <a:pt x="3577" y="609"/>
                  </a:lnTo>
                  <a:lnTo>
                    <a:pt x="3577" y="611"/>
                  </a:lnTo>
                  <a:lnTo>
                    <a:pt x="3538" y="630"/>
                  </a:lnTo>
                  <a:lnTo>
                    <a:pt x="3533" y="628"/>
                  </a:lnTo>
                  <a:lnTo>
                    <a:pt x="3528" y="624"/>
                  </a:lnTo>
                  <a:lnTo>
                    <a:pt x="3513" y="613"/>
                  </a:lnTo>
                  <a:lnTo>
                    <a:pt x="3495" y="599"/>
                  </a:lnTo>
                  <a:lnTo>
                    <a:pt x="3476" y="583"/>
                  </a:lnTo>
                  <a:lnTo>
                    <a:pt x="3475" y="583"/>
                  </a:lnTo>
                  <a:lnTo>
                    <a:pt x="3474" y="583"/>
                  </a:lnTo>
                  <a:lnTo>
                    <a:pt x="3474" y="582"/>
                  </a:lnTo>
                  <a:lnTo>
                    <a:pt x="3473" y="582"/>
                  </a:lnTo>
                  <a:lnTo>
                    <a:pt x="3473" y="581"/>
                  </a:lnTo>
                  <a:lnTo>
                    <a:pt x="3473" y="580"/>
                  </a:lnTo>
                  <a:lnTo>
                    <a:pt x="3470" y="577"/>
                  </a:lnTo>
                  <a:lnTo>
                    <a:pt x="3458" y="567"/>
                  </a:lnTo>
                  <a:lnTo>
                    <a:pt x="3447" y="558"/>
                  </a:lnTo>
                  <a:lnTo>
                    <a:pt x="3442" y="553"/>
                  </a:lnTo>
                  <a:lnTo>
                    <a:pt x="3438" y="549"/>
                  </a:lnTo>
                  <a:lnTo>
                    <a:pt x="3434" y="544"/>
                  </a:lnTo>
                  <a:lnTo>
                    <a:pt x="3431" y="540"/>
                  </a:lnTo>
                  <a:lnTo>
                    <a:pt x="3428" y="540"/>
                  </a:lnTo>
                  <a:lnTo>
                    <a:pt x="3428" y="537"/>
                  </a:lnTo>
                  <a:lnTo>
                    <a:pt x="3419" y="528"/>
                  </a:lnTo>
                  <a:lnTo>
                    <a:pt x="3416" y="525"/>
                  </a:lnTo>
                  <a:lnTo>
                    <a:pt x="3414" y="522"/>
                  </a:lnTo>
                  <a:lnTo>
                    <a:pt x="3412" y="520"/>
                  </a:lnTo>
                  <a:lnTo>
                    <a:pt x="3412" y="519"/>
                  </a:lnTo>
                  <a:lnTo>
                    <a:pt x="3411" y="518"/>
                  </a:lnTo>
                  <a:lnTo>
                    <a:pt x="3411" y="517"/>
                  </a:lnTo>
                  <a:lnTo>
                    <a:pt x="3411" y="516"/>
                  </a:lnTo>
                  <a:lnTo>
                    <a:pt x="3411" y="515"/>
                  </a:lnTo>
                  <a:lnTo>
                    <a:pt x="3409" y="510"/>
                  </a:lnTo>
                  <a:lnTo>
                    <a:pt x="3408" y="505"/>
                  </a:lnTo>
                  <a:lnTo>
                    <a:pt x="3407" y="500"/>
                  </a:lnTo>
                  <a:lnTo>
                    <a:pt x="3406" y="496"/>
                  </a:lnTo>
                  <a:lnTo>
                    <a:pt x="3406" y="492"/>
                  </a:lnTo>
                  <a:lnTo>
                    <a:pt x="3406" y="488"/>
                  </a:lnTo>
                  <a:lnTo>
                    <a:pt x="3406" y="484"/>
                  </a:lnTo>
                  <a:lnTo>
                    <a:pt x="3407" y="481"/>
                  </a:lnTo>
                  <a:lnTo>
                    <a:pt x="3408" y="478"/>
                  </a:lnTo>
                  <a:lnTo>
                    <a:pt x="3409" y="475"/>
                  </a:lnTo>
                  <a:lnTo>
                    <a:pt x="3409" y="473"/>
                  </a:lnTo>
                  <a:lnTo>
                    <a:pt x="3410" y="471"/>
                  </a:lnTo>
                  <a:lnTo>
                    <a:pt x="3411" y="469"/>
                  </a:lnTo>
                  <a:lnTo>
                    <a:pt x="3412" y="468"/>
                  </a:lnTo>
                  <a:lnTo>
                    <a:pt x="3413" y="468"/>
                  </a:lnTo>
                  <a:lnTo>
                    <a:pt x="3413" y="467"/>
                  </a:lnTo>
                  <a:lnTo>
                    <a:pt x="3414" y="467"/>
                  </a:lnTo>
                  <a:lnTo>
                    <a:pt x="3448" y="419"/>
                  </a:lnTo>
                  <a:lnTo>
                    <a:pt x="3448" y="418"/>
                  </a:lnTo>
                  <a:lnTo>
                    <a:pt x="3449" y="418"/>
                  </a:lnTo>
                  <a:lnTo>
                    <a:pt x="3449" y="417"/>
                  </a:lnTo>
                  <a:lnTo>
                    <a:pt x="3449" y="416"/>
                  </a:lnTo>
                  <a:lnTo>
                    <a:pt x="3449" y="415"/>
                  </a:lnTo>
                  <a:lnTo>
                    <a:pt x="3450" y="414"/>
                  </a:lnTo>
                  <a:lnTo>
                    <a:pt x="3450" y="412"/>
                  </a:lnTo>
                  <a:lnTo>
                    <a:pt x="3450" y="410"/>
                  </a:lnTo>
                  <a:lnTo>
                    <a:pt x="3450" y="408"/>
                  </a:lnTo>
                  <a:lnTo>
                    <a:pt x="3450" y="406"/>
                  </a:lnTo>
                  <a:lnTo>
                    <a:pt x="3449" y="403"/>
                  </a:lnTo>
                  <a:lnTo>
                    <a:pt x="3449" y="400"/>
                  </a:lnTo>
                  <a:lnTo>
                    <a:pt x="3448" y="399"/>
                  </a:lnTo>
                  <a:lnTo>
                    <a:pt x="3448" y="397"/>
                  </a:lnTo>
                  <a:lnTo>
                    <a:pt x="3447" y="396"/>
                  </a:lnTo>
                  <a:lnTo>
                    <a:pt x="3446" y="394"/>
                  </a:lnTo>
                  <a:lnTo>
                    <a:pt x="3445" y="393"/>
                  </a:lnTo>
                  <a:lnTo>
                    <a:pt x="3444" y="391"/>
                  </a:lnTo>
                  <a:lnTo>
                    <a:pt x="3443" y="390"/>
                  </a:lnTo>
                  <a:lnTo>
                    <a:pt x="3442" y="388"/>
                  </a:lnTo>
                  <a:lnTo>
                    <a:pt x="3439" y="386"/>
                  </a:lnTo>
                  <a:lnTo>
                    <a:pt x="3437" y="384"/>
                  </a:lnTo>
                  <a:lnTo>
                    <a:pt x="3435" y="383"/>
                  </a:lnTo>
                  <a:lnTo>
                    <a:pt x="3434" y="382"/>
                  </a:lnTo>
                  <a:lnTo>
                    <a:pt x="3433" y="381"/>
                  </a:lnTo>
                  <a:lnTo>
                    <a:pt x="3432" y="381"/>
                  </a:lnTo>
                  <a:lnTo>
                    <a:pt x="3430" y="380"/>
                  </a:lnTo>
                  <a:lnTo>
                    <a:pt x="3429" y="380"/>
                  </a:lnTo>
                  <a:lnTo>
                    <a:pt x="3428" y="380"/>
                  </a:lnTo>
                  <a:lnTo>
                    <a:pt x="3426" y="380"/>
                  </a:lnTo>
                  <a:lnTo>
                    <a:pt x="3425" y="379"/>
                  </a:lnTo>
                  <a:lnTo>
                    <a:pt x="3422" y="379"/>
                  </a:lnTo>
                  <a:lnTo>
                    <a:pt x="3421" y="379"/>
                  </a:lnTo>
                  <a:lnTo>
                    <a:pt x="3420" y="379"/>
                  </a:lnTo>
                  <a:lnTo>
                    <a:pt x="3419" y="379"/>
                  </a:lnTo>
                  <a:lnTo>
                    <a:pt x="3418" y="380"/>
                  </a:lnTo>
                  <a:lnTo>
                    <a:pt x="3417" y="380"/>
                  </a:lnTo>
                  <a:lnTo>
                    <a:pt x="3415" y="381"/>
                  </a:lnTo>
                  <a:lnTo>
                    <a:pt x="3413" y="382"/>
                  </a:lnTo>
                  <a:lnTo>
                    <a:pt x="3412" y="382"/>
                  </a:lnTo>
                  <a:lnTo>
                    <a:pt x="3411" y="382"/>
                  </a:lnTo>
                  <a:lnTo>
                    <a:pt x="3410" y="382"/>
                  </a:lnTo>
                  <a:lnTo>
                    <a:pt x="3409" y="382"/>
                  </a:lnTo>
                  <a:lnTo>
                    <a:pt x="3409" y="383"/>
                  </a:lnTo>
                  <a:lnTo>
                    <a:pt x="3408" y="383"/>
                  </a:lnTo>
                  <a:lnTo>
                    <a:pt x="3408" y="384"/>
                  </a:lnTo>
                  <a:lnTo>
                    <a:pt x="3406" y="386"/>
                  </a:lnTo>
                  <a:lnTo>
                    <a:pt x="3406" y="387"/>
                  </a:lnTo>
                  <a:lnTo>
                    <a:pt x="3405" y="388"/>
                  </a:lnTo>
                  <a:lnTo>
                    <a:pt x="3404" y="390"/>
                  </a:lnTo>
                  <a:lnTo>
                    <a:pt x="3403" y="392"/>
                  </a:lnTo>
                  <a:lnTo>
                    <a:pt x="3401" y="396"/>
                  </a:lnTo>
                  <a:lnTo>
                    <a:pt x="3400" y="398"/>
                  </a:lnTo>
                  <a:lnTo>
                    <a:pt x="3399" y="399"/>
                  </a:lnTo>
                  <a:lnTo>
                    <a:pt x="3398" y="401"/>
                  </a:lnTo>
                  <a:lnTo>
                    <a:pt x="3397" y="402"/>
                  </a:lnTo>
                  <a:lnTo>
                    <a:pt x="3394" y="402"/>
                  </a:lnTo>
                  <a:lnTo>
                    <a:pt x="3390" y="402"/>
                  </a:lnTo>
                  <a:lnTo>
                    <a:pt x="3388" y="402"/>
                  </a:lnTo>
                  <a:lnTo>
                    <a:pt x="3387" y="403"/>
                  </a:lnTo>
                  <a:lnTo>
                    <a:pt x="3386" y="403"/>
                  </a:lnTo>
                  <a:lnTo>
                    <a:pt x="3385" y="403"/>
                  </a:lnTo>
                  <a:lnTo>
                    <a:pt x="3384" y="404"/>
                  </a:lnTo>
                  <a:lnTo>
                    <a:pt x="3383" y="405"/>
                  </a:lnTo>
                  <a:lnTo>
                    <a:pt x="3371" y="413"/>
                  </a:lnTo>
                  <a:lnTo>
                    <a:pt x="3347" y="435"/>
                  </a:lnTo>
                  <a:lnTo>
                    <a:pt x="3334" y="445"/>
                  </a:lnTo>
                  <a:lnTo>
                    <a:pt x="3322" y="454"/>
                  </a:lnTo>
                  <a:lnTo>
                    <a:pt x="3315" y="458"/>
                  </a:lnTo>
                  <a:lnTo>
                    <a:pt x="3309" y="462"/>
                  </a:lnTo>
                  <a:lnTo>
                    <a:pt x="3303" y="465"/>
                  </a:lnTo>
                  <a:lnTo>
                    <a:pt x="3297" y="467"/>
                  </a:lnTo>
                  <a:lnTo>
                    <a:pt x="3291" y="469"/>
                  </a:lnTo>
                  <a:lnTo>
                    <a:pt x="3285" y="470"/>
                  </a:lnTo>
                  <a:lnTo>
                    <a:pt x="3279" y="471"/>
                  </a:lnTo>
                  <a:lnTo>
                    <a:pt x="3273" y="470"/>
                  </a:lnTo>
                  <a:lnTo>
                    <a:pt x="3239" y="466"/>
                  </a:lnTo>
                  <a:lnTo>
                    <a:pt x="3224" y="465"/>
                  </a:lnTo>
                  <a:lnTo>
                    <a:pt x="3217" y="464"/>
                  </a:lnTo>
                  <a:lnTo>
                    <a:pt x="3211" y="464"/>
                  </a:lnTo>
                  <a:lnTo>
                    <a:pt x="3194" y="464"/>
                  </a:lnTo>
                  <a:lnTo>
                    <a:pt x="3186" y="464"/>
                  </a:lnTo>
                  <a:lnTo>
                    <a:pt x="3179" y="463"/>
                  </a:lnTo>
                  <a:lnTo>
                    <a:pt x="3173" y="462"/>
                  </a:lnTo>
                  <a:lnTo>
                    <a:pt x="3169" y="462"/>
                  </a:lnTo>
                  <a:lnTo>
                    <a:pt x="3167" y="461"/>
                  </a:lnTo>
                  <a:lnTo>
                    <a:pt x="3164" y="460"/>
                  </a:lnTo>
                  <a:lnTo>
                    <a:pt x="3161" y="459"/>
                  </a:lnTo>
                  <a:lnTo>
                    <a:pt x="3159" y="458"/>
                  </a:lnTo>
                  <a:lnTo>
                    <a:pt x="3157" y="456"/>
                  </a:lnTo>
                  <a:lnTo>
                    <a:pt x="3155" y="454"/>
                  </a:lnTo>
                  <a:lnTo>
                    <a:pt x="3153" y="452"/>
                  </a:lnTo>
                  <a:lnTo>
                    <a:pt x="3151" y="450"/>
                  </a:lnTo>
                  <a:lnTo>
                    <a:pt x="3150" y="447"/>
                  </a:lnTo>
                  <a:lnTo>
                    <a:pt x="3148" y="445"/>
                  </a:lnTo>
                  <a:lnTo>
                    <a:pt x="3147" y="443"/>
                  </a:lnTo>
                  <a:lnTo>
                    <a:pt x="3146" y="441"/>
                  </a:lnTo>
                  <a:lnTo>
                    <a:pt x="3146" y="439"/>
                  </a:lnTo>
                  <a:lnTo>
                    <a:pt x="3146" y="438"/>
                  </a:lnTo>
                  <a:lnTo>
                    <a:pt x="3145" y="438"/>
                  </a:lnTo>
                  <a:lnTo>
                    <a:pt x="3145" y="437"/>
                  </a:lnTo>
                  <a:lnTo>
                    <a:pt x="3144" y="436"/>
                  </a:lnTo>
                  <a:lnTo>
                    <a:pt x="3142" y="435"/>
                  </a:lnTo>
                  <a:lnTo>
                    <a:pt x="3139" y="432"/>
                  </a:lnTo>
                  <a:lnTo>
                    <a:pt x="3138" y="431"/>
                  </a:lnTo>
                  <a:lnTo>
                    <a:pt x="3137" y="430"/>
                  </a:lnTo>
                  <a:lnTo>
                    <a:pt x="3137" y="429"/>
                  </a:lnTo>
                  <a:lnTo>
                    <a:pt x="3136" y="429"/>
                  </a:lnTo>
                  <a:lnTo>
                    <a:pt x="3136" y="428"/>
                  </a:lnTo>
                  <a:lnTo>
                    <a:pt x="3135" y="427"/>
                  </a:lnTo>
                  <a:lnTo>
                    <a:pt x="3134" y="426"/>
                  </a:lnTo>
                  <a:lnTo>
                    <a:pt x="3134" y="425"/>
                  </a:lnTo>
                  <a:lnTo>
                    <a:pt x="3134" y="424"/>
                  </a:lnTo>
                  <a:lnTo>
                    <a:pt x="3133" y="424"/>
                  </a:lnTo>
                  <a:lnTo>
                    <a:pt x="3132" y="423"/>
                  </a:lnTo>
                  <a:lnTo>
                    <a:pt x="3131" y="423"/>
                  </a:lnTo>
                  <a:lnTo>
                    <a:pt x="3130" y="423"/>
                  </a:lnTo>
                  <a:lnTo>
                    <a:pt x="3128" y="422"/>
                  </a:lnTo>
                  <a:lnTo>
                    <a:pt x="3126" y="422"/>
                  </a:lnTo>
                  <a:lnTo>
                    <a:pt x="3124" y="422"/>
                  </a:lnTo>
                  <a:lnTo>
                    <a:pt x="3120" y="422"/>
                  </a:lnTo>
                  <a:lnTo>
                    <a:pt x="3119" y="422"/>
                  </a:lnTo>
                  <a:lnTo>
                    <a:pt x="3118" y="422"/>
                  </a:lnTo>
                  <a:lnTo>
                    <a:pt x="3117" y="422"/>
                  </a:lnTo>
                  <a:lnTo>
                    <a:pt x="3117" y="423"/>
                  </a:lnTo>
                  <a:lnTo>
                    <a:pt x="3116" y="423"/>
                  </a:lnTo>
                  <a:lnTo>
                    <a:pt x="3115" y="424"/>
                  </a:lnTo>
                  <a:lnTo>
                    <a:pt x="3109" y="427"/>
                  </a:lnTo>
                  <a:lnTo>
                    <a:pt x="3103" y="431"/>
                  </a:lnTo>
                  <a:lnTo>
                    <a:pt x="3098" y="436"/>
                  </a:lnTo>
                  <a:lnTo>
                    <a:pt x="3093" y="441"/>
                  </a:lnTo>
                  <a:lnTo>
                    <a:pt x="3088" y="447"/>
                  </a:lnTo>
                  <a:lnTo>
                    <a:pt x="3084" y="452"/>
                  </a:lnTo>
                  <a:lnTo>
                    <a:pt x="3076" y="464"/>
                  </a:lnTo>
                  <a:lnTo>
                    <a:pt x="3070" y="475"/>
                  </a:lnTo>
                  <a:lnTo>
                    <a:pt x="3065" y="485"/>
                  </a:lnTo>
                  <a:lnTo>
                    <a:pt x="3062" y="492"/>
                  </a:lnTo>
                  <a:lnTo>
                    <a:pt x="3061" y="494"/>
                  </a:lnTo>
                  <a:lnTo>
                    <a:pt x="3061" y="495"/>
                  </a:lnTo>
                  <a:lnTo>
                    <a:pt x="3060" y="496"/>
                  </a:lnTo>
                  <a:lnTo>
                    <a:pt x="3059" y="497"/>
                  </a:lnTo>
                  <a:lnTo>
                    <a:pt x="3059" y="498"/>
                  </a:lnTo>
                  <a:lnTo>
                    <a:pt x="3058" y="498"/>
                  </a:lnTo>
                  <a:lnTo>
                    <a:pt x="3058" y="499"/>
                  </a:lnTo>
                  <a:lnTo>
                    <a:pt x="3058" y="500"/>
                  </a:lnTo>
                  <a:lnTo>
                    <a:pt x="3058" y="501"/>
                  </a:lnTo>
                  <a:lnTo>
                    <a:pt x="3057" y="503"/>
                  </a:lnTo>
                  <a:lnTo>
                    <a:pt x="3057" y="505"/>
                  </a:lnTo>
                  <a:lnTo>
                    <a:pt x="3056" y="507"/>
                  </a:lnTo>
                  <a:lnTo>
                    <a:pt x="3056" y="509"/>
                  </a:lnTo>
                  <a:lnTo>
                    <a:pt x="3056" y="511"/>
                  </a:lnTo>
                  <a:lnTo>
                    <a:pt x="3057" y="514"/>
                  </a:lnTo>
                  <a:lnTo>
                    <a:pt x="3057" y="516"/>
                  </a:lnTo>
                  <a:lnTo>
                    <a:pt x="3058" y="519"/>
                  </a:lnTo>
                  <a:lnTo>
                    <a:pt x="3060" y="522"/>
                  </a:lnTo>
                  <a:lnTo>
                    <a:pt x="3061" y="525"/>
                  </a:lnTo>
                  <a:lnTo>
                    <a:pt x="3063" y="529"/>
                  </a:lnTo>
                  <a:lnTo>
                    <a:pt x="3066" y="532"/>
                  </a:lnTo>
                  <a:lnTo>
                    <a:pt x="3069" y="535"/>
                  </a:lnTo>
                  <a:lnTo>
                    <a:pt x="3072" y="539"/>
                  </a:lnTo>
                  <a:lnTo>
                    <a:pt x="3076" y="542"/>
                  </a:lnTo>
                  <a:lnTo>
                    <a:pt x="3081" y="546"/>
                  </a:lnTo>
                  <a:lnTo>
                    <a:pt x="3085" y="550"/>
                  </a:lnTo>
                  <a:lnTo>
                    <a:pt x="3090" y="553"/>
                  </a:lnTo>
                  <a:lnTo>
                    <a:pt x="3095" y="555"/>
                  </a:lnTo>
                  <a:lnTo>
                    <a:pt x="3101" y="558"/>
                  </a:lnTo>
                  <a:lnTo>
                    <a:pt x="3107" y="560"/>
                  </a:lnTo>
                  <a:lnTo>
                    <a:pt x="3113" y="561"/>
                  </a:lnTo>
                  <a:lnTo>
                    <a:pt x="3126" y="564"/>
                  </a:lnTo>
                  <a:lnTo>
                    <a:pt x="3140" y="566"/>
                  </a:lnTo>
                  <a:lnTo>
                    <a:pt x="3155" y="567"/>
                  </a:lnTo>
                  <a:lnTo>
                    <a:pt x="3185" y="568"/>
                  </a:lnTo>
                  <a:lnTo>
                    <a:pt x="3203" y="569"/>
                  </a:lnTo>
                  <a:lnTo>
                    <a:pt x="3221" y="570"/>
                  </a:lnTo>
                  <a:lnTo>
                    <a:pt x="3236" y="572"/>
                  </a:lnTo>
                  <a:lnTo>
                    <a:pt x="3250" y="574"/>
                  </a:lnTo>
                  <a:lnTo>
                    <a:pt x="3253" y="575"/>
                  </a:lnTo>
                  <a:lnTo>
                    <a:pt x="3257" y="577"/>
                  </a:lnTo>
                  <a:lnTo>
                    <a:pt x="3264" y="581"/>
                  </a:lnTo>
                  <a:lnTo>
                    <a:pt x="3271" y="586"/>
                  </a:lnTo>
                  <a:lnTo>
                    <a:pt x="3277" y="591"/>
                  </a:lnTo>
                  <a:lnTo>
                    <a:pt x="3282" y="597"/>
                  </a:lnTo>
                  <a:lnTo>
                    <a:pt x="3288" y="604"/>
                  </a:lnTo>
                  <a:lnTo>
                    <a:pt x="3297" y="618"/>
                  </a:lnTo>
                  <a:lnTo>
                    <a:pt x="3305" y="631"/>
                  </a:lnTo>
                  <a:lnTo>
                    <a:pt x="3310" y="642"/>
                  </a:lnTo>
                  <a:lnTo>
                    <a:pt x="3314" y="650"/>
                  </a:lnTo>
                  <a:lnTo>
                    <a:pt x="3315" y="653"/>
                  </a:lnTo>
                  <a:lnTo>
                    <a:pt x="3315" y="655"/>
                  </a:lnTo>
                  <a:lnTo>
                    <a:pt x="3315" y="656"/>
                  </a:lnTo>
                  <a:lnTo>
                    <a:pt x="3314" y="658"/>
                  </a:lnTo>
                  <a:lnTo>
                    <a:pt x="3314" y="661"/>
                  </a:lnTo>
                  <a:lnTo>
                    <a:pt x="3313" y="663"/>
                  </a:lnTo>
                  <a:lnTo>
                    <a:pt x="3313" y="664"/>
                  </a:lnTo>
                  <a:lnTo>
                    <a:pt x="3313" y="665"/>
                  </a:lnTo>
                  <a:lnTo>
                    <a:pt x="3312" y="666"/>
                  </a:lnTo>
                  <a:lnTo>
                    <a:pt x="3312" y="667"/>
                  </a:lnTo>
                  <a:lnTo>
                    <a:pt x="3311" y="668"/>
                  </a:lnTo>
                  <a:lnTo>
                    <a:pt x="3310" y="669"/>
                  </a:lnTo>
                  <a:lnTo>
                    <a:pt x="3309" y="669"/>
                  </a:lnTo>
                  <a:lnTo>
                    <a:pt x="3308" y="669"/>
                  </a:lnTo>
                  <a:lnTo>
                    <a:pt x="3308" y="670"/>
                  </a:lnTo>
                  <a:lnTo>
                    <a:pt x="3307" y="670"/>
                  </a:lnTo>
                  <a:lnTo>
                    <a:pt x="3306" y="670"/>
                  </a:lnTo>
                  <a:lnTo>
                    <a:pt x="3305" y="670"/>
                  </a:lnTo>
                  <a:lnTo>
                    <a:pt x="3301" y="670"/>
                  </a:lnTo>
                  <a:lnTo>
                    <a:pt x="3300" y="670"/>
                  </a:lnTo>
                  <a:lnTo>
                    <a:pt x="3298" y="670"/>
                  </a:lnTo>
                  <a:lnTo>
                    <a:pt x="3297" y="669"/>
                  </a:lnTo>
                  <a:lnTo>
                    <a:pt x="3296" y="669"/>
                  </a:lnTo>
                  <a:lnTo>
                    <a:pt x="3295" y="668"/>
                  </a:lnTo>
                  <a:lnTo>
                    <a:pt x="3294" y="667"/>
                  </a:lnTo>
                  <a:lnTo>
                    <a:pt x="3293" y="666"/>
                  </a:lnTo>
                  <a:lnTo>
                    <a:pt x="3292" y="664"/>
                  </a:lnTo>
                  <a:lnTo>
                    <a:pt x="3289" y="661"/>
                  </a:lnTo>
                  <a:lnTo>
                    <a:pt x="3287" y="657"/>
                  </a:lnTo>
                  <a:lnTo>
                    <a:pt x="3281" y="647"/>
                  </a:lnTo>
                  <a:lnTo>
                    <a:pt x="3274" y="636"/>
                  </a:lnTo>
                  <a:lnTo>
                    <a:pt x="3271" y="631"/>
                  </a:lnTo>
                  <a:lnTo>
                    <a:pt x="3267" y="626"/>
                  </a:lnTo>
                  <a:lnTo>
                    <a:pt x="3266" y="624"/>
                  </a:lnTo>
                  <a:lnTo>
                    <a:pt x="3264" y="622"/>
                  </a:lnTo>
                  <a:lnTo>
                    <a:pt x="3261" y="620"/>
                  </a:lnTo>
                  <a:lnTo>
                    <a:pt x="3259" y="618"/>
                  </a:lnTo>
                  <a:lnTo>
                    <a:pt x="3257" y="617"/>
                  </a:lnTo>
                  <a:lnTo>
                    <a:pt x="3255" y="616"/>
                  </a:lnTo>
                  <a:lnTo>
                    <a:pt x="3252" y="615"/>
                  </a:lnTo>
                  <a:lnTo>
                    <a:pt x="3250" y="614"/>
                  </a:lnTo>
                  <a:lnTo>
                    <a:pt x="3247" y="614"/>
                  </a:lnTo>
                  <a:lnTo>
                    <a:pt x="3244" y="615"/>
                  </a:lnTo>
                  <a:lnTo>
                    <a:pt x="3241" y="615"/>
                  </a:lnTo>
                  <a:lnTo>
                    <a:pt x="3238" y="616"/>
                  </a:lnTo>
                  <a:lnTo>
                    <a:pt x="3235" y="616"/>
                  </a:lnTo>
                  <a:lnTo>
                    <a:pt x="3234" y="617"/>
                  </a:lnTo>
                  <a:lnTo>
                    <a:pt x="3233" y="617"/>
                  </a:lnTo>
                  <a:lnTo>
                    <a:pt x="3232" y="618"/>
                  </a:lnTo>
                  <a:lnTo>
                    <a:pt x="3231" y="618"/>
                  </a:lnTo>
                  <a:lnTo>
                    <a:pt x="3230" y="619"/>
                  </a:lnTo>
                  <a:lnTo>
                    <a:pt x="3229" y="620"/>
                  </a:lnTo>
                  <a:lnTo>
                    <a:pt x="3228" y="622"/>
                  </a:lnTo>
                  <a:lnTo>
                    <a:pt x="3227" y="624"/>
                  </a:lnTo>
                  <a:lnTo>
                    <a:pt x="3226" y="626"/>
                  </a:lnTo>
                  <a:lnTo>
                    <a:pt x="3224" y="631"/>
                  </a:lnTo>
                  <a:lnTo>
                    <a:pt x="3222" y="636"/>
                  </a:lnTo>
                  <a:lnTo>
                    <a:pt x="3222" y="640"/>
                  </a:lnTo>
                  <a:lnTo>
                    <a:pt x="3222" y="642"/>
                  </a:lnTo>
                  <a:lnTo>
                    <a:pt x="3222" y="644"/>
                  </a:lnTo>
                  <a:lnTo>
                    <a:pt x="3222" y="645"/>
                  </a:lnTo>
                  <a:lnTo>
                    <a:pt x="3223" y="646"/>
                  </a:lnTo>
                  <a:lnTo>
                    <a:pt x="3223" y="647"/>
                  </a:lnTo>
                  <a:lnTo>
                    <a:pt x="3224" y="648"/>
                  </a:lnTo>
                  <a:lnTo>
                    <a:pt x="3225" y="650"/>
                  </a:lnTo>
                  <a:lnTo>
                    <a:pt x="3228" y="653"/>
                  </a:lnTo>
                  <a:lnTo>
                    <a:pt x="3228" y="654"/>
                  </a:lnTo>
                  <a:lnTo>
                    <a:pt x="3228" y="655"/>
                  </a:lnTo>
                  <a:lnTo>
                    <a:pt x="3228" y="656"/>
                  </a:lnTo>
                  <a:lnTo>
                    <a:pt x="3228" y="657"/>
                  </a:lnTo>
                  <a:lnTo>
                    <a:pt x="3229" y="657"/>
                  </a:lnTo>
                  <a:lnTo>
                    <a:pt x="3230" y="659"/>
                  </a:lnTo>
                  <a:lnTo>
                    <a:pt x="3261" y="701"/>
                  </a:lnTo>
                  <a:lnTo>
                    <a:pt x="3261" y="703"/>
                  </a:lnTo>
                  <a:lnTo>
                    <a:pt x="3261" y="706"/>
                  </a:lnTo>
                  <a:lnTo>
                    <a:pt x="3262" y="717"/>
                  </a:lnTo>
                  <a:lnTo>
                    <a:pt x="3263" y="730"/>
                  </a:lnTo>
                  <a:lnTo>
                    <a:pt x="3264" y="746"/>
                  </a:lnTo>
                  <a:lnTo>
                    <a:pt x="3264" y="749"/>
                  </a:lnTo>
                  <a:lnTo>
                    <a:pt x="3264" y="752"/>
                  </a:lnTo>
                  <a:lnTo>
                    <a:pt x="3263" y="760"/>
                  </a:lnTo>
                  <a:lnTo>
                    <a:pt x="3263" y="768"/>
                  </a:lnTo>
                  <a:lnTo>
                    <a:pt x="3262" y="775"/>
                  </a:lnTo>
                  <a:lnTo>
                    <a:pt x="3260" y="781"/>
                  </a:lnTo>
                  <a:lnTo>
                    <a:pt x="3258" y="787"/>
                  </a:lnTo>
                  <a:lnTo>
                    <a:pt x="3257" y="789"/>
                  </a:lnTo>
                  <a:lnTo>
                    <a:pt x="3256" y="792"/>
                  </a:lnTo>
                  <a:lnTo>
                    <a:pt x="3254" y="794"/>
                  </a:lnTo>
                  <a:lnTo>
                    <a:pt x="3253" y="796"/>
                  </a:lnTo>
                  <a:lnTo>
                    <a:pt x="3251" y="798"/>
                  </a:lnTo>
                  <a:lnTo>
                    <a:pt x="3250" y="800"/>
                  </a:lnTo>
                  <a:lnTo>
                    <a:pt x="3248" y="802"/>
                  </a:lnTo>
                  <a:lnTo>
                    <a:pt x="3245" y="803"/>
                  </a:lnTo>
                  <a:lnTo>
                    <a:pt x="3243" y="804"/>
                  </a:lnTo>
                  <a:lnTo>
                    <a:pt x="3240" y="804"/>
                  </a:lnTo>
                  <a:lnTo>
                    <a:pt x="3238" y="805"/>
                  </a:lnTo>
                  <a:lnTo>
                    <a:pt x="3235" y="805"/>
                  </a:lnTo>
                  <a:lnTo>
                    <a:pt x="3232" y="805"/>
                  </a:lnTo>
                  <a:lnTo>
                    <a:pt x="3229" y="805"/>
                  </a:lnTo>
                  <a:lnTo>
                    <a:pt x="3222" y="804"/>
                  </a:lnTo>
                  <a:lnTo>
                    <a:pt x="3215" y="802"/>
                  </a:lnTo>
                  <a:lnTo>
                    <a:pt x="3207" y="800"/>
                  </a:lnTo>
                  <a:lnTo>
                    <a:pt x="3199" y="797"/>
                  </a:lnTo>
                  <a:lnTo>
                    <a:pt x="3184" y="793"/>
                  </a:lnTo>
                  <a:lnTo>
                    <a:pt x="3176" y="791"/>
                  </a:lnTo>
                  <a:lnTo>
                    <a:pt x="3169" y="789"/>
                  </a:lnTo>
                  <a:lnTo>
                    <a:pt x="3165" y="789"/>
                  </a:lnTo>
                  <a:lnTo>
                    <a:pt x="3162" y="789"/>
                  </a:lnTo>
                  <a:lnTo>
                    <a:pt x="3158" y="789"/>
                  </a:lnTo>
                  <a:lnTo>
                    <a:pt x="3155" y="789"/>
                  </a:lnTo>
                  <a:lnTo>
                    <a:pt x="3151" y="790"/>
                  </a:lnTo>
                  <a:lnTo>
                    <a:pt x="3148" y="791"/>
                  </a:lnTo>
                  <a:lnTo>
                    <a:pt x="3145" y="792"/>
                  </a:lnTo>
                  <a:lnTo>
                    <a:pt x="3143" y="794"/>
                  </a:lnTo>
                  <a:lnTo>
                    <a:pt x="3137" y="799"/>
                  </a:lnTo>
                  <a:lnTo>
                    <a:pt x="3133" y="804"/>
                  </a:lnTo>
                  <a:lnTo>
                    <a:pt x="3129" y="809"/>
                  </a:lnTo>
                  <a:lnTo>
                    <a:pt x="3126" y="814"/>
                  </a:lnTo>
                  <a:lnTo>
                    <a:pt x="3123" y="819"/>
                  </a:lnTo>
                  <a:lnTo>
                    <a:pt x="3122" y="824"/>
                  </a:lnTo>
                  <a:lnTo>
                    <a:pt x="3120" y="829"/>
                  </a:lnTo>
                  <a:lnTo>
                    <a:pt x="3120" y="834"/>
                  </a:lnTo>
                  <a:lnTo>
                    <a:pt x="3120" y="839"/>
                  </a:lnTo>
                  <a:lnTo>
                    <a:pt x="3120" y="845"/>
                  </a:lnTo>
                  <a:lnTo>
                    <a:pt x="3121" y="851"/>
                  </a:lnTo>
                  <a:lnTo>
                    <a:pt x="3123" y="856"/>
                  </a:lnTo>
                  <a:lnTo>
                    <a:pt x="3127" y="869"/>
                  </a:lnTo>
                  <a:lnTo>
                    <a:pt x="3132" y="882"/>
                  </a:lnTo>
                  <a:lnTo>
                    <a:pt x="3133" y="886"/>
                  </a:lnTo>
                  <a:lnTo>
                    <a:pt x="3134" y="887"/>
                  </a:lnTo>
                  <a:lnTo>
                    <a:pt x="3134" y="889"/>
                  </a:lnTo>
                  <a:lnTo>
                    <a:pt x="3135" y="890"/>
                  </a:lnTo>
                  <a:lnTo>
                    <a:pt x="3136" y="892"/>
                  </a:lnTo>
                  <a:lnTo>
                    <a:pt x="3138" y="894"/>
                  </a:lnTo>
                  <a:lnTo>
                    <a:pt x="3140" y="896"/>
                  </a:lnTo>
                  <a:lnTo>
                    <a:pt x="3141" y="897"/>
                  </a:lnTo>
                  <a:lnTo>
                    <a:pt x="3142" y="898"/>
                  </a:lnTo>
                  <a:lnTo>
                    <a:pt x="3143" y="899"/>
                  </a:lnTo>
                  <a:lnTo>
                    <a:pt x="3144" y="900"/>
                  </a:lnTo>
                  <a:lnTo>
                    <a:pt x="3145" y="900"/>
                  </a:lnTo>
                  <a:lnTo>
                    <a:pt x="3146" y="901"/>
                  </a:lnTo>
                  <a:lnTo>
                    <a:pt x="3147" y="901"/>
                  </a:lnTo>
                  <a:lnTo>
                    <a:pt x="3148" y="901"/>
                  </a:lnTo>
                  <a:lnTo>
                    <a:pt x="3151" y="901"/>
                  </a:lnTo>
                  <a:lnTo>
                    <a:pt x="3151" y="902"/>
                  </a:lnTo>
                  <a:lnTo>
                    <a:pt x="3151" y="903"/>
                  </a:lnTo>
                  <a:lnTo>
                    <a:pt x="3151" y="904"/>
                  </a:lnTo>
                  <a:lnTo>
                    <a:pt x="3152" y="905"/>
                  </a:lnTo>
                  <a:lnTo>
                    <a:pt x="3153" y="906"/>
                  </a:lnTo>
                  <a:lnTo>
                    <a:pt x="3153" y="907"/>
                  </a:lnTo>
                  <a:lnTo>
                    <a:pt x="3154" y="908"/>
                  </a:lnTo>
                  <a:lnTo>
                    <a:pt x="3157" y="910"/>
                  </a:lnTo>
                  <a:lnTo>
                    <a:pt x="3166" y="916"/>
                  </a:lnTo>
                  <a:lnTo>
                    <a:pt x="3175" y="922"/>
                  </a:lnTo>
                  <a:lnTo>
                    <a:pt x="3185" y="927"/>
                  </a:lnTo>
                  <a:lnTo>
                    <a:pt x="3194" y="931"/>
                  </a:lnTo>
                  <a:lnTo>
                    <a:pt x="3213" y="939"/>
                  </a:lnTo>
                  <a:lnTo>
                    <a:pt x="3228" y="944"/>
                  </a:lnTo>
                  <a:lnTo>
                    <a:pt x="3229" y="945"/>
                  </a:lnTo>
                  <a:lnTo>
                    <a:pt x="3231" y="945"/>
                  </a:lnTo>
                  <a:lnTo>
                    <a:pt x="3233" y="946"/>
                  </a:lnTo>
                  <a:lnTo>
                    <a:pt x="3235" y="947"/>
                  </a:lnTo>
                  <a:lnTo>
                    <a:pt x="3237" y="948"/>
                  </a:lnTo>
                  <a:lnTo>
                    <a:pt x="3240" y="950"/>
                  </a:lnTo>
                  <a:lnTo>
                    <a:pt x="3242" y="952"/>
                  </a:lnTo>
                  <a:lnTo>
                    <a:pt x="3245" y="954"/>
                  </a:lnTo>
                  <a:lnTo>
                    <a:pt x="3247" y="957"/>
                  </a:lnTo>
                  <a:lnTo>
                    <a:pt x="3250" y="960"/>
                  </a:lnTo>
                  <a:lnTo>
                    <a:pt x="3252" y="964"/>
                  </a:lnTo>
                  <a:lnTo>
                    <a:pt x="3253" y="968"/>
                  </a:lnTo>
                  <a:lnTo>
                    <a:pt x="3255" y="973"/>
                  </a:lnTo>
                  <a:lnTo>
                    <a:pt x="3255" y="978"/>
                  </a:lnTo>
                  <a:lnTo>
                    <a:pt x="3256" y="983"/>
                  </a:lnTo>
                  <a:lnTo>
                    <a:pt x="3256" y="987"/>
                  </a:lnTo>
                  <a:lnTo>
                    <a:pt x="3256" y="989"/>
                  </a:lnTo>
                  <a:lnTo>
                    <a:pt x="3255" y="992"/>
                  </a:lnTo>
                  <a:lnTo>
                    <a:pt x="3255" y="994"/>
                  </a:lnTo>
                  <a:lnTo>
                    <a:pt x="3255" y="996"/>
                  </a:lnTo>
                  <a:lnTo>
                    <a:pt x="3254" y="997"/>
                  </a:lnTo>
                  <a:lnTo>
                    <a:pt x="3254" y="998"/>
                  </a:lnTo>
                  <a:lnTo>
                    <a:pt x="3254" y="999"/>
                  </a:lnTo>
                  <a:lnTo>
                    <a:pt x="3253" y="1000"/>
                  </a:lnTo>
                  <a:lnTo>
                    <a:pt x="3252" y="1000"/>
                  </a:lnTo>
                  <a:lnTo>
                    <a:pt x="3252" y="1001"/>
                  </a:lnTo>
                  <a:lnTo>
                    <a:pt x="3251" y="1001"/>
                  </a:lnTo>
                  <a:lnTo>
                    <a:pt x="3250" y="1001"/>
                  </a:lnTo>
                  <a:lnTo>
                    <a:pt x="3249" y="1001"/>
                  </a:lnTo>
                  <a:lnTo>
                    <a:pt x="3248" y="1001"/>
                  </a:lnTo>
                  <a:lnTo>
                    <a:pt x="3247" y="1001"/>
                  </a:lnTo>
                  <a:lnTo>
                    <a:pt x="3246" y="1001"/>
                  </a:lnTo>
                  <a:lnTo>
                    <a:pt x="3244" y="1001"/>
                  </a:lnTo>
                  <a:lnTo>
                    <a:pt x="3241" y="1000"/>
                  </a:lnTo>
                  <a:lnTo>
                    <a:pt x="3237" y="998"/>
                  </a:lnTo>
                  <a:lnTo>
                    <a:pt x="3228" y="995"/>
                  </a:lnTo>
                  <a:lnTo>
                    <a:pt x="3225" y="994"/>
                  </a:lnTo>
                  <a:lnTo>
                    <a:pt x="3223" y="993"/>
                  </a:lnTo>
                  <a:lnTo>
                    <a:pt x="3219" y="992"/>
                  </a:lnTo>
                  <a:lnTo>
                    <a:pt x="3217" y="992"/>
                  </a:lnTo>
                  <a:lnTo>
                    <a:pt x="3215" y="991"/>
                  </a:lnTo>
                  <a:lnTo>
                    <a:pt x="3213" y="990"/>
                  </a:lnTo>
                  <a:lnTo>
                    <a:pt x="3212" y="990"/>
                  </a:lnTo>
                  <a:lnTo>
                    <a:pt x="3211" y="989"/>
                  </a:lnTo>
                  <a:lnTo>
                    <a:pt x="3208" y="988"/>
                  </a:lnTo>
                  <a:lnTo>
                    <a:pt x="3206" y="987"/>
                  </a:lnTo>
                  <a:lnTo>
                    <a:pt x="3200" y="984"/>
                  </a:lnTo>
                  <a:lnTo>
                    <a:pt x="3184" y="974"/>
                  </a:lnTo>
                  <a:lnTo>
                    <a:pt x="3165" y="959"/>
                  </a:lnTo>
                  <a:lnTo>
                    <a:pt x="3143" y="941"/>
                  </a:lnTo>
                  <a:lnTo>
                    <a:pt x="3094" y="898"/>
                  </a:lnTo>
                  <a:lnTo>
                    <a:pt x="3044" y="851"/>
                  </a:lnTo>
                  <a:lnTo>
                    <a:pt x="3041" y="848"/>
                  </a:lnTo>
                  <a:lnTo>
                    <a:pt x="3039" y="847"/>
                  </a:lnTo>
                  <a:lnTo>
                    <a:pt x="3037" y="846"/>
                  </a:lnTo>
                  <a:lnTo>
                    <a:pt x="3034" y="844"/>
                  </a:lnTo>
                  <a:lnTo>
                    <a:pt x="3031" y="843"/>
                  </a:lnTo>
                  <a:lnTo>
                    <a:pt x="3028" y="841"/>
                  </a:lnTo>
                  <a:lnTo>
                    <a:pt x="3025" y="840"/>
                  </a:lnTo>
                  <a:lnTo>
                    <a:pt x="3021" y="839"/>
                  </a:lnTo>
                  <a:lnTo>
                    <a:pt x="3017" y="838"/>
                  </a:lnTo>
                  <a:lnTo>
                    <a:pt x="3013" y="838"/>
                  </a:lnTo>
                  <a:lnTo>
                    <a:pt x="3008" y="838"/>
                  </a:lnTo>
                  <a:lnTo>
                    <a:pt x="3004" y="838"/>
                  </a:lnTo>
                  <a:lnTo>
                    <a:pt x="2999" y="839"/>
                  </a:lnTo>
                  <a:lnTo>
                    <a:pt x="2995" y="840"/>
                  </a:lnTo>
                  <a:lnTo>
                    <a:pt x="2991" y="842"/>
                  </a:lnTo>
                  <a:lnTo>
                    <a:pt x="2986" y="845"/>
                  </a:lnTo>
                  <a:lnTo>
                    <a:pt x="2982" y="848"/>
                  </a:lnTo>
                  <a:lnTo>
                    <a:pt x="2977" y="852"/>
                  </a:lnTo>
                  <a:lnTo>
                    <a:pt x="2973" y="857"/>
                  </a:lnTo>
                  <a:lnTo>
                    <a:pt x="2969" y="861"/>
                  </a:lnTo>
                  <a:lnTo>
                    <a:pt x="2966" y="866"/>
                  </a:lnTo>
                  <a:lnTo>
                    <a:pt x="2964" y="871"/>
                  </a:lnTo>
                  <a:lnTo>
                    <a:pt x="2962" y="876"/>
                  </a:lnTo>
                  <a:lnTo>
                    <a:pt x="2960" y="882"/>
                  </a:lnTo>
                  <a:lnTo>
                    <a:pt x="2959" y="889"/>
                  </a:lnTo>
                  <a:lnTo>
                    <a:pt x="2959" y="895"/>
                  </a:lnTo>
                  <a:lnTo>
                    <a:pt x="2959" y="903"/>
                  </a:lnTo>
                  <a:lnTo>
                    <a:pt x="2961" y="911"/>
                  </a:lnTo>
                  <a:lnTo>
                    <a:pt x="2963" y="919"/>
                  </a:lnTo>
                  <a:lnTo>
                    <a:pt x="2965" y="928"/>
                  </a:lnTo>
                  <a:lnTo>
                    <a:pt x="2969" y="939"/>
                  </a:lnTo>
                  <a:lnTo>
                    <a:pt x="2979" y="961"/>
                  </a:lnTo>
                  <a:lnTo>
                    <a:pt x="2986" y="975"/>
                  </a:lnTo>
                  <a:lnTo>
                    <a:pt x="2995" y="988"/>
                  </a:lnTo>
                  <a:lnTo>
                    <a:pt x="3003" y="1000"/>
                  </a:lnTo>
                  <a:lnTo>
                    <a:pt x="3012" y="1011"/>
                  </a:lnTo>
                  <a:lnTo>
                    <a:pt x="3021" y="1021"/>
                  </a:lnTo>
                  <a:lnTo>
                    <a:pt x="3030" y="1031"/>
                  </a:lnTo>
                  <a:lnTo>
                    <a:pt x="3040" y="1040"/>
                  </a:lnTo>
                  <a:lnTo>
                    <a:pt x="3050" y="1048"/>
                  </a:lnTo>
                  <a:lnTo>
                    <a:pt x="3062" y="1059"/>
                  </a:lnTo>
                  <a:lnTo>
                    <a:pt x="3075" y="1071"/>
                  </a:lnTo>
                  <a:lnTo>
                    <a:pt x="3088" y="1085"/>
                  </a:lnTo>
                  <a:lnTo>
                    <a:pt x="3101" y="1099"/>
                  </a:lnTo>
                  <a:lnTo>
                    <a:pt x="3107" y="1108"/>
                  </a:lnTo>
                  <a:lnTo>
                    <a:pt x="3111" y="1117"/>
                  </a:lnTo>
                  <a:lnTo>
                    <a:pt x="3115" y="1125"/>
                  </a:lnTo>
                  <a:lnTo>
                    <a:pt x="3117" y="1134"/>
                  </a:lnTo>
                  <a:lnTo>
                    <a:pt x="3118" y="1141"/>
                  </a:lnTo>
                  <a:lnTo>
                    <a:pt x="3119" y="1149"/>
                  </a:lnTo>
                  <a:lnTo>
                    <a:pt x="3119" y="1156"/>
                  </a:lnTo>
                  <a:lnTo>
                    <a:pt x="3118" y="1163"/>
                  </a:lnTo>
                  <a:lnTo>
                    <a:pt x="3117" y="1169"/>
                  </a:lnTo>
                  <a:lnTo>
                    <a:pt x="3115" y="1174"/>
                  </a:lnTo>
                  <a:lnTo>
                    <a:pt x="3113" y="1179"/>
                  </a:lnTo>
                  <a:lnTo>
                    <a:pt x="3111" y="1183"/>
                  </a:lnTo>
                  <a:lnTo>
                    <a:pt x="3109" y="1187"/>
                  </a:lnTo>
                  <a:lnTo>
                    <a:pt x="3108" y="1189"/>
                  </a:lnTo>
                  <a:lnTo>
                    <a:pt x="3107" y="1191"/>
                  </a:lnTo>
                  <a:lnTo>
                    <a:pt x="3106" y="1192"/>
                  </a:lnTo>
                  <a:lnTo>
                    <a:pt x="3106" y="1193"/>
                  </a:lnTo>
                  <a:lnTo>
                    <a:pt x="3105" y="1193"/>
                  </a:lnTo>
                  <a:lnTo>
                    <a:pt x="3104" y="1196"/>
                  </a:lnTo>
                  <a:lnTo>
                    <a:pt x="3100" y="1202"/>
                  </a:lnTo>
                  <a:lnTo>
                    <a:pt x="3094" y="1212"/>
                  </a:lnTo>
                  <a:lnTo>
                    <a:pt x="3087" y="1221"/>
                  </a:lnTo>
                  <a:lnTo>
                    <a:pt x="3082" y="1226"/>
                  </a:lnTo>
                  <a:lnTo>
                    <a:pt x="3078" y="1231"/>
                  </a:lnTo>
                  <a:lnTo>
                    <a:pt x="3073" y="1235"/>
                  </a:lnTo>
                  <a:lnTo>
                    <a:pt x="3068" y="1238"/>
                  </a:lnTo>
                  <a:lnTo>
                    <a:pt x="3063" y="1240"/>
                  </a:lnTo>
                  <a:lnTo>
                    <a:pt x="3060" y="1241"/>
                  </a:lnTo>
                  <a:lnTo>
                    <a:pt x="3057" y="1241"/>
                  </a:lnTo>
                  <a:lnTo>
                    <a:pt x="3055" y="1242"/>
                  </a:lnTo>
                  <a:lnTo>
                    <a:pt x="3052" y="1241"/>
                  </a:lnTo>
                  <a:lnTo>
                    <a:pt x="3049" y="1241"/>
                  </a:lnTo>
                  <a:lnTo>
                    <a:pt x="3047" y="1240"/>
                  </a:lnTo>
                  <a:lnTo>
                    <a:pt x="3046" y="1240"/>
                  </a:lnTo>
                  <a:lnTo>
                    <a:pt x="3045" y="1240"/>
                  </a:lnTo>
                  <a:lnTo>
                    <a:pt x="3044" y="1240"/>
                  </a:lnTo>
                  <a:lnTo>
                    <a:pt x="3042" y="1239"/>
                  </a:lnTo>
                  <a:lnTo>
                    <a:pt x="3041" y="1238"/>
                  </a:lnTo>
                  <a:lnTo>
                    <a:pt x="3039" y="1238"/>
                  </a:lnTo>
                  <a:lnTo>
                    <a:pt x="3038" y="1237"/>
                  </a:lnTo>
                  <a:lnTo>
                    <a:pt x="3037" y="1237"/>
                  </a:lnTo>
                  <a:lnTo>
                    <a:pt x="3036" y="1237"/>
                  </a:lnTo>
                  <a:lnTo>
                    <a:pt x="3027" y="1237"/>
                  </a:lnTo>
                  <a:lnTo>
                    <a:pt x="3026" y="1237"/>
                  </a:lnTo>
                  <a:lnTo>
                    <a:pt x="3026" y="1236"/>
                  </a:lnTo>
                  <a:lnTo>
                    <a:pt x="3025" y="1236"/>
                  </a:lnTo>
                  <a:lnTo>
                    <a:pt x="3024" y="1235"/>
                  </a:lnTo>
                  <a:lnTo>
                    <a:pt x="3023" y="1235"/>
                  </a:lnTo>
                  <a:lnTo>
                    <a:pt x="3022" y="1235"/>
                  </a:lnTo>
                  <a:lnTo>
                    <a:pt x="3022" y="1234"/>
                  </a:lnTo>
                  <a:lnTo>
                    <a:pt x="3021" y="1234"/>
                  </a:lnTo>
                  <a:lnTo>
                    <a:pt x="3020" y="1234"/>
                  </a:lnTo>
                  <a:lnTo>
                    <a:pt x="3019" y="1234"/>
                  </a:lnTo>
                  <a:lnTo>
                    <a:pt x="3014" y="1234"/>
                  </a:lnTo>
                  <a:lnTo>
                    <a:pt x="3010" y="1235"/>
                  </a:lnTo>
                  <a:lnTo>
                    <a:pt x="3005" y="1235"/>
                  </a:lnTo>
                  <a:lnTo>
                    <a:pt x="3001" y="1236"/>
                  </a:lnTo>
                  <a:lnTo>
                    <a:pt x="2982" y="1240"/>
                  </a:lnTo>
                  <a:lnTo>
                    <a:pt x="2981" y="1240"/>
                  </a:lnTo>
                  <a:lnTo>
                    <a:pt x="2980" y="1241"/>
                  </a:lnTo>
                  <a:lnTo>
                    <a:pt x="2979" y="1241"/>
                  </a:lnTo>
                  <a:lnTo>
                    <a:pt x="2978" y="1241"/>
                  </a:lnTo>
                  <a:lnTo>
                    <a:pt x="2977" y="1242"/>
                  </a:lnTo>
                  <a:lnTo>
                    <a:pt x="2976" y="1243"/>
                  </a:lnTo>
                  <a:lnTo>
                    <a:pt x="2971" y="1243"/>
                  </a:lnTo>
                  <a:lnTo>
                    <a:pt x="2962" y="1245"/>
                  </a:lnTo>
                  <a:lnTo>
                    <a:pt x="2955" y="1248"/>
                  </a:lnTo>
                  <a:lnTo>
                    <a:pt x="2947" y="1251"/>
                  </a:lnTo>
                  <a:lnTo>
                    <a:pt x="2940" y="1253"/>
                  </a:lnTo>
                  <a:lnTo>
                    <a:pt x="2934" y="1256"/>
                  </a:lnTo>
                  <a:lnTo>
                    <a:pt x="2928" y="1259"/>
                  </a:lnTo>
                  <a:lnTo>
                    <a:pt x="2917" y="1265"/>
                  </a:lnTo>
                  <a:lnTo>
                    <a:pt x="2916" y="1265"/>
                  </a:lnTo>
                  <a:lnTo>
                    <a:pt x="2915" y="1265"/>
                  </a:lnTo>
                  <a:lnTo>
                    <a:pt x="2915" y="1266"/>
                  </a:lnTo>
                  <a:lnTo>
                    <a:pt x="2914" y="1266"/>
                  </a:lnTo>
                  <a:lnTo>
                    <a:pt x="2914" y="1267"/>
                  </a:lnTo>
                  <a:lnTo>
                    <a:pt x="2912" y="1269"/>
                  </a:lnTo>
                  <a:lnTo>
                    <a:pt x="2912" y="1270"/>
                  </a:lnTo>
                  <a:lnTo>
                    <a:pt x="2911" y="1271"/>
                  </a:lnTo>
                  <a:lnTo>
                    <a:pt x="2910" y="1271"/>
                  </a:lnTo>
                  <a:lnTo>
                    <a:pt x="2909" y="1272"/>
                  </a:lnTo>
                  <a:lnTo>
                    <a:pt x="2909" y="1273"/>
                  </a:lnTo>
                  <a:lnTo>
                    <a:pt x="2908" y="1273"/>
                  </a:lnTo>
                  <a:lnTo>
                    <a:pt x="2907" y="1274"/>
                  </a:lnTo>
                  <a:lnTo>
                    <a:pt x="2906" y="1274"/>
                  </a:lnTo>
                  <a:lnTo>
                    <a:pt x="2899" y="1281"/>
                  </a:lnTo>
                  <a:lnTo>
                    <a:pt x="2897" y="1283"/>
                  </a:lnTo>
                  <a:lnTo>
                    <a:pt x="2896" y="1284"/>
                  </a:lnTo>
                  <a:lnTo>
                    <a:pt x="2895" y="1286"/>
                  </a:lnTo>
                  <a:lnTo>
                    <a:pt x="2894" y="1288"/>
                  </a:lnTo>
                  <a:lnTo>
                    <a:pt x="2892" y="1291"/>
                  </a:lnTo>
                  <a:lnTo>
                    <a:pt x="2891" y="1294"/>
                  </a:lnTo>
                  <a:lnTo>
                    <a:pt x="2890" y="1297"/>
                  </a:lnTo>
                  <a:lnTo>
                    <a:pt x="2890" y="1300"/>
                  </a:lnTo>
                  <a:lnTo>
                    <a:pt x="2889" y="1302"/>
                  </a:lnTo>
                  <a:lnTo>
                    <a:pt x="2889" y="1305"/>
                  </a:lnTo>
                  <a:lnTo>
                    <a:pt x="2889" y="1307"/>
                  </a:lnTo>
                  <a:lnTo>
                    <a:pt x="2889" y="1310"/>
                  </a:lnTo>
                  <a:lnTo>
                    <a:pt x="2890" y="1312"/>
                  </a:lnTo>
                  <a:lnTo>
                    <a:pt x="2890" y="1314"/>
                  </a:lnTo>
                  <a:lnTo>
                    <a:pt x="2891" y="1316"/>
                  </a:lnTo>
                  <a:lnTo>
                    <a:pt x="2892" y="1318"/>
                  </a:lnTo>
                  <a:lnTo>
                    <a:pt x="2893" y="1320"/>
                  </a:lnTo>
                  <a:lnTo>
                    <a:pt x="2894" y="1322"/>
                  </a:lnTo>
                  <a:lnTo>
                    <a:pt x="2895" y="1323"/>
                  </a:lnTo>
                  <a:lnTo>
                    <a:pt x="2897" y="1325"/>
                  </a:lnTo>
                  <a:lnTo>
                    <a:pt x="2899" y="1327"/>
                  </a:lnTo>
                  <a:lnTo>
                    <a:pt x="2901" y="1329"/>
                  </a:lnTo>
                  <a:lnTo>
                    <a:pt x="2901" y="1330"/>
                  </a:lnTo>
                  <a:lnTo>
                    <a:pt x="2902" y="1331"/>
                  </a:lnTo>
                  <a:lnTo>
                    <a:pt x="2903" y="1332"/>
                  </a:lnTo>
                  <a:lnTo>
                    <a:pt x="2903" y="1333"/>
                  </a:lnTo>
                  <a:lnTo>
                    <a:pt x="2904" y="1334"/>
                  </a:lnTo>
                  <a:lnTo>
                    <a:pt x="2904" y="1335"/>
                  </a:lnTo>
                  <a:lnTo>
                    <a:pt x="2905" y="1337"/>
                  </a:lnTo>
                  <a:lnTo>
                    <a:pt x="2905" y="1338"/>
                  </a:lnTo>
                  <a:lnTo>
                    <a:pt x="2905" y="1339"/>
                  </a:lnTo>
                  <a:lnTo>
                    <a:pt x="2906" y="1340"/>
                  </a:lnTo>
                  <a:lnTo>
                    <a:pt x="2906" y="1341"/>
                  </a:lnTo>
                  <a:lnTo>
                    <a:pt x="2906" y="1342"/>
                  </a:lnTo>
                  <a:lnTo>
                    <a:pt x="2906" y="1343"/>
                  </a:lnTo>
                  <a:lnTo>
                    <a:pt x="2905" y="1346"/>
                  </a:lnTo>
                  <a:lnTo>
                    <a:pt x="2905" y="1349"/>
                  </a:lnTo>
                  <a:lnTo>
                    <a:pt x="2904" y="1352"/>
                  </a:lnTo>
                  <a:lnTo>
                    <a:pt x="2903" y="1355"/>
                  </a:lnTo>
                  <a:lnTo>
                    <a:pt x="2902" y="1358"/>
                  </a:lnTo>
                  <a:lnTo>
                    <a:pt x="2901" y="1359"/>
                  </a:lnTo>
                  <a:lnTo>
                    <a:pt x="2901" y="1360"/>
                  </a:lnTo>
                  <a:lnTo>
                    <a:pt x="2900" y="1361"/>
                  </a:lnTo>
                  <a:lnTo>
                    <a:pt x="2897" y="1361"/>
                  </a:lnTo>
                  <a:lnTo>
                    <a:pt x="2896" y="1361"/>
                  </a:lnTo>
                  <a:lnTo>
                    <a:pt x="2894" y="1361"/>
                  </a:lnTo>
                  <a:lnTo>
                    <a:pt x="2892" y="1361"/>
                  </a:lnTo>
                  <a:lnTo>
                    <a:pt x="2890" y="1360"/>
                  </a:lnTo>
                  <a:lnTo>
                    <a:pt x="2888" y="1360"/>
                  </a:lnTo>
                  <a:lnTo>
                    <a:pt x="2886" y="1359"/>
                  </a:lnTo>
                  <a:lnTo>
                    <a:pt x="2884" y="1358"/>
                  </a:lnTo>
                  <a:lnTo>
                    <a:pt x="2882" y="1356"/>
                  </a:lnTo>
                  <a:lnTo>
                    <a:pt x="2880" y="1354"/>
                  </a:lnTo>
                  <a:lnTo>
                    <a:pt x="2878" y="1352"/>
                  </a:lnTo>
                  <a:lnTo>
                    <a:pt x="2876" y="1349"/>
                  </a:lnTo>
                  <a:lnTo>
                    <a:pt x="2874" y="1347"/>
                  </a:lnTo>
                  <a:lnTo>
                    <a:pt x="2871" y="1341"/>
                  </a:lnTo>
                  <a:lnTo>
                    <a:pt x="2868" y="1334"/>
                  </a:lnTo>
                  <a:lnTo>
                    <a:pt x="2865" y="1328"/>
                  </a:lnTo>
                  <a:lnTo>
                    <a:pt x="2861" y="1316"/>
                  </a:lnTo>
                  <a:lnTo>
                    <a:pt x="2866" y="1285"/>
                  </a:lnTo>
                  <a:lnTo>
                    <a:pt x="2866" y="1283"/>
                  </a:lnTo>
                  <a:lnTo>
                    <a:pt x="2866" y="1281"/>
                  </a:lnTo>
                  <a:lnTo>
                    <a:pt x="2865" y="1280"/>
                  </a:lnTo>
                  <a:lnTo>
                    <a:pt x="2865" y="1279"/>
                  </a:lnTo>
                  <a:lnTo>
                    <a:pt x="2865" y="1278"/>
                  </a:lnTo>
                  <a:lnTo>
                    <a:pt x="2865" y="1277"/>
                  </a:lnTo>
                  <a:lnTo>
                    <a:pt x="2864" y="1277"/>
                  </a:lnTo>
                  <a:lnTo>
                    <a:pt x="2864" y="1276"/>
                  </a:lnTo>
                  <a:lnTo>
                    <a:pt x="2864" y="1275"/>
                  </a:lnTo>
                  <a:lnTo>
                    <a:pt x="2863" y="1275"/>
                  </a:lnTo>
                  <a:lnTo>
                    <a:pt x="2863" y="1274"/>
                  </a:lnTo>
                  <a:lnTo>
                    <a:pt x="2862" y="1274"/>
                  </a:lnTo>
                  <a:lnTo>
                    <a:pt x="2862" y="1273"/>
                  </a:lnTo>
                  <a:lnTo>
                    <a:pt x="2861" y="1272"/>
                  </a:lnTo>
                  <a:lnTo>
                    <a:pt x="2860" y="1270"/>
                  </a:lnTo>
                  <a:lnTo>
                    <a:pt x="2858" y="1269"/>
                  </a:lnTo>
                  <a:lnTo>
                    <a:pt x="2857" y="1267"/>
                  </a:lnTo>
                  <a:lnTo>
                    <a:pt x="2854" y="1265"/>
                  </a:lnTo>
                  <a:lnTo>
                    <a:pt x="2852" y="1264"/>
                  </a:lnTo>
                  <a:lnTo>
                    <a:pt x="2849" y="1262"/>
                  </a:lnTo>
                  <a:lnTo>
                    <a:pt x="2846" y="1261"/>
                  </a:lnTo>
                  <a:lnTo>
                    <a:pt x="2843" y="1260"/>
                  </a:lnTo>
                  <a:lnTo>
                    <a:pt x="2839" y="1259"/>
                  </a:lnTo>
                  <a:lnTo>
                    <a:pt x="2835" y="1258"/>
                  </a:lnTo>
                  <a:lnTo>
                    <a:pt x="2831" y="1257"/>
                  </a:lnTo>
                  <a:lnTo>
                    <a:pt x="2827" y="1257"/>
                  </a:lnTo>
                  <a:lnTo>
                    <a:pt x="2822" y="1257"/>
                  </a:lnTo>
                  <a:lnTo>
                    <a:pt x="2818" y="1257"/>
                  </a:lnTo>
                  <a:lnTo>
                    <a:pt x="2815" y="1257"/>
                  </a:lnTo>
                  <a:lnTo>
                    <a:pt x="2810" y="1257"/>
                  </a:lnTo>
                  <a:lnTo>
                    <a:pt x="2805" y="1259"/>
                  </a:lnTo>
                  <a:lnTo>
                    <a:pt x="2801" y="1261"/>
                  </a:lnTo>
                  <a:lnTo>
                    <a:pt x="2797" y="1263"/>
                  </a:lnTo>
                  <a:lnTo>
                    <a:pt x="2794" y="1265"/>
                  </a:lnTo>
                  <a:lnTo>
                    <a:pt x="2791" y="1268"/>
                  </a:lnTo>
                  <a:lnTo>
                    <a:pt x="2789" y="1270"/>
                  </a:lnTo>
                  <a:lnTo>
                    <a:pt x="2787" y="1273"/>
                  </a:lnTo>
                  <a:lnTo>
                    <a:pt x="2785" y="1276"/>
                  </a:lnTo>
                  <a:lnTo>
                    <a:pt x="2783" y="1278"/>
                  </a:lnTo>
                  <a:lnTo>
                    <a:pt x="2782" y="1281"/>
                  </a:lnTo>
                  <a:lnTo>
                    <a:pt x="2782" y="1284"/>
                  </a:lnTo>
                  <a:lnTo>
                    <a:pt x="2781" y="1287"/>
                  </a:lnTo>
                  <a:lnTo>
                    <a:pt x="2781" y="1289"/>
                  </a:lnTo>
                  <a:lnTo>
                    <a:pt x="2781" y="1292"/>
                  </a:lnTo>
                  <a:lnTo>
                    <a:pt x="2781" y="1294"/>
                  </a:lnTo>
                  <a:lnTo>
                    <a:pt x="2782" y="1296"/>
                  </a:lnTo>
                  <a:lnTo>
                    <a:pt x="2782" y="1298"/>
                  </a:lnTo>
                  <a:lnTo>
                    <a:pt x="2781" y="1300"/>
                  </a:lnTo>
                  <a:lnTo>
                    <a:pt x="2780" y="1306"/>
                  </a:lnTo>
                  <a:lnTo>
                    <a:pt x="2778" y="1325"/>
                  </a:lnTo>
                  <a:lnTo>
                    <a:pt x="2778" y="1337"/>
                  </a:lnTo>
                  <a:lnTo>
                    <a:pt x="2778" y="1349"/>
                  </a:lnTo>
                  <a:lnTo>
                    <a:pt x="2779" y="1361"/>
                  </a:lnTo>
                  <a:lnTo>
                    <a:pt x="2780" y="1367"/>
                  </a:lnTo>
                  <a:lnTo>
                    <a:pt x="2782" y="1373"/>
                  </a:lnTo>
                  <a:lnTo>
                    <a:pt x="2783" y="1376"/>
                  </a:lnTo>
                  <a:lnTo>
                    <a:pt x="2784" y="1379"/>
                  </a:lnTo>
                  <a:lnTo>
                    <a:pt x="2786" y="1382"/>
                  </a:lnTo>
                  <a:lnTo>
                    <a:pt x="2788" y="1385"/>
                  </a:lnTo>
                  <a:lnTo>
                    <a:pt x="2790" y="1388"/>
                  </a:lnTo>
                  <a:lnTo>
                    <a:pt x="2793" y="1390"/>
                  </a:lnTo>
                  <a:lnTo>
                    <a:pt x="2796" y="1393"/>
                  </a:lnTo>
                  <a:lnTo>
                    <a:pt x="2799" y="1395"/>
                  </a:lnTo>
                  <a:lnTo>
                    <a:pt x="2805" y="1399"/>
                  </a:lnTo>
                  <a:lnTo>
                    <a:pt x="2812" y="1404"/>
                  </a:lnTo>
                  <a:lnTo>
                    <a:pt x="2827" y="1412"/>
                  </a:lnTo>
                  <a:lnTo>
                    <a:pt x="2834" y="1416"/>
                  </a:lnTo>
                  <a:lnTo>
                    <a:pt x="2842" y="1421"/>
                  </a:lnTo>
                  <a:lnTo>
                    <a:pt x="2849" y="1426"/>
                  </a:lnTo>
                  <a:lnTo>
                    <a:pt x="2857" y="1432"/>
                  </a:lnTo>
                  <a:lnTo>
                    <a:pt x="2863" y="1437"/>
                  </a:lnTo>
                  <a:lnTo>
                    <a:pt x="2870" y="1444"/>
                  </a:lnTo>
                  <a:lnTo>
                    <a:pt x="2875" y="1450"/>
                  </a:lnTo>
                  <a:lnTo>
                    <a:pt x="2878" y="1454"/>
                  </a:lnTo>
                  <a:lnTo>
                    <a:pt x="2880" y="1457"/>
                  </a:lnTo>
                  <a:lnTo>
                    <a:pt x="2883" y="1464"/>
                  </a:lnTo>
                  <a:lnTo>
                    <a:pt x="2886" y="1471"/>
                  </a:lnTo>
                  <a:lnTo>
                    <a:pt x="2888" y="1477"/>
                  </a:lnTo>
                  <a:lnTo>
                    <a:pt x="2890" y="1483"/>
                  </a:lnTo>
                  <a:lnTo>
                    <a:pt x="2891" y="1488"/>
                  </a:lnTo>
                  <a:lnTo>
                    <a:pt x="2891" y="1493"/>
                  </a:lnTo>
                  <a:lnTo>
                    <a:pt x="2892" y="1497"/>
                  </a:lnTo>
                  <a:lnTo>
                    <a:pt x="2892" y="1501"/>
                  </a:lnTo>
                  <a:lnTo>
                    <a:pt x="2891" y="1504"/>
                  </a:lnTo>
                  <a:lnTo>
                    <a:pt x="2891" y="1507"/>
                  </a:lnTo>
                  <a:lnTo>
                    <a:pt x="2891" y="1509"/>
                  </a:lnTo>
                  <a:lnTo>
                    <a:pt x="2890" y="1511"/>
                  </a:lnTo>
                  <a:lnTo>
                    <a:pt x="2890" y="1512"/>
                  </a:lnTo>
                  <a:lnTo>
                    <a:pt x="2889" y="1513"/>
                  </a:lnTo>
                  <a:lnTo>
                    <a:pt x="2889" y="1514"/>
                  </a:lnTo>
                  <a:lnTo>
                    <a:pt x="2827" y="1550"/>
                  </a:lnTo>
                  <a:lnTo>
                    <a:pt x="2811" y="1551"/>
                  </a:lnTo>
                  <a:lnTo>
                    <a:pt x="2805" y="1550"/>
                  </a:lnTo>
                  <a:lnTo>
                    <a:pt x="2798" y="1549"/>
                  </a:lnTo>
                  <a:lnTo>
                    <a:pt x="2790" y="1548"/>
                  </a:lnTo>
                  <a:lnTo>
                    <a:pt x="2782" y="1545"/>
                  </a:lnTo>
                  <a:lnTo>
                    <a:pt x="2781" y="1545"/>
                  </a:lnTo>
                  <a:lnTo>
                    <a:pt x="2780" y="1544"/>
                  </a:lnTo>
                  <a:lnTo>
                    <a:pt x="2779" y="1543"/>
                  </a:lnTo>
                  <a:lnTo>
                    <a:pt x="2778" y="1542"/>
                  </a:lnTo>
                  <a:lnTo>
                    <a:pt x="2777" y="1541"/>
                  </a:lnTo>
                  <a:lnTo>
                    <a:pt x="2775" y="1540"/>
                  </a:lnTo>
                  <a:lnTo>
                    <a:pt x="2773" y="1539"/>
                  </a:lnTo>
                  <a:lnTo>
                    <a:pt x="2772" y="1539"/>
                  </a:lnTo>
                  <a:lnTo>
                    <a:pt x="2771" y="1539"/>
                  </a:lnTo>
                  <a:lnTo>
                    <a:pt x="2771" y="1538"/>
                  </a:lnTo>
                  <a:lnTo>
                    <a:pt x="2770" y="1538"/>
                  </a:lnTo>
                  <a:lnTo>
                    <a:pt x="2769" y="1537"/>
                  </a:lnTo>
                  <a:lnTo>
                    <a:pt x="2769" y="1536"/>
                  </a:lnTo>
                  <a:lnTo>
                    <a:pt x="2768" y="1536"/>
                  </a:lnTo>
                  <a:lnTo>
                    <a:pt x="2768" y="1535"/>
                  </a:lnTo>
                  <a:lnTo>
                    <a:pt x="2767" y="1535"/>
                  </a:lnTo>
                  <a:lnTo>
                    <a:pt x="2767" y="1534"/>
                  </a:lnTo>
                  <a:lnTo>
                    <a:pt x="2766" y="1534"/>
                  </a:lnTo>
                  <a:lnTo>
                    <a:pt x="2765" y="1533"/>
                  </a:lnTo>
                  <a:lnTo>
                    <a:pt x="2765" y="1532"/>
                  </a:lnTo>
                  <a:lnTo>
                    <a:pt x="2765" y="1531"/>
                  </a:lnTo>
                  <a:lnTo>
                    <a:pt x="2756" y="1522"/>
                  </a:lnTo>
                  <a:lnTo>
                    <a:pt x="2747" y="1511"/>
                  </a:lnTo>
                  <a:lnTo>
                    <a:pt x="2730" y="1489"/>
                  </a:lnTo>
                  <a:lnTo>
                    <a:pt x="2716" y="1468"/>
                  </a:lnTo>
                  <a:lnTo>
                    <a:pt x="2711" y="1461"/>
                  </a:lnTo>
                  <a:lnTo>
                    <a:pt x="2708" y="1455"/>
                  </a:lnTo>
                  <a:lnTo>
                    <a:pt x="2707" y="1454"/>
                  </a:lnTo>
                  <a:lnTo>
                    <a:pt x="2706" y="1453"/>
                  </a:lnTo>
                  <a:lnTo>
                    <a:pt x="2705" y="1452"/>
                  </a:lnTo>
                  <a:lnTo>
                    <a:pt x="2705" y="1451"/>
                  </a:lnTo>
                  <a:lnTo>
                    <a:pt x="2704" y="1451"/>
                  </a:lnTo>
                  <a:lnTo>
                    <a:pt x="2703" y="1450"/>
                  </a:lnTo>
                  <a:lnTo>
                    <a:pt x="2701" y="1449"/>
                  </a:lnTo>
                  <a:lnTo>
                    <a:pt x="2700" y="1449"/>
                  </a:lnTo>
                  <a:lnTo>
                    <a:pt x="2699" y="1448"/>
                  </a:lnTo>
                  <a:lnTo>
                    <a:pt x="2698" y="1448"/>
                  </a:lnTo>
                  <a:lnTo>
                    <a:pt x="2697" y="1448"/>
                  </a:lnTo>
                  <a:lnTo>
                    <a:pt x="2695" y="1448"/>
                  </a:lnTo>
                  <a:lnTo>
                    <a:pt x="2694" y="1448"/>
                  </a:lnTo>
                  <a:lnTo>
                    <a:pt x="2693" y="1448"/>
                  </a:lnTo>
                  <a:lnTo>
                    <a:pt x="2692" y="1449"/>
                  </a:lnTo>
                  <a:lnTo>
                    <a:pt x="2691" y="1449"/>
                  </a:lnTo>
                  <a:lnTo>
                    <a:pt x="2690" y="1449"/>
                  </a:lnTo>
                  <a:lnTo>
                    <a:pt x="2689" y="1449"/>
                  </a:lnTo>
                  <a:lnTo>
                    <a:pt x="2689" y="1450"/>
                  </a:lnTo>
                  <a:lnTo>
                    <a:pt x="2688" y="1450"/>
                  </a:lnTo>
                  <a:lnTo>
                    <a:pt x="2687" y="1451"/>
                  </a:lnTo>
                  <a:lnTo>
                    <a:pt x="2686" y="1452"/>
                  </a:lnTo>
                  <a:lnTo>
                    <a:pt x="2686" y="1453"/>
                  </a:lnTo>
                  <a:lnTo>
                    <a:pt x="2686" y="1454"/>
                  </a:lnTo>
                  <a:lnTo>
                    <a:pt x="2686" y="1455"/>
                  </a:lnTo>
                  <a:lnTo>
                    <a:pt x="2684" y="1457"/>
                  </a:lnTo>
                  <a:lnTo>
                    <a:pt x="2683" y="1460"/>
                  </a:lnTo>
                  <a:lnTo>
                    <a:pt x="2681" y="1462"/>
                  </a:lnTo>
                  <a:lnTo>
                    <a:pt x="2680" y="1465"/>
                  </a:lnTo>
                  <a:lnTo>
                    <a:pt x="2679" y="1468"/>
                  </a:lnTo>
                  <a:lnTo>
                    <a:pt x="2678" y="1471"/>
                  </a:lnTo>
                  <a:lnTo>
                    <a:pt x="2678" y="1475"/>
                  </a:lnTo>
                  <a:lnTo>
                    <a:pt x="2677" y="1479"/>
                  </a:lnTo>
                  <a:lnTo>
                    <a:pt x="2677" y="1487"/>
                  </a:lnTo>
                  <a:lnTo>
                    <a:pt x="2677" y="1496"/>
                  </a:lnTo>
                  <a:lnTo>
                    <a:pt x="2678" y="1506"/>
                  </a:lnTo>
                  <a:lnTo>
                    <a:pt x="2680" y="1517"/>
                  </a:lnTo>
                  <a:lnTo>
                    <a:pt x="2681" y="1522"/>
                  </a:lnTo>
                  <a:lnTo>
                    <a:pt x="2683" y="1528"/>
                  </a:lnTo>
                  <a:lnTo>
                    <a:pt x="2686" y="1533"/>
                  </a:lnTo>
                  <a:lnTo>
                    <a:pt x="2689" y="1539"/>
                  </a:lnTo>
                  <a:lnTo>
                    <a:pt x="2697" y="1551"/>
                  </a:lnTo>
                  <a:lnTo>
                    <a:pt x="2706" y="1563"/>
                  </a:lnTo>
                  <a:lnTo>
                    <a:pt x="2728" y="1589"/>
                  </a:lnTo>
                  <a:lnTo>
                    <a:pt x="2753" y="1615"/>
                  </a:lnTo>
                  <a:lnTo>
                    <a:pt x="2765" y="1628"/>
                  </a:lnTo>
                  <a:lnTo>
                    <a:pt x="2776" y="1641"/>
                  </a:lnTo>
                  <a:lnTo>
                    <a:pt x="2799" y="1666"/>
                  </a:lnTo>
                  <a:lnTo>
                    <a:pt x="2807" y="1678"/>
                  </a:lnTo>
                  <a:lnTo>
                    <a:pt x="2814" y="1688"/>
                  </a:lnTo>
                  <a:lnTo>
                    <a:pt x="2819" y="1699"/>
                  </a:lnTo>
                  <a:lnTo>
                    <a:pt x="2822" y="1709"/>
                  </a:lnTo>
                  <a:lnTo>
                    <a:pt x="2825" y="1719"/>
                  </a:lnTo>
                  <a:lnTo>
                    <a:pt x="2827" y="1728"/>
                  </a:lnTo>
                  <a:lnTo>
                    <a:pt x="2830" y="1745"/>
                  </a:lnTo>
                  <a:lnTo>
                    <a:pt x="2830" y="1751"/>
                  </a:lnTo>
                  <a:lnTo>
                    <a:pt x="2831" y="1761"/>
                  </a:lnTo>
                  <a:lnTo>
                    <a:pt x="2832" y="1770"/>
                  </a:lnTo>
                  <a:lnTo>
                    <a:pt x="2832" y="1776"/>
                  </a:lnTo>
                  <a:lnTo>
                    <a:pt x="2832" y="1778"/>
                  </a:lnTo>
                  <a:lnTo>
                    <a:pt x="2832" y="1780"/>
                  </a:lnTo>
                  <a:lnTo>
                    <a:pt x="2831" y="1781"/>
                  </a:lnTo>
                  <a:lnTo>
                    <a:pt x="2831" y="1783"/>
                  </a:lnTo>
                  <a:lnTo>
                    <a:pt x="2830" y="1784"/>
                  </a:lnTo>
                  <a:lnTo>
                    <a:pt x="2830" y="1785"/>
                  </a:lnTo>
                  <a:lnTo>
                    <a:pt x="2829" y="1785"/>
                  </a:lnTo>
                  <a:lnTo>
                    <a:pt x="2828" y="1785"/>
                  </a:lnTo>
                  <a:lnTo>
                    <a:pt x="2827" y="1785"/>
                  </a:lnTo>
                  <a:lnTo>
                    <a:pt x="2827" y="1784"/>
                  </a:lnTo>
                  <a:lnTo>
                    <a:pt x="2826" y="1784"/>
                  </a:lnTo>
                  <a:lnTo>
                    <a:pt x="2825" y="1784"/>
                  </a:lnTo>
                  <a:lnTo>
                    <a:pt x="2825" y="1783"/>
                  </a:lnTo>
                  <a:lnTo>
                    <a:pt x="2824" y="1783"/>
                  </a:lnTo>
                  <a:lnTo>
                    <a:pt x="2824" y="1782"/>
                  </a:lnTo>
                  <a:lnTo>
                    <a:pt x="2728" y="1694"/>
                  </a:lnTo>
                  <a:lnTo>
                    <a:pt x="2727" y="1693"/>
                  </a:lnTo>
                  <a:lnTo>
                    <a:pt x="2725" y="1692"/>
                  </a:lnTo>
                  <a:lnTo>
                    <a:pt x="2724" y="1692"/>
                  </a:lnTo>
                  <a:lnTo>
                    <a:pt x="2723" y="1691"/>
                  </a:lnTo>
                  <a:lnTo>
                    <a:pt x="2722" y="1691"/>
                  </a:lnTo>
                  <a:lnTo>
                    <a:pt x="2720" y="1690"/>
                  </a:lnTo>
                  <a:lnTo>
                    <a:pt x="2719" y="1690"/>
                  </a:lnTo>
                  <a:lnTo>
                    <a:pt x="2718" y="1690"/>
                  </a:lnTo>
                  <a:lnTo>
                    <a:pt x="2716" y="1690"/>
                  </a:lnTo>
                  <a:lnTo>
                    <a:pt x="2715" y="1690"/>
                  </a:lnTo>
                  <a:lnTo>
                    <a:pt x="2714" y="1691"/>
                  </a:lnTo>
                  <a:lnTo>
                    <a:pt x="2712" y="1691"/>
                  </a:lnTo>
                  <a:lnTo>
                    <a:pt x="2711" y="1692"/>
                  </a:lnTo>
                  <a:lnTo>
                    <a:pt x="2710" y="1692"/>
                  </a:lnTo>
                  <a:lnTo>
                    <a:pt x="2709" y="1693"/>
                  </a:lnTo>
                  <a:lnTo>
                    <a:pt x="2708" y="1694"/>
                  </a:lnTo>
                  <a:lnTo>
                    <a:pt x="2707" y="1695"/>
                  </a:lnTo>
                  <a:lnTo>
                    <a:pt x="2706" y="1696"/>
                  </a:lnTo>
                  <a:lnTo>
                    <a:pt x="2705" y="1698"/>
                  </a:lnTo>
                  <a:lnTo>
                    <a:pt x="2705" y="1699"/>
                  </a:lnTo>
                  <a:lnTo>
                    <a:pt x="2704" y="1700"/>
                  </a:lnTo>
                  <a:lnTo>
                    <a:pt x="2704" y="1701"/>
                  </a:lnTo>
                  <a:lnTo>
                    <a:pt x="2704" y="1703"/>
                  </a:lnTo>
                  <a:lnTo>
                    <a:pt x="2704" y="1704"/>
                  </a:lnTo>
                  <a:lnTo>
                    <a:pt x="2704" y="1705"/>
                  </a:lnTo>
                  <a:lnTo>
                    <a:pt x="2704" y="1707"/>
                  </a:lnTo>
                  <a:lnTo>
                    <a:pt x="2704" y="1708"/>
                  </a:lnTo>
                  <a:lnTo>
                    <a:pt x="2705" y="1709"/>
                  </a:lnTo>
                  <a:lnTo>
                    <a:pt x="2705" y="1711"/>
                  </a:lnTo>
                  <a:lnTo>
                    <a:pt x="2706" y="1712"/>
                  </a:lnTo>
                  <a:lnTo>
                    <a:pt x="2707" y="1713"/>
                  </a:lnTo>
                  <a:lnTo>
                    <a:pt x="2708" y="1714"/>
                  </a:lnTo>
                  <a:lnTo>
                    <a:pt x="2732" y="1741"/>
                  </a:lnTo>
                  <a:lnTo>
                    <a:pt x="2741" y="1752"/>
                  </a:lnTo>
                  <a:lnTo>
                    <a:pt x="2745" y="1756"/>
                  </a:lnTo>
                  <a:lnTo>
                    <a:pt x="2748" y="1759"/>
                  </a:lnTo>
                  <a:lnTo>
                    <a:pt x="2745" y="1776"/>
                  </a:lnTo>
                  <a:lnTo>
                    <a:pt x="2745" y="1785"/>
                  </a:lnTo>
                  <a:lnTo>
                    <a:pt x="2746" y="1789"/>
                  </a:lnTo>
                  <a:lnTo>
                    <a:pt x="2749" y="1793"/>
                  </a:lnTo>
                  <a:lnTo>
                    <a:pt x="2752" y="1799"/>
                  </a:lnTo>
                  <a:lnTo>
                    <a:pt x="2756" y="1805"/>
                  </a:lnTo>
                  <a:lnTo>
                    <a:pt x="2760" y="1810"/>
                  </a:lnTo>
                  <a:lnTo>
                    <a:pt x="2764" y="1816"/>
                  </a:lnTo>
                  <a:lnTo>
                    <a:pt x="2768" y="1820"/>
                  </a:lnTo>
                  <a:lnTo>
                    <a:pt x="2771" y="1822"/>
                  </a:lnTo>
                  <a:lnTo>
                    <a:pt x="2773" y="1824"/>
                  </a:lnTo>
                  <a:lnTo>
                    <a:pt x="2774" y="1825"/>
                  </a:lnTo>
                  <a:lnTo>
                    <a:pt x="2776" y="1827"/>
                  </a:lnTo>
                  <a:lnTo>
                    <a:pt x="2780" y="1830"/>
                  </a:lnTo>
                  <a:lnTo>
                    <a:pt x="2789" y="1841"/>
                  </a:lnTo>
                  <a:lnTo>
                    <a:pt x="2799" y="1855"/>
                  </a:lnTo>
                  <a:lnTo>
                    <a:pt x="2809" y="1871"/>
                  </a:lnTo>
                  <a:lnTo>
                    <a:pt x="2819" y="1887"/>
                  </a:lnTo>
                  <a:lnTo>
                    <a:pt x="2823" y="1894"/>
                  </a:lnTo>
                  <a:lnTo>
                    <a:pt x="2826" y="1902"/>
                  </a:lnTo>
                  <a:lnTo>
                    <a:pt x="2829" y="1908"/>
                  </a:lnTo>
                  <a:lnTo>
                    <a:pt x="2830" y="1914"/>
                  </a:lnTo>
                  <a:lnTo>
                    <a:pt x="2830" y="1917"/>
                  </a:lnTo>
                  <a:lnTo>
                    <a:pt x="2831" y="1919"/>
                  </a:lnTo>
                  <a:lnTo>
                    <a:pt x="2830" y="1921"/>
                  </a:lnTo>
                  <a:lnTo>
                    <a:pt x="2830" y="1923"/>
                  </a:lnTo>
                  <a:lnTo>
                    <a:pt x="2830" y="1924"/>
                  </a:lnTo>
                  <a:lnTo>
                    <a:pt x="2829" y="1924"/>
                  </a:lnTo>
                  <a:lnTo>
                    <a:pt x="2829" y="1925"/>
                  </a:lnTo>
                  <a:lnTo>
                    <a:pt x="2828" y="1926"/>
                  </a:lnTo>
                  <a:lnTo>
                    <a:pt x="2827" y="1926"/>
                  </a:lnTo>
                  <a:lnTo>
                    <a:pt x="2826" y="1928"/>
                  </a:lnTo>
                  <a:lnTo>
                    <a:pt x="2825" y="1929"/>
                  </a:lnTo>
                  <a:lnTo>
                    <a:pt x="2825" y="1930"/>
                  </a:lnTo>
                  <a:lnTo>
                    <a:pt x="2825" y="1931"/>
                  </a:lnTo>
                  <a:lnTo>
                    <a:pt x="2825" y="1932"/>
                  </a:lnTo>
                  <a:lnTo>
                    <a:pt x="2824" y="1932"/>
                  </a:lnTo>
                  <a:lnTo>
                    <a:pt x="2824" y="1931"/>
                  </a:lnTo>
                  <a:lnTo>
                    <a:pt x="2823" y="1931"/>
                  </a:lnTo>
                  <a:lnTo>
                    <a:pt x="2822" y="1930"/>
                  </a:lnTo>
                  <a:close/>
                  <a:moveTo>
                    <a:pt x="1427" y="1452"/>
                  </a:moveTo>
                  <a:lnTo>
                    <a:pt x="1422" y="1452"/>
                  </a:lnTo>
                  <a:lnTo>
                    <a:pt x="1420" y="1452"/>
                  </a:lnTo>
                  <a:lnTo>
                    <a:pt x="1419" y="1452"/>
                  </a:lnTo>
                  <a:lnTo>
                    <a:pt x="1418" y="1452"/>
                  </a:lnTo>
                  <a:lnTo>
                    <a:pt x="1417" y="1451"/>
                  </a:lnTo>
                  <a:lnTo>
                    <a:pt x="1416" y="1451"/>
                  </a:lnTo>
                  <a:lnTo>
                    <a:pt x="1415" y="1451"/>
                  </a:lnTo>
                  <a:lnTo>
                    <a:pt x="1414" y="1450"/>
                  </a:lnTo>
                  <a:lnTo>
                    <a:pt x="1413" y="1450"/>
                  </a:lnTo>
                  <a:lnTo>
                    <a:pt x="1413" y="1449"/>
                  </a:lnTo>
                  <a:lnTo>
                    <a:pt x="1399" y="1440"/>
                  </a:lnTo>
                  <a:lnTo>
                    <a:pt x="1397" y="1439"/>
                  </a:lnTo>
                  <a:lnTo>
                    <a:pt x="1396" y="1439"/>
                  </a:lnTo>
                  <a:lnTo>
                    <a:pt x="1395" y="1438"/>
                  </a:lnTo>
                  <a:lnTo>
                    <a:pt x="1394" y="1438"/>
                  </a:lnTo>
                  <a:lnTo>
                    <a:pt x="1393" y="1437"/>
                  </a:lnTo>
                  <a:lnTo>
                    <a:pt x="1392" y="1437"/>
                  </a:lnTo>
                  <a:lnTo>
                    <a:pt x="1392" y="1436"/>
                  </a:lnTo>
                  <a:lnTo>
                    <a:pt x="1391" y="1435"/>
                  </a:lnTo>
                  <a:lnTo>
                    <a:pt x="1390" y="1434"/>
                  </a:lnTo>
                  <a:lnTo>
                    <a:pt x="1389" y="1433"/>
                  </a:lnTo>
                  <a:lnTo>
                    <a:pt x="1389" y="1432"/>
                  </a:lnTo>
                  <a:lnTo>
                    <a:pt x="1389" y="1431"/>
                  </a:lnTo>
                  <a:lnTo>
                    <a:pt x="1388" y="1429"/>
                  </a:lnTo>
                  <a:lnTo>
                    <a:pt x="1385" y="1426"/>
                  </a:lnTo>
                  <a:lnTo>
                    <a:pt x="1387" y="1428"/>
                  </a:lnTo>
                  <a:lnTo>
                    <a:pt x="1389" y="1431"/>
                  </a:lnTo>
                  <a:lnTo>
                    <a:pt x="1392" y="1433"/>
                  </a:lnTo>
                  <a:lnTo>
                    <a:pt x="1395" y="1435"/>
                  </a:lnTo>
                  <a:lnTo>
                    <a:pt x="1401" y="1439"/>
                  </a:lnTo>
                  <a:lnTo>
                    <a:pt x="1407" y="1443"/>
                  </a:lnTo>
                  <a:lnTo>
                    <a:pt x="1407" y="1444"/>
                  </a:lnTo>
                  <a:lnTo>
                    <a:pt x="1408" y="1444"/>
                  </a:lnTo>
                  <a:lnTo>
                    <a:pt x="1409" y="1445"/>
                  </a:lnTo>
                  <a:lnTo>
                    <a:pt x="1410" y="1445"/>
                  </a:lnTo>
                  <a:lnTo>
                    <a:pt x="1411" y="1446"/>
                  </a:lnTo>
                  <a:lnTo>
                    <a:pt x="1412" y="1446"/>
                  </a:lnTo>
                  <a:lnTo>
                    <a:pt x="1413" y="1446"/>
                  </a:lnTo>
                  <a:lnTo>
                    <a:pt x="1413" y="1447"/>
                  </a:lnTo>
                  <a:lnTo>
                    <a:pt x="1414" y="1447"/>
                  </a:lnTo>
                  <a:lnTo>
                    <a:pt x="1414" y="1448"/>
                  </a:lnTo>
                  <a:lnTo>
                    <a:pt x="1415" y="1448"/>
                  </a:lnTo>
                  <a:lnTo>
                    <a:pt x="1416" y="1448"/>
                  </a:lnTo>
                  <a:lnTo>
                    <a:pt x="1417" y="1449"/>
                  </a:lnTo>
                  <a:lnTo>
                    <a:pt x="1418" y="1449"/>
                  </a:lnTo>
                  <a:lnTo>
                    <a:pt x="1419" y="1449"/>
                  </a:lnTo>
                  <a:lnTo>
                    <a:pt x="1420" y="1449"/>
                  </a:lnTo>
                  <a:lnTo>
                    <a:pt x="1421" y="1449"/>
                  </a:lnTo>
                  <a:lnTo>
                    <a:pt x="1421" y="1450"/>
                  </a:lnTo>
                  <a:lnTo>
                    <a:pt x="1421" y="1451"/>
                  </a:lnTo>
                  <a:lnTo>
                    <a:pt x="1422" y="1451"/>
                  </a:lnTo>
                  <a:lnTo>
                    <a:pt x="1422" y="1452"/>
                  </a:lnTo>
                  <a:lnTo>
                    <a:pt x="1423" y="1452"/>
                  </a:lnTo>
                  <a:lnTo>
                    <a:pt x="1424" y="1452"/>
                  </a:lnTo>
                  <a:lnTo>
                    <a:pt x="1425" y="1452"/>
                  </a:lnTo>
                  <a:lnTo>
                    <a:pt x="1426" y="1452"/>
                  </a:lnTo>
                  <a:close/>
                  <a:moveTo>
                    <a:pt x="1368" y="1347"/>
                  </a:moveTo>
                  <a:lnTo>
                    <a:pt x="1368" y="1350"/>
                  </a:lnTo>
                  <a:lnTo>
                    <a:pt x="1368" y="1359"/>
                  </a:lnTo>
                  <a:lnTo>
                    <a:pt x="1367" y="1360"/>
                  </a:lnTo>
                  <a:lnTo>
                    <a:pt x="1367" y="1361"/>
                  </a:lnTo>
                  <a:lnTo>
                    <a:pt x="1366" y="1362"/>
                  </a:lnTo>
                  <a:lnTo>
                    <a:pt x="1366" y="1364"/>
                  </a:lnTo>
                  <a:lnTo>
                    <a:pt x="1365" y="1366"/>
                  </a:lnTo>
                  <a:lnTo>
                    <a:pt x="1365" y="1369"/>
                  </a:lnTo>
                  <a:lnTo>
                    <a:pt x="1364" y="1375"/>
                  </a:lnTo>
                  <a:lnTo>
                    <a:pt x="1363" y="1378"/>
                  </a:lnTo>
                  <a:lnTo>
                    <a:pt x="1362" y="1381"/>
                  </a:lnTo>
                  <a:lnTo>
                    <a:pt x="1362" y="1387"/>
                  </a:lnTo>
                  <a:lnTo>
                    <a:pt x="1280" y="1220"/>
                  </a:lnTo>
                  <a:lnTo>
                    <a:pt x="1307" y="1254"/>
                  </a:lnTo>
                  <a:lnTo>
                    <a:pt x="1331" y="1285"/>
                  </a:lnTo>
                  <a:lnTo>
                    <a:pt x="1362" y="1328"/>
                  </a:lnTo>
                  <a:lnTo>
                    <a:pt x="1362" y="1330"/>
                  </a:lnTo>
                  <a:lnTo>
                    <a:pt x="1362" y="1331"/>
                  </a:lnTo>
                  <a:lnTo>
                    <a:pt x="1362" y="1332"/>
                  </a:lnTo>
                  <a:lnTo>
                    <a:pt x="1362" y="1334"/>
                  </a:lnTo>
                  <a:lnTo>
                    <a:pt x="1362" y="1335"/>
                  </a:lnTo>
                  <a:lnTo>
                    <a:pt x="1363" y="1337"/>
                  </a:lnTo>
                  <a:lnTo>
                    <a:pt x="1364" y="1339"/>
                  </a:lnTo>
                  <a:lnTo>
                    <a:pt x="1365" y="1341"/>
                  </a:lnTo>
                  <a:lnTo>
                    <a:pt x="1366" y="1343"/>
                  </a:lnTo>
                  <a:lnTo>
                    <a:pt x="1367" y="1345"/>
                  </a:lnTo>
                  <a:close/>
                  <a:moveTo>
                    <a:pt x="1300" y="1855"/>
                  </a:moveTo>
                  <a:lnTo>
                    <a:pt x="1292" y="1844"/>
                  </a:lnTo>
                  <a:lnTo>
                    <a:pt x="1292" y="1843"/>
                  </a:lnTo>
                  <a:lnTo>
                    <a:pt x="1292" y="1842"/>
                  </a:lnTo>
                  <a:lnTo>
                    <a:pt x="1293" y="1842"/>
                  </a:lnTo>
                  <a:lnTo>
                    <a:pt x="1293" y="1841"/>
                  </a:lnTo>
                  <a:lnTo>
                    <a:pt x="1294" y="1841"/>
                  </a:lnTo>
                  <a:close/>
                  <a:moveTo>
                    <a:pt x="851" y="805"/>
                  </a:moveTo>
                  <a:lnTo>
                    <a:pt x="852" y="805"/>
                  </a:lnTo>
                  <a:lnTo>
                    <a:pt x="853" y="805"/>
                  </a:lnTo>
                  <a:lnTo>
                    <a:pt x="854" y="804"/>
                  </a:lnTo>
                  <a:lnTo>
                    <a:pt x="855" y="804"/>
                  </a:lnTo>
                  <a:lnTo>
                    <a:pt x="855" y="803"/>
                  </a:lnTo>
                  <a:lnTo>
                    <a:pt x="856" y="803"/>
                  </a:lnTo>
                  <a:lnTo>
                    <a:pt x="857" y="803"/>
                  </a:lnTo>
                  <a:lnTo>
                    <a:pt x="864" y="817"/>
                  </a:lnTo>
                  <a:lnTo>
                    <a:pt x="872" y="831"/>
                  </a:lnTo>
                  <a:lnTo>
                    <a:pt x="881" y="845"/>
                  </a:lnTo>
                  <a:lnTo>
                    <a:pt x="885" y="852"/>
                  </a:lnTo>
                  <a:lnTo>
                    <a:pt x="891" y="858"/>
                  </a:lnTo>
                  <a:lnTo>
                    <a:pt x="896" y="864"/>
                  </a:lnTo>
                  <a:lnTo>
                    <a:pt x="902" y="869"/>
                  </a:lnTo>
                  <a:lnTo>
                    <a:pt x="908" y="874"/>
                  </a:lnTo>
                  <a:lnTo>
                    <a:pt x="914" y="878"/>
                  </a:lnTo>
                  <a:lnTo>
                    <a:pt x="921" y="881"/>
                  </a:lnTo>
                  <a:lnTo>
                    <a:pt x="927" y="883"/>
                  </a:lnTo>
                  <a:lnTo>
                    <a:pt x="934" y="884"/>
                  </a:lnTo>
                  <a:lnTo>
                    <a:pt x="942" y="884"/>
                  </a:lnTo>
                  <a:lnTo>
                    <a:pt x="948" y="883"/>
                  </a:lnTo>
                  <a:lnTo>
                    <a:pt x="951" y="883"/>
                  </a:lnTo>
                  <a:lnTo>
                    <a:pt x="954" y="882"/>
                  </a:lnTo>
                  <a:lnTo>
                    <a:pt x="956" y="880"/>
                  </a:lnTo>
                  <a:lnTo>
                    <a:pt x="959" y="879"/>
                  </a:lnTo>
                  <a:lnTo>
                    <a:pt x="961" y="878"/>
                  </a:lnTo>
                  <a:lnTo>
                    <a:pt x="963" y="876"/>
                  </a:lnTo>
                  <a:lnTo>
                    <a:pt x="967" y="872"/>
                  </a:lnTo>
                  <a:lnTo>
                    <a:pt x="970" y="868"/>
                  </a:lnTo>
                  <a:lnTo>
                    <a:pt x="973" y="863"/>
                  </a:lnTo>
                  <a:lnTo>
                    <a:pt x="975" y="857"/>
                  </a:lnTo>
                  <a:lnTo>
                    <a:pt x="977" y="852"/>
                  </a:lnTo>
                  <a:lnTo>
                    <a:pt x="979" y="846"/>
                  </a:lnTo>
                  <a:lnTo>
                    <a:pt x="981" y="834"/>
                  </a:lnTo>
                  <a:lnTo>
                    <a:pt x="984" y="811"/>
                  </a:lnTo>
                  <a:lnTo>
                    <a:pt x="984" y="807"/>
                  </a:lnTo>
                  <a:lnTo>
                    <a:pt x="984" y="802"/>
                  </a:lnTo>
                  <a:lnTo>
                    <a:pt x="985" y="798"/>
                  </a:lnTo>
                  <a:lnTo>
                    <a:pt x="986" y="793"/>
                  </a:lnTo>
                  <a:lnTo>
                    <a:pt x="987" y="789"/>
                  </a:lnTo>
                  <a:lnTo>
                    <a:pt x="988" y="785"/>
                  </a:lnTo>
                  <a:lnTo>
                    <a:pt x="989" y="781"/>
                  </a:lnTo>
                  <a:lnTo>
                    <a:pt x="990" y="777"/>
                  </a:lnTo>
                  <a:lnTo>
                    <a:pt x="992" y="822"/>
                  </a:lnTo>
                  <a:lnTo>
                    <a:pt x="992" y="827"/>
                  </a:lnTo>
                  <a:lnTo>
                    <a:pt x="993" y="832"/>
                  </a:lnTo>
                  <a:lnTo>
                    <a:pt x="993" y="837"/>
                  </a:lnTo>
                  <a:lnTo>
                    <a:pt x="995" y="843"/>
                  </a:lnTo>
                  <a:lnTo>
                    <a:pt x="997" y="848"/>
                  </a:lnTo>
                  <a:lnTo>
                    <a:pt x="999" y="854"/>
                  </a:lnTo>
                  <a:lnTo>
                    <a:pt x="1002" y="860"/>
                  </a:lnTo>
                  <a:lnTo>
                    <a:pt x="1005" y="866"/>
                  </a:lnTo>
                  <a:lnTo>
                    <a:pt x="1009" y="871"/>
                  </a:lnTo>
                  <a:lnTo>
                    <a:pt x="1013" y="876"/>
                  </a:lnTo>
                  <a:lnTo>
                    <a:pt x="1019" y="881"/>
                  </a:lnTo>
                  <a:lnTo>
                    <a:pt x="1024" y="885"/>
                  </a:lnTo>
                  <a:lnTo>
                    <a:pt x="1031" y="889"/>
                  </a:lnTo>
                  <a:lnTo>
                    <a:pt x="1038" y="892"/>
                  </a:lnTo>
                  <a:lnTo>
                    <a:pt x="1045" y="895"/>
                  </a:lnTo>
                  <a:lnTo>
                    <a:pt x="1054" y="896"/>
                  </a:lnTo>
                  <a:lnTo>
                    <a:pt x="1070" y="898"/>
                  </a:lnTo>
                  <a:lnTo>
                    <a:pt x="1089" y="899"/>
                  </a:lnTo>
                  <a:lnTo>
                    <a:pt x="1129" y="900"/>
                  </a:lnTo>
                  <a:lnTo>
                    <a:pt x="1184" y="899"/>
                  </a:lnTo>
                  <a:lnTo>
                    <a:pt x="1185" y="899"/>
                  </a:lnTo>
                  <a:lnTo>
                    <a:pt x="1186" y="900"/>
                  </a:lnTo>
                  <a:lnTo>
                    <a:pt x="1187" y="900"/>
                  </a:lnTo>
                  <a:lnTo>
                    <a:pt x="1188" y="901"/>
                  </a:lnTo>
                  <a:lnTo>
                    <a:pt x="1189" y="901"/>
                  </a:lnTo>
                  <a:lnTo>
                    <a:pt x="1192" y="903"/>
                  </a:lnTo>
                  <a:lnTo>
                    <a:pt x="1195" y="906"/>
                  </a:lnTo>
                  <a:lnTo>
                    <a:pt x="1198" y="908"/>
                  </a:lnTo>
                  <a:lnTo>
                    <a:pt x="1201" y="912"/>
                  </a:lnTo>
                  <a:lnTo>
                    <a:pt x="1204" y="916"/>
                  </a:lnTo>
                  <a:lnTo>
                    <a:pt x="1204" y="917"/>
                  </a:lnTo>
                  <a:lnTo>
                    <a:pt x="1204" y="918"/>
                  </a:lnTo>
                  <a:lnTo>
                    <a:pt x="1204" y="919"/>
                  </a:lnTo>
                  <a:lnTo>
                    <a:pt x="1205" y="919"/>
                  </a:lnTo>
                  <a:lnTo>
                    <a:pt x="1207" y="921"/>
                  </a:lnTo>
                  <a:lnTo>
                    <a:pt x="1207" y="924"/>
                  </a:lnTo>
                  <a:lnTo>
                    <a:pt x="1207" y="927"/>
                  </a:lnTo>
                  <a:lnTo>
                    <a:pt x="1208" y="930"/>
                  </a:lnTo>
                  <a:lnTo>
                    <a:pt x="1208" y="933"/>
                  </a:lnTo>
                  <a:lnTo>
                    <a:pt x="1207" y="939"/>
                  </a:lnTo>
                  <a:lnTo>
                    <a:pt x="1206" y="944"/>
                  </a:lnTo>
                  <a:lnTo>
                    <a:pt x="1205" y="950"/>
                  </a:lnTo>
                  <a:lnTo>
                    <a:pt x="1203" y="955"/>
                  </a:lnTo>
                  <a:lnTo>
                    <a:pt x="1202" y="960"/>
                  </a:lnTo>
                  <a:lnTo>
                    <a:pt x="1201" y="963"/>
                  </a:lnTo>
                  <a:lnTo>
                    <a:pt x="1200" y="964"/>
                  </a:lnTo>
                  <a:lnTo>
                    <a:pt x="1199" y="967"/>
                  </a:lnTo>
                  <a:lnTo>
                    <a:pt x="1196" y="971"/>
                  </a:lnTo>
                  <a:lnTo>
                    <a:pt x="1193" y="975"/>
                  </a:lnTo>
                  <a:lnTo>
                    <a:pt x="1191" y="977"/>
                  </a:lnTo>
                  <a:lnTo>
                    <a:pt x="1188" y="980"/>
                  </a:lnTo>
                  <a:lnTo>
                    <a:pt x="1186" y="982"/>
                  </a:lnTo>
                  <a:lnTo>
                    <a:pt x="1183" y="984"/>
                  </a:lnTo>
                  <a:lnTo>
                    <a:pt x="1180" y="986"/>
                  </a:lnTo>
                  <a:lnTo>
                    <a:pt x="1177" y="987"/>
                  </a:lnTo>
                  <a:lnTo>
                    <a:pt x="1173" y="988"/>
                  </a:lnTo>
                  <a:lnTo>
                    <a:pt x="1170" y="989"/>
                  </a:lnTo>
                  <a:lnTo>
                    <a:pt x="1159" y="991"/>
                  </a:lnTo>
                  <a:lnTo>
                    <a:pt x="1147" y="994"/>
                  </a:lnTo>
                  <a:lnTo>
                    <a:pt x="1133" y="995"/>
                  </a:lnTo>
                  <a:lnTo>
                    <a:pt x="1117" y="996"/>
                  </a:lnTo>
                  <a:lnTo>
                    <a:pt x="1101" y="996"/>
                  </a:lnTo>
                  <a:lnTo>
                    <a:pt x="1084" y="995"/>
                  </a:lnTo>
                  <a:lnTo>
                    <a:pt x="1076" y="993"/>
                  </a:lnTo>
                  <a:lnTo>
                    <a:pt x="1068" y="991"/>
                  </a:lnTo>
                  <a:lnTo>
                    <a:pt x="1060" y="989"/>
                  </a:lnTo>
                  <a:lnTo>
                    <a:pt x="1052" y="986"/>
                  </a:lnTo>
                  <a:lnTo>
                    <a:pt x="1045" y="983"/>
                  </a:lnTo>
                  <a:lnTo>
                    <a:pt x="1039" y="980"/>
                  </a:lnTo>
                  <a:lnTo>
                    <a:pt x="1033" y="977"/>
                  </a:lnTo>
                  <a:lnTo>
                    <a:pt x="1029" y="973"/>
                  </a:lnTo>
                  <a:lnTo>
                    <a:pt x="1025" y="970"/>
                  </a:lnTo>
                  <a:lnTo>
                    <a:pt x="1021" y="966"/>
                  </a:lnTo>
                  <a:lnTo>
                    <a:pt x="1018" y="962"/>
                  </a:lnTo>
                  <a:lnTo>
                    <a:pt x="1015" y="958"/>
                  </a:lnTo>
                  <a:lnTo>
                    <a:pt x="1012" y="954"/>
                  </a:lnTo>
                  <a:lnTo>
                    <a:pt x="1008" y="949"/>
                  </a:lnTo>
                  <a:lnTo>
                    <a:pt x="1004" y="945"/>
                  </a:lnTo>
                  <a:lnTo>
                    <a:pt x="999" y="940"/>
                  </a:lnTo>
                  <a:lnTo>
                    <a:pt x="994" y="936"/>
                  </a:lnTo>
                  <a:lnTo>
                    <a:pt x="987" y="931"/>
                  </a:lnTo>
                  <a:lnTo>
                    <a:pt x="984" y="929"/>
                  </a:lnTo>
                  <a:lnTo>
                    <a:pt x="981" y="927"/>
                  </a:lnTo>
                  <a:lnTo>
                    <a:pt x="977" y="926"/>
                  </a:lnTo>
                  <a:lnTo>
                    <a:pt x="973" y="924"/>
                  </a:lnTo>
                  <a:lnTo>
                    <a:pt x="966" y="922"/>
                  </a:lnTo>
                  <a:lnTo>
                    <a:pt x="960" y="920"/>
                  </a:lnTo>
                  <a:lnTo>
                    <a:pt x="954" y="919"/>
                  </a:lnTo>
                  <a:lnTo>
                    <a:pt x="947" y="918"/>
                  </a:lnTo>
                  <a:lnTo>
                    <a:pt x="941" y="917"/>
                  </a:lnTo>
                  <a:lnTo>
                    <a:pt x="935" y="917"/>
                  </a:lnTo>
                  <a:lnTo>
                    <a:pt x="928" y="916"/>
                  </a:lnTo>
                  <a:lnTo>
                    <a:pt x="922" y="916"/>
                  </a:lnTo>
                  <a:lnTo>
                    <a:pt x="912" y="917"/>
                  </a:lnTo>
                  <a:lnTo>
                    <a:pt x="903" y="918"/>
                  </a:lnTo>
                  <a:lnTo>
                    <a:pt x="894" y="919"/>
                  </a:lnTo>
                  <a:lnTo>
                    <a:pt x="885" y="922"/>
                  </a:lnTo>
                  <a:lnTo>
                    <a:pt x="881" y="923"/>
                  </a:lnTo>
                  <a:lnTo>
                    <a:pt x="877" y="925"/>
                  </a:lnTo>
                  <a:lnTo>
                    <a:pt x="874" y="927"/>
                  </a:lnTo>
                  <a:lnTo>
                    <a:pt x="870" y="929"/>
                  </a:lnTo>
                  <a:lnTo>
                    <a:pt x="867" y="931"/>
                  </a:lnTo>
                  <a:lnTo>
                    <a:pt x="865" y="933"/>
                  </a:lnTo>
                  <a:lnTo>
                    <a:pt x="862" y="936"/>
                  </a:lnTo>
                  <a:lnTo>
                    <a:pt x="860" y="938"/>
                  </a:lnTo>
                  <a:lnTo>
                    <a:pt x="858" y="940"/>
                  </a:lnTo>
                  <a:lnTo>
                    <a:pt x="857" y="942"/>
                  </a:lnTo>
                  <a:lnTo>
                    <a:pt x="856" y="944"/>
                  </a:lnTo>
                  <a:lnTo>
                    <a:pt x="855" y="947"/>
                  </a:lnTo>
                  <a:lnTo>
                    <a:pt x="854" y="949"/>
                  </a:lnTo>
                  <a:lnTo>
                    <a:pt x="853" y="951"/>
                  </a:lnTo>
                  <a:lnTo>
                    <a:pt x="853" y="953"/>
                  </a:lnTo>
                  <a:lnTo>
                    <a:pt x="852" y="955"/>
                  </a:lnTo>
                  <a:lnTo>
                    <a:pt x="852" y="957"/>
                  </a:lnTo>
                  <a:lnTo>
                    <a:pt x="852" y="959"/>
                  </a:lnTo>
                  <a:lnTo>
                    <a:pt x="852" y="961"/>
                  </a:lnTo>
                  <a:lnTo>
                    <a:pt x="852" y="963"/>
                  </a:lnTo>
                  <a:lnTo>
                    <a:pt x="852" y="964"/>
                  </a:lnTo>
                  <a:lnTo>
                    <a:pt x="853" y="966"/>
                  </a:lnTo>
                  <a:lnTo>
                    <a:pt x="853" y="968"/>
                  </a:lnTo>
                  <a:lnTo>
                    <a:pt x="854" y="969"/>
                  </a:lnTo>
                  <a:lnTo>
                    <a:pt x="852" y="968"/>
                  </a:lnTo>
                  <a:lnTo>
                    <a:pt x="849" y="967"/>
                  </a:lnTo>
                  <a:lnTo>
                    <a:pt x="845" y="964"/>
                  </a:lnTo>
                  <a:lnTo>
                    <a:pt x="842" y="962"/>
                  </a:lnTo>
                  <a:lnTo>
                    <a:pt x="840" y="961"/>
                  </a:lnTo>
                  <a:lnTo>
                    <a:pt x="837" y="959"/>
                  </a:lnTo>
                  <a:lnTo>
                    <a:pt x="834" y="958"/>
                  </a:lnTo>
                  <a:lnTo>
                    <a:pt x="829" y="956"/>
                  </a:lnTo>
                  <a:lnTo>
                    <a:pt x="824" y="954"/>
                  </a:lnTo>
                  <a:lnTo>
                    <a:pt x="819" y="953"/>
                  </a:lnTo>
                  <a:lnTo>
                    <a:pt x="813" y="951"/>
                  </a:lnTo>
                  <a:lnTo>
                    <a:pt x="806" y="950"/>
                  </a:lnTo>
                  <a:lnTo>
                    <a:pt x="799" y="949"/>
                  </a:lnTo>
                  <a:lnTo>
                    <a:pt x="784" y="947"/>
                  </a:lnTo>
                  <a:lnTo>
                    <a:pt x="752" y="943"/>
                  </a:lnTo>
                  <a:lnTo>
                    <a:pt x="728" y="938"/>
                  </a:lnTo>
                  <a:lnTo>
                    <a:pt x="719" y="936"/>
                  </a:lnTo>
                  <a:lnTo>
                    <a:pt x="712" y="934"/>
                  </a:lnTo>
                  <a:lnTo>
                    <a:pt x="710" y="933"/>
                  </a:lnTo>
                  <a:lnTo>
                    <a:pt x="708" y="932"/>
                  </a:lnTo>
                  <a:lnTo>
                    <a:pt x="706" y="931"/>
                  </a:lnTo>
                  <a:lnTo>
                    <a:pt x="705" y="931"/>
                  </a:lnTo>
                  <a:lnTo>
                    <a:pt x="705" y="930"/>
                  </a:lnTo>
                  <a:lnTo>
                    <a:pt x="704" y="929"/>
                  </a:lnTo>
                  <a:lnTo>
                    <a:pt x="704" y="928"/>
                  </a:lnTo>
                  <a:lnTo>
                    <a:pt x="704" y="926"/>
                  </a:lnTo>
                  <a:lnTo>
                    <a:pt x="704" y="924"/>
                  </a:lnTo>
                  <a:lnTo>
                    <a:pt x="704" y="923"/>
                  </a:lnTo>
                  <a:lnTo>
                    <a:pt x="704" y="921"/>
                  </a:lnTo>
                  <a:lnTo>
                    <a:pt x="705" y="917"/>
                  </a:lnTo>
                  <a:lnTo>
                    <a:pt x="706" y="913"/>
                  </a:lnTo>
                  <a:lnTo>
                    <a:pt x="707" y="909"/>
                  </a:lnTo>
                  <a:lnTo>
                    <a:pt x="710" y="901"/>
                  </a:lnTo>
                  <a:lnTo>
                    <a:pt x="712" y="896"/>
                  </a:lnTo>
                  <a:lnTo>
                    <a:pt x="714" y="890"/>
                  </a:lnTo>
                  <a:lnTo>
                    <a:pt x="716" y="884"/>
                  </a:lnTo>
                  <a:lnTo>
                    <a:pt x="717" y="878"/>
                  </a:lnTo>
                  <a:lnTo>
                    <a:pt x="718" y="872"/>
                  </a:lnTo>
                  <a:lnTo>
                    <a:pt x="719" y="865"/>
                  </a:lnTo>
                  <a:lnTo>
                    <a:pt x="719" y="858"/>
                  </a:lnTo>
                  <a:lnTo>
                    <a:pt x="719" y="851"/>
                  </a:lnTo>
                  <a:lnTo>
                    <a:pt x="723" y="855"/>
                  </a:lnTo>
                  <a:lnTo>
                    <a:pt x="727" y="859"/>
                  </a:lnTo>
                  <a:lnTo>
                    <a:pt x="728" y="860"/>
                  </a:lnTo>
                  <a:lnTo>
                    <a:pt x="729" y="861"/>
                  </a:lnTo>
                  <a:lnTo>
                    <a:pt x="730" y="861"/>
                  </a:lnTo>
                  <a:lnTo>
                    <a:pt x="731" y="862"/>
                  </a:lnTo>
                  <a:lnTo>
                    <a:pt x="732" y="862"/>
                  </a:lnTo>
                  <a:lnTo>
                    <a:pt x="733" y="862"/>
                  </a:lnTo>
                  <a:lnTo>
                    <a:pt x="734" y="863"/>
                  </a:lnTo>
                  <a:lnTo>
                    <a:pt x="734" y="864"/>
                  </a:lnTo>
                  <a:lnTo>
                    <a:pt x="735" y="864"/>
                  </a:lnTo>
                  <a:lnTo>
                    <a:pt x="736" y="864"/>
                  </a:lnTo>
                  <a:lnTo>
                    <a:pt x="736" y="865"/>
                  </a:lnTo>
                  <a:lnTo>
                    <a:pt x="737" y="865"/>
                  </a:lnTo>
                  <a:lnTo>
                    <a:pt x="738" y="865"/>
                  </a:lnTo>
                  <a:lnTo>
                    <a:pt x="739" y="865"/>
                  </a:lnTo>
                  <a:lnTo>
                    <a:pt x="740" y="865"/>
                  </a:lnTo>
                  <a:lnTo>
                    <a:pt x="741" y="865"/>
                  </a:lnTo>
                  <a:lnTo>
                    <a:pt x="778" y="873"/>
                  </a:lnTo>
                  <a:lnTo>
                    <a:pt x="784" y="873"/>
                  </a:lnTo>
                  <a:lnTo>
                    <a:pt x="788" y="873"/>
                  </a:lnTo>
                  <a:lnTo>
                    <a:pt x="794" y="872"/>
                  </a:lnTo>
                  <a:lnTo>
                    <a:pt x="802" y="871"/>
                  </a:lnTo>
                  <a:lnTo>
                    <a:pt x="811" y="869"/>
                  </a:lnTo>
                  <a:lnTo>
                    <a:pt x="816" y="867"/>
                  </a:lnTo>
                  <a:lnTo>
                    <a:pt x="821" y="866"/>
                  </a:lnTo>
                  <a:lnTo>
                    <a:pt x="825" y="864"/>
                  </a:lnTo>
                  <a:lnTo>
                    <a:pt x="830" y="861"/>
                  </a:lnTo>
                  <a:lnTo>
                    <a:pt x="834" y="859"/>
                  </a:lnTo>
                  <a:lnTo>
                    <a:pt x="839" y="856"/>
                  </a:lnTo>
                  <a:lnTo>
                    <a:pt x="842" y="852"/>
                  </a:lnTo>
                  <a:lnTo>
                    <a:pt x="846" y="848"/>
                  </a:lnTo>
                  <a:lnTo>
                    <a:pt x="847" y="846"/>
                  </a:lnTo>
                  <a:lnTo>
                    <a:pt x="848" y="843"/>
                  </a:lnTo>
                  <a:lnTo>
                    <a:pt x="849" y="840"/>
                  </a:lnTo>
                  <a:lnTo>
                    <a:pt x="850" y="837"/>
                  </a:lnTo>
                  <a:lnTo>
                    <a:pt x="850" y="834"/>
                  </a:lnTo>
                  <a:lnTo>
                    <a:pt x="851" y="832"/>
                  </a:lnTo>
                  <a:lnTo>
                    <a:pt x="851" y="826"/>
                  </a:lnTo>
                  <a:close/>
                  <a:moveTo>
                    <a:pt x="837" y="735"/>
                  </a:moveTo>
                  <a:lnTo>
                    <a:pt x="815" y="724"/>
                  </a:lnTo>
                  <a:lnTo>
                    <a:pt x="794" y="712"/>
                  </a:lnTo>
                  <a:lnTo>
                    <a:pt x="775" y="700"/>
                  </a:lnTo>
                  <a:lnTo>
                    <a:pt x="767" y="695"/>
                  </a:lnTo>
                  <a:lnTo>
                    <a:pt x="761" y="690"/>
                  </a:lnTo>
                  <a:lnTo>
                    <a:pt x="753" y="682"/>
                  </a:lnTo>
                  <a:lnTo>
                    <a:pt x="748" y="676"/>
                  </a:lnTo>
                  <a:lnTo>
                    <a:pt x="746" y="673"/>
                  </a:lnTo>
                  <a:lnTo>
                    <a:pt x="745" y="671"/>
                  </a:lnTo>
                  <a:lnTo>
                    <a:pt x="743" y="669"/>
                  </a:lnTo>
                  <a:lnTo>
                    <a:pt x="743" y="667"/>
                  </a:lnTo>
                  <a:lnTo>
                    <a:pt x="742" y="666"/>
                  </a:lnTo>
                  <a:lnTo>
                    <a:pt x="742" y="664"/>
                  </a:lnTo>
                  <a:lnTo>
                    <a:pt x="742" y="663"/>
                  </a:lnTo>
                  <a:lnTo>
                    <a:pt x="742" y="662"/>
                  </a:lnTo>
                  <a:lnTo>
                    <a:pt x="742" y="661"/>
                  </a:lnTo>
                  <a:lnTo>
                    <a:pt x="743" y="660"/>
                  </a:lnTo>
                  <a:lnTo>
                    <a:pt x="744" y="659"/>
                  </a:lnTo>
                  <a:lnTo>
                    <a:pt x="745" y="659"/>
                  </a:lnTo>
                  <a:lnTo>
                    <a:pt x="746" y="658"/>
                  </a:lnTo>
                  <a:lnTo>
                    <a:pt x="747" y="658"/>
                  </a:lnTo>
                  <a:lnTo>
                    <a:pt x="748" y="658"/>
                  </a:lnTo>
                  <a:lnTo>
                    <a:pt x="750" y="658"/>
                  </a:lnTo>
                  <a:lnTo>
                    <a:pt x="752" y="658"/>
                  </a:lnTo>
                  <a:lnTo>
                    <a:pt x="757" y="659"/>
                  </a:lnTo>
                  <a:lnTo>
                    <a:pt x="762" y="660"/>
                  </a:lnTo>
                  <a:lnTo>
                    <a:pt x="768" y="662"/>
                  </a:lnTo>
                  <a:lnTo>
                    <a:pt x="774" y="664"/>
                  </a:lnTo>
                  <a:lnTo>
                    <a:pt x="781" y="667"/>
                  </a:lnTo>
                  <a:lnTo>
                    <a:pt x="801" y="687"/>
                  </a:lnTo>
                  <a:lnTo>
                    <a:pt x="801" y="688"/>
                  </a:lnTo>
                  <a:lnTo>
                    <a:pt x="802" y="688"/>
                  </a:lnTo>
                  <a:lnTo>
                    <a:pt x="802" y="689"/>
                  </a:lnTo>
                  <a:lnTo>
                    <a:pt x="803" y="689"/>
                  </a:lnTo>
                  <a:lnTo>
                    <a:pt x="804" y="690"/>
                  </a:lnTo>
                  <a:lnTo>
                    <a:pt x="805" y="690"/>
                  </a:lnTo>
                  <a:lnTo>
                    <a:pt x="806" y="690"/>
                  </a:lnTo>
                  <a:lnTo>
                    <a:pt x="808" y="691"/>
                  </a:lnTo>
                  <a:lnTo>
                    <a:pt x="810" y="693"/>
                  </a:lnTo>
                  <a:lnTo>
                    <a:pt x="815" y="696"/>
                  </a:lnTo>
                  <a:lnTo>
                    <a:pt x="820" y="699"/>
                  </a:lnTo>
                  <a:lnTo>
                    <a:pt x="825" y="704"/>
                  </a:lnTo>
                  <a:lnTo>
                    <a:pt x="831" y="709"/>
                  </a:lnTo>
                  <a:lnTo>
                    <a:pt x="836" y="714"/>
                  </a:lnTo>
                  <a:lnTo>
                    <a:pt x="841" y="719"/>
                  </a:lnTo>
                  <a:lnTo>
                    <a:pt x="846" y="724"/>
                  </a:lnTo>
                  <a:lnTo>
                    <a:pt x="846" y="725"/>
                  </a:lnTo>
                  <a:lnTo>
                    <a:pt x="846" y="726"/>
                  </a:lnTo>
                  <a:lnTo>
                    <a:pt x="847" y="728"/>
                  </a:lnTo>
                  <a:lnTo>
                    <a:pt x="847" y="730"/>
                  </a:lnTo>
                  <a:lnTo>
                    <a:pt x="847" y="731"/>
                  </a:lnTo>
                  <a:lnTo>
                    <a:pt x="848" y="733"/>
                  </a:lnTo>
                  <a:lnTo>
                    <a:pt x="848" y="735"/>
                  </a:lnTo>
                  <a:lnTo>
                    <a:pt x="848" y="736"/>
                  </a:lnTo>
                  <a:lnTo>
                    <a:pt x="848" y="737"/>
                  </a:lnTo>
                  <a:lnTo>
                    <a:pt x="848" y="738"/>
                  </a:lnTo>
                  <a:lnTo>
                    <a:pt x="849" y="738"/>
                  </a:lnTo>
                  <a:lnTo>
                    <a:pt x="849" y="739"/>
                  </a:lnTo>
                  <a:lnTo>
                    <a:pt x="850" y="740"/>
                  </a:lnTo>
                  <a:lnTo>
                    <a:pt x="851" y="740"/>
                  </a:lnTo>
                  <a:lnTo>
                    <a:pt x="852" y="741"/>
                  </a:lnTo>
                  <a:lnTo>
                    <a:pt x="853" y="741"/>
                  </a:lnTo>
                  <a:lnTo>
                    <a:pt x="854" y="741"/>
                  </a:lnTo>
                  <a:lnTo>
                    <a:pt x="856" y="741"/>
                  </a:lnTo>
                  <a:lnTo>
                    <a:pt x="857" y="741"/>
                  </a:lnTo>
                  <a:lnTo>
                    <a:pt x="857" y="749"/>
                  </a:lnTo>
                  <a:lnTo>
                    <a:pt x="856" y="748"/>
                  </a:lnTo>
                  <a:lnTo>
                    <a:pt x="854" y="746"/>
                  </a:lnTo>
                  <a:lnTo>
                    <a:pt x="853" y="745"/>
                  </a:lnTo>
                  <a:lnTo>
                    <a:pt x="852" y="744"/>
                  </a:lnTo>
                  <a:lnTo>
                    <a:pt x="849" y="742"/>
                  </a:lnTo>
                  <a:lnTo>
                    <a:pt x="847" y="740"/>
                  </a:lnTo>
                  <a:lnTo>
                    <a:pt x="844" y="739"/>
                  </a:lnTo>
                  <a:lnTo>
                    <a:pt x="842" y="738"/>
                  </a:lnTo>
                  <a:close/>
                  <a:moveTo>
                    <a:pt x="705" y="794"/>
                  </a:moveTo>
                  <a:lnTo>
                    <a:pt x="703" y="798"/>
                  </a:lnTo>
                  <a:lnTo>
                    <a:pt x="701" y="801"/>
                  </a:lnTo>
                  <a:lnTo>
                    <a:pt x="699" y="804"/>
                  </a:lnTo>
                  <a:lnTo>
                    <a:pt x="699" y="806"/>
                  </a:lnTo>
                  <a:lnTo>
                    <a:pt x="698" y="807"/>
                  </a:lnTo>
                  <a:lnTo>
                    <a:pt x="698" y="809"/>
                  </a:lnTo>
                  <a:lnTo>
                    <a:pt x="698" y="810"/>
                  </a:lnTo>
                  <a:lnTo>
                    <a:pt x="698" y="812"/>
                  </a:lnTo>
                  <a:lnTo>
                    <a:pt x="698" y="814"/>
                  </a:lnTo>
                  <a:lnTo>
                    <a:pt x="698" y="815"/>
                  </a:lnTo>
                  <a:lnTo>
                    <a:pt x="698" y="817"/>
                  </a:lnTo>
                  <a:lnTo>
                    <a:pt x="698" y="819"/>
                  </a:lnTo>
                  <a:lnTo>
                    <a:pt x="699" y="820"/>
                  </a:lnTo>
                  <a:lnTo>
                    <a:pt x="699" y="822"/>
                  </a:lnTo>
                  <a:lnTo>
                    <a:pt x="696" y="820"/>
                  </a:lnTo>
                  <a:lnTo>
                    <a:pt x="692" y="818"/>
                  </a:lnTo>
                  <a:lnTo>
                    <a:pt x="689" y="816"/>
                  </a:lnTo>
                  <a:lnTo>
                    <a:pt x="680" y="813"/>
                  </a:lnTo>
                  <a:lnTo>
                    <a:pt x="670" y="811"/>
                  </a:lnTo>
                  <a:lnTo>
                    <a:pt x="659" y="809"/>
                  </a:lnTo>
                  <a:lnTo>
                    <a:pt x="634" y="808"/>
                  </a:lnTo>
                  <a:lnTo>
                    <a:pt x="606" y="808"/>
                  </a:lnTo>
                  <a:lnTo>
                    <a:pt x="577" y="811"/>
                  </a:lnTo>
                  <a:lnTo>
                    <a:pt x="548" y="814"/>
                  </a:lnTo>
                  <a:lnTo>
                    <a:pt x="496" y="822"/>
                  </a:lnTo>
                  <a:lnTo>
                    <a:pt x="493" y="822"/>
                  </a:lnTo>
                  <a:lnTo>
                    <a:pt x="493" y="821"/>
                  </a:lnTo>
                  <a:lnTo>
                    <a:pt x="493" y="820"/>
                  </a:lnTo>
                  <a:lnTo>
                    <a:pt x="493" y="819"/>
                  </a:lnTo>
                  <a:lnTo>
                    <a:pt x="494" y="815"/>
                  </a:lnTo>
                  <a:lnTo>
                    <a:pt x="495" y="813"/>
                  </a:lnTo>
                  <a:lnTo>
                    <a:pt x="495" y="811"/>
                  </a:lnTo>
                  <a:lnTo>
                    <a:pt x="496" y="808"/>
                  </a:lnTo>
                  <a:lnTo>
                    <a:pt x="496" y="805"/>
                  </a:lnTo>
                  <a:lnTo>
                    <a:pt x="498" y="801"/>
                  </a:lnTo>
                  <a:lnTo>
                    <a:pt x="500" y="795"/>
                  </a:lnTo>
                  <a:lnTo>
                    <a:pt x="508" y="783"/>
                  </a:lnTo>
                  <a:lnTo>
                    <a:pt x="517" y="770"/>
                  </a:lnTo>
                  <a:lnTo>
                    <a:pt x="527" y="756"/>
                  </a:lnTo>
                  <a:lnTo>
                    <a:pt x="538" y="743"/>
                  </a:lnTo>
                  <a:lnTo>
                    <a:pt x="548" y="731"/>
                  </a:lnTo>
                  <a:lnTo>
                    <a:pt x="552" y="727"/>
                  </a:lnTo>
                  <a:lnTo>
                    <a:pt x="556" y="723"/>
                  </a:lnTo>
                  <a:lnTo>
                    <a:pt x="560" y="720"/>
                  </a:lnTo>
                  <a:lnTo>
                    <a:pt x="561" y="719"/>
                  </a:lnTo>
                  <a:lnTo>
                    <a:pt x="563" y="718"/>
                  </a:lnTo>
                  <a:lnTo>
                    <a:pt x="566" y="718"/>
                  </a:lnTo>
                  <a:lnTo>
                    <a:pt x="566" y="719"/>
                  </a:lnTo>
                  <a:lnTo>
                    <a:pt x="567" y="719"/>
                  </a:lnTo>
                  <a:lnTo>
                    <a:pt x="568" y="720"/>
                  </a:lnTo>
                  <a:lnTo>
                    <a:pt x="569" y="720"/>
                  </a:lnTo>
                  <a:lnTo>
                    <a:pt x="570" y="721"/>
                  </a:lnTo>
                  <a:lnTo>
                    <a:pt x="571" y="721"/>
                  </a:lnTo>
                  <a:lnTo>
                    <a:pt x="572" y="721"/>
                  </a:lnTo>
                  <a:lnTo>
                    <a:pt x="575" y="723"/>
                  </a:lnTo>
                  <a:lnTo>
                    <a:pt x="579" y="725"/>
                  </a:lnTo>
                  <a:lnTo>
                    <a:pt x="584" y="728"/>
                  </a:lnTo>
                  <a:lnTo>
                    <a:pt x="589" y="730"/>
                  </a:lnTo>
                  <a:lnTo>
                    <a:pt x="591" y="731"/>
                  </a:lnTo>
                  <a:lnTo>
                    <a:pt x="594" y="731"/>
                  </a:lnTo>
                  <a:lnTo>
                    <a:pt x="597" y="732"/>
                  </a:lnTo>
                  <a:lnTo>
                    <a:pt x="600" y="732"/>
                  </a:lnTo>
                  <a:lnTo>
                    <a:pt x="604" y="733"/>
                  </a:lnTo>
                  <a:lnTo>
                    <a:pt x="607" y="733"/>
                  </a:lnTo>
                  <a:lnTo>
                    <a:pt x="610" y="733"/>
                  </a:lnTo>
                  <a:lnTo>
                    <a:pt x="614" y="732"/>
                  </a:lnTo>
                  <a:lnTo>
                    <a:pt x="616" y="732"/>
                  </a:lnTo>
                  <a:lnTo>
                    <a:pt x="619" y="731"/>
                  </a:lnTo>
                  <a:lnTo>
                    <a:pt x="621" y="730"/>
                  </a:lnTo>
                  <a:lnTo>
                    <a:pt x="624" y="729"/>
                  </a:lnTo>
                  <a:lnTo>
                    <a:pt x="626" y="727"/>
                  </a:lnTo>
                  <a:lnTo>
                    <a:pt x="629" y="726"/>
                  </a:lnTo>
                  <a:lnTo>
                    <a:pt x="633" y="723"/>
                  </a:lnTo>
                  <a:lnTo>
                    <a:pt x="637" y="719"/>
                  </a:lnTo>
                  <a:lnTo>
                    <a:pt x="641" y="715"/>
                  </a:lnTo>
                  <a:lnTo>
                    <a:pt x="645" y="711"/>
                  </a:lnTo>
                  <a:lnTo>
                    <a:pt x="648" y="707"/>
                  </a:lnTo>
                  <a:lnTo>
                    <a:pt x="648" y="710"/>
                  </a:lnTo>
                  <a:lnTo>
                    <a:pt x="649" y="713"/>
                  </a:lnTo>
                  <a:lnTo>
                    <a:pt x="651" y="715"/>
                  </a:lnTo>
                  <a:lnTo>
                    <a:pt x="652" y="718"/>
                  </a:lnTo>
                  <a:lnTo>
                    <a:pt x="655" y="720"/>
                  </a:lnTo>
                  <a:lnTo>
                    <a:pt x="657" y="723"/>
                  </a:lnTo>
                  <a:lnTo>
                    <a:pt x="660" y="725"/>
                  </a:lnTo>
                  <a:lnTo>
                    <a:pt x="666" y="731"/>
                  </a:lnTo>
                  <a:lnTo>
                    <a:pt x="675" y="736"/>
                  </a:lnTo>
                  <a:lnTo>
                    <a:pt x="684" y="743"/>
                  </a:lnTo>
                  <a:lnTo>
                    <a:pt x="710" y="757"/>
                  </a:lnTo>
                  <a:lnTo>
                    <a:pt x="712" y="759"/>
                  </a:lnTo>
                  <a:lnTo>
                    <a:pt x="716" y="760"/>
                  </a:lnTo>
                  <a:lnTo>
                    <a:pt x="724" y="765"/>
                  </a:lnTo>
                  <a:lnTo>
                    <a:pt x="744" y="777"/>
                  </a:lnTo>
                  <a:lnTo>
                    <a:pt x="738" y="777"/>
                  </a:lnTo>
                  <a:lnTo>
                    <a:pt x="732" y="778"/>
                  </a:lnTo>
                  <a:lnTo>
                    <a:pt x="729" y="779"/>
                  </a:lnTo>
                  <a:lnTo>
                    <a:pt x="726" y="780"/>
                  </a:lnTo>
                  <a:lnTo>
                    <a:pt x="723" y="781"/>
                  </a:lnTo>
                  <a:lnTo>
                    <a:pt x="721" y="782"/>
                  </a:lnTo>
                  <a:lnTo>
                    <a:pt x="718" y="783"/>
                  </a:lnTo>
                  <a:lnTo>
                    <a:pt x="716" y="784"/>
                  </a:lnTo>
                  <a:lnTo>
                    <a:pt x="714" y="785"/>
                  </a:lnTo>
                  <a:lnTo>
                    <a:pt x="712" y="787"/>
                  </a:lnTo>
                  <a:lnTo>
                    <a:pt x="710" y="789"/>
                  </a:lnTo>
                  <a:lnTo>
                    <a:pt x="708" y="790"/>
                  </a:lnTo>
                  <a:lnTo>
                    <a:pt x="706" y="792"/>
                  </a:lnTo>
                  <a:close/>
                  <a:moveTo>
                    <a:pt x="679" y="439"/>
                  </a:moveTo>
                  <a:lnTo>
                    <a:pt x="681" y="439"/>
                  </a:lnTo>
                  <a:lnTo>
                    <a:pt x="683" y="438"/>
                  </a:lnTo>
                  <a:lnTo>
                    <a:pt x="687" y="436"/>
                  </a:lnTo>
                  <a:lnTo>
                    <a:pt x="690" y="434"/>
                  </a:lnTo>
                  <a:lnTo>
                    <a:pt x="694" y="432"/>
                  </a:lnTo>
                  <a:lnTo>
                    <a:pt x="701" y="427"/>
                  </a:lnTo>
                  <a:lnTo>
                    <a:pt x="704" y="426"/>
                  </a:lnTo>
                  <a:lnTo>
                    <a:pt x="705" y="425"/>
                  </a:lnTo>
                  <a:lnTo>
                    <a:pt x="707" y="424"/>
                  </a:lnTo>
                  <a:lnTo>
                    <a:pt x="708" y="424"/>
                  </a:lnTo>
                  <a:lnTo>
                    <a:pt x="709" y="424"/>
                  </a:lnTo>
                  <a:lnTo>
                    <a:pt x="710" y="423"/>
                  </a:lnTo>
                  <a:lnTo>
                    <a:pt x="711" y="423"/>
                  </a:lnTo>
                  <a:lnTo>
                    <a:pt x="711" y="422"/>
                  </a:lnTo>
                  <a:lnTo>
                    <a:pt x="712" y="422"/>
                  </a:lnTo>
                  <a:lnTo>
                    <a:pt x="713" y="422"/>
                  </a:lnTo>
                  <a:lnTo>
                    <a:pt x="713" y="444"/>
                  </a:lnTo>
                  <a:close/>
                  <a:moveTo>
                    <a:pt x="1165" y="247"/>
                  </a:moveTo>
                  <a:lnTo>
                    <a:pt x="1151" y="248"/>
                  </a:lnTo>
                  <a:lnTo>
                    <a:pt x="1139" y="248"/>
                  </a:lnTo>
                  <a:lnTo>
                    <a:pt x="1127" y="248"/>
                  </a:lnTo>
                  <a:lnTo>
                    <a:pt x="1117" y="248"/>
                  </a:lnTo>
                  <a:lnTo>
                    <a:pt x="1108" y="247"/>
                  </a:lnTo>
                  <a:lnTo>
                    <a:pt x="1101" y="246"/>
                  </a:lnTo>
                  <a:lnTo>
                    <a:pt x="1095" y="245"/>
                  </a:lnTo>
                  <a:lnTo>
                    <a:pt x="1093" y="245"/>
                  </a:lnTo>
                  <a:lnTo>
                    <a:pt x="1091" y="244"/>
                  </a:lnTo>
                  <a:lnTo>
                    <a:pt x="1097" y="243"/>
                  </a:lnTo>
                  <a:lnTo>
                    <a:pt x="1103" y="243"/>
                  </a:lnTo>
                  <a:lnTo>
                    <a:pt x="1111" y="242"/>
                  </a:lnTo>
                  <a:lnTo>
                    <a:pt x="1120" y="242"/>
                  </a:lnTo>
                  <a:lnTo>
                    <a:pt x="1130" y="243"/>
                  </a:lnTo>
                  <a:lnTo>
                    <a:pt x="1141" y="244"/>
                  </a:lnTo>
                  <a:lnTo>
                    <a:pt x="1152" y="2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6904977" y="3363447"/>
              <a:ext cx="67320" cy="76320"/>
            </a:xfrm>
            <a:custGeom>
              <a:avLst/>
              <a:gdLst/>
              <a:ahLst/>
              <a:cxnLst/>
              <a:rect l="l" t="t" r="r" b="b"/>
              <a:pathLst>
                <a:path w="188" h="213" extrusionOk="0">
                  <a:moveTo>
                    <a:pt x="187" y="60"/>
                  </a:moveTo>
                  <a:lnTo>
                    <a:pt x="188" y="59"/>
                  </a:lnTo>
                  <a:lnTo>
                    <a:pt x="188" y="57"/>
                  </a:lnTo>
                  <a:lnTo>
                    <a:pt x="188" y="55"/>
                  </a:lnTo>
                  <a:lnTo>
                    <a:pt x="188" y="54"/>
                  </a:lnTo>
                  <a:lnTo>
                    <a:pt x="188" y="52"/>
                  </a:lnTo>
                  <a:lnTo>
                    <a:pt x="188" y="50"/>
                  </a:lnTo>
                  <a:lnTo>
                    <a:pt x="188" y="48"/>
                  </a:lnTo>
                  <a:lnTo>
                    <a:pt x="188" y="46"/>
                  </a:lnTo>
                  <a:lnTo>
                    <a:pt x="187" y="44"/>
                  </a:lnTo>
                  <a:lnTo>
                    <a:pt x="187" y="43"/>
                  </a:lnTo>
                  <a:lnTo>
                    <a:pt x="186" y="41"/>
                  </a:lnTo>
                  <a:lnTo>
                    <a:pt x="185" y="39"/>
                  </a:lnTo>
                  <a:lnTo>
                    <a:pt x="184" y="37"/>
                  </a:lnTo>
                  <a:lnTo>
                    <a:pt x="183" y="35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2" y="24"/>
                  </a:lnTo>
                  <a:lnTo>
                    <a:pt x="169" y="22"/>
                  </a:lnTo>
                  <a:lnTo>
                    <a:pt x="165" y="20"/>
                  </a:lnTo>
                  <a:lnTo>
                    <a:pt x="162" y="18"/>
                  </a:lnTo>
                  <a:lnTo>
                    <a:pt x="158" y="17"/>
                  </a:lnTo>
                  <a:lnTo>
                    <a:pt x="154" y="16"/>
                  </a:lnTo>
                  <a:lnTo>
                    <a:pt x="147" y="14"/>
                  </a:lnTo>
                  <a:lnTo>
                    <a:pt x="139" y="13"/>
                  </a:lnTo>
                  <a:lnTo>
                    <a:pt x="132" y="12"/>
                  </a:lnTo>
                  <a:lnTo>
                    <a:pt x="125" y="12"/>
                  </a:lnTo>
                  <a:lnTo>
                    <a:pt x="124" y="12"/>
                  </a:lnTo>
                  <a:lnTo>
                    <a:pt x="123" y="12"/>
                  </a:lnTo>
                  <a:lnTo>
                    <a:pt x="122" y="13"/>
                  </a:lnTo>
                  <a:lnTo>
                    <a:pt x="121" y="13"/>
                  </a:lnTo>
                  <a:lnTo>
                    <a:pt x="119" y="13"/>
                  </a:lnTo>
                  <a:lnTo>
                    <a:pt x="117" y="14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08" y="18"/>
                  </a:lnTo>
                  <a:lnTo>
                    <a:pt x="107" y="19"/>
                  </a:lnTo>
                  <a:lnTo>
                    <a:pt x="106" y="19"/>
                  </a:lnTo>
                  <a:lnTo>
                    <a:pt x="105" y="20"/>
                  </a:lnTo>
                  <a:lnTo>
                    <a:pt x="104" y="21"/>
                  </a:lnTo>
                  <a:lnTo>
                    <a:pt x="103" y="22"/>
                  </a:lnTo>
                  <a:lnTo>
                    <a:pt x="101" y="24"/>
                  </a:lnTo>
                  <a:lnTo>
                    <a:pt x="100" y="25"/>
                  </a:lnTo>
                  <a:lnTo>
                    <a:pt x="98" y="27"/>
                  </a:lnTo>
                  <a:lnTo>
                    <a:pt x="97" y="27"/>
                  </a:lnTo>
                  <a:lnTo>
                    <a:pt x="96" y="28"/>
                  </a:lnTo>
                  <a:lnTo>
                    <a:pt x="95" y="29"/>
                  </a:lnTo>
                  <a:lnTo>
                    <a:pt x="94" y="29"/>
                  </a:lnTo>
                  <a:lnTo>
                    <a:pt x="92" y="23"/>
                  </a:lnTo>
                  <a:lnTo>
                    <a:pt x="90" y="19"/>
                  </a:lnTo>
                  <a:lnTo>
                    <a:pt x="89" y="16"/>
                  </a:lnTo>
                  <a:lnTo>
                    <a:pt x="88" y="14"/>
                  </a:lnTo>
                  <a:lnTo>
                    <a:pt x="87" y="12"/>
                  </a:lnTo>
                  <a:lnTo>
                    <a:pt x="85" y="11"/>
                  </a:lnTo>
                  <a:lnTo>
                    <a:pt x="84" y="9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5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8"/>
                  </a:lnTo>
                  <a:lnTo>
                    <a:pt x="38" y="11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1" y="21"/>
                  </a:lnTo>
                  <a:lnTo>
                    <a:pt x="30" y="25"/>
                  </a:lnTo>
                  <a:lnTo>
                    <a:pt x="29" y="29"/>
                  </a:lnTo>
                  <a:lnTo>
                    <a:pt x="28" y="33"/>
                  </a:lnTo>
                  <a:lnTo>
                    <a:pt x="27" y="41"/>
                  </a:lnTo>
                  <a:lnTo>
                    <a:pt x="26" y="48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20" y="58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4" y="63"/>
                  </a:lnTo>
                  <a:lnTo>
                    <a:pt x="12" y="66"/>
                  </a:lnTo>
                  <a:lnTo>
                    <a:pt x="10" y="68"/>
                  </a:lnTo>
                  <a:lnTo>
                    <a:pt x="9" y="70"/>
                  </a:lnTo>
                  <a:lnTo>
                    <a:pt x="8" y="73"/>
                  </a:lnTo>
                  <a:lnTo>
                    <a:pt x="7" y="75"/>
                  </a:lnTo>
                  <a:lnTo>
                    <a:pt x="6" y="77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4" y="85"/>
                  </a:lnTo>
                  <a:lnTo>
                    <a:pt x="4" y="86"/>
                  </a:lnTo>
                  <a:lnTo>
                    <a:pt x="3" y="94"/>
                  </a:lnTo>
                  <a:lnTo>
                    <a:pt x="2" y="106"/>
                  </a:lnTo>
                  <a:lnTo>
                    <a:pt x="1" y="119"/>
                  </a:lnTo>
                  <a:lnTo>
                    <a:pt x="0" y="134"/>
                  </a:lnTo>
                  <a:lnTo>
                    <a:pt x="0" y="149"/>
                  </a:lnTo>
                  <a:lnTo>
                    <a:pt x="1" y="163"/>
                  </a:lnTo>
                  <a:lnTo>
                    <a:pt x="2" y="170"/>
                  </a:lnTo>
                  <a:lnTo>
                    <a:pt x="3" y="176"/>
                  </a:lnTo>
                  <a:lnTo>
                    <a:pt x="4" y="182"/>
                  </a:lnTo>
                  <a:lnTo>
                    <a:pt x="6" y="187"/>
                  </a:lnTo>
                  <a:lnTo>
                    <a:pt x="7" y="189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9" y="193"/>
                  </a:lnTo>
                  <a:lnTo>
                    <a:pt x="10" y="195"/>
                  </a:lnTo>
                  <a:lnTo>
                    <a:pt x="11" y="196"/>
                  </a:lnTo>
                  <a:lnTo>
                    <a:pt x="12" y="197"/>
                  </a:lnTo>
                  <a:lnTo>
                    <a:pt x="13" y="198"/>
                  </a:lnTo>
                  <a:lnTo>
                    <a:pt x="15" y="200"/>
                  </a:lnTo>
                  <a:lnTo>
                    <a:pt x="17" y="202"/>
                  </a:lnTo>
                  <a:lnTo>
                    <a:pt x="19" y="203"/>
                  </a:lnTo>
                  <a:lnTo>
                    <a:pt x="21" y="204"/>
                  </a:lnTo>
                  <a:lnTo>
                    <a:pt x="23" y="205"/>
                  </a:lnTo>
                  <a:lnTo>
                    <a:pt x="24" y="206"/>
                  </a:lnTo>
                  <a:lnTo>
                    <a:pt x="28" y="208"/>
                  </a:lnTo>
                  <a:lnTo>
                    <a:pt x="31" y="210"/>
                  </a:lnTo>
                  <a:lnTo>
                    <a:pt x="35" y="211"/>
                  </a:lnTo>
                  <a:lnTo>
                    <a:pt x="39" y="212"/>
                  </a:lnTo>
                  <a:lnTo>
                    <a:pt x="43" y="213"/>
                  </a:lnTo>
                  <a:lnTo>
                    <a:pt x="48" y="213"/>
                  </a:lnTo>
                  <a:lnTo>
                    <a:pt x="52" y="213"/>
                  </a:lnTo>
                  <a:lnTo>
                    <a:pt x="60" y="213"/>
                  </a:lnTo>
                  <a:lnTo>
                    <a:pt x="67" y="211"/>
                  </a:lnTo>
                  <a:lnTo>
                    <a:pt x="70" y="210"/>
                  </a:lnTo>
                  <a:lnTo>
                    <a:pt x="73" y="208"/>
                  </a:lnTo>
                  <a:lnTo>
                    <a:pt x="76" y="207"/>
                  </a:lnTo>
                  <a:lnTo>
                    <a:pt x="78" y="205"/>
                  </a:lnTo>
                  <a:lnTo>
                    <a:pt x="81" y="203"/>
                  </a:lnTo>
                  <a:lnTo>
                    <a:pt x="83" y="201"/>
                  </a:lnTo>
                  <a:lnTo>
                    <a:pt x="85" y="202"/>
                  </a:lnTo>
                  <a:lnTo>
                    <a:pt x="86" y="203"/>
                  </a:lnTo>
                  <a:lnTo>
                    <a:pt x="88" y="204"/>
                  </a:lnTo>
                  <a:lnTo>
                    <a:pt x="89" y="205"/>
                  </a:lnTo>
                  <a:lnTo>
                    <a:pt x="91" y="205"/>
                  </a:lnTo>
                  <a:lnTo>
                    <a:pt x="93" y="206"/>
                  </a:lnTo>
                  <a:lnTo>
                    <a:pt x="96" y="206"/>
                  </a:lnTo>
                  <a:lnTo>
                    <a:pt x="99" y="207"/>
                  </a:lnTo>
                  <a:lnTo>
                    <a:pt x="102" y="207"/>
                  </a:lnTo>
                  <a:lnTo>
                    <a:pt x="108" y="207"/>
                  </a:lnTo>
                  <a:lnTo>
                    <a:pt x="110" y="207"/>
                  </a:lnTo>
                  <a:lnTo>
                    <a:pt x="112" y="207"/>
                  </a:lnTo>
                  <a:lnTo>
                    <a:pt x="115" y="206"/>
                  </a:lnTo>
                  <a:lnTo>
                    <a:pt x="117" y="206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5" y="202"/>
                  </a:lnTo>
                  <a:lnTo>
                    <a:pt x="129" y="199"/>
                  </a:lnTo>
                  <a:lnTo>
                    <a:pt x="133" y="196"/>
                  </a:lnTo>
                  <a:lnTo>
                    <a:pt x="136" y="193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3" y="185"/>
                  </a:lnTo>
                  <a:lnTo>
                    <a:pt x="144" y="182"/>
                  </a:lnTo>
                  <a:lnTo>
                    <a:pt x="145" y="178"/>
                  </a:lnTo>
                  <a:lnTo>
                    <a:pt x="145" y="175"/>
                  </a:lnTo>
                  <a:lnTo>
                    <a:pt x="145" y="172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3" y="155"/>
                  </a:lnTo>
                  <a:lnTo>
                    <a:pt x="141" y="145"/>
                  </a:lnTo>
                  <a:lnTo>
                    <a:pt x="133" y="122"/>
                  </a:lnTo>
                  <a:lnTo>
                    <a:pt x="132" y="120"/>
                  </a:lnTo>
                  <a:lnTo>
                    <a:pt x="132" y="117"/>
                  </a:lnTo>
                  <a:lnTo>
                    <a:pt x="130" y="111"/>
                  </a:lnTo>
                  <a:lnTo>
                    <a:pt x="127" y="104"/>
                  </a:lnTo>
                  <a:lnTo>
                    <a:pt x="125" y="97"/>
                  </a:lnTo>
                  <a:lnTo>
                    <a:pt x="133" y="97"/>
                  </a:lnTo>
                  <a:lnTo>
                    <a:pt x="142" y="94"/>
                  </a:lnTo>
                  <a:lnTo>
                    <a:pt x="151" y="91"/>
                  </a:lnTo>
                  <a:lnTo>
                    <a:pt x="160" y="88"/>
                  </a:lnTo>
                  <a:lnTo>
                    <a:pt x="168" y="85"/>
                  </a:lnTo>
                  <a:lnTo>
                    <a:pt x="171" y="83"/>
                  </a:lnTo>
                  <a:lnTo>
                    <a:pt x="175" y="81"/>
                  </a:lnTo>
                  <a:lnTo>
                    <a:pt x="178" y="79"/>
                  </a:lnTo>
                  <a:lnTo>
                    <a:pt x="181" y="76"/>
                  </a:lnTo>
                  <a:lnTo>
                    <a:pt x="183" y="73"/>
                  </a:lnTo>
                  <a:lnTo>
                    <a:pt x="185" y="69"/>
                  </a:lnTo>
                  <a:lnTo>
                    <a:pt x="186" y="65"/>
                  </a:lnTo>
                  <a:close/>
                  <a:moveTo>
                    <a:pt x="102" y="71"/>
                  </a:moveTo>
                  <a:lnTo>
                    <a:pt x="101" y="72"/>
                  </a:lnTo>
                  <a:lnTo>
                    <a:pt x="101" y="74"/>
                  </a:lnTo>
                  <a:lnTo>
                    <a:pt x="100" y="76"/>
                  </a:lnTo>
                  <a:lnTo>
                    <a:pt x="99" y="77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7" y="85"/>
                  </a:lnTo>
                  <a:lnTo>
                    <a:pt x="97" y="87"/>
                  </a:lnTo>
                  <a:lnTo>
                    <a:pt x="98" y="91"/>
                  </a:lnTo>
                  <a:lnTo>
                    <a:pt x="99" y="96"/>
                  </a:lnTo>
                  <a:lnTo>
                    <a:pt x="101" y="101"/>
                  </a:lnTo>
                  <a:lnTo>
                    <a:pt x="104" y="113"/>
                  </a:lnTo>
                  <a:lnTo>
                    <a:pt x="108" y="125"/>
                  </a:lnTo>
                  <a:lnTo>
                    <a:pt x="110" y="131"/>
                  </a:lnTo>
                  <a:lnTo>
                    <a:pt x="113" y="137"/>
                  </a:lnTo>
                  <a:lnTo>
                    <a:pt x="116" y="150"/>
                  </a:lnTo>
                  <a:lnTo>
                    <a:pt x="118" y="161"/>
                  </a:lnTo>
                  <a:lnTo>
                    <a:pt x="119" y="165"/>
                  </a:lnTo>
                  <a:lnTo>
                    <a:pt x="119" y="166"/>
                  </a:lnTo>
                  <a:lnTo>
                    <a:pt x="119" y="167"/>
                  </a:lnTo>
                  <a:lnTo>
                    <a:pt x="117" y="169"/>
                  </a:lnTo>
                  <a:lnTo>
                    <a:pt x="116" y="170"/>
                  </a:lnTo>
                  <a:lnTo>
                    <a:pt x="115" y="171"/>
                  </a:lnTo>
                  <a:lnTo>
                    <a:pt x="114" y="172"/>
                  </a:lnTo>
                  <a:lnTo>
                    <a:pt x="113" y="172"/>
                  </a:lnTo>
                  <a:lnTo>
                    <a:pt x="112" y="173"/>
                  </a:lnTo>
                  <a:lnTo>
                    <a:pt x="111" y="173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8" y="173"/>
                  </a:lnTo>
                  <a:lnTo>
                    <a:pt x="107" y="173"/>
                  </a:lnTo>
                  <a:lnTo>
                    <a:pt x="106" y="173"/>
                  </a:lnTo>
                  <a:lnTo>
                    <a:pt x="105" y="173"/>
                  </a:lnTo>
                  <a:lnTo>
                    <a:pt x="104" y="173"/>
                  </a:lnTo>
                  <a:lnTo>
                    <a:pt x="103" y="172"/>
                  </a:lnTo>
                  <a:lnTo>
                    <a:pt x="101" y="171"/>
                  </a:lnTo>
                  <a:lnTo>
                    <a:pt x="91" y="165"/>
                  </a:lnTo>
                  <a:lnTo>
                    <a:pt x="91" y="164"/>
                  </a:lnTo>
                  <a:lnTo>
                    <a:pt x="90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60"/>
                  </a:lnTo>
                  <a:lnTo>
                    <a:pt x="87" y="160"/>
                  </a:lnTo>
                  <a:lnTo>
                    <a:pt x="86" y="159"/>
                  </a:lnTo>
                  <a:lnTo>
                    <a:pt x="85" y="158"/>
                  </a:lnTo>
                  <a:lnTo>
                    <a:pt x="84" y="158"/>
                  </a:lnTo>
                  <a:lnTo>
                    <a:pt x="83" y="157"/>
                  </a:lnTo>
                  <a:lnTo>
                    <a:pt x="82" y="157"/>
                  </a:lnTo>
                  <a:lnTo>
                    <a:pt x="80" y="157"/>
                  </a:lnTo>
                  <a:lnTo>
                    <a:pt x="79" y="157"/>
                  </a:lnTo>
                  <a:lnTo>
                    <a:pt x="77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2" y="157"/>
                  </a:lnTo>
                  <a:lnTo>
                    <a:pt x="71" y="157"/>
                  </a:lnTo>
                  <a:lnTo>
                    <a:pt x="70" y="157"/>
                  </a:lnTo>
                  <a:lnTo>
                    <a:pt x="69" y="158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7" y="160"/>
                  </a:lnTo>
                  <a:lnTo>
                    <a:pt x="66" y="161"/>
                  </a:lnTo>
                  <a:lnTo>
                    <a:pt x="65" y="162"/>
                  </a:lnTo>
                  <a:lnTo>
                    <a:pt x="65" y="163"/>
                  </a:lnTo>
                  <a:lnTo>
                    <a:pt x="64" y="165"/>
                  </a:lnTo>
                  <a:lnTo>
                    <a:pt x="64" y="166"/>
                  </a:lnTo>
                  <a:lnTo>
                    <a:pt x="64" y="167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3" y="176"/>
                  </a:lnTo>
                  <a:lnTo>
                    <a:pt x="63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7" y="179"/>
                  </a:lnTo>
                  <a:lnTo>
                    <a:pt x="54" y="179"/>
                  </a:lnTo>
                  <a:lnTo>
                    <a:pt x="51" y="179"/>
                  </a:lnTo>
                  <a:lnTo>
                    <a:pt x="48" y="178"/>
                  </a:lnTo>
                  <a:lnTo>
                    <a:pt x="45" y="177"/>
                  </a:lnTo>
                  <a:lnTo>
                    <a:pt x="42" y="176"/>
                  </a:lnTo>
                  <a:lnTo>
                    <a:pt x="40" y="175"/>
                  </a:lnTo>
                  <a:lnTo>
                    <a:pt x="37" y="174"/>
                  </a:lnTo>
                  <a:lnTo>
                    <a:pt x="35" y="173"/>
                  </a:lnTo>
                  <a:lnTo>
                    <a:pt x="35" y="172"/>
                  </a:lnTo>
                  <a:lnTo>
                    <a:pt x="34" y="171"/>
                  </a:lnTo>
                  <a:lnTo>
                    <a:pt x="33" y="167"/>
                  </a:lnTo>
                  <a:lnTo>
                    <a:pt x="32" y="163"/>
                  </a:lnTo>
                  <a:lnTo>
                    <a:pt x="32" y="158"/>
                  </a:lnTo>
                  <a:lnTo>
                    <a:pt x="31" y="147"/>
                  </a:lnTo>
                  <a:lnTo>
                    <a:pt x="30" y="134"/>
                  </a:lnTo>
                  <a:lnTo>
                    <a:pt x="31" y="108"/>
                  </a:lnTo>
                  <a:lnTo>
                    <a:pt x="31" y="97"/>
                  </a:lnTo>
                  <a:lnTo>
                    <a:pt x="32" y="88"/>
                  </a:lnTo>
                  <a:lnTo>
                    <a:pt x="33" y="85"/>
                  </a:lnTo>
                  <a:lnTo>
                    <a:pt x="34" y="83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5" y="76"/>
                  </a:lnTo>
                  <a:lnTo>
                    <a:pt x="46" y="75"/>
                  </a:lnTo>
                  <a:lnTo>
                    <a:pt x="48" y="74"/>
                  </a:lnTo>
                  <a:lnTo>
                    <a:pt x="50" y="73"/>
                  </a:lnTo>
                  <a:lnTo>
                    <a:pt x="51" y="72"/>
                  </a:lnTo>
                  <a:lnTo>
                    <a:pt x="52" y="72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3" y="70"/>
                  </a:lnTo>
                  <a:lnTo>
                    <a:pt x="54" y="69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4" y="64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6" y="57"/>
                  </a:lnTo>
                  <a:lnTo>
                    <a:pt x="57" y="57"/>
                  </a:lnTo>
                  <a:lnTo>
                    <a:pt x="57" y="56"/>
                  </a:lnTo>
                  <a:lnTo>
                    <a:pt x="57" y="55"/>
                  </a:lnTo>
                  <a:lnTo>
                    <a:pt x="57" y="52"/>
                  </a:lnTo>
                  <a:lnTo>
                    <a:pt x="57" y="46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29"/>
                  </a:lnTo>
                  <a:lnTo>
                    <a:pt x="62" y="28"/>
                  </a:lnTo>
                  <a:lnTo>
                    <a:pt x="64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8" y="24"/>
                  </a:lnTo>
                  <a:lnTo>
                    <a:pt x="69" y="23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2"/>
                  </a:lnTo>
                  <a:lnTo>
                    <a:pt x="71" y="35"/>
                  </a:lnTo>
                  <a:lnTo>
                    <a:pt x="72" y="38"/>
                  </a:lnTo>
                  <a:lnTo>
                    <a:pt x="73" y="41"/>
                  </a:lnTo>
                  <a:lnTo>
                    <a:pt x="74" y="46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7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80" y="56"/>
                  </a:lnTo>
                  <a:lnTo>
                    <a:pt x="81" y="56"/>
                  </a:lnTo>
                  <a:lnTo>
                    <a:pt x="82" y="57"/>
                  </a:lnTo>
                  <a:lnTo>
                    <a:pt x="83" y="57"/>
                  </a:lnTo>
                  <a:lnTo>
                    <a:pt x="85" y="58"/>
                  </a:lnTo>
                  <a:lnTo>
                    <a:pt x="86" y="58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6"/>
                  </a:lnTo>
                  <a:lnTo>
                    <a:pt x="102" y="54"/>
                  </a:lnTo>
                  <a:lnTo>
                    <a:pt x="106" y="52"/>
                  </a:lnTo>
                  <a:lnTo>
                    <a:pt x="111" y="48"/>
                  </a:lnTo>
                  <a:lnTo>
                    <a:pt x="116" y="45"/>
                  </a:lnTo>
                  <a:lnTo>
                    <a:pt x="120" y="42"/>
                  </a:lnTo>
                  <a:lnTo>
                    <a:pt x="125" y="38"/>
                  </a:lnTo>
                  <a:lnTo>
                    <a:pt x="128" y="35"/>
                  </a:lnTo>
                  <a:lnTo>
                    <a:pt x="134" y="35"/>
                  </a:lnTo>
                  <a:lnTo>
                    <a:pt x="140" y="36"/>
                  </a:lnTo>
                  <a:lnTo>
                    <a:pt x="146" y="36"/>
                  </a:lnTo>
                  <a:lnTo>
                    <a:pt x="151" y="37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8" y="40"/>
                  </a:lnTo>
                  <a:lnTo>
                    <a:pt x="159" y="41"/>
                  </a:lnTo>
                  <a:lnTo>
                    <a:pt x="161" y="41"/>
                  </a:lnTo>
                  <a:lnTo>
                    <a:pt x="162" y="42"/>
                  </a:lnTo>
                  <a:lnTo>
                    <a:pt x="162" y="43"/>
                  </a:lnTo>
                  <a:lnTo>
                    <a:pt x="163" y="44"/>
                  </a:lnTo>
                  <a:lnTo>
                    <a:pt x="163" y="45"/>
                  </a:lnTo>
                  <a:lnTo>
                    <a:pt x="163" y="46"/>
                  </a:lnTo>
                  <a:lnTo>
                    <a:pt x="163" y="47"/>
                  </a:lnTo>
                  <a:lnTo>
                    <a:pt x="163" y="48"/>
                  </a:lnTo>
                  <a:lnTo>
                    <a:pt x="163" y="49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1" y="51"/>
                  </a:lnTo>
                  <a:lnTo>
                    <a:pt x="161" y="52"/>
                  </a:lnTo>
                  <a:lnTo>
                    <a:pt x="159" y="53"/>
                  </a:lnTo>
                  <a:lnTo>
                    <a:pt x="158" y="54"/>
                  </a:lnTo>
                  <a:lnTo>
                    <a:pt x="156" y="55"/>
                  </a:lnTo>
                  <a:lnTo>
                    <a:pt x="152" y="56"/>
                  </a:lnTo>
                  <a:lnTo>
                    <a:pt x="133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6791217" y="3392968"/>
              <a:ext cx="350640" cy="389880"/>
            </a:xfrm>
            <a:custGeom>
              <a:avLst/>
              <a:gdLst/>
              <a:ahLst/>
              <a:cxnLst/>
              <a:rect l="l" t="t" r="r" b="b"/>
              <a:pathLst>
                <a:path w="975" h="1084" extrusionOk="0">
                  <a:moveTo>
                    <a:pt x="916" y="791"/>
                  </a:moveTo>
                  <a:lnTo>
                    <a:pt x="917" y="790"/>
                  </a:lnTo>
                  <a:lnTo>
                    <a:pt x="917" y="789"/>
                  </a:lnTo>
                  <a:lnTo>
                    <a:pt x="918" y="788"/>
                  </a:lnTo>
                  <a:lnTo>
                    <a:pt x="919" y="787"/>
                  </a:lnTo>
                  <a:lnTo>
                    <a:pt x="919" y="786"/>
                  </a:lnTo>
                  <a:lnTo>
                    <a:pt x="920" y="785"/>
                  </a:lnTo>
                  <a:lnTo>
                    <a:pt x="920" y="784"/>
                  </a:lnTo>
                  <a:lnTo>
                    <a:pt x="921" y="784"/>
                  </a:lnTo>
                  <a:lnTo>
                    <a:pt x="921" y="783"/>
                  </a:lnTo>
                  <a:lnTo>
                    <a:pt x="922" y="782"/>
                  </a:lnTo>
                  <a:lnTo>
                    <a:pt x="972" y="678"/>
                  </a:lnTo>
                  <a:lnTo>
                    <a:pt x="973" y="677"/>
                  </a:lnTo>
                  <a:lnTo>
                    <a:pt x="973" y="676"/>
                  </a:lnTo>
                  <a:lnTo>
                    <a:pt x="974" y="676"/>
                  </a:lnTo>
                  <a:lnTo>
                    <a:pt x="974" y="675"/>
                  </a:lnTo>
                  <a:lnTo>
                    <a:pt x="974" y="674"/>
                  </a:lnTo>
                  <a:lnTo>
                    <a:pt x="974" y="672"/>
                  </a:lnTo>
                  <a:lnTo>
                    <a:pt x="975" y="671"/>
                  </a:lnTo>
                  <a:lnTo>
                    <a:pt x="975" y="667"/>
                  </a:lnTo>
                  <a:lnTo>
                    <a:pt x="974" y="656"/>
                  </a:lnTo>
                  <a:lnTo>
                    <a:pt x="974" y="645"/>
                  </a:lnTo>
                  <a:lnTo>
                    <a:pt x="972" y="631"/>
                  </a:lnTo>
                  <a:lnTo>
                    <a:pt x="970" y="616"/>
                  </a:lnTo>
                  <a:lnTo>
                    <a:pt x="967" y="600"/>
                  </a:lnTo>
                  <a:lnTo>
                    <a:pt x="964" y="593"/>
                  </a:lnTo>
                  <a:lnTo>
                    <a:pt x="962" y="585"/>
                  </a:lnTo>
                  <a:lnTo>
                    <a:pt x="959" y="578"/>
                  </a:lnTo>
                  <a:lnTo>
                    <a:pt x="956" y="571"/>
                  </a:lnTo>
                  <a:lnTo>
                    <a:pt x="951" y="565"/>
                  </a:lnTo>
                  <a:lnTo>
                    <a:pt x="946" y="560"/>
                  </a:lnTo>
                  <a:lnTo>
                    <a:pt x="942" y="555"/>
                  </a:lnTo>
                  <a:lnTo>
                    <a:pt x="937" y="551"/>
                  </a:lnTo>
                  <a:lnTo>
                    <a:pt x="932" y="548"/>
                  </a:lnTo>
                  <a:lnTo>
                    <a:pt x="927" y="545"/>
                  </a:lnTo>
                  <a:lnTo>
                    <a:pt x="923" y="543"/>
                  </a:lnTo>
                  <a:lnTo>
                    <a:pt x="919" y="540"/>
                  </a:lnTo>
                  <a:lnTo>
                    <a:pt x="909" y="534"/>
                  </a:lnTo>
                  <a:lnTo>
                    <a:pt x="904" y="531"/>
                  </a:lnTo>
                  <a:lnTo>
                    <a:pt x="900" y="528"/>
                  </a:lnTo>
                  <a:lnTo>
                    <a:pt x="898" y="526"/>
                  </a:lnTo>
                  <a:lnTo>
                    <a:pt x="896" y="524"/>
                  </a:lnTo>
                  <a:lnTo>
                    <a:pt x="894" y="522"/>
                  </a:lnTo>
                  <a:lnTo>
                    <a:pt x="893" y="520"/>
                  </a:lnTo>
                  <a:lnTo>
                    <a:pt x="891" y="518"/>
                  </a:lnTo>
                  <a:lnTo>
                    <a:pt x="890" y="515"/>
                  </a:lnTo>
                  <a:lnTo>
                    <a:pt x="889" y="513"/>
                  </a:lnTo>
                  <a:lnTo>
                    <a:pt x="888" y="509"/>
                  </a:lnTo>
                  <a:lnTo>
                    <a:pt x="887" y="506"/>
                  </a:lnTo>
                  <a:lnTo>
                    <a:pt x="886" y="503"/>
                  </a:lnTo>
                  <a:lnTo>
                    <a:pt x="885" y="496"/>
                  </a:lnTo>
                  <a:lnTo>
                    <a:pt x="884" y="489"/>
                  </a:lnTo>
                  <a:lnTo>
                    <a:pt x="884" y="482"/>
                  </a:lnTo>
                  <a:lnTo>
                    <a:pt x="885" y="474"/>
                  </a:lnTo>
                  <a:lnTo>
                    <a:pt x="886" y="466"/>
                  </a:lnTo>
                  <a:lnTo>
                    <a:pt x="888" y="449"/>
                  </a:lnTo>
                  <a:lnTo>
                    <a:pt x="890" y="433"/>
                  </a:lnTo>
                  <a:lnTo>
                    <a:pt x="890" y="425"/>
                  </a:lnTo>
                  <a:lnTo>
                    <a:pt x="891" y="418"/>
                  </a:lnTo>
                  <a:lnTo>
                    <a:pt x="891" y="410"/>
                  </a:lnTo>
                  <a:lnTo>
                    <a:pt x="890" y="402"/>
                  </a:lnTo>
                  <a:lnTo>
                    <a:pt x="889" y="395"/>
                  </a:lnTo>
                  <a:lnTo>
                    <a:pt x="888" y="387"/>
                  </a:lnTo>
                  <a:lnTo>
                    <a:pt x="882" y="375"/>
                  </a:lnTo>
                  <a:lnTo>
                    <a:pt x="876" y="361"/>
                  </a:lnTo>
                  <a:lnTo>
                    <a:pt x="861" y="332"/>
                  </a:lnTo>
                  <a:lnTo>
                    <a:pt x="848" y="310"/>
                  </a:lnTo>
                  <a:lnTo>
                    <a:pt x="843" y="300"/>
                  </a:lnTo>
                  <a:lnTo>
                    <a:pt x="842" y="300"/>
                  </a:lnTo>
                  <a:lnTo>
                    <a:pt x="842" y="299"/>
                  </a:lnTo>
                  <a:lnTo>
                    <a:pt x="841" y="297"/>
                  </a:lnTo>
                  <a:lnTo>
                    <a:pt x="840" y="296"/>
                  </a:lnTo>
                  <a:lnTo>
                    <a:pt x="838" y="293"/>
                  </a:lnTo>
                  <a:lnTo>
                    <a:pt x="834" y="289"/>
                  </a:lnTo>
                  <a:lnTo>
                    <a:pt x="830" y="285"/>
                  </a:lnTo>
                  <a:lnTo>
                    <a:pt x="827" y="283"/>
                  </a:lnTo>
                  <a:lnTo>
                    <a:pt x="824" y="281"/>
                  </a:lnTo>
                  <a:lnTo>
                    <a:pt x="822" y="279"/>
                  </a:lnTo>
                  <a:lnTo>
                    <a:pt x="818" y="277"/>
                  </a:lnTo>
                  <a:lnTo>
                    <a:pt x="815" y="276"/>
                  </a:lnTo>
                  <a:lnTo>
                    <a:pt x="812" y="274"/>
                  </a:lnTo>
                  <a:lnTo>
                    <a:pt x="812" y="273"/>
                  </a:lnTo>
                  <a:lnTo>
                    <a:pt x="813" y="272"/>
                  </a:lnTo>
                  <a:lnTo>
                    <a:pt x="813" y="271"/>
                  </a:lnTo>
                  <a:lnTo>
                    <a:pt x="813" y="270"/>
                  </a:lnTo>
                  <a:lnTo>
                    <a:pt x="814" y="270"/>
                  </a:lnTo>
                  <a:lnTo>
                    <a:pt x="814" y="269"/>
                  </a:lnTo>
                  <a:lnTo>
                    <a:pt x="815" y="267"/>
                  </a:lnTo>
                  <a:lnTo>
                    <a:pt x="817" y="263"/>
                  </a:lnTo>
                  <a:lnTo>
                    <a:pt x="820" y="259"/>
                  </a:lnTo>
                  <a:lnTo>
                    <a:pt x="824" y="255"/>
                  </a:lnTo>
                  <a:lnTo>
                    <a:pt x="828" y="251"/>
                  </a:lnTo>
                  <a:lnTo>
                    <a:pt x="830" y="249"/>
                  </a:lnTo>
                  <a:lnTo>
                    <a:pt x="833" y="247"/>
                  </a:lnTo>
                  <a:lnTo>
                    <a:pt x="835" y="245"/>
                  </a:lnTo>
                  <a:lnTo>
                    <a:pt x="837" y="244"/>
                  </a:lnTo>
                  <a:lnTo>
                    <a:pt x="840" y="243"/>
                  </a:lnTo>
                  <a:lnTo>
                    <a:pt x="843" y="241"/>
                  </a:lnTo>
                  <a:lnTo>
                    <a:pt x="844" y="241"/>
                  </a:lnTo>
                  <a:lnTo>
                    <a:pt x="845" y="241"/>
                  </a:lnTo>
                  <a:lnTo>
                    <a:pt x="846" y="240"/>
                  </a:lnTo>
                  <a:lnTo>
                    <a:pt x="847" y="239"/>
                  </a:lnTo>
                  <a:lnTo>
                    <a:pt x="848" y="239"/>
                  </a:lnTo>
                  <a:lnTo>
                    <a:pt x="849" y="239"/>
                  </a:lnTo>
                  <a:lnTo>
                    <a:pt x="850" y="239"/>
                  </a:lnTo>
                  <a:lnTo>
                    <a:pt x="851" y="238"/>
                  </a:lnTo>
                  <a:lnTo>
                    <a:pt x="851" y="239"/>
                  </a:lnTo>
                  <a:lnTo>
                    <a:pt x="851" y="240"/>
                  </a:lnTo>
                  <a:lnTo>
                    <a:pt x="850" y="241"/>
                  </a:lnTo>
                  <a:lnTo>
                    <a:pt x="850" y="242"/>
                  </a:lnTo>
                  <a:lnTo>
                    <a:pt x="849" y="242"/>
                  </a:lnTo>
                  <a:lnTo>
                    <a:pt x="849" y="243"/>
                  </a:lnTo>
                  <a:lnTo>
                    <a:pt x="848" y="243"/>
                  </a:lnTo>
                  <a:lnTo>
                    <a:pt x="844" y="258"/>
                  </a:lnTo>
                  <a:lnTo>
                    <a:pt x="842" y="267"/>
                  </a:lnTo>
                  <a:lnTo>
                    <a:pt x="841" y="276"/>
                  </a:lnTo>
                  <a:lnTo>
                    <a:pt x="841" y="280"/>
                  </a:lnTo>
                  <a:lnTo>
                    <a:pt x="841" y="285"/>
                  </a:lnTo>
                  <a:lnTo>
                    <a:pt x="841" y="289"/>
                  </a:lnTo>
                  <a:lnTo>
                    <a:pt x="842" y="294"/>
                  </a:lnTo>
                  <a:lnTo>
                    <a:pt x="844" y="298"/>
                  </a:lnTo>
                  <a:lnTo>
                    <a:pt x="845" y="303"/>
                  </a:lnTo>
                  <a:lnTo>
                    <a:pt x="848" y="307"/>
                  </a:lnTo>
                  <a:lnTo>
                    <a:pt x="851" y="311"/>
                  </a:lnTo>
                  <a:lnTo>
                    <a:pt x="853" y="314"/>
                  </a:lnTo>
                  <a:lnTo>
                    <a:pt x="855" y="316"/>
                  </a:lnTo>
                  <a:lnTo>
                    <a:pt x="857" y="319"/>
                  </a:lnTo>
                  <a:lnTo>
                    <a:pt x="860" y="320"/>
                  </a:lnTo>
                  <a:lnTo>
                    <a:pt x="863" y="322"/>
                  </a:lnTo>
                  <a:lnTo>
                    <a:pt x="865" y="324"/>
                  </a:lnTo>
                  <a:lnTo>
                    <a:pt x="868" y="325"/>
                  </a:lnTo>
                  <a:lnTo>
                    <a:pt x="872" y="327"/>
                  </a:lnTo>
                  <a:lnTo>
                    <a:pt x="875" y="328"/>
                  </a:lnTo>
                  <a:lnTo>
                    <a:pt x="878" y="329"/>
                  </a:lnTo>
                  <a:lnTo>
                    <a:pt x="885" y="330"/>
                  </a:lnTo>
                  <a:lnTo>
                    <a:pt x="893" y="331"/>
                  </a:lnTo>
                  <a:lnTo>
                    <a:pt x="902" y="331"/>
                  </a:lnTo>
                  <a:lnTo>
                    <a:pt x="910" y="331"/>
                  </a:lnTo>
                  <a:lnTo>
                    <a:pt x="918" y="330"/>
                  </a:lnTo>
                  <a:lnTo>
                    <a:pt x="926" y="329"/>
                  </a:lnTo>
                  <a:lnTo>
                    <a:pt x="933" y="327"/>
                  </a:lnTo>
                  <a:lnTo>
                    <a:pt x="940" y="325"/>
                  </a:lnTo>
                  <a:lnTo>
                    <a:pt x="945" y="323"/>
                  </a:lnTo>
                  <a:lnTo>
                    <a:pt x="953" y="320"/>
                  </a:lnTo>
                  <a:lnTo>
                    <a:pt x="954" y="320"/>
                  </a:lnTo>
                  <a:lnTo>
                    <a:pt x="955" y="319"/>
                  </a:lnTo>
                  <a:lnTo>
                    <a:pt x="957" y="318"/>
                  </a:lnTo>
                  <a:lnTo>
                    <a:pt x="958" y="317"/>
                  </a:lnTo>
                  <a:lnTo>
                    <a:pt x="959" y="316"/>
                  </a:lnTo>
                  <a:lnTo>
                    <a:pt x="961" y="315"/>
                  </a:lnTo>
                  <a:lnTo>
                    <a:pt x="962" y="313"/>
                  </a:lnTo>
                  <a:lnTo>
                    <a:pt x="963" y="312"/>
                  </a:lnTo>
                  <a:lnTo>
                    <a:pt x="964" y="310"/>
                  </a:lnTo>
                  <a:lnTo>
                    <a:pt x="965" y="309"/>
                  </a:lnTo>
                  <a:lnTo>
                    <a:pt x="967" y="305"/>
                  </a:lnTo>
                  <a:lnTo>
                    <a:pt x="968" y="301"/>
                  </a:lnTo>
                  <a:lnTo>
                    <a:pt x="970" y="297"/>
                  </a:lnTo>
                  <a:lnTo>
                    <a:pt x="970" y="266"/>
                  </a:lnTo>
                  <a:lnTo>
                    <a:pt x="969" y="263"/>
                  </a:lnTo>
                  <a:lnTo>
                    <a:pt x="969" y="262"/>
                  </a:lnTo>
                  <a:lnTo>
                    <a:pt x="969" y="260"/>
                  </a:lnTo>
                  <a:lnTo>
                    <a:pt x="969" y="259"/>
                  </a:lnTo>
                  <a:lnTo>
                    <a:pt x="968" y="257"/>
                  </a:lnTo>
                  <a:lnTo>
                    <a:pt x="968" y="256"/>
                  </a:lnTo>
                  <a:lnTo>
                    <a:pt x="967" y="254"/>
                  </a:lnTo>
                  <a:lnTo>
                    <a:pt x="966" y="253"/>
                  </a:lnTo>
                  <a:lnTo>
                    <a:pt x="965" y="251"/>
                  </a:lnTo>
                  <a:lnTo>
                    <a:pt x="964" y="250"/>
                  </a:lnTo>
                  <a:lnTo>
                    <a:pt x="963" y="248"/>
                  </a:lnTo>
                  <a:lnTo>
                    <a:pt x="962" y="247"/>
                  </a:lnTo>
                  <a:lnTo>
                    <a:pt x="961" y="246"/>
                  </a:lnTo>
                  <a:lnTo>
                    <a:pt x="959" y="245"/>
                  </a:lnTo>
                  <a:lnTo>
                    <a:pt x="958" y="243"/>
                  </a:lnTo>
                  <a:lnTo>
                    <a:pt x="956" y="243"/>
                  </a:lnTo>
                  <a:lnTo>
                    <a:pt x="955" y="242"/>
                  </a:lnTo>
                  <a:lnTo>
                    <a:pt x="953" y="241"/>
                  </a:lnTo>
                  <a:lnTo>
                    <a:pt x="951" y="241"/>
                  </a:lnTo>
                  <a:lnTo>
                    <a:pt x="950" y="240"/>
                  </a:lnTo>
                  <a:lnTo>
                    <a:pt x="948" y="240"/>
                  </a:lnTo>
                  <a:lnTo>
                    <a:pt x="947" y="240"/>
                  </a:lnTo>
                  <a:lnTo>
                    <a:pt x="945" y="239"/>
                  </a:lnTo>
                  <a:lnTo>
                    <a:pt x="944" y="239"/>
                  </a:lnTo>
                  <a:lnTo>
                    <a:pt x="943" y="239"/>
                  </a:lnTo>
                  <a:lnTo>
                    <a:pt x="941" y="240"/>
                  </a:lnTo>
                  <a:lnTo>
                    <a:pt x="940" y="240"/>
                  </a:lnTo>
                  <a:lnTo>
                    <a:pt x="939" y="240"/>
                  </a:lnTo>
                  <a:lnTo>
                    <a:pt x="938" y="240"/>
                  </a:lnTo>
                  <a:lnTo>
                    <a:pt x="937" y="241"/>
                  </a:lnTo>
                  <a:lnTo>
                    <a:pt x="936" y="241"/>
                  </a:lnTo>
                  <a:lnTo>
                    <a:pt x="939" y="232"/>
                  </a:lnTo>
                  <a:lnTo>
                    <a:pt x="942" y="222"/>
                  </a:lnTo>
                  <a:lnTo>
                    <a:pt x="943" y="217"/>
                  </a:lnTo>
                  <a:lnTo>
                    <a:pt x="944" y="212"/>
                  </a:lnTo>
                  <a:lnTo>
                    <a:pt x="944" y="206"/>
                  </a:lnTo>
                  <a:lnTo>
                    <a:pt x="945" y="200"/>
                  </a:lnTo>
                  <a:lnTo>
                    <a:pt x="945" y="194"/>
                  </a:lnTo>
                  <a:lnTo>
                    <a:pt x="944" y="188"/>
                  </a:lnTo>
                  <a:lnTo>
                    <a:pt x="942" y="182"/>
                  </a:lnTo>
                  <a:lnTo>
                    <a:pt x="941" y="176"/>
                  </a:lnTo>
                  <a:lnTo>
                    <a:pt x="938" y="170"/>
                  </a:lnTo>
                  <a:lnTo>
                    <a:pt x="934" y="163"/>
                  </a:lnTo>
                  <a:lnTo>
                    <a:pt x="930" y="157"/>
                  </a:lnTo>
                  <a:lnTo>
                    <a:pt x="925" y="150"/>
                  </a:lnTo>
                  <a:lnTo>
                    <a:pt x="916" y="142"/>
                  </a:lnTo>
                  <a:lnTo>
                    <a:pt x="905" y="134"/>
                  </a:lnTo>
                  <a:lnTo>
                    <a:pt x="880" y="117"/>
                  </a:lnTo>
                  <a:lnTo>
                    <a:pt x="852" y="102"/>
                  </a:lnTo>
                  <a:lnTo>
                    <a:pt x="822" y="88"/>
                  </a:lnTo>
                  <a:lnTo>
                    <a:pt x="769" y="66"/>
                  </a:lnTo>
                  <a:lnTo>
                    <a:pt x="750" y="58"/>
                  </a:lnTo>
                  <a:lnTo>
                    <a:pt x="738" y="54"/>
                  </a:lnTo>
                  <a:lnTo>
                    <a:pt x="731" y="53"/>
                  </a:lnTo>
                  <a:lnTo>
                    <a:pt x="724" y="52"/>
                  </a:lnTo>
                  <a:lnTo>
                    <a:pt x="718" y="52"/>
                  </a:lnTo>
                  <a:lnTo>
                    <a:pt x="712" y="53"/>
                  </a:lnTo>
                  <a:lnTo>
                    <a:pt x="706" y="54"/>
                  </a:lnTo>
                  <a:lnTo>
                    <a:pt x="701" y="56"/>
                  </a:lnTo>
                  <a:lnTo>
                    <a:pt x="696" y="58"/>
                  </a:lnTo>
                  <a:lnTo>
                    <a:pt x="691" y="60"/>
                  </a:lnTo>
                  <a:lnTo>
                    <a:pt x="686" y="63"/>
                  </a:lnTo>
                  <a:lnTo>
                    <a:pt x="682" y="66"/>
                  </a:lnTo>
                  <a:lnTo>
                    <a:pt x="678" y="69"/>
                  </a:lnTo>
                  <a:lnTo>
                    <a:pt x="674" y="72"/>
                  </a:lnTo>
                  <a:lnTo>
                    <a:pt x="671" y="75"/>
                  </a:lnTo>
                  <a:lnTo>
                    <a:pt x="669" y="78"/>
                  </a:lnTo>
                  <a:lnTo>
                    <a:pt x="666" y="81"/>
                  </a:lnTo>
                  <a:lnTo>
                    <a:pt x="665" y="83"/>
                  </a:lnTo>
                  <a:lnTo>
                    <a:pt x="664" y="83"/>
                  </a:lnTo>
                  <a:lnTo>
                    <a:pt x="663" y="84"/>
                  </a:lnTo>
                  <a:lnTo>
                    <a:pt x="662" y="84"/>
                  </a:lnTo>
                  <a:lnTo>
                    <a:pt x="660" y="84"/>
                  </a:lnTo>
                  <a:lnTo>
                    <a:pt x="658" y="85"/>
                  </a:lnTo>
                  <a:lnTo>
                    <a:pt x="657" y="85"/>
                  </a:lnTo>
                  <a:lnTo>
                    <a:pt x="655" y="85"/>
                  </a:lnTo>
                  <a:lnTo>
                    <a:pt x="654" y="85"/>
                  </a:lnTo>
                  <a:lnTo>
                    <a:pt x="655" y="84"/>
                  </a:lnTo>
                  <a:lnTo>
                    <a:pt x="655" y="83"/>
                  </a:lnTo>
                  <a:lnTo>
                    <a:pt x="655" y="82"/>
                  </a:lnTo>
                  <a:lnTo>
                    <a:pt x="656" y="82"/>
                  </a:lnTo>
                  <a:lnTo>
                    <a:pt x="656" y="81"/>
                  </a:lnTo>
                  <a:lnTo>
                    <a:pt x="656" y="80"/>
                  </a:lnTo>
                  <a:lnTo>
                    <a:pt x="658" y="77"/>
                  </a:lnTo>
                  <a:lnTo>
                    <a:pt x="660" y="73"/>
                  </a:lnTo>
                  <a:lnTo>
                    <a:pt x="662" y="68"/>
                  </a:lnTo>
                  <a:lnTo>
                    <a:pt x="663" y="66"/>
                  </a:lnTo>
                  <a:lnTo>
                    <a:pt x="664" y="63"/>
                  </a:lnTo>
                  <a:lnTo>
                    <a:pt x="665" y="61"/>
                  </a:lnTo>
                  <a:lnTo>
                    <a:pt x="665" y="58"/>
                  </a:lnTo>
                  <a:lnTo>
                    <a:pt x="665" y="55"/>
                  </a:lnTo>
                  <a:lnTo>
                    <a:pt x="665" y="53"/>
                  </a:lnTo>
                  <a:lnTo>
                    <a:pt x="665" y="50"/>
                  </a:lnTo>
                  <a:lnTo>
                    <a:pt x="664" y="47"/>
                  </a:lnTo>
                  <a:lnTo>
                    <a:pt x="663" y="44"/>
                  </a:lnTo>
                  <a:lnTo>
                    <a:pt x="662" y="40"/>
                  </a:lnTo>
                  <a:lnTo>
                    <a:pt x="660" y="38"/>
                  </a:lnTo>
                  <a:lnTo>
                    <a:pt x="658" y="34"/>
                  </a:lnTo>
                  <a:lnTo>
                    <a:pt x="652" y="27"/>
                  </a:lnTo>
                  <a:lnTo>
                    <a:pt x="644" y="20"/>
                  </a:lnTo>
                  <a:lnTo>
                    <a:pt x="640" y="16"/>
                  </a:lnTo>
                  <a:lnTo>
                    <a:pt x="635" y="12"/>
                  </a:lnTo>
                  <a:lnTo>
                    <a:pt x="630" y="9"/>
                  </a:lnTo>
                  <a:lnTo>
                    <a:pt x="625" y="6"/>
                  </a:lnTo>
                  <a:lnTo>
                    <a:pt x="620" y="4"/>
                  </a:lnTo>
                  <a:lnTo>
                    <a:pt x="614" y="2"/>
                  </a:lnTo>
                  <a:lnTo>
                    <a:pt x="609" y="1"/>
                  </a:lnTo>
                  <a:lnTo>
                    <a:pt x="603" y="0"/>
                  </a:lnTo>
                  <a:lnTo>
                    <a:pt x="597" y="0"/>
                  </a:lnTo>
                  <a:lnTo>
                    <a:pt x="592" y="1"/>
                  </a:lnTo>
                  <a:lnTo>
                    <a:pt x="587" y="3"/>
                  </a:lnTo>
                  <a:lnTo>
                    <a:pt x="582" y="5"/>
                  </a:lnTo>
                  <a:lnTo>
                    <a:pt x="570" y="10"/>
                  </a:lnTo>
                  <a:lnTo>
                    <a:pt x="556" y="18"/>
                  </a:lnTo>
                  <a:lnTo>
                    <a:pt x="549" y="22"/>
                  </a:lnTo>
                  <a:lnTo>
                    <a:pt x="542" y="27"/>
                  </a:lnTo>
                  <a:lnTo>
                    <a:pt x="535" y="33"/>
                  </a:lnTo>
                  <a:lnTo>
                    <a:pt x="529" y="39"/>
                  </a:lnTo>
                  <a:lnTo>
                    <a:pt x="523" y="46"/>
                  </a:lnTo>
                  <a:lnTo>
                    <a:pt x="518" y="53"/>
                  </a:lnTo>
                  <a:lnTo>
                    <a:pt x="514" y="60"/>
                  </a:lnTo>
                  <a:lnTo>
                    <a:pt x="511" y="68"/>
                  </a:lnTo>
                  <a:lnTo>
                    <a:pt x="510" y="72"/>
                  </a:lnTo>
                  <a:lnTo>
                    <a:pt x="510" y="77"/>
                  </a:lnTo>
                  <a:lnTo>
                    <a:pt x="510" y="81"/>
                  </a:lnTo>
                  <a:lnTo>
                    <a:pt x="510" y="85"/>
                  </a:lnTo>
                  <a:lnTo>
                    <a:pt x="510" y="90"/>
                  </a:lnTo>
                  <a:lnTo>
                    <a:pt x="510" y="95"/>
                  </a:lnTo>
                  <a:lnTo>
                    <a:pt x="512" y="100"/>
                  </a:lnTo>
                  <a:lnTo>
                    <a:pt x="513" y="105"/>
                  </a:lnTo>
                  <a:lnTo>
                    <a:pt x="515" y="110"/>
                  </a:lnTo>
                  <a:lnTo>
                    <a:pt x="517" y="115"/>
                  </a:lnTo>
                  <a:lnTo>
                    <a:pt x="520" y="120"/>
                  </a:lnTo>
                  <a:lnTo>
                    <a:pt x="523" y="124"/>
                  </a:lnTo>
                  <a:lnTo>
                    <a:pt x="526" y="129"/>
                  </a:lnTo>
                  <a:lnTo>
                    <a:pt x="530" y="133"/>
                  </a:lnTo>
                  <a:lnTo>
                    <a:pt x="534" y="136"/>
                  </a:lnTo>
                  <a:lnTo>
                    <a:pt x="539" y="139"/>
                  </a:lnTo>
                  <a:lnTo>
                    <a:pt x="543" y="142"/>
                  </a:lnTo>
                  <a:lnTo>
                    <a:pt x="549" y="144"/>
                  </a:lnTo>
                  <a:lnTo>
                    <a:pt x="554" y="146"/>
                  </a:lnTo>
                  <a:lnTo>
                    <a:pt x="560" y="147"/>
                  </a:lnTo>
                  <a:lnTo>
                    <a:pt x="561" y="148"/>
                  </a:lnTo>
                  <a:lnTo>
                    <a:pt x="563" y="148"/>
                  </a:lnTo>
                  <a:lnTo>
                    <a:pt x="565" y="149"/>
                  </a:lnTo>
                  <a:lnTo>
                    <a:pt x="567" y="149"/>
                  </a:lnTo>
                  <a:lnTo>
                    <a:pt x="571" y="149"/>
                  </a:lnTo>
                  <a:lnTo>
                    <a:pt x="574" y="148"/>
                  </a:lnTo>
                  <a:lnTo>
                    <a:pt x="583" y="147"/>
                  </a:lnTo>
                  <a:lnTo>
                    <a:pt x="592" y="145"/>
                  </a:lnTo>
                  <a:lnTo>
                    <a:pt x="593" y="145"/>
                  </a:lnTo>
                  <a:lnTo>
                    <a:pt x="595" y="145"/>
                  </a:lnTo>
                  <a:lnTo>
                    <a:pt x="596" y="144"/>
                  </a:lnTo>
                  <a:lnTo>
                    <a:pt x="597" y="144"/>
                  </a:lnTo>
                  <a:lnTo>
                    <a:pt x="599" y="144"/>
                  </a:lnTo>
                  <a:lnTo>
                    <a:pt x="600" y="144"/>
                  </a:lnTo>
                  <a:lnTo>
                    <a:pt x="601" y="144"/>
                  </a:lnTo>
                  <a:lnTo>
                    <a:pt x="603" y="145"/>
                  </a:lnTo>
                  <a:lnTo>
                    <a:pt x="605" y="145"/>
                  </a:lnTo>
                  <a:lnTo>
                    <a:pt x="608" y="146"/>
                  </a:lnTo>
                  <a:lnTo>
                    <a:pt x="614" y="147"/>
                  </a:lnTo>
                  <a:lnTo>
                    <a:pt x="648" y="173"/>
                  </a:lnTo>
                  <a:lnTo>
                    <a:pt x="651" y="176"/>
                  </a:lnTo>
                  <a:lnTo>
                    <a:pt x="656" y="179"/>
                  </a:lnTo>
                  <a:lnTo>
                    <a:pt x="658" y="180"/>
                  </a:lnTo>
                  <a:lnTo>
                    <a:pt x="660" y="181"/>
                  </a:lnTo>
                  <a:lnTo>
                    <a:pt x="663" y="183"/>
                  </a:lnTo>
                  <a:lnTo>
                    <a:pt x="665" y="183"/>
                  </a:lnTo>
                  <a:lnTo>
                    <a:pt x="666" y="184"/>
                  </a:lnTo>
                  <a:lnTo>
                    <a:pt x="667" y="184"/>
                  </a:lnTo>
                  <a:lnTo>
                    <a:pt x="668" y="184"/>
                  </a:lnTo>
                  <a:lnTo>
                    <a:pt x="669" y="184"/>
                  </a:lnTo>
                  <a:lnTo>
                    <a:pt x="671" y="184"/>
                  </a:lnTo>
                  <a:lnTo>
                    <a:pt x="670" y="185"/>
                  </a:lnTo>
                  <a:lnTo>
                    <a:pt x="669" y="185"/>
                  </a:lnTo>
                  <a:lnTo>
                    <a:pt x="668" y="186"/>
                  </a:lnTo>
                  <a:lnTo>
                    <a:pt x="666" y="188"/>
                  </a:lnTo>
                  <a:lnTo>
                    <a:pt x="665" y="189"/>
                  </a:lnTo>
                  <a:lnTo>
                    <a:pt x="664" y="189"/>
                  </a:lnTo>
                  <a:lnTo>
                    <a:pt x="664" y="190"/>
                  </a:lnTo>
                  <a:lnTo>
                    <a:pt x="663" y="191"/>
                  </a:lnTo>
                  <a:lnTo>
                    <a:pt x="662" y="192"/>
                  </a:lnTo>
                  <a:lnTo>
                    <a:pt x="662" y="193"/>
                  </a:lnTo>
                  <a:lnTo>
                    <a:pt x="661" y="194"/>
                  </a:lnTo>
                  <a:lnTo>
                    <a:pt x="660" y="195"/>
                  </a:lnTo>
                  <a:lnTo>
                    <a:pt x="659" y="197"/>
                  </a:lnTo>
                  <a:lnTo>
                    <a:pt x="657" y="199"/>
                  </a:lnTo>
                  <a:lnTo>
                    <a:pt x="654" y="205"/>
                  </a:lnTo>
                  <a:lnTo>
                    <a:pt x="651" y="211"/>
                  </a:lnTo>
                  <a:lnTo>
                    <a:pt x="650" y="215"/>
                  </a:lnTo>
                  <a:lnTo>
                    <a:pt x="649" y="219"/>
                  </a:lnTo>
                  <a:lnTo>
                    <a:pt x="648" y="224"/>
                  </a:lnTo>
                  <a:lnTo>
                    <a:pt x="647" y="228"/>
                  </a:lnTo>
                  <a:lnTo>
                    <a:pt x="646" y="232"/>
                  </a:lnTo>
                  <a:lnTo>
                    <a:pt x="646" y="237"/>
                  </a:lnTo>
                  <a:lnTo>
                    <a:pt x="647" y="242"/>
                  </a:lnTo>
                  <a:lnTo>
                    <a:pt x="648" y="246"/>
                  </a:lnTo>
                  <a:lnTo>
                    <a:pt x="649" y="251"/>
                  </a:lnTo>
                  <a:lnTo>
                    <a:pt x="650" y="255"/>
                  </a:lnTo>
                  <a:lnTo>
                    <a:pt x="651" y="258"/>
                  </a:lnTo>
                  <a:lnTo>
                    <a:pt x="653" y="262"/>
                  </a:lnTo>
                  <a:lnTo>
                    <a:pt x="654" y="263"/>
                  </a:lnTo>
                  <a:lnTo>
                    <a:pt x="654" y="265"/>
                  </a:lnTo>
                  <a:lnTo>
                    <a:pt x="655" y="266"/>
                  </a:lnTo>
                  <a:lnTo>
                    <a:pt x="656" y="268"/>
                  </a:lnTo>
                  <a:lnTo>
                    <a:pt x="658" y="269"/>
                  </a:lnTo>
                  <a:lnTo>
                    <a:pt x="659" y="270"/>
                  </a:lnTo>
                  <a:lnTo>
                    <a:pt x="660" y="271"/>
                  </a:lnTo>
                  <a:lnTo>
                    <a:pt x="662" y="272"/>
                  </a:lnTo>
                  <a:lnTo>
                    <a:pt x="659" y="272"/>
                  </a:lnTo>
                  <a:lnTo>
                    <a:pt x="657" y="272"/>
                  </a:lnTo>
                  <a:lnTo>
                    <a:pt x="654" y="271"/>
                  </a:lnTo>
                  <a:lnTo>
                    <a:pt x="645" y="268"/>
                  </a:lnTo>
                  <a:lnTo>
                    <a:pt x="632" y="265"/>
                  </a:lnTo>
                  <a:lnTo>
                    <a:pt x="617" y="262"/>
                  </a:lnTo>
                  <a:lnTo>
                    <a:pt x="600" y="261"/>
                  </a:lnTo>
                  <a:lnTo>
                    <a:pt x="591" y="261"/>
                  </a:lnTo>
                  <a:lnTo>
                    <a:pt x="582" y="261"/>
                  </a:lnTo>
                  <a:lnTo>
                    <a:pt x="573" y="262"/>
                  </a:lnTo>
                  <a:lnTo>
                    <a:pt x="565" y="264"/>
                  </a:lnTo>
                  <a:lnTo>
                    <a:pt x="556" y="266"/>
                  </a:lnTo>
                  <a:lnTo>
                    <a:pt x="549" y="269"/>
                  </a:lnTo>
                  <a:lnTo>
                    <a:pt x="544" y="272"/>
                  </a:lnTo>
                  <a:lnTo>
                    <a:pt x="539" y="274"/>
                  </a:lnTo>
                  <a:lnTo>
                    <a:pt x="535" y="278"/>
                  </a:lnTo>
                  <a:lnTo>
                    <a:pt x="530" y="281"/>
                  </a:lnTo>
                  <a:lnTo>
                    <a:pt x="522" y="289"/>
                  </a:lnTo>
                  <a:lnTo>
                    <a:pt x="513" y="298"/>
                  </a:lnTo>
                  <a:lnTo>
                    <a:pt x="505" y="308"/>
                  </a:lnTo>
                  <a:lnTo>
                    <a:pt x="497" y="318"/>
                  </a:lnTo>
                  <a:lnTo>
                    <a:pt x="490" y="329"/>
                  </a:lnTo>
                  <a:lnTo>
                    <a:pt x="484" y="339"/>
                  </a:lnTo>
                  <a:lnTo>
                    <a:pt x="478" y="336"/>
                  </a:lnTo>
                  <a:lnTo>
                    <a:pt x="475" y="334"/>
                  </a:lnTo>
                  <a:lnTo>
                    <a:pt x="474" y="333"/>
                  </a:lnTo>
                  <a:lnTo>
                    <a:pt x="473" y="331"/>
                  </a:lnTo>
                  <a:lnTo>
                    <a:pt x="468" y="329"/>
                  </a:lnTo>
                  <a:lnTo>
                    <a:pt x="463" y="328"/>
                  </a:lnTo>
                  <a:lnTo>
                    <a:pt x="458" y="326"/>
                  </a:lnTo>
                  <a:lnTo>
                    <a:pt x="453" y="324"/>
                  </a:lnTo>
                  <a:lnTo>
                    <a:pt x="447" y="323"/>
                  </a:lnTo>
                  <a:lnTo>
                    <a:pt x="441" y="322"/>
                  </a:lnTo>
                  <a:lnTo>
                    <a:pt x="434" y="322"/>
                  </a:lnTo>
                  <a:lnTo>
                    <a:pt x="428" y="321"/>
                  </a:lnTo>
                  <a:lnTo>
                    <a:pt x="421" y="321"/>
                  </a:lnTo>
                  <a:lnTo>
                    <a:pt x="414" y="322"/>
                  </a:lnTo>
                  <a:lnTo>
                    <a:pt x="407" y="323"/>
                  </a:lnTo>
                  <a:lnTo>
                    <a:pt x="400" y="324"/>
                  </a:lnTo>
                  <a:lnTo>
                    <a:pt x="393" y="326"/>
                  </a:lnTo>
                  <a:lnTo>
                    <a:pt x="386" y="328"/>
                  </a:lnTo>
                  <a:lnTo>
                    <a:pt x="378" y="331"/>
                  </a:lnTo>
                  <a:lnTo>
                    <a:pt x="371" y="334"/>
                  </a:lnTo>
                  <a:lnTo>
                    <a:pt x="366" y="337"/>
                  </a:lnTo>
                  <a:lnTo>
                    <a:pt x="362" y="339"/>
                  </a:lnTo>
                  <a:lnTo>
                    <a:pt x="353" y="346"/>
                  </a:lnTo>
                  <a:lnTo>
                    <a:pt x="344" y="354"/>
                  </a:lnTo>
                  <a:lnTo>
                    <a:pt x="335" y="364"/>
                  </a:lnTo>
                  <a:lnTo>
                    <a:pt x="315" y="386"/>
                  </a:lnTo>
                  <a:lnTo>
                    <a:pt x="295" y="410"/>
                  </a:lnTo>
                  <a:lnTo>
                    <a:pt x="279" y="430"/>
                  </a:lnTo>
                  <a:lnTo>
                    <a:pt x="263" y="449"/>
                  </a:lnTo>
                  <a:lnTo>
                    <a:pt x="255" y="458"/>
                  </a:lnTo>
                  <a:lnTo>
                    <a:pt x="248" y="465"/>
                  </a:lnTo>
                  <a:lnTo>
                    <a:pt x="241" y="471"/>
                  </a:lnTo>
                  <a:lnTo>
                    <a:pt x="238" y="474"/>
                  </a:lnTo>
                  <a:lnTo>
                    <a:pt x="236" y="475"/>
                  </a:lnTo>
                  <a:lnTo>
                    <a:pt x="232" y="478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7" y="480"/>
                  </a:lnTo>
                  <a:lnTo>
                    <a:pt x="226" y="480"/>
                  </a:lnTo>
                  <a:lnTo>
                    <a:pt x="225" y="481"/>
                  </a:lnTo>
                  <a:lnTo>
                    <a:pt x="224" y="481"/>
                  </a:lnTo>
                  <a:lnTo>
                    <a:pt x="223" y="481"/>
                  </a:lnTo>
                  <a:lnTo>
                    <a:pt x="222" y="480"/>
                  </a:lnTo>
                  <a:lnTo>
                    <a:pt x="221" y="480"/>
                  </a:lnTo>
                  <a:lnTo>
                    <a:pt x="220" y="480"/>
                  </a:lnTo>
                  <a:lnTo>
                    <a:pt x="216" y="478"/>
                  </a:lnTo>
                  <a:lnTo>
                    <a:pt x="209" y="476"/>
                  </a:lnTo>
                  <a:lnTo>
                    <a:pt x="205" y="474"/>
                  </a:lnTo>
                  <a:lnTo>
                    <a:pt x="200" y="473"/>
                  </a:lnTo>
                  <a:lnTo>
                    <a:pt x="196" y="472"/>
                  </a:lnTo>
                  <a:lnTo>
                    <a:pt x="190" y="470"/>
                  </a:lnTo>
                  <a:lnTo>
                    <a:pt x="185" y="470"/>
                  </a:lnTo>
                  <a:lnTo>
                    <a:pt x="179" y="469"/>
                  </a:lnTo>
                  <a:lnTo>
                    <a:pt x="171" y="470"/>
                  </a:lnTo>
                  <a:lnTo>
                    <a:pt x="163" y="471"/>
                  </a:lnTo>
                  <a:lnTo>
                    <a:pt x="156" y="472"/>
                  </a:lnTo>
                  <a:lnTo>
                    <a:pt x="148" y="475"/>
                  </a:lnTo>
                  <a:lnTo>
                    <a:pt x="141" y="477"/>
                  </a:lnTo>
                  <a:lnTo>
                    <a:pt x="134" y="481"/>
                  </a:lnTo>
                  <a:lnTo>
                    <a:pt x="128" y="484"/>
                  </a:lnTo>
                  <a:lnTo>
                    <a:pt x="121" y="488"/>
                  </a:lnTo>
                  <a:lnTo>
                    <a:pt x="115" y="493"/>
                  </a:lnTo>
                  <a:lnTo>
                    <a:pt x="110" y="497"/>
                  </a:lnTo>
                  <a:lnTo>
                    <a:pt x="104" y="502"/>
                  </a:lnTo>
                  <a:lnTo>
                    <a:pt x="99" y="507"/>
                  </a:lnTo>
                  <a:lnTo>
                    <a:pt x="95" y="513"/>
                  </a:lnTo>
                  <a:lnTo>
                    <a:pt x="91" y="518"/>
                  </a:lnTo>
                  <a:lnTo>
                    <a:pt x="87" y="523"/>
                  </a:lnTo>
                  <a:lnTo>
                    <a:pt x="84" y="528"/>
                  </a:lnTo>
                  <a:lnTo>
                    <a:pt x="81" y="532"/>
                  </a:lnTo>
                  <a:lnTo>
                    <a:pt x="80" y="536"/>
                  </a:lnTo>
                  <a:lnTo>
                    <a:pt x="78" y="540"/>
                  </a:lnTo>
                  <a:lnTo>
                    <a:pt x="76" y="545"/>
                  </a:lnTo>
                  <a:lnTo>
                    <a:pt x="74" y="557"/>
                  </a:lnTo>
                  <a:lnTo>
                    <a:pt x="72" y="572"/>
                  </a:lnTo>
                  <a:lnTo>
                    <a:pt x="70" y="591"/>
                  </a:lnTo>
                  <a:lnTo>
                    <a:pt x="69" y="612"/>
                  </a:lnTo>
                  <a:lnTo>
                    <a:pt x="69" y="667"/>
                  </a:lnTo>
                  <a:lnTo>
                    <a:pt x="69" y="684"/>
                  </a:lnTo>
                  <a:lnTo>
                    <a:pt x="68" y="685"/>
                  </a:lnTo>
                  <a:lnTo>
                    <a:pt x="67" y="686"/>
                  </a:lnTo>
                  <a:lnTo>
                    <a:pt x="66" y="688"/>
                  </a:lnTo>
                  <a:lnTo>
                    <a:pt x="65" y="689"/>
                  </a:lnTo>
                  <a:lnTo>
                    <a:pt x="65" y="690"/>
                  </a:lnTo>
                  <a:lnTo>
                    <a:pt x="64" y="691"/>
                  </a:lnTo>
                  <a:lnTo>
                    <a:pt x="64" y="693"/>
                  </a:lnTo>
                  <a:lnTo>
                    <a:pt x="63" y="694"/>
                  </a:lnTo>
                  <a:lnTo>
                    <a:pt x="63" y="696"/>
                  </a:lnTo>
                  <a:lnTo>
                    <a:pt x="63" y="697"/>
                  </a:lnTo>
                  <a:lnTo>
                    <a:pt x="62" y="699"/>
                  </a:lnTo>
                  <a:lnTo>
                    <a:pt x="62" y="700"/>
                  </a:lnTo>
                  <a:lnTo>
                    <a:pt x="63" y="702"/>
                  </a:lnTo>
                  <a:lnTo>
                    <a:pt x="63" y="703"/>
                  </a:lnTo>
                  <a:lnTo>
                    <a:pt x="63" y="705"/>
                  </a:lnTo>
                  <a:lnTo>
                    <a:pt x="64" y="706"/>
                  </a:lnTo>
                  <a:lnTo>
                    <a:pt x="64" y="707"/>
                  </a:lnTo>
                  <a:lnTo>
                    <a:pt x="64" y="708"/>
                  </a:lnTo>
                  <a:lnTo>
                    <a:pt x="64" y="709"/>
                  </a:lnTo>
                  <a:lnTo>
                    <a:pt x="64" y="710"/>
                  </a:lnTo>
                  <a:lnTo>
                    <a:pt x="65" y="711"/>
                  </a:lnTo>
                  <a:lnTo>
                    <a:pt x="65" y="712"/>
                  </a:lnTo>
                  <a:lnTo>
                    <a:pt x="66" y="712"/>
                  </a:lnTo>
                  <a:lnTo>
                    <a:pt x="66" y="713"/>
                  </a:lnTo>
                  <a:lnTo>
                    <a:pt x="67" y="714"/>
                  </a:lnTo>
                  <a:lnTo>
                    <a:pt x="68" y="715"/>
                  </a:lnTo>
                  <a:lnTo>
                    <a:pt x="68" y="716"/>
                  </a:lnTo>
                  <a:lnTo>
                    <a:pt x="69" y="716"/>
                  </a:lnTo>
                  <a:lnTo>
                    <a:pt x="70" y="717"/>
                  </a:lnTo>
                  <a:lnTo>
                    <a:pt x="71" y="718"/>
                  </a:lnTo>
                  <a:lnTo>
                    <a:pt x="72" y="718"/>
                  </a:lnTo>
                  <a:lnTo>
                    <a:pt x="72" y="730"/>
                  </a:lnTo>
                  <a:lnTo>
                    <a:pt x="71" y="743"/>
                  </a:lnTo>
                  <a:lnTo>
                    <a:pt x="71" y="749"/>
                  </a:lnTo>
                  <a:lnTo>
                    <a:pt x="70" y="755"/>
                  </a:lnTo>
                  <a:lnTo>
                    <a:pt x="70" y="759"/>
                  </a:lnTo>
                  <a:lnTo>
                    <a:pt x="69" y="762"/>
                  </a:lnTo>
                  <a:lnTo>
                    <a:pt x="69" y="763"/>
                  </a:lnTo>
                  <a:lnTo>
                    <a:pt x="68" y="767"/>
                  </a:lnTo>
                  <a:lnTo>
                    <a:pt x="66" y="770"/>
                  </a:lnTo>
                  <a:lnTo>
                    <a:pt x="64" y="773"/>
                  </a:lnTo>
                  <a:lnTo>
                    <a:pt x="63" y="775"/>
                  </a:lnTo>
                  <a:lnTo>
                    <a:pt x="61" y="777"/>
                  </a:lnTo>
                  <a:lnTo>
                    <a:pt x="58" y="779"/>
                  </a:lnTo>
                  <a:lnTo>
                    <a:pt x="56" y="781"/>
                  </a:lnTo>
                  <a:lnTo>
                    <a:pt x="54" y="782"/>
                  </a:lnTo>
                  <a:lnTo>
                    <a:pt x="49" y="784"/>
                  </a:lnTo>
                  <a:lnTo>
                    <a:pt x="46" y="786"/>
                  </a:lnTo>
                  <a:lnTo>
                    <a:pt x="42" y="787"/>
                  </a:lnTo>
                  <a:lnTo>
                    <a:pt x="41" y="788"/>
                  </a:lnTo>
                  <a:lnTo>
                    <a:pt x="34" y="790"/>
                  </a:lnTo>
                  <a:lnTo>
                    <a:pt x="28" y="792"/>
                  </a:lnTo>
                  <a:lnTo>
                    <a:pt x="25" y="793"/>
                  </a:lnTo>
                  <a:lnTo>
                    <a:pt x="22" y="794"/>
                  </a:lnTo>
                  <a:lnTo>
                    <a:pt x="19" y="796"/>
                  </a:lnTo>
                  <a:lnTo>
                    <a:pt x="17" y="798"/>
                  </a:lnTo>
                  <a:lnTo>
                    <a:pt x="14" y="799"/>
                  </a:lnTo>
                  <a:lnTo>
                    <a:pt x="12" y="802"/>
                  </a:lnTo>
                  <a:lnTo>
                    <a:pt x="9" y="804"/>
                  </a:lnTo>
                  <a:lnTo>
                    <a:pt x="7" y="807"/>
                  </a:lnTo>
                  <a:lnTo>
                    <a:pt x="6" y="809"/>
                  </a:lnTo>
                  <a:lnTo>
                    <a:pt x="4" y="812"/>
                  </a:lnTo>
                  <a:lnTo>
                    <a:pt x="3" y="816"/>
                  </a:lnTo>
                  <a:lnTo>
                    <a:pt x="2" y="819"/>
                  </a:lnTo>
                  <a:lnTo>
                    <a:pt x="1" y="823"/>
                  </a:lnTo>
                  <a:lnTo>
                    <a:pt x="0" y="826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2"/>
                  </a:lnTo>
                  <a:lnTo>
                    <a:pt x="5" y="845"/>
                  </a:lnTo>
                  <a:lnTo>
                    <a:pt x="7" y="848"/>
                  </a:lnTo>
                  <a:lnTo>
                    <a:pt x="9" y="851"/>
                  </a:lnTo>
                  <a:lnTo>
                    <a:pt x="12" y="854"/>
                  </a:lnTo>
                  <a:lnTo>
                    <a:pt x="15" y="858"/>
                  </a:lnTo>
                  <a:lnTo>
                    <a:pt x="22" y="864"/>
                  </a:lnTo>
                  <a:lnTo>
                    <a:pt x="30" y="870"/>
                  </a:lnTo>
                  <a:lnTo>
                    <a:pt x="34" y="874"/>
                  </a:lnTo>
                  <a:lnTo>
                    <a:pt x="40" y="876"/>
                  </a:lnTo>
                  <a:lnTo>
                    <a:pt x="45" y="878"/>
                  </a:lnTo>
                  <a:lnTo>
                    <a:pt x="51" y="880"/>
                  </a:lnTo>
                  <a:lnTo>
                    <a:pt x="64" y="882"/>
                  </a:lnTo>
                  <a:lnTo>
                    <a:pt x="78" y="882"/>
                  </a:lnTo>
                  <a:lnTo>
                    <a:pt x="94" y="880"/>
                  </a:lnTo>
                  <a:lnTo>
                    <a:pt x="110" y="877"/>
                  </a:lnTo>
                  <a:lnTo>
                    <a:pt x="127" y="873"/>
                  </a:lnTo>
                  <a:lnTo>
                    <a:pt x="144" y="867"/>
                  </a:lnTo>
                  <a:lnTo>
                    <a:pt x="179" y="854"/>
                  </a:lnTo>
                  <a:lnTo>
                    <a:pt x="214" y="839"/>
                  </a:lnTo>
                  <a:lnTo>
                    <a:pt x="275" y="808"/>
                  </a:lnTo>
                  <a:lnTo>
                    <a:pt x="276" y="808"/>
                  </a:lnTo>
                  <a:lnTo>
                    <a:pt x="277" y="808"/>
                  </a:lnTo>
                  <a:lnTo>
                    <a:pt x="278" y="808"/>
                  </a:lnTo>
                  <a:lnTo>
                    <a:pt x="279" y="807"/>
                  </a:lnTo>
                  <a:lnTo>
                    <a:pt x="281" y="805"/>
                  </a:lnTo>
                  <a:lnTo>
                    <a:pt x="290" y="803"/>
                  </a:lnTo>
                  <a:lnTo>
                    <a:pt x="304" y="799"/>
                  </a:lnTo>
                  <a:lnTo>
                    <a:pt x="321" y="795"/>
                  </a:lnTo>
                  <a:lnTo>
                    <a:pt x="341" y="792"/>
                  </a:lnTo>
                  <a:lnTo>
                    <a:pt x="362" y="790"/>
                  </a:lnTo>
                  <a:lnTo>
                    <a:pt x="373" y="790"/>
                  </a:lnTo>
                  <a:lnTo>
                    <a:pt x="384" y="790"/>
                  </a:lnTo>
                  <a:lnTo>
                    <a:pt x="395" y="791"/>
                  </a:lnTo>
                  <a:lnTo>
                    <a:pt x="405" y="793"/>
                  </a:lnTo>
                  <a:lnTo>
                    <a:pt x="415" y="796"/>
                  </a:lnTo>
                  <a:lnTo>
                    <a:pt x="425" y="799"/>
                  </a:lnTo>
                  <a:lnTo>
                    <a:pt x="425" y="801"/>
                  </a:lnTo>
                  <a:lnTo>
                    <a:pt x="425" y="802"/>
                  </a:lnTo>
                  <a:lnTo>
                    <a:pt x="425" y="803"/>
                  </a:lnTo>
                  <a:lnTo>
                    <a:pt x="425" y="804"/>
                  </a:lnTo>
                  <a:lnTo>
                    <a:pt x="426" y="805"/>
                  </a:lnTo>
                  <a:lnTo>
                    <a:pt x="426" y="806"/>
                  </a:lnTo>
                  <a:lnTo>
                    <a:pt x="427" y="807"/>
                  </a:lnTo>
                  <a:lnTo>
                    <a:pt x="428" y="808"/>
                  </a:lnTo>
                  <a:lnTo>
                    <a:pt x="429" y="809"/>
                  </a:lnTo>
                  <a:lnTo>
                    <a:pt x="430" y="810"/>
                  </a:lnTo>
                  <a:lnTo>
                    <a:pt x="431" y="811"/>
                  </a:lnTo>
                  <a:lnTo>
                    <a:pt x="431" y="812"/>
                  </a:lnTo>
                  <a:lnTo>
                    <a:pt x="432" y="812"/>
                  </a:lnTo>
                  <a:lnTo>
                    <a:pt x="432" y="813"/>
                  </a:lnTo>
                  <a:lnTo>
                    <a:pt x="433" y="813"/>
                  </a:lnTo>
                  <a:lnTo>
                    <a:pt x="435" y="814"/>
                  </a:lnTo>
                  <a:lnTo>
                    <a:pt x="436" y="815"/>
                  </a:lnTo>
                  <a:lnTo>
                    <a:pt x="438" y="816"/>
                  </a:lnTo>
                  <a:lnTo>
                    <a:pt x="440" y="816"/>
                  </a:lnTo>
                  <a:lnTo>
                    <a:pt x="442" y="816"/>
                  </a:lnTo>
                  <a:lnTo>
                    <a:pt x="445" y="816"/>
                  </a:lnTo>
                  <a:lnTo>
                    <a:pt x="446" y="819"/>
                  </a:lnTo>
                  <a:lnTo>
                    <a:pt x="447" y="821"/>
                  </a:lnTo>
                  <a:lnTo>
                    <a:pt x="448" y="823"/>
                  </a:lnTo>
                  <a:lnTo>
                    <a:pt x="449" y="826"/>
                  </a:lnTo>
                  <a:lnTo>
                    <a:pt x="450" y="828"/>
                  </a:lnTo>
                  <a:lnTo>
                    <a:pt x="451" y="831"/>
                  </a:lnTo>
                  <a:lnTo>
                    <a:pt x="452" y="837"/>
                  </a:lnTo>
                  <a:lnTo>
                    <a:pt x="452" y="843"/>
                  </a:lnTo>
                  <a:lnTo>
                    <a:pt x="452" y="849"/>
                  </a:lnTo>
                  <a:lnTo>
                    <a:pt x="453" y="864"/>
                  </a:lnTo>
                  <a:lnTo>
                    <a:pt x="453" y="875"/>
                  </a:lnTo>
                  <a:lnTo>
                    <a:pt x="454" y="887"/>
                  </a:lnTo>
                  <a:lnTo>
                    <a:pt x="455" y="898"/>
                  </a:lnTo>
                  <a:lnTo>
                    <a:pt x="456" y="904"/>
                  </a:lnTo>
                  <a:lnTo>
                    <a:pt x="458" y="910"/>
                  </a:lnTo>
                  <a:lnTo>
                    <a:pt x="460" y="915"/>
                  </a:lnTo>
                  <a:lnTo>
                    <a:pt x="462" y="921"/>
                  </a:lnTo>
                  <a:lnTo>
                    <a:pt x="465" y="926"/>
                  </a:lnTo>
                  <a:lnTo>
                    <a:pt x="468" y="932"/>
                  </a:lnTo>
                  <a:lnTo>
                    <a:pt x="472" y="937"/>
                  </a:lnTo>
                  <a:lnTo>
                    <a:pt x="476" y="942"/>
                  </a:lnTo>
                  <a:lnTo>
                    <a:pt x="481" y="947"/>
                  </a:lnTo>
                  <a:lnTo>
                    <a:pt x="487" y="952"/>
                  </a:lnTo>
                  <a:lnTo>
                    <a:pt x="490" y="955"/>
                  </a:lnTo>
                  <a:lnTo>
                    <a:pt x="493" y="957"/>
                  </a:lnTo>
                  <a:lnTo>
                    <a:pt x="497" y="959"/>
                  </a:lnTo>
                  <a:lnTo>
                    <a:pt x="501" y="961"/>
                  </a:lnTo>
                  <a:lnTo>
                    <a:pt x="509" y="965"/>
                  </a:lnTo>
                  <a:lnTo>
                    <a:pt x="518" y="968"/>
                  </a:lnTo>
                  <a:lnTo>
                    <a:pt x="527" y="970"/>
                  </a:lnTo>
                  <a:lnTo>
                    <a:pt x="538" y="972"/>
                  </a:lnTo>
                  <a:lnTo>
                    <a:pt x="548" y="973"/>
                  </a:lnTo>
                  <a:lnTo>
                    <a:pt x="560" y="974"/>
                  </a:lnTo>
                  <a:lnTo>
                    <a:pt x="507" y="1028"/>
                  </a:lnTo>
                  <a:lnTo>
                    <a:pt x="505" y="1030"/>
                  </a:lnTo>
                  <a:lnTo>
                    <a:pt x="504" y="1032"/>
                  </a:lnTo>
                  <a:lnTo>
                    <a:pt x="502" y="1033"/>
                  </a:lnTo>
                  <a:lnTo>
                    <a:pt x="501" y="1035"/>
                  </a:lnTo>
                  <a:lnTo>
                    <a:pt x="501" y="1037"/>
                  </a:lnTo>
                  <a:lnTo>
                    <a:pt x="500" y="1039"/>
                  </a:lnTo>
                  <a:lnTo>
                    <a:pt x="499" y="1041"/>
                  </a:lnTo>
                  <a:lnTo>
                    <a:pt x="499" y="1042"/>
                  </a:lnTo>
                  <a:lnTo>
                    <a:pt x="499" y="1044"/>
                  </a:lnTo>
                  <a:lnTo>
                    <a:pt x="499" y="1046"/>
                  </a:lnTo>
                  <a:lnTo>
                    <a:pt x="499" y="1048"/>
                  </a:lnTo>
                  <a:lnTo>
                    <a:pt x="499" y="1050"/>
                  </a:lnTo>
                  <a:lnTo>
                    <a:pt x="499" y="1052"/>
                  </a:lnTo>
                  <a:lnTo>
                    <a:pt x="500" y="1053"/>
                  </a:lnTo>
                  <a:lnTo>
                    <a:pt x="500" y="1055"/>
                  </a:lnTo>
                  <a:lnTo>
                    <a:pt x="501" y="1056"/>
                  </a:lnTo>
                  <a:lnTo>
                    <a:pt x="503" y="1060"/>
                  </a:lnTo>
                  <a:lnTo>
                    <a:pt x="504" y="1061"/>
                  </a:lnTo>
                  <a:lnTo>
                    <a:pt x="506" y="1062"/>
                  </a:lnTo>
                  <a:lnTo>
                    <a:pt x="507" y="1064"/>
                  </a:lnTo>
                  <a:lnTo>
                    <a:pt x="508" y="1065"/>
                  </a:lnTo>
                  <a:lnTo>
                    <a:pt x="510" y="1066"/>
                  </a:lnTo>
                  <a:lnTo>
                    <a:pt x="511" y="1067"/>
                  </a:lnTo>
                  <a:lnTo>
                    <a:pt x="513" y="1068"/>
                  </a:lnTo>
                  <a:lnTo>
                    <a:pt x="515" y="1068"/>
                  </a:lnTo>
                  <a:lnTo>
                    <a:pt x="516" y="1069"/>
                  </a:lnTo>
                  <a:lnTo>
                    <a:pt x="518" y="1069"/>
                  </a:lnTo>
                  <a:lnTo>
                    <a:pt x="520" y="1070"/>
                  </a:lnTo>
                  <a:lnTo>
                    <a:pt x="522" y="1070"/>
                  </a:lnTo>
                  <a:lnTo>
                    <a:pt x="524" y="1070"/>
                  </a:lnTo>
                  <a:lnTo>
                    <a:pt x="527" y="1070"/>
                  </a:lnTo>
                  <a:lnTo>
                    <a:pt x="555" y="1070"/>
                  </a:lnTo>
                  <a:lnTo>
                    <a:pt x="560" y="1070"/>
                  </a:lnTo>
                  <a:lnTo>
                    <a:pt x="565" y="1072"/>
                  </a:lnTo>
                  <a:lnTo>
                    <a:pt x="569" y="1073"/>
                  </a:lnTo>
                  <a:lnTo>
                    <a:pt x="573" y="1074"/>
                  </a:lnTo>
                  <a:lnTo>
                    <a:pt x="575" y="1075"/>
                  </a:lnTo>
                  <a:lnTo>
                    <a:pt x="577" y="1075"/>
                  </a:lnTo>
                  <a:lnTo>
                    <a:pt x="579" y="1076"/>
                  </a:lnTo>
                  <a:lnTo>
                    <a:pt x="580" y="1076"/>
                  </a:lnTo>
                  <a:lnTo>
                    <a:pt x="583" y="1078"/>
                  </a:lnTo>
                  <a:lnTo>
                    <a:pt x="586" y="1080"/>
                  </a:lnTo>
                  <a:lnTo>
                    <a:pt x="589" y="1082"/>
                  </a:lnTo>
                  <a:lnTo>
                    <a:pt x="593" y="1083"/>
                  </a:lnTo>
                  <a:lnTo>
                    <a:pt x="596" y="1083"/>
                  </a:lnTo>
                  <a:lnTo>
                    <a:pt x="599" y="1084"/>
                  </a:lnTo>
                  <a:lnTo>
                    <a:pt x="602" y="1084"/>
                  </a:lnTo>
                  <a:lnTo>
                    <a:pt x="606" y="1084"/>
                  </a:lnTo>
                  <a:lnTo>
                    <a:pt x="611" y="1084"/>
                  </a:lnTo>
                  <a:lnTo>
                    <a:pt x="616" y="1083"/>
                  </a:lnTo>
                  <a:lnTo>
                    <a:pt x="621" y="1082"/>
                  </a:lnTo>
                  <a:lnTo>
                    <a:pt x="626" y="1080"/>
                  </a:lnTo>
                  <a:lnTo>
                    <a:pt x="631" y="1078"/>
                  </a:lnTo>
                  <a:lnTo>
                    <a:pt x="636" y="1075"/>
                  </a:lnTo>
                  <a:lnTo>
                    <a:pt x="645" y="1069"/>
                  </a:lnTo>
                  <a:lnTo>
                    <a:pt x="653" y="1063"/>
                  </a:lnTo>
                  <a:lnTo>
                    <a:pt x="661" y="1056"/>
                  </a:lnTo>
                  <a:lnTo>
                    <a:pt x="666" y="1050"/>
                  </a:lnTo>
                  <a:lnTo>
                    <a:pt x="671" y="1045"/>
                  </a:lnTo>
                  <a:lnTo>
                    <a:pt x="672" y="1045"/>
                  </a:lnTo>
                  <a:lnTo>
                    <a:pt x="673" y="1044"/>
                  </a:lnTo>
                  <a:lnTo>
                    <a:pt x="674" y="1042"/>
                  </a:lnTo>
                  <a:lnTo>
                    <a:pt x="676" y="1041"/>
                  </a:lnTo>
                  <a:lnTo>
                    <a:pt x="679" y="1037"/>
                  </a:lnTo>
                  <a:lnTo>
                    <a:pt x="682" y="1032"/>
                  </a:lnTo>
                  <a:lnTo>
                    <a:pt x="683" y="1029"/>
                  </a:lnTo>
                  <a:lnTo>
                    <a:pt x="685" y="1026"/>
                  </a:lnTo>
                  <a:lnTo>
                    <a:pt x="686" y="1023"/>
                  </a:lnTo>
                  <a:lnTo>
                    <a:pt x="687" y="1020"/>
                  </a:lnTo>
                  <a:lnTo>
                    <a:pt x="688" y="1016"/>
                  </a:lnTo>
                  <a:lnTo>
                    <a:pt x="689" y="1013"/>
                  </a:lnTo>
                  <a:lnTo>
                    <a:pt x="689" y="1009"/>
                  </a:lnTo>
                  <a:lnTo>
                    <a:pt x="690" y="1005"/>
                  </a:lnTo>
                  <a:lnTo>
                    <a:pt x="689" y="1002"/>
                  </a:lnTo>
                  <a:lnTo>
                    <a:pt x="689" y="998"/>
                  </a:lnTo>
                  <a:lnTo>
                    <a:pt x="688" y="994"/>
                  </a:lnTo>
                  <a:lnTo>
                    <a:pt x="687" y="990"/>
                  </a:lnTo>
                  <a:lnTo>
                    <a:pt x="686" y="986"/>
                  </a:lnTo>
                  <a:lnTo>
                    <a:pt x="684" y="981"/>
                  </a:lnTo>
                  <a:lnTo>
                    <a:pt x="681" y="977"/>
                  </a:lnTo>
                  <a:lnTo>
                    <a:pt x="679" y="972"/>
                  </a:lnTo>
                  <a:lnTo>
                    <a:pt x="684" y="972"/>
                  </a:lnTo>
                  <a:lnTo>
                    <a:pt x="689" y="973"/>
                  </a:lnTo>
                  <a:lnTo>
                    <a:pt x="692" y="973"/>
                  </a:lnTo>
                  <a:lnTo>
                    <a:pt x="694" y="973"/>
                  </a:lnTo>
                  <a:lnTo>
                    <a:pt x="696" y="974"/>
                  </a:lnTo>
                  <a:lnTo>
                    <a:pt x="699" y="974"/>
                  </a:lnTo>
                  <a:lnTo>
                    <a:pt x="701" y="975"/>
                  </a:lnTo>
                  <a:lnTo>
                    <a:pt x="703" y="975"/>
                  </a:lnTo>
                  <a:lnTo>
                    <a:pt x="705" y="975"/>
                  </a:lnTo>
                  <a:lnTo>
                    <a:pt x="707" y="976"/>
                  </a:lnTo>
                  <a:lnTo>
                    <a:pt x="712" y="975"/>
                  </a:lnTo>
                  <a:lnTo>
                    <a:pt x="717" y="975"/>
                  </a:lnTo>
                  <a:lnTo>
                    <a:pt x="722" y="974"/>
                  </a:lnTo>
                  <a:lnTo>
                    <a:pt x="727" y="973"/>
                  </a:lnTo>
                  <a:lnTo>
                    <a:pt x="732" y="971"/>
                  </a:lnTo>
                  <a:lnTo>
                    <a:pt x="738" y="969"/>
                  </a:lnTo>
                  <a:lnTo>
                    <a:pt x="739" y="970"/>
                  </a:lnTo>
                  <a:lnTo>
                    <a:pt x="740" y="970"/>
                  </a:lnTo>
                  <a:lnTo>
                    <a:pt x="741" y="970"/>
                  </a:lnTo>
                  <a:lnTo>
                    <a:pt x="742" y="971"/>
                  </a:lnTo>
                  <a:lnTo>
                    <a:pt x="743" y="971"/>
                  </a:lnTo>
                  <a:lnTo>
                    <a:pt x="744" y="972"/>
                  </a:lnTo>
                  <a:lnTo>
                    <a:pt x="745" y="972"/>
                  </a:lnTo>
                  <a:lnTo>
                    <a:pt x="746" y="972"/>
                  </a:lnTo>
                  <a:lnTo>
                    <a:pt x="747" y="972"/>
                  </a:lnTo>
                  <a:lnTo>
                    <a:pt x="748" y="972"/>
                  </a:lnTo>
                  <a:lnTo>
                    <a:pt x="750" y="972"/>
                  </a:lnTo>
                  <a:lnTo>
                    <a:pt x="751" y="972"/>
                  </a:lnTo>
                  <a:lnTo>
                    <a:pt x="753" y="971"/>
                  </a:lnTo>
                  <a:lnTo>
                    <a:pt x="754" y="971"/>
                  </a:lnTo>
                  <a:lnTo>
                    <a:pt x="756" y="970"/>
                  </a:lnTo>
                  <a:lnTo>
                    <a:pt x="757" y="969"/>
                  </a:lnTo>
                  <a:lnTo>
                    <a:pt x="758" y="968"/>
                  </a:lnTo>
                  <a:lnTo>
                    <a:pt x="760" y="967"/>
                  </a:lnTo>
                  <a:lnTo>
                    <a:pt x="761" y="966"/>
                  </a:lnTo>
                  <a:lnTo>
                    <a:pt x="762" y="965"/>
                  </a:lnTo>
                  <a:lnTo>
                    <a:pt x="763" y="964"/>
                  </a:lnTo>
                  <a:lnTo>
                    <a:pt x="764" y="962"/>
                  </a:lnTo>
                  <a:lnTo>
                    <a:pt x="765" y="961"/>
                  </a:lnTo>
                  <a:lnTo>
                    <a:pt x="765" y="959"/>
                  </a:lnTo>
                  <a:lnTo>
                    <a:pt x="766" y="957"/>
                  </a:lnTo>
                  <a:lnTo>
                    <a:pt x="766" y="955"/>
                  </a:lnTo>
                  <a:lnTo>
                    <a:pt x="787" y="936"/>
                  </a:lnTo>
                  <a:lnTo>
                    <a:pt x="809" y="914"/>
                  </a:lnTo>
                  <a:lnTo>
                    <a:pt x="852" y="867"/>
                  </a:lnTo>
                  <a:close/>
                  <a:moveTo>
                    <a:pt x="628" y="128"/>
                  </a:moveTo>
                  <a:lnTo>
                    <a:pt x="622" y="125"/>
                  </a:lnTo>
                  <a:lnTo>
                    <a:pt x="617" y="123"/>
                  </a:lnTo>
                  <a:lnTo>
                    <a:pt x="612" y="121"/>
                  </a:lnTo>
                  <a:lnTo>
                    <a:pt x="609" y="120"/>
                  </a:lnTo>
                  <a:lnTo>
                    <a:pt x="606" y="119"/>
                  </a:lnTo>
                  <a:lnTo>
                    <a:pt x="603" y="119"/>
                  </a:lnTo>
                  <a:lnTo>
                    <a:pt x="601" y="119"/>
                  </a:lnTo>
                  <a:lnTo>
                    <a:pt x="595" y="118"/>
                  </a:lnTo>
                  <a:lnTo>
                    <a:pt x="589" y="119"/>
                  </a:lnTo>
                  <a:lnTo>
                    <a:pt x="583" y="119"/>
                  </a:lnTo>
                  <a:lnTo>
                    <a:pt x="580" y="120"/>
                  </a:lnTo>
                  <a:lnTo>
                    <a:pt x="577" y="121"/>
                  </a:lnTo>
                  <a:lnTo>
                    <a:pt x="574" y="122"/>
                  </a:lnTo>
                  <a:lnTo>
                    <a:pt x="571" y="122"/>
                  </a:lnTo>
                  <a:lnTo>
                    <a:pt x="568" y="122"/>
                  </a:lnTo>
                  <a:lnTo>
                    <a:pt x="566" y="122"/>
                  </a:lnTo>
                  <a:lnTo>
                    <a:pt x="563" y="122"/>
                  </a:lnTo>
                  <a:lnTo>
                    <a:pt x="559" y="122"/>
                  </a:lnTo>
                  <a:lnTo>
                    <a:pt x="557" y="121"/>
                  </a:lnTo>
                  <a:lnTo>
                    <a:pt x="554" y="119"/>
                  </a:lnTo>
                  <a:lnTo>
                    <a:pt x="551" y="118"/>
                  </a:lnTo>
                  <a:lnTo>
                    <a:pt x="549" y="116"/>
                  </a:lnTo>
                  <a:lnTo>
                    <a:pt x="546" y="114"/>
                  </a:lnTo>
                  <a:lnTo>
                    <a:pt x="544" y="112"/>
                  </a:lnTo>
                  <a:lnTo>
                    <a:pt x="542" y="110"/>
                  </a:lnTo>
                  <a:lnTo>
                    <a:pt x="540" y="107"/>
                  </a:lnTo>
                  <a:lnTo>
                    <a:pt x="539" y="105"/>
                  </a:lnTo>
                  <a:lnTo>
                    <a:pt x="538" y="102"/>
                  </a:lnTo>
                  <a:lnTo>
                    <a:pt x="537" y="99"/>
                  </a:lnTo>
                  <a:lnTo>
                    <a:pt x="536" y="97"/>
                  </a:lnTo>
                  <a:lnTo>
                    <a:pt x="535" y="94"/>
                  </a:lnTo>
                  <a:lnTo>
                    <a:pt x="535" y="91"/>
                  </a:lnTo>
                  <a:lnTo>
                    <a:pt x="535" y="88"/>
                  </a:lnTo>
                  <a:lnTo>
                    <a:pt x="535" y="86"/>
                  </a:lnTo>
                  <a:lnTo>
                    <a:pt x="535" y="83"/>
                  </a:lnTo>
                  <a:lnTo>
                    <a:pt x="536" y="81"/>
                  </a:lnTo>
                  <a:lnTo>
                    <a:pt x="537" y="78"/>
                  </a:lnTo>
                  <a:lnTo>
                    <a:pt x="539" y="73"/>
                  </a:lnTo>
                  <a:lnTo>
                    <a:pt x="542" y="68"/>
                  </a:lnTo>
                  <a:lnTo>
                    <a:pt x="546" y="64"/>
                  </a:lnTo>
                  <a:lnTo>
                    <a:pt x="551" y="59"/>
                  </a:lnTo>
                  <a:lnTo>
                    <a:pt x="555" y="55"/>
                  </a:lnTo>
                  <a:lnTo>
                    <a:pt x="560" y="51"/>
                  </a:lnTo>
                  <a:lnTo>
                    <a:pt x="571" y="44"/>
                  </a:lnTo>
                  <a:lnTo>
                    <a:pt x="581" y="39"/>
                  </a:lnTo>
                  <a:lnTo>
                    <a:pt x="590" y="35"/>
                  </a:lnTo>
                  <a:lnTo>
                    <a:pt x="594" y="33"/>
                  </a:lnTo>
                  <a:lnTo>
                    <a:pt x="597" y="32"/>
                  </a:lnTo>
                  <a:lnTo>
                    <a:pt x="598" y="32"/>
                  </a:lnTo>
                  <a:lnTo>
                    <a:pt x="599" y="32"/>
                  </a:lnTo>
                  <a:lnTo>
                    <a:pt x="600" y="32"/>
                  </a:lnTo>
                  <a:lnTo>
                    <a:pt x="601" y="32"/>
                  </a:lnTo>
                  <a:lnTo>
                    <a:pt x="604" y="33"/>
                  </a:lnTo>
                  <a:lnTo>
                    <a:pt x="607" y="34"/>
                  </a:lnTo>
                  <a:lnTo>
                    <a:pt x="610" y="35"/>
                  </a:lnTo>
                  <a:lnTo>
                    <a:pt x="613" y="37"/>
                  </a:lnTo>
                  <a:lnTo>
                    <a:pt x="618" y="41"/>
                  </a:lnTo>
                  <a:lnTo>
                    <a:pt x="624" y="45"/>
                  </a:lnTo>
                  <a:lnTo>
                    <a:pt x="629" y="50"/>
                  </a:lnTo>
                  <a:lnTo>
                    <a:pt x="634" y="54"/>
                  </a:lnTo>
                  <a:lnTo>
                    <a:pt x="635" y="56"/>
                  </a:lnTo>
                  <a:lnTo>
                    <a:pt x="637" y="57"/>
                  </a:lnTo>
                  <a:lnTo>
                    <a:pt x="637" y="59"/>
                  </a:lnTo>
                  <a:lnTo>
                    <a:pt x="636" y="60"/>
                  </a:lnTo>
                  <a:lnTo>
                    <a:pt x="636" y="61"/>
                  </a:lnTo>
                  <a:lnTo>
                    <a:pt x="636" y="62"/>
                  </a:lnTo>
                  <a:lnTo>
                    <a:pt x="636" y="63"/>
                  </a:lnTo>
                  <a:lnTo>
                    <a:pt x="635" y="64"/>
                  </a:lnTo>
                  <a:lnTo>
                    <a:pt x="634" y="65"/>
                  </a:lnTo>
                  <a:lnTo>
                    <a:pt x="633" y="66"/>
                  </a:lnTo>
                  <a:lnTo>
                    <a:pt x="633" y="67"/>
                  </a:lnTo>
                  <a:lnTo>
                    <a:pt x="631" y="68"/>
                  </a:lnTo>
                  <a:lnTo>
                    <a:pt x="628" y="72"/>
                  </a:lnTo>
                  <a:lnTo>
                    <a:pt x="626" y="76"/>
                  </a:lnTo>
                  <a:lnTo>
                    <a:pt x="625" y="78"/>
                  </a:lnTo>
                  <a:lnTo>
                    <a:pt x="624" y="81"/>
                  </a:lnTo>
                  <a:lnTo>
                    <a:pt x="624" y="83"/>
                  </a:lnTo>
                  <a:lnTo>
                    <a:pt x="623" y="85"/>
                  </a:lnTo>
                  <a:lnTo>
                    <a:pt x="623" y="88"/>
                  </a:lnTo>
                  <a:lnTo>
                    <a:pt x="623" y="91"/>
                  </a:lnTo>
                  <a:lnTo>
                    <a:pt x="623" y="93"/>
                  </a:lnTo>
                  <a:lnTo>
                    <a:pt x="624" y="96"/>
                  </a:lnTo>
                  <a:lnTo>
                    <a:pt x="625" y="99"/>
                  </a:lnTo>
                  <a:lnTo>
                    <a:pt x="626" y="102"/>
                  </a:lnTo>
                  <a:lnTo>
                    <a:pt x="628" y="105"/>
                  </a:lnTo>
                  <a:lnTo>
                    <a:pt x="631" y="108"/>
                  </a:lnTo>
                  <a:lnTo>
                    <a:pt x="633" y="111"/>
                  </a:lnTo>
                  <a:lnTo>
                    <a:pt x="636" y="113"/>
                  </a:lnTo>
                  <a:lnTo>
                    <a:pt x="639" y="115"/>
                  </a:lnTo>
                  <a:lnTo>
                    <a:pt x="642" y="116"/>
                  </a:lnTo>
                  <a:lnTo>
                    <a:pt x="645" y="117"/>
                  </a:lnTo>
                  <a:lnTo>
                    <a:pt x="648" y="118"/>
                  </a:lnTo>
                  <a:lnTo>
                    <a:pt x="651" y="118"/>
                  </a:lnTo>
                  <a:lnTo>
                    <a:pt x="655" y="118"/>
                  </a:lnTo>
                  <a:lnTo>
                    <a:pt x="658" y="118"/>
                  </a:lnTo>
                  <a:lnTo>
                    <a:pt x="661" y="118"/>
                  </a:lnTo>
                  <a:lnTo>
                    <a:pt x="664" y="117"/>
                  </a:lnTo>
                  <a:lnTo>
                    <a:pt x="667" y="116"/>
                  </a:lnTo>
                  <a:lnTo>
                    <a:pt x="670" y="115"/>
                  </a:lnTo>
                  <a:lnTo>
                    <a:pt x="673" y="114"/>
                  </a:lnTo>
                  <a:lnTo>
                    <a:pt x="676" y="113"/>
                  </a:lnTo>
                  <a:lnTo>
                    <a:pt x="679" y="111"/>
                  </a:lnTo>
                  <a:lnTo>
                    <a:pt x="682" y="108"/>
                  </a:lnTo>
                  <a:lnTo>
                    <a:pt x="682" y="107"/>
                  </a:lnTo>
                  <a:lnTo>
                    <a:pt x="684" y="106"/>
                  </a:lnTo>
                  <a:lnTo>
                    <a:pt x="685" y="104"/>
                  </a:lnTo>
                  <a:lnTo>
                    <a:pt x="687" y="102"/>
                  </a:lnTo>
                  <a:lnTo>
                    <a:pt x="692" y="97"/>
                  </a:lnTo>
                  <a:lnTo>
                    <a:pt x="695" y="95"/>
                  </a:lnTo>
                  <a:lnTo>
                    <a:pt x="698" y="93"/>
                  </a:lnTo>
                  <a:lnTo>
                    <a:pt x="701" y="91"/>
                  </a:lnTo>
                  <a:lnTo>
                    <a:pt x="704" y="89"/>
                  </a:lnTo>
                  <a:lnTo>
                    <a:pt x="708" y="87"/>
                  </a:lnTo>
                  <a:lnTo>
                    <a:pt x="712" y="86"/>
                  </a:lnTo>
                  <a:lnTo>
                    <a:pt x="715" y="85"/>
                  </a:lnTo>
                  <a:lnTo>
                    <a:pt x="719" y="85"/>
                  </a:lnTo>
                  <a:lnTo>
                    <a:pt x="723" y="85"/>
                  </a:lnTo>
                  <a:lnTo>
                    <a:pt x="727" y="85"/>
                  </a:lnTo>
                  <a:lnTo>
                    <a:pt x="765" y="99"/>
                  </a:lnTo>
                  <a:lnTo>
                    <a:pt x="789" y="109"/>
                  </a:lnTo>
                  <a:lnTo>
                    <a:pt x="815" y="120"/>
                  </a:lnTo>
                  <a:lnTo>
                    <a:pt x="840" y="133"/>
                  </a:lnTo>
                  <a:lnTo>
                    <a:pt x="864" y="146"/>
                  </a:lnTo>
                  <a:lnTo>
                    <a:pt x="874" y="153"/>
                  </a:lnTo>
                  <a:lnTo>
                    <a:pt x="884" y="160"/>
                  </a:lnTo>
                  <a:lnTo>
                    <a:pt x="892" y="167"/>
                  </a:lnTo>
                  <a:lnTo>
                    <a:pt x="899" y="173"/>
                  </a:lnTo>
                  <a:lnTo>
                    <a:pt x="902" y="178"/>
                  </a:lnTo>
                  <a:lnTo>
                    <a:pt x="905" y="182"/>
                  </a:lnTo>
                  <a:lnTo>
                    <a:pt x="907" y="186"/>
                  </a:lnTo>
                  <a:lnTo>
                    <a:pt x="909" y="191"/>
                  </a:lnTo>
                  <a:lnTo>
                    <a:pt x="910" y="195"/>
                  </a:lnTo>
                  <a:lnTo>
                    <a:pt x="911" y="199"/>
                  </a:lnTo>
                  <a:lnTo>
                    <a:pt x="911" y="204"/>
                  </a:lnTo>
                  <a:lnTo>
                    <a:pt x="911" y="208"/>
                  </a:lnTo>
                  <a:lnTo>
                    <a:pt x="911" y="212"/>
                  </a:lnTo>
                  <a:lnTo>
                    <a:pt x="910" y="216"/>
                  </a:lnTo>
                  <a:lnTo>
                    <a:pt x="909" y="224"/>
                  </a:lnTo>
                  <a:lnTo>
                    <a:pt x="905" y="238"/>
                  </a:lnTo>
                  <a:lnTo>
                    <a:pt x="902" y="246"/>
                  </a:lnTo>
                  <a:lnTo>
                    <a:pt x="900" y="252"/>
                  </a:lnTo>
                  <a:lnTo>
                    <a:pt x="899" y="256"/>
                  </a:lnTo>
                  <a:lnTo>
                    <a:pt x="899" y="257"/>
                  </a:lnTo>
                  <a:lnTo>
                    <a:pt x="899" y="258"/>
                  </a:lnTo>
                  <a:lnTo>
                    <a:pt x="899" y="259"/>
                  </a:lnTo>
                  <a:lnTo>
                    <a:pt x="899" y="260"/>
                  </a:lnTo>
                  <a:lnTo>
                    <a:pt x="899" y="261"/>
                  </a:lnTo>
                  <a:lnTo>
                    <a:pt x="900" y="262"/>
                  </a:lnTo>
                  <a:lnTo>
                    <a:pt x="900" y="264"/>
                  </a:lnTo>
                  <a:lnTo>
                    <a:pt x="901" y="265"/>
                  </a:lnTo>
                  <a:lnTo>
                    <a:pt x="902" y="267"/>
                  </a:lnTo>
                  <a:lnTo>
                    <a:pt x="903" y="268"/>
                  </a:lnTo>
                  <a:lnTo>
                    <a:pt x="905" y="269"/>
                  </a:lnTo>
                  <a:lnTo>
                    <a:pt x="907" y="271"/>
                  </a:lnTo>
                  <a:lnTo>
                    <a:pt x="909" y="272"/>
                  </a:lnTo>
                  <a:lnTo>
                    <a:pt x="911" y="273"/>
                  </a:lnTo>
                  <a:lnTo>
                    <a:pt x="913" y="274"/>
                  </a:lnTo>
                  <a:lnTo>
                    <a:pt x="916" y="274"/>
                  </a:lnTo>
                  <a:lnTo>
                    <a:pt x="918" y="274"/>
                  </a:lnTo>
                  <a:lnTo>
                    <a:pt x="920" y="275"/>
                  </a:lnTo>
                  <a:lnTo>
                    <a:pt x="922" y="275"/>
                  </a:lnTo>
                  <a:lnTo>
                    <a:pt x="927" y="275"/>
                  </a:lnTo>
                  <a:lnTo>
                    <a:pt x="931" y="274"/>
                  </a:lnTo>
                  <a:lnTo>
                    <a:pt x="939" y="272"/>
                  </a:lnTo>
                  <a:lnTo>
                    <a:pt x="939" y="294"/>
                  </a:lnTo>
                  <a:lnTo>
                    <a:pt x="936" y="296"/>
                  </a:lnTo>
                  <a:lnTo>
                    <a:pt x="932" y="297"/>
                  </a:lnTo>
                  <a:lnTo>
                    <a:pt x="928" y="299"/>
                  </a:lnTo>
                  <a:lnTo>
                    <a:pt x="923" y="300"/>
                  </a:lnTo>
                  <a:lnTo>
                    <a:pt x="917" y="301"/>
                  </a:lnTo>
                  <a:lnTo>
                    <a:pt x="911" y="302"/>
                  </a:lnTo>
                  <a:lnTo>
                    <a:pt x="905" y="303"/>
                  </a:lnTo>
                  <a:lnTo>
                    <a:pt x="899" y="303"/>
                  </a:lnTo>
                  <a:lnTo>
                    <a:pt x="894" y="303"/>
                  </a:lnTo>
                  <a:lnTo>
                    <a:pt x="889" y="303"/>
                  </a:lnTo>
                  <a:lnTo>
                    <a:pt x="887" y="302"/>
                  </a:lnTo>
                  <a:lnTo>
                    <a:pt x="885" y="302"/>
                  </a:lnTo>
                  <a:lnTo>
                    <a:pt x="883" y="301"/>
                  </a:lnTo>
                  <a:lnTo>
                    <a:pt x="882" y="301"/>
                  </a:lnTo>
                  <a:lnTo>
                    <a:pt x="880" y="300"/>
                  </a:lnTo>
                  <a:lnTo>
                    <a:pt x="878" y="299"/>
                  </a:lnTo>
                  <a:lnTo>
                    <a:pt x="877" y="298"/>
                  </a:lnTo>
                  <a:lnTo>
                    <a:pt x="876" y="297"/>
                  </a:lnTo>
                  <a:lnTo>
                    <a:pt x="874" y="296"/>
                  </a:lnTo>
                  <a:lnTo>
                    <a:pt x="873" y="295"/>
                  </a:lnTo>
                  <a:lnTo>
                    <a:pt x="872" y="293"/>
                  </a:lnTo>
                  <a:lnTo>
                    <a:pt x="871" y="291"/>
                  </a:lnTo>
                  <a:lnTo>
                    <a:pt x="869" y="289"/>
                  </a:lnTo>
                  <a:lnTo>
                    <a:pt x="868" y="287"/>
                  </a:lnTo>
                  <a:lnTo>
                    <a:pt x="867" y="285"/>
                  </a:lnTo>
                  <a:lnTo>
                    <a:pt x="866" y="283"/>
                  </a:lnTo>
                  <a:lnTo>
                    <a:pt x="865" y="281"/>
                  </a:lnTo>
                  <a:lnTo>
                    <a:pt x="865" y="279"/>
                  </a:lnTo>
                  <a:lnTo>
                    <a:pt x="865" y="276"/>
                  </a:lnTo>
                  <a:lnTo>
                    <a:pt x="865" y="274"/>
                  </a:lnTo>
                  <a:lnTo>
                    <a:pt x="865" y="271"/>
                  </a:lnTo>
                  <a:lnTo>
                    <a:pt x="866" y="269"/>
                  </a:lnTo>
                  <a:lnTo>
                    <a:pt x="867" y="263"/>
                  </a:lnTo>
                  <a:lnTo>
                    <a:pt x="871" y="249"/>
                  </a:lnTo>
                  <a:lnTo>
                    <a:pt x="873" y="244"/>
                  </a:lnTo>
                  <a:lnTo>
                    <a:pt x="875" y="238"/>
                  </a:lnTo>
                  <a:lnTo>
                    <a:pt x="875" y="236"/>
                  </a:lnTo>
                  <a:lnTo>
                    <a:pt x="876" y="233"/>
                  </a:lnTo>
                  <a:lnTo>
                    <a:pt x="876" y="230"/>
                  </a:lnTo>
                  <a:lnTo>
                    <a:pt x="877" y="227"/>
                  </a:lnTo>
                  <a:lnTo>
                    <a:pt x="877" y="226"/>
                  </a:lnTo>
                  <a:lnTo>
                    <a:pt x="876" y="225"/>
                  </a:lnTo>
                  <a:lnTo>
                    <a:pt x="876" y="224"/>
                  </a:lnTo>
                  <a:lnTo>
                    <a:pt x="876" y="223"/>
                  </a:lnTo>
                  <a:lnTo>
                    <a:pt x="875" y="222"/>
                  </a:lnTo>
                  <a:lnTo>
                    <a:pt x="875" y="221"/>
                  </a:lnTo>
                  <a:lnTo>
                    <a:pt x="875" y="220"/>
                  </a:lnTo>
                  <a:lnTo>
                    <a:pt x="874" y="220"/>
                  </a:lnTo>
                  <a:lnTo>
                    <a:pt x="874" y="219"/>
                  </a:lnTo>
                  <a:lnTo>
                    <a:pt x="873" y="218"/>
                  </a:lnTo>
                  <a:lnTo>
                    <a:pt x="871" y="215"/>
                  </a:lnTo>
                  <a:lnTo>
                    <a:pt x="871" y="214"/>
                  </a:lnTo>
                  <a:lnTo>
                    <a:pt x="871" y="213"/>
                  </a:lnTo>
                  <a:lnTo>
                    <a:pt x="870" y="212"/>
                  </a:lnTo>
                  <a:lnTo>
                    <a:pt x="870" y="211"/>
                  </a:lnTo>
                  <a:lnTo>
                    <a:pt x="870" y="210"/>
                  </a:lnTo>
                  <a:lnTo>
                    <a:pt x="869" y="210"/>
                  </a:lnTo>
                  <a:lnTo>
                    <a:pt x="869" y="209"/>
                  </a:lnTo>
                  <a:lnTo>
                    <a:pt x="868" y="207"/>
                  </a:lnTo>
                  <a:lnTo>
                    <a:pt x="867" y="206"/>
                  </a:lnTo>
                  <a:lnTo>
                    <a:pt x="866" y="205"/>
                  </a:lnTo>
                  <a:lnTo>
                    <a:pt x="865" y="204"/>
                  </a:lnTo>
                  <a:lnTo>
                    <a:pt x="864" y="203"/>
                  </a:lnTo>
                  <a:lnTo>
                    <a:pt x="862" y="202"/>
                  </a:lnTo>
                  <a:lnTo>
                    <a:pt x="861" y="202"/>
                  </a:lnTo>
                  <a:lnTo>
                    <a:pt x="860" y="201"/>
                  </a:lnTo>
                  <a:lnTo>
                    <a:pt x="859" y="201"/>
                  </a:lnTo>
                  <a:lnTo>
                    <a:pt x="858" y="201"/>
                  </a:lnTo>
                  <a:lnTo>
                    <a:pt x="857" y="201"/>
                  </a:lnTo>
                  <a:lnTo>
                    <a:pt x="855" y="202"/>
                  </a:lnTo>
                  <a:lnTo>
                    <a:pt x="854" y="202"/>
                  </a:lnTo>
                  <a:lnTo>
                    <a:pt x="853" y="203"/>
                  </a:lnTo>
                  <a:lnTo>
                    <a:pt x="852" y="203"/>
                  </a:lnTo>
                  <a:lnTo>
                    <a:pt x="851" y="204"/>
                  </a:lnTo>
                  <a:lnTo>
                    <a:pt x="843" y="207"/>
                  </a:lnTo>
                  <a:lnTo>
                    <a:pt x="835" y="211"/>
                  </a:lnTo>
                  <a:lnTo>
                    <a:pt x="831" y="213"/>
                  </a:lnTo>
                  <a:lnTo>
                    <a:pt x="826" y="215"/>
                  </a:lnTo>
                  <a:lnTo>
                    <a:pt x="821" y="217"/>
                  </a:lnTo>
                  <a:lnTo>
                    <a:pt x="816" y="220"/>
                  </a:lnTo>
                  <a:lnTo>
                    <a:pt x="812" y="222"/>
                  </a:lnTo>
                  <a:lnTo>
                    <a:pt x="808" y="225"/>
                  </a:lnTo>
                  <a:lnTo>
                    <a:pt x="805" y="228"/>
                  </a:lnTo>
                  <a:lnTo>
                    <a:pt x="801" y="231"/>
                  </a:lnTo>
                  <a:lnTo>
                    <a:pt x="798" y="234"/>
                  </a:lnTo>
                  <a:lnTo>
                    <a:pt x="795" y="237"/>
                  </a:lnTo>
                  <a:lnTo>
                    <a:pt x="791" y="243"/>
                  </a:lnTo>
                  <a:lnTo>
                    <a:pt x="787" y="249"/>
                  </a:lnTo>
                  <a:lnTo>
                    <a:pt x="784" y="254"/>
                  </a:lnTo>
                  <a:lnTo>
                    <a:pt x="783" y="257"/>
                  </a:lnTo>
                  <a:lnTo>
                    <a:pt x="783" y="258"/>
                  </a:lnTo>
                  <a:lnTo>
                    <a:pt x="752" y="264"/>
                  </a:lnTo>
                  <a:lnTo>
                    <a:pt x="736" y="266"/>
                  </a:lnTo>
                  <a:lnTo>
                    <a:pt x="721" y="267"/>
                  </a:lnTo>
                  <a:lnTo>
                    <a:pt x="707" y="267"/>
                  </a:lnTo>
                  <a:lnTo>
                    <a:pt x="701" y="267"/>
                  </a:lnTo>
                  <a:lnTo>
                    <a:pt x="695" y="266"/>
                  </a:lnTo>
                  <a:lnTo>
                    <a:pt x="690" y="265"/>
                  </a:lnTo>
                  <a:lnTo>
                    <a:pt x="685" y="264"/>
                  </a:lnTo>
                  <a:lnTo>
                    <a:pt x="682" y="263"/>
                  </a:lnTo>
                  <a:lnTo>
                    <a:pt x="680" y="262"/>
                  </a:lnTo>
                  <a:lnTo>
                    <a:pt x="679" y="260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6" y="259"/>
                  </a:lnTo>
                  <a:lnTo>
                    <a:pt x="675" y="258"/>
                  </a:lnTo>
                  <a:lnTo>
                    <a:pt x="674" y="258"/>
                  </a:lnTo>
                  <a:lnTo>
                    <a:pt x="673" y="257"/>
                  </a:lnTo>
                  <a:lnTo>
                    <a:pt x="673" y="256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3"/>
                  </a:lnTo>
                  <a:lnTo>
                    <a:pt x="671" y="252"/>
                  </a:lnTo>
                  <a:lnTo>
                    <a:pt x="671" y="251"/>
                  </a:lnTo>
                  <a:lnTo>
                    <a:pt x="671" y="250"/>
                  </a:lnTo>
                  <a:lnTo>
                    <a:pt x="671" y="249"/>
                  </a:lnTo>
                  <a:lnTo>
                    <a:pt x="671" y="246"/>
                  </a:lnTo>
                  <a:lnTo>
                    <a:pt x="670" y="244"/>
                  </a:lnTo>
                  <a:lnTo>
                    <a:pt x="670" y="242"/>
                  </a:lnTo>
                  <a:lnTo>
                    <a:pt x="670" y="240"/>
                  </a:lnTo>
                  <a:lnTo>
                    <a:pt x="670" y="238"/>
                  </a:lnTo>
                  <a:lnTo>
                    <a:pt x="671" y="236"/>
                  </a:lnTo>
                  <a:lnTo>
                    <a:pt x="671" y="233"/>
                  </a:lnTo>
                  <a:lnTo>
                    <a:pt x="672" y="229"/>
                  </a:lnTo>
                  <a:lnTo>
                    <a:pt x="674" y="225"/>
                  </a:lnTo>
                  <a:lnTo>
                    <a:pt x="676" y="221"/>
                  </a:lnTo>
                  <a:lnTo>
                    <a:pt x="679" y="215"/>
                  </a:lnTo>
                  <a:lnTo>
                    <a:pt x="704" y="215"/>
                  </a:lnTo>
                  <a:lnTo>
                    <a:pt x="705" y="215"/>
                  </a:lnTo>
                  <a:lnTo>
                    <a:pt x="706" y="215"/>
                  </a:lnTo>
                  <a:lnTo>
                    <a:pt x="707" y="215"/>
                  </a:lnTo>
                  <a:lnTo>
                    <a:pt x="708" y="215"/>
                  </a:lnTo>
                  <a:lnTo>
                    <a:pt x="709" y="215"/>
                  </a:lnTo>
                  <a:lnTo>
                    <a:pt x="710" y="214"/>
                  </a:lnTo>
                  <a:lnTo>
                    <a:pt x="711" y="214"/>
                  </a:lnTo>
                  <a:lnTo>
                    <a:pt x="712" y="213"/>
                  </a:lnTo>
                  <a:lnTo>
                    <a:pt x="713" y="213"/>
                  </a:lnTo>
                  <a:lnTo>
                    <a:pt x="714" y="212"/>
                  </a:lnTo>
                  <a:lnTo>
                    <a:pt x="715" y="212"/>
                  </a:lnTo>
                  <a:lnTo>
                    <a:pt x="716" y="211"/>
                  </a:lnTo>
                  <a:lnTo>
                    <a:pt x="717" y="210"/>
                  </a:lnTo>
                  <a:lnTo>
                    <a:pt x="717" y="209"/>
                  </a:lnTo>
                  <a:lnTo>
                    <a:pt x="718" y="208"/>
                  </a:lnTo>
                  <a:lnTo>
                    <a:pt x="719" y="207"/>
                  </a:lnTo>
                  <a:lnTo>
                    <a:pt x="719" y="206"/>
                  </a:lnTo>
                  <a:lnTo>
                    <a:pt x="719" y="204"/>
                  </a:lnTo>
                  <a:lnTo>
                    <a:pt x="719" y="203"/>
                  </a:lnTo>
                  <a:lnTo>
                    <a:pt x="719" y="201"/>
                  </a:lnTo>
                  <a:lnTo>
                    <a:pt x="719" y="199"/>
                  </a:lnTo>
                  <a:lnTo>
                    <a:pt x="719" y="198"/>
                  </a:lnTo>
                  <a:lnTo>
                    <a:pt x="719" y="197"/>
                  </a:lnTo>
                  <a:lnTo>
                    <a:pt x="719" y="195"/>
                  </a:lnTo>
                  <a:lnTo>
                    <a:pt x="718" y="194"/>
                  </a:lnTo>
                  <a:lnTo>
                    <a:pt x="718" y="193"/>
                  </a:lnTo>
                  <a:lnTo>
                    <a:pt x="717" y="192"/>
                  </a:lnTo>
                  <a:lnTo>
                    <a:pt x="716" y="191"/>
                  </a:lnTo>
                  <a:lnTo>
                    <a:pt x="716" y="190"/>
                  </a:lnTo>
                  <a:lnTo>
                    <a:pt x="715" y="189"/>
                  </a:lnTo>
                  <a:lnTo>
                    <a:pt x="714" y="188"/>
                  </a:lnTo>
                  <a:lnTo>
                    <a:pt x="713" y="187"/>
                  </a:lnTo>
                  <a:lnTo>
                    <a:pt x="708" y="184"/>
                  </a:lnTo>
                  <a:lnTo>
                    <a:pt x="701" y="180"/>
                  </a:lnTo>
                  <a:lnTo>
                    <a:pt x="687" y="172"/>
                  </a:lnTo>
                  <a:lnTo>
                    <a:pt x="673" y="164"/>
                  </a:lnTo>
                  <a:lnTo>
                    <a:pt x="665" y="159"/>
                  </a:lnTo>
                  <a:close/>
                  <a:moveTo>
                    <a:pt x="738" y="325"/>
                  </a:moveTo>
                  <a:lnTo>
                    <a:pt x="735" y="323"/>
                  </a:lnTo>
                  <a:lnTo>
                    <a:pt x="733" y="320"/>
                  </a:lnTo>
                  <a:lnTo>
                    <a:pt x="728" y="315"/>
                  </a:lnTo>
                  <a:lnTo>
                    <a:pt x="722" y="311"/>
                  </a:lnTo>
                  <a:lnTo>
                    <a:pt x="716" y="306"/>
                  </a:lnTo>
                  <a:lnTo>
                    <a:pt x="690" y="289"/>
                  </a:lnTo>
                  <a:lnTo>
                    <a:pt x="705" y="291"/>
                  </a:lnTo>
                  <a:lnTo>
                    <a:pt x="721" y="291"/>
                  </a:lnTo>
                  <a:lnTo>
                    <a:pt x="737" y="291"/>
                  </a:lnTo>
                  <a:lnTo>
                    <a:pt x="752" y="289"/>
                  </a:lnTo>
                  <a:lnTo>
                    <a:pt x="749" y="294"/>
                  </a:lnTo>
                  <a:lnTo>
                    <a:pt x="746" y="298"/>
                  </a:lnTo>
                  <a:lnTo>
                    <a:pt x="744" y="302"/>
                  </a:lnTo>
                  <a:lnTo>
                    <a:pt x="743" y="306"/>
                  </a:lnTo>
                  <a:lnTo>
                    <a:pt x="741" y="311"/>
                  </a:lnTo>
                  <a:lnTo>
                    <a:pt x="740" y="315"/>
                  </a:lnTo>
                  <a:close/>
                  <a:moveTo>
                    <a:pt x="735" y="435"/>
                  </a:moveTo>
                  <a:lnTo>
                    <a:pt x="733" y="437"/>
                  </a:lnTo>
                  <a:lnTo>
                    <a:pt x="731" y="437"/>
                  </a:lnTo>
                  <a:lnTo>
                    <a:pt x="729" y="438"/>
                  </a:lnTo>
                  <a:lnTo>
                    <a:pt x="728" y="439"/>
                  </a:lnTo>
                  <a:lnTo>
                    <a:pt x="726" y="439"/>
                  </a:lnTo>
                  <a:lnTo>
                    <a:pt x="723" y="440"/>
                  </a:lnTo>
                  <a:lnTo>
                    <a:pt x="721" y="440"/>
                  </a:lnTo>
                  <a:lnTo>
                    <a:pt x="719" y="440"/>
                  </a:lnTo>
                  <a:lnTo>
                    <a:pt x="716" y="440"/>
                  </a:lnTo>
                  <a:lnTo>
                    <a:pt x="714" y="440"/>
                  </a:lnTo>
                  <a:lnTo>
                    <a:pt x="712" y="439"/>
                  </a:lnTo>
                  <a:lnTo>
                    <a:pt x="709" y="439"/>
                  </a:lnTo>
                  <a:lnTo>
                    <a:pt x="704" y="437"/>
                  </a:lnTo>
                  <a:lnTo>
                    <a:pt x="699" y="435"/>
                  </a:lnTo>
                  <a:lnTo>
                    <a:pt x="693" y="430"/>
                  </a:lnTo>
                  <a:lnTo>
                    <a:pt x="691" y="429"/>
                  </a:lnTo>
                  <a:lnTo>
                    <a:pt x="689" y="429"/>
                  </a:lnTo>
                  <a:lnTo>
                    <a:pt x="687" y="428"/>
                  </a:lnTo>
                  <a:lnTo>
                    <a:pt x="686" y="428"/>
                  </a:lnTo>
                  <a:lnTo>
                    <a:pt x="684" y="428"/>
                  </a:lnTo>
                  <a:lnTo>
                    <a:pt x="682" y="428"/>
                  </a:lnTo>
                  <a:lnTo>
                    <a:pt x="679" y="427"/>
                  </a:lnTo>
                  <a:lnTo>
                    <a:pt x="659" y="416"/>
                  </a:lnTo>
                  <a:lnTo>
                    <a:pt x="657" y="410"/>
                  </a:lnTo>
                  <a:lnTo>
                    <a:pt x="655" y="404"/>
                  </a:lnTo>
                  <a:lnTo>
                    <a:pt x="654" y="401"/>
                  </a:lnTo>
                  <a:lnTo>
                    <a:pt x="654" y="398"/>
                  </a:lnTo>
                  <a:lnTo>
                    <a:pt x="654" y="396"/>
                  </a:lnTo>
                  <a:lnTo>
                    <a:pt x="654" y="393"/>
                  </a:lnTo>
                  <a:lnTo>
                    <a:pt x="654" y="392"/>
                  </a:lnTo>
                  <a:lnTo>
                    <a:pt x="655" y="392"/>
                  </a:lnTo>
                  <a:lnTo>
                    <a:pt x="656" y="391"/>
                  </a:lnTo>
                  <a:lnTo>
                    <a:pt x="657" y="391"/>
                  </a:lnTo>
                  <a:lnTo>
                    <a:pt x="658" y="391"/>
                  </a:lnTo>
                  <a:lnTo>
                    <a:pt x="658" y="390"/>
                  </a:lnTo>
                  <a:lnTo>
                    <a:pt x="659" y="390"/>
                  </a:lnTo>
                  <a:lnTo>
                    <a:pt x="662" y="393"/>
                  </a:lnTo>
                  <a:lnTo>
                    <a:pt x="663" y="395"/>
                  </a:lnTo>
                  <a:lnTo>
                    <a:pt x="664" y="396"/>
                  </a:lnTo>
                  <a:lnTo>
                    <a:pt x="665" y="398"/>
                  </a:lnTo>
                  <a:lnTo>
                    <a:pt x="667" y="399"/>
                  </a:lnTo>
                  <a:lnTo>
                    <a:pt x="670" y="401"/>
                  </a:lnTo>
                  <a:lnTo>
                    <a:pt x="673" y="403"/>
                  </a:lnTo>
                  <a:lnTo>
                    <a:pt x="677" y="405"/>
                  </a:lnTo>
                  <a:lnTo>
                    <a:pt x="678" y="406"/>
                  </a:lnTo>
                  <a:lnTo>
                    <a:pt x="680" y="406"/>
                  </a:lnTo>
                  <a:lnTo>
                    <a:pt x="682" y="407"/>
                  </a:lnTo>
                  <a:lnTo>
                    <a:pt x="683" y="407"/>
                  </a:lnTo>
                  <a:lnTo>
                    <a:pt x="685" y="407"/>
                  </a:lnTo>
                  <a:lnTo>
                    <a:pt x="687" y="407"/>
                  </a:lnTo>
                  <a:lnTo>
                    <a:pt x="688" y="407"/>
                  </a:lnTo>
                  <a:lnTo>
                    <a:pt x="690" y="407"/>
                  </a:lnTo>
                  <a:lnTo>
                    <a:pt x="695" y="406"/>
                  </a:lnTo>
                  <a:lnTo>
                    <a:pt x="701" y="405"/>
                  </a:lnTo>
                  <a:lnTo>
                    <a:pt x="708" y="402"/>
                  </a:lnTo>
                  <a:lnTo>
                    <a:pt x="715" y="399"/>
                  </a:lnTo>
                  <a:lnTo>
                    <a:pt x="718" y="397"/>
                  </a:lnTo>
                  <a:lnTo>
                    <a:pt x="722" y="394"/>
                  </a:lnTo>
                  <a:lnTo>
                    <a:pt x="725" y="392"/>
                  </a:lnTo>
                  <a:lnTo>
                    <a:pt x="729" y="389"/>
                  </a:lnTo>
                  <a:lnTo>
                    <a:pt x="732" y="386"/>
                  </a:lnTo>
                  <a:lnTo>
                    <a:pt x="735" y="382"/>
                  </a:lnTo>
                  <a:lnTo>
                    <a:pt x="737" y="397"/>
                  </a:lnTo>
                  <a:lnTo>
                    <a:pt x="737" y="405"/>
                  </a:lnTo>
                  <a:lnTo>
                    <a:pt x="738" y="413"/>
                  </a:lnTo>
                  <a:lnTo>
                    <a:pt x="738" y="421"/>
                  </a:lnTo>
                  <a:lnTo>
                    <a:pt x="738" y="424"/>
                  </a:lnTo>
                  <a:lnTo>
                    <a:pt x="738" y="427"/>
                  </a:lnTo>
                  <a:lnTo>
                    <a:pt x="737" y="430"/>
                  </a:lnTo>
                  <a:lnTo>
                    <a:pt x="736" y="432"/>
                  </a:lnTo>
                  <a:lnTo>
                    <a:pt x="736" y="433"/>
                  </a:lnTo>
                  <a:lnTo>
                    <a:pt x="736" y="434"/>
                  </a:lnTo>
                  <a:close/>
                  <a:moveTo>
                    <a:pt x="642" y="1025"/>
                  </a:moveTo>
                  <a:lnTo>
                    <a:pt x="635" y="1033"/>
                  </a:lnTo>
                  <a:lnTo>
                    <a:pt x="628" y="1040"/>
                  </a:lnTo>
                  <a:lnTo>
                    <a:pt x="620" y="1046"/>
                  </a:lnTo>
                  <a:lnTo>
                    <a:pt x="617" y="1049"/>
                  </a:lnTo>
                  <a:lnTo>
                    <a:pt x="613" y="1051"/>
                  </a:lnTo>
                  <a:lnTo>
                    <a:pt x="609" y="1053"/>
                  </a:lnTo>
                  <a:lnTo>
                    <a:pt x="606" y="1055"/>
                  </a:lnTo>
                  <a:lnTo>
                    <a:pt x="602" y="1056"/>
                  </a:lnTo>
                  <a:lnTo>
                    <a:pt x="599" y="1057"/>
                  </a:lnTo>
                  <a:lnTo>
                    <a:pt x="598" y="1057"/>
                  </a:lnTo>
                  <a:lnTo>
                    <a:pt x="596" y="1057"/>
                  </a:lnTo>
                  <a:lnTo>
                    <a:pt x="595" y="1057"/>
                  </a:lnTo>
                  <a:lnTo>
                    <a:pt x="593" y="1056"/>
                  </a:lnTo>
                  <a:lnTo>
                    <a:pt x="592" y="1056"/>
                  </a:lnTo>
                  <a:lnTo>
                    <a:pt x="591" y="1055"/>
                  </a:lnTo>
                  <a:lnTo>
                    <a:pt x="590" y="1054"/>
                  </a:lnTo>
                  <a:lnTo>
                    <a:pt x="589" y="1053"/>
                  </a:lnTo>
                  <a:lnTo>
                    <a:pt x="581" y="1050"/>
                  </a:lnTo>
                  <a:lnTo>
                    <a:pt x="577" y="1048"/>
                  </a:lnTo>
                  <a:lnTo>
                    <a:pt x="573" y="1046"/>
                  </a:lnTo>
                  <a:lnTo>
                    <a:pt x="568" y="1045"/>
                  </a:lnTo>
                  <a:lnTo>
                    <a:pt x="563" y="1043"/>
                  </a:lnTo>
                  <a:lnTo>
                    <a:pt x="558" y="1043"/>
                  </a:lnTo>
                  <a:lnTo>
                    <a:pt x="552" y="1042"/>
                  </a:lnTo>
                  <a:lnTo>
                    <a:pt x="549" y="1042"/>
                  </a:lnTo>
                  <a:lnTo>
                    <a:pt x="524" y="1042"/>
                  </a:lnTo>
                  <a:lnTo>
                    <a:pt x="586" y="977"/>
                  </a:lnTo>
                  <a:lnTo>
                    <a:pt x="587" y="977"/>
                  </a:lnTo>
                  <a:lnTo>
                    <a:pt x="589" y="976"/>
                  </a:lnTo>
                  <a:lnTo>
                    <a:pt x="595" y="975"/>
                  </a:lnTo>
                  <a:lnTo>
                    <a:pt x="602" y="974"/>
                  </a:lnTo>
                  <a:lnTo>
                    <a:pt x="606" y="973"/>
                  </a:lnTo>
                  <a:lnTo>
                    <a:pt x="610" y="973"/>
                  </a:lnTo>
                  <a:lnTo>
                    <a:pt x="614" y="973"/>
                  </a:lnTo>
                  <a:lnTo>
                    <a:pt x="619" y="974"/>
                  </a:lnTo>
                  <a:lnTo>
                    <a:pt x="623" y="975"/>
                  </a:lnTo>
                  <a:lnTo>
                    <a:pt x="628" y="976"/>
                  </a:lnTo>
                  <a:lnTo>
                    <a:pt x="632" y="978"/>
                  </a:lnTo>
                  <a:lnTo>
                    <a:pt x="637" y="980"/>
                  </a:lnTo>
                  <a:lnTo>
                    <a:pt x="641" y="983"/>
                  </a:lnTo>
                  <a:lnTo>
                    <a:pt x="645" y="986"/>
                  </a:lnTo>
                  <a:lnTo>
                    <a:pt x="647" y="988"/>
                  </a:lnTo>
                  <a:lnTo>
                    <a:pt x="649" y="990"/>
                  </a:lnTo>
                  <a:lnTo>
                    <a:pt x="649" y="991"/>
                  </a:lnTo>
                  <a:lnTo>
                    <a:pt x="650" y="992"/>
                  </a:lnTo>
                  <a:lnTo>
                    <a:pt x="651" y="993"/>
                  </a:lnTo>
                  <a:lnTo>
                    <a:pt x="651" y="995"/>
                  </a:lnTo>
                  <a:lnTo>
                    <a:pt x="652" y="996"/>
                  </a:lnTo>
                  <a:lnTo>
                    <a:pt x="652" y="997"/>
                  </a:lnTo>
                  <a:lnTo>
                    <a:pt x="653" y="998"/>
                  </a:lnTo>
                  <a:lnTo>
                    <a:pt x="653" y="999"/>
                  </a:lnTo>
                  <a:lnTo>
                    <a:pt x="653" y="1000"/>
                  </a:lnTo>
                  <a:lnTo>
                    <a:pt x="653" y="1001"/>
                  </a:lnTo>
                  <a:lnTo>
                    <a:pt x="654" y="1002"/>
                  </a:lnTo>
                  <a:lnTo>
                    <a:pt x="654" y="1003"/>
                  </a:lnTo>
                  <a:lnTo>
                    <a:pt x="653" y="1005"/>
                  </a:lnTo>
                  <a:lnTo>
                    <a:pt x="653" y="1007"/>
                  </a:lnTo>
                  <a:lnTo>
                    <a:pt x="653" y="1009"/>
                  </a:lnTo>
                  <a:lnTo>
                    <a:pt x="652" y="1011"/>
                  </a:lnTo>
                  <a:lnTo>
                    <a:pt x="651" y="1013"/>
                  </a:lnTo>
                  <a:lnTo>
                    <a:pt x="651" y="1014"/>
                  </a:lnTo>
                  <a:lnTo>
                    <a:pt x="650" y="1016"/>
                  </a:lnTo>
                  <a:lnTo>
                    <a:pt x="649" y="1017"/>
                  </a:lnTo>
                  <a:lnTo>
                    <a:pt x="647" y="1020"/>
                  </a:lnTo>
                  <a:lnTo>
                    <a:pt x="645" y="1022"/>
                  </a:lnTo>
                  <a:close/>
                  <a:moveTo>
                    <a:pt x="738" y="932"/>
                  </a:moveTo>
                  <a:lnTo>
                    <a:pt x="737" y="933"/>
                  </a:lnTo>
                  <a:lnTo>
                    <a:pt x="736" y="934"/>
                  </a:lnTo>
                  <a:lnTo>
                    <a:pt x="734" y="935"/>
                  </a:lnTo>
                  <a:lnTo>
                    <a:pt x="734" y="936"/>
                  </a:lnTo>
                  <a:lnTo>
                    <a:pt x="733" y="936"/>
                  </a:lnTo>
                  <a:lnTo>
                    <a:pt x="733" y="937"/>
                  </a:lnTo>
                  <a:lnTo>
                    <a:pt x="733" y="938"/>
                  </a:lnTo>
                  <a:lnTo>
                    <a:pt x="724" y="938"/>
                  </a:lnTo>
                  <a:lnTo>
                    <a:pt x="719" y="940"/>
                  </a:lnTo>
                  <a:lnTo>
                    <a:pt x="715" y="942"/>
                  </a:lnTo>
                  <a:lnTo>
                    <a:pt x="711" y="943"/>
                  </a:lnTo>
                  <a:lnTo>
                    <a:pt x="708" y="944"/>
                  </a:lnTo>
                  <a:lnTo>
                    <a:pt x="704" y="944"/>
                  </a:lnTo>
                  <a:lnTo>
                    <a:pt x="703" y="945"/>
                  </a:lnTo>
                  <a:lnTo>
                    <a:pt x="701" y="945"/>
                  </a:lnTo>
                  <a:lnTo>
                    <a:pt x="699" y="945"/>
                  </a:lnTo>
                  <a:lnTo>
                    <a:pt x="698" y="944"/>
                  </a:lnTo>
                  <a:lnTo>
                    <a:pt x="697" y="944"/>
                  </a:lnTo>
                  <a:lnTo>
                    <a:pt x="696" y="943"/>
                  </a:lnTo>
                  <a:lnTo>
                    <a:pt x="692" y="942"/>
                  </a:lnTo>
                  <a:lnTo>
                    <a:pt x="688" y="942"/>
                  </a:lnTo>
                  <a:lnTo>
                    <a:pt x="685" y="941"/>
                  </a:lnTo>
                  <a:lnTo>
                    <a:pt x="680" y="941"/>
                  </a:lnTo>
                  <a:lnTo>
                    <a:pt x="672" y="940"/>
                  </a:lnTo>
                  <a:lnTo>
                    <a:pt x="662" y="940"/>
                  </a:lnTo>
                  <a:lnTo>
                    <a:pt x="660" y="940"/>
                  </a:lnTo>
                  <a:lnTo>
                    <a:pt x="659" y="940"/>
                  </a:lnTo>
                  <a:lnTo>
                    <a:pt x="658" y="941"/>
                  </a:lnTo>
                  <a:lnTo>
                    <a:pt x="657" y="941"/>
                  </a:lnTo>
                  <a:lnTo>
                    <a:pt x="656" y="941"/>
                  </a:lnTo>
                  <a:lnTo>
                    <a:pt x="656" y="942"/>
                  </a:lnTo>
                  <a:lnTo>
                    <a:pt x="656" y="943"/>
                  </a:lnTo>
                  <a:lnTo>
                    <a:pt x="655" y="943"/>
                  </a:lnTo>
                  <a:lnTo>
                    <a:pt x="654" y="943"/>
                  </a:lnTo>
                  <a:lnTo>
                    <a:pt x="653" y="942"/>
                  </a:lnTo>
                  <a:lnTo>
                    <a:pt x="652" y="942"/>
                  </a:lnTo>
                  <a:lnTo>
                    <a:pt x="651" y="941"/>
                  </a:lnTo>
                  <a:lnTo>
                    <a:pt x="650" y="941"/>
                  </a:lnTo>
                  <a:lnTo>
                    <a:pt x="649" y="941"/>
                  </a:lnTo>
                  <a:lnTo>
                    <a:pt x="648" y="940"/>
                  </a:lnTo>
                  <a:lnTo>
                    <a:pt x="643" y="941"/>
                  </a:lnTo>
                  <a:lnTo>
                    <a:pt x="639" y="941"/>
                  </a:lnTo>
                  <a:lnTo>
                    <a:pt x="630" y="942"/>
                  </a:lnTo>
                  <a:lnTo>
                    <a:pt x="621" y="943"/>
                  </a:lnTo>
                  <a:lnTo>
                    <a:pt x="616" y="943"/>
                  </a:lnTo>
                  <a:lnTo>
                    <a:pt x="611" y="943"/>
                  </a:lnTo>
                  <a:lnTo>
                    <a:pt x="604" y="944"/>
                  </a:lnTo>
                  <a:lnTo>
                    <a:pt x="598" y="945"/>
                  </a:lnTo>
                  <a:lnTo>
                    <a:pt x="585" y="946"/>
                  </a:lnTo>
                  <a:lnTo>
                    <a:pt x="572" y="946"/>
                  </a:lnTo>
                  <a:lnTo>
                    <a:pt x="560" y="946"/>
                  </a:lnTo>
                  <a:lnTo>
                    <a:pt x="549" y="946"/>
                  </a:lnTo>
                  <a:lnTo>
                    <a:pt x="538" y="945"/>
                  </a:lnTo>
                  <a:lnTo>
                    <a:pt x="529" y="944"/>
                  </a:lnTo>
                  <a:lnTo>
                    <a:pt x="521" y="942"/>
                  </a:lnTo>
                  <a:lnTo>
                    <a:pt x="513" y="940"/>
                  </a:lnTo>
                  <a:lnTo>
                    <a:pt x="506" y="937"/>
                  </a:lnTo>
                  <a:lnTo>
                    <a:pt x="499" y="933"/>
                  </a:lnTo>
                  <a:lnTo>
                    <a:pt x="493" y="929"/>
                  </a:lnTo>
                  <a:lnTo>
                    <a:pt x="489" y="926"/>
                  </a:lnTo>
                  <a:lnTo>
                    <a:pt x="485" y="923"/>
                  </a:lnTo>
                  <a:lnTo>
                    <a:pt x="482" y="919"/>
                  </a:lnTo>
                  <a:lnTo>
                    <a:pt x="479" y="916"/>
                  </a:lnTo>
                  <a:lnTo>
                    <a:pt x="477" y="912"/>
                  </a:lnTo>
                  <a:lnTo>
                    <a:pt x="475" y="908"/>
                  </a:lnTo>
                  <a:lnTo>
                    <a:pt x="474" y="904"/>
                  </a:lnTo>
                  <a:lnTo>
                    <a:pt x="472" y="900"/>
                  </a:lnTo>
                  <a:lnTo>
                    <a:pt x="472" y="896"/>
                  </a:lnTo>
                  <a:lnTo>
                    <a:pt x="471" y="892"/>
                  </a:lnTo>
                  <a:lnTo>
                    <a:pt x="470" y="883"/>
                  </a:lnTo>
                  <a:lnTo>
                    <a:pt x="470" y="864"/>
                  </a:lnTo>
                  <a:lnTo>
                    <a:pt x="469" y="855"/>
                  </a:lnTo>
                  <a:lnTo>
                    <a:pt x="469" y="846"/>
                  </a:lnTo>
                  <a:lnTo>
                    <a:pt x="467" y="836"/>
                  </a:lnTo>
                  <a:lnTo>
                    <a:pt x="465" y="827"/>
                  </a:lnTo>
                  <a:lnTo>
                    <a:pt x="464" y="822"/>
                  </a:lnTo>
                  <a:lnTo>
                    <a:pt x="462" y="818"/>
                  </a:lnTo>
                  <a:lnTo>
                    <a:pt x="460" y="813"/>
                  </a:lnTo>
                  <a:lnTo>
                    <a:pt x="458" y="809"/>
                  </a:lnTo>
                  <a:lnTo>
                    <a:pt x="455" y="804"/>
                  </a:lnTo>
                  <a:lnTo>
                    <a:pt x="452" y="800"/>
                  </a:lnTo>
                  <a:lnTo>
                    <a:pt x="449" y="796"/>
                  </a:lnTo>
                  <a:lnTo>
                    <a:pt x="445" y="791"/>
                  </a:lnTo>
                  <a:lnTo>
                    <a:pt x="444" y="791"/>
                  </a:lnTo>
                  <a:lnTo>
                    <a:pt x="443" y="790"/>
                  </a:lnTo>
                  <a:lnTo>
                    <a:pt x="442" y="790"/>
                  </a:lnTo>
                  <a:lnTo>
                    <a:pt x="442" y="789"/>
                  </a:lnTo>
                  <a:lnTo>
                    <a:pt x="441" y="789"/>
                  </a:lnTo>
                  <a:lnTo>
                    <a:pt x="440" y="789"/>
                  </a:lnTo>
                  <a:lnTo>
                    <a:pt x="439" y="789"/>
                  </a:lnTo>
                  <a:lnTo>
                    <a:pt x="438" y="788"/>
                  </a:lnTo>
                  <a:lnTo>
                    <a:pt x="436" y="788"/>
                  </a:lnTo>
                  <a:lnTo>
                    <a:pt x="435" y="787"/>
                  </a:lnTo>
                  <a:lnTo>
                    <a:pt x="435" y="786"/>
                  </a:lnTo>
                  <a:lnTo>
                    <a:pt x="435" y="785"/>
                  </a:lnTo>
                  <a:lnTo>
                    <a:pt x="434" y="785"/>
                  </a:lnTo>
                  <a:lnTo>
                    <a:pt x="434" y="784"/>
                  </a:lnTo>
                  <a:lnTo>
                    <a:pt x="433" y="784"/>
                  </a:lnTo>
                  <a:lnTo>
                    <a:pt x="433" y="783"/>
                  </a:lnTo>
                  <a:lnTo>
                    <a:pt x="432" y="783"/>
                  </a:lnTo>
                  <a:lnTo>
                    <a:pt x="431" y="783"/>
                  </a:lnTo>
                  <a:lnTo>
                    <a:pt x="431" y="782"/>
                  </a:lnTo>
                  <a:lnTo>
                    <a:pt x="420" y="777"/>
                  </a:lnTo>
                  <a:lnTo>
                    <a:pt x="408" y="773"/>
                  </a:lnTo>
                  <a:lnTo>
                    <a:pt x="395" y="769"/>
                  </a:lnTo>
                  <a:lnTo>
                    <a:pt x="383" y="767"/>
                  </a:lnTo>
                  <a:lnTo>
                    <a:pt x="370" y="766"/>
                  </a:lnTo>
                  <a:lnTo>
                    <a:pt x="357" y="765"/>
                  </a:lnTo>
                  <a:lnTo>
                    <a:pt x="331" y="766"/>
                  </a:lnTo>
                  <a:lnTo>
                    <a:pt x="307" y="768"/>
                  </a:lnTo>
                  <a:lnTo>
                    <a:pt x="285" y="772"/>
                  </a:lnTo>
                  <a:lnTo>
                    <a:pt x="268" y="777"/>
                  </a:lnTo>
                  <a:lnTo>
                    <a:pt x="256" y="780"/>
                  </a:lnTo>
                  <a:lnTo>
                    <a:pt x="255" y="780"/>
                  </a:lnTo>
                  <a:lnTo>
                    <a:pt x="254" y="781"/>
                  </a:lnTo>
                  <a:lnTo>
                    <a:pt x="253" y="781"/>
                  </a:lnTo>
                  <a:lnTo>
                    <a:pt x="252" y="781"/>
                  </a:lnTo>
                  <a:lnTo>
                    <a:pt x="251" y="781"/>
                  </a:lnTo>
                  <a:lnTo>
                    <a:pt x="250" y="782"/>
                  </a:lnTo>
                  <a:lnTo>
                    <a:pt x="249" y="782"/>
                  </a:lnTo>
                  <a:lnTo>
                    <a:pt x="248" y="782"/>
                  </a:lnTo>
                  <a:lnTo>
                    <a:pt x="247" y="782"/>
                  </a:lnTo>
                  <a:lnTo>
                    <a:pt x="208" y="802"/>
                  </a:lnTo>
                  <a:lnTo>
                    <a:pt x="172" y="819"/>
                  </a:lnTo>
                  <a:lnTo>
                    <a:pt x="139" y="833"/>
                  </a:lnTo>
                  <a:lnTo>
                    <a:pt x="109" y="843"/>
                  </a:lnTo>
                  <a:lnTo>
                    <a:pt x="83" y="849"/>
                  </a:lnTo>
                  <a:lnTo>
                    <a:pt x="71" y="851"/>
                  </a:lnTo>
                  <a:lnTo>
                    <a:pt x="61" y="852"/>
                  </a:lnTo>
                  <a:lnTo>
                    <a:pt x="52" y="853"/>
                  </a:lnTo>
                  <a:lnTo>
                    <a:pt x="44" y="852"/>
                  </a:lnTo>
                  <a:lnTo>
                    <a:pt x="41" y="851"/>
                  </a:lnTo>
                  <a:lnTo>
                    <a:pt x="37" y="850"/>
                  </a:lnTo>
                  <a:lnTo>
                    <a:pt x="35" y="849"/>
                  </a:lnTo>
                  <a:lnTo>
                    <a:pt x="33" y="847"/>
                  </a:lnTo>
                  <a:lnTo>
                    <a:pt x="27" y="843"/>
                  </a:lnTo>
                  <a:lnTo>
                    <a:pt x="25" y="842"/>
                  </a:lnTo>
                  <a:lnTo>
                    <a:pt x="23" y="840"/>
                  </a:lnTo>
                  <a:lnTo>
                    <a:pt x="21" y="838"/>
                  </a:lnTo>
                  <a:lnTo>
                    <a:pt x="20" y="836"/>
                  </a:lnTo>
                  <a:lnTo>
                    <a:pt x="19" y="835"/>
                  </a:lnTo>
                  <a:lnTo>
                    <a:pt x="18" y="833"/>
                  </a:lnTo>
                  <a:lnTo>
                    <a:pt x="17" y="832"/>
                  </a:lnTo>
                  <a:lnTo>
                    <a:pt x="17" y="831"/>
                  </a:lnTo>
                  <a:lnTo>
                    <a:pt x="16" y="830"/>
                  </a:lnTo>
                  <a:lnTo>
                    <a:pt x="16" y="829"/>
                  </a:lnTo>
                  <a:lnTo>
                    <a:pt x="16" y="828"/>
                  </a:lnTo>
                  <a:lnTo>
                    <a:pt x="16" y="827"/>
                  </a:lnTo>
                  <a:lnTo>
                    <a:pt x="16" y="825"/>
                  </a:lnTo>
                  <a:lnTo>
                    <a:pt x="16" y="824"/>
                  </a:lnTo>
                  <a:lnTo>
                    <a:pt x="17" y="823"/>
                  </a:lnTo>
                  <a:lnTo>
                    <a:pt x="18" y="822"/>
                  </a:lnTo>
                  <a:lnTo>
                    <a:pt x="19" y="821"/>
                  </a:lnTo>
                  <a:lnTo>
                    <a:pt x="20" y="821"/>
                  </a:lnTo>
                  <a:lnTo>
                    <a:pt x="22" y="820"/>
                  </a:lnTo>
                  <a:lnTo>
                    <a:pt x="24" y="818"/>
                  </a:lnTo>
                  <a:lnTo>
                    <a:pt x="29" y="816"/>
                  </a:lnTo>
                  <a:lnTo>
                    <a:pt x="31" y="815"/>
                  </a:lnTo>
                  <a:lnTo>
                    <a:pt x="32" y="814"/>
                  </a:lnTo>
                  <a:lnTo>
                    <a:pt x="33" y="813"/>
                  </a:lnTo>
                  <a:lnTo>
                    <a:pt x="34" y="813"/>
                  </a:lnTo>
                  <a:lnTo>
                    <a:pt x="35" y="813"/>
                  </a:lnTo>
                  <a:lnTo>
                    <a:pt x="41" y="812"/>
                  </a:lnTo>
                  <a:lnTo>
                    <a:pt x="44" y="810"/>
                  </a:lnTo>
                  <a:lnTo>
                    <a:pt x="48" y="809"/>
                  </a:lnTo>
                  <a:lnTo>
                    <a:pt x="52" y="807"/>
                  </a:lnTo>
                  <a:lnTo>
                    <a:pt x="56" y="805"/>
                  </a:lnTo>
                  <a:lnTo>
                    <a:pt x="60" y="802"/>
                  </a:lnTo>
                  <a:lnTo>
                    <a:pt x="64" y="799"/>
                  </a:lnTo>
                  <a:lnTo>
                    <a:pt x="68" y="795"/>
                  </a:lnTo>
                  <a:lnTo>
                    <a:pt x="72" y="791"/>
                  </a:lnTo>
                  <a:lnTo>
                    <a:pt x="76" y="786"/>
                  </a:lnTo>
                  <a:lnTo>
                    <a:pt x="79" y="781"/>
                  </a:lnTo>
                  <a:lnTo>
                    <a:pt x="82" y="775"/>
                  </a:lnTo>
                  <a:lnTo>
                    <a:pt x="84" y="768"/>
                  </a:lnTo>
                  <a:lnTo>
                    <a:pt x="84" y="767"/>
                  </a:lnTo>
                  <a:lnTo>
                    <a:pt x="84" y="765"/>
                  </a:lnTo>
                  <a:lnTo>
                    <a:pt x="85" y="760"/>
                  </a:lnTo>
                  <a:lnTo>
                    <a:pt x="86" y="748"/>
                  </a:lnTo>
                  <a:lnTo>
                    <a:pt x="89" y="709"/>
                  </a:lnTo>
                  <a:lnTo>
                    <a:pt x="89" y="708"/>
                  </a:lnTo>
                  <a:lnTo>
                    <a:pt x="89" y="707"/>
                  </a:lnTo>
                  <a:lnTo>
                    <a:pt x="88" y="706"/>
                  </a:lnTo>
                  <a:lnTo>
                    <a:pt x="88" y="705"/>
                  </a:lnTo>
                  <a:lnTo>
                    <a:pt x="88" y="704"/>
                  </a:lnTo>
                  <a:lnTo>
                    <a:pt x="87" y="703"/>
                  </a:lnTo>
                  <a:lnTo>
                    <a:pt x="87" y="702"/>
                  </a:lnTo>
                  <a:lnTo>
                    <a:pt x="86" y="702"/>
                  </a:lnTo>
                  <a:lnTo>
                    <a:pt x="86" y="701"/>
                  </a:lnTo>
                  <a:lnTo>
                    <a:pt x="87" y="700"/>
                  </a:lnTo>
                  <a:lnTo>
                    <a:pt x="87" y="699"/>
                  </a:lnTo>
                  <a:lnTo>
                    <a:pt x="88" y="699"/>
                  </a:lnTo>
                  <a:lnTo>
                    <a:pt x="88" y="698"/>
                  </a:lnTo>
                  <a:lnTo>
                    <a:pt x="88" y="697"/>
                  </a:lnTo>
                  <a:lnTo>
                    <a:pt x="88" y="696"/>
                  </a:lnTo>
                  <a:lnTo>
                    <a:pt x="89" y="695"/>
                  </a:lnTo>
                  <a:lnTo>
                    <a:pt x="89" y="692"/>
                  </a:lnTo>
                  <a:lnTo>
                    <a:pt x="89" y="670"/>
                  </a:lnTo>
                  <a:lnTo>
                    <a:pt x="89" y="632"/>
                  </a:lnTo>
                  <a:lnTo>
                    <a:pt x="90" y="595"/>
                  </a:lnTo>
                  <a:lnTo>
                    <a:pt x="91" y="579"/>
                  </a:lnTo>
                  <a:lnTo>
                    <a:pt x="92" y="565"/>
                  </a:lnTo>
                  <a:lnTo>
                    <a:pt x="93" y="560"/>
                  </a:lnTo>
                  <a:lnTo>
                    <a:pt x="95" y="555"/>
                  </a:lnTo>
                  <a:lnTo>
                    <a:pt x="96" y="551"/>
                  </a:lnTo>
                  <a:lnTo>
                    <a:pt x="97" y="550"/>
                  </a:lnTo>
                  <a:lnTo>
                    <a:pt x="98" y="548"/>
                  </a:lnTo>
                  <a:lnTo>
                    <a:pt x="103" y="540"/>
                  </a:lnTo>
                  <a:lnTo>
                    <a:pt x="111" y="532"/>
                  </a:lnTo>
                  <a:lnTo>
                    <a:pt x="119" y="524"/>
                  </a:lnTo>
                  <a:lnTo>
                    <a:pt x="123" y="520"/>
                  </a:lnTo>
                  <a:lnTo>
                    <a:pt x="128" y="516"/>
                  </a:lnTo>
                  <a:lnTo>
                    <a:pt x="133" y="513"/>
                  </a:lnTo>
                  <a:lnTo>
                    <a:pt x="138" y="510"/>
                  </a:lnTo>
                  <a:lnTo>
                    <a:pt x="143" y="507"/>
                  </a:lnTo>
                  <a:lnTo>
                    <a:pt x="148" y="505"/>
                  </a:lnTo>
                  <a:lnTo>
                    <a:pt x="154" y="503"/>
                  </a:lnTo>
                  <a:lnTo>
                    <a:pt x="159" y="502"/>
                  </a:lnTo>
                  <a:lnTo>
                    <a:pt x="165" y="501"/>
                  </a:lnTo>
                  <a:lnTo>
                    <a:pt x="171" y="500"/>
                  </a:lnTo>
                  <a:lnTo>
                    <a:pt x="175" y="501"/>
                  </a:lnTo>
                  <a:lnTo>
                    <a:pt x="178" y="501"/>
                  </a:lnTo>
                  <a:lnTo>
                    <a:pt x="182" y="502"/>
                  </a:lnTo>
                  <a:lnTo>
                    <a:pt x="185" y="502"/>
                  </a:lnTo>
                  <a:lnTo>
                    <a:pt x="188" y="503"/>
                  </a:lnTo>
                  <a:lnTo>
                    <a:pt x="191" y="504"/>
                  </a:lnTo>
                  <a:lnTo>
                    <a:pt x="194" y="505"/>
                  </a:lnTo>
                  <a:lnTo>
                    <a:pt x="196" y="506"/>
                  </a:lnTo>
                  <a:lnTo>
                    <a:pt x="201" y="508"/>
                  </a:lnTo>
                  <a:lnTo>
                    <a:pt x="203" y="509"/>
                  </a:lnTo>
                  <a:lnTo>
                    <a:pt x="206" y="510"/>
                  </a:lnTo>
                  <a:lnTo>
                    <a:pt x="208" y="510"/>
                  </a:lnTo>
                  <a:lnTo>
                    <a:pt x="211" y="510"/>
                  </a:lnTo>
                  <a:lnTo>
                    <a:pt x="213" y="510"/>
                  </a:lnTo>
                  <a:lnTo>
                    <a:pt x="216" y="510"/>
                  </a:lnTo>
                  <a:lnTo>
                    <a:pt x="218" y="510"/>
                  </a:lnTo>
                  <a:lnTo>
                    <a:pt x="221" y="509"/>
                  </a:lnTo>
                  <a:lnTo>
                    <a:pt x="224" y="508"/>
                  </a:lnTo>
                  <a:lnTo>
                    <a:pt x="227" y="507"/>
                  </a:lnTo>
                  <a:lnTo>
                    <a:pt x="234" y="504"/>
                  </a:lnTo>
                  <a:lnTo>
                    <a:pt x="242" y="500"/>
                  </a:lnTo>
                  <a:lnTo>
                    <a:pt x="245" y="498"/>
                  </a:lnTo>
                  <a:lnTo>
                    <a:pt x="249" y="496"/>
                  </a:lnTo>
                  <a:lnTo>
                    <a:pt x="257" y="489"/>
                  </a:lnTo>
                  <a:lnTo>
                    <a:pt x="265" y="482"/>
                  </a:lnTo>
                  <a:lnTo>
                    <a:pt x="273" y="473"/>
                  </a:lnTo>
                  <a:lnTo>
                    <a:pt x="290" y="453"/>
                  </a:lnTo>
                  <a:lnTo>
                    <a:pt x="309" y="430"/>
                  </a:lnTo>
                  <a:lnTo>
                    <a:pt x="326" y="408"/>
                  </a:lnTo>
                  <a:lnTo>
                    <a:pt x="335" y="397"/>
                  </a:lnTo>
                  <a:lnTo>
                    <a:pt x="343" y="387"/>
                  </a:lnTo>
                  <a:lnTo>
                    <a:pt x="352" y="378"/>
                  </a:lnTo>
                  <a:lnTo>
                    <a:pt x="360" y="371"/>
                  </a:lnTo>
                  <a:lnTo>
                    <a:pt x="363" y="368"/>
                  </a:lnTo>
                  <a:lnTo>
                    <a:pt x="367" y="366"/>
                  </a:lnTo>
                  <a:lnTo>
                    <a:pt x="370" y="364"/>
                  </a:lnTo>
                  <a:lnTo>
                    <a:pt x="374" y="362"/>
                  </a:lnTo>
                  <a:lnTo>
                    <a:pt x="379" y="360"/>
                  </a:lnTo>
                  <a:lnTo>
                    <a:pt x="385" y="358"/>
                  </a:lnTo>
                  <a:lnTo>
                    <a:pt x="391" y="356"/>
                  </a:lnTo>
                  <a:lnTo>
                    <a:pt x="397" y="355"/>
                  </a:lnTo>
                  <a:lnTo>
                    <a:pt x="402" y="354"/>
                  </a:lnTo>
                  <a:lnTo>
                    <a:pt x="408" y="353"/>
                  </a:lnTo>
                  <a:lnTo>
                    <a:pt x="413" y="353"/>
                  </a:lnTo>
                  <a:lnTo>
                    <a:pt x="418" y="353"/>
                  </a:lnTo>
                  <a:lnTo>
                    <a:pt x="428" y="353"/>
                  </a:lnTo>
                  <a:lnTo>
                    <a:pt x="433" y="354"/>
                  </a:lnTo>
                  <a:lnTo>
                    <a:pt x="437" y="355"/>
                  </a:lnTo>
                  <a:lnTo>
                    <a:pt x="442" y="356"/>
                  </a:lnTo>
                  <a:lnTo>
                    <a:pt x="446" y="357"/>
                  </a:lnTo>
                  <a:lnTo>
                    <a:pt x="449" y="358"/>
                  </a:lnTo>
                  <a:lnTo>
                    <a:pt x="453" y="359"/>
                  </a:lnTo>
                  <a:lnTo>
                    <a:pt x="454" y="360"/>
                  </a:lnTo>
                  <a:lnTo>
                    <a:pt x="455" y="360"/>
                  </a:lnTo>
                  <a:lnTo>
                    <a:pt x="455" y="361"/>
                  </a:lnTo>
                  <a:lnTo>
                    <a:pt x="455" y="362"/>
                  </a:lnTo>
                  <a:lnTo>
                    <a:pt x="456" y="362"/>
                  </a:lnTo>
                  <a:lnTo>
                    <a:pt x="456" y="370"/>
                  </a:lnTo>
                  <a:lnTo>
                    <a:pt x="456" y="373"/>
                  </a:lnTo>
                  <a:lnTo>
                    <a:pt x="456" y="375"/>
                  </a:lnTo>
                  <a:lnTo>
                    <a:pt x="456" y="376"/>
                  </a:lnTo>
                  <a:lnTo>
                    <a:pt x="456" y="378"/>
                  </a:lnTo>
                  <a:lnTo>
                    <a:pt x="457" y="379"/>
                  </a:lnTo>
                  <a:lnTo>
                    <a:pt x="457" y="380"/>
                  </a:lnTo>
                  <a:lnTo>
                    <a:pt x="458" y="381"/>
                  </a:lnTo>
                  <a:lnTo>
                    <a:pt x="458" y="382"/>
                  </a:lnTo>
                  <a:lnTo>
                    <a:pt x="459" y="382"/>
                  </a:lnTo>
                  <a:lnTo>
                    <a:pt x="460" y="384"/>
                  </a:lnTo>
                  <a:lnTo>
                    <a:pt x="461" y="385"/>
                  </a:lnTo>
                  <a:lnTo>
                    <a:pt x="462" y="385"/>
                  </a:lnTo>
                  <a:lnTo>
                    <a:pt x="463" y="386"/>
                  </a:lnTo>
                  <a:lnTo>
                    <a:pt x="464" y="386"/>
                  </a:lnTo>
                  <a:lnTo>
                    <a:pt x="465" y="387"/>
                  </a:lnTo>
                  <a:lnTo>
                    <a:pt x="466" y="387"/>
                  </a:lnTo>
                  <a:lnTo>
                    <a:pt x="467" y="387"/>
                  </a:lnTo>
                  <a:lnTo>
                    <a:pt x="468" y="387"/>
                  </a:lnTo>
                  <a:lnTo>
                    <a:pt x="469" y="387"/>
                  </a:lnTo>
                  <a:lnTo>
                    <a:pt x="470" y="387"/>
                  </a:lnTo>
                  <a:lnTo>
                    <a:pt x="476" y="387"/>
                  </a:lnTo>
                  <a:lnTo>
                    <a:pt x="477" y="387"/>
                  </a:lnTo>
                  <a:lnTo>
                    <a:pt x="478" y="387"/>
                  </a:lnTo>
                  <a:lnTo>
                    <a:pt x="479" y="387"/>
                  </a:lnTo>
                  <a:lnTo>
                    <a:pt x="480" y="387"/>
                  </a:lnTo>
                  <a:lnTo>
                    <a:pt x="481" y="387"/>
                  </a:lnTo>
                  <a:lnTo>
                    <a:pt x="482" y="386"/>
                  </a:lnTo>
                  <a:lnTo>
                    <a:pt x="483" y="386"/>
                  </a:lnTo>
                  <a:lnTo>
                    <a:pt x="484" y="385"/>
                  </a:lnTo>
                  <a:lnTo>
                    <a:pt x="485" y="385"/>
                  </a:lnTo>
                  <a:lnTo>
                    <a:pt x="486" y="384"/>
                  </a:lnTo>
                  <a:lnTo>
                    <a:pt x="487" y="383"/>
                  </a:lnTo>
                  <a:lnTo>
                    <a:pt x="488" y="382"/>
                  </a:lnTo>
                  <a:lnTo>
                    <a:pt x="489" y="381"/>
                  </a:lnTo>
                  <a:lnTo>
                    <a:pt x="490" y="379"/>
                  </a:lnTo>
                  <a:lnTo>
                    <a:pt x="496" y="366"/>
                  </a:lnTo>
                  <a:lnTo>
                    <a:pt x="504" y="353"/>
                  </a:lnTo>
                  <a:lnTo>
                    <a:pt x="513" y="340"/>
                  </a:lnTo>
                  <a:lnTo>
                    <a:pt x="521" y="328"/>
                  </a:lnTo>
                  <a:lnTo>
                    <a:pt x="530" y="316"/>
                  </a:lnTo>
                  <a:lnTo>
                    <a:pt x="540" y="307"/>
                  </a:lnTo>
                  <a:lnTo>
                    <a:pt x="544" y="303"/>
                  </a:lnTo>
                  <a:lnTo>
                    <a:pt x="549" y="299"/>
                  </a:lnTo>
                  <a:lnTo>
                    <a:pt x="553" y="297"/>
                  </a:lnTo>
                  <a:lnTo>
                    <a:pt x="558" y="294"/>
                  </a:lnTo>
                  <a:lnTo>
                    <a:pt x="564" y="292"/>
                  </a:lnTo>
                  <a:lnTo>
                    <a:pt x="571" y="291"/>
                  </a:lnTo>
                  <a:lnTo>
                    <a:pt x="579" y="290"/>
                  </a:lnTo>
                  <a:lnTo>
                    <a:pt x="586" y="289"/>
                  </a:lnTo>
                  <a:lnTo>
                    <a:pt x="601" y="289"/>
                  </a:lnTo>
                  <a:lnTo>
                    <a:pt x="615" y="291"/>
                  </a:lnTo>
                  <a:lnTo>
                    <a:pt x="628" y="293"/>
                  </a:lnTo>
                  <a:lnTo>
                    <a:pt x="638" y="295"/>
                  </a:lnTo>
                  <a:lnTo>
                    <a:pt x="648" y="297"/>
                  </a:lnTo>
                  <a:lnTo>
                    <a:pt x="660" y="302"/>
                  </a:lnTo>
                  <a:lnTo>
                    <a:pt x="673" y="308"/>
                  </a:lnTo>
                  <a:lnTo>
                    <a:pt x="685" y="314"/>
                  </a:lnTo>
                  <a:lnTo>
                    <a:pt x="696" y="321"/>
                  </a:lnTo>
                  <a:lnTo>
                    <a:pt x="706" y="328"/>
                  </a:lnTo>
                  <a:lnTo>
                    <a:pt x="711" y="331"/>
                  </a:lnTo>
                  <a:lnTo>
                    <a:pt x="714" y="335"/>
                  </a:lnTo>
                  <a:lnTo>
                    <a:pt x="718" y="338"/>
                  </a:lnTo>
                  <a:lnTo>
                    <a:pt x="720" y="342"/>
                  </a:lnTo>
                  <a:lnTo>
                    <a:pt x="722" y="345"/>
                  </a:lnTo>
                  <a:lnTo>
                    <a:pt x="723" y="347"/>
                  </a:lnTo>
                  <a:lnTo>
                    <a:pt x="724" y="348"/>
                  </a:lnTo>
                  <a:lnTo>
                    <a:pt x="724" y="359"/>
                  </a:lnTo>
                  <a:lnTo>
                    <a:pt x="723" y="361"/>
                  </a:lnTo>
                  <a:lnTo>
                    <a:pt x="721" y="363"/>
                  </a:lnTo>
                  <a:lnTo>
                    <a:pt x="720" y="364"/>
                  </a:lnTo>
                  <a:lnTo>
                    <a:pt x="718" y="366"/>
                  </a:lnTo>
                  <a:lnTo>
                    <a:pt x="716" y="367"/>
                  </a:lnTo>
                  <a:lnTo>
                    <a:pt x="714" y="369"/>
                  </a:lnTo>
                  <a:lnTo>
                    <a:pt x="712" y="370"/>
                  </a:lnTo>
                  <a:lnTo>
                    <a:pt x="709" y="371"/>
                  </a:lnTo>
                  <a:lnTo>
                    <a:pt x="704" y="373"/>
                  </a:lnTo>
                  <a:lnTo>
                    <a:pt x="699" y="375"/>
                  </a:lnTo>
                  <a:lnTo>
                    <a:pt x="697" y="376"/>
                  </a:lnTo>
                  <a:lnTo>
                    <a:pt x="694" y="376"/>
                  </a:lnTo>
                  <a:lnTo>
                    <a:pt x="692" y="376"/>
                  </a:lnTo>
                  <a:lnTo>
                    <a:pt x="690" y="376"/>
                  </a:lnTo>
                  <a:lnTo>
                    <a:pt x="688" y="375"/>
                  </a:lnTo>
                  <a:lnTo>
                    <a:pt x="687" y="373"/>
                  </a:lnTo>
                  <a:lnTo>
                    <a:pt x="685" y="372"/>
                  </a:lnTo>
                  <a:lnTo>
                    <a:pt x="683" y="369"/>
                  </a:lnTo>
                  <a:lnTo>
                    <a:pt x="681" y="367"/>
                  </a:lnTo>
                  <a:lnTo>
                    <a:pt x="679" y="366"/>
                  </a:lnTo>
                  <a:lnTo>
                    <a:pt x="678" y="365"/>
                  </a:lnTo>
                  <a:lnTo>
                    <a:pt x="676" y="365"/>
                  </a:lnTo>
                  <a:lnTo>
                    <a:pt x="674" y="364"/>
                  </a:lnTo>
                  <a:lnTo>
                    <a:pt x="673" y="363"/>
                  </a:lnTo>
                  <a:lnTo>
                    <a:pt x="671" y="362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6" y="361"/>
                  </a:lnTo>
                  <a:lnTo>
                    <a:pt x="664" y="361"/>
                  </a:lnTo>
                  <a:lnTo>
                    <a:pt x="662" y="361"/>
                  </a:lnTo>
                  <a:lnTo>
                    <a:pt x="661" y="361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4" y="363"/>
                  </a:lnTo>
                  <a:lnTo>
                    <a:pt x="650" y="365"/>
                  </a:lnTo>
                  <a:lnTo>
                    <a:pt x="646" y="366"/>
                  </a:lnTo>
                  <a:lnTo>
                    <a:pt x="642" y="368"/>
                  </a:lnTo>
                  <a:lnTo>
                    <a:pt x="639" y="370"/>
                  </a:lnTo>
                  <a:lnTo>
                    <a:pt x="638" y="371"/>
                  </a:lnTo>
                  <a:lnTo>
                    <a:pt x="636" y="372"/>
                  </a:lnTo>
                  <a:lnTo>
                    <a:pt x="635" y="373"/>
                  </a:lnTo>
                  <a:lnTo>
                    <a:pt x="634" y="375"/>
                  </a:lnTo>
                  <a:lnTo>
                    <a:pt x="634" y="376"/>
                  </a:lnTo>
                  <a:lnTo>
                    <a:pt x="633" y="377"/>
                  </a:lnTo>
                  <a:lnTo>
                    <a:pt x="631" y="379"/>
                  </a:lnTo>
                  <a:lnTo>
                    <a:pt x="630" y="382"/>
                  </a:lnTo>
                  <a:lnTo>
                    <a:pt x="629" y="385"/>
                  </a:lnTo>
                  <a:lnTo>
                    <a:pt x="628" y="387"/>
                  </a:lnTo>
                  <a:lnTo>
                    <a:pt x="627" y="391"/>
                  </a:lnTo>
                  <a:lnTo>
                    <a:pt x="627" y="394"/>
                  </a:lnTo>
                  <a:lnTo>
                    <a:pt x="627" y="397"/>
                  </a:lnTo>
                  <a:lnTo>
                    <a:pt x="628" y="401"/>
                  </a:lnTo>
                  <a:lnTo>
                    <a:pt x="628" y="404"/>
                  </a:lnTo>
                  <a:lnTo>
                    <a:pt x="629" y="407"/>
                  </a:lnTo>
                  <a:lnTo>
                    <a:pt x="631" y="413"/>
                  </a:lnTo>
                  <a:lnTo>
                    <a:pt x="639" y="430"/>
                  </a:lnTo>
                  <a:lnTo>
                    <a:pt x="639" y="431"/>
                  </a:lnTo>
                  <a:lnTo>
                    <a:pt x="639" y="432"/>
                  </a:lnTo>
                  <a:lnTo>
                    <a:pt x="639" y="433"/>
                  </a:lnTo>
                  <a:lnTo>
                    <a:pt x="640" y="433"/>
                  </a:lnTo>
                  <a:lnTo>
                    <a:pt x="641" y="434"/>
                  </a:lnTo>
                  <a:lnTo>
                    <a:pt x="642" y="434"/>
                  </a:lnTo>
                  <a:lnTo>
                    <a:pt x="643" y="435"/>
                  </a:lnTo>
                  <a:lnTo>
                    <a:pt x="645" y="435"/>
                  </a:lnTo>
                  <a:lnTo>
                    <a:pt x="668" y="449"/>
                  </a:lnTo>
                  <a:lnTo>
                    <a:pt x="668" y="450"/>
                  </a:lnTo>
                  <a:lnTo>
                    <a:pt x="669" y="450"/>
                  </a:lnTo>
                  <a:lnTo>
                    <a:pt x="670" y="451"/>
                  </a:lnTo>
                  <a:lnTo>
                    <a:pt x="671" y="452"/>
                  </a:lnTo>
                  <a:lnTo>
                    <a:pt x="672" y="452"/>
                  </a:lnTo>
                  <a:lnTo>
                    <a:pt x="673" y="452"/>
                  </a:lnTo>
                  <a:lnTo>
                    <a:pt x="674" y="452"/>
                  </a:lnTo>
                  <a:lnTo>
                    <a:pt x="675" y="452"/>
                  </a:lnTo>
                  <a:lnTo>
                    <a:pt x="676" y="452"/>
                  </a:lnTo>
                  <a:lnTo>
                    <a:pt x="682" y="452"/>
                  </a:lnTo>
                  <a:lnTo>
                    <a:pt x="683" y="454"/>
                  </a:lnTo>
                  <a:lnTo>
                    <a:pt x="684" y="455"/>
                  </a:lnTo>
                  <a:lnTo>
                    <a:pt x="685" y="455"/>
                  </a:lnTo>
                  <a:lnTo>
                    <a:pt x="686" y="455"/>
                  </a:lnTo>
                  <a:lnTo>
                    <a:pt x="687" y="455"/>
                  </a:lnTo>
                  <a:lnTo>
                    <a:pt x="696" y="458"/>
                  </a:lnTo>
                  <a:lnTo>
                    <a:pt x="705" y="461"/>
                  </a:lnTo>
                  <a:lnTo>
                    <a:pt x="714" y="462"/>
                  </a:lnTo>
                  <a:lnTo>
                    <a:pt x="722" y="462"/>
                  </a:lnTo>
                  <a:lnTo>
                    <a:pt x="726" y="462"/>
                  </a:lnTo>
                  <a:lnTo>
                    <a:pt x="730" y="462"/>
                  </a:lnTo>
                  <a:lnTo>
                    <a:pt x="734" y="461"/>
                  </a:lnTo>
                  <a:lnTo>
                    <a:pt x="738" y="461"/>
                  </a:lnTo>
                  <a:lnTo>
                    <a:pt x="742" y="460"/>
                  </a:lnTo>
                  <a:lnTo>
                    <a:pt x="745" y="458"/>
                  </a:lnTo>
                  <a:lnTo>
                    <a:pt x="748" y="457"/>
                  </a:lnTo>
                  <a:lnTo>
                    <a:pt x="752" y="455"/>
                  </a:lnTo>
                  <a:lnTo>
                    <a:pt x="753" y="454"/>
                  </a:lnTo>
                  <a:lnTo>
                    <a:pt x="755" y="453"/>
                  </a:lnTo>
                  <a:lnTo>
                    <a:pt x="758" y="450"/>
                  </a:lnTo>
                  <a:lnTo>
                    <a:pt x="761" y="447"/>
                  </a:lnTo>
                  <a:lnTo>
                    <a:pt x="763" y="443"/>
                  </a:lnTo>
                  <a:lnTo>
                    <a:pt x="765" y="439"/>
                  </a:lnTo>
                  <a:lnTo>
                    <a:pt x="767" y="434"/>
                  </a:lnTo>
                  <a:lnTo>
                    <a:pt x="768" y="429"/>
                  </a:lnTo>
                  <a:lnTo>
                    <a:pt x="769" y="424"/>
                  </a:lnTo>
                  <a:lnTo>
                    <a:pt x="770" y="413"/>
                  </a:lnTo>
                  <a:lnTo>
                    <a:pt x="770" y="400"/>
                  </a:lnTo>
                  <a:lnTo>
                    <a:pt x="770" y="387"/>
                  </a:lnTo>
                  <a:lnTo>
                    <a:pt x="769" y="373"/>
                  </a:lnTo>
                  <a:lnTo>
                    <a:pt x="768" y="352"/>
                  </a:lnTo>
                  <a:lnTo>
                    <a:pt x="768" y="342"/>
                  </a:lnTo>
                  <a:lnTo>
                    <a:pt x="769" y="332"/>
                  </a:lnTo>
                  <a:lnTo>
                    <a:pt x="770" y="323"/>
                  </a:lnTo>
                  <a:lnTo>
                    <a:pt x="770" y="319"/>
                  </a:lnTo>
                  <a:lnTo>
                    <a:pt x="771" y="315"/>
                  </a:lnTo>
                  <a:lnTo>
                    <a:pt x="772" y="312"/>
                  </a:lnTo>
                  <a:lnTo>
                    <a:pt x="774" y="309"/>
                  </a:lnTo>
                  <a:lnTo>
                    <a:pt x="776" y="306"/>
                  </a:lnTo>
                  <a:lnTo>
                    <a:pt x="777" y="305"/>
                  </a:lnTo>
                  <a:lnTo>
                    <a:pt x="778" y="303"/>
                  </a:lnTo>
                  <a:lnTo>
                    <a:pt x="782" y="300"/>
                  </a:lnTo>
                  <a:lnTo>
                    <a:pt x="785" y="297"/>
                  </a:lnTo>
                  <a:lnTo>
                    <a:pt x="788" y="295"/>
                  </a:lnTo>
                  <a:lnTo>
                    <a:pt x="790" y="294"/>
                  </a:lnTo>
                  <a:lnTo>
                    <a:pt x="791" y="293"/>
                  </a:lnTo>
                  <a:lnTo>
                    <a:pt x="792" y="293"/>
                  </a:lnTo>
                  <a:lnTo>
                    <a:pt x="793" y="292"/>
                  </a:lnTo>
                  <a:lnTo>
                    <a:pt x="794" y="292"/>
                  </a:lnTo>
                  <a:lnTo>
                    <a:pt x="795" y="292"/>
                  </a:lnTo>
                  <a:lnTo>
                    <a:pt x="796" y="292"/>
                  </a:lnTo>
                  <a:lnTo>
                    <a:pt x="798" y="291"/>
                  </a:lnTo>
                  <a:lnTo>
                    <a:pt x="799" y="292"/>
                  </a:lnTo>
                  <a:lnTo>
                    <a:pt x="800" y="292"/>
                  </a:lnTo>
                  <a:lnTo>
                    <a:pt x="801" y="292"/>
                  </a:lnTo>
                  <a:lnTo>
                    <a:pt x="803" y="293"/>
                  </a:lnTo>
                  <a:lnTo>
                    <a:pt x="805" y="294"/>
                  </a:lnTo>
                  <a:lnTo>
                    <a:pt x="806" y="295"/>
                  </a:lnTo>
                  <a:lnTo>
                    <a:pt x="807" y="296"/>
                  </a:lnTo>
                  <a:lnTo>
                    <a:pt x="809" y="298"/>
                  </a:lnTo>
                  <a:lnTo>
                    <a:pt x="810" y="299"/>
                  </a:lnTo>
                  <a:lnTo>
                    <a:pt x="811" y="300"/>
                  </a:lnTo>
                  <a:lnTo>
                    <a:pt x="811" y="302"/>
                  </a:lnTo>
                  <a:lnTo>
                    <a:pt x="813" y="304"/>
                  </a:lnTo>
                  <a:lnTo>
                    <a:pt x="813" y="306"/>
                  </a:lnTo>
                  <a:lnTo>
                    <a:pt x="814" y="306"/>
                  </a:lnTo>
                  <a:lnTo>
                    <a:pt x="834" y="343"/>
                  </a:lnTo>
                  <a:lnTo>
                    <a:pt x="848" y="368"/>
                  </a:lnTo>
                  <a:lnTo>
                    <a:pt x="860" y="390"/>
                  </a:lnTo>
                  <a:lnTo>
                    <a:pt x="860" y="393"/>
                  </a:lnTo>
                  <a:lnTo>
                    <a:pt x="861" y="395"/>
                  </a:lnTo>
                  <a:lnTo>
                    <a:pt x="862" y="398"/>
                  </a:lnTo>
                  <a:lnTo>
                    <a:pt x="862" y="400"/>
                  </a:lnTo>
                  <a:lnTo>
                    <a:pt x="862" y="406"/>
                  </a:lnTo>
                  <a:lnTo>
                    <a:pt x="862" y="412"/>
                  </a:lnTo>
                  <a:lnTo>
                    <a:pt x="862" y="419"/>
                  </a:lnTo>
                  <a:lnTo>
                    <a:pt x="861" y="425"/>
                  </a:lnTo>
                  <a:lnTo>
                    <a:pt x="860" y="438"/>
                  </a:lnTo>
                  <a:lnTo>
                    <a:pt x="857" y="456"/>
                  </a:lnTo>
                  <a:lnTo>
                    <a:pt x="856" y="465"/>
                  </a:lnTo>
                  <a:lnTo>
                    <a:pt x="855" y="475"/>
                  </a:lnTo>
                  <a:lnTo>
                    <a:pt x="855" y="484"/>
                  </a:lnTo>
                  <a:lnTo>
                    <a:pt x="855" y="489"/>
                  </a:lnTo>
                  <a:lnTo>
                    <a:pt x="856" y="493"/>
                  </a:lnTo>
                  <a:lnTo>
                    <a:pt x="857" y="498"/>
                  </a:lnTo>
                  <a:lnTo>
                    <a:pt x="858" y="503"/>
                  </a:lnTo>
                  <a:lnTo>
                    <a:pt x="860" y="508"/>
                  </a:lnTo>
                  <a:lnTo>
                    <a:pt x="862" y="512"/>
                  </a:lnTo>
                  <a:lnTo>
                    <a:pt x="864" y="517"/>
                  </a:lnTo>
                  <a:lnTo>
                    <a:pt x="866" y="521"/>
                  </a:lnTo>
                  <a:lnTo>
                    <a:pt x="869" y="525"/>
                  </a:lnTo>
                  <a:lnTo>
                    <a:pt x="871" y="529"/>
                  </a:lnTo>
                  <a:lnTo>
                    <a:pt x="874" y="532"/>
                  </a:lnTo>
                  <a:lnTo>
                    <a:pt x="877" y="535"/>
                  </a:lnTo>
                  <a:lnTo>
                    <a:pt x="882" y="540"/>
                  </a:lnTo>
                  <a:lnTo>
                    <a:pt x="905" y="557"/>
                  </a:lnTo>
                  <a:lnTo>
                    <a:pt x="909" y="559"/>
                  </a:lnTo>
                  <a:lnTo>
                    <a:pt x="913" y="561"/>
                  </a:lnTo>
                  <a:lnTo>
                    <a:pt x="917" y="564"/>
                  </a:lnTo>
                  <a:lnTo>
                    <a:pt x="920" y="566"/>
                  </a:lnTo>
                  <a:lnTo>
                    <a:pt x="924" y="569"/>
                  </a:lnTo>
                  <a:lnTo>
                    <a:pt x="926" y="570"/>
                  </a:lnTo>
                  <a:lnTo>
                    <a:pt x="927" y="572"/>
                  </a:lnTo>
                  <a:lnTo>
                    <a:pt x="929" y="574"/>
                  </a:lnTo>
                  <a:lnTo>
                    <a:pt x="930" y="576"/>
                  </a:lnTo>
                  <a:lnTo>
                    <a:pt x="931" y="577"/>
                  </a:lnTo>
                  <a:lnTo>
                    <a:pt x="933" y="579"/>
                  </a:lnTo>
                  <a:lnTo>
                    <a:pt x="935" y="584"/>
                  </a:lnTo>
                  <a:lnTo>
                    <a:pt x="937" y="589"/>
                  </a:lnTo>
                  <a:lnTo>
                    <a:pt x="939" y="594"/>
                  </a:lnTo>
                  <a:lnTo>
                    <a:pt x="941" y="600"/>
                  </a:lnTo>
                  <a:lnTo>
                    <a:pt x="944" y="611"/>
                  </a:lnTo>
                  <a:lnTo>
                    <a:pt x="946" y="622"/>
                  </a:lnTo>
                  <a:lnTo>
                    <a:pt x="948" y="633"/>
                  </a:lnTo>
                  <a:lnTo>
                    <a:pt x="949" y="643"/>
                  </a:lnTo>
                  <a:lnTo>
                    <a:pt x="949" y="652"/>
                  </a:lnTo>
                  <a:lnTo>
                    <a:pt x="950" y="658"/>
                  </a:lnTo>
                  <a:lnTo>
                    <a:pt x="899" y="763"/>
                  </a:lnTo>
                  <a:lnTo>
                    <a:pt x="899" y="764"/>
                  </a:lnTo>
                  <a:lnTo>
                    <a:pt x="898" y="764"/>
                  </a:lnTo>
                  <a:lnTo>
                    <a:pt x="898" y="765"/>
                  </a:lnTo>
                  <a:lnTo>
                    <a:pt x="898" y="766"/>
                  </a:lnTo>
                  <a:lnTo>
                    <a:pt x="897" y="766"/>
                  </a:lnTo>
                  <a:lnTo>
                    <a:pt x="896" y="766"/>
                  </a:lnTo>
                  <a:lnTo>
                    <a:pt x="869" y="801"/>
                  </a:lnTo>
                  <a:lnTo>
                    <a:pt x="830" y="847"/>
                  </a:lnTo>
                  <a:lnTo>
                    <a:pt x="808" y="871"/>
                  </a:lnTo>
                  <a:lnTo>
                    <a:pt x="785" y="895"/>
                  </a:lnTo>
                  <a:lnTo>
                    <a:pt x="761" y="915"/>
                  </a:lnTo>
                  <a:lnTo>
                    <a:pt x="749" y="9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7069857" y="3675568"/>
              <a:ext cx="173880" cy="123840"/>
            </a:xfrm>
            <a:custGeom>
              <a:avLst/>
              <a:gdLst/>
              <a:ahLst/>
              <a:cxnLst/>
              <a:rect l="l" t="t" r="r" b="b"/>
              <a:pathLst>
                <a:path w="484" h="345" extrusionOk="0">
                  <a:moveTo>
                    <a:pt x="480" y="102"/>
                  </a:moveTo>
                  <a:lnTo>
                    <a:pt x="478" y="99"/>
                  </a:lnTo>
                  <a:lnTo>
                    <a:pt x="476" y="95"/>
                  </a:lnTo>
                  <a:lnTo>
                    <a:pt x="474" y="92"/>
                  </a:lnTo>
                  <a:lnTo>
                    <a:pt x="472" y="89"/>
                  </a:lnTo>
                  <a:lnTo>
                    <a:pt x="469" y="86"/>
                  </a:lnTo>
                  <a:lnTo>
                    <a:pt x="467" y="83"/>
                  </a:lnTo>
                  <a:lnTo>
                    <a:pt x="462" y="79"/>
                  </a:lnTo>
                  <a:lnTo>
                    <a:pt x="457" y="75"/>
                  </a:lnTo>
                  <a:lnTo>
                    <a:pt x="452" y="72"/>
                  </a:lnTo>
                  <a:lnTo>
                    <a:pt x="446" y="68"/>
                  </a:lnTo>
                  <a:lnTo>
                    <a:pt x="445" y="67"/>
                  </a:lnTo>
                  <a:lnTo>
                    <a:pt x="444" y="67"/>
                  </a:lnTo>
                  <a:lnTo>
                    <a:pt x="444" y="66"/>
                  </a:lnTo>
                  <a:lnTo>
                    <a:pt x="443" y="66"/>
                  </a:lnTo>
                  <a:lnTo>
                    <a:pt x="442" y="66"/>
                  </a:lnTo>
                  <a:lnTo>
                    <a:pt x="440" y="66"/>
                  </a:lnTo>
                  <a:lnTo>
                    <a:pt x="439" y="65"/>
                  </a:lnTo>
                  <a:lnTo>
                    <a:pt x="437" y="65"/>
                  </a:lnTo>
                  <a:lnTo>
                    <a:pt x="435" y="65"/>
                  </a:lnTo>
                  <a:lnTo>
                    <a:pt x="437" y="58"/>
                  </a:lnTo>
                  <a:lnTo>
                    <a:pt x="439" y="50"/>
                  </a:lnTo>
                  <a:lnTo>
                    <a:pt x="439" y="46"/>
                  </a:lnTo>
                  <a:lnTo>
                    <a:pt x="439" y="42"/>
                  </a:lnTo>
                  <a:lnTo>
                    <a:pt x="439" y="38"/>
                  </a:lnTo>
                  <a:lnTo>
                    <a:pt x="439" y="33"/>
                  </a:lnTo>
                  <a:lnTo>
                    <a:pt x="438" y="29"/>
                  </a:lnTo>
                  <a:lnTo>
                    <a:pt x="437" y="25"/>
                  </a:lnTo>
                  <a:lnTo>
                    <a:pt x="436" y="21"/>
                  </a:lnTo>
                  <a:lnTo>
                    <a:pt x="433" y="18"/>
                  </a:lnTo>
                  <a:lnTo>
                    <a:pt x="431" y="14"/>
                  </a:lnTo>
                  <a:lnTo>
                    <a:pt x="427" y="11"/>
                  </a:lnTo>
                  <a:lnTo>
                    <a:pt x="423" y="8"/>
                  </a:lnTo>
                  <a:lnTo>
                    <a:pt x="418" y="6"/>
                  </a:lnTo>
                  <a:lnTo>
                    <a:pt x="412" y="4"/>
                  </a:lnTo>
                  <a:lnTo>
                    <a:pt x="406" y="2"/>
                  </a:lnTo>
                  <a:lnTo>
                    <a:pt x="400" y="1"/>
                  </a:lnTo>
                  <a:lnTo>
                    <a:pt x="394" y="0"/>
                  </a:lnTo>
                  <a:lnTo>
                    <a:pt x="388" y="0"/>
                  </a:lnTo>
                  <a:lnTo>
                    <a:pt x="382" y="0"/>
                  </a:lnTo>
                  <a:lnTo>
                    <a:pt x="371" y="1"/>
                  </a:lnTo>
                  <a:lnTo>
                    <a:pt x="361" y="3"/>
                  </a:lnTo>
                  <a:lnTo>
                    <a:pt x="353" y="4"/>
                  </a:lnTo>
                  <a:lnTo>
                    <a:pt x="347" y="6"/>
                  </a:lnTo>
                  <a:lnTo>
                    <a:pt x="345" y="6"/>
                  </a:lnTo>
                  <a:lnTo>
                    <a:pt x="344" y="6"/>
                  </a:lnTo>
                  <a:lnTo>
                    <a:pt x="342" y="7"/>
                  </a:lnTo>
                  <a:lnTo>
                    <a:pt x="340" y="8"/>
                  </a:lnTo>
                  <a:lnTo>
                    <a:pt x="339" y="9"/>
                  </a:lnTo>
                  <a:lnTo>
                    <a:pt x="337" y="10"/>
                  </a:lnTo>
                  <a:lnTo>
                    <a:pt x="335" y="11"/>
                  </a:lnTo>
                  <a:lnTo>
                    <a:pt x="334" y="13"/>
                  </a:lnTo>
                  <a:lnTo>
                    <a:pt x="333" y="14"/>
                  </a:lnTo>
                  <a:lnTo>
                    <a:pt x="332" y="16"/>
                  </a:lnTo>
                  <a:lnTo>
                    <a:pt x="331" y="17"/>
                  </a:lnTo>
                  <a:lnTo>
                    <a:pt x="330" y="19"/>
                  </a:lnTo>
                  <a:lnTo>
                    <a:pt x="329" y="21"/>
                  </a:lnTo>
                  <a:lnTo>
                    <a:pt x="328" y="23"/>
                  </a:lnTo>
                  <a:lnTo>
                    <a:pt x="328" y="25"/>
                  </a:lnTo>
                  <a:lnTo>
                    <a:pt x="328" y="27"/>
                  </a:lnTo>
                  <a:lnTo>
                    <a:pt x="327" y="29"/>
                  </a:lnTo>
                  <a:lnTo>
                    <a:pt x="327" y="31"/>
                  </a:lnTo>
                  <a:lnTo>
                    <a:pt x="327" y="74"/>
                  </a:lnTo>
                  <a:lnTo>
                    <a:pt x="326" y="96"/>
                  </a:lnTo>
                  <a:lnTo>
                    <a:pt x="325" y="105"/>
                  </a:lnTo>
                  <a:lnTo>
                    <a:pt x="324" y="113"/>
                  </a:lnTo>
                  <a:lnTo>
                    <a:pt x="321" y="119"/>
                  </a:lnTo>
                  <a:lnTo>
                    <a:pt x="320" y="121"/>
                  </a:lnTo>
                  <a:lnTo>
                    <a:pt x="318" y="122"/>
                  </a:lnTo>
                  <a:lnTo>
                    <a:pt x="318" y="123"/>
                  </a:lnTo>
                  <a:lnTo>
                    <a:pt x="317" y="123"/>
                  </a:lnTo>
                  <a:lnTo>
                    <a:pt x="317" y="124"/>
                  </a:lnTo>
                  <a:lnTo>
                    <a:pt x="316" y="124"/>
                  </a:lnTo>
                  <a:lnTo>
                    <a:pt x="313" y="127"/>
                  </a:lnTo>
                  <a:lnTo>
                    <a:pt x="310" y="129"/>
                  </a:lnTo>
                  <a:lnTo>
                    <a:pt x="307" y="132"/>
                  </a:lnTo>
                  <a:lnTo>
                    <a:pt x="303" y="134"/>
                  </a:lnTo>
                  <a:lnTo>
                    <a:pt x="300" y="135"/>
                  </a:lnTo>
                  <a:lnTo>
                    <a:pt x="297" y="137"/>
                  </a:lnTo>
                  <a:lnTo>
                    <a:pt x="294" y="138"/>
                  </a:lnTo>
                  <a:lnTo>
                    <a:pt x="292" y="139"/>
                  </a:lnTo>
                  <a:lnTo>
                    <a:pt x="291" y="139"/>
                  </a:lnTo>
                  <a:lnTo>
                    <a:pt x="278" y="139"/>
                  </a:lnTo>
                  <a:lnTo>
                    <a:pt x="258" y="140"/>
                  </a:lnTo>
                  <a:lnTo>
                    <a:pt x="233" y="143"/>
                  </a:lnTo>
                  <a:lnTo>
                    <a:pt x="200" y="147"/>
                  </a:lnTo>
                  <a:lnTo>
                    <a:pt x="188" y="151"/>
                  </a:lnTo>
                  <a:lnTo>
                    <a:pt x="175" y="155"/>
                  </a:lnTo>
                  <a:lnTo>
                    <a:pt x="162" y="161"/>
                  </a:lnTo>
                  <a:lnTo>
                    <a:pt x="149" y="168"/>
                  </a:lnTo>
                  <a:lnTo>
                    <a:pt x="124" y="183"/>
                  </a:lnTo>
                  <a:lnTo>
                    <a:pt x="100" y="200"/>
                  </a:lnTo>
                  <a:lnTo>
                    <a:pt x="79" y="217"/>
                  </a:lnTo>
                  <a:lnTo>
                    <a:pt x="62" y="231"/>
                  </a:lnTo>
                  <a:lnTo>
                    <a:pt x="49" y="243"/>
                  </a:lnTo>
                  <a:lnTo>
                    <a:pt x="42" y="249"/>
                  </a:lnTo>
                  <a:lnTo>
                    <a:pt x="17" y="268"/>
                  </a:lnTo>
                  <a:lnTo>
                    <a:pt x="17" y="269"/>
                  </a:lnTo>
                  <a:lnTo>
                    <a:pt x="16" y="269"/>
                  </a:lnTo>
                  <a:lnTo>
                    <a:pt x="15" y="270"/>
                  </a:lnTo>
                  <a:lnTo>
                    <a:pt x="13" y="271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1" y="273"/>
                  </a:lnTo>
                  <a:lnTo>
                    <a:pt x="11" y="274"/>
                  </a:lnTo>
                  <a:lnTo>
                    <a:pt x="9" y="278"/>
                  </a:lnTo>
                  <a:lnTo>
                    <a:pt x="7" y="283"/>
                  </a:lnTo>
                  <a:lnTo>
                    <a:pt x="4" y="289"/>
                  </a:lnTo>
                  <a:lnTo>
                    <a:pt x="2" y="296"/>
                  </a:lnTo>
                  <a:lnTo>
                    <a:pt x="1" y="300"/>
                  </a:lnTo>
                  <a:lnTo>
                    <a:pt x="1" y="304"/>
                  </a:lnTo>
                  <a:lnTo>
                    <a:pt x="0" y="307"/>
                  </a:lnTo>
                  <a:lnTo>
                    <a:pt x="0" y="311"/>
                  </a:lnTo>
                  <a:lnTo>
                    <a:pt x="0" y="315"/>
                  </a:lnTo>
                  <a:lnTo>
                    <a:pt x="1" y="318"/>
                  </a:lnTo>
                  <a:lnTo>
                    <a:pt x="2" y="322"/>
                  </a:lnTo>
                  <a:lnTo>
                    <a:pt x="3" y="325"/>
                  </a:lnTo>
                  <a:lnTo>
                    <a:pt x="4" y="327"/>
                  </a:lnTo>
                  <a:lnTo>
                    <a:pt x="5" y="329"/>
                  </a:lnTo>
                  <a:lnTo>
                    <a:pt x="6" y="331"/>
                  </a:lnTo>
                  <a:lnTo>
                    <a:pt x="8" y="333"/>
                  </a:lnTo>
                  <a:lnTo>
                    <a:pt x="9" y="334"/>
                  </a:lnTo>
                  <a:lnTo>
                    <a:pt x="10" y="336"/>
                  </a:lnTo>
                  <a:lnTo>
                    <a:pt x="12" y="337"/>
                  </a:lnTo>
                  <a:lnTo>
                    <a:pt x="13" y="338"/>
                  </a:lnTo>
                  <a:lnTo>
                    <a:pt x="15" y="339"/>
                  </a:lnTo>
                  <a:lnTo>
                    <a:pt x="17" y="340"/>
                  </a:lnTo>
                  <a:lnTo>
                    <a:pt x="19" y="341"/>
                  </a:lnTo>
                  <a:lnTo>
                    <a:pt x="20" y="342"/>
                  </a:lnTo>
                  <a:lnTo>
                    <a:pt x="24" y="344"/>
                  </a:lnTo>
                  <a:lnTo>
                    <a:pt x="28" y="345"/>
                  </a:lnTo>
                  <a:lnTo>
                    <a:pt x="37" y="345"/>
                  </a:lnTo>
                  <a:lnTo>
                    <a:pt x="39" y="345"/>
                  </a:lnTo>
                  <a:lnTo>
                    <a:pt x="41" y="345"/>
                  </a:lnTo>
                  <a:lnTo>
                    <a:pt x="45" y="344"/>
                  </a:lnTo>
                  <a:lnTo>
                    <a:pt x="50" y="343"/>
                  </a:lnTo>
                  <a:lnTo>
                    <a:pt x="53" y="342"/>
                  </a:lnTo>
                  <a:lnTo>
                    <a:pt x="68" y="336"/>
                  </a:lnTo>
                  <a:lnTo>
                    <a:pt x="78" y="332"/>
                  </a:lnTo>
                  <a:lnTo>
                    <a:pt x="82" y="330"/>
                  </a:lnTo>
                  <a:lnTo>
                    <a:pt x="84" y="329"/>
                  </a:lnTo>
                  <a:lnTo>
                    <a:pt x="86" y="329"/>
                  </a:lnTo>
                  <a:lnTo>
                    <a:pt x="87" y="329"/>
                  </a:lnTo>
                  <a:lnTo>
                    <a:pt x="88" y="329"/>
                  </a:lnTo>
                  <a:lnTo>
                    <a:pt x="89" y="329"/>
                  </a:lnTo>
                  <a:lnTo>
                    <a:pt x="89" y="330"/>
                  </a:lnTo>
                  <a:lnTo>
                    <a:pt x="90" y="330"/>
                  </a:lnTo>
                  <a:lnTo>
                    <a:pt x="93" y="333"/>
                  </a:lnTo>
                  <a:lnTo>
                    <a:pt x="96" y="335"/>
                  </a:lnTo>
                  <a:lnTo>
                    <a:pt x="100" y="337"/>
                  </a:lnTo>
                  <a:lnTo>
                    <a:pt x="102" y="338"/>
                  </a:lnTo>
                  <a:lnTo>
                    <a:pt x="104" y="339"/>
                  </a:lnTo>
                  <a:lnTo>
                    <a:pt x="107" y="340"/>
                  </a:lnTo>
                  <a:lnTo>
                    <a:pt x="110" y="340"/>
                  </a:lnTo>
                  <a:lnTo>
                    <a:pt x="118" y="341"/>
                  </a:lnTo>
                  <a:lnTo>
                    <a:pt x="126" y="340"/>
                  </a:lnTo>
                  <a:lnTo>
                    <a:pt x="137" y="337"/>
                  </a:lnTo>
                  <a:lnTo>
                    <a:pt x="150" y="333"/>
                  </a:lnTo>
                  <a:lnTo>
                    <a:pt x="164" y="326"/>
                  </a:lnTo>
                  <a:lnTo>
                    <a:pt x="181" y="318"/>
                  </a:lnTo>
                  <a:lnTo>
                    <a:pt x="201" y="306"/>
                  </a:lnTo>
                  <a:lnTo>
                    <a:pt x="248" y="275"/>
                  </a:lnTo>
                  <a:lnTo>
                    <a:pt x="308" y="229"/>
                  </a:lnTo>
                  <a:lnTo>
                    <a:pt x="309" y="229"/>
                  </a:lnTo>
                  <a:lnTo>
                    <a:pt x="310" y="228"/>
                  </a:lnTo>
                  <a:lnTo>
                    <a:pt x="310" y="227"/>
                  </a:lnTo>
                  <a:lnTo>
                    <a:pt x="310" y="226"/>
                  </a:lnTo>
                  <a:lnTo>
                    <a:pt x="356" y="198"/>
                  </a:lnTo>
                  <a:lnTo>
                    <a:pt x="357" y="198"/>
                  </a:lnTo>
                  <a:lnTo>
                    <a:pt x="358" y="197"/>
                  </a:lnTo>
                  <a:lnTo>
                    <a:pt x="358" y="196"/>
                  </a:lnTo>
                  <a:lnTo>
                    <a:pt x="358" y="195"/>
                  </a:lnTo>
                  <a:lnTo>
                    <a:pt x="406" y="175"/>
                  </a:lnTo>
                  <a:lnTo>
                    <a:pt x="412" y="175"/>
                  </a:lnTo>
                  <a:lnTo>
                    <a:pt x="420" y="174"/>
                  </a:lnTo>
                  <a:lnTo>
                    <a:pt x="430" y="171"/>
                  </a:lnTo>
                  <a:lnTo>
                    <a:pt x="440" y="168"/>
                  </a:lnTo>
                  <a:lnTo>
                    <a:pt x="450" y="164"/>
                  </a:lnTo>
                  <a:lnTo>
                    <a:pt x="455" y="161"/>
                  </a:lnTo>
                  <a:lnTo>
                    <a:pt x="459" y="158"/>
                  </a:lnTo>
                  <a:lnTo>
                    <a:pt x="464" y="155"/>
                  </a:lnTo>
                  <a:lnTo>
                    <a:pt x="469" y="151"/>
                  </a:lnTo>
                  <a:lnTo>
                    <a:pt x="473" y="147"/>
                  </a:lnTo>
                  <a:lnTo>
                    <a:pt x="477" y="143"/>
                  </a:lnTo>
                  <a:lnTo>
                    <a:pt x="480" y="138"/>
                  </a:lnTo>
                  <a:lnTo>
                    <a:pt x="483" y="133"/>
                  </a:lnTo>
                  <a:lnTo>
                    <a:pt x="484" y="120"/>
                  </a:lnTo>
                  <a:lnTo>
                    <a:pt x="483" y="115"/>
                  </a:lnTo>
                  <a:lnTo>
                    <a:pt x="483" y="111"/>
                  </a:lnTo>
                  <a:lnTo>
                    <a:pt x="482" y="109"/>
                  </a:lnTo>
                  <a:lnTo>
                    <a:pt x="482" y="106"/>
                  </a:lnTo>
                  <a:lnTo>
                    <a:pt x="481" y="104"/>
                  </a:lnTo>
                  <a:close/>
                  <a:moveTo>
                    <a:pt x="451" y="124"/>
                  </a:moveTo>
                  <a:lnTo>
                    <a:pt x="451" y="126"/>
                  </a:lnTo>
                  <a:lnTo>
                    <a:pt x="450" y="127"/>
                  </a:lnTo>
                  <a:lnTo>
                    <a:pt x="448" y="129"/>
                  </a:lnTo>
                  <a:lnTo>
                    <a:pt x="446" y="132"/>
                  </a:lnTo>
                  <a:lnTo>
                    <a:pt x="444" y="134"/>
                  </a:lnTo>
                  <a:lnTo>
                    <a:pt x="441" y="136"/>
                  </a:lnTo>
                  <a:lnTo>
                    <a:pt x="438" y="138"/>
                  </a:lnTo>
                  <a:lnTo>
                    <a:pt x="435" y="140"/>
                  </a:lnTo>
                  <a:lnTo>
                    <a:pt x="431" y="142"/>
                  </a:lnTo>
                  <a:lnTo>
                    <a:pt x="424" y="145"/>
                  </a:lnTo>
                  <a:lnTo>
                    <a:pt x="416" y="147"/>
                  </a:lnTo>
                  <a:lnTo>
                    <a:pt x="409" y="149"/>
                  </a:lnTo>
                  <a:lnTo>
                    <a:pt x="401" y="150"/>
                  </a:lnTo>
                  <a:lnTo>
                    <a:pt x="400" y="150"/>
                  </a:lnTo>
                  <a:lnTo>
                    <a:pt x="399" y="151"/>
                  </a:lnTo>
                  <a:lnTo>
                    <a:pt x="398" y="151"/>
                  </a:lnTo>
                  <a:lnTo>
                    <a:pt x="397" y="152"/>
                  </a:lnTo>
                  <a:lnTo>
                    <a:pt x="396" y="152"/>
                  </a:lnTo>
                  <a:lnTo>
                    <a:pt x="394" y="153"/>
                  </a:lnTo>
                  <a:lnTo>
                    <a:pt x="393" y="153"/>
                  </a:lnTo>
                  <a:lnTo>
                    <a:pt x="392" y="153"/>
                  </a:lnTo>
                  <a:lnTo>
                    <a:pt x="344" y="172"/>
                  </a:lnTo>
                  <a:lnTo>
                    <a:pt x="343" y="172"/>
                  </a:lnTo>
                  <a:lnTo>
                    <a:pt x="342" y="173"/>
                  </a:lnTo>
                  <a:lnTo>
                    <a:pt x="341" y="173"/>
                  </a:lnTo>
                  <a:lnTo>
                    <a:pt x="340" y="174"/>
                  </a:lnTo>
                  <a:lnTo>
                    <a:pt x="339" y="174"/>
                  </a:lnTo>
                  <a:lnTo>
                    <a:pt x="338" y="175"/>
                  </a:lnTo>
                  <a:lnTo>
                    <a:pt x="337" y="175"/>
                  </a:lnTo>
                  <a:lnTo>
                    <a:pt x="336" y="175"/>
                  </a:lnTo>
                  <a:lnTo>
                    <a:pt x="291" y="203"/>
                  </a:lnTo>
                  <a:lnTo>
                    <a:pt x="290" y="203"/>
                  </a:lnTo>
                  <a:lnTo>
                    <a:pt x="289" y="204"/>
                  </a:lnTo>
                  <a:lnTo>
                    <a:pt x="288" y="205"/>
                  </a:lnTo>
                  <a:lnTo>
                    <a:pt x="287" y="205"/>
                  </a:lnTo>
                  <a:lnTo>
                    <a:pt x="287" y="206"/>
                  </a:lnTo>
                  <a:lnTo>
                    <a:pt x="286" y="206"/>
                  </a:lnTo>
                  <a:lnTo>
                    <a:pt x="285" y="206"/>
                  </a:lnTo>
                  <a:lnTo>
                    <a:pt x="241" y="240"/>
                  </a:lnTo>
                  <a:lnTo>
                    <a:pt x="203" y="266"/>
                  </a:lnTo>
                  <a:lnTo>
                    <a:pt x="173" y="285"/>
                  </a:lnTo>
                  <a:lnTo>
                    <a:pt x="150" y="298"/>
                  </a:lnTo>
                  <a:lnTo>
                    <a:pt x="140" y="302"/>
                  </a:lnTo>
                  <a:lnTo>
                    <a:pt x="132" y="305"/>
                  </a:lnTo>
                  <a:lnTo>
                    <a:pt x="125" y="308"/>
                  </a:lnTo>
                  <a:lnTo>
                    <a:pt x="119" y="309"/>
                  </a:lnTo>
                  <a:lnTo>
                    <a:pt x="115" y="310"/>
                  </a:lnTo>
                  <a:lnTo>
                    <a:pt x="113" y="310"/>
                  </a:lnTo>
                  <a:lnTo>
                    <a:pt x="111" y="310"/>
                  </a:lnTo>
                  <a:lnTo>
                    <a:pt x="110" y="309"/>
                  </a:lnTo>
                  <a:lnTo>
                    <a:pt x="109" y="309"/>
                  </a:lnTo>
                  <a:lnTo>
                    <a:pt x="108" y="309"/>
                  </a:lnTo>
                  <a:lnTo>
                    <a:pt x="107" y="308"/>
                  </a:lnTo>
                  <a:lnTo>
                    <a:pt x="104" y="305"/>
                  </a:lnTo>
                  <a:lnTo>
                    <a:pt x="101" y="303"/>
                  </a:lnTo>
                  <a:lnTo>
                    <a:pt x="97" y="301"/>
                  </a:lnTo>
                  <a:lnTo>
                    <a:pt x="94" y="300"/>
                  </a:lnTo>
                  <a:lnTo>
                    <a:pt x="91" y="299"/>
                  </a:lnTo>
                  <a:lnTo>
                    <a:pt x="87" y="298"/>
                  </a:lnTo>
                  <a:lnTo>
                    <a:pt x="84" y="298"/>
                  </a:lnTo>
                  <a:lnTo>
                    <a:pt x="80" y="298"/>
                  </a:lnTo>
                  <a:lnTo>
                    <a:pt x="77" y="299"/>
                  </a:lnTo>
                  <a:lnTo>
                    <a:pt x="74" y="300"/>
                  </a:lnTo>
                  <a:lnTo>
                    <a:pt x="70" y="301"/>
                  </a:lnTo>
                  <a:lnTo>
                    <a:pt x="67" y="302"/>
                  </a:lnTo>
                  <a:lnTo>
                    <a:pt x="60" y="305"/>
                  </a:lnTo>
                  <a:lnTo>
                    <a:pt x="54" y="308"/>
                  </a:lnTo>
                  <a:lnTo>
                    <a:pt x="51" y="309"/>
                  </a:lnTo>
                  <a:lnTo>
                    <a:pt x="48" y="311"/>
                  </a:lnTo>
                  <a:lnTo>
                    <a:pt x="42" y="313"/>
                  </a:lnTo>
                  <a:lnTo>
                    <a:pt x="40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6" y="315"/>
                  </a:lnTo>
                  <a:lnTo>
                    <a:pt x="34" y="315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9" y="312"/>
                  </a:lnTo>
                  <a:lnTo>
                    <a:pt x="28" y="312"/>
                  </a:lnTo>
                  <a:lnTo>
                    <a:pt x="28" y="311"/>
                  </a:lnTo>
                  <a:lnTo>
                    <a:pt x="28" y="310"/>
                  </a:lnTo>
                  <a:lnTo>
                    <a:pt x="28" y="309"/>
                  </a:lnTo>
                  <a:lnTo>
                    <a:pt x="27" y="307"/>
                  </a:lnTo>
                  <a:lnTo>
                    <a:pt x="27" y="306"/>
                  </a:lnTo>
                  <a:lnTo>
                    <a:pt x="28" y="304"/>
                  </a:lnTo>
                  <a:lnTo>
                    <a:pt x="28" y="303"/>
                  </a:lnTo>
                  <a:lnTo>
                    <a:pt x="29" y="299"/>
                  </a:lnTo>
                  <a:lnTo>
                    <a:pt x="34" y="285"/>
                  </a:lnTo>
                  <a:lnTo>
                    <a:pt x="59" y="266"/>
                  </a:lnTo>
                  <a:lnTo>
                    <a:pt x="72" y="253"/>
                  </a:lnTo>
                  <a:lnTo>
                    <a:pt x="88" y="239"/>
                  </a:lnTo>
                  <a:lnTo>
                    <a:pt x="107" y="225"/>
                  </a:lnTo>
                  <a:lnTo>
                    <a:pt x="126" y="210"/>
                  </a:lnTo>
                  <a:lnTo>
                    <a:pt x="146" y="197"/>
                  </a:lnTo>
                  <a:lnTo>
                    <a:pt x="166" y="185"/>
                  </a:lnTo>
                  <a:lnTo>
                    <a:pt x="185" y="176"/>
                  </a:lnTo>
                  <a:lnTo>
                    <a:pt x="195" y="173"/>
                  </a:lnTo>
                  <a:lnTo>
                    <a:pt x="203" y="170"/>
                  </a:lnTo>
                  <a:lnTo>
                    <a:pt x="216" y="167"/>
                  </a:lnTo>
                  <a:lnTo>
                    <a:pt x="228" y="165"/>
                  </a:lnTo>
                  <a:lnTo>
                    <a:pt x="239" y="163"/>
                  </a:lnTo>
                  <a:lnTo>
                    <a:pt x="248" y="162"/>
                  </a:lnTo>
                  <a:lnTo>
                    <a:pt x="257" y="162"/>
                  </a:lnTo>
                  <a:lnTo>
                    <a:pt x="265" y="161"/>
                  </a:lnTo>
                  <a:lnTo>
                    <a:pt x="277" y="161"/>
                  </a:lnTo>
                  <a:lnTo>
                    <a:pt x="288" y="161"/>
                  </a:lnTo>
                  <a:lnTo>
                    <a:pt x="293" y="161"/>
                  </a:lnTo>
                  <a:lnTo>
                    <a:pt x="309" y="155"/>
                  </a:lnTo>
                  <a:lnTo>
                    <a:pt x="314" y="152"/>
                  </a:lnTo>
                  <a:lnTo>
                    <a:pt x="319" y="149"/>
                  </a:lnTo>
                  <a:lnTo>
                    <a:pt x="325" y="145"/>
                  </a:lnTo>
                  <a:lnTo>
                    <a:pt x="330" y="141"/>
                  </a:lnTo>
                  <a:lnTo>
                    <a:pt x="333" y="139"/>
                  </a:lnTo>
                  <a:lnTo>
                    <a:pt x="336" y="133"/>
                  </a:lnTo>
                  <a:lnTo>
                    <a:pt x="338" y="129"/>
                  </a:lnTo>
                  <a:lnTo>
                    <a:pt x="340" y="126"/>
                  </a:lnTo>
                  <a:lnTo>
                    <a:pt x="344" y="119"/>
                  </a:lnTo>
                  <a:lnTo>
                    <a:pt x="345" y="119"/>
                  </a:lnTo>
                  <a:lnTo>
                    <a:pt x="345" y="118"/>
                  </a:lnTo>
                  <a:lnTo>
                    <a:pt x="346" y="117"/>
                  </a:lnTo>
                  <a:lnTo>
                    <a:pt x="346" y="116"/>
                  </a:lnTo>
                  <a:lnTo>
                    <a:pt x="347" y="116"/>
                  </a:lnTo>
                  <a:lnTo>
                    <a:pt x="347" y="115"/>
                  </a:lnTo>
                  <a:lnTo>
                    <a:pt x="347" y="114"/>
                  </a:lnTo>
                  <a:lnTo>
                    <a:pt x="347" y="113"/>
                  </a:lnTo>
                  <a:lnTo>
                    <a:pt x="349" y="105"/>
                  </a:lnTo>
                  <a:lnTo>
                    <a:pt x="351" y="95"/>
                  </a:lnTo>
                  <a:lnTo>
                    <a:pt x="353" y="83"/>
                  </a:lnTo>
                  <a:lnTo>
                    <a:pt x="354" y="71"/>
                  </a:lnTo>
                  <a:lnTo>
                    <a:pt x="354" y="59"/>
                  </a:lnTo>
                  <a:lnTo>
                    <a:pt x="354" y="46"/>
                  </a:lnTo>
                  <a:lnTo>
                    <a:pt x="354" y="34"/>
                  </a:lnTo>
                  <a:lnTo>
                    <a:pt x="353" y="23"/>
                  </a:lnTo>
                  <a:lnTo>
                    <a:pt x="357" y="22"/>
                  </a:lnTo>
                  <a:lnTo>
                    <a:pt x="362" y="21"/>
                  </a:lnTo>
                  <a:lnTo>
                    <a:pt x="368" y="20"/>
                  </a:lnTo>
                  <a:lnTo>
                    <a:pt x="374" y="19"/>
                  </a:lnTo>
                  <a:lnTo>
                    <a:pt x="381" y="18"/>
                  </a:lnTo>
                  <a:lnTo>
                    <a:pt x="385" y="19"/>
                  </a:lnTo>
                  <a:lnTo>
                    <a:pt x="389" y="19"/>
                  </a:lnTo>
                  <a:lnTo>
                    <a:pt x="393" y="20"/>
                  </a:lnTo>
                  <a:lnTo>
                    <a:pt x="397" y="20"/>
                  </a:lnTo>
                  <a:lnTo>
                    <a:pt x="400" y="22"/>
                  </a:lnTo>
                  <a:lnTo>
                    <a:pt x="404" y="23"/>
                  </a:lnTo>
                  <a:lnTo>
                    <a:pt x="405" y="24"/>
                  </a:lnTo>
                  <a:lnTo>
                    <a:pt x="406" y="24"/>
                  </a:lnTo>
                  <a:lnTo>
                    <a:pt x="407" y="25"/>
                  </a:lnTo>
                  <a:lnTo>
                    <a:pt x="407" y="26"/>
                  </a:lnTo>
                  <a:lnTo>
                    <a:pt x="408" y="27"/>
                  </a:lnTo>
                  <a:lnTo>
                    <a:pt x="409" y="28"/>
                  </a:lnTo>
                  <a:lnTo>
                    <a:pt x="409" y="30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08" y="41"/>
                  </a:lnTo>
                  <a:lnTo>
                    <a:pt x="407" y="48"/>
                  </a:lnTo>
                  <a:lnTo>
                    <a:pt x="404" y="57"/>
                  </a:lnTo>
                  <a:lnTo>
                    <a:pt x="400" y="67"/>
                  </a:lnTo>
                  <a:lnTo>
                    <a:pt x="399" y="71"/>
                  </a:lnTo>
                  <a:lnTo>
                    <a:pt x="398" y="74"/>
                  </a:lnTo>
                  <a:lnTo>
                    <a:pt x="397" y="76"/>
                  </a:lnTo>
                  <a:lnTo>
                    <a:pt x="397" y="77"/>
                  </a:lnTo>
                  <a:lnTo>
                    <a:pt x="397" y="79"/>
                  </a:lnTo>
                  <a:lnTo>
                    <a:pt x="397" y="80"/>
                  </a:lnTo>
                  <a:lnTo>
                    <a:pt x="397" y="82"/>
                  </a:lnTo>
                  <a:lnTo>
                    <a:pt x="397" y="83"/>
                  </a:lnTo>
                  <a:lnTo>
                    <a:pt x="398" y="84"/>
                  </a:lnTo>
                  <a:lnTo>
                    <a:pt x="398" y="85"/>
                  </a:lnTo>
                  <a:lnTo>
                    <a:pt x="398" y="86"/>
                  </a:lnTo>
                  <a:lnTo>
                    <a:pt x="399" y="87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0" y="89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2" y="92"/>
                  </a:lnTo>
                  <a:lnTo>
                    <a:pt x="403" y="93"/>
                  </a:lnTo>
                  <a:lnTo>
                    <a:pt x="405" y="94"/>
                  </a:lnTo>
                  <a:lnTo>
                    <a:pt x="406" y="95"/>
                  </a:lnTo>
                  <a:lnTo>
                    <a:pt x="407" y="95"/>
                  </a:lnTo>
                  <a:lnTo>
                    <a:pt x="407" y="96"/>
                  </a:lnTo>
                  <a:lnTo>
                    <a:pt x="408" y="96"/>
                  </a:lnTo>
                  <a:lnTo>
                    <a:pt x="409" y="96"/>
                  </a:lnTo>
                  <a:lnTo>
                    <a:pt x="411" y="96"/>
                  </a:lnTo>
                  <a:lnTo>
                    <a:pt x="413" y="96"/>
                  </a:lnTo>
                  <a:lnTo>
                    <a:pt x="416" y="95"/>
                  </a:lnTo>
                  <a:lnTo>
                    <a:pt x="420" y="94"/>
                  </a:lnTo>
                  <a:lnTo>
                    <a:pt x="423" y="93"/>
                  </a:lnTo>
                  <a:lnTo>
                    <a:pt x="426" y="92"/>
                  </a:lnTo>
                  <a:lnTo>
                    <a:pt x="429" y="91"/>
                  </a:lnTo>
                  <a:lnTo>
                    <a:pt x="430" y="90"/>
                  </a:lnTo>
                  <a:lnTo>
                    <a:pt x="431" y="89"/>
                  </a:lnTo>
                  <a:lnTo>
                    <a:pt x="432" y="89"/>
                  </a:lnTo>
                  <a:lnTo>
                    <a:pt x="432" y="88"/>
                  </a:lnTo>
                  <a:lnTo>
                    <a:pt x="437" y="91"/>
                  </a:lnTo>
                  <a:lnTo>
                    <a:pt x="439" y="93"/>
                  </a:lnTo>
                  <a:lnTo>
                    <a:pt x="441" y="94"/>
                  </a:lnTo>
                  <a:lnTo>
                    <a:pt x="444" y="97"/>
                  </a:lnTo>
                  <a:lnTo>
                    <a:pt x="445" y="98"/>
                  </a:lnTo>
                  <a:lnTo>
                    <a:pt x="446" y="99"/>
                  </a:lnTo>
                  <a:lnTo>
                    <a:pt x="447" y="101"/>
                  </a:lnTo>
                  <a:lnTo>
                    <a:pt x="448" y="102"/>
                  </a:lnTo>
                  <a:lnTo>
                    <a:pt x="449" y="104"/>
                  </a:lnTo>
                  <a:lnTo>
                    <a:pt x="449" y="105"/>
                  </a:lnTo>
                  <a:lnTo>
                    <a:pt x="451" y="109"/>
                  </a:lnTo>
                  <a:lnTo>
                    <a:pt x="452" y="113"/>
                  </a:lnTo>
                  <a:lnTo>
                    <a:pt x="453" y="116"/>
                  </a:lnTo>
                  <a:lnTo>
                    <a:pt x="453" y="117"/>
                  </a:lnTo>
                  <a:lnTo>
                    <a:pt x="453" y="118"/>
                  </a:lnTo>
                  <a:lnTo>
                    <a:pt x="453" y="119"/>
                  </a:lnTo>
                  <a:lnTo>
                    <a:pt x="453" y="120"/>
                  </a:lnTo>
                  <a:lnTo>
                    <a:pt x="453" y="121"/>
                  </a:lnTo>
                  <a:lnTo>
                    <a:pt x="453" y="122"/>
                  </a:lnTo>
                  <a:lnTo>
                    <a:pt x="453" y="123"/>
                  </a:lnTo>
                  <a:lnTo>
                    <a:pt x="452" y="123"/>
                  </a:lnTo>
                  <a:lnTo>
                    <a:pt x="452" y="1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4954137" y="2730568"/>
              <a:ext cx="770039" cy="1089000"/>
            </a:xfrm>
            <a:custGeom>
              <a:avLst/>
              <a:gdLst/>
              <a:ahLst/>
              <a:cxnLst/>
              <a:rect l="l" t="t" r="r" b="b"/>
              <a:pathLst>
                <a:path w="2140" h="3026" extrusionOk="0">
                  <a:moveTo>
                    <a:pt x="2090" y="1842"/>
                  </a:moveTo>
                  <a:lnTo>
                    <a:pt x="2089" y="1837"/>
                  </a:lnTo>
                  <a:lnTo>
                    <a:pt x="2088" y="1833"/>
                  </a:lnTo>
                  <a:lnTo>
                    <a:pt x="2087" y="1829"/>
                  </a:lnTo>
                  <a:lnTo>
                    <a:pt x="2085" y="1824"/>
                  </a:lnTo>
                  <a:lnTo>
                    <a:pt x="2082" y="1820"/>
                  </a:lnTo>
                  <a:lnTo>
                    <a:pt x="2080" y="1816"/>
                  </a:lnTo>
                  <a:lnTo>
                    <a:pt x="2077" y="1811"/>
                  </a:lnTo>
                  <a:lnTo>
                    <a:pt x="2073" y="1807"/>
                  </a:lnTo>
                  <a:lnTo>
                    <a:pt x="2065" y="1798"/>
                  </a:lnTo>
                  <a:lnTo>
                    <a:pt x="2056" y="1789"/>
                  </a:lnTo>
                  <a:lnTo>
                    <a:pt x="2045" y="1780"/>
                  </a:lnTo>
                  <a:lnTo>
                    <a:pt x="2033" y="1771"/>
                  </a:lnTo>
                  <a:lnTo>
                    <a:pt x="2021" y="1763"/>
                  </a:lnTo>
                  <a:lnTo>
                    <a:pt x="2010" y="1757"/>
                  </a:lnTo>
                  <a:lnTo>
                    <a:pt x="1998" y="1753"/>
                  </a:lnTo>
                  <a:lnTo>
                    <a:pt x="1986" y="1749"/>
                  </a:lnTo>
                  <a:lnTo>
                    <a:pt x="1975" y="1746"/>
                  </a:lnTo>
                  <a:lnTo>
                    <a:pt x="1963" y="1745"/>
                  </a:lnTo>
                  <a:lnTo>
                    <a:pt x="1952" y="1744"/>
                  </a:lnTo>
                  <a:lnTo>
                    <a:pt x="1942" y="1744"/>
                  </a:lnTo>
                  <a:lnTo>
                    <a:pt x="1932" y="1744"/>
                  </a:lnTo>
                  <a:lnTo>
                    <a:pt x="1922" y="1745"/>
                  </a:lnTo>
                  <a:lnTo>
                    <a:pt x="1904" y="1748"/>
                  </a:lnTo>
                  <a:lnTo>
                    <a:pt x="1889" y="1752"/>
                  </a:lnTo>
                  <a:lnTo>
                    <a:pt x="1878" y="1757"/>
                  </a:lnTo>
                  <a:lnTo>
                    <a:pt x="1876" y="1757"/>
                  </a:lnTo>
                  <a:lnTo>
                    <a:pt x="1875" y="1758"/>
                  </a:lnTo>
                  <a:lnTo>
                    <a:pt x="1874" y="1758"/>
                  </a:lnTo>
                  <a:lnTo>
                    <a:pt x="1873" y="1758"/>
                  </a:lnTo>
                  <a:lnTo>
                    <a:pt x="1872" y="1759"/>
                  </a:lnTo>
                  <a:lnTo>
                    <a:pt x="1871" y="1759"/>
                  </a:lnTo>
                  <a:lnTo>
                    <a:pt x="1870" y="1759"/>
                  </a:lnTo>
                  <a:lnTo>
                    <a:pt x="1869" y="1759"/>
                  </a:lnTo>
                  <a:lnTo>
                    <a:pt x="1868" y="1759"/>
                  </a:lnTo>
                  <a:lnTo>
                    <a:pt x="1868" y="1758"/>
                  </a:lnTo>
                  <a:lnTo>
                    <a:pt x="1867" y="1758"/>
                  </a:lnTo>
                  <a:lnTo>
                    <a:pt x="1866" y="1758"/>
                  </a:lnTo>
                  <a:lnTo>
                    <a:pt x="1865" y="1757"/>
                  </a:lnTo>
                  <a:lnTo>
                    <a:pt x="1864" y="1757"/>
                  </a:lnTo>
                  <a:lnTo>
                    <a:pt x="1830" y="1746"/>
                  </a:lnTo>
                  <a:lnTo>
                    <a:pt x="1817" y="1741"/>
                  </a:lnTo>
                  <a:lnTo>
                    <a:pt x="1805" y="1737"/>
                  </a:lnTo>
                  <a:lnTo>
                    <a:pt x="1796" y="1732"/>
                  </a:lnTo>
                  <a:lnTo>
                    <a:pt x="1789" y="1728"/>
                  </a:lnTo>
                  <a:lnTo>
                    <a:pt x="1786" y="1727"/>
                  </a:lnTo>
                  <a:lnTo>
                    <a:pt x="1784" y="1725"/>
                  </a:lnTo>
                  <a:lnTo>
                    <a:pt x="1783" y="1724"/>
                  </a:lnTo>
                  <a:lnTo>
                    <a:pt x="1782" y="1723"/>
                  </a:lnTo>
                  <a:lnTo>
                    <a:pt x="1782" y="1721"/>
                  </a:lnTo>
                  <a:lnTo>
                    <a:pt x="1781" y="1720"/>
                  </a:lnTo>
                  <a:lnTo>
                    <a:pt x="1781" y="1718"/>
                  </a:lnTo>
                  <a:lnTo>
                    <a:pt x="1780" y="1716"/>
                  </a:lnTo>
                  <a:lnTo>
                    <a:pt x="1779" y="1710"/>
                  </a:lnTo>
                  <a:lnTo>
                    <a:pt x="1779" y="1704"/>
                  </a:lnTo>
                  <a:lnTo>
                    <a:pt x="1779" y="1696"/>
                  </a:lnTo>
                  <a:lnTo>
                    <a:pt x="1779" y="1688"/>
                  </a:lnTo>
                  <a:lnTo>
                    <a:pt x="1780" y="1679"/>
                  </a:lnTo>
                  <a:lnTo>
                    <a:pt x="1782" y="1670"/>
                  </a:lnTo>
                  <a:lnTo>
                    <a:pt x="1782" y="1664"/>
                  </a:lnTo>
                  <a:lnTo>
                    <a:pt x="1779" y="1639"/>
                  </a:lnTo>
                  <a:lnTo>
                    <a:pt x="1779" y="1638"/>
                  </a:lnTo>
                  <a:lnTo>
                    <a:pt x="1779" y="1637"/>
                  </a:lnTo>
                  <a:lnTo>
                    <a:pt x="1779" y="1636"/>
                  </a:lnTo>
                  <a:lnTo>
                    <a:pt x="1779" y="1635"/>
                  </a:lnTo>
                  <a:lnTo>
                    <a:pt x="1778" y="1635"/>
                  </a:lnTo>
                  <a:lnTo>
                    <a:pt x="1778" y="1634"/>
                  </a:lnTo>
                  <a:lnTo>
                    <a:pt x="1776" y="1633"/>
                  </a:lnTo>
                  <a:lnTo>
                    <a:pt x="1745" y="1574"/>
                  </a:lnTo>
                  <a:lnTo>
                    <a:pt x="1744" y="1572"/>
                  </a:lnTo>
                  <a:lnTo>
                    <a:pt x="1743" y="1570"/>
                  </a:lnTo>
                  <a:lnTo>
                    <a:pt x="1742" y="1569"/>
                  </a:lnTo>
                  <a:lnTo>
                    <a:pt x="1741" y="1568"/>
                  </a:lnTo>
                  <a:lnTo>
                    <a:pt x="1739" y="1566"/>
                  </a:lnTo>
                  <a:lnTo>
                    <a:pt x="1738" y="1565"/>
                  </a:lnTo>
                  <a:lnTo>
                    <a:pt x="1736" y="1564"/>
                  </a:lnTo>
                  <a:lnTo>
                    <a:pt x="1735" y="1563"/>
                  </a:lnTo>
                  <a:lnTo>
                    <a:pt x="1733" y="1562"/>
                  </a:lnTo>
                  <a:lnTo>
                    <a:pt x="1732" y="1562"/>
                  </a:lnTo>
                  <a:lnTo>
                    <a:pt x="1730" y="1561"/>
                  </a:lnTo>
                  <a:lnTo>
                    <a:pt x="1728" y="1560"/>
                  </a:lnTo>
                  <a:lnTo>
                    <a:pt x="1726" y="1560"/>
                  </a:lnTo>
                  <a:lnTo>
                    <a:pt x="1724" y="1560"/>
                  </a:lnTo>
                  <a:lnTo>
                    <a:pt x="1722" y="1560"/>
                  </a:lnTo>
                  <a:lnTo>
                    <a:pt x="1720" y="1560"/>
                  </a:lnTo>
                  <a:lnTo>
                    <a:pt x="1687" y="1561"/>
                  </a:lnTo>
                  <a:lnTo>
                    <a:pt x="1673" y="1560"/>
                  </a:lnTo>
                  <a:lnTo>
                    <a:pt x="1659" y="1559"/>
                  </a:lnTo>
                  <a:lnTo>
                    <a:pt x="1643" y="1557"/>
                  </a:lnTo>
                  <a:lnTo>
                    <a:pt x="1627" y="1554"/>
                  </a:lnTo>
                  <a:lnTo>
                    <a:pt x="1624" y="1553"/>
                  </a:lnTo>
                  <a:lnTo>
                    <a:pt x="1621" y="1551"/>
                  </a:lnTo>
                  <a:lnTo>
                    <a:pt x="1618" y="1550"/>
                  </a:lnTo>
                  <a:lnTo>
                    <a:pt x="1616" y="1548"/>
                  </a:lnTo>
                  <a:lnTo>
                    <a:pt x="1611" y="1543"/>
                  </a:lnTo>
                  <a:lnTo>
                    <a:pt x="1607" y="1538"/>
                  </a:lnTo>
                  <a:lnTo>
                    <a:pt x="1603" y="1533"/>
                  </a:lnTo>
                  <a:lnTo>
                    <a:pt x="1600" y="1526"/>
                  </a:lnTo>
                  <a:lnTo>
                    <a:pt x="1597" y="1520"/>
                  </a:lnTo>
                  <a:lnTo>
                    <a:pt x="1594" y="1514"/>
                  </a:lnTo>
                  <a:lnTo>
                    <a:pt x="1591" y="1501"/>
                  </a:lnTo>
                  <a:lnTo>
                    <a:pt x="1589" y="1491"/>
                  </a:lnTo>
                  <a:lnTo>
                    <a:pt x="1587" y="1483"/>
                  </a:lnTo>
                  <a:lnTo>
                    <a:pt x="1587" y="1481"/>
                  </a:lnTo>
                  <a:lnTo>
                    <a:pt x="1587" y="1478"/>
                  </a:lnTo>
                  <a:lnTo>
                    <a:pt x="1587" y="1476"/>
                  </a:lnTo>
                  <a:lnTo>
                    <a:pt x="1586" y="1474"/>
                  </a:lnTo>
                  <a:lnTo>
                    <a:pt x="1586" y="1472"/>
                  </a:lnTo>
                  <a:lnTo>
                    <a:pt x="1585" y="1470"/>
                  </a:lnTo>
                  <a:lnTo>
                    <a:pt x="1585" y="1469"/>
                  </a:lnTo>
                  <a:lnTo>
                    <a:pt x="1584" y="1468"/>
                  </a:lnTo>
                  <a:lnTo>
                    <a:pt x="1583" y="1467"/>
                  </a:lnTo>
                  <a:lnTo>
                    <a:pt x="1583" y="1466"/>
                  </a:lnTo>
                  <a:lnTo>
                    <a:pt x="1582" y="1466"/>
                  </a:lnTo>
                  <a:lnTo>
                    <a:pt x="1562" y="1449"/>
                  </a:lnTo>
                  <a:lnTo>
                    <a:pt x="1552" y="1443"/>
                  </a:lnTo>
                  <a:lnTo>
                    <a:pt x="1547" y="1440"/>
                  </a:lnTo>
                  <a:lnTo>
                    <a:pt x="1541" y="1437"/>
                  </a:lnTo>
                  <a:lnTo>
                    <a:pt x="1535" y="1435"/>
                  </a:lnTo>
                  <a:lnTo>
                    <a:pt x="1528" y="1432"/>
                  </a:lnTo>
                  <a:lnTo>
                    <a:pt x="1521" y="1431"/>
                  </a:lnTo>
                  <a:lnTo>
                    <a:pt x="1514" y="1430"/>
                  </a:lnTo>
                  <a:lnTo>
                    <a:pt x="1510" y="1429"/>
                  </a:lnTo>
                  <a:lnTo>
                    <a:pt x="1505" y="1429"/>
                  </a:lnTo>
                  <a:lnTo>
                    <a:pt x="1502" y="1429"/>
                  </a:lnTo>
                  <a:lnTo>
                    <a:pt x="1498" y="1430"/>
                  </a:lnTo>
                  <a:lnTo>
                    <a:pt x="1495" y="1430"/>
                  </a:lnTo>
                  <a:lnTo>
                    <a:pt x="1492" y="1431"/>
                  </a:lnTo>
                  <a:lnTo>
                    <a:pt x="1490" y="1432"/>
                  </a:lnTo>
                  <a:lnTo>
                    <a:pt x="1487" y="1434"/>
                  </a:lnTo>
                  <a:lnTo>
                    <a:pt x="1485" y="1435"/>
                  </a:lnTo>
                  <a:lnTo>
                    <a:pt x="1483" y="1436"/>
                  </a:lnTo>
                  <a:lnTo>
                    <a:pt x="1481" y="1438"/>
                  </a:lnTo>
                  <a:lnTo>
                    <a:pt x="1480" y="1440"/>
                  </a:lnTo>
                  <a:lnTo>
                    <a:pt x="1478" y="1441"/>
                  </a:lnTo>
                  <a:lnTo>
                    <a:pt x="1477" y="1443"/>
                  </a:lnTo>
                  <a:lnTo>
                    <a:pt x="1475" y="1447"/>
                  </a:lnTo>
                  <a:lnTo>
                    <a:pt x="1474" y="1448"/>
                  </a:lnTo>
                  <a:lnTo>
                    <a:pt x="1473" y="1450"/>
                  </a:lnTo>
                  <a:lnTo>
                    <a:pt x="1472" y="1453"/>
                  </a:lnTo>
                  <a:lnTo>
                    <a:pt x="1472" y="1454"/>
                  </a:lnTo>
                  <a:lnTo>
                    <a:pt x="1471" y="1455"/>
                  </a:lnTo>
                  <a:lnTo>
                    <a:pt x="1471" y="1456"/>
                  </a:lnTo>
                  <a:lnTo>
                    <a:pt x="1471" y="1457"/>
                  </a:lnTo>
                  <a:lnTo>
                    <a:pt x="1471" y="1459"/>
                  </a:lnTo>
                  <a:lnTo>
                    <a:pt x="1471" y="1460"/>
                  </a:lnTo>
                  <a:lnTo>
                    <a:pt x="1471" y="1461"/>
                  </a:lnTo>
                  <a:lnTo>
                    <a:pt x="1471" y="1463"/>
                  </a:lnTo>
                  <a:lnTo>
                    <a:pt x="1472" y="1464"/>
                  </a:lnTo>
                  <a:lnTo>
                    <a:pt x="1472" y="1466"/>
                  </a:lnTo>
                  <a:lnTo>
                    <a:pt x="1464" y="1467"/>
                  </a:lnTo>
                  <a:lnTo>
                    <a:pt x="1456" y="1467"/>
                  </a:lnTo>
                  <a:lnTo>
                    <a:pt x="1448" y="1468"/>
                  </a:lnTo>
                  <a:lnTo>
                    <a:pt x="1441" y="1468"/>
                  </a:lnTo>
                  <a:lnTo>
                    <a:pt x="1434" y="1467"/>
                  </a:lnTo>
                  <a:lnTo>
                    <a:pt x="1428" y="1466"/>
                  </a:lnTo>
                  <a:lnTo>
                    <a:pt x="1425" y="1466"/>
                  </a:lnTo>
                  <a:lnTo>
                    <a:pt x="1423" y="1465"/>
                  </a:lnTo>
                  <a:lnTo>
                    <a:pt x="1420" y="1464"/>
                  </a:lnTo>
                  <a:lnTo>
                    <a:pt x="1418" y="1464"/>
                  </a:lnTo>
                  <a:lnTo>
                    <a:pt x="1418" y="1463"/>
                  </a:lnTo>
                  <a:lnTo>
                    <a:pt x="1417" y="1463"/>
                  </a:lnTo>
                  <a:lnTo>
                    <a:pt x="1416" y="1463"/>
                  </a:lnTo>
                  <a:lnTo>
                    <a:pt x="1415" y="1463"/>
                  </a:lnTo>
                  <a:lnTo>
                    <a:pt x="1414" y="1462"/>
                  </a:lnTo>
                  <a:lnTo>
                    <a:pt x="1413" y="1461"/>
                  </a:lnTo>
                  <a:lnTo>
                    <a:pt x="1412" y="1461"/>
                  </a:lnTo>
                  <a:lnTo>
                    <a:pt x="1412" y="1457"/>
                  </a:lnTo>
                  <a:lnTo>
                    <a:pt x="1412" y="1452"/>
                  </a:lnTo>
                  <a:lnTo>
                    <a:pt x="1411" y="1447"/>
                  </a:lnTo>
                  <a:lnTo>
                    <a:pt x="1411" y="1445"/>
                  </a:lnTo>
                  <a:lnTo>
                    <a:pt x="1410" y="1442"/>
                  </a:lnTo>
                  <a:lnTo>
                    <a:pt x="1409" y="1439"/>
                  </a:lnTo>
                  <a:lnTo>
                    <a:pt x="1408" y="1436"/>
                  </a:lnTo>
                  <a:lnTo>
                    <a:pt x="1406" y="1433"/>
                  </a:lnTo>
                  <a:lnTo>
                    <a:pt x="1404" y="1430"/>
                  </a:lnTo>
                  <a:lnTo>
                    <a:pt x="1402" y="1427"/>
                  </a:lnTo>
                  <a:lnTo>
                    <a:pt x="1399" y="1424"/>
                  </a:lnTo>
                  <a:lnTo>
                    <a:pt x="1396" y="1421"/>
                  </a:lnTo>
                  <a:lnTo>
                    <a:pt x="1393" y="1418"/>
                  </a:lnTo>
                  <a:lnTo>
                    <a:pt x="1387" y="1412"/>
                  </a:lnTo>
                  <a:lnTo>
                    <a:pt x="1380" y="1407"/>
                  </a:lnTo>
                  <a:lnTo>
                    <a:pt x="1373" y="1402"/>
                  </a:lnTo>
                  <a:lnTo>
                    <a:pt x="1365" y="1397"/>
                  </a:lnTo>
                  <a:lnTo>
                    <a:pt x="1357" y="1393"/>
                  </a:lnTo>
                  <a:lnTo>
                    <a:pt x="1348" y="1389"/>
                  </a:lnTo>
                  <a:lnTo>
                    <a:pt x="1339" y="1386"/>
                  </a:lnTo>
                  <a:lnTo>
                    <a:pt x="1330" y="1384"/>
                  </a:lnTo>
                  <a:lnTo>
                    <a:pt x="1321" y="1382"/>
                  </a:lnTo>
                  <a:lnTo>
                    <a:pt x="1312" y="1381"/>
                  </a:lnTo>
                  <a:lnTo>
                    <a:pt x="1303" y="1380"/>
                  </a:lnTo>
                  <a:lnTo>
                    <a:pt x="1295" y="1380"/>
                  </a:lnTo>
                  <a:lnTo>
                    <a:pt x="1286" y="1381"/>
                  </a:lnTo>
                  <a:lnTo>
                    <a:pt x="1278" y="1383"/>
                  </a:lnTo>
                  <a:lnTo>
                    <a:pt x="1270" y="1386"/>
                  </a:lnTo>
                  <a:lnTo>
                    <a:pt x="1263" y="1390"/>
                  </a:lnTo>
                  <a:lnTo>
                    <a:pt x="1260" y="1391"/>
                  </a:lnTo>
                  <a:lnTo>
                    <a:pt x="1257" y="1393"/>
                  </a:lnTo>
                  <a:lnTo>
                    <a:pt x="1254" y="1396"/>
                  </a:lnTo>
                  <a:lnTo>
                    <a:pt x="1251" y="1398"/>
                  </a:lnTo>
                  <a:lnTo>
                    <a:pt x="1246" y="1404"/>
                  </a:lnTo>
                  <a:lnTo>
                    <a:pt x="1241" y="1410"/>
                  </a:lnTo>
                  <a:lnTo>
                    <a:pt x="1218" y="1441"/>
                  </a:lnTo>
                  <a:lnTo>
                    <a:pt x="1201" y="1464"/>
                  </a:lnTo>
                  <a:lnTo>
                    <a:pt x="1193" y="1475"/>
                  </a:lnTo>
                  <a:lnTo>
                    <a:pt x="1190" y="1478"/>
                  </a:lnTo>
                  <a:lnTo>
                    <a:pt x="1188" y="1480"/>
                  </a:lnTo>
                  <a:lnTo>
                    <a:pt x="1187" y="1481"/>
                  </a:lnTo>
                  <a:lnTo>
                    <a:pt x="1178" y="1480"/>
                  </a:lnTo>
                  <a:lnTo>
                    <a:pt x="1166" y="1479"/>
                  </a:lnTo>
                  <a:lnTo>
                    <a:pt x="1141" y="1476"/>
                  </a:lnTo>
                  <a:lnTo>
                    <a:pt x="1113" y="1472"/>
                  </a:lnTo>
                  <a:lnTo>
                    <a:pt x="1100" y="1469"/>
                  </a:lnTo>
                  <a:lnTo>
                    <a:pt x="1088" y="1466"/>
                  </a:lnTo>
                  <a:lnTo>
                    <a:pt x="1088" y="1465"/>
                  </a:lnTo>
                  <a:lnTo>
                    <a:pt x="1087" y="1465"/>
                  </a:lnTo>
                  <a:lnTo>
                    <a:pt x="1087" y="1464"/>
                  </a:lnTo>
                  <a:lnTo>
                    <a:pt x="1086" y="1464"/>
                  </a:lnTo>
                  <a:lnTo>
                    <a:pt x="1085" y="1462"/>
                  </a:lnTo>
                  <a:lnTo>
                    <a:pt x="1084" y="1461"/>
                  </a:lnTo>
                  <a:lnTo>
                    <a:pt x="1083" y="1461"/>
                  </a:lnTo>
                  <a:lnTo>
                    <a:pt x="1082" y="1461"/>
                  </a:lnTo>
                  <a:lnTo>
                    <a:pt x="1081" y="1460"/>
                  </a:lnTo>
                  <a:lnTo>
                    <a:pt x="1081" y="1459"/>
                  </a:lnTo>
                  <a:lnTo>
                    <a:pt x="1080" y="1459"/>
                  </a:lnTo>
                  <a:lnTo>
                    <a:pt x="1079" y="1458"/>
                  </a:lnTo>
                  <a:lnTo>
                    <a:pt x="1078" y="1458"/>
                  </a:lnTo>
                  <a:lnTo>
                    <a:pt x="1077" y="1458"/>
                  </a:lnTo>
                  <a:lnTo>
                    <a:pt x="1076" y="1458"/>
                  </a:lnTo>
                  <a:lnTo>
                    <a:pt x="1075" y="1458"/>
                  </a:lnTo>
                  <a:lnTo>
                    <a:pt x="1074" y="1458"/>
                  </a:lnTo>
                  <a:lnTo>
                    <a:pt x="1074" y="1453"/>
                  </a:lnTo>
                  <a:lnTo>
                    <a:pt x="1075" y="1447"/>
                  </a:lnTo>
                  <a:lnTo>
                    <a:pt x="1077" y="1434"/>
                  </a:lnTo>
                  <a:lnTo>
                    <a:pt x="1078" y="1420"/>
                  </a:lnTo>
                  <a:lnTo>
                    <a:pt x="1079" y="1414"/>
                  </a:lnTo>
                  <a:lnTo>
                    <a:pt x="1079" y="1410"/>
                  </a:lnTo>
                  <a:lnTo>
                    <a:pt x="1085" y="1378"/>
                  </a:lnTo>
                  <a:lnTo>
                    <a:pt x="1087" y="1363"/>
                  </a:lnTo>
                  <a:lnTo>
                    <a:pt x="1087" y="1356"/>
                  </a:lnTo>
                  <a:lnTo>
                    <a:pt x="1087" y="1349"/>
                  </a:lnTo>
                  <a:lnTo>
                    <a:pt x="1087" y="1343"/>
                  </a:lnTo>
                  <a:lnTo>
                    <a:pt x="1086" y="1336"/>
                  </a:lnTo>
                  <a:lnTo>
                    <a:pt x="1084" y="1330"/>
                  </a:lnTo>
                  <a:lnTo>
                    <a:pt x="1082" y="1325"/>
                  </a:lnTo>
                  <a:lnTo>
                    <a:pt x="1079" y="1320"/>
                  </a:lnTo>
                  <a:lnTo>
                    <a:pt x="1075" y="1315"/>
                  </a:lnTo>
                  <a:lnTo>
                    <a:pt x="1071" y="1311"/>
                  </a:lnTo>
                  <a:lnTo>
                    <a:pt x="1065" y="1308"/>
                  </a:lnTo>
                  <a:lnTo>
                    <a:pt x="1062" y="1306"/>
                  </a:lnTo>
                  <a:lnTo>
                    <a:pt x="1058" y="1304"/>
                  </a:lnTo>
                  <a:lnTo>
                    <a:pt x="1054" y="1303"/>
                  </a:lnTo>
                  <a:lnTo>
                    <a:pt x="1050" y="1302"/>
                  </a:lnTo>
                  <a:lnTo>
                    <a:pt x="1046" y="1301"/>
                  </a:lnTo>
                  <a:lnTo>
                    <a:pt x="1042" y="1300"/>
                  </a:lnTo>
                  <a:lnTo>
                    <a:pt x="1035" y="1299"/>
                  </a:lnTo>
                  <a:lnTo>
                    <a:pt x="1027" y="1299"/>
                  </a:lnTo>
                  <a:lnTo>
                    <a:pt x="1019" y="1299"/>
                  </a:lnTo>
                  <a:lnTo>
                    <a:pt x="1003" y="1300"/>
                  </a:lnTo>
                  <a:lnTo>
                    <a:pt x="1001" y="1300"/>
                  </a:lnTo>
                  <a:lnTo>
                    <a:pt x="998" y="1300"/>
                  </a:lnTo>
                  <a:lnTo>
                    <a:pt x="991" y="1301"/>
                  </a:lnTo>
                  <a:lnTo>
                    <a:pt x="988" y="1301"/>
                  </a:lnTo>
                  <a:lnTo>
                    <a:pt x="986" y="1301"/>
                  </a:lnTo>
                  <a:lnTo>
                    <a:pt x="985" y="1301"/>
                  </a:lnTo>
                  <a:lnTo>
                    <a:pt x="984" y="1301"/>
                  </a:lnTo>
                  <a:lnTo>
                    <a:pt x="982" y="1300"/>
                  </a:lnTo>
                  <a:lnTo>
                    <a:pt x="981" y="1300"/>
                  </a:lnTo>
                  <a:lnTo>
                    <a:pt x="981" y="1291"/>
                  </a:lnTo>
                  <a:lnTo>
                    <a:pt x="989" y="1277"/>
                  </a:lnTo>
                  <a:lnTo>
                    <a:pt x="992" y="1274"/>
                  </a:lnTo>
                  <a:lnTo>
                    <a:pt x="994" y="1270"/>
                  </a:lnTo>
                  <a:lnTo>
                    <a:pt x="997" y="1268"/>
                  </a:lnTo>
                  <a:lnTo>
                    <a:pt x="1001" y="1265"/>
                  </a:lnTo>
                  <a:lnTo>
                    <a:pt x="1004" y="1262"/>
                  </a:lnTo>
                  <a:lnTo>
                    <a:pt x="1007" y="1260"/>
                  </a:lnTo>
                  <a:lnTo>
                    <a:pt x="1010" y="1259"/>
                  </a:lnTo>
                  <a:lnTo>
                    <a:pt x="1011" y="1258"/>
                  </a:lnTo>
                  <a:lnTo>
                    <a:pt x="1012" y="1258"/>
                  </a:lnTo>
                  <a:lnTo>
                    <a:pt x="1013" y="1257"/>
                  </a:lnTo>
                  <a:lnTo>
                    <a:pt x="1014" y="1256"/>
                  </a:lnTo>
                  <a:lnTo>
                    <a:pt x="1016" y="1255"/>
                  </a:lnTo>
                  <a:lnTo>
                    <a:pt x="1016" y="1254"/>
                  </a:lnTo>
                  <a:lnTo>
                    <a:pt x="1017" y="1254"/>
                  </a:lnTo>
                  <a:lnTo>
                    <a:pt x="1017" y="1253"/>
                  </a:lnTo>
                  <a:lnTo>
                    <a:pt x="1017" y="1252"/>
                  </a:lnTo>
                  <a:lnTo>
                    <a:pt x="1020" y="1247"/>
                  </a:lnTo>
                  <a:lnTo>
                    <a:pt x="1023" y="1242"/>
                  </a:lnTo>
                  <a:lnTo>
                    <a:pt x="1026" y="1236"/>
                  </a:lnTo>
                  <a:lnTo>
                    <a:pt x="1028" y="1232"/>
                  </a:lnTo>
                  <a:lnTo>
                    <a:pt x="1030" y="1228"/>
                  </a:lnTo>
                  <a:lnTo>
                    <a:pt x="1031" y="1224"/>
                  </a:lnTo>
                  <a:lnTo>
                    <a:pt x="1032" y="1220"/>
                  </a:lnTo>
                  <a:lnTo>
                    <a:pt x="1032" y="1215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32" y="1202"/>
                  </a:lnTo>
                  <a:lnTo>
                    <a:pt x="1031" y="1197"/>
                  </a:lnTo>
                  <a:lnTo>
                    <a:pt x="1029" y="1193"/>
                  </a:lnTo>
                  <a:lnTo>
                    <a:pt x="1029" y="1191"/>
                  </a:lnTo>
                  <a:lnTo>
                    <a:pt x="1028" y="1189"/>
                  </a:lnTo>
                  <a:lnTo>
                    <a:pt x="1027" y="1187"/>
                  </a:lnTo>
                  <a:lnTo>
                    <a:pt x="1025" y="1185"/>
                  </a:lnTo>
                  <a:lnTo>
                    <a:pt x="1024" y="1183"/>
                  </a:lnTo>
                  <a:lnTo>
                    <a:pt x="1022" y="1181"/>
                  </a:lnTo>
                  <a:lnTo>
                    <a:pt x="1020" y="1179"/>
                  </a:lnTo>
                  <a:lnTo>
                    <a:pt x="1018" y="1178"/>
                  </a:lnTo>
                  <a:lnTo>
                    <a:pt x="1015" y="1176"/>
                  </a:lnTo>
                  <a:lnTo>
                    <a:pt x="1012" y="1174"/>
                  </a:lnTo>
                  <a:lnTo>
                    <a:pt x="1009" y="1173"/>
                  </a:lnTo>
                  <a:lnTo>
                    <a:pt x="1006" y="1172"/>
                  </a:lnTo>
                  <a:lnTo>
                    <a:pt x="1002" y="1171"/>
                  </a:lnTo>
                  <a:lnTo>
                    <a:pt x="998" y="1170"/>
                  </a:lnTo>
                  <a:lnTo>
                    <a:pt x="994" y="1170"/>
                  </a:lnTo>
                  <a:lnTo>
                    <a:pt x="989" y="1170"/>
                  </a:lnTo>
                  <a:lnTo>
                    <a:pt x="983" y="1169"/>
                  </a:lnTo>
                  <a:lnTo>
                    <a:pt x="976" y="1170"/>
                  </a:lnTo>
                  <a:lnTo>
                    <a:pt x="970" y="1171"/>
                  </a:lnTo>
                  <a:lnTo>
                    <a:pt x="963" y="1173"/>
                  </a:lnTo>
                  <a:lnTo>
                    <a:pt x="957" y="1176"/>
                  </a:lnTo>
                  <a:lnTo>
                    <a:pt x="950" y="1179"/>
                  </a:lnTo>
                  <a:lnTo>
                    <a:pt x="944" y="1182"/>
                  </a:lnTo>
                  <a:lnTo>
                    <a:pt x="938" y="1186"/>
                  </a:lnTo>
                  <a:lnTo>
                    <a:pt x="925" y="1195"/>
                  </a:lnTo>
                  <a:lnTo>
                    <a:pt x="912" y="1205"/>
                  </a:lnTo>
                  <a:lnTo>
                    <a:pt x="888" y="1227"/>
                  </a:lnTo>
                  <a:lnTo>
                    <a:pt x="878" y="1233"/>
                  </a:lnTo>
                  <a:lnTo>
                    <a:pt x="869" y="1241"/>
                  </a:lnTo>
                  <a:lnTo>
                    <a:pt x="860" y="1247"/>
                  </a:lnTo>
                  <a:lnTo>
                    <a:pt x="857" y="1250"/>
                  </a:lnTo>
                  <a:lnTo>
                    <a:pt x="854" y="1252"/>
                  </a:lnTo>
                  <a:lnTo>
                    <a:pt x="852" y="1252"/>
                  </a:lnTo>
                  <a:lnTo>
                    <a:pt x="849" y="1252"/>
                  </a:lnTo>
                  <a:lnTo>
                    <a:pt x="846" y="1253"/>
                  </a:lnTo>
                  <a:lnTo>
                    <a:pt x="843" y="1253"/>
                  </a:lnTo>
                  <a:lnTo>
                    <a:pt x="838" y="1252"/>
                  </a:lnTo>
                  <a:lnTo>
                    <a:pt x="831" y="1252"/>
                  </a:lnTo>
                  <a:lnTo>
                    <a:pt x="825" y="1250"/>
                  </a:lnTo>
                  <a:lnTo>
                    <a:pt x="817" y="1248"/>
                  </a:lnTo>
                  <a:lnTo>
                    <a:pt x="800" y="1243"/>
                  </a:lnTo>
                  <a:lnTo>
                    <a:pt x="789" y="1241"/>
                  </a:lnTo>
                  <a:lnTo>
                    <a:pt x="788" y="1240"/>
                  </a:lnTo>
                  <a:lnTo>
                    <a:pt x="787" y="1240"/>
                  </a:lnTo>
                  <a:lnTo>
                    <a:pt x="786" y="1240"/>
                  </a:lnTo>
                  <a:lnTo>
                    <a:pt x="785" y="1239"/>
                  </a:lnTo>
                  <a:lnTo>
                    <a:pt x="784" y="1238"/>
                  </a:lnTo>
                  <a:lnTo>
                    <a:pt x="783" y="1238"/>
                  </a:lnTo>
                  <a:lnTo>
                    <a:pt x="783" y="1227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82" y="1207"/>
                  </a:lnTo>
                  <a:lnTo>
                    <a:pt x="782" y="1202"/>
                  </a:lnTo>
                  <a:lnTo>
                    <a:pt x="781" y="1198"/>
                  </a:lnTo>
                  <a:lnTo>
                    <a:pt x="780" y="1193"/>
                  </a:lnTo>
                  <a:lnTo>
                    <a:pt x="780" y="1190"/>
                  </a:lnTo>
                  <a:lnTo>
                    <a:pt x="780" y="1188"/>
                  </a:lnTo>
                  <a:lnTo>
                    <a:pt x="780" y="1185"/>
                  </a:lnTo>
                  <a:lnTo>
                    <a:pt x="780" y="1183"/>
                  </a:lnTo>
                  <a:lnTo>
                    <a:pt x="781" y="1180"/>
                  </a:lnTo>
                  <a:lnTo>
                    <a:pt x="782" y="1177"/>
                  </a:lnTo>
                  <a:lnTo>
                    <a:pt x="784" y="1171"/>
                  </a:lnTo>
                  <a:lnTo>
                    <a:pt x="787" y="1166"/>
                  </a:lnTo>
                  <a:lnTo>
                    <a:pt x="789" y="1161"/>
                  </a:lnTo>
                  <a:lnTo>
                    <a:pt x="794" y="1153"/>
                  </a:lnTo>
                  <a:lnTo>
                    <a:pt x="796" y="1151"/>
                  </a:lnTo>
                  <a:lnTo>
                    <a:pt x="796" y="1150"/>
                  </a:lnTo>
                  <a:lnTo>
                    <a:pt x="797" y="1150"/>
                  </a:lnTo>
                  <a:lnTo>
                    <a:pt x="797" y="1149"/>
                  </a:lnTo>
                  <a:lnTo>
                    <a:pt x="797" y="1148"/>
                  </a:lnTo>
                  <a:lnTo>
                    <a:pt x="801" y="1140"/>
                  </a:lnTo>
                  <a:lnTo>
                    <a:pt x="811" y="1120"/>
                  </a:lnTo>
                  <a:lnTo>
                    <a:pt x="825" y="1096"/>
                  </a:lnTo>
                  <a:lnTo>
                    <a:pt x="833" y="1084"/>
                  </a:lnTo>
                  <a:lnTo>
                    <a:pt x="840" y="1074"/>
                  </a:lnTo>
                  <a:lnTo>
                    <a:pt x="843" y="1070"/>
                  </a:lnTo>
                  <a:lnTo>
                    <a:pt x="846" y="1068"/>
                  </a:lnTo>
                  <a:lnTo>
                    <a:pt x="849" y="1065"/>
                  </a:lnTo>
                  <a:lnTo>
                    <a:pt x="853" y="1062"/>
                  </a:lnTo>
                  <a:lnTo>
                    <a:pt x="856" y="1060"/>
                  </a:lnTo>
                  <a:lnTo>
                    <a:pt x="860" y="1058"/>
                  </a:lnTo>
                  <a:lnTo>
                    <a:pt x="868" y="1054"/>
                  </a:lnTo>
                  <a:lnTo>
                    <a:pt x="877" y="1051"/>
                  </a:lnTo>
                  <a:lnTo>
                    <a:pt x="887" y="1048"/>
                  </a:lnTo>
                  <a:lnTo>
                    <a:pt x="897" y="1045"/>
                  </a:lnTo>
                  <a:lnTo>
                    <a:pt x="907" y="1043"/>
                  </a:lnTo>
                  <a:lnTo>
                    <a:pt x="930" y="1035"/>
                  </a:lnTo>
                  <a:lnTo>
                    <a:pt x="937" y="1033"/>
                  </a:lnTo>
                  <a:lnTo>
                    <a:pt x="945" y="1031"/>
                  </a:lnTo>
                  <a:lnTo>
                    <a:pt x="966" y="1029"/>
                  </a:lnTo>
                  <a:lnTo>
                    <a:pt x="990" y="1028"/>
                  </a:lnTo>
                  <a:lnTo>
                    <a:pt x="1015" y="1028"/>
                  </a:lnTo>
                  <a:lnTo>
                    <a:pt x="1041" y="1029"/>
                  </a:lnTo>
                  <a:lnTo>
                    <a:pt x="1064" y="1030"/>
                  </a:lnTo>
                  <a:lnTo>
                    <a:pt x="1083" y="1032"/>
                  </a:lnTo>
                  <a:lnTo>
                    <a:pt x="1091" y="1033"/>
                  </a:lnTo>
                  <a:lnTo>
                    <a:pt x="1096" y="1035"/>
                  </a:lnTo>
                  <a:lnTo>
                    <a:pt x="1096" y="1037"/>
                  </a:lnTo>
                  <a:lnTo>
                    <a:pt x="1094" y="1041"/>
                  </a:lnTo>
                  <a:lnTo>
                    <a:pt x="1092" y="1046"/>
                  </a:lnTo>
                  <a:lnTo>
                    <a:pt x="1091" y="1052"/>
                  </a:lnTo>
                  <a:lnTo>
                    <a:pt x="1090" y="1055"/>
                  </a:lnTo>
                  <a:lnTo>
                    <a:pt x="1090" y="1058"/>
                  </a:lnTo>
                  <a:lnTo>
                    <a:pt x="1090" y="1062"/>
                  </a:lnTo>
                  <a:lnTo>
                    <a:pt x="1090" y="1065"/>
                  </a:lnTo>
                  <a:lnTo>
                    <a:pt x="1090" y="1068"/>
                  </a:lnTo>
                  <a:lnTo>
                    <a:pt x="1090" y="1072"/>
                  </a:lnTo>
                  <a:lnTo>
                    <a:pt x="1091" y="1076"/>
                  </a:lnTo>
                  <a:lnTo>
                    <a:pt x="1091" y="1080"/>
                  </a:lnTo>
                  <a:lnTo>
                    <a:pt x="1093" y="1083"/>
                  </a:lnTo>
                  <a:lnTo>
                    <a:pt x="1094" y="1088"/>
                  </a:lnTo>
                  <a:lnTo>
                    <a:pt x="1095" y="1088"/>
                  </a:lnTo>
                  <a:lnTo>
                    <a:pt x="1095" y="1089"/>
                  </a:lnTo>
                  <a:lnTo>
                    <a:pt x="1095" y="1090"/>
                  </a:lnTo>
                  <a:lnTo>
                    <a:pt x="1096" y="1092"/>
                  </a:lnTo>
                  <a:lnTo>
                    <a:pt x="1097" y="1093"/>
                  </a:lnTo>
                  <a:lnTo>
                    <a:pt x="1097" y="1094"/>
                  </a:lnTo>
                  <a:lnTo>
                    <a:pt x="1098" y="1095"/>
                  </a:lnTo>
                  <a:lnTo>
                    <a:pt x="1099" y="1096"/>
                  </a:lnTo>
                  <a:lnTo>
                    <a:pt x="1099" y="1097"/>
                  </a:lnTo>
                  <a:lnTo>
                    <a:pt x="1100" y="1098"/>
                  </a:lnTo>
                  <a:lnTo>
                    <a:pt x="1101" y="1100"/>
                  </a:lnTo>
                  <a:lnTo>
                    <a:pt x="1103" y="1101"/>
                  </a:lnTo>
                  <a:lnTo>
                    <a:pt x="1104" y="1103"/>
                  </a:lnTo>
                  <a:lnTo>
                    <a:pt x="1106" y="1105"/>
                  </a:lnTo>
                  <a:lnTo>
                    <a:pt x="1108" y="1108"/>
                  </a:lnTo>
                  <a:lnTo>
                    <a:pt x="1110" y="1110"/>
                  </a:lnTo>
                  <a:lnTo>
                    <a:pt x="1111" y="1112"/>
                  </a:lnTo>
                  <a:lnTo>
                    <a:pt x="1115" y="1115"/>
                  </a:lnTo>
                  <a:lnTo>
                    <a:pt x="1119" y="1119"/>
                  </a:lnTo>
                  <a:lnTo>
                    <a:pt x="1124" y="1122"/>
                  </a:lnTo>
                  <a:lnTo>
                    <a:pt x="1129" y="1125"/>
                  </a:lnTo>
                  <a:lnTo>
                    <a:pt x="1134" y="1128"/>
                  </a:lnTo>
                  <a:lnTo>
                    <a:pt x="1139" y="1130"/>
                  </a:lnTo>
                  <a:lnTo>
                    <a:pt x="1144" y="1133"/>
                  </a:lnTo>
                  <a:lnTo>
                    <a:pt x="1152" y="1136"/>
                  </a:lnTo>
                  <a:lnTo>
                    <a:pt x="1159" y="1138"/>
                  </a:lnTo>
                  <a:lnTo>
                    <a:pt x="1165" y="1139"/>
                  </a:lnTo>
                  <a:lnTo>
                    <a:pt x="1169" y="1139"/>
                  </a:lnTo>
                  <a:lnTo>
                    <a:pt x="1172" y="1140"/>
                  </a:lnTo>
                  <a:lnTo>
                    <a:pt x="1175" y="1140"/>
                  </a:lnTo>
                  <a:lnTo>
                    <a:pt x="1178" y="1140"/>
                  </a:lnTo>
                  <a:lnTo>
                    <a:pt x="1181" y="1139"/>
                  </a:lnTo>
                  <a:lnTo>
                    <a:pt x="1184" y="1139"/>
                  </a:lnTo>
                  <a:lnTo>
                    <a:pt x="1187" y="1138"/>
                  </a:lnTo>
                  <a:lnTo>
                    <a:pt x="1190" y="1138"/>
                  </a:lnTo>
                  <a:lnTo>
                    <a:pt x="1192" y="1137"/>
                  </a:lnTo>
                  <a:lnTo>
                    <a:pt x="1195" y="1136"/>
                  </a:lnTo>
                  <a:lnTo>
                    <a:pt x="1199" y="1134"/>
                  </a:lnTo>
                  <a:lnTo>
                    <a:pt x="1202" y="1131"/>
                  </a:lnTo>
                  <a:lnTo>
                    <a:pt x="1205" y="1129"/>
                  </a:lnTo>
                  <a:lnTo>
                    <a:pt x="1207" y="1127"/>
                  </a:lnTo>
                  <a:lnTo>
                    <a:pt x="1209" y="1124"/>
                  </a:lnTo>
                  <a:lnTo>
                    <a:pt x="1211" y="1121"/>
                  </a:lnTo>
                  <a:lnTo>
                    <a:pt x="1213" y="1119"/>
                  </a:lnTo>
                  <a:lnTo>
                    <a:pt x="1214" y="1116"/>
                  </a:lnTo>
                  <a:lnTo>
                    <a:pt x="1213" y="1116"/>
                  </a:lnTo>
                  <a:lnTo>
                    <a:pt x="1212" y="1117"/>
                  </a:lnTo>
                  <a:lnTo>
                    <a:pt x="1211" y="1117"/>
                  </a:lnTo>
                  <a:lnTo>
                    <a:pt x="1210" y="1117"/>
                  </a:lnTo>
                  <a:lnTo>
                    <a:pt x="1208" y="1117"/>
                  </a:lnTo>
                  <a:lnTo>
                    <a:pt x="1207" y="1118"/>
                  </a:lnTo>
                  <a:lnTo>
                    <a:pt x="1204" y="1118"/>
                  </a:lnTo>
                  <a:lnTo>
                    <a:pt x="1200" y="1118"/>
                  </a:lnTo>
                  <a:lnTo>
                    <a:pt x="1196" y="1117"/>
                  </a:lnTo>
                  <a:lnTo>
                    <a:pt x="1192" y="1116"/>
                  </a:lnTo>
                  <a:lnTo>
                    <a:pt x="1188" y="1115"/>
                  </a:lnTo>
                  <a:lnTo>
                    <a:pt x="1184" y="1114"/>
                  </a:lnTo>
                  <a:lnTo>
                    <a:pt x="1182" y="1113"/>
                  </a:lnTo>
                  <a:lnTo>
                    <a:pt x="1180" y="1112"/>
                  </a:lnTo>
                  <a:lnTo>
                    <a:pt x="1178" y="1111"/>
                  </a:lnTo>
                  <a:lnTo>
                    <a:pt x="1176" y="1110"/>
                  </a:lnTo>
                  <a:lnTo>
                    <a:pt x="1173" y="1108"/>
                  </a:lnTo>
                  <a:lnTo>
                    <a:pt x="1169" y="1105"/>
                  </a:lnTo>
                  <a:lnTo>
                    <a:pt x="1166" y="1103"/>
                  </a:lnTo>
                  <a:lnTo>
                    <a:pt x="1162" y="1100"/>
                  </a:lnTo>
                  <a:lnTo>
                    <a:pt x="1156" y="1094"/>
                  </a:lnTo>
                  <a:lnTo>
                    <a:pt x="1153" y="1091"/>
                  </a:lnTo>
                  <a:lnTo>
                    <a:pt x="1153" y="1090"/>
                  </a:lnTo>
                  <a:lnTo>
                    <a:pt x="1153" y="1089"/>
                  </a:lnTo>
                  <a:lnTo>
                    <a:pt x="1152" y="1089"/>
                  </a:lnTo>
                  <a:lnTo>
                    <a:pt x="1152" y="1088"/>
                  </a:lnTo>
                  <a:lnTo>
                    <a:pt x="1151" y="1088"/>
                  </a:lnTo>
                  <a:lnTo>
                    <a:pt x="1150" y="1088"/>
                  </a:lnTo>
                  <a:lnTo>
                    <a:pt x="1149" y="1086"/>
                  </a:lnTo>
                  <a:lnTo>
                    <a:pt x="1148" y="1086"/>
                  </a:lnTo>
                  <a:lnTo>
                    <a:pt x="1148" y="1085"/>
                  </a:lnTo>
                  <a:lnTo>
                    <a:pt x="1148" y="1084"/>
                  </a:lnTo>
                  <a:lnTo>
                    <a:pt x="1147" y="1084"/>
                  </a:lnTo>
                  <a:lnTo>
                    <a:pt x="1147" y="1083"/>
                  </a:lnTo>
                  <a:lnTo>
                    <a:pt x="1147" y="1081"/>
                  </a:lnTo>
                  <a:lnTo>
                    <a:pt x="1146" y="1079"/>
                  </a:lnTo>
                  <a:lnTo>
                    <a:pt x="1146" y="1077"/>
                  </a:lnTo>
                  <a:lnTo>
                    <a:pt x="1146" y="1075"/>
                  </a:lnTo>
                  <a:lnTo>
                    <a:pt x="1146" y="1074"/>
                  </a:lnTo>
                  <a:lnTo>
                    <a:pt x="1146" y="1072"/>
                  </a:lnTo>
                  <a:lnTo>
                    <a:pt x="1146" y="1068"/>
                  </a:lnTo>
                  <a:lnTo>
                    <a:pt x="1147" y="1064"/>
                  </a:lnTo>
                  <a:lnTo>
                    <a:pt x="1148" y="1061"/>
                  </a:lnTo>
                  <a:lnTo>
                    <a:pt x="1150" y="1054"/>
                  </a:lnTo>
                  <a:lnTo>
                    <a:pt x="1152" y="1049"/>
                  </a:lnTo>
                  <a:lnTo>
                    <a:pt x="1153" y="1047"/>
                  </a:lnTo>
                  <a:lnTo>
                    <a:pt x="1154" y="1045"/>
                  </a:lnTo>
                  <a:lnTo>
                    <a:pt x="1154" y="1043"/>
                  </a:lnTo>
                  <a:lnTo>
                    <a:pt x="1155" y="1041"/>
                  </a:lnTo>
                  <a:lnTo>
                    <a:pt x="1155" y="1039"/>
                  </a:lnTo>
                  <a:lnTo>
                    <a:pt x="1155" y="1037"/>
                  </a:lnTo>
                  <a:lnTo>
                    <a:pt x="1155" y="1035"/>
                  </a:lnTo>
                  <a:lnTo>
                    <a:pt x="1155" y="1033"/>
                  </a:lnTo>
                  <a:lnTo>
                    <a:pt x="1154" y="1031"/>
                  </a:lnTo>
                  <a:lnTo>
                    <a:pt x="1153" y="1029"/>
                  </a:lnTo>
                  <a:lnTo>
                    <a:pt x="1152" y="1027"/>
                  </a:lnTo>
                  <a:lnTo>
                    <a:pt x="1151" y="1025"/>
                  </a:lnTo>
                  <a:lnTo>
                    <a:pt x="1149" y="1023"/>
                  </a:lnTo>
                  <a:lnTo>
                    <a:pt x="1147" y="1021"/>
                  </a:lnTo>
                  <a:lnTo>
                    <a:pt x="1145" y="1019"/>
                  </a:lnTo>
                  <a:lnTo>
                    <a:pt x="1142" y="1018"/>
                  </a:lnTo>
                  <a:lnTo>
                    <a:pt x="1134" y="1015"/>
                  </a:lnTo>
                  <a:lnTo>
                    <a:pt x="1125" y="1012"/>
                  </a:lnTo>
                  <a:lnTo>
                    <a:pt x="1113" y="1010"/>
                  </a:lnTo>
                  <a:lnTo>
                    <a:pt x="1086" y="1007"/>
                  </a:lnTo>
                  <a:lnTo>
                    <a:pt x="1055" y="1006"/>
                  </a:lnTo>
                  <a:lnTo>
                    <a:pt x="1023" y="1005"/>
                  </a:lnTo>
                  <a:lnTo>
                    <a:pt x="993" y="1006"/>
                  </a:lnTo>
                  <a:lnTo>
                    <a:pt x="968" y="1008"/>
                  </a:lnTo>
                  <a:lnTo>
                    <a:pt x="958" y="1010"/>
                  </a:lnTo>
                  <a:lnTo>
                    <a:pt x="950" y="1012"/>
                  </a:lnTo>
                  <a:lnTo>
                    <a:pt x="938" y="1016"/>
                  </a:lnTo>
                  <a:lnTo>
                    <a:pt x="932" y="1018"/>
                  </a:lnTo>
                  <a:lnTo>
                    <a:pt x="924" y="1021"/>
                  </a:lnTo>
                  <a:lnTo>
                    <a:pt x="902" y="1027"/>
                  </a:lnTo>
                  <a:lnTo>
                    <a:pt x="891" y="1031"/>
                  </a:lnTo>
                  <a:lnTo>
                    <a:pt x="881" y="1035"/>
                  </a:lnTo>
                  <a:lnTo>
                    <a:pt x="871" y="1040"/>
                  </a:lnTo>
                  <a:lnTo>
                    <a:pt x="866" y="1043"/>
                  </a:lnTo>
                  <a:lnTo>
                    <a:pt x="862" y="1046"/>
                  </a:lnTo>
                  <a:lnTo>
                    <a:pt x="857" y="1050"/>
                  </a:lnTo>
                  <a:lnTo>
                    <a:pt x="853" y="1054"/>
                  </a:lnTo>
                  <a:lnTo>
                    <a:pt x="849" y="1058"/>
                  </a:lnTo>
                  <a:lnTo>
                    <a:pt x="845" y="1063"/>
                  </a:lnTo>
                  <a:lnTo>
                    <a:pt x="836" y="1074"/>
                  </a:lnTo>
                  <a:lnTo>
                    <a:pt x="827" y="1087"/>
                  </a:lnTo>
                  <a:lnTo>
                    <a:pt x="819" y="1100"/>
                  </a:lnTo>
                  <a:lnTo>
                    <a:pt x="812" y="1113"/>
                  </a:lnTo>
                  <a:lnTo>
                    <a:pt x="801" y="1133"/>
                  </a:lnTo>
                  <a:lnTo>
                    <a:pt x="797" y="1142"/>
                  </a:lnTo>
                  <a:lnTo>
                    <a:pt x="796" y="1144"/>
                  </a:lnTo>
                  <a:lnTo>
                    <a:pt x="793" y="1149"/>
                  </a:lnTo>
                  <a:lnTo>
                    <a:pt x="788" y="1156"/>
                  </a:lnTo>
                  <a:lnTo>
                    <a:pt x="783" y="1165"/>
                  </a:lnTo>
                  <a:lnTo>
                    <a:pt x="781" y="1170"/>
                  </a:lnTo>
                  <a:lnTo>
                    <a:pt x="779" y="1175"/>
                  </a:lnTo>
                  <a:lnTo>
                    <a:pt x="777" y="1181"/>
                  </a:lnTo>
                  <a:lnTo>
                    <a:pt x="776" y="1186"/>
                  </a:lnTo>
                  <a:lnTo>
                    <a:pt x="775" y="1192"/>
                  </a:lnTo>
                  <a:lnTo>
                    <a:pt x="775" y="1198"/>
                  </a:lnTo>
                  <a:lnTo>
                    <a:pt x="776" y="1204"/>
                  </a:lnTo>
                  <a:lnTo>
                    <a:pt x="777" y="1210"/>
                  </a:lnTo>
                  <a:lnTo>
                    <a:pt x="778" y="1213"/>
                  </a:lnTo>
                  <a:lnTo>
                    <a:pt x="779" y="1216"/>
                  </a:lnTo>
                  <a:lnTo>
                    <a:pt x="779" y="1219"/>
                  </a:lnTo>
                  <a:lnTo>
                    <a:pt x="780" y="1222"/>
                  </a:lnTo>
                  <a:lnTo>
                    <a:pt x="780" y="1225"/>
                  </a:lnTo>
                  <a:lnTo>
                    <a:pt x="780" y="1228"/>
                  </a:lnTo>
                  <a:lnTo>
                    <a:pt x="780" y="1235"/>
                  </a:lnTo>
                  <a:lnTo>
                    <a:pt x="780" y="1241"/>
                  </a:lnTo>
                  <a:lnTo>
                    <a:pt x="781" y="1247"/>
                  </a:lnTo>
                  <a:lnTo>
                    <a:pt x="781" y="1250"/>
                  </a:lnTo>
                  <a:lnTo>
                    <a:pt x="782" y="1252"/>
                  </a:lnTo>
                  <a:lnTo>
                    <a:pt x="782" y="1255"/>
                  </a:lnTo>
                  <a:lnTo>
                    <a:pt x="783" y="1258"/>
                  </a:lnTo>
                  <a:lnTo>
                    <a:pt x="785" y="1260"/>
                  </a:lnTo>
                  <a:lnTo>
                    <a:pt x="787" y="1262"/>
                  </a:lnTo>
                  <a:lnTo>
                    <a:pt x="789" y="1265"/>
                  </a:lnTo>
                  <a:lnTo>
                    <a:pt x="791" y="1267"/>
                  </a:lnTo>
                  <a:lnTo>
                    <a:pt x="794" y="1269"/>
                  </a:lnTo>
                  <a:lnTo>
                    <a:pt x="798" y="1271"/>
                  </a:lnTo>
                  <a:lnTo>
                    <a:pt x="802" y="1273"/>
                  </a:lnTo>
                  <a:lnTo>
                    <a:pt x="806" y="1275"/>
                  </a:lnTo>
                  <a:lnTo>
                    <a:pt x="817" y="1277"/>
                  </a:lnTo>
                  <a:lnTo>
                    <a:pt x="837" y="1282"/>
                  </a:lnTo>
                  <a:lnTo>
                    <a:pt x="846" y="1285"/>
                  </a:lnTo>
                  <a:lnTo>
                    <a:pt x="854" y="1286"/>
                  </a:lnTo>
                  <a:lnTo>
                    <a:pt x="862" y="1287"/>
                  </a:lnTo>
                  <a:lnTo>
                    <a:pt x="870" y="1288"/>
                  </a:lnTo>
                  <a:lnTo>
                    <a:pt x="874" y="1287"/>
                  </a:lnTo>
                  <a:lnTo>
                    <a:pt x="878" y="1287"/>
                  </a:lnTo>
                  <a:lnTo>
                    <a:pt x="881" y="1286"/>
                  </a:lnTo>
                  <a:lnTo>
                    <a:pt x="885" y="1286"/>
                  </a:lnTo>
                  <a:lnTo>
                    <a:pt x="888" y="1284"/>
                  </a:lnTo>
                  <a:lnTo>
                    <a:pt x="892" y="1282"/>
                  </a:lnTo>
                  <a:lnTo>
                    <a:pt x="897" y="1280"/>
                  </a:lnTo>
                  <a:lnTo>
                    <a:pt x="902" y="1276"/>
                  </a:lnTo>
                  <a:lnTo>
                    <a:pt x="908" y="1272"/>
                  </a:lnTo>
                  <a:lnTo>
                    <a:pt x="915" y="1267"/>
                  </a:lnTo>
                  <a:lnTo>
                    <a:pt x="930" y="1255"/>
                  </a:lnTo>
                  <a:lnTo>
                    <a:pt x="952" y="1237"/>
                  </a:lnTo>
                  <a:lnTo>
                    <a:pt x="963" y="1228"/>
                  </a:lnTo>
                  <a:lnTo>
                    <a:pt x="975" y="1221"/>
                  </a:lnTo>
                  <a:lnTo>
                    <a:pt x="986" y="1214"/>
                  </a:lnTo>
                  <a:lnTo>
                    <a:pt x="991" y="1212"/>
                  </a:lnTo>
                  <a:lnTo>
                    <a:pt x="996" y="1210"/>
                  </a:lnTo>
                  <a:lnTo>
                    <a:pt x="1001" y="1208"/>
                  </a:lnTo>
                  <a:lnTo>
                    <a:pt x="1006" y="1207"/>
                  </a:lnTo>
                  <a:lnTo>
                    <a:pt x="1011" y="1206"/>
                  </a:lnTo>
                  <a:lnTo>
                    <a:pt x="1015" y="1207"/>
                  </a:lnTo>
                  <a:lnTo>
                    <a:pt x="1018" y="1207"/>
                  </a:lnTo>
                  <a:lnTo>
                    <a:pt x="1021" y="1207"/>
                  </a:lnTo>
                  <a:lnTo>
                    <a:pt x="1023" y="1208"/>
                  </a:lnTo>
                  <a:lnTo>
                    <a:pt x="1024" y="1208"/>
                  </a:lnTo>
                  <a:lnTo>
                    <a:pt x="1025" y="1208"/>
                  </a:lnTo>
                  <a:lnTo>
                    <a:pt x="1026" y="1209"/>
                  </a:lnTo>
                  <a:lnTo>
                    <a:pt x="1027" y="1209"/>
                  </a:lnTo>
                  <a:lnTo>
                    <a:pt x="1028" y="1209"/>
                  </a:lnTo>
                  <a:lnTo>
                    <a:pt x="1028" y="1210"/>
                  </a:lnTo>
                  <a:lnTo>
                    <a:pt x="1029" y="1210"/>
                  </a:lnTo>
                  <a:lnTo>
                    <a:pt x="1029" y="1211"/>
                  </a:lnTo>
                  <a:lnTo>
                    <a:pt x="1029" y="1212"/>
                  </a:lnTo>
                  <a:lnTo>
                    <a:pt x="1029" y="1213"/>
                  </a:lnTo>
                  <a:lnTo>
                    <a:pt x="1030" y="1215"/>
                  </a:lnTo>
                  <a:lnTo>
                    <a:pt x="1030" y="1217"/>
                  </a:lnTo>
                  <a:lnTo>
                    <a:pt x="1029" y="1219"/>
                  </a:lnTo>
                  <a:lnTo>
                    <a:pt x="1029" y="1221"/>
                  </a:lnTo>
                  <a:lnTo>
                    <a:pt x="1029" y="1223"/>
                  </a:lnTo>
                  <a:lnTo>
                    <a:pt x="1028" y="1227"/>
                  </a:lnTo>
                  <a:lnTo>
                    <a:pt x="1026" y="1231"/>
                  </a:lnTo>
                  <a:lnTo>
                    <a:pt x="1024" y="1235"/>
                  </a:lnTo>
                  <a:lnTo>
                    <a:pt x="1023" y="1236"/>
                  </a:lnTo>
                  <a:lnTo>
                    <a:pt x="1022" y="1238"/>
                  </a:lnTo>
                  <a:lnTo>
                    <a:pt x="1021" y="1239"/>
                  </a:lnTo>
                  <a:lnTo>
                    <a:pt x="1020" y="1241"/>
                  </a:lnTo>
                  <a:lnTo>
                    <a:pt x="1017" y="1243"/>
                  </a:lnTo>
                  <a:lnTo>
                    <a:pt x="1014" y="1245"/>
                  </a:lnTo>
                  <a:lnTo>
                    <a:pt x="1010" y="1248"/>
                  </a:lnTo>
                  <a:lnTo>
                    <a:pt x="1006" y="1251"/>
                  </a:lnTo>
                  <a:lnTo>
                    <a:pt x="1002" y="1254"/>
                  </a:lnTo>
                  <a:lnTo>
                    <a:pt x="999" y="1258"/>
                  </a:lnTo>
                  <a:lnTo>
                    <a:pt x="995" y="1262"/>
                  </a:lnTo>
                  <a:lnTo>
                    <a:pt x="992" y="1266"/>
                  </a:lnTo>
                  <a:lnTo>
                    <a:pt x="981" y="1283"/>
                  </a:lnTo>
                  <a:lnTo>
                    <a:pt x="979" y="1287"/>
                  </a:lnTo>
                  <a:lnTo>
                    <a:pt x="977" y="1291"/>
                  </a:lnTo>
                  <a:lnTo>
                    <a:pt x="976" y="1295"/>
                  </a:lnTo>
                  <a:lnTo>
                    <a:pt x="976" y="1297"/>
                  </a:lnTo>
                  <a:lnTo>
                    <a:pt x="975" y="1300"/>
                  </a:lnTo>
                  <a:lnTo>
                    <a:pt x="975" y="1302"/>
                  </a:lnTo>
                  <a:lnTo>
                    <a:pt x="975" y="1304"/>
                  </a:lnTo>
                  <a:lnTo>
                    <a:pt x="975" y="1306"/>
                  </a:lnTo>
                  <a:lnTo>
                    <a:pt x="975" y="1308"/>
                  </a:lnTo>
                  <a:lnTo>
                    <a:pt x="976" y="1310"/>
                  </a:lnTo>
                  <a:lnTo>
                    <a:pt x="976" y="1312"/>
                  </a:lnTo>
                  <a:lnTo>
                    <a:pt x="977" y="1314"/>
                  </a:lnTo>
                  <a:lnTo>
                    <a:pt x="978" y="1317"/>
                  </a:lnTo>
                  <a:lnTo>
                    <a:pt x="980" y="1320"/>
                  </a:lnTo>
                  <a:lnTo>
                    <a:pt x="982" y="1324"/>
                  </a:lnTo>
                  <a:lnTo>
                    <a:pt x="984" y="1327"/>
                  </a:lnTo>
                  <a:lnTo>
                    <a:pt x="987" y="1329"/>
                  </a:lnTo>
                  <a:lnTo>
                    <a:pt x="990" y="1331"/>
                  </a:lnTo>
                  <a:lnTo>
                    <a:pt x="993" y="1333"/>
                  </a:lnTo>
                  <a:lnTo>
                    <a:pt x="996" y="1334"/>
                  </a:lnTo>
                  <a:lnTo>
                    <a:pt x="999" y="1335"/>
                  </a:lnTo>
                  <a:lnTo>
                    <a:pt x="1003" y="1336"/>
                  </a:lnTo>
                  <a:lnTo>
                    <a:pt x="1007" y="1336"/>
                  </a:lnTo>
                  <a:lnTo>
                    <a:pt x="1015" y="1337"/>
                  </a:lnTo>
                  <a:lnTo>
                    <a:pt x="1031" y="1337"/>
                  </a:lnTo>
                  <a:lnTo>
                    <a:pt x="1037" y="1336"/>
                  </a:lnTo>
                  <a:lnTo>
                    <a:pt x="1043" y="1335"/>
                  </a:lnTo>
                  <a:lnTo>
                    <a:pt x="1048" y="1335"/>
                  </a:lnTo>
                  <a:lnTo>
                    <a:pt x="1054" y="1335"/>
                  </a:lnTo>
                  <a:lnTo>
                    <a:pt x="1060" y="1335"/>
                  </a:lnTo>
                  <a:lnTo>
                    <a:pt x="1066" y="1336"/>
                  </a:lnTo>
                  <a:lnTo>
                    <a:pt x="1071" y="1337"/>
                  </a:lnTo>
                  <a:lnTo>
                    <a:pt x="1077" y="1339"/>
                  </a:lnTo>
                  <a:lnTo>
                    <a:pt x="1078" y="1339"/>
                  </a:lnTo>
                  <a:lnTo>
                    <a:pt x="1080" y="1340"/>
                  </a:lnTo>
                  <a:lnTo>
                    <a:pt x="1081" y="1342"/>
                  </a:lnTo>
                  <a:lnTo>
                    <a:pt x="1082" y="1343"/>
                  </a:lnTo>
                  <a:lnTo>
                    <a:pt x="1082" y="1344"/>
                  </a:lnTo>
                  <a:lnTo>
                    <a:pt x="1083" y="1346"/>
                  </a:lnTo>
                  <a:lnTo>
                    <a:pt x="1084" y="1349"/>
                  </a:lnTo>
                  <a:lnTo>
                    <a:pt x="1085" y="1353"/>
                  </a:lnTo>
                  <a:lnTo>
                    <a:pt x="1085" y="1357"/>
                  </a:lnTo>
                  <a:lnTo>
                    <a:pt x="1086" y="1361"/>
                  </a:lnTo>
                  <a:lnTo>
                    <a:pt x="1085" y="1366"/>
                  </a:lnTo>
                  <a:lnTo>
                    <a:pt x="1084" y="1377"/>
                  </a:lnTo>
                  <a:lnTo>
                    <a:pt x="1083" y="1388"/>
                  </a:lnTo>
                  <a:lnTo>
                    <a:pt x="1077" y="1413"/>
                  </a:lnTo>
                  <a:lnTo>
                    <a:pt x="1072" y="1442"/>
                  </a:lnTo>
                  <a:lnTo>
                    <a:pt x="1070" y="1454"/>
                  </a:lnTo>
                  <a:lnTo>
                    <a:pt x="1070" y="1464"/>
                  </a:lnTo>
                  <a:lnTo>
                    <a:pt x="1070" y="1469"/>
                  </a:lnTo>
                  <a:lnTo>
                    <a:pt x="1070" y="1473"/>
                  </a:lnTo>
                  <a:lnTo>
                    <a:pt x="1071" y="1476"/>
                  </a:lnTo>
                  <a:lnTo>
                    <a:pt x="1072" y="1480"/>
                  </a:lnTo>
                  <a:lnTo>
                    <a:pt x="1073" y="1482"/>
                  </a:lnTo>
                  <a:lnTo>
                    <a:pt x="1074" y="1484"/>
                  </a:lnTo>
                  <a:lnTo>
                    <a:pt x="1075" y="1485"/>
                  </a:lnTo>
                  <a:lnTo>
                    <a:pt x="1076" y="1486"/>
                  </a:lnTo>
                  <a:lnTo>
                    <a:pt x="1077" y="1487"/>
                  </a:lnTo>
                  <a:lnTo>
                    <a:pt x="1078" y="1488"/>
                  </a:lnTo>
                  <a:lnTo>
                    <a:pt x="1079" y="1489"/>
                  </a:lnTo>
                  <a:lnTo>
                    <a:pt x="1080" y="1489"/>
                  </a:lnTo>
                  <a:lnTo>
                    <a:pt x="1081" y="1490"/>
                  </a:lnTo>
                  <a:lnTo>
                    <a:pt x="1082" y="1491"/>
                  </a:lnTo>
                  <a:lnTo>
                    <a:pt x="1083" y="1491"/>
                  </a:lnTo>
                  <a:lnTo>
                    <a:pt x="1084" y="1491"/>
                  </a:lnTo>
                  <a:lnTo>
                    <a:pt x="1085" y="1491"/>
                  </a:lnTo>
                  <a:lnTo>
                    <a:pt x="1085" y="1492"/>
                  </a:lnTo>
                  <a:lnTo>
                    <a:pt x="1086" y="1492"/>
                  </a:lnTo>
                  <a:lnTo>
                    <a:pt x="1087" y="1492"/>
                  </a:lnTo>
                  <a:lnTo>
                    <a:pt x="1088" y="1492"/>
                  </a:lnTo>
                  <a:lnTo>
                    <a:pt x="1089" y="1493"/>
                  </a:lnTo>
                  <a:lnTo>
                    <a:pt x="1090" y="1494"/>
                  </a:lnTo>
                  <a:lnTo>
                    <a:pt x="1091" y="1494"/>
                  </a:lnTo>
                  <a:lnTo>
                    <a:pt x="1091" y="1495"/>
                  </a:lnTo>
                  <a:lnTo>
                    <a:pt x="1096" y="1500"/>
                  </a:lnTo>
                  <a:lnTo>
                    <a:pt x="1110" y="1504"/>
                  </a:lnTo>
                  <a:lnTo>
                    <a:pt x="1125" y="1509"/>
                  </a:lnTo>
                  <a:lnTo>
                    <a:pt x="1141" y="1512"/>
                  </a:lnTo>
                  <a:lnTo>
                    <a:pt x="1157" y="1515"/>
                  </a:lnTo>
                  <a:lnTo>
                    <a:pt x="1173" y="1517"/>
                  </a:lnTo>
                  <a:lnTo>
                    <a:pt x="1187" y="1518"/>
                  </a:lnTo>
                  <a:lnTo>
                    <a:pt x="1199" y="1519"/>
                  </a:lnTo>
                  <a:lnTo>
                    <a:pt x="1209" y="1520"/>
                  </a:lnTo>
                  <a:lnTo>
                    <a:pt x="1212" y="1519"/>
                  </a:lnTo>
                  <a:lnTo>
                    <a:pt x="1214" y="1519"/>
                  </a:lnTo>
                  <a:lnTo>
                    <a:pt x="1217" y="1518"/>
                  </a:lnTo>
                  <a:lnTo>
                    <a:pt x="1220" y="1516"/>
                  </a:lnTo>
                  <a:lnTo>
                    <a:pt x="1223" y="1514"/>
                  </a:lnTo>
                  <a:lnTo>
                    <a:pt x="1226" y="1512"/>
                  </a:lnTo>
                  <a:lnTo>
                    <a:pt x="1229" y="1510"/>
                  </a:lnTo>
                  <a:lnTo>
                    <a:pt x="1232" y="1506"/>
                  </a:lnTo>
                  <a:lnTo>
                    <a:pt x="1238" y="1499"/>
                  </a:lnTo>
                  <a:lnTo>
                    <a:pt x="1246" y="1490"/>
                  </a:lnTo>
                  <a:lnTo>
                    <a:pt x="1263" y="1466"/>
                  </a:lnTo>
                  <a:lnTo>
                    <a:pt x="1272" y="1453"/>
                  </a:lnTo>
                  <a:lnTo>
                    <a:pt x="1281" y="1440"/>
                  </a:lnTo>
                  <a:lnTo>
                    <a:pt x="1285" y="1435"/>
                  </a:lnTo>
                  <a:lnTo>
                    <a:pt x="1290" y="1430"/>
                  </a:lnTo>
                  <a:lnTo>
                    <a:pt x="1294" y="1426"/>
                  </a:lnTo>
                  <a:lnTo>
                    <a:pt x="1295" y="1425"/>
                  </a:lnTo>
                  <a:lnTo>
                    <a:pt x="1297" y="1424"/>
                  </a:lnTo>
                  <a:lnTo>
                    <a:pt x="1302" y="1421"/>
                  </a:lnTo>
                  <a:lnTo>
                    <a:pt x="1308" y="1420"/>
                  </a:lnTo>
                  <a:lnTo>
                    <a:pt x="1313" y="1418"/>
                  </a:lnTo>
                  <a:lnTo>
                    <a:pt x="1319" y="1418"/>
                  </a:lnTo>
                  <a:lnTo>
                    <a:pt x="1326" y="1418"/>
                  </a:lnTo>
                  <a:lnTo>
                    <a:pt x="1332" y="1419"/>
                  </a:lnTo>
                  <a:lnTo>
                    <a:pt x="1339" y="1420"/>
                  </a:lnTo>
                  <a:lnTo>
                    <a:pt x="1346" y="1421"/>
                  </a:lnTo>
                  <a:lnTo>
                    <a:pt x="1353" y="1423"/>
                  </a:lnTo>
                  <a:lnTo>
                    <a:pt x="1359" y="1426"/>
                  </a:lnTo>
                  <a:lnTo>
                    <a:pt x="1366" y="1429"/>
                  </a:lnTo>
                  <a:lnTo>
                    <a:pt x="1372" y="1432"/>
                  </a:lnTo>
                  <a:lnTo>
                    <a:pt x="1378" y="1436"/>
                  </a:lnTo>
                  <a:lnTo>
                    <a:pt x="1383" y="1440"/>
                  </a:lnTo>
                  <a:lnTo>
                    <a:pt x="1389" y="1444"/>
                  </a:lnTo>
                  <a:lnTo>
                    <a:pt x="1393" y="1449"/>
                  </a:lnTo>
                  <a:lnTo>
                    <a:pt x="1397" y="1453"/>
                  </a:lnTo>
                  <a:lnTo>
                    <a:pt x="1400" y="1456"/>
                  </a:lnTo>
                  <a:lnTo>
                    <a:pt x="1401" y="1458"/>
                  </a:lnTo>
                  <a:lnTo>
                    <a:pt x="1401" y="1460"/>
                  </a:lnTo>
                  <a:lnTo>
                    <a:pt x="1402" y="1461"/>
                  </a:lnTo>
                  <a:lnTo>
                    <a:pt x="1403" y="1463"/>
                  </a:lnTo>
                  <a:lnTo>
                    <a:pt x="1403" y="1464"/>
                  </a:lnTo>
                  <a:lnTo>
                    <a:pt x="1404" y="1466"/>
                  </a:lnTo>
                  <a:lnTo>
                    <a:pt x="1404" y="1467"/>
                  </a:lnTo>
                  <a:lnTo>
                    <a:pt x="1404" y="1468"/>
                  </a:lnTo>
                  <a:lnTo>
                    <a:pt x="1404" y="1471"/>
                  </a:lnTo>
                  <a:lnTo>
                    <a:pt x="1404" y="1475"/>
                  </a:lnTo>
                  <a:lnTo>
                    <a:pt x="1404" y="1478"/>
                  </a:lnTo>
                  <a:lnTo>
                    <a:pt x="1405" y="1480"/>
                  </a:lnTo>
                  <a:lnTo>
                    <a:pt x="1405" y="1483"/>
                  </a:lnTo>
                  <a:lnTo>
                    <a:pt x="1406" y="1485"/>
                  </a:lnTo>
                  <a:lnTo>
                    <a:pt x="1406" y="1487"/>
                  </a:lnTo>
                  <a:lnTo>
                    <a:pt x="1407" y="1489"/>
                  </a:lnTo>
                  <a:lnTo>
                    <a:pt x="1409" y="1490"/>
                  </a:lnTo>
                  <a:lnTo>
                    <a:pt x="1410" y="1492"/>
                  </a:lnTo>
                  <a:lnTo>
                    <a:pt x="1412" y="1493"/>
                  </a:lnTo>
                  <a:lnTo>
                    <a:pt x="1413" y="1495"/>
                  </a:lnTo>
                  <a:lnTo>
                    <a:pt x="1417" y="1497"/>
                  </a:lnTo>
                  <a:lnTo>
                    <a:pt x="1427" y="1503"/>
                  </a:lnTo>
                  <a:lnTo>
                    <a:pt x="1432" y="1504"/>
                  </a:lnTo>
                  <a:lnTo>
                    <a:pt x="1437" y="1506"/>
                  </a:lnTo>
                  <a:lnTo>
                    <a:pt x="1442" y="1507"/>
                  </a:lnTo>
                  <a:lnTo>
                    <a:pt x="1447" y="1508"/>
                  </a:lnTo>
                  <a:lnTo>
                    <a:pt x="1458" y="1509"/>
                  </a:lnTo>
                  <a:lnTo>
                    <a:pt x="1469" y="1509"/>
                  </a:lnTo>
                  <a:lnTo>
                    <a:pt x="1480" y="1508"/>
                  </a:lnTo>
                  <a:lnTo>
                    <a:pt x="1491" y="1507"/>
                  </a:lnTo>
                  <a:lnTo>
                    <a:pt x="1501" y="1505"/>
                  </a:lnTo>
                  <a:lnTo>
                    <a:pt x="1511" y="1503"/>
                  </a:lnTo>
                  <a:lnTo>
                    <a:pt x="1512" y="1502"/>
                  </a:lnTo>
                  <a:lnTo>
                    <a:pt x="1513" y="1502"/>
                  </a:lnTo>
                  <a:lnTo>
                    <a:pt x="1514" y="1502"/>
                  </a:lnTo>
                  <a:lnTo>
                    <a:pt x="1515" y="1502"/>
                  </a:lnTo>
                  <a:lnTo>
                    <a:pt x="1516" y="1502"/>
                  </a:lnTo>
                  <a:lnTo>
                    <a:pt x="1517" y="1501"/>
                  </a:lnTo>
                  <a:lnTo>
                    <a:pt x="1518" y="1500"/>
                  </a:lnTo>
                  <a:lnTo>
                    <a:pt x="1519" y="1499"/>
                  </a:lnTo>
                  <a:lnTo>
                    <a:pt x="1520" y="1498"/>
                  </a:lnTo>
                  <a:lnTo>
                    <a:pt x="1520" y="1497"/>
                  </a:lnTo>
                  <a:lnTo>
                    <a:pt x="1520" y="1496"/>
                  </a:lnTo>
                  <a:lnTo>
                    <a:pt x="1520" y="1495"/>
                  </a:lnTo>
                  <a:lnTo>
                    <a:pt x="1520" y="1494"/>
                  </a:lnTo>
                  <a:lnTo>
                    <a:pt x="1521" y="1493"/>
                  </a:lnTo>
                  <a:lnTo>
                    <a:pt x="1521" y="1492"/>
                  </a:lnTo>
                  <a:lnTo>
                    <a:pt x="1521" y="1491"/>
                  </a:lnTo>
                  <a:lnTo>
                    <a:pt x="1522" y="1490"/>
                  </a:lnTo>
                  <a:lnTo>
                    <a:pt x="1522" y="1489"/>
                  </a:lnTo>
                  <a:lnTo>
                    <a:pt x="1522" y="1488"/>
                  </a:lnTo>
                  <a:lnTo>
                    <a:pt x="1522" y="1487"/>
                  </a:lnTo>
                  <a:lnTo>
                    <a:pt x="1521" y="1486"/>
                  </a:lnTo>
                  <a:lnTo>
                    <a:pt x="1521" y="1485"/>
                  </a:lnTo>
                  <a:lnTo>
                    <a:pt x="1521" y="1484"/>
                  </a:lnTo>
                  <a:lnTo>
                    <a:pt x="1520" y="1483"/>
                  </a:lnTo>
                  <a:lnTo>
                    <a:pt x="1519" y="1481"/>
                  </a:lnTo>
                  <a:lnTo>
                    <a:pt x="1518" y="1479"/>
                  </a:lnTo>
                  <a:lnTo>
                    <a:pt x="1518" y="1478"/>
                  </a:lnTo>
                  <a:lnTo>
                    <a:pt x="1518" y="1477"/>
                  </a:lnTo>
                  <a:lnTo>
                    <a:pt x="1517" y="1476"/>
                  </a:lnTo>
                  <a:lnTo>
                    <a:pt x="1517" y="1475"/>
                  </a:lnTo>
                  <a:lnTo>
                    <a:pt x="1517" y="1474"/>
                  </a:lnTo>
                  <a:lnTo>
                    <a:pt x="1517" y="1473"/>
                  </a:lnTo>
                  <a:lnTo>
                    <a:pt x="1518" y="1473"/>
                  </a:lnTo>
                  <a:lnTo>
                    <a:pt x="1519" y="1472"/>
                  </a:lnTo>
                  <a:lnTo>
                    <a:pt x="1520" y="1472"/>
                  </a:lnTo>
                  <a:lnTo>
                    <a:pt x="1522" y="1472"/>
                  </a:lnTo>
                  <a:lnTo>
                    <a:pt x="1524" y="1472"/>
                  </a:lnTo>
                  <a:lnTo>
                    <a:pt x="1528" y="1472"/>
                  </a:lnTo>
                  <a:lnTo>
                    <a:pt x="1533" y="1472"/>
                  </a:lnTo>
                  <a:lnTo>
                    <a:pt x="1538" y="1473"/>
                  </a:lnTo>
                  <a:lnTo>
                    <a:pt x="1543" y="1475"/>
                  </a:lnTo>
                  <a:lnTo>
                    <a:pt x="1547" y="1477"/>
                  </a:lnTo>
                  <a:lnTo>
                    <a:pt x="1552" y="1479"/>
                  </a:lnTo>
                  <a:lnTo>
                    <a:pt x="1556" y="1481"/>
                  </a:lnTo>
                  <a:lnTo>
                    <a:pt x="1563" y="1485"/>
                  </a:lnTo>
                  <a:lnTo>
                    <a:pt x="1568" y="1489"/>
                  </a:lnTo>
                  <a:lnTo>
                    <a:pt x="1573" y="1493"/>
                  </a:lnTo>
                  <a:lnTo>
                    <a:pt x="1575" y="1496"/>
                  </a:lnTo>
                  <a:lnTo>
                    <a:pt x="1576" y="1497"/>
                  </a:lnTo>
                  <a:lnTo>
                    <a:pt x="1576" y="1499"/>
                  </a:lnTo>
                  <a:lnTo>
                    <a:pt x="1577" y="1503"/>
                  </a:lnTo>
                  <a:lnTo>
                    <a:pt x="1578" y="1514"/>
                  </a:lnTo>
                  <a:lnTo>
                    <a:pt x="1582" y="1529"/>
                  </a:lnTo>
                  <a:lnTo>
                    <a:pt x="1584" y="1537"/>
                  </a:lnTo>
                  <a:lnTo>
                    <a:pt x="1587" y="1546"/>
                  </a:lnTo>
                  <a:lnTo>
                    <a:pt x="1590" y="1554"/>
                  </a:lnTo>
                  <a:lnTo>
                    <a:pt x="1595" y="1562"/>
                  </a:lnTo>
                  <a:lnTo>
                    <a:pt x="1599" y="1570"/>
                  </a:lnTo>
                  <a:lnTo>
                    <a:pt x="1605" y="1578"/>
                  </a:lnTo>
                  <a:lnTo>
                    <a:pt x="1611" y="1585"/>
                  </a:lnTo>
                  <a:lnTo>
                    <a:pt x="1618" y="1590"/>
                  </a:lnTo>
                  <a:lnTo>
                    <a:pt x="1622" y="1593"/>
                  </a:lnTo>
                  <a:lnTo>
                    <a:pt x="1626" y="1595"/>
                  </a:lnTo>
                  <a:lnTo>
                    <a:pt x="1631" y="1597"/>
                  </a:lnTo>
                  <a:lnTo>
                    <a:pt x="1635" y="1599"/>
                  </a:lnTo>
                  <a:lnTo>
                    <a:pt x="1652" y="1602"/>
                  </a:lnTo>
                  <a:lnTo>
                    <a:pt x="1669" y="1605"/>
                  </a:lnTo>
                  <a:lnTo>
                    <a:pt x="1685" y="1606"/>
                  </a:lnTo>
                  <a:lnTo>
                    <a:pt x="1699" y="1607"/>
                  </a:lnTo>
                  <a:lnTo>
                    <a:pt x="1712" y="1607"/>
                  </a:lnTo>
                  <a:lnTo>
                    <a:pt x="1723" y="1606"/>
                  </a:lnTo>
                  <a:lnTo>
                    <a:pt x="1731" y="1606"/>
                  </a:lnTo>
                  <a:lnTo>
                    <a:pt x="1735" y="1605"/>
                  </a:lnTo>
                  <a:lnTo>
                    <a:pt x="1737" y="1605"/>
                  </a:lnTo>
                  <a:lnTo>
                    <a:pt x="1765" y="1661"/>
                  </a:lnTo>
                  <a:lnTo>
                    <a:pt x="1768" y="1684"/>
                  </a:lnTo>
                  <a:lnTo>
                    <a:pt x="1767" y="1691"/>
                  </a:lnTo>
                  <a:lnTo>
                    <a:pt x="1766" y="1699"/>
                  </a:lnTo>
                  <a:lnTo>
                    <a:pt x="1766" y="1709"/>
                  </a:lnTo>
                  <a:lnTo>
                    <a:pt x="1766" y="1719"/>
                  </a:lnTo>
                  <a:lnTo>
                    <a:pt x="1766" y="1729"/>
                  </a:lnTo>
                  <a:lnTo>
                    <a:pt x="1768" y="1739"/>
                  </a:lnTo>
                  <a:lnTo>
                    <a:pt x="1769" y="1744"/>
                  </a:lnTo>
                  <a:lnTo>
                    <a:pt x="1770" y="1748"/>
                  </a:lnTo>
                  <a:lnTo>
                    <a:pt x="1772" y="1753"/>
                  </a:lnTo>
                  <a:lnTo>
                    <a:pt x="1774" y="1757"/>
                  </a:lnTo>
                  <a:lnTo>
                    <a:pt x="1775" y="1758"/>
                  </a:lnTo>
                  <a:lnTo>
                    <a:pt x="1777" y="1760"/>
                  </a:lnTo>
                  <a:lnTo>
                    <a:pt x="1780" y="1764"/>
                  </a:lnTo>
                  <a:lnTo>
                    <a:pt x="1785" y="1767"/>
                  </a:lnTo>
                  <a:lnTo>
                    <a:pt x="1790" y="1771"/>
                  </a:lnTo>
                  <a:lnTo>
                    <a:pt x="1796" y="1774"/>
                  </a:lnTo>
                  <a:lnTo>
                    <a:pt x="1802" y="1777"/>
                  </a:lnTo>
                  <a:lnTo>
                    <a:pt x="1816" y="1784"/>
                  </a:lnTo>
                  <a:lnTo>
                    <a:pt x="1831" y="1789"/>
                  </a:lnTo>
                  <a:lnTo>
                    <a:pt x="1845" y="1794"/>
                  </a:lnTo>
                  <a:lnTo>
                    <a:pt x="1872" y="1802"/>
                  </a:lnTo>
                  <a:lnTo>
                    <a:pt x="1877" y="1802"/>
                  </a:lnTo>
                  <a:lnTo>
                    <a:pt x="1881" y="1803"/>
                  </a:lnTo>
                  <a:lnTo>
                    <a:pt x="1885" y="1804"/>
                  </a:lnTo>
                  <a:lnTo>
                    <a:pt x="1890" y="1804"/>
                  </a:lnTo>
                  <a:lnTo>
                    <a:pt x="1894" y="1804"/>
                  </a:lnTo>
                  <a:lnTo>
                    <a:pt x="1898" y="1803"/>
                  </a:lnTo>
                  <a:lnTo>
                    <a:pt x="1902" y="1802"/>
                  </a:lnTo>
                  <a:lnTo>
                    <a:pt x="1906" y="1802"/>
                  </a:lnTo>
                  <a:lnTo>
                    <a:pt x="1918" y="1797"/>
                  </a:lnTo>
                  <a:lnTo>
                    <a:pt x="1932" y="1794"/>
                  </a:lnTo>
                  <a:lnTo>
                    <a:pt x="1947" y="1792"/>
                  </a:lnTo>
                  <a:lnTo>
                    <a:pt x="1955" y="1791"/>
                  </a:lnTo>
                  <a:lnTo>
                    <a:pt x="1963" y="1791"/>
                  </a:lnTo>
                  <a:lnTo>
                    <a:pt x="1971" y="1791"/>
                  </a:lnTo>
                  <a:lnTo>
                    <a:pt x="1980" y="1792"/>
                  </a:lnTo>
                  <a:lnTo>
                    <a:pt x="1989" y="1793"/>
                  </a:lnTo>
                  <a:lnTo>
                    <a:pt x="1998" y="1796"/>
                  </a:lnTo>
                  <a:lnTo>
                    <a:pt x="2008" y="1799"/>
                  </a:lnTo>
                  <a:lnTo>
                    <a:pt x="2017" y="1803"/>
                  </a:lnTo>
                  <a:lnTo>
                    <a:pt x="2027" y="1808"/>
                  </a:lnTo>
                  <a:lnTo>
                    <a:pt x="2036" y="1814"/>
                  </a:lnTo>
                  <a:lnTo>
                    <a:pt x="2046" y="1821"/>
                  </a:lnTo>
                  <a:lnTo>
                    <a:pt x="2055" y="1828"/>
                  </a:lnTo>
                  <a:lnTo>
                    <a:pt x="2062" y="1835"/>
                  </a:lnTo>
                  <a:lnTo>
                    <a:pt x="2068" y="1842"/>
                  </a:lnTo>
                  <a:lnTo>
                    <a:pt x="2073" y="1849"/>
                  </a:lnTo>
                  <a:lnTo>
                    <a:pt x="2075" y="1852"/>
                  </a:lnTo>
                  <a:lnTo>
                    <a:pt x="2077" y="1855"/>
                  </a:lnTo>
                  <a:lnTo>
                    <a:pt x="2078" y="1858"/>
                  </a:lnTo>
                  <a:lnTo>
                    <a:pt x="2079" y="1861"/>
                  </a:lnTo>
                  <a:lnTo>
                    <a:pt x="2080" y="1864"/>
                  </a:lnTo>
                  <a:lnTo>
                    <a:pt x="2081" y="1867"/>
                  </a:lnTo>
                  <a:lnTo>
                    <a:pt x="2081" y="1870"/>
                  </a:lnTo>
                  <a:lnTo>
                    <a:pt x="2081" y="1872"/>
                  </a:lnTo>
                  <a:lnTo>
                    <a:pt x="2081" y="1874"/>
                  </a:lnTo>
                  <a:lnTo>
                    <a:pt x="2081" y="1875"/>
                  </a:lnTo>
                  <a:lnTo>
                    <a:pt x="2082" y="1876"/>
                  </a:lnTo>
                  <a:lnTo>
                    <a:pt x="2082" y="1877"/>
                  </a:lnTo>
                  <a:lnTo>
                    <a:pt x="2082" y="1878"/>
                  </a:lnTo>
                  <a:lnTo>
                    <a:pt x="2083" y="1879"/>
                  </a:lnTo>
                  <a:lnTo>
                    <a:pt x="2084" y="1880"/>
                  </a:lnTo>
                  <a:lnTo>
                    <a:pt x="2084" y="1881"/>
                  </a:lnTo>
                  <a:lnTo>
                    <a:pt x="2086" y="1883"/>
                  </a:lnTo>
                  <a:lnTo>
                    <a:pt x="2087" y="1884"/>
                  </a:lnTo>
                  <a:lnTo>
                    <a:pt x="2089" y="1885"/>
                  </a:lnTo>
                  <a:lnTo>
                    <a:pt x="2090" y="1885"/>
                  </a:lnTo>
                  <a:lnTo>
                    <a:pt x="2090" y="1886"/>
                  </a:lnTo>
                  <a:lnTo>
                    <a:pt x="2091" y="1886"/>
                  </a:lnTo>
                  <a:lnTo>
                    <a:pt x="2092" y="1886"/>
                  </a:lnTo>
                  <a:lnTo>
                    <a:pt x="2093" y="1886"/>
                  </a:lnTo>
                  <a:lnTo>
                    <a:pt x="2093" y="1887"/>
                  </a:lnTo>
                  <a:lnTo>
                    <a:pt x="2102" y="1888"/>
                  </a:lnTo>
                  <a:lnTo>
                    <a:pt x="2110" y="1890"/>
                  </a:lnTo>
                  <a:lnTo>
                    <a:pt x="2118" y="1892"/>
                  </a:lnTo>
                  <a:lnTo>
                    <a:pt x="2124" y="1894"/>
                  </a:lnTo>
                  <a:lnTo>
                    <a:pt x="2127" y="1896"/>
                  </a:lnTo>
                  <a:lnTo>
                    <a:pt x="2129" y="1897"/>
                  </a:lnTo>
                  <a:lnTo>
                    <a:pt x="2131" y="1898"/>
                  </a:lnTo>
                  <a:lnTo>
                    <a:pt x="2133" y="1900"/>
                  </a:lnTo>
                  <a:lnTo>
                    <a:pt x="2135" y="1902"/>
                  </a:lnTo>
                  <a:lnTo>
                    <a:pt x="2136" y="1903"/>
                  </a:lnTo>
                  <a:lnTo>
                    <a:pt x="2137" y="1905"/>
                  </a:lnTo>
                  <a:lnTo>
                    <a:pt x="2138" y="1906"/>
                  </a:lnTo>
                  <a:lnTo>
                    <a:pt x="2138" y="1907"/>
                  </a:lnTo>
                  <a:lnTo>
                    <a:pt x="2137" y="1907"/>
                  </a:lnTo>
                  <a:lnTo>
                    <a:pt x="2136" y="1907"/>
                  </a:lnTo>
                  <a:lnTo>
                    <a:pt x="2135" y="1907"/>
                  </a:lnTo>
                  <a:lnTo>
                    <a:pt x="2134" y="1908"/>
                  </a:lnTo>
                  <a:lnTo>
                    <a:pt x="2131" y="1909"/>
                  </a:lnTo>
                  <a:lnTo>
                    <a:pt x="2129" y="1911"/>
                  </a:lnTo>
                  <a:lnTo>
                    <a:pt x="2127" y="1913"/>
                  </a:lnTo>
                  <a:lnTo>
                    <a:pt x="2124" y="1915"/>
                  </a:lnTo>
                  <a:lnTo>
                    <a:pt x="2120" y="1920"/>
                  </a:lnTo>
                  <a:lnTo>
                    <a:pt x="2116" y="1926"/>
                  </a:lnTo>
                  <a:lnTo>
                    <a:pt x="2112" y="1931"/>
                  </a:lnTo>
                  <a:lnTo>
                    <a:pt x="2107" y="1940"/>
                  </a:lnTo>
                  <a:lnTo>
                    <a:pt x="2096" y="1948"/>
                  </a:lnTo>
                  <a:lnTo>
                    <a:pt x="2085" y="1957"/>
                  </a:lnTo>
                  <a:lnTo>
                    <a:pt x="2072" y="1969"/>
                  </a:lnTo>
                  <a:lnTo>
                    <a:pt x="2058" y="1982"/>
                  </a:lnTo>
                  <a:lnTo>
                    <a:pt x="2052" y="1990"/>
                  </a:lnTo>
                  <a:lnTo>
                    <a:pt x="2046" y="1997"/>
                  </a:lnTo>
                  <a:lnTo>
                    <a:pt x="2041" y="2005"/>
                  </a:lnTo>
                  <a:lnTo>
                    <a:pt x="2036" y="2014"/>
                  </a:lnTo>
                  <a:lnTo>
                    <a:pt x="2032" y="2022"/>
                  </a:lnTo>
                  <a:lnTo>
                    <a:pt x="2030" y="2030"/>
                  </a:lnTo>
                  <a:lnTo>
                    <a:pt x="2029" y="2043"/>
                  </a:lnTo>
                  <a:lnTo>
                    <a:pt x="2027" y="2059"/>
                  </a:lnTo>
                  <a:lnTo>
                    <a:pt x="2026" y="2078"/>
                  </a:lnTo>
                  <a:lnTo>
                    <a:pt x="2025" y="2098"/>
                  </a:lnTo>
                  <a:lnTo>
                    <a:pt x="2022" y="2137"/>
                  </a:lnTo>
                  <a:lnTo>
                    <a:pt x="2018" y="2176"/>
                  </a:lnTo>
                  <a:lnTo>
                    <a:pt x="2015" y="2193"/>
                  </a:lnTo>
                  <a:lnTo>
                    <a:pt x="2012" y="2208"/>
                  </a:lnTo>
                  <a:lnTo>
                    <a:pt x="2011" y="2214"/>
                  </a:lnTo>
                  <a:lnTo>
                    <a:pt x="2009" y="2220"/>
                  </a:lnTo>
                  <a:lnTo>
                    <a:pt x="2007" y="2224"/>
                  </a:lnTo>
                  <a:lnTo>
                    <a:pt x="2006" y="2226"/>
                  </a:lnTo>
                  <a:lnTo>
                    <a:pt x="2005" y="2227"/>
                  </a:lnTo>
                  <a:lnTo>
                    <a:pt x="1943" y="2275"/>
                  </a:lnTo>
                  <a:lnTo>
                    <a:pt x="1909" y="2272"/>
                  </a:lnTo>
                  <a:lnTo>
                    <a:pt x="1890" y="2271"/>
                  </a:lnTo>
                  <a:lnTo>
                    <a:pt x="1872" y="2270"/>
                  </a:lnTo>
                  <a:lnTo>
                    <a:pt x="1868" y="2271"/>
                  </a:lnTo>
                  <a:lnTo>
                    <a:pt x="1864" y="2271"/>
                  </a:lnTo>
                  <a:lnTo>
                    <a:pt x="1860" y="2272"/>
                  </a:lnTo>
                  <a:lnTo>
                    <a:pt x="1856" y="2273"/>
                  </a:lnTo>
                  <a:lnTo>
                    <a:pt x="1852" y="2274"/>
                  </a:lnTo>
                  <a:lnTo>
                    <a:pt x="1849" y="2275"/>
                  </a:lnTo>
                  <a:lnTo>
                    <a:pt x="1845" y="2277"/>
                  </a:lnTo>
                  <a:lnTo>
                    <a:pt x="1842" y="2278"/>
                  </a:lnTo>
                  <a:lnTo>
                    <a:pt x="1839" y="2281"/>
                  </a:lnTo>
                  <a:lnTo>
                    <a:pt x="1836" y="2283"/>
                  </a:lnTo>
                  <a:lnTo>
                    <a:pt x="1833" y="2285"/>
                  </a:lnTo>
                  <a:lnTo>
                    <a:pt x="1830" y="2288"/>
                  </a:lnTo>
                  <a:lnTo>
                    <a:pt x="1828" y="2291"/>
                  </a:lnTo>
                  <a:lnTo>
                    <a:pt x="1826" y="2294"/>
                  </a:lnTo>
                  <a:lnTo>
                    <a:pt x="1824" y="2298"/>
                  </a:lnTo>
                  <a:lnTo>
                    <a:pt x="1822" y="2301"/>
                  </a:lnTo>
                  <a:lnTo>
                    <a:pt x="1821" y="2304"/>
                  </a:lnTo>
                  <a:lnTo>
                    <a:pt x="1820" y="2307"/>
                  </a:lnTo>
                  <a:lnTo>
                    <a:pt x="1819" y="2310"/>
                  </a:lnTo>
                  <a:lnTo>
                    <a:pt x="1819" y="2312"/>
                  </a:lnTo>
                  <a:lnTo>
                    <a:pt x="1818" y="2318"/>
                  </a:lnTo>
                  <a:lnTo>
                    <a:pt x="1818" y="2324"/>
                  </a:lnTo>
                  <a:lnTo>
                    <a:pt x="1818" y="2330"/>
                  </a:lnTo>
                  <a:lnTo>
                    <a:pt x="1819" y="2336"/>
                  </a:lnTo>
                  <a:lnTo>
                    <a:pt x="1819" y="2338"/>
                  </a:lnTo>
                  <a:lnTo>
                    <a:pt x="1820" y="2341"/>
                  </a:lnTo>
                  <a:lnTo>
                    <a:pt x="1821" y="2344"/>
                  </a:lnTo>
                  <a:lnTo>
                    <a:pt x="1822" y="2346"/>
                  </a:lnTo>
                  <a:lnTo>
                    <a:pt x="1829" y="2364"/>
                  </a:lnTo>
                  <a:lnTo>
                    <a:pt x="1832" y="2374"/>
                  </a:lnTo>
                  <a:lnTo>
                    <a:pt x="1835" y="2385"/>
                  </a:lnTo>
                  <a:lnTo>
                    <a:pt x="1837" y="2396"/>
                  </a:lnTo>
                  <a:lnTo>
                    <a:pt x="1837" y="2402"/>
                  </a:lnTo>
                  <a:lnTo>
                    <a:pt x="1837" y="2407"/>
                  </a:lnTo>
                  <a:lnTo>
                    <a:pt x="1837" y="2413"/>
                  </a:lnTo>
                  <a:lnTo>
                    <a:pt x="1836" y="2418"/>
                  </a:lnTo>
                  <a:lnTo>
                    <a:pt x="1835" y="2423"/>
                  </a:lnTo>
                  <a:lnTo>
                    <a:pt x="1833" y="2428"/>
                  </a:lnTo>
                  <a:lnTo>
                    <a:pt x="1830" y="2435"/>
                  </a:lnTo>
                  <a:lnTo>
                    <a:pt x="1826" y="2442"/>
                  </a:lnTo>
                  <a:lnTo>
                    <a:pt x="1815" y="2458"/>
                  </a:lnTo>
                  <a:lnTo>
                    <a:pt x="1801" y="2475"/>
                  </a:lnTo>
                  <a:lnTo>
                    <a:pt x="1786" y="2493"/>
                  </a:lnTo>
                  <a:lnTo>
                    <a:pt x="1756" y="2524"/>
                  </a:lnTo>
                  <a:lnTo>
                    <a:pt x="1734" y="2546"/>
                  </a:lnTo>
                  <a:lnTo>
                    <a:pt x="1732" y="2549"/>
                  </a:lnTo>
                  <a:lnTo>
                    <a:pt x="1730" y="2551"/>
                  </a:lnTo>
                  <a:lnTo>
                    <a:pt x="1728" y="2554"/>
                  </a:lnTo>
                  <a:lnTo>
                    <a:pt x="1726" y="2557"/>
                  </a:lnTo>
                  <a:lnTo>
                    <a:pt x="1724" y="2560"/>
                  </a:lnTo>
                  <a:lnTo>
                    <a:pt x="1723" y="2563"/>
                  </a:lnTo>
                  <a:lnTo>
                    <a:pt x="1721" y="2566"/>
                  </a:lnTo>
                  <a:lnTo>
                    <a:pt x="1720" y="2569"/>
                  </a:lnTo>
                  <a:lnTo>
                    <a:pt x="1717" y="2578"/>
                  </a:lnTo>
                  <a:lnTo>
                    <a:pt x="1713" y="2587"/>
                  </a:lnTo>
                  <a:lnTo>
                    <a:pt x="1710" y="2594"/>
                  </a:lnTo>
                  <a:lnTo>
                    <a:pt x="1706" y="2600"/>
                  </a:lnTo>
                  <a:lnTo>
                    <a:pt x="1704" y="2603"/>
                  </a:lnTo>
                  <a:lnTo>
                    <a:pt x="1702" y="2605"/>
                  </a:lnTo>
                  <a:lnTo>
                    <a:pt x="1700" y="2608"/>
                  </a:lnTo>
                  <a:lnTo>
                    <a:pt x="1697" y="2610"/>
                  </a:lnTo>
                  <a:lnTo>
                    <a:pt x="1695" y="2611"/>
                  </a:lnTo>
                  <a:lnTo>
                    <a:pt x="1693" y="2613"/>
                  </a:lnTo>
                  <a:lnTo>
                    <a:pt x="1691" y="2614"/>
                  </a:lnTo>
                  <a:lnTo>
                    <a:pt x="1689" y="2614"/>
                  </a:lnTo>
                  <a:lnTo>
                    <a:pt x="1679" y="2618"/>
                  </a:lnTo>
                  <a:lnTo>
                    <a:pt x="1665" y="2623"/>
                  </a:lnTo>
                  <a:lnTo>
                    <a:pt x="1633" y="2637"/>
                  </a:lnTo>
                  <a:lnTo>
                    <a:pt x="1605" y="2649"/>
                  </a:lnTo>
                  <a:lnTo>
                    <a:pt x="1590" y="2656"/>
                  </a:lnTo>
                  <a:lnTo>
                    <a:pt x="1558" y="2656"/>
                  </a:lnTo>
                  <a:lnTo>
                    <a:pt x="1547" y="2656"/>
                  </a:lnTo>
                  <a:lnTo>
                    <a:pt x="1542" y="2657"/>
                  </a:lnTo>
                  <a:lnTo>
                    <a:pt x="1537" y="2658"/>
                  </a:lnTo>
                  <a:lnTo>
                    <a:pt x="1532" y="2659"/>
                  </a:lnTo>
                  <a:lnTo>
                    <a:pt x="1528" y="2661"/>
                  </a:lnTo>
                  <a:lnTo>
                    <a:pt x="1526" y="2662"/>
                  </a:lnTo>
                  <a:lnTo>
                    <a:pt x="1525" y="2663"/>
                  </a:lnTo>
                  <a:lnTo>
                    <a:pt x="1523" y="2664"/>
                  </a:lnTo>
                  <a:lnTo>
                    <a:pt x="1522" y="2665"/>
                  </a:lnTo>
                  <a:lnTo>
                    <a:pt x="1520" y="2668"/>
                  </a:lnTo>
                  <a:lnTo>
                    <a:pt x="1519" y="2672"/>
                  </a:lnTo>
                  <a:lnTo>
                    <a:pt x="1518" y="2675"/>
                  </a:lnTo>
                  <a:lnTo>
                    <a:pt x="1517" y="2676"/>
                  </a:lnTo>
                  <a:lnTo>
                    <a:pt x="1517" y="2678"/>
                  </a:lnTo>
                  <a:lnTo>
                    <a:pt x="1516" y="2680"/>
                  </a:lnTo>
                  <a:lnTo>
                    <a:pt x="1516" y="2681"/>
                  </a:lnTo>
                  <a:lnTo>
                    <a:pt x="1516" y="2683"/>
                  </a:lnTo>
                  <a:lnTo>
                    <a:pt x="1516" y="2684"/>
                  </a:lnTo>
                  <a:lnTo>
                    <a:pt x="1516" y="2686"/>
                  </a:lnTo>
                  <a:lnTo>
                    <a:pt x="1516" y="2687"/>
                  </a:lnTo>
                  <a:lnTo>
                    <a:pt x="1517" y="2689"/>
                  </a:lnTo>
                  <a:lnTo>
                    <a:pt x="1517" y="2690"/>
                  </a:lnTo>
                  <a:lnTo>
                    <a:pt x="1517" y="2692"/>
                  </a:lnTo>
                  <a:lnTo>
                    <a:pt x="1517" y="2693"/>
                  </a:lnTo>
                  <a:lnTo>
                    <a:pt x="1518" y="2694"/>
                  </a:lnTo>
                  <a:lnTo>
                    <a:pt x="1518" y="2695"/>
                  </a:lnTo>
                  <a:lnTo>
                    <a:pt x="1519" y="2696"/>
                  </a:lnTo>
                  <a:lnTo>
                    <a:pt x="1519" y="2697"/>
                  </a:lnTo>
                  <a:lnTo>
                    <a:pt x="1520" y="2697"/>
                  </a:lnTo>
                  <a:lnTo>
                    <a:pt x="1521" y="2698"/>
                  </a:lnTo>
                  <a:lnTo>
                    <a:pt x="1521" y="2699"/>
                  </a:lnTo>
                  <a:lnTo>
                    <a:pt x="1523" y="2700"/>
                  </a:lnTo>
                  <a:lnTo>
                    <a:pt x="1525" y="2701"/>
                  </a:lnTo>
                  <a:lnTo>
                    <a:pt x="1539" y="2707"/>
                  </a:lnTo>
                  <a:lnTo>
                    <a:pt x="1542" y="2708"/>
                  </a:lnTo>
                  <a:lnTo>
                    <a:pt x="1544" y="2709"/>
                  </a:lnTo>
                  <a:lnTo>
                    <a:pt x="1547" y="2710"/>
                  </a:lnTo>
                  <a:lnTo>
                    <a:pt x="1549" y="2712"/>
                  </a:lnTo>
                  <a:lnTo>
                    <a:pt x="1550" y="2713"/>
                  </a:lnTo>
                  <a:lnTo>
                    <a:pt x="1552" y="2715"/>
                  </a:lnTo>
                  <a:lnTo>
                    <a:pt x="1553" y="2717"/>
                  </a:lnTo>
                  <a:lnTo>
                    <a:pt x="1554" y="2719"/>
                  </a:lnTo>
                  <a:lnTo>
                    <a:pt x="1555" y="2721"/>
                  </a:lnTo>
                  <a:lnTo>
                    <a:pt x="1556" y="2723"/>
                  </a:lnTo>
                  <a:lnTo>
                    <a:pt x="1557" y="2726"/>
                  </a:lnTo>
                  <a:lnTo>
                    <a:pt x="1557" y="2728"/>
                  </a:lnTo>
                  <a:lnTo>
                    <a:pt x="1557" y="2731"/>
                  </a:lnTo>
                  <a:lnTo>
                    <a:pt x="1557" y="2733"/>
                  </a:lnTo>
                  <a:lnTo>
                    <a:pt x="1557" y="2736"/>
                  </a:lnTo>
                  <a:lnTo>
                    <a:pt x="1556" y="2738"/>
                  </a:lnTo>
                  <a:lnTo>
                    <a:pt x="1547" y="2744"/>
                  </a:lnTo>
                  <a:lnTo>
                    <a:pt x="1542" y="2747"/>
                  </a:lnTo>
                  <a:lnTo>
                    <a:pt x="1539" y="2749"/>
                  </a:lnTo>
                  <a:lnTo>
                    <a:pt x="1537" y="2749"/>
                  </a:lnTo>
                  <a:lnTo>
                    <a:pt x="1536" y="2750"/>
                  </a:lnTo>
                  <a:lnTo>
                    <a:pt x="1535" y="2750"/>
                  </a:lnTo>
                  <a:lnTo>
                    <a:pt x="1535" y="2751"/>
                  </a:lnTo>
                  <a:lnTo>
                    <a:pt x="1534" y="2751"/>
                  </a:lnTo>
                  <a:lnTo>
                    <a:pt x="1534" y="2752"/>
                  </a:lnTo>
                  <a:lnTo>
                    <a:pt x="1531" y="2755"/>
                  </a:lnTo>
                  <a:lnTo>
                    <a:pt x="1528" y="2758"/>
                  </a:lnTo>
                  <a:lnTo>
                    <a:pt x="1526" y="2760"/>
                  </a:lnTo>
                  <a:lnTo>
                    <a:pt x="1524" y="2762"/>
                  </a:lnTo>
                  <a:lnTo>
                    <a:pt x="1522" y="2763"/>
                  </a:lnTo>
                  <a:lnTo>
                    <a:pt x="1520" y="2764"/>
                  </a:lnTo>
                  <a:lnTo>
                    <a:pt x="1517" y="2766"/>
                  </a:lnTo>
                  <a:lnTo>
                    <a:pt x="1517" y="2767"/>
                  </a:lnTo>
                  <a:lnTo>
                    <a:pt x="1516" y="2768"/>
                  </a:lnTo>
                  <a:lnTo>
                    <a:pt x="1515" y="2769"/>
                  </a:lnTo>
                  <a:lnTo>
                    <a:pt x="1515" y="2770"/>
                  </a:lnTo>
                  <a:lnTo>
                    <a:pt x="1514" y="2771"/>
                  </a:lnTo>
                  <a:lnTo>
                    <a:pt x="1514" y="2772"/>
                  </a:lnTo>
                  <a:lnTo>
                    <a:pt x="1513" y="2773"/>
                  </a:lnTo>
                  <a:lnTo>
                    <a:pt x="1513" y="2774"/>
                  </a:lnTo>
                  <a:lnTo>
                    <a:pt x="1512" y="2774"/>
                  </a:lnTo>
                  <a:lnTo>
                    <a:pt x="1512" y="2775"/>
                  </a:lnTo>
                  <a:lnTo>
                    <a:pt x="1511" y="2775"/>
                  </a:lnTo>
                  <a:lnTo>
                    <a:pt x="1511" y="2780"/>
                  </a:lnTo>
                  <a:lnTo>
                    <a:pt x="1512" y="2783"/>
                  </a:lnTo>
                  <a:lnTo>
                    <a:pt x="1513" y="2785"/>
                  </a:lnTo>
                  <a:lnTo>
                    <a:pt x="1514" y="2787"/>
                  </a:lnTo>
                  <a:lnTo>
                    <a:pt x="1515" y="2790"/>
                  </a:lnTo>
                  <a:lnTo>
                    <a:pt x="1518" y="2794"/>
                  </a:lnTo>
                  <a:lnTo>
                    <a:pt x="1522" y="2799"/>
                  </a:lnTo>
                  <a:lnTo>
                    <a:pt x="1525" y="2803"/>
                  </a:lnTo>
                  <a:lnTo>
                    <a:pt x="1528" y="2807"/>
                  </a:lnTo>
                  <a:lnTo>
                    <a:pt x="1534" y="2812"/>
                  </a:lnTo>
                  <a:lnTo>
                    <a:pt x="1535" y="2813"/>
                  </a:lnTo>
                  <a:lnTo>
                    <a:pt x="1536" y="2814"/>
                  </a:lnTo>
                  <a:lnTo>
                    <a:pt x="1537" y="2814"/>
                  </a:lnTo>
                  <a:lnTo>
                    <a:pt x="1538" y="2814"/>
                  </a:lnTo>
                  <a:lnTo>
                    <a:pt x="1539" y="2814"/>
                  </a:lnTo>
                  <a:lnTo>
                    <a:pt x="1540" y="2814"/>
                  </a:lnTo>
                  <a:lnTo>
                    <a:pt x="1542" y="2814"/>
                  </a:lnTo>
                  <a:lnTo>
                    <a:pt x="1585" y="2817"/>
                  </a:lnTo>
                  <a:lnTo>
                    <a:pt x="1582" y="2845"/>
                  </a:lnTo>
                  <a:lnTo>
                    <a:pt x="1568" y="2885"/>
                  </a:lnTo>
                  <a:lnTo>
                    <a:pt x="1567" y="2886"/>
                  </a:lnTo>
                  <a:lnTo>
                    <a:pt x="1566" y="2886"/>
                  </a:lnTo>
                  <a:lnTo>
                    <a:pt x="1565" y="2886"/>
                  </a:lnTo>
                  <a:lnTo>
                    <a:pt x="1564" y="2887"/>
                  </a:lnTo>
                  <a:lnTo>
                    <a:pt x="1563" y="2887"/>
                  </a:lnTo>
                  <a:lnTo>
                    <a:pt x="1562" y="2888"/>
                  </a:lnTo>
                  <a:lnTo>
                    <a:pt x="1561" y="2888"/>
                  </a:lnTo>
                  <a:lnTo>
                    <a:pt x="1561" y="2889"/>
                  </a:lnTo>
                  <a:lnTo>
                    <a:pt x="1560" y="2889"/>
                  </a:lnTo>
                  <a:lnTo>
                    <a:pt x="1560" y="2890"/>
                  </a:lnTo>
                  <a:lnTo>
                    <a:pt x="1559" y="2890"/>
                  </a:lnTo>
                  <a:lnTo>
                    <a:pt x="1559" y="2891"/>
                  </a:lnTo>
                  <a:lnTo>
                    <a:pt x="1559" y="2892"/>
                  </a:lnTo>
                  <a:lnTo>
                    <a:pt x="1558" y="2892"/>
                  </a:lnTo>
                  <a:lnTo>
                    <a:pt x="1558" y="2893"/>
                  </a:lnTo>
                  <a:lnTo>
                    <a:pt x="1557" y="2894"/>
                  </a:lnTo>
                  <a:lnTo>
                    <a:pt x="1557" y="2895"/>
                  </a:lnTo>
                  <a:lnTo>
                    <a:pt x="1557" y="2896"/>
                  </a:lnTo>
                  <a:lnTo>
                    <a:pt x="1557" y="2897"/>
                  </a:lnTo>
                  <a:lnTo>
                    <a:pt x="1556" y="2899"/>
                  </a:lnTo>
                  <a:lnTo>
                    <a:pt x="1556" y="2901"/>
                  </a:lnTo>
                  <a:lnTo>
                    <a:pt x="1556" y="2905"/>
                  </a:lnTo>
                  <a:lnTo>
                    <a:pt x="1556" y="2906"/>
                  </a:lnTo>
                  <a:lnTo>
                    <a:pt x="1557" y="2908"/>
                  </a:lnTo>
                  <a:lnTo>
                    <a:pt x="1558" y="2911"/>
                  </a:lnTo>
                  <a:lnTo>
                    <a:pt x="1560" y="2916"/>
                  </a:lnTo>
                  <a:lnTo>
                    <a:pt x="1562" y="2922"/>
                  </a:lnTo>
                  <a:lnTo>
                    <a:pt x="1564" y="2927"/>
                  </a:lnTo>
                  <a:lnTo>
                    <a:pt x="1567" y="2931"/>
                  </a:lnTo>
                  <a:lnTo>
                    <a:pt x="1569" y="2935"/>
                  </a:lnTo>
                  <a:lnTo>
                    <a:pt x="1572" y="2939"/>
                  </a:lnTo>
                  <a:lnTo>
                    <a:pt x="1575" y="2942"/>
                  </a:lnTo>
                  <a:lnTo>
                    <a:pt x="1578" y="2945"/>
                  </a:lnTo>
                  <a:lnTo>
                    <a:pt x="1584" y="2951"/>
                  </a:lnTo>
                  <a:lnTo>
                    <a:pt x="1590" y="2956"/>
                  </a:lnTo>
                  <a:lnTo>
                    <a:pt x="1597" y="2960"/>
                  </a:lnTo>
                  <a:lnTo>
                    <a:pt x="1610" y="2967"/>
                  </a:lnTo>
                  <a:lnTo>
                    <a:pt x="1614" y="2969"/>
                  </a:lnTo>
                  <a:lnTo>
                    <a:pt x="1618" y="2971"/>
                  </a:lnTo>
                  <a:lnTo>
                    <a:pt x="1621" y="2973"/>
                  </a:lnTo>
                  <a:lnTo>
                    <a:pt x="1625" y="2976"/>
                  </a:lnTo>
                  <a:lnTo>
                    <a:pt x="1627" y="2978"/>
                  </a:lnTo>
                  <a:lnTo>
                    <a:pt x="1630" y="2980"/>
                  </a:lnTo>
                  <a:lnTo>
                    <a:pt x="1631" y="2981"/>
                  </a:lnTo>
                  <a:lnTo>
                    <a:pt x="1632" y="2982"/>
                  </a:lnTo>
                  <a:lnTo>
                    <a:pt x="1633" y="2983"/>
                  </a:lnTo>
                  <a:lnTo>
                    <a:pt x="1633" y="2984"/>
                  </a:lnTo>
                  <a:lnTo>
                    <a:pt x="1634" y="2986"/>
                  </a:lnTo>
                  <a:lnTo>
                    <a:pt x="1634" y="2988"/>
                  </a:lnTo>
                  <a:lnTo>
                    <a:pt x="1635" y="2990"/>
                  </a:lnTo>
                  <a:lnTo>
                    <a:pt x="1635" y="2992"/>
                  </a:lnTo>
                  <a:lnTo>
                    <a:pt x="1635" y="2994"/>
                  </a:lnTo>
                  <a:lnTo>
                    <a:pt x="1635" y="2996"/>
                  </a:lnTo>
                  <a:lnTo>
                    <a:pt x="1635" y="2998"/>
                  </a:lnTo>
                  <a:lnTo>
                    <a:pt x="1635" y="2999"/>
                  </a:lnTo>
                  <a:lnTo>
                    <a:pt x="1634" y="3000"/>
                  </a:lnTo>
                  <a:lnTo>
                    <a:pt x="1633" y="3002"/>
                  </a:lnTo>
                  <a:lnTo>
                    <a:pt x="1632" y="3004"/>
                  </a:lnTo>
                  <a:lnTo>
                    <a:pt x="1630" y="3006"/>
                  </a:lnTo>
                  <a:lnTo>
                    <a:pt x="1628" y="3008"/>
                  </a:lnTo>
                  <a:lnTo>
                    <a:pt x="1627" y="3009"/>
                  </a:lnTo>
                  <a:lnTo>
                    <a:pt x="1542" y="3003"/>
                  </a:lnTo>
                  <a:lnTo>
                    <a:pt x="1522" y="2995"/>
                  </a:lnTo>
                  <a:lnTo>
                    <a:pt x="1441" y="2919"/>
                  </a:lnTo>
                  <a:lnTo>
                    <a:pt x="1435" y="2913"/>
                  </a:lnTo>
                  <a:lnTo>
                    <a:pt x="1405" y="2867"/>
                  </a:lnTo>
                  <a:lnTo>
                    <a:pt x="1396" y="2851"/>
                  </a:lnTo>
                  <a:lnTo>
                    <a:pt x="1387" y="2835"/>
                  </a:lnTo>
                  <a:lnTo>
                    <a:pt x="1379" y="2819"/>
                  </a:lnTo>
                  <a:lnTo>
                    <a:pt x="1373" y="2803"/>
                  </a:lnTo>
                  <a:lnTo>
                    <a:pt x="1373" y="2802"/>
                  </a:lnTo>
                  <a:lnTo>
                    <a:pt x="1372" y="2801"/>
                  </a:lnTo>
                  <a:lnTo>
                    <a:pt x="1371" y="2801"/>
                  </a:lnTo>
                  <a:lnTo>
                    <a:pt x="1371" y="2800"/>
                  </a:lnTo>
                  <a:lnTo>
                    <a:pt x="1370" y="2800"/>
                  </a:lnTo>
                  <a:lnTo>
                    <a:pt x="1370" y="2797"/>
                  </a:lnTo>
                  <a:lnTo>
                    <a:pt x="1370" y="2796"/>
                  </a:lnTo>
                  <a:lnTo>
                    <a:pt x="1369" y="2796"/>
                  </a:lnTo>
                  <a:lnTo>
                    <a:pt x="1369" y="2795"/>
                  </a:lnTo>
                  <a:lnTo>
                    <a:pt x="1368" y="2794"/>
                  </a:lnTo>
                  <a:lnTo>
                    <a:pt x="1368" y="2792"/>
                  </a:lnTo>
                  <a:lnTo>
                    <a:pt x="1368" y="2790"/>
                  </a:lnTo>
                  <a:lnTo>
                    <a:pt x="1367" y="2788"/>
                  </a:lnTo>
                  <a:lnTo>
                    <a:pt x="1367" y="2786"/>
                  </a:lnTo>
                  <a:lnTo>
                    <a:pt x="1367" y="2783"/>
                  </a:lnTo>
                  <a:lnTo>
                    <a:pt x="1367" y="2778"/>
                  </a:lnTo>
                  <a:lnTo>
                    <a:pt x="1368" y="2772"/>
                  </a:lnTo>
                  <a:lnTo>
                    <a:pt x="1369" y="2759"/>
                  </a:lnTo>
                  <a:lnTo>
                    <a:pt x="1371" y="2746"/>
                  </a:lnTo>
                  <a:lnTo>
                    <a:pt x="1373" y="2733"/>
                  </a:lnTo>
                  <a:lnTo>
                    <a:pt x="1373" y="2724"/>
                  </a:lnTo>
                  <a:lnTo>
                    <a:pt x="1374" y="2724"/>
                  </a:lnTo>
                  <a:lnTo>
                    <a:pt x="1374" y="2723"/>
                  </a:lnTo>
                  <a:lnTo>
                    <a:pt x="1375" y="2723"/>
                  </a:lnTo>
                  <a:lnTo>
                    <a:pt x="1375" y="2722"/>
                  </a:lnTo>
                  <a:lnTo>
                    <a:pt x="1375" y="2721"/>
                  </a:lnTo>
                  <a:lnTo>
                    <a:pt x="1376" y="2721"/>
                  </a:lnTo>
                  <a:lnTo>
                    <a:pt x="1376" y="2720"/>
                  </a:lnTo>
                  <a:lnTo>
                    <a:pt x="1376" y="2719"/>
                  </a:lnTo>
                  <a:lnTo>
                    <a:pt x="1376" y="2718"/>
                  </a:lnTo>
                  <a:lnTo>
                    <a:pt x="1376" y="2717"/>
                  </a:lnTo>
                  <a:lnTo>
                    <a:pt x="1376" y="2716"/>
                  </a:lnTo>
                  <a:lnTo>
                    <a:pt x="1379" y="2698"/>
                  </a:lnTo>
                  <a:lnTo>
                    <a:pt x="1381" y="2681"/>
                  </a:lnTo>
                  <a:lnTo>
                    <a:pt x="1382" y="2673"/>
                  </a:lnTo>
                  <a:lnTo>
                    <a:pt x="1382" y="2666"/>
                  </a:lnTo>
                  <a:lnTo>
                    <a:pt x="1382" y="2659"/>
                  </a:lnTo>
                  <a:lnTo>
                    <a:pt x="1381" y="2653"/>
                  </a:lnTo>
                  <a:lnTo>
                    <a:pt x="1381" y="2651"/>
                  </a:lnTo>
                  <a:lnTo>
                    <a:pt x="1380" y="2648"/>
                  </a:lnTo>
                  <a:lnTo>
                    <a:pt x="1379" y="2646"/>
                  </a:lnTo>
                  <a:lnTo>
                    <a:pt x="1378" y="2643"/>
                  </a:lnTo>
                  <a:lnTo>
                    <a:pt x="1377" y="2641"/>
                  </a:lnTo>
                  <a:lnTo>
                    <a:pt x="1376" y="2639"/>
                  </a:lnTo>
                  <a:lnTo>
                    <a:pt x="1375" y="2637"/>
                  </a:lnTo>
                  <a:lnTo>
                    <a:pt x="1373" y="2635"/>
                  </a:lnTo>
                  <a:lnTo>
                    <a:pt x="1370" y="2631"/>
                  </a:lnTo>
                  <a:lnTo>
                    <a:pt x="1367" y="2627"/>
                  </a:lnTo>
                  <a:lnTo>
                    <a:pt x="1363" y="2624"/>
                  </a:lnTo>
                  <a:lnTo>
                    <a:pt x="1359" y="2620"/>
                  </a:lnTo>
                  <a:lnTo>
                    <a:pt x="1350" y="2611"/>
                  </a:lnTo>
                  <a:lnTo>
                    <a:pt x="1346" y="2607"/>
                  </a:lnTo>
                  <a:lnTo>
                    <a:pt x="1341" y="2602"/>
                  </a:lnTo>
                  <a:lnTo>
                    <a:pt x="1337" y="2596"/>
                  </a:lnTo>
                  <a:lnTo>
                    <a:pt x="1335" y="2593"/>
                  </a:lnTo>
                  <a:lnTo>
                    <a:pt x="1334" y="2590"/>
                  </a:lnTo>
                  <a:lnTo>
                    <a:pt x="1332" y="2586"/>
                  </a:lnTo>
                  <a:lnTo>
                    <a:pt x="1330" y="2583"/>
                  </a:lnTo>
                  <a:lnTo>
                    <a:pt x="1329" y="2579"/>
                  </a:lnTo>
                  <a:lnTo>
                    <a:pt x="1328" y="2574"/>
                  </a:lnTo>
                  <a:lnTo>
                    <a:pt x="1328" y="2569"/>
                  </a:lnTo>
                  <a:lnTo>
                    <a:pt x="1328" y="2565"/>
                  </a:lnTo>
                  <a:lnTo>
                    <a:pt x="1328" y="2561"/>
                  </a:lnTo>
                  <a:lnTo>
                    <a:pt x="1328" y="2556"/>
                  </a:lnTo>
                  <a:lnTo>
                    <a:pt x="1328" y="2552"/>
                  </a:lnTo>
                  <a:lnTo>
                    <a:pt x="1330" y="2543"/>
                  </a:lnTo>
                  <a:lnTo>
                    <a:pt x="1333" y="2534"/>
                  </a:lnTo>
                  <a:lnTo>
                    <a:pt x="1336" y="2525"/>
                  </a:lnTo>
                  <a:lnTo>
                    <a:pt x="1340" y="2516"/>
                  </a:lnTo>
                  <a:lnTo>
                    <a:pt x="1348" y="2498"/>
                  </a:lnTo>
                  <a:lnTo>
                    <a:pt x="1357" y="2477"/>
                  </a:lnTo>
                  <a:lnTo>
                    <a:pt x="1360" y="2469"/>
                  </a:lnTo>
                  <a:lnTo>
                    <a:pt x="1362" y="2462"/>
                  </a:lnTo>
                  <a:lnTo>
                    <a:pt x="1363" y="2459"/>
                  </a:lnTo>
                  <a:lnTo>
                    <a:pt x="1363" y="2456"/>
                  </a:lnTo>
                  <a:lnTo>
                    <a:pt x="1363" y="2453"/>
                  </a:lnTo>
                  <a:lnTo>
                    <a:pt x="1363" y="2451"/>
                  </a:lnTo>
                  <a:lnTo>
                    <a:pt x="1362" y="2449"/>
                  </a:lnTo>
                  <a:lnTo>
                    <a:pt x="1362" y="2447"/>
                  </a:lnTo>
                  <a:lnTo>
                    <a:pt x="1360" y="2445"/>
                  </a:lnTo>
                  <a:lnTo>
                    <a:pt x="1359" y="2442"/>
                  </a:lnTo>
                  <a:lnTo>
                    <a:pt x="1356" y="2439"/>
                  </a:lnTo>
                  <a:lnTo>
                    <a:pt x="1354" y="2438"/>
                  </a:lnTo>
                  <a:lnTo>
                    <a:pt x="1353" y="2437"/>
                  </a:lnTo>
                  <a:lnTo>
                    <a:pt x="1351" y="2436"/>
                  </a:lnTo>
                  <a:lnTo>
                    <a:pt x="1350" y="2435"/>
                  </a:lnTo>
                  <a:lnTo>
                    <a:pt x="1348" y="2435"/>
                  </a:lnTo>
                  <a:lnTo>
                    <a:pt x="1347" y="2434"/>
                  </a:lnTo>
                  <a:lnTo>
                    <a:pt x="1345" y="2434"/>
                  </a:lnTo>
                  <a:lnTo>
                    <a:pt x="1344" y="2434"/>
                  </a:lnTo>
                  <a:lnTo>
                    <a:pt x="1342" y="2434"/>
                  </a:lnTo>
                  <a:lnTo>
                    <a:pt x="1341" y="2434"/>
                  </a:lnTo>
                  <a:lnTo>
                    <a:pt x="1340" y="2434"/>
                  </a:lnTo>
                  <a:lnTo>
                    <a:pt x="1338" y="2435"/>
                  </a:lnTo>
                  <a:lnTo>
                    <a:pt x="1337" y="2436"/>
                  </a:lnTo>
                  <a:lnTo>
                    <a:pt x="1336" y="2436"/>
                  </a:lnTo>
                  <a:lnTo>
                    <a:pt x="1336" y="2437"/>
                  </a:lnTo>
                  <a:lnTo>
                    <a:pt x="1335" y="2437"/>
                  </a:lnTo>
                  <a:lnTo>
                    <a:pt x="1335" y="2438"/>
                  </a:lnTo>
                  <a:lnTo>
                    <a:pt x="1334" y="2438"/>
                  </a:lnTo>
                  <a:lnTo>
                    <a:pt x="1333" y="2438"/>
                  </a:lnTo>
                  <a:lnTo>
                    <a:pt x="1332" y="2438"/>
                  </a:lnTo>
                  <a:lnTo>
                    <a:pt x="1331" y="2438"/>
                  </a:lnTo>
                  <a:lnTo>
                    <a:pt x="1330" y="2437"/>
                  </a:lnTo>
                  <a:lnTo>
                    <a:pt x="1329" y="2436"/>
                  </a:lnTo>
                  <a:lnTo>
                    <a:pt x="1327" y="2434"/>
                  </a:lnTo>
                  <a:lnTo>
                    <a:pt x="1325" y="2431"/>
                  </a:lnTo>
                  <a:lnTo>
                    <a:pt x="1325" y="2430"/>
                  </a:lnTo>
                  <a:lnTo>
                    <a:pt x="1324" y="2429"/>
                  </a:lnTo>
                  <a:lnTo>
                    <a:pt x="1323" y="2426"/>
                  </a:lnTo>
                  <a:lnTo>
                    <a:pt x="1323" y="2421"/>
                  </a:lnTo>
                  <a:lnTo>
                    <a:pt x="1323" y="2416"/>
                  </a:lnTo>
                  <a:lnTo>
                    <a:pt x="1323" y="2403"/>
                  </a:lnTo>
                  <a:lnTo>
                    <a:pt x="1324" y="2387"/>
                  </a:lnTo>
                  <a:lnTo>
                    <a:pt x="1327" y="2350"/>
                  </a:lnTo>
                  <a:lnTo>
                    <a:pt x="1331" y="2309"/>
                  </a:lnTo>
                  <a:lnTo>
                    <a:pt x="1338" y="2237"/>
                  </a:lnTo>
                  <a:lnTo>
                    <a:pt x="1340" y="2202"/>
                  </a:lnTo>
                  <a:lnTo>
                    <a:pt x="1340" y="2187"/>
                  </a:lnTo>
                  <a:lnTo>
                    <a:pt x="1339" y="2174"/>
                  </a:lnTo>
                  <a:lnTo>
                    <a:pt x="1339" y="2173"/>
                  </a:lnTo>
                  <a:lnTo>
                    <a:pt x="1339" y="2172"/>
                  </a:lnTo>
                  <a:lnTo>
                    <a:pt x="1339" y="2171"/>
                  </a:lnTo>
                  <a:lnTo>
                    <a:pt x="1338" y="2171"/>
                  </a:lnTo>
                  <a:lnTo>
                    <a:pt x="1338" y="2170"/>
                  </a:lnTo>
                  <a:lnTo>
                    <a:pt x="1336" y="2168"/>
                  </a:lnTo>
                  <a:lnTo>
                    <a:pt x="1336" y="2162"/>
                  </a:lnTo>
                  <a:lnTo>
                    <a:pt x="1336" y="2161"/>
                  </a:lnTo>
                  <a:lnTo>
                    <a:pt x="1336" y="2160"/>
                  </a:lnTo>
                  <a:lnTo>
                    <a:pt x="1336" y="2159"/>
                  </a:lnTo>
                  <a:lnTo>
                    <a:pt x="1335" y="2157"/>
                  </a:lnTo>
                  <a:lnTo>
                    <a:pt x="1335" y="2156"/>
                  </a:lnTo>
                  <a:lnTo>
                    <a:pt x="1334" y="2154"/>
                  </a:lnTo>
                  <a:lnTo>
                    <a:pt x="1334" y="2152"/>
                  </a:lnTo>
                  <a:lnTo>
                    <a:pt x="1333" y="2152"/>
                  </a:lnTo>
                  <a:lnTo>
                    <a:pt x="1333" y="2151"/>
                  </a:lnTo>
                  <a:lnTo>
                    <a:pt x="1333" y="2150"/>
                  </a:lnTo>
                  <a:lnTo>
                    <a:pt x="1333" y="2148"/>
                  </a:lnTo>
                  <a:lnTo>
                    <a:pt x="1329" y="2143"/>
                  </a:lnTo>
                  <a:lnTo>
                    <a:pt x="1325" y="2137"/>
                  </a:lnTo>
                  <a:lnTo>
                    <a:pt x="1319" y="2131"/>
                  </a:lnTo>
                  <a:lnTo>
                    <a:pt x="1313" y="2125"/>
                  </a:lnTo>
                  <a:lnTo>
                    <a:pt x="1299" y="2113"/>
                  </a:lnTo>
                  <a:lnTo>
                    <a:pt x="1285" y="2102"/>
                  </a:lnTo>
                  <a:lnTo>
                    <a:pt x="1240" y="2072"/>
                  </a:lnTo>
                  <a:lnTo>
                    <a:pt x="1239" y="2071"/>
                  </a:lnTo>
                  <a:lnTo>
                    <a:pt x="1238" y="2071"/>
                  </a:lnTo>
                  <a:lnTo>
                    <a:pt x="1236" y="2070"/>
                  </a:lnTo>
                  <a:lnTo>
                    <a:pt x="1235" y="2070"/>
                  </a:lnTo>
                  <a:lnTo>
                    <a:pt x="1232" y="2069"/>
                  </a:lnTo>
                  <a:lnTo>
                    <a:pt x="1230" y="2068"/>
                  </a:lnTo>
                  <a:lnTo>
                    <a:pt x="1229" y="2067"/>
                  </a:lnTo>
                  <a:lnTo>
                    <a:pt x="1226" y="2066"/>
                  </a:lnTo>
                  <a:lnTo>
                    <a:pt x="1222" y="2065"/>
                  </a:lnTo>
                  <a:lnTo>
                    <a:pt x="1212" y="2063"/>
                  </a:lnTo>
                  <a:lnTo>
                    <a:pt x="1201" y="2059"/>
                  </a:lnTo>
                  <a:lnTo>
                    <a:pt x="1187" y="2055"/>
                  </a:lnTo>
                  <a:lnTo>
                    <a:pt x="1187" y="2046"/>
                  </a:lnTo>
                  <a:lnTo>
                    <a:pt x="1187" y="2040"/>
                  </a:lnTo>
                  <a:lnTo>
                    <a:pt x="1186" y="2032"/>
                  </a:lnTo>
                  <a:lnTo>
                    <a:pt x="1185" y="2025"/>
                  </a:lnTo>
                  <a:lnTo>
                    <a:pt x="1183" y="2017"/>
                  </a:lnTo>
                  <a:lnTo>
                    <a:pt x="1182" y="2013"/>
                  </a:lnTo>
                  <a:lnTo>
                    <a:pt x="1181" y="2009"/>
                  </a:lnTo>
                  <a:lnTo>
                    <a:pt x="1180" y="2006"/>
                  </a:lnTo>
                  <a:lnTo>
                    <a:pt x="1178" y="2002"/>
                  </a:lnTo>
                  <a:lnTo>
                    <a:pt x="1177" y="2000"/>
                  </a:lnTo>
                  <a:lnTo>
                    <a:pt x="1175" y="1997"/>
                  </a:lnTo>
                  <a:lnTo>
                    <a:pt x="1172" y="1993"/>
                  </a:lnTo>
                  <a:lnTo>
                    <a:pt x="1169" y="1989"/>
                  </a:lnTo>
                  <a:lnTo>
                    <a:pt x="1159" y="1978"/>
                  </a:lnTo>
                  <a:lnTo>
                    <a:pt x="1144" y="1962"/>
                  </a:lnTo>
                  <a:lnTo>
                    <a:pt x="1077" y="1878"/>
                  </a:lnTo>
                  <a:lnTo>
                    <a:pt x="1077" y="1877"/>
                  </a:lnTo>
                  <a:lnTo>
                    <a:pt x="1077" y="1876"/>
                  </a:lnTo>
                  <a:lnTo>
                    <a:pt x="1076" y="1876"/>
                  </a:lnTo>
                  <a:lnTo>
                    <a:pt x="1075" y="1876"/>
                  </a:lnTo>
                  <a:lnTo>
                    <a:pt x="1074" y="1876"/>
                  </a:lnTo>
                  <a:lnTo>
                    <a:pt x="1073" y="1876"/>
                  </a:lnTo>
                  <a:lnTo>
                    <a:pt x="1071" y="1876"/>
                  </a:lnTo>
                  <a:lnTo>
                    <a:pt x="1071" y="1875"/>
                  </a:lnTo>
                  <a:lnTo>
                    <a:pt x="1071" y="1874"/>
                  </a:lnTo>
                  <a:lnTo>
                    <a:pt x="1071" y="1873"/>
                  </a:lnTo>
                  <a:lnTo>
                    <a:pt x="1071" y="1872"/>
                  </a:lnTo>
                  <a:lnTo>
                    <a:pt x="1070" y="1872"/>
                  </a:lnTo>
                  <a:lnTo>
                    <a:pt x="1070" y="1871"/>
                  </a:lnTo>
                  <a:lnTo>
                    <a:pt x="1068" y="1870"/>
                  </a:lnTo>
                  <a:lnTo>
                    <a:pt x="1065" y="1864"/>
                  </a:lnTo>
                  <a:lnTo>
                    <a:pt x="1062" y="1859"/>
                  </a:lnTo>
                  <a:lnTo>
                    <a:pt x="1060" y="1855"/>
                  </a:lnTo>
                  <a:lnTo>
                    <a:pt x="1059" y="1851"/>
                  </a:lnTo>
                  <a:lnTo>
                    <a:pt x="1058" y="1849"/>
                  </a:lnTo>
                  <a:lnTo>
                    <a:pt x="1057" y="1847"/>
                  </a:lnTo>
                  <a:lnTo>
                    <a:pt x="1057" y="1845"/>
                  </a:lnTo>
                  <a:lnTo>
                    <a:pt x="1057" y="1838"/>
                  </a:lnTo>
                  <a:lnTo>
                    <a:pt x="1058" y="1832"/>
                  </a:lnTo>
                  <a:lnTo>
                    <a:pt x="1059" y="1826"/>
                  </a:lnTo>
                  <a:lnTo>
                    <a:pt x="1060" y="1820"/>
                  </a:lnTo>
                  <a:lnTo>
                    <a:pt x="1063" y="1808"/>
                  </a:lnTo>
                  <a:lnTo>
                    <a:pt x="1065" y="1799"/>
                  </a:lnTo>
                  <a:lnTo>
                    <a:pt x="1067" y="1793"/>
                  </a:lnTo>
                  <a:lnTo>
                    <a:pt x="1069" y="1788"/>
                  </a:lnTo>
                  <a:lnTo>
                    <a:pt x="1070" y="1785"/>
                  </a:lnTo>
                  <a:lnTo>
                    <a:pt x="1071" y="1782"/>
                  </a:lnTo>
                  <a:lnTo>
                    <a:pt x="1071" y="1779"/>
                  </a:lnTo>
                  <a:lnTo>
                    <a:pt x="1071" y="1777"/>
                  </a:lnTo>
                  <a:lnTo>
                    <a:pt x="1070" y="1760"/>
                  </a:lnTo>
                  <a:lnTo>
                    <a:pt x="1070" y="1745"/>
                  </a:lnTo>
                  <a:lnTo>
                    <a:pt x="1071" y="1733"/>
                  </a:lnTo>
                  <a:lnTo>
                    <a:pt x="1072" y="1722"/>
                  </a:lnTo>
                  <a:lnTo>
                    <a:pt x="1074" y="1713"/>
                  </a:lnTo>
                  <a:lnTo>
                    <a:pt x="1075" y="1706"/>
                  </a:lnTo>
                  <a:lnTo>
                    <a:pt x="1076" y="1704"/>
                  </a:lnTo>
                  <a:lnTo>
                    <a:pt x="1077" y="1701"/>
                  </a:lnTo>
                  <a:lnTo>
                    <a:pt x="1078" y="1699"/>
                  </a:lnTo>
                  <a:lnTo>
                    <a:pt x="1079" y="1698"/>
                  </a:lnTo>
                  <a:lnTo>
                    <a:pt x="1080" y="1696"/>
                  </a:lnTo>
                  <a:lnTo>
                    <a:pt x="1082" y="1695"/>
                  </a:lnTo>
                  <a:lnTo>
                    <a:pt x="1085" y="1693"/>
                  </a:lnTo>
                  <a:lnTo>
                    <a:pt x="1088" y="1691"/>
                  </a:lnTo>
                  <a:lnTo>
                    <a:pt x="1092" y="1689"/>
                  </a:lnTo>
                  <a:lnTo>
                    <a:pt x="1100" y="1685"/>
                  </a:lnTo>
                  <a:lnTo>
                    <a:pt x="1110" y="1681"/>
                  </a:lnTo>
                  <a:lnTo>
                    <a:pt x="1127" y="1673"/>
                  </a:lnTo>
                  <a:lnTo>
                    <a:pt x="1136" y="1669"/>
                  </a:lnTo>
                  <a:lnTo>
                    <a:pt x="1144" y="1665"/>
                  </a:lnTo>
                  <a:lnTo>
                    <a:pt x="1151" y="1660"/>
                  </a:lnTo>
                  <a:lnTo>
                    <a:pt x="1158" y="1654"/>
                  </a:lnTo>
                  <a:lnTo>
                    <a:pt x="1161" y="1651"/>
                  </a:lnTo>
                  <a:lnTo>
                    <a:pt x="1165" y="1648"/>
                  </a:lnTo>
                  <a:lnTo>
                    <a:pt x="1167" y="1644"/>
                  </a:lnTo>
                  <a:lnTo>
                    <a:pt x="1170" y="1641"/>
                  </a:lnTo>
                  <a:lnTo>
                    <a:pt x="1172" y="1637"/>
                  </a:lnTo>
                  <a:lnTo>
                    <a:pt x="1174" y="1634"/>
                  </a:lnTo>
                  <a:lnTo>
                    <a:pt x="1177" y="1627"/>
                  </a:lnTo>
                  <a:lnTo>
                    <a:pt x="1179" y="1619"/>
                  </a:lnTo>
                  <a:lnTo>
                    <a:pt x="1181" y="1611"/>
                  </a:lnTo>
                  <a:lnTo>
                    <a:pt x="1183" y="1604"/>
                  </a:lnTo>
                  <a:lnTo>
                    <a:pt x="1184" y="1597"/>
                  </a:lnTo>
                  <a:lnTo>
                    <a:pt x="1184" y="1590"/>
                  </a:lnTo>
                  <a:lnTo>
                    <a:pt x="1184" y="1585"/>
                  </a:lnTo>
                  <a:lnTo>
                    <a:pt x="1184" y="1583"/>
                  </a:lnTo>
                  <a:lnTo>
                    <a:pt x="1184" y="1582"/>
                  </a:lnTo>
                  <a:lnTo>
                    <a:pt x="1184" y="1581"/>
                  </a:lnTo>
                  <a:lnTo>
                    <a:pt x="1184" y="1580"/>
                  </a:lnTo>
                  <a:lnTo>
                    <a:pt x="1183" y="1580"/>
                  </a:lnTo>
                  <a:lnTo>
                    <a:pt x="1183" y="1579"/>
                  </a:lnTo>
                  <a:lnTo>
                    <a:pt x="1182" y="1579"/>
                  </a:lnTo>
                  <a:lnTo>
                    <a:pt x="1181" y="1579"/>
                  </a:lnTo>
                  <a:lnTo>
                    <a:pt x="1181" y="1571"/>
                  </a:lnTo>
                  <a:lnTo>
                    <a:pt x="1181" y="1567"/>
                  </a:lnTo>
                  <a:lnTo>
                    <a:pt x="1181" y="1564"/>
                  </a:lnTo>
                  <a:lnTo>
                    <a:pt x="1180" y="1562"/>
                  </a:lnTo>
                  <a:lnTo>
                    <a:pt x="1179" y="1559"/>
                  </a:lnTo>
                  <a:lnTo>
                    <a:pt x="1178" y="1557"/>
                  </a:lnTo>
                  <a:lnTo>
                    <a:pt x="1177" y="1555"/>
                  </a:lnTo>
                  <a:lnTo>
                    <a:pt x="1175" y="1551"/>
                  </a:lnTo>
                  <a:lnTo>
                    <a:pt x="1175" y="1548"/>
                  </a:lnTo>
                  <a:lnTo>
                    <a:pt x="1174" y="1547"/>
                  </a:lnTo>
                  <a:lnTo>
                    <a:pt x="1173" y="1545"/>
                  </a:lnTo>
                  <a:lnTo>
                    <a:pt x="1172" y="1543"/>
                  </a:lnTo>
                  <a:lnTo>
                    <a:pt x="1171" y="1541"/>
                  </a:lnTo>
                  <a:lnTo>
                    <a:pt x="1170" y="1539"/>
                  </a:lnTo>
                  <a:lnTo>
                    <a:pt x="1169" y="1538"/>
                  </a:lnTo>
                  <a:lnTo>
                    <a:pt x="1168" y="1536"/>
                  </a:lnTo>
                  <a:lnTo>
                    <a:pt x="1167" y="1535"/>
                  </a:lnTo>
                  <a:lnTo>
                    <a:pt x="1165" y="1534"/>
                  </a:lnTo>
                  <a:lnTo>
                    <a:pt x="1164" y="1533"/>
                  </a:lnTo>
                  <a:lnTo>
                    <a:pt x="1162" y="1532"/>
                  </a:lnTo>
                  <a:lnTo>
                    <a:pt x="1161" y="1531"/>
                  </a:lnTo>
                  <a:lnTo>
                    <a:pt x="1159" y="1531"/>
                  </a:lnTo>
                  <a:lnTo>
                    <a:pt x="1158" y="1531"/>
                  </a:lnTo>
                  <a:lnTo>
                    <a:pt x="1156" y="1531"/>
                  </a:lnTo>
                  <a:lnTo>
                    <a:pt x="1153" y="1530"/>
                  </a:lnTo>
                  <a:lnTo>
                    <a:pt x="1149" y="1529"/>
                  </a:lnTo>
                  <a:lnTo>
                    <a:pt x="1145" y="1529"/>
                  </a:lnTo>
                  <a:lnTo>
                    <a:pt x="1141" y="1529"/>
                  </a:lnTo>
                  <a:lnTo>
                    <a:pt x="1132" y="1529"/>
                  </a:lnTo>
                  <a:lnTo>
                    <a:pt x="1122" y="1529"/>
                  </a:lnTo>
                  <a:lnTo>
                    <a:pt x="1100" y="1528"/>
                  </a:lnTo>
                  <a:lnTo>
                    <a:pt x="1089" y="1528"/>
                  </a:lnTo>
                  <a:lnTo>
                    <a:pt x="1077" y="1527"/>
                  </a:lnTo>
                  <a:lnTo>
                    <a:pt x="1065" y="1525"/>
                  </a:lnTo>
                  <a:lnTo>
                    <a:pt x="1053" y="1523"/>
                  </a:lnTo>
                  <a:lnTo>
                    <a:pt x="1042" y="1520"/>
                  </a:lnTo>
                  <a:lnTo>
                    <a:pt x="1031" y="1517"/>
                  </a:lnTo>
                  <a:lnTo>
                    <a:pt x="1026" y="1514"/>
                  </a:lnTo>
                  <a:lnTo>
                    <a:pt x="1021" y="1511"/>
                  </a:lnTo>
                  <a:lnTo>
                    <a:pt x="1016" y="1507"/>
                  </a:lnTo>
                  <a:lnTo>
                    <a:pt x="1011" y="1503"/>
                  </a:lnTo>
                  <a:lnTo>
                    <a:pt x="1006" y="1499"/>
                  </a:lnTo>
                  <a:lnTo>
                    <a:pt x="1002" y="1494"/>
                  </a:lnTo>
                  <a:lnTo>
                    <a:pt x="993" y="1483"/>
                  </a:lnTo>
                  <a:lnTo>
                    <a:pt x="961" y="1438"/>
                  </a:lnTo>
                  <a:lnTo>
                    <a:pt x="949" y="1417"/>
                  </a:lnTo>
                  <a:lnTo>
                    <a:pt x="943" y="1409"/>
                  </a:lnTo>
                  <a:lnTo>
                    <a:pt x="941" y="1405"/>
                  </a:lnTo>
                  <a:lnTo>
                    <a:pt x="938" y="1402"/>
                  </a:lnTo>
                  <a:lnTo>
                    <a:pt x="934" y="1397"/>
                  </a:lnTo>
                  <a:lnTo>
                    <a:pt x="929" y="1394"/>
                  </a:lnTo>
                  <a:lnTo>
                    <a:pt x="924" y="1391"/>
                  </a:lnTo>
                  <a:lnTo>
                    <a:pt x="918" y="1388"/>
                  </a:lnTo>
                  <a:lnTo>
                    <a:pt x="912" y="1386"/>
                  </a:lnTo>
                  <a:lnTo>
                    <a:pt x="906" y="1384"/>
                  </a:lnTo>
                  <a:lnTo>
                    <a:pt x="895" y="1381"/>
                  </a:lnTo>
                  <a:lnTo>
                    <a:pt x="884" y="1380"/>
                  </a:lnTo>
                  <a:lnTo>
                    <a:pt x="875" y="1379"/>
                  </a:lnTo>
                  <a:lnTo>
                    <a:pt x="868" y="1379"/>
                  </a:lnTo>
                  <a:lnTo>
                    <a:pt x="865" y="1379"/>
                  </a:lnTo>
                  <a:lnTo>
                    <a:pt x="864" y="1379"/>
                  </a:lnTo>
                  <a:lnTo>
                    <a:pt x="861" y="1379"/>
                  </a:lnTo>
                  <a:lnTo>
                    <a:pt x="856" y="1379"/>
                  </a:lnTo>
                  <a:lnTo>
                    <a:pt x="851" y="1379"/>
                  </a:lnTo>
                  <a:lnTo>
                    <a:pt x="844" y="1378"/>
                  </a:lnTo>
                  <a:lnTo>
                    <a:pt x="841" y="1377"/>
                  </a:lnTo>
                  <a:lnTo>
                    <a:pt x="838" y="1376"/>
                  </a:lnTo>
                  <a:lnTo>
                    <a:pt x="834" y="1375"/>
                  </a:lnTo>
                  <a:lnTo>
                    <a:pt x="831" y="1373"/>
                  </a:lnTo>
                  <a:lnTo>
                    <a:pt x="828" y="1372"/>
                  </a:lnTo>
                  <a:lnTo>
                    <a:pt x="825" y="1370"/>
                  </a:lnTo>
                  <a:lnTo>
                    <a:pt x="823" y="1370"/>
                  </a:lnTo>
                  <a:lnTo>
                    <a:pt x="823" y="1368"/>
                  </a:lnTo>
                  <a:lnTo>
                    <a:pt x="823" y="1367"/>
                  </a:lnTo>
                  <a:lnTo>
                    <a:pt x="823" y="1366"/>
                  </a:lnTo>
                  <a:lnTo>
                    <a:pt x="824" y="1365"/>
                  </a:lnTo>
                  <a:lnTo>
                    <a:pt x="824" y="1363"/>
                  </a:lnTo>
                  <a:lnTo>
                    <a:pt x="825" y="1361"/>
                  </a:lnTo>
                  <a:lnTo>
                    <a:pt x="825" y="1359"/>
                  </a:lnTo>
                  <a:lnTo>
                    <a:pt x="826" y="1357"/>
                  </a:lnTo>
                  <a:lnTo>
                    <a:pt x="827" y="1355"/>
                  </a:lnTo>
                  <a:lnTo>
                    <a:pt x="828" y="1354"/>
                  </a:lnTo>
                  <a:lnTo>
                    <a:pt x="829" y="1353"/>
                  </a:lnTo>
                  <a:lnTo>
                    <a:pt x="829" y="1352"/>
                  </a:lnTo>
                  <a:lnTo>
                    <a:pt x="830" y="1352"/>
                  </a:lnTo>
                  <a:lnTo>
                    <a:pt x="830" y="1351"/>
                  </a:lnTo>
                  <a:lnTo>
                    <a:pt x="831" y="1350"/>
                  </a:lnTo>
                  <a:lnTo>
                    <a:pt x="831" y="1349"/>
                  </a:lnTo>
                  <a:lnTo>
                    <a:pt x="832" y="1348"/>
                  </a:lnTo>
                  <a:lnTo>
                    <a:pt x="832" y="1347"/>
                  </a:lnTo>
                  <a:lnTo>
                    <a:pt x="833" y="1346"/>
                  </a:lnTo>
                  <a:lnTo>
                    <a:pt x="834" y="1345"/>
                  </a:lnTo>
                  <a:lnTo>
                    <a:pt x="835" y="1343"/>
                  </a:lnTo>
                  <a:lnTo>
                    <a:pt x="835" y="1342"/>
                  </a:lnTo>
                  <a:lnTo>
                    <a:pt x="836" y="1341"/>
                  </a:lnTo>
                  <a:lnTo>
                    <a:pt x="836" y="1340"/>
                  </a:lnTo>
                  <a:lnTo>
                    <a:pt x="836" y="1339"/>
                  </a:lnTo>
                  <a:lnTo>
                    <a:pt x="836" y="1337"/>
                  </a:lnTo>
                  <a:lnTo>
                    <a:pt x="836" y="1336"/>
                  </a:lnTo>
                  <a:lnTo>
                    <a:pt x="836" y="1335"/>
                  </a:lnTo>
                  <a:lnTo>
                    <a:pt x="836" y="1334"/>
                  </a:lnTo>
                  <a:lnTo>
                    <a:pt x="836" y="1333"/>
                  </a:lnTo>
                  <a:lnTo>
                    <a:pt x="835" y="1332"/>
                  </a:lnTo>
                  <a:lnTo>
                    <a:pt x="835" y="1331"/>
                  </a:lnTo>
                  <a:lnTo>
                    <a:pt x="834" y="1330"/>
                  </a:lnTo>
                  <a:lnTo>
                    <a:pt x="833" y="1329"/>
                  </a:lnTo>
                  <a:lnTo>
                    <a:pt x="832" y="1328"/>
                  </a:lnTo>
                  <a:lnTo>
                    <a:pt x="831" y="1328"/>
                  </a:lnTo>
                  <a:lnTo>
                    <a:pt x="829" y="1326"/>
                  </a:lnTo>
                  <a:lnTo>
                    <a:pt x="827" y="1325"/>
                  </a:lnTo>
                  <a:lnTo>
                    <a:pt x="824" y="1324"/>
                  </a:lnTo>
                  <a:lnTo>
                    <a:pt x="821" y="1322"/>
                  </a:lnTo>
                  <a:lnTo>
                    <a:pt x="815" y="1321"/>
                  </a:lnTo>
                  <a:lnTo>
                    <a:pt x="809" y="1319"/>
                  </a:lnTo>
                  <a:lnTo>
                    <a:pt x="802" y="1318"/>
                  </a:lnTo>
                  <a:lnTo>
                    <a:pt x="796" y="1317"/>
                  </a:lnTo>
                  <a:lnTo>
                    <a:pt x="791" y="1317"/>
                  </a:lnTo>
                  <a:lnTo>
                    <a:pt x="786" y="1317"/>
                  </a:lnTo>
                  <a:lnTo>
                    <a:pt x="785" y="1317"/>
                  </a:lnTo>
                  <a:lnTo>
                    <a:pt x="784" y="1317"/>
                  </a:lnTo>
                  <a:lnTo>
                    <a:pt x="783" y="1317"/>
                  </a:lnTo>
                  <a:lnTo>
                    <a:pt x="782" y="1317"/>
                  </a:lnTo>
                  <a:lnTo>
                    <a:pt x="781" y="1317"/>
                  </a:lnTo>
                  <a:lnTo>
                    <a:pt x="781" y="1318"/>
                  </a:lnTo>
                  <a:lnTo>
                    <a:pt x="780" y="1318"/>
                  </a:lnTo>
                  <a:lnTo>
                    <a:pt x="779" y="1318"/>
                  </a:lnTo>
                  <a:lnTo>
                    <a:pt x="779" y="1319"/>
                  </a:lnTo>
                  <a:lnTo>
                    <a:pt x="778" y="1319"/>
                  </a:lnTo>
                  <a:lnTo>
                    <a:pt x="777" y="1320"/>
                  </a:lnTo>
                  <a:lnTo>
                    <a:pt x="776" y="1321"/>
                  </a:lnTo>
                  <a:lnTo>
                    <a:pt x="775" y="1323"/>
                  </a:lnTo>
                  <a:lnTo>
                    <a:pt x="774" y="1323"/>
                  </a:lnTo>
                  <a:lnTo>
                    <a:pt x="774" y="1324"/>
                  </a:lnTo>
                  <a:lnTo>
                    <a:pt x="773" y="1325"/>
                  </a:lnTo>
                  <a:lnTo>
                    <a:pt x="773" y="1326"/>
                  </a:lnTo>
                  <a:lnTo>
                    <a:pt x="773" y="1327"/>
                  </a:lnTo>
                  <a:lnTo>
                    <a:pt x="773" y="1328"/>
                  </a:lnTo>
                  <a:lnTo>
                    <a:pt x="773" y="1329"/>
                  </a:lnTo>
                  <a:lnTo>
                    <a:pt x="773" y="1330"/>
                  </a:lnTo>
                  <a:lnTo>
                    <a:pt x="773" y="1331"/>
                  </a:lnTo>
                  <a:lnTo>
                    <a:pt x="773" y="1332"/>
                  </a:lnTo>
                  <a:lnTo>
                    <a:pt x="774" y="1333"/>
                  </a:lnTo>
                  <a:lnTo>
                    <a:pt x="774" y="1334"/>
                  </a:lnTo>
                  <a:lnTo>
                    <a:pt x="775" y="1335"/>
                  </a:lnTo>
                  <a:lnTo>
                    <a:pt x="775" y="1337"/>
                  </a:lnTo>
                  <a:lnTo>
                    <a:pt x="776" y="1337"/>
                  </a:lnTo>
                  <a:lnTo>
                    <a:pt x="776" y="1338"/>
                  </a:lnTo>
                  <a:lnTo>
                    <a:pt x="776" y="1339"/>
                  </a:lnTo>
                  <a:lnTo>
                    <a:pt x="777" y="1339"/>
                  </a:lnTo>
                  <a:lnTo>
                    <a:pt x="777" y="1340"/>
                  </a:lnTo>
                  <a:lnTo>
                    <a:pt x="777" y="1341"/>
                  </a:lnTo>
                  <a:lnTo>
                    <a:pt x="776" y="1341"/>
                  </a:lnTo>
                  <a:lnTo>
                    <a:pt x="776" y="1342"/>
                  </a:lnTo>
                  <a:lnTo>
                    <a:pt x="775" y="1342"/>
                  </a:lnTo>
                  <a:lnTo>
                    <a:pt x="772" y="1342"/>
                  </a:lnTo>
                  <a:lnTo>
                    <a:pt x="770" y="1341"/>
                  </a:lnTo>
                  <a:lnTo>
                    <a:pt x="767" y="1341"/>
                  </a:lnTo>
                  <a:lnTo>
                    <a:pt x="758" y="1340"/>
                  </a:lnTo>
                  <a:lnTo>
                    <a:pt x="745" y="1338"/>
                  </a:lnTo>
                  <a:lnTo>
                    <a:pt x="731" y="1335"/>
                  </a:lnTo>
                  <a:lnTo>
                    <a:pt x="714" y="1331"/>
                  </a:lnTo>
                  <a:lnTo>
                    <a:pt x="697" y="1326"/>
                  </a:lnTo>
                  <a:lnTo>
                    <a:pt x="679" y="1320"/>
                  </a:lnTo>
                  <a:lnTo>
                    <a:pt x="662" y="1314"/>
                  </a:lnTo>
                  <a:lnTo>
                    <a:pt x="659" y="1314"/>
                  </a:lnTo>
                  <a:lnTo>
                    <a:pt x="656" y="1314"/>
                  </a:lnTo>
                  <a:lnTo>
                    <a:pt x="640" y="1307"/>
                  </a:lnTo>
                  <a:lnTo>
                    <a:pt x="635" y="1305"/>
                  </a:lnTo>
                  <a:lnTo>
                    <a:pt x="633" y="1304"/>
                  </a:lnTo>
                  <a:lnTo>
                    <a:pt x="631" y="1303"/>
                  </a:lnTo>
                  <a:lnTo>
                    <a:pt x="621" y="1295"/>
                  </a:lnTo>
                  <a:lnTo>
                    <a:pt x="613" y="1288"/>
                  </a:lnTo>
                  <a:lnTo>
                    <a:pt x="609" y="1284"/>
                  </a:lnTo>
                  <a:lnTo>
                    <a:pt x="606" y="1281"/>
                  </a:lnTo>
                  <a:lnTo>
                    <a:pt x="603" y="1277"/>
                  </a:lnTo>
                  <a:lnTo>
                    <a:pt x="600" y="1273"/>
                  </a:lnTo>
                  <a:lnTo>
                    <a:pt x="598" y="1269"/>
                  </a:lnTo>
                  <a:lnTo>
                    <a:pt x="595" y="1265"/>
                  </a:lnTo>
                  <a:lnTo>
                    <a:pt x="594" y="1261"/>
                  </a:lnTo>
                  <a:lnTo>
                    <a:pt x="592" y="1257"/>
                  </a:lnTo>
                  <a:lnTo>
                    <a:pt x="591" y="1252"/>
                  </a:lnTo>
                  <a:lnTo>
                    <a:pt x="590" y="1248"/>
                  </a:lnTo>
                  <a:lnTo>
                    <a:pt x="588" y="1238"/>
                  </a:lnTo>
                  <a:lnTo>
                    <a:pt x="588" y="1235"/>
                  </a:lnTo>
                  <a:lnTo>
                    <a:pt x="588" y="1232"/>
                  </a:lnTo>
                  <a:lnTo>
                    <a:pt x="588" y="1230"/>
                  </a:lnTo>
                  <a:lnTo>
                    <a:pt x="588" y="1227"/>
                  </a:lnTo>
                  <a:lnTo>
                    <a:pt x="588" y="1225"/>
                  </a:lnTo>
                  <a:lnTo>
                    <a:pt x="589" y="1223"/>
                  </a:lnTo>
                  <a:lnTo>
                    <a:pt x="590" y="1218"/>
                  </a:lnTo>
                  <a:lnTo>
                    <a:pt x="591" y="1213"/>
                  </a:lnTo>
                  <a:lnTo>
                    <a:pt x="593" y="1209"/>
                  </a:lnTo>
                  <a:lnTo>
                    <a:pt x="595" y="1205"/>
                  </a:lnTo>
                  <a:lnTo>
                    <a:pt x="597" y="1201"/>
                  </a:lnTo>
                  <a:lnTo>
                    <a:pt x="602" y="1188"/>
                  </a:lnTo>
                  <a:lnTo>
                    <a:pt x="603" y="1184"/>
                  </a:lnTo>
                  <a:lnTo>
                    <a:pt x="604" y="1180"/>
                  </a:lnTo>
                  <a:lnTo>
                    <a:pt x="605" y="1177"/>
                  </a:lnTo>
                  <a:lnTo>
                    <a:pt x="605" y="1175"/>
                  </a:lnTo>
                  <a:lnTo>
                    <a:pt x="605" y="1173"/>
                  </a:lnTo>
                  <a:lnTo>
                    <a:pt x="605" y="1171"/>
                  </a:lnTo>
                  <a:lnTo>
                    <a:pt x="605" y="1169"/>
                  </a:lnTo>
                  <a:lnTo>
                    <a:pt x="604" y="1167"/>
                  </a:lnTo>
                  <a:lnTo>
                    <a:pt x="603" y="1164"/>
                  </a:lnTo>
                  <a:lnTo>
                    <a:pt x="600" y="1159"/>
                  </a:lnTo>
                  <a:lnTo>
                    <a:pt x="596" y="1152"/>
                  </a:lnTo>
                  <a:lnTo>
                    <a:pt x="584" y="1135"/>
                  </a:lnTo>
                  <a:lnTo>
                    <a:pt x="566" y="1111"/>
                  </a:lnTo>
                  <a:lnTo>
                    <a:pt x="551" y="1091"/>
                  </a:lnTo>
                  <a:lnTo>
                    <a:pt x="538" y="1071"/>
                  </a:lnTo>
                  <a:lnTo>
                    <a:pt x="532" y="1061"/>
                  </a:lnTo>
                  <a:lnTo>
                    <a:pt x="526" y="1052"/>
                  </a:lnTo>
                  <a:lnTo>
                    <a:pt x="522" y="1043"/>
                  </a:lnTo>
                  <a:lnTo>
                    <a:pt x="518" y="1035"/>
                  </a:lnTo>
                  <a:lnTo>
                    <a:pt x="516" y="1029"/>
                  </a:lnTo>
                  <a:lnTo>
                    <a:pt x="514" y="1023"/>
                  </a:lnTo>
                  <a:lnTo>
                    <a:pt x="510" y="1010"/>
                  </a:lnTo>
                  <a:lnTo>
                    <a:pt x="508" y="998"/>
                  </a:lnTo>
                  <a:lnTo>
                    <a:pt x="506" y="985"/>
                  </a:lnTo>
                  <a:lnTo>
                    <a:pt x="506" y="974"/>
                  </a:lnTo>
                  <a:lnTo>
                    <a:pt x="506" y="963"/>
                  </a:lnTo>
                  <a:lnTo>
                    <a:pt x="506" y="954"/>
                  </a:lnTo>
                  <a:lnTo>
                    <a:pt x="507" y="947"/>
                  </a:lnTo>
                  <a:lnTo>
                    <a:pt x="507" y="945"/>
                  </a:lnTo>
                  <a:lnTo>
                    <a:pt x="507" y="944"/>
                  </a:lnTo>
                  <a:lnTo>
                    <a:pt x="507" y="942"/>
                  </a:lnTo>
                  <a:lnTo>
                    <a:pt x="506" y="941"/>
                  </a:lnTo>
                  <a:lnTo>
                    <a:pt x="506" y="940"/>
                  </a:lnTo>
                  <a:lnTo>
                    <a:pt x="505" y="939"/>
                  </a:lnTo>
                  <a:lnTo>
                    <a:pt x="504" y="938"/>
                  </a:lnTo>
                  <a:lnTo>
                    <a:pt x="503" y="937"/>
                  </a:lnTo>
                  <a:lnTo>
                    <a:pt x="502" y="936"/>
                  </a:lnTo>
                  <a:lnTo>
                    <a:pt x="501" y="935"/>
                  </a:lnTo>
                  <a:lnTo>
                    <a:pt x="500" y="934"/>
                  </a:lnTo>
                  <a:lnTo>
                    <a:pt x="498" y="934"/>
                  </a:lnTo>
                  <a:lnTo>
                    <a:pt x="497" y="933"/>
                  </a:lnTo>
                  <a:lnTo>
                    <a:pt x="495" y="933"/>
                  </a:lnTo>
                  <a:lnTo>
                    <a:pt x="494" y="933"/>
                  </a:lnTo>
                  <a:lnTo>
                    <a:pt x="492" y="933"/>
                  </a:lnTo>
                  <a:lnTo>
                    <a:pt x="475" y="933"/>
                  </a:lnTo>
                  <a:lnTo>
                    <a:pt x="474" y="933"/>
                  </a:lnTo>
                  <a:lnTo>
                    <a:pt x="472" y="933"/>
                  </a:lnTo>
                  <a:lnTo>
                    <a:pt x="471" y="933"/>
                  </a:lnTo>
                  <a:lnTo>
                    <a:pt x="470" y="934"/>
                  </a:lnTo>
                  <a:lnTo>
                    <a:pt x="468" y="934"/>
                  </a:lnTo>
                  <a:lnTo>
                    <a:pt x="467" y="935"/>
                  </a:lnTo>
                  <a:lnTo>
                    <a:pt x="466" y="935"/>
                  </a:lnTo>
                  <a:lnTo>
                    <a:pt x="465" y="936"/>
                  </a:lnTo>
                  <a:lnTo>
                    <a:pt x="464" y="937"/>
                  </a:lnTo>
                  <a:lnTo>
                    <a:pt x="464" y="938"/>
                  </a:lnTo>
                  <a:lnTo>
                    <a:pt x="463" y="939"/>
                  </a:lnTo>
                  <a:lnTo>
                    <a:pt x="462" y="940"/>
                  </a:lnTo>
                  <a:lnTo>
                    <a:pt x="462" y="941"/>
                  </a:lnTo>
                  <a:lnTo>
                    <a:pt x="461" y="942"/>
                  </a:lnTo>
                  <a:lnTo>
                    <a:pt x="461" y="943"/>
                  </a:lnTo>
                  <a:lnTo>
                    <a:pt x="461" y="944"/>
                  </a:lnTo>
                  <a:lnTo>
                    <a:pt x="460" y="964"/>
                  </a:lnTo>
                  <a:lnTo>
                    <a:pt x="460" y="976"/>
                  </a:lnTo>
                  <a:lnTo>
                    <a:pt x="460" y="989"/>
                  </a:lnTo>
                  <a:lnTo>
                    <a:pt x="461" y="1001"/>
                  </a:lnTo>
                  <a:lnTo>
                    <a:pt x="462" y="1007"/>
                  </a:lnTo>
                  <a:lnTo>
                    <a:pt x="464" y="1013"/>
                  </a:lnTo>
                  <a:lnTo>
                    <a:pt x="466" y="1018"/>
                  </a:lnTo>
                  <a:lnTo>
                    <a:pt x="468" y="1023"/>
                  </a:lnTo>
                  <a:lnTo>
                    <a:pt x="470" y="1028"/>
                  </a:lnTo>
                  <a:lnTo>
                    <a:pt x="473" y="1032"/>
                  </a:lnTo>
                  <a:lnTo>
                    <a:pt x="480" y="1041"/>
                  </a:lnTo>
                  <a:lnTo>
                    <a:pt x="488" y="1053"/>
                  </a:lnTo>
                  <a:lnTo>
                    <a:pt x="505" y="1082"/>
                  </a:lnTo>
                  <a:lnTo>
                    <a:pt x="532" y="1131"/>
                  </a:lnTo>
                  <a:lnTo>
                    <a:pt x="532" y="1132"/>
                  </a:lnTo>
                  <a:lnTo>
                    <a:pt x="533" y="1135"/>
                  </a:lnTo>
                  <a:lnTo>
                    <a:pt x="533" y="1140"/>
                  </a:lnTo>
                  <a:lnTo>
                    <a:pt x="534" y="1145"/>
                  </a:lnTo>
                  <a:lnTo>
                    <a:pt x="534" y="1148"/>
                  </a:lnTo>
                  <a:lnTo>
                    <a:pt x="533" y="1151"/>
                  </a:lnTo>
                  <a:lnTo>
                    <a:pt x="533" y="1154"/>
                  </a:lnTo>
                  <a:lnTo>
                    <a:pt x="532" y="1156"/>
                  </a:lnTo>
                  <a:lnTo>
                    <a:pt x="531" y="1159"/>
                  </a:lnTo>
                  <a:lnTo>
                    <a:pt x="531" y="1160"/>
                  </a:lnTo>
                  <a:lnTo>
                    <a:pt x="530" y="1161"/>
                  </a:lnTo>
                  <a:lnTo>
                    <a:pt x="529" y="1162"/>
                  </a:lnTo>
                  <a:lnTo>
                    <a:pt x="528" y="1162"/>
                  </a:lnTo>
                  <a:lnTo>
                    <a:pt x="527" y="1163"/>
                  </a:lnTo>
                  <a:lnTo>
                    <a:pt x="526" y="1164"/>
                  </a:lnTo>
                  <a:lnTo>
                    <a:pt x="525" y="1164"/>
                  </a:lnTo>
                  <a:lnTo>
                    <a:pt x="525" y="1165"/>
                  </a:lnTo>
                  <a:lnTo>
                    <a:pt x="524" y="1165"/>
                  </a:lnTo>
                  <a:lnTo>
                    <a:pt x="523" y="1165"/>
                  </a:lnTo>
                  <a:lnTo>
                    <a:pt x="520" y="1166"/>
                  </a:lnTo>
                  <a:lnTo>
                    <a:pt x="518" y="1166"/>
                  </a:lnTo>
                  <a:lnTo>
                    <a:pt x="515" y="1166"/>
                  </a:lnTo>
                  <a:lnTo>
                    <a:pt x="512" y="1165"/>
                  </a:lnTo>
                  <a:lnTo>
                    <a:pt x="506" y="1164"/>
                  </a:lnTo>
                  <a:lnTo>
                    <a:pt x="499" y="1162"/>
                  </a:lnTo>
                  <a:lnTo>
                    <a:pt x="492" y="1160"/>
                  </a:lnTo>
                  <a:lnTo>
                    <a:pt x="478" y="1156"/>
                  </a:lnTo>
                  <a:lnTo>
                    <a:pt x="470" y="1145"/>
                  </a:lnTo>
                  <a:lnTo>
                    <a:pt x="461" y="1133"/>
                  </a:lnTo>
                  <a:lnTo>
                    <a:pt x="451" y="1118"/>
                  </a:lnTo>
                  <a:lnTo>
                    <a:pt x="440" y="1101"/>
                  </a:lnTo>
                  <a:lnTo>
                    <a:pt x="430" y="1082"/>
                  </a:lnTo>
                  <a:lnTo>
                    <a:pt x="425" y="1072"/>
                  </a:lnTo>
                  <a:lnTo>
                    <a:pt x="421" y="1062"/>
                  </a:lnTo>
                  <a:lnTo>
                    <a:pt x="418" y="1052"/>
                  </a:lnTo>
                  <a:lnTo>
                    <a:pt x="416" y="1043"/>
                  </a:lnTo>
                  <a:lnTo>
                    <a:pt x="415" y="1033"/>
                  </a:lnTo>
                  <a:lnTo>
                    <a:pt x="415" y="1023"/>
                  </a:lnTo>
                  <a:lnTo>
                    <a:pt x="415" y="1014"/>
                  </a:lnTo>
                  <a:lnTo>
                    <a:pt x="415" y="1004"/>
                  </a:lnTo>
                  <a:lnTo>
                    <a:pt x="417" y="985"/>
                  </a:lnTo>
                  <a:lnTo>
                    <a:pt x="419" y="967"/>
                  </a:lnTo>
                  <a:lnTo>
                    <a:pt x="421" y="949"/>
                  </a:lnTo>
                  <a:lnTo>
                    <a:pt x="422" y="942"/>
                  </a:lnTo>
                  <a:lnTo>
                    <a:pt x="423" y="935"/>
                  </a:lnTo>
                  <a:lnTo>
                    <a:pt x="423" y="928"/>
                  </a:lnTo>
                  <a:lnTo>
                    <a:pt x="422" y="925"/>
                  </a:lnTo>
                  <a:lnTo>
                    <a:pt x="422" y="923"/>
                  </a:lnTo>
                  <a:lnTo>
                    <a:pt x="422" y="920"/>
                  </a:lnTo>
                  <a:lnTo>
                    <a:pt x="421" y="917"/>
                  </a:lnTo>
                  <a:lnTo>
                    <a:pt x="420" y="915"/>
                  </a:lnTo>
                  <a:lnTo>
                    <a:pt x="419" y="913"/>
                  </a:lnTo>
                  <a:lnTo>
                    <a:pt x="418" y="910"/>
                  </a:lnTo>
                  <a:lnTo>
                    <a:pt x="416" y="908"/>
                  </a:lnTo>
                  <a:lnTo>
                    <a:pt x="415" y="906"/>
                  </a:lnTo>
                  <a:lnTo>
                    <a:pt x="413" y="904"/>
                  </a:lnTo>
                  <a:lnTo>
                    <a:pt x="411" y="902"/>
                  </a:lnTo>
                  <a:lnTo>
                    <a:pt x="409" y="901"/>
                  </a:lnTo>
                  <a:lnTo>
                    <a:pt x="406" y="900"/>
                  </a:lnTo>
                  <a:lnTo>
                    <a:pt x="404" y="899"/>
                  </a:lnTo>
                  <a:lnTo>
                    <a:pt x="401" y="898"/>
                  </a:lnTo>
                  <a:lnTo>
                    <a:pt x="398" y="897"/>
                  </a:lnTo>
                  <a:lnTo>
                    <a:pt x="393" y="895"/>
                  </a:lnTo>
                  <a:lnTo>
                    <a:pt x="388" y="894"/>
                  </a:lnTo>
                  <a:lnTo>
                    <a:pt x="382" y="894"/>
                  </a:lnTo>
                  <a:lnTo>
                    <a:pt x="374" y="891"/>
                  </a:lnTo>
                  <a:lnTo>
                    <a:pt x="369" y="890"/>
                  </a:lnTo>
                  <a:lnTo>
                    <a:pt x="365" y="888"/>
                  </a:lnTo>
                  <a:lnTo>
                    <a:pt x="361" y="886"/>
                  </a:lnTo>
                  <a:lnTo>
                    <a:pt x="359" y="885"/>
                  </a:lnTo>
                  <a:lnTo>
                    <a:pt x="357" y="884"/>
                  </a:lnTo>
                  <a:lnTo>
                    <a:pt x="355" y="883"/>
                  </a:lnTo>
                  <a:lnTo>
                    <a:pt x="354" y="882"/>
                  </a:lnTo>
                  <a:lnTo>
                    <a:pt x="352" y="880"/>
                  </a:lnTo>
                  <a:lnTo>
                    <a:pt x="351" y="879"/>
                  </a:lnTo>
                  <a:lnTo>
                    <a:pt x="350" y="877"/>
                  </a:lnTo>
                  <a:lnTo>
                    <a:pt x="349" y="875"/>
                  </a:lnTo>
                  <a:lnTo>
                    <a:pt x="347" y="870"/>
                  </a:lnTo>
                  <a:lnTo>
                    <a:pt x="345" y="864"/>
                  </a:lnTo>
                  <a:lnTo>
                    <a:pt x="344" y="856"/>
                  </a:lnTo>
                  <a:lnTo>
                    <a:pt x="341" y="839"/>
                  </a:lnTo>
                  <a:lnTo>
                    <a:pt x="340" y="819"/>
                  </a:lnTo>
                  <a:lnTo>
                    <a:pt x="340" y="798"/>
                  </a:lnTo>
                  <a:lnTo>
                    <a:pt x="341" y="787"/>
                  </a:lnTo>
                  <a:lnTo>
                    <a:pt x="343" y="777"/>
                  </a:lnTo>
                  <a:lnTo>
                    <a:pt x="345" y="766"/>
                  </a:lnTo>
                  <a:lnTo>
                    <a:pt x="348" y="756"/>
                  </a:lnTo>
                  <a:lnTo>
                    <a:pt x="352" y="747"/>
                  </a:lnTo>
                  <a:lnTo>
                    <a:pt x="357" y="738"/>
                  </a:lnTo>
                  <a:lnTo>
                    <a:pt x="359" y="734"/>
                  </a:lnTo>
                  <a:lnTo>
                    <a:pt x="362" y="730"/>
                  </a:lnTo>
                  <a:lnTo>
                    <a:pt x="368" y="723"/>
                  </a:lnTo>
                  <a:lnTo>
                    <a:pt x="375" y="716"/>
                  </a:lnTo>
                  <a:lnTo>
                    <a:pt x="383" y="708"/>
                  </a:lnTo>
                  <a:lnTo>
                    <a:pt x="416" y="679"/>
                  </a:lnTo>
                  <a:lnTo>
                    <a:pt x="445" y="653"/>
                  </a:lnTo>
                  <a:lnTo>
                    <a:pt x="459" y="640"/>
                  </a:lnTo>
                  <a:lnTo>
                    <a:pt x="465" y="634"/>
                  </a:lnTo>
                  <a:lnTo>
                    <a:pt x="470" y="628"/>
                  </a:lnTo>
                  <a:lnTo>
                    <a:pt x="471" y="627"/>
                  </a:lnTo>
                  <a:lnTo>
                    <a:pt x="471" y="626"/>
                  </a:lnTo>
                  <a:lnTo>
                    <a:pt x="472" y="626"/>
                  </a:lnTo>
                  <a:lnTo>
                    <a:pt x="472" y="625"/>
                  </a:lnTo>
                  <a:lnTo>
                    <a:pt x="472" y="624"/>
                  </a:lnTo>
                  <a:lnTo>
                    <a:pt x="472" y="623"/>
                  </a:lnTo>
                  <a:lnTo>
                    <a:pt x="473" y="623"/>
                  </a:lnTo>
                  <a:lnTo>
                    <a:pt x="473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4"/>
                  </a:lnTo>
                  <a:lnTo>
                    <a:pt x="481" y="606"/>
                  </a:lnTo>
                  <a:lnTo>
                    <a:pt x="483" y="604"/>
                  </a:lnTo>
                  <a:lnTo>
                    <a:pt x="483" y="603"/>
                  </a:lnTo>
                  <a:lnTo>
                    <a:pt x="484" y="603"/>
                  </a:lnTo>
                  <a:lnTo>
                    <a:pt x="484" y="602"/>
                  </a:lnTo>
                  <a:lnTo>
                    <a:pt x="484" y="601"/>
                  </a:lnTo>
                  <a:lnTo>
                    <a:pt x="484" y="600"/>
                  </a:lnTo>
                  <a:lnTo>
                    <a:pt x="486" y="592"/>
                  </a:lnTo>
                  <a:lnTo>
                    <a:pt x="487" y="585"/>
                  </a:lnTo>
                  <a:lnTo>
                    <a:pt x="488" y="578"/>
                  </a:lnTo>
                  <a:lnTo>
                    <a:pt x="488" y="570"/>
                  </a:lnTo>
                  <a:lnTo>
                    <a:pt x="487" y="544"/>
                  </a:lnTo>
                  <a:lnTo>
                    <a:pt x="487" y="539"/>
                  </a:lnTo>
                  <a:lnTo>
                    <a:pt x="487" y="535"/>
                  </a:lnTo>
                  <a:lnTo>
                    <a:pt x="486" y="527"/>
                  </a:lnTo>
                  <a:lnTo>
                    <a:pt x="486" y="524"/>
                  </a:lnTo>
                  <a:lnTo>
                    <a:pt x="486" y="523"/>
                  </a:lnTo>
                  <a:lnTo>
                    <a:pt x="486" y="521"/>
                  </a:lnTo>
                  <a:lnTo>
                    <a:pt x="486" y="520"/>
                  </a:lnTo>
                  <a:lnTo>
                    <a:pt x="486" y="519"/>
                  </a:lnTo>
                  <a:lnTo>
                    <a:pt x="487" y="518"/>
                  </a:lnTo>
                  <a:lnTo>
                    <a:pt x="490" y="515"/>
                  </a:lnTo>
                  <a:lnTo>
                    <a:pt x="503" y="504"/>
                  </a:lnTo>
                  <a:lnTo>
                    <a:pt x="509" y="499"/>
                  </a:lnTo>
                  <a:lnTo>
                    <a:pt x="514" y="493"/>
                  </a:lnTo>
                  <a:lnTo>
                    <a:pt x="516" y="490"/>
                  </a:lnTo>
                  <a:lnTo>
                    <a:pt x="519" y="487"/>
                  </a:lnTo>
                  <a:lnTo>
                    <a:pt x="520" y="484"/>
                  </a:lnTo>
                  <a:lnTo>
                    <a:pt x="522" y="481"/>
                  </a:lnTo>
                  <a:lnTo>
                    <a:pt x="523" y="477"/>
                  </a:lnTo>
                  <a:lnTo>
                    <a:pt x="523" y="474"/>
                  </a:lnTo>
                  <a:lnTo>
                    <a:pt x="523" y="470"/>
                  </a:lnTo>
                  <a:lnTo>
                    <a:pt x="523" y="467"/>
                  </a:lnTo>
                  <a:lnTo>
                    <a:pt x="523" y="465"/>
                  </a:lnTo>
                  <a:lnTo>
                    <a:pt x="523" y="463"/>
                  </a:lnTo>
                  <a:lnTo>
                    <a:pt x="522" y="461"/>
                  </a:lnTo>
                  <a:lnTo>
                    <a:pt x="522" y="459"/>
                  </a:lnTo>
                  <a:lnTo>
                    <a:pt x="521" y="458"/>
                  </a:lnTo>
                  <a:lnTo>
                    <a:pt x="520" y="456"/>
                  </a:lnTo>
                  <a:lnTo>
                    <a:pt x="519" y="455"/>
                  </a:lnTo>
                  <a:lnTo>
                    <a:pt x="518" y="454"/>
                  </a:lnTo>
                  <a:lnTo>
                    <a:pt x="517" y="452"/>
                  </a:lnTo>
                  <a:lnTo>
                    <a:pt x="516" y="451"/>
                  </a:lnTo>
                  <a:lnTo>
                    <a:pt x="513" y="449"/>
                  </a:lnTo>
                  <a:lnTo>
                    <a:pt x="507" y="445"/>
                  </a:lnTo>
                  <a:lnTo>
                    <a:pt x="501" y="440"/>
                  </a:lnTo>
                  <a:lnTo>
                    <a:pt x="497" y="438"/>
                  </a:lnTo>
                  <a:lnTo>
                    <a:pt x="494" y="436"/>
                  </a:lnTo>
                  <a:lnTo>
                    <a:pt x="491" y="433"/>
                  </a:lnTo>
                  <a:lnTo>
                    <a:pt x="488" y="430"/>
                  </a:lnTo>
                  <a:lnTo>
                    <a:pt x="485" y="426"/>
                  </a:lnTo>
                  <a:lnTo>
                    <a:pt x="481" y="422"/>
                  </a:lnTo>
                  <a:lnTo>
                    <a:pt x="479" y="418"/>
                  </a:lnTo>
                  <a:lnTo>
                    <a:pt x="477" y="414"/>
                  </a:lnTo>
                  <a:lnTo>
                    <a:pt x="476" y="410"/>
                  </a:lnTo>
                  <a:lnTo>
                    <a:pt x="475" y="405"/>
                  </a:lnTo>
                  <a:lnTo>
                    <a:pt x="475" y="401"/>
                  </a:lnTo>
                  <a:lnTo>
                    <a:pt x="475" y="396"/>
                  </a:lnTo>
                  <a:lnTo>
                    <a:pt x="476" y="391"/>
                  </a:lnTo>
                  <a:lnTo>
                    <a:pt x="476" y="387"/>
                  </a:lnTo>
                  <a:lnTo>
                    <a:pt x="478" y="378"/>
                  </a:lnTo>
                  <a:lnTo>
                    <a:pt x="480" y="370"/>
                  </a:lnTo>
                  <a:lnTo>
                    <a:pt x="484" y="360"/>
                  </a:lnTo>
                  <a:lnTo>
                    <a:pt x="485" y="358"/>
                  </a:lnTo>
                  <a:lnTo>
                    <a:pt x="486" y="357"/>
                  </a:lnTo>
                  <a:lnTo>
                    <a:pt x="486" y="356"/>
                  </a:lnTo>
                  <a:lnTo>
                    <a:pt x="486" y="355"/>
                  </a:lnTo>
                  <a:lnTo>
                    <a:pt x="486" y="354"/>
                  </a:lnTo>
                  <a:lnTo>
                    <a:pt x="486" y="353"/>
                  </a:lnTo>
                  <a:lnTo>
                    <a:pt x="486" y="352"/>
                  </a:lnTo>
                  <a:lnTo>
                    <a:pt x="486" y="351"/>
                  </a:lnTo>
                  <a:lnTo>
                    <a:pt x="486" y="350"/>
                  </a:lnTo>
                  <a:lnTo>
                    <a:pt x="485" y="348"/>
                  </a:lnTo>
                  <a:lnTo>
                    <a:pt x="484" y="346"/>
                  </a:lnTo>
                  <a:lnTo>
                    <a:pt x="482" y="343"/>
                  </a:lnTo>
                  <a:lnTo>
                    <a:pt x="480" y="341"/>
                  </a:lnTo>
                  <a:lnTo>
                    <a:pt x="479" y="339"/>
                  </a:lnTo>
                  <a:lnTo>
                    <a:pt x="477" y="338"/>
                  </a:lnTo>
                  <a:lnTo>
                    <a:pt x="476" y="336"/>
                  </a:lnTo>
                  <a:lnTo>
                    <a:pt x="475" y="335"/>
                  </a:lnTo>
                  <a:lnTo>
                    <a:pt x="473" y="332"/>
                  </a:lnTo>
                  <a:lnTo>
                    <a:pt x="473" y="331"/>
                  </a:lnTo>
                  <a:lnTo>
                    <a:pt x="473" y="330"/>
                  </a:lnTo>
                  <a:lnTo>
                    <a:pt x="472" y="330"/>
                  </a:lnTo>
                  <a:lnTo>
                    <a:pt x="472" y="329"/>
                  </a:lnTo>
                  <a:lnTo>
                    <a:pt x="471" y="329"/>
                  </a:lnTo>
                  <a:lnTo>
                    <a:pt x="470" y="329"/>
                  </a:lnTo>
                  <a:lnTo>
                    <a:pt x="467" y="325"/>
                  </a:lnTo>
                  <a:lnTo>
                    <a:pt x="463" y="321"/>
                  </a:lnTo>
                  <a:lnTo>
                    <a:pt x="458" y="317"/>
                  </a:lnTo>
                  <a:lnTo>
                    <a:pt x="454" y="313"/>
                  </a:lnTo>
                  <a:lnTo>
                    <a:pt x="436" y="301"/>
                  </a:lnTo>
                  <a:lnTo>
                    <a:pt x="428" y="297"/>
                  </a:lnTo>
                  <a:lnTo>
                    <a:pt x="419" y="294"/>
                  </a:lnTo>
                  <a:lnTo>
                    <a:pt x="410" y="291"/>
                  </a:lnTo>
                  <a:lnTo>
                    <a:pt x="400" y="289"/>
                  </a:lnTo>
                  <a:lnTo>
                    <a:pt x="378" y="287"/>
                  </a:lnTo>
                  <a:lnTo>
                    <a:pt x="357" y="287"/>
                  </a:lnTo>
                  <a:lnTo>
                    <a:pt x="336" y="288"/>
                  </a:lnTo>
                  <a:lnTo>
                    <a:pt x="318" y="290"/>
                  </a:lnTo>
                  <a:lnTo>
                    <a:pt x="302" y="292"/>
                  </a:lnTo>
                  <a:lnTo>
                    <a:pt x="292" y="295"/>
                  </a:lnTo>
                  <a:lnTo>
                    <a:pt x="290" y="295"/>
                  </a:lnTo>
                  <a:lnTo>
                    <a:pt x="288" y="296"/>
                  </a:lnTo>
                  <a:lnTo>
                    <a:pt x="287" y="297"/>
                  </a:lnTo>
                  <a:lnTo>
                    <a:pt x="285" y="298"/>
                  </a:lnTo>
                  <a:lnTo>
                    <a:pt x="284" y="299"/>
                  </a:lnTo>
                  <a:lnTo>
                    <a:pt x="283" y="300"/>
                  </a:lnTo>
                  <a:lnTo>
                    <a:pt x="281" y="301"/>
                  </a:lnTo>
                  <a:lnTo>
                    <a:pt x="280" y="303"/>
                  </a:lnTo>
                  <a:lnTo>
                    <a:pt x="272" y="315"/>
                  </a:lnTo>
                  <a:lnTo>
                    <a:pt x="271" y="317"/>
                  </a:lnTo>
                  <a:lnTo>
                    <a:pt x="270" y="319"/>
                  </a:lnTo>
                  <a:lnTo>
                    <a:pt x="268" y="322"/>
                  </a:lnTo>
                  <a:lnTo>
                    <a:pt x="266" y="324"/>
                  </a:lnTo>
                  <a:lnTo>
                    <a:pt x="265" y="325"/>
                  </a:lnTo>
                  <a:lnTo>
                    <a:pt x="264" y="326"/>
                  </a:lnTo>
                  <a:lnTo>
                    <a:pt x="263" y="328"/>
                  </a:lnTo>
                  <a:lnTo>
                    <a:pt x="261" y="329"/>
                  </a:lnTo>
                  <a:lnTo>
                    <a:pt x="260" y="329"/>
                  </a:lnTo>
                  <a:lnTo>
                    <a:pt x="258" y="330"/>
                  </a:lnTo>
                  <a:lnTo>
                    <a:pt x="257" y="331"/>
                  </a:lnTo>
                  <a:lnTo>
                    <a:pt x="255" y="332"/>
                  </a:lnTo>
                  <a:lnTo>
                    <a:pt x="253" y="332"/>
                  </a:lnTo>
                  <a:lnTo>
                    <a:pt x="251" y="333"/>
                  </a:lnTo>
                  <a:lnTo>
                    <a:pt x="244" y="334"/>
                  </a:lnTo>
                  <a:lnTo>
                    <a:pt x="237" y="334"/>
                  </a:lnTo>
                  <a:lnTo>
                    <a:pt x="228" y="334"/>
                  </a:lnTo>
                  <a:lnTo>
                    <a:pt x="207" y="332"/>
                  </a:lnTo>
                  <a:lnTo>
                    <a:pt x="183" y="330"/>
                  </a:lnTo>
                  <a:lnTo>
                    <a:pt x="159" y="326"/>
                  </a:lnTo>
                  <a:lnTo>
                    <a:pt x="136" y="322"/>
                  </a:lnTo>
                  <a:lnTo>
                    <a:pt x="116" y="317"/>
                  </a:lnTo>
                  <a:lnTo>
                    <a:pt x="107" y="314"/>
                  </a:lnTo>
                  <a:lnTo>
                    <a:pt x="100" y="312"/>
                  </a:lnTo>
                  <a:lnTo>
                    <a:pt x="90" y="307"/>
                  </a:lnTo>
                  <a:lnTo>
                    <a:pt x="79" y="302"/>
                  </a:lnTo>
                  <a:lnTo>
                    <a:pt x="69" y="296"/>
                  </a:lnTo>
                  <a:lnTo>
                    <a:pt x="64" y="293"/>
                  </a:lnTo>
                  <a:lnTo>
                    <a:pt x="59" y="289"/>
                  </a:lnTo>
                  <a:lnTo>
                    <a:pt x="55" y="286"/>
                  </a:lnTo>
                  <a:lnTo>
                    <a:pt x="52" y="283"/>
                  </a:lnTo>
                  <a:lnTo>
                    <a:pt x="49" y="279"/>
                  </a:lnTo>
                  <a:lnTo>
                    <a:pt x="46" y="275"/>
                  </a:lnTo>
                  <a:lnTo>
                    <a:pt x="46" y="274"/>
                  </a:lnTo>
                  <a:lnTo>
                    <a:pt x="45" y="272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66"/>
                  </a:lnTo>
                  <a:lnTo>
                    <a:pt x="44" y="264"/>
                  </a:lnTo>
                  <a:lnTo>
                    <a:pt x="44" y="262"/>
                  </a:lnTo>
                  <a:lnTo>
                    <a:pt x="44" y="261"/>
                  </a:lnTo>
                  <a:lnTo>
                    <a:pt x="45" y="257"/>
                  </a:lnTo>
                  <a:lnTo>
                    <a:pt x="47" y="254"/>
                  </a:lnTo>
                  <a:lnTo>
                    <a:pt x="48" y="251"/>
                  </a:lnTo>
                  <a:lnTo>
                    <a:pt x="51" y="248"/>
                  </a:lnTo>
                  <a:lnTo>
                    <a:pt x="53" y="246"/>
                  </a:lnTo>
                  <a:lnTo>
                    <a:pt x="55" y="243"/>
                  </a:lnTo>
                  <a:lnTo>
                    <a:pt x="58" y="241"/>
                  </a:lnTo>
                  <a:lnTo>
                    <a:pt x="61" y="239"/>
                  </a:lnTo>
                  <a:lnTo>
                    <a:pt x="64" y="238"/>
                  </a:lnTo>
                  <a:lnTo>
                    <a:pt x="67" y="236"/>
                  </a:lnTo>
                  <a:lnTo>
                    <a:pt x="71" y="235"/>
                  </a:lnTo>
                  <a:lnTo>
                    <a:pt x="74" y="234"/>
                  </a:lnTo>
                  <a:lnTo>
                    <a:pt x="78" y="234"/>
                  </a:lnTo>
                  <a:lnTo>
                    <a:pt x="82" y="233"/>
                  </a:lnTo>
                  <a:lnTo>
                    <a:pt x="85" y="233"/>
                  </a:lnTo>
                  <a:lnTo>
                    <a:pt x="89" y="233"/>
                  </a:lnTo>
                  <a:lnTo>
                    <a:pt x="92" y="233"/>
                  </a:lnTo>
                  <a:lnTo>
                    <a:pt x="94" y="233"/>
                  </a:lnTo>
                  <a:lnTo>
                    <a:pt x="97" y="233"/>
                  </a:lnTo>
                  <a:lnTo>
                    <a:pt x="100" y="234"/>
                  </a:lnTo>
                  <a:lnTo>
                    <a:pt x="105" y="236"/>
                  </a:lnTo>
                  <a:lnTo>
                    <a:pt x="110" y="238"/>
                  </a:lnTo>
                  <a:lnTo>
                    <a:pt x="115" y="241"/>
                  </a:lnTo>
                  <a:lnTo>
                    <a:pt x="121" y="244"/>
                  </a:lnTo>
                  <a:lnTo>
                    <a:pt x="131" y="250"/>
                  </a:lnTo>
                  <a:lnTo>
                    <a:pt x="136" y="252"/>
                  </a:lnTo>
                  <a:lnTo>
                    <a:pt x="141" y="254"/>
                  </a:lnTo>
                  <a:lnTo>
                    <a:pt x="146" y="256"/>
                  </a:lnTo>
                  <a:lnTo>
                    <a:pt x="151" y="259"/>
                  </a:lnTo>
                  <a:lnTo>
                    <a:pt x="153" y="259"/>
                  </a:lnTo>
                  <a:lnTo>
                    <a:pt x="155" y="260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61" y="261"/>
                  </a:lnTo>
                  <a:lnTo>
                    <a:pt x="163" y="261"/>
                  </a:lnTo>
                  <a:lnTo>
                    <a:pt x="165" y="261"/>
                  </a:lnTo>
                  <a:lnTo>
                    <a:pt x="168" y="260"/>
                  </a:lnTo>
                  <a:lnTo>
                    <a:pt x="171" y="259"/>
                  </a:lnTo>
                  <a:lnTo>
                    <a:pt x="174" y="259"/>
                  </a:lnTo>
                  <a:lnTo>
                    <a:pt x="180" y="256"/>
                  </a:lnTo>
                  <a:lnTo>
                    <a:pt x="186" y="253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6" y="249"/>
                  </a:lnTo>
                  <a:lnTo>
                    <a:pt x="197" y="248"/>
                  </a:lnTo>
                  <a:lnTo>
                    <a:pt x="198" y="247"/>
                  </a:lnTo>
                  <a:lnTo>
                    <a:pt x="199" y="246"/>
                  </a:lnTo>
                  <a:lnTo>
                    <a:pt x="199" y="245"/>
                  </a:lnTo>
                  <a:lnTo>
                    <a:pt x="200" y="242"/>
                  </a:lnTo>
                  <a:lnTo>
                    <a:pt x="202" y="240"/>
                  </a:lnTo>
                  <a:lnTo>
                    <a:pt x="205" y="235"/>
                  </a:lnTo>
                  <a:lnTo>
                    <a:pt x="213" y="225"/>
                  </a:lnTo>
                  <a:lnTo>
                    <a:pt x="214" y="224"/>
                  </a:lnTo>
                  <a:lnTo>
                    <a:pt x="214" y="223"/>
                  </a:lnTo>
                  <a:lnTo>
                    <a:pt x="215" y="223"/>
                  </a:lnTo>
                  <a:lnTo>
                    <a:pt x="215" y="222"/>
                  </a:lnTo>
                  <a:lnTo>
                    <a:pt x="215" y="221"/>
                  </a:lnTo>
                  <a:lnTo>
                    <a:pt x="215" y="220"/>
                  </a:lnTo>
                  <a:lnTo>
                    <a:pt x="216" y="218"/>
                  </a:lnTo>
                  <a:lnTo>
                    <a:pt x="216" y="216"/>
                  </a:lnTo>
                  <a:lnTo>
                    <a:pt x="216" y="214"/>
                  </a:lnTo>
                  <a:lnTo>
                    <a:pt x="216" y="211"/>
                  </a:lnTo>
                  <a:lnTo>
                    <a:pt x="215" y="209"/>
                  </a:lnTo>
                  <a:lnTo>
                    <a:pt x="214" y="207"/>
                  </a:lnTo>
                  <a:lnTo>
                    <a:pt x="213" y="206"/>
                  </a:lnTo>
                  <a:lnTo>
                    <a:pt x="213" y="205"/>
                  </a:lnTo>
                  <a:lnTo>
                    <a:pt x="212" y="204"/>
                  </a:lnTo>
                  <a:lnTo>
                    <a:pt x="211" y="204"/>
                  </a:lnTo>
                  <a:lnTo>
                    <a:pt x="211" y="203"/>
                  </a:lnTo>
                  <a:lnTo>
                    <a:pt x="210" y="203"/>
                  </a:lnTo>
                  <a:lnTo>
                    <a:pt x="209" y="202"/>
                  </a:lnTo>
                  <a:lnTo>
                    <a:pt x="208" y="202"/>
                  </a:lnTo>
                  <a:lnTo>
                    <a:pt x="207" y="202"/>
                  </a:lnTo>
                  <a:lnTo>
                    <a:pt x="206" y="202"/>
                  </a:lnTo>
                  <a:lnTo>
                    <a:pt x="205" y="202"/>
                  </a:lnTo>
                  <a:lnTo>
                    <a:pt x="188" y="202"/>
                  </a:lnTo>
                  <a:lnTo>
                    <a:pt x="179" y="202"/>
                  </a:lnTo>
                  <a:lnTo>
                    <a:pt x="171" y="201"/>
                  </a:lnTo>
                  <a:lnTo>
                    <a:pt x="168" y="201"/>
                  </a:lnTo>
                  <a:lnTo>
                    <a:pt x="165" y="200"/>
                  </a:lnTo>
                  <a:lnTo>
                    <a:pt x="163" y="200"/>
                  </a:lnTo>
                  <a:lnTo>
                    <a:pt x="162" y="200"/>
                  </a:lnTo>
                  <a:lnTo>
                    <a:pt x="160" y="199"/>
                  </a:lnTo>
                  <a:lnTo>
                    <a:pt x="159" y="199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0" y="197"/>
                  </a:lnTo>
                  <a:lnTo>
                    <a:pt x="161" y="196"/>
                  </a:lnTo>
                  <a:lnTo>
                    <a:pt x="162" y="195"/>
                  </a:lnTo>
                  <a:lnTo>
                    <a:pt x="163" y="194"/>
                  </a:lnTo>
                  <a:lnTo>
                    <a:pt x="165" y="193"/>
                  </a:lnTo>
                  <a:lnTo>
                    <a:pt x="170" y="190"/>
                  </a:lnTo>
                  <a:lnTo>
                    <a:pt x="176" y="186"/>
                  </a:lnTo>
                  <a:lnTo>
                    <a:pt x="185" y="182"/>
                  </a:lnTo>
                  <a:lnTo>
                    <a:pt x="196" y="177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8" y="167"/>
                  </a:lnTo>
                  <a:lnTo>
                    <a:pt x="270" y="167"/>
                  </a:lnTo>
                  <a:lnTo>
                    <a:pt x="272" y="167"/>
                  </a:lnTo>
                  <a:lnTo>
                    <a:pt x="276" y="166"/>
                  </a:lnTo>
                  <a:lnTo>
                    <a:pt x="279" y="164"/>
                  </a:lnTo>
                  <a:lnTo>
                    <a:pt x="283" y="163"/>
                  </a:lnTo>
                  <a:lnTo>
                    <a:pt x="286" y="161"/>
                  </a:lnTo>
                  <a:lnTo>
                    <a:pt x="289" y="159"/>
                  </a:lnTo>
                  <a:lnTo>
                    <a:pt x="292" y="157"/>
                  </a:lnTo>
                  <a:lnTo>
                    <a:pt x="309" y="143"/>
                  </a:lnTo>
                  <a:lnTo>
                    <a:pt x="325" y="131"/>
                  </a:lnTo>
                  <a:lnTo>
                    <a:pt x="341" y="120"/>
                  </a:lnTo>
                  <a:lnTo>
                    <a:pt x="356" y="111"/>
                  </a:lnTo>
                  <a:lnTo>
                    <a:pt x="370" y="103"/>
                  </a:lnTo>
                  <a:lnTo>
                    <a:pt x="382" y="97"/>
                  </a:lnTo>
                  <a:lnTo>
                    <a:pt x="393" y="92"/>
                  </a:lnTo>
                  <a:lnTo>
                    <a:pt x="398" y="90"/>
                  </a:lnTo>
                  <a:lnTo>
                    <a:pt x="402" y="89"/>
                  </a:lnTo>
                  <a:lnTo>
                    <a:pt x="410" y="87"/>
                  </a:lnTo>
                  <a:lnTo>
                    <a:pt x="419" y="86"/>
                  </a:lnTo>
                  <a:lnTo>
                    <a:pt x="441" y="86"/>
                  </a:lnTo>
                  <a:lnTo>
                    <a:pt x="498" y="88"/>
                  </a:lnTo>
                  <a:lnTo>
                    <a:pt x="558" y="93"/>
                  </a:lnTo>
                  <a:lnTo>
                    <a:pt x="608" y="98"/>
                  </a:lnTo>
                  <a:lnTo>
                    <a:pt x="718" y="134"/>
                  </a:lnTo>
                  <a:lnTo>
                    <a:pt x="719" y="134"/>
                  </a:lnTo>
                  <a:lnTo>
                    <a:pt x="720" y="134"/>
                  </a:lnTo>
                  <a:lnTo>
                    <a:pt x="721" y="135"/>
                  </a:lnTo>
                  <a:lnTo>
                    <a:pt x="722" y="136"/>
                  </a:lnTo>
                  <a:lnTo>
                    <a:pt x="723" y="136"/>
                  </a:lnTo>
                  <a:lnTo>
                    <a:pt x="724" y="137"/>
                  </a:lnTo>
                  <a:lnTo>
                    <a:pt x="758" y="157"/>
                  </a:lnTo>
                  <a:lnTo>
                    <a:pt x="759" y="157"/>
                  </a:lnTo>
                  <a:lnTo>
                    <a:pt x="760" y="157"/>
                  </a:lnTo>
                  <a:lnTo>
                    <a:pt x="761" y="158"/>
                  </a:lnTo>
                  <a:lnTo>
                    <a:pt x="762" y="159"/>
                  </a:lnTo>
                  <a:lnTo>
                    <a:pt x="763" y="159"/>
                  </a:lnTo>
                  <a:lnTo>
                    <a:pt x="763" y="160"/>
                  </a:lnTo>
                  <a:lnTo>
                    <a:pt x="789" y="163"/>
                  </a:lnTo>
                  <a:lnTo>
                    <a:pt x="790" y="163"/>
                  </a:lnTo>
                  <a:lnTo>
                    <a:pt x="791" y="162"/>
                  </a:lnTo>
                  <a:lnTo>
                    <a:pt x="792" y="162"/>
                  </a:lnTo>
                  <a:lnTo>
                    <a:pt x="793" y="162"/>
                  </a:lnTo>
                  <a:lnTo>
                    <a:pt x="795" y="162"/>
                  </a:lnTo>
                  <a:lnTo>
                    <a:pt x="797" y="161"/>
                  </a:lnTo>
                  <a:lnTo>
                    <a:pt x="799" y="160"/>
                  </a:lnTo>
                  <a:lnTo>
                    <a:pt x="800" y="159"/>
                  </a:lnTo>
                  <a:lnTo>
                    <a:pt x="802" y="158"/>
                  </a:lnTo>
                  <a:lnTo>
                    <a:pt x="803" y="157"/>
                  </a:lnTo>
                  <a:lnTo>
                    <a:pt x="806" y="153"/>
                  </a:lnTo>
                  <a:lnTo>
                    <a:pt x="810" y="147"/>
                  </a:lnTo>
                  <a:lnTo>
                    <a:pt x="814" y="141"/>
                  </a:lnTo>
                  <a:lnTo>
                    <a:pt x="820" y="135"/>
                  </a:lnTo>
                  <a:lnTo>
                    <a:pt x="824" y="132"/>
                  </a:lnTo>
                  <a:lnTo>
                    <a:pt x="827" y="129"/>
                  </a:lnTo>
                  <a:lnTo>
                    <a:pt x="831" y="126"/>
                  </a:lnTo>
                  <a:lnTo>
                    <a:pt x="835" y="123"/>
                  </a:lnTo>
                  <a:lnTo>
                    <a:pt x="839" y="121"/>
                  </a:lnTo>
                  <a:lnTo>
                    <a:pt x="843" y="120"/>
                  </a:lnTo>
                  <a:lnTo>
                    <a:pt x="847" y="118"/>
                  </a:lnTo>
                  <a:lnTo>
                    <a:pt x="851" y="118"/>
                  </a:lnTo>
                  <a:lnTo>
                    <a:pt x="856" y="117"/>
                  </a:lnTo>
                  <a:lnTo>
                    <a:pt x="863" y="116"/>
                  </a:lnTo>
                  <a:lnTo>
                    <a:pt x="879" y="115"/>
                  </a:lnTo>
                  <a:lnTo>
                    <a:pt x="923" y="116"/>
                  </a:lnTo>
                  <a:lnTo>
                    <a:pt x="972" y="119"/>
                  </a:lnTo>
                  <a:lnTo>
                    <a:pt x="1015" y="123"/>
                  </a:lnTo>
                  <a:lnTo>
                    <a:pt x="1048" y="143"/>
                  </a:lnTo>
                  <a:lnTo>
                    <a:pt x="1049" y="143"/>
                  </a:lnTo>
                  <a:lnTo>
                    <a:pt x="1050" y="143"/>
                  </a:lnTo>
                  <a:lnTo>
                    <a:pt x="1051" y="144"/>
                  </a:lnTo>
                  <a:lnTo>
                    <a:pt x="1052" y="144"/>
                  </a:lnTo>
                  <a:lnTo>
                    <a:pt x="1052" y="145"/>
                  </a:lnTo>
                  <a:lnTo>
                    <a:pt x="1053" y="145"/>
                  </a:lnTo>
                  <a:lnTo>
                    <a:pt x="1054" y="145"/>
                  </a:lnTo>
                  <a:lnTo>
                    <a:pt x="1055" y="145"/>
                  </a:lnTo>
                  <a:lnTo>
                    <a:pt x="1056" y="146"/>
                  </a:lnTo>
                  <a:lnTo>
                    <a:pt x="1057" y="146"/>
                  </a:lnTo>
                  <a:lnTo>
                    <a:pt x="1067" y="146"/>
                  </a:lnTo>
                  <a:lnTo>
                    <a:pt x="1073" y="146"/>
                  </a:lnTo>
                  <a:lnTo>
                    <a:pt x="1080" y="147"/>
                  </a:lnTo>
                  <a:lnTo>
                    <a:pt x="1088" y="149"/>
                  </a:lnTo>
                  <a:lnTo>
                    <a:pt x="1092" y="150"/>
                  </a:lnTo>
                  <a:lnTo>
                    <a:pt x="1095" y="152"/>
                  </a:lnTo>
                  <a:lnTo>
                    <a:pt x="1099" y="153"/>
                  </a:lnTo>
                  <a:lnTo>
                    <a:pt x="1102" y="155"/>
                  </a:lnTo>
                  <a:lnTo>
                    <a:pt x="1105" y="157"/>
                  </a:lnTo>
                  <a:lnTo>
                    <a:pt x="1108" y="160"/>
                  </a:lnTo>
                  <a:lnTo>
                    <a:pt x="1109" y="160"/>
                  </a:lnTo>
                  <a:lnTo>
                    <a:pt x="1109" y="161"/>
                  </a:lnTo>
                  <a:lnTo>
                    <a:pt x="1110" y="161"/>
                  </a:lnTo>
                  <a:lnTo>
                    <a:pt x="1110" y="162"/>
                  </a:lnTo>
                  <a:lnTo>
                    <a:pt x="1111" y="162"/>
                  </a:lnTo>
                  <a:lnTo>
                    <a:pt x="1112" y="163"/>
                  </a:lnTo>
                  <a:lnTo>
                    <a:pt x="1113" y="163"/>
                  </a:lnTo>
                  <a:lnTo>
                    <a:pt x="1115" y="164"/>
                  </a:lnTo>
                  <a:lnTo>
                    <a:pt x="1116" y="164"/>
                  </a:lnTo>
                  <a:lnTo>
                    <a:pt x="1118" y="165"/>
                  </a:lnTo>
                  <a:lnTo>
                    <a:pt x="1119" y="165"/>
                  </a:lnTo>
                  <a:lnTo>
                    <a:pt x="1120" y="165"/>
                  </a:lnTo>
                  <a:lnTo>
                    <a:pt x="1121" y="165"/>
                  </a:lnTo>
                  <a:lnTo>
                    <a:pt x="1122" y="164"/>
                  </a:lnTo>
                  <a:lnTo>
                    <a:pt x="1123" y="164"/>
                  </a:lnTo>
                  <a:lnTo>
                    <a:pt x="1124" y="164"/>
                  </a:lnTo>
                  <a:lnTo>
                    <a:pt x="1125" y="163"/>
                  </a:lnTo>
                  <a:lnTo>
                    <a:pt x="1126" y="162"/>
                  </a:lnTo>
                  <a:lnTo>
                    <a:pt x="1127" y="161"/>
                  </a:lnTo>
                  <a:lnTo>
                    <a:pt x="1127" y="160"/>
                  </a:lnTo>
                  <a:lnTo>
                    <a:pt x="1127" y="159"/>
                  </a:lnTo>
                  <a:lnTo>
                    <a:pt x="1127" y="158"/>
                  </a:lnTo>
                  <a:lnTo>
                    <a:pt x="1127" y="157"/>
                  </a:lnTo>
                  <a:lnTo>
                    <a:pt x="1150" y="137"/>
                  </a:lnTo>
                  <a:lnTo>
                    <a:pt x="1153" y="134"/>
                  </a:lnTo>
                  <a:lnTo>
                    <a:pt x="1153" y="133"/>
                  </a:lnTo>
                  <a:lnTo>
                    <a:pt x="1154" y="133"/>
                  </a:lnTo>
                  <a:lnTo>
                    <a:pt x="1155" y="132"/>
                  </a:lnTo>
                  <a:lnTo>
                    <a:pt x="1155" y="131"/>
                  </a:lnTo>
                  <a:lnTo>
                    <a:pt x="1156" y="130"/>
                  </a:lnTo>
                  <a:lnTo>
                    <a:pt x="1156" y="129"/>
                  </a:lnTo>
                  <a:lnTo>
                    <a:pt x="1156" y="128"/>
                  </a:lnTo>
                  <a:lnTo>
                    <a:pt x="1157" y="126"/>
                  </a:lnTo>
                  <a:lnTo>
                    <a:pt x="1157" y="125"/>
                  </a:lnTo>
                  <a:lnTo>
                    <a:pt x="1157" y="124"/>
                  </a:lnTo>
                  <a:lnTo>
                    <a:pt x="1157" y="121"/>
                  </a:lnTo>
                  <a:lnTo>
                    <a:pt x="1157" y="119"/>
                  </a:lnTo>
                  <a:lnTo>
                    <a:pt x="1157" y="118"/>
                  </a:lnTo>
                  <a:lnTo>
                    <a:pt x="1156" y="116"/>
                  </a:lnTo>
                  <a:lnTo>
                    <a:pt x="1156" y="115"/>
                  </a:lnTo>
                  <a:lnTo>
                    <a:pt x="1156" y="114"/>
                  </a:lnTo>
                  <a:lnTo>
                    <a:pt x="1156" y="113"/>
                  </a:lnTo>
                  <a:lnTo>
                    <a:pt x="1155" y="112"/>
                  </a:lnTo>
                  <a:lnTo>
                    <a:pt x="1154" y="111"/>
                  </a:lnTo>
                  <a:lnTo>
                    <a:pt x="1154" y="110"/>
                  </a:lnTo>
                  <a:lnTo>
                    <a:pt x="1153" y="109"/>
                  </a:lnTo>
                  <a:lnTo>
                    <a:pt x="1152" y="108"/>
                  </a:lnTo>
                  <a:lnTo>
                    <a:pt x="1151" y="108"/>
                  </a:lnTo>
                  <a:lnTo>
                    <a:pt x="1150" y="107"/>
                  </a:lnTo>
                  <a:lnTo>
                    <a:pt x="1147" y="105"/>
                  </a:lnTo>
                  <a:lnTo>
                    <a:pt x="1146" y="104"/>
                  </a:lnTo>
                  <a:lnTo>
                    <a:pt x="1144" y="104"/>
                  </a:lnTo>
                  <a:lnTo>
                    <a:pt x="1143" y="103"/>
                  </a:lnTo>
                  <a:lnTo>
                    <a:pt x="1141" y="103"/>
                  </a:lnTo>
                  <a:lnTo>
                    <a:pt x="1140" y="102"/>
                  </a:lnTo>
                  <a:lnTo>
                    <a:pt x="1138" y="102"/>
                  </a:lnTo>
                  <a:lnTo>
                    <a:pt x="1136" y="102"/>
                  </a:lnTo>
                  <a:lnTo>
                    <a:pt x="1135" y="102"/>
                  </a:lnTo>
                  <a:lnTo>
                    <a:pt x="1131" y="102"/>
                  </a:lnTo>
                  <a:lnTo>
                    <a:pt x="1128" y="102"/>
                  </a:lnTo>
                  <a:lnTo>
                    <a:pt x="1119" y="104"/>
                  </a:lnTo>
                  <a:lnTo>
                    <a:pt x="1108" y="106"/>
                  </a:lnTo>
                  <a:lnTo>
                    <a:pt x="1099" y="108"/>
                  </a:lnTo>
                  <a:lnTo>
                    <a:pt x="1090" y="109"/>
                  </a:lnTo>
                  <a:lnTo>
                    <a:pt x="1082" y="110"/>
                  </a:lnTo>
                  <a:lnTo>
                    <a:pt x="1078" y="111"/>
                  </a:lnTo>
                  <a:lnTo>
                    <a:pt x="1074" y="111"/>
                  </a:lnTo>
                  <a:lnTo>
                    <a:pt x="1071" y="110"/>
                  </a:lnTo>
                  <a:lnTo>
                    <a:pt x="1068" y="110"/>
                  </a:lnTo>
                  <a:lnTo>
                    <a:pt x="1065" y="109"/>
                  </a:lnTo>
                  <a:lnTo>
                    <a:pt x="1062" y="108"/>
                  </a:lnTo>
                  <a:lnTo>
                    <a:pt x="1060" y="107"/>
                  </a:lnTo>
                  <a:lnTo>
                    <a:pt x="1058" y="105"/>
                  </a:lnTo>
                  <a:lnTo>
                    <a:pt x="1056" y="103"/>
                  </a:lnTo>
                  <a:lnTo>
                    <a:pt x="1054" y="101"/>
                  </a:lnTo>
                  <a:lnTo>
                    <a:pt x="1054" y="95"/>
                  </a:lnTo>
                  <a:lnTo>
                    <a:pt x="1055" y="93"/>
                  </a:lnTo>
                  <a:lnTo>
                    <a:pt x="1056" y="92"/>
                  </a:lnTo>
                  <a:lnTo>
                    <a:pt x="1058" y="89"/>
                  </a:lnTo>
                  <a:lnTo>
                    <a:pt x="1061" y="86"/>
                  </a:lnTo>
                  <a:lnTo>
                    <a:pt x="1065" y="82"/>
                  </a:lnTo>
                  <a:lnTo>
                    <a:pt x="1074" y="75"/>
                  </a:lnTo>
                  <a:lnTo>
                    <a:pt x="1086" y="67"/>
                  </a:lnTo>
                  <a:lnTo>
                    <a:pt x="1100" y="59"/>
                  </a:lnTo>
                  <a:lnTo>
                    <a:pt x="1116" y="51"/>
                  </a:lnTo>
                  <a:lnTo>
                    <a:pt x="1134" y="43"/>
                  </a:lnTo>
                  <a:lnTo>
                    <a:pt x="1153" y="36"/>
                  </a:lnTo>
                  <a:lnTo>
                    <a:pt x="1163" y="35"/>
                  </a:lnTo>
                  <a:lnTo>
                    <a:pt x="1174" y="34"/>
                  </a:lnTo>
                  <a:lnTo>
                    <a:pt x="1200" y="34"/>
                  </a:lnTo>
                  <a:lnTo>
                    <a:pt x="1214" y="34"/>
                  </a:lnTo>
                  <a:lnTo>
                    <a:pt x="1226" y="35"/>
                  </a:lnTo>
                  <a:lnTo>
                    <a:pt x="1237" y="36"/>
                  </a:lnTo>
                  <a:lnTo>
                    <a:pt x="1242" y="37"/>
                  </a:lnTo>
                  <a:lnTo>
                    <a:pt x="1246" y="38"/>
                  </a:lnTo>
                  <a:lnTo>
                    <a:pt x="1248" y="38"/>
                  </a:lnTo>
                  <a:lnTo>
                    <a:pt x="1249" y="39"/>
                  </a:lnTo>
                  <a:lnTo>
                    <a:pt x="1251" y="40"/>
                  </a:lnTo>
                  <a:lnTo>
                    <a:pt x="1253" y="42"/>
                  </a:lnTo>
                  <a:lnTo>
                    <a:pt x="1255" y="43"/>
                  </a:lnTo>
                  <a:lnTo>
                    <a:pt x="1256" y="45"/>
                  </a:lnTo>
                  <a:lnTo>
                    <a:pt x="1260" y="49"/>
                  </a:lnTo>
                  <a:lnTo>
                    <a:pt x="1264" y="53"/>
                  </a:lnTo>
                  <a:lnTo>
                    <a:pt x="1268" y="59"/>
                  </a:lnTo>
                  <a:lnTo>
                    <a:pt x="1271" y="65"/>
                  </a:lnTo>
                  <a:lnTo>
                    <a:pt x="1274" y="72"/>
                  </a:lnTo>
                  <a:lnTo>
                    <a:pt x="1276" y="75"/>
                  </a:lnTo>
                  <a:lnTo>
                    <a:pt x="1278" y="78"/>
                  </a:lnTo>
                  <a:lnTo>
                    <a:pt x="1280" y="81"/>
                  </a:lnTo>
                  <a:lnTo>
                    <a:pt x="1282" y="83"/>
                  </a:lnTo>
                  <a:lnTo>
                    <a:pt x="1285" y="86"/>
                  </a:lnTo>
                  <a:lnTo>
                    <a:pt x="1287" y="88"/>
                  </a:lnTo>
                  <a:lnTo>
                    <a:pt x="1290" y="90"/>
                  </a:lnTo>
                  <a:lnTo>
                    <a:pt x="1293" y="92"/>
                  </a:lnTo>
                  <a:lnTo>
                    <a:pt x="1296" y="94"/>
                  </a:lnTo>
                  <a:lnTo>
                    <a:pt x="1299" y="96"/>
                  </a:lnTo>
                  <a:lnTo>
                    <a:pt x="1302" y="97"/>
                  </a:lnTo>
                  <a:lnTo>
                    <a:pt x="1305" y="98"/>
                  </a:lnTo>
                  <a:lnTo>
                    <a:pt x="1309" y="99"/>
                  </a:lnTo>
                  <a:lnTo>
                    <a:pt x="1312" y="100"/>
                  </a:lnTo>
                  <a:lnTo>
                    <a:pt x="1316" y="100"/>
                  </a:lnTo>
                  <a:lnTo>
                    <a:pt x="1319" y="101"/>
                  </a:lnTo>
                  <a:lnTo>
                    <a:pt x="1325" y="101"/>
                  </a:lnTo>
                  <a:lnTo>
                    <a:pt x="1331" y="101"/>
                  </a:lnTo>
                  <a:lnTo>
                    <a:pt x="1337" y="102"/>
                  </a:lnTo>
                  <a:lnTo>
                    <a:pt x="1342" y="102"/>
                  </a:lnTo>
                  <a:lnTo>
                    <a:pt x="1347" y="103"/>
                  </a:lnTo>
                  <a:lnTo>
                    <a:pt x="1351" y="105"/>
                  </a:lnTo>
                  <a:lnTo>
                    <a:pt x="1354" y="106"/>
                  </a:lnTo>
                  <a:lnTo>
                    <a:pt x="1356" y="107"/>
                  </a:lnTo>
                  <a:lnTo>
                    <a:pt x="1357" y="108"/>
                  </a:lnTo>
                  <a:lnTo>
                    <a:pt x="1359" y="109"/>
                  </a:lnTo>
                  <a:lnTo>
                    <a:pt x="1363" y="110"/>
                  </a:lnTo>
                  <a:lnTo>
                    <a:pt x="1366" y="111"/>
                  </a:lnTo>
                  <a:lnTo>
                    <a:pt x="1369" y="111"/>
                  </a:lnTo>
                  <a:lnTo>
                    <a:pt x="1371" y="111"/>
                  </a:lnTo>
                  <a:lnTo>
                    <a:pt x="1372" y="111"/>
                  </a:lnTo>
                  <a:lnTo>
                    <a:pt x="1373" y="111"/>
                  </a:lnTo>
                  <a:lnTo>
                    <a:pt x="1375" y="110"/>
                  </a:lnTo>
                  <a:lnTo>
                    <a:pt x="1376" y="110"/>
                  </a:lnTo>
                  <a:lnTo>
                    <a:pt x="1377" y="109"/>
                  </a:lnTo>
                  <a:lnTo>
                    <a:pt x="1379" y="108"/>
                  </a:lnTo>
                  <a:lnTo>
                    <a:pt x="1381" y="106"/>
                  </a:lnTo>
                  <a:lnTo>
                    <a:pt x="1383" y="104"/>
                  </a:lnTo>
                  <a:lnTo>
                    <a:pt x="1385" y="102"/>
                  </a:lnTo>
                  <a:lnTo>
                    <a:pt x="1387" y="99"/>
                  </a:lnTo>
                  <a:lnTo>
                    <a:pt x="1388" y="97"/>
                  </a:lnTo>
                  <a:lnTo>
                    <a:pt x="1391" y="91"/>
                  </a:lnTo>
                  <a:lnTo>
                    <a:pt x="1393" y="86"/>
                  </a:lnTo>
                  <a:lnTo>
                    <a:pt x="1394" y="84"/>
                  </a:lnTo>
                  <a:lnTo>
                    <a:pt x="1394" y="83"/>
                  </a:lnTo>
                  <a:lnTo>
                    <a:pt x="1395" y="80"/>
                  </a:lnTo>
                  <a:lnTo>
                    <a:pt x="1397" y="77"/>
                  </a:lnTo>
                  <a:lnTo>
                    <a:pt x="1399" y="74"/>
                  </a:lnTo>
                  <a:lnTo>
                    <a:pt x="1401" y="72"/>
                  </a:lnTo>
                  <a:lnTo>
                    <a:pt x="1402" y="71"/>
                  </a:lnTo>
                  <a:lnTo>
                    <a:pt x="1403" y="70"/>
                  </a:lnTo>
                  <a:lnTo>
                    <a:pt x="1404" y="69"/>
                  </a:lnTo>
                  <a:lnTo>
                    <a:pt x="1405" y="68"/>
                  </a:lnTo>
                  <a:lnTo>
                    <a:pt x="1406" y="67"/>
                  </a:lnTo>
                  <a:lnTo>
                    <a:pt x="1407" y="67"/>
                  </a:lnTo>
                  <a:lnTo>
                    <a:pt x="1410" y="66"/>
                  </a:lnTo>
                  <a:lnTo>
                    <a:pt x="1412" y="65"/>
                  </a:lnTo>
                  <a:lnTo>
                    <a:pt x="1414" y="65"/>
                  </a:lnTo>
                  <a:lnTo>
                    <a:pt x="1417" y="65"/>
                  </a:lnTo>
                  <a:lnTo>
                    <a:pt x="1419" y="66"/>
                  </a:lnTo>
                  <a:lnTo>
                    <a:pt x="1421" y="67"/>
                  </a:lnTo>
                  <a:lnTo>
                    <a:pt x="1422" y="68"/>
                  </a:lnTo>
                  <a:lnTo>
                    <a:pt x="1424" y="69"/>
                  </a:lnTo>
                  <a:lnTo>
                    <a:pt x="1426" y="70"/>
                  </a:lnTo>
                  <a:lnTo>
                    <a:pt x="1427" y="72"/>
                  </a:lnTo>
                  <a:lnTo>
                    <a:pt x="1430" y="75"/>
                  </a:lnTo>
                  <a:lnTo>
                    <a:pt x="1433" y="78"/>
                  </a:lnTo>
                  <a:lnTo>
                    <a:pt x="1435" y="81"/>
                  </a:lnTo>
                  <a:lnTo>
                    <a:pt x="1435" y="82"/>
                  </a:lnTo>
                  <a:lnTo>
                    <a:pt x="1434" y="83"/>
                  </a:lnTo>
                  <a:lnTo>
                    <a:pt x="1434" y="84"/>
                  </a:lnTo>
                  <a:lnTo>
                    <a:pt x="1434" y="85"/>
                  </a:lnTo>
                  <a:lnTo>
                    <a:pt x="1434" y="86"/>
                  </a:lnTo>
                  <a:lnTo>
                    <a:pt x="1434" y="87"/>
                  </a:lnTo>
                  <a:lnTo>
                    <a:pt x="1435" y="89"/>
                  </a:lnTo>
                  <a:lnTo>
                    <a:pt x="1435" y="90"/>
                  </a:lnTo>
                  <a:lnTo>
                    <a:pt x="1435" y="91"/>
                  </a:lnTo>
                  <a:lnTo>
                    <a:pt x="1436" y="92"/>
                  </a:lnTo>
                  <a:lnTo>
                    <a:pt x="1437" y="93"/>
                  </a:lnTo>
                  <a:lnTo>
                    <a:pt x="1437" y="94"/>
                  </a:lnTo>
                  <a:lnTo>
                    <a:pt x="1438" y="95"/>
                  </a:lnTo>
                  <a:lnTo>
                    <a:pt x="1439" y="96"/>
                  </a:lnTo>
                  <a:lnTo>
                    <a:pt x="1440" y="97"/>
                  </a:lnTo>
                  <a:lnTo>
                    <a:pt x="1441" y="98"/>
                  </a:lnTo>
                  <a:lnTo>
                    <a:pt x="1442" y="98"/>
                  </a:lnTo>
                  <a:lnTo>
                    <a:pt x="1443" y="99"/>
                  </a:lnTo>
                  <a:lnTo>
                    <a:pt x="1445" y="99"/>
                  </a:lnTo>
                  <a:lnTo>
                    <a:pt x="1446" y="99"/>
                  </a:lnTo>
                  <a:lnTo>
                    <a:pt x="1447" y="99"/>
                  </a:lnTo>
                  <a:lnTo>
                    <a:pt x="1448" y="100"/>
                  </a:lnTo>
                  <a:lnTo>
                    <a:pt x="1450" y="100"/>
                  </a:lnTo>
                  <a:lnTo>
                    <a:pt x="1451" y="99"/>
                  </a:lnTo>
                  <a:lnTo>
                    <a:pt x="1452" y="99"/>
                  </a:lnTo>
                  <a:lnTo>
                    <a:pt x="1453" y="99"/>
                  </a:lnTo>
                  <a:lnTo>
                    <a:pt x="1455" y="99"/>
                  </a:lnTo>
                  <a:lnTo>
                    <a:pt x="1456" y="98"/>
                  </a:lnTo>
                  <a:lnTo>
                    <a:pt x="1457" y="97"/>
                  </a:lnTo>
                  <a:lnTo>
                    <a:pt x="1458" y="97"/>
                  </a:lnTo>
                  <a:lnTo>
                    <a:pt x="1459" y="96"/>
                  </a:lnTo>
                  <a:lnTo>
                    <a:pt x="1460" y="95"/>
                  </a:lnTo>
                  <a:lnTo>
                    <a:pt x="1472" y="84"/>
                  </a:lnTo>
                  <a:lnTo>
                    <a:pt x="1503" y="75"/>
                  </a:lnTo>
                  <a:lnTo>
                    <a:pt x="1506" y="75"/>
                  </a:lnTo>
                  <a:lnTo>
                    <a:pt x="1532" y="73"/>
                  </a:lnTo>
                  <a:lnTo>
                    <a:pt x="1554" y="73"/>
                  </a:lnTo>
                  <a:lnTo>
                    <a:pt x="1572" y="74"/>
                  </a:lnTo>
                  <a:lnTo>
                    <a:pt x="1586" y="75"/>
                  </a:lnTo>
                  <a:lnTo>
                    <a:pt x="1596" y="77"/>
                  </a:lnTo>
                  <a:lnTo>
                    <a:pt x="1600" y="78"/>
                  </a:lnTo>
                  <a:lnTo>
                    <a:pt x="1603" y="79"/>
                  </a:lnTo>
                  <a:lnTo>
                    <a:pt x="1606" y="80"/>
                  </a:lnTo>
                  <a:lnTo>
                    <a:pt x="1608" y="81"/>
                  </a:lnTo>
                  <a:lnTo>
                    <a:pt x="1609" y="82"/>
                  </a:lnTo>
                  <a:lnTo>
                    <a:pt x="1610" y="83"/>
                  </a:lnTo>
                  <a:lnTo>
                    <a:pt x="1610" y="84"/>
                  </a:lnTo>
                  <a:lnTo>
                    <a:pt x="1610" y="86"/>
                  </a:lnTo>
                  <a:lnTo>
                    <a:pt x="1610" y="87"/>
                  </a:lnTo>
                  <a:lnTo>
                    <a:pt x="1609" y="88"/>
                  </a:lnTo>
                  <a:lnTo>
                    <a:pt x="1609" y="89"/>
                  </a:lnTo>
                  <a:lnTo>
                    <a:pt x="1609" y="91"/>
                  </a:lnTo>
                  <a:lnTo>
                    <a:pt x="1609" y="92"/>
                  </a:lnTo>
                  <a:lnTo>
                    <a:pt x="1609" y="93"/>
                  </a:lnTo>
                  <a:lnTo>
                    <a:pt x="1609" y="94"/>
                  </a:lnTo>
                  <a:lnTo>
                    <a:pt x="1609" y="96"/>
                  </a:lnTo>
                  <a:lnTo>
                    <a:pt x="1610" y="97"/>
                  </a:lnTo>
                  <a:lnTo>
                    <a:pt x="1610" y="98"/>
                  </a:lnTo>
                  <a:lnTo>
                    <a:pt x="1611" y="99"/>
                  </a:lnTo>
                  <a:lnTo>
                    <a:pt x="1611" y="100"/>
                  </a:lnTo>
                  <a:lnTo>
                    <a:pt x="1611" y="101"/>
                  </a:lnTo>
                  <a:lnTo>
                    <a:pt x="1612" y="102"/>
                  </a:lnTo>
                  <a:lnTo>
                    <a:pt x="1613" y="102"/>
                  </a:lnTo>
                  <a:lnTo>
                    <a:pt x="1613" y="103"/>
                  </a:lnTo>
                  <a:lnTo>
                    <a:pt x="1615" y="104"/>
                  </a:lnTo>
                  <a:lnTo>
                    <a:pt x="1617" y="105"/>
                  </a:lnTo>
                  <a:lnTo>
                    <a:pt x="1618" y="105"/>
                  </a:lnTo>
                  <a:lnTo>
                    <a:pt x="1619" y="106"/>
                  </a:lnTo>
                  <a:lnTo>
                    <a:pt x="1620" y="106"/>
                  </a:lnTo>
                  <a:lnTo>
                    <a:pt x="1621" y="106"/>
                  </a:lnTo>
                  <a:lnTo>
                    <a:pt x="1622" y="106"/>
                  </a:lnTo>
                  <a:lnTo>
                    <a:pt x="1623" y="106"/>
                  </a:lnTo>
                  <a:lnTo>
                    <a:pt x="1625" y="106"/>
                  </a:lnTo>
                  <a:lnTo>
                    <a:pt x="1626" y="106"/>
                  </a:lnTo>
                  <a:lnTo>
                    <a:pt x="1627" y="105"/>
                  </a:lnTo>
                  <a:lnTo>
                    <a:pt x="1628" y="104"/>
                  </a:lnTo>
                  <a:lnTo>
                    <a:pt x="1629" y="104"/>
                  </a:lnTo>
                  <a:lnTo>
                    <a:pt x="1630" y="103"/>
                  </a:lnTo>
                  <a:lnTo>
                    <a:pt x="1632" y="101"/>
                  </a:lnTo>
                  <a:lnTo>
                    <a:pt x="1635" y="100"/>
                  </a:lnTo>
                  <a:lnTo>
                    <a:pt x="1640" y="97"/>
                  </a:lnTo>
                  <a:lnTo>
                    <a:pt x="1647" y="95"/>
                  </a:lnTo>
                  <a:lnTo>
                    <a:pt x="1653" y="92"/>
                  </a:lnTo>
                  <a:lnTo>
                    <a:pt x="1660" y="90"/>
                  </a:lnTo>
                  <a:lnTo>
                    <a:pt x="1668" y="88"/>
                  </a:lnTo>
                  <a:lnTo>
                    <a:pt x="1681" y="86"/>
                  </a:lnTo>
                  <a:lnTo>
                    <a:pt x="1683" y="86"/>
                  </a:lnTo>
                  <a:lnTo>
                    <a:pt x="1721" y="74"/>
                  </a:lnTo>
                  <a:lnTo>
                    <a:pt x="1736" y="72"/>
                  </a:lnTo>
                  <a:lnTo>
                    <a:pt x="1744" y="72"/>
                  </a:lnTo>
                  <a:lnTo>
                    <a:pt x="1753" y="71"/>
                  </a:lnTo>
                  <a:lnTo>
                    <a:pt x="1761" y="72"/>
                  </a:lnTo>
                  <a:lnTo>
                    <a:pt x="1770" y="73"/>
                  </a:lnTo>
                  <a:lnTo>
                    <a:pt x="1779" y="75"/>
                  </a:lnTo>
                  <a:lnTo>
                    <a:pt x="1788" y="78"/>
                  </a:lnTo>
                  <a:lnTo>
                    <a:pt x="1796" y="80"/>
                  </a:lnTo>
                  <a:lnTo>
                    <a:pt x="1805" y="83"/>
                  </a:lnTo>
                  <a:lnTo>
                    <a:pt x="1815" y="86"/>
                  </a:lnTo>
                  <a:lnTo>
                    <a:pt x="1821" y="87"/>
                  </a:lnTo>
                  <a:lnTo>
                    <a:pt x="1827" y="89"/>
                  </a:lnTo>
                  <a:lnTo>
                    <a:pt x="1862" y="100"/>
                  </a:lnTo>
                  <a:lnTo>
                    <a:pt x="1880" y="106"/>
                  </a:lnTo>
                  <a:lnTo>
                    <a:pt x="1896" y="113"/>
                  </a:lnTo>
                  <a:lnTo>
                    <a:pt x="1911" y="121"/>
                  </a:lnTo>
                  <a:lnTo>
                    <a:pt x="1918" y="125"/>
                  </a:lnTo>
                  <a:lnTo>
                    <a:pt x="1924" y="129"/>
                  </a:lnTo>
                  <a:lnTo>
                    <a:pt x="1929" y="134"/>
                  </a:lnTo>
                  <a:lnTo>
                    <a:pt x="1934" y="138"/>
                  </a:lnTo>
                  <a:lnTo>
                    <a:pt x="1938" y="143"/>
                  </a:lnTo>
                  <a:lnTo>
                    <a:pt x="1939" y="146"/>
                  </a:lnTo>
                  <a:lnTo>
                    <a:pt x="1940" y="149"/>
                  </a:lnTo>
                  <a:lnTo>
                    <a:pt x="1942" y="152"/>
                  </a:lnTo>
                  <a:lnTo>
                    <a:pt x="1943" y="155"/>
                  </a:lnTo>
                  <a:lnTo>
                    <a:pt x="1944" y="158"/>
                  </a:lnTo>
                  <a:lnTo>
                    <a:pt x="1944" y="161"/>
                  </a:lnTo>
                  <a:lnTo>
                    <a:pt x="1945" y="164"/>
                  </a:lnTo>
                  <a:lnTo>
                    <a:pt x="1945" y="166"/>
                  </a:lnTo>
                  <a:lnTo>
                    <a:pt x="1945" y="169"/>
                  </a:lnTo>
                  <a:lnTo>
                    <a:pt x="1944" y="171"/>
                  </a:lnTo>
                  <a:lnTo>
                    <a:pt x="1944" y="173"/>
                  </a:lnTo>
                  <a:lnTo>
                    <a:pt x="1943" y="175"/>
                  </a:lnTo>
                  <a:lnTo>
                    <a:pt x="1942" y="177"/>
                  </a:lnTo>
                  <a:lnTo>
                    <a:pt x="1941" y="178"/>
                  </a:lnTo>
                  <a:lnTo>
                    <a:pt x="1939" y="182"/>
                  </a:lnTo>
                  <a:lnTo>
                    <a:pt x="1937" y="185"/>
                  </a:lnTo>
                  <a:lnTo>
                    <a:pt x="1936" y="186"/>
                  </a:lnTo>
                  <a:lnTo>
                    <a:pt x="1936" y="187"/>
                  </a:lnTo>
                  <a:lnTo>
                    <a:pt x="1936" y="188"/>
                  </a:lnTo>
                  <a:lnTo>
                    <a:pt x="1935" y="189"/>
                  </a:lnTo>
                  <a:lnTo>
                    <a:pt x="1935" y="190"/>
                  </a:lnTo>
                  <a:lnTo>
                    <a:pt x="1935" y="191"/>
                  </a:lnTo>
                  <a:lnTo>
                    <a:pt x="1935" y="194"/>
                  </a:lnTo>
                  <a:lnTo>
                    <a:pt x="1935" y="195"/>
                  </a:lnTo>
                  <a:lnTo>
                    <a:pt x="1934" y="195"/>
                  </a:lnTo>
                  <a:lnTo>
                    <a:pt x="1934" y="196"/>
                  </a:lnTo>
                  <a:lnTo>
                    <a:pt x="1934" y="197"/>
                  </a:lnTo>
                  <a:lnTo>
                    <a:pt x="1934" y="198"/>
                  </a:lnTo>
                  <a:lnTo>
                    <a:pt x="1934" y="199"/>
                  </a:lnTo>
                  <a:lnTo>
                    <a:pt x="1934" y="200"/>
                  </a:lnTo>
                  <a:lnTo>
                    <a:pt x="1937" y="208"/>
                  </a:lnTo>
                  <a:lnTo>
                    <a:pt x="1940" y="211"/>
                  </a:lnTo>
                  <a:lnTo>
                    <a:pt x="1942" y="212"/>
                  </a:lnTo>
                  <a:lnTo>
                    <a:pt x="1944" y="213"/>
                  </a:lnTo>
                  <a:lnTo>
                    <a:pt x="1945" y="214"/>
                  </a:lnTo>
                  <a:lnTo>
                    <a:pt x="1947" y="215"/>
                  </a:lnTo>
                  <a:lnTo>
                    <a:pt x="1949" y="216"/>
                  </a:lnTo>
                  <a:lnTo>
                    <a:pt x="1951" y="216"/>
                  </a:lnTo>
                  <a:lnTo>
                    <a:pt x="1953" y="217"/>
                  </a:lnTo>
                  <a:lnTo>
                    <a:pt x="1954" y="217"/>
                  </a:lnTo>
                  <a:lnTo>
                    <a:pt x="1956" y="217"/>
                  </a:lnTo>
                  <a:lnTo>
                    <a:pt x="1958" y="217"/>
                  </a:lnTo>
                  <a:lnTo>
                    <a:pt x="1959" y="217"/>
                  </a:lnTo>
                  <a:lnTo>
                    <a:pt x="1961" y="217"/>
                  </a:lnTo>
                  <a:lnTo>
                    <a:pt x="1962" y="217"/>
                  </a:lnTo>
                  <a:lnTo>
                    <a:pt x="1964" y="217"/>
                  </a:lnTo>
                  <a:lnTo>
                    <a:pt x="1965" y="216"/>
                  </a:lnTo>
                  <a:lnTo>
                    <a:pt x="1966" y="216"/>
                  </a:lnTo>
                  <a:lnTo>
                    <a:pt x="1969" y="215"/>
                  </a:lnTo>
                  <a:lnTo>
                    <a:pt x="1971" y="214"/>
                  </a:lnTo>
                  <a:lnTo>
                    <a:pt x="1972" y="214"/>
                  </a:lnTo>
                  <a:lnTo>
                    <a:pt x="1974" y="214"/>
                  </a:lnTo>
                  <a:lnTo>
                    <a:pt x="1975" y="214"/>
                  </a:lnTo>
                  <a:lnTo>
                    <a:pt x="1976" y="214"/>
                  </a:lnTo>
                  <a:lnTo>
                    <a:pt x="1978" y="214"/>
                  </a:lnTo>
                  <a:lnTo>
                    <a:pt x="1979" y="215"/>
                  </a:lnTo>
                  <a:lnTo>
                    <a:pt x="1981" y="216"/>
                  </a:lnTo>
                  <a:lnTo>
                    <a:pt x="1982" y="217"/>
                  </a:lnTo>
                  <a:lnTo>
                    <a:pt x="1983" y="218"/>
                  </a:lnTo>
                  <a:lnTo>
                    <a:pt x="1985" y="219"/>
                  </a:lnTo>
                  <a:lnTo>
                    <a:pt x="1986" y="221"/>
                  </a:lnTo>
                  <a:lnTo>
                    <a:pt x="1987" y="222"/>
                  </a:lnTo>
                  <a:lnTo>
                    <a:pt x="1988" y="225"/>
                  </a:lnTo>
                  <a:lnTo>
                    <a:pt x="1990" y="227"/>
                  </a:lnTo>
                  <a:lnTo>
                    <a:pt x="1991" y="229"/>
                  </a:lnTo>
                  <a:lnTo>
                    <a:pt x="1992" y="231"/>
                  </a:lnTo>
                  <a:lnTo>
                    <a:pt x="1993" y="232"/>
                  </a:lnTo>
                  <a:lnTo>
                    <a:pt x="1994" y="234"/>
                  </a:lnTo>
                  <a:lnTo>
                    <a:pt x="1994" y="236"/>
                  </a:lnTo>
                  <a:lnTo>
                    <a:pt x="1994" y="237"/>
                  </a:lnTo>
                  <a:lnTo>
                    <a:pt x="1995" y="239"/>
                  </a:lnTo>
                  <a:lnTo>
                    <a:pt x="1995" y="240"/>
                  </a:lnTo>
                  <a:lnTo>
                    <a:pt x="1995" y="242"/>
                  </a:lnTo>
                  <a:lnTo>
                    <a:pt x="1994" y="244"/>
                  </a:lnTo>
                  <a:lnTo>
                    <a:pt x="1994" y="246"/>
                  </a:lnTo>
                  <a:lnTo>
                    <a:pt x="1994" y="247"/>
                  </a:lnTo>
                  <a:lnTo>
                    <a:pt x="1993" y="248"/>
                  </a:lnTo>
                  <a:lnTo>
                    <a:pt x="1993" y="250"/>
                  </a:lnTo>
                  <a:lnTo>
                    <a:pt x="1992" y="251"/>
                  </a:lnTo>
                  <a:lnTo>
                    <a:pt x="1991" y="253"/>
                  </a:lnTo>
                  <a:lnTo>
                    <a:pt x="1990" y="254"/>
                  </a:lnTo>
                  <a:lnTo>
                    <a:pt x="1988" y="255"/>
                  </a:lnTo>
                  <a:lnTo>
                    <a:pt x="1987" y="257"/>
                  </a:lnTo>
                  <a:lnTo>
                    <a:pt x="1985" y="258"/>
                  </a:lnTo>
                  <a:lnTo>
                    <a:pt x="1981" y="260"/>
                  </a:lnTo>
                  <a:lnTo>
                    <a:pt x="1977" y="262"/>
                  </a:lnTo>
                  <a:lnTo>
                    <a:pt x="1972" y="264"/>
                  </a:lnTo>
                  <a:lnTo>
                    <a:pt x="1966" y="267"/>
                  </a:lnTo>
                  <a:lnTo>
                    <a:pt x="1964" y="267"/>
                  </a:lnTo>
                  <a:lnTo>
                    <a:pt x="1962" y="267"/>
                  </a:lnTo>
                  <a:lnTo>
                    <a:pt x="1959" y="268"/>
                  </a:lnTo>
                  <a:lnTo>
                    <a:pt x="1957" y="268"/>
                  </a:lnTo>
                  <a:lnTo>
                    <a:pt x="1953" y="268"/>
                  </a:lnTo>
                  <a:lnTo>
                    <a:pt x="1949" y="267"/>
                  </a:lnTo>
                  <a:lnTo>
                    <a:pt x="1945" y="267"/>
                  </a:lnTo>
                  <a:lnTo>
                    <a:pt x="1942" y="266"/>
                  </a:lnTo>
                  <a:lnTo>
                    <a:pt x="1938" y="265"/>
                  </a:lnTo>
                  <a:lnTo>
                    <a:pt x="1935" y="264"/>
                  </a:lnTo>
                  <a:lnTo>
                    <a:pt x="1926" y="261"/>
                  </a:lnTo>
                  <a:lnTo>
                    <a:pt x="1921" y="260"/>
                  </a:lnTo>
                  <a:lnTo>
                    <a:pt x="1916" y="259"/>
                  </a:lnTo>
                  <a:lnTo>
                    <a:pt x="1913" y="259"/>
                  </a:lnTo>
                  <a:lnTo>
                    <a:pt x="1911" y="259"/>
                  </a:lnTo>
                  <a:lnTo>
                    <a:pt x="1908" y="259"/>
                  </a:lnTo>
                  <a:lnTo>
                    <a:pt x="1906" y="260"/>
                  </a:lnTo>
                  <a:lnTo>
                    <a:pt x="1903" y="260"/>
                  </a:lnTo>
                  <a:lnTo>
                    <a:pt x="1900" y="261"/>
                  </a:lnTo>
                  <a:lnTo>
                    <a:pt x="1898" y="262"/>
                  </a:lnTo>
                  <a:lnTo>
                    <a:pt x="1895" y="264"/>
                  </a:lnTo>
                  <a:lnTo>
                    <a:pt x="1893" y="265"/>
                  </a:lnTo>
                  <a:lnTo>
                    <a:pt x="1891" y="267"/>
                  </a:lnTo>
                  <a:lnTo>
                    <a:pt x="1889" y="269"/>
                  </a:lnTo>
                  <a:lnTo>
                    <a:pt x="1887" y="270"/>
                  </a:lnTo>
                  <a:lnTo>
                    <a:pt x="1886" y="272"/>
                  </a:lnTo>
                  <a:lnTo>
                    <a:pt x="1885" y="274"/>
                  </a:lnTo>
                  <a:lnTo>
                    <a:pt x="1884" y="276"/>
                  </a:lnTo>
                  <a:lnTo>
                    <a:pt x="1883" y="278"/>
                  </a:lnTo>
                  <a:lnTo>
                    <a:pt x="1883" y="280"/>
                  </a:lnTo>
                  <a:lnTo>
                    <a:pt x="1883" y="281"/>
                  </a:lnTo>
                  <a:lnTo>
                    <a:pt x="1883" y="283"/>
                  </a:lnTo>
                  <a:lnTo>
                    <a:pt x="1883" y="285"/>
                  </a:lnTo>
                  <a:lnTo>
                    <a:pt x="1883" y="287"/>
                  </a:lnTo>
                  <a:lnTo>
                    <a:pt x="1883" y="288"/>
                  </a:lnTo>
                  <a:lnTo>
                    <a:pt x="1884" y="290"/>
                  </a:lnTo>
                  <a:lnTo>
                    <a:pt x="1884" y="292"/>
                  </a:lnTo>
                  <a:lnTo>
                    <a:pt x="1884" y="298"/>
                  </a:lnTo>
                  <a:lnTo>
                    <a:pt x="1884" y="300"/>
                  </a:lnTo>
                  <a:lnTo>
                    <a:pt x="1884" y="302"/>
                  </a:lnTo>
                  <a:lnTo>
                    <a:pt x="1884" y="303"/>
                  </a:lnTo>
                  <a:lnTo>
                    <a:pt x="1884" y="305"/>
                  </a:lnTo>
                  <a:lnTo>
                    <a:pt x="1883" y="306"/>
                  </a:lnTo>
                  <a:lnTo>
                    <a:pt x="1882" y="308"/>
                  </a:lnTo>
                  <a:lnTo>
                    <a:pt x="1881" y="310"/>
                  </a:lnTo>
                  <a:lnTo>
                    <a:pt x="1880" y="311"/>
                  </a:lnTo>
                  <a:lnTo>
                    <a:pt x="1879" y="313"/>
                  </a:lnTo>
                  <a:lnTo>
                    <a:pt x="1877" y="314"/>
                  </a:lnTo>
                  <a:lnTo>
                    <a:pt x="1875" y="316"/>
                  </a:lnTo>
                  <a:lnTo>
                    <a:pt x="1872" y="318"/>
                  </a:lnTo>
                  <a:lnTo>
                    <a:pt x="1869" y="319"/>
                  </a:lnTo>
                  <a:lnTo>
                    <a:pt x="1865" y="320"/>
                  </a:lnTo>
                  <a:lnTo>
                    <a:pt x="1861" y="321"/>
                  </a:lnTo>
                  <a:lnTo>
                    <a:pt x="1856" y="322"/>
                  </a:lnTo>
                  <a:lnTo>
                    <a:pt x="1851" y="323"/>
                  </a:lnTo>
                  <a:lnTo>
                    <a:pt x="1845" y="323"/>
                  </a:lnTo>
                  <a:lnTo>
                    <a:pt x="1832" y="323"/>
                  </a:lnTo>
                  <a:lnTo>
                    <a:pt x="1818" y="322"/>
                  </a:lnTo>
                  <a:lnTo>
                    <a:pt x="1804" y="320"/>
                  </a:lnTo>
                  <a:lnTo>
                    <a:pt x="1789" y="316"/>
                  </a:lnTo>
                  <a:lnTo>
                    <a:pt x="1774" y="312"/>
                  </a:lnTo>
                  <a:lnTo>
                    <a:pt x="1762" y="308"/>
                  </a:lnTo>
                  <a:lnTo>
                    <a:pt x="1756" y="306"/>
                  </a:lnTo>
                  <a:lnTo>
                    <a:pt x="1753" y="305"/>
                  </a:lnTo>
                  <a:lnTo>
                    <a:pt x="1751" y="304"/>
                  </a:lnTo>
                  <a:lnTo>
                    <a:pt x="1750" y="303"/>
                  </a:lnTo>
                  <a:lnTo>
                    <a:pt x="1749" y="303"/>
                  </a:lnTo>
                  <a:lnTo>
                    <a:pt x="1748" y="302"/>
                  </a:lnTo>
                  <a:lnTo>
                    <a:pt x="1746" y="302"/>
                  </a:lnTo>
                  <a:lnTo>
                    <a:pt x="1745" y="302"/>
                  </a:lnTo>
                  <a:lnTo>
                    <a:pt x="1744" y="302"/>
                  </a:lnTo>
                  <a:lnTo>
                    <a:pt x="1743" y="303"/>
                  </a:lnTo>
                  <a:lnTo>
                    <a:pt x="1742" y="303"/>
                  </a:lnTo>
                  <a:lnTo>
                    <a:pt x="1740" y="303"/>
                  </a:lnTo>
                  <a:lnTo>
                    <a:pt x="1739" y="304"/>
                  </a:lnTo>
                  <a:lnTo>
                    <a:pt x="1738" y="304"/>
                  </a:lnTo>
                  <a:lnTo>
                    <a:pt x="1737" y="305"/>
                  </a:lnTo>
                  <a:lnTo>
                    <a:pt x="1736" y="306"/>
                  </a:lnTo>
                  <a:lnTo>
                    <a:pt x="1735" y="307"/>
                  </a:lnTo>
                  <a:lnTo>
                    <a:pt x="1735" y="308"/>
                  </a:lnTo>
                  <a:lnTo>
                    <a:pt x="1734" y="309"/>
                  </a:lnTo>
                  <a:lnTo>
                    <a:pt x="1734" y="310"/>
                  </a:lnTo>
                  <a:lnTo>
                    <a:pt x="1733" y="311"/>
                  </a:lnTo>
                  <a:lnTo>
                    <a:pt x="1733" y="312"/>
                  </a:lnTo>
                  <a:lnTo>
                    <a:pt x="1732" y="313"/>
                  </a:lnTo>
                  <a:lnTo>
                    <a:pt x="1732" y="315"/>
                  </a:lnTo>
                  <a:lnTo>
                    <a:pt x="1732" y="316"/>
                  </a:lnTo>
                  <a:lnTo>
                    <a:pt x="1732" y="317"/>
                  </a:lnTo>
                  <a:lnTo>
                    <a:pt x="1732" y="319"/>
                  </a:lnTo>
                  <a:lnTo>
                    <a:pt x="1732" y="320"/>
                  </a:lnTo>
                  <a:lnTo>
                    <a:pt x="1733" y="322"/>
                  </a:lnTo>
                  <a:lnTo>
                    <a:pt x="1733" y="323"/>
                  </a:lnTo>
                  <a:lnTo>
                    <a:pt x="1734" y="324"/>
                  </a:lnTo>
                  <a:lnTo>
                    <a:pt x="1734" y="325"/>
                  </a:lnTo>
                  <a:lnTo>
                    <a:pt x="1735" y="327"/>
                  </a:lnTo>
                  <a:lnTo>
                    <a:pt x="1736" y="328"/>
                  </a:lnTo>
                  <a:lnTo>
                    <a:pt x="1737" y="329"/>
                  </a:lnTo>
                  <a:lnTo>
                    <a:pt x="1743" y="335"/>
                  </a:lnTo>
                  <a:lnTo>
                    <a:pt x="1745" y="337"/>
                  </a:lnTo>
                  <a:lnTo>
                    <a:pt x="1746" y="340"/>
                  </a:lnTo>
                  <a:lnTo>
                    <a:pt x="1747" y="342"/>
                  </a:lnTo>
                  <a:lnTo>
                    <a:pt x="1747" y="345"/>
                  </a:lnTo>
                  <a:lnTo>
                    <a:pt x="1748" y="348"/>
                  </a:lnTo>
                  <a:lnTo>
                    <a:pt x="1748" y="350"/>
                  </a:lnTo>
                  <a:lnTo>
                    <a:pt x="1749" y="356"/>
                  </a:lnTo>
                  <a:lnTo>
                    <a:pt x="1748" y="377"/>
                  </a:lnTo>
                  <a:lnTo>
                    <a:pt x="1747" y="381"/>
                  </a:lnTo>
                  <a:lnTo>
                    <a:pt x="1746" y="386"/>
                  </a:lnTo>
                  <a:lnTo>
                    <a:pt x="1746" y="389"/>
                  </a:lnTo>
                  <a:lnTo>
                    <a:pt x="1746" y="393"/>
                  </a:lnTo>
                  <a:lnTo>
                    <a:pt x="1746" y="394"/>
                  </a:lnTo>
                  <a:lnTo>
                    <a:pt x="1746" y="395"/>
                  </a:lnTo>
                  <a:lnTo>
                    <a:pt x="1746" y="397"/>
                  </a:lnTo>
                  <a:lnTo>
                    <a:pt x="1746" y="398"/>
                  </a:lnTo>
                  <a:lnTo>
                    <a:pt x="1747" y="399"/>
                  </a:lnTo>
                  <a:lnTo>
                    <a:pt x="1747" y="400"/>
                  </a:lnTo>
                  <a:lnTo>
                    <a:pt x="1748" y="401"/>
                  </a:lnTo>
                  <a:lnTo>
                    <a:pt x="1748" y="403"/>
                  </a:lnTo>
                  <a:lnTo>
                    <a:pt x="1749" y="403"/>
                  </a:lnTo>
                  <a:lnTo>
                    <a:pt x="1750" y="404"/>
                  </a:lnTo>
                  <a:lnTo>
                    <a:pt x="1751" y="405"/>
                  </a:lnTo>
                  <a:lnTo>
                    <a:pt x="1752" y="406"/>
                  </a:lnTo>
                  <a:lnTo>
                    <a:pt x="1752" y="407"/>
                  </a:lnTo>
                  <a:lnTo>
                    <a:pt x="1753" y="407"/>
                  </a:lnTo>
                  <a:lnTo>
                    <a:pt x="1754" y="407"/>
                  </a:lnTo>
                  <a:lnTo>
                    <a:pt x="1755" y="407"/>
                  </a:lnTo>
                  <a:lnTo>
                    <a:pt x="1756" y="408"/>
                  </a:lnTo>
                  <a:lnTo>
                    <a:pt x="1757" y="408"/>
                  </a:lnTo>
                  <a:lnTo>
                    <a:pt x="1760" y="408"/>
                  </a:lnTo>
                  <a:lnTo>
                    <a:pt x="1766" y="409"/>
                  </a:lnTo>
                  <a:lnTo>
                    <a:pt x="1771" y="411"/>
                  </a:lnTo>
                  <a:lnTo>
                    <a:pt x="1775" y="411"/>
                  </a:lnTo>
                  <a:lnTo>
                    <a:pt x="1779" y="411"/>
                  </a:lnTo>
                  <a:lnTo>
                    <a:pt x="1791" y="411"/>
                  </a:lnTo>
                  <a:lnTo>
                    <a:pt x="1792" y="411"/>
                  </a:lnTo>
                  <a:lnTo>
                    <a:pt x="1792" y="410"/>
                  </a:lnTo>
                  <a:lnTo>
                    <a:pt x="1793" y="410"/>
                  </a:lnTo>
                  <a:lnTo>
                    <a:pt x="1793" y="409"/>
                  </a:lnTo>
                  <a:lnTo>
                    <a:pt x="1794" y="409"/>
                  </a:lnTo>
                  <a:lnTo>
                    <a:pt x="1794" y="408"/>
                  </a:lnTo>
                  <a:lnTo>
                    <a:pt x="1795" y="408"/>
                  </a:lnTo>
                  <a:lnTo>
                    <a:pt x="1796" y="408"/>
                  </a:lnTo>
                  <a:lnTo>
                    <a:pt x="1804" y="401"/>
                  </a:lnTo>
                  <a:lnTo>
                    <a:pt x="1814" y="394"/>
                  </a:lnTo>
                  <a:lnTo>
                    <a:pt x="1825" y="386"/>
                  </a:lnTo>
                  <a:lnTo>
                    <a:pt x="1836" y="380"/>
                  </a:lnTo>
                  <a:lnTo>
                    <a:pt x="1842" y="377"/>
                  </a:lnTo>
                  <a:lnTo>
                    <a:pt x="1848" y="374"/>
                  </a:lnTo>
                  <a:lnTo>
                    <a:pt x="1854" y="372"/>
                  </a:lnTo>
                  <a:lnTo>
                    <a:pt x="1860" y="371"/>
                  </a:lnTo>
                  <a:lnTo>
                    <a:pt x="1865" y="370"/>
                  </a:lnTo>
                  <a:lnTo>
                    <a:pt x="1871" y="369"/>
                  </a:lnTo>
                  <a:lnTo>
                    <a:pt x="1876" y="370"/>
                  </a:lnTo>
                  <a:lnTo>
                    <a:pt x="1879" y="370"/>
                  </a:lnTo>
                  <a:lnTo>
                    <a:pt x="1881" y="371"/>
                  </a:lnTo>
                  <a:lnTo>
                    <a:pt x="1882" y="371"/>
                  </a:lnTo>
                  <a:lnTo>
                    <a:pt x="1883" y="371"/>
                  </a:lnTo>
                  <a:lnTo>
                    <a:pt x="1884" y="371"/>
                  </a:lnTo>
                  <a:lnTo>
                    <a:pt x="1885" y="371"/>
                  </a:lnTo>
                  <a:lnTo>
                    <a:pt x="1886" y="371"/>
                  </a:lnTo>
                  <a:lnTo>
                    <a:pt x="1886" y="372"/>
                  </a:lnTo>
                  <a:lnTo>
                    <a:pt x="1887" y="372"/>
                  </a:lnTo>
                  <a:lnTo>
                    <a:pt x="1888" y="373"/>
                  </a:lnTo>
                  <a:lnTo>
                    <a:pt x="1888" y="374"/>
                  </a:lnTo>
                  <a:lnTo>
                    <a:pt x="1889" y="374"/>
                  </a:lnTo>
                  <a:lnTo>
                    <a:pt x="1889" y="375"/>
                  </a:lnTo>
                  <a:lnTo>
                    <a:pt x="1889" y="376"/>
                  </a:lnTo>
                  <a:lnTo>
                    <a:pt x="1889" y="377"/>
                  </a:lnTo>
                  <a:lnTo>
                    <a:pt x="1890" y="379"/>
                  </a:lnTo>
                  <a:lnTo>
                    <a:pt x="1891" y="381"/>
                  </a:lnTo>
                  <a:lnTo>
                    <a:pt x="1891" y="384"/>
                  </a:lnTo>
                  <a:lnTo>
                    <a:pt x="1892" y="386"/>
                  </a:lnTo>
                  <a:lnTo>
                    <a:pt x="1892" y="389"/>
                  </a:lnTo>
                  <a:lnTo>
                    <a:pt x="1892" y="392"/>
                  </a:lnTo>
                  <a:lnTo>
                    <a:pt x="1891" y="398"/>
                  </a:lnTo>
                  <a:lnTo>
                    <a:pt x="1889" y="405"/>
                  </a:lnTo>
                  <a:lnTo>
                    <a:pt x="1888" y="411"/>
                  </a:lnTo>
                  <a:lnTo>
                    <a:pt x="1884" y="425"/>
                  </a:lnTo>
                  <a:lnTo>
                    <a:pt x="1881" y="433"/>
                  </a:lnTo>
                  <a:lnTo>
                    <a:pt x="1879" y="440"/>
                  </a:lnTo>
                  <a:lnTo>
                    <a:pt x="1877" y="446"/>
                  </a:lnTo>
                  <a:lnTo>
                    <a:pt x="1877" y="451"/>
                  </a:lnTo>
                  <a:lnTo>
                    <a:pt x="1876" y="453"/>
                  </a:lnTo>
                  <a:lnTo>
                    <a:pt x="1876" y="455"/>
                  </a:lnTo>
                  <a:lnTo>
                    <a:pt x="1876" y="457"/>
                  </a:lnTo>
                  <a:lnTo>
                    <a:pt x="1877" y="459"/>
                  </a:lnTo>
                  <a:lnTo>
                    <a:pt x="1877" y="461"/>
                  </a:lnTo>
                  <a:lnTo>
                    <a:pt x="1877" y="462"/>
                  </a:lnTo>
                  <a:lnTo>
                    <a:pt x="1878" y="463"/>
                  </a:lnTo>
                  <a:lnTo>
                    <a:pt x="1878" y="465"/>
                  </a:lnTo>
                  <a:lnTo>
                    <a:pt x="1879" y="467"/>
                  </a:lnTo>
                  <a:lnTo>
                    <a:pt x="1881" y="470"/>
                  </a:lnTo>
                  <a:lnTo>
                    <a:pt x="1883" y="472"/>
                  </a:lnTo>
                  <a:lnTo>
                    <a:pt x="1885" y="474"/>
                  </a:lnTo>
                  <a:lnTo>
                    <a:pt x="1887" y="476"/>
                  </a:lnTo>
                  <a:lnTo>
                    <a:pt x="1889" y="478"/>
                  </a:lnTo>
                  <a:lnTo>
                    <a:pt x="1894" y="482"/>
                  </a:lnTo>
                  <a:lnTo>
                    <a:pt x="1900" y="486"/>
                  </a:lnTo>
                  <a:lnTo>
                    <a:pt x="1906" y="489"/>
                  </a:lnTo>
                  <a:lnTo>
                    <a:pt x="1918" y="496"/>
                  </a:lnTo>
                  <a:lnTo>
                    <a:pt x="1921" y="497"/>
                  </a:lnTo>
                  <a:lnTo>
                    <a:pt x="1924" y="498"/>
                  </a:lnTo>
                  <a:lnTo>
                    <a:pt x="1927" y="499"/>
                  </a:lnTo>
                  <a:lnTo>
                    <a:pt x="1930" y="501"/>
                  </a:lnTo>
                  <a:lnTo>
                    <a:pt x="1933" y="503"/>
                  </a:lnTo>
                  <a:lnTo>
                    <a:pt x="1936" y="505"/>
                  </a:lnTo>
                  <a:lnTo>
                    <a:pt x="1938" y="507"/>
                  </a:lnTo>
                  <a:lnTo>
                    <a:pt x="1940" y="510"/>
                  </a:lnTo>
                  <a:lnTo>
                    <a:pt x="1941" y="510"/>
                  </a:lnTo>
                  <a:lnTo>
                    <a:pt x="1942" y="511"/>
                  </a:lnTo>
                  <a:lnTo>
                    <a:pt x="1943" y="511"/>
                  </a:lnTo>
                  <a:lnTo>
                    <a:pt x="1944" y="512"/>
                  </a:lnTo>
                  <a:lnTo>
                    <a:pt x="1944" y="513"/>
                  </a:lnTo>
                  <a:lnTo>
                    <a:pt x="1945" y="514"/>
                  </a:lnTo>
                  <a:lnTo>
                    <a:pt x="1945" y="515"/>
                  </a:lnTo>
                  <a:lnTo>
                    <a:pt x="1946" y="515"/>
                  </a:lnTo>
                  <a:lnTo>
                    <a:pt x="1949" y="524"/>
                  </a:lnTo>
                  <a:lnTo>
                    <a:pt x="1949" y="526"/>
                  </a:lnTo>
                  <a:lnTo>
                    <a:pt x="1949" y="529"/>
                  </a:lnTo>
                  <a:lnTo>
                    <a:pt x="1948" y="534"/>
                  </a:lnTo>
                  <a:lnTo>
                    <a:pt x="1947" y="539"/>
                  </a:lnTo>
                  <a:lnTo>
                    <a:pt x="1945" y="544"/>
                  </a:lnTo>
                  <a:lnTo>
                    <a:pt x="1944" y="549"/>
                  </a:lnTo>
                  <a:lnTo>
                    <a:pt x="1942" y="553"/>
                  </a:lnTo>
                  <a:lnTo>
                    <a:pt x="1939" y="557"/>
                  </a:lnTo>
                  <a:lnTo>
                    <a:pt x="1937" y="561"/>
                  </a:lnTo>
                  <a:lnTo>
                    <a:pt x="1936" y="562"/>
                  </a:lnTo>
                  <a:lnTo>
                    <a:pt x="1936" y="563"/>
                  </a:lnTo>
                  <a:lnTo>
                    <a:pt x="1935" y="563"/>
                  </a:lnTo>
                  <a:lnTo>
                    <a:pt x="1934" y="563"/>
                  </a:lnTo>
                  <a:lnTo>
                    <a:pt x="1933" y="564"/>
                  </a:lnTo>
                  <a:lnTo>
                    <a:pt x="1931" y="564"/>
                  </a:lnTo>
                  <a:lnTo>
                    <a:pt x="1930" y="565"/>
                  </a:lnTo>
                  <a:lnTo>
                    <a:pt x="1928" y="565"/>
                  </a:lnTo>
                  <a:lnTo>
                    <a:pt x="1924" y="565"/>
                  </a:lnTo>
                  <a:lnTo>
                    <a:pt x="1920" y="566"/>
                  </a:lnTo>
                  <a:lnTo>
                    <a:pt x="1912" y="566"/>
                  </a:lnTo>
                  <a:lnTo>
                    <a:pt x="1907" y="566"/>
                  </a:lnTo>
                  <a:lnTo>
                    <a:pt x="1901" y="566"/>
                  </a:lnTo>
                  <a:lnTo>
                    <a:pt x="1896" y="567"/>
                  </a:lnTo>
                  <a:lnTo>
                    <a:pt x="1893" y="568"/>
                  </a:lnTo>
                  <a:lnTo>
                    <a:pt x="1891" y="568"/>
                  </a:lnTo>
                  <a:lnTo>
                    <a:pt x="1888" y="569"/>
                  </a:lnTo>
                  <a:lnTo>
                    <a:pt x="1886" y="570"/>
                  </a:lnTo>
                  <a:lnTo>
                    <a:pt x="1884" y="571"/>
                  </a:lnTo>
                  <a:lnTo>
                    <a:pt x="1881" y="573"/>
                  </a:lnTo>
                  <a:lnTo>
                    <a:pt x="1880" y="574"/>
                  </a:lnTo>
                  <a:lnTo>
                    <a:pt x="1878" y="576"/>
                  </a:lnTo>
                  <a:lnTo>
                    <a:pt x="1876" y="578"/>
                  </a:lnTo>
                  <a:lnTo>
                    <a:pt x="1875" y="580"/>
                  </a:lnTo>
                  <a:lnTo>
                    <a:pt x="1875" y="581"/>
                  </a:lnTo>
                  <a:lnTo>
                    <a:pt x="1875" y="582"/>
                  </a:lnTo>
                  <a:lnTo>
                    <a:pt x="1874" y="582"/>
                  </a:lnTo>
                  <a:lnTo>
                    <a:pt x="1874" y="583"/>
                  </a:lnTo>
                  <a:lnTo>
                    <a:pt x="1874" y="584"/>
                  </a:lnTo>
                  <a:lnTo>
                    <a:pt x="1873" y="584"/>
                  </a:lnTo>
                  <a:lnTo>
                    <a:pt x="1873" y="585"/>
                  </a:lnTo>
                  <a:lnTo>
                    <a:pt x="1872" y="586"/>
                  </a:lnTo>
                  <a:lnTo>
                    <a:pt x="1872" y="587"/>
                  </a:lnTo>
                  <a:lnTo>
                    <a:pt x="1872" y="588"/>
                  </a:lnTo>
                  <a:lnTo>
                    <a:pt x="1872" y="591"/>
                  </a:lnTo>
                  <a:lnTo>
                    <a:pt x="1873" y="595"/>
                  </a:lnTo>
                  <a:lnTo>
                    <a:pt x="1874" y="598"/>
                  </a:lnTo>
                  <a:lnTo>
                    <a:pt x="1875" y="602"/>
                  </a:lnTo>
                  <a:lnTo>
                    <a:pt x="1877" y="606"/>
                  </a:lnTo>
                  <a:lnTo>
                    <a:pt x="1879" y="609"/>
                  </a:lnTo>
                  <a:lnTo>
                    <a:pt x="1881" y="613"/>
                  </a:lnTo>
                  <a:lnTo>
                    <a:pt x="1886" y="621"/>
                  </a:lnTo>
                  <a:lnTo>
                    <a:pt x="1893" y="628"/>
                  </a:lnTo>
                  <a:lnTo>
                    <a:pt x="1896" y="631"/>
                  </a:lnTo>
                  <a:lnTo>
                    <a:pt x="1899" y="634"/>
                  </a:lnTo>
                  <a:lnTo>
                    <a:pt x="1903" y="637"/>
                  </a:lnTo>
                  <a:lnTo>
                    <a:pt x="1906" y="640"/>
                  </a:lnTo>
                  <a:lnTo>
                    <a:pt x="1908" y="640"/>
                  </a:lnTo>
                  <a:lnTo>
                    <a:pt x="1910" y="641"/>
                  </a:lnTo>
                  <a:lnTo>
                    <a:pt x="1911" y="642"/>
                  </a:lnTo>
                  <a:lnTo>
                    <a:pt x="1913" y="642"/>
                  </a:lnTo>
                  <a:lnTo>
                    <a:pt x="1915" y="642"/>
                  </a:lnTo>
                  <a:lnTo>
                    <a:pt x="1917" y="642"/>
                  </a:lnTo>
                  <a:lnTo>
                    <a:pt x="1919" y="642"/>
                  </a:lnTo>
                  <a:lnTo>
                    <a:pt x="1921" y="642"/>
                  </a:lnTo>
                  <a:lnTo>
                    <a:pt x="1924" y="642"/>
                  </a:lnTo>
                  <a:lnTo>
                    <a:pt x="1928" y="641"/>
                  </a:lnTo>
                  <a:lnTo>
                    <a:pt x="1935" y="640"/>
                  </a:lnTo>
                  <a:lnTo>
                    <a:pt x="1939" y="639"/>
                  </a:lnTo>
                  <a:lnTo>
                    <a:pt x="1942" y="638"/>
                  </a:lnTo>
                  <a:lnTo>
                    <a:pt x="1944" y="637"/>
                  </a:lnTo>
                  <a:lnTo>
                    <a:pt x="1946" y="637"/>
                  </a:lnTo>
                  <a:lnTo>
                    <a:pt x="1947" y="637"/>
                  </a:lnTo>
                  <a:lnTo>
                    <a:pt x="1948" y="637"/>
                  </a:lnTo>
                  <a:lnTo>
                    <a:pt x="1949" y="638"/>
                  </a:lnTo>
                  <a:lnTo>
                    <a:pt x="1950" y="638"/>
                  </a:lnTo>
                  <a:lnTo>
                    <a:pt x="1950" y="639"/>
                  </a:lnTo>
                  <a:lnTo>
                    <a:pt x="1951" y="639"/>
                  </a:lnTo>
                  <a:lnTo>
                    <a:pt x="1951" y="640"/>
                  </a:lnTo>
                  <a:lnTo>
                    <a:pt x="1952" y="640"/>
                  </a:lnTo>
                  <a:lnTo>
                    <a:pt x="1953" y="641"/>
                  </a:lnTo>
                  <a:lnTo>
                    <a:pt x="1953" y="642"/>
                  </a:lnTo>
                  <a:lnTo>
                    <a:pt x="1952" y="639"/>
                  </a:lnTo>
                  <a:lnTo>
                    <a:pt x="1951" y="636"/>
                  </a:lnTo>
                  <a:lnTo>
                    <a:pt x="1950" y="633"/>
                  </a:lnTo>
                  <a:lnTo>
                    <a:pt x="1949" y="630"/>
                  </a:lnTo>
                  <a:lnTo>
                    <a:pt x="1948" y="628"/>
                  </a:lnTo>
                  <a:lnTo>
                    <a:pt x="1947" y="625"/>
                  </a:lnTo>
                  <a:lnTo>
                    <a:pt x="1945" y="622"/>
                  </a:lnTo>
                  <a:lnTo>
                    <a:pt x="1943" y="620"/>
                  </a:lnTo>
                  <a:lnTo>
                    <a:pt x="1940" y="617"/>
                  </a:lnTo>
                  <a:lnTo>
                    <a:pt x="1938" y="614"/>
                  </a:lnTo>
                  <a:lnTo>
                    <a:pt x="1935" y="612"/>
                  </a:lnTo>
                  <a:lnTo>
                    <a:pt x="1932" y="610"/>
                  </a:lnTo>
                  <a:lnTo>
                    <a:pt x="1929" y="609"/>
                  </a:lnTo>
                  <a:lnTo>
                    <a:pt x="1926" y="608"/>
                  </a:lnTo>
                  <a:lnTo>
                    <a:pt x="1923" y="607"/>
                  </a:lnTo>
                  <a:lnTo>
                    <a:pt x="1920" y="607"/>
                  </a:lnTo>
                  <a:lnTo>
                    <a:pt x="1917" y="606"/>
                  </a:lnTo>
                  <a:lnTo>
                    <a:pt x="1914" y="606"/>
                  </a:lnTo>
                  <a:lnTo>
                    <a:pt x="1912" y="606"/>
                  </a:lnTo>
                  <a:lnTo>
                    <a:pt x="1909" y="607"/>
                  </a:lnTo>
                  <a:lnTo>
                    <a:pt x="1907" y="607"/>
                  </a:lnTo>
                  <a:lnTo>
                    <a:pt x="1905" y="607"/>
                  </a:lnTo>
                  <a:lnTo>
                    <a:pt x="1903" y="608"/>
                  </a:lnTo>
                  <a:lnTo>
                    <a:pt x="1901" y="609"/>
                  </a:lnTo>
                  <a:lnTo>
                    <a:pt x="1900" y="609"/>
                  </a:lnTo>
                  <a:lnTo>
                    <a:pt x="1898" y="609"/>
                  </a:lnTo>
                  <a:lnTo>
                    <a:pt x="1896" y="609"/>
                  </a:lnTo>
                  <a:lnTo>
                    <a:pt x="1894" y="609"/>
                  </a:lnTo>
                  <a:lnTo>
                    <a:pt x="1893" y="609"/>
                  </a:lnTo>
                  <a:lnTo>
                    <a:pt x="1892" y="609"/>
                  </a:lnTo>
                  <a:lnTo>
                    <a:pt x="1891" y="608"/>
                  </a:lnTo>
                  <a:lnTo>
                    <a:pt x="1890" y="607"/>
                  </a:lnTo>
                  <a:lnTo>
                    <a:pt x="1888" y="605"/>
                  </a:lnTo>
                  <a:lnTo>
                    <a:pt x="1886" y="603"/>
                  </a:lnTo>
                  <a:lnTo>
                    <a:pt x="1884" y="601"/>
                  </a:lnTo>
                  <a:lnTo>
                    <a:pt x="1883" y="598"/>
                  </a:lnTo>
                  <a:lnTo>
                    <a:pt x="1881" y="596"/>
                  </a:lnTo>
                  <a:lnTo>
                    <a:pt x="1878" y="592"/>
                  </a:lnTo>
                  <a:lnTo>
                    <a:pt x="1887" y="592"/>
                  </a:lnTo>
                  <a:lnTo>
                    <a:pt x="1893" y="591"/>
                  </a:lnTo>
                  <a:lnTo>
                    <a:pt x="1898" y="591"/>
                  </a:lnTo>
                  <a:lnTo>
                    <a:pt x="1904" y="590"/>
                  </a:lnTo>
                  <a:lnTo>
                    <a:pt x="1910" y="589"/>
                  </a:lnTo>
                  <a:lnTo>
                    <a:pt x="1916" y="587"/>
                  </a:lnTo>
                  <a:lnTo>
                    <a:pt x="1919" y="585"/>
                  </a:lnTo>
                  <a:lnTo>
                    <a:pt x="1922" y="584"/>
                  </a:lnTo>
                  <a:lnTo>
                    <a:pt x="1925" y="582"/>
                  </a:lnTo>
                  <a:lnTo>
                    <a:pt x="1927" y="581"/>
                  </a:lnTo>
                  <a:lnTo>
                    <a:pt x="1930" y="579"/>
                  </a:lnTo>
                  <a:lnTo>
                    <a:pt x="1932" y="577"/>
                  </a:lnTo>
                  <a:lnTo>
                    <a:pt x="1934" y="574"/>
                  </a:lnTo>
                  <a:lnTo>
                    <a:pt x="1936" y="572"/>
                  </a:lnTo>
                  <a:lnTo>
                    <a:pt x="1938" y="569"/>
                  </a:lnTo>
                  <a:lnTo>
                    <a:pt x="1940" y="566"/>
                  </a:lnTo>
                  <a:lnTo>
                    <a:pt x="1944" y="559"/>
                  </a:lnTo>
                  <a:lnTo>
                    <a:pt x="1947" y="552"/>
                  </a:lnTo>
                  <a:lnTo>
                    <a:pt x="1949" y="543"/>
                  </a:lnTo>
                  <a:lnTo>
                    <a:pt x="1950" y="539"/>
                  </a:lnTo>
                  <a:lnTo>
                    <a:pt x="1951" y="535"/>
                  </a:lnTo>
                  <a:lnTo>
                    <a:pt x="1951" y="531"/>
                  </a:lnTo>
                  <a:lnTo>
                    <a:pt x="1952" y="526"/>
                  </a:lnTo>
                  <a:lnTo>
                    <a:pt x="1952" y="522"/>
                  </a:lnTo>
                  <a:lnTo>
                    <a:pt x="1951" y="518"/>
                  </a:lnTo>
                  <a:lnTo>
                    <a:pt x="1951" y="515"/>
                  </a:lnTo>
                  <a:lnTo>
                    <a:pt x="1951" y="512"/>
                  </a:lnTo>
                  <a:lnTo>
                    <a:pt x="1950" y="510"/>
                  </a:lnTo>
                  <a:lnTo>
                    <a:pt x="1950" y="508"/>
                  </a:lnTo>
                  <a:lnTo>
                    <a:pt x="1949" y="505"/>
                  </a:lnTo>
                  <a:lnTo>
                    <a:pt x="1948" y="503"/>
                  </a:lnTo>
                  <a:lnTo>
                    <a:pt x="1947" y="501"/>
                  </a:lnTo>
                  <a:lnTo>
                    <a:pt x="1946" y="499"/>
                  </a:lnTo>
                  <a:lnTo>
                    <a:pt x="1944" y="495"/>
                  </a:lnTo>
                  <a:lnTo>
                    <a:pt x="1941" y="491"/>
                  </a:lnTo>
                  <a:lnTo>
                    <a:pt x="1938" y="487"/>
                  </a:lnTo>
                  <a:lnTo>
                    <a:pt x="1935" y="484"/>
                  </a:lnTo>
                  <a:lnTo>
                    <a:pt x="1928" y="480"/>
                  </a:lnTo>
                  <a:lnTo>
                    <a:pt x="1922" y="475"/>
                  </a:lnTo>
                  <a:lnTo>
                    <a:pt x="1914" y="471"/>
                  </a:lnTo>
                  <a:lnTo>
                    <a:pt x="1906" y="467"/>
                  </a:lnTo>
                  <a:lnTo>
                    <a:pt x="1905" y="466"/>
                  </a:lnTo>
                  <a:lnTo>
                    <a:pt x="1903" y="466"/>
                  </a:lnTo>
                  <a:lnTo>
                    <a:pt x="1900" y="464"/>
                  </a:lnTo>
                  <a:lnTo>
                    <a:pt x="1896" y="462"/>
                  </a:lnTo>
                  <a:lnTo>
                    <a:pt x="1893" y="460"/>
                  </a:lnTo>
                  <a:lnTo>
                    <a:pt x="1886" y="456"/>
                  </a:lnTo>
                  <a:lnTo>
                    <a:pt x="1884" y="454"/>
                  </a:lnTo>
                  <a:lnTo>
                    <a:pt x="1881" y="453"/>
                  </a:lnTo>
                  <a:lnTo>
                    <a:pt x="1881" y="452"/>
                  </a:lnTo>
                  <a:lnTo>
                    <a:pt x="1881" y="450"/>
                  </a:lnTo>
                  <a:lnTo>
                    <a:pt x="1882" y="448"/>
                  </a:lnTo>
                  <a:lnTo>
                    <a:pt x="1884" y="442"/>
                  </a:lnTo>
                  <a:lnTo>
                    <a:pt x="1886" y="435"/>
                  </a:lnTo>
                  <a:lnTo>
                    <a:pt x="1887" y="433"/>
                  </a:lnTo>
                  <a:lnTo>
                    <a:pt x="1887" y="432"/>
                  </a:lnTo>
                  <a:lnTo>
                    <a:pt x="1887" y="431"/>
                  </a:lnTo>
                  <a:lnTo>
                    <a:pt x="1891" y="413"/>
                  </a:lnTo>
                  <a:lnTo>
                    <a:pt x="1893" y="404"/>
                  </a:lnTo>
                  <a:lnTo>
                    <a:pt x="1895" y="395"/>
                  </a:lnTo>
                  <a:lnTo>
                    <a:pt x="1895" y="391"/>
                  </a:lnTo>
                  <a:lnTo>
                    <a:pt x="1895" y="387"/>
                  </a:lnTo>
                  <a:lnTo>
                    <a:pt x="1895" y="383"/>
                  </a:lnTo>
                  <a:lnTo>
                    <a:pt x="1895" y="378"/>
                  </a:lnTo>
                  <a:lnTo>
                    <a:pt x="1894" y="374"/>
                  </a:lnTo>
                  <a:lnTo>
                    <a:pt x="1893" y="370"/>
                  </a:lnTo>
                  <a:lnTo>
                    <a:pt x="1891" y="366"/>
                  </a:lnTo>
                  <a:lnTo>
                    <a:pt x="1889" y="363"/>
                  </a:lnTo>
                  <a:lnTo>
                    <a:pt x="1887" y="360"/>
                  </a:lnTo>
                  <a:lnTo>
                    <a:pt x="1885" y="357"/>
                  </a:lnTo>
                  <a:lnTo>
                    <a:pt x="1882" y="354"/>
                  </a:lnTo>
                  <a:lnTo>
                    <a:pt x="1879" y="351"/>
                  </a:lnTo>
                  <a:lnTo>
                    <a:pt x="1876" y="348"/>
                  </a:lnTo>
                  <a:lnTo>
                    <a:pt x="1874" y="347"/>
                  </a:lnTo>
                  <a:lnTo>
                    <a:pt x="1872" y="346"/>
                  </a:lnTo>
                  <a:lnTo>
                    <a:pt x="1870" y="345"/>
                  </a:lnTo>
                  <a:lnTo>
                    <a:pt x="1868" y="344"/>
                  </a:lnTo>
                  <a:lnTo>
                    <a:pt x="1866" y="343"/>
                  </a:lnTo>
                  <a:lnTo>
                    <a:pt x="1864" y="343"/>
                  </a:lnTo>
                  <a:lnTo>
                    <a:pt x="1865" y="343"/>
                  </a:lnTo>
                  <a:lnTo>
                    <a:pt x="1865" y="342"/>
                  </a:lnTo>
                  <a:lnTo>
                    <a:pt x="1866" y="342"/>
                  </a:lnTo>
                  <a:lnTo>
                    <a:pt x="1867" y="341"/>
                  </a:lnTo>
                  <a:lnTo>
                    <a:pt x="1867" y="340"/>
                  </a:lnTo>
                  <a:lnTo>
                    <a:pt x="1873" y="336"/>
                  </a:lnTo>
                  <a:lnTo>
                    <a:pt x="1877" y="333"/>
                  </a:lnTo>
                  <a:lnTo>
                    <a:pt x="1881" y="330"/>
                  </a:lnTo>
                  <a:lnTo>
                    <a:pt x="1885" y="326"/>
                  </a:lnTo>
                  <a:lnTo>
                    <a:pt x="1887" y="322"/>
                  </a:lnTo>
                  <a:lnTo>
                    <a:pt x="1889" y="319"/>
                  </a:lnTo>
                  <a:lnTo>
                    <a:pt x="1891" y="315"/>
                  </a:lnTo>
                  <a:lnTo>
                    <a:pt x="1892" y="311"/>
                  </a:lnTo>
                  <a:lnTo>
                    <a:pt x="1893" y="308"/>
                  </a:lnTo>
                  <a:lnTo>
                    <a:pt x="1894" y="304"/>
                  </a:lnTo>
                  <a:lnTo>
                    <a:pt x="1894" y="301"/>
                  </a:lnTo>
                  <a:lnTo>
                    <a:pt x="1894" y="297"/>
                  </a:lnTo>
                  <a:lnTo>
                    <a:pt x="1894" y="294"/>
                  </a:lnTo>
                  <a:lnTo>
                    <a:pt x="1893" y="291"/>
                  </a:lnTo>
                  <a:lnTo>
                    <a:pt x="1892" y="287"/>
                  </a:lnTo>
                  <a:lnTo>
                    <a:pt x="1892" y="284"/>
                  </a:lnTo>
                  <a:lnTo>
                    <a:pt x="1894" y="284"/>
                  </a:lnTo>
                  <a:lnTo>
                    <a:pt x="1896" y="284"/>
                  </a:lnTo>
                  <a:lnTo>
                    <a:pt x="1897" y="284"/>
                  </a:lnTo>
                  <a:lnTo>
                    <a:pt x="1899" y="284"/>
                  </a:lnTo>
                  <a:lnTo>
                    <a:pt x="1901" y="285"/>
                  </a:lnTo>
                  <a:lnTo>
                    <a:pt x="1903" y="286"/>
                  </a:lnTo>
                  <a:lnTo>
                    <a:pt x="1906" y="287"/>
                  </a:lnTo>
                  <a:lnTo>
                    <a:pt x="1916" y="289"/>
                  </a:lnTo>
                  <a:lnTo>
                    <a:pt x="1922" y="290"/>
                  </a:lnTo>
                  <a:lnTo>
                    <a:pt x="1928" y="291"/>
                  </a:lnTo>
                  <a:lnTo>
                    <a:pt x="1934" y="292"/>
                  </a:lnTo>
                  <a:lnTo>
                    <a:pt x="1940" y="292"/>
                  </a:lnTo>
                  <a:lnTo>
                    <a:pt x="1944" y="291"/>
                  </a:lnTo>
                  <a:lnTo>
                    <a:pt x="1947" y="291"/>
                  </a:lnTo>
                  <a:lnTo>
                    <a:pt x="1951" y="290"/>
                  </a:lnTo>
                  <a:lnTo>
                    <a:pt x="1954" y="290"/>
                  </a:lnTo>
                  <a:lnTo>
                    <a:pt x="1963" y="286"/>
                  </a:lnTo>
                  <a:lnTo>
                    <a:pt x="1971" y="282"/>
                  </a:lnTo>
                  <a:lnTo>
                    <a:pt x="1979" y="278"/>
                  </a:lnTo>
                  <a:lnTo>
                    <a:pt x="1982" y="276"/>
                  </a:lnTo>
                  <a:lnTo>
                    <a:pt x="1985" y="274"/>
                  </a:lnTo>
                  <a:lnTo>
                    <a:pt x="1988" y="272"/>
                  </a:lnTo>
                  <a:lnTo>
                    <a:pt x="1990" y="269"/>
                  </a:lnTo>
                  <a:lnTo>
                    <a:pt x="1993" y="267"/>
                  </a:lnTo>
                  <a:lnTo>
                    <a:pt x="1995" y="264"/>
                  </a:lnTo>
                  <a:lnTo>
                    <a:pt x="1997" y="262"/>
                  </a:lnTo>
                  <a:lnTo>
                    <a:pt x="1999" y="259"/>
                  </a:lnTo>
                  <a:lnTo>
                    <a:pt x="2001" y="256"/>
                  </a:lnTo>
                  <a:lnTo>
                    <a:pt x="2002" y="253"/>
                  </a:lnTo>
                  <a:lnTo>
                    <a:pt x="2003" y="248"/>
                  </a:lnTo>
                  <a:lnTo>
                    <a:pt x="2004" y="244"/>
                  </a:lnTo>
                  <a:lnTo>
                    <a:pt x="2005" y="239"/>
                  </a:lnTo>
                  <a:lnTo>
                    <a:pt x="2005" y="236"/>
                  </a:lnTo>
                  <a:lnTo>
                    <a:pt x="2005" y="233"/>
                  </a:lnTo>
                  <a:lnTo>
                    <a:pt x="2005" y="231"/>
                  </a:lnTo>
                  <a:lnTo>
                    <a:pt x="2005" y="228"/>
                  </a:lnTo>
                  <a:lnTo>
                    <a:pt x="2004" y="225"/>
                  </a:lnTo>
                  <a:lnTo>
                    <a:pt x="2003" y="222"/>
                  </a:lnTo>
                  <a:lnTo>
                    <a:pt x="2002" y="218"/>
                  </a:lnTo>
                  <a:lnTo>
                    <a:pt x="2001" y="215"/>
                  </a:lnTo>
                  <a:lnTo>
                    <a:pt x="1999" y="211"/>
                  </a:lnTo>
                  <a:lnTo>
                    <a:pt x="1997" y="208"/>
                  </a:lnTo>
                  <a:lnTo>
                    <a:pt x="1995" y="204"/>
                  </a:lnTo>
                  <a:lnTo>
                    <a:pt x="1992" y="201"/>
                  </a:lnTo>
                  <a:lnTo>
                    <a:pt x="1990" y="198"/>
                  </a:lnTo>
                  <a:lnTo>
                    <a:pt x="1987" y="196"/>
                  </a:lnTo>
                  <a:lnTo>
                    <a:pt x="1984" y="193"/>
                  </a:lnTo>
                  <a:lnTo>
                    <a:pt x="1982" y="192"/>
                  </a:lnTo>
                  <a:lnTo>
                    <a:pt x="1979" y="190"/>
                  </a:lnTo>
                  <a:lnTo>
                    <a:pt x="1976" y="189"/>
                  </a:lnTo>
                  <a:lnTo>
                    <a:pt x="1973" y="188"/>
                  </a:lnTo>
                  <a:lnTo>
                    <a:pt x="1970" y="187"/>
                  </a:lnTo>
                  <a:lnTo>
                    <a:pt x="1967" y="186"/>
                  </a:lnTo>
                  <a:lnTo>
                    <a:pt x="1964" y="185"/>
                  </a:lnTo>
                  <a:lnTo>
                    <a:pt x="1959" y="185"/>
                  </a:lnTo>
                  <a:lnTo>
                    <a:pt x="1954" y="185"/>
                  </a:lnTo>
                  <a:lnTo>
                    <a:pt x="1955" y="180"/>
                  </a:lnTo>
                  <a:lnTo>
                    <a:pt x="1956" y="176"/>
                  </a:lnTo>
                  <a:lnTo>
                    <a:pt x="1957" y="171"/>
                  </a:lnTo>
                  <a:lnTo>
                    <a:pt x="1957" y="165"/>
                  </a:lnTo>
                  <a:lnTo>
                    <a:pt x="1957" y="159"/>
                  </a:lnTo>
                  <a:lnTo>
                    <a:pt x="1956" y="152"/>
                  </a:lnTo>
                  <a:lnTo>
                    <a:pt x="1954" y="145"/>
                  </a:lnTo>
                  <a:lnTo>
                    <a:pt x="1951" y="137"/>
                  </a:lnTo>
                  <a:lnTo>
                    <a:pt x="1948" y="129"/>
                  </a:lnTo>
                  <a:lnTo>
                    <a:pt x="1943" y="122"/>
                  </a:lnTo>
                  <a:lnTo>
                    <a:pt x="1938" y="115"/>
                  </a:lnTo>
                  <a:lnTo>
                    <a:pt x="1932" y="109"/>
                  </a:lnTo>
                  <a:lnTo>
                    <a:pt x="1925" y="103"/>
                  </a:lnTo>
                  <a:lnTo>
                    <a:pt x="1917" y="98"/>
                  </a:lnTo>
                  <a:lnTo>
                    <a:pt x="1909" y="93"/>
                  </a:lnTo>
                  <a:lnTo>
                    <a:pt x="1900" y="88"/>
                  </a:lnTo>
                  <a:lnTo>
                    <a:pt x="1881" y="79"/>
                  </a:lnTo>
                  <a:lnTo>
                    <a:pt x="1861" y="71"/>
                  </a:lnTo>
                  <a:lnTo>
                    <a:pt x="1819" y="58"/>
                  </a:lnTo>
                  <a:lnTo>
                    <a:pt x="1814" y="56"/>
                  </a:lnTo>
                  <a:lnTo>
                    <a:pt x="1809" y="55"/>
                  </a:lnTo>
                  <a:lnTo>
                    <a:pt x="1800" y="52"/>
                  </a:lnTo>
                  <a:lnTo>
                    <a:pt x="1791" y="49"/>
                  </a:lnTo>
                  <a:lnTo>
                    <a:pt x="1782" y="47"/>
                  </a:lnTo>
                  <a:lnTo>
                    <a:pt x="1772" y="43"/>
                  </a:lnTo>
                  <a:lnTo>
                    <a:pt x="1762" y="41"/>
                  </a:lnTo>
                  <a:lnTo>
                    <a:pt x="1752" y="40"/>
                  </a:lnTo>
                  <a:lnTo>
                    <a:pt x="1742" y="39"/>
                  </a:lnTo>
                  <a:lnTo>
                    <a:pt x="1732" y="39"/>
                  </a:lnTo>
                  <a:lnTo>
                    <a:pt x="1723" y="39"/>
                  </a:lnTo>
                  <a:lnTo>
                    <a:pt x="1705" y="41"/>
                  </a:lnTo>
                  <a:lnTo>
                    <a:pt x="1689" y="45"/>
                  </a:lnTo>
                  <a:lnTo>
                    <a:pt x="1676" y="48"/>
                  </a:lnTo>
                  <a:lnTo>
                    <a:pt x="1658" y="55"/>
                  </a:lnTo>
                  <a:lnTo>
                    <a:pt x="1650" y="57"/>
                  </a:lnTo>
                  <a:lnTo>
                    <a:pt x="1640" y="59"/>
                  </a:lnTo>
                  <a:lnTo>
                    <a:pt x="1629" y="63"/>
                  </a:lnTo>
                  <a:lnTo>
                    <a:pt x="1624" y="65"/>
                  </a:lnTo>
                  <a:lnTo>
                    <a:pt x="1618" y="67"/>
                  </a:lnTo>
                  <a:lnTo>
                    <a:pt x="1618" y="66"/>
                  </a:lnTo>
                  <a:lnTo>
                    <a:pt x="1618" y="65"/>
                  </a:lnTo>
                  <a:lnTo>
                    <a:pt x="1617" y="64"/>
                  </a:lnTo>
                  <a:lnTo>
                    <a:pt x="1616" y="64"/>
                  </a:lnTo>
                  <a:lnTo>
                    <a:pt x="1613" y="60"/>
                  </a:lnTo>
                  <a:lnTo>
                    <a:pt x="1611" y="57"/>
                  </a:lnTo>
                  <a:lnTo>
                    <a:pt x="1609" y="55"/>
                  </a:lnTo>
                  <a:lnTo>
                    <a:pt x="1605" y="53"/>
                  </a:lnTo>
                  <a:lnTo>
                    <a:pt x="1601" y="50"/>
                  </a:lnTo>
                  <a:lnTo>
                    <a:pt x="1596" y="48"/>
                  </a:lnTo>
                  <a:lnTo>
                    <a:pt x="1590" y="46"/>
                  </a:lnTo>
                  <a:lnTo>
                    <a:pt x="1583" y="44"/>
                  </a:lnTo>
                  <a:lnTo>
                    <a:pt x="1574" y="43"/>
                  </a:lnTo>
                  <a:lnTo>
                    <a:pt x="1564" y="42"/>
                  </a:lnTo>
                  <a:lnTo>
                    <a:pt x="1552" y="41"/>
                  </a:lnTo>
                  <a:lnTo>
                    <a:pt x="1523" y="41"/>
                  </a:lnTo>
                  <a:lnTo>
                    <a:pt x="1486" y="44"/>
                  </a:lnTo>
                  <a:lnTo>
                    <a:pt x="1484" y="44"/>
                  </a:lnTo>
                  <a:lnTo>
                    <a:pt x="1483" y="44"/>
                  </a:lnTo>
                  <a:lnTo>
                    <a:pt x="1482" y="44"/>
                  </a:lnTo>
                  <a:lnTo>
                    <a:pt x="1481" y="44"/>
                  </a:lnTo>
                  <a:lnTo>
                    <a:pt x="1480" y="45"/>
                  </a:lnTo>
                  <a:lnTo>
                    <a:pt x="1479" y="45"/>
                  </a:lnTo>
                  <a:lnTo>
                    <a:pt x="1478" y="46"/>
                  </a:lnTo>
                  <a:lnTo>
                    <a:pt x="1477" y="47"/>
                  </a:lnTo>
                  <a:lnTo>
                    <a:pt x="1446" y="55"/>
                  </a:lnTo>
                  <a:lnTo>
                    <a:pt x="1445" y="55"/>
                  </a:lnTo>
                  <a:lnTo>
                    <a:pt x="1444" y="55"/>
                  </a:lnTo>
                  <a:lnTo>
                    <a:pt x="1443" y="56"/>
                  </a:lnTo>
                  <a:lnTo>
                    <a:pt x="1442" y="56"/>
                  </a:lnTo>
                  <a:lnTo>
                    <a:pt x="1441" y="57"/>
                  </a:lnTo>
                  <a:lnTo>
                    <a:pt x="1440" y="57"/>
                  </a:lnTo>
                  <a:lnTo>
                    <a:pt x="1439" y="57"/>
                  </a:lnTo>
                  <a:lnTo>
                    <a:pt x="1439" y="58"/>
                  </a:lnTo>
                  <a:lnTo>
                    <a:pt x="1438" y="58"/>
                  </a:lnTo>
                  <a:lnTo>
                    <a:pt x="1435" y="55"/>
                  </a:lnTo>
                  <a:lnTo>
                    <a:pt x="1433" y="52"/>
                  </a:lnTo>
                  <a:lnTo>
                    <a:pt x="1430" y="49"/>
                  </a:lnTo>
                  <a:lnTo>
                    <a:pt x="1427" y="46"/>
                  </a:lnTo>
                  <a:lnTo>
                    <a:pt x="1423" y="44"/>
                  </a:lnTo>
                  <a:lnTo>
                    <a:pt x="1420" y="42"/>
                  </a:lnTo>
                  <a:lnTo>
                    <a:pt x="1417" y="40"/>
                  </a:lnTo>
                  <a:lnTo>
                    <a:pt x="1413" y="38"/>
                  </a:lnTo>
                  <a:lnTo>
                    <a:pt x="1409" y="37"/>
                  </a:lnTo>
                  <a:lnTo>
                    <a:pt x="1406" y="36"/>
                  </a:lnTo>
                  <a:lnTo>
                    <a:pt x="1402" y="35"/>
                  </a:lnTo>
                  <a:lnTo>
                    <a:pt x="1398" y="35"/>
                  </a:lnTo>
                  <a:lnTo>
                    <a:pt x="1394" y="35"/>
                  </a:lnTo>
                  <a:lnTo>
                    <a:pt x="1390" y="35"/>
                  </a:lnTo>
                  <a:lnTo>
                    <a:pt x="1385" y="36"/>
                  </a:lnTo>
                  <a:lnTo>
                    <a:pt x="1381" y="38"/>
                  </a:lnTo>
                  <a:lnTo>
                    <a:pt x="1378" y="39"/>
                  </a:lnTo>
                  <a:lnTo>
                    <a:pt x="1375" y="40"/>
                  </a:lnTo>
                  <a:lnTo>
                    <a:pt x="1373" y="42"/>
                  </a:lnTo>
                  <a:lnTo>
                    <a:pt x="1370" y="44"/>
                  </a:lnTo>
                  <a:lnTo>
                    <a:pt x="1368" y="46"/>
                  </a:lnTo>
                  <a:lnTo>
                    <a:pt x="1366" y="48"/>
                  </a:lnTo>
                  <a:lnTo>
                    <a:pt x="1364" y="50"/>
                  </a:lnTo>
                  <a:lnTo>
                    <a:pt x="1362" y="53"/>
                  </a:lnTo>
                  <a:lnTo>
                    <a:pt x="1360" y="55"/>
                  </a:lnTo>
                  <a:lnTo>
                    <a:pt x="1359" y="58"/>
                  </a:lnTo>
                  <a:lnTo>
                    <a:pt x="1356" y="63"/>
                  </a:lnTo>
                  <a:lnTo>
                    <a:pt x="1355" y="67"/>
                  </a:lnTo>
                  <a:lnTo>
                    <a:pt x="1353" y="72"/>
                  </a:lnTo>
                  <a:lnTo>
                    <a:pt x="1353" y="73"/>
                  </a:lnTo>
                  <a:lnTo>
                    <a:pt x="1352" y="74"/>
                  </a:lnTo>
                  <a:lnTo>
                    <a:pt x="1352" y="75"/>
                  </a:lnTo>
                  <a:lnTo>
                    <a:pt x="1351" y="75"/>
                  </a:lnTo>
                  <a:lnTo>
                    <a:pt x="1351" y="76"/>
                  </a:lnTo>
                  <a:lnTo>
                    <a:pt x="1350" y="76"/>
                  </a:lnTo>
                  <a:lnTo>
                    <a:pt x="1350" y="77"/>
                  </a:lnTo>
                  <a:lnTo>
                    <a:pt x="1350" y="78"/>
                  </a:lnTo>
                  <a:lnTo>
                    <a:pt x="1348" y="77"/>
                  </a:lnTo>
                  <a:lnTo>
                    <a:pt x="1346" y="76"/>
                  </a:lnTo>
                  <a:lnTo>
                    <a:pt x="1341" y="74"/>
                  </a:lnTo>
                  <a:lnTo>
                    <a:pt x="1336" y="72"/>
                  </a:lnTo>
                  <a:lnTo>
                    <a:pt x="1330" y="71"/>
                  </a:lnTo>
                  <a:lnTo>
                    <a:pt x="1324" y="71"/>
                  </a:lnTo>
                  <a:lnTo>
                    <a:pt x="1318" y="70"/>
                  </a:lnTo>
                  <a:lnTo>
                    <a:pt x="1312" y="70"/>
                  </a:lnTo>
                  <a:lnTo>
                    <a:pt x="1305" y="70"/>
                  </a:lnTo>
                  <a:lnTo>
                    <a:pt x="1304" y="70"/>
                  </a:lnTo>
                  <a:lnTo>
                    <a:pt x="1302" y="69"/>
                  </a:lnTo>
                  <a:lnTo>
                    <a:pt x="1301" y="69"/>
                  </a:lnTo>
                  <a:lnTo>
                    <a:pt x="1299" y="69"/>
                  </a:lnTo>
                  <a:lnTo>
                    <a:pt x="1298" y="68"/>
                  </a:lnTo>
                  <a:lnTo>
                    <a:pt x="1296" y="67"/>
                  </a:lnTo>
                  <a:lnTo>
                    <a:pt x="1294" y="66"/>
                  </a:lnTo>
                  <a:lnTo>
                    <a:pt x="1293" y="65"/>
                  </a:lnTo>
                  <a:lnTo>
                    <a:pt x="1292" y="64"/>
                  </a:lnTo>
                  <a:lnTo>
                    <a:pt x="1290" y="63"/>
                  </a:lnTo>
                  <a:lnTo>
                    <a:pt x="1289" y="62"/>
                  </a:lnTo>
                  <a:lnTo>
                    <a:pt x="1288" y="61"/>
                  </a:lnTo>
                  <a:lnTo>
                    <a:pt x="1286" y="59"/>
                  </a:lnTo>
                  <a:lnTo>
                    <a:pt x="1285" y="58"/>
                  </a:lnTo>
                  <a:lnTo>
                    <a:pt x="1284" y="56"/>
                  </a:lnTo>
                  <a:lnTo>
                    <a:pt x="1283" y="55"/>
                  </a:lnTo>
                  <a:lnTo>
                    <a:pt x="1278" y="46"/>
                  </a:lnTo>
                  <a:lnTo>
                    <a:pt x="1272" y="38"/>
                  </a:lnTo>
                  <a:lnTo>
                    <a:pt x="1267" y="31"/>
                  </a:lnTo>
                  <a:lnTo>
                    <a:pt x="1261" y="25"/>
                  </a:lnTo>
                  <a:lnTo>
                    <a:pt x="1256" y="19"/>
                  </a:lnTo>
                  <a:lnTo>
                    <a:pt x="1251" y="14"/>
                  </a:lnTo>
                  <a:lnTo>
                    <a:pt x="1245" y="10"/>
                  </a:lnTo>
                  <a:lnTo>
                    <a:pt x="1240" y="7"/>
                  </a:lnTo>
                  <a:lnTo>
                    <a:pt x="1235" y="5"/>
                  </a:lnTo>
                  <a:lnTo>
                    <a:pt x="1228" y="3"/>
                  </a:lnTo>
                  <a:lnTo>
                    <a:pt x="1221" y="2"/>
                  </a:lnTo>
                  <a:lnTo>
                    <a:pt x="1214" y="1"/>
                  </a:lnTo>
                  <a:lnTo>
                    <a:pt x="1199" y="0"/>
                  </a:lnTo>
                  <a:lnTo>
                    <a:pt x="1183" y="0"/>
                  </a:lnTo>
                  <a:lnTo>
                    <a:pt x="1136" y="2"/>
                  </a:lnTo>
                  <a:lnTo>
                    <a:pt x="1134" y="2"/>
                  </a:lnTo>
                  <a:lnTo>
                    <a:pt x="1133" y="2"/>
                  </a:lnTo>
                  <a:lnTo>
                    <a:pt x="1132" y="2"/>
                  </a:lnTo>
                  <a:lnTo>
                    <a:pt x="1131" y="2"/>
                  </a:lnTo>
                  <a:lnTo>
                    <a:pt x="1130" y="3"/>
                  </a:lnTo>
                  <a:lnTo>
                    <a:pt x="1129" y="3"/>
                  </a:lnTo>
                  <a:lnTo>
                    <a:pt x="1128" y="4"/>
                  </a:lnTo>
                  <a:lnTo>
                    <a:pt x="1127" y="5"/>
                  </a:lnTo>
                  <a:lnTo>
                    <a:pt x="1109" y="12"/>
                  </a:lnTo>
                  <a:lnTo>
                    <a:pt x="1090" y="21"/>
                  </a:lnTo>
                  <a:lnTo>
                    <a:pt x="1073" y="30"/>
                  </a:lnTo>
                  <a:lnTo>
                    <a:pt x="1056" y="39"/>
                  </a:lnTo>
                  <a:lnTo>
                    <a:pt x="1041" y="49"/>
                  </a:lnTo>
                  <a:lnTo>
                    <a:pt x="1034" y="54"/>
                  </a:lnTo>
                  <a:lnTo>
                    <a:pt x="1028" y="60"/>
                  </a:lnTo>
                  <a:lnTo>
                    <a:pt x="1023" y="65"/>
                  </a:lnTo>
                  <a:lnTo>
                    <a:pt x="1018" y="70"/>
                  </a:lnTo>
                  <a:lnTo>
                    <a:pt x="1015" y="75"/>
                  </a:lnTo>
                  <a:lnTo>
                    <a:pt x="1012" y="81"/>
                  </a:lnTo>
                  <a:lnTo>
                    <a:pt x="1012" y="82"/>
                  </a:lnTo>
                  <a:lnTo>
                    <a:pt x="1012" y="83"/>
                  </a:lnTo>
                  <a:lnTo>
                    <a:pt x="1011" y="85"/>
                  </a:lnTo>
                  <a:lnTo>
                    <a:pt x="1011" y="86"/>
                  </a:lnTo>
                  <a:lnTo>
                    <a:pt x="1010" y="88"/>
                  </a:lnTo>
                  <a:lnTo>
                    <a:pt x="1010" y="89"/>
                  </a:lnTo>
                  <a:lnTo>
                    <a:pt x="1009" y="90"/>
                  </a:lnTo>
                  <a:lnTo>
                    <a:pt x="1009" y="91"/>
                  </a:lnTo>
                  <a:lnTo>
                    <a:pt x="1009" y="92"/>
                  </a:lnTo>
                  <a:lnTo>
                    <a:pt x="1008" y="91"/>
                  </a:lnTo>
                  <a:lnTo>
                    <a:pt x="1007" y="91"/>
                  </a:lnTo>
                  <a:lnTo>
                    <a:pt x="1006" y="91"/>
                  </a:lnTo>
                  <a:lnTo>
                    <a:pt x="1005" y="90"/>
                  </a:lnTo>
                  <a:lnTo>
                    <a:pt x="1004" y="90"/>
                  </a:lnTo>
                  <a:lnTo>
                    <a:pt x="1002" y="89"/>
                  </a:lnTo>
                  <a:lnTo>
                    <a:pt x="1001" y="89"/>
                  </a:lnTo>
                  <a:lnTo>
                    <a:pt x="1000" y="89"/>
                  </a:lnTo>
                  <a:lnTo>
                    <a:pt x="968" y="86"/>
                  </a:lnTo>
                  <a:lnTo>
                    <a:pt x="918" y="83"/>
                  </a:lnTo>
                  <a:lnTo>
                    <a:pt x="865" y="81"/>
                  </a:lnTo>
                  <a:lnTo>
                    <a:pt x="844" y="82"/>
                  </a:lnTo>
                  <a:lnTo>
                    <a:pt x="835" y="83"/>
                  </a:lnTo>
                  <a:lnTo>
                    <a:pt x="828" y="84"/>
                  </a:lnTo>
                  <a:lnTo>
                    <a:pt x="824" y="85"/>
                  </a:lnTo>
                  <a:lnTo>
                    <a:pt x="819" y="86"/>
                  </a:lnTo>
                  <a:lnTo>
                    <a:pt x="814" y="88"/>
                  </a:lnTo>
                  <a:lnTo>
                    <a:pt x="810" y="90"/>
                  </a:lnTo>
                  <a:lnTo>
                    <a:pt x="806" y="93"/>
                  </a:lnTo>
                  <a:lnTo>
                    <a:pt x="801" y="96"/>
                  </a:lnTo>
                  <a:lnTo>
                    <a:pt x="793" y="102"/>
                  </a:lnTo>
                  <a:lnTo>
                    <a:pt x="786" y="108"/>
                  </a:lnTo>
                  <a:lnTo>
                    <a:pt x="780" y="115"/>
                  </a:lnTo>
                  <a:lnTo>
                    <a:pt x="774" y="122"/>
                  </a:lnTo>
                  <a:lnTo>
                    <a:pt x="769" y="129"/>
                  </a:lnTo>
                  <a:lnTo>
                    <a:pt x="755" y="126"/>
                  </a:lnTo>
                  <a:lnTo>
                    <a:pt x="724" y="106"/>
                  </a:lnTo>
                  <a:lnTo>
                    <a:pt x="724" y="105"/>
                  </a:lnTo>
                  <a:lnTo>
                    <a:pt x="723" y="105"/>
                  </a:lnTo>
                  <a:lnTo>
                    <a:pt x="722" y="104"/>
                  </a:lnTo>
                  <a:lnTo>
                    <a:pt x="721" y="104"/>
                  </a:lnTo>
                  <a:lnTo>
                    <a:pt x="720" y="103"/>
                  </a:lnTo>
                  <a:lnTo>
                    <a:pt x="718" y="103"/>
                  </a:lnTo>
                  <a:lnTo>
                    <a:pt x="717" y="102"/>
                  </a:lnTo>
                  <a:lnTo>
                    <a:pt x="715" y="102"/>
                  </a:lnTo>
                  <a:lnTo>
                    <a:pt x="714" y="101"/>
                  </a:lnTo>
                  <a:lnTo>
                    <a:pt x="713" y="101"/>
                  </a:lnTo>
                  <a:lnTo>
                    <a:pt x="602" y="64"/>
                  </a:lnTo>
                  <a:lnTo>
                    <a:pt x="597" y="64"/>
                  </a:lnTo>
                  <a:lnTo>
                    <a:pt x="585" y="62"/>
                  </a:lnTo>
                  <a:lnTo>
                    <a:pt x="563" y="60"/>
                  </a:lnTo>
                  <a:lnTo>
                    <a:pt x="500" y="55"/>
                  </a:lnTo>
                  <a:lnTo>
                    <a:pt x="432" y="52"/>
                  </a:lnTo>
                  <a:lnTo>
                    <a:pt x="403" y="53"/>
                  </a:lnTo>
                  <a:lnTo>
                    <a:pt x="390" y="53"/>
                  </a:lnTo>
                  <a:lnTo>
                    <a:pt x="380" y="55"/>
                  </a:lnTo>
                  <a:lnTo>
                    <a:pt x="373" y="57"/>
                  </a:lnTo>
                  <a:lnTo>
                    <a:pt x="365" y="59"/>
                  </a:lnTo>
                  <a:lnTo>
                    <a:pt x="348" y="66"/>
                  </a:lnTo>
                  <a:lnTo>
                    <a:pt x="331" y="75"/>
                  </a:lnTo>
                  <a:lnTo>
                    <a:pt x="314" y="85"/>
                  </a:lnTo>
                  <a:lnTo>
                    <a:pt x="298" y="96"/>
                  </a:lnTo>
                  <a:lnTo>
                    <a:pt x="282" y="107"/>
                  </a:lnTo>
                  <a:lnTo>
                    <a:pt x="255" y="129"/>
                  </a:lnTo>
                  <a:lnTo>
                    <a:pt x="254" y="130"/>
                  </a:lnTo>
                  <a:lnTo>
                    <a:pt x="253" y="131"/>
                  </a:lnTo>
                  <a:lnTo>
                    <a:pt x="252" y="131"/>
                  </a:lnTo>
                  <a:lnTo>
                    <a:pt x="251" y="132"/>
                  </a:lnTo>
                  <a:lnTo>
                    <a:pt x="250" y="132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3" y="134"/>
                  </a:lnTo>
                  <a:lnTo>
                    <a:pt x="241" y="134"/>
                  </a:lnTo>
                  <a:lnTo>
                    <a:pt x="174" y="143"/>
                  </a:lnTo>
                  <a:lnTo>
                    <a:pt x="173" y="143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0" y="143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53" y="153"/>
                  </a:lnTo>
                  <a:lnTo>
                    <a:pt x="141" y="159"/>
                  </a:lnTo>
                  <a:lnTo>
                    <a:pt x="131" y="165"/>
                  </a:lnTo>
                  <a:lnTo>
                    <a:pt x="128" y="168"/>
                  </a:lnTo>
                  <a:lnTo>
                    <a:pt x="124" y="171"/>
                  </a:lnTo>
                  <a:lnTo>
                    <a:pt x="122" y="174"/>
                  </a:lnTo>
                  <a:lnTo>
                    <a:pt x="119" y="177"/>
                  </a:lnTo>
                  <a:lnTo>
                    <a:pt x="118" y="179"/>
                  </a:lnTo>
                  <a:lnTo>
                    <a:pt x="116" y="182"/>
                  </a:lnTo>
                  <a:lnTo>
                    <a:pt x="115" y="184"/>
                  </a:lnTo>
                  <a:lnTo>
                    <a:pt x="115" y="186"/>
                  </a:lnTo>
                  <a:lnTo>
                    <a:pt x="114" y="189"/>
                  </a:lnTo>
                  <a:lnTo>
                    <a:pt x="114" y="191"/>
                  </a:lnTo>
                  <a:lnTo>
                    <a:pt x="114" y="194"/>
                  </a:lnTo>
                  <a:lnTo>
                    <a:pt x="115" y="197"/>
                  </a:lnTo>
                  <a:lnTo>
                    <a:pt x="116" y="200"/>
                  </a:lnTo>
                  <a:lnTo>
                    <a:pt x="117" y="204"/>
                  </a:lnTo>
                  <a:lnTo>
                    <a:pt x="117" y="206"/>
                  </a:lnTo>
                  <a:lnTo>
                    <a:pt x="118" y="207"/>
                  </a:lnTo>
                  <a:lnTo>
                    <a:pt x="119" y="209"/>
                  </a:lnTo>
                  <a:lnTo>
                    <a:pt x="120" y="210"/>
                  </a:lnTo>
                  <a:lnTo>
                    <a:pt x="121" y="212"/>
                  </a:lnTo>
                  <a:lnTo>
                    <a:pt x="122" y="213"/>
                  </a:lnTo>
                  <a:lnTo>
                    <a:pt x="124" y="214"/>
                  </a:lnTo>
                  <a:lnTo>
                    <a:pt x="125" y="216"/>
                  </a:lnTo>
                  <a:lnTo>
                    <a:pt x="113" y="210"/>
                  </a:lnTo>
                  <a:lnTo>
                    <a:pt x="107" y="207"/>
                  </a:lnTo>
                  <a:lnTo>
                    <a:pt x="101" y="204"/>
                  </a:lnTo>
                  <a:lnTo>
                    <a:pt x="95" y="202"/>
                  </a:lnTo>
                  <a:lnTo>
                    <a:pt x="88" y="200"/>
                  </a:lnTo>
                  <a:lnTo>
                    <a:pt x="82" y="199"/>
                  </a:lnTo>
                  <a:lnTo>
                    <a:pt x="78" y="199"/>
                  </a:lnTo>
                  <a:lnTo>
                    <a:pt x="75" y="199"/>
                  </a:lnTo>
                  <a:lnTo>
                    <a:pt x="69" y="199"/>
                  </a:lnTo>
                  <a:lnTo>
                    <a:pt x="63" y="199"/>
                  </a:lnTo>
                  <a:lnTo>
                    <a:pt x="58" y="200"/>
                  </a:lnTo>
                  <a:lnTo>
                    <a:pt x="52" y="202"/>
                  </a:lnTo>
                  <a:lnTo>
                    <a:pt x="46" y="204"/>
                  </a:lnTo>
                  <a:lnTo>
                    <a:pt x="41" y="206"/>
                  </a:lnTo>
                  <a:lnTo>
                    <a:pt x="35" y="208"/>
                  </a:lnTo>
                  <a:lnTo>
                    <a:pt x="30" y="211"/>
                  </a:lnTo>
                  <a:lnTo>
                    <a:pt x="25" y="215"/>
                  </a:lnTo>
                  <a:lnTo>
                    <a:pt x="20" y="219"/>
                  </a:lnTo>
                  <a:lnTo>
                    <a:pt x="16" y="223"/>
                  </a:lnTo>
                  <a:lnTo>
                    <a:pt x="12" y="227"/>
                  </a:lnTo>
                  <a:lnTo>
                    <a:pt x="9" y="232"/>
                  </a:lnTo>
                  <a:lnTo>
                    <a:pt x="6" y="238"/>
                  </a:lnTo>
                  <a:lnTo>
                    <a:pt x="3" y="243"/>
                  </a:lnTo>
                  <a:lnTo>
                    <a:pt x="1" y="250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1" y="271"/>
                  </a:lnTo>
                  <a:lnTo>
                    <a:pt x="2" y="274"/>
                  </a:lnTo>
                  <a:lnTo>
                    <a:pt x="5" y="282"/>
                  </a:lnTo>
                  <a:lnTo>
                    <a:pt x="9" y="288"/>
                  </a:lnTo>
                  <a:lnTo>
                    <a:pt x="15" y="295"/>
                  </a:lnTo>
                  <a:lnTo>
                    <a:pt x="20" y="300"/>
                  </a:lnTo>
                  <a:lnTo>
                    <a:pt x="27" y="306"/>
                  </a:lnTo>
                  <a:lnTo>
                    <a:pt x="33" y="310"/>
                  </a:lnTo>
                  <a:lnTo>
                    <a:pt x="40" y="315"/>
                  </a:lnTo>
                  <a:lnTo>
                    <a:pt x="54" y="322"/>
                  </a:lnTo>
                  <a:lnTo>
                    <a:pt x="66" y="328"/>
                  </a:lnTo>
                  <a:lnTo>
                    <a:pt x="75" y="332"/>
                  </a:lnTo>
                  <a:lnTo>
                    <a:pt x="82" y="334"/>
                  </a:lnTo>
                  <a:lnTo>
                    <a:pt x="91" y="337"/>
                  </a:lnTo>
                  <a:lnTo>
                    <a:pt x="113" y="342"/>
                  </a:lnTo>
                  <a:lnTo>
                    <a:pt x="137" y="347"/>
                  </a:lnTo>
                  <a:lnTo>
                    <a:pt x="164" y="351"/>
                  </a:lnTo>
                  <a:lnTo>
                    <a:pt x="190" y="354"/>
                  </a:lnTo>
                  <a:lnTo>
                    <a:pt x="215" y="355"/>
                  </a:lnTo>
                  <a:lnTo>
                    <a:pt x="225" y="355"/>
                  </a:lnTo>
                  <a:lnTo>
                    <a:pt x="235" y="354"/>
                  </a:lnTo>
                  <a:lnTo>
                    <a:pt x="243" y="353"/>
                  </a:lnTo>
                  <a:lnTo>
                    <a:pt x="250" y="352"/>
                  </a:lnTo>
                  <a:lnTo>
                    <a:pt x="254" y="350"/>
                  </a:lnTo>
                  <a:lnTo>
                    <a:pt x="257" y="349"/>
                  </a:lnTo>
                  <a:lnTo>
                    <a:pt x="260" y="347"/>
                  </a:lnTo>
                  <a:lnTo>
                    <a:pt x="263" y="345"/>
                  </a:lnTo>
                  <a:lnTo>
                    <a:pt x="265" y="343"/>
                  </a:lnTo>
                  <a:lnTo>
                    <a:pt x="268" y="341"/>
                  </a:lnTo>
                  <a:lnTo>
                    <a:pt x="272" y="337"/>
                  </a:lnTo>
                  <a:lnTo>
                    <a:pt x="276" y="332"/>
                  </a:lnTo>
                  <a:lnTo>
                    <a:pt x="279" y="328"/>
                  </a:lnTo>
                  <a:lnTo>
                    <a:pt x="284" y="321"/>
                  </a:lnTo>
                  <a:lnTo>
                    <a:pt x="284" y="320"/>
                  </a:lnTo>
                  <a:lnTo>
                    <a:pt x="284" y="319"/>
                  </a:lnTo>
                  <a:lnTo>
                    <a:pt x="285" y="318"/>
                  </a:lnTo>
                  <a:lnTo>
                    <a:pt x="285" y="317"/>
                  </a:lnTo>
                  <a:lnTo>
                    <a:pt x="285" y="316"/>
                  </a:lnTo>
                  <a:lnTo>
                    <a:pt x="286" y="316"/>
                  </a:lnTo>
                  <a:lnTo>
                    <a:pt x="286" y="315"/>
                  </a:lnTo>
                  <a:lnTo>
                    <a:pt x="297" y="312"/>
                  </a:lnTo>
                  <a:lnTo>
                    <a:pt x="311" y="310"/>
                  </a:lnTo>
                  <a:lnTo>
                    <a:pt x="328" y="308"/>
                  </a:lnTo>
                  <a:lnTo>
                    <a:pt x="345" y="307"/>
                  </a:lnTo>
                  <a:lnTo>
                    <a:pt x="363" y="308"/>
                  </a:lnTo>
                  <a:lnTo>
                    <a:pt x="381" y="309"/>
                  </a:lnTo>
                  <a:lnTo>
                    <a:pt x="389" y="311"/>
                  </a:lnTo>
                  <a:lnTo>
                    <a:pt x="396" y="312"/>
                  </a:lnTo>
                  <a:lnTo>
                    <a:pt x="402" y="315"/>
                  </a:lnTo>
                  <a:lnTo>
                    <a:pt x="408" y="318"/>
                  </a:lnTo>
                  <a:lnTo>
                    <a:pt x="412" y="320"/>
                  </a:lnTo>
                  <a:lnTo>
                    <a:pt x="416" y="322"/>
                  </a:lnTo>
                  <a:lnTo>
                    <a:pt x="423" y="328"/>
                  </a:lnTo>
                  <a:lnTo>
                    <a:pt x="436" y="338"/>
                  </a:lnTo>
                  <a:lnTo>
                    <a:pt x="436" y="339"/>
                  </a:lnTo>
                  <a:lnTo>
                    <a:pt x="437" y="339"/>
                  </a:lnTo>
                  <a:lnTo>
                    <a:pt x="437" y="340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9" y="342"/>
                  </a:lnTo>
                  <a:lnTo>
                    <a:pt x="440" y="342"/>
                  </a:lnTo>
                  <a:lnTo>
                    <a:pt x="441" y="342"/>
                  </a:lnTo>
                  <a:lnTo>
                    <a:pt x="442" y="343"/>
                  </a:lnTo>
                  <a:lnTo>
                    <a:pt x="439" y="351"/>
                  </a:lnTo>
                  <a:lnTo>
                    <a:pt x="436" y="360"/>
                  </a:lnTo>
                  <a:lnTo>
                    <a:pt x="434" y="370"/>
                  </a:lnTo>
                  <a:lnTo>
                    <a:pt x="433" y="375"/>
                  </a:lnTo>
                  <a:lnTo>
                    <a:pt x="433" y="381"/>
                  </a:lnTo>
                  <a:lnTo>
                    <a:pt x="433" y="386"/>
                  </a:lnTo>
                  <a:lnTo>
                    <a:pt x="433" y="392"/>
                  </a:lnTo>
                  <a:lnTo>
                    <a:pt x="433" y="397"/>
                  </a:lnTo>
                  <a:lnTo>
                    <a:pt x="435" y="403"/>
                  </a:lnTo>
                  <a:lnTo>
                    <a:pt x="436" y="408"/>
                  </a:lnTo>
                  <a:lnTo>
                    <a:pt x="438" y="414"/>
                  </a:lnTo>
                  <a:lnTo>
                    <a:pt x="441" y="419"/>
                  </a:lnTo>
                  <a:lnTo>
                    <a:pt x="444" y="425"/>
                  </a:lnTo>
                  <a:lnTo>
                    <a:pt x="449" y="431"/>
                  </a:lnTo>
                  <a:lnTo>
                    <a:pt x="451" y="434"/>
                  </a:lnTo>
                  <a:lnTo>
                    <a:pt x="453" y="437"/>
                  </a:lnTo>
                  <a:lnTo>
                    <a:pt x="456" y="440"/>
                  </a:lnTo>
                  <a:lnTo>
                    <a:pt x="458" y="442"/>
                  </a:lnTo>
                  <a:lnTo>
                    <a:pt x="463" y="446"/>
                  </a:lnTo>
                  <a:lnTo>
                    <a:pt x="468" y="449"/>
                  </a:lnTo>
                  <a:lnTo>
                    <a:pt x="472" y="451"/>
                  </a:lnTo>
                  <a:lnTo>
                    <a:pt x="481" y="456"/>
                  </a:lnTo>
                  <a:lnTo>
                    <a:pt x="480" y="457"/>
                  </a:lnTo>
                  <a:lnTo>
                    <a:pt x="478" y="459"/>
                  </a:lnTo>
                  <a:lnTo>
                    <a:pt x="474" y="464"/>
                  </a:lnTo>
                  <a:lnTo>
                    <a:pt x="472" y="467"/>
                  </a:lnTo>
                  <a:lnTo>
                    <a:pt x="468" y="470"/>
                  </a:lnTo>
                  <a:lnTo>
                    <a:pt x="464" y="474"/>
                  </a:lnTo>
                  <a:lnTo>
                    <a:pt x="459" y="479"/>
                  </a:lnTo>
                  <a:lnTo>
                    <a:pt x="456" y="482"/>
                  </a:lnTo>
                  <a:lnTo>
                    <a:pt x="454" y="484"/>
                  </a:lnTo>
                  <a:lnTo>
                    <a:pt x="452" y="486"/>
                  </a:lnTo>
                  <a:lnTo>
                    <a:pt x="450" y="489"/>
                  </a:lnTo>
                  <a:lnTo>
                    <a:pt x="448" y="491"/>
                  </a:lnTo>
                  <a:lnTo>
                    <a:pt x="447" y="494"/>
                  </a:lnTo>
                  <a:lnTo>
                    <a:pt x="446" y="497"/>
                  </a:lnTo>
                  <a:lnTo>
                    <a:pt x="445" y="500"/>
                  </a:lnTo>
                  <a:lnTo>
                    <a:pt x="444" y="504"/>
                  </a:lnTo>
                  <a:lnTo>
                    <a:pt x="444" y="507"/>
                  </a:lnTo>
                  <a:lnTo>
                    <a:pt x="443" y="510"/>
                  </a:lnTo>
                  <a:lnTo>
                    <a:pt x="443" y="517"/>
                  </a:lnTo>
                  <a:lnTo>
                    <a:pt x="444" y="524"/>
                  </a:lnTo>
                  <a:lnTo>
                    <a:pt x="444" y="532"/>
                  </a:lnTo>
                  <a:lnTo>
                    <a:pt x="444" y="537"/>
                  </a:lnTo>
                  <a:lnTo>
                    <a:pt x="445" y="542"/>
                  </a:lnTo>
                  <a:lnTo>
                    <a:pt x="445" y="553"/>
                  </a:lnTo>
                  <a:lnTo>
                    <a:pt x="446" y="559"/>
                  </a:lnTo>
                  <a:lnTo>
                    <a:pt x="445" y="564"/>
                  </a:lnTo>
                  <a:lnTo>
                    <a:pt x="445" y="569"/>
                  </a:lnTo>
                  <a:lnTo>
                    <a:pt x="444" y="575"/>
                  </a:lnTo>
                  <a:lnTo>
                    <a:pt x="444" y="576"/>
                  </a:lnTo>
                  <a:lnTo>
                    <a:pt x="443" y="576"/>
                  </a:lnTo>
                  <a:lnTo>
                    <a:pt x="443" y="577"/>
                  </a:lnTo>
                  <a:lnTo>
                    <a:pt x="442" y="578"/>
                  </a:lnTo>
                  <a:lnTo>
                    <a:pt x="441" y="580"/>
                  </a:lnTo>
                  <a:lnTo>
                    <a:pt x="439" y="581"/>
                  </a:lnTo>
                  <a:lnTo>
                    <a:pt x="437" y="583"/>
                  </a:lnTo>
                  <a:lnTo>
                    <a:pt x="436" y="585"/>
                  </a:lnTo>
                  <a:lnTo>
                    <a:pt x="435" y="585"/>
                  </a:lnTo>
                  <a:lnTo>
                    <a:pt x="434" y="586"/>
                  </a:lnTo>
                  <a:lnTo>
                    <a:pt x="434" y="587"/>
                  </a:lnTo>
                  <a:lnTo>
                    <a:pt x="433" y="589"/>
                  </a:lnTo>
                  <a:lnTo>
                    <a:pt x="432" y="590"/>
                  </a:lnTo>
                  <a:lnTo>
                    <a:pt x="431" y="592"/>
                  </a:lnTo>
                  <a:lnTo>
                    <a:pt x="431" y="593"/>
                  </a:lnTo>
                  <a:lnTo>
                    <a:pt x="431" y="594"/>
                  </a:lnTo>
                  <a:lnTo>
                    <a:pt x="431" y="595"/>
                  </a:lnTo>
                  <a:lnTo>
                    <a:pt x="430" y="597"/>
                  </a:lnTo>
                  <a:lnTo>
                    <a:pt x="430" y="599"/>
                  </a:lnTo>
                  <a:lnTo>
                    <a:pt x="430" y="603"/>
                  </a:lnTo>
                  <a:lnTo>
                    <a:pt x="421" y="611"/>
                  </a:lnTo>
                  <a:lnTo>
                    <a:pt x="410" y="621"/>
                  </a:lnTo>
                  <a:lnTo>
                    <a:pt x="399" y="631"/>
                  </a:lnTo>
                  <a:lnTo>
                    <a:pt x="388" y="642"/>
                  </a:lnTo>
                  <a:lnTo>
                    <a:pt x="369" y="657"/>
                  </a:lnTo>
                  <a:lnTo>
                    <a:pt x="352" y="673"/>
                  </a:lnTo>
                  <a:lnTo>
                    <a:pt x="343" y="682"/>
                  </a:lnTo>
                  <a:lnTo>
                    <a:pt x="336" y="690"/>
                  </a:lnTo>
                  <a:lnTo>
                    <a:pt x="329" y="698"/>
                  </a:lnTo>
                  <a:lnTo>
                    <a:pt x="323" y="707"/>
                  </a:lnTo>
                  <a:lnTo>
                    <a:pt x="317" y="718"/>
                  </a:lnTo>
                  <a:lnTo>
                    <a:pt x="313" y="729"/>
                  </a:lnTo>
                  <a:lnTo>
                    <a:pt x="309" y="741"/>
                  </a:lnTo>
                  <a:lnTo>
                    <a:pt x="306" y="754"/>
                  </a:lnTo>
                  <a:lnTo>
                    <a:pt x="304" y="767"/>
                  </a:lnTo>
                  <a:lnTo>
                    <a:pt x="303" y="779"/>
                  </a:lnTo>
                  <a:lnTo>
                    <a:pt x="302" y="805"/>
                  </a:lnTo>
                  <a:lnTo>
                    <a:pt x="304" y="828"/>
                  </a:lnTo>
                  <a:lnTo>
                    <a:pt x="307" y="849"/>
                  </a:lnTo>
                  <a:lnTo>
                    <a:pt x="310" y="858"/>
                  </a:lnTo>
                  <a:lnTo>
                    <a:pt x="312" y="866"/>
                  </a:lnTo>
                  <a:lnTo>
                    <a:pt x="315" y="873"/>
                  </a:lnTo>
                  <a:lnTo>
                    <a:pt x="317" y="879"/>
                  </a:lnTo>
                  <a:lnTo>
                    <a:pt x="320" y="882"/>
                  </a:lnTo>
                  <a:lnTo>
                    <a:pt x="322" y="885"/>
                  </a:lnTo>
                  <a:lnTo>
                    <a:pt x="325" y="888"/>
                  </a:lnTo>
                  <a:lnTo>
                    <a:pt x="328" y="891"/>
                  </a:lnTo>
                  <a:lnTo>
                    <a:pt x="331" y="894"/>
                  </a:lnTo>
                  <a:lnTo>
                    <a:pt x="334" y="896"/>
                  </a:lnTo>
                  <a:lnTo>
                    <a:pt x="337" y="898"/>
                  </a:lnTo>
                  <a:lnTo>
                    <a:pt x="340" y="899"/>
                  </a:lnTo>
                  <a:lnTo>
                    <a:pt x="347" y="902"/>
                  </a:lnTo>
                  <a:lnTo>
                    <a:pt x="353" y="905"/>
                  </a:lnTo>
                  <a:lnTo>
                    <a:pt x="360" y="906"/>
                  </a:lnTo>
                  <a:lnTo>
                    <a:pt x="365" y="908"/>
                  </a:lnTo>
                  <a:lnTo>
                    <a:pt x="368" y="908"/>
                  </a:lnTo>
                  <a:lnTo>
                    <a:pt x="370" y="909"/>
                  </a:lnTo>
                  <a:lnTo>
                    <a:pt x="376" y="910"/>
                  </a:lnTo>
                  <a:lnTo>
                    <a:pt x="378" y="910"/>
                  </a:lnTo>
                  <a:lnTo>
                    <a:pt x="379" y="910"/>
                  </a:lnTo>
                  <a:lnTo>
                    <a:pt x="380" y="911"/>
                  </a:lnTo>
                  <a:lnTo>
                    <a:pt x="381" y="911"/>
                  </a:lnTo>
                  <a:lnTo>
                    <a:pt x="382" y="912"/>
                  </a:lnTo>
                  <a:lnTo>
                    <a:pt x="382" y="913"/>
                  </a:lnTo>
                  <a:lnTo>
                    <a:pt x="383" y="914"/>
                  </a:lnTo>
                  <a:lnTo>
                    <a:pt x="383" y="915"/>
                  </a:lnTo>
                  <a:lnTo>
                    <a:pt x="383" y="917"/>
                  </a:lnTo>
                  <a:lnTo>
                    <a:pt x="383" y="919"/>
                  </a:lnTo>
                  <a:lnTo>
                    <a:pt x="383" y="924"/>
                  </a:lnTo>
                  <a:lnTo>
                    <a:pt x="383" y="930"/>
                  </a:lnTo>
                  <a:lnTo>
                    <a:pt x="382" y="941"/>
                  </a:lnTo>
                  <a:lnTo>
                    <a:pt x="380" y="953"/>
                  </a:lnTo>
                  <a:lnTo>
                    <a:pt x="375" y="992"/>
                  </a:lnTo>
                  <a:lnTo>
                    <a:pt x="375" y="1003"/>
                  </a:lnTo>
                  <a:lnTo>
                    <a:pt x="375" y="1014"/>
                  </a:lnTo>
                  <a:lnTo>
                    <a:pt x="375" y="1025"/>
                  </a:lnTo>
                  <a:lnTo>
                    <a:pt x="377" y="1037"/>
                  </a:lnTo>
                  <a:lnTo>
                    <a:pt x="379" y="1048"/>
                  </a:lnTo>
                  <a:lnTo>
                    <a:pt x="382" y="1059"/>
                  </a:lnTo>
                  <a:lnTo>
                    <a:pt x="386" y="1070"/>
                  </a:lnTo>
                  <a:lnTo>
                    <a:pt x="391" y="1081"/>
                  </a:lnTo>
                  <a:lnTo>
                    <a:pt x="401" y="1103"/>
                  </a:lnTo>
                  <a:lnTo>
                    <a:pt x="413" y="1122"/>
                  </a:lnTo>
                  <a:lnTo>
                    <a:pt x="424" y="1138"/>
                  </a:lnTo>
                  <a:lnTo>
                    <a:pt x="434" y="1151"/>
                  </a:lnTo>
                  <a:lnTo>
                    <a:pt x="441" y="1160"/>
                  </a:lnTo>
                  <a:lnTo>
                    <a:pt x="444" y="1164"/>
                  </a:lnTo>
                  <a:lnTo>
                    <a:pt x="446" y="1166"/>
                  </a:lnTo>
                  <a:lnTo>
                    <a:pt x="448" y="1167"/>
                  </a:lnTo>
                  <a:lnTo>
                    <a:pt x="449" y="1168"/>
                  </a:lnTo>
                  <a:lnTo>
                    <a:pt x="450" y="1168"/>
                  </a:lnTo>
                  <a:lnTo>
                    <a:pt x="450" y="1169"/>
                  </a:lnTo>
                  <a:lnTo>
                    <a:pt x="451" y="1169"/>
                  </a:lnTo>
                  <a:lnTo>
                    <a:pt x="452" y="1169"/>
                  </a:lnTo>
                  <a:lnTo>
                    <a:pt x="453" y="1170"/>
                  </a:lnTo>
                  <a:lnTo>
                    <a:pt x="467" y="1175"/>
                  </a:lnTo>
                  <a:lnTo>
                    <a:pt x="477" y="1179"/>
                  </a:lnTo>
                  <a:lnTo>
                    <a:pt x="487" y="1182"/>
                  </a:lnTo>
                  <a:lnTo>
                    <a:pt x="497" y="1184"/>
                  </a:lnTo>
                  <a:lnTo>
                    <a:pt x="502" y="1184"/>
                  </a:lnTo>
                  <a:lnTo>
                    <a:pt x="507" y="1184"/>
                  </a:lnTo>
                  <a:lnTo>
                    <a:pt x="512" y="1184"/>
                  </a:lnTo>
                  <a:lnTo>
                    <a:pt x="517" y="1184"/>
                  </a:lnTo>
                  <a:lnTo>
                    <a:pt x="522" y="1182"/>
                  </a:lnTo>
                  <a:lnTo>
                    <a:pt x="526" y="1181"/>
                  </a:lnTo>
                  <a:lnTo>
                    <a:pt x="529" y="1179"/>
                  </a:lnTo>
                  <a:lnTo>
                    <a:pt x="532" y="1177"/>
                  </a:lnTo>
                  <a:lnTo>
                    <a:pt x="535" y="1175"/>
                  </a:lnTo>
                  <a:lnTo>
                    <a:pt x="537" y="1173"/>
                  </a:lnTo>
                  <a:lnTo>
                    <a:pt x="539" y="1170"/>
                  </a:lnTo>
                  <a:lnTo>
                    <a:pt x="541" y="1168"/>
                  </a:lnTo>
                  <a:lnTo>
                    <a:pt x="543" y="1165"/>
                  </a:lnTo>
                  <a:lnTo>
                    <a:pt x="544" y="1163"/>
                  </a:lnTo>
                  <a:lnTo>
                    <a:pt x="546" y="1160"/>
                  </a:lnTo>
                  <a:lnTo>
                    <a:pt x="547" y="1157"/>
                  </a:lnTo>
                  <a:lnTo>
                    <a:pt x="549" y="1151"/>
                  </a:lnTo>
                  <a:lnTo>
                    <a:pt x="551" y="1145"/>
                  </a:lnTo>
                  <a:lnTo>
                    <a:pt x="552" y="1139"/>
                  </a:lnTo>
                  <a:lnTo>
                    <a:pt x="558" y="1147"/>
                  </a:lnTo>
                  <a:lnTo>
                    <a:pt x="563" y="1154"/>
                  </a:lnTo>
                  <a:lnTo>
                    <a:pt x="566" y="1160"/>
                  </a:lnTo>
                  <a:lnTo>
                    <a:pt x="568" y="1162"/>
                  </a:lnTo>
                  <a:lnTo>
                    <a:pt x="569" y="1163"/>
                  </a:lnTo>
                  <a:lnTo>
                    <a:pt x="569" y="1164"/>
                  </a:lnTo>
                  <a:lnTo>
                    <a:pt x="569" y="1165"/>
                  </a:lnTo>
                  <a:lnTo>
                    <a:pt x="569" y="1166"/>
                  </a:lnTo>
                  <a:lnTo>
                    <a:pt x="568" y="1168"/>
                  </a:lnTo>
                  <a:lnTo>
                    <a:pt x="567" y="1170"/>
                  </a:lnTo>
                  <a:lnTo>
                    <a:pt x="565" y="1174"/>
                  </a:lnTo>
                  <a:lnTo>
                    <a:pt x="563" y="1179"/>
                  </a:lnTo>
                  <a:lnTo>
                    <a:pt x="561" y="1183"/>
                  </a:lnTo>
                  <a:lnTo>
                    <a:pt x="559" y="1188"/>
                  </a:lnTo>
                  <a:lnTo>
                    <a:pt x="556" y="1194"/>
                  </a:lnTo>
                  <a:lnTo>
                    <a:pt x="554" y="1201"/>
                  </a:lnTo>
                  <a:lnTo>
                    <a:pt x="553" y="1208"/>
                  </a:lnTo>
                  <a:lnTo>
                    <a:pt x="552" y="1216"/>
                  </a:lnTo>
                  <a:lnTo>
                    <a:pt x="552" y="1219"/>
                  </a:lnTo>
                  <a:lnTo>
                    <a:pt x="552" y="1223"/>
                  </a:lnTo>
                  <a:lnTo>
                    <a:pt x="552" y="1227"/>
                  </a:lnTo>
                  <a:lnTo>
                    <a:pt x="552" y="1232"/>
                  </a:lnTo>
                  <a:lnTo>
                    <a:pt x="555" y="1245"/>
                  </a:lnTo>
                  <a:lnTo>
                    <a:pt x="556" y="1251"/>
                  </a:lnTo>
                  <a:lnTo>
                    <a:pt x="558" y="1257"/>
                  </a:lnTo>
                  <a:lnTo>
                    <a:pt x="560" y="1263"/>
                  </a:lnTo>
                  <a:lnTo>
                    <a:pt x="563" y="1269"/>
                  </a:lnTo>
                  <a:lnTo>
                    <a:pt x="566" y="1274"/>
                  </a:lnTo>
                  <a:lnTo>
                    <a:pt x="569" y="1279"/>
                  </a:lnTo>
                  <a:lnTo>
                    <a:pt x="572" y="1284"/>
                  </a:lnTo>
                  <a:lnTo>
                    <a:pt x="576" y="1289"/>
                  </a:lnTo>
                  <a:lnTo>
                    <a:pt x="585" y="1299"/>
                  </a:lnTo>
                  <a:lnTo>
                    <a:pt x="594" y="1308"/>
                  </a:lnTo>
                  <a:lnTo>
                    <a:pt x="605" y="1317"/>
                  </a:lnTo>
                  <a:lnTo>
                    <a:pt x="606" y="1318"/>
                  </a:lnTo>
                  <a:lnTo>
                    <a:pt x="608" y="1319"/>
                  </a:lnTo>
                  <a:lnTo>
                    <a:pt x="609" y="1320"/>
                  </a:lnTo>
                  <a:lnTo>
                    <a:pt x="611" y="1320"/>
                  </a:lnTo>
                  <a:lnTo>
                    <a:pt x="614" y="1322"/>
                  </a:lnTo>
                  <a:lnTo>
                    <a:pt x="617" y="1324"/>
                  </a:lnTo>
                  <a:lnTo>
                    <a:pt x="625" y="1327"/>
                  </a:lnTo>
                  <a:lnTo>
                    <a:pt x="630" y="1328"/>
                  </a:lnTo>
                  <a:lnTo>
                    <a:pt x="634" y="1331"/>
                  </a:lnTo>
                  <a:lnTo>
                    <a:pt x="635" y="1331"/>
                  </a:lnTo>
                  <a:lnTo>
                    <a:pt x="635" y="1332"/>
                  </a:lnTo>
                  <a:lnTo>
                    <a:pt x="636" y="1332"/>
                  </a:lnTo>
                  <a:lnTo>
                    <a:pt x="636" y="1333"/>
                  </a:lnTo>
                  <a:lnTo>
                    <a:pt x="637" y="1333"/>
                  </a:lnTo>
                  <a:lnTo>
                    <a:pt x="638" y="1333"/>
                  </a:lnTo>
                  <a:lnTo>
                    <a:pt x="639" y="1333"/>
                  </a:lnTo>
                  <a:lnTo>
                    <a:pt x="640" y="1333"/>
                  </a:lnTo>
                  <a:lnTo>
                    <a:pt x="641" y="1334"/>
                  </a:lnTo>
                  <a:lnTo>
                    <a:pt x="642" y="1334"/>
                  </a:lnTo>
                  <a:lnTo>
                    <a:pt x="657" y="1339"/>
                  </a:lnTo>
                  <a:lnTo>
                    <a:pt x="674" y="1344"/>
                  </a:lnTo>
                  <a:lnTo>
                    <a:pt x="711" y="1354"/>
                  </a:lnTo>
                  <a:lnTo>
                    <a:pt x="728" y="1358"/>
                  </a:lnTo>
                  <a:lnTo>
                    <a:pt x="744" y="1360"/>
                  </a:lnTo>
                  <a:lnTo>
                    <a:pt x="757" y="1362"/>
                  </a:lnTo>
                  <a:lnTo>
                    <a:pt x="762" y="1362"/>
                  </a:lnTo>
                  <a:lnTo>
                    <a:pt x="766" y="1362"/>
                  </a:lnTo>
                  <a:lnTo>
                    <a:pt x="768" y="1361"/>
                  </a:lnTo>
                  <a:lnTo>
                    <a:pt x="769" y="1361"/>
                  </a:lnTo>
                  <a:lnTo>
                    <a:pt x="771" y="1361"/>
                  </a:lnTo>
                  <a:lnTo>
                    <a:pt x="772" y="1361"/>
                  </a:lnTo>
                  <a:lnTo>
                    <a:pt x="773" y="1360"/>
                  </a:lnTo>
                  <a:lnTo>
                    <a:pt x="775" y="1360"/>
                  </a:lnTo>
                  <a:lnTo>
                    <a:pt x="776" y="1359"/>
                  </a:lnTo>
                  <a:lnTo>
                    <a:pt x="777" y="1358"/>
                  </a:lnTo>
                  <a:lnTo>
                    <a:pt x="783" y="1354"/>
                  </a:lnTo>
                  <a:lnTo>
                    <a:pt x="783" y="1365"/>
                  </a:lnTo>
                  <a:lnTo>
                    <a:pt x="783" y="1370"/>
                  </a:lnTo>
                  <a:lnTo>
                    <a:pt x="783" y="1371"/>
                  </a:lnTo>
                  <a:lnTo>
                    <a:pt x="783" y="1372"/>
                  </a:lnTo>
                  <a:lnTo>
                    <a:pt x="783" y="1373"/>
                  </a:lnTo>
                  <a:lnTo>
                    <a:pt x="784" y="1374"/>
                  </a:lnTo>
                  <a:lnTo>
                    <a:pt x="784" y="1376"/>
                  </a:lnTo>
                  <a:lnTo>
                    <a:pt x="785" y="1378"/>
                  </a:lnTo>
                  <a:lnTo>
                    <a:pt x="786" y="1380"/>
                  </a:lnTo>
                  <a:lnTo>
                    <a:pt x="787" y="1382"/>
                  </a:lnTo>
                  <a:lnTo>
                    <a:pt x="788" y="1383"/>
                  </a:lnTo>
                  <a:lnTo>
                    <a:pt x="789" y="1384"/>
                  </a:lnTo>
                  <a:lnTo>
                    <a:pt x="789" y="1385"/>
                  </a:lnTo>
                  <a:lnTo>
                    <a:pt x="790" y="1385"/>
                  </a:lnTo>
                  <a:lnTo>
                    <a:pt x="792" y="1386"/>
                  </a:lnTo>
                  <a:lnTo>
                    <a:pt x="793" y="1387"/>
                  </a:lnTo>
                  <a:lnTo>
                    <a:pt x="795" y="1388"/>
                  </a:lnTo>
                  <a:lnTo>
                    <a:pt x="797" y="1388"/>
                  </a:lnTo>
                  <a:lnTo>
                    <a:pt x="799" y="1389"/>
                  </a:lnTo>
                  <a:lnTo>
                    <a:pt x="800" y="1389"/>
                  </a:lnTo>
                  <a:lnTo>
                    <a:pt x="801" y="1389"/>
                  </a:lnTo>
                  <a:lnTo>
                    <a:pt x="802" y="1389"/>
                  </a:lnTo>
                  <a:lnTo>
                    <a:pt x="803" y="1390"/>
                  </a:lnTo>
                  <a:lnTo>
                    <a:pt x="807" y="1392"/>
                  </a:lnTo>
                  <a:lnTo>
                    <a:pt x="811" y="1393"/>
                  </a:lnTo>
                  <a:lnTo>
                    <a:pt x="815" y="1395"/>
                  </a:lnTo>
                  <a:lnTo>
                    <a:pt x="819" y="1396"/>
                  </a:lnTo>
                  <a:lnTo>
                    <a:pt x="827" y="1399"/>
                  </a:lnTo>
                  <a:lnTo>
                    <a:pt x="834" y="1400"/>
                  </a:lnTo>
                  <a:lnTo>
                    <a:pt x="841" y="1401"/>
                  </a:lnTo>
                  <a:lnTo>
                    <a:pt x="847" y="1401"/>
                  </a:lnTo>
                  <a:lnTo>
                    <a:pt x="856" y="1402"/>
                  </a:lnTo>
                  <a:lnTo>
                    <a:pt x="862" y="1402"/>
                  </a:lnTo>
                  <a:lnTo>
                    <a:pt x="869" y="1403"/>
                  </a:lnTo>
                  <a:lnTo>
                    <a:pt x="877" y="1404"/>
                  </a:lnTo>
                  <a:lnTo>
                    <a:pt x="884" y="1405"/>
                  </a:lnTo>
                  <a:lnTo>
                    <a:pt x="891" y="1407"/>
                  </a:lnTo>
                  <a:lnTo>
                    <a:pt x="898" y="1410"/>
                  </a:lnTo>
                  <a:lnTo>
                    <a:pt x="901" y="1411"/>
                  </a:lnTo>
                  <a:lnTo>
                    <a:pt x="903" y="1412"/>
                  </a:lnTo>
                  <a:lnTo>
                    <a:pt x="905" y="1414"/>
                  </a:lnTo>
                  <a:lnTo>
                    <a:pt x="907" y="1416"/>
                  </a:lnTo>
                  <a:lnTo>
                    <a:pt x="909" y="1418"/>
                  </a:lnTo>
                  <a:lnTo>
                    <a:pt x="912" y="1421"/>
                  </a:lnTo>
                  <a:lnTo>
                    <a:pt x="914" y="1424"/>
                  </a:lnTo>
                  <a:lnTo>
                    <a:pt x="917" y="1428"/>
                  </a:lnTo>
                  <a:lnTo>
                    <a:pt x="920" y="1432"/>
                  </a:lnTo>
                  <a:lnTo>
                    <a:pt x="922" y="1437"/>
                  </a:lnTo>
                  <a:lnTo>
                    <a:pt x="925" y="1441"/>
                  </a:lnTo>
                  <a:lnTo>
                    <a:pt x="927" y="1447"/>
                  </a:lnTo>
                  <a:lnTo>
                    <a:pt x="943" y="1473"/>
                  </a:lnTo>
                  <a:lnTo>
                    <a:pt x="952" y="1486"/>
                  </a:lnTo>
                  <a:lnTo>
                    <a:pt x="962" y="1499"/>
                  </a:lnTo>
                  <a:lnTo>
                    <a:pt x="972" y="1512"/>
                  </a:lnTo>
                  <a:lnTo>
                    <a:pt x="978" y="1517"/>
                  </a:lnTo>
                  <a:lnTo>
                    <a:pt x="984" y="1523"/>
                  </a:lnTo>
                  <a:lnTo>
                    <a:pt x="990" y="1528"/>
                  </a:lnTo>
                  <a:lnTo>
                    <a:pt x="996" y="1532"/>
                  </a:lnTo>
                  <a:lnTo>
                    <a:pt x="1002" y="1536"/>
                  </a:lnTo>
                  <a:lnTo>
                    <a:pt x="1009" y="1540"/>
                  </a:lnTo>
                  <a:lnTo>
                    <a:pt x="1015" y="1542"/>
                  </a:lnTo>
                  <a:lnTo>
                    <a:pt x="1021" y="1544"/>
                  </a:lnTo>
                  <a:lnTo>
                    <a:pt x="1033" y="1548"/>
                  </a:lnTo>
                  <a:lnTo>
                    <a:pt x="1046" y="1550"/>
                  </a:lnTo>
                  <a:lnTo>
                    <a:pt x="1058" y="1552"/>
                  </a:lnTo>
                  <a:lnTo>
                    <a:pt x="1071" y="1553"/>
                  </a:lnTo>
                  <a:lnTo>
                    <a:pt x="1083" y="1553"/>
                  </a:lnTo>
                  <a:lnTo>
                    <a:pt x="1105" y="1554"/>
                  </a:lnTo>
                  <a:lnTo>
                    <a:pt x="1136" y="1554"/>
                  </a:lnTo>
                  <a:lnTo>
                    <a:pt x="1136" y="1555"/>
                  </a:lnTo>
                  <a:lnTo>
                    <a:pt x="1137" y="1555"/>
                  </a:lnTo>
                  <a:lnTo>
                    <a:pt x="1137" y="1556"/>
                  </a:lnTo>
                  <a:lnTo>
                    <a:pt x="1138" y="1556"/>
                  </a:lnTo>
                  <a:lnTo>
                    <a:pt x="1139" y="1556"/>
                  </a:lnTo>
                  <a:lnTo>
                    <a:pt x="1139" y="1557"/>
                  </a:lnTo>
                  <a:lnTo>
                    <a:pt x="1139" y="1558"/>
                  </a:lnTo>
                  <a:lnTo>
                    <a:pt x="1139" y="1559"/>
                  </a:lnTo>
                  <a:lnTo>
                    <a:pt x="1140" y="1560"/>
                  </a:lnTo>
                  <a:lnTo>
                    <a:pt x="1140" y="1561"/>
                  </a:lnTo>
                  <a:lnTo>
                    <a:pt x="1141" y="1562"/>
                  </a:lnTo>
                  <a:lnTo>
                    <a:pt x="1140" y="1563"/>
                  </a:lnTo>
                  <a:lnTo>
                    <a:pt x="1140" y="1564"/>
                  </a:lnTo>
                  <a:lnTo>
                    <a:pt x="1140" y="1566"/>
                  </a:lnTo>
                  <a:lnTo>
                    <a:pt x="1139" y="1568"/>
                  </a:lnTo>
                  <a:lnTo>
                    <a:pt x="1139" y="1570"/>
                  </a:lnTo>
                  <a:lnTo>
                    <a:pt x="1139" y="1572"/>
                  </a:lnTo>
                  <a:lnTo>
                    <a:pt x="1139" y="1576"/>
                  </a:lnTo>
                  <a:lnTo>
                    <a:pt x="1139" y="1577"/>
                  </a:lnTo>
                  <a:lnTo>
                    <a:pt x="1139" y="1578"/>
                  </a:lnTo>
                  <a:lnTo>
                    <a:pt x="1140" y="1579"/>
                  </a:lnTo>
                  <a:lnTo>
                    <a:pt x="1140" y="1580"/>
                  </a:lnTo>
                  <a:lnTo>
                    <a:pt x="1141" y="1581"/>
                  </a:lnTo>
                  <a:lnTo>
                    <a:pt x="1141" y="1582"/>
                  </a:lnTo>
                  <a:lnTo>
                    <a:pt x="1141" y="1583"/>
                  </a:lnTo>
                  <a:lnTo>
                    <a:pt x="1141" y="1584"/>
                  </a:lnTo>
                  <a:lnTo>
                    <a:pt x="1141" y="1585"/>
                  </a:lnTo>
                  <a:lnTo>
                    <a:pt x="1141" y="1590"/>
                  </a:lnTo>
                  <a:lnTo>
                    <a:pt x="1141" y="1594"/>
                  </a:lnTo>
                  <a:lnTo>
                    <a:pt x="1140" y="1599"/>
                  </a:lnTo>
                  <a:lnTo>
                    <a:pt x="1139" y="1603"/>
                  </a:lnTo>
                  <a:lnTo>
                    <a:pt x="1138" y="1607"/>
                  </a:lnTo>
                  <a:lnTo>
                    <a:pt x="1137" y="1611"/>
                  </a:lnTo>
                  <a:lnTo>
                    <a:pt x="1135" y="1615"/>
                  </a:lnTo>
                  <a:lnTo>
                    <a:pt x="1134" y="1617"/>
                  </a:lnTo>
                  <a:lnTo>
                    <a:pt x="1133" y="1619"/>
                  </a:lnTo>
                  <a:lnTo>
                    <a:pt x="1132" y="1621"/>
                  </a:lnTo>
                  <a:lnTo>
                    <a:pt x="1130" y="1623"/>
                  </a:lnTo>
                  <a:lnTo>
                    <a:pt x="1127" y="1624"/>
                  </a:lnTo>
                  <a:lnTo>
                    <a:pt x="1125" y="1626"/>
                  </a:lnTo>
                  <a:lnTo>
                    <a:pt x="1120" y="1630"/>
                  </a:lnTo>
                  <a:lnTo>
                    <a:pt x="1114" y="1633"/>
                  </a:lnTo>
                  <a:lnTo>
                    <a:pt x="1101" y="1640"/>
                  </a:lnTo>
                  <a:lnTo>
                    <a:pt x="1088" y="1647"/>
                  </a:lnTo>
                  <a:lnTo>
                    <a:pt x="1076" y="1653"/>
                  </a:lnTo>
                  <a:lnTo>
                    <a:pt x="1070" y="1655"/>
                  </a:lnTo>
                  <a:lnTo>
                    <a:pt x="1064" y="1658"/>
                  </a:lnTo>
                  <a:lnTo>
                    <a:pt x="1058" y="1662"/>
                  </a:lnTo>
                  <a:lnTo>
                    <a:pt x="1056" y="1664"/>
                  </a:lnTo>
                  <a:lnTo>
                    <a:pt x="1054" y="1665"/>
                  </a:lnTo>
                  <a:lnTo>
                    <a:pt x="1052" y="1667"/>
                  </a:lnTo>
                  <a:lnTo>
                    <a:pt x="1050" y="1670"/>
                  </a:lnTo>
                  <a:lnTo>
                    <a:pt x="1048" y="1672"/>
                  </a:lnTo>
                  <a:lnTo>
                    <a:pt x="1046" y="1675"/>
                  </a:lnTo>
                  <a:lnTo>
                    <a:pt x="1044" y="1677"/>
                  </a:lnTo>
                  <a:lnTo>
                    <a:pt x="1042" y="1681"/>
                  </a:lnTo>
                  <a:lnTo>
                    <a:pt x="1040" y="1684"/>
                  </a:lnTo>
                  <a:lnTo>
                    <a:pt x="1039" y="1688"/>
                  </a:lnTo>
                  <a:lnTo>
                    <a:pt x="1037" y="1693"/>
                  </a:lnTo>
                  <a:lnTo>
                    <a:pt x="1036" y="1698"/>
                  </a:lnTo>
                  <a:lnTo>
                    <a:pt x="1034" y="1709"/>
                  </a:lnTo>
                  <a:lnTo>
                    <a:pt x="1033" y="1721"/>
                  </a:lnTo>
                  <a:lnTo>
                    <a:pt x="1032" y="1736"/>
                  </a:lnTo>
                  <a:lnTo>
                    <a:pt x="1031" y="1771"/>
                  </a:lnTo>
                  <a:lnTo>
                    <a:pt x="1031" y="1773"/>
                  </a:lnTo>
                  <a:lnTo>
                    <a:pt x="1031" y="1775"/>
                  </a:lnTo>
                  <a:lnTo>
                    <a:pt x="1031" y="1776"/>
                  </a:lnTo>
                  <a:lnTo>
                    <a:pt x="1031" y="1778"/>
                  </a:lnTo>
                  <a:lnTo>
                    <a:pt x="1031" y="1779"/>
                  </a:lnTo>
                  <a:lnTo>
                    <a:pt x="1030" y="1779"/>
                  </a:lnTo>
                  <a:lnTo>
                    <a:pt x="1030" y="1780"/>
                  </a:lnTo>
                  <a:lnTo>
                    <a:pt x="1030" y="1781"/>
                  </a:lnTo>
                  <a:lnTo>
                    <a:pt x="1029" y="1781"/>
                  </a:lnTo>
                  <a:lnTo>
                    <a:pt x="1029" y="1782"/>
                  </a:lnTo>
                  <a:lnTo>
                    <a:pt x="1025" y="1794"/>
                  </a:lnTo>
                  <a:lnTo>
                    <a:pt x="1023" y="1800"/>
                  </a:lnTo>
                  <a:lnTo>
                    <a:pt x="1021" y="1807"/>
                  </a:lnTo>
                  <a:lnTo>
                    <a:pt x="1019" y="1814"/>
                  </a:lnTo>
                  <a:lnTo>
                    <a:pt x="1018" y="1822"/>
                  </a:lnTo>
                  <a:lnTo>
                    <a:pt x="1017" y="1830"/>
                  </a:lnTo>
                  <a:lnTo>
                    <a:pt x="1017" y="1839"/>
                  </a:lnTo>
                  <a:lnTo>
                    <a:pt x="1017" y="1842"/>
                  </a:lnTo>
                  <a:lnTo>
                    <a:pt x="1018" y="1845"/>
                  </a:lnTo>
                  <a:lnTo>
                    <a:pt x="1019" y="1849"/>
                  </a:lnTo>
                  <a:lnTo>
                    <a:pt x="1020" y="1854"/>
                  </a:lnTo>
                  <a:lnTo>
                    <a:pt x="1022" y="1858"/>
                  </a:lnTo>
                  <a:lnTo>
                    <a:pt x="1024" y="1864"/>
                  </a:lnTo>
                  <a:lnTo>
                    <a:pt x="1027" y="1869"/>
                  </a:lnTo>
                  <a:lnTo>
                    <a:pt x="1031" y="1876"/>
                  </a:lnTo>
                  <a:lnTo>
                    <a:pt x="1031" y="1877"/>
                  </a:lnTo>
                  <a:lnTo>
                    <a:pt x="1031" y="1878"/>
                  </a:lnTo>
                  <a:lnTo>
                    <a:pt x="1031" y="1879"/>
                  </a:lnTo>
                  <a:lnTo>
                    <a:pt x="1032" y="1879"/>
                  </a:lnTo>
                  <a:lnTo>
                    <a:pt x="1032" y="1880"/>
                  </a:lnTo>
                  <a:lnTo>
                    <a:pt x="1032" y="1881"/>
                  </a:lnTo>
                  <a:lnTo>
                    <a:pt x="1033" y="1882"/>
                  </a:lnTo>
                  <a:lnTo>
                    <a:pt x="1034" y="1883"/>
                  </a:lnTo>
                  <a:lnTo>
                    <a:pt x="1034" y="1884"/>
                  </a:lnTo>
                  <a:lnTo>
                    <a:pt x="1035" y="1886"/>
                  </a:lnTo>
                  <a:lnTo>
                    <a:pt x="1036" y="1887"/>
                  </a:lnTo>
                  <a:lnTo>
                    <a:pt x="1038" y="1889"/>
                  </a:lnTo>
                  <a:lnTo>
                    <a:pt x="1038" y="1890"/>
                  </a:lnTo>
                  <a:lnTo>
                    <a:pt x="1039" y="1891"/>
                  </a:lnTo>
                  <a:lnTo>
                    <a:pt x="1040" y="1891"/>
                  </a:lnTo>
                  <a:lnTo>
                    <a:pt x="1041" y="1892"/>
                  </a:lnTo>
                  <a:lnTo>
                    <a:pt x="1042" y="1893"/>
                  </a:lnTo>
                  <a:lnTo>
                    <a:pt x="1043" y="1893"/>
                  </a:lnTo>
                  <a:lnTo>
                    <a:pt x="1044" y="1894"/>
                  </a:lnTo>
                  <a:lnTo>
                    <a:pt x="1046" y="1895"/>
                  </a:lnTo>
                  <a:lnTo>
                    <a:pt x="1059" y="1912"/>
                  </a:lnTo>
                  <a:lnTo>
                    <a:pt x="1075" y="1931"/>
                  </a:lnTo>
                  <a:lnTo>
                    <a:pt x="1113" y="1976"/>
                  </a:lnTo>
                  <a:lnTo>
                    <a:pt x="1118" y="1981"/>
                  </a:lnTo>
                  <a:lnTo>
                    <a:pt x="1122" y="1986"/>
                  </a:lnTo>
                  <a:lnTo>
                    <a:pt x="1131" y="1996"/>
                  </a:lnTo>
                  <a:lnTo>
                    <a:pt x="1138" y="2005"/>
                  </a:lnTo>
                  <a:lnTo>
                    <a:pt x="1141" y="2010"/>
                  </a:lnTo>
                  <a:lnTo>
                    <a:pt x="1142" y="2014"/>
                  </a:lnTo>
                  <a:lnTo>
                    <a:pt x="1143" y="2019"/>
                  </a:lnTo>
                  <a:lnTo>
                    <a:pt x="1145" y="2030"/>
                  </a:lnTo>
                  <a:lnTo>
                    <a:pt x="1147" y="2041"/>
                  </a:lnTo>
                  <a:lnTo>
                    <a:pt x="1147" y="2046"/>
                  </a:lnTo>
                  <a:lnTo>
                    <a:pt x="1147" y="2050"/>
                  </a:lnTo>
                  <a:lnTo>
                    <a:pt x="1147" y="2053"/>
                  </a:lnTo>
                  <a:lnTo>
                    <a:pt x="1147" y="2055"/>
                  </a:lnTo>
                  <a:lnTo>
                    <a:pt x="1148" y="2057"/>
                  </a:lnTo>
                  <a:lnTo>
                    <a:pt x="1148" y="2059"/>
                  </a:lnTo>
                  <a:lnTo>
                    <a:pt x="1149" y="2061"/>
                  </a:lnTo>
                  <a:lnTo>
                    <a:pt x="1150" y="2063"/>
                  </a:lnTo>
                  <a:lnTo>
                    <a:pt x="1151" y="2064"/>
                  </a:lnTo>
                  <a:lnTo>
                    <a:pt x="1152" y="2066"/>
                  </a:lnTo>
                  <a:lnTo>
                    <a:pt x="1153" y="2068"/>
                  </a:lnTo>
                  <a:lnTo>
                    <a:pt x="1154" y="2069"/>
                  </a:lnTo>
                  <a:lnTo>
                    <a:pt x="1155" y="2071"/>
                  </a:lnTo>
                  <a:lnTo>
                    <a:pt x="1157" y="2072"/>
                  </a:lnTo>
                  <a:lnTo>
                    <a:pt x="1159" y="2073"/>
                  </a:lnTo>
                  <a:lnTo>
                    <a:pt x="1160" y="2074"/>
                  </a:lnTo>
                  <a:lnTo>
                    <a:pt x="1162" y="2075"/>
                  </a:lnTo>
                  <a:lnTo>
                    <a:pt x="1164" y="2075"/>
                  </a:lnTo>
                  <a:lnTo>
                    <a:pt x="1180" y="2081"/>
                  </a:lnTo>
                  <a:lnTo>
                    <a:pt x="1194" y="2084"/>
                  </a:lnTo>
                  <a:lnTo>
                    <a:pt x="1205" y="2087"/>
                  </a:lnTo>
                  <a:lnTo>
                    <a:pt x="1209" y="2088"/>
                  </a:lnTo>
                  <a:lnTo>
                    <a:pt x="1212" y="2089"/>
                  </a:lnTo>
                  <a:lnTo>
                    <a:pt x="1213" y="2089"/>
                  </a:lnTo>
                  <a:lnTo>
                    <a:pt x="1214" y="2090"/>
                  </a:lnTo>
                  <a:lnTo>
                    <a:pt x="1215" y="2090"/>
                  </a:lnTo>
                  <a:lnTo>
                    <a:pt x="1216" y="2090"/>
                  </a:lnTo>
                  <a:lnTo>
                    <a:pt x="1216" y="2091"/>
                  </a:lnTo>
                  <a:lnTo>
                    <a:pt x="1218" y="2092"/>
                  </a:lnTo>
                  <a:lnTo>
                    <a:pt x="1228" y="2098"/>
                  </a:lnTo>
                  <a:lnTo>
                    <a:pt x="1239" y="2104"/>
                  </a:lnTo>
                  <a:lnTo>
                    <a:pt x="1251" y="2112"/>
                  </a:lnTo>
                  <a:lnTo>
                    <a:pt x="1263" y="2121"/>
                  </a:lnTo>
                  <a:lnTo>
                    <a:pt x="1275" y="2130"/>
                  </a:lnTo>
                  <a:lnTo>
                    <a:pt x="1285" y="2139"/>
                  </a:lnTo>
                  <a:lnTo>
                    <a:pt x="1294" y="2147"/>
                  </a:lnTo>
                  <a:lnTo>
                    <a:pt x="1297" y="2151"/>
                  </a:lnTo>
                  <a:lnTo>
                    <a:pt x="1300" y="2154"/>
                  </a:lnTo>
                  <a:lnTo>
                    <a:pt x="1300" y="2155"/>
                  </a:lnTo>
                  <a:lnTo>
                    <a:pt x="1300" y="2156"/>
                  </a:lnTo>
                  <a:lnTo>
                    <a:pt x="1300" y="2157"/>
                  </a:lnTo>
                  <a:lnTo>
                    <a:pt x="1299" y="2159"/>
                  </a:lnTo>
                  <a:lnTo>
                    <a:pt x="1299" y="2160"/>
                  </a:lnTo>
                  <a:lnTo>
                    <a:pt x="1299" y="2161"/>
                  </a:lnTo>
                  <a:lnTo>
                    <a:pt x="1299" y="2162"/>
                  </a:lnTo>
                  <a:lnTo>
                    <a:pt x="1300" y="2162"/>
                  </a:lnTo>
                  <a:lnTo>
                    <a:pt x="1300" y="2163"/>
                  </a:lnTo>
                  <a:lnTo>
                    <a:pt x="1300" y="2164"/>
                  </a:lnTo>
                  <a:lnTo>
                    <a:pt x="1300" y="2165"/>
                  </a:lnTo>
                  <a:lnTo>
                    <a:pt x="1301" y="2166"/>
                  </a:lnTo>
                  <a:lnTo>
                    <a:pt x="1301" y="2167"/>
                  </a:lnTo>
                  <a:lnTo>
                    <a:pt x="1302" y="2168"/>
                  </a:lnTo>
                  <a:lnTo>
                    <a:pt x="1302" y="2169"/>
                  </a:lnTo>
                  <a:lnTo>
                    <a:pt x="1302" y="2170"/>
                  </a:lnTo>
                  <a:lnTo>
                    <a:pt x="1302" y="2171"/>
                  </a:lnTo>
                  <a:lnTo>
                    <a:pt x="1301" y="2199"/>
                  </a:lnTo>
                  <a:lnTo>
                    <a:pt x="1299" y="2232"/>
                  </a:lnTo>
                  <a:lnTo>
                    <a:pt x="1294" y="2298"/>
                  </a:lnTo>
                  <a:lnTo>
                    <a:pt x="1288" y="2360"/>
                  </a:lnTo>
                  <a:lnTo>
                    <a:pt x="1286" y="2383"/>
                  </a:lnTo>
                  <a:lnTo>
                    <a:pt x="1286" y="2401"/>
                  </a:lnTo>
                  <a:lnTo>
                    <a:pt x="1286" y="2415"/>
                  </a:lnTo>
                  <a:lnTo>
                    <a:pt x="1287" y="2421"/>
                  </a:lnTo>
                  <a:lnTo>
                    <a:pt x="1288" y="2425"/>
                  </a:lnTo>
                  <a:lnTo>
                    <a:pt x="1289" y="2430"/>
                  </a:lnTo>
                  <a:lnTo>
                    <a:pt x="1291" y="2433"/>
                  </a:lnTo>
                  <a:lnTo>
                    <a:pt x="1292" y="2437"/>
                  </a:lnTo>
                  <a:lnTo>
                    <a:pt x="1294" y="2439"/>
                  </a:lnTo>
                  <a:lnTo>
                    <a:pt x="1297" y="2443"/>
                  </a:lnTo>
                  <a:lnTo>
                    <a:pt x="1300" y="2447"/>
                  </a:lnTo>
                  <a:lnTo>
                    <a:pt x="1302" y="2448"/>
                  </a:lnTo>
                  <a:lnTo>
                    <a:pt x="1304" y="2450"/>
                  </a:lnTo>
                  <a:lnTo>
                    <a:pt x="1305" y="2451"/>
                  </a:lnTo>
                  <a:lnTo>
                    <a:pt x="1307" y="2452"/>
                  </a:lnTo>
                  <a:lnTo>
                    <a:pt x="1309" y="2453"/>
                  </a:lnTo>
                  <a:lnTo>
                    <a:pt x="1311" y="2454"/>
                  </a:lnTo>
                  <a:lnTo>
                    <a:pt x="1312" y="2455"/>
                  </a:lnTo>
                  <a:lnTo>
                    <a:pt x="1314" y="2455"/>
                  </a:lnTo>
                  <a:lnTo>
                    <a:pt x="1316" y="2456"/>
                  </a:lnTo>
                  <a:lnTo>
                    <a:pt x="1318" y="2456"/>
                  </a:lnTo>
                  <a:lnTo>
                    <a:pt x="1320" y="2456"/>
                  </a:lnTo>
                  <a:lnTo>
                    <a:pt x="1322" y="2456"/>
                  </a:lnTo>
                  <a:lnTo>
                    <a:pt x="1320" y="2461"/>
                  </a:lnTo>
                  <a:lnTo>
                    <a:pt x="1318" y="2465"/>
                  </a:lnTo>
                  <a:lnTo>
                    <a:pt x="1317" y="2468"/>
                  </a:lnTo>
                  <a:lnTo>
                    <a:pt x="1316" y="2470"/>
                  </a:lnTo>
                  <a:lnTo>
                    <a:pt x="1315" y="2473"/>
                  </a:lnTo>
                  <a:lnTo>
                    <a:pt x="1314" y="2476"/>
                  </a:lnTo>
                  <a:lnTo>
                    <a:pt x="1305" y="2496"/>
                  </a:lnTo>
                  <a:lnTo>
                    <a:pt x="1301" y="2507"/>
                  </a:lnTo>
                  <a:lnTo>
                    <a:pt x="1297" y="2517"/>
                  </a:lnTo>
                  <a:lnTo>
                    <a:pt x="1294" y="2528"/>
                  </a:lnTo>
                  <a:lnTo>
                    <a:pt x="1292" y="2539"/>
                  </a:lnTo>
                  <a:lnTo>
                    <a:pt x="1291" y="2544"/>
                  </a:lnTo>
                  <a:lnTo>
                    <a:pt x="1291" y="2550"/>
                  </a:lnTo>
                  <a:lnTo>
                    <a:pt x="1291" y="2555"/>
                  </a:lnTo>
                  <a:lnTo>
                    <a:pt x="1291" y="2560"/>
                  </a:lnTo>
                  <a:lnTo>
                    <a:pt x="1291" y="2563"/>
                  </a:lnTo>
                  <a:lnTo>
                    <a:pt x="1291" y="2566"/>
                  </a:lnTo>
                  <a:lnTo>
                    <a:pt x="1291" y="2567"/>
                  </a:lnTo>
                  <a:lnTo>
                    <a:pt x="1292" y="2568"/>
                  </a:lnTo>
                  <a:lnTo>
                    <a:pt x="1292" y="2569"/>
                  </a:lnTo>
                  <a:lnTo>
                    <a:pt x="1292" y="2570"/>
                  </a:lnTo>
                  <a:lnTo>
                    <a:pt x="1293" y="2571"/>
                  </a:lnTo>
                  <a:lnTo>
                    <a:pt x="1294" y="2572"/>
                  </a:lnTo>
                  <a:lnTo>
                    <a:pt x="1296" y="2578"/>
                  </a:lnTo>
                  <a:lnTo>
                    <a:pt x="1298" y="2583"/>
                  </a:lnTo>
                  <a:lnTo>
                    <a:pt x="1299" y="2588"/>
                  </a:lnTo>
                  <a:lnTo>
                    <a:pt x="1302" y="2593"/>
                  </a:lnTo>
                  <a:lnTo>
                    <a:pt x="1304" y="2597"/>
                  </a:lnTo>
                  <a:lnTo>
                    <a:pt x="1306" y="2601"/>
                  </a:lnTo>
                  <a:lnTo>
                    <a:pt x="1311" y="2608"/>
                  </a:lnTo>
                  <a:lnTo>
                    <a:pt x="1317" y="2615"/>
                  </a:lnTo>
                  <a:lnTo>
                    <a:pt x="1322" y="2621"/>
                  </a:lnTo>
                  <a:lnTo>
                    <a:pt x="1333" y="2631"/>
                  </a:lnTo>
                  <a:lnTo>
                    <a:pt x="1339" y="2637"/>
                  </a:lnTo>
                  <a:lnTo>
                    <a:pt x="1344" y="2642"/>
                  </a:lnTo>
                  <a:lnTo>
                    <a:pt x="1346" y="2644"/>
                  </a:lnTo>
                  <a:lnTo>
                    <a:pt x="1346" y="2645"/>
                  </a:lnTo>
                  <a:lnTo>
                    <a:pt x="1347" y="2646"/>
                  </a:lnTo>
                  <a:lnTo>
                    <a:pt x="1348" y="2646"/>
                  </a:lnTo>
                  <a:lnTo>
                    <a:pt x="1348" y="2647"/>
                  </a:lnTo>
                  <a:lnTo>
                    <a:pt x="1348" y="2648"/>
                  </a:lnTo>
                  <a:lnTo>
                    <a:pt x="1348" y="2650"/>
                  </a:lnTo>
                  <a:lnTo>
                    <a:pt x="1349" y="2652"/>
                  </a:lnTo>
                  <a:lnTo>
                    <a:pt x="1349" y="2654"/>
                  </a:lnTo>
                  <a:lnTo>
                    <a:pt x="1348" y="2656"/>
                  </a:lnTo>
                  <a:lnTo>
                    <a:pt x="1348" y="2662"/>
                  </a:lnTo>
                  <a:lnTo>
                    <a:pt x="1347" y="2668"/>
                  </a:lnTo>
                  <a:lnTo>
                    <a:pt x="1342" y="2693"/>
                  </a:lnTo>
                  <a:lnTo>
                    <a:pt x="1339" y="2696"/>
                  </a:lnTo>
                  <a:lnTo>
                    <a:pt x="1338" y="2697"/>
                  </a:lnTo>
                  <a:lnTo>
                    <a:pt x="1337" y="2698"/>
                  </a:lnTo>
                  <a:lnTo>
                    <a:pt x="1336" y="2699"/>
                  </a:lnTo>
                  <a:lnTo>
                    <a:pt x="1335" y="2700"/>
                  </a:lnTo>
                  <a:lnTo>
                    <a:pt x="1335" y="2701"/>
                  </a:lnTo>
                  <a:lnTo>
                    <a:pt x="1334" y="2703"/>
                  </a:lnTo>
                  <a:lnTo>
                    <a:pt x="1334" y="2704"/>
                  </a:lnTo>
                  <a:lnTo>
                    <a:pt x="1333" y="2705"/>
                  </a:lnTo>
                  <a:lnTo>
                    <a:pt x="1333" y="2706"/>
                  </a:lnTo>
                  <a:lnTo>
                    <a:pt x="1333" y="2707"/>
                  </a:lnTo>
                  <a:lnTo>
                    <a:pt x="1332" y="2709"/>
                  </a:lnTo>
                  <a:lnTo>
                    <a:pt x="1332" y="2710"/>
                  </a:lnTo>
                  <a:lnTo>
                    <a:pt x="1332" y="2712"/>
                  </a:lnTo>
                  <a:lnTo>
                    <a:pt x="1333" y="2713"/>
                  </a:lnTo>
                  <a:lnTo>
                    <a:pt x="1333" y="2716"/>
                  </a:lnTo>
                  <a:lnTo>
                    <a:pt x="1333" y="2717"/>
                  </a:lnTo>
                  <a:lnTo>
                    <a:pt x="1333" y="2718"/>
                  </a:lnTo>
                  <a:lnTo>
                    <a:pt x="1334" y="2718"/>
                  </a:lnTo>
                  <a:lnTo>
                    <a:pt x="1334" y="2719"/>
                  </a:lnTo>
                  <a:lnTo>
                    <a:pt x="1335" y="2720"/>
                  </a:lnTo>
                  <a:lnTo>
                    <a:pt x="1336" y="2721"/>
                  </a:lnTo>
                  <a:lnTo>
                    <a:pt x="1334" y="2735"/>
                  </a:lnTo>
                  <a:lnTo>
                    <a:pt x="1333" y="2748"/>
                  </a:lnTo>
                  <a:lnTo>
                    <a:pt x="1332" y="2761"/>
                  </a:lnTo>
                  <a:lnTo>
                    <a:pt x="1331" y="2772"/>
                  </a:lnTo>
                  <a:lnTo>
                    <a:pt x="1331" y="2775"/>
                  </a:lnTo>
                  <a:lnTo>
                    <a:pt x="1331" y="2777"/>
                  </a:lnTo>
                  <a:lnTo>
                    <a:pt x="1332" y="2781"/>
                  </a:lnTo>
                  <a:lnTo>
                    <a:pt x="1333" y="2785"/>
                  </a:lnTo>
                  <a:lnTo>
                    <a:pt x="1333" y="2787"/>
                  </a:lnTo>
                  <a:lnTo>
                    <a:pt x="1333" y="2789"/>
                  </a:lnTo>
                  <a:lnTo>
                    <a:pt x="1333" y="2791"/>
                  </a:lnTo>
                  <a:lnTo>
                    <a:pt x="1333" y="2792"/>
                  </a:lnTo>
                  <a:lnTo>
                    <a:pt x="1333" y="2793"/>
                  </a:lnTo>
                  <a:lnTo>
                    <a:pt x="1334" y="2794"/>
                  </a:lnTo>
                  <a:lnTo>
                    <a:pt x="1334" y="2796"/>
                  </a:lnTo>
                  <a:lnTo>
                    <a:pt x="1335" y="2798"/>
                  </a:lnTo>
                  <a:lnTo>
                    <a:pt x="1336" y="2800"/>
                  </a:lnTo>
                  <a:lnTo>
                    <a:pt x="1337" y="2802"/>
                  </a:lnTo>
                  <a:lnTo>
                    <a:pt x="1339" y="2806"/>
                  </a:lnTo>
                  <a:lnTo>
                    <a:pt x="1346" y="2823"/>
                  </a:lnTo>
                  <a:lnTo>
                    <a:pt x="1355" y="2839"/>
                  </a:lnTo>
                  <a:lnTo>
                    <a:pt x="1374" y="2872"/>
                  </a:lnTo>
                  <a:lnTo>
                    <a:pt x="1404" y="2919"/>
                  </a:lnTo>
                  <a:lnTo>
                    <a:pt x="1494" y="3006"/>
                  </a:lnTo>
                  <a:lnTo>
                    <a:pt x="1497" y="3009"/>
                  </a:lnTo>
                  <a:lnTo>
                    <a:pt x="1522" y="3020"/>
                  </a:lnTo>
                  <a:lnTo>
                    <a:pt x="1528" y="3020"/>
                  </a:lnTo>
                  <a:lnTo>
                    <a:pt x="1616" y="3026"/>
                  </a:lnTo>
                  <a:lnTo>
                    <a:pt x="1617" y="3026"/>
                  </a:lnTo>
                  <a:lnTo>
                    <a:pt x="1618" y="3026"/>
                  </a:lnTo>
                  <a:lnTo>
                    <a:pt x="1619" y="3026"/>
                  </a:lnTo>
                  <a:lnTo>
                    <a:pt x="1620" y="3026"/>
                  </a:lnTo>
                  <a:lnTo>
                    <a:pt x="1621" y="3026"/>
                  </a:lnTo>
                  <a:lnTo>
                    <a:pt x="1621" y="3025"/>
                  </a:lnTo>
                  <a:lnTo>
                    <a:pt x="1622" y="3025"/>
                  </a:lnTo>
                  <a:lnTo>
                    <a:pt x="1623" y="3024"/>
                  </a:lnTo>
                  <a:lnTo>
                    <a:pt x="1624" y="3024"/>
                  </a:lnTo>
                  <a:lnTo>
                    <a:pt x="1624" y="3023"/>
                  </a:lnTo>
                  <a:lnTo>
                    <a:pt x="1625" y="3023"/>
                  </a:lnTo>
                  <a:lnTo>
                    <a:pt x="1626" y="3023"/>
                  </a:lnTo>
                  <a:lnTo>
                    <a:pt x="1627" y="3023"/>
                  </a:lnTo>
                  <a:lnTo>
                    <a:pt x="1629" y="3022"/>
                  </a:lnTo>
                  <a:lnTo>
                    <a:pt x="1630" y="3021"/>
                  </a:lnTo>
                  <a:lnTo>
                    <a:pt x="1632" y="3020"/>
                  </a:lnTo>
                  <a:lnTo>
                    <a:pt x="1634" y="3018"/>
                  </a:lnTo>
                  <a:lnTo>
                    <a:pt x="1636" y="3017"/>
                  </a:lnTo>
                  <a:lnTo>
                    <a:pt x="1638" y="3015"/>
                  </a:lnTo>
                  <a:lnTo>
                    <a:pt x="1640" y="3013"/>
                  </a:lnTo>
                  <a:lnTo>
                    <a:pt x="1642" y="3011"/>
                  </a:lnTo>
                  <a:lnTo>
                    <a:pt x="1644" y="3008"/>
                  </a:lnTo>
                  <a:lnTo>
                    <a:pt x="1645" y="3005"/>
                  </a:lnTo>
                  <a:lnTo>
                    <a:pt x="1647" y="3002"/>
                  </a:lnTo>
                  <a:lnTo>
                    <a:pt x="1648" y="2999"/>
                  </a:lnTo>
                  <a:lnTo>
                    <a:pt x="1649" y="2995"/>
                  </a:lnTo>
                  <a:lnTo>
                    <a:pt x="1650" y="2992"/>
                  </a:lnTo>
                  <a:lnTo>
                    <a:pt x="1651" y="2988"/>
                  </a:lnTo>
                  <a:lnTo>
                    <a:pt x="1652" y="2983"/>
                  </a:lnTo>
                  <a:lnTo>
                    <a:pt x="1652" y="2979"/>
                  </a:lnTo>
                  <a:lnTo>
                    <a:pt x="1652" y="2976"/>
                  </a:lnTo>
                  <a:lnTo>
                    <a:pt x="1652" y="2974"/>
                  </a:lnTo>
                  <a:lnTo>
                    <a:pt x="1652" y="2971"/>
                  </a:lnTo>
                  <a:lnTo>
                    <a:pt x="1651" y="2969"/>
                  </a:lnTo>
                  <a:lnTo>
                    <a:pt x="1651" y="2966"/>
                  </a:lnTo>
                  <a:lnTo>
                    <a:pt x="1650" y="2964"/>
                  </a:lnTo>
                  <a:lnTo>
                    <a:pt x="1649" y="2961"/>
                  </a:lnTo>
                  <a:lnTo>
                    <a:pt x="1647" y="2958"/>
                  </a:lnTo>
                  <a:lnTo>
                    <a:pt x="1645" y="2955"/>
                  </a:lnTo>
                  <a:lnTo>
                    <a:pt x="1644" y="2953"/>
                  </a:lnTo>
                  <a:lnTo>
                    <a:pt x="1642" y="2950"/>
                  </a:lnTo>
                  <a:lnTo>
                    <a:pt x="1640" y="2948"/>
                  </a:lnTo>
                  <a:lnTo>
                    <a:pt x="1637" y="2946"/>
                  </a:lnTo>
                  <a:lnTo>
                    <a:pt x="1635" y="2944"/>
                  </a:lnTo>
                  <a:lnTo>
                    <a:pt x="1631" y="2940"/>
                  </a:lnTo>
                  <a:lnTo>
                    <a:pt x="1622" y="2934"/>
                  </a:lnTo>
                  <a:lnTo>
                    <a:pt x="1617" y="2931"/>
                  </a:lnTo>
                  <a:lnTo>
                    <a:pt x="1613" y="2927"/>
                  </a:lnTo>
                  <a:lnTo>
                    <a:pt x="1603" y="2922"/>
                  </a:lnTo>
                  <a:lnTo>
                    <a:pt x="1598" y="2918"/>
                  </a:lnTo>
                  <a:lnTo>
                    <a:pt x="1594" y="2915"/>
                  </a:lnTo>
                  <a:lnTo>
                    <a:pt x="1592" y="2913"/>
                  </a:lnTo>
                  <a:lnTo>
                    <a:pt x="1590" y="2911"/>
                  </a:lnTo>
                  <a:lnTo>
                    <a:pt x="1588" y="2909"/>
                  </a:lnTo>
                  <a:lnTo>
                    <a:pt x="1586" y="2906"/>
                  </a:lnTo>
                  <a:lnTo>
                    <a:pt x="1584" y="2903"/>
                  </a:lnTo>
                  <a:lnTo>
                    <a:pt x="1582" y="2900"/>
                  </a:lnTo>
                  <a:lnTo>
                    <a:pt x="1581" y="2897"/>
                  </a:lnTo>
                  <a:lnTo>
                    <a:pt x="1579" y="2893"/>
                  </a:lnTo>
                  <a:lnTo>
                    <a:pt x="1579" y="2891"/>
                  </a:lnTo>
                  <a:lnTo>
                    <a:pt x="1581" y="2889"/>
                  </a:lnTo>
                  <a:lnTo>
                    <a:pt x="1582" y="2888"/>
                  </a:lnTo>
                  <a:lnTo>
                    <a:pt x="1583" y="2887"/>
                  </a:lnTo>
                  <a:lnTo>
                    <a:pt x="1584" y="2886"/>
                  </a:lnTo>
                  <a:lnTo>
                    <a:pt x="1584" y="2885"/>
                  </a:lnTo>
                  <a:lnTo>
                    <a:pt x="1585" y="2885"/>
                  </a:lnTo>
                  <a:lnTo>
                    <a:pt x="1585" y="2884"/>
                  </a:lnTo>
                  <a:lnTo>
                    <a:pt x="1585" y="2883"/>
                  </a:lnTo>
                  <a:lnTo>
                    <a:pt x="1585" y="2882"/>
                  </a:lnTo>
                  <a:lnTo>
                    <a:pt x="1599" y="2848"/>
                  </a:lnTo>
                  <a:lnTo>
                    <a:pt x="1604" y="2803"/>
                  </a:lnTo>
                  <a:lnTo>
                    <a:pt x="1604" y="2799"/>
                  </a:lnTo>
                  <a:lnTo>
                    <a:pt x="1604" y="2796"/>
                  </a:lnTo>
                  <a:lnTo>
                    <a:pt x="1604" y="2793"/>
                  </a:lnTo>
                  <a:lnTo>
                    <a:pt x="1603" y="2792"/>
                  </a:lnTo>
                  <a:lnTo>
                    <a:pt x="1603" y="2791"/>
                  </a:lnTo>
                  <a:lnTo>
                    <a:pt x="1603" y="2789"/>
                  </a:lnTo>
                  <a:lnTo>
                    <a:pt x="1602" y="2788"/>
                  </a:lnTo>
                  <a:lnTo>
                    <a:pt x="1602" y="2787"/>
                  </a:lnTo>
                  <a:lnTo>
                    <a:pt x="1601" y="2786"/>
                  </a:lnTo>
                  <a:lnTo>
                    <a:pt x="1600" y="2785"/>
                  </a:lnTo>
                  <a:lnTo>
                    <a:pt x="1599" y="2783"/>
                  </a:lnTo>
                  <a:lnTo>
                    <a:pt x="1597" y="2782"/>
                  </a:lnTo>
                  <a:lnTo>
                    <a:pt x="1595" y="2780"/>
                  </a:lnTo>
                  <a:lnTo>
                    <a:pt x="1593" y="2778"/>
                  </a:lnTo>
                  <a:lnTo>
                    <a:pt x="1590" y="2777"/>
                  </a:lnTo>
                  <a:lnTo>
                    <a:pt x="1588" y="2777"/>
                  </a:lnTo>
                  <a:lnTo>
                    <a:pt x="1586" y="2776"/>
                  </a:lnTo>
                  <a:lnTo>
                    <a:pt x="1585" y="2776"/>
                  </a:lnTo>
                  <a:lnTo>
                    <a:pt x="1584" y="2776"/>
                  </a:lnTo>
                  <a:lnTo>
                    <a:pt x="1583" y="2775"/>
                  </a:lnTo>
                  <a:lnTo>
                    <a:pt x="1582" y="2775"/>
                  </a:lnTo>
                  <a:lnTo>
                    <a:pt x="1542" y="2772"/>
                  </a:lnTo>
                  <a:lnTo>
                    <a:pt x="1537" y="2766"/>
                  </a:lnTo>
                  <a:lnTo>
                    <a:pt x="1545" y="2758"/>
                  </a:lnTo>
                  <a:lnTo>
                    <a:pt x="1562" y="2749"/>
                  </a:lnTo>
                  <a:lnTo>
                    <a:pt x="1563" y="2749"/>
                  </a:lnTo>
                  <a:lnTo>
                    <a:pt x="1564" y="2749"/>
                  </a:lnTo>
                  <a:lnTo>
                    <a:pt x="1565" y="2748"/>
                  </a:lnTo>
                  <a:lnTo>
                    <a:pt x="1566" y="2747"/>
                  </a:lnTo>
                  <a:lnTo>
                    <a:pt x="1567" y="2746"/>
                  </a:lnTo>
                  <a:lnTo>
                    <a:pt x="1568" y="2746"/>
                  </a:lnTo>
                  <a:lnTo>
                    <a:pt x="1569" y="2745"/>
                  </a:lnTo>
                  <a:lnTo>
                    <a:pt x="1570" y="2744"/>
                  </a:lnTo>
                  <a:lnTo>
                    <a:pt x="1571" y="2743"/>
                  </a:lnTo>
                  <a:lnTo>
                    <a:pt x="1572" y="2741"/>
                  </a:lnTo>
                  <a:lnTo>
                    <a:pt x="1574" y="2739"/>
                  </a:lnTo>
                  <a:lnTo>
                    <a:pt x="1575" y="2736"/>
                  </a:lnTo>
                  <a:lnTo>
                    <a:pt x="1576" y="2733"/>
                  </a:lnTo>
                  <a:lnTo>
                    <a:pt x="1576" y="2730"/>
                  </a:lnTo>
                  <a:lnTo>
                    <a:pt x="1577" y="2726"/>
                  </a:lnTo>
                  <a:lnTo>
                    <a:pt x="1578" y="2722"/>
                  </a:lnTo>
                  <a:lnTo>
                    <a:pt x="1578" y="2718"/>
                  </a:lnTo>
                  <a:lnTo>
                    <a:pt x="1577" y="2714"/>
                  </a:lnTo>
                  <a:lnTo>
                    <a:pt x="1577" y="2709"/>
                  </a:lnTo>
                  <a:lnTo>
                    <a:pt x="1576" y="2705"/>
                  </a:lnTo>
                  <a:lnTo>
                    <a:pt x="1575" y="2702"/>
                  </a:lnTo>
                  <a:lnTo>
                    <a:pt x="1573" y="2698"/>
                  </a:lnTo>
                  <a:lnTo>
                    <a:pt x="1572" y="2694"/>
                  </a:lnTo>
                  <a:lnTo>
                    <a:pt x="1570" y="2691"/>
                  </a:lnTo>
                  <a:lnTo>
                    <a:pt x="1568" y="2687"/>
                  </a:lnTo>
                  <a:lnTo>
                    <a:pt x="1565" y="2684"/>
                  </a:lnTo>
                  <a:lnTo>
                    <a:pt x="1563" y="2681"/>
                  </a:lnTo>
                  <a:lnTo>
                    <a:pt x="1560" y="2678"/>
                  </a:lnTo>
                  <a:lnTo>
                    <a:pt x="1557" y="2676"/>
                  </a:lnTo>
                  <a:lnTo>
                    <a:pt x="1554" y="2673"/>
                  </a:lnTo>
                  <a:lnTo>
                    <a:pt x="1560" y="2673"/>
                  </a:lnTo>
                  <a:lnTo>
                    <a:pt x="1563" y="2674"/>
                  </a:lnTo>
                  <a:lnTo>
                    <a:pt x="1566" y="2674"/>
                  </a:lnTo>
                  <a:lnTo>
                    <a:pt x="1569" y="2674"/>
                  </a:lnTo>
                  <a:lnTo>
                    <a:pt x="1573" y="2675"/>
                  </a:lnTo>
                  <a:lnTo>
                    <a:pt x="1576" y="2675"/>
                  </a:lnTo>
                  <a:lnTo>
                    <a:pt x="1579" y="2676"/>
                  </a:lnTo>
                  <a:lnTo>
                    <a:pt x="1583" y="2676"/>
                  </a:lnTo>
                  <a:lnTo>
                    <a:pt x="1585" y="2676"/>
                  </a:lnTo>
                  <a:lnTo>
                    <a:pt x="1586" y="2676"/>
                  </a:lnTo>
                  <a:lnTo>
                    <a:pt x="1588" y="2676"/>
                  </a:lnTo>
                  <a:lnTo>
                    <a:pt x="1589" y="2675"/>
                  </a:lnTo>
                  <a:lnTo>
                    <a:pt x="1591" y="2674"/>
                  </a:lnTo>
                  <a:lnTo>
                    <a:pt x="1593" y="2673"/>
                  </a:lnTo>
                  <a:lnTo>
                    <a:pt x="1644" y="2651"/>
                  </a:lnTo>
                  <a:lnTo>
                    <a:pt x="1670" y="2639"/>
                  </a:lnTo>
                  <a:lnTo>
                    <a:pt x="1681" y="2635"/>
                  </a:lnTo>
                  <a:lnTo>
                    <a:pt x="1689" y="2631"/>
                  </a:lnTo>
                  <a:lnTo>
                    <a:pt x="1694" y="2630"/>
                  </a:lnTo>
                  <a:lnTo>
                    <a:pt x="1699" y="2627"/>
                  </a:lnTo>
                  <a:lnTo>
                    <a:pt x="1703" y="2624"/>
                  </a:lnTo>
                  <a:lnTo>
                    <a:pt x="1708" y="2621"/>
                  </a:lnTo>
                  <a:lnTo>
                    <a:pt x="1711" y="2617"/>
                  </a:lnTo>
                  <a:lnTo>
                    <a:pt x="1715" y="2614"/>
                  </a:lnTo>
                  <a:lnTo>
                    <a:pt x="1718" y="2609"/>
                  </a:lnTo>
                  <a:lnTo>
                    <a:pt x="1721" y="2605"/>
                  </a:lnTo>
                  <a:lnTo>
                    <a:pt x="1724" y="2600"/>
                  </a:lnTo>
                  <a:lnTo>
                    <a:pt x="1727" y="2596"/>
                  </a:lnTo>
                  <a:lnTo>
                    <a:pt x="1731" y="2586"/>
                  </a:lnTo>
                  <a:lnTo>
                    <a:pt x="1735" y="2576"/>
                  </a:lnTo>
                  <a:lnTo>
                    <a:pt x="1737" y="2566"/>
                  </a:lnTo>
                  <a:lnTo>
                    <a:pt x="1737" y="2565"/>
                  </a:lnTo>
                  <a:lnTo>
                    <a:pt x="1737" y="2564"/>
                  </a:lnTo>
                  <a:lnTo>
                    <a:pt x="1737" y="2563"/>
                  </a:lnTo>
                  <a:lnTo>
                    <a:pt x="1738" y="2563"/>
                  </a:lnTo>
                  <a:lnTo>
                    <a:pt x="1738" y="2562"/>
                  </a:lnTo>
                  <a:lnTo>
                    <a:pt x="1738" y="2561"/>
                  </a:lnTo>
                  <a:lnTo>
                    <a:pt x="1739" y="2560"/>
                  </a:lnTo>
                  <a:lnTo>
                    <a:pt x="1739" y="2559"/>
                  </a:lnTo>
                  <a:lnTo>
                    <a:pt x="1740" y="2559"/>
                  </a:lnTo>
                  <a:lnTo>
                    <a:pt x="1741" y="2558"/>
                  </a:lnTo>
                  <a:lnTo>
                    <a:pt x="1743" y="2555"/>
                  </a:lnTo>
                  <a:lnTo>
                    <a:pt x="1770" y="2528"/>
                  </a:lnTo>
                  <a:lnTo>
                    <a:pt x="1800" y="2494"/>
                  </a:lnTo>
                  <a:lnTo>
                    <a:pt x="1815" y="2476"/>
                  </a:lnTo>
                  <a:lnTo>
                    <a:pt x="1828" y="2459"/>
                  </a:lnTo>
                  <a:lnTo>
                    <a:pt x="1839" y="2443"/>
                  </a:lnTo>
                  <a:lnTo>
                    <a:pt x="1844" y="2435"/>
                  </a:lnTo>
                  <a:lnTo>
                    <a:pt x="1847" y="2428"/>
                  </a:lnTo>
                  <a:lnTo>
                    <a:pt x="1849" y="2422"/>
                  </a:lnTo>
                  <a:lnTo>
                    <a:pt x="1851" y="2415"/>
                  </a:lnTo>
                  <a:lnTo>
                    <a:pt x="1853" y="2409"/>
                  </a:lnTo>
                  <a:lnTo>
                    <a:pt x="1853" y="2402"/>
                  </a:lnTo>
                  <a:lnTo>
                    <a:pt x="1854" y="2395"/>
                  </a:lnTo>
                  <a:lnTo>
                    <a:pt x="1853" y="2388"/>
                  </a:lnTo>
                  <a:lnTo>
                    <a:pt x="1853" y="2381"/>
                  </a:lnTo>
                  <a:lnTo>
                    <a:pt x="1852" y="2374"/>
                  </a:lnTo>
                  <a:lnTo>
                    <a:pt x="1849" y="2360"/>
                  </a:lnTo>
                  <a:lnTo>
                    <a:pt x="1846" y="2346"/>
                  </a:lnTo>
                  <a:lnTo>
                    <a:pt x="1841" y="2333"/>
                  </a:lnTo>
                  <a:lnTo>
                    <a:pt x="1836" y="2320"/>
                  </a:lnTo>
                  <a:lnTo>
                    <a:pt x="1836" y="2319"/>
                  </a:lnTo>
                  <a:lnTo>
                    <a:pt x="1835" y="2318"/>
                  </a:lnTo>
                  <a:lnTo>
                    <a:pt x="1835" y="2317"/>
                  </a:lnTo>
                  <a:lnTo>
                    <a:pt x="1834" y="2316"/>
                  </a:lnTo>
                  <a:lnTo>
                    <a:pt x="1834" y="2315"/>
                  </a:lnTo>
                  <a:lnTo>
                    <a:pt x="1834" y="2313"/>
                  </a:lnTo>
                  <a:lnTo>
                    <a:pt x="1834" y="2312"/>
                  </a:lnTo>
                  <a:lnTo>
                    <a:pt x="1834" y="2311"/>
                  </a:lnTo>
                  <a:lnTo>
                    <a:pt x="1834" y="2308"/>
                  </a:lnTo>
                  <a:lnTo>
                    <a:pt x="1834" y="2305"/>
                  </a:lnTo>
                  <a:lnTo>
                    <a:pt x="1835" y="2302"/>
                  </a:lnTo>
                  <a:lnTo>
                    <a:pt x="1836" y="2298"/>
                  </a:lnTo>
                  <a:lnTo>
                    <a:pt x="1838" y="2295"/>
                  </a:lnTo>
                  <a:lnTo>
                    <a:pt x="1839" y="2294"/>
                  </a:lnTo>
                  <a:lnTo>
                    <a:pt x="1841" y="2292"/>
                  </a:lnTo>
                  <a:lnTo>
                    <a:pt x="1842" y="2291"/>
                  </a:lnTo>
                  <a:lnTo>
                    <a:pt x="1843" y="2289"/>
                  </a:lnTo>
                  <a:lnTo>
                    <a:pt x="1845" y="2288"/>
                  </a:lnTo>
                  <a:lnTo>
                    <a:pt x="1846" y="2287"/>
                  </a:lnTo>
                  <a:lnTo>
                    <a:pt x="1848" y="2286"/>
                  </a:lnTo>
                  <a:lnTo>
                    <a:pt x="1850" y="2285"/>
                  </a:lnTo>
                  <a:lnTo>
                    <a:pt x="1851" y="2285"/>
                  </a:lnTo>
                  <a:lnTo>
                    <a:pt x="1853" y="2284"/>
                  </a:lnTo>
                  <a:lnTo>
                    <a:pt x="1855" y="2284"/>
                  </a:lnTo>
                  <a:lnTo>
                    <a:pt x="1857" y="2284"/>
                  </a:lnTo>
                  <a:lnTo>
                    <a:pt x="1859" y="2284"/>
                  </a:lnTo>
                  <a:lnTo>
                    <a:pt x="1861" y="2284"/>
                  </a:lnTo>
                  <a:lnTo>
                    <a:pt x="1869" y="2285"/>
                  </a:lnTo>
                  <a:lnTo>
                    <a:pt x="1878" y="2285"/>
                  </a:lnTo>
                  <a:lnTo>
                    <a:pt x="1896" y="2287"/>
                  </a:lnTo>
                  <a:lnTo>
                    <a:pt x="1914" y="2289"/>
                  </a:lnTo>
                  <a:lnTo>
                    <a:pt x="1922" y="2289"/>
                  </a:lnTo>
                  <a:lnTo>
                    <a:pt x="1929" y="2289"/>
                  </a:lnTo>
                  <a:lnTo>
                    <a:pt x="1933" y="2289"/>
                  </a:lnTo>
                  <a:lnTo>
                    <a:pt x="1936" y="2289"/>
                  </a:lnTo>
                  <a:lnTo>
                    <a:pt x="1938" y="2289"/>
                  </a:lnTo>
                  <a:lnTo>
                    <a:pt x="1940" y="2289"/>
                  </a:lnTo>
                  <a:lnTo>
                    <a:pt x="1942" y="2289"/>
                  </a:lnTo>
                  <a:lnTo>
                    <a:pt x="1944" y="2288"/>
                  </a:lnTo>
                  <a:lnTo>
                    <a:pt x="1946" y="2287"/>
                  </a:lnTo>
                  <a:lnTo>
                    <a:pt x="1956" y="2281"/>
                  </a:lnTo>
                  <a:lnTo>
                    <a:pt x="1975" y="2268"/>
                  </a:lnTo>
                  <a:lnTo>
                    <a:pt x="1996" y="2252"/>
                  </a:lnTo>
                  <a:lnTo>
                    <a:pt x="2006" y="2244"/>
                  </a:lnTo>
                  <a:lnTo>
                    <a:pt x="2014" y="2236"/>
                  </a:lnTo>
                  <a:lnTo>
                    <a:pt x="2018" y="2233"/>
                  </a:lnTo>
                  <a:lnTo>
                    <a:pt x="2021" y="2229"/>
                  </a:lnTo>
                  <a:lnTo>
                    <a:pt x="2023" y="2224"/>
                  </a:lnTo>
                  <a:lnTo>
                    <a:pt x="2026" y="2219"/>
                  </a:lnTo>
                  <a:lnTo>
                    <a:pt x="2028" y="2213"/>
                  </a:lnTo>
                  <a:lnTo>
                    <a:pt x="2030" y="2206"/>
                  </a:lnTo>
                  <a:lnTo>
                    <a:pt x="2033" y="2190"/>
                  </a:lnTo>
                  <a:lnTo>
                    <a:pt x="2036" y="2170"/>
                  </a:lnTo>
                  <a:lnTo>
                    <a:pt x="2039" y="2147"/>
                  </a:lnTo>
                  <a:lnTo>
                    <a:pt x="2045" y="2089"/>
                  </a:lnTo>
                  <a:lnTo>
                    <a:pt x="2047" y="2053"/>
                  </a:lnTo>
                  <a:lnTo>
                    <a:pt x="2048" y="2037"/>
                  </a:lnTo>
                  <a:lnTo>
                    <a:pt x="2049" y="2030"/>
                  </a:lnTo>
                  <a:lnTo>
                    <a:pt x="2050" y="2024"/>
                  </a:lnTo>
                  <a:lnTo>
                    <a:pt x="2052" y="2020"/>
                  </a:lnTo>
                  <a:lnTo>
                    <a:pt x="2054" y="2015"/>
                  </a:lnTo>
                  <a:lnTo>
                    <a:pt x="2057" y="2010"/>
                  </a:lnTo>
                  <a:lnTo>
                    <a:pt x="2060" y="2005"/>
                  </a:lnTo>
                  <a:lnTo>
                    <a:pt x="2068" y="1994"/>
                  </a:lnTo>
                  <a:lnTo>
                    <a:pt x="2077" y="1984"/>
                  </a:lnTo>
                  <a:lnTo>
                    <a:pt x="2087" y="1975"/>
                  </a:lnTo>
                  <a:lnTo>
                    <a:pt x="2096" y="1967"/>
                  </a:lnTo>
                  <a:lnTo>
                    <a:pt x="2105" y="1960"/>
                  </a:lnTo>
                  <a:lnTo>
                    <a:pt x="2112" y="1954"/>
                  </a:lnTo>
                  <a:lnTo>
                    <a:pt x="2113" y="1954"/>
                  </a:lnTo>
                  <a:lnTo>
                    <a:pt x="2114" y="1953"/>
                  </a:lnTo>
                  <a:lnTo>
                    <a:pt x="2116" y="1951"/>
                  </a:lnTo>
                  <a:lnTo>
                    <a:pt x="2117" y="1951"/>
                  </a:lnTo>
                  <a:lnTo>
                    <a:pt x="2118" y="1950"/>
                  </a:lnTo>
                  <a:lnTo>
                    <a:pt x="2118" y="1949"/>
                  </a:lnTo>
                  <a:lnTo>
                    <a:pt x="2118" y="1948"/>
                  </a:lnTo>
                  <a:lnTo>
                    <a:pt x="2119" y="1947"/>
                  </a:lnTo>
                  <a:lnTo>
                    <a:pt x="2120" y="1945"/>
                  </a:lnTo>
                  <a:lnTo>
                    <a:pt x="2124" y="1938"/>
                  </a:lnTo>
                  <a:lnTo>
                    <a:pt x="2129" y="1930"/>
                  </a:lnTo>
                  <a:lnTo>
                    <a:pt x="2134" y="1919"/>
                  </a:lnTo>
                  <a:lnTo>
                    <a:pt x="2136" y="1913"/>
                  </a:lnTo>
                  <a:lnTo>
                    <a:pt x="2138" y="1907"/>
                  </a:lnTo>
                  <a:lnTo>
                    <a:pt x="2139" y="1901"/>
                  </a:lnTo>
                  <a:lnTo>
                    <a:pt x="2140" y="1894"/>
                  </a:lnTo>
                  <a:lnTo>
                    <a:pt x="2140" y="1887"/>
                  </a:lnTo>
                  <a:lnTo>
                    <a:pt x="2139" y="1880"/>
                  </a:lnTo>
                  <a:lnTo>
                    <a:pt x="2138" y="1873"/>
                  </a:lnTo>
                  <a:lnTo>
                    <a:pt x="2135" y="1867"/>
                  </a:lnTo>
                  <a:lnTo>
                    <a:pt x="2135" y="1865"/>
                  </a:lnTo>
                  <a:lnTo>
                    <a:pt x="2135" y="1864"/>
                  </a:lnTo>
                  <a:lnTo>
                    <a:pt x="2135" y="1863"/>
                  </a:lnTo>
                  <a:lnTo>
                    <a:pt x="2134" y="1862"/>
                  </a:lnTo>
                  <a:lnTo>
                    <a:pt x="2134" y="1861"/>
                  </a:lnTo>
                  <a:lnTo>
                    <a:pt x="2133" y="1860"/>
                  </a:lnTo>
                  <a:lnTo>
                    <a:pt x="2131" y="1858"/>
                  </a:lnTo>
                  <a:lnTo>
                    <a:pt x="2129" y="1856"/>
                  </a:lnTo>
                  <a:lnTo>
                    <a:pt x="2127" y="1855"/>
                  </a:lnTo>
                  <a:lnTo>
                    <a:pt x="2124" y="1853"/>
                  </a:lnTo>
                  <a:lnTo>
                    <a:pt x="2121" y="1851"/>
                  </a:lnTo>
                  <a:lnTo>
                    <a:pt x="2118" y="1849"/>
                  </a:lnTo>
                  <a:lnTo>
                    <a:pt x="2114" y="1848"/>
                  </a:lnTo>
                  <a:lnTo>
                    <a:pt x="2106" y="1845"/>
                  </a:lnTo>
                  <a:lnTo>
                    <a:pt x="2098" y="1843"/>
                  </a:lnTo>
                  <a:close/>
                  <a:moveTo>
                    <a:pt x="1217" y="1094"/>
                  </a:moveTo>
                  <a:lnTo>
                    <a:pt x="1218" y="1102"/>
                  </a:lnTo>
                  <a:lnTo>
                    <a:pt x="1218" y="1105"/>
                  </a:lnTo>
                  <a:lnTo>
                    <a:pt x="1218" y="1108"/>
                  </a:lnTo>
                  <a:lnTo>
                    <a:pt x="1217" y="1109"/>
                  </a:lnTo>
                  <a:lnTo>
                    <a:pt x="1217" y="1110"/>
                  </a:lnTo>
                  <a:lnTo>
                    <a:pt x="1217" y="1112"/>
                  </a:lnTo>
                  <a:lnTo>
                    <a:pt x="1216" y="1113"/>
                  </a:lnTo>
                  <a:lnTo>
                    <a:pt x="1215" y="1114"/>
                  </a:lnTo>
                  <a:lnTo>
                    <a:pt x="1215" y="1115"/>
                  </a:lnTo>
                  <a:lnTo>
                    <a:pt x="1214" y="1116"/>
                  </a:lnTo>
                  <a:lnTo>
                    <a:pt x="1215" y="1113"/>
                  </a:lnTo>
                  <a:lnTo>
                    <a:pt x="1215" y="1110"/>
                  </a:lnTo>
                  <a:lnTo>
                    <a:pt x="1216" y="1108"/>
                  </a:lnTo>
                  <a:lnTo>
                    <a:pt x="1216" y="1105"/>
                  </a:lnTo>
                  <a:lnTo>
                    <a:pt x="1217" y="1102"/>
                  </a:lnTo>
                  <a:lnTo>
                    <a:pt x="1217" y="1099"/>
                  </a:lnTo>
                  <a:lnTo>
                    <a:pt x="1217" y="1097"/>
                  </a:lnTo>
                  <a:close/>
                  <a:moveTo>
                    <a:pt x="1212" y="1057"/>
                  </a:moveTo>
                  <a:lnTo>
                    <a:pt x="1210" y="1047"/>
                  </a:lnTo>
                  <a:lnTo>
                    <a:pt x="1208" y="1036"/>
                  </a:lnTo>
                  <a:lnTo>
                    <a:pt x="1207" y="1026"/>
                  </a:lnTo>
                  <a:lnTo>
                    <a:pt x="1206" y="1017"/>
                  </a:lnTo>
                  <a:lnTo>
                    <a:pt x="1206" y="1018"/>
                  </a:lnTo>
                  <a:lnTo>
                    <a:pt x="1206" y="1023"/>
                  </a:lnTo>
                  <a:lnTo>
                    <a:pt x="1207" y="1029"/>
                  </a:lnTo>
                  <a:lnTo>
                    <a:pt x="1208" y="1042"/>
                  </a:lnTo>
                  <a:lnTo>
                    <a:pt x="1210" y="1055"/>
                  </a:lnTo>
                  <a:lnTo>
                    <a:pt x="1212" y="1069"/>
                  </a:lnTo>
                  <a:lnTo>
                    <a:pt x="1215" y="1082"/>
                  </a:lnTo>
                  <a:lnTo>
                    <a:pt x="1216" y="1088"/>
                  </a:lnTo>
                  <a:lnTo>
                    <a:pt x="1217" y="1094"/>
                  </a:lnTo>
                  <a:lnTo>
                    <a:pt x="1217" y="1089"/>
                  </a:lnTo>
                  <a:lnTo>
                    <a:pt x="1217" y="1085"/>
                  </a:lnTo>
                  <a:lnTo>
                    <a:pt x="1215" y="1076"/>
                  </a:lnTo>
                  <a:close/>
                  <a:moveTo>
                    <a:pt x="1206" y="1015"/>
                  </a:moveTo>
                  <a:lnTo>
                    <a:pt x="1206" y="1014"/>
                  </a:lnTo>
                  <a:lnTo>
                    <a:pt x="1206" y="1013"/>
                  </a:lnTo>
                  <a:lnTo>
                    <a:pt x="1207" y="1012"/>
                  </a:lnTo>
                  <a:lnTo>
                    <a:pt x="1207" y="1011"/>
                  </a:lnTo>
                  <a:lnTo>
                    <a:pt x="1207" y="1010"/>
                  </a:lnTo>
                  <a:lnTo>
                    <a:pt x="1208" y="1009"/>
                  </a:lnTo>
                  <a:lnTo>
                    <a:pt x="1208" y="1010"/>
                  </a:lnTo>
                  <a:lnTo>
                    <a:pt x="1207" y="1011"/>
                  </a:lnTo>
                  <a:lnTo>
                    <a:pt x="1207" y="1012"/>
                  </a:lnTo>
                  <a:lnTo>
                    <a:pt x="1207" y="1014"/>
                  </a:lnTo>
                  <a:lnTo>
                    <a:pt x="1206" y="1015"/>
                  </a:lnTo>
                  <a:lnTo>
                    <a:pt x="1206" y="1017"/>
                  </a:lnTo>
                  <a:close/>
                  <a:moveTo>
                    <a:pt x="1240" y="990"/>
                  </a:moveTo>
                  <a:lnTo>
                    <a:pt x="1241" y="990"/>
                  </a:lnTo>
                  <a:lnTo>
                    <a:pt x="1241" y="989"/>
                  </a:lnTo>
                  <a:lnTo>
                    <a:pt x="1242" y="989"/>
                  </a:lnTo>
                  <a:lnTo>
                    <a:pt x="1243" y="989"/>
                  </a:lnTo>
                  <a:lnTo>
                    <a:pt x="1244" y="988"/>
                  </a:lnTo>
                  <a:lnTo>
                    <a:pt x="1245" y="988"/>
                  </a:lnTo>
                  <a:lnTo>
                    <a:pt x="1246" y="987"/>
                  </a:lnTo>
                  <a:lnTo>
                    <a:pt x="1305" y="956"/>
                  </a:lnTo>
                  <a:lnTo>
                    <a:pt x="1322" y="946"/>
                  </a:lnTo>
                  <a:lnTo>
                    <a:pt x="1339" y="935"/>
                  </a:lnTo>
                  <a:lnTo>
                    <a:pt x="1346" y="929"/>
                  </a:lnTo>
                  <a:lnTo>
                    <a:pt x="1352" y="924"/>
                  </a:lnTo>
                  <a:lnTo>
                    <a:pt x="1358" y="918"/>
                  </a:lnTo>
                  <a:lnTo>
                    <a:pt x="1362" y="913"/>
                  </a:lnTo>
                  <a:lnTo>
                    <a:pt x="1365" y="909"/>
                  </a:lnTo>
                  <a:lnTo>
                    <a:pt x="1367" y="905"/>
                  </a:lnTo>
                  <a:lnTo>
                    <a:pt x="1368" y="901"/>
                  </a:lnTo>
                  <a:lnTo>
                    <a:pt x="1370" y="897"/>
                  </a:lnTo>
                  <a:lnTo>
                    <a:pt x="1371" y="894"/>
                  </a:lnTo>
                  <a:lnTo>
                    <a:pt x="1372" y="891"/>
                  </a:lnTo>
                  <a:lnTo>
                    <a:pt x="1372" y="888"/>
                  </a:lnTo>
                  <a:lnTo>
                    <a:pt x="1373" y="885"/>
                  </a:lnTo>
                  <a:lnTo>
                    <a:pt x="1373" y="879"/>
                  </a:lnTo>
                  <a:lnTo>
                    <a:pt x="1373" y="874"/>
                  </a:lnTo>
                  <a:lnTo>
                    <a:pt x="1373" y="865"/>
                  </a:lnTo>
                  <a:lnTo>
                    <a:pt x="1373" y="860"/>
                  </a:lnTo>
                  <a:lnTo>
                    <a:pt x="1374" y="858"/>
                  </a:lnTo>
                  <a:lnTo>
                    <a:pt x="1375" y="856"/>
                  </a:lnTo>
                  <a:lnTo>
                    <a:pt x="1378" y="851"/>
                  </a:lnTo>
                  <a:lnTo>
                    <a:pt x="1387" y="839"/>
                  </a:lnTo>
                  <a:lnTo>
                    <a:pt x="1398" y="825"/>
                  </a:lnTo>
                  <a:lnTo>
                    <a:pt x="1412" y="810"/>
                  </a:lnTo>
                  <a:lnTo>
                    <a:pt x="1425" y="796"/>
                  </a:lnTo>
                  <a:lnTo>
                    <a:pt x="1439" y="784"/>
                  </a:lnTo>
                  <a:lnTo>
                    <a:pt x="1445" y="779"/>
                  </a:lnTo>
                  <a:lnTo>
                    <a:pt x="1450" y="776"/>
                  </a:lnTo>
                  <a:lnTo>
                    <a:pt x="1454" y="773"/>
                  </a:lnTo>
                  <a:lnTo>
                    <a:pt x="1456" y="772"/>
                  </a:lnTo>
                  <a:lnTo>
                    <a:pt x="1458" y="772"/>
                  </a:lnTo>
                  <a:lnTo>
                    <a:pt x="1477" y="769"/>
                  </a:lnTo>
                  <a:lnTo>
                    <a:pt x="1499" y="765"/>
                  </a:lnTo>
                  <a:lnTo>
                    <a:pt x="1511" y="762"/>
                  </a:lnTo>
                  <a:lnTo>
                    <a:pt x="1523" y="758"/>
                  </a:lnTo>
                  <a:lnTo>
                    <a:pt x="1534" y="754"/>
                  </a:lnTo>
                  <a:lnTo>
                    <a:pt x="1545" y="750"/>
                  </a:lnTo>
                  <a:lnTo>
                    <a:pt x="1553" y="744"/>
                  </a:lnTo>
                  <a:lnTo>
                    <a:pt x="1561" y="738"/>
                  </a:lnTo>
                  <a:lnTo>
                    <a:pt x="1568" y="731"/>
                  </a:lnTo>
                  <a:lnTo>
                    <a:pt x="1574" y="725"/>
                  </a:lnTo>
                  <a:lnTo>
                    <a:pt x="1579" y="719"/>
                  </a:lnTo>
                  <a:lnTo>
                    <a:pt x="1583" y="714"/>
                  </a:lnTo>
                  <a:lnTo>
                    <a:pt x="1586" y="710"/>
                  </a:lnTo>
                  <a:lnTo>
                    <a:pt x="1587" y="708"/>
                  </a:lnTo>
                  <a:lnTo>
                    <a:pt x="1587" y="707"/>
                  </a:lnTo>
                  <a:lnTo>
                    <a:pt x="1587" y="712"/>
                  </a:lnTo>
                  <a:lnTo>
                    <a:pt x="1586" y="716"/>
                  </a:lnTo>
                  <a:lnTo>
                    <a:pt x="1587" y="718"/>
                  </a:lnTo>
                  <a:lnTo>
                    <a:pt x="1587" y="720"/>
                  </a:lnTo>
                  <a:lnTo>
                    <a:pt x="1587" y="722"/>
                  </a:lnTo>
                  <a:lnTo>
                    <a:pt x="1588" y="724"/>
                  </a:lnTo>
                  <a:lnTo>
                    <a:pt x="1588" y="726"/>
                  </a:lnTo>
                  <a:lnTo>
                    <a:pt x="1589" y="728"/>
                  </a:lnTo>
                  <a:lnTo>
                    <a:pt x="1590" y="730"/>
                  </a:lnTo>
                  <a:lnTo>
                    <a:pt x="1591" y="731"/>
                  </a:lnTo>
                  <a:lnTo>
                    <a:pt x="1592" y="733"/>
                  </a:lnTo>
                  <a:lnTo>
                    <a:pt x="1593" y="735"/>
                  </a:lnTo>
                  <a:lnTo>
                    <a:pt x="1595" y="736"/>
                  </a:lnTo>
                  <a:lnTo>
                    <a:pt x="1596" y="738"/>
                  </a:lnTo>
                  <a:lnTo>
                    <a:pt x="1599" y="740"/>
                  </a:lnTo>
                  <a:lnTo>
                    <a:pt x="1603" y="742"/>
                  </a:lnTo>
                  <a:lnTo>
                    <a:pt x="1607" y="744"/>
                  </a:lnTo>
                  <a:lnTo>
                    <a:pt x="1612" y="746"/>
                  </a:lnTo>
                  <a:lnTo>
                    <a:pt x="1616" y="747"/>
                  </a:lnTo>
                  <a:lnTo>
                    <a:pt x="1621" y="749"/>
                  </a:lnTo>
                  <a:lnTo>
                    <a:pt x="1626" y="749"/>
                  </a:lnTo>
                  <a:lnTo>
                    <a:pt x="1628" y="750"/>
                  </a:lnTo>
                  <a:lnTo>
                    <a:pt x="1630" y="750"/>
                  </a:lnTo>
                  <a:lnTo>
                    <a:pt x="1638" y="750"/>
                  </a:lnTo>
                  <a:lnTo>
                    <a:pt x="1642" y="748"/>
                  </a:lnTo>
                  <a:lnTo>
                    <a:pt x="1646" y="747"/>
                  </a:lnTo>
                  <a:lnTo>
                    <a:pt x="1651" y="745"/>
                  </a:lnTo>
                  <a:lnTo>
                    <a:pt x="1654" y="743"/>
                  </a:lnTo>
                  <a:lnTo>
                    <a:pt x="1658" y="741"/>
                  </a:lnTo>
                  <a:lnTo>
                    <a:pt x="1660" y="739"/>
                  </a:lnTo>
                  <a:lnTo>
                    <a:pt x="1661" y="738"/>
                  </a:lnTo>
                  <a:lnTo>
                    <a:pt x="1663" y="737"/>
                  </a:lnTo>
                  <a:lnTo>
                    <a:pt x="1664" y="735"/>
                  </a:lnTo>
                  <a:lnTo>
                    <a:pt x="1665" y="734"/>
                  </a:lnTo>
                  <a:lnTo>
                    <a:pt x="1666" y="733"/>
                  </a:lnTo>
                  <a:lnTo>
                    <a:pt x="1669" y="730"/>
                  </a:lnTo>
                  <a:lnTo>
                    <a:pt x="1674" y="735"/>
                  </a:lnTo>
                  <a:lnTo>
                    <a:pt x="1676" y="737"/>
                  </a:lnTo>
                  <a:lnTo>
                    <a:pt x="1677" y="738"/>
                  </a:lnTo>
                  <a:lnTo>
                    <a:pt x="1679" y="739"/>
                  </a:lnTo>
                  <a:lnTo>
                    <a:pt x="1680" y="740"/>
                  </a:lnTo>
                  <a:lnTo>
                    <a:pt x="1681" y="741"/>
                  </a:lnTo>
                  <a:lnTo>
                    <a:pt x="1682" y="741"/>
                  </a:lnTo>
                  <a:lnTo>
                    <a:pt x="1683" y="742"/>
                  </a:lnTo>
                  <a:lnTo>
                    <a:pt x="1684" y="742"/>
                  </a:lnTo>
                  <a:lnTo>
                    <a:pt x="1685" y="742"/>
                  </a:lnTo>
                  <a:lnTo>
                    <a:pt x="1687" y="743"/>
                  </a:lnTo>
                  <a:lnTo>
                    <a:pt x="1690" y="743"/>
                  </a:lnTo>
                  <a:lnTo>
                    <a:pt x="1692" y="743"/>
                  </a:lnTo>
                  <a:lnTo>
                    <a:pt x="1695" y="744"/>
                  </a:lnTo>
                  <a:lnTo>
                    <a:pt x="1700" y="744"/>
                  </a:lnTo>
                  <a:lnTo>
                    <a:pt x="1705" y="743"/>
                  </a:lnTo>
                  <a:lnTo>
                    <a:pt x="1709" y="743"/>
                  </a:lnTo>
                  <a:lnTo>
                    <a:pt x="1717" y="742"/>
                  </a:lnTo>
                  <a:lnTo>
                    <a:pt x="1722" y="741"/>
                  </a:lnTo>
                  <a:lnTo>
                    <a:pt x="1725" y="741"/>
                  </a:lnTo>
                  <a:lnTo>
                    <a:pt x="1726" y="741"/>
                  </a:lnTo>
                  <a:lnTo>
                    <a:pt x="1731" y="738"/>
                  </a:lnTo>
                  <a:lnTo>
                    <a:pt x="1748" y="727"/>
                  </a:lnTo>
                  <a:lnTo>
                    <a:pt x="1751" y="724"/>
                  </a:lnTo>
                  <a:lnTo>
                    <a:pt x="1754" y="722"/>
                  </a:lnTo>
                  <a:lnTo>
                    <a:pt x="1755" y="721"/>
                  </a:lnTo>
                  <a:lnTo>
                    <a:pt x="1756" y="720"/>
                  </a:lnTo>
                  <a:lnTo>
                    <a:pt x="1757" y="719"/>
                  </a:lnTo>
                  <a:lnTo>
                    <a:pt x="1758" y="718"/>
                  </a:lnTo>
                  <a:lnTo>
                    <a:pt x="1758" y="717"/>
                  </a:lnTo>
                  <a:lnTo>
                    <a:pt x="1759" y="715"/>
                  </a:lnTo>
                  <a:lnTo>
                    <a:pt x="1759" y="714"/>
                  </a:lnTo>
                  <a:lnTo>
                    <a:pt x="1760" y="713"/>
                  </a:lnTo>
                  <a:lnTo>
                    <a:pt x="1760" y="711"/>
                  </a:lnTo>
                  <a:lnTo>
                    <a:pt x="1760" y="710"/>
                  </a:lnTo>
                  <a:lnTo>
                    <a:pt x="1760" y="707"/>
                  </a:lnTo>
                  <a:lnTo>
                    <a:pt x="1766" y="707"/>
                  </a:lnTo>
                  <a:lnTo>
                    <a:pt x="1768" y="706"/>
                  </a:lnTo>
                  <a:lnTo>
                    <a:pt x="1771" y="706"/>
                  </a:lnTo>
                  <a:lnTo>
                    <a:pt x="1772" y="706"/>
                  </a:lnTo>
                  <a:lnTo>
                    <a:pt x="1773" y="705"/>
                  </a:lnTo>
                  <a:lnTo>
                    <a:pt x="1774" y="705"/>
                  </a:lnTo>
                  <a:lnTo>
                    <a:pt x="1775" y="704"/>
                  </a:lnTo>
                  <a:lnTo>
                    <a:pt x="1776" y="704"/>
                  </a:lnTo>
                  <a:lnTo>
                    <a:pt x="1777" y="703"/>
                  </a:lnTo>
                  <a:lnTo>
                    <a:pt x="1778" y="702"/>
                  </a:lnTo>
                  <a:lnTo>
                    <a:pt x="1779" y="702"/>
                  </a:lnTo>
                  <a:lnTo>
                    <a:pt x="1781" y="700"/>
                  </a:lnTo>
                  <a:lnTo>
                    <a:pt x="1783" y="698"/>
                  </a:lnTo>
                  <a:lnTo>
                    <a:pt x="1787" y="694"/>
                  </a:lnTo>
                  <a:lnTo>
                    <a:pt x="1791" y="690"/>
                  </a:lnTo>
                  <a:lnTo>
                    <a:pt x="1794" y="685"/>
                  </a:lnTo>
                  <a:lnTo>
                    <a:pt x="1795" y="683"/>
                  </a:lnTo>
                  <a:lnTo>
                    <a:pt x="1796" y="681"/>
                  </a:lnTo>
                  <a:lnTo>
                    <a:pt x="1797" y="679"/>
                  </a:lnTo>
                  <a:lnTo>
                    <a:pt x="1798" y="676"/>
                  </a:lnTo>
                  <a:lnTo>
                    <a:pt x="1798" y="674"/>
                  </a:lnTo>
                  <a:lnTo>
                    <a:pt x="1799" y="672"/>
                  </a:lnTo>
                  <a:lnTo>
                    <a:pt x="1799" y="670"/>
                  </a:lnTo>
                  <a:lnTo>
                    <a:pt x="1799" y="668"/>
                  </a:lnTo>
                  <a:lnTo>
                    <a:pt x="1804" y="670"/>
                  </a:lnTo>
                  <a:lnTo>
                    <a:pt x="1808" y="673"/>
                  </a:lnTo>
                  <a:lnTo>
                    <a:pt x="1814" y="676"/>
                  </a:lnTo>
                  <a:lnTo>
                    <a:pt x="1819" y="678"/>
                  </a:lnTo>
                  <a:lnTo>
                    <a:pt x="1825" y="680"/>
                  </a:lnTo>
                  <a:lnTo>
                    <a:pt x="1830" y="682"/>
                  </a:lnTo>
                  <a:lnTo>
                    <a:pt x="1836" y="683"/>
                  </a:lnTo>
                  <a:lnTo>
                    <a:pt x="1841" y="685"/>
                  </a:lnTo>
                  <a:lnTo>
                    <a:pt x="1844" y="686"/>
                  </a:lnTo>
                  <a:lnTo>
                    <a:pt x="1846" y="687"/>
                  </a:lnTo>
                  <a:lnTo>
                    <a:pt x="1849" y="687"/>
                  </a:lnTo>
                  <a:lnTo>
                    <a:pt x="1852" y="688"/>
                  </a:lnTo>
                  <a:lnTo>
                    <a:pt x="1855" y="689"/>
                  </a:lnTo>
                  <a:lnTo>
                    <a:pt x="1858" y="689"/>
                  </a:lnTo>
                  <a:lnTo>
                    <a:pt x="1860" y="689"/>
                  </a:lnTo>
                  <a:lnTo>
                    <a:pt x="1860" y="690"/>
                  </a:lnTo>
                  <a:lnTo>
                    <a:pt x="1861" y="690"/>
                  </a:lnTo>
                  <a:lnTo>
                    <a:pt x="1865" y="694"/>
                  </a:lnTo>
                  <a:lnTo>
                    <a:pt x="1869" y="697"/>
                  </a:lnTo>
                  <a:lnTo>
                    <a:pt x="1874" y="699"/>
                  </a:lnTo>
                  <a:lnTo>
                    <a:pt x="1879" y="701"/>
                  </a:lnTo>
                  <a:lnTo>
                    <a:pt x="1884" y="702"/>
                  </a:lnTo>
                  <a:lnTo>
                    <a:pt x="1889" y="703"/>
                  </a:lnTo>
                  <a:lnTo>
                    <a:pt x="1894" y="704"/>
                  </a:lnTo>
                  <a:lnTo>
                    <a:pt x="1899" y="703"/>
                  </a:lnTo>
                  <a:lnTo>
                    <a:pt x="1903" y="703"/>
                  </a:lnTo>
                  <a:lnTo>
                    <a:pt x="1908" y="702"/>
                  </a:lnTo>
                  <a:lnTo>
                    <a:pt x="1913" y="701"/>
                  </a:lnTo>
                  <a:lnTo>
                    <a:pt x="1917" y="700"/>
                  </a:lnTo>
                  <a:lnTo>
                    <a:pt x="1924" y="698"/>
                  </a:lnTo>
                  <a:lnTo>
                    <a:pt x="1927" y="697"/>
                  </a:lnTo>
                  <a:lnTo>
                    <a:pt x="1929" y="696"/>
                  </a:lnTo>
                  <a:lnTo>
                    <a:pt x="1930" y="696"/>
                  </a:lnTo>
                  <a:lnTo>
                    <a:pt x="1930" y="695"/>
                  </a:lnTo>
                  <a:lnTo>
                    <a:pt x="1931" y="695"/>
                  </a:lnTo>
                  <a:lnTo>
                    <a:pt x="1932" y="695"/>
                  </a:lnTo>
                  <a:lnTo>
                    <a:pt x="1933" y="694"/>
                  </a:lnTo>
                  <a:lnTo>
                    <a:pt x="1934" y="694"/>
                  </a:lnTo>
                  <a:lnTo>
                    <a:pt x="1935" y="693"/>
                  </a:lnTo>
                  <a:lnTo>
                    <a:pt x="1938" y="691"/>
                  </a:lnTo>
                  <a:lnTo>
                    <a:pt x="1940" y="688"/>
                  </a:lnTo>
                  <a:lnTo>
                    <a:pt x="1942" y="686"/>
                  </a:lnTo>
                  <a:lnTo>
                    <a:pt x="1945" y="683"/>
                  </a:lnTo>
                  <a:lnTo>
                    <a:pt x="1947" y="680"/>
                  </a:lnTo>
                  <a:lnTo>
                    <a:pt x="1948" y="677"/>
                  </a:lnTo>
                  <a:lnTo>
                    <a:pt x="1950" y="674"/>
                  </a:lnTo>
                  <a:lnTo>
                    <a:pt x="1951" y="671"/>
                  </a:lnTo>
                  <a:lnTo>
                    <a:pt x="1949" y="673"/>
                  </a:lnTo>
                  <a:lnTo>
                    <a:pt x="1945" y="674"/>
                  </a:lnTo>
                  <a:lnTo>
                    <a:pt x="1941" y="675"/>
                  </a:lnTo>
                  <a:lnTo>
                    <a:pt x="1936" y="676"/>
                  </a:lnTo>
                  <a:lnTo>
                    <a:pt x="1930" y="677"/>
                  </a:lnTo>
                  <a:lnTo>
                    <a:pt x="1928" y="677"/>
                  </a:lnTo>
                  <a:lnTo>
                    <a:pt x="1925" y="677"/>
                  </a:lnTo>
                  <a:lnTo>
                    <a:pt x="1923" y="677"/>
                  </a:lnTo>
                  <a:lnTo>
                    <a:pt x="1920" y="677"/>
                  </a:lnTo>
                  <a:lnTo>
                    <a:pt x="1918" y="676"/>
                  </a:lnTo>
                  <a:lnTo>
                    <a:pt x="1916" y="675"/>
                  </a:lnTo>
                  <a:lnTo>
                    <a:pt x="1914" y="674"/>
                  </a:lnTo>
                  <a:lnTo>
                    <a:pt x="1913" y="673"/>
                  </a:lnTo>
                  <a:lnTo>
                    <a:pt x="1912" y="673"/>
                  </a:lnTo>
                  <a:lnTo>
                    <a:pt x="1911" y="672"/>
                  </a:lnTo>
                  <a:lnTo>
                    <a:pt x="1910" y="671"/>
                  </a:lnTo>
                  <a:lnTo>
                    <a:pt x="1908" y="670"/>
                  </a:lnTo>
                  <a:lnTo>
                    <a:pt x="1907" y="669"/>
                  </a:lnTo>
                  <a:lnTo>
                    <a:pt x="1903" y="667"/>
                  </a:lnTo>
                  <a:lnTo>
                    <a:pt x="1899" y="666"/>
                  </a:lnTo>
                  <a:lnTo>
                    <a:pt x="1878" y="659"/>
                  </a:lnTo>
                  <a:lnTo>
                    <a:pt x="1856" y="652"/>
                  </a:lnTo>
                  <a:lnTo>
                    <a:pt x="1851" y="650"/>
                  </a:lnTo>
                  <a:lnTo>
                    <a:pt x="1847" y="647"/>
                  </a:lnTo>
                  <a:lnTo>
                    <a:pt x="1845" y="646"/>
                  </a:lnTo>
                  <a:lnTo>
                    <a:pt x="1843" y="645"/>
                  </a:lnTo>
                  <a:lnTo>
                    <a:pt x="1841" y="643"/>
                  </a:lnTo>
                  <a:lnTo>
                    <a:pt x="1839" y="642"/>
                  </a:lnTo>
                  <a:lnTo>
                    <a:pt x="1837" y="639"/>
                  </a:lnTo>
                  <a:lnTo>
                    <a:pt x="1835" y="637"/>
                  </a:lnTo>
                  <a:lnTo>
                    <a:pt x="1833" y="634"/>
                  </a:lnTo>
                  <a:lnTo>
                    <a:pt x="1832" y="632"/>
                  </a:lnTo>
                  <a:lnTo>
                    <a:pt x="1832" y="630"/>
                  </a:lnTo>
                  <a:lnTo>
                    <a:pt x="1831" y="628"/>
                  </a:lnTo>
                  <a:lnTo>
                    <a:pt x="1831" y="627"/>
                  </a:lnTo>
                  <a:lnTo>
                    <a:pt x="1832" y="625"/>
                  </a:lnTo>
                  <a:lnTo>
                    <a:pt x="1832" y="624"/>
                  </a:lnTo>
                  <a:lnTo>
                    <a:pt x="1832" y="623"/>
                  </a:lnTo>
                  <a:lnTo>
                    <a:pt x="1833" y="621"/>
                  </a:lnTo>
                  <a:lnTo>
                    <a:pt x="1834" y="620"/>
                  </a:lnTo>
                  <a:lnTo>
                    <a:pt x="1833" y="620"/>
                  </a:lnTo>
                  <a:lnTo>
                    <a:pt x="1834" y="620"/>
                  </a:lnTo>
                  <a:lnTo>
                    <a:pt x="1835" y="619"/>
                  </a:lnTo>
                  <a:lnTo>
                    <a:pt x="1838" y="619"/>
                  </a:lnTo>
                  <a:lnTo>
                    <a:pt x="1843" y="618"/>
                  </a:lnTo>
                  <a:lnTo>
                    <a:pt x="1845" y="617"/>
                  </a:lnTo>
                  <a:lnTo>
                    <a:pt x="1848" y="616"/>
                  </a:lnTo>
                  <a:lnTo>
                    <a:pt x="1850" y="615"/>
                  </a:lnTo>
                  <a:lnTo>
                    <a:pt x="1852" y="613"/>
                  </a:lnTo>
                  <a:lnTo>
                    <a:pt x="1855" y="612"/>
                  </a:lnTo>
                  <a:lnTo>
                    <a:pt x="1857" y="610"/>
                  </a:lnTo>
                  <a:lnTo>
                    <a:pt x="1859" y="608"/>
                  </a:lnTo>
                  <a:lnTo>
                    <a:pt x="1861" y="605"/>
                  </a:lnTo>
                  <a:lnTo>
                    <a:pt x="1863" y="603"/>
                  </a:lnTo>
                  <a:lnTo>
                    <a:pt x="1864" y="600"/>
                  </a:lnTo>
                  <a:lnTo>
                    <a:pt x="1865" y="597"/>
                  </a:lnTo>
                  <a:lnTo>
                    <a:pt x="1866" y="593"/>
                  </a:lnTo>
                  <a:lnTo>
                    <a:pt x="1866" y="590"/>
                  </a:lnTo>
                  <a:lnTo>
                    <a:pt x="1867" y="587"/>
                  </a:lnTo>
                  <a:lnTo>
                    <a:pt x="1867" y="584"/>
                  </a:lnTo>
                  <a:lnTo>
                    <a:pt x="1867" y="582"/>
                  </a:lnTo>
                  <a:lnTo>
                    <a:pt x="1867" y="577"/>
                  </a:lnTo>
                  <a:lnTo>
                    <a:pt x="1867" y="576"/>
                  </a:lnTo>
                  <a:lnTo>
                    <a:pt x="1867" y="575"/>
                  </a:lnTo>
                  <a:lnTo>
                    <a:pt x="1867" y="574"/>
                  </a:lnTo>
                  <a:lnTo>
                    <a:pt x="1866" y="573"/>
                  </a:lnTo>
                  <a:lnTo>
                    <a:pt x="1865" y="571"/>
                  </a:lnTo>
                  <a:lnTo>
                    <a:pt x="1864" y="570"/>
                  </a:lnTo>
                  <a:lnTo>
                    <a:pt x="1863" y="568"/>
                  </a:lnTo>
                  <a:lnTo>
                    <a:pt x="1862" y="567"/>
                  </a:lnTo>
                  <a:lnTo>
                    <a:pt x="1862" y="566"/>
                  </a:lnTo>
                  <a:lnTo>
                    <a:pt x="1861" y="566"/>
                  </a:lnTo>
                  <a:lnTo>
                    <a:pt x="1861" y="565"/>
                  </a:lnTo>
                  <a:lnTo>
                    <a:pt x="1860" y="565"/>
                  </a:lnTo>
                  <a:lnTo>
                    <a:pt x="1858" y="563"/>
                  </a:lnTo>
                  <a:lnTo>
                    <a:pt x="1857" y="563"/>
                  </a:lnTo>
                  <a:lnTo>
                    <a:pt x="1855" y="562"/>
                  </a:lnTo>
                  <a:lnTo>
                    <a:pt x="1853" y="561"/>
                  </a:lnTo>
                  <a:lnTo>
                    <a:pt x="1850" y="560"/>
                  </a:lnTo>
                  <a:lnTo>
                    <a:pt x="1844" y="558"/>
                  </a:lnTo>
                  <a:lnTo>
                    <a:pt x="1843" y="557"/>
                  </a:lnTo>
                  <a:lnTo>
                    <a:pt x="1841" y="557"/>
                  </a:lnTo>
                  <a:lnTo>
                    <a:pt x="1840" y="557"/>
                  </a:lnTo>
                  <a:lnTo>
                    <a:pt x="1839" y="557"/>
                  </a:lnTo>
                  <a:lnTo>
                    <a:pt x="1837" y="557"/>
                  </a:lnTo>
                  <a:lnTo>
                    <a:pt x="1836" y="558"/>
                  </a:lnTo>
                  <a:lnTo>
                    <a:pt x="1835" y="558"/>
                  </a:lnTo>
                  <a:lnTo>
                    <a:pt x="1834" y="559"/>
                  </a:lnTo>
                  <a:lnTo>
                    <a:pt x="1833" y="560"/>
                  </a:lnTo>
                  <a:lnTo>
                    <a:pt x="1832" y="561"/>
                  </a:lnTo>
                  <a:lnTo>
                    <a:pt x="1831" y="562"/>
                  </a:lnTo>
                  <a:lnTo>
                    <a:pt x="1830" y="563"/>
                  </a:lnTo>
                  <a:lnTo>
                    <a:pt x="1829" y="564"/>
                  </a:lnTo>
                  <a:lnTo>
                    <a:pt x="1828" y="566"/>
                  </a:lnTo>
                  <a:lnTo>
                    <a:pt x="1828" y="567"/>
                  </a:lnTo>
                  <a:lnTo>
                    <a:pt x="1827" y="569"/>
                  </a:lnTo>
                  <a:lnTo>
                    <a:pt x="1827" y="577"/>
                  </a:lnTo>
                  <a:lnTo>
                    <a:pt x="1827" y="580"/>
                  </a:lnTo>
                  <a:lnTo>
                    <a:pt x="1827" y="581"/>
                  </a:lnTo>
                  <a:lnTo>
                    <a:pt x="1827" y="582"/>
                  </a:lnTo>
                  <a:lnTo>
                    <a:pt x="1827" y="583"/>
                  </a:lnTo>
                  <a:lnTo>
                    <a:pt x="1826" y="583"/>
                  </a:lnTo>
                  <a:lnTo>
                    <a:pt x="1826" y="584"/>
                  </a:lnTo>
                  <a:lnTo>
                    <a:pt x="1825" y="585"/>
                  </a:lnTo>
                  <a:lnTo>
                    <a:pt x="1824" y="586"/>
                  </a:lnTo>
                  <a:lnTo>
                    <a:pt x="1823" y="586"/>
                  </a:lnTo>
                  <a:lnTo>
                    <a:pt x="1822" y="587"/>
                  </a:lnTo>
                  <a:lnTo>
                    <a:pt x="1820" y="588"/>
                  </a:lnTo>
                  <a:lnTo>
                    <a:pt x="1817" y="589"/>
                  </a:lnTo>
                  <a:lnTo>
                    <a:pt x="1813" y="589"/>
                  </a:lnTo>
                  <a:lnTo>
                    <a:pt x="1804" y="591"/>
                  </a:lnTo>
                  <a:lnTo>
                    <a:pt x="1794" y="592"/>
                  </a:lnTo>
                  <a:lnTo>
                    <a:pt x="1773" y="593"/>
                  </a:lnTo>
                  <a:lnTo>
                    <a:pt x="1754" y="594"/>
                  </a:lnTo>
                  <a:lnTo>
                    <a:pt x="1754" y="593"/>
                  </a:lnTo>
                  <a:lnTo>
                    <a:pt x="1753" y="593"/>
                  </a:lnTo>
                  <a:lnTo>
                    <a:pt x="1753" y="592"/>
                  </a:lnTo>
                  <a:lnTo>
                    <a:pt x="1752" y="591"/>
                  </a:lnTo>
                  <a:lnTo>
                    <a:pt x="1752" y="590"/>
                  </a:lnTo>
                  <a:lnTo>
                    <a:pt x="1751" y="588"/>
                  </a:lnTo>
                  <a:lnTo>
                    <a:pt x="1751" y="587"/>
                  </a:lnTo>
                  <a:lnTo>
                    <a:pt x="1750" y="585"/>
                  </a:lnTo>
                  <a:lnTo>
                    <a:pt x="1749" y="584"/>
                  </a:lnTo>
                  <a:lnTo>
                    <a:pt x="1749" y="583"/>
                  </a:lnTo>
                  <a:lnTo>
                    <a:pt x="1748" y="583"/>
                  </a:lnTo>
                  <a:lnTo>
                    <a:pt x="1747" y="580"/>
                  </a:lnTo>
                  <a:lnTo>
                    <a:pt x="1746" y="577"/>
                  </a:lnTo>
                  <a:lnTo>
                    <a:pt x="1745" y="573"/>
                  </a:lnTo>
                  <a:lnTo>
                    <a:pt x="1744" y="570"/>
                  </a:lnTo>
                  <a:lnTo>
                    <a:pt x="1744" y="568"/>
                  </a:lnTo>
                  <a:lnTo>
                    <a:pt x="1743" y="566"/>
                  </a:lnTo>
                  <a:lnTo>
                    <a:pt x="1742" y="564"/>
                  </a:lnTo>
                  <a:lnTo>
                    <a:pt x="1741" y="563"/>
                  </a:lnTo>
                  <a:lnTo>
                    <a:pt x="1739" y="562"/>
                  </a:lnTo>
                  <a:lnTo>
                    <a:pt x="1738" y="561"/>
                  </a:lnTo>
                  <a:lnTo>
                    <a:pt x="1737" y="560"/>
                  </a:lnTo>
                  <a:lnTo>
                    <a:pt x="1735" y="560"/>
                  </a:lnTo>
                  <a:lnTo>
                    <a:pt x="1734" y="559"/>
                  </a:lnTo>
                  <a:lnTo>
                    <a:pt x="1732" y="559"/>
                  </a:lnTo>
                  <a:lnTo>
                    <a:pt x="1730" y="558"/>
                  </a:lnTo>
                  <a:lnTo>
                    <a:pt x="1728" y="558"/>
                  </a:lnTo>
                  <a:lnTo>
                    <a:pt x="1727" y="558"/>
                  </a:lnTo>
                  <a:lnTo>
                    <a:pt x="1726" y="558"/>
                  </a:lnTo>
                  <a:lnTo>
                    <a:pt x="1725" y="558"/>
                  </a:lnTo>
                  <a:lnTo>
                    <a:pt x="1723" y="557"/>
                  </a:lnTo>
                  <a:lnTo>
                    <a:pt x="1719" y="557"/>
                  </a:lnTo>
                  <a:lnTo>
                    <a:pt x="1708" y="555"/>
                  </a:lnTo>
                  <a:lnTo>
                    <a:pt x="1702" y="555"/>
                  </a:lnTo>
                  <a:lnTo>
                    <a:pt x="1699" y="555"/>
                  </a:lnTo>
                  <a:lnTo>
                    <a:pt x="1696" y="555"/>
                  </a:lnTo>
                  <a:lnTo>
                    <a:pt x="1693" y="555"/>
                  </a:lnTo>
                  <a:lnTo>
                    <a:pt x="1691" y="556"/>
                  </a:lnTo>
                  <a:lnTo>
                    <a:pt x="1688" y="557"/>
                  </a:lnTo>
                  <a:lnTo>
                    <a:pt x="1686" y="558"/>
                  </a:lnTo>
                  <a:lnTo>
                    <a:pt x="1683" y="559"/>
                  </a:lnTo>
                  <a:lnTo>
                    <a:pt x="1681" y="560"/>
                  </a:lnTo>
                  <a:lnTo>
                    <a:pt x="1678" y="562"/>
                  </a:lnTo>
                  <a:lnTo>
                    <a:pt x="1676" y="563"/>
                  </a:lnTo>
                  <a:lnTo>
                    <a:pt x="1674" y="565"/>
                  </a:lnTo>
                  <a:lnTo>
                    <a:pt x="1672" y="566"/>
                  </a:lnTo>
                  <a:lnTo>
                    <a:pt x="1670" y="567"/>
                  </a:lnTo>
                  <a:lnTo>
                    <a:pt x="1669" y="569"/>
                  </a:lnTo>
                  <a:lnTo>
                    <a:pt x="1669" y="570"/>
                  </a:lnTo>
                  <a:lnTo>
                    <a:pt x="1670" y="570"/>
                  </a:lnTo>
                  <a:lnTo>
                    <a:pt x="1671" y="570"/>
                  </a:lnTo>
                  <a:lnTo>
                    <a:pt x="1674" y="571"/>
                  </a:lnTo>
                  <a:lnTo>
                    <a:pt x="1679" y="572"/>
                  </a:lnTo>
                  <a:lnTo>
                    <a:pt x="1685" y="573"/>
                  </a:lnTo>
                  <a:lnTo>
                    <a:pt x="1689" y="574"/>
                  </a:lnTo>
                  <a:lnTo>
                    <a:pt x="1692" y="575"/>
                  </a:lnTo>
                  <a:lnTo>
                    <a:pt x="1690" y="575"/>
                  </a:lnTo>
                  <a:lnTo>
                    <a:pt x="1688" y="575"/>
                  </a:lnTo>
                  <a:lnTo>
                    <a:pt x="1686" y="575"/>
                  </a:lnTo>
                  <a:lnTo>
                    <a:pt x="1684" y="576"/>
                  </a:lnTo>
                  <a:lnTo>
                    <a:pt x="1681" y="576"/>
                  </a:lnTo>
                  <a:lnTo>
                    <a:pt x="1679" y="577"/>
                  </a:lnTo>
                  <a:lnTo>
                    <a:pt x="1678" y="577"/>
                  </a:lnTo>
                  <a:lnTo>
                    <a:pt x="1676" y="576"/>
                  </a:lnTo>
                  <a:lnTo>
                    <a:pt x="1675" y="575"/>
                  </a:lnTo>
                  <a:lnTo>
                    <a:pt x="1673" y="575"/>
                  </a:lnTo>
                  <a:lnTo>
                    <a:pt x="1672" y="575"/>
                  </a:lnTo>
                  <a:lnTo>
                    <a:pt x="1670" y="575"/>
                  </a:lnTo>
                  <a:lnTo>
                    <a:pt x="1669" y="575"/>
                  </a:lnTo>
                  <a:lnTo>
                    <a:pt x="1666" y="575"/>
                  </a:lnTo>
                  <a:lnTo>
                    <a:pt x="1666" y="576"/>
                  </a:lnTo>
                  <a:lnTo>
                    <a:pt x="1665" y="577"/>
                  </a:lnTo>
                  <a:lnTo>
                    <a:pt x="1665" y="580"/>
                  </a:lnTo>
                  <a:lnTo>
                    <a:pt x="1664" y="584"/>
                  </a:lnTo>
                  <a:lnTo>
                    <a:pt x="1663" y="589"/>
                  </a:lnTo>
                  <a:lnTo>
                    <a:pt x="1663" y="593"/>
                  </a:lnTo>
                  <a:lnTo>
                    <a:pt x="1663" y="596"/>
                  </a:lnTo>
                  <a:lnTo>
                    <a:pt x="1663" y="598"/>
                  </a:lnTo>
                  <a:lnTo>
                    <a:pt x="1664" y="600"/>
                  </a:lnTo>
                  <a:lnTo>
                    <a:pt x="1664" y="602"/>
                  </a:lnTo>
                  <a:lnTo>
                    <a:pt x="1665" y="604"/>
                  </a:lnTo>
                  <a:lnTo>
                    <a:pt x="1666" y="606"/>
                  </a:lnTo>
                  <a:lnTo>
                    <a:pt x="1667" y="607"/>
                  </a:lnTo>
                  <a:lnTo>
                    <a:pt x="1668" y="608"/>
                  </a:lnTo>
                  <a:lnTo>
                    <a:pt x="1669" y="609"/>
                  </a:lnTo>
                  <a:lnTo>
                    <a:pt x="1670" y="610"/>
                  </a:lnTo>
                  <a:lnTo>
                    <a:pt x="1672" y="611"/>
                  </a:lnTo>
                  <a:lnTo>
                    <a:pt x="1673" y="612"/>
                  </a:lnTo>
                  <a:lnTo>
                    <a:pt x="1674" y="612"/>
                  </a:lnTo>
                  <a:lnTo>
                    <a:pt x="1675" y="613"/>
                  </a:lnTo>
                  <a:lnTo>
                    <a:pt x="1676" y="613"/>
                  </a:lnTo>
                  <a:lnTo>
                    <a:pt x="1678" y="613"/>
                  </a:lnTo>
                  <a:lnTo>
                    <a:pt x="1680" y="614"/>
                  </a:lnTo>
                  <a:lnTo>
                    <a:pt x="1686" y="614"/>
                  </a:lnTo>
                  <a:lnTo>
                    <a:pt x="1689" y="614"/>
                  </a:lnTo>
                  <a:lnTo>
                    <a:pt x="1691" y="614"/>
                  </a:lnTo>
                  <a:lnTo>
                    <a:pt x="1692" y="614"/>
                  </a:lnTo>
                  <a:lnTo>
                    <a:pt x="1694" y="614"/>
                  </a:lnTo>
                  <a:lnTo>
                    <a:pt x="1696" y="615"/>
                  </a:lnTo>
                  <a:lnTo>
                    <a:pt x="1697" y="615"/>
                  </a:lnTo>
                  <a:lnTo>
                    <a:pt x="1698" y="616"/>
                  </a:lnTo>
                  <a:lnTo>
                    <a:pt x="1699" y="616"/>
                  </a:lnTo>
                  <a:lnTo>
                    <a:pt x="1700" y="617"/>
                  </a:lnTo>
                  <a:lnTo>
                    <a:pt x="1702" y="617"/>
                  </a:lnTo>
                  <a:lnTo>
                    <a:pt x="1703" y="617"/>
                  </a:lnTo>
                  <a:lnTo>
                    <a:pt x="1705" y="618"/>
                  </a:lnTo>
                  <a:lnTo>
                    <a:pt x="1706" y="618"/>
                  </a:lnTo>
                  <a:lnTo>
                    <a:pt x="1708" y="618"/>
                  </a:lnTo>
                  <a:lnTo>
                    <a:pt x="1709" y="618"/>
                  </a:lnTo>
                  <a:lnTo>
                    <a:pt x="1710" y="618"/>
                  </a:lnTo>
                  <a:lnTo>
                    <a:pt x="1711" y="617"/>
                  </a:lnTo>
                  <a:lnTo>
                    <a:pt x="1712" y="617"/>
                  </a:lnTo>
                  <a:lnTo>
                    <a:pt x="1714" y="617"/>
                  </a:lnTo>
                  <a:lnTo>
                    <a:pt x="1716" y="616"/>
                  </a:lnTo>
                  <a:lnTo>
                    <a:pt x="1720" y="614"/>
                  </a:lnTo>
                  <a:lnTo>
                    <a:pt x="1721" y="614"/>
                  </a:lnTo>
                  <a:lnTo>
                    <a:pt x="1721" y="613"/>
                  </a:lnTo>
                  <a:lnTo>
                    <a:pt x="1722" y="613"/>
                  </a:lnTo>
                  <a:lnTo>
                    <a:pt x="1723" y="613"/>
                  </a:lnTo>
                  <a:lnTo>
                    <a:pt x="1724" y="612"/>
                  </a:lnTo>
                  <a:lnTo>
                    <a:pt x="1725" y="612"/>
                  </a:lnTo>
                  <a:lnTo>
                    <a:pt x="1726" y="611"/>
                  </a:lnTo>
                  <a:lnTo>
                    <a:pt x="1727" y="611"/>
                  </a:lnTo>
                  <a:lnTo>
                    <a:pt x="1727" y="612"/>
                  </a:lnTo>
                  <a:lnTo>
                    <a:pt x="1728" y="612"/>
                  </a:lnTo>
                  <a:lnTo>
                    <a:pt x="1728" y="613"/>
                  </a:lnTo>
                  <a:lnTo>
                    <a:pt x="1728" y="614"/>
                  </a:lnTo>
                  <a:lnTo>
                    <a:pt x="1728" y="609"/>
                  </a:lnTo>
                  <a:lnTo>
                    <a:pt x="1737" y="609"/>
                  </a:lnTo>
                  <a:lnTo>
                    <a:pt x="1750" y="608"/>
                  </a:lnTo>
                  <a:lnTo>
                    <a:pt x="1764" y="607"/>
                  </a:lnTo>
                  <a:lnTo>
                    <a:pt x="1772" y="607"/>
                  </a:lnTo>
                  <a:lnTo>
                    <a:pt x="1779" y="606"/>
                  </a:lnTo>
                  <a:lnTo>
                    <a:pt x="1779" y="607"/>
                  </a:lnTo>
                  <a:lnTo>
                    <a:pt x="1778" y="608"/>
                  </a:lnTo>
                  <a:lnTo>
                    <a:pt x="1778" y="609"/>
                  </a:lnTo>
                  <a:lnTo>
                    <a:pt x="1777" y="610"/>
                  </a:lnTo>
                  <a:lnTo>
                    <a:pt x="1777" y="611"/>
                  </a:lnTo>
                  <a:lnTo>
                    <a:pt x="1777" y="613"/>
                  </a:lnTo>
                  <a:lnTo>
                    <a:pt x="1777" y="614"/>
                  </a:lnTo>
                  <a:lnTo>
                    <a:pt x="1777" y="615"/>
                  </a:lnTo>
                  <a:lnTo>
                    <a:pt x="1777" y="618"/>
                  </a:lnTo>
                  <a:lnTo>
                    <a:pt x="1777" y="621"/>
                  </a:lnTo>
                  <a:lnTo>
                    <a:pt x="1778" y="625"/>
                  </a:lnTo>
                  <a:lnTo>
                    <a:pt x="1779" y="628"/>
                  </a:lnTo>
                  <a:lnTo>
                    <a:pt x="1776" y="627"/>
                  </a:lnTo>
                  <a:lnTo>
                    <a:pt x="1773" y="627"/>
                  </a:lnTo>
                  <a:lnTo>
                    <a:pt x="1768" y="626"/>
                  </a:lnTo>
                  <a:lnTo>
                    <a:pt x="1765" y="626"/>
                  </a:lnTo>
                  <a:lnTo>
                    <a:pt x="1762" y="625"/>
                  </a:lnTo>
                  <a:lnTo>
                    <a:pt x="1758" y="625"/>
                  </a:lnTo>
                  <a:lnTo>
                    <a:pt x="1754" y="625"/>
                  </a:lnTo>
                  <a:lnTo>
                    <a:pt x="1752" y="625"/>
                  </a:lnTo>
                  <a:lnTo>
                    <a:pt x="1749" y="624"/>
                  </a:lnTo>
                  <a:lnTo>
                    <a:pt x="1742" y="624"/>
                  </a:lnTo>
                  <a:lnTo>
                    <a:pt x="1739" y="624"/>
                  </a:lnTo>
                  <a:lnTo>
                    <a:pt x="1735" y="624"/>
                  </a:lnTo>
                  <a:lnTo>
                    <a:pt x="1732" y="624"/>
                  </a:lnTo>
                  <a:lnTo>
                    <a:pt x="1730" y="624"/>
                  </a:lnTo>
                  <a:lnTo>
                    <a:pt x="1728" y="625"/>
                  </a:lnTo>
                  <a:lnTo>
                    <a:pt x="1728" y="626"/>
                  </a:lnTo>
                  <a:lnTo>
                    <a:pt x="1728" y="627"/>
                  </a:lnTo>
                  <a:lnTo>
                    <a:pt x="1727" y="627"/>
                  </a:lnTo>
                  <a:lnTo>
                    <a:pt x="1727" y="628"/>
                  </a:lnTo>
                  <a:lnTo>
                    <a:pt x="1727" y="629"/>
                  </a:lnTo>
                  <a:lnTo>
                    <a:pt x="1726" y="630"/>
                  </a:lnTo>
                  <a:lnTo>
                    <a:pt x="1726" y="631"/>
                  </a:lnTo>
                  <a:lnTo>
                    <a:pt x="1724" y="632"/>
                  </a:lnTo>
                  <a:lnTo>
                    <a:pt x="1722" y="634"/>
                  </a:lnTo>
                  <a:lnTo>
                    <a:pt x="1720" y="635"/>
                  </a:lnTo>
                  <a:lnTo>
                    <a:pt x="1718" y="637"/>
                  </a:lnTo>
                  <a:lnTo>
                    <a:pt x="1714" y="639"/>
                  </a:lnTo>
                  <a:lnTo>
                    <a:pt x="1709" y="641"/>
                  </a:lnTo>
                  <a:lnTo>
                    <a:pt x="1705" y="643"/>
                  </a:lnTo>
                  <a:lnTo>
                    <a:pt x="1702" y="644"/>
                  </a:lnTo>
                  <a:lnTo>
                    <a:pt x="1699" y="644"/>
                  </a:lnTo>
                  <a:lnTo>
                    <a:pt x="1698" y="645"/>
                  </a:lnTo>
                  <a:lnTo>
                    <a:pt x="1697" y="645"/>
                  </a:lnTo>
                  <a:lnTo>
                    <a:pt x="1695" y="645"/>
                  </a:lnTo>
                  <a:lnTo>
                    <a:pt x="1695" y="642"/>
                  </a:lnTo>
                  <a:lnTo>
                    <a:pt x="1695" y="641"/>
                  </a:lnTo>
                  <a:lnTo>
                    <a:pt x="1695" y="640"/>
                  </a:lnTo>
                  <a:lnTo>
                    <a:pt x="1694" y="639"/>
                  </a:lnTo>
                  <a:lnTo>
                    <a:pt x="1693" y="638"/>
                  </a:lnTo>
                  <a:lnTo>
                    <a:pt x="1691" y="635"/>
                  </a:lnTo>
                  <a:lnTo>
                    <a:pt x="1690" y="633"/>
                  </a:lnTo>
                  <a:lnTo>
                    <a:pt x="1689" y="631"/>
                  </a:lnTo>
                  <a:lnTo>
                    <a:pt x="1687" y="629"/>
                  </a:lnTo>
                  <a:lnTo>
                    <a:pt x="1686" y="627"/>
                  </a:lnTo>
                  <a:lnTo>
                    <a:pt x="1683" y="624"/>
                  </a:lnTo>
                  <a:lnTo>
                    <a:pt x="1682" y="623"/>
                  </a:lnTo>
                  <a:lnTo>
                    <a:pt x="1681" y="622"/>
                  </a:lnTo>
                  <a:lnTo>
                    <a:pt x="1680" y="621"/>
                  </a:lnTo>
                  <a:lnTo>
                    <a:pt x="1678" y="620"/>
                  </a:lnTo>
                  <a:lnTo>
                    <a:pt x="1678" y="619"/>
                  </a:lnTo>
                  <a:lnTo>
                    <a:pt x="1677" y="619"/>
                  </a:lnTo>
                  <a:lnTo>
                    <a:pt x="1676" y="618"/>
                  </a:lnTo>
                  <a:lnTo>
                    <a:pt x="1675" y="618"/>
                  </a:lnTo>
                  <a:lnTo>
                    <a:pt x="1674" y="618"/>
                  </a:lnTo>
                  <a:lnTo>
                    <a:pt x="1672" y="618"/>
                  </a:lnTo>
                  <a:lnTo>
                    <a:pt x="1667" y="619"/>
                  </a:lnTo>
                  <a:lnTo>
                    <a:pt x="1664" y="619"/>
                  </a:lnTo>
                  <a:lnTo>
                    <a:pt x="1661" y="620"/>
                  </a:lnTo>
                  <a:lnTo>
                    <a:pt x="1660" y="620"/>
                  </a:lnTo>
                  <a:lnTo>
                    <a:pt x="1659" y="620"/>
                  </a:lnTo>
                  <a:lnTo>
                    <a:pt x="1658" y="620"/>
                  </a:lnTo>
                  <a:lnTo>
                    <a:pt x="1658" y="621"/>
                  </a:lnTo>
                  <a:lnTo>
                    <a:pt x="1657" y="621"/>
                  </a:lnTo>
                  <a:lnTo>
                    <a:pt x="1656" y="622"/>
                  </a:lnTo>
                  <a:lnTo>
                    <a:pt x="1654" y="623"/>
                  </a:lnTo>
                  <a:lnTo>
                    <a:pt x="1652" y="625"/>
                  </a:lnTo>
                  <a:lnTo>
                    <a:pt x="1651" y="626"/>
                  </a:lnTo>
                  <a:lnTo>
                    <a:pt x="1650" y="627"/>
                  </a:lnTo>
                  <a:lnTo>
                    <a:pt x="1650" y="628"/>
                  </a:lnTo>
                  <a:lnTo>
                    <a:pt x="1649" y="629"/>
                  </a:lnTo>
                  <a:lnTo>
                    <a:pt x="1647" y="637"/>
                  </a:lnTo>
                  <a:lnTo>
                    <a:pt x="1646" y="640"/>
                  </a:lnTo>
                  <a:lnTo>
                    <a:pt x="1644" y="643"/>
                  </a:lnTo>
                  <a:lnTo>
                    <a:pt x="1643" y="646"/>
                  </a:lnTo>
                  <a:lnTo>
                    <a:pt x="1641" y="649"/>
                  </a:lnTo>
                  <a:lnTo>
                    <a:pt x="1638" y="652"/>
                  </a:lnTo>
                  <a:lnTo>
                    <a:pt x="1636" y="654"/>
                  </a:lnTo>
                  <a:lnTo>
                    <a:pt x="1633" y="657"/>
                  </a:lnTo>
                  <a:lnTo>
                    <a:pt x="1632" y="658"/>
                  </a:lnTo>
                  <a:lnTo>
                    <a:pt x="1630" y="659"/>
                  </a:lnTo>
                  <a:lnTo>
                    <a:pt x="1621" y="665"/>
                  </a:lnTo>
                  <a:lnTo>
                    <a:pt x="1612" y="671"/>
                  </a:lnTo>
                  <a:lnTo>
                    <a:pt x="1607" y="673"/>
                  </a:lnTo>
                  <a:lnTo>
                    <a:pt x="1603" y="675"/>
                  </a:lnTo>
                  <a:lnTo>
                    <a:pt x="1599" y="677"/>
                  </a:lnTo>
                  <a:lnTo>
                    <a:pt x="1596" y="679"/>
                  </a:lnTo>
                  <a:lnTo>
                    <a:pt x="1595" y="680"/>
                  </a:lnTo>
                  <a:lnTo>
                    <a:pt x="1594" y="680"/>
                  </a:lnTo>
                  <a:lnTo>
                    <a:pt x="1592" y="682"/>
                  </a:lnTo>
                  <a:lnTo>
                    <a:pt x="1591" y="682"/>
                  </a:lnTo>
                  <a:lnTo>
                    <a:pt x="1591" y="683"/>
                  </a:lnTo>
                  <a:lnTo>
                    <a:pt x="1590" y="683"/>
                  </a:lnTo>
                  <a:lnTo>
                    <a:pt x="1589" y="684"/>
                  </a:lnTo>
                  <a:lnTo>
                    <a:pt x="1589" y="685"/>
                  </a:lnTo>
                  <a:lnTo>
                    <a:pt x="1588" y="686"/>
                  </a:lnTo>
                  <a:lnTo>
                    <a:pt x="1588" y="687"/>
                  </a:lnTo>
                  <a:lnTo>
                    <a:pt x="1587" y="688"/>
                  </a:lnTo>
                  <a:lnTo>
                    <a:pt x="1587" y="699"/>
                  </a:lnTo>
                  <a:lnTo>
                    <a:pt x="1586" y="700"/>
                  </a:lnTo>
                  <a:lnTo>
                    <a:pt x="1583" y="703"/>
                  </a:lnTo>
                  <a:lnTo>
                    <a:pt x="1576" y="712"/>
                  </a:lnTo>
                  <a:lnTo>
                    <a:pt x="1571" y="717"/>
                  </a:lnTo>
                  <a:lnTo>
                    <a:pt x="1566" y="723"/>
                  </a:lnTo>
                  <a:lnTo>
                    <a:pt x="1560" y="728"/>
                  </a:lnTo>
                  <a:lnTo>
                    <a:pt x="1554" y="733"/>
                  </a:lnTo>
                  <a:lnTo>
                    <a:pt x="1550" y="735"/>
                  </a:lnTo>
                  <a:lnTo>
                    <a:pt x="1545" y="737"/>
                  </a:lnTo>
                  <a:lnTo>
                    <a:pt x="1536" y="741"/>
                  </a:lnTo>
                  <a:lnTo>
                    <a:pt x="1526" y="744"/>
                  </a:lnTo>
                  <a:lnTo>
                    <a:pt x="1516" y="747"/>
                  </a:lnTo>
                  <a:lnTo>
                    <a:pt x="1506" y="748"/>
                  </a:lnTo>
                  <a:lnTo>
                    <a:pt x="1497" y="750"/>
                  </a:lnTo>
                  <a:lnTo>
                    <a:pt x="1480" y="752"/>
                  </a:lnTo>
                  <a:lnTo>
                    <a:pt x="1477" y="752"/>
                  </a:lnTo>
                  <a:lnTo>
                    <a:pt x="1473" y="753"/>
                  </a:lnTo>
                  <a:lnTo>
                    <a:pt x="1466" y="756"/>
                  </a:lnTo>
                  <a:lnTo>
                    <a:pt x="1458" y="761"/>
                  </a:lnTo>
                  <a:lnTo>
                    <a:pt x="1449" y="767"/>
                  </a:lnTo>
                  <a:lnTo>
                    <a:pt x="1432" y="782"/>
                  </a:lnTo>
                  <a:lnTo>
                    <a:pt x="1415" y="799"/>
                  </a:lnTo>
                  <a:lnTo>
                    <a:pt x="1399" y="817"/>
                  </a:lnTo>
                  <a:lnTo>
                    <a:pt x="1385" y="833"/>
                  </a:lnTo>
                  <a:lnTo>
                    <a:pt x="1375" y="847"/>
                  </a:lnTo>
                  <a:lnTo>
                    <a:pt x="1372" y="853"/>
                  </a:lnTo>
                  <a:lnTo>
                    <a:pt x="1370" y="857"/>
                  </a:lnTo>
                  <a:lnTo>
                    <a:pt x="1369" y="859"/>
                  </a:lnTo>
                  <a:lnTo>
                    <a:pt x="1368" y="862"/>
                  </a:lnTo>
                  <a:lnTo>
                    <a:pt x="1368" y="865"/>
                  </a:lnTo>
                  <a:lnTo>
                    <a:pt x="1368" y="866"/>
                  </a:lnTo>
                  <a:lnTo>
                    <a:pt x="1368" y="867"/>
                  </a:lnTo>
                  <a:lnTo>
                    <a:pt x="1368" y="869"/>
                  </a:lnTo>
                  <a:lnTo>
                    <a:pt x="1368" y="870"/>
                  </a:lnTo>
                  <a:lnTo>
                    <a:pt x="1368" y="871"/>
                  </a:lnTo>
                  <a:lnTo>
                    <a:pt x="1368" y="872"/>
                  </a:lnTo>
                  <a:lnTo>
                    <a:pt x="1369" y="873"/>
                  </a:lnTo>
                  <a:lnTo>
                    <a:pt x="1369" y="874"/>
                  </a:lnTo>
                  <a:lnTo>
                    <a:pt x="1370" y="875"/>
                  </a:lnTo>
                  <a:lnTo>
                    <a:pt x="1370" y="877"/>
                  </a:lnTo>
                  <a:lnTo>
                    <a:pt x="1370" y="882"/>
                  </a:lnTo>
                  <a:lnTo>
                    <a:pt x="1370" y="885"/>
                  </a:lnTo>
                  <a:lnTo>
                    <a:pt x="1370" y="888"/>
                  </a:lnTo>
                  <a:lnTo>
                    <a:pt x="1370" y="890"/>
                  </a:lnTo>
                  <a:lnTo>
                    <a:pt x="1370" y="892"/>
                  </a:lnTo>
                  <a:lnTo>
                    <a:pt x="1369" y="893"/>
                  </a:lnTo>
                  <a:lnTo>
                    <a:pt x="1369" y="895"/>
                  </a:lnTo>
                  <a:lnTo>
                    <a:pt x="1368" y="897"/>
                  </a:lnTo>
                  <a:lnTo>
                    <a:pt x="1367" y="900"/>
                  </a:lnTo>
                  <a:lnTo>
                    <a:pt x="1364" y="905"/>
                  </a:lnTo>
                  <a:lnTo>
                    <a:pt x="1363" y="906"/>
                  </a:lnTo>
                  <a:lnTo>
                    <a:pt x="1362" y="907"/>
                  </a:lnTo>
                  <a:lnTo>
                    <a:pt x="1359" y="910"/>
                  </a:lnTo>
                  <a:lnTo>
                    <a:pt x="1355" y="914"/>
                  </a:lnTo>
                  <a:lnTo>
                    <a:pt x="1351" y="917"/>
                  </a:lnTo>
                  <a:lnTo>
                    <a:pt x="1340" y="925"/>
                  </a:lnTo>
                  <a:lnTo>
                    <a:pt x="1326" y="933"/>
                  </a:lnTo>
                  <a:lnTo>
                    <a:pt x="1295" y="950"/>
                  </a:lnTo>
                  <a:lnTo>
                    <a:pt x="1263" y="967"/>
                  </a:lnTo>
                  <a:lnTo>
                    <a:pt x="1261" y="967"/>
                  </a:lnTo>
                  <a:lnTo>
                    <a:pt x="1256" y="968"/>
                  </a:lnTo>
                  <a:lnTo>
                    <a:pt x="1248" y="971"/>
                  </a:lnTo>
                  <a:lnTo>
                    <a:pt x="1239" y="975"/>
                  </a:lnTo>
                  <a:lnTo>
                    <a:pt x="1235" y="978"/>
                  </a:lnTo>
                  <a:lnTo>
                    <a:pt x="1230" y="981"/>
                  </a:lnTo>
                  <a:lnTo>
                    <a:pt x="1225" y="984"/>
                  </a:lnTo>
                  <a:lnTo>
                    <a:pt x="1221" y="988"/>
                  </a:lnTo>
                  <a:lnTo>
                    <a:pt x="1217" y="992"/>
                  </a:lnTo>
                  <a:lnTo>
                    <a:pt x="1213" y="997"/>
                  </a:lnTo>
                  <a:lnTo>
                    <a:pt x="1210" y="1003"/>
                  </a:lnTo>
                  <a:lnTo>
                    <a:pt x="1208" y="1009"/>
                  </a:lnTo>
                  <a:lnTo>
                    <a:pt x="1209" y="1007"/>
                  </a:lnTo>
                  <a:lnTo>
                    <a:pt x="1211" y="1005"/>
                  </a:lnTo>
                  <a:lnTo>
                    <a:pt x="1213" y="1003"/>
                  </a:lnTo>
                  <a:lnTo>
                    <a:pt x="1215" y="1001"/>
                  </a:lnTo>
                  <a:lnTo>
                    <a:pt x="1217" y="999"/>
                  </a:lnTo>
                  <a:lnTo>
                    <a:pt x="1219" y="998"/>
                  </a:lnTo>
                  <a:lnTo>
                    <a:pt x="1224" y="995"/>
                  </a:lnTo>
                  <a:lnTo>
                    <a:pt x="1229" y="993"/>
                  </a:lnTo>
                  <a:lnTo>
                    <a:pt x="1233" y="991"/>
                  </a:lnTo>
                  <a:lnTo>
                    <a:pt x="1235" y="990"/>
                  </a:lnTo>
                  <a:lnTo>
                    <a:pt x="1237" y="990"/>
                  </a:lnTo>
                  <a:lnTo>
                    <a:pt x="1239" y="990"/>
                  </a:lnTo>
                  <a:close/>
                  <a:moveTo>
                    <a:pt x="1953" y="642"/>
                  </a:moveTo>
                  <a:lnTo>
                    <a:pt x="1954" y="644"/>
                  </a:lnTo>
                  <a:lnTo>
                    <a:pt x="1956" y="646"/>
                  </a:lnTo>
                  <a:lnTo>
                    <a:pt x="1956" y="649"/>
                  </a:lnTo>
                  <a:lnTo>
                    <a:pt x="1957" y="651"/>
                  </a:lnTo>
                  <a:lnTo>
                    <a:pt x="1957" y="653"/>
                  </a:lnTo>
                  <a:lnTo>
                    <a:pt x="1957" y="655"/>
                  </a:lnTo>
                  <a:lnTo>
                    <a:pt x="1957" y="657"/>
                  </a:lnTo>
                  <a:lnTo>
                    <a:pt x="1957" y="659"/>
                  </a:lnTo>
                  <a:lnTo>
                    <a:pt x="1956" y="661"/>
                  </a:lnTo>
                  <a:lnTo>
                    <a:pt x="1956" y="663"/>
                  </a:lnTo>
                  <a:lnTo>
                    <a:pt x="1955" y="664"/>
                  </a:lnTo>
                  <a:lnTo>
                    <a:pt x="1954" y="666"/>
                  </a:lnTo>
                  <a:lnTo>
                    <a:pt x="1953" y="667"/>
                  </a:lnTo>
                  <a:lnTo>
                    <a:pt x="1953" y="668"/>
                  </a:lnTo>
                  <a:lnTo>
                    <a:pt x="1951" y="671"/>
                  </a:lnTo>
                  <a:lnTo>
                    <a:pt x="1952" y="667"/>
                  </a:lnTo>
                  <a:lnTo>
                    <a:pt x="1953" y="664"/>
                  </a:lnTo>
                  <a:lnTo>
                    <a:pt x="1954" y="660"/>
                  </a:lnTo>
                  <a:lnTo>
                    <a:pt x="1954" y="656"/>
                  </a:lnTo>
                  <a:lnTo>
                    <a:pt x="1954" y="653"/>
                  </a:lnTo>
                  <a:lnTo>
                    <a:pt x="1954" y="649"/>
                  </a:lnTo>
                  <a:lnTo>
                    <a:pt x="1954" y="645"/>
                  </a:lnTo>
                  <a:close/>
                  <a:moveTo>
                    <a:pt x="157" y="225"/>
                  </a:moveTo>
                  <a:lnTo>
                    <a:pt x="155" y="226"/>
                  </a:lnTo>
                  <a:lnTo>
                    <a:pt x="153" y="226"/>
                  </a:lnTo>
                  <a:lnTo>
                    <a:pt x="152" y="227"/>
                  </a:lnTo>
                  <a:lnTo>
                    <a:pt x="150" y="227"/>
                  </a:lnTo>
                  <a:lnTo>
                    <a:pt x="149" y="227"/>
                  </a:lnTo>
                  <a:lnTo>
                    <a:pt x="149" y="228"/>
                  </a:lnTo>
                  <a:lnTo>
                    <a:pt x="148" y="228"/>
                  </a:lnTo>
                  <a:lnTo>
                    <a:pt x="135" y="221"/>
                  </a:lnTo>
                  <a:lnTo>
                    <a:pt x="138" y="222"/>
                  </a:lnTo>
                  <a:lnTo>
                    <a:pt x="140" y="223"/>
                  </a:lnTo>
                  <a:lnTo>
                    <a:pt x="143" y="223"/>
                  </a:lnTo>
                  <a:lnTo>
                    <a:pt x="146" y="224"/>
                  </a:lnTo>
                  <a:lnTo>
                    <a:pt x="149" y="224"/>
                  </a:lnTo>
                  <a:lnTo>
                    <a:pt x="151" y="224"/>
                  </a:lnTo>
                  <a:lnTo>
                    <a:pt x="154" y="225"/>
                  </a:lnTo>
                  <a:close/>
                  <a:moveTo>
                    <a:pt x="1641" y="710"/>
                  </a:moveTo>
                  <a:lnTo>
                    <a:pt x="1639" y="712"/>
                  </a:lnTo>
                  <a:lnTo>
                    <a:pt x="1638" y="713"/>
                  </a:lnTo>
                  <a:lnTo>
                    <a:pt x="1637" y="714"/>
                  </a:lnTo>
                  <a:lnTo>
                    <a:pt x="1636" y="714"/>
                  </a:lnTo>
                  <a:lnTo>
                    <a:pt x="1635" y="715"/>
                  </a:lnTo>
                  <a:lnTo>
                    <a:pt x="1634" y="715"/>
                  </a:lnTo>
                  <a:lnTo>
                    <a:pt x="1634" y="716"/>
                  </a:lnTo>
                  <a:lnTo>
                    <a:pt x="1633" y="716"/>
                  </a:lnTo>
                  <a:lnTo>
                    <a:pt x="1630" y="715"/>
                  </a:lnTo>
                  <a:lnTo>
                    <a:pt x="1626" y="715"/>
                  </a:lnTo>
                  <a:lnTo>
                    <a:pt x="1623" y="715"/>
                  </a:lnTo>
                  <a:lnTo>
                    <a:pt x="1620" y="714"/>
                  </a:lnTo>
                  <a:lnTo>
                    <a:pt x="1615" y="713"/>
                  </a:lnTo>
                  <a:lnTo>
                    <a:pt x="1613" y="713"/>
                  </a:lnTo>
                  <a:lnTo>
                    <a:pt x="1613" y="712"/>
                  </a:lnTo>
                  <a:lnTo>
                    <a:pt x="1613" y="711"/>
                  </a:lnTo>
                  <a:lnTo>
                    <a:pt x="1613" y="710"/>
                  </a:lnTo>
                  <a:lnTo>
                    <a:pt x="1612" y="709"/>
                  </a:lnTo>
                  <a:lnTo>
                    <a:pt x="1612" y="707"/>
                  </a:lnTo>
                  <a:lnTo>
                    <a:pt x="1613" y="704"/>
                  </a:lnTo>
                  <a:lnTo>
                    <a:pt x="1613" y="700"/>
                  </a:lnTo>
                  <a:lnTo>
                    <a:pt x="1614" y="695"/>
                  </a:lnTo>
                  <a:lnTo>
                    <a:pt x="1616" y="690"/>
                  </a:lnTo>
                  <a:lnTo>
                    <a:pt x="1616" y="689"/>
                  </a:lnTo>
                  <a:lnTo>
                    <a:pt x="1616" y="688"/>
                  </a:lnTo>
                  <a:lnTo>
                    <a:pt x="1617" y="686"/>
                  </a:lnTo>
                  <a:lnTo>
                    <a:pt x="1617" y="685"/>
                  </a:lnTo>
                  <a:lnTo>
                    <a:pt x="1617" y="684"/>
                  </a:lnTo>
                  <a:lnTo>
                    <a:pt x="1618" y="683"/>
                  </a:lnTo>
                  <a:lnTo>
                    <a:pt x="1619" y="682"/>
                  </a:lnTo>
                  <a:lnTo>
                    <a:pt x="1619" y="681"/>
                  </a:lnTo>
                  <a:lnTo>
                    <a:pt x="1620" y="680"/>
                  </a:lnTo>
                  <a:lnTo>
                    <a:pt x="1621" y="679"/>
                  </a:lnTo>
                  <a:lnTo>
                    <a:pt x="1622" y="678"/>
                  </a:lnTo>
                  <a:lnTo>
                    <a:pt x="1623" y="677"/>
                  </a:lnTo>
                  <a:lnTo>
                    <a:pt x="1624" y="676"/>
                  </a:lnTo>
                  <a:lnTo>
                    <a:pt x="1625" y="676"/>
                  </a:lnTo>
                  <a:lnTo>
                    <a:pt x="1626" y="676"/>
                  </a:lnTo>
                  <a:lnTo>
                    <a:pt x="1627" y="676"/>
                  </a:lnTo>
                  <a:lnTo>
                    <a:pt x="1628" y="676"/>
                  </a:lnTo>
                  <a:lnTo>
                    <a:pt x="1629" y="676"/>
                  </a:lnTo>
                  <a:lnTo>
                    <a:pt x="1630" y="676"/>
                  </a:lnTo>
                  <a:lnTo>
                    <a:pt x="1631" y="677"/>
                  </a:lnTo>
                  <a:lnTo>
                    <a:pt x="1633" y="678"/>
                  </a:lnTo>
                  <a:lnTo>
                    <a:pt x="1634" y="679"/>
                  </a:lnTo>
                  <a:lnTo>
                    <a:pt x="1636" y="681"/>
                  </a:lnTo>
                  <a:lnTo>
                    <a:pt x="1640" y="685"/>
                  </a:lnTo>
                  <a:lnTo>
                    <a:pt x="1642" y="688"/>
                  </a:lnTo>
                  <a:lnTo>
                    <a:pt x="1644" y="690"/>
                  </a:lnTo>
                  <a:lnTo>
                    <a:pt x="1645" y="692"/>
                  </a:lnTo>
                  <a:lnTo>
                    <a:pt x="1645" y="694"/>
                  </a:lnTo>
                  <a:lnTo>
                    <a:pt x="1645" y="697"/>
                  </a:lnTo>
                  <a:lnTo>
                    <a:pt x="1645" y="698"/>
                  </a:lnTo>
                  <a:lnTo>
                    <a:pt x="1645" y="700"/>
                  </a:lnTo>
                  <a:lnTo>
                    <a:pt x="1644" y="701"/>
                  </a:lnTo>
                  <a:lnTo>
                    <a:pt x="1644" y="703"/>
                  </a:lnTo>
                  <a:lnTo>
                    <a:pt x="1644" y="705"/>
                  </a:lnTo>
                  <a:lnTo>
                    <a:pt x="1643" y="706"/>
                  </a:lnTo>
                  <a:lnTo>
                    <a:pt x="1642" y="708"/>
                  </a:lnTo>
                  <a:close/>
                  <a:moveTo>
                    <a:pt x="1635" y="648"/>
                  </a:moveTo>
                  <a:lnTo>
                    <a:pt x="1636" y="648"/>
                  </a:lnTo>
                  <a:lnTo>
                    <a:pt x="1635" y="648"/>
                  </a:lnTo>
                  <a:lnTo>
                    <a:pt x="1638" y="648"/>
                  </a:lnTo>
                  <a:lnTo>
                    <a:pt x="1638" y="649"/>
                  </a:lnTo>
                  <a:lnTo>
                    <a:pt x="1637" y="648"/>
                  </a:lnTo>
                  <a:lnTo>
                    <a:pt x="1636" y="648"/>
                  </a:lnTo>
                  <a:close/>
                  <a:moveTo>
                    <a:pt x="1765" y="673"/>
                  </a:moveTo>
                  <a:lnTo>
                    <a:pt x="1763" y="672"/>
                  </a:lnTo>
                  <a:lnTo>
                    <a:pt x="1760" y="671"/>
                  </a:lnTo>
                  <a:lnTo>
                    <a:pt x="1757" y="671"/>
                  </a:lnTo>
                  <a:lnTo>
                    <a:pt x="1755" y="670"/>
                  </a:lnTo>
                  <a:lnTo>
                    <a:pt x="1754" y="670"/>
                  </a:lnTo>
                  <a:lnTo>
                    <a:pt x="1752" y="670"/>
                  </a:lnTo>
                  <a:lnTo>
                    <a:pt x="1750" y="671"/>
                  </a:lnTo>
                  <a:lnTo>
                    <a:pt x="1748" y="671"/>
                  </a:lnTo>
                  <a:lnTo>
                    <a:pt x="1747" y="671"/>
                  </a:lnTo>
                  <a:lnTo>
                    <a:pt x="1745" y="672"/>
                  </a:lnTo>
                  <a:lnTo>
                    <a:pt x="1743" y="673"/>
                  </a:lnTo>
                  <a:lnTo>
                    <a:pt x="1742" y="674"/>
                  </a:lnTo>
                  <a:lnTo>
                    <a:pt x="1740" y="676"/>
                  </a:lnTo>
                  <a:lnTo>
                    <a:pt x="1739" y="677"/>
                  </a:lnTo>
                  <a:lnTo>
                    <a:pt x="1737" y="678"/>
                  </a:lnTo>
                  <a:lnTo>
                    <a:pt x="1736" y="679"/>
                  </a:lnTo>
                  <a:lnTo>
                    <a:pt x="1735" y="681"/>
                  </a:lnTo>
                  <a:lnTo>
                    <a:pt x="1734" y="682"/>
                  </a:lnTo>
                  <a:lnTo>
                    <a:pt x="1733" y="684"/>
                  </a:lnTo>
                  <a:lnTo>
                    <a:pt x="1733" y="685"/>
                  </a:lnTo>
                  <a:lnTo>
                    <a:pt x="1732" y="687"/>
                  </a:lnTo>
                  <a:lnTo>
                    <a:pt x="1732" y="689"/>
                  </a:lnTo>
                  <a:lnTo>
                    <a:pt x="1732" y="690"/>
                  </a:lnTo>
                  <a:lnTo>
                    <a:pt x="1731" y="693"/>
                  </a:lnTo>
                  <a:lnTo>
                    <a:pt x="1731" y="696"/>
                  </a:lnTo>
                  <a:lnTo>
                    <a:pt x="1731" y="699"/>
                  </a:lnTo>
                  <a:lnTo>
                    <a:pt x="1717" y="707"/>
                  </a:lnTo>
                  <a:lnTo>
                    <a:pt x="1716" y="707"/>
                  </a:lnTo>
                  <a:lnTo>
                    <a:pt x="1714" y="707"/>
                  </a:lnTo>
                  <a:lnTo>
                    <a:pt x="1709" y="708"/>
                  </a:lnTo>
                  <a:lnTo>
                    <a:pt x="1707" y="709"/>
                  </a:lnTo>
                  <a:lnTo>
                    <a:pt x="1704" y="709"/>
                  </a:lnTo>
                  <a:lnTo>
                    <a:pt x="1700" y="709"/>
                  </a:lnTo>
                  <a:lnTo>
                    <a:pt x="1697" y="710"/>
                  </a:lnTo>
                  <a:lnTo>
                    <a:pt x="1689" y="710"/>
                  </a:lnTo>
                  <a:lnTo>
                    <a:pt x="1689" y="708"/>
                  </a:lnTo>
                  <a:lnTo>
                    <a:pt x="1689" y="707"/>
                  </a:lnTo>
                  <a:lnTo>
                    <a:pt x="1689" y="706"/>
                  </a:lnTo>
                  <a:lnTo>
                    <a:pt x="1688" y="705"/>
                  </a:lnTo>
                  <a:lnTo>
                    <a:pt x="1688" y="704"/>
                  </a:lnTo>
                  <a:lnTo>
                    <a:pt x="1687" y="703"/>
                  </a:lnTo>
                  <a:lnTo>
                    <a:pt x="1686" y="703"/>
                  </a:lnTo>
                  <a:lnTo>
                    <a:pt x="1686" y="702"/>
                  </a:lnTo>
                  <a:lnTo>
                    <a:pt x="1685" y="701"/>
                  </a:lnTo>
                  <a:lnTo>
                    <a:pt x="1684" y="700"/>
                  </a:lnTo>
                  <a:lnTo>
                    <a:pt x="1683" y="700"/>
                  </a:lnTo>
                  <a:lnTo>
                    <a:pt x="1682" y="699"/>
                  </a:lnTo>
                  <a:lnTo>
                    <a:pt x="1681" y="699"/>
                  </a:lnTo>
                  <a:lnTo>
                    <a:pt x="1680" y="699"/>
                  </a:lnTo>
                  <a:lnTo>
                    <a:pt x="1679" y="699"/>
                  </a:lnTo>
                  <a:lnTo>
                    <a:pt x="1678" y="699"/>
                  </a:lnTo>
                  <a:lnTo>
                    <a:pt x="1677" y="695"/>
                  </a:lnTo>
                  <a:lnTo>
                    <a:pt x="1676" y="692"/>
                  </a:lnTo>
                  <a:lnTo>
                    <a:pt x="1676" y="689"/>
                  </a:lnTo>
                  <a:lnTo>
                    <a:pt x="1676" y="688"/>
                  </a:lnTo>
                  <a:lnTo>
                    <a:pt x="1676" y="687"/>
                  </a:lnTo>
                  <a:lnTo>
                    <a:pt x="1676" y="686"/>
                  </a:lnTo>
                  <a:lnTo>
                    <a:pt x="1676" y="685"/>
                  </a:lnTo>
                  <a:lnTo>
                    <a:pt x="1676" y="684"/>
                  </a:lnTo>
                  <a:lnTo>
                    <a:pt x="1676" y="683"/>
                  </a:lnTo>
                  <a:lnTo>
                    <a:pt x="1677" y="683"/>
                  </a:lnTo>
                  <a:lnTo>
                    <a:pt x="1677" y="682"/>
                  </a:lnTo>
                  <a:lnTo>
                    <a:pt x="1678" y="682"/>
                  </a:lnTo>
                  <a:lnTo>
                    <a:pt x="1678" y="681"/>
                  </a:lnTo>
                  <a:lnTo>
                    <a:pt x="1679" y="681"/>
                  </a:lnTo>
                  <a:lnTo>
                    <a:pt x="1680" y="680"/>
                  </a:lnTo>
                  <a:lnTo>
                    <a:pt x="1681" y="680"/>
                  </a:lnTo>
                  <a:lnTo>
                    <a:pt x="1682" y="680"/>
                  </a:lnTo>
                  <a:lnTo>
                    <a:pt x="1683" y="680"/>
                  </a:lnTo>
                  <a:lnTo>
                    <a:pt x="1686" y="680"/>
                  </a:lnTo>
                  <a:lnTo>
                    <a:pt x="1691" y="681"/>
                  </a:lnTo>
                  <a:lnTo>
                    <a:pt x="1694" y="681"/>
                  </a:lnTo>
                  <a:lnTo>
                    <a:pt x="1697" y="682"/>
                  </a:lnTo>
                  <a:lnTo>
                    <a:pt x="1701" y="683"/>
                  </a:lnTo>
                  <a:lnTo>
                    <a:pt x="1705" y="683"/>
                  </a:lnTo>
                  <a:lnTo>
                    <a:pt x="1709" y="684"/>
                  </a:lnTo>
                  <a:lnTo>
                    <a:pt x="1713" y="684"/>
                  </a:lnTo>
                  <a:lnTo>
                    <a:pt x="1716" y="684"/>
                  </a:lnTo>
                  <a:lnTo>
                    <a:pt x="1719" y="683"/>
                  </a:lnTo>
                  <a:lnTo>
                    <a:pt x="1723" y="683"/>
                  </a:lnTo>
                  <a:lnTo>
                    <a:pt x="1726" y="682"/>
                  </a:lnTo>
                  <a:lnTo>
                    <a:pt x="1734" y="673"/>
                  </a:lnTo>
                  <a:lnTo>
                    <a:pt x="1734" y="665"/>
                  </a:lnTo>
                  <a:lnTo>
                    <a:pt x="1734" y="659"/>
                  </a:lnTo>
                  <a:lnTo>
                    <a:pt x="1748" y="659"/>
                  </a:lnTo>
                  <a:lnTo>
                    <a:pt x="1751" y="659"/>
                  </a:lnTo>
                  <a:lnTo>
                    <a:pt x="1756" y="659"/>
                  </a:lnTo>
                  <a:lnTo>
                    <a:pt x="1758" y="659"/>
                  </a:lnTo>
                  <a:lnTo>
                    <a:pt x="1761" y="659"/>
                  </a:lnTo>
                  <a:lnTo>
                    <a:pt x="1763" y="659"/>
                  </a:lnTo>
                  <a:lnTo>
                    <a:pt x="1764" y="660"/>
                  </a:lnTo>
                  <a:lnTo>
                    <a:pt x="1765" y="660"/>
                  </a:lnTo>
                  <a:lnTo>
                    <a:pt x="1766" y="660"/>
                  </a:lnTo>
                  <a:lnTo>
                    <a:pt x="1767" y="661"/>
                  </a:lnTo>
                  <a:lnTo>
                    <a:pt x="1768" y="661"/>
                  </a:lnTo>
                  <a:lnTo>
                    <a:pt x="1768" y="662"/>
                  </a:lnTo>
                  <a:lnTo>
                    <a:pt x="1769" y="662"/>
                  </a:lnTo>
                  <a:lnTo>
                    <a:pt x="1770" y="662"/>
                  </a:lnTo>
                  <a:lnTo>
                    <a:pt x="1771" y="662"/>
                  </a:lnTo>
                  <a:lnTo>
                    <a:pt x="1771" y="663"/>
                  </a:lnTo>
                  <a:lnTo>
                    <a:pt x="1771" y="664"/>
                  </a:lnTo>
                  <a:lnTo>
                    <a:pt x="1770" y="664"/>
                  </a:lnTo>
                  <a:lnTo>
                    <a:pt x="1770" y="665"/>
                  </a:lnTo>
                  <a:lnTo>
                    <a:pt x="1769" y="667"/>
                  </a:lnTo>
                  <a:lnTo>
                    <a:pt x="1768" y="669"/>
                  </a:lnTo>
                  <a:lnTo>
                    <a:pt x="1766" y="671"/>
                  </a:lnTo>
                  <a:close/>
                  <a:moveTo>
                    <a:pt x="1706" y="651"/>
                  </a:moveTo>
                  <a:lnTo>
                    <a:pt x="1707" y="651"/>
                  </a:lnTo>
                  <a:lnTo>
                    <a:pt x="1707" y="650"/>
                  </a:lnTo>
                  <a:lnTo>
                    <a:pt x="1708" y="650"/>
                  </a:lnTo>
                  <a:lnTo>
                    <a:pt x="1709" y="650"/>
                  </a:lnTo>
                  <a:lnTo>
                    <a:pt x="1709" y="649"/>
                  </a:lnTo>
                  <a:lnTo>
                    <a:pt x="1710" y="649"/>
                  </a:lnTo>
                  <a:lnTo>
                    <a:pt x="1710" y="648"/>
                  </a:lnTo>
                  <a:lnTo>
                    <a:pt x="1711" y="648"/>
                  </a:lnTo>
                  <a:lnTo>
                    <a:pt x="1712" y="648"/>
                  </a:lnTo>
                  <a:lnTo>
                    <a:pt x="1712" y="651"/>
                  </a:lnTo>
                  <a:close/>
                  <a:moveTo>
                    <a:pt x="1723" y="628"/>
                  </a:moveTo>
                  <a:lnTo>
                    <a:pt x="1725" y="625"/>
                  </a:lnTo>
                  <a:lnTo>
                    <a:pt x="1725" y="623"/>
                  </a:lnTo>
                  <a:lnTo>
                    <a:pt x="1726" y="621"/>
                  </a:lnTo>
                  <a:lnTo>
                    <a:pt x="1727" y="620"/>
                  </a:lnTo>
                  <a:lnTo>
                    <a:pt x="1727" y="618"/>
                  </a:lnTo>
                  <a:lnTo>
                    <a:pt x="1728" y="616"/>
                  </a:lnTo>
                  <a:lnTo>
                    <a:pt x="1728" y="614"/>
                  </a:lnTo>
                  <a:lnTo>
                    <a:pt x="1728" y="617"/>
                  </a:lnTo>
                  <a:lnTo>
                    <a:pt x="1728" y="626"/>
                  </a:lnTo>
                  <a:lnTo>
                    <a:pt x="1727" y="626"/>
                  </a:lnTo>
                  <a:lnTo>
                    <a:pt x="1726" y="626"/>
                  </a:lnTo>
                  <a:lnTo>
                    <a:pt x="1726" y="627"/>
                  </a:lnTo>
                  <a:lnTo>
                    <a:pt x="1725" y="627"/>
                  </a:lnTo>
                  <a:lnTo>
                    <a:pt x="1724" y="627"/>
                  </a:lnTo>
                  <a:lnTo>
                    <a:pt x="1724" y="628"/>
                  </a:lnTo>
                  <a:close/>
                  <a:moveTo>
                    <a:pt x="1666" y="575"/>
                  </a:moveTo>
                  <a:lnTo>
                    <a:pt x="1664" y="575"/>
                  </a:lnTo>
                  <a:lnTo>
                    <a:pt x="1664" y="572"/>
                  </a:lnTo>
                  <a:lnTo>
                    <a:pt x="1666" y="569"/>
                  </a:lnTo>
                  <a:lnTo>
                    <a:pt x="1667" y="569"/>
                  </a:lnTo>
                  <a:lnTo>
                    <a:pt x="1668" y="569"/>
                  </a:lnTo>
                  <a:lnTo>
                    <a:pt x="1668" y="570"/>
                  </a:lnTo>
                  <a:lnTo>
                    <a:pt x="1669" y="570"/>
                  </a:lnTo>
                  <a:lnTo>
                    <a:pt x="1668" y="571"/>
                  </a:lnTo>
                  <a:lnTo>
                    <a:pt x="1667" y="572"/>
                  </a:lnTo>
                  <a:lnTo>
                    <a:pt x="1667" y="573"/>
                  </a:lnTo>
                  <a:lnTo>
                    <a:pt x="1666" y="573"/>
                  </a:lnTo>
                  <a:lnTo>
                    <a:pt x="1666" y="574"/>
                  </a:lnTo>
                  <a:close/>
                  <a:moveTo>
                    <a:pt x="1158" y="1571"/>
                  </a:moveTo>
                  <a:lnTo>
                    <a:pt x="1170" y="1579"/>
                  </a:lnTo>
                  <a:lnTo>
                    <a:pt x="1170" y="1580"/>
                  </a:lnTo>
                  <a:lnTo>
                    <a:pt x="1169" y="1581"/>
                  </a:lnTo>
                  <a:lnTo>
                    <a:pt x="1168" y="1581"/>
                  </a:lnTo>
                  <a:lnTo>
                    <a:pt x="1167" y="1582"/>
                  </a:lnTo>
                  <a:close/>
                  <a:moveTo>
                    <a:pt x="1754" y="335"/>
                  </a:moveTo>
                  <a:lnTo>
                    <a:pt x="1767" y="338"/>
                  </a:lnTo>
                  <a:lnTo>
                    <a:pt x="1773" y="339"/>
                  </a:lnTo>
                  <a:lnTo>
                    <a:pt x="1780" y="340"/>
                  </a:lnTo>
                  <a:lnTo>
                    <a:pt x="1786" y="341"/>
                  </a:lnTo>
                  <a:lnTo>
                    <a:pt x="1792" y="342"/>
                  </a:lnTo>
                  <a:lnTo>
                    <a:pt x="1799" y="342"/>
                  </a:lnTo>
                  <a:lnTo>
                    <a:pt x="1805" y="343"/>
                  </a:lnTo>
                  <a:lnTo>
                    <a:pt x="1797" y="346"/>
                  </a:lnTo>
                  <a:lnTo>
                    <a:pt x="1789" y="351"/>
                  </a:lnTo>
                  <a:lnTo>
                    <a:pt x="1782" y="355"/>
                  </a:lnTo>
                  <a:lnTo>
                    <a:pt x="1775" y="360"/>
                  </a:lnTo>
                  <a:lnTo>
                    <a:pt x="1754" y="377"/>
                  </a:lnTo>
                  <a:lnTo>
                    <a:pt x="1751" y="377"/>
                  </a:lnTo>
                  <a:lnTo>
                    <a:pt x="1751" y="374"/>
                  </a:lnTo>
                  <a:lnTo>
                    <a:pt x="1752" y="369"/>
                  </a:lnTo>
                  <a:lnTo>
                    <a:pt x="1753" y="365"/>
                  </a:lnTo>
                  <a:lnTo>
                    <a:pt x="1753" y="360"/>
                  </a:lnTo>
                  <a:lnTo>
                    <a:pt x="1754" y="355"/>
                  </a:lnTo>
                  <a:lnTo>
                    <a:pt x="1754" y="3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12"/>
          <p:cNvSpPr/>
          <p:nvPr/>
        </p:nvSpPr>
        <p:spPr>
          <a:xfrm rot="2700000">
            <a:off x="4233945" y="2201155"/>
            <a:ext cx="3292002" cy="3292002"/>
          </a:xfrm>
          <a:prstGeom prst="roundRect">
            <a:avLst>
              <a:gd name="adj" fmla="val 10351"/>
            </a:avLst>
          </a:prstGeom>
          <a:noFill/>
          <a:ln w="381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5" name="Google Shape;125;p12"/>
          <p:cNvGrpSpPr/>
          <p:nvPr/>
        </p:nvGrpSpPr>
        <p:grpSpPr>
          <a:xfrm>
            <a:off x="3697254" y="1845550"/>
            <a:ext cx="2092830" cy="1892024"/>
            <a:chOff x="3359186" y="1597713"/>
            <a:chExt cx="2242342" cy="2027190"/>
          </a:xfrm>
        </p:grpSpPr>
        <p:sp>
          <p:nvSpPr>
            <p:cNvPr id="126" name="Google Shape;126;p12"/>
            <p:cNvSpPr/>
            <p:nvPr/>
          </p:nvSpPr>
          <p:spPr>
            <a:xfrm rot="2700000">
              <a:off x="3656061" y="1894588"/>
              <a:ext cx="1433440" cy="1433440"/>
            </a:xfrm>
            <a:prstGeom prst="roundRect">
              <a:avLst>
                <a:gd name="adj" fmla="val 10351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12"/>
            <p:cNvSpPr/>
            <p:nvPr/>
          </p:nvSpPr>
          <p:spPr>
            <a:xfrm rot="2700000">
              <a:off x="3871213" y="1894588"/>
              <a:ext cx="1433440" cy="1433440"/>
            </a:xfrm>
            <a:prstGeom prst="roundRect">
              <a:avLst>
                <a:gd name="adj" fmla="val 10351"/>
              </a:avLst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" name="Google Shape;128;p12"/>
          <p:cNvGrpSpPr/>
          <p:nvPr/>
        </p:nvGrpSpPr>
        <p:grpSpPr>
          <a:xfrm flipH="1">
            <a:off x="5969807" y="1845550"/>
            <a:ext cx="2092830" cy="1892024"/>
            <a:chOff x="3359186" y="1597713"/>
            <a:chExt cx="2242342" cy="2027190"/>
          </a:xfrm>
        </p:grpSpPr>
        <p:sp>
          <p:nvSpPr>
            <p:cNvPr id="129" name="Google Shape;129;p12"/>
            <p:cNvSpPr/>
            <p:nvPr/>
          </p:nvSpPr>
          <p:spPr>
            <a:xfrm rot="2700000">
              <a:off x="3656061" y="1894588"/>
              <a:ext cx="1433440" cy="1433440"/>
            </a:xfrm>
            <a:prstGeom prst="roundRect">
              <a:avLst>
                <a:gd name="adj" fmla="val 10351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12"/>
            <p:cNvSpPr/>
            <p:nvPr/>
          </p:nvSpPr>
          <p:spPr>
            <a:xfrm rot="2700000">
              <a:off x="3871213" y="1894588"/>
              <a:ext cx="1433440" cy="1433440"/>
            </a:xfrm>
            <a:prstGeom prst="roundRect">
              <a:avLst>
                <a:gd name="adj" fmla="val 10351"/>
              </a:avLst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" name="Google Shape;131;p12"/>
          <p:cNvGrpSpPr/>
          <p:nvPr/>
        </p:nvGrpSpPr>
        <p:grpSpPr>
          <a:xfrm>
            <a:off x="3697254" y="3956738"/>
            <a:ext cx="2092830" cy="1892024"/>
            <a:chOff x="3359186" y="1597713"/>
            <a:chExt cx="2242342" cy="2027190"/>
          </a:xfrm>
        </p:grpSpPr>
        <p:sp>
          <p:nvSpPr>
            <p:cNvPr id="132" name="Google Shape;132;p12"/>
            <p:cNvSpPr/>
            <p:nvPr/>
          </p:nvSpPr>
          <p:spPr>
            <a:xfrm rot="2700000">
              <a:off x="3656061" y="1894588"/>
              <a:ext cx="1433440" cy="1433440"/>
            </a:xfrm>
            <a:prstGeom prst="roundRect">
              <a:avLst>
                <a:gd name="adj" fmla="val 10351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12"/>
            <p:cNvSpPr/>
            <p:nvPr/>
          </p:nvSpPr>
          <p:spPr>
            <a:xfrm rot="2700000">
              <a:off x="3871213" y="1894588"/>
              <a:ext cx="1433440" cy="1433440"/>
            </a:xfrm>
            <a:prstGeom prst="roundRect">
              <a:avLst>
                <a:gd name="adj" fmla="val 10351"/>
              </a:avLst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" name="Google Shape;134;p12"/>
          <p:cNvGrpSpPr/>
          <p:nvPr/>
        </p:nvGrpSpPr>
        <p:grpSpPr>
          <a:xfrm flipH="1">
            <a:off x="5969807" y="3956738"/>
            <a:ext cx="2092830" cy="1892024"/>
            <a:chOff x="3359186" y="1597713"/>
            <a:chExt cx="2242342" cy="2027190"/>
          </a:xfrm>
        </p:grpSpPr>
        <p:sp>
          <p:nvSpPr>
            <p:cNvPr id="135" name="Google Shape;135;p12"/>
            <p:cNvSpPr/>
            <p:nvPr/>
          </p:nvSpPr>
          <p:spPr>
            <a:xfrm rot="2700000">
              <a:off x="3656061" y="1894588"/>
              <a:ext cx="1433440" cy="1433440"/>
            </a:xfrm>
            <a:prstGeom prst="roundRect">
              <a:avLst>
                <a:gd name="adj" fmla="val 10351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12"/>
            <p:cNvSpPr/>
            <p:nvPr/>
          </p:nvSpPr>
          <p:spPr>
            <a:xfrm rot="2700000">
              <a:off x="3871213" y="1894588"/>
              <a:ext cx="1433440" cy="1433440"/>
            </a:xfrm>
            <a:prstGeom prst="roundRect">
              <a:avLst>
                <a:gd name="adj" fmla="val 10351"/>
              </a:avLst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" name="Google Shape;137;p12"/>
          <p:cNvSpPr txBox="1"/>
          <p:nvPr/>
        </p:nvSpPr>
        <p:spPr>
          <a:xfrm>
            <a:off x="380351" y="2724869"/>
            <a:ext cx="3250211" cy="657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Describe the topic of the section here</a:t>
            </a:r>
            <a:endParaRPr/>
          </a:p>
        </p:txBody>
      </p:sp>
      <p:sp>
        <p:nvSpPr>
          <p:cNvPr id="138" name="Google Shape;138;p12"/>
          <p:cNvSpPr txBox="1"/>
          <p:nvPr/>
        </p:nvSpPr>
        <p:spPr>
          <a:xfrm>
            <a:off x="380351" y="2293700"/>
            <a:ext cx="3250211" cy="431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ABOUT US</a:t>
            </a:r>
            <a:endParaRPr/>
          </a:p>
        </p:txBody>
      </p:sp>
      <p:sp>
        <p:nvSpPr>
          <p:cNvPr id="139" name="Google Shape;139;p12"/>
          <p:cNvSpPr txBox="1"/>
          <p:nvPr/>
        </p:nvSpPr>
        <p:spPr>
          <a:xfrm>
            <a:off x="4095658" y="2178721"/>
            <a:ext cx="1028525" cy="1188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6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01</a:t>
            </a:r>
            <a:endParaRPr sz="6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0" name="Google Shape;140;p12"/>
          <p:cNvSpPr txBox="1"/>
          <p:nvPr/>
        </p:nvSpPr>
        <p:spPr>
          <a:xfrm>
            <a:off x="1" y="4953681"/>
            <a:ext cx="3552147" cy="657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Describe the topic of the section here</a:t>
            </a:r>
            <a:endParaRPr/>
          </a:p>
        </p:txBody>
      </p:sp>
      <p:sp>
        <p:nvSpPr>
          <p:cNvPr id="141" name="Google Shape;141;p12"/>
          <p:cNvSpPr txBox="1"/>
          <p:nvPr/>
        </p:nvSpPr>
        <p:spPr>
          <a:xfrm>
            <a:off x="0" y="4522512"/>
            <a:ext cx="3552147" cy="431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CONTENT PLAN</a:t>
            </a:r>
            <a:endParaRPr/>
          </a:p>
        </p:txBody>
      </p:sp>
      <p:sp>
        <p:nvSpPr>
          <p:cNvPr id="142" name="Google Shape;142;p12"/>
          <p:cNvSpPr txBox="1"/>
          <p:nvPr/>
        </p:nvSpPr>
        <p:spPr>
          <a:xfrm>
            <a:off x="8207744" y="4953681"/>
            <a:ext cx="3309185" cy="657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Describe the topic of the section here</a:t>
            </a:r>
            <a:endParaRPr/>
          </a:p>
        </p:txBody>
      </p:sp>
      <p:sp>
        <p:nvSpPr>
          <p:cNvPr id="143" name="Google Shape;143;p12"/>
          <p:cNvSpPr txBox="1"/>
          <p:nvPr/>
        </p:nvSpPr>
        <p:spPr>
          <a:xfrm>
            <a:off x="8207743" y="4522512"/>
            <a:ext cx="3309185" cy="431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OVERVIEW</a:t>
            </a:r>
            <a:endParaRPr/>
          </a:p>
        </p:txBody>
      </p:sp>
      <p:sp>
        <p:nvSpPr>
          <p:cNvPr id="144" name="Google Shape;144;p12"/>
          <p:cNvSpPr txBox="1"/>
          <p:nvPr/>
        </p:nvSpPr>
        <p:spPr>
          <a:xfrm>
            <a:off x="8207744" y="2724869"/>
            <a:ext cx="3630562" cy="657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MY" sz="1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Describe the topic of the section here</a:t>
            </a:r>
            <a:endParaRPr/>
          </a:p>
        </p:txBody>
      </p:sp>
      <p:sp>
        <p:nvSpPr>
          <p:cNvPr id="145" name="Google Shape;145;p12"/>
          <p:cNvSpPr txBox="1"/>
          <p:nvPr/>
        </p:nvSpPr>
        <p:spPr>
          <a:xfrm>
            <a:off x="8207743" y="2293700"/>
            <a:ext cx="3630564" cy="431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GOALS</a:t>
            </a:r>
            <a:endParaRPr/>
          </a:p>
        </p:txBody>
      </p:sp>
      <p:sp>
        <p:nvSpPr>
          <p:cNvPr id="146" name="Google Shape;146;p12"/>
          <p:cNvSpPr txBox="1"/>
          <p:nvPr/>
        </p:nvSpPr>
        <p:spPr>
          <a:xfrm>
            <a:off x="6492268" y="2165274"/>
            <a:ext cx="1306458" cy="1188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6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02</a:t>
            </a:r>
            <a:endParaRPr sz="6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7" name="Google Shape;147;p12"/>
          <p:cNvSpPr txBox="1"/>
          <p:nvPr/>
        </p:nvSpPr>
        <p:spPr>
          <a:xfrm>
            <a:off x="4032878" y="4330835"/>
            <a:ext cx="1306458" cy="1188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6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03</a:t>
            </a:r>
            <a:endParaRPr sz="6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8" name="Google Shape;148;p12"/>
          <p:cNvSpPr txBox="1"/>
          <p:nvPr/>
        </p:nvSpPr>
        <p:spPr>
          <a:xfrm>
            <a:off x="6451927" y="4330835"/>
            <a:ext cx="1306458" cy="1188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6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04</a:t>
            </a:r>
            <a:endParaRPr sz="6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49" name="Google Shape;149;p12"/>
          <p:cNvSpPr txBox="1"/>
          <p:nvPr/>
        </p:nvSpPr>
        <p:spPr>
          <a:xfrm>
            <a:off x="2608704" y="596186"/>
            <a:ext cx="6542483" cy="700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"/>
              <a:buNone/>
            </a:pPr>
            <a:r>
              <a:rPr lang="en-MY" sz="32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TABLE OF CONTENTS</a:t>
            </a:r>
            <a:endParaRPr/>
          </a:p>
        </p:txBody>
      </p:sp>
      <p:grpSp>
        <p:nvGrpSpPr>
          <p:cNvPr id="150" name="Google Shape;150;p12"/>
          <p:cNvGrpSpPr/>
          <p:nvPr/>
        </p:nvGrpSpPr>
        <p:grpSpPr>
          <a:xfrm>
            <a:off x="9971441" y="354995"/>
            <a:ext cx="1740948" cy="1348846"/>
            <a:chOff x="9546956" y="4932755"/>
            <a:chExt cx="2217841" cy="1718331"/>
          </a:xfrm>
        </p:grpSpPr>
        <p:cxnSp>
          <p:nvCxnSpPr>
            <p:cNvPr id="151" name="Google Shape;151;p12"/>
            <p:cNvCxnSpPr/>
            <p:nvPr/>
          </p:nvCxnSpPr>
          <p:spPr>
            <a:xfrm flipH="1">
              <a:off x="9546956" y="4932755"/>
              <a:ext cx="1718332" cy="1718331"/>
            </a:xfrm>
            <a:prstGeom prst="straightConnector1">
              <a:avLst/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2" name="Google Shape;152;p12"/>
            <p:cNvSpPr/>
            <p:nvPr/>
          </p:nvSpPr>
          <p:spPr>
            <a:xfrm>
              <a:off x="10228319" y="5405033"/>
              <a:ext cx="1536478" cy="991891"/>
            </a:xfrm>
            <a:prstGeom prst="parallelogram">
              <a:avLst>
                <a:gd name="adj" fmla="val 10129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3" name="Google Shape;153;p12"/>
          <p:cNvGrpSpPr/>
          <p:nvPr/>
        </p:nvGrpSpPr>
        <p:grpSpPr>
          <a:xfrm>
            <a:off x="373600" y="271227"/>
            <a:ext cx="764305" cy="764305"/>
            <a:chOff x="10973909" y="5874871"/>
            <a:chExt cx="764305" cy="764305"/>
          </a:xfrm>
        </p:grpSpPr>
        <p:sp>
          <p:nvSpPr>
            <p:cNvPr id="154" name="Google Shape;154;p12"/>
            <p:cNvSpPr/>
            <p:nvPr/>
          </p:nvSpPr>
          <p:spPr>
            <a:xfrm>
              <a:off x="11101061" y="5995851"/>
              <a:ext cx="511819" cy="511819"/>
            </a:xfrm>
            <a:prstGeom prst="ellipse">
              <a:avLst/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 flipH="1">
              <a:off x="10973909" y="5874871"/>
              <a:ext cx="764305" cy="764305"/>
            </a:xfrm>
            <a:prstGeom prst="arc">
              <a:avLst>
                <a:gd name="adj1" fmla="val 16200000"/>
                <a:gd name="adj2" fmla="val 5339010"/>
              </a:avLst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0" name="Google Shape;3060;p33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1" name="Google Shape;3061;p33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Business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062" name="Google Shape;3062;p33"/>
          <p:cNvGrpSpPr/>
          <p:nvPr/>
        </p:nvGrpSpPr>
        <p:grpSpPr>
          <a:xfrm>
            <a:off x="4005498" y="2370505"/>
            <a:ext cx="530551" cy="676698"/>
            <a:chOff x="4520155" y="2750008"/>
            <a:chExt cx="466560" cy="595080"/>
          </a:xfrm>
        </p:grpSpPr>
        <p:sp>
          <p:nvSpPr>
            <p:cNvPr id="3063" name="Google Shape;3063;p33"/>
            <p:cNvSpPr/>
            <p:nvPr/>
          </p:nvSpPr>
          <p:spPr>
            <a:xfrm>
              <a:off x="4640036" y="2750008"/>
              <a:ext cx="223560" cy="283320"/>
            </a:xfrm>
            <a:custGeom>
              <a:avLst/>
              <a:gdLst/>
              <a:ahLst/>
              <a:cxnLst/>
              <a:rect l="l" t="t" r="r" b="b"/>
              <a:pathLst>
                <a:path w="622" h="788" extrusionOk="0">
                  <a:moveTo>
                    <a:pt x="0" y="427"/>
                  </a:moveTo>
                  <a:lnTo>
                    <a:pt x="1" y="436"/>
                  </a:lnTo>
                  <a:lnTo>
                    <a:pt x="2" y="444"/>
                  </a:lnTo>
                  <a:lnTo>
                    <a:pt x="4" y="452"/>
                  </a:lnTo>
                  <a:lnTo>
                    <a:pt x="6" y="460"/>
                  </a:lnTo>
                  <a:lnTo>
                    <a:pt x="8" y="467"/>
                  </a:lnTo>
                  <a:lnTo>
                    <a:pt x="11" y="474"/>
                  </a:lnTo>
                  <a:lnTo>
                    <a:pt x="13" y="480"/>
                  </a:lnTo>
                  <a:lnTo>
                    <a:pt x="16" y="486"/>
                  </a:lnTo>
                  <a:lnTo>
                    <a:pt x="20" y="491"/>
                  </a:lnTo>
                  <a:lnTo>
                    <a:pt x="23" y="496"/>
                  </a:lnTo>
                  <a:lnTo>
                    <a:pt x="27" y="500"/>
                  </a:lnTo>
                  <a:lnTo>
                    <a:pt x="30" y="503"/>
                  </a:lnTo>
                  <a:lnTo>
                    <a:pt x="34" y="506"/>
                  </a:lnTo>
                  <a:lnTo>
                    <a:pt x="36" y="507"/>
                  </a:lnTo>
                  <a:lnTo>
                    <a:pt x="38" y="507"/>
                  </a:lnTo>
                  <a:lnTo>
                    <a:pt x="40" y="508"/>
                  </a:lnTo>
                  <a:lnTo>
                    <a:pt x="42" y="508"/>
                  </a:lnTo>
                  <a:lnTo>
                    <a:pt x="43" y="508"/>
                  </a:lnTo>
                  <a:lnTo>
                    <a:pt x="45" y="508"/>
                  </a:lnTo>
                  <a:lnTo>
                    <a:pt x="47" y="508"/>
                  </a:lnTo>
                  <a:lnTo>
                    <a:pt x="48" y="508"/>
                  </a:lnTo>
                  <a:lnTo>
                    <a:pt x="49" y="508"/>
                  </a:lnTo>
                  <a:lnTo>
                    <a:pt x="50" y="507"/>
                  </a:lnTo>
                  <a:lnTo>
                    <a:pt x="51" y="507"/>
                  </a:lnTo>
                  <a:lnTo>
                    <a:pt x="51" y="507"/>
                  </a:lnTo>
                  <a:lnTo>
                    <a:pt x="52" y="507"/>
                  </a:lnTo>
                  <a:lnTo>
                    <a:pt x="53" y="506"/>
                  </a:lnTo>
                  <a:lnTo>
                    <a:pt x="53" y="506"/>
                  </a:lnTo>
                  <a:lnTo>
                    <a:pt x="54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9" y="528"/>
                  </a:lnTo>
                  <a:lnTo>
                    <a:pt x="62" y="555"/>
                  </a:lnTo>
                  <a:lnTo>
                    <a:pt x="68" y="581"/>
                  </a:lnTo>
                  <a:lnTo>
                    <a:pt x="75" y="607"/>
                  </a:lnTo>
                  <a:lnTo>
                    <a:pt x="84" y="631"/>
                  </a:lnTo>
                  <a:lnTo>
                    <a:pt x="95" y="653"/>
                  </a:lnTo>
                  <a:lnTo>
                    <a:pt x="107" y="675"/>
                  </a:lnTo>
                  <a:lnTo>
                    <a:pt x="121" y="695"/>
                  </a:lnTo>
                  <a:lnTo>
                    <a:pt x="137" y="713"/>
                  </a:lnTo>
                  <a:lnTo>
                    <a:pt x="155" y="730"/>
                  </a:lnTo>
                  <a:lnTo>
                    <a:pt x="173" y="744"/>
                  </a:lnTo>
                  <a:lnTo>
                    <a:pt x="193" y="757"/>
                  </a:lnTo>
                  <a:lnTo>
                    <a:pt x="214" y="768"/>
                  </a:lnTo>
                  <a:lnTo>
                    <a:pt x="237" y="777"/>
                  </a:lnTo>
                  <a:lnTo>
                    <a:pt x="260" y="783"/>
                  </a:lnTo>
                  <a:lnTo>
                    <a:pt x="285" y="787"/>
                  </a:lnTo>
                  <a:lnTo>
                    <a:pt x="310" y="788"/>
                  </a:lnTo>
                  <a:lnTo>
                    <a:pt x="310" y="788"/>
                  </a:lnTo>
                  <a:lnTo>
                    <a:pt x="336" y="787"/>
                  </a:lnTo>
                  <a:lnTo>
                    <a:pt x="361" y="783"/>
                  </a:lnTo>
                  <a:lnTo>
                    <a:pt x="384" y="777"/>
                  </a:lnTo>
                  <a:lnTo>
                    <a:pt x="407" y="768"/>
                  </a:lnTo>
                  <a:lnTo>
                    <a:pt x="428" y="757"/>
                  </a:lnTo>
                  <a:lnTo>
                    <a:pt x="448" y="744"/>
                  </a:lnTo>
                  <a:lnTo>
                    <a:pt x="467" y="730"/>
                  </a:lnTo>
                  <a:lnTo>
                    <a:pt x="484" y="713"/>
                  </a:lnTo>
                  <a:lnTo>
                    <a:pt x="500" y="695"/>
                  </a:lnTo>
                  <a:lnTo>
                    <a:pt x="514" y="675"/>
                  </a:lnTo>
                  <a:lnTo>
                    <a:pt x="526" y="653"/>
                  </a:lnTo>
                  <a:lnTo>
                    <a:pt x="537" y="631"/>
                  </a:lnTo>
                  <a:lnTo>
                    <a:pt x="546" y="607"/>
                  </a:lnTo>
                  <a:lnTo>
                    <a:pt x="553" y="581"/>
                  </a:lnTo>
                  <a:lnTo>
                    <a:pt x="558" y="555"/>
                  </a:lnTo>
                  <a:lnTo>
                    <a:pt x="561" y="528"/>
                  </a:lnTo>
                  <a:lnTo>
                    <a:pt x="564" y="503"/>
                  </a:lnTo>
                  <a:lnTo>
                    <a:pt x="565" y="504"/>
                  </a:lnTo>
                  <a:lnTo>
                    <a:pt x="566" y="504"/>
                  </a:lnTo>
                  <a:lnTo>
                    <a:pt x="566" y="505"/>
                  </a:lnTo>
                  <a:lnTo>
                    <a:pt x="567" y="505"/>
                  </a:lnTo>
                  <a:lnTo>
                    <a:pt x="569" y="506"/>
                  </a:lnTo>
                  <a:lnTo>
                    <a:pt x="570" y="507"/>
                  </a:lnTo>
                  <a:lnTo>
                    <a:pt x="572" y="507"/>
                  </a:lnTo>
                  <a:lnTo>
                    <a:pt x="574" y="508"/>
                  </a:lnTo>
                  <a:lnTo>
                    <a:pt x="575" y="508"/>
                  </a:lnTo>
                  <a:lnTo>
                    <a:pt x="576" y="508"/>
                  </a:lnTo>
                  <a:lnTo>
                    <a:pt x="576" y="508"/>
                  </a:lnTo>
                  <a:lnTo>
                    <a:pt x="578" y="508"/>
                  </a:lnTo>
                  <a:lnTo>
                    <a:pt x="580" y="508"/>
                  </a:lnTo>
                  <a:lnTo>
                    <a:pt x="582" y="508"/>
                  </a:lnTo>
                  <a:lnTo>
                    <a:pt x="584" y="507"/>
                  </a:lnTo>
                  <a:lnTo>
                    <a:pt x="585" y="506"/>
                  </a:lnTo>
                  <a:lnTo>
                    <a:pt x="587" y="505"/>
                  </a:lnTo>
                  <a:lnTo>
                    <a:pt x="591" y="503"/>
                  </a:lnTo>
                  <a:lnTo>
                    <a:pt x="595" y="500"/>
                  </a:lnTo>
                  <a:lnTo>
                    <a:pt x="598" y="496"/>
                  </a:lnTo>
                  <a:lnTo>
                    <a:pt x="602" y="491"/>
                  </a:lnTo>
                  <a:lnTo>
                    <a:pt x="605" y="485"/>
                  </a:lnTo>
                  <a:lnTo>
                    <a:pt x="608" y="480"/>
                  </a:lnTo>
                  <a:lnTo>
                    <a:pt x="611" y="473"/>
                  </a:lnTo>
                  <a:lnTo>
                    <a:pt x="613" y="466"/>
                  </a:lnTo>
                  <a:lnTo>
                    <a:pt x="616" y="459"/>
                  </a:lnTo>
                  <a:lnTo>
                    <a:pt x="618" y="451"/>
                  </a:lnTo>
                  <a:lnTo>
                    <a:pt x="619" y="443"/>
                  </a:lnTo>
                  <a:lnTo>
                    <a:pt x="621" y="435"/>
                  </a:lnTo>
                  <a:lnTo>
                    <a:pt x="621" y="427"/>
                  </a:lnTo>
                  <a:lnTo>
                    <a:pt x="622" y="411"/>
                  </a:lnTo>
                  <a:lnTo>
                    <a:pt x="621" y="396"/>
                  </a:lnTo>
                  <a:lnTo>
                    <a:pt x="619" y="382"/>
                  </a:lnTo>
                  <a:lnTo>
                    <a:pt x="618" y="376"/>
                  </a:lnTo>
                  <a:lnTo>
                    <a:pt x="617" y="370"/>
                  </a:lnTo>
                  <a:lnTo>
                    <a:pt x="615" y="364"/>
                  </a:lnTo>
                  <a:lnTo>
                    <a:pt x="613" y="359"/>
                  </a:lnTo>
                  <a:lnTo>
                    <a:pt x="611" y="354"/>
                  </a:lnTo>
                  <a:lnTo>
                    <a:pt x="608" y="350"/>
                  </a:lnTo>
                  <a:lnTo>
                    <a:pt x="605" y="346"/>
                  </a:lnTo>
                  <a:lnTo>
                    <a:pt x="602" y="343"/>
                  </a:lnTo>
                  <a:lnTo>
                    <a:pt x="601" y="342"/>
                  </a:lnTo>
                  <a:lnTo>
                    <a:pt x="599" y="341"/>
                  </a:lnTo>
                  <a:lnTo>
                    <a:pt x="597" y="340"/>
                  </a:lnTo>
                  <a:lnTo>
                    <a:pt x="595" y="339"/>
                  </a:lnTo>
                  <a:lnTo>
                    <a:pt x="600" y="331"/>
                  </a:lnTo>
                  <a:lnTo>
                    <a:pt x="605" y="321"/>
                  </a:lnTo>
                  <a:lnTo>
                    <a:pt x="609" y="310"/>
                  </a:lnTo>
                  <a:lnTo>
                    <a:pt x="614" y="297"/>
                  </a:lnTo>
                  <a:lnTo>
                    <a:pt x="617" y="282"/>
                  </a:lnTo>
                  <a:lnTo>
                    <a:pt x="620" y="266"/>
                  </a:lnTo>
                  <a:lnTo>
                    <a:pt x="621" y="247"/>
                  </a:lnTo>
                  <a:lnTo>
                    <a:pt x="621" y="226"/>
                  </a:lnTo>
                  <a:lnTo>
                    <a:pt x="619" y="208"/>
                  </a:lnTo>
                  <a:lnTo>
                    <a:pt x="614" y="190"/>
                  </a:lnTo>
                  <a:lnTo>
                    <a:pt x="608" y="171"/>
                  </a:lnTo>
                  <a:lnTo>
                    <a:pt x="599" y="151"/>
                  </a:lnTo>
                  <a:lnTo>
                    <a:pt x="588" y="132"/>
                  </a:lnTo>
                  <a:lnTo>
                    <a:pt x="575" y="114"/>
                  </a:lnTo>
                  <a:lnTo>
                    <a:pt x="561" y="95"/>
                  </a:lnTo>
                  <a:lnTo>
                    <a:pt x="545" y="78"/>
                  </a:lnTo>
                  <a:lnTo>
                    <a:pt x="527" y="62"/>
                  </a:lnTo>
                  <a:lnTo>
                    <a:pt x="507" y="47"/>
                  </a:lnTo>
                  <a:lnTo>
                    <a:pt x="487" y="34"/>
                  </a:lnTo>
                  <a:lnTo>
                    <a:pt x="464" y="22"/>
                  </a:lnTo>
                  <a:lnTo>
                    <a:pt x="441" y="13"/>
                  </a:lnTo>
                  <a:lnTo>
                    <a:pt x="416" y="6"/>
                  </a:lnTo>
                  <a:lnTo>
                    <a:pt x="391" y="2"/>
                  </a:lnTo>
                  <a:lnTo>
                    <a:pt x="364" y="0"/>
                  </a:lnTo>
                  <a:lnTo>
                    <a:pt x="339" y="0"/>
                  </a:lnTo>
                  <a:lnTo>
                    <a:pt x="316" y="2"/>
                  </a:lnTo>
                  <a:lnTo>
                    <a:pt x="295" y="5"/>
                  </a:lnTo>
                  <a:lnTo>
                    <a:pt x="276" y="8"/>
                  </a:lnTo>
                  <a:lnTo>
                    <a:pt x="259" y="12"/>
                  </a:lnTo>
                  <a:lnTo>
                    <a:pt x="244" y="17"/>
                  </a:lnTo>
                  <a:lnTo>
                    <a:pt x="231" y="22"/>
                  </a:lnTo>
                  <a:lnTo>
                    <a:pt x="219" y="28"/>
                  </a:lnTo>
                  <a:lnTo>
                    <a:pt x="210" y="33"/>
                  </a:lnTo>
                  <a:lnTo>
                    <a:pt x="201" y="38"/>
                  </a:lnTo>
                  <a:lnTo>
                    <a:pt x="195" y="43"/>
                  </a:lnTo>
                  <a:lnTo>
                    <a:pt x="189" y="48"/>
                  </a:lnTo>
                  <a:lnTo>
                    <a:pt x="185" y="52"/>
                  </a:lnTo>
                  <a:lnTo>
                    <a:pt x="182" y="54"/>
                  </a:lnTo>
                  <a:lnTo>
                    <a:pt x="181" y="56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76" y="57"/>
                  </a:lnTo>
                  <a:lnTo>
                    <a:pt x="163" y="57"/>
                  </a:lnTo>
                  <a:lnTo>
                    <a:pt x="154" y="58"/>
                  </a:lnTo>
                  <a:lnTo>
                    <a:pt x="144" y="59"/>
                  </a:lnTo>
                  <a:lnTo>
                    <a:pt x="133" y="61"/>
                  </a:lnTo>
                  <a:lnTo>
                    <a:pt x="120" y="64"/>
                  </a:lnTo>
                  <a:lnTo>
                    <a:pt x="108" y="68"/>
                  </a:lnTo>
                  <a:lnTo>
                    <a:pt x="95" y="74"/>
                  </a:lnTo>
                  <a:lnTo>
                    <a:pt x="82" y="81"/>
                  </a:lnTo>
                  <a:lnTo>
                    <a:pt x="69" y="90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3" y="129"/>
                  </a:lnTo>
                  <a:lnTo>
                    <a:pt x="22" y="147"/>
                  </a:lnTo>
                  <a:lnTo>
                    <a:pt x="15" y="163"/>
                  </a:lnTo>
                  <a:lnTo>
                    <a:pt x="10" y="179"/>
                  </a:lnTo>
                  <a:lnTo>
                    <a:pt x="6" y="194"/>
                  </a:lnTo>
                  <a:lnTo>
                    <a:pt x="4" y="209"/>
                  </a:lnTo>
                  <a:lnTo>
                    <a:pt x="2" y="224"/>
                  </a:lnTo>
                  <a:lnTo>
                    <a:pt x="2" y="238"/>
                  </a:lnTo>
                  <a:lnTo>
                    <a:pt x="3" y="252"/>
                  </a:lnTo>
                  <a:lnTo>
                    <a:pt x="4" y="265"/>
                  </a:lnTo>
                  <a:lnTo>
                    <a:pt x="7" y="278"/>
                  </a:lnTo>
                  <a:lnTo>
                    <a:pt x="9" y="290"/>
                  </a:lnTo>
                  <a:lnTo>
                    <a:pt x="16" y="310"/>
                  </a:lnTo>
                  <a:lnTo>
                    <a:pt x="22" y="327"/>
                  </a:lnTo>
                  <a:lnTo>
                    <a:pt x="28" y="339"/>
                  </a:lnTo>
                  <a:lnTo>
                    <a:pt x="25" y="339"/>
                  </a:lnTo>
                  <a:lnTo>
                    <a:pt x="24" y="339"/>
                  </a:lnTo>
                  <a:lnTo>
                    <a:pt x="23" y="339"/>
                  </a:lnTo>
                  <a:lnTo>
                    <a:pt x="21" y="340"/>
                  </a:lnTo>
                  <a:lnTo>
                    <a:pt x="20" y="341"/>
                  </a:lnTo>
                  <a:lnTo>
                    <a:pt x="19" y="342"/>
                  </a:lnTo>
                  <a:lnTo>
                    <a:pt x="18" y="343"/>
                  </a:lnTo>
                  <a:lnTo>
                    <a:pt x="15" y="346"/>
                  </a:lnTo>
                  <a:lnTo>
                    <a:pt x="13" y="350"/>
                  </a:lnTo>
                  <a:lnTo>
                    <a:pt x="11" y="355"/>
                  </a:lnTo>
                  <a:lnTo>
                    <a:pt x="8" y="360"/>
                  </a:lnTo>
                  <a:lnTo>
                    <a:pt x="6" y="366"/>
                  </a:lnTo>
                  <a:lnTo>
                    <a:pt x="3" y="379"/>
                  </a:lnTo>
                  <a:lnTo>
                    <a:pt x="1" y="394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33"/>
            <p:cNvSpPr/>
            <p:nvPr/>
          </p:nvSpPr>
          <p:spPr>
            <a:xfrm>
              <a:off x="4520155" y="3055288"/>
              <a:ext cx="466560" cy="289800"/>
            </a:xfrm>
            <a:custGeom>
              <a:avLst/>
              <a:gdLst/>
              <a:ahLst/>
              <a:cxnLst/>
              <a:rect l="l" t="t" r="r" b="b"/>
              <a:pathLst>
                <a:path w="1297" h="806" extrusionOk="0">
                  <a:moveTo>
                    <a:pt x="1296" y="679"/>
                  </a:moveTo>
                  <a:lnTo>
                    <a:pt x="1251" y="318"/>
                  </a:lnTo>
                  <a:lnTo>
                    <a:pt x="1250" y="312"/>
                  </a:lnTo>
                  <a:lnTo>
                    <a:pt x="1249" y="307"/>
                  </a:lnTo>
                  <a:lnTo>
                    <a:pt x="1248" y="297"/>
                  </a:lnTo>
                  <a:lnTo>
                    <a:pt x="1247" y="287"/>
                  </a:lnTo>
                  <a:lnTo>
                    <a:pt x="1246" y="282"/>
                  </a:lnTo>
                  <a:lnTo>
                    <a:pt x="1245" y="278"/>
                  </a:lnTo>
                  <a:lnTo>
                    <a:pt x="1236" y="251"/>
                  </a:lnTo>
                  <a:lnTo>
                    <a:pt x="1223" y="222"/>
                  </a:lnTo>
                  <a:lnTo>
                    <a:pt x="1215" y="207"/>
                  </a:lnTo>
                  <a:lnTo>
                    <a:pt x="1206" y="192"/>
                  </a:lnTo>
                  <a:lnTo>
                    <a:pt x="1195" y="177"/>
                  </a:lnTo>
                  <a:lnTo>
                    <a:pt x="1184" y="161"/>
                  </a:lnTo>
                  <a:lnTo>
                    <a:pt x="1171" y="147"/>
                  </a:lnTo>
                  <a:lnTo>
                    <a:pt x="1157" y="132"/>
                  </a:lnTo>
                  <a:lnTo>
                    <a:pt x="1141" y="119"/>
                  </a:lnTo>
                  <a:lnTo>
                    <a:pt x="1125" y="106"/>
                  </a:lnTo>
                  <a:lnTo>
                    <a:pt x="1106" y="94"/>
                  </a:lnTo>
                  <a:lnTo>
                    <a:pt x="1086" y="83"/>
                  </a:lnTo>
                  <a:lnTo>
                    <a:pt x="1065" y="74"/>
                  </a:lnTo>
                  <a:lnTo>
                    <a:pt x="1042" y="67"/>
                  </a:lnTo>
                  <a:lnTo>
                    <a:pt x="1024" y="61"/>
                  </a:lnTo>
                  <a:lnTo>
                    <a:pt x="1007" y="55"/>
                  </a:lnTo>
                  <a:lnTo>
                    <a:pt x="993" y="49"/>
                  </a:lnTo>
                  <a:lnTo>
                    <a:pt x="979" y="42"/>
                  </a:lnTo>
                  <a:lnTo>
                    <a:pt x="968" y="36"/>
                  </a:lnTo>
                  <a:lnTo>
                    <a:pt x="958" y="29"/>
                  </a:lnTo>
                  <a:lnTo>
                    <a:pt x="949" y="22"/>
                  </a:lnTo>
                  <a:lnTo>
                    <a:pt x="941" y="16"/>
                  </a:lnTo>
                  <a:lnTo>
                    <a:pt x="937" y="13"/>
                  </a:lnTo>
                  <a:lnTo>
                    <a:pt x="933" y="10"/>
                  </a:lnTo>
                  <a:lnTo>
                    <a:pt x="929" y="9"/>
                  </a:lnTo>
                  <a:lnTo>
                    <a:pt x="924" y="7"/>
                  </a:lnTo>
                  <a:lnTo>
                    <a:pt x="920" y="6"/>
                  </a:lnTo>
                  <a:lnTo>
                    <a:pt x="916" y="6"/>
                  </a:lnTo>
                  <a:lnTo>
                    <a:pt x="911" y="6"/>
                  </a:lnTo>
                  <a:lnTo>
                    <a:pt x="907" y="7"/>
                  </a:lnTo>
                  <a:lnTo>
                    <a:pt x="903" y="8"/>
                  </a:lnTo>
                  <a:lnTo>
                    <a:pt x="899" y="9"/>
                  </a:lnTo>
                  <a:lnTo>
                    <a:pt x="895" y="11"/>
                  </a:lnTo>
                  <a:lnTo>
                    <a:pt x="891" y="13"/>
                  </a:lnTo>
                  <a:lnTo>
                    <a:pt x="888" y="16"/>
                  </a:lnTo>
                  <a:lnTo>
                    <a:pt x="885" y="19"/>
                  </a:lnTo>
                  <a:lnTo>
                    <a:pt x="883" y="23"/>
                  </a:lnTo>
                  <a:lnTo>
                    <a:pt x="881" y="27"/>
                  </a:lnTo>
                  <a:lnTo>
                    <a:pt x="726" y="349"/>
                  </a:lnTo>
                  <a:lnTo>
                    <a:pt x="720" y="245"/>
                  </a:lnTo>
                  <a:lnTo>
                    <a:pt x="720" y="242"/>
                  </a:lnTo>
                  <a:lnTo>
                    <a:pt x="720" y="238"/>
                  </a:lnTo>
                  <a:lnTo>
                    <a:pt x="719" y="232"/>
                  </a:lnTo>
                  <a:lnTo>
                    <a:pt x="717" y="225"/>
                  </a:lnTo>
                  <a:lnTo>
                    <a:pt x="715" y="218"/>
                  </a:lnTo>
                  <a:lnTo>
                    <a:pt x="712" y="212"/>
                  </a:lnTo>
                  <a:lnTo>
                    <a:pt x="709" y="205"/>
                  </a:lnTo>
                  <a:lnTo>
                    <a:pt x="705" y="199"/>
                  </a:lnTo>
                  <a:lnTo>
                    <a:pt x="701" y="194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1" y="154"/>
                  </a:lnTo>
                  <a:lnTo>
                    <a:pt x="720" y="115"/>
                  </a:lnTo>
                  <a:lnTo>
                    <a:pt x="723" y="111"/>
                  </a:lnTo>
                  <a:lnTo>
                    <a:pt x="726" y="108"/>
                  </a:lnTo>
                  <a:lnTo>
                    <a:pt x="728" y="104"/>
                  </a:lnTo>
                  <a:lnTo>
                    <a:pt x="729" y="100"/>
                  </a:lnTo>
                  <a:lnTo>
                    <a:pt x="731" y="96"/>
                  </a:lnTo>
                  <a:lnTo>
                    <a:pt x="732" y="92"/>
                  </a:lnTo>
                  <a:lnTo>
                    <a:pt x="732" y="88"/>
                  </a:lnTo>
                  <a:lnTo>
                    <a:pt x="733" y="84"/>
                  </a:lnTo>
                  <a:lnTo>
                    <a:pt x="732" y="80"/>
                  </a:lnTo>
                  <a:lnTo>
                    <a:pt x="732" y="75"/>
                  </a:lnTo>
                  <a:lnTo>
                    <a:pt x="731" y="71"/>
                  </a:lnTo>
                  <a:lnTo>
                    <a:pt x="729" y="67"/>
                  </a:lnTo>
                  <a:lnTo>
                    <a:pt x="728" y="63"/>
                  </a:lnTo>
                  <a:lnTo>
                    <a:pt x="726" y="60"/>
                  </a:lnTo>
                  <a:lnTo>
                    <a:pt x="723" y="56"/>
                  </a:lnTo>
                  <a:lnTo>
                    <a:pt x="720" y="53"/>
                  </a:lnTo>
                  <a:lnTo>
                    <a:pt x="681" y="13"/>
                  </a:lnTo>
                  <a:lnTo>
                    <a:pt x="678" y="10"/>
                  </a:lnTo>
                  <a:lnTo>
                    <a:pt x="674" y="7"/>
                  </a:lnTo>
                  <a:lnTo>
                    <a:pt x="670" y="5"/>
                  </a:lnTo>
                  <a:lnTo>
                    <a:pt x="666" y="3"/>
                  </a:lnTo>
                  <a:lnTo>
                    <a:pt x="662" y="2"/>
                  </a:lnTo>
                  <a:lnTo>
                    <a:pt x="658" y="1"/>
                  </a:lnTo>
                  <a:lnTo>
                    <a:pt x="654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2" y="1"/>
                  </a:lnTo>
                  <a:lnTo>
                    <a:pt x="637" y="2"/>
                  </a:lnTo>
                  <a:lnTo>
                    <a:pt x="633" y="3"/>
                  </a:lnTo>
                  <a:lnTo>
                    <a:pt x="630" y="5"/>
                  </a:lnTo>
                  <a:lnTo>
                    <a:pt x="626" y="7"/>
                  </a:lnTo>
                  <a:lnTo>
                    <a:pt x="622" y="10"/>
                  </a:lnTo>
                  <a:lnTo>
                    <a:pt x="619" y="13"/>
                  </a:lnTo>
                  <a:lnTo>
                    <a:pt x="579" y="53"/>
                  </a:lnTo>
                  <a:lnTo>
                    <a:pt x="576" y="56"/>
                  </a:lnTo>
                  <a:lnTo>
                    <a:pt x="573" y="60"/>
                  </a:lnTo>
                  <a:lnTo>
                    <a:pt x="571" y="63"/>
                  </a:lnTo>
                  <a:lnTo>
                    <a:pt x="569" y="67"/>
                  </a:lnTo>
                  <a:lnTo>
                    <a:pt x="568" y="71"/>
                  </a:lnTo>
                  <a:lnTo>
                    <a:pt x="567" y="75"/>
                  </a:lnTo>
                  <a:lnTo>
                    <a:pt x="566" y="80"/>
                  </a:lnTo>
                  <a:lnTo>
                    <a:pt x="566" y="84"/>
                  </a:lnTo>
                  <a:lnTo>
                    <a:pt x="566" y="88"/>
                  </a:lnTo>
                  <a:lnTo>
                    <a:pt x="567" y="92"/>
                  </a:lnTo>
                  <a:lnTo>
                    <a:pt x="568" y="96"/>
                  </a:lnTo>
                  <a:lnTo>
                    <a:pt x="569" y="100"/>
                  </a:lnTo>
                  <a:lnTo>
                    <a:pt x="571" y="104"/>
                  </a:lnTo>
                  <a:lnTo>
                    <a:pt x="573" y="108"/>
                  </a:lnTo>
                  <a:lnTo>
                    <a:pt x="576" y="111"/>
                  </a:lnTo>
                  <a:lnTo>
                    <a:pt x="579" y="115"/>
                  </a:lnTo>
                  <a:lnTo>
                    <a:pt x="619" y="154"/>
                  </a:lnTo>
                  <a:lnTo>
                    <a:pt x="621" y="156"/>
                  </a:lnTo>
                  <a:lnTo>
                    <a:pt x="622" y="157"/>
                  </a:lnTo>
                  <a:lnTo>
                    <a:pt x="623" y="158"/>
                  </a:lnTo>
                  <a:lnTo>
                    <a:pt x="624" y="160"/>
                  </a:lnTo>
                  <a:lnTo>
                    <a:pt x="599" y="194"/>
                  </a:lnTo>
                  <a:lnTo>
                    <a:pt x="595" y="199"/>
                  </a:lnTo>
                  <a:lnTo>
                    <a:pt x="592" y="205"/>
                  </a:lnTo>
                  <a:lnTo>
                    <a:pt x="589" y="211"/>
                  </a:lnTo>
                  <a:lnTo>
                    <a:pt x="586" y="217"/>
                  </a:lnTo>
                  <a:lnTo>
                    <a:pt x="584" y="224"/>
                  </a:lnTo>
                  <a:lnTo>
                    <a:pt x="582" y="230"/>
                  </a:lnTo>
                  <a:lnTo>
                    <a:pt x="580" y="237"/>
                  </a:lnTo>
                  <a:lnTo>
                    <a:pt x="579" y="245"/>
                  </a:lnTo>
                  <a:lnTo>
                    <a:pt x="574" y="349"/>
                  </a:lnTo>
                  <a:lnTo>
                    <a:pt x="418" y="27"/>
                  </a:lnTo>
                  <a:lnTo>
                    <a:pt x="416" y="23"/>
                  </a:lnTo>
                  <a:lnTo>
                    <a:pt x="413" y="19"/>
                  </a:lnTo>
                  <a:lnTo>
                    <a:pt x="410" y="16"/>
                  </a:lnTo>
                  <a:lnTo>
                    <a:pt x="406" y="13"/>
                  </a:lnTo>
                  <a:lnTo>
                    <a:pt x="403" y="11"/>
                  </a:lnTo>
                  <a:lnTo>
                    <a:pt x="399" y="9"/>
                  </a:lnTo>
                  <a:lnTo>
                    <a:pt x="395" y="8"/>
                  </a:lnTo>
                  <a:lnTo>
                    <a:pt x="391" y="7"/>
                  </a:lnTo>
                  <a:lnTo>
                    <a:pt x="386" y="6"/>
                  </a:lnTo>
                  <a:lnTo>
                    <a:pt x="382" y="6"/>
                  </a:lnTo>
                  <a:lnTo>
                    <a:pt x="378" y="6"/>
                  </a:lnTo>
                  <a:lnTo>
                    <a:pt x="374" y="7"/>
                  </a:lnTo>
                  <a:lnTo>
                    <a:pt x="370" y="9"/>
                  </a:lnTo>
                  <a:lnTo>
                    <a:pt x="366" y="10"/>
                  </a:lnTo>
                  <a:lnTo>
                    <a:pt x="362" y="13"/>
                  </a:lnTo>
                  <a:lnTo>
                    <a:pt x="359" y="16"/>
                  </a:lnTo>
                  <a:lnTo>
                    <a:pt x="351" y="22"/>
                  </a:lnTo>
                  <a:lnTo>
                    <a:pt x="342" y="29"/>
                  </a:lnTo>
                  <a:lnTo>
                    <a:pt x="331" y="36"/>
                  </a:lnTo>
                  <a:lnTo>
                    <a:pt x="320" y="42"/>
                  </a:lnTo>
                  <a:lnTo>
                    <a:pt x="307" y="49"/>
                  </a:lnTo>
                  <a:lnTo>
                    <a:pt x="292" y="55"/>
                  </a:lnTo>
                  <a:lnTo>
                    <a:pt x="276" y="61"/>
                  </a:lnTo>
                  <a:lnTo>
                    <a:pt x="258" y="67"/>
                  </a:lnTo>
                  <a:lnTo>
                    <a:pt x="234" y="74"/>
                  </a:lnTo>
                  <a:lnTo>
                    <a:pt x="213" y="84"/>
                  </a:lnTo>
                  <a:lnTo>
                    <a:pt x="192" y="95"/>
                  </a:lnTo>
                  <a:lnTo>
                    <a:pt x="174" y="107"/>
                  </a:lnTo>
                  <a:lnTo>
                    <a:pt x="156" y="120"/>
                  </a:lnTo>
                  <a:lnTo>
                    <a:pt x="141" y="134"/>
                  </a:lnTo>
                  <a:lnTo>
                    <a:pt x="126" y="149"/>
                  </a:lnTo>
                  <a:lnTo>
                    <a:pt x="113" y="164"/>
                  </a:lnTo>
                  <a:lnTo>
                    <a:pt x="102" y="180"/>
                  </a:lnTo>
                  <a:lnTo>
                    <a:pt x="91" y="195"/>
                  </a:lnTo>
                  <a:lnTo>
                    <a:pt x="74" y="226"/>
                  </a:lnTo>
                  <a:lnTo>
                    <a:pt x="61" y="255"/>
                  </a:lnTo>
                  <a:lnTo>
                    <a:pt x="52" y="281"/>
                  </a:lnTo>
                  <a:lnTo>
                    <a:pt x="50" y="290"/>
                  </a:lnTo>
                  <a:lnTo>
                    <a:pt x="48" y="299"/>
                  </a:lnTo>
                  <a:lnTo>
                    <a:pt x="47" y="304"/>
                  </a:lnTo>
                  <a:lnTo>
                    <a:pt x="46" y="309"/>
                  </a:lnTo>
                  <a:lnTo>
                    <a:pt x="46" y="313"/>
                  </a:lnTo>
                  <a:lnTo>
                    <a:pt x="46" y="318"/>
                  </a:lnTo>
                  <a:lnTo>
                    <a:pt x="1" y="676"/>
                  </a:lnTo>
                  <a:lnTo>
                    <a:pt x="0" y="688"/>
                  </a:lnTo>
                  <a:lnTo>
                    <a:pt x="0" y="701"/>
                  </a:lnTo>
                  <a:lnTo>
                    <a:pt x="2" y="713"/>
                  </a:lnTo>
                  <a:lnTo>
                    <a:pt x="5" y="725"/>
                  </a:lnTo>
                  <a:lnTo>
                    <a:pt x="9" y="736"/>
                  </a:lnTo>
                  <a:lnTo>
                    <a:pt x="15" y="747"/>
                  </a:lnTo>
                  <a:lnTo>
                    <a:pt x="21" y="757"/>
                  </a:lnTo>
                  <a:lnTo>
                    <a:pt x="29" y="766"/>
                  </a:lnTo>
                  <a:lnTo>
                    <a:pt x="37" y="775"/>
                  </a:lnTo>
                  <a:lnTo>
                    <a:pt x="46" y="782"/>
                  </a:lnTo>
                  <a:lnTo>
                    <a:pt x="56" y="789"/>
                  </a:lnTo>
                  <a:lnTo>
                    <a:pt x="66" y="795"/>
                  </a:lnTo>
                  <a:lnTo>
                    <a:pt x="78" y="800"/>
                  </a:lnTo>
                  <a:lnTo>
                    <a:pt x="89" y="803"/>
                  </a:lnTo>
                  <a:lnTo>
                    <a:pt x="101" y="805"/>
                  </a:lnTo>
                  <a:lnTo>
                    <a:pt x="114" y="806"/>
                  </a:lnTo>
                  <a:lnTo>
                    <a:pt x="1186" y="806"/>
                  </a:lnTo>
                  <a:lnTo>
                    <a:pt x="1198" y="805"/>
                  </a:lnTo>
                  <a:lnTo>
                    <a:pt x="1210" y="803"/>
                  </a:lnTo>
                  <a:lnTo>
                    <a:pt x="1221" y="800"/>
                  </a:lnTo>
                  <a:lnTo>
                    <a:pt x="1232" y="795"/>
                  </a:lnTo>
                  <a:lnTo>
                    <a:pt x="1242" y="790"/>
                  </a:lnTo>
                  <a:lnTo>
                    <a:pt x="1252" y="783"/>
                  </a:lnTo>
                  <a:lnTo>
                    <a:pt x="1261" y="776"/>
                  </a:lnTo>
                  <a:lnTo>
                    <a:pt x="1269" y="768"/>
                  </a:lnTo>
                  <a:lnTo>
                    <a:pt x="1276" y="759"/>
                  </a:lnTo>
                  <a:lnTo>
                    <a:pt x="1282" y="749"/>
                  </a:lnTo>
                  <a:lnTo>
                    <a:pt x="1287" y="738"/>
                  </a:lnTo>
                  <a:lnTo>
                    <a:pt x="1292" y="727"/>
                  </a:lnTo>
                  <a:lnTo>
                    <a:pt x="1295" y="716"/>
                  </a:lnTo>
                  <a:lnTo>
                    <a:pt x="1296" y="704"/>
                  </a:lnTo>
                  <a:lnTo>
                    <a:pt x="1297" y="691"/>
                  </a:lnTo>
                  <a:close/>
                  <a:moveTo>
                    <a:pt x="342" y="355"/>
                  </a:moveTo>
                  <a:lnTo>
                    <a:pt x="297" y="355"/>
                  </a:lnTo>
                  <a:lnTo>
                    <a:pt x="294" y="355"/>
                  </a:lnTo>
                  <a:lnTo>
                    <a:pt x="291" y="354"/>
                  </a:lnTo>
                  <a:lnTo>
                    <a:pt x="288" y="353"/>
                  </a:lnTo>
                  <a:lnTo>
                    <a:pt x="285" y="352"/>
                  </a:lnTo>
                  <a:lnTo>
                    <a:pt x="283" y="351"/>
                  </a:lnTo>
                  <a:lnTo>
                    <a:pt x="281" y="349"/>
                  </a:lnTo>
                  <a:lnTo>
                    <a:pt x="279" y="347"/>
                  </a:lnTo>
                  <a:lnTo>
                    <a:pt x="277" y="345"/>
                  </a:lnTo>
                  <a:lnTo>
                    <a:pt x="275" y="343"/>
                  </a:lnTo>
                  <a:lnTo>
                    <a:pt x="273" y="341"/>
                  </a:lnTo>
                  <a:lnTo>
                    <a:pt x="272" y="339"/>
                  </a:lnTo>
                  <a:lnTo>
                    <a:pt x="271" y="336"/>
                  </a:lnTo>
                  <a:lnTo>
                    <a:pt x="270" y="334"/>
                  </a:lnTo>
                  <a:lnTo>
                    <a:pt x="269" y="331"/>
                  </a:lnTo>
                  <a:lnTo>
                    <a:pt x="269" y="328"/>
                  </a:lnTo>
                  <a:lnTo>
                    <a:pt x="269" y="326"/>
                  </a:lnTo>
                  <a:lnTo>
                    <a:pt x="269" y="323"/>
                  </a:lnTo>
                  <a:lnTo>
                    <a:pt x="270" y="321"/>
                  </a:lnTo>
                  <a:lnTo>
                    <a:pt x="270" y="318"/>
                  </a:lnTo>
                  <a:lnTo>
                    <a:pt x="271" y="315"/>
                  </a:lnTo>
                  <a:lnTo>
                    <a:pt x="273" y="313"/>
                  </a:lnTo>
                  <a:lnTo>
                    <a:pt x="274" y="311"/>
                  </a:lnTo>
                  <a:lnTo>
                    <a:pt x="276" y="309"/>
                  </a:lnTo>
                  <a:lnTo>
                    <a:pt x="278" y="306"/>
                  </a:lnTo>
                  <a:lnTo>
                    <a:pt x="280" y="305"/>
                  </a:lnTo>
                  <a:lnTo>
                    <a:pt x="282" y="303"/>
                  </a:lnTo>
                  <a:lnTo>
                    <a:pt x="284" y="301"/>
                  </a:lnTo>
                  <a:lnTo>
                    <a:pt x="287" y="300"/>
                  </a:lnTo>
                  <a:lnTo>
                    <a:pt x="289" y="299"/>
                  </a:lnTo>
                  <a:lnTo>
                    <a:pt x="292" y="298"/>
                  </a:lnTo>
                  <a:lnTo>
                    <a:pt x="294" y="298"/>
                  </a:lnTo>
                  <a:lnTo>
                    <a:pt x="297" y="298"/>
                  </a:lnTo>
                  <a:lnTo>
                    <a:pt x="342" y="298"/>
                  </a:lnTo>
                  <a:lnTo>
                    <a:pt x="345" y="298"/>
                  </a:lnTo>
                  <a:lnTo>
                    <a:pt x="348" y="298"/>
                  </a:lnTo>
                  <a:lnTo>
                    <a:pt x="351" y="299"/>
                  </a:lnTo>
                  <a:lnTo>
                    <a:pt x="353" y="300"/>
                  </a:lnTo>
                  <a:lnTo>
                    <a:pt x="356" y="301"/>
                  </a:lnTo>
                  <a:lnTo>
                    <a:pt x="358" y="303"/>
                  </a:lnTo>
                  <a:lnTo>
                    <a:pt x="360" y="305"/>
                  </a:lnTo>
                  <a:lnTo>
                    <a:pt x="362" y="306"/>
                  </a:lnTo>
                  <a:lnTo>
                    <a:pt x="364" y="309"/>
                  </a:lnTo>
                  <a:lnTo>
                    <a:pt x="366" y="311"/>
                  </a:lnTo>
                  <a:lnTo>
                    <a:pt x="367" y="313"/>
                  </a:lnTo>
                  <a:lnTo>
                    <a:pt x="368" y="315"/>
                  </a:lnTo>
                  <a:lnTo>
                    <a:pt x="369" y="318"/>
                  </a:lnTo>
                  <a:lnTo>
                    <a:pt x="369" y="321"/>
                  </a:lnTo>
                  <a:lnTo>
                    <a:pt x="370" y="323"/>
                  </a:lnTo>
                  <a:lnTo>
                    <a:pt x="370" y="326"/>
                  </a:lnTo>
                  <a:lnTo>
                    <a:pt x="370" y="328"/>
                  </a:lnTo>
                  <a:lnTo>
                    <a:pt x="369" y="331"/>
                  </a:lnTo>
                  <a:lnTo>
                    <a:pt x="369" y="334"/>
                  </a:lnTo>
                  <a:lnTo>
                    <a:pt x="368" y="336"/>
                  </a:lnTo>
                  <a:lnTo>
                    <a:pt x="367" y="339"/>
                  </a:lnTo>
                  <a:lnTo>
                    <a:pt x="366" y="341"/>
                  </a:lnTo>
                  <a:lnTo>
                    <a:pt x="364" y="343"/>
                  </a:lnTo>
                  <a:lnTo>
                    <a:pt x="362" y="345"/>
                  </a:lnTo>
                  <a:lnTo>
                    <a:pt x="360" y="347"/>
                  </a:lnTo>
                  <a:lnTo>
                    <a:pt x="358" y="349"/>
                  </a:lnTo>
                  <a:lnTo>
                    <a:pt x="356" y="351"/>
                  </a:lnTo>
                  <a:lnTo>
                    <a:pt x="353" y="352"/>
                  </a:lnTo>
                  <a:lnTo>
                    <a:pt x="351" y="353"/>
                  </a:lnTo>
                  <a:lnTo>
                    <a:pt x="348" y="354"/>
                  </a:lnTo>
                  <a:lnTo>
                    <a:pt x="345" y="3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65" name="Google Shape;3065;p33"/>
          <p:cNvGrpSpPr/>
          <p:nvPr/>
        </p:nvGrpSpPr>
        <p:grpSpPr>
          <a:xfrm>
            <a:off x="2332790" y="3193349"/>
            <a:ext cx="583361" cy="676289"/>
            <a:chOff x="3049196" y="3473607"/>
            <a:chExt cx="513000" cy="594720"/>
          </a:xfrm>
        </p:grpSpPr>
        <p:sp>
          <p:nvSpPr>
            <p:cNvPr id="3066" name="Google Shape;3066;p33"/>
            <p:cNvSpPr/>
            <p:nvPr/>
          </p:nvSpPr>
          <p:spPr>
            <a:xfrm>
              <a:off x="3049196" y="3747928"/>
              <a:ext cx="97200" cy="48240"/>
            </a:xfrm>
            <a:custGeom>
              <a:avLst/>
              <a:gdLst/>
              <a:ahLst/>
              <a:cxnLst/>
              <a:rect l="l" t="t" r="r" b="b"/>
              <a:pathLst>
                <a:path w="271" h="135" extrusionOk="0">
                  <a:moveTo>
                    <a:pt x="68" y="135"/>
                  </a:moveTo>
                  <a:lnTo>
                    <a:pt x="204" y="135"/>
                  </a:lnTo>
                  <a:lnTo>
                    <a:pt x="211" y="135"/>
                  </a:lnTo>
                  <a:lnTo>
                    <a:pt x="217" y="134"/>
                  </a:lnTo>
                  <a:lnTo>
                    <a:pt x="224" y="132"/>
                  </a:lnTo>
                  <a:lnTo>
                    <a:pt x="230" y="130"/>
                  </a:lnTo>
                  <a:lnTo>
                    <a:pt x="235" y="127"/>
                  </a:lnTo>
                  <a:lnTo>
                    <a:pt x="241" y="123"/>
                  </a:lnTo>
                  <a:lnTo>
                    <a:pt x="246" y="119"/>
                  </a:lnTo>
                  <a:lnTo>
                    <a:pt x="251" y="115"/>
                  </a:lnTo>
                  <a:lnTo>
                    <a:pt x="255" y="110"/>
                  </a:lnTo>
                  <a:lnTo>
                    <a:pt x="259" y="105"/>
                  </a:lnTo>
                  <a:lnTo>
                    <a:pt x="263" y="99"/>
                  </a:lnTo>
                  <a:lnTo>
                    <a:pt x="266" y="93"/>
                  </a:lnTo>
                  <a:lnTo>
                    <a:pt x="268" y="87"/>
                  </a:lnTo>
                  <a:lnTo>
                    <a:pt x="270" y="81"/>
                  </a:lnTo>
                  <a:lnTo>
                    <a:pt x="271" y="74"/>
                  </a:lnTo>
                  <a:lnTo>
                    <a:pt x="271" y="67"/>
                  </a:lnTo>
                  <a:lnTo>
                    <a:pt x="271" y="60"/>
                  </a:lnTo>
                  <a:lnTo>
                    <a:pt x="270" y="54"/>
                  </a:lnTo>
                  <a:lnTo>
                    <a:pt x="268" y="47"/>
                  </a:lnTo>
                  <a:lnTo>
                    <a:pt x="266" y="41"/>
                  </a:lnTo>
                  <a:lnTo>
                    <a:pt x="263" y="36"/>
                  </a:lnTo>
                  <a:lnTo>
                    <a:pt x="259" y="30"/>
                  </a:lnTo>
                  <a:lnTo>
                    <a:pt x="255" y="25"/>
                  </a:lnTo>
                  <a:lnTo>
                    <a:pt x="251" y="20"/>
                  </a:lnTo>
                  <a:lnTo>
                    <a:pt x="246" y="16"/>
                  </a:lnTo>
                  <a:lnTo>
                    <a:pt x="241" y="12"/>
                  </a:lnTo>
                  <a:lnTo>
                    <a:pt x="235" y="8"/>
                  </a:lnTo>
                  <a:lnTo>
                    <a:pt x="230" y="5"/>
                  </a:lnTo>
                  <a:lnTo>
                    <a:pt x="224" y="3"/>
                  </a:lnTo>
                  <a:lnTo>
                    <a:pt x="217" y="1"/>
                  </a:lnTo>
                  <a:lnTo>
                    <a:pt x="211" y="0"/>
                  </a:lnTo>
                  <a:lnTo>
                    <a:pt x="204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1"/>
                  </a:lnTo>
                  <a:lnTo>
                    <a:pt x="3" y="47"/>
                  </a:lnTo>
                  <a:lnTo>
                    <a:pt x="1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1" y="81"/>
                  </a:lnTo>
                  <a:lnTo>
                    <a:pt x="3" y="87"/>
                  </a:lnTo>
                  <a:lnTo>
                    <a:pt x="5" y="93"/>
                  </a:lnTo>
                  <a:lnTo>
                    <a:pt x="8" y="99"/>
                  </a:lnTo>
                  <a:lnTo>
                    <a:pt x="12" y="105"/>
                  </a:lnTo>
                  <a:lnTo>
                    <a:pt x="16" y="110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30" y="123"/>
                  </a:lnTo>
                  <a:lnTo>
                    <a:pt x="36" y="127"/>
                  </a:lnTo>
                  <a:lnTo>
                    <a:pt x="42" y="130"/>
                  </a:lnTo>
                  <a:lnTo>
                    <a:pt x="48" y="132"/>
                  </a:lnTo>
                  <a:lnTo>
                    <a:pt x="54" y="134"/>
                  </a:lnTo>
                  <a:lnTo>
                    <a:pt x="61" y="1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33"/>
            <p:cNvSpPr/>
            <p:nvPr/>
          </p:nvSpPr>
          <p:spPr>
            <a:xfrm>
              <a:off x="3049196" y="3616888"/>
              <a:ext cx="97200" cy="48240"/>
            </a:xfrm>
            <a:custGeom>
              <a:avLst/>
              <a:gdLst/>
              <a:ahLst/>
              <a:cxnLst/>
              <a:rect l="l" t="t" r="r" b="b"/>
              <a:pathLst>
                <a:path w="271" h="135" extrusionOk="0">
                  <a:moveTo>
                    <a:pt x="68" y="135"/>
                  </a:moveTo>
                  <a:lnTo>
                    <a:pt x="204" y="135"/>
                  </a:lnTo>
                  <a:lnTo>
                    <a:pt x="211" y="135"/>
                  </a:lnTo>
                  <a:lnTo>
                    <a:pt x="217" y="134"/>
                  </a:lnTo>
                  <a:lnTo>
                    <a:pt x="224" y="132"/>
                  </a:lnTo>
                  <a:lnTo>
                    <a:pt x="230" y="129"/>
                  </a:lnTo>
                  <a:lnTo>
                    <a:pt x="235" y="127"/>
                  </a:lnTo>
                  <a:lnTo>
                    <a:pt x="241" y="123"/>
                  </a:lnTo>
                  <a:lnTo>
                    <a:pt x="246" y="119"/>
                  </a:lnTo>
                  <a:lnTo>
                    <a:pt x="251" y="115"/>
                  </a:lnTo>
                  <a:lnTo>
                    <a:pt x="255" y="110"/>
                  </a:lnTo>
                  <a:lnTo>
                    <a:pt x="259" y="105"/>
                  </a:lnTo>
                  <a:lnTo>
                    <a:pt x="263" y="99"/>
                  </a:lnTo>
                  <a:lnTo>
                    <a:pt x="266" y="93"/>
                  </a:lnTo>
                  <a:lnTo>
                    <a:pt x="268" y="87"/>
                  </a:lnTo>
                  <a:lnTo>
                    <a:pt x="270" y="80"/>
                  </a:lnTo>
                  <a:lnTo>
                    <a:pt x="271" y="74"/>
                  </a:lnTo>
                  <a:lnTo>
                    <a:pt x="271" y="67"/>
                  </a:lnTo>
                  <a:lnTo>
                    <a:pt x="271" y="60"/>
                  </a:lnTo>
                  <a:lnTo>
                    <a:pt x="270" y="54"/>
                  </a:lnTo>
                  <a:lnTo>
                    <a:pt x="268" y="47"/>
                  </a:lnTo>
                  <a:lnTo>
                    <a:pt x="266" y="41"/>
                  </a:lnTo>
                  <a:lnTo>
                    <a:pt x="263" y="35"/>
                  </a:lnTo>
                  <a:lnTo>
                    <a:pt x="259" y="30"/>
                  </a:lnTo>
                  <a:lnTo>
                    <a:pt x="255" y="25"/>
                  </a:lnTo>
                  <a:lnTo>
                    <a:pt x="251" y="20"/>
                  </a:lnTo>
                  <a:lnTo>
                    <a:pt x="246" y="15"/>
                  </a:lnTo>
                  <a:lnTo>
                    <a:pt x="241" y="12"/>
                  </a:lnTo>
                  <a:lnTo>
                    <a:pt x="235" y="8"/>
                  </a:lnTo>
                  <a:lnTo>
                    <a:pt x="230" y="5"/>
                  </a:lnTo>
                  <a:lnTo>
                    <a:pt x="224" y="3"/>
                  </a:lnTo>
                  <a:lnTo>
                    <a:pt x="217" y="1"/>
                  </a:lnTo>
                  <a:lnTo>
                    <a:pt x="211" y="0"/>
                  </a:lnTo>
                  <a:lnTo>
                    <a:pt x="204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1"/>
                  </a:lnTo>
                  <a:lnTo>
                    <a:pt x="3" y="47"/>
                  </a:lnTo>
                  <a:lnTo>
                    <a:pt x="1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1" y="81"/>
                  </a:lnTo>
                  <a:lnTo>
                    <a:pt x="3" y="87"/>
                  </a:lnTo>
                  <a:lnTo>
                    <a:pt x="5" y="93"/>
                  </a:lnTo>
                  <a:lnTo>
                    <a:pt x="8" y="99"/>
                  </a:lnTo>
                  <a:lnTo>
                    <a:pt x="12" y="105"/>
                  </a:lnTo>
                  <a:lnTo>
                    <a:pt x="16" y="110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30" y="123"/>
                  </a:lnTo>
                  <a:lnTo>
                    <a:pt x="36" y="127"/>
                  </a:lnTo>
                  <a:lnTo>
                    <a:pt x="42" y="130"/>
                  </a:lnTo>
                  <a:lnTo>
                    <a:pt x="48" y="132"/>
                  </a:lnTo>
                  <a:lnTo>
                    <a:pt x="54" y="134"/>
                  </a:lnTo>
                  <a:lnTo>
                    <a:pt x="61" y="1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33"/>
            <p:cNvSpPr/>
            <p:nvPr/>
          </p:nvSpPr>
          <p:spPr>
            <a:xfrm>
              <a:off x="3049196" y="3877528"/>
              <a:ext cx="97200" cy="48240"/>
            </a:xfrm>
            <a:custGeom>
              <a:avLst/>
              <a:gdLst/>
              <a:ahLst/>
              <a:cxnLst/>
              <a:rect l="l" t="t" r="r" b="b"/>
              <a:pathLst>
                <a:path w="271" h="135" extrusionOk="0">
                  <a:moveTo>
                    <a:pt x="271" y="68"/>
                  </a:moveTo>
                  <a:lnTo>
                    <a:pt x="271" y="61"/>
                  </a:lnTo>
                  <a:lnTo>
                    <a:pt x="270" y="54"/>
                  </a:lnTo>
                  <a:lnTo>
                    <a:pt x="268" y="48"/>
                  </a:lnTo>
                  <a:lnTo>
                    <a:pt x="266" y="42"/>
                  </a:lnTo>
                  <a:lnTo>
                    <a:pt x="263" y="36"/>
                  </a:lnTo>
                  <a:lnTo>
                    <a:pt x="259" y="30"/>
                  </a:lnTo>
                  <a:lnTo>
                    <a:pt x="255" y="25"/>
                  </a:lnTo>
                  <a:lnTo>
                    <a:pt x="251" y="20"/>
                  </a:lnTo>
                  <a:lnTo>
                    <a:pt x="246" y="16"/>
                  </a:lnTo>
                  <a:lnTo>
                    <a:pt x="241" y="12"/>
                  </a:lnTo>
                  <a:lnTo>
                    <a:pt x="235" y="8"/>
                  </a:lnTo>
                  <a:lnTo>
                    <a:pt x="230" y="5"/>
                  </a:lnTo>
                  <a:lnTo>
                    <a:pt x="224" y="3"/>
                  </a:lnTo>
                  <a:lnTo>
                    <a:pt x="217" y="1"/>
                  </a:lnTo>
                  <a:lnTo>
                    <a:pt x="211" y="0"/>
                  </a:lnTo>
                  <a:lnTo>
                    <a:pt x="204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1" y="81"/>
                  </a:lnTo>
                  <a:lnTo>
                    <a:pt x="3" y="88"/>
                  </a:lnTo>
                  <a:lnTo>
                    <a:pt x="5" y="94"/>
                  </a:lnTo>
                  <a:lnTo>
                    <a:pt x="8" y="99"/>
                  </a:lnTo>
                  <a:lnTo>
                    <a:pt x="12" y="105"/>
                  </a:lnTo>
                  <a:lnTo>
                    <a:pt x="16" y="110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30" y="123"/>
                  </a:lnTo>
                  <a:lnTo>
                    <a:pt x="36" y="127"/>
                  </a:lnTo>
                  <a:lnTo>
                    <a:pt x="42" y="130"/>
                  </a:lnTo>
                  <a:lnTo>
                    <a:pt x="48" y="132"/>
                  </a:lnTo>
                  <a:lnTo>
                    <a:pt x="54" y="134"/>
                  </a:lnTo>
                  <a:lnTo>
                    <a:pt x="61" y="135"/>
                  </a:lnTo>
                  <a:lnTo>
                    <a:pt x="68" y="135"/>
                  </a:lnTo>
                  <a:lnTo>
                    <a:pt x="204" y="135"/>
                  </a:lnTo>
                  <a:lnTo>
                    <a:pt x="211" y="135"/>
                  </a:lnTo>
                  <a:lnTo>
                    <a:pt x="217" y="134"/>
                  </a:lnTo>
                  <a:lnTo>
                    <a:pt x="224" y="132"/>
                  </a:lnTo>
                  <a:lnTo>
                    <a:pt x="230" y="130"/>
                  </a:lnTo>
                  <a:lnTo>
                    <a:pt x="235" y="127"/>
                  </a:lnTo>
                  <a:lnTo>
                    <a:pt x="241" y="123"/>
                  </a:lnTo>
                  <a:lnTo>
                    <a:pt x="246" y="119"/>
                  </a:lnTo>
                  <a:lnTo>
                    <a:pt x="251" y="115"/>
                  </a:lnTo>
                  <a:lnTo>
                    <a:pt x="255" y="110"/>
                  </a:lnTo>
                  <a:lnTo>
                    <a:pt x="259" y="105"/>
                  </a:lnTo>
                  <a:lnTo>
                    <a:pt x="263" y="99"/>
                  </a:lnTo>
                  <a:lnTo>
                    <a:pt x="266" y="94"/>
                  </a:lnTo>
                  <a:lnTo>
                    <a:pt x="268" y="88"/>
                  </a:lnTo>
                  <a:lnTo>
                    <a:pt x="270" y="81"/>
                  </a:lnTo>
                  <a:lnTo>
                    <a:pt x="271" y="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33"/>
            <p:cNvSpPr/>
            <p:nvPr/>
          </p:nvSpPr>
          <p:spPr>
            <a:xfrm>
              <a:off x="3083036" y="3473607"/>
              <a:ext cx="479160" cy="594720"/>
            </a:xfrm>
            <a:custGeom>
              <a:avLst/>
              <a:gdLst/>
              <a:ahLst/>
              <a:cxnLst/>
              <a:rect l="l" t="t" r="r" b="b"/>
              <a:pathLst>
                <a:path w="1332" h="1653" extrusionOk="0">
                  <a:moveTo>
                    <a:pt x="1190" y="0"/>
                  </a:moveTo>
                  <a:lnTo>
                    <a:pt x="141" y="0"/>
                  </a:lnTo>
                  <a:lnTo>
                    <a:pt x="126" y="1"/>
                  </a:lnTo>
                  <a:lnTo>
                    <a:pt x="112" y="3"/>
                  </a:lnTo>
                  <a:lnTo>
                    <a:pt x="99" y="6"/>
                  </a:lnTo>
                  <a:lnTo>
                    <a:pt x="86" y="11"/>
                  </a:lnTo>
                  <a:lnTo>
                    <a:pt x="73" y="17"/>
                  </a:lnTo>
                  <a:lnTo>
                    <a:pt x="62" y="24"/>
                  </a:lnTo>
                  <a:lnTo>
                    <a:pt x="51" y="32"/>
                  </a:lnTo>
                  <a:lnTo>
                    <a:pt x="41" y="41"/>
                  </a:lnTo>
                  <a:lnTo>
                    <a:pt x="32" y="51"/>
                  </a:lnTo>
                  <a:lnTo>
                    <a:pt x="24" y="62"/>
                  </a:lnTo>
                  <a:lnTo>
                    <a:pt x="17" y="73"/>
                  </a:lnTo>
                  <a:lnTo>
                    <a:pt x="11" y="86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1" y="126"/>
                  </a:lnTo>
                  <a:lnTo>
                    <a:pt x="0" y="141"/>
                  </a:lnTo>
                  <a:lnTo>
                    <a:pt x="0" y="355"/>
                  </a:lnTo>
                  <a:lnTo>
                    <a:pt x="138" y="355"/>
                  </a:lnTo>
                  <a:lnTo>
                    <a:pt x="147" y="355"/>
                  </a:lnTo>
                  <a:lnTo>
                    <a:pt x="155" y="357"/>
                  </a:lnTo>
                  <a:lnTo>
                    <a:pt x="164" y="359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6" y="370"/>
                  </a:lnTo>
                  <a:lnTo>
                    <a:pt x="192" y="375"/>
                  </a:lnTo>
                  <a:lnTo>
                    <a:pt x="198" y="381"/>
                  </a:lnTo>
                  <a:lnTo>
                    <a:pt x="204" y="387"/>
                  </a:lnTo>
                  <a:lnTo>
                    <a:pt x="209" y="393"/>
                  </a:lnTo>
                  <a:lnTo>
                    <a:pt x="213" y="400"/>
                  </a:lnTo>
                  <a:lnTo>
                    <a:pt x="216" y="408"/>
                  </a:lnTo>
                  <a:lnTo>
                    <a:pt x="219" y="415"/>
                  </a:lnTo>
                  <a:lnTo>
                    <a:pt x="221" y="423"/>
                  </a:lnTo>
                  <a:lnTo>
                    <a:pt x="223" y="432"/>
                  </a:lnTo>
                  <a:lnTo>
                    <a:pt x="223" y="440"/>
                  </a:lnTo>
                  <a:lnTo>
                    <a:pt x="223" y="491"/>
                  </a:lnTo>
                  <a:lnTo>
                    <a:pt x="223" y="500"/>
                  </a:lnTo>
                  <a:lnTo>
                    <a:pt x="221" y="508"/>
                  </a:lnTo>
                  <a:lnTo>
                    <a:pt x="219" y="517"/>
                  </a:lnTo>
                  <a:lnTo>
                    <a:pt x="216" y="524"/>
                  </a:lnTo>
                  <a:lnTo>
                    <a:pt x="212" y="532"/>
                  </a:lnTo>
                  <a:lnTo>
                    <a:pt x="208" y="539"/>
                  </a:lnTo>
                  <a:lnTo>
                    <a:pt x="203" y="545"/>
                  </a:lnTo>
                  <a:lnTo>
                    <a:pt x="197" y="551"/>
                  </a:lnTo>
                  <a:lnTo>
                    <a:pt x="191" y="556"/>
                  </a:lnTo>
                  <a:lnTo>
                    <a:pt x="185" y="561"/>
                  </a:lnTo>
                  <a:lnTo>
                    <a:pt x="178" y="565"/>
                  </a:lnTo>
                  <a:lnTo>
                    <a:pt x="170" y="569"/>
                  </a:lnTo>
                  <a:lnTo>
                    <a:pt x="163" y="571"/>
                  </a:lnTo>
                  <a:lnTo>
                    <a:pt x="155" y="573"/>
                  </a:lnTo>
                  <a:lnTo>
                    <a:pt x="146" y="575"/>
                  </a:lnTo>
                  <a:lnTo>
                    <a:pt x="138" y="575"/>
                  </a:lnTo>
                  <a:lnTo>
                    <a:pt x="0" y="575"/>
                  </a:lnTo>
                  <a:lnTo>
                    <a:pt x="0" y="716"/>
                  </a:lnTo>
                  <a:lnTo>
                    <a:pt x="138" y="716"/>
                  </a:lnTo>
                  <a:lnTo>
                    <a:pt x="147" y="716"/>
                  </a:lnTo>
                  <a:lnTo>
                    <a:pt x="155" y="718"/>
                  </a:lnTo>
                  <a:lnTo>
                    <a:pt x="164" y="720"/>
                  </a:lnTo>
                  <a:lnTo>
                    <a:pt x="172" y="723"/>
                  </a:lnTo>
                  <a:lnTo>
                    <a:pt x="179" y="727"/>
                  </a:lnTo>
                  <a:lnTo>
                    <a:pt x="186" y="731"/>
                  </a:lnTo>
                  <a:lnTo>
                    <a:pt x="192" y="736"/>
                  </a:lnTo>
                  <a:lnTo>
                    <a:pt x="198" y="742"/>
                  </a:lnTo>
                  <a:lnTo>
                    <a:pt x="204" y="748"/>
                  </a:lnTo>
                  <a:lnTo>
                    <a:pt x="209" y="754"/>
                  </a:lnTo>
                  <a:lnTo>
                    <a:pt x="213" y="761"/>
                  </a:lnTo>
                  <a:lnTo>
                    <a:pt x="216" y="769"/>
                  </a:lnTo>
                  <a:lnTo>
                    <a:pt x="219" y="776"/>
                  </a:lnTo>
                  <a:lnTo>
                    <a:pt x="221" y="784"/>
                  </a:lnTo>
                  <a:lnTo>
                    <a:pt x="223" y="793"/>
                  </a:lnTo>
                  <a:lnTo>
                    <a:pt x="223" y="801"/>
                  </a:lnTo>
                  <a:lnTo>
                    <a:pt x="223" y="852"/>
                  </a:lnTo>
                  <a:lnTo>
                    <a:pt x="223" y="861"/>
                  </a:lnTo>
                  <a:lnTo>
                    <a:pt x="221" y="869"/>
                  </a:lnTo>
                  <a:lnTo>
                    <a:pt x="219" y="878"/>
                  </a:lnTo>
                  <a:lnTo>
                    <a:pt x="216" y="885"/>
                  </a:lnTo>
                  <a:lnTo>
                    <a:pt x="212" y="893"/>
                  </a:lnTo>
                  <a:lnTo>
                    <a:pt x="208" y="900"/>
                  </a:lnTo>
                  <a:lnTo>
                    <a:pt x="203" y="906"/>
                  </a:lnTo>
                  <a:lnTo>
                    <a:pt x="197" y="912"/>
                  </a:lnTo>
                  <a:lnTo>
                    <a:pt x="191" y="918"/>
                  </a:lnTo>
                  <a:lnTo>
                    <a:pt x="185" y="923"/>
                  </a:lnTo>
                  <a:lnTo>
                    <a:pt x="178" y="927"/>
                  </a:lnTo>
                  <a:lnTo>
                    <a:pt x="170" y="930"/>
                  </a:lnTo>
                  <a:lnTo>
                    <a:pt x="163" y="933"/>
                  </a:lnTo>
                  <a:lnTo>
                    <a:pt x="155" y="935"/>
                  </a:lnTo>
                  <a:lnTo>
                    <a:pt x="146" y="937"/>
                  </a:lnTo>
                  <a:lnTo>
                    <a:pt x="138" y="937"/>
                  </a:lnTo>
                  <a:lnTo>
                    <a:pt x="0" y="937"/>
                  </a:lnTo>
                  <a:lnTo>
                    <a:pt x="0" y="1078"/>
                  </a:lnTo>
                  <a:lnTo>
                    <a:pt x="138" y="1078"/>
                  </a:lnTo>
                  <a:lnTo>
                    <a:pt x="147" y="1078"/>
                  </a:lnTo>
                  <a:lnTo>
                    <a:pt x="155" y="1080"/>
                  </a:lnTo>
                  <a:lnTo>
                    <a:pt x="164" y="1082"/>
                  </a:lnTo>
                  <a:lnTo>
                    <a:pt x="172" y="1085"/>
                  </a:lnTo>
                  <a:lnTo>
                    <a:pt x="179" y="1088"/>
                  </a:lnTo>
                  <a:lnTo>
                    <a:pt x="186" y="1093"/>
                  </a:lnTo>
                  <a:lnTo>
                    <a:pt x="192" y="1098"/>
                  </a:lnTo>
                  <a:lnTo>
                    <a:pt x="198" y="1103"/>
                  </a:lnTo>
                  <a:lnTo>
                    <a:pt x="204" y="1109"/>
                  </a:lnTo>
                  <a:lnTo>
                    <a:pt x="209" y="1116"/>
                  </a:lnTo>
                  <a:lnTo>
                    <a:pt x="213" y="1123"/>
                  </a:lnTo>
                  <a:lnTo>
                    <a:pt x="216" y="1130"/>
                  </a:lnTo>
                  <a:lnTo>
                    <a:pt x="219" y="1137"/>
                  </a:lnTo>
                  <a:lnTo>
                    <a:pt x="221" y="1145"/>
                  </a:lnTo>
                  <a:lnTo>
                    <a:pt x="223" y="1154"/>
                  </a:lnTo>
                  <a:lnTo>
                    <a:pt x="223" y="1162"/>
                  </a:lnTo>
                  <a:lnTo>
                    <a:pt x="223" y="1213"/>
                  </a:lnTo>
                  <a:lnTo>
                    <a:pt x="223" y="1222"/>
                  </a:lnTo>
                  <a:lnTo>
                    <a:pt x="221" y="1230"/>
                  </a:lnTo>
                  <a:lnTo>
                    <a:pt x="219" y="1239"/>
                  </a:lnTo>
                  <a:lnTo>
                    <a:pt x="216" y="1246"/>
                  </a:lnTo>
                  <a:lnTo>
                    <a:pt x="212" y="1254"/>
                  </a:lnTo>
                  <a:lnTo>
                    <a:pt x="208" y="1261"/>
                  </a:lnTo>
                  <a:lnTo>
                    <a:pt x="203" y="1267"/>
                  </a:lnTo>
                  <a:lnTo>
                    <a:pt x="197" y="1273"/>
                  </a:lnTo>
                  <a:lnTo>
                    <a:pt x="191" y="1279"/>
                  </a:lnTo>
                  <a:lnTo>
                    <a:pt x="185" y="1284"/>
                  </a:lnTo>
                  <a:lnTo>
                    <a:pt x="178" y="1288"/>
                  </a:lnTo>
                  <a:lnTo>
                    <a:pt x="170" y="1291"/>
                  </a:lnTo>
                  <a:lnTo>
                    <a:pt x="163" y="1294"/>
                  </a:lnTo>
                  <a:lnTo>
                    <a:pt x="155" y="1296"/>
                  </a:lnTo>
                  <a:lnTo>
                    <a:pt x="146" y="1297"/>
                  </a:lnTo>
                  <a:lnTo>
                    <a:pt x="138" y="1298"/>
                  </a:lnTo>
                  <a:lnTo>
                    <a:pt x="0" y="1298"/>
                  </a:lnTo>
                  <a:lnTo>
                    <a:pt x="0" y="1512"/>
                  </a:lnTo>
                  <a:lnTo>
                    <a:pt x="1" y="1527"/>
                  </a:lnTo>
                  <a:lnTo>
                    <a:pt x="3" y="1541"/>
                  </a:lnTo>
                  <a:lnTo>
                    <a:pt x="6" y="1554"/>
                  </a:lnTo>
                  <a:lnTo>
                    <a:pt x="11" y="1567"/>
                  </a:lnTo>
                  <a:lnTo>
                    <a:pt x="17" y="1580"/>
                  </a:lnTo>
                  <a:lnTo>
                    <a:pt x="24" y="1591"/>
                  </a:lnTo>
                  <a:lnTo>
                    <a:pt x="32" y="1602"/>
                  </a:lnTo>
                  <a:lnTo>
                    <a:pt x="41" y="1612"/>
                  </a:lnTo>
                  <a:lnTo>
                    <a:pt x="51" y="1621"/>
                  </a:lnTo>
                  <a:lnTo>
                    <a:pt x="62" y="1629"/>
                  </a:lnTo>
                  <a:lnTo>
                    <a:pt x="73" y="1636"/>
                  </a:lnTo>
                  <a:lnTo>
                    <a:pt x="86" y="1642"/>
                  </a:lnTo>
                  <a:lnTo>
                    <a:pt x="99" y="1647"/>
                  </a:lnTo>
                  <a:lnTo>
                    <a:pt x="112" y="1650"/>
                  </a:lnTo>
                  <a:lnTo>
                    <a:pt x="126" y="1652"/>
                  </a:lnTo>
                  <a:lnTo>
                    <a:pt x="141" y="1653"/>
                  </a:lnTo>
                  <a:lnTo>
                    <a:pt x="1190" y="1653"/>
                  </a:lnTo>
                  <a:lnTo>
                    <a:pt x="1205" y="1652"/>
                  </a:lnTo>
                  <a:lnTo>
                    <a:pt x="1219" y="1650"/>
                  </a:lnTo>
                  <a:lnTo>
                    <a:pt x="1232" y="1647"/>
                  </a:lnTo>
                  <a:lnTo>
                    <a:pt x="1245" y="1642"/>
                  </a:lnTo>
                  <a:lnTo>
                    <a:pt x="1258" y="1636"/>
                  </a:lnTo>
                  <a:lnTo>
                    <a:pt x="1270" y="1629"/>
                  </a:lnTo>
                  <a:lnTo>
                    <a:pt x="1281" y="1621"/>
                  </a:lnTo>
                  <a:lnTo>
                    <a:pt x="1291" y="1612"/>
                  </a:lnTo>
                  <a:lnTo>
                    <a:pt x="1300" y="1602"/>
                  </a:lnTo>
                  <a:lnTo>
                    <a:pt x="1308" y="1591"/>
                  </a:lnTo>
                  <a:lnTo>
                    <a:pt x="1315" y="1580"/>
                  </a:lnTo>
                  <a:lnTo>
                    <a:pt x="1321" y="1567"/>
                  </a:lnTo>
                  <a:lnTo>
                    <a:pt x="1326" y="1554"/>
                  </a:lnTo>
                  <a:lnTo>
                    <a:pt x="1329" y="1541"/>
                  </a:lnTo>
                  <a:lnTo>
                    <a:pt x="1331" y="1527"/>
                  </a:lnTo>
                  <a:lnTo>
                    <a:pt x="1332" y="1512"/>
                  </a:lnTo>
                  <a:lnTo>
                    <a:pt x="1332" y="138"/>
                  </a:lnTo>
                  <a:lnTo>
                    <a:pt x="1331" y="124"/>
                  </a:lnTo>
                  <a:lnTo>
                    <a:pt x="1329" y="110"/>
                  </a:lnTo>
                  <a:lnTo>
                    <a:pt x="1326" y="97"/>
                  </a:lnTo>
                  <a:lnTo>
                    <a:pt x="1321" y="84"/>
                  </a:lnTo>
                  <a:lnTo>
                    <a:pt x="1315" y="72"/>
                  </a:lnTo>
                  <a:lnTo>
                    <a:pt x="1308" y="61"/>
                  </a:lnTo>
                  <a:lnTo>
                    <a:pt x="1300" y="50"/>
                  </a:lnTo>
                  <a:lnTo>
                    <a:pt x="1291" y="40"/>
                  </a:lnTo>
                  <a:lnTo>
                    <a:pt x="1281" y="32"/>
                  </a:lnTo>
                  <a:lnTo>
                    <a:pt x="1270" y="24"/>
                  </a:lnTo>
                  <a:lnTo>
                    <a:pt x="1258" y="17"/>
                  </a:lnTo>
                  <a:lnTo>
                    <a:pt x="1245" y="11"/>
                  </a:lnTo>
                  <a:lnTo>
                    <a:pt x="1232" y="6"/>
                  </a:lnTo>
                  <a:lnTo>
                    <a:pt x="1219" y="3"/>
                  </a:lnTo>
                  <a:lnTo>
                    <a:pt x="1205" y="1"/>
                  </a:lnTo>
                  <a:close/>
                  <a:moveTo>
                    <a:pt x="787" y="1334"/>
                  </a:moveTo>
                  <a:lnTo>
                    <a:pt x="671" y="1334"/>
                  </a:lnTo>
                  <a:lnTo>
                    <a:pt x="668" y="1334"/>
                  </a:lnTo>
                  <a:lnTo>
                    <a:pt x="666" y="1333"/>
                  </a:lnTo>
                  <a:lnTo>
                    <a:pt x="664" y="1333"/>
                  </a:lnTo>
                  <a:lnTo>
                    <a:pt x="662" y="1332"/>
                  </a:lnTo>
                  <a:lnTo>
                    <a:pt x="660" y="1331"/>
                  </a:lnTo>
                  <a:lnTo>
                    <a:pt x="658" y="1330"/>
                  </a:lnTo>
                  <a:lnTo>
                    <a:pt x="656" y="1329"/>
                  </a:lnTo>
                  <a:lnTo>
                    <a:pt x="655" y="1327"/>
                  </a:lnTo>
                  <a:lnTo>
                    <a:pt x="653" y="1325"/>
                  </a:lnTo>
                  <a:lnTo>
                    <a:pt x="652" y="1324"/>
                  </a:lnTo>
                  <a:lnTo>
                    <a:pt x="651" y="1322"/>
                  </a:lnTo>
                  <a:lnTo>
                    <a:pt x="650" y="1320"/>
                  </a:lnTo>
                  <a:lnTo>
                    <a:pt x="650" y="1318"/>
                  </a:lnTo>
                  <a:lnTo>
                    <a:pt x="649" y="1316"/>
                  </a:lnTo>
                  <a:lnTo>
                    <a:pt x="649" y="1314"/>
                  </a:lnTo>
                  <a:lnTo>
                    <a:pt x="649" y="1312"/>
                  </a:lnTo>
                  <a:lnTo>
                    <a:pt x="649" y="1310"/>
                  </a:lnTo>
                  <a:lnTo>
                    <a:pt x="649" y="1308"/>
                  </a:lnTo>
                  <a:lnTo>
                    <a:pt x="650" y="1306"/>
                  </a:lnTo>
                  <a:lnTo>
                    <a:pt x="651" y="1304"/>
                  </a:lnTo>
                  <a:lnTo>
                    <a:pt x="652" y="1302"/>
                  </a:lnTo>
                  <a:lnTo>
                    <a:pt x="653" y="1300"/>
                  </a:lnTo>
                  <a:lnTo>
                    <a:pt x="654" y="1298"/>
                  </a:lnTo>
                  <a:lnTo>
                    <a:pt x="656" y="1296"/>
                  </a:lnTo>
                  <a:lnTo>
                    <a:pt x="657" y="1295"/>
                  </a:lnTo>
                  <a:lnTo>
                    <a:pt x="659" y="1293"/>
                  </a:lnTo>
                  <a:lnTo>
                    <a:pt x="661" y="1292"/>
                  </a:lnTo>
                  <a:lnTo>
                    <a:pt x="663" y="1291"/>
                  </a:lnTo>
                  <a:lnTo>
                    <a:pt x="665" y="1290"/>
                  </a:lnTo>
                  <a:lnTo>
                    <a:pt x="667" y="1289"/>
                  </a:lnTo>
                  <a:lnTo>
                    <a:pt x="669" y="1289"/>
                  </a:lnTo>
                  <a:lnTo>
                    <a:pt x="671" y="1289"/>
                  </a:lnTo>
                  <a:lnTo>
                    <a:pt x="787" y="1289"/>
                  </a:lnTo>
                  <a:lnTo>
                    <a:pt x="790" y="1289"/>
                  </a:lnTo>
                  <a:lnTo>
                    <a:pt x="792" y="1289"/>
                  </a:lnTo>
                  <a:lnTo>
                    <a:pt x="794" y="1290"/>
                  </a:lnTo>
                  <a:lnTo>
                    <a:pt x="796" y="1291"/>
                  </a:lnTo>
                  <a:lnTo>
                    <a:pt x="798" y="1292"/>
                  </a:lnTo>
                  <a:lnTo>
                    <a:pt x="800" y="1293"/>
                  </a:lnTo>
                  <a:lnTo>
                    <a:pt x="802" y="1295"/>
                  </a:lnTo>
                  <a:lnTo>
                    <a:pt x="803" y="1296"/>
                  </a:lnTo>
                  <a:lnTo>
                    <a:pt x="805" y="1298"/>
                  </a:lnTo>
                  <a:lnTo>
                    <a:pt x="806" y="1300"/>
                  </a:lnTo>
                  <a:lnTo>
                    <a:pt x="807" y="1302"/>
                  </a:lnTo>
                  <a:lnTo>
                    <a:pt x="808" y="1304"/>
                  </a:lnTo>
                  <a:lnTo>
                    <a:pt x="808" y="1306"/>
                  </a:lnTo>
                  <a:lnTo>
                    <a:pt x="809" y="1308"/>
                  </a:lnTo>
                  <a:lnTo>
                    <a:pt x="809" y="1310"/>
                  </a:lnTo>
                  <a:lnTo>
                    <a:pt x="809" y="1312"/>
                  </a:lnTo>
                  <a:lnTo>
                    <a:pt x="809" y="1314"/>
                  </a:lnTo>
                  <a:lnTo>
                    <a:pt x="808" y="1316"/>
                  </a:lnTo>
                  <a:lnTo>
                    <a:pt x="808" y="1318"/>
                  </a:lnTo>
                  <a:lnTo>
                    <a:pt x="807" y="1320"/>
                  </a:lnTo>
                  <a:lnTo>
                    <a:pt x="806" y="1322"/>
                  </a:lnTo>
                  <a:lnTo>
                    <a:pt x="805" y="1324"/>
                  </a:lnTo>
                  <a:lnTo>
                    <a:pt x="804" y="1325"/>
                  </a:lnTo>
                  <a:lnTo>
                    <a:pt x="802" y="1327"/>
                  </a:lnTo>
                  <a:lnTo>
                    <a:pt x="800" y="1329"/>
                  </a:lnTo>
                  <a:lnTo>
                    <a:pt x="799" y="1330"/>
                  </a:lnTo>
                  <a:lnTo>
                    <a:pt x="797" y="1331"/>
                  </a:lnTo>
                  <a:lnTo>
                    <a:pt x="795" y="1332"/>
                  </a:lnTo>
                  <a:lnTo>
                    <a:pt x="793" y="1333"/>
                  </a:lnTo>
                  <a:lnTo>
                    <a:pt x="791" y="1333"/>
                  </a:lnTo>
                  <a:lnTo>
                    <a:pt x="789" y="1334"/>
                  </a:lnTo>
                  <a:close/>
                  <a:moveTo>
                    <a:pt x="860" y="1239"/>
                  </a:moveTo>
                  <a:lnTo>
                    <a:pt x="860" y="1242"/>
                  </a:lnTo>
                  <a:lnTo>
                    <a:pt x="859" y="1244"/>
                  </a:lnTo>
                  <a:lnTo>
                    <a:pt x="859" y="1246"/>
                  </a:lnTo>
                  <a:lnTo>
                    <a:pt x="858" y="1249"/>
                  </a:lnTo>
                  <a:lnTo>
                    <a:pt x="857" y="1251"/>
                  </a:lnTo>
                  <a:lnTo>
                    <a:pt x="856" y="1253"/>
                  </a:lnTo>
                  <a:lnTo>
                    <a:pt x="854" y="1255"/>
                  </a:lnTo>
                  <a:lnTo>
                    <a:pt x="853" y="1257"/>
                  </a:lnTo>
                  <a:lnTo>
                    <a:pt x="851" y="1258"/>
                  </a:lnTo>
                  <a:lnTo>
                    <a:pt x="849" y="1260"/>
                  </a:lnTo>
                  <a:lnTo>
                    <a:pt x="847" y="1261"/>
                  </a:lnTo>
                  <a:lnTo>
                    <a:pt x="845" y="1262"/>
                  </a:lnTo>
                  <a:lnTo>
                    <a:pt x="842" y="1263"/>
                  </a:lnTo>
                  <a:lnTo>
                    <a:pt x="840" y="1263"/>
                  </a:lnTo>
                  <a:lnTo>
                    <a:pt x="838" y="1264"/>
                  </a:lnTo>
                  <a:lnTo>
                    <a:pt x="835" y="1264"/>
                  </a:lnTo>
                  <a:lnTo>
                    <a:pt x="620" y="1264"/>
                  </a:lnTo>
                  <a:lnTo>
                    <a:pt x="617" y="1264"/>
                  </a:lnTo>
                  <a:lnTo>
                    <a:pt x="615" y="1263"/>
                  </a:lnTo>
                  <a:lnTo>
                    <a:pt x="612" y="1263"/>
                  </a:lnTo>
                  <a:lnTo>
                    <a:pt x="610" y="1262"/>
                  </a:lnTo>
                  <a:lnTo>
                    <a:pt x="608" y="1261"/>
                  </a:lnTo>
                  <a:lnTo>
                    <a:pt x="606" y="1260"/>
                  </a:lnTo>
                  <a:lnTo>
                    <a:pt x="604" y="1258"/>
                  </a:lnTo>
                  <a:lnTo>
                    <a:pt x="602" y="1257"/>
                  </a:lnTo>
                  <a:lnTo>
                    <a:pt x="601" y="1255"/>
                  </a:lnTo>
                  <a:lnTo>
                    <a:pt x="599" y="1253"/>
                  </a:lnTo>
                  <a:lnTo>
                    <a:pt x="598" y="1251"/>
                  </a:lnTo>
                  <a:lnTo>
                    <a:pt x="597" y="1249"/>
                  </a:lnTo>
                  <a:lnTo>
                    <a:pt x="596" y="1246"/>
                  </a:lnTo>
                  <a:lnTo>
                    <a:pt x="595" y="1244"/>
                  </a:lnTo>
                  <a:lnTo>
                    <a:pt x="595" y="1242"/>
                  </a:lnTo>
                  <a:lnTo>
                    <a:pt x="595" y="1239"/>
                  </a:lnTo>
                  <a:lnTo>
                    <a:pt x="595" y="1233"/>
                  </a:lnTo>
                  <a:lnTo>
                    <a:pt x="595" y="1230"/>
                  </a:lnTo>
                  <a:lnTo>
                    <a:pt x="595" y="1228"/>
                  </a:lnTo>
                  <a:lnTo>
                    <a:pt x="596" y="1225"/>
                  </a:lnTo>
                  <a:lnTo>
                    <a:pt x="597" y="1223"/>
                  </a:lnTo>
                  <a:lnTo>
                    <a:pt x="598" y="1221"/>
                  </a:lnTo>
                  <a:lnTo>
                    <a:pt x="599" y="1219"/>
                  </a:lnTo>
                  <a:lnTo>
                    <a:pt x="601" y="1217"/>
                  </a:lnTo>
                  <a:lnTo>
                    <a:pt x="602" y="1215"/>
                  </a:lnTo>
                  <a:lnTo>
                    <a:pt x="604" y="1213"/>
                  </a:lnTo>
                  <a:lnTo>
                    <a:pt x="606" y="1211"/>
                  </a:lnTo>
                  <a:lnTo>
                    <a:pt x="608" y="1210"/>
                  </a:lnTo>
                  <a:lnTo>
                    <a:pt x="610" y="1209"/>
                  </a:lnTo>
                  <a:lnTo>
                    <a:pt x="612" y="1208"/>
                  </a:lnTo>
                  <a:lnTo>
                    <a:pt x="615" y="1207"/>
                  </a:lnTo>
                  <a:lnTo>
                    <a:pt x="617" y="1207"/>
                  </a:lnTo>
                  <a:lnTo>
                    <a:pt x="620" y="1207"/>
                  </a:lnTo>
                  <a:lnTo>
                    <a:pt x="835" y="1207"/>
                  </a:lnTo>
                  <a:lnTo>
                    <a:pt x="838" y="1207"/>
                  </a:lnTo>
                  <a:lnTo>
                    <a:pt x="840" y="1207"/>
                  </a:lnTo>
                  <a:lnTo>
                    <a:pt x="842" y="1208"/>
                  </a:lnTo>
                  <a:lnTo>
                    <a:pt x="845" y="1209"/>
                  </a:lnTo>
                  <a:lnTo>
                    <a:pt x="847" y="1210"/>
                  </a:lnTo>
                  <a:lnTo>
                    <a:pt x="849" y="1211"/>
                  </a:lnTo>
                  <a:lnTo>
                    <a:pt x="851" y="1213"/>
                  </a:lnTo>
                  <a:lnTo>
                    <a:pt x="853" y="1215"/>
                  </a:lnTo>
                  <a:lnTo>
                    <a:pt x="854" y="1217"/>
                  </a:lnTo>
                  <a:lnTo>
                    <a:pt x="856" y="1219"/>
                  </a:lnTo>
                  <a:lnTo>
                    <a:pt x="857" y="1221"/>
                  </a:lnTo>
                  <a:lnTo>
                    <a:pt x="858" y="1223"/>
                  </a:lnTo>
                  <a:lnTo>
                    <a:pt x="859" y="1225"/>
                  </a:lnTo>
                  <a:lnTo>
                    <a:pt x="859" y="1228"/>
                  </a:lnTo>
                  <a:lnTo>
                    <a:pt x="860" y="1230"/>
                  </a:lnTo>
                  <a:lnTo>
                    <a:pt x="860" y="1233"/>
                  </a:lnTo>
                  <a:close/>
                  <a:moveTo>
                    <a:pt x="860" y="1159"/>
                  </a:moveTo>
                  <a:lnTo>
                    <a:pt x="860" y="1162"/>
                  </a:lnTo>
                  <a:lnTo>
                    <a:pt x="859" y="1164"/>
                  </a:lnTo>
                  <a:lnTo>
                    <a:pt x="859" y="1167"/>
                  </a:lnTo>
                  <a:lnTo>
                    <a:pt x="858" y="1169"/>
                  </a:lnTo>
                  <a:lnTo>
                    <a:pt x="857" y="1172"/>
                  </a:lnTo>
                  <a:lnTo>
                    <a:pt x="856" y="1174"/>
                  </a:lnTo>
                  <a:lnTo>
                    <a:pt x="854" y="1176"/>
                  </a:lnTo>
                  <a:lnTo>
                    <a:pt x="853" y="1178"/>
                  </a:lnTo>
                  <a:lnTo>
                    <a:pt x="851" y="1179"/>
                  </a:lnTo>
                  <a:lnTo>
                    <a:pt x="849" y="1181"/>
                  </a:lnTo>
                  <a:lnTo>
                    <a:pt x="847" y="1182"/>
                  </a:lnTo>
                  <a:lnTo>
                    <a:pt x="845" y="1183"/>
                  </a:lnTo>
                  <a:lnTo>
                    <a:pt x="842" y="1184"/>
                  </a:lnTo>
                  <a:lnTo>
                    <a:pt x="840" y="1184"/>
                  </a:lnTo>
                  <a:lnTo>
                    <a:pt x="838" y="1185"/>
                  </a:lnTo>
                  <a:lnTo>
                    <a:pt x="835" y="1185"/>
                  </a:lnTo>
                  <a:lnTo>
                    <a:pt x="620" y="1185"/>
                  </a:lnTo>
                  <a:lnTo>
                    <a:pt x="617" y="1185"/>
                  </a:lnTo>
                  <a:lnTo>
                    <a:pt x="615" y="1184"/>
                  </a:lnTo>
                  <a:lnTo>
                    <a:pt x="612" y="1184"/>
                  </a:lnTo>
                  <a:lnTo>
                    <a:pt x="610" y="1183"/>
                  </a:lnTo>
                  <a:lnTo>
                    <a:pt x="608" y="1182"/>
                  </a:lnTo>
                  <a:lnTo>
                    <a:pt x="606" y="1181"/>
                  </a:lnTo>
                  <a:lnTo>
                    <a:pt x="604" y="1179"/>
                  </a:lnTo>
                  <a:lnTo>
                    <a:pt x="602" y="1178"/>
                  </a:lnTo>
                  <a:lnTo>
                    <a:pt x="601" y="1176"/>
                  </a:lnTo>
                  <a:lnTo>
                    <a:pt x="599" y="1174"/>
                  </a:lnTo>
                  <a:lnTo>
                    <a:pt x="598" y="1172"/>
                  </a:lnTo>
                  <a:lnTo>
                    <a:pt x="597" y="1169"/>
                  </a:lnTo>
                  <a:lnTo>
                    <a:pt x="596" y="1167"/>
                  </a:lnTo>
                  <a:lnTo>
                    <a:pt x="595" y="1164"/>
                  </a:lnTo>
                  <a:lnTo>
                    <a:pt x="595" y="1162"/>
                  </a:lnTo>
                  <a:lnTo>
                    <a:pt x="595" y="1159"/>
                  </a:lnTo>
                  <a:lnTo>
                    <a:pt x="595" y="1154"/>
                  </a:lnTo>
                  <a:lnTo>
                    <a:pt x="595" y="1151"/>
                  </a:lnTo>
                  <a:lnTo>
                    <a:pt x="595" y="1149"/>
                  </a:lnTo>
                  <a:lnTo>
                    <a:pt x="596" y="1146"/>
                  </a:lnTo>
                  <a:lnTo>
                    <a:pt x="597" y="1144"/>
                  </a:lnTo>
                  <a:lnTo>
                    <a:pt x="598" y="1142"/>
                  </a:lnTo>
                  <a:lnTo>
                    <a:pt x="599" y="1140"/>
                  </a:lnTo>
                  <a:lnTo>
                    <a:pt x="601" y="1138"/>
                  </a:lnTo>
                  <a:lnTo>
                    <a:pt x="602" y="1136"/>
                  </a:lnTo>
                  <a:lnTo>
                    <a:pt x="604" y="1134"/>
                  </a:lnTo>
                  <a:lnTo>
                    <a:pt x="606" y="1132"/>
                  </a:lnTo>
                  <a:lnTo>
                    <a:pt x="608" y="1131"/>
                  </a:lnTo>
                  <a:lnTo>
                    <a:pt x="610" y="1130"/>
                  </a:lnTo>
                  <a:lnTo>
                    <a:pt x="612" y="1129"/>
                  </a:lnTo>
                  <a:lnTo>
                    <a:pt x="615" y="1128"/>
                  </a:lnTo>
                  <a:lnTo>
                    <a:pt x="617" y="1128"/>
                  </a:lnTo>
                  <a:lnTo>
                    <a:pt x="620" y="1128"/>
                  </a:lnTo>
                  <a:lnTo>
                    <a:pt x="835" y="1128"/>
                  </a:lnTo>
                  <a:lnTo>
                    <a:pt x="838" y="1128"/>
                  </a:lnTo>
                  <a:lnTo>
                    <a:pt x="840" y="1128"/>
                  </a:lnTo>
                  <a:lnTo>
                    <a:pt x="842" y="1129"/>
                  </a:lnTo>
                  <a:lnTo>
                    <a:pt x="845" y="1130"/>
                  </a:lnTo>
                  <a:lnTo>
                    <a:pt x="847" y="1131"/>
                  </a:lnTo>
                  <a:lnTo>
                    <a:pt x="849" y="1132"/>
                  </a:lnTo>
                  <a:lnTo>
                    <a:pt x="851" y="1134"/>
                  </a:lnTo>
                  <a:lnTo>
                    <a:pt x="853" y="1136"/>
                  </a:lnTo>
                  <a:lnTo>
                    <a:pt x="854" y="1138"/>
                  </a:lnTo>
                  <a:lnTo>
                    <a:pt x="856" y="1140"/>
                  </a:lnTo>
                  <a:lnTo>
                    <a:pt x="857" y="1142"/>
                  </a:lnTo>
                  <a:lnTo>
                    <a:pt x="858" y="1144"/>
                  </a:lnTo>
                  <a:lnTo>
                    <a:pt x="859" y="1146"/>
                  </a:lnTo>
                  <a:lnTo>
                    <a:pt x="859" y="1149"/>
                  </a:lnTo>
                  <a:lnTo>
                    <a:pt x="860" y="1151"/>
                  </a:lnTo>
                  <a:lnTo>
                    <a:pt x="860" y="1154"/>
                  </a:lnTo>
                  <a:close/>
                  <a:moveTo>
                    <a:pt x="889" y="1058"/>
                  </a:moveTo>
                  <a:lnTo>
                    <a:pt x="889" y="1063"/>
                  </a:lnTo>
                  <a:lnTo>
                    <a:pt x="888" y="1067"/>
                  </a:lnTo>
                  <a:lnTo>
                    <a:pt x="887" y="1071"/>
                  </a:lnTo>
                  <a:lnTo>
                    <a:pt x="885" y="1076"/>
                  </a:lnTo>
                  <a:lnTo>
                    <a:pt x="884" y="1079"/>
                  </a:lnTo>
                  <a:lnTo>
                    <a:pt x="881" y="1083"/>
                  </a:lnTo>
                  <a:lnTo>
                    <a:pt x="879" y="1087"/>
                  </a:lnTo>
                  <a:lnTo>
                    <a:pt x="876" y="1090"/>
                  </a:lnTo>
                  <a:lnTo>
                    <a:pt x="872" y="1093"/>
                  </a:lnTo>
                  <a:lnTo>
                    <a:pt x="869" y="1095"/>
                  </a:lnTo>
                  <a:lnTo>
                    <a:pt x="865" y="1098"/>
                  </a:lnTo>
                  <a:lnTo>
                    <a:pt x="861" y="1099"/>
                  </a:lnTo>
                  <a:lnTo>
                    <a:pt x="857" y="1101"/>
                  </a:lnTo>
                  <a:lnTo>
                    <a:pt x="852" y="1102"/>
                  </a:lnTo>
                  <a:lnTo>
                    <a:pt x="848" y="1103"/>
                  </a:lnTo>
                  <a:lnTo>
                    <a:pt x="843" y="1103"/>
                  </a:lnTo>
                  <a:lnTo>
                    <a:pt x="612" y="1103"/>
                  </a:lnTo>
                  <a:lnTo>
                    <a:pt x="607" y="1103"/>
                  </a:lnTo>
                  <a:lnTo>
                    <a:pt x="603" y="1102"/>
                  </a:lnTo>
                  <a:lnTo>
                    <a:pt x="599" y="1101"/>
                  </a:lnTo>
                  <a:lnTo>
                    <a:pt x="594" y="1099"/>
                  </a:lnTo>
                  <a:lnTo>
                    <a:pt x="590" y="1098"/>
                  </a:lnTo>
                  <a:lnTo>
                    <a:pt x="587" y="1095"/>
                  </a:lnTo>
                  <a:lnTo>
                    <a:pt x="583" y="1093"/>
                  </a:lnTo>
                  <a:lnTo>
                    <a:pt x="580" y="1090"/>
                  </a:lnTo>
                  <a:lnTo>
                    <a:pt x="577" y="1087"/>
                  </a:lnTo>
                  <a:lnTo>
                    <a:pt x="575" y="1083"/>
                  </a:lnTo>
                  <a:lnTo>
                    <a:pt x="572" y="1079"/>
                  </a:lnTo>
                  <a:lnTo>
                    <a:pt x="570" y="1076"/>
                  </a:lnTo>
                  <a:lnTo>
                    <a:pt x="569" y="1071"/>
                  </a:lnTo>
                  <a:lnTo>
                    <a:pt x="568" y="1067"/>
                  </a:lnTo>
                  <a:lnTo>
                    <a:pt x="567" y="1063"/>
                  </a:lnTo>
                  <a:lnTo>
                    <a:pt x="567" y="1058"/>
                  </a:lnTo>
                  <a:lnTo>
                    <a:pt x="567" y="1054"/>
                  </a:lnTo>
                  <a:lnTo>
                    <a:pt x="568" y="1050"/>
                  </a:lnTo>
                  <a:lnTo>
                    <a:pt x="568" y="1046"/>
                  </a:lnTo>
                  <a:lnTo>
                    <a:pt x="569" y="1043"/>
                  </a:lnTo>
                  <a:lnTo>
                    <a:pt x="570" y="1039"/>
                  </a:lnTo>
                  <a:lnTo>
                    <a:pt x="572" y="1036"/>
                  </a:lnTo>
                  <a:lnTo>
                    <a:pt x="573" y="1033"/>
                  </a:lnTo>
                  <a:lnTo>
                    <a:pt x="575" y="1030"/>
                  </a:lnTo>
                  <a:lnTo>
                    <a:pt x="524" y="961"/>
                  </a:lnTo>
                  <a:lnTo>
                    <a:pt x="494" y="916"/>
                  </a:lnTo>
                  <a:lnTo>
                    <a:pt x="464" y="866"/>
                  </a:lnTo>
                  <a:lnTo>
                    <a:pt x="436" y="813"/>
                  </a:lnTo>
                  <a:lnTo>
                    <a:pt x="413" y="759"/>
                  </a:lnTo>
                  <a:lnTo>
                    <a:pt x="404" y="733"/>
                  </a:lnTo>
                  <a:lnTo>
                    <a:pt x="398" y="707"/>
                  </a:lnTo>
                  <a:lnTo>
                    <a:pt x="393" y="681"/>
                  </a:lnTo>
                  <a:lnTo>
                    <a:pt x="392" y="657"/>
                  </a:lnTo>
                  <a:lnTo>
                    <a:pt x="394" y="623"/>
                  </a:lnTo>
                  <a:lnTo>
                    <a:pt x="399" y="589"/>
                  </a:lnTo>
                  <a:lnTo>
                    <a:pt x="407" y="557"/>
                  </a:lnTo>
                  <a:lnTo>
                    <a:pt x="418" y="526"/>
                  </a:lnTo>
                  <a:lnTo>
                    <a:pt x="432" y="497"/>
                  </a:lnTo>
                  <a:lnTo>
                    <a:pt x="449" y="469"/>
                  </a:lnTo>
                  <a:lnTo>
                    <a:pt x="468" y="443"/>
                  </a:lnTo>
                  <a:lnTo>
                    <a:pt x="490" y="419"/>
                  </a:lnTo>
                  <a:lnTo>
                    <a:pt x="514" y="398"/>
                  </a:lnTo>
                  <a:lnTo>
                    <a:pt x="540" y="378"/>
                  </a:lnTo>
                  <a:lnTo>
                    <a:pt x="567" y="361"/>
                  </a:lnTo>
                  <a:lnTo>
                    <a:pt x="597" y="347"/>
                  </a:lnTo>
                  <a:lnTo>
                    <a:pt x="628" y="336"/>
                  </a:lnTo>
                  <a:lnTo>
                    <a:pt x="660" y="328"/>
                  </a:lnTo>
                  <a:lnTo>
                    <a:pt x="693" y="323"/>
                  </a:lnTo>
                  <a:lnTo>
                    <a:pt x="728" y="321"/>
                  </a:lnTo>
                  <a:lnTo>
                    <a:pt x="762" y="323"/>
                  </a:lnTo>
                  <a:lnTo>
                    <a:pt x="796" y="328"/>
                  </a:lnTo>
                  <a:lnTo>
                    <a:pt x="828" y="336"/>
                  </a:lnTo>
                  <a:lnTo>
                    <a:pt x="859" y="347"/>
                  </a:lnTo>
                  <a:lnTo>
                    <a:pt x="888" y="361"/>
                  </a:lnTo>
                  <a:lnTo>
                    <a:pt x="916" y="378"/>
                  </a:lnTo>
                  <a:lnTo>
                    <a:pt x="942" y="398"/>
                  </a:lnTo>
                  <a:lnTo>
                    <a:pt x="965" y="419"/>
                  </a:lnTo>
                  <a:lnTo>
                    <a:pt x="987" y="443"/>
                  </a:lnTo>
                  <a:lnTo>
                    <a:pt x="1006" y="469"/>
                  </a:lnTo>
                  <a:lnTo>
                    <a:pt x="1023" y="497"/>
                  </a:lnTo>
                  <a:lnTo>
                    <a:pt x="1037" y="526"/>
                  </a:lnTo>
                  <a:lnTo>
                    <a:pt x="1048" y="557"/>
                  </a:lnTo>
                  <a:lnTo>
                    <a:pt x="1056" y="589"/>
                  </a:lnTo>
                  <a:lnTo>
                    <a:pt x="1061" y="623"/>
                  </a:lnTo>
                  <a:lnTo>
                    <a:pt x="1063" y="657"/>
                  </a:lnTo>
                  <a:lnTo>
                    <a:pt x="1061" y="681"/>
                  </a:lnTo>
                  <a:lnTo>
                    <a:pt x="1057" y="707"/>
                  </a:lnTo>
                  <a:lnTo>
                    <a:pt x="1051" y="733"/>
                  </a:lnTo>
                  <a:lnTo>
                    <a:pt x="1042" y="760"/>
                  </a:lnTo>
                  <a:lnTo>
                    <a:pt x="1019" y="814"/>
                  </a:lnTo>
                  <a:lnTo>
                    <a:pt x="992" y="867"/>
                  </a:lnTo>
                  <a:lnTo>
                    <a:pt x="962" y="917"/>
                  </a:lnTo>
                  <a:lnTo>
                    <a:pt x="931" y="962"/>
                  </a:lnTo>
                  <a:lnTo>
                    <a:pt x="903" y="1000"/>
                  </a:lnTo>
                  <a:lnTo>
                    <a:pt x="880" y="1030"/>
                  </a:lnTo>
                  <a:lnTo>
                    <a:pt x="882" y="1033"/>
                  </a:lnTo>
                  <a:lnTo>
                    <a:pt x="884" y="1036"/>
                  </a:lnTo>
                  <a:lnTo>
                    <a:pt x="885" y="1040"/>
                  </a:lnTo>
                  <a:lnTo>
                    <a:pt x="887" y="1044"/>
                  </a:lnTo>
                  <a:lnTo>
                    <a:pt x="888" y="1047"/>
                  </a:lnTo>
                  <a:lnTo>
                    <a:pt x="888" y="1051"/>
                  </a:lnTo>
                  <a:lnTo>
                    <a:pt x="889" y="10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33"/>
            <p:cNvSpPr/>
            <p:nvPr/>
          </p:nvSpPr>
          <p:spPr>
            <a:xfrm>
              <a:off x="3268796" y="3712288"/>
              <a:ext cx="154080" cy="130680"/>
            </a:xfrm>
            <a:custGeom>
              <a:avLst/>
              <a:gdLst/>
              <a:ahLst/>
              <a:cxnLst/>
              <a:rect l="l" t="t" r="r" b="b"/>
              <a:pathLst>
                <a:path w="429" h="364" extrusionOk="0">
                  <a:moveTo>
                    <a:pt x="364" y="70"/>
                  </a:moveTo>
                  <a:lnTo>
                    <a:pt x="302" y="8"/>
                  </a:lnTo>
                  <a:lnTo>
                    <a:pt x="300" y="6"/>
                  </a:lnTo>
                  <a:lnTo>
                    <a:pt x="298" y="5"/>
                  </a:lnTo>
                  <a:lnTo>
                    <a:pt x="296" y="3"/>
                  </a:lnTo>
                  <a:lnTo>
                    <a:pt x="293" y="2"/>
                  </a:lnTo>
                  <a:lnTo>
                    <a:pt x="291" y="1"/>
                  </a:lnTo>
                  <a:lnTo>
                    <a:pt x="290" y="1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7" y="0"/>
                  </a:lnTo>
                  <a:lnTo>
                    <a:pt x="286" y="0"/>
                  </a:lnTo>
                  <a:lnTo>
                    <a:pt x="285" y="0"/>
                  </a:lnTo>
                  <a:lnTo>
                    <a:pt x="284" y="0"/>
                  </a:lnTo>
                  <a:lnTo>
                    <a:pt x="283" y="0"/>
                  </a:lnTo>
                  <a:lnTo>
                    <a:pt x="281" y="0"/>
                  </a:lnTo>
                  <a:lnTo>
                    <a:pt x="280" y="1"/>
                  </a:lnTo>
                  <a:lnTo>
                    <a:pt x="278" y="1"/>
                  </a:lnTo>
                  <a:lnTo>
                    <a:pt x="277" y="2"/>
                  </a:lnTo>
                  <a:lnTo>
                    <a:pt x="275" y="2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2" y="4"/>
                  </a:lnTo>
                  <a:lnTo>
                    <a:pt x="271" y="5"/>
                  </a:lnTo>
                  <a:lnTo>
                    <a:pt x="270" y="5"/>
                  </a:lnTo>
                  <a:lnTo>
                    <a:pt x="269" y="6"/>
                  </a:lnTo>
                  <a:lnTo>
                    <a:pt x="269" y="7"/>
                  </a:lnTo>
                  <a:lnTo>
                    <a:pt x="268" y="8"/>
                  </a:lnTo>
                  <a:lnTo>
                    <a:pt x="212" y="65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5" y="8"/>
                  </a:lnTo>
                  <a:lnTo>
                    <a:pt x="153" y="7"/>
                  </a:lnTo>
                  <a:lnTo>
                    <a:pt x="151" y="6"/>
                  </a:lnTo>
                  <a:lnTo>
                    <a:pt x="148" y="6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41" y="5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0" y="7"/>
                  </a:lnTo>
                  <a:lnTo>
                    <a:pt x="128" y="8"/>
                  </a:lnTo>
                  <a:lnTo>
                    <a:pt x="126" y="10"/>
                  </a:lnTo>
                  <a:lnTo>
                    <a:pt x="124" y="11"/>
                  </a:lnTo>
                  <a:lnTo>
                    <a:pt x="65" y="70"/>
                  </a:lnTo>
                  <a:lnTo>
                    <a:pt x="59" y="62"/>
                  </a:lnTo>
                  <a:lnTo>
                    <a:pt x="53" y="56"/>
                  </a:lnTo>
                  <a:lnTo>
                    <a:pt x="48" y="50"/>
                  </a:lnTo>
                  <a:lnTo>
                    <a:pt x="43" y="45"/>
                  </a:lnTo>
                  <a:lnTo>
                    <a:pt x="36" y="39"/>
                  </a:lnTo>
                  <a:lnTo>
                    <a:pt x="34" y="37"/>
                  </a:lnTo>
                  <a:lnTo>
                    <a:pt x="0" y="73"/>
                  </a:lnTo>
                  <a:lnTo>
                    <a:pt x="5" y="78"/>
                  </a:lnTo>
                  <a:lnTo>
                    <a:pt x="18" y="93"/>
                  </a:lnTo>
                  <a:lnTo>
                    <a:pt x="37" y="117"/>
                  </a:lnTo>
                  <a:lnTo>
                    <a:pt x="58" y="149"/>
                  </a:lnTo>
                  <a:lnTo>
                    <a:pt x="69" y="169"/>
                  </a:lnTo>
                  <a:lnTo>
                    <a:pt x="79" y="191"/>
                  </a:lnTo>
                  <a:lnTo>
                    <a:pt x="89" y="215"/>
                  </a:lnTo>
                  <a:lnTo>
                    <a:pt x="98" y="241"/>
                  </a:lnTo>
                  <a:lnTo>
                    <a:pt x="105" y="269"/>
                  </a:lnTo>
                  <a:lnTo>
                    <a:pt x="111" y="299"/>
                  </a:lnTo>
                  <a:lnTo>
                    <a:pt x="115" y="330"/>
                  </a:lnTo>
                  <a:lnTo>
                    <a:pt x="116" y="364"/>
                  </a:lnTo>
                  <a:lnTo>
                    <a:pt x="164" y="364"/>
                  </a:lnTo>
                  <a:lnTo>
                    <a:pt x="162" y="324"/>
                  </a:lnTo>
                  <a:lnTo>
                    <a:pt x="158" y="286"/>
                  </a:lnTo>
                  <a:lnTo>
                    <a:pt x="150" y="251"/>
                  </a:lnTo>
                  <a:lnTo>
                    <a:pt x="141" y="218"/>
                  </a:lnTo>
                  <a:lnTo>
                    <a:pt x="130" y="188"/>
                  </a:lnTo>
                  <a:lnTo>
                    <a:pt x="118" y="160"/>
                  </a:lnTo>
                  <a:lnTo>
                    <a:pt x="106" y="135"/>
                  </a:lnTo>
                  <a:lnTo>
                    <a:pt x="93" y="113"/>
                  </a:lnTo>
                  <a:lnTo>
                    <a:pt x="141" y="65"/>
                  </a:lnTo>
                  <a:lnTo>
                    <a:pt x="195" y="118"/>
                  </a:lnTo>
                  <a:lnTo>
                    <a:pt x="197" y="120"/>
                  </a:lnTo>
                  <a:lnTo>
                    <a:pt x="199" y="122"/>
                  </a:lnTo>
                  <a:lnTo>
                    <a:pt x="200" y="123"/>
                  </a:lnTo>
                  <a:lnTo>
                    <a:pt x="201" y="123"/>
                  </a:lnTo>
                  <a:lnTo>
                    <a:pt x="202" y="124"/>
                  </a:lnTo>
                  <a:lnTo>
                    <a:pt x="203" y="125"/>
                  </a:lnTo>
                  <a:lnTo>
                    <a:pt x="204" y="125"/>
                  </a:lnTo>
                  <a:lnTo>
                    <a:pt x="206" y="126"/>
                  </a:lnTo>
                  <a:lnTo>
                    <a:pt x="207" y="126"/>
                  </a:lnTo>
                  <a:lnTo>
                    <a:pt x="208" y="126"/>
                  </a:lnTo>
                  <a:lnTo>
                    <a:pt x="209" y="127"/>
                  </a:lnTo>
                  <a:lnTo>
                    <a:pt x="210" y="127"/>
                  </a:lnTo>
                  <a:lnTo>
                    <a:pt x="211" y="127"/>
                  </a:lnTo>
                  <a:lnTo>
                    <a:pt x="212" y="127"/>
                  </a:lnTo>
                  <a:lnTo>
                    <a:pt x="213" y="127"/>
                  </a:lnTo>
                  <a:lnTo>
                    <a:pt x="214" y="127"/>
                  </a:lnTo>
                  <a:lnTo>
                    <a:pt x="215" y="127"/>
                  </a:lnTo>
                  <a:lnTo>
                    <a:pt x="216" y="126"/>
                  </a:lnTo>
                  <a:lnTo>
                    <a:pt x="217" y="126"/>
                  </a:lnTo>
                  <a:lnTo>
                    <a:pt x="218" y="126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2" y="123"/>
                  </a:lnTo>
                  <a:lnTo>
                    <a:pt x="225" y="122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85" y="62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1" y="160"/>
                  </a:lnTo>
                  <a:lnTo>
                    <a:pt x="299" y="188"/>
                  </a:lnTo>
                  <a:lnTo>
                    <a:pt x="288" y="218"/>
                  </a:lnTo>
                  <a:lnTo>
                    <a:pt x="278" y="251"/>
                  </a:lnTo>
                  <a:lnTo>
                    <a:pt x="271" y="286"/>
                  </a:lnTo>
                  <a:lnTo>
                    <a:pt x="267" y="324"/>
                  </a:lnTo>
                  <a:lnTo>
                    <a:pt x="265" y="364"/>
                  </a:lnTo>
                  <a:lnTo>
                    <a:pt x="313" y="364"/>
                  </a:lnTo>
                  <a:lnTo>
                    <a:pt x="314" y="330"/>
                  </a:lnTo>
                  <a:lnTo>
                    <a:pt x="318" y="299"/>
                  </a:lnTo>
                  <a:lnTo>
                    <a:pt x="323" y="269"/>
                  </a:lnTo>
                  <a:lnTo>
                    <a:pt x="331" y="241"/>
                  </a:lnTo>
                  <a:lnTo>
                    <a:pt x="339" y="216"/>
                  </a:lnTo>
                  <a:lnTo>
                    <a:pt x="349" y="192"/>
                  </a:lnTo>
                  <a:lnTo>
                    <a:pt x="359" y="170"/>
                  </a:lnTo>
                  <a:lnTo>
                    <a:pt x="370" y="151"/>
                  </a:lnTo>
                  <a:lnTo>
                    <a:pt x="391" y="118"/>
                  </a:lnTo>
                  <a:lnTo>
                    <a:pt x="410" y="94"/>
                  </a:lnTo>
                  <a:lnTo>
                    <a:pt x="423" y="79"/>
                  </a:lnTo>
                  <a:lnTo>
                    <a:pt x="429" y="73"/>
                  </a:lnTo>
                  <a:lnTo>
                    <a:pt x="395" y="37"/>
                  </a:lnTo>
                  <a:lnTo>
                    <a:pt x="394" y="37"/>
                  </a:lnTo>
                  <a:lnTo>
                    <a:pt x="393" y="38"/>
                  </a:lnTo>
                  <a:lnTo>
                    <a:pt x="391" y="40"/>
                  </a:lnTo>
                  <a:lnTo>
                    <a:pt x="385" y="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71" name="Google Shape;3071;p33"/>
          <p:cNvSpPr/>
          <p:nvPr/>
        </p:nvSpPr>
        <p:spPr>
          <a:xfrm>
            <a:off x="10178908" y="3223383"/>
            <a:ext cx="485929" cy="676698"/>
          </a:xfrm>
          <a:custGeom>
            <a:avLst/>
            <a:gdLst/>
            <a:ahLst/>
            <a:cxnLst/>
            <a:rect l="l" t="t" r="r" b="b"/>
            <a:pathLst>
              <a:path w="1188" h="1654" extrusionOk="0">
                <a:moveTo>
                  <a:pt x="448" y="71"/>
                </a:moveTo>
                <a:lnTo>
                  <a:pt x="446" y="65"/>
                </a:lnTo>
                <a:lnTo>
                  <a:pt x="446" y="58"/>
                </a:lnTo>
                <a:lnTo>
                  <a:pt x="446" y="52"/>
                </a:lnTo>
                <a:lnTo>
                  <a:pt x="446" y="46"/>
                </a:lnTo>
                <a:lnTo>
                  <a:pt x="448" y="39"/>
                </a:lnTo>
                <a:lnTo>
                  <a:pt x="450" y="34"/>
                </a:lnTo>
                <a:lnTo>
                  <a:pt x="453" y="28"/>
                </a:lnTo>
                <a:lnTo>
                  <a:pt x="456" y="23"/>
                </a:lnTo>
                <a:lnTo>
                  <a:pt x="460" y="18"/>
                </a:lnTo>
                <a:lnTo>
                  <a:pt x="464" y="13"/>
                </a:lnTo>
                <a:lnTo>
                  <a:pt x="469" y="10"/>
                </a:lnTo>
                <a:lnTo>
                  <a:pt x="474" y="6"/>
                </a:lnTo>
                <a:lnTo>
                  <a:pt x="480" y="4"/>
                </a:lnTo>
                <a:lnTo>
                  <a:pt x="486" y="2"/>
                </a:lnTo>
                <a:lnTo>
                  <a:pt x="492" y="0"/>
                </a:lnTo>
                <a:lnTo>
                  <a:pt x="499" y="0"/>
                </a:lnTo>
                <a:lnTo>
                  <a:pt x="688" y="0"/>
                </a:lnTo>
                <a:lnTo>
                  <a:pt x="695" y="0"/>
                </a:lnTo>
                <a:lnTo>
                  <a:pt x="701" y="2"/>
                </a:lnTo>
                <a:lnTo>
                  <a:pt x="707" y="4"/>
                </a:lnTo>
                <a:lnTo>
                  <a:pt x="713" y="6"/>
                </a:lnTo>
                <a:lnTo>
                  <a:pt x="718" y="10"/>
                </a:lnTo>
                <a:lnTo>
                  <a:pt x="723" y="13"/>
                </a:lnTo>
                <a:lnTo>
                  <a:pt x="728" y="18"/>
                </a:lnTo>
                <a:lnTo>
                  <a:pt x="731" y="23"/>
                </a:lnTo>
                <a:lnTo>
                  <a:pt x="735" y="28"/>
                </a:lnTo>
                <a:lnTo>
                  <a:pt x="737" y="34"/>
                </a:lnTo>
                <a:lnTo>
                  <a:pt x="739" y="39"/>
                </a:lnTo>
                <a:lnTo>
                  <a:pt x="741" y="46"/>
                </a:lnTo>
                <a:lnTo>
                  <a:pt x="742" y="52"/>
                </a:lnTo>
                <a:lnTo>
                  <a:pt x="741" y="58"/>
                </a:lnTo>
                <a:lnTo>
                  <a:pt x="741" y="65"/>
                </a:lnTo>
                <a:lnTo>
                  <a:pt x="739" y="71"/>
                </a:lnTo>
                <a:lnTo>
                  <a:pt x="722" y="116"/>
                </a:lnTo>
                <a:lnTo>
                  <a:pt x="720" y="120"/>
                </a:lnTo>
                <a:lnTo>
                  <a:pt x="719" y="123"/>
                </a:lnTo>
                <a:lnTo>
                  <a:pt x="717" y="126"/>
                </a:lnTo>
                <a:lnTo>
                  <a:pt x="714" y="129"/>
                </a:lnTo>
                <a:lnTo>
                  <a:pt x="712" y="132"/>
                </a:lnTo>
                <a:lnTo>
                  <a:pt x="709" y="135"/>
                </a:lnTo>
                <a:lnTo>
                  <a:pt x="707" y="138"/>
                </a:lnTo>
                <a:lnTo>
                  <a:pt x="704" y="140"/>
                </a:lnTo>
                <a:lnTo>
                  <a:pt x="700" y="142"/>
                </a:lnTo>
                <a:lnTo>
                  <a:pt x="697" y="144"/>
                </a:lnTo>
                <a:lnTo>
                  <a:pt x="694" y="146"/>
                </a:lnTo>
                <a:lnTo>
                  <a:pt x="690" y="147"/>
                </a:lnTo>
                <a:lnTo>
                  <a:pt x="686" y="148"/>
                </a:lnTo>
                <a:lnTo>
                  <a:pt x="682" y="149"/>
                </a:lnTo>
                <a:lnTo>
                  <a:pt x="678" y="150"/>
                </a:lnTo>
                <a:lnTo>
                  <a:pt x="674" y="150"/>
                </a:lnTo>
                <a:lnTo>
                  <a:pt x="513" y="150"/>
                </a:lnTo>
                <a:lnTo>
                  <a:pt x="509" y="150"/>
                </a:lnTo>
                <a:lnTo>
                  <a:pt x="505" y="149"/>
                </a:lnTo>
                <a:lnTo>
                  <a:pt x="501" y="148"/>
                </a:lnTo>
                <a:lnTo>
                  <a:pt x="497" y="147"/>
                </a:lnTo>
                <a:lnTo>
                  <a:pt x="494" y="146"/>
                </a:lnTo>
                <a:lnTo>
                  <a:pt x="490" y="144"/>
                </a:lnTo>
                <a:lnTo>
                  <a:pt x="487" y="142"/>
                </a:lnTo>
                <a:lnTo>
                  <a:pt x="484" y="140"/>
                </a:lnTo>
                <a:lnTo>
                  <a:pt x="481" y="138"/>
                </a:lnTo>
                <a:lnTo>
                  <a:pt x="478" y="135"/>
                </a:lnTo>
                <a:lnTo>
                  <a:pt x="476" y="132"/>
                </a:lnTo>
                <a:lnTo>
                  <a:pt x="473" y="129"/>
                </a:lnTo>
                <a:lnTo>
                  <a:pt x="471" y="126"/>
                </a:lnTo>
                <a:lnTo>
                  <a:pt x="469" y="123"/>
                </a:lnTo>
                <a:lnTo>
                  <a:pt x="467" y="120"/>
                </a:lnTo>
                <a:lnTo>
                  <a:pt x="465" y="116"/>
                </a:lnTo>
                <a:close/>
                <a:moveTo>
                  <a:pt x="1188" y="150"/>
                </a:moveTo>
                <a:lnTo>
                  <a:pt x="1188" y="1575"/>
                </a:lnTo>
                <a:lnTo>
                  <a:pt x="1188" y="1583"/>
                </a:lnTo>
                <a:lnTo>
                  <a:pt x="1186" y="1590"/>
                </a:lnTo>
                <a:lnTo>
                  <a:pt x="1185" y="1598"/>
                </a:lnTo>
                <a:lnTo>
                  <a:pt x="1182" y="1605"/>
                </a:lnTo>
                <a:lnTo>
                  <a:pt x="1179" y="1612"/>
                </a:lnTo>
                <a:lnTo>
                  <a:pt x="1175" y="1618"/>
                </a:lnTo>
                <a:lnTo>
                  <a:pt x="1170" y="1624"/>
                </a:lnTo>
                <a:lnTo>
                  <a:pt x="1165" y="1630"/>
                </a:lnTo>
                <a:lnTo>
                  <a:pt x="1160" y="1635"/>
                </a:lnTo>
                <a:lnTo>
                  <a:pt x="1154" y="1640"/>
                </a:lnTo>
                <a:lnTo>
                  <a:pt x="1147" y="1644"/>
                </a:lnTo>
                <a:lnTo>
                  <a:pt x="1140" y="1647"/>
                </a:lnTo>
                <a:lnTo>
                  <a:pt x="1133" y="1650"/>
                </a:lnTo>
                <a:lnTo>
                  <a:pt x="1125" y="1652"/>
                </a:lnTo>
                <a:lnTo>
                  <a:pt x="1117" y="1653"/>
                </a:lnTo>
                <a:lnTo>
                  <a:pt x="1109" y="1654"/>
                </a:lnTo>
                <a:lnTo>
                  <a:pt x="79" y="1654"/>
                </a:lnTo>
                <a:lnTo>
                  <a:pt x="71" y="1653"/>
                </a:lnTo>
                <a:lnTo>
                  <a:pt x="63" y="1652"/>
                </a:lnTo>
                <a:lnTo>
                  <a:pt x="56" y="1650"/>
                </a:lnTo>
                <a:lnTo>
                  <a:pt x="49" y="1648"/>
                </a:lnTo>
                <a:lnTo>
                  <a:pt x="42" y="1645"/>
                </a:lnTo>
                <a:lnTo>
                  <a:pt x="35" y="1641"/>
                </a:lnTo>
                <a:lnTo>
                  <a:pt x="29" y="1636"/>
                </a:lnTo>
                <a:lnTo>
                  <a:pt x="23" y="1631"/>
                </a:lnTo>
                <a:lnTo>
                  <a:pt x="18" y="1626"/>
                </a:lnTo>
                <a:lnTo>
                  <a:pt x="14" y="1620"/>
                </a:lnTo>
                <a:lnTo>
                  <a:pt x="10" y="1613"/>
                </a:lnTo>
                <a:lnTo>
                  <a:pt x="6" y="1606"/>
                </a:lnTo>
                <a:lnTo>
                  <a:pt x="4" y="1599"/>
                </a:lnTo>
                <a:lnTo>
                  <a:pt x="2" y="1591"/>
                </a:lnTo>
                <a:lnTo>
                  <a:pt x="0" y="1583"/>
                </a:lnTo>
                <a:lnTo>
                  <a:pt x="0" y="1575"/>
                </a:lnTo>
                <a:lnTo>
                  <a:pt x="0" y="150"/>
                </a:lnTo>
                <a:lnTo>
                  <a:pt x="0" y="142"/>
                </a:lnTo>
                <a:lnTo>
                  <a:pt x="2" y="134"/>
                </a:lnTo>
                <a:lnTo>
                  <a:pt x="3" y="127"/>
                </a:lnTo>
                <a:lnTo>
                  <a:pt x="6" y="120"/>
                </a:lnTo>
                <a:lnTo>
                  <a:pt x="9" y="113"/>
                </a:lnTo>
                <a:lnTo>
                  <a:pt x="13" y="106"/>
                </a:lnTo>
                <a:lnTo>
                  <a:pt x="18" y="100"/>
                </a:lnTo>
                <a:lnTo>
                  <a:pt x="23" y="94"/>
                </a:lnTo>
                <a:lnTo>
                  <a:pt x="28" y="89"/>
                </a:lnTo>
                <a:lnTo>
                  <a:pt x="34" y="85"/>
                </a:lnTo>
                <a:lnTo>
                  <a:pt x="41" y="81"/>
                </a:lnTo>
                <a:lnTo>
                  <a:pt x="48" y="77"/>
                </a:lnTo>
                <a:lnTo>
                  <a:pt x="55" y="75"/>
                </a:lnTo>
                <a:lnTo>
                  <a:pt x="63" y="73"/>
                </a:lnTo>
                <a:lnTo>
                  <a:pt x="71" y="71"/>
                </a:lnTo>
                <a:lnTo>
                  <a:pt x="79" y="71"/>
                </a:lnTo>
                <a:lnTo>
                  <a:pt x="378" y="71"/>
                </a:lnTo>
                <a:lnTo>
                  <a:pt x="415" y="169"/>
                </a:lnTo>
                <a:lnTo>
                  <a:pt x="417" y="173"/>
                </a:lnTo>
                <a:lnTo>
                  <a:pt x="419" y="177"/>
                </a:lnTo>
                <a:lnTo>
                  <a:pt x="421" y="181"/>
                </a:lnTo>
                <a:lnTo>
                  <a:pt x="424" y="185"/>
                </a:lnTo>
                <a:lnTo>
                  <a:pt x="426" y="188"/>
                </a:lnTo>
                <a:lnTo>
                  <a:pt x="430" y="192"/>
                </a:lnTo>
                <a:lnTo>
                  <a:pt x="433" y="195"/>
                </a:lnTo>
                <a:lnTo>
                  <a:pt x="437" y="198"/>
                </a:lnTo>
                <a:lnTo>
                  <a:pt x="440" y="200"/>
                </a:lnTo>
                <a:lnTo>
                  <a:pt x="444" y="202"/>
                </a:lnTo>
                <a:lnTo>
                  <a:pt x="449" y="204"/>
                </a:lnTo>
                <a:lnTo>
                  <a:pt x="453" y="206"/>
                </a:lnTo>
                <a:lnTo>
                  <a:pt x="457" y="207"/>
                </a:lnTo>
                <a:lnTo>
                  <a:pt x="462" y="208"/>
                </a:lnTo>
                <a:lnTo>
                  <a:pt x="466" y="209"/>
                </a:lnTo>
                <a:lnTo>
                  <a:pt x="471" y="209"/>
                </a:lnTo>
                <a:lnTo>
                  <a:pt x="722" y="209"/>
                </a:lnTo>
                <a:lnTo>
                  <a:pt x="727" y="209"/>
                </a:lnTo>
                <a:lnTo>
                  <a:pt x="732" y="208"/>
                </a:lnTo>
                <a:lnTo>
                  <a:pt x="736" y="207"/>
                </a:lnTo>
                <a:lnTo>
                  <a:pt x="741" y="206"/>
                </a:lnTo>
                <a:lnTo>
                  <a:pt x="745" y="204"/>
                </a:lnTo>
                <a:lnTo>
                  <a:pt x="749" y="202"/>
                </a:lnTo>
                <a:lnTo>
                  <a:pt x="753" y="200"/>
                </a:lnTo>
                <a:lnTo>
                  <a:pt x="757" y="198"/>
                </a:lnTo>
                <a:lnTo>
                  <a:pt x="760" y="195"/>
                </a:lnTo>
                <a:lnTo>
                  <a:pt x="764" y="192"/>
                </a:lnTo>
                <a:lnTo>
                  <a:pt x="767" y="188"/>
                </a:lnTo>
                <a:lnTo>
                  <a:pt x="770" y="185"/>
                </a:lnTo>
                <a:lnTo>
                  <a:pt x="773" y="181"/>
                </a:lnTo>
                <a:lnTo>
                  <a:pt x="775" y="177"/>
                </a:lnTo>
                <a:lnTo>
                  <a:pt x="777" y="173"/>
                </a:lnTo>
                <a:lnTo>
                  <a:pt x="779" y="169"/>
                </a:lnTo>
                <a:lnTo>
                  <a:pt x="815" y="71"/>
                </a:lnTo>
                <a:lnTo>
                  <a:pt x="1109" y="71"/>
                </a:lnTo>
                <a:lnTo>
                  <a:pt x="1117" y="72"/>
                </a:lnTo>
                <a:lnTo>
                  <a:pt x="1124" y="73"/>
                </a:lnTo>
                <a:lnTo>
                  <a:pt x="1132" y="75"/>
                </a:lnTo>
                <a:lnTo>
                  <a:pt x="1139" y="78"/>
                </a:lnTo>
                <a:lnTo>
                  <a:pt x="1146" y="82"/>
                </a:lnTo>
                <a:lnTo>
                  <a:pt x="1152" y="86"/>
                </a:lnTo>
                <a:lnTo>
                  <a:pt x="1159" y="90"/>
                </a:lnTo>
                <a:lnTo>
                  <a:pt x="1164" y="95"/>
                </a:lnTo>
                <a:lnTo>
                  <a:pt x="1169" y="101"/>
                </a:lnTo>
                <a:lnTo>
                  <a:pt x="1174" y="107"/>
                </a:lnTo>
                <a:lnTo>
                  <a:pt x="1178" y="113"/>
                </a:lnTo>
                <a:lnTo>
                  <a:pt x="1182" y="120"/>
                </a:lnTo>
                <a:lnTo>
                  <a:pt x="1184" y="127"/>
                </a:lnTo>
                <a:lnTo>
                  <a:pt x="1186" y="134"/>
                </a:lnTo>
                <a:lnTo>
                  <a:pt x="1188" y="142"/>
                </a:lnTo>
                <a:close/>
                <a:moveTo>
                  <a:pt x="1050" y="1324"/>
                </a:moveTo>
                <a:lnTo>
                  <a:pt x="1050" y="1323"/>
                </a:lnTo>
                <a:lnTo>
                  <a:pt x="1050" y="1322"/>
                </a:lnTo>
                <a:lnTo>
                  <a:pt x="1050" y="1321"/>
                </a:lnTo>
                <a:lnTo>
                  <a:pt x="1049" y="1320"/>
                </a:lnTo>
                <a:lnTo>
                  <a:pt x="1049" y="1319"/>
                </a:lnTo>
                <a:lnTo>
                  <a:pt x="1049" y="1318"/>
                </a:lnTo>
                <a:lnTo>
                  <a:pt x="1048" y="1318"/>
                </a:lnTo>
                <a:lnTo>
                  <a:pt x="1048" y="1317"/>
                </a:lnTo>
                <a:lnTo>
                  <a:pt x="1047" y="1317"/>
                </a:lnTo>
                <a:lnTo>
                  <a:pt x="1046" y="1316"/>
                </a:lnTo>
                <a:lnTo>
                  <a:pt x="1045" y="1315"/>
                </a:lnTo>
                <a:lnTo>
                  <a:pt x="1044" y="1315"/>
                </a:lnTo>
                <a:lnTo>
                  <a:pt x="1043" y="1315"/>
                </a:lnTo>
                <a:lnTo>
                  <a:pt x="1042" y="1315"/>
                </a:lnTo>
                <a:lnTo>
                  <a:pt x="1041" y="1315"/>
                </a:lnTo>
                <a:lnTo>
                  <a:pt x="965" y="1315"/>
                </a:lnTo>
                <a:lnTo>
                  <a:pt x="965" y="1239"/>
                </a:lnTo>
                <a:lnTo>
                  <a:pt x="965" y="1238"/>
                </a:lnTo>
                <a:lnTo>
                  <a:pt x="965" y="1237"/>
                </a:lnTo>
                <a:lnTo>
                  <a:pt x="965" y="1236"/>
                </a:lnTo>
                <a:lnTo>
                  <a:pt x="964" y="1235"/>
                </a:lnTo>
                <a:lnTo>
                  <a:pt x="964" y="1234"/>
                </a:lnTo>
                <a:lnTo>
                  <a:pt x="964" y="1233"/>
                </a:lnTo>
                <a:lnTo>
                  <a:pt x="963" y="1233"/>
                </a:lnTo>
                <a:lnTo>
                  <a:pt x="963" y="1232"/>
                </a:lnTo>
                <a:lnTo>
                  <a:pt x="962" y="1232"/>
                </a:lnTo>
                <a:lnTo>
                  <a:pt x="961" y="1231"/>
                </a:lnTo>
                <a:lnTo>
                  <a:pt x="960" y="1230"/>
                </a:lnTo>
                <a:lnTo>
                  <a:pt x="959" y="1230"/>
                </a:lnTo>
                <a:lnTo>
                  <a:pt x="958" y="1230"/>
                </a:lnTo>
                <a:lnTo>
                  <a:pt x="957" y="1230"/>
                </a:lnTo>
                <a:lnTo>
                  <a:pt x="956" y="1230"/>
                </a:lnTo>
                <a:lnTo>
                  <a:pt x="894" y="1230"/>
                </a:lnTo>
                <a:lnTo>
                  <a:pt x="893" y="1230"/>
                </a:lnTo>
                <a:lnTo>
                  <a:pt x="892" y="1230"/>
                </a:lnTo>
                <a:lnTo>
                  <a:pt x="891" y="1230"/>
                </a:lnTo>
                <a:lnTo>
                  <a:pt x="890" y="1231"/>
                </a:lnTo>
                <a:lnTo>
                  <a:pt x="889" y="1231"/>
                </a:lnTo>
                <a:lnTo>
                  <a:pt x="889" y="1232"/>
                </a:lnTo>
                <a:lnTo>
                  <a:pt x="888" y="1232"/>
                </a:lnTo>
                <a:lnTo>
                  <a:pt x="888" y="1233"/>
                </a:lnTo>
                <a:lnTo>
                  <a:pt x="887" y="1233"/>
                </a:lnTo>
                <a:lnTo>
                  <a:pt x="887" y="1234"/>
                </a:lnTo>
                <a:lnTo>
                  <a:pt x="887" y="1235"/>
                </a:lnTo>
                <a:lnTo>
                  <a:pt x="886" y="1236"/>
                </a:lnTo>
                <a:lnTo>
                  <a:pt x="886" y="1237"/>
                </a:lnTo>
                <a:lnTo>
                  <a:pt x="886" y="1238"/>
                </a:lnTo>
                <a:lnTo>
                  <a:pt x="886" y="1239"/>
                </a:lnTo>
                <a:lnTo>
                  <a:pt x="886" y="1315"/>
                </a:lnTo>
                <a:lnTo>
                  <a:pt x="810" y="1315"/>
                </a:lnTo>
                <a:lnTo>
                  <a:pt x="809" y="1315"/>
                </a:lnTo>
                <a:lnTo>
                  <a:pt x="808" y="1315"/>
                </a:lnTo>
                <a:lnTo>
                  <a:pt x="807" y="1315"/>
                </a:lnTo>
                <a:lnTo>
                  <a:pt x="806" y="1315"/>
                </a:lnTo>
                <a:lnTo>
                  <a:pt x="805" y="1316"/>
                </a:lnTo>
                <a:lnTo>
                  <a:pt x="804" y="1316"/>
                </a:lnTo>
                <a:lnTo>
                  <a:pt x="804" y="1317"/>
                </a:lnTo>
                <a:lnTo>
                  <a:pt x="803" y="1317"/>
                </a:lnTo>
                <a:lnTo>
                  <a:pt x="803" y="1318"/>
                </a:lnTo>
                <a:lnTo>
                  <a:pt x="802" y="1318"/>
                </a:lnTo>
                <a:lnTo>
                  <a:pt x="802" y="1319"/>
                </a:lnTo>
                <a:lnTo>
                  <a:pt x="802" y="1320"/>
                </a:lnTo>
                <a:lnTo>
                  <a:pt x="801" y="1321"/>
                </a:lnTo>
                <a:lnTo>
                  <a:pt x="801" y="1322"/>
                </a:lnTo>
                <a:lnTo>
                  <a:pt x="801" y="1323"/>
                </a:lnTo>
                <a:lnTo>
                  <a:pt x="801" y="1324"/>
                </a:lnTo>
                <a:lnTo>
                  <a:pt x="801" y="1386"/>
                </a:lnTo>
                <a:lnTo>
                  <a:pt x="801" y="1387"/>
                </a:lnTo>
                <a:lnTo>
                  <a:pt x="801" y="1388"/>
                </a:lnTo>
                <a:lnTo>
                  <a:pt x="801" y="1389"/>
                </a:lnTo>
                <a:lnTo>
                  <a:pt x="802" y="1389"/>
                </a:lnTo>
                <a:lnTo>
                  <a:pt x="802" y="1390"/>
                </a:lnTo>
                <a:lnTo>
                  <a:pt x="802" y="1391"/>
                </a:lnTo>
                <a:lnTo>
                  <a:pt x="803" y="1391"/>
                </a:lnTo>
                <a:lnTo>
                  <a:pt x="803" y="1392"/>
                </a:lnTo>
                <a:lnTo>
                  <a:pt x="804" y="1392"/>
                </a:lnTo>
                <a:lnTo>
                  <a:pt x="804" y="1393"/>
                </a:lnTo>
                <a:lnTo>
                  <a:pt x="805" y="1393"/>
                </a:lnTo>
                <a:lnTo>
                  <a:pt x="806" y="1393"/>
                </a:lnTo>
                <a:lnTo>
                  <a:pt x="807" y="1394"/>
                </a:lnTo>
                <a:lnTo>
                  <a:pt x="808" y="1394"/>
                </a:lnTo>
                <a:lnTo>
                  <a:pt x="809" y="1394"/>
                </a:lnTo>
                <a:lnTo>
                  <a:pt x="810" y="1394"/>
                </a:lnTo>
                <a:lnTo>
                  <a:pt x="886" y="1394"/>
                </a:lnTo>
                <a:lnTo>
                  <a:pt x="886" y="1470"/>
                </a:lnTo>
                <a:lnTo>
                  <a:pt x="886" y="1471"/>
                </a:lnTo>
                <a:lnTo>
                  <a:pt x="886" y="1472"/>
                </a:lnTo>
                <a:lnTo>
                  <a:pt x="886" y="1473"/>
                </a:lnTo>
                <a:lnTo>
                  <a:pt x="887" y="1474"/>
                </a:lnTo>
                <a:lnTo>
                  <a:pt x="887" y="1475"/>
                </a:lnTo>
                <a:lnTo>
                  <a:pt x="888" y="1476"/>
                </a:lnTo>
                <a:lnTo>
                  <a:pt x="888" y="1477"/>
                </a:lnTo>
                <a:lnTo>
                  <a:pt x="889" y="1477"/>
                </a:lnTo>
                <a:lnTo>
                  <a:pt x="889" y="1478"/>
                </a:lnTo>
                <a:lnTo>
                  <a:pt x="890" y="1478"/>
                </a:lnTo>
                <a:lnTo>
                  <a:pt x="891" y="1478"/>
                </a:lnTo>
                <a:lnTo>
                  <a:pt x="891" y="1479"/>
                </a:lnTo>
                <a:lnTo>
                  <a:pt x="892" y="1479"/>
                </a:lnTo>
                <a:lnTo>
                  <a:pt x="893" y="1479"/>
                </a:lnTo>
                <a:lnTo>
                  <a:pt x="894" y="1479"/>
                </a:lnTo>
                <a:lnTo>
                  <a:pt x="956" y="1479"/>
                </a:lnTo>
                <a:lnTo>
                  <a:pt x="957" y="1479"/>
                </a:lnTo>
                <a:lnTo>
                  <a:pt x="958" y="1479"/>
                </a:lnTo>
                <a:lnTo>
                  <a:pt x="959" y="1479"/>
                </a:lnTo>
                <a:lnTo>
                  <a:pt x="960" y="1478"/>
                </a:lnTo>
                <a:lnTo>
                  <a:pt x="961" y="1478"/>
                </a:lnTo>
                <a:lnTo>
                  <a:pt x="962" y="1477"/>
                </a:lnTo>
                <a:lnTo>
                  <a:pt x="963" y="1477"/>
                </a:lnTo>
                <a:lnTo>
                  <a:pt x="963" y="1476"/>
                </a:lnTo>
                <a:lnTo>
                  <a:pt x="964" y="1475"/>
                </a:lnTo>
                <a:lnTo>
                  <a:pt x="964" y="1474"/>
                </a:lnTo>
                <a:lnTo>
                  <a:pt x="965" y="1473"/>
                </a:lnTo>
                <a:lnTo>
                  <a:pt x="965" y="1472"/>
                </a:lnTo>
                <a:lnTo>
                  <a:pt x="965" y="1471"/>
                </a:lnTo>
                <a:lnTo>
                  <a:pt x="965" y="1470"/>
                </a:lnTo>
                <a:lnTo>
                  <a:pt x="965" y="1394"/>
                </a:lnTo>
                <a:lnTo>
                  <a:pt x="1041" y="1394"/>
                </a:lnTo>
                <a:lnTo>
                  <a:pt x="1042" y="1394"/>
                </a:lnTo>
                <a:lnTo>
                  <a:pt x="1043" y="1394"/>
                </a:lnTo>
                <a:lnTo>
                  <a:pt x="1044" y="1394"/>
                </a:lnTo>
                <a:lnTo>
                  <a:pt x="1045" y="1393"/>
                </a:lnTo>
                <a:lnTo>
                  <a:pt x="1046" y="1393"/>
                </a:lnTo>
                <a:lnTo>
                  <a:pt x="1047" y="1392"/>
                </a:lnTo>
                <a:lnTo>
                  <a:pt x="1048" y="1392"/>
                </a:lnTo>
                <a:lnTo>
                  <a:pt x="1048" y="1391"/>
                </a:lnTo>
                <a:lnTo>
                  <a:pt x="1049" y="1391"/>
                </a:lnTo>
                <a:lnTo>
                  <a:pt x="1049" y="1390"/>
                </a:lnTo>
                <a:lnTo>
                  <a:pt x="1049" y="1389"/>
                </a:lnTo>
                <a:lnTo>
                  <a:pt x="1050" y="1389"/>
                </a:lnTo>
                <a:lnTo>
                  <a:pt x="1050" y="1388"/>
                </a:lnTo>
                <a:lnTo>
                  <a:pt x="1050" y="1387"/>
                </a:lnTo>
                <a:lnTo>
                  <a:pt x="1050" y="1386"/>
                </a:lnTo>
                <a:close/>
                <a:moveTo>
                  <a:pt x="1050" y="914"/>
                </a:moveTo>
                <a:lnTo>
                  <a:pt x="141" y="914"/>
                </a:lnTo>
                <a:lnTo>
                  <a:pt x="141" y="1033"/>
                </a:lnTo>
                <a:lnTo>
                  <a:pt x="1050" y="1033"/>
                </a:lnTo>
                <a:close/>
                <a:moveTo>
                  <a:pt x="1050" y="672"/>
                </a:moveTo>
                <a:lnTo>
                  <a:pt x="141" y="672"/>
                </a:lnTo>
                <a:lnTo>
                  <a:pt x="141" y="790"/>
                </a:lnTo>
                <a:lnTo>
                  <a:pt x="1050" y="790"/>
                </a:lnTo>
                <a:close/>
                <a:moveTo>
                  <a:pt x="1050" y="429"/>
                </a:moveTo>
                <a:lnTo>
                  <a:pt x="141" y="429"/>
                </a:lnTo>
                <a:lnTo>
                  <a:pt x="141" y="547"/>
                </a:lnTo>
                <a:lnTo>
                  <a:pt x="1050" y="54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2" name="Google Shape;3072;p33"/>
          <p:cNvSpPr/>
          <p:nvPr/>
        </p:nvSpPr>
        <p:spPr>
          <a:xfrm>
            <a:off x="9260269" y="3304439"/>
            <a:ext cx="677927" cy="514584"/>
          </a:xfrm>
          <a:custGeom>
            <a:avLst/>
            <a:gdLst/>
            <a:ahLst/>
            <a:cxnLst/>
            <a:rect l="l" t="t" r="r" b="b"/>
            <a:pathLst>
              <a:path w="1657" h="1258" extrusionOk="0">
                <a:moveTo>
                  <a:pt x="1499" y="169"/>
                </a:moveTo>
                <a:lnTo>
                  <a:pt x="1123" y="169"/>
                </a:lnTo>
                <a:lnTo>
                  <a:pt x="1087" y="59"/>
                </a:lnTo>
                <a:lnTo>
                  <a:pt x="1084" y="52"/>
                </a:lnTo>
                <a:lnTo>
                  <a:pt x="1082" y="46"/>
                </a:lnTo>
                <a:lnTo>
                  <a:pt x="1078" y="40"/>
                </a:lnTo>
                <a:lnTo>
                  <a:pt x="1074" y="34"/>
                </a:lnTo>
                <a:lnTo>
                  <a:pt x="1070" y="29"/>
                </a:lnTo>
                <a:lnTo>
                  <a:pt x="1065" y="24"/>
                </a:lnTo>
                <a:lnTo>
                  <a:pt x="1061" y="20"/>
                </a:lnTo>
                <a:lnTo>
                  <a:pt x="1055" y="16"/>
                </a:lnTo>
                <a:lnTo>
                  <a:pt x="1050" y="12"/>
                </a:lnTo>
                <a:lnTo>
                  <a:pt x="1044" y="9"/>
                </a:lnTo>
                <a:lnTo>
                  <a:pt x="1038" y="6"/>
                </a:lnTo>
                <a:lnTo>
                  <a:pt x="1032" y="4"/>
                </a:lnTo>
                <a:lnTo>
                  <a:pt x="1025" y="2"/>
                </a:lnTo>
                <a:lnTo>
                  <a:pt x="1019" y="1"/>
                </a:lnTo>
                <a:lnTo>
                  <a:pt x="1012" y="0"/>
                </a:lnTo>
                <a:lnTo>
                  <a:pt x="1005" y="0"/>
                </a:lnTo>
                <a:lnTo>
                  <a:pt x="652" y="0"/>
                </a:lnTo>
                <a:lnTo>
                  <a:pt x="645" y="0"/>
                </a:lnTo>
                <a:lnTo>
                  <a:pt x="638" y="1"/>
                </a:lnTo>
                <a:lnTo>
                  <a:pt x="632" y="3"/>
                </a:lnTo>
                <a:lnTo>
                  <a:pt x="625" y="4"/>
                </a:lnTo>
                <a:lnTo>
                  <a:pt x="619" y="7"/>
                </a:lnTo>
                <a:lnTo>
                  <a:pt x="613" y="10"/>
                </a:lnTo>
                <a:lnTo>
                  <a:pt x="607" y="13"/>
                </a:lnTo>
                <a:lnTo>
                  <a:pt x="602" y="17"/>
                </a:lnTo>
                <a:lnTo>
                  <a:pt x="596" y="21"/>
                </a:lnTo>
                <a:lnTo>
                  <a:pt x="591" y="25"/>
                </a:lnTo>
                <a:lnTo>
                  <a:pt x="587" y="30"/>
                </a:lnTo>
                <a:lnTo>
                  <a:pt x="583" y="35"/>
                </a:lnTo>
                <a:lnTo>
                  <a:pt x="579" y="41"/>
                </a:lnTo>
                <a:lnTo>
                  <a:pt x="575" y="47"/>
                </a:lnTo>
                <a:lnTo>
                  <a:pt x="572" y="53"/>
                </a:lnTo>
                <a:lnTo>
                  <a:pt x="570" y="59"/>
                </a:lnTo>
                <a:lnTo>
                  <a:pt x="534" y="169"/>
                </a:lnTo>
                <a:lnTo>
                  <a:pt x="155" y="169"/>
                </a:lnTo>
                <a:lnTo>
                  <a:pt x="139" y="170"/>
                </a:lnTo>
                <a:lnTo>
                  <a:pt x="124" y="172"/>
                </a:lnTo>
                <a:lnTo>
                  <a:pt x="109" y="176"/>
                </a:lnTo>
                <a:lnTo>
                  <a:pt x="95" y="181"/>
                </a:lnTo>
                <a:lnTo>
                  <a:pt x="82" y="187"/>
                </a:lnTo>
                <a:lnTo>
                  <a:pt x="69" y="195"/>
                </a:lnTo>
                <a:lnTo>
                  <a:pt x="57" y="204"/>
                </a:lnTo>
                <a:lnTo>
                  <a:pt x="46" y="214"/>
                </a:lnTo>
                <a:lnTo>
                  <a:pt x="36" y="225"/>
                </a:lnTo>
                <a:lnTo>
                  <a:pt x="27" y="237"/>
                </a:lnTo>
                <a:lnTo>
                  <a:pt x="19" y="249"/>
                </a:lnTo>
                <a:lnTo>
                  <a:pt x="12" y="263"/>
                </a:lnTo>
                <a:lnTo>
                  <a:pt x="7" y="277"/>
                </a:lnTo>
                <a:lnTo>
                  <a:pt x="3" y="292"/>
                </a:lnTo>
                <a:lnTo>
                  <a:pt x="1" y="308"/>
                </a:lnTo>
                <a:lnTo>
                  <a:pt x="0" y="324"/>
                </a:lnTo>
                <a:lnTo>
                  <a:pt x="0" y="1103"/>
                </a:lnTo>
                <a:lnTo>
                  <a:pt x="1" y="1119"/>
                </a:lnTo>
                <a:lnTo>
                  <a:pt x="3" y="1134"/>
                </a:lnTo>
                <a:lnTo>
                  <a:pt x="7" y="1149"/>
                </a:lnTo>
                <a:lnTo>
                  <a:pt x="12" y="1163"/>
                </a:lnTo>
                <a:lnTo>
                  <a:pt x="18" y="1177"/>
                </a:lnTo>
                <a:lnTo>
                  <a:pt x="26" y="1189"/>
                </a:lnTo>
                <a:lnTo>
                  <a:pt x="35" y="1201"/>
                </a:lnTo>
                <a:lnTo>
                  <a:pt x="45" y="1212"/>
                </a:lnTo>
                <a:lnTo>
                  <a:pt x="56" y="1222"/>
                </a:lnTo>
                <a:lnTo>
                  <a:pt x="68" y="1231"/>
                </a:lnTo>
                <a:lnTo>
                  <a:pt x="80" y="1239"/>
                </a:lnTo>
                <a:lnTo>
                  <a:pt x="94" y="1246"/>
                </a:lnTo>
                <a:lnTo>
                  <a:pt x="108" y="1251"/>
                </a:lnTo>
                <a:lnTo>
                  <a:pt x="123" y="1255"/>
                </a:lnTo>
                <a:lnTo>
                  <a:pt x="139" y="1257"/>
                </a:lnTo>
                <a:lnTo>
                  <a:pt x="155" y="1258"/>
                </a:lnTo>
                <a:lnTo>
                  <a:pt x="1502" y="1258"/>
                </a:lnTo>
                <a:lnTo>
                  <a:pt x="1518" y="1257"/>
                </a:lnTo>
                <a:lnTo>
                  <a:pt x="1533" y="1255"/>
                </a:lnTo>
                <a:lnTo>
                  <a:pt x="1547" y="1251"/>
                </a:lnTo>
                <a:lnTo>
                  <a:pt x="1562" y="1246"/>
                </a:lnTo>
                <a:lnTo>
                  <a:pt x="1575" y="1239"/>
                </a:lnTo>
                <a:lnTo>
                  <a:pt x="1588" y="1232"/>
                </a:lnTo>
                <a:lnTo>
                  <a:pt x="1600" y="1223"/>
                </a:lnTo>
                <a:lnTo>
                  <a:pt x="1611" y="1213"/>
                </a:lnTo>
                <a:lnTo>
                  <a:pt x="1621" y="1202"/>
                </a:lnTo>
                <a:lnTo>
                  <a:pt x="1630" y="1190"/>
                </a:lnTo>
                <a:lnTo>
                  <a:pt x="1638" y="1177"/>
                </a:lnTo>
                <a:lnTo>
                  <a:pt x="1645" y="1164"/>
                </a:lnTo>
                <a:lnTo>
                  <a:pt x="1650" y="1150"/>
                </a:lnTo>
                <a:lnTo>
                  <a:pt x="1654" y="1135"/>
                </a:lnTo>
                <a:lnTo>
                  <a:pt x="1656" y="1119"/>
                </a:lnTo>
                <a:lnTo>
                  <a:pt x="1657" y="1103"/>
                </a:lnTo>
                <a:lnTo>
                  <a:pt x="1657" y="321"/>
                </a:lnTo>
                <a:lnTo>
                  <a:pt x="1656" y="305"/>
                </a:lnTo>
                <a:lnTo>
                  <a:pt x="1653" y="290"/>
                </a:lnTo>
                <a:lnTo>
                  <a:pt x="1649" y="276"/>
                </a:lnTo>
                <a:lnTo>
                  <a:pt x="1643" y="262"/>
                </a:lnTo>
                <a:lnTo>
                  <a:pt x="1636" y="249"/>
                </a:lnTo>
                <a:lnTo>
                  <a:pt x="1629" y="236"/>
                </a:lnTo>
                <a:lnTo>
                  <a:pt x="1620" y="224"/>
                </a:lnTo>
                <a:lnTo>
                  <a:pt x="1609" y="213"/>
                </a:lnTo>
                <a:lnTo>
                  <a:pt x="1598" y="204"/>
                </a:lnTo>
                <a:lnTo>
                  <a:pt x="1586" y="195"/>
                </a:lnTo>
                <a:lnTo>
                  <a:pt x="1574" y="187"/>
                </a:lnTo>
                <a:lnTo>
                  <a:pt x="1560" y="181"/>
                </a:lnTo>
                <a:lnTo>
                  <a:pt x="1546" y="176"/>
                </a:lnTo>
                <a:lnTo>
                  <a:pt x="1531" y="172"/>
                </a:lnTo>
                <a:lnTo>
                  <a:pt x="1515" y="170"/>
                </a:lnTo>
                <a:close/>
                <a:moveTo>
                  <a:pt x="429" y="412"/>
                </a:moveTo>
                <a:lnTo>
                  <a:pt x="439" y="412"/>
                </a:lnTo>
                <a:lnTo>
                  <a:pt x="449" y="414"/>
                </a:lnTo>
                <a:lnTo>
                  <a:pt x="458" y="416"/>
                </a:lnTo>
                <a:lnTo>
                  <a:pt x="467" y="420"/>
                </a:lnTo>
                <a:lnTo>
                  <a:pt x="476" y="424"/>
                </a:lnTo>
                <a:lnTo>
                  <a:pt x="484" y="429"/>
                </a:lnTo>
                <a:lnTo>
                  <a:pt x="492" y="435"/>
                </a:lnTo>
                <a:lnTo>
                  <a:pt x="499" y="441"/>
                </a:lnTo>
                <a:lnTo>
                  <a:pt x="505" y="448"/>
                </a:lnTo>
                <a:lnTo>
                  <a:pt x="511" y="455"/>
                </a:lnTo>
                <a:lnTo>
                  <a:pt x="516" y="464"/>
                </a:lnTo>
                <a:lnTo>
                  <a:pt x="520" y="472"/>
                </a:lnTo>
                <a:lnTo>
                  <a:pt x="523" y="481"/>
                </a:lnTo>
                <a:lnTo>
                  <a:pt x="526" y="490"/>
                </a:lnTo>
                <a:lnTo>
                  <a:pt x="527" y="500"/>
                </a:lnTo>
                <a:lnTo>
                  <a:pt x="528" y="510"/>
                </a:lnTo>
                <a:lnTo>
                  <a:pt x="527" y="520"/>
                </a:lnTo>
                <a:lnTo>
                  <a:pt x="526" y="530"/>
                </a:lnTo>
                <a:lnTo>
                  <a:pt x="523" y="539"/>
                </a:lnTo>
                <a:lnTo>
                  <a:pt x="520" y="548"/>
                </a:lnTo>
                <a:lnTo>
                  <a:pt x="516" y="557"/>
                </a:lnTo>
                <a:lnTo>
                  <a:pt x="511" y="565"/>
                </a:lnTo>
                <a:lnTo>
                  <a:pt x="505" y="572"/>
                </a:lnTo>
                <a:lnTo>
                  <a:pt x="499" y="580"/>
                </a:lnTo>
                <a:lnTo>
                  <a:pt x="491" y="586"/>
                </a:lnTo>
                <a:lnTo>
                  <a:pt x="484" y="592"/>
                </a:lnTo>
                <a:lnTo>
                  <a:pt x="476" y="597"/>
                </a:lnTo>
                <a:lnTo>
                  <a:pt x="467" y="601"/>
                </a:lnTo>
                <a:lnTo>
                  <a:pt x="458" y="604"/>
                </a:lnTo>
                <a:lnTo>
                  <a:pt x="449" y="607"/>
                </a:lnTo>
                <a:lnTo>
                  <a:pt x="439" y="608"/>
                </a:lnTo>
                <a:lnTo>
                  <a:pt x="429" y="609"/>
                </a:lnTo>
                <a:lnTo>
                  <a:pt x="419" y="608"/>
                </a:lnTo>
                <a:lnTo>
                  <a:pt x="409" y="607"/>
                </a:lnTo>
                <a:lnTo>
                  <a:pt x="400" y="604"/>
                </a:lnTo>
                <a:lnTo>
                  <a:pt x="391" y="601"/>
                </a:lnTo>
                <a:lnTo>
                  <a:pt x="382" y="597"/>
                </a:lnTo>
                <a:lnTo>
                  <a:pt x="374" y="592"/>
                </a:lnTo>
                <a:lnTo>
                  <a:pt x="367" y="586"/>
                </a:lnTo>
                <a:lnTo>
                  <a:pt x="359" y="580"/>
                </a:lnTo>
                <a:lnTo>
                  <a:pt x="353" y="573"/>
                </a:lnTo>
                <a:lnTo>
                  <a:pt x="347" y="565"/>
                </a:lnTo>
                <a:lnTo>
                  <a:pt x="342" y="557"/>
                </a:lnTo>
                <a:lnTo>
                  <a:pt x="338" y="548"/>
                </a:lnTo>
                <a:lnTo>
                  <a:pt x="335" y="539"/>
                </a:lnTo>
                <a:lnTo>
                  <a:pt x="332" y="530"/>
                </a:lnTo>
                <a:lnTo>
                  <a:pt x="331" y="520"/>
                </a:lnTo>
                <a:lnTo>
                  <a:pt x="330" y="510"/>
                </a:lnTo>
                <a:lnTo>
                  <a:pt x="331" y="500"/>
                </a:lnTo>
                <a:lnTo>
                  <a:pt x="333" y="490"/>
                </a:lnTo>
                <a:lnTo>
                  <a:pt x="336" y="480"/>
                </a:lnTo>
                <a:lnTo>
                  <a:pt x="339" y="471"/>
                </a:lnTo>
                <a:lnTo>
                  <a:pt x="344" y="462"/>
                </a:lnTo>
                <a:lnTo>
                  <a:pt x="349" y="454"/>
                </a:lnTo>
                <a:lnTo>
                  <a:pt x="354" y="447"/>
                </a:lnTo>
                <a:lnTo>
                  <a:pt x="361" y="440"/>
                </a:lnTo>
                <a:lnTo>
                  <a:pt x="368" y="434"/>
                </a:lnTo>
                <a:lnTo>
                  <a:pt x="375" y="428"/>
                </a:lnTo>
                <a:lnTo>
                  <a:pt x="383" y="423"/>
                </a:lnTo>
                <a:lnTo>
                  <a:pt x="392" y="419"/>
                </a:lnTo>
                <a:lnTo>
                  <a:pt x="400" y="416"/>
                </a:lnTo>
                <a:lnTo>
                  <a:pt x="410" y="414"/>
                </a:lnTo>
                <a:lnTo>
                  <a:pt x="419" y="412"/>
                </a:lnTo>
                <a:close/>
                <a:moveTo>
                  <a:pt x="621" y="928"/>
                </a:moveTo>
                <a:lnTo>
                  <a:pt x="240" y="928"/>
                </a:lnTo>
                <a:lnTo>
                  <a:pt x="240" y="742"/>
                </a:lnTo>
                <a:lnTo>
                  <a:pt x="240" y="733"/>
                </a:lnTo>
                <a:lnTo>
                  <a:pt x="242" y="723"/>
                </a:lnTo>
                <a:lnTo>
                  <a:pt x="244" y="714"/>
                </a:lnTo>
                <a:lnTo>
                  <a:pt x="247" y="706"/>
                </a:lnTo>
                <a:lnTo>
                  <a:pt x="251" y="698"/>
                </a:lnTo>
                <a:lnTo>
                  <a:pt x="256" y="690"/>
                </a:lnTo>
                <a:lnTo>
                  <a:pt x="261" y="683"/>
                </a:lnTo>
                <a:lnTo>
                  <a:pt x="267" y="676"/>
                </a:lnTo>
                <a:lnTo>
                  <a:pt x="274" y="670"/>
                </a:lnTo>
                <a:lnTo>
                  <a:pt x="281" y="665"/>
                </a:lnTo>
                <a:lnTo>
                  <a:pt x="289" y="660"/>
                </a:lnTo>
                <a:lnTo>
                  <a:pt x="297" y="656"/>
                </a:lnTo>
                <a:lnTo>
                  <a:pt x="305" y="653"/>
                </a:lnTo>
                <a:lnTo>
                  <a:pt x="314" y="651"/>
                </a:lnTo>
                <a:lnTo>
                  <a:pt x="324" y="649"/>
                </a:lnTo>
                <a:lnTo>
                  <a:pt x="333" y="649"/>
                </a:lnTo>
                <a:lnTo>
                  <a:pt x="528" y="649"/>
                </a:lnTo>
                <a:lnTo>
                  <a:pt x="537" y="649"/>
                </a:lnTo>
                <a:lnTo>
                  <a:pt x="547" y="651"/>
                </a:lnTo>
                <a:lnTo>
                  <a:pt x="556" y="653"/>
                </a:lnTo>
                <a:lnTo>
                  <a:pt x="564" y="656"/>
                </a:lnTo>
                <a:lnTo>
                  <a:pt x="572" y="660"/>
                </a:lnTo>
                <a:lnTo>
                  <a:pt x="580" y="665"/>
                </a:lnTo>
                <a:lnTo>
                  <a:pt x="587" y="670"/>
                </a:lnTo>
                <a:lnTo>
                  <a:pt x="594" y="676"/>
                </a:lnTo>
                <a:lnTo>
                  <a:pt x="600" y="683"/>
                </a:lnTo>
                <a:lnTo>
                  <a:pt x="605" y="690"/>
                </a:lnTo>
                <a:lnTo>
                  <a:pt x="610" y="698"/>
                </a:lnTo>
                <a:lnTo>
                  <a:pt x="614" y="706"/>
                </a:lnTo>
                <a:lnTo>
                  <a:pt x="617" y="714"/>
                </a:lnTo>
                <a:lnTo>
                  <a:pt x="619" y="723"/>
                </a:lnTo>
                <a:lnTo>
                  <a:pt x="620" y="733"/>
                </a:lnTo>
                <a:lnTo>
                  <a:pt x="621" y="742"/>
                </a:lnTo>
                <a:close/>
                <a:moveTo>
                  <a:pt x="686" y="93"/>
                </a:moveTo>
                <a:lnTo>
                  <a:pt x="687" y="90"/>
                </a:lnTo>
                <a:lnTo>
                  <a:pt x="688" y="88"/>
                </a:lnTo>
                <a:lnTo>
                  <a:pt x="690" y="86"/>
                </a:lnTo>
                <a:lnTo>
                  <a:pt x="691" y="83"/>
                </a:lnTo>
                <a:lnTo>
                  <a:pt x="693" y="81"/>
                </a:lnTo>
                <a:lnTo>
                  <a:pt x="695" y="80"/>
                </a:lnTo>
                <a:lnTo>
                  <a:pt x="697" y="78"/>
                </a:lnTo>
                <a:lnTo>
                  <a:pt x="698" y="76"/>
                </a:lnTo>
                <a:lnTo>
                  <a:pt x="700" y="75"/>
                </a:lnTo>
                <a:lnTo>
                  <a:pt x="703" y="74"/>
                </a:lnTo>
                <a:lnTo>
                  <a:pt x="705" y="73"/>
                </a:lnTo>
                <a:lnTo>
                  <a:pt x="707" y="72"/>
                </a:lnTo>
                <a:lnTo>
                  <a:pt x="709" y="71"/>
                </a:lnTo>
                <a:lnTo>
                  <a:pt x="712" y="70"/>
                </a:lnTo>
                <a:lnTo>
                  <a:pt x="714" y="70"/>
                </a:lnTo>
                <a:lnTo>
                  <a:pt x="717" y="70"/>
                </a:lnTo>
                <a:lnTo>
                  <a:pt x="937" y="70"/>
                </a:lnTo>
                <a:lnTo>
                  <a:pt x="940" y="70"/>
                </a:lnTo>
                <a:lnTo>
                  <a:pt x="942" y="70"/>
                </a:lnTo>
                <a:lnTo>
                  <a:pt x="945" y="71"/>
                </a:lnTo>
                <a:lnTo>
                  <a:pt x="947" y="72"/>
                </a:lnTo>
                <a:lnTo>
                  <a:pt x="950" y="73"/>
                </a:lnTo>
                <a:lnTo>
                  <a:pt x="952" y="74"/>
                </a:lnTo>
                <a:lnTo>
                  <a:pt x="954" y="75"/>
                </a:lnTo>
                <a:lnTo>
                  <a:pt x="957" y="76"/>
                </a:lnTo>
                <a:lnTo>
                  <a:pt x="959" y="78"/>
                </a:lnTo>
                <a:lnTo>
                  <a:pt x="961" y="80"/>
                </a:lnTo>
                <a:lnTo>
                  <a:pt x="962" y="81"/>
                </a:lnTo>
                <a:lnTo>
                  <a:pt x="964" y="83"/>
                </a:lnTo>
                <a:lnTo>
                  <a:pt x="965" y="86"/>
                </a:lnTo>
                <a:lnTo>
                  <a:pt x="966" y="88"/>
                </a:lnTo>
                <a:lnTo>
                  <a:pt x="967" y="90"/>
                </a:lnTo>
                <a:lnTo>
                  <a:pt x="968" y="93"/>
                </a:lnTo>
                <a:lnTo>
                  <a:pt x="994" y="169"/>
                </a:lnTo>
                <a:lnTo>
                  <a:pt x="661" y="169"/>
                </a:lnTo>
                <a:close/>
                <a:moveTo>
                  <a:pt x="1470" y="928"/>
                </a:moveTo>
                <a:lnTo>
                  <a:pt x="878" y="928"/>
                </a:lnTo>
                <a:lnTo>
                  <a:pt x="878" y="826"/>
                </a:lnTo>
                <a:lnTo>
                  <a:pt x="1470" y="826"/>
                </a:lnTo>
                <a:close/>
                <a:moveTo>
                  <a:pt x="1470" y="719"/>
                </a:moveTo>
                <a:lnTo>
                  <a:pt x="878" y="719"/>
                </a:lnTo>
                <a:lnTo>
                  <a:pt x="878" y="618"/>
                </a:lnTo>
                <a:lnTo>
                  <a:pt x="1470" y="618"/>
                </a:lnTo>
                <a:close/>
                <a:moveTo>
                  <a:pt x="1470" y="510"/>
                </a:moveTo>
                <a:lnTo>
                  <a:pt x="878" y="510"/>
                </a:lnTo>
                <a:lnTo>
                  <a:pt x="878" y="409"/>
                </a:lnTo>
                <a:lnTo>
                  <a:pt x="1470" y="40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73" name="Google Shape;3073;p33"/>
          <p:cNvGrpSpPr/>
          <p:nvPr/>
        </p:nvGrpSpPr>
        <p:grpSpPr>
          <a:xfrm>
            <a:off x="10106040" y="2400128"/>
            <a:ext cx="630439" cy="676289"/>
            <a:chOff x="5199116" y="4196848"/>
            <a:chExt cx="554400" cy="594720"/>
          </a:xfrm>
        </p:grpSpPr>
        <p:sp>
          <p:nvSpPr>
            <p:cNvPr id="3074" name="Google Shape;3074;p33"/>
            <p:cNvSpPr/>
            <p:nvPr/>
          </p:nvSpPr>
          <p:spPr>
            <a:xfrm>
              <a:off x="5199116" y="4196848"/>
              <a:ext cx="552240" cy="29844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279" y="525"/>
                  </a:moveTo>
                  <a:lnTo>
                    <a:pt x="279" y="515"/>
                  </a:lnTo>
                  <a:lnTo>
                    <a:pt x="281" y="506"/>
                  </a:lnTo>
                  <a:lnTo>
                    <a:pt x="283" y="497"/>
                  </a:lnTo>
                  <a:lnTo>
                    <a:pt x="286" y="489"/>
                  </a:lnTo>
                  <a:lnTo>
                    <a:pt x="290" y="481"/>
                  </a:lnTo>
                  <a:lnTo>
                    <a:pt x="295" y="473"/>
                  </a:lnTo>
                  <a:lnTo>
                    <a:pt x="301" y="466"/>
                  </a:lnTo>
                  <a:lnTo>
                    <a:pt x="307" y="459"/>
                  </a:lnTo>
                  <a:lnTo>
                    <a:pt x="313" y="453"/>
                  </a:lnTo>
                  <a:lnTo>
                    <a:pt x="321" y="448"/>
                  </a:lnTo>
                  <a:lnTo>
                    <a:pt x="328" y="443"/>
                  </a:lnTo>
                  <a:lnTo>
                    <a:pt x="336" y="439"/>
                  </a:lnTo>
                  <a:lnTo>
                    <a:pt x="345" y="436"/>
                  </a:lnTo>
                  <a:lnTo>
                    <a:pt x="354" y="434"/>
                  </a:lnTo>
                  <a:lnTo>
                    <a:pt x="363" y="432"/>
                  </a:lnTo>
                  <a:lnTo>
                    <a:pt x="372" y="432"/>
                  </a:lnTo>
                  <a:lnTo>
                    <a:pt x="1163" y="432"/>
                  </a:lnTo>
                  <a:lnTo>
                    <a:pt x="1172" y="432"/>
                  </a:lnTo>
                  <a:lnTo>
                    <a:pt x="1181" y="434"/>
                  </a:lnTo>
                  <a:lnTo>
                    <a:pt x="1190" y="436"/>
                  </a:lnTo>
                  <a:lnTo>
                    <a:pt x="1199" y="439"/>
                  </a:lnTo>
                  <a:lnTo>
                    <a:pt x="1207" y="443"/>
                  </a:lnTo>
                  <a:lnTo>
                    <a:pt x="1214" y="448"/>
                  </a:lnTo>
                  <a:lnTo>
                    <a:pt x="1222" y="453"/>
                  </a:lnTo>
                  <a:lnTo>
                    <a:pt x="1228" y="459"/>
                  </a:lnTo>
                  <a:lnTo>
                    <a:pt x="1234" y="466"/>
                  </a:lnTo>
                  <a:lnTo>
                    <a:pt x="1240" y="473"/>
                  </a:lnTo>
                  <a:lnTo>
                    <a:pt x="1244" y="481"/>
                  </a:lnTo>
                  <a:lnTo>
                    <a:pt x="1248" y="489"/>
                  </a:lnTo>
                  <a:lnTo>
                    <a:pt x="1252" y="497"/>
                  </a:lnTo>
                  <a:lnTo>
                    <a:pt x="1254" y="506"/>
                  </a:lnTo>
                  <a:lnTo>
                    <a:pt x="1255" y="515"/>
                  </a:lnTo>
                  <a:lnTo>
                    <a:pt x="1256" y="525"/>
                  </a:lnTo>
                  <a:lnTo>
                    <a:pt x="1256" y="830"/>
                  </a:lnTo>
                  <a:lnTo>
                    <a:pt x="1535" y="663"/>
                  </a:lnTo>
                  <a:lnTo>
                    <a:pt x="835" y="28"/>
                  </a:lnTo>
                  <a:lnTo>
                    <a:pt x="827" y="21"/>
                  </a:lnTo>
                  <a:lnTo>
                    <a:pt x="819" y="16"/>
                  </a:lnTo>
                  <a:lnTo>
                    <a:pt x="811" y="11"/>
                  </a:lnTo>
                  <a:lnTo>
                    <a:pt x="803" y="7"/>
                  </a:lnTo>
                  <a:lnTo>
                    <a:pt x="794" y="4"/>
                  </a:lnTo>
                  <a:lnTo>
                    <a:pt x="785" y="2"/>
                  </a:lnTo>
                  <a:lnTo>
                    <a:pt x="776" y="0"/>
                  </a:lnTo>
                  <a:lnTo>
                    <a:pt x="766" y="0"/>
                  </a:lnTo>
                  <a:lnTo>
                    <a:pt x="757" y="0"/>
                  </a:lnTo>
                  <a:lnTo>
                    <a:pt x="748" y="2"/>
                  </a:lnTo>
                  <a:lnTo>
                    <a:pt x="739" y="4"/>
                  </a:lnTo>
                  <a:lnTo>
                    <a:pt x="730" y="7"/>
                  </a:lnTo>
                  <a:lnTo>
                    <a:pt x="721" y="11"/>
                  </a:lnTo>
                  <a:lnTo>
                    <a:pt x="713" y="16"/>
                  </a:lnTo>
                  <a:lnTo>
                    <a:pt x="705" y="21"/>
                  </a:lnTo>
                  <a:lnTo>
                    <a:pt x="697" y="28"/>
                  </a:lnTo>
                  <a:lnTo>
                    <a:pt x="0" y="663"/>
                  </a:lnTo>
                  <a:lnTo>
                    <a:pt x="279" y="8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33"/>
            <p:cNvSpPr/>
            <p:nvPr/>
          </p:nvSpPr>
          <p:spPr>
            <a:xfrm>
              <a:off x="5458316" y="4461448"/>
              <a:ext cx="29880" cy="41400"/>
            </a:xfrm>
            <a:custGeom>
              <a:avLst/>
              <a:gdLst/>
              <a:ahLst/>
              <a:cxnLst/>
              <a:rect l="l" t="t" r="r" b="b"/>
              <a:pathLst>
                <a:path w="84" h="116" extrusionOk="0">
                  <a:moveTo>
                    <a:pt x="42" y="0"/>
                  </a:move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28" y="3"/>
                  </a:lnTo>
                  <a:lnTo>
                    <a:pt x="26" y="4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1" y="8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5" y="29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1" y="83"/>
                  </a:lnTo>
                  <a:lnTo>
                    <a:pt x="2" y="87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8" y="99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5"/>
                  </a:lnTo>
                  <a:lnTo>
                    <a:pt x="15" y="107"/>
                  </a:lnTo>
                  <a:lnTo>
                    <a:pt x="16" y="108"/>
                  </a:lnTo>
                  <a:lnTo>
                    <a:pt x="17" y="109"/>
                  </a:lnTo>
                  <a:lnTo>
                    <a:pt x="19" y="110"/>
                  </a:lnTo>
                  <a:lnTo>
                    <a:pt x="20" y="111"/>
                  </a:lnTo>
                  <a:lnTo>
                    <a:pt x="22" y="112"/>
                  </a:lnTo>
                  <a:lnTo>
                    <a:pt x="23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8" y="115"/>
                  </a:lnTo>
                  <a:lnTo>
                    <a:pt x="30" y="115"/>
                  </a:lnTo>
                  <a:lnTo>
                    <a:pt x="32" y="116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41" y="116"/>
                  </a:lnTo>
                  <a:lnTo>
                    <a:pt x="44" y="115"/>
                  </a:lnTo>
                  <a:lnTo>
                    <a:pt x="46" y="115"/>
                  </a:lnTo>
                  <a:lnTo>
                    <a:pt x="48" y="114"/>
                  </a:lnTo>
                  <a:lnTo>
                    <a:pt x="51" y="114"/>
                  </a:lnTo>
                  <a:lnTo>
                    <a:pt x="53" y="113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10"/>
                  </a:lnTo>
                  <a:lnTo>
                    <a:pt x="61" y="108"/>
                  </a:lnTo>
                  <a:lnTo>
                    <a:pt x="63" y="107"/>
                  </a:lnTo>
                  <a:lnTo>
                    <a:pt x="65" y="105"/>
                  </a:lnTo>
                  <a:lnTo>
                    <a:pt x="67" y="103"/>
                  </a:lnTo>
                  <a:lnTo>
                    <a:pt x="68" y="101"/>
                  </a:lnTo>
                  <a:lnTo>
                    <a:pt x="70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8" y="84"/>
                  </a:lnTo>
                  <a:lnTo>
                    <a:pt x="80" y="79"/>
                  </a:lnTo>
                  <a:lnTo>
                    <a:pt x="82" y="73"/>
                  </a:lnTo>
                  <a:lnTo>
                    <a:pt x="83" y="67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84" y="49"/>
                  </a:lnTo>
                  <a:lnTo>
                    <a:pt x="83" y="44"/>
                  </a:lnTo>
                  <a:lnTo>
                    <a:pt x="83" y="39"/>
                  </a:lnTo>
                  <a:lnTo>
                    <a:pt x="81" y="35"/>
                  </a:lnTo>
                  <a:lnTo>
                    <a:pt x="80" y="30"/>
                  </a:lnTo>
                  <a:lnTo>
                    <a:pt x="78" y="26"/>
                  </a:lnTo>
                  <a:lnTo>
                    <a:pt x="76" y="21"/>
                  </a:lnTo>
                  <a:lnTo>
                    <a:pt x="73" y="17"/>
                  </a:lnTo>
                  <a:lnTo>
                    <a:pt x="70" y="13"/>
                  </a:lnTo>
                  <a:lnTo>
                    <a:pt x="66" y="10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33"/>
            <p:cNvSpPr/>
            <p:nvPr/>
          </p:nvSpPr>
          <p:spPr>
            <a:xfrm>
              <a:off x="5325115" y="4377208"/>
              <a:ext cx="298440" cy="223200"/>
            </a:xfrm>
            <a:custGeom>
              <a:avLst/>
              <a:gdLst/>
              <a:ahLst/>
              <a:cxnLst/>
              <a:rect l="l" t="t" r="r" b="b"/>
              <a:pathLst>
                <a:path w="830" h="621" extrusionOk="0">
                  <a:moveTo>
                    <a:pt x="68" y="0"/>
                  </a:move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8" y="37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1" y="56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0" y="373"/>
                  </a:lnTo>
                  <a:lnTo>
                    <a:pt x="415" y="621"/>
                  </a:lnTo>
                  <a:lnTo>
                    <a:pt x="830" y="373"/>
                  </a:lnTo>
                  <a:lnTo>
                    <a:pt x="830" y="71"/>
                  </a:lnTo>
                  <a:lnTo>
                    <a:pt x="830" y="64"/>
                  </a:lnTo>
                  <a:lnTo>
                    <a:pt x="829" y="56"/>
                  </a:lnTo>
                  <a:lnTo>
                    <a:pt x="827" y="50"/>
                  </a:lnTo>
                  <a:lnTo>
                    <a:pt x="825" y="43"/>
                  </a:lnTo>
                  <a:lnTo>
                    <a:pt x="822" y="37"/>
                  </a:lnTo>
                  <a:lnTo>
                    <a:pt x="818" y="31"/>
                  </a:lnTo>
                  <a:lnTo>
                    <a:pt x="814" y="26"/>
                  </a:lnTo>
                  <a:lnTo>
                    <a:pt x="810" y="20"/>
                  </a:lnTo>
                  <a:lnTo>
                    <a:pt x="805" y="16"/>
                  </a:lnTo>
                  <a:lnTo>
                    <a:pt x="800" y="12"/>
                  </a:lnTo>
                  <a:lnTo>
                    <a:pt x="794" y="8"/>
                  </a:lnTo>
                  <a:lnTo>
                    <a:pt x="788" y="5"/>
                  </a:lnTo>
                  <a:lnTo>
                    <a:pt x="782" y="3"/>
                  </a:lnTo>
                  <a:lnTo>
                    <a:pt x="776" y="1"/>
                  </a:lnTo>
                  <a:lnTo>
                    <a:pt x="769" y="0"/>
                  </a:lnTo>
                  <a:lnTo>
                    <a:pt x="762" y="0"/>
                  </a:lnTo>
                  <a:close/>
                  <a:moveTo>
                    <a:pt x="508" y="347"/>
                  </a:moveTo>
                  <a:lnTo>
                    <a:pt x="511" y="347"/>
                  </a:lnTo>
                  <a:lnTo>
                    <a:pt x="513" y="347"/>
                  </a:lnTo>
                  <a:lnTo>
                    <a:pt x="516" y="346"/>
                  </a:lnTo>
                  <a:lnTo>
                    <a:pt x="518" y="345"/>
                  </a:lnTo>
                  <a:lnTo>
                    <a:pt x="521" y="345"/>
                  </a:lnTo>
                  <a:lnTo>
                    <a:pt x="524" y="343"/>
                  </a:lnTo>
                  <a:lnTo>
                    <a:pt x="526" y="342"/>
                  </a:lnTo>
                  <a:lnTo>
                    <a:pt x="529" y="340"/>
                  </a:lnTo>
                  <a:lnTo>
                    <a:pt x="532" y="339"/>
                  </a:lnTo>
                  <a:lnTo>
                    <a:pt x="534" y="337"/>
                  </a:lnTo>
                  <a:lnTo>
                    <a:pt x="537" y="334"/>
                  </a:lnTo>
                  <a:lnTo>
                    <a:pt x="539" y="332"/>
                  </a:lnTo>
                  <a:lnTo>
                    <a:pt x="545" y="326"/>
                  </a:lnTo>
                  <a:lnTo>
                    <a:pt x="550" y="319"/>
                  </a:lnTo>
                  <a:lnTo>
                    <a:pt x="555" y="311"/>
                  </a:lnTo>
                  <a:lnTo>
                    <a:pt x="559" y="304"/>
                  </a:lnTo>
                  <a:lnTo>
                    <a:pt x="562" y="295"/>
                  </a:lnTo>
                  <a:lnTo>
                    <a:pt x="565" y="287"/>
                  </a:lnTo>
                  <a:lnTo>
                    <a:pt x="567" y="278"/>
                  </a:lnTo>
                  <a:lnTo>
                    <a:pt x="569" y="269"/>
                  </a:lnTo>
                  <a:lnTo>
                    <a:pt x="570" y="259"/>
                  </a:lnTo>
                  <a:lnTo>
                    <a:pt x="570" y="249"/>
                  </a:lnTo>
                  <a:lnTo>
                    <a:pt x="569" y="233"/>
                  </a:lnTo>
                  <a:lnTo>
                    <a:pt x="567" y="218"/>
                  </a:lnTo>
                  <a:lnTo>
                    <a:pt x="564" y="204"/>
                  </a:lnTo>
                  <a:lnTo>
                    <a:pt x="560" y="191"/>
                  </a:lnTo>
                  <a:lnTo>
                    <a:pt x="554" y="178"/>
                  </a:lnTo>
                  <a:lnTo>
                    <a:pt x="547" y="166"/>
                  </a:lnTo>
                  <a:lnTo>
                    <a:pt x="539" y="155"/>
                  </a:lnTo>
                  <a:lnTo>
                    <a:pt x="530" y="144"/>
                  </a:lnTo>
                  <a:lnTo>
                    <a:pt x="525" y="139"/>
                  </a:lnTo>
                  <a:lnTo>
                    <a:pt x="520" y="134"/>
                  </a:lnTo>
                  <a:lnTo>
                    <a:pt x="515" y="130"/>
                  </a:lnTo>
                  <a:lnTo>
                    <a:pt x="509" y="126"/>
                  </a:lnTo>
                  <a:lnTo>
                    <a:pt x="504" y="123"/>
                  </a:lnTo>
                  <a:lnTo>
                    <a:pt x="498" y="119"/>
                  </a:lnTo>
                  <a:lnTo>
                    <a:pt x="492" y="117"/>
                  </a:lnTo>
                  <a:lnTo>
                    <a:pt x="486" y="114"/>
                  </a:lnTo>
                  <a:lnTo>
                    <a:pt x="480" y="112"/>
                  </a:lnTo>
                  <a:lnTo>
                    <a:pt x="473" y="110"/>
                  </a:lnTo>
                  <a:lnTo>
                    <a:pt x="460" y="107"/>
                  </a:lnTo>
                  <a:lnTo>
                    <a:pt x="446" y="106"/>
                  </a:lnTo>
                  <a:lnTo>
                    <a:pt x="432" y="105"/>
                  </a:lnTo>
                  <a:lnTo>
                    <a:pt x="415" y="106"/>
                  </a:lnTo>
                  <a:lnTo>
                    <a:pt x="407" y="107"/>
                  </a:lnTo>
                  <a:lnTo>
                    <a:pt x="399" y="108"/>
                  </a:lnTo>
                  <a:lnTo>
                    <a:pt x="391" y="110"/>
                  </a:lnTo>
                  <a:lnTo>
                    <a:pt x="384" y="112"/>
                  </a:lnTo>
                  <a:lnTo>
                    <a:pt x="376" y="115"/>
                  </a:lnTo>
                  <a:lnTo>
                    <a:pt x="369" y="118"/>
                  </a:lnTo>
                  <a:lnTo>
                    <a:pt x="362" y="121"/>
                  </a:lnTo>
                  <a:lnTo>
                    <a:pt x="354" y="125"/>
                  </a:lnTo>
                  <a:lnTo>
                    <a:pt x="348" y="130"/>
                  </a:lnTo>
                  <a:lnTo>
                    <a:pt x="341" y="135"/>
                  </a:lnTo>
                  <a:lnTo>
                    <a:pt x="334" y="140"/>
                  </a:lnTo>
                  <a:lnTo>
                    <a:pt x="328" y="145"/>
                  </a:lnTo>
                  <a:lnTo>
                    <a:pt x="322" y="151"/>
                  </a:lnTo>
                  <a:lnTo>
                    <a:pt x="316" y="158"/>
                  </a:lnTo>
                  <a:lnTo>
                    <a:pt x="304" y="172"/>
                  </a:lnTo>
                  <a:lnTo>
                    <a:pt x="299" y="179"/>
                  </a:lnTo>
                  <a:lnTo>
                    <a:pt x="294" y="187"/>
                  </a:lnTo>
                  <a:lnTo>
                    <a:pt x="290" y="194"/>
                  </a:lnTo>
                  <a:lnTo>
                    <a:pt x="286" y="202"/>
                  </a:lnTo>
                  <a:lnTo>
                    <a:pt x="282" y="210"/>
                  </a:lnTo>
                  <a:lnTo>
                    <a:pt x="279" y="218"/>
                  </a:lnTo>
                  <a:lnTo>
                    <a:pt x="274" y="235"/>
                  </a:lnTo>
                  <a:lnTo>
                    <a:pt x="271" y="253"/>
                  </a:lnTo>
                  <a:lnTo>
                    <a:pt x="269" y="271"/>
                  </a:lnTo>
                  <a:lnTo>
                    <a:pt x="268" y="291"/>
                  </a:lnTo>
                  <a:lnTo>
                    <a:pt x="269" y="311"/>
                  </a:lnTo>
                  <a:lnTo>
                    <a:pt x="271" y="329"/>
                  </a:lnTo>
                  <a:lnTo>
                    <a:pt x="274" y="347"/>
                  </a:lnTo>
                  <a:lnTo>
                    <a:pt x="279" y="363"/>
                  </a:lnTo>
                  <a:lnTo>
                    <a:pt x="282" y="371"/>
                  </a:lnTo>
                  <a:lnTo>
                    <a:pt x="285" y="378"/>
                  </a:lnTo>
                  <a:lnTo>
                    <a:pt x="289" y="386"/>
                  </a:lnTo>
                  <a:lnTo>
                    <a:pt x="293" y="393"/>
                  </a:lnTo>
                  <a:lnTo>
                    <a:pt x="297" y="399"/>
                  </a:lnTo>
                  <a:lnTo>
                    <a:pt x="302" y="406"/>
                  </a:lnTo>
                  <a:lnTo>
                    <a:pt x="307" y="412"/>
                  </a:lnTo>
                  <a:lnTo>
                    <a:pt x="313" y="418"/>
                  </a:lnTo>
                  <a:lnTo>
                    <a:pt x="319" y="424"/>
                  </a:lnTo>
                  <a:lnTo>
                    <a:pt x="325" y="430"/>
                  </a:lnTo>
                  <a:lnTo>
                    <a:pt x="331" y="435"/>
                  </a:lnTo>
                  <a:lnTo>
                    <a:pt x="337" y="440"/>
                  </a:lnTo>
                  <a:lnTo>
                    <a:pt x="344" y="444"/>
                  </a:lnTo>
                  <a:lnTo>
                    <a:pt x="350" y="448"/>
                  </a:lnTo>
                  <a:lnTo>
                    <a:pt x="357" y="452"/>
                  </a:lnTo>
                  <a:lnTo>
                    <a:pt x="364" y="455"/>
                  </a:lnTo>
                  <a:lnTo>
                    <a:pt x="371" y="457"/>
                  </a:lnTo>
                  <a:lnTo>
                    <a:pt x="379" y="460"/>
                  </a:lnTo>
                  <a:lnTo>
                    <a:pt x="386" y="462"/>
                  </a:lnTo>
                  <a:lnTo>
                    <a:pt x="394" y="463"/>
                  </a:lnTo>
                  <a:lnTo>
                    <a:pt x="409" y="465"/>
                  </a:lnTo>
                  <a:lnTo>
                    <a:pt x="426" y="466"/>
                  </a:lnTo>
                  <a:lnTo>
                    <a:pt x="433" y="466"/>
                  </a:lnTo>
                  <a:lnTo>
                    <a:pt x="441" y="465"/>
                  </a:lnTo>
                  <a:lnTo>
                    <a:pt x="449" y="465"/>
                  </a:lnTo>
                  <a:lnTo>
                    <a:pt x="456" y="463"/>
                  </a:lnTo>
                  <a:lnTo>
                    <a:pt x="464" y="462"/>
                  </a:lnTo>
                  <a:lnTo>
                    <a:pt x="472" y="460"/>
                  </a:lnTo>
                  <a:lnTo>
                    <a:pt x="480" y="458"/>
                  </a:lnTo>
                  <a:lnTo>
                    <a:pt x="488" y="455"/>
                  </a:lnTo>
                  <a:lnTo>
                    <a:pt x="503" y="448"/>
                  </a:lnTo>
                  <a:lnTo>
                    <a:pt x="518" y="441"/>
                  </a:lnTo>
                  <a:lnTo>
                    <a:pt x="525" y="438"/>
                  </a:lnTo>
                  <a:lnTo>
                    <a:pt x="532" y="433"/>
                  </a:lnTo>
                  <a:lnTo>
                    <a:pt x="538" y="429"/>
                  </a:lnTo>
                  <a:lnTo>
                    <a:pt x="545" y="424"/>
                  </a:lnTo>
                  <a:lnTo>
                    <a:pt x="553" y="415"/>
                  </a:lnTo>
                  <a:lnTo>
                    <a:pt x="598" y="415"/>
                  </a:lnTo>
                  <a:lnTo>
                    <a:pt x="590" y="424"/>
                  </a:lnTo>
                  <a:lnTo>
                    <a:pt x="581" y="433"/>
                  </a:lnTo>
                  <a:lnTo>
                    <a:pt x="571" y="442"/>
                  </a:lnTo>
                  <a:lnTo>
                    <a:pt x="562" y="450"/>
                  </a:lnTo>
                  <a:lnTo>
                    <a:pt x="552" y="458"/>
                  </a:lnTo>
                  <a:lnTo>
                    <a:pt x="541" y="465"/>
                  </a:lnTo>
                  <a:lnTo>
                    <a:pt x="530" y="471"/>
                  </a:lnTo>
                  <a:lnTo>
                    <a:pt x="519" y="477"/>
                  </a:lnTo>
                  <a:lnTo>
                    <a:pt x="507" y="482"/>
                  </a:lnTo>
                  <a:lnTo>
                    <a:pt x="496" y="486"/>
                  </a:lnTo>
                  <a:lnTo>
                    <a:pt x="485" y="490"/>
                  </a:lnTo>
                  <a:lnTo>
                    <a:pt x="474" y="494"/>
                  </a:lnTo>
                  <a:lnTo>
                    <a:pt x="463" y="496"/>
                  </a:lnTo>
                  <a:lnTo>
                    <a:pt x="452" y="498"/>
                  </a:lnTo>
                  <a:lnTo>
                    <a:pt x="440" y="500"/>
                  </a:lnTo>
                  <a:lnTo>
                    <a:pt x="429" y="500"/>
                  </a:lnTo>
                  <a:lnTo>
                    <a:pt x="408" y="499"/>
                  </a:lnTo>
                  <a:lnTo>
                    <a:pt x="388" y="496"/>
                  </a:lnTo>
                  <a:lnTo>
                    <a:pt x="378" y="494"/>
                  </a:lnTo>
                  <a:lnTo>
                    <a:pt x="369" y="492"/>
                  </a:lnTo>
                  <a:lnTo>
                    <a:pt x="360" y="489"/>
                  </a:lnTo>
                  <a:lnTo>
                    <a:pt x="351" y="485"/>
                  </a:lnTo>
                  <a:lnTo>
                    <a:pt x="342" y="482"/>
                  </a:lnTo>
                  <a:lnTo>
                    <a:pt x="334" y="477"/>
                  </a:lnTo>
                  <a:lnTo>
                    <a:pt x="326" y="473"/>
                  </a:lnTo>
                  <a:lnTo>
                    <a:pt x="318" y="467"/>
                  </a:lnTo>
                  <a:lnTo>
                    <a:pt x="311" y="462"/>
                  </a:lnTo>
                  <a:lnTo>
                    <a:pt x="304" y="456"/>
                  </a:lnTo>
                  <a:lnTo>
                    <a:pt x="297" y="450"/>
                  </a:lnTo>
                  <a:lnTo>
                    <a:pt x="291" y="443"/>
                  </a:lnTo>
                  <a:lnTo>
                    <a:pt x="284" y="436"/>
                  </a:lnTo>
                  <a:lnTo>
                    <a:pt x="278" y="428"/>
                  </a:lnTo>
                  <a:lnTo>
                    <a:pt x="272" y="420"/>
                  </a:lnTo>
                  <a:lnTo>
                    <a:pt x="267" y="411"/>
                  </a:lnTo>
                  <a:lnTo>
                    <a:pt x="262" y="403"/>
                  </a:lnTo>
                  <a:lnTo>
                    <a:pt x="258" y="394"/>
                  </a:lnTo>
                  <a:lnTo>
                    <a:pt x="254" y="385"/>
                  </a:lnTo>
                  <a:lnTo>
                    <a:pt x="250" y="376"/>
                  </a:lnTo>
                  <a:lnTo>
                    <a:pt x="244" y="356"/>
                  </a:lnTo>
                  <a:lnTo>
                    <a:pt x="240" y="335"/>
                  </a:lnTo>
                  <a:lnTo>
                    <a:pt x="238" y="314"/>
                  </a:lnTo>
                  <a:lnTo>
                    <a:pt x="237" y="291"/>
                  </a:lnTo>
                  <a:lnTo>
                    <a:pt x="237" y="276"/>
                  </a:lnTo>
                  <a:lnTo>
                    <a:pt x="239" y="262"/>
                  </a:lnTo>
                  <a:lnTo>
                    <a:pt x="241" y="248"/>
                  </a:lnTo>
                  <a:lnTo>
                    <a:pt x="243" y="234"/>
                  </a:lnTo>
                  <a:lnTo>
                    <a:pt x="247" y="220"/>
                  </a:lnTo>
                  <a:lnTo>
                    <a:pt x="252" y="207"/>
                  </a:lnTo>
                  <a:lnTo>
                    <a:pt x="258" y="194"/>
                  </a:lnTo>
                  <a:lnTo>
                    <a:pt x="265" y="181"/>
                  </a:lnTo>
                  <a:lnTo>
                    <a:pt x="272" y="169"/>
                  </a:lnTo>
                  <a:lnTo>
                    <a:pt x="279" y="157"/>
                  </a:lnTo>
                  <a:lnTo>
                    <a:pt x="288" y="145"/>
                  </a:lnTo>
                  <a:lnTo>
                    <a:pt x="297" y="135"/>
                  </a:lnTo>
                  <a:lnTo>
                    <a:pt x="306" y="125"/>
                  </a:lnTo>
                  <a:lnTo>
                    <a:pt x="317" y="115"/>
                  </a:lnTo>
                  <a:lnTo>
                    <a:pt x="327" y="107"/>
                  </a:lnTo>
                  <a:lnTo>
                    <a:pt x="339" y="99"/>
                  </a:lnTo>
                  <a:lnTo>
                    <a:pt x="351" y="92"/>
                  </a:lnTo>
                  <a:lnTo>
                    <a:pt x="363" y="86"/>
                  </a:lnTo>
                  <a:lnTo>
                    <a:pt x="375" y="80"/>
                  </a:lnTo>
                  <a:lnTo>
                    <a:pt x="387" y="76"/>
                  </a:lnTo>
                  <a:lnTo>
                    <a:pt x="399" y="73"/>
                  </a:lnTo>
                  <a:lnTo>
                    <a:pt x="412" y="70"/>
                  </a:lnTo>
                  <a:lnTo>
                    <a:pt x="424" y="69"/>
                  </a:lnTo>
                  <a:lnTo>
                    <a:pt x="437" y="68"/>
                  </a:lnTo>
                  <a:lnTo>
                    <a:pt x="456" y="69"/>
                  </a:lnTo>
                  <a:lnTo>
                    <a:pt x="474" y="71"/>
                  </a:lnTo>
                  <a:lnTo>
                    <a:pt x="482" y="73"/>
                  </a:lnTo>
                  <a:lnTo>
                    <a:pt x="490" y="75"/>
                  </a:lnTo>
                  <a:lnTo>
                    <a:pt x="499" y="78"/>
                  </a:lnTo>
                  <a:lnTo>
                    <a:pt x="506" y="81"/>
                  </a:lnTo>
                  <a:lnTo>
                    <a:pt x="514" y="84"/>
                  </a:lnTo>
                  <a:lnTo>
                    <a:pt x="522" y="88"/>
                  </a:lnTo>
                  <a:lnTo>
                    <a:pt x="529" y="92"/>
                  </a:lnTo>
                  <a:lnTo>
                    <a:pt x="536" y="97"/>
                  </a:lnTo>
                  <a:lnTo>
                    <a:pt x="542" y="102"/>
                  </a:lnTo>
                  <a:lnTo>
                    <a:pt x="549" y="107"/>
                  </a:lnTo>
                  <a:lnTo>
                    <a:pt x="555" y="113"/>
                  </a:lnTo>
                  <a:lnTo>
                    <a:pt x="561" y="119"/>
                  </a:lnTo>
                  <a:lnTo>
                    <a:pt x="572" y="132"/>
                  </a:lnTo>
                  <a:lnTo>
                    <a:pt x="582" y="146"/>
                  </a:lnTo>
                  <a:lnTo>
                    <a:pt x="586" y="153"/>
                  </a:lnTo>
                  <a:lnTo>
                    <a:pt x="590" y="161"/>
                  </a:lnTo>
                  <a:lnTo>
                    <a:pt x="594" y="169"/>
                  </a:lnTo>
                  <a:lnTo>
                    <a:pt x="597" y="176"/>
                  </a:lnTo>
                  <a:lnTo>
                    <a:pt x="602" y="193"/>
                  </a:lnTo>
                  <a:lnTo>
                    <a:pt x="606" y="211"/>
                  </a:lnTo>
                  <a:lnTo>
                    <a:pt x="608" y="229"/>
                  </a:lnTo>
                  <a:lnTo>
                    <a:pt x="609" y="249"/>
                  </a:lnTo>
                  <a:lnTo>
                    <a:pt x="609" y="262"/>
                  </a:lnTo>
                  <a:lnTo>
                    <a:pt x="607" y="275"/>
                  </a:lnTo>
                  <a:lnTo>
                    <a:pt x="606" y="287"/>
                  </a:lnTo>
                  <a:lnTo>
                    <a:pt x="603" y="299"/>
                  </a:lnTo>
                  <a:lnTo>
                    <a:pt x="599" y="310"/>
                  </a:lnTo>
                  <a:lnTo>
                    <a:pt x="595" y="320"/>
                  </a:lnTo>
                  <a:lnTo>
                    <a:pt x="590" y="330"/>
                  </a:lnTo>
                  <a:lnTo>
                    <a:pt x="587" y="335"/>
                  </a:lnTo>
                  <a:lnTo>
                    <a:pt x="584" y="339"/>
                  </a:lnTo>
                  <a:lnTo>
                    <a:pt x="578" y="347"/>
                  </a:lnTo>
                  <a:lnTo>
                    <a:pt x="571" y="355"/>
                  </a:lnTo>
                  <a:lnTo>
                    <a:pt x="565" y="362"/>
                  </a:lnTo>
                  <a:lnTo>
                    <a:pt x="558" y="368"/>
                  </a:lnTo>
                  <a:lnTo>
                    <a:pt x="551" y="374"/>
                  </a:lnTo>
                  <a:lnTo>
                    <a:pt x="544" y="379"/>
                  </a:lnTo>
                  <a:lnTo>
                    <a:pt x="537" y="383"/>
                  </a:lnTo>
                  <a:lnTo>
                    <a:pt x="530" y="387"/>
                  </a:lnTo>
                  <a:lnTo>
                    <a:pt x="523" y="390"/>
                  </a:lnTo>
                  <a:lnTo>
                    <a:pt x="516" y="392"/>
                  </a:lnTo>
                  <a:lnTo>
                    <a:pt x="510" y="394"/>
                  </a:lnTo>
                  <a:lnTo>
                    <a:pt x="504" y="396"/>
                  </a:lnTo>
                  <a:lnTo>
                    <a:pt x="499" y="397"/>
                  </a:lnTo>
                  <a:lnTo>
                    <a:pt x="493" y="397"/>
                  </a:lnTo>
                  <a:lnTo>
                    <a:pt x="488" y="398"/>
                  </a:lnTo>
                  <a:lnTo>
                    <a:pt x="482" y="398"/>
                  </a:lnTo>
                  <a:lnTo>
                    <a:pt x="478" y="398"/>
                  </a:lnTo>
                  <a:lnTo>
                    <a:pt x="474" y="398"/>
                  </a:lnTo>
                  <a:lnTo>
                    <a:pt x="471" y="397"/>
                  </a:lnTo>
                  <a:lnTo>
                    <a:pt x="467" y="396"/>
                  </a:lnTo>
                  <a:lnTo>
                    <a:pt x="464" y="396"/>
                  </a:lnTo>
                  <a:lnTo>
                    <a:pt x="462" y="394"/>
                  </a:lnTo>
                  <a:lnTo>
                    <a:pt x="459" y="393"/>
                  </a:lnTo>
                  <a:lnTo>
                    <a:pt x="457" y="391"/>
                  </a:lnTo>
                  <a:lnTo>
                    <a:pt x="455" y="390"/>
                  </a:lnTo>
                  <a:lnTo>
                    <a:pt x="453" y="388"/>
                  </a:lnTo>
                  <a:lnTo>
                    <a:pt x="451" y="385"/>
                  </a:lnTo>
                  <a:lnTo>
                    <a:pt x="450" y="383"/>
                  </a:lnTo>
                  <a:lnTo>
                    <a:pt x="449" y="380"/>
                  </a:lnTo>
                  <a:lnTo>
                    <a:pt x="447" y="377"/>
                  </a:lnTo>
                  <a:lnTo>
                    <a:pt x="447" y="374"/>
                  </a:lnTo>
                  <a:lnTo>
                    <a:pt x="446" y="370"/>
                  </a:lnTo>
                  <a:lnTo>
                    <a:pt x="439" y="377"/>
                  </a:lnTo>
                  <a:lnTo>
                    <a:pt x="433" y="383"/>
                  </a:lnTo>
                  <a:lnTo>
                    <a:pt x="426" y="389"/>
                  </a:lnTo>
                  <a:lnTo>
                    <a:pt x="422" y="391"/>
                  </a:lnTo>
                  <a:lnTo>
                    <a:pt x="419" y="393"/>
                  </a:lnTo>
                  <a:lnTo>
                    <a:pt x="415" y="395"/>
                  </a:lnTo>
                  <a:lnTo>
                    <a:pt x="411" y="396"/>
                  </a:lnTo>
                  <a:lnTo>
                    <a:pt x="407" y="398"/>
                  </a:lnTo>
                  <a:lnTo>
                    <a:pt x="403" y="399"/>
                  </a:lnTo>
                  <a:lnTo>
                    <a:pt x="399" y="400"/>
                  </a:lnTo>
                  <a:lnTo>
                    <a:pt x="395" y="400"/>
                  </a:lnTo>
                  <a:lnTo>
                    <a:pt x="391" y="401"/>
                  </a:lnTo>
                  <a:lnTo>
                    <a:pt x="387" y="401"/>
                  </a:lnTo>
                  <a:lnTo>
                    <a:pt x="383" y="401"/>
                  </a:lnTo>
                  <a:lnTo>
                    <a:pt x="379" y="401"/>
                  </a:lnTo>
                  <a:lnTo>
                    <a:pt x="375" y="400"/>
                  </a:lnTo>
                  <a:lnTo>
                    <a:pt x="371" y="399"/>
                  </a:lnTo>
                  <a:lnTo>
                    <a:pt x="367" y="398"/>
                  </a:lnTo>
                  <a:lnTo>
                    <a:pt x="364" y="397"/>
                  </a:lnTo>
                  <a:lnTo>
                    <a:pt x="360" y="396"/>
                  </a:lnTo>
                  <a:lnTo>
                    <a:pt x="357" y="394"/>
                  </a:lnTo>
                  <a:lnTo>
                    <a:pt x="353" y="392"/>
                  </a:lnTo>
                  <a:lnTo>
                    <a:pt x="350" y="390"/>
                  </a:lnTo>
                  <a:lnTo>
                    <a:pt x="347" y="388"/>
                  </a:lnTo>
                  <a:lnTo>
                    <a:pt x="344" y="385"/>
                  </a:lnTo>
                  <a:lnTo>
                    <a:pt x="341" y="383"/>
                  </a:lnTo>
                  <a:lnTo>
                    <a:pt x="338" y="380"/>
                  </a:lnTo>
                  <a:lnTo>
                    <a:pt x="333" y="373"/>
                  </a:lnTo>
                  <a:lnTo>
                    <a:pt x="330" y="370"/>
                  </a:lnTo>
                  <a:lnTo>
                    <a:pt x="328" y="366"/>
                  </a:lnTo>
                  <a:lnTo>
                    <a:pt x="326" y="363"/>
                  </a:lnTo>
                  <a:lnTo>
                    <a:pt x="324" y="359"/>
                  </a:lnTo>
                  <a:lnTo>
                    <a:pt x="321" y="351"/>
                  </a:lnTo>
                  <a:lnTo>
                    <a:pt x="318" y="343"/>
                  </a:lnTo>
                  <a:lnTo>
                    <a:pt x="316" y="334"/>
                  </a:lnTo>
                  <a:lnTo>
                    <a:pt x="314" y="325"/>
                  </a:lnTo>
                  <a:lnTo>
                    <a:pt x="313" y="315"/>
                  </a:lnTo>
                  <a:lnTo>
                    <a:pt x="313" y="305"/>
                  </a:lnTo>
                  <a:lnTo>
                    <a:pt x="313" y="292"/>
                  </a:lnTo>
                  <a:lnTo>
                    <a:pt x="315" y="279"/>
                  </a:lnTo>
                  <a:lnTo>
                    <a:pt x="317" y="267"/>
                  </a:lnTo>
                  <a:lnTo>
                    <a:pt x="320" y="256"/>
                  </a:lnTo>
                  <a:lnTo>
                    <a:pt x="323" y="245"/>
                  </a:lnTo>
                  <a:lnTo>
                    <a:pt x="328" y="236"/>
                  </a:lnTo>
                  <a:lnTo>
                    <a:pt x="333" y="227"/>
                  </a:lnTo>
                  <a:lnTo>
                    <a:pt x="339" y="218"/>
                  </a:lnTo>
                  <a:lnTo>
                    <a:pt x="342" y="214"/>
                  </a:lnTo>
                  <a:lnTo>
                    <a:pt x="345" y="210"/>
                  </a:lnTo>
                  <a:lnTo>
                    <a:pt x="349" y="206"/>
                  </a:lnTo>
                  <a:lnTo>
                    <a:pt x="352" y="203"/>
                  </a:lnTo>
                  <a:lnTo>
                    <a:pt x="356" y="200"/>
                  </a:lnTo>
                  <a:lnTo>
                    <a:pt x="360" y="197"/>
                  </a:lnTo>
                  <a:lnTo>
                    <a:pt x="364" y="195"/>
                  </a:lnTo>
                  <a:lnTo>
                    <a:pt x="368" y="192"/>
                  </a:lnTo>
                  <a:lnTo>
                    <a:pt x="372" y="190"/>
                  </a:lnTo>
                  <a:lnTo>
                    <a:pt x="376" y="189"/>
                  </a:lnTo>
                  <a:lnTo>
                    <a:pt x="380" y="187"/>
                  </a:lnTo>
                  <a:lnTo>
                    <a:pt x="385" y="186"/>
                  </a:lnTo>
                  <a:lnTo>
                    <a:pt x="389" y="185"/>
                  </a:lnTo>
                  <a:lnTo>
                    <a:pt x="394" y="185"/>
                  </a:lnTo>
                  <a:lnTo>
                    <a:pt x="398" y="184"/>
                  </a:lnTo>
                  <a:lnTo>
                    <a:pt x="403" y="184"/>
                  </a:lnTo>
                  <a:lnTo>
                    <a:pt x="408" y="184"/>
                  </a:lnTo>
                  <a:lnTo>
                    <a:pt x="412" y="184"/>
                  </a:lnTo>
                  <a:lnTo>
                    <a:pt x="417" y="185"/>
                  </a:lnTo>
                  <a:lnTo>
                    <a:pt x="421" y="186"/>
                  </a:lnTo>
                  <a:lnTo>
                    <a:pt x="426" y="187"/>
                  </a:lnTo>
                  <a:lnTo>
                    <a:pt x="430" y="189"/>
                  </a:lnTo>
                  <a:lnTo>
                    <a:pt x="434" y="190"/>
                  </a:lnTo>
                  <a:lnTo>
                    <a:pt x="438" y="192"/>
                  </a:lnTo>
                  <a:lnTo>
                    <a:pt x="442" y="194"/>
                  </a:lnTo>
                  <a:lnTo>
                    <a:pt x="445" y="196"/>
                  </a:lnTo>
                  <a:lnTo>
                    <a:pt x="449" y="199"/>
                  </a:lnTo>
                  <a:lnTo>
                    <a:pt x="453" y="202"/>
                  </a:lnTo>
                  <a:lnTo>
                    <a:pt x="459" y="208"/>
                  </a:lnTo>
                  <a:lnTo>
                    <a:pt x="466" y="215"/>
                  </a:lnTo>
                  <a:lnTo>
                    <a:pt x="468" y="186"/>
                  </a:lnTo>
                  <a:lnTo>
                    <a:pt x="528" y="186"/>
                  </a:lnTo>
                  <a:lnTo>
                    <a:pt x="514" y="285"/>
                  </a:lnTo>
                  <a:lnTo>
                    <a:pt x="510" y="307"/>
                  </a:lnTo>
                  <a:lnTo>
                    <a:pt x="508" y="324"/>
                  </a:lnTo>
                  <a:lnTo>
                    <a:pt x="508" y="330"/>
                  </a:lnTo>
                  <a:lnTo>
                    <a:pt x="507" y="334"/>
                  </a:lnTo>
                  <a:lnTo>
                    <a:pt x="506" y="336"/>
                  </a:lnTo>
                  <a:lnTo>
                    <a:pt x="506" y="337"/>
                  </a:lnTo>
                  <a:lnTo>
                    <a:pt x="506" y="338"/>
                  </a:lnTo>
                  <a:lnTo>
                    <a:pt x="505" y="339"/>
                  </a:lnTo>
                  <a:lnTo>
                    <a:pt x="505" y="345"/>
                  </a:lnTo>
                  <a:lnTo>
                    <a:pt x="505" y="346"/>
                  </a:lnTo>
                  <a:lnTo>
                    <a:pt x="506" y="346"/>
                  </a:lnTo>
                  <a:lnTo>
                    <a:pt x="506" y="347"/>
                  </a:lnTo>
                  <a:lnTo>
                    <a:pt x="507" y="3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33"/>
            <p:cNvSpPr/>
            <p:nvPr/>
          </p:nvSpPr>
          <p:spPr>
            <a:xfrm>
              <a:off x="5200196" y="4461448"/>
              <a:ext cx="553320" cy="330120"/>
            </a:xfrm>
            <a:custGeom>
              <a:avLst/>
              <a:gdLst/>
              <a:ahLst/>
              <a:cxnLst/>
              <a:rect l="l" t="t" r="r" b="b"/>
              <a:pathLst>
                <a:path w="1538" h="918" extrusionOk="0">
                  <a:moveTo>
                    <a:pt x="767" y="466"/>
                  </a:moveTo>
                  <a:lnTo>
                    <a:pt x="0" y="0"/>
                  </a:lnTo>
                  <a:lnTo>
                    <a:pt x="0" y="918"/>
                  </a:lnTo>
                  <a:lnTo>
                    <a:pt x="1538" y="918"/>
                  </a:lnTo>
                  <a:lnTo>
                    <a:pt x="153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78" name="Google Shape;3078;p33"/>
          <p:cNvSpPr/>
          <p:nvPr/>
        </p:nvSpPr>
        <p:spPr>
          <a:xfrm>
            <a:off x="8438650" y="2402175"/>
            <a:ext cx="675880" cy="674242"/>
          </a:xfrm>
          <a:custGeom>
            <a:avLst/>
            <a:gdLst/>
            <a:ahLst/>
            <a:cxnLst/>
            <a:rect l="l" t="t" r="r" b="b"/>
            <a:pathLst>
              <a:path w="1652" h="1648" extrusionOk="0">
                <a:moveTo>
                  <a:pt x="1652" y="355"/>
                </a:moveTo>
                <a:lnTo>
                  <a:pt x="1628" y="364"/>
                </a:lnTo>
                <a:lnTo>
                  <a:pt x="1605" y="371"/>
                </a:lnTo>
                <a:lnTo>
                  <a:pt x="1582" y="377"/>
                </a:lnTo>
                <a:lnTo>
                  <a:pt x="1561" y="381"/>
                </a:lnTo>
                <a:lnTo>
                  <a:pt x="1541" y="383"/>
                </a:lnTo>
                <a:lnTo>
                  <a:pt x="1521" y="385"/>
                </a:lnTo>
                <a:lnTo>
                  <a:pt x="1503" y="385"/>
                </a:lnTo>
                <a:lnTo>
                  <a:pt x="1487" y="384"/>
                </a:lnTo>
                <a:lnTo>
                  <a:pt x="1457" y="381"/>
                </a:lnTo>
                <a:lnTo>
                  <a:pt x="1433" y="376"/>
                </a:lnTo>
                <a:lnTo>
                  <a:pt x="1416" y="370"/>
                </a:lnTo>
                <a:lnTo>
                  <a:pt x="1410" y="368"/>
                </a:lnTo>
                <a:lnTo>
                  <a:pt x="1406" y="366"/>
                </a:lnTo>
                <a:lnTo>
                  <a:pt x="1494" y="285"/>
                </a:lnTo>
                <a:lnTo>
                  <a:pt x="1497" y="282"/>
                </a:lnTo>
                <a:lnTo>
                  <a:pt x="1500" y="278"/>
                </a:lnTo>
                <a:lnTo>
                  <a:pt x="1502" y="275"/>
                </a:lnTo>
                <a:lnTo>
                  <a:pt x="1504" y="271"/>
                </a:lnTo>
                <a:lnTo>
                  <a:pt x="1506" y="267"/>
                </a:lnTo>
                <a:lnTo>
                  <a:pt x="1508" y="264"/>
                </a:lnTo>
                <a:lnTo>
                  <a:pt x="1510" y="260"/>
                </a:lnTo>
                <a:lnTo>
                  <a:pt x="1511" y="255"/>
                </a:lnTo>
                <a:lnTo>
                  <a:pt x="1512" y="251"/>
                </a:lnTo>
                <a:lnTo>
                  <a:pt x="1512" y="247"/>
                </a:lnTo>
                <a:lnTo>
                  <a:pt x="1513" y="243"/>
                </a:lnTo>
                <a:lnTo>
                  <a:pt x="1513" y="238"/>
                </a:lnTo>
                <a:lnTo>
                  <a:pt x="1513" y="234"/>
                </a:lnTo>
                <a:lnTo>
                  <a:pt x="1512" y="229"/>
                </a:lnTo>
                <a:lnTo>
                  <a:pt x="1511" y="220"/>
                </a:lnTo>
                <a:lnTo>
                  <a:pt x="1508" y="213"/>
                </a:lnTo>
                <a:lnTo>
                  <a:pt x="1505" y="206"/>
                </a:lnTo>
                <a:lnTo>
                  <a:pt x="1502" y="199"/>
                </a:lnTo>
                <a:lnTo>
                  <a:pt x="1498" y="193"/>
                </a:lnTo>
                <a:lnTo>
                  <a:pt x="1493" y="186"/>
                </a:lnTo>
                <a:lnTo>
                  <a:pt x="1489" y="180"/>
                </a:lnTo>
                <a:lnTo>
                  <a:pt x="1483" y="174"/>
                </a:lnTo>
                <a:lnTo>
                  <a:pt x="1478" y="168"/>
                </a:lnTo>
                <a:lnTo>
                  <a:pt x="1472" y="163"/>
                </a:lnTo>
                <a:lnTo>
                  <a:pt x="1466" y="158"/>
                </a:lnTo>
                <a:lnTo>
                  <a:pt x="1460" y="153"/>
                </a:lnTo>
                <a:lnTo>
                  <a:pt x="1453" y="149"/>
                </a:lnTo>
                <a:lnTo>
                  <a:pt x="1446" y="145"/>
                </a:lnTo>
                <a:lnTo>
                  <a:pt x="1440" y="142"/>
                </a:lnTo>
                <a:lnTo>
                  <a:pt x="1433" y="140"/>
                </a:lnTo>
                <a:lnTo>
                  <a:pt x="1426" y="138"/>
                </a:lnTo>
                <a:lnTo>
                  <a:pt x="1416" y="136"/>
                </a:lnTo>
                <a:lnTo>
                  <a:pt x="1411" y="136"/>
                </a:lnTo>
                <a:lnTo>
                  <a:pt x="1406" y="136"/>
                </a:lnTo>
                <a:lnTo>
                  <a:pt x="1401" y="136"/>
                </a:lnTo>
                <a:lnTo>
                  <a:pt x="1397" y="136"/>
                </a:lnTo>
                <a:lnTo>
                  <a:pt x="1392" y="137"/>
                </a:lnTo>
                <a:lnTo>
                  <a:pt x="1388" y="138"/>
                </a:lnTo>
                <a:lnTo>
                  <a:pt x="1384" y="140"/>
                </a:lnTo>
                <a:lnTo>
                  <a:pt x="1380" y="141"/>
                </a:lnTo>
                <a:lnTo>
                  <a:pt x="1376" y="143"/>
                </a:lnTo>
                <a:lnTo>
                  <a:pt x="1372" y="146"/>
                </a:lnTo>
                <a:lnTo>
                  <a:pt x="1368" y="148"/>
                </a:lnTo>
                <a:lnTo>
                  <a:pt x="1365" y="151"/>
                </a:lnTo>
                <a:lnTo>
                  <a:pt x="1361" y="154"/>
                </a:lnTo>
                <a:lnTo>
                  <a:pt x="1358" y="158"/>
                </a:lnTo>
                <a:lnTo>
                  <a:pt x="1285" y="239"/>
                </a:lnTo>
                <a:lnTo>
                  <a:pt x="1280" y="229"/>
                </a:lnTo>
                <a:lnTo>
                  <a:pt x="1274" y="212"/>
                </a:lnTo>
                <a:lnTo>
                  <a:pt x="1268" y="189"/>
                </a:lnTo>
                <a:lnTo>
                  <a:pt x="1266" y="176"/>
                </a:lnTo>
                <a:lnTo>
                  <a:pt x="1264" y="161"/>
                </a:lnTo>
                <a:lnTo>
                  <a:pt x="1263" y="145"/>
                </a:lnTo>
                <a:lnTo>
                  <a:pt x="1262" y="127"/>
                </a:lnTo>
                <a:lnTo>
                  <a:pt x="1263" y="109"/>
                </a:lnTo>
                <a:lnTo>
                  <a:pt x="1265" y="89"/>
                </a:lnTo>
                <a:lnTo>
                  <a:pt x="1268" y="68"/>
                </a:lnTo>
                <a:lnTo>
                  <a:pt x="1273" y="47"/>
                </a:lnTo>
                <a:lnTo>
                  <a:pt x="1279" y="24"/>
                </a:lnTo>
                <a:lnTo>
                  <a:pt x="1288" y="0"/>
                </a:lnTo>
                <a:lnTo>
                  <a:pt x="1264" y="17"/>
                </a:lnTo>
                <a:lnTo>
                  <a:pt x="1239" y="37"/>
                </a:lnTo>
                <a:lnTo>
                  <a:pt x="1186" y="87"/>
                </a:lnTo>
                <a:lnTo>
                  <a:pt x="1160" y="115"/>
                </a:lnTo>
                <a:lnTo>
                  <a:pt x="1135" y="146"/>
                </a:lnTo>
                <a:lnTo>
                  <a:pt x="1111" y="178"/>
                </a:lnTo>
                <a:lnTo>
                  <a:pt x="1089" y="212"/>
                </a:lnTo>
                <a:lnTo>
                  <a:pt x="1070" y="246"/>
                </a:lnTo>
                <a:lnTo>
                  <a:pt x="1054" y="282"/>
                </a:lnTo>
                <a:lnTo>
                  <a:pt x="1042" y="317"/>
                </a:lnTo>
                <a:lnTo>
                  <a:pt x="1035" y="353"/>
                </a:lnTo>
                <a:lnTo>
                  <a:pt x="1032" y="388"/>
                </a:lnTo>
                <a:lnTo>
                  <a:pt x="1032" y="405"/>
                </a:lnTo>
                <a:lnTo>
                  <a:pt x="1035" y="422"/>
                </a:lnTo>
                <a:lnTo>
                  <a:pt x="1038" y="439"/>
                </a:lnTo>
                <a:lnTo>
                  <a:pt x="1043" y="456"/>
                </a:lnTo>
                <a:lnTo>
                  <a:pt x="1050" y="472"/>
                </a:lnTo>
                <a:lnTo>
                  <a:pt x="1059" y="488"/>
                </a:lnTo>
                <a:lnTo>
                  <a:pt x="1048" y="502"/>
                </a:lnTo>
                <a:lnTo>
                  <a:pt x="995" y="464"/>
                </a:lnTo>
                <a:lnTo>
                  <a:pt x="939" y="432"/>
                </a:lnTo>
                <a:lnTo>
                  <a:pt x="879" y="405"/>
                </a:lnTo>
                <a:lnTo>
                  <a:pt x="817" y="383"/>
                </a:lnTo>
                <a:lnTo>
                  <a:pt x="785" y="375"/>
                </a:lnTo>
                <a:lnTo>
                  <a:pt x="753" y="368"/>
                </a:lnTo>
                <a:lnTo>
                  <a:pt x="720" y="364"/>
                </a:lnTo>
                <a:lnTo>
                  <a:pt x="687" y="360"/>
                </a:lnTo>
                <a:lnTo>
                  <a:pt x="653" y="359"/>
                </a:lnTo>
                <a:lnTo>
                  <a:pt x="619" y="359"/>
                </a:lnTo>
                <a:lnTo>
                  <a:pt x="585" y="362"/>
                </a:lnTo>
                <a:lnTo>
                  <a:pt x="551" y="366"/>
                </a:lnTo>
                <a:lnTo>
                  <a:pt x="486" y="379"/>
                </a:lnTo>
                <a:lnTo>
                  <a:pt x="424" y="398"/>
                </a:lnTo>
                <a:lnTo>
                  <a:pt x="365" y="422"/>
                </a:lnTo>
                <a:lnTo>
                  <a:pt x="310" y="452"/>
                </a:lnTo>
                <a:lnTo>
                  <a:pt x="258" y="487"/>
                </a:lnTo>
                <a:lnTo>
                  <a:pt x="210" y="527"/>
                </a:lnTo>
                <a:lnTo>
                  <a:pt x="167" y="571"/>
                </a:lnTo>
                <a:lnTo>
                  <a:pt x="127" y="619"/>
                </a:lnTo>
                <a:lnTo>
                  <a:pt x="93" y="670"/>
                </a:lnTo>
                <a:lnTo>
                  <a:pt x="63" y="724"/>
                </a:lnTo>
                <a:lnTo>
                  <a:pt x="39" y="782"/>
                </a:lnTo>
                <a:lnTo>
                  <a:pt x="20" y="841"/>
                </a:lnTo>
                <a:lnTo>
                  <a:pt x="7" y="903"/>
                </a:lnTo>
                <a:lnTo>
                  <a:pt x="1" y="967"/>
                </a:lnTo>
                <a:lnTo>
                  <a:pt x="0" y="1031"/>
                </a:lnTo>
                <a:lnTo>
                  <a:pt x="6" y="1097"/>
                </a:lnTo>
                <a:lnTo>
                  <a:pt x="19" y="1162"/>
                </a:lnTo>
                <a:lnTo>
                  <a:pt x="38" y="1224"/>
                </a:lnTo>
                <a:lnTo>
                  <a:pt x="62" y="1283"/>
                </a:lnTo>
                <a:lnTo>
                  <a:pt x="92" y="1338"/>
                </a:lnTo>
                <a:lnTo>
                  <a:pt x="127" y="1390"/>
                </a:lnTo>
                <a:lnTo>
                  <a:pt x="167" y="1438"/>
                </a:lnTo>
                <a:lnTo>
                  <a:pt x="210" y="1482"/>
                </a:lnTo>
                <a:lnTo>
                  <a:pt x="258" y="1521"/>
                </a:lnTo>
                <a:lnTo>
                  <a:pt x="310" y="1555"/>
                </a:lnTo>
                <a:lnTo>
                  <a:pt x="364" y="1585"/>
                </a:lnTo>
                <a:lnTo>
                  <a:pt x="421" y="1609"/>
                </a:lnTo>
                <a:lnTo>
                  <a:pt x="481" y="1628"/>
                </a:lnTo>
                <a:lnTo>
                  <a:pt x="543" y="1641"/>
                </a:lnTo>
                <a:lnTo>
                  <a:pt x="606" y="1648"/>
                </a:lnTo>
                <a:lnTo>
                  <a:pt x="671" y="1648"/>
                </a:lnTo>
                <a:lnTo>
                  <a:pt x="737" y="1642"/>
                </a:lnTo>
                <a:lnTo>
                  <a:pt x="802" y="1629"/>
                </a:lnTo>
                <a:lnTo>
                  <a:pt x="864" y="1610"/>
                </a:lnTo>
                <a:lnTo>
                  <a:pt x="923" y="1586"/>
                </a:lnTo>
                <a:lnTo>
                  <a:pt x="978" y="1556"/>
                </a:lnTo>
                <a:lnTo>
                  <a:pt x="1030" y="1521"/>
                </a:lnTo>
                <a:lnTo>
                  <a:pt x="1078" y="1481"/>
                </a:lnTo>
                <a:lnTo>
                  <a:pt x="1122" y="1437"/>
                </a:lnTo>
                <a:lnTo>
                  <a:pt x="1161" y="1390"/>
                </a:lnTo>
                <a:lnTo>
                  <a:pt x="1195" y="1338"/>
                </a:lnTo>
                <a:lnTo>
                  <a:pt x="1225" y="1284"/>
                </a:lnTo>
                <a:lnTo>
                  <a:pt x="1249" y="1227"/>
                </a:lnTo>
                <a:lnTo>
                  <a:pt x="1268" y="1167"/>
                </a:lnTo>
                <a:lnTo>
                  <a:pt x="1281" y="1105"/>
                </a:lnTo>
                <a:lnTo>
                  <a:pt x="1288" y="1042"/>
                </a:lnTo>
                <a:lnTo>
                  <a:pt x="1288" y="977"/>
                </a:lnTo>
                <a:lnTo>
                  <a:pt x="1282" y="911"/>
                </a:lnTo>
                <a:lnTo>
                  <a:pt x="1274" y="869"/>
                </a:lnTo>
                <a:lnTo>
                  <a:pt x="1264" y="828"/>
                </a:lnTo>
                <a:lnTo>
                  <a:pt x="1251" y="788"/>
                </a:lnTo>
                <a:lnTo>
                  <a:pt x="1236" y="749"/>
                </a:lnTo>
                <a:lnTo>
                  <a:pt x="1219" y="712"/>
                </a:lnTo>
                <a:lnTo>
                  <a:pt x="1200" y="676"/>
                </a:lnTo>
                <a:lnTo>
                  <a:pt x="1178" y="642"/>
                </a:lnTo>
                <a:lnTo>
                  <a:pt x="1155" y="609"/>
                </a:lnTo>
                <a:lnTo>
                  <a:pt x="1172" y="592"/>
                </a:lnTo>
                <a:lnTo>
                  <a:pt x="1187" y="601"/>
                </a:lnTo>
                <a:lnTo>
                  <a:pt x="1203" y="607"/>
                </a:lnTo>
                <a:lnTo>
                  <a:pt x="1219" y="613"/>
                </a:lnTo>
                <a:lnTo>
                  <a:pt x="1235" y="616"/>
                </a:lnTo>
                <a:lnTo>
                  <a:pt x="1252" y="618"/>
                </a:lnTo>
                <a:lnTo>
                  <a:pt x="1269" y="618"/>
                </a:lnTo>
                <a:lnTo>
                  <a:pt x="1303" y="615"/>
                </a:lnTo>
                <a:lnTo>
                  <a:pt x="1338" y="607"/>
                </a:lnTo>
                <a:lnTo>
                  <a:pt x="1373" y="594"/>
                </a:lnTo>
                <a:lnTo>
                  <a:pt x="1408" y="577"/>
                </a:lnTo>
                <a:lnTo>
                  <a:pt x="1442" y="557"/>
                </a:lnTo>
                <a:lnTo>
                  <a:pt x="1475" y="535"/>
                </a:lnTo>
                <a:lnTo>
                  <a:pt x="1506" y="510"/>
                </a:lnTo>
                <a:lnTo>
                  <a:pt x="1565" y="457"/>
                </a:lnTo>
                <a:lnTo>
                  <a:pt x="1614" y="404"/>
                </a:lnTo>
                <a:lnTo>
                  <a:pt x="1635" y="379"/>
                </a:lnTo>
                <a:close/>
                <a:moveTo>
                  <a:pt x="997" y="951"/>
                </a:moveTo>
                <a:lnTo>
                  <a:pt x="1000" y="988"/>
                </a:lnTo>
                <a:lnTo>
                  <a:pt x="1000" y="1024"/>
                </a:lnTo>
                <a:lnTo>
                  <a:pt x="996" y="1059"/>
                </a:lnTo>
                <a:lnTo>
                  <a:pt x="989" y="1094"/>
                </a:lnTo>
                <a:lnTo>
                  <a:pt x="979" y="1127"/>
                </a:lnTo>
                <a:lnTo>
                  <a:pt x="965" y="1160"/>
                </a:lnTo>
                <a:lnTo>
                  <a:pt x="948" y="1190"/>
                </a:lnTo>
                <a:lnTo>
                  <a:pt x="929" y="1219"/>
                </a:lnTo>
                <a:lnTo>
                  <a:pt x="907" y="1246"/>
                </a:lnTo>
                <a:lnTo>
                  <a:pt x="883" y="1270"/>
                </a:lnTo>
                <a:lnTo>
                  <a:pt x="856" y="1292"/>
                </a:lnTo>
                <a:lnTo>
                  <a:pt x="827" y="1312"/>
                </a:lnTo>
                <a:lnTo>
                  <a:pt x="796" y="1329"/>
                </a:lnTo>
                <a:lnTo>
                  <a:pt x="763" y="1342"/>
                </a:lnTo>
                <a:lnTo>
                  <a:pt x="728" y="1353"/>
                </a:lnTo>
                <a:lnTo>
                  <a:pt x="692" y="1360"/>
                </a:lnTo>
                <a:lnTo>
                  <a:pt x="655" y="1363"/>
                </a:lnTo>
                <a:lnTo>
                  <a:pt x="619" y="1363"/>
                </a:lnTo>
                <a:lnTo>
                  <a:pt x="583" y="1359"/>
                </a:lnTo>
                <a:lnTo>
                  <a:pt x="549" y="1352"/>
                </a:lnTo>
                <a:lnTo>
                  <a:pt x="515" y="1341"/>
                </a:lnTo>
                <a:lnTo>
                  <a:pt x="483" y="1328"/>
                </a:lnTo>
                <a:lnTo>
                  <a:pt x="453" y="1311"/>
                </a:lnTo>
                <a:lnTo>
                  <a:pt x="424" y="1292"/>
                </a:lnTo>
                <a:lnTo>
                  <a:pt x="397" y="1270"/>
                </a:lnTo>
                <a:lnTo>
                  <a:pt x="373" y="1246"/>
                </a:lnTo>
                <a:lnTo>
                  <a:pt x="351" y="1219"/>
                </a:lnTo>
                <a:lnTo>
                  <a:pt x="331" y="1190"/>
                </a:lnTo>
                <a:lnTo>
                  <a:pt x="314" y="1159"/>
                </a:lnTo>
                <a:lnTo>
                  <a:pt x="301" y="1126"/>
                </a:lnTo>
                <a:lnTo>
                  <a:pt x="290" y="1091"/>
                </a:lnTo>
                <a:lnTo>
                  <a:pt x="283" y="1055"/>
                </a:lnTo>
                <a:lnTo>
                  <a:pt x="280" y="1018"/>
                </a:lnTo>
                <a:lnTo>
                  <a:pt x="280" y="982"/>
                </a:lnTo>
                <a:lnTo>
                  <a:pt x="284" y="946"/>
                </a:lnTo>
                <a:lnTo>
                  <a:pt x="291" y="911"/>
                </a:lnTo>
                <a:lnTo>
                  <a:pt x="301" y="878"/>
                </a:lnTo>
                <a:lnTo>
                  <a:pt x="315" y="846"/>
                </a:lnTo>
                <a:lnTo>
                  <a:pt x="331" y="815"/>
                </a:lnTo>
                <a:lnTo>
                  <a:pt x="351" y="787"/>
                </a:lnTo>
                <a:lnTo>
                  <a:pt x="373" y="760"/>
                </a:lnTo>
                <a:lnTo>
                  <a:pt x="397" y="735"/>
                </a:lnTo>
                <a:lnTo>
                  <a:pt x="424" y="713"/>
                </a:lnTo>
                <a:lnTo>
                  <a:pt x="453" y="694"/>
                </a:lnTo>
                <a:lnTo>
                  <a:pt x="484" y="677"/>
                </a:lnTo>
                <a:lnTo>
                  <a:pt x="517" y="663"/>
                </a:lnTo>
                <a:lnTo>
                  <a:pt x="552" y="653"/>
                </a:lnTo>
                <a:lnTo>
                  <a:pt x="588" y="646"/>
                </a:lnTo>
                <a:lnTo>
                  <a:pt x="625" y="643"/>
                </a:lnTo>
                <a:lnTo>
                  <a:pt x="660" y="643"/>
                </a:lnTo>
                <a:lnTo>
                  <a:pt x="696" y="646"/>
                </a:lnTo>
                <a:lnTo>
                  <a:pt x="713" y="649"/>
                </a:lnTo>
                <a:lnTo>
                  <a:pt x="730" y="653"/>
                </a:lnTo>
                <a:lnTo>
                  <a:pt x="747" y="658"/>
                </a:lnTo>
                <a:lnTo>
                  <a:pt x="763" y="664"/>
                </a:lnTo>
                <a:lnTo>
                  <a:pt x="779" y="670"/>
                </a:lnTo>
                <a:lnTo>
                  <a:pt x="795" y="677"/>
                </a:lnTo>
                <a:lnTo>
                  <a:pt x="810" y="685"/>
                </a:lnTo>
                <a:lnTo>
                  <a:pt x="825" y="694"/>
                </a:lnTo>
                <a:lnTo>
                  <a:pt x="839" y="704"/>
                </a:lnTo>
                <a:lnTo>
                  <a:pt x="853" y="714"/>
                </a:lnTo>
                <a:lnTo>
                  <a:pt x="785" y="787"/>
                </a:lnTo>
                <a:lnTo>
                  <a:pt x="765" y="775"/>
                </a:lnTo>
                <a:lnTo>
                  <a:pt x="744" y="765"/>
                </a:lnTo>
                <a:lnTo>
                  <a:pt x="723" y="756"/>
                </a:lnTo>
                <a:lnTo>
                  <a:pt x="700" y="750"/>
                </a:lnTo>
                <a:lnTo>
                  <a:pt x="676" y="745"/>
                </a:lnTo>
                <a:lnTo>
                  <a:pt x="652" y="743"/>
                </a:lnTo>
                <a:lnTo>
                  <a:pt x="627" y="743"/>
                </a:lnTo>
                <a:lnTo>
                  <a:pt x="602" y="745"/>
                </a:lnTo>
                <a:lnTo>
                  <a:pt x="576" y="750"/>
                </a:lnTo>
                <a:lnTo>
                  <a:pt x="550" y="757"/>
                </a:lnTo>
                <a:lnTo>
                  <a:pt x="526" y="767"/>
                </a:lnTo>
                <a:lnTo>
                  <a:pt x="504" y="779"/>
                </a:lnTo>
                <a:lnTo>
                  <a:pt x="483" y="793"/>
                </a:lnTo>
                <a:lnTo>
                  <a:pt x="463" y="809"/>
                </a:lnTo>
                <a:lnTo>
                  <a:pt x="445" y="827"/>
                </a:lnTo>
                <a:lnTo>
                  <a:pt x="429" y="846"/>
                </a:lnTo>
                <a:lnTo>
                  <a:pt x="415" y="867"/>
                </a:lnTo>
                <a:lnTo>
                  <a:pt x="404" y="889"/>
                </a:lnTo>
                <a:lnTo>
                  <a:pt x="394" y="912"/>
                </a:lnTo>
                <a:lnTo>
                  <a:pt x="386" y="937"/>
                </a:lnTo>
                <a:lnTo>
                  <a:pt x="381" y="962"/>
                </a:lnTo>
                <a:lnTo>
                  <a:pt x="379" y="988"/>
                </a:lnTo>
                <a:lnTo>
                  <a:pt x="379" y="1014"/>
                </a:lnTo>
                <a:lnTo>
                  <a:pt x="382" y="1041"/>
                </a:lnTo>
                <a:lnTo>
                  <a:pt x="387" y="1067"/>
                </a:lnTo>
                <a:lnTo>
                  <a:pt x="394" y="1093"/>
                </a:lnTo>
                <a:lnTo>
                  <a:pt x="404" y="1117"/>
                </a:lnTo>
                <a:lnTo>
                  <a:pt x="416" y="1139"/>
                </a:lnTo>
                <a:lnTo>
                  <a:pt x="430" y="1160"/>
                </a:lnTo>
                <a:lnTo>
                  <a:pt x="446" y="1180"/>
                </a:lnTo>
                <a:lnTo>
                  <a:pt x="464" y="1198"/>
                </a:lnTo>
                <a:lnTo>
                  <a:pt x="483" y="1214"/>
                </a:lnTo>
                <a:lnTo>
                  <a:pt x="504" y="1228"/>
                </a:lnTo>
                <a:lnTo>
                  <a:pt x="526" y="1239"/>
                </a:lnTo>
                <a:lnTo>
                  <a:pt x="549" y="1249"/>
                </a:lnTo>
                <a:lnTo>
                  <a:pt x="574" y="1256"/>
                </a:lnTo>
                <a:lnTo>
                  <a:pt x="599" y="1261"/>
                </a:lnTo>
                <a:lnTo>
                  <a:pt x="625" y="1264"/>
                </a:lnTo>
                <a:lnTo>
                  <a:pt x="651" y="1264"/>
                </a:lnTo>
                <a:lnTo>
                  <a:pt x="678" y="1261"/>
                </a:lnTo>
                <a:lnTo>
                  <a:pt x="704" y="1256"/>
                </a:lnTo>
                <a:lnTo>
                  <a:pt x="730" y="1248"/>
                </a:lnTo>
                <a:lnTo>
                  <a:pt x="754" y="1239"/>
                </a:lnTo>
                <a:lnTo>
                  <a:pt x="776" y="1226"/>
                </a:lnTo>
                <a:lnTo>
                  <a:pt x="797" y="1212"/>
                </a:lnTo>
                <a:lnTo>
                  <a:pt x="817" y="1196"/>
                </a:lnTo>
                <a:lnTo>
                  <a:pt x="835" y="1179"/>
                </a:lnTo>
                <a:lnTo>
                  <a:pt x="851" y="1159"/>
                </a:lnTo>
                <a:lnTo>
                  <a:pt x="865" y="1139"/>
                </a:lnTo>
                <a:lnTo>
                  <a:pt x="876" y="1117"/>
                </a:lnTo>
                <a:lnTo>
                  <a:pt x="886" y="1093"/>
                </a:lnTo>
                <a:lnTo>
                  <a:pt x="894" y="1069"/>
                </a:lnTo>
                <a:lnTo>
                  <a:pt x="899" y="1044"/>
                </a:lnTo>
                <a:lnTo>
                  <a:pt x="901" y="1018"/>
                </a:lnTo>
                <a:lnTo>
                  <a:pt x="901" y="992"/>
                </a:lnTo>
                <a:lnTo>
                  <a:pt x="898" y="965"/>
                </a:lnTo>
                <a:lnTo>
                  <a:pt x="895" y="952"/>
                </a:lnTo>
                <a:lnTo>
                  <a:pt x="893" y="940"/>
                </a:lnTo>
                <a:lnTo>
                  <a:pt x="889" y="929"/>
                </a:lnTo>
                <a:lnTo>
                  <a:pt x="885" y="918"/>
                </a:lnTo>
                <a:lnTo>
                  <a:pt x="881" y="907"/>
                </a:lnTo>
                <a:lnTo>
                  <a:pt x="877" y="896"/>
                </a:lnTo>
                <a:lnTo>
                  <a:pt x="867" y="874"/>
                </a:lnTo>
                <a:lnTo>
                  <a:pt x="940" y="804"/>
                </a:lnTo>
                <a:lnTo>
                  <a:pt x="951" y="820"/>
                </a:lnTo>
                <a:lnTo>
                  <a:pt x="961" y="837"/>
                </a:lnTo>
                <a:lnTo>
                  <a:pt x="970" y="854"/>
                </a:lnTo>
                <a:lnTo>
                  <a:pt x="978" y="872"/>
                </a:lnTo>
                <a:lnTo>
                  <a:pt x="984" y="890"/>
                </a:lnTo>
                <a:lnTo>
                  <a:pt x="990" y="910"/>
                </a:lnTo>
                <a:lnTo>
                  <a:pt x="994" y="930"/>
                </a:lnTo>
                <a:close/>
                <a:moveTo>
                  <a:pt x="811" y="928"/>
                </a:moveTo>
                <a:lnTo>
                  <a:pt x="815" y="939"/>
                </a:lnTo>
                <a:lnTo>
                  <a:pt x="819" y="951"/>
                </a:lnTo>
                <a:lnTo>
                  <a:pt x="822" y="963"/>
                </a:lnTo>
                <a:lnTo>
                  <a:pt x="824" y="970"/>
                </a:lnTo>
                <a:lnTo>
                  <a:pt x="825" y="976"/>
                </a:lnTo>
                <a:lnTo>
                  <a:pt x="827" y="995"/>
                </a:lnTo>
                <a:lnTo>
                  <a:pt x="826" y="1014"/>
                </a:lnTo>
                <a:lnTo>
                  <a:pt x="824" y="1032"/>
                </a:lnTo>
                <a:lnTo>
                  <a:pt x="820" y="1050"/>
                </a:lnTo>
                <a:lnTo>
                  <a:pt x="815" y="1067"/>
                </a:lnTo>
                <a:lnTo>
                  <a:pt x="808" y="1083"/>
                </a:lnTo>
                <a:lnTo>
                  <a:pt x="799" y="1099"/>
                </a:lnTo>
                <a:lnTo>
                  <a:pt x="789" y="1113"/>
                </a:lnTo>
                <a:lnTo>
                  <a:pt x="778" y="1127"/>
                </a:lnTo>
                <a:lnTo>
                  <a:pt x="766" y="1140"/>
                </a:lnTo>
                <a:lnTo>
                  <a:pt x="752" y="1151"/>
                </a:lnTo>
                <a:lnTo>
                  <a:pt x="738" y="1161"/>
                </a:lnTo>
                <a:lnTo>
                  <a:pt x="722" y="1169"/>
                </a:lnTo>
                <a:lnTo>
                  <a:pt x="705" y="1176"/>
                </a:lnTo>
                <a:lnTo>
                  <a:pt x="688" y="1181"/>
                </a:lnTo>
                <a:lnTo>
                  <a:pt x="670" y="1185"/>
                </a:lnTo>
                <a:lnTo>
                  <a:pt x="651" y="1187"/>
                </a:lnTo>
                <a:lnTo>
                  <a:pt x="632" y="1186"/>
                </a:lnTo>
                <a:lnTo>
                  <a:pt x="614" y="1184"/>
                </a:lnTo>
                <a:lnTo>
                  <a:pt x="596" y="1180"/>
                </a:lnTo>
                <a:lnTo>
                  <a:pt x="579" y="1175"/>
                </a:lnTo>
                <a:lnTo>
                  <a:pt x="563" y="1168"/>
                </a:lnTo>
                <a:lnTo>
                  <a:pt x="547" y="1160"/>
                </a:lnTo>
                <a:lnTo>
                  <a:pt x="532" y="1150"/>
                </a:lnTo>
                <a:lnTo>
                  <a:pt x="519" y="1138"/>
                </a:lnTo>
                <a:lnTo>
                  <a:pt x="506" y="1126"/>
                </a:lnTo>
                <a:lnTo>
                  <a:pt x="495" y="1112"/>
                </a:lnTo>
                <a:lnTo>
                  <a:pt x="485" y="1098"/>
                </a:lnTo>
                <a:lnTo>
                  <a:pt x="477" y="1082"/>
                </a:lnTo>
                <a:lnTo>
                  <a:pt x="470" y="1065"/>
                </a:lnTo>
                <a:lnTo>
                  <a:pt x="465" y="1048"/>
                </a:lnTo>
                <a:lnTo>
                  <a:pt x="461" y="1030"/>
                </a:lnTo>
                <a:lnTo>
                  <a:pt x="459" y="1012"/>
                </a:lnTo>
                <a:lnTo>
                  <a:pt x="460" y="993"/>
                </a:lnTo>
                <a:lnTo>
                  <a:pt x="462" y="975"/>
                </a:lnTo>
                <a:lnTo>
                  <a:pt x="465" y="958"/>
                </a:lnTo>
                <a:lnTo>
                  <a:pt x="471" y="941"/>
                </a:lnTo>
                <a:lnTo>
                  <a:pt x="478" y="924"/>
                </a:lnTo>
                <a:lnTo>
                  <a:pt x="486" y="909"/>
                </a:lnTo>
                <a:lnTo>
                  <a:pt x="496" y="894"/>
                </a:lnTo>
                <a:lnTo>
                  <a:pt x="507" y="880"/>
                </a:lnTo>
                <a:lnTo>
                  <a:pt x="520" y="867"/>
                </a:lnTo>
                <a:lnTo>
                  <a:pt x="533" y="856"/>
                </a:lnTo>
                <a:lnTo>
                  <a:pt x="548" y="846"/>
                </a:lnTo>
                <a:lnTo>
                  <a:pt x="564" y="837"/>
                </a:lnTo>
                <a:lnTo>
                  <a:pt x="580" y="830"/>
                </a:lnTo>
                <a:lnTo>
                  <a:pt x="598" y="825"/>
                </a:lnTo>
                <a:lnTo>
                  <a:pt x="616" y="821"/>
                </a:lnTo>
                <a:lnTo>
                  <a:pt x="632" y="819"/>
                </a:lnTo>
                <a:lnTo>
                  <a:pt x="648" y="819"/>
                </a:lnTo>
                <a:lnTo>
                  <a:pt x="663" y="820"/>
                </a:lnTo>
                <a:lnTo>
                  <a:pt x="679" y="823"/>
                </a:lnTo>
                <a:lnTo>
                  <a:pt x="694" y="826"/>
                </a:lnTo>
                <a:lnTo>
                  <a:pt x="709" y="831"/>
                </a:lnTo>
                <a:lnTo>
                  <a:pt x="723" y="836"/>
                </a:lnTo>
                <a:lnTo>
                  <a:pt x="737" y="843"/>
                </a:lnTo>
                <a:lnTo>
                  <a:pt x="678" y="911"/>
                </a:lnTo>
                <a:lnTo>
                  <a:pt x="673" y="909"/>
                </a:lnTo>
                <a:lnTo>
                  <a:pt x="667" y="907"/>
                </a:lnTo>
                <a:lnTo>
                  <a:pt x="661" y="906"/>
                </a:lnTo>
                <a:lnTo>
                  <a:pt x="655" y="905"/>
                </a:lnTo>
                <a:lnTo>
                  <a:pt x="649" y="904"/>
                </a:lnTo>
                <a:lnTo>
                  <a:pt x="643" y="904"/>
                </a:lnTo>
                <a:lnTo>
                  <a:pt x="636" y="904"/>
                </a:lnTo>
                <a:lnTo>
                  <a:pt x="630" y="905"/>
                </a:lnTo>
                <a:lnTo>
                  <a:pt x="620" y="907"/>
                </a:lnTo>
                <a:lnTo>
                  <a:pt x="611" y="910"/>
                </a:lnTo>
                <a:lnTo>
                  <a:pt x="602" y="914"/>
                </a:lnTo>
                <a:lnTo>
                  <a:pt x="593" y="919"/>
                </a:lnTo>
                <a:lnTo>
                  <a:pt x="585" y="924"/>
                </a:lnTo>
                <a:lnTo>
                  <a:pt x="578" y="931"/>
                </a:lnTo>
                <a:lnTo>
                  <a:pt x="571" y="937"/>
                </a:lnTo>
                <a:lnTo>
                  <a:pt x="565" y="945"/>
                </a:lnTo>
                <a:lnTo>
                  <a:pt x="560" y="953"/>
                </a:lnTo>
                <a:lnTo>
                  <a:pt x="555" y="961"/>
                </a:lnTo>
                <a:lnTo>
                  <a:pt x="551" y="970"/>
                </a:lnTo>
                <a:lnTo>
                  <a:pt x="548" y="979"/>
                </a:lnTo>
                <a:lnTo>
                  <a:pt x="546" y="988"/>
                </a:lnTo>
                <a:lnTo>
                  <a:pt x="545" y="998"/>
                </a:lnTo>
                <a:lnTo>
                  <a:pt x="544" y="1008"/>
                </a:lnTo>
                <a:lnTo>
                  <a:pt x="545" y="1018"/>
                </a:lnTo>
                <a:lnTo>
                  <a:pt x="547" y="1028"/>
                </a:lnTo>
                <a:lnTo>
                  <a:pt x="549" y="1037"/>
                </a:lnTo>
                <a:lnTo>
                  <a:pt x="553" y="1046"/>
                </a:lnTo>
                <a:lnTo>
                  <a:pt x="558" y="1055"/>
                </a:lnTo>
                <a:lnTo>
                  <a:pt x="563" y="1063"/>
                </a:lnTo>
                <a:lnTo>
                  <a:pt x="569" y="1070"/>
                </a:lnTo>
                <a:lnTo>
                  <a:pt x="576" y="1077"/>
                </a:lnTo>
                <a:lnTo>
                  <a:pt x="584" y="1083"/>
                </a:lnTo>
                <a:lnTo>
                  <a:pt x="592" y="1088"/>
                </a:lnTo>
                <a:lnTo>
                  <a:pt x="600" y="1093"/>
                </a:lnTo>
                <a:lnTo>
                  <a:pt x="609" y="1097"/>
                </a:lnTo>
                <a:lnTo>
                  <a:pt x="619" y="1100"/>
                </a:lnTo>
                <a:lnTo>
                  <a:pt x="628" y="1102"/>
                </a:lnTo>
                <a:lnTo>
                  <a:pt x="638" y="1103"/>
                </a:lnTo>
                <a:lnTo>
                  <a:pt x="648" y="1104"/>
                </a:lnTo>
                <a:lnTo>
                  <a:pt x="658" y="1103"/>
                </a:lnTo>
                <a:lnTo>
                  <a:pt x="667" y="1101"/>
                </a:lnTo>
                <a:lnTo>
                  <a:pt x="676" y="1098"/>
                </a:lnTo>
                <a:lnTo>
                  <a:pt x="685" y="1094"/>
                </a:lnTo>
                <a:lnTo>
                  <a:pt x="693" y="1090"/>
                </a:lnTo>
                <a:lnTo>
                  <a:pt x="701" y="1085"/>
                </a:lnTo>
                <a:lnTo>
                  <a:pt x="708" y="1079"/>
                </a:lnTo>
                <a:lnTo>
                  <a:pt x="715" y="1073"/>
                </a:lnTo>
                <a:lnTo>
                  <a:pt x="721" y="1066"/>
                </a:lnTo>
                <a:lnTo>
                  <a:pt x="726" y="1059"/>
                </a:lnTo>
                <a:lnTo>
                  <a:pt x="731" y="1051"/>
                </a:lnTo>
                <a:lnTo>
                  <a:pt x="735" y="1043"/>
                </a:lnTo>
                <a:lnTo>
                  <a:pt x="738" y="1035"/>
                </a:lnTo>
                <a:lnTo>
                  <a:pt x="741" y="1026"/>
                </a:lnTo>
                <a:lnTo>
                  <a:pt x="742" y="1017"/>
                </a:lnTo>
                <a:lnTo>
                  <a:pt x="743" y="1008"/>
                </a:lnTo>
                <a:lnTo>
                  <a:pt x="743" y="999"/>
                </a:lnTo>
                <a:close/>
                <a:moveTo>
                  <a:pt x="1177" y="922"/>
                </a:moveTo>
                <a:lnTo>
                  <a:pt x="1182" y="977"/>
                </a:lnTo>
                <a:lnTo>
                  <a:pt x="1182" y="1032"/>
                </a:lnTo>
                <a:lnTo>
                  <a:pt x="1176" y="1085"/>
                </a:lnTo>
                <a:lnTo>
                  <a:pt x="1165" y="1137"/>
                </a:lnTo>
                <a:lnTo>
                  <a:pt x="1149" y="1188"/>
                </a:lnTo>
                <a:lnTo>
                  <a:pt x="1129" y="1236"/>
                </a:lnTo>
                <a:lnTo>
                  <a:pt x="1104" y="1282"/>
                </a:lnTo>
                <a:lnTo>
                  <a:pt x="1074" y="1325"/>
                </a:lnTo>
                <a:lnTo>
                  <a:pt x="1041" y="1365"/>
                </a:lnTo>
                <a:lnTo>
                  <a:pt x="1004" y="1402"/>
                </a:lnTo>
                <a:lnTo>
                  <a:pt x="964" y="1436"/>
                </a:lnTo>
                <a:lnTo>
                  <a:pt x="920" y="1465"/>
                </a:lnTo>
                <a:lnTo>
                  <a:pt x="873" y="1491"/>
                </a:lnTo>
                <a:lnTo>
                  <a:pt x="824" y="1511"/>
                </a:lnTo>
                <a:lnTo>
                  <a:pt x="772" y="1527"/>
                </a:lnTo>
                <a:lnTo>
                  <a:pt x="717" y="1538"/>
                </a:lnTo>
                <a:lnTo>
                  <a:pt x="662" y="1543"/>
                </a:lnTo>
                <a:lnTo>
                  <a:pt x="607" y="1542"/>
                </a:lnTo>
                <a:lnTo>
                  <a:pt x="554" y="1536"/>
                </a:lnTo>
                <a:lnTo>
                  <a:pt x="502" y="1525"/>
                </a:lnTo>
                <a:lnTo>
                  <a:pt x="452" y="1510"/>
                </a:lnTo>
                <a:lnTo>
                  <a:pt x="404" y="1489"/>
                </a:lnTo>
                <a:lnTo>
                  <a:pt x="358" y="1464"/>
                </a:lnTo>
                <a:lnTo>
                  <a:pt x="314" y="1435"/>
                </a:lnTo>
                <a:lnTo>
                  <a:pt x="274" y="1402"/>
                </a:lnTo>
                <a:lnTo>
                  <a:pt x="237" y="1365"/>
                </a:lnTo>
                <a:lnTo>
                  <a:pt x="204" y="1324"/>
                </a:lnTo>
                <a:lnTo>
                  <a:pt x="174" y="1281"/>
                </a:lnTo>
                <a:lnTo>
                  <a:pt x="149" y="1234"/>
                </a:lnTo>
                <a:lnTo>
                  <a:pt x="128" y="1185"/>
                </a:lnTo>
                <a:lnTo>
                  <a:pt x="113" y="1132"/>
                </a:lnTo>
                <a:lnTo>
                  <a:pt x="102" y="1078"/>
                </a:lnTo>
                <a:lnTo>
                  <a:pt x="97" y="1023"/>
                </a:lnTo>
                <a:lnTo>
                  <a:pt x="97" y="968"/>
                </a:lnTo>
                <a:lnTo>
                  <a:pt x="103" y="915"/>
                </a:lnTo>
                <a:lnTo>
                  <a:pt x="114" y="863"/>
                </a:lnTo>
                <a:lnTo>
                  <a:pt x="130" y="812"/>
                </a:lnTo>
                <a:lnTo>
                  <a:pt x="151" y="764"/>
                </a:lnTo>
                <a:lnTo>
                  <a:pt x="176" y="718"/>
                </a:lnTo>
                <a:lnTo>
                  <a:pt x="205" y="675"/>
                </a:lnTo>
                <a:lnTo>
                  <a:pt x="238" y="635"/>
                </a:lnTo>
                <a:lnTo>
                  <a:pt x="275" y="598"/>
                </a:lnTo>
                <a:lnTo>
                  <a:pt x="316" y="564"/>
                </a:lnTo>
                <a:lnTo>
                  <a:pt x="359" y="535"/>
                </a:lnTo>
                <a:lnTo>
                  <a:pt x="406" y="509"/>
                </a:lnTo>
                <a:lnTo>
                  <a:pt x="455" y="489"/>
                </a:lnTo>
                <a:lnTo>
                  <a:pt x="508" y="473"/>
                </a:lnTo>
                <a:lnTo>
                  <a:pt x="562" y="462"/>
                </a:lnTo>
                <a:lnTo>
                  <a:pt x="591" y="459"/>
                </a:lnTo>
                <a:lnTo>
                  <a:pt x="619" y="457"/>
                </a:lnTo>
                <a:lnTo>
                  <a:pt x="647" y="456"/>
                </a:lnTo>
                <a:lnTo>
                  <a:pt x="675" y="458"/>
                </a:lnTo>
                <a:lnTo>
                  <a:pt x="703" y="460"/>
                </a:lnTo>
                <a:lnTo>
                  <a:pt x="731" y="464"/>
                </a:lnTo>
                <a:lnTo>
                  <a:pt x="784" y="476"/>
                </a:lnTo>
                <a:lnTo>
                  <a:pt x="836" y="493"/>
                </a:lnTo>
                <a:lnTo>
                  <a:pt x="886" y="515"/>
                </a:lnTo>
                <a:lnTo>
                  <a:pt x="933" y="541"/>
                </a:lnTo>
                <a:lnTo>
                  <a:pt x="977" y="572"/>
                </a:lnTo>
                <a:lnTo>
                  <a:pt x="915" y="640"/>
                </a:lnTo>
                <a:lnTo>
                  <a:pt x="879" y="615"/>
                </a:lnTo>
                <a:lnTo>
                  <a:pt x="840" y="594"/>
                </a:lnTo>
                <a:lnTo>
                  <a:pt x="800" y="576"/>
                </a:lnTo>
                <a:lnTo>
                  <a:pt x="757" y="563"/>
                </a:lnTo>
                <a:lnTo>
                  <a:pt x="736" y="557"/>
                </a:lnTo>
                <a:lnTo>
                  <a:pt x="714" y="553"/>
                </a:lnTo>
                <a:lnTo>
                  <a:pt x="691" y="550"/>
                </a:lnTo>
                <a:lnTo>
                  <a:pt x="669" y="548"/>
                </a:lnTo>
                <a:lnTo>
                  <a:pt x="646" y="548"/>
                </a:lnTo>
                <a:lnTo>
                  <a:pt x="623" y="548"/>
                </a:lnTo>
                <a:lnTo>
                  <a:pt x="599" y="550"/>
                </a:lnTo>
                <a:lnTo>
                  <a:pt x="576" y="553"/>
                </a:lnTo>
                <a:lnTo>
                  <a:pt x="531" y="562"/>
                </a:lnTo>
                <a:lnTo>
                  <a:pt x="488" y="575"/>
                </a:lnTo>
                <a:lnTo>
                  <a:pt x="447" y="592"/>
                </a:lnTo>
                <a:lnTo>
                  <a:pt x="408" y="613"/>
                </a:lnTo>
                <a:lnTo>
                  <a:pt x="372" y="638"/>
                </a:lnTo>
                <a:lnTo>
                  <a:pt x="338" y="666"/>
                </a:lnTo>
                <a:lnTo>
                  <a:pt x="308" y="696"/>
                </a:lnTo>
                <a:lnTo>
                  <a:pt x="280" y="730"/>
                </a:lnTo>
                <a:lnTo>
                  <a:pt x="256" y="765"/>
                </a:lnTo>
                <a:lnTo>
                  <a:pt x="235" y="803"/>
                </a:lnTo>
                <a:lnTo>
                  <a:pt x="218" y="843"/>
                </a:lnTo>
                <a:lnTo>
                  <a:pt x="205" y="885"/>
                </a:lnTo>
                <a:lnTo>
                  <a:pt x="196" y="928"/>
                </a:lnTo>
                <a:lnTo>
                  <a:pt x="191" y="972"/>
                </a:lnTo>
                <a:lnTo>
                  <a:pt x="191" y="1017"/>
                </a:lnTo>
                <a:lnTo>
                  <a:pt x="195" y="1063"/>
                </a:lnTo>
                <a:lnTo>
                  <a:pt x="204" y="1108"/>
                </a:lnTo>
                <a:lnTo>
                  <a:pt x="218" y="1151"/>
                </a:lnTo>
                <a:lnTo>
                  <a:pt x="235" y="1193"/>
                </a:lnTo>
                <a:lnTo>
                  <a:pt x="256" y="1231"/>
                </a:lnTo>
                <a:lnTo>
                  <a:pt x="281" y="1268"/>
                </a:lnTo>
                <a:lnTo>
                  <a:pt x="308" y="1301"/>
                </a:lnTo>
                <a:lnTo>
                  <a:pt x="339" y="1332"/>
                </a:lnTo>
                <a:lnTo>
                  <a:pt x="372" y="1360"/>
                </a:lnTo>
                <a:lnTo>
                  <a:pt x="408" y="1384"/>
                </a:lnTo>
                <a:lnTo>
                  <a:pt x="446" y="1404"/>
                </a:lnTo>
                <a:lnTo>
                  <a:pt x="486" y="1421"/>
                </a:lnTo>
                <a:lnTo>
                  <a:pt x="528" y="1435"/>
                </a:lnTo>
                <a:lnTo>
                  <a:pt x="571" y="1444"/>
                </a:lnTo>
                <a:lnTo>
                  <a:pt x="615" y="1448"/>
                </a:lnTo>
                <a:lnTo>
                  <a:pt x="660" y="1448"/>
                </a:lnTo>
                <a:lnTo>
                  <a:pt x="706" y="1444"/>
                </a:lnTo>
                <a:lnTo>
                  <a:pt x="751" y="1435"/>
                </a:lnTo>
                <a:lnTo>
                  <a:pt x="794" y="1422"/>
                </a:lnTo>
                <a:lnTo>
                  <a:pt x="836" y="1404"/>
                </a:lnTo>
                <a:lnTo>
                  <a:pt x="874" y="1383"/>
                </a:lnTo>
                <a:lnTo>
                  <a:pt x="911" y="1359"/>
                </a:lnTo>
                <a:lnTo>
                  <a:pt x="944" y="1331"/>
                </a:lnTo>
                <a:lnTo>
                  <a:pt x="975" y="1301"/>
                </a:lnTo>
                <a:lnTo>
                  <a:pt x="1003" y="1267"/>
                </a:lnTo>
                <a:lnTo>
                  <a:pt x="1027" y="1231"/>
                </a:lnTo>
                <a:lnTo>
                  <a:pt x="1048" y="1193"/>
                </a:lnTo>
                <a:lnTo>
                  <a:pt x="1065" y="1154"/>
                </a:lnTo>
                <a:lnTo>
                  <a:pt x="1078" y="1112"/>
                </a:lnTo>
                <a:lnTo>
                  <a:pt x="1087" y="1069"/>
                </a:lnTo>
                <a:lnTo>
                  <a:pt x="1091" y="1025"/>
                </a:lnTo>
                <a:lnTo>
                  <a:pt x="1091" y="980"/>
                </a:lnTo>
                <a:lnTo>
                  <a:pt x="1087" y="934"/>
                </a:lnTo>
                <a:lnTo>
                  <a:pt x="1082" y="907"/>
                </a:lnTo>
                <a:lnTo>
                  <a:pt x="1076" y="880"/>
                </a:lnTo>
                <a:lnTo>
                  <a:pt x="1068" y="854"/>
                </a:lnTo>
                <a:lnTo>
                  <a:pt x="1058" y="830"/>
                </a:lnTo>
                <a:lnTo>
                  <a:pt x="1048" y="806"/>
                </a:lnTo>
                <a:lnTo>
                  <a:pt x="1036" y="783"/>
                </a:lnTo>
                <a:lnTo>
                  <a:pt x="1022" y="760"/>
                </a:lnTo>
                <a:lnTo>
                  <a:pt x="1008" y="739"/>
                </a:lnTo>
                <a:lnTo>
                  <a:pt x="1076" y="674"/>
                </a:lnTo>
                <a:lnTo>
                  <a:pt x="1095" y="702"/>
                </a:lnTo>
                <a:lnTo>
                  <a:pt x="1113" y="731"/>
                </a:lnTo>
                <a:lnTo>
                  <a:pt x="1128" y="761"/>
                </a:lnTo>
                <a:lnTo>
                  <a:pt x="1141" y="792"/>
                </a:lnTo>
                <a:lnTo>
                  <a:pt x="1153" y="823"/>
                </a:lnTo>
                <a:lnTo>
                  <a:pt x="1163" y="855"/>
                </a:lnTo>
                <a:lnTo>
                  <a:pt x="1171" y="88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79" name="Google Shape;3079;p33"/>
          <p:cNvGrpSpPr/>
          <p:nvPr/>
        </p:nvGrpSpPr>
        <p:grpSpPr>
          <a:xfrm>
            <a:off x="1462866" y="2412261"/>
            <a:ext cx="679153" cy="594414"/>
            <a:chOff x="2284196" y="2786728"/>
            <a:chExt cx="597239" cy="522720"/>
          </a:xfrm>
        </p:grpSpPr>
        <p:sp>
          <p:nvSpPr>
            <p:cNvPr id="3080" name="Google Shape;3080;p33"/>
            <p:cNvSpPr/>
            <p:nvPr/>
          </p:nvSpPr>
          <p:spPr>
            <a:xfrm>
              <a:off x="2284196" y="3021448"/>
              <a:ext cx="595080" cy="288000"/>
            </a:xfrm>
            <a:custGeom>
              <a:avLst/>
              <a:gdLst/>
              <a:ahLst/>
              <a:cxnLst/>
              <a:rect l="l" t="t" r="r" b="b"/>
              <a:pathLst>
                <a:path w="1654" h="801" extrusionOk="0">
                  <a:moveTo>
                    <a:pt x="1332" y="53"/>
                  </a:moveTo>
                  <a:lnTo>
                    <a:pt x="1332" y="116"/>
                  </a:lnTo>
                  <a:lnTo>
                    <a:pt x="1332" y="121"/>
                  </a:lnTo>
                  <a:lnTo>
                    <a:pt x="1331" y="125"/>
                  </a:lnTo>
                  <a:lnTo>
                    <a:pt x="1330" y="129"/>
                  </a:lnTo>
                  <a:lnTo>
                    <a:pt x="1329" y="134"/>
                  </a:lnTo>
                  <a:lnTo>
                    <a:pt x="1327" y="138"/>
                  </a:lnTo>
                  <a:lnTo>
                    <a:pt x="1325" y="141"/>
                  </a:lnTo>
                  <a:lnTo>
                    <a:pt x="1322" y="145"/>
                  </a:lnTo>
                  <a:lnTo>
                    <a:pt x="1319" y="148"/>
                  </a:lnTo>
                  <a:lnTo>
                    <a:pt x="1316" y="151"/>
                  </a:lnTo>
                  <a:lnTo>
                    <a:pt x="1313" y="153"/>
                  </a:lnTo>
                  <a:lnTo>
                    <a:pt x="1309" y="156"/>
                  </a:lnTo>
                  <a:lnTo>
                    <a:pt x="1305" y="157"/>
                  </a:lnTo>
                  <a:lnTo>
                    <a:pt x="1301" y="159"/>
                  </a:lnTo>
                  <a:lnTo>
                    <a:pt x="1296" y="160"/>
                  </a:lnTo>
                  <a:lnTo>
                    <a:pt x="1292" y="161"/>
                  </a:lnTo>
                  <a:lnTo>
                    <a:pt x="1287" y="161"/>
                  </a:lnTo>
                  <a:lnTo>
                    <a:pt x="1203" y="161"/>
                  </a:lnTo>
                  <a:lnTo>
                    <a:pt x="1198" y="161"/>
                  </a:lnTo>
                  <a:lnTo>
                    <a:pt x="1194" y="160"/>
                  </a:lnTo>
                  <a:lnTo>
                    <a:pt x="1189" y="159"/>
                  </a:lnTo>
                  <a:lnTo>
                    <a:pt x="1185" y="157"/>
                  </a:lnTo>
                  <a:lnTo>
                    <a:pt x="1181" y="156"/>
                  </a:lnTo>
                  <a:lnTo>
                    <a:pt x="1177" y="153"/>
                  </a:lnTo>
                  <a:lnTo>
                    <a:pt x="1173" y="151"/>
                  </a:lnTo>
                  <a:lnTo>
                    <a:pt x="1170" y="148"/>
                  </a:lnTo>
                  <a:lnTo>
                    <a:pt x="1167" y="145"/>
                  </a:lnTo>
                  <a:lnTo>
                    <a:pt x="1165" y="141"/>
                  </a:lnTo>
                  <a:lnTo>
                    <a:pt x="1162" y="138"/>
                  </a:lnTo>
                  <a:lnTo>
                    <a:pt x="1160" y="134"/>
                  </a:lnTo>
                  <a:lnTo>
                    <a:pt x="1159" y="129"/>
                  </a:lnTo>
                  <a:lnTo>
                    <a:pt x="1158" y="125"/>
                  </a:lnTo>
                  <a:lnTo>
                    <a:pt x="1157" y="121"/>
                  </a:lnTo>
                  <a:lnTo>
                    <a:pt x="1157" y="116"/>
                  </a:lnTo>
                  <a:lnTo>
                    <a:pt x="1157" y="53"/>
                  </a:lnTo>
                  <a:lnTo>
                    <a:pt x="497" y="53"/>
                  </a:lnTo>
                  <a:lnTo>
                    <a:pt x="497" y="116"/>
                  </a:lnTo>
                  <a:lnTo>
                    <a:pt x="497" y="121"/>
                  </a:lnTo>
                  <a:lnTo>
                    <a:pt x="496" y="125"/>
                  </a:lnTo>
                  <a:lnTo>
                    <a:pt x="495" y="129"/>
                  </a:lnTo>
                  <a:lnTo>
                    <a:pt x="493" y="134"/>
                  </a:lnTo>
                  <a:lnTo>
                    <a:pt x="492" y="138"/>
                  </a:lnTo>
                  <a:lnTo>
                    <a:pt x="489" y="141"/>
                  </a:lnTo>
                  <a:lnTo>
                    <a:pt x="487" y="145"/>
                  </a:lnTo>
                  <a:lnTo>
                    <a:pt x="484" y="148"/>
                  </a:lnTo>
                  <a:lnTo>
                    <a:pt x="481" y="151"/>
                  </a:lnTo>
                  <a:lnTo>
                    <a:pt x="477" y="153"/>
                  </a:lnTo>
                  <a:lnTo>
                    <a:pt x="473" y="156"/>
                  </a:lnTo>
                  <a:lnTo>
                    <a:pt x="470" y="157"/>
                  </a:lnTo>
                  <a:lnTo>
                    <a:pt x="465" y="159"/>
                  </a:lnTo>
                  <a:lnTo>
                    <a:pt x="461" y="160"/>
                  </a:lnTo>
                  <a:lnTo>
                    <a:pt x="457" y="161"/>
                  </a:lnTo>
                  <a:lnTo>
                    <a:pt x="452" y="161"/>
                  </a:lnTo>
                  <a:lnTo>
                    <a:pt x="367" y="161"/>
                  </a:lnTo>
                  <a:lnTo>
                    <a:pt x="362" y="161"/>
                  </a:lnTo>
                  <a:lnTo>
                    <a:pt x="358" y="160"/>
                  </a:lnTo>
                  <a:lnTo>
                    <a:pt x="354" y="159"/>
                  </a:lnTo>
                  <a:lnTo>
                    <a:pt x="349" y="157"/>
                  </a:lnTo>
                  <a:lnTo>
                    <a:pt x="345" y="156"/>
                  </a:lnTo>
                  <a:lnTo>
                    <a:pt x="342" y="153"/>
                  </a:lnTo>
                  <a:lnTo>
                    <a:pt x="338" y="151"/>
                  </a:lnTo>
                  <a:lnTo>
                    <a:pt x="335" y="148"/>
                  </a:lnTo>
                  <a:lnTo>
                    <a:pt x="332" y="145"/>
                  </a:lnTo>
                  <a:lnTo>
                    <a:pt x="330" y="141"/>
                  </a:lnTo>
                  <a:lnTo>
                    <a:pt x="327" y="138"/>
                  </a:lnTo>
                  <a:lnTo>
                    <a:pt x="326" y="134"/>
                  </a:lnTo>
                  <a:lnTo>
                    <a:pt x="324" y="129"/>
                  </a:lnTo>
                  <a:lnTo>
                    <a:pt x="323" y="125"/>
                  </a:lnTo>
                  <a:lnTo>
                    <a:pt x="322" y="121"/>
                  </a:lnTo>
                  <a:lnTo>
                    <a:pt x="322" y="116"/>
                  </a:lnTo>
                  <a:lnTo>
                    <a:pt x="322" y="53"/>
                  </a:lnTo>
                  <a:lnTo>
                    <a:pt x="147" y="53"/>
                  </a:lnTo>
                  <a:lnTo>
                    <a:pt x="126" y="52"/>
                  </a:lnTo>
                  <a:lnTo>
                    <a:pt x="106" y="49"/>
                  </a:lnTo>
                  <a:lnTo>
                    <a:pt x="86" y="45"/>
                  </a:lnTo>
                  <a:lnTo>
                    <a:pt x="67" y="39"/>
                  </a:lnTo>
                  <a:lnTo>
                    <a:pt x="49" y="32"/>
                  </a:lnTo>
                  <a:lnTo>
                    <a:pt x="32" y="23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688"/>
                  </a:lnTo>
                  <a:lnTo>
                    <a:pt x="1" y="700"/>
                  </a:lnTo>
                  <a:lnTo>
                    <a:pt x="2" y="711"/>
                  </a:lnTo>
                  <a:lnTo>
                    <a:pt x="5" y="722"/>
                  </a:lnTo>
                  <a:lnTo>
                    <a:pt x="9" y="732"/>
                  </a:lnTo>
                  <a:lnTo>
                    <a:pt x="14" y="742"/>
                  </a:lnTo>
                  <a:lnTo>
                    <a:pt x="19" y="751"/>
                  </a:lnTo>
                  <a:lnTo>
                    <a:pt x="26" y="760"/>
                  </a:lnTo>
                  <a:lnTo>
                    <a:pt x="33" y="768"/>
                  </a:lnTo>
                  <a:lnTo>
                    <a:pt x="41" y="775"/>
                  </a:lnTo>
                  <a:lnTo>
                    <a:pt x="50" y="782"/>
                  </a:lnTo>
                  <a:lnTo>
                    <a:pt x="59" y="787"/>
                  </a:lnTo>
                  <a:lnTo>
                    <a:pt x="69" y="792"/>
                  </a:lnTo>
                  <a:lnTo>
                    <a:pt x="80" y="796"/>
                  </a:lnTo>
                  <a:lnTo>
                    <a:pt x="90" y="799"/>
                  </a:lnTo>
                  <a:lnTo>
                    <a:pt x="102" y="800"/>
                  </a:lnTo>
                  <a:lnTo>
                    <a:pt x="113" y="801"/>
                  </a:lnTo>
                  <a:lnTo>
                    <a:pt x="1541" y="801"/>
                  </a:lnTo>
                  <a:lnTo>
                    <a:pt x="1552" y="800"/>
                  </a:lnTo>
                  <a:lnTo>
                    <a:pt x="1564" y="799"/>
                  </a:lnTo>
                  <a:lnTo>
                    <a:pt x="1574" y="796"/>
                  </a:lnTo>
                  <a:lnTo>
                    <a:pt x="1585" y="792"/>
                  </a:lnTo>
                  <a:lnTo>
                    <a:pt x="1595" y="787"/>
                  </a:lnTo>
                  <a:lnTo>
                    <a:pt x="1604" y="782"/>
                  </a:lnTo>
                  <a:lnTo>
                    <a:pt x="1613" y="775"/>
                  </a:lnTo>
                  <a:lnTo>
                    <a:pt x="1621" y="768"/>
                  </a:lnTo>
                  <a:lnTo>
                    <a:pt x="1628" y="760"/>
                  </a:lnTo>
                  <a:lnTo>
                    <a:pt x="1635" y="751"/>
                  </a:lnTo>
                  <a:lnTo>
                    <a:pt x="1640" y="742"/>
                  </a:lnTo>
                  <a:lnTo>
                    <a:pt x="1645" y="732"/>
                  </a:lnTo>
                  <a:lnTo>
                    <a:pt x="1649" y="722"/>
                  </a:lnTo>
                  <a:lnTo>
                    <a:pt x="1652" y="711"/>
                  </a:lnTo>
                  <a:lnTo>
                    <a:pt x="1653" y="700"/>
                  </a:lnTo>
                  <a:lnTo>
                    <a:pt x="1654" y="688"/>
                  </a:lnTo>
                  <a:lnTo>
                    <a:pt x="1654" y="0"/>
                  </a:lnTo>
                  <a:lnTo>
                    <a:pt x="1639" y="12"/>
                  </a:lnTo>
                  <a:lnTo>
                    <a:pt x="1623" y="23"/>
                  </a:lnTo>
                  <a:lnTo>
                    <a:pt x="1605" y="32"/>
                  </a:lnTo>
                  <a:lnTo>
                    <a:pt x="1587" y="39"/>
                  </a:lnTo>
                  <a:lnTo>
                    <a:pt x="1568" y="45"/>
                  </a:lnTo>
                  <a:lnTo>
                    <a:pt x="1548" y="49"/>
                  </a:lnTo>
                  <a:lnTo>
                    <a:pt x="1528" y="52"/>
                  </a:lnTo>
                  <a:lnTo>
                    <a:pt x="1507" y="5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33"/>
            <p:cNvSpPr/>
            <p:nvPr/>
          </p:nvSpPr>
          <p:spPr>
            <a:xfrm>
              <a:off x="2286355" y="2786728"/>
              <a:ext cx="595080" cy="237240"/>
            </a:xfrm>
            <a:custGeom>
              <a:avLst/>
              <a:gdLst/>
              <a:ahLst/>
              <a:cxnLst/>
              <a:rect l="l" t="t" r="r" b="b"/>
              <a:pathLst>
                <a:path w="1654" h="660" extrusionOk="0">
                  <a:moveTo>
                    <a:pt x="1535" y="245"/>
                  </a:moveTo>
                  <a:lnTo>
                    <a:pt x="1106" y="245"/>
                  </a:lnTo>
                  <a:lnTo>
                    <a:pt x="1106" y="110"/>
                  </a:lnTo>
                  <a:lnTo>
                    <a:pt x="1105" y="99"/>
                  </a:lnTo>
                  <a:lnTo>
                    <a:pt x="1104" y="87"/>
                  </a:lnTo>
                  <a:lnTo>
                    <a:pt x="1101" y="77"/>
                  </a:lnTo>
                  <a:lnTo>
                    <a:pt x="1097" y="67"/>
                  </a:lnTo>
                  <a:lnTo>
                    <a:pt x="1093" y="57"/>
                  </a:lnTo>
                  <a:lnTo>
                    <a:pt x="1087" y="48"/>
                  </a:lnTo>
                  <a:lnTo>
                    <a:pt x="1081" y="40"/>
                  </a:lnTo>
                  <a:lnTo>
                    <a:pt x="1073" y="32"/>
                  </a:lnTo>
                  <a:lnTo>
                    <a:pt x="1066" y="25"/>
                  </a:lnTo>
                  <a:lnTo>
                    <a:pt x="1057" y="18"/>
                  </a:lnTo>
                  <a:lnTo>
                    <a:pt x="1048" y="13"/>
                  </a:lnTo>
                  <a:lnTo>
                    <a:pt x="1038" y="8"/>
                  </a:lnTo>
                  <a:lnTo>
                    <a:pt x="1028" y="5"/>
                  </a:lnTo>
                  <a:lnTo>
                    <a:pt x="1018" y="2"/>
                  </a:lnTo>
                  <a:lnTo>
                    <a:pt x="1007" y="1"/>
                  </a:lnTo>
                  <a:lnTo>
                    <a:pt x="996" y="0"/>
                  </a:lnTo>
                  <a:lnTo>
                    <a:pt x="652" y="0"/>
                  </a:lnTo>
                  <a:lnTo>
                    <a:pt x="641" y="1"/>
                  </a:lnTo>
                  <a:lnTo>
                    <a:pt x="629" y="2"/>
                  </a:lnTo>
                  <a:lnTo>
                    <a:pt x="619" y="5"/>
                  </a:lnTo>
                  <a:lnTo>
                    <a:pt x="609" y="9"/>
                  </a:lnTo>
                  <a:lnTo>
                    <a:pt x="599" y="14"/>
                  </a:lnTo>
                  <a:lnTo>
                    <a:pt x="590" y="19"/>
                  </a:lnTo>
                  <a:lnTo>
                    <a:pt x="581" y="26"/>
                  </a:lnTo>
                  <a:lnTo>
                    <a:pt x="574" y="33"/>
                  </a:lnTo>
                  <a:lnTo>
                    <a:pt x="567" y="41"/>
                  </a:lnTo>
                  <a:lnTo>
                    <a:pt x="560" y="49"/>
                  </a:lnTo>
                  <a:lnTo>
                    <a:pt x="555" y="58"/>
                  </a:lnTo>
                  <a:lnTo>
                    <a:pt x="550" y="68"/>
                  </a:lnTo>
                  <a:lnTo>
                    <a:pt x="547" y="78"/>
                  </a:lnTo>
                  <a:lnTo>
                    <a:pt x="544" y="88"/>
                  </a:lnTo>
                  <a:lnTo>
                    <a:pt x="543" y="99"/>
                  </a:lnTo>
                  <a:lnTo>
                    <a:pt x="542" y="110"/>
                  </a:lnTo>
                  <a:lnTo>
                    <a:pt x="542" y="245"/>
                  </a:lnTo>
                  <a:lnTo>
                    <a:pt x="113" y="245"/>
                  </a:lnTo>
                  <a:lnTo>
                    <a:pt x="102" y="246"/>
                  </a:lnTo>
                  <a:lnTo>
                    <a:pt x="90" y="247"/>
                  </a:lnTo>
                  <a:lnTo>
                    <a:pt x="80" y="250"/>
                  </a:lnTo>
                  <a:lnTo>
                    <a:pt x="69" y="254"/>
                  </a:lnTo>
                  <a:lnTo>
                    <a:pt x="59" y="259"/>
                  </a:lnTo>
                  <a:lnTo>
                    <a:pt x="50" y="264"/>
                  </a:lnTo>
                  <a:lnTo>
                    <a:pt x="41" y="271"/>
                  </a:lnTo>
                  <a:lnTo>
                    <a:pt x="33" y="278"/>
                  </a:lnTo>
                  <a:lnTo>
                    <a:pt x="26" y="286"/>
                  </a:lnTo>
                  <a:lnTo>
                    <a:pt x="19" y="295"/>
                  </a:lnTo>
                  <a:lnTo>
                    <a:pt x="14" y="304"/>
                  </a:lnTo>
                  <a:lnTo>
                    <a:pt x="9" y="314"/>
                  </a:lnTo>
                  <a:lnTo>
                    <a:pt x="5" y="325"/>
                  </a:lnTo>
                  <a:lnTo>
                    <a:pt x="2" y="335"/>
                  </a:lnTo>
                  <a:lnTo>
                    <a:pt x="1" y="346"/>
                  </a:lnTo>
                  <a:lnTo>
                    <a:pt x="0" y="358"/>
                  </a:lnTo>
                  <a:lnTo>
                    <a:pt x="0" y="587"/>
                  </a:lnTo>
                  <a:lnTo>
                    <a:pt x="7" y="595"/>
                  </a:lnTo>
                  <a:lnTo>
                    <a:pt x="14" y="603"/>
                  </a:lnTo>
                  <a:lnTo>
                    <a:pt x="21" y="610"/>
                  </a:lnTo>
                  <a:lnTo>
                    <a:pt x="29" y="617"/>
                  </a:lnTo>
                  <a:lnTo>
                    <a:pt x="37" y="624"/>
                  </a:lnTo>
                  <a:lnTo>
                    <a:pt x="46" y="630"/>
                  </a:lnTo>
                  <a:lnTo>
                    <a:pt x="55" y="635"/>
                  </a:lnTo>
                  <a:lnTo>
                    <a:pt x="64" y="640"/>
                  </a:lnTo>
                  <a:lnTo>
                    <a:pt x="74" y="645"/>
                  </a:lnTo>
                  <a:lnTo>
                    <a:pt x="84" y="649"/>
                  </a:lnTo>
                  <a:lnTo>
                    <a:pt x="94" y="652"/>
                  </a:lnTo>
                  <a:lnTo>
                    <a:pt x="104" y="655"/>
                  </a:lnTo>
                  <a:lnTo>
                    <a:pt x="114" y="657"/>
                  </a:lnTo>
                  <a:lnTo>
                    <a:pt x="125" y="659"/>
                  </a:lnTo>
                  <a:lnTo>
                    <a:pt x="136" y="660"/>
                  </a:lnTo>
                  <a:lnTo>
                    <a:pt x="147" y="660"/>
                  </a:lnTo>
                  <a:lnTo>
                    <a:pt x="322" y="660"/>
                  </a:lnTo>
                  <a:lnTo>
                    <a:pt x="322" y="604"/>
                  </a:lnTo>
                  <a:lnTo>
                    <a:pt x="322" y="599"/>
                  </a:lnTo>
                  <a:lnTo>
                    <a:pt x="323" y="595"/>
                  </a:lnTo>
                  <a:lnTo>
                    <a:pt x="324" y="590"/>
                  </a:lnTo>
                  <a:lnTo>
                    <a:pt x="326" y="586"/>
                  </a:lnTo>
                  <a:lnTo>
                    <a:pt x="327" y="582"/>
                  </a:lnTo>
                  <a:lnTo>
                    <a:pt x="330" y="578"/>
                  </a:lnTo>
                  <a:lnTo>
                    <a:pt x="332" y="575"/>
                  </a:lnTo>
                  <a:lnTo>
                    <a:pt x="335" y="572"/>
                  </a:lnTo>
                  <a:lnTo>
                    <a:pt x="338" y="569"/>
                  </a:lnTo>
                  <a:lnTo>
                    <a:pt x="342" y="566"/>
                  </a:lnTo>
                  <a:lnTo>
                    <a:pt x="345" y="564"/>
                  </a:lnTo>
                  <a:lnTo>
                    <a:pt x="349" y="562"/>
                  </a:lnTo>
                  <a:lnTo>
                    <a:pt x="354" y="561"/>
                  </a:lnTo>
                  <a:lnTo>
                    <a:pt x="358" y="560"/>
                  </a:lnTo>
                  <a:lnTo>
                    <a:pt x="362" y="559"/>
                  </a:lnTo>
                  <a:lnTo>
                    <a:pt x="367" y="559"/>
                  </a:lnTo>
                  <a:lnTo>
                    <a:pt x="452" y="559"/>
                  </a:lnTo>
                  <a:lnTo>
                    <a:pt x="457" y="559"/>
                  </a:lnTo>
                  <a:lnTo>
                    <a:pt x="461" y="560"/>
                  </a:lnTo>
                  <a:lnTo>
                    <a:pt x="465" y="561"/>
                  </a:lnTo>
                  <a:lnTo>
                    <a:pt x="470" y="562"/>
                  </a:lnTo>
                  <a:lnTo>
                    <a:pt x="473" y="564"/>
                  </a:lnTo>
                  <a:lnTo>
                    <a:pt x="477" y="566"/>
                  </a:lnTo>
                  <a:lnTo>
                    <a:pt x="481" y="569"/>
                  </a:lnTo>
                  <a:lnTo>
                    <a:pt x="484" y="572"/>
                  </a:lnTo>
                  <a:lnTo>
                    <a:pt x="487" y="575"/>
                  </a:lnTo>
                  <a:lnTo>
                    <a:pt x="489" y="578"/>
                  </a:lnTo>
                  <a:lnTo>
                    <a:pt x="492" y="582"/>
                  </a:lnTo>
                  <a:lnTo>
                    <a:pt x="493" y="586"/>
                  </a:lnTo>
                  <a:lnTo>
                    <a:pt x="495" y="590"/>
                  </a:lnTo>
                  <a:lnTo>
                    <a:pt x="496" y="595"/>
                  </a:lnTo>
                  <a:lnTo>
                    <a:pt x="497" y="599"/>
                  </a:lnTo>
                  <a:lnTo>
                    <a:pt x="497" y="604"/>
                  </a:lnTo>
                  <a:lnTo>
                    <a:pt x="497" y="660"/>
                  </a:lnTo>
                  <a:lnTo>
                    <a:pt x="1157" y="660"/>
                  </a:lnTo>
                  <a:lnTo>
                    <a:pt x="1157" y="604"/>
                  </a:lnTo>
                  <a:lnTo>
                    <a:pt x="1157" y="599"/>
                  </a:lnTo>
                  <a:lnTo>
                    <a:pt x="1158" y="595"/>
                  </a:lnTo>
                  <a:lnTo>
                    <a:pt x="1159" y="590"/>
                  </a:lnTo>
                  <a:lnTo>
                    <a:pt x="1160" y="586"/>
                  </a:lnTo>
                  <a:lnTo>
                    <a:pt x="1162" y="582"/>
                  </a:lnTo>
                  <a:lnTo>
                    <a:pt x="1165" y="578"/>
                  </a:lnTo>
                  <a:lnTo>
                    <a:pt x="1167" y="575"/>
                  </a:lnTo>
                  <a:lnTo>
                    <a:pt x="1170" y="572"/>
                  </a:lnTo>
                  <a:lnTo>
                    <a:pt x="1173" y="569"/>
                  </a:lnTo>
                  <a:lnTo>
                    <a:pt x="1177" y="566"/>
                  </a:lnTo>
                  <a:lnTo>
                    <a:pt x="1180" y="564"/>
                  </a:lnTo>
                  <a:lnTo>
                    <a:pt x="1184" y="562"/>
                  </a:lnTo>
                  <a:lnTo>
                    <a:pt x="1189" y="561"/>
                  </a:lnTo>
                  <a:lnTo>
                    <a:pt x="1193" y="560"/>
                  </a:lnTo>
                  <a:lnTo>
                    <a:pt x="1197" y="559"/>
                  </a:lnTo>
                  <a:lnTo>
                    <a:pt x="1202" y="559"/>
                  </a:lnTo>
                  <a:lnTo>
                    <a:pt x="1287" y="559"/>
                  </a:lnTo>
                  <a:lnTo>
                    <a:pt x="1292" y="559"/>
                  </a:lnTo>
                  <a:lnTo>
                    <a:pt x="1296" y="560"/>
                  </a:lnTo>
                  <a:lnTo>
                    <a:pt x="1300" y="561"/>
                  </a:lnTo>
                  <a:lnTo>
                    <a:pt x="1305" y="562"/>
                  </a:lnTo>
                  <a:lnTo>
                    <a:pt x="1308" y="564"/>
                  </a:lnTo>
                  <a:lnTo>
                    <a:pt x="1312" y="566"/>
                  </a:lnTo>
                  <a:lnTo>
                    <a:pt x="1316" y="569"/>
                  </a:lnTo>
                  <a:lnTo>
                    <a:pt x="1319" y="572"/>
                  </a:lnTo>
                  <a:lnTo>
                    <a:pt x="1322" y="575"/>
                  </a:lnTo>
                  <a:lnTo>
                    <a:pt x="1324" y="578"/>
                  </a:lnTo>
                  <a:lnTo>
                    <a:pt x="1327" y="582"/>
                  </a:lnTo>
                  <a:lnTo>
                    <a:pt x="1328" y="586"/>
                  </a:lnTo>
                  <a:lnTo>
                    <a:pt x="1330" y="590"/>
                  </a:lnTo>
                  <a:lnTo>
                    <a:pt x="1331" y="595"/>
                  </a:lnTo>
                  <a:lnTo>
                    <a:pt x="1332" y="599"/>
                  </a:lnTo>
                  <a:lnTo>
                    <a:pt x="1332" y="604"/>
                  </a:lnTo>
                  <a:lnTo>
                    <a:pt x="1332" y="660"/>
                  </a:lnTo>
                  <a:lnTo>
                    <a:pt x="1507" y="660"/>
                  </a:lnTo>
                  <a:lnTo>
                    <a:pt x="1518" y="660"/>
                  </a:lnTo>
                  <a:lnTo>
                    <a:pt x="1529" y="659"/>
                  </a:lnTo>
                  <a:lnTo>
                    <a:pt x="1540" y="657"/>
                  </a:lnTo>
                  <a:lnTo>
                    <a:pt x="1550" y="655"/>
                  </a:lnTo>
                  <a:lnTo>
                    <a:pt x="1560" y="652"/>
                  </a:lnTo>
                  <a:lnTo>
                    <a:pt x="1570" y="649"/>
                  </a:lnTo>
                  <a:lnTo>
                    <a:pt x="1580" y="645"/>
                  </a:lnTo>
                  <a:lnTo>
                    <a:pt x="1590" y="640"/>
                  </a:lnTo>
                  <a:lnTo>
                    <a:pt x="1599" y="635"/>
                  </a:lnTo>
                  <a:lnTo>
                    <a:pt x="1608" y="630"/>
                  </a:lnTo>
                  <a:lnTo>
                    <a:pt x="1617" y="624"/>
                  </a:lnTo>
                  <a:lnTo>
                    <a:pt x="1625" y="617"/>
                  </a:lnTo>
                  <a:lnTo>
                    <a:pt x="1633" y="610"/>
                  </a:lnTo>
                  <a:lnTo>
                    <a:pt x="1640" y="603"/>
                  </a:lnTo>
                  <a:lnTo>
                    <a:pt x="1647" y="595"/>
                  </a:lnTo>
                  <a:lnTo>
                    <a:pt x="1654" y="587"/>
                  </a:lnTo>
                  <a:lnTo>
                    <a:pt x="1654" y="358"/>
                  </a:lnTo>
                  <a:lnTo>
                    <a:pt x="1652" y="346"/>
                  </a:lnTo>
                  <a:lnTo>
                    <a:pt x="1650" y="335"/>
                  </a:lnTo>
                  <a:lnTo>
                    <a:pt x="1646" y="325"/>
                  </a:lnTo>
                  <a:lnTo>
                    <a:pt x="1642" y="314"/>
                  </a:lnTo>
                  <a:lnTo>
                    <a:pt x="1636" y="304"/>
                  </a:lnTo>
                  <a:lnTo>
                    <a:pt x="1630" y="295"/>
                  </a:lnTo>
                  <a:lnTo>
                    <a:pt x="1623" y="286"/>
                  </a:lnTo>
                  <a:lnTo>
                    <a:pt x="1615" y="278"/>
                  </a:lnTo>
                  <a:lnTo>
                    <a:pt x="1607" y="271"/>
                  </a:lnTo>
                  <a:lnTo>
                    <a:pt x="1598" y="264"/>
                  </a:lnTo>
                  <a:lnTo>
                    <a:pt x="1589" y="259"/>
                  </a:lnTo>
                  <a:lnTo>
                    <a:pt x="1579" y="254"/>
                  </a:lnTo>
                  <a:lnTo>
                    <a:pt x="1568" y="250"/>
                  </a:lnTo>
                  <a:lnTo>
                    <a:pt x="1558" y="247"/>
                  </a:lnTo>
                  <a:lnTo>
                    <a:pt x="1546" y="246"/>
                  </a:lnTo>
                  <a:close/>
                  <a:moveTo>
                    <a:pt x="610" y="110"/>
                  </a:moveTo>
                  <a:lnTo>
                    <a:pt x="610" y="106"/>
                  </a:lnTo>
                  <a:lnTo>
                    <a:pt x="611" y="102"/>
                  </a:lnTo>
                  <a:lnTo>
                    <a:pt x="612" y="98"/>
                  </a:lnTo>
                  <a:lnTo>
                    <a:pt x="613" y="94"/>
                  </a:lnTo>
                  <a:lnTo>
                    <a:pt x="615" y="91"/>
                  </a:lnTo>
                  <a:lnTo>
                    <a:pt x="617" y="88"/>
                  </a:lnTo>
                  <a:lnTo>
                    <a:pt x="619" y="85"/>
                  </a:lnTo>
                  <a:lnTo>
                    <a:pt x="621" y="82"/>
                  </a:lnTo>
                  <a:lnTo>
                    <a:pt x="624" y="79"/>
                  </a:lnTo>
                  <a:lnTo>
                    <a:pt x="627" y="77"/>
                  </a:lnTo>
                  <a:lnTo>
                    <a:pt x="630" y="75"/>
                  </a:lnTo>
                  <a:lnTo>
                    <a:pt x="634" y="74"/>
                  </a:lnTo>
                  <a:lnTo>
                    <a:pt x="637" y="73"/>
                  </a:lnTo>
                  <a:lnTo>
                    <a:pt x="641" y="72"/>
                  </a:lnTo>
                  <a:lnTo>
                    <a:pt x="645" y="71"/>
                  </a:lnTo>
                  <a:lnTo>
                    <a:pt x="649" y="71"/>
                  </a:lnTo>
                  <a:lnTo>
                    <a:pt x="993" y="71"/>
                  </a:lnTo>
                  <a:lnTo>
                    <a:pt x="997" y="71"/>
                  </a:lnTo>
                  <a:lnTo>
                    <a:pt x="1001" y="72"/>
                  </a:lnTo>
                  <a:lnTo>
                    <a:pt x="1005" y="73"/>
                  </a:lnTo>
                  <a:lnTo>
                    <a:pt x="1009" y="74"/>
                  </a:lnTo>
                  <a:lnTo>
                    <a:pt x="1012" y="75"/>
                  </a:lnTo>
                  <a:lnTo>
                    <a:pt x="1016" y="77"/>
                  </a:lnTo>
                  <a:lnTo>
                    <a:pt x="1019" y="79"/>
                  </a:lnTo>
                  <a:lnTo>
                    <a:pt x="1022" y="82"/>
                  </a:lnTo>
                  <a:lnTo>
                    <a:pt x="1024" y="85"/>
                  </a:lnTo>
                  <a:lnTo>
                    <a:pt x="1026" y="88"/>
                  </a:lnTo>
                  <a:lnTo>
                    <a:pt x="1028" y="91"/>
                  </a:lnTo>
                  <a:lnTo>
                    <a:pt x="1030" y="94"/>
                  </a:lnTo>
                  <a:lnTo>
                    <a:pt x="1031" y="98"/>
                  </a:lnTo>
                  <a:lnTo>
                    <a:pt x="1032" y="102"/>
                  </a:lnTo>
                  <a:lnTo>
                    <a:pt x="1033" y="106"/>
                  </a:lnTo>
                  <a:lnTo>
                    <a:pt x="1033" y="110"/>
                  </a:lnTo>
                  <a:lnTo>
                    <a:pt x="1033" y="245"/>
                  </a:lnTo>
                  <a:lnTo>
                    <a:pt x="607" y="245"/>
                  </a:lnTo>
                  <a:lnTo>
                    <a:pt x="607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82" name="Google Shape;3082;p33"/>
          <p:cNvSpPr/>
          <p:nvPr/>
        </p:nvSpPr>
        <p:spPr>
          <a:xfrm>
            <a:off x="4019418" y="3194168"/>
            <a:ext cx="495345" cy="676698"/>
          </a:xfrm>
          <a:custGeom>
            <a:avLst/>
            <a:gdLst/>
            <a:ahLst/>
            <a:cxnLst/>
            <a:rect l="l" t="t" r="r" b="b"/>
            <a:pathLst>
              <a:path w="1211" h="1654" extrusionOk="0">
                <a:moveTo>
                  <a:pt x="1175" y="1564"/>
                </a:moveTo>
                <a:lnTo>
                  <a:pt x="1101" y="1564"/>
                </a:lnTo>
                <a:lnTo>
                  <a:pt x="1081" y="1534"/>
                </a:lnTo>
                <a:lnTo>
                  <a:pt x="1062" y="1503"/>
                </a:lnTo>
                <a:lnTo>
                  <a:pt x="1045" y="1471"/>
                </a:lnTo>
                <a:lnTo>
                  <a:pt x="1038" y="1456"/>
                </a:lnTo>
                <a:lnTo>
                  <a:pt x="1031" y="1440"/>
                </a:lnTo>
                <a:lnTo>
                  <a:pt x="1022" y="1416"/>
                </a:lnTo>
                <a:lnTo>
                  <a:pt x="1015" y="1392"/>
                </a:lnTo>
                <a:lnTo>
                  <a:pt x="1009" y="1366"/>
                </a:lnTo>
                <a:lnTo>
                  <a:pt x="1004" y="1339"/>
                </a:lnTo>
                <a:lnTo>
                  <a:pt x="999" y="1284"/>
                </a:lnTo>
                <a:lnTo>
                  <a:pt x="998" y="1227"/>
                </a:lnTo>
                <a:lnTo>
                  <a:pt x="1002" y="1169"/>
                </a:lnTo>
                <a:lnTo>
                  <a:pt x="1010" y="1112"/>
                </a:lnTo>
                <a:lnTo>
                  <a:pt x="1023" y="1057"/>
                </a:lnTo>
                <a:lnTo>
                  <a:pt x="1039" y="1005"/>
                </a:lnTo>
                <a:lnTo>
                  <a:pt x="1103" y="836"/>
                </a:lnTo>
                <a:lnTo>
                  <a:pt x="1117" y="793"/>
                </a:lnTo>
                <a:lnTo>
                  <a:pt x="1129" y="750"/>
                </a:lnTo>
                <a:lnTo>
                  <a:pt x="1138" y="706"/>
                </a:lnTo>
                <a:lnTo>
                  <a:pt x="1144" y="661"/>
                </a:lnTo>
                <a:lnTo>
                  <a:pt x="1146" y="624"/>
                </a:lnTo>
                <a:lnTo>
                  <a:pt x="1146" y="587"/>
                </a:lnTo>
                <a:lnTo>
                  <a:pt x="1143" y="550"/>
                </a:lnTo>
                <a:lnTo>
                  <a:pt x="1137" y="513"/>
                </a:lnTo>
                <a:lnTo>
                  <a:pt x="1130" y="477"/>
                </a:lnTo>
                <a:lnTo>
                  <a:pt x="1120" y="442"/>
                </a:lnTo>
                <a:lnTo>
                  <a:pt x="1107" y="407"/>
                </a:lnTo>
                <a:lnTo>
                  <a:pt x="1093" y="374"/>
                </a:lnTo>
                <a:lnTo>
                  <a:pt x="1076" y="342"/>
                </a:lnTo>
                <a:lnTo>
                  <a:pt x="1057" y="310"/>
                </a:lnTo>
                <a:lnTo>
                  <a:pt x="1035" y="281"/>
                </a:lnTo>
                <a:lnTo>
                  <a:pt x="1011" y="253"/>
                </a:lnTo>
                <a:lnTo>
                  <a:pt x="986" y="227"/>
                </a:lnTo>
                <a:lnTo>
                  <a:pt x="958" y="203"/>
                </a:lnTo>
                <a:lnTo>
                  <a:pt x="927" y="181"/>
                </a:lnTo>
                <a:lnTo>
                  <a:pt x="895" y="161"/>
                </a:lnTo>
                <a:lnTo>
                  <a:pt x="874" y="150"/>
                </a:lnTo>
                <a:lnTo>
                  <a:pt x="852" y="140"/>
                </a:lnTo>
                <a:lnTo>
                  <a:pt x="830" y="131"/>
                </a:lnTo>
                <a:lnTo>
                  <a:pt x="807" y="123"/>
                </a:lnTo>
                <a:lnTo>
                  <a:pt x="784" y="116"/>
                </a:lnTo>
                <a:lnTo>
                  <a:pt x="761" y="111"/>
                </a:lnTo>
                <a:lnTo>
                  <a:pt x="738" y="106"/>
                </a:lnTo>
                <a:lnTo>
                  <a:pt x="715" y="102"/>
                </a:lnTo>
                <a:lnTo>
                  <a:pt x="713" y="102"/>
                </a:lnTo>
                <a:lnTo>
                  <a:pt x="710" y="102"/>
                </a:lnTo>
                <a:lnTo>
                  <a:pt x="700" y="100"/>
                </a:lnTo>
                <a:lnTo>
                  <a:pt x="671" y="97"/>
                </a:lnTo>
                <a:lnTo>
                  <a:pt x="644" y="95"/>
                </a:lnTo>
                <a:lnTo>
                  <a:pt x="639" y="95"/>
                </a:lnTo>
                <a:lnTo>
                  <a:pt x="634" y="95"/>
                </a:lnTo>
                <a:lnTo>
                  <a:pt x="633" y="95"/>
                </a:lnTo>
                <a:lnTo>
                  <a:pt x="631" y="95"/>
                </a:lnTo>
                <a:lnTo>
                  <a:pt x="631" y="96"/>
                </a:lnTo>
                <a:lnTo>
                  <a:pt x="630" y="96"/>
                </a:lnTo>
                <a:lnTo>
                  <a:pt x="628" y="103"/>
                </a:lnTo>
                <a:lnTo>
                  <a:pt x="624" y="110"/>
                </a:lnTo>
                <a:lnTo>
                  <a:pt x="621" y="116"/>
                </a:lnTo>
                <a:lnTo>
                  <a:pt x="617" y="121"/>
                </a:lnTo>
                <a:lnTo>
                  <a:pt x="612" y="126"/>
                </a:lnTo>
                <a:lnTo>
                  <a:pt x="608" y="131"/>
                </a:lnTo>
                <a:lnTo>
                  <a:pt x="603" y="135"/>
                </a:lnTo>
                <a:lnTo>
                  <a:pt x="598" y="138"/>
                </a:lnTo>
                <a:lnTo>
                  <a:pt x="589" y="143"/>
                </a:lnTo>
                <a:lnTo>
                  <a:pt x="581" y="147"/>
                </a:lnTo>
                <a:lnTo>
                  <a:pt x="576" y="149"/>
                </a:lnTo>
                <a:lnTo>
                  <a:pt x="574" y="150"/>
                </a:lnTo>
                <a:lnTo>
                  <a:pt x="571" y="130"/>
                </a:lnTo>
                <a:lnTo>
                  <a:pt x="567" y="111"/>
                </a:lnTo>
                <a:lnTo>
                  <a:pt x="562" y="94"/>
                </a:lnTo>
                <a:lnTo>
                  <a:pt x="558" y="79"/>
                </a:lnTo>
                <a:lnTo>
                  <a:pt x="552" y="65"/>
                </a:lnTo>
                <a:lnTo>
                  <a:pt x="547" y="53"/>
                </a:lnTo>
                <a:lnTo>
                  <a:pt x="541" y="42"/>
                </a:lnTo>
                <a:lnTo>
                  <a:pt x="536" y="33"/>
                </a:lnTo>
                <a:lnTo>
                  <a:pt x="531" y="25"/>
                </a:lnTo>
                <a:lnTo>
                  <a:pt x="526" y="18"/>
                </a:lnTo>
                <a:lnTo>
                  <a:pt x="517" y="8"/>
                </a:lnTo>
                <a:lnTo>
                  <a:pt x="511" y="2"/>
                </a:lnTo>
                <a:lnTo>
                  <a:pt x="509" y="0"/>
                </a:lnTo>
                <a:lnTo>
                  <a:pt x="496" y="18"/>
                </a:lnTo>
                <a:lnTo>
                  <a:pt x="486" y="36"/>
                </a:lnTo>
                <a:lnTo>
                  <a:pt x="478" y="55"/>
                </a:lnTo>
                <a:lnTo>
                  <a:pt x="471" y="73"/>
                </a:lnTo>
                <a:lnTo>
                  <a:pt x="466" y="92"/>
                </a:lnTo>
                <a:lnTo>
                  <a:pt x="463" y="109"/>
                </a:lnTo>
                <a:lnTo>
                  <a:pt x="461" y="126"/>
                </a:lnTo>
                <a:lnTo>
                  <a:pt x="460" y="143"/>
                </a:lnTo>
                <a:lnTo>
                  <a:pt x="460" y="172"/>
                </a:lnTo>
                <a:lnTo>
                  <a:pt x="462" y="195"/>
                </a:lnTo>
                <a:lnTo>
                  <a:pt x="465" y="210"/>
                </a:lnTo>
                <a:lnTo>
                  <a:pt x="466" y="215"/>
                </a:lnTo>
                <a:lnTo>
                  <a:pt x="277" y="350"/>
                </a:lnTo>
                <a:lnTo>
                  <a:pt x="241" y="432"/>
                </a:lnTo>
                <a:lnTo>
                  <a:pt x="83" y="568"/>
                </a:lnTo>
                <a:lnTo>
                  <a:pt x="74" y="570"/>
                </a:lnTo>
                <a:lnTo>
                  <a:pt x="66" y="572"/>
                </a:lnTo>
                <a:lnTo>
                  <a:pt x="59" y="576"/>
                </a:lnTo>
                <a:lnTo>
                  <a:pt x="52" y="579"/>
                </a:lnTo>
                <a:lnTo>
                  <a:pt x="45" y="583"/>
                </a:lnTo>
                <a:lnTo>
                  <a:pt x="40" y="587"/>
                </a:lnTo>
                <a:lnTo>
                  <a:pt x="34" y="592"/>
                </a:lnTo>
                <a:lnTo>
                  <a:pt x="30" y="596"/>
                </a:lnTo>
                <a:lnTo>
                  <a:pt x="22" y="604"/>
                </a:lnTo>
                <a:lnTo>
                  <a:pt x="16" y="611"/>
                </a:lnTo>
                <a:lnTo>
                  <a:pt x="13" y="616"/>
                </a:lnTo>
                <a:lnTo>
                  <a:pt x="12" y="618"/>
                </a:lnTo>
                <a:lnTo>
                  <a:pt x="6" y="634"/>
                </a:lnTo>
                <a:lnTo>
                  <a:pt x="2" y="650"/>
                </a:lnTo>
                <a:lnTo>
                  <a:pt x="0" y="664"/>
                </a:lnTo>
                <a:lnTo>
                  <a:pt x="0" y="676"/>
                </a:lnTo>
                <a:lnTo>
                  <a:pt x="2" y="688"/>
                </a:lnTo>
                <a:lnTo>
                  <a:pt x="5" y="699"/>
                </a:lnTo>
                <a:lnTo>
                  <a:pt x="9" y="708"/>
                </a:lnTo>
                <a:lnTo>
                  <a:pt x="15" y="717"/>
                </a:lnTo>
                <a:lnTo>
                  <a:pt x="21" y="725"/>
                </a:lnTo>
                <a:lnTo>
                  <a:pt x="28" y="732"/>
                </a:lnTo>
                <a:lnTo>
                  <a:pt x="35" y="738"/>
                </a:lnTo>
                <a:lnTo>
                  <a:pt x="42" y="743"/>
                </a:lnTo>
                <a:lnTo>
                  <a:pt x="49" y="747"/>
                </a:lnTo>
                <a:lnTo>
                  <a:pt x="56" y="751"/>
                </a:lnTo>
                <a:lnTo>
                  <a:pt x="68" y="757"/>
                </a:lnTo>
                <a:lnTo>
                  <a:pt x="73" y="759"/>
                </a:lnTo>
                <a:lnTo>
                  <a:pt x="77" y="760"/>
                </a:lnTo>
                <a:lnTo>
                  <a:pt x="82" y="760"/>
                </a:lnTo>
                <a:lnTo>
                  <a:pt x="86" y="759"/>
                </a:lnTo>
                <a:lnTo>
                  <a:pt x="90" y="759"/>
                </a:lnTo>
                <a:lnTo>
                  <a:pt x="93" y="757"/>
                </a:lnTo>
                <a:lnTo>
                  <a:pt x="96" y="756"/>
                </a:lnTo>
                <a:lnTo>
                  <a:pt x="99" y="754"/>
                </a:lnTo>
                <a:lnTo>
                  <a:pt x="102" y="752"/>
                </a:lnTo>
                <a:lnTo>
                  <a:pt x="104" y="750"/>
                </a:lnTo>
                <a:lnTo>
                  <a:pt x="106" y="748"/>
                </a:lnTo>
                <a:lnTo>
                  <a:pt x="108" y="747"/>
                </a:lnTo>
                <a:lnTo>
                  <a:pt x="110" y="744"/>
                </a:lnTo>
                <a:lnTo>
                  <a:pt x="111" y="743"/>
                </a:lnTo>
                <a:lnTo>
                  <a:pt x="111" y="751"/>
                </a:lnTo>
                <a:lnTo>
                  <a:pt x="111" y="758"/>
                </a:lnTo>
                <a:lnTo>
                  <a:pt x="111" y="764"/>
                </a:lnTo>
                <a:lnTo>
                  <a:pt x="112" y="770"/>
                </a:lnTo>
                <a:lnTo>
                  <a:pt x="114" y="775"/>
                </a:lnTo>
                <a:lnTo>
                  <a:pt x="115" y="779"/>
                </a:lnTo>
                <a:lnTo>
                  <a:pt x="117" y="782"/>
                </a:lnTo>
                <a:lnTo>
                  <a:pt x="119" y="785"/>
                </a:lnTo>
                <a:lnTo>
                  <a:pt x="121" y="788"/>
                </a:lnTo>
                <a:lnTo>
                  <a:pt x="124" y="790"/>
                </a:lnTo>
                <a:lnTo>
                  <a:pt x="127" y="791"/>
                </a:lnTo>
                <a:lnTo>
                  <a:pt x="130" y="793"/>
                </a:lnTo>
                <a:lnTo>
                  <a:pt x="133" y="794"/>
                </a:lnTo>
                <a:lnTo>
                  <a:pt x="136" y="795"/>
                </a:lnTo>
                <a:lnTo>
                  <a:pt x="142" y="796"/>
                </a:lnTo>
                <a:lnTo>
                  <a:pt x="146" y="796"/>
                </a:lnTo>
                <a:lnTo>
                  <a:pt x="149" y="795"/>
                </a:lnTo>
                <a:lnTo>
                  <a:pt x="152" y="795"/>
                </a:lnTo>
                <a:lnTo>
                  <a:pt x="155" y="794"/>
                </a:lnTo>
                <a:lnTo>
                  <a:pt x="158" y="792"/>
                </a:lnTo>
                <a:lnTo>
                  <a:pt x="160" y="791"/>
                </a:lnTo>
                <a:lnTo>
                  <a:pt x="162" y="789"/>
                </a:lnTo>
                <a:lnTo>
                  <a:pt x="165" y="787"/>
                </a:lnTo>
                <a:lnTo>
                  <a:pt x="167" y="785"/>
                </a:lnTo>
                <a:lnTo>
                  <a:pt x="168" y="783"/>
                </a:lnTo>
                <a:lnTo>
                  <a:pt x="172" y="778"/>
                </a:lnTo>
                <a:lnTo>
                  <a:pt x="175" y="773"/>
                </a:lnTo>
                <a:lnTo>
                  <a:pt x="178" y="768"/>
                </a:lnTo>
                <a:lnTo>
                  <a:pt x="187" y="754"/>
                </a:lnTo>
                <a:lnTo>
                  <a:pt x="192" y="747"/>
                </a:lnTo>
                <a:lnTo>
                  <a:pt x="196" y="740"/>
                </a:lnTo>
                <a:lnTo>
                  <a:pt x="201" y="734"/>
                </a:lnTo>
                <a:lnTo>
                  <a:pt x="206" y="728"/>
                </a:lnTo>
                <a:lnTo>
                  <a:pt x="212" y="722"/>
                </a:lnTo>
                <a:lnTo>
                  <a:pt x="218" y="717"/>
                </a:lnTo>
                <a:lnTo>
                  <a:pt x="229" y="709"/>
                </a:lnTo>
                <a:lnTo>
                  <a:pt x="239" y="701"/>
                </a:lnTo>
                <a:lnTo>
                  <a:pt x="251" y="693"/>
                </a:lnTo>
                <a:lnTo>
                  <a:pt x="257" y="689"/>
                </a:lnTo>
                <a:lnTo>
                  <a:pt x="263" y="686"/>
                </a:lnTo>
                <a:lnTo>
                  <a:pt x="271" y="682"/>
                </a:lnTo>
                <a:lnTo>
                  <a:pt x="273" y="681"/>
                </a:lnTo>
                <a:lnTo>
                  <a:pt x="274" y="680"/>
                </a:lnTo>
                <a:lnTo>
                  <a:pt x="276" y="679"/>
                </a:lnTo>
                <a:lnTo>
                  <a:pt x="277" y="678"/>
                </a:lnTo>
                <a:lnTo>
                  <a:pt x="278" y="677"/>
                </a:lnTo>
                <a:lnTo>
                  <a:pt x="279" y="676"/>
                </a:lnTo>
                <a:lnTo>
                  <a:pt x="280" y="676"/>
                </a:lnTo>
                <a:lnTo>
                  <a:pt x="281" y="675"/>
                </a:lnTo>
                <a:lnTo>
                  <a:pt x="282" y="675"/>
                </a:lnTo>
                <a:lnTo>
                  <a:pt x="283" y="675"/>
                </a:lnTo>
                <a:lnTo>
                  <a:pt x="327" y="675"/>
                </a:lnTo>
                <a:lnTo>
                  <a:pt x="366" y="673"/>
                </a:lnTo>
                <a:lnTo>
                  <a:pt x="400" y="669"/>
                </a:lnTo>
                <a:lnTo>
                  <a:pt x="430" y="662"/>
                </a:lnTo>
                <a:lnTo>
                  <a:pt x="457" y="654"/>
                </a:lnTo>
                <a:lnTo>
                  <a:pt x="480" y="644"/>
                </a:lnTo>
                <a:lnTo>
                  <a:pt x="500" y="634"/>
                </a:lnTo>
                <a:lnTo>
                  <a:pt x="516" y="623"/>
                </a:lnTo>
                <a:lnTo>
                  <a:pt x="529" y="611"/>
                </a:lnTo>
                <a:lnTo>
                  <a:pt x="540" y="601"/>
                </a:lnTo>
                <a:lnTo>
                  <a:pt x="549" y="590"/>
                </a:lnTo>
                <a:lnTo>
                  <a:pt x="555" y="581"/>
                </a:lnTo>
                <a:lnTo>
                  <a:pt x="560" y="573"/>
                </a:lnTo>
                <a:lnTo>
                  <a:pt x="563" y="567"/>
                </a:lnTo>
                <a:lnTo>
                  <a:pt x="565" y="563"/>
                </a:lnTo>
                <a:lnTo>
                  <a:pt x="565" y="562"/>
                </a:lnTo>
                <a:lnTo>
                  <a:pt x="572" y="587"/>
                </a:lnTo>
                <a:lnTo>
                  <a:pt x="576" y="612"/>
                </a:lnTo>
                <a:lnTo>
                  <a:pt x="578" y="637"/>
                </a:lnTo>
                <a:lnTo>
                  <a:pt x="578" y="660"/>
                </a:lnTo>
                <a:lnTo>
                  <a:pt x="575" y="683"/>
                </a:lnTo>
                <a:lnTo>
                  <a:pt x="571" y="706"/>
                </a:lnTo>
                <a:lnTo>
                  <a:pt x="564" y="728"/>
                </a:lnTo>
                <a:lnTo>
                  <a:pt x="556" y="750"/>
                </a:lnTo>
                <a:lnTo>
                  <a:pt x="546" y="772"/>
                </a:lnTo>
                <a:lnTo>
                  <a:pt x="535" y="793"/>
                </a:lnTo>
                <a:lnTo>
                  <a:pt x="509" y="834"/>
                </a:lnTo>
                <a:lnTo>
                  <a:pt x="480" y="875"/>
                </a:lnTo>
                <a:lnTo>
                  <a:pt x="449" y="915"/>
                </a:lnTo>
                <a:lnTo>
                  <a:pt x="435" y="933"/>
                </a:lnTo>
                <a:lnTo>
                  <a:pt x="419" y="950"/>
                </a:lnTo>
                <a:lnTo>
                  <a:pt x="385" y="985"/>
                </a:lnTo>
                <a:lnTo>
                  <a:pt x="348" y="1022"/>
                </a:lnTo>
                <a:lnTo>
                  <a:pt x="310" y="1065"/>
                </a:lnTo>
                <a:lnTo>
                  <a:pt x="291" y="1088"/>
                </a:lnTo>
                <a:lnTo>
                  <a:pt x="273" y="1114"/>
                </a:lnTo>
                <a:lnTo>
                  <a:pt x="255" y="1143"/>
                </a:lnTo>
                <a:lnTo>
                  <a:pt x="238" y="1174"/>
                </a:lnTo>
                <a:lnTo>
                  <a:pt x="222" y="1209"/>
                </a:lnTo>
                <a:lnTo>
                  <a:pt x="207" y="1247"/>
                </a:lnTo>
                <a:lnTo>
                  <a:pt x="193" y="1289"/>
                </a:lnTo>
                <a:lnTo>
                  <a:pt x="181" y="1335"/>
                </a:lnTo>
                <a:lnTo>
                  <a:pt x="173" y="1375"/>
                </a:lnTo>
                <a:lnTo>
                  <a:pt x="168" y="1412"/>
                </a:lnTo>
                <a:lnTo>
                  <a:pt x="165" y="1447"/>
                </a:lnTo>
                <a:lnTo>
                  <a:pt x="164" y="1479"/>
                </a:lnTo>
                <a:lnTo>
                  <a:pt x="164" y="1508"/>
                </a:lnTo>
                <a:lnTo>
                  <a:pt x="164" y="1531"/>
                </a:lnTo>
                <a:lnTo>
                  <a:pt x="167" y="1564"/>
                </a:lnTo>
                <a:lnTo>
                  <a:pt x="105" y="1564"/>
                </a:lnTo>
                <a:lnTo>
                  <a:pt x="100" y="1564"/>
                </a:lnTo>
                <a:lnTo>
                  <a:pt x="96" y="1565"/>
                </a:lnTo>
                <a:lnTo>
                  <a:pt x="92" y="1566"/>
                </a:lnTo>
                <a:lnTo>
                  <a:pt x="88" y="1567"/>
                </a:lnTo>
                <a:lnTo>
                  <a:pt x="84" y="1569"/>
                </a:lnTo>
                <a:lnTo>
                  <a:pt x="80" y="1572"/>
                </a:lnTo>
                <a:lnTo>
                  <a:pt x="76" y="1574"/>
                </a:lnTo>
                <a:lnTo>
                  <a:pt x="73" y="1577"/>
                </a:lnTo>
                <a:lnTo>
                  <a:pt x="70" y="1580"/>
                </a:lnTo>
                <a:lnTo>
                  <a:pt x="68" y="1584"/>
                </a:lnTo>
                <a:lnTo>
                  <a:pt x="65" y="1587"/>
                </a:lnTo>
                <a:lnTo>
                  <a:pt x="64" y="1591"/>
                </a:lnTo>
                <a:lnTo>
                  <a:pt x="62" y="1595"/>
                </a:lnTo>
                <a:lnTo>
                  <a:pt x="61" y="1600"/>
                </a:lnTo>
                <a:lnTo>
                  <a:pt x="60" y="1604"/>
                </a:lnTo>
                <a:lnTo>
                  <a:pt x="60" y="1609"/>
                </a:lnTo>
                <a:lnTo>
                  <a:pt x="60" y="1614"/>
                </a:lnTo>
                <a:lnTo>
                  <a:pt x="61" y="1618"/>
                </a:lnTo>
                <a:lnTo>
                  <a:pt x="62" y="1622"/>
                </a:lnTo>
                <a:lnTo>
                  <a:pt x="64" y="1626"/>
                </a:lnTo>
                <a:lnTo>
                  <a:pt x="65" y="1630"/>
                </a:lnTo>
                <a:lnTo>
                  <a:pt x="68" y="1634"/>
                </a:lnTo>
                <a:lnTo>
                  <a:pt x="70" y="1638"/>
                </a:lnTo>
                <a:lnTo>
                  <a:pt x="73" y="1641"/>
                </a:lnTo>
                <a:lnTo>
                  <a:pt x="76" y="1644"/>
                </a:lnTo>
                <a:lnTo>
                  <a:pt x="80" y="1646"/>
                </a:lnTo>
                <a:lnTo>
                  <a:pt x="84" y="1648"/>
                </a:lnTo>
                <a:lnTo>
                  <a:pt x="88" y="1650"/>
                </a:lnTo>
                <a:lnTo>
                  <a:pt x="92" y="1652"/>
                </a:lnTo>
                <a:lnTo>
                  <a:pt x="96" y="1653"/>
                </a:lnTo>
                <a:lnTo>
                  <a:pt x="100" y="1654"/>
                </a:lnTo>
                <a:lnTo>
                  <a:pt x="105" y="1654"/>
                </a:lnTo>
                <a:lnTo>
                  <a:pt x="1166" y="1654"/>
                </a:lnTo>
                <a:lnTo>
                  <a:pt x="1171" y="1654"/>
                </a:lnTo>
                <a:lnTo>
                  <a:pt x="1175" y="1653"/>
                </a:lnTo>
                <a:lnTo>
                  <a:pt x="1180" y="1652"/>
                </a:lnTo>
                <a:lnTo>
                  <a:pt x="1184" y="1650"/>
                </a:lnTo>
                <a:lnTo>
                  <a:pt x="1188" y="1648"/>
                </a:lnTo>
                <a:lnTo>
                  <a:pt x="1192" y="1646"/>
                </a:lnTo>
                <a:lnTo>
                  <a:pt x="1195" y="1644"/>
                </a:lnTo>
                <a:lnTo>
                  <a:pt x="1198" y="1641"/>
                </a:lnTo>
                <a:lnTo>
                  <a:pt x="1201" y="1638"/>
                </a:lnTo>
                <a:lnTo>
                  <a:pt x="1204" y="1634"/>
                </a:lnTo>
                <a:lnTo>
                  <a:pt x="1206" y="1630"/>
                </a:lnTo>
                <a:lnTo>
                  <a:pt x="1208" y="1626"/>
                </a:lnTo>
                <a:lnTo>
                  <a:pt x="1209" y="1622"/>
                </a:lnTo>
                <a:lnTo>
                  <a:pt x="1210" y="1618"/>
                </a:lnTo>
                <a:lnTo>
                  <a:pt x="1211" y="1614"/>
                </a:lnTo>
                <a:lnTo>
                  <a:pt x="1211" y="1609"/>
                </a:lnTo>
                <a:lnTo>
                  <a:pt x="1211" y="1604"/>
                </a:lnTo>
                <a:lnTo>
                  <a:pt x="1210" y="1600"/>
                </a:lnTo>
                <a:lnTo>
                  <a:pt x="1210" y="1595"/>
                </a:lnTo>
                <a:lnTo>
                  <a:pt x="1209" y="1591"/>
                </a:lnTo>
                <a:lnTo>
                  <a:pt x="1207" y="1587"/>
                </a:lnTo>
                <a:lnTo>
                  <a:pt x="1205" y="1584"/>
                </a:lnTo>
                <a:lnTo>
                  <a:pt x="1204" y="1580"/>
                </a:lnTo>
                <a:lnTo>
                  <a:pt x="1201" y="1577"/>
                </a:lnTo>
                <a:lnTo>
                  <a:pt x="1199" y="1574"/>
                </a:lnTo>
                <a:lnTo>
                  <a:pt x="1196" y="1572"/>
                </a:lnTo>
                <a:lnTo>
                  <a:pt x="1193" y="1569"/>
                </a:lnTo>
                <a:lnTo>
                  <a:pt x="1190" y="1567"/>
                </a:lnTo>
                <a:lnTo>
                  <a:pt x="1187" y="1566"/>
                </a:lnTo>
                <a:lnTo>
                  <a:pt x="1183" y="1565"/>
                </a:lnTo>
                <a:lnTo>
                  <a:pt x="1179" y="1564"/>
                </a:lnTo>
                <a:close/>
                <a:moveTo>
                  <a:pt x="946" y="906"/>
                </a:moveTo>
                <a:lnTo>
                  <a:pt x="971" y="844"/>
                </a:lnTo>
                <a:lnTo>
                  <a:pt x="994" y="792"/>
                </a:lnTo>
                <a:lnTo>
                  <a:pt x="1004" y="765"/>
                </a:lnTo>
                <a:lnTo>
                  <a:pt x="1014" y="739"/>
                </a:lnTo>
                <a:lnTo>
                  <a:pt x="1022" y="712"/>
                </a:lnTo>
                <a:lnTo>
                  <a:pt x="1028" y="684"/>
                </a:lnTo>
                <a:lnTo>
                  <a:pt x="1033" y="656"/>
                </a:lnTo>
                <a:lnTo>
                  <a:pt x="1036" y="627"/>
                </a:lnTo>
                <a:lnTo>
                  <a:pt x="1037" y="601"/>
                </a:lnTo>
                <a:lnTo>
                  <a:pt x="1036" y="576"/>
                </a:lnTo>
                <a:lnTo>
                  <a:pt x="1034" y="550"/>
                </a:lnTo>
                <a:lnTo>
                  <a:pt x="1031" y="526"/>
                </a:lnTo>
                <a:lnTo>
                  <a:pt x="1026" y="501"/>
                </a:lnTo>
                <a:lnTo>
                  <a:pt x="1019" y="477"/>
                </a:lnTo>
                <a:lnTo>
                  <a:pt x="1011" y="454"/>
                </a:lnTo>
                <a:lnTo>
                  <a:pt x="1002" y="431"/>
                </a:lnTo>
                <a:lnTo>
                  <a:pt x="991" y="408"/>
                </a:lnTo>
                <a:lnTo>
                  <a:pt x="979" y="387"/>
                </a:lnTo>
                <a:lnTo>
                  <a:pt x="965" y="366"/>
                </a:lnTo>
                <a:lnTo>
                  <a:pt x="950" y="346"/>
                </a:lnTo>
                <a:lnTo>
                  <a:pt x="934" y="326"/>
                </a:lnTo>
                <a:lnTo>
                  <a:pt x="917" y="308"/>
                </a:lnTo>
                <a:lnTo>
                  <a:pt x="898" y="290"/>
                </a:lnTo>
                <a:lnTo>
                  <a:pt x="878" y="274"/>
                </a:lnTo>
                <a:lnTo>
                  <a:pt x="872" y="270"/>
                </a:lnTo>
                <a:lnTo>
                  <a:pt x="866" y="265"/>
                </a:lnTo>
                <a:lnTo>
                  <a:pt x="862" y="263"/>
                </a:lnTo>
                <a:lnTo>
                  <a:pt x="859" y="260"/>
                </a:lnTo>
                <a:lnTo>
                  <a:pt x="856" y="257"/>
                </a:lnTo>
                <a:lnTo>
                  <a:pt x="853" y="254"/>
                </a:lnTo>
                <a:lnTo>
                  <a:pt x="852" y="254"/>
                </a:lnTo>
                <a:lnTo>
                  <a:pt x="851" y="253"/>
                </a:lnTo>
                <a:lnTo>
                  <a:pt x="850" y="252"/>
                </a:lnTo>
                <a:lnTo>
                  <a:pt x="849" y="251"/>
                </a:lnTo>
                <a:lnTo>
                  <a:pt x="848" y="250"/>
                </a:lnTo>
                <a:lnTo>
                  <a:pt x="848" y="249"/>
                </a:lnTo>
                <a:lnTo>
                  <a:pt x="847" y="248"/>
                </a:lnTo>
                <a:lnTo>
                  <a:pt x="847" y="247"/>
                </a:lnTo>
                <a:lnTo>
                  <a:pt x="847" y="245"/>
                </a:lnTo>
                <a:lnTo>
                  <a:pt x="847" y="244"/>
                </a:lnTo>
                <a:lnTo>
                  <a:pt x="847" y="243"/>
                </a:lnTo>
                <a:lnTo>
                  <a:pt x="847" y="241"/>
                </a:lnTo>
                <a:lnTo>
                  <a:pt x="848" y="240"/>
                </a:lnTo>
                <a:lnTo>
                  <a:pt x="848" y="238"/>
                </a:lnTo>
                <a:lnTo>
                  <a:pt x="849" y="236"/>
                </a:lnTo>
                <a:lnTo>
                  <a:pt x="850" y="235"/>
                </a:lnTo>
                <a:lnTo>
                  <a:pt x="851" y="234"/>
                </a:lnTo>
                <a:lnTo>
                  <a:pt x="851" y="233"/>
                </a:lnTo>
                <a:lnTo>
                  <a:pt x="852" y="232"/>
                </a:lnTo>
                <a:lnTo>
                  <a:pt x="853" y="231"/>
                </a:lnTo>
                <a:lnTo>
                  <a:pt x="854" y="230"/>
                </a:lnTo>
                <a:lnTo>
                  <a:pt x="855" y="230"/>
                </a:lnTo>
                <a:lnTo>
                  <a:pt x="857" y="229"/>
                </a:lnTo>
                <a:lnTo>
                  <a:pt x="858" y="229"/>
                </a:lnTo>
                <a:lnTo>
                  <a:pt x="859" y="229"/>
                </a:lnTo>
                <a:lnTo>
                  <a:pt x="861" y="229"/>
                </a:lnTo>
                <a:lnTo>
                  <a:pt x="862" y="229"/>
                </a:lnTo>
                <a:lnTo>
                  <a:pt x="864" y="229"/>
                </a:lnTo>
                <a:lnTo>
                  <a:pt x="865" y="230"/>
                </a:lnTo>
                <a:lnTo>
                  <a:pt x="867" y="230"/>
                </a:lnTo>
                <a:lnTo>
                  <a:pt x="868" y="231"/>
                </a:lnTo>
                <a:lnTo>
                  <a:pt x="870" y="232"/>
                </a:lnTo>
                <a:lnTo>
                  <a:pt x="898" y="252"/>
                </a:lnTo>
                <a:lnTo>
                  <a:pt x="919" y="269"/>
                </a:lnTo>
                <a:lnTo>
                  <a:pt x="939" y="288"/>
                </a:lnTo>
                <a:lnTo>
                  <a:pt x="957" y="307"/>
                </a:lnTo>
                <a:lnTo>
                  <a:pt x="975" y="327"/>
                </a:lnTo>
                <a:lnTo>
                  <a:pt x="990" y="349"/>
                </a:lnTo>
                <a:lnTo>
                  <a:pt x="1005" y="371"/>
                </a:lnTo>
                <a:lnTo>
                  <a:pt x="1018" y="393"/>
                </a:lnTo>
                <a:lnTo>
                  <a:pt x="1029" y="417"/>
                </a:lnTo>
                <a:lnTo>
                  <a:pt x="1040" y="441"/>
                </a:lnTo>
                <a:lnTo>
                  <a:pt x="1048" y="466"/>
                </a:lnTo>
                <a:lnTo>
                  <a:pt x="1055" y="492"/>
                </a:lnTo>
                <a:lnTo>
                  <a:pt x="1061" y="518"/>
                </a:lnTo>
                <a:lnTo>
                  <a:pt x="1065" y="544"/>
                </a:lnTo>
                <a:lnTo>
                  <a:pt x="1067" y="571"/>
                </a:lnTo>
                <a:lnTo>
                  <a:pt x="1068" y="599"/>
                </a:lnTo>
                <a:lnTo>
                  <a:pt x="1067" y="627"/>
                </a:lnTo>
                <a:lnTo>
                  <a:pt x="1064" y="658"/>
                </a:lnTo>
                <a:lnTo>
                  <a:pt x="1059" y="688"/>
                </a:lnTo>
                <a:lnTo>
                  <a:pt x="1053" y="717"/>
                </a:lnTo>
                <a:lnTo>
                  <a:pt x="1045" y="746"/>
                </a:lnTo>
                <a:lnTo>
                  <a:pt x="1036" y="773"/>
                </a:lnTo>
                <a:lnTo>
                  <a:pt x="1025" y="801"/>
                </a:lnTo>
                <a:lnTo>
                  <a:pt x="1003" y="856"/>
                </a:lnTo>
                <a:lnTo>
                  <a:pt x="996" y="870"/>
                </a:lnTo>
                <a:lnTo>
                  <a:pt x="990" y="885"/>
                </a:lnTo>
                <a:lnTo>
                  <a:pt x="977" y="918"/>
                </a:lnTo>
                <a:lnTo>
                  <a:pt x="952" y="986"/>
                </a:lnTo>
                <a:lnTo>
                  <a:pt x="928" y="1060"/>
                </a:lnTo>
                <a:lnTo>
                  <a:pt x="909" y="1138"/>
                </a:lnTo>
                <a:lnTo>
                  <a:pt x="895" y="1221"/>
                </a:lnTo>
                <a:lnTo>
                  <a:pt x="892" y="1263"/>
                </a:lnTo>
                <a:lnTo>
                  <a:pt x="890" y="1306"/>
                </a:lnTo>
                <a:lnTo>
                  <a:pt x="892" y="1349"/>
                </a:lnTo>
                <a:lnTo>
                  <a:pt x="896" y="1392"/>
                </a:lnTo>
                <a:lnTo>
                  <a:pt x="904" y="1435"/>
                </a:lnTo>
                <a:lnTo>
                  <a:pt x="915" y="1478"/>
                </a:lnTo>
                <a:lnTo>
                  <a:pt x="930" y="1521"/>
                </a:lnTo>
                <a:lnTo>
                  <a:pt x="949" y="1564"/>
                </a:lnTo>
                <a:lnTo>
                  <a:pt x="918" y="1564"/>
                </a:lnTo>
                <a:lnTo>
                  <a:pt x="899" y="1520"/>
                </a:lnTo>
                <a:lnTo>
                  <a:pt x="884" y="1476"/>
                </a:lnTo>
                <a:lnTo>
                  <a:pt x="873" y="1432"/>
                </a:lnTo>
                <a:lnTo>
                  <a:pt x="865" y="1388"/>
                </a:lnTo>
                <a:lnTo>
                  <a:pt x="861" y="1344"/>
                </a:lnTo>
                <a:lnTo>
                  <a:pt x="859" y="1300"/>
                </a:lnTo>
                <a:lnTo>
                  <a:pt x="861" y="1256"/>
                </a:lnTo>
                <a:lnTo>
                  <a:pt x="864" y="1214"/>
                </a:lnTo>
                <a:lnTo>
                  <a:pt x="878" y="1130"/>
                </a:lnTo>
                <a:lnTo>
                  <a:pt x="897" y="1050"/>
                </a:lnTo>
                <a:lnTo>
                  <a:pt x="921" y="97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83" name="Google Shape;3083;p33"/>
          <p:cNvGrpSpPr/>
          <p:nvPr/>
        </p:nvGrpSpPr>
        <p:grpSpPr>
          <a:xfrm>
            <a:off x="7715694" y="3222154"/>
            <a:ext cx="473239" cy="677926"/>
            <a:chOff x="3097076" y="4919728"/>
            <a:chExt cx="416160" cy="596160"/>
          </a:xfrm>
        </p:grpSpPr>
        <p:sp>
          <p:nvSpPr>
            <p:cNvPr id="3084" name="Google Shape;3084;p33"/>
            <p:cNvSpPr/>
            <p:nvPr/>
          </p:nvSpPr>
          <p:spPr>
            <a:xfrm>
              <a:off x="3156115" y="5160568"/>
              <a:ext cx="113400" cy="113400"/>
            </a:xfrm>
            <a:custGeom>
              <a:avLst/>
              <a:gdLst/>
              <a:ahLst/>
              <a:cxnLst/>
              <a:rect l="l" t="t" r="r" b="b"/>
              <a:pathLst>
                <a:path w="316" h="316" extrusionOk="0">
                  <a:moveTo>
                    <a:pt x="209" y="107"/>
                  </a:moveTo>
                  <a:lnTo>
                    <a:pt x="209" y="51"/>
                  </a:lnTo>
                  <a:lnTo>
                    <a:pt x="209" y="46"/>
                  </a:lnTo>
                  <a:lnTo>
                    <a:pt x="208" y="41"/>
                  </a:lnTo>
                  <a:lnTo>
                    <a:pt x="207" y="36"/>
                  </a:lnTo>
                  <a:lnTo>
                    <a:pt x="205" y="31"/>
                  </a:lnTo>
                  <a:lnTo>
                    <a:pt x="203" y="27"/>
                  </a:lnTo>
                  <a:lnTo>
                    <a:pt x="200" y="23"/>
                  </a:lnTo>
                  <a:lnTo>
                    <a:pt x="197" y="19"/>
                  </a:lnTo>
                  <a:lnTo>
                    <a:pt x="194" y="15"/>
                  </a:lnTo>
                  <a:lnTo>
                    <a:pt x="190" y="12"/>
                  </a:lnTo>
                  <a:lnTo>
                    <a:pt x="186" y="9"/>
                  </a:lnTo>
                  <a:lnTo>
                    <a:pt x="182" y="6"/>
                  </a:lnTo>
                  <a:lnTo>
                    <a:pt x="178" y="4"/>
                  </a:lnTo>
                  <a:lnTo>
                    <a:pt x="173" y="2"/>
                  </a:lnTo>
                  <a:lnTo>
                    <a:pt x="168" y="1"/>
                  </a:lnTo>
                  <a:lnTo>
                    <a:pt x="163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3" y="0"/>
                  </a:lnTo>
                  <a:lnTo>
                    <a:pt x="148" y="1"/>
                  </a:lnTo>
                  <a:lnTo>
                    <a:pt x="143" y="2"/>
                  </a:lnTo>
                  <a:lnTo>
                    <a:pt x="138" y="4"/>
                  </a:lnTo>
                  <a:lnTo>
                    <a:pt x="134" y="6"/>
                  </a:lnTo>
                  <a:lnTo>
                    <a:pt x="130" y="9"/>
                  </a:lnTo>
                  <a:lnTo>
                    <a:pt x="126" y="12"/>
                  </a:lnTo>
                  <a:lnTo>
                    <a:pt x="122" y="15"/>
                  </a:lnTo>
                  <a:lnTo>
                    <a:pt x="119" y="19"/>
                  </a:lnTo>
                  <a:lnTo>
                    <a:pt x="116" y="23"/>
                  </a:lnTo>
                  <a:lnTo>
                    <a:pt x="113" y="27"/>
                  </a:lnTo>
                  <a:lnTo>
                    <a:pt x="111" y="31"/>
                  </a:lnTo>
                  <a:lnTo>
                    <a:pt x="109" y="36"/>
                  </a:lnTo>
                  <a:lnTo>
                    <a:pt x="108" y="41"/>
                  </a:lnTo>
                  <a:lnTo>
                    <a:pt x="107" y="46"/>
                  </a:lnTo>
                  <a:lnTo>
                    <a:pt x="107" y="51"/>
                  </a:lnTo>
                  <a:lnTo>
                    <a:pt x="107" y="107"/>
                  </a:lnTo>
                  <a:lnTo>
                    <a:pt x="51" y="107"/>
                  </a:lnTo>
                  <a:lnTo>
                    <a:pt x="46" y="107"/>
                  </a:lnTo>
                  <a:lnTo>
                    <a:pt x="40" y="108"/>
                  </a:lnTo>
                  <a:lnTo>
                    <a:pt x="36" y="109"/>
                  </a:lnTo>
                  <a:lnTo>
                    <a:pt x="31" y="111"/>
                  </a:lnTo>
                  <a:lnTo>
                    <a:pt x="26" y="113"/>
                  </a:lnTo>
                  <a:lnTo>
                    <a:pt x="22" y="116"/>
                  </a:lnTo>
                  <a:lnTo>
                    <a:pt x="18" y="119"/>
                  </a:lnTo>
                  <a:lnTo>
                    <a:pt x="15" y="122"/>
                  </a:lnTo>
                  <a:lnTo>
                    <a:pt x="11" y="126"/>
                  </a:lnTo>
                  <a:lnTo>
                    <a:pt x="8" y="130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3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1" y="168"/>
                  </a:lnTo>
                  <a:lnTo>
                    <a:pt x="2" y="173"/>
                  </a:lnTo>
                  <a:lnTo>
                    <a:pt x="4" y="178"/>
                  </a:lnTo>
                  <a:lnTo>
                    <a:pt x="6" y="182"/>
                  </a:lnTo>
                  <a:lnTo>
                    <a:pt x="8" y="186"/>
                  </a:lnTo>
                  <a:lnTo>
                    <a:pt x="11" y="190"/>
                  </a:lnTo>
                  <a:lnTo>
                    <a:pt x="15" y="194"/>
                  </a:lnTo>
                  <a:lnTo>
                    <a:pt x="18" y="197"/>
                  </a:lnTo>
                  <a:lnTo>
                    <a:pt x="22" y="200"/>
                  </a:lnTo>
                  <a:lnTo>
                    <a:pt x="26" y="203"/>
                  </a:lnTo>
                  <a:lnTo>
                    <a:pt x="31" y="205"/>
                  </a:lnTo>
                  <a:lnTo>
                    <a:pt x="36" y="207"/>
                  </a:lnTo>
                  <a:lnTo>
                    <a:pt x="40" y="208"/>
                  </a:lnTo>
                  <a:lnTo>
                    <a:pt x="46" y="209"/>
                  </a:lnTo>
                  <a:lnTo>
                    <a:pt x="51" y="209"/>
                  </a:lnTo>
                  <a:lnTo>
                    <a:pt x="107" y="209"/>
                  </a:lnTo>
                  <a:lnTo>
                    <a:pt x="107" y="265"/>
                  </a:lnTo>
                  <a:lnTo>
                    <a:pt x="107" y="270"/>
                  </a:lnTo>
                  <a:lnTo>
                    <a:pt x="108" y="275"/>
                  </a:lnTo>
                  <a:lnTo>
                    <a:pt x="109" y="280"/>
                  </a:lnTo>
                  <a:lnTo>
                    <a:pt x="111" y="285"/>
                  </a:lnTo>
                  <a:lnTo>
                    <a:pt x="113" y="289"/>
                  </a:lnTo>
                  <a:lnTo>
                    <a:pt x="116" y="293"/>
                  </a:lnTo>
                  <a:lnTo>
                    <a:pt x="119" y="297"/>
                  </a:lnTo>
                  <a:lnTo>
                    <a:pt x="122" y="301"/>
                  </a:lnTo>
                  <a:lnTo>
                    <a:pt x="126" y="304"/>
                  </a:lnTo>
                  <a:lnTo>
                    <a:pt x="130" y="307"/>
                  </a:lnTo>
                  <a:lnTo>
                    <a:pt x="134" y="310"/>
                  </a:lnTo>
                  <a:lnTo>
                    <a:pt x="138" y="312"/>
                  </a:lnTo>
                  <a:lnTo>
                    <a:pt x="143" y="314"/>
                  </a:lnTo>
                  <a:lnTo>
                    <a:pt x="148" y="315"/>
                  </a:lnTo>
                  <a:lnTo>
                    <a:pt x="153" y="316"/>
                  </a:lnTo>
                  <a:lnTo>
                    <a:pt x="158" y="316"/>
                  </a:lnTo>
                  <a:lnTo>
                    <a:pt x="158" y="316"/>
                  </a:lnTo>
                  <a:lnTo>
                    <a:pt x="163" y="316"/>
                  </a:lnTo>
                  <a:lnTo>
                    <a:pt x="168" y="315"/>
                  </a:lnTo>
                  <a:lnTo>
                    <a:pt x="173" y="314"/>
                  </a:lnTo>
                  <a:lnTo>
                    <a:pt x="178" y="312"/>
                  </a:lnTo>
                  <a:lnTo>
                    <a:pt x="182" y="310"/>
                  </a:lnTo>
                  <a:lnTo>
                    <a:pt x="186" y="307"/>
                  </a:lnTo>
                  <a:lnTo>
                    <a:pt x="190" y="304"/>
                  </a:lnTo>
                  <a:lnTo>
                    <a:pt x="194" y="301"/>
                  </a:lnTo>
                  <a:lnTo>
                    <a:pt x="197" y="297"/>
                  </a:lnTo>
                  <a:lnTo>
                    <a:pt x="200" y="293"/>
                  </a:lnTo>
                  <a:lnTo>
                    <a:pt x="203" y="289"/>
                  </a:lnTo>
                  <a:lnTo>
                    <a:pt x="205" y="285"/>
                  </a:lnTo>
                  <a:lnTo>
                    <a:pt x="207" y="280"/>
                  </a:lnTo>
                  <a:lnTo>
                    <a:pt x="208" y="275"/>
                  </a:lnTo>
                  <a:lnTo>
                    <a:pt x="209" y="270"/>
                  </a:lnTo>
                  <a:lnTo>
                    <a:pt x="209" y="265"/>
                  </a:lnTo>
                  <a:lnTo>
                    <a:pt x="209" y="209"/>
                  </a:lnTo>
                  <a:lnTo>
                    <a:pt x="265" y="209"/>
                  </a:lnTo>
                  <a:lnTo>
                    <a:pt x="270" y="209"/>
                  </a:lnTo>
                  <a:lnTo>
                    <a:pt x="275" y="208"/>
                  </a:lnTo>
                  <a:lnTo>
                    <a:pt x="280" y="207"/>
                  </a:lnTo>
                  <a:lnTo>
                    <a:pt x="285" y="205"/>
                  </a:lnTo>
                  <a:lnTo>
                    <a:pt x="289" y="203"/>
                  </a:lnTo>
                  <a:lnTo>
                    <a:pt x="293" y="200"/>
                  </a:lnTo>
                  <a:lnTo>
                    <a:pt x="297" y="197"/>
                  </a:lnTo>
                  <a:lnTo>
                    <a:pt x="301" y="194"/>
                  </a:lnTo>
                  <a:lnTo>
                    <a:pt x="304" y="190"/>
                  </a:lnTo>
                  <a:lnTo>
                    <a:pt x="307" y="186"/>
                  </a:lnTo>
                  <a:lnTo>
                    <a:pt x="310" y="182"/>
                  </a:lnTo>
                  <a:lnTo>
                    <a:pt x="312" y="178"/>
                  </a:lnTo>
                  <a:lnTo>
                    <a:pt x="314" y="173"/>
                  </a:lnTo>
                  <a:lnTo>
                    <a:pt x="315" y="168"/>
                  </a:lnTo>
                  <a:lnTo>
                    <a:pt x="316" y="163"/>
                  </a:lnTo>
                  <a:lnTo>
                    <a:pt x="316" y="158"/>
                  </a:lnTo>
                  <a:lnTo>
                    <a:pt x="316" y="153"/>
                  </a:lnTo>
                  <a:lnTo>
                    <a:pt x="315" y="148"/>
                  </a:lnTo>
                  <a:lnTo>
                    <a:pt x="314" y="143"/>
                  </a:lnTo>
                  <a:lnTo>
                    <a:pt x="312" y="138"/>
                  </a:lnTo>
                  <a:lnTo>
                    <a:pt x="310" y="134"/>
                  </a:lnTo>
                  <a:lnTo>
                    <a:pt x="307" y="130"/>
                  </a:lnTo>
                  <a:lnTo>
                    <a:pt x="304" y="126"/>
                  </a:lnTo>
                  <a:lnTo>
                    <a:pt x="301" y="122"/>
                  </a:lnTo>
                  <a:lnTo>
                    <a:pt x="297" y="119"/>
                  </a:lnTo>
                  <a:lnTo>
                    <a:pt x="293" y="116"/>
                  </a:lnTo>
                  <a:lnTo>
                    <a:pt x="289" y="113"/>
                  </a:lnTo>
                  <a:lnTo>
                    <a:pt x="285" y="111"/>
                  </a:lnTo>
                  <a:lnTo>
                    <a:pt x="280" y="109"/>
                  </a:lnTo>
                  <a:lnTo>
                    <a:pt x="275" y="108"/>
                  </a:lnTo>
                  <a:lnTo>
                    <a:pt x="270" y="107"/>
                  </a:lnTo>
                  <a:lnTo>
                    <a:pt x="265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33"/>
            <p:cNvSpPr/>
            <p:nvPr/>
          </p:nvSpPr>
          <p:spPr>
            <a:xfrm>
              <a:off x="3344036" y="5415448"/>
              <a:ext cx="108360" cy="34200"/>
            </a:xfrm>
            <a:custGeom>
              <a:avLst/>
              <a:gdLst/>
              <a:ahLst/>
              <a:cxnLst/>
              <a:rect l="l" t="t" r="r" b="b"/>
              <a:pathLst>
                <a:path w="302" h="96" extrusionOk="0">
                  <a:moveTo>
                    <a:pt x="254" y="0"/>
                  </a:move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8" y="11"/>
                  </a:lnTo>
                  <a:lnTo>
                    <a:pt x="14" y="15"/>
                  </a:lnTo>
                  <a:lnTo>
                    <a:pt x="11" y="18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1" y="58"/>
                  </a:lnTo>
                  <a:lnTo>
                    <a:pt x="2" y="62"/>
                  </a:lnTo>
                  <a:lnTo>
                    <a:pt x="4" y="66"/>
                  </a:lnTo>
                  <a:lnTo>
                    <a:pt x="6" y="71"/>
                  </a:lnTo>
                  <a:lnTo>
                    <a:pt x="8" y="75"/>
                  </a:lnTo>
                  <a:lnTo>
                    <a:pt x="11" y="78"/>
                  </a:lnTo>
                  <a:lnTo>
                    <a:pt x="14" y="82"/>
                  </a:lnTo>
                  <a:lnTo>
                    <a:pt x="18" y="85"/>
                  </a:lnTo>
                  <a:lnTo>
                    <a:pt x="21" y="88"/>
                  </a:lnTo>
                  <a:lnTo>
                    <a:pt x="25" y="90"/>
                  </a:lnTo>
                  <a:lnTo>
                    <a:pt x="30" y="92"/>
                  </a:lnTo>
                  <a:lnTo>
                    <a:pt x="34" y="94"/>
                  </a:lnTo>
                  <a:lnTo>
                    <a:pt x="38" y="95"/>
                  </a:lnTo>
                  <a:lnTo>
                    <a:pt x="43" y="96"/>
                  </a:lnTo>
                  <a:lnTo>
                    <a:pt x="48" y="96"/>
                  </a:lnTo>
                  <a:lnTo>
                    <a:pt x="254" y="96"/>
                  </a:lnTo>
                  <a:lnTo>
                    <a:pt x="259" y="96"/>
                  </a:lnTo>
                  <a:lnTo>
                    <a:pt x="263" y="95"/>
                  </a:lnTo>
                  <a:lnTo>
                    <a:pt x="268" y="94"/>
                  </a:lnTo>
                  <a:lnTo>
                    <a:pt x="272" y="92"/>
                  </a:lnTo>
                  <a:lnTo>
                    <a:pt x="276" y="90"/>
                  </a:lnTo>
                  <a:lnTo>
                    <a:pt x="280" y="88"/>
                  </a:lnTo>
                  <a:lnTo>
                    <a:pt x="284" y="85"/>
                  </a:lnTo>
                  <a:lnTo>
                    <a:pt x="287" y="82"/>
                  </a:lnTo>
                  <a:lnTo>
                    <a:pt x="291" y="78"/>
                  </a:lnTo>
                  <a:lnTo>
                    <a:pt x="293" y="75"/>
                  </a:lnTo>
                  <a:lnTo>
                    <a:pt x="296" y="71"/>
                  </a:lnTo>
                  <a:lnTo>
                    <a:pt x="298" y="66"/>
                  </a:lnTo>
                  <a:lnTo>
                    <a:pt x="300" y="62"/>
                  </a:lnTo>
                  <a:lnTo>
                    <a:pt x="301" y="58"/>
                  </a:lnTo>
                  <a:lnTo>
                    <a:pt x="302" y="53"/>
                  </a:lnTo>
                  <a:lnTo>
                    <a:pt x="302" y="48"/>
                  </a:lnTo>
                  <a:lnTo>
                    <a:pt x="302" y="48"/>
                  </a:lnTo>
                  <a:lnTo>
                    <a:pt x="302" y="43"/>
                  </a:lnTo>
                  <a:lnTo>
                    <a:pt x="301" y="38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6" y="24"/>
                  </a:lnTo>
                  <a:lnTo>
                    <a:pt x="293" y="21"/>
                  </a:lnTo>
                  <a:lnTo>
                    <a:pt x="291" y="17"/>
                  </a:lnTo>
                  <a:lnTo>
                    <a:pt x="287" y="13"/>
                  </a:lnTo>
                  <a:lnTo>
                    <a:pt x="284" y="10"/>
                  </a:lnTo>
                  <a:lnTo>
                    <a:pt x="280" y="8"/>
                  </a:lnTo>
                  <a:lnTo>
                    <a:pt x="276" y="5"/>
                  </a:lnTo>
                  <a:lnTo>
                    <a:pt x="272" y="4"/>
                  </a:lnTo>
                  <a:lnTo>
                    <a:pt x="268" y="2"/>
                  </a:lnTo>
                  <a:lnTo>
                    <a:pt x="263" y="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33"/>
            <p:cNvSpPr/>
            <p:nvPr/>
          </p:nvSpPr>
          <p:spPr>
            <a:xfrm>
              <a:off x="3344036" y="5365768"/>
              <a:ext cx="108360" cy="34200"/>
            </a:xfrm>
            <a:custGeom>
              <a:avLst/>
              <a:gdLst/>
              <a:ahLst/>
              <a:cxnLst/>
              <a:rect l="l" t="t" r="r" b="b"/>
              <a:pathLst>
                <a:path w="302" h="96" extrusionOk="0">
                  <a:moveTo>
                    <a:pt x="254" y="0"/>
                  </a:move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8" y="11"/>
                  </a:lnTo>
                  <a:lnTo>
                    <a:pt x="14" y="15"/>
                  </a:lnTo>
                  <a:lnTo>
                    <a:pt x="11" y="18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1" y="57"/>
                  </a:lnTo>
                  <a:lnTo>
                    <a:pt x="2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8" y="74"/>
                  </a:lnTo>
                  <a:lnTo>
                    <a:pt x="11" y="78"/>
                  </a:lnTo>
                  <a:lnTo>
                    <a:pt x="14" y="81"/>
                  </a:lnTo>
                  <a:lnTo>
                    <a:pt x="18" y="85"/>
                  </a:lnTo>
                  <a:lnTo>
                    <a:pt x="21" y="87"/>
                  </a:lnTo>
                  <a:lnTo>
                    <a:pt x="25" y="90"/>
                  </a:lnTo>
                  <a:lnTo>
                    <a:pt x="30" y="92"/>
                  </a:lnTo>
                  <a:lnTo>
                    <a:pt x="34" y="94"/>
                  </a:lnTo>
                  <a:lnTo>
                    <a:pt x="38" y="95"/>
                  </a:lnTo>
                  <a:lnTo>
                    <a:pt x="43" y="96"/>
                  </a:lnTo>
                  <a:lnTo>
                    <a:pt x="48" y="96"/>
                  </a:lnTo>
                  <a:lnTo>
                    <a:pt x="254" y="96"/>
                  </a:lnTo>
                  <a:lnTo>
                    <a:pt x="259" y="96"/>
                  </a:lnTo>
                  <a:lnTo>
                    <a:pt x="263" y="95"/>
                  </a:lnTo>
                  <a:lnTo>
                    <a:pt x="268" y="94"/>
                  </a:lnTo>
                  <a:lnTo>
                    <a:pt x="272" y="92"/>
                  </a:lnTo>
                  <a:lnTo>
                    <a:pt x="276" y="90"/>
                  </a:lnTo>
                  <a:lnTo>
                    <a:pt x="280" y="87"/>
                  </a:lnTo>
                  <a:lnTo>
                    <a:pt x="284" y="85"/>
                  </a:lnTo>
                  <a:lnTo>
                    <a:pt x="287" y="81"/>
                  </a:lnTo>
                  <a:lnTo>
                    <a:pt x="291" y="78"/>
                  </a:lnTo>
                  <a:lnTo>
                    <a:pt x="293" y="74"/>
                  </a:lnTo>
                  <a:lnTo>
                    <a:pt x="296" y="70"/>
                  </a:lnTo>
                  <a:lnTo>
                    <a:pt x="298" y="66"/>
                  </a:lnTo>
                  <a:lnTo>
                    <a:pt x="300" y="62"/>
                  </a:lnTo>
                  <a:lnTo>
                    <a:pt x="301" y="57"/>
                  </a:lnTo>
                  <a:lnTo>
                    <a:pt x="302" y="53"/>
                  </a:lnTo>
                  <a:lnTo>
                    <a:pt x="302" y="48"/>
                  </a:lnTo>
                  <a:lnTo>
                    <a:pt x="302" y="48"/>
                  </a:lnTo>
                  <a:lnTo>
                    <a:pt x="302" y="43"/>
                  </a:lnTo>
                  <a:lnTo>
                    <a:pt x="301" y="38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6" y="24"/>
                  </a:lnTo>
                  <a:lnTo>
                    <a:pt x="293" y="21"/>
                  </a:lnTo>
                  <a:lnTo>
                    <a:pt x="291" y="17"/>
                  </a:lnTo>
                  <a:lnTo>
                    <a:pt x="287" y="13"/>
                  </a:lnTo>
                  <a:lnTo>
                    <a:pt x="284" y="10"/>
                  </a:lnTo>
                  <a:lnTo>
                    <a:pt x="280" y="8"/>
                  </a:lnTo>
                  <a:lnTo>
                    <a:pt x="276" y="5"/>
                  </a:lnTo>
                  <a:lnTo>
                    <a:pt x="272" y="4"/>
                  </a:lnTo>
                  <a:lnTo>
                    <a:pt x="268" y="2"/>
                  </a:lnTo>
                  <a:lnTo>
                    <a:pt x="263" y="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33"/>
            <p:cNvSpPr/>
            <p:nvPr/>
          </p:nvSpPr>
          <p:spPr>
            <a:xfrm>
              <a:off x="3097076" y="4919728"/>
              <a:ext cx="416160" cy="596160"/>
            </a:xfrm>
            <a:custGeom>
              <a:avLst/>
              <a:gdLst/>
              <a:ahLst/>
              <a:cxnLst/>
              <a:rect l="l" t="t" r="r" b="b"/>
              <a:pathLst>
                <a:path w="1157" h="1657" extrusionOk="0">
                  <a:moveTo>
                    <a:pt x="1118" y="85"/>
                  </a:moveTo>
                  <a:lnTo>
                    <a:pt x="1102" y="67"/>
                  </a:lnTo>
                  <a:lnTo>
                    <a:pt x="1094" y="58"/>
                  </a:lnTo>
                  <a:lnTo>
                    <a:pt x="1085" y="50"/>
                  </a:lnTo>
                  <a:lnTo>
                    <a:pt x="1075" y="43"/>
                  </a:lnTo>
                  <a:lnTo>
                    <a:pt x="1065" y="36"/>
                  </a:lnTo>
                  <a:lnTo>
                    <a:pt x="1055" y="29"/>
                  </a:lnTo>
                  <a:lnTo>
                    <a:pt x="1045" y="23"/>
                  </a:lnTo>
                  <a:lnTo>
                    <a:pt x="1034" y="18"/>
                  </a:lnTo>
                  <a:lnTo>
                    <a:pt x="1022" y="13"/>
                  </a:lnTo>
                  <a:lnTo>
                    <a:pt x="1011" y="9"/>
                  </a:lnTo>
                  <a:lnTo>
                    <a:pt x="999" y="6"/>
                  </a:lnTo>
                  <a:lnTo>
                    <a:pt x="987" y="3"/>
                  </a:lnTo>
                  <a:lnTo>
                    <a:pt x="974" y="2"/>
                  </a:lnTo>
                  <a:lnTo>
                    <a:pt x="961" y="0"/>
                  </a:lnTo>
                  <a:lnTo>
                    <a:pt x="948" y="0"/>
                  </a:lnTo>
                  <a:lnTo>
                    <a:pt x="838" y="0"/>
                  </a:lnTo>
                  <a:lnTo>
                    <a:pt x="325" y="0"/>
                  </a:lnTo>
                  <a:lnTo>
                    <a:pt x="212" y="0"/>
                  </a:lnTo>
                  <a:lnTo>
                    <a:pt x="190" y="1"/>
                  </a:lnTo>
                  <a:lnTo>
                    <a:pt x="170" y="4"/>
                  </a:lnTo>
                  <a:lnTo>
                    <a:pt x="149" y="10"/>
                  </a:lnTo>
                  <a:lnTo>
                    <a:pt x="130" y="17"/>
                  </a:lnTo>
                  <a:lnTo>
                    <a:pt x="111" y="26"/>
                  </a:lnTo>
                  <a:lnTo>
                    <a:pt x="94" y="36"/>
                  </a:lnTo>
                  <a:lnTo>
                    <a:pt x="78" y="49"/>
                  </a:lnTo>
                  <a:lnTo>
                    <a:pt x="62" y="62"/>
                  </a:lnTo>
                  <a:lnTo>
                    <a:pt x="49" y="78"/>
                  </a:lnTo>
                  <a:lnTo>
                    <a:pt x="36" y="94"/>
                  </a:lnTo>
                  <a:lnTo>
                    <a:pt x="26" y="111"/>
                  </a:lnTo>
                  <a:lnTo>
                    <a:pt x="17" y="130"/>
                  </a:lnTo>
                  <a:lnTo>
                    <a:pt x="10" y="149"/>
                  </a:lnTo>
                  <a:lnTo>
                    <a:pt x="4" y="170"/>
                  </a:lnTo>
                  <a:lnTo>
                    <a:pt x="1" y="190"/>
                  </a:lnTo>
                  <a:lnTo>
                    <a:pt x="0" y="212"/>
                  </a:lnTo>
                  <a:lnTo>
                    <a:pt x="0" y="1445"/>
                  </a:lnTo>
                  <a:lnTo>
                    <a:pt x="1" y="1466"/>
                  </a:lnTo>
                  <a:lnTo>
                    <a:pt x="4" y="1487"/>
                  </a:lnTo>
                  <a:lnTo>
                    <a:pt x="10" y="1508"/>
                  </a:lnTo>
                  <a:lnTo>
                    <a:pt x="17" y="1527"/>
                  </a:lnTo>
                  <a:lnTo>
                    <a:pt x="26" y="1545"/>
                  </a:lnTo>
                  <a:lnTo>
                    <a:pt x="36" y="1563"/>
                  </a:lnTo>
                  <a:lnTo>
                    <a:pt x="49" y="1579"/>
                  </a:lnTo>
                  <a:lnTo>
                    <a:pt x="62" y="1594"/>
                  </a:lnTo>
                  <a:lnTo>
                    <a:pt x="78" y="1608"/>
                  </a:lnTo>
                  <a:lnTo>
                    <a:pt x="94" y="1620"/>
                  </a:lnTo>
                  <a:lnTo>
                    <a:pt x="111" y="1631"/>
                  </a:lnTo>
                  <a:lnTo>
                    <a:pt x="130" y="1640"/>
                  </a:lnTo>
                  <a:lnTo>
                    <a:pt x="149" y="1647"/>
                  </a:lnTo>
                  <a:lnTo>
                    <a:pt x="170" y="1653"/>
                  </a:lnTo>
                  <a:lnTo>
                    <a:pt x="190" y="1656"/>
                  </a:lnTo>
                  <a:lnTo>
                    <a:pt x="212" y="1657"/>
                  </a:lnTo>
                  <a:lnTo>
                    <a:pt x="322" y="1657"/>
                  </a:lnTo>
                  <a:lnTo>
                    <a:pt x="835" y="1657"/>
                  </a:lnTo>
                  <a:lnTo>
                    <a:pt x="945" y="1657"/>
                  </a:lnTo>
                  <a:lnTo>
                    <a:pt x="958" y="1656"/>
                  </a:lnTo>
                  <a:lnTo>
                    <a:pt x="970" y="1655"/>
                  </a:lnTo>
                  <a:lnTo>
                    <a:pt x="982" y="1653"/>
                  </a:lnTo>
                  <a:lnTo>
                    <a:pt x="995" y="1651"/>
                  </a:lnTo>
                  <a:lnTo>
                    <a:pt x="1006" y="1647"/>
                  </a:lnTo>
                  <a:lnTo>
                    <a:pt x="1018" y="1643"/>
                  </a:lnTo>
                  <a:lnTo>
                    <a:pt x="1029" y="1639"/>
                  </a:lnTo>
                  <a:lnTo>
                    <a:pt x="1040" y="1634"/>
                  </a:lnTo>
                  <a:lnTo>
                    <a:pt x="1051" y="1628"/>
                  </a:lnTo>
                  <a:lnTo>
                    <a:pt x="1062" y="1621"/>
                  </a:lnTo>
                  <a:lnTo>
                    <a:pt x="1072" y="1614"/>
                  </a:lnTo>
                  <a:lnTo>
                    <a:pt x="1081" y="1607"/>
                  </a:lnTo>
                  <a:lnTo>
                    <a:pt x="1090" y="1599"/>
                  </a:lnTo>
                  <a:lnTo>
                    <a:pt x="1099" y="1590"/>
                  </a:lnTo>
                  <a:lnTo>
                    <a:pt x="1107" y="1581"/>
                  </a:lnTo>
                  <a:lnTo>
                    <a:pt x="1115" y="1572"/>
                  </a:lnTo>
                  <a:lnTo>
                    <a:pt x="1125" y="1558"/>
                  </a:lnTo>
                  <a:lnTo>
                    <a:pt x="1133" y="1543"/>
                  </a:lnTo>
                  <a:lnTo>
                    <a:pt x="1141" y="1528"/>
                  </a:lnTo>
                  <a:lnTo>
                    <a:pt x="1146" y="1513"/>
                  </a:lnTo>
                  <a:lnTo>
                    <a:pt x="1151" y="1496"/>
                  </a:lnTo>
                  <a:lnTo>
                    <a:pt x="1154" y="1480"/>
                  </a:lnTo>
                  <a:lnTo>
                    <a:pt x="1156" y="1463"/>
                  </a:lnTo>
                  <a:lnTo>
                    <a:pt x="1157" y="1445"/>
                  </a:lnTo>
                  <a:lnTo>
                    <a:pt x="1157" y="215"/>
                  </a:lnTo>
                  <a:lnTo>
                    <a:pt x="1157" y="206"/>
                  </a:lnTo>
                  <a:lnTo>
                    <a:pt x="1157" y="197"/>
                  </a:lnTo>
                  <a:lnTo>
                    <a:pt x="1156" y="180"/>
                  </a:lnTo>
                  <a:lnTo>
                    <a:pt x="1153" y="163"/>
                  </a:lnTo>
                  <a:lnTo>
                    <a:pt x="1148" y="146"/>
                  </a:lnTo>
                  <a:lnTo>
                    <a:pt x="1142" y="130"/>
                  </a:lnTo>
                  <a:lnTo>
                    <a:pt x="1135" y="114"/>
                  </a:lnTo>
                  <a:lnTo>
                    <a:pt x="1127" y="99"/>
                  </a:lnTo>
                  <a:close/>
                  <a:moveTo>
                    <a:pt x="322" y="1561"/>
                  </a:moveTo>
                  <a:lnTo>
                    <a:pt x="301" y="1560"/>
                  </a:lnTo>
                  <a:lnTo>
                    <a:pt x="281" y="1557"/>
                  </a:lnTo>
                  <a:lnTo>
                    <a:pt x="261" y="1552"/>
                  </a:lnTo>
                  <a:lnTo>
                    <a:pt x="242" y="1545"/>
                  </a:lnTo>
                  <a:lnTo>
                    <a:pt x="224" y="1536"/>
                  </a:lnTo>
                  <a:lnTo>
                    <a:pt x="207" y="1526"/>
                  </a:lnTo>
                  <a:lnTo>
                    <a:pt x="191" y="1514"/>
                  </a:lnTo>
                  <a:lnTo>
                    <a:pt x="177" y="1501"/>
                  </a:lnTo>
                  <a:lnTo>
                    <a:pt x="163" y="1486"/>
                  </a:lnTo>
                  <a:lnTo>
                    <a:pt x="151" y="1471"/>
                  </a:lnTo>
                  <a:lnTo>
                    <a:pt x="141" y="1454"/>
                  </a:lnTo>
                  <a:lnTo>
                    <a:pt x="132" y="1436"/>
                  </a:lnTo>
                  <a:lnTo>
                    <a:pt x="125" y="1417"/>
                  </a:lnTo>
                  <a:lnTo>
                    <a:pt x="120" y="1397"/>
                  </a:lnTo>
                  <a:lnTo>
                    <a:pt x="117" y="1376"/>
                  </a:lnTo>
                  <a:lnTo>
                    <a:pt x="116" y="1355"/>
                  </a:lnTo>
                  <a:lnTo>
                    <a:pt x="117" y="1334"/>
                  </a:lnTo>
                  <a:lnTo>
                    <a:pt x="120" y="1314"/>
                  </a:lnTo>
                  <a:lnTo>
                    <a:pt x="125" y="1294"/>
                  </a:lnTo>
                  <a:lnTo>
                    <a:pt x="132" y="1275"/>
                  </a:lnTo>
                  <a:lnTo>
                    <a:pt x="140" y="1257"/>
                  </a:lnTo>
                  <a:lnTo>
                    <a:pt x="151" y="1240"/>
                  </a:lnTo>
                  <a:lnTo>
                    <a:pt x="162" y="1224"/>
                  </a:lnTo>
                  <a:lnTo>
                    <a:pt x="175" y="1210"/>
                  </a:lnTo>
                  <a:lnTo>
                    <a:pt x="190" y="1196"/>
                  </a:lnTo>
                  <a:lnTo>
                    <a:pt x="206" y="1184"/>
                  </a:lnTo>
                  <a:lnTo>
                    <a:pt x="223" y="1174"/>
                  </a:lnTo>
                  <a:lnTo>
                    <a:pt x="241" y="1165"/>
                  </a:lnTo>
                  <a:lnTo>
                    <a:pt x="260" y="1158"/>
                  </a:lnTo>
                  <a:lnTo>
                    <a:pt x="280" y="1153"/>
                  </a:lnTo>
                  <a:lnTo>
                    <a:pt x="301" y="1150"/>
                  </a:lnTo>
                  <a:lnTo>
                    <a:pt x="322" y="1149"/>
                  </a:lnTo>
                  <a:lnTo>
                    <a:pt x="343" y="1150"/>
                  </a:lnTo>
                  <a:lnTo>
                    <a:pt x="363" y="1153"/>
                  </a:lnTo>
                  <a:lnTo>
                    <a:pt x="383" y="1158"/>
                  </a:lnTo>
                  <a:lnTo>
                    <a:pt x="402" y="1165"/>
                  </a:lnTo>
                  <a:lnTo>
                    <a:pt x="420" y="1173"/>
                  </a:lnTo>
                  <a:lnTo>
                    <a:pt x="437" y="1184"/>
                  </a:lnTo>
                  <a:lnTo>
                    <a:pt x="453" y="1195"/>
                  </a:lnTo>
                  <a:lnTo>
                    <a:pt x="467" y="1208"/>
                  </a:lnTo>
                  <a:lnTo>
                    <a:pt x="481" y="1223"/>
                  </a:lnTo>
                  <a:lnTo>
                    <a:pt x="493" y="1239"/>
                  </a:lnTo>
                  <a:lnTo>
                    <a:pt x="503" y="1256"/>
                  </a:lnTo>
                  <a:lnTo>
                    <a:pt x="512" y="1274"/>
                  </a:lnTo>
                  <a:lnTo>
                    <a:pt x="519" y="1293"/>
                  </a:lnTo>
                  <a:lnTo>
                    <a:pt x="524" y="1313"/>
                  </a:lnTo>
                  <a:lnTo>
                    <a:pt x="527" y="1333"/>
                  </a:lnTo>
                  <a:lnTo>
                    <a:pt x="528" y="1355"/>
                  </a:lnTo>
                  <a:lnTo>
                    <a:pt x="527" y="1376"/>
                  </a:lnTo>
                  <a:lnTo>
                    <a:pt x="524" y="1396"/>
                  </a:lnTo>
                  <a:lnTo>
                    <a:pt x="519" y="1416"/>
                  </a:lnTo>
                  <a:lnTo>
                    <a:pt x="512" y="1435"/>
                  </a:lnTo>
                  <a:lnTo>
                    <a:pt x="503" y="1453"/>
                  </a:lnTo>
                  <a:lnTo>
                    <a:pt x="493" y="1470"/>
                  </a:lnTo>
                  <a:lnTo>
                    <a:pt x="481" y="1486"/>
                  </a:lnTo>
                  <a:lnTo>
                    <a:pt x="467" y="1500"/>
                  </a:lnTo>
                  <a:lnTo>
                    <a:pt x="453" y="1514"/>
                  </a:lnTo>
                  <a:lnTo>
                    <a:pt x="437" y="1526"/>
                  </a:lnTo>
                  <a:lnTo>
                    <a:pt x="420" y="1536"/>
                  </a:lnTo>
                  <a:lnTo>
                    <a:pt x="402" y="1545"/>
                  </a:lnTo>
                  <a:lnTo>
                    <a:pt x="383" y="1552"/>
                  </a:lnTo>
                  <a:lnTo>
                    <a:pt x="363" y="1557"/>
                  </a:lnTo>
                  <a:lnTo>
                    <a:pt x="343" y="1560"/>
                  </a:lnTo>
                  <a:close/>
                  <a:moveTo>
                    <a:pt x="322" y="1033"/>
                  </a:moveTo>
                  <a:lnTo>
                    <a:pt x="301" y="1032"/>
                  </a:lnTo>
                  <a:lnTo>
                    <a:pt x="281" y="1029"/>
                  </a:lnTo>
                  <a:lnTo>
                    <a:pt x="261" y="1024"/>
                  </a:lnTo>
                  <a:lnTo>
                    <a:pt x="242" y="1017"/>
                  </a:lnTo>
                  <a:lnTo>
                    <a:pt x="224" y="1009"/>
                  </a:lnTo>
                  <a:lnTo>
                    <a:pt x="207" y="998"/>
                  </a:lnTo>
                  <a:lnTo>
                    <a:pt x="191" y="987"/>
                  </a:lnTo>
                  <a:lnTo>
                    <a:pt x="177" y="973"/>
                  </a:lnTo>
                  <a:lnTo>
                    <a:pt x="163" y="959"/>
                  </a:lnTo>
                  <a:lnTo>
                    <a:pt x="151" y="943"/>
                  </a:lnTo>
                  <a:lnTo>
                    <a:pt x="141" y="926"/>
                  </a:lnTo>
                  <a:lnTo>
                    <a:pt x="132" y="908"/>
                  </a:lnTo>
                  <a:lnTo>
                    <a:pt x="125" y="889"/>
                  </a:lnTo>
                  <a:lnTo>
                    <a:pt x="120" y="869"/>
                  </a:lnTo>
                  <a:lnTo>
                    <a:pt x="117" y="848"/>
                  </a:lnTo>
                  <a:lnTo>
                    <a:pt x="116" y="827"/>
                  </a:lnTo>
                  <a:lnTo>
                    <a:pt x="117" y="806"/>
                  </a:lnTo>
                  <a:lnTo>
                    <a:pt x="120" y="786"/>
                  </a:lnTo>
                  <a:lnTo>
                    <a:pt x="125" y="766"/>
                  </a:lnTo>
                  <a:lnTo>
                    <a:pt x="132" y="747"/>
                  </a:lnTo>
                  <a:lnTo>
                    <a:pt x="140" y="729"/>
                  </a:lnTo>
                  <a:lnTo>
                    <a:pt x="151" y="712"/>
                  </a:lnTo>
                  <a:lnTo>
                    <a:pt x="162" y="696"/>
                  </a:lnTo>
                  <a:lnTo>
                    <a:pt x="175" y="682"/>
                  </a:lnTo>
                  <a:lnTo>
                    <a:pt x="190" y="668"/>
                  </a:lnTo>
                  <a:lnTo>
                    <a:pt x="206" y="656"/>
                  </a:lnTo>
                  <a:lnTo>
                    <a:pt x="223" y="646"/>
                  </a:lnTo>
                  <a:lnTo>
                    <a:pt x="241" y="637"/>
                  </a:lnTo>
                  <a:lnTo>
                    <a:pt x="260" y="630"/>
                  </a:lnTo>
                  <a:lnTo>
                    <a:pt x="280" y="625"/>
                  </a:lnTo>
                  <a:lnTo>
                    <a:pt x="301" y="622"/>
                  </a:lnTo>
                  <a:lnTo>
                    <a:pt x="322" y="621"/>
                  </a:lnTo>
                  <a:lnTo>
                    <a:pt x="343" y="622"/>
                  </a:lnTo>
                  <a:lnTo>
                    <a:pt x="363" y="625"/>
                  </a:lnTo>
                  <a:lnTo>
                    <a:pt x="383" y="630"/>
                  </a:lnTo>
                  <a:lnTo>
                    <a:pt x="402" y="637"/>
                  </a:lnTo>
                  <a:lnTo>
                    <a:pt x="420" y="645"/>
                  </a:lnTo>
                  <a:lnTo>
                    <a:pt x="437" y="656"/>
                  </a:lnTo>
                  <a:lnTo>
                    <a:pt x="453" y="667"/>
                  </a:lnTo>
                  <a:lnTo>
                    <a:pt x="467" y="680"/>
                  </a:lnTo>
                  <a:lnTo>
                    <a:pt x="481" y="695"/>
                  </a:lnTo>
                  <a:lnTo>
                    <a:pt x="493" y="711"/>
                  </a:lnTo>
                  <a:lnTo>
                    <a:pt x="503" y="728"/>
                  </a:lnTo>
                  <a:lnTo>
                    <a:pt x="512" y="746"/>
                  </a:lnTo>
                  <a:lnTo>
                    <a:pt x="519" y="765"/>
                  </a:lnTo>
                  <a:lnTo>
                    <a:pt x="524" y="785"/>
                  </a:lnTo>
                  <a:lnTo>
                    <a:pt x="527" y="806"/>
                  </a:lnTo>
                  <a:lnTo>
                    <a:pt x="528" y="827"/>
                  </a:lnTo>
                  <a:lnTo>
                    <a:pt x="527" y="848"/>
                  </a:lnTo>
                  <a:lnTo>
                    <a:pt x="524" y="868"/>
                  </a:lnTo>
                  <a:lnTo>
                    <a:pt x="519" y="888"/>
                  </a:lnTo>
                  <a:lnTo>
                    <a:pt x="512" y="907"/>
                  </a:lnTo>
                  <a:lnTo>
                    <a:pt x="503" y="925"/>
                  </a:lnTo>
                  <a:lnTo>
                    <a:pt x="493" y="942"/>
                  </a:lnTo>
                  <a:lnTo>
                    <a:pt x="481" y="958"/>
                  </a:lnTo>
                  <a:lnTo>
                    <a:pt x="467" y="972"/>
                  </a:lnTo>
                  <a:lnTo>
                    <a:pt x="453" y="986"/>
                  </a:lnTo>
                  <a:lnTo>
                    <a:pt x="437" y="998"/>
                  </a:lnTo>
                  <a:lnTo>
                    <a:pt x="420" y="1008"/>
                  </a:lnTo>
                  <a:lnTo>
                    <a:pt x="402" y="1017"/>
                  </a:lnTo>
                  <a:lnTo>
                    <a:pt x="383" y="1024"/>
                  </a:lnTo>
                  <a:lnTo>
                    <a:pt x="363" y="1029"/>
                  </a:lnTo>
                  <a:lnTo>
                    <a:pt x="343" y="1032"/>
                  </a:lnTo>
                  <a:close/>
                  <a:moveTo>
                    <a:pt x="838" y="1561"/>
                  </a:moveTo>
                  <a:lnTo>
                    <a:pt x="817" y="1560"/>
                  </a:lnTo>
                  <a:lnTo>
                    <a:pt x="797" y="1557"/>
                  </a:lnTo>
                  <a:lnTo>
                    <a:pt x="777" y="1552"/>
                  </a:lnTo>
                  <a:lnTo>
                    <a:pt x="758" y="1545"/>
                  </a:lnTo>
                  <a:lnTo>
                    <a:pt x="740" y="1536"/>
                  </a:lnTo>
                  <a:lnTo>
                    <a:pt x="723" y="1526"/>
                  </a:lnTo>
                  <a:lnTo>
                    <a:pt x="707" y="1514"/>
                  </a:lnTo>
                  <a:lnTo>
                    <a:pt x="693" y="1501"/>
                  </a:lnTo>
                  <a:lnTo>
                    <a:pt x="679" y="1486"/>
                  </a:lnTo>
                  <a:lnTo>
                    <a:pt x="667" y="1471"/>
                  </a:lnTo>
                  <a:lnTo>
                    <a:pt x="657" y="1454"/>
                  </a:lnTo>
                  <a:lnTo>
                    <a:pt x="648" y="1436"/>
                  </a:lnTo>
                  <a:lnTo>
                    <a:pt x="641" y="1417"/>
                  </a:lnTo>
                  <a:lnTo>
                    <a:pt x="636" y="1397"/>
                  </a:lnTo>
                  <a:lnTo>
                    <a:pt x="633" y="1376"/>
                  </a:lnTo>
                  <a:lnTo>
                    <a:pt x="632" y="1355"/>
                  </a:lnTo>
                  <a:lnTo>
                    <a:pt x="633" y="1334"/>
                  </a:lnTo>
                  <a:lnTo>
                    <a:pt x="636" y="1314"/>
                  </a:lnTo>
                  <a:lnTo>
                    <a:pt x="641" y="1294"/>
                  </a:lnTo>
                  <a:lnTo>
                    <a:pt x="648" y="1275"/>
                  </a:lnTo>
                  <a:lnTo>
                    <a:pt x="657" y="1257"/>
                  </a:lnTo>
                  <a:lnTo>
                    <a:pt x="667" y="1240"/>
                  </a:lnTo>
                  <a:lnTo>
                    <a:pt x="679" y="1224"/>
                  </a:lnTo>
                  <a:lnTo>
                    <a:pt x="692" y="1210"/>
                  </a:lnTo>
                  <a:lnTo>
                    <a:pt x="706" y="1196"/>
                  </a:lnTo>
                  <a:lnTo>
                    <a:pt x="722" y="1184"/>
                  </a:lnTo>
                  <a:lnTo>
                    <a:pt x="739" y="1174"/>
                  </a:lnTo>
                  <a:lnTo>
                    <a:pt x="757" y="1165"/>
                  </a:lnTo>
                  <a:lnTo>
                    <a:pt x="776" y="1158"/>
                  </a:lnTo>
                  <a:lnTo>
                    <a:pt x="796" y="1153"/>
                  </a:lnTo>
                  <a:lnTo>
                    <a:pt x="817" y="1150"/>
                  </a:lnTo>
                  <a:lnTo>
                    <a:pt x="838" y="1149"/>
                  </a:lnTo>
                  <a:lnTo>
                    <a:pt x="859" y="1150"/>
                  </a:lnTo>
                  <a:lnTo>
                    <a:pt x="879" y="1153"/>
                  </a:lnTo>
                  <a:lnTo>
                    <a:pt x="899" y="1158"/>
                  </a:lnTo>
                  <a:lnTo>
                    <a:pt x="918" y="1165"/>
                  </a:lnTo>
                  <a:lnTo>
                    <a:pt x="936" y="1173"/>
                  </a:lnTo>
                  <a:lnTo>
                    <a:pt x="953" y="1184"/>
                  </a:lnTo>
                  <a:lnTo>
                    <a:pt x="969" y="1195"/>
                  </a:lnTo>
                  <a:lnTo>
                    <a:pt x="983" y="1208"/>
                  </a:lnTo>
                  <a:lnTo>
                    <a:pt x="997" y="1223"/>
                  </a:lnTo>
                  <a:lnTo>
                    <a:pt x="1009" y="1239"/>
                  </a:lnTo>
                  <a:lnTo>
                    <a:pt x="1019" y="1256"/>
                  </a:lnTo>
                  <a:lnTo>
                    <a:pt x="1028" y="1274"/>
                  </a:lnTo>
                  <a:lnTo>
                    <a:pt x="1035" y="1293"/>
                  </a:lnTo>
                  <a:lnTo>
                    <a:pt x="1040" y="1313"/>
                  </a:lnTo>
                  <a:lnTo>
                    <a:pt x="1043" y="1333"/>
                  </a:lnTo>
                  <a:lnTo>
                    <a:pt x="1044" y="1355"/>
                  </a:lnTo>
                  <a:lnTo>
                    <a:pt x="1042" y="1376"/>
                  </a:lnTo>
                  <a:lnTo>
                    <a:pt x="1039" y="1396"/>
                  </a:lnTo>
                  <a:lnTo>
                    <a:pt x="1034" y="1416"/>
                  </a:lnTo>
                  <a:lnTo>
                    <a:pt x="1026" y="1435"/>
                  </a:lnTo>
                  <a:lnTo>
                    <a:pt x="1018" y="1453"/>
                  </a:lnTo>
                  <a:lnTo>
                    <a:pt x="1007" y="1470"/>
                  </a:lnTo>
                  <a:lnTo>
                    <a:pt x="995" y="1486"/>
                  </a:lnTo>
                  <a:lnTo>
                    <a:pt x="982" y="1500"/>
                  </a:lnTo>
                  <a:lnTo>
                    <a:pt x="968" y="1514"/>
                  </a:lnTo>
                  <a:lnTo>
                    <a:pt x="952" y="1526"/>
                  </a:lnTo>
                  <a:lnTo>
                    <a:pt x="935" y="1536"/>
                  </a:lnTo>
                  <a:lnTo>
                    <a:pt x="917" y="1545"/>
                  </a:lnTo>
                  <a:lnTo>
                    <a:pt x="899" y="1552"/>
                  </a:lnTo>
                  <a:lnTo>
                    <a:pt x="879" y="1557"/>
                  </a:lnTo>
                  <a:lnTo>
                    <a:pt x="859" y="1560"/>
                  </a:lnTo>
                  <a:close/>
                  <a:moveTo>
                    <a:pt x="838" y="1033"/>
                  </a:moveTo>
                  <a:lnTo>
                    <a:pt x="817" y="1032"/>
                  </a:lnTo>
                  <a:lnTo>
                    <a:pt x="797" y="1029"/>
                  </a:lnTo>
                  <a:lnTo>
                    <a:pt x="777" y="1024"/>
                  </a:lnTo>
                  <a:lnTo>
                    <a:pt x="758" y="1017"/>
                  </a:lnTo>
                  <a:lnTo>
                    <a:pt x="740" y="1009"/>
                  </a:lnTo>
                  <a:lnTo>
                    <a:pt x="723" y="998"/>
                  </a:lnTo>
                  <a:lnTo>
                    <a:pt x="707" y="987"/>
                  </a:lnTo>
                  <a:lnTo>
                    <a:pt x="693" y="973"/>
                  </a:lnTo>
                  <a:lnTo>
                    <a:pt x="679" y="959"/>
                  </a:lnTo>
                  <a:lnTo>
                    <a:pt x="667" y="943"/>
                  </a:lnTo>
                  <a:lnTo>
                    <a:pt x="657" y="926"/>
                  </a:lnTo>
                  <a:lnTo>
                    <a:pt x="648" y="908"/>
                  </a:lnTo>
                  <a:lnTo>
                    <a:pt x="641" y="889"/>
                  </a:lnTo>
                  <a:lnTo>
                    <a:pt x="636" y="869"/>
                  </a:lnTo>
                  <a:lnTo>
                    <a:pt x="633" y="848"/>
                  </a:lnTo>
                  <a:lnTo>
                    <a:pt x="632" y="827"/>
                  </a:lnTo>
                  <a:lnTo>
                    <a:pt x="633" y="806"/>
                  </a:lnTo>
                  <a:lnTo>
                    <a:pt x="636" y="786"/>
                  </a:lnTo>
                  <a:lnTo>
                    <a:pt x="641" y="766"/>
                  </a:lnTo>
                  <a:lnTo>
                    <a:pt x="648" y="747"/>
                  </a:lnTo>
                  <a:lnTo>
                    <a:pt x="657" y="729"/>
                  </a:lnTo>
                  <a:lnTo>
                    <a:pt x="667" y="712"/>
                  </a:lnTo>
                  <a:lnTo>
                    <a:pt x="679" y="696"/>
                  </a:lnTo>
                  <a:lnTo>
                    <a:pt x="692" y="682"/>
                  </a:lnTo>
                  <a:lnTo>
                    <a:pt x="706" y="668"/>
                  </a:lnTo>
                  <a:lnTo>
                    <a:pt x="722" y="656"/>
                  </a:lnTo>
                  <a:lnTo>
                    <a:pt x="739" y="646"/>
                  </a:lnTo>
                  <a:lnTo>
                    <a:pt x="757" y="637"/>
                  </a:lnTo>
                  <a:lnTo>
                    <a:pt x="776" y="630"/>
                  </a:lnTo>
                  <a:lnTo>
                    <a:pt x="796" y="625"/>
                  </a:lnTo>
                  <a:lnTo>
                    <a:pt x="817" y="622"/>
                  </a:lnTo>
                  <a:lnTo>
                    <a:pt x="838" y="621"/>
                  </a:lnTo>
                  <a:lnTo>
                    <a:pt x="859" y="622"/>
                  </a:lnTo>
                  <a:lnTo>
                    <a:pt x="879" y="625"/>
                  </a:lnTo>
                  <a:lnTo>
                    <a:pt x="899" y="630"/>
                  </a:lnTo>
                  <a:lnTo>
                    <a:pt x="918" y="637"/>
                  </a:lnTo>
                  <a:lnTo>
                    <a:pt x="936" y="645"/>
                  </a:lnTo>
                  <a:lnTo>
                    <a:pt x="953" y="656"/>
                  </a:lnTo>
                  <a:lnTo>
                    <a:pt x="969" y="667"/>
                  </a:lnTo>
                  <a:lnTo>
                    <a:pt x="983" y="680"/>
                  </a:lnTo>
                  <a:lnTo>
                    <a:pt x="997" y="695"/>
                  </a:lnTo>
                  <a:lnTo>
                    <a:pt x="1009" y="711"/>
                  </a:lnTo>
                  <a:lnTo>
                    <a:pt x="1019" y="728"/>
                  </a:lnTo>
                  <a:lnTo>
                    <a:pt x="1028" y="746"/>
                  </a:lnTo>
                  <a:lnTo>
                    <a:pt x="1035" y="765"/>
                  </a:lnTo>
                  <a:lnTo>
                    <a:pt x="1040" y="785"/>
                  </a:lnTo>
                  <a:lnTo>
                    <a:pt x="1043" y="806"/>
                  </a:lnTo>
                  <a:lnTo>
                    <a:pt x="1044" y="827"/>
                  </a:lnTo>
                  <a:lnTo>
                    <a:pt x="1042" y="848"/>
                  </a:lnTo>
                  <a:lnTo>
                    <a:pt x="1039" y="868"/>
                  </a:lnTo>
                  <a:lnTo>
                    <a:pt x="1034" y="888"/>
                  </a:lnTo>
                  <a:lnTo>
                    <a:pt x="1026" y="907"/>
                  </a:lnTo>
                  <a:lnTo>
                    <a:pt x="1018" y="925"/>
                  </a:lnTo>
                  <a:lnTo>
                    <a:pt x="1007" y="942"/>
                  </a:lnTo>
                  <a:lnTo>
                    <a:pt x="995" y="958"/>
                  </a:lnTo>
                  <a:lnTo>
                    <a:pt x="982" y="972"/>
                  </a:lnTo>
                  <a:lnTo>
                    <a:pt x="968" y="986"/>
                  </a:lnTo>
                  <a:lnTo>
                    <a:pt x="952" y="998"/>
                  </a:lnTo>
                  <a:lnTo>
                    <a:pt x="935" y="1008"/>
                  </a:lnTo>
                  <a:lnTo>
                    <a:pt x="917" y="1017"/>
                  </a:lnTo>
                  <a:lnTo>
                    <a:pt x="899" y="1024"/>
                  </a:lnTo>
                  <a:lnTo>
                    <a:pt x="879" y="1029"/>
                  </a:lnTo>
                  <a:lnTo>
                    <a:pt x="859" y="1032"/>
                  </a:lnTo>
                  <a:close/>
                  <a:moveTo>
                    <a:pt x="1044" y="359"/>
                  </a:moveTo>
                  <a:lnTo>
                    <a:pt x="1044" y="368"/>
                  </a:lnTo>
                  <a:lnTo>
                    <a:pt x="1042" y="376"/>
                  </a:lnTo>
                  <a:lnTo>
                    <a:pt x="1040" y="385"/>
                  </a:lnTo>
                  <a:lnTo>
                    <a:pt x="1037" y="392"/>
                  </a:lnTo>
                  <a:lnTo>
                    <a:pt x="1034" y="400"/>
                  </a:lnTo>
                  <a:lnTo>
                    <a:pt x="1029" y="407"/>
                  </a:lnTo>
                  <a:lnTo>
                    <a:pt x="1024" y="413"/>
                  </a:lnTo>
                  <a:lnTo>
                    <a:pt x="1019" y="419"/>
                  </a:lnTo>
                  <a:lnTo>
                    <a:pt x="1013" y="424"/>
                  </a:lnTo>
                  <a:lnTo>
                    <a:pt x="1006" y="429"/>
                  </a:lnTo>
                  <a:lnTo>
                    <a:pt x="999" y="433"/>
                  </a:lnTo>
                  <a:lnTo>
                    <a:pt x="992" y="437"/>
                  </a:lnTo>
                  <a:lnTo>
                    <a:pt x="984" y="439"/>
                  </a:lnTo>
                  <a:lnTo>
                    <a:pt x="976" y="441"/>
                  </a:lnTo>
                  <a:lnTo>
                    <a:pt x="968" y="443"/>
                  </a:lnTo>
                  <a:lnTo>
                    <a:pt x="960" y="443"/>
                  </a:lnTo>
                  <a:lnTo>
                    <a:pt x="838" y="443"/>
                  </a:lnTo>
                  <a:lnTo>
                    <a:pt x="325" y="443"/>
                  </a:lnTo>
                  <a:lnTo>
                    <a:pt x="203" y="443"/>
                  </a:lnTo>
                  <a:lnTo>
                    <a:pt x="194" y="443"/>
                  </a:lnTo>
                  <a:lnTo>
                    <a:pt x="186" y="441"/>
                  </a:lnTo>
                  <a:lnTo>
                    <a:pt x="177" y="439"/>
                  </a:lnTo>
                  <a:lnTo>
                    <a:pt x="170" y="436"/>
                  </a:lnTo>
                  <a:lnTo>
                    <a:pt x="162" y="433"/>
                  </a:lnTo>
                  <a:lnTo>
                    <a:pt x="155" y="428"/>
                  </a:lnTo>
                  <a:lnTo>
                    <a:pt x="149" y="423"/>
                  </a:lnTo>
                  <a:lnTo>
                    <a:pt x="143" y="418"/>
                  </a:lnTo>
                  <a:lnTo>
                    <a:pt x="138" y="412"/>
                  </a:lnTo>
                  <a:lnTo>
                    <a:pt x="133" y="405"/>
                  </a:lnTo>
                  <a:lnTo>
                    <a:pt x="129" y="398"/>
                  </a:lnTo>
                  <a:lnTo>
                    <a:pt x="125" y="391"/>
                  </a:lnTo>
                  <a:lnTo>
                    <a:pt x="123" y="383"/>
                  </a:lnTo>
                  <a:lnTo>
                    <a:pt x="121" y="376"/>
                  </a:lnTo>
                  <a:lnTo>
                    <a:pt x="119" y="367"/>
                  </a:lnTo>
                  <a:lnTo>
                    <a:pt x="119" y="359"/>
                  </a:lnTo>
                  <a:lnTo>
                    <a:pt x="119" y="277"/>
                  </a:lnTo>
                  <a:lnTo>
                    <a:pt x="119" y="268"/>
                  </a:lnTo>
                  <a:lnTo>
                    <a:pt x="121" y="260"/>
                  </a:lnTo>
                  <a:lnTo>
                    <a:pt x="123" y="251"/>
                  </a:lnTo>
                  <a:lnTo>
                    <a:pt x="126" y="243"/>
                  </a:lnTo>
                  <a:lnTo>
                    <a:pt x="129" y="236"/>
                  </a:lnTo>
                  <a:lnTo>
                    <a:pt x="134" y="229"/>
                  </a:lnTo>
                  <a:lnTo>
                    <a:pt x="139" y="222"/>
                  </a:lnTo>
                  <a:lnTo>
                    <a:pt x="144" y="216"/>
                  </a:lnTo>
                  <a:lnTo>
                    <a:pt x="150" y="211"/>
                  </a:lnTo>
                  <a:lnTo>
                    <a:pt x="157" y="206"/>
                  </a:lnTo>
                  <a:lnTo>
                    <a:pt x="164" y="202"/>
                  </a:lnTo>
                  <a:lnTo>
                    <a:pt x="171" y="199"/>
                  </a:lnTo>
                  <a:lnTo>
                    <a:pt x="179" y="196"/>
                  </a:lnTo>
                  <a:lnTo>
                    <a:pt x="186" y="194"/>
                  </a:lnTo>
                  <a:lnTo>
                    <a:pt x="195" y="192"/>
                  </a:lnTo>
                  <a:lnTo>
                    <a:pt x="203" y="192"/>
                  </a:lnTo>
                  <a:lnTo>
                    <a:pt x="325" y="192"/>
                  </a:lnTo>
                  <a:lnTo>
                    <a:pt x="838" y="192"/>
                  </a:lnTo>
                  <a:lnTo>
                    <a:pt x="960" y="192"/>
                  </a:lnTo>
                  <a:lnTo>
                    <a:pt x="969" y="192"/>
                  </a:lnTo>
                  <a:lnTo>
                    <a:pt x="977" y="194"/>
                  </a:lnTo>
                  <a:lnTo>
                    <a:pt x="986" y="196"/>
                  </a:lnTo>
                  <a:lnTo>
                    <a:pt x="993" y="199"/>
                  </a:lnTo>
                  <a:lnTo>
                    <a:pt x="1001" y="203"/>
                  </a:lnTo>
                  <a:lnTo>
                    <a:pt x="1008" y="207"/>
                  </a:lnTo>
                  <a:lnTo>
                    <a:pt x="1014" y="212"/>
                  </a:lnTo>
                  <a:lnTo>
                    <a:pt x="1020" y="218"/>
                  </a:lnTo>
                  <a:lnTo>
                    <a:pt x="1025" y="224"/>
                  </a:lnTo>
                  <a:lnTo>
                    <a:pt x="1030" y="230"/>
                  </a:lnTo>
                  <a:lnTo>
                    <a:pt x="1034" y="237"/>
                  </a:lnTo>
                  <a:lnTo>
                    <a:pt x="1038" y="245"/>
                  </a:lnTo>
                  <a:lnTo>
                    <a:pt x="1040" y="252"/>
                  </a:lnTo>
                  <a:lnTo>
                    <a:pt x="1042" y="260"/>
                  </a:lnTo>
                  <a:lnTo>
                    <a:pt x="1044" y="269"/>
                  </a:lnTo>
                  <a:lnTo>
                    <a:pt x="1044" y="27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33"/>
            <p:cNvSpPr/>
            <p:nvPr/>
          </p:nvSpPr>
          <p:spPr>
            <a:xfrm>
              <a:off x="3340796" y="5199088"/>
              <a:ext cx="114480" cy="36360"/>
            </a:xfrm>
            <a:custGeom>
              <a:avLst/>
              <a:gdLst/>
              <a:ahLst/>
              <a:cxnLst/>
              <a:rect l="l" t="t" r="r" b="b"/>
              <a:pathLst>
                <a:path w="319" h="102" extrusionOk="0">
                  <a:moveTo>
                    <a:pt x="51" y="0"/>
                  </a:moveTo>
                  <a:lnTo>
                    <a:pt x="46" y="0"/>
                  </a:lnTo>
                  <a:lnTo>
                    <a:pt x="41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6" y="75"/>
                  </a:lnTo>
                  <a:lnTo>
                    <a:pt x="9" y="79"/>
                  </a:lnTo>
                  <a:lnTo>
                    <a:pt x="12" y="83"/>
                  </a:lnTo>
                  <a:lnTo>
                    <a:pt x="15" y="87"/>
                  </a:lnTo>
                  <a:lnTo>
                    <a:pt x="19" y="90"/>
                  </a:lnTo>
                  <a:lnTo>
                    <a:pt x="23" y="93"/>
                  </a:lnTo>
                  <a:lnTo>
                    <a:pt x="27" y="96"/>
                  </a:lnTo>
                  <a:lnTo>
                    <a:pt x="31" y="98"/>
                  </a:lnTo>
                  <a:lnTo>
                    <a:pt x="36" y="100"/>
                  </a:lnTo>
                  <a:lnTo>
                    <a:pt x="41" y="101"/>
                  </a:lnTo>
                  <a:lnTo>
                    <a:pt x="46" y="102"/>
                  </a:lnTo>
                  <a:lnTo>
                    <a:pt x="51" y="102"/>
                  </a:lnTo>
                  <a:lnTo>
                    <a:pt x="268" y="102"/>
                  </a:lnTo>
                  <a:lnTo>
                    <a:pt x="273" y="102"/>
                  </a:lnTo>
                  <a:lnTo>
                    <a:pt x="279" y="101"/>
                  </a:lnTo>
                  <a:lnTo>
                    <a:pt x="283" y="100"/>
                  </a:lnTo>
                  <a:lnTo>
                    <a:pt x="288" y="98"/>
                  </a:lnTo>
                  <a:lnTo>
                    <a:pt x="293" y="96"/>
                  </a:lnTo>
                  <a:lnTo>
                    <a:pt x="297" y="93"/>
                  </a:lnTo>
                  <a:lnTo>
                    <a:pt x="301" y="90"/>
                  </a:lnTo>
                  <a:lnTo>
                    <a:pt x="304" y="87"/>
                  </a:lnTo>
                  <a:lnTo>
                    <a:pt x="308" y="83"/>
                  </a:lnTo>
                  <a:lnTo>
                    <a:pt x="310" y="79"/>
                  </a:lnTo>
                  <a:lnTo>
                    <a:pt x="313" y="75"/>
                  </a:lnTo>
                  <a:lnTo>
                    <a:pt x="315" y="71"/>
                  </a:lnTo>
                  <a:lnTo>
                    <a:pt x="317" y="66"/>
                  </a:lnTo>
                  <a:lnTo>
                    <a:pt x="318" y="61"/>
                  </a:lnTo>
                  <a:lnTo>
                    <a:pt x="319" y="56"/>
                  </a:lnTo>
                  <a:lnTo>
                    <a:pt x="319" y="51"/>
                  </a:lnTo>
                  <a:lnTo>
                    <a:pt x="319" y="46"/>
                  </a:lnTo>
                  <a:lnTo>
                    <a:pt x="318" y="41"/>
                  </a:lnTo>
                  <a:lnTo>
                    <a:pt x="317" y="36"/>
                  </a:lnTo>
                  <a:lnTo>
                    <a:pt x="315" y="31"/>
                  </a:lnTo>
                  <a:lnTo>
                    <a:pt x="313" y="27"/>
                  </a:lnTo>
                  <a:lnTo>
                    <a:pt x="310" y="23"/>
                  </a:lnTo>
                  <a:lnTo>
                    <a:pt x="308" y="19"/>
                  </a:lnTo>
                  <a:lnTo>
                    <a:pt x="304" y="15"/>
                  </a:lnTo>
                  <a:lnTo>
                    <a:pt x="301" y="12"/>
                  </a:lnTo>
                  <a:lnTo>
                    <a:pt x="297" y="9"/>
                  </a:lnTo>
                  <a:lnTo>
                    <a:pt x="293" y="6"/>
                  </a:lnTo>
                  <a:lnTo>
                    <a:pt x="288" y="4"/>
                  </a:lnTo>
                  <a:lnTo>
                    <a:pt x="283" y="2"/>
                  </a:lnTo>
                  <a:lnTo>
                    <a:pt x="279" y="1"/>
                  </a:lnTo>
                  <a:lnTo>
                    <a:pt x="273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33"/>
            <p:cNvSpPr/>
            <p:nvPr/>
          </p:nvSpPr>
          <p:spPr>
            <a:xfrm>
              <a:off x="3166916" y="5361448"/>
              <a:ext cx="91440" cy="91440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41" y="15"/>
                  </a:moveTo>
                  <a:lnTo>
                    <a:pt x="241" y="15"/>
                  </a:lnTo>
                  <a:lnTo>
                    <a:pt x="237" y="11"/>
                  </a:lnTo>
                  <a:lnTo>
                    <a:pt x="233" y="8"/>
                  </a:lnTo>
                  <a:lnTo>
                    <a:pt x="228" y="6"/>
                  </a:lnTo>
                  <a:lnTo>
                    <a:pt x="224" y="4"/>
                  </a:lnTo>
                  <a:lnTo>
                    <a:pt x="219" y="2"/>
                  </a:lnTo>
                  <a:lnTo>
                    <a:pt x="214" y="1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1"/>
                  </a:lnTo>
                  <a:lnTo>
                    <a:pt x="189" y="2"/>
                  </a:lnTo>
                  <a:lnTo>
                    <a:pt x="184" y="4"/>
                  </a:lnTo>
                  <a:lnTo>
                    <a:pt x="180" y="6"/>
                  </a:lnTo>
                  <a:lnTo>
                    <a:pt x="175" y="8"/>
                  </a:lnTo>
                  <a:lnTo>
                    <a:pt x="171" y="11"/>
                  </a:lnTo>
                  <a:lnTo>
                    <a:pt x="167" y="15"/>
                  </a:lnTo>
                  <a:lnTo>
                    <a:pt x="128" y="54"/>
                  </a:lnTo>
                  <a:lnTo>
                    <a:pt x="88" y="15"/>
                  </a:lnTo>
                  <a:lnTo>
                    <a:pt x="84" y="11"/>
                  </a:lnTo>
                  <a:lnTo>
                    <a:pt x="80" y="8"/>
                  </a:lnTo>
                  <a:lnTo>
                    <a:pt x="76" y="6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1"/>
                  </a:lnTo>
                  <a:lnTo>
                    <a:pt x="37" y="2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8" y="23"/>
                  </a:lnTo>
                  <a:lnTo>
                    <a:pt x="6" y="27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6" y="76"/>
                  </a:lnTo>
                  <a:lnTo>
                    <a:pt x="8" y="80"/>
                  </a:lnTo>
                  <a:lnTo>
                    <a:pt x="11" y="84"/>
                  </a:lnTo>
                  <a:lnTo>
                    <a:pt x="15" y="88"/>
                  </a:lnTo>
                  <a:lnTo>
                    <a:pt x="54" y="128"/>
                  </a:lnTo>
                  <a:lnTo>
                    <a:pt x="15" y="167"/>
                  </a:lnTo>
                  <a:lnTo>
                    <a:pt x="11" y="171"/>
                  </a:lnTo>
                  <a:lnTo>
                    <a:pt x="8" y="175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2" y="189"/>
                  </a:lnTo>
                  <a:lnTo>
                    <a:pt x="1" y="194"/>
                  </a:lnTo>
                  <a:lnTo>
                    <a:pt x="0" y="199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1" y="214"/>
                  </a:lnTo>
                  <a:lnTo>
                    <a:pt x="2" y="219"/>
                  </a:lnTo>
                  <a:lnTo>
                    <a:pt x="4" y="224"/>
                  </a:lnTo>
                  <a:lnTo>
                    <a:pt x="6" y="228"/>
                  </a:lnTo>
                  <a:lnTo>
                    <a:pt x="8" y="233"/>
                  </a:lnTo>
                  <a:lnTo>
                    <a:pt x="11" y="237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9" y="244"/>
                  </a:lnTo>
                  <a:lnTo>
                    <a:pt x="23" y="247"/>
                  </a:lnTo>
                  <a:lnTo>
                    <a:pt x="28" y="250"/>
                  </a:lnTo>
                  <a:lnTo>
                    <a:pt x="32" y="252"/>
                  </a:lnTo>
                  <a:lnTo>
                    <a:pt x="37" y="253"/>
                  </a:lnTo>
                  <a:lnTo>
                    <a:pt x="42" y="254"/>
                  </a:lnTo>
                  <a:lnTo>
                    <a:pt x="47" y="255"/>
                  </a:lnTo>
                  <a:lnTo>
                    <a:pt x="52" y="255"/>
                  </a:lnTo>
                  <a:lnTo>
                    <a:pt x="57" y="255"/>
                  </a:lnTo>
                  <a:lnTo>
                    <a:pt x="62" y="254"/>
                  </a:lnTo>
                  <a:lnTo>
                    <a:pt x="67" y="253"/>
                  </a:lnTo>
                  <a:lnTo>
                    <a:pt x="71" y="252"/>
                  </a:lnTo>
                  <a:lnTo>
                    <a:pt x="76" y="250"/>
                  </a:lnTo>
                  <a:lnTo>
                    <a:pt x="80" y="247"/>
                  </a:lnTo>
                  <a:lnTo>
                    <a:pt x="84" y="244"/>
                  </a:lnTo>
                  <a:lnTo>
                    <a:pt x="88" y="241"/>
                  </a:lnTo>
                  <a:lnTo>
                    <a:pt x="128" y="201"/>
                  </a:lnTo>
                  <a:lnTo>
                    <a:pt x="167" y="241"/>
                  </a:lnTo>
                  <a:lnTo>
                    <a:pt x="171" y="244"/>
                  </a:lnTo>
                  <a:lnTo>
                    <a:pt x="175" y="247"/>
                  </a:lnTo>
                  <a:lnTo>
                    <a:pt x="180" y="250"/>
                  </a:lnTo>
                  <a:lnTo>
                    <a:pt x="184" y="252"/>
                  </a:lnTo>
                  <a:lnTo>
                    <a:pt x="189" y="253"/>
                  </a:lnTo>
                  <a:lnTo>
                    <a:pt x="194" y="254"/>
                  </a:lnTo>
                  <a:lnTo>
                    <a:pt x="199" y="255"/>
                  </a:lnTo>
                  <a:lnTo>
                    <a:pt x="204" y="255"/>
                  </a:lnTo>
                  <a:lnTo>
                    <a:pt x="209" y="255"/>
                  </a:lnTo>
                  <a:lnTo>
                    <a:pt x="214" y="255"/>
                  </a:lnTo>
                  <a:lnTo>
                    <a:pt x="219" y="253"/>
                  </a:lnTo>
                  <a:lnTo>
                    <a:pt x="224" y="252"/>
                  </a:lnTo>
                  <a:lnTo>
                    <a:pt x="229" y="250"/>
                  </a:lnTo>
                  <a:lnTo>
                    <a:pt x="233" y="247"/>
                  </a:lnTo>
                  <a:lnTo>
                    <a:pt x="237" y="244"/>
                  </a:lnTo>
                  <a:lnTo>
                    <a:pt x="241" y="241"/>
                  </a:lnTo>
                  <a:lnTo>
                    <a:pt x="244" y="237"/>
                  </a:lnTo>
                  <a:lnTo>
                    <a:pt x="247" y="233"/>
                  </a:lnTo>
                  <a:lnTo>
                    <a:pt x="250" y="229"/>
                  </a:lnTo>
                  <a:lnTo>
                    <a:pt x="252" y="224"/>
                  </a:lnTo>
                  <a:lnTo>
                    <a:pt x="253" y="219"/>
                  </a:lnTo>
                  <a:lnTo>
                    <a:pt x="255" y="214"/>
                  </a:lnTo>
                  <a:lnTo>
                    <a:pt x="255" y="209"/>
                  </a:lnTo>
                  <a:lnTo>
                    <a:pt x="255" y="204"/>
                  </a:lnTo>
                  <a:lnTo>
                    <a:pt x="255" y="199"/>
                  </a:lnTo>
                  <a:lnTo>
                    <a:pt x="254" y="194"/>
                  </a:lnTo>
                  <a:lnTo>
                    <a:pt x="253" y="189"/>
                  </a:lnTo>
                  <a:lnTo>
                    <a:pt x="252" y="184"/>
                  </a:lnTo>
                  <a:lnTo>
                    <a:pt x="250" y="180"/>
                  </a:lnTo>
                  <a:lnTo>
                    <a:pt x="247" y="175"/>
                  </a:lnTo>
                  <a:lnTo>
                    <a:pt x="244" y="171"/>
                  </a:lnTo>
                  <a:lnTo>
                    <a:pt x="241" y="167"/>
                  </a:lnTo>
                  <a:lnTo>
                    <a:pt x="201" y="128"/>
                  </a:lnTo>
                  <a:lnTo>
                    <a:pt x="241" y="88"/>
                  </a:lnTo>
                  <a:lnTo>
                    <a:pt x="244" y="84"/>
                  </a:lnTo>
                  <a:lnTo>
                    <a:pt x="247" y="80"/>
                  </a:lnTo>
                  <a:lnTo>
                    <a:pt x="250" y="76"/>
                  </a:lnTo>
                  <a:lnTo>
                    <a:pt x="252" y="71"/>
                  </a:lnTo>
                  <a:lnTo>
                    <a:pt x="253" y="66"/>
                  </a:lnTo>
                  <a:lnTo>
                    <a:pt x="254" y="61"/>
                  </a:lnTo>
                  <a:lnTo>
                    <a:pt x="255" y="56"/>
                  </a:lnTo>
                  <a:lnTo>
                    <a:pt x="255" y="51"/>
                  </a:lnTo>
                  <a:lnTo>
                    <a:pt x="255" y="47"/>
                  </a:lnTo>
                  <a:lnTo>
                    <a:pt x="254" y="42"/>
                  </a:lnTo>
                  <a:lnTo>
                    <a:pt x="253" y="37"/>
                  </a:lnTo>
                  <a:lnTo>
                    <a:pt x="252" y="32"/>
                  </a:lnTo>
                  <a:lnTo>
                    <a:pt x="250" y="27"/>
                  </a:lnTo>
                  <a:lnTo>
                    <a:pt x="247" y="23"/>
                  </a:lnTo>
                  <a:lnTo>
                    <a:pt x="244" y="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90" name="Google Shape;3090;p33"/>
          <p:cNvGrpSpPr/>
          <p:nvPr/>
        </p:nvGrpSpPr>
        <p:grpSpPr>
          <a:xfrm>
            <a:off x="2286529" y="2383195"/>
            <a:ext cx="675881" cy="652546"/>
            <a:chOff x="3008515" y="2761167"/>
            <a:chExt cx="594361" cy="573841"/>
          </a:xfrm>
        </p:grpSpPr>
        <p:sp>
          <p:nvSpPr>
            <p:cNvPr id="3091" name="Google Shape;3091;p33"/>
            <p:cNvSpPr/>
            <p:nvPr/>
          </p:nvSpPr>
          <p:spPr>
            <a:xfrm>
              <a:off x="3119036" y="3104248"/>
              <a:ext cx="111960" cy="112320"/>
            </a:xfrm>
            <a:custGeom>
              <a:avLst/>
              <a:gdLst/>
              <a:ahLst/>
              <a:cxnLst/>
              <a:rect l="l" t="t" r="r" b="b"/>
              <a:pathLst>
                <a:path w="312" h="313" extrusionOk="0">
                  <a:moveTo>
                    <a:pt x="281" y="189"/>
                  </a:moveTo>
                  <a:lnTo>
                    <a:pt x="288" y="181"/>
                  </a:lnTo>
                  <a:lnTo>
                    <a:pt x="294" y="172"/>
                  </a:lnTo>
                  <a:lnTo>
                    <a:pt x="300" y="163"/>
                  </a:lnTo>
                  <a:lnTo>
                    <a:pt x="304" y="153"/>
                  </a:lnTo>
                  <a:lnTo>
                    <a:pt x="308" y="143"/>
                  </a:lnTo>
                  <a:lnTo>
                    <a:pt x="310" y="133"/>
                  </a:lnTo>
                  <a:lnTo>
                    <a:pt x="312" y="122"/>
                  </a:lnTo>
                  <a:lnTo>
                    <a:pt x="312" y="112"/>
                  </a:lnTo>
                  <a:lnTo>
                    <a:pt x="312" y="101"/>
                  </a:lnTo>
                  <a:lnTo>
                    <a:pt x="310" y="90"/>
                  </a:lnTo>
                  <a:lnTo>
                    <a:pt x="308" y="80"/>
                  </a:lnTo>
                  <a:lnTo>
                    <a:pt x="304" y="69"/>
                  </a:lnTo>
                  <a:lnTo>
                    <a:pt x="300" y="59"/>
                  </a:lnTo>
                  <a:lnTo>
                    <a:pt x="294" y="49"/>
                  </a:lnTo>
                  <a:lnTo>
                    <a:pt x="288" y="40"/>
                  </a:lnTo>
                  <a:lnTo>
                    <a:pt x="281" y="31"/>
                  </a:lnTo>
                  <a:lnTo>
                    <a:pt x="281" y="31"/>
                  </a:lnTo>
                  <a:lnTo>
                    <a:pt x="272" y="24"/>
                  </a:lnTo>
                  <a:lnTo>
                    <a:pt x="263" y="18"/>
                  </a:lnTo>
                  <a:lnTo>
                    <a:pt x="254" y="12"/>
                  </a:lnTo>
                  <a:lnTo>
                    <a:pt x="244" y="8"/>
                  </a:lnTo>
                  <a:lnTo>
                    <a:pt x="234" y="4"/>
                  </a:lnTo>
                  <a:lnTo>
                    <a:pt x="224" y="2"/>
                  </a:lnTo>
                  <a:lnTo>
                    <a:pt x="213" y="0"/>
                  </a:lnTo>
                  <a:lnTo>
                    <a:pt x="202" y="0"/>
                  </a:lnTo>
                  <a:lnTo>
                    <a:pt x="192" y="0"/>
                  </a:lnTo>
                  <a:lnTo>
                    <a:pt x="181" y="2"/>
                  </a:lnTo>
                  <a:lnTo>
                    <a:pt x="171" y="4"/>
                  </a:lnTo>
                  <a:lnTo>
                    <a:pt x="160" y="8"/>
                  </a:lnTo>
                  <a:lnTo>
                    <a:pt x="150" y="12"/>
                  </a:lnTo>
                  <a:lnTo>
                    <a:pt x="141" y="18"/>
                  </a:lnTo>
                  <a:lnTo>
                    <a:pt x="131" y="24"/>
                  </a:lnTo>
                  <a:lnTo>
                    <a:pt x="123" y="31"/>
                  </a:lnTo>
                  <a:lnTo>
                    <a:pt x="32" y="122"/>
                  </a:lnTo>
                  <a:lnTo>
                    <a:pt x="24" y="131"/>
                  </a:lnTo>
                  <a:lnTo>
                    <a:pt x="18" y="139"/>
                  </a:lnTo>
                  <a:lnTo>
                    <a:pt x="12" y="149"/>
                  </a:lnTo>
                  <a:lnTo>
                    <a:pt x="8" y="158"/>
                  </a:lnTo>
                  <a:lnTo>
                    <a:pt x="5" y="169"/>
                  </a:lnTo>
                  <a:lnTo>
                    <a:pt x="2" y="179"/>
                  </a:lnTo>
                  <a:lnTo>
                    <a:pt x="1" y="189"/>
                  </a:lnTo>
                  <a:lnTo>
                    <a:pt x="0" y="200"/>
                  </a:lnTo>
                  <a:lnTo>
                    <a:pt x="0" y="211"/>
                  </a:lnTo>
                  <a:lnTo>
                    <a:pt x="2" y="222"/>
                  </a:lnTo>
                  <a:lnTo>
                    <a:pt x="4" y="232"/>
                  </a:lnTo>
                  <a:lnTo>
                    <a:pt x="8" y="243"/>
                  </a:lnTo>
                  <a:lnTo>
                    <a:pt x="12" y="253"/>
                  </a:lnTo>
                  <a:lnTo>
                    <a:pt x="18" y="262"/>
                  </a:lnTo>
                  <a:lnTo>
                    <a:pt x="24" y="272"/>
                  </a:lnTo>
                  <a:lnTo>
                    <a:pt x="32" y="280"/>
                  </a:lnTo>
                  <a:lnTo>
                    <a:pt x="40" y="288"/>
                  </a:lnTo>
                  <a:lnTo>
                    <a:pt x="49" y="295"/>
                  </a:lnTo>
                  <a:lnTo>
                    <a:pt x="58" y="301"/>
                  </a:lnTo>
                  <a:lnTo>
                    <a:pt x="68" y="306"/>
                  </a:lnTo>
                  <a:lnTo>
                    <a:pt x="78" y="309"/>
                  </a:lnTo>
                  <a:lnTo>
                    <a:pt x="88" y="312"/>
                  </a:lnTo>
                  <a:lnTo>
                    <a:pt x="99" y="313"/>
                  </a:lnTo>
                  <a:lnTo>
                    <a:pt x="110" y="313"/>
                  </a:lnTo>
                  <a:lnTo>
                    <a:pt x="120" y="313"/>
                  </a:lnTo>
                  <a:lnTo>
                    <a:pt x="131" y="311"/>
                  </a:lnTo>
                  <a:lnTo>
                    <a:pt x="142" y="308"/>
                  </a:lnTo>
                  <a:lnTo>
                    <a:pt x="152" y="305"/>
                  </a:lnTo>
                  <a:lnTo>
                    <a:pt x="162" y="300"/>
                  </a:lnTo>
                  <a:lnTo>
                    <a:pt x="172" y="294"/>
                  </a:lnTo>
                  <a:lnTo>
                    <a:pt x="181" y="288"/>
                  </a:lnTo>
                  <a:lnTo>
                    <a:pt x="190" y="2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33"/>
            <p:cNvSpPr/>
            <p:nvPr/>
          </p:nvSpPr>
          <p:spPr>
            <a:xfrm>
              <a:off x="3204356" y="2847568"/>
              <a:ext cx="329040" cy="196920"/>
            </a:xfrm>
            <a:custGeom>
              <a:avLst/>
              <a:gdLst/>
              <a:ahLst/>
              <a:cxnLst/>
              <a:rect l="l" t="t" r="r" b="b"/>
              <a:pathLst>
                <a:path w="915" h="548" extrusionOk="0">
                  <a:moveTo>
                    <a:pt x="881" y="548"/>
                  </a:moveTo>
                  <a:lnTo>
                    <a:pt x="886" y="544"/>
                  </a:lnTo>
                  <a:lnTo>
                    <a:pt x="891" y="540"/>
                  </a:lnTo>
                  <a:lnTo>
                    <a:pt x="895" y="535"/>
                  </a:lnTo>
                  <a:lnTo>
                    <a:pt x="899" y="530"/>
                  </a:lnTo>
                  <a:lnTo>
                    <a:pt x="905" y="519"/>
                  </a:lnTo>
                  <a:lnTo>
                    <a:pt x="909" y="506"/>
                  </a:lnTo>
                  <a:lnTo>
                    <a:pt x="912" y="493"/>
                  </a:lnTo>
                  <a:lnTo>
                    <a:pt x="914" y="479"/>
                  </a:lnTo>
                  <a:lnTo>
                    <a:pt x="915" y="465"/>
                  </a:lnTo>
                  <a:lnTo>
                    <a:pt x="915" y="451"/>
                  </a:lnTo>
                  <a:lnTo>
                    <a:pt x="913" y="424"/>
                  </a:lnTo>
                  <a:lnTo>
                    <a:pt x="910" y="402"/>
                  </a:lnTo>
                  <a:lnTo>
                    <a:pt x="908" y="387"/>
                  </a:lnTo>
                  <a:lnTo>
                    <a:pt x="906" y="381"/>
                  </a:lnTo>
                  <a:lnTo>
                    <a:pt x="486" y="0"/>
                  </a:lnTo>
                  <a:lnTo>
                    <a:pt x="124" y="113"/>
                  </a:lnTo>
                  <a:lnTo>
                    <a:pt x="100" y="122"/>
                  </a:lnTo>
                  <a:lnTo>
                    <a:pt x="79" y="133"/>
                  </a:lnTo>
                  <a:lnTo>
                    <a:pt x="61" y="147"/>
                  </a:lnTo>
                  <a:lnTo>
                    <a:pt x="46" y="162"/>
                  </a:lnTo>
                  <a:lnTo>
                    <a:pt x="33" y="178"/>
                  </a:lnTo>
                  <a:lnTo>
                    <a:pt x="23" y="196"/>
                  </a:lnTo>
                  <a:lnTo>
                    <a:pt x="15" y="213"/>
                  </a:lnTo>
                  <a:lnTo>
                    <a:pt x="10" y="231"/>
                  </a:lnTo>
                  <a:lnTo>
                    <a:pt x="5" y="249"/>
                  </a:lnTo>
                  <a:lnTo>
                    <a:pt x="3" y="266"/>
                  </a:lnTo>
                  <a:lnTo>
                    <a:pt x="1" y="282"/>
                  </a:lnTo>
                  <a:lnTo>
                    <a:pt x="0" y="296"/>
                  </a:lnTo>
                  <a:lnTo>
                    <a:pt x="0" y="330"/>
                  </a:lnTo>
                  <a:lnTo>
                    <a:pt x="0" y="438"/>
                  </a:lnTo>
                  <a:lnTo>
                    <a:pt x="1" y="448"/>
                  </a:lnTo>
                  <a:lnTo>
                    <a:pt x="2" y="458"/>
                  </a:lnTo>
                  <a:lnTo>
                    <a:pt x="5" y="468"/>
                  </a:lnTo>
                  <a:lnTo>
                    <a:pt x="8" y="477"/>
                  </a:lnTo>
                  <a:lnTo>
                    <a:pt x="13" y="486"/>
                  </a:lnTo>
                  <a:lnTo>
                    <a:pt x="18" y="494"/>
                  </a:lnTo>
                  <a:lnTo>
                    <a:pt x="23" y="501"/>
                  </a:lnTo>
                  <a:lnTo>
                    <a:pt x="30" y="508"/>
                  </a:lnTo>
                  <a:lnTo>
                    <a:pt x="37" y="514"/>
                  </a:lnTo>
                  <a:lnTo>
                    <a:pt x="44" y="520"/>
                  </a:lnTo>
                  <a:lnTo>
                    <a:pt x="53" y="525"/>
                  </a:lnTo>
                  <a:lnTo>
                    <a:pt x="61" y="529"/>
                  </a:lnTo>
                  <a:lnTo>
                    <a:pt x="70" y="532"/>
                  </a:lnTo>
                  <a:lnTo>
                    <a:pt x="80" y="534"/>
                  </a:lnTo>
                  <a:lnTo>
                    <a:pt x="89" y="535"/>
                  </a:lnTo>
                  <a:lnTo>
                    <a:pt x="99" y="536"/>
                  </a:lnTo>
                  <a:lnTo>
                    <a:pt x="105" y="536"/>
                  </a:lnTo>
                  <a:lnTo>
                    <a:pt x="116" y="535"/>
                  </a:lnTo>
                  <a:lnTo>
                    <a:pt x="126" y="534"/>
                  </a:lnTo>
                  <a:lnTo>
                    <a:pt x="135" y="531"/>
                  </a:lnTo>
                  <a:lnTo>
                    <a:pt x="144" y="528"/>
                  </a:lnTo>
                  <a:lnTo>
                    <a:pt x="153" y="524"/>
                  </a:lnTo>
                  <a:lnTo>
                    <a:pt x="161" y="519"/>
                  </a:lnTo>
                  <a:lnTo>
                    <a:pt x="169" y="513"/>
                  </a:lnTo>
                  <a:lnTo>
                    <a:pt x="175" y="507"/>
                  </a:lnTo>
                  <a:lnTo>
                    <a:pt x="182" y="500"/>
                  </a:lnTo>
                  <a:lnTo>
                    <a:pt x="187" y="492"/>
                  </a:lnTo>
                  <a:lnTo>
                    <a:pt x="192" y="484"/>
                  </a:lnTo>
                  <a:lnTo>
                    <a:pt x="196" y="476"/>
                  </a:lnTo>
                  <a:lnTo>
                    <a:pt x="199" y="467"/>
                  </a:lnTo>
                  <a:lnTo>
                    <a:pt x="202" y="457"/>
                  </a:lnTo>
                  <a:lnTo>
                    <a:pt x="203" y="448"/>
                  </a:lnTo>
                  <a:lnTo>
                    <a:pt x="203" y="438"/>
                  </a:lnTo>
                  <a:lnTo>
                    <a:pt x="203" y="282"/>
                  </a:lnTo>
                  <a:lnTo>
                    <a:pt x="486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33"/>
            <p:cNvSpPr/>
            <p:nvPr/>
          </p:nvSpPr>
          <p:spPr>
            <a:xfrm>
              <a:off x="3008515" y="2761167"/>
              <a:ext cx="215280" cy="211320"/>
            </a:xfrm>
            <a:custGeom>
              <a:avLst/>
              <a:gdLst/>
              <a:ahLst/>
              <a:cxnLst/>
              <a:rect l="l" t="t" r="r" b="b"/>
              <a:pathLst>
                <a:path w="599" h="588" extrusionOk="0">
                  <a:moveTo>
                    <a:pt x="565" y="195"/>
                  </a:moveTo>
                  <a:lnTo>
                    <a:pt x="573" y="187"/>
                  </a:lnTo>
                  <a:lnTo>
                    <a:pt x="580" y="178"/>
                  </a:lnTo>
                  <a:lnTo>
                    <a:pt x="585" y="169"/>
                  </a:lnTo>
                  <a:lnTo>
                    <a:pt x="590" y="159"/>
                  </a:lnTo>
                  <a:lnTo>
                    <a:pt x="594" y="148"/>
                  </a:lnTo>
                  <a:lnTo>
                    <a:pt x="597" y="138"/>
                  </a:lnTo>
                  <a:lnTo>
                    <a:pt x="598" y="127"/>
                  </a:lnTo>
                  <a:lnTo>
                    <a:pt x="599" y="116"/>
                  </a:lnTo>
                  <a:lnTo>
                    <a:pt x="599" y="105"/>
                  </a:lnTo>
                  <a:lnTo>
                    <a:pt x="597" y="94"/>
                  </a:lnTo>
                  <a:lnTo>
                    <a:pt x="595" y="83"/>
                  </a:lnTo>
                  <a:lnTo>
                    <a:pt x="592" y="72"/>
                  </a:lnTo>
                  <a:lnTo>
                    <a:pt x="587" y="62"/>
                  </a:lnTo>
                  <a:lnTo>
                    <a:pt x="582" y="52"/>
                  </a:lnTo>
                  <a:lnTo>
                    <a:pt x="575" y="43"/>
                  </a:lnTo>
                  <a:lnTo>
                    <a:pt x="568" y="34"/>
                  </a:lnTo>
                  <a:lnTo>
                    <a:pt x="559" y="26"/>
                  </a:lnTo>
                  <a:lnTo>
                    <a:pt x="551" y="19"/>
                  </a:lnTo>
                  <a:lnTo>
                    <a:pt x="541" y="14"/>
                  </a:lnTo>
                  <a:lnTo>
                    <a:pt x="531" y="9"/>
                  </a:lnTo>
                  <a:lnTo>
                    <a:pt x="521" y="5"/>
                  </a:lnTo>
                  <a:lnTo>
                    <a:pt x="510" y="2"/>
                  </a:lnTo>
                  <a:lnTo>
                    <a:pt x="499" y="1"/>
                  </a:lnTo>
                  <a:lnTo>
                    <a:pt x="488" y="0"/>
                  </a:lnTo>
                  <a:lnTo>
                    <a:pt x="477" y="0"/>
                  </a:lnTo>
                  <a:lnTo>
                    <a:pt x="466" y="2"/>
                  </a:lnTo>
                  <a:lnTo>
                    <a:pt x="456" y="4"/>
                  </a:lnTo>
                  <a:lnTo>
                    <a:pt x="445" y="8"/>
                  </a:lnTo>
                  <a:lnTo>
                    <a:pt x="435" y="12"/>
                  </a:lnTo>
                  <a:lnTo>
                    <a:pt x="425" y="17"/>
                  </a:lnTo>
                  <a:lnTo>
                    <a:pt x="416" y="24"/>
                  </a:lnTo>
                  <a:lnTo>
                    <a:pt x="407" y="31"/>
                  </a:lnTo>
                  <a:lnTo>
                    <a:pt x="34" y="393"/>
                  </a:lnTo>
                  <a:lnTo>
                    <a:pt x="26" y="401"/>
                  </a:lnTo>
                  <a:lnTo>
                    <a:pt x="19" y="410"/>
                  </a:lnTo>
                  <a:lnTo>
                    <a:pt x="13" y="420"/>
                  </a:lnTo>
                  <a:lnTo>
                    <a:pt x="9" y="430"/>
                  </a:lnTo>
                  <a:lnTo>
                    <a:pt x="5" y="440"/>
                  </a:lnTo>
                  <a:lnTo>
                    <a:pt x="2" y="450"/>
                  </a:lnTo>
                  <a:lnTo>
                    <a:pt x="1" y="461"/>
                  </a:lnTo>
                  <a:lnTo>
                    <a:pt x="0" y="472"/>
                  </a:lnTo>
                  <a:lnTo>
                    <a:pt x="0" y="483"/>
                  </a:lnTo>
                  <a:lnTo>
                    <a:pt x="2" y="494"/>
                  </a:lnTo>
                  <a:lnTo>
                    <a:pt x="4" y="505"/>
                  </a:lnTo>
                  <a:lnTo>
                    <a:pt x="8" y="516"/>
                  </a:lnTo>
                  <a:lnTo>
                    <a:pt x="12" y="526"/>
                  </a:lnTo>
                  <a:lnTo>
                    <a:pt x="18" y="536"/>
                  </a:lnTo>
                  <a:lnTo>
                    <a:pt x="24" y="545"/>
                  </a:lnTo>
                  <a:lnTo>
                    <a:pt x="32" y="554"/>
                  </a:lnTo>
                  <a:lnTo>
                    <a:pt x="40" y="562"/>
                  </a:lnTo>
                  <a:lnTo>
                    <a:pt x="49" y="569"/>
                  </a:lnTo>
                  <a:lnTo>
                    <a:pt x="59" y="575"/>
                  </a:lnTo>
                  <a:lnTo>
                    <a:pt x="68" y="580"/>
                  </a:lnTo>
                  <a:lnTo>
                    <a:pt x="79" y="583"/>
                  </a:lnTo>
                  <a:lnTo>
                    <a:pt x="89" y="586"/>
                  </a:lnTo>
                  <a:lnTo>
                    <a:pt x="100" y="588"/>
                  </a:lnTo>
                  <a:lnTo>
                    <a:pt x="111" y="588"/>
                  </a:lnTo>
                  <a:lnTo>
                    <a:pt x="122" y="588"/>
                  </a:lnTo>
                  <a:lnTo>
                    <a:pt x="133" y="586"/>
                  </a:lnTo>
                  <a:lnTo>
                    <a:pt x="143" y="584"/>
                  </a:lnTo>
                  <a:lnTo>
                    <a:pt x="154" y="580"/>
                  </a:lnTo>
                  <a:lnTo>
                    <a:pt x="164" y="576"/>
                  </a:lnTo>
                  <a:lnTo>
                    <a:pt x="174" y="570"/>
                  </a:lnTo>
                  <a:lnTo>
                    <a:pt x="183" y="564"/>
                  </a:lnTo>
                  <a:lnTo>
                    <a:pt x="192" y="556"/>
                  </a:lnTo>
                  <a:close/>
                  <a:moveTo>
                    <a:pt x="150" y="517"/>
                  </a:moveTo>
                  <a:lnTo>
                    <a:pt x="146" y="521"/>
                  </a:lnTo>
                  <a:lnTo>
                    <a:pt x="141" y="524"/>
                  </a:lnTo>
                  <a:lnTo>
                    <a:pt x="136" y="527"/>
                  </a:lnTo>
                  <a:lnTo>
                    <a:pt x="131" y="529"/>
                  </a:lnTo>
                  <a:lnTo>
                    <a:pt x="126" y="531"/>
                  </a:lnTo>
                  <a:lnTo>
                    <a:pt x="121" y="532"/>
                  </a:lnTo>
                  <a:lnTo>
                    <a:pt x="116" y="533"/>
                  </a:lnTo>
                  <a:lnTo>
                    <a:pt x="111" y="533"/>
                  </a:lnTo>
                  <a:lnTo>
                    <a:pt x="105" y="533"/>
                  </a:lnTo>
                  <a:lnTo>
                    <a:pt x="100" y="532"/>
                  </a:lnTo>
                  <a:lnTo>
                    <a:pt x="95" y="530"/>
                  </a:lnTo>
                  <a:lnTo>
                    <a:pt x="90" y="529"/>
                  </a:lnTo>
                  <a:lnTo>
                    <a:pt x="85" y="526"/>
                  </a:lnTo>
                  <a:lnTo>
                    <a:pt x="80" y="524"/>
                  </a:lnTo>
                  <a:lnTo>
                    <a:pt x="75" y="521"/>
                  </a:lnTo>
                  <a:lnTo>
                    <a:pt x="71" y="517"/>
                  </a:lnTo>
                  <a:lnTo>
                    <a:pt x="67" y="513"/>
                  </a:lnTo>
                  <a:lnTo>
                    <a:pt x="64" y="508"/>
                  </a:lnTo>
                  <a:lnTo>
                    <a:pt x="61" y="503"/>
                  </a:lnTo>
                  <a:lnTo>
                    <a:pt x="59" y="498"/>
                  </a:lnTo>
                  <a:lnTo>
                    <a:pt x="57" y="493"/>
                  </a:lnTo>
                  <a:lnTo>
                    <a:pt x="56" y="488"/>
                  </a:lnTo>
                  <a:lnTo>
                    <a:pt x="55" y="483"/>
                  </a:lnTo>
                  <a:lnTo>
                    <a:pt x="55" y="477"/>
                  </a:lnTo>
                  <a:lnTo>
                    <a:pt x="55" y="472"/>
                  </a:lnTo>
                  <a:lnTo>
                    <a:pt x="56" y="467"/>
                  </a:lnTo>
                  <a:lnTo>
                    <a:pt x="58" y="462"/>
                  </a:lnTo>
                  <a:lnTo>
                    <a:pt x="59" y="456"/>
                  </a:lnTo>
                  <a:lnTo>
                    <a:pt x="61" y="452"/>
                  </a:lnTo>
                  <a:lnTo>
                    <a:pt x="64" y="447"/>
                  </a:lnTo>
                  <a:lnTo>
                    <a:pt x="67" y="442"/>
                  </a:lnTo>
                  <a:lnTo>
                    <a:pt x="71" y="438"/>
                  </a:lnTo>
                  <a:lnTo>
                    <a:pt x="75" y="434"/>
                  </a:lnTo>
                  <a:lnTo>
                    <a:pt x="80" y="431"/>
                  </a:lnTo>
                  <a:lnTo>
                    <a:pt x="85" y="428"/>
                  </a:lnTo>
                  <a:lnTo>
                    <a:pt x="90" y="426"/>
                  </a:lnTo>
                  <a:lnTo>
                    <a:pt x="95" y="424"/>
                  </a:lnTo>
                  <a:lnTo>
                    <a:pt x="100" y="423"/>
                  </a:lnTo>
                  <a:lnTo>
                    <a:pt x="105" y="422"/>
                  </a:lnTo>
                  <a:lnTo>
                    <a:pt x="111" y="422"/>
                  </a:lnTo>
                  <a:lnTo>
                    <a:pt x="116" y="422"/>
                  </a:lnTo>
                  <a:lnTo>
                    <a:pt x="121" y="423"/>
                  </a:lnTo>
                  <a:lnTo>
                    <a:pt x="126" y="425"/>
                  </a:lnTo>
                  <a:lnTo>
                    <a:pt x="131" y="426"/>
                  </a:lnTo>
                  <a:lnTo>
                    <a:pt x="136" y="429"/>
                  </a:lnTo>
                  <a:lnTo>
                    <a:pt x="141" y="431"/>
                  </a:lnTo>
                  <a:lnTo>
                    <a:pt x="146" y="435"/>
                  </a:lnTo>
                  <a:lnTo>
                    <a:pt x="150" y="438"/>
                  </a:lnTo>
                  <a:lnTo>
                    <a:pt x="154" y="442"/>
                  </a:lnTo>
                  <a:lnTo>
                    <a:pt x="157" y="447"/>
                  </a:lnTo>
                  <a:lnTo>
                    <a:pt x="160" y="452"/>
                  </a:lnTo>
                  <a:lnTo>
                    <a:pt x="162" y="457"/>
                  </a:lnTo>
                  <a:lnTo>
                    <a:pt x="164" y="462"/>
                  </a:lnTo>
                  <a:lnTo>
                    <a:pt x="165" y="467"/>
                  </a:lnTo>
                  <a:lnTo>
                    <a:pt x="166" y="473"/>
                  </a:lnTo>
                  <a:lnTo>
                    <a:pt x="166" y="478"/>
                  </a:lnTo>
                  <a:lnTo>
                    <a:pt x="166" y="484"/>
                  </a:lnTo>
                  <a:lnTo>
                    <a:pt x="165" y="489"/>
                  </a:lnTo>
                  <a:lnTo>
                    <a:pt x="163" y="494"/>
                  </a:lnTo>
                  <a:lnTo>
                    <a:pt x="161" y="499"/>
                  </a:lnTo>
                  <a:lnTo>
                    <a:pt x="159" y="504"/>
                  </a:lnTo>
                  <a:lnTo>
                    <a:pt x="156" y="509"/>
                  </a:lnTo>
                  <a:lnTo>
                    <a:pt x="153" y="5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33"/>
            <p:cNvSpPr/>
            <p:nvPr/>
          </p:nvSpPr>
          <p:spPr>
            <a:xfrm>
              <a:off x="3179156" y="3163288"/>
              <a:ext cx="111960" cy="111960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280" y="189"/>
                  </a:moveTo>
                  <a:lnTo>
                    <a:pt x="288" y="181"/>
                  </a:lnTo>
                  <a:lnTo>
                    <a:pt x="294" y="172"/>
                  </a:lnTo>
                  <a:lnTo>
                    <a:pt x="299" y="163"/>
                  </a:lnTo>
                  <a:lnTo>
                    <a:pt x="304" y="153"/>
                  </a:lnTo>
                  <a:lnTo>
                    <a:pt x="307" y="143"/>
                  </a:lnTo>
                  <a:lnTo>
                    <a:pt x="310" y="133"/>
                  </a:lnTo>
                  <a:lnTo>
                    <a:pt x="311" y="122"/>
                  </a:lnTo>
                  <a:lnTo>
                    <a:pt x="312" y="112"/>
                  </a:lnTo>
                  <a:lnTo>
                    <a:pt x="311" y="101"/>
                  </a:lnTo>
                  <a:lnTo>
                    <a:pt x="310" y="90"/>
                  </a:lnTo>
                  <a:lnTo>
                    <a:pt x="307" y="80"/>
                  </a:lnTo>
                  <a:lnTo>
                    <a:pt x="304" y="69"/>
                  </a:lnTo>
                  <a:lnTo>
                    <a:pt x="299" y="59"/>
                  </a:lnTo>
                  <a:lnTo>
                    <a:pt x="294" y="49"/>
                  </a:lnTo>
                  <a:lnTo>
                    <a:pt x="288" y="40"/>
                  </a:lnTo>
                  <a:lnTo>
                    <a:pt x="280" y="31"/>
                  </a:lnTo>
                  <a:lnTo>
                    <a:pt x="280" y="31"/>
                  </a:lnTo>
                  <a:lnTo>
                    <a:pt x="272" y="24"/>
                  </a:lnTo>
                  <a:lnTo>
                    <a:pt x="263" y="18"/>
                  </a:lnTo>
                  <a:lnTo>
                    <a:pt x="254" y="12"/>
                  </a:lnTo>
                  <a:lnTo>
                    <a:pt x="244" y="8"/>
                  </a:lnTo>
                  <a:lnTo>
                    <a:pt x="234" y="4"/>
                  </a:lnTo>
                  <a:lnTo>
                    <a:pt x="224" y="2"/>
                  </a:lnTo>
                  <a:lnTo>
                    <a:pt x="213" y="0"/>
                  </a:lnTo>
                  <a:lnTo>
                    <a:pt x="202" y="0"/>
                  </a:lnTo>
                  <a:lnTo>
                    <a:pt x="192" y="0"/>
                  </a:lnTo>
                  <a:lnTo>
                    <a:pt x="181" y="2"/>
                  </a:lnTo>
                  <a:lnTo>
                    <a:pt x="170" y="4"/>
                  </a:lnTo>
                  <a:lnTo>
                    <a:pt x="160" y="8"/>
                  </a:lnTo>
                  <a:lnTo>
                    <a:pt x="150" y="12"/>
                  </a:lnTo>
                  <a:lnTo>
                    <a:pt x="140" y="18"/>
                  </a:lnTo>
                  <a:lnTo>
                    <a:pt x="131" y="24"/>
                  </a:lnTo>
                  <a:lnTo>
                    <a:pt x="122" y="31"/>
                  </a:lnTo>
                  <a:lnTo>
                    <a:pt x="32" y="121"/>
                  </a:lnTo>
                  <a:lnTo>
                    <a:pt x="25" y="130"/>
                  </a:lnTo>
                  <a:lnTo>
                    <a:pt x="18" y="139"/>
                  </a:lnTo>
                  <a:lnTo>
                    <a:pt x="13" y="148"/>
                  </a:lnTo>
                  <a:lnTo>
                    <a:pt x="8" y="158"/>
                  </a:lnTo>
                  <a:lnTo>
                    <a:pt x="5" y="168"/>
                  </a:lnTo>
                  <a:lnTo>
                    <a:pt x="2" y="179"/>
                  </a:lnTo>
                  <a:lnTo>
                    <a:pt x="1" y="189"/>
                  </a:lnTo>
                  <a:lnTo>
                    <a:pt x="0" y="200"/>
                  </a:lnTo>
                  <a:lnTo>
                    <a:pt x="1" y="210"/>
                  </a:lnTo>
                  <a:lnTo>
                    <a:pt x="2" y="221"/>
                  </a:lnTo>
                  <a:lnTo>
                    <a:pt x="5" y="232"/>
                  </a:lnTo>
                  <a:lnTo>
                    <a:pt x="8" y="242"/>
                  </a:lnTo>
                  <a:lnTo>
                    <a:pt x="13" y="252"/>
                  </a:lnTo>
                  <a:lnTo>
                    <a:pt x="18" y="262"/>
                  </a:lnTo>
                  <a:lnTo>
                    <a:pt x="25" y="271"/>
                  </a:lnTo>
                  <a:lnTo>
                    <a:pt x="32" y="279"/>
                  </a:lnTo>
                  <a:lnTo>
                    <a:pt x="40" y="287"/>
                  </a:lnTo>
                  <a:lnTo>
                    <a:pt x="49" y="294"/>
                  </a:lnTo>
                  <a:lnTo>
                    <a:pt x="59" y="299"/>
                  </a:lnTo>
                  <a:lnTo>
                    <a:pt x="68" y="304"/>
                  </a:lnTo>
                  <a:lnTo>
                    <a:pt x="78" y="307"/>
                  </a:lnTo>
                  <a:lnTo>
                    <a:pt x="89" y="310"/>
                  </a:lnTo>
                  <a:lnTo>
                    <a:pt x="99" y="311"/>
                  </a:lnTo>
                  <a:lnTo>
                    <a:pt x="110" y="312"/>
                  </a:lnTo>
                  <a:lnTo>
                    <a:pt x="121" y="311"/>
                  </a:lnTo>
                  <a:lnTo>
                    <a:pt x="132" y="310"/>
                  </a:lnTo>
                  <a:lnTo>
                    <a:pt x="142" y="307"/>
                  </a:lnTo>
                  <a:lnTo>
                    <a:pt x="152" y="304"/>
                  </a:lnTo>
                  <a:lnTo>
                    <a:pt x="163" y="299"/>
                  </a:lnTo>
                  <a:lnTo>
                    <a:pt x="172" y="294"/>
                  </a:lnTo>
                  <a:lnTo>
                    <a:pt x="182" y="287"/>
                  </a:lnTo>
                  <a:lnTo>
                    <a:pt x="190" y="2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33"/>
            <p:cNvSpPr/>
            <p:nvPr/>
          </p:nvSpPr>
          <p:spPr>
            <a:xfrm>
              <a:off x="3059276" y="3044128"/>
              <a:ext cx="111960" cy="111960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280" y="190"/>
                  </a:moveTo>
                  <a:lnTo>
                    <a:pt x="288" y="182"/>
                  </a:lnTo>
                  <a:lnTo>
                    <a:pt x="294" y="173"/>
                  </a:lnTo>
                  <a:lnTo>
                    <a:pt x="299" y="164"/>
                  </a:lnTo>
                  <a:lnTo>
                    <a:pt x="304" y="154"/>
                  </a:lnTo>
                  <a:lnTo>
                    <a:pt x="307" y="144"/>
                  </a:lnTo>
                  <a:lnTo>
                    <a:pt x="310" y="134"/>
                  </a:lnTo>
                  <a:lnTo>
                    <a:pt x="311" y="123"/>
                  </a:lnTo>
                  <a:lnTo>
                    <a:pt x="312" y="112"/>
                  </a:lnTo>
                  <a:lnTo>
                    <a:pt x="311" y="102"/>
                  </a:lnTo>
                  <a:lnTo>
                    <a:pt x="310" y="91"/>
                  </a:lnTo>
                  <a:lnTo>
                    <a:pt x="307" y="80"/>
                  </a:lnTo>
                  <a:lnTo>
                    <a:pt x="304" y="70"/>
                  </a:lnTo>
                  <a:lnTo>
                    <a:pt x="299" y="60"/>
                  </a:lnTo>
                  <a:lnTo>
                    <a:pt x="294" y="50"/>
                  </a:lnTo>
                  <a:lnTo>
                    <a:pt x="288" y="41"/>
                  </a:lnTo>
                  <a:lnTo>
                    <a:pt x="280" y="32"/>
                  </a:lnTo>
                  <a:lnTo>
                    <a:pt x="272" y="25"/>
                  </a:lnTo>
                  <a:lnTo>
                    <a:pt x="263" y="18"/>
                  </a:lnTo>
                  <a:lnTo>
                    <a:pt x="254" y="13"/>
                  </a:lnTo>
                  <a:lnTo>
                    <a:pt x="244" y="8"/>
                  </a:lnTo>
                  <a:lnTo>
                    <a:pt x="234" y="5"/>
                  </a:lnTo>
                  <a:lnTo>
                    <a:pt x="224" y="2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92" y="1"/>
                  </a:lnTo>
                  <a:lnTo>
                    <a:pt x="181" y="2"/>
                  </a:lnTo>
                  <a:lnTo>
                    <a:pt x="170" y="5"/>
                  </a:lnTo>
                  <a:lnTo>
                    <a:pt x="160" y="8"/>
                  </a:lnTo>
                  <a:lnTo>
                    <a:pt x="150" y="13"/>
                  </a:lnTo>
                  <a:lnTo>
                    <a:pt x="140" y="18"/>
                  </a:lnTo>
                  <a:lnTo>
                    <a:pt x="131" y="25"/>
                  </a:lnTo>
                  <a:lnTo>
                    <a:pt x="122" y="32"/>
                  </a:lnTo>
                  <a:lnTo>
                    <a:pt x="32" y="122"/>
                  </a:lnTo>
                  <a:lnTo>
                    <a:pt x="25" y="130"/>
                  </a:lnTo>
                  <a:lnTo>
                    <a:pt x="18" y="139"/>
                  </a:lnTo>
                  <a:lnTo>
                    <a:pt x="13" y="149"/>
                  </a:lnTo>
                  <a:lnTo>
                    <a:pt x="8" y="158"/>
                  </a:lnTo>
                  <a:lnTo>
                    <a:pt x="5" y="168"/>
                  </a:lnTo>
                  <a:lnTo>
                    <a:pt x="2" y="179"/>
                  </a:lnTo>
                  <a:lnTo>
                    <a:pt x="1" y="189"/>
                  </a:lnTo>
                  <a:lnTo>
                    <a:pt x="0" y="200"/>
                  </a:lnTo>
                  <a:lnTo>
                    <a:pt x="1" y="211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2"/>
                  </a:lnTo>
                  <a:lnTo>
                    <a:pt x="13" y="253"/>
                  </a:lnTo>
                  <a:lnTo>
                    <a:pt x="18" y="262"/>
                  </a:lnTo>
                  <a:lnTo>
                    <a:pt x="25" y="272"/>
                  </a:lnTo>
                  <a:lnTo>
                    <a:pt x="32" y="280"/>
                  </a:lnTo>
                  <a:lnTo>
                    <a:pt x="32" y="280"/>
                  </a:lnTo>
                  <a:lnTo>
                    <a:pt x="40" y="288"/>
                  </a:lnTo>
                  <a:lnTo>
                    <a:pt x="49" y="294"/>
                  </a:lnTo>
                  <a:lnTo>
                    <a:pt x="59" y="299"/>
                  </a:lnTo>
                  <a:lnTo>
                    <a:pt x="68" y="304"/>
                  </a:lnTo>
                  <a:lnTo>
                    <a:pt x="78" y="307"/>
                  </a:lnTo>
                  <a:lnTo>
                    <a:pt x="89" y="310"/>
                  </a:lnTo>
                  <a:lnTo>
                    <a:pt x="99" y="311"/>
                  </a:lnTo>
                  <a:lnTo>
                    <a:pt x="110" y="312"/>
                  </a:lnTo>
                  <a:lnTo>
                    <a:pt x="121" y="311"/>
                  </a:lnTo>
                  <a:lnTo>
                    <a:pt x="132" y="310"/>
                  </a:lnTo>
                  <a:lnTo>
                    <a:pt x="142" y="307"/>
                  </a:lnTo>
                  <a:lnTo>
                    <a:pt x="152" y="304"/>
                  </a:lnTo>
                  <a:lnTo>
                    <a:pt x="163" y="299"/>
                  </a:lnTo>
                  <a:lnTo>
                    <a:pt x="172" y="294"/>
                  </a:lnTo>
                  <a:lnTo>
                    <a:pt x="182" y="288"/>
                  </a:lnTo>
                  <a:lnTo>
                    <a:pt x="190" y="2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33"/>
            <p:cNvSpPr/>
            <p:nvPr/>
          </p:nvSpPr>
          <p:spPr>
            <a:xfrm>
              <a:off x="3381836" y="2778808"/>
              <a:ext cx="221040" cy="208080"/>
            </a:xfrm>
            <a:custGeom>
              <a:avLst/>
              <a:gdLst/>
              <a:ahLst/>
              <a:cxnLst/>
              <a:rect l="l" t="t" r="r" b="b"/>
              <a:pathLst>
                <a:path w="615" h="579" extrusionOk="0">
                  <a:moveTo>
                    <a:pt x="577" y="379"/>
                  </a:moveTo>
                  <a:lnTo>
                    <a:pt x="190" y="29"/>
                  </a:lnTo>
                  <a:lnTo>
                    <a:pt x="182" y="22"/>
                  </a:lnTo>
                  <a:lnTo>
                    <a:pt x="172" y="16"/>
                  </a:lnTo>
                  <a:lnTo>
                    <a:pt x="162" y="10"/>
                  </a:lnTo>
                  <a:lnTo>
                    <a:pt x="152" y="6"/>
                  </a:lnTo>
                  <a:lnTo>
                    <a:pt x="142" y="3"/>
                  </a:lnTo>
                  <a:lnTo>
                    <a:pt x="131" y="1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7" y="3"/>
                  </a:lnTo>
                  <a:lnTo>
                    <a:pt x="77" y="6"/>
                  </a:lnTo>
                  <a:lnTo>
                    <a:pt x="66" y="11"/>
                  </a:lnTo>
                  <a:lnTo>
                    <a:pt x="56" y="16"/>
                  </a:lnTo>
                  <a:lnTo>
                    <a:pt x="47" y="22"/>
                  </a:lnTo>
                  <a:lnTo>
                    <a:pt x="38" y="30"/>
                  </a:lnTo>
                  <a:lnTo>
                    <a:pt x="29" y="38"/>
                  </a:lnTo>
                  <a:lnTo>
                    <a:pt x="22" y="47"/>
                  </a:lnTo>
                  <a:lnTo>
                    <a:pt x="16" y="56"/>
                  </a:lnTo>
                  <a:lnTo>
                    <a:pt x="10" y="66"/>
                  </a:lnTo>
                  <a:lnTo>
                    <a:pt x="6" y="76"/>
                  </a:lnTo>
                  <a:lnTo>
                    <a:pt x="3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0" y="120"/>
                  </a:lnTo>
                  <a:lnTo>
                    <a:pt x="1" y="130"/>
                  </a:lnTo>
                  <a:lnTo>
                    <a:pt x="3" y="141"/>
                  </a:lnTo>
                  <a:lnTo>
                    <a:pt x="6" y="152"/>
                  </a:lnTo>
                  <a:lnTo>
                    <a:pt x="11" y="162"/>
                  </a:lnTo>
                  <a:lnTo>
                    <a:pt x="16" y="172"/>
                  </a:lnTo>
                  <a:lnTo>
                    <a:pt x="22" y="182"/>
                  </a:lnTo>
                  <a:lnTo>
                    <a:pt x="30" y="191"/>
                  </a:lnTo>
                  <a:lnTo>
                    <a:pt x="38" y="199"/>
                  </a:lnTo>
                  <a:lnTo>
                    <a:pt x="424" y="549"/>
                  </a:lnTo>
                  <a:lnTo>
                    <a:pt x="433" y="557"/>
                  </a:lnTo>
                  <a:lnTo>
                    <a:pt x="443" y="563"/>
                  </a:lnTo>
                  <a:lnTo>
                    <a:pt x="453" y="568"/>
                  </a:lnTo>
                  <a:lnTo>
                    <a:pt x="463" y="572"/>
                  </a:lnTo>
                  <a:lnTo>
                    <a:pt x="474" y="575"/>
                  </a:lnTo>
                  <a:lnTo>
                    <a:pt x="484" y="578"/>
                  </a:lnTo>
                  <a:lnTo>
                    <a:pt x="495" y="579"/>
                  </a:lnTo>
                  <a:lnTo>
                    <a:pt x="506" y="578"/>
                  </a:lnTo>
                  <a:lnTo>
                    <a:pt x="517" y="577"/>
                  </a:lnTo>
                  <a:lnTo>
                    <a:pt x="528" y="575"/>
                  </a:lnTo>
                  <a:lnTo>
                    <a:pt x="539" y="572"/>
                  </a:lnTo>
                  <a:lnTo>
                    <a:pt x="549" y="568"/>
                  </a:lnTo>
                  <a:lnTo>
                    <a:pt x="559" y="563"/>
                  </a:lnTo>
                  <a:lnTo>
                    <a:pt x="568" y="556"/>
                  </a:lnTo>
                  <a:lnTo>
                    <a:pt x="577" y="549"/>
                  </a:lnTo>
                  <a:lnTo>
                    <a:pt x="585" y="540"/>
                  </a:lnTo>
                  <a:lnTo>
                    <a:pt x="593" y="531"/>
                  </a:lnTo>
                  <a:lnTo>
                    <a:pt x="599" y="521"/>
                  </a:lnTo>
                  <a:lnTo>
                    <a:pt x="605" y="511"/>
                  </a:lnTo>
                  <a:lnTo>
                    <a:pt x="609" y="501"/>
                  </a:lnTo>
                  <a:lnTo>
                    <a:pt x="612" y="490"/>
                  </a:lnTo>
                  <a:lnTo>
                    <a:pt x="614" y="480"/>
                  </a:lnTo>
                  <a:lnTo>
                    <a:pt x="615" y="469"/>
                  </a:lnTo>
                  <a:lnTo>
                    <a:pt x="615" y="458"/>
                  </a:lnTo>
                  <a:lnTo>
                    <a:pt x="614" y="447"/>
                  </a:lnTo>
                  <a:lnTo>
                    <a:pt x="612" y="436"/>
                  </a:lnTo>
                  <a:lnTo>
                    <a:pt x="609" y="426"/>
                  </a:lnTo>
                  <a:lnTo>
                    <a:pt x="605" y="416"/>
                  </a:lnTo>
                  <a:lnTo>
                    <a:pt x="600" y="406"/>
                  </a:lnTo>
                  <a:lnTo>
                    <a:pt x="593" y="397"/>
                  </a:lnTo>
                  <a:lnTo>
                    <a:pt x="586" y="388"/>
                  </a:lnTo>
                  <a:close/>
                  <a:moveTo>
                    <a:pt x="546" y="504"/>
                  </a:moveTo>
                  <a:lnTo>
                    <a:pt x="542" y="508"/>
                  </a:lnTo>
                  <a:lnTo>
                    <a:pt x="538" y="512"/>
                  </a:lnTo>
                  <a:lnTo>
                    <a:pt x="533" y="515"/>
                  </a:lnTo>
                  <a:lnTo>
                    <a:pt x="529" y="517"/>
                  </a:lnTo>
                  <a:lnTo>
                    <a:pt x="524" y="519"/>
                  </a:lnTo>
                  <a:lnTo>
                    <a:pt x="518" y="521"/>
                  </a:lnTo>
                  <a:lnTo>
                    <a:pt x="513" y="522"/>
                  </a:lnTo>
                  <a:lnTo>
                    <a:pt x="508" y="522"/>
                  </a:lnTo>
                  <a:lnTo>
                    <a:pt x="502" y="522"/>
                  </a:lnTo>
                  <a:lnTo>
                    <a:pt x="497" y="522"/>
                  </a:lnTo>
                  <a:lnTo>
                    <a:pt x="491" y="520"/>
                  </a:lnTo>
                  <a:lnTo>
                    <a:pt x="486" y="519"/>
                  </a:lnTo>
                  <a:lnTo>
                    <a:pt x="481" y="516"/>
                  </a:lnTo>
                  <a:lnTo>
                    <a:pt x="476" y="514"/>
                  </a:lnTo>
                  <a:lnTo>
                    <a:pt x="472" y="510"/>
                  </a:lnTo>
                  <a:lnTo>
                    <a:pt x="467" y="506"/>
                  </a:lnTo>
                  <a:lnTo>
                    <a:pt x="463" y="502"/>
                  </a:lnTo>
                  <a:lnTo>
                    <a:pt x="460" y="498"/>
                  </a:lnTo>
                  <a:lnTo>
                    <a:pt x="456" y="494"/>
                  </a:lnTo>
                  <a:lnTo>
                    <a:pt x="454" y="489"/>
                  </a:lnTo>
                  <a:lnTo>
                    <a:pt x="452" y="484"/>
                  </a:lnTo>
                  <a:lnTo>
                    <a:pt x="450" y="479"/>
                  </a:lnTo>
                  <a:lnTo>
                    <a:pt x="449" y="474"/>
                  </a:lnTo>
                  <a:lnTo>
                    <a:pt x="449" y="468"/>
                  </a:lnTo>
                  <a:lnTo>
                    <a:pt x="449" y="463"/>
                  </a:lnTo>
                  <a:lnTo>
                    <a:pt x="449" y="457"/>
                  </a:lnTo>
                  <a:lnTo>
                    <a:pt x="450" y="452"/>
                  </a:lnTo>
                  <a:lnTo>
                    <a:pt x="452" y="447"/>
                  </a:lnTo>
                  <a:lnTo>
                    <a:pt x="454" y="441"/>
                  </a:lnTo>
                  <a:lnTo>
                    <a:pt x="457" y="436"/>
                  </a:lnTo>
                  <a:lnTo>
                    <a:pt x="460" y="432"/>
                  </a:lnTo>
                  <a:lnTo>
                    <a:pt x="464" y="427"/>
                  </a:lnTo>
                  <a:lnTo>
                    <a:pt x="468" y="423"/>
                  </a:lnTo>
                  <a:lnTo>
                    <a:pt x="472" y="420"/>
                  </a:lnTo>
                  <a:lnTo>
                    <a:pt x="477" y="417"/>
                  </a:lnTo>
                  <a:lnTo>
                    <a:pt x="482" y="414"/>
                  </a:lnTo>
                  <a:lnTo>
                    <a:pt x="487" y="412"/>
                  </a:lnTo>
                  <a:lnTo>
                    <a:pt x="492" y="411"/>
                  </a:lnTo>
                  <a:lnTo>
                    <a:pt x="497" y="410"/>
                  </a:lnTo>
                  <a:lnTo>
                    <a:pt x="503" y="409"/>
                  </a:lnTo>
                  <a:lnTo>
                    <a:pt x="508" y="409"/>
                  </a:lnTo>
                  <a:lnTo>
                    <a:pt x="513" y="410"/>
                  </a:lnTo>
                  <a:lnTo>
                    <a:pt x="519" y="411"/>
                  </a:lnTo>
                  <a:lnTo>
                    <a:pt x="524" y="413"/>
                  </a:lnTo>
                  <a:lnTo>
                    <a:pt x="529" y="415"/>
                  </a:lnTo>
                  <a:lnTo>
                    <a:pt x="534" y="418"/>
                  </a:lnTo>
                  <a:lnTo>
                    <a:pt x="539" y="421"/>
                  </a:lnTo>
                  <a:lnTo>
                    <a:pt x="543" y="425"/>
                  </a:lnTo>
                  <a:lnTo>
                    <a:pt x="547" y="429"/>
                  </a:lnTo>
                  <a:lnTo>
                    <a:pt x="550" y="433"/>
                  </a:lnTo>
                  <a:lnTo>
                    <a:pt x="553" y="437"/>
                  </a:lnTo>
                  <a:lnTo>
                    <a:pt x="556" y="442"/>
                  </a:lnTo>
                  <a:lnTo>
                    <a:pt x="558" y="447"/>
                  </a:lnTo>
                  <a:lnTo>
                    <a:pt x="559" y="452"/>
                  </a:lnTo>
                  <a:lnTo>
                    <a:pt x="560" y="457"/>
                  </a:lnTo>
                  <a:lnTo>
                    <a:pt x="560" y="462"/>
                  </a:lnTo>
                  <a:lnTo>
                    <a:pt x="560" y="467"/>
                  </a:lnTo>
                  <a:lnTo>
                    <a:pt x="559" y="473"/>
                  </a:lnTo>
                  <a:lnTo>
                    <a:pt x="558" y="478"/>
                  </a:lnTo>
                  <a:lnTo>
                    <a:pt x="557" y="484"/>
                  </a:lnTo>
                  <a:lnTo>
                    <a:pt x="555" y="489"/>
                  </a:lnTo>
                  <a:lnTo>
                    <a:pt x="552" y="494"/>
                  </a:lnTo>
                  <a:lnTo>
                    <a:pt x="550" y="4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33"/>
            <p:cNvSpPr/>
            <p:nvPr/>
          </p:nvSpPr>
          <p:spPr>
            <a:xfrm>
              <a:off x="3083036" y="2833528"/>
              <a:ext cx="500040" cy="482760"/>
            </a:xfrm>
            <a:custGeom>
              <a:avLst/>
              <a:gdLst/>
              <a:ahLst/>
              <a:cxnLst/>
              <a:rect l="l" t="t" r="r" b="b"/>
              <a:pathLst>
                <a:path w="1390" h="1342" extrusionOk="0">
                  <a:moveTo>
                    <a:pt x="1275" y="697"/>
                  </a:moveTo>
                  <a:lnTo>
                    <a:pt x="1275" y="697"/>
                  </a:lnTo>
                  <a:lnTo>
                    <a:pt x="1117" y="544"/>
                  </a:lnTo>
                  <a:lnTo>
                    <a:pt x="1117" y="544"/>
                  </a:lnTo>
                  <a:lnTo>
                    <a:pt x="1117" y="544"/>
                  </a:lnTo>
                  <a:lnTo>
                    <a:pt x="818" y="262"/>
                  </a:lnTo>
                  <a:lnTo>
                    <a:pt x="570" y="338"/>
                  </a:lnTo>
                  <a:lnTo>
                    <a:pt x="570" y="361"/>
                  </a:lnTo>
                  <a:lnTo>
                    <a:pt x="572" y="437"/>
                  </a:lnTo>
                  <a:lnTo>
                    <a:pt x="573" y="475"/>
                  </a:lnTo>
                  <a:lnTo>
                    <a:pt x="573" y="485"/>
                  </a:lnTo>
                  <a:lnTo>
                    <a:pt x="572" y="494"/>
                  </a:lnTo>
                  <a:lnTo>
                    <a:pt x="572" y="504"/>
                  </a:lnTo>
                  <a:lnTo>
                    <a:pt x="570" y="513"/>
                  </a:lnTo>
                  <a:lnTo>
                    <a:pt x="566" y="523"/>
                  </a:lnTo>
                  <a:lnTo>
                    <a:pt x="562" y="533"/>
                  </a:lnTo>
                  <a:lnTo>
                    <a:pt x="556" y="543"/>
                  </a:lnTo>
                  <a:lnTo>
                    <a:pt x="550" y="552"/>
                  </a:lnTo>
                  <a:lnTo>
                    <a:pt x="543" y="560"/>
                  </a:lnTo>
                  <a:lnTo>
                    <a:pt x="535" y="568"/>
                  </a:lnTo>
                  <a:lnTo>
                    <a:pt x="527" y="576"/>
                  </a:lnTo>
                  <a:lnTo>
                    <a:pt x="518" y="582"/>
                  </a:lnTo>
                  <a:lnTo>
                    <a:pt x="509" y="588"/>
                  </a:lnTo>
                  <a:lnTo>
                    <a:pt x="499" y="593"/>
                  </a:lnTo>
                  <a:lnTo>
                    <a:pt x="489" y="598"/>
                  </a:lnTo>
                  <a:lnTo>
                    <a:pt x="479" y="601"/>
                  </a:lnTo>
                  <a:lnTo>
                    <a:pt x="469" y="604"/>
                  </a:lnTo>
                  <a:lnTo>
                    <a:pt x="458" y="606"/>
                  </a:lnTo>
                  <a:lnTo>
                    <a:pt x="448" y="607"/>
                  </a:lnTo>
                  <a:lnTo>
                    <a:pt x="437" y="607"/>
                  </a:lnTo>
                  <a:lnTo>
                    <a:pt x="416" y="605"/>
                  </a:lnTo>
                  <a:lnTo>
                    <a:pt x="397" y="601"/>
                  </a:lnTo>
                  <a:lnTo>
                    <a:pt x="381" y="595"/>
                  </a:lnTo>
                  <a:lnTo>
                    <a:pt x="367" y="587"/>
                  </a:lnTo>
                  <a:lnTo>
                    <a:pt x="355" y="578"/>
                  </a:lnTo>
                  <a:lnTo>
                    <a:pt x="345" y="568"/>
                  </a:lnTo>
                  <a:lnTo>
                    <a:pt x="337" y="557"/>
                  </a:lnTo>
                  <a:lnTo>
                    <a:pt x="330" y="546"/>
                  </a:lnTo>
                  <a:lnTo>
                    <a:pt x="325" y="535"/>
                  </a:lnTo>
                  <a:lnTo>
                    <a:pt x="321" y="525"/>
                  </a:lnTo>
                  <a:lnTo>
                    <a:pt x="318" y="515"/>
                  </a:lnTo>
                  <a:lnTo>
                    <a:pt x="316" y="506"/>
                  </a:lnTo>
                  <a:lnTo>
                    <a:pt x="313" y="493"/>
                  </a:lnTo>
                  <a:lnTo>
                    <a:pt x="313" y="488"/>
                  </a:lnTo>
                  <a:lnTo>
                    <a:pt x="313" y="282"/>
                  </a:lnTo>
                  <a:lnTo>
                    <a:pt x="317" y="259"/>
                  </a:lnTo>
                  <a:lnTo>
                    <a:pt x="324" y="239"/>
                  </a:lnTo>
                  <a:lnTo>
                    <a:pt x="331" y="220"/>
                  </a:lnTo>
                  <a:lnTo>
                    <a:pt x="341" y="203"/>
                  </a:lnTo>
                  <a:lnTo>
                    <a:pt x="351" y="188"/>
                  </a:lnTo>
                  <a:lnTo>
                    <a:pt x="362" y="175"/>
                  </a:lnTo>
                  <a:lnTo>
                    <a:pt x="374" y="164"/>
                  </a:lnTo>
                  <a:lnTo>
                    <a:pt x="385" y="154"/>
                  </a:lnTo>
                  <a:lnTo>
                    <a:pt x="397" y="145"/>
                  </a:lnTo>
                  <a:lnTo>
                    <a:pt x="408" y="138"/>
                  </a:lnTo>
                  <a:lnTo>
                    <a:pt x="418" y="133"/>
                  </a:lnTo>
                  <a:lnTo>
                    <a:pt x="427" y="128"/>
                  </a:lnTo>
                  <a:lnTo>
                    <a:pt x="440" y="123"/>
                  </a:lnTo>
                  <a:lnTo>
                    <a:pt x="445" y="121"/>
                  </a:lnTo>
                  <a:lnTo>
                    <a:pt x="620" y="70"/>
                  </a:lnTo>
                  <a:lnTo>
                    <a:pt x="547" y="0"/>
                  </a:lnTo>
                  <a:lnTo>
                    <a:pt x="386" y="0"/>
                  </a:lnTo>
                  <a:lnTo>
                    <a:pt x="11" y="361"/>
                  </a:lnTo>
                  <a:lnTo>
                    <a:pt x="0" y="601"/>
                  </a:lnTo>
                  <a:lnTo>
                    <a:pt x="22" y="623"/>
                  </a:lnTo>
                  <a:lnTo>
                    <a:pt x="53" y="592"/>
                  </a:lnTo>
                  <a:lnTo>
                    <a:pt x="63" y="583"/>
                  </a:lnTo>
                  <a:lnTo>
                    <a:pt x="73" y="576"/>
                  </a:lnTo>
                  <a:lnTo>
                    <a:pt x="85" y="569"/>
                  </a:lnTo>
                  <a:lnTo>
                    <a:pt x="96" y="564"/>
                  </a:lnTo>
                  <a:lnTo>
                    <a:pt x="108" y="560"/>
                  </a:lnTo>
                  <a:lnTo>
                    <a:pt x="120" y="557"/>
                  </a:lnTo>
                  <a:lnTo>
                    <a:pt x="133" y="555"/>
                  </a:lnTo>
                  <a:lnTo>
                    <a:pt x="145" y="554"/>
                  </a:lnTo>
                  <a:lnTo>
                    <a:pt x="158" y="555"/>
                  </a:lnTo>
                  <a:lnTo>
                    <a:pt x="170" y="557"/>
                  </a:lnTo>
                  <a:lnTo>
                    <a:pt x="182" y="560"/>
                  </a:lnTo>
                  <a:lnTo>
                    <a:pt x="194" y="564"/>
                  </a:lnTo>
                  <a:lnTo>
                    <a:pt x="206" y="569"/>
                  </a:lnTo>
                  <a:lnTo>
                    <a:pt x="217" y="575"/>
                  </a:lnTo>
                  <a:lnTo>
                    <a:pt x="227" y="583"/>
                  </a:lnTo>
                  <a:lnTo>
                    <a:pt x="237" y="592"/>
                  </a:lnTo>
                  <a:lnTo>
                    <a:pt x="244" y="599"/>
                  </a:lnTo>
                  <a:lnTo>
                    <a:pt x="249" y="606"/>
                  </a:lnTo>
                  <a:lnTo>
                    <a:pt x="255" y="614"/>
                  </a:lnTo>
                  <a:lnTo>
                    <a:pt x="259" y="622"/>
                  </a:lnTo>
                  <a:lnTo>
                    <a:pt x="263" y="630"/>
                  </a:lnTo>
                  <a:lnTo>
                    <a:pt x="267" y="638"/>
                  </a:lnTo>
                  <a:lnTo>
                    <a:pt x="269" y="647"/>
                  </a:lnTo>
                  <a:lnTo>
                    <a:pt x="271" y="655"/>
                  </a:lnTo>
                  <a:lnTo>
                    <a:pt x="273" y="664"/>
                  </a:lnTo>
                  <a:lnTo>
                    <a:pt x="274" y="673"/>
                  </a:lnTo>
                  <a:lnTo>
                    <a:pt x="274" y="682"/>
                  </a:lnTo>
                  <a:lnTo>
                    <a:pt x="274" y="690"/>
                  </a:lnTo>
                  <a:lnTo>
                    <a:pt x="273" y="699"/>
                  </a:lnTo>
                  <a:lnTo>
                    <a:pt x="272" y="708"/>
                  </a:lnTo>
                  <a:lnTo>
                    <a:pt x="270" y="716"/>
                  </a:lnTo>
                  <a:lnTo>
                    <a:pt x="268" y="725"/>
                  </a:lnTo>
                  <a:lnTo>
                    <a:pt x="277" y="723"/>
                  </a:lnTo>
                  <a:lnTo>
                    <a:pt x="285" y="721"/>
                  </a:lnTo>
                  <a:lnTo>
                    <a:pt x="294" y="719"/>
                  </a:lnTo>
                  <a:lnTo>
                    <a:pt x="303" y="719"/>
                  </a:lnTo>
                  <a:lnTo>
                    <a:pt x="312" y="718"/>
                  </a:lnTo>
                  <a:lnTo>
                    <a:pt x="321" y="719"/>
                  </a:lnTo>
                  <a:lnTo>
                    <a:pt x="330" y="720"/>
                  </a:lnTo>
                  <a:lnTo>
                    <a:pt x="338" y="721"/>
                  </a:lnTo>
                  <a:lnTo>
                    <a:pt x="347" y="723"/>
                  </a:lnTo>
                  <a:lnTo>
                    <a:pt x="356" y="726"/>
                  </a:lnTo>
                  <a:lnTo>
                    <a:pt x="364" y="730"/>
                  </a:lnTo>
                  <a:lnTo>
                    <a:pt x="373" y="734"/>
                  </a:lnTo>
                  <a:lnTo>
                    <a:pt x="381" y="738"/>
                  </a:lnTo>
                  <a:lnTo>
                    <a:pt x="388" y="743"/>
                  </a:lnTo>
                  <a:lnTo>
                    <a:pt x="396" y="749"/>
                  </a:lnTo>
                  <a:lnTo>
                    <a:pt x="403" y="756"/>
                  </a:lnTo>
                  <a:lnTo>
                    <a:pt x="403" y="756"/>
                  </a:lnTo>
                  <a:lnTo>
                    <a:pt x="410" y="763"/>
                  </a:lnTo>
                  <a:lnTo>
                    <a:pt x="416" y="771"/>
                  </a:lnTo>
                  <a:lnTo>
                    <a:pt x="421" y="778"/>
                  </a:lnTo>
                  <a:lnTo>
                    <a:pt x="426" y="786"/>
                  </a:lnTo>
                  <a:lnTo>
                    <a:pt x="430" y="795"/>
                  </a:lnTo>
                  <a:lnTo>
                    <a:pt x="434" y="803"/>
                  </a:lnTo>
                  <a:lnTo>
                    <a:pt x="436" y="812"/>
                  </a:lnTo>
                  <a:lnTo>
                    <a:pt x="439" y="821"/>
                  </a:lnTo>
                  <a:lnTo>
                    <a:pt x="440" y="829"/>
                  </a:lnTo>
                  <a:lnTo>
                    <a:pt x="441" y="838"/>
                  </a:lnTo>
                  <a:lnTo>
                    <a:pt x="442" y="847"/>
                  </a:lnTo>
                  <a:lnTo>
                    <a:pt x="442" y="856"/>
                  </a:lnTo>
                  <a:lnTo>
                    <a:pt x="441" y="865"/>
                  </a:lnTo>
                  <a:lnTo>
                    <a:pt x="439" y="874"/>
                  </a:lnTo>
                  <a:lnTo>
                    <a:pt x="437" y="883"/>
                  </a:lnTo>
                  <a:lnTo>
                    <a:pt x="434" y="892"/>
                  </a:lnTo>
                  <a:lnTo>
                    <a:pt x="442" y="889"/>
                  </a:lnTo>
                  <a:lnTo>
                    <a:pt x="451" y="887"/>
                  </a:lnTo>
                  <a:lnTo>
                    <a:pt x="460" y="886"/>
                  </a:lnTo>
                  <a:lnTo>
                    <a:pt x="469" y="885"/>
                  </a:lnTo>
                  <a:lnTo>
                    <a:pt x="477" y="885"/>
                  </a:lnTo>
                  <a:lnTo>
                    <a:pt x="486" y="885"/>
                  </a:lnTo>
                  <a:lnTo>
                    <a:pt x="495" y="886"/>
                  </a:lnTo>
                  <a:lnTo>
                    <a:pt x="503" y="888"/>
                  </a:lnTo>
                  <a:lnTo>
                    <a:pt x="512" y="890"/>
                  </a:lnTo>
                  <a:lnTo>
                    <a:pt x="521" y="893"/>
                  </a:lnTo>
                  <a:lnTo>
                    <a:pt x="529" y="896"/>
                  </a:lnTo>
                  <a:lnTo>
                    <a:pt x="537" y="900"/>
                  </a:lnTo>
                  <a:lnTo>
                    <a:pt x="545" y="905"/>
                  </a:lnTo>
                  <a:lnTo>
                    <a:pt x="552" y="910"/>
                  </a:lnTo>
                  <a:lnTo>
                    <a:pt x="560" y="916"/>
                  </a:lnTo>
                  <a:lnTo>
                    <a:pt x="567" y="923"/>
                  </a:lnTo>
                  <a:lnTo>
                    <a:pt x="573" y="930"/>
                  </a:lnTo>
                  <a:lnTo>
                    <a:pt x="579" y="937"/>
                  </a:lnTo>
                  <a:lnTo>
                    <a:pt x="584" y="945"/>
                  </a:lnTo>
                  <a:lnTo>
                    <a:pt x="589" y="952"/>
                  </a:lnTo>
                  <a:lnTo>
                    <a:pt x="593" y="960"/>
                  </a:lnTo>
                  <a:lnTo>
                    <a:pt x="596" y="969"/>
                  </a:lnTo>
                  <a:lnTo>
                    <a:pt x="599" y="977"/>
                  </a:lnTo>
                  <a:lnTo>
                    <a:pt x="601" y="986"/>
                  </a:lnTo>
                  <a:lnTo>
                    <a:pt x="603" y="994"/>
                  </a:lnTo>
                  <a:lnTo>
                    <a:pt x="604" y="1003"/>
                  </a:lnTo>
                  <a:lnTo>
                    <a:pt x="604" y="1012"/>
                  </a:lnTo>
                  <a:lnTo>
                    <a:pt x="604" y="1020"/>
                  </a:lnTo>
                  <a:lnTo>
                    <a:pt x="603" y="1029"/>
                  </a:lnTo>
                  <a:lnTo>
                    <a:pt x="602" y="1038"/>
                  </a:lnTo>
                  <a:lnTo>
                    <a:pt x="600" y="1046"/>
                  </a:lnTo>
                  <a:lnTo>
                    <a:pt x="598" y="1055"/>
                  </a:lnTo>
                  <a:lnTo>
                    <a:pt x="606" y="1053"/>
                  </a:lnTo>
                  <a:lnTo>
                    <a:pt x="615" y="1051"/>
                  </a:lnTo>
                  <a:lnTo>
                    <a:pt x="624" y="1050"/>
                  </a:lnTo>
                  <a:lnTo>
                    <a:pt x="633" y="1049"/>
                  </a:lnTo>
                  <a:lnTo>
                    <a:pt x="641" y="1049"/>
                  </a:lnTo>
                  <a:lnTo>
                    <a:pt x="650" y="1049"/>
                  </a:lnTo>
                  <a:lnTo>
                    <a:pt x="659" y="1050"/>
                  </a:lnTo>
                  <a:lnTo>
                    <a:pt x="667" y="1052"/>
                  </a:lnTo>
                  <a:lnTo>
                    <a:pt x="676" y="1054"/>
                  </a:lnTo>
                  <a:lnTo>
                    <a:pt x="684" y="1057"/>
                  </a:lnTo>
                  <a:lnTo>
                    <a:pt x="692" y="1060"/>
                  </a:lnTo>
                  <a:lnTo>
                    <a:pt x="700" y="1064"/>
                  </a:lnTo>
                  <a:lnTo>
                    <a:pt x="708" y="1069"/>
                  </a:lnTo>
                  <a:lnTo>
                    <a:pt x="716" y="1074"/>
                  </a:lnTo>
                  <a:lnTo>
                    <a:pt x="723" y="1079"/>
                  </a:lnTo>
                  <a:lnTo>
                    <a:pt x="730" y="1086"/>
                  </a:lnTo>
                  <a:lnTo>
                    <a:pt x="739" y="1096"/>
                  </a:lnTo>
                  <a:lnTo>
                    <a:pt x="747" y="1106"/>
                  </a:lnTo>
                  <a:lnTo>
                    <a:pt x="753" y="1117"/>
                  </a:lnTo>
                  <a:lnTo>
                    <a:pt x="759" y="1129"/>
                  </a:lnTo>
                  <a:lnTo>
                    <a:pt x="763" y="1141"/>
                  </a:lnTo>
                  <a:lnTo>
                    <a:pt x="766" y="1153"/>
                  </a:lnTo>
                  <a:lnTo>
                    <a:pt x="768" y="1165"/>
                  </a:lnTo>
                  <a:lnTo>
                    <a:pt x="768" y="1178"/>
                  </a:lnTo>
                  <a:lnTo>
                    <a:pt x="768" y="1190"/>
                  </a:lnTo>
                  <a:lnTo>
                    <a:pt x="766" y="1203"/>
                  </a:lnTo>
                  <a:lnTo>
                    <a:pt x="763" y="1215"/>
                  </a:lnTo>
                  <a:lnTo>
                    <a:pt x="759" y="1227"/>
                  </a:lnTo>
                  <a:lnTo>
                    <a:pt x="753" y="1238"/>
                  </a:lnTo>
                  <a:lnTo>
                    <a:pt x="747" y="1249"/>
                  </a:lnTo>
                  <a:lnTo>
                    <a:pt x="739" y="1260"/>
                  </a:lnTo>
                  <a:lnTo>
                    <a:pt x="730" y="1270"/>
                  </a:lnTo>
                  <a:lnTo>
                    <a:pt x="699" y="1301"/>
                  </a:lnTo>
                  <a:lnTo>
                    <a:pt x="714" y="1315"/>
                  </a:lnTo>
                  <a:lnTo>
                    <a:pt x="722" y="1321"/>
                  </a:lnTo>
                  <a:lnTo>
                    <a:pt x="730" y="1327"/>
                  </a:lnTo>
                  <a:lnTo>
                    <a:pt x="738" y="1332"/>
                  </a:lnTo>
                  <a:lnTo>
                    <a:pt x="747" y="1336"/>
                  </a:lnTo>
                  <a:lnTo>
                    <a:pt x="756" y="1339"/>
                  </a:lnTo>
                  <a:lnTo>
                    <a:pt x="765" y="1341"/>
                  </a:lnTo>
                  <a:lnTo>
                    <a:pt x="775" y="1342"/>
                  </a:lnTo>
                  <a:lnTo>
                    <a:pt x="784" y="1342"/>
                  </a:lnTo>
                  <a:lnTo>
                    <a:pt x="794" y="1342"/>
                  </a:lnTo>
                  <a:lnTo>
                    <a:pt x="803" y="1340"/>
                  </a:lnTo>
                  <a:lnTo>
                    <a:pt x="812" y="1338"/>
                  </a:lnTo>
                  <a:lnTo>
                    <a:pt x="822" y="1334"/>
                  </a:lnTo>
                  <a:lnTo>
                    <a:pt x="830" y="1330"/>
                  </a:lnTo>
                  <a:lnTo>
                    <a:pt x="839" y="1325"/>
                  </a:lnTo>
                  <a:lnTo>
                    <a:pt x="847" y="1319"/>
                  </a:lnTo>
                  <a:lnTo>
                    <a:pt x="855" y="1312"/>
                  </a:lnTo>
                  <a:lnTo>
                    <a:pt x="863" y="1304"/>
                  </a:lnTo>
                  <a:lnTo>
                    <a:pt x="869" y="1297"/>
                  </a:lnTo>
                  <a:lnTo>
                    <a:pt x="874" y="1289"/>
                  </a:lnTo>
                  <a:lnTo>
                    <a:pt x="879" y="1281"/>
                  </a:lnTo>
                  <a:lnTo>
                    <a:pt x="883" y="1273"/>
                  </a:lnTo>
                  <a:lnTo>
                    <a:pt x="886" y="1265"/>
                  </a:lnTo>
                  <a:lnTo>
                    <a:pt x="888" y="1256"/>
                  </a:lnTo>
                  <a:lnTo>
                    <a:pt x="890" y="1247"/>
                  </a:lnTo>
                  <a:lnTo>
                    <a:pt x="890" y="1238"/>
                  </a:lnTo>
                  <a:lnTo>
                    <a:pt x="890" y="1229"/>
                  </a:lnTo>
                  <a:lnTo>
                    <a:pt x="890" y="1220"/>
                  </a:lnTo>
                  <a:lnTo>
                    <a:pt x="888" y="1212"/>
                  </a:lnTo>
                  <a:lnTo>
                    <a:pt x="886" y="1203"/>
                  </a:lnTo>
                  <a:lnTo>
                    <a:pt x="883" y="1195"/>
                  </a:lnTo>
                  <a:lnTo>
                    <a:pt x="879" y="1186"/>
                  </a:lnTo>
                  <a:lnTo>
                    <a:pt x="874" y="1178"/>
                  </a:lnTo>
                  <a:lnTo>
                    <a:pt x="869" y="1171"/>
                  </a:lnTo>
                  <a:lnTo>
                    <a:pt x="897" y="1199"/>
                  </a:lnTo>
                  <a:lnTo>
                    <a:pt x="905" y="1205"/>
                  </a:lnTo>
                  <a:lnTo>
                    <a:pt x="913" y="1211"/>
                  </a:lnTo>
                  <a:lnTo>
                    <a:pt x="921" y="1216"/>
                  </a:lnTo>
                  <a:lnTo>
                    <a:pt x="930" y="1220"/>
                  </a:lnTo>
                  <a:lnTo>
                    <a:pt x="939" y="1223"/>
                  </a:lnTo>
                  <a:lnTo>
                    <a:pt x="948" y="1225"/>
                  </a:lnTo>
                  <a:lnTo>
                    <a:pt x="958" y="1226"/>
                  </a:lnTo>
                  <a:lnTo>
                    <a:pt x="967" y="1226"/>
                  </a:lnTo>
                  <a:lnTo>
                    <a:pt x="977" y="1226"/>
                  </a:lnTo>
                  <a:lnTo>
                    <a:pt x="986" y="1224"/>
                  </a:lnTo>
                  <a:lnTo>
                    <a:pt x="996" y="1222"/>
                  </a:lnTo>
                  <a:lnTo>
                    <a:pt x="1005" y="1218"/>
                  </a:lnTo>
                  <a:lnTo>
                    <a:pt x="1014" y="1214"/>
                  </a:lnTo>
                  <a:lnTo>
                    <a:pt x="1022" y="1209"/>
                  </a:lnTo>
                  <a:lnTo>
                    <a:pt x="1030" y="1203"/>
                  </a:lnTo>
                  <a:lnTo>
                    <a:pt x="1038" y="1196"/>
                  </a:lnTo>
                  <a:lnTo>
                    <a:pt x="1047" y="1188"/>
                  </a:lnTo>
                  <a:lnTo>
                    <a:pt x="1053" y="1181"/>
                  </a:lnTo>
                  <a:lnTo>
                    <a:pt x="1058" y="1174"/>
                  </a:lnTo>
                  <a:lnTo>
                    <a:pt x="1062" y="1167"/>
                  </a:lnTo>
                  <a:lnTo>
                    <a:pt x="1066" y="1159"/>
                  </a:lnTo>
                  <a:lnTo>
                    <a:pt x="1069" y="1151"/>
                  </a:lnTo>
                  <a:lnTo>
                    <a:pt x="1072" y="1143"/>
                  </a:lnTo>
                  <a:lnTo>
                    <a:pt x="1073" y="1135"/>
                  </a:lnTo>
                  <a:lnTo>
                    <a:pt x="1075" y="1126"/>
                  </a:lnTo>
                  <a:lnTo>
                    <a:pt x="1075" y="1118"/>
                  </a:lnTo>
                  <a:lnTo>
                    <a:pt x="1075" y="1109"/>
                  </a:lnTo>
                  <a:lnTo>
                    <a:pt x="1074" y="1101"/>
                  </a:lnTo>
                  <a:lnTo>
                    <a:pt x="1073" y="1092"/>
                  </a:lnTo>
                  <a:lnTo>
                    <a:pt x="1071" y="1084"/>
                  </a:lnTo>
                  <a:lnTo>
                    <a:pt x="1068" y="1076"/>
                  </a:lnTo>
                  <a:lnTo>
                    <a:pt x="1065" y="1068"/>
                  </a:lnTo>
                  <a:lnTo>
                    <a:pt x="1061" y="1061"/>
                  </a:lnTo>
                  <a:lnTo>
                    <a:pt x="1068" y="1066"/>
                  </a:lnTo>
                  <a:lnTo>
                    <a:pt x="1076" y="1071"/>
                  </a:lnTo>
                  <a:lnTo>
                    <a:pt x="1085" y="1075"/>
                  </a:lnTo>
                  <a:lnTo>
                    <a:pt x="1093" y="1078"/>
                  </a:lnTo>
                  <a:lnTo>
                    <a:pt x="1102" y="1080"/>
                  </a:lnTo>
                  <a:lnTo>
                    <a:pt x="1111" y="1081"/>
                  </a:lnTo>
                  <a:lnTo>
                    <a:pt x="1120" y="1082"/>
                  </a:lnTo>
                  <a:lnTo>
                    <a:pt x="1129" y="1082"/>
                  </a:lnTo>
                  <a:lnTo>
                    <a:pt x="1138" y="1081"/>
                  </a:lnTo>
                  <a:lnTo>
                    <a:pt x="1147" y="1079"/>
                  </a:lnTo>
                  <a:lnTo>
                    <a:pt x="1155" y="1077"/>
                  </a:lnTo>
                  <a:lnTo>
                    <a:pt x="1163" y="1073"/>
                  </a:lnTo>
                  <a:lnTo>
                    <a:pt x="1171" y="1069"/>
                  </a:lnTo>
                  <a:lnTo>
                    <a:pt x="1179" y="1064"/>
                  </a:lnTo>
                  <a:lnTo>
                    <a:pt x="1186" y="1058"/>
                  </a:lnTo>
                  <a:lnTo>
                    <a:pt x="1193" y="1052"/>
                  </a:lnTo>
                  <a:lnTo>
                    <a:pt x="1202" y="1044"/>
                  </a:lnTo>
                  <a:lnTo>
                    <a:pt x="1208" y="1037"/>
                  </a:lnTo>
                  <a:lnTo>
                    <a:pt x="1213" y="1030"/>
                  </a:lnTo>
                  <a:lnTo>
                    <a:pt x="1218" y="1023"/>
                  </a:lnTo>
                  <a:lnTo>
                    <a:pt x="1222" y="1015"/>
                  </a:lnTo>
                  <a:lnTo>
                    <a:pt x="1225" y="1007"/>
                  </a:lnTo>
                  <a:lnTo>
                    <a:pt x="1228" y="999"/>
                  </a:lnTo>
                  <a:lnTo>
                    <a:pt x="1230" y="991"/>
                  </a:lnTo>
                  <a:lnTo>
                    <a:pt x="1231" y="983"/>
                  </a:lnTo>
                  <a:lnTo>
                    <a:pt x="1232" y="974"/>
                  </a:lnTo>
                  <a:lnTo>
                    <a:pt x="1231" y="966"/>
                  </a:lnTo>
                  <a:lnTo>
                    <a:pt x="1231" y="958"/>
                  </a:lnTo>
                  <a:lnTo>
                    <a:pt x="1229" y="950"/>
                  </a:lnTo>
                  <a:lnTo>
                    <a:pt x="1227" y="942"/>
                  </a:lnTo>
                  <a:lnTo>
                    <a:pt x="1224" y="934"/>
                  </a:lnTo>
                  <a:lnTo>
                    <a:pt x="1220" y="927"/>
                  </a:lnTo>
                  <a:lnTo>
                    <a:pt x="1216" y="920"/>
                  </a:lnTo>
                  <a:lnTo>
                    <a:pt x="1224" y="926"/>
                  </a:lnTo>
                  <a:lnTo>
                    <a:pt x="1232" y="931"/>
                  </a:lnTo>
                  <a:lnTo>
                    <a:pt x="1240" y="935"/>
                  </a:lnTo>
                  <a:lnTo>
                    <a:pt x="1249" y="939"/>
                  </a:lnTo>
                  <a:lnTo>
                    <a:pt x="1258" y="941"/>
                  </a:lnTo>
                  <a:lnTo>
                    <a:pt x="1267" y="943"/>
                  </a:lnTo>
                  <a:lnTo>
                    <a:pt x="1276" y="944"/>
                  </a:lnTo>
                  <a:lnTo>
                    <a:pt x="1286" y="944"/>
                  </a:lnTo>
                  <a:lnTo>
                    <a:pt x="1295" y="943"/>
                  </a:lnTo>
                  <a:lnTo>
                    <a:pt x="1304" y="941"/>
                  </a:lnTo>
                  <a:lnTo>
                    <a:pt x="1313" y="939"/>
                  </a:lnTo>
                  <a:lnTo>
                    <a:pt x="1322" y="935"/>
                  </a:lnTo>
                  <a:lnTo>
                    <a:pt x="1331" y="931"/>
                  </a:lnTo>
                  <a:lnTo>
                    <a:pt x="1339" y="926"/>
                  </a:lnTo>
                  <a:lnTo>
                    <a:pt x="1347" y="920"/>
                  </a:lnTo>
                  <a:lnTo>
                    <a:pt x="1354" y="914"/>
                  </a:lnTo>
                  <a:lnTo>
                    <a:pt x="1363" y="906"/>
                  </a:lnTo>
                  <a:lnTo>
                    <a:pt x="1369" y="898"/>
                  </a:lnTo>
                  <a:lnTo>
                    <a:pt x="1375" y="890"/>
                  </a:lnTo>
                  <a:lnTo>
                    <a:pt x="1379" y="881"/>
                  </a:lnTo>
                  <a:lnTo>
                    <a:pt x="1383" y="873"/>
                  </a:lnTo>
                  <a:lnTo>
                    <a:pt x="1386" y="863"/>
                  </a:lnTo>
                  <a:lnTo>
                    <a:pt x="1388" y="854"/>
                  </a:lnTo>
                  <a:lnTo>
                    <a:pt x="1389" y="845"/>
                  </a:lnTo>
                  <a:lnTo>
                    <a:pt x="1390" y="835"/>
                  </a:lnTo>
                  <a:lnTo>
                    <a:pt x="1389" y="826"/>
                  </a:lnTo>
                  <a:lnTo>
                    <a:pt x="1388" y="816"/>
                  </a:lnTo>
                  <a:lnTo>
                    <a:pt x="1385" y="807"/>
                  </a:lnTo>
                  <a:lnTo>
                    <a:pt x="1382" y="798"/>
                  </a:lnTo>
                  <a:lnTo>
                    <a:pt x="1378" y="789"/>
                  </a:lnTo>
                  <a:lnTo>
                    <a:pt x="1373" y="781"/>
                  </a:lnTo>
                  <a:lnTo>
                    <a:pt x="1367" y="773"/>
                  </a:lnTo>
                  <a:lnTo>
                    <a:pt x="1360" y="7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33"/>
            <p:cNvSpPr/>
            <p:nvPr/>
          </p:nvSpPr>
          <p:spPr>
            <a:xfrm>
              <a:off x="3237836" y="3223048"/>
              <a:ext cx="111960" cy="111960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280" y="31"/>
                  </a:moveTo>
                  <a:lnTo>
                    <a:pt x="272" y="24"/>
                  </a:lnTo>
                  <a:lnTo>
                    <a:pt x="263" y="18"/>
                  </a:lnTo>
                  <a:lnTo>
                    <a:pt x="254" y="12"/>
                  </a:lnTo>
                  <a:lnTo>
                    <a:pt x="244" y="8"/>
                  </a:lnTo>
                  <a:lnTo>
                    <a:pt x="234" y="4"/>
                  </a:lnTo>
                  <a:lnTo>
                    <a:pt x="223" y="2"/>
                  </a:lnTo>
                  <a:lnTo>
                    <a:pt x="213" y="0"/>
                  </a:lnTo>
                  <a:lnTo>
                    <a:pt x="202" y="0"/>
                  </a:lnTo>
                  <a:lnTo>
                    <a:pt x="192" y="0"/>
                  </a:lnTo>
                  <a:lnTo>
                    <a:pt x="181" y="2"/>
                  </a:lnTo>
                  <a:lnTo>
                    <a:pt x="170" y="4"/>
                  </a:lnTo>
                  <a:lnTo>
                    <a:pt x="160" y="8"/>
                  </a:lnTo>
                  <a:lnTo>
                    <a:pt x="150" y="12"/>
                  </a:lnTo>
                  <a:lnTo>
                    <a:pt x="140" y="18"/>
                  </a:lnTo>
                  <a:lnTo>
                    <a:pt x="131" y="24"/>
                  </a:lnTo>
                  <a:lnTo>
                    <a:pt x="122" y="31"/>
                  </a:lnTo>
                  <a:lnTo>
                    <a:pt x="31" y="122"/>
                  </a:lnTo>
                  <a:lnTo>
                    <a:pt x="24" y="131"/>
                  </a:lnTo>
                  <a:lnTo>
                    <a:pt x="18" y="139"/>
                  </a:lnTo>
                  <a:lnTo>
                    <a:pt x="12" y="149"/>
                  </a:lnTo>
                  <a:lnTo>
                    <a:pt x="8" y="159"/>
                  </a:lnTo>
                  <a:lnTo>
                    <a:pt x="4" y="169"/>
                  </a:lnTo>
                  <a:lnTo>
                    <a:pt x="2" y="179"/>
                  </a:lnTo>
                  <a:lnTo>
                    <a:pt x="0" y="190"/>
                  </a:lnTo>
                  <a:lnTo>
                    <a:pt x="0" y="200"/>
                  </a:lnTo>
                  <a:lnTo>
                    <a:pt x="0" y="211"/>
                  </a:lnTo>
                  <a:lnTo>
                    <a:pt x="2" y="222"/>
                  </a:lnTo>
                  <a:lnTo>
                    <a:pt x="4" y="232"/>
                  </a:lnTo>
                  <a:lnTo>
                    <a:pt x="8" y="243"/>
                  </a:lnTo>
                  <a:lnTo>
                    <a:pt x="12" y="253"/>
                  </a:lnTo>
                  <a:lnTo>
                    <a:pt x="18" y="262"/>
                  </a:lnTo>
                  <a:lnTo>
                    <a:pt x="24" y="272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40" y="288"/>
                  </a:lnTo>
                  <a:lnTo>
                    <a:pt x="49" y="294"/>
                  </a:lnTo>
                  <a:lnTo>
                    <a:pt x="58" y="300"/>
                  </a:lnTo>
                  <a:lnTo>
                    <a:pt x="68" y="304"/>
                  </a:lnTo>
                  <a:lnTo>
                    <a:pt x="78" y="308"/>
                  </a:lnTo>
                  <a:lnTo>
                    <a:pt x="89" y="310"/>
                  </a:lnTo>
                  <a:lnTo>
                    <a:pt x="99" y="311"/>
                  </a:lnTo>
                  <a:lnTo>
                    <a:pt x="110" y="312"/>
                  </a:lnTo>
                  <a:lnTo>
                    <a:pt x="120" y="311"/>
                  </a:lnTo>
                  <a:lnTo>
                    <a:pt x="131" y="310"/>
                  </a:lnTo>
                  <a:lnTo>
                    <a:pt x="142" y="308"/>
                  </a:lnTo>
                  <a:lnTo>
                    <a:pt x="152" y="304"/>
                  </a:lnTo>
                  <a:lnTo>
                    <a:pt x="162" y="300"/>
                  </a:lnTo>
                  <a:lnTo>
                    <a:pt x="172" y="294"/>
                  </a:lnTo>
                  <a:lnTo>
                    <a:pt x="181" y="288"/>
                  </a:lnTo>
                  <a:lnTo>
                    <a:pt x="189" y="280"/>
                  </a:lnTo>
                  <a:lnTo>
                    <a:pt x="280" y="190"/>
                  </a:lnTo>
                  <a:lnTo>
                    <a:pt x="288" y="182"/>
                  </a:lnTo>
                  <a:lnTo>
                    <a:pt x="294" y="172"/>
                  </a:lnTo>
                  <a:lnTo>
                    <a:pt x="300" y="162"/>
                  </a:lnTo>
                  <a:lnTo>
                    <a:pt x="304" y="152"/>
                  </a:lnTo>
                  <a:lnTo>
                    <a:pt x="308" y="142"/>
                  </a:lnTo>
                  <a:lnTo>
                    <a:pt x="310" y="131"/>
                  </a:lnTo>
                  <a:lnTo>
                    <a:pt x="311" y="121"/>
                  </a:lnTo>
                  <a:lnTo>
                    <a:pt x="312" y="110"/>
                  </a:lnTo>
                  <a:lnTo>
                    <a:pt x="311" y="99"/>
                  </a:lnTo>
                  <a:lnTo>
                    <a:pt x="310" y="89"/>
                  </a:lnTo>
                  <a:lnTo>
                    <a:pt x="308" y="78"/>
                  </a:lnTo>
                  <a:lnTo>
                    <a:pt x="304" y="68"/>
                  </a:lnTo>
                  <a:lnTo>
                    <a:pt x="300" y="58"/>
                  </a:lnTo>
                  <a:lnTo>
                    <a:pt x="294" y="4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99" name="Google Shape;3099;p33"/>
          <p:cNvSpPr/>
          <p:nvPr/>
        </p:nvSpPr>
        <p:spPr>
          <a:xfrm>
            <a:off x="7678850" y="2415683"/>
            <a:ext cx="546926" cy="644358"/>
          </a:xfrm>
          <a:custGeom>
            <a:avLst/>
            <a:gdLst/>
            <a:ahLst/>
            <a:cxnLst/>
            <a:rect l="l" t="t" r="r" b="b"/>
            <a:pathLst>
              <a:path w="1337" h="1575" extrusionOk="0">
                <a:moveTo>
                  <a:pt x="1222" y="122"/>
                </a:moveTo>
                <a:lnTo>
                  <a:pt x="1275" y="122"/>
                </a:lnTo>
                <a:lnTo>
                  <a:pt x="1281" y="122"/>
                </a:lnTo>
                <a:lnTo>
                  <a:pt x="1287" y="121"/>
                </a:lnTo>
                <a:lnTo>
                  <a:pt x="1293" y="119"/>
                </a:lnTo>
                <a:lnTo>
                  <a:pt x="1299" y="117"/>
                </a:lnTo>
                <a:lnTo>
                  <a:pt x="1304" y="115"/>
                </a:lnTo>
                <a:lnTo>
                  <a:pt x="1310" y="112"/>
                </a:lnTo>
                <a:lnTo>
                  <a:pt x="1314" y="109"/>
                </a:lnTo>
                <a:lnTo>
                  <a:pt x="1319" y="105"/>
                </a:lnTo>
                <a:lnTo>
                  <a:pt x="1323" y="101"/>
                </a:lnTo>
                <a:lnTo>
                  <a:pt x="1326" y="97"/>
                </a:lnTo>
                <a:lnTo>
                  <a:pt x="1329" y="92"/>
                </a:lnTo>
                <a:lnTo>
                  <a:pt x="1332" y="87"/>
                </a:lnTo>
                <a:lnTo>
                  <a:pt x="1334" y="82"/>
                </a:lnTo>
                <a:lnTo>
                  <a:pt x="1336" y="76"/>
                </a:lnTo>
                <a:lnTo>
                  <a:pt x="1337" y="71"/>
                </a:lnTo>
                <a:lnTo>
                  <a:pt x="1337" y="65"/>
                </a:lnTo>
                <a:lnTo>
                  <a:pt x="1337" y="57"/>
                </a:lnTo>
                <a:lnTo>
                  <a:pt x="1337" y="51"/>
                </a:lnTo>
                <a:lnTo>
                  <a:pt x="1336" y="46"/>
                </a:lnTo>
                <a:lnTo>
                  <a:pt x="1334" y="40"/>
                </a:lnTo>
                <a:lnTo>
                  <a:pt x="1332" y="35"/>
                </a:lnTo>
                <a:lnTo>
                  <a:pt x="1329" y="30"/>
                </a:lnTo>
                <a:lnTo>
                  <a:pt x="1326" y="25"/>
                </a:lnTo>
                <a:lnTo>
                  <a:pt x="1323" y="21"/>
                </a:lnTo>
                <a:lnTo>
                  <a:pt x="1319" y="17"/>
                </a:lnTo>
                <a:lnTo>
                  <a:pt x="1314" y="13"/>
                </a:lnTo>
                <a:lnTo>
                  <a:pt x="1310" y="10"/>
                </a:lnTo>
                <a:lnTo>
                  <a:pt x="1304" y="7"/>
                </a:lnTo>
                <a:lnTo>
                  <a:pt x="1299" y="5"/>
                </a:lnTo>
                <a:lnTo>
                  <a:pt x="1293" y="3"/>
                </a:lnTo>
                <a:lnTo>
                  <a:pt x="1287" y="1"/>
                </a:lnTo>
                <a:lnTo>
                  <a:pt x="1281" y="0"/>
                </a:lnTo>
                <a:lnTo>
                  <a:pt x="1275" y="0"/>
                </a:lnTo>
                <a:lnTo>
                  <a:pt x="62" y="0"/>
                </a:lnTo>
                <a:lnTo>
                  <a:pt x="56" y="0"/>
                </a:lnTo>
                <a:lnTo>
                  <a:pt x="50" y="1"/>
                </a:lnTo>
                <a:lnTo>
                  <a:pt x="44" y="3"/>
                </a:lnTo>
                <a:lnTo>
                  <a:pt x="38" y="5"/>
                </a:lnTo>
                <a:lnTo>
                  <a:pt x="33" y="7"/>
                </a:lnTo>
                <a:lnTo>
                  <a:pt x="27" y="10"/>
                </a:lnTo>
                <a:lnTo>
                  <a:pt x="23" y="13"/>
                </a:lnTo>
                <a:lnTo>
                  <a:pt x="18" y="17"/>
                </a:lnTo>
                <a:lnTo>
                  <a:pt x="14" y="21"/>
                </a:lnTo>
                <a:lnTo>
                  <a:pt x="11" y="25"/>
                </a:lnTo>
                <a:lnTo>
                  <a:pt x="8" y="30"/>
                </a:lnTo>
                <a:lnTo>
                  <a:pt x="5" y="35"/>
                </a:lnTo>
                <a:lnTo>
                  <a:pt x="3" y="40"/>
                </a:lnTo>
                <a:lnTo>
                  <a:pt x="1" y="46"/>
                </a:lnTo>
                <a:lnTo>
                  <a:pt x="0" y="51"/>
                </a:lnTo>
                <a:lnTo>
                  <a:pt x="0" y="57"/>
                </a:lnTo>
                <a:lnTo>
                  <a:pt x="0" y="65"/>
                </a:lnTo>
                <a:lnTo>
                  <a:pt x="0" y="71"/>
                </a:lnTo>
                <a:lnTo>
                  <a:pt x="1" y="76"/>
                </a:lnTo>
                <a:lnTo>
                  <a:pt x="3" y="82"/>
                </a:lnTo>
                <a:lnTo>
                  <a:pt x="5" y="87"/>
                </a:lnTo>
                <a:lnTo>
                  <a:pt x="8" y="92"/>
                </a:lnTo>
                <a:lnTo>
                  <a:pt x="11" y="97"/>
                </a:lnTo>
                <a:lnTo>
                  <a:pt x="14" y="101"/>
                </a:lnTo>
                <a:lnTo>
                  <a:pt x="18" y="105"/>
                </a:lnTo>
                <a:lnTo>
                  <a:pt x="23" y="109"/>
                </a:lnTo>
                <a:lnTo>
                  <a:pt x="27" y="112"/>
                </a:lnTo>
                <a:lnTo>
                  <a:pt x="33" y="115"/>
                </a:lnTo>
                <a:lnTo>
                  <a:pt x="38" y="117"/>
                </a:lnTo>
                <a:lnTo>
                  <a:pt x="44" y="119"/>
                </a:lnTo>
                <a:lnTo>
                  <a:pt x="50" y="121"/>
                </a:lnTo>
                <a:lnTo>
                  <a:pt x="56" y="122"/>
                </a:lnTo>
                <a:lnTo>
                  <a:pt x="62" y="122"/>
                </a:lnTo>
                <a:lnTo>
                  <a:pt x="115" y="122"/>
                </a:lnTo>
                <a:lnTo>
                  <a:pt x="130" y="185"/>
                </a:lnTo>
                <a:lnTo>
                  <a:pt x="154" y="260"/>
                </a:lnTo>
                <a:lnTo>
                  <a:pt x="187" y="344"/>
                </a:lnTo>
                <a:lnTo>
                  <a:pt x="232" y="435"/>
                </a:lnTo>
                <a:lnTo>
                  <a:pt x="259" y="481"/>
                </a:lnTo>
                <a:lnTo>
                  <a:pt x="290" y="528"/>
                </a:lnTo>
                <a:lnTo>
                  <a:pt x="325" y="574"/>
                </a:lnTo>
                <a:lnTo>
                  <a:pt x="364" y="620"/>
                </a:lnTo>
                <a:lnTo>
                  <a:pt x="407" y="664"/>
                </a:lnTo>
                <a:lnTo>
                  <a:pt x="454" y="708"/>
                </a:lnTo>
                <a:lnTo>
                  <a:pt x="507" y="749"/>
                </a:lnTo>
                <a:lnTo>
                  <a:pt x="564" y="788"/>
                </a:lnTo>
                <a:lnTo>
                  <a:pt x="507" y="827"/>
                </a:lnTo>
                <a:lnTo>
                  <a:pt x="455" y="868"/>
                </a:lnTo>
                <a:lnTo>
                  <a:pt x="408" y="911"/>
                </a:lnTo>
                <a:lnTo>
                  <a:pt x="365" y="956"/>
                </a:lnTo>
                <a:lnTo>
                  <a:pt x="326" y="1002"/>
                </a:lnTo>
                <a:lnTo>
                  <a:pt x="291" y="1049"/>
                </a:lnTo>
                <a:lnTo>
                  <a:pt x="260" y="1095"/>
                </a:lnTo>
                <a:lnTo>
                  <a:pt x="233" y="1142"/>
                </a:lnTo>
                <a:lnTo>
                  <a:pt x="188" y="1233"/>
                </a:lnTo>
                <a:lnTo>
                  <a:pt x="154" y="1317"/>
                </a:lnTo>
                <a:lnTo>
                  <a:pt x="131" y="1392"/>
                </a:lnTo>
                <a:lnTo>
                  <a:pt x="115" y="1454"/>
                </a:lnTo>
                <a:lnTo>
                  <a:pt x="62" y="1454"/>
                </a:lnTo>
                <a:lnTo>
                  <a:pt x="56" y="1454"/>
                </a:lnTo>
                <a:lnTo>
                  <a:pt x="50" y="1455"/>
                </a:lnTo>
                <a:lnTo>
                  <a:pt x="44" y="1456"/>
                </a:lnTo>
                <a:lnTo>
                  <a:pt x="38" y="1458"/>
                </a:lnTo>
                <a:lnTo>
                  <a:pt x="33" y="1461"/>
                </a:lnTo>
                <a:lnTo>
                  <a:pt x="27" y="1463"/>
                </a:lnTo>
                <a:lnTo>
                  <a:pt x="23" y="1467"/>
                </a:lnTo>
                <a:lnTo>
                  <a:pt x="18" y="1470"/>
                </a:lnTo>
                <a:lnTo>
                  <a:pt x="14" y="1474"/>
                </a:lnTo>
                <a:lnTo>
                  <a:pt x="11" y="1479"/>
                </a:lnTo>
                <a:lnTo>
                  <a:pt x="8" y="1483"/>
                </a:lnTo>
                <a:lnTo>
                  <a:pt x="5" y="1488"/>
                </a:lnTo>
                <a:lnTo>
                  <a:pt x="3" y="1493"/>
                </a:lnTo>
                <a:lnTo>
                  <a:pt x="1" y="1499"/>
                </a:lnTo>
                <a:lnTo>
                  <a:pt x="0" y="1504"/>
                </a:lnTo>
                <a:lnTo>
                  <a:pt x="0" y="1510"/>
                </a:lnTo>
                <a:lnTo>
                  <a:pt x="0" y="1519"/>
                </a:lnTo>
                <a:lnTo>
                  <a:pt x="0" y="1525"/>
                </a:lnTo>
                <a:lnTo>
                  <a:pt x="1" y="1530"/>
                </a:lnTo>
                <a:lnTo>
                  <a:pt x="3" y="1536"/>
                </a:lnTo>
                <a:lnTo>
                  <a:pt x="5" y="1541"/>
                </a:lnTo>
                <a:lnTo>
                  <a:pt x="8" y="1546"/>
                </a:lnTo>
                <a:lnTo>
                  <a:pt x="11" y="1550"/>
                </a:lnTo>
                <a:lnTo>
                  <a:pt x="14" y="1555"/>
                </a:lnTo>
                <a:lnTo>
                  <a:pt x="18" y="1559"/>
                </a:lnTo>
                <a:lnTo>
                  <a:pt x="23" y="1562"/>
                </a:lnTo>
                <a:lnTo>
                  <a:pt x="27" y="1565"/>
                </a:lnTo>
                <a:lnTo>
                  <a:pt x="33" y="1568"/>
                </a:lnTo>
                <a:lnTo>
                  <a:pt x="38" y="1571"/>
                </a:lnTo>
                <a:lnTo>
                  <a:pt x="44" y="1572"/>
                </a:lnTo>
                <a:lnTo>
                  <a:pt x="50" y="1574"/>
                </a:lnTo>
                <a:lnTo>
                  <a:pt x="56" y="1575"/>
                </a:lnTo>
                <a:lnTo>
                  <a:pt x="62" y="1575"/>
                </a:lnTo>
                <a:lnTo>
                  <a:pt x="1275" y="1575"/>
                </a:lnTo>
                <a:lnTo>
                  <a:pt x="1281" y="1575"/>
                </a:lnTo>
                <a:lnTo>
                  <a:pt x="1287" y="1574"/>
                </a:lnTo>
                <a:lnTo>
                  <a:pt x="1293" y="1572"/>
                </a:lnTo>
                <a:lnTo>
                  <a:pt x="1299" y="1571"/>
                </a:lnTo>
                <a:lnTo>
                  <a:pt x="1304" y="1568"/>
                </a:lnTo>
                <a:lnTo>
                  <a:pt x="1310" y="1565"/>
                </a:lnTo>
                <a:lnTo>
                  <a:pt x="1314" y="1562"/>
                </a:lnTo>
                <a:lnTo>
                  <a:pt x="1319" y="1559"/>
                </a:lnTo>
                <a:lnTo>
                  <a:pt x="1323" y="1555"/>
                </a:lnTo>
                <a:lnTo>
                  <a:pt x="1326" y="1550"/>
                </a:lnTo>
                <a:lnTo>
                  <a:pt x="1329" y="1546"/>
                </a:lnTo>
                <a:lnTo>
                  <a:pt x="1332" y="1541"/>
                </a:lnTo>
                <a:lnTo>
                  <a:pt x="1334" y="1536"/>
                </a:lnTo>
                <a:lnTo>
                  <a:pt x="1336" y="1530"/>
                </a:lnTo>
                <a:lnTo>
                  <a:pt x="1337" y="1525"/>
                </a:lnTo>
                <a:lnTo>
                  <a:pt x="1337" y="1519"/>
                </a:lnTo>
                <a:lnTo>
                  <a:pt x="1337" y="1510"/>
                </a:lnTo>
                <a:lnTo>
                  <a:pt x="1337" y="1504"/>
                </a:lnTo>
                <a:lnTo>
                  <a:pt x="1336" y="1499"/>
                </a:lnTo>
                <a:lnTo>
                  <a:pt x="1334" y="1493"/>
                </a:lnTo>
                <a:lnTo>
                  <a:pt x="1332" y="1488"/>
                </a:lnTo>
                <a:lnTo>
                  <a:pt x="1329" y="1483"/>
                </a:lnTo>
                <a:lnTo>
                  <a:pt x="1326" y="1479"/>
                </a:lnTo>
                <a:lnTo>
                  <a:pt x="1323" y="1474"/>
                </a:lnTo>
                <a:lnTo>
                  <a:pt x="1319" y="1470"/>
                </a:lnTo>
                <a:lnTo>
                  <a:pt x="1314" y="1467"/>
                </a:lnTo>
                <a:lnTo>
                  <a:pt x="1310" y="1463"/>
                </a:lnTo>
                <a:lnTo>
                  <a:pt x="1304" y="1461"/>
                </a:lnTo>
                <a:lnTo>
                  <a:pt x="1299" y="1458"/>
                </a:lnTo>
                <a:lnTo>
                  <a:pt x="1293" y="1456"/>
                </a:lnTo>
                <a:lnTo>
                  <a:pt x="1287" y="1455"/>
                </a:lnTo>
                <a:lnTo>
                  <a:pt x="1281" y="1454"/>
                </a:lnTo>
                <a:lnTo>
                  <a:pt x="1275" y="1454"/>
                </a:lnTo>
                <a:lnTo>
                  <a:pt x="1222" y="1454"/>
                </a:lnTo>
                <a:lnTo>
                  <a:pt x="1207" y="1391"/>
                </a:lnTo>
                <a:lnTo>
                  <a:pt x="1184" y="1316"/>
                </a:lnTo>
                <a:lnTo>
                  <a:pt x="1150" y="1231"/>
                </a:lnTo>
                <a:lnTo>
                  <a:pt x="1105" y="1141"/>
                </a:lnTo>
                <a:lnTo>
                  <a:pt x="1078" y="1094"/>
                </a:lnTo>
                <a:lnTo>
                  <a:pt x="1047" y="1048"/>
                </a:lnTo>
                <a:lnTo>
                  <a:pt x="1012" y="1001"/>
                </a:lnTo>
                <a:lnTo>
                  <a:pt x="973" y="956"/>
                </a:lnTo>
                <a:lnTo>
                  <a:pt x="930" y="911"/>
                </a:lnTo>
                <a:lnTo>
                  <a:pt x="883" y="868"/>
                </a:lnTo>
                <a:lnTo>
                  <a:pt x="830" y="827"/>
                </a:lnTo>
                <a:lnTo>
                  <a:pt x="773" y="788"/>
                </a:lnTo>
                <a:lnTo>
                  <a:pt x="830" y="749"/>
                </a:lnTo>
                <a:lnTo>
                  <a:pt x="883" y="708"/>
                </a:lnTo>
                <a:lnTo>
                  <a:pt x="930" y="664"/>
                </a:lnTo>
                <a:lnTo>
                  <a:pt x="974" y="620"/>
                </a:lnTo>
                <a:lnTo>
                  <a:pt x="1013" y="574"/>
                </a:lnTo>
                <a:lnTo>
                  <a:pt x="1048" y="528"/>
                </a:lnTo>
                <a:lnTo>
                  <a:pt x="1079" y="481"/>
                </a:lnTo>
                <a:lnTo>
                  <a:pt x="1106" y="435"/>
                </a:lnTo>
                <a:lnTo>
                  <a:pt x="1151" y="344"/>
                </a:lnTo>
                <a:lnTo>
                  <a:pt x="1184" y="260"/>
                </a:lnTo>
                <a:lnTo>
                  <a:pt x="1207" y="185"/>
                </a:lnTo>
                <a:close/>
                <a:moveTo>
                  <a:pt x="728" y="771"/>
                </a:moveTo>
                <a:lnTo>
                  <a:pt x="727" y="772"/>
                </a:lnTo>
                <a:lnTo>
                  <a:pt x="726" y="772"/>
                </a:lnTo>
                <a:lnTo>
                  <a:pt x="725" y="773"/>
                </a:lnTo>
                <a:lnTo>
                  <a:pt x="724" y="774"/>
                </a:lnTo>
                <a:lnTo>
                  <a:pt x="723" y="775"/>
                </a:lnTo>
                <a:lnTo>
                  <a:pt x="722" y="776"/>
                </a:lnTo>
                <a:lnTo>
                  <a:pt x="721" y="777"/>
                </a:lnTo>
                <a:lnTo>
                  <a:pt x="720" y="779"/>
                </a:lnTo>
                <a:lnTo>
                  <a:pt x="720" y="780"/>
                </a:lnTo>
                <a:lnTo>
                  <a:pt x="719" y="781"/>
                </a:lnTo>
                <a:lnTo>
                  <a:pt x="718" y="782"/>
                </a:lnTo>
                <a:lnTo>
                  <a:pt x="718" y="783"/>
                </a:lnTo>
                <a:lnTo>
                  <a:pt x="717" y="785"/>
                </a:lnTo>
                <a:lnTo>
                  <a:pt x="717" y="786"/>
                </a:lnTo>
                <a:lnTo>
                  <a:pt x="717" y="787"/>
                </a:lnTo>
                <a:lnTo>
                  <a:pt x="717" y="788"/>
                </a:lnTo>
                <a:lnTo>
                  <a:pt x="717" y="790"/>
                </a:lnTo>
                <a:lnTo>
                  <a:pt x="717" y="791"/>
                </a:lnTo>
                <a:lnTo>
                  <a:pt x="717" y="793"/>
                </a:lnTo>
                <a:lnTo>
                  <a:pt x="718" y="794"/>
                </a:lnTo>
                <a:lnTo>
                  <a:pt x="718" y="795"/>
                </a:lnTo>
                <a:lnTo>
                  <a:pt x="719" y="796"/>
                </a:lnTo>
                <a:lnTo>
                  <a:pt x="719" y="797"/>
                </a:lnTo>
                <a:lnTo>
                  <a:pt x="720" y="799"/>
                </a:lnTo>
                <a:lnTo>
                  <a:pt x="721" y="800"/>
                </a:lnTo>
                <a:lnTo>
                  <a:pt x="721" y="801"/>
                </a:lnTo>
                <a:lnTo>
                  <a:pt x="722" y="802"/>
                </a:lnTo>
                <a:lnTo>
                  <a:pt x="724" y="803"/>
                </a:lnTo>
                <a:lnTo>
                  <a:pt x="725" y="804"/>
                </a:lnTo>
                <a:lnTo>
                  <a:pt x="726" y="804"/>
                </a:lnTo>
                <a:lnTo>
                  <a:pt x="728" y="805"/>
                </a:lnTo>
                <a:lnTo>
                  <a:pt x="786" y="842"/>
                </a:lnTo>
                <a:lnTo>
                  <a:pt x="839" y="881"/>
                </a:lnTo>
                <a:lnTo>
                  <a:pt x="887" y="922"/>
                </a:lnTo>
                <a:lnTo>
                  <a:pt x="930" y="965"/>
                </a:lnTo>
                <a:lnTo>
                  <a:pt x="970" y="1009"/>
                </a:lnTo>
                <a:lnTo>
                  <a:pt x="1005" y="1054"/>
                </a:lnTo>
                <a:lnTo>
                  <a:pt x="1037" y="1099"/>
                </a:lnTo>
                <a:lnTo>
                  <a:pt x="1064" y="1144"/>
                </a:lnTo>
                <a:lnTo>
                  <a:pt x="1110" y="1232"/>
                </a:lnTo>
                <a:lnTo>
                  <a:pt x="1144" y="1316"/>
                </a:lnTo>
                <a:lnTo>
                  <a:pt x="1169" y="1391"/>
                </a:lnTo>
                <a:lnTo>
                  <a:pt x="1185" y="1454"/>
                </a:lnTo>
                <a:lnTo>
                  <a:pt x="1083" y="1454"/>
                </a:lnTo>
                <a:lnTo>
                  <a:pt x="1064" y="1406"/>
                </a:lnTo>
                <a:lnTo>
                  <a:pt x="1041" y="1363"/>
                </a:lnTo>
                <a:lnTo>
                  <a:pt x="1017" y="1326"/>
                </a:lnTo>
                <a:lnTo>
                  <a:pt x="991" y="1294"/>
                </a:lnTo>
                <a:lnTo>
                  <a:pt x="964" y="1266"/>
                </a:lnTo>
                <a:lnTo>
                  <a:pt x="935" y="1242"/>
                </a:lnTo>
                <a:lnTo>
                  <a:pt x="907" y="1222"/>
                </a:lnTo>
                <a:lnTo>
                  <a:pt x="878" y="1205"/>
                </a:lnTo>
                <a:lnTo>
                  <a:pt x="849" y="1192"/>
                </a:lnTo>
                <a:lnTo>
                  <a:pt x="821" y="1181"/>
                </a:lnTo>
                <a:lnTo>
                  <a:pt x="794" y="1174"/>
                </a:lnTo>
                <a:lnTo>
                  <a:pt x="769" y="1168"/>
                </a:lnTo>
                <a:lnTo>
                  <a:pt x="745" y="1164"/>
                </a:lnTo>
                <a:lnTo>
                  <a:pt x="724" y="1161"/>
                </a:lnTo>
                <a:lnTo>
                  <a:pt x="691" y="1160"/>
                </a:lnTo>
                <a:lnTo>
                  <a:pt x="691" y="748"/>
                </a:lnTo>
                <a:lnTo>
                  <a:pt x="724" y="728"/>
                </a:lnTo>
                <a:lnTo>
                  <a:pt x="769" y="699"/>
                </a:lnTo>
                <a:lnTo>
                  <a:pt x="821" y="660"/>
                </a:lnTo>
                <a:lnTo>
                  <a:pt x="878" y="609"/>
                </a:lnTo>
                <a:lnTo>
                  <a:pt x="935" y="548"/>
                </a:lnTo>
                <a:lnTo>
                  <a:pt x="964" y="514"/>
                </a:lnTo>
                <a:lnTo>
                  <a:pt x="991" y="476"/>
                </a:lnTo>
                <a:lnTo>
                  <a:pt x="1017" y="436"/>
                </a:lnTo>
                <a:lnTo>
                  <a:pt x="1041" y="393"/>
                </a:lnTo>
                <a:lnTo>
                  <a:pt x="1064" y="346"/>
                </a:lnTo>
                <a:lnTo>
                  <a:pt x="1083" y="297"/>
                </a:lnTo>
                <a:lnTo>
                  <a:pt x="669" y="297"/>
                </a:lnTo>
                <a:lnTo>
                  <a:pt x="257" y="297"/>
                </a:lnTo>
                <a:lnTo>
                  <a:pt x="276" y="346"/>
                </a:lnTo>
                <a:lnTo>
                  <a:pt x="298" y="393"/>
                </a:lnTo>
                <a:lnTo>
                  <a:pt x="323" y="436"/>
                </a:lnTo>
                <a:lnTo>
                  <a:pt x="349" y="476"/>
                </a:lnTo>
                <a:lnTo>
                  <a:pt x="376" y="514"/>
                </a:lnTo>
                <a:lnTo>
                  <a:pt x="404" y="548"/>
                </a:lnTo>
                <a:lnTo>
                  <a:pt x="462" y="609"/>
                </a:lnTo>
                <a:lnTo>
                  <a:pt x="519" y="660"/>
                </a:lnTo>
                <a:lnTo>
                  <a:pt x="571" y="699"/>
                </a:lnTo>
                <a:lnTo>
                  <a:pt x="616" y="728"/>
                </a:lnTo>
                <a:lnTo>
                  <a:pt x="649" y="748"/>
                </a:lnTo>
                <a:lnTo>
                  <a:pt x="649" y="1160"/>
                </a:lnTo>
                <a:lnTo>
                  <a:pt x="616" y="1161"/>
                </a:lnTo>
                <a:lnTo>
                  <a:pt x="595" y="1164"/>
                </a:lnTo>
                <a:lnTo>
                  <a:pt x="571" y="1168"/>
                </a:lnTo>
                <a:lnTo>
                  <a:pt x="546" y="1174"/>
                </a:lnTo>
                <a:lnTo>
                  <a:pt x="519" y="1181"/>
                </a:lnTo>
                <a:lnTo>
                  <a:pt x="491" y="1192"/>
                </a:lnTo>
                <a:lnTo>
                  <a:pt x="462" y="1205"/>
                </a:lnTo>
                <a:lnTo>
                  <a:pt x="433" y="1222"/>
                </a:lnTo>
                <a:lnTo>
                  <a:pt x="404" y="1242"/>
                </a:lnTo>
                <a:lnTo>
                  <a:pt x="376" y="1266"/>
                </a:lnTo>
                <a:lnTo>
                  <a:pt x="349" y="1294"/>
                </a:lnTo>
                <a:lnTo>
                  <a:pt x="323" y="1326"/>
                </a:lnTo>
                <a:lnTo>
                  <a:pt x="298" y="1363"/>
                </a:lnTo>
                <a:lnTo>
                  <a:pt x="276" y="1406"/>
                </a:lnTo>
                <a:lnTo>
                  <a:pt x="257" y="1454"/>
                </a:lnTo>
                <a:lnTo>
                  <a:pt x="155" y="1454"/>
                </a:lnTo>
                <a:lnTo>
                  <a:pt x="170" y="1391"/>
                </a:lnTo>
                <a:lnTo>
                  <a:pt x="194" y="1316"/>
                </a:lnTo>
                <a:lnTo>
                  <a:pt x="228" y="1232"/>
                </a:lnTo>
                <a:lnTo>
                  <a:pt x="274" y="1144"/>
                </a:lnTo>
                <a:lnTo>
                  <a:pt x="302" y="1099"/>
                </a:lnTo>
                <a:lnTo>
                  <a:pt x="334" y="1054"/>
                </a:lnTo>
                <a:lnTo>
                  <a:pt x="370" y="1009"/>
                </a:lnTo>
                <a:lnTo>
                  <a:pt x="409" y="965"/>
                </a:lnTo>
                <a:lnTo>
                  <a:pt x="453" y="922"/>
                </a:lnTo>
                <a:lnTo>
                  <a:pt x="501" y="881"/>
                </a:lnTo>
                <a:lnTo>
                  <a:pt x="554" y="842"/>
                </a:lnTo>
                <a:lnTo>
                  <a:pt x="612" y="805"/>
                </a:lnTo>
                <a:lnTo>
                  <a:pt x="613" y="804"/>
                </a:lnTo>
                <a:lnTo>
                  <a:pt x="614" y="804"/>
                </a:lnTo>
                <a:lnTo>
                  <a:pt x="615" y="803"/>
                </a:lnTo>
                <a:lnTo>
                  <a:pt x="616" y="802"/>
                </a:lnTo>
                <a:lnTo>
                  <a:pt x="617" y="801"/>
                </a:lnTo>
                <a:lnTo>
                  <a:pt x="618" y="800"/>
                </a:lnTo>
                <a:lnTo>
                  <a:pt x="619" y="799"/>
                </a:lnTo>
                <a:lnTo>
                  <a:pt x="620" y="797"/>
                </a:lnTo>
                <a:lnTo>
                  <a:pt x="620" y="796"/>
                </a:lnTo>
                <a:lnTo>
                  <a:pt x="621" y="795"/>
                </a:lnTo>
                <a:lnTo>
                  <a:pt x="622" y="794"/>
                </a:lnTo>
                <a:lnTo>
                  <a:pt x="622" y="793"/>
                </a:lnTo>
                <a:lnTo>
                  <a:pt x="622" y="791"/>
                </a:lnTo>
                <a:lnTo>
                  <a:pt x="623" y="790"/>
                </a:lnTo>
                <a:lnTo>
                  <a:pt x="623" y="789"/>
                </a:lnTo>
                <a:lnTo>
                  <a:pt x="623" y="788"/>
                </a:lnTo>
                <a:lnTo>
                  <a:pt x="623" y="786"/>
                </a:lnTo>
                <a:lnTo>
                  <a:pt x="623" y="785"/>
                </a:lnTo>
                <a:lnTo>
                  <a:pt x="623" y="783"/>
                </a:lnTo>
                <a:lnTo>
                  <a:pt x="622" y="782"/>
                </a:lnTo>
                <a:lnTo>
                  <a:pt x="622" y="781"/>
                </a:lnTo>
                <a:lnTo>
                  <a:pt x="621" y="780"/>
                </a:lnTo>
                <a:lnTo>
                  <a:pt x="621" y="779"/>
                </a:lnTo>
                <a:lnTo>
                  <a:pt x="620" y="777"/>
                </a:lnTo>
                <a:lnTo>
                  <a:pt x="619" y="776"/>
                </a:lnTo>
                <a:lnTo>
                  <a:pt x="619" y="775"/>
                </a:lnTo>
                <a:lnTo>
                  <a:pt x="617" y="774"/>
                </a:lnTo>
                <a:lnTo>
                  <a:pt x="616" y="773"/>
                </a:lnTo>
                <a:lnTo>
                  <a:pt x="615" y="772"/>
                </a:lnTo>
                <a:lnTo>
                  <a:pt x="614" y="772"/>
                </a:lnTo>
                <a:lnTo>
                  <a:pt x="612" y="771"/>
                </a:lnTo>
                <a:lnTo>
                  <a:pt x="554" y="734"/>
                </a:lnTo>
                <a:lnTo>
                  <a:pt x="501" y="695"/>
                </a:lnTo>
                <a:lnTo>
                  <a:pt x="453" y="654"/>
                </a:lnTo>
                <a:lnTo>
                  <a:pt x="410" y="611"/>
                </a:lnTo>
                <a:lnTo>
                  <a:pt x="370" y="567"/>
                </a:lnTo>
                <a:lnTo>
                  <a:pt x="335" y="522"/>
                </a:lnTo>
                <a:lnTo>
                  <a:pt x="303" y="477"/>
                </a:lnTo>
                <a:lnTo>
                  <a:pt x="275" y="431"/>
                </a:lnTo>
                <a:lnTo>
                  <a:pt x="230" y="343"/>
                </a:lnTo>
                <a:lnTo>
                  <a:pt x="195" y="260"/>
                </a:lnTo>
                <a:lnTo>
                  <a:pt x="171" y="185"/>
                </a:lnTo>
                <a:lnTo>
                  <a:pt x="155" y="122"/>
                </a:lnTo>
                <a:lnTo>
                  <a:pt x="1182" y="122"/>
                </a:lnTo>
                <a:lnTo>
                  <a:pt x="1167" y="185"/>
                </a:lnTo>
                <a:lnTo>
                  <a:pt x="1143" y="260"/>
                </a:lnTo>
                <a:lnTo>
                  <a:pt x="1109" y="344"/>
                </a:lnTo>
                <a:lnTo>
                  <a:pt x="1063" y="433"/>
                </a:lnTo>
                <a:lnTo>
                  <a:pt x="1035" y="478"/>
                </a:lnTo>
                <a:lnTo>
                  <a:pt x="1004" y="523"/>
                </a:lnTo>
                <a:lnTo>
                  <a:pt x="968" y="568"/>
                </a:lnTo>
                <a:lnTo>
                  <a:pt x="929" y="612"/>
                </a:lnTo>
                <a:lnTo>
                  <a:pt x="886" y="655"/>
                </a:lnTo>
                <a:lnTo>
                  <a:pt x="838" y="696"/>
                </a:lnTo>
                <a:lnTo>
                  <a:pt x="785" y="73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00" name="Google Shape;3100;p33"/>
          <p:cNvGrpSpPr/>
          <p:nvPr/>
        </p:nvGrpSpPr>
        <p:grpSpPr>
          <a:xfrm>
            <a:off x="9352788" y="2400946"/>
            <a:ext cx="491659" cy="674242"/>
            <a:chOff x="4536716" y="4197568"/>
            <a:chExt cx="432359" cy="592920"/>
          </a:xfrm>
        </p:grpSpPr>
        <p:sp>
          <p:nvSpPr>
            <p:cNvPr id="3101" name="Google Shape;3101;p33"/>
            <p:cNvSpPr/>
            <p:nvPr/>
          </p:nvSpPr>
          <p:spPr>
            <a:xfrm>
              <a:off x="4658756" y="4658728"/>
              <a:ext cx="188640" cy="32040"/>
            </a:xfrm>
            <a:custGeom>
              <a:avLst/>
              <a:gdLst/>
              <a:ahLst/>
              <a:cxnLst/>
              <a:rect l="l" t="t" r="r" b="b"/>
              <a:pathLst>
                <a:path w="525" h="90" extrusionOk="0">
                  <a:moveTo>
                    <a:pt x="479" y="0"/>
                  </a:move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3" y="63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19" y="82"/>
                  </a:lnTo>
                  <a:lnTo>
                    <a:pt x="23" y="85"/>
                  </a:lnTo>
                  <a:lnTo>
                    <a:pt x="27" y="86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0" y="90"/>
                  </a:lnTo>
                  <a:lnTo>
                    <a:pt x="45" y="90"/>
                  </a:lnTo>
                  <a:lnTo>
                    <a:pt x="479" y="90"/>
                  </a:lnTo>
                  <a:lnTo>
                    <a:pt x="484" y="90"/>
                  </a:lnTo>
                  <a:lnTo>
                    <a:pt x="488" y="89"/>
                  </a:lnTo>
                  <a:lnTo>
                    <a:pt x="493" y="88"/>
                  </a:lnTo>
                  <a:lnTo>
                    <a:pt x="497" y="86"/>
                  </a:lnTo>
                  <a:lnTo>
                    <a:pt x="501" y="85"/>
                  </a:lnTo>
                  <a:lnTo>
                    <a:pt x="505" y="82"/>
                  </a:lnTo>
                  <a:lnTo>
                    <a:pt x="508" y="80"/>
                  </a:lnTo>
                  <a:lnTo>
                    <a:pt x="512" y="77"/>
                  </a:lnTo>
                  <a:lnTo>
                    <a:pt x="515" y="74"/>
                  </a:lnTo>
                  <a:lnTo>
                    <a:pt x="517" y="70"/>
                  </a:lnTo>
                  <a:lnTo>
                    <a:pt x="520" y="67"/>
                  </a:lnTo>
                  <a:lnTo>
                    <a:pt x="521" y="63"/>
                  </a:lnTo>
                  <a:lnTo>
                    <a:pt x="523" y="58"/>
                  </a:lnTo>
                  <a:lnTo>
                    <a:pt x="524" y="54"/>
                  </a:lnTo>
                  <a:lnTo>
                    <a:pt x="525" y="50"/>
                  </a:lnTo>
                  <a:lnTo>
                    <a:pt x="525" y="45"/>
                  </a:lnTo>
                  <a:lnTo>
                    <a:pt x="525" y="45"/>
                  </a:lnTo>
                  <a:lnTo>
                    <a:pt x="525" y="40"/>
                  </a:lnTo>
                  <a:lnTo>
                    <a:pt x="524" y="36"/>
                  </a:lnTo>
                  <a:lnTo>
                    <a:pt x="523" y="32"/>
                  </a:lnTo>
                  <a:lnTo>
                    <a:pt x="521" y="27"/>
                  </a:lnTo>
                  <a:lnTo>
                    <a:pt x="520" y="23"/>
                  </a:lnTo>
                  <a:lnTo>
                    <a:pt x="517" y="20"/>
                  </a:lnTo>
                  <a:lnTo>
                    <a:pt x="515" y="16"/>
                  </a:lnTo>
                  <a:lnTo>
                    <a:pt x="512" y="13"/>
                  </a:lnTo>
                  <a:lnTo>
                    <a:pt x="508" y="10"/>
                  </a:lnTo>
                  <a:lnTo>
                    <a:pt x="505" y="8"/>
                  </a:lnTo>
                  <a:lnTo>
                    <a:pt x="501" y="5"/>
                  </a:lnTo>
                  <a:lnTo>
                    <a:pt x="497" y="4"/>
                  </a:lnTo>
                  <a:lnTo>
                    <a:pt x="493" y="2"/>
                  </a:lnTo>
                  <a:lnTo>
                    <a:pt x="488" y="1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33"/>
            <p:cNvSpPr/>
            <p:nvPr/>
          </p:nvSpPr>
          <p:spPr>
            <a:xfrm>
              <a:off x="4658756" y="4701208"/>
              <a:ext cx="188640" cy="32400"/>
            </a:xfrm>
            <a:custGeom>
              <a:avLst/>
              <a:gdLst/>
              <a:ahLst/>
              <a:cxnLst/>
              <a:rect l="l" t="t" r="r" b="b"/>
              <a:pathLst>
                <a:path w="525" h="91" extrusionOk="0">
                  <a:moveTo>
                    <a:pt x="479" y="0"/>
                  </a:move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2" y="32"/>
                  </a:lnTo>
                  <a:lnTo>
                    <a:pt x="1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2" y="59"/>
                  </a:lnTo>
                  <a:lnTo>
                    <a:pt x="3" y="64"/>
                  </a:lnTo>
                  <a:lnTo>
                    <a:pt x="5" y="68"/>
                  </a:lnTo>
                  <a:lnTo>
                    <a:pt x="7" y="71"/>
                  </a:lnTo>
                  <a:lnTo>
                    <a:pt x="10" y="75"/>
                  </a:lnTo>
                  <a:lnTo>
                    <a:pt x="13" y="78"/>
                  </a:lnTo>
                  <a:lnTo>
                    <a:pt x="16" y="81"/>
                  </a:lnTo>
                  <a:lnTo>
                    <a:pt x="19" y="83"/>
                  </a:lnTo>
                  <a:lnTo>
                    <a:pt x="23" y="86"/>
                  </a:lnTo>
                  <a:lnTo>
                    <a:pt x="27" y="87"/>
                  </a:lnTo>
                  <a:lnTo>
                    <a:pt x="31" y="89"/>
                  </a:lnTo>
                  <a:lnTo>
                    <a:pt x="36" y="90"/>
                  </a:lnTo>
                  <a:lnTo>
                    <a:pt x="40" y="91"/>
                  </a:lnTo>
                  <a:lnTo>
                    <a:pt x="45" y="91"/>
                  </a:lnTo>
                  <a:lnTo>
                    <a:pt x="479" y="91"/>
                  </a:lnTo>
                  <a:lnTo>
                    <a:pt x="484" y="91"/>
                  </a:lnTo>
                  <a:lnTo>
                    <a:pt x="488" y="90"/>
                  </a:lnTo>
                  <a:lnTo>
                    <a:pt x="493" y="89"/>
                  </a:lnTo>
                  <a:lnTo>
                    <a:pt x="497" y="87"/>
                  </a:lnTo>
                  <a:lnTo>
                    <a:pt x="501" y="86"/>
                  </a:lnTo>
                  <a:lnTo>
                    <a:pt x="505" y="83"/>
                  </a:lnTo>
                  <a:lnTo>
                    <a:pt x="508" y="81"/>
                  </a:lnTo>
                  <a:lnTo>
                    <a:pt x="512" y="78"/>
                  </a:lnTo>
                  <a:lnTo>
                    <a:pt x="515" y="75"/>
                  </a:lnTo>
                  <a:lnTo>
                    <a:pt x="517" y="71"/>
                  </a:lnTo>
                  <a:lnTo>
                    <a:pt x="520" y="68"/>
                  </a:lnTo>
                  <a:lnTo>
                    <a:pt x="521" y="64"/>
                  </a:lnTo>
                  <a:lnTo>
                    <a:pt x="523" y="59"/>
                  </a:lnTo>
                  <a:lnTo>
                    <a:pt x="524" y="55"/>
                  </a:lnTo>
                  <a:lnTo>
                    <a:pt x="525" y="51"/>
                  </a:lnTo>
                  <a:lnTo>
                    <a:pt x="525" y="46"/>
                  </a:lnTo>
                  <a:lnTo>
                    <a:pt x="525" y="46"/>
                  </a:lnTo>
                  <a:lnTo>
                    <a:pt x="525" y="41"/>
                  </a:lnTo>
                  <a:lnTo>
                    <a:pt x="524" y="37"/>
                  </a:lnTo>
                  <a:lnTo>
                    <a:pt x="523" y="32"/>
                  </a:lnTo>
                  <a:lnTo>
                    <a:pt x="521" y="28"/>
                  </a:lnTo>
                  <a:lnTo>
                    <a:pt x="520" y="24"/>
                  </a:lnTo>
                  <a:lnTo>
                    <a:pt x="517" y="20"/>
                  </a:lnTo>
                  <a:lnTo>
                    <a:pt x="515" y="16"/>
                  </a:lnTo>
                  <a:lnTo>
                    <a:pt x="512" y="13"/>
                  </a:lnTo>
                  <a:lnTo>
                    <a:pt x="508" y="10"/>
                  </a:lnTo>
                  <a:lnTo>
                    <a:pt x="505" y="8"/>
                  </a:lnTo>
                  <a:lnTo>
                    <a:pt x="501" y="5"/>
                  </a:lnTo>
                  <a:lnTo>
                    <a:pt x="497" y="4"/>
                  </a:lnTo>
                  <a:lnTo>
                    <a:pt x="493" y="2"/>
                  </a:lnTo>
                  <a:lnTo>
                    <a:pt x="488" y="1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33"/>
            <p:cNvSpPr/>
            <p:nvPr/>
          </p:nvSpPr>
          <p:spPr>
            <a:xfrm>
              <a:off x="4673516" y="4744048"/>
              <a:ext cx="158400" cy="46440"/>
            </a:xfrm>
            <a:custGeom>
              <a:avLst/>
              <a:gdLst/>
              <a:ahLst/>
              <a:cxnLst/>
              <a:rect l="l" t="t" r="r" b="b"/>
              <a:pathLst>
                <a:path w="441" h="130" extrusionOk="0">
                  <a:moveTo>
                    <a:pt x="395" y="0"/>
                  </a:moveTo>
                  <a:lnTo>
                    <a:pt x="48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5" y="2"/>
                  </a:lnTo>
                  <a:lnTo>
                    <a:pt x="31" y="3"/>
                  </a:lnTo>
                  <a:lnTo>
                    <a:pt x="27" y="5"/>
                  </a:lnTo>
                  <a:lnTo>
                    <a:pt x="23" y="7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8" y="23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3" y="60"/>
                  </a:lnTo>
                  <a:lnTo>
                    <a:pt x="4" y="65"/>
                  </a:lnTo>
                  <a:lnTo>
                    <a:pt x="7" y="69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6" y="79"/>
                  </a:lnTo>
                  <a:lnTo>
                    <a:pt x="19" y="82"/>
                  </a:lnTo>
                  <a:lnTo>
                    <a:pt x="23" y="84"/>
                  </a:lnTo>
                  <a:lnTo>
                    <a:pt x="27" y="86"/>
                  </a:lnTo>
                  <a:lnTo>
                    <a:pt x="32" y="88"/>
                  </a:lnTo>
                  <a:lnTo>
                    <a:pt x="36" y="89"/>
                  </a:lnTo>
                  <a:lnTo>
                    <a:pt x="41" y="90"/>
                  </a:lnTo>
                  <a:lnTo>
                    <a:pt x="45" y="90"/>
                  </a:lnTo>
                  <a:lnTo>
                    <a:pt x="48" y="90"/>
                  </a:lnTo>
                  <a:lnTo>
                    <a:pt x="52" y="90"/>
                  </a:lnTo>
                  <a:lnTo>
                    <a:pt x="57" y="91"/>
                  </a:lnTo>
                  <a:lnTo>
                    <a:pt x="61" y="91"/>
                  </a:lnTo>
                  <a:lnTo>
                    <a:pt x="65" y="92"/>
                  </a:lnTo>
                  <a:lnTo>
                    <a:pt x="69" y="94"/>
                  </a:lnTo>
                  <a:lnTo>
                    <a:pt x="73" y="95"/>
                  </a:lnTo>
                  <a:lnTo>
                    <a:pt x="78" y="97"/>
                  </a:lnTo>
                  <a:lnTo>
                    <a:pt x="82" y="99"/>
                  </a:lnTo>
                  <a:lnTo>
                    <a:pt x="95" y="106"/>
                  </a:lnTo>
                  <a:lnTo>
                    <a:pt x="109" y="112"/>
                  </a:lnTo>
                  <a:lnTo>
                    <a:pt x="125" y="117"/>
                  </a:lnTo>
                  <a:lnTo>
                    <a:pt x="141" y="122"/>
                  </a:lnTo>
                  <a:lnTo>
                    <a:pt x="158" y="125"/>
                  </a:lnTo>
                  <a:lnTo>
                    <a:pt x="177" y="128"/>
                  </a:lnTo>
                  <a:lnTo>
                    <a:pt x="198" y="129"/>
                  </a:lnTo>
                  <a:lnTo>
                    <a:pt x="220" y="130"/>
                  </a:lnTo>
                  <a:lnTo>
                    <a:pt x="243" y="129"/>
                  </a:lnTo>
                  <a:lnTo>
                    <a:pt x="263" y="128"/>
                  </a:lnTo>
                  <a:lnTo>
                    <a:pt x="282" y="125"/>
                  </a:lnTo>
                  <a:lnTo>
                    <a:pt x="300" y="122"/>
                  </a:lnTo>
                  <a:lnTo>
                    <a:pt x="316" y="117"/>
                  </a:lnTo>
                  <a:lnTo>
                    <a:pt x="331" y="112"/>
                  </a:lnTo>
                  <a:lnTo>
                    <a:pt x="345" y="106"/>
                  </a:lnTo>
                  <a:lnTo>
                    <a:pt x="358" y="99"/>
                  </a:lnTo>
                  <a:lnTo>
                    <a:pt x="363" y="97"/>
                  </a:lnTo>
                  <a:lnTo>
                    <a:pt x="367" y="95"/>
                  </a:lnTo>
                  <a:lnTo>
                    <a:pt x="371" y="94"/>
                  </a:lnTo>
                  <a:lnTo>
                    <a:pt x="376" y="92"/>
                  </a:lnTo>
                  <a:lnTo>
                    <a:pt x="380" y="91"/>
                  </a:lnTo>
                  <a:lnTo>
                    <a:pt x="384" y="91"/>
                  </a:lnTo>
                  <a:lnTo>
                    <a:pt x="388" y="90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7" y="90"/>
                  </a:lnTo>
                  <a:lnTo>
                    <a:pt x="401" y="89"/>
                  </a:lnTo>
                  <a:lnTo>
                    <a:pt x="405" y="88"/>
                  </a:lnTo>
                  <a:lnTo>
                    <a:pt x="409" y="87"/>
                  </a:lnTo>
                  <a:lnTo>
                    <a:pt x="413" y="85"/>
                  </a:lnTo>
                  <a:lnTo>
                    <a:pt x="417" y="83"/>
                  </a:lnTo>
                  <a:lnTo>
                    <a:pt x="420" y="81"/>
                  </a:lnTo>
                  <a:lnTo>
                    <a:pt x="424" y="79"/>
                  </a:lnTo>
                  <a:lnTo>
                    <a:pt x="427" y="76"/>
                  </a:lnTo>
                  <a:lnTo>
                    <a:pt x="430" y="73"/>
                  </a:lnTo>
                  <a:lnTo>
                    <a:pt x="432" y="70"/>
                  </a:lnTo>
                  <a:lnTo>
                    <a:pt x="435" y="66"/>
                  </a:lnTo>
                  <a:lnTo>
                    <a:pt x="437" y="63"/>
                  </a:lnTo>
                  <a:lnTo>
                    <a:pt x="438" y="59"/>
                  </a:lnTo>
                  <a:lnTo>
                    <a:pt x="439" y="55"/>
                  </a:lnTo>
                  <a:lnTo>
                    <a:pt x="440" y="51"/>
                  </a:lnTo>
                  <a:lnTo>
                    <a:pt x="441" y="46"/>
                  </a:lnTo>
                  <a:lnTo>
                    <a:pt x="440" y="41"/>
                  </a:lnTo>
                  <a:lnTo>
                    <a:pt x="439" y="37"/>
                  </a:lnTo>
                  <a:lnTo>
                    <a:pt x="438" y="32"/>
                  </a:lnTo>
                  <a:lnTo>
                    <a:pt x="436" y="28"/>
                  </a:lnTo>
                  <a:lnTo>
                    <a:pt x="434" y="23"/>
                  </a:lnTo>
                  <a:lnTo>
                    <a:pt x="431" y="19"/>
                  </a:lnTo>
                  <a:lnTo>
                    <a:pt x="428" y="16"/>
                  </a:lnTo>
                  <a:lnTo>
                    <a:pt x="425" y="12"/>
                  </a:lnTo>
                  <a:lnTo>
                    <a:pt x="421" y="9"/>
                  </a:lnTo>
                  <a:lnTo>
                    <a:pt x="417" y="7"/>
                  </a:lnTo>
                  <a:lnTo>
                    <a:pt x="413" y="4"/>
                  </a:lnTo>
                  <a:lnTo>
                    <a:pt x="409" y="2"/>
                  </a:lnTo>
                  <a:lnTo>
                    <a:pt x="404" y="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33"/>
            <p:cNvSpPr/>
            <p:nvPr/>
          </p:nvSpPr>
          <p:spPr>
            <a:xfrm>
              <a:off x="4536716" y="4197568"/>
              <a:ext cx="432359" cy="449639"/>
            </a:xfrm>
            <a:custGeom>
              <a:avLst/>
              <a:gdLst/>
              <a:ahLst/>
              <a:cxnLst/>
              <a:rect l="l" t="t" r="r" b="b"/>
              <a:pathLst>
                <a:path w="1202" h="1250" extrusionOk="0">
                  <a:moveTo>
                    <a:pt x="593" y="0"/>
                  </a:moveTo>
                  <a:lnTo>
                    <a:pt x="533" y="4"/>
                  </a:lnTo>
                  <a:lnTo>
                    <a:pt x="474" y="14"/>
                  </a:lnTo>
                  <a:lnTo>
                    <a:pt x="418" y="29"/>
                  </a:lnTo>
                  <a:lnTo>
                    <a:pt x="364" y="49"/>
                  </a:lnTo>
                  <a:lnTo>
                    <a:pt x="312" y="74"/>
                  </a:lnTo>
                  <a:lnTo>
                    <a:pt x="263" y="104"/>
                  </a:lnTo>
                  <a:lnTo>
                    <a:pt x="218" y="138"/>
                  </a:lnTo>
                  <a:lnTo>
                    <a:pt x="176" y="176"/>
                  </a:lnTo>
                  <a:lnTo>
                    <a:pt x="137" y="217"/>
                  </a:lnTo>
                  <a:lnTo>
                    <a:pt x="103" y="262"/>
                  </a:lnTo>
                  <a:lnTo>
                    <a:pt x="73" y="310"/>
                  </a:lnTo>
                  <a:lnTo>
                    <a:pt x="48" y="361"/>
                  </a:lnTo>
                  <a:lnTo>
                    <a:pt x="28" y="415"/>
                  </a:lnTo>
                  <a:lnTo>
                    <a:pt x="13" y="470"/>
                  </a:lnTo>
                  <a:lnTo>
                    <a:pt x="4" y="528"/>
                  </a:lnTo>
                  <a:lnTo>
                    <a:pt x="0" y="587"/>
                  </a:lnTo>
                  <a:lnTo>
                    <a:pt x="0" y="621"/>
                  </a:lnTo>
                  <a:lnTo>
                    <a:pt x="3" y="655"/>
                  </a:lnTo>
                  <a:lnTo>
                    <a:pt x="7" y="688"/>
                  </a:lnTo>
                  <a:lnTo>
                    <a:pt x="14" y="720"/>
                  </a:lnTo>
                  <a:lnTo>
                    <a:pt x="22" y="752"/>
                  </a:lnTo>
                  <a:lnTo>
                    <a:pt x="31" y="783"/>
                  </a:lnTo>
                  <a:lnTo>
                    <a:pt x="43" y="813"/>
                  </a:lnTo>
                  <a:lnTo>
                    <a:pt x="56" y="843"/>
                  </a:lnTo>
                  <a:lnTo>
                    <a:pt x="71" y="871"/>
                  </a:lnTo>
                  <a:lnTo>
                    <a:pt x="87" y="899"/>
                  </a:lnTo>
                  <a:lnTo>
                    <a:pt x="105" y="926"/>
                  </a:lnTo>
                  <a:lnTo>
                    <a:pt x="124" y="952"/>
                  </a:lnTo>
                  <a:lnTo>
                    <a:pt x="144" y="977"/>
                  </a:lnTo>
                  <a:lnTo>
                    <a:pt x="165" y="1000"/>
                  </a:lnTo>
                  <a:lnTo>
                    <a:pt x="188" y="1023"/>
                  </a:lnTo>
                  <a:lnTo>
                    <a:pt x="212" y="1044"/>
                  </a:lnTo>
                  <a:lnTo>
                    <a:pt x="221" y="1052"/>
                  </a:lnTo>
                  <a:lnTo>
                    <a:pt x="230" y="1061"/>
                  </a:lnTo>
                  <a:lnTo>
                    <a:pt x="239" y="1070"/>
                  </a:lnTo>
                  <a:lnTo>
                    <a:pt x="247" y="1080"/>
                  </a:lnTo>
                  <a:lnTo>
                    <a:pt x="255" y="1090"/>
                  </a:lnTo>
                  <a:lnTo>
                    <a:pt x="262" y="1101"/>
                  </a:lnTo>
                  <a:lnTo>
                    <a:pt x="268" y="1112"/>
                  </a:lnTo>
                  <a:lnTo>
                    <a:pt x="274" y="1123"/>
                  </a:lnTo>
                  <a:lnTo>
                    <a:pt x="297" y="1171"/>
                  </a:lnTo>
                  <a:lnTo>
                    <a:pt x="308" y="1191"/>
                  </a:lnTo>
                  <a:lnTo>
                    <a:pt x="313" y="1199"/>
                  </a:lnTo>
                  <a:lnTo>
                    <a:pt x="319" y="1207"/>
                  </a:lnTo>
                  <a:lnTo>
                    <a:pt x="325" y="1215"/>
                  </a:lnTo>
                  <a:lnTo>
                    <a:pt x="332" y="1222"/>
                  </a:lnTo>
                  <a:lnTo>
                    <a:pt x="339" y="1228"/>
                  </a:lnTo>
                  <a:lnTo>
                    <a:pt x="347" y="1233"/>
                  </a:lnTo>
                  <a:lnTo>
                    <a:pt x="355" y="1238"/>
                  </a:lnTo>
                  <a:lnTo>
                    <a:pt x="365" y="1243"/>
                  </a:lnTo>
                  <a:lnTo>
                    <a:pt x="375" y="1246"/>
                  </a:lnTo>
                  <a:lnTo>
                    <a:pt x="387" y="1250"/>
                  </a:lnTo>
                  <a:lnTo>
                    <a:pt x="816" y="1250"/>
                  </a:lnTo>
                  <a:lnTo>
                    <a:pt x="827" y="1246"/>
                  </a:lnTo>
                  <a:lnTo>
                    <a:pt x="838" y="1243"/>
                  </a:lnTo>
                  <a:lnTo>
                    <a:pt x="847" y="1238"/>
                  </a:lnTo>
                  <a:lnTo>
                    <a:pt x="855" y="1233"/>
                  </a:lnTo>
                  <a:lnTo>
                    <a:pt x="863" y="1228"/>
                  </a:lnTo>
                  <a:lnTo>
                    <a:pt x="870" y="1222"/>
                  </a:lnTo>
                  <a:lnTo>
                    <a:pt x="876" y="1215"/>
                  </a:lnTo>
                  <a:lnTo>
                    <a:pt x="882" y="1207"/>
                  </a:lnTo>
                  <a:lnTo>
                    <a:pt x="888" y="1199"/>
                  </a:lnTo>
                  <a:lnTo>
                    <a:pt x="894" y="1191"/>
                  </a:lnTo>
                  <a:lnTo>
                    <a:pt x="904" y="1171"/>
                  </a:lnTo>
                  <a:lnTo>
                    <a:pt x="928" y="1123"/>
                  </a:lnTo>
                  <a:lnTo>
                    <a:pt x="934" y="1112"/>
                  </a:lnTo>
                  <a:lnTo>
                    <a:pt x="940" y="1101"/>
                  </a:lnTo>
                  <a:lnTo>
                    <a:pt x="948" y="1090"/>
                  </a:lnTo>
                  <a:lnTo>
                    <a:pt x="955" y="1080"/>
                  </a:lnTo>
                  <a:lnTo>
                    <a:pt x="964" y="1070"/>
                  </a:lnTo>
                  <a:lnTo>
                    <a:pt x="972" y="1061"/>
                  </a:lnTo>
                  <a:lnTo>
                    <a:pt x="981" y="1052"/>
                  </a:lnTo>
                  <a:lnTo>
                    <a:pt x="991" y="1044"/>
                  </a:lnTo>
                  <a:lnTo>
                    <a:pt x="1015" y="1023"/>
                  </a:lnTo>
                  <a:lnTo>
                    <a:pt x="1037" y="1000"/>
                  </a:lnTo>
                  <a:lnTo>
                    <a:pt x="1058" y="977"/>
                  </a:lnTo>
                  <a:lnTo>
                    <a:pt x="1078" y="952"/>
                  </a:lnTo>
                  <a:lnTo>
                    <a:pt x="1097" y="927"/>
                  </a:lnTo>
                  <a:lnTo>
                    <a:pt x="1114" y="900"/>
                  </a:lnTo>
                  <a:lnTo>
                    <a:pt x="1130" y="873"/>
                  </a:lnTo>
                  <a:lnTo>
                    <a:pt x="1145" y="845"/>
                  </a:lnTo>
                  <a:lnTo>
                    <a:pt x="1158" y="815"/>
                  </a:lnTo>
                  <a:lnTo>
                    <a:pt x="1169" y="786"/>
                  </a:lnTo>
                  <a:lnTo>
                    <a:pt x="1179" y="755"/>
                  </a:lnTo>
                  <a:lnTo>
                    <a:pt x="1187" y="723"/>
                  </a:lnTo>
                  <a:lnTo>
                    <a:pt x="1194" y="691"/>
                  </a:lnTo>
                  <a:lnTo>
                    <a:pt x="1198" y="659"/>
                  </a:lnTo>
                  <a:lnTo>
                    <a:pt x="1201" y="626"/>
                  </a:lnTo>
                  <a:lnTo>
                    <a:pt x="1202" y="592"/>
                  </a:lnTo>
                  <a:lnTo>
                    <a:pt x="1199" y="531"/>
                  </a:lnTo>
                  <a:lnTo>
                    <a:pt x="1190" y="472"/>
                  </a:lnTo>
                  <a:lnTo>
                    <a:pt x="1174" y="414"/>
                  </a:lnTo>
                  <a:lnTo>
                    <a:pt x="1154" y="359"/>
                  </a:lnTo>
                  <a:lnTo>
                    <a:pt x="1128" y="307"/>
                  </a:lnTo>
                  <a:lnTo>
                    <a:pt x="1098" y="258"/>
                  </a:lnTo>
                  <a:lnTo>
                    <a:pt x="1062" y="212"/>
                  </a:lnTo>
                  <a:lnTo>
                    <a:pt x="1023" y="170"/>
                  </a:lnTo>
                  <a:lnTo>
                    <a:pt x="980" y="132"/>
                  </a:lnTo>
                  <a:lnTo>
                    <a:pt x="933" y="98"/>
                  </a:lnTo>
                  <a:lnTo>
                    <a:pt x="883" y="68"/>
                  </a:lnTo>
                  <a:lnTo>
                    <a:pt x="829" y="44"/>
                  </a:lnTo>
                  <a:lnTo>
                    <a:pt x="774" y="24"/>
                  </a:lnTo>
                  <a:lnTo>
                    <a:pt x="715" y="10"/>
                  </a:lnTo>
                  <a:lnTo>
                    <a:pt x="655" y="2"/>
                  </a:lnTo>
                  <a:close/>
                  <a:moveTo>
                    <a:pt x="878" y="516"/>
                  </a:moveTo>
                  <a:lnTo>
                    <a:pt x="866" y="515"/>
                  </a:lnTo>
                  <a:lnTo>
                    <a:pt x="854" y="514"/>
                  </a:lnTo>
                  <a:lnTo>
                    <a:pt x="843" y="511"/>
                  </a:lnTo>
                  <a:lnTo>
                    <a:pt x="831" y="507"/>
                  </a:lnTo>
                  <a:lnTo>
                    <a:pt x="821" y="502"/>
                  </a:lnTo>
                  <a:lnTo>
                    <a:pt x="811" y="496"/>
                  </a:lnTo>
                  <a:lnTo>
                    <a:pt x="801" y="489"/>
                  </a:lnTo>
                  <a:lnTo>
                    <a:pt x="793" y="481"/>
                  </a:lnTo>
                  <a:lnTo>
                    <a:pt x="785" y="472"/>
                  </a:lnTo>
                  <a:lnTo>
                    <a:pt x="777" y="463"/>
                  </a:lnTo>
                  <a:lnTo>
                    <a:pt x="771" y="453"/>
                  </a:lnTo>
                  <a:lnTo>
                    <a:pt x="766" y="443"/>
                  </a:lnTo>
                  <a:lnTo>
                    <a:pt x="762" y="431"/>
                  </a:lnTo>
                  <a:lnTo>
                    <a:pt x="759" y="420"/>
                  </a:lnTo>
                  <a:lnTo>
                    <a:pt x="757" y="408"/>
                  </a:lnTo>
                  <a:lnTo>
                    <a:pt x="756" y="395"/>
                  </a:lnTo>
                  <a:lnTo>
                    <a:pt x="757" y="383"/>
                  </a:lnTo>
                  <a:lnTo>
                    <a:pt x="758" y="371"/>
                  </a:lnTo>
                  <a:lnTo>
                    <a:pt x="761" y="360"/>
                  </a:lnTo>
                  <a:lnTo>
                    <a:pt x="765" y="348"/>
                  </a:lnTo>
                  <a:lnTo>
                    <a:pt x="771" y="338"/>
                  </a:lnTo>
                  <a:lnTo>
                    <a:pt x="777" y="328"/>
                  </a:lnTo>
                  <a:lnTo>
                    <a:pt x="784" y="318"/>
                  </a:lnTo>
                  <a:lnTo>
                    <a:pt x="791" y="310"/>
                  </a:lnTo>
                  <a:lnTo>
                    <a:pt x="800" y="302"/>
                  </a:lnTo>
                  <a:lnTo>
                    <a:pt x="809" y="294"/>
                  </a:lnTo>
                  <a:lnTo>
                    <a:pt x="820" y="288"/>
                  </a:lnTo>
                  <a:lnTo>
                    <a:pt x="830" y="283"/>
                  </a:lnTo>
                  <a:lnTo>
                    <a:pt x="841" y="279"/>
                  </a:lnTo>
                  <a:lnTo>
                    <a:pt x="853" y="276"/>
                  </a:lnTo>
                  <a:lnTo>
                    <a:pt x="865" y="274"/>
                  </a:lnTo>
                  <a:lnTo>
                    <a:pt x="878" y="273"/>
                  </a:lnTo>
                  <a:lnTo>
                    <a:pt x="890" y="274"/>
                  </a:lnTo>
                  <a:lnTo>
                    <a:pt x="902" y="275"/>
                  </a:lnTo>
                  <a:lnTo>
                    <a:pt x="913" y="278"/>
                  </a:lnTo>
                  <a:lnTo>
                    <a:pt x="924" y="282"/>
                  </a:lnTo>
                  <a:lnTo>
                    <a:pt x="935" y="288"/>
                  </a:lnTo>
                  <a:lnTo>
                    <a:pt x="945" y="294"/>
                  </a:lnTo>
                  <a:lnTo>
                    <a:pt x="954" y="301"/>
                  </a:lnTo>
                  <a:lnTo>
                    <a:pt x="963" y="308"/>
                  </a:lnTo>
                  <a:lnTo>
                    <a:pt x="971" y="317"/>
                  </a:lnTo>
                  <a:lnTo>
                    <a:pt x="978" y="326"/>
                  </a:lnTo>
                  <a:lnTo>
                    <a:pt x="984" y="337"/>
                  </a:lnTo>
                  <a:lnTo>
                    <a:pt x="989" y="347"/>
                  </a:lnTo>
                  <a:lnTo>
                    <a:pt x="993" y="358"/>
                  </a:lnTo>
                  <a:lnTo>
                    <a:pt x="996" y="370"/>
                  </a:lnTo>
                  <a:lnTo>
                    <a:pt x="998" y="382"/>
                  </a:lnTo>
                  <a:lnTo>
                    <a:pt x="999" y="395"/>
                  </a:lnTo>
                  <a:lnTo>
                    <a:pt x="998" y="408"/>
                  </a:lnTo>
                  <a:lnTo>
                    <a:pt x="997" y="420"/>
                  </a:lnTo>
                  <a:lnTo>
                    <a:pt x="994" y="431"/>
                  </a:lnTo>
                  <a:lnTo>
                    <a:pt x="989" y="443"/>
                  </a:lnTo>
                  <a:lnTo>
                    <a:pt x="984" y="453"/>
                  </a:lnTo>
                  <a:lnTo>
                    <a:pt x="978" y="463"/>
                  </a:lnTo>
                  <a:lnTo>
                    <a:pt x="971" y="472"/>
                  </a:lnTo>
                  <a:lnTo>
                    <a:pt x="964" y="481"/>
                  </a:lnTo>
                  <a:lnTo>
                    <a:pt x="955" y="489"/>
                  </a:lnTo>
                  <a:lnTo>
                    <a:pt x="946" y="496"/>
                  </a:lnTo>
                  <a:lnTo>
                    <a:pt x="936" y="502"/>
                  </a:lnTo>
                  <a:lnTo>
                    <a:pt x="925" y="507"/>
                  </a:lnTo>
                  <a:lnTo>
                    <a:pt x="914" y="511"/>
                  </a:lnTo>
                  <a:lnTo>
                    <a:pt x="902" y="514"/>
                  </a:lnTo>
                  <a:lnTo>
                    <a:pt x="890" y="515"/>
                  </a:lnTo>
                  <a:close/>
                  <a:moveTo>
                    <a:pt x="965" y="728"/>
                  </a:moveTo>
                  <a:lnTo>
                    <a:pt x="957" y="728"/>
                  </a:lnTo>
                  <a:lnTo>
                    <a:pt x="950" y="726"/>
                  </a:lnTo>
                  <a:lnTo>
                    <a:pt x="942" y="725"/>
                  </a:lnTo>
                  <a:lnTo>
                    <a:pt x="935" y="722"/>
                  </a:lnTo>
                  <a:lnTo>
                    <a:pt x="928" y="719"/>
                  </a:lnTo>
                  <a:lnTo>
                    <a:pt x="922" y="715"/>
                  </a:lnTo>
                  <a:lnTo>
                    <a:pt x="915" y="710"/>
                  </a:lnTo>
                  <a:lnTo>
                    <a:pt x="910" y="705"/>
                  </a:lnTo>
                  <a:lnTo>
                    <a:pt x="905" y="700"/>
                  </a:lnTo>
                  <a:lnTo>
                    <a:pt x="900" y="694"/>
                  </a:lnTo>
                  <a:lnTo>
                    <a:pt x="896" y="687"/>
                  </a:lnTo>
                  <a:lnTo>
                    <a:pt x="892" y="680"/>
                  </a:lnTo>
                  <a:lnTo>
                    <a:pt x="890" y="673"/>
                  </a:lnTo>
                  <a:lnTo>
                    <a:pt x="888" y="665"/>
                  </a:lnTo>
                  <a:lnTo>
                    <a:pt x="886" y="657"/>
                  </a:lnTo>
                  <a:lnTo>
                    <a:pt x="886" y="649"/>
                  </a:lnTo>
                  <a:lnTo>
                    <a:pt x="886" y="641"/>
                  </a:lnTo>
                  <a:lnTo>
                    <a:pt x="888" y="633"/>
                  </a:lnTo>
                  <a:lnTo>
                    <a:pt x="889" y="625"/>
                  </a:lnTo>
                  <a:lnTo>
                    <a:pt x="892" y="618"/>
                  </a:lnTo>
                  <a:lnTo>
                    <a:pt x="895" y="611"/>
                  </a:lnTo>
                  <a:lnTo>
                    <a:pt x="899" y="604"/>
                  </a:lnTo>
                  <a:lnTo>
                    <a:pt x="904" y="598"/>
                  </a:lnTo>
                  <a:lnTo>
                    <a:pt x="909" y="593"/>
                  </a:lnTo>
                  <a:lnTo>
                    <a:pt x="914" y="588"/>
                  </a:lnTo>
                  <a:lnTo>
                    <a:pt x="920" y="583"/>
                  </a:lnTo>
                  <a:lnTo>
                    <a:pt x="927" y="579"/>
                  </a:lnTo>
                  <a:lnTo>
                    <a:pt x="934" y="576"/>
                  </a:lnTo>
                  <a:lnTo>
                    <a:pt x="941" y="573"/>
                  </a:lnTo>
                  <a:lnTo>
                    <a:pt x="949" y="572"/>
                  </a:lnTo>
                  <a:lnTo>
                    <a:pt x="957" y="570"/>
                  </a:lnTo>
                  <a:lnTo>
                    <a:pt x="965" y="570"/>
                  </a:lnTo>
                  <a:lnTo>
                    <a:pt x="973" y="570"/>
                  </a:lnTo>
                  <a:lnTo>
                    <a:pt x="980" y="572"/>
                  </a:lnTo>
                  <a:lnTo>
                    <a:pt x="988" y="573"/>
                  </a:lnTo>
                  <a:lnTo>
                    <a:pt x="995" y="576"/>
                  </a:lnTo>
                  <a:lnTo>
                    <a:pt x="1002" y="579"/>
                  </a:lnTo>
                  <a:lnTo>
                    <a:pt x="1008" y="583"/>
                  </a:lnTo>
                  <a:lnTo>
                    <a:pt x="1015" y="588"/>
                  </a:lnTo>
                  <a:lnTo>
                    <a:pt x="1020" y="593"/>
                  </a:lnTo>
                  <a:lnTo>
                    <a:pt x="1025" y="598"/>
                  </a:lnTo>
                  <a:lnTo>
                    <a:pt x="1030" y="604"/>
                  </a:lnTo>
                  <a:lnTo>
                    <a:pt x="1034" y="611"/>
                  </a:lnTo>
                  <a:lnTo>
                    <a:pt x="1038" y="618"/>
                  </a:lnTo>
                  <a:lnTo>
                    <a:pt x="1040" y="625"/>
                  </a:lnTo>
                  <a:lnTo>
                    <a:pt x="1042" y="633"/>
                  </a:lnTo>
                  <a:lnTo>
                    <a:pt x="1044" y="641"/>
                  </a:lnTo>
                  <a:lnTo>
                    <a:pt x="1044" y="649"/>
                  </a:lnTo>
                  <a:lnTo>
                    <a:pt x="1044" y="657"/>
                  </a:lnTo>
                  <a:lnTo>
                    <a:pt x="1042" y="665"/>
                  </a:lnTo>
                  <a:lnTo>
                    <a:pt x="1040" y="673"/>
                  </a:lnTo>
                  <a:lnTo>
                    <a:pt x="1038" y="680"/>
                  </a:lnTo>
                  <a:lnTo>
                    <a:pt x="1034" y="687"/>
                  </a:lnTo>
                  <a:lnTo>
                    <a:pt x="1030" y="694"/>
                  </a:lnTo>
                  <a:lnTo>
                    <a:pt x="1025" y="700"/>
                  </a:lnTo>
                  <a:lnTo>
                    <a:pt x="1020" y="705"/>
                  </a:lnTo>
                  <a:lnTo>
                    <a:pt x="1015" y="710"/>
                  </a:lnTo>
                  <a:lnTo>
                    <a:pt x="1008" y="715"/>
                  </a:lnTo>
                  <a:lnTo>
                    <a:pt x="1002" y="719"/>
                  </a:lnTo>
                  <a:lnTo>
                    <a:pt x="995" y="722"/>
                  </a:lnTo>
                  <a:lnTo>
                    <a:pt x="988" y="725"/>
                  </a:lnTo>
                  <a:lnTo>
                    <a:pt x="980" y="726"/>
                  </a:lnTo>
                  <a:lnTo>
                    <a:pt x="973" y="7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05" name="Google Shape;3105;p33"/>
          <p:cNvGrpSpPr/>
          <p:nvPr/>
        </p:nvGrpSpPr>
        <p:grpSpPr>
          <a:xfrm>
            <a:off x="6790504" y="3225839"/>
            <a:ext cx="678745" cy="675470"/>
            <a:chOff x="2283476" y="4922968"/>
            <a:chExt cx="596880" cy="594000"/>
          </a:xfrm>
        </p:grpSpPr>
        <p:sp>
          <p:nvSpPr>
            <p:cNvPr id="3106" name="Google Shape;3106;p33"/>
            <p:cNvSpPr/>
            <p:nvPr/>
          </p:nvSpPr>
          <p:spPr>
            <a:xfrm>
              <a:off x="2283476" y="5330127"/>
              <a:ext cx="61560" cy="185760"/>
            </a:xfrm>
            <a:custGeom>
              <a:avLst/>
              <a:gdLst/>
              <a:ahLst/>
              <a:cxnLst/>
              <a:rect l="l" t="t" r="r" b="b"/>
              <a:pathLst>
                <a:path w="172" h="517" extrusionOk="0">
                  <a:moveTo>
                    <a:pt x="98" y="62"/>
                  </a:moveTo>
                  <a:lnTo>
                    <a:pt x="69" y="45"/>
                  </a:lnTo>
                  <a:lnTo>
                    <a:pt x="55" y="37"/>
                  </a:lnTo>
                  <a:lnTo>
                    <a:pt x="42" y="28"/>
                  </a:lnTo>
                  <a:lnTo>
                    <a:pt x="31" y="22"/>
                  </a:lnTo>
                  <a:lnTo>
                    <a:pt x="21" y="14"/>
                  </a:lnTo>
                  <a:lnTo>
                    <a:pt x="0" y="0"/>
                  </a:lnTo>
                  <a:lnTo>
                    <a:pt x="0" y="517"/>
                  </a:lnTo>
                  <a:lnTo>
                    <a:pt x="172" y="517"/>
                  </a:lnTo>
                  <a:lnTo>
                    <a:pt x="172" y="99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0" y="98"/>
                  </a:lnTo>
                  <a:lnTo>
                    <a:pt x="169" y="97"/>
                  </a:lnTo>
                  <a:lnTo>
                    <a:pt x="168" y="97"/>
                  </a:lnTo>
                  <a:lnTo>
                    <a:pt x="166" y="96"/>
                  </a:lnTo>
                  <a:lnTo>
                    <a:pt x="164" y="95"/>
                  </a:lnTo>
                  <a:lnTo>
                    <a:pt x="163" y="95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0" y="93"/>
                  </a:lnTo>
                  <a:lnTo>
                    <a:pt x="145" y="86"/>
                  </a:lnTo>
                  <a:lnTo>
                    <a:pt x="129" y="79"/>
                  </a:lnTo>
                  <a:lnTo>
                    <a:pt x="113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33"/>
            <p:cNvSpPr/>
            <p:nvPr/>
          </p:nvSpPr>
          <p:spPr>
            <a:xfrm>
              <a:off x="2369516" y="5374768"/>
              <a:ext cx="61920" cy="141120"/>
            </a:xfrm>
            <a:custGeom>
              <a:avLst/>
              <a:gdLst/>
              <a:ahLst/>
              <a:cxnLst/>
              <a:rect l="l" t="t" r="r" b="b"/>
              <a:pathLst>
                <a:path w="173" h="393" extrusionOk="0">
                  <a:moveTo>
                    <a:pt x="0" y="0"/>
                  </a:moveTo>
                  <a:lnTo>
                    <a:pt x="0" y="393"/>
                  </a:lnTo>
                  <a:lnTo>
                    <a:pt x="173" y="393"/>
                  </a:lnTo>
                  <a:lnTo>
                    <a:pt x="173" y="43"/>
                  </a:lnTo>
                  <a:lnTo>
                    <a:pt x="150" y="40"/>
                  </a:lnTo>
                  <a:lnTo>
                    <a:pt x="126" y="36"/>
                  </a:lnTo>
                  <a:lnTo>
                    <a:pt x="103" y="32"/>
                  </a:lnTo>
                  <a:lnTo>
                    <a:pt x="79" y="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33"/>
            <p:cNvSpPr/>
            <p:nvPr/>
          </p:nvSpPr>
          <p:spPr>
            <a:xfrm>
              <a:off x="2455196" y="5388088"/>
              <a:ext cx="61560" cy="128880"/>
            </a:xfrm>
            <a:custGeom>
              <a:avLst/>
              <a:gdLst/>
              <a:ahLst/>
              <a:cxnLst/>
              <a:rect l="l" t="t" r="r" b="b"/>
              <a:pathLst>
                <a:path w="172" h="359" extrusionOk="0">
                  <a:moveTo>
                    <a:pt x="138" y="3"/>
                  </a:moveTo>
                  <a:lnTo>
                    <a:pt x="135" y="3"/>
                  </a:lnTo>
                  <a:lnTo>
                    <a:pt x="134" y="3"/>
                  </a:lnTo>
                  <a:lnTo>
                    <a:pt x="132" y="3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0" y="4"/>
                  </a:lnTo>
                  <a:lnTo>
                    <a:pt x="129" y="4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7" y="5"/>
                  </a:lnTo>
                  <a:lnTo>
                    <a:pt x="127" y="6"/>
                  </a:lnTo>
                  <a:lnTo>
                    <a:pt x="127" y="6"/>
                  </a:lnTo>
                  <a:lnTo>
                    <a:pt x="114" y="8"/>
                  </a:lnTo>
                  <a:lnTo>
                    <a:pt x="102" y="9"/>
                  </a:lnTo>
                  <a:lnTo>
                    <a:pt x="76" y="10"/>
                  </a:lnTo>
                  <a:lnTo>
                    <a:pt x="28" y="11"/>
                  </a:lnTo>
                  <a:lnTo>
                    <a:pt x="0" y="11"/>
                  </a:lnTo>
                  <a:lnTo>
                    <a:pt x="0" y="359"/>
                  </a:lnTo>
                  <a:lnTo>
                    <a:pt x="172" y="359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2" y="1"/>
                  </a:lnTo>
                  <a:lnTo>
                    <a:pt x="157" y="3"/>
                  </a:lnTo>
                  <a:lnTo>
                    <a:pt x="154" y="3"/>
                  </a:lnTo>
                  <a:lnTo>
                    <a:pt x="153" y="3"/>
                  </a:lnTo>
                  <a:lnTo>
                    <a:pt x="152" y="3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2"/>
                  </a:lnTo>
                  <a:lnTo>
                    <a:pt x="148" y="2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33"/>
            <p:cNvSpPr/>
            <p:nvPr/>
          </p:nvSpPr>
          <p:spPr>
            <a:xfrm>
              <a:off x="2539436" y="5357488"/>
              <a:ext cx="61560" cy="158400"/>
            </a:xfrm>
            <a:custGeom>
              <a:avLst/>
              <a:gdLst/>
              <a:ahLst/>
              <a:cxnLst/>
              <a:rect l="l" t="t" r="r" b="b"/>
              <a:pathLst>
                <a:path w="172" h="441" extrusionOk="0">
                  <a:moveTo>
                    <a:pt x="0" y="441"/>
                  </a:moveTo>
                  <a:lnTo>
                    <a:pt x="172" y="441"/>
                  </a:lnTo>
                  <a:lnTo>
                    <a:pt x="172" y="0"/>
                  </a:lnTo>
                  <a:lnTo>
                    <a:pt x="152" y="11"/>
                  </a:lnTo>
                  <a:lnTo>
                    <a:pt x="131" y="20"/>
                  </a:lnTo>
                  <a:lnTo>
                    <a:pt x="109" y="30"/>
                  </a:lnTo>
                  <a:lnTo>
                    <a:pt x="88" y="38"/>
                  </a:lnTo>
                  <a:lnTo>
                    <a:pt x="66" y="46"/>
                  </a:lnTo>
                  <a:lnTo>
                    <a:pt x="44" y="53"/>
                  </a:lnTo>
                  <a:lnTo>
                    <a:pt x="22" y="59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33"/>
            <p:cNvSpPr/>
            <p:nvPr/>
          </p:nvSpPr>
          <p:spPr>
            <a:xfrm>
              <a:off x="2624756" y="5300608"/>
              <a:ext cx="61560" cy="215280"/>
            </a:xfrm>
            <a:custGeom>
              <a:avLst/>
              <a:gdLst/>
              <a:ahLst/>
              <a:cxnLst/>
              <a:rect l="l" t="t" r="r" b="b"/>
              <a:pathLst>
                <a:path w="172" h="599" extrusionOk="0">
                  <a:moveTo>
                    <a:pt x="0" y="125"/>
                  </a:moveTo>
                  <a:lnTo>
                    <a:pt x="0" y="599"/>
                  </a:lnTo>
                  <a:lnTo>
                    <a:pt x="172" y="599"/>
                  </a:lnTo>
                  <a:lnTo>
                    <a:pt x="172" y="0"/>
                  </a:lnTo>
                  <a:lnTo>
                    <a:pt x="116" y="46"/>
                  </a:lnTo>
                  <a:lnTo>
                    <a:pt x="88" y="66"/>
                  </a:lnTo>
                  <a:lnTo>
                    <a:pt x="59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33"/>
            <p:cNvSpPr/>
            <p:nvPr/>
          </p:nvSpPr>
          <p:spPr>
            <a:xfrm>
              <a:off x="2710076" y="5212408"/>
              <a:ext cx="61560" cy="304560"/>
            </a:xfrm>
            <a:custGeom>
              <a:avLst/>
              <a:gdLst/>
              <a:ahLst/>
              <a:cxnLst/>
              <a:rect l="l" t="t" r="r" b="b"/>
              <a:pathLst>
                <a:path w="172" h="847" extrusionOk="0">
                  <a:moveTo>
                    <a:pt x="141" y="37"/>
                  </a:moveTo>
                  <a:lnTo>
                    <a:pt x="84" y="101"/>
                  </a:lnTo>
                  <a:lnTo>
                    <a:pt x="53" y="134"/>
                  </a:lnTo>
                  <a:lnTo>
                    <a:pt x="22" y="166"/>
                  </a:lnTo>
                  <a:lnTo>
                    <a:pt x="0" y="189"/>
                  </a:lnTo>
                  <a:lnTo>
                    <a:pt x="0" y="847"/>
                  </a:lnTo>
                  <a:lnTo>
                    <a:pt x="172" y="847"/>
                  </a:lnTo>
                  <a:lnTo>
                    <a:pt x="172" y="0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69" y="4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8"/>
                  </a:lnTo>
                  <a:lnTo>
                    <a:pt x="166" y="8"/>
                  </a:lnTo>
                  <a:lnTo>
                    <a:pt x="163" y="10"/>
                  </a:lnTo>
                  <a:lnTo>
                    <a:pt x="160" y="13"/>
                  </a:lnTo>
                  <a:lnTo>
                    <a:pt x="157" y="17"/>
                  </a:lnTo>
                  <a:lnTo>
                    <a:pt x="153" y="20"/>
                  </a:lnTo>
                  <a:lnTo>
                    <a:pt x="150" y="24"/>
                  </a:lnTo>
                  <a:lnTo>
                    <a:pt x="147" y="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33"/>
            <p:cNvSpPr/>
            <p:nvPr/>
          </p:nvSpPr>
          <p:spPr>
            <a:xfrm>
              <a:off x="2794315" y="5087488"/>
              <a:ext cx="61560" cy="428400"/>
            </a:xfrm>
            <a:custGeom>
              <a:avLst/>
              <a:gdLst/>
              <a:ahLst/>
              <a:cxnLst/>
              <a:rect l="l" t="t" r="r" b="b"/>
              <a:pathLst>
                <a:path w="172" h="1191" extrusionOk="0">
                  <a:moveTo>
                    <a:pt x="161" y="14"/>
                  </a:moveTo>
                  <a:lnTo>
                    <a:pt x="160" y="16"/>
                  </a:lnTo>
                  <a:lnTo>
                    <a:pt x="158" y="19"/>
                  </a:lnTo>
                  <a:lnTo>
                    <a:pt x="155" y="24"/>
                  </a:lnTo>
                  <a:lnTo>
                    <a:pt x="147" y="36"/>
                  </a:lnTo>
                  <a:lnTo>
                    <a:pt x="143" y="43"/>
                  </a:lnTo>
                  <a:lnTo>
                    <a:pt x="138" y="51"/>
                  </a:lnTo>
                  <a:lnTo>
                    <a:pt x="133" y="59"/>
                  </a:lnTo>
                  <a:lnTo>
                    <a:pt x="130" y="64"/>
                  </a:lnTo>
                  <a:lnTo>
                    <a:pt x="127" y="68"/>
                  </a:lnTo>
                  <a:lnTo>
                    <a:pt x="73" y="152"/>
                  </a:lnTo>
                  <a:lnTo>
                    <a:pt x="69" y="159"/>
                  </a:lnTo>
                  <a:lnTo>
                    <a:pt x="65" y="165"/>
                  </a:lnTo>
                  <a:lnTo>
                    <a:pt x="61" y="171"/>
                  </a:lnTo>
                  <a:lnTo>
                    <a:pt x="57" y="178"/>
                  </a:lnTo>
                  <a:lnTo>
                    <a:pt x="53" y="184"/>
                  </a:lnTo>
                  <a:lnTo>
                    <a:pt x="48" y="190"/>
                  </a:lnTo>
                  <a:lnTo>
                    <a:pt x="40" y="203"/>
                  </a:lnTo>
                  <a:lnTo>
                    <a:pt x="20" y="231"/>
                  </a:lnTo>
                  <a:lnTo>
                    <a:pt x="18" y="234"/>
                  </a:lnTo>
                  <a:lnTo>
                    <a:pt x="15" y="238"/>
                  </a:lnTo>
                  <a:lnTo>
                    <a:pt x="10" y="244"/>
                  </a:lnTo>
                  <a:lnTo>
                    <a:pt x="5" y="251"/>
                  </a:lnTo>
                  <a:lnTo>
                    <a:pt x="2" y="255"/>
                  </a:lnTo>
                  <a:lnTo>
                    <a:pt x="0" y="259"/>
                  </a:lnTo>
                  <a:lnTo>
                    <a:pt x="0" y="1191"/>
                  </a:lnTo>
                  <a:lnTo>
                    <a:pt x="172" y="1191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9" y="1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7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33"/>
            <p:cNvSpPr/>
            <p:nvPr/>
          </p:nvSpPr>
          <p:spPr>
            <a:xfrm>
              <a:off x="2285276" y="4922968"/>
              <a:ext cx="595080" cy="435239"/>
            </a:xfrm>
            <a:custGeom>
              <a:avLst/>
              <a:gdLst/>
              <a:ahLst/>
              <a:cxnLst/>
              <a:rect l="l" t="t" r="r" b="b"/>
              <a:pathLst>
                <a:path w="1654" h="1210" extrusionOk="0">
                  <a:moveTo>
                    <a:pt x="1530" y="180"/>
                  </a:moveTo>
                  <a:lnTo>
                    <a:pt x="1408" y="0"/>
                  </a:lnTo>
                  <a:lnTo>
                    <a:pt x="1287" y="180"/>
                  </a:lnTo>
                  <a:lnTo>
                    <a:pt x="1166" y="361"/>
                  </a:lnTo>
                  <a:lnTo>
                    <a:pt x="1253" y="361"/>
                  </a:lnTo>
                  <a:lnTo>
                    <a:pt x="1237" y="403"/>
                  </a:lnTo>
                  <a:lnTo>
                    <a:pt x="1188" y="510"/>
                  </a:lnTo>
                  <a:lnTo>
                    <a:pt x="1150" y="580"/>
                  </a:lnTo>
                  <a:lnTo>
                    <a:pt x="1102" y="656"/>
                  </a:lnTo>
                  <a:lnTo>
                    <a:pt x="1044" y="734"/>
                  </a:lnTo>
                  <a:lnTo>
                    <a:pt x="976" y="812"/>
                  </a:lnTo>
                  <a:lnTo>
                    <a:pt x="897" y="885"/>
                  </a:lnTo>
                  <a:lnTo>
                    <a:pt x="806" y="950"/>
                  </a:lnTo>
                  <a:lnTo>
                    <a:pt x="704" y="1004"/>
                  </a:lnTo>
                  <a:lnTo>
                    <a:pt x="589" y="1044"/>
                  </a:lnTo>
                  <a:lnTo>
                    <a:pt x="527" y="1057"/>
                  </a:lnTo>
                  <a:lnTo>
                    <a:pt x="462" y="1065"/>
                  </a:lnTo>
                  <a:lnTo>
                    <a:pt x="393" y="1068"/>
                  </a:lnTo>
                  <a:lnTo>
                    <a:pt x="321" y="1065"/>
                  </a:lnTo>
                  <a:lnTo>
                    <a:pt x="168" y="1040"/>
                  </a:lnTo>
                  <a:lnTo>
                    <a:pt x="0" y="987"/>
                  </a:lnTo>
                  <a:lnTo>
                    <a:pt x="0" y="1038"/>
                  </a:lnTo>
                  <a:lnTo>
                    <a:pt x="10" y="1045"/>
                  </a:lnTo>
                  <a:lnTo>
                    <a:pt x="20" y="1052"/>
                  </a:lnTo>
                  <a:lnTo>
                    <a:pt x="26" y="1056"/>
                  </a:lnTo>
                  <a:lnTo>
                    <a:pt x="31" y="1059"/>
                  </a:lnTo>
                  <a:lnTo>
                    <a:pt x="37" y="1063"/>
                  </a:lnTo>
                  <a:lnTo>
                    <a:pt x="43" y="1066"/>
                  </a:lnTo>
                  <a:lnTo>
                    <a:pt x="49" y="1070"/>
                  </a:lnTo>
                  <a:lnTo>
                    <a:pt x="56" y="1075"/>
                  </a:lnTo>
                  <a:lnTo>
                    <a:pt x="69" y="1083"/>
                  </a:lnTo>
                  <a:lnTo>
                    <a:pt x="99" y="1100"/>
                  </a:lnTo>
                  <a:lnTo>
                    <a:pt x="114" y="1109"/>
                  </a:lnTo>
                  <a:lnTo>
                    <a:pt x="130" y="1117"/>
                  </a:lnTo>
                  <a:lnTo>
                    <a:pt x="164" y="1134"/>
                  </a:lnTo>
                  <a:lnTo>
                    <a:pt x="165" y="1134"/>
                  </a:lnTo>
                  <a:lnTo>
                    <a:pt x="165" y="1135"/>
                  </a:lnTo>
                  <a:lnTo>
                    <a:pt x="166" y="1135"/>
                  </a:lnTo>
                  <a:lnTo>
                    <a:pt x="167" y="1136"/>
                  </a:lnTo>
                  <a:lnTo>
                    <a:pt x="168" y="1136"/>
                  </a:lnTo>
                  <a:lnTo>
                    <a:pt x="169" y="1137"/>
                  </a:lnTo>
                  <a:lnTo>
                    <a:pt x="171" y="1137"/>
                  </a:lnTo>
                  <a:lnTo>
                    <a:pt x="172" y="1138"/>
                  </a:lnTo>
                  <a:lnTo>
                    <a:pt x="173" y="1139"/>
                  </a:lnTo>
                  <a:lnTo>
                    <a:pt x="174" y="1139"/>
                  </a:lnTo>
                  <a:lnTo>
                    <a:pt x="174" y="1139"/>
                  </a:lnTo>
                  <a:lnTo>
                    <a:pt x="175" y="1140"/>
                  </a:lnTo>
                  <a:lnTo>
                    <a:pt x="182" y="1142"/>
                  </a:lnTo>
                  <a:lnTo>
                    <a:pt x="188" y="1144"/>
                  </a:lnTo>
                  <a:lnTo>
                    <a:pt x="191" y="1146"/>
                  </a:lnTo>
                  <a:lnTo>
                    <a:pt x="194" y="1147"/>
                  </a:lnTo>
                  <a:lnTo>
                    <a:pt x="198" y="1149"/>
                  </a:lnTo>
                  <a:lnTo>
                    <a:pt x="201" y="1151"/>
                  </a:lnTo>
                  <a:lnTo>
                    <a:pt x="205" y="1153"/>
                  </a:lnTo>
                  <a:lnTo>
                    <a:pt x="210" y="1155"/>
                  </a:lnTo>
                  <a:lnTo>
                    <a:pt x="219" y="1158"/>
                  </a:lnTo>
                  <a:lnTo>
                    <a:pt x="228" y="1161"/>
                  </a:lnTo>
                  <a:lnTo>
                    <a:pt x="233" y="1163"/>
                  </a:lnTo>
                  <a:lnTo>
                    <a:pt x="237" y="1165"/>
                  </a:lnTo>
                  <a:lnTo>
                    <a:pt x="240" y="1165"/>
                  </a:lnTo>
                  <a:lnTo>
                    <a:pt x="259" y="1171"/>
                  </a:lnTo>
                  <a:lnTo>
                    <a:pt x="279" y="1178"/>
                  </a:lnTo>
                  <a:lnTo>
                    <a:pt x="298" y="1183"/>
                  </a:lnTo>
                  <a:lnTo>
                    <a:pt x="319" y="1188"/>
                  </a:lnTo>
                  <a:lnTo>
                    <a:pt x="341" y="1194"/>
                  </a:lnTo>
                  <a:lnTo>
                    <a:pt x="363" y="1198"/>
                  </a:lnTo>
                  <a:lnTo>
                    <a:pt x="387" y="1202"/>
                  </a:lnTo>
                  <a:lnTo>
                    <a:pt x="412" y="1205"/>
                  </a:lnTo>
                  <a:lnTo>
                    <a:pt x="444" y="1208"/>
                  </a:lnTo>
                  <a:lnTo>
                    <a:pt x="460" y="1209"/>
                  </a:lnTo>
                  <a:lnTo>
                    <a:pt x="477" y="1210"/>
                  </a:lnTo>
                  <a:lnTo>
                    <a:pt x="505" y="1210"/>
                  </a:lnTo>
                  <a:lnTo>
                    <a:pt x="530" y="1209"/>
                  </a:lnTo>
                  <a:lnTo>
                    <a:pt x="554" y="1208"/>
                  </a:lnTo>
                  <a:lnTo>
                    <a:pt x="604" y="1205"/>
                  </a:lnTo>
                  <a:lnTo>
                    <a:pt x="607" y="1205"/>
                  </a:lnTo>
                  <a:lnTo>
                    <a:pt x="608" y="1205"/>
                  </a:lnTo>
                  <a:lnTo>
                    <a:pt x="610" y="1205"/>
                  </a:lnTo>
                  <a:lnTo>
                    <a:pt x="611" y="1204"/>
                  </a:lnTo>
                  <a:lnTo>
                    <a:pt x="611" y="1204"/>
                  </a:lnTo>
                  <a:lnTo>
                    <a:pt x="612" y="1204"/>
                  </a:lnTo>
                  <a:lnTo>
                    <a:pt x="613" y="1204"/>
                  </a:lnTo>
                  <a:lnTo>
                    <a:pt x="613" y="1203"/>
                  </a:lnTo>
                  <a:lnTo>
                    <a:pt x="614" y="1203"/>
                  </a:lnTo>
                  <a:lnTo>
                    <a:pt x="615" y="1202"/>
                  </a:lnTo>
                  <a:lnTo>
                    <a:pt x="615" y="1202"/>
                  </a:lnTo>
                  <a:lnTo>
                    <a:pt x="615" y="1202"/>
                  </a:lnTo>
                  <a:lnTo>
                    <a:pt x="618" y="1202"/>
                  </a:lnTo>
                  <a:lnTo>
                    <a:pt x="619" y="1202"/>
                  </a:lnTo>
                  <a:lnTo>
                    <a:pt x="621" y="1202"/>
                  </a:lnTo>
                  <a:lnTo>
                    <a:pt x="623" y="1201"/>
                  </a:lnTo>
                  <a:lnTo>
                    <a:pt x="623" y="1201"/>
                  </a:lnTo>
                  <a:lnTo>
                    <a:pt x="624" y="1201"/>
                  </a:lnTo>
                  <a:lnTo>
                    <a:pt x="625" y="1200"/>
                  </a:lnTo>
                  <a:lnTo>
                    <a:pt x="626" y="1200"/>
                  </a:lnTo>
                  <a:lnTo>
                    <a:pt x="626" y="1199"/>
                  </a:lnTo>
                  <a:lnTo>
                    <a:pt x="627" y="1199"/>
                  </a:lnTo>
                  <a:lnTo>
                    <a:pt x="628" y="1199"/>
                  </a:lnTo>
                  <a:lnTo>
                    <a:pt x="629" y="1199"/>
                  </a:lnTo>
                  <a:lnTo>
                    <a:pt x="631" y="1198"/>
                  </a:lnTo>
                  <a:lnTo>
                    <a:pt x="636" y="1197"/>
                  </a:lnTo>
                  <a:lnTo>
                    <a:pt x="642" y="1196"/>
                  </a:lnTo>
                  <a:lnTo>
                    <a:pt x="644" y="1196"/>
                  </a:lnTo>
                  <a:lnTo>
                    <a:pt x="645" y="1196"/>
                  </a:lnTo>
                  <a:lnTo>
                    <a:pt x="646" y="1196"/>
                  </a:lnTo>
                  <a:lnTo>
                    <a:pt x="652" y="1196"/>
                  </a:lnTo>
                  <a:lnTo>
                    <a:pt x="655" y="1195"/>
                  </a:lnTo>
                  <a:lnTo>
                    <a:pt x="659" y="1194"/>
                  </a:lnTo>
                  <a:lnTo>
                    <a:pt x="665" y="1193"/>
                  </a:lnTo>
                  <a:lnTo>
                    <a:pt x="671" y="1192"/>
                  </a:lnTo>
                  <a:lnTo>
                    <a:pt x="675" y="1192"/>
                  </a:lnTo>
                  <a:lnTo>
                    <a:pt x="678" y="1191"/>
                  </a:lnTo>
                  <a:lnTo>
                    <a:pt x="678" y="1191"/>
                  </a:lnTo>
                  <a:lnTo>
                    <a:pt x="679" y="1191"/>
                  </a:lnTo>
                  <a:lnTo>
                    <a:pt x="680" y="1190"/>
                  </a:lnTo>
                  <a:lnTo>
                    <a:pt x="683" y="1189"/>
                  </a:lnTo>
                  <a:lnTo>
                    <a:pt x="685" y="1189"/>
                  </a:lnTo>
                  <a:lnTo>
                    <a:pt x="686" y="1188"/>
                  </a:lnTo>
                  <a:lnTo>
                    <a:pt x="688" y="1188"/>
                  </a:lnTo>
                  <a:lnTo>
                    <a:pt x="688" y="1188"/>
                  </a:lnTo>
                  <a:lnTo>
                    <a:pt x="689" y="1188"/>
                  </a:lnTo>
                  <a:lnTo>
                    <a:pt x="700" y="1185"/>
                  </a:lnTo>
                  <a:lnTo>
                    <a:pt x="701" y="1185"/>
                  </a:lnTo>
                  <a:lnTo>
                    <a:pt x="701" y="1185"/>
                  </a:lnTo>
                  <a:lnTo>
                    <a:pt x="702" y="1185"/>
                  </a:lnTo>
                  <a:lnTo>
                    <a:pt x="702" y="1184"/>
                  </a:lnTo>
                  <a:lnTo>
                    <a:pt x="703" y="1184"/>
                  </a:lnTo>
                  <a:lnTo>
                    <a:pt x="704" y="1183"/>
                  </a:lnTo>
                  <a:lnTo>
                    <a:pt x="706" y="1183"/>
                  </a:lnTo>
                  <a:lnTo>
                    <a:pt x="707" y="1182"/>
                  </a:lnTo>
                  <a:lnTo>
                    <a:pt x="707" y="1182"/>
                  </a:lnTo>
                  <a:lnTo>
                    <a:pt x="708" y="1182"/>
                  </a:lnTo>
                  <a:lnTo>
                    <a:pt x="708" y="1182"/>
                  </a:lnTo>
                  <a:lnTo>
                    <a:pt x="709" y="1182"/>
                  </a:lnTo>
                  <a:lnTo>
                    <a:pt x="753" y="1168"/>
                  </a:lnTo>
                  <a:lnTo>
                    <a:pt x="797" y="1153"/>
                  </a:lnTo>
                  <a:lnTo>
                    <a:pt x="840" y="1136"/>
                  </a:lnTo>
                  <a:lnTo>
                    <a:pt x="881" y="1117"/>
                  </a:lnTo>
                  <a:lnTo>
                    <a:pt x="882" y="1116"/>
                  </a:lnTo>
                  <a:lnTo>
                    <a:pt x="883" y="1116"/>
                  </a:lnTo>
                  <a:lnTo>
                    <a:pt x="883" y="1115"/>
                  </a:lnTo>
                  <a:lnTo>
                    <a:pt x="884" y="1115"/>
                  </a:lnTo>
                  <a:lnTo>
                    <a:pt x="884" y="1115"/>
                  </a:lnTo>
                  <a:lnTo>
                    <a:pt x="885" y="1114"/>
                  </a:lnTo>
                  <a:lnTo>
                    <a:pt x="887" y="1114"/>
                  </a:lnTo>
                  <a:lnTo>
                    <a:pt x="888" y="1113"/>
                  </a:lnTo>
                  <a:lnTo>
                    <a:pt x="892" y="1112"/>
                  </a:lnTo>
                  <a:lnTo>
                    <a:pt x="899" y="1108"/>
                  </a:lnTo>
                  <a:lnTo>
                    <a:pt x="906" y="1105"/>
                  </a:lnTo>
                  <a:lnTo>
                    <a:pt x="920" y="1097"/>
                  </a:lnTo>
                  <a:lnTo>
                    <a:pt x="933" y="1089"/>
                  </a:lnTo>
                  <a:lnTo>
                    <a:pt x="946" y="1080"/>
                  </a:lnTo>
                  <a:lnTo>
                    <a:pt x="1005" y="1042"/>
                  </a:lnTo>
                  <a:lnTo>
                    <a:pt x="1033" y="1022"/>
                  </a:lnTo>
                  <a:lnTo>
                    <a:pt x="1061" y="1001"/>
                  </a:lnTo>
                  <a:lnTo>
                    <a:pt x="1076" y="990"/>
                  </a:lnTo>
                  <a:lnTo>
                    <a:pt x="1091" y="978"/>
                  </a:lnTo>
                  <a:lnTo>
                    <a:pt x="1118" y="956"/>
                  </a:lnTo>
                  <a:lnTo>
                    <a:pt x="1183" y="897"/>
                  </a:lnTo>
                  <a:lnTo>
                    <a:pt x="1205" y="874"/>
                  </a:lnTo>
                  <a:lnTo>
                    <a:pt x="1236" y="842"/>
                  </a:lnTo>
                  <a:lnTo>
                    <a:pt x="1267" y="809"/>
                  </a:lnTo>
                  <a:lnTo>
                    <a:pt x="1324" y="745"/>
                  </a:lnTo>
                  <a:lnTo>
                    <a:pt x="1330" y="736"/>
                  </a:lnTo>
                  <a:lnTo>
                    <a:pt x="1336" y="728"/>
                  </a:lnTo>
                  <a:lnTo>
                    <a:pt x="1343" y="720"/>
                  </a:lnTo>
                  <a:lnTo>
                    <a:pt x="1349" y="714"/>
                  </a:lnTo>
                  <a:lnTo>
                    <a:pt x="1349" y="713"/>
                  </a:lnTo>
                  <a:lnTo>
                    <a:pt x="1350" y="713"/>
                  </a:lnTo>
                  <a:lnTo>
                    <a:pt x="1350" y="712"/>
                  </a:lnTo>
                  <a:lnTo>
                    <a:pt x="1351" y="712"/>
                  </a:lnTo>
                  <a:lnTo>
                    <a:pt x="1351" y="711"/>
                  </a:lnTo>
                  <a:lnTo>
                    <a:pt x="1352" y="709"/>
                  </a:lnTo>
                  <a:lnTo>
                    <a:pt x="1353" y="708"/>
                  </a:lnTo>
                  <a:lnTo>
                    <a:pt x="1353" y="707"/>
                  </a:lnTo>
                  <a:lnTo>
                    <a:pt x="1354" y="707"/>
                  </a:lnTo>
                  <a:lnTo>
                    <a:pt x="1354" y="706"/>
                  </a:lnTo>
                  <a:lnTo>
                    <a:pt x="1354" y="706"/>
                  </a:lnTo>
                  <a:lnTo>
                    <a:pt x="1355" y="705"/>
                  </a:lnTo>
                  <a:lnTo>
                    <a:pt x="1356" y="704"/>
                  </a:lnTo>
                  <a:lnTo>
                    <a:pt x="1357" y="703"/>
                  </a:lnTo>
                  <a:lnTo>
                    <a:pt x="1358" y="702"/>
                  </a:lnTo>
                  <a:lnTo>
                    <a:pt x="1359" y="701"/>
                  </a:lnTo>
                  <a:lnTo>
                    <a:pt x="1359" y="700"/>
                  </a:lnTo>
                  <a:lnTo>
                    <a:pt x="1359" y="699"/>
                  </a:lnTo>
                  <a:lnTo>
                    <a:pt x="1360" y="699"/>
                  </a:lnTo>
                  <a:lnTo>
                    <a:pt x="1360" y="698"/>
                  </a:lnTo>
                  <a:lnTo>
                    <a:pt x="1360" y="698"/>
                  </a:lnTo>
                  <a:lnTo>
                    <a:pt x="1360" y="697"/>
                  </a:lnTo>
                  <a:lnTo>
                    <a:pt x="1360" y="697"/>
                  </a:lnTo>
                  <a:lnTo>
                    <a:pt x="1361" y="695"/>
                  </a:lnTo>
                  <a:lnTo>
                    <a:pt x="1363" y="693"/>
                  </a:lnTo>
                  <a:lnTo>
                    <a:pt x="1364" y="690"/>
                  </a:lnTo>
                  <a:lnTo>
                    <a:pt x="1366" y="688"/>
                  </a:lnTo>
                  <a:lnTo>
                    <a:pt x="1368" y="687"/>
                  </a:lnTo>
                  <a:lnTo>
                    <a:pt x="1369" y="685"/>
                  </a:lnTo>
                  <a:lnTo>
                    <a:pt x="1371" y="684"/>
                  </a:lnTo>
                  <a:lnTo>
                    <a:pt x="1372" y="683"/>
                  </a:lnTo>
                  <a:lnTo>
                    <a:pt x="1375" y="679"/>
                  </a:lnTo>
                  <a:lnTo>
                    <a:pt x="1378" y="675"/>
                  </a:lnTo>
                  <a:lnTo>
                    <a:pt x="1384" y="667"/>
                  </a:lnTo>
                  <a:lnTo>
                    <a:pt x="1387" y="663"/>
                  </a:lnTo>
                  <a:lnTo>
                    <a:pt x="1390" y="660"/>
                  </a:lnTo>
                  <a:lnTo>
                    <a:pt x="1392" y="656"/>
                  </a:lnTo>
                  <a:lnTo>
                    <a:pt x="1394" y="652"/>
                  </a:lnTo>
                  <a:lnTo>
                    <a:pt x="1405" y="636"/>
                  </a:lnTo>
                  <a:lnTo>
                    <a:pt x="1411" y="630"/>
                  </a:lnTo>
                  <a:lnTo>
                    <a:pt x="1414" y="626"/>
                  </a:lnTo>
                  <a:lnTo>
                    <a:pt x="1417" y="623"/>
                  </a:lnTo>
                  <a:lnTo>
                    <a:pt x="1417" y="623"/>
                  </a:lnTo>
                  <a:lnTo>
                    <a:pt x="1427" y="609"/>
                  </a:lnTo>
                  <a:lnTo>
                    <a:pt x="1432" y="602"/>
                  </a:lnTo>
                  <a:lnTo>
                    <a:pt x="1437" y="595"/>
                  </a:lnTo>
                  <a:lnTo>
                    <a:pt x="1456" y="567"/>
                  </a:lnTo>
                  <a:lnTo>
                    <a:pt x="1465" y="554"/>
                  </a:lnTo>
                  <a:lnTo>
                    <a:pt x="1469" y="548"/>
                  </a:lnTo>
                  <a:lnTo>
                    <a:pt x="1473" y="541"/>
                  </a:lnTo>
                  <a:lnTo>
                    <a:pt x="1482" y="529"/>
                  </a:lnTo>
                  <a:lnTo>
                    <a:pt x="1486" y="523"/>
                  </a:lnTo>
                  <a:lnTo>
                    <a:pt x="1490" y="516"/>
                  </a:lnTo>
                  <a:lnTo>
                    <a:pt x="1506" y="493"/>
                  </a:lnTo>
                  <a:lnTo>
                    <a:pt x="1520" y="470"/>
                  </a:lnTo>
                  <a:lnTo>
                    <a:pt x="1544" y="431"/>
                  </a:lnTo>
                  <a:lnTo>
                    <a:pt x="1550" y="423"/>
                  </a:lnTo>
                  <a:lnTo>
                    <a:pt x="1555" y="415"/>
                  </a:lnTo>
                  <a:lnTo>
                    <a:pt x="1564" y="400"/>
                  </a:lnTo>
                  <a:lnTo>
                    <a:pt x="1578" y="378"/>
                  </a:lnTo>
                  <a:lnTo>
                    <a:pt x="1584" y="368"/>
                  </a:lnTo>
                  <a:lnTo>
                    <a:pt x="1585" y="366"/>
                  </a:lnTo>
                  <a:lnTo>
                    <a:pt x="1585" y="365"/>
                  </a:lnTo>
                  <a:lnTo>
                    <a:pt x="1585" y="364"/>
                  </a:lnTo>
                  <a:lnTo>
                    <a:pt x="1586" y="364"/>
                  </a:lnTo>
                  <a:lnTo>
                    <a:pt x="1586" y="363"/>
                  </a:lnTo>
                  <a:lnTo>
                    <a:pt x="1586" y="362"/>
                  </a:lnTo>
                  <a:lnTo>
                    <a:pt x="1586" y="361"/>
                  </a:lnTo>
                  <a:lnTo>
                    <a:pt x="1654" y="3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14" name="Google Shape;3114;p33"/>
          <p:cNvSpPr/>
          <p:nvPr/>
        </p:nvSpPr>
        <p:spPr>
          <a:xfrm>
            <a:off x="3112651" y="2443374"/>
            <a:ext cx="677927" cy="530961"/>
          </a:xfrm>
          <a:custGeom>
            <a:avLst/>
            <a:gdLst/>
            <a:ahLst/>
            <a:cxnLst/>
            <a:rect l="l" t="t" r="r" b="b"/>
            <a:pathLst>
              <a:path w="1657" h="1298" extrusionOk="0">
                <a:moveTo>
                  <a:pt x="1595" y="257"/>
                </a:moveTo>
                <a:lnTo>
                  <a:pt x="1595" y="99"/>
                </a:lnTo>
                <a:lnTo>
                  <a:pt x="743" y="99"/>
                </a:lnTo>
                <a:lnTo>
                  <a:pt x="743" y="0"/>
                </a:lnTo>
                <a:lnTo>
                  <a:pt x="74" y="0"/>
                </a:lnTo>
                <a:lnTo>
                  <a:pt x="74" y="404"/>
                </a:lnTo>
                <a:lnTo>
                  <a:pt x="0" y="404"/>
                </a:lnTo>
                <a:lnTo>
                  <a:pt x="79" y="1298"/>
                </a:lnTo>
                <a:lnTo>
                  <a:pt x="1595" y="1298"/>
                </a:lnTo>
                <a:lnTo>
                  <a:pt x="1657" y="257"/>
                </a:lnTo>
                <a:close/>
                <a:moveTo>
                  <a:pt x="531" y="404"/>
                </a:moveTo>
                <a:lnTo>
                  <a:pt x="212" y="404"/>
                </a:lnTo>
                <a:lnTo>
                  <a:pt x="212" y="184"/>
                </a:lnTo>
                <a:lnTo>
                  <a:pt x="226" y="184"/>
                </a:lnTo>
                <a:lnTo>
                  <a:pt x="1457" y="184"/>
                </a:lnTo>
                <a:lnTo>
                  <a:pt x="1457" y="249"/>
                </a:lnTo>
                <a:lnTo>
                  <a:pt x="1457" y="260"/>
                </a:lnTo>
                <a:lnTo>
                  <a:pt x="844" y="26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5" name="Google Shape;3115;p33"/>
          <p:cNvSpPr/>
          <p:nvPr/>
        </p:nvSpPr>
        <p:spPr>
          <a:xfrm>
            <a:off x="4829164" y="2372961"/>
            <a:ext cx="526867" cy="675470"/>
          </a:xfrm>
          <a:custGeom>
            <a:avLst/>
            <a:gdLst/>
            <a:ahLst/>
            <a:cxnLst/>
            <a:rect l="l" t="t" r="r" b="b"/>
            <a:pathLst>
              <a:path w="1288" h="1651" extrusionOk="0">
                <a:moveTo>
                  <a:pt x="1288" y="1521"/>
                </a:moveTo>
                <a:lnTo>
                  <a:pt x="1245" y="1166"/>
                </a:lnTo>
                <a:lnTo>
                  <a:pt x="1244" y="1157"/>
                </a:lnTo>
                <a:lnTo>
                  <a:pt x="1243" y="1147"/>
                </a:lnTo>
                <a:lnTo>
                  <a:pt x="1242" y="1138"/>
                </a:lnTo>
                <a:lnTo>
                  <a:pt x="1241" y="1133"/>
                </a:lnTo>
                <a:lnTo>
                  <a:pt x="1240" y="1129"/>
                </a:lnTo>
                <a:lnTo>
                  <a:pt x="1237" y="1120"/>
                </a:lnTo>
                <a:lnTo>
                  <a:pt x="1234" y="1109"/>
                </a:lnTo>
                <a:lnTo>
                  <a:pt x="1226" y="1087"/>
                </a:lnTo>
                <a:lnTo>
                  <a:pt x="1214" y="1063"/>
                </a:lnTo>
                <a:lnTo>
                  <a:pt x="1199" y="1038"/>
                </a:lnTo>
                <a:lnTo>
                  <a:pt x="1181" y="1013"/>
                </a:lnTo>
                <a:lnTo>
                  <a:pt x="1171" y="1001"/>
                </a:lnTo>
                <a:lnTo>
                  <a:pt x="1160" y="989"/>
                </a:lnTo>
                <a:lnTo>
                  <a:pt x="1148" y="977"/>
                </a:lnTo>
                <a:lnTo>
                  <a:pt x="1135" y="966"/>
                </a:lnTo>
                <a:lnTo>
                  <a:pt x="1121" y="956"/>
                </a:lnTo>
                <a:lnTo>
                  <a:pt x="1106" y="946"/>
                </a:lnTo>
                <a:lnTo>
                  <a:pt x="1091" y="938"/>
                </a:lnTo>
                <a:lnTo>
                  <a:pt x="1074" y="930"/>
                </a:lnTo>
                <a:lnTo>
                  <a:pt x="1056" y="923"/>
                </a:lnTo>
                <a:lnTo>
                  <a:pt x="1037" y="917"/>
                </a:lnTo>
                <a:lnTo>
                  <a:pt x="1019" y="911"/>
                </a:lnTo>
                <a:lnTo>
                  <a:pt x="1002" y="905"/>
                </a:lnTo>
                <a:lnTo>
                  <a:pt x="988" y="899"/>
                </a:lnTo>
                <a:lnTo>
                  <a:pt x="974" y="893"/>
                </a:lnTo>
                <a:lnTo>
                  <a:pt x="963" y="886"/>
                </a:lnTo>
                <a:lnTo>
                  <a:pt x="952" y="879"/>
                </a:lnTo>
                <a:lnTo>
                  <a:pt x="943" y="872"/>
                </a:lnTo>
                <a:lnTo>
                  <a:pt x="935" y="866"/>
                </a:lnTo>
                <a:lnTo>
                  <a:pt x="934" y="866"/>
                </a:lnTo>
                <a:lnTo>
                  <a:pt x="933" y="866"/>
                </a:lnTo>
                <a:lnTo>
                  <a:pt x="933" y="865"/>
                </a:lnTo>
                <a:lnTo>
                  <a:pt x="932" y="865"/>
                </a:lnTo>
                <a:lnTo>
                  <a:pt x="931" y="865"/>
                </a:lnTo>
                <a:lnTo>
                  <a:pt x="931" y="864"/>
                </a:lnTo>
                <a:lnTo>
                  <a:pt x="930" y="864"/>
                </a:lnTo>
                <a:lnTo>
                  <a:pt x="929" y="864"/>
                </a:lnTo>
                <a:lnTo>
                  <a:pt x="928" y="864"/>
                </a:lnTo>
                <a:lnTo>
                  <a:pt x="927" y="864"/>
                </a:lnTo>
                <a:lnTo>
                  <a:pt x="926" y="864"/>
                </a:lnTo>
                <a:lnTo>
                  <a:pt x="925" y="865"/>
                </a:lnTo>
                <a:lnTo>
                  <a:pt x="924" y="865"/>
                </a:lnTo>
                <a:lnTo>
                  <a:pt x="923" y="866"/>
                </a:lnTo>
                <a:lnTo>
                  <a:pt x="922" y="867"/>
                </a:lnTo>
                <a:lnTo>
                  <a:pt x="921" y="868"/>
                </a:lnTo>
                <a:lnTo>
                  <a:pt x="921" y="869"/>
                </a:lnTo>
                <a:lnTo>
                  <a:pt x="921" y="870"/>
                </a:lnTo>
                <a:lnTo>
                  <a:pt x="921" y="871"/>
                </a:lnTo>
                <a:lnTo>
                  <a:pt x="921" y="872"/>
                </a:lnTo>
                <a:lnTo>
                  <a:pt x="949" y="1106"/>
                </a:lnTo>
                <a:lnTo>
                  <a:pt x="949" y="1108"/>
                </a:lnTo>
                <a:lnTo>
                  <a:pt x="949" y="1109"/>
                </a:lnTo>
                <a:lnTo>
                  <a:pt x="948" y="1111"/>
                </a:lnTo>
                <a:lnTo>
                  <a:pt x="948" y="1112"/>
                </a:lnTo>
                <a:lnTo>
                  <a:pt x="947" y="1113"/>
                </a:lnTo>
                <a:lnTo>
                  <a:pt x="947" y="1114"/>
                </a:lnTo>
                <a:lnTo>
                  <a:pt x="946" y="1115"/>
                </a:lnTo>
                <a:lnTo>
                  <a:pt x="945" y="1116"/>
                </a:lnTo>
                <a:lnTo>
                  <a:pt x="944" y="1117"/>
                </a:lnTo>
                <a:lnTo>
                  <a:pt x="943" y="1118"/>
                </a:lnTo>
                <a:lnTo>
                  <a:pt x="942" y="1118"/>
                </a:lnTo>
                <a:lnTo>
                  <a:pt x="941" y="1119"/>
                </a:lnTo>
                <a:lnTo>
                  <a:pt x="940" y="1119"/>
                </a:lnTo>
                <a:lnTo>
                  <a:pt x="938" y="1120"/>
                </a:lnTo>
                <a:lnTo>
                  <a:pt x="937" y="1120"/>
                </a:lnTo>
                <a:lnTo>
                  <a:pt x="935" y="1120"/>
                </a:lnTo>
                <a:lnTo>
                  <a:pt x="859" y="1120"/>
                </a:lnTo>
                <a:lnTo>
                  <a:pt x="858" y="1120"/>
                </a:lnTo>
                <a:lnTo>
                  <a:pt x="857" y="1120"/>
                </a:lnTo>
                <a:lnTo>
                  <a:pt x="856" y="1120"/>
                </a:lnTo>
                <a:lnTo>
                  <a:pt x="855" y="1121"/>
                </a:lnTo>
                <a:lnTo>
                  <a:pt x="853" y="1122"/>
                </a:lnTo>
                <a:lnTo>
                  <a:pt x="851" y="1123"/>
                </a:lnTo>
                <a:lnTo>
                  <a:pt x="850" y="1124"/>
                </a:lnTo>
                <a:lnTo>
                  <a:pt x="849" y="1124"/>
                </a:lnTo>
                <a:lnTo>
                  <a:pt x="849" y="1125"/>
                </a:lnTo>
                <a:lnTo>
                  <a:pt x="848" y="1125"/>
                </a:lnTo>
                <a:lnTo>
                  <a:pt x="848" y="1126"/>
                </a:lnTo>
                <a:lnTo>
                  <a:pt x="675" y="1324"/>
                </a:lnTo>
                <a:lnTo>
                  <a:pt x="774" y="982"/>
                </a:lnTo>
                <a:lnTo>
                  <a:pt x="780" y="962"/>
                </a:lnTo>
                <a:lnTo>
                  <a:pt x="785" y="941"/>
                </a:lnTo>
                <a:lnTo>
                  <a:pt x="790" y="920"/>
                </a:lnTo>
                <a:lnTo>
                  <a:pt x="793" y="900"/>
                </a:lnTo>
                <a:lnTo>
                  <a:pt x="796" y="879"/>
                </a:lnTo>
                <a:lnTo>
                  <a:pt x="798" y="858"/>
                </a:lnTo>
                <a:lnTo>
                  <a:pt x="800" y="837"/>
                </a:lnTo>
                <a:lnTo>
                  <a:pt x="800" y="816"/>
                </a:lnTo>
                <a:lnTo>
                  <a:pt x="800" y="813"/>
                </a:lnTo>
                <a:lnTo>
                  <a:pt x="801" y="811"/>
                </a:lnTo>
                <a:lnTo>
                  <a:pt x="801" y="808"/>
                </a:lnTo>
                <a:lnTo>
                  <a:pt x="802" y="806"/>
                </a:lnTo>
                <a:lnTo>
                  <a:pt x="804" y="803"/>
                </a:lnTo>
                <a:lnTo>
                  <a:pt x="805" y="801"/>
                </a:lnTo>
                <a:lnTo>
                  <a:pt x="807" y="799"/>
                </a:lnTo>
                <a:lnTo>
                  <a:pt x="809" y="798"/>
                </a:lnTo>
                <a:lnTo>
                  <a:pt x="811" y="796"/>
                </a:lnTo>
                <a:lnTo>
                  <a:pt x="813" y="795"/>
                </a:lnTo>
                <a:lnTo>
                  <a:pt x="815" y="794"/>
                </a:lnTo>
                <a:lnTo>
                  <a:pt x="818" y="793"/>
                </a:lnTo>
                <a:lnTo>
                  <a:pt x="820" y="793"/>
                </a:lnTo>
                <a:lnTo>
                  <a:pt x="823" y="792"/>
                </a:lnTo>
                <a:lnTo>
                  <a:pt x="825" y="793"/>
                </a:lnTo>
                <a:lnTo>
                  <a:pt x="828" y="793"/>
                </a:lnTo>
                <a:lnTo>
                  <a:pt x="844" y="795"/>
                </a:lnTo>
                <a:lnTo>
                  <a:pt x="862" y="797"/>
                </a:lnTo>
                <a:lnTo>
                  <a:pt x="872" y="797"/>
                </a:lnTo>
                <a:lnTo>
                  <a:pt x="882" y="797"/>
                </a:lnTo>
                <a:lnTo>
                  <a:pt x="893" y="797"/>
                </a:lnTo>
                <a:lnTo>
                  <a:pt x="904" y="796"/>
                </a:lnTo>
                <a:lnTo>
                  <a:pt x="919" y="795"/>
                </a:lnTo>
                <a:lnTo>
                  <a:pt x="933" y="793"/>
                </a:lnTo>
                <a:lnTo>
                  <a:pt x="946" y="790"/>
                </a:lnTo>
                <a:lnTo>
                  <a:pt x="959" y="787"/>
                </a:lnTo>
                <a:lnTo>
                  <a:pt x="972" y="783"/>
                </a:lnTo>
                <a:lnTo>
                  <a:pt x="984" y="779"/>
                </a:lnTo>
                <a:lnTo>
                  <a:pt x="1007" y="768"/>
                </a:lnTo>
                <a:lnTo>
                  <a:pt x="1027" y="757"/>
                </a:lnTo>
                <a:lnTo>
                  <a:pt x="1046" y="744"/>
                </a:lnTo>
                <a:lnTo>
                  <a:pt x="1062" y="732"/>
                </a:lnTo>
                <a:lnTo>
                  <a:pt x="1076" y="720"/>
                </a:lnTo>
                <a:lnTo>
                  <a:pt x="1078" y="718"/>
                </a:lnTo>
                <a:lnTo>
                  <a:pt x="1079" y="715"/>
                </a:lnTo>
                <a:lnTo>
                  <a:pt x="1081" y="713"/>
                </a:lnTo>
                <a:lnTo>
                  <a:pt x="1082" y="710"/>
                </a:lnTo>
                <a:lnTo>
                  <a:pt x="1083" y="708"/>
                </a:lnTo>
                <a:lnTo>
                  <a:pt x="1083" y="705"/>
                </a:lnTo>
                <a:lnTo>
                  <a:pt x="1083" y="703"/>
                </a:lnTo>
                <a:lnTo>
                  <a:pt x="1083" y="701"/>
                </a:lnTo>
                <a:lnTo>
                  <a:pt x="1083" y="698"/>
                </a:lnTo>
                <a:lnTo>
                  <a:pt x="1082" y="696"/>
                </a:lnTo>
                <a:lnTo>
                  <a:pt x="1081" y="694"/>
                </a:lnTo>
                <a:lnTo>
                  <a:pt x="1079" y="692"/>
                </a:lnTo>
                <a:lnTo>
                  <a:pt x="1078" y="690"/>
                </a:lnTo>
                <a:lnTo>
                  <a:pt x="1076" y="689"/>
                </a:lnTo>
                <a:lnTo>
                  <a:pt x="1073" y="687"/>
                </a:lnTo>
                <a:lnTo>
                  <a:pt x="1071" y="686"/>
                </a:lnTo>
                <a:lnTo>
                  <a:pt x="1059" y="681"/>
                </a:lnTo>
                <a:lnTo>
                  <a:pt x="1053" y="678"/>
                </a:lnTo>
                <a:lnTo>
                  <a:pt x="1046" y="675"/>
                </a:lnTo>
                <a:lnTo>
                  <a:pt x="1038" y="671"/>
                </a:lnTo>
                <a:lnTo>
                  <a:pt x="1030" y="666"/>
                </a:lnTo>
                <a:lnTo>
                  <a:pt x="1022" y="661"/>
                </a:lnTo>
                <a:lnTo>
                  <a:pt x="1014" y="655"/>
                </a:lnTo>
                <a:lnTo>
                  <a:pt x="1002" y="646"/>
                </a:lnTo>
                <a:lnTo>
                  <a:pt x="991" y="637"/>
                </a:lnTo>
                <a:lnTo>
                  <a:pt x="982" y="629"/>
                </a:lnTo>
                <a:lnTo>
                  <a:pt x="974" y="620"/>
                </a:lnTo>
                <a:lnTo>
                  <a:pt x="967" y="611"/>
                </a:lnTo>
                <a:lnTo>
                  <a:pt x="962" y="601"/>
                </a:lnTo>
                <a:lnTo>
                  <a:pt x="958" y="590"/>
                </a:lnTo>
                <a:lnTo>
                  <a:pt x="954" y="579"/>
                </a:lnTo>
                <a:lnTo>
                  <a:pt x="952" y="567"/>
                </a:lnTo>
                <a:lnTo>
                  <a:pt x="950" y="554"/>
                </a:lnTo>
                <a:lnTo>
                  <a:pt x="949" y="523"/>
                </a:lnTo>
                <a:lnTo>
                  <a:pt x="952" y="440"/>
                </a:lnTo>
                <a:lnTo>
                  <a:pt x="957" y="346"/>
                </a:lnTo>
                <a:lnTo>
                  <a:pt x="957" y="303"/>
                </a:lnTo>
                <a:lnTo>
                  <a:pt x="956" y="262"/>
                </a:lnTo>
                <a:lnTo>
                  <a:pt x="954" y="243"/>
                </a:lnTo>
                <a:lnTo>
                  <a:pt x="951" y="224"/>
                </a:lnTo>
                <a:lnTo>
                  <a:pt x="947" y="206"/>
                </a:lnTo>
                <a:lnTo>
                  <a:pt x="942" y="188"/>
                </a:lnTo>
                <a:lnTo>
                  <a:pt x="936" y="171"/>
                </a:lnTo>
                <a:lnTo>
                  <a:pt x="928" y="155"/>
                </a:lnTo>
                <a:lnTo>
                  <a:pt x="918" y="139"/>
                </a:lnTo>
                <a:lnTo>
                  <a:pt x="907" y="124"/>
                </a:lnTo>
                <a:lnTo>
                  <a:pt x="903" y="119"/>
                </a:lnTo>
                <a:lnTo>
                  <a:pt x="893" y="105"/>
                </a:lnTo>
                <a:lnTo>
                  <a:pt x="876" y="85"/>
                </a:lnTo>
                <a:lnTo>
                  <a:pt x="865" y="74"/>
                </a:lnTo>
                <a:lnTo>
                  <a:pt x="852" y="62"/>
                </a:lnTo>
                <a:lnTo>
                  <a:pt x="837" y="50"/>
                </a:lnTo>
                <a:lnTo>
                  <a:pt x="821" y="39"/>
                </a:lnTo>
                <a:lnTo>
                  <a:pt x="803" y="29"/>
                </a:lnTo>
                <a:lnTo>
                  <a:pt x="783" y="19"/>
                </a:lnTo>
                <a:lnTo>
                  <a:pt x="762" y="11"/>
                </a:lnTo>
                <a:lnTo>
                  <a:pt x="738" y="5"/>
                </a:lnTo>
                <a:lnTo>
                  <a:pt x="714" y="1"/>
                </a:lnTo>
                <a:lnTo>
                  <a:pt x="687" y="0"/>
                </a:lnTo>
                <a:lnTo>
                  <a:pt x="661" y="1"/>
                </a:lnTo>
                <a:lnTo>
                  <a:pt x="638" y="3"/>
                </a:lnTo>
                <a:lnTo>
                  <a:pt x="617" y="6"/>
                </a:lnTo>
                <a:lnTo>
                  <a:pt x="599" y="11"/>
                </a:lnTo>
                <a:lnTo>
                  <a:pt x="583" y="16"/>
                </a:lnTo>
                <a:lnTo>
                  <a:pt x="569" y="22"/>
                </a:lnTo>
                <a:lnTo>
                  <a:pt x="557" y="28"/>
                </a:lnTo>
                <a:lnTo>
                  <a:pt x="547" y="34"/>
                </a:lnTo>
                <a:lnTo>
                  <a:pt x="539" y="40"/>
                </a:lnTo>
                <a:lnTo>
                  <a:pt x="532" y="46"/>
                </a:lnTo>
                <a:lnTo>
                  <a:pt x="527" y="52"/>
                </a:lnTo>
                <a:lnTo>
                  <a:pt x="523" y="57"/>
                </a:lnTo>
                <a:lnTo>
                  <a:pt x="520" y="62"/>
                </a:lnTo>
                <a:lnTo>
                  <a:pt x="518" y="65"/>
                </a:lnTo>
                <a:lnTo>
                  <a:pt x="517" y="67"/>
                </a:lnTo>
                <a:lnTo>
                  <a:pt x="517" y="68"/>
                </a:lnTo>
                <a:lnTo>
                  <a:pt x="513" y="68"/>
                </a:lnTo>
                <a:lnTo>
                  <a:pt x="503" y="68"/>
                </a:lnTo>
                <a:lnTo>
                  <a:pt x="488" y="69"/>
                </a:lnTo>
                <a:lnTo>
                  <a:pt x="479" y="70"/>
                </a:lnTo>
                <a:lnTo>
                  <a:pt x="470" y="72"/>
                </a:lnTo>
                <a:lnTo>
                  <a:pt x="459" y="74"/>
                </a:lnTo>
                <a:lnTo>
                  <a:pt x="448" y="78"/>
                </a:lnTo>
                <a:lnTo>
                  <a:pt x="437" y="82"/>
                </a:lnTo>
                <a:lnTo>
                  <a:pt x="426" y="88"/>
                </a:lnTo>
                <a:lnTo>
                  <a:pt x="414" y="95"/>
                </a:lnTo>
                <a:lnTo>
                  <a:pt x="403" y="103"/>
                </a:lnTo>
                <a:lnTo>
                  <a:pt x="392" y="113"/>
                </a:lnTo>
                <a:lnTo>
                  <a:pt x="382" y="124"/>
                </a:lnTo>
                <a:lnTo>
                  <a:pt x="371" y="139"/>
                </a:lnTo>
                <a:lnTo>
                  <a:pt x="361" y="155"/>
                </a:lnTo>
                <a:lnTo>
                  <a:pt x="353" y="171"/>
                </a:lnTo>
                <a:lnTo>
                  <a:pt x="347" y="188"/>
                </a:lnTo>
                <a:lnTo>
                  <a:pt x="342" y="206"/>
                </a:lnTo>
                <a:lnTo>
                  <a:pt x="338" y="224"/>
                </a:lnTo>
                <a:lnTo>
                  <a:pt x="335" y="243"/>
                </a:lnTo>
                <a:lnTo>
                  <a:pt x="333" y="262"/>
                </a:lnTo>
                <a:lnTo>
                  <a:pt x="332" y="303"/>
                </a:lnTo>
                <a:lnTo>
                  <a:pt x="333" y="346"/>
                </a:lnTo>
                <a:lnTo>
                  <a:pt x="337" y="440"/>
                </a:lnTo>
                <a:lnTo>
                  <a:pt x="339" y="523"/>
                </a:lnTo>
                <a:lnTo>
                  <a:pt x="338" y="554"/>
                </a:lnTo>
                <a:lnTo>
                  <a:pt x="337" y="567"/>
                </a:lnTo>
                <a:lnTo>
                  <a:pt x="334" y="579"/>
                </a:lnTo>
                <a:lnTo>
                  <a:pt x="331" y="590"/>
                </a:lnTo>
                <a:lnTo>
                  <a:pt x="327" y="601"/>
                </a:lnTo>
                <a:lnTo>
                  <a:pt x="321" y="611"/>
                </a:lnTo>
                <a:lnTo>
                  <a:pt x="315" y="620"/>
                </a:lnTo>
                <a:lnTo>
                  <a:pt x="307" y="629"/>
                </a:lnTo>
                <a:lnTo>
                  <a:pt x="298" y="637"/>
                </a:lnTo>
                <a:lnTo>
                  <a:pt x="287" y="646"/>
                </a:lnTo>
                <a:lnTo>
                  <a:pt x="275" y="655"/>
                </a:lnTo>
                <a:lnTo>
                  <a:pt x="257" y="666"/>
                </a:lnTo>
                <a:lnTo>
                  <a:pt x="242" y="675"/>
                </a:lnTo>
                <a:lnTo>
                  <a:pt x="229" y="681"/>
                </a:lnTo>
                <a:lnTo>
                  <a:pt x="218" y="686"/>
                </a:lnTo>
                <a:lnTo>
                  <a:pt x="215" y="687"/>
                </a:lnTo>
                <a:lnTo>
                  <a:pt x="213" y="689"/>
                </a:lnTo>
                <a:lnTo>
                  <a:pt x="211" y="690"/>
                </a:lnTo>
                <a:lnTo>
                  <a:pt x="210" y="692"/>
                </a:lnTo>
                <a:lnTo>
                  <a:pt x="208" y="694"/>
                </a:lnTo>
                <a:lnTo>
                  <a:pt x="207" y="696"/>
                </a:lnTo>
                <a:lnTo>
                  <a:pt x="206" y="698"/>
                </a:lnTo>
                <a:lnTo>
                  <a:pt x="206" y="701"/>
                </a:lnTo>
                <a:lnTo>
                  <a:pt x="205" y="703"/>
                </a:lnTo>
                <a:lnTo>
                  <a:pt x="206" y="705"/>
                </a:lnTo>
                <a:lnTo>
                  <a:pt x="206" y="708"/>
                </a:lnTo>
                <a:lnTo>
                  <a:pt x="207" y="710"/>
                </a:lnTo>
                <a:lnTo>
                  <a:pt x="208" y="713"/>
                </a:lnTo>
                <a:lnTo>
                  <a:pt x="209" y="715"/>
                </a:lnTo>
                <a:lnTo>
                  <a:pt x="211" y="718"/>
                </a:lnTo>
                <a:lnTo>
                  <a:pt x="213" y="720"/>
                </a:lnTo>
                <a:lnTo>
                  <a:pt x="227" y="732"/>
                </a:lnTo>
                <a:lnTo>
                  <a:pt x="243" y="744"/>
                </a:lnTo>
                <a:lnTo>
                  <a:pt x="261" y="757"/>
                </a:lnTo>
                <a:lnTo>
                  <a:pt x="282" y="768"/>
                </a:lnTo>
                <a:lnTo>
                  <a:pt x="305" y="779"/>
                </a:lnTo>
                <a:lnTo>
                  <a:pt x="317" y="783"/>
                </a:lnTo>
                <a:lnTo>
                  <a:pt x="329" y="787"/>
                </a:lnTo>
                <a:lnTo>
                  <a:pt x="343" y="790"/>
                </a:lnTo>
                <a:lnTo>
                  <a:pt x="356" y="793"/>
                </a:lnTo>
                <a:lnTo>
                  <a:pt x="370" y="795"/>
                </a:lnTo>
                <a:lnTo>
                  <a:pt x="385" y="796"/>
                </a:lnTo>
                <a:lnTo>
                  <a:pt x="396" y="797"/>
                </a:lnTo>
                <a:lnTo>
                  <a:pt x="407" y="797"/>
                </a:lnTo>
                <a:lnTo>
                  <a:pt x="417" y="797"/>
                </a:lnTo>
                <a:lnTo>
                  <a:pt x="427" y="797"/>
                </a:lnTo>
                <a:lnTo>
                  <a:pt x="445" y="795"/>
                </a:lnTo>
                <a:lnTo>
                  <a:pt x="461" y="793"/>
                </a:lnTo>
                <a:lnTo>
                  <a:pt x="464" y="793"/>
                </a:lnTo>
                <a:lnTo>
                  <a:pt x="466" y="792"/>
                </a:lnTo>
                <a:lnTo>
                  <a:pt x="469" y="793"/>
                </a:lnTo>
                <a:lnTo>
                  <a:pt x="471" y="793"/>
                </a:lnTo>
                <a:lnTo>
                  <a:pt x="474" y="794"/>
                </a:lnTo>
                <a:lnTo>
                  <a:pt x="476" y="795"/>
                </a:lnTo>
                <a:lnTo>
                  <a:pt x="478" y="796"/>
                </a:lnTo>
                <a:lnTo>
                  <a:pt x="480" y="798"/>
                </a:lnTo>
                <a:lnTo>
                  <a:pt x="482" y="799"/>
                </a:lnTo>
                <a:lnTo>
                  <a:pt x="484" y="801"/>
                </a:lnTo>
                <a:lnTo>
                  <a:pt x="485" y="803"/>
                </a:lnTo>
                <a:lnTo>
                  <a:pt x="487" y="806"/>
                </a:lnTo>
                <a:lnTo>
                  <a:pt x="488" y="808"/>
                </a:lnTo>
                <a:lnTo>
                  <a:pt x="488" y="811"/>
                </a:lnTo>
                <a:lnTo>
                  <a:pt x="489" y="813"/>
                </a:lnTo>
                <a:lnTo>
                  <a:pt x="489" y="816"/>
                </a:lnTo>
                <a:lnTo>
                  <a:pt x="492" y="858"/>
                </a:lnTo>
                <a:lnTo>
                  <a:pt x="497" y="900"/>
                </a:lnTo>
                <a:lnTo>
                  <a:pt x="505" y="941"/>
                </a:lnTo>
                <a:lnTo>
                  <a:pt x="515" y="982"/>
                </a:lnTo>
                <a:lnTo>
                  <a:pt x="613" y="1324"/>
                </a:lnTo>
                <a:lnTo>
                  <a:pt x="441" y="1126"/>
                </a:lnTo>
                <a:lnTo>
                  <a:pt x="439" y="1124"/>
                </a:lnTo>
                <a:lnTo>
                  <a:pt x="438" y="1123"/>
                </a:lnTo>
                <a:lnTo>
                  <a:pt x="437" y="1122"/>
                </a:lnTo>
                <a:lnTo>
                  <a:pt x="436" y="1121"/>
                </a:lnTo>
                <a:lnTo>
                  <a:pt x="435" y="1121"/>
                </a:lnTo>
                <a:lnTo>
                  <a:pt x="434" y="1120"/>
                </a:lnTo>
                <a:lnTo>
                  <a:pt x="433" y="1120"/>
                </a:lnTo>
                <a:lnTo>
                  <a:pt x="432" y="1120"/>
                </a:lnTo>
                <a:lnTo>
                  <a:pt x="431" y="1120"/>
                </a:lnTo>
                <a:lnTo>
                  <a:pt x="430" y="1120"/>
                </a:lnTo>
                <a:lnTo>
                  <a:pt x="351" y="1120"/>
                </a:lnTo>
                <a:lnTo>
                  <a:pt x="349" y="1120"/>
                </a:lnTo>
                <a:lnTo>
                  <a:pt x="348" y="1120"/>
                </a:lnTo>
                <a:lnTo>
                  <a:pt x="346" y="1119"/>
                </a:lnTo>
                <a:lnTo>
                  <a:pt x="345" y="1119"/>
                </a:lnTo>
                <a:lnTo>
                  <a:pt x="344" y="1118"/>
                </a:lnTo>
                <a:lnTo>
                  <a:pt x="343" y="1118"/>
                </a:lnTo>
                <a:lnTo>
                  <a:pt x="342" y="1117"/>
                </a:lnTo>
                <a:lnTo>
                  <a:pt x="341" y="1116"/>
                </a:lnTo>
                <a:lnTo>
                  <a:pt x="340" y="1115"/>
                </a:lnTo>
                <a:lnTo>
                  <a:pt x="339" y="1114"/>
                </a:lnTo>
                <a:lnTo>
                  <a:pt x="338" y="1113"/>
                </a:lnTo>
                <a:lnTo>
                  <a:pt x="338" y="1112"/>
                </a:lnTo>
                <a:lnTo>
                  <a:pt x="337" y="1111"/>
                </a:lnTo>
                <a:lnTo>
                  <a:pt x="337" y="1109"/>
                </a:lnTo>
                <a:lnTo>
                  <a:pt x="337" y="1108"/>
                </a:lnTo>
                <a:lnTo>
                  <a:pt x="337" y="1106"/>
                </a:lnTo>
                <a:lnTo>
                  <a:pt x="365" y="872"/>
                </a:lnTo>
                <a:lnTo>
                  <a:pt x="365" y="871"/>
                </a:lnTo>
                <a:lnTo>
                  <a:pt x="365" y="870"/>
                </a:lnTo>
                <a:lnTo>
                  <a:pt x="364" y="869"/>
                </a:lnTo>
                <a:lnTo>
                  <a:pt x="364" y="868"/>
                </a:lnTo>
                <a:lnTo>
                  <a:pt x="363" y="867"/>
                </a:lnTo>
                <a:lnTo>
                  <a:pt x="362" y="866"/>
                </a:lnTo>
                <a:lnTo>
                  <a:pt x="361" y="865"/>
                </a:lnTo>
                <a:lnTo>
                  <a:pt x="360" y="864"/>
                </a:lnTo>
                <a:lnTo>
                  <a:pt x="359" y="864"/>
                </a:lnTo>
                <a:lnTo>
                  <a:pt x="358" y="864"/>
                </a:lnTo>
                <a:lnTo>
                  <a:pt x="357" y="864"/>
                </a:lnTo>
                <a:lnTo>
                  <a:pt x="356" y="864"/>
                </a:lnTo>
                <a:lnTo>
                  <a:pt x="355" y="865"/>
                </a:lnTo>
                <a:lnTo>
                  <a:pt x="354" y="866"/>
                </a:lnTo>
                <a:lnTo>
                  <a:pt x="346" y="872"/>
                </a:lnTo>
                <a:lnTo>
                  <a:pt x="337" y="879"/>
                </a:lnTo>
                <a:lnTo>
                  <a:pt x="326" y="886"/>
                </a:lnTo>
                <a:lnTo>
                  <a:pt x="315" y="893"/>
                </a:lnTo>
                <a:lnTo>
                  <a:pt x="301" y="899"/>
                </a:lnTo>
                <a:lnTo>
                  <a:pt x="287" y="905"/>
                </a:lnTo>
                <a:lnTo>
                  <a:pt x="270" y="911"/>
                </a:lnTo>
                <a:lnTo>
                  <a:pt x="252" y="917"/>
                </a:lnTo>
                <a:lnTo>
                  <a:pt x="228" y="925"/>
                </a:lnTo>
                <a:lnTo>
                  <a:pt x="207" y="934"/>
                </a:lnTo>
                <a:lnTo>
                  <a:pt x="186" y="945"/>
                </a:lnTo>
                <a:lnTo>
                  <a:pt x="168" y="957"/>
                </a:lnTo>
                <a:lnTo>
                  <a:pt x="151" y="970"/>
                </a:lnTo>
                <a:lnTo>
                  <a:pt x="135" y="984"/>
                </a:lnTo>
                <a:lnTo>
                  <a:pt x="121" y="999"/>
                </a:lnTo>
                <a:lnTo>
                  <a:pt x="108" y="1014"/>
                </a:lnTo>
                <a:lnTo>
                  <a:pt x="97" y="1029"/>
                </a:lnTo>
                <a:lnTo>
                  <a:pt x="86" y="1045"/>
                </a:lnTo>
                <a:lnTo>
                  <a:pt x="77" y="1061"/>
                </a:lnTo>
                <a:lnTo>
                  <a:pt x="70" y="1076"/>
                </a:lnTo>
                <a:lnTo>
                  <a:pt x="57" y="1106"/>
                </a:lnTo>
                <a:lnTo>
                  <a:pt x="49" y="1132"/>
                </a:lnTo>
                <a:lnTo>
                  <a:pt x="47" y="1141"/>
                </a:lnTo>
                <a:lnTo>
                  <a:pt x="45" y="1150"/>
                </a:lnTo>
                <a:lnTo>
                  <a:pt x="44" y="1155"/>
                </a:lnTo>
                <a:lnTo>
                  <a:pt x="43" y="1159"/>
                </a:lnTo>
                <a:lnTo>
                  <a:pt x="43" y="1164"/>
                </a:lnTo>
                <a:lnTo>
                  <a:pt x="43" y="1168"/>
                </a:lnTo>
                <a:lnTo>
                  <a:pt x="1" y="1524"/>
                </a:lnTo>
                <a:lnTo>
                  <a:pt x="0" y="1537"/>
                </a:lnTo>
                <a:lnTo>
                  <a:pt x="0" y="1549"/>
                </a:lnTo>
                <a:lnTo>
                  <a:pt x="2" y="1561"/>
                </a:lnTo>
                <a:lnTo>
                  <a:pt x="5" y="1572"/>
                </a:lnTo>
                <a:lnTo>
                  <a:pt x="9" y="1583"/>
                </a:lnTo>
                <a:lnTo>
                  <a:pt x="15" y="1594"/>
                </a:lnTo>
                <a:lnTo>
                  <a:pt x="21" y="1604"/>
                </a:lnTo>
                <a:lnTo>
                  <a:pt x="29" y="1613"/>
                </a:lnTo>
                <a:lnTo>
                  <a:pt x="37" y="1621"/>
                </a:lnTo>
                <a:lnTo>
                  <a:pt x="46" y="1629"/>
                </a:lnTo>
                <a:lnTo>
                  <a:pt x="56" y="1635"/>
                </a:lnTo>
                <a:lnTo>
                  <a:pt x="66" y="1641"/>
                </a:lnTo>
                <a:lnTo>
                  <a:pt x="78" y="1645"/>
                </a:lnTo>
                <a:lnTo>
                  <a:pt x="89" y="1648"/>
                </a:lnTo>
                <a:lnTo>
                  <a:pt x="101" y="1650"/>
                </a:lnTo>
                <a:lnTo>
                  <a:pt x="114" y="1651"/>
                </a:lnTo>
                <a:lnTo>
                  <a:pt x="678" y="1651"/>
                </a:lnTo>
                <a:lnTo>
                  <a:pt x="873" y="1651"/>
                </a:lnTo>
                <a:lnTo>
                  <a:pt x="1178" y="1651"/>
                </a:lnTo>
                <a:lnTo>
                  <a:pt x="1190" y="1650"/>
                </a:lnTo>
                <a:lnTo>
                  <a:pt x="1202" y="1647"/>
                </a:lnTo>
                <a:lnTo>
                  <a:pt x="1213" y="1644"/>
                </a:lnTo>
                <a:lnTo>
                  <a:pt x="1223" y="1639"/>
                </a:lnTo>
                <a:lnTo>
                  <a:pt x="1233" y="1633"/>
                </a:lnTo>
                <a:lnTo>
                  <a:pt x="1243" y="1626"/>
                </a:lnTo>
                <a:lnTo>
                  <a:pt x="1251" y="1619"/>
                </a:lnTo>
                <a:lnTo>
                  <a:pt x="1259" y="1610"/>
                </a:lnTo>
                <a:lnTo>
                  <a:pt x="1266" y="1601"/>
                </a:lnTo>
                <a:lnTo>
                  <a:pt x="1272" y="1591"/>
                </a:lnTo>
                <a:lnTo>
                  <a:pt x="1278" y="1581"/>
                </a:lnTo>
                <a:lnTo>
                  <a:pt x="1282" y="1569"/>
                </a:lnTo>
                <a:lnTo>
                  <a:pt x="1285" y="1558"/>
                </a:lnTo>
                <a:lnTo>
                  <a:pt x="1287" y="1546"/>
                </a:lnTo>
                <a:lnTo>
                  <a:pt x="1288" y="1534"/>
                </a:lnTo>
                <a:close/>
                <a:moveTo>
                  <a:pt x="388" y="1293"/>
                </a:moveTo>
                <a:lnTo>
                  <a:pt x="342" y="1293"/>
                </a:lnTo>
                <a:lnTo>
                  <a:pt x="339" y="1293"/>
                </a:lnTo>
                <a:lnTo>
                  <a:pt x="336" y="1292"/>
                </a:lnTo>
                <a:lnTo>
                  <a:pt x="333" y="1292"/>
                </a:lnTo>
                <a:lnTo>
                  <a:pt x="330" y="1291"/>
                </a:lnTo>
                <a:lnTo>
                  <a:pt x="328" y="1290"/>
                </a:lnTo>
                <a:lnTo>
                  <a:pt x="326" y="1288"/>
                </a:lnTo>
                <a:lnTo>
                  <a:pt x="324" y="1287"/>
                </a:lnTo>
                <a:lnTo>
                  <a:pt x="322" y="1285"/>
                </a:lnTo>
                <a:lnTo>
                  <a:pt x="320" y="1283"/>
                </a:lnTo>
                <a:lnTo>
                  <a:pt x="318" y="1281"/>
                </a:lnTo>
                <a:lnTo>
                  <a:pt x="317" y="1278"/>
                </a:lnTo>
                <a:lnTo>
                  <a:pt x="316" y="1276"/>
                </a:lnTo>
                <a:lnTo>
                  <a:pt x="315" y="1273"/>
                </a:lnTo>
                <a:lnTo>
                  <a:pt x="314" y="1270"/>
                </a:lnTo>
                <a:lnTo>
                  <a:pt x="314" y="1267"/>
                </a:lnTo>
                <a:lnTo>
                  <a:pt x="314" y="1264"/>
                </a:lnTo>
                <a:lnTo>
                  <a:pt x="314" y="1261"/>
                </a:lnTo>
                <a:lnTo>
                  <a:pt x="314" y="1258"/>
                </a:lnTo>
                <a:lnTo>
                  <a:pt x="315" y="1255"/>
                </a:lnTo>
                <a:lnTo>
                  <a:pt x="316" y="1252"/>
                </a:lnTo>
                <a:lnTo>
                  <a:pt x="317" y="1250"/>
                </a:lnTo>
                <a:lnTo>
                  <a:pt x="318" y="1248"/>
                </a:lnTo>
                <a:lnTo>
                  <a:pt x="320" y="1245"/>
                </a:lnTo>
                <a:lnTo>
                  <a:pt x="322" y="1244"/>
                </a:lnTo>
                <a:lnTo>
                  <a:pt x="324" y="1242"/>
                </a:lnTo>
                <a:lnTo>
                  <a:pt x="326" y="1240"/>
                </a:lnTo>
                <a:lnTo>
                  <a:pt x="328" y="1239"/>
                </a:lnTo>
                <a:lnTo>
                  <a:pt x="330" y="1238"/>
                </a:lnTo>
                <a:lnTo>
                  <a:pt x="333" y="1237"/>
                </a:lnTo>
                <a:lnTo>
                  <a:pt x="336" y="1236"/>
                </a:lnTo>
                <a:lnTo>
                  <a:pt x="339" y="1236"/>
                </a:lnTo>
                <a:lnTo>
                  <a:pt x="342" y="1236"/>
                </a:lnTo>
                <a:lnTo>
                  <a:pt x="388" y="1236"/>
                </a:lnTo>
                <a:lnTo>
                  <a:pt x="391" y="1236"/>
                </a:lnTo>
                <a:lnTo>
                  <a:pt x="394" y="1236"/>
                </a:lnTo>
                <a:lnTo>
                  <a:pt x="396" y="1237"/>
                </a:lnTo>
                <a:lnTo>
                  <a:pt x="399" y="1238"/>
                </a:lnTo>
                <a:lnTo>
                  <a:pt x="402" y="1239"/>
                </a:lnTo>
                <a:lnTo>
                  <a:pt x="404" y="1240"/>
                </a:lnTo>
                <a:lnTo>
                  <a:pt x="406" y="1242"/>
                </a:lnTo>
                <a:lnTo>
                  <a:pt x="408" y="1244"/>
                </a:lnTo>
                <a:lnTo>
                  <a:pt x="410" y="1245"/>
                </a:lnTo>
                <a:lnTo>
                  <a:pt x="411" y="1248"/>
                </a:lnTo>
                <a:lnTo>
                  <a:pt x="413" y="1250"/>
                </a:lnTo>
                <a:lnTo>
                  <a:pt x="414" y="1252"/>
                </a:lnTo>
                <a:lnTo>
                  <a:pt x="415" y="1255"/>
                </a:lnTo>
                <a:lnTo>
                  <a:pt x="415" y="1258"/>
                </a:lnTo>
                <a:lnTo>
                  <a:pt x="416" y="1261"/>
                </a:lnTo>
                <a:lnTo>
                  <a:pt x="416" y="1264"/>
                </a:lnTo>
                <a:lnTo>
                  <a:pt x="416" y="1267"/>
                </a:lnTo>
                <a:lnTo>
                  <a:pt x="415" y="1269"/>
                </a:lnTo>
                <a:lnTo>
                  <a:pt x="415" y="1272"/>
                </a:lnTo>
                <a:lnTo>
                  <a:pt x="414" y="1274"/>
                </a:lnTo>
                <a:lnTo>
                  <a:pt x="412" y="1277"/>
                </a:lnTo>
                <a:lnTo>
                  <a:pt x="411" y="1279"/>
                </a:lnTo>
                <a:lnTo>
                  <a:pt x="409" y="1282"/>
                </a:lnTo>
                <a:lnTo>
                  <a:pt x="407" y="1284"/>
                </a:lnTo>
                <a:lnTo>
                  <a:pt x="405" y="1286"/>
                </a:lnTo>
                <a:lnTo>
                  <a:pt x="403" y="1287"/>
                </a:lnTo>
                <a:lnTo>
                  <a:pt x="401" y="1289"/>
                </a:lnTo>
                <a:lnTo>
                  <a:pt x="398" y="1290"/>
                </a:lnTo>
                <a:lnTo>
                  <a:pt x="396" y="1291"/>
                </a:lnTo>
                <a:lnTo>
                  <a:pt x="393" y="1292"/>
                </a:lnTo>
                <a:lnTo>
                  <a:pt x="391" y="129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6" name="Google Shape;3116;p33"/>
          <p:cNvGrpSpPr/>
          <p:nvPr/>
        </p:nvGrpSpPr>
        <p:grpSpPr>
          <a:xfrm>
            <a:off x="8437832" y="3261455"/>
            <a:ext cx="676700" cy="599326"/>
            <a:chOff x="3732115" y="4954288"/>
            <a:chExt cx="595081" cy="527040"/>
          </a:xfrm>
        </p:grpSpPr>
        <p:sp>
          <p:nvSpPr>
            <p:cNvPr id="3117" name="Google Shape;3117;p33"/>
            <p:cNvSpPr/>
            <p:nvPr/>
          </p:nvSpPr>
          <p:spPr>
            <a:xfrm>
              <a:off x="3732115" y="4954288"/>
              <a:ext cx="279000" cy="279000"/>
            </a:xfrm>
            <a:custGeom>
              <a:avLst/>
              <a:gdLst/>
              <a:ahLst/>
              <a:cxnLst/>
              <a:rect l="l" t="t" r="r" b="b"/>
              <a:pathLst>
                <a:path w="776" h="776" extrusionOk="0">
                  <a:moveTo>
                    <a:pt x="595" y="714"/>
                  </a:moveTo>
                  <a:lnTo>
                    <a:pt x="597" y="714"/>
                  </a:lnTo>
                  <a:lnTo>
                    <a:pt x="598" y="714"/>
                  </a:lnTo>
                  <a:lnTo>
                    <a:pt x="599" y="714"/>
                  </a:lnTo>
                  <a:lnTo>
                    <a:pt x="600" y="713"/>
                  </a:lnTo>
                  <a:lnTo>
                    <a:pt x="601" y="713"/>
                  </a:lnTo>
                  <a:lnTo>
                    <a:pt x="602" y="713"/>
                  </a:lnTo>
                  <a:lnTo>
                    <a:pt x="602" y="712"/>
                  </a:lnTo>
                  <a:lnTo>
                    <a:pt x="603" y="712"/>
                  </a:lnTo>
                  <a:lnTo>
                    <a:pt x="603" y="711"/>
                  </a:lnTo>
                  <a:lnTo>
                    <a:pt x="604" y="711"/>
                  </a:lnTo>
                  <a:lnTo>
                    <a:pt x="605" y="711"/>
                  </a:lnTo>
                  <a:lnTo>
                    <a:pt x="606" y="711"/>
                  </a:lnTo>
                  <a:lnTo>
                    <a:pt x="606" y="710"/>
                  </a:lnTo>
                  <a:lnTo>
                    <a:pt x="607" y="710"/>
                  </a:lnTo>
                  <a:lnTo>
                    <a:pt x="608" y="709"/>
                  </a:lnTo>
                  <a:lnTo>
                    <a:pt x="610" y="708"/>
                  </a:lnTo>
                  <a:lnTo>
                    <a:pt x="611" y="707"/>
                  </a:lnTo>
                  <a:lnTo>
                    <a:pt x="612" y="706"/>
                  </a:lnTo>
                  <a:lnTo>
                    <a:pt x="680" y="646"/>
                  </a:lnTo>
                  <a:lnTo>
                    <a:pt x="681" y="645"/>
                  </a:lnTo>
                  <a:lnTo>
                    <a:pt x="682" y="644"/>
                  </a:lnTo>
                  <a:lnTo>
                    <a:pt x="683" y="643"/>
                  </a:lnTo>
                  <a:lnTo>
                    <a:pt x="684" y="642"/>
                  </a:lnTo>
                  <a:lnTo>
                    <a:pt x="686" y="640"/>
                  </a:lnTo>
                  <a:lnTo>
                    <a:pt x="688" y="638"/>
                  </a:lnTo>
                  <a:lnTo>
                    <a:pt x="689" y="637"/>
                  </a:lnTo>
                  <a:lnTo>
                    <a:pt x="689" y="636"/>
                  </a:lnTo>
                  <a:lnTo>
                    <a:pt x="690" y="636"/>
                  </a:lnTo>
                  <a:lnTo>
                    <a:pt x="690" y="635"/>
                  </a:lnTo>
                  <a:lnTo>
                    <a:pt x="690" y="634"/>
                  </a:lnTo>
                  <a:lnTo>
                    <a:pt x="690" y="633"/>
                  </a:lnTo>
                  <a:lnTo>
                    <a:pt x="691" y="632"/>
                  </a:lnTo>
                  <a:lnTo>
                    <a:pt x="691" y="631"/>
                  </a:lnTo>
                  <a:lnTo>
                    <a:pt x="691" y="629"/>
                  </a:lnTo>
                  <a:lnTo>
                    <a:pt x="691" y="627"/>
                  </a:lnTo>
                  <a:lnTo>
                    <a:pt x="691" y="610"/>
                  </a:lnTo>
                  <a:lnTo>
                    <a:pt x="691" y="609"/>
                  </a:lnTo>
                  <a:lnTo>
                    <a:pt x="691" y="608"/>
                  </a:lnTo>
                  <a:lnTo>
                    <a:pt x="691" y="605"/>
                  </a:lnTo>
                  <a:lnTo>
                    <a:pt x="690" y="603"/>
                  </a:lnTo>
                  <a:lnTo>
                    <a:pt x="689" y="601"/>
                  </a:lnTo>
                  <a:lnTo>
                    <a:pt x="688" y="597"/>
                  </a:lnTo>
                  <a:lnTo>
                    <a:pt x="688" y="595"/>
                  </a:lnTo>
                  <a:lnTo>
                    <a:pt x="688" y="594"/>
                  </a:lnTo>
                  <a:lnTo>
                    <a:pt x="688" y="593"/>
                  </a:lnTo>
                  <a:lnTo>
                    <a:pt x="663" y="533"/>
                  </a:lnTo>
                  <a:lnTo>
                    <a:pt x="665" y="530"/>
                  </a:lnTo>
                  <a:lnTo>
                    <a:pt x="667" y="527"/>
                  </a:lnTo>
                  <a:lnTo>
                    <a:pt x="669" y="524"/>
                  </a:lnTo>
                  <a:lnTo>
                    <a:pt x="670" y="521"/>
                  </a:lnTo>
                  <a:lnTo>
                    <a:pt x="671" y="518"/>
                  </a:lnTo>
                  <a:lnTo>
                    <a:pt x="672" y="515"/>
                  </a:lnTo>
                  <a:lnTo>
                    <a:pt x="673" y="511"/>
                  </a:lnTo>
                  <a:lnTo>
                    <a:pt x="674" y="508"/>
                  </a:lnTo>
                  <a:lnTo>
                    <a:pt x="734" y="491"/>
                  </a:lnTo>
                  <a:lnTo>
                    <a:pt x="740" y="489"/>
                  </a:lnTo>
                  <a:lnTo>
                    <a:pt x="743" y="488"/>
                  </a:lnTo>
                  <a:lnTo>
                    <a:pt x="746" y="487"/>
                  </a:lnTo>
                  <a:lnTo>
                    <a:pt x="749" y="485"/>
                  </a:lnTo>
                  <a:lnTo>
                    <a:pt x="751" y="484"/>
                  </a:lnTo>
                  <a:lnTo>
                    <a:pt x="753" y="483"/>
                  </a:lnTo>
                  <a:lnTo>
                    <a:pt x="754" y="482"/>
                  </a:lnTo>
                  <a:lnTo>
                    <a:pt x="755" y="481"/>
                  </a:lnTo>
                  <a:lnTo>
                    <a:pt x="756" y="480"/>
                  </a:lnTo>
                  <a:lnTo>
                    <a:pt x="758" y="478"/>
                  </a:lnTo>
                  <a:lnTo>
                    <a:pt x="761" y="475"/>
                  </a:lnTo>
                  <a:lnTo>
                    <a:pt x="765" y="471"/>
                  </a:lnTo>
                  <a:lnTo>
                    <a:pt x="765" y="470"/>
                  </a:lnTo>
                  <a:lnTo>
                    <a:pt x="766" y="470"/>
                  </a:lnTo>
                  <a:lnTo>
                    <a:pt x="766" y="469"/>
                  </a:lnTo>
                  <a:lnTo>
                    <a:pt x="767" y="469"/>
                  </a:lnTo>
                  <a:lnTo>
                    <a:pt x="768" y="467"/>
                  </a:lnTo>
                  <a:lnTo>
                    <a:pt x="768" y="465"/>
                  </a:lnTo>
                  <a:lnTo>
                    <a:pt x="769" y="463"/>
                  </a:lnTo>
                  <a:lnTo>
                    <a:pt x="770" y="461"/>
                  </a:lnTo>
                  <a:lnTo>
                    <a:pt x="770" y="459"/>
                  </a:lnTo>
                  <a:lnTo>
                    <a:pt x="770" y="457"/>
                  </a:lnTo>
                  <a:lnTo>
                    <a:pt x="770" y="452"/>
                  </a:lnTo>
                  <a:lnTo>
                    <a:pt x="772" y="429"/>
                  </a:lnTo>
                  <a:lnTo>
                    <a:pt x="773" y="406"/>
                  </a:lnTo>
                  <a:lnTo>
                    <a:pt x="774" y="384"/>
                  </a:lnTo>
                  <a:lnTo>
                    <a:pt x="776" y="361"/>
                  </a:lnTo>
                  <a:lnTo>
                    <a:pt x="776" y="357"/>
                  </a:lnTo>
                  <a:lnTo>
                    <a:pt x="776" y="355"/>
                  </a:lnTo>
                  <a:lnTo>
                    <a:pt x="776" y="353"/>
                  </a:lnTo>
                  <a:lnTo>
                    <a:pt x="775" y="351"/>
                  </a:lnTo>
                  <a:lnTo>
                    <a:pt x="775" y="350"/>
                  </a:lnTo>
                  <a:lnTo>
                    <a:pt x="774" y="349"/>
                  </a:lnTo>
                  <a:lnTo>
                    <a:pt x="774" y="348"/>
                  </a:lnTo>
                  <a:lnTo>
                    <a:pt x="773" y="348"/>
                  </a:lnTo>
                  <a:lnTo>
                    <a:pt x="773" y="347"/>
                  </a:lnTo>
                  <a:lnTo>
                    <a:pt x="768" y="339"/>
                  </a:lnTo>
                  <a:lnTo>
                    <a:pt x="765" y="334"/>
                  </a:lnTo>
                  <a:lnTo>
                    <a:pt x="764" y="332"/>
                  </a:lnTo>
                  <a:lnTo>
                    <a:pt x="762" y="330"/>
                  </a:lnTo>
                  <a:lnTo>
                    <a:pt x="758" y="327"/>
                  </a:lnTo>
                  <a:lnTo>
                    <a:pt x="756" y="325"/>
                  </a:lnTo>
                  <a:lnTo>
                    <a:pt x="753" y="324"/>
                  </a:lnTo>
                  <a:lnTo>
                    <a:pt x="749" y="321"/>
                  </a:lnTo>
                  <a:lnTo>
                    <a:pt x="745" y="319"/>
                  </a:lnTo>
                  <a:lnTo>
                    <a:pt x="715" y="307"/>
                  </a:lnTo>
                  <a:lnTo>
                    <a:pt x="700" y="301"/>
                  </a:lnTo>
                  <a:lnTo>
                    <a:pt x="686" y="296"/>
                  </a:lnTo>
                  <a:lnTo>
                    <a:pt x="684" y="290"/>
                  </a:lnTo>
                  <a:lnTo>
                    <a:pt x="681" y="283"/>
                  </a:lnTo>
                  <a:lnTo>
                    <a:pt x="679" y="276"/>
                  </a:lnTo>
                  <a:lnTo>
                    <a:pt x="677" y="268"/>
                  </a:lnTo>
                  <a:lnTo>
                    <a:pt x="685" y="255"/>
                  </a:lnTo>
                  <a:lnTo>
                    <a:pt x="692" y="241"/>
                  </a:lnTo>
                  <a:lnTo>
                    <a:pt x="700" y="228"/>
                  </a:lnTo>
                  <a:lnTo>
                    <a:pt x="708" y="215"/>
                  </a:lnTo>
                  <a:lnTo>
                    <a:pt x="710" y="211"/>
                  </a:lnTo>
                  <a:lnTo>
                    <a:pt x="711" y="208"/>
                  </a:lnTo>
                  <a:lnTo>
                    <a:pt x="712" y="206"/>
                  </a:lnTo>
                  <a:lnTo>
                    <a:pt x="713" y="204"/>
                  </a:lnTo>
                  <a:lnTo>
                    <a:pt x="713" y="202"/>
                  </a:lnTo>
                  <a:lnTo>
                    <a:pt x="714" y="201"/>
                  </a:lnTo>
                  <a:lnTo>
                    <a:pt x="714" y="200"/>
                  </a:lnTo>
                  <a:lnTo>
                    <a:pt x="714" y="199"/>
                  </a:lnTo>
                  <a:lnTo>
                    <a:pt x="714" y="198"/>
                  </a:lnTo>
                  <a:lnTo>
                    <a:pt x="714" y="197"/>
                  </a:lnTo>
                  <a:lnTo>
                    <a:pt x="714" y="196"/>
                  </a:lnTo>
                  <a:lnTo>
                    <a:pt x="714" y="194"/>
                  </a:lnTo>
                  <a:lnTo>
                    <a:pt x="715" y="189"/>
                  </a:lnTo>
                  <a:lnTo>
                    <a:pt x="715" y="187"/>
                  </a:lnTo>
                  <a:lnTo>
                    <a:pt x="715" y="186"/>
                  </a:lnTo>
                  <a:lnTo>
                    <a:pt x="715" y="185"/>
                  </a:lnTo>
                  <a:lnTo>
                    <a:pt x="715" y="184"/>
                  </a:lnTo>
                  <a:lnTo>
                    <a:pt x="715" y="183"/>
                  </a:lnTo>
                  <a:lnTo>
                    <a:pt x="714" y="182"/>
                  </a:lnTo>
                  <a:lnTo>
                    <a:pt x="714" y="181"/>
                  </a:lnTo>
                  <a:lnTo>
                    <a:pt x="714" y="179"/>
                  </a:lnTo>
                  <a:lnTo>
                    <a:pt x="714" y="178"/>
                  </a:lnTo>
                  <a:lnTo>
                    <a:pt x="714" y="177"/>
                  </a:lnTo>
                  <a:lnTo>
                    <a:pt x="714" y="176"/>
                  </a:lnTo>
                  <a:lnTo>
                    <a:pt x="713" y="176"/>
                  </a:lnTo>
                  <a:lnTo>
                    <a:pt x="713" y="175"/>
                  </a:lnTo>
                  <a:lnTo>
                    <a:pt x="713" y="174"/>
                  </a:lnTo>
                  <a:lnTo>
                    <a:pt x="712" y="174"/>
                  </a:lnTo>
                  <a:lnTo>
                    <a:pt x="712" y="173"/>
                  </a:lnTo>
                  <a:lnTo>
                    <a:pt x="711" y="172"/>
                  </a:lnTo>
                  <a:lnTo>
                    <a:pt x="711" y="171"/>
                  </a:lnTo>
                  <a:lnTo>
                    <a:pt x="711" y="170"/>
                  </a:lnTo>
                  <a:lnTo>
                    <a:pt x="710" y="170"/>
                  </a:lnTo>
                  <a:lnTo>
                    <a:pt x="710" y="169"/>
                  </a:lnTo>
                  <a:lnTo>
                    <a:pt x="710" y="168"/>
                  </a:lnTo>
                  <a:lnTo>
                    <a:pt x="709" y="168"/>
                  </a:lnTo>
                  <a:lnTo>
                    <a:pt x="708" y="167"/>
                  </a:lnTo>
                  <a:lnTo>
                    <a:pt x="707" y="166"/>
                  </a:lnTo>
                  <a:lnTo>
                    <a:pt x="705" y="164"/>
                  </a:lnTo>
                  <a:lnTo>
                    <a:pt x="646" y="96"/>
                  </a:lnTo>
                  <a:lnTo>
                    <a:pt x="638" y="88"/>
                  </a:lnTo>
                  <a:lnTo>
                    <a:pt x="637" y="88"/>
                  </a:lnTo>
                  <a:lnTo>
                    <a:pt x="637" y="87"/>
                  </a:lnTo>
                  <a:lnTo>
                    <a:pt x="636" y="87"/>
                  </a:lnTo>
                  <a:lnTo>
                    <a:pt x="636" y="86"/>
                  </a:lnTo>
                  <a:lnTo>
                    <a:pt x="635" y="86"/>
                  </a:lnTo>
                  <a:lnTo>
                    <a:pt x="634" y="86"/>
                  </a:lnTo>
                  <a:lnTo>
                    <a:pt x="633" y="86"/>
                  </a:lnTo>
                  <a:lnTo>
                    <a:pt x="632" y="85"/>
                  </a:lnTo>
                  <a:lnTo>
                    <a:pt x="630" y="85"/>
                  </a:lnTo>
                  <a:lnTo>
                    <a:pt x="628" y="85"/>
                  </a:lnTo>
                  <a:lnTo>
                    <a:pt x="626" y="85"/>
                  </a:lnTo>
                  <a:lnTo>
                    <a:pt x="609" y="85"/>
                  </a:lnTo>
                  <a:lnTo>
                    <a:pt x="608" y="85"/>
                  </a:lnTo>
                  <a:lnTo>
                    <a:pt x="607" y="85"/>
                  </a:lnTo>
                  <a:lnTo>
                    <a:pt x="605" y="85"/>
                  </a:lnTo>
                  <a:lnTo>
                    <a:pt x="601" y="86"/>
                  </a:lnTo>
                  <a:lnTo>
                    <a:pt x="597" y="88"/>
                  </a:lnTo>
                  <a:lnTo>
                    <a:pt x="595" y="88"/>
                  </a:lnTo>
                  <a:lnTo>
                    <a:pt x="594" y="88"/>
                  </a:lnTo>
                  <a:lnTo>
                    <a:pt x="593" y="88"/>
                  </a:lnTo>
                  <a:lnTo>
                    <a:pt x="533" y="113"/>
                  </a:lnTo>
                  <a:lnTo>
                    <a:pt x="530" y="111"/>
                  </a:lnTo>
                  <a:lnTo>
                    <a:pt x="527" y="109"/>
                  </a:lnTo>
                  <a:lnTo>
                    <a:pt x="524" y="108"/>
                  </a:lnTo>
                  <a:lnTo>
                    <a:pt x="520" y="106"/>
                  </a:lnTo>
                  <a:lnTo>
                    <a:pt x="508" y="102"/>
                  </a:lnTo>
                  <a:lnTo>
                    <a:pt x="491" y="42"/>
                  </a:lnTo>
                  <a:lnTo>
                    <a:pt x="489" y="36"/>
                  </a:lnTo>
                  <a:lnTo>
                    <a:pt x="486" y="30"/>
                  </a:lnTo>
                  <a:lnTo>
                    <a:pt x="485" y="27"/>
                  </a:lnTo>
                  <a:lnTo>
                    <a:pt x="483" y="25"/>
                  </a:lnTo>
                  <a:lnTo>
                    <a:pt x="482" y="22"/>
                  </a:lnTo>
                  <a:lnTo>
                    <a:pt x="480" y="20"/>
                  </a:lnTo>
                  <a:lnTo>
                    <a:pt x="478" y="18"/>
                  </a:lnTo>
                  <a:lnTo>
                    <a:pt x="476" y="15"/>
                  </a:lnTo>
                  <a:lnTo>
                    <a:pt x="473" y="13"/>
                  </a:lnTo>
                  <a:lnTo>
                    <a:pt x="471" y="11"/>
                  </a:lnTo>
                  <a:lnTo>
                    <a:pt x="470" y="10"/>
                  </a:lnTo>
                  <a:lnTo>
                    <a:pt x="468" y="9"/>
                  </a:lnTo>
                  <a:lnTo>
                    <a:pt x="467" y="8"/>
                  </a:lnTo>
                  <a:lnTo>
                    <a:pt x="465" y="8"/>
                  </a:lnTo>
                  <a:lnTo>
                    <a:pt x="463" y="7"/>
                  </a:lnTo>
                  <a:lnTo>
                    <a:pt x="461" y="6"/>
                  </a:lnTo>
                  <a:lnTo>
                    <a:pt x="459" y="6"/>
                  </a:lnTo>
                  <a:lnTo>
                    <a:pt x="458" y="6"/>
                  </a:lnTo>
                  <a:lnTo>
                    <a:pt x="457" y="6"/>
                  </a:lnTo>
                  <a:lnTo>
                    <a:pt x="451" y="6"/>
                  </a:lnTo>
                  <a:lnTo>
                    <a:pt x="428" y="4"/>
                  </a:lnTo>
                  <a:lnTo>
                    <a:pt x="406" y="3"/>
                  </a:lnTo>
                  <a:lnTo>
                    <a:pt x="384" y="2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3" y="0"/>
                  </a:lnTo>
                  <a:lnTo>
                    <a:pt x="352" y="1"/>
                  </a:lnTo>
                  <a:lnTo>
                    <a:pt x="351" y="1"/>
                  </a:lnTo>
                  <a:lnTo>
                    <a:pt x="350" y="1"/>
                  </a:lnTo>
                  <a:lnTo>
                    <a:pt x="349" y="2"/>
                  </a:lnTo>
                  <a:lnTo>
                    <a:pt x="348" y="2"/>
                  </a:lnTo>
                  <a:lnTo>
                    <a:pt x="347" y="3"/>
                  </a:lnTo>
                  <a:lnTo>
                    <a:pt x="343" y="5"/>
                  </a:lnTo>
                  <a:lnTo>
                    <a:pt x="338" y="8"/>
                  </a:lnTo>
                  <a:lnTo>
                    <a:pt x="336" y="9"/>
                  </a:lnTo>
                  <a:lnTo>
                    <a:pt x="334" y="11"/>
                  </a:lnTo>
                  <a:lnTo>
                    <a:pt x="330" y="14"/>
                  </a:lnTo>
                  <a:lnTo>
                    <a:pt x="328" y="16"/>
                  </a:lnTo>
                  <a:lnTo>
                    <a:pt x="326" y="18"/>
                  </a:lnTo>
                  <a:lnTo>
                    <a:pt x="325" y="21"/>
                  </a:lnTo>
                  <a:lnTo>
                    <a:pt x="323" y="23"/>
                  </a:lnTo>
                  <a:lnTo>
                    <a:pt x="319" y="31"/>
                  </a:lnTo>
                  <a:lnTo>
                    <a:pt x="312" y="46"/>
                  </a:lnTo>
                  <a:lnTo>
                    <a:pt x="306" y="61"/>
                  </a:lnTo>
                  <a:lnTo>
                    <a:pt x="301" y="76"/>
                  </a:lnTo>
                  <a:lnTo>
                    <a:pt x="296" y="90"/>
                  </a:lnTo>
                  <a:lnTo>
                    <a:pt x="290" y="92"/>
                  </a:lnTo>
                  <a:lnTo>
                    <a:pt x="283" y="94"/>
                  </a:lnTo>
                  <a:lnTo>
                    <a:pt x="276" y="97"/>
                  </a:lnTo>
                  <a:lnTo>
                    <a:pt x="268" y="99"/>
                  </a:lnTo>
                  <a:lnTo>
                    <a:pt x="255" y="91"/>
                  </a:lnTo>
                  <a:lnTo>
                    <a:pt x="241" y="83"/>
                  </a:lnTo>
                  <a:lnTo>
                    <a:pt x="227" y="76"/>
                  </a:lnTo>
                  <a:lnTo>
                    <a:pt x="214" y="68"/>
                  </a:lnTo>
                  <a:lnTo>
                    <a:pt x="212" y="67"/>
                  </a:lnTo>
                  <a:lnTo>
                    <a:pt x="210" y="66"/>
                  </a:lnTo>
                  <a:lnTo>
                    <a:pt x="208" y="65"/>
                  </a:lnTo>
                  <a:lnTo>
                    <a:pt x="206" y="64"/>
                  </a:lnTo>
                  <a:lnTo>
                    <a:pt x="203" y="63"/>
                  </a:lnTo>
                  <a:lnTo>
                    <a:pt x="201" y="63"/>
                  </a:lnTo>
                  <a:lnTo>
                    <a:pt x="199" y="62"/>
                  </a:lnTo>
                  <a:lnTo>
                    <a:pt x="198" y="62"/>
                  </a:lnTo>
                  <a:lnTo>
                    <a:pt x="197" y="62"/>
                  </a:lnTo>
                  <a:lnTo>
                    <a:pt x="196" y="62"/>
                  </a:lnTo>
                  <a:lnTo>
                    <a:pt x="195" y="62"/>
                  </a:lnTo>
                  <a:lnTo>
                    <a:pt x="193" y="62"/>
                  </a:lnTo>
                  <a:lnTo>
                    <a:pt x="189" y="61"/>
                  </a:lnTo>
                  <a:lnTo>
                    <a:pt x="187" y="61"/>
                  </a:lnTo>
                  <a:lnTo>
                    <a:pt x="185" y="61"/>
                  </a:lnTo>
                  <a:lnTo>
                    <a:pt x="184" y="61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2"/>
                  </a:lnTo>
                  <a:lnTo>
                    <a:pt x="180" y="62"/>
                  </a:lnTo>
                  <a:lnTo>
                    <a:pt x="179" y="62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6" y="63"/>
                  </a:lnTo>
                  <a:lnTo>
                    <a:pt x="175" y="63"/>
                  </a:lnTo>
                  <a:lnTo>
                    <a:pt x="174" y="63"/>
                  </a:lnTo>
                  <a:lnTo>
                    <a:pt x="174" y="64"/>
                  </a:lnTo>
                  <a:lnTo>
                    <a:pt x="173" y="64"/>
                  </a:lnTo>
                  <a:lnTo>
                    <a:pt x="172" y="65"/>
                  </a:lnTo>
                  <a:lnTo>
                    <a:pt x="171" y="65"/>
                  </a:lnTo>
                  <a:lnTo>
                    <a:pt x="170" y="65"/>
                  </a:lnTo>
                  <a:lnTo>
                    <a:pt x="170" y="66"/>
                  </a:lnTo>
                  <a:lnTo>
                    <a:pt x="169" y="66"/>
                  </a:lnTo>
                  <a:lnTo>
                    <a:pt x="168" y="66"/>
                  </a:lnTo>
                  <a:lnTo>
                    <a:pt x="168" y="67"/>
                  </a:lnTo>
                  <a:lnTo>
                    <a:pt x="167" y="68"/>
                  </a:lnTo>
                  <a:lnTo>
                    <a:pt x="166" y="69"/>
                  </a:lnTo>
                  <a:lnTo>
                    <a:pt x="165" y="70"/>
                  </a:lnTo>
                  <a:lnTo>
                    <a:pt x="164" y="71"/>
                  </a:lnTo>
                  <a:lnTo>
                    <a:pt x="96" y="130"/>
                  </a:lnTo>
                  <a:lnTo>
                    <a:pt x="94" y="132"/>
                  </a:lnTo>
                  <a:lnTo>
                    <a:pt x="91" y="134"/>
                  </a:lnTo>
                  <a:lnTo>
                    <a:pt x="89" y="136"/>
                  </a:lnTo>
                  <a:lnTo>
                    <a:pt x="88" y="137"/>
                  </a:lnTo>
                  <a:lnTo>
                    <a:pt x="87" y="138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6" y="140"/>
                  </a:lnTo>
                  <a:lnTo>
                    <a:pt x="86" y="141"/>
                  </a:lnTo>
                  <a:lnTo>
                    <a:pt x="85" y="142"/>
                  </a:lnTo>
                  <a:lnTo>
                    <a:pt x="85" y="143"/>
                  </a:lnTo>
                  <a:lnTo>
                    <a:pt x="85" y="145"/>
                  </a:lnTo>
                  <a:lnTo>
                    <a:pt x="85" y="146"/>
                  </a:lnTo>
                  <a:lnTo>
                    <a:pt x="85" y="150"/>
                  </a:lnTo>
                  <a:lnTo>
                    <a:pt x="85" y="167"/>
                  </a:lnTo>
                  <a:lnTo>
                    <a:pt x="85" y="169"/>
                  </a:lnTo>
                  <a:lnTo>
                    <a:pt x="85" y="171"/>
                  </a:lnTo>
                  <a:lnTo>
                    <a:pt x="86" y="175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113" y="243"/>
                  </a:lnTo>
                  <a:lnTo>
                    <a:pt x="111" y="246"/>
                  </a:lnTo>
                  <a:lnTo>
                    <a:pt x="109" y="249"/>
                  </a:lnTo>
                  <a:lnTo>
                    <a:pt x="107" y="252"/>
                  </a:lnTo>
                  <a:lnTo>
                    <a:pt x="106" y="255"/>
                  </a:lnTo>
                  <a:lnTo>
                    <a:pt x="103" y="262"/>
                  </a:lnTo>
                  <a:lnTo>
                    <a:pt x="101" y="268"/>
                  </a:lnTo>
                  <a:lnTo>
                    <a:pt x="42" y="285"/>
                  </a:lnTo>
                  <a:lnTo>
                    <a:pt x="36" y="287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2" y="294"/>
                  </a:lnTo>
                  <a:lnTo>
                    <a:pt x="21" y="295"/>
                  </a:lnTo>
                  <a:lnTo>
                    <a:pt x="20" y="296"/>
                  </a:lnTo>
                  <a:lnTo>
                    <a:pt x="11" y="305"/>
                  </a:lnTo>
                  <a:lnTo>
                    <a:pt x="10" y="306"/>
                  </a:lnTo>
                  <a:lnTo>
                    <a:pt x="9" y="307"/>
                  </a:lnTo>
                  <a:lnTo>
                    <a:pt x="9" y="308"/>
                  </a:lnTo>
                  <a:lnTo>
                    <a:pt x="8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6" y="315"/>
                  </a:lnTo>
                  <a:lnTo>
                    <a:pt x="6" y="317"/>
                  </a:lnTo>
                  <a:lnTo>
                    <a:pt x="6" y="319"/>
                  </a:lnTo>
                  <a:lnTo>
                    <a:pt x="6" y="325"/>
                  </a:lnTo>
                  <a:lnTo>
                    <a:pt x="4" y="348"/>
                  </a:lnTo>
                  <a:lnTo>
                    <a:pt x="3" y="370"/>
                  </a:lnTo>
                  <a:lnTo>
                    <a:pt x="2" y="392"/>
                  </a:lnTo>
                  <a:lnTo>
                    <a:pt x="0" y="415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1" y="424"/>
                  </a:lnTo>
                  <a:lnTo>
                    <a:pt x="1" y="425"/>
                  </a:lnTo>
                  <a:lnTo>
                    <a:pt x="1" y="426"/>
                  </a:lnTo>
                  <a:lnTo>
                    <a:pt x="2" y="427"/>
                  </a:lnTo>
                  <a:lnTo>
                    <a:pt x="2" y="428"/>
                  </a:lnTo>
                  <a:lnTo>
                    <a:pt x="3" y="429"/>
                  </a:lnTo>
                  <a:lnTo>
                    <a:pt x="5" y="433"/>
                  </a:lnTo>
                  <a:lnTo>
                    <a:pt x="6" y="435"/>
                  </a:lnTo>
                  <a:lnTo>
                    <a:pt x="7" y="437"/>
                  </a:lnTo>
                  <a:lnTo>
                    <a:pt x="9" y="440"/>
                  </a:lnTo>
                  <a:lnTo>
                    <a:pt x="10" y="442"/>
                  </a:lnTo>
                  <a:lnTo>
                    <a:pt x="12" y="444"/>
                  </a:lnTo>
                  <a:lnTo>
                    <a:pt x="14" y="446"/>
                  </a:lnTo>
                  <a:lnTo>
                    <a:pt x="16" y="448"/>
                  </a:lnTo>
                  <a:lnTo>
                    <a:pt x="18" y="450"/>
                  </a:lnTo>
                  <a:lnTo>
                    <a:pt x="20" y="451"/>
                  </a:lnTo>
                  <a:lnTo>
                    <a:pt x="22" y="453"/>
                  </a:lnTo>
                  <a:lnTo>
                    <a:pt x="25" y="454"/>
                  </a:lnTo>
                  <a:lnTo>
                    <a:pt x="27" y="455"/>
                  </a:lnTo>
                  <a:lnTo>
                    <a:pt x="31" y="457"/>
                  </a:lnTo>
                  <a:lnTo>
                    <a:pt x="46" y="464"/>
                  </a:lnTo>
                  <a:lnTo>
                    <a:pt x="60" y="470"/>
                  </a:lnTo>
                  <a:lnTo>
                    <a:pt x="75" y="475"/>
                  </a:lnTo>
                  <a:lnTo>
                    <a:pt x="90" y="480"/>
                  </a:lnTo>
                  <a:lnTo>
                    <a:pt x="92" y="486"/>
                  </a:lnTo>
                  <a:lnTo>
                    <a:pt x="94" y="493"/>
                  </a:lnTo>
                  <a:lnTo>
                    <a:pt x="97" y="500"/>
                  </a:lnTo>
                  <a:lnTo>
                    <a:pt x="99" y="508"/>
                  </a:lnTo>
                  <a:lnTo>
                    <a:pt x="95" y="514"/>
                  </a:lnTo>
                  <a:lnTo>
                    <a:pt x="91" y="521"/>
                  </a:lnTo>
                  <a:lnTo>
                    <a:pt x="83" y="535"/>
                  </a:lnTo>
                  <a:lnTo>
                    <a:pt x="76" y="549"/>
                  </a:lnTo>
                  <a:lnTo>
                    <a:pt x="72" y="555"/>
                  </a:lnTo>
                  <a:lnTo>
                    <a:pt x="68" y="562"/>
                  </a:lnTo>
                  <a:lnTo>
                    <a:pt x="67" y="564"/>
                  </a:lnTo>
                  <a:lnTo>
                    <a:pt x="66" y="566"/>
                  </a:lnTo>
                  <a:lnTo>
                    <a:pt x="65" y="568"/>
                  </a:lnTo>
                  <a:lnTo>
                    <a:pt x="64" y="570"/>
                  </a:lnTo>
                  <a:lnTo>
                    <a:pt x="63" y="572"/>
                  </a:lnTo>
                  <a:lnTo>
                    <a:pt x="63" y="574"/>
                  </a:lnTo>
                  <a:lnTo>
                    <a:pt x="62" y="576"/>
                  </a:lnTo>
                  <a:lnTo>
                    <a:pt x="62" y="577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2" y="580"/>
                  </a:lnTo>
                  <a:lnTo>
                    <a:pt x="62" y="581"/>
                  </a:lnTo>
                  <a:lnTo>
                    <a:pt x="62" y="583"/>
                  </a:lnTo>
                  <a:lnTo>
                    <a:pt x="61" y="587"/>
                  </a:lnTo>
                  <a:lnTo>
                    <a:pt x="61" y="589"/>
                  </a:lnTo>
                  <a:lnTo>
                    <a:pt x="61" y="590"/>
                  </a:lnTo>
                  <a:lnTo>
                    <a:pt x="61" y="591"/>
                  </a:lnTo>
                  <a:lnTo>
                    <a:pt x="61" y="593"/>
                  </a:lnTo>
                  <a:lnTo>
                    <a:pt x="61" y="594"/>
                  </a:lnTo>
                  <a:lnTo>
                    <a:pt x="62" y="595"/>
                  </a:lnTo>
                  <a:lnTo>
                    <a:pt x="62" y="596"/>
                  </a:lnTo>
                  <a:lnTo>
                    <a:pt x="62" y="597"/>
                  </a:lnTo>
                  <a:lnTo>
                    <a:pt x="62" y="598"/>
                  </a:lnTo>
                  <a:lnTo>
                    <a:pt x="62" y="599"/>
                  </a:lnTo>
                  <a:lnTo>
                    <a:pt x="62" y="600"/>
                  </a:lnTo>
                  <a:lnTo>
                    <a:pt x="63" y="600"/>
                  </a:lnTo>
                  <a:lnTo>
                    <a:pt x="63" y="601"/>
                  </a:lnTo>
                  <a:lnTo>
                    <a:pt x="63" y="602"/>
                  </a:lnTo>
                  <a:lnTo>
                    <a:pt x="64" y="602"/>
                  </a:lnTo>
                  <a:lnTo>
                    <a:pt x="64" y="603"/>
                  </a:lnTo>
                  <a:lnTo>
                    <a:pt x="65" y="604"/>
                  </a:lnTo>
                  <a:lnTo>
                    <a:pt x="65" y="605"/>
                  </a:lnTo>
                  <a:lnTo>
                    <a:pt x="65" y="606"/>
                  </a:lnTo>
                  <a:lnTo>
                    <a:pt x="66" y="607"/>
                  </a:lnTo>
                  <a:lnTo>
                    <a:pt x="67" y="608"/>
                  </a:lnTo>
                  <a:lnTo>
                    <a:pt x="68" y="609"/>
                  </a:lnTo>
                  <a:lnTo>
                    <a:pt x="68" y="610"/>
                  </a:lnTo>
                  <a:lnTo>
                    <a:pt x="70" y="612"/>
                  </a:lnTo>
                  <a:lnTo>
                    <a:pt x="130" y="680"/>
                  </a:lnTo>
                  <a:lnTo>
                    <a:pt x="131" y="681"/>
                  </a:lnTo>
                  <a:lnTo>
                    <a:pt x="132" y="682"/>
                  </a:lnTo>
                  <a:lnTo>
                    <a:pt x="134" y="684"/>
                  </a:lnTo>
                  <a:lnTo>
                    <a:pt x="136" y="687"/>
                  </a:lnTo>
                  <a:lnTo>
                    <a:pt x="137" y="688"/>
                  </a:lnTo>
                  <a:lnTo>
                    <a:pt x="138" y="689"/>
                  </a:lnTo>
                  <a:lnTo>
                    <a:pt x="139" y="689"/>
                  </a:lnTo>
                  <a:lnTo>
                    <a:pt x="139" y="690"/>
                  </a:lnTo>
                  <a:lnTo>
                    <a:pt x="140" y="690"/>
                  </a:lnTo>
                  <a:lnTo>
                    <a:pt x="140" y="691"/>
                  </a:lnTo>
                  <a:lnTo>
                    <a:pt x="141" y="691"/>
                  </a:lnTo>
                  <a:lnTo>
                    <a:pt x="142" y="691"/>
                  </a:lnTo>
                  <a:lnTo>
                    <a:pt x="143" y="692"/>
                  </a:lnTo>
                  <a:lnTo>
                    <a:pt x="144" y="692"/>
                  </a:lnTo>
                  <a:lnTo>
                    <a:pt x="146" y="692"/>
                  </a:lnTo>
                  <a:lnTo>
                    <a:pt x="149" y="692"/>
                  </a:lnTo>
                  <a:lnTo>
                    <a:pt x="166" y="692"/>
                  </a:lnTo>
                  <a:lnTo>
                    <a:pt x="167" y="692"/>
                  </a:lnTo>
                  <a:lnTo>
                    <a:pt x="168" y="692"/>
                  </a:lnTo>
                  <a:lnTo>
                    <a:pt x="170" y="691"/>
                  </a:lnTo>
                  <a:lnTo>
                    <a:pt x="175" y="690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82" y="689"/>
                  </a:lnTo>
                  <a:lnTo>
                    <a:pt x="183" y="689"/>
                  </a:lnTo>
                  <a:lnTo>
                    <a:pt x="243" y="663"/>
                  </a:lnTo>
                  <a:lnTo>
                    <a:pt x="246" y="665"/>
                  </a:lnTo>
                  <a:lnTo>
                    <a:pt x="249" y="667"/>
                  </a:lnTo>
                  <a:lnTo>
                    <a:pt x="252" y="669"/>
                  </a:lnTo>
                  <a:lnTo>
                    <a:pt x="255" y="670"/>
                  </a:lnTo>
                  <a:lnTo>
                    <a:pt x="258" y="671"/>
                  </a:lnTo>
                  <a:lnTo>
                    <a:pt x="261" y="673"/>
                  </a:lnTo>
                  <a:lnTo>
                    <a:pt x="268" y="675"/>
                  </a:lnTo>
                  <a:lnTo>
                    <a:pt x="285" y="734"/>
                  </a:lnTo>
                  <a:lnTo>
                    <a:pt x="287" y="740"/>
                  </a:lnTo>
                  <a:lnTo>
                    <a:pt x="290" y="746"/>
                  </a:lnTo>
                  <a:lnTo>
                    <a:pt x="291" y="749"/>
                  </a:lnTo>
                  <a:lnTo>
                    <a:pt x="293" y="752"/>
                  </a:lnTo>
                  <a:lnTo>
                    <a:pt x="294" y="754"/>
                  </a:lnTo>
                  <a:lnTo>
                    <a:pt x="295" y="755"/>
                  </a:lnTo>
                  <a:lnTo>
                    <a:pt x="296" y="756"/>
                  </a:lnTo>
                  <a:lnTo>
                    <a:pt x="301" y="760"/>
                  </a:lnTo>
                  <a:lnTo>
                    <a:pt x="303" y="763"/>
                  </a:lnTo>
                  <a:lnTo>
                    <a:pt x="304" y="764"/>
                  </a:lnTo>
                  <a:lnTo>
                    <a:pt x="305" y="765"/>
                  </a:lnTo>
                  <a:lnTo>
                    <a:pt x="305" y="766"/>
                  </a:lnTo>
                  <a:lnTo>
                    <a:pt x="306" y="766"/>
                  </a:lnTo>
                  <a:lnTo>
                    <a:pt x="307" y="767"/>
                  </a:lnTo>
                  <a:lnTo>
                    <a:pt x="308" y="768"/>
                  </a:lnTo>
                  <a:lnTo>
                    <a:pt x="309" y="768"/>
                  </a:lnTo>
                  <a:lnTo>
                    <a:pt x="311" y="769"/>
                  </a:lnTo>
                  <a:lnTo>
                    <a:pt x="313" y="770"/>
                  </a:lnTo>
                  <a:lnTo>
                    <a:pt x="314" y="770"/>
                  </a:lnTo>
                  <a:lnTo>
                    <a:pt x="315" y="770"/>
                  </a:lnTo>
                  <a:lnTo>
                    <a:pt x="316" y="771"/>
                  </a:lnTo>
                  <a:lnTo>
                    <a:pt x="317" y="771"/>
                  </a:lnTo>
                  <a:lnTo>
                    <a:pt x="318" y="771"/>
                  </a:lnTo>
                  <a:lnTo>
                    <a:pt x="319" y="771"/>
                  </a:lnTo>
                  <a:lnTo>
                    <a:pt x="324" y="771"/>
                  </a:lnTo>
                  <a:lnTo>
                    <a:pt x="369" y="773"/>
                  </a:lnTo>
                  <a:lnTo>
                    <a:pt x="392" y="774"/>
                  </a:lnTo>
                  <a:lnTo>
                    <a:pt x="415" y="776"/>
                  </a:lnTo>
                  <a:lnTo>
                    <a:pt x="419" y="776"/>
                  </a:lnTo>
                  <a:lnTo>
                    <a:pt x="421" y="776"/>
                  </a:lnTo>
                  <a:lnTo>
                    <a:pt x="423" y="776"/>
                  </a:lnTo>
                  <a:lnTo>
                    <a:pt x="425" y="775"/>
                  </a:lnTo>
                  <a:lnTo>
                    <a:pt x="426" y="775"/>
                  </a:lnTo>
                  <a:lnTo>
                    <a:pt x="427" y="774"/>
                  </a:lnTo>
                  <a:lnTo>
                    <a:pt x="428" y="774"/>
                  </a:lnTo>
                  <a:lnTo>
                    <a:pt x="428" y="773"/>
                  </a:lnTo>
                  <a:lnTo>
                    <a:pt x="429" y="773"/>
                  </a:lnTo>
                  <a:lnTo>
                    <a:pt x="431" y="772"/>
                  </a:lnTo>
                  <a:lnTo>
                    <a:pt x="433" y="771"/>
                  </a:lnTo>
                  <a:lnTo>
                    <a:pt x="435" y="770"/>
                  </a:lnTo>
                  <a:lnTo>
                    <a:pt x="437" y="769"/>
                  </a:lnTo>
                  <a:lnTo>
                    <a:pt x="439" y="768"/>
                  </a:lnTo>
                  <a:lnTo>
                    <a:pt x="441" y="766"/>
                  </a:lnTo>
                  <a:lnTo>
                    <a:pt x="444" y="764"/>
                  </a:lnTo>
                  <a:lnTo>
                    <a:pt x="446" y="762"/>
                  </a:lnTo>
                  <a:lnTo>
                    <a:pt x="449" y="758"/>
                  </a:lnTo>
                  <a:lnTo>
                    <a:pt x="451" y="756"/>
                  </a:lnTo>
                  <a:lnTo>
                    <a:pt x="452" y="753"/>
                  </a:lnTo>
                  <a:lnTo>
                    <a:pt x="455" y="749"/>
                  </a:lnTo>
                  <a:lnTo>
                    <a:pt x="457" y="745"/>
                  </a:lnTo>
                  <a:lnTo>
                    <a:pt x="464" y="730"/>
                  </a:lnTo>
                  <a:lnTo>
                    <a:pt x="470" y="715"/>
                  </a:lnTo>
                  <a:lnTo>
                    <a:pt x="475" y="701"/>
                  </a:lnTo>
                  <a:lnTo>
                    <a:pt x="480" y="686"/>
                  </a:lnTo>
                  <a:lnTo>
                    <a:pt x="486" y="684"/>
                  </a:lnTo>
                  <a:lnTo>
                    <a:pt x="493" y="681"/>
                  </a:lnTo>
                  <a:lnTo>
                    <a:pt x="500" y="679"/>
                  </a:lnTo>
                  <a:lnTo>
                    <a:pt x="508" y="677"/>
                  </a:lnTo>
                  <a:lnTo>
                    <a:pt x="514" y="681"/>
                  </a:lnTo>
                  <a:lnTo>
                    <a:pt x="521" y="685"/>
                  </a:lnTo>
                  <a:lnTo>
                    <a:pt x="535" y="693"/>
                  </a:lnTo>
                  <a:lnTo>
                    <a:pt x="548" y="700"/>
                  </a:lnTo>
                  <a:lnTo>
                    <a:pt x="555" y="704"/>
                  </a:lnTo>
                  <a:lnTo>
                    <a:pt x="561" y="708"/>
                  </a:lnTo>
                  <a:lnTo>
                    <a:pt x="565" y="710"/>
                  </a:lnTo>
                  <a:lnTo>
                    <a:pt x="568" y="711"/>
                  </a:lnTo>
                  <a:lnTo>
                    <a:pt x="570" y="712"/>
                  </a:lnTo>
                  <a:lnTo>
                    <a:pt x="572" y="713"/>
                  </a:lnTo>
                  <a:lnTo>
                    <a:pt x="574" y="713"/>
                  </a:lnTo>
                  <a:lnTo>
                    <a:pt x="575" y="714"/>
                  </a:lnTo>
                  <a:lnTo>
                    <a:pt x="576" y="714"/>
                  </a:lnTo>
                  <a:lnTo>
                    <a:pt x="577" y="714"/>
                  </a:lnTo>
                  <a:lnTo>
                    <a:pt x="578" y="714"/>
                  </a:lnTo>
                  <a:lnTo>
                    <a:pt x="579" y="714"/>
                  </a:lnTo>
                  <a:lnTo>
                    <a:pt x="579" y="715"/>
                  </a:lnTo>
                  <a:lnTo>
                    <a:pt x="580" y="715"/>
                  </a:lnTo>
                  <a:lnTo>
                    <a:pt x="581" y="716"/>
                  </a:lnTo>
                  <a:lnTo>
                    <a:pt x="582" y="716"/>
                  </a:lnTo>
                  <a:lnTo>
                    <a:pt x="583" y="716"/>
                  </a:lnTo>
                  <a:lnTo>
                    <a:pt x="585" y="716"/>
                  </a:lnTo>
                  <a:lnTo>
                    <a:pt x="586" y="716"/>
                  </a:lnTo>
                  <a:lnTo>
                    <a:pt x="587" y="716"/>
                  </a:lnTo>
                  <a:lnTo>
                    <a:pt x="588" y="716"/>
                  </a:lnTo>
                  <a:lnTo>
                    <a:pt x="589" y="716"/>
                  </a:lnTo>
                  <a:lnTo>
                    <a:pt x="591" y="716"/>
                  </a:lnTo>
                  <a:lnTo>
                    <a:pt x="592" y="715"/>
                  </a:lnTo>
                  <a:lnTo>
                    <a:pt x="593" y="715"/>
                  </a:lnTo>
                  <a:lnTo>
                    <a:pt x="594" y="714"/>
                  </a:lnTo>
                  <a:close/>
                  <a:moveTo>
                    <a:pt x="516" y="412"/>
                  </a:moveTo>
                  <a:lnTo>
                    <a:pt x="515" y="418"/>
                  </a:lnTo>
                  <a:lnTo>
                    <a:pt x="514" y="423"/>
                  </a:lnTo>
                  <a:lnTo>
                    <a:pt x="512" y="429"/>
                  </a:lnTo>
                  <a:lnTo>
                    <a:pt x="510" y="434"/>
                  </a:lnTo>
                  <a:lnTo>
                    <a:pt x="508" y="440"/>
                  </a:lnTo>
                  <a:lnTo>
                    <a:pt x="505" y="445"/>
                  </a:lnTo>
                  <a:lnTo>
                    <a:pt x="503" y="450"/>
                  </a:lnTo>
                  <a:lnTo>
                    <a:pt x="500" y="454"/>
                  </a:lnTo>
                  <a:lnTo>
                    <a:pt x="493" y="464"/>
                  </a:lnTo>
                  <a:lnTo>
                    <a:pt x="486" y="472"/>
                  </a:lnTo>
                  <a:lnTo>
                    <a:pt x="477" y="481"/>
                  </a:lnTo>
                  <a:lnTo>
                    <a:pt x="468" y="488"/>
                  </a:lnTo>
                  <a:lnTo>
                    <a:pt x="464" y="492"/>
                  </a:lnTo>
                  <a:lnTo>
                    <a:pt x="459" y="495"/>
                  </a:lnTo>
                  <a:lnTo>
                    <a:pt x="455" y="498"/>
                  </a:lnTo>
                  <a:lnTo>
                    <a:pt x="450" y="501"/>
                  </a:lnTo>
                  <a:lnTo>
                    <a:pt x="445" y="503"/>
                  </a:lnTo>
                  <a:lnTo>
                    <a:pt x="440" y="506"/>
                  </a:lnTo>
                  <a:lnTo>
                    <a:pt x="434" y="508"/>
                  </a:lnTo>
                  <a:lnTo>
                    <a:pt x="429" y="510"/>
                  </a:lnTo>
                  <a:lnTo>
                    <a:pt x="423" y="511"/>
                  </a:lnTo>
                  <a:lnTo>
                    <a:pt x="418" y="512"/>
                  </a:lnTo>
                  <a:lnTo>
                    <a:pt x="406" y="514"/>
                  </a:lnTo>
                  <a:lnTo>
                    <a:pt x="394" y="515"/>
                  </a:lnTo>
                  <a:lnTo>
                    <a:pt x="381" y="514"/>
                  </a:lnTo>
                  <a:lnTo>
                    <a:pt x="376" y="514"/>
                  </a:lnTo>
                  <a:lnTo>
                    <a:pt x="374" y="514"/>
                  </a:lnTo>
                  <a:lnTo>
                    <a:pt x="371" y="514"/>
                  </a:lnTo>
                  <a:lnTo>
                    <a:pt x="368" y="513"/>
                  </a:lnTo>
                  <a:lnTo>
                    <a:pt x="366" y="513"/>
                  </a:lnTo>
                  <a:lnTo>
                    <a:pt x="363" y="512"/>
                  </a:lnTo>
                  <a:lnTo>
                    <a:pt x="362" y="511"/>
                  </a:lnTo>
                  <a:lnTo>
                    <a:pt x="361" y="511"/>
                  </a:lnTo>
                  <a:lnTo>
                    <a:pt x="350" y="508"/>
                  </a:lnTo>
                  <a:lnTo>
                    <a:pt x="339" y="504"/>
                  </a:lnTo>
                  <a:lnTo>
                    <a:pt x="329" y="500"/>
                  </a:lnTo>
                  <a:lnTo>
                    <a:pt x="319" y="494"/>
                  </a:lnTo>
                  <a:lnTo>
                    <a:pt x="310" y="488"/>
                  </a:lnTo>
                  <a:lnTo>
                    <a:pt x="301" y="480"/>
                  </a:lnTo>
                  <a:lnTo>
                    <a:pt x="293" y="472"/>
                  </a:lnTo>
                  <a:lnTo>
                    <a:pt x="285" y="463"/>
                  </a:lnTo>
                  <a:lnTo>
                    <a:pt x="281" y="459"/>
                  </a:lnTo>
                  <a:lnTo>
                    <a:pt x="278" y="454"/>
                  </a:lnTo>
                  <a:lnTo>
                    <a:pt x="275" y="449"/>
                  </a:lnTo>
                  <a:lnTo>
                    <a:pt x="272" y="444"/>
                  </a:lnTo>
                  <a:lnTo>
                    <a:pt x="270" y="439"/>
                  </a:lnTo>
                  <a:lnTo>
                    <a:pt x="267" y="434"/>
                  </a:lnTo>
                  <a:lnTo>
                    <a:pt x="265" y="429"/>
                  </a:lnTo>
                  <a:lnTo>
                    <a:pt x="264" y="423"/>
                  </a:lnTo>
                  <a:lnTo>
                    <a:pt x="261" y="412"/>
                  </a:lnTo>
                  <a:lnTo>
                    <a:pt x="259" y="400"/>
                  </a:lnTo>
                  <a:lnTo>
                    <a:pt x="259" y="388"/>
                  </a:lnTo>
                  <a:lnTo>
                    <a:pt x="259" y="375"/>
                  </a:lnTo>
                  <a:lnTo>
                    <a:pt x="259" y="371"/>
                  </a:lnTo>
                  <a:lnTo>
                    <a:pt x="259" y="368"/>
                  </a:lnTo>
                  <a:lnTo>
                    <a:pt x="259" y="365"/>
                  </a:lnTo>
                  <a:lnTo>
                    <a:pt x="260" y="363"/>
                  </a:lnTo>
                  <a:lnTo>
                    <a:pt x="260" y="360"/>
                  </a:lnTo>
                  <a:lnTo>
                    <a:pt x="261" y="359"/>
                  </a:lnTo>
                  <a:lnTo>
                    <a:pt x="261" y="358"/>
                  </a:lnTo>
                  <a:lnTo>
                    <a:pt x="261" y="357"/>
                  </a:lnTo>
                  <a:lnTo>
                    <a:pt x="262" y="356"/>
                  </a:lnTo>
                  <a:lnTo>
                    <a:pt x="265" y="345"/>
                  </a:lnTo>
                  <a:lnTo>
                    <a:pt x="269" y="334"/>
                  </a:lnTo>
                  <a:lnTo>
                    <a:pt x="273" y="323"/>
                  </a:lnTo>
                  <a:lnTo>
                    <a:pt x="279" y="313"/>
                  </a:lnTo>
                  <a:lnTo>
                    <a:pt x="285" y="304"/>
                  </a:lnTo>
                  <a:lnTo>
                    <a:pt x="293" y="295"/>
                  </a:lnTo>
                  <a:lnTo>
                    <a:pt x="301" y="287"/>
                  </a:lnTo>
                  <a:lnTo>
                    <a:pt x="310" y="279"/>
                  </a:lnTo>
                  <a:lnTo>
                    <a:pt x="314" y="276"/>
                  </a:lnTo>
                  <a:lnTo>
                    <a:pt x="319" y="272"/>
                  </a:lnTo>
                  <a:lnTo>
                    <a:pt x="324" y="269"/>
                  </a:lnTo>
                  <a:lnTo>
                    <a:pt x="329" y="267"/>
                  </a:lnTo>
                  <a:lnTo>
                    <a:pt x="334" y="264"/>
                  </a:lnTo>
                  <a:lnTo>
                    <a:pt x="339" y="262"/>
                  </a:lnTo>
                  <a:lnTo>
                    <a:pt x="350" y="258"/>
                  </a:lnTo>
                  <a:lnTo>
                    <a:pt x="361" y="256"/>
                  </a:lnTo>
                  <a:lnTo>
                    <a:pt x="373" y="254"/>
                  </a:lnTo>
                  <a:lnTo>
                    <a:pt x="385" y="253"/>
                  </a:lnTo>
                  <a:lnTo>
                    <a:pt x="398" y="254"/>
                  </a:lnTo>
                  <a:lnTo>
                    <a:pt x="402" y="254"/>
                  </a:lnTo>
                  <a:lnTo>
                    <a:pt x="405" y="254"/>
                  </a:lnTo>
                  <a:lnTo>
                    <a:pt x="408" y="254"/>
                  </a:lnTo>
                  <a:lnTo>
                    <a:pt x="410" y="255"/>
                  </a:lnTo>
                  <a:lnTo>
                    <a:pt x="413" y="255"/>
                  </a:lnTo>
                  <a:lnTo>
                    <a:pt x="416" y="256"/>
                  </a:lnTo>
                  <a:lnTo>
                    <a:pt x="417" y="256"/>
                  </a:lnTo>
                  <a:lnTo>
                    <a:pt x="418" y="257"/>
                  </a:lnTo>
                  <a:lnTo>
                    <a:pt x="429" y="260"/>
                  </a:lnTo>
                  <a:lnTo>
                    <a:pt x="440" y="263"/>
                  </a:lnTo>
                  <a:lnTo>
                    <a:pt x="450" y="268"/>
                  </a:lnTo>
                  <a:lnTo>
                    <a:pt x="460" y="273"/>
                  </a:lnTo>
                  <a:lnTo>
                    <a:pt x="469" y="280"/>
                  </a:lnTo>
                  <a:lnTo>
                    <a:pt x="478" y="287"/>
                  </a:lnTo>
                  <a:lnTo>
                    <a:pt x="486" y="296"/>
                  </a:lnTo>
                  <a:lnTo>
                    <a:pt x="494" y="305"/>
                  </a:lnTo>
                  <a:lnTo>
                    <a:pt x="497" y="309"/>
                  </a:lnTo>
                  <a:lnTo>
                    <a:pt x="501" y="314"/>
                  </a:lnTo>
                  <a:lnTo>
                    <a:pt x="504" y="318"/>
                  </a:lnTo>
                  <a:lnTo>
                    <a:pt x="506" y="323"/>
                  </a:lnTo>
                  <a:lnTo>
                    <a:pt x="509" y="328"/>
                  </a:lnTo>
                  <a:lnTo>
                    <a:pt x="511" y="333"/>
                  </a:lnTo>
                  <a:lnTo>
                    <a:pt x="515" y="344"/>
                  </a:lnTo>
                  <a:lnTo>
                    <a:pt x="517" y="356"/>
                  </a:lnTo>
                  <a:lnTo>
                    <a:pt x="519" y="368"/>
                  </a:lnTo>
                  <a:lnTo>
                    <a:pt x="520" y="380"/>
                  </a:lnTo>
                  <a:lnTo>
                    <a:pt x="519" y="392"/>
                  </a:lnTo>
                  <a:lnTo>
                    <a:pt x="518" y="395"/>
                  </a:lnTo>
                  <a:lnTo>
                    <a:pt x="517" y="398"/>
                  </a:lnTo>
                  <a:lnTo>
                    <a:pt x="517" y="401"/>
                  </a:lnTo>
                  <a:lnTo>
                    <a:pt x="516" y="403"/>
                  </a:lnTo>
                  <a:lnTo>
                    <a:pt x="516" y="405"/>
                  </a:lnTo>
                  <a:lnTo>
                    <a:pt x="516" y="4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33"/>
            <p:cNvSpPr/>
            <p:nvPr/>
          </p:nvSpPr>
          <p:spPr>
            <a:xfrm>
              <a:off x="4009316" y="4964368"/>
              <a:ext cx="138960" cy="138960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0" y="187"/>
                  </a:moveTo>
                  <a:lnTo>
                    <a:pt x="0" y="192"/>
                  </a:lnTo>
                  <a:lnTo>
                    <a:pt x="0" y="198"/>
                  </a:lnTo>
                  <a:lnTo>
                    <a:pt x="1" y="208"/>
                  </a:lnTo>
                  <a:lnTo>
                    <a:pt x="3" y="220"/>
                  </a:lnTo>
                  <a:lnTo>
                    <a:pt x="3" y="226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4" y="235"/>
                  </a:lnTo>
                  <a:lnTo>
                    <a:pt x="4" y="236"/>
                  </a:lnTo>
                  <a:lnTo>
                    <a:pt x="5" y="237"/>
                  </a:lnTo>
                  <a:lnTo>
                    <a:pt x="6" y="238"/>
                  </a:lnTo>
                  <a:lnTo>
                    <a:pt x="6" y="239"/>
                  </a:lnTo>
                  <a:lnTo>
                    <a:pt x="6" y="240"/>
                  </a:lnTo>
                  <a:lnTo>
                    <a:pt x="8" y="242"/>
                  </a:lnTo>
                  <a:lnTo>
                    <a:pt x="10" y="244"/>
                  </a:lnTo>
                  <a:lnTo>
                    <a:pt x="12" y="247"/>
                  </a:lnTo>
                  <a:lnTo>
                    <a:pt x="13" y="248"/>
                  </a:lnTo>
                  <a:lnTo>
                    <a:pt x="14" y="249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6" y="250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22" y="252"/>
                  </a:lnTo>
                  <a:lnTo>
                    <a:pt x="24" y="253"/>
                  </a:lnTo>
                  <a:lnTo>
                    <a:pt x="26" y="254"/>
                  </a:lnTo>
                  <a:lnTo>
                    <a:pt x="32" y="256"/>
                  </a:lnTo>
                  <a:lnTo>
                    <a:pt x="36" y="257"/>
                  </a:lnTo>
                  <a:lnTo>
                    <a:pt x="40" y="258"/>
                  </a:lnTo>
                  <a:lnTo>
                    <a:pt x="43" y="259"/>
                  </a:lnTo>
                  <a:lnTo>
                    <a:pt x="47" y="259"/>
                  </a:lnTo>
                  <a:lnTo>
                    <a:pt x="51" y="260"/>
                  </a:lnTo>
                  <a:lnTo>
                    <a:pt x="54" y="260"/>
                  </a:lnTo>
                  <a:lnTo>
                    <a:pt x="55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7" y="264"/>
                  </a:lnTo>
                  <a:lnTo>
                    <a:pt x="58" y="265"/>
                  </a:lnTo>
                  <a:lnTo>
                    <a:pt x="58" y="266"/>
                  </a:lnTo>
                  <a:lnTo>
                    <a:pt x="59" y="267"/>
                  </a:lnTo>
                  <a:lnTo>
                    <a:pt x="59" y="268"/>
                  </a:lnTo>
                  <a:lnTo>
                    <a:pt x="60" y="268"/>
                  </a:lnTo>
                  <a:lnTo>
                    <a:pt x="58" y="275"/>
                  </a:lnTo>
                  <a:lnTo>
                    <a:pt x="55" y="281"/>
                  </a:lnTo>
                  <a:lnTo>
                    <a:pt x="52" y="289"/>
                  </a:lnTo>
                  <a:lnTo>
                    <a:pt x="48" y="297"/>
                  </a:lnTo>
                  <a:lnTo>
                    <a:pt x="48" y="298"/>
                  </a:lnTo>
                  <a:lnTo>
                    <a:pt x="48" y="299"/>
                  </a:lnTo>
                  <a:lnTo>
                    <a:pt x="47" y="300"/>
                  </a:lnTo>
                  <a:lnTo>
                    <a:pt x="46" y="301"/>
                  </a:lnTo>
                  <a:lnTo>
                    <a:pt x="46" y="302"/>
                  </a:lnTo>
                  <a:lnTo>
                    <a:pt x="45" y="303"/>
                  </a:lnTo>
                  <a:lnTo>
                    <a:pt x="45" y="304"/>
                  </a:lnTo>
                  <a:lnTo>
                    <a:pt x="45" y="305"/>
                  </a:lnTo>
                  <a:lnTo>
                    <a:pt x="45" y="316"/>
                  </a:lnTo>
                  <a:lnTo>
                    <a:pt x="45" y="317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6" y="319"/>
                  </a:lnTo>
                  <a:lnTo>
                    <a:pt x="46" y="320"/>
                  </a:lnTo>
                  <a:lnTo>
                    <a:pt x="48" y="322"/>
                  </a:lnTo>
                  <a:lnTo>
                    <a:pt x="48" y="323"/>
                  </a:lnTo>
                  <a:lnTo>
                    <a:pt x="49" y="324"/>
                  </a:lnTo>
                  <a:lnTo>
                    <a:pt x="49" y="325"/>
                  </a:lnTo>
                  <a:lnTo>
                    <a:pt x="50" y="325"/>
                  </a:lnTo>
                  <a:lnTo>
                    <a:pt x="52" y="326"/>
                  </a:lnTo>
                  <a:lnTo>
                    <a:pt x="53" y="327"/>
                  </a:lnTo>
                  <a:lnTo>
                    <a:pt x="54" y="328"/>
                  </a:lnTo>
                  <a:lnTo>
                    <a:pt x="58" y="331"/>
                  </a:lnTo>
                  <a:lnTo>
                    <a:pt x="62" y="334"/>
                  </a:lnTo>
                  <a:lnTo>
                    <a:pt x="71" y="342"/>
                  </a:lnTo>
                  <a:lnTo>
                    <a:pt x="79" y="349"/>
                  </a:lnTo>
                  <a:lnTo>
                    <a:pt x="88" y="356"/>
                  </a:lnTo>
                  <a:lnTo>
                    <a:pt x="89" y="357"/>
                  </a:lnTo>
                  <a:lnTo>
                    <a:pt x="90" y="358"/>
                  </a:lnTo>
                  <a:lnTo>
                    <a:pt x="91" y="358"/>
                  </a:lnTo>
                  <a:lnTo>
                    <a:pt x="92" y="359"/>
                  </a:lnTo>
                  <a:lnTo>
                    <a:pt x="93" y="359"/>
                  </a:lnTo>
                  <a:lnTo>
                    <a:pt x="99" y="359"/>
                  </a:lnTo>
                  <a:lnTo>
                    <a:pt x="108" y="359"/>
                  </a:lnTo>
                  <a:lnTo>
                    <a:pt x="109" y="359"/>
                  </a:lnTo>
                  <a:lnTo>
                    <a:pt x="110" y="359"/>
                  </a:lnTo>
                  <a:lnTo>
                    <a:pt x="111" y="358"/>
                  </a:lnTo>
                  <a:lnTo>
                    <a:pt x="112" y="357"/>
                  </a:lnTo>
                  <a:lnTo>
                    <a:pt x="113" y="357"/>
                  </a:lnTo>
                  <a:lnTo>
                    <a:pt x="114" y="356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9" y="354"/>
                  </a:lnTo>
                  <a:lnTo>
                    <a:pt x="122" y="352"/>
                  </a:lnTo>
                  <a:lnTo>
                    <a:pt x="125" y="350"/>
                  </a:lnTo>
                  <a:lnTo>
                    <a:pt x="128" y="348"/>
                  </a:lnTo>
                  <a:lnTo>
                    <a:pt x="132" y="346"/>
                  </a:lnTo>
                  <a:lnTo>
                    <a:pt x="135" y="345"/>
                  </a:lnTo>
                  <a:lnTo>
                    <a:pt x="138" y="343"/>
                  </a:lnTo>
                  <a:lnTo>
                    <a:pt x="141" y="342"/>
                  </a:lnTo>
                  <a:lnTo>
                    <a:pt x="142" y="342"/>
                  </a:lnTo>
                  <a:lnTo>
                    <a:pt x="143" y="342"/>
                  </a:lnTo>
                  <a:lnTo>
                    <a:pt x="144" y="343"/>
                  </a:lnTo>
                  <a:lnTo>
                    <a:pt x="145" y="343"/>
                  </a:lnTo>
                  <a:lnTo>
                    <a:pt x="147" y="344"/>
                  </a:lnTo>
                  <a:lnTo>
                    <a:pt x="148" y="345"/>
                  </a:lnTo>
                  <a:lnTo>
                    <a:pt x="149" y="345"/>
                  </a:lnTo>
                  <a:lnTo>
                    <a:pt x="150" y="345"/>
                  </a:lnTo>
                  <a:lnTo>
                    <a:pt x="153" y="351"/>
                  </a:lnTo>
                  <a:lnTo>
                    <a:pt x="155" y="357"/>
                  </a:lnTo>
                  <a:lnTo>
                    <a:pt x="158" y="364"/>
                  </a:lnTo>
                  <a:lnTo>
                    <a:pt x="161" y="370"/>
                  </a:lnTo>
                  <a:lnTo>
                    <a:pt x="162" y="372"/>
                  </a:lnTo>
                  <a:lnTo>
                    <a:pt x="163" y="374"/>
                  </a:lnTo>
                  <a:lnTo>
                    <a:pt x="164" y="375"/>
                  </a:lnTo>
                  <a:lnTo>
                    <a:pt x="165" y="377"/>
                  </a:lnTo>
                  <a:lnTo>
                    <a:pt x="167" y="378"/>
                  </a:lnTo>
                  <a:lnTo>
                    <a:pt x="168" y="379"/>
                  </a:lnTo>
                  <a:lnTo>
                    <a:pt x="170" y="381"/>
                  </a:lnTo>
                  <a:lnTo>
                    <a:pt x="171" y="382"/>
                  </a:lnTo>
                  <a:lnTo>
                    <a:pt x="171" y="383"/>
                  </a:lnTo>
                  <a:lnTo>
                    <a:pt x="172" y="383"/>
                  </a:lnTo>
                  <a:lnTo>
                    <a:pt x="172" y="384"/>
                  </a:lnTo>
                  <a:lnTo>
                    <a:pt x="173" y="384"/>
                  </a:lnTo>
                  <a:lnTo>
                    <a:pt x="174" y="384"/>
                  </a:lnTo>
                  <a:lnTo>
                    <a:pt x="175" y="384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5"/>
                  </a:lnTo>
                  <a:lnTo>
                    <a:pt x="179" y="385"/>
                  </a:lnTo>
                  <a:lnTo>
                    <a:pt x="181" y="386"/>
                  </a:lnTo>
                  <a:lnTo>
                    <a:pt x="182" y="387"/>
                  </a:lnTo>
                  <a:lnTo>
                    <a:pt x="183" y="387"/>
                  </a:lnTo>
                  <a:lnTo>
                    <a:pt x="184" y="387"/>
                  </a:lnTo>
                  <a:lnTo>
                    <a:pt x="187" y="387"/>
                  </a:lnTo>
                  <a:lnTo>
                    <a:pt x="192" y="387"/>
                  </a:lnTo>
                  <a:lnTo>
                    <a:pt x="198" y="387"/>
                  </a:lnTo>
                  <a:lnTo>
                    <a:pt x="208" y="385"/>
                  </a:lnTo>
                  <a:lnTo>
                    <a:pt x="220" y="384"/>
                  </a:lnTo>
                  <a:lnTo>
                    <a:pt x="226" y="384"/>
                  </a:lnTo>
                  <a:lnTo>
                    <a:pt x="232" y="384"/>
                  </a:lnTo>
                  <a:lnTo>
                    <a:pt x="233" y="384"/>
                  </a:lnTo>
                  <a:lnTo>
                    <a:pt x="234" y="384"/>
                  </a:lnTo>
                  <a:lnTo>
                    <a:pt x="235" y="383"/>
                  </a:lnTo>
                  <a:lnTo>
                    <a:pt x="236" y="382"/>
                  </a:lnTo>
                  <a:lnTo>
                    <a:pt x="237" y="382"/>
                  </a:lnTo>
                  <a:lnTo>
                    <a:pt x="238" y="381"/>
                  </a:lnTo>
                  <a:lnTo>
                    <a:pt x="239" y="381"/>
                  </a:lnTo>
                  <a:lnTo>
                    <a:pt x="240" y="381"/>
                  </a:lnTo>
                  <a:lnTo>
                    <a:pt x="241" y="380"/>
                  </a:lnTo>
                  <a:lnTo>
                    <a:pt x="242" y="379"/>
                  </a:lnTo>
                  <a:lnTo>
                    <a:pt x="244" y="377"/>
                  </a:lnTo>
                  <a:lnTo>
                    <a:pt x="247" y="375"/>
                  </a:lnTo>
                  <a:lnTo>
                    <a:pt x="248" y="374"/>
                  </a:lnTo>
                  <a:lnTo>
                    <a:pt x="249" y="373"/>
                  </a:lnTo>
                  <a:lnTo>
                    <a:pt x="249" y="372"/>
                  </a:lnTo>
                  <a:lnTo>
                    <a:pt x="250" y="372"/>
                  </a:lnTo>
                  <a:lnTo>
                    <a:pt x="250" y="371"/>
                  </a:lnTo>
                  <a:lnTo>
                    <a:pt x="251" y="368"/>
                  </a:lnTo>
                  <a:lnTo>
                    <a:pt x="252" y="367"/>
                  </a:lnTo>
                  <a:lnTo>
                    <a:pt x="252" y="365"/>
                  </a:lnTo>
                  <a:lnTo>
                    <a:pt x="253" y="364"/>
                  </a:lnTo>
                  <a:lnTo>
                    <a:pt x="254" y="362"/>
                  </a:lnTo>
                  <a:lnTo>
                    <a:pt x="256" y="355"/>
                  </a:lnTo>
                  <a:lnTo>
                    <a:pt x="258" y="347"/>
                  </a:lnTo>
                  <a:lnTo>
                    <a:pt x="259" y="344"/>
                  </a:lnTo>
                  <a:lnTo>
                    <a:pt x="259" y="340"/>
                  </a:lnTo>
                  <a:lnTo>
                    <a:pt x="260" y="336"/>
                  </a:lnTo>
                  <a:lnTo>
                    <a:pt x="260" y="333"/>
                  </a:lnTo>
                  <a:lnTo>
                    <a:pt x="261" y="333"/>
                  </a:lnTo>
                  <a:lnTo>
                    <a:pt x="261" y="332"/>
                  </a:lnTo>
                  <a:lnTo>
                    <a:pt x="262" y="332"/>
                  </a:lnTo>
                  <a:lnTo>
                    <a:pt x="264" y="331"/>
                  </a:lnTo>
                  <a:lnTo>
                    <a:pt x="265" y="330"/>
                  </a:lnTo>
                  <a:lnTo>
                    <a:pt x="266" y="330"/>
                  </a:lnTo>
                  <a:lnTo>
                    <a:pt x="267" y="329"/>
                  </a:lnTo>
                  <a:lnTo>
                    <a:pt x="268" y="329"/>
                  </a:lnTo>
                  <a:lnTo>
                    <a:pt x="268" y="328"/>
                  </a:lnTo>
                  <a:lnTo>
                    <a:pt x="281" y="332"/>
                  </a:lnTo>
                  <a:lnTo>
                    <a:pt x="289" y="335"/>
                  </a:lnTo>
                  <a:lnTo>
                    <a:pt x="293" y="337"/>
                  </a:lnTo>
                  <a:lnTo>
                    <a:pt x="297" y="339"/>
                  </a:lnTo>
                  <a:lnTo>
                    <a:pt x="298" y="339"/>
                  </a:lnTo>
                  <a:lnTo>
                    <a:pt x="299" y="339"/>
                  </a:lnTo>
                  <a:lnTo>
                    <a:pt x="300" y="340"/>
                  </a:lnTo>
                  <a:lnTo>
                    <a:pt x="301" y="340"/>
                  </a:lnTo>
                  <a:lnTo>
                    <a:pt x="302" y="341"/>
                  </a:lnTo>
                  <a:lnTo>
                    <a:pt x="303" y="342"/>
                  </a:lnTo>
                  <a:lnTo>
                    <a:pt x="304" y="342"/>
                  </a:lnTo>
                  <a:lnTo>
                    <a:pt x="305" y="342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8" y="342"/>
                  </a:lnTo>
                  <a:lnTo>
                    <a:pt x="319" y="342"/>
                  </a:lnTo>
                  <a:lnTo>
                    <a:pt x="319" y="341"/>
                  </a:lnTo>
                  <a:lnTo>
                    <a:pt x="320" y="341"/>
                  </a:lnTo>
                  <a:lnTo>
                    <a:pt x="322" y="339"/>
                  </a:lnTo>
                  <a:lnTo>
                    <a:pt x="323" y="339"/>
                  </a:lnTo>
                  <a:lnTo>
                    <a:pt x="324" y="338"/>
                  </a:lnTo>
                  <a:lnTo>
                    <a:pt x="325" y="338"/>
                  </a:lnTo>
                  <a:lnTo>
                    <a:pt x="325" y="337"/>
                  </a:lnTo>
                  <a:lnTo>
                    <a:pt x="326" y="335"/>
                  </a:lnTo>
                  <a:lnTo>
                    <a:pt x="327" y="334"/>
                  </a:lnTo>
                  <a:lnTo>
                    <a:pt x="328" y="333"/>
                  </a:lnTo>
                  <a:lnTo>
                    <a:pt x="331" y="329"/>
                  </a:lnTo>
                  <a:lnTo>
                    <a:pt x="334" y="325"/>
                  </a:lnTo>
                  <a:lnTo>
                    <a:pt x="342" y="316"/>
                  </a:lnTo>
                  <a:lnTo>
                    <a:pt x="349" y="30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298"/>
                  </a:lnTo>
                  <a:lnTo>
                    <a:pt x="358" y="297"/>
                  </a:lnTo>
                  <a:lnTo>
                    <a:pt x="358" y="296"/>
                  </a:lnTo>
                  <a:lnTo>
                    <a:pt x="359" y="296"/>
                  </a:lnTo>
                  <a:lnTo>
                    <a:pt x="359" y="295"/>
                  </a:lnTo>
                  <a:lnTo>
                    <a:pt x="359" y="294"/>
                  </a:lnTo>
                  <a:lnTo>
                    <a:pt x="359" y="288"/>
                  </a:lnTo>
                  <a:lnTo>
                    <a:pt x="359" y="280"/>
                  </a:lnTo>
                  <a:lnTo>
                    <a:pt x="359" y="279"/>
                  </a:lnTo>
                  <a:lnTo>
                    <a:pt x="359" y="278"/>
                  </a:lnTo>
                  <a:lnTo>
                    <a:pt x="358" y="277"/>
                  </a:lnTo>
                  <a:lnTo>
                    <a:pt x="357" y="275"/>
                  </a:lnTo>
                  <a:lnTo>
                    <a:pt x="357" y="274"/>
                  </a:lnTo>
                  <a:lnTo>
                    <a:pt x="356" y="273"/>
                  </a:lnTo>
                  <a:lnTo>
                    <a:pt x="356" y="272"/>
                  </a:lnTo>
                  <a:lnTo>
                    <a:pt x="356" y="271"/>
                  </a:lnTo>
                  <a:lnTo>
                    <a:pt x="354" y="268"/>
                  </a:lnTo>
                  <a:lnTo>
                    <a:pt x="352" y="265"/>
                  </a:lnTo>
                  <a:lnTo>
                    <a:pt x="350" y="262"/>
                  </a:lnTo>
                  <a:lnTo>
                    <a:pt x="348" y="258"/>
                  </a:lnTo>
                  <a:lnTo>
                    <a:pt x="346" y="255"/>
                  </a:lnTo>
                  <a:lnTo>
                    <a:pt x="345" y="252"/>
                  </a:lnTo>
                  <a:lnTo>
                    <a:pt x="343" y="249"/>
                  </a:lnTo>
                  <a:lnTo>
                    <a:pt x="342" y="246"/>
                  </a:lnTo>
                  <a:lnTo>
                    <a:pt x="342" y="245"/>
                  </a:lnTo>
                  <a:lnTo>
                    <a:pt x="342" y="244"/>
                  </a:lnTo>
                  <a:lnTo>
                    <a:pt x="343" y="243"/>
                  </a:lnTo>
                  <a:lnTo>
                    <a:pt x="343" y="241"/>
                  </a:lnTo>
                  <a:lnTo>
                    <a:pt x="344" y="240"/>
                  </a:lnTo>
                  <a:lnTo>
                    <a:pt x="345" y="239"/>
                  </a:lnTo>
                  <a:lnTo>
                    <a:pt x="345" y="238"/>
                  </a:lnTo>
                  <a:lnTo>
                    <a:pt x="345" y="237"/>
                  </a:lnTo>
                  <a:lnTo>
                    <a:pt x="348" y="236"/>
                  </a:lnTo>
                  <a:lnTo>
                    <a:pt x="351" y="235"/>
                  </a:lnTo>
                  <a:lnTo>
                    <a:pt x="357" y="232"/>
                  </a:lnTo>
                  <a:lnTo>
                    <a:pt x="364" y="229"/>
                  </a:lnTo>
                  <a:lnTo>
                    <a:pt x="367" y="227"/>
                  </a:lnTo>
                  <a:lnTo>
                    <a:pt x="370" y="226"/>
                  </a:lnTo>
                  <a:lnTo>
                    <a:pt x="372" y="225"/>
                  </a:lnTo>
                  <a:lnTo>
                    <a:pt x="374" y="224"/>
                  </a:lnTo>
                  <a:lnTo>
                    <a:pt x="375" y="223"/>
                  </a:lnTo>
                  <a:lnTo>
                    <a:pt x="377" y="222"/>
                  </a:lnTo>
                  <a:lnTo>
                    <a:pt x="379" y="220"/>
                  </a:lnTo>
                  <a:lnTo>
                    <a:pt x="380" y="219"/>
                  </a:lnTo>
                  <a:lnTo>
                    <a:pt x="381" y="218"/>
                  </a:lnTo>
                  <a:lnTo>
                    <a:pt x="383" y="216"/>
                  </a:lnTo>
                  <a:lnTo>
                    <a:pt x="383" y="215"/>
                  </a:lnTo>
                  <a:lnTo>
                    <a:pt x="384" y="215"/>
                  </a:lnTo>
                  <a:lnTo>
                    <a:pt x="384" y="214"/>
                  </a:lnTo>
                  <a:lnTo>
                    <a:pt x="384" y="213"/>
                  </a:lnTo>
                  <a:lnTo>
                    <a:pt x="384" y="212"/>
                  </a:lnTo>
                  <a:lnTo>
                    <a:pt x="384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5" y="208"/>
                  </a:lnTo>
                  <a:lnTo>
                    <a:pt x="386" y="207"/>
                  </a:lnTo>
                  <a:lnTo>
                    <a:pt x="387" y="206"/>
                  </a:lnTo>
                  <a:lnTo>
                    <a:pt x="387" y="205"/>
                  </a:lnTo>
                  <a:lnTo>
                    <a:pt x="387" y="204"/>
                  </a:lnTo>
                  <a:lnTo>
                    <a:pt x="387" y="201"/>
                  </a:lnTo>
                  <a:lnTo>
                    <a:pt x="387" y="196"/>
                  </a:lnTo>
                  <a:lnTo>
                    <a:pt x="387" y="190"/>
                  </a:lnTo>
                  <a:lnTo>
                    <a:pt x="385" y="179"/>
                  </a:lnTo>
                  <a:lnTo>
                    <a:pt x="384" y="168"/>
                  </a:lnTo>
                  <a:lnTo>
                    <a:pt x="384" y="162"/>
                  </a:lnTo>
                  <a:lnTo>
                    <a:pt x="384" y="156"/>
                  </a:lnTo>
                  <a:lnTo>
                    <a:pt x="384" y="155"/>
                  </a:lnTo>
                  <a:lnTo>
                    <a:pt x="384" y="154"/>
                  </a:lnTo>
                  <a:lnTo>
                    <a:pt x="383" y="153"/>
                  </a:lnTo>
                  <a:lnTo>
                    <a:pt x="382" y="151"/>
                  </a:lnTo>
                  <a:lnTo>
                    <a:pt x="382" y="150"/>
                  </a:lnTo>
                  <a:lnTo>
                    <a:pt x="381" y="149"/>
                  </a:lnTo>
                  <a:lnTo>
                    <a:pt x="381" y="148"/>
                  </a:lnTo>
                  <a:lnTo>
                    <a:pt x="381" y="147"/>
                  </a:lnTo>
                  <a:lnTo>
                    <a:pt x="379" y="145"/>
                  </a:lnTo>
                  <a:lnTo>
                    <a:pt x="377" y="143"/>
                  </a:lnTo>
                  <a:lnTo>
                    <a:pt x="376" y="142"/>
                  </a:lnTo>
                  <a:lnTo>
                    <a:pt x="375" y="141"/>
                  </a:lnTo>
                  <a:lnTo>
                    <a:pt x="374" y="140"/>
                  </a:lnTo>
                  <a:lnTo>
                    <a:pt x="373" y="139"/>
                  </a:lnTo>
                  <a:lnTo>
                    <a:pt x="372" y="138"/>
                  </a:lnTo>
                  <a:lnTo>
                    <a:pt x="371" y="138"/>
                  </a:lnTo>
                  <a:lnTo>
                    <a:pt x="371" y="137"/>
                  </a:lnTo>
                  <a:lnTo>
                    <a:pt x="370" y="137"/>
                  </a:lnTo>
                  <a:lnTo>
                    <a:pt x="368" y="136"/>
                  </a:lnTo>
                  <a:lnTo>
                    <a:pt x="365" y="135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5" y="131"/>
                  </a:lnTo>
                  <a:lnTo>
                    <a:pt x="347" y="129"/>
                  </a:lnTo>
                  <a:lnTo>
                    <a:pt x="344" y="128"/>
                  </a:lnTo>
                  <a:lnTo>
                    <a:pt x="340" y="128"/>
                  </a:lnTo>
                  <a:lnTo>
                    <a:pt x="336" y="127"/>
                  </a:lnTo>
                  <a:lnTo>
                    <a:pt x="333" y="127"/>
                  </a:lnTo>
                  <a:lnTo>
                    <a:pt x="332" y="127"/>
                  </a:lnTo>
                  <a:lnTo>
                    <a:pt x="332" y="126"/>
                  </a:lnTo>
                  <a:lnTo>
                    <a:pt x="331" y="125"/>
                  </a:lnTo>
                  <a:lnTo>
                    <a:pt x="331" y="124"/>
                  </a:lnTo>
                  <a:lnTo>
                    <a:pt x="330" y="123"/>
                  </a:lnTo>
                  <a:lnTo>
                    <a:pt x="329" y="121"/>
                  </a:lnTo>
                  <a:lnTo>
                    <a:pt x="329" y="120"/>
                  </a:lnTo>
                  <a:lnTo>
                    <a:pt x="328" y="120"/>
                  </a:lnTo>
                  <a:lnTo>
                    <a:pt x="328" y="119"/>
                  </a:lnTo>
                  <a:lnTo>
                    <a:pt x="329" y="116"/>
                  </a:lnTo>
                  <a:lnTo>
                    <a:pt x="330" y="112"/>
                  </a:lnTo>
                  <a:lnTo>
                    <a:pt x="331" y="109"/>
                  </a:lnTo>
                  <a:lnTo>
                    <a:pt x="332" y="106"/>
                  </a:lnTo>
                  <a:lnTo>
                    <a:pt x="333" y="102"/>
                  </a:lnTo>
                  <a:lnTo>
                    <a:pt x="335" y="99"/>
                  </a:lnTo>
                  <a:lnTo>
                    <a:pt x="339" y="91"/>
                  </a:lnTo>
                  <a:lnTo>
                    <a:pt x="339" y="90"/>
                  </a:lnTo>
                  <a:lnTo>
                    <a:pt x="339" y="89"/>
                  </a:lnTo>
                  <a:lnTo>
                    <a:pt x="340" y="88"/>
                  </a:lnTo>
                  <a:lnTo>
                    <a:pt x="340" y="86"/>
                  </a:lnTo>
                  <a:lnTo>
                    <a:pt x="341" y="85"/>
                  </a:lnTo>
                  <a:lnTo>
                    <a:pt x="342" y="84"/>
                  </a:lnTo>
                  <a:lnTo>
                    <a:pt x="342" y="83"/>
                  </a:lnTo>
                  <a:lnTo>
                    <a:pt x="342" y="82"/>
                  </a:lnTo>
                  <a:lnTo>
                    <a:pt x="342" y="71"/>
                  </a:lnTo>
                  <a:lnTo>
                    <a:pt x="342" y="70"/>
                  </a:lnTo>
                  <a:lnTo>
                    <a:pt x="342" y="69"/>
                  </a:lnTo>
                  <a:lnTo>
                    <a:pt x="342" y="68"/>
                  </a:lnTo>
                  <a:lnTo>
                    <a:pt x="341" y="68"/>
                  </a:lnTo>
                  <a:lnTo>
                    <a:pt x="341" y="67"/>
                  </a:lnTo>
                  <a:lnTo>
                    <a:pt x="339" y="65"/>
                  </a:lnTo>
                  <a:lnTo>
                    <a:pt x="339" y="64"/>
                  </a:lnTo>
                  <a:lnTo>
                    <a:pt x="339" y="63"/>
                  </a:lnTo>
                  <a:lnTo>
                    <a:pt x="338" y="63"/>
                  </a:lnTo>
                  <a:lnTo>
                    <a:pt x="338" y="62"/>
                  </a:lnTo>
                  <a:lnTo>
                    <a:pt x="337" y="62"/>
                  </a:lnTo>
                  <a:lnTo>
                    <a:pt x="336" y="62"/>
                  </a:lnTo>
                  <a:lnTo>
                    <a:pt x="335" y="61"/>
                  </a:lnTo>
                  <a:lnTo>
                    <a:pt x="334" y="61"/>
                  </a:lnTo>
                  <a:lnTo>
                    <a:pt x="333" y="60"/>
                  </a:lnTo>
                  <a:lnTo>
                    <a:pt x="325" y="53"/>
                  </a:lnTo>
                  <a:lnTo>
                    <a:pt x="316" y="45"/>
                  </a:lnTo>
                  <a:lnTo>
                    <a:pt x="308" y="38"/>
                  </a:lnTo>
                  <a:lnTo>
                    <a:pt x="299" y="31"/>
                  </a:lnTo>
                  <a:lnTo>
                    <a:pt x="298" y="30"/>
                  </a:lnTo>
                  <a:lnTo>
                    <a:pt x="297" y="30"/>
                  </a:lnTo>
                  <a:lnTo>
                    <a:pt x="297" y="29"/>
                  </a:lnTo>
                  <a:lnTo>
                    <a:pt x="296" y="29"/>
                  </a:lnTo>
                  <a:lnTo>
                    <a:pt x="295" y="29"/>
                  </a:lnTo>
                  <a:lnTo>
                    <a:pt x="294" y="29"/>
                  </a:lnTo>
                  <a:lnTo>
                    <a:pt x="288" y="29"/>
                  </a:lnTo>
                  <a:lnTo>
                    <a:pt x="280" y="29"/>
                  </a:lnTo>
                  <a:lnTo>
                    <a:pt x="279" y="29"/>
                  </a:lnTo>
                  <a:lnTo>
                    <a:pt x="278" y="29"/>
                  </a:lnTo>
                  <a:lnTo>
                    <a:pt x="277" y="30"/>
                  </a:lnTo>
                  <a:lnTo>
                    <a:pt x="275" y="30"/>
                  </a:lnTo>
                  <a:lnTo>
                    <a:pt x="274" y="30"/>
                  </a:lnTo>
                  <a:lnTo>
                    <a:pt x="273" y="31"/>
                  </a:lnTo>
                  <a:lnTo>
                    <a:pt x="272" y="31"/>
                  </a:lnTo>
                  <a:lnTo>
                    <a:pt x="271" y="31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8" y="39"/>
                  </a:lnTo>
                  <a:lnTo>
                    <a:pt x="255" y="41"/>
                  </a:lnTo>
                  <a:lnTo>
                    <a:pt x="252" y="43"/>
                  </a:lnTo>
                  <a:lnTo>
                    <a:pt x="249" y="44"/>
                  </a:lnTo>
                  <a:lnTo>
                    <a:pt x="246" y="45"/>
                  </a:lnTo>
                  <a:lnTo>
                    <a:pt x="245" y="45"/>
                  </a:lnTo>
                  <a:lnTo>
                    <a:pt x="244" y="45"/>
                  </a:lnTo>
                  <a:lnTo>
                    <a:pt x="243" y="44"/>
                  </a:lnTo>
                  <a:lnTo>
                    <a:pt x="241" y="44"/>
                  </a:lnTo>
                  <a:lnTo>
                    <a:pt x="240" y="44"/>
                  </a:lnTo>
                  <a:lnTo>
                    <a:pt x="239" y="43"/>
                  </a:lnTo>
                  <a:lnTo>
                    <a:pt x="238" y="43"/>
                  </a:lnTo>
                  <a:lnTo>
                    <a:pt x="237" y="43"/>
                  </a:lnTo>
                  <a:lnTo>
                    <a:pt x="236" y="40"/>
                  </a:lnTo>
                  <a:lnTo>
                    <a:pt x="235" y="36"/>
                  </a:lnTo>
                  <a:lnTo>
                    <a:pt x="233" y="33"/>
                  </a:lnTo>
                  <a:lnTo>
                    <a:pt x="232" y="30"/>
                  </a:lnTo>
                  <a:lnTo>
                    <a:pt x="229" y="24"/>
                  </a:lnTo>
                  <a:lnTo>
                    <a:pt x="227" y="20"/>
                  </a:lnTo>
                  <a:lnTo>
                    <a:pt x="226" y="17"/>
                  </a:lnTo>
                  <a:lnTo>
                    <a:pt x="225" y="15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20" y="8"/>
                  </a:lnTo>
                  <a:lnTo>
                    <a:pt x="219" y="7"/>
                  </a:lnTo>
                  <a:lnTo>
                    <a:pt x="218" y="6"/>
                  </a:lnTo>
                  <a:lnTo>
                    <a:pt x="216" y="4"/>
                  </a:lnTo>
                  <a:lnTo>
                    <a:pt x="215" y="4"/>
                  </a:lnTo>
                  <a:lnTo>
                    <a:pt x="215" y="3"/>
                  </a:lnTo>
                  <a:lnTo>
                    <a:pt x="214" y="3"/>
                  </a:lnTo>
                  <a:lnTo>
                    <a:pt x="213" y="3"/>
                  </a:lnTo>
                  <a:lnTo>
                    <a:pt x="212" y="3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2"/>
                  </a:lnTo>
                  <a:lnTo>
                    <a:pt x="207" y="1"/>
                  </a:lnTo>
                  <a:lnTo>
                    <a:pt x="206" y="1"/>
                  </a:lnTo>
                  <a:lnTo>
                    <a:pt x="205" y="0"/>
                  </a:lnTo>
                  <a:lnTo>
                    <a:pt x="204" y="0"/>
                  </a:lnTo>
                  <a:lnTo>
                    <a:pt x="203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0" y="0"/>
                  </a:lnTo>
                  <a:lnTo>
                    <a:pt x="179" y="1"/>
                  </a:lnTo>
                  <a:lnTo>
                    <a:pt x="168" y="3"/>
                  </a:lnTo>
                  <a:lnTo>
                    <a:pt x="162" y="3"/>
                  </a:lnTo>
                  <a:lnTo>
                    <a:pt x="156" y="3"/>
                  </a:lnTo>
                  <a:lnTo>
                    <a:pt x="155" y="3"/>
                  </a:lnTo>
                  <a:lnTo>
                    <a:pt x="154" y="3"/>
                  </a:lnTo>
                  <a:lnTo>
                    <a:pt x="153" y="4"/>
                  </a:lnTo>
                  <a:lnTo>
                    <a:pt x="151" y="4"/>
                  </a:lnTo>
                  <a:lnTo>
                    <a:pt x="150" y="5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39" y="14"/>
                  </a:lnTo>
                  <a:lnTo>
                    <a:pt x="138" y="15"/>
                  </a:lnTo>
                  <a:lnTo>
                    <a:pt x="138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6" y="19"/>
                  </a:lnTo>
                  <a:lnTo>
                    <a:pt x="135" y="22"/>
                  </a:lnTo>
                  <a:lnTo>
                    <a:pt x="134" y="24"/>
                  </a:lnTo>
                  <a:lnTo>
                    <a:pt x="133" y="26"/>
                  </a:lnTo>
                  <a:lnTo>
                    <a:pt x="131" y="32"/>
                  </a:lnTo>
                  <a:lnTo>
                    <a:pt x="130" y="36"/>
                  </a:lnTo>
                  <a:lnTo>
                    <a:pt x="129" y="40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27" y="51"/>
                  </a:lnTo>
                  <a:lnTo>
                    <a:pt x="127" y="54"/>
                  </a:lnTo>
                  <a:lnTo>
                    <a:pt x="126" y="55"/>
                  </a:lnTo>
                  <a:lnTo>
                    <a:pt x="125" y="56"/>
                  </a:lnTo>
                  <a:lnTo>
                    <a:pt x="124" y="56"/>
                  </a:lnTo>
                  <a:lnTo>
                    <a:pt x="123" y="57"/>
                  </a:lnTo>
                  <a:lnTo>
                    <a:pt x="122" y="58"/>
                  </a:lnTo>
                  <a:lnTo>
                    <a:pt x="121" y="58"/>
                  </a:lnTo>
                  <a:lnTo>
                    <a:pt x="120" y="59"/>
                  </a:lnTo>
                  <a:lnTo>
                    <a:pt x="119" y="60"/>
                  </a:lnTo>
                  <a:lnTo>
                    <a:pt x="112" y="58"/>
                  </a:lnTo>
                  <a:lnTo>
                    <a:pt x="106" y="55"/>
                  </a:lnTo>
                  <a:lnTo>
                    <a:pt x="99" y="52"/>
                  </a:lnTo>
                  <a:lnTo>
                    <a:pt x="91" y="48"/>
                  </a:lnTo>
                  <a:lnTo>
                    <a:pt x="90" y="48"/>
                  </a:lnTo>
                  <a:lnTo>
                    <a:pt x="89" y="48"/>
                  </a:lnTo>
                  <a:lnTo>
                    <a:pt x="88" y="47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4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2" y="51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60" y="54"/>
                  </a:lnTo>
                  <a:lnTo>
                    <a:pt x="31" y="88"/>
                  </a:lnTo>
                  <a:lnTo>
                    <a:pt x="30" y="89"/>
                  </a:lnTo>
                  <a:lnTo>
                    <a:pt x="30" y="90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29" y="93"/>
                  </a:lnTo>
                  <a:lnTo>
                    <a:pt x="29" y="99"/>
                  </a:lnTo>
                  <a:lnTo>
                    <a:pt x="29" y="108"/>
                  </a:lnTo>
                  <a:lnTo>
                    <a:pt x="29" y="109"/>
                  </a:lnTo>
                  <a:lnTo>
                    <a:pt x="29" y="110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6"/>
                  </a:lnTo>
                  <a:lnTo>
                    <a:pt x="35" y="123"/>
                  </a:lnTo>
                  <a:lnTo>
                    <a:pt x="39" y="129"/>
                  </a:lnTo>
                  <a:lnTo>
                    <a:pt x="41" y="132"/>
                  </a:lnTo>
                  <a:lnTo>
                    <a:pt x="43" y="135"/>
                  </a:lnTo>
                  <a:lnTo>
                    <a:pt x="44" y="138"/>
                  </a:lnTo>
                  <a:lnTo>
                    <a:pt x="45" y="139"/>
                  </a:lnTo>
                  <a:lnTo>
                    <a:pt x="45" y="141"/>
                  </a:lnTo>
                  <a:lnTo>
                    <a:pt x="45" y="142"/>
                  </a:lnTo>
                  <a:lnTo>
                    <a:pt x="45" y="143"/>
                  </a:lnTo>
                  <a:lnTo>
                    <a:pt x="44" y="144"/>
                  </a:lnTo>
                  <a:lnTo>
                    <a:pt x="44" y="145"/>
                  </a:lnTo>
                  <a:lnTo>
                    <a:pt x="44" y="147"/>
                  </a:lnTo>
                  <a:lnTo>
                    <a:pt x="43" y="148"/>
                  </a:lnTo>
                  <a:lnTo>
                    <a:pt x="43" y="149"/>
                  </a:lnTo>
                  <a:lnTo>
                    <a:pt x="43" y="150"/>
                  </a:lnTo>
                  <a:lnTo>
                    <a:pt x="40" y="151"/>
                  </a:lnTo>
                  <a:lnTo>
                    <a:pt x="36" y="153"/>
                  </a:lnTo>
                  <a:lnTo>
                    <a:pt x="30" y="155"/>
                  </a:lnTo>
                  <a:lnTo>
                    <a:pt x="24" y="158"/>
                  </a:lnTo>
                  <a:lnTo>
                    <a:pt x="20" y="160"/>
                  </a:lnTo>
                  <a:lnTo>
                    <a:pt x="17" y="161"/>
                  </a:lnTo>
                  <a:lnTo>
                    <a:pt x="15" y="162"/>
                  </a:lnTo>
                  <a:lnTo>
                    <a:pt x="14" y="163"/>
                  </a:lnTo>
                  <a:lnTo>
                    <a:pt x="12" y="164"/>
                  </a:lnTo>
                  <a:lnTo>
                    <a:pt x="11" y="165"/>
                  </a:lnTo>
                  <a:lnTo>
                    <a:pt x="8" y="168"/>
                  </a:lnTo>
                  <a:lnTo>
                    <a:pt x="6" y="170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4" y="172"/>
                  </a:lnTo>
                  <a:lnTo>
                    <a:pt x="3" y="172"/>
                  </a:lnTo>
                  <a:lnTo>
                    <a:pt x="3" y="173"/>
                  </a:lnTo>
                  <a:lnTo>
                    <a:pt x="3" y="174"/>
                  </a:lnTo>
                  <a:lnTo>
                    <a:pt x="3" y="175"/>
                  </a:lnTo>
                  <a:lnTo>
                    <a:pt x="3" y="177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1" y="185"/>
                  </a:lnTo>
                  <a:close/>
                  <a:moveTo>
                    <a:pt x="150" y="144"/>
                  </a:moveTo>
                  <a:lnTo>
                    <a:pt x="154" y="140"/>
                  </a:lnTo>
                  <a:lnTo>
                    <a:pt x="159" y="136"/>
                  </a:lnTo>
                  <a:lnTo>
                    <a:pt x="164" y="133"/>
                  </a:lnTo>
                  <a:lnTo>
                    <a:pt x="169" y="130"/>
                  </a:lnTo>
                  <a:lnTo>
                    <a:pt x="171" y="129"/>
                  </a:lnTo>
                  <a:lnTo>
                    <a:pt x="174" y="128"/>
                  </a:lnTo>
                  <a:lnTo>
                    <a:pt x="177" y="127"/>
                  </a:lnTo>
                  <a:lnTo>
                    <a:pt x="180" y="126"/>
                  </a:lnTo>
                  <a:lnTo>
                    <a:pt x="183" y="126"/>
                  </a:lnTo>
                  <a:lnTo>
                    <a:pt x="186" y="125"/>
                  </a:lnTo>
                  <a:lnTo>
                    <a:pt x="189" y="125"/>
                  </a:lnTo>
                  <a:lnTo>
                    <a:pt x="192" y="125"/>
                  </a:lnTo>
                  <a:lnTo>
                    <a:pt x="203" y="125"/>
                  </a:lnTo>
                  <a:lnTo>
                    <a:pt x="206" y="125"/>
                  </a:lnTo>
                  <a:lnTo>
                    <a:pt x="209" y="125"/>
                  </a:lnTo>
                  <a:lnTo>
                    <a:pt x="212" y="126"/>
                  </a:lnTo>
                  <a:lnTo>
                    <a:pt x="215" y="126"/>
                  </a:lnTo>
                  <a:lnTo>
                    <a:pt x="218" y="127"/>
                  </a:lnTo>
                  <a:lnTo>
                    <a:pt x="221" y="128"/>
                  </a:lnTo>
                  <a:lnTo>
                    <a:pt x="224" y="129"/>
                  </a:lnTo>
                  <a:lnTo>
                    <a:pt x="227" y="130"/>
                  </a:lnTo>
                  <a:lnTo>
                    <a:pt x="232" y="133"/>
                  </a:lnTo>
                  <a:lnTo>
                    <a:pt x="237" y="136"/>
                  </a:lnTo>
                  <a:lnTo>
                    <a:pt x="242" y="140"/>
                  </a:lnTo>
                  <a:lnTo>
                    <a:pt x="246" y="144"/>
                  </a:lnTo>
                  <a:lnTo>
                    <a:pt x="250" y="148"/>
                  </a:lnTo>
                  <a:lnTo>
                    <a:pt x="253" y="153"/>
                  </a:lnTo>
                  <a:lnTo>
                    <a:pt x="256" y="157"/>
                  </a:lnTo>
                  <a:lnTo>
                    <a:pt x="259" y="162"/>
                  </a:lnTo>
                  <a:lnTo>
                    <a:pt x="261" y="167"/>
                  </a:lnTo>
                  <a:lnTo>
                    <a:pt x="263" y="172"/>
                  </a:lnTo>
                  <a:lnTo>
                    <a:pt x="265" y="178"/>
                  </a:lnTo>
                  <a:lnTo>
                    <a:pt x="266" y="184"/>
                  </a:lnTo>
                  <a:lnTo>
                    <a:pt x="266" y="187"/>
                  </a:lnTo>
                  <a:lnTo>
                    <a:pt x="266" y="189"/>
                  </a:lnTo>
                  <a:lnTo>
                    <a:pt x="266" y="195"/>
                  </a:lnTo>
                  <a:lnTo>
                    <a:pt x="266" y="198"/>
                  </a:lnTo>
                  <a:lnTo>
                    <a:pt x="266" y="201"/>
                  </a:lnTo>
                  <a:lnTo>
                    <a:pt x="265" y="204"/>
                  </a:lnTo>
                  <a:lnTo>
                    <a:pt x="264" y="207"/>
                  </a:lnTo>
                  <a:lnTo>
                    <a:pt x="264" y="210"/>
                  </a:lnTo>
                  <a:lnTo>
                    <a:pt x="263" y="213"/>
                  </a:lnTo>
                  <a:lnTo>
                    <a:pt x="261" y="215"/>
                  </a:lnTo>
                  <a:lnTo>
                    <a:pt x="260" y="218"/>
                  </a:lnTo>
                  <a:lnTo>
                    <a:pt x="257" y="223"/>
                  </a:lnTo>
                  <a:lnTo>
                    <a:pt x="254" y="228"/>
                  </a:lnTo>
                  <a:lnTo>
                    <a:pt x="250" y="233"/>
                  </a:lnTo>
                  <a:lnTo>
                    <a:pt x="246" y="237"/>
                  </a:lnTo>
                  <a:lnTo>
                    <a:pt x="242" y="241"/>
                  </a:lnTo>
                  <a:lnTo>
                    <a:pt x="237" y="245"/>
                  </a:lnTo>
                  <a:lnTo>
                    <a:pt x="232" y="248"/>
                  </a:lnTo>
                  <a:lnTo>
                    <a:pt x="227" y="251"/>
                  </a:lnTo>
                  <a:lnTo>
                    <a:pt x="224" y="253"/>
                  </a:lnTo>
                  <a:lnTo>
                    <a:pt x="221" y="254"/>
                  </a:lnTo>
                  <a:lnTo>
                    <a:pt x="218" y="255"/>
                  </a:lnTo>
                  <a:lnTo>
                    <a:pt x="215" y="255"/>
                  </a:lnTo>
                  <a:lnTo>
                    <a:pt x="212" y="256"/>
                  </a:lnTo>
                  <a:lnTo>
                    <a:pt x="209" y="257"/>
                  </a:lnTo>
                  <a:lnTo>
                    <a:pt x="206" y="257"/>
                  </a:lnTo>
                  <a:lnTo>
                    <a:pt x="203" y="257"/>
                  </a:lnTo>
                  <a:lnTo>
                    <a:pt x="192" y="257"/>
                  </a:lnTo>
                  <a:lnTo>
                    <a:pt x="189" y="257"/>
                  </a:lnTo>
                  <a:lnTo>
                    <a:pt x="186" y="257"/>
                  </a:lnTo>
                  <a:lnTo>
                    <a:pt x="183" y="256"/>
                  </a:lnTo>
                  <a:lnTo>
                    <a:pt x="180" y="255"/>
                  </a:lnTo>
                  <a:lnTo>
                    <a:pt x="177" y="255"/>
                  </a:lnTo>
                  <a:lnTo>
                    <a:pt x="174" y="254"/>
                  </a:lnTo>
                  <a:lnTo>
                    <a:pt x="171" y="253"/>
                  </a:lnTo>
                  <a:lnTo>
                    <a:pt x="169" y="251"/>
                  </a:lnTo>
                  <a:lnTo>
                    <a:pt x="164" y="248"/>
                  </a:lnTo>
                  <a:lnTo>
                    <a:pt x="159" y="245"/>
                  </a:lnTo>
                  <a:lnTo>
                    <a:pt x="154" y="241"/>
                  </a:lnTo>
                  <a:lnTo>
                    <a:pt x="150" y="237"/>
                  </a:lnTo>
                  <a:lnTo>
                    <a:pt x="146" y="233"/>
                  </a:lnTo>
                  <a:lnTo>
                    <a:pt x="142" y="228"/>
                  </a:lnTo>
                  <a:lnTo>
                    <a:pt x="139" y="223"/>
                  </a:lnTo>
                  <a:lnTo>
                    <a:pt x="136" y="218"/>
                  </a:lnTo>
                  <a:lnTo>
                    <a:pt x="135" y="215"/>
                  </a:lnTo>
                  <a:lnTo>
                    <a:pt x="133" y="213"/>
                  </a:lnTo>
                  <a:lnTo>
                    <a:pt x="132" y="210"/>
                  </a:lnTo>
                  <a:lnTo>
                    <a:pt x="132" y="207"/>
                  </a:lnTo>
                  <a:lnTo>
                    <a:pt x="131" y="204"/>
                  </a:lnTo>
                  <a:lnTo>
                    <a:pt x="130" y="201"/>
                  </a:lnTo>
                  <a:lnTo>
                    <a:pt x="130" y="198"/>
                  </a:lnTo>
                  <a:lnTo>
                    <a:pt x="130" y="195"/>
                  </a:lnTo>
                  <a:lnTo>
                    <a:pt x="130" y="184"/>
                  </a:lnTo>
                  <a:lnTo>
                    <a:pt x="130" y="181"/>
                  </a:lnTo>
                  <a:lnTo>
                    <a:pt x="130" y="179"/>
                  </a:lnTo>
                  <a:lnTo>
                    <a:pt x="131" y="176"/>
                  </a:lnTo>
                  <a:lnTo>
                    <a:pt x="132" y="174"/>
                  </a:lnTo>
                  <a:lnTo>
                    <a:pt x="132" y="171"/>
                  </a:lnTo>
                  <a:lnTo>
                    <a:pt x="133" y="168"/>
                  </a:lnTo>
                  <a:lnTo>
                    <a:pt x="136" y="163"/>
                  </a:lnTo>
                  <a:lnTo>
                    <a:pt x="139" y="158"/>
                  </a:lnTo>
                  <a:lnTo>
                    <a:pt x="142" y="153"/>
                  </a:lnTo>
                  <a:lnTo>
                    <a:pt x="146" y="1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33"/>
            <p:cNvSpPr/>
            <p:nvPr/>
          </p:nvSpPr>
          <p:spPr>
            <a:xfrm>
              <a:off x="3943436" y="5097568"/>
              <a:ext cx="383760" cy="383760"/>
            </a:xfrm>
            <a:custGeom>
              <a:avLst/>
              <a:gdLst/>
              <a:ahLst/>
              <a:cxnLst/>
              <a:rect l="l" t="t" r="r" b="b"/>
              <a:pathLst>
                <a:path w="1067" h="1067" extrusionOk="0">
                  <a:moveTo>
                    <a:pt x="1064" y="514"/>
                  </a:moveTo>
                  <a:lnTo>
                    <a:pt x="1063" y="511"/>
                  </a:lnTo>
                  <a:lnTo>
                    <a:pt x="1061" y="508"/>
                  </a:lnTo>
                  <a:lnTo>
                    <a:pt x="1060" y="505"/>
                  </a:lnTo>
                  <a:lnTo>
                    <a:pt x="1058" y="503"/>
                  </a:lnTo>
                  <a:lnTo>
                    <a:pt x="1056" y="501"/>
                  </a:lnTo>
                  <a:lnTo>
                    <a:pt x="1054" y="498"/>
                  </a:lnTo>
                  <a:lnTo>
                    <a:pt x="1050" y="494"/>
                  </a:lnTo>
                  <a:lnTo>
                    <a:pt x="1048" y="492"/>
                  </a:lnTo>
                  <a:lnTo>
                    <a:pt x="1045" y="490"/>
                  </a:lnTo>
                  <a:lnTo>
                    <a:pt x="1043" y="488"/>
                  </a:lnTo>
                  <a:lnTo>
                    <a:pt x="1040" y="486"/>
                  </a:lnTo>
                  <a:lnTo>
                    <a:pt x="1037" y="484"/>
                  </a:lnTo>
                  <a:lnTo>
                    <a:pt x="1035" y="483"/>
                  </a:lnTo>
                  <a:lnTo>
                    <a:pt x="1030" y="480"/>
                  </a:lnTo>
                  <a:lnTo>
                    <a:pt x="957" y="446"/>
                  </a:lnTo>
                  <a:lnTo>
                    <a:pt x="956" y="438"/>
                  </a:lnTo>
                  <a:lnTo>
                    <a:pt x="954" y="431"/>
                  </a:lnTo>
                  <a:lnTo>
                    <a:pt x="952" y="424"/>
                  </a:lnTo>
                  <a:lnTo>
                    <a:pt x="950" y="416"/>
                  </a:lnTo>
                  <a:lnTo>
                    <a:pt x="948" y="409"/>
                  </a:lnTo>
                  <a:lnTo>
                    <a:pt x="946" y="402"/>
                  </a:lnTo>
                  <a:lnTo>
                    <a:pt x="943" y="395"/>
                  </a:lnTo>
                  <a:lnTo>
                    <a:pt x="940" y="389"/>
                  </a:lnTo>
                  <a:lnTo>
                    <a:pt x="961" y="355"/>
                  </a:lnTo>
                  <a:lnTo>
                    <a:pt x="973" y="339"/>
                  </a:lnTo>
                  <a:lnTo>
                    <a:pt x="985" y="322"/>
                  </a:lnTo>
                  <a:lnTo>
                    <a:pt x="988" y="315"/>
                  </a:lnTo>
                  <a:lnTo>
                    <a:pt x="991" y="309"/>
                  </a:lnTo>
                  <a:lnTo>
                    <a:pt x="994" y="303"/>
                  </a:lnTo>
                  <a:lnTo>
                    <a:pt x="996" y="296"/>
                  </a:lnTo>
                  <a:lnTo>
                    <a:pt x="996" y="295"/>
                  </a:lnTo>
                  <a:lnTo>
                    <a:pt x="996" y="294"/>
                  </a:lnTo>
                  <a:lnTo>
                    <a:pt x="996" y="292"/>
                  </a:lnTo>
                  <a:lnTo>
                    <a:pt x="997" y="286"/>
                  </a:lnTo>
                  <a:lnTo>
                    <a:pt x="997" y="284"/>
                  </a:lnTo>
                  <a:lnTo>
                    <a:pt x="997" y="283"/>
                  </a:lnTo>
                  <a:lnTo>
                    <a:pt x="997" y="281"/>
                  </a:lnTo>
                  <a:lnTo>
                    <a:pt x="997" y="280"/>
                  </a:lnTo>
                  <a:lnTo>
                    <a:pt x="997" y="279"/>
                  </a:lnTo>
                  <a:lnTo>
                    <a:pt x="996" y="278"/>
                  </a:lnTo>
                  <a:lnTo>
                    <a:pt x="996" y="277"/>
                  </a:lnTo>
                  <a:lnTo>
                    <a:pt x="996" y="275"/>
                  </a:lnTo>
                  <a:lnTo>
                    <a:pt x="996" y="273"/>
                  </a:lnTo>
                  <a:lnTo>
                    <a:pt x="996" y="272"/>
                  </a:lnTo>
                  <a:lnTo>
                    <a:pt x="995" y="271"/>
                  </a:lnTo>
                  <a:lnTo>
                    <a:pt x="995" y="269"/>
                  </a:lnTo>
                  <a:lnTo>
                    <a:pt x="994" y="267"/>
                  </a:lnTo>
                  <a:lnTo>
                    <a:pt x="993" y="265"/>
                  </a:lnTo>
                  <a:lnTo>
                    <a:pt x="993" y="264"/>
                  </a:lnTo>
                  <a:lnTo>
                    <a:pt x="993" y="263"/>
                  </a:lnTo>
                  <a:lnTo>
                    <a:pt x="992" y="263"/>
                  </a:lnTo>
                  <a:lnTo>
                    <a:pt x="992" y="262"/>
                  </a:lnTo>
                  <a:lnTo>
                    <a:pt x="991" y="261"/>
                  </a:lnTo>
                  <a:lnTo>
                    <a:pt x="990" y="259"/>
                  </a:lnTo>
                  <a:lnTo>
                    <a:pt x="990" y="258"/>
                  </a:lnTo>
                  <a:lnTo>
                    <a:pt x="989" y="256"/>
                  </a:lnTo>
                  <a:lnTo>
                    <a:pt x="988" y="254"/>
                  </a:lnTo>
                  <a:lnTo>
                    <a:pt x="909" y="155"/>
                  </a:lnTo>
                  <a:lnTo>
                    <a:pt x="908" y="154"/>
                  </a:lnTo>
                  <a:lnTo>
                    <a:pt x="908" y="153"/>
                  </a:lnTo>
                  <a:lnTo>
                    <a:pt x="907" y="152"/>
                  </a:lnTo>
                  <a:lnTo>
                    <a:pt x="906" y="152"/>
                  </a:lnTo>
                  <a:lnTo>
                    <a:pt x="905" y="150"/>
                  </a:lnTo>
                  <a:lnTo>
                    <a:pt x="903" y="149"/>
                  </a:lnTo>
                  <a:lnTo>
                    <a:pt x="900" y="146"/>
                  </a:lnTo>
                  <a:lnTo>
                    <a:pt x="898" y="145"/>
                  </a:lnTo>
                  <a:lnTo>
                    <a:pt x="897" y="144"/>
                  </a:lnTo>
                  <a:lnTo>
                    <a:pt x="895" y="143"/>
                  </a:lnTo>
                  <a:lnTo>
                    <a:pt x="894" y="142"/>
                  </a:lnTo>
                  <a:lnTo>
                    <a:pt x="892" y="142"/>
                  </a:lnTo>
                  <a:lnTo>
                    <a:pt x="890" y="141"/>
                  </a:lnTo>
                  <a:lnTo>
                    <a:pt x="887" y="140"/>
                  </a:lnTo>
                  <a:lnTo>
                    <a:pt x="885" y="139"/>
                  </a:lnTo>
                  <a:lnTo>
                    <a:pt x="883" y="138"/>
                  </a:lnTo>
                  <a:lnTo>
                    <a:pt x="882" y="138"/>
                  </a:lnTo>
                  <a:lnTo>
                    <a:pt x="881" y="138"/>
                  </a:lnTo>
                  <a:lnTo>
                    <a:pt x="879" y="138"/>
                  </a:lnTo>
                  <a:lnTo>
                    <a:pt x="874" y="137"/>
                  </a:lnTo>
                  <a:lnTo>
                    <a:pt x="872" y="137"/>
                  </a:lnTo>
                  <a:lnTo>
                    <a:pt x="871" y="137"/>
                  </a:lnTo>
                  <a:lnTo>
                    <a:pt x="869" y="137"/>
                  </a:lnTo>
                  <a:lnTo>
                    <a:pt x="868" y="137"/>
                  </a:lnTo>
                  <a:lnTo>
                    <a:pt x="866" y="137"/>
                  </a:lnTo>
                  <a:lnTo>
                    <a:pt x="865" y="137"/>
                  </a:lnTo>
                  <a:lnTo>
                    <a:pt x="863" y="138"/>
                  </a:lnTo>
                  <a:lnTo>
                    <a:pt x="862" y="138"/>
                  </a:lnTo>
                  <a:lnTo>
                    <a:pt x="861" y="138"/>
                  </a:lnTo>
                  <a:lnTo>
                    <a:pt x="859" y="138"/>
                  </a:lnTo>
                  <a:lnTo>
                    <a:pt x="853" y="139"/>
                  </a:lnTo>
                  <a:lnTo>
                    <a:pt x="848" y="141"/>
                  </a:lnTo>
                  <a:lnTo>
                    <a:pt x="846" y="141"/>
                  </a:lnTo>
                  <a:lnTo>
                    <a:pt x="845" y="141"/>
                  </a:lnTo>
                  <a:lnTo>
                    <a:pt x="844" y="141"/>
                  </a:lnTo>
                  <a:lnTo>
                    <a:pt x="805" y="154"/>
                  </a:lnTo>
                  <a:lnTo>
                    <a:pt x="786" y="161"/>
                  </a:lnTo>
                  <a:lnTo>
                    <a:pt x="767" y="169"/>
                  </a:lnTo>
                  <a:lnTo>
                    <a:pt x="761" y="165"/>
                  </a:lnTo>
                  <a:lnTo>
                    <a:pt x="755" y="161"/>
                  </a:lnTo>
                  <a:lnTo>
                    <a:pt x="742" y="154"/>
                  </a:lnTo>
                  <a:lnTo>
                    <a:pt x="717" y="141"/>
                  </a:lnTo>
                  <a:lnTo>
                    <a:pt x="700" y="62"/>
                  </a:lnTo>
                  <a:lnTo>
                    <a:pt x="699" y="58"/>
                  </a:lnTo>
                  <a:lnTo>
                    <a:pt x="697" y="54"/>
                  </a:lnTo>
                  <a:lnTo>
                    <a:pt x="696" y="50"/>
                  </a:lnTo>
                  <a:lnTo>
                    <a:pt x="694" y="46"/>
                  </a:lnTo>
                  <a:lnTo>
                    <a:pt x="692" y="43"/>
                  </a:lnTo>
                  <a:lnTo>
                    <a:pt x="690" y="39"/>
                  </a:lnTo>
                  <a:lnTo>
                    <a:pt x="688" y="36"/>
                  </a:lnTo>
                  <a:lnTo>
                    <a:pt x="686" y="34"/>
                  </a:lnTo>
                  <a:lnTo>
                    <a:pt x="681" y="28"/>
                  </a:lnTo>
                  <a:lnTo>
                    <a:pt x="680" y="27"/>
                  </a:lnTo>
                  <a:lnTo>
                    <a:pt x="679" y="26"/>
                  </a:lnTo>
                  <a:lnTo>
                    <a:pt x="678" y="25"/>
                  </a:lnTo>
                  <a:lnTo>
                    <a:pt x="677" y="24"/>
                  </a:lnTo>
                  <a:lnTo>
                    <a:pt x="676" y="24"/>
                  </a:lnTo>
                  <a:lnTo>
                    <a:pt x="675" y="23"/>
                  </a:lnTo>
                  <a:lnTo>
                    <a:pt x="674" y="23"/>
                  </a:lnTo>
                  <a:lnTo>
                    <a:pt x="667" y="18"/>
                  </a:lnTo>
                  <a:lnTo>
                    <a:pt x="665" y="17"/>
                  </a:lnTo>
                  <a:lnTo>
                    <a:pt x="663" y="16"/>
                  </a:lnTo>
                  <a:lnTo>
                    <a:pt x="660" y="15"/>
                  </a:lnTo>
                  <a:lnTo>
                    <a:pt x="657" y="14"/>
                  </a:lnTo>
                  <a:lnTo>
                    <a:pt x="655" y="14"/>
                  </a:lnTo>
                  <a:lnTo>
                    <a:pt x="623" y="10"/>
                  </a:lnTo>
                  <a:lnTo>
                    <a:pt x="591" y="7"/>
                  </a:lnTo>
                  <a:lnTo>
                    <a:pt x="560" y="4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8" y="1"/>
                  </a:lnTo>
                  <a:lnTo>
                    <a:pt x="517" y="1"/>
                  </a:lnTo>
                  <a:lnTo>
                    <a:pt x="516" y="1"/>
                  </a:lnTo>
                  <a:lnTo>
                    <a:pt x="515" y="2"/>
                  </a:lnTo>
                  <a:lnTo>
                    <a:pt x="514" y="2"/>
                  </a:lnTo>
                  <a:lnTo>
                    <a:pt x="513" y="3"/>
                  </a:lnTo>
                  <a:lnTo>
                    <a:pt x="510" y="4"/>
                  </a:lnTo>
                  <a:lnTo>
                    <a:pt x="507" y="6"/>
                  </a:lnTo>
                  <a:lnTo>
                    <a:pt x="505" y="7"/>
                  </a:lnTo>
                  <a:lnTo>
                    <a:pt x="503" y="9"/>
                  </a:lnTo>
                  <a:lnTo>
                    <a:pt x="500" y="11"/>
                  </a:lnTo>
                  <a:lnTo>
                    <a:pt x="498" y="13"/>
                  </a:lnTo>
                  <a:lnTo>
                    <a:pt x="496" y="15"/>
                  </a:lnTo>
                  <a:lnTo>
                    <a:pt x="494" y="17"/>
                  </a:lnTo>
                  <a:lnTo>
                    <a:pt x="490" y="22"/>
                  </a:lnTo>
                  <a:lnTo>
                    <a:pt x="488" y="24"/>
                  </a:lnTo>
                  <a:lnTo>
                    <a:pt x="486" y="27"/>
                  </a:lnTo>
                  <a:lnTo>
                    <a:pt x="484" y="30"/>
                  </a:lnTo>
                  <a:lnTo>
                    <a:pt x="482" y="32"/>
                  </a:lnTo>
                  <a:lnTo>
                    <a:pt x="481" y="35"/>
                  </a:lnTo>
                  <a:lnTo>
                    <a:pt x="480" y="36"/>
                  </a:lnTo>
                  <a:lnTo>
                    <a:pt x="480" y="37"/>
                  </a:lnTo>
                  <a:lnTo>
                    <a:pt x="446" y="110"/>
                  </a:lnTo>
                  <a:lnTo>
                    <a:pt x="438" y="111"/>
                  </a:lnTo>
                  <a:lnTo>
                    <a:pt x="431" y="113"/>
                  </a:lnTo>
                  <a:lnTo>
                    <a:pt x="424" y="115"/>
                  </a:lnTo>
                  <a:lnTo>
                    <a:pt x="416" y="117"/>
                  </a:lnTo>
                  <a:lnTo>
                    <a:pt x="409" y="119"/>
                  </a:lnTo>
                  <a:lnTo>
                    <a:pt x="402" y="121"/>
                  </a:lnTo>
                  <a:lnTo>
                    <a:pt x="395" y="124"/>
                  </a:lnTo>
                  <a:lnTo>
                    <a:pt x="389" y="127"/>
                  </a:lnTo>
                  <a:lnTo>
                    <a:pt x="355" y="106"/>
                  </a:lnTo>
                  <a:lnTo>
                    <a:pt x="339" y="94"/>
                  </a:lnTo>
                  <a:lnTo>
                    <a:pt x="322" y="82"/>
                  </a:lnTo>
                  <a:lnTo>
                    <a:pt x="319" y="80"/>
                  </a:lnTo>
                  <a:lnTo>
                    <a:pt x="315" y="78"/>
                  </a:lnTo>
                  <a:lnTo>
                    <a:pt x="312" y="76"/>
                  </a:lnTo>
                  <a:lnTo>
                    <a:pt x="309" y="75"/>
                  </a:lnTo>
                  <a:lnTo>
                    <a:pt x="306" y="74"/>
                  </a:lnTo>
                  <a:lnTo>
                    <a:pt x="303" y="73"/>
                  </a:lnTo>
                  <a:lnTo>
                    <a:pt x="299" y="72"/>
                  </a:lnTo>
                  <a:lnTo>
                    <a:pt x="296" y="71"/>
                  </a:lnTo>
                  <a:lnTo>
                    <a:pt x="295" y="71"/>
                  </a:lnTo>
                  <a:lnTo>
                    <a:pt x="294" y="71"/>
                  </a:lnTo>
                  <a:lnTo>
                    <a:pt x="292" y="71"/>
                  </a:lnTo>
                  <a:lnTo>
                    <a:pt x="286" y="70"/>
                  </a:lnTo>
                  <a:lnTo>
                    <a:pt x="284" y="70"/>
                  </a:lnTo>
                  <a:lnTo>
                    <a:pt x="282" y="70"/>
                  </a:lnTo>
                  <a:lnTo>
                    <a:pt x="281" y="70"/>
                  </a:lnTo>
                  <a:lnTo>
                    <a:pt x="280" y="70"/>
                  </a:lnTo>
                  <a:lnTo>
                    <a:pt x="278" y="70"/>
                  </a:lnTo>
                  <a:lnTo>
                    <a:pt x="277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3" y="71"/>
                  </a:lnTo>
                  <a:lnTo>
                    <a:pt x="272" y="71"/>
                  </a:lnTo>
                  <a:lnTo>
                    <a:pt x="271" y="71"/>
                  </a:lnTo>
                  <a:lnTo>
                    <a:pt x="269" y="72"/>
                  </a:lnTo>
                  <a:lnTo>
                    <a:pt x="267" y="72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3" y="73"/>
                  </a:lnTo>
                  <a:lnTo>
                    <a:pt x="263" y="74"/>
                  </a:lnTo>
                  <a:lnTo>
                    <a:pt x="262" y="74"/>
                  </a:lnTo>
                  <a:lnTo>
                    <a:pt x="260" y="75"/>
                  </a:lnTo>
                  <a:lnTo>
                    <a:pt x="254" y="79"/>
                  </a:lnTo>
                  <a:lnTo>
                    <a:pt x="229" y="98"/>
                  </a:lnTo>
                  <a:lnTo>
                    <a:pt x="204" y="117"/>
                  </a:lnTo>
                  <a:lnTo>
                    <a:pt x="155" y="158"/>
                  </a:lnTo>
                  <a:lnTo>
                    <a:pt x="154" y="159"/>
                  </a:lnTo>
                  <a:lnTo>
                    <a:pt x="153" y="159"/>
                  </a:lnTo>
                  <a:lnTo>
                    <a:pt x="152" y="160"/>
                  </a:lnTo>
                  <a:lnTo>
                    <a:pt x="151" y="161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7"/>
                  </a:lnTo>
                  <a:lnTo>
                    <a:pt x="145" y="168"/>
                  </a:lnTo>
                  <a:lnTo>
                    <a:pt x="145" y="169"/>
                  </a:lnTo>
                  <a:lnTo>
                    <a:pt x="144" y="169"/>
                  </a:lnTo>
                  <a:lnTo>
                    <a:pt x="143" y="171"/>
                  </a:lnTo>
                  <a:lnTo>
                    <a:pt x="142" y="173"/>
                  </a:lnTo>
                  <a:lnTo>
                    <a:pt x="141" y="176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8" y="183"/>
                  </a:lnTo>
                  <a:lnTo>
                    <a:pt x="138" y="184"/>
                  </a:lnTo>
                  <a:lnTo>
                    <a:pt x="138" y="185"/>
                  </a:lnTo>
                  <a:lnTo>
                    <a:pt x="138" y="188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7" y="200"/>
                  </a:lnTo>
                  <a:lnTo>
                    <a:pt x="138" y="202"/>
                  </a:lnTo>
                  <a:lnTo>
                    <a:pt x="138" y="203"/>
                  </a:lnTo>
                  <a:lnTo>
                    <a:pt x="138" y="204"/>
                  </a:lnTo>
                  <a:lnTo>
                    <a:pt x="138" y="205"/>
                  </a:lnTo>
                  <a:lnTo>
                    <a:pt x="138" y="208"/>
                  </a:lnTo>
                  <a:lnTo>
                    <a:pt x="139" y="213"/>
                  </a:lnTo>
                  <a:lnTo>
                    <a:pt x="141" y="218"/>
                  </a:lnTo>
                  <a:lnTo>
                    <a:pt x="141" y="221"/>
                  </a:lnTo>
                  <a:lnTo>
                    <a:pt x="141" y="222"/>
                  </a:lnTo>
                  <a:lnTo>
                    <a:pt x="141" y="223"/>
                  </a:lnTo>
                  <a:lnTo>
                    <a:pt x="154" y="261"/>
                  </a:lnTo>
                  <a:lnTo>
                    <a:pt x="161" y="280"/>
                  </a:lnTo>
                  <a:lnTo>
                    <a:pt x="169" y="299"/>
                  </a:lnTo>
                  <a:lnTo>
                    <a:pt x="161" y="312"/>
                  </a:lnTo>
                  <a:lnTo>
                    <a:pt x="154" y="324"/>
                  </a:lnTo>
                  <a:lnTo>
                    <a:pt x="147" y="337"/>
                  </a:lnTo>
                  <a:lnTo>
                    <a:pt x="141" y="350"/>
                  </a:lnTo>
                  <a:lnTo>
                    <a:pt x="62" y="367"/>
                  </a:lnTo>
                  <a:lnTo>
                    <a:pt x="58" y="368"/>
                  </a:lnTo>
                  <a:lnTo>
                    <a:pt x="54" y="370"/>
                  </a:lnTo>
                  <a:lnTo>
                    <a:pt x="50" y="371"/>
                  </a:lnTo>
                  <a:lnTo>
                    <a:pt x="46" y="373"/>
                  </a:lnTo>
                  <a:lnTo>
                    <a:pt x="42" y="375"/>
                  </a:lnTo>
                  <a:lnTo>
                    <a:pt x="39" y="377"/>
                  </a:lnTo>
                  <a:lnTo>
                    <a:pt x="38" y="378"/>
                  </a:lnTo>
                  <a:lnTo>
                    <a:pt x="36" y="379"/>
                  </a:lnTo>
                  <a:lnTo>
                    <a:pt x="35" y="380"/>
                  </a:lnTo>
                  <a:lnTo>
                    <a:pt x="34" y="381"/>
                  </a:lnTo>
                  <a:lnTo>
                    <a:pt x="33" y="382"/>
                  </a:lnTo>
                  <a:lnTo>
                    <a:pt x="31" y="383"/>
                  </a:lnTo>
                  <a:lnTo>
                    <a:pt x="28" y="386"/>
                  </a:lnTo>
                  <a:lnTo>
                    <a:pt x="26" y="387"/>
                  </a:lnTo>
                  <a:lnTo>
                    <a:pt x="25" y="389"/>
                  </a:lnTo>
                  <a:lnTo>
                    <a:pt x="24" y="389"/>
                  </a:lnTo>
                  <a:lnTo>
                    <a:pt x="23" y="390"/>
                  </a:lnTo>
                  <a:lnTo>
                    <a:pt x="23" y="391"/>
                  </a:lnTo>
                  <a:lnTo>
                    <a:pt x="22" y="392"/>
                  </a:lnTo>
                  <a:lnTo>
                    <a:pt x="21" y="394"/>
                  </a:lnTo>
                  <a:lnTo>
                    <a:pt x="20" y="396"/>
                  </a:lnTo>
                  <a:lnTo>
                    <a:pt x="18" y="400"/>
                  </a:lnTo>
                  <a:lnTo>
                    <a:pt x="16" y="404"/>
                  </a:lnTo>
                  <a:lnTo>
                    <a:pt x="15" y="406"/>
                  </a:lnTo>
                  <a:lnTo>
                    <a:pt x="14" y="409"/>
                  </a:lnTo>
                  <a:lnTo>
                    <a:pt x="14" y="412"/>
                  </a:lnTo>
                  <a:lnTo>
                    <a:pt x="10" y="444"/>
                  </a:lnTo>
                  <a:lnTo>
                    <a:pt x="7" y="475"/>
                  </a:lnTo>
                  <a:lnTo>
                    <a:pt x="4" y="506"/>
                  </a:lnTo>
                  <a:lnTo>
                    <a:pt x="0" y="536"/>
                  </a:lnTo>
                  <a:lnTo>
                    <a:pt x="0" y="541"/>
                  </a:lnTo>
                  <a:lnTo>
                    <a:pt x="0" y="543"/>
                  </a:lnTo>
                  <a:lnTo>
                    <a:pt x="0" y="546"/>
                  </a:lnTo>
                  <a:lnTo>
                    <a:pt x="1" y="548"/>
                  </a:lnTo>
                  <a:lnTo>
                    <a:pt x="1" y="549"/>
                  </a:lnTo>
                  <a:lnTo>
                    <a:pt x="1" y="550"/>
                  </a:lnTo>
                  <a:lnTo>
                    <a:pt x="2" y="551"/>
                  </a:lnTo>
                  <a:lnTo>
                    <a:pt x="2" y="552"/>
                  </a:lnTo>
                  <a:lnTo>
                    <a:pt x="3" y="553"/>
                  </a:lnTo>
                  <a:lnTo>
                    <a:pt x="4" y="556"/>
                  </a:lnTo>
                  <a:lnTo>
                    <a:pt x="6" y="559"/>
                  </a:lnTo>
                  <a:lnTo>
                    <a:pt x="7" y="562"/>
                  </a:lnTo>
                  <a:lnTo>
                    <a:pt x="9" y="564"/>
                  </a:lnTo>
                  <a:lnTo>
                    <a:pt x="11" y="566"/>
                  </a:lnTo>
                  <a:lnTo>
                    <a:pt x="13" y="569"/>
                  </a:lnTo>
                  <a:lnTo>
                    <a:pt x="17" y="573"/>
                  </a:lnTo>
                  <a:lnTo>
                    <a:pt x="19" y="575"/>
                  </a:lnTo>
                  <a:lnTo>
                    <a:pt x="22" y="577"/>
                  </a:lnTo>
                  <a:lnTo>
                    <a:pt x="24" y="579"/>
                  </a:lnTo>
                  <a:lnTo>
                    <a:pt x="27" y="581"/>
                  </a:lnTo>
                  <a:lnTo>
                    <a:pt x="29" y="583"/>
                  </a:lnTo>
                  <a:lnTo>
                    <a:pt x="32" y="584"/>
                  </a:lnTo>
                  <a:lnTo>
                    <a:pt x="37" y="587"/>
                  </a:lnTo>
                  <a:lnTo>
                    <a:pt x="110" y="621"/>
                  </a:lnTo>
                  <a:lnTo>
                    <a:pt x="113" y="636"/>
                  </a:lnTo>
                  <a:lnTo>
                    <a:pt x="114" y="643"/>
                  </a:lnTo>
                  <a:lnTo>
                    <a:pt x="116" y="650"/>
                  </a:lnTo>
                  <a:lnTo>
                    <a:pt x="118" y="657"/>
                  </a:lnTo>
                  <a:lnTo>
                    <a:pt x="121" y="664"/>
                  </a:lnTo>
                  <a:lnTo>
                    <a:pt x="124" y="670"/>
                  </a:lnTo>
                  <a:lnTo>
                    <a:pt x="127" y="677"/>
                  </a:lnTo>
                  <a:lnTo>
                    <a:pt x="106" y="711"/>
                  </a:lnTo>
                  <a:lnTo>
                    <a:pt x="94" y="728"/>
                  </a:lnTo>
                  <a:lnTo>
                    <a:pt x="82" y="745"/>
                  </a:lnTo>
                  <a:lnTo>
                    <a:pt x="80" y="748"/>
                  </a:lnTo>
                  <a:lnTo>
                    <a:pt x="78" y="751"/>
                  </a:lnTo>
                  <a:lnTo>
                    <a:pt x="76" y="754"/>
                  </a:lnTo>
                  <a:lnTo>
                    <a:pt x="75" y="757"/>
                  </a:lnTo>
                  <a:lnTo>
                    <a:pt x="72" y="764"/>
                  </a:lnTo>
                  <a:lnTo>
                    <a:pt x="70" y="770"/>
                  </a:lnTo>
                  <a:lnTo>
                    <a:pt x="70" y="772"/>
                  </a:lnTo>
                  <a:lnTo>
                    <a:pt x="70" y="775"/>
                  </a:lnTo>
                  <a:lnTo>
                    <a:pt x="69" y="780"/>
                  </a:lnTo>
                  <a:lnTo>
                    <a:pt x="69" y="783"/>
                  </a:lnTo>
                  <a:lnTo>
                    <a:pt x="69" y="786"/>
                  </a:lnTo>
                  <a:lnTo>
                    <a:pt x="69" y="787"/>
                  </a:lnTo>
                  <a:lnTo>
                    <a:pt x="69" y="788"/>
                  </a:lnTo>
                  <a:lnTo>
                    <a:pt x="70" y="789"/>
                  </a:lnTo>
                  <a:lnTo>
                    <a:pt x="70" y="790"/>
                  </a:lnTo>
                  <a:lnTo>
                    <a:pt x="70" y="792"/>
                  </a:lnTo>
                  <a:lnTo>
                    <a:pt x="70" y="793"/>
                  </a:lnTo>
                  <a:lnTo>
                    <a:pt x="70" y="795"/>
                  </a:lnTo>
                  <a:lnTo>
                    <a:pt x="71" y="796"/>
                  </a:lnTo>
                  <a:lnTo>
                    <a:pt x="71" y="798"/>
                  </a:lnTo>
                  <a:lnTo>
                    <a:pt x="72" y="799"/>
                  </a:lnTo>
                  <a:lnTo>
                    <a:pt x="73" y="801"/>
                  </a:lnTo>
                  <a:lnTo>
                    <a:pt x="73" y="802"/>
                  </a:lnTo>
                  <a:lnTo>
                    <a:pt x="73" y="803"/>
                  </a:lnTo>
                  <a:lnTo>
                    <a:pt x="74" y="803"/>
                  </a:lnTo>
                  <a:lnTo>
                    <a:pt x="74" y="804"/>
                  </a:lnTo>
                  <a:lnTo>
                    <a:pt x="75" y="806"/>
                  </a:lnTo>
                  <a:lnTo>
                    <a:pt x="77" y="809"/>
                  </a:lnTo>
                  <a:lnTo>
                    <a:pt x="78" y="811"/>
                  </a:lnTo>
                  <a:lnTo>
                    <a:pt x="79" y="813"/>
                  </a:lnTo>
                  <a:lnTo>
                    <a:pt x="98" y="838"/>
                  </a:lnTo>
                  <a:lnTo>
                    <a:pt x="117" y="862"/>
                  </a:lnTo>
                  <a:lnTo>
                    <a:pt x="158" y="912"/>
                  </a:lnTo>
                  <a:lnTo>
                    <a:pt x="159" y="913"/>
                  </a:lnTo>
                  <a:lnTo>
                    <a:pt x="159" y="914"/>
                  </a:lnTo>
                  <a:lnTo>
                    <a:pt x="161" y="915"/>
                  </a:lnTo>
                  <a:lnTo>
                    <a:pt x="162" y="917"/>
                  </a:lnTo>
                  <a:lnTo>
                    <a:pt x="163" y="918"/>
                  </a:lnTo>
                  <a:lnTo>
                    <a:pt x="166" y="921"/>
                  </a:lnTo>
                  <a:lnTo>
                    <a:pt x="168" y="922"/>
                  </a:lnTo>
                  <a:lnTo>
                    <a:pt x="169" y="923"/>
                  </a:lnTo>
                  <a:lnTo>
                    <a:pt x="171" y="924"/>
                  </a:lnTo>
                  <a:lnTo>
                    <a:pt x="173" y="925"/>
                  </a:lnTo>
                  <a:lnTo>
                    <a:pt x="175" y="925"/>
                  </a:lnTo>
                  <a:lnTo>
                    <a:pt x="176" y="926"/>
                  </a:lnTo>
                  <a:lnTo>
                    <a:pt x="180" y="927"/>
                  </a:lnTo>
                  <a:lnTo>
                    <a:pt x="181" y="927"/>
                  </a:lnTo>
                  <a:lnTo>
                    <a:pt x="183" y="928"/>
                  </a:lnTo>
                  <a:lnTo>
                    <a:pt x="184" y="928"/>
                  </a:lnTo>
                  <a:lnTo>
                    <a:pt x="185" y="928"/>
                  </a:lnTo>
                  <a:lnTo>
                    <a:pt x="188" y="928"/>
                  </a:lnTo>
                  <a:lnTo>
                    <a:pt x="192" y="929"/>
                  </a:lnTo>
                  <a:lnTo>
                    <a:pt x="195" y="929"/>
                  </a:lnTo>
                  <a:lnTo>
                    <a:pt x="196" y="929"/>
                  </a:lnTo>
                  <a:lnTo>
                    <a:pt x="197" y="929"/>
                  </a:lnTo>
                  <a:lnTo>
                    <a:pt x="199" y="929"/>
                  </a:lnTo>
                  <a:lnTo>
                    <a:pt x="200" y="929"/>
                  </a:lnTo>
                  <a:lnTo>
                    <a:pt x="202" y="928"/>
                  </a:lnTo>
                  <a:lnTo>
                    <a:pt x="203" y="928"/>
                  </a:lnTo>
                  <a:lnTo>
                    <a:pt x="205" y="928"/>
                  </a:lnTo>
                  <a:lnTo>
                    <a:pt x="208" y="928"/>
                  </a:lnTo>
                  <a:lnTo>
                    <a:pt x="213" y="927"/>
                  </a:lnTo>
                  <a:lnTo>
                    <a:pt x="218" y="926"/>
                  </a:lnTo>
                  <a:lnTo>
                    <a:pt x="221" y="926"/>
                  </a:lnTo>
                  <a:lnTo>
                    <a:pt x="223" y="926"/>
                  </a:lnTo>
                  <a:lnTo>
                    <a:pt x="261" y="913"/>
                  </a:lnTo>
                  <a:lnTo>
                    <a:pt x="280" y="905"/>
                  </a:lnTo>
                  <a:lnTo>
                    <a:pt x="299" y="897"/>
                  </a:lnTo>
                  <a:lnTo>
                    <a:pt x="305" y="901"/>
                  </a:lnTo>
                  <a:lnTo>
                    <a:pt x="312" y="905"/>
                  </a:lnTo>
                  <a:lnTo>
                    <a:pt x="324" y="913"/>
                  </a:lnTo>
                  <a:lnTo>
                    <a:pt x="350" y="926"/>
                  </a:lnTo>
                  <a:lnTo>
                    <a:pt x="367" y="1005"/>
                  </a:lnTo>
                  <a:lnTo>
                    <a:pt x="368" y="1009"/>
                  </a:lnTo>
                  <a:lnTo>
                    <a:pt x="370" y="1013"/>
                  </a:lnTo>
                  <a:lnTo>
                    <a:pt x="371" y="1017"/>
                  </a:lnTo>
                  <a:lnTo>
                    <a:pt x="373" y="1021"/>
                  </a:lnTo>
                  <a:lnTo>
                    <a:pt x="375" y="1024"/>
                  </a:lnTo>
                  <a:lnTo>
                    <a:pt x="377" y="1028"/>
                  </a:lnTo>
                  <a:lnTo>
                    <a:pt x="379" y="1030"/>
                  </a:lnTo>
                  <a:lnTo>
                    <a:pt x="380" y="1032"/>
                  </a:lnTo>
                  <a:lnTo>
                    <a:pt x="381" y="1033"/>
                  </a:lnTo>
                  <a:lnTo>
                    <a:pt x="382" y="1034"/>
                  </a:lnTo>
                  <a:lnTo>
                    <a:pt x="383" y="1035"/>
                  </a:lnTo>
                  <a:lnTo>
                    <a:pt x="385" y="1038"/>
                  </a:lnTo>
                  <a:lnTo>
                    <a:pt x="387" y="1040"/>
                  </a:lnTo>
                  <a:lnTo>
                    <a:pt x="388" y="1041"/>
                  </a:lnTo>
                  <a:lnTo>
                    <a:pt x="389" y="1042"/>
                  </a:lnTo>
                  <a:lnTo>
                    <a:pt x="390" y="1043"/>
                  </a:lnTo>
                  <a:lnTo>
                    <a:pt x="391" y="1043"/>
                  </a:lnTo>
                  <a:lnTo>
                    <a:pt x="392" y="1044"/>
                  </a:lnTo>
                  <a:lnTo>
                    <a:pt x="394" y="1045"/>
                  </a:lnTo>
                  <a:lnTo>
                    <a:pt x="396" y="1046"/>
                  </a:lnTo>
                  <a:lnTo>
                    <a:pt x="400" y="1048"/>
                  </a:lnTo>
                  <a:lnTo>
                    <a:pt x="402" y="1050"/>
                  </a:lnTo>
                  <a:lnTo>
                    <a:pt x="404" y="1051"/>
                  </a:lnTo>
                  <a:lnTo>
                    <a:pt x="406" y="1052"/>
                  </a:lnTo>
                  <a:lnTo>
                    <a:pt x="409" y="1053"/>
                  </a:lnTo>
                  <a:lnTo>
                    <a:pt x="412" y="1053"/>
                  </a:lnTo>
                  <a:lnTo>
                    <a:pt x="475" y="1060"/>
                  </a:lnTo>
                  <a:lnTo>
                    <a:pt x="506" y="1063"/>
                  </a:lnTo>
                  <a:lnTo>
                    <a:pt x="536" y="1067"/>
                  </a:lnTo>
                  <a:lnTo>
                    <a:pt x="541" y="1067"/>
                  </a:lnTo>
                  <a:lnTo>
                    <a:pt x="543" y="1067"/>
                  </a:lnTo>
                  <a:lnTo>
                    <a:pt x="546" y="1067"/>
                  </a:lnTo>
                  <a:lnTo>
                    <a:pt x="548" y="1066"/>
                  </a:lnTo>
                  <a:lnTo>
                    <a:pt x="549" y="1066"/>
                  </a:lnTo>
                  <a:lnTo>
                    <a:pt x="550" y="1066"/>
                  </a:lnTo>
                  <a:lnTo>
                    <a:pt x="551" y="1065"/>
                  </a:lnTo>
                  <a:lnTo>
                    <a:pt x="552" y="1065"/>
                  </a:lnTo>
                  <a:lnTo>
                    <a:pt x="552" y="1064"/>
                  </a:lnTo>
                  <a:lnTo>
                    <a:pt x="553" y="1064"/>
                  </a:lnTo>
                  <a:lnTo>
                    <a:pt x="556" y="1063"/>
                  </a:lnTo>
                  <a:lnTo>
                    <a:pt x="559" y="1061"/>
                  </a:lnTo>
                  <a:lnTo>
                    <a:pt x="561" y="1060"/>
                  </a:lnTo>
                  <a:lnTo>
                    <a:pt x="564" y="1058"/>
                  </a:lnTo>
                  <a:lnTo>
                    <a:pt x="566" y="1056"/>
                  </a:lnTo>
                  <a:lnTo>
                    <a:pt x="569" y="1054"/>
                  </a:lnTo>
                  <a:lnTo>
                    <a:pt x="573" y="1050"/>
                  </a:lnTo>
                  <a:lnTo>
                    <a:pt x="575" y="1048"/>
                  </a:lnTo>
                  <a:lnTo>
                    <a:pt x="577" y="1045"/>
                  </a:lnTo>
                  <a:lnTo>
                    <a:pt x="579" y="1043"/>
                  </a:lnTo>
                  <a:lnTo>
                    <a:pt x="581" y="1040"/>
                  </a:lnTo>
                  <a:lnTo>
                    <a:pt x="583" y="1037"/>
                  </a:lnTo>
                  <a:lnTo>
                    <a:pt x="584" y="1035"/>
                  </a:lnTo>
                  <a:lnTo>
                    <a:pt x="586" y="1032"/>
                  </a:lnTo>
                  <a:lnTo>
                    <a:pt x="587" y="1030"/>
                  </a:lnTo>
                  <a:lnTo>
                    <a:pt x="621" y="957"/>
                  </a:lnTo>
                  <a:lnTo>
                    <a:pt x="628" y="956"/>
                  </a:lnTo>
                  <a:lnTo>
                    <a:pt x="635" y="954"/>
                  </a:lnTo>
                  <a:lnTo>
                    <a:pt x="643" y="952"/>
                  </a:lnTo>
                  <a:lnTo>
                    <a:pt x="650" y="950"/>
                  </a:lnTo>
                  <a:lnTo>
                    <a:pt x="657" y="948"/>
                  </a:lnTo>
                  <a:lnTo>
                    <a:pt x="664" y="946"/>
                  </a:lnTo>
                  <a:lnTo>
                    <a:pt x="670" y="943"/>
                  </a:lnTo>
                  <a:lnTo>
                    <a:pt x="677" y="940"/>
                  </a:lnTo>
                  <a:lnTo>
                    <a:pt x="711" y="961"/>
                  </a:lnTo>
                  <a:lnTo>
                    <a:pt x="728" y="973"/>
                  </a:lnTo>
                  <a:lnTo>
                    <a:pt x="745" y="985"/>
                  </a:lnTo>
                  <a:lnTo>
                    <a:pt x="748" y="987"/>
                  </a:lnTo>
                  <a:lnTo>
                    <a:pt x="751" y="989"/>
                  </a:lnTo>
                  <a:lnTo>
                    <a:pt x="754" y="990"/>
                  </a:lnTo>
                  <a:lnTo>
                    <a:pt x="757" y="992"/>
                  </a:lnTo>
                  <a:lnTo>
                    <a:pt x="770" y="996"/>
                  </a:lnTo>
                  <a:lnTo>
                    <a:pt x="772" y="996"/>
                  </a:lnTo>
                  <a:lnTo>
                    <a:pt x="775" y="996"/>
                  </a:lnTo>
                  <a:lnTo>
                    <a:pt x="780" y="997"/>
                  </a:lnTo>
                  <a:lnTo>
                    <a:pt x="783" y="997"/>
                  </a:lnTo>
                  <a:lnTo>
                    <a:pt x="784" y="997"/>
                  </a:lnTo>
                  <a:lnTo>
                    <a:pt x="785" y="997"/>
                  </a:lnTo>
                  <a:lnTo>
                    <a:pt x="786" y="997"/>
                  </a:lnTo>
                  <a:lnTo>
                    <a:pt x="788" y="997"/>
                  </a:lnTo>
                  <a:lnTo>
                    <a:pt x="789" y="996"/>
                  </a:lnTo>
                  <a:lnTo>
                    <a:pt x="790" y="996"/>
                  </a:lnTo>
                  <a:lnTo>
                    <a:pt x="792" y="996"/>
                  </a:lnTo>
                  <a:lnTo>
                    <a:pt x="793" y="996"/>
                  </a:lnTo>
                  <a:lnTo>
                    <a:pt x="795" y="996"/>
                  </a:lnTo>
                  <a:lnTo>
                    <a:pt x="796" y="995"/>
                  </a:lnTo>
                  <a:lnTo>
                    <a:pt x="798" y="995"/>
                  </a:lnTo>
                  <a:lnTo>
                    <a:pt x="799" y="994"/>
                  </a:lnTo>
                  <a:lnTo>
                    <a:pt x="801" y="993"/>
                  </a:lnTo>
                  <a:lnTo>
                    <a:pt x="802" y="993"/>
                  </a:lnTo>
                  <a:lnTo>
                    <a:pt x="803" y="993"/>
                  </a:lnTo>
                  <a:lnTo>
                    <a:pt x="805" y="992"/>
                  </a:lnTo>
                  <a:lnTo>
                    <a:pt x="806" y="992"/>
                  </a:lnTo>
                  <a:lnTo>
                    <a:pt x="813" y="988"/>
                  </a:lnTo>
                  <a:lnTo>
                    <a:pt x="911" y="909"/>
                  </a:lnTo>
                  <a:lnTo>
                    <a:pt x="912" y="908"/>
                  </a:lnTo>
                  <a:lnTo>
                    <a:pt x="913" y="908"/>
                  </a:lnTo>
                  <a:lnTo>
                    <a:pt x="914" y="907"/>
                  </a:lnTo>
                  <a:lnTo>
                    <a:pt x="915" y="906"/>
                  </a:lnTo>
                  <a:lnTo>
                    <a:pt x="917" y="905"/>
                  </a:lnTo>
                  <a:lnTo>
                    <a:pt x="918" y="903"/>
                  </a:lnTo>
                  <a:lnTo>
                    <a:pt x="921" y="900"/>
                  </a:lnTo>
                  <a:lnTo>
                    <a:pt x="922" y="898"/>
                  </a:lnTo>
                  <a:lnTo>
                    <a:pt x="923" y="897"/>
                  </a:lnTo>
                  <a:lnTo>
                    <a:pt x="924" y="895"/>
                  </a:lnTo>
                  <a:lnTo>
                    <a:pt x="925" y="893"/>
                  </a:lnTo>
                  <a:lnTo>
                    <a:pt x="925" y="892"/>
                  </a:lnTo>
                  <a:lnTo>
                    <a:pt x="926" y="890"/>
                  </a:lnTo>
                  <a:lnTo>
                    <a:pt x="928" y="883"/>
                  </a:lnTo>
                  <a:lnTo>
                    <a:pt x="928" y="882"/>
                  </a:lnTo>
                  <a:lnTo>
                    <a:pt x="928" y="881"/>
                  </a:lnTo>
                  <a:lnTo>
                    <a:pt x="928" y="879"/>
                  </a:lnTo>
                  <a:lnTo>
                    <a:pt x="929" y="875"/>
                  </a:lnTo>
                  <a:lnTo>
                    <a:pt x="929" y="872"/>
                  </a:lnTo>
                  <a:lnTo>
                    <a:pt x="929" y="871"/>
                  </a:lnTo>
                  <a:lnTo>
                    <a:pt x="929" y="870"/>
                  </a:lnTo>
                  <a:lnTo>
                    <a:pt x="929" y="868"/>
                  </a:lnTo>
                  <a:lnTo>
                    <a:pt x="929" y="867"/>
                  </a:lnTo>
                  <a:lnTo>
                    <a:pt x="928" y="865"/>
                  </a:lnTo>
                  <a:lnTo>
                    <a:pt x="928" y="864"/>
                  </a:lnTo>
                  <a:lnTo>
                    <a:pt x="928" y="862"/>
                  </a:lnTo>
                  <a:lnTo>
                    <a:pt x="928" y="859"/>
                  </a:lnTo>
                  <a:lnTo>
                    <a:pt x="927" y="854"/>
                  </a:lnTo>
                  <a:lnTo>
                    <a:pt x="926" y="848"/>
                  </a:lnTo>
                  <a:lnTo>
                    <a:pt x="926" y="846"/>
                  </a:lnTo>
                  <a:lnTo>
                    <a:pt x="926" y="844"/>
                  </a:lnTo>
                  <a:lnTo>
                    <a:pt x="913" y="806"/>
                  </a:lnTo>
                  <a:lnTo>
                    <a:pt x="905" y="787"/>
                  </a:lnTo>
                  <a:lnTo>
                    <a:pt x="897" y="768"/>
                  </a:lnTo>
                  <a:lnTo>
                    <a:pt x="901" y="762"/>
                  </a:lnTo>
                  <a:lnTo>
                    <a:pt x="905" y="755"/>
                  </a:lnTo>
                  <a:lnTo>
                    <a:pt x="913" y="742"/>
                  </a:lnTo>
                  <a:lnTo>
                    <a:pt x="926" y="717"/>
                  </a:lnTo>
                  <a:lnTo>
                    <a:pt x="1005" y="700"/>
                  </a:lnTo>
                  <a:lnTo>
                    <a:pt x="1009" y="699"/>
                  </a:lnTo>
                  <a:lnTo>
                    <a:pt x="1013" y="697"/>
                  </a:lnTo>
                  <a:lnTo>
                    <a:pt x="1017" y="696"/>
                  </a:lnTo>
                  <a:lnTo>
                    <a:pt x="1021" y="694"/>
                  </a:lnTo>
                  <a:lnTo>
                    <a:pt x="1024" y="692"/>
                  </a:lnTo>
                  <a:lnTo>
                    <a:pt x="1028" y="690"/>
                  </a:lnTo>
                  <a:lnTo>
                    <a:pt x="1031" y="688"/>
                  </a:lnTo>
                  <a:lnTo>
                    <a:pt x="1033" y="686"/>
                  </a:lnTo>
                  <a:lnTo>
                    <a:pt x="1039" y="681"/>
                  </a:lnTo>
                  <a:lnTo>
                    <a:pt x="1040" y="680"/>
                  </a:lnTo>
                  <a:lnTo>
                    <a:pt x="1041" y="678"/>
                  </a:lnTo>
                  <a:lnTo>
                    <a:pt x="1043" y="676"/>
                  </a:lnTo>
                  <a:lnTo>
                    <a:pt x="1043" y="675"/>
                  </a:lnTo>
                  <a:lnTo>
                    <a:pt x="1044" y="674"/>
                  </a:lnTo>
                  <a:lnTo>
                    <a:pt x="1048" y="667"/>
                  </a:lnTo>
                  <a:lnTo>
                    <a:pt x="1049" y="665"/>
                  </a:lnTo>
                  <a:lnTo>
                    <a:pt x="1050" y="663"/>
                  </a:lnTo>
                  <a:lnTo>
                    <a:pt x="1051" y="661"/>
                  </a:lnTo>
                  <a:lnTo>
                    <a:pt x="1052" y="658"/>
                  </a:lnTo>
                  <a:lnTo>
                    <a:pt x="1052" y="655"/>
                  </a:lnTo>
                  <a:lnTo>
                    <a:pt x="1059" y="591"/>
                  </a:lnTo>
                  <a:lnTo>
                    <a:pt x="1063" y="561"/>
                  </a:lnTo>
                  <a:lnTo>
                    <a:pt x="1067" y="531"/>
                  </a:lnTo>
                  <a:lnTo>
                    <a:pt x="1067" y="526"/>
                  </a:lnTo>
                  <a:lnTo>
                    <a:pt x="1067" y="524"/>
                  </a:lnTo>
                  <a:lnTo>
                    <a:pt x="1067" y="522"/>
                  </a:lnTo>
                  <a:lnTo>
                    <a:pt x="1066" y="520"/>
                  </a:lnTo>
                  <a:lnTo>
                    <a:pt x="1066" y="518"/>
                  </a:lnTo>
                  <a:lnTo>
                    <a:pt x="1065" y="517"/>
                  </a:lnTo>
                  <a:lnTo>
                    <a:pt x="1065" y="516"/>
                  </a:lnTo>
                  <a:lnTo>
                    <a:pt x="1064" y="515"/>
                  </a:lnTo>
                  <a:close/>
                  <a:moveTo>
                    <a:pt x="745" y="559"/>
                  </a:moveTo>
                  <a:lnTo>
                    <a:pt x="745" y="560"/>
                  </a:lnTo>
                  <a:lnTo>
                    <a:pt x="745" y="561"/>
                  </a:lnTo>
                  <a:lnTo>
                    <a:pt x="745" y="563"/>
                  </a:lnTo>
                  <a:lnTo>
                    <a:pt x="743" y="569"/>
                  </a:lnTo>
                  <a:lnTo>
                    <a:pt x="742" y="574"/>
                  </a:lnTo>
                  <a:lnTo>
                    <a:pt x="742" y="577"/>
                  </a:lnTo>
                  <a:lnTo>
                    <a:pt x="742" y="579"/>
                  </a:lnTo>
                  <a:lnTo>
                    <a:pt x="737" y="598"/>
                  </a:lnTo>
                  <a:lnTo>
                    <a:pt x="730" y="617"/>
                  </a:lnTo>
                  <a:lnTo>
                    <a:pt x="721" y="635"/>
                  </a:lnTo>
                  <a:lnTo>
                    <a:pt x="711" y="652"/>
                  </a:lnTo>
                  <a:lnTo>
                    <a:pt x="700" y="667"/>
                  </a:lnTo>
                  <a:lnTo>
                    <a:pt x="687" y="682"/>
                  </a:lnTo>
                  <a:lnTo>
                    <a:pt x="672" y="696"/>
                  </a:lnTo>
                  <a:lnTo>
                    <a:pt x="657" y="708"/>
                  </a:lnTo>
                  <a:lnTo>
                    <a:pt x="641" y="719"/>
                  </a:lnTo>
                  <a:lnTo>
                    <a:pt x="623" y="728"/>
                  </a:lnTo>
                  <a:lnTo>
                    <a:pt x="605" y="736"/>
                  </a:lnTo>
                  <a:lnTo>
                    <a:pt x="586" y="741"/>
                  </a:lnTo>
                  <a:lnTo>
                    <a:pt x="566" y="746"/>
                  </a:lnTo>
                  <a:lnTo>
                    <a:pt x="546" y="748"/>
                  </a:lnTo>
                  <a:lnTo>
                    <a:pt x="526" y="749"/>
                  </a:lnTo>
                  <a:lnTo>
                    <a:pt x="505" y="748"/>
                  </a:lnTo>
                  <a:lnTo>
                    <a:pt x="504" y="748"/>
                  </a:lnTo>
                  <a:lnTo>
                    <a:pt x="503" y="748"/>
                  </a:lnTo>
                  <a:lnTo>
                    <a:pt x="500" y="747"/>
                  </a:lnTo>
                  <a:lnTo>
                    <a:pt x="495" y="746"/>
                  </a:lnTo>
                  <a:lnTo>
                    <a:pt x="490" y="745"/>
                  </a:lnTo>
                  <a:lnTo>
                    <a:pt x="487" y="745"/>
                  </a:lnTo>
                  <a:lnTo>
                    <a:pt x="486" y="745"/>
                  </a:lnTo>
                  <a:lnTo>
                    <a:pt x="485" y="745"/>
                  </a:lnTo>
                  <a:lnTo>
                    <a:pt x="465" y="740"/>
                  </a:lnTo>
                  <a:lnTo>
                    <a:pt x="447" y="733"/>
                  </a:lnTo>
                  <a:lnTo>
                    <a:pt x="429" y="724"/>
                  </a:lnTo>
                  <a:lnTo>
                    <a:pt x="412" y="714"/>
                  </a:lnTo>
                  <a:lnTo>
                    <a:pt x="396" y="703"/>
                  </a:lnTo>
                  <a:lnTo>
                    <a:pt x="381" y="690"/>
                  </a:lnTo>
                  <a:lnTo>
                    <a:pt x="367" y="675"/>
                  </a:lnTo>
                  <a:lnTo>
                    <a:pt x="355" y="660"/>
                  </a:lnTo>
                  <a:lnTo>
                    <a:pt x="344" y="644"/>
                  </a:lnTo>
                  <a:lnTo>
                    <a:pt x="335" y="626"/>
                  </a:lnTo>
                  <a:lnTo>
                    <a:pt x="327" y="608"/>
                  </a:lnTo>
                  <a:lnTo>
                    <a:pt x="322" y="589"/>
                  </a:lnTo>
                  <a:lnTo>
                    <a:pt x="318" y="569"/>
                  </a:lnTo>
                  <a:lnTo>
                    <a:pt x="315" y="549"/>
                  </a:lnTo>
                  <a:lnTo>
                    <a:pt x="315" y="529"/>
                  </a:lnTo>
                  <a:lnTo>
                    <a:pt x="316" y="508"/>
                  </a:lnTo>
                  <a:lnTo>
                    <a:pt x="316" y="507"/>
                  </a:lnTo>
                  <a:lnTo>
                    <a:pt x="316" y="506"/>
                  </a:lnTo>
                  <a:lnTo>
                    <a:pt x="316" y="503"/>
                  </a:lnTo>
                  <a:lnTo>
                    <a:pt x="317" y="498"/>
                  </a:lnTo>
                  <a:lnTo>
                    <a:pt x="319" y="493"/>
                  </a:lnTo>
                  <a:lnTo>
                    <a:pt x="319" y="490"/>
                  </a:lnTo>
                  <a:lnTo>
                    <a:pt x="319" y="489"/>
                  </a:lnTo>
                  <a:lnTo>
                    <a:pt x="319" y="488"/>
                  </a:lnTo>
                  <a:lnTo>
                    <a:pt x="324" y="468"/>
                  </a:lnTo>
                  <a:lnTo>
                    <a:pt x="331" y="450"/>
                  </a:lnTo>
                  <a:lnTo>
                    <a:pt x="339" y="432"/>
                  </a:lnTo>
                  <a:lnTo>
                    <a:pt x="349" y="415"/>
                  </a:lnTo>
                  <a:lnTo>
                    <a:pt x="361" y="399"/>
                  </a:lnTo>
                  <a:lnTo>
                    <a:pt x="373" y="384"/>
                  </a:lnTo>
                  <a:lnTo>
                    <a:pt x="388" y="370"/>
                  </a:lnTo>
                  <a:lnTo>
                    <a:pt x="403" y="358"/>
                  </a:lnTo>
                  <a:lnTo>
                    <a:pt x="419" y="347"/>
                  </a:lnTo>
                  <a:lnTo>
                    <a:pt x="437" y="338"/>
                  </a:lnTo>
                  <a:lnTo>
                    <a:pt x="455" y="330"/>
                  </a:lnTo>
                  <a:lnTo>
                    <a:pt x="474" y="325"/>
                  </a:lnTo>
                  <a:lnTo>
                    <a:pt x="494" y="321"/>
                  </a:lnTo>
                  <a:lnTo>
                    <a:pt x="514" y="318"/>
                  </a:lnTo>
                  <a:lnTo>
                    <a:pt x="535" y="318"/>
                  </a:lnTo>
                  <a:lnTo>
                    <a:pt x="556" y="319"/>
                  </a:lnTo>
                  <a:lnTo>
                    <a:pt x="557" y="319"/>
                  </a:lnTo>
                  <a:lnTo>
                    <a:pt x="558" y="319"/>
                  </a:lnTo>
                  <a:lnTo>
                    <a:pt x="560" y="319"/>
                  </a:lnTo>
                  <a:lnTo>
                    <a:pt x="566" y="320"/>
                  </a:lnTo>
                  <a:lnTo>
                    <a:pt x="571" y="322"/>
                  </a:lnTo>
                  <a:lnTo>
                    <a:pt x="574" y="322"/>
                  </a:lnTo>
                  <a:lnTo>
                    <a:pt x="576" y="322"/>
                  </a:lnTo>
                  <a:lnTo>
                    <a:pt x="595" y="327"/>
                  </a:lnTo>
                  <a:lnTo>
                    <a:pt x="614" y="334"/>
                  </a:lnTo>
                  <a:lnTo>
                    <a:pt x="632" y="342"/>
                  </a:lnTo>
                  <a:lnTo>
                    <a:pt x="649" y="352"/>
                  </a:lnTo>
                  <a:lnTo>
                    <a:pt x="665" y="364"/>
                  </a:lnTo>
                  <a:lnTo>
                    <a:pt x="679" y="377"/>
                  </a:lnTo>
                  <a:lnTo>
                    <a:pt x="693" y="391"/>
                  </a:lnTo>
                  <a:lnTo>
                    <a:pt x="705" y="406"/>
                  </a:lnTo>
                  <a:lnTo>
                    <a:pt x="715" y="423"/>
                  </a:lnTo>
                  <a:lnTo>
                    <a:pt x="724" y="440"/>
                  </a:lnTo>
                  <a:lnTo>
                    <a:pt x="732" y="458"/>
                  </a:lnTo>
                  <a:lnTo>
                    <a:pt x="738" y="477"/>
                  </a:lnTo>
                  <a:lnTo>
                    <a:pt x="743" y="497"/>
                  </a:lnTo>
                  <a:lnTo>
                    <a:pt x="745" y="517"/>
                  </a:lnTo>
                  <a:lnTo>
                    <a:pt x="746" y="5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0" name="Google Shape;3120;p33"/>
          <p:cNvGrpSpPr/>
          <p:nvPr/>
        </p:nvGrpSpPr>
        <p:grpSpPr>
          <a:xfrm>
            <a:off x="3201485" y="3193349"/>
            <a:ext cx="497391" cy="676290"/>
            <a:chOff x="3813116" y="3473607"/>
            <a:chExt cx="437399" cy="594721"/>
          </a:xfrm>
        </p:grpSpPr>
        <p:sp>
          <p:nvSpPr>
            <p:cNvPr id="3121" name="Google Shape;3121;p33"/>
            <p:cNvSpPr/>
            <p:nvPr/>
          </p:nvSpPr>
          <p:spPr>
            <a:xfrm>
              <a:off x="4005356" y="3830007"/>
              <a:ext cx="16920" cy="45360"/>
            </a:xfrm>
            <a:custGeom>
              <a:avLst/>
              <a:gdLst/>
              <a:ahLst/>
              <a:cxnLst/>
              <a:rect l="l" t="t" r="r" b="b"/>
              <a:pathLst>
                <a:path w="48" h="127" extrusionOk="0">
                  <a:moveTo>
                    <a:pt x="6" y="34"/>
                  </a:moveTo>
                  <a:lnTo>
                    <a:pt x="4" y="43"/>
                  </a:lnTo>
                  <a:lnTo>
                    <a:pt x="2" y="54"/>
                  </a:lnTo>
                  <a:lnTo>
                    <a:pt x="1" y="59"/>
                  </a:lnTo>
                  <a:lnTo>
                    <a:pt x="1" y="65"/>
                  </a:lnTo>
                  <a:lnTo>
                    <a:pt x="0" y="71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8"/>
                  </a:lnTo>
                  <a:lnTo>
                    <a:pt x="5" y="90"/>
                  </a:lnTo>
                  <a:lnTo>
                    <a:pt x="8" y="96"/>
                  </a:lnTo>
                  <a:lnTo>
                    <a:pt x="11" y="101"/>
                  </a:lnTo>
                  <a:lnTo>
                    <a:pt x="15" y="106"/>
                  </a:lnTo>
                  <a:lnTo>
                    <a:pt x="19" y="110"/>
                  </a:lnTo>
                  <a:lnTo>
                    <a:pt x="24" y="114"/>
                  </a:lnTo>
                  <a:lnTo>
                    <a:pt x="29" y="117"/>
                  </a:lnTo>
                  <a:lnTo>
                    <a:pt x="35" y="121"/>
                  </a:lnTo>
                  <a:lnTo>
                    <a:pt x="41" y="124"/>
                  </a:lnTo>
                  <a:lnTo>
                    <a:pt x="48" y="127"/>
                  </a:lnTo>
                  <a:lnTo>
                    <a:pt x="48" y="0"/>
                  </a:lnTo>
                  <a:lnTo>
                    <a:pt x="41" y="2"/>
                  </a:lnTo>
                  <a:lnTo>
                    <a:pt x="34" y="5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5" y="11"/>
                  </a:lnTo>
                  <a:lnTo>
                    <a:pt x="22" y="13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1" y="25"/>
                  </a:lnTo>
                  <a:lnTo>
                    <a:pt x="9" y="28"/>
                  </a:lnTo>
                  <a:lnTo>
                    <a:pt x="8" y="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33"/>
            <p:cNvSpPr/>
            <p:nvPr/>
          </p:nvSpPr>
          <p:spPr>
            <a:xfrm>
              <a:off x="4042796" y="3898768"/>
              <a:ext cx="16200" cy="38160"/>
            </a:xfrm>
            <a:custGeom>
              <a:avLst/>
              <a:gdLst/>
              <a:ahLst/>
              <a:cxnLst/>
              <a:rect l="l" t="t" r="r" b="b"/>
              <a:pathLst>
                <a:path w="46" h="107" extrusionOk="0">
                  <a:moveTo>
                    <a:pt x="0" y="107"/>
                  </a:moveTo>
                  <a:lnTo>
                    <a:pt x="9" y="103"/>
                  </a:lnTo>
                  <a:lnTo>
                    <a:pt x="13" y="101"/>
                  </a:lnTo>
                  <a:lnTo>
                    <a:pt x="17" y="99"/>
                  </a:lnTo>
                  <a:lnTo>
                    <a:pt x="21" y="96"/>
                  </a:lnTo>
                  <a:lnTo>
                    <a:pt x="24" y="94"/>
                  </a:lnTo>
                  <a:lnTo>
                    <a:pt x="28" y="91"/>
                  </a:lnTo>
                  <a:lnTo>
                    <a:pt x="31" y="88"/>
                  </a:lnTo>
                  <a:lnTo>
                    <a:pt x="34" y="85"/>
                  </a:lnTo>
                  <a:lnTo>
                    <a:pt x="37" y="81"/>
                  </a:lnTo>
                  <a:lnTo>
                    <a:pt x="39" y="77"/>
                  </a:lnTo>
                  <a:lnTo>
                    <a:pt x="42" y="74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6" y="62"/>
                  </a:lnTo>
                  <a:lnTo>
                    <a:pt x="46" y="61"/>
                  </a:lnTo>
                  <a:lnTo>
                    <a:pt x="46" y="59"/>
                  </a:lnTo>
                  <a:lnTo>
                    <a:pt x="46" y="54"/>
                  </a:lnTo>
                  <a:lnTo>
                    <a:pt x="45" y="49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1" y="32"/>
                  </a:lnTo>
                  <a:lnTo>
                    <a:pt x="39" y="28"/>
                  </a:lnTo>
                  <a:lnTo>
                    <a:pt x="37" y="25"/>
                  </a:lnTo>
                  <a:lnTo>
                    <a:pt x="36" y="23"/>
                  </a:lnTo>
                  <a:lnTo>
                    <a:pt x="34" y="21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3" y="11"/>
                  </a:lnTo>
                  <a:lnTo>
                    <a:pt x="18" y="8"/>
                  </a:lnTo>
                  <a:lnTo>
                    <a:pt x="12" y="5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33"/>
            <p:cNvSpPr/>
            <p:nvPr/>
          </p:nvSpPr>
          <p:spPr>
            <a:xfrm>
              <a:off x="3813116" y="3696088"/>
              <a:ext cx="437399" cy="372240"/>
            </a:xfrm>
            <a:custGeom>
              <a:avLst/>
              <a:gdLst/>
              <a:ahLst/>
              <a:cxnLst/>
              <a:rect l="l" t="t" r="r" b="b"/>
              <a:pathLst>
                <a:path w="1216" h="1035" extrusionOk="0">
                  <a:moveTo>
                    <a:pt x="1210" y="759"/>
                  </a:moveTo>
                  <a:lnTo>
                    <a:pt x="1117" y="378"/>
                  </a:lnTo>
                  <a:lnTo>
                    <a:pt x="1117" y="375"/>
                  </a:lnTo>
                  <a:lnTo>
                    <a:pt x="1113" y="350"/>
                  </a:lnTo>
                  <a:lnTo>
                    <a:pt x="1108" y="326"/>
                  </a:lnTo>
                  <a:lnTo>
                    <a:pt x="1095" y="279"/>
                  </a:lnTo>
                  <a:lnTo>
                    <a:pt x="1078" y="236"/>
                  </a:lnTo>
                  <a:lnTo>
                    <a:pt x="1057" y="196"/>
                  </a:lnTo>
                  <a:lnTo>
                    <a:pt x="1032" y="158"/>
                  </a:lnTo>
                  <a:lnTo>
                    <a:pt x="1005" y="122"/>
                  </a:lnTo>
                  <a:lnTo>
                    <a:pt x="975" y="88"/>
                  </a:lnTo>
                  <a:lnTo>
                    <a:pt x="941" y="58"/>
                  </a:lnTo>
                  <a:lnTo>
                    <a:pt x="905" y="30"/>
                  </a:lnTo>
                  <a:lnTo>
                    <a:pt x="866" y="5"/>
                  </a:lnTo>
                  <a:lnTo>
                    <a:pt x="865" y="4"/>
                  </a:lnTo>
                  <a:lnTo>
                    <a:pt x="863" y="3"/>
                  </a:lnTo>
                  <a:lnTo>
                    <a:pt x="862" y="3"/>
                  </a:lnTo>
                  <a:lnTo>
                    <a:pt x="860" y="2"/>
                  </a:lnTo>
                  <a:lnTo>
                    <a:pt x="857" y="1"/>
                  </a:lnTo>
                  <a:lnTo>
                    <a:pt x="854" y="1"/>
                  </a:lnTo>
                  <a:lnTo>
                    <a:pt x="851" y="0"/>
                  </a:lnTo>
                  <a:lnTo>
                    <a:pt x="848" y="0"/>
                  </a:lnTo>
                  <a:lnTo>
                    <a:pt x="841" y="0"/>
                  </a:lnTo>
                  <a:lnTo>
                    <a:pt x="372" y="0"/>
                  </a:lnTo>
                  <a:lnTo>
                    <a:pt x="369" y="0"/>
                  </a:lnTo>
                  <a:lnTo>
                    <a:pt x="366" y="0"/>
                  </a:lnTo>
                  <a:lnTo>
                    <a:pt x="363" y="1"/>
                  </a:lnTo>
                  <a:lnTo>
                    <a:pt x="360" y="1"/>
                  </a:lnTo>
                  <a:lnTo>
                    <a:pt x="358" y="2"/>
                  </a:lnTo>
                  <a:lnTo>
                    <a:pt x="355" y="3"/>
                  </a:lnTo>
                  <a:lnTo>
                    <a:pt x="353" y="4"/>
                  </a:lnTo>
                  <a:lnTo>
                    <a:pt x="351" y="4"/>
                  </a:lnTo>
                  <a:lnTo>
                    <a:pt x="350" y="5"/>
                  </a:lnTo>
                  <a:lnTo>
                    <a:pt x="311" y="31"/>
                  </a:lnTo>
                  <a:lnTo>
                    <a:pt x="273" y="60"/>
                  </a:lnTo>
                  <a:lnTo>
                    <a:pt x="239" y="93"/>
                  </a:lnTo>
                  <a:lnTo>
                    <a:pt x="208" y="128"/>
                  </a:lnTo>
                  <a:lnTo>
                    <a:pt x="180" y="166"/>
                  </a:lnTo>
                  <a:lnTo>
                    <a:pt x="156" y="206"/>
                  </a:lnTo>
                  <a:lnTo>
                    <a:pt x="135" y="249"/>
                  </a:lnTo>
                  <a:lnTo>
                    <a:pt x="118" y="293"/>
                  </a:lnTo>
                  <a:lnTo>
                    <a:pt x="101" y="361"/>
                  </a:lnTo>
                  <a:lnTo>
                    <a:pt x="101" y="364"/>
                  </a:lnTo>
                  <a:lnTo>
                    <a:pt x="5" y="759"/>
                  </a:lnTo>
                  <a:lnTo>
                    <a:pt x="1" y="787"/>
                  </a:lnTo>
                  <a:lnTo>
                    <a:pt x="0" y="814"/>
                  </a:lnTo>
                  <a:lnTo>
                    <a:pt x="3" y="841"/>
                  </a:lnTo>
                  <a:lnTo>
                    <a:pt x="8" y="866"/>
                  </a:lnTo>
                  <a:lnTo>
                    <a:pt x="17" y="890"/>
                  </a:lnTo>
                  <a:lnTo>
                    <a:pt x="30" y="913"/>
                  </a:lnTo>
                  <a:lnTo>
                    <a:pt x="45" y="934"/>
                  </a:lnTo>
                  <a:lnTo>
                    <a:pt x="62" y="954"/>
                  </a:lnTo>
                  <a:lnTo>
                    <a:pt x="83" y="972"/>
                  </a:lnTo>
                  <a:lnTo>
                    <a:pt x="106" y="988"/>
                  </a:lnTo>
                  <a:lnTo>
                    <a:pt x="132" y="1002"/>
                  </a:lnTo>
                  <a:lnTo>
                    <a:pt x="159" y="1013"/>
                  </a:lnTo>
                  <a:lnTo>
                    <a:pt x="189" y="1022"/>
                  </a:lnTo>
                  <a:lnTo>
                    <a:pt x="221" y="1029"/>
                  </a:lnTo>
                  <a:lnTo>
                    <a:pt x="255" y="1034"/>
                  </a:lnTo>
                  <a:lnTo>
                    <a:pt x="290" y="1035"/>
                  </a:lnTo>
                  <a:lnTo>
                    <a:pt x="925" y="1035"/>
                  </a:lnTo>
                  <a:lnTo>
                    <a:pt x="961" y="1034"/>
                  </a:lnTo>
                  <a:lnTo>
                    <a:pt x="995" y="1030"/>
                  </a:lnTo>
                  <a:lnTo>
                    <a:pt x="1027" y="1024"/>
                  </a:lnTo>
                  <a:lnTo>
                    <a:pt x="1057" y="1015"/>
                  </a:lnTo>
                  <a:lnTo>
                    <a:pt x="1085" y="1003"/>
                  </a:lnTo>
                  <a:lnTo>
                    <a:pt x="1110" y="990"/>
                  </a:lnTo>
                  <a:lnTo>
                    <a:pt x="1133" y="974"/>
                  </a:lnTo>
                  <a:lnTo>
                    <a:pt x="1154" y="956"/>
                  </a:lnTo>
                  <a:lnTo>
                    <a:pt x="1172" y="937"/>
                  </a:lnTo>
                  <a:lnTo>
                    <a:pt x="1187" y="915"/>
                  </a:lnTo>
                  <a:lnTo>
                    <a:pt x="1199" y="892"/>
                  </a:lnTo>
                  <a:lnTo>
                    <a:pt x="1208" y="868"/>
                  </a:lnTo>
                  <a:lnTo>
                    <a:pt x="1213" y="842"/>
                  </a:lnTo>
                  <a:lnTo>
                    <a:pt x="1216" y="815"/>
                  </a:lnTo>
                  <a:lnTo>
                    <a:pt x="1215" y="788"/>
                  </a:lnTo>
                  <a:close/>
                  <a:moveTo>
                    <a:pt x="739" y="626"/>
                  </a:moveTo>
                  <a:lnTo>
                    <a:pt x="739" y="631"/>
                  </a:lnTo>
                  <a:lnTo>
                    <a:pt x="739" y="636"/>
                  </a:lnTo>
                  <a:lnTo>
                    <a:pt x="738" y="640"/>
                  </a:lnTo>
                  <a:lnTo>
                    <a:pt x="737" y="645"/>
                  </a:lnTo>
                  <a:lnTo>
                    <a:pt x="736" y="649"/>
                  </a:lnTo>
                  <a:lnTo>
                    <a:pt x="735" y="654"/>
                  </a:lnTo>
                  <a:lnTo>
                    <a:pt x="731" y="663"/>
                  </a:lnTo>
                  <a:lnTo>
                    <a:pt x="727" y="671"/>
                  </a:lnTo>
                  <a:lnTo>
                    <a:pt x="722" y="680"/>
                  </a:lnTo>
                  <a:lnTo>
                    <a:pt x="716" y="688"/>
                  </a:lnTo>
                  <a:lnTo>
                    <a:pt x="708" y="697"/>
                  </a:lnTo>
                  <a:lnTo>
                    <a:pt x="701" y="704"/>
                  </a:lnTo>
                  <a:lnTo>
                    <a:pt x="693" y="710"/>
                  </a:lnTo>
                  <a:lnTo>
                    <a:pt x="685" y="715"/>
                  </a:lnTo>
                  <a:lnTo>
                    <a:pt x="676" y="720"/>
                  </a:lnTo>
                  <a:lnTo>
                    <a:pt x="667" y="724"/>
                  </a:lnTo>
                  <a:lnTo>
                    <a:pt x="658" y="728"/>
                  </a:lnTo>
                  <a:lnTo>
                    <a:pt x="648" y="731"/>
                  </a:lnTo>
                  <a:lnTo>
                    <a:pt x="637" y="733"/>
                  </a:lnTo>
                  <a:lnTo>
                    <a:pt x="637" y="767"/>
                  </a:lnTo>
                  <a:lnTo>
                    <a:pt x="581" y="767"/>
                  </a:lnTo>
                  <a:lnTo>
                    <a:pt x="581" y="733"/>
                  </a:lnTo>
                  <a:lnTo>
                    <a:pt x="571" y="731"/>
                  </a:lnTo>
                  <a:lnTo>
                    <a:pt x="561" y="728"/>
                  </a:lnTo>
                  <a:lnTo>
                    <a:pt x="552" y="724"/>
                  </a:lnTo>
                  <a:lnTo>
                    <a:pt x="543" y="719"/>
                  </a:lnTo>
                  <a:lnTo>
                    <a:pt x="534" y="714"/>
                  </a:lnTo>
                  <a:lnTo>
                    <a:pt x="526" y="708"/>
                  </a:lnTo>
                  <a:lnTo>
                    <a:pt x="518" y="701"/>
                  </a:lnTo>
                  <a:lnTo>
                    <a:pt x="510" y="694"/>
                  </a:lnTo>
                  <a:lnTo>
                    <a:pt x="504" y="685"/>
                  </a:lnTo>
                  <a:lnTo>
                    <a:pt x="498" y="676"/>
                  </a:lnTo>
                  <a:lnTo>
                    <a:pt x="492" y="667"/>
                  </a:lnTo>
                  <a:lnTo>
                    <a:pt x="488" y="658"/>
                  </a:lnTo>
                  <a:lnTo>
                    <a:pt x="484" y="648"/>
                  </a:lnTo>
                  <a:lnTo>
                    <a:pt x="482" y="638"/>
                  </a:lnTo>
                  <a:lnTo>
                    <a:pt x="481" y="633"/>
                  </a:lnTo>
                  <a:lnTo>
                    <a:pt x="480" y="628"/>
                  </a:lnTo>
                  <a:lnTo>
                    <a:pt x="480" y="623"/>
                  </a:lnTo>
                  <a:lnTo>
                    <a:pt x="479" y="618"/>
                  </a:lnTo>
                  <a:lnTo>
                    <a:pt x="536" y="618"/>
                  </a:lnTo>
                  <a:lnTo>
                    <a:pt x="537" y="623"/>
                  </a:lnTo>
                  <a:lnTo>
                    <a:pt x="537" y="628"/>
                  </a:lnTo>
                  <a:lnTo>
                    <a:pt x="538" y="633"/>
                  </a:lnTo>
                  <a:lnTo>
                    <a:pt x="539" y="637"/>
                  </a:lnTo>
                  <a:lnTo>
                    <a:pt x="541" y="641"/>
                  </a:lnTo>
                  <a:lnTo>
                    <a:pt x="542" y="645"/>
                  </a:lnTo>
                  <a:lnTo>
                    <a:pt x="544" y="649"/>
                  </a:lnTo>
                  <a:lnTo>
                    <a:pt x="547" y="652"/>
                  </a:lnTo>
                  <a:lnTo>
                    <a:pt x="550" y="656"/>
                  </a:lnTo>
                  <a:lnTo>
                    <a:pt x="553" y="659"/>
                  </a:lnTo>
                  <a:lnTo>
                    <a:pt x="556" y="662"/>
                  </a:lnTo>
                  <a:lnTo>
                    <a:pt x="560" y="665"/>
                  </a:lnTo>
                  <a:lnTo>
                    <a:pt x="564" y="667"/>
                  </a:lnTo>
                  <a:lnTo>
                    <a:pt x="569" y="670"/>
                  </a:lnTo>
                  <a:lnTo>
                    <a:pt x="578" y="674"/>
                  </a:lnTo>
                  <a:lnTo>
                    <a:pt x="578" y="558"/>
                  </a:lnTo>
                  <a:lnTo>
                    <a:pt x="566" y="555"/>
                  </a:lnTo>
                  <a:lnTo>
                    <a:pt x="554" y="551"/>
                  </a:lnTo>
                  <a:lnTo>
                    <a:pt x="543" y="546"/>
                  </a:lnTo>
                  <a:lnTo>
                    <a:pt x="532" y="541"/>
                  </a:lnTo>
                  <a:lnTo>
                    <a:pt x="522" y="534"/>
                  </a:lnTo>
                  <a:lnTo>
                    <a:pt x="513" y="527"/>
                  </a:lnTo>
                  <a:lnTo>
                    <a:pt x="509" y="523"/>
                  </a:lnTo>
                  <a:lnTo>
                    <a:pt x="504" y="519"/>
                  </a:lnTo>
                  <a:lnTo>
                    <a:pt x="500" y="515"/>
                  </a:lnTo>
                  <a:lnTo>
                    <a:pt x="496" y="510"/>
                  </a:lnTo>
                  <a:lnTo>
                    <a:pt x="491" y="503"/>
                  </a:lnTo>
                  <a:lnTo>
                    <a:pt x="488" y="499"/>
                  </a:lnTo>
                  <a:lnTo>
                    <a:pt x="486" y="495"/>
                  </a:lnTo>
                  <a:lnTo>
                    <a:pt x="484" y="492"/>
                  </a:lnTo>
                  <a:lnTo>
                    <a:pt x="482" y="488"/>
                  </a:lnTo>
                  <a:lnTo>
                    <a:pt x="480" y="484"/>
                  </a:lnTo>
                  <a:lnTo>
                    <a:pt x="479" y="480"/>
                  </a:lnTo>
                  <a:lnTo>
                    <a:pt x="477" y="473"/>
                  </a:lnTo>
                  <a:lnTo>
                    <a:pt x="476" y="465"/>
                  </a:lnTo>
                  <a:lnTo>
                    <a:pt x="475" y="456"/>
                  </a:lnTo>
                  <a:lnTo>
                    <a:pt x="474" y="448"/>
                  </a:lnTo>
                  <a:lnTo>
                    <a:pt x="475" y="436"/>
                  </a:lnTo>
                  <a:lnTo>
                    <a:pt x="476" y="424"/>
                  </a:lnTo>
                  <a:lnTo>
                    <a:pt x="478" y="413"/>
                  </a:lnTo>
                  <a:lnTo>
                    <a:pt x="480" y="401"/>
                  </a:lnTo>
                  <a:lnTo>
                    <a:pt x="483" y="391"/>
                  </a:lnTo>
                  <a:lnTo>
                    <a:pt x="487" y="380"/>
                  </a:lnTo>
                  <a:lnTo>
                    <a:pt x="491" y="371"/>
                  </a:lnTo>
                  <a:lnTo>
                    <a:pt x="496" y="361"/>
                  </a:lnTo>
                  <a:lnTo>
                    <a:pt x="504" y="352"/>
                  </a:lnTo>
                  <a:lnTo>
                    <a:pt x="512" y="343"/>
                  </a:lnTo>
                  <a:lnTo>
                    <a:pt x="521" y="336"/>
                  </a:lnTo>
                  <a:lnTo>
                    <a:pt x="531" y="329"/>
                  </a:lnTo>
                  <a:lnTo>
                    <a:pt x="541" y="324"/>
                  </a:lnTo>
                  <a:lnTo>
                    <a:pt x="552" y="319"/>
                  </a:lnTo>
                  <a:lnTo>
                    <a:pt x="563" y="316"/>
                  </a:lnTo>
                  <a:lnTo>
                    <a:pt x="575" y="313"/>
                  </a:lnTo>
                  <a:lnTo>
                    <a:pt x="575" y="271"/>
                  </a:lnTo>
                  <a:lnTo>
                    <a:pt x="632" y="271"/>
                  </a:lnTo>
                  <a:lnTo>
                    <a:pt x="632" y="313"/>
                  </a:lnTo>
                  <a:lnTo>
                    <a:pt x="644" y="316"/>
                  </a:lnTo>
                  <a:lnTo>
                    <a:pt x="655" y="319"/>
                  </a:lnTo>
                  <a:lnTo>
                    <a:pt x="665" y="324"/>
                  </a:lnTo>
                  <a:lnTo>
                    <a:pt x="675" y="329"/>
                  </a:lnTo>
                  <a:lnTo>
                    <a:pt x="684" y="335"/>
                  </a:lnTo>
                  <a:lnTo>
                    <a:pt x="692" y="342"/>
                  </a:lnTo>
                  <a:lnTo>
                    <a:pt x="701" y="350"/>
                  </a:lnTo>
                  <a:lnTo>
                    <a:pt x="708" y="358"/>
                  </a:lnTo>
                  <a:lnTo>
                    <a:pt x="715" y="368"/>
                  </a:lnTo>
                  <a:lnTo>
                    <a:pt x="721" y="377"/>
                  </a:lnTo>
                  <a:lnTo>
                    <a:pt x="726" y="388"/>
                  </a:lnTo>
                  <a:lnTo>
                    <a:pt x="730" y="399"/>
                  </a:lnTo>
                  <a:lnTo>
                    <a:pt x="733" y="410"/>
                  </a:lnTo>
                  <a:lnTo>
                    <a:pt x="735" y="421"/>
                  </a:lnTo>
                  <a:lnTo>
                    <a:pt x="736" y="433"/>
                  </a:lnTo>
                  <a:lnTo>
                    <a:pt x="736" y="446"/>
                  </a:lnTo>
                  <a:lnTo>
                    <a:pt x="680" y="446"/>
                  </a:lnTo>
                  <a:lnTo>
                    <a:pt x="680" y="440"/>
                  </a:lnTo>
                  <a:lnTo>
                    <a:pt x="680" y="434"/>
                  </a:lnTo>
                  <a:lnTo>
                    <a:pt x="679" y="428"/>
                  </a:lnTo>
                  <a:lnTo>
                    <a:pt x="678" y="423"/>
                  </a:lnTo>
                  <a:lnTo>
                    <a:pt x="676" y="417"/>
                  </a:lnTo>
                  <a:lnTo>
                    <a:pt x="674" y="412"/>
                  </a:lnTo>
                  <a:lnTo>
                    <a:pt x="672" y="408"/>
                  </a:lnTo>
                  <a:lnTo>
                    <a:pt x="670" y="405"/>
                  </a:lnTo>
                  <a:lnTo>
                    <a:pt x="668" y="403"/>
                  </a:lnTo>
                  <a:lnTo>
                    <a:pt x="665" y="398"/>
                  </a:lnTo>
                  <a:lnTo>
                    <a:pt x="662" y="393"/>
                  </a:lnTo>
                  <a:lnTo>
                    <a:pt x="658" y="389"/>
                  </a:lnTo>
                  <a:lnTo>
                    <a:pt x="654" y="384"/>
                  </a:lnTo>
                  <a:lnTo>
                    <a:pt x="649" y="381"/>
                  </a:lnTo>
                  <a:lnTo>
                    <a:pt x="644" y="377"/>
                  </a:lnTo>
                  <a:lnTo>
                    <a:pt x="639" y="374"/>
                  </a:lnTo>
                  <a:lnTo>
                    <a:pt x="632" y="372"/>
                  </a:lnTo>
                  <a:lnTo>
                    <a:pt x="632" y="508"/>
                  </a:lnTo>
                  <a:lnTo>
                    <a:pt x="646" y="511"/>
                  </a:lnTo>
                  <a:lnTo>
                    <a:pt x="658" y="515"/>
                  </a:lnTo>
                  <a:lnTo>
                    <a:pt x="669" y="520"/>
                  </a:lnTo>
                  <a:lnTo>
                    <a:pt x="680" y="525"/>
                  </a:lnTo>
                  <a:lnTo>
                    <a:pt x="690" y="530"/>
                  </a:lnTo>
                  <a:lnTo>
                    <a:pt x="698" y="536"/>
                  </a:lnTo>
                  <a:lnTo>
                    <a:pt x="706" y="543"/>
                  </a:lnTo>
                  <a:lnTo>
                    <a:pt x="713" y="550"/>
                  </a:lnTo>
                  <a:lnTo>
                    <a:pt x="720" y="558"/>
                  </a:lnTo>
                  <a:lnTo>
                    <a:pt x="725" y="566"/>
                  </a:lnTo>
                  <a:lnTo>
                    <a:pt x="729" y="575"/>
                  </a:lnTo>
                  <a:lnTo>
                    <a:pt x="733" y="584"/>
                  </a:lnTo>
                  <a:lnTo>
                    <a:pt x="736" y="594"/>
                  </a:lnTo>
                  <a:lnTo>
                    <a:pt x="738" y="604"/>
                  </a:lnTo>
                  <a:lnTo>
                    <a:pt x="739" y="6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33"/>
            <p:cNvSpPr/>
            <p:nvPr/>
          </p:nvSpPr>
          <p:spPr>
            <a:xfrm>
              <a:off x="3918956" y="3639207"/>
              <a:ext cx="219240" cy="38160"/>
            </a:xfrm>
            <a:custGeom>
              <a:avLst/>
              <a:gdLst/>
              <a:ahLst/>
              <a:cxnLst/>
              <a:rect l="l" t="t" r="r" b="b"/>
              <a:pathLst>
                <a:path w="610" h="107" extrusionOk="0">
                  <a:moveTo>
                    <a:pt x="556" y="107"/>
                  </a:moveTo>
                  <a:lnTo>
                    <a:pt x="54" y="107"/>
                  </a:lnTo>
                  <a:lnTo>
                    <a:pt x="49" y="107"/>
                  </a:lnTo>
                  <a:lnTo>
                    <a:pt x="44" y="106"/>
                  </a:lnTo>
                  <a:lnTo>
                    <a:pt x="39" y="105"/>
                  </a:lnTo>
                  <a:lnTo>
                    <a:pt x="34" y="103"/>
                  </a:lnTo>
                  <a:lnTo>
                    <a:pt x="29" y="101"/>
                  </a:lnTo>
                  <a:lnTo>
                    <a:pt x="25" y="98"/>
                  </a:lnTo>
                  <a:lnTo>
                    <a:pt x="20" y="95"/>
                  </a:lnTo>
                  <a:lnTo>
                    <a:pt x="16" y="92"/>
                  </a:lnTo>
                  <a:lnTo>
                    <a:pt x="13" y="88"/>
                  </a:lnTo>
                  <a:lnTo>
                    <a:pt x="10" y="84"/>
                  </a:lnTo>
                  <a:lnTo>
                    <a:pt x="7" y="79"/>
                  </a:lnTo>
                  <a:lnTo>
                    <a:pt x="4" y="75"/>
                  </a:lnTo>
                  <a:lnTo>
                    <a:pt x="3" y="69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3"/>
                  </a:lnTo>
                  <a:lnTo>
                    <a:pt x="2" y="38"/>
                  </a:lnTo>
                  <a:lnTo>
                    <a:pt x="4" y="33"/>
                  </a:lnTo>
                  <a:lnTo>
                    <a:pt x="6" y="28"/>
                  </a:lnTo>
                  <a:lnTo>
                    <a:pt x="9" y="24"/>
                  </a:lnTo>
                  <a:lnTo>
                    <a:pt x="12" y="20"/>
                  </a:lnTo>
                  <a:lnTo>
                    <a:pt x="15" y="16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8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56" y="0"/>
                  </a:lnTo>
                  <a:lnTo>
                    <a:pt x="561" y="0"/>
                  </a:lnTo>
                  <a:lnTo>
                    <a:pt x="566" y="1"/>
                  </a:lnTo>
                  <a:lnTo>
                    <a:pt x="571" y="2"/>
                  </a:lnTo>
                  <a:lnTo>
                    <a:pt x="576" y="4"/>
                  </a:lnTo>
                  <a:lnTo>
                    <a:pt x="581" y="6"/>
                  </a:lnTo>
                  <a:lnTo>
                    <a:pt x="585" y="9"/>
                  </a:lnTo>
                  <a:lnTo>
                    <a:pt x="590" y="12"/>
                  </a:lnTo>
                  <a:lnTo>
                    <a:pt x="593" y="15"/>
                  </a:lnTo>
                  <a:lnTo>
                    <a:pt x="597" y="19"/>
                  </a:lnTo>
                  <a:lnTo>
                    <a:pt x="600" y="23"/>
                  </a:lnTo>
                  <a:lnTo>
                    <a:pt x="603" y="27"/>
                  </a:lnTo>
                  <a:lnTo>
                    <a:pt x="605" y="32"/>
                  </a:lnTo>
                  <a:lnTo>
                    <a:pt x="607" y="37"/>
                  </a:lnTo>
                  <a:lnTo>
                    <a:pt x="609" y="42"/>
                  </a:lnTo>
                  <a:lnTo>
                    <a:pt x="610" y="47"/>
                  </a:lnTo>
                  <a:lnTo>
                    <a:pt x="610" y="53"/>
                  </a:lnTo>
                  <a:lnTo>
                    <a:pt x="610" y="53"/>
                  </a:lnTo>
                  <a:lnTo>
                    <a:pt x="610" y="59"/>
                  </a:lnTo>
                  <a:lnTo>
                    <a:pt x="609" y="64"/>
                  </a:lnTo>
                  <a:lnTo>
                    <a:pt x="607" y="69"/>
                  </a:lnTo>
                  <a:lnTo>
                    <a:pt x="605" y="75"/>
                  </a:lnTo>
                  <a:lnTo>
                    <a:pt x="603" y="79"/>
                  </a:lnTo>
                  <a:lnTo>
                    <a:pt x="600" y="84"/>
                  </a:lnTo>
                  <a:lnTo>
                    <a:pt x="597" y="88"/>
                  </a:lnTo>
                  <a:lnTo>
                    <a:pt x="593" y="92"/>
                  </a:lnTo>
                  <a:lnTo>
                    <a:pt x="590" y="95"/>
                  </a:lnTo>
                  <a:lnTo>
                    <a:pt x="585" y="98"/>
                  </a:lnTo>
                  <a:lnTo>
                    <a:pt x="581" y="101"/>
                  </a:lnTo>
                  <a:lnTo>
                    <a:pt x="576" y="103"/>
                  </a:lnTo>
                  <a:lnTo>
                    <a:pt x="571" y="105"/>
                  </a:lnTo>
                  <a:lnTo>
                    <a:pt x="566" y="106"/>
                  </a:lnTo>
                  <a:lnTo>
                    <a:pt x="561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33"/>
            <p:cNvSpPr/>
            <p:nvPr/>
          </p:nvSpPr>
          <p:spPr>
            <a:xfrm>
              <a:off x="3938756" y="3473607"/>
              <a:ext cx="189360" cy="147960"/>
            </a:xfrm>
            <a:custGeom>
              <a:avLst/>
              <a:gdLst/>
              <a:ahLst/>
              <a:cxnLst/>
              <a:rect l="l" t="t" r="r" b="b"/>
              <a:pathLst>
                <a:path w="527" h="412" extrusionOk="0">
                  <a:moveTo>
                    <a:pt x="3" y="121"/>
                  </a:moveTo>
                  <a:lnTo>
                    <a:pt x="1" y="107"/>
                  </a:lnTo>
                  <a:lnTo>
                    <a:pt x="0" y="93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6" y="58"/>
                  </a:lnTo>
                  <a:lnTo>
                    <a:pt x="11" y="48"/>
                  </a:lnTo>
                  <a:lnTo>
                    <a:pt x="17" y="39"/>
                  </a:lnTo>
                  <a:lnTo>
                    <a:pt x="24" y="31"/>
                  </a:lnTo>
                  <a:lnTo>
                    <a:pt x="32" y="24"/>
                  </a:lnTo>
                  <a:lnTo>
                    <a:pt x="41" y="17"/>
                  </a:lnTo>
                  <a:lnTo>
                    <a:pt x="52" y="12"/>
                  </a:lnTo>
                  <a:lnTo>
                    <a:pt x="63" y="8"/>
                  </a:lnTo>
                  <a:lnTo>
                    <a:pt x="75" y="4"/>
                  </a:lnTo>
                  <a:lnTo>
                    <a:pt x="88" y="2"/>
                  </a:lnTo>
                  <a:lnTo>
                    <a:pt x="102" y="0"/>
                  </a:lnTo>
                  <a:lnTo>
                    <a:pt x="116" y="0"/>
                  </a:lnTo>
                  <a:lnTo>
                    <a:pt x="134" y="1"/>
                  </a:lnTo>
                  <a:lnTo>
                    <a:pt x="150" y="3"/>
                  </a:lnTo>
                  <a:lnTo>
                    <a:pt x="165" y="6"/>
                  </a:lnTo>
                  <a:lnTo>
                    <a:pt x="179" y="10"/>
                  </a:lnTo>
                  <a:lnTo>
                    <a:pt x="191" y="15"/>
                  </a:lnTo>
                  <a:lnTo>
                    <a:pt x="203" y="21"/>
                  </a:lnTo>
                  <a:lnTo>
                    <a:pt x="225" y="33"/>
                  </a:lnTo>
                  <a:lnTo>
                    <a:pt x="266" y="60"/>
                  </a:lnTo>
                  <a:lnTo>
                    <a:pt x="277" y="66"/>
                  </a:lnTo>
                  <a:lnTo>
                    <a:pt x="289" y="72"/>
                  </a:lnTo>
                  <a:lnTo>
                    <a:pt x="301" y="77"/>
                  </a:lnTo>
                  <a:lnTo>
                    <a:pt x="314" y="81"/>
                  </a:lnTo>
                  <a:lnTo>
                    <a:pt x="329" y="85"/>
                  </a:lnTo>
                  <a:lnTo>
                    <a:pt x="342" y="87"/>
                  </a:lnTo>
                  <a:lnTo>
                    <a:pt x="355" y="88"/>
                  </a:lnTo>
                  <a:lnTo>
                    <a:pt x="367" y="89"/>
                  </a:lnTo>
                  <a:lnTo>
                    <a:pt x="378" y="89"/>
                  </a:lnTo>
                  <a:lnTo>
                    <a:pt x="389" y="88"/>
                  </a:lnTo>
                  <a:lnTo>
                    <a:pt x="410" y="85"/>
                  </a:lnTo>
                  <a:lnTo>
                    <a:pt x="430" y="82"/>
                  </a:lnTo>
                  <a:lnTo>
                    <a:pt x="450" y="81"/>
                  </a:lnTo>
                  <a:lnTo>
                    <a:pt x="460" y="81"/>
                  </a:lnTo>
                  <a:lnTo>
                    <a:pt x="471" y="82"/>
                  </a:lnTo>
                  <a:lnTo>
                    <a:pt x="481" y="84"/>
                  </a:lnTo>
                  <a:lnTo>
                    <a:pt x="492" y="87"/>
                  </a:lnTo>
                  <a:lnTo>
                    <a:pt x="501" y="91"/>
                  </a:lnTo>
                  <a:lnTo>
                    <a:pt x="508" y="95"/>
                  </a:lnTo>
                  <a:lnTo>
                    <a:pt x="511" y="97"/>
                  </a:lnTo>
                  <a:lnTo>
                    <a:pt x="514" y="100"/>
                  </a:lnTo>
                  <a:lnTo>
                    <a:pt x="516" y="102"/>
                  </a:lnTo>
                  <a:lnTo>
                    <a:pt x="519" y="105"/>
                  </a:lnTo>
                  <a:lnTo>
                    <a:pt x="521" y="108"/>
                  </a:lnTo>
                  <a:lnTo>
                    <a:pt x="522" y="112"/>
                  </a:lnTo>
                  <a:lnTo>
                    <a:pt x="524" y="115"/>
                  </a:lnTo>
                  <a:lnTo>
                    <a:pt x="525" y="119"/>
                  </a:lnTo>
                  <a:lnTo>
                    <a:pt x="527" y="127"/>
                  </a:lnTo>
                  <a:lnTo>
                    <a:pt x="527" y="136"/>
                  </a:lnTo>
                  <a:lnTo>
                    <a:pt x="527" y="146"/>
                  </a:lnTo>
                  <a:lnTo>
                    <a:pt x="526" y="157"/>
                  </a:lnTo>
                  <a:lnTo>
                    <a:pt x="521" y="182"/>
                  </a:lnTo>
                  <a:lnTo>
                    <a:pt x="514" y="211"/>
                  </a:lnTo>
                  <a:lnTo>
                    <a:pt x="503" y="245"/>
                  </a:lnTo>
                  <a:lnTo>
                    <a:pt x="452" y="400"/>
                  </a:lnTo>
                  <a:lnTo>
                    <a:pt x="451" y="402"/>
                  </a:lnTo>
                  <a:lnTo>
                    <a:pt x="450" y="404"/>
                  </a:lnTo>
                  <a:lnTo>
                    <a:pt x="448" y="406"/>
                  </a:lnTo>
                  <a:lnTo>
                    <a:pt x="447" y="407"/>
                  </a:lnTo>
                  <a:lnTo>
                    <a:pt x="446" y="408"/>
                  </a:lnTo>
                  <a:lnTo>
                    <a:pt x="445" y="409"/>
                  </a:lnTo>
                  <a:lnTo>
                    <a:pt x="445" y="410"/>
                  </a:lnTo>
                  <a:lnTo>
                    <a:pt x="444" y="410"/>
                  </a:lnTo>
                  <a:lnTo>
                    <a:pt x="443" y="411"/>
                  </a:lnTo>
                  <a:lnTo>
                    <a:pt x="442" y="411"/>
                  </a:lnTo>
                  <a:lnTo>
                    <a:pt x="440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85" y="412"/>
                  </a:lnTo>
                  <a:lnTo>
                    <a:pt x="84" y="412"/>
                  </a:lnTo>
                  <a:lnTo>
                    <a:pt x="82" y="412"/>
                  </a:lnTo>
                  <a:lnTo>
                    <a:pt x="81" y="411"/>
                  </a:lnTo>
                  <a:lnTo>
                    <a:pt x="80" y="411"/>
                  </a:lnTo>
                  <a:lnTo>
                    <a:pt x="78" y="410"/>
                  </a:lnTo>
                  <a:lnTo>
                    <a:pt x="77" y="410"/>
                  </a:lnTo>
                  <a:lnTo>
                    <a:pt x="76" y="409"/>
                  </a:lnTo>
                  <a:lnTo>
                    <a:pt x="75" y="408"/>
                  </a:lnTo>
                  <a:lnTo>
                    <a:pt x="74" y="407"/>
                  </a:lnTo>
                  <a:lnTo>
                    <a:pt x="74" y="406"/>
                  </a:lnTo>
                  <a:lnTo>
                    <a:pt x="73" y="405"/>
                  </a:lnTo>
                  <a:lnTo>
                    <a:pt x="72" y="404"/>
                  </a:lnTo>
                  <a:lnTo>
                    <a:pt x="72" y="403"/>
                  </a:lnTo>
                  <a:lnTo>
                    <a:pt x="72" y="402"/>
                  </a:lnTo>
                  <a:lnTo>
                    <a:pt x="71" y="401"/>
                  </a:lnTo>
                  <a:lnTo>
                    <a:pt x="71" y="400"/>
                  </a:lnTo>
                  <a:lnTo>
                    <a:pt x="64" y="378"/>
                  </a:lnTo>
                  <a:lnTo>
                    <a:pt x="56" y="347"/>
                  </a:lnTo>
                  <a:lnTo>
                    <a:pt x="37" y="2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6" name="Google Shape;3126;p33"/>
          <p:cNvGrpSpPr/>
          <p:nvPr/>
        </p:nvGrpSpPr>
        <p:grpSpPr>
          <a:xfrm>
            <a:off x="2328248" y="4962098"/>
            <a:ext cx="525228" cy="675470"/>
            <a:chOff x="7185956" y="3473607"/>
            <a:chExt cx="461879" cy="594000"/>
          </a:xfrm>
        </p:grpSpPr>
        <p:sp>
          <p:nvSpPr>
            <p:cNvPr id="3127" name="Google Shape;3127;p33"/>
            <p:cNvSpPr/>
            <p:nvPr/>
          </p:nvSpPr>
          <p:spPr>
            <a:xfrm>
              <a:off x="7185956" y="3473607"/>
              <a:ext cx="461879" cy="594000"/>
            </a:xfrm>
            <a:custGeom>
              <a:avLst/>
              <a:gdLst/>
              <a:ahLst/>
              <a:cxnLst/>
              <a:rect l="l" t="t" r="r" b="b"/>
              <a:pathLst>
                <a:path w="1284" h="1651" extrusionOk="0">
                  <a:moveTo>
                    <a:pt x="940" y="0"/>
                  </a:moveTo>
                  <a:lnTo>
                    <a:pt x="158" y="0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11" y="7"/>
                  </a:lnTo>
                  <a:lnTo>
                    <a:pt x="96" y="12"/>
                  </a:lnTo>
                  <a:lnTo>
                    <a:pt x="82" y="19"/>
                  </a:lnTo>
                  <a:lnTo>
                    <a:pt x="69" y="27"/>
                  </a:lnTo>
                  <a:lnTo>
                    <a:pt x="57" y="36"/>
                  </a:lnTo>
                  <a:lnTo>
                    <a:pt x="46" y="46"/>
                  </a:lnTo>
                  <a:lnTo>
                    <a:pt x="36" y="57"/>
                  </a:lnTo>
                  <a:lnTo>
                    <a:pt x="27" y="69"/>
                  </a:lnTo>
                  <a:lnTo>
                    <a:pt x="19" y="82"/>
                  </a:lnTo>
                  <a:lnTo>
                    <a:pt x="12" y="96"/>
                  </a:lnTo>
                  <a:lnTo>
                    <a:pt x="7" y="111"/>
                  </a:lnTo>
                  <a:lnTo>
                    <a:pt x="3" y="126"/>
                  </a:lnTo>
                  <a:lnTo>
                    <a:pt x="1" y="142"/>
                  </a:lnTo>
                  <a:lnTo>
                    <a:pt x="0" y="158"/>
                  </a:lnTo>
                  <a:lnTo>
                    <a:pt x="0" y="1492"/>
                  </a:lnTo>
                  <a:lnTo>
                    <a:pt x="1" y="1508"/>
                  </a:lnTo>
                  <a:lnTo>
                    <a:pt x="3" y="1524"/>
                  </a:lnTo>
                  <a:lnTo>
                    <a:pt x="7" y="1539"/>
                  </a:lnTo>
                  <a:lnTo>
                    <a:pt x="12" y="1554"/>
                  </a:lnTo>
                  <a:lnTo>
                    <a:pt x="19" y="1568"/>
                  </a:lnTo>
                  <a:lnTo>
                    <a:pt x="27" y="1581"/>
                  </a:lnTo>
                  <a:lnTo>
                    <a:pt x="36" y="1593"/>
                  </a:lnTo>
                  <a:lnTo>
                    <a:pt x="46" y="1604"/>
                  </a:lnTo>
                  <a:lnTo>
                    <a:pt x="57" y="1615"/>
                  </a:lnTo>
                  <a:lnTo>
                    <a:pt x="69" y="1624"/>
                  </a:lnTo>
                  <a:lnTo>
                    <a:pt x="82" y="1632"/>
                  </a:lnTo>
                  <a:lnTo>
                    <a:pt x="96" y="1638"/>
                  </a:lnTo>
                  <a:lnTo>
                    <a:pt x="111" y="1644"/>
                  </a:lnTo>
                  <a:lnTo>
                    <a:pt x="126" y="1648"/>
                  </a:lnTo>
                  <a:lnTo>
                    <a:pt x="142" y="1650"/>
                  </a:lnTo>
                  <a:lnTo>
                    <a:pt x="158" y="1651"/>
                  </a:lnTo>
                  <a:lnTo>
                    <a:pt x="1126" y="1651"/>
                  </a:lnTo>
                  <a:lnTo>
                    <a:pt x="1142" y="1650"/>
                  </a:lnTo>
                  <a:lnTo>
                    <a:pt x="1158" y="1648"/>
                  </a:lnTo>
                  <a:lnTo>
                    <a:pt x="1173" y="1644"/>
                  </a:lnTo>
                  <a:lnTo>
                    <a:pt x="1187" y="1638"/>
                  </a:lnTo>
                  <a:lnTo>
                    <a:pt x="1201" y="1632"/>
                  </a:lnTo>
                  <a:lnTo>
                    <a:pt x="1214" y="1624"/>
                  </a:lnTo>
                  <a:lnTo>
                    <a:pt x="1226" y="1615"/>
                  </a:lnTo>
                  <a:lnTo>
                    <a:pt x="1238" y="1604"/>
                  </a:lnTo>
                  <a:lnTo>
                    <a:pt x="1248" y="1593"/>
                  </a:lnTo>
                  <a:lnTo>
                    <a:pt x="1257" y="1581"/>
                  </a:lnTo>
                  <a:lnTo>
                    <a:pt x="1265" y="1568"/>
                  </a:lnTo>
                  <a:lnTo>
                    <a:pt x="1271" y="1554"/>
                  </a:lnTo>
                  <a:lnTo>
                    <a:pt x="1277" y="1539"/>
                  </a:lnTo>
                  <a:lnTo>
                    <a:pt x="1281" y="1524"/>
                  </a:lnTo>
                  <a:lnTo>
                    <a:pt x="1283" y="1508"/>
                  </a:lnTo>
                  <a:lnTo>
                    <a:pt x="1284" y="1492"/>
                  </a:lnTo>
                  <a:lnTo>
                    <a:pt x="1284" y="341"/>
                  </a:lnTo>
                  <a:close/>
                  <a:moveTo>
                    <a:pt x="1016" y="319"/>
                  </a:moveTo>
                  <a:lnTo>
                    <a:pt x="1011" y="319"/>
                  </a:lnTo>
                  <a:lnTo>
                    <a:pt x="1006" y="318"/>
                  </a:lnTo>
                  <a:lnTo>
                    <a:pt x="1001" y="317"/>
                  </a:lnTo>
                  <a:lnTo>
                    <a:pt x="996" y="315"/>
                  </a:lnTo>
                  <a:lnTo>
                    <a:pt x="992" y="313"/>
                  </a:lnTo>
                  <a:lnTo>
                    <a:pt x="988" y="310"/>
                  </a:lnTo>
                  <a:lnTo>
                    <a:pt x="984" y="307"/>
                  </a:lnTo>
                  <a:lnTo>
                    <a:pt x="980" y="304"/>
                  </a:lnTo>
                  <a:lnTo>
                    <a:pt x="977" y="300"/>
                  </a:lnTo>
                  <a:lnTo>
                    <a:pt x="974" y="296"/>
                  </a:lnTo>
                  <a:lnTo>
                    <a:pt x="971" y="292"/>
                  </a:lnTo>
                  <a:lnTo>
                    <a:pt x="969" y="288"/>
                  </a:lnTo>
                  <a:lnTo>
                    <a:pt x="967" y="283"/>
                  </a:lnTo>
                  <a:lnTo>
                    <a:pt x="966" y="278"/>
                  </a:lnTo>
                  <a:lnTo>
                    <a:pt x="965" y="273"/>
                  </a:lnTo>
                  <a:lnTo>
                    <a:pt x="965" y="268"/>
                  </a:lnTo>
                  <a:lnTo>
                    <a:pt x="965" y="138"/>
                  </a:lnTo>
                  <a:lnTo>
                    <a:pt x="1146" y="319"/>
                  </a:lnTo>
                  <a:close/>
                  <a:moveTo>
                    <a:pt x="1016" y="400"/>
                  </a:moveTo>
                  <a:lnTo>
                    <a:pt x="1202" y="400"/>
                  </a:lnTo>
                  <a:lnTo>
                    <a:pt x="1202" y="1495"/>
                  </a:lnTo>
                  <a:lnTo>
                    <a:pt x="1202" y="1503"/>
                  </a:lnTo>
                  <a:lnTo>
                    <a:pt x="1200" y="1511"/>
                  </a:lnTo>
                  <a:lnTo>
                    <a:pt x="1199" y="1518"/>
                  </a:lnTo>
                  <a:lnTo>
                    <a:pt x="1196" y="1525"/>
                  </a:lnTo>
                  <a:lnTo>
                    <a:pt x="1193" y="1532"/>
                  </a:lnTo>
                  <a:lnTo>
                    <a:pt x="1189" y="1539"/>
                  </a:lnTo>
                  <a:lnTo>
                    <a:pt x="1184" y="1545"/>
                  </a:lnTo>
                  <a:lnTo>
                    <a:pt x="1179" y="1551"/>
                  </a:lnTo>
                  <a:lnTo>
                    <a:pt x="1174" y="1556"/>
                  </a:lnTo>
                  <a:lnTo>
                    <a:pt x="1168" y="1560"/>
                  </a:lnTo>
                  <a:lnTo>
                    <a:pt x="1161" y="1564"/>
                  </a:lnTo>
                  <a:lnTo>
                    <a:pt x="1154" y="1568"/>
                  </a:lnTo>
                  <a:lnTo>
                    <a:pt x="1147" y="1570"/>
                  </a:lnTo>
                  <a:lnTo>
                    <a:pt x="1139" y="1572"/>
                  </a:lnTo>
                  <a:lnTo>
                    <a:pt x="1131" y="1573"/>
                  </a:lnTo>
                  <a:lnTo>
                    <a:pt x="1123" y="1574"/>
                  </a:lnTo>
                  <a:lnTo>
                    <a:pt x="155" y="1574"/>
                  </a:lnTo>
                  <a:lnTo>
                    <a:pt x="147" y="1574"/>
                  </a:lnTo>
                  <a:lnTo>
                    <a:pt x="140" y="1572"/>
                  </a:lnTo>
                  <a:lnTo>
                    <a:pt x="132" y="1570"/>
                  </a:lnTo>
                  <a:lnTo>
                    <a:pt x="125" y="1568"/>
                  </a:lnTo>
                  <a:lnTo>
                    <a:pt x="118" y="1565"/>
                  </a:lnTo>
                  <a:lnTo>
                    <a:pt x="112" y="1561"/>
                  </a:lnTo>
                  <a:lnTo>
                    <a:pt x="105" y="1556"/>
                  </a:lnTo>
                  <a:lnTo>
                    <a:pt x="100" y="1551"/>
                  </a:lnTo>
                  <a:lnTo>
                    <a:pt x="95" y="1546"/>
                  </a:lnTo>
                  <a:lnTo>
                    <a:pt x="90" y="1540"/>
                  </a:lnTo>
                  <a:lnTo>
                    <a:pt x="86" y="1533"/>
                  </a:lnTo>
                  <a:lnTo>
                    <a:pt x="82" y="1526"/>
                  </a:lnTo>
                  <a:lnTo>
                    <a:pt x="80" y="1519"/>
                  </a:lnTo>
                  <a:lnTo>
                    <a:pt x="78" y="1511"/>
                  </a:lnTo>
                  <a:lnTo>
                    <a:pt x="76" y="1503"/>
                  </a:lnTo>
                  <a:lnTo>
                    <a:pt x="76" y="1495"/>
                  </a:lnTo>
                  <a:lnTo>
                    <a:pt x="76" y="161"/>
                  </a:lnTo>
                  <a:lnTo>
                    <a:pt x="76" y="153"/>
                  </a:lnTo>
                  <a:lnTo>
                    <a:pt x="78" y="145"/>
                  </a:lnTo>
                  <a:lnTo>
                    <a:pt x="79" y="138"/>
                  </a:lnTo>
                  <a:lnTo>
                    <a:pt x="82" y="130"/>
                  </a:lnTo>
                  <a:lnTo>
                    <a:pt x="85" y="123"/>
                  </a:lnTo>
                  <a:lnTo>
                    <a:pt x="89" y="117"/>
                  </a:lnTo>
                  <a:lnTo>
                    <a:pt x="94" y="111"/>
                  </a:lnTo>
                  <a:lnTo>
                    <a:pt x="99" y="105"/>
                  </a:lnTo>
                  <a:lnTo>
                    <a:pt x="104" y="100"/>
                  </a:lnTo>
                  <a:lnTo>
                    <a:pt x="110" y="95"/>
                  </a:lnTo>
                  <a:lnTo>
                    <a:pt x="117" y="91"/>
                  </a:lnTo>
                  <a:lnTo>
                    <a:pt x="124" y="87"/>
                  </a:lnTo>
                  <a:lnTo>
                    <a:pt x="131" y="85"/>
                  </a:lnTo>
                  <a:lnTo>
                    <a:pt x="139" y="83"/>
                  </a:lnTo>
                  <a:lnTo>
                    <a:pt x="147" y="81"/>
                  </a:lnTo>
                  <a:lnTo>
                    <a:pt x="155" y="81"/>
                  </a:lnTo>
                  <a:lnTo>
                    <a:pt x="880" y="81"/>
                  </a:lnTo>
                  <a:lnTo>
                    <a:pt x="880" y="268"/>
                  </a:lnTo>
                  <a:lnTo>
                    <a:pt x="881" y="281"/>
                  </a:lnTo>
                  <a:lnTo>
                    <a:pt x="884" y="295"/>
                  </a:lnTo>
                  <a:lnTo>
                    <a:pt x="887" y="307"/>
                  </a:lnTo>
                  <a:lnTo>
                    <a:pt x="892" y="319"/>
                  </a:lnTo>
                  <a:lnTo>
                    <a:pt x="898" y="331"/>
                  </a:lnTo>
                  <a:lnTo>
                    <a:pt x="905" y="342"/>
                  </a:lnTo>
                  <a:lnTo>
                    <a:pt x="913" y="352"/>
                  </a:lnTo>
                  <a:lnTo>
                    <a:pt x="922" y="361"/>
                  </a:lnTo>
                  <a:lnTo>
                    <a:pt x="931" y="370"/>
                  </a:lnTo>
                  <a:lnTo>
                    <a:pt x="942" y="377"/>
                  </a:lnTo>
                  <a:lnTo>
                    <a:pt x="953" y="384"/>
                  </a:lnTo>
                  <a:lnTo>
                    <a:pt x="964" y="390"/>
                  </a:lnTo>
                  <a:lnTo>
                    <a:pt x="977" y="394"/>
                  </a:lnTo>
                  <a:lnTo>
                    <a:pt x="989" y="397"/>
                  </a:lnTo>
                  <a:lnTo>
                    <a:pt x="1002" y="3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33"/>
            <p:cNvSpPr/>
            <p:nvPr/>
          </p:nvSpPr>
          <p:spPr>
            <a:xfrm>
              <a:off x="7237796" y="3633088"/>
              <a:ext cx="153000" cy="29880"/>
            </a:xfrm>
            <a:custGeom>
              <a:avLst/>
              <a:gdLst/>
              <a:ahLst/>
              <a:cxnLst/>
              <a:rect l="l" t="t" r="r" b="b"/>
              <a:pathLst>
                <a:path w="426" h="84" extrusionOk="0">
                  <a:moveTo>
                    <a:pt x="42" y="84"/>
                  </a:moveTo>
                  <a:lnTo>
                    <a:pt x="384" y="84"/>
                  </a:lnTo>
                  <a:lnTo>
                    <a:pt x="388" y="84"/>
                  </a:lnTo>
                  <a:lnTo>
                    <a:pt x="392" y="83"/>
                  </a:lnTo>
                  <a:lnTo>
                    <a:pt x="396" y="82"/>
                  </a:lnTo>
                  <a:lnTo>
                    <a:pt x="400" y="81"/>
                  </a:lnTo>
                  <a:lnTo>
                    <a:pt x="403" y="79"/>
                  </a:lnTo>
                  <a:lnTo>
                    <a:pt x="407" y="77"/>
                  </a:lnTo>
                  <a:lnTo>
                    <a:pt x="410" y="74"/>
                  </a:lnTo>
                  <a:lnTo>
                    <a:pt x="413" y="72"/>
                  </a:lnTo>
                  <a:lnTo>
                    <a:pt x="416" y="69"/>
                  </a:lnTo>
                  <a:lnTo>
                    <a:pt x="418" y="65"/>
                  </a:lnTo>
                  <a:lnTo>
                    <a:pt x="421" y="62"/>
                  </a:lnTo>
                  <a:lnTo>
                    <a:pt x="423" y="58"/>
                  </a:lnTo>
                  <a:lnTo>
                    <a:pt x="424" y="54"/>
                  </a:lnTo>
                  <a:lnTo>
                    <a:pt x="425" y="50"/>
                  </a:lnTo>
                  <a:lnTo>
                    <a:pt x="426" y="46"/>
                  </a:lnTo>
                  <a:lnTo>
                    <a:pt x="426" y="42"/>
                  </a:lnTo>
                  <a:lnTo>
                    <a:pt x="426" y="38"/>
                  </a:lnTo>
                  <a:lnTo>
                    <a:pt x="425" y="34"/>
                  </a:lnTo>
                  <a:lnTo>
                    <a:pt x="424" y="30"/>
                  </a:lnTo>
                  <a:lnTo>
                    <a:pt x="423" y="26"/>
                  </a:lnTo>
                  <a:lnTo>
                    <a:pt x="421" y="22"/>
                  </a:lnTo>
                  <a:lnTo>
                    <a:pt x="418" y="19"/>
                  </a:lnTo>
                  <a:lnTo>
                    <a:pt x="416" y="15"/>
                  </a:lnTo>
                  <a:lnTo>
                    <a:pt x="413" y="12"/>
                  </a:lnTo>
                  <a:lnTo>
                    <a:pt x="410" y="10"/>
                  </a:lnTo>
                  <a:lnTo>
                    <a:pt x="407" y="7"/>
                  </a:lnTo>
                  <a:lnTo>
                    <a:pt x="403" y="5"/>
                  </a:lnTo>
                  <a:lnTo>
                    <a:pt x="400" y="3"/>
                  </a:lnTo>
                  <a:lnTo>
                    <a:pt x="396" y="2"/>
                  </a:lnTo>
                  <a:lnTo>
                    <a:pt x="392" y="1"/>
                  </a:lnTo>
                  <a:lnTo>
                    <a:pt x="388" y="0"/>
                  </a:lnTo>
                  <a:lnTo>
                    <a:pt x="38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5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7" y="66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6" y="81"/>
                  </a:lnTo>
                  <a:lnTo>
                    <a:pt x="30" y="82"/>
                  </a:lnTo>
                  <a:lnTo>
                    <a:pt x="34" y="83"/>
                  </a:lnTo>
                  <a:lnTo>
                    <a:pt x="38" y="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33"/>
            <p:cNvSpPr/>
            <p:nvPr/>
          </p:nvSpPr>
          <p:spPr>
            <a:xfrm>
              <a:off x="7237796" y="3558928"/>
              <a:ext cx="153000" cy="29880"/>
            </a:xfrm>
            <a:custGeom>
              <a:avLst/>
              <a:gdLst/>
              <a:ahLst/>
              <a:cxnLst/>
              <a:rect l="l" t="t" r="r" b="b"/>
              <a:pathLst>
                <a:path w="426" h="84" extrusionOk="0">
                  <a:moveTo>
                    <a:pt x="42" y="84"/>
                  </a:moveTo>
                  <a:lnTo>
                    <a:pt x="384" y="84"/>
                  </a:lnTo>
                  <a:lnTo>
                    <a:pt x="388" y="84"/>
                  </a:lnTo>
                  <a:lnTo>
                    <a:pt x="392" y="83"/>
                  </a:lnTo>
                  <a:lnTo>
                    <a:pt x="396" y="82"/>
                  </a:lnTo>
                  <a:lnTo>
                    <a:pt x="400" y="81"/>
                  </a:lnTo>
                  <a:lnTo>
                    <a:pt x="403" y="79"/>
                  </a:lnTo>
                  <a:lnTo>
                    <a:pt x="407" y="77"/>
                  </a:lnTo>
                  <a:lnTo>
                    <a:pt x="410" y="74"/>
                  </a:lnTo>
                  <a:lnTo>
                    <a:pt x="413" y="72"/>
                  </a:lnTo>
                  <a:lnTo>
                    <a:pt x="416" y="69"/>
                  </a:lnTo>
                  <a:lnTo>
                    <a:pt x="418" y="65"/>
                  </a:lnTo>
                  <a:lnTo>
                    <a:pt x="421" y="62"/>
                  </a:lnTo>
                  <a:lnTo>
                    <a:pt x="423" y="58"/>
                  </a:lnTo>
                  <a:lnTo>
                    <a:pt x="424" y="54"/>
                  </a:lnTo>
                  <a:lnTo>
                    <a:pt x="425" y="50"/>
                  </a:lnTo>
                  <a:lnTo>
                    <a:pt x="426" y="46"/>
                  </a:lnTo>
                  <a:lnTo>
                    <a:pt x="426" y="42"/>
                  </a:lnTo>
                  <a:lnTo>
                    <a:pt x="426" y="38"/>
                  </a:lnTo>
                  <a:lnTo>
                    <a:pt x="425" y="34"/>
                  </a:lnTo>
                  <a:lnTo>
                    <a:pt x="424" y="30"/>
                  </a:lnTo>
                  <a:lnTo>
                    <a:pt x="423" y="26"/>
                  </a:lnTo>
                  <a:lnTo>
                    <a:pt x="421" y="22"/>
                  </a:lnTo>
                  <a:lnTo>
                    <a:pt x="418" y="19"/>
                  </a:lnTo>
                  <a:lnTo>
                    <a:pt x="416" y="15"/>
                  </a:lnTo>
                  <a:lnTo>
                    <a:pt x="413" y="12"/>
                  </a:lnTo>
                  <a:lnTo>
                    <a:pt x="410" y="10"/>
                  </a:lnTo>
                  <a:lnTo>
                    <a:pt x="407" y="7"/>
                  </a:lnTo>
                  <a:lnTo>
                    <a:pt x="403" y="5"/>
                  </a:lnTo>
                  <a:lnTo>
                    <a:pt x="400" y="3"/>
                  </a:lnTo>
                  <a:lnTo>
                    <a:pt x="396" y="2"/>
                  </a:lnTo>
                  <a:lnTo>
                    <a:pt x="392" y="1"/>
                  </a:lnTo>
                  <a:lnTo>
                    <a:pt x="388" y="0"/>
                  </a:lnTo>
                  <a:lnTo>
                    <a:pt x="38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7" y="65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4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6" y="81"/>
                  </a:lnTo>
                  <a:lnTo>
                    <a:pt x="30" y="82"/>
                  </a:lnTo>
                  <a:lnTo>
                    <a:pt x="34" y="83"/>
                  </a:lnTo>
                  <a:lnTo>
                    <a:pt x="38" y="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33"/>
            <p:cNvSpPr/>
            <p:nvPr/>
          </p:nvSpPr>
          <p:spPr>
            <a:xfrm>
              <a:off x="7237796" y="3707968"/>
              <a:ext cx="356040" cy="29880"/>
            </a:xfrm>
            <a:custGeom>
              <a:avLst/>
              <a:gdLst/>
              <a:ahLst/>
              <a:cxnLst/>
              <a:rect l="l" t="t" r="r" b="b"/>
              <a:pathLst>
                <a:path w="990" h="84" extrusionOk="0">
                  <a:moveTo>
                    <a:pt x="0" y="42"/>
                  </a:move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7" y="65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4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6" y="81"/>
                  </a:lnTo>
                  <a:lnTo>
                    <a:pt x="30" y="82"/>
                  </a:lnTo>
                  <a:lnTo>
                    <a:pt x="34" y="83"/>
                  </a:lnTo>
                  <a:lnTo>
                    <a:pt x="38" y="84"/>
                  </a:lnTo>
                  <a:lnTo>
                    <a:pt x="42" y="84"/>
                  </a:lnTo>
                  <a:lnTo>
                    <a:pt x="948" y="84"/>
                  </a:lnTo>
                  <a:lnTo>
                    <a:pt x="952" y="84"/>
                  </a:lnTo>
                  <a:lnTo>
                    <a:pt x="956" y="83"/>
                  </a:lnTo>
                  <a:lnTo>
                    <a:pt x="960" y="82"/>
                  </a:lnTo>
                  <a:lnTo>
                    <a:pt x="964" y="81"/>
                  </a:lnTo>
                  <a:lnTo>
                    <a:pt x="968" y="79"/>
                  </a:lnTo>
                  <a:lnTo>
                    <a:pt x="971" y="77"/>
                  </a:lnTo>
                  <a:lnTo>
                    <a:pt x="975" y="74"/>
                  </a:lnTo>
                  <a:lnTo>
                    <a:pt x="978" y="72"/>
                  </a:lnTo>
                  <a:lnTo>
                    <a:pt x="980" y="69"/>
                  </a:lnTo>
                  <a:lnTo>
                    <a:pt x="983" y="65"/>
                  </a:lnTo>
                  <a:lnTo>
                    <a:pt x="985" y="62"/>
                  </a:lnTo>
                  <a:lnTo>
                    <a:pt x="987" y="58"/>
                  </a:lnTo>
                  <a:lnTo>
                    <a:pt x="988" y="55"/>
                  </a:lnTo>
                  <a:lnTo>
                    <a:pt x="989" y="51"/>
                  </a:lnTo>
                  <a:lnTo>
                    <a:pt x="990" y="46"/>
                  </a:lnTo>
                  <a:lnTo>
                    <a:pt x="990" y="42"/>
                  </a:lnTo>
                  <a:lnTo>
                    <a:pt x="990" y="38"/>
                  </a:lnTo>
                  <a:lnTo>
                    <a:pt x="989" y="34"/>
                  </a:lnTo>
                  <a:lnTo>
                    <a:pt x="988" y="30"/>
                  </a:lnTo>
                  <a:lnTo>
                    <a:pt x="987" y="26"/>
                  </a:lnTo>
                  <a:lnTo>
                    <a:pt x="985" y="23"/>
                  </a:lnTo>
                  <a:lnTo>
                    <a:pt x="983" y="19"/>
                  </a:lnTo>
                  <a:lnTo>
                    <a:pt x="980" y="16"/>
                  </a:lnTo>
                  <a:lnTo>
                    <a:pt x="978" y="13"/>
                  </a:lnTo>
                  <a:lnTo>
                    <a:pt x="975" y="10"/>
                  </a:lnTo>
                  <a:lnTo>
                    <a:pt x="971" y="8"/>
                  </a:lnTo>
                  <a:lnTo>
                    <a:pt x="968" y="6"/>
                  </a:lnTo>
                  <a:lnTo>
                    <a:pt x="964" y="4"/>
                  </a:lnTo>
                  <a:lnTo>
                    <a:pt x="960" y="2"/>
                  </a:lnTo>
                  <a:lnTo>
                    <a:pt x="956" y="1"/>
                  </a:lnTo>
                  <a:lnTo>
                    <a:pt x="952" y="1"/>
                  </a:lnTo>
                  <a:lnTo>
                    <a:pt x="948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19" y="5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9"/>
                  </a:lnTo>
                  <a:lnTo>
                    <a:pt x="1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33"/>
            <p:cNvSpPr/>
            <p:nvPr/>
          </p:nvSpPr>
          <p:spPr>
            <a:xfrm>
              <a:off x="7238876" y="3782488"/>
              <a:ext cx="356040" cy="29880"/>
            </a:xfrm>
            <a:custGeom>
              <a:avLst/>
              <a:gdLst/>
              <a:ahLst/>
              <a:cxnLst/>
              <a:rect l="l" t="t" r="r" b="b"/>
              <a:pathLst>
                <a:path w="990" h="84" extrusionOk="0">
                  <a:moveTo>
                    <a:pt x="948" y="0"/>
                  </a:move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9" y="7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7" y="65"/>
                  </a:lnTo>
                  <a:lnTo>
                    <a:pt x="10" y="68"/>
                  </a:lnTo>
                  <a:lnTo>
                    <a:pt x="12" y="71"/>
                  </a:lnTo>
                  <a:lnTo>
                    <a:pt x="15" y="74"/>
                  </a:lnTo>
                  <a:lnTo>
                    <a:pt x="19" y="77"/>
                  </a:lnTo>
                  <a:lnTo>
                    <a:pt x="22" y="79"/>
                  </a:lnTo>
                  <a:lnTo>
                    <a:pt x="26" y="81"/>
                  </a:lnTo>
                  <a:lnTo>
                    <a:pt x="30" y="82"/>
                  </a:lnTo>
                  <a:lnTo>
                    <a:pt x="34" y="83"/>
                  </a:lnTo>
                  <a:lnTo>
                    <a:pt x="38" y="84"/>
                  </a:lnTo>
                  <a:lnTo>
                    <a:pt x="42" y="84"/>
                  </a:lnTo>
                  <a:lnTo>
                    <a:pt x="948" y="84"/>
                  </a:lnTo>
                  <a:lnTo>
                    <a:pt x="952" y="84"/>
                  </a:lnTo>
                  <a:lnTo>
                    <a:pt x="956" y="83"/>
                  </a:lnTo>
                  <a:lnTo>
                    <a:pt x="960" y="82"/>
                  </a:lnTo>
                  <a:lnTo>
                    <a:pt x="964" y="81"/>
                  </a:lnTo>
                  <a:lnTo>
                    <a:pt x="967" y="79"/>
                  </a:lnTo>
                  <a:lnTo>
                    <a:pt x="971" y="77"/>
                  </a:lnTo>
                  <a:lnTo>
                    <a:pt x="974" y="74"/>
                  </a:lnTo>
                  <a:lnTo>
                    <a:pt x="977" y="71"/>
                  </a:lnTo>
                  <a:lnTo>
                    <a:pt x="980" y="68"/>
                  </a:lnTo>
                  <a:lnTo>
                    <a:pt x="982" y="65"/>
                  </a:lnTo>
                  <a:lnTo>
                    <a:pt x="985" y="62"/>
                  </a:lnTo>
                  <a:lnTo>
                    <a:pt x="986" y="58"/>
                  </a:lnTo>
                  <a:lnTo>
                    <a:pt x="988" y="54"/>
                  </a:lnTo>
                  <a:lnTo>
                    <a:pt x="989" y="50"/>
                  </a:lnTo>
                  <a:lnTo>
                    <a:pt x="990" y="46"/>
                  </a:lnTo>
                  <a:lnTo>
                    <a:pt x="990" y="42"/>
                  </a:lnTo>
                  <a:lnTo>
                    <a:pt x="990" y="38"/>
                  </a:lnTo>
                  <a:lnTo>
                    <a:pt x="989" y="34"/>
                  </a:lnTo>
                  <a:lnTo>
                    <a:pt x="988" y="30"/>
                  </a:lnTo>
                  <a:lnTo>
                    <a:pt x="986" y="26"/>
                  </a:lnTo>
                  <a:lnTo>
                    <a:pt x="985" y="22"/>
                  </a:lnTo>
                  <a:lnTo>
                    <a:pt x="982" y="19"/>
                  </a:lnTo>
                  <a:lnTo>
                    <a:pt x="980" y="16"/>
                  </a:lnTo>
                  <a:lnTo>
                    <a:pt x="977" y="13"/>
                  </a:lnTo>
                  <a:lnTo>
                    <a:pt x="974" y="10"/>
                  </a:lnTo>
                  <a:lnTo>
                    <a:pt x="971" y="7"/>
                  </a:lnTo>
                  <a:lnTo>
                    <a:pt x="967" y="5"/>
                  </a:lnTo>
                  <a:lnTo>
                    <a:pt x="964" y="3"/>
                  </a:lnTo>
                  <a:lnTo>
                    <a:pt x="960" y="2"/>
                  </a:lnTo>
                  <a:lnTo>
                    <a:pt x="956" y="1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33"/>
            <p:cNvSpPr/>
            <p:nvPr/>
          </p:nvSpPr>
          <p:spPr>
            <a:xfrm>
              <a:off x="7238876" y="3857008"/>
              <a:ext cx="356040" cy="30240"/>
            </a:xfrm>
            <a:custGeom>
              <a:avLst/>
              <a:gdLst/>
              <a:ahLst/>
              <a:cxnLst/>
              <a:rect l="l" t="t" r="r" b="b"/>
              <a:pathLst>
                <a:path w="990" h="85" extrusionOk="0">
                  <a:moveTo>
                    <a:pt x="948" y="0"/>
                  </a:move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5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7" y="66"/>
                  </a:lnTo>
                  <a:lnTo>
                    <a:pt x="10" y="69"/>
                  </a:lnTo>
                  <a:lnTo>
                    <a:pt x="12" y="72"/>
                  </a:lnTo>
                  <a:lnTo>
                    <a:pt x="15" y="75"/>
                  </a:lnTo>
                  <a:lnTo>
                    <a:pt x="19" y="78"/>
                  </a:lnTo>
                  <a:lnTo>
                    <a:pt x="22" y="80"/>
                  </a:lnTo>
                  <a:lnTo>
                    <a:pt x="26" y="82"/>
                  </a:lnTo>
                  <a:lnTo>
                    <a:pt x="30" y="83"/>
                  </a:lnTo>
                  <a:lnTo>
                    <a:pt x="34" y="84"/>
                  </a:lnTo>
                  <a:lnTo>
                    <a:pt x="38" y="85"/>
                  </a:lnTo>
                  <a:lnTo>
                    <a:pt x="42" y="85"/>
                  </a:lnTo>
                  <a:lnTo>
                    <a:pt x="948" y="85"/>
                  </a:lnTo>
                  <a:lnTo>
                    <a:pt x="952" y="85"/>
                  </a:lnTo>
                  <a:lnTo>
                    <a:pt x="956" y="84"/>
                  </a:lnTo>
                  <a:lnTo>
                    <a:pt x="960" y="83"/>
                  </a:lnTo>
                  <a:lnTo>
                    <a:pt x="964" y="82"/>
                  </a:lnTo>
                  <a:lnTo>
                    <a:pt x="967" y="80"/>
                  </a:lnTo>
                  <a:lnTo>
                    <a:pt x="971" y="78"/>
                  </a:lnTo>
                  <a:lnTo>
                    <a:pt x="974" y="75"/>
                  </a:lnTo>
                  <a:lnTo>
                    <a:pt x="977" y="72"/>
                  </a:lnTo>
                  <a:lnTo>
                    <a:pt x="980" y="69"/>
                  </a:lnTo>
                  <a:lnTo>
                    <a:pt x="982" y="66"/>
                  </a:lnTo>
                  <a:lnTo>
                    <a:pt x="985" y="63"/>
                  </a:lnTo>
                  <a:lnTo>
                    <a:pt x="986" y="59"/>
                  </a:lnTo>
                  <a:lnTo>
                    <a:pt x="988" y="55"/>
                  </a:lnTo>
                  <a:lnTo>
                    <a:pt x="989" y="51"/>
                  </a:lnTo>
                  <a:lnTo>
                    <a:pt x="990" y="47"/>
                  </a:lnTo>
                  <a:lnTo>
                    <a:pt x="990" y="43"/>
                  </a:lnTo>
                  <a:lnTo>
                    <a:pt x="990" y="39"/>
                  </a:lnTo>
                  <a:lnTo>
                    <a:pt x="989" y="35"/>
                  </a:lnTo>
                  <a:lnTo>
                    <a:pt x="988" y="31"/>
                  </a:lnTo>
                  <a:lnTo>
                    <a:pt x="986" y="27"/>
                  </a:lnTo>
                  <a:lnTo>
                    <a:pt x="985" y="23"/>
                  </a:lnTo>
                  <a:lnTo>
                    <a:pt x="982" y="20"/>
                  </a:lnTo>
                  <a:lnTo>
                    <a:pt x="980" y="16"/>
                  </a:lnTo>
                  <a:lnTo>
                    <a:pt x="977" y="13"/>
                  </a:lnTo>
                  <a:lnTo>
                    <a:pt x="974" y="10"/>
                  </a:lnTo>
                  <a:lnTo>
                    <a:pt x="971" y="8"/>
                  </a:lnTo>
                  <a:lnTo>
                    <a:pt x="967" y="5"/>
                  </a:lnTo>
                  <a:lnTo>
                    <a:pt x="964" y="4"/>
                  </a:lnTo>
                  <a:lnTo>
                    <a:pt x="960" y="2"/>
                  </a:lnTo>
                  <a:lnTo>
                    <a:pt x="956" y="1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33"/>
            <p:cNvSpPr/>
            <p:nvPr/>
          </p:nvSpPr>
          <p:spPr>
            <a:xfrm>
              <a:off x="7445156" y="3932248"/>
              <a:ext cx="149760" cy="30240"/>
            </a:xfrm>
            <a:custGeom>
              <a:avLst/>
              <a:gdLst/>
              <a:ahLst/>
              <a:cxnLst/>
              <a:rect l="l" t="t" r="r" b="b"/>
              <a:pathLst>
                <a:path w="417" h="85" extrusionOk="0">
                  <a:moveTo>
                    <a:pt x="375" y="0"/>
                  </a:move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5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7" y="66"/>
                  </a:lnTo>
                  <a:lnTo>
                    <a:pt x="10" y="69"/>
                  </a:lnTo>
                  <a:lnTo>
                    <a:pt x="12" y="72"/>
                  </a:lnTo>
                  <a:lnTo>
                    <a:pt x="15" y="75"/>
                  </a:lnTo>
                  <a:lnTo>
                    <a:pt x="19" y="78"/>
                  </a:lnTo>
                  <a:lnTo>
                    <a:pt x="22" y="80"/>
                  </a:lnTo>
                  <a:lnTo>
                    <a:pt x="26" y="82"/>
                  </a:lnTo>
                  <a:lnTo>
                    <a:pt x="30" y="83"/>
                  </a:lnTo>
                  <a:lnTo>
                    <a:pt x="34" y="84"/>
                  </a:lnTo>
                  <a:lnTo>
                    <a:pt x="38" y="85"/>
                  </a:lnTo>
                  <a:lnTo>
                    <a:pt x="42" y="85"/>
                  </a:lnTo>
                  <a:lnTo>
                    <a:pt x="375" y="85"/>
                  </a:lnTo>
                  <a:lnTo>
                    <a:pt x="379" y="85"/>
                  </a:lnTo>
                  <a:lnTo>
                    <a:pt x="383" y="84"/>
                  </a:lnTo>
                  <a:lnTo>
                    <a:pt x="387" y="83"/>
                  </a:lnTo>
                  <a:lnTo>
                    <a:pt x="391" y="82"/>
                  </a:lnTo>
                  <a:lnTo>
                    <a:pt x="394" y="80"/>
                  </a:lnTo>
                  <a:lnTo>
                    <a:pt x="398" y="78"/>
                  </a:lnTo>
                  <a:lnTo>
                    <a:pt x="401" y="75"/>
                  </a:lnTo>
                  <a:lnTo>
                    <a:pt x="404" y="72"/>
                  </a:lnTo>
                  <a:lnTo>
                    <a:pt x="407" y="69"/>
                  </a:lnTo>
                  <a:lnTo>
                    <a:pt x="409" y="66"/>
                  </a:lnTo>
                  <a:lnTo>
                    <a:pt x="412" y="63"/>
                  </a:lnTo>
                  <a:lnTo>
                    <a:pt x="414" y="59"/>
                  </a:lnTo>
                  <a:lnTo>
                    <a:pt x="415" y="55"/>
                  </a:lnTo>
                  <a:lnTo>
                    <a:pt x="416" y="51"/>
                  </a:lnTo>
                  <a:lnTo>
                    <a:pt x="417" y="47"/>
                  </a:lnTo>
                  <a:lnTo>
                    <a:pt x="417" y="43"/>
                  </a:lnTo>
                  <a:lnTo>
                    <a:pt x="417" y="39"/>
                  </a:lnTo>
                  <a:lnTo>
                    <a:pt x="416" y="35"/>
                  </a:lnTo>
                  <a:lnTo>
                    <a:pt x="415" y="31"/>
                  </a:lnTo>
                  <a:lnTo>
                    <a:pt x="414" y="27"/>
                  </a:lnTo>
                  <a:lnTo>
                    <a:pt x="412" y="23"/>
                  </a:lnTo>
                  <a:lnTo>
                    <a:pt x="409" y="20"/>
                  </a:lnTo>
                  <a:lnTo>
                    <a:pt x="407" y="16"/>
                  </a:lnTo>
                  <a:lnTo>
                    <a:pt x="404" y="13"/>
                  </a:lnTo>
                  <a:lnTo>
                    <a:pt x="401" y="10"/>
                  </a:lnTo>
                  <a:lnTo>
                    <a:pt x="398" y="8"/>
                  </a:lnTo>
                  <a:lnTo>
                    <a:pt x="394" y="5"/>
                  </a:lnTo>
                  <a:lnTo>
                    <a:pt x="391" y="4"/>
                  </a:lnTo>
                  <a:lnTo>
                    <a:pt x="387" y="2"/>
                  </a:lnTo>
                  <a:lnTo>
                    <a:pt x="383" y="1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34" name="Google Shape;3134;p33"/>
          <p:cNvSpPr/>
          <p:nvPr/>
        </p:nvSpPr>
        <p:spPr>
          <a:xfrm>
            <a:off x="1438673" y="4164635"/>
            <a:ext cx="677517" cy="625936"/>
          </a:xfrm>
          <a:custGeom>
            <a:avLst/>
            <a:gdLst/>
            <a:ahLst/>
            <a:cxnLst/>
            <a:rect l="l" t="t" r="r" b="b"/>
            <a:pathLst>
              <a:path w="1656" h="1530" extrusionOk="0">
                <a:moveTo>
                  <a:pt x="1656" y="367"/>
                </a:moveTo>
                <a:lnTo>
                  <a:pt x="1656" y="359"/>
                </a:lnTo>
                <a:lnTo>
                  <a:pt x="1655" y="342"/>
                </a:lnTo>
                <a:lnTo>
                  <a:pt x="1653" y="326"/>
                </a:lnTo>
                <a:lnTo>
                  <a:pt x="1649" y="310"/>
                </a:lnTo>
                <a:lnTo>
                  <a:pt x="1643" y="295"/>
                </a:lnTo>
                <a:lnTo>
                  <a:pt x="1636" y="281"/>
                </a:lnTo>
                <a:lnTo>
                  <a:pt x="1628" y="268"/>
                </a:lnTo>
                <a:lnTo>
                  <a:pt x="1619" y="255"/>
                </a:lnTo>
                <a:lnTo>
                  <a:pt x="1608" y="243"/>
                </a:lnTo>
                <a:lnTo>
                  <a:pt x="1597" y="233"/>
                </a:lnTo>
                <a:lnTo>
                  <a:pt x="1584" y="223"/>
                </a:lnTo>
                <a:lnTo>
                  <a:pt x="1571" y="215"/>
                </a:lnTo>
                <a:lnTo>
                  <a:pt x="1556" y="208"/>
                </a:lnTo>
                <a:lnTo>
                  <a:pt x="1541" y="202"/>
                </a:lnTo>
                <a:lnTo>
                  <a:pt x="1526" y="198"/>
                </a:lnTo>
                <a:lnTo>
                  <a:pt x="1510" y="196"/>
                </a:lnTo>
                <a:lnTo>
                  <a:pt x="1493" y="195"/>
                </a:lnTo>
                <a:lnTo>
                  <a:pt x="1482" y="195"/>
                </a:lnTo>
                <a:lnTo>
                  <a:pt x="1479" y="195"/>
                </a:lnTo>
                <a:lnTo>
                  <a:pt x="1129" y="195"/>
                </a:lnTo>
                <a:lnTo>
                  <a:pt x="1129" y="130"/>
                </a:lnTo>
                <a:lnTo>
                  <a:pt x="1128" y="117"/>
                </a:lnTo>
                <a:lnTo>
                  <a:pt x="1126" y="104"/>
                </a:lnTo>
                <a:lnTo>
                  <a:pt x="1123" y="92"/>
                </a:lnTo>
                <a:lnTo>
                  <a:pt x="1119" y="80"/>
                </a:lnTo>
                <a:lnTo>
                  <a:pt x="1113" y="69"/>
                </a:lnTo>
                <a:lnTo>
                  <a:pt x="1107" y="58"/>
                </a:lnTo>
                <a:lnTo>
                  <a:pt x="1099" y="48"/>
                </a:lnTo>
                <a:lnTo>
                  <a:pt x="1091" y="39"/>
                </a:lnTo>
                <a:lnTo>
                  <a:pt x="1081" y="30"/>
                </a:lnTo>
                <a:lnTo>
                  <a:pt x="1071" y="23"/>
                </a:lnTo>
                <a:lnTo>
                  <a:pt x="1061" y="16"/>
                </a:lnTo>
                <a:lnTo>
                  <a:pt x="1049" y="10"/>
                </a:lnTo>
                <a:lnTo>
                  <a:pt x="1037" y="6"/>
                </a:lnTo>
                <a:lnTo>
                  <a:pt x="1025" y="3"/>
                </a:lnTo>
                <a:lnTo>
                  <a:pt x="1012" y="1"/>
                </a:lnTo>
                <a:lnTo>
                  <a:pt x="999" y="0"/>
                </a:lnTo>
                <a:lnTo>
                  <a:pt x="657" y="0"/>
                </a:lnTo>
                <a:lnTo>
                  <a:pt x="644" y="1"/>
                </a:lnTo>
                <a:lnTo>
                  <a:pt x="631" y="3"/>
                </a:lnTo>
                <a:lnTo>
                  <a:pt x="619" y="6"/>
                </a:lnTo>
                <a:lnTo>
                  <a:pt x="607" y="10"/>
                </a:lnTo>
                <a:lnTo>
                  <a:pt x="596" y="16"/>
                </a:lnTo>
                <a:lnTo>
                  <a:pt x="585" y="23"/>
                </a:lnTo>
                <a:lnTo>
                  <a:pt x="575" y="30"/>
                </a:lnTo>
                <a:lnTo>
                  <a:pt x="566" y="39"/>
                </a:lnTo>
                <a:lnTo>
                  <a:pt x="558" y="48"/>
                </a:lnTo>
                <a:lnTo>
                  <a:pt x="550" y="58"/>
                </a:lnTo>
                <a:lnTo>
                  <a:pt x="544" y="69"/>
                </a:lnTo>
                <a:lnTo>
                  <a:pt x="538" y="80"/>
                </a:lnTo>
                <a:lnTo>
                  <a:pt x="534" y="92"/>
                </a:lnTo>
                <a:lnTo>
                  <a:pt x="531" y="104"/>
                </a:lnTo>
                <a:lnTo>
                  <a:pt x="529" y="117"/>
                </a:lnTo>
                <a:lnTo>
                  <a:pt x="528" y="130"/>
                </a:lnTo>
                <a:lnTo>
                  <a:pt x="528" y="195"/>
                </a:lnTo>
                <a:lnTo>
                  <a:pt x="181" y="195"/>
                </a:lnTo>
                <a:lnTo>
                  <a:pt x="175" y="195"/>
                </a:lnTo>
                <a:lnTo>
                  <a:pt x="164" y="195"/>
                </a:lnTo>
                <a:lnTo>
                  <a:pt x="147" y="196"/>
                </a:lnTo>
                <a:lnTo>
                  <a:pt x="131" y="198"/>
                </a:lnTo>
                <a:lnTo>
                  <a:pt x="115" y="202"/>
                </a:lnTo>
                <a:lnTo>
                  <a:pt x="100" y="208"/>
                </a:lnTo>
                <a:lnTo>
                  <a:pt x="86" y="215"/>
                </a:lnTo>
                <a:lnTo>
                  <a:pt x="72" y="223"/>
                </a:lnTo>
                <a:lnTo>
                  <a:pt x="60" y="233"/>
                </a:lnTo>
                <a:lnTo>
                  <a:pt x="48" y="243"/>
                </a:lnTo>
                <a:lnTo>
                  <a:pt x="37" y="255"/>
                </a:lnTo>
                <a:lnTo>
                  <a:pt x="28" y="268"/>
                </a:lnTo>
                <a:lnTo>
                  <a:pt x="20" y="281"/>
                </a:lnTo>
                <a:lnTo>
                  <a:pt x="13" y="295"/>
                </a:lnTo>
                <a:lnTo>
                  <a:pt x="7" y="310"/>
                </a:lnTo>
                <a:lnTo>
                  <a:pt x="3" y="326"/>
                </a:lnTo>
                <a:lnTo>
                  <a:pt x="1" y="342"/>
                </a:lnTo>
                <a:lnTo>
                  <a:pt x="0" y="359"/>
                </a:lnTo>
                <a:lnTo>
                  <a:pt x="0" y="370"/>
                </a:lnTo>
                <a:lnTo>
                  <a:pt x="0" y="373"/>
                </a:lnTo>
                <a:lnTo>
                  <a:pt x="0" y="655"/>
                </a:lnTo>
                <a:lnTo>
                  <a:pt x="0" y="661"/>
                </a:lnTo>
                <a:lnTo>
                  <a:pt x="0" y="1366"/>
                </a:lnTo>
                <a:lnTo>
                  <a:pt x="1" y="1383"/>
                </a:lnTo>
                <a:lnTo>
                  <a:pt x="3" y="1399"/>
                </a:lnTo>
                <a:lnTo>
                  <a:pt x="7" y="1415"/>
                </a:lnTo>
                <a:lnTo>
                  <a:pt x="13" y="1430"/>
                </a:lnTo>
                <a:lnTo>
                  <a:pt x="20" y="1444"/>
                </a:lnTo>
                <a:lnTo>
                  <a:pt x="28" y="1458"/>
                </a:lnTo>
                <a:lnTo>
                  <a:pt x="37" y="1470"/>
                </a:lnTo>
                <a:lnTo>
                  <a:pt x="48" y="1482"/>
                </a:lnTo>
                <a:lnTo>
                  <a:pt x="60" y="1493"/>
                </a:lnTo>
                <a:lnTo>
                  <a:pt x="72" y="1502"/>
                </a:lnTo>
                <a:lnTo>
                  <a:pt x="86" y="1510"/>
                </a:lnTo>
                <a:lnTo>
                  <a:pt x="100" y="1517"/>
                </a:lnTo>
                <a:lnTo>
                  <a:pt x="115" y="1523"/>
                </a:lnTo>
                <a:lnTo>
                  <a:pt x="131" y="1527"/>
                </a:lnTo>
                <a:lnTo>
                  <a:pt x="147" y="1529"/>
                </a:lnTo>
                <a:lnTo>
                  <a:pt x="164" y="1530"/>
                </a:lnTo>
                <a:lnTo>
                  <a:pt x="1490" y="1530"/>
                </a:lnTo>
                <a:lnTo>
                  <a:pt x="1507" y="1529"/>
                </a:lnTo>
                <a:lnTo>
                  <a:pt x="1523" y="1527"/>
                </a:lnTo>
                <a:lnTo>
                  <a:pt x="1538" y="1523"/>
                </a:lnTo>
                <a:lnTo>
                  <a:pt x="1554" y="1517"/>
                </a:lnTo>
                <a:lnTo>
                  <a:pt x="1568" y="1510"/>
                </a:lnTo>
                <a:lnTo>
                  <a:pt x="1581" y="1502"/>
                </a:lnTo>
                <a:lnTo>
                  <a:pt x="1594" y="1493"/>
                </a:lnTo>
                <a:lnTo>
                  <a:pt x="1606" y="1482"/>
                </a:lnTo>
                <a:lnTo>
                  <a:pt x="1616" y="1470"/>
                </a:lnTo>
                <a:lnTo>
                  <a:pt x="1626" y="1458"/>
                </a:lnTo>
                <a:lnTo>
                  <a:pt x="1634" y="1444"/>
                </a:lnTo>
                <a:lnTo>
                  <a:pt x="1641" y="1430"/>
                </a:lnTo>
                <a:lnTo>
                  <a:pt x="1647" y="1415"/>
                </a:lnTo>
                <a:lnTo>
                  <a:pt x="1651" y="1399"/>
                </a:lnTo>
                <a:lnTo>
                  <a:pt x="1653" y="1383"/>
                </a:lnTo>
                <a:lnTo>
                  <a:pt x="1654" y="1366"/>
                </a:lnTo>
                <a:lnTo>
                  <a:pt x="1654" y="658"/>
                </a:lnTo>
                <a:lnTo>
                  <a:pt x="1654" y="652"/>
                </a:lnTo>
                <a:lnTo>
                  <a:pt x="1654" y="370"/>
                </a:lnTo>
                <a:lnTo>
                  <a:pt x="1655" y="371"/>
                </a:lnTo>
                <a:lnTo>
                  <a:pt x="1656" y="371"/>
                </a:lnTo>
                <a:lnTo>
                  <a:pt x="1656" y="370"/>
                </a:lnTo>
                <a:lnTo>
                  <a:pt x="1656" y="369"/>
                </a:lnTo>
                <a:close/>
                <a:moveTo>
                  <a:pt x="610" y="130"/>
                </a:moveTo>
                <a:lnTo>
                  <a:pt x="610" y="125"/>
                </a:lnTo>
                <a:lnTo>
                  <a:pt x="611" y="120"/>
                </a:lnTo>
                <a:lnTo>
                  <a:pt x="612" y="115"/>
                </a:lnTo>
                <a:lnTo>
                  <a:pt x="614" y="110"/>
                </a:lnTo>
                <a:lnTo>
                  <a:pt x="616" y="106"/>
                </a:lnTo>
                <a:lnTo>
                  <a:pt x="618" y="102"/>
                </a:lnTo>
                <a:lnTo>
                  <a:pt x="621" y="98"/>
                </a:lnTo>
                <a:lnTo>
                  <a:pt x="624" y="94"/>
                </a:lnTo>
                <a:lnTo>
                  <a:pt x="628" y="91"/>
                </a:lnTo>
                <a:lnTo>
                  <a:pt x="632" y="88"/>
                </a:lnTo>
                <a:lnTo>
                  <a:pt x="636" y="85"/>
                </a:lnTo>
                <a:lnTo>
                  <a:pt x="640" y="83"/>
                </a:lnTo>
                <a:lnTo>
                  <a:pt x="645" y="81"/>
                </a:lnTo>
                <a:lnTo>
                  <a:pt x="650" y="80"/>
                </a:lnTo>
                <a:lnTo>
                  <a:pt x="655" y="79"/>
                </a:lnTo>
                <a:lnTo>
                  <a:pt x="660" y="79"/>
                </a:lnTo>
                <a:lnTo>
                  <a:pt x="1002" y="79"/>
                </a:lnTo>
                <a:lnTo>
                  <a:pt x="1007" y="79"/>
                </a:lnTo>
                <a:lnTo>
                  <a:pt x="1012" y="80"/>
                </a:lnTo>
                <a:lnTo>
                  <a:pt x="1017" y="81"/>
                </a:lnTo>
                <a:lnTo>
                  <a:pt x="1022" y="83"/>
                </a:lnTo>
                <a:lnTo>
                  <a:pt x="1026" y="85"/>
                </a:lnTo>
                <a:lnTo>
                  <a:pt x="1030" y="88"/>
                </a:lnTo>
                <a:lnTo>
                  <a:pt x="1034" y="91"/>
                </a:lnTo>
                <a:lnTo>
                  <a:pt x="1038" y="94"/>
                </a:lnTo>
                <a:lnTo>
                  <a:pt x="1041" y="98"/>
                </a:lnTo>
                <a:lnTo>
                  <a:pt x="1044" y="102"/>
                </a:lnTo>
                <a:lnTo>
                  <a:pt x="1047" y="106"/>
                </a:lnTo>
                <a:lnTo>
                  <a:pt x="1049" y="110"/>
                </a:lnTo>
                <a:lnTo>
                  <a:pt x="1051" y="115"/>
                </a:lnTo>
                <a:lnTo>
                  <a:pt x="1052" y="120"/>
                </a:lnTo>
                <a:lnTo>
                  <a:pt x="1053" y="125"/>
                </a:lnTo>
                <a:lnTo>
                  <a:pt x="1053" y="130"/>
                </a:lnTo>
                <a:lnTo>
                  <a:pt x="1053" y="195"/>
                </a:lnTo>
                <a:lnTo>
                  <a:pt x="612" y="195"/>
                </a:lnTo>
                <a:lnTo>
                  <a:pt x="612" y="130"/>
                </a:lnTo>
                <a:close/>
                <a:moveTo>
                  <a:pt x="974" y="554"/>
                </a:moveTo>
                <a:lnTo>
                  <a:pt x="974" y="585"/>
                </a:lnTo>
                <a:lnTo>
                  <a:pt x="683" y="585"/>
                </a:lnTo>
                <a:lnTo>
                  <a:pt x="683" y="554"/>
                </a:lnTo>
                <a:close/>
                <a:moveTo>
                  <a:pt x="742" y="864"/>
                </a:moveTo>
                <a:lnTo>
                  <a:pt x="742" y="664"/>
                </a:lnTo>
                <a:lnTo>
                  <a:pt x="914" y="664"/>
                </a:lnTo>
                <a:lnTo>
                  <a:pt x="914" y="864"/>
                </a:lnTo>
                <a:lnTo>
                  <a:pt x="914" y="867"/>
                </a:lnTo>
                <a:lnTo>
                  <a:pt x="913" y="869"/>
                </a:lnTo>
                <a:lnTo>
                  <a:pt x="913" y="871"/>
                </a:lnTo>
                <a:lnTo>
                  <a:pt x="912" y="874"/>
                </a:lnTo>
                <a:lnTo>
                  <a:pt x="911" y="876"/>
                </a:lnTo>
                <a:lnTo>
                  <a:pt x="910" y="878"/>
                </a:lnTo>
                <a:lnTo>
                  <a:pt x="908" y="880"/>
                </a:lnTo>
                <a:lnTo>
                  <a:pt x="907" y="882"/>
                </a:lnTo>
                <a:lnTo>
                  <a:pt x="905" y="883"/>
                </a:lnTo>
                <a:lnTo>
                  <a:pt x="903" y="885"/>
                </a:lnTo>
                <a:lnTo>
                  <a:pt x="901" y="886"/>
                </a:lnTo>
                <a:lnTo>
                  <a:pt x="899" y="887"/>
                </a:lnTo>
                <a:lnTo>
                  <a:pt x="896" y="888"/>
                </a:lnTo>
                <a:lnTo>
                  <a:pt x="894" y="888"/>
                </a:lnTo>
                <a:lnTo>
                  <a:pt x="892" y="889"/>
                </a:lnTo>
                <a:lnTo>
                  <a:pt x="889" y="889"/>
                </a:lnTo>
                <a:lnTo>
                  <a:pt x="770" y="889"/>
                </a:lnTo>
                <a:lnTo>
                  <a:pt x="767" y="889"/>
                </a:lnTo>
                <a:lnTo>
                  <a:pt x="765" y="889"/>
                </a:lnTo>
                <a:lnTo>
                  <a:pt x="762" y="889"/>
                </a:lnTo>
                <a:lnTo>
                  <a:pt x="760" y="889"/>
                </a:lnTo>
                <a:lnTo>
                  <a:pt x="757" y="888"/>
                </a:lnTo>
                <a:lnTo>
                  <a:pt x="755" y="887"/>
                </a:lnTo>
                <a:lnTo>
                  <a:pt x="753" y="886"/>
                </a:lnTo>
                <a:lnTo>
                  <a:pt x="751" y="884"/>
                </a:lnTo>
                <a:lnTo>
                  <a:pt x="749" y="882"/>
                </a:lnTo>
                <a:lnTo>
                  <a:pt x="747" y="880"/>
                </a:lnTo>
                <a:lnTo>
                  <a:pt x="746" y="878"/>
                </a:lnTo>
                <a:lnTo>
                  <a:pt x="744" y="875"/>
                </a:lnTo>
                <a:lnTo>
                  <a:pt x="743" y="873"/>
                </a:lnTo>
                <a:lnTo>
                  <a:pt x="743" y="870"/>
                </a:lnTo>
                <a:lnTo>
                  <a:pt x="742" y="867"/>
                </a:lnTo>
                <a:close/>
                <a:moveTo>
                  <a:pt x="1577" y="655"/>
                </a:moveTo>
                <a:lnTo>
                  <a:pt x="1576" y="665"/>
                </a:lnTo>
                <a:lnTo>
                  <a:pt x="1575" y="675"/>
                </a:lnTo>
                <a:lnTo>
                  <a:pt x="1572" y="684"/>
                </a:lnTo>
                <a:lnTo>
                  <a:pt x="1569" y="693"/>
                </a:lnTo>
                <a:lnTo>
                  <a:pt x="1565" y="702"/>
                </a:lnTo>
                <a:lnTo>
                  <a:pt x="1560" y="710"/>
                </a:lnTo>
                <a:lnTo>
                  <a:pt x="1554" y="718"/>
                </a:lnTo>
                <a:lnTo>
                  <a:pt x="1548" y="725"/>
                </a:lnTo>
                <a:lnTo>
                  <a:pt x="1541" y="731"/>
                </a:lnTo>
                <a:lnTo>
                  <a:pt x="1533" y="737"/>
                </a:lnTo>
                <a:lnTo>
                  <a:pt x="1525" y="742"/>
                </a:lnTo>
                <a:lnTo>
                  <a:pt x="1517" y="746"/>
                </a:lnTo>
                <a:lnTo>
                  <a:pt x="1508" y="749"/>
                </a:lnTo>
                <a:lnTo>
                  <a:pt x="1498" y="752"/>
                </a:lnTo>
                <a:lnTo>
                  <a:pt x="1489" y="753"/>
                </a:lnTo>
                <a:lnTo>
                  <a:pt x="1479" y="754"/>
                </a:lnTo>
                <a:lnTo>
                  <a:pt x="996" y="754"/>
                </a:lnTo>
                <a:lnTo>
                  <a:pt x="996" y="664"/>
                </a:lnTo>
                <a:lnTo>
                  <a:pt x="1055" y="664"/>
                </a:lnTo>
                <a:lnTo>
                  <a:pt x="1055" y="528"/>
                </a:lnTo>
                <a:lnTo>
                  <a:pt x="1055" y="522"/>
                </a:lnTo>
                <a:lnTo>
                  <a:pt x="1054" y="517"/>
                </a:lnTo>
                <a:lnTo>
                  <a:pt x="1052" y="511"/>
                </a:lnTo>
                <a:lnTo>
                  <a:pt x="1051" y="506"/>
                </a:lnTo>
                <a:lnTo>
                  <a:pt x="1048" y="501"/>
                </a:lnTo>
                <a:lnTo>
                  <a:pt x="1045" y="497"/>
                </a:lnTo>
                <a:lnTo>
                  <a:pt x="1042" y="492"/>
                </a:lnTo>
                <a:lnTo>
                  <a:pt x="1039" y="488"/>
                </a:lnTo>
                <a:lnTo>
                  <a:pt x="1035" y="485"/>
                </a:lnTo>
                <a:lnTo>
                  <a:pt x="1030" y="482"/>
                </a:lnTo>
                <a:lnTo>
                  <a:pt x="1026" y="479"/>
                </a:lnTo>
                <a:lnTo>
                  <a:pt x="1021" y="476"/>
                </a:lnTo>
                <a:lnTo>
                  <a:pt x="1016" y="474"/>
                </a:lnTo>
                <a:lnTo>
                  <a:pt x="1010" y="473"/>
                </a:lnTo>
                <a:lnTo>
                  <a:pt x="1005" y="472"/>
                </a:lnTo>
                <a:lnTo>
                  <a:pt x="999" y="472"/>
                </a:lnTo>
                <a:lnTo>
                  <a:pt x="660" y="472"/>
                </a:lnTo>
                <a:lnTo>
                  <a:pt x="654" y="472"/>
                </a:lnTo>
                <a:lnTo>
                  <a:pt x="649" y="473"/>
                </a:lnTo>
                <a:lnTo>
                  <a:pt x="643" y="474"/>
                </a:lnTo>
                <a:lnTo>
                  <a:pt x="638" y="476"/>
                </a:lnTo>
                <a:lnTo>
                  <a:pt x="633" y="479"/>
                </a:lnTo>
                <a:lnTo>
                  <a:pt x="629" y="482"/>
                </a:lnTo>
                <a:lnTo>
                  <a:pt x="624" y="485"/>
                </a:lnTo>
                <a:lnTo>
                  <a:pt x="620" y="488"/>
                </a:lnTo>
                <a:lnTo>
                  <a:pt x="617" y="492"/>
                </a:lnTo>
                <a:lnTo>
                  <a:pt x="614" y="497"/>
                </a:lnTo>
                <a:lnTo>
                  <a:pt x="611" y="501"/>
                </a:lnTo>
                <a:lnTo>
                  <a:pt x="608" y="506"/>
                </a:lnTo>
                <a:lnTo>
                  <a:pt x="606" y="511"/>
                </a:lnTo>
                <a:lnTo>
                  <a:pt x="605" y="517"/>
                </a:lnTo>
                <a:lnTo>
                  <a:pt x="604" y="522"/>
                </a:lnTo>
                <a:lnTo>
                  <a:pt x="604" y="528"/>
                </a:lnTo>
                <a:lnTo>
                  <a:pt x="604" y="664"/>
                </a:lnTo>
                <a:lnTo>
                  <a:pt x="663" y="664"/>
                </a:lnTo>
                <a:lnTo>
                  <a:pt x="663" y="754"/>
                </a:lnTo>
                <a:lnTo>
                  <a:pt x="181" y="754"/>
                </a:lnTo>
                <a:lnTo>
                  <a:pt x="171" y="753"/>
                </a:lnTo>
                <a:lnTo>
                  <a:pt x="161" y="752"/>
                </a:lnTo>
                <a:lnTo>
                  <a:pt x="152" y="749"/>
                </a:lnTo>
                <a:lnTo>
                  <a:pt x="143" y="746"/>
                </a:lnTo>
                <a:lnTo>
                  <a:pt x="134" y="742"/>
                </a:lnTo>
                <a:lnTo>
                  <a:pt x="126" y="737"/>
                </a:lnTo>
                <a:lnTo>
                  <a:pt x="118" y="731"/>
                </a:lnTo>
                <a:lnTo>
                  <a:pt x="111" y="725"/>
                </a:lnTo>
                <a:lnTo>
                  <a:pt x="105" y="718"/>
                </a:lnTo>
                <a:lnTo>
                  <a:pt x="99" y="710"/>
                </a:lnTo>
                <a:lnTo>
                  <a:pt x="94" y="702"/>
                </a:lnTo>
                <a:lnTo>
                  <a:pt x="90" y="693"/>
                </a:lnTo>
                <a:lnTo>
                  <a:pt x="87" y="684"/>
                </a:lnTo>
                <a:lnTo>
                  <a:pt x="84" y="675"/>
                </a:lnTo>
                <a:lnTo>
                  <a:pt x="83" y="665"/>
                </a:lnTo>
                <a:lnTo>
                  <a:pt x="82" y="655"/>
                </a:lnTo>
                <a:lnTo>
                  <a:pt x="82" y="373"/>
                </a:lnTo>
                <a:lnTo>
                  <a:pt x="83" y="363"/>
                </a:lnTo>
                <a:lnTo>
                  <a:pt x="84" y="353"/>
                </a:lnTo>
                <a:lnTo>
                  <a:pt x="87" y="344"/>
                </a:lnTo>
                <a:lnTo>
                  <a:pt x="90" y="335"/>
                </a:lnTo>
                <a:lnTo>
                  <a:pt x="94" y="326"/>
                </a:lnTo>
                <a:lnTo>
                  <a:pt x="99" y="318"/>
                </a:lnTo>
                <a:lnTo>
                  <a:pt x="105" y="310"/>
                </a:lnTo>
                <a:lnTo>
                  <a:pt x="111" y="303"/>
                </a:lnTo>
                <a:lnTo>
                  <a:pt x="118" y="297"/>
                </a:lnTo>
                <a:lnTo>
                  <a:pt x="126" y="291"/>
                </a:lnTo>
                <a:lnTo>
                  <a:pt x="134" y="286"/>
                </a:lnTo>
                <a:lnTo>
                  <a:pt x="143" y="282"/>
                </a:lnTo>
                <a:lnTo>
                  <a:pt x="152" y="278"/>
                </a:lnTo>
                <a:lnTo>
                  <a:pt x="161" y="276"/>
                </a:lnTo>
                <a:lnTo>
                  <a:pt x="171" y="275"/>
                </a:lnTo>
                <a:lnTo>
                  <a:pt x="181" y="274"/>
                </a:lnTo>
                <a:lnTo>
                  <a:pt x="1476" y="274"/>
                </a:lnTo>
                <a:lnTo>
                  <a:pt x="1486" y="275"/>
                </a:lnTo>
                <a:lnTo>
                  <a:pt x="1496" y="276"/>
                </a:lnTo>
                <a:lnTo>
                  <a:pt x="1505" y="278"/>
                </a:lnTo>
                <a:lnTo>
                  <a:pt x="1514" y="282"/>
                </a:lnTo>
                <a:lnTo>
                  <a:pt x="1523" y="286"/>
                </a:lnTo>
                <a:lnTo>
                  <a:pt x="1531" y="291"/>
                </a:lnTo>
                <a:lnTo>
                  <a:pt x="1539" y="297"/>
                </a:lnTo>
                <a:lnTo>
                  <a:pt x="1546" y="303"/>
                </a:lnTo>
                <a:lnTo>
                  <a:pt x="1552" y="310"/>
                </a:lnTo>
                <a:lnTo>
                  <a:pt x="1558" y="318"/>
                </a:lnTo>
                <a:lnTo>
                  <a:pt x="1563" y="326"/>
                </a:lnTo>
                <a:lnTo>
                  <a:pt x="1567" y="335"/>
                </a:lnTo>
                <a:lnTo>
                  <a:pt x="1570" y="344"/>
                </a:lnTo>
                <a:lnTo>
                  <a:pt x="1573" y="353"/>
                </a:lnTo>
                <a:lnTo>
                  <a:pt x="1574" y="363"/>
                </a:lnTo>
                <a:lnTo>
                  <a:pt x="1575" y="373"/>
                </a:lnTo>
                <a:lnTo>
                  <a:pt x="1575" y="655"/>
                </a:lnTo>
                <a:close/>
                <a:moveTo>
                  <a:pt x="82" y="805"/>
                </a:moveTo>
                <a:lnTo>
                  <a:pt x="93" y="812"/>
                </a:lnTo>
                <a:lnTo>
                  <a:pt x="104" y="818"/>
                </a:lnTo>
                <a:lnTo>
                  <a:pt x="117" y="823"/>
                </a:lnTo>
                <a:lnTo>
                  <a:pt x="129" y="828"/>
                </a:lnTo>
                <a:lnTo>
                  <a:pt x="142" y="831"/>
                </a:lnTo>
                <a:lnTo>
                  <a:pt x="155" y="834"/>
                </a:lnTo>
                <a:lnTo>
                  <a:pt x="168" y="835"/>
                </a:lnTo>
                <a:lnTo>
                  <a:pt x="181" y="836"/>
                </a:lnTo>
                <a:lnTo>
                  <a:pt x="663" y="836"/>
                </a:lnTo>
                <a:lnTo>
                  <a:pt x="663" y="867"/>
                </a:lnTo>
                <a:lnTo>
                  <a:pt x="664" y="878"/>
                </a:lnTo>
                <a:lnTo>
                  <a:pt x="665" y="888"/>
                </a:lnTo>
                <a:lnTo>
                  <a:pt x="668" y="899"/>
                </a:lnTo>
                <a:lnTo>
                  <a:pt x="671" y="909"/>
                </a:lnTo>
                <a:lnTo>
                  <a:pt x="676" y="918"/>
                </a:lnTo>
                <a:lnTo>
                  <a:pt x="681" y="927"/>
                </a:lnTo>
                <a:lnTo>
                  <a:pt x="687" y="935"/>
                </a:lnTo>
                <a:lnTo>
                  <a:pt x="694" y="943"/>
                </a:lnTo>
                <a:lnTo>
                  <a:pt x="702" y="949"/>
                </a:lnTo>
                <a:lnTo>
                  <a:pt x="710" y="956"/>
                </a:lnTo>
                <a:lnTo>
                  <a:pt x="719" y="961"/>
                </a:lnTo>
                <a:lnTo>
                  <a:pt x="728" y="966"/>
                </a:lnTo>
                <a:lnTo>
                  <a:pt x="738" y="969"/>
                </a:lnTo>
                <a:lnTo>
                  <a:pt x="748" y="972"/>
                </a:lnTo>
                <a:lnTo>
                  <a:pt x="759" y="973"/>
                </a:lnTo>
                <a:lnTo>
                  <a:pt x="770" y="974"/>
                </a:lnTo>
                <a:lnTo>
                  <a:pt x="889" y="974"/>
                </a:lnTo>
                <a:lnTo>
                  <a:pt x="900" y="973"/>
                </a:lnTo>
                <a:lnTo>
                  <a:pt x="911" y="972"/>
                </a:lnTo>
                <a:lnTo>
                  <a:pt x="921" y="969"/>
                </a:lnTo>
                <a:lnTo>
                  <a:pt x="931" y="966"/>
                </a:lnTo>
                <a:lnTo>
                  <a:pt x="940" y="961"/>
                </a:lnTo>
                <a:lnTo>
                  <a:pt x="949" y="956"/>
                </a:lnTo>
                <a:lnTo>
                  <a:pt x="957" y="949"/>
                </a:lnTo>
                <a:lnTo>
                  <a:pt x="965" y="943"/>
                </a:lnTo>
                <a:lnTo>
                  <a:pt x="972" y="935"/>
                </a:lnTo>
                <a:lnTo>
                  <a:pt x="978" y="927"/>
                </a:lnTo>
                <a:lnTo>
                  <a:pt x="983" y="918"/>
                </a:lnTo>
                <a:lnTo>
                  <a:pt x="988" y="909"/>
                </a:lnTo>
                <a:lnTo>
                  <a:pt x="991" y="899"/>
                </a:lnTo>
                <a:lnTo>
                  <a:pt x="994" y="888"/>
                </a:lnTo>
                <a:lnTo>
                  <a:pt x="995" y="878"/>
                </a:lnTo>
                <a:lnTo>
                  <a:pt x="996" y="867"/>
                </a:lnTo>
                <a:lnTo>
                  <a:pt x="996" y="836"/>
                </a:lnTo>
                <a:lnTo>
                  <a:pt x="1479" y="836"/>
                </a:lnTo>
                <a:lnTo>
                  <a:pt x="1492" y="835"/>
                </a:lnTo>
                <a:lnTo>
                  <a:pt x="1506" y="834"/>
                </a:lnTo>
                <a:lnTo>
                  <a:pt x="1518" y="831"/>
                </a:lnTo>
                <a:lnTo>
                  <a:pt x="1531" y="828"/>
                </a:lnTo>
                <a:lnTo>
                  <a:pt x="1543" y="823"/>
                </a:lnTo>
                <a:lnTo>
                  <a:pt x="1555" y="818"/>
                </a:lnTo>
                <a:lnTo>
                  <a:pt x="1566" y="812"/>
                </a:lnTo>
                <a:lnTo>
                  <a:pt x="1577" y="805"/>
                </a:lnTo>
                <a:lnTo>
                  <a:pt x="1577" y="1369"/>
                </a:lnTo>
                <a:lnTo>
                  <a:pt x="1577" y="1377"/>
                </a:lnTo>
                <a:lnTo>
                  <a:pt x="1575" y="1385"/>
                </a:lnTo>
                <a:lnTo>
                  <a:pt x="1573" y="1393"/>
                </a:lnTo>
                <a:lnTo>
                  <a:pt x="1571" y="1401"/>
                </a:lnTo>
                <a:lnTo>
                  <a:pt x="1567" y="1409"/>
                </a:lnTo>
                <a:lnTo>
                  <a:pt x="1563" y="1416"/>
                </a:lnTo>
                <a:lnTo>
                  <a:pt x="1558" y="1422"/>
                </a:lnTo>
                <a:lnTo>
                  <a:pt x="1553" y="1428"/>
                </a:lnTo>
                <a:lnTo>
                  <a:pt x="1547" y="1434"/>
                </a:lnTo>
                <a:lnTo>
                  <a:pt x="1541" y="1439"/>
                </a:lnTo>
                <a:lnTo>
                  <a:pt x="1534" y="1443"/>
                </a:lnTo>
                <a:lnTo>
                  <a:pt x="1526" y="1447"/>
                </a:lnTo>
                <a:lnTo>
                  <a:pt x="1519" y="1450"/>
                </a:lnTo>
                <a:lnTo>
                  <a:pt x="1510" y="1452"/>
                </a:lnTo>
                <a:lnTo>
                  <a:pt x="1502" y="1453"/>
                </a:lnTo>
                <a:lnTo>
                  <a:pt x="1493" y="1454"/>
                </a:lnTo>
                <a:lnTo>
                  <a:pt x="166" y="1454"/>
                </a:lnTo>
                <a:lnTo>
                  <a:pt x="158" y="1453"/>
                </a:lnTo>
                <a:lnTo>
                  <a:pt x="149" y="1452"/>
                </a:lnTo>
                <a:lnTo>
                  <a:pt x="142" y="1450"/>
                </a:lnTo>
                <a:lnTo>
                  <a:pt x="134" y="1447"/>
                </a:lnTo>
                <a:lnTo>
                  <a:pt x="127" y="1444"/>
                </a:lnTo>
                <a:lnTo>
                  <a:pt x="120" y="1440"/>
                </a:lnTo>
                <a:lnTo>
                  <a:pt x="113" y="1435"/>
                </a:lnTo>
                <a:lnTo>
                  <a:pt x="107" y="1429"/>
                </a:lnTo>
                <a:lnTo>
                  <a:pt x="102" y="1423"/>
                </a:lnTo>
                <a:lnTo>
                  <a:pt x="97" y="1417"/>
                </a:lnTo>
                <a:lnTo>
                  <a:pt x="92" y="1410"/>
                </a:lnTo>
                <a:lnTo>
                  <a:pt x="89" y="1402"/>
                </a:lnTo>
                <a:lnTo>
                  <a:pt x="86" y="1395"/>
                </a:lnTo>
                <a:lnTo>
                  <a:pt x="84" y="1386"/>
                </a:lnTo>
                <a:lnTo>
                  <a:pt x="82" y="1378"/>
                </a:lnTo>
                <a:lnTo>
                  <a:pt x="82" y="136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35" name="Google Shape;3135;p33"/>
          <p:cNvGrpSpPr/>
          <p:nvPr/>
        </p:nvGrpSpPr>
        <p:grpSpPr>
          <a:xfrm>
            <a:off x="7689536" y="4994686"/>
            <a:ext cx="521953" cy="675470"/>
            <a:chOff x="7196036" y="4920808"/>
            <a:chExt cx="458999" cy="594000"/>
          </a:xfrm>
        </p:grpSpPr>
        <p:sp>
          <p:nvSpPr>
            <p:cNvPr id="3136" name="Google Shape;3136;p33"/>
            <p:cNvSpPr/>
            <p:nvPr/>
          </p:nvSpPr>
          <p:spPr>
            <a:xfrm>
              <a:off x="7196036" y="4920808"/>
              <a:ext cx="458999" cy="594000"/>
            </a:xfrm>
            <a:custGeom>
              <a:avLst/>
              <a:gdLst/>
              <a:ahLst/>
              <a:cxnLst/>
              <a:rect l="l" t="t" r="r" b="b"/>
              <a:pathLst>
                <a:path w="1276" h="1651" extrusionOk="0">
                  <a:moveTo>
                    <a:pt x="1143" y="0"/>
                  </a:moveTo>
                  <a:lnTo>
                    <a:pt x="133" y="0"/>
                  </a:lnTo>
                  <a:lnTo>
                    <a:pt x="119" y="1"/>
                  </a:lnTo>
                  <a:lnTo>
                    <a:pt x="106" y="3"/>
                  </a:lnTo>
                  <a:lnTo>
                    <a:pt x="93" y="6"/>
                  </a:lnTo>
                  <a:lnTo>
                    <a:pt x="81" y="10"/>
                  </a:lnTo>
                  <a:lnTo>
                    <a:pt x="69" y="16"/>
                  </a:lnTo>
                  <a:lnTo>
                    <a:pt x="58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8"/>
                  </a:lnTo>
                  <a:lnTo>
                    <a:pt x="16" y="69"/>
                  </a:lnTo>
                  <a:lnTo>
                    <a:pt x="10" y="81"/>
                  </a:lnTo>
                  <a:lnTo>
                    <a:pt x="6" y="93"/>
                  </a:lnTo>
                  <a:lnTo>
                    <a:pt x="3" y="106"/>
                  </a:lnTo>
                  <a:lnTo>
                    <a:pt x="1" y="119"/>
                  </a:lnTo>
                  <a:lnTo>
                    <a:pt x="0" y="133"/>
                  </a:lnTo>
                  <a:lnTo>
                    <a:pt x="0" y="1518"/>
                  </a:lnTo>
                  <a:lnTo>
                    <a:pt x="1" y="1532"/>
                  </a:lnTo>
                  <a:lnTo>
                    <a:pt x="3" y="1545"/>
                  </a:lnTo>
                  <a:lnTo>
                    <a:pt x="6" y="1558"/>
                  </a:lnTo>
                  <a:lnTo>
                    <a:pt x="10" y="1570"/>
                  </a:lnTo>
                  <a:lnTo>
                    <a:pt x="16" y="1582"/>
                  </a:lnTo>
                  <a:lnTo>
                    <a:pt x="23" y="1592"/>
                  </a:lnTo>
                  <a:lnTo>
                    <a:pt x="30" y="1603"/>
                  </a:lnTo>
                  <a:lnTo>
                    <a:pt x="39" y="1612"/>
                  </a:lnTo>
                  <a:lnTo>
                    <a:pt x="48" y="1621"/>
                  </a:lnTo>
                  <a:lnTo>
                    <a:pt x="58" y="1628"/>
                  </a:lnTo>
                  <a:lnTo>
                    <a:pt x="69" y="1635"/>
                  </a:lnTo>
                  <a:lnTo>
                    <a:pt x="81" y="1641"/>
                  </a:lnTo>
                  <a:lnTo>
                    <a:pt x="93" y="1645"/>
                  </a:lnTo>
                  <a:lnTo>
                    <a:pt x="106" y="1648"/>
                  </a:lnTo>
                  <a:lnTo>
                    <a:pt x="119" y="1650"/>
                  </a:lnTo>
                  <a:lnTo>
                    <a:pt x="133" y="1651"/>
                  </a:lnTo>
                  <a:lnTo>
                    <a:pt x="1143" y="1651"/>
                  </a:lnTo>
                  <a:lnTo>
                    <a:pt x="1156" y="1650"/>
                  </a:lnTo>
                  <a:lnTo>
                    <a:pt x="1170" y="1648"/>
                  </a:lnTo>
                  <a:lnTo>
                    <a:pt x="1182" y="1645"/>
                  </a:lnTo>
                  <a:lnTo>
                    <a:pt x="1195" y="1641"/>
                  </a:lnTo>
                  <a:lnTo>
                    <a:pt x="1206" y="1635"/>
                  </a:lnTo>
                  <a:lnTo>
                    <a:pt x="1217" y="1628"/>
                  </a:lnTo>
                  <a:lnTo>
                    <a:pt x="1227" y="1621"/>
                  </a:lnTo>
                  <a:lnTo>
                    <a:pt x="1237" y="1612"/>
                  </a:lnTo>
                  <a:lnTo>
                    <a:pt x="1245" y="1603"/>
                  </a:lnTo>
                  <a:lnTo>
                    <a:pt x="1253" y="1592"/>
                  </a:lnTo>
                  <a:lnTo>
                    <a:pt x="1260" y="1582"/>
                  </a:lnTo>
                  <a:lnTo>
                    <a:pt x="1265" y="1570"/>
                  </a:lnTo>
                  <a:lnTo>
                    <a:pt x="1270" y="1558"/>
                  </a:lnTo>
                  <a:lnTo>
                    <a:pt x="1273" y="1545"/>
                  </a:lnTo>
                  <a:lnTo>
                    <a:pt x="1275" y="1532"/>
                  </a:lnTo>
                  <a:lnTo>
                    <a:pt x="1276" y="1518"/>
                  </a:lnTo>
                  <a:lnTo>
                    <a:pt x="1276" y="133"/>
                  </a:lnTo>
                  <a:lnTo>
                    <a:pt x="1276" y="119"/>
                  </a:lnTo>
                  <a:lnTo>
                    <a:pt x="1274" y="106"/>
                  </a:lnTo>
                  <a:lnTo>
                    <a:pt x="1271" y="93"/>
                  </a:lnTo>
                  <a:lnTo>
                    <a:pt x="1267" y="81"/>
                  </a:lnTo>
                  <a:lnTo>
                    <a:pt x="1261" y="69"/>
                  </a:lnTo>
                  <a:lnTo>
                    <a:pt x="1254" y="58"/>
                  </a:lnTo>
                  <a:lnTo>
                    <a:pt x="1247" y="48"/>
                  </a:lnTo>
                  <a:lnTo>
                    <a:pt x="1238" y="39"/>
                  </a:lnTo>
                  <a:lnTo>
                    <a:pt x="1228" y="30"/>
                  </a:lnTo>
                  <a:lnTo>
                    <a:pt x="1218" y="23"/>
                  </a:lnTo>
                  <a:lnTo>
                    <a:pt x="1207" y="16"/>
                  </a:lnTo>
                  <a:lnTo>
                    <a:pt x="1195" y="10"/>
                  </a:lnTo>
                  <a:lnTo>
                    <a:pt x="1183" y="6"/>
                  </a:lnTo>
                  <a:lnTo>
                    <a:pt x="1170" y="3"/>
                  </a:lnTo>
                  <a:lnTo>
                    <a:pt x="1157" y="1"/>
                  </a:lnTo>
                  <a:close/>
                  <a:moveTo>
                    <a:pt x="79" y="133"/>
                  </a:moveTo>
                  <a:lnTo>
                    <a:pt x="79" y="127"/>
                  </a:lnTo>
                  <a:lnTo>
                    <a:pt x="80" y="122"/>
                  </a:lnTo>
                  <a:lnTo>
                    <a:pt x="82" y="116"/>
                  </a:lnTo>
                  <a:lnTo>
                    <a:pt x="83" y="111"/>
                  </a:lnTo>
                  <a:lnTo>
                    <a:pt x="86" y="107"/>
                  </a:lnTo>
                  <a:lnTo>
                    <a:pt x="89" y="102"/>
                  </a:lnTo>
                  <a:lnTo>
                    <a:pt x="92" y="98"/>
                  </a:lnTo>
                  <a:lnTo>
                    <a:pt x="95" y="94"/>
                  </a:lnTo>
                  <a:lnTo>
                    <a:pt x="99" y="91"/>
                  </a:lnTo>
                  <a:lnTo>
                    <a:pt x="104" y="88"/>
                  </a:lnTo>
                  <a:lnTo>
                    <a:pt x="108" y="85"/>
                  </a:lnTo>
                  <a:lnTo>
                    <a:pt x="113" y="83"/>
                  </a:lnTo>
                  <a:lnTo>
                    <a:pt x="118" y="81"/>
                  </a:lnTo>
                  <a:lnTo>
                    <a:pt x="123" y="80"/>
                  </a:lnTo>
                  <a:lnTo>
                    <a:pt x="128" y="79"/>
                  </a:lnTo>
                  <a:lnTo>
                    <a:pt x="133" y="79"/>
                  </a:lnTo>
                  <a:lnTo>
                    <a:pt x="1143" y="79"/>
                  </a:lnTo>
                  <a:lnTo>
                    <a:pt x="1149" y="79"/>
                  </a:lnTo>
                  <a:lnTo>
                    <a:pt x="1154" y="80"/>
                  </a:lnTo>
                  <a:lnTo>
                    <a:pt x="1159" y="81"/>
                  </a:lnTo>
                  <a:lnTo>
                    <a:pt x="1164" y="83"/>
                  </a:lnTo>
                  <a:lnTo>
                    <a:pt x="1169" y="86"/>
                  </a:lnTo>
                  <a:lnTo>
                    <a:pt x="1174" y="88"/>
                  </a:lnTo>
                  <a:lnTo>
                    <a:pt x="1178" y="92"/>
                  </a:lnTo>
                  <a:lnTo>
                    <a:pt x="1182" y="95"/>
                  </a:lnTo>
                  <a:lnTo>
                    <a:pt x="1185" y="99"/>
                  </a:lnTo>
                  <a:lnTo>
                    <a:pt x="1188" y="103"/>
                  </a:lnTo>
                  <a:lnTo>
                    <a:pt x="1191" y="108"/>
                  </a:lnTo>
                  <a:lnTo>
                    <a:pt x="1193" y="112"/>
                  </a:lnTo>
                  <a:lnTo>
                    <a:pt x="1195" y="117"/>
                  </a:lnTo>
                  <a:lnTo>
                    <a:pt x="1196" y="122"/>
                  </a:lnTo>
                  <a:lnTo>
                    <a:pt x="1197" y="128"/>
                  </a:lnTo>
                  <a:lnTo>
                    <a:pt x="1197" y="133"/>
                  </a:lnTo>
                  <a:lnTo>
                    <a:pt x="1197" y="1518"/>
                  </a:lnTo>
                  <a:lnTo>
                    <a:pt x="1197" y="1524"/>
                  </a:lnTo>
                  <a:lnTo>
                    <a:pt x="1196" y="1529"/>
                  </a:lnTo>
                  <a:lnTo>
                    <a:pt x="1194" y="1534"/>
                  </a:lnTo>
                  <a:lnTo>
                    <a:pt x="1192" y="1539"/>
                  </a:lnTo>
                  <a:lnTo>
                    <a:pt x="1190" y="1544"/>
                  </a:lnTo>
                  <a:lnTo>
                    <a:pt x="1187" y="1549"/>
                  </a:lnTo>
                  <a:lnTo>
                    <a:pt x="1184" y="1553"/>
                  </a:lnTo>
                  <a:lnTo>
                    <a:pt x="1180" y="1557"/>
                  </a:lnTo>
                  <a:lnTo>
                    <a:pt x="1177" y="1560"/>
                  </a:lnTo>
                  <a:lnTo>
                    <a:pt x="1172" y="1563"/>
                  </a:lnTo>
                  <a:lnTo>
                    <a:pt x="1168" y="1566"/>
                  </a:lnTo>
                  <a:lnTo>
                    <a:pt x="1163" y="1568"/>
                  </a:lnTo>
                  <a:lnTo>
                    <a:pt x="1158" y="1570"/>
                  </a:lnTo>
                  <a:lnTo>
                    <a:pt x="1153" y="1571"/>
                  </a:lnTo>
                  <a:lnTo>
                    <a:pt x="1148" y="1572"/>
                  </a:lnTo>
                  <a:lnTo>
                    <a:pt x="1143" y="1572"/>
                  </a:lnTo>
                  <a:lnTo>
                    <a:pt x="133" y="1572"/>
                  </a:lnTo>
                  <a:lnTo>
                    <a:pt x="127" y="1572"/>
                  </a:lnTo>
                  <a:lnTo>
                    <a:pt x="122" y="1571"/>
                  </a:lnTo>
                  <a:lnTo>
                    <a:pt x="117" y="1569"/>
                  </a:lnTo>
                  <a:lnTo>
                    <a:pt x="111" y="1567"/>
                  </a:lnTo>
                  <a:lnTo>
                    <a:pt x="107" y="1565"/>
                  </a:lnTo>
                  <a:lnTo>
                    <a:pt x="102" y="1562"/>
                  </a:lnTo>
                  <a:lnTo>
                    <a:pt x="98" y="1559"/>
                  </a:lnTo>
                  <a:lnTo>
                    <a:pt x="94" y="1555"/>
                  </a:lnTo>
                  <a:lnTo>
                    <a:pt x="91" y="1551"/>
                  </a:lnTo>
                  <a:lnTo>
                    <a:pt x="88" y="1547"/>
                  </a:lnTo>
                  <a:lnTo>
                    <a:pt x="85" y="1543"/>
                  </a:lnTo>
                  <a:lnTo>
                    <a:pt x="83" y="1538"/>
                  </a:lnTo>
                  <a:lnTo>
                    <a:pt x="81" y="1533"/>
                  </a:lnTo>
                  <a:lnTo>
                    <a:pt x="80" y="1528"/>
                  </a:lnTo>
                  <a:lnTo>
                    <a:pt x="79" y="1523"/>
                  </a:lnTo>
                  <a:lnTo>
                    <a:pt x="79" y="15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33"/>
            <p:cNvSpPr/>
            <p:nvPr/>
          </p:nvSpPr>
          <p:spPr>
            <a:xfrm>
              <a:off x="7248956" y="4988848"/>
              <a:ext cx="353160" cy="115560"/>
            </a:xfrm>
            <a:custGeom>
              <a:avLst/>
              <a:gdLst/>
              <a:ahLst/>
              <a:cxnLst/>
              <a:rect l="l" t="t" r="r" b="b"/>
              <a:pathLst>
                <a:path w="982" h="322" extrusionOk="0">
                  <a:moveTo>
                    <a:pt x="982" y="0"/>
                  </a:moveTo>
                  <a:lnTo>
                    <a:pt x="0" y="0"/>
                  </a:lnTo>
                  <a:lnTo>
                    <a:pt x="0" y="322"/>
                  </a:lnTo>
                  <a:lnTo>
                    <a:pt x="982" y="322"/>
                  </a:lnTo>
                  <a:close/>
                  <a:moveTo>
                    <a:pt x="73" y="248"/>
                  </a:moveTo>
                  <a:lnTo>
                    <a:pt x="73" y="71"/>
                  </a:lnTo>
                  <a:lnTo>
                    <a:pt x="911" y="71"/>
                  </a:lnTo>
                  <a:lnTo>
                    <a:pt x="911" y="2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33"/>
            <p:cNvSpPr/>
            <p:nvPr/>
          </p:nvSpPr>
          <p:spPr>
            <a:xfrm>
              <a:off x="7250036" y="5138248"/>
              <a:ext cx="86760" cy="63720"/>
            </a:xfrm>
            <a:custGeom>
              <a:avLst/>
              <a:gdLst/>
              <a:ahLst/>
              <a:cxnLst/>
              <a:rect l="l" t="t" r="r" b="b"/>
              <a:pathLst>
                <a:path w="242" h="178" extrusionOk="0">
                  <a:moveTo>
                    <a:pt x="84" y="178"/>
                  </a:move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1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3" y="146"/>
                  </a:lnTo>
                  <a:lnTo>
                    <a:pt x="228" y="140"/>
                  </a:lnTo>
                  <a:lnTo>
                    <a:pt x="232" y="133"/>
                  </a:lnTo>
                  <a:lnTo>
                    <a:pt x="236" y="125"/>
                  </a:lnTo>
                  <a:lnTo>
                    <a:pt x="238" y="118"/>
                  </a:lnTo>
                  <a:lnTo>
                    <a:pt x="240" y="110"/>
                  </a:lnTo>
                  <a:lnTo>
                    <a:pt x="242" y="101"/>
                  </a:lnTo>
                  <a:lnTo>
                    <a:pt x="242" y="93"/>
                  </a:lnTo>
                  <a:lnTo>
                    <a:pt x="242" y="85"/>
                  </a:lnTo>
                  <a:lnTo>
                    <a:pt x="242" y="76"/>
                  </a:lnTo>
                  <a:lnTo>
                    <a:pt x="240" y="68"/>
                  </a:lnTo>
                  <a:lnTo>
                    <a:pt x="238" y="59"/>
                  </a:lnTo>
                  <a:lnTo>
                    <a:pt x="235" y="51"/>
                  </a:lnTo>
                  <a:lnTo>
                    <a:pt x="232" y="44"/>
                  </a:lnTo>
                  <a:lnTo>
                    <a:pt x="227" y="37"/>
                  </a:lnTo>
                  <a:lnTo>
                    <a:pt x="222" y="30"/>
                  </a:lnTo>
                  <a:lnTo>
                    <a:pt x="217" y="24"/>
                  </a:lnTo>
                  <a:lnTo>
                    <a:pt x="211" y="19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5" y="2"/>
                  </a:lnTo>
                  <a:lnTo>
                    <a:pt x="166" y="0"/>
                  </a:lnTo>
                  <a:lnTo>
                    <a:pt x="158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5"/>
                  </a:lnTo>
                  <a:lnTo>
                    <a:pt x="30" y="20"/>
                  </a:lnTo>
                  <a:lnTo>
                    <a:pt x="24" y="25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24" y="153"/>
                  </a:lnTo>
                  <a:lnTo>
                    <a:pt x="30" y="159"/>
                  </a:lnTo>
                  <a:lnTo>
                    <a:pt x="36" y="164"/>
                  </a:lnTo>
                  <a:lnTo>
                    <a:pt x="43" y="168"/>
                  </a:lnTo>
                  <a:lnTo>
                    <a:pt x="51" y="171"/>
                  </a:lnTo>
                  <a:lnTo>
                    <a:pt x="58" y="174"/>
                  </a:lnTo>
                  <a:lnTo>
                    <a:pt x="67" y="176"/>
                  </a:lnTo>
                  <a:lnTo>
                    <a:pt x="75" y="178"/>
                  </a:lnTo>
                  <a:close/>
                  <a:moveTo>
                    <a:pt x="70" y="9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3" y="75"/>
                  </a:lnTo>
                  <a:lnTo>
                    <a:pt x="74" y="74"/>
                  </a:lnTo>
                  <a:lnTo>
                    <a:pt x="75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8" y="71"/>
                  </a:lnTo>
                  <a:lnTo>
                    <a:pt x="80" y="71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4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2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7" y="73"/>
                  </a:lnTo>
                  <a:lnTo>
                    <a:pt x="168" y="74"/>
                  </a:lnTo>
                  <a:lnTo>
                    <a:pt x="169" y="75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2" y="82"/>
                  </a:lnTo>
                  <a:lnTo>
                    <a:pt x="172" y="83"/>
                  </a:lnTo>
                  <a:lnTo>
                    <a:pt x="172" y="85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71" y="97"/>
                  </a:lnTo>
                  <a:lnTo>
                    <a:pt x="171" y="99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69" y="102"/>
                  </a:lnTo>
                  <a:lnTo>
                    <a:pt x="168" y="103"/>
                  </a:lnTo>
                  <a:lnTo>
                    <a:pt x="167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7" y="105"/>
                  </a:lnTo>
                  <a:lnTo>
                    <a:pt x="76" y="105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3" y="102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0" y="96"/>
                  </a:lnTo>
                  <a:lnTo>
                    <a:pt x="70" y="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33"/>
            <p:cNvSpPr/>
            <p:nvPr/>
          </p:nvSpPr>
          <p:spPr>
            <a:xfrm>
              <a:off x="7340396" y="513716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7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19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70" y="99"/>
                  </a:lnTo>
                  <a:lnTo>
                    <a:pt x="70" y="97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1" y="73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33"/>
            <p:cNvSpPr/>
            <p:nvPr/>
          </p:nvSpPr>
          <p:spPr>
            <a:xfrm>
              <a:off x="7431836" y="513716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1" y="68"/>
                  </a:lnTo>
                  <a:lnTo>
                    <a:pt x="239" y="60"/>
                  </a:lnTo>
                  <a:lnTo>
                    <a:pt x="236" y="53"/>
                  </a:lnTo>
                  <a:lnTo>
                    <a:pt x="233" y="45"/>
                  </a:lnTo>
                  <a:lnTo>
                    <a:pt x="229" y="38"/>
                  </a:lnTo>
                  <a:lnTo>
                    <a:pt x="224" y="32"/>
                  </a:lnTo>
                  <a:lnTo>
                    <a:pt x="218" y="26"/>
                  </a:lnTo>
                  <a:lnTo>
                    <a:pt x="212" y="20"/>
                  </a:lnTo>
                  <a:lnTo>
                    <a:pt x="206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5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70" y="99"/>
                  </a:lnTo>
                  <a:lnTo>
                    <a:pt x="70" y="97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0" y="73"/>
                  </a:lnTo>
                  <a:lnTo>
                    <a:pt x="162" y="74"/>
                  </a:lnTo>
                  <a:lnTo>
                    <a:pt x="163" y="74"/>
                  </a:lnTo>
                  <a:lnTo>
                    <a:pt x="164" y="75"/>
                  </a:lnTo>
                  <a:lnTo>
                    <a:pt x="165" y="75"/>
                  </a:lnTo>
                  <a:lnTo>
                    <a:pt x="166" y="76"/>
                  </a:lnTo>
                  <a:lnTo>
                    <a:pt x="167" y="77"/>
                  </a:lnTo>
                  <a:lnTo>
                    <a:pt x="168" y="78"/>
                  </a:lnTo>
                  <a:lnTo>
                    <a:pt x="169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33"/>
            <p:cNvSpPr/>
            <p:nvPr/>
          </p:nvSpPr>
          <p:spPr>
            <a:xfrm>
              <a:off x="7522196" y="513716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1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6" y="153"/>
                  </a:lnTo>
                  <a:lnTo>
                    <a:pt x="32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3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7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8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20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200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3" y="109"/>
                  </a:lnTo>
                  <a:lnTo>
                    <a:pt x="161" y="110"/>
                  </a:lnTo>
                  <a:lnTo>
                    <a:pt x="160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2" y="83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5" y="77"/>
                  </a:lnTo>
                  <a:lnTo>
                    <a:pt x="76" y="76"/>
                  </a:lnTo>
                  <a:lnTo>
                    <a:pt x="77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60" y="73"/>
                  </a:lnTo>
                  <a:lnTo>
                    <a:pt x="161" y="73"/>
                  </a:lnTo>
                  <a:lnTo>
                    <a:pt x="163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1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33"/>
            <p:cNvSpPr/>
            <p:nvPr/>
          </p:nvSpPr>
          <p:spPr>
            <a:xfrm>
              <a:off x="7250036" y="5212408"/>
              <a:ext cx="86760" cy="63720"/>
            </a:xfrm>
            <a:custGeom>
              <a:avLst/>
              <a:gdLst/>
              <a:ahLst/>
              <a:cxnLst/>
              <a:rect l="l" t="t" r="r" b="b"/>
              <a:pathLst>
                <a:path w="242" h="178" extrusionOk="0">
                  <a:moveTo>
                    <a:pt x="84" y="178"/>
                  </a:move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1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3" y="146"/>
                  </a:lnTo>
                  <a:lnTo>
                    <a:pt x="228" y="140"/>
                  </a:lnTo>
                  <a:lnTo>
                    <a:pt x="232" y="133"/>
                  </a:lnTo>
                  <a:lnTo>
                    <a:pt x="236" y="125"/>
                  </a:lnTo>
                  <a:lnTo>
                    <a:pt x="238" y="118"/>
                  </a:lnTo>
                  <a:lnTo>
                    <a:pt x="240" y="110"/>
                  </a:lnTo>
                  <a:lnTo>
                    <a:pt x="242" y="101"/>
                  </a:lnTo>
                  <a:lnTo>
                    <a:pt x="242" y="93"/>
                  </a:lnTo>
                  <a:lnTo>
                    <a:pt x="242" y="85"/>
                  </a:lnTo>
                  <a:lnTo>
                    <a:pt x="242" y="76"/>
                  </a:lnTo>
                  <a:lnTo>
                    <a:pt x="240" y="68"/>
                  </a:lnTo>
                  <a:lnTo>
                    <a:pt x="238" y="59"/>
                  </a:lnTo>
                  <a:lnTo>
                    <a:pt x="235" y="51"/>
                  </a:lnTo>
                  <a:lnTo>
                    <a:pt x="232" y="44"/>
                  </a:lnTo>
                  <a:lnTo>
                    <a:pt x="227" y="37"/>
                  </a:lnTo>
                  <a:lnTo>
                    <a:pt x="222" y="30"/>
                  </a:lnTo>
                  <a:lnTo>
                    <a:pt x="217" y="24"/>
                  </a:lnTo>
                  <a:lnTo>
                    <a:pt x="211" y="19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5" y="2"/>
                  </a:lnTo>
                  <a:lnTo>
                    <a:pt x="166" y="0"/>
                  </a:lnTo>
                  <a:lnTo>
                    <a:pt x="158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5"/>
                  </a:lnTo>
                  <a:lnTo>
                    <a:pt x="30" y="20"/>
                  </a:lnTo>
                  <a:lnTo>
                    <a:pt x="24" y="25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24" y="153"/>
                  </a:lnTo>
                  <a:lnTo>
                    <a:pt x="30" y="159"/>
                  </a:lnTo>
                  <a:lnTo>
                    <a:pt x="36" y="164"/>
                  </a:lnTo>
                  <a:lnTo>
                    <a:pt x="43" y="168"/>
                  </a:lnTo>
                  <a:lnTo>
                    <a:pt x="51" y="171"/>
                  </a:lnTo>
                  <a:lnTo>
                    <a:pt x="58" y="174"/>
                  </a:lnTo>
                  <a:lnTo>
                    <a:pt x="67" y="176"/>
                  </a:lnTo>
                  <a:lnTo>
                    <a:pt x="75" y="178"/>
                  </a:lnTo>
                  <a:close/>
                  <a:moveTo>
                    <a:pt x="70" y="9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3" y="75"/>
                  </a:lnTo>
                  <a:lnTo>
                    <a:pt x="74" y="74"/>
                  </a:lnTo>
                  <a:lnTo>
                    <a:pt x="75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8" y="71"/>
                  </a:lnTo>
                  <a:lnTo>
                    <a:pt x="80" y="71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4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2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7" y="73"/>
                  </a:lnTo>
                  <a:lnTo>
                    <a:pt x="168" y="74"/>
                  </a:lnTo>
                  <a:lnTo>
                    <a:pt x="169" y="75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2" y="82"/>
                  </a:lnTo>
                  <a:lnTo>
                    <a:pt x="172" y="83"/>
                  </a:lnTo>
                  <a:lnTo>
                    <a:pt x="172" y="85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71" y="97"/>
                  </a:lnTo>
                  <a:lnTo>
                    <a:pt x="171" y="99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69" y="102"/>
                  </a:lnTo>
                  <a:lnTo>
                    <a:pt x="168" y="103"/>
                  </a:lnTo>
                  <a:lnTo>
                    <a:pt x="167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7" y="105"/>
                  </a:lnTo>
                  <a:lnTo>
                    <a:pt x="76" y="105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3" y="102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0" y="96"/>
                  </a:lnTo>
                  <a:lnTo>
                    <a:pt x="70" y="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33"/>
            <p:cNvSpPr/>
            <p:nvPr/>
          </p:nvSpPr>
          <p:spPr>
            <a:xfrm>
              <a:off x="7340396" y="521132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7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19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70" y="99"/>
                  </a:lnTo>
                  <a:lnTo>
                    <a:pt x="70" y="97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1" y="73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33"/>
            <p:cNvSpPr/>
            <p:nvPr/>
          </p:nvSpPr>
          <p:spPr>
            <a:xfrm>
              <a:off x="7431836" y="521132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1" y="68"/>
                  </a:lnTo>
                  <a:lnTo>
                    <a:pt x="239" y="60"/>
                  </a:lnTo>
                  <a:lnTo>
                    <a:pt x="236" y="53"/>
                  </a:lnTo>
                  <a:lnTo>
                    <a:pt x="233" y="45"/>
                  </a:lnTo>
                  <a:lnTo>
                    <a:pt x="229" y="38"/>
                  </a:lnTo>
                  <a:lnTo>
                    <a:pt x="224" y="32"/>
                  </a:lnTo>
                  <a:lnTo>
                    <a:pt x="218" y="26"/>
                  </a:lnTo>
                  <a:lnTo>
                    <a:pt x="212" y="20"/>
                  </a:lnTo>
                  <a:lnTo>
                    <a:pt x="206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5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70" y="99"/>
                  </a:lnTo>
                  <a:lnTo>
                    <a:pt x="70" y="97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0" y="73"/>
                  </a:lnTo>
                  <a:lnTo>
                    <a:pt x="162" y="74"/>
                  </a:lnTo>
                  <a:lnTo>
                    <a:pt x="163" y="74"/>
                  </a:lnTo>
                  <a:lnTo>
                    <a:pt x="164" y="75"/>
                  </a:lnTo>
                  <a:lnTo>
                    <a:pt x="165" y="75"/>
                  </a:lnTo>
                  <a:lnTo>
                    <a:pt x="166" y="76"/>
                  </a:lnTo>
                  <a:lnTo>
                    <a:pt x="167" y="77"/>
                  </a:lnTo>
                  <a:lnTo>
                    <a:pt x="168" y="78"/>
                  </a:lnTo>
                  <a:lnTo>
                    <a:pt x="169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33"/>
            <p:cNvSpPr/>
            <p:nvPr/>
          </p:nvSpPr>
          <p:spPr>
            <a:xfrm>
              <a:off x="7522196" y="521132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1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6" y="153"/>
                  </a:lnTo>
                  <a:lnTo>
                    <a:pt x="32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3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7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8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20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200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1" y="100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8"/>
                  </a:lnTo>
                  <a:lnTo>
                    <a:pt x="164" y="109"/>
                  </a:lnTo>
                  <a:lnTo>
                    <a:pt x="163" y="109"/>
                  </a:lnTo>
                  <a:lnTo>
                    <a:pt x="161" y="110"/>
                  </a:lnTo>
                  <a:lnTo>
                    <a:pt x="160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2" y="83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5" y="77"/>
                  </a:lnTo>
                  <a:lnTo>
                    <a:pt x="76" y="76"/>
                  </a:lnTo>
                  <a:lnTo>
                    <a:pt x="77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60" y="73"/>
                  </a:lnTo>
                  <a:lnTo>
                    <a:pt x="161" y="73"/>
                  </a:lnTo>
                  <a:lnTo>
                    <a:pt x="163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1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33"/>
            <p:cNvSpPr/>
            <p:nvPr/>
          </p:nvSpPr>
          <p:spPr>
            <a:xfrm>
              <a:off x="7250036" y="5286568"/>
              <a:ext cx="86760" cy="63720"/>
            </a:xfrm>
            <a:custGeom>
              <a:avLst/>
              <a:gdLst/>
              <a:ahLst/>
              <a:cxnLst/>
              <a:rect l="l" t="t" r="r" b="b"/>
              <a:pathLst>
                <a:path w="242" h="178" extrusionOk="0">
                  <a:moveTo>
                    <a:pt x="84" y="178"/>
                  </a:move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1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3" y="146"/>
                  </a:lnTo>
                  <a:lnTo>
                    <a:pt x="228" y="140"/>
                  </a:lnTo>
                  <a:lnTo>
                    <a:pt x="232" y="133"/>
                  </a:lnTo>
                  <a:lnTo>
                    <a:pt x="236" y="125"/>
                  </a:lnTo>
                  <a:lnTo>
                    <a:pt x="238" y="118"/>
                  </a:lnTo>
                  <a:lnTo>
                    <a:pt x="240" y="110"/>
                  </a:lnTo>
                  <a:lnTo>
                    <a:pt x="242" y="101"/>
                  </a:lnTo>
                  <a:lnTo>
                    <a:pt x="242" y="93"/>
                  </a:lnTo>
                  <a:lnTo>
                    <a:pt x="242" y="85"/>
                  </a:lnTo>
                  <a:lnTo>
                    <a:pt x="242" y="76"/>
                  </a:lnTo>
                  <a:lnTo>
                    <a:pt x="240" y="68"/>
                  </a:lnTo>
                  <a:lnTo>
                    <a:pt x="238" y="59"/>
                  </a:lnTo>
                  <a:lnTo>
                    <a:pt x="235" y="51"/>
                  </a:lnTo>
                  <a:lnTo>
                    <a:pt x="232" y="44"/>
                  </a:lnTo>
                  <a:lnTo>
                    <a:pt x="227" y="37"/>
                  </a:lnTo>
                  <a:lnTo>
                    <a:pt x="222" y="30"/>
                  </a:lnTo>
                  <a:lnTo>
                    <a:pt x="217" y="24"/>
                  </a:lnTo>
                  <a:lnTo>
                    <a:pt x="211" y="19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5" y="2"/>
                  </a:lnTo>
                  <a:lnTo>
                    <a:pt x="166" y="0"/>
                  </a:lnTo>
                  <a:lnTo>
                    <a:pt x="158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5"/>
                  </a:lnTo>
                  <a:lnTo>
                    <a:pt x="30" y="20"/>
                  </a:lnTo>
                  <a:lnTo>
                    <a:pt x="24" y="25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24" y="153"/>
                  </a:lnTo>
                  <a:lnTo>
                    <a:pt x="30" y="159"/>
                  </a:lnTo>
                  <a:lnTo>
                    <a:pt x="36" y="164"/>
                  </a:lnTo>
                  <a:lnTo>
                    <a:pt x="43" y="168"/>
                  </a:lnTo>
                  <a:lnTo>
                    <a:pt x="51" y="171"/>
                  </a:lnTo>
                  <a:lnTo>
                    <a:pt x="58" y="174"/>
                  </a:lnTo>
                  <a:lnTo>
                    <a:pt x="67" y="176"/>
                  </a:lnTo>
                  <a:lnTo>
                    <a:pt x="75" y="178"/>
                  </a:lnTo>
                  <a:close/>
                  <a:moveTo>
                    <a:pt x="70" y="9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3" y="75"/>
                  </a:lnTo>
                  <a:lnTo>
                    <a:pt x="74" y="74"/>
                  </a:lnTo>
                  <a:lnTo>
                    <a:pt x="75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8" y="71"/>
                  </a:lnTo>
                  <a:lnTo>
                    <a:pt x="80" y="71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4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2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7" y="73"/>
                  </a:lnTo>
                  <a:lnTo>
                    <a:pt x="168" y="74"/>
                  </a:lnTo>
                  <a:lnTo>
                    <a:pt x="169" y="75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2" y="82"/>
                  </a:lnTo>
                  <a:lnTo>
                    <a:pt x="172" y="83"/>
                  </a:lnTo>
                  <a:lnTo>
                    <a:pt x="172" y="85"/>
                  </a:lnTo>
                  <a:lnTo>
                    <a:pt x="172" y="93"/>
                  </a:lnTo>
                  <a:lnTo>
                    <a:pt x="172" y="95"/>
                  </a:lnTo>
                  <a:lnTo>
                    <a:pt x="172" y="96"/>
                  </a:lnTo>
                  <a:lnTo>
                    <a:pt x="171" y="98"/>
                  </a:lnTo>
                  <a:lnTo>
                    <a:pt x="171" y="99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69" y="102"/>
                  </a:lnTo>
                  <a:lnTo>
                    <a:pt x="168" y="103"/>
                  </a:lnTo>
                  <a:lnTo>
                    <a:pt x="167" y="104"/>
                  </a:lnTo>
                  <a:lnTo>
                    <a:pt x="166" y="105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7" y="106"/>
                  </a:lnTo>
                  <a:lnTo>
                    <a:pt x="76" y="105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3" y="102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6"/>
                  </a:lnTo>
                  <a:lnTo>
                    <a:pt x="70" y="9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33"/>
            <p:cNvSpPr/>
            <p:nvPr/>
          </p:nvSpPr>
          <p:spPr>
            <a:xfrm>
              <a:off x="7340396" y="528548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7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19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8"/>
                  </a:lnTo>
                  <a:lnTo>
                    <a:pt x="172" y="99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0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1" y="73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33"/>
            <p:cNvSpPr/>
            <p:nvPr/>
          </p:nvSpPr>
          <p:spPr>
            <a:xfrm>
              <a:off x="7431836" y="528548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1" y="68"/>
                  </a:lnTo>
                  <a:lnTo>
                    <a:pt x="239" y="60"/>
                  </a:lnTo>
                  <a:lnTo>
                    <a:pt x="236" y="53"/>
                  </a:lnTo>
                  <a:lnTo>
                    <a:pt x="233" y="45"/>
                  </a:lnTo>
                  <a:lnTo>
                    <a:pt x="229" y="38"/>
                  </a:lnTo>
                  <a:lnTo>
                    <a:pt x="224" y="32"/>
                  </a:lnTo>
                  <a:lnTo>
                    <a:pt x="218" y="26"/>
                  </a:lnTo>
                  <a:lnTo>
                    <a:pt x="212" y="20"/>
                  </a:lnTo>
                  <a:lnTo>
                    <a:pt x="206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5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8"/>
                  </a:lnTo>
                  <a:lnTo>
                    <a:pt x="172" y="99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0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0" y="73"/>
                  </a:lnTo>
                  <a:lnTo>
                    <a:pt x="162" y="74"/>
                  </a:lnTo>
                  <a:lnTo>
                    <a:pt x="163" y="74"/>
                  </a:lnTo>
                  <a:lnTo>
                    <a:pt x="164" y="75"/>
                  </a:lnTo>
                  <a:lnTo>
                    <a:pt x="165" y="75"/>
                  </a:lnTo>
                  <a:lnTo>
                    <a:pt x="166" y="76"/>
                  </a:lnTo>
                  <a:lnTo>
                    <a:pt x="167" y="77"/>
                  </a:lnTo>
                  <a:lnTo>
                    <a:pt x="168" y="78"/>
                  </a:lnTo>
                  <a:lnTo>
                    <a:pt x="169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33"/>
            <p:cNvSpPr/>
            <p:nvPr/>
          </p:nvSpPr>
          <p:spPr>
            <a:xfrm>
              <a:off x="7522196" y="5285488"/>
              <a:ext cx="87120" cy="137880"/>
            </a:xfrm>
            <a:custGeom>
              <a:avLst/>
              <a:gdLst/>
              <a:ahLst/>
              <a:cxnLst/>
              <a:rect l="l" t="t" r="r" b="b"/>
              <a:pathLst>
                <a:path w="243" h="384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299"/>
                  </a:lnTo>
                  <a:lnTo>
                    <a:pt x="0" y="308"/>
                  </a:lnTo>
                  <a:lnTo>
                    <a:pt x="2" y="316"/>
                  </a:lnTo>
                  <a:lnTo>
                    <a:pt x="4" y="325"/>
                  </a:lnTo>
                  <a:lnTo>
                    <a:pt x="7" y="333"/>
                  </a:lnTo>
                  <a:lnTo>
                    <a:pt x="11" y="340"/>
                  </a:lnTo>
                  <a:lnTo>
                    <a:pt x="15" y="347"/>
                  </a:lnTo>
                  <a:lnTo>
                    <a:pt x="20" y="353"/>
                  </a:lnTo>
                  <a:lnTo>
                    <a:pt x="26" y="359"/>
                  </a:lnTo>
                  <a:lnTo>
                    <a:pt x="32" y="365"/>
                  </a:lnTo>
                  <a:lnTo>
                    <a:pt x="38" y="370"/>
                  </a:lnTo>
                  <a:lnTo>
                    <a:pt x="45" y="374"/>
                  </a:lnTo>
                  <a:lnTo>
                    <a:pt x="53" y="377"/>
                  </a:lnTo>
                  <a:lnTo>
                    <a:pt x="60" y="380"/>
                  </a:lnTo>
                  <a:lnTo>
                    <a:pt x="68" y="382"/>
                  </a:lnTo>
                  <a:lnTo>
                    <a:pt x="77" y="384"/>
                  </a:lnTo>
                  <a:lnTo>
                    <a:pt x="85" y="384"/>
                  </a:lnTo>
                  <a:lnTo>
                    <a:pt x="158" y="384"/>
                  </a:lnTo>
                  <a:lnTo>
                    <a:pt x="167" y="384"/>
                  </a:lnTo>
                  <a:lnTo>
                    <a:pt x="175" y="382"/>
                  </a:lnTo>
                  <a:lnTo>
                    <a:pt x="184" y="380"/>
                  </a:lnTo>
                  <a:lnTo>
                    <a:pt x="192" y="377"/>
                  </a:lnTo>
                  <a:lnTo>
                    <a:pt x="199" y="373"/>
                  </a:lnTo>
                  <a:lnTo>
                    <a:pt x="206" y="369"/>
                  </a:lnTo>
                  <a:lnTo>
                    <a:pt x="212" y="364"/>
                  </a:lnTo>
                  <a:lnTo>
                    <a:pt x="218" y="358"/>
                  </a:lnTo>
                  <a:lnTo>
                    <a:pt x="224" y="352"/>
                  </a:lnTo>
                  <a:lnTo>
                    <a:pt x="229" y="346"/>
                  </a:lnTo>
                  <a:lnTo>
                    <a:pt x="233" y="339"/>
                  </a:lnTo>
                  <a:lnTo>
                    <a:pt x="236" y="331"/>
                  </a:lnTo>
                  <a:lnTo>
                    <a:pt x="239" y="324"/>
                  </a:lnTo>
                  <a:lnTo>
                    <a:pt x="241" y="316"/>
                  </a:lnTo>
                  <a:lnTo>
                    <a:pt x="243" y="307"/>
                  </a:lnTo>
                  <a:lnTo>
                    <a:pt x="243" y="299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8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20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200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302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1" y="307"/>
                  </a:lnTo>
                  <a:lnTo>
                    <a:pt x="171" y="308"/>
                  </a:lnTo>
                  <a:lnTo>
                    <a:pt x="171" y="309"/>
                  </a:lnTo>
                  <a:lnTo>
                    <a:pt x="170" y="310"/>
                  </a:lnTo>
                  <a:lnTo>
                    <a:pt x="169" y="311"/>
                  </a:lnTo>
                  <a:lnTo>
                    <a:pt x="168" y="312"/>
                  </a:lnTo>
                  <a:lnTo>
                    <a:pt x="167" y="313"/>
                  </a:lnTo>
                  <a:lnTo>
                    <a:pt x="166" y="314"/>
                  </a:lnTo>
                  <a:lnTo>
                    <a:pt x="165" y="315"/>
                  </a:lnTo>
                  <a:lnTo>
                    <a:pt x="164" y="315"/>
                  </a:lnTo>
                  <a:lnTo>
                    <a:pt x="163" y="315"/>
                  </a:lnTo>
                  <a:lnTo>
                    <a:pt x="161" y="316"/>
                  </a:lnTo>
                  <a:lnTo>
                    <a:pt x="160" y="316"/>
                  </a:lnTo>
                  <a:lnTo>
                    <a:pt x="158" y="316"/>
                  </a:lnTo>
                  <a:lnTo>
                    <a:pt x="85" y="316"/>
                  </a:lnTo>
                  <a:lnTo>
                    <a:pt x="83" y="316"/>
                  </a:lnTo>
                  <a:lnTo>
                    <a:pt x="82" y="316"/>
                  </a:lnTo>
                  <a:lnTo>
                    <a:pt x="80" y="315"/>
                  </a:lnTo>
                  <a:lnTo>
                    <a:pt x="79" y="315"/>
                  </a:lnTo>
                  <a:lnTo>
                    <a:pt x="78" y="315"/>
                  </a:lnTo>
                  <a:lnTo>
                    <a:pt x="77" y="314"/>
                  </a:lnTo>
                  <a:lnTo>
                    <a:pt x="76" y="313"/>
                  </a:lnTo>
                  <a:lnTo>
                    <a:pt x="75" y="312"/>
                  </a:lnTo>
                  <a:lnTo>
                    <a:pt x="74" y="311"/>
                  </a:lnTo>
                  <a:lnTo>
                    <a:pt x="73" y="310"/>
                  </a:lnTo>
                  <a:lnTo>
                    <a:pt x="72" y="309"/>
                  </a:lnTo>
                  <a:lnTo>
                    <a:pt x="72" y="308"/>
                  </a:lnTo>
                  <a:lnTo>
                    <a:pt x="72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1" y="302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2" y="83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5" y="77"/>
                  </a:lnTo>
                  <a:lnTo>
                    <a:pt x="76" y="76"/>
                  </a:lnTo>
                  <a:lnTo>
                    <a:pt x="77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60" y="73"/>
                  </a:lnTo>
                  <a:lnTo>
                    <a:pt x="161" y="73"/>
                  </a:lnTo>
                  <a:lnTo>
                    <a:pt x="163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1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33"/>
            <p:cNvSpPr/>
            <p:nvPr/>
          </p:nvSpPr>
          <p:spPr>
            <a:xfrm>
              <a:off x="7250036" y="5360728"/>
              <a:ext cx="86760" cy="63720"/>
            </a:xfrm>
            <a:custGeom>
              <a:avLst/>
              <a:gdLst/>
              <a:ahLst/>
              <a:cxnLst/>
              <a:rect l="l" t="t" r="r" b="b"/>
              <a:pathLst>
                <a:path w="242" h="178" extrusionOk="0">
                  <a:moveTo>
                    <a:pt x="84" y="178"/>
                  </a:move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1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3" y="146"/>
                  </a:lnTo>
                  <a:lnTo>
                    <a:pt x="228" y="140"/>
                  </a:lnTo>
                  <a:lnTo>
                    <a:pt x="232" y="133"/>
                  </a:lnTo>
                  <a:lnTo>
                    <a:pt x="236" y="125"/>
                  </a:lnTo>
                  <a:lnTo>
                    <a:pt x="238" y="118"/>
                  </a:lnTo>
                  <a:lnTo>
                    <a:pt x="240" y="110"/>
                  </a:lnTo>
                  <a:lnTo>
                    <a:pt x="242" y="101"/>
                  </a:lnTo>
                  <a:lnTo>
                    <a:pt x="242" y="93"/>
                  </a:lnTo>
                  <a:lnTo>
                    <a:pt x="242" y="85"/>
                  </a:lnTo>
                  <a:lnTo>
                    <a:pt x="242" y="76"/>
                  </a:lnTo>
                  <a:lnTo>
                    <a:pt x="240" y="68"/>
                  </a:lnTo>
                  <a:lnTo>
                    <a:pt x="238" y="59"/>
                  </a:lnTo>
                  <a:lnTo>
                    <a:pt x="235" y="51"/>
                  </a:lnTo>
                  <a:lnTo>
                    <a:pt x="232" y="44"/>
                  </a:lnTo>
                  <a:lnTo>
                    <a:pt x="227" y="37"/>
                  </a:lnTo>
                  <a:lnTo>
                    <a:pt x="222" y="30"/>
                  </a:lnTo>
                  <a:lnTo>
                    <a:pt x="217" y="24"/>
                  </a:lnTo>
                  <a:lnTo>
                    <a:pt x="211" y="19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5" y="2"/>
                  </a:lnTo>
                  <a:lnTo>
                    <a:pt x="166" y="0"/>
                  </a:lnTo>
                  <a:lnTo>
                    <a:pt x="158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5"/>
                  </a:lnTo>
                  <a:lnTo>
                    <a:pt x="30" y="20"/>
                  </a:lnTo>
                  <a:lnTo>
                    <a:pt x="24" y="25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24" y="153"/>
                  </a:lnTo>
                  <a:lnTo>
                    <a:pt x="30" y="159"/>
                  </a:lnTo>
                  <a:lnTo>
                    <a:pt x="36" y="164"/>
                  </a:lnTo>
                  <a:lnTo>
                    <a:pt x="43" y="168"/>
                  </a:lnTo>
                  <a:lnTo>
                    <a:pt x="51" y="171"/>
                  </a:lnTo>
                  <a:lnTo>
                    <a:pt x="58" y="174"/>
                  </a:lnTo>
                  <a:lnTo>
                    <a:pt x="67" y="176"/>
                  </a:lnTo>
                  <a:lnTo>
                    <a:pt x="75" y="178"/>
                  </a:lnTo>
                  <a:close/>
                  <a:moveTo>
                    <a:pt x="70" y="9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3" y="75"/>
                  </a:lnTo>
                  <a:lnTo>
                    <a:pt x="74" y="74"/>
                  </a:lnTo>
                  <a:lnTo>
                    <a:pt x="75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8" y="71"/>
                  </a:lnTo>
                  <a:lnTo>
                    <a:pt x="80" y="71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4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2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7" y="73"/>
                  </a:lnTo>
                  <a:lnTo>
                    <a:pt x="168" y="74"/>
                  </a:lnTo>
                  <a:lnTo>
                    <a:pt x="169" y="75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2" y="82"/>
                  </a:lnTo>
                  <a:lnTo>
                    <a:pt x="172" y="83"/>
                  </a:lnTo>
                  <a:lnTo>
                    <a:pt x="172" y="85"/>
                  </a:lnTo>
                  <a:lnTo>
                    <a:pt x="172" y="93"/>
                  </a:lnTo>
                  <a:lnTo>
                    <a:pt x="172" y="95"/>
                  </a:lnTo>
                  <a:lnTo>
                    <a:pt x="172" y="96"/>
                  </a:lnTo>
                  <a:lnTo>
                    <a:pt x="171" y="98"/>
                  </a:lnTo>
                  <a:lnTo>
                    <a:pt x="171" y="99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69" y="102"/>
                  </a:lnTo>
                  <a:lnTo>
                    <a:pt x="168" y="103"/>
                  </a:lnTo>
                  <a:lnTo>
                    <a:pt x="167" y="104"/>
                  </a:lnTo>
                  <a:lnTo>
                    <a:pt x="166" y="105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7" y="106"/>
                  </a:lnTo>
                  <a:lnTo>
                    <a:pt x="76" y="105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3" y="102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6"/>
                  </a:lnTo>
                  <a:lnTo>
                    <a:pt x="70" y="9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33"/>
            <p:cNvSpPr/>
            <p:nvPr/>
          </p:nvSpPr>
          <p:spPr>
            <a:xfrm>
              <a:off x="7340396" y="535964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2" y="68"/>
                  </a:lnTo>
                  <a:lnTo>
                    <a:pt x="240" y="60"/>
                  </a:lnTo>
                  <a:lnTo>
                    <a:pt x="237" y="53"/>
                  </a:lnTo>
                  <a:lnTo>
                    <a:pt x="234" y="45"/>
                  </a:lnTo>
                  <a:lnTo>
                    <a:pt x="230" y="38"/>
                  </a:lnTo>
                  <a:lnTo>
                    <a:pt x="225" y="32"/>
                  </a:lnTo>
                  <a:lnTo>
                    <a:pt x="219" y="26"/>
                  </a:lnTo>
                  <a:lnTo>
                    <a:pt x="213" y="20"/>
                  </a:lnTo>
                  <a:lnTo>
                    <a:pt x="207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6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8"/>
                  </a:lnTo>
                  <a:lnTo>
                    <a:pt x="172" y="99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0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1" y="73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5" y="75"/>
                  </a:lnTo>
                  <a:lnTo>
                    <a:pt x="166" y="75"/>
                  </a:lnTo>
                  <a:lnTo>
                    <a:pt x="167" y="76"/>
                  </a:lnTo>
                  <a:lnTo>
                    <a:pt x="168" y="77"/>
                  </a:lnTo>
                  <a:lnTo>
                    <a:pt x="169" y="78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33"/>
            <p:cNvSpPr/>
            <p:nvPr/>
          </p:nvSpPr>
          <p:spPr>
            <a:xfrm>
              <a:off x="7431836" y="5359648"/>
              <a:ext cx="87120" cy="63720"/>
            </a:xfrm>
            <a:custGeom>
              <a:avLst/>
              <a:gdLst/>
              <a:ahLst/>
              <a:cxnLst/>
              <a:rect l="l" t="t" r="r" b="b"/>
              <a:pathLst>
                <a:path w="243" h="178" extrusionOk="0">
                  <a:moveTo>
                    <a:pt x="158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7" y="127"/>
                  </a:lnTo>
                  <a:lnTo>
                    <a:pt x="10" y="134"/>
                  </a:lnTo>
                  <a:lnTo>
                    <a:pt x="15" y="141"/>
                  </a:lnTo>
                  <a:lnTo>
                    <a:pt x="20" y="147"/>
                  </a:lnTo>
                  <a:lnTo>
                    <a:pt x="25" y="153"/>
                  </a:lnTo>
                  <a:lnTo>
                    <a:pt x="31" y="159"/>
                  </a:lnTo>
                  <a:lnTo>
                    <a:pt x="38" y="164"/>
                  </a:lnTo>
                  <a:lnTo>
                    <a:pt x="45" y="168"/>
                  </a:lnTo>
                  <a:lnTo>
                    <a:pt x="52" y="171"/>
                  </a:lnTo>
                  <a:lnTo>
                    <a:pt x="60" y="174"/>
                  </a:lnTo>
                  <a:lnTo>
                    <a:pt x="68" y="176"/>
                  </a:lnTo>
                  <a:lnTo>
                    <a:pt x="76" y="178"/>
                  </a:lnTo>
                  <a:lnTo>
                    <a:pt x="85" y="178"/>
                  </a:lnTo>
                  <a:lnTo>
                    <a:pt x="158" y="178"/>
                  </a:lnTo>
                  <a:lnTo>
                    <a:pt x="167" y="178"/>
                  </a:lnTo>
                  <a:lnTo>
                    <a:pt x="175" y="176"/>
                  </a:lnTo>
                  <a:lnTo>
                    <a:pt x="184" y="174"/>
                  </a:lnTo>
                  <a:lnTo>
                    <a:pt x="192" y="171"/>
                  </a:lnTo>
                  <a:lnTo>
                    <a:pt x="199" y="167"/>
                  </a:lnTo>
                  <a:lnTo>
                    <a:pt x="206" y="163"/>
                  </a:lnTo>
                  <a:lnTo>
                    <a:pt x="212" y="158"/>
                  </a:lnTo>
                  <a:lnTo>
                    <a:pt x="218" y="152"/>
                  </a:lnTo>
                  <a:lnTo>
                    <a:pt x="224" y="146"/>
                  </a:lnTo>
                  <a:lnTo>
                    <a:pt x="229" y="140"/>
                  </a:lnTo>
                  <a:lnTo>
                    <a:pt x="233" y="133"/>
                  </a:lnTo>
                  <a:lnTo>
                    <a:pt x="236" y="125"/>
                  </a:lnTo>
                  <a:lnTo>
                    <a:pt x="239" y="118"/>
                  </a:lnTo>
                  <a:lnTo>
                    <a:pt x="241" y="110"/>
                  </a:lnTo>
                  <a:lnTo>
                    <a:pt x="243" y="101"/>
                  </a:lnTo>
                  <a:lnTo>
                    <a:pt x="243" y="93"/>
                  </a:lnTo>
                  <a:lnTo>
                    <a:pt x="243" y="85"/>
                  </a:lnTo>
                  <a:lnTo>
                    <a:pt x="243" y="77"/>
                  </a:lnTo>
                  <a:lnTo>
                    <a:pt x="241" y="68"/>
                  </a:lnTo>
                  <a:lnTo>
                    <a:pt x="239" y="60"/>
                  </a:lnTo>
                  <a:lnTo>
                    <a:pt x="236" y="53"/>
                  </a:lnTo>
                  <a:lnTo>
                    <a:pt x="233" y="45"/>
                  </a:lnTo>
                  <a:lnTo>
                    <a:pt x="229" y="38"/>
                  </a:lnTo>
                  <a:lnTo>
                    <a:pt x="224" y="32"/>
                  </a:lnTo>
                  <a:lnTo>
                    <a:pt x="218" y="26"/>
                  </a:lnTo>
                  <a:lnTo>
                    <a:pt x="212" y="20"/>
                  </a:lnTo>
                  <a:lnTo>
                    <a:pt x="206" y="15"/>
                  </a:lnTo>
                  <a:lnTo>
                    <a:pt x="199" y="11"/>
                  </a:lnTo>
                  <a:lnTo>
                    <a:pt x="192" y="7"/>
                  </a:lnTo>
                  <a:lnTo>
                    <a:pt x="184" y="4"/>
                  </a:lnTo>
                  <a:lnTo>
                    <a:pt x="175" y="2"/>
                  </a:lnTo>
                  <a:lnTo>
                    <a:pt x="167" y="0"/>
                  </a:lnTo>
                  <a:close/>
                  <a:moveTo>
                    <a:pt x="172" y="88"/>
                  </a:moveTo>
                  <a:lnTo>
                    <a:pt x="172" y="96"/>
                  </a:lnTo>
                  <a:lnTo>
                    <a:pt x="172" y="98"/>
                  </a:lnTo>
                  <a:lnTo>
                    <a:pt x="172" y="99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5"/>
                  </a:lnTo>
                  <a:lnTo>
                    <a:pt x="168" y="106"/>
                  </a:lnTo>
                  <a:lnTo>
                    <a:pt x="167" y="107"/>
                  </a:lnTo>
                  <a:lnTo>
                    <a:pt x="166" y="108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1" y="110"/>
                  </a:lnTo>
                  <a:lnTo>
                    <a:pt x="159" y="110"/>
                  </a:lnTo>
                  <a:lnTo>
                    <a:pt x="158" y="110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0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2" y="81"/>
                  </a:lnTo>
                  <a:lnTo>
                    <a:pt x="72" y="79"/>
                  </a:lnTo>
                  <a:lnTo>
                    <a:pt x="73" y="78"/>
                  </a:lnTo>
                  <a:lnTo>
                    <a:pt x="74" y="77"/>
                  </a:lnTo>
                  <a:lnTo>
                    <a:pt x="75" y="76"/>
                  </a:lnTo>
                  <a:lnTo>
                    <a:pt x="76" y="75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0" y="74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5" y="73"/>
                  </a:lnTo>
                  <a:lnTo>
                    <a:pt x="158" y="73"/>
                  </a:lnTo>
                  <a:lnTo>
                    <a:pt x="159" y="73"/>
                  </a:lnTo>
                  <a:lnTo>
                    <a:pt x="160" y="73"/>
                  </a:lnTo>
                  <a:lnTo>
                    <a:pt x="162" y="74"/>
                  </a:lnTo>
                  <a:lnTo>
                    <a:pt x="163" y="74"/>
                  </a:lnTo>
                  <a:lnTo>
                    <a:pt x="164" y="75"/>
                  </a:lnTo>
                  <a:lnTo>
                    <a:pt x="165" y="75"/>
                  </a:lnTo>
                  <a:lnTo>
                    <a:pt x="166" y="76"/>
                  </a:lnTo>
                  <a:lnTo>
                    <a:pt x="167" y="77"/>
                  </a:lnTo>
                  <a:lnTo>
                    <a:pt x="168" y="78"/>
                  </a:lnTo>
                  <a:lnTo>
                    <a:pt x="169" y="79"/>
                  </a:lnTo>
                  <a:lnTo>
                    <a:pt x="170" y="81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2" y="85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3" name="Google Shape;3153;p33"/>
          <p:cNvGrpSpPr/>
          <p:nvPr/>
        </p:nvGrpSpPr>
        <p:grpSpPr>
          <a:xfrm>
            <a:off x="10079880" y="4184940"/>
            <a:ext cx="677927" cy="650908"/>
            <a:chOff x="9298075" y="4208728"/>
            <a:chExt cx="596160" cy="572400"/>
          </a:xfrm>
        </p:grpSpPr>
        <p:sp>
          <p:nvSpPr>
            <p:cNvPr id="3154" name="Google Shape;3154;p33"/>
            <p:cNvSpPr/>
            <p:nvPr/>
          </p:nvSpPr>
          <p:spPr>
            <a:xfrm>
              <a:off x="9298075" y="4208728"/>
              <a:ext cx="596160" cy="572400"/>
            </a:xfrm>
            <a:custGeom>
              <a:avLst/>
              <a:gdLst/>
              <a:ahLst/>
              <a:cxnLst/>
              <a:rect l="l" t="t" r="r" b="b"/>
              <a:pathLst>
                <a:path w="1657" h="1591" extrusionOk="0">
                  <a:moveTo>
                    <a:pt x="1597" y="697"/>
                  </a:moveTo>
                  <a:lnTo>
                    <a:pt x="1439" y="604"/>
                  </a:lnTo>
                  <a:lnTo>
                    <a:pt x="1439" y="127"/>
                  </a:lnTo>
                  <a:lnTo>
                    <a:pt x="1438" y="114"/>
                  </a:lnTo>
                  <a:lnTo>
                    <a:pt x="1436" y="101"/>
                  </a:lnTo>
                  <a:lnTo>
                    <a:pt x="1433" y="89"/>
                  </a:lnTo>
                  <a:lnTo>
                    <a:pt x="1429" y="77"/>
                  </a:lnTo>
                  <a:lnTo>
                    <a:pt x="1424" y="66"/>
                  </a:lnTo>
                  <a:lnTo>
                    <a:pt x="1417" y="56"/>
                  </a:lnTo>
                  <a:lnTo>
                    <a:pt x="1410" y="46"/>
                  </a:lnTo>
                  <a:lnTo>
                    <a:pt x="1402" y="37"/>
                  </a:lnTo>
                  <a:lnTo>
                    <a:pt x="1393" y="29"/>
                  </a:lnTo>
                  <a:lnTo>
                    <a:pt x="1383" y="21"/>
                  </a:lnTo>
                  <a:lnTo>
                    <a:pt x="1373" y="15"/>
                  </a:lnTo>
                  <a:lnTo>
                    <a:pt x="1362" y="10"/>
                  </a:lnTo>
                  <a:lnTo>
                    <a:pt x="1350" y="6"/>
                  </a:lnTo>
                  <a:lnTo>
                    <a:pt x="1338" y="3"/>
                  </a:lnTo>
                  <a:lnTo>
                    <a:pt x="1325" y="1"/>
                  </a:lnTo>
                  <a:lnTo>
                    <a:pt x="1312" y="0"/>
                  </a:lnTo>
                  <a:lnTo>
                    <a:pt x="347" y="0"/>
                  </a:lnTo>
                  <a:lnTo>
                    <a:pt x="334" y="1"/>
                  </a:lnTo>
                  <a:lnTo>
                    <a:pt x="321" y="3"/>
                  </a:lnTo>
                  <a:lnTo>
                    <a:pt x="309" y="6"/>
                  </a:lnTo>
                  <a:lnTo>
                    <a:pt x="298" y="10"/>
                  </a:lnTo>
                  <a:lnTo>
                    <a:pt x="287" y="15"/>
                  </a:lnTo>
                  <a:lnTo>
                    <a:pt x="276" y="21"/>
                  </a:lnTo>
                  <a:lnTo>
                    <a:pt x="266" y="29"/>
                  </a:lnTo>
                  <a:lnTo>
                    <a:pt x="257" y="37"/>
                  </a:lnTo>
                  <a:lnTo>
                    <a:pt x="249" y="46"/>
                  </a:lnTo>
                  <a:lnTo>
                    <a:pt x="242" y="56"/>
                  </a:lnTo>
                  <a:lnTo>
                    <a:pt x="235" y="66"/>
                  </a:lnTo>
                  <a:lnTo>
                    <a:pt x="230" y="77"/>
                  </a:lnTo>
                  <a:lnTo>
                    <a:pt x="226" y="89"/>
                  </a:lnTo>
                  <a:lnTo>
                    <a:pt x="223" y="101"/>
                  </a:lnTo>
                  <a:lnTo>
                    <a:pt x="221" y="114"/>
                  </a:lnTo>
                  <a:lnTo>
                    <a:pt x="220" y="127"/>
                  </a:lnTo>
                  <a:lnTo>
                    <a:pt x="220" y="607"/>
                  </a:lnTo>
                  <a:lnTo>
                    <a:pt x="62" y="700"/>
                  </a:lnTo>
                  <a:lnTo>
                    <a:pt x="55" y="704"/>
                  </a:lnTo>
                  <a:lnTo>
                    <a:pt x="49" y="709"/>
                  </a:lnTo>
                  <a:lnTo>
                    <a:pt x="43" y="714"/>
                  </a:lnTo>
                  <a:lnTo>
                    <a:pt x="37" y="720"/>
                  </a:lnTo>
                  <a:lnTo>
                    <a:pt x="31" y="726"/>
                  </a:lnTo>
                  <a:lnTo>
                    <a:pt x="26" y="732"/>
                  </a:lnTo>
                  <a:lnTo>
                    <a:pt x="21" y="739"/>
                  </a:lnTo>
                  <a:lnTo>
                    <a:pt x="17" y="746"/>
                  </a:lnTo>
                  <a:lnTo>
                    <a:pt x="13" y="753"/>
                  </a:lnTo>
                  <a:lnTo>
                    <a:pt x="10" y="760"/>
                  </a:lnTo>
                  <a:lnTo>
                    <a:pt x="7" y="768"/>
                  </a:lnTo>
                  <a:lnTo>
                    <a:pt x="4" y="776"/>
                  </a:lnTo>
                  <a:lnTo>
                    <a:pt x="3" y="783"/>
                  </a:lnTo>
                  <a:lnTo>
                    <a:pt x="1" y="791"/>
                  </a:lnTo>
                  <a:lnTo>
                    <a:pt x="0" y="799"/>
                  </a:lnTo>
                  <a:lnTo>
                    <a:pt x="0" y="807"/>
                  </a:lnTo>
                  <a:lnTo>
                    <a:pt x="0" y="1493"/>
                  </a:lnTo>
                  <a:lnTo>
                    <a:pt x="1" y="1503"/>
                  </a:lnTo>
                  <a:lnTo>
                    <a:pt x="2" y="1512"/>
                  </a:lnTo>
                  <a:lnTo>
                    <a:pt x="5" y="1522"/>
                  </a:lnTo>
                  <a:lnTo>
                    <a:pt x="8" y="1531"/>
                  </a:lnTo>
                  <a:lnTo>
                    <a:pt x="12" y="1539"/>
                  </a:lnTo>
                  <a:lnTo>
                    <a:pt x="17" y="1547"/>
                  </a:lnTo>
                  <a:lnTo>
                    <a:pt x="23" y="1555"/>
                  </a:lnTo>
                  <a:lnTo>
                    <a:pt x="29" y="1562"/>
                  </a:lnTo>
                  <a:lnTo>
                    <a:pt x="36" y="1568"/>
                  </a:lnTo>
                  <a:lnTo>
                    <a:pt x="44" y="1574"/>
                  </a:lnTo>
                  <a:lnTo>
                    <a:pt x="52" y="1579"/>
                  </a:lnTo>
                  <a:lnTo>
                    <a:pt x="61" y="1583"/>
                  </a:lnTo>
                  <a:lnTo>
                    <a:pt x="70" y="1586"/>
                  </a:lnTo>
                  <a:lnTo>
                    <a:pt x="79" y="1589"/>
                  </a:lnTo>
                  <a:lnTo>
                    <a:pt x="89" y="1590"/>
                  </a:lnTo>
                  <a:lnTo>
                    <a:pt x="99" y="1591"/>
                  </a:lnTo>
                  <a:lnTo>
                    <a:pt x="1558" y="1591"/>
                  </a:lnTo>
                  <a:lnTo>
                    <a:pt x="1568" y="1590"/>
                  </a:lnTo>
                  <a:lnTo>
                    <a:pt x="1577" y="1589"/>
                  </a:lnTo>
                  <a:lnTo>
                    <a:pt x="1587" y="1586"/>
                  </a:lnTo>
                  <a:lnTo>
                    <a:pt x="1596" y="1583"/>
                  </a:lnTo>
                  <a:lnTo>
                    <a:pt x="1604" y="1579"/>
                  </a:lnTo>
                  <a:lnTo>
                    <a:pt x="1613" y="1574"/>
                  </a:lnTo>
                  <a:lnTo>
                    <a:pt x="1620" y="1568"/>
                  </a:lnTo>
                  <a:lnTo>
                    <a:pt x="1627" y="1562"/>
                  </a:lnTo>
                  <a:lnTo>
                    <a:pt x="1634" y="1555"/>
                  </a:lnTo>
                  <a:lnTo>
                    <a:pt x="1640" y="1547"/>
                  </a:lnTo>
                  <a:lnTo>
                    <a:pt x="1645" y="1539"/>
                  </a:lnTo>
                  <a:lnTo>
                    <a:pt x="1649" y="1531"/>
                  </a:lnTo>
                  <a:lnTo>
                    <a:pt x="1652" y="1522"/>
                  </a:lnTo>
                  <a:lnTo>
                    <a:pt x="1655" y="1512"/>
                  </a:lnTo>
                  <a:lnTo>
                    <a:pt x="1656" y="1503"/>
                  </a:lnTo>
                  <a:lnTo>
                    <a:pt x="1657" y="1493"/>
                  </a:lnTo>
                  <a:lnTo>
                    <a:pt x="1657" y="807"/>
                  </a:lnTo>
                  <a:lnTo>
                    <a:pt x="1657" y="799"/>
                  </a:lnTo>
                  <a:lnTo>
                    <a:pt x="1656" y="790"/>
                  </a:lnTo>
                  <a:lnTo>
                    <a:pt x="1655" y="782"/>
                  </a:lnTo>
                  <a:lnTo>
                    <a:pt x="1653" y="774"/>
                  </a:lnTo>
                  <a:lnTo>
                    <a:pt x="1650" y="766"/>
                  </a:lnTo>
                  <a:lnTo>
                    <a:pt x="1648" y="758"/>
                  </a:lnTo>
                  <a:lnTo>
                    <a:pt x="1644" y="751"/>
                  </a:lnTo>
                  <a:lnTo>
                    <a:pt x="1641" y="743"/>
                  </a:lnTo>
                  <a:lnTo>
                    <a:pt x="1637" y="736"/>
                  </a:lnTo>
                  <a:lnTo>
                    <a:pt x="1632" y="730"/>
                  </a:lnTo>
                  <a:lnTo>
                    <a:pt x="1627" y="723"/>
                  </a:lnTo>
                  <a:lnTo>
                    <a:pt x="1622" y="717"/>
                  </a:lnTo>
                  <a:lnTo>
                    <a:pt x="1616" y="711"/>
                  </a:lnTo>
                  <a:lnTo>
                    <a:pt x="1610" y="706"/>
                  </a:lnTo>
                  <a:lnTo>
                    <a:pt x="1604" y="701"/>
                  </a:lnTo>
                  <a:close/>
                  <a:moveTo>
                    <a:pt x="93" y="779"/>
                  </a:moveTo>
                  <a:lnTo>
                    <a:pt x="94" y="778"/>
                  </a:lnTo>
                  <a:lnTo>
                    <a:pt x="95" y="776"/>
                  </a:lnTo>
                  <a:lnTo>
                    <a:pt x="98" y="773"/>
                  </a:lnTo>
                  <a:lnTo>
                    <a:pt x="99" y="771"/>
                  </a:lnTo>
                  <a:lnTo>
                    <a:pt x="101" y="770"/>
                  </a:lnTo>
                  <a:lnTo>
                    <a:pt x="101" y="769"/>
                  </a:lnTo>
                  <a:lnTo>
                    <a:pt x="102" y="768"/>
                  </a:lnTo>
                  <a:lnTo>
                    <a:pt x="103" y="768"/>
                  </a:lnTo>
                  <a:lnTo>
                    <a:pt x="104" y="767"/>
                  </a:lnTo>
                  <a:lnTo>
                    <a:pt x="220" y="700"/>
                  </a:lnTo>
                  <a:lnTo>
                    <a:pt x="220" y="818"/>
                  </a:lnTo>
                  <a:close/>
                  <a:moveTo>
                    <a:pt x="1439" y="813"/>
                  </a:moveTo>
                  <a:lnTo>
                    <a:pt x="1439" y="702"/>
                  </a:lnTo>
                  <a:lnTo>
                    <a:pt x="1555" y="770"/>
                  </a:lnTo>
                  <a:lnTo>
                    <a:pt x="1556" y="770"/>
                  </a:lnTo>
                  <a:lnTo>
                    <a:pt x="1557" y="770"/>
                  </a:lnTo>
                  <a:lnTo>
                    <a:pt x="1557" y="771"/>
                  </a:lnTo>
                  <a:lnTo>
                    <a:pt x="1558" y="771"/>
                  </a:lnTo>
                  <a:lnTo>
                    <a:pt x="1559" y="772"/>
                  </a:lnTo>
                  <a:lnTo>
                    <a:pt x="1560" y="773"/>
                  </a:lnTo>
                  <a:lnTo>
                    <a:pt x="1561" y="773"/>
                  </a:lnTo>
                  <a:close/>
                  <a:moveTo>
                    <a:pt x="1575" y="852"/>
                  </a:moveTo>
                  <a:lnTo>
                    <a:pt x="1575" y="1433"/>
                  </a:lnTo>
                  <a:lnTo>
                    <a:pt x="937" y="1064"/>
                  </a:lnTo>
                  <a:close/>
                  <a:moveTo>
                    <a:pt x="299" y="127"/>
                  </a:moveTo>
                  <a:lnTo>
                    <a:pt x="299" y="122"/>
                  </a:lnTo>
                  <a:lnTo>
                    <a:pt x="300" y="118"/>
                  </a:lnTo>
                  <a:lnTo>
                    <a:pt x="301" y="113"/>
                  </a:lnTo>
                  <a:lnTo>
                    <a:pt x="303" y="109"/>
                  </a:lnTo>
                  <a:lnTo>
                    <a:pt x="304" y="105"/>
                  </a:lnTo>
                  <a:lnTo>
                    <a:pt x="307" y="101"/>
                  </a:lnTo>
                  <a:lnTo>
                    <a:pt x="309" y="98"/>
                  </a:lnTo>
                  <a:lnTo>
                    <a:pt x="312" y="95"/>
                  </a:lnTo>
                  <a:lnTo>
                    <a:pt x="315" y="92"/>
                  </a:lnTo>
                  <a:lnTo>
                    <a:pt x="319" y="89"/>
                  </a:lnTo>
                  <a:lnTo>
                    <a:pt x="322" y="87"/>
                  </a:lnTo>
                  <a:lnTo>
                    <a:pt x="326" y="85"/>
                  </a:lnTo>
                  <a:lnTo>
                    <a:pt x="331" y="84"/>
                  </a:lnTo>
                  <a:lnTo>
                    <a:pt x="335" y="83"/>
                  </a:lnTo>
                  <a:lnTo>
                    <a:pt x="339" y="82"/>
                  </a:lnTo>
                  <a:lnTo>
                    <a:pt x="344" y="82"/>
                  </a:lnTo>
                  <a:lnTo>
                    <a:pt x="1309" y="82"/>
                  </a:lnTo>
                  <a:lnTo>
                    <a:pt x="1314" y="82"/>
                  </a:lnTo>
                  <a:lnTo>
                    <a:pt x="1318" y="83"/>
                  </a:lnTo>
                  <a:lnTo>
                    <a:pt x="1323" y="84"/>
                  </a:lnTo>
                  <a:lnTo>
                    <a:pt x="1327" y="85"/>
                  </a:lnTo>
                  <a:lnTo>
                    <a:pt x="1331" y="87"/>
                  </a:lnTo>
                  <a:lnTo>
                    <a:pt x="1335" y="89"/>
                  </a:lnTo>
                  <a:lnTo>
                    <a:pt x="1338" y="92"/>
                  </a:lnTo>
                  <a:lnTo>
                    <a:pt x="1342" y="95"/>
                  </a:lnTo>
                  <a:lnTo>
                    <a:pt x="1345" y="98"/>
                  </a:lnTo>
                  <a:lnTo>
                    <a:pt x="1347" y="101"/>
                  </a:lnTo>
                  <a:lnTo>
                    <a:pt x="1350" y="105"/>
                  </a:lnTo>
                  <a:lnTo>
                    <a:pt x="1351" y="109"/>
                  </a:lnTo>
                  <a:lnTo>
                    <a:pt x="1353" y="113"/>
                  </a:lnTo>
                  <a:lnTo>
                    <a:pt x="1354" y="118"/>
                  </a:lnTo>
                  <a:lnTo>
                    <a:pt x="1355" y="122"/>
                  </a:lnTo>
                  <a:lnTo>
                    <a:pt x="1355" y="127"/>
                  </a:lnTo>
                  <a:lnTo>
                    <a:pt x="1355" y="838"/>
                  </a:lnTo>
                  <a:lnTo>
                    <a:pt x="827" y="1013"/>
                  </a:lnTo>
                  <a:lnTo>
                    <a:pt x="299" y="844"/>
                  </a:lnTo>
                  <a:close/>
                  <a:moveTo>
                    <a:pt x="821" y="1100"/>
                  </a:moveTo>
                  <a:lnTo>
                    <a:pt x="822" y="1100"/>
                  </a:lnTo>
                  <a:lnTo>
                    <a:pt x="823" y="1100"/>
                  </a:lnTo>
                  <a:lnTo>
                    <a:pt x="824" y="1099"/>
                  </a:lnTo>
                  <a:lnTo>
                    <a:pt x="825" y="1099"/>
                  </a:lnTo>
                  <a:lnTo>
                    <a:pt x="826" y="1099"/>
                  </a:lnTo>
                  <a:lnTo>
                    <a:pt x="826" y="1098"/>
                  </a:lnTo>
                  <a:lnTo>
                    <a:pt x="827" y="1098"/>
                  </a:lnTo>
                  <a:lnTo>
                    <a:pt x="833" y="1098"/>
                  </a:lnTo>
                  <a:lnTo>
                    <a:pt x="838" y="1098"/>
                  </a:lnTo>
                  <a:lnTo>
                    <a:pt x="839" y="1098"/>
                  </a:lnTo>
                  <a:lnTo>
                    <a:pt x="840" y="1098"/>
                  </a:lnTo>
                  <a:lnTo>
                    <a:pt x="841" y="1098"/>
                  </a:lnTo>
                  <a:lnTo>
                    <a:pt x="841" y="1099"/>
                  </a:lnTo>
                  <a:lnTo>
                    <a:pt x="841" y="1100"/>
                  </a:lnTo>
                  <a:lnTo>
                    <a:pt x="1541" y="1507"/>
                  </a:lnTo>
                  <a:lnTo>
                    <a:pt x="152" y="1507"/>
                  </a:lnTo>
                  <a:close/>
                  <a:moveTo>
                    <a:pt x="82" y="1450"/>
                  </a:moveTo>
                  <a:lnTo>
                    <a:pt x="82" y="860"/>
                  </a:lnTo>
                  <a:lnTo>
                    <a:pt x="720" y="10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33"/>
            <p:cNvSpPr/>
            <p:nvPr/>
          </p:nvSpPr>
          <p:spPr>
            <a:xfrm>
              <a:off x="9454676" y="4291888"/>
              <a:ext cx="284040" cy="32040"/>
            </a:xfrm>
            <a:custGeom>
              <a:avLst/>
              <a:gdLst/>
              <a:ahLst/>
              <a:cxnLst/>
              <a:rect l="l" t="t" r="r" b="b"/>
              <a:pathLst>
                <a:path w="790" h="90" extrusionOk="0">
                  <a:moveTo>
                    <a:pt x="45" y="90"/>
                  </a:moveTo>
                  <a:lnTo>
                    <a:pt x="745" y="90"/>
                  </a:lnTo>
                  <a:lnTo>
                    <a:pt x="750" y="90"/>
                  </a:lnTo>
                  <a:lnTo>
                    <a:pt x="754" y="89"/>
                  </a:lnTo>
                  <a:lnTo>
                    <a:pt x="758" y="88"/>
                  </a:lnTo>
                  <a:lnTo>
                    <a:pt x="763" y="87"/>
                  </a:lnTo>
                  <a:lnTo>
                    <a:pt x="766" y="85"/>
                  </a:lnTo>
                  <a:lnTo>
                    <a:pt x="770" y="83"/>
                  </a:lnTo>
                  <a:lnTo>
                    <a:pt x="774" y="80"/>
                  </a:lnTo>
                  <a:lnTo>
                    <a:pt x="777" y="77"/>
                  </a:lnTo>
                  <a:lnTo>
                    <a:pt x="780" y="74"/>
                  </a:lnTo>
                  <a:lnTo>
                    <a:pt x="782" y="71"/>
                  </a:lnTo>
                  <a:lnTo>
                    <a:pt x="785" y="67"/>
                  </a:lnTo>
                  <a:lnTo>
                    <a:pt x="786" y="63"/>
                  </a:lnTo>
                  <a:lnTo>
                    <a:pt x="788" y="59"/>
                  </a:lnTo>
                  <a:lnTo>
                    <a:pt x="789" y="54"/>
                  </a:lnTo>
                  <a:lnTo>
                    <a:pt x="790" y="50"/>
                  </a:lnTo>
                  <a:lnTo>
                    <a:pt x="790" y="45"/>
                  </a:lnTo>
                  <a:lnTo>
                    <a:pt x="790" y="40"/>
                  </a:lnTo>
                  <a:lnTo>
                    <a:pt x="789" y="36"/>
                  </a:lnTo>
                  <a:lnTo>
                    <a:pt x="788" y="32"/>
                  </a:lnTo>
                  <a:lnTo>
                    <a:pt x="786" y="27"/>
                  </a:lnTo>
                  <a:lnTo>
                    <a:pt x="785" y="23"/>
                  </a:lnTo>
                  <a:lnTo>
                    <a:pt x="782" y="20"/>
                  </a:lnTo>
                  <a:lnTo>
                    <a:pt x="780" y="16"/>
                  </a:lnTo>
                  <a:lnTo>
                    <a:pt x="777" y="13"/>
                  </a:lnTo>
                  <a:lnTo>
                    <a:pt x="774" y="10"/>
                  </a:lnTo>
                  <a:lnTo>
                    <a:pt x="770" y="8"/>
                  </a:lnTo>
                  <a:lnTo>
                    <a:pt x="766" y="5"/>
                  </a:lnTo>
                  <a:lnTo>
                    <a:pt x="763" y="4"/>
                  </a:lnTo>
                  <a:lnTo>
                    <a:pt x="758" y="2"/>
                  </a:lnTo>
                  <a:lnTo>
                    <a:pt x="754" y="1"/>
                  </a:lnTo>
                  <a:lnTo>
                    <a:pt x="750" y="0"/>
                  </a:lnTo>
                  <a:lnTo>
                    <a:pt x="745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19" y="82"/>
                  </a:lnTo>
                  <a:lnTo>
                    <a:pt x="23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0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33"/>
            <p:cNvSpPr/>
            <p:nvPr/>
          </p:nvSpPr>
          <p:spPr>
            <a:xfrm>
              <a:off x="9454676" y="4358127"/>
              <a:ext cx="284040" cy="32040"/>
            </a:xfrm>
            <a:custGeom>
              <a:avLst/>
              <a:gdLst/>
              <a:ahLst/>
              <a:cxnLst/>
              <a:rect l="l" t="t" r="r" b="b"/>
              <a:pathLst>
                <a:path w="790" h="90" extrusionOk="0">
                  <a:moveTo>
                    <a:pt x="45" y="90"/>
                  </a:moveTo>
                  <a:lnTo>
                    <a:pt x="745" y="90"/>
                  </a:lnTo>
                  <a:lnTo>
                    <a:pt x="750" y="90"/>
                  </a:lnTo>
                  <a:lnTo>
                    <a:pt x="754" y="89"/>
                  </a:lnTo>
                  <a:lnTo>
                    <a:pt x="758" y="88"/>
                  </a:lnTo>
                  <a:lnTo>
                    <a:pt x="763" y="86"/>
                  </a:lnTo>
                  <a:lnTo>
                    <a:pt x="766" y="85"/>
                  </a:lnTo>
                  <a:lnTo>
                    <a:pt x="770" y="82"/>
                  </a:lnTo>
                  <a:lnTo>
                    <a:pt x="774" y="80"/>
                  </a:lnTo>
                  <a:lnTo>
                    <a:pt x="777" y="77"/>
                  </a:lnTo>
                  <a:lnTo>
                    <a:pt x="780" y="74"/>
                  </a:lnTo>
                  <a:lnTo>
                    <a:pt x="782" y="70"/>
                  </a:lnTo>
                  <a:lnTo>
                    <a:pt x="785" y="67"/>
                  </a:lnTo>
                  <a:lnTo>
                    <a:pt x="786" y="63"/>
                  </a:lnTo>
                  <a:lnTo>
                    <a:pt x="788" y="58"/>
                  </a:lnTo>
                  <a:lnTo>
                    <a:pt x="789" y="54"/>
                  </a:lnTo>
                  <a:lnTo>
                    <a:pt x="790" y="50"/>
                  </a:lnTo>
                  <a:lnTo>
                    <a:pt x="790" y="45"/>
                  </a:lnTo>
                  <a:lnTo>
                    <a:pt x="790" y="40"/>
                  </a:lnTo>
                  <a:lnTo>
                    <a:pt x="789" y="36"/>
                  </a:lnTo>
                  <a:lnTo>
                    <a:pt x="788" y="31"/>
                  </a:lnTo>
                  <a:lnTo>
                    <a:pt x="786" y="27"/>
                  </a:lnTo>
                  <a:lnTo>
                    <a:pt x="785" y="23"/>
                  </a:lnTo>
                  <a:lnTo>
                    <a:pt x="782" y="19"/>
                  </a:lnTo>
                  <a:lnTo>
                    <a:pt x="780" y="16"/>
                  </a:lnTo>
                  <a:lnTo>
                    <a:pt x="777" y="13"/>
                  </a:lnTo>
                  <a:lnTo>
                    <a:pt x="774" y="10"/>
                  </a:lnTo>
                  <a:lnTo>
                    <a:pt x="770" y="7"/>
                  </a:lnTo>
                  <a:lnTo>
                    <a:pt x="766" y="5"/>
                  </a:lnTo>
                  <a:lnTo>
                    <a:pt x="763" y="3"/>
                  </a:lnTo>
                  <a:lnTo>
                    <a:pt x="758" y="2"/>
                  </a:lnTo>
                  <a:lnTo>
                    <a:pt x="754" y="1"/>
                  </a:lnTo>
                  <a:lnTo>
                    <a:pt x="750" y="0"/>
                  </a:lnTo>
                  <a:lnTo>
                    <a:pt x="745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19" y="82"/>
                  </a:lnTo>
                  <a:lnTo>
                    <a:pt x="23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0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33"/>
            <p:cNvSpPr/>
            <p:nvPr/>
          </p:nvSpPr>
          <p:spPr>
            <a:xfrm>
              <a:off x="9453596" y="4425088"/>
              <a:ext cx="284040" cy="32040"/>
            </a:xfrm>
            <a:custGeom>
              <a:avLst/>
              <a:gdLst/>
              <a:ahLst/>
              <a:cxnLst/>
              <a:rect l="l" t="t" r="r" b="b"/>
              <a:pathLst>
                <a:path w="790" h="90" extrusionOk="0">
                  <a:moveTo>
                    <a:pt x="790" y="45"/>
                  </a:moveTo>
                  <a:lnTo>
                    <a:pt x="790" y="40"/>
                  </a:lnTo>
                  <a:lnTo>
                    <a:pt x="789" y="36"/>
                  </a:lnTo>
                  <a:lnTo>
                    <a:pt x="788" y="32"/>
                  </a:lnTo>
                  <a:lnTo>
                    <a:pt x="786" y="27"/>
                  </a:lnTo>
                  <a:lnTo>
                    <a:pt x="785" y="23"/>
                  </a:lnTo>
                  <a:lnTo>
                    <a:pt x="782" y="20"/>
                  </a:lnTo>
                  <a:lnTo>
                    <a:pt x="780" y="16"/>
                  </a:lnTo>
                  <a:lnTo>
                    <a:pt x="777" y="13"/>
                  </a:lnTo>
                  <a:lnTo>
                    <a:pt x="774" y="10"/>
                  </a:lnTo>
                  <a:lnTo>
                    <a:pt x="770" y="8"/>
                  </a:lnTo>
                  <a:lnTo>
                    <a:pt x="766" y="5"/>
                  </a:lnTo>
                  <a:lnTo>
                    <a:pt x="763" y="4"/>
                  </a:lnTo>
                  <a:lnTo>
                    <a:pt x="758" y="2"/>
                  </a:lnTo>
                  <a:lnTo>
                    <a:pt x="754" y="1"/>
                  </a:lnTo>
                  <a:lnTo>
                    <a:pt x="750" y="0"/>
                  </a:lnTo>
                  <a:lnTo>
                    <a:pt x="745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4" y="63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20" y="82"/>
                  </a:lnTo>
                  <a:lnTo>
                    <a:pt x="23" y="85"/>
                  </a:lnTo>
                  <a:lnTo>
                    <a:pt x="27" y="86"/>
                  </a:lnTo>
                  <a:lnTo>
                    <a:pt x="32" y="88"/>
                  </a:lnTo>
                  <a:lnTo>
                    <a:pt x="36" y="89"/>
                  </a:lnTo>
                  <a:lnTo>
                    <a:pt x="40" y="90"/>
                  </a:lnTo>
                  <a:lnTo>
                    <a:pt x="45" y="90"/>
                  </a:lnTo>
                  <a:lnTo>
                    <a:pt x="745" y="90"/>
                  </a:lnTo>
                  <a:lnTo>
                    <a:pt x="750" y="90"/>
                  </a:lnTo>
                  <a:lnTo>
                    <a:pt x="754" y="89"/>
                  </a:lnTo>
                  <a:lnTo>
                    <a:pt x="758" y="88"/>
                  </a:lnTo>
                  <a:lnTo>
                    <a:pt x="763" y="86"/>
                  </a:lnTo>
                  <a:lnTo>
                    <a:pt x="766" y="85"/>
                  </a:lnTo>
                  <a:lnTo>
                    <a:pt x="770" y="82"/>
                  </a:lnTo>
                  <a:lnTo>
                    <a:pt x="774" y="80"/>
                  </a:lnTo>
                  <a:lnTo>
                    <a:pt x="777" y="77"/>
                  </a:lnTo>
                  <a:lnTo>
                    <a:pt x="780" y="74"/>
                  </a:lnTo>
                  <a:lnTo>
                    <a:pt x="782" y="70"/>
                  </a:lnTo>
                  <a:lnTo>
                    <a:pt x="785" y="67"/>
                  </a:lnTo>
                  <a:lnTo>
                    <a:pt x="786" y="63"/>
                  </a:lnTo>
                  <a:lnTo>
                    <a:pt x="788" y="58"/>
                  </a:lnTo>
                  <a:lnTo>
                    <a:pt x="789" y="54"/>
                  </a:lnTo>
                  <a:lnTo>
                    <a:pt x="790" y="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8" name="Google Shape;3158;p33"/>
          <p:cNvGrpSpPr/>
          <p:nvPr/>
        </p:nvGrpSpPr>
        <p:grpSpPr>
          <a:xfrm>
            <a:off x="3214137" y="4960870"/>
            <a:ext cx="420428" cy="675061"/>
            <a:chOff x="7964995" y="3472527"/>
            <a:chExt cx="369719" cy="593640"/>
          </a:xfrm>
        </p:grpSpPr>
        <p:sp>
          <p:nvSpPr>
            <p:cNvPr id="3159" name="Google Shape;3159;p33"/>
            <p:cNvSpPr/>
            <p:nvPr/>
          </p:nvSpPr>
          <p:spPr>
            <a:xfrm>
              <a:off x="7964995" y="3472527"/>
              <a:ext cx="369719" cy="593640"/>
            </a:xfrm>
            <a:custGeom>
              <a:avLst/>
              <a:gdLst/>
              <a:ahLst/>
              <a:cxnLst/>
              <a:rect l="l" t="t" r="r" b="b"/>
              <a:pathLst>
                <a:path w="1028" h="1650" extrusionOk="0">
                  <a:moveTo>
                    <a:pt x="782" y="535"/>
                  </a:moveTo>
                  <a:lnTo>
                    <a:pt x="782" y="433"/>
                  </a:lnTo>
                  <a:lnTo>
                    <a:pt x="782" y="427"/>
                  </a:lnTo>
                  <a:lnTo>
                    <a:pt x="783" y="422"/>
                  </a:lnTo>
                  <a:lnTo>
                    <a:pt x="784" y="416"/>
                  </a:lnTo>
                  <a:lnTo>
                    <a:pt x="786" y="411"/>
                  </a:lnTo>
                  <a:lnTo>
                    <a:pt x="789" y="406"/>
                  </a:lnTo>
                  <a:lnTo>
                    <a:pt x="792" y="401"/>
                  </a:lnTo>
                  <a:lnTo>
                    <a:pt x="796" y="397"/>
                  </a:lnTo>
                  <a:lnTo>
                    <a:pt x="800" y="392"/>
                  </a:lnTo>
                  <a:lnTo>
                    <a:pt x="805" y="387"/>
                  </a:lnTo>
                  <a:lnTo>
                    <a:pt x="810" y="383"/>
                  </a:lnTo>
                  <a:lnTo>
                    <a:pt x="823" y="373"/>
                  </a:lnTo>
                  <a:lnTo>
                    <a:pt x="856" y="352"/>
                  </a:lnTo>
                  <a:lnTo>
                    <a:pt x="877" y="340"/>
                  </a:lnTo>
                  <a:lnTo>
                    <a:pt x="898" y="326"/>
                  </a:lnTo>
                  <a:lnTo>
                    <a:pt x="919" y="310"/>
                  </a:lnTo>
                  <a:lnTo>
                    <a:pt x="930" y="301"/>
                  </a:lnTo>
                  <a:lnTo>
                    <a:pt x="939" y="291"/>
                  </a:lnTo>
                  <a:lnTo>
                    <a:pt x="948" y="280"/>
                  </a:lnTo>
                  <a:lnTo>
                    <a:pt x="957" y="268"/>
                  </a:lnTo>
                  <a:lnTo>
                    <a:pt x="964" y="255"/>
                  </a:lnTo>
                  <a:lnTo>
                    <a:pt x="971" y="242"/>
                  </a:lnTo>
                  <a:lnTo>
                    <a:pt x="976" y="227"/>
                  </a:lnTo>
                  <a:lnTo>
                    <a:pt x="980" y="211"/>
                  </a:lnTo>
                  <a:lnTo>
                    <a:pt x="982" y="193"/>
                  </a:lnTo>
                  <a:lnTo>
                    <a:pt x="983" y="174"/>
                  </a:lnTo>
                  <a:lnTo>
                    <a:pt x="983" y="163"/>
                  </a:lnTo>
                  <a:lnTo>
                    <a:pt x="981" y="151"/>
                  </a:lnTo>
                  <a:lnTo>
                    <a:pt x="979" y="140"/>
                  </a:lnTo>
                  <a:lnTo>
                    <a:pt x="976" y="129"/>
                  </a:lnTo>
                  <a:lnTo>
                    <a:pt x="972" y="118"/>
                  </a:lnTo>
                  <a:lnTo>
                    <a:pt x="967" y="107"/>
                  </a:lnTo>
                  <a:lnTo>
                    <a:pt x="962" y="96"/>
                  </a:lnTo>
                  <a:lnTo>
                    <a:pt x="956" y="86"/>
                  </a:lnTo>
                  <a:lnTo>
                    <a:pt x="949" y="76"/>
                  </a:lnTo>
                  <a:lnTo>
                    <a:pt x="941" y="67"/>
                  </a:lnTo>
                  <a:lnTo>
                    <a:pt x="933" y="58"/>
                  </a:lnTo>
                  <a:lnTo>
                    <a:pt x="924" y="50"/>
                  </a:lnTo>
                  <a:lnTo>
                    <a:pt x="915" y="42"/>
                  </a:lnTo>
                  <a:lnTo>
                    <a:pt x="905" y="34"/>
                  </a:lnTo>
                  <a:lnTo>
                    <a:pt x="895" y="27"/>
                  </a:lnTo>
                  <a:lnTo>
                    <a:pt x="884" y="21"/>
                  </a:lnTo>
                  <a:lnTo>
                    <a:pt x="867" y="14"/>
                  </a:lnTo>
                  <a:lnTo>
                    <a:pt x="850" y="8"/>
                  </a:lnTo>
                  <a:lnTo>
                    <a:pt x="832" y="4"/>
                  </a:lnTo>
                  <a:lnTo>
                    <a:pt x="814" y="1"/>
                  </a:lnTo>
                  <a:lnTo>
                    <a:pt x="795" y="0"/>
                  </a:lnTo>
                  <a:lnTo>
                    <a:pt x="776" y="0"/>
                  </a:lnTo>
                  <a:lnTo>
                    <a:pt x="757" y="2"/>
                  </a:lnTo>
                  <a:lnTo>
                    <a:pt x="737" y="4"/>
                  </a:lnTo>
                  <a:lnTo>
                    <a:pt x="718" y="9"/>
                  </a:lnTo>
                  <a:lnTo>
                    <a:pt x="698" y="14"/>
                  </a:lnTo>
                  <a:lnTo>
                    <a:pt x="678" y="22"/>
                  </a:lnTo>
                  <a:lnTo>
                    <a:pt x="658" y="30"/>
                  </a:lnTo>
                  <a:lnTo>
                    <a:pt x="638" y="40"/>
                  </a:lnTo>
                  <a:lnTo>
                    <a:pt x="618" y="51"/>
                  </a:lnTo>
                  <a:lnTo>
                    <a:pt x="599" y="64"/>
                  </a:lnTo>
                  <a:lnTo>
                    <a:pt x="579" y="78"/>
                  </a:lnTo>
                  <a:lnTo>
                    <a:pt x="559" y="93"/>
                  </a:lnTo>
                  <a:lnTo>
                    <a:pt x="538" y="106"/>
                  </a:lnTo>
                  <a:lnTo>
                    <a:pt x="517" y="118"/>
                  </a:lnTo>
                  <a:lnTo>
                    <a:pt x="495" y="128"/>
                  </a:lnTo>
                  <a:lnTo>
                    <a:pt x="454" y="145"/>
                  </a:lnTo>
                  <a:lnTo>
                    <a:pt x="414" y="157"/>
                  </a:lnTo>
                  <a:lnTo>
                    <a:pt x="378" y="166"/>
                  </a:lnTo>
                  <a:lnTo>
                    <a:pt x="347" y="172"/>
                  </a:lnTo>
                  <a:lnTo>
                    <a:pt x="308" y="177"/>
                  </a:lnTo>
                  <a:lnTo>
                    <a:pt x="274" y="169"/>
                  </a:lnTo>
                  <a:lnTo>
                    <a:pt x="244" y="161"/>
                  </a:lnTo>
                  <a:lnTo>
                    <a:pt x="219" y="152"/>
                  </a:lnTo>
                  <a:lnTo>
                    <a:pt x="197" y="144"/>
                  </a:lnTo>
                  <a:lnTo>
                    <a:pt x="181" y="137"/>
                  </a:lnTo>
                  <a:lnTo>
                    <a:pt x="169" y="131"/>
                  </a:lnTo>
                  <a:lnTo>
                    <a:pt x="161" y="128"/>
                  </a:lnTo>
                  <a:lnTo>
                    <a:pt x="159" y="126"/>
                  </a:lnTo>
                  <a:lnTo>
                    <a:pt x="156" y="125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6" y="122"/>
                  </a:lnTo>
                  <a:lnTo>
                    <a:pt x="143" y="121"/>
                  </a:lnTo>
                  <a:lnTo>
                    <a:pt x="140" y="121"/>
                  </a:lnTo>
                  <a:lnTo>
                    <a:pt x="137" y="121"/>
                  </a:lnTo>
                  <a:lnTo>
                    <a:pt x="134" y="121"/>
                  </a:lnTo>
                  <a:lnTo>
                    <a:pt x="131" y="122"/>
                  </a:lnTo>
                  <a:lnTo>
                    <a:pt x="128" y="123"/>
                  </a:lnTo>
                  <a:lnTo>
                    <a:pt x="125" y="123"/>
                  </a:lnTo>
                  <a:lnTo>
                    <a:pt x="122" y="125"/>
                  </a:lnTo>
                  <a:lnTo>
                    <a:pt x="119" y="126"/>
                  </a:lnTo>
                  <a:lnTo>
                    <a:pt x="116" y="128"/>
                  </a:lnTo>
                  <a:lnTo>
                    <a:pt x="114" y="129"/>
                  </a:lnTo>
                  <a:lnTo>
                    <a:pt x="111" y="131"/>
                  </a:lnTo>
                  <a:lnTo>
                    <a:pt x="109" y="134"/>
                  </a:lnTo>
                  <a:lnTo>
                    <a:pt x="107" y="136"/>
                  </a:lnTo>
                  <a:lnTo>
                    <a:pt x="105" y="139"/>
                  </a:lnTo>
                  <a:lnTo>
                    <a:pt x="104" y="142"/>
                  </a:lnTo>
                  <a:lnTo>
                    <a:pt x="102" y="145"/>
                  </a:lnTo>
                  <a:lnTo>
                    <a:pt x="101" y="148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100" y="157"/>
                  </a:lnTo>
                  <a:lnTo>
                    <a:pt x="100" y="160"/>
                  </a:lnTo>
                  <a:lnTo>
                    <a:pt x="100" y="163"/>
                  </a:lnTo>
                  <a:lnTo>
                    <a:pt x="100" y="167"/>
                  </a:lnTo>
                  <a:lnTo>
                    <a:pt x="101" y="170"/>
                  </a:lnTo>
                  <a:lnTo>
                    <a:pt x="102" y="173"/>
                  </a:lnTo>
                  <a:lnTo>
                    <a:pt x="103" y="176"/>
                  </a:lnTo>
                  <a:lnTo>
                    <a:pt x="105" y="179"/>
                  </a:lnTo>
                  <a:lnTo>
                    <a:pt x="246" y="428"/>
                  </a:lnTo>
                  <a:lnTo>
                    <a:pt x="246" y="529"/>
                  </a:lnTo>
                  <a:lnTo>
                    <a:pt x="219" y="543"/>
                  </a:lnTo>
                  <a:lnTo>
                    <a:pt x="192" y="558"/>
                  </a:lnTo>
                  <a:lnTo>
                    <a:pt x="168" y="575"/>
                  </a:lnTo>
                  <a:lnTo>
                    <a:pt x="144" y="594"/>
                  </a:lnTo>
                  <a:lnTo>
                    <a:pt x="122" y="614"/>
                  </a:lnTo>
                  <a:lnTo>
                    <a:pt x="102" y="636"/>
                  </a:lnTo>
                  <a:lnTo>
                    <a:pt x="84" y="659"/>
                  </a:lnTo>
                  <a:lnTo>
                    <a:pt x="67" y="683"/>
                  </a:lnTo>
                  <a:lnTo>
                    <a:pt x="52" y="708"/>
                  </a:lnTo>
                  <a:lnTo>
                    <a:pt x="38" y="734"/>
                  </a:lnTo>
                  <a:lnTo>
                    <a:pt x="27" y="761"/>
                  </a:lnTo>
                  <a:lnTo>
                    <a:pt x="17" y="789"/>
                  </a:lnTo>
                  <a:lnTo>
                    <a:pt x="10" y="818"/>
                  </a:lnTo>
                  <a:lnTo>
                    <a:pt x="4" y="848"/>
                  </a:lnTo>
                  <a:lnTo>
                    <a:pt x="1" y="878"/>
                  </a:lnTo>
                  <a:lnTo>
                    <a:pt x="0" y="908"/>
                  </a:lnTo>
                  <a:lnTo>
                    <a:pt x="0" y="1500"/>
                  </a:lnTo>
                  <a:lnTo>
                    <a:pt x="1" y="1515"/>
                  </a:lnTo>
                  <a:lnTo>
                    <a:pt x="3" y="1530"/>
                  </a:lnTo>
                  <a:lnTo>
                    <a:pt x="7" y="1544"/>
                  </a:lnTo>
                  <a:lnTo>
                    <a:pt x="12" y="1558"/>
                  </a:lnTo>
                  <a:lnTo>
                    <a:pt x="18" y="1571"/>
                  </a:lnTo>
                  <a:lnTo>
                    <a:pt x="26" y="1584"/>
                  </a:lnTo>
                  <a:lnTo>
                    <a:pt x="35" y="1595"/>
                  </a:lnTo>
                  <a:lnTo>
                    <a:pt x="44" y="1606"/>
                  </a:lnTo>
                  <a:lnTo>
                    <a:pt x="55" y="1616"/>
                  </a:lnTo>
                  <a:lnTo>
                    <a:pt x="67" y="1624"/>
                  </a:lnTo>
                  <a:lnTo>
                    <a:pt x="79" y="1632"/>
                  </a:lnTo>
                  <a:lnTo>
                    <a:pt x="92" y="1638"/>
                  </a:lnTo>
                  <a:lnTo>
                    <a:pt x="106" y="1643"/>
                  </a:lnTo>
                  <a:lnTo>
                    <a:pt x="120" y="1647"/>
                  </a:lnTo>
                  <a:lnTo>
                    <a:pt x="135" y="1649"/>
                  </a:lnTo>
                  <a:lnTo>
                    <a:pt x="150" y="1650"/>
                  </a:lnTo>
                  <a:lnTo>
                    <a:pt x="878" y="1650"/>
                  </a:lnTo>
                  <a:lnTo>
                    <a:pt x="893" y="1649"/>
                  </a:lnTo>
                  <a:lnTo>
                    <a:pt x="908" y="1647"/>
                  </a:lnTo>
                  <a:lnTo>
                    <a:pt x="922" y="1643"/>
                  </a:lnTo>
                  <a:lnTo>
                    <a:pt x="936" y="1638"/>
                  </a:lnTo>
                  <a:lnTo>
                    <a:pt x="949" y="1632"/>
                  </a:lnTo>
                  <a:lnTo>
                    <a:pt x="961" y="1624"/>
                  </a:lnTo>
                  <a:lnTo>
                    <a:pt x="973" y="1616"/>
                  </a:lnTo>
                  <a:lnTo>
                    <a:pt x="984" y="1606"/>
                  </a:lnTo>
                  <a:lnTo>
                    <a:pt x="993" y="1595"/>
                  </a:lnTo>
                  <a:lnTo>
                    <a:pt x="1002" y="1584"/>
                  </a:lnTo>
                  <a:lnTo>
                    <a:pt x="1010" y="1571"/>
                  </a:lnTo>
                  <a:lnTo>
                    <a:pt x="1016" y="1558"/>
                  </a:lnTo>
                  <a:lnTo>
                    <a:pt x="1021" y="1544"/>
                  </a:lnTo>
                  <a:lnTo>
                    <a:pt x="1025" y="1530"/>
                  </a:lnTo>
                  <a:lnTo>
                    <a:pt x="1027" y="1515"/>
                  </a:lnTo>
                  <a:lnTo>
                    <a:pt x="1028" y="1500"/>
                  </a:lnTo>
                  <a:lnTo>
                    <a:pt x="1028" y="908"/>
                  </a:lnTo>
                  <a:lnTo>
                    <a:pt x="1027" y="879"/>
                  </a:lnTo>
                  <a:lnTo>
                    <a:pt x="1024" y="849"/>
                  </a:lnTo>
                  <a:lnTo>
                    <a:pt x="1018" y="821"/>
                  </a:lnTo>
                  <a:lnTo>
                    <a:pt x="1011" y="792"/>
                  </a:lnTo>
                  <a:lnTo>
                    <a:pt x="1001" y="765"/>
                  </a:lnTo>
                  <a:lnTo>
                    <a:pt x="990" y="738"/>
                  </a:lnTo>
                  <a:lnTo>
                    <a:pt x="976" y="712"/>
                  </a:lnTo>
                  <a:lnTo>
                    <a:pt x="961" y="688"/>
                  </a:lnTo>
                  <a:lnTo>
                    <a:pt x="944" y="664"/>
                  </a:lnTo>
                  <a:lnTo>
                    <a:pt x="926" y="641"/>
                  </a:lnTo>
                  <a:lnTo>
                    <a:pt x="905" y="620"/>
                  </a:lnTo>
                  <a:lnTo>
                    <a:pt x="884" y="600"/>
                  </a:lnTo>
                  <a:lnTo>
                    <a:pt x="860" y="581"/>
                  </a:lnTo>
                  <a:lnTo>
                    <a:pt x="836" y="564"/>
                  </a:lnTo>
                  <a:lnTo>
                    <a:pt x="809" y="549"/>
                  </a:lnTo>
                  <a:close/>
                  <a:moveTo>
                    <a:pt x="404" y="580"/>
                  </a:moveTo>
                  <a:lnTo>
                    <a:pt x="619" y="580"/>
                  </a:lnTo>
                  <a:lnTo>
                    <a:pt x="652" y="583"/>
                  </a:lnTo>
                  <a:lnTo>
                    <a:pt x="685" y="588"/>
                  </a:lnTo>
                  <a:lnTo>
                    <a:pt x="716" y="597"/>
                  </a:lnTo>
                  <a:lnTo>
                    <a:pt x="746" y="608"/>
                  </a:lnTo>
                  <a:lnTo>
                    <a:pt x="775" y="623"/>
                  </a:lnTo>
                  <a:lnTo>
                    <a:pt x="802" y="639"/>
                  </a:lnTo>
                  <a:lnTo>
                    <a:pt x="827" y="659"/>
                  </a:lnTo>
                  <a:lnTo>
                    <a:pt x="850" y="680"/>
                  </a:lnTo>
                  <a:lnTo>
                    <a:pt x="871" y="704"/>
                  </a:lnTo>
                  <a:lnTo>
                    <a:pt x="890" y="730"/>
                  </a:lnTo>
                  <a:lnTo>
                    <a:pt x="906" y="757"/>
                  </a:lnTo>
                  <a:lnTo>
                    <a:pt x="920" y="786"/>
                  </a:lnTo>
                  <a:lnTo>
                    <a:pt x="931" y="816"/>
                  </a:lnTo>
                  <a:lnTo>
                    <a:pt x="939" y="847"/>
                  </a:lnTo>
                  <a:lnTo>
                    <a:pt x="944" y="880"/>
                  </a:lnTo>
                  <a:lnTo>
                    <a:pt x="946" y="913"/>
                  </a:lnTo>
                  <a:lnTo>
                    <a:pt x="946" y="1506"/>
                  </a:lnTo>
                  <a:lnTo>
                    <a:pt x="946" y="1513"/>
                  </a:lnTo>
                  <a:lnTo>
                    <a:pt x="945" y="1520"/>
                  </a:lnTo>
                  <a:lnTo>
                    <a:pt x="943" y="1527"/>
                  </a:lnTo>
                  <a:lnTo>
                    <a:pt x="940" y="1534"/>
                  </a:lnTo>
                  <a:lnTo>
                    <a:pt x="938" y="1540"/>
                  </a:lnTo>
                  <a:lnTo>
                    <a:pt x="934" y="1545"/>
                  </a:lnTo>
                  <a:lnTo>
                    <a:pt x="930" y="1551"/>
                  </a:lnTo>
                  <a:lnTo>
                    <a:pt x="925" y="1556"/>
                  </a:lnTo>
                  <a:lnTo>
                    <a:pt x="920" y="1560"/>
                  </a:lnTo>
                  <a:lnTo>
                    <a:pt x="915" y="1564"/>
                  </a:lnTo>
                  <a:lnTo>
                    <a:pt x="909" y="1568"/>
                  </a:lnTo>
                  <a:lnTo>
                    <a:pt x="903" y="1571"/>
                  </a:lnTo>
                  <a:lnTo>
                    <a:pt x="896" y="1573"/>
                  </a:lnTo>
                  <a:lnTo>
                    <a:pt x="890" y="1575"/>
                  </a:lnTo>
                  <a:lnTo>
                    <a:pt x="882" y="1576"/>
                  </a:lnTo>
                  <a:lnTo>
                    <a:pt x="875" y="1576"/>
                  </a:lnTo>
                  <a:lnTo>
                    <a:pt x="150" y="1576"/>
                  </a:lnTo>
                  <a:lnTo>
                    <a:pt x="143" y="1576"/>
                  </a:lnTo>
                  <a:lnTo>
                    <a:pt x="136" y="1575"/>
                  </a:lnTo>
                  <a:lnTo>
                    <a:pt x="129" y="1573"/>
                  </a:lnTo>
                  <a:lnTo>
                    <a:pt x="122" y="1571"/>
                  </a:lnTo>
                  <a:lnTo>
                    <a:pt x="116" y="1568"/>
                  </a:lnTo>
                  <a:lnTo>
                    <a:pt x="110" y="1564"/>
                  </a:lnTo>
                  <a:lnTo>
                    <a:pt x="105" y="1560"/>
                  </a:lnTo>
                  <a:lnTo>
                    <a:pt x="100" y="1556"/>
                  </a:lnTo>
                  <a:lnTo>
                    <a:pt x="95" y="1551"/>
                  </a:lnTo>
                  <a:lnTo>
                    <a:pt x="91" y="1545"/>
                  </a:lnTo>
                  <a:lnTo>
                    <a:pt x="88" y="1540"/>
                  </a:lnTo>
                  <a:lnTo>
                    <a:pt x="85" y="1534"/>
                  </a:lnTo>
                  <a:lnTo>
                    <a:pt x="82" y="1527"/>
                  </a:lnTo>
                  <a:lnTo>
                    <a:pt x="80" y="1520"/>
                  </a:lnTo>
                  <a:lnTo>
                    <a:pt x="79" y="1513"/>
                  </a:lnTo>
                  <a:lnTo>
                    <a:pt x="79" y="1506"/>
                  </a:lnTo>
                  <a:lnTo>
                    <a:pt x="79" y="913"/>
                  </a:lnTo>
                  <a:lnTo>
                    <a:pt x="81" y="880"/>
                  </a:lnTo>
                  <a:lnTo>
                    <a:pt x="86" y="847"/>
                  </a:lnTo>
                  <a:lnTo>
                    <a:pt x="94" y="816"/>
                  </a:lnTo>
                  <a:lnTo>
                    <a:pt x="105" y="786"/>
                  </a:lnTo>
                  <a:lnTo>
                    <a:pt x="119" y="757"/>
                  </a:lnTo>
                  <a:lnTo>
                    <a:pt x="135" y="730"/>
                  </a:lnTo>
                  <a:lnTo>
                    <a:pt x="154" y="704"/>
                  </a:lnTo>
                  <a:lnTo>
                    <a:pt x="175" y="680"/>
                  </a:lnTo>
                  <a:lnTo>
                    <a:pt x="198" y="659"/>
                  </a:lnTo>
                  <a:lnTo>
                    <a:pt x="223" y="639"/>
                  </a:lnTo>
                  <a:lnTo>
                    <a:pt x="250" y="623"/>
                  </a:lnTo>
                  <a:lnTo>
                    <a:pt x="278" y="608"/>
                  </a:lnTo>
                  <a:lnTo>
                    <a:pt x="308" y="597"/>
                  </a:lnTo>
                  <a:lnTo>
                    <a:pt x="339" y="588"/>
                  </a:lnTo>
                  <a:lnTo>
                    <a:pt x="371" y="583"/>
                  </a:lnTo>
                  <a:close/>
                  <a:moveTo>
                    <a:pt x="703" y="219"/>
                  </a:moveTo>
                  <a:lnTo>
                    <a:pt x="702" y="215"/>
                  </a:lnTo>
                  <a:lnTo>
                    <a:pt x="701" y="211"/>
                  </a:lnTo>
                  <a:lnTo>
                    <a:pt x="699" y="207"/>
                  </a:lnTo>
                  <a:lnTo>
                    <a:pt x="697" y="204"/>
                  </a:lnTo>
                  <a:lnTo>
                    <a:pt x="695" y="201"/>
                  </a:lnTo>
                  <a:lnTo>
                    <a:pt x="693" y="198"/>
                  </a:lnTo>
                  <a:lnTo>
                    <a:pt x="690" y="195"/>
                  </a:lnTo>
                  <a:lnTo>
                    <a:pt x="687" y="193"/>
                  </a:lnTo>
                  <a:lnTo>
                    <a:pt x="684" y="190"/>
                  </a:lnTo>
                  <a:lnTo>
                    <a:pt x="680" y="189"/>
                  </a:lnTo>
                  <a:lnTo>
                    <a:pt x="677" y="187"/>
                  </a:lnTo>
                  <a:lnTo>
                    <a:pt x="673" y="186"/>
                  </a:lnTo>
                  <a:lnTo>
                    <a:pt x="669" y="185"/>
                  </a:lnTo>
                  <a:lnTo>
                    <a:pt x="666" y="185"/>
                  </a:lnTo>
                  <a:lnTo>
                    <a:pt x="662" y="185"/>
                  </a:lnTo>
                  <a:lnTo>
                    <a:pt x="658" y="185"/>
                  </a:lnTo>
                  <a:lnTo>
                    <a:pt x="629" y="190"/>
                  </a:lnTo>
                  <a:lnTo>
                    <a:pt x="599" y="193"/>
                  </a:lnTo>
                  <a:lnTo>
                    <a:pt x="569" y="195"/>
                  </a:lnTo>
                  <a:lnTo>
                    <a:pt x="539" y="196"/>
                  </a:lnTo>
                  <a:lnTo>
                    <a:pt x="564" y="184"/>
                  </a:lnTo>
                  <a:lnTo>
                    <a:pt x="588" y="171"/>
                  </a:lnTo>
                  <a:lnTo>
                    <a:pt x="599" y="164"/>
                  </a:lnTo>
                  <a:lnTo>
                    <a:pt x="611" y="156"/>
                  </a:lnTo>
                  <a:lnTo>
                    <a:pt x="622" y="149"/>
                  </a:lnTo>
                  <a:lnTo>
                    <a:pt x="633" y="140"/>
                  </a:lnTo>
                  <a:lnTo>
                    <a:pt x="647" y="130"/>
                  </a:lnTo>
                  <a:lnTo>
                    <a:pt x="662" y="120"/>
                  </a:lnTo>
                  <a:lnTo>
                    <a:pt x="676" y="112"/>
                  </a:lnTo>
                  <a:lnTo>
                    <a:pt x="691" y="104"/>
                  </a:lnTo>
                  <a:lnTo>
                    <a:pt x="706" y="97"/>
                  </a:lnTo>
                  <a:lnTo>
                    <a:pt x="720" y="92"/>
                  </a:lnTo>
                  <a:lnTo>
                    <a:pt x="735" y="87"/>
                  </a:lnTo>
                  <a:lnTo>
                    <a:pt x="749" y="84"/>
                  </a:lnTo>
                  <a:lnTo>
                    <a:pt x="763" y="81"/>
                  </a:lnTo>
                  <a:lnTo>
                    <a:pt x="777" y="80"/>
                  </a:lnTo>
                  <a:lnTo>
                    <a:pt x="791" y="79"/>
                  </a:lnTo>
                  <a:lnTo>
                    <a:pt x="804" y="80"/>
                  </a:lnTo>
                  <a:lnTo>
                    <a:pt x="817" y="81"/>
                  </a:lnTo>
                  <a:lnTo>
                    <a:pt x="829" y="84"/>
                  </a:lnTo>
                  <a:lnTo>
                    <a:pt x="841" y="88"/>
                  </a:lnTo>
                  <a:lnTo>
                    <a:pt x="853" y="92"/>
                  </a:lnTo>
                  <a:lnTo>
                    <a:pt x="859" y="96"/>
                  </a:lnTo>
                  <a:lnTo>
                    <a:pt x="865" y="99"/>
                  </a:lnTo>
                  <a:lnTo>
                    <a:pt x="871" y="103"/>
                  </a:lnTo>
                  <a:lnTo>
                    <a:pt x="876" y="107"/>
                  </a:lnTo>
                  <a:lnTo>
                    <a:pt x="881" y="112"/>
                  </a:lnTo>
                  <a:lnTo>
                    <a:pt x="886" y="117"/>
                  </a:lnTo>
                  <a:lnTo>
                    <a:pt x="890" y="121"/>
                  </a:lnTo>
                  <a:lnTo>
                    <a:pt x="894" y="127"/>
                  </a:lnTo>
                  <a:lnTo>
                    <a:pt x="897" y="132"/>
                  </a:lnTo>
                  <a:lnTo>
                    <a:pt x="900" y="137"/>
                  </a:lnTo>
                  <a:lnTo>
                    <a:pt x="903" y="143"/>
                  </a:lnTo>
                  <a:lnTo>
                    <a:pt x="905" y="148"/>
                  </a:lnTo>
                  <a:lnTo>
                    <a:pt x="907" y="154"/>
                  </a:lnTo>
                  <a:lnTo>
                    <a:pt x="908" y="160"/>
                  </a:lnTo>
                  <a:lnTo>
                    <a:pt x="909" y="165"/>
                  </a:lnTo>
                  <a:lnTo>
                    <a:pt x="909" y="171"/>
                  </a:lnTo>
                  <a:lnTo>
                    <a:pt x="909" y="181"/>
                  </a:lnTo>
                  <a:lnTo>
                    <a:pt x="907" y="191"/>
                  </a:lnTo>
                  <a:lnTo>
                    <a:pt x="905" y="200"/>
                  </a:lnTo>
                  <a:lnTo>
                    <a:pt x="902" y="208"/>
                  </a:lnTo>
                  <a:lnTo>
                    <a:pt x="898" y="215"/>
                  </a:lnTo>
                  <a:lnTo>
                    <a:pt x="894" y="222"/>
                  </a:lnTo>
                  <a:lnTo>
                    <a:pt x="889" y="229"/>
                  </a:lnTo>
                  <a:lnTo>
                    <a:pt x="883" y="235"/>
                  </a:lnTo>
                  <a:lnTo>
                    <a:pt x="877" y="241"/>
                  </a:lnTo>
                  <a:lnTo>
                    <a:pt x="871" y="247"/>
                  </a:lnTo>
                  <a:lnTo>
                    <a:pt x="856" y="258"/>
                  </a:lnTo>
                  <a:lnTo>
                    <a:pt x="822" y="278"/>
                  </a:lnTo>
                  <a:lnTo>
                    <a:pt x="789" y="299"/>
                  </a:lnTo>
                  <a:lnTo>
                    <a:pt x="773" y="310"/>
                  </a:lnTo>
                  <a:lnTo>
                    <a:pt x="757" y="322"/>
                  </a:lnTo>
                  <a:lnTo>
                    <a:pt x="750" y="329"/>
                  </a:lnTo>
                  <a:lnTo>
                    <a:pt x="743" y="336"/>
                  </a:lnTo>
                  <a:lnTo>
                    <a:pt x="737" y="343"/>
                  </a:lnTo>
                  <a:lnTo>
                    <a:pt x="731" y="351"/>
                  </a:lnTo>
                  <a:lnTo>
                    <a:pt x="726" y="360"/>
                  </a:lnTo>
                  <a:lnTo>
                    <a:pt x="721" y="369"/>
                  </a:lnTo>
                  <a:lnTo>
                    <a:pt x="717" y="378"/>
                  </a:lnTo>
                  <a:lnTo>
                    <a:pt x="714" y="388"/>
                  </a:lnTo>
                  <a:lnTo>
                    <a:pt x="322" y="388"/>
                  </a:lnTo>
                  <a:lnTo>
                    <a:pt x="235" y="236"/>
                  </a:lnTo>
                  <a:lnTo>
                    <a:pt x="275" y="247"/>
                  </a:lnTo>
                  <a:lnTo>
                    <a:pt x="320" y="257"/>
                  </a:lnTo>
                  <a:lnTo>
                    <a:pt x="369" y="265"/>
                  </a:lnTo>
                  <a:lnTo>
                    <a:pt x="422" y="271"/>
                  </a:lnTo>
                  <a:lnTo>
                    <a:pt x="479" y="273"/>
                  </a:lnTo>
                  <a:lnTo>
                    <a:pt x="541" y="272"/>
                  </a:lnTo>
                  <a:lnTo>
                    <a:pt x="606" y="268"/>
                  </a:lnTo>
                  <a:lnTo>
                    <a:pt x="675" y="258"/>
                  </a:lnTo>
                  <a:lnTo>
                    <a:pt x="678" y="259"/>
                  </a:lnTo>
                  <a:lnTo>
                    <a:pt x="681" y="258"/>
                  </a:lnTo>
                  <a:lnTo>
                    <a:pt x="684" y="258"/>
                  </a:lnTo>
                  <a:lnTo>
                    <a:pt x="687" y="257"/>
                  </a:lnTo>
                  <a:lnTo>
                    <a:pt x="690" y="255"/>
                  </a:lnTo>
                  <a:lnTo>
                    <a:pt x="692" y="253"/>
                  </a:lnTo>
                  <a:lnTo>
                    <a:pt x="694" y="251"/>
                  </a:lnTo>
                  <a:lnTo>
                    <a:pt x="696" y="249"/>
                  </a:lnTo>
                  <a:lnTo>
                    <a:pt x="698" y="246"/>
                  </a:lnTo>
                  <a:lnTo>
                    <a:pt x="700" y="243"/>
                  </a:lnTo>
                  <a:lnTo>
                    <a:pt x="701" y="239"/>
                  </a:lnTo>
                  <a:lnTo>
                    <a:pt x="702" y="236"/>
                  </a:lnTo>
                  <a:lnTo>
                    <a:pt x="703" y="232"/>
                  </a:lnTo>
                  <a:lnTo>
                    <a:pt x="703" y="228"/>
                  </a:lnTo>
                  <a:lnTo>
                    <a:pt x="703" y="224"/>
                  </a:lnTo>
                  <a:close/>
                  <a:moveTo>
                    <a:pt x="703" y="476"/>
                  </a:moveTo>
                  <a:lnTo>
                    <a:pt x="703" y="501"/>
                  </a:lnTo>
                  <a:lnTo>
                    <a:pt x="621" y="501"/>
                  </a:lnTo>
                  <a:lnTo>
                    <a:pt x="619" y="501"/>
                  </a:lnTo>
                  <a:lnTo>
                    <a:pt x="613" y="501"/>
                  </a:lnTo>
                  <a:lnTo>
                    <a:pt x="412" y="501"/>
                  </a:lnTo>
                  <a:lnTo>
                    <a:pt x="407" y="501"/>
                  </a:lnTo>
                  <a:lnTo>
                    <a:pt x="322" y="501"/>
                  </a:lnTo>
                  <a:lnTo>
                    <a:pt x="322" y="4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8096395" y="3768088"/>
              <a:ext cx="106200" cy="199800"/>
            </a:xfrm>
            <a:custGeom>
              <a:avLst/>
              <a:gdLst/>
              <a:ahLst/>
              <a:cxnLst/>
              <a:rect l="l" t="t" r="r" b="b"/>
              <a:pathLst>
                <a:path w="296" h="556" extrusionOk="0">
                  <a:moveTo>
                    <a:pt x="282" y="409"/>
                  </a:moveTo>
                  <a:lnTo>
                    <a:pt x="286" y="402"/>
                  </a:lnTo>
                  <a:lnTo>
                    <a:pt x="289" y="394"/>
                  </a:lnTo>
                  <a:lnTo>
                    <a:pt x="291" y="387"/>
                  </a:lnTo>
                  <a:lnTo>
                    <a:pt x="293" y="379"/>
                  </a:lnTo>
                  <a:lnTo>
                    <a:pt x="294" y="371"/>
                  </a:lnTo>
                  <a:lnTo>
                    <a:pt x="295" y="364"/>
                  </a:lnTo>
                  <a:lnTo>
                    <a:pt x="296" y="355"/>
                  </a:lnTo>
                  <a:lnTo>
                    <a:pt x="296" y="347"/>
                  </a:lnTo>
                  <a:lnTo>
                    <a:pt x="296" y="341"/>
                  </a:lnTo>
                  <a:lnTo>
                    <a:pt x="295" y="334"/>
                  </a:lnTo>
                  <a:lnTo>
                    <a:pt x="295" y="328"/>
                  </a:lnTo>
                  <a:lnTo>
                    <a:pt x="294" y="322"/>
                  </a:lnTo>
                  <a:lnTo>
                    <a:pt x="292" y="316"/>
                  </a:lnTo>
                  <a:lnTo>
                    <a:pt x="291" y="310"/>
                  </a:lnTo>
                  <a:lnTo>
                    <a:pt x="289" y="304"/>
                  </a:lnTo>
                  <a:lnTo>
                    <a:pt x="287" y="299"/>
                  </a:lnTo>
                  <a:lnTo>
                    <a:pt x="286" y="296"/>
                  </a:lnTo>
                  <a:lnTo>
                    <a:pt x="285" y="294"/>
                  </a:lnTo>
                  <a:lnTo>
                    <a:pt x="282" y="289"/>
                  </a:lnTo>
                  <a:lnTo>
                    <a:pt x="279" y="283"/>
                  </a:lnTo>
                  <a:lnTo>
                    <a:pt x="275" y="279"/>
                  </a:lnTo>
                  <a:lnTo>
                    <a:pt x="271" y="274"/>
                  </a:lnTo>
                  <a:lnTo>
                    <a:pt x="267" y="270"/>
                  </a:lnTo>
                  <a:lnTo>
                    <a:pt x="263" y="266"/>
                  </a:lnTo>
                  <a:lnTo>
                    <a:pt x="259" y="262"/>
                  </a:lnTo>
                  <a:lnTo>
                    <a:pt x="255" y="258"/>
                  </a:lnTo>
                  <a:lnTo>
                    <a:pt x="251" y="255"/>
                  </a:lnTo>
                  <a:lnTo>
                    <a:pt x="246" y="252"/>
                  </a:lnTo>
                  <a:lnTo>
                    <a:pt x="242" y="249"/>
                  </a:lnTo>
                  <a:lnTo>
                    <a:pt x="237" y="247"/>
                  </a:lnTo>
                  <a:lnTo>
                    <a:pt x="233" y="244"/>
                  </a:lnTo>
                  <a:lnTo>
                    <a:pt x="222" y="240"/>
                  </a:lnTo>
                  <a:lnTo>
                    <a:pt x="218" y="238"/>
                  </a:lnTo>
                  <a:lnTo>
                    <a:pt x="213" y="236"/>
                  </a:lnTo>
                  <a:lnTo>
                    <a:pt x="207" y="234"/>
                  </a:lnTo>
                  <a:lnTo>
                    <a:pt x="202" y="233"/>
                  </a:lnTo>
                  <a:lnTo>
                    <a:pt x="177" y="226"/>
                  </a:lnTo>
                  <a:lnTo>
                    <a:pt x="169" y="223"/>
                  </a:lnTo>
                  <a:lnTo>
                    <a:pt x="169" y="110"/>
                  </a:lnTo>
                  <a:lnTo>
                    <a:pt x="186" y="124"/>
                  </a:lnTo>
                  <a:lnTo>
                    <a:pt x="190" y="127"/>
                  </a:lnTo>
                  <a:lnTo>
                    <a:pt x="193" y="131"/>
                  </a:lnTo>
                  <a:lnTo>
                    <a:pt x="196" y="135"/>
                  </a:lnTo>
                  <a:lnTo>
                    <a:pt x="199" y="139"/>
                  </a:lnTo>
                  <a:lnTo>
                    <a:pt x="201" y="143"/>
                  </a:lnTo>
                  <a:lnTo>
                    <a:pt x="203" y="148"/>
                  </a:lnTo>
                  <a:lnTo>
                    <a:pt x="205" y="153"/>
                  </a:lnTo>
                  <a:lnTo>
                    <a:pt x="206" y="158"/>
                  </a:lnTo>
                  <a:lnTo>
                    <a:pt x="207" y="161"/>
                  </a:lnTo>
                  <a:lnTo>
                    <a:pt x="207" y="163"/>
                  </a:lnTo>
                  <a:lnTo>
                    <a:pt x="208" y="166"/>
                  </a:lnTo>
                  <a:lnTo>
                    <a:pt x="210" y="169"/>
                  </a:lnTo>
                  <a:lnTo>
                    <a:pt x="211" y="171"/>
                  </a:lnTo>
                  <a:lnTo>
                    <a:pt x="213" y="174"/>
                  </a:lnTo>
                  <a:lnTo>
                    <a:pt x="215" y="176"/>
                  </a:lnTo>
                  <a:lnTo>
                    <a:pt x="217" y="179"/>
                  </a:lnTo>
                  <a:lnTo>
                    <a:pt x="220" y="181"/>
                  </a:lnTo>
                  <a:lnTo>
                    <a:pt x="222" y="183"/>
                  </a:lnTo>
                  <a:lnTo>
                    <a:pt x="225" y="185"/>
                  </a:lnTo>
                  <a:lnTo>
                    <a:pt x="229" y="186"/>
                  </a:lnTo>
                  <a:lnTo>
                    <a:pt x="232" y="187"/>
                  </a:lnTo>
                  <a:lnTo>
                    <a:pt x="236" y="188"/>
                  </a:lnTo>
                  <a:lnTo>
                    <a:pt x="240" y="189"/>
                  </a:lnTo>
                  <a:lnTo>
                    <a:pt x="245" y="189"/>
                  </a:lnTo>
                  <a:lnTo>
                    <a:pt x="249" y="189"/>
                  </a:lnTo>
                  <a:lnTo>
                    <a:pt x="253" y="188"/>
                  </a:lnTo>
                  <a:lnTo>
                    <a:pt x="257" y="188"/>
                  </a:lnTo>
                  <a:lnTo>
                    <a:pt x="258" y="187"/>
                  </a:lnTo>
                  <a:lnTo>
                    <a:pt x="260" y="186"/>
                  </a:lnTo>
                  <a:lnTo>
                    <a:pt x="262" y="186"/>
                  </a:lnTo>
                  <a:lnTo>
                    <a:pt x="264" y="185"/>
                  </a:lnTo>
                  <a:lnTo>
                    <a:pt x="265" y="184"/>
                  </a:lnTo>
                  <a:lnTo>
                    <a:pt x="267" y="183"/>
                  </a:lnTo>
                  <a:lnTo>
                    <a:pt x="268" y="182"/>
                  </a:lnTo>
                  <a:lnTo>
                    <a:pt x="270" y="181"/>
                  </a:lnTo>
                  <a:lnTo>
                    <a:pt x="273" y="178"/>
                  </a:lnTo>
                  <a:lnTo>
                    <a:pt x="276" y="175"/>
                  </a:lnTo>
                  <a:lnTo>
                    <a:pt x="279" y="171"/>
                  </a:lnTo>
                  <a:lnTo>
                    <a:pt x="281" y="168"/>
                  </a:lnTo>
                  <a:lnTo>
                    <a:pt x="282" y="167"/>
                  </a:lnTo>
                  <a:lnTo>
                    <a:pt x="282" y="165"/>
                  </a:lnTo>
                  <a:lnTo>
                    <a:pt x="283" y="163"/>
                  </a:lnTo>
                  <a:lnTo>
                    <a:pt x="284" y="162"/>
                  </a:lnTo>
                  <a:lnTo>
                    <a:pt x="284" y="160"/>
                  </a:lnTo>
                  <a:lnTo>
                    <a:pt x="284" y="159"/>
                  </a:lnTo>
                  <a:lnTo>
                    <a:pt x="285" y="157"/>
                  </a:lnTo>
                  <a:lnTo>
                    <a:pt x="285" y="155"/>
                  </a:lnTo>
                  <a:lnTo>
                    <a:pt x="285" y="152"/>
                  </a:lnTo>
                  <a:lnTo>
                    <a:pt x="285" y="149"/>
                  </a:lnTo>
                  <a:lnTo>
                    <a:pt x="284" y="146"/>
                  </a:lnTo>
                  <a:lnTo>
                    <a:pt x="284" y="142"/>
                  </a:lnTo>
                  <a:lnTo>
                    <a:pt x="283" y="138"/>
                  </a:lnTo>
                  <a:lnTo>
                    <a:pt x="281" y="135"/>
                  </a:lnTo>
                  <a:lnTo>
                    <a:pt x="280" y="131"/>
                  </a:lnTo>
                  <a:lnTo>
                    <a:pt x="278" y="127"/>
                  </a:lnTo>
                  <a:lnTo>
                    <a:pt x="276" y="124"/>
                  </a:lnTo>
                  <a:lnTo>
                    <a:pt x="272" y="116"/>
                  </a:lnTo>
                  <a:lnTo>
                    <a:pt x="267" y="108"/>
                  </a:lnTo>
                  <a:lnTo>
                    <a:pt x="262" y="101"/>
                  </a:lnTo>
                  <a:lnTo>
                    <a:pt x="259" y="97"/>
                  </a:lnTo>
                  <a:lnTo>
                    <a:pt x="256" y="93"/>
                  </a:lnTo>
                  <a:lnTo>
                    <a:pt x="252" y="88"/>
                  </a:lnTo>
                  <a:lnTo>
                    <a:pt x="248" y="84"/>
                  </a:lnTo>
                  <a:lnTo>
                    <a:pt x="243" y="80"/>
                  </a:lnTo>
                  <a:lnTo>
                    <a:pt x="239" y="76"/>
                  </a:lnTo>
                  <a:lnTo>
                    <a:pt x="234" y="73"/>
                  </a:lnTo>
                  <a:lnTo>
                    <a:pt x="229" y="70"/>
                  </a:lnTo>
                  <a:lnTo>
                    <a:pt x="223" y="67"/>
                  </a:lnTo>
                  <a:lnTo>
                    <a:pt x="217" y="65"/>
                  </a:lnTo>
                  <a:lnTo>
                    <a:pt x="213" y="63"/>
                  </a:lnTo>
                  <a:lnTo>
                    <a:pt x="208" y="61"/>
                  </a:lnTo>
                  <a:lnTo>
                    <a:pt x="203" y="59"/>
                  </a:lnTo>
                  <a:lnTo>
                    <a:pt x="198" y="58"/>
                  </a:lnTo>
                  <a:lnTo>
                    <a:pt x="193" y="57"/>
                  </a:lnTo>
                  <a:lnTo>
                    <a:pt x="188" y="56"/>
                  </a:lnTo>
                  <a:lnTo>
                    <a:pt x="177" y="54"/>
                  </a:lnTo>
                  <a:lnTo>
                    <a:pt x="169" y="54"/>
                  </a:lnTo>
                  <a:lnTo>
                    <a:pt x="169" y="25"/>
                  </a:lnTo>
                  <a:lnTo>
                    <a:pt x="169" y="21"/>
                  </a:lnTo>
                  <a:lnTo>
                    <a:pt x="169" y="18"/>
                  </a:lnTo>
                  <a:lnTo>
                    <a:pt x="168" y="15"/>
                  </a:lnTo>
                  <a:lnTo>
                    <a:pt x="167" y="12"/>
                  </a:lnTo>
                  <a:lnTo>
                    <a:pt x="166" y="9"/>
                  </a:lnTo>
                  <a:lnTo>
                    <a:pt x="165" y="7"/>
                  </a:lnTo>
                  <a:lnTo>
                    <a:pt x="164" y="6"/>
                  </a:lnTo>
                  <a:lnTo>
                    <a:pt x="162" y="4"/>
                  </a:lnTo>
                  <a:lnTo>
                    <a:pt x="161" y="3"/>
                  </a:lnTo>
                  <a:lnTo>
                    <a:pt x="159" y="2"/>
                  </a:lnTo>
                  <a:lnTo>
                    <a:pt x="158" y="1"/>
                  </a:lnTo>
                  <a:lnTo>
                    <a:pt x="156" y="1"/>
                  </a:lnTo>
                  <a:lnTo>
                    <a:pt x="154" y="0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41" y="2"/>
                  </a:lnTo>
                  <a:lnTo>
                    <a:pt x="139" y="3"/>
                  </a:lnTo>
                  <a:lnTo>
                    <a:pt x="138" y="4"/>
                  </a:lnTo>
                  <a:lnTo>
                    <a:pt x="136" y="5"/>
                  </a:lnTo>
                  <a:lnTo>
                    <a:pt x="135" y="7"/>
                  </a:lnTo>
                  <a:lnTo>
                    <a:pt x="133" y="9"/>
                  </a:lnTo>
                  <a:lnTo>
                    <a:pt x="132" y="11"/>
                  </a:lnTo>
                  <a:lnTo>
                    <a:pt x="131" y="13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29" y="22"/>
                  </a:lnTo>
                  <a:lnTo>
                    <a:pt x="129" y="25"/>
                  </a:lnTo>
                  <a:lnTo>
                    <a:pt x="129" y="51"/>
                  </a:lnTo>
                  <a:lnTo>
                    <a:pt x="121" y="51"/>
                  </a:lnTo>
                  <a:lnTo>
                    <a:pt x="109" y="53"/>
                  </a:lnTo>
                  <a:lnTo>
                    <a:pt x="97" y="56"/>
                  </a:lnTo>
                  <a:lnTo>
                    <a:pt x="86" y="60"/>
                  </a:lnTo>
                  <a:lnTo>
                    <a:pt x="76" y="64"/>
                  </a:lnTo>
                  <a:lnTo>
                    <a:pt x="67" y="69"/>
                  </a:lnTo>
                  <a:lnTo>
                    <a:pt x="58" y="74"/>
                  </a:lnTo>
                  <a:lnTo>
                    <a:pt x="50" y="81"/>
                  </a:lnTo>
                  <a:lnTo>
                    <a:pt x="42" y="88"/>
                  </a:lnTo>
                  <a:lnTo>
                    <a:pt x="38" y="92"/>
                  </a:lnTo>
                  <a:lnTo>
                    <a:pt x="35" y="96"/>
                  </a:lnTo>
                  <a:lnTo>
                    <a:pt x="32" y="100"/>
                  </a:lnTo>
                  <a:lnTo>
                    <a:pt x="29" y="104"/>
                  </a:lnTo>
                  <a:lnTo>
                    <a:pt x="26" y="108"/>
                  </a:lnTo>
                  <a:lnTo>
                    <a:pt x="23" y="113"/>
                  </a:lnTo>
                  <a:lnTo>
                    <a:pt x="21" y="118"/>
                  </a:lnTo>
                  <a:lnTo>
                    <a:pt x="19" y="123"/>
                  </a:lnTo>
                  <a:lnTo>
                    <a:pt x="16" y="133"/>
                  </a:lnTo>
                  <a:lnTo>
                    <a:pt x="13" y="145"/>
                  </a:lnTo>
                  <a:lnTo>
                    <a:pt x="12" y="157"/>
                  </a:lnTo>
                  <a:lnTo>
                    <a:pt x="11" y="169"/>
                  </a:lnTo>
                  <a:lnTo>
                    <a:pt x="11" y="178"/>
                  </a:lnTo>
                  <a:lnTo>
                    <a:pt x="12" y="187"/>
                  </a:lnTo>
                  <a:lnTo>
                    <a:pt x="13" y="196"/>
                  </a:lnTo>
                  <a:lnTo>
                    <a:pt x="15" y="204"/>
                  </a:lnTo>
                  <a:lnTo>
                    <a:pt x="17" y="211"/>
                  </a:lnTo>
                  <a:lnTo>
                    <a:pt x="20" y="218"/>
                  </a:lnTo>
                  <a:lnTo>
                    <a:pt x="24" y="225"/>
                  </a:lnTo>
                  <a:lnTo>
                    <a:pt x="28" y="231"/>
                  </a:lnTo>
                  <a:lnTo>
                    <a:pt x="32" y="237"/>
                  </a:lnTo>
                  <a:lnTo>
                    <a:pt x="37" y="243"/>
                  </a:lnTo>
                  <a:lnTo>
                    <a:pt x="42" y="248"/>
                  </a:lnTo>
                  <a:lnTo>
                    <a:pt x="47" y="253"/>
                  </a:lnTo>
                  <a:lnTo>
                    <a:pt x="52" y="257"/>
                  </a:lnTo>
                  <a:lnTo>
                    <a:pt x="58" y="261"/>
                  </a:lnTo>
                  <a:lnTo>
                    <a:pt x="64" y="265"/>
                  </a:lnTo>
                  <a:lnTo>
                    <a:pt x="70" y="268"/>
                  </a:lnTo>
                  <a:lnTo>
                    <a:pt x="75" y="271"/>
                  </a:lnTo>
                  <a:lnTo>
                    <a:pt x="81" y="274"/>
                  </a:lnTo>
                  <a:lnTo>
                    <a:pt x="87" y="277"/>
                  </a:lnTo>
                  <a:lnTo>
                    <a:pt x="94" y="279"/>
                  </a:lnTo>
                  <a:lnTo>
                    <a:pt x="108" y="284"/>
                  </a:lnTo>
                  <a:lnTo>
                    <a:pt x="124" y="288"/>
                  </a:lnTo>
                  <a:lnTo>
                    <a:pt x="132" y="291"/>
                  </a:lnTo>
                  <a:lnTo>
                    <a:pt x="132" y="415"/>
                  </a:lnTo>
                  <a:lnTo>
                    <a:pt x="115" y="406"/>
                  </a:lnTo>
                  <a:lnTo>
                    <a:pt x="114" y="405"/>
                  </a:lnTo>
                  <a:lnTo>
                    <a:pt x="113" y="405"/>
                  </a:lnTo>
                  <a:lnTo>
                    <a:pt x="111" y="404"/>
                  </a:lnTo>
                  <a:lnTo>
                    <a:pt x="110" y="403"/>
                  </a:lnTo>
                  <a:lnTo>
                    <a:pt x="109" y="403"/>
                  </a:lnTo>
                  <a:lnTo>
                    <a:pt x="108" y="402"/>
                  </a:lnTo>
                  <a:lnTo>
                    <a:pt x="107" y="401"/>
                  </a:lnTo>
                  <a:lnTo>
                    <a:pt x="105" y="400"/>
                  </a:lnTo>
                  <a:lnTo>
                    <a:pt x="104" y="399"/>
                  </a:lnTo>
                  <a:lnTo>
                    <a:pt x="103" y="397"/>
                  </a:lnTo>
                  <a:lnTo>
                    <a:pt x="101" y="396"/>
                  </a:lnTo>
                  <a:lnTo>
                    <a:pt x="99" y="394"/>
                  </a:lnTo>
                  <a:lnTo>
                    <a:pt x="97" y="391"/>
                  </a:lnTo>
                  <a:lnTo>
                    <a:pt x="93" y="386"/>
                  </a:lnTo>
                  <a:lnTo>
                    <a:pt x="92" y="383"/>
                  </a:lnTo>
                  <a:lnTo>
                    <a:pt x="90" y="381"/>
                  </a:lnTo>
                  <a:lnTo>
                    <a:pt x="87" y="374"/>
                  </a:lnTo>
                  <a:lnTo>
                    <a:pt x="84" y="366"/>
                  </a:lnTo>
                  <a:lnTo>
                    <a:pt x="80" y="357"/>
                  </a:lnTo>
                  <a:lnTo>
                    <a:pt x="76" y="347"/>
                  </a:lnTo>
                  <a:lnTo>
                    <a:pt x="75" y="344"/>
                  </a:lnTo>
                  <a:lnTo>
                    <a:pt x="74" y="341"/>
                  </a:lnTo>
                  <a:lnTo>
                    <a:pt x="72" y="339"/>
                  </a:lnTo>
                  <a:lnTo>
                    <a:pt x="71" y="336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5" y="329"/>
                  </a:lnTo>
                  <a:lnTo>
                    <a:pt x="62" y="327"/>
                  </a:lnTo>
                  <a:lnTo>
                    <a:pt x="57" y="325"/>
                  </a:lnTo>
                  <a:lnTo>
                    <a:pt x="51" y="324"/>
                  </a:lnTo>
                  <a:lnTo>
                    <a:pt x="48" y="323"/>
                  </a:lnTo>
                  <a:lnTo>
                    <a:pt x="45" y="322"/>
                  </a:lnTo>
                  <a:lnTo>
                    <a:pt x="42" y="322"/>
                  </a:lnTo>
                  <a:lnTo>
                    <a:pt x="39" y="322"/>
                  </a:lnTo>
                  <a:lnTo>
                    <a:pt x="35" y="322"/>
                  </a:lnTo>
                  <a:lnTo>
                    <a:pt x="31" y="323"/>
                  </a:lnTo>
                  <a:lnTo>
                    <a:pt x="27" y="323"/>
                  </a:lnTo>
                  <a:lnTo>
                    <a:pt x="25" y="324"/>
                  </a:lnTo>
                  <a:lnTo>
                    <a:pt x="23" y="324"/>
                  </a:lnTo>
                  <a:lnTo>
                    <a:pt x="21" y="325"/>
                  </a:lnTo>
                  <a:lnTo>
                    <a:pt x="19" y="326"/>
                  </a:lnTo>
                  <a:lnTo>
                    <a:pt x="17" y="327"/>
                  </a:lnTo>
                  <a:lnTo>
                    <a:pt x="16" y="328"/>
                  </a:lnTo>
                  <a:lnTo>
                    <a:pt x="14" y="329"/>
                  </a:lnTo>
                  <a:lnTo>
                    <a:pt x="13" y="330"/>
                  </a:lnTo>
                  <a:lnTo>
                    <a:pt x="12" y="332"/>
                  </a:lnTo>
                  <a:lnTo>
                    <a:pt x="11" y="333"/>
                  </a:lnTo>
                  <a:lnTo>
                    <a:pt x="9" y="334"/>
                  </a:lnTo>
                  <a:lnTo>
                    <a:pt x="8" y="336"/>
                  </a:lnTo>
                  <a:lnTo>
                    <a:pt x="7" y="338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2"/>
                  </a:lnTo>
                  <a:lnTo>
                    <a:pt x="3" y="344"/>
                  </a:lnTo>
                  <a:lnTo>
                    <a:pt x="2" y="345"/>
                  </a:lnTo>
                  <a:lnTo>
                    <a:pt x="2" y="347"/>
                  </a:lnTo>
                  <a:lnTo>
                    <a:pt x="1" y="349"/>
                  </a:lnTo>
                  <a:lnTo>
                    <a:pt x="0" y="352"/>
                  </a:lnTo>
                  <a:lnTo>
                    <a:pt x="0" y="355"/>
                  </a:lnTo>
                  <a:lnTo>
                    <a:pt x="0" y="358"/>
                  </a:lnTo>
                  <a:lnTo>
                    <a:pt x="0" y="363"/>
                  </a:lnTo>
                  <a:lnTo>
                    <a:pt x="0" y="367"/>
                  </a:lnTo>
                  <a:lnTo>
                    <a:pt x="1" y="372"/>
                  </a:lnTo>
                  <a:lnTo>
                    <a:pt x="2" y="377"/>
                  </a:lnTo>
                  <a:lnTo>
                    <a:pt x="3" y="382"/>
                  </a:lnTo>
                  <a:lnTo>
                    <a:pt x="4" y="388"/>
                  </a:lnTo>
                  <a:lnTo>
                    <a:pt x="6" y="393"/>
                  </a:lnTo>
                  <a:lnTo>
                    <a:pt x="8" y="398"/>
                  </a:lnTo>
                  <a:lnTo>
                    <a:pt x="10" y="403"/>
                  </a:lnTo>
                  <a:lnTo>
                    <a:pt x="13" y="408"/>
                  </a:lnTo>
                  <a:lnTo>
                    <a:pt x="16" y="413"/>
                  </a:lnTo>
                  <a:lnTo>
                    <a:pt x="19" y="417"/>
                  </a:lnTo>
                  <a:lnTo>
                    <a:pt x="22" y="422"/>
                  </a:lnTo>
                  <a:lnTo>
                    <a:pt x="25" y="426"/>
                  </a:lnTo>
                  <a:lnTo>
                    <a:pt x="33" y="435"/>
                  </a:lnTo>
                  <a:lnTo>
                    <a:pt x="42" y="443"/>
                  </a:lnTo>
                  <a:lnTo>
                    <a:pt x="53" y="451"/>
                  </a:lnTo>
                  <a:lnTo>
                    <a:pt x="58" y="455"/>
                  </a:lnTo>
                  <a:lnTo>
                    <a:pt x="64" y="459"/>
                  </a:lnTo>
                  <a:lnTo>
                    <a:pt x="70" y="463"/>
                  </a:lnTo>
                  <a:lnTo>
                    <a:pt x="76" y="466"/>
                  </a:lnTo>
                  <a:lnTo>
                    <a:pt x="97" y="474"/>
                  </a:lnTo>
                  <a:lnTo>
                    <a:pt x="109" y="477"/>
                  </a:lnTo>
                  <a:lnTo>
                    <a:pt x="115" y="479"/>
                  </a:lnTo>
                  <a:lnTo>
                    <a:pt x="121" y="480"/>
                  </a:lnTo>
                  <a:lnTo>
                    <a:pt x="129" y="483"/>
                  </a:lnTo>
                  <a:lnTo>
                    <a:pt x="129" y="528"/>
                  </a:lnTo>
                  <a:lnTo>
                    <a:pt x="129" y="531"/>
                  </a:lnTo>
                  <a:lnTo>
                    <a:pt x="130" y="534"/>
                  </a:lnTo>
                  <a:lnTo>
                    <a:pt x="130" y="537"/>
                  </a:lnTo>
                  <a:lnTo>
                    <a:pt x="131" y="540"/>
                  </a:lnTo>
                  <a:lnTo>
                    <a:pt x="132" y="542"/>
                  </a:lnTo>
                  <a:lnTo>
                    <a:pt x="132" y="543"/>
                  </a:lnTo>
                  <a:lnTo>
                    <a:pt x="133" y="544"/>
                  </a:lnTo>
                  <a:lnTo>
                    <a:pt x="133" y="545"/>
                  </a:lnTo>
                  <a:lnTo>
                    <a:pt x="134" y="546"/>
                  </a:lnTo>
                  <a:lnTo>
                    <a:pt x="134" y="547"/>
                  </a:lnTo>
                  <a:lnTo>
                    <a:pt x="135" y="547"/>
                  </a:lnTo>
                  <a:lnTo>
                    <a:pt x="136" y="548"/>
                  </a:lnTo>
                  <a:lnTo>
                    <a:pt x="136" y="549"/>
                  </a:lnTo>
                  <a:lnTo>
                    <a:pt x="137" y="550"/>
                  </a:lnTo>
                  <a:lnTo>
                    <a:pt x="138" y="551"/>
                  </a:lnTo>
                  <a:lnTo>
                    <a:pt x="138" y="552"/>
                  </a:lnTo>
                  <a:lnTo>
                    <a:pt x="139" y="552"/>
                  </a:lnTo>
                  <a:lnTo>
                    <a:pt x="140" y="553"/>
                  </a:lnTo>
                  <a:lnTo>
                    <a:pt x="141" y="554"/>
                  </a:lnTo>
                  <a:lnTo>
                    <a:pt x="142" y="554"/>
                  </a:lnTo>
                  <a:lnTo>
                    <a:pt x="143" y="555"/>
                  </a:lnTo>
                  <a:lnTo>
                    <a:pt x="145" y="555"/>
                  </a:lnTo>
                  <a:lnTo>
                    <a:pt x="146" y="555"/>
                  </a:lnTo>
                  <a:lnTo>
                    <a:pt x="147" y="556"/>
                  </a:lnTo>
                  <a:lnTo>
                    <a:pt x="149" y="556"/>
                  </a:lnTo>
                  <a:lnTo>
                    <a:pt x="152" y="556"/>
                  </a:lnTo>
                  <a:lnTo>
                    <a:pt x="153" y="556"/>
                  </a:lnTo>
                  <a:lnTo>
                    <a:pt x="155" y="556"/>
                  </a:lnTo>
                  <a:lnTo>
                    <a:pt x="156" y="556"/>
                  </a:lnTo>
                  <a:lnTo>
                    <a:pt x="158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61" y="554"/>
                  </a:lnTo>
                  <a:lnTo>
                    <a:pt x="162" y="554"/>
                  </a:lnTo>
                  <a:lnTo>
                    <a:pt x="163" y="553"/>
                  </a:lnTo>
                  <a:lnTo>
                    <a:pt x="164" y="552"/>
                  </a:lnTo>
                  <a:lnTo>
                    <a:pt x="165" y="551"/>
                  </a:lnTo>
                  <a:lnTo>
                    <a:pt x="166" y="551"/>
                  </a:lnTo>
                  <a:lnTo>
                    <a:pt x="167" y="550"/>
                  </a:lnTo>
                  <a:lnTo>
                    <a:pt x="168" y="549"/>
                  </a:lnTo>
                  <a:lnTo>
                    <a:pt x="168" y="548"/>
                  </a:lnTo>
                  <a:lnTo>
                    <a:pt x="169" y="547"/>
                  </a:lnTo>
                  <a:lnTo>
                    <a:pt x="170" y="546"/>
                  </a:lnTo>
                  <a:lnTo>
                    <a:pt x="170" y="545"/>
                  </a:lnTo>
                  <a:lnTo>
                    <a:pt x="170" y="544"/>
                  </a:lnTo>
                  <a:lnTo>
                    <a:pt x="171" y="542"/>
                  </a:lnTo>
                  <a:lnTo>
                    <a:pt x="171" y="540"/>
                  </a:lnTo>
                  <a:lnTo>
                    <a:pt x="172" y="537"/>
                  </a:lnTo>
                  <a:lnTo>
                    <a:pt x="172" y="533"/>
                  </a:lnTo>
                  <a:lnTo>
                    <a:pt x="172" y="530"/>
                  </a:lnTo>
                  <a:lnTo>
                    <a:pt x="172" y="522"/>
                  </a:lnTo>
                  <a:lnTo>
                    <a:pt x="172" y="485"/>
                  </a:lnTo>
                  <a:lnTo>
                    <a:pt x="180" y="485"/>
                  </a:lnTo>
                  <a:lnTo>
                    <a:pt x="188" y="484"/>
                  </a:lnTo>
                  <a:lnTo>
                    <a:pt x="197" y="482"/>
                  </a:lnTo>
                  <a:lnTo>
                    <a:pt x="204" y="480"/>
                  </a:lnTo>
                  <a:lnTo>
                    <a:pt x="212" y="478"/>
                  </a:lnTo>
                  <a:lnTo>
                    <a:pt x="219" y="475"/>
                  </a:lnTo>
                  <a:lnTo>
                    <a:pt x="226" y="472"/>
                  </a:lnTo>
                  <a:lnTo>
                    <a:pt x="239" y="466"/>
                  </a:lnTo>
                  <a:lnTo>
                    <a:pt x="245" y="458"/>
                  </a:lnTo>
                  <a:lnTo>
                    <a:pt x="252" y="450"/>
                  </a:lnTo>
                  <a:lnTo>
                    <a:pt x="263" y="436"/>
                  </a:lnTo>
                  <a:lnTo>
                    <a:pt x="269" y="430"/>
                  </a:lnTo>
                  <a:lnTo>
                    <a:pt x="274" y="423"/>
                  </a:lnTo>
                  <a:lnTo>
                    <a:pt x="278" y="416"/>
                  </a:lnTo>
                  <a:lnTo>
                    <a:pt x="280" y="413"/>
                  </a:lnTo>
                  <a:close/>
                  <a:moveTo>
                    <a:pt x="129" y="209"/>
                  </a:moveTo>
                  <a:lnTo>
                    <a:pt x="115" y="200"/>
                  </a:lnTo>
                  <a:lnTo>
                    <a:pt x="114" y="200"/>
                  </a:lnTo>
                  <a:lnTo>
                    <a:pt x="113" y="199"/>
                  </a:lnTo>
                  <a:lnTo>
                    <a:pt x="111" y="198"/>
                  </a:lnTo>
                  <a:lnTo>
                    <a:pt x="107" y="195"/>
                  </a:lnTo>
                  <a:lnTo>
                    <a:pt x="102" y="192"/>
                  </a:lnTo>
                  <a:lnTo>
                    <a:pt x="100" y="190"/>
                  </a:lnTo>
                  <a:lnTo>
                    <a:pt x="98" y="189"/>
                  </a:lnTo>
                  <a:lnTo>
                    <a:pt x="97" y="187"/>
                  </a:lnTo>
                  <a:lnTo>
                    <a:pt x="95" y="186"/>
                  </a:lnTo>
                  <a:lnTo>
                    <a:pt x="94" y="184"/>
                  </a:lnTo>
                  <a:lnTo>
                    <a:pt x="93" y="183"/>
                  </a:lnTo>
                  <a:lnTo>
                    <a:pt x="92" y="181"/>
                  </a:lnTo>
                  <a:lnTo>
                    <a:pt x="91" y="179"/>
                  </a:lnTo>
                  <a:lnTo>
                    <a:pt x="90" y="178"/>
                  </a:lnTo>
                  <a:lnTo>
                    <a:pt x="89" y="176"/>
                  </a:lnTo>
                  <a:lnTo>
                    <a:pt x="89" y="174"/>
                  </a:lnTo>
                  <a:lnTo>
                    <a:pt x="88" y="172"/>
                  </a:lnTo>
                  <a:lnTo>
                    <a:pt x="88" y="168"/>
                  </a:lnTo>
                  <a:lnTo>
                    <a:pt x="87" y="163"/>
                  </a:lnTo>
                  <a:lnTo>
                    <a:pt x="87" y="158"/>
                  </a:lnTo>
                  <a:lnTo>
                    <a:pt x="87" y="153"/>
                  </a:lnTo>
                  <a:lnTo>
                    <a:pt x="88" y="148"/>
                  </a:lnTo>
                  <a:lnTo>
                    <a:pt x="88" y="144"/>
                  </a:lnTo>
                  <a:lnTo>
                    <a:pt x="89" y="142"/>
                  </a:lnTo>
                  <a:lnTo>
                    <a:pt x="89" y="139"/>
                  </a:lnTo>
                  <a:lnTo>
                    <a:pt x="90" y="138"/>
                  </a:lnTo>
                  <a:lnTo>
                    <a:pt x="91" y="136"/>
                  </a:lnTo>
                  <a:lnTo>
                    <a:pt x="92" y="134"/>
                  </a:lnTo>
                  <a:lnTo>
                    <a:pt x="93" y="132"/>
                  </a:lnTo>
                  <a:lnTo>
                    <a:pt x="94" y="131"/>
                  </a:lnTo>
                  <a:lnTo>
                    <a:pt x="95" y="129"/>
                  </a:lnTo>
                  <a:lnTo>
                    <a:pt x="97" y="128"/>
                  </a:lnTo>
                  <a:lnTo>
                    <a:pt x="98" y="127"/>
                  </a:lnTo>
                  <a:lnTo>
                    <a:pt x="99" y="126"/>
                  </a:lnTo>
                  <a:lnTo>
                    <a:pt x="100" y="126"/>
                  </a:lnTo>
                  <a:lnTo>
                    <a:pt x="102" y="124"/>
                  </a:lnTo>
                  <a:lnTo>
                    <a:pt x="106" y="121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2" y="117"/>
                  </a:lnTo>
                  <a:lnTo>
                    <a:pt x="114" y="117"/>
                  </a:lnTo>
                  <a:lnTo>
                    <a:pt x="115" y="116"/>
                  </a:lnTo>
                  <a:lnTo>
                    <a:pt x="129" y="107"/>
                  </a:lnTo>
                  <a:close/>
                  <a:moveTo>
                    <a:pt x="208" y="395"/>
                  </a:moveTo>
                  <a:lnTo>
                    <a:pt x="207" y="396"/>
                  </a:lnTo>
                  <a:lnTo>
                    <a:pt x="206" y="397"/>
                  </a:lnTo>
                  <a:lnTo>
                    <a:pt x="204" y="399"/>
                  </a:lnTo>
                  <a:lnTo>
                    <a:pt x="201" y="401"/>
                  </a:lnTo>
                  <a:lnTo>
                    <a:pt x="198" y="403"/>
                  </a:lnTo>
                  <a:lnTo>
                    <a:pt x="186" y="412"/>
                  </a:lnTo>
                  <a:lnTo>
                    <a:pt x="172" y="418"/>
                  </a:lnTo>
                  <a:lnTo>
                    <a:pt x="172" y="299"/>
                  </a:lnTo>
                  <a:lnTo>
                    <a:pt x="186" y="305"/>
                  </a:lnTo>
                  <a:lnTo>
                    <a:pt x="189" y="307"/>
                  </a:lnTo>
                  <a:lnTo>
                    <a:pt x="192" y="308"/>
                  </a:lnTo>
                  <a:lnTo>
                    <a:pt x="198" y="312"/>
                  </a:lnTo>
                  <a:lnTo>
                    <a:pt x="201" y="313"/>
                  </a:lnTo>
                  <a:lnTo>
                    <a:pt x="204" y="315"/>
                  </a:lnTo>
                  <a:lnTo>
                    <a:pt x="205" y="316"/>
                  </a:lnTo>
                  <a:lnTo>
                    <a:pt x="206" y="317"/>
                  </a:lnTo>
                  <a:lnTo>
                    <a:pt x="207" y="318"/>
                  </a:lnTo>
                  <a:lnTo>
                    <a:pt x="208" y="319"/>
                  </a:lnTo>
                  <a:lnTo>
                    <a:pt x="210" y="321"/>
                  </a:lnTo>
                  <a:lnTo>
                    <a:pt x="211" y="322"/>
                  </a:lnTo>
                  <a:lnTo>
                    <a:pt x="213" y="324"/>
                  </a:lnTo>
                  <a:lnTo>
                    <a:pt x="214" y="326"/>
                  </a:lnTo>
                  <a:lnTo>
                    <a:pt x="215" y="328"/>
                  </a:lnTo>
                  <a:lnTo>
                    <a:pt x="216" y="330"/>
                  </a:lnTo>
                  <a:lnTo>
                    <a:pt x="217" y="332"/>
                  </a:lnTo>
                  <a:lnTo>
                    <a:pt x="218" y="334"/>
                  </a:lnTo>
                  <a:lnTo>
                    <a:pt x="219" y="336"/>
                  </a:lnTo>
                  <a:lnTo>
                    <a:pt x="220" y="338"/>
                  </a:lnTo>
                  <a:lnTo>
                    <a:pt x="221" y="343"/>
                  </a:lnTo>
                  <a:lnTo>
                    <a:pt x="222" y="348"/>
                  </a:lnTo>
                  <a:lnTo>
                    <a:pt x="222" y="353"/>
                  </a:lnTo>
                  <a:lnTo>
                    <a:pt x="222" y="359"/>
                  </a:lnTo>
                  <a:lnTo>
                    <a:pt x="221" y="365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6" y="381"/>
                  </a:lnTo>
                  <a:lnTo>
                    <a:pt x="214" y="386"/>
                  </a:lnTo>
                  <a:lnTo>
                    <a:pt x="211" y="3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1" name="Google Shape;3161;p33"/>
          <p:cNvGrpSpPr/>
          <p:nvPr/>
        </p:nvGrpSpPr>
        <p:grpSpPr>
          <a:xfrm>
            <a:off x="9267173" y="5097439"/>
            <a:ext cx="676289" cy="478970"/>
            <a:chOff x="8574836" y="5011168"/>
            <a:chExt cx="594720" cy="421200"/>
          </a:xfrm>
        </p:grpSpPr>
        <p:sp>
          <p:nvSpPr>
            <p:cNvPr id="3162" name="Google Shape;3162;p33"/>
            <p:cNvSpPr/>
            <p:nvPr/>
          </p:nvSpPr>
          <p:spPr>
            <a:xfrm>
              <a:off x="8574836" y="5011168"/>
              <a:ext cx="594720" cy="421200"/>
            </a:xfrm>
            <a:custGeom>
              <a:avLst/>
              <a:gdLst/>
              <a:ahLst/>
              <a:cxnLst/>
              <a:rect l="l" t="t" r="r" b="b"/>
              <a:pathLst>
                <a:path w="1653" h="1171" extrusionOk="0">
                  <a:moveTo>
                    <a:pt x="1473" y="0"/>
                  </a:moveTo>
                  <a:lnTo>
                    <a:pt x="180" y="0"/>
                  </a:lnTo>
                  <a:lnTo>
                    <a:pt x="161" y="1"/>
                  </a:lnTo>
                  <a:lnTo>
                    <a:pt x="143" y="4"/>
                  </a:lnTo>
                  <a:lnTo>
                    <a:pt x="126" y="8"/>
                  </a:lnTo>
                  <a:lnTo>
                    <a:pt x="109" y="14"/>
                  </a:lnTo>
                  <a:lnTo>
                    <a:pt x="93" y="22"/>
                  </a:lnTo>
                  <a:lnTo>
                    <a:pt x="79" y="31"/>
                  </a:lnTo>
                  <a:lnTo>
                    <a:pt x="65" y="42"/>
                  </a:lnTo>
                  <a:lnTo>
                    <a:pt x="52" y="53"/>
                  </a:lnTo>
                  <a:lnTo>
                    <a:pt x="41" y="66"/>
                  </a:lnTo>
                  <a:lnTo>
                    <a:pt x="30" y="80"/>
                  </a:lnTo>
                  <a:lnTo>
                    <a:pt x="21" y="95"/>
                  </a:lnTo>
                  <a:lnTo>
                    <a:pt x="14" y="111"/>
                  </a:lnTo>
                  <a:lnTo>
                    <a:pt x="8" y="128"/>
                  </a:lnTo>
                  <a:lnTo>
                    <a:pt x="4" y="145"/>
                  </a:lnTo>
                  <a:lnTo>
                    <a:pt x="1" y="163"/>
                  </a:lnTo>
                  <a:lnTo>
                    <a:pt x="0" y="181"/>
                  </a:lnTo>
                  <a:lnTo>
                    <a:pt x="0" y="991"/>
                  </a:lnTo>
                  <a:lnTo>
                    <a:pt x="1" y="1010"/>
                  </a:lnTo>
                  <a:lnTo>
                    <a:pt x="4" y="1028"/>
                  </a:lnTo>
                  <a:lnTo>
                    <a:pt x="8" y="1045"/>
                  </a:lnTo>
                  <a:lnTo>
                    <a:pt x="14" y="1062"/>
                  </a:lnTo>
                  <a:lnTo>
                    <a:pt x="22" y="1077"/>
                  </a:lnTo>
                  <a:lnTo>
                    <a:pt x="31" y="1092"/>
                  </a:lnTo>
                  <a:lnTo>
                    <a:pt x="42" y="1106"/>
                  </a:lnTo>
                  <a:lnTo>
                    <a:pt x="53" y="1119"/>
                  </a:lnTo>
                  <a:lnTo>
                    <a:pt x="66" y="1130"/>
                  </a:lnTo>
                  <a:lnTo>
                    <a:pt x="80" y="1141"/>
                  </a:lnTo>
                  <a:lnTo>
                    <a:pt x="95" y="1150"/>
                  </a:lnTo>
                  <a:lnTo>
                    <a:pt x="111" y="1157"/>
                  </a:lnTo>
                  <a:lnTo>
                    <a:pt x="127" y="1163"/>
                  </a:lnTo>
                  <a:lnTo>
                    <a:pt x="144" y="1167"/>
                  </a:lnTo>
                  <a:lnTo>
                    <a:pt x="162" y="1170"/>
                  </a:lnTo>
                  <a:lnTo>
                    <a:pt x="180" y="1171"/>
                  </a:lnTo>
                  <a:lnTo>
                    <a:pt x="1473" y="1171"/>
                  </a:lnTo>
                  <a:lnTo>
                    <a:pt x="1492" y="1170"/>
                  </a:lnTo>
                  <a:lnTo>
                    <a:pt x="1510" y="1167"/>
                  </a:lnTo>
                  <a:lnTo>
                    <a:pt x="1527" y="1163"/>
                  </a:lnTo>
                  <a:lnTo>
                    <a:pt x="1544" y="1157"/>
                  </a:lnTo>
                  <a:lnTo>
                    <a:pt x="1559" y="1149"/>
                  </a:lnTo>
                  <a:lnTo>
                    <a:pt x="1574" y="1140"/>
                  </a:lnTo>
                  <a:lnTo>
                    <a:pt x="1588" y="1129"/>
                  </a:lnTo>
                  <a:lnTo>
                    <a:pt x="1601" y="1118"/>
                  </a:lnTo>
                  <a:lnTo>
                    <a:pt x="1612" y="1105"/>
                  </a:lnTo>
                  <a:lnTo>
                    <a:pt x="1623" y="1091"/>
                  </a:lnTo>
                  <a:lnTo>
                    <a:pt x="1632" y="1076"/>
                  </a:lnTo>
                  <a:lnTo>
                    <a:pt x="1639" y="1060"/>
                  </a:lnTo>
                  <a:lnTo>
                    <a:pt x="1645" y="1044"/>
                  </a:lnTo>
                  <a:lnTo>
                    <a:pt x="1649" y="1027"/>
                  </a:lnTo>
                  <a:lnTo>
                    <a:pt x="1652" y="1009"/>
                  </a:lnTo>
                  <a:lnTo>
                    <a:pt x="1653" y="991"/>
                  </a:lnTo>
                  <a:lnTo>
                    <a:pt x="1653" y="181"/>
                  </a:lnTo>
                  <a:lnTo>
                    <a:pt x="1653" y="163"/>
                  </a:lnTo>
                  <a:lnTo>
                    <a:pt x="1650" y="145"/>
                  </a:lnTo>
                  <a:lnTo>
                    <a:pt x="1646" y="128"/>
                  </a:lnTo>
                  <a:lnTo>
                    <a:pt x="1640" y="111"/>
                  </a:lnTo>
                  <a:lnTo>
                    <a:pt x="1633" y="95"/>
                  </a:lnTo>
                  <a:lnTo>
                    <a:pt x="1624" y="80"/>
                  </a:lnTo>
                  <a:lnTo>
                    <a:pt x="1614" y="66"/>
                  </a:lnTo>
                  <a:lnTo>
                    <a:pt x="1602" y="53"/>
                  </a:lnTo>
                  <a:lnTo>
                    <a:pt x="1589" y="42"/>
                  </a:lnTo>
                  <a:lnTo>
                    <a:pt x="1575" y="31"/>
                  </a:lnTo>
                  <a:lnTo>
                    <a:pt x="1560" y="22"/>
                  </a:lnTo>
                  <a:lnTo>
                    <a:pt x="1544" y="14"/>
                  </a:lnTo>
                  <a:lnTo>
                    <a:pt x="1527" y="8"/>
                  </a:lnTo>
                  <a:lnTo>
                    <a:pt x="1510" y="4"/>
                  </a:lnTo>
                  <a:lnTo>
                    <a:pt x="1492" y="1"/>
                  </a:lnTo>
                  <a:close/>
                  <a:moveTo>
                    <a:pt x="1574" y="181"/>
                  </a:moveTo>
                  <a:lnTo>
                    <a:pt x="1574" y="991"/>
                  </a:lnTo>
                  <a:lnTo>
                    <a:pt x="1573" y="1001"/>
                  </a:lnTo>
                  <a:lnTo>
                    <a:pt x="1572" y="1011"/>
                  </a:lnTo>
                  <a:lnTo>
                    <a:pt x="1569" y="1021"/>
                  </a:lnTo>
                  <a:lnTo>
                    <a:pt x="1566" y="1030"/>
                  </a:lnTo>
                  <a:lnTo>
                    <a:pt x="1562" y="1039"/>
                  </a:lnTo>
                  <a:lnTo>
                    <a:pt x="1557" y="1047"/>
                  </a:lnTo>
                  <a:lnTo>
                    <a:pt x="1551" y="1055"/>
                  </a:lnTo>
                  <a:lnTo>
                    <a:pt x="1544" y="1062"/>
                  </a:lnTo>
                  <a:lnTo>
                    <a:pt x="1537" y="1069"/>
                  </a:lnTo>
                  <a:lnTo>
                    <a:pt x="1530" y="1075"/>
                  </a:lnTo>
                  <a:lnTo>
                    <a:pt x="1521" y="1080"/>
                  </a:lnTo>
                  <a:lnTo>
                    <a:pt x="1512" y="1084"/>
                  </a:lnTo>
                  <a:lnTo>
                    <a:pt x="1503" y="1087"/>
                  </a:lnTo>
                  <a:lnTo>
                    <a:pt x="1493" y="1090"/>
                  </a:lnTo>
                  <a:lnTo>
                    <a:pt x="1483" y="1091"/>
                  </a:lnTo>
                  <a:lnTo>
                    <a:pt x="1473" y="1092"/>
                  </a:lnTo>
                  <a:lnTo>
                    <a:pt x="180" y="1092"/>
                  </a:lnTo>
                  <a:lnTo>
                    <a:pt x="170" y="1091"/>
                  </a:lnTo>
                  <a:lnTo>
                    <a:pt x="160" y="1090"/>
                  </a:lnTo>
                  <a:lnTo>
                    <a:pt x="150" y="1087"/>
                  </a:lnTo>
                  <a:lnTo>
                    <a:pt x="141" y="1084"/>
                  </a:lnTo>
                  <a:lnTo>
                    <a:pt x="132" y="1080"/>
                  </a:lnTo>
                  <a:lnTo>
                    <a:pt x="123" y="1075"/>
                  </a:lnTo>
                  <a:lnTo>
                    <a:pt x="116" y="1069"/>
                  </a:lnTo>
                  <a:lnTo>
                    <a:pt x="108" y="1062"/>
                  </a:lnTo>
                  <a:lnTo>
                    <a:pt x="102" y="1055"/>
                  </a:lnTo>
                  <a:lnTo>
                    <a:pt x="96" y="1047"/>
                  </a:lnTo>
                  <a:lnTo>
                    <a:pt x="91" y="1039"/>
                  </a:lnTo>
                  <a:lnTo>
                    <a:pt x="87" y="1030"/>
                  </a:lnTo>
                  <a:lnTo>
                    <a:pt x="84" y="1021"/>
                  </a:lnTo>
                  <a:lnTo>
                    <a:pt x="81" y="1011"/>
                  </a:lnTo>
                  <a:lnTo>
                    <a:pt x="80" y="1001"/>
                  </a:lnTo>
                  <a:lnTo>
                    <a:pt x="79" y="991"/>
                  </a:lnTo>
                  <a:lnTo>
                    <a:pt x="79" y="181"/>
                  </a:lnTo>
                  <a:lnTo>
                    <a:pt x="80" y="170"/>
                  </a:lnTo>
                  <a:lnTo>
                    <a:pt x="81" y="160"/>
                  </a:lnTo>
                  <a:lnTo>
                    <a:pt x="84" y="150"/>
                  </a:lnTo>
                  <a:lnTo>
                    <a:pt x="87" y="141"/>
                  </a:lnTo>
                  <a:lnTo>
                    <a:pt x="91" y="132"/>
                  </a:lnTo>
                  <a:lnTo>
                    <a:pt x="96" y="124"/>
                  </a:lnTo>
                  <a:lnTo>
                    <a:pt x="102" y="116"/>
                  </a:lnTo>
                  <a:lnTo>
                    <a:pt x="108" y="109"/>
                  </a:lnTo>
                  <a:lnTo>
                    <a:pt x="116" y="102"/>
                  </a:lnTo>
                  <a:lnTo>
                    <a:pt x="123" y="96"/>
                  </a:lnTo>
                  <a:lnTo>
                    <a:pt x="132" y="91"/>
                  </a:lnTo>
                  <a:lnTo>
                    <a:pt x="141" y="87"/>
                  </a:lnTo>
                  <a:lnTo>
                    <a:pt x="150" y="84"/>
                  </a:lnTo>
                  <a:lnTo>
                    <a:pt x="160" y="81"/>
                  </a:lnTo>
                  <a:lnTo>
                    <a:pt x="170" y="80"/>
                  </a:lnTo>
                  <a:lnTo>
                    <a:pt x="180" y="79"/>
                  </a:lnTo>
                  <a:lnTo>
                    <a:pt x="1473" y="79"/>
                  </a:lnTo>
                  <a:lnTo>
                    <a:pt x="1483" y="80"/>
                  </a:lnTo>
                  <a:lnTo>
                    <a:pt x="1493" y="81"/>
                  </a:lnTo>
                  <a:lnTo>
                    <a:pt x="1503" y="84"/>
                  </a:lnTo>
                  <a:lnTo>
                    <a:pt x="1512" y="87"/>
                  </a:lnTo>
                  <a:lnTo>
                    <a:pt x="1521" y="91"/>
                  </a:lnTo>
                  <a:lnTo>
                    <a:pt x="1530" y="96"/>
                  </a:lnTo>
                  <a:lnTo>
                    <a:pt x="1537" y="102"/>
                  </a:lnTo>
                  <a:lnTo>
                    <a:pt x="1544" y="109"/>
                  </a:lnTo>
                  <a:lnTo>
                    <a:pt x="1551" y="116"/>
                  </a:lnTo>
                  <a:lnTo>
                    <a:pt x="1557" y="124"/>
                  </a:lnTo>
                  <a:lnTo>
                    <a:pt x="1562" y="132"/>
                  </a:lnTo>
                  <a:lnTo>
                    <a:pt x="1566" y="141"/>
                  </a:lnTo>
                  <a:lnTo>
                    <a:pt x="1569" y="150"/>
                  </a:lnTo>
                  <a:lnTo>
                    <a:pt x="1572" y="160"/>
                  </a:lnTo>
                  <a:lnTo>
                    <a:pt x="1573" y="1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8679236" y="5107648"/>
              <a:ext cx="103320" cy="103320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144" y="288"/>
                  </a:moveTo>
                  <a:lnTo>
                    <a:pt x="159" y="287"/>
                  </a:lnTo>
                  <a:lnTo>
                    <a:pt x="173" y="285"/>
                  </a:lnTo>
                  <a:lnTo>
                    <a:pt x="187" y="281"/>
                  </a:lnTo>
                  <a:lnTo>
                    <a:pt x="200" y="277"/>
                  </a:lnTo>
                  <a:lnTo>
                    <a:pt x="212" y="270"/>
                  </a:lnTo>
                  <a:lnTo>
                    <a:pt x="224" y="263"/>
                  </a:lnTo>
                  <a:lnTo>
                    <a:pt x="235" y="255"/>
                  </a:lnTo>
                  <a:lnTo>
                    <a:pt x="246" y="246"/>
                  </a:lnTo>
                  <a:lnTo>
                    <a:pt x="255" y="235"/>
                  </a:lnTo>
                  <a:lnTo>
                    <a:pt x="263" y="224"/>
                  </a:lnTo>
                  <a:lnTo>
                    <a:pt x="271" y="212"/>
                  </a:lnTo>
                  <a:lnTo>
                    <a:pt x="277" y="200"/>
                  </a:lnTo>
                  <a:lnTo>
                    <a:pt x="281" y="187"/>
                  </a:lnTo>
                  <a:lnTo>
                    <a:pt x="285" y="173"/>
                  </a:lnTo>
                  <a:lnTo>
                    <a:pt x="287" y="159"/>
                  </a:lnTo>
                  <a:lnTo>
                    <a:pt x="288" y="144"/>
                  </a:lnTo>
                  <a:lnTo>
                    <a:pt x="287" y="129"/>
                  </a:lnTo>
                  <a:lnTo>
                    <a:pt x="285" y="115"/>
                  </a:lnTo>
                  <a:lnTo>
                    <a:pt x="281" y="101"/>
                  </a:lnTo>
                  <a:lnTo>
                    <a:pt x="277" y="88"/>
                  </a:lnTo>
                  <a:lnTo>
                    <a:pt x="271" y="76"/>
                  </a:lnTo>
                  <a:lnTo>
                    <a:pt x="263" y="64"/>
                  </a:lnTo>
                  <a:lnTo>
                    <a:pt x="255" y="53"/>
                  </a:lnTo>
                  <a:lnTo>
                    <a:pt x="246" y="42"/>
                  </a:lnTo>
                  <a:lnTo>
                    <a:pt x="235" y="33"/>
                  </a:lnTo>
                  <a:lnTo>
                    <a:pt x="224" y="25"/>
                  </a:lnTo>
                  <a:lnTo>
                    <a:pt x="212" y="17"/>
                  </a:lnTo>
                  <a:lnTo>
                    <a:pt x="200" y="11"/>
                  </a:lnTo>
                  <a:lnTo>
                    <a:pt x="187" y="7"/>
                  </a:lnTo>
                  <a:lnTo>
                    <a:pt x="173" y="3"/>
                  </a:lnTo>
                  <a:lnTo>
                    <a:pt x="159" y="1"/>
                  </a:lnTo>
                  <a:lnTo>
                    <a:pt x="144" y="0"/>
                  </a:lnTo>
                  <a:lnTo>
                    <a:pt x="129" y="1"/>
                  </a:lnTo>
                  <a:lnTo>
                    <a:pt x="115" y="3"/>
                  </a:lnTo>
                  <a:lnTo>
                    <a:pt x="101" y="7"/>
                  </a:lnTo>
                  <a:lnTo>
                    <a:pt x="88" y="11"/>
                  </a:lnTo>
                  <a:lnTo>
                    <a:pt x="76" y="17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2" y="42"/>
                  </a:lnTo>
                  <a:lnTo>
                    <a:pt x="33" y="53"/>
                  </a:lnTo>
                  <a:lnTo>
                    <a:pt x="25" y="64"/>
                  </a:lnTo>
                  <a:lnTo>
                    <a:pt x="17" y="76"/>
                  </a:lnTo>
                  <a:lnTo>
                    <a:pt x="11" y="88"/>
                  </a:lnTo>
                  <a:lnTo>
                    <a:pt x="7" y="101"/>
                  </a:lnTo>
                  <a:lnTo>
                    <a:pt x="3" y="115"/>
                  </a:lnTo>
                  <a:lnTo>
                    <a:pt x="1" y="129"/>
                  </a:lnTo>
                  <a:lnTo>
                    <a:pt x="0" y="144"/>
                  </a:lnTo>
                  <a:lnTo>
                    <a:pt x="1" y="159"/>
                  </a:lnTo>
                  <a:lnTo>
                    <a:pt x="3" y="173"/>
                  </a:lnTo>
                  <a:lnTo>
                    <a:pt x="7" y="187"/>
                  </a:lnTo>
                  <a:lnTo>
                    <a:pt x="11" y="200"/>
                  </a:lnTo>
                  <a:lnTo>
                    <a:pt x="17" y="212"/>
                  </a:lnTo>
                  <a:lnTo>
                    <a:pt x="25" y="224"/>
                  </a:lnTo>
                  <a:lnTo>
                    <a:pt x="33" y="235"/>
                  </a:lnTo>
                  <a:lnTo>
                    <a:pt x="42" y="246"/>
                  </a:lnTo>
                  <a:lnTo>
                    <a:pt x="53" y="255"/>
                  </a:lnTo>
                  <a:lnTo>
                    <a:pt x="64" y="263"/>
                  </a:lnTo>
                  <a:lnTo>
                    <a:pt x="76" y="270"/>
                  </a:lnTo>
                  <a:lnTo>
                    <a:pt x="88" y="277"/>
                  </a:lnTo>
                  <a:lnTo>
                    <a:pt x="101" y="281"/>
                  </a:lnTo>
                  <a:lnTo>
                    <a:pt x="115" y="285"/>
                  </a:lnTo>
                  <a:lnTo>
                    <a:pt x="129" y="2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8668076" y="5219608"/>
              <a:ext cx="125640" cy="116280"/>
            </a:xfrm>
            <a:custGeom>
              <a:avLst/>
              <a:gdLst/>
              <a:ahLst/>
              <a:cxnLst/>
              <a:rect l="l" t="t" r="r" b="b"/>
              <a:pathLst>
                <a:path w="350" h="324" extrusionOk="0">
                  <a:moveTo>
                    <a:pt x="260" y="0"/>
                  </a:moveTo>
                  <a:lnTo>
                    <a:pt x="91" y="0"/>
                  </a:lnTo>
                  <a:lnTo>
                    <a:pt x="82" y="0"/>
                  </a:lnTo>
                  <a:lnTo>
                    <a:pt x="72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3" y="20"/>
                  </a:lnTo>
                  <a:lnTo>
                    <a:pt x="26" y="26"/>
                  </a:lnTo>
                  <a:lnTo>
                    <a:pt x="21" y="32"/>
                  </a:lnTo>
                  <a:lnTo>
                    <a:pt x="15" y="39"/>
                  </a:lnTo>
                  <a:lnTo>
                    <a:pt x="11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324"/>
                  </a:lnTo>
                  <a:lnTo>
                    <a:pt x="350" y="324"/>
                  </a:lnTo>
                  <a:lnTo>
                    <a:pt x="350" y="90"/>
                  </a:lnTo>
                  <a:lnTo>
                    <a:pt x="350" y="81"/>
                  </a:lnTo>
                  <a:lnTo>
                    <a:pt x="348" y="71"/>
                  </a:lnTo>
                  <a:lnTo>
                    <a:pt x="346" y="63"/>
                  </a:lnTo>
                  <a:lnTo>
                    <a:pt x="343" y="54"/>
                  </a:lnTo>
                  <a:lnTo>
                    <a:pt x="339" y="47"/>
                  </a:lnTo>
                  <a:lnTo>
                    <a:pt x="335" y="39"/>
                  </a:lnTo>
                  <a:lnTo>
                    <a:pt x="330" y="32"/>
                  </a:lnTo>
                  <a:lnTo>
                    <a:pt x="324" y="26"/>
                  </a:lnTo>
                  <a:lnTo>
                    <a:pt x="318" y="20"/>
                  </a:lnTo>
                  <a:lnTo>
                    <a:pt x="311" y="15"/>
                  </a:lnTo>
                  <a:lnTo>
                    <a:pt x="303" y="11"/>
                  </a:lnTo>
                  <a:lnTo>
                    <a:pt x="296" y="7"/>
                  </a:lnTo>
                  <a:lnTo>
                    <a:pt x="287" y="4"/>
                  </a:lnTo>
                  <a:lnTo>
                    <a:pt x="278" y="2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8845916" y="5120968"/>
              <a:ext cx="251640" cy="28080"/>
            </a:xfrm>
            <a:custGeom>
              <a:avLst/>
              <a:gdLst/>
              <a:ahLst/>
              <a:cxnLst/>
              <a:rect l="l" t="t" r="r" b="b"/>
              <a:pathLst>
                <a:path w="700" h="79" extrusionOk="0">
                  <a:moveTo>
                    <a:pt x="661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661" y="79"/>
                  </a:lnTo>
                  <a:lnTo>
                    <a:pt x="665" y="79"/>
                  </a:lnTo>
                  <a:lnTo>
                    <a:pt x="669" y="78"/>
                  </a:lnTo>
                  <a:lnTo>
                    <a:pt x="673" y="77"/>
                  </a:lnTo>
                  <a:lnTo>
                    <a:pt x="676" y="76"/>
                  </a:lnTo>
                  <a:lnTo>
                    <a:pt x="680" y="74"/>
                  </a:lnTo>
                  <a:lnTo>
                    <a:pt x="683" y="72"/>
                  </a:lnTo>
                  <a:lnTo>
                    <a:pt x="686" y="70"/>
                  </a:lnTo>
                  <a:lnTo>
                    <a:pt x="689" y="68"/>
                  </a:lnTo>
                  <a:lnTo>
                    <a:pt x="691" y="65"/>
                  </a:lnTo>
                  <a:lnTo>
                    <a:pt x="693" y="62"/>
                  </a:lnTo>
                  <a:lnTo>
                    <a:pt x="695" y="58"/>
                  </a:lnTo>
                  <a:lnTo>
                    <a:pt x="697" y="55"/>
                  </a:lnTo>
                  <a:lnTo>
                    <a:pt x="698" y="51"/>
                  </a:lnTo>
                  <a:lnTo>
                    <a:pt x="699" y="47"/>
                  </a:lnTo>
                  <a:lnTo>
                    <a:pt x="700" y="43"/>
                  </a:lnTo>
                  <a:lnTo>
                    <a:pt x="700" y="39"/>
                  </a:lnTo>
                  <a:lnTo>
                    <a:pt x="700" y="35"/>
                  </a:lnTo>
                  <a:lnTo>
                    <a:pt x="700" y="31"/>
                  </a:lnTo>
                  <a:lnTo>
                    <a:pt x="699" y="27"/>
                  </a:lnTo>
                  <a:lnTo>
                    <a:pt x="698" y="24"/>
                  </a:lnTo>
                  <a:lnTo>
                    <a:pt x="697" y="20"/>
                  </a:lnTo>
                  <a:lnTo>
                    <a:pt x="695" y="17"/>
                  </a:lnTo>
                  <a:lnTo>
                    <a:pt x="692" y="14"/>
                  </a:lnTo>
                  <a:lnTo>
                    <a:pt x="690" y="11"/>
                  </a:lnTo>
                  <a:lnTo>
                    <a:pt x="687" y="9"/>
                  </a:lnTo>
                  <a:lnTo>
                    <a:pt x="684" y="7"/>
                  </a:lnTo>
                  <a:lnTo>
                    <a:pt x="680" y="5"/>
                  </a:lnTo>
                  <a:lnTo>
                    <a:pt x="677" y="3"/>
                  </a:lnTo>
                  <a:lnTo>
                    <a:pt x="673" y="2"/>
                  </a:lnTo>
                  <a:lnTo>
                    <a:pt x="669" y="1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8845916" y="5176768"/>
              <a:ext cx="251640" cy="28080"/>
            </a:xfrm>
            <a:custGeom>
              <a:avLst/>
              <a:gdLst/>
              <a:ahLst/>
              <a:cxnLst/>
              <a:rect l="l" t="t" r="r" b="b"/>
              <a:pathLst>
                <a:path w="700" h="79" extrusionOk="0">
                  <a:moveTo>
                    <a:pt x="661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661" y="79"/>
                  </a:lnTo>
                  <a:lnTo>
                    <a:pt x="665" y="79"/>
                  </a:lnTo>
                  <a:lnTo>
                    <a:pt x="669" y="78"/>
                  </a:lnTo>
                  <a:lnTo>
                    <a:pt x="673" y="77"/>
                  </a:lnTo>
                  <a:lnTo>
                    <a:pt x="676" y="76"/>
                  </a:lnTo>
                  <a:lnTo>
                    <a:pt x="680" y="74"/>
                  </a:lnTo>
                  <a:lnTo>
                    <a:pt x="683" y="72"/>
                  </a:lnTo>
                  <a:lnTo>
                    <a:pt x="686" y="70"/>
                  </a:lnTo>
                  <a:lnTo>
                    <a:pt x="689" y="68"/>
                  </a:lnTo>
                  <a:lnTo>
                    <a:pt x="691" y="65"/>
                  </a:lnTo>
                  <a:lnTo>
                    <a:pt x="693" y="62"/>
                  </a:lnTo>
                  <a:lnTo>
                    <a:pt x="695" y="59"/>
                  </a:lnTo>
                  <a:lnTo>
                    <a:pt x="697" y="55"/>
                  </a:lnTo>
                  <a:lnTo>
                    <a:pt x="698" y="52"/>
                  </a:lnTo>
                  <a:lnTo>
                    <a:pt x="699" y="48"/>
                  </a:lnTo>
                  <a:lnTo>
                    <a:pt x="700" y="44"/>
                  </a:lnTo>
                  <a:lnTo>
                    <a:pt x="700" y="40"/>
                  </a:lnTo>
                  <a:lnTo>
                    <a:pt x="700" y="36"/>
                  </a:lnTo>
                  <a:lnTo>
                    <a:pt x="700" y="32"/>
                  </a:lnTo>
                  <a:lnTo>
                    <a:pt x="699" y="28"/>
                  </a:lnTo>
                  <a:lnTo>
                    <a:pt x="698" y="24"/>
                  </a:lnTo>
                  <a:lnTo>
                    <a:pt x="697" y="21"/>
                  </a:lnTo>
                  <a:lnTo>
                    <a:pt x="695" y="17"/>
                  </a:lnTo>
                  <a:lnTo>
                    <a:pt x="692" y="14"/>
                  </a:lnTo>
                  <a:lnTo>
                    <a:pt x="690" y="11"/>
                  </a:lnTo>
                  <a:lnTo>
                    <a:pt x="687" y="9"/>
                  </a:lnTo>
                  <a:lnTo>
                    <a:pt x="684" y="7"/>
                  </a:lnTo>
                  <a:lnTo>
                    <a:pt x="680" y="5"/>
                  </a:lnTo>
                  <a:lnTo>
                    <a:pt x="677" y="3"/>
                  </a:lnTo>
                  <a:lnTo>
                    <a:pt x="673" y="2"/>
                  </a:lnTo>
                  <a:lnTo>
                    <a:pt x="669" y="1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8845916" y="5232568"/>
              <a:ext cx="251640" cy="28080"/>
            </a:xfrm>
            <a:custGeom>
              <a:avLst/>
              <a:gdLst/>
              <a:ahLst/>
              <a:cxnLst/>
              <a:rect l="l" t="t" r="r" b="b"/>
              <a:pathLst>
                <a:path w="700" h="79" extrusionOk="0">
                  <a:moveTo>
                    <a:pt x="661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661" y="79"/>
                  </a:lnTo>
                  <a:lnTo>
                    <a:pt x="665" y="79"/>
                  </a:lnTo>
                  <a:lnTo>
                    <a:pt x="669" y="78"/>
                  </a:lnTo>
                  <a:lnTo>
                    <a:pt x="673" y="77"/>
                  </a:lnTo>
                  <a:lnTo>
                    <a:pt x="676" y="76"/>
                  </a:lnTo>
                  <a:lnTo>
                    <a:pt x="680" y="74"/>
                  </a:lnTo>
                  <a:lnTo>
                    <a:pt x="683" y="72"/>
                  </a:lnTo>
                  <a:lnTo>
                    <a:pt x="686" y="70"/>
                  </a:lnTo>
                  <a:lnTo>
                    <a:pt x="689" y="68"/>
                  </a:lnTo>
                  <a:lnTo>
                    <a:pt x="691" y="65"/>
                  </a:lnTo>
                  <a:lnTo>
                    <a:pt x="693" y="62"/>
                  </a:lnTo>
                  <a:lnTo>
                    <a:pt x="695" y="59"/>
                  </a:lnTo>
                  <a:lnTo>
                    <a:pt x="697" y="55"/>
                  </a:lnTo>
                  <a:lnTo>
                    <a:pt x="698" y="52"/>
                  </a:lnTo>
                  <a:lnTo>
                    <a:pt x="699" y="48"/>
                  </a:lnTo>
                  <a:lnTo>
                    <a:pt x="700" y="44"/>
                  </a:lnTo>
                  <a:lnTo>
                    <a:pt x="700" y="40"/>
                  </a:lnTo>
                  <a:lnTo>
                    <a:pt x="700" y="36"/>
                  </a:lnTo>
                  <a:lnTo>
                    <a:pt x="700" y="32"/>
                  </a:lnTo>
                  <a:lnTo>
                    <a:pt x="699" y="28"/>
                  </a:lnTo>
                  <a:lnTo>
                    <a:pt x="698" y="24"/>
                  </a:lnTo>
                  <a:lnTo>
                    <a:pt x="697" y="21"/>
                  </a:lnTo>
                  <a:lnTo>
                    <a:pt x="695" y="17"/>
                  </a:lnTo>
                  <a:lnTo>
                    <a:pt x="692" y="14"/>
                  </a:lnTo>
                  <a:lnTo>
                    <a:pt x="690" y="11"/>
                  </a:lnTo>
                  <a:lnTo>
                    <a:pt x="687" y="9"/>
                  </a:lnTo>
                  <a:lnTo>
                    <a:pt x="684" y="7"/>
                  </a:lnTo>
                  <a:lnTo>
                    <a:pt x="680" y="5"/>
                  </a:lnTo>
                  <a:lnTo>
                    <a:pt x="677" y="3"/>
                  </a:lnTo>
                  <a:lnTo>
                    <a:pt x="673" y="2"/>
                  </a:lnTo>
                  <a:lnTo>
                    <a:pt x="669" y="1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8845916" y="5288728"/>
              <a:ext cx="251640" cy="28080"/>
            </a:xfrm>
            <a:custGeom>
              <a:avLst/>
              <a:gdLst/>
              <a:ahLst/>
              <a:cxnLst/>
              <a:rect l="l" t="t" r="r" b="b"/>
              <a:pathLst>
                <a:path w="700" h="79" extrusionOk="0">
                  <a:moveTo>
                    <a:pt x="661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661" y="79"/>
                  </a:lnTo>
                  <a:lnTo>
                    <a:pt x="665" y="79"/>
                  </a:lnTo>
                  <a:lnTo>
                    <a:pt x="669" y="78"/>
                  </a:lnTo>
                  <a:lnTo>
                    <a:pt x="673" y="77"/>
                  </a:lnTo>
                  <a:lnTo>
                    <a:pt x="676" y="76"/>
                  </a:lnTo>
                  <a:lnTo>
                    <a:pt x="680" y="74"/>
                  </a:lnTo>
                  <a:lnTo>
                    <a:pt x="683" y="72"/>
                  </a:lnTo>
                  <a:lnTo>
                    <a:pt x="686" y="70"/>
                  </a:lnTo>
                  <a:lnTo>
                    <a:pt x="689" y="68"/>
                  </a:lnTo>
                  <a:lnTo>
                    <a:pt x="691" y="65"/>
                  </a:lnTo>
                  <a:lnTo>
                    <a:pt x="693" y="62"/>
                  </a:lnTo>
                  <a:lnTo>
                    <a:pt x="695" y="58"/>
                  </a:lnTo>
                  <a:lnTo>
                    <a:pt x="697" y="55"/>
                  </a:lnTo>
                  <a:lnTo>
                    <a:pt x="698" y="51"/>
                  </a:lnTo>
                  <a:lnTo>
                    <a:pt x="699" y="47"/>
                  </a:lnTo>
                  <a:lnTo>
                    <a:pt x="700" y="43"/>
                  </a:lnTo>
                  <a:lnTo>
                    <a:pt x="700" y="39"/>
                  </a:lnTo>
                  <a:lnTo>
                    <a:pt x="700" y="35"/>
                  </a:lnTo>
                  <a:lnTo>
                    <a:pt x="700" y="31"/>
                  </a:lnTo>
                  <a:lnTo>
                    <a:pt x="699" y="27"/>
                  </a:lnTo>
                  <a:lnTo>
                    <a:pt x="698" y="23"/>
                  </a:lnTo>
                  <a:lnTo>
                    <a:pt x="697" y="20"/>
                  </a:lnTo>
                  <a:lnTo>
                    <a:pt x="695" y="17"/>
                  </a:lnTo>
                  <a:lnTo>
                    <a:pt x="692" y="14"/>
                  </a:lnTo>
                  <a:lnTo>
                    <a:pt x="690" y="11"/>
                  </a:lnTo>
                  <a:lnTo>
                    <a:pt x="687" y="8"/>
                  </a:lnTo>
                  <a:lnTo>
                    <a:pt x="684" y="6"/>
                  </a:lnTo>
                  <a:lnTo>
                    <a:pt x="680" y="4"/>
                  </a:lnTo>
                  <a:lnTo>
                    <a:pt x="677" y="3"/>
                  </a:lnTo>
                  <a:lnTo>
                    <a:pt x="673" y="2"/>
                  </a:lnTo>
                  <a:lnTo>
                    <a:pt x="669" y="1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9" name="Google Shape;3169;p33"/>
          <p:cNvGrpSpPr/>
          <p:nvPr/>
        </p:nvGrpSpPr>
        <p:grpSpPr>
          <a:xfrm>
            <a:off x="10161756" y="4992229"/>
            <a:ext cx="514995" cy="679155"/>
            <a:chOff x="9370075" y="4918648"/>
            <a:chExt cx="452880" cy="597240"/>
          </a:xfrm>
        </p:grpSpPr>
        <p:sp>
          <p:nvSpPr>
            <p:cNvPr id="3170" name="Google Shape;3170;p33"/>
            <p:cNvSpPr/>
            <p:nvPr/>
          </p:nvSpPr>
          <p:spPr>
            <a:xfrm>
              <a:off x="9370075" y="4918648"/>
              <a:ext cx="452880" cy="597240"/>
            </a:xfrm>
            <a:custGeom>
              <a:avLst/>
              <a:gdLst/>
              <a:ahLst/>
              <a:cxnLst/>
              <a:rect l="l" t="t" r="r" b="b"/>
              <a:pathLst>
                <a:path w="1259" h="1660" extrusionOk="0">
                  <a:moveTo>
                    <a:pt x="1109" y="161"/>
                  </a:moveTo>
                  <a:lnTo>
                    <a:pt x="923" y="161"/>
                  </a:lnTo>
                  <a:lnTo>
                    <a:pt x="920" y="154"/>
                  </a:lnTo>
                  <a:lnTo>
                    <a:pt x="917" y="148"/>
                  </a:lnTo>
                  <a:lnTo>
                    <a:pt x="913" y="142"/>
                  </a:lnTo>
                  <a:lnTo>
                    <a:pt x="909" y="137"/>
                  </a:lnTo>
                  <a:lnTo>
                    <a:pt x="904" y="131"/>
                  </a:lnTo>
                  <a:lnTo>
                    <a:pt x="900" y="127"/>
                  </a:lnTo>
                  <a:lnTo>
                    <a:pt x="894" y="122"/>
                  </a:lnTo>
                  <a:lnTo>
                    <a:pt x="889" y="118"/>
                  </a:lnTo>
                  <a:lnTo>
                    <a:pt x="883" y="114"/>
                  </a:lnTo>
                  <a:lnTo>
                    <a:pt x="877" y="111"/>
                  </a:lnTo>
                  <a:lnTo>
                    <a:pt x="871" y="108"/>
                  </a:lnTo>
                  <a:lnTo>
                    <a:pt x="864" y="106"/>
                  </a:lnTo>
                  <a:lnTo>
                    <a:pt x="857" y="104"/>
                  </a:lnTo>
                  <a:lnTo>
                    <a:pt x="850" y="103"/>
                  </a:lnTo>
                  <a:lnTo>
                    <a:pt x="843" y="102"/>
                  </a:lnTo>
                  <a:lnTo>
                    <a:pt x="836" y="102"/>
                  </a:lnTo>
                  <a:lnTo>
                    <a:pt x="765" y="102"/>
                  </a:lnTo>
                  <a:lnTo>
                    <a:pt x="761" y="91"/>
                  </a:lnTo>
                  <a:lnTo>
                    <a:pt x="757" y="81"/>
                  </a:lnTo>
                  <a:lnTo>
                    <a:pt x="752" y="71"/>
                  </a:lnTo>
                  <a:lnTo>
                    <a:pt x="745" y="61"/>
                  </a:lnTo>
                  <a:lnTo>
                    <a:pt x="739" y="52"/>
                  </a:lnTo>
                  <a:lnTo>
                    <a:pt x="731" y="44"/>
                  </a:lnTo>
                  <a:lnTo>
                    <a:pt x="723" y="36"/>
                  </a:lnTo>
                  <a:lnTo>
                    <a:pt x="714" y="29"/>
                  </a:lnTo>
                  <a:lnTo>
                    <a:pt x="705" y="22"/>
                  </a:lnTo>
                  <a:lnTo>
                    <a:pt x="695" y="17"/>
                  </a:lnTo>
                  <a:lnTo>
                    <a:pt x="685" y="12"/>
                  </a:lnTo>
                  <a:lnTo>
                    <a:pt x="675" y="8"/>
                  </a:lnTo>
                  <a:lnTo>
                    <a:pt x="664" y="4"/>
                  </a:lnTo>
                  <a:lnTo>
                    <a:pt x="653" y="2"/>
                  </a:lnTo>
                  <a:lnTo>
                    <a:pt x="642" y="0"/>
                  </a:lnTo>
                  <a:lnTo>
                    <a:pt x="630" y="0"/>
                  </a:lnTo>
                  <a:lnTo>
                    <a:pt x="618" y="0"/>
                  </a:lnTo>
                  <a:lnTo>
                    <a:pt x="607" y="2"/>
                  </a:lnTo>
                  <a:lnTo>
                    <a:pt x="596" y="4"/>
                  </a:lnTo>
                  <a:lnTo>
                    <a:pt x="585" y="8"/>
                  </a:lnTo>
                  <a:lnTo>
                    <a:pt x="574" y="12"/>
                  </a:lnTo>
                  <a:lnTo>
                    <a:pt x="564" y="17"/>
                  </a:lnTo>
                  <a:lnTo>
                    <a:pt x="554" y="22"/>
                  </a:lnTo>
                  <a:lnTo>
                    <a:pt x="545" y="29"/>
                  </a:lnTo>
                  <a:lnTo>
                    <a:pt x="536" y="36"/>
                  </a:lnTo>
                  <a:lnTo>
                    <a:pt x="528" y="44"/>
                  </a:lnTo>
                  <a:lnTo>
                    <a:pt x="521" y="52"/>
                  </a:lnTo>
                  <a:lnTo>
                    <a:pt x="514" y="61"/>
                  </a:lnTo>
                  <a:lnTo>
                    <a:pt x="508" y="71"/>
                  </a:lnTo>
                  <a:lnTo>
                    <a:pt x="502" y="81"/>
                  </a:lnTo>
                  <a:lnTo>
                    <a:pt x="498" y="91"/>
                  </a:lnTo>
                  <a:lnTo>
                    <a:pt x="494" y="102"/>
                  </a:lnTo>
                  <a:lnTo>
                    <a:pt x="424" y="102"/>
                  </a:lnTo>
                  <a:lnTo>
                    <a:pt x="417" y="102"/>
                  </a:lnTo>
                  <a:lnTo>
                    <a:pt x="409" y="103"/>
                  </a:lnTo>
                  <a:lnTo>
                    <a:pt x="402" y="105"/>
                  </a:lnTo>
                  <a:lnTo>
                    <a:pt x="395" y="106"/>
                  </a:lnTo>
                  <a:lnTo>
                    <a:pt x="389" y="109"/>
                  </a:lnTo>
                  <a:lnTo>
                    <a:pt x="382" y="112"/>
                  </a:lnTo>
                  <a:lnTo>
                    <a:pt x="376" y="115"/>
                  </a:lnTo>
                  <a:lnTo>
                    <a:pt x="370" y="119"/>
                  </a:lnTo>
                  <a:lnTo>
                    <a:pt x="365" y="123"/>
                  </a:lnTo>
                  <a:lnTo>
                    <a:pt x="359" y="127"/>
                  </a:lnTo>
                  <a:lnTo>
                    <a:pt x="355" y="132"/>
                  </a:lnTo>
                  <a:lnTo>
                    <a:pt x="350" y="137"/>
                  </a:lnTo>
                  <a:lnTo>
                    <a:pt x="346" y="143"/>
                  </a:lnTo>
                  <a:lnTo>
                    <a:pt x="342" y="149"/>
                  </a:lnTo>
                  <a:lnTo>
                    <a:pt x="339" y="155"/>
                  </a:lnTo>
                  <a:lnTo>
                    <a:pt x="336" y="161"/>
                  </a:lnTo>
                  <a:lnTo>
                    <a:pt x="150" y="161"/>
                  </a:lnTo>
                  <a:lnTo>
                    <a:pt x="135" y="162"/>
                  </a:lnTo>
                  <a:lnTo>
                    <a:pt x="120" y="164"/>
                  </a:lnTo>
                  <a:lnTo>
                    <a:pt x="106" y="168"/>
                  </a:lnTo>
                  <a:lnTo>
                    <a:pt x="92" y="173"/>
                  </a:lnTo>
                  <a:lnTo>
                    <a:pt x="79" y="179"/>
                  </a:lnTo>
                  <a:lnTo>
                    <a:pt x="67" y="187"/>
                  </a:lnTo>
                  <a:lnTo>
                    <a:pt x="55" y="196"/>
                  </a:lnTo>
                  <a:lnTo>
                    <a:pt x="44" y="205"/>
                  </a:lnTo>
                  <a:lnTo>
                    <a:pt x="35" y="216"/>
                  </a:lnTo>
                  <a:lnTo>
                    <a:pt x="26" y="227"/>
                  </a:lnTo>
                  <a:lnTo>
                    <a:pt x="18" y="240"/>
                  </a:lnTo>
                  <a:lnTo>
                    <a:pt x="12" y="253"/>
                  </a:lnTo>
                  <a:lnTo>
                    <a:pt x="7" y="267"/>
                  </a:lnTo>
                  <a:lnTo>
                    <a:pt x="3" y="281"/>
                  </a:lnTo>
                  <a:lnTo>
                    <a:pt x="1" y="296"/>
                  </a:lnTo>
                  <a:lnTo>
                    <a:pt x="0" y="311"/>
                  </a:lnTo>
                  <a:lnTo>
                    <a:pt x="0" y="1510"/>
                  </a:lnTo>
                  <a:lnTo>
                    <a:pt x="1" y="1525"/>
                  </a:lnTo>
                  <a:lnTo>
                    <a:pt x="3" y="1540"/>
                  </a:lnTo>
                  <a:lnTo>
                    <a:pt x="7" y="1554"/>
                  </a:lnTo>
                  <a:lnTo>
                    <a:pt x="12" y="1568"/>
                  </a:lnTo>
                  <a:lnTo>
                    <a:pt x="18" y="1581"/>
                  </a:lnTo>
                  <a:lnTo>
                    <a:pt x="26" y="1593"/>
                  </a:lnTo>
                  <a:lnTo>
                    <a:pt x="35" y="1605"/>
                  </a:lnTo>
                  <a:lnTo>
                    <a:pt x="44" y="1616"/>
                  </a:lnTo>
                  <a:lnTo>
                    <a:pt x="55" y="1625"/>
                  </a:lnTo>
                  <a:lnTo>
                    <a:pt x="67" y="1634"/>
                  </a:lnTo>
                  <a:lnTo>
                    <a:pt x="79" y="1642"/>
                  </a:lnTo>
                  <a:lnTo>
                    <a:pt x="92" y="1648"/>
                  </a:lnTo>
                  <a:lnTo>
                    <a:pt x="106" y="1653"/>
                  </a:lnTo>
                  <a:lnTo>
                    <a:pt x="120" y="1657"/>
                  </a:lnTo>
                  <a:lnTo>
                    <a:pt x="135" y="1659"/>
                  </a:lnTo>
                  <a:lnTo>
                    <a:pt x="150" y="1660"/>
                  </a:lnTo>
                  <a:lnTo>
                    <a:pt x="1109" y="1660"/>
                  </a:lnTo>
                  <a:lnTo>
                    <a:pt x="1124" y="1659"/>
                  </a:lnTo>
                  <a:lnTo>
                    <a:pt x="1139" y="1657"/>
                  </a:lnTo>
                  <a:lnTo>
                    <a:pt x="1153" y="1653"/>
                  </a:lnTo>
                  <a:lnTo>
                    <a:pt x="1167" y="1648"/>
                  </a:lnTo>
                  <a:lnTo>
                    <a:pt x="1180" y="1642"/>
                  </a:lnTo>
                  <a:lnTo>
                    <a:pt x="1192" y="1634"/>
                  </a:lnTo>
                  <a:lnTo>
                    <a:pt x="1204" y="1625"/>
                  </a:lnTo>
                  <a:lnTo>
                    <a:pt x="1215" y="1616"/>
                  </a:lnTo>
                  <a:lnTo>
                    <a:pt x="1224" y="1605"/>
                  </a:lnTo>
                  <a:lnTo>
                    <a:pt x="1233" y="1593"/>
                  </a:lnTo>
                  <a:lnTo>
                    <a:pt x="1241" y="1581"/>
                  </a:lnTo>
                  <a:lnTo>
                    <a:pt x="1247" y="1568"/>
                  </a:lnTo>
                  <a:lnTo>
                    <a:pt x="1252" y="1554"/>
                  </a:lnTo>
                  <a:lnTo>
                    <a:pt x="1256" y="1540"/>
                  </a:lnTo>
                  <a:lnTo>
                    <a:pt x="1258" y="1525"/>
                  </a:lnTo>
                  <a:lnTo>
                    <a:pt x="1259" y="1510"/>
                  </a:lnTo>
                  <a:lnTo>
                    <a:pt x="1259" y="311"/>
                  </a:lnTo>
                  <a:lnTo>
                    <a:pt x="1258" y="296"/>
                  </a:lnTo>
                  <a:lnTo>
                    <a:pt x="1256" y="281"/>
                  </a:lnTo>
                  <a:lnTo>
                    <a:pt x="1252" y="267"/>
                  </a:lnTo>
                  <a:lnTo>
                    <a:pt x="1247" y="253"/>
                  </a:lnTo>
                  <a:lnTo>
                    <a:pt x="1241" y="240"/>
                  </a:lnTo>
                  <a:lnTo>
                    <a:pt x="1233" y="227"/>
                  </a:lnTo>
                  <a:lnTo>
                    <a:pt x="1224" y="216"/>
                  </a:lnTo>
                  <a:lnTo>
                    <a:pt x="1215" y="205"/>
                  </a:lnTo>
                  <a:lnTo>
                    <a:pt x="1204" y="196"/>
                  </a:lnTo>
                  <a:lnTo>
                    <a:pt x="1192" y="187"/>
                  </a:lnTo>
                  <a:lnTo>
                    <a:pt x="1180" y="179"/>
                  </a:lnTo>
                  <a:lnTo>
                    <a:pt x="1167" y="173"/>
                  </a:lnTo>
                  <a:lnTo>
                    <a:pt x="1153" y="168"/>
                  </a:lnTo>
                  <a:lnTo>
                    <a:pt x="1139" y="164"/>
                  </a:lnTo>
                  <a:lnTo>
                    <a:pt x="1124" y="162"/>
                  </a:lnTo>
                  <a:close/>
                  <a:moveTo>
                    <a:pt x="836" y="184"/>
                  </a:moveTo>
                  <a:lnTo>
                    <a:pt x="837" y="184"/>
                  </a:lnTo>
                  <a:lnTo>
                    <a:pt x="838" y="184"/>
                  </a:lnTo>
                  <a:lnTo>
                    <a:pt x="839" y="184"/>
                  </a:lnTo>
                  <a:lnTo>
                    <a:pt x="840" y="185"/>
                  </a:lnTo>
                  <a:lnTo>
                    <a:pt x="841" y="185"/>
                  </a:lnTo>
                  <a:lnTo>
                    <a:pt x="842" y="186"/>
                  </a:lnTo>
                  <a:lnTo>
                    <a:pt x="843" y="187"/>
                  </a:lnTo>
                  <a:lnTo>
                    <a:pt x="844" y="188"/>
                  </a:lnTo>
                  <a:lnTo>
                    <a:pt x="845" y="189"/>
                  </a:lnTo>
                  <a:lnTo>
                    <a:pt x="845" y="190"/>
                  </a:lnTo>
                  <a:lnTo>
                    <a:pt x="846" y="191"/>
                  </a:lnTo>
                  <a:lnTo>
                    <a:pt x="846" y="192"/>
                  </a:lnTo>
                  <a:lnTo>
                    <a:pt x="847" y="193"/>
                  </a:lnTo>
                  <a:lnTo>
                    <a:pt x="847" y="194"/>
                  </a:lnTo>
                  <a:lnTo>
                    <a:pt x="847" y="195"/>
                  </a:lnTo>
                  <a:lnTo>
                    <a:pt x="847" y="339"/>
                  </a:lnTo>
                  <a:lnTo>
                    <a:pt x="410" y="339"/>
                  </a:lnTo>
                  <a:lnTo>
                    <a:pt x="410" y="195"/>
                  </a:lnTo>
                  <a:lnTo>
                    <a:pt x="410" y="194"/>
                  </a:lnTo>
                  <a:lnTo>
                    <a:pt x="410" y="193"/>
                  </a:lnTo>
                  <a:lnTo>
                    <a:pt x="410" y="192"/>
                  </a:lnTo>
                  <a:lnTo>
                    <a:pt x="411" y="191"/>
                  </a:lnTo>
                  <a:lnTo>
                    <a:pt x="411" y="190"/>
                  </a:lnTo>
                  <a:lnTo>
                    <a:pt x="412" y="189"/>
                  </a:lnTo>
                  <a:lnTo>
                    <a:pt x="413" y="188"/>
                  </a:lnTo>
                  <a:lnTo>
                    <a:pt x="413" y="187"/>
                  </a:lnTo>
                  <a:lnTo>
                    <a:pt x="414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5"/>
                  </a:lnTo>
                  <a:lnTo>
                    <a:pt x="418" y="184"/>
                  </a:lnTo>
                  <a:lnTo>
                    <a:pt x="419" y="184"/>
                  </a:lnTo>
                  <a:lnTo>
                    <a:pt x="420" y="184"/>
                  </a:lnTo>
                  <a:lnTo>
                    <a:pt x="421" y="184"/>
                  </a:lnTo>
                  <a:lnTo>
                    <a:pt x="570" y="184"/>
                  </a:lnTo>
                  <a:lnTo>
                    <a:pt x="570" y="141"/>
                  </a:lnTo>
                  <a:lnTo>
                    <a:pt x="570" y="135"/>
                  </a:lnTo>
                  <a:lnTo>
                    <a:pt x="571" y="129"/>
                  </a:lnTo>
                  <a:lnTo>
                    <a:pt x="573" y="123"/>
                  </a:lnTo>
                  <a:lnTo>
                    <a:pt x="575" y="118"/>
                  </a:lnTo>
                  <a:lnTo>
                    <a:pt x="577" y="113"/>
                  </a:lnTo>
                  <a:lnTo>
                    <a:pt x="580" y="108"/>
                  </a:lnTo>
                  <a:lnTo>
                    <a:pt x="583" y="103"/>
                  </a:lnTo>
                  <a:lnTo>
                    <a:pt x="587" y="99"/>
                  </a:lnTo>
                  <a:lnTo>
                    <a:pt x="591" y="95"/>
                  </a:lnTo>
                  <a:lnTo>
                    <a:pt x="596" y="92"/>
                  </a:lnTo>
                  <a:lnTo>
                    <a:pt x="601" y="89"/>
                  </a:lnTo>
                  <a:lnTo>
                    <a:pt x="606" y="87"/>
                  </a:lnTo>
                  <a:lnTo>
                    <a:pt x="612" y="85"/>
                  </a:lnTo>
                  <a:lnTo>
                    <a:pt x="618" y="83"/>
                  </a:lnTo>
                  <a:lnTo>
                    <a:pt x="624" y="82"/>
                  </a:lnTo>
                  <a:lnTo>
                    <a:pt x="630" y="82"/>
                  </a:lnTo>
                  <a:lnTo>
                    <a:pt x="636" y="82"/>
                  </a:lnTo>
                  <a:lnTo>
                    <a:pt x="642" y="83"/>
                  </a:lnTo>
                  <a:lnTo>
                    <a:pt x="648" y="85"/>
                  </a:lnTo>
                  <a:lnTo>
                    <a:pt x="654" y="87"/>
                  </a:lnTo>
                  <a:lnTo>
                    <a:pt x="659" y="89"/>
                  </a:lnTo>
                  <a:lnTo>
                    <a:pt x="664" y="92"/>
                  </a:lnTo>
                  <a:lnTo>
                    <a:pt x="668" y="95"/>
                  </a:lnTo>
                  <a:lnTo>
                    <a:pt x="672" y="99"/>
                  </a:lnTo>
                  <a:lnTo>
                    <a:pt x="676" y="103"/>
                  </a:lnTo>
                  <a:lnTo>
                    <a:pt x="679" y="108"/>
                  </a:lnTo>
                  <a:lnTo>
                    <a:pt x="682" y="113"/>
                  </a:lnTo>
                  <a:lnTo>
                    <a:pt x="685" y="118"/>
                  </a:lnTo>
                  <a:lnTo>
                    <a:pt x="686" y="123"/>
                  </a:lnTo>
                  <a:lnTo>
                    <a:pt x="688" y="129"/>
                  </a:lnTo>
                  <a:lnTo>
                    <a:pt x="689" y="135"/>
                  </a:lnTo>
                  <a:lnTo>
                    <a:pt x="689" y="141"/>
                  </a:lnTo>
                  <a:lnTo>
                    <a:pt x="689" y="184"/>
                  </a:lnTo>
                  <a:close/>
                  <a:moveTo>
                    <a:pt x="932" y="424"/>
                  </a:moveTo>
                  <a:lnTo>
                    <a:pt x="932" y="246"/>
                  </a:lnTo>
                  <a:lnTo>
                    <a:pt x="1109" y="246"/>
                  </a:lnTo>
                  <a:lnTo>
                    <a:pt x="1116" y="246"/>
                  </a:lnTo>
                  <a:lnTo>
                    <a:pt x="1123" y="247"/>
                  </a:lnTo>
                  <a:lnTo>
                    <a:pt x="1129" y="249"/>
                  </a:lnTo>
                  <a:lnTo>
                    <a:pt x="1135" y="251"/>
                  </a:lnTo>
                  <a:lnTo>
                    <a:pt x="1141" y="254"/>
                  </a:lnTo>
                  <a:lnTo>
                    <a:pt x="1147" y="258"/>
                  </a:lnTo>
                  <a:lnTo>
                    <a:pt x="1152" y="262"/>
                  </a:lnTo>
                  <a:lnTo>
                    <a:pt x="1157" y="266"/>
                  </a:lnTo>
                  <a:lnTo>
                    <a:pt x="1161" y="271"/>
                  </a:lnTo>
                  <a:lnTo>
                    <a:pt x="1165" y="276"/>
                  </a:lnTo>
                  <a:lnTo>
                    <a:pt x="1169" y="282"/>
                  </a:lnTo>
                  <a:lnTo>
                    <a:pt x="1172" y="288"/>
                  </a:lnTo>
                  <a:lnTo>
                    <a:pt x="1174" y="294"/>
                  </a:lnTo>
                  <a:lnTo>
                    <a:pt x="1176" y="300"/>
                  </a:lnTo>
                  <a:lnTo>
                    <a:pt x="1177" y="307"/>
                  </a:lnTo>
                  <a:lnTo>
                    <a:pt x="1177" y="314"/>
                  </a:lnTo>
                  <a:lnTo>
                    <a:pt x="1177" y="1513"/>
                  </a:lnTo>
                  <a:lnTo>
                    <a:pt x="1177" y="1520"/>
                  </a:lnTo>
                  <a:lnTo>
                    <a:pt x="1176" y="1526"/>
                  </a:lnTo>
                  <a:lnTo>
                    <a:pt x="1174" y="1533"/>
                  </a:lnTo>
                  <a:lnTo>
                    <a:pt x="1172" y="1539"/>
                  </a:lnTo>
                  <a:lnTo>
                    <a:pt x="1169" y="1545"/>
                  </a:lnTo>
                  <a:lnTo>
                    <a:pt x="1165" y="1551"/>
                  </a:lnTo>
                  <a:lnTo>
                    <a:pt x="1161" y="1556"/>
                  </a:lnTo>
                  <a:lnTo>
                    <a:pt x="1157" y="1561"/>
                  </a:lnTo>
                  <a:lnTo>
                    <a:pt x="1152" y="1565"/>
                  </a:lnTo>
                  <a:lnTo>
                    <a:pt x="1147" y="1569"/>
                  </a:lnTo>
                  <a:lnTo>
                    <a:pt x="1141" y="1573"/>
                  </a:lnTo>
                  <a:lnTo>
                    <a:pt x="1135" y="1575"/>
                  </a:lnTo>
                  <a:lnTo>
                    <a:pt x="1129" y="1578"/>
                  </a:lnTo>
                  <a:lnTo>
                    <a:pt x="1123" y="1579"/>
                  </a:lnTo>
                  <a:lnTo>
                    <a:pt x="1116" y="1581"/>
                  </a:lnTo>
                  <a:lnTo>
                    <a:pt x="1109" y="1581"/>
                  </a:lnTo>
                  <a:lnTo>
                    <a:pt x="150" y="1581"/>
                  </a:lnTo>
                  <a:lnTo>
                    <a:pt x="143" y="1581"/>
                  </a:lnTo>
                  <a:lnTo>
                    <a:pt x="136" y="1579"/>
                  </a:lnTo>
                  <a:lnTo>
                    <a:pt x="130" y="1578"/>
                  </a:lnTo>
                  <a:lnTo>
                    <a:pt x="124" y="1575"/>
                  </a:lnTo>
                  <a:lnTo>
                    <a:pt x="118" y="1573"/>
                  </a:lnTo>
                  <a:lnTo>
                    <a:pt x="112" y="1569"/>
                  </a:lnTo>
                  <a:lnTo>
                    <a:pt x="107" y="1565"/>
                  </a:lnTo>
                  <a:lnTo>
                    <a:pt x="102" y="1561"/>
                  </a:lnTo>
                  <a:lnTo>
                    <a:pt x="98" y="1556"/>
                  </a:lnTo>
                  <a:lnTo>
                    <a:pt x="94" y="1551"/>
                  </a:lnTo>
                  <a:lnTo>
                    <a:pt x="90" y="1545"/>
                  </a:lnTo>
                  <a:lnTo>
                    <a:pt x="87" y="1539"/>
                  </a:lnTo>
                  <a:lnTo>
                    <a:pt x="85" y="1533"/>
                  </a:lnTo>
                  <a:lnTo>
                    <a:pt x="83" y="1526"/>
                  </a:lnTo>
                  <a:lnTo>
                    <a:pt x="82" y="1520"/>
                  </a:lnTo>
                  <a:lnTo>
                    <a:pt x="82" y="1513"/>
                  </a:lnTo>
                  <a:lnTo>
                    <a:pt x="82" y="314"/>
                  </a:lnTo>
                  <a:lnTo>
                    <a:pt x="82" y="307"/>
                  </a:lnTo>
                  <a:lnTo>
                    <a:pt x="83" y="300"/>
                  </a:lnTo>
                  <a:lnTo>
                    <a:pt x="85" y="294"/>
                  </a:lnTo>
                  <a:lnTo>
                    <a:pt x="87" y="288"/>
                  </a:lnTo>
                  <a:lnTo>
                    <a:pt x="90" y="282"/>
                  </a:lnTo>
                  <a:lnTo>
                    <a:pt x="94" y="276"/>
                  </a:lnTo>
                  <a:lnTo>
                    <a:pt x="98" y="271"/>
                  </a:lnTo>
                  <a:lnTo>
                    <a:pt x="102" y="266"/>
                  </a:lnTo>
                  <a:lnTo>
                    <a:pt x="107" y="262"/>
                  </a:lnTo>
                  <a:lnTo>
                    <a:pt x="112" y="258"/>
                  </a:lnTo>
                  <a:lnTo>
                    <a:pt x="118" y="254"/>
                  </a:lnTo>
                  <a:lnTo>
                    <a:pt x="124" y="251"/>
                  </a:lnTo>
                  <a:lnTo>
                    <a:pt x="130" y="249"/>
                  </a:lnTo>
                  <a:lnTo>
                    <a:pt x="136" y="247"/>
                  </a:lnTo>
                  <a:lnTo>
                    <a:pt x="143" y="246"/>
                  </a:lnTo>
                  <a:lnTo>
                    <a:pt x="150" y="246"/>
                  </a:lnTo>
                  <a:lnTo>
                    <a:pt x="328" y="246"/>
                  </a:lnTo>
                  <a:lnTo>
                    <a:pt x="328" y="4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9581396" y="4957528"/>
              <a:ext cx="30240" cy="2988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43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4" y="58"/>
                  </a:lnTo>
                  <a:lnTo>
                    <a:pt x="5" y="62"/>
                  </a:lnTo>
                  <a:lnTo>
                    <a:pt x="8" y="65"/>
                  </a:lnTo>
                  <a:lnTo>
                    <a:pt x="10" y="68"/>
                  </a:lnTo>
                  <a:lnTo>
                    <a:pt x="13" y="71"/>
                  </a:lnTo>
                  <a:lnTo>
                    <a:pt x="16" y="74"/>
                  </a:lnTo>
                  <a:lnTo>
                    <a:pt x="20" y="77"/>
                  </a:lnTo>
                  <a:lnTo>
                    <a:pt x="23" y="79"/>
                  </a:lnTo>
                  <a:lnTo>
                    <a:pt x="27" y="81"/>
                  </a:lnTo>
                  <a:lnTo>
                    <a:pt x="31" y="82"/>
                  </a:lnTo>
                  <a:lnTo>
                    <a:pt x="35" y="83"/>
                  </a:lnTo>
                  <a:lnTo>
                    <a:pt x="39" y="84"/>
                  </a:lnTo>
                  <a:lnTo>
                    <a:pt x="43" y="84"/>
                  </a:lnTo>
                  <a:lnTo>
                    <a:pt x="47" y="84"/>
                  </a:lnTo>
                  <a:lnTo>
                    <a:pt x="51" y="83"/>
                  </a:lnTo>
                  <a:lnTo>
                    <a:pt x="55" y="82"/>
                  </a:lnTo>
                  <a:lnTo>
                    <a:pt x="59" y="81"/>
                  </a:lnTo>
                  <a:lnTo>
                    <a:pt x="63" y="79"/>
                  </a:lnTo>
                  <a:lnTo>
                    <a:pt x="66" y="77"/>
                  </a:lnTo>
                  <a:lnTo>
                    <a:pt x="69" y="74"/>
                  </a:lnTo>
                  <a:lnTo>
                    <a:pt x="72" y="71"/>
                  </a:lnTo>
                  <a:lnTo>
                    <a:pt x="75" y="68"/>
                  </a:lnTo>
                  <a:lnTo>
                    <a:pt x="78" y="65"/>
                  </a:lnTo>
                  <a:lnTo>
                    <a:pt x="80" y="61"/>
                  </a:lnTo>
                  <a:lnTo>
                    <a:pt x="82" y="58"/>
                  </a:lnTo>
                  <a:lnTo>
                    <a:pt x="83" y="54"/>
                  </a:lnTo>
                  <a:lnTo>
                    <a:pt x="84" y="50"/>
                  </a:lnTo>
                  <a:lnTo>
                    <a:pt x="85" y="46"/>
                  </a:lnTo>
                  <a:lnTo>
                    <a:pt x="85" y="42"/>
                  </a:lnTo>
                  <a:lnTo>
                    <a:pt x="84" y="38"/>
                  </a:lnTo>
                  <a:lnTo>
                    <a:pt x="83" y="34"/>
                  </a:lnTo>
                  <a:lnTo>
                    <a:pt x="82" y="30"/>
                  </a:lnTo>
                  <a:lnTo>
                    <a:pt x="80" y="26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4" y="15"/>
                  </a:lnTo>
                  <a:lnTo>
                    <a:pt x="71" y="12"/>
                  </a:lnTo>
                  <a:lnTo>
                    <a:pt x="68" y="10"/>
                  </a:lnTo>
                  <a:lnTo>
                    <a:pt x="65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5" y="2"/>
                  </a:lnTo>
                  <a:lnTo>
                    <a:pt x="51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9438116" y="5105848"/>
              <a:ext cx="314640" cy="29880"/>
            </a:xfrm>
            <a:custGeom>
              <a:avLst/>
              <a:gdLst/>
              <a:ahLst/>
              <a:cxnLst/>
              <a:rect l="l" t="t" r="r" b="b"/>
              <a:pathLst>
                <a:path w="875" h="84" extrusionOk="0">
                  <a:moveTo>
                    <a:pt x="0" y="42"/>
                  </a:moveTo>
                  <a:lnTo>
                    <a:pt x="0" y="47"/>
                  </a:lnTo>
                  <a:lnTo>
                    <a:pt x="1" y="51"/>
                  </a:lnTo>
                  <a:lnTo>
                    <a:pt x="2" y="55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8" y="66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7" y="81"/>
                  </a:lnTo>
                  <a:lnTo>
                    <a:pt x="30" y="82"/>
                  </a:lnTo>
                  <a:lnTo>
                    <a:pt x="35" y="83"/>
                  </a:lnTo>
                  <a:lnTo>
                    <a:pt x="39" y="84"/>
                  </a:lnTo>
                  <a:lnTo>
                    <a:pt x="43" y="84"/>
                  </a:lnTo>
                  <a:lnTo>
                    <a:pt x="833" y="84"/>
                  </a:lnTo>
                  <a:lnTo>
                    <a:pt x="837" y="84"/>
                  </a:lnTo>
                  <a:lnTo>
                    <a:pt x="841" y="83"/>
                  </a:lnTo>
                  <a:lnTo>
                    <a:pt x="845" y="82"/>
                  </a:lnTo>
                  <a:lnTo>
                    <a:pt x="849" y="81"/>
                  </a:lnTo>
                  <a:lnTo>
                    <a:pt x="853" y="79"/>
                  </a:lnTo>
                  <a:lnTo>
                    <a:pt x="856" y="77"/>
                  </a:lnTo>
                  <a:lnTo>
                    <a:pt x="860" y="74"/>
                  </a:lnTo>
                  <a:lnTo>
                    <a:pt x="863" y="72"/>
                  </a:lnTo>
                  <a:lnTo>
                    <a:pt x="865" y="69"/>
                  </a:lnTo>
                  <a:lnTo>
                    <a:pt x="868" y="65"/>
                  </a:lnTo>
                  <a:lnTo>
                    <a:pt x="870" y="62"/>
                  </a:lnTo>
                  <a:lnTo>
                    <a:pt x="872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7"/>
                  </a:lnTo>
                  <a:lnTo>
                    <a:pt x="874" y="33"/>
                  </a:lnTo>
                  <a:lnTo>
                    <a:pt x="873" y="29"/>
                  </a:lnTo>
                  <a:lnTo>
                    <a:pt x="872" y="25"/>
                  </a:lnTo>
                  <a:lnTo>
                    <a:pt x="870" y="21"/>
                  </a:lnTo>
                  <a:lnTo>
                    <a:pt x="868" y="18"/>
                  </a:lnTo>
                  <a:lnTo>
                    <a:pt x="865" y="15"/>
                  </a:lnTo>
                  <a:lnTo>
                    <a:pt x="863" y="12"/>
                  </a:lnTo>
                  <a:lnTo>
                    <a:pt x="860" y="9"/>
                  </a:lnTo>
                  <a:lnTo>
                    <a:pt x="856" y="7"/>
                  </a:lnTo>
                  <a:lnTo>
                    <a:pt x="853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lnTo>
                    <a:pt x="83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9439196" y="5165608"/>
              <a:ext cx="314640" cy="30240"/>
            </a:xfrm>
            <a:custGeom>
              <a:avLst/>
              <a:gdLst/>
              <a:ahLst/>
              <a:cxnLst/>
              <a:rect l="l" t="t" r="r" b="b"/>
              <a:pathLst>
                <a:path w="875" h="85" extrusionOk="0">
                  <a:moveTo>
                    <a:pt x="833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8" y="65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9" y="77"/>
                  </a:lnTo>
                  <a:lnTo>
                    <a:pt x="23" y="80"/>
                  </a:lnTo>
                  <a:lnTo>
                    <a:pt x="27" y="81"/>
                  </a:lnTo>
                  <a:lnTo>
                    <a:pt x="30" y="83"/>
                  </a:lnTo>
                  <a:lnTo>
                    <a:pt x="35" y="84"/>
                  </a:lnTo>
                  <a:lnTo>
                    <a:pt x="39" y="85"/>
                  </a:lnTo>
                  <a:lnTo>
                    <a:pt x="43" y="85"/>
                  </a:lnTo>
                  <a:lnTo>
                    <a:pt x="833" y="85"/>
                  </a:lnTo>
                  <a:lnTo>
                    <a:pt x="837" y="85"/>
                  </a:lnTo>
                  <a:lnTo>
                    <a:pt x="841" y="84"/>
                  </a:lnTo>
                  <a:lnTo>
                    <a:pt x="845" y="83"/>
                  </a:lnTo>
                  <a:lnTo>
                    <a:pt x="849" y="81"/>
                  </a:lnTo>
                  <a:lnTo>
                    <a:pt x="852" y="80"/>
                  </a:lnTo>
                  <a:lnTo>
                    <a:pt x="856" y="77"/>
                  </a:lnTo>
                  <a:lnTo>
                    <a:pt x="859" y="75"/>
                  </a:lnTo>
                  <a:lnTo>
                    <a:pt x="862" y="72"/>
                  </a:lnTo>
                  <a:lnTo>
                    <a:pt x="865" y="69"/>
                  </a:lnTo>
                  <a:lnTo>
                    <a:pt x="867" y="65"/>
                  </a:lnTo>
                  <a:lnTo>
                    <a:pt x="870" y="62"/>
                  </a:lnTo>
                  <a:lnTo>
                    <a:pt x="871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8"/>
                  </a:lnTo>
                  <a:lnTo>
                    <a:pt x="874" y="34"/>
                  </a:lnTo>
                  <a:lnTo>
                    <a:pt x="873" y="30"/>
                  </a:lnTo>
                  <a:lnTo>
                    <a:pt x="871" y="26"/>
                  </a:lnTo>
                  <a:lnTo>
                    <a:pt x="870" y="22"/>
                  </a:lnTo>
                  <a:lnTo>
                    <a:pt x="867" y="19"/>
                  </a:lnTo>
                  <a:lnTo>
                    <a:pt x="865" y="16"/>
                  </a:lnTo>
                  <a:lnTo>
                    <a:pt x="862" y="13"/>
                  </a:lnTo>
                  <a:lnTo>
                    <a:pt x="859" y="10"/>
                  </a:lnTo>
                  <a:lnTo>
                    <a:pt x="856" y="7"/>
                  </a:lnTo>
                  <a:lnTo>
                    <a:pt x="852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9439196" y="5225728"/>
              <a:ext cx="314640" cy="29880"/>
            </a:xfrm>
            <a:custGeom>
              <a:avLst/>
              <a:gdLst/>
              <a:ahLst/>
              <a:cxnLst/>
              <a:rect l="l" t="t" r="r" b="b"/>
              <a:pathLst>
                <a:path w="875" h="84" extrusionOk="0">
                  <a:moveTo>
                    <a:pt x="833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5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8" y="66"/>
                  </a:lnTo>
                  <a:lnTo>
                    <a:pt x="10" y="69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7" y="81"/>
                  </a:lnTo>
                  <a:lnTo>
                    <a:pt x="30" y="82"/>
                  </a:lnTo>
                  <a:lnTo>
                    <a:pt x="35" y="83"/>
                  </a:lnTo>
                  <a:lnTo>
                    <a:pt x="39" y="84"/>
                  </a:lnTo>
                  <a:lnTo>
                    <a:pt x="43" y="84"/>
                  </a:lnTo>
                  <a:lnTo>
                    <a:pt x="833" y="84"/>
                  </a:lnTo>
                  <a:lnTo>
                    <a:pt x="837" y="84"/>
                  </a:lnTo>
                  <a:lnTo>
                    <a:pt x="841" y="83"/>
                  </a:lnTo>
                  <a:lnTo>
                    <a:pt x="845" y="82"/>
                  </a:lnTo>
                  <a:lnTo>
                    <a:pt x="849" y="81"/>
                  </a:lnTo>
                  <a:lnTo>
                    <a:pt x="852" y="79"/>
                  </a:lnTo>
                  <a:lnTo>
                    <a:pt x="856" y="77"/>
                  </a:lnTo>
                  <a:lnTo>
                    <a:pt x="859" y="74"/>
                  </a:lnTo>
                  <a:lnTo>
                    <a:pt x="862" y="71"/>
                  </a:lnTo>
                  <a:lnTo>
                    <a:pt x="865" y="68"/>
                  </a:lnTo>
                  <a:lnTo>
                    <a:pt x="867" y="65"/>
                  </a:lnTo>
                  <a:lnTo>
                    <a:pt x="870" y="61"/>
                  </a:lnTo>
                  <a:lnTo>
                    <a:pt x="871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8"/>
                  </a:lnTo>
                  <a:lnTo>
                    <a:pt x="874" y="34"/>
                  </a:lnTo>
                  <a:lnTo>
                    <a:pt x="873" y="30"/>
                  </a:lnTo>
                  <a:lnTo>
                    <a:pt x="871" y="26"/>
                  </a:lnTo>
                  <a:lnTo>
                    <a:pt x="870" y="22"/>
                  </a:lnTo>
                  <a:lnTo>
                    <a:pt x="867" y="19"/>
                  </a:lnTo>
                  <a:lnTo>
                    <a:pt x="865" y="15"/>
                  </a:lnTo>
                  <a:lnTo>
                    <a:pt x="862" y="12"/>
                  </a:lnTo>
                  <a:lnTo>
                    <a:pt x="859" y="10"/>
                  </a:lnTo>
                  <a:lnTo>
                    <a:pt x="856" y="7"/>
                  </a:lnTo>
                  <a:lnTo>
                    <a:pt x="852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9439196" y="5285488"/>
              <a:ext cx="314640" cy="30240"/>
            </a:xfrm>
            <a:custGeom>
              <a:avLst/>
              <a:gdLst/>
              <a:ahLst/>
              <a:cxnLst/>
              <a:rect l="l" t="t" r="r" b="b"/>
              <a:pathLst>
                <a:path w="875" h="85" extrusionOk="0">
                  <a:moveTo>
                    <a:pt x="833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6"/>
                  </a:lnTo>
                  <a:lnTo>
                    <a:pt x="3" y="60"/>
                  </a:lnTo>
                  <a:lnTo>
                    <a:pt x="5" y="63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3" y="73"/>
                  </a:lnTo>
                  <a:lnTo>
                    <a:pt x="16" y="76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7" y="82"/>
                  </a:lnTo>
                  <a:lnTo>
                    <a:pt x="30" y="83"/>
                  </a:lnTo>
                  <a:lnTo>
                    <a:pt x="35" y="84"/>
                  </a:lnTo>
                  <a:lnTo>
                    <a:pt x="39" y="85"/>
                  </a:lnTo>
                  <a:lnTo>
                    <a:pt x="43" y="85"/>
                  </a:lnTo>
                  <a:lnTo>
                    <a:pt x="833" y="85"/>
                  </a:lnTo>
                  <a:lnTo>
                    <a:pt x="837" y="85"/>
                  </a:lnTo>
                  <a:lnTo>
                    <a:pt x="841" y="84"/>
                  </a:lnTo>
                  <a:lnTo>
                    <a:pt x="845" y="83"/>
                  </a:lnTo>
                  <a:lnTo>
                    <a:pt x="849" y="81"/>
                  </a:lnTo>
                  <a:lnTo>
                    <a:pt x="852" y="80"/>
                  </a:lnTo>
                  <a:lnTo>
                    <a:pt x="856" y="77"/>
                  </a:lnTo>
                  <a:lnTo>
                    <a:pt x="859" y="75"/>
                  </a:lnTo>
                  <a:lnTo>
                    <a:pt x="862" y="72"/>
                  </a:lnTo>
                  <a:lnTo>
                    <a:pt x="865" y="69"/>
                  </a:lnTo>
                  <a:lnTo>
                    <a:pt x="867" y="65"/>
                  </a:lnTo>
                  <a:lnTo>
                    <a:pt x="870" y="62"/>
                  </a:lnTo>
                  <a:lnTo>
                    <a:pt x="871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8"/>
                  </a:lnTo>
                  <a:lnTo>
                    <a:pt x="874" y="34"/>
                  </a:lnTo>
                  <a:lnTo>
                    <a:pt x="873" y="30"/>
                  </a:lnTo>
                  <a:lnTo>
                    <a:pt x="871" y="26"/>
                  </a:lnTo>
                  <a:lnTo>
                    <a:pt x="870" y="22"/>
                  </a:lnTo>
                  <a:lnTo>
                    <a:pt x="867" y="19"/>
                  </a:lnTo>
                  <a:lnTo>
                    <a:pt x="865" y="16"/>
                  </a:lnTo>
                  <a:lnTo>
                    <a:pt x="862" y="13"/>
                  </a:lnTo>
                  <a:lnTo>
                    <a:pt x="859" y="10"/>
                  </a:lnTo>
                  <a:lnTo>
                    <a:pt x="856" y="7"/>
                  </a:lnTo>
                  <a:lnTo>
                    <a:pt x="852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9439196" y="5345608"/>
              <a:ext cx="314640" cy="29880"/>
            </a:xfrm>
            <a:custGeom>
              <a:avLst/>
              <a:gdLst/>
              <a:ahLst/>
              <a:cxnLst/>
              <a:rect l="l" t="t" r="r" b="b"/>
              <a:pathLst>
                <a:path w="875" h="84" extrusionOk="0">
                  <a:moveTo>
                    <a:pt x="833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8" y="65"/>
                  </a:lnTo>
                  <a:lnTo>
                    <a:pt x="10" y="68"/>
                  </a:lnTo>
                  <a:lnTo>
                    <a:pt x="13" y="71"/>
                  </a:lnTo>
                  <a:lnTo>
                    <a:pt x="16" y="74"/>
                  </a:lnTo>
                  <a:lnTo>
                    <a:pt x="19" y="77"/>
                  </a:lnTo>
                  <a:lnTo>
                    <a:pt x="23" y="79"/>
                  </a:lnTo>
                  <a:lnTo>
                    <a:pt x="27" y="81"/>
                  </a:lnTo>
                  <a:lnTo>
                    <a:pt x="30" y="82"/>
                  </a:lnTo>
                  <a:lnTo>
                    <a:pt x="35" y="83"/>
                  </a:lnTo>
                  <a:lnTo>
                    <a:pt x="39" y="84"/>
                  </a:lnTo>
                  <a:lnTo>
                    <a:pt x="43" y="84"/>
                  </a:lnTo>
                  <a:lnTo>
                    <a:pt x="833" y="84"/>
                  </a:lnTo>
                  <a:lnTo>
                    <a:pt x="837" y="84"/>
                  </a:lnTo>
                  <a:lnTo>
                    <a:pt x="841" y="83"/>
                  </a:lnTo>
                  <a:lnTo>
                    <a:pt x="845" y="82"/>
                  </a:lnTo>
                  <a:lnTo>
                    <a:pt x="849" y="81"/>
                  </a:lnTo>
                  <a:lnTo>
                    <a:pt x="852" y="79"/>
                  </a:lnTo>
                  <a:lnTo>
                    <a:pt x="856" y="77"/>
                  </a:lnTo>
                  <a:lnTo>
                    <a:pt x="859" y="74"/>
                  </a:lnTo>
                  <a:lnTo>
                    <a:pt x="862" y="71"/>
                  </a:lnTo>
                  <a:lnTo>
                    <a:pt x="865" y="68"/>
                  </a:lnTo>
                  <a:lnTo>
                    <a:pt x="867" y="65"/>
                  </a:lnTo>
                  <a:lnTo>
                    <a:pt x="870" y="62"/>
                  </a:lnTo>
                  <a:lnTo>
                    <a:pt x="871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8"/>
                  </a:lnTo>
                  <a:lnTo>
                    <a:pt x="874" y="34"/>
                  </a:lnTo>
                  <a:lnTo>
                    <a:pt x="873" y="30"/>
                  </a:lnTo>
                  <a:lnTo>
                    <a:pt x="871" y="26"/>
                  </a:lnTo>
                  <a:lnTo>
                    <a:pt x="870" y="22"/>
                  </a:lnTo>
                  <a:lnTo>
                    <a:pt x="867" y="19"/>
                  </a:lnTo>
                  <a:lnTo>
                    <a:pt x="865" y="16"/>
                  </a:lnTo>
                  <a:lnTo>
                    <a:pt x="862" y="13"/>
                  </a:lnTo>
                  <a:lnTo>
                    <a:pt x="859" y="10"/>
                  </a:lnTo>
                  <a:lnTo>
                    <a:pt x="856" y="7"/>
                  </a:lnTo>
                  <a:lnTo>
                    <a:pt x="852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9439196" y="5405368"/>
              <a:ext cx="314640" cy="30240"/>
            </a:xfrm>
            <a:custGeom>
              <a:avLst/>
              <a:gdLst/>
              <a:ahLst/>
              <a:cxnLst/>
              <a:rect l="l" t="t" r="r" b="b"/>
              <a:pathLst>
                <a:path w="875" h="85" extrusionOk="0">
                  <a:moveTo>
                    <a:pt x="833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2" y="56"/>
                  </a:lnTo>
                  <a:lnTo>
                    <a:pt x="3" y="60"/>
                  </a:lnTo>
                  <a:lnTo>
                    <a:pt x="5" y="63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3" y="73"/>
                  </a:lnTo>
                  <a:lnTo>
                    <a:pt x="16" y="76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7" y="82"/>
                  </a:lnTo>
                  <a:lnTo>
                    <a:pt x="30" y="83"/>
                  </a:lnTo>
                  <a:lnTo>
                    <a:pt x="35" y="84"/>
                  </a:lnTo>
                  <a:lnTo>
                    <a:pt x="39" y="85"/>
                  </a:lnTo>
                  <a:lnTo>
                    <a:pt x="43" y="85"/>
                  </a:lnTo>
                  <a:lnTo>
                    <a:pt x="833" y="85"/>
                  </a:lnTo>
                  <a:lnTo>
                    <a:pt x="837" y="85"/>
                  </a:lnTo>
                  <a:lnTo>
                    <a:pt x="841" y="84"/>
                  </a:lnTo>
                  <a:lnTo>
                    <a:pt x="845" y="83"/>
                  </a:lnTo>
                  <a:lnTo>
                    <a:pt x="849" y="81"/>
                  </a:lnTo>
                  <a:lnTo>
                    <a:pt x="852" y="80"/>
                  </a:lnTo>
                  <a:lnTo>
                    <a:pt x="856" y="77"/>
                  </a:lnTo>
                  <a:lnTo>
                    <a:pt x="859" y="75"/>
                  </a:lnTo>
                  <a:lnTo>
                    <a:pt x="862" y="72"/>
                  </a:lnTo>
                  <a:lnTo>
                    <a:pt x="865" y="69"/>
                  </a:lnTo>
                  <a:lnTo>
                    <a:pt x="867" y="65"/>
                  </a:lnTo>
                  <a:lnTo>
                    <a:pt x="870" y="62"/>
                  </a:lnTo>
                  <a:lnTo>
                    <a:pt x="871" y="58"/>
                  </a:lnTo>
                  <a:lnTo>
                    <a:pt x="873" y="54"/>
                  </a:lnTo>
                  <a:lnTo>
                    <a:pt x="874" y="50"/>
                  </a:lnTo>
                  <a:lnTo>
                    <a:pt x="875" y="46"/>
                  </a:lnTo>
                  <a:lnTo>
                    <a:pt x="875" y="42"/>
                  </a:lnTo>
                  <a:lnTo>
                    <a:pt x="875" y="38"/>
                  </a:lnTo>
                  <a:lnTo>
                    <a:pt x="874" y="34"/>
                  </a:lnTo>
                  <a:lnTo>
                    <a:pt x="873" y="30"/>
                  </a:lnTo>
                  <a:lnTo>
                    <a:pt x="871" y="26"/>
                  </a:lnTo>
                  <a:lnTo>
                    <a:pt x="870" y="22"/>
                  </a:lnTo>
                  <a:lnTo>
                    <a:pt x="867" y="19"/>
                  </a:lnTo>
                  <a:lnTo>
                    <a:pt x="865" y="16"/>
                  </a:lnTo>
                  <a:lnTo>
                    <a:pt x="862" y="13"/>
                  </a:lnTo>
                  <a:lnTo>
                    <a:pt x="859" y="10"/>
                  </a:lnTo>
                  <a:lnTo>
                    <a:pt x="856" y="7"/>
                  </a:lnTo>
                  <a:lnTo>
                    <a:pt x="852" y="5"/>
                  </a:lnTo>
                  <a:lnTo>
                    <a:pt x="849" y="3"/>
                  </a:lnTo>
                  <a:lnTo>
                    <a:pt x="845" y="2"/>
                  </a:lnTo>
                  <a:lnTo>
                    <a:pt x="841" y="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8" name="Google Shape;3178;p33"/>
          <p:cNvSpPr/>
          <p:nvPr/>
        </p:nvSpPr>
        <p:spPr>
          <a:xfrm>
            <a:off x="6750814" y="5024569"/>
            <a:ext cx="677517" cy="608742"/>
          </a:xfrm>
          <a:custGeom>
            <a:avLst/>
            <a:gdLst/>
            <a:ahLst/>
            <a:cxnLst/>
            <a:rect l="l" t="t" r="r" b="b"/>
            <a:pathLst>
              <a:path w="1656" h="1488" extrusionOk="0">
                <a:moveTo>
                  <a:pt x="1608" y="1397"/>
                </a:moveTo>
                <a:lnTo>
                  <a:pt x="1515" y="1397"/>
                </a:lnTo>
                <a:lnTo>
                  <a:pt x="1515" y="0"/>
                </a:lnTo>
                <a:lnTo>
                  <a:pt x="1134" y="0"/>
                </a:lnTo>
                <a:lnTo>
                  <a:pt x="1134" y="1397"/>
                </a:lnTo>
                <a:lnTo>
                  <a:pt x="1016" y="1397"/>
                </a:lnTo>
                <a:lnTo>
                  <a:pt x="1016" y="198"/>
                </a:lnTo>
                <a:lnTo>
                  <a:pt x="635" y="198"/>
                </a:lnTo>
                <a:lnTo>
                  <a:pt x="635" y="1397"/>
                </a:lnTo>
                <a:lnTo>
                  <a:pt x="516" y="1397"/>
                </a:lnTo>
                <a:lnTo>
                  <a:pt x="516" y="376"/>
                </a:lnTo>
                <a:lnTo>
                  <a:pt x="138" y="376"/>
                </a:lnTo>
                <a:lnTo>
                  <a:pt x="138" y="1397"/>
                </a:lnTo>
                <a:lnTo>
                  <a:pt x="45" y="1397"/>
                </a:lnTo>
                <a:lnTo>
                  <a:pt x="40" y="1397"/>
                </a:lnTo>
                <a:lnTo>
                  <a:pt x="36" y="1398"/>
                </a:lnTo>
                <a:lnTo>
                  <a:pt x="32" y="1399"/>
                </a:lnTo>
                <a:lnTo>
                  <a:pt x="27" y="1400"/>
                </a:lnTo>
                <a:lnTo>
                  <a:pt x="23" y="1402"/>
                </a:lnTo>
                <a:lnTo>
                  <a:pt x="20" y="1405"/>
                </a:lnTo>
                <a:lnTo>
                  <a:pt x="16" y="1407"/>
                </a:lnTo>
                <a:lnTo>
                  <a:pt x="13" y="1410"/>
                </a:lnTo>
                <a:lnTo>
                  <a:pt x="10" y="1413"/>
                </a:lnTo>
                <a:lnTo>
                  <a:pt x="8" y="1417"/>
                </a:lnTo>
                <a:lnTo>
                  <a:pt x="5" y="1420"/>
                </a:lnTo>
                <a:lnTo>
                  <a:pt x="4" y="1424"/>
                </a:lnTo>
                <a:lnTo>
                  <a:pt x="2" y="1428"/>
                </a:lnTo>
                <a:lnTo>
                  <a:pt x="1" y="1433"/>
                </a:lnTo>
                <a:lnTo>
                  <a:pt x="0" y="1437"/>
                </a:lnTo>
                <a:lnTo>
                  <a:pt x="0" y="1442"/>
                </a:lnTo>
                <a:lnTo>
                  <a:pt x="0" y="1447"/>
                </a:lnTo>
                <a:lnTo>
                  <a:pt x="1" y="1451"/>
                </a:lnTo>
                <a:lnTo>
                  <a:pt x="2" y="1456"/>
                </a:lnTo>
                <a:lnTo>
                  <a:pt x="4" y="1460"/>
                </a:lnTo>
                <a:lnTo>
                  <a:pt x="5" y="1464"/>
                </a:lnTo>
                <a:lnTo>
                  <a:pt x="8" y="1468"/>
                </a:lnTo>
                <a:lnTo>
                  <a:pt x="10" y="1471"/>
                </a:lnTo>
                <a:lnTo>
                  <a:pt x="13" y="1475"/>
                </a:lnTo>
                <a:lnTo>
                  <a:pt x="16" y="1478"/>
                </a:lnTo>
                <a:lnTo>
                  <a:pt x="20" y="1480"/>
                </a:lnTo>
                <a:lnTo>
                  <a:pt x="23" y="1482"/>
                </a:lnTo>
                <a:lnTo>
                  <a:pt x="27" y="1484"/>
                </a:lnTo>
                <a:lnTo>
                  <a:pt x="32" y="1486"/>
                </a:lnTo>
                <a:lnTo>
                  <a:pt x="36" y="1487"/>
                </a:lnTo>
                <a:lnTo>
                  <a:pt x="40" y="1488"/>
                </a:lnTo>
                <a:lnTo>
                  <a:pt x="45" y="1488"/>
                </a:lnTo>
                <a:lnTo>
                  <a:pt x="1611" y="1488"/>
                </a:lnTo>
                <a:lnTo>
                  <a:pt x="1616" y="1488"/>
                </a:lnTo>
                <a:lnTo>
                  <a:pt x="1620" y="1487"/>
                </a:lnTo>
                <a:lnTo>
                  <a:pt x="1625" y="1486"/>
                </a:lnTo>
                <a:lnTo>
                  <a:pt x="1629" y="1484"/>
                </a:lnTo>
                <a:lnTo>
                  <a:pt x="1633" y="1482"/>
                </a:lnTo>
                <a:lnTo>
                  <a:pt x="1637" y="1480"/>
                </a:lnTo>
                <a:lnTo>
                  <a:pt x="1640" y="1478"/>
                </a:lnTo>
                <a:lnTo>
                  <a:pt x="1643" y="1475"/>
                </a:lnTo>
                <a:lnTo>
                  <a:pt x="1646" y="1471"/>
                </a:lnTo>
                <a:lnTo>
                  <a:pt x="1649" y="1468"/>
                </a:lnTo>
                <a:lnTo>
                  <a:pt x="1651" y="1464"/>
                </a:lnTo>
                <a:lnTo>
                  <a:pt x="1653" y="1460"/>
                </a:lnTo>
                <a:lnTo>
                  <a:pt x="1654" y="1456"/>
                </a:lnTo>
                <a:lnTo>
                  <a:pt x="1655" y="1451"/>
                </a:lnTo>
                <a:lnTo>
                  <a:pt x="1656" y="1447"/>
                </a:lnTo>
                <a:lnTo>
                  <a:pt x="1656" y="1442"/>
                </a:lnTo>
                <a:lnTo>
                  <a:pt x="1655" y="1437"/>
                </a:lnTo>
                <a:lnTo>
                  <a:pt x="1654" y="1433"/>
                </a:lnTo>
                <a:lnTo>
                  <a:pt x="1653" y="1428"/>
                </a:lnTo>
                <a:lnTo>
                  <a:pt x="1651" y="1424"/>
                </a:lnTo>
                <a:lnTo>
                  <a:pt x="1649" y="1420"/>
                </a:lnTo>
                <a:lnTo>
                  <a:pt x="1646" y="1417"/>
                </a:lnTo>
                <a:lnTo>
                  <a:pt x="1644" y="1413"/>
                </a:lnTo>
                <a:lnTo>
                  <a:pt x="1641" y="1410"/>
                </a:lnTo>
                <a:lnTo>
                  <a:pt x="1637" y="1407"/>
                </a:lnTo>
                <a:lnTo>
                  <a:pt x="1634" y="1405"/>
                </a:lnTo>
                <a:lnTo>
                  <a:pt x="1630" y="1402"/>
                </a:lnTo>
                <a:lnTo>
                  <a:pt x="1626" y="1400"/>
                </a:lnTo>
                <a:lnTo>
                  <a:pt x="1622" y="1399"/>
                </a:lnTo>
                <a:lnTo>
                  <a:pt x="1617" y="1398"/>
                </a:lnTo>
                <a:lnTo>
                  <a:pt x="1613" y="1397"/>
                </a:lnTo>
                <a:close/>
                <a:moveTo>
                  <a:pt x="1428" y="91"/>
                </a:moveTo>
                <a:lnTo>
                  <a:pt x="1428" y="1397"/>
                </a:lnTo>
                <a:lnTo>
                  <a:pt x="1225" y="1397"/>
                </a:lnTo>
                <a:lnTo>
                  <a:pt x="1225" y="88"/>
                </a:lnTo>
                <a:lnTo>
                  <a:pt x="1428" y="88"/>
                </a:lnTo>
                <a:close/>
                <a:moveTo>
                  <a:pt x="928" y="285"/>
                </a:moveTo>
                <a:lnTo>
                  <a:pt x="928" y="1397"/>
                </a:lnTo>
                <a:lnTo>
                  <a:pt x="725" y="1397"/>
                </a:lnTo>
                <a:lnTo>
                  <a:pt x="725" y="285"/>
                </a:lnTo>
                <a:close/>
                <a:moveTo>
                  <a:pt x="429" y="466"/>
                </a:moveTo>
                <a:lnTo>
                  <a:pt x="429" y="1397"/>
                </a:lnTo>
                <a:lnTo>
                  <a:pt x="226" y="1397"/>
                </a:lnTo>
                <a:lnTo>
                  <a:pt x="226" y="46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9" name="Google Shape;3179;p33"/>
          <p:cNvSpPr/>
          <p:nvPr/>
        </p:nvSpPr>
        <p:spPr>
          <a:xfrm>
            <a:off x="7696494" y="4172249"/>
            <a:ext cx="487157" cy="675470"/>
          </a:xfrm>
          <a:custGeom>
            <a:avLst/>
            <a:gdLst/>
            <a:ahLst/>
            <a:cxnLst/>
            <a:rect l="l" t="t" r="r" b="b"/>
            <a:pathLst>
              <a:path w="1191" h="1651" extrusionOk="0">
                <a:moveTo>
                  <a:pt x="1081" y="511"/>
                </a:moveTo>
                <a:lnTo>
                  <a:pt x="1081" y="197"/>
                </a:lnTo>
                <a:lnTo>
                  <a:pt x="1084" y="197"/>
                </a:lnTo>
                <a:lnTo>
                  <a:pt x="1095" y="196"/>
                </a:lnTo>
                <a:lnTo>
                  <a:pt x="1105" y="195"/>
                </a:lnTo>
                <a:lnTo>
                  <a:pt x="1116" y="192"/>
                </a:lnTo>
                <a:lnTo>
                  <a:pt x="1126" y="189"/>
                </a:lnTo>
                <a:lnTo>
                  <a:pt x="1135" y="185"/>
                </a:lnTo>
                <a:lnTo>
                  <a:pt x="1144" y="180"/>
                </a:lnTo>
                <a:lnTo>
                  <a:pt x="1152" y="174"/>
                </a:lnTo>
                <a:lnTo>
                  <a:pt x="1160" y="168"/>
                </a:lnTo>
                <a:lnTo>
                  <a:pt x="1166" y="161"/>
                </a:lnTo>
                <a:lnTo>
                  <a:pt x="1173" y="153"/>
                </a:lnTo>
                <a:lnTo>
                  <a:pt x="1178" y="145"/>
                </a:lnTo>
                <a:lnTo>
                  <a:pt x="1183" y="137"/>
                </a:lnTo>
                <a:lnTo>
                  <a:pt x="1186" y="128"/>
                </a:lnTo>
                <a:lnTo>
                  <a:pt x="1189" y="118"/>
                </a:lnTo>
                <a:lnTo>
                  <a:pt x="1190" y="109"/>
                </a:lnTo>
                <a:lnTo>
                  <a:pt x="1191" y="99"/>
                </a:lnTo>
                <a:lnTo>
                  <a:pt x="1190" y="89"/>
                </a:lnTo>
                <a:lnTo>
                  <a:pt x="1189" y="79"/>
                </a:lnTo>
                <a:lnTo>
                  <a:pt x="1186" y="70"/>
                </a:lnTo>
                <a:lnTo>
                  <a:pt x="1183" y="61"/>
                </a:lnTo>
                <a:lnTo>
                  <a:pt x="1178" y="52"/>
                </a:lnTo>
                <a:lnTo>
                  <a:pt x="1173" y="44"/>
                </a:lnTo>
                <a:lnTo>
                  <a:pt x="1166" y="36"/>
                </a:lnTo>
                <a:lnTo>
                  <a:pt x="1160" y="29"/>
                </a:lnTo>
                <a:lnTo>
                  <a:pt x="1152" y="23"/>
                </a:lnTo>
                <a:lnTo>
                  <a:pt x="1144" y="17"/>
                </a:lnTo>
                <a:lnTo>
                  <a:pt x="1135" y="12"/>
                </a:lnTo>
                <a:lnTo>
                  <a:pt x="1126" y="8"/>
                </a:lnTo>
                <a:lnTo>
                  <a:pt x="1116" y="5"/>
                </a:lnTo>
                <a:lnTo>
                  <a:pt x="1105" y="2"/>
                </a:lnTo>
                <a:lnTo>
                  <a:pt x="1095" y="1"/>
                </a:lnTo>
                <a:lnTo>
                  <a:pt x="1084" y="0"/>
                </a:lnTo>
                <a:lnTo>
                  <a:pt x="107" y="0"/>
                </a:lnTo>
                <a:lnTo>
                  <a:pt x="96" y="1"/>
                </a:lnTo>
                <a:lnTo>
                  <a:pt x="85" y="2"/>
                </a:lnTo>
                <a:lnTo>
                  <a:pt x="75" y="5"/>
                </a:lnTo>
                <a:lnTo>
                  <a:pt x="65" y="8"/>
                </a:lnTo>
                <a:lnTo>
                  <a:pt x="56" y="12"/>
                </a:lnTo>
                <a:lnTo>
                  <a:pt x="47" y="17"/>
                </a:lnTo>
                <a:lnTo>
                  <a:pt x="39" y="23"/>
                </a:lnTo>
                <a:lnTo>
                  <a:pt x="31" y="29"/>
                </a:lnTo>
                <a:lnTo>
                  <a:pt x="24" y="36"/>
                </a:lnTo>
                <a:lnTo>
                  <a:pt x="18" y="44"/>
                </a:lnTo>
                <a:lnTo>
                  <a:pt x="13" y="52"/>
                </a:lnTo>
                <a:lnTo>
                  <a:pt x="8" y="61"/>
                </a:lnTo>
                <a:lnTo>
                  <a:pt x="5" y="70"/>
                </a:lnTo>
                <a:lnTo>
                  <a:pt x="2" y="79"/>
                </a:lnTo>
                <a:lnTo>
                  <a:pt x="1" y="89"/>
                </a:lnTo>
                <a:lnTo>
                  <a:pt x="0" y="99"/>
                </a:lnTo>
                <a:lnTo>
                  <a:pt x="1" y="109"/>
                </a:lnTo>
                <a:lnTo>
                  <a:pt x="2" y="118"/>
                </a:lnTo>
                <a:lnTo>
                  <a:pt x="5" y="128"/>
                </a:lnTo>
                <a:lnTo>
                  <a:pt x="8" y="137"/>
                </a:lnTo>
                <a:lnTo>
                  <a:pt x="13" y="145"/>
                </a:lnTo>
                <a:lnTo>
                  <a:pt x="18" y="153"/>
                </a:lnTo>
                <a:lnTo>
                  <a:pt x="24" y="161"/>
                </a:lnTo>
                <a:lnTo>
                  <a:pt x="31" y="168"/>
                </a:lnTo>
                <a:lnTo>
                  <a:pt x="39" y="174"/>
                </a:lnTo>
                <a:lnTo>
                  <a:pt x="47" y="180"/>
                </a:lnTo>
                <a:lnTo>
                  <a:pt x="56" y="185"/>
                </a:lnTo>
                <a:lnTo>
                  <a:pt x="65" y="189"/>
                </a:lnTo>
                <a:lnTo>
                  <a:pt x="75" y="192"/>
                </a:lnTo>
                <a:lnTo>
                  <a:pt x="85" y="195"/>
                </a:lnTo>
                <a:lnTo>
                  <a:pt x="96" y="196"/>
                </a:lnTo>
                <a:lnTo>
                  <a:pt x="107" y="197"/>
                </a:lnTo>
                <a:lnTo>
                  <a:pt x="110" y="197"/>
                </a:lnTo>
                <a:lnTo>
                  <a:pt x="110" y="511"/>
                </a:lnTo>
                <a:lnTo>
                  <a:pt x="111" y="532"/>
                </a:lnTo>
                <a:lnTo>
                  <a:pt x="113" y="554"/>
                </a:lnTo>
                <a:lnTo>
                  <a:pt x="116" y="575"/>
                </a:lnTo>
                <a:lnTo>
                  <a:pt x="121" y="596"/>
                </a:lnTo>
                <a:lnTo>
                  <a:pt x="127" y="616"/>
                </a:lnTo>
                <a:lnTo>
                  <a:pt x="135" y="636"/>
                </a:lnTo>
                <a:lnTo>
                  <a:pt x="144" y="656"/>
                </a:lnTo>
                <a:lnTo>
                  <a:pt x="154" y="675"/>
                </a:lnTo>
                <a:lnTo>
                  <a:pt x="165" y="694"/>
                </a:lnTo>
                <a:lnTo>
                  <a:pt x="177" y="712"/>
                </a:lnTo>
                <a:lnTo>
                  <a:pt x="191" y="729"/>
                </a:lnTo>
                <a:lnTo>
                  <a:pt x="205" y="746"/>
                </a:lnTo>
                <a:lnTo>
                  <a:pt x="221" y="762"/>
                </a:lnTo>
                <a:lnTo>
                  <a:pt x="238" y="777"/>
                </a:lnTo>
                <a:lnTo>
                  <a:pt x="255" y="791"/>
                </a:lnTo>
                <a:lnTo>
                  <a:pt x="274" y="804"/>
                </a:lnTo>
                <a:lnTo>
                  <a:pt x="275" y="804"/>
                </a:lnTo>
                <a:lnTo>
                  <a:pt x="276" y="804"/>
                </a:lnTo>
                <a:lnTo>
                  <a:pt x="276" y="805"/>
                </a:lnTo>
                <a:lnTo>
                  <a:pt x="277" y="806"/>
                </a:lnTo>
                <a:lnTo>
                  <a:pt x="277" y="807"/>
                </a:lnTo>
                <a:lnTo>
                  <a:pt x="277" y="808"/>
                </a:lnTo>
                <a:lnTo>
                  <a:pt x="277" y="809"/>
                </a:lnTo>
                <a:lnTo>
                  <a:pt x="277" y="810"/>
                </a:lnTo>
                <a:lnTo>
                  <a:pt x="277" y="811"/>
                </a:lnTo>
                <a:lnTo>
                  <a:pt x="277" y="812"/>
                </a:lnTo>
                <a:lnTo>
                  <a:pt x="276" y="812"/>
                </a:lnTo>
                <a:lnTo>
                  <a:pt x="276" y="813"/>
                </a:lnTo>
                <a:lnTo>
                  <a:pt x="274" y="815"/>
                </a:lnTo>
                <a:lnTo>
                  <a:pt x="255" y="828"/>
                </a:lnTo>
                <a:lnTo>
                  <a:pt x="238" y="842"/>
                </a:lnTo>
                <a:lnTo>
                  <a:pt x="221" y="857"/>
                </a:lnTo>
                <a:lnTo>
                  <a:pt x="205" y="873"/>
                </a:lnTo>
                <a:lnTo>
                  <a:pt x="191" y="890"/>
                </a:lnTo>
                <a:lnTo>
                  <a:pt x="177" y="907"/>
                </a:lnTo>
                <a:lnTo>
                  <a:pt x="165" y="925"/>
                </a:lnTo>
                <a:lnTo>
                  <a:pt x="154" y="944"/>
                </a:lnTo>
                <a:lnTo>
                  <a:pt x="144" y="963"/>
                </a:lnTo>
                <a:lnTo>
                  <a:pt x="135" y="983"/>
                </a:lnTo>
                <a:lnTo>
                  <a:pt x="127" y="1003"/>
                </a:lnTo>
                <a:lnTo>
                  <a:pt x="121" y="1024"/>
                </a:lnTo>
                <a:lnTo>
                  <a:pt x="116" y="1045"/>
                </a:lnTo>
                <a:lnTo>
                  <a:pt x="113" y="1066"/>
                </a:lnTo>
                <a:lnTo>
                  <a:pt x="111" y="1087"/>
                </a:lnTo>
                <a:lnTo>
                  <a:pt x="110" y="1109"/>
                </a:lnTo>
                <a:lnTo>
                  <a:pt x="110" y="1453"/>
                </a:lnTo>
                <a:lnTo>
                  <a:pt x="107" y="1453"/>
                </a:lnTo>
                <a:lnTo>
                  <a:pt x="96" y="1453"/>
                </a:lnTo>
                <a:lnTo>
                  <a:pt x="85" y="1455"/>
                </a:lnTo>
                <a:lnTo>
                  <a:pt x="75" y="1457"/>
                </a:lnTo>
                <a:lnTo>
                  <a:pt x="65" y="1461"/>
                </a:lnTo>
                <a:lnTo>
                  <a:pt x="56" y="1465"/>
                </a:lnTo>
                <a:lnTo>
                  <a:pt x="47" y="1470"/>
                </a:lnTo>
                <a:lnTo>
                  <a:pt x="39" y="1476"/>
                </a:lnTo>
                <a:lnTo>
                  <a:pt x="31" y="1482"/>
                </a:lnTo>
                <a:lnTo>
                  <a:pt x="24" y="1489"/>
                </a:lnTo>
                <a:lnTo>
                  <a:pt x="18" y="1497"/>
                </a:lnTo>
                <a:lnTo>
                  <a:pt x="13" y="1505"/>
                </a:lnTo>
                <a:lnTo>
                  <a:pt x="8" y="1514"/>
                </a:lnTo>
                <a:lnTo>
                  <a:pt x="5" y="1523"/>
                </a:lnTo>
                <a:lnTo>
                  <a:pt x="2" y="1532"/>
                </a:lnTo>
                <a:lnTo>
                  <a:pt x="1" y="1542"/>
                </a:lnTo>
                <a:lnTo>
                  <a:pt x="0" y="1552"/>
                </a:lnTo>
                <a:lnTo>
                  <a:pt x="1" y="1562"/>
                </a:lnTo>
                <a:lnTo>
                  <a:pt x="2" y="1571"/>
                </a:lnTo>
                <a:lnTo>
                  <a:pt x="5" y="1581"/>
                </a:lnTo>
                <a:lnTo>
                  <a:pt x="8" y="1590"/>
                </a:lnTo>
                <a:lnTo>
                  <a:pt x="13" y="1598"/>
                </a:lnTo>
                <a:lnTo>
                  <a:pt x="18" y="1607"/>
                </a:lnTo>
                <a:lnTo>
                  <a:pt x="24" y="1614"/>
                </a:lnTo>
                <a:lnTo>
                  <a:pt x="31" y="1621"/>
                </a:lnTo>
                <a:lnTo>
                  <a:pt x="39" y="1628"/>
                </a:lnTo>
                <a:lnTo>
                  <a:pt x="47" y="1634"/>
                </a:lnTo>
                <a:lnTo>
                  <a:pt x="56" y="1639"/>
                </a:lnTo>
                <a:lnTo>
                  <a:pt x="65" y="1643"/>
                </a:lnTo>
                <a:lnTo>
                  <a:pt x="75" y="1646"/>
                </a:lnTo>
                <a:lnTo>
                  <a:pt x="85" y="1649"/>
                </a:lnTo>
                <a:lnTo>
                  <a:pt x="96" y="1650"/>
                </a:lnTo>
                <a:lnTo>
                  <a:pt x="107" y="1651"/>
                </a:lnTo>
                <a:lnTo>
                  <a:pt x="1084" y="1651"/>
                </a:lnTo>
                <a:lnTo>
                  <a:pt x="1095" y="1650"/>
                </a:lnTo>
                <a:lnTo>
                  <a:pt x="1105" y="1649"/>
                </a:lnTo>
                <a:lnTo>
                  <a:pt x="1116" y="1646"/>
                </a:lnTo>
                <a:lnTo>
                  <a:pt x="1126" y="1643"/>
                </a:lnTo>
                <a:lnTo>
                  <a:pt x="1135" y="1639"/>
                </a:lnTo>
                <a:lnTo>
                  <a:pt x="1144" y="1634"/>
                </a:lnTo>
                <a:lnTo>
                  <a:pt x="1152" y="1628"/>
                </a:lnTo>
                <a:lnTo>
                  <a:pt x="1160" y="1621"/>
                </a:lnTo>
                <a:lnTo>
                  <a:pt x="1166" y="1614"/>
                </a:lnTo>
                <a:lnTo>
                  <a:pt x="1173" y="1607"/>
                </a:lnTo>
                <a:lnTo>
                  <a:pt x="1178" y="1598"/>
                </a:lnTo>
                <a:lnTo>
                  <a:pt x="1183" y="1590"/>
                </a:lnTo>
                <a:lnTo>
                  <a:pt x="1186" y="1581"/>
                </a:lnTo>
                <a:lnTo>
                  <a:pt x="1189" y="1571"/>
                </a:lnTo>
                <a:lnTo>
                  <a:pt x="1190" y="1562"/>
                </a:lnTo>
                <a:lnTo>
                  <a:pt x="1191" y="1552"/>
                </a:lnTo>
                <a:lnTo>
                  <a:pt x="1190" y="1542"/>
                </a:lnTo>
                <a:lnTo>
                  <a:pt x="1189" y="1532"/>
                </a:lnTo>
                <a:lnTo>
                  <a:pt x="1186" y="1523"/>
                </a:lnTo>
                <a:lnTo>
                  <a:pt x="1183" y="1514"/>
                </a:lnTo>
                <a:lnTo>
                  <a:pt x="1178" y="1505"/>
                </a:lnTo>
                <a:lnTo>
                  <a:pt x="1173" y="1497"/>
                </a:lnTo>
                <a:lnTo>
                  <a:pt x="1166" y="1489"/>
                </a:lnTo>
                <a:lnTo>
                  <a:pt x="1160" y="1482"/>
                </a:lnTo>
                <a:lnTo>
                  <a:pt x="1152" y="1476"/>
                </a:lnTo>
                <a:lnTo>
                  <a:pt x="1144" y="1470"/>
                </a:lnTo>
                <a:lnTo>
                  <a:pt x="1135" y="1465"/>
                </a:lnTo>
                <a:lnTo>
                  <a:pt x="1126" y="1461"/>
                </a:lnTo>
                <a:lnTo>
                  <a:pt x="1116" y="1457"/>
                </a:lnTo>
                <a:lnTo>
                  <a:pt x="1105" y="1455"/>
                </a:lnTo>
                <a:lnTo>
                  <a:pt x="1095" y="1453"/>
                </a:lnTo>
                <a:lnTo>
                  <a:pt x="1084" y="1453"/>
                </a:lnTo>
                <a:lnTo>
                  <a:pt x="1081" y="1453"/>
                </a:lnTo>
                <a:lnTo>
                  <a:pt x="1081" y="1109"/>
                </a:lnTo>
                <a:lnTo>
                  <a:pt x="1080" y="1087"/>
                </a:lnTo>
                <a:lnTo>
                  <a:pt x="1078" y="1066"/>
                </a:lnTo>
                <a:lnTo>
                  <a:pt x="1075" y="1045"/>
                </a:lnTo>
                <a:lnTo>
                  <a:pt x="1070" y="1024"/>
                </a:lnTo>
                <a:lnTo>
                  <a:pt x="1063" y="1003"/>
                </a:lnTo>
                <a:lnTo>
                  <a:pt x="1056" y="983"/>
                </a:lnTo>
                <a:lnTo>
                  <a:pt x="1047" y="963"/>
                </a:lnTo>
                <a:lnTo>
                  <a:pt x="1037" y="944"/>
                </a:lnTo>
                <a:lnTo>
                  <a:pt x="1026" y="925"/>
                </a:lnTo>
                <a:lnTo>
                  <a:pt x="1014" y="907"/>
                </a:lnTo>
                <a:lnTo>
                  <a:pt x="1000" y="890"/>
                </a:lnTo>
                <a:lnTo>
                  <a:pt x="986" y="873"/>
                </a:lnTo>
                <a:lnTo>
                  <a:pt x="970" y="857"/>
                </a:lnTo>
                <a:lnTo>
                  <a:pt x="953" y="842"/>
                </a:lnTo>
                <a:lnTo>
                  <a:pt x="936" y="828"/>
                </a:lnTo>
                <a:lnTo>
                  <a:pt x="917" y="815"/>
                </a:lnTo>
                <a:lnTo>
                  <a:pt x="916" y="815"/>
                </a:lnTo>
                <a:lnTo>
                  <a:pt x="915" y="815"/>
                </a:lnTo>
                <a:lnTo>
                  <a:pt x="915" y="814"/>
                </a:lnTo>
                <a:lnTo>
                  <a:pt x="914" y="813"/>
                </a:lnTo>
                <a:lnTo>
                  <a:pt x="914" y="812"/>
                </a:lnTo>
                <a:lnTo>
                  <a:pt x="914" y="811"/>
                </a:lnTo>
                <a:lnTo>
                  <a:pt x="914" y="810"/>
                </a:lnTo>
                <a:lnTo>
                  <a:pt x="914" y="809"/>
                </a:lnTo>
                <a:lnTo>
                  <a:pt x="914" y="808"/>
                </a:lnTo>
                <a:lnTo>
                  <a:pt x="914" y="807"/>
                </a:lnTo>
                <a:lnTo>
                  <a:pt x="915" y="807"/>
                </a:lnTo>
                <a:lnTo>
                  <a:pt x="915" y="806"/>
                </a:lnTo>
                <a:lnTo>
                  <a:pt x="917" y="804"/>
                </a:lnTo>
                <a:lnTo>
                  <a:pt x="936" y="791"/>
                </a:lnTo>
                <a:lnTo>
                  <a:pt x="954" y="777"/>
                </a:lnTo>
                <a:lnTo>
                  <a:pt x="971" y="762"/>
                </a:lnTo>
                <a:lnTo>
                  <a:pt x="987" y="746"/>
                </a:lnTo>
                <a:lnTo>
                  <a:pt x="1002" y="729"/>
                </a:lnTo>
                <a:lnTo>
                  <a:pt x="1015" y="712"/>
                </a:lnTo>
                <a:lnTo>
                  <a:pt x="1027" y="694"/>
                </a:lnTo>
                <a:lnTo>
                  <a:pt x="1038" y="675"/>
                </a:lnTo>
                <a:lnTo>
                  <a:pt x="1048" y="656"/>
                </a:lnTo>
                <a:lnTo>
                  <a:pt x="1057" y="636"/>
                </a:lnTo>
                <a:lnTo>
                  <a:pt x="1064" y="616"/>
                </a:lnTo>
                <a:lnTo>
                  <a:pt x="1070" y="596"/>
                </a:lnTo>
                <a:lnTo>
                  <a:pt x="1075" y="575"/>
                </a:lnTo>
                <a:lnTo>
                  <a:pt x="1078" y="554"/>
                </a:lnTo>
                <a:lnTo>
                  <a:pt x="1080" y="532"/>
                </a:lnTo>
                <a:close/>
                <a:moveTo>
                  <a:pt x="999" y="417"/>
                </a:moveTo>
                <a:lnTo>
                  <a:pt x="195" y="417"/>
                </a:lnTo>
                <a:lnTo>
                  <a:pt x="195" y="197"/>
                </a:lnTo>
                <a:lnTo>
                  <a:pt x="999" y="197"/>
                </a:lnTo>
                <a:close/>
                <a:moveTo>
                  <a:pt x="107" y="121"/>
                </a:moveTo>
                <a:lnTo>
                  <a:pt x="104" y="121"/>
                </a:lnTo>
                <a:lnTo>
                  <a:pt x="102" y="120"/>
                </a:lnTo>
                <a:lnTo>
                  <a:pt x="99" y="120"/>
                </a:lnTo>
                <a:lnTo>
                  <a:pt x="97" y="119"/>
                </a:lnTo>
                <a:lnTo>
                  <a:pt x="95" y="118"/>
                </a:lnTo>
                <a:lnTo>
                  <a:pt x="93" y="117"/>
                </a:lnTo>
                <a:lnTo>
                  <a:pt x="91" y="116"/>
                </a:lnTo>
                <a:lnTo>
                  <a:pt x="89" y="114"/>
                </a:lnTo>
                <a:lnTo>
                  <a:pt x="88" y="113"/>
                </a:lnTo>
                <a:lnTo>
                  <a:pt x="86" y="111"/>
                </a:lnTo>
                <a:lnTo>
                  <a:pt x="85" y="109"/>
                </a:lnTo>
                <a:lnTo>
                  <a:pt x="84" y="107"/>
                </a:lnTo>
                <a:lnTo>
                  <a:pt x="83" y="105"/>
                </a:lnTo>
                <a:lnTo>
                  <a:pt x="82" y="103"/>
                </a:lnTo>
                <a:lnTo>
                  <a:pt x="82" y="101"/>
                </a:lnTo>
                <a:lnTo>
                  <a:pt x="82" y="99"/>
                </a:lnTo>
                <a:lnTo>
                  <a:pt x="82" y="97"/>
                </a:lnTo>
                <a:lnTo>
                  <a:pt x="82" y="95"/>
                </a:lnTo>
                <a:lnTo>
                  <a:pt x="83" y="92"/>
                </a:lnTo>
                <a:lnTo>
                  <a:pt x="84" y="90"/>
                </a:lnTo>
                <a:lnTo>
                  <a:pt x="85" y="88"/>
                </a:lnTo>
                <a:lnTo>
                  <a:pt x="86" y="86"/>
                </a:lnTo>
                <a:lnTo>
                  <a:pt x="88" y="85"/>
                </a:lnTo>
                <a:lnTo>
                  <a:pt x="89" y="83"/>
                </a:lnTo>
                <a:lnTo>
                  <a:pt x="91" y="81"/>
                </a:lnTo>
                <a:lnTo>
                  <a:pt x="93" y="80"/>
                </a:lnTo>
                <a:lnTo>
                  <a:pt x="95" y="79"/>
                </a:lnTo>
                <a:lnTo>
                  <a:pt x="97" y="78"/>
                </a:lnTo>
                <a:lnTo>
                  <a:pt x="99" y="77"/>
                </a:lnTo>
                <a:lnTo>
                  <a:pt x="102" y="76"/>
                </a:lnTo>
                <a:lnTo>
                  <a:pt x="104" y="76"/>
                </a:lnTo>
                <a:lnTo>
                  <a:pt x="107" y="76"/>
                </a:lnTo>
                <a:lnTo>
                  <a:pt x="1084" y="76"/>
                </a:lnTo>
                <a:lnTo>
                  <a:pt x="1087" y="76"/>
                </a:lnTo>
                <a:lnTo>
                  <a:pt x="1089" y="76"/>
                </a:lnTo>
                <a:lnTo>
                  <a:pt x="1091" y="77"/>
                </a:lnTo>
                <a:lnTo>
                  <a:pt x="1094" y="78"/>
                </a:lnTo>
                <a:lnTo>
                  <a:pt x="1096" y="79"/>
                </a:lnTo>
                <a:lnTo>
                  <a:pt x="1098" y="80"/>
                </a:lnTo>
                <a:lnTo>
                  <a:pt x="1100" y="81"/>
                </a:lnTo>
                <a:lnTo>
                  <a:pt x="1102" y="83"/>
                </a:lnTo>
                <a:lnTo>
                  <a:pt x="1103" y="85"/>
                </a:lnTo>
                <a:lnTo>
                  <a:pt x="1105" y="86"/>
                </a:lnTo>
                <a:lnTo>
                  <a:pt x="1106" y="88"/>
                </a:lnTo>
                <a:lnTo>
                  <a:pt x="1107" y="90"/>
                </a:lnTo>
                <a:lnTo>
                  <a:pt x="1108" y="92"/>
                </a:lnTo>
                <a:lnTo>
                  <a:pt x="1108" y="95"/>
                </a:lnTo>
                <a:lnTo>
                  <a:pt x="1109" y="97"/>
                </a:lnTo>
                <a:lnTo>
                  <a:pt x="1109" y="99"/>
                </a:lnTo>
                <a:lnTo>
                  <a:pt x="1109" y="101"/>
                </a:lnTo>
                <a:lnTo>
                  <a:pt x="1108" y="103"/>
                </a:lnTo>
                <a:lnTo>
                  <a:pt x="1108" y="105"/>
                </a:lnTo>
                <a:lnTo>
                  <a:pt x="1107" y="107"/>
                </a:lnTo>
                <a:lnTo>
                  <a:pt x="1106" y="109"/>
                </a:lnTo>
                <a:lnTo>
                  <a:pt x="1105" y="111"/>
                </a:lnTo>
                <a:lnTo>
                  <a:pt x="1103" y="113"/>
                </a:lnTo>
                <a:lnTo>
                  <a:pt x="1102" y="114"/>
                </a:lnTo>
                <a:lnTo>
                  <a:pt x="1100" y="116"/>
                </a:lnTo>
                <a:lnTo>
                  <a:pt x="1098" y="117"/>
                </a:lnTo>
                <a:lnTo>
                  <a:pt x="1096" y="118"/>
                </a:lnTo>
                <a:lnTo>
                  <a:pt x="1094" y="119"/>
                </a:lnTo>
                <a:lnTo>
                  <a:pt x="1091" y="120"/>
                </a:lnTo>
                <a:lnTo>
                  <a:pt x="1089" y="120"/>
                </a:lnTo>
                <a:lnTo>
                  <a:pt x="1087" y="121"/>
                </a:lnTo>
                <a:lnTo>
                  <a:pt x="1084" y="121"/>
                </a:lnTo>
                <a:close/>
                <a:moveTo>
                  <a:pt x="1084" y="1529"/>
                </a:moveTo>
                <a:lnTo>
                  <a:pt x="1087" y="1529"/>
                </a:lnTo>
                <a:lnTo>
                  <a:pt x="1089" y="1529"/>
                </a:lnTo>
                <a:lnTo>
                  <a:pt x="1091" y="1530"/>
                </a:lnTo>
                <a:lnTo>
                  <a:pt x="1094" y="1531"/>
                </a:lnTo>
                <a:lnTo>
                  <a:pt x="1096" y="1532"/>
                </a:lnTo>
                <a:lnTo>
                  <a:pt x="1098" y="1533"/>
                </a:lnTo>
                <a:lnTo>
                  <a:pt x="1100" y="1535"/>
                </a:lnTo>
                <a:lnTo>
                  <a:pt x="1102" y="1536"/>
                </a:lnTo>
                <a:lnTo>
                  <a:pt x="1103" y="1538"/>
                </a:lnTo>
                <a:lnTo>
                  <a:pt x="1105" y="1540"/>
                </a:lnTo>
                <a:lnTo>
                  <a:pt x="1106" y="1542"/>
                </a:lnTo>
                <a:lnTo>
                  <a:pt x="1107" y="1544"/>
                </a:lnTo>
                <a:lnTo>
                  <a:pt x="1108" y="1546"/>
                </a:lnTo>
                <a:lnTo>
                  <a:pt x="1108" y="1548"/>
                </a:lnTo>
                <a:lnTo>
                  <a:pt x="1109" y="1550"/>
                </a:lnTo>
                <a:lnTo>
                  <a:pt x="1109" y="1552"/>
                </a:lnTo>
                <a:lnTo>
                  <a:pt x="1109" y="1554"/>
                </a:lnTo>
                <a:lnTo>
                  <a:pt x="1108" y="1556"/>
                </a:lnTo>
                <a:lnTo>
                  <a:pt x="1108" y="1558"/>
                </a:lnTo>
                <a:lnTo>
                  <a:pt x="1107" y="1560"/>
                </a:lnTo>
                <a:lnTo>
                  <a:pt x="1106" y="1562"/>
                </a:lnTo>
                <a:lnTo>
                  <a:pt x="1105" y="1564"/>
                </a:lnTo>
                <a:lnTo>
                  <a:pt x="1103" y="1565"/>
                </a:lnTo>
                <a:lnTo>
                  <a:pt x="1102" y="1567"/>
                </a:lnTo>
                <a:lnTo>
                  <a:pt x="1100" y="1569"/>
                </a:lnTo>
                <a:lnTo>
                  <a:pt x="1098" y="1570"/>
                </a:lnTo>
                <a:lnTo>
                  <a:pt x="1096" y="1571"/>
                </a:lnTo>
                <a:lnTo>
                  <a:pt x="1094" y="1572"/>
                </a:lnTo>
                <a:lnTo>
                  <a:pt x="1091" y="1573"/>
                </a:lnTo>
                <a:lnTo>
                  <a:pt x="1089" y="1573"/>
                </a:lnTo>
                <a:lnTo>
                  <a:pt x="1087" y="1574"/>
                </a:lnTo>
                <a:lnTo>
                  <a:pt x="1084" y="1574"/>
                </a:lnTo>
                <a:lnTo>
                  <a:pt x="107" y="1574"/>
                </a:lnTo>
                <a:lnTo>
                  <a:pt x="104" y="1574"/>
                </a:lnTo>
                <a:lnTo>
                  <a:pt x="102" y="1573"/>
                </a:lnTo>
                <a:lnTo>
                  <a:pt x="99" y="1573"/>
                </a:lnTo>
                <a:lnTo>
                  <a:pt x="97" y="1572"/>
                </a:lnTo>
                <a:lnTo>
                  <a:pt x="95" y="1571"/>
                </a:lnTo>
                <a:lnTo>
                  <a:pt x="93" y="1570"/>
                </a:lnTo>
                <a:lnTo>
                  <a:pt x="91" y="1569"/>
                </a:lnTo>
                <a:lnTo>
                  <a:pt x="89" y="1567"/>
                </a:lnTo>
                <a:lnTo>
                  <a:pt x="88" y="1565"/>
                </a:lnTo>
                <a:lnTo>
                  <a:pt x="86" y="1564"/>
                </a:lnTo>
                <a:lnTo>
                  <a:pt x="85" y="1562"/>
                </a:lnTo>
                <a:lnTo>
                  <a:pt x="84" y="1560"/>
                </a:lnTo>
                <a:lnTo>
                  <a:pt x="83" y="1558"/>
                </a:lnTo>
                <a:lnTo>
                  <a:pt x="82" y="1556"/>
                </a:lnTo>
                <a:lnTo>
                  <a:pt x="82" y="1554"/>
                </a:lnTo>
                <a:lnTo>
                  <a:pt x="82" y="1552"/>
                </a:lnTo>
                <a:lnTo>
                  <a:pt x="82" y="1550"/>
                </a:lnTo>
                <a:lnTo>
                  <a:pt x="82" y="1548"/>
                </a:lnTo>
                <a:lnTo>
                  <a:pt x="83" y="1546"/>
                </a:lnTo>
                <a:lnTo>
                  <a:pt x="84" y="1544"/>
                </a:lnTo>
                <a:lnTo>
                  <a:pt x="85" y="1542"/>
                </a:lnTo>
                <a:lnTo>
                  <a:pt x="86" y="1540"/>
                </a:lnTo>
                <a:lnTo>
                  <a:pt x="88" y="1538"/>
                </a:lnTo>
                <a:lnTo>
                  <a:pt x="89" y="1536"/>
                </a:lnTo>
                <a:lnTo>
                  <a:pt x="91" y="1535"/>
                </a:lnTo>
                <a:lnTo>
                  <a:pt x="93" y="1533"/>
                </a:lnTo>
                <a:lnTo>
                  <a:pt x="95" y="1532"/>
                </a:lnTo>
                <a:lnTo>
                  <a:pt x="97" y="1531"/>
                </a:lnTo>
                <a:lnTo>
                  <a:pt x="99" y="1530"/>
                </a:lnTo>
                <a:lnTo>
                  <a:pt x="102" y="1529"/>
                </a:lnTo>
                <a:lnTo>
                  <a:pt x="104" y="1529"/>
                </a:lnTo>
                <a:lnTo>
                  <a:pt x="107" y="1529"/>
                </a:lnTo>
                <a:close/>
                <a:moveTo>
                  <a:pt x="248" y="1447"/>
                </a:moveTo>
                <a:lnTo>
                  <a:pt x="251" y="1445"/>
                </a:lnTo>
                <a:lnTo>
                  <a:pt x="494" y="1179"/>
                </a:lnTo>
                <a:lnTo>
                  <a:pt x="498" y="1173"/>
                </a:lnTo>
                <a:lnTo>
                  <a:pt x="503" y="1168"/>
                </a:lnTo>
                <a:lnTo>
                  <a:pt x="508" y="1163"/>
                </a:lnTo>
                <a:lnTo>
                  <a:pt x="514" y="1158"/>
                </a:lnTo>
                <a:lnTo>
                  <a:pt x="519" y="1154"/>
                </a:lnTo>
                <a:lnTo>
                  <a:pt x="525" y="1150"/>
                </a:lnTo>
                <a:lnTo>
                  <a:pt x="531" y="1147"/>
                </a:lnTo>
                <a:lnTo>
                  <a:pt x="537" y="1143"/>
                </a:lnTo>
                <a:lnTo>
                  <a:pt x="544" y="1140"/>
                </a:lnTo>
                <a:lnTo>
                  <a:pt x="551" y="1138"/>
                </a:lnTo>
                <a:lnTo>
                  <a:pt x="558" y="1136"/>
                </a:lnTo>
                <a:lnTo>
                  <a:pt x="565" y="1134"/>
                </a:lnTo>
                <a:lnTo>
                  <a:pt x="573" y="1133"/>
                </a:lnTo>
                <a:lnTo>
                  <a:pt x="580" y="1132"/>
                </a:lnTo>
                <a:lnTo>
                  <a:pt x="588" y="1131"/>
                </a:lnTo>
                <a:lnTo>
                  <a:pt x="596" y="1131"/>
                </a:lnTo>
                <a:lnTo>
                  <a:pt x="603" y="1131"/>
                </a:lnTo>
                <a:lnTo>
                  <a:pt x="611" y="1132"/>
                </a:lnTo>
                <a:lnTo>
                  <a:pt x="618" y="1133"/>
                </a:lnTo>
                <a:lnTo>
                  <a:pt x="625" y="1134"/>
                </a:lnTo>
                <a:lnTo>
                  <a:pt x="632" y="1136"/>
                </a:lnTo>
                <a:lnTo>
                  <a:pt x="639" y="1138"/>
                </a:lnTo>
                <a:lnTo>
                  <a:pt x="646" y="1140"/>
                </a:lnTo>
                <a:lnTo>
                  <a:pt x="653" y="1143"/>
                </a:lnTo>
                <a:lnTo>
                  <a:pt x="659" y="1147"/>
                </a:lnTo>
                <a:lnTo>
                  <a:pt x="666" y="1150"/>
                </a:lnTo>
                <a:lnTo>
                  <a:pt x="672" y="1154"/>
                </a:lnTo>
                <a:lnTo>
                  <a:pt x="677" y="1158"/>
                </a:lnTo>
                <a:lnTo>
                  <a:pt x="683" y="1163"/>
                </a:lnTo>
                <a:lnTo>
                  <a:pt x="688" y="1168"/>
                </a:lnTo>
                <a:lnTo>
                  <a:pt x="693" y="1173"/>
                </a:lnTo>
                <a:lnTo>
                  <a:pt x="697" y="1179"/>
                </a:lnTo>
                <a:lnTo>
                  <a:pt x="943" y="1447"/>
                </a:lnTo>
                <a:close/>
                <a:moveTo>
                  <a:pt x="869" y="877"/>
                </a:moveTo>
                <a:lnTo>
                  <a:pt x="883" y="887"/>
                </a:lnTo>
                <a:lnTo>
                  <a:pt x="897" y="899"/>
                </a:lnTo>
                <a:lnTo>
                  <a:pt x="910" y="911"/>
                </a:lnTo>
                <a:lnTo>
                  <a:pt x="922" y="923"/>
                </a:lnTo>
                <a:lnTo>
                  <a:pt x="933" y="936"/>
                </a:lnTo>
                <a:lnTo>
                  <a:pt x="944" y="950"/>
                </a:lnTo>
                <a:lnTo>
                  <a:pt x="953" y="964"/>
                </a:lnTo>
                <a:lnTo>
                  <a:pt x="962" y="979"/>
                </a:lnTo>
                <a:lnTo>
                  <a:pt x="970" y="994"/>
                </a:lnTo>
                <a:lnTo>
                  <a:pt x="977" y="1010"/>
                </a:lnTo>
                <a:lnTo>
                  <a:pt x="982" y="1026"/>
                </a:lnTo>
                <a:lnTo>
                  <a:pt x="987" y="1042"/>
                </a:lnTo>
                <a:lnTo>
                  <a:pt x="991" y="1058"/>
                </a:lnTo>
                <a:lnTo>
                  <a:pt x="994" y="1075"/>
                </a:lnTo>
                <a:lnTo>
                  <a:pt x="995" y="1092"/>
                </a:lnTo>
                <a:lnTo>
                  <a:pt x="996" y="1109"/>
                </a:lnTo>
                <a:lnTo>
                  <a:pt x="996" y="1377"/>
                </a:lnTo>
                <a:lnTo>
                  <a:pt x="993" y="1374"/>
                </a:lnTo>
                <a:lnTo>
                  <a:pt x="771" y="1131"/>
                </a:lnTo>
                <a:lnTo>
                  <a:pt x="763" y="1121"/>
                </a:lnTo>
                <a:lnTo>
                  <a:pt x="755" y="1112"/>
                </a:lnTo>
                <a:lnTo>
                  <a:pt x="746" y="1103"/>
                </a:lnTo>
                <a:lnTo>
                  <a:pt x="737" y="1095"/>
                </a:lnTo>
                <a:lnTo>
                  <a:pt x="727" y="1088"/>
                </a:lnTo>
                <a:lnTo>
                  <a:pt x="717" y="1081"/>
                </a:lnTo>
                <a:lnTo>
                  <a:pt x="706" y="1075"/>
                </a:lnTo>
                <a:lnTo>
                  <a:pt x="695" y="1069"/>
                </a:lnTo>
                <a:lnTo>
                  <a:pt x="684" y="1064"/>
                </a:lnTo>
                <a:lnTo>
                  <a:pt x="672" y="1060"/>
                </a:lnTo>
                <a:lnTo>
                  <a:pt x="660" y="1056"/>
                </a:lnTo>
                <a:lnTo>
                  <a:pt x="647" y="1053"/>
                </a:lnTo>
                <a:lnTo>
                  <a:pt x="635" y="1050"/>
                </a:lnTo>
                <a:lnTo>
                  <a:pt x="622" y="1048"/>
                </a:lnTo>
                <a:lnTo>
                  <a:pt x="609" y="1047"/>
                </a:lnTo>
                <a:lnTo>
                  <a:pt x="596" y="1047"/>
                </a:lnTo>
                <a:lnTo>
                  <a:pt x="583" y="1047"/>
                </a:lnTo>
                <a:lnTo>
                  <a:pt x="570" y="1048"/>
                </a:lnTo>
                <a:lnTo>
                  <a:pt x="557" y="1050"/>
                </a:lnTo>
                <a:lnTo>
                  <a:pt x="544" y="1053"/>
                </a:lnTo>
                <a:lnTo>
                  <a:pt x="532" y="1056"/>
                </a:lnTo>
                <a:lnTo>
                  <a:pt x="520" y="1059"/>
                </a:lnTo>
                <a:lnTo>
                  <a:pt x="508" y="1064"/>
                </a:lnTo>
                <a:lnTo>
                  <a:pt x="497" y="1069"/>
                </a:lnTo>
                <a:lnTo>
                  <a:pt x="486" y="1074"/>
                </a:lnTo>
                <a:lnTo>
                  <a:pt x="475" y="1081"/>
                </a:lnTo>
                <a:lnTo>
                  <a:pt x="465" y="1087"/>
                </a:lnTo>
                <a:lnTo>
                  <a:pt x="455" y="1095"/>
                </a:lnTo>
                <a:lnTo>
                  <a:pt x="446" y="1102"/>
                </a:lnTo>
                <a:lnTo>
                  <a:pt x="437" y="1111"/>
                </a:lnTo>
                <a:lnTo>
                  <a:pt x="429" y="1120"/>
                </a:lnTo>
                <a:lnTo>
                  <a:pt x="421" y="1129"/>
                </a:lnTo>
                <a:lnTo>
                  <a:pt x="192" y="1374"/>
                </a:lnTo>
                <a:lnTo>
                  <a:pt x="192" y="1106"/>
                </a:lnTo>
                <a:lnTo>
                  <a:pt x="193" y="1089"/>
                </a:lnTo>
                <a:lnTo>
                  <a:pt x="194" y="1072"/>
                </a:lnTo>
                <a:lnTo>
                  <a:pt x="197" y="1056"/>
                </a:lnTo>
                <a:lnTo>
                  <a:pt x="201" y="1039"/>
                </a:lnTo>
                <a:lnTo>
                  <a:pt x="206" y="1023"/>
                </a:lnTo>
                <a:lnTo>
                  <a:pt x="211" y="1007"/>
                </a:lnTo>
                <a:lnTo>
                  <a:pt x="218" y="992"/>
                </a:lnTo>
                <a:lnTo>
                  <a:pt x="226" y="977"/>
                </a:lnTo>
                <a:lnTo>
                  <a:pt x="235" y="962"/>
                </a:lnTo>
                <a:lnTo>
                  <a:pt x="244" y="948"/>
                </a:lnTo>
                <a:lnTo>
                  <a:pt x="255" y="934"/>
                </a:lnTo>
                <a:lnTo>
                  <a:pt x="266" y="921"/>
                </a:lnTo>
                <a:lnTo>
                  <a:pt x="278" y="908"/>
                </a:lnTo>
                <a:lnTo>
                  <a:pt x="291" y="896"/>
                </a:lnTo>
                <a:lnTo>
                  <a:pt x="305" y="885"/>
                </a:lnTo>
                <a:lnTo>
                  <a:pt x="319" y="875"/>
                </a:lnTo>
                <a:lnTo>
                  <a:pt x="323" y="872"/>
                </a:lnTo>
                <a:lnTo>
                  <a:pt x="327" y="869"/>
                </a:lnTo>
                <a:lnTo>
                  <a:pt x="331" y="865"/>
                </a:lnTo>
                <a:lnTo>
                  <a:pt x="334" y="862"/>
                </a:lnTo>
                <a:lnTo>
                  <a:pt x="338" y="858"/>
                </a:lnTo>
                <a:lnTo>
                  <a:pt x="341" y="854"/>
                </a:lnTo>
                <a:lnTo>
                  <a:pt x="344" y="850"/>
                </a:lnTo>
                <a:lnTo>
                  <a:pt x="346" y="846"/>
                </a:lnTo>
                <a:lnTo>
                  <a:pt x="348" y="841"/>
                </a:lnTo>
                <a:lnTo>
                  <a:pt x="350" y="837"/>
                </a:lnTo>
                <a:lnTo>
                  <a:pt x="352" y="832"/>
                </a:lnTo>
                <a:lnTo>
                  <a:pt x="353" y="827"/>
                </a:lnTo>
                <a:lnTo>
                  <a:pt x="355" y="822"/>
                </a:lnTo>
                <a:lnTo>
                  <a:pt x="355" y="817"/>
                </a:lnTo>
                <a:lnTo>
                  <a:pt x="356" y="812"/>
                </a:lnTo>
                <a:lnTo>
                  <a:pt x="356" y="807"/>
                </a:lnTo>
                <a:lnTo>
                  <a:pt x="356" y="802"/>
                </a:lnTo>
                <a:lnTo>
                  <a:pt x="355" y="797"/>
                </a:lnTo>
                <a:lnTo>
                  <a:pt x="355" y="792"/>
                </a:lnTo>
                <a:lnTo>
                  <a:pt x="353" y="788"/>
                </a:lnTo>
                <a:lnTo>
                  <a:pt x="352" y="783"/>
                </a:lnTo>
                <a:lnTo>
                  <a:pt x="350" y="778"/>
                </a:lnTo>
                <a:lnTo>
                  <a:pt x="348" y="774"/>
                </a:lnTo>
                <a:lnTo>
                  <a:pt x="346" y="770"/>
                </a:lnTo>
                <a:lnTo>
                  <a:pt x="344" y="765"/>
                </a:lnTo>
                <a:lnTo>
                  <a:pt x="341" y="761"/>
                </a:lnTo>
                <a:lnTo>
                  <a:pt x="338" y="757"/>
                </a:lnTo>
                <a:lnTo>
                  <a:pt x="334" y="753"/>
                </a:lnTo>
                <a:lnTo>
                  <a:pt x="331" y="749"/>
                </a:lnTo>
                <a:lnTo>
                  <a:pt x="327" y="746"/>
                </a:lnTo>
                <a:lnTo>
                  <a:pt x="323" y="742"/>
                </a:lnTo>
                <a:lnTo>
                  <a:pt x="319" y="739"/>
                </a:lnTo>
                <a:lnTo>
                  <a:pt x="305" y="728"/>
                </a:lnTo>
                <a:lnTo>
                  <a:pt x="291" y="717"/>
                </a:lnTo>
                <a:lnTo>
                  <a:pt x="278" y="705"/>
                </a:lnTo>
                <a:lnTo>
                  <a:pt x="266" y="693"/>
                </a:lnTo>
                <a:lnTo>
                  <a:pt x="255" y="680"/>
                </a:lnTo>
                <a:lnTo>
                  <a:pt x="244" y="666"/>
                </a:lnTo>
                <a:lnTo>
                  <a:pt x="235" y="652"/>
                </a:lnTo>
                <a:lnTo>
                  <a:pt x="226" y="637"/>
                </a:lnTo>
                <a:lnTo>
                  <a:pt x="218" y="622"/>
                </a:lnTo>
                <a:lnTo>
                  <a:pt x="211" y="606"/>
                </a:lnTo>
                <a:lnTo>
                  <a:pt x="206" y="591"/>
                </a:lnTo>
                <a:lnTo>
                  <a:pt x="201" y="574"/>
                </a:lnTo>
                <a:lnTo>
                  <a:pt x="197" y="558"/>
                </a:lnTo>
                <a:lnTo>
                  <a:pt x="194" y="542"/>
                </a:lnTo>
                <a:lnTo>
                  <a:pt x="193" y="525"/>
                </a:lnTo>
                <a:lnTo>
                  <a:pt x="192" y="508"/>
                </a:lnTo>
                <a:lnTo>
                  <a:pt x="192" y="494"/>
                </a:lnTo>
                <a:lnTo>
                  <a:pt x="999" y="494"/>
                </a:lnTo>
                <a:lnTo>
                  <a:pt x="999" y="508"/>
                </a:lnTo>
                <a:lnTo>
                  <a:pt x="998" y="525"/>
                </a:lnTo>
                <a:lnTo>
                  <a:pt x="997" y="542"/>
                </a:lnTo>
                <a:lnTo>
                  <a:pt x="994" y="558"/>
                </a:lnTo>
                <a:lnTo>
                  <a:pt x="990" y="574"/>
                </a:lnTo>
                <a:lnTo>
                  <a:pt x="985" y="591"/>
                </a:lnTo>
                <a:lnTo>
                  <a:pt x="980" y="606"/>
                </a:lnTo>
                <a:lnTo>
                  <a:pt x="973" y="622"/>
                </a:lnTo>
                <a:lnTo>
                  <a:pt x="965" y="637"/>
                </a:lnTo>
                <a:lnTo>
                  <a:pt x="956" y="652"/>
                </a:lnTo>
                <a:lnTo>
                  <a:pt x="947" y="666"/>
                </a:lnTo>
                <a:lnTo>
                  <a:pt x="936" y="680"/>
                </a:lnTo>
                <a:lnTo>
                  <a:pt x="925" y="693"/>
                </a:lnTo>
                <a:lnTo>
                  <a:pt x="913" y="705"/>
                </a:lnTo>
                <a:lnTo>
                  <a:pt x="900" y="717"/>
                </a:lnTo>
                <a:lnTo>
                  <a:pt x="886" y="728"/>
                </a:lnTo>
                <a:lnTo>
                  <a:pt x="872" y="739"/>
                </a:lnTo>
                <a:lnTo>
                  <a:pt x="868" y="742"/>
                </a:lnTo>
                <a:lnTo>
                  <a:pt x="864" y="745"/>
                </a:lnTo>
                <a:lnTo>
                  <a:pt x="860" y="748"/>
                </a:lnTo>
                <a:lnTo>
                  <a:pt x="857" y="752"/>
                </a:lnTo>
                <a:lnTo>
                  <a:pt x="854" y="755"/>
                </a:lnTo>
                <a:lnTo>
                  <a:pt x="851" y="759"/>
                </a:lnTo>
                <a:lnTo>
                  <a:pt x="848" y="763"/>
                </a:lnTo>
                <a:lnTo>
                  <a:pt x="845" y="768"/>
                </a:lnTo>
                <a:lnTo>
                  <a:pt x="843" y="772"/>
                </a:lnTo>
                <a:lnTo>
                  <a:pt x="841" y="777"/>
                </a:lnTo>
                <a:lnTo>
                  <a:pt x="839" y="782"/>
                </a:lnTo>
                <a:lnTo>
                  <a:pt x="838" y="786"/>
                </a:lnTo>
                <a:lnTo>
                  <a:pt x="836" y="791"/>
                </a:lnTo>
                <a:lnTo>
                  <a:pt x="836" y="797"/>
                </a:lnTo>
                <a:lnTo>
                  <a:pt x="835" y="802"/>
                </a:lnTo>
                <a:lnTo>
                  <a:pt x="835" y="807"/>
                </a:lnTo>
                <a:lnTo>
                  <a:pt x="835" y="812"/>
                </a:lnTo>
                <a:lnTo>
                  <a:pt x="835" y="817"/>
                </a:lnTo>
                <a:lnTo>
                  <a:pt x="835" y="822"/>
                </a:lnTo>
                <a:lnTo>
                  <a:pt x="836" y="827"/>
                </a:lnTo>
                <a:lnTo>
                  <a:pt x="838" y="832"/>
                </a:lnTo>
                <a:lnTo>
                  <a:pt x="839" y="837"/>
                </a:lnTo>
                <a:lnTo>
                  <a:pt x="841" y="842"/>
                </a:lnTo>
                <a:lnTo>
                  <a:pt x="843" y="846"/>
                </a:lnTo>
                <a:lnTo>
                  <a:pt x="845" y="850"/>
                </a:lnTo>
                <a:lnTo>
                  <a:pt x="848" y="855"/>
                </a:lnTo>
                <a:lnTo>
                  <a:pt x="851" y="859"/>
                </a:lnTo>
                <a:lnTo>
                  <a:pt x="854" y="863"/>
                </a:lnTo>
                <a:lnTo>
                  <a:pt x="857" y="867"/>
                </a:lnTo>
                <a:lnTo>
                  <a:pt x="861" y="870"/>
                </a:lnTo>
                <a:lnTo>
                  <a:pt x="865" y="87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0" name="Google Shape;3180;p33"/>
          <p:cNvGrpSpPr/>
          <p:nvPr/>
        </p:nvGrpSpPr>
        <p:grpSpPr>
          <a:xfrm>
            <a:off x="1466550" y="3193349"/>
            <a:ext cx="673014" cy="676698"/>
            <a:chOff x="2287436" y="3473607"/>
            <a:chExt cx="591840" cy="595080"/>
          </a:xfrm>
        </p:grpSpPr>
        <p:sp>
          <p:nvSpPr>
            <p:cNvPr id="3181" name="Google Shape;3181;p33"/>
            <p:cNvSpPr/>
            <p:nvPr/>
          </p:nvSpPr>
          <p:spPr>
            <a:xfrm>
              <a:off x="2405156" y="3846927"/>
              <a:ext cx="190440" cy="221760"/>
            </a:xfrm>
            <a:custGeom>
              <a:avLst/>
              <a:gdLst/>
              <a:ahLst/>
              <a:cxnLst/>
              <a:rect l="l" t="t" r="r" b="b"/>
              <a:pathLst>
                <a:path w="530" h="617" extrusionOk="0">
                  <a:moveTo>
                    <a:pt x="0" y="0"/>
                  </a:moveTo>
                  <a:lnTo>
                    <a:pt x="0" y="0"/>
                  </a:lnTo>
                  <a:lnTo>
                    <a:pt x="376" y="579"/>
                  </a:lnTo>
                  <a:lnTo>
                    <a:pt x="381" y="586"/>
                  </a:lnTo>
                  <a:lnTo>
                    <a:pt x="387" y="592"/>
                  </a:lnTo>
                  <a:lnTo>
                    <a:pt x="393" y="598"/>
                  </a:lnTo>
                  <a:lnTo>
                    <a:pt x="399" y="603"/>
                  </a:lnTo>
                  <a:lnTo>
                    <a:pt x="406" y="607"/>
                  </a:lnTo>
                  <a:lnTo>
                    <a:pt x="413" y="611"/>
                  </a:lnTo>
                  <a:lnTo>
                    <a:pt x="421" y="613"/>
                  </a:lnTo>
                  <a:lnTo>
                    <a:pt x="428" y="615"/>
                  </a:lnTo>
                  <a:lnTo>
                    <a:pt x="436" y="617"/>
                  </a:lnTo>
                  <a:lnTo>
                    <a:pt x="444" y="617"/>
                  </a:lnTo>
                  <a:lnTo>
                    <a:pt x="452" y="617"/>
                  </a:lnTo>
                  <a:lnTo>
                    <a:pt x="460" y="616"/>
                  </a:lnTo>
                  <a:lnTo>
                    <a:pt x="468" y="614"/>
                  </a:lnTo>
                  <a:lnTo>
                    <a:pt x="476" y="612"/>
                  </a:lnTo>
                  <a:lnTo>
                    <a:pt x="484" y="608"/>
                  </a:lnTo>
                  <a:lnTo>
                    <a:pt x="491" y="604"/>
                  </a:lnTo>
                  <a:lnTo>
                    <a:pt x="491" y="604"/>
                  </a:lnTo>
                  <a:lnTo>
                    <a:pt x="498" y="599"/>
                  </a:lnTo>
                  <a:lnTo>
                    <a:pt x="505" y="593"/>
                  </a:lnTo>
                  <a:lnTo>
                    <a:pt x="510" y="587"/>
                  </a:lnTo>
                  <a:lnTo>
                    <a:pt x="515" y="581"/>
                  </a:lnTo>
                  <a:lnTo>
                    <a:pt x="520" y="574"/>
                  </a:lnTo>
                  <a:lnTo>
                    <a:pt x="523" y="567"/>
                  </a:lnTo>
                  <a:lnTo>
                    <a:pt x="526" y="559"/>
                  </a:lnTo>
                  <a:lnTo>
                    <a:pt x="528" y="552"/>
                  </a:lnTo>
                  <a:lnTo>
                    <a:pt x="530" y="544"/>
                  </a:lnTo>
                  <a:lnTo>
                    <a:pt x="530" y="536"/>
                  </a:lnTo>
                  <a:lnTo>
                    <a:pt x="530" y="528"/>
                  </a:lnTo>
                  <a:lnTo>
                    <a:pt x="529" y="519"/>
                  </a:lnTo>
                  <a:lnTo>
                    <a:pt x="527" y="511"/>
                  </a:lnTo>
                  <a:lnTo>
                    <a:pt x="525" y="503"/>
                  </a:lnTo>
                  <a:lnTo>
                    <a:pt x="521" y="496"/>
                  </a:lnTo>
                  <a:lnTo>
                    <a:pt x="517" y="488"/>
                  </a:lnTo>
                  <a:lnTo>
                    <a:pt x="251" y="82"/>
                  </a:lnTo>
                  <a:lnTo>
                    <a:pt x="210" y="76"/>
                  </a:lnTo>
                  <a:lnTo>
                    <a:pt x="173" y="68"/>
                  </a:lnTo>
                  <a:lnTo>
                    <a:pt x="137" y="60"/>
                  </a:lnTo>
                  <a:lnTo>
                    <a:pt x="105" y="50"/>
                  </a:lnTo>
                  <a:lnTo>
                    <a:pt x="75" y="39"/>
                  </a:lnTo>
                  <a:lnTo>
                    <a:pt x="48" y="26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2837156" y="3473607"/>
              <a:ext cx="42120" cy="566280"/>
            </a:xfrm>
            <a:custGeom>
              <a:avLst/>
              <a:gdLst/>
              <a:ahLst/>
              <a:cxnLst/>
              <a:rect l="l" t="t" r="r" b="b"/>
              <a:pathLst>
                <a:path w="118" h="1574" extrusionOk="0">
                  <a:moveTo>
                    <a:pt x="59" y="0"/>
                  </a:moveTo>
                  <a:lnTo>
                    <a:pt x="53" y="0"/>
                  </a:lnTo>
                  <a:lnTo>
                    <a:pt x="47" y="1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30" y="7"/>
                  </a:lnTo>
                  <a:lnTo>
                    <a:pt x="25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3" y="22"/>
                  </a:lnTo>
                  <a:lnTo>
                    <a:pt x="10" y="27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3" y="42"/>
                  </a:lnTo>
                  <a:lnTo>
                    <a:pt x="1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1515"/>
                  </a:lnTo>
                  <a:lnTo>
                    <a:pt x="0" y="1521"/>
                  </a:lnTo>
                  <a:lnTo>
                    <a:pt x="1" y="1527"/>
                  </a:lnTo>
                  <a:lnTo>
                    <a:pt x="3" y="1533"/>
                  </a:lnTo>
                  <a:lnTo>
                    <a:pt x="5" y="1538"/>
                  </a:lnTo>
                  <a:lnTo>
                    <a:pt x="7" y="1544"/>
                  </a:lnTo>
                  <a:lnTo>
                    <a:pt x="10" y="1549"/>
                  </a:lnTo>
                  <a:lnTo>
                    <a:pt x="14" y="1553"/>
                  </a:lnTo>
                  <a:lnTo>
                    <a:pt x="18" y="1557"/>
                  </a:lnTo>
                  <a:lnTo>
                    <a:pt x="22" y="1561"/>
                  </a:lnTo>
                  <a:lnTo>
                    <a:pt x="27" y="1564"/>
                  </a:lnTo>
                  <a:lnTo>
                    <a:pt x="32" y="1567"/>
                  </a:lnTo>
                  <a:lnTo>
                    <a:pt x="37" y="1569"/>
                  </a:lnTo>
                  <a:lnTo>
                    <a:pt x="42" y="1571"/>
                  </a:lnTo>
                  <a:lnTo>
                    <a:pt x="48" y="1573"/>
                  </a:lnTo>
                  <a:lnTo>
                    <a:pt x="53" y="1574"/>
                  </a:lnTo>
                  <a:lnTo>
                    <a:pt x="59" y="1574"/>
                  </a:lnTo>
                  <a:lnTo>
                    <a:pt x="65" y="1574"/>
                  </a:lnTo>
                  <a:lnTo>
                    <a:pt x="71" y="1573"/>
                  </a:lnTo>
                  <a:lnTo>
                    <a:pt x="77" y="1571"/>
                  </a:lnTo>
                  <a:lnTo>
                    <a:pt x="83" y="1569"/>
                  </a:lnTo>
                  <a:lnTo>
                    <a:pt x="88" y="1566"/>
                  </a:lnTo>
                  <a:lnTo>
                    <a:pt x="93" y="1563"/>
                  </a:lnTo>
                  <a:lnTo>
                    <a:pt x="97" y="1560"/>
                  </a:lnTo>
                  <a:lnTo>
                    <a:pt x="101" y="1556"/>
                  </a:lnTo>
                  <a:lnTo>
                    <a:pt x="105" y="1552"/>
                  </a:lnTo>
                  <a:lnTo>
                    <a:pt x="108" y="1547"/>
                  </a:lnTo>
                  <a:lnTo>
                    <a:pt x="111" y="1542"/>
                  </a:lnTo>
                  <a:lnTo>
                    <a:pt x="114" y="1537"/>
                  </a:lnTo>
                  <a:lnTo>
                    <a:pt x="115" y="1532"/>
                  </a:lnTo>
                  <a:lnTo>
                    <a:pt x="117" y="1526"/>
                  </a:lnTo>
                  <a:lnTo>
                    <a:pt x="118" y="1521"/>
                  </a:lnTo>
                  <a:lnTo>
                    <a:pt x="118" y="1515"/>
                  </a:lnTo>
                  <a:lnTo>
                    <a:pt x="118" y="59"/>
                  </a:lnTo>
                  <a:lnTo>
                    <a:pt x="118" y="53"/>
                  </a:lnTo>
                  <a:lnTo>
                    <a:pt x="117" y="48"/>
                  </a:lnTo>
                  <a:lnTo>
                    <a:pt x="115" y="42"/>
                  </a:lnTo>
                  <a:lnTo>
                    <a:pt x="114" y="37"/>
                  </a:lnTo>
                  <a:lnTo>
                    <a:pt x="111" y="32"/>
                  </a:lnTo>
                  <a:lnTo>
                    <a:pt x="108" y="27"/>
                  </a:lnTo>
                  <a:lnTo>
                    <a:pt x="105" y="22"/>
                  </a:lnTo>
                  <a:lnTo>
                    <a:pt x="101" y="18"/>
                  </a:lnTo>
                  <a:lnTo>
                    <a:pt x="97" y="14"/>
                  </a:lnTo>
                  <a:lnTo>
                    <a:pt x="93" y="10"/>
                  </a:lnTo>
                  <a:lnTo>
                    <a:pt x="88" y="7"/>
                  </a:lnTo>
                  <a:lnTo>
                    <a:pt x="83" y="5"/>
                  </a:lnTo>
                  <a:lnTo>
                    <a:pt x="77" y="3"/>
                  </a:lnTo>
                  <a:lnTo>
                    <a:pt x="71" y="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2391116" y="3499887"/>
              <a:ext cx="421200" cy="515879"/>
            </a:xfrm>
            <a:custGeom>
              <a:avLst/>
              <a:gdLst/>
              <a:ahLst/>
              <a:cxnLst/>
              <a:rect l="l" t="t" r="r" b="b"/>
              <a:pathLst>
                <a:path w="1171" h="1434" extrusionOk="0">
                  <a:moveTo>
                    <a:pt x="398" y="429"/>
                  </a:moveTo>
                  <a:lnTo>
                    <a:pt x="325" y="431"/>
                  </a:lnTo>
                  <a:lnTo>
                    <a:pt x="259" y="438"/>
                  </a:lnTo>
                  <a:lnTo>
                    <a:pt x="200" y="449"/>
                  </a:lnTo>
                  <a:lnTo>
                    <a:pt x="148" y="463"/>
                  </a:lnTo>
                  <a:lnTo>
                    <a:pt x="102" y="480"/>
                  </a:lnTo>
                  <a:lnTo>
                    <a:pt x="63" y="499"/>
                  </a:lnTo>
                  <a:lnTo>
                    <a:pt x="29" y="520"/>
                  </a:lnTo>
                  <a:lnTo>
                    <a:pt x="14" y="531"/>
                  </a:lnTo>
                  <a:lnTo>
                    <a:pt x="0" y="542"/>
                  </a:lnTo>
                  <a:lnTo>
                    <a:pt x="0" y="886"/>
                  </a:lnTo>
                  <a:lnTo>
                    <a:pt x="4" y="890"/>
                  </a:lnTo>
                  <a:lnTo>
                    <a:pt x="9" y="894"/>
                  </a:lnTo>
                  <a:lnTo>
                    <a:pt x="18" y="901"/>
                  </a:lnTo>
                  <a:lnTo>
                    <a:pt x="39" y="917"/>
                  </a:lnTo>
                  <a:lnTo>
                    <a:pt x="62" y="931"/>
                  </a:lnTo>
                  <a:lnTo>
                    <a:pt x="87" y="943"/>
                  </a:lnTo>
                  <a:lnTo>
                    <a:pt x="114" y="955"/>
                  </a:lnTo>
                  <a:lnTo>
                    <a:pt x="144" y="966"/>
                  </a:lnTo>
                  <a:lnTo>
                    <a:pt x="176" y="976"/>
                  </a:lnTo>
                  <a:lnTo>
                    <a:pt x="212" y="984"/>
                  </a:lnTo>
                  <a:lnTo>
                    <a:pt x="249" y="991"/>
                  </a:lnTo>
                  <a:lnTo>
                    <a:pt x="290" y="996"/>
                  </a:lnTo>
                  <a:lnTo>
                    <a:pt x="342" y="1000"/>
                  </a:lnTo>
                  <a:lnTo>
                    <a:pt x="369" y="1001"/>
                  </a:lnTo>
                  <a:lnTo>
                    <a:pt x="398" y="1002"/>
                  </a:lnTo>
                  <a:lnTo>
                    <a:pt x="486" y="1007"/>
                  </a:lnTo>
                  <a:lnTo>
                    <a:pt x="569" y="1021"/>
                  </a:lnTo>
                  <a:lnTo>
                    <a:pt x="647" y="1042"/>
                  </a:lnTo>
                  <a:lnTo>
                    <a:pt x="721" y="1069"/>
                  </a:lnTo>
                  <a:lnTo>
                    <a:pt x="790" y="1102"/>
                  </a:lnTo>
                  <a:lnTo>
                    <a:pt x="853" y="1139"/>
                  </a:lnTo>
                  <a:lnTo>
                    <a:pt x="911" y="1178"/>
                  </a:lnTo>
                  <a:lnTo>
                    <a:pt x="964" y="1218"/>
                  </a:lnTo>
                  <a:lnTo>
                    <a:pt x="1053" y="1297"/>
                  </a:lnTo>
                  <a:lnTo>
                    <a:pt x="1118" y="1366"/>
                  </a:lnTo>
                  <a:lnTo>
                    <a:pt x="1157" y="1415"/>
                  </a:lnTo>
                  <a:lnTo>
                    <a:pt x="1171" y="1434"/>
                  </a:lnTo>
                  <a:lnTo>
                    <a:pt x="1171" y="717"/>
                  </a:lnTo>
                  <a:lnTo>
                    <a:pt x="1171" y="0"/>
                  </a:lnTo>
                  <a:lnTo>
                    <a:pt x="1171" y="0"/>
                  </a:lnTo>
                  <a:lnTo>
                    <a:pt x="1171" y="0"/>
                  </a:lnTo>
                  <a:lnTo>
                    <a:pt x="1171" y="0"/>
                  </a:lnTo>
                  <a:lnTo>
                    <a:pt x="1171" y="0"/>
                  </a:lnTo>
                  <a:lnTo>
                    <a:pt x="1170" y="1"/>
                  </a:lnTo>
                  <a:lnTo>
                    <a:pt x="1168" y="4"/>
                  </a:lnTo>
                  <a:lnTo>
                    <a:pt x="1157" y="18"/>
                  </a:lnTo>
                  <a:lnTo>
                    <a:pt x="1118" y="66"/>
                  </a:lnTo>
                  <a:lnTo>
                    <a:pt x="1053" y="134"/>
                  </a:lnTo>
                  <a:lnTo>
                    <a:pt x="964" y="213"/>
                  </a:lnTo>
                  <a:lnTo>
                    <a:pt x="911" y="254"/>
                  </a:lnTo>
                  <a:lnTo>
                    <a:pt x="853" y="292"/>
                  </a:lnTo>
                  <a:lnTo>
                    <a:pt x="790" y="329"/>
                  </a:lnTo>
                  <a:lnTo>
                    <a:pt x="721" y="362"/>
                  </a:lnTo>
                  <a:lnTo>
                    <a:pt x="647" y="389"/>
                  </a:lnTo>
                  <a:lnTo>
                    <a:pt x="569" y="410"/>
                  </a:lnTo>
                  <a:lnTo>
                    <a:pt x="486" y="4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2287436" y="3691767"/>
              <a:ext cx="84960" cy="130680"/>
            </a:xfrm>
            <a:custGeom>
              <a:avLst/>
              <a:gdLst/>
              <a:ahLst/>
              <a:cxnLst/>
              <a:rect l="l" t="t" r="r" b="b"/>
              <a:pathLst>
                <a:path w="237" h="364" extrusionOk="0">
                  <a:moveTo>
                    <a:pt x="0" y="364"/>
                  </a:moveTo>
                  <a:lnTo>
                    <a:pt x="237" y="364"/>
                  </a:lnTo>
                  <a:lnTo>
                    <a:pt x="237" y="356"/>
                  </a:lnTo>
                  <a:lnTo>
                    <a:pt x="237" y="9"/>
                  </a:lnTo>
                  <a:lnTo>
                    <a:pt x="2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5" name="Google Shape;3185;p33"/>
          <p:cNvGrpSpPr/>
          <p:nvPr/>
        </p:nvGrpSpPr>
        <p:grpSpPr>
          <a:xfrm>
            <a:off x="4754656" y="3264991"/>
            <a:ext cx="676290" cy="532598"/>
            <a:chOff x="5178955" y="3536608"/>
            <a:chExt cx="594721" cy="468360"/>
          </a:xfrm>
        </p:grpSpPr>
        <p:sp>
          <p:nvSpPr>
            <p:cNvPr id="3186" name="Google Shape;3186;p33"/>
            <p:cNvSpPr/>
            <p:nvPr/>
          </p:nvSpPr>
          <p:spPr>
            <a:xfrm>
              <a:off x="5178955" y="3536608"/>
              <a:ext cx="582480" cy="349920"/>
            </a:xfrm>
            <a:custGeom>
              <a:avLst/>
              <a:gdLst/>
              <a:ahLst/>
              <a:cxnLst/>
              <a:rect l="l" t="t" r="r" b="b"/>
              <a:pathLst>
                <a:path w="1619" h="973" extrusionOk="0">
                  <a:moveTo>
                    <a:pt x="1583" y="894"/>
                  </a:moveTo>
                  <a:lnTo>
                    <a:pt x="428" y="894"/>
                  </a:lnTo>
                  <a:lnTo>
                    <a:pt x="424" y="894"/>
                  </a:lnTo>
                  <a:lnTo>
                    <a:pt x="421" y="893"/>
                  </a:lnTo>
                  <a:lnTo>
                    <a:pt x="418" y="893"/>
                  </a:lnTo>
                  <a:lnTo>
                    <a:pt x="414" y="891"/>
                  </a:lnTo>
                  <a:lnTo>
                    <a:pt x="411" y="890"/>
                  </a:lnTo>
                  <a:lnTo>
                    <a:pt x="408" y="888"/>
                  </a:lnTo>
                  <a:lnTo>
                    <a:pt x="405" y="887"/>
                  </a:lnTo>
                  <a:lnTo>
                    <a:pt x="402" y="884"/>
                  </a:lnTo>
                  <a:lnTo>
                    <a:pt x="400" y="882"/>
                  </a:lnTo>
                  <a:lnTo>
                    <a:pt x="398" y="879"/>
                  </a:lnTo>
                  <a:lnTo>
                    <a:pt x="396" y="877"/>
                  </a:lnTo>
                  <a:lnTo>
                    <a:pt x="394" y="874"/>
                  </a:lnTo>
                  <a:lnTo>
                    <a:pt x="392" y="871"/>
                  </a:lnTo>
                  <a:lnTo>
                    <a:pt x="391" y="867"/>
                  </a:lnTo>
                  <a:lnTo>
                    <a:pt x="390" y="864"/>
                  </a:lnTo>
                  <a:lnTo>
                    <a:pt x="389" y="860"/>
                  </a:lnTo>
                  <a:lnTo>
                    <a:pt x="242" y="33"/>
                  </a:lnTo>
                  <a:lnTo>
                    <a:pt x="241" y="29"/>
                  </a:lnTo>
                  <a:lnTo>
                    <a:pt x="240" y="26"/>
                  </a:lnTo>
                  <a:lnTo>
                    <a:pt x="239" y="23"/>
                  </a:lnTo>
                  <a:lnTo>
                    <a:pt x="237" y="20"/>
                  </a:lnTo>
                  <a:lnTo>
                    <a:pt x="235" y="17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28" y="9"/>
                  </a:lnTo>
                  <a:lnTo>
                    <a:pt x="226" y="7"/>
                  </a:lnTo>
                  <a:lnTo>
                    <a:pt x="223" y="5"/>
                  </a:lnTo>
                  <a:lnTo>
                    <a:pt x="220" y="4"/>
                  </a:lnTo>
                  <a:lnTo>
                    <a:pt x="217" y="2"/>
                  </a:lnTo>
                  <a:lnTo>
                    <a:pt x="213" y="1"/>
                  </a:lnTo>
                  <a:lnTo>
                    <a:pt x="210" y="1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4" y="58"/>
                  </a:lnTo>
                  <a:lnTo>
                    <a:pt x="6" y="62"/>
                  </a:lnTo>
                  <a:lnTo>
                    <a:pt x="8" y="65"/>
                  </a:lnTo>
                  <a:lnTo>
                    <a:pt x="11" y="67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0" y="74"/>
                  </a:lnTo>
                  <a:lnTo>
                    <a:pt x="23" y="76"/>
                  </a:lnTo>
                  <a:lnTo>
                    <a:pt x="27" y="77"/>
                  </a:lnTo>
                  <a:lnTo>
                    <a:pt x="31" y="78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135" y="79"/>
                  </a:lnTo>
                  <a:lnTo>
                    <a:pt x="139" y="79"/>
                  </a:lnTo>
                  <a:lnTo>
                    <a:pt x="142" y="80"/>
                  </a:lnTo>
                  <a:lnTo>
                    <a:pt x="146" y="80"/>
                  </a:lnTo>
                  <a:lnTo>
                    <a:pt x="149" y="81"/>
                  </a:lnTo>
                  <a:lnTo>
                    <a:pt x="152" y="83"/>
                  </a:lnTo>
                  <a:lnTo>
                    <a:pt x="156" y="84"/>
                  </a:lnTo>
                  <a:lnTo>
                    <a:pt x="159" y="86"/>
                  </a:lnTo>
                  <a:lnTo>
                    <a:pt x="161" y="88"/>
                  </a:lnTo>
                  <a:lnTo>
                    <a:pt x="164" y="91"/>
                  </a:lnTo>
                  <a:lnTo>
                    <a:pt x="166" y="93"/>
                  </a:lnTo>
                  <a:lnTo>
                    <a:pt x="168" y="96"/>
                  </a:lnTo>
                  <a:lnTo>
                    <a:pt x="170" y="99"/>
                  </a:lnTo>
                  <a:lnTo>
                    <a:pt x="171" y="102"/>
                  </a:lnTo>
                  <a:lnTo>
                    <a:pt x="173" y="105"/>
                  </a:lnTo>
                  <a:lnTo>
                    <a:pt x="173" y="108"/>
                  </a:lnTo>
                  <a:lnTo>
                    <a:pt x="174" y="112"/>
                  </a:lnTo>
                  <a:lnTo>
                    <a:pt x="321" y="939"/>
                  </a:lnTo>
                  <a:lnTo>
                    <a:pt x="322" y="943"/>
                  </a:lnTo>
                  <a:lnTo>
                    <a:pt x="323" y="946"/>
                  </a:lnTo>
                  <a:lnTo>
                    <a:pt x="324" y="950"/>
                  </a:lnTo>
                  <a:lnTo>
                    <a:pt x="326" y="953"/>
                  </a:lnTo>
                  <a:lnTo>
                    <a:pt x="328" y="956"/>
                  </a:lnTo>
                  <a:lnTo>
                    <a:pt x="330" y="958"/>
                  </a:lnTo>
                  <a:lnTo>
                    <a:pt x="332" y="961"/>
                  </a:lnTo>
                  <a:lnTo>
                    <a:pt x="335" y="963"/>
                  </a:lnTo>
                  <a:lnTo>
                    <a:pt x="337" y="966"/>
                  </a:lnTo>
                  <a:lnTo>
                    <a:pt x="340" y="967"/>
                  </a:lnTo>
                  <a:lnTo>
                    <a:pt x="343" y="969"/>
                  </a:lnTo>
                  <a:lnTo>
                    <a:pt x="347" y="970"/>
                  </a:lnTo>
                  <a:lnTo>
                    <a:pt x="350" y="972"/>
                  </a:lnTo>
                  <a:lnTo>
                    <a:pt x="354" y="972"/>
                  </a:lnTo>
                  <a:lnTo>
                    <a:pt x="357" y="973"/>
                  </a:lnTo>
                  <a:lnTo>
                    <a:pt x="361" y="973"/>
                  </a:lnTo>
                  <a:lnTo>
                    <a:pt x="1580" y="973"/>
                  </a:lnTo>
                  <a:lnTo>
                    <a:pt x="1584" y="973"/>
                  </a:lnTo>
                  <a:lnTo>
                    <a:pt x="1588" y="972"/>
                  </a:lnTo>
                  <a:lnTo>
                    <a:pt x="1592" y="971"/>
                  </a:lnTo>
                  <a:lnTo>
                    <a:pt x="1595" y="970"/>
                  </a:lnTo>
                  <a:lnTo>
                    <a:pt x="1599" y="968"/>
                  </a:lnTo>
                  <a:lnTo>
                    <a:pt x="1602" y="966"/>
                  </a:lnTo>
                  <a:lnTo>
                    <a:pt x="1605" y="964"/>
                  </a:lnTo>
                  <a:lnTo>
                    <a:pt x="1608" y="962"/>
                  </a:lnTo>
                  <a:lnTo>
                    <a:pt x="1610" y="959"/>
                  </a:lnTo>
                  <a:lnTo>
                    <a:pt x="1612" y="956"/>
                  </a:lnTo>
                  <a:lnTo>
                    <a:pt x="1614" y="953"/>
                  </a:lnTo>
                  <a:lnTo>
                    <a:pt x="1616" y="949"/>
                  </a:lnTo>
                  <a:lnTo>
                    <a:pt x="1617" y="946"/>
                  </a:lnTo>
                  <a:lnTo>
                    <a:pt x="1618" y="942"/>
                  </a:lnTo>
                  <a:lnTo>
                    <a:pt x="1619" y="938"/>
                  </a:lnTo>
                  <a:lnTo>
                    <a:pt x="1619" y="934"/>
                  </a:lnTo>
                  <a:lnTo>
                    <a:pt x="1619" y="934"/>
                  </a:lnTo>
                  <a:lnTo>
                    <a:pt x="1619" y="930"/>
                  </a:lnTo>
                  <a:lnTo>
                    <a:pt x="1619" y="926"/>
                  </a:lnTo>
                  <a:lnTo>
                    <a:pt x="1618" y="922"/>
                  </a:lnTo>
                  <a:lnTo>
                    <a:pt x="1617" y="918"/>
                  </a:lnTo>
                  <a:lnTo>
                    <a:pt x="1616" y="914"/>
                  </a:lnTo>
                  <a:lnTo>
                    <a:pt x="1614" y="911"/>
                  </a:lnTo>
                  <a:lnTo>
                    <a:pt x="1612" y="908"/>
                  </a:lnTo>
                  <a:lnTo>
                    <a:pt x="1609" y="905"/>
                  </a:lnTo>
                  <a:lnTo>
                    <a:pt x="1606" y="903"/>
                  </a:lnTo>
                  <a:lnTo>
                    <a:pt x="1603" y="901"/>
                  </a:lnTo>
                  <a:lnTo>
                    <a:pt x="1600" y="899"/>
                  </a:lnTo>
                  <a:lnTo>
                    <a:pt x="1597" y="897"/>
                  </a:lnTo>
                  <a:lnTo>
                    <a:pt x="1594" y="896"/>
                  </a:lnTo>
                  <a:lnTo>
                    <a:pt x="1590" y="895"/>
                  </a:lnTo>
                  <a:lnTo>
                    <a:pt x="1587" y="8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5313956" y="3899848"/>
              <a:ext cx="105120" cy="105120"/>
            </a:xfrm>
            <a:custGeom>
              <a:avLst/>
              <a:gdLst/>
              <a:ahLst/>
              <a:cxnLst/>
              <a:rect l="l" t="t" r="r" b="b"/>
              <a:pathLst>
                <a:path w="293" h="293" extrusionOk="0">
                  <a:moveTo>
                    <a:pt x="147" y="0"/>
                  </a:moveTo>
                  <a:lnTo>
                    <a:pt x="132" y="1"/>
                  </a:lnTo>
                  <a:lnTo>
                    <a:pt x="117" y="3"/>
                  </a:lnTo>
                  <a:lnTo>
                    <a:pt x="103" y="7"/>
                  </a:lnTo>
                  <a:lnTo>
                    <a:pt x="89" y="12"/>
                  </a:lnTo>
                  <a:lnTo>
                    <a:pt x="77" y="18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3" y="43"/>
                  </a:lnTo>
                  <a:lnTo>
                    <a:pt x="33" y="53"/>
                  </a:lnTo>
                  <a:lnTo>
                    <a:pt x="25" y="65"/>
                  </a:lnTo>
                  <a:lnTo>
                    <a:pt x="18" y="77"/>
                  </a:lnTo>
                  <a:lnTo>
                    <a:pt x="11" y="90"/>
                  </a:lnTo>
                  <a:lnTo>
                    <a:pt x="7" y="103"/>
                  </a:lnTo>
                  <a:lnTo>
                    <a:pt x="3" y="117"/>
                  </a:lnTo>
                  <a:lnTo>
                    <a:pt x="1" y="132"/>
                  </a:lnTo>
                  <a:lnTo>
                    <a:pt x="0" y="147"/>
                  </a:lnTo>
                  <a:lnTo>
                    <a:pt x="1" y="162"/>
                  </a:lnTo>
                  <a:lnTo>
                    <a:pt x="3" y="177"/>
                  </a:lnTo>
                  <a:lnTo>
                    <a:pt x="7" y="191"/>
                  </a:lnTo>
                  <a:lnTo>
                    <a:pt x="12" y="204"/>
                  </a:lnTo>
                  <a:lnTo>
                    <a:pt x="18" y="217"/>
                  </a:lnTo>
                  <a:lnTo>
                    <a:pt x="25" y="229"/>
                  </a:lnTo>
                  <a:lnTo>
                    <a:pt x="33" y="240"/>
                  </a:lnTo>
                  <a:lnTo>
                    <a:pt x="43" y="251"/>
                  </a:lnTo>
                  <a:lnTo>
                    <a:pt x="53" y="260"/>
                  </a:lnTo>
                  <a:lnTo>
                    <a:pt x="65" y="268"/>
                  </a:lnTo>
                  <a:lnTo>
                    <a:pt x="77" y="276"/>
                  </a:lnTo>
                  <a:lnTo>
                    <a:pt x="90" y="282"/>
                  </a:lnTo>
                  <a:lnTo>
                    <a:pt x="103" y="286"/>
                  </a:lnTo>
                  <a:lnTo>
                    <a:pt x="117" y="290"/>
                  </a:lnTo>
                  <a:lnTo>
                    <a:pt x="132" y="292"/>
                  </a:lnTo>
                  <a:lnTo>
                    <a:pt x="147" y="293"/>
                  </a:lnTo>
                  <a:lnTo>
                    <a:pt x="162" y="292"/>
                  </a:lnTo>
                  <a:lnTo>
                    <a:pt x="177" y="290"/>
                  </a:lnTo>
                  <a:lnTo>
                    <a:pt x="191" y="286"/>
                  </a:lnTo>
                  <a:lnTo>
                    <a:pt x="204" y="282"/>
                  </a:lnTo>
                  <a:lnTo>
                    <a:pt x="217" y="275"/>
                  </a:lnTo>
                  <a:lnTo>
                    <a:pt x="229" y="268"/>
                  </a:lnTo>
                  <a:lnTo>
                    <a:pt x="240" y="260"/>
                  </a:lnTo>
                  <a:lnTo>
                    <a:pt x="251" y="250"/>
                  </a:lnTo>
                  <a:lnTo>
                    <a:pt x="260" y="240"/>
                  </a:lnTo>
                  <a:lnTo>
                    <a:pt x="268" y="229"/>
                  </a:lnTo>
                  <a:lnTo>
                    <a:pt x="276" y="217"/>
                  </a:lnTo>
                  <a:lnTo>
                    <a:pt x="282" y="204"/>
                  </a:lnTo>
                  <a:lnTo>
                    <a:pt x="286" y="191"/>
                  </a:lnTo>
                  <a:lnTo>
                    <a:pt x="290" y="177"/>
                  </a:lnTo>
                  <a:lnTo>
                    <a:pt x="292" y="162"/>
                  </a:lnTo>
                  <a:lnTo>
                    <a:pt x="293" y="147"/>
                  </a:lnTo>
                  <a:lnTo>
                    <a:pt x="293" y="132"/>
                  </a:lnTo>
                  <a:lnTo>
                    <a:pt x="291" y="118"/>
                  </a:lnTo>
                  <a:lnTo>
                    <a:pt x="288" y="104"/>
                  </a:lnTo>
                  <a:lnTo>
                    <a:pt x="283" y="91"/>
                  </a:lnTo>
                  <a:lnTo>
                    <a:pt x="277" y="78"/>
                  </a:lnTo>
                  <a:lnTo>
                    <a:pt x="269" y="66"/>
                  </a:lnTo>
                  <a:lnTo>
                    <a:pt x="261" y="54"/>
                  </a:lnTo>
                  <a:lnTo>
                    <a:pt x="251" y="44"/>
                  </a:lnTo>
                  <a:lnTo>
                    <a:pt x="241" y="34"/>
                  </a:lnTo>
                  <a:lnTo>
                    <a:pt x="230" y="26"/>
                  </a:lnTo>
                  <a:lnTo>
                    <a:pt x="217" y="18"/>
                  </a:lnTo>
                  <a:lnTo>
                    <a:pt x="204" y="12"/>
                  </a:lnTo>
                  <a:lnTo>
                    <a:pt x="191" y="7"/>
                  </a:lnTo>
                  <a:lnTo>
                    <a:pt x="177" y="3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5637956" y="3899848"/>
              <a:ext cx="105480" cy="105120"/>
            </a:xfrm>
            <a:custGeom>
              <a:avLst/>
              <a:gdLst/>
              <a:ahLst/>
              <a:cxnLst/>
              <a:rect l="l" t="t" r="r" b="b"/>
              <a:pathLst>
                <a:path w="294" h="293" extrusionOk="0">
                  <a:moveTo>
                    <a:pt x="147" y="0"/>
                  </a:moveTo>
                  <a:lnTo>
                    <a:pt x="132" y="1"/>
                  </a:lnTo>
                  <a:lnTo>
                    <a:pt x="117" y="3"/>
                  </a:lnTo>
                  <a:lnTo>
                    <a:pt x="103" y="7"/>
                  </a:lnTo>
                  <a:lnTo>
                    <a:pt x="89" y="12"/>
                  </a:lnTo>
                  <a:lnTo>
                    <a:pt x="77" y="18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3" y="43"/>
                  </a:lnTo>
                  <a:lnTo>
                    <a:pt x="33" y="53"/>
                  </a:lnTo>
                  <a:lnTo>
                    <a:pt x="25" y="65"/>
                  </a:lnTo>
                  <a:lnTo>
                    <a:pt x="18" y="77"/>
                  </a:lnTo>
                  <a:lnTo>
                    <a:pt x="11" y="90"/>
                  </a:lnTo>
                  <a:lnTo>
                    <a:pt x="7" y="103"/>
                  </a:lnTo>
                  <a:lnTo>
                    <a:pt x="3" y="117"/>
                  </a:lnTo>
                  <a:lnTo>
                    <a:pt x="1" y="132"/>
                  </a:lnTo>
                  <a:lnTo>
                    <a:pt x="0" y="147"/>
                  </a:lnTo>
                  <a:lnTo>
                    <a:pt x="1" y="162"/>
                  </a:lnTo>
                  <a:lnTo>
                    <a:pt x="3" y="177"/>
                  </a:lnTo>
                  <a:lnTo>
                    <a:pt x="7" y="191"/>
                  </a:lnTo>
                  <a:lnTo>
                    <a:pt x="11" y="204"/>
                  </a:lnTo>
                  <a:lnTo>
                    <a:pt x="18" y="217"/>
                  </a:lnTo>
                  <a:lnTo>
                    <a:pt x="25" y="229"/>
                  </a:lnTo>
                  <a:lnTo>
                    <a:pt x="33" y="240"/>
                  </a:lnTo>
                  <a:lnTo>
                    <a:pt x="43" y="251"/>
                  </a:lnTo>
                  <a:lnTo>
                    <a:pt x="53" y="260"/>
                  </a:lnTo>
                  <a:lnTo>
                    <a:pt x="64" y="268"/>
                  </a:lnTo>
                  <a:lnTo>
                    <a:pt x="77" y="276"/>
                  </a:lnTo>
                  <a:lnTo>
                    <a:pt x="89" y="282"/>
                  </a:lnTo>
                  <a:lnTo>
                    <a:pt x="103" y="286"/>
                  </a:lnTo>
                  <a:lnTo>
                    <a:pt x="117" y="290"/>
                  </a:lnTo>
                  <a:lnTo>
                    <a:pt x="132" y="292"/>
                  </a:lnTo>
                  <a:lnTo>
                    <a:pt x="147" y="293"/>
                  </a:lnTo>
                  <a:lnTo>
                    <a:pt x="162" y="292"/>
                  </a:lnTo>
                  <a:lnTo>
                    <a:pt x="177" y="290"/>
                  </a:lnTo>
                  <a:lnTo>
                    <a:pt x="191" y="286"/>
                  </a:lnTo>
                  <a:lnTo>
                    <a:pt x="205" y="282"/>
                  </a:lnTo>
                  <a:lnTo>
                    <a:pt x="217" y="275"/>
                  </a:lnTo>
                  <a:lnTo>
                    <a:pt x="230" y="268"/>
                  </a:lnTo>
                  <a:lnTo>
                    <a:pt x="241" y="260"/>
                  </a:lnTo>
                  <a:lnTo>
                    <a:pt x="251" y="250"/>
                  </a:lnTo>
                  <a:lnTo>
                    <a:pt x="261" y="240"/>
                  </a:lnTo>
                  <a:lnTo>
                    <a:pt x="269" y="229"/>
                  </a:lnTo>
                  <a:lnTo>
                    <a:pt x="276" y="217"/>
                  </a:lnTo>
                  <a:lnTo>
                    <a:pt x="283" y="204"/>
                  </a:lnTo>
                  <a:lnTo>
                    <a:pt x="287" y="191"/>
                  </a:lnTo>
                  <a:lnTo>
                    <a:pt x="291" y="177"/>
                  </a:lnTo>
                  <a:lnTo>
                    <a:pt x="293" y="162"/>
                  </a:lnTo>
                  <a:lnTo>
                    <a:pt x="294" y="147"/>
                  </a:lnTo>
                  <a:lnTo>
                    <a:pt x="293" y="132"/>
                  </a:lnTo>
                  <a:lnTo>
                    <a:pt x="291" y="118"/>
                  </a:lnTo>
                  <a:lnTo>
                    <a:pt x="287" y="104"/>
                  </a:lnTo>
                  <a:lnTo>
                    <a:pt x="283" y="91"/>
                  </a:lnTo>
                  <a:lnTo>
                    <a:pt x="276" y="78"/>
                  </a:lnTo>
                  <a:lnTo>
                    <a:pt x="269" y="66"/>
                  </a:lnTo>
                  <a:lnTo>
                    <a:pt x="261" y="54"/>
                  </a:lnTo>
                  <a:lnTo>
                    <a:pt x="251" y="44"/>
                  </a:lnTo>
                  <a:lnTo>
                    <a:pt x="241" y="34"/>
                  </a:lnTo>
                  <a:lnTo>
                    <a:pt x="230" y="26"/>
                  </a:lnTo>
                  <a:lnTo>
                    <a:pt x="217" y="18"/>
                  </a:lnTo>
                  <a:lnTo>
                    <a:pt x="205" y="12"/>
                  </a:lnTo>
                  <a:lnTo>
                    <a:pt x="191" y="7"/>
                  </a:lnTo>
                  <a:lnTo>
                    <a:pt x="177" y="3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5288396" y="3538408"/>
              <a:ext cx="485280" cy="298440"/>
            </a:xfrm>
            <a:custGeom>
              <a:avLst/>
              <a:gdLst/>
              <a:ahLst/>
              <a:cxnLst/>
              <a:rect l="l" t="t" r="r" b="b"/>
              <a:pathLst>
                <a:path w="1349" h="830" extrusionOk="0">
                  <a:moveTo>
                    <a:pt x="477" y="830"/>
                  </a:moveTo>
                  <a:lnTo>
                    <a:pt x="508" y="830"/>
                  </a:lnTo>
                  <a:lnTo>
                    <a:pt x="1202" y="830"/>
                  </a:lnTo>
                  <a:lnTo>
                    <a:pt x="1349" y="0"/>
                  </a:lnTo>
                  <a:lnTo>
                    <a:pt x="508" y="0"/>
                  </a:lnTo>
                  <a:lnTo>
                    <a:pt x="477" y="0"/>
                  </a:lnTo>
                  <a:lnTo>
                    <a:pt x="0" y="0"/>
                  </a:lnTo>
                  <a:lnTo>
                    <a:pt x="147" y="830"/>
                  </a:lnTo>
                  <a:close/>
                  <a:moveTo>
                    <a:pt x="864" y="254"/>
                  </a:moveTo>
                  <a:lnTo>
                    <a:pt x="864" y="249"/>
                  </a:lnTo>
                  <a:lnTo>
                    <a:pt x="865" y="245"/>
                  </a:lnTo>
                  <a:lnTo>
                    <a:pt x="866" y="240"/>
                  </a:lnTo>
                  <a:lnTo>
                    <a:pt x="868" y="236"/>
                  </a:lnTo>
                  <a:lnTo>
                    <a:pt x="870" y="232"/>
                  </a:lnTo>
                  <a:lnTo>
                    <a:pt x="872" y="228"/>
                  </a:lnTo>
                  <a:lnTo>
                    <a:pt x="875" y="224"/>
                  </a:lnTo>
                  <a:lnTo>
                    <a:pt x="878" y="221"/>
                  </a:lnTo>
                  <a:lnTo>
                    <a:pt x="882" y="217"/>
                  </a:lnTo>
                  <a:lnTo>
                    <a:pt x="886" y="215"/>
                  </a:lnTo>
                  <a:lnTo>
                    <a:pt x="890" y="212"/>
                  </a:lnTo>
                  <a:lnTo>
                    <a:pt x="894" y="210"/>
                  </a:lnTo>
                  <a:lnTo>
                    <a:pt x="898" y="208"/>
                  </a:lnTo>
                  <a:lnTo>
                    <a:pt x="903" y="207"/>
                  </a:lnTo>
                  <a:lnTo>
                    <a:pt x="907" y="206"/>
                  </a:lnTo>
                  <a:lnTo>
                    <a:pt x="912" y="206"/>
                  </a:lnTo>
                  <a:lnTo>
                    <a:pt x="917" y="206"/>
                  </a:lnTo>
                  <a:lnTo>
                    <a:pt x="921" y="207"/>
                  </a:lnTo>
                  <a:lnTo>
                    <a:pt x="926" y="208"/>
                  </a:lnTo>
                  <a:lnTo>
                    <a:pt x="930" y="210"/>
                  </a:lnTo>
                  <a:lnTo>
                    <a:pt x="934" y="212"/>
                  </a:lnTo>
                  <a:lnTo>
                    <a:pt x="938" y="215"/>
                  </a:lnTo>
                  <a:lnTo>
                    <a:pt x="942" y="217"/>
                  </a:lnTo>
                  <a:lnTo>
                    <a:pt x="946" y="221"/>
                  </a:lnTo>
                  <a:lnTo>
                    <a:pt x="949" y="224"/>
                  </a:lnTo>
                  <a:lnTo>
                    <a:pt x="952" y="228"/>
                  </a:lnTo>
                  <a:lnTo>
                    <a:pt x="954" y="232"/>
                  </a:lnTo>
                  <a:lnTo>
                    <a:pt x="956" y="236"/>
                  </a:lnTo>
                  <a:lnTo>
                    <a:pt x="958" y="240"/>
                  </a:lnTo>
                  <a:lnTo>
                    <a:pt x="959" y="245"/>
                  </a:lnTo>
                  <a:lnTo>
                    <a:pt x="960" y="249"/>
                  </a:lnTo>
                  <a:lnTo>
                    <a:pt x="960" y="254"/>
                  </a:lnTo>
                  <a:lnTo>
                    <a:pt x="960" y="573"/>
                  </a:lnTo>
                  <a:lnTo>
                    <a:pt x="960" y="578"/>
                  </a:lnTo>
                  <a:lnTo>
                    <a:pt x="959" y="582"/>
                  </a:lnTo>
                  <a:lnTo>
                    <a:pt x="958" y="587"/>
                  </a:lnTo>
                  <a:lnTo>
                    <a:pt x="956" y="591"/>
                  </a:lnTo>
                  <a:lnTo>
                    <a:pt x="954" y="596"/>
                  </a:lnTo>
                  <a:lnTo>
                    <a:pt x="952" y="600"/>
                  </a:lnTo>
                  <a:lnTo>
                    <a:pt x="949" y="603"/>
                  </a:lnTo>
                  <a:lnTo>
                    <a:pt x="946" y="607"/>
                  </a:lnTo>
                  <a:lnTo>
                    <a:pt x="942" y="610"/>
                  </a:lnTo>
                  <a:lnTo>
                    <a:pt x="938" y="613"/>
                  </a:lnTo>
                  <a:lnTo>
                    <a:pt x="934" y="615"/>
                  </a:lnTo>
                  <a:lnTo>
                    <a:pt x="930" y="617"/>
                  </a:lnTo>
                  <a:lnTo>
                    <a:pt x="926" y="619"/>
                  </a:lnTo>
                  <a:lnTo>
                    <a:pt x="921" y="620"/>
                  </a:lnTo>
                  <a:lnTo>
                    <a:pt x="917" y="621"/>
                  </a:lnTo>
                  <a:lnTo>
                    <a:pt x="912" y="621"/>
                  </a:lnTo>
                  <a:lnTo>
                    <a:pt x="907" y="621"/>
                  </a:lnTo>
                  <a:lnTo>
                    <a:pt x="903" y="620"/>
                  </a:lnTo>
                  <a:lnTo>
                    <a:pt x="898" y="619"/>
                  </a:lnTo>
                  <a:lnTo>
                    <a:pt x="894" y="617"/>
                  </a:lnTo>
                  <a:lnTo>
                    <a:pt x="890" y="615"/>
                  </a:lnTo>
                  <a:lnTo>
                    <a:pt x="886" y="613"/>
                  </a:lnTo>
                  <a:lnTo>
                    <a:pt x="882" y="610"/>
                  </a:lnTo>
                  <a:lnTo>
                    <a:pt x="878" y="607"/>
                  </a:lnTo>
                  <a:lnTo>
                    <a:pt x="875" y="603"/>
                  </a:lnTo>
                  <a:lnTo>
                    <a:pt x="872" y="600"/>
                  </a:lnTo>
                  <a:lnTo>
                    <a:pt x="870" y="596"/>
                  </a:lnTo>
                  <a:lnTo>
                    <a:pt x="868" y="591"/>
                  </a:lnTo>
                  <a:lnTo>
                    <a:pt x="866" y="587"/>
                  </a:lnTo>
                  <a:lnTo>
                    <a:pt x="865" y="582"/>
                  </a:lnTo>
                  <a:lnTo>
                    <a:pt x="864" y="578"/>
                  </a:lnTo>
                  <a:lnTo>
                    <a:pt x="864" y="573"/>
                  </a:lnTo>
                  <a:close/>
                  <a:moveTo>
                    <a:pt x="630" y="254"/>
                  </a:moveTo>
                  <a:lnTo>
                    <a:pt x="630" y="249"/>
                  </a:lnTo>
                  <a:lnTo>
                    <a:pt x="631" y="245"/>
                  </a:lnTo>
                  <a:lnTo>
                    <a:pt x="632" y="240"/>
                  </a:lnTo>
                  <a:lnTo>
                    <a:pt x="634" y="236"/>
                  </a:lnTo>
                  <a:lnTo>
                    <a:pt x="636" y="232"/>
                  </a:lnTo>
                  <a:lnTo>
                    <a:pt x="638" y="228"/>
                  </a:lnTo>
                  <a:lnTo>
                    <a:pt x="641" y="224"/>
                  </a:lnTo>
                  <a:lnTo>
                    <a:pt x="644" y="221"/>
                  </a:lnTo>
                  <a:lnTo>
                    <a:pt x="648" y="217"/>
                  </a:lnTo>
                  <a:lnTo>
                    <a:pt x="652" y="215"/>
                  </a:lnTo>
                  <a:lnTo>
                    <a:pt x="656" y="212"/>
                  </a:lnTo>
                  <a:lnTo>
                    <a:pt x="660" y="210"/>
                  </a:lnTo>
                  <a:lnTo>
                    <a:pt x="664" y="208"/>
                  </a:lnTo>
                  <a:lnTo>
                    <a:pt x="669" y="207"/>
                  </a:lnTo>
                  <a:lnTo>
                    <a:pt x="673" y="206"/>
                  </a:lnTo>
                  <a:lnTo>
                    <a:pt x="678" y="206"/>
                  </a:lnTo>
                  <a:lnTo>
                    <a:pt x="683" y="206"/>
                  </a:lnTo>
                  <a:lnTo>
                    <a:pt x="687" y="207"/>
                  </a:lnTo>
                  <a:lnTo>
                    <a:pt x="692" y="208"/>
                  </a:lnTo>
                  <a:lnTo>
                    <a:pt x="696" y="210"/>
                  </a:lnTo>
                  <a:lnTo>
                    <a:pt x="700" y="212"/>
                  </a:lnTo>
                  <a:lnTo>
                    <a:pt x="704" y="215"/>
                  </a:lnTo>
                  <a:lnTo>
                    <a:pt x="708" y="217"/>
                  </a:lnTo>
                  <a:lnTo>
                    <a:pt x="712" y="221"/>
                  </a:lnTo>
                  <a:lnTo>
                    <a:pt x="715" y="224"/>
                  </a:lnTo>
                  <a:lnTo>
                    <a:pt x="718" y="228"/>
                  </a:lnTo>
                  <a:lnTo>
                    <a:pt x="720" y="232"/>
                  </a:lnTo>
                  <a:lnTo>
                    <a:pt x="722" y="236"/>
                  </a:lnTo>
                  <a:lnTo>
                    <a:pt x="724" y="240"/>
                  </a:lnTo>
                  <a:lnTo>
                    <a:pt x="725" y="245"/>
                  </a:lnTo>
                  <a:lnTo>
                    <a:pt x="726" y="249"/>
                  </a:lnTo>
                  <a:lnTo>
                    <a:pt x="726" y="254"/>
                  </a:lnTo>
                  <a:lnTo>
                    <a:pt x="726" y="573"/>
                  </a:lnTo>
                  <a:lnTo>
                    <a:pt x="726" y="578"/>
                  </a:lnTo>
                  <a:lnTo>
                    <a:pt x="725" y="582"/>
                  </a:lnTo>
                  <a:lnTo>
                    <a:pt x="724" y="587"/>
                  </a:lnTo>
                  <a:lnTo>
                    <a:pt x="722" y="591"/>
                  </a:lnTo>
                  <a:lnTo>
                    <a:pt x="720" y="596"/>
                  </a:lnTo>
                  <a:lnTo>
                    <a:pt x="718" y="600"/>
                  </a:lnTo>
                  <a:lnTo>
                    <a:pt x="715" y="603"/>
                  </a:lnTo>
                  <a:lnTo>
                    <a:pt x="712" y="607"/>
                  </a:lnTo>
                  <a:lnTo>
                    <a:pt x="708" y="610"/>
                  </a:lnTo>
                  <a:lnTo>
                    <a:pt x="704" y="613"/>
                  </a:lnTo>
                  <a:lnTo>
                    <a:pt x="700" y="615"/>
                  </a:lnTo>
                  <a:lnTo>
                    <a:pt x="696" y="617"/>
                  </a:lnTo>
                  <a:lnTo>
                    <a:pt x="692" y="619"/>
                  </a:lnTo>
                  <a:lnTo>
                    <a:pt x="687" y="620"/>
                  </a:lnTo>
                  <a:lnTo>
                    <a:pt x="683" y="621"/>
                  </a:lnTo>
                  <a:lnTo>
                    <a:pt x="678" y="621"/>
                  </a:lnTo>
                  <a:lnTo>
                    <a:pt x="673" y="621"/>
                  </a:lnTo>
                  <a:lnTo>
                    <a:pt x="669" y="620"/>
                  </a:lnTo>
                  <a:lnTo>
                    <a:pt x="664" y="619"/>
                  </a:lnTo>
                  <a:lnTo>
                    <a:pt x="660" y="617"/>
                  </a:lnTo>
                  <a:lnTo>
                    <a:pt x="656" y="615"/>
                  </a:lnTo>
                  <a:lnTo>
                    <a:pt x="652" y="613"/>
                  </a:lnTo>
                  <a:lnTo>
                    <a:pt x="648" y="610"/>
                  </a:lnTo>
                  <a:lnTo>
                    <a:pt x="644" y="607"/>
                  </a:lnTo>
                  <a:lnTo>
                    <a:pt x="641" y="603"/>
                  </a:lnTo>
                  <a:lnTo>
                    <a:pt x="638" y="600"/>
                  </a:lnTo>
                  <a:lnTo>
                    <a:pt x="636" y="596"/>
                  </a:lnTo>
                  <a:lnTo>
                    <a:pt x="634" y="591"/>
                  </a:lnTo>
                  <a:lnTo>
                    <a:pt x="632" y="587"/>
                  </a:lnTo>
                  <a:lnTo>
                    <a:pt x="631" y="582"/>
                  </a:lnTo>
                  <a:lnTo>
                    <a:pt x="630" y="578"/>
                  </a:lnTo>
                  <a:lnTo>
                    <a:pt x="630" y="573"/>
                  </a:lnTo>
                  <a:close/>
                  <a:moveTo>
                    <a:pt x="393" y="254"/>
                  </a:moveTo>
                  <a:lnTo>
                    <a:pt x="393" y="249"/>
                  </a:lnTo>
                  <a:lnTo>
                    <a:pt x="394" y="245"/>
                  </a:lnTo>
                  <a:lnTo>
                    <a:pt x="395" y="240"/>
                  </a:lnTo>
                  <a:lnTo>
                    <a:pt x="397" y="236"/>
                  </a:lnTo>
                  <a:lnTo>
                    <a:pt x="399" y="232"/>
                  </a:lnTo>
                  <a:lnTo>
                    <a:pt x="401" y="228"/>
                  </a:lnTo>
                  <a:lnTo>
                    <a:pt x="404" y="224"/>
                  </a:lnTo>
                  <a:lnTo>
                    <a:pt x="407" y="221"/>
                  </a:lnTo>
                  <a:lnTo>
                    <a:pt x="411" y="217"/>
                  </a:lnTo>
                  <a:lnTo>
                    <a:pt x="415" y="215"/>
                  </a:lnTo>
                  <a:lnTo>
                    <a:pt x="419" y="212"/>
                  </a:lnTo>
                  <a:lnTo>
                    <a:pt x="423" y="210"/>
                  </a:lnTo>
                  <a:lnTo>
                    <a:pt x="427" y="208"/>
                  </a:lnTo>
                  <a:lnTo>
                    <a:pt x="432" y="207"/>
                  </a:lnTo>
                  <a:lnTo>
                    <a:pt x="436" y="206"/>
                  </a:lnTo>
                  <a:lnTo>
                    <a:pt x="441" y="206"/>
                  </a:lnTo>
                  <a:lnTo>
                    <a:pt x="446" y="206"/>
                  </a:lnTo>
                  <a:lnTo>
                    <a:pt x="450" y="207"/>
                  </a:lnTo>
                  <a:lnTo>
                    <a:pt x="455" y="208"/>
                  </a:lnTo>
                  <a:lnTo>
                    <a:pt x="459" y="210"/>
                  </a:lnTo>
                  <a:lnTo>
                    <a:pt x="463" y="212"/>
                  </a:lnTo>
                  <a:lnTo>
                    <a:pt x="467" y="215"/>
                  </a:lnTo>
                  <a:lnTo>
                    <a:pt x="471" y="217"/>
                  </a:lnTo>
                  <a:lnTo>
                    <a:pt x="475" y="221"/>
                  </a:lnTo>
                  <a:lnTo>
                    <a:pt x="478" y="224"/>
                  </a:lnTo>
                  <a:lnTo>
                    <a:pt x="481" y="228"/>
                  </a:lnTo>
                  <a:lnTo>
                    <a:pt x="483" y="232"/>
                  </a:lnTo>
                  <a:lnTo>
                    <a:pt x="485" y="236"/>
                  </a:lnTo>
                  <a:lnTo>
                    <a:pt x="487" y="240"/>
                  </a:lnTo>
                  <a:lnTo>
                    <a:pt x="488" y="245"/>
                  </a:lnTo>
                  <a:lnTo>
                    <a:pt x="489" y="249"/>
                  </a:lnTo>
                  <a:lnTo>
                    <a:pt x="489" y="254"/>
                  </a:lnTo>
                  <a:lnTo>
                    <a:pt x="489" y="573"/>
                  </a:lnTo>
                  <a:lnTo>
                    <a:pt x="489" y="578"/>
                  </a:lnTo>
                  <a:lnTo>
                    <a:pt x="488" y="582"/>
                  </a:lnTo>
                  <a:lnTo>
                    <a:pt x="487" y="587"/>
                  </a:lnTo>
                  <a:lnTo>
                    <a:pt x="485" y="591"/>
                  </a:lnTo>
                  <a:lnTo>
                    <a:pt x="483" y="596"/>
                  </a:lnTo>
                  <a:lnTo>
                    <a:pt x="481" y="600"/>
                  </a:lnTo>
                  <a:lnTo>
                    <a:pt x="478" y="603"/>
                  </a:lnTo>
                  <a:lnTo>
                    <a:pt x="475" y="607"/>
                  </a:lnTo>
                  <a:lnTo>
                    <a:pt x="471" y="610"/>
                  </a:lnTo>
                  <a:lnTo>
                    <a:pt x="467" y="613"/>
                  </a:lnTo>
                  <a:lnTo>
                    <a:pt x="463" y="615"/>
                  </a:lnTo>
                  <a:lnTo>
                    <a:pt x="459" y="617"/>
                  </a:lnTo>
                  <a:lnTo>
                    <a:pt x="455" y="619"/>
                  </a:lnTo>
                  <a:lnTo>
                    <a:pt x="450" y="620"/>
                  </a:lnTo>
                  <a:lnTo>
                    <a:pt x="446" y="621"/>
                  </a:lnTo>
                  <a:lnTo>
                    <a:pt x="441" y="621"/>
                  </a:lnTo>
                  <a:lnTo>
                    <a:pt x="436" y="621"/>
                  </a:lnTo>
                  <a:lnTo>
                    <a:pt x="432" y="620"/>
                  </a:lnTo>
                  <a:lnTo>
                    <a:pt x="427" y="619"/>
                  </a:lnTo>
                  <a:lnTo>
                    <a:pt x="423" y="617"/>
                  </a:lnTo>
                  <a:lnTo>
                    <a:pt x="419" y="615"/>
                  </a:lnTo>
                  <a:lnTo>
                    <a:pt x="415" y="613"/>
                  </a:lnTo>
                  <a:lnTo>
                    <a:pt x="411" y="610"/>
                  </a:lnTo>
                  <a:lnTo>
                    <a:pt x="407" y="607"/>
                  </a:lnTo>
                  <a:lnTo>
                    <a:pt x="404" y="603"/>
                  </a:lnTo>
                  <a:lnTo>
                    <a:pt x="401" y="600"/>
                  </a:lnTo>
                  <a:lnTo>
                    <a:pt x="399" y="596"/>
                  </a:lnTo>
                  <a:lnTo>
                    <a:pt x="397" y="591"/>
                  </a:lnTo>
                  <a:lnTo>
                    <a:pt x="395" y="587"/>
                  </a:lnTo>
                  <a:lnTo>
                    <a:pt x="394" y="582"/>
                  </a:lnTo>
                  <a:lnTo>
                    <a:pt x="393" y="578"/>
                  </a:lnTo>
                  <a:lnTo>
                    <a:pt x="393" y="5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0" name="Google Shape;3190;p33"/>
          <p:cNvGrpSpPr/>
          <p:nvPr/>
        </p:nvGrpSpPr>
        <p:grpSpPr>
          <a:xfrm>
            <a:off x="4730878" y="5021050"/>
            <a:ext cx="677108" cy="560434"/>
            <a:chOff x="9298795" y="3525448"/>
            <a:chExt cx="595440" cy="492839"/>
          </a:xfrm>
        </p:grpSpPr>
        <p:sp>
          <p:nvSpPr>
            <p:cNvPr id="3191" name="Google Shape;3191;p33"/>
            <p:cNvSpPr/>
            <p:nvPr/>
          </p:nvSpPr>
          <p:spPr>
            <a:xfrm>
              <a:off x="9298795" y="3525448"/>
              <a:ext cx="595440" cy="333720"/>
            </a:xfrm>
            <a:custGeom>
              <a:avLst/>
              <a:gdLst/>
              <a:ahLst/>
              <a:cxnLst/>
              <a:rect l="l" t="t" r="r" b="b"/>
              <a:pathLst>
                <a:path w="1655" h="928" extrusionOk="0">
                  <a:moveTo>
                    <a:pt x="1643" y="248"/>
                  </a:moveTo>
                  <a:lnTo>
                    <a:pt x="1642" y="246"/>
                  </a:lnTo>
                  <a:lnTo>
                    <a:pt x="1640" y="245"/>
                  </a:lnTo>
                  <a:lnTo>
                    <a:pt x="1638" y="243"/>
                  </a:lnTo>
                  <a:lnTo>
                    <a:pt x="1637" y="242"/>
                  </a:lnTo>
                  <a:lnTo>
                    <a:pt x="1635" y="241"/>
                  </a:lnTo>
                  <a:lnTo>
                    <a:pt x="1633" y="240"/>
                  </a:lnTo>
                  <a:lnTo>
                    <a:pt x="1631" y="239"/>
                  </a:lnTo>
                  <a:lnTo>
                    <a:pt x="1629" y="238"/>
                  </a:lnTo>
                  <a:lnTo>
                    <a:pt x="1627" y="237"/>
                  </a:lnTo>
                  <a:lnTo>
                    <a:pt x="1625" y="236"/>
                  </a:lnTo>
                  <a:lnTo>
                    <a:pt x="1623" y="235"/>
                  </a:lnTo>
                  <a:lnTo>
                    <a:pt x="1621" y="235"/>
                  </a:lnTo>
                  <a:lnTo>
                    <a:pt x="1619" y="235"/>
                  </a:lnTo>
                  <a:lnTo>
                    <a:pt x="1617" y="234"/>
                  </a:lnTo>
                  <a:lnTo>
                    <a:pt x="1614" y="234"/>
                  </a:lnTo>
                  <a:lnTo>
                    <a:pt x="1612" y="234"/>
                  </a:lnTo>
                  <a:lnTo>
                    <a:pt x="368" y="234"/>
                  </a:lnTo>
                  <a:lnTo>
                    <a:pt x="362" y="234"/>
                  </a:lnTo>
                  <a:lnTo>
                    <a:pt x="354" y="234"/>
                  </a:lnTo>
                  <a:lnTo>
                    <a:pt x="317" y="67"/>
                  </a:lnTo>
                  <a:lnTo>
                    <a:pt x="316" y="64"/>
                  </a:lnTo>
                  <a:lnTo>
                    <a:pt x="316" y="61"/>
                  </a:lnTo>
                  <a:lnTo>
                    <a:pt x="314" y="58"/>
                  </a:lnTo>
                  <a:lnTo>
                    <a:pt x="313" y="55"/>
                  </a:lnTo>
                  <a:lnTo>
                    <a:pt x="311" y="53"/>
                  </a:lnTo>
                  <a:lnTo>
                    <a:pt x="310" y="51"/>
                  </a:lnTo>
                  <a:lnTo>
                    <a:pt x="308" y="48"/>
                  </a:lnTo>
                  <a:lnTo>
                    <a:pt x="305" y="46"/>
                  </a:lnTo>
                  <a:lnTo>
                    <a:pt x="303" y="44"/>
                  </a:lnTo>
                  <a:lnTo>
                    <a:pt x="301" y="43"/>
                  </a:lnTo>
                  <a:lnTo>
                    <a:pt x="298" y="41"/>
                  </a:lnTo>
                  <a:lnTo>
                    <a:pt x="295" y="40"/>
                  </a:lnTo>
                  <a:lnTo>
                    <a:pt x="292" y="39"/>
                  </a:lnTo>
                  <a:lnTo>
                    <a:pt x="289" y="37"/>
                  </a:lnTo>
                  <a:lnTo>
                    <a:pt x="286" y="37"/>
                  </a:lnTo>
                  <a:lnTo>
                    <a:pt x="283" y="36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1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5" y="62"/>
                  </a:lnTo>
                  <a:lnTo>
                    <a:pt x="6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10" y="69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4" y="73"/>
                  </a:lnTo>
                  <a:lnTo>
                    <a:pt x="16" y="74"/>
                  </a:lnTo>
                  <a:lnTo>
                    <a:pt x="18" y="76"/>
                  </a:lnTo>
                  <a:lnTo>
                    <a:pt x="21" y="78"/>
                  </a:lnTo>
                  <a:lnTo>
                    <a:pt x="25" y="80"/>
                  </a:lnTo>
                  <a:lnTo>
                    <a:pt x="28" y="81"/>
                  </a:lnTo>
                  <a:lnTo>
                    <a:pt x="32" y="83"/>
                  </a:lnTo>
                  <a:lnTo>
                    <a:pt x="35" y="84"/>
                  </a:lnTo>
                  <a:lnTo>
                    <a:pt x="244" y="118"/>
                  </a:lnTo>
                  <a:lnTo>
                    <a:pt x="246" y="124"/>
                  </a:lnTo>
                  <a:lnTo>
                    <a:pt x="421" y="897"/>
                  </a:lnTo>
                  <a:lnTo>
                    <a:pt x="422" y="901"/>
                  </a:lnTo>
                  <a:lnTo>
                    <a:pt x="424" y="904"/>
                  </a:lnTo>
                  <a:lnTo>
                    <a:pt x="425" y="907"/>
                  </a:lnTo>
                  <a:lnTo>
                    <a:pt x="427" y="910"/>
                  </a:lnTo>
                  <a:lnTo>
                    <a:pt x="429" y="913"/>
                  </a:lnTo>
                  <a:lnTo>
                    <a:pt x="431" y="916"/>
                  </a:lnTo>
                  <a:lnTo>
                    <a:pt x="433" y="918"/>
                  </a:lnTo>
                  <a:lnTo>
                    <a:pt x="436" y="920"/>
                  </a:lnTo>
                  <a:lnTo>
                    <a:pt x="438" y="922"/>
                  </a:lnTo>
                  <a:lnTo>
                    <a:pt x="441" y="923"/>
                  </a:lnTo>
                  <a:lnTo>
                    <a:pt x="444" y="925"/>
                  </a:lnTo>
                  <a:lnTo>
                    <a:pt x="447" y="926"/>
                  </a:lnTo>
                  <a:lnTo>
                    <a:pt x="451" y="927"/>
                  </a:lnTo>
                  <a:lnTo>
                    <a:pt x="454" y="927"/>
                  </a:lnTo>
                  <a:lnTo>
                    <a:pt x="457" y="928"/>
                  </a:lnTo>
                  <a:lnTo>
                    <a:pt x="461" y="928"/>
                  </a:lnTo>
                  <a:lnTo>
                    <a:pt x="1516" y="928"/>
                  </a:lnTo>
                  <a:lnTo>
                    <a:pt x="1520" y="928"/>
                  </a:lnTo>
                  <a:lnTo>
                    <a:pt x="1523" y="927"/>
                  </a:lnTo>
                  <a:lnTo>
                    <a:pt x="1527" y="927"/>
                  </a:lnTo>
                  <a:lnTo>
                    <a:pt x="1530" y="925"/>
                  </a:lnTo>
                  <a:lnTo>
                    <a:pt x="1534" y="924"/>
                  </a:lnTo>
                  <a:lnTo>
                    <a:pt x="1537" y="922"/>
                  </a:lnTo>
                  <a:lnTo>
                    <a:pt x="1540" y="921"/>
                  </a:lnTo>
                  <a:lnTo>
                    <a:pt x="1542" y="918"/>
                  </a:lnTo>
                  <a:lnTo>
                    <a:pt x="1545" y="916"/>
                  </a:lnTo>
                  <a:lnTo>
                    <a:pt x="1547" y="913"/>
                  </a:lnTo>
                  <a:lnTo>
                    <a:pt x="1550" y="911"/>
                  </a:lnTo>
                  <a:lnTo>
                    <a:pt x="1551" y="908"/>
                  </a:lnTo>
                  <a:lnTo>
                    <a:pt x="1553" y="905"/>
                  </a:lnTo>
                  <a:lnTo>
                    <a:pt x="1554" y="901"/>
                  </a:lnTo>
                  <a:lnTo>
                    <a:pt x="1555" y="898"/>
                  </a:lnTo>
                  <a:lnTo>
                    <a:pt x="1556" y="894"/>
                  </a:lnTo>
                  <a:lnTo>
                    <a:pt x="1655" y="285"/>
                  </a:lnTo>
                  <a:lnTo>
                    <a:pt x="1655" y="279"/>
                  </a:lnTo>
                  <a:lnTo>
                    <a:pt x="1654" y="273"/>
                  </a:lnTo>
                  <a:lnTo>
                    <a:pt x="1654" y="268"/>
                  </a:lnTo>
                  <a:lnTo>
                    <a:pt x="1652" y="263"/>
                  </a:lnTo>
                  <a:lnTo>
                    <a:pt x="1652" y="261"/>
                  </a:lnTo>
                  <a:lnTo>
                    <a:pt x="1651" y="259"/>
                  </a:lnTo>
                  <a:lnTo>
                    <a:pt x="1650" y="257"/>
                  </a:lnTo>
                  <a:lnTo>
                    <a:pt x="1649" y="255"/>
                  </a:lnTo>
                  <a:lnTo>
                    <a:pt x="1648" y="253"/>
                  </a:lnTo>
                  <a:lnTo>
                    <a:pt x="1646" y="251"/>
                  </a:lnTo>
                  <a:lnTo>
                    <a:pt x="1645" y="250"/>
                  </a:lnTo>
                  <a:close/>
                  <a:moveTo>
                    <a:pt x="419" y="539"/>
                  </a:moveTo>
                  <a:lnTo>
                    <a:pt x="368" y="324"/>
                  </a:lnTo>
                  <a:lnTo>
                    <a:pt x="605" y="324"/>
                  </a:lnTo>
                  <a:lnTo>
                    <a:pt x="636" y="539"/>
                  </a:lnTo>
                  <a:close/>
                  <a:moveTo>
                    <a:pt x="486" y="832"/>
                  </a:moveTo>
                  <a:lnTo>
                    <a:pt x="433" y="606"/>
                  </a:lnTo>
                  <a:lnTo>
                    <a:pt x="647" y="606"/>
                  </a:lnTo>
                  <a:lnTo>
                    <a:pt x="681" y="832"/>
                  </a:lnTo>
                  <a:close/>
                  <a:moveTo>
                    <a:pt x="960" y="832"/>
                  </a:moveTo>
                  <a:lnTo>
                    <a:pt x="754" y="832"/>
                  </a:lnTo>
                  <a:lnTo>
                    <a:pt x="720" y="606"/>
                  </a:lnTo>
                  <a:lnTo>
                    <a:pt x="960" y="606"/>
                  </a:lnTo>
                  <a:close/>
                  <a:moveTo>
                    <a:pt x="960" y="539"/>
                  </a:moveTo>
                  <a:lnTo>
                    <a:pt x="709" y="539"/>
                  </a:lnTo>
                  <a:lnTo>
                    <a:pt x="678" y="324"/>
                  </a:lnTo>
                  <a:lnTo>
                    <a:pt x="960" y="324"/>
                  </a:lnTo>
                  <a:close/>
                  <a:moveTo>
                    <a:pt x="1228" y="832"/>
                  </a:moveTo>
                  <a:lnTo>
                    <a:pt x="1031" y="832"/>
                  </a:lnTo>
                  <a:lnTo>
                    <a:pt x="1031" y="606"/>
                  </a:lnTo>
                  <a:lnTo>
                    <a:pt x="1262" y="606"/>
                  </a:lnTo>
                  <a:close/>
                  <a:moveTo>
                    <a:pt x="1031" y="539"/>
                  </a:moveTo>
                  <a:lnTo>
                    <a:pt x="1031" y="324"/>
                  </a:lnTo>
                  <a:lnTo>
                    <a:pt x="1307" y="324"/>
                  </a:lnTo>
                  <a:lnTo>
                    <a:pt x="1276" y="539"/>
                  </a:lnTo>
                  <a:close/>
                  <a:moveTo>
                    <a:pt x="1482" y="832"/>
                  </a:moveTo>
                  <a:lnTo>
                    <a:pt x="1299" y="832"/>
                  </a:lnTo>
                  <a:lnTo>
                    <a:pt x="1333" y="606"/>
                  </a:lnTo>
                  <a:lnTo>
                    <a:pt x="1522" y="606"/>
                  </a:lnTo>
                  <a:close/>
                  <a:moveTo>
                    <a:pt x="1533" y="539"/>
                  </a:moveTo>
                  <a:lnTo>
                    <a:pt x="1344" y="539"/>
                  </a:lnTo>
                  <a:lnTo>
                    <a:pt x="1375" y="324"/>
                  </a:lnTo>
                  <a:lnTo>
                    <a:pt x="1567" y="3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9472675" y="3870327"/>
              <a:ext cx="147960" cy="14796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06" y="0"/>
                  </a:moveTo>
                  <a:lnTo>
                    <a:pt x="185" y="1"/>
                  </a:lnTo>
                  <a:lnTo>
                    <a:pt x="165" y="4"/>
                  </a:lnTo>
                  <a:lnTo>
                    <a:pt x="145" y="9"/>
                  </a:lnTo>
                  <a:lnTo>
                    <a:pt x="127" y="16"/>
                  </a:lnTo>
                  <a:lnTo>
                    <a:pt x="109" y="25"/>
                  </a:lnTo>
                  <a:lnTo>
                    <a:pt x="92" y="35"/>
                  </a:lnTo>
                  <a:lnTo>
                    <a:pt x="76" y="47"/>
                  </a:lnTo>
                  <a:lnTo>
                    <a:pt x="61" y="61"/>
                  </a:lnTo>
                  <a:lnTo>
                    <a:pt x="48" y="75"/>
                  </a:lnTo>
                  <a:lnTo>
                    <a:pt x="36" y="91"/>
                  </a:lnTo>
                  <a:lnTo>
                    <a:pt x="25" y="108"/>
                  </a:lnTo>
                  <a:lnTo>
                    <a:pt x="16" y="126"/>
                  </a:lnTo>
                  <a:lnTo>
                    <a:pt x="9" y="145"/>
                  </a:lnTo>
                  <a:lnTo>
                    <a:pt x="4" y="165"/>
                  </a:lnTo>
                  <a:lnTo>
                    <a:pt x="1" y="185"/>
                  </a:lnTo>
                  <a:lnTo>
                    <a:pt x="0" y="206"/>
                  </a:lnTo>
                  <a:lnTo>
                    <a:pt x="1" y="227"/>
                  </a:lnTo>
                  <a:lnTo>
                    <a:pt x="4" y="247"/>
                  </a:lnTo>
                  <a:lnTo>
                    <a:pt x="9" y="267"/>
                  </a:lnTo>
                  <a:lnTo>
                    <a:pt x="16" y="286"/>
                  </a:lnTo>
                  <a:lnTo>
                    <a:pt x="25" y="304"/>
                  </a:lnTo>
                  <a:lnTo>
                    <a:pt x="36" y="321"/>
                  </a:lnTo>
                  <a:lnTo>
                    <a:pt x="47" y="337"/>
                  </a:lnTo>
                  <a:lnTo>
                    <a:pt x="61" y="351"/>
                  </a:lnTo>
                  <a:lnTo>
                    <a:pt x="75" y="365"/>
                  </a:lnTo>
                  <a:lnTo>
                    <a:pt x="91" y="377"/>
                  </a:lnTo>
                  <a:lnTo>
                    <a:pt x="108" y="387"/>
                  </a:lnTo>
                  <a:lnTo>
                    <a:pt x="126" y="396"/>
                  </a:lnTo>
                  <a:lnTo>
                    <a:pt x="145" y="403"/>
                  </a:lnTo>
                  <a:lnTo>
                    <a:pt x="165" y="408"/>
                  </a:lnTo>
                  <a:lnTo>
                    <a:pt x="185" y="411"/>
                  </a:lnTo>
                  <a:lnTo>
                    <a:pt x="206" y="412"/>
                  </a:lnTo>
                  <a:lnTo>
                    <a:pt x="227" y="411"/>
                  </a:lnTo>
                  <a:lnTo>
                    <a:pt x="247" y="408"/>
                  </a:lnTo>
                  <a:lnTo>
                    <a:pt x="267" y="403"/>
                  </a:lnTo>
                  <a:lnTo>
                    <a:pt x="286" y="396"/>
                  </a:lnTo>
                  <a:lnTo>
                    <a:pt x="304" y="387"/>
                  </a:lnTo>
                  <a:lnTo>
                    <a:pt x="321" y="377"/>
                  </a:lnTo>
                  <a:lnTo>
                    <a:pt x="336" y="365"/>
                  </a:lnTo>
                  <a:lnTo>
                    <a:pt x="351" y="351"/>
                  </a:lnTo>
                  <a:lnTo>
                    <a:pt x="365" y="337"/>
                  </a:lnTo>
                  <a:lnTo>
                    <a:pt x="376" y="321"/>
                  </a:lnTo>
                  <a:lnTo>
                    <a:pt x="387" y="304"/>
                  </a:lnTo>
                  <a:lnTo>
                    <a:pt x="396" y="286"/>
                  </a:lnTo>
                  <a:lnTo>
                    <a:pt x="403" y="267"/>
                  </a:lnTo>
                  <a:lnTo>
                    <a:pt x="408" y="247"/>
                  </a:lnTo>
                  <a:lnTo>
                    <a:pt x="411" y="227"/>
                  </a:lnTo>
                  <a:lnTo>
                    <a:pt x="412" y="206"/>
                  </a:lnTo>
                  <a:lnTo>
                    <a:pt x="411" y="185"/>
                  </a:lnTo>
                  <a:lnTo>
                    <a:pt x="408" y="165"/>
                  </a:lnTo>
                  <a:lnTo>
                    <a:pt x="403" y="145"/>
                  </a:lnTo>
                  <a:lnTo>
                    <a:pt x="396" y="126"/>
                  </a:lnTo>
                  <a:lnTo>
                    <a:pt x="387" y="108"/>
                  </a:lnTo>
                  <a:lnTo>
                    <a:pt x="377" y="91"/>
                  </a:lnTo>
                  <a:lnTo>
                    <a:pt x="365" y="75"/>
                  </a:lnTo>
                  <a:lnTo>
                    <a:pt x="351" y="61"/>
                  </a:lnTo>
                  <a:lnTo>
                    <a:pt x="337" y="47"/>
                  </a:lnTo>
                  <a:lnTo>
                    <a:pt x="321" y="35"/>
                  </a:lnTo>
                  <a:lnTo>
                    <a:pt x="304" y="25"/>
                  </a:lnTo>
                  <a:lnTo>
                    <a:pt x="286" y="16"/>
                  </a:lnTo>
                  <a:lnTo>
                    <a:pt x="267" y="9"/>
                  </a:lnTo>
                  <a:lnTo>
                    <a:pt x="247" y="4"/>
                  </a:lnTo>
                  <a:lnTo>
                    <a:pt x="227" y="1"/>
                  </a:lnTo>
                  <a:close/>
                  <a:moveTo>
                    <a:pt x="206" y="330"/>
                  </a:moveTo>
                  <a:lnTo>
                    <a:pt x="193" y="329"/>
                  </a:lnTo>
                  <a:lnTo>
                    <a:pt x="180" y="327"/>
                  </a:lnTo>
                  <a:lnTo>
                    <a:pt x="168" y="324"/>
                  </a:lnTo>
                  <a:lnTo>
                    <a:pt x="157" y="320"/>
                  </a:lnTo>
                  <a:lnTo>
                    <a:pt x="146" y="315"/>
                  </a:lnTo>
                  <a:lnTo>
                    <a:pt x="135" y="308"/>
                  </a:lnTo>
                  <a:lnTo>
                    <a:pt x="125" y="301"/>
                  </a:lnTo>
                  <a:lnTo>
                    <a:pt x="116" y="293"/>
                  </a:lnTo>
                  <a:lnTo>
                    <a:pt x="108" y="284"/>
                  </a:lnTo>
                  <a:lnTo>
                    <a:pt x="101" y="274"/>
                  </a:lnTo>
                  <a:lnTo>
                    <a:pt x="94" y="264"/>
                  </a:lnTo>
                  <a:lnTo>
                    <a:pt x="89" y="253"/>
                  </a:lnTo>
                  <a:lnTo>
                    <a:pt x="85" y="241"/>
                  </a:lnTo>
                  <a:lnTo>
                    <a:pt x="82" y="229"/>
                  </a:lnTo>
                  <a:lnTo>
                    <a:pt x="80" y="216"/>
                  </a:lnTo>
                  <a:lnTo>
                    <a:pt x="79" y="203"/>
                  </a:lnTo>
                  <a:lnTo>
                    <a:pt x="80" y="190"/>
                  </a:lnTo>
                  <a:lnTo>
                    <a:pt x="82" y="177"/>
                  </a:lnTo>
                  <a:lnTo>
                    <a:pt x="85" y="165"/>
                  </a:lnTo>
                  <a:lnTo>
                    <a:pt x="89" y="153"/>
                  </a:lnTo>
                  <a:lnTo>
                    <a:pt x="94" y="142"/>
                  </a:lnTo>
                  <a:lnTo>
                    <a:pt x="101" y="132"/>
                  </a:lnTo>
                  <a:lnTo>
                    <a:pt x="108" y="122"/>
                  </a:lnTo>
                  <a:lnTo>
                    <a:pt x="116" y="113"/>
                  </a:lnTo>
                  <a:lnTo>
                    <a:pt x="125" y="105"/>
                  </a:lnTo>
                  <a:lnTo>
                    <a:pt x="135" y="98"/>
                  </a:lnTo>
                  <a:lnTo>
                    <a:pt x="145" y="91"/>
                  </a:lnTo>
                  <a:lnTo>
                    <a:pt x="156" y="86"/>
                  </a:lnTo>
                  <a:lnTo>
                    <a:pt x="168" y="82"/>
                  </a:lnTo>
                  <a:lnTo>
                    <a:pt x="180" y="79"/>
                  </a:lnTo>
                  <a:lnTo>
                    <a:pt x="193" y="77"/>
                  </a:lnTo>
                  <a:lnTo>
                    <a:pt x="206" y="76"/>
                  </a:lnTo>
                  <a:lnTo>
                    <a:pt x="219" y="77"/>
                  </a:lnTo>
                  <a:lnTo>
                    <a:pt x="232" y="79"/>
                  </a:lnTo>
                  <a:lnTo>
                    <a:pt x="244" y="82"/>
                  </a:lnTo>
                  <a:lnTo>
                    <a:pt x="256" y="86"/>
                  </a:lnTo>
                  <a:lnTo>
                    <a:pt x="267" y="91"/>
                  </a:lnTo>
                  <a:lnTo>
                    <a:pt x="277" y="98"/>
                  </a:lnTo>
                  <a:lnTo>
                    <a:pt x="287" y="105"/>
                  </a:lnTo>
                  <a:lnTo>
                    <a:pt x="296" y="113"/>
                  </a:lnTo>
                  <a:lnTo>
                    <a:pt x="304" y="122"/>
                  </a:lnTo>
                  <a:lnTo>
                    <a:pt x="311" y="132"/>
                  </a:lnTo>
                  <a:lnTo>
                    <a:pt x="318" y="142"/>
                  </a:lnTo>
                  <a:lnTo>
                    <a:pt x="323" y="153"/>
                  </a:lnTo>
                  <a:lnTo>
                    <a:pt x="327" y="165"/>
                  </a:lnTo>
                  <a:lnTo>
                    <a:pt x="330" y="177"/>
                  </a:lnTo>
                  <a:lnTo>
                    <a:pt x="332" y="190"/>
                  </a:lnTo>
                  <a:lnTo>
                    <a:pt x="333" y="203"/>
                  </a:lnTo>
                  <a:lnTo>
                    <a:pt x="332" y="216"/>
                  </a:lnTo>
                  <a:lnTo>
                    <a:pt x="330" y="229"/>
                  </a:lnTo>
                  <a:lnTo>
                    <a:pt x="327" y="241"/>
                  </a:lnTo>
                  <a:lnTo>
                    <a:pt x="323" y="253"/>
                  </a:lnTo>
                  <a:lnTo>
                    <a:pt x="318" y="264"/>
                  </a:lnTo>
                  <a:lnTo>
                    <a:pt x="312" y="274"/>
                  </a:lnTo>
                  <a:lnTo>
                    <a:pt x="304" y="284"/>
                  </a:lnTo>
                  <a:lnTo>
                    <a:pt x="296" y="293"/>
                  </a:lnTo>
                  <a:lnTo>
                    <a:pt x="287" y="301"/>
                  </a:lnTo>
                  <a:lnTo>
                    <a:pt x="277" y="308"/>
                  </a:lnTo>
                  <a:lnTo>
                    <a:pt x="267" y="315"/>
                  </a:lnTo>
                  <a:lnTo>
                    <a:pt x="256" y="320"/>
                  </a:lnTo>
                  <a:lnTo>
                    <a:pt x="244" y="324"/>
                  </a:lnTo>
                  <a:lnTo>
                    <a:pt x="232" y="327"/>
                  </a:lnTo>
                  <a:lnTo>
                    <a:pt x="219" y="3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9690116" y="3870327"/>
              <a:ext cx="147960" cy="14796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06" y="0"/>
                  </a:moveTo>
                  <a:lnTo>
                    <a:pt x="185" y="1"/>
                  </a:lnTo>
                  <a:lnTo>
                    <a:pt x="165" y="4"/>
                  </a:lnTo>
                  <a:lnTo>
                    <a:pt x="145" y="9"/>
                  </a:lnTo>
                  <a:lnTo>
                    <a:pt x="126" y="16"/>
                  </a:lnTo>
                  <a:lnTo>
                    <a:pt x="108" y="25"/>
                  </a:lnTo>
                  <a:lnTo>
                    <a:pt x="91" y="35"/>
                  </a:lnTo>
                  <a:lnTo>
                    <a:pt x="75" y="47"/>
                  </a:lnTo>
                  <a:lnTo>
                    <a:pt x="61" y="61"/>
                  </a:lnTo>
                  <a:lnTo>
                    <a:pt x="47" y="75"/>
                  </a:lnTo>
                  <a:lnTo>
                    <a:pt x="35" y="91"/>
                  </a:lnTo>
                  <a:lnTo>
                    <a:pt x="25" y="108"/>
                  </a:lnTo>
                  <a:lnTo>
                    <a:pt x="16" y="126"/>
                  </a:lnTo>
                  <a:lnTo>
                    <a:pt x="9" y="145"/>
                  </a:lnTo>
                  <a:lnTo>
                    <a:pt x="4" y="165"/>
                  </a:lnTo>
                  <a:lnTo>
                    <a:pt x="1" y="185"/>
                  </a:lnTo>
                  <a:lnTo>
                    <a:pt x="0" y="206"/>
                  </a:lnTo>
                  <a:lnTo>
                    <a:pt x="1" y="227"/>
                  </a:lnTo>
                  <a:lnTo>
                    <a:pt x="4" y="247"/>
                  </a:lnTo>
                  <a:lnTo>
                    <a:pt x="9" y="267"/>
                  </a:lnTo>
                  <a:lnTo>
                    <a:pt x="16" y="286"/>
                  </a:lnTo>
                  <a:lnTo>
                    <a:pt x="25" y="304"/>
                  </a:lnTo>
                  <a:lnTo>
                    <a:pt x="35" y="321"/>
                  </a:lnTo>
                  <a:lnTo>
                    <a:pt x="47" y="337"/>
                  </a:lnTo>
                  <a:lnTo>
                    <a:pt x="61" y="351"/>
                  </a:lnTo>
                  <a:lnTo>
                    <a:pt x="75" y="365"/>
                  </a:lnTo>
                  <a:lnTo>
                    <a:pt x="91" y="377"/>
                  </a:lnTo>
                  <a:lnTo>
                    <a:pt x="108" y="387"/>
                  </a:lnTo>
                  <a:lnTo>
                    <a:pt x="126" y="396"/>
                  </a:lnTo>
                  <a:lnTo>
                    <a:pt x="145" y="403"/>
                  </a:lnTo>
                  <a:lnTo>
                    <a:pt x="165" y="408"/>
                  </a:lnTo>
                  <a:lnTo>
                    <a:pt x="185" y="411"/>
                  </a:lnTo>
                  <a:lnTo>
                    <a:pt x="206" y="412"/>
                  </a:lnTo>
                  <a:lnTo>
                    <a:pt x="227" y="411"/>
                  </a:lnTo>
                  <a:lnTo>
                    <a:pt x="247" y="408"/>
                  </a:lnTo>
                  <a:lnTo>
                    <a:pt x="267" y="403"/>
                  </a:lnTo>
                  <a:lnTo>
                    <a:pt x="286" y="396"/>
                  </a:lnTo>
                  <a:lnTo>
                    <a:pt x="304" y="387"/>
                  </a:lnTo>
                  <a:lnTo>
                    <a:pt x="321" y="377"/>
                  </a:lnTo>
                  <a:lnTo>
                    <a:pt x="337" y="365"/>
                  </a:lnTo>
                  <a:lnTo>
                    <a:pt x="351" y="351"/>
                  </a:lnTo>
                  <a:lnTo>
                    <a:pt x="365" y="337"/>
                  </a:lnTo>
                  <a:lnTo>
                    <a:pt x="377" y="321"/>
                  </a:lnTo>
                  <a:lnTo>
                    <a:pt x="387" y="304"/>
                  </a:lnTo>
                  <a:lnTo>
                    <a:pt x="396" y="286"/>
                  </a:lnTo>
                  <a:lnTo>
                    <a:pt x="403" y="267"/>
                  </a:lnTo>
                  <a:lnTo>
                    <a:pt x="408" y="247"/>
                  </a:lnTo>
                  <a:lnTo>
                    <a:pt x="411" y="227"/>
                  </a:lnTo>
                  <a:lnTo>
                    <a:pt x="412" y="206"/>
                  </a:lnTo>
                  <a:lnTo>
                    <a:pt x="411" y="185"/>
                  </a:lnTo>
                  <a:lnTo>
                    <a:pt x="408" y="165"/>
                  </a:lnTo>
                  <a:lnTo>
                    <a:pt x="403" y="145"/>
                  </a:lnTo>
                  <a:lnTo>
                    <a:pt x="396" y="126"/>
                  </a:lnTo>
                  <a:lnTo>
                    <a:pt x="387" y="108"/>
                  </a:lnTo>
                  <a:lnTo>
                    <a:pt x="377" y="91"/>
                  </a:lnTo>
                  <a:lnTo>
                    <a:pt x="365" y="75"/>
                  </a:lnTo>
                  <a:lnTo>
                    <a:pt x="351" y="61"/>
                  </a:lnTo>
                  <a:lnTo>
                    <a:pt x="337" y="47"/>
                  </a:lnTo>
                  <a:lnTo>
                    <a:pt x="321" y="35"/>
                  </a:lnTo>
                  <a:lnTo>
                    <a:pt x="304" y="25"/>
                  </a:lnTo>
                  <a:lnTo>
                    <a:pt x="286" y="16"/>
                  </a:lnTo>
                  <a:lnTo>
                    <a:pt x="267" y="9"/>
                  </a:lnTo>
                  <a:lnTo>
                    <a:pt x="247" y="4"/>
                  </a:lnTo>
                  <a:lnTo>
                    <a:pt x="227" y="1"/>
                  </a:lnTo>
                  <a:close/>
                  <a:moveTo>
                    <a:pt x="206" y="330"/>
                  </a:moveTo>
                  <a:lnTo>
                    <a:pt x="193" y="329"/>
                  </a:lnTo>
                  <a:lnTo>
                    <a:pt x="180" y="327"/>
                  </a:lnTo>
                  <a:lnTo>
                    <a:pt x="168" y="324"/>
                  </a:lnTo>
                  <a:lnTo>
                    <a:pt x="157" y="320"/>
                  </a:lnTo>
                  <a:lnTo>
                    <a:pt x="146" y="315"/>
                  </a:lnTo>
                  <a:lnTo>
                    <a:pt x="135" y="308"/>
                  </a:lnTo>
                  <a:lnTo>
                    <a:pt x="125" y="301"/>
                  </a:lnTo>
                  <a:lnTo>
                    <a:pt x="116" y="293"/>
                  </a:lnTo>
                  <a:lnTo>
                    <a:pt x="108" y="284"/>
                  </a:lnTo>
                  <a:lnTo>
                    <a:pt x="101" y="274"/>
                  </a:lnTo>
                  <a:lnTo>
                    <a:pt x="94" y="264"/>
                  </a:lnTo>
                  <a:lnTo>
                    <a:pt x="89" y="253"/>
                  </a:lnTo>
                  <a:lnTo>
                    <a:pt x="85" y="241"/>
                  </a:lnTo>
                  <a:lnTo>
                    <a:pt x="82" y="229"/>
                  </a:lnTo>
                  <a:lnTo>
                    <a:pt x="80" y="216"/>
                  </a:lnTo>
                  <a:lnTo>
                    <a:pt x="79" y="203"/>
                  </a:lnTo>
                  <a:lnTo>
                    <a:pt x="80" y="190"/>
                  </a:lnTo>
                  <a:lnTo>
                    <a:pt x="82" y="177"/>
                  </a:lnTo>
                  <a:lnTo>
                    <a:pt x="85" y="165"/>
                  </a:lnTo>
                  <a:lnTo>
                    <a:pt x="89" y="153"/>
                  </a:lnTo>
                  <a:lnTo>
                    <a:pt x="94" y="142"/>
                  </a:lnTo>
                  <a:lnTo>
                    <a:pt x="101" y="132"/>
                  </a:lnTo>
                  <a:lnTo>
                    <a:pt x="108" y="122"/>
                  </a:lnTo>
                  <a:lnTo>
                    <a:pt x="116" y="113"/>
                  </a:lnTo>
                  <a:lnTo>
                    <a:pt x="125" y="105"/>
                  </a:lnTo>
                  <a:lnTo>
                    <a:pt x="135" y="98"/>
                  </a:lnTo>
                  <a:lnTo>
                    <a:pt x="145" y="91"/>
                  </a:lnTo>
                  <a:lnTo>
                    <a:pt x="156" y="86"/>
                  </a:lnTo>
                  <a:lnTo>
                    <a:pt x="168" y="82"/>
                  </a:lnTo>
                  <a:lnTo>
                    <a:pt x="180" y="79"/>
                  </a:lnTo>
                  <a:lnTo>
                    <a:pt x="193" y="77"/>
                  </a:lnTo>
                  <a:lnTo>
                    <a:pt x="206" y="76"/>
                  </a:lnTo>
                  <a:lnTo>
                    <a:pt x="219" y="77"/>
                  </a:lnTo>
                  <a:lnTo>
                    <a:pt x="232" y="79"/>
                  </a:lnTo>
                  <a:lnTo>
                    <a:pt x="244" y="82"/>
                  </a:lnTo>
                  <a:lnTo>
                    <a:pt x="256" y="86"/>
                  </a:lnTo>
                  <a:lnTo>
                    <a:pt x="267" y="91"/>
                  </a:lnTo>
                  <a:lnTo>
                    <a:pt x="277" y="98"/>
                  </a:lnTo>
                  <a:lnTo>
                    <a:pt x="287" y="105"/>
                  </a:lnTo>
                  <a:lnTo>
                    <a:pt x="296" y="113"/>
                  </a:lnTo>
                  <a:lnTo>
                    <a:pt x="304" y="122"/>
                  </a:lnTo>
                  <a:lnTo>
                    <a:pt x="311" y="132"/>
                  </a:lnTo>
                  <a:lnTo>
                    <a:pt x="318" y="142"/>
                  </a:lnTo>
                  <a:lnTo>
                    <a:pt x="323" y="153"/>
                  </a:lnTo>
                  <a:lnTo>
                    <a:pt x="327" y="165"/>
                  </a:lnTo>
                  <a:lnTo>
                    <a:pt x="330" y="177"/>
                  </a:lnTo>
                  <a:lnTo>
                    <a:pt x="332" y="190"/>
                  </a:lnTo>
                  <a:lnTo>
                    <a:pt x="333" y="203"/>
                  </a:lnTo>
                  <a:lnTo>
                    <a:pt x="332" y="216"/>
                  </a:lnTo>
                  <a:lnTo>
                    <a:pt x="330" y="229"/>
                  </a:lnTo>
                  <a:lnTo>
                    <a:pt x="327" y="241"/>
                  </a:lnTo>
                  <a:lnTo>
                    <a:pt x="323" y="253"/>
                  </a:lnTo>
                  <a:lnTo>
                    <a:pt x="318" y="264"/>
                  </a:lnTo>
                  <a:lnTo>
                    <a:pt x="312" y="274"/>
                  </a:lnTo>
                  <a:lnTo>
                    <a:pt x="304" y="284"/>
                  </a:lnTo>
                  <a:lnTo>
                    <a:pt x="296" y="293"/>
                  </a:lnTo>
                  <a:lnTo>
                    <a:pt x="287" y="301"/>
                  </a:lnTo>
                  <a:lnTo>
                    <a:pt x="277" y="308"/>
                  </a:lnTo>
                  <a:lnTo>
                    <a:pt x="267" y="315"/>
                  </a:lnTo>
                  <a:lnTo>
                    <a:pt x="256" y="320"/>
                  </a:lnTo>
                  <a:lnTo>
                    <a:pt x="244" y="324"/>
                  </a:lnTo>
                  <a:lnTo>
                    <a:pt x="232" y="327"/>
                  </a:lnTo>
                  <a:lnTo>
                    <a:pt x="219" y="3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4" name="Google Shape;3194;p33"/>
          <p:cNvGrpSpPr/>
          <p:nvPr/>
        </p:nvGrpSpPr>
        <p:grpSpPr>
          <a:xfrm>
            <a:off x="6791323" y="2432058"/>
            <a:ext cx="676698" cy="612018"/>
            <a:chOff x="2284196" y="4224927"/>
            <a:chExt cx="595080" cy="538201"/>
          </a:xfrm>
        </p:grpSpPr>
        <p:sp>
          <p:nvSpPr>
            <p:cNvPr id="3195" name="Google Shape;3195;p33"/>
            <p:cNvSpPr/>
            <p:nvPr/>
          </p:nvSpPr>
          <p:spPr>
            <a:xfrm>
              <a:off x="2406236" y="4226007"/>
              <a:ext cx="114480" cy="193680"/>
            </a:xfrm>
            <a:custGeom>
              <a:avLst/>
              <a:gdLst/>
              <a:ahLst/>
              <a:cxnLst/>
              <a:rect l="l" t="t" r="r" b="b"/>
              <a:pathLst>
                <a:path w="319" h="539" extrusionOk="0">
                  <a:moveTo>
                    <a:pt x="6" y="485"/>
                  </a:moveTo>
                  <a:lnTo>
                    <a:pt x="6" y="486"/>
                  </a:lnTo>
                  <a:lnTo>
                    <a:pt x="6" y="487"/>
                  </a:lnTo>
                  <a:lnTo>
                    <a:pt x="6" y="490"/>
                  </a:lnTo>
                  <a:lnTo>
                    <a:pt x="7" y="492"/>
                  </a:lnTo>
                  <a:lnTo>
                    <a:pt x="8" y="495"/>
                  </a:lnTo>
                  <a:lnTo>
                    <a:pt x="9" y="500"/>
                  </a:lnTo>
                  <a:lnTo>
                    <a:pt x="11" y="505"/>
                  </a:lnTo>
                  <a:lnTo>
                    <a:pt x="12" y="506"/>
                  </a:lnTo>
                  <a:lnTo>
                    <a:pt x="12" y="507"/>
                  </a:lnTo>
                  <a:lnTo>
                    <a:pt x="14" y="509"/>
                  </a:lnTo>
                  <a:lnTo>
                    <a:pt x="15" y="511"/>
                  </a:lnTo>
                  <a:lnTo>
                    <a:pt x="17" y="513"/>
                  </a:lnTo>
                  <a:lnTo>
                    <a:pt x="21" y="518"/>
                  </a:lnTo>
                  <a:lnTo>
                    <a:pt x="25" y="522"/>
                  </a:lnTo>
                  <a:lnTo>
                    <a:pt x="31" y="526"/>
                  </a:lnTo>
                  <a:lnTo>
                    <a:pt x="37" y="529"/>
                  </a:lnTo>
                  <a:lnTo>
                    <a:pt x="44" y="532"/>
                  </a:lnTo>
                  <a:lnTo>
                    <a:pt x="50" y="535"/>
                  </a:lnTo>
                  <a:lnTo>
                    <a:pt x="58" y="536"/>
                  </a:lnTo>
                  <a:lnTo>
                    <a:pt x="65" y="538"/>
                  </a:lnTo>
                  <a:lnTo>
                    <a:pt x="74" y="539"/>
                  </a:lnTo>
                  <a:lnTo>
                    <a:pt x="82" y="539"/>
                  </a:lnTo>
                  <a:lnTo>
                    <a:pt x="200" y="539"/>
                  </a:lnTo>
                  <a:lnTo>
                    <a:pt x="200" y="539"/>
                  </a:lnTo>
                  <a:lnTo>
                    <a:pt x="200" y="539"/>
                  </a:lnTo>
                  <a:lnTo>
                    <a:pt x="207" y="539"/>
                  </a:lnTo>
                  <a:lnTo>
                    <a:pt x="215" y="538"/>
                  </a:lnTo>
                  <a:lnTo>
                    <a:pt x="222" y="537"/>
                  </a:lnTo>
                  <a:lnTo>
                    <a:pt x="229" y="535"/>
                  </a:lnTo>
                  <a:lnTo>
                    <a:pt x="236" y="533"/>
                  </a:lnTo>
                  <a:lnTo>
                    <a:pt x="242" y="531"/>
                  </a:lnTo>
                  <a:lnTo>
                    <a:pt x="248" y="529"/>
                  </a:lnTo>
                  <a:lnTo>
                    <a:pt x="254" y="527"/>
                  </a:lnTo>
                  <a:lnTo>
                    <a:pt x="259" y="524"/>
                  </a:lnTo>
                  <a:lnTo>
                    <a:pt x="264" y="520"/>
                  </a:lnTo>
                  <a:lnTo>
                    <a:pt x="269" y="517"/>
                  </a:lnTo>
                  <a:lnTo>
                    <a:pt x="273" y="513"/>
                  </a:lnTo>
                  <a:lnTo>
                    <a:pt x="277" y="509"/>
                  </a:lnTo>
                  <a:lnTo>
                    <a:pt x="281" y="505"/>
                  </a:lnTo>
                  <a:lnTo>
                    <a:pt x="285" y="500"/>
                  </a:lnTo>
                  <a:lnTo>
                    <a:pt x="288" y="496"/>
                  </a:lnTo>
                  <a:lnTo>
                    <a:pt x="290" y="493"/>
                  </a:lnTo>
                  <a:lnTo>
                    <a:pt x="291" y="490"/>
                  </a:lnTo>
                  <a:lnTo>
                    <a:pt x="293" y="488"/>
                  </a:lnTo>
                  <a:lnTo>
                    <a:pt x="293" y="485"/>
                  </a:lnTo>
                  <a:lnTo>
                    <a:pt x="296" y="474"/>
                  </a:lnTo>
                  <a:lnTo>
                    <a:pt x="319" y="62"/>
                  </a:lnTo>
                  <a:lnTo>
                    <a:pt x="319" y="62"/>
                  </a:lnTo>
                  <a:lnTo>
                    <a:pt x="319" y="59"/>
                  </a:lnTo>
                  <a:lnTo>
                    <a:pt x="319" y="56"/>
                  </a:lnTo>
                  <a:lnTo>
                    <a:pt x="318" y="53"/>
                  </a:lnTo>
                  <a:lnTo>
                    <a:pt x="318" y="50"/>
                  </a:lnTo>
                  <a:lnTo>
                    <a:pt x="317" y="47"/>
                  </a:lnTo>
                  <a:lnTo>
                    <a:pt x="316" y="44"/>
                  </a:lnTo>
                  <a:lnTo>
                    <a:pt x="315" y="41"/>
                  </a:lnTo>
                  <a:lnTo>
                    <a:pt x="314" y="38"/>
                  </a:lnTo>
                  <a:lnTo>
                    <a:pt x="313" y="36"/>
                  </a:lnTo>
                  <a:lnTo>
                    <a:pt x="312" y="33"/>
                  </a:lnTo>
                  <a:lnTo>
                    <a:pt x="310" y="30"/>
                  </a:lnTo>
                  <a:lnTo>
                    <a:pt x="309" y="28"/>
                  </a:lnTo>
                  <a:lnTo>
                    <a:pt x="307" y="25"/>
                  </a:lnTo>
                  <a:lnTo>
                    <a:pt x="305" y="23"/>
                  </a:lnTo>
                  <a:lnTo>
                    <a:pt x="303" y="21"/>
                  </a:lnTo>
                  <a:lnTo>
                    <a:pt x="301" y="19"/>
                  </a:lnTo>
                  <a:lnTo>
                    <a:pt x="299" y="17"/>
                  </a:lnTo>
                  <a:lnTo>
                    <a:pt x="297" y="15"/>
                  </a:lnTo>
                  <a:lnTo>
                    <a:pt x="295" y="13"/>
                  </a:lnTo>
                  <a:lnTo>
                    <a:pt x="292" y="11"/>
                  </a:lnTo>
                  <a:lnTo>
                    <a:pt x="290" y="9"/>
                  </a:lnTo>
                  <a:lnTo>
                    <a:pt x="288" y="8"/>
                  </a:lnTo>
                  <a:lnTo>
                    <a:pt x="285" y="6"/>
                  </a:lnTo>
                  <a:lnTo>
                    <a:pt x="283" y="5"/>
                  </a:lnTo>
                  <a:lnTo>
                    <a:pt x="280" y="4"/>
                  </a:lnTo>
                  <a:lnTo>
                    <a:pt x="277" y="3"/>
                  </a:lnTo>
                  <a:lnTo>
                    <a:pt x="274" y="2"/>
                  </a:lnTo>
                  <a:lnTo>
                    <a:pt x="268" y="1"/>
                  </a:lnTo>
                  <a:lnTo>
                    <a:pt x="261" y="0"/>
                  </a:lnTo>
                  <a:lnTo>
                    <a:pt x="254" y="0"/>
                  </a:lnTo>
                  <a:lnTo>
                    <a:pt x="158" y="0"/>
                  </a:lnTo>
                  <a:lnTo>
                    <a:pt x="153" y="0"/>
                  </a:lnTo>
                  <a:lnTo>
                    <a:pt x="147" y="1"/>
                  </a:lnTo>
                  <a:lnTo>
                    <a:pt x="142" y="1"/>
                  </a:lnTo>
                  <a:lnTo>
                    <a:pt x="137" y="2"/>
                  </a:lnTo>
                  <a:lnTo>
                    <a:pt x="132" y="4"/>
                  </a:lnTo>
                  <a:lnTo>
                    <a:pt x="126" y="6"/>
                  </a:lnTo>
                  <a:lnTo>
                    <a:pt x="121" y="8"/>
                  </a:lnTo>
                  <a:lnTo>
                    <a:pt x="116" y="11"/>
                  </a:lnTo>
                  <a:lnTo>
                    <a:pt x="111" y="14"/>
                  </a:lnTo>
                  <a:lnTo>
                    <a:pt x="106" y="18"/>
                  </a:lnTo>
                  <a:lnTo>
                    <a:pt x="101" y="22"/>
                  </a:lnTo>
                  <a:lnTo>
                    <a:pt x="97" y="26"/>
                  </a:lnTo>
                  <a:lnTo>
                    <a:pt x="93" y="30"/>
                  </a:lnTo>
                  <a:lnTo>
                    <a:pt x="90" y="34"/>
                  </a:lnTo>
                  <a:lnTo>
                    <a:pt x="87" y="38"/>
                  </a:lnTo>
                  <a:lnTo>
                    <a:pt x="86" y="40"/>
                  </a:lnTo>
                  <a:lnTo>
                    <a:pt x="85" y="42"/>
                  </a:lnTo>
                  <a:lnTo>
                    <a:pt x="83" y="45"/>
                  </a:lnTo>
                  <a:lnTo>
                    <a:pt x="81" y="49"/>
                  </a:lnTo>
                  <a:lnTo>
                    <a:pt x="79" y="52"/>
                  </a:lnTo>
                  <a:lnTo>
                    <a:pt x="78" y="55"/>
                  </a:lnTo>
                  <a:lnTo>
                    <a:pt x="75" y="61"/>
                  </a:lnTo>
                  <a:lnTo>
                    <a:pt x="73" y="67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3" y="480"/>
                  </a:lnTo>
                  <a:lnTo>
                    <a:pt x="5" y="482"/>
                  </a:lnTo>
                  <a:lnTo>
                    <a:pt x="5" y="482"/>
                  </a:lnTo>
                  <a:lnTo>
                    <a:pt x="5" y="483"/>
                  </a:lnTo>
                  <a:lnTo>
                    <a:pt x="5" y="483"/>
                  </a:lnTo>
                  <a:lnTo>
                    <a:pt x="6" y="484"/>
                  </a:lnTo>
                  <a:lnTo>
                    <a:pt x="6" y="484"/>
                  </a:lnTo>
                  <a:lnTo>
                    <a:pt x="6" y="4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2360515" y="4421848"/>
              <a:ext cx="246600" cy="196920"/>
            </a:xfrm>
            <a:custGeom>
              <a:avLst/>
              <a:gdLst/>
              <a:ahLst/>
              <a:cxnLst/>
              <a:rect l="l" t="t" r="r" b="b"/>
              <a:pathLst>
                <a:path w="686" h="548" extrusionOk="0">
                  <a:moveTo>
                    <a:pt x="23" y="548"/>
                  </a:moveTo>
                  <a:lnTo>
                    <a:pt x="658" y="548"/>
                  </a:lnTo>
                  <a:lnTo>
                    <a:pt x="659" y="548"/>
                  </a:lnTo>
                  <a:lnTo>
                    <a:pt x="661" y="548"/>
                  </a:lnTo>
                  <a:lnTo>
                    <a:pt x="662" y="548"/>
                  </a:lnTo>
                  <a:lnTo>
                    <a:pt x="664" y="547"/>
                  </a:lnTo>
                  <a:lnTo>
                    <a:pt x="665" y="547"/>
                  </a:lnTo>
                  <a:lnTo>
                    <a:pt x="666" y="547"/>
                  </a:lnTo>
                  <a:lnTo>
                    <a:pt x="667" y="546"/>
                  </a:lnTo>
                  <a:lnTo>
                    <a:pt x="668" y="546"/>
                  </a:lnTo>
                  <a:lnTo>
                    <a:pt x="670" y="545"/>
                  </a:lnTo>
                  <a:lnTo>
                    <a:pt x="671" y="544"/>
                  </a:lnTo>
                  <a:lnTo>
                    <a:pt x="673" y="543"/>
                  </a:lnTo>
                  <a:lnTo>
                    <a:pt x="675" y="541"/>
                  </a:lnTo>
                  <a:lnTo>
                    <a:pt x="677" y="539"/>
                  </a:lnTo>
                  <a:lnTo>
                    <a:pt x="679" y="537"/>
                  </a:lnTo>
                  <a:lnTo>
                    <a:pt x="681" y="535"/>
                  </a:lnTo>
                  <a:lnTo>
                    <a:pt x="682" y="533"/>
                  </a:lnTo>
                  <a:lnTo>
                    <a:pt x="683" y="532"/>
                  </a:lnTo>
                  <a:lnTo>
                    <a:pt x="684" y="530"/>
                  </a:lnTo>
                  <a:lnTo>
                    <a:pt x="684" y="529"/>
                  </a:lnTo>
                  <a:lnTo>
                    <a:pt x="685" y="528"/>
                  </a:lnTo>
                  <a:lnTo>
                    <a:pt x="685" y="527"/>
                  </a:lnTo>
                  <a:lnTo>
                    <a:pt x="685" y="526"/>
                  </a:lnTo>
                  <a:lnTo>
                    <a:pt x="686" y="524"/>
                  </a:lnTo>
                  <a:lnTo>
                    <a:pt x="686" y="523"/>
                  </a:lnTo>
                  <a:lnTo>
                    <a:pt x="686" y="521"/>
                  </a:lnTo>
                  <a:lnTo>
                    <a:pt x="686" y="520"/>
                  </a:lnTo>
                  <a:lnTo>
                    <a:pt x="686" y="51"/>
                  </a:lnTo>
                  <a:lnTo>
                    <a:pt x="680" y="51"/>
                  </a:lnTo>
                  <a:lnTo>
                    <a:pt x="562" y="51"/>
                  </a:lnTo>
                  <a:lnTo>
                    <a:pt x="551" y="51"/>
                  </a:lnTo>
                  <a:lnTo>
                    <a:pt x="541" y="50"/>
                  </a:lnTo>
                  <a:lnTo>
                    <a:pt x="531" y="49"/>
                  </a:lnTo>
                  <a:lnTo>
                    <a:pt x="522" y="47"/>
                  </a:lnTo>
                  <a:lnTo>
                    <a:pt x="513" y="45"/>
                  </a:lnTo>
                  <a:lnTo>
                    <a:pt x="504" y="42"/>
                  </a:lnTo>
                  <a:lnTo>
                    <a:pt x="496" y="38"/>
                  </a:lnTo>
                  <a:lnTo>
                    <a:pt x="488" y="34"/>
                  </a:lnTo>
                  <a:lnTo>
                    <a:pt x="483" y="31"/>
                  </a:lnTo>
                  <a:lnTo>
                    <a:pt x="478" y="27"/>
                  </a:lnTo>
                  <a:lnTo>
                    <a:pt x="472" y="24"/>
                  </a:lnTo>
                  <a:lnTo>
                    <a:pt x="467" y="20"/>
                  </a:lnTo>
                  <a:lnTo>
                    <a:pt x="462" y="16"/>
                  </a:lnTo>
                  <a:lnTo>
                    <a:pt x="458" y="12"/>
                  </a:lnTo>
                  <a:lnTo>
                    <a:pt x="453" y="7"/>
                  </a:lnTo>
                  <a:lnTo>
                    <a:pt x="449" y="3"/>
                  </a:lnTo>
                  <a:lnTo>
                    <a:pt x="444" y="7"/>
                  </a:lnTo>
                  <a:lnTo>
                    <a:pt x="440" y="12"/>
                  </a:lnTo>
                  <a:lnTo>
                    <a:pt x="437" y="14"/>
                  </a:lnTo>
                  <a:lnTo>
                    <a:pt x="435" y="16"/>
                  </a:lnTo>
                  <a:lnTo>
                    <a:pt x="432" y="18"/>
                  </a:lnTo>
                  <a:lnTo>
                    <a:pt x="429" y="20"/>
                  </a:lnTo>
                  <a:lnTo>
                    <a:pt x="424" y="24"/>
                  </a:lnTo>
                  <a:lnTo>
                    <a:pt x="419" y="27"/>
                  </a:lnTo>
                  <a:lnTo>
                    <a:pt x="408" y="33"/>
                  </a:lnTo>
                  <a:lnTo>
                    <a:pt x="396" y="39"/>
                  </a:lnTo>
                  <a:lnTo>
                    <a:pt x="384" y="43"/>
                  </a:lnTo>
                  <a:lnTo>
                    <a:pt x="371" y="46"/>
                  </a:lnTo>
                  <a:lnTo>
                    <a:pt x="358" y="49"/>
                  </a:lnTo>
                  <a:lnTo>
                    <a:pt x="344" y="50"/>
                  </a:lnTo>
                  <a:lnTo>
                    <a:pt x="330" y="51"/>
                  </a:lnTo>
                  <a:lnTo>
                    <a:pt x="212" y="51"/>
                  </a:lnTo>
                  <a:lnTo>
                    <a:pt x="202" y="51"/>
                  </a:lnTo>
                  <a:lnTo>
                    <a:pt x="193" y="50"/>
                  </a:lnTo>
                  <a:lnTo>
                    <a:pt x="184" y="49"/>
                  </a:lnTo>
                  <a:lnTo>
                    <a:pt x="175" y="47"/>
                  </a:lnTo>
                  <a:lnTo>
                    <a:pt x="167" y="45"/>
                  </a:lnTo>
                  <a:lnTo>
                    <a:pt x="158" y="42"/>
                  </a:lnTo>
                  <a:lnTo>
                    <a:pt x="150" y="38"/>
                  </a:lnTo>
                  <a:lnTo>
                    <a:pt x="141" y="34"/>
                  </a:lnTo>
                  <a:lnTo>
                    <a:pt x="135" y="31"/>
                  </a:lnTo>
                  <a:lnTo>
                    <a:pt x="129" y="27"/>
                  </a:lnTo>
                  <a:lnTo>
                    <a:pt x="124" y="24"/>
                  </a:lnTo>
                  <a:lnTo>
                    <a:pt x="119" y="20"/>
                  </a:lnTo>
                  <a:lnTo>
                    <a:pt x="115" y="15"/>
                  </a:lnTo>
                  <a:lnTo>
                    <a:pt x="110" y="11"/>
                  </a:lnTo>
                  <a:lnTo>
                    <a:pt x="106" y="5"/>
                  </a:lnTo>
                  <a:lnTo>
                    <a:pt x="102" y="0"/>
                  </a:lnTo>
                  <a:lnTo>
                    <a:pt x="100" y="2"/>
                  </a:lnTo>
                  <a:lnTo>
                    <a:pt x="97" y="4"/>
                  </a:lnTo>
                  <a:lnTo>
                    <a:pt x="94" y="7"/>
                  </a:lnTo>
                  <a:lnTo>
                    <a:pt x="92" y="9"/>
                  </a:lnTo>
                  <a:lnTo>
                    <a:pt x="89" y="11"/>
                  </a:lnTo>
                  <a:lnTo>
                    <a:pt x="86" y="13"/>
                  </a:lnTo>
                  <a:lnTo>
                    <a:pt x="82" y="15"/>
                  </a:lnTo>
                  <a:lnTo>
                    <a:pt x="79" y="17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52" y="33"/>
                  </a:lnTo>
                  <a:lnTo>
                    <a:pt x="42" y="37"/>
                  </a:lnTo>
                  <a:lnTo>
                    <a:pt x="31" y="40"/>
                  </a:lnTo>
                  <a:lnTo>
                    <a:pt x="21" y="43"/>
                  </a:lnTo>
                  <a:lnTo>
                    <a:pt x="11" y="45"/>
                  </a:lnTo>
                  <a:lnTo>
                    <a:pt x="0" y="46"/>
                  </a:lnTo>
                  <a:lnTo>
                    <a:pt x="0" y="522"/>
                  </a:lnTo>
                  <a:lnTo>
                    <a:pt x="0" y="525"/>
                  </a:lnTo>
                  <a:lnTo>
                    <a:pt x="0" y="527"/>
                  </a:lnTo>
                  <a:lnTo>
                    <a:pt x="1" y="528"/>
                  </a:lnTo>
                  <a:lnTo>
                    <a:pt x="1" y="530"/>
                  </a:lnTo>
                  <a:lnTo>
                    <a:pt x="1" y="531"/>
                  </a:lnTo>
                  <a:lnTo>
                    <a:pt x="2" y="532"/>
                  </a:lnTo>
                  <a:lnTo>
                    <a:pt x="2" y="533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4" y="537"/>
                  </a:lnTo>
                  <a:lnTo>
                    <a:pt x="5" y="538"/>
                  </a:lnTo>
                  <a:lnTo>
                    <a:pt x="6" y="539"/>
                  </a:lnTo>
                  <a:lnTo>
                    <a:pt x="7" y="540"/>
                  </a:lnTo>
                  <a:lnTo>
                    <a:pt x="9" y="542"/>
                  </a:lnTo>
                  <a:lnTo>
                    <a:pt x="9" y="543"/>
                  </a:lnTo>
                  <a:lnTo>
                    <a:pt x="10" y="543"/>
                  </a:lnTo>
                  <a:lnTo>
                    <a:pt x="10" y="544"/>
                  </a:lnTo>
                  <a:lnTo>
                    <a:pt x="11" y="545"/>
                  </a:lnTo>
                  <a:lnTo>
                    <a:pt x="12" y="545"/>
                  </a:lnTo>
                  <a:lnTo>
                    <a:pt x="13" y="546"/>
                  </a:lnTo>
                  <a:lnTo>
                    <a:pt x="14" y="546"/>
                  </a:lnTo>
                  <a:lnTo>
                    <a:pt x="16" y="547"/>
                  </a:lnTo>
                  <a:lnTo>
                    <a:pt x="18" y="547"/>
                  </a:lnTo>
                  <a:lnTo>
                    <a:pt x="21" y="548"/>
                  </a:lnTo>
                  <a:lnTo>
                    <a:pt x="22" y="548"/>
                  </a:lnTo>
                  <a:close/>
                  <a:moveTo>
                    <a:pt x="271" y="395"/>
                  </a:moveTo>
                  <a:lnTo>
                    <a:pt x="272" y="393"/>
                  </a:lnTo>
                  <a:lnTo>
                    <a:pt x="272" y="391"/>
                  </a:lnTo>
                  <a:lnTo>
                    <a:pt x="273" y="389"/>
                  </a:lnTo>
                  <a:lnTo>
                    <a:pt x="275" y="388"/>
                  </a:lnTo>
                  <a:lnTo>
                    <a:pt x="276" y="386"/>
                  </a:lnTo>
                  <a:lnTo>
                    <a:pt x="277" y="385"/>
                  </a:lnTo>
                  <a:lnTo>
                    <a:pt x="279" y="384"/>
                  </a:lnTo>
                  <a:lnTo>
                    <a:pt x="280" y="383"/>
                  </a:lnTo>
                  <a:lnTo>
                    <a:pt x="282" y="382"/>
                  </a:lnTo>
                  <a:lnTo>
                    <a:pt x="284" y="382"/>
                  </a:lnTo>
                  <a:lnTo>
                    <a:pt x="286" y="381"/>
                  </a:lnTo>
                  <a:lnTo>
                    <a:pt x="288" y="381"/>
                  </a:lnTo>
                  <a:lnTo>
                    <a:pt x="290" y="381"/>
                  </a:lnTo>
                  <a:lnTo>
                    <a:pt x="292" y="381"/>
                  </a:lnTo>
                  <a:lnTo>
                    <a:pt x="294" y="381"/>
                  </a:lnTo>
                  <a:lnTo>
                    <a:pt x="296" y="381"/>
                  </a:lnTo>
                  <a:lnTo>
                    <a:pt x="307" y="385"/>
                  </a:lnTo>
                  <a:lnTo>
                    <a:pt x="313" y="387"/>
                  </a:lnTo>
                  <a:lnTo>
                    <a:pt x="319" y="389"/>
                  </a:lnTo>
                  <a:lnTo>
                    <a:pt x="325" y="391"/>
                  </a:lnTo>
                  <a:lnTo>
                    <a:pt x="331" y="392"/>
                  </a:lnTo>
                  <a:lnTo>
                    <a:pt x="338" y="393"/>
                  </a:lnTo>
                  <a:lnTo>
                    <a:pt x="344" y="393"/>
                  </a:lnTo>
                  <a:lnTo>
                    <a:pt x="351" y="393"/>
                  </a:lnTo>
                  <a:lnTo>
                    <a:pt x="357" y="392"/>
                  </a:lnTo>
                  <a:lnTo>
                    <a:pt x="363" y="391"/>
                  </a:lnTo>
                  <a:lnTo>
                    <a:pt x="368" y="390"/>
                  </a:lnTo>
                  <a:lnTo>
                    <a:pt x="373" y="388"/>
                  </a:lnTo>
                  <a:lnTo>
                    <a:pt x="377" y="386"/>
                  </a:lnTo>
                  <a:lnTo>
                    <a:pt x="381" y="384"/>
                  </a:lnTo>
                  <a:lnTo>
                    <a:pt x="385" y="382"/>
                  </a:lnTo>
                  <a:lnTo>
                    <a:pt x="388" y="379"/>
                  </a:lnTo>
                  <a:lnTo>
                    <a:pt x="391" y="376"/>
                  </a:lnTo>
                  <a:lnTo>
                    <a:pt x="393" y="372"/>
                  </a:lnTo>
                  <a:lnTo>
                    <a:pt x="395" y="369"/>
                  </a:lnTo>
                  <a:lnTo>
                    <a:pt x="396" y="365"/>
                  </a:lnTo>
                  <a:lnTo>
                    <a:pt x="397" y="361"/>
                  </a:lnTo>
                  <a:lnTo>
                    <a:pt x="398" y="357"/>
                  </a:lnTo>
                  <a:lnTo>
                    <a:pt x="398" y="353"/>
                  </a:lnTo>
                  <a:lnTo>
                    <a:pt x="398" y="349"/>
                  </a:lnTo>
                  <a:lnTo>
                    <a:pt x="397" y="345"/>
                  </a:lnTo>
                  <a:lnTo>
                    <a:pt x="396" y="341"/>
                  </a:lnTo>
                  <a:lnTo>
                    <a:pt x="395" y="338"/>
                  </a:lnTo>
                  <a:lnTo>
                    <a:pt x="394" y="334"/>
                  </a:lnTo>
                  <a:lnTo>
                    <a:pt x="392" y="331"/>
                  </a:lnTo>
                  <a:lnTo>
                    <a:pt x="389" y="328"/>
                  </a:lnTo>
                  <a:lnTo>
                    <a:pt x="386" y="324"/>
                  </a:lnTo>
                  <a:lnTo>
                    <a:pt x="383" y="321"/>
                  </a:lnTo>
                  <a:lnTo>
                    <a:pt x="379" y="318"/>
                  </a:lnTo>
                  <a:lnTo>
                    <a:pt x="375" y="316"/>
                  </a:lnTo>
                  <a:lnTo>
                    <a:pt x="371" y="313"/>
                  </a:lnTo>
                  <a:lnTo>
                    <a:pt x="360" y="307"/>
                  </a:lnTo>
                  <a:lnTo>
                    <a:pt x="347" y="302"/>
                  </a:lnTo>
                  <a:lnTo>
                    <a:pt x="330" y="295"/>
                  </a:lnTo>
                  <a:lnTo>
                    <a:pt x="322" y="291"/>
                  </a:lnTo>
                  <a:lnTo>
                    <a:pt x="315" y="287"/>
                  </a:lnTo>
                  <a:lnTo>
                    <a:pt x="309" y="283"/>
                  </a:lnTo>
                  <a:lnTo>
                    <a:pt x="303" y="279"/>
                  </a:lnTo>
                  <a:lnTo>
                    <a:pt x="297" y="274"/>
                  </a:lnTo>
                  <a:lnTo>
                    <a:pt x="292" y="269"/>
                  </a:lnTo>
                  <a:lnTo>
                    <a:pt x="288" y="264"/>
                  </a:lnTo>
                  <a:lnTo>
                    <a:pt x="284" y="259"/>
                  </a:lnTo>
                  <a:lnTo>
                    <a:pt x="281" y="254"/>
                  </a:lnTo>
                  <a:lnTo>
                    <a:pt x="279" y="249"/>
                  </a:lnTo>
                  <a:lnTo>
                    <a:pt x="277" y="243"/>
                  </a:lnTo>
                  <a:lnTo>
                    <a:pt x="275" y="237"/>
                  </a:lnTo>
                  <a:lnTo>
                    <a:pt x="274" y="232"/>
                  </a:lnTo>
                  <a:lnTo>
                    <a:pt x="274" y="226"/>
                  </a:lnTo>
                  <a:lnTo>
                    <a:pt x="274" y="219"/>
                  </a:lnTo>
                  <a:lnTo>
                    <a:pt x="275" y="212"/>
                  </a:lnTo>
                  <a:lnTo>
                    <a:pt x="276" y="206"/>
                  </a:lnTo>
                  <a:lnTo>
                    <a:pt x="278" y="200"/>
                  </a:lnTo>
                  <a:lnTo>
                    <a:pt x="280" y="194"/>
                  </a:lnTo>
                  <a:lnTo>
                    <a:pt x="283" y="188"/>
                  </a:lnTo>
                  <a:lnTo>
                    <a:pt x="287" y="182"/>
                  </a:lnTo>
                  <a:lnTo>
                    <a:pt x="290" y="177"/>
                  </a:lnTo>
                  <a:lnTo>
                    <a:pt x="295" y="172"/>
                  </a:lnTo>
                  <a:lnTo>
                    <a:pt x="300" y="168"/>
                  </a:lnTo>
                  <a:lnTo>
                    <a:pt x="305" y="164"/>
                  </a:lnTo>
                  <a:lnTo>
                    <a:pt x="311" y="160"/>
                  </a:lnTo>
                  <a:lnTo>
                    <a:pt x="317" y="157"/>
                  </a:lnTo>
                  <a:lnTo>
                    <a:pt x="324" y="154"/>
                  </a:lnTo>
                  <a:lnTo>
                    <a:pt x="331" y="152"/>
                  </a:lnTo>
                  <a:lnTo>
                    <a:pt x="339" y="150"/>
                  </a:lnTo>
                  <a:lnTo>
                    <a:pt x="339" y="99"/>
                  </a:lnTo>
                  <a:lnTo>
                    <a:pt x="339" y="96"/>
                  </a:lnTo>
                  <a:lnTo>
                    <a:pt x="339" y="94"/>
                  </a:lnTo>
                  <a:lnTo>
                    <a:pt x="340" y="92"/>
                  </a:lnTo>
                  <a:lnTo>
                    <a:pt x="341" y="90"/>
                  </a:lnTo>
                  <a:lnTo>
                    <a:pt x="342" y="88"/>
                  </a:lnTo>
                  <a:lnTo>
                    <a:pt x="343" y="86"/>
                  </a:lnTo>
                  <a:lnTo>
                    <a:pt x="344" y="85"/>
                  </a:lnTo>
                  <a:lnTo>
                    <a:pt x="346" y="83"/>
                  </a:lnTo>
                  <a:lnTo>
                    <a:pt x="347" y="82"/>
                  </a:lnTo>
                  <a:lnTo>
                    <a:pt x="349" y="81"/>
                  </a:lnTo>
                  <a:lnTo>
                    <a:pt x="350" y="80"/>
                  </a:lnTo>
                  <a:lnTo>
                    <a:pt x="352" y="79"/>
                  </a:lnTo>
                  <a:lnTo>
                    <a:pt x="354" y="79"/>
                  </a:lnTo>
                  <a:lnTo>
                    <a:pt x="356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2" y="78"/>
                  </a:lnTo>
                  <a:lnTo>
                    <a:pt x="364" y="78"/>
                  </a:lnTo>
                  <a:lnTo>
                    <a:pt x="366" y="79"/>
                  </a:lnTo>
                  <a:lnTo>
                    <a:pt x="368" y="79"/>
                  </a:lnTo>
                  <a:lnTo>
                    <a:pt x="370" y="80"/>
                  </a:lnTo>
                  <a:lnTo>
                    <a:pt x="371" y="81"/>
                  </a:lnTo>
                  <a:lnTo>
                    <a:pt x="373" y="82"/>
                  </a:lnTo>
                  <a:lnTo>
                    <a:pt x="374" y="83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8" y="88"/>
                  </a:lnTo>
                  <a:lnTo>
                    <a:pt x="379" y="90"/>
                  </a:lnTo>
                  <a:lnTo>
                    <a:pt x="380" y="92"/>
                  </a:lnTo>
                  <a:lnTo>
                    <a:pt x="381" y="94"/>
                  </a:lnTo>
                  <a:lnTo>
                    <a:pt x="381" y="96"/>
                  </a:lnTo>
                  <a:lnTo>
                    <a:pt x="381" y="99"/>
                  </a:lnTo>
                  <a:lnTo>
                    <a:pt x="381" y="147"/>
                  </a:lnTo>
                  <a:lnTo>
                    <a:pt x="386" y="147"/>
                  </a:lnTo>
                  <a:lnTo>
                    <a:pt x="391" y="148"/>
                  </a:lnTo>
                  <a:lnTo>
                    <a:pt x="396" y="149"/>
                  </a:lnTo>
                  <a:lnTo>
                    <a:pt x="401" y="150"/>
                  </a:lnTo>
                  <a:lnTo>
                    <a:pt x="418" y="156"/>
                  </a:lnTo>
                  <a:lnTo>
                    <a:pt x="419" y="156"/>
                  </a:lnTo>
                  <a:lnTo>
                    <a:pt x="421" y="157"/>
                  </a:lnTo>
                  <a:lnTo>
                    <a:pt x="422" y="158"/>
                  </a:lnTo>
                  <a:lnTo>
                    <a:pt x="424" y="159"/>
                  </a:lnTo>
                  <a:lnTo>
                    <a:pt x="425" y="160"/>
                  </a:lnTo>
                  <a:lnTo>
                    <a:pt x="426" y="162"/>
                  </a:lnTo>
                  <a:lnTo>
                    <a:pt x="427" y="163"/>
                  </a:lnTo>
                  <a:lnTo>
                    <a:pt x="428" y="165"/>
                  </a:lnTo>
                  <a:lnTo>
                    <a:pt x="428" y="166"/>
                  </a:lnTo>
                  <a:lnTo>
                    <a:pt x="429" y="168"/>
                  </a:lnTo>
                  <a:lnTo>
                    <a:pt x="429" y="170"/>
                  </a:lnTo>
                  <a:lnTo>
                    <a:pt x="430" y="171"/>
                  </a:lnTo>
                  <a:lnTo>
                    <a:pt x="430" y="173"/>
                  </a:lnTo>
                  <a:lnTo>
                    <a:pt x="430" y="175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28" y="180"/>
                  </a:lnTo>
                  <a:lnTo>
                    <a:pt x="428" y="182"/>
                  </a:lnTo>
                  <a:lnTo>
                    <a:pt x="427" y="183"/>
                  </a:lnTo>
                  <a:lnTo>
                    <a:pt x="425" y="185"/>
                  </a:lnTo>
                  <a:lnTo>
                    <a:pt x="424" y="186"/>
                  </a:lnTo>
                  <a:lnTo>
                    <a:pt x="423" y="187"/>
                  </a:lnTo>
                  <a:lnTo>
                    <a:pt x="421" y="188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6" y="190"/>
                  </a:lnTo>
                  <a:lnTo>
                    <a:pt x="414" y="190"/>
                  </a:lnTo>
                  <a:lnTo>
                    <a:pt x="412" y="190"/>
                  </a:lnTo>
                  <a:lnTo>
                    <a:pt x="410" y="190"/>
                  </a:lnTo>
                  <a:lnTo>
                    <a:pt x="408" y="190"/>
                  </a:lnTo>
                  <a:lnTo>
                    <a:pt x="406" y="189"/>
                  </a:lnTo>
                  <a:lnTo>
                    <a:pt x="404" y="189"/>
                  </a:lnTo>
                  <a:lnTo>
                    <a:pt x="400" y="188"/>
                  </a:lnTo>
                  <a:lnTo>
                    <a:pt x="395" y="187"/>
                  </a:lnTo>
                  <a:lnTo>
                    <a:pt x="386" y="184"/>
                  </a:lnTo>
                  <a:lnTo>
                    <a:pt x="381" y="183"/>
                  </a:lnTo>
                  <a:lnTo>
                    <a:pt x="376" y="182"/>
                  </a:lnTo>
                  <a:lnTo>
                    <a:pt x="370" y="181"/>
                  </a:lnTo>
                  <a:lnTo>
                    <a:pt x="364" y="181"/>
                  </a:lnTo>
                  <a:lnTo>
                    <a:pt x="359" y="181"/>
                  </a:lnTo>
                  <a:lnTo>
                    <a:pt x="354" y="182"/>
                  </a:lnTo>
                  <a:lnTo>
                    <a:pt x="349" y="183"/>
                  </a:lnTo>
                  <a:lnTo>
                    <a:pt x="345" y="184"/>
                  </a:lnTo>
                  <a:lnTo>
                    <a:pt x="341" y="186"/>
                  </a:lnTo>
                  <a:lnTo>
                    <a:pt x="337" y="187"/>
                  </a:lnTo>
                  <a:lnTo>
                    <a:pt x="334" y="190"/>
                  </a:lnTo>
                  <a:lnTo>
                    <a:pt x="331" y="192"/>
                  </a:lnTo>
                  <a:lnTo>
                    <a:pt x="328" y="195"/>
                  </a:lnTo>
                  <a:lnTo>
                    <a:pt x="326" y="197"/>
                  </a:lnTo>
                  <a:lnTo>
                    <a:pt x="324" y="201"/>
                  </a:lnTo>
                  <a:lnTo>
                    <a:pt x="322" y="204"/>
                  </a:lnTo>
                  <a:lnTo>
                    <a:pt x="321" y="207"/>
                  </a:lnTo>
                  <a:lnTo>
                    <a:pt x="320" y="211"/>
                  </a:lnTo>
                  <a:lnTo>
                    <a:pt x="319" y="214"/>
                  </a:lnTo>
                  <a:lnTo>
                    <a:pt x="319" y="218"/>
                  </a:lnTo>
                  <a:lnTo>
                    <a:pt x="319" y="222"/>
                  </a:lnTo>
                  <a:lnTo>
                    <a:pt x="320" y="226"/>
                  </a:lnTo>
                  <a:lnTo>
                    <a:pt x="321" y="229"/>
                  </a:lnTo>
                  <a:lnTo>
                    <a:pt x="322" y="233"/>
                  </a:lnTo>
                  <a:lnTo>
                    <a:pt x="324" y="236"/>
                  </a:lnTo>
                  <a:lnTo>
                    <a:pt x="326" y="239"/>
                  </a:lnTo>
                  <a:lnTo>
                    <a:pt x="329" y="242"/>
                  </a:lnTo>
                  <a:lnTo>
                    <a:pt x="332" y="245"/>
                  </a:lnTo>
                  <a:lnTo>
                    <a:pt x="335" y="247"/>
                  </a:lnTo>
                  <a:lnTo>
                    <a:pt x="339" y="250"/>
                  </a:lnTo>
                  <a:lnTo>
                    <a:pt x="343" y="252"/>
                  </a:lnTo>
                  <a:lnTo>
                    <a:pt x="348" y="254"/>
                  </a:lnTo>
                  <a:lnTo>
                    <a:pt x="358" y="259"/>
                  </a:lnTo>
                  <a:lnTo>
                    <a:pt x="370" y="263"/>
                  </a:lnTo>
                  <a:lnTo>
                    <a:pt x="387" y="270"/>
                  </a:lnTo>
                  <a:lnTo>
                    <a:pt x="394" y="273"/>
                  </a:lnTo>
                  <a:lnTo>
                    <a:pt x="401" y="277"/>
                  </a:lnTo>
                  <a:lnTo>
                    <a:pt x="407" y="281"/>
                  </a:lnTo>
                  <a:lnTo>
                    <a:pt x="413" y="286"/>
                  </a:lnTo>
                  <a:lnTo>
                    <a:pt x="418" y="290"/>
                  </a:lnTo>
                  <a:lnTo>
                    <a:pt x="423" y="295"/>
                  </a:lnTo>
                  <a:lnTo>
                    <a:pt x="427" y="301"/>
                  </a:lnTo>
                  <a:lnTo>
                    <a:pt x="430" y="306"/>
                  </a:lnTo>
                  <a:lnTo>
                    <a:pt x="433" y="312"/>
                  </a:lnTo>
                  <a:lnTo>
                    <a:pt x="436" y="318"/>
                  </a:lnTo>
                  <a:lnTo>
                    <a:pt x="438" y="324"/>
                  </a:lnTo>
                  <a:lnTo>
                    <a:pt x="439" y="331"/>
                  </a:lnTo>
                  <a:lnTo>
                    <a:pt x="440" y="338"/>
                  </a:lnTo>
                  <a:lnTo>
                    <a:pt x="440" y="345"/>
                  </a:lnTo>
                  <a:lnTo>
                    <a:pt x="440" y="352"/>
                  </a:lnTo>
                  <a:lnTo>
                    <a:pt x="439" y="358"/>
                  </a:lnTo>
                  <a:lnTo>
                    <a:pt x="438" y="365"/>
                  </a:lnTo>
                  <a:lnTo>
                    <a:pt x="436" y="371"/>
                  </a:lnTo>
                  <a:lnTo>
                    <a:pt x="434" y="377"/>
                  </a:lnTo>
                  <a:lnTo>
                    <a:pt x="431" y="382"/>
                  </a:lnTo>
                  <a:lnTo>
                    <a:pt x="427" y="388"/>
                  </a:lnTo>
                  <a:lnTo>
                    <a:pt x="424" y="393"/>
                  </a:lnTo>
                  <a:lnTo>
                    <a:pt x="419" y="398"/>
                  </a:lnTo>
                  <a:lnTo>
                    <a:pt x="414" y="402"/>
                  </a:lnTo>
                  <a:lnTo>
                    <a:pt x="409" y="407"/>
                  </a:lnTo>
                  <a:lnTo>
                    <a:pt x="403" y="410"/>
                  </a:lnTo>
                  <a:lnTo>
                    <a:pt x="397" y="414"/>
                  </a:lnTo>
                  <a:lnTo>
                    <a:pt x="390" y="417"/>
                  </a:lnTo>
                  <a:lnTo>
                    <a:pt x="383" y="419"/>
                  </a:lnTo>
                  <a:lnTo>
                    <a:pt x="375" y="421"/>
                  </a:lnTo>
                  <a:lnTo>
                    <a:pt x="375" y="460"/>
                  </a:lnTo>
                  <a:lnTo>
                    <a:pt x="375" y="463"/>
                  </a:lnTo>
                  <a:lnTo>
                    <a:pt x="375" y="465"/>
                  </a:lnTo>
                  <a:lnTo>
                    <a:pt x="374" y="467"/>
                  </a:lnTo>
                  <a:lnTo>
                    <a:pt x="373" y="469"/>
                  </a:lnTo>
                  <a:lnTo>
                    <a:pt x="372" y="471"/>
                  </a:lnTo>
                  <a:lnTo>
                    <a:pt x="371" y="473"/>
                  </a:lnTo>
                  <a:lnTo>
                    <a:pt x="370" y="475"/>
                  </a:lnTo>
                  <a:lnTo>
                    <a:pt x="368" y="476"/>
                  </a:lnTo>
                  <a:lnTo>
                    <a:pt x="367" y="478"/>
                  </a:lnTo>
                  <a:lnTo>
                    <a:pt x="365" y="479"/>
                  </a:lnTo>
                  <a:lnTo>
                    <a:pt x="364" y="480"/>
                  </a:lnTo>
                  <a:lnTo>
                    <a:pt x="362" y="480"/>
                  </a:lnTo>
                  <a:lnTo>
                    <a:pt x="360" y="481"/>
                  </a:lnTo>
                  <a:lnTo>
                    <a:pt x="358" y="481"/>
                  </a:lnTo>
                  <a:lnTo>
                    <a:pt x="356" y="482"/>
                  </a:lnTo>
                  <a:lnTo>
                    <a:pt x="354" y="482"/>
                  </a:lnTo>
                  <a:lnTo>
                    <a:pt x="352" y="482"/>
                  </a:lnTo>
                  <a:lnTo>
                    <a:pt x="350" y="481"/>
                  </a:lnTo>
                  <a:lnTo>
                    <a:pt x="348" y="481"/>
                  </a:lnTo>
                  <a:lnTo>
                    <a:pt x="346" y="480"/>
                  </a:lnTo>
                  <a:lnTo>
                    <a:pt x="344" y="480"/>
                  </a:lnTo>
                  <a:lnTo>
                    <a:pt x="343" y="479"/>
                  </a:lnTo>
                  <a:lnTo>
                    <a:pt x="341" y="478"/>
                  </a:lnTo>
                  <a:lnTo>
                    <a:pt x="340" y="476"/>
                  </a:lnTo>
                  <a:lnTo>
                    <a:pt x="338" y="475"/>
                  </a:lnTo>
                  <a:lnTo>
                    <a:pt x="337" y="473"/>
                  </a:lnTo>
                  <a:lnTo>
                    <a:pt x="336" y="471"/>
                  </a:lnTo>
                  <a:lnTo>
                    <a:pt x="335" y="469"/>
                  </a:lnTo>
                  <a:lnTo>
                    <a:pt x="334" y="467"/>
                  </a:lnTo>
                  <a:lnTo>
                    <a:pt x="333" y="465"/>
                  </a:lnTo>
                  <a:lnTo>
                    <a:pt x="333" y="463"/>
                  </a:lnTo>
                  <a:lnTo>
                    <a:pt x="333" y="460"/>
                  </a:lnTo>
                  <a:lnTo>
                    <a:pt x="333" y="429"/>
                  </a:lnTo>
                  <a:lnTo>
                    <a:pt x="326" y="429"/>
                  </a:lnTo>
                  <a:lnTo>
                    <a:pt x="318" y="428"/>
                  </a:lnTo>
                  <a:lnTo>
                    <a:pt x="311" y="427"/>
                  </a:lnTo>
                  <a:lnTo>
                    <a:pt x="304" y="426"/>
                  </a:lnTo>
                  <a:lnTo>
                    <a:pt x="297" y="424"/>
                  </a:lnTo>
                  <a:lnTo>
                    <a:pt x="290" y="422"/>
                  </a:lnTo>
                  <a:lnTo>
                    <a:pt x="277" y="418"/>
                  </a:lnTo>
                  <a:lnTo>
                    <a:pt x="276" y="417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2" y="414"/>
                  </a:lnTo>
                  <a:lnTo>
                    <a:pt x="272" y="413"/>
                  </a:lnTo>
                  <a:lnTo>
                    <a:pt x="271" y="411"/>
                  </a:lnTo>
                  <a:lnTo>
                    <a:pt x="271" y="410"/>
                  </a:lnTo>
                  <a:lnTo>
                    <a:pt x="270" y="408"/>
                  </a:lnTo>
                  <a:lnTo>
                    <a:pt x="270" y="407"/>
                  </a:lnTo>
                  <a:lnTo>
                    <a:pt x="270" y="405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0" y="399"/>
                  </a:lnTo>
                  <a:lnTo>
                    <a:pt x="270" y="3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2531156" y="4226007"/>
              <a:ext cx="102240" cy="194760"/>
            </a:xfrm>
            <a:custGeom>
              <a:avLst/>
              <a:gdLst/>
              <a:ahLst/>
              <a:cxnLst/>
              <a:rect l="l" t="t" r="r" b="b"/>
              <a:pathLst>
                <a:path w="285" h="542" extrusionOk="0">
                  <a:moveTo>
                    <a:pt x="246" y="31"/>
                  </a:moveTo>
                  <a:lnTo>
                    <a:pt x="243" y="27"/>
                  </a:lnTo>
                  <a:lnTo>
                    <a:pt x="239" y="23"/>
                  </a:lnTo>
                  <a:lnTo>
                    <a:pt x="235" y="20"/>
                  </a:lnTo>
                  <a:lnTo>
                    <a:pt x="231" y="16"/>
                  </a:lnTo>
                  <a:lnTo>
                    <a:pt x="227" y="13"/>
                  </a:lnTo>
                  <a:lnTo>
                    <a:pt x="223" y="10"/>
                  </a:lnTo>
                  <a:lnTo>
                    <a:pt x="219" y="7"/>
                  </a:lnTo>
                  <a:lnTo>
                    <a:pt x="215" y="5"/>
                  </a:lnTo>
                  <a:lnTo>
                    <a:pt x="202" y="2"/>
                  </a:lnTo>
                  <a:lnTo>
                    <a:pt x="199" y="1"/>
                  </a:lnTo>
                  <a:lnTo>
                    <a:pt x="196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7" y="1"/>
                  </a:lnTo>
                  <a:lnTo>
                    <a:pt x="72" y="2"/>
                  </a:lnTo>
                  <a:lnTo>
                    <a:pt x="67" y="4"/>
                  </a:lnTo>
                  <a:lnTo>
                    <a:pt x="63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1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2" y="21"/>
                  </a:lnTo>
                  <a:lnTo>
                    <a:pt x="39" y="24"/>
                  </a:lnTo>
                  <a:lnTo>
                    <a:pt x="36" y="28"/>
                  </a:lnTo>
                  <a:lnTo>
                    <a:pt x="33" y="31"/>
                  </a:lnTo>
                  <a:lnTo>
                    <a:pt x="30" y="35"/>
                  </a:lnTo>
                  <a:lnTo>
                    <a:pt x="28" y="39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23" y="65"/>
                  </a:lnTo>
                  <a:lnTo>
                    <a:pt x="0" y="477"/>
                  </a:lnTo>
                  <a:lnTo>
                    <a:pt x="0" y="477"/>
                  </a:lnTo>
                  <a:lnTo>
                    <a:pt x="0" y="477"/>
                  </a:lnTo>
                  <a:lnTo>
                    <a:pt x="0" y="479"/>
                  </a:lnTo>
                  <a:lnTo>
                    <a:pt x="0" y="482"/>
                  </a:lnTo>
                  <a:lnTo>
                    <a:pt x="1" y="485"/>
                  </a:lnTo>
                  <a:lnTo>
                    <a:pt x="1" y="488"/>
                  </a:lnTo>
                  <a:lnTo>
                    <a:pt x="2" y="491"/>
                  </a:lnTo>
                  <a:lnTo>
                    <a:pt x="3" y="494"/>
                  </a:lnTo>
                  <a:lnTo>
                    <a:pt x="4" y="496"/>
                  </a:lnTo>
                  <a:lnTo>
                    <a:pt x="6" y="502"/>
                  </a:lnTo>
                  <a:lnTo>
                    <a:pt x="7" y="504"/>
                  </a:lnTo>
                  <a:lnTo>
                    <a:pt x="9" y="507"/>
                  </a:lnTo>
                  <a:lnTo>
                    <a:pt x="10" y="509"/>
                  </a:lnTo>
                  <a:lnTo>
                    <a:pt x="12" y="512"/>
                  </a:lnTo>
                  <a:lnTo>
                    <a:pt x="14" y="515"/>
                  </a:lnTo>
                  <a:lnTo>
                    <a:pt x="17" y="517"/>
                  </a:lnTo>
                  <a:lnTo>
                    <a:pt x="20" y="520"/>
                  </a:lnTo>
                  <a:lnTo>
                    <a:pt x="23" y="522"/>
                  </a:lnTo>
                  <a:lnTo>
                    <a:pt x="29" y="526"/>
                  </a:lnTo>
                  <a:lnTo>
                    <a:pt x="35" y="530"/>
                  </a:lnTo>
                  <a:lnTo>
                    <a:pt x="42" y="533"/>
                  </a:lnTo>
                  <a:lnTo>
                    <a:pt x="49" y="536"/>
                  </a:lnTo>
                  <a:lnTo>
                    <a:pt x="58" y="539"/>
                  </a:lnTo>
                  <a:lnTo>
                    <a:pt x="66" y="540"/>
                  </a:lnTo>
                  <a:lnTo>
                    <a:pt x="75" y="542"/>
                  </a:lnTo>
                  <a:lnTo>
                    <a:pt x="85" y="542"/>
                  </a:lnTo>
                  <a:lnTo>
                    <a:pt x="203" y="542"/>
                  </a:lnTo>
                  <a:lnTo>
                    <a:pt x="203" y="542"/>
                  </a:lnTo>
                  <a:lnTo>
                    <a:pt x="203" y="542"/>
                  </a:lnTo>
                  <a:lnTo>
                    <a:pt x="210" y="542"/>
                  </a:lnTo>
                  <a:lnTo>
                    <a:pt x="217" y="541"/>
                  </a:lnTo>
                  <a:lnTo>
                    <a:pt x="224" y="540"/>
                  </a:lnTo>
                  <a:lnTo>
                    <a:pt x="230" y="538"/>
                  </a:lnTo>
                  <a:lnTo>
                    <a:pt x="236" y="536"/>
                  </a:lnTo>
                  <a:lnTo>
                    <a:pt x="242" y="534"/>
                  </a:lnTo>
                  <a:lnTo>
                    <a:pt x="247" y="532"/>
                  </a:lnTo>
                  <a:lnTo>
                    <a:pt x="251" y="530"/>
                  </a:lnTo>
                  <a:lnTo>
                    <a:pt x="254" y="529"/>
                  </a:lnTo>
                  <a:lnTo>
                    <a:pt x="256" y="528"/>
                  </a:lnTo>
                  <a:lnTo>
                    <a:pt x="258" y="526"/>
                  </a:lnTo>
                  <a:lnTo>
                    <a:pt x="261" y="525"/>
                  </a:lnTo>
                  <a:lnTo>
                    <a:pt x="265" y="522"/>
                  </a:lnTo>
                  <a:lnTo>
                    <a:pt x="268" y="519"/>
                  </a:lnTo>
                  <a:lnTo>
                    <a:pt x="272" y="515"/>
                  </a:lnTo>
                  <a:lnTo>
                    <a:pt x="275" y="512"/>
                  </a:lnTo>
                  <a:lnTo>
                    <a:pt x="280" y="505"/>
                  </a:lnTo>
                  <a:lnTo>
                    <a:pt x="282" y="500"/>
                  </a:lnTo>
                  <a:lnTo>
                    <a:pt x="283" y="495"/>
                  </a:lnTo>
                  <a:lnTo>
                    <a:pt x="284" y="492"/>
                  </a:lnTo>
                  <a:lnTo>
                    <a:pt x="284" y="489"/>
                  </a:lnTo>
                  <a:lnTo>
                    <a:pt x="285" y="485"/>
                  </a:lnTo>
                  <a:lnTo>
                    <a:pt x="285" y="482"/>
                  </a:lnTo>
                  <a:lnTo>
                    <a:pt x="285" y="479"/>
                  </a:lnTo>
                  <a:lnTo>
                    <a:pt x="257" y="67"/>
                  </a:lnTo>
                  <a:lnTo>
                    <a:pt x="257" y="64"/>
                  </a:lnTo>
                  <a:lnTo>
                    <a:pt x="258" y="62"/>
                  </a:lnTo>
                  <a:lnTo>
                    <a:pt x="258" y="59"/>
                  </a:lnTo>
                  <a:lnTo>
                    <a:pt x="258" y="57"/>
                  </a:lnTo>
                  <a:lnTo>
                    <a:pt x="257" y="55"/>
                  </a:lnTo>
                  <a:lnTo>
                    <a:pt x="257" y="52"/>
                  </a:lnTo>
                  <a:lnTo>
                    <a:pt x="256" y="50"/>
                  </a:lnTo>
                  <a:lnTo>
                    <a:pt x="256" y="48"/>
                  </a:lnTo>
                  <a:lnTo>
                    <a:pt x="255" y="46"/>
                  </a:lnTo>
                  <a:lnTo>
                    <a:pt x="254" y="44"/>
                  </a:lnTo>
                  <a:lnTo>
                    <a:pt x="252" y="39"/>
                  </a:lnTo>
                  <a:lnTo>
                    <a:pt x="249" y="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2640956" y="4224927"/>
              <a:ext cx="115560" cy="196560"/>
            </a:xfrm>
            <a:custGeom>
              <a:avLst/>
              <a:gdLst/>
              <a:ahLst/>
              <a:cxnLst/>
              <a:rect l="l" t="t" r="r" b="b"/>
              <a:pathLst>
                <a:path w="322" h="547" extrusionOk="0">
                  <a:moveTo>
                    <a:pt x="37" y="480"/>
                  </a:moveTo>
                  <a:lnTo>
                    <a:pt x="37" y="483"/>
                  </a:lnTo>
                  <a:lnTo>
                    <a:pt x="37" y="486"/>
                  </a:lnTo>
                  <a:lnTo>
                    <a:pt x="38" y="489"/>
                  </a:lnTo>
                  <a:lnTo>
                    <a:pt x="39" y="492"/>
                  </a:lnTo>
                  <a:lnTo>
                    <a:pt x="39" y="494"/>
                  </a:lnTo>
                  <a:lnTo>
                    <a:pt x="40" y="495"/>
                  </a:lnTo>
                  <a:lnTo>
                    <a:pt x="40" y="496"/>
                  </a:lnTo>
                  <a:lnTo>
                    <a:pt x="41" y="498"/>
                  </a:lnTo>
                  <a:lnTo>
                    <a:pt x="42" y="499"/>
                  </a:lnTo>
                  <a:lnTo>
                    <a:pt x="43" y="500"/>
                  </a:lnTo>
                  <a:lnTo>
                    <a:pt x="44" y="501"/>
                  </a:lnTo>
                  <a:lnTo>
                    <a:pt x="45" y="502"/>
                  </a:lnTo>
                  <a:lnTo>
                    <a:pt x="47" y="505"/>
                  </a:lnTo>
                  <a:lnTo>
                    <a:pt x="49" y="508"/>
                  </a:lnTo>
                  <a:lnTo>
                    <a:pt x="52" y="511"/>
                  </a:lnTo>
                  <a:lnTo>
                    <a:pt x="54" y="513"/>
                  </a:lnTo>
                  <a:lnTo>
                    <a:pt x="59" y="519"/>
                  </a:lnTo>
                  <a:lnTo>
                    <a:pt x="65" y="525"/>
                  </a:lnTo>
                  <a:lnTo>
                    <a:pt x="68" y="528"/>
                  </a:lnTo>
                  <a:lnTo>
                    <a:pt x="72" y="530"/>
                  </a:lnTo>
                  <a:lnTo>
                    <a:pt x="79" y="534"/>
                  </a:lnTo>
                  <a:lnTo>
                    <a:pt x="87" y="538"/>
                  </a:lnTo>
                  <a:lnTo>
                    <a:pt x="96" y="541"/>
                  </a:lnTo>
                  <a:lnTo>
                    <a:pt x="105" y="544"/>
                  </a:lnTo>
                  <a:lnTo>
                    <a:pt x="114" y="545"/>
                  </a:lnTo>
                  <a:lnTo>
                    <a:pt x="123" y="547"/>
                  </a:lnTo>
                  <a:lnTo>
                    <a:pt x="133" y="547"/>
                  </a:lnTo>
                  <a:lnTo>
                    <a:pt x="251" y="547"/>
                  </a:lnTo>
                  <a:lnTo>
                    <a:pt x="251" y="547"/>
                  </a:lnTo>
                  <a:lnTo>
                    <a:pt x="251" y="547"/>
                  </a:lnTo>
                  <a:lnTo>
                    <a:pt x="257" y="547"/>
                  </a:lnTo>
                  <a:lnTo>
                    <a:pt x="264" y="547"/>
                  </a:lnTo>
                  <a:lnTo>
                    <a:pt x="270" y="546"/>
                  </a:lnTo>
                  <a:lnTo>
                    <a:pt x="276" y="545"/>
                  </a:lnTo>
                  <a:lnTo>
                    <a:pt x="281" y="543"/>
                  </a:lnTo>
                  <a:lnTo>
                    <a:pt x="284" y="543"/>
                  </a:lnTo>
                  <a:lnTo>
                    <a:pt x="287" y="541"/>
                  </a:lnTo>
                  <a:lnTo>
                    <a:pt x="289" y="540"/>
                  </a:lnTo>
                  <a:lnTo>
                    <a:pt x="292" y="539"/>
                  </a:lnTo>
                  <a:lnTo>
                    <a:pt x="294" y="538"/>
                  </a:lnTo>
                  <a:lnTo>
                    <a:pt x="296" y="536"/>
                  </a:lnTo>
                  <a:lnTo>
                    <a:pt x="300" y="534"/>
                  </a:lnTo>
                  <a:lnTo>
                    <a:pt x="304" y="531"/>
                  </a:lnTo>
                  <a:lnTo>
                    <a:pt x="308" y="528"/>
                  </a:lnTo>
                  <a:lnTo>
                    <a:pt x="311" y="526"/>
                  </a:lnTo>
                  <a:lnTo>
                    <a:pt x="314" y="523"/>
                  </a:lnTo>
                  <a:lnTo>
                    <a:pt x="315" y="521"/>
                  </a:lnTo>
                  <a:lnTo>
                    <a:pt x="316" y="520"/>
                  </a:lnTo>
                  <a:lnTo>
                    <a:pt x="317" y="518"/>
                  </a:lnTo>
                  <a:lnTo>
                    <a:pt x="318" y="517"/>
                  </a:lnTo>
                  <a:lnTo>
                    <a:pt x="318" y="515"/>
                  </a:lnTo>
                  <a:lnTo>
                    <a:pt x="319" y="514"/>
                  </a:lnTo>
                  <a:lnTo>
                    <a:pt x="320" y="513"/>
                  </a:lnTo>
                  <a:lnTo>
                    <a:pt x="320" y="513"/>
                  </a:lnTo>
                  <a:lnTo>
                    <a:pt x="320" y="512"/>
                  </a:lnTo>
                  <a:lnTo>
                    <a:pt x="321" y="512"/>
                  </a:lnTo>
                  <a:lnTo>
                    <a:pt x="321" y="511"/>
                  </a:lnTo>
                  <a:lnTo>
                    <a:pt x="321" y="510"/>
                  </a:lnTo>
                  <a:lnTo>
                    <a:pt x="321" y="510"/>
                  </a:lnTo>
                  <a:lnTo>
                    <a:pt x="322" y="509"/>
                  </a:lnTo>
                  <a:lnTo>
                    <a:pt x="322" y="508"/>
                  </a:lnTo>
                  <a:lnTo>
                    <a:pt x="322" y="506"/>
                  </a:lnTo>
                  <a:lnTo>
                    <a:pt x="322" y="502"/>
                  </a:lnTo>
                  <a:lnTo>
                    <a:pt x="321" y="501"/>
                  </a:lnTo>
                  <a:lnTo>
                    <a:pt x="321" y="500"/>
                  </a:lnTo>
                  <a:lnTo>
                    <a:pt x="320" y="498"/>
                  </a:lnTo>
                  <a:lnTo>
                    <a:pt x="320" y="496"/>
                  </a:lnTo>
                  <a:lnTo>
                    <a:pt x="319" y="494"/>
                  </a:lnTo>
                  <a:lnTo>
                    <a:pt x="318" y="489"/>
                  </a:lnTo>
                  <a:lnTo>
                    <a:pt x="317" y="487"/>
                  </a:lnTo>
                  <a:lnTo>
                    <a:pt x="316" y="485"/>
                  </a:lnTo>
                  <a:lnTo>
                    <a:pt x="237" y="70"/>
                  </a:lnTo>
                  <a:lnTo>
                    <a:pt x="237" y="69"/>
                  </a:lnTo>
                  <a:lnTo>
                    <a:pt x="237" y="68"/>
                  </a:lnTo>
                  <a:lnTo>
                    <a:pt x="237" y="66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4" y="57"/>
                  </a:lnTo>
                  <a:lnTo>
                    <a:pt x="234" y="54"/>
                  </a:lnTo>
                  <a:lnTo>
                    <a:pt x="234" y="51"/>
                  </a:lnTo>
                  <a:lnTo>
                    <a:pt x="233" y="48"/>
                  </a:lnTo>
                  <a:lnTo>
                    <a:pt x="231" y="45"/>
                  </a:lnTo>
                  <a:lnTo>
                    <a:pt x="230" y="42"/>
                  </a:lnTo>
                  <a:lnTo>
                    <a:pt x="228" y="40"/>
                  </a:lnTo>
                  <a:lnTo>
                    <a:pt x="226" y="38"/>
                  </a:lnTo>
                  <a:lnTo>
                    <a:pt x="224" y="35"/>
                  </a:lnTo>
                  <a:lnTo>
                    <a:pt x="220" y="31"/>
                  </a:lnTo>
                  <a:lnTo>
                    <a:pt x="216" y="27"/>
                  </a:lnTo>
                  <a:lnTo>
                    <a:pt x="212" y="23"/>
                  </a:lnTo>
                  <a:lnTo>
                    <a:pt x="207" y="20"/>
                  </a:lnTo>
                  <a:lnTo>
                    <a:pt x="203" y="16"/>
                  </a:lnTo>
                  <a:lnTo>
                    <a:pt x="198" y="13"/>
                  </a:lnTo>
                  <a:lnTo>
                    <a:pt x="193" y="10"/>
                  </a:lnTo>
                  <a:lnTo>
                    <a:pt x="188" y="8"/>
                  </a:lnTo>
                  <a:lnTo>
                    <a:pt x="183" y="6"/>
                  </a:lnTo>
                  <a:lnTo>
                    <a:pt x="177" y="4"/>
                  </a:lnTo>
                  <a:lnTo>
                    <a:pt x="173" y="3"/>
                  </a:lnTo>
                  <a:lnTo>
                    <a:pt x="169" y="2"/>
                  </a:lnTo>
                  <a:lnTo>
                    <a:pt x="166" y="1"/>
                  </a:lnTo>
                  <a:lnTo>
                    <a:pt x="162" y="1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3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1" y="13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2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2284196" y="4227087"/>
              <a:ext cx="131760" cy="192600"/>
            </a:xfrm>
            <a:custGeom>
              <a:avLst/>
              <a:gdLst/>
              <a:ahLst/>
              <a:cxnLst/>
              <a:rect l="l" t="t" r="r" b="b"/>
              <a:pathLst>
                <a:path w="367" h="536" extrusionOk="0">
                  <a:moveTo>
                    <a:pt x="187" y="536"/>
                  </a:moveTo>
                  <a:lnTo>
                    <a:pt x="187" y="536"/>
                  </a:lnTo>
                  <a:lnTo>
                    <a:pt x="187" y="536"/>
                  </a:lnTo>
                  <a:lnTo>
                    <a:pt x="194" y="536"/>
                  </a:lnTo>
                  <a:lnTo>
                    <a:pt x="201" y="535"/>
                  </a:lnTo>
                  <a:lnTo>
                    <a:pt x="209" y="534"/>
                  </a:lnTo>
                  <a:lnTo>
                    <a:pt x="216" y="532"/>
                  </a:lnTo>
                  <a:lnTo>
                    <a:pt x="223" y="530"/>
                  </a:lnTo>
                  <a:lnTo>
                    <a:pt x="230" y="528"/>
                  </a:lnTo>
                  <a:lnTo>
                    <a:pt x="243" y="524"/>
                  </a:lnTo>
                  <a:lnTo>
                    <a:pt x="249" y="521"/>
                  </a:lnTo>
                  <a:lnTo>
                    <a:pt x="255" y="517"/>
                  </a:lnTo>
                  <a:lnTo>
                    <a:pt x="261" y="514"/>
                  </a:lnTo>
                  <a:lnTo>
                    <a:pt x="266" y="510"/>
                  </a:lnTo>
                  <a:lnTo>
                    <a:pt x="271" y="506"/>
                  </a:lnTo>
                  <a:lnTo>
                    <a:pt x="275" y="502"/>
                  </a:lnTo>
                  <a:lnTo>
                    <a:pt x="279" y="497"/>
                  </a:lnTo>
                  <a:lnTo>
                    <a:pt x="283" y="493"/>
                  </a:lnTo>
                  <a:lnTo>
                    <a:pt x="285" y="490"/>
                  </a:lnTo>
                  <a:lnTo>
                    <a:pt x="286" y="487"/>
                  </a:lnTo>
                  <a:lnTo>
                    <a:pt x="288" y="484"/>
                  </a:lnTo>
                  <a:lnTo>
                    <a:pt x="289" y="480"/>
                  </a:lnTo>
                  <a:lnTo>
                    <a:pt x="294" y="468"/>
                  </a:lnTo>
                  <a:lnTo>
                    <a:pt x="367" y="59"/>
                  </a:lnTo>
                  <a:lnTo>
                    <a:pt x="367" y="48"/>
                  </a:lnTo>
                  <a:lnTo>
                    <a:pt x="367" y="42"/>
                  </a:lnTo>
                  <a:lnTo>
                    <a:pt x="367" y="39"/>
                  </a:lnTo>
                  <a:lnTo>
                    <a:pt x="366" y="37"/>
                  </a:lnTo>
                  <a:lnTo>
                    <a:pt x="366" y="34"/>
                  </a:lnTo>
                  <a:lnTo>
                    <a:pt x="366" y="32"/>
                  </a:lnTo>
                  <a:lnTo>
                    <a:pt x="365" y="30"/>
                  </a:lnTo>
                  <a:lnTo>
                    <a:pt x="364" y="28"/>
                  </a:lnTo>
                  <a:lnTo>
                    <a:pt x="362" y="24"/>
                  </a:lnTo>
                  <a:lnTo>
                    <a:pt x="361" y="22"/>
                  </a:lnTo>
                  <a:lnTo>
                    <a:pt x="360" y="20"/>
                  </a:lnTo>
                  <a:lnTo>
                    <a:pt x="359" y="19"/>
                  </a:lnTo>
                  <a:lnTo>
                    <a:pt x="358" y="18"/>
                  </a:lnTo>
                  <a:lnTo>
                    <a:pt x="358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5" y="15"/>
                  </a:lnTo>
                  <a:lnTo>
                    <a:pt x="354" y="15"/>
                  </a:lnTo>
                  <a:lnTo>
                    <a:pt x="353" y="14"/>
                  </a:lnTo>
                  <a:lnTo>
                    <a:pt x="351" y="12"/>
                  </a:lnTo>
                  <a:lnTo>
                    <a:pt x="350" y="11"/>
                  </a:lnTo>
                  <a:lnTo>
                    <a:pt x="348" y="9"/>
                  </a:lnTo>
                  <a:lnTo>
                    <a:pt x="346" y="8"/>
                  </a:lnTo>
                  <a:lnTo>
                    <a:pt x="344" y="7"/>
                  </a:lnTo>
                  <a:lnTo>
                    <a:pt x="342" y="6"/>
                  </a:lnTo>
                  <a:lnTo>
                    <a:pt x="340" y="5"/>
                  </a:lnTo>
                  <a:lnTo>
                    <a:pt x="338" y="4"/>
                  </a:lnTo>
                  <a:lnTo>
                    <a:pt x="336" y="3"/>
                  </a:lnTo>
                  <a:lnTo>
                    <a:pt x="333" y="2"/>
                  </a:lnTo>
                  <a:lnTo>
                    <a:pt x="328" y="1"/>
                  </a:lnTo>
                  <a:lnTo>
                    <a:pt x="322" y="0"/>
                  </a:lnTo>
                  <a:lnTo>
                    <a:pt x="316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10" y="1"/>
                  </a:lnTo>
                  <a:lnTo>
                    <a:pt x="204" y="2"/>
                  </a:lnTo>
                  <a:lnTo>
                    <a:pt x="199" y="3"/>
                  </a:lnTo>
                  <a:lnTo>
                    <a:pt x="194" y="5"/>
                  </a:lnTo>
                  <a:lnTo>
                    <a:pt x="189" y="7"/>
                  </a:lnTo>
                  <a:lnTo>
                    <a:pt x="178" y="11"/>
                  </a:lnTo>
                  <a:lnTo>
                    <a:pt x="173" y="14"/>
                  </a:lnTo>
                  <a:lnTo>
                    <a:pt x="168" y="18"/>
                  </a:lnTo>
                  <a:lnTo>
                    <a:pt x="163" y="21"/>
                  </a:lnTo>
                  <a:lnTo>
                    <a:pt x="158" y="25"/>
                  </a:lnTo>
                  <a:lnTo>
                    <a:pt x="153" y="29"/>
                  </a:lnTo>
                  <a:lnTo>
                    <a:pt x="149" y="34"/>
                  </a:lnTo>
                  <a:lnTo>
                    <a:pt x="145" y="38"/>
                  </a:lnTo>
                  <a:lnTo>
                    <a:pt x="142" y="42"/>
                  </a:lnTo>
                  <a:lnTo>
                    <a:pt x="138" y="48"/>
                  </a:lnTo>
                  <a:lnTo>
                    <a:pt x="135" y="51"/>
                  </a:lnTo>
                  <a:lnTo>
                    <a:pt x="133" y="55"/>
                  </a:lnTo>
                  <a:lnTo>
                    <a:pt x="131" y="58"/>
                  </a:lnTo>
                  <a:lnTo>
                    <a:pt x="130" y="62"/>
                  </a:lnTo>
                  <a:lnTo>
                    <a:pt x="128" y="66"/>
                  </a:lnTo>
                  <a:lnTo>
                    <a:pt x="127" y="70"/>
                  </a:lnTo>
                  <a:lnTo>
                    <a:pt x="3" y="476"/>
                  </a:lnTo>
                  <a:lnTo>
                    <a:pt x="2" y="478"/>
                  </a:lnTo>
                  <a:lnTo>
                    <a:pt x="1" y="480"/>
                  </a:lnTo>
                  <a:lnTo>
                    <a:pt x="1" y="482"/>
                  </a:lnTo>
                  <a:lnTo>
                    <a:pt x="0" y="484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1" y="498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1" y="500"/>
                  </a:lnTo>
                  <a:lnTo>
                    <a:pt x="2" y="500"/>
                  </a:lnTo>
                  <a:lnTo>
                    <a:pt x="2" y="501"/>
                  </a:lnTo>
                  <a:lnTo>
                    <a:pt x="2" y="501"/>
                  </a:lnTo>
                  <a:lnTo>
                    <a:pt x="3" y="502"/>
                  </a:lnTo>
                  <a:lnTo>
                    <a:pt x="4" y="503"/>
                  </a:lnTo>
                  <a:lnTo>
                    <a:pt x="4" y="503"/>
                  </a:lnTo>
                  <a:lnTo>
                    <a:pt x="4" y="504"/>
                  </a:lnTo>
                  <a:lnTo>
                    <a:pt x="5" y="505"/>
                  </a:lnTo>
                  <a:lnTo>
                    <a:pt x="5" y="506"/>
                  </a:lnTo>
                  <a:lnTo>
                    <a:pt x="6" y="507"/>
                  </a:lnTo>
                  <a:lnTo>
                    <a:pt x="7" y="509"/>
                  </a:lnTo>
                  <a:lnTo>
                    <a:pt x="7" y="510"/>
                  </a:lnTo>
                  <a:lnTo>
                    <a:pt x="8" y="511"/>
                  </a:lnTo>
                  <a:lnTo>
                    <a:pt x="8" y="512"/>
                  </a:lnTo>
                  <a:lnTo>
                    <a:pt x="8" y="512"/>
                  </a:lnTo>
                  <a:lnTo>
                    <a:pt x="9" y="513"/>
                  </a:lnTo>
                  <a:lnTo>
                    <a:pt x="14" y="518"/>
                  </a:lnTo>
                  <a:lnTo>
                    <a:pt x="17" y="520"/>
                  </a:lnTo>
                  <a:lnTo>
                    <a:pt x="20" y="523"/>
                  </a:lnTo>
                  <a:lnTo>
                    <a:pt x="24" y="525"/>
                  </a:lnTo>
                  <a:lnTo>
                    <a:pt x="28" y="527"/>
                  </a:lnTo>
                  <a:lnTo>
                    <a:pt x="30" y="528"/>
                  </a:lnTo>
                  <a:lnTo>
                    <a:pt x="32" y="529"/>
                  </a:lnTo>
                  <a:lnTo>
                    <a:pt x="34" y="529"/>
                  </a:lnTo>
                  <a:lnTo>
                    <a:pt x="37" y="530"/>
                  </a:lnTo>
                  <a:lnTo>
                    <a:pt x="44" y="532"/>
                  </a:lnTo>
                  <a:lnTo>
                    <a:pt x="48" y="533"/>
                  </a:lnTo>
                  <a:lnTo>
                    <a:pt x="52" y="534"/>
                  </a:lnTo>
                  <a:lnTo>
                    <a:pt x="56" y="535"/>
                  </a:lnTo>
                  <a:lnTo>
                    <a:pt x="60" y="535"/>
                  </a:lnTo>
                  <a:lnTo>
                    <a:pt x="64" y="536"/>
                  </a:lnTo>
                  <a:lnTo>
                    <a:pt x="68" y="5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2744636" y="4227087"/>
              <a:ext cx="134640" cy="196560"/>
            </a:xfrm>
            <a:custGeom>
              <a:avLst/>
              <a:gdLst/>
              <a:ahLst/>
              <a:cxnLst/>
              <a:rect l="l" t="t" r="r" b="b"/>
              <a:pathLst>
                <a:path w="375" h="547" extrusionOk="0">
                  <a:moveTo>
                    <a:pt x="243" y="73"/>
                  </a:moveTo>
                  <a:lnTo>
                    <a:pt x="241" y="68"/>
                  </a:lnTo>
                  <a:lnTo>
                    <a:pt x="238" y="62"/>
                  </a:lnTo>
                  <a:lnTo>
                    <a:pt x="235" y="57"/>
                  </a:lnTo>
                  <a:lnTo>
                    <a:pt x="232" y="52"/>
                  </a:lnTo>
                  <a:lnTo>
                    <a:pt x="228" y="47"/>
                  </a:lnTo>
                  <a:lnTo>
                    <a:pt x="225" y="42"/>
                  </a:lnTo>
                  <a:lnTo>
                    <a:pt x="221" y="37"/>
                  </a:lnTo>
                  <a:lnTo>
                    <a:pt x="217" y="33"/>
                  </a:lnTo>
                  <a:lnTo>
                    <a:pt x="213" y="29"/>
                  </a:lnTo>
                  <a:lnTo>
                    <a:pt x="208" y="25"/>
                  </a:lnTo>
                  <a:lnTo>
                    <a:pt x="203" y="21"/>
                  </a:lnTo>
                  <a:lnTo>
                    <a:pt x="198" y="17"/>
                  </a:lnTo>
                  <a:lnTo>
                    <a:pt x="193" y="13"/>
                  </a:lnTo>
                  <a:lnTo>
                    <a:pt x="187" y="10"/>
                  </a:lnTo>
                  <a:lnTo>
                    <a:pt x="181" y="7"/>
                  </a:lnTo>
                  <a:lnTo>
                    <a:pt x="175" y="5"/>
                  </a:lnTo>
                  <a:lnTo>
                    <a:pt x="167" y="3"/>
                  </a:lnTo>
                  <a:lnTo>
                    <a:pt x="159" y="1"/>
                  </a:lnTo>
                  <a:lnTo>
                    <a:pt x="156" y="1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3" y="51"/>
                  </a:lnTo>
                  <a:lnTo>
                    <a:pt x="5" y="62"/>
                  </a:lnTo>
                  <a:lnTo>
                    <a:pt x="87" y="476"/>
                  </a:lnTo>
                  <a:lnTo>
                    <a:pt x="87" y="477"/>
                  </a:lnTo>
                  <a:lnTo>
                    <a:pt x="87" y="478"/>
                  </a:lnTo>
                  <a:lnTo>
                    <a:pt x="87" y="480"/>
                  </a:lnTo>
                  <a:lnTo>
                    <a:pt x="88" y="483"/>
                  </a:lnTo>
                  <a:lnTo>
                    <a:pt x="88" y="485"/>
                  </a:lnTo>
                  <a:lnTo>
                    <a:pt x="90" y="489"/>
                  </a:lnTo>
                  <a:lnTo>
                    <a:pt x="90" y="491"/>
                  </a:lnTo>
                  <a:lnTo>
                    <a:pt x="90" y="492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5"/>
                  </a:lnTo>
                  <a:lnTo>
                    <a:pt x="91" y="495"/>
                  </a:lnTo>
                  <a:lnTo>
                    <a:pt x="91" y="496"/>
                  </a:lnTo>
                  <a:lnTo>
                    <a:pt x="91" y="496"/>
                  </a:lnTo>
                  <a:lnTo>
                    <a:pt x="92" y="497"/>
                  </a:lnTo>
                  <a:lnTo>
                    <a:pt x="93" y="499"/>
                  </a:lnTo>
                  <a:lnTo>
                    <a:pt x="94" y="500"/>
                  </a:lnTo>
                  <a:lnTo>
                    <a:pt x="96" y="502"/>
                  </a:lnTo>
                  <a:lnTo>
                    <a:pt x="98" y="505"/>
                  </a:lnTo>
                  <a:lnTo>
                    <a:pt x="100" y="508"/>
                  </a:lnTo>
                  <a:lnTo>
                    <a:pt x="103" y="511"/>
                  </a:lnTo>
                  <a:lnTo>
                    <a:pt x="106" y="514"/>
                  </a:lnTo>
                  <a:lnTo>
                    <a:pt x="110" y="517"/>
                  </a:lnTo>
                  <a:lnTo>
                    <a:pt x="113" y="520"/>
                  </a:lnTo>
                  <a:lnTo>
                    <a:pt x="117" y="522"/>
                  </a:lnTo>
                  <a:lnTo>
                    <a:pt x="121" y="524"/>
                  </a:lnTo>
                  <a:lnTo>
                    <a:pt x="129" y="529"/>
                  </a:lnTo>
                  <a:lnTo>
                    <a:pt x="137" y="534"/>
                  </a:lnTo>
                  <a:lnTo>
                    <a:pt x="146" y="538"/>
                  </a:lnTo>
                  <a:lnTo>
                    <a:pt x="155" y="541"/>
                  </a:lnTo>
                  <a:lnTo>
                    <a:pt x="164" y="544"/>
                  </a:lnTo>
                  <a:lnTo>
                    <a:pt x="174" y="545"/>
                  </a:lnTo>
                  <a:lnTo>
                    <a:pt x="184" y="547"/>
                  </a:lnTo>
                  <a:lnTo>
                    <a:pt x="195" y="547"/>
                  </a:lnTo>
                  <a:lnTo>
                    <a:pt x="313" y="547"/>
                  </a:lnTo>
                  <a:lnTo>
                    <a:pt x="313" y="547"/>
                  </a:lnTo>
                  <a:lnTo>
                    <a:pt x="313" y="547"/>
                  </a:lnTo>
                  <a:lnTo>
                    <a:pt x="317" y="547"/>
                  </a:lnTo>
                  <a:lnTo>
                    <a:pt x="321" y="546"/>
                  </a:lnTo>
                  <a:lnTo>
                    <a:pt x="326" y="546"/>
                  </a:lnTo>
                  <a:lnTo>
                    <a:pt x="330" y="545"/>
                  </a:lnTo>
                  <a:lnTo>
                    <a:pt x="334" y="544"/>
                  </a:lnTo>
                  <a:lnTo>
                    <a:pt x="337" y="543"/>
                  </a:lnTo>
                  <a:lnTo>
                    <a:pt x="341" y="542"/>
                  </a:lnTo>
                  <a:lnTo>
                    <a:pt x="344" y="541"/>
                  </a:lnTo>
                  <a:lnTo>
                    <a:pt x="346" y="541"/>
                  </a:lnTo>
                  <a:lnTo>
                    <a:pt x="347" y="540"/>
                  </a:lnTo>
                  <a:lnTo>
                    <a:pt x="350" y="539"/>
                  </a:lnTo>
                  <a:lnTo>
                    <a:pt x="353" y="537"/>
                  </a:lnTo>
                  <a:lnTo>
                    <a:pt x="356" y="536"/>
                  </a:lnTo>
                  <a:lnTo>
                    <a:pt x="359" y="534"/>
                  </a:lnTo>
                  <a:lnTo>
                    <a:pt x="361" y="533"/>
                  </a:lnTo>
                  <a:lnTo>
                    <a:pt x="363" y="531"/>
                  </a:lnTo>
                  <a:lnTo>
                    <a:pt x="364" y="530"/>
                  </a:lnTo>
                  <a:lnTo>
                    <a:pt x="365" y="529"/>
                  </a:lnTo>
                  <a:lnTo>
                    <a:pt x="366" y="528"/>
                  </a:lnTo>
                  <a:lnTo>
                    <a:pt x="367" y="526"/>
                  </a:lnTo>
                  <a:lnTo>
                    <a:pt x="368" y="525"/>
                  </a:lnTo>
                  <a:lnTo>
                    <a:pt x="370" y="522"/>
                  </a:lnTo>
                  <a:lnTo>
                    <a:pt x="372" y="519"/>
                  </a:lnTo>
                  <a:lnTo>
                    <a:pt x="373" y="517"/>
                  </a:lnTo>
                  <a:lnTo>
                    <a:pt x="374" y="515"/>
                  </a:lnTo>
                  <a:lnTo>
                    <a:pt x="374" y="513"/>
                  </a:lnTo>
                  <a:lnTo>
                    <a:pt x="375" y="511"/>
                  </a:lnTo>
                  <a:lnTo>
                    <a:pt x="375" y="509"/>
                  </a:lnTo>
                  <a:lnTo>
                    <a:pt x="375" y="507"/>
                  </a:lnTo>
                  <a:lnTo>
                    <a:pt x="375" y="502"/>
                  </a:lnTo>
                  <a:lnTo>
                    <a:pt x="375" y="498"/>
                  </a:lnTo>
                  <a:lnTo>
                    <a:pt x="375" y="496"/>
                  </a:lnTo>
                  <a:lnTo>
                    <a:pt x="375" y="495"/>
                  </a:lnTo>
                  <a:lnTo>
                    <a:pt x="374" y="493"/>
                  </a:lnTo>
                  <a:lnTo>
                    <a:pt x="374" y="492"/>
                  </a:lnTo>
                  <a:lnTo>
                    <a:pt x="374" y="491"/>
                  </a:lnTo>
                  <a:lnTo>
                    <a:pt x="373" y="490"/>
                  </a:lnTo>
                  <a:lnTo>
                    <a:pt x="372" y="4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2323076" y="4424008"/>
              <a:ext cx="506519" cy="339120"/>
            </a:xfrm>
            <a:custGeom>
              <a:avLst/>
              <a:gdLst/>
              <a:ahLst/>
              <a:cxnLst/>
              <a:rect l="l" t="t" r="r" b="b"/>
              <a:pathLst>
                <a:path w="1408" h="943" extrusionOk="0">
                  <a:moveTo>
                    <a:pt x="1357" y="48"/>
                  </a:moveTo>
                  <a:lnTo>
                    <a:pt x="1357" y="51"/>
                  </a:lnTo>
                  <a:lnTo>
                    <a:pt x="1357" y="50"/>
                  </a:lnTo>
                  <a:lnTo>
                    <a:pt x="1357" y="49"/>
                  </a:lnTo>
                  <a:close/>
                  <a:moveTo>
                    <a:pt x="1357" y="51"/>
                  </a:moveTo>
                  <a:lnTo>
                    <a:pt x="1351" y="51"/>
                  </a:lnTo>
                  <a:close/>
                  <a:moveTo>
                    <a:pt x="1357" y="807"/>
                  </a:moveTo>
                  <a:lnTo>
                    <a:pt x="1357" y="811"/>
                  </a:lnTo>
                  <a:lnTo>
                    <a:pt x="1357" y="814"/>
                  </a:lnTo>
                  <a:lnTo>
                    <a:pt x="1356" y="818"/>
                  </a:lnTo>
                  <a:lnTo>
                    <a:pt x="1355" y="822"/>
                  </a:lnTo>
                  <a:lnTo>
                    <a:pt x="1353" y="829"/>
                  </a:lnTo>
                  <a:lnTo>
                    <a:pt x="1351" y="836"/>
                  </a:lnTo>
                  <a:lnTo>
                    <a:pt x="1348" y="843"/>
                  </a:lnTo>
                  <a:lnTo>
                    <a:pt x="1344" y="849"/>
                  </a:lnTo>
                  <a:lnTo>
                    <a:pt x="1341" y="852"/>
                  </a:lnTo>
                  <a:lnTo>
                    <a:pt x="1339" y="855"/>
                  </a:lnTo>
                  <a:lnTo>
                    <a:pt x="1337" y="858"/>
                  </a:lnTo>
                  <a:lnTo>
                    <a:pt x="1334" y="861"/>
                  </a:lnTo>
                  <a:lnTo>
                    <a:pt x="1328" y="866"/>
                  </a:lnTo>
                  <a:lnTo>
                    <a:pt x="1323" y="870"/>
                  </a:lnTo>
                  <a:lnTo>
                    <a:pt x="1317" y="874"/>
                  </a:lnTo>
                  <a:lnTo>
                    <a:pt x="1313" y="876"/>
                  </a:lnTo>
                  <a:lnTo>
                    <a:pt x="1310" y="877"/>
                  </a:lnTo>
                  <a:lnTo>
                    <a:pt x="1307" y="879"/>
                  </a:lnTo>
                  <a:lnTo>
                    <a:pt x="1304" y="880"/>
                  </a:lnTo>
                  <a:lnTo>
                    <a:pt x="1300" y="881"/>
                  </a:lnTo>
                  <a:lnTo>
                    <a:pt x="1296" y="881"/>
                  </a:lnTo>
                  <a:lnTo>
                    <a:pt x="1293" y="882"/>
                  </a:lnTo>
                  <a:lnTo>
                    <a:pt x="1289" y="883"/>
                  </a:lnTo>
                  <a:lnTo>
                    <a:pt x="1281" y="883"/>
                  </a:lnTo>
                  <a:lnTo>
                    <a:pt x="965" y="883"/>
                  </a:lnTo>
                  <a:lnTo>
                    <a:pt x="957" y="883"/>
                  </a:lnTo>
                  <a:lnTo>
                    <a:pt x="950" y="881"/>
                  </a:lnTo>
                  <a:lnTo>
                    <a:pt x="943" y="880"/>
                  </a:lnTo>
                  <a:lnTo>
                    <a:pt x="936" y="877"/>
                  </a:lnTo>
                  <a:lnTo>
                    <a:pt x="929" y="874"/>
                  </a:lnTo>
                  <a:lnTo>
                    <a:pt x="922" y="870"/>
                  </a:lnTo>
                  <a:lnTo>
                    <a:pt x="919" y="868"/>
                  </a:lnTo>
                  <a:lnTo>
                    <a:pt x="916" y="866"/>
                  </a:lnTo>
                  <a:lnTo>
                    <a:pt x="914" y="863"/>
                  </a:lnTo>
                  <a:lnTo>
                    <a:pt x="911" y="861"/>
                  </a:lnTo>
                  <a:lnTo>
                    <a:pt x="906" y="856"/>
                  </a:lnTo>
                  <a:lnTo>
                    <a:pt x="902" y="850"/>
                  </a:lnTo>
                  <a:lnTo>
                    <a:pt x="900" y="847"/>
                  </a:lnTo>
                  <a:lnTo>
                    <a:pt x="898" y="844"/>
                  </a:lnTo>
                  <a:lnTo>
                    <a:pt x="896" y="841"/>
                  </a:lnTo>
                  <a:lnTo>
                    <a:pt x="895" y="837"/>
                  </a:lnTo>
                  <a:lnTo>
                    <a:pt x="893" y="834"/>
                  </a:lnTo>
                  <a:lnTo>
                    <a:pt x="892" y="830"/>
                  </a:lnTo>
                  <a:lnTo>
                    <a:pt x="891" y="827"/>
                  </a:lnTo>
                  <a:lnTo>
                    <a:pt x="890" y="823"/>
                  </a:lnTo>
                  <a:lnTo>
                    <a:pt x="889" y="815"/>
                  </a:lnTo>
                  <a:lnTo>
                    <a:pt x="889" y="807"/>
                  </a:lnTo>
                  <a:lnTo>
                    <a:pt x="889" y="0"/>
                  </a:lnTo>
                  <a:lnTo>
                    <a:pt x="874" y="14"/>
                  </a:lnTo>
                  <a:lnTo>
                    <a:pt x="870" y="17"/>
                  </a:lnTo>
                  <a:lnTo>
                    <a:pt x="865" y="21"/>
                  </a:lnTo>
                  <a:lnTo>
                    <a:pt x="860" y="24"/>
                  </a:lnTo>
                  <a:lnTo>
                    <a:pt x="855" y="27"/>
                  </a:lnTo>
                  <a:lnTo>
                    <a:pt x="850" y="29"/>
                  </a:lnTo>
                  <a:lnTo>
                    <a:pt x="844" y="32"/>
                  </a:lnTo>
                  <a:lnTo>
                    <a:pt x="838" y="35"/>
                  </a:lnTo>
                  <a:lnTo>
                    <a:pt x="832" y="37"/>
                  </a:lnTo>
                  <a:lnTo>
                    <a:pt x="832" y="514"/>
                  </a:lnTo>
                  <a:lnTo>
                    <a:pt x="832" y="521"/>
                  </a:lnTo>
                  <a:lnTo>
                    <a:pt x="831" y="528"/>
                  </a:lnTo>
                  <a:lnTo>
                    <a:pt x="829" y="535"/>
                  </a:lnTo>
                  <a:lnTo>
                    <a:pt x="826" y="542"/>
                  </a:lnTo>
                  <a:lnTo>
                    <a:pt x="823" y="549"/>
                  </a:lnTo>
                  <a:lnTo>
                    <a:pt x="821" y="552"/>
                  </a:lnTo>
                  <a:lnTo>
                    <a:pt x="820" y="555"/>
                  </a:lnTo>
                  <a:lnTo>
                    <a:pt x="817" y="559"/>
                  </a:lnTo>
                  <a:lnTo>
                    <a:pt x="815" y="561"/>
                  </a:lnTo>
                  <a:lnTo>
                    <a:pt x="813" y="564"/>
                  </a:lnTo>
                  <a:lnTo>
                    <a:pt x="810" y="567"/>
                  </a:lnTo>
                  <a:lnTo>
                    <a:pt x="804" y="572"/>
                  </a:lnTo>
                  <a:lnTo>
                    <a:pt x="799" y="576"/>
                  </a:lnTo>
                  <a:lnTo>
                    <a:pt x="793" y="580"/>
                  </a:lnTo>
                  <a:lnTo>
                    <a:pt x="789" y="582"/>
                  </a:lnTo>
                  <a:lnTo>
                    <a:pt x="786" y="584"/>
                  </a:lnTo>
                  <a:lnTo>
                    <a:pt x="783" y="585"/>
                  </a:lnTo>
                  <a:lnTo>
                    <a:pt x="779" y="586"/>
                  </a:lnTo>
                  <a:lnTo>
                    <a:pt x="776" y="587"/>
                  </a:lnTo>
                  <a:lnTo>
                    <a:pt x="772" y="588"/>
                  </a:lnTo>
                  <a:lnTo>
                    <a:pt x="768" y="589"/>
                  </a:lnTo>
                  <a:lnTo>
                    <a:pt x="764" y="590"/>
                  </a:lnTo>
                  <a:lnTo>
                    <a:pt x="760" y="590"/>
                  </a:lnTo>
                  <a:lnTo>
                    <a:pt x="756" y="590"/>
                  </a:lnTo>
                  <a:lnTo>
                    <a:pt x="121" y="590"/>
                  </a:lnTo>
                  <a:lnTo>
                    <a:pt x="117" y="590"/>
                  </a:lnTo>
                  <a:lnTo>
                    <a:pt x="114" y="590"/>
                  </a:lnTo>
                  <a:lnTo>
                    <a:pt x="110" y="589"/>
                  </a:lnTo>
                  <a:lnTo>
                    <a:pt x="106" y="588"/>
                  </a:lnTo>
                  <a:lnTo>
                    <a:pt x="99" y="586"/>
                  </a:lnTo>
                  <a:lnTo>
                    <a:pt x="92" y="584"/>
                  </a:lnTo>
                  <a:lnTo>
                    <a:pt x="85" y="580"/>
                  </a:lnTo>
                  <a:lnTo>
                    <a:pt x="79" y="576"/>
                  </a:lnTo>
                  <a:lnTo>
                    <a:pt x="73" y="572"/>
                  </a:lnTo>
                  <a:lnTo>
                    <a:pt x="67" y="567"/>
                  </a:lnTo>
                  <a:lnTo>
                    <a:pt x="62" y="562"/>
                  </a:lnTo>
                  <a:lnTo>
                    <a:pt x="58" y="556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1" y="543"/>
                  </a:lnTo>
                  <a:lnTo>
                    <a:pt x="49" y="540"/>
                  </a:lnTo>
                  <a:lnTo>
                    <a:pt x="48" y="537"/>
                  </a:lnTo>
                  <a:lnTo>
                    <a:pt x="47" y="533"/>
                  </a:lnTo>
                  <a:lnTo>
                    <a:pt x="46" y="530"/>
                  </a:lnTo>
                  <a:lnTo>
                    <a:pt x="45" y="522"/>
                  </a:lnTo>
                  <a:lnTo>
                    <a:pt x="45" y="514"/>
                  </a:lnTo>
                  <a:lnTo>
                    <a:pt x="45" y="40"/>
                  </a:lnTo>
                  <a:lnTo>
                    <a:pt x="0" y="40"/>
                  </a:lnTo>
                  <a:lnTo>
                    <a:pt x="0" y="917"/>
                  </a:lnTo>
                  <a:lnTo>
                    <a:pt x="0" y="919"/>
                  </a:lnTo>
                  <a:lnTo>
                    <a:pt x="0" y="922"/>
                  </a:lnTo>
                  <a:lnTo>
                    <a:pt x="1" y="924"/>
                  </a:lnTo>
                  <a:lnTo>
                    <a:pt x="1" y="925"/>
                  </a:lnTo>
                  <a:lnTo>
                    <a:pt x="2" y="927"/>
                  </a:lnTo>
                  <a:lnTo>
                    <a:pt x="2" y="928"/>
                  </a:lnTo>
                  <a:lnTo>
                    <a:pt x="3" y="929"/>
                  </a:lnTo>
                  <a:lnTo>
                    <a:pt x="3" y="930"/>
                  </a:lnTo>
                  <a:lnTo>
                    <a:pt x="4" y="931"/>
                  </a:lnTo>
                  <a:lnTo>
                    <a:pt x="5" y="932"/>
                  </a:lnTo>
                  <a:lnTo>
                    <a:pt x="6" y="933"/>
                  </a:lnTo>
                  <a:lnTo>
                    <a:pt x="7" y="933"/>
                  </a:lnTo>
                  <a:lnTo>
                    <a:pt x="8" y="934"/>
                  </a:lnTo>
                  <a:lnTo>
                    <a:pt x="10" y="936"/>
                  </a:lnTo>
                  <a:lnTo>
                    <a:pt x="12" y="938"/>
                  </a:lnTo>
                  <a:lnTo>
                    <a:pt x="14" y="939"/>
                  </a:lnTo>
                  <a:lnTo>
                    <a:pt x="16" y="941"/>
                  </a:lnTo>
                  <a:lnTo>
                    <a:pt x="18" y="941"/>
                  </a:lnTo>
                  <a:lnTo>
                    <a:pt x="19" y="942"/>
                  </a:lnTo>
                  <a:lnTo>
                    <a:pt x="20" y="942"/>
                  </a:lnTo>
                  <a:lnTo>
                    <a:pt x="21" y="942"/>
                  </a:lnTo>
                  <a:lnTo>
                    <a:pt x="22" y="943"/>
                  </a:lnTo>
                  <a:lnTo>
                    <a:pt x="23" y="943"/>
                  </a:lnTo>
                  <a:lnTo>
                    <a:pt x="24" y="943"/>
                  </a:lnTo>
                  <a:lnTo>
                    <a:pt x="25" y="943"/>
                  </a:lnTo>
                  <a:lnTo>
                    <a:pt x="1382" y="943"/>
                  </a:lnTo>
                  <a:lnTo>
                    <a:pt x="1383" y="943"/>
                  </a:lnTo>
                  <a:lnTo>
                    <a:pt x="1384" y="943"/>
                  </a:lnTo>
                  <a:lnTo>
                    <a:pt x="1386" y="943"/>
                  </a:lnTo>
                  <a:lnTo>
                    <a:pt x="1387" y="942"/>
                  </a:lnTo>
                  <a:lnTo>
                    <a:pt x="1388" y="942"/>
                  </a:lnTo>
                  <a:lnTo>
                    <a:pt x="1389" y="942"/>
                  </a:lnTo>
                  <a:lnTo>
                    <a:pt x="1391" y="941"/>
                  </a:lnTo>
                  <a:lnTo>
                    <a:pt x="1392" y="941"/>
                  </a:lnTo>
                  <a:lnTo>
                    <a:pt x="1393" y="940"/>
                  </a:lnTo>
                  <a:lnTo>
                    <a:pt x="1394" y="939"/>
                  </a:lnTo>
                  <a:lnTo>
                    <a:pt x="1395" y="939"/>
                  </a:lnTo>
                  <a:lnTo>
                    <a:pt x="1396" y="938"/>
                  </a:lnTo>
                  <a:lnTo>
                    <a:pt x="1397" y="937"/>
                  </a:lnTo>
                  <a:lnTo>
                    <a:pt x="1398" y="936"/>
                  </a:lnTo>
                  <a:lnTo>
                    <a:pt x="1398" y="935"/>
                  </a:lnTo>
                  <a:lnTo>
                    <a:pt x="1399" y="934"/>
                  </a:lnTo>
                  <a:lnTo>
                    <a:pt x="1401" y="932"/>
                  </a:lnTo>
                  <a:lnTo>
                    <a:pt x="1403" y="930"/>
                  </a:lnTo>
                  <a:lnTo>
                    <a:pt x="1404" y="928"/>
                  </a:lnTo>
                  <a:lnTo>
                    <a:pt x="1406" y="925"/>
                  </a:lnTo>
                  <a:lnTo>
                    <a:pt x="1406" y="924"/>
                  </a:lnTo>
                  <a:lnTo>
                    <a:pt x="1407" y="923"/>
                  </a:lnTo>
                  <a:lnTo>
                    <a:pt x="1407" y="922"/>
                  </a:lnTo>
                  <a:lnTo>
                    <a:pt x="1407" y="921"/>
                  </a:lnTo>
                  <a:lnTo>
                    <a:pt x="1408" y="920"/>
                  </a:lnTo>
                  <a:lnTo>
                    <a:pt x="1408" y="919"/>
                  </a:lnTo>
                  <a:lnTo>
                    <a:pt x="1408" y="918"/>
                  </a:lnTo>
                  <a:lnTo>
                    <a:pt x="1408" y="917"/>
                  </a:lnTo>
                  <a:lnTo>
                    <a:pt x="1408" y="51"/>
                  </a:lnTo>
                  <a:lnTo>
                    <a:pt x="1357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2662195" y="4425088"/>
              <a:ext cx="131760" cy="300240"/>
            </a:xfrm>
            <a:custGeom>
              <a:avLst/>
              <a:gdLst/>
              <a:ahLst/>
              <a:cxnLst/>
              <a:rect l="l" t="t" r="r" b="b"/>
              <a:pathLst>
                <a:path w="367" h="835" extrusionOk="0">
                  <a:moveTo>
                    <a:pt x="23" y="835"/>
                  </a:moveTo>
                  <a:lnTo>
                    <a:pt x="339" y="835"/>
                  </a:lnTo>
                  <a:lnTo>
                    <a:pt x="342" y="835"/>
                  </a:lnTo>
                  <a:lnTo>
                    <a:pt x="345" y="834"/>
                  </a:lnTo>
                  <a:lnTo>
                    <a:pt x="347" y="834"/>
                  </a:lnTo>
                  <a:lnTo>
                    <a:pt x="349" y="833"/>
                  </a:lnTo>
                  <a:lnTo>
                    <a:pt x="350" y="833"/>
                  </a:lnTo>
                  <a:lnTo>
                    <a:pt x="351" y="832"/>
                  </a:lnTo>
                  <a:lnTo>
                    <a:pt x="352" y="832"/>
                  </a:lnTo>
                  <a:lnTo>
                    <a:pt x="354" y="831"/>
                  </a:lnTo>
                  <a:lnTo>
                    <a:pt x="355" y="831"/>
                  </a:lnTo>
                  <a:lnTo>
                    <a:pt x="356" y="830"/>
                  </a:lnTo>
                  <a:lnTo>
                    <a:pt x="357" y="829"/>
                  </a:lnTo>
                  <a:lnTo>
                    <a:pt x="359" y="827"/>
                  </a:lnTo>
                  <a:lnTo>
                    <a:pt x="361" y="825"/>
                  </a:lnTo>
                  <a:lnTo>
                    <a:pt x="362" y="824"/>
                  </a:lnTo>
                  <a:lnTo>
                    <a:pt x="363" y="823"/>
                  </a:lnTo>
                  <a:lnTo>
                    <a:pt x="363" y="821"/>
                  </a:lnTo>
                  <a:lnTo>
                    <a:pt x="364" y="820"/>
                  </a:lnTo>
                  <a:lnTo>
                    <a:pt x="365" y="819"/>
                  </a:lnTo>
                  <a:lnTo>
                    <a:pt x="365" y="818"/>
                  </a:lnTo>
                  <a:lnTo>
                    <a:pt x="366" y="817"/>
                  </a:lnTo>
                  <a:lnTo>
                    <a:pt x="366" y="815"/>
                  </a:lnTo>
                  <a:lnTo>
                    <a:pt x="367" y="813"/>
                  </a:lnTo>
                  <a:lnTo>
                    <a:pt x="367" y="810"/>
                  </a:lnTo>
                  <a:lnTo>
                    <a:pt x="367" y="807"/>
                  </a:lnTo>
                  <a:lnTo>
                    <a:pt x="367" y="39"/>
                  </a:lnTo>
                  <a:lnTo>
                    <a:pt x="361" y="37"/>
                  </a:lnTo>
                  <a:lnTo>
                    <a:pt x="358" y="36"/>
                  </a:lnTo>
                  <a:lnTo>
                    <a:pt x="354" y="35"/>
                  </a:lnTo>
                  <a:lnTo>
                    <a:pt x="351" y="34"/>
                  </a:lnTo>
                  <a:lnTo>
                    <a:pt x="348" y="32"/>
                  </a:lnTo>
                  <a:lnTo>
                    <a:pt x="345" y="30"/>
                  </a:lnTo>
                  <a:lnTo>
                    <a:pt x="342" y="28"/>
                  </a:lnTo>
                  <a:lnTo>
                    <a:pt x="336" y="25"/>
                  </a:lnTo>
                  <a:lnTo>
                    <a:pt x="330" y="22"/>
                  </a:lnTo>
                  <a:lnTo>
                    <a:pt x="324" y="19"/>
                  </a:lnTo>
                  <a:lnTo>
                    <a:pt x="319" y="15"/>
                  </a:lnTo>
                  <a:lnTo>
                    <a:pt x="313" y="12"/>
                  </a:lnTo>
                  <a:lnTo>
                    <a:pt x="308" y="8"/>
                  </a:lnTo>
                  <a:lnTo>
                    <a:pt x="304" y="4"/>
                  </a:lnTo>
                  <a:lnTo>
                    <a:pt x="299" y="0"/>
                  </a:lnTo>
                  <a:lnTo>
                    <a:pt x="295" y="5"/>
                  </a:lnTo>
                  <a:lnTo>
                    <a:pt x="291" y="10"/>
                  </a:lnTo>
                  <a:lnTo>
                    <a:pt x="289" y="12"/>
                  </a:lnTo>
                  <a:lnTo>
                    <a:pt x="286" y="14"/>
                  </a:lnTo>
                  <a:lnTo>
                    <a:pt x="285" y="15"/>
                  </a:lnTo>
                  <a:lnTo>
                    <a:pt x="284" y="16"/>
                  </a:lnTo>
                  <a:lnTo>
                    <a:pt x="283" y="16"/>
                  </a:lnTo>
                  <a:lnTo>
                    <a:pt x="282" y="17"/>
                  </a:lnTo>
                  <a:lnTo>
                    <a:pt x="273" y="23"/>
                  </a:lnTo>
                  <a:lnTo>
                    <a:pt x="264" y="29"/>
                  </a:lnTo>
                  <a:lnTo>
                    <a:pt x="254" y="33"/>
                  </a:lnTo>
                  <a:lnTo>
                    <a:pt x="243" y="37"/>
                  </a:lnTo>
                  <a:lnTo>
                    <a:pt x="232" y="41"/>
                  </a:lnTo>
                  <a:lnTo>
                    <a:pt x="220" y="43"/>
                  </a:lnTo>
                  <a:lnTo>
                    <a:pt x="208" y="44"/>
                  </a:lnTo>
                  <a:lnTo>
                    <a:pt x="195" y="45"/>
                  </a:lnTo>
                  <a:lnTo>
                    <a:pt x="76" y="45"/>
                  </a:lnTo>
                  <a:lnTo>
                    <a:pt x="66" y="45"/>
                  </a:lnTo>
                  <a:lnTo>
                    <a:pt x="56" y="44"/>
                  </a:lnTo>
                  <a:lnTo>
                    <a:pt x="46" y="42"/>
                  </a:lnTo>
                  <a:lnTo>
                    <a:pt x="36" y="40"/>
                  </a:lnTo>
                  <a:lnTo>
                    <a:pt x="27" y="37"/>
                  </a:lnTo>
                  <a:lnTo>
                    <a:pt x="18" y="34"/>
                  </a:lnTo>
                  <a:lnTo>
                    <a:pt x="9" y="30"/>
                  </a:lnTo>
                  <a:lnTo>
                    <a:pt x="0" y="25"/>
                  </a:lnTo>
                  <a:lnTo>
                    <a:pt x="0" y="807"/>
                  </a:lnTo>
                  <a:lnTo>
                    <a:pt x="0" y="810"/>
                  </a:lnTo>
                  <a:lnTo>
                    <a:pt x="0" y="811"/>
                  </a:lnTo>
                  <a:lnTo>
                    <a:pt x="1" y="813"/>
                  </a:lnTo>
                  <a:lnTo>
                    <a:pt x="1" y="814"/>
                  </a:lnTo>
                  <a:lnTo>
                    <a:pt x="1" y="815"/>
                  </a:lnTo>
                  <a:lnTo>
                    <a:pt x="2" y="816"/>
                  </a:lnTo>
                  <a:lnTo>
                    <a:pt x="2" y="818"/>
                  </a:lnTo>
                  <a:lnTo>
                    <a:pt x="3" y="819"/>
                  </a:lnTo>
                  <a:lnTo>
                    <a:pt x="4" y="820"/>
                  </a:lnTo>
                  <a:lnTo>
                    <a:pt x="5" y="822"/>
                  </a:lnTo>
                  <a:lnTo>
                    <a:pt x="7" y="825"/>
                  </a:lnTo>
                  <a:lnTo>
                    <a:pt x="9" y="827"/>
                  </a:lnTo>
                  <a:lnTo>
                    <a:pt x="9" y="828"/>
                  </a:lnTo>
                  <a:lnTo>
                    <a:pt x="9" y="829"/>
                  </a:lnTo>
                  <a:lnTo>
                    <a:pt x="10" y="829"/>
                  </a:lnTo>
                  <a:lnTo>
                    <a:pt x="10" y="830"/>
                  </a:lnTo>
                  <a:lnTo>
                    <a:pt x="11" y="831"/>
                  </a:lnTo>
                  <a:lnTo>
                    <a:pt x="12" y="832"/>
                  </a:lnTo>
                  <a:lnTo>
                    <a:pt x="13" y="832"/>
                  </a:lnTo>
                  <a:lnTo>
                    <a:pt x="14" y="833"/>
                  </a:lnTo>
                  <a:lnTo>
                    <a:pt x="15" y="833"/>
                  </a:lnTo>
                  <a:lnTo>
                    <a:pt x="16" y="834"/>
                  </a:lnTo>
                  <a:lnTo>
                    <a:pt x="17" y="834"/>
                  </a:lnTo>
                  <a:lnTo>
                    <a:pt x="18" y="834"/>
                  </a:lnTo>
                  <a:lnTo>
                    <a:pt x="19" y="835"/>
                  </a:lnTo>
                  <a:lnTo>
                    <a:pt x="21" y="835"/>
                  </a:lnTo>
                  <a:lnTo>
                    <a:pt x="22" y="835"/>
                  </a:lnTo>
                  <a:close/>
                  <a:moveTo>
                    <a:pt x="62" y="378"/>
                  </a:moveTo>
                  <a:lnTo>
                    <a:pt x="65" y="378"/>
                  </a:lnTo>
                  <a:lnTo>
                    <a:pt x="67" y="378"/>
                  </a:lnTo>
                  <a:lnTo>
                    <a:pt x="70" y="379"/>
                  </a:lnTo>
                  <a:lnTo>
                    <a:pt x="72" y="380"/>
                  </a:lnTo>
                  <a:lnTo>
                    <a:pt x="74" y="381"/>
                  </a:lnTo>
                  <a:lnTo>
                    <a:pt x="76" y="382"/>
                  </a:lnTo>
                  <a:lnTo>
                    <a:pt x="78" y="383"/>
                  </a:lnTo>
                  <a:lnTo>
                    <a:pt x="80" y="385"/>
                  </a:lnTo>
                  <a:lnTo>
                    <a:pt x="82" y="387"/>
                  </a:lnTo>
                  <a:lnTo>
                    <a:pt x="83" y="389"/>
                  </a:lnTo>
                  <a:lnTo>
                    <a:pt x="85" y="391"/>
                  </a:lnTo>
                  <a:lnTo>
                    <a:pt x="86" y="393"/>
                  </a:lnTo>
                  <a:lnTo>
                    <a:pt x="87" y="395"/>
                  </a:lnTo>
                  <a:lnTo>
                    <a:pt x="87" y="398"/>
                  </a:lnTo>
                  <a:lnTo>
                    <a:pt x="88" y="400"/>
                  </a:lnTo>
                  <a:lnTo>
                    <a:pt x="88" y="403"/>
                  </a:lnTo>
                  <a:lnTo>
                    <a:pt x="88" y="406"/>
                  </a:lnTo>
                  <a:lnTo>
                    <a:pt x="87" y="408"/>
                  </a:lnTo>
                  <a:lnTo>
                    <a:pt x="87" y="411"/>
                  </a:lnTo>
                  <a:lnTo>
                    <a:pt x="86" y="413"/>
                  </a:lnTo>
                  <a:lnTo>
                    <a:pt x="85" y="415"/>
                  </a:lnTo>
                  <a:lnTo>
                    <a:pt x="83" y="418"/>
                  </a:lnTo>
                  <a:lnTo>
                    <a:pt x="82" y="420"/>
                  </a:lnTo>
                  <a:lnTo>
                    <a:pt x="80" y="421"/>
                  </a:lnTo>
                  <a:lnTo>
                    <a:pt x="78" y="423"/>
                  </a:lnTo>
                  <a:lnTo>
                    <a:pt x="76" y="425"/>
                  </a:lnTo>
                  <a:lnTo>
                    <a:pt x="74" y="426"/>
                  </a:lnTo>
                  <a:lnTo>
                    <a:pt x="72" y="427"/>
                  </a:lnTo>
                  <a:lnTo>
                    <a:pt x="70" y="428"/>
                  </a:lnTo>
                  <a:lnTo>
                    <a:pt x="67" y="428"/>
                  </a:lnTo>
                  <a:lnTo>
                    <a:pt x="65" y="429"/>
                  </a:lnTo>
                  <a:lnTo>
                    <a:pt x="62" y="429"/>
                  </a:lnTo>
                  <a:lnTo>
                    <a:pt x="59" y="429"/>
                  </a:lnTo>
                  <a:lnTo>
                    <a:pt x="57" y="428"/>
                  </a:lnTo>
                  <a:lnTo>
                    <a:pt x="54" y="428"/>
                  </a:lnTo>
                  <a:lnTo>
                    <a:pt x="52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6" y="423"/>
                  </a:lnTo>
                  <a:lnTo>
                    <a:pt x="44" y="421"/>
                  </a:lnTo>
                  <a:lnTo>
                    <a:pt x="43" y="420"/>
                  </a:lnTo>
                  <a:lnTo>
                    <a:pt x="41" y="418"/>
                  </a:lnTo>
                  <a:lnTo>
                    <a:pt x="40" y="415"/>
                  </a:lnTo>
                  <a:lnTo>
                    <a:pt x="39" y="413"/>
                  </a:lnTo>
                  <a:lnTo>
                    <a:pt x="38" y="411"/>
                  </a:lnTo>
                  <a:lnTo>
                    <a:pt x="37" y="408"/>
                  </a:lnTo>
                  <a:lnTo>
                    <a:pt x="37" y="406"/>
                  </a:lnTo>
                  <a:lnTo>
                    <a:pt x="37" y="403"/>
                  </a:lnTo>
                  <a:lnTo>
                    <a:pt x="37" y="400"/>
                  </a:lnTo>
                  <a:lnTo>
                    <a:pt x="37" y="398"/>
                  </a:lnTo>
                  <a:lnTo>
                    <a:pt x="38" y="395"/>
                  </a:lnTo>
                  <a:lnTo>
                    <a:pt x="39" y="393"/>
                  </a:lnTo>
                  <a:lnTo>
                    <a:pt x="40" y="391"/>
                  </a:lnTo>
                  <a:lnTo>
                    <a:pt x="41" y="389"/>
                  </a:lnTo>
                  <a:lnTo>
                    <a:pt x="43" y="387"/>
                  </a:lnTo>
                  <a:lnTo>
                    <a:pt x="44" y="385"/>
                  </a:lnTo>
                  <a:lnTo>
                    <a:pt x="46" y="383"/>
                  </a:lnTo>
                  <a:lnTo>
                    <a:pt x="48" y="382"/>
                  </a:lnTo>
                  <a:lnTo>
                    <a:pt x="50" y="381"/>
                  </a:lnTo>
                  <a:lnTo>
                    <a:pt x="52" y="380"/>
                  </a:lnTo>
                  <a:lnTo>
                    <a:pt x="54" y="379"/>
                  </a:lnTo>
                  <a:lnTo>
                    <a:pt x="57" y="378"/>
                  </a:lnTo>
                  <a:lnTo>
                    <a:pt x="59" y="3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3" name="Google Shape;3203;p33"/>
          <p:cNvGrpSpPr/>
          <p:nvPr/>
        </p:nvGrpSpPr>
        <p:grpSpPr>
          <a:xfrm>
            <a:off x="8415144" y="4171840"/>
            <a:ext cx="676288" cy="673423"/>
            <a:chOff x="7851236" y="4197208"/>
            <a:chExt cx="594719" cy="592200"/>
          </a:xfrm>
        </p:grpSpPr>
        <p:sp>
          <p:nvSpPr>
            <p:cNvPr id="3204" name="Google Shape;3204;p33"/>
            <p:cNvSpPr/>
            <p:nvPr/>
          </p:nvSpPr>
          <p:spPr>
            <a:xfrm>
              <a:off x="8126275" y="4197208"/>
              <a:ext cx="319680" cy="320040"/>
            </a:xfrm>
            <a:custGeom>
              <a:avLst/>
              <a:gdLst/>
              <a:ahLst/>
              <a:cxnLst/>
              <a:rect l="l" t="t" r="r" b="b"/>
              <a:pathLst>
                <a:path w="889" h="890" extrusionOk="0">
                  <a:moveTo>
                    <a:pt x="887" y="260"/>
                  </a:moveTo>
                  <a:lnTo>
                    <a:pt x="887" y="258"/>
                  </a:lnTo>
                  <a:lnTo>
                    <a:pt x="886" y="255"/>
                  </a:lnTo>
                  <a:lnTo>
                    <a:pt x="885" y="253"/>
                  </a:lnTo>
                  <a:lnTo>
                    <a:pt x="884" y="251"/>
                  </a:lnTo>
                  <a:lnTo>
                    <a:pt x="882" y="249"/>
                  </a:lnTo>
                  <a:lnTo>
                    <a:pt x="881" y="247"/>
                  </a:lnTo>
                  <a:lnTo>
                    <a:pt x="879" y="245"/>
                  </a:lnTo>
                  <a:lnTo>
                    <a:pt x="878" y="243"/>
                  </a:lnTo>
                  <a:lnTo>
                    <a:pt x="876" y="242"/>
                  </a:lnTo>
                  <a:lnTo>
                    <a:pt x="874" y="241"/>
                  </a:lnTo>
                  <a:lnTo>
                    <a:pt x="872" y="239"/>
                  </a:lnTo>
                  <a:lnTo>
                    <a:pt x="869" y="238"/>
                  </a:lnTo>
                  <a:lnTo>
                    <a:pt x="867" y="237"/>
                  </a:lnTo>
                  <a:lnTo>
                    <a:pt x="865" y="236"/>
                  </a:lnTo>
                  <a:lnTo>
                    <a:pt x="862" y="236"/>
                  </a:lnTo>
                  <a:lnTo>
                    <a:pt x="859" y="235"/>
                  </a:lnTo>
                  <a:lnTo>
                    <a:pt x="690" y="198"/>
                  </a:lnTo>
                  <a:lnTo>
                    <a:pt x="653" y="29"/>
                  </a:lnTo>
                  <a:lnTo>
                    <a:pt x="653" y="27"/>
                  </a:lnTo>
                  <a:lnTo>
                    <a:pt x="652" y="24"/>
                  </a:lnTo>
                  <a:lnTo>
                    <a:pt x="651" y="22"/>
                  </a:lnTo>
                  <a:lnTo>
                    <a:pt x="650" y="19"/>
                  </a:lnTo>
                  <a:lnTo>
                    <a:pt x="649" y="17"/>
                  </a:lnTo>
                  <a:lnTo>
                    <a:pt x="647" y="15"/>
                  </a:lnTo>
                  <a:lnTo>
                    <a:pt x="646" y="13"/>
                  </a:lnTo>
                  <a:lnTo>
                    <a:pt x="644" y="11"/>
                  </a:lnTo>
                  <a:lnTo>
                    <a:pt x="642" y="9"/>
                  </a:lnTo>
                  <a:lnTo>
                    <a:pt x="640" y="8"/>
                  </a:lnTo>
                  <a:lnTo>
                    <a:pt x="639" y="6"/>
                  </a:lnTo>
                  <a:lnTo>
                    <a:pt x="637" y="5"/>
                  </a:lnTo>
                  <a:lnTo>
                    <a:pt x="635" y="4"/>
                  </a:lnTo>
                  <a:lnTo>
                    <a:pt x="633" y="3"/>
                  </a:lnTo>
                  <a:lnTo>
                    <a:pt x="631" y="2"/>
                  </a:lnTo>
                  <a:lnTo>
                    <a:pt x="628" y="1"/>
                  </a:lnTo>
                  <a:lnTo>
                    <a:pt x="626" y="1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5" y="0"/>
                  </a:lnTo>
                  <a:lnTo>
                    <a:pt x="613" y="0"/>
                  </a:lnTo>
                  <a:lnTo>
                    <a:pt x="610" y="1"/>
                  </a:lnTo>
                  <a:lnTo>
                    <a:pt x="608" y="1"/>
                  </a:lnTo>
                  <a:lnTo>
                    <a:pt x="605" y="2"/>
                  </a:lnTo>
                  <a:lnTo>
                    <a:pt x="603" y="2"/>
                  </a:lnTo>
                  <a:lnTo>
                    <a:pt x="601" y="3"/>
                  </a:lnTo>
                  <a:lnTo>
                    <a:pt x="599" y="4"/>
                  </a:lnTo>
                  <a:lnTo>
                    <a:pt x="597" y="5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1" y="9"/>
                  </a:lnTo>
                  <a:lnTo>
                    <a:pt x="419" y="181"/>
                  </a:lnTo>
                  <a:lnTo>
                    <a:pt x="418" y="183"/>
                  </a:lnTo>
                  <a:lnTo>
                    <a:pt x="416" y="185"/>
                  </a:lnTo>
                  <a:lnTo>
                    <a:pt x="415" y="187"/>
                  </a:lnTo>
                  <a:lnTo>
                    <a:pt x="414" y="189"/>
                  </a:lnTo>
                  <a:lnTo>
                    <a:pt x="412" y="191"/>
                  </a:lnTo>
                  <a:lnTo>
                    <a:pt x="411" y="193"/>
                  </a:lnTo>
                  <a:lnTo>
                    <a:pt x="410" y="195"/>
                  </a:lnTo>
                  <a:lnTo>
                    <a:pt x="409" y="197"/>
                  </a:lnTo>
                  <a:lnTo>
                    <a:pt x="409" y="200"/>
                  </a:lnTo>
                  <a:lnTo>
                    <a:pt x="408" y="202"/>
                  </a:lnTo>
                  <a:lnTo>
                    <a:pt x="408" y="204"/>
                  </a:lnTo>
                  <a:lnTo>
                    <a:pt x="408" y="206"/>
                  </a:lnTo>
                  <a:lnTo>
                    <a:pt x="408" y="209"/>
                  </a:lnTo>
                  <a:lnTo>
                    <a:pt x="408" y="211"/>
                  </a:lnTo>
                  <a:lnTo>
                    <a:pt x="408" y="213"/>
                  </a:lnTo>
                  <a:lnTo>
                    <a:pt x="408" y="215"/>
                  </a:lnTo>
                  <a:lnTo>
                    <a:pt x="444" y="390"/>
                  </a:lnTo>
                  <a:lnTo>
                    <a:pt x="10" y="825"/>
                  </a:lnTo>
                  <a:lnTo>
                    <a:pt x="8" y="828"/>
                  </a:lnTo>
                  <a:lnTo>
                    <a:pt x="6" y="831"/>
                  </a:lnTo>
                  <a:lnTo>
                    <a:pt x="4" y="834"/>
                  </a:lnTo>
                  <a:lnTo>
                    <a:pt x="3" y="837"/>
                  </a:lnTo>
                  <a:lnTo>
                    <a:pt x="1" y="841"/>
                  </a:lnTo>
                  <a:lnTo>
                    <a:pt x="1" y="844"/>
                  </a:lnTo>
                  <a:lnTo>
                    <a:pt x="0" y="848"/>
                  </a:lnTo>
                  <a:lnTo>
                    <a:pt x="0" y="852"/>
                  </a:lnTo>
                  <a:lnTo>
                    <a:pt x="0" y="855"/>
                  </a:lnTo>
                  <a:lnTo>
                    <a:pt x="1" y="859"/>
                  </a:lnTo>
                  <a:lnTo>
                    <a:pt x="1" y="862"/>
                  </a:lnTo>
                  <a:lnTo>
                    <a:pt x="3" y="866"/>
                  </a:lnTo>
                  <a:lnTo>
                    <a:pt x="4" y="869"/>
                  </a:lnTo>
                  <a:lnTo>
                    <a:pt x="6" y="872"/>
                  </a:lnTo>
                  <a:lnTo>
                    <a:pt x="8" y="875"/>
                  </a:lnTo>
                  <a:lnTo>
                    <a:pt x="10" y="878"/>
                  </a:lnTo>
                  <a:lnTo>
                    <a:pt x="14" y="881"/>
                  </a:lnTo>
                  <a:lnTo>
                    <a:pt x="15" y="883"/>
                  </a:lnTo>
                  <a:lnTo>
                    <a:pt x="17" y="884"/>
                  </a:lnTo>
                  <a:lnTo>
                    <a:pt x="18" y="885"/>
                  </a:lnTo>
                  <a:lnTo>
                    <a:pt x="20" y="886"/>
                  </a:lnTo>
                  <a:lnTo>
                    <a:pt x="21" y="887"/>
                  </a:lnTo>
                  <a:lnTo>
                    <a:pt x="23" y="887"/>
                  </a:lnTo>
                  <a:lnTo>
                    <a:pt x="24" y="888"/>
                  </a:lnTo>
                  <a:lnTo>
                    <a:pt x="26" y="889"/>
                  </a:lnTo>
                  <a:lnTo>
                    <a:pt x="28" y="889"/>
                  </a:lnTo>
                  <a:lnTo>
                    <a:pt x="29" y="889"/>
                  </a:lnTo>
                  <a:lnTo>
                    <a:pt x="31" y="890"/>
                  </a:lnTo>
                  <a:lnTo>
                    <a:pt x="32" y="890"/>
                  </a:lnTo>
                  <a:lnTo>
                    <a:pt x="35" y="890"/>
                  </a:lnTo>
                  <a:lnTo>
                    <a:pt x="39" y="890"/>
                  </a:lnTo>
                  <a:lnTo>
                    <a:pt x="42" y="889"/>
                  </a:lnTo>
                  <a:lnTo>
                    <a:pt x="46" y="889"/>
                  </a:lnTo>
                  <a:lnTo>
                    <a:pt x="48" y="888"/>
                  </a:lnTo>
                  <a:lnTo>
                    <a:pt x="49" y="887"/>
                  </a:lnTo>
                  <a:lnTo>
                    <a:pt x="51" y="887"/>
                  </a:lnTo>
                  <a:lnTo>
                    <a:pt x="53" y="886"/>
                  </a:lnTo>
                  <a:lnTo>
                    <a:pt x="54" y="885"/>
                  </a:lnTo>
                  <a:lnTo>
                    <a:pt x="56" y="884"/>
                  </a:lnTo>
                  <a:lnTo>
                    <a:pt x="57" y="883"/>
                  </a:lnTo>
                  <a:lnTo>
                    <a:pt x="58" y="881"/>
                  </a:lnTo>
                  <a:lnTo>
                    <a:pt x="59" y="880"/>
                  </a:lnTo>
                  <a:lnTo>
                    <a:pt x="60" y="878"/>
                  </a:lnTo>
                  <a:lnTo>
                    <a:pt x="495" y="444"/>
                  </a:lnTo>
                  <a:lnTo>
                    <a:pt x="670" y="480"/>
                  </a:lnTo>
                  <a:lnTo>
                    <a:pt x="678" y="480"/>
                  </a:lnTo>
                  <a:lnTo>
                    <a:pt x="682" y="480"/>
                  </a:lnTo>
                  <a:lnTo>
                    <a:pt x="685" y="480"/>
                  </a:lnTo>
                  <a:lnTo>
                    <a:pt x="689" y="479"/>
                  </a:lnTo>
                  <a:lnTo>
                    <a:pt x="691" y="479"/>
                  </a:lnTo>
                  <a:lnTo>
                    <a:pt x="693" y="478"/>
                  </a:lnTo>
                  <a:lnTo>
                    <a:pt x="694" y="477"/>
                  </a:lnTo>
                  <a:lnTo>
                    <a:pt x="696" y="477"/>
                  </a:lnTo>
                  <a:lnTo>
                    <a:pt x="698" y="476"/>
                  </a:lnTo>
                  <a:lnTo>
                    <a:pt x="699" y="475"/>
                  </a:lnTo>
                  <a:lnTo>
                    <a:pt x="701" y="473"/>
                  </a:lnTo>
                  <a:lnTo>
                    <a:pt x="702" y="472"/>
                  </a:lnTo>
                  <a:lnTo>
                    <a:pt x="703" y="471"/>
                  </a:lnTo>
                  <a:lnTo>
                    <a:pt x="704" y="469"/>
                  </a:lnTo>
                  <a:lnTo>
                    <a:pt x="876" y="297"/>
                  </a:lnTo>
                  <a:lnTo>
                    <a:pt x="878" y="296"/>
                  </a:lnTo>
                  <a:lnTo>
                    <a:pt x="880" y="294"/>
                  </a:lnTo>
                  <a:lnTo>
                    <a:pt x="882" y="292"/>
                  </a:lnTo>
                  <a:lnTo>
                    <a:pt x="883" y="290"/>
                  </a:lnTo>
                  <a:lnTo>
                    <a:pt x="884" y="288"/>
                  </a:lnTo>
                  <a:lnTo>
                    <a:pt x="886" y="286"/>
                  </a:lnTo>
                  <a:lnTo>
                    <a:pt x="886" y="283"/>
                  </a:lnTo>
                  <a:lnTo>
                    <a:pt x="887" y="281"/>
                  </a:lnTo>
                  <a:lnTo>
                    <a:pt x="888" y="278"/>
                  </a:lnTo>
                  <a:lnTo>
                    <a:pt x="888" y="276"/>
                  </a:lnTo>
                  <a:lnTo>
                    <a:pt x="888" y="273"/>
                  </a:lnTo>
                  <a:lnTo>
                    <a:pt x="889" y="271"/>
                  </a:lnTo>
                  <a:lnTo>
                    <a:pt x="889" y="268"/>
                  </a:lnTo>
                  <a:lnTo>
                    <a:pt x="888" y="265"/>
                  </a:lnTo>
                  <a:lnTo>
                    <a:pt x="888" y="2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7851236" y="4216648"/>
              <a:ext cx="572760" cy="572760"/>
            </a:xfrm>
            <a:custGeom>
              <a:avLst/>
              <a:gdLst/>
              <a:ahLst/>
              <a:cxnLst/>
              <a:rect l="l" t="t" r="r" b="b"/>
              <a:pathLst>
                <a:path w="1592" h="1592" extrusionOk="0">
                  <a:moveTo>
                    <a:pt x="1499" y="424"/>
                  </a:moveTo>
                  <a:lnTo>
                    <a:pt x="1490" y="432"/>
                  </a:lnTo>
                  <a:lnTo>
                    <a:pt x="1487" y="435"/>
                  </a:lnTo>
                  <a:lnTo>
                    <a:pt x="1484" y="437"/>
                  </a:lnTo>
                  <a:lnTo>
                    <a:pt x="1481" y="439"/>
                  </a:lnTo>
                  <a:lnTo>
                    <a:pt x="1478" y="441"/>
                  </a:lnTo>
                  <a:lnTo>
                    <a:pt x="1475" y="443"/>
                  </a:lnTo>
                  <a:lnTo>
                    <a:pt x="1471" y="445"/>
                  </a:lnTo>
                  <a:lnTo>
                    <a:pt x="1468" y="447"/>
                  </a:lnTo>
                  <a:lnTo>
                    <a:pt x="1464" y="448"/>
                  </a:lnTo>
                  <a:lnTo>
                    <a:pt x="1460" y="449"/>
                  </a:lnTo>
                  <a:lnTo>
                    <a:pt x="1456" y="450"/>
                  </a:lnTo>
                  <a:lnTo>
                    <a:pt x="1452" y="451"/>
                  </a:lnTo>
                  <a:lnTo>
                    <a:pt x="1448" y="451"/>
                  </a:lnTo>
                  <a:lnTo>
                    <a:pt x="1444" y="451"/>
                  </a:lnTo>
                  <a:lnTo>
                    <a:pt x="1440" y="451"/>
                  </a:lnTo>
                  <a:lnTo>
                    <a:pt x="1435" y="450"/>
                  </a:lnTo>
                  <a:lnTo>
                    <a:pt x="1431" y="449"/>
                  </a:lnTo>
                  <a:lnTo>
                    <a:pt x="1417" y="446"/>
                  </a:lnTo>
                  <a:lnTo>
                    <a:pt x="1420" y="452"/>
                  </a:lnTo>
                  <a:lnTo>
                    <a:pt x="1441" y="493"/>
                  </a:lnTo>
                  <a:lnTo>
                    <a:pt x="1459" y="534"/>
                  </a:lnTo>
                  <a:lnTo>
                    <a:pt x="1474" y="577"/>
                  </a:lnTo>
                  <a:lnTo>
                    <a:pt x="1487" y="621"/>
                  </a:lnTo>
                  <a:lnTo>
                    <a:pt x="1497" y="665"/>
                  </a:lnTo>
                  <a:lnTo>
                    <a:pt x="1504" y="710"/>
                  </a:lnTo>
                  <a:lnTo>
                    <a:pt x="1508" y="756"/>
                  </a:lnTo>
                  <a:lnTo>
                    <a:pt x="1510" y="802"/>
                  </a:lnTo>
                  <a:lnTo>
                    <a:pt x="1506" y="875"/>
                  </a:lnTo>
                  <a:lnTo>
                    <a:pt x="1495" y="945"/>
                  </a:lnTo>
                  <a:lnTo>
                    <a:pt x="1478" y="1013"/>
                  </a:lnTo>
                  <a:lnTo>
                    <a:pt x="1454" y="1079"/>
                  </a:lnTo>
                  <a:lnTo>
                    <a:pt x="1424" y="1141"/>
                  </a:lnTo>
                  <a:lnTo>
                    <a:pt x="1388" y="1200"/>
                  </a:lnTo>
                  <a:lnTo>
                    <a:pt x="1347" y="1255"/>
                  </a:lnTo>
                  <a:lnTo>
                    <a:pt x="1301" y="1306"/>
                  </a:lnTo>
                  <a:lnTo>
                    <a:pt x="1250" y="1352"/>
                  </a:lnTo>
                  <a:lnTo>
                    <a:pt x="1195" y="1393"/>
                  </a:lnTo>
                  <a:lnTo>
                    <a:pt x="1137" y="1429"/>
                  </a:lnTo>
                  <a:lnTo>
                    <a:pt x="1074" y="1459"/>
                  </a:lnTo>
                  <a:lnTo>
                    <a:pt x="1009" y="1484"/>
                  </a:lnTo>
                  <a:lnTo>
                    <a:pt x="940" y="1501"/>
                  </a:lnTo>
                  <a:lnTo>
                    <a:pt x="869" y="1512"/>
                  </a:lnTo>
                  <a:lnTo>
                    <a:pt x="796" y="1516"/>
                  </a:lnTo>
                  <a:lnTo>
                    <a:pt x="723" y="1512"/>
                  </a:lnTo>
                  <a:lnTo>
                    <a:pt x="653" y="1501"/>
                  </a:lnTo>
                  <a:lnTo>
                    <a:pt x="585" y="1484"/>
                  </a:lnTo>
                  <a:lnTo>
                    <a:pt x="519" y="1460"/>
                  </a:lnTo>
                  <a:lnTo>
                    <a:pt x="457" y="1430"/>
                  </a:lnTo>
                  <a:lnTo>
                    <a:pt x="398" y="1394"/>
                  </a:lnTo>
                  <a:lnTo>
                    <a:pt x="343" y="1353"/>
                  </a:lnTo>
                  <a:lnTo>
                    <a:pt x="292" y="1307"/>
                  </a:lnTo>
                  <a:lnTo>
                    <a:pt x="246" y="1256"/>
                  </a:lnTo>
                  <a:lnTo>
                    <a:pt x="205" y="1201"/>
                  </a:lnTo>
                  <a:lnTo>
                    <a:pt x="169" y="1143"/>
                  </a:lnTo>
                  <a:lnTo>
                    <a:pt x="138" y="1080"/>
                  </a:lnTo>
                  <a:lnTo>
                    <a:pt x="114" y="1015"/>
                  </a:lnTo>
                  <a:lnTo>
                    <a:pt x="97" y="946"/>
                  </a:lnTo>
                  <a:lnTo>
                    <a:pt x="86" y="875"/>
                  </a:lnTo>
                  <a:lnTo>
                    <a:pt x="82" y="802"/>
                  </a:lnTo>
                  <a:lnTo>
                    <a:pt x="86" y="729"/>
                  </a:lnTo>
                  <a:lnTo>
                    <a:pt x="96" y="659"/>
                  </a:lnTo>
                  <a:lnTo>
                    <a:pt x="114" y="591"/>
                  </a:lnTo>
                  <a:lnTo>
                    <a:pt x="138" y="525"/>
                  </a:lnTo>
                  <a:lnTo>
                    <a:pt x="168" y="463"/>
                  </a:lnTo>
                  <a:lnTo>
                    <a:pt x="204" y="404"/>
                  </a:lnTo>
                  <a:lnTo>
                    <a:pt x="245" y="349"/>
                  </a:lnTo>
                  <a:lnTo>
                    <a:pt x="291" y="298"/>
                  </a:lnTo>
                  <a:lnTo>
                    <a:pt x="342" y="252"/>
                  </a:lnTo>
                  <a:lnTo>
                    <a:pt x="396" y="211"/>
                  </a:lnTo>
                  <a:lnTo>
                    <a:pt x="455" y="175"/>
                  </a:lnTo>
                  <a:lnTo>
                    <a:pt x="518" y="144"/>
                  </a:lnTo>
                  <a:lnTo>
                    <a:pt x="583" y="120"/>
                  </a:lnTo>
                  <a:lnTo>
                    <a:pt x="652" y="103"/>
                  </a:lnTo>
                  <a:lnTo>
                    <a:pt x="723" y="92"/>
                  </a:lnTo>
                  <a:lnTo>
                    <a:pt x="796" y="88"/>
                  </a:lnTo>
                  <a:lnTo>
                    <a:pt x="842" y="89"/>
                  </a:lnTo>
                  <a:lnTo>
                    <a:pt x="887" y="94"/>
                  </a:lnTo>
                  <a:lnTo>
                    <a:pt x="931" y="101"/>
                  </a:lnTo>
                  <a:lnTo>
                    <a:pt x="975" y="110"/>
                  </a:lnTo>
                  <a:lnTo>
                    <a:pt x="1018" y="123"/>
                  </a:lnTo>
                  <a:lnTo>
                    <a:pt x="1060" y="138"/>
                  </a:lnTo>
                  <a:lnTo>
                    <a:pt x="1101" y="155"/>
                  </a:lnTo>
                  <a:lnTo>
                    <a:pt x="1141" y="175"/>
                  </a:lnTo>
                  <a:lnTo>
                    <a:pt x="1146" y="178"/>
                  </a:lnTo>
                  <a:lnTo>
                    <a:pt x="1143" y="161"/>
                  </a:lnTo>
                  <a:lnTo>
                    <a:pt x="1142" y="157"/>
                  </a:lnTo>
                  <a:lnTo>
                    <a:pt x="1142" y="153"/>
                  </a:lnTo>
                  <a:lnTo>
                    <a:pt x="1141" y="149"/>
                  </a:lnTo>
                  <a:lnTo>
                    <a:pt x="1142" y="145"/>
                  </a:lnTo>
                  <a:lnTo>
                    <a:pt x="1142" y="141"/>
                  </a:lnTo>
                  <a:lnTo>
                    <a:pt x="1142" y="137"/>
                  </a:lnTo>
                  <a:lnTo>
                    <a:pt x="1143" y="133"/>
                  </a:lnTo>
                  <a:lnTo>
                    <a:pt x="1144" y="130"/>
                  </a:lnTo>
                  <a:lnTo>
                    <a:pt x="1146" y="126"/>
                  </a:lnTo>
                  <a:lnTo>
                    <a:pt x="1147" y="122"/>
                  </a:lnTo>
                  <a:lnTo>
                    <a:pt x="1149" y="119"/>
                  </a:lnTo>
                  <a:lnTo>
                    <a:pt x="1151" y="115"/>
                  </a:lnTo>
                  <a:lnTo>
                    <a:pt x="1155" y="109"/>
                  </a:lnTo>
                  <a:lnTo>
                    <a:pt x="1160" y="102"/>
                  </a:lnTo>
                  <a:lnTo>
                    <a:pt x="1169" y="93"/>
                  </a:lnTo>
                  <a:lnTo>
                    <a:pt x="1163" y="91"/>
                  </a:lnTo>
                  <a:lnTo>
                    <a:pt x="1120" y="70"/>
                  </a:lnTo>
                  <a:lnTo>
                    <a:pt x="1076" y="51"/>
                  </a:lnTo>
                  <a:lnTo>
                    <a:pt x="1031" y="36"/>
                  </a:lnTo>
                  <a:lnTo>
                    <a:pt x="985" y="23"/>
                  </a:lnTo>
                  <a:lnTo>
                    <a:pt x="938" y="13"/>
                  </a:lnTo>
                  <a:lnTo>
                    <a:pt x="891" y="6"/>
                  </a:lnTo>
                  <a:lnTo>
                    <a:pt x="844" y="1"/>
                  </a:lnTo>
                  <a:lnTo>
                    <a:pt x="796" y="0"/>
                  </a:lnTo>
                  <a:lnTo>
                    <a:pt x="717" y="4"/>
                  </a:lnTo>
                  <a:lnTo>
                    <a:pt x="640" y="15"/>
                  </a:lnTo>
                  <a:lnTo>
                    <a:pt x="565" y="34"/>
                  </a:lnTo>
                  <a:lnTo>
                    <a:pt x="492" y="60"/>
                  </a:lnTo>
                  <a:lnTo>
                    <a:pt x="422" y="93"/>
                  </a:lnTo>
                  <a:lnTo>
                    <a:pt x="389" y="113"/>
                  </a:lnTo>
                  <a:lnTo>
                    <a:pt x="356" y="134"/>
                  </a:lnTo>
                  <a:lnTo>
                    <a:pt x="324" y="156"/>
                  </a:lnTo>
                  <a:lnTo>
                    <a:pt x="293" y="181"/>
                  </a:lnTo>
                  <a:lnTo>
                    <a:pt x="264" y="207"/>
                  </a:lnTo>
                  <a:lnTo>
                    <a:pt x="235" y="235"/>
                  </a:lnTo>
                  <a:lnTo>
                    <a:pt x="182" y="293"/>
                  </a:lnTo>
                  <a:lnTo>
                    <a:pt x="135" y="356"/>
                  </a:lnTo>
                  <a:lnTo>
                    <a:pt x="95" y="422"/>
                  </a:lnTo>
                  <a:lnTo>
                    <a:pt x="61" y="492"/>
                  </a:lnTo>
                  <a:lnTo>
                    <a:pt x="35" y="565"/>
                  </a:lnTo>
                  <a:lnTo>
                    <a:pt x="16" y="640"/>
                  </a:lnTo>
                  <a:lnTo>
                    <a:pt x="4" y="717"/>
                  </a:lnTo>
                  <a:lnTo>
                    <a:pt x="0" y="796"/>
                  </a:lnTo>
                  <a:lnTo>
                    <a:pt x="4" y="875"/>
                  </a:lnTo>
                  <a:lnTo>
                    <a:pt x="15" y="952"/>
                  </a:lnTo>
                  <a:lnTo>
                    <a:pt x="34" y="1027"/>
                  </a:lnTo>
                  <a:lnTo>
                    <a:pt x="60" y="1100"/>
                  </a:lnTo>
                  <a:lnTo>
                    <a:pt x="93" y="1170"/>
                  </a:lnTo>
                  <a:lnTo>
                    <a:pt x="134" y="1237"/>
                  </a:lnTo>
                  <a:lnTo>
                    <a:pt x="181" y="1299"/>
                  </a:lnTo>
                  <a:lnTo>
                    <a:pt x="235" y="1358"/>
                  </a:lnTo>
                  <a:lnTo>
                    <a:pt x="293" y="1411"/>
                  </a:lnTo>
                  <a:lnTo>
                    <a:pt x="356" y="1457"/>
                  </a:lnTo>
                  <a:lnTo>
                    <a:pt x="422" y="1497"/>
                  </a:lnTo>
                  <a:lnTo>
                    <a:pt x="492" y="1531"/>
                  </a:lnTo>
                  <a:lnTo>
                    <a:pt x="565" y="1557"/>
                  </a:lnTo>
                  <a:lnTo>
                    <a:pt x="640" y="1576"/>
                  </a:lnTo>
                  <a:lnTo>
                    <a:pt x="717" y="1588"/>
                  </a:lnTo>
                  <a:lnTo>
                    <a:pt x="796" y="1592"/>
                  </a:lnTo>
                  <a:lnTo>
                    <a:pt x="875" y="1588"/>
                  </a:lnTo>
                  <a:lnTo>
                    <a:pt x="952" y="1577"/>
                  </a:lnTo>
                  <a:lnTo>
                    <a:pt x="1027" y="1558"/>
                  </a:lnTo>
                  <a:lnTo>
                    <a:pt x="1100" y="1532"/>
                  </a:lnTo>
                  <a:lnTo>
                    <a:pt x="1170" y="1499"/>
                  </a:lnTo>
                  <a:lnTo>
                    <a:pt x="1237" y="1459"/>
                  </a:lnTo>
                  <a:lnTo>
                    <a:pt x="1299" y="1412"/>
                  </a:lnTo>
                  <a:lnTo>
                    <a:pt x="1358" y="1358"/>
                  </a:lnTo>
                  <a:lnTo>
                    <a:pt x="1411" y="1299"/>
                  </a:lnTo>
                  <a:lnTo>
                    <a:pt x="1457" y="1237"/>
                  </a:lnTo>
                  <a:lnTo>
                    <a:pt x="1497" y="1170"/>
                  </a:lnTo>
                  <a:lnTo>
                    <a:pt x="1531" y="1100"/>
                  </a:lnTo>
                  <a:lnTo>
                    <a:pt x="1557" y="1027"/>
                  </a:lnTo>
                  <a:lnTo>
                    <a:pt x="1576" y="952"/>
                  </a:lnTo>
                  <a:lnTo>
                    <a:pt x="1588" y="875"/>
                  </a:lnTo>
                  <a:lnTo>
                    <a:pt x="1592" y="796"/>
                  </a:lnTo>
                  <a:lnTo>
                    <a:pt x="1590" y="747"/>
                  </a:lnTo>
                  <a:lnTo>
                    <a:pt x="1586" y="698"/>
                  </a:lnTo>
                  <a:lnTo>
                    <a:pt x="1578" y="649"/>
                  </a:lnTo>
                  <a:lnTo>
                    <a:pt x="1568" y="601"/>
                  </a:lnTo>
                  <a:lnTo>
                    <a:pt x="1554" y="554"/>
                  </a:lnTo>
                  <a:lnTo>
                    <a:pt x="1538" y="509"/>
                  </a:lnTo>
                  <a:lnTo>
                    <a:pt x="1520" y="464"/>
                  </a:lnTo>
                  <a:lnTo>
                    <a:pt x="1499" y="4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7925396" y="4291888"/>
              <a:ext cx="428400" cy="428400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903" y="189"/>
                  </a:moveTo>
                  <a:lnTo>
                    <a:pt x="963" y="130"/>
                  </a:lnTo>
                  <a:lnTo>
                    <a:pt x="960" y="127"/>
                  </a:lnTo>
                  <a:lnTo>
                    <a:pt x="920" y="98"/>
                  </a:lnTo>
                  <a:lnTo>
                    <a:pt x="877" y="73"/>
                  </a:lnTo>
                  <a:lnTo>
                    <a:pt x="834" y="51"/>
                  </a:lnTo>
                  <a:lnTo>
                    <a:pt x="788" y="33"/>
                  </a:lnTo>
                  <a:lnTo>
                    <a:pt x="742" y="19"/>
                  </a:lnTo>
                  <a:lnTo>
                    <a:pt x="694" y="8"/>
                  </a:lnTo>
                  <a:lnTo>
                    <a:pt x="645" y="2"/>
                  </a:lnTo>
                  <a:lnTo>
                    <a:pt x="596" y="0"/>
                  </a:lnTo>
                  <a:lnTo>
                    <a:pt x="535" y="3"/>
                  </a:lnTo>
                  <a:lnTo>
                    <a:pt x="476" y="12"/>
                  </a:lnTo>
                  <a:lnTo>
                    <a:pt x="420" y="27"/>
                  </a:lnTo>
                  <a:lnTo>
                    <a:pt x="365" y="47"/>
                  </a:lnTo>
                  <a:lnTo>
                    <a:pt x="313" y="72"/>
                  </a:lnTo>
                  <a:lnTo>
                    <a:pt x="264" y="101"/>
                  </a:lnTo>
                  <a:lnTo>
                    <a:pt x="218" y="135"/>
                  </a:lnTo>
                  <a:lnTo>
                    <a:pt x="175" y="174"/>
                  </a:lnTo>
                  <a:lnTo>
                    <a:pt x="137" y="216"/>
                  </a:lnTo>
                  <a:lnTo>
                    <a:pt x="102" y="262"/>
                  </a:lnTo>
                  <a:lnTo>
                    <a:pt x="72" y="311"/>
                  </a:lnTo>
                  <a:lnTo>
                    <a:pt x="47" y="363"/>
                  </a:lnTo>
                  <a:lnTo>
                    <a:pt x="27" y="418"/>
                  </a:lnTo>
                  <a:lnTo>
                    <a:pt x="12" y="475"/>
                  </a:lnTo>
                  <a:lnTo>
                    <a:pt x="3" y="535"/>
                  </a:lnTo>
                  <a:lnTo>
                    <a:pt x="0" y="596"/>
                  </a:lnTo>
                  <a:lnTo>
                    <a:pt x="3" y="657"/>
                  </a:lnTo>
                  <a:lnTo>
                    <a:pt x="12" y="715"/>
                  </a:lnTo>
                  <a:lnTo>
                    <a:pt x="27" y="772"/>
                  </a:lnTo>
                  <a:lnTo>
                    <a:pt x="47" y="827"/>
                  </a:lnTo>
                  <a:lnTo>
                    <a:pt x="72" y="879"/>
                  </a:lnTo>
                  <a:lnTo>
                    <a:pt x="102" y="928"/>
                  </a:lnTo>
                  <a:lnTo>
                    <a:pt x="136" y="974"/>
                  </a:lnTo>
                  <a:lnTo>
                    <a:pt x="174" y="1016"/>
                  </a:lnTo>
                  <a:lnTo>
                    <a:pt x="217" y="1055"/>
                  </a:lnTo>
                  <a:lnTo>
                    <a:pt x="262" y="1089"/>
                  </a:lnTo>
                  <a:lnTo>
                    <a:pt x="312" y="1119"/>
                  </a:lnTo>
                  <a:lnTo>
                    <a:pt x="364" y="1144"/>
                  </a:lnTo>
                  <a:lnTo>
                    <a:pt x="418" y="1164"/>
                  </a:lnTo>
                  <a:lnTo>
                    <a:pt x="476" y="1179"/>
                  </a:lnTo>
                  <a:lnTo>
                    <a:pt x="535" y="1188"/>
                  </a:lnTo>
                  <a:lnTo>
                    <a:pt x="596" y="1191"/>
                  </a:lnTo>
                  <a:lnTo>
                    <a:pt x="657" y="1188"/>
                  </a:lnTo>
                  <a:lnTo>
                    <a:pt x="716" y="1179"/>
                  </a:lnTo>
                  <a:lnTo>
                    <a:pt x="773" y="1164"/>
                  </a:lnTo>
                  <a:lnTo>
                    <a:pt x="828" y="1144"/>
                  </a:lnTo>
                  <a:lnTo>
                    <a:pt x="880" y="1119"/>
                  </a:lnTo>
                  <a:lnTo>
                    <a:pt x="929" y="1090"/>
                  </a:lnTo>
                  <a:lnTo>
                    <a:pt x="975" y="1056"/>
                  </a:lnTo>
                  <a:lnTo>
                    <a:pt x="1017" y="1017"/>
                  </a:lnTo>
                  <a:lnTo>
                    <a:pt x="1056" y="975"/>
                  </a:lnTo>
                  <a:lnTo>
                    <a:pt x="1090" y="929"/>
                  </a:lnTo>
                  <a:lnTo>
                    <a:pt x="1119" y="880"/>
                  </a:lnTo>
                  <a:lnTo>
                    <a:pt x="1144" y="828"/>
                  </a:lnTo>
                  <a:lnTo>
                    <a:pt x="1164" y="773"/>
                  </a:lnTo>
                  <a:lnTo>
                    <a:pt x="1179" y="716"/>
                  </a:lnTo>
                  <a:lnTo>
                    <a:pt x="1188" y="657"/>
                  </a:lnTo>
                  <a:lnTo>
                    <a:pt x="1191" y="596"/>
                  </a:lnTo>
                  <a:lnTo>
                    <a:pt x="1189" y="545"/>
                  </a:lnTo>
                  <a:lnTo>
                    <a:pt x="1182" y="495"/>
                  </a:lnTo>
                  <a:lnTo>
                    <a:pt x="1171" y="446"/>
                  </a:lnTo>
                  <a:lnTo>
                    <a:pt x="1156" y="398"/>
                  </a:lnTo>
                  <a:lnTo>
                    <a:pt x="1138" y="351"/>
                  </a:lnTo>
                  <a:lnTo>
                    <a:pt x="1115" y="306"/>
                  </a:lnTo>
                  <a:lnTo>
                    <a:pt x="1089" y="264"/>
                  </a:lnTo>
                  <a:lnTo>
                    <a:pt x="1059" y="223"/>
                  </a:lnTo>
                  <a:lnTo>
                    <a:pt x="1056" y="220"/>
                  </a:lnTo>
                  <a:lnTo>
                    <a:pt x="999" y="277"/>
                  </a:lnTo>
                  <a:lnTo>
                    <a:pt x="997" y="280"/>
                  </a:lnTo>
                  <a:lnTo>
                    <a:pt x="999" y="282"/>
                  </a:lnTo>
                  <a:lnTo>
                    <a:pt x="1024" y="317"/>
                  </a:lnTo>
                  <a:lnTo>
                    <a:pt x="1046" y="354"/>
                  </a:lnTo>
                  <a:lnTo>
                    <a:pt x="1065" y="392"/>
                  </a:lnTo>
                  <a:lnTo>
                    <a:pt x="1081" y="431"/>
                  </a:lnTo>
                  <a:lnTo>
                    <a:pt x="1093" y="471"/>
                  </a:lnTo>
                  <a:lnTo>
                    <a:pt x="1102" y="513"/>
                  </a:lnTo>
                  <a:lnTo>
                    <a:pt x="1107" y="555"/>
                  </a:lnTo>
                  <a:lnTo>
                    <a:pt x="1109" y="598"/>
                  </a:lnTo>
                  <a:lnTo>
                    <a:pt x="1106" y="650"/>
                  </a:lnTo>
                  <a:lnTo>
                    <a:pt x="1099" y="701"/>
                  </a:lnTo>
                  <a:lnTo>
                    <a:pt x="1086" y="750"/>
                  </a:lnTo>
                  <a:lnTo>
                    <a:pt x="1069" y="797"/>
                  </a:lnTo>
                  <a:lnTo>
                    <a:pt x="1048" y="842"/>
                  </a:lnTo>
                  <a:lnTo>
                    <a:pt x="1022" y="884"/>
                  </a:lnTo>
                  <a:lnTo>
                    <a:pt x="993" y="923"/>
                  </a:lnTo>
                  <a:lnTo>
                    <a:pt x="960" y="960"/>
                  </a:lnTo>
                  <a:lnTo>
                    <a:pt x="924" y="993"/>
                  </a:lnTo>
                  <a:lnTo>
                    <a:pt x="884" y="1022"/>
                  </a:lnTo>
                  <a:lnTo>
                    <a:pt x="842" y="1047"/>
                  </a:lnTo>
                  <a:lnTo>
                    <a:pt x="798" y="1069"/>
                  </a:lnTo>
                  <a:lnTo>
                    <a:pt x="751" y="1086"/>
                  </a:lnTo>
                  <a:lnTo>
                    <a:pt x="702" y="1099"/>
                  </a:lnTo>
                  <a:lnTo>
                    <a:pt x="651" y="1106"/>
                  </a:lnTo>
                  <a:lnTo>
                    <a:pt x="599" y="1109"/>
                  </a:lnTo>
                  <a:lnTo>
                    <a:pt x="547" y="1106"/>
                  </a:lnTo>
                  <a:lnTo>
                    <a:pt x="496" y="1099"/>
                  </a:lnTo>
                  <a:lnTo>
                    <a:pt x="447" y="1086"/>
                  </a:lnTo>
                  <a:lnTo>
                    <a:pt x="400" y="1069"/>
                  </a:lnTo>
                  <a:lnTo>
                    <a:pt x="355" y="1047"/>
                  </a:lnTo>
                  <a:lnTo>
                    <a:pt x="313" y="1022"/>
                  </a:lnTo>
                  <a:lnTo>
                    <a:pt x="274" y="992"/>
                  </a:lnTo>
                  <a:lnTo>
                    <a:pt x="238" y="959"/>
                  </a:lnTo>
                  <a:lnTo>
                    <a:pt x="205" y="923"/>
                  </a:lnTo>
                  <a:lnTo>
                    <a:pt x="175" y="884"/>
                  </a:lnTo>
                  <a:lnTo>
                    <a:pt x="150" y="842"/>
                  </a:lnTo>
                  <a:lnTo>
                    <a:pt x="128" y="797"/>
                  </a:lnTo>
                  <a:lnTo>
                    <a:pt x="111" y="750"/>
                  </a:lnTo>
                  <a:lnTo>
                    <a:pt x="98" y="701"/>
                  </a:lnTo>
                  <a:lnTo>
                    <a:pt x="91" y="650"/>
                  </a:lnTo>
                  <a:lnTo>
                    <a:pt x="88" y="598"/>
                  </a:lnTo>
                  <a:lnTo>
                    <a:pt x="91" y="546"/>
                  </a:lnTo>
                  <a:lnTo>
                    <a:pt x="98" y="495"/>
                  </a:lnTo>
                  <a:lnTo>
                    <a:pt x="111" y="446"/>
                  </a:lnTo>
                  <a:lnTo>
                    <a:pt x="128" y="399"/>
                  </a:lnTo>
                  <a:lnTo>
                    <a:pt x="150" y="355"/>
                  </a:lnTo>
                  <a:lnTo>
                    <a:pt x="175" y="312"/>
                  </a:lnTo>
                  <a:lnTo>
                    <a:pt x="204" y="273"/>
                  </a:lnTo>
                  <a:lnTo>
                    <a:pt x="237" y="237"/>
                  </a:lnTo>
                  <a:lnTo>
                    <a:pt x="274" y="204"/>
                  </a:lnTo>
                  <a:lnTo>
                    <a:pt x="313" y="175"/>
                  </a:lnTo>
                  <a:lnTo>
                    <a:pt x="355" y="149"/>
                  </a:lnTo>
                  <a:lnTo>
                    <a:pt x="400" y="128"/>
                  </a:lnTo>
                  <a:lnTo>
                    <a:pt x="447" y="111"/>
                  </a:lnTo>
                  <a:lnTo>
                    <a:pt x="496" y="98"/>
                  </a:lnTo>
                  <a:lnTo>
                    <a:pt x="547" y="91"/>
                  </a:lnTo>
                  <a:lnTo>
                    <a:pt x="599" y="88"/>
                  </a:lnTo>
                  <a:lnTo>
                    <a:pt x="639" y="89"/>
                  </a:lnTo>
                  <a:lnTo>
                    <a:pt x="679" y="93"/>
                  </a:lnTo>
                  <a:lnTo>
                    <a:pt x="718" y="101"/>
                  </a:lnTo>
                  <a:lnTo>
                    <a:pt x="756" y="112"/>
                  </a:lnTo>
                  <a:lnTo>
                    <a:pt x="794" y="127"/>
                  </a:lnTo>
                  <a:lnTo>
                    <a:pt x="831" y="145"/>
                  </a:lnTo>
                  <a:lnTo>
                    <a:pt x="868" y="1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7997756" y="4364967"/>
              <a:ext cx="281880" cy="282240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556" y="130"/>
                  </a:moveTo>
                  <a:lnTo>
                    <a:pt x="615" y="71"/>
                  </a:lnTo>
                  <a:lnTo>
                    <a:pt x="612" y="68"/>
                  </a:lnTo>
                  <a:lnTo>
                    <a:pt x="587" y="52"/>
                  </a:lnTo>
                  <a:lnTo>
                    <a:pt x="561" y="38"/>
                  </a:lnTo>
                  <a:lnTo>
                    <a:pt x="535" y="27"/>
                  </a:lnTo>
                  <a:lnTo>
                    <a:pt x="507" y="17"/>
                  </a:lnTo>
                  <a:lnTo>
                    <a:pt x="479" y="10"/>
                  </a:lnTo>
                  <a:lnTo>
                    <a:pt x="451" y="4"/>
                  </a:lnTo>
                  <a:lnTo>
                    <a:pt x="421" y="1"/>
                  </a:lnTo>
                  <a:lnTo>
                    <a:pt x="392" y="0"/>
                  </a:lnTo>
                  <a:lnTo>
                    <a:pt x="352" y="2"/>
                  </a:lnTo>
                  <a:lnTo>
                    <a:pt x="313" y="8"/>
                  </a:lnTo>
                  <a:lnTo>
                    <a:pt x="275" y="18"/>
                  </a:lnTo>
                  <a:lnTo>
                    <a:pt x="239" y="31"/>
                  </a:lnTo>
                  <a:lnTo>
                    <a:pt x="205" y="47"/>
                  </a:lnTo>
                  <a:lnTo>
                    <a:pt x="173" y="67"/>
                  </a:lnTo>
                  <a:lnTo>
                    <a:pt x="142" y="90"/>
                  </a:lnTo>
                  <a:lnTo>
                    <a:pt x="115" y="115"/>
                  </a:lnTo>
                  <a:lnTo>
                    <a:pt x="89" y="143"/>
                  </a:lnTo>
                  <a:lnTo>
                    <a:pt x="67" y="173"/>
                  </a:lnTo>
                  <a:lnTo>
                    <a:pt x="47" y="205"/>
                  </a:lnTo>
                  <a:lnTo>
                    <a:pt x="31" y="240"/>
                  </a:lnTo>
                  <a:lnTo>
                    <a:pt x="18" y="276"/>
                  </a:lnTo>
                  <a:lnTo>
                    <a:pt x="8" y="314"/>
                  </a:lnTo>
                  <a:lnTo>
                    <a:pt x="2" y="353"/>
                  </a:lnTo>
                  <a:lnTo>
                    <a:pt x="0" y="393"/>
                  </a:lnTo>
                  <a:lnTo>
                    <a:pt x="2" y="433"/>
                  </a:lnTo>
                  <a:lnTo>
                    <a:pt x="8" y="472"/>
                  </a:lnTo>
                  <a:lnTo>
                    <a:pt x="18" y="510"/>
                  </a:lnTo>
                  <a:lnTo>
                    <a:pt x="31" y="546"/>
                  </a:lnTo>
                  <a:lnTo>
                    <a:pt x="47" y="580"/>
                  </a:lnTo>
                  <a:lnTo>
                    <a:pt x="67" y="613"/>
                  </a:lnTo>
                  <a:lnTo>
                    <a:pt x="89" y="643"/>
                  </a:lnTo>
                  <a:lnTo>
                    <a:pt x="115" y="671"/>
                  </a:lnTo>
                  <a:lnTo>
                    <a:pt x="142" y="696"/>
                  </a:lnTo>
                  <a:lnTo>
                    <a:pt x="173" y="718"/>
                  </a:lnTo>
                  <a:lnTo>
                    <a:pt x="205" y="738"/>
                  </a:lnTo>
                  <a:lnTo>
                    <a:pt x="239" y="754"/>
                  </a:lnTo>
                  <a:lnTo>
                    <a:pt x="275" y="767"/>
                  </a:lnTo>
                  <a:lnTo>
                    <a:pt x="313" y="777"/>
                  </a:lnTo>
                  <a:lnTo>
                    <a:pt x="352" y="783"/>
                  </a:lnTo>
                  <a:lnTo>
                    <a:pt x="392" y="785"/>
                  </a:lnTo>
                  <a:lnTo>
                    <a:pt x="432" y="783"/>
                  </a:lnTo>
                  <a:lnTo>
                    <a:pt x="471" y="777"/>
                  </a:lnTo>
                  <a:lnTo>
                    <a:pt x="509" y="767"/>
                  </a:lnTo>
                  <a:lnTo>
                    <a:pt x="545" y="754"/>
                  </a:lnTo>
                  <a:lnTo>
                    <a:pt x="579" y="738"/>
                  </a:lnTo>
                  <a:lnTo>
                    <a:pt x="611" y="718"/>
                  </a:lnTo>
                  <a:lnTo>
                    <a:pt x="642" y="696"/>
                  </a:lnTo>
                  <a:lnTo>
                    <a:pt x="669" y="670"/>
                  </a:lnTo>
                  <a:lnTo>
                    <a:pt x="695" y="643"/>
                  </a:lnTo>
                  <a:lnTo>
                    <a:pt x="717" y="612"/>
                  </a:lnTo>
                  <a:lnTo>
                    <a:pt x="737" y="580"/>
                  </a:lnTo>
                  <a:lnTo>
                    <a:pt x="753" y="546"/>
                  </a:lnTo>
                  <a:lnTo>
                    <a:pt x="766" y="510"/>
                  </a:lnTo>
                  <a:lnTo>
                    <a:pt x="776" y="472"/>
                  </a:lnTo>
                  <a:lnTo>
                    <a:pt x="782" y="433"/>
                  </a:lnTo>
                  <a:lnTo>
                    <a:pt x="784" y="393"/>
                  </a:lnTo>
                  <a:lnTo>
                    <a:pt x="783" y="362"/>
                  </a:lnTo>
                  <a:lnTo>
                    <a:pt x="779" y="332"/>
                  </a:lnTo>
                  <a:lnTo>
                    <a:pt x="774" y="302"/>
                  </a:lnTo>
                  <a:lnTo>
                    <a:pt x="765" y="273"/>
                  </a:lnTo>
                  <a:lnTo>
                    <a:pt x="755" y="245"/>
                  </a:lnTo>
                  <a:lnTo>
                    <a:pt x="743" y="217"/>
                  </a:lnTo>
                  <a:lnTo>
                    <a:pt x="728" y="190"/>
                  </a:lnTo>
                  <a:lnTo>
                    <a:pt x="711" y="164"/>
                  </a:lnTo>
                  <a:lnTo>
                    <a:pt x="708" y="161"/>
                  </a:lnTo>
                  <a:lnTo>
                    <a:pt x="652" y="218"/>
                  </a:lnTo>
                  <a:lnTo>
                    <a:pt x="649" y="220"/>
                  </a:lnTo>
                  <a:lnTo>
                    <a:pt x="652" y="223"/>
                  </a:lnTo>
                  <a:lnTo>
                    <a:pt x="664" y="242"/>
                  </a:lnTo>
                  <a:lnTo>
                    <a:pt x="674" y="263"/>
                  </a:lnTo>
                  <a:lnTo>
                    <a:pt x="683" y="283"/>
                  </a:lnTo>
                  <a:lnTo>
                    <a:pt x="690" y="305"/>
                  </a:lnTo>
                  <a:lnTo>
                    <a:pt x="695" y="327"/>
                  </a:lnTo>
                  <a:lnTo>
                    <a:pt x="699" y="349"/>
                  </a:lnTo>
                  <a:lnTo>
                    <a:pt x="701" y="372"/>
                  </a:lnTo>
                  <a:lnTo>
                    <a:pt x="702" y="395"/>
                  </a:lnTo>
                  <a:lnTo>
                    <a:pt x="700" y="427"/>
                  </a:lnTo>
                  <a:lnTo>
                    <a:pt x="696" y="458"/>
                  </a:lnTo>
                  <a:lnTo>
                    <a:pt x="688" y="488"/>
                  </a:lnTo>
                  <a:lnTo>
                    <a:pt x="678" y="517"/>
                  </a:lnTo>
                  <a:lnTo>
                    <a:pt x="665" y="544"/>
                  </a:lnTo>
                  <a:lnTo>
                    <a:pt x="649" y="569"/>
                  </a:lnTo>
                  <a:lnTo>
                    <a:pt x="631" y="593"/>
                  </a:lnTo>
                  <a:lnTo>
                    <a:pt x="611" y="615"/>
                  </a:lnTo>
                  <a:lnTo>
                    <a:pt x="589" y="635"/>
                  </a:lnTo>
                  <a:lnTo>
                    <a:pt x="566" y="653"/>
                  </a:lnTo>
                  <a:lnTo>
                    <a:pt x="540" y="669"/>
                  </a:lnTo>
                  <a:lnTo>
                    <a:pt x="513" y="682"/>
                  </a:lnTo>
                  <a:lnTo>
                    <a:pt x="484" y="692"/>
                  </a:lnTo>
                  <a:lnTo>
                    <a:pt x="455" y="700"/>
                  </a:lnTo>
                  <a:lnTo>
                    <a:pt x="424" y="704"/>
                  </a:lnTo>
                  <a:lnTo>
                    <a:pt x="392" y="706"/>
                  </a:lnTo>
                  <a:lnTo>
                    <a:pt x="360" y="704"/>
                  </a:lnTo>
                  <a:lnTo>
                    <a:pt x="329" y="700"/>
                  </a:lnTo>
                  <a:lnTo>
                    <a:pt x="300" y="692"/>
                  </a:lnTo>
                  <a:lnTo>
                    <a:pt x="271" y="682"/>
                  </a:lnTo>
                  <a:lnTo>
                    <a:pt x="244" y="669"/>
                  </a:lnTo>
                  <a:lnTo>
                    <a:pt x="218" y="653"/>
                  </a:lnTo>
                  <a:lnTo>
                    <a:pt x="194" y="635"/>
                  </a:lnTo>
                  <a:lnTo>
                    <a:pt x="172" y="615"/>
                  </a:lnTo>
                  <a:lnTo>
                    <a:pt x="153" y="593"/>
                  </a:lnTo>
                  <a:lnTo>
                    <a:pt x="135" y="569"/>
                  </a:lnTo>
                  <a:lnTo>
                    <a:pt x="119" y="544"/>
                  </a:lnTo>
                  <a:lnTo>
                    <a:pt x="106" y="516"/>
                  </a:lnTo>
                  <a:lnTo>
                    <a:pt x="96" y="488"/>
                  </a:lnTo>
                  <a:lnTo>
                    <a:pt x="88" y="458"/>
                  </a:lnTo>
                  <a:lnTo>
                    <a:pt x="84" y="427"/>
                  </a:lnTo>
                  <a:lnTo>
                    <a:pt x="82" y="395"/>
                  </a:lnTo>
                  <a:lnTo>
                    <a:pt x="84" y="363"/>
                  </a:lnTo>
                  <a:lnTo>
                    <a:pt x="88" y="332"/>
                  </a:lnTo>
                  <a:lnTo>
                    <a:pt x="96" y="302"/>
                  </a:lnTo>
                  <a:lnTo>
                    <a:pt x="106" y="274"/>
                  </a:lnTo>
                  <a:lnTo>
                    <a:pt x="119" y="247"/>
                  </a:lnTo>
                  <a:lnTo>
                    <a:pt x="135" y="221"/>
                  </a:lnTo>
                  <a:lnTo>
                    <a:pt x="153" y="197"/>
                  </a:lnTo>
                  <a:lnTo>
                    <a:pt x="172" y="175"/>
                  </a:lnTo>
                  <a:lnTo>
                    <a:pt x="194" y="155"/>
                  </a:lnTo>
                  <a:lnTo>
                    <a:pt x="218" y="138"/>
                  </a:lnTo>
                  <a:lnTo>
                    <a:pt x="244" y="122"/>
                  </a:lnTo>
                  <a:lnTo>
                    <a:pt x="271" y="109"/>
                  </a:lnTo>
                  <a:lnTo>
                    <a:pt x="300" y="99"/>
                  </a:lnTo>
                  <a:lnTo>
                    <a:pt x="329" y="91"/>
                  </a:lnTo>
                  <a:lnTo>
                    <a:pt x="360" y="87"/>
                  </a:lnTo>
                  <a:lnTo>
                    <a:pt x="392" y="85"/>
                  </a:lnTo>
                  <a:lnTo>
                    <a:pt x="413" y="86"/>
                  </a:lnTo>
                  <a:lnTo>
                    <a:pt x="434" y="88"/>
                  </a:lnTo>
                  <a:lnTo>
                    <a:pt x="455" y="91"/>
                  </a:lnTo>
                  <a:lnTo>
                    <a:pt x="476" y="96"/>
                  </a:lnTo>
                  <a:lnTo>
                    <a:pt x="496" y="102"/>
                  </a:lnTo>
                  <a:lnTo>
                    <a:pt x="517" y="110"/>
                  </a:lnTo>
                  <a:lnTo>
                    <a:pt x="537" y="1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8073715" y="4443448"/>
              <a:ext cx="127800" cy="127440"/>
            </a:xfrm>
            <a:custGeom>
              <a:avLst/>
              <a:gdLst/>
              <a:ahLst/>
              <a:cxnLst/>
              <a:rect l="l" t="t" r="r" b="b"/>
              <a:pathLst>
                <a:path w="356" h="355" extrusionOk="0">
                  <a:moveTo>
                    <a:pt x="243" y="17"/>
                  </a:moveTo>
                  <a:lnTo>
                    <a:pt x="246" y="14"/>
                  </a:lnTo>
                  <a:lnTo>
                    <a:pt x="240" y="11"/>
                  </a:lnTo>
                  <a:lnTo>
                    <a:pt x="233" y="8"/>
                  </a:lnTo>
                  <a:lnTo>
                    <a:pt x="226" y="5"/>
                  </a:lnTo>
                  <a:lnTo>
                    <a:pt x="218" y="4"/>
                  </a:lnTo>
                  <a:lnTo>
                    <a:pt x="210" y="2"/>
                  </a:lnTo>
                  <a:lnTo>
                    <a:pt x="203" y="1"/>
                  </a:lnTo>
                  <a:lnTo>
                    <a:pt x="195" y="0"/>
                  </a:lnTo>
                  <a:lnTo>
                    <a:pt x="178" y="0"/>
                  </a:lnTo>
                  <a:lnTo>
                    <a:pt x="160" y="1"/>
                  </a:lnTo>
                  <a:lnTo>
                    <a:pt x="142" y="4"/>
                  </a:lnTo>
                  <a:lnTo>
                    <a:pt x="125" y="8"/>
                  </a:lnTo>
                  <a:lnTo>
                    <a:pt x="108" y="14"/>
                  </a:lnTo>
                  <a:lnTo>
                    <a:pt x="93" y="21"/>
                  </a:lnTo>
                  <a:lnTo>
                    <a:pt x="78" y="30"/>
                  </a:lnTo>
                  <a:lnTo>
                    <a:pt x="64" y="40"/>
                  </a:lnTo>
                  <a:lnTo>
                    <a:pt x="52" y="52"/>
                  </a:lnTo>
                  <a:lnTo>
                    <a:pt x="40" y="64"/>
                  </a:lnTo>
                  <a:lnTo>
                    <a:pt x="30" y="78"/>
                  </a:lnTo>
                  <a:lnTo>
                    <a:pt x="21" y="92"/>
                  </a:lnTo>
                  <a:lnTo>
                    <a:pt x="14" y="108"/>
                  </a:lnTo>
                  <a:lnTo>
                    <a:pt x="8" y="124"/>
                  </a:lnTo>
                  <a:lnTo>
                    <a:pt x="4" y="141"/>
                  </a:lnTo>
                  <a:lnTo>
                    <a:pt x="1" y="159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4" y="213"/>
                  </a:lnTo>
                  <a:lnTo>
                    <a:pt x="8" y="230"/>
                  </a:lnTo>
                  <a:lnTo>
                    <a:pt x="14" y="246"/>
                  </a:lnTo>
                  <a:lnTo>
                    <a:pt x="21" y="262"/>
                  </a:lnTo>
                  <a:lnTo>
                    <a:pt x="30" y="277"/>
                  </a:lnTo>
                  <a:lnTo>
                    <a:pt x="40" y="290"/>
                  </a:lnTo>
                  <a:lnTo>
                    <a:pt x="52" y="303"/>
                  </a:lnTo>
                  <a:lnTo>
                    <a:pt x="64" y="314"/>
                  </a:lnTo>
                  <a:lnTo>
                    <a:pt x="78" y="325"/>
                  </a:lnTo>
                  <a:lnTo>
                    <a:pt x="93" y="334"/>
                  </a:lnTo>
                  <a:lnTo>
                    <a:pt x="108" y="341"/>
                  </a:lnTo>
                  <a:lnTo>
                    <a:pt x="125" y="347"/>
                  </a:lnTo>
                  <a:lnTo>
                    <a:pt x="142" y="351"/>
                  </a:lnTo>
                  <a:lnTo>
                    <a:pt x="160" y="354"/>
                  </a:lnTo>
                  <a:lnTo>
                    <a:pt x="178" y="355"/>
                  </a:lnTo>
                  <a:lnTo>
                    <a:pt x="196" y="354"/>
                  </a:lnTo>
                  <a:lnTo>
                    <a:pt x="214" y="351"/>
                  </a:lnTo>
                  <a:lnTo>
                    <a:pt x="231" y="347"/>
                  </a:lnTo>
                  <a:lnTo>
                    <a:pt x="248" y="341"/>
                  </a:lnTo>
                  <a:lnTo>
                    <a:pt x="263" y="334"/>
                  </a:lnTo>
                  <a:lnTo>
                    <a:pt x="278" y="325"/>
                  </a:lnTo>
                  <a:lnTo>
                    <a:pt x="292" y="315"/>
                  </a:lnTo>
                  <a:lnTo>
                    <a:pt x="304" y="303"/>
                  </a:lnTo>
                  <a:lnTo>
                    <a:pt x="316" y="290"/>
                  </a:lnTo>
                  <a:lnTo>
                    <a:pt x="326" y="277"/>
                  </a:lnTo>
                  <a:lnTo>
                    <a:pt x="335" y="262"/>
                  </a:lnTo>
                  <a:lnTo>
                    <a:pt x="342" y="247"/>
                  </a:lnTo>
                  <a:lnTo>
                    <a:pt x="348" y="230"/>
                  </a:lnTo>
                  <a:lnTo>
                    <a:pt x="352" y="213"/>
                  </a:lnTo>
                  <a:lnTo>
                    <a:pt x="355" y="195"/>
                  </a:lnTo>
                  <a:lnTo>
                    <a:pt x="356" y="177"/>
                  </a:lnTo>
                  <a:lnTo>
                    <a:pt x="356" y="168"/>
                  </a:lnTo>
                  <a:lnTo>
                    <a:pt x="355" y="159"/>
                  </a:lnTo>
                  <a:lnTo>
                    <a:pt x="354" y="150"/>
                  </a:lnTo>
                  <a:lnTo>
                    <a:pt x="352" y="141"/>
                  </a:lnTo>
                  <a:lnTo>
                    <a:pt x="350" y="132"/>
                  </a:lnTo>
                  <a:lnTo>
                    <a:pt x="348" y="124"/>
                  </a:lnTo>
                  <a:lnTo>
                    <a:pt x="342" y="107"/>
                  </a:lnTo>
                  <a:lnTo>
                    <a:pt x="339" y="101"/>
                  </a:lnTo>
                  <a:lnTo>
                    <a:pt x="226" y="214"/>
                  </a:lnTo>
                  <a:lnTo>
                    <a:pt x="222" y="218"/>
                  </a:lnTo>
                  <a:lnTo>
                    <a:pt x="217" y="222"/>
                  </a:lnTo>
                  <a:lnTo>
                    <a:pt x="211" y="225"/>
                  </a:lnTo>
                  <a:lnTo>
                    <a:pt x="206" y="228"/>
                  </a:lnTo>
                  <a:lnTo>
                    <a:pt x="200" y="231"/>
                  </a:lnTo>
                  <a:lnTo>
                    <a:pt x="197" y="232"/>
                  </a:lnTo>
                  <a:lnTo>
                    <a:pt x="194" y="232"/>
                  </a:lnTo>
                  <a:lnTo>
                    <a:pt x="191" y="233"/>
                  </a:lnTo>
                  <a:lnTo>
                    <a:pt x="187" y="234"/>
                  </a:lnTo>
                  <a:lnTo>
                    <a:pt x="184" y="234"/>
                  </a:lnTo>
                  <a:lnTo>
                    <a:pt x="181" y="234"/>
                  </a:lnTo>
                  <a:lnTo>
                    <a:pt x="175" y="234"/>
                  </a:lnTo>
                  <a:lnTo>
                    <a:pt x="168" y="233"/>
                  </a:lnTo>
                  <a:lnTo>
                    <a:pt x="165" y="232"/>
                  </a:lnTo>
                  <a:lnTo>
                    <a:pt x="162" y="231"/>
                  </a:lnTo>
                  <a:lnTo>
                    <a:pt x="159" y="230"/>
                  </a:lnTo>
                  <a:lnTo>
                    <a:pt x="156" y="229"/>
                  </a:lnTo>
                  <a:lnTo>
                    <a:pt x="153" y="228"/>
                  </a:lnTo>
                  <a:lnTo>
                    <a:pt x="151" y="226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1"/>
                  </a:lnTo>
                  <a:lnTo>
                    <a:pt x="140" y="219"/>
                  </a:lnTo>
                  <a:lnTo>
                    <a:pt x="138" y="217"/>
                  </a:lnTo>
                  <a:lnTo>
                    <a:pt x="136" y="214"/>
                  </a:lnTo>
                  <a:lnTo>
                    <a:pt x="131" y="209"/>
                  </a:lnTo>
                  <a:lnTo>
                    <a:pt x="127" y="204"/>
                  </a:lnTo>
                  <a:lnTo>
                    <a:pt x="124" y="199"/>
                  </a:lnTo>
                  <a:lnTo>
                    <a:pt x="121" y="193"/>
                  </a:lnTo>
                  <a:lnTo>
                    <a:pt x="119" y="187"/>
                  </a:lnTo>
                  <a:lnTo>
                    <a:pt x="118" y="181"/>
                  </a:lnTo>
                  <a:lnTo>
                    <a:pt x="117" y="175"/>
                  </a:lnTo>
                  <a:lnTo>
                    <a:pt x="116" y="169"/>
                  </a:lnTo>
                  <a:lnTo>
                    <a:pt x="117" y="163"/>
                  </a:lnTo>
                  <a:lnTo>
                    <a:pt x="118" y="157"/>
                  </a:lnTo>
                  <a:lnTo>
                    <a:pt x="119" y="151"/>
                  </a:lnTo>
                  <a:lnTo>
                    <a:pt x="121" y="145"/>
                  </a:lnTo>
                  <a:lnTo>
                    <a:pt x="124" y="139"/>
                  </a:lnTo>
                  <a:lnTo>
                    <a:pt x="127" y="134"/>
                  </a:lnTo>
                  <a:lnTo>
                    <a:pt x="131" y="129"/>
                  </a:lnTo>
                  <a:lnTo>
                    <a:pt x="136" y="1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9" name="Google Shape;3209;p33"/>
          <p:cNvGrpSpPr/>
          <p:nvPr/>
        </p:nvGrpSpPr>
        <p:grpSpPr>
          <a:xfrm>
            <a:off x="6749586" y="4196401"/>
            <a:ext cx="676698" cy="626754"/>
            <a:chOff x="6403675" y="4218807"/>
            <a:chExt cx="595080" cy="551160"/>
          </a:xfrm>
        </p:grpSpPr>
        <p:sp>
          <p:nvSpPr>
            <p:cNvPr id="3210" name="Google Shape;3210;p33"/>
            <p:cNvSpPr/>
            <p:nvPr/>
          </p:nvSpPr>
          <p:spPr>
            <a:xfrm>
              <a:off x="6522476" y="4509328"/>
              <a:ext cx="194760" cy="136800"/>
            </a:xfrm>
            <a:custGeom>
              <a:avLst/>
              <a:gdLst/>
              <a:ahLst/>
              <a:cxnLst/>
              <a:rect l="l" t="t" r="r" b="b"/>
              <a:pathLst>
                <a:path w="542" h="381" extrusionOk="0">
                  <a:moveTo>
                    <a:pt x="0" y="381"/>
                  </a:moveTo>
                  <a:lnTo>
                    <a:pt x="542" y="381"/>
                  </a:lnTo>
                  <a:lnTo>
                    <a:pt x="542" y="0"/>
                  </a:lnTo>
                  <a:lnTo>
                    <a:pt x="0" y="0"/>
                  </a:lnTo>
                  <a:close/>
                  <a:moveTo>
                    <a:pt x="457" y="85"/>
                  </a:moveTo>
                  <a:lnTo>
                    <a:pt x="457" y="299"/>
                  </a:lnTo>
                  <a:lnTo>
                    <a:pt x="79" y="299"/>
                  </a:lnTo>
                  <a:lnTo>
                    <a:pt x="79" y="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6403675" y="4218807"/>
              <a:ext cx="595080" cy="551160"/>
            </a:xfrm>
            <a:custGeom>
              <a:avLst/>
              <a:gdLst/>
              <a:ahLst/>
              <a:cxnLst/>
              <a:rect l="l" t="t" r="r" b="b"/>
              <a:pathLst>
                <a:path w="1654" h="1532" extrusionOk="0">
                  <a:moveTo>
                    <a:pt x="1524" y="1304"/>
                  </a:moveTo>
                  <a:lnTo>
                    <a:pt x="1524" y="680"/>
                  </a:lnTo>
                  <a:lnTo>
                    <a:pt x="1532" y="674"/>
                  </a:lnTo>
                  <a:lnTo>
                    <a:pt x="1540" y="669"/>
                  </a:lnTo>
                  <a:lnTo>
                    <a:pt x="1547" y="662"/>
                  </a:lnTo>
                  <a:lnTo>
                    <a:pt x="1554" y="655"/>
                  </a:lnTo>
                  <a:lnTo>
                    <a:pt x="1561" y="648"/>
                  </a:lnTo>
                  <a:lnTo>
                    <a:pt x="1567" y="641"/>
                  </a:lnTo>
                  <a:lnTo>
                    <a:pt x="1572" y="633"/>
                  </a:lnTo>
                  <a:lnTo>
                    <a:pt x="1577" y="625"/>
                  </a:lnTo>
                  <a:lnTo>
                    <a:pt x="1582" y="616"/>
                  </a:lnTo>
                  <a:lnTo>
                    <a:pt x="1586" y="607"/>
                  </a:lnTo>
                  <a:lnTo>
                    <a:pt x="1589" y="598"/>
                  </a:lnTo>
                  <a:lnTo>
                    <a:pt x="1592" y="589"/>
                  </a:lnTo>
                  <a:lnTo>
                    <a:pt x="1594" y="580"/>
                  </a:lnTo>
                  <a:lnTo>
                    <a:pt x="1596" y="570"/>
                  </a:lnTo>
                  <a:lnTo>
                    <a:pt x="1597" y="560"/>
                  </a:lnTo>
                  <a:lnTo>
                    <a:pt x="1597" y="550"/>
                  </a:lnTo>
                  <a:lnTo>
                    <a:pt x="1597" y="364"/>
                  </a:lnTo>
                  <a:lnTo>
                    <a:pt x="1597" y="361"/>
                  </a:lnTo>
                  <a:lnTo>
                    <a:pt x="1597" y="360"/>
                  </a:lnTo>
                  <a:lnTo>
                    <a:pt x="1597" y="358"/>
                  </a:lnTo>
                  <a:lnTo>
                    <a:pt x="1596" y="358"/>
                  </a:lnTo>
                  <a:lnTo>
                    <a:pt x="1596" y="357"/>
                  </a:lnTo>
                  <a:lnTo>
                    <a:pt x="1596" y="356"/>
                  </a:lnTo>
                  <a:lnTo>
                    <a:pt x="1595" y="355"/>
                  </a:lnTo>
                  <a:lnTo>
                    <a:pt x="1595" y="354"/>
                  </a:lnTo>
                  <a:lnTo>
                    <a:pt x="1594" y="354"/>
                  </a:lnTo>
                  <a:lnTo>
                    <a:pt x="1594" y="353"/>
                  </a:lnTo>
                  <a:lnTo>
                    <a:pt x="1594" y="352"/>
                  </a:lnTo>
                  <a:lnTo>
                    <a:pt x="1594" y="351"/>
                  </a:lnTo>
                  <a:lnTo>
                    <a:pt x="1593" y="351"/>
                  </a:lnTo>
                  <a:lnTo>
                    <a:pt x="1593" y="350"/>
                  </a:lnTo>
                  <a:lnTo>
                    <a:pt x="1592" y="350"/>
                  </a:lnTo>
                  <a:lnTo>
                    <a:pt x="1403" y="20"/>
                  </a:lnTo>
                  <a:lnTo>
                    <a:pt x="1399" y="15"/>
                  </a:lnTo>
                  <a:lnTo>
                    <a:pt x="1398" y="13"/>
                  </a:lnTo>
                  <a:lnTo>
                    <a:pt x="1396" y="11"/>
                  </a:lnTo>
                  <a:lnTo>
                    <a:pt x="1394" y="9"/>
                  </a:lnTo>
                  <a:lnTo>
                    <a:pt x="1392" y="8"/>
                  </a:lnTo>
                  <a:lnTo>
                    <a:pt x="1390" y="6"/>
                  </a:lnTo>
                  <a:lnTo>
                    <a:pt x="1387" y="5"/>
                  </a:lnTo>
                  <a:lnTo>
                    <a:pt x="1385" y="4"/>
                  </a:lnTo>
                  <a:lnTo>
                    <a:pt x="1383" y="3"/>
                  </a:lnTo>
                  <a:lnTo>
                    <a:pt x="1380" y="2"/>
                  </a:lnTo>
                  <a:lnTo>
                    <a:pt x="1378" y="1"/>
                  </a:lnTo>
                  <a:lnTo>
                    <a:pt x="1375" y="1"/>
                  </a:lnTo>
                  <a:lnTo>
                    <a:pt x="1372" y="0"/>
                  </a:lnTo>
                  <a:lnTo>
                    <a:pt x="1366" y="0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3" y="0"/>
                  </a:lnTo>
                  <a:lnTo>
                    <a:pt x="280" y="1"/>
                  </a:lnTo>
                  <a:lnTo>
                    <a:pt x="278" y="1"/>
                  </a:lnTo>
                  <a:lnTo>
                    <a:pt x="275" y="2"/>
                  </a:lnTo>
                  <a:lnTo>
                    <a:pt x="273" y="3"/>
                  </a:lnTo>
                  <a:lnTo>
                    <a:pt x="270" y="4"/>
                  </a:lnTo>
                  <a:lnTo>
                    <a:pt x="268" y="5"/>
                  </a:lnTo>
                  <a:lnTo>
                    <a:pt x="265" y="7"/>
                  </a:lnTo>
                  <a:lnTo>
                    <a:pt x="263" y="8"/>
                  </a:lnTo>
                  <a:lnTo>
                    <a:pt x="261" y="10"/>
                  </a:lnTo>
                  <a:lnTo>
                    <a:pt x="259" y="12"/>
                  </a:lnTo>
                  <a:lnTo>
                    <a:pt x="257" y="14"/>
                  </a:lnTo>
                  <a:lnTo>
                    <a:pt x="255" y="16"/>
                  </a:lnTo>
                  <a:lnTo>
                    <a:pt x="253" y="18"/>
                  </a:lnTo>
                  <a:lnTo>
                    <a:pt x="251" y="20"/>
                  </a:lnTo>
                  <a:lnTo>
                    <a:pt x="62" y="347"/>
                  </a:lnTo>
                  <a:lnTo>
                    <a:pt x="62" y="350"/>
                  </a:lnTo>
                  <a:lnTo>
                    <a:pt x="62" y="353"/>
                  </a:lnTo>
                  <a:lnTo>
                    <a:pt x="61" y="355"/>
                  </a:lnTo>
                  <a:lnTo>
                    <a:pt x="60" y="356"/>
                  </a:lnTo>
                  <a:lnTo>
                    <a:pt x="60" y="358"/>
                  </a:lnTo>
                  <a:lnTo>
                    <a:pt x="59" y="359"/>
                  </a:lnTo>
                  <a:lnTo>
                    <a:pt x="59" y="360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59" y="547"/>
                  </a:lnTo>
                  <a:lnTo>
                    <a:pt x="59" y="559"/>
                  </a:lnTo>
                  <a:lnTo>
                    <a:pt x="61" y="570"/>
                  </a:lnTo>
                  <a:lnTo>
                    <a:pt x="63" y="581"/>
                  </a:lnTo>
                  <a:lnTo>
                    <a:pt x="66" y="592"/>
                  </a:lnTo>
                  <a:lnTo>
                    <a:pt x="69" y="603"/>
                  </a:lnTo>
                  <a:lnTo>
                    <a:pt x="74" y="613"/>
                  </a:lnTo>
                  <a:lnTo>
                    <a:pt x="79" y="622"/>
                  </a:lnTo>
                  <a:lnTo>
                    <a:pt x="85" y="632"/>
                  </a:lnTo>
                  <a:lnTo>
                    <a:pt x="91" y="641"/>
                  </a:lnTo>
                  <a:lnTo>
                    <a:pt x="99" y="649"/>
                  </a:lnTo>
                  <a:lnTo>
                    <a:pt x="107" y="657"/>
                  </a:lnTo>
                  <a:lnTo>
                    <a:pt x="115" y="665"/>
                  </a:lnTo>
                  <a:lnTo>
                    <a:pt x="124" y="672"/>
                  </a:lnTo>
                  <a:lnTo>
                    <a:pt x="134" y="678"/>
                  </a:lnTo>
                  <a:lnTo>
                    <a:pt x="144" y="684"/>
                  </a:lnTo>
                  <a:lnTo>
                    <a:pt x="155" y="689"/>
                  </a:lnTo>
                  <a:lnTo>
                    <a:pt x="155" y="1304"/>
                  </a:lnTo>
                  <a:lnTo>
                    <a:pt x="0" y="1304"/>
                  </a:lnTo>
                  <a:lnTo>
                    <a:pt x="0" y="1532"/>
                  </a:lnTo>
                  <a:lnTo>
                    <a:pt x="1654" y="1532"/>
                  </a:lnTo>
                  <a:lnTo>
                    <a:pt x="1654" y="1304"/>
                  </a:lnTo>
                  <a:close/>
                  <a:moveTo>
                    <a:pt x="85" y="1451"/>
                  </a:moveTo>
                  <a:lnTo>
                    <a:pt x="85" y="1388"/>
                  </a:lnTo>
                  <a:lnTo>
                    <a:pt x="1575" y="1388"/>
                  </a:lnTo>
                  <a:lnTo>
                    <a:pt x="1575" y="1451"/>
                  </a:lnTo>
                  <a:close/>
                  <a:moveTo>
                    <a:pt x="641" y="327"/>
                  </a:moveTo>
                  <a:lnTo>
                    <a:pt x="703" y="82"/>
                  </a:lnTo>
                  <a:lnTo>
                    <a:pt x="790" y="82"/>
                  </a:lnTo>
                  <a:lnTo>
                    <a:pt x="790" y="327"/>
                  </a:lnTo>
                  <a:close/>
                  <a:moveTo>
                    <a:pt x="1030" y="550"/>
                  </a:moveTo>
                  <a:lnTo>
                    <a:pt x="1030" y="557"/>
                  </a:lnTo>
                  <a:lnTo>
                    <a:pt x="1028" y="565"/>
                  </a:lnTo>
                  <a:lnTo>
                    <a:pt x="1026" y="572"/>
                  </a:lnTo>
                  <a:lnTo>
                    <a:pt x="1024" y="578"/>
                  </a:lnTo>
                  <a:lnTo>
                    <a:pt x="1020" y="585"/>
                  </a:lnTo>
                  <a:lnTo>
                    <a:pt x="1016" y="591"/>
                  </a:lnTo>
                  <a:lnTo>
                    <a:pt x="1011" y="597"/>
                  </a:lnTo>
                  <a:lnTo>
                    <a:pt x="1006" y="602"/>
                  </a:lnTo>
                  <a:lnTo>
                    <a:pt x="1001" y="607"/>
                  </a:lnTo>
                  <a:lnTo>
                    <a:pt x="994" y="611"/>
                  </a:lnTo>
                  <a:lnTo>
                    <a:pt x="988" y="615"/>
                  </a:lnTo>
                  <a:lnTo>
                    <a:pt x="981" y="618"/>
                  </a:lnTo>
                  <a:lnTo>
                    <a:pt x="974" y="621"/>
                  </a:lnTo>
                  <a:lnTo>
                    <a:pt x="966" y="622"/>
                  </a:lnTo>
                  <a:lnTo>
                    <a:pt x="959" y="624"/>
                  </a:lnTo>
                  <a:lnTo>
                    <a:pt x="951" y="624"/>
                  </a:lnTo>
                  <a:lnTo>
                    <a:pt x="943" y="624"/>
                  </a:lnTo>
                  <a:lnTo>
                    <a:pt x="936" y="622"/>
                  </a:lnTo>
                  <a:lnTo>
                    <a:pt x="928" y="621"/>
                  </a:lnTo>
                  <a:lnTo>
                    <a:pt x="921" y="618"/>
                  </a:lnTo>
                  <a:lnTo>
                    <a:pt x="914" y="615"/>
                  </a:lnTo>
                  <a:lnTo>
                    <a:pt x="908" y="611"/>
                  </a:lnTo>
                  <a:lnTo>
                    <a:pt x="901" y="607"/>
                  </a:lnTo>
                  <a:lnTo>
                    <a:pt x="896" y="602"/>
                  </a:lnTo>
                  <a:lnTo>
                    <a:pt x="891" y="597"/>
                  </a:lnTo>
                  <a:lnTo>
                    <a:pt x="886" y="591"/>
                  </a:lnTo>
                  <a:lnTo>
                    <a:pt x="882" y="585"/>
                  </a:lnTo>
                  <a:lnTo>
                    <a:pt x="878" y="578"/>
                  </a:lnTo>
                  <a:lnTo>
                    <a:pt x="876" y="572"/>
                  </a:lnTo>
                  <a:lnTo>
                    <a:pt x="874" y="565"/>
                  </a:lnTo>
                  <a:lnTo>
                    <a:pt x="872" y="557"/>
                  </a:lnTo>
                  <a:lnTo>
                    <a:pt x="872" y="550"/>
                  </a:lnTo>
                  <a:lnTo>
                    <a:pt x="872" y="409"/>
                  </a:lnTo>
                  <a:lnTo>
                    <a:pt x="1033" y="409"/>
                  </a:lnTo>
                  <a:lnTo>
                    <a:pt x="1033" y="550"/>
                  </a:lnTo>
                  <a:close/>
                  <a:moveTo>
                    <a:pt x="1250" y="892"/>
                  </a:moveTo>
                  <a:lnTo>
                    <a:pt x="1250" y="1304"/>
                  </a:lnTo>
                  <a:lnTo>
                    <a:pt x="1055" y="1304"/>
                  </a:lnTo>
                  <a:lnTo>
                    <a:pt x="1055" y="892"/>
                  </a:lnTo>
                  <a:close/>
                  <a:moveTo>
                    <a:pt x="302" y="550"/>
                  </a:moveTo>
                  <a:lnTo>
                    <a:pt x="302" y="557"/>
                  </a:lnTo>
                  <a:lnTo>
                    <a:pt x="301" y="564"/>
                  </a:lnTo>
                  <a:lnTo>
                    <a:pt x="299" y="570"/>
                  </a:lnTo>
                  <a:lnTo>
                    <a:pt x="296" y="576"/>
                  </a:lnTo>
                  <a:lnTo>
                    <a:pt x="294" y="582"/>
                  </a:lnTo>
                  <a:lnTo>
                    <a:pt x="290" y="588"/>
                  </a:lnTo>
                  <a:lnTo>
                    <a:pt x="286" y="593"/>
                  </a:lnTo>
                  <a:lnTo>
                    <a:pt x="281" y="599"/>
                  </a:lnTo>
                  <a:lnTo>
                    <a:pt x="276" y="603"/>
                  </a:lnTo>
                  <a:lnTo>
                    <a:pt x="271" y="608"/>
                  </a:lnTo>
                  <a:lnTo>
                    <a:pt x="265" y="612"/>
                  </a:lnTo>
                  <a:lnTo>
                    <a:pt x="258" y="615"/>
                  </a:lnTo>
                  <a:lnTo>
                    <a:pt x="251" y="618"/>
                  </a:lnTo>
                  <a:lnTo>
                    <a:pt x="244" y="621"/>
                  </a:lnTo>
                  <a:lnTo>
                    <a:pt x="237" y="623"/>
                  </a:lnTo>
                  <a:lnTo>
                    <a:pt x="229" y="624"/>
                  </a:lnTo>
                  <a:lnTo>
                    <a:pt x="226" y="624"/>
                  </a:lnTo>
                  <a:lnTo>
                    <a:pt x="219" y="624"/>
                  </a:lnTo>
                  <a:lnTo>
                    <a:pt x="212" y="624"/>
                  </a:lnTo>
                  <a:lnTo>
                    <a:pt x="209" y="623"/>
                  </a:lnTo>
                  <a:lnTo>
                    <a:pt x="205" y="623"/>
                  </a:lnTo>
                  <a:lnTo>
                    <a:pt x="201" y="622"/>
                  </a:lnTo>
                  <a:lnTo>
                    <a:pt x="197" y="621"/>
                  </a:lnTo>
                  <a:lnTo>
                    <a:pt x="193" y="620"/>
                  </a:lnTo>
                  <a:lnTo>
                    <a:pt x="189" y="618"/>
                  </a:lnTo>
                  <a:lnTo>
                    <a:pt x="185" y="616"/>
                  </a:lnTo>
                  <a:lnTo>
                    <a:pt x="181" y="614"/>
                  </a:lnTo>
                  <a:lnTo>
                    <a:pt x="177" y="612"/>
                  </a:lnTo>
                  <a:lnTo>
                    <a:pt x="173" y="610"/>
                  </a:lnTo>
                  <a:lnTo>
                    <a:pt x="169" y="607"/>
                  </a:lnTo>
                  <a:lnTo>
                    <a:pt x="166" y="604"/>
                  </a:lnTo>
                  <a:lnTo>
                    <a:pt x="163" y="601"/>
                  </a:lnTo>
                  <a:lnTo>
                    <a:pt x="160" y="598"/>
                  </a:lnTo>
                  <a:lnTo>
                    <a:pt x="158" y="595"/>
                  </a:lnTo>
                  <a:lnTo>
                    <a:pt x="155" y="592"/>
                  </a:lnTo>
                  <a:lnTo>
                    <a:pt x="153" y="589"/>
                  </a:lnTo>
                  <a:lnTo>
                    <a:pt x="151" y="586"/>
                  </a:lnTo>
                  <a:lnTo>
                    <a:pt x="149" y="583"/>
                  </a:lnTo>
                  <a:lnTo>
                    <a:pt x="147" y="579"/>
                  </a:lnTo>
                  <a:lnTo>
                    <a:pt x="146" y="576"/>
                  </a:lnTo>
                  <a:lnTo>
                    <a:pt x="145" y="572"/>
                  </a:lnTo>
                  <a:lnTo>
                    <a:pt x="144" y="569"/>
                  </a:lnTo>
                  <a:lnTo>
                    <a:pt x="143" y="565"/>
                  </a:lnTo>
                  <a:lnTo>
                    <a:pt x="142" y="561"/>
                  </a:lnTo>
                  <a:lnTo>
                    <a:pt x="141" y="557"/>
                  </a:lnTo>
                  <a:lnTo>
                    <a:pt x="141" y="554"/>
                  </a:lnTo>
                  <a:lnTo>
                    <a:pt x="141" y="550"/>
                  </a:lnTo>
                  <a:lnTo>
                    <a:pt x="141" y="409"/>
                  </a:lnTo>
                  <a:lnTo>
                    <a:pt x="302" y="409"/>
                  </a:lnTo>
                  <a:close/>
                  <a:moveTo>
                    <a:pt x="1479" y="612"/>
                  </a:moveTo>
                  <a:lnTo>
                    <a:pt x="1475" y="614"/>
                  </a:lnTo>
                  <a:lnTo>
                    <a:pt x="1472" y="616"/>
                  </a:lnTo>
                  <a:lnTo>
                    <a:pt x="1468" y="618"/>
                  </a:lnTo>
                  <a:lnTo>
                    <a:pt x="1464" y="619"/>
                  </a:lnTo>
                  <a:lnTo>
                    <a:pt x="1456" y="622"/>
                  </a:lnTo>
                  <a:lnTo>
                    <a:pt x="1448" y="624"/>
                  </a:lnTo>
                  <a:lnTo>
                    <a:pt x="1434" y="624"/>
                  </a:lnTo>
                  <a:lnTo>
                    <a:pt x="1425" y="624"/>
                  </a:lnTo>
                  <a:lnTo>
                    <a:pt x="1417" y="622"/>
                  </a:lnTo>
                  <a:lnTo>
                    <a:pt x="1410" y="621"/>
                  </a:lnTo>
                  <a:lnTo>
                    <a:pt x="1402" y="618"/>
                  </a:lnTo>
                  <a:lnTo>
                    <a:pt x="1395" y="615"/>
                  </a:lnTo>
                  <a:lnTo>
                    <a:pt x="1389" y="611"/>
                  </a:lnTo>
                  <a:lnTo>
                    <a:pt x="1383" y="607"/>
                  </a:lnTo>
                  <a:lnTo>
                    <a:pt x="1377" y="602"/>
                  </a:lnTo>
                  <a:lnTo>
                    <a:pt x="1372" y="597"/>
                  </a:lnTo>
                  <a:lnTo>
                    <a:pt x="1368" y="591"/>
                  </a:lnTo>
                  <a:lnTo>
                    <a:pt x="1364" y="585"/>
                  </a:lnTo>
                  <a:lnTo>
                    <a:pt x="1361" y="578"/>
                  </a:lnTo>
                  <a:lnTo>
                    <a:pt x="1358" y="572"/>
                  </a:lnTo>
                  <a:lnTo>
                    <a:pt x="1356" y="565"/>
                  </a:lnTo>
                  <a:lnTo>
                    <a:pt x="1355" y="557"/>
                  </a:lnTo>
                  <a:lnTo>
                    <a:pt x="1355" y="550"/>
                  </a:lnTo>
                  <a:lnTo>
                    <a:pt x="1355" y="409"/>
                  </a:lnTo>
                  <a:lnTo>
                    <a:pt x="1515" y="409"/>
                  </a:lnTo>
                  <a:lnTo>
                    <a:pt x="1515" y="550"/>
                  </a:lnTo>
                  <a:lnTo>
                    <a:pt x="1515" y="553"/>
                  </a:lnTo>
                  <a:lnTo>
                    <a:pt x="1515" y="557"/>
                  </a:lnTo>
                  <a:lnTo>
                    <a:pt x="1514" y="560"/>
                  </a:lnTo>
                  <a:lnTo>
                    <a:pt x="1514" y="563"/>
                  </a:lnTo>
                  <a:lnTo>
                    <a:pt x="1513" y="566"/>
                  </a:lnTo>
                  <a:lnTo>
                    <a:pt x="1512" y="569"/>
                  </a:lnTo>
                  <a:lnTo>
                    <a:pt x="1510" y="576"/>
                  </a:lnTo>
                  <a:lnTo>
                    <a:pt x="1507" y="581"/>
                  </a:lnTo>
                  <a:lnTo>
                    <a:pt x="1505" y="586"/>
                  </a:lnTo>
                  <a:lnTo>
                    <a:pt x="1501" y="591"/>
                  </a:lnTo>
                  <a:lnTo>
                    <a:pt x="1497" y="596"/>
                  </a:lnTo>
                  <a:lnTo>
                    <a:pt x="1493" y="601"/>
                  </a:lnTo>
                  <a:lnTo>
                    <a:pt x="1489" y="605"/>
                  </a:lnTo>
                  <a:lnTo>
                    <a:pt x="1484" y="609"/>
                  </a:lnTo>
                  <a:close/>
                  <a:moveTo>
                    <a:pt x="1273" y="550"/>
                  </a:moveTo>
                  <a:lnTo>
                    <a:pt x="1273" y="557"/>
                  </a:lnTo>
                  <a:lnTo>
                    <a:pt x="1271" y="565"/>
                  </a:lnTo>
                  <a:lnTo>
                    <a:pt x="1269" y="572"/>
                  </a:lnTo>
                  <a:lnTo>
                    <a:pt x="1267" y="578"/>
                  </a:lnTo>
                  <a:lnTo>
                    <a:pt x="1263" y="585"/>
                  </a:lnTo>
                  <a:lnTo>
                    <a:pt x="1259" y="591"/>
                  </a:lnTo>
                  <a:lnTo>
                    <a:pt x="1255" y="597"/>
                  </a:lnTo>
                  <a:lnTo>
                    <a:pt x="1249" y="602"/>
                  </a:lnTo>
                  <a:lnTo>
                    <a:pt x="1244" y="607"/>
                  </a:lnTo>
                  <a:lnTo>
                    <a:pt x="1238" y="611"/>
                  </a:lnTo>
                  <a:lnTo>
                    <a:pt x="1231" y="615"/>
                  </a:lnTo>
                  <a:lnTo>
                    <a:pt x="1224" y="618"/>
                  </a:lnTo>
                  <a:lnTo>
                    <a:pt x="1217" y="621"/>
                  </a:lnTo>
                  <a:lnTo>
                    <a:pt x="1210" y="622"/>
                  </a:lnTo>
                  <a:lnTo>
                    <a:pt x="1202" y="624"/>
                  </a:lnTo>
                  <a:lnTo>
                    <a:pt x="1194" y="624"/>
                  </a:lnTo>
                  <a:lnTo>
                    <a:pt x="1186" y="624"/>
                  </a:lnTo>
                  <a:lnTo>
                    <a:pt x="1178" y="622"/>
                  </a:lnTo>
                  <a:lnTo>
                    <a:pt x="1171" y="621"/>
                  </a:lnTo>
                  <a:lnTo>
                    <a:pt x="1164" y="618"/>
                  </a:lnTo>
                  <a:lnTo>
                    <a:pt x="1157" y="615"/>
                  </a:lnTo>
                  <a:lnTo>
                    <a:pt x="1150" y="611"/>
                  </a:lnTo>
                  <a:lnTo>
                    <a:pt x="1144" y="607"/>
                  </a:lnTo>
                  <a:lnTo>
                    <a:pt x="1139" y="602"/>
                  </a:lnTo>
                  <a:lnTo>
                    <a:pt x="1133" y="597"/>
                  </a:lnTo>
                  <a:lnTo>
                    <a:pt x="1129" y="591"/>
                  </a:lnTo>
                  <a:lnTo>
                    <a:pt x="1125" y="585"/>
                  </a:lnTo>
                  <a:lnTo>
                    <a:pt x="1121" y="578"/>
                  </a:lnTo>
                  <a:lnTo>
                    <a:pt x="1119" y="572"/>
                  </a:lnTo>
                  <a:lnTo>
                    <a:pt x="1117" y="565"/>
                  </a:lnTo>
                  <a:lnTo>
                    <a:pt x="1115" y="557"/>
                  </a:lnTo>
                  <a:lnTo>
                    <a:pt x="1115" y="550"/>
                  </a:lnTo>
                  <a:lnTo>
                    <a:pt x="1115" y="409"/>
                  </a:lnTo>
                  <a:lnTo>
                    <a:pt x="1276" y="409"/>
                  </a:lnTo>
                  <a:lnTo>
                    <a:pt x="1276" y="550"/>
                  </a:lnTo>
                  <a:close/>
                  <a:moveTo>
                    <a:pt x="1072" y="655"/>
                  </a:moveTo>
                  <a:lnTo>
                    <a:pt x="1078" y="661"/>
                  </a:lnTo>
                  <a:lnTo>
                    <a:pt x="1084" y="667"/>
                  </a:lnTo>
                  <a:lnTo>
                    <a:pt x="1091" y="672"/>
                  </a:lnTo>
                  <a:lnTo>
                    <a:pt x="1097" y="678"/>
                  </a:lnTo>
                  <a:lnTo>
                    <a:pt x="1104" y="682"/>
                  </a:lnTo>
                  <a:lnTo>
                    <a:pt x="1112" y="687"/>
                  </a:lnTo>
                  <a:lnTo>
                    <a:pt x="1119" y="691"/>
                  </a:lnTo>
                  <a:lnTo>
                    <a:pt x="1127" y="694"/>
                  </a:lnTo>
                  <a:lnTo>
                    <a:pt x="1134" y="697"/>
                  </a:lnTo>
                  <a:lnTo>
                    <a:pt x="1142" y="700"/>
                  </a:lnTo>
                  <a:lnTo>
                    <a:pt x="1151" y="703"/>
                  </a:lnTo>
                  <a:lnTo>
                    <a:pt x="1159" y="704"/>
                  </a:lnTo>
                  <a:lnTo>
                    <a:pt x="1168" y="706"/>
                  </a:lnTo>
                  <a:lnTo>
                    <a:pt x="1176" y="707"/>
                  </a:lnTo>
                  <a:lnTo>
                    <a:pt x="1194" y="708"/>
                  </a:lnTo>
                  <a:lnTo>
                    <a:pt x="1203" y="708"/>
                  </a:lnTo>
                  <a:lnTo>
                    <a:pt x="1212" y="707"/>
                  </a:lnTo>
                  <a:lnTo>
                    <a:pt x="1220" y="706"/>
                  </a:lnTo>
                  <a:lnTo>
                    <a:pt x="1229" y="704"/>
                  </a:lnTo>
                  <a:lnTo>
                    <a:pt x="1237" y="703"/>
                  </a:lnTo>
                  <a:lnTo>
                    <a:pt x="1245" y="700"/>
                  </a:lnTo>
                  <a:lnTo>
                    <a:pt x="1253" y="697"/>
                  </a:lnTo>
                  <a:lnTo>
                    <a:pt x="1261" y="694"/>
                  </a:lnTo>
                  <a:lnTo>
                    <a:pt x="1268" y="691"/>
                  </a:lnTo>
                  <a:lnTo>
                    <a:pt x="1276" y="687"/>
                  </a:lnTo>
                  <a:lnTo>
                    <a:pt x="1283" y="682"/>
                  </a:lnTo>
                  <a:lnTo>
                    <a:pt x="1290" y="678"/>
                  </a:lnTo>
                  <a:lnTo>
                    <a:pt x="1296" y="672"/>
                  </a:lnTo>
                  <a:lnTo>
                    <a:pt x="1303" y="667"/>
                  </a:lnTo>
                  <a:lnTo>
                    <a:pt x="1309" y="661"/>
                  </a:lnTo>
                  <a:lnTo>
                    <a:pt x="1315" y="655"/>
                  </a:lnTo>
                  <a:lnTo>
                    <a:pt x="1321" y="661"/>
                  </a:lnTo>
                  <a:lnTo>
                    <a:pt x="1327" y="667"/>
                  </a:lnTo>
                  <a:lnTo>
                    <a:pt x="1334" y="672"/>
                  </a:lnTo>
                  <a:lnTo>
                    <a:pt x="1340" y="678"/>
                  </a:lnTo>
                  <a:lnTo>
                    <a:pt x="1347" y="682"/>
                  </a:lnTo>
                  <a:lnTo>
                    <a:pt x="1354" y="687"/>
                  </a:lnTo>
                  <a:lnTo>
                    <a:pt x="1362" y="691"/>
                  </a:lnTo>
                  <a:lnTo>
                    <a:pt x="1369" y="694"/>
                  </a:lnTo>
                  <a:lnTo>
                    <a:pt x="1377" y="697"/>
                  </a:lnTo>
                  <a:lnTo>
                    <a:pt x="1385" y="700"/>
                  </a:lnTo>
                  <a:lnTo>
                    <a:pt x="1393" y="703"/>
                  </a:lnTo>
                  <a:lnTo>
                    <a:pt x="1401" y="704"/>
                  </a:lnTo>
                  <a:lnTo>
                    <a:pt x="1410" y="706"/>
                  </a:lnTo>
                  <a:lnTo>
                    <a:pt x="1418" y="707"/>
                  </a:lnTo>
                  <a:lnTo>
                    <a:pt x="1427" y="708"/>
                  </a:lnTo>
                  <a:lnTo>
                    <a:pt x="1436" y="708"/>
                  </a:lnTo>
                  <a:lnTo>
                    <a:pt x="1442" y="708"/>
                  </a:lnTo>
                  <a:lnTo>
                    <a:pt x="1442" y="1304"/>
                  </a:lnTo>
                  <a:lnTo>
                    <a:pt x="1340" y="1304"/>
                  </a:lnTo>
                  <a:lnTo>
                    <a:pt x="1340" y="804"/>
                  </a:lnTo>
                  <a:lnTo>
                    <a:pt x="965" y="804"/>
                  </a:lnTo>
                  <a:lnTo>
                    <a:pt x="965" y="1304"/>
                  </a:lnTo>
                  <a:lnTo>
                    <a:pt x="237" y="1304"/>
                  </a:lnTo>
                  <a:lnTo>
                    <a:pt x="237" y="705"/>
                  </a:lnTo>
                  <a:lnTo>
                    <a:pt x="244" y="704"/>
                  </a:lnTo>
                  <a:lnTo>
                    <a:pt x="252" y="703"/>
                  </a:lnTo>
                  <a:lnTo>
                    <a:pt x="259" y="702"/>
                  </a:lnTo>
                  <a:lnTo>
                    <a:pt x="266" y="700"/>
                  </a:lnTo>
                  <a:lnTo>
                    <a:pt x="280" y="696"/>
                  </a:lnTo>
                  <a:lnTo>
                    <a:pt x="294" y="690"/>
                  </a:lnTo>
                  <a:lnTo>
                    <a:pt x="307" y="683"/>
                  </a:lnTo>
                  <a:lnTo>
                    <a:pt x="320" y="674"/>
                  </a:lnTo>
                  <a:lnTo>
                    <a:pt x="331" y="665"/>
                  </a:lnTo>
                  <a:lnTo>
                    <a:pt x="336" y="660"/>
                  </a:lnTo>
                  <a:lnTo>
                    <a:pt x="341" y="655"/>
                  </a:lnTo>
                  <a:lnTo>
                    <a:pt x="347" y="661"/>
                  </a:lnTo>
                  <a:lnTo>
                    <a:pt x="353" y="667"/>
                  </a:lnTo>
                  <a:lnTo>
                    <a:pt x="360" y="672"/>
                  </a:lnTo>
                  <a:lnTo>
                    <a:pt x="366" y="678"/>
                  </a:lnTo>
                  <a:lnTo>
                    <a:pt x="373" y="682"/>
                  </a:lnTo>
                  <a:lnTo>
                    <a:pt x="381" y="687"/>
                  </a:lnTo>
                  <a:lnTo>
                    <a:pt x="388" y="691"/>
                  </a:lnTo>
                  <a:lnTo>
                    <a:pt x="396" y="694"/>
                  </a:lnTo>
                  <a:lnTo>
                    <a:pt x="403" y="697"/>
                  </a:lnTo>
                  <a:lnTo>
                    <a:pt x="411" y="700"/>
                  </a:lnTo>
                  <a:lnTo>
                    <a:pt x="420" y="703"/>
                  </a:lnTo>
                  <a:lnTo>
                    <a:pt x="428" y="704"/>
                  </a:lnTo>
                  <a:lnTo>
                    <a:pt x="437" y="706"/>
                  </a:lnTo>
                  <a:lnTo>
                    <a:pt x="445" y="707"/>
                  </a:lnTo>
                  <a:lnTo>
                    <a:pt x="463" y="708"/>
                  </a:lnTo>
                  <a:lnTo>
                    <a:pt x="472" y="708"/>
                  </a:lnTo>
                  <a:lnTo>
                    <a:pt x="481" y="707"/>
                  </a:lnTo>
                  <a:lnTo>
                    <a:pt x="489" y="706"/>
                  </a:lnTo>
                  <a:lnTo>
                    <a:pt x="498" y="704"/>
                  </a:lnTo>
                  <a:lnTo>
                    <a:pt x="506" y="703"/>
                  </a:lnTo>
                  <a:lnTo>
                    <a:pt x="514" y="700"/>
                  </a:lnTo>
                  <a:lnTo>
                    <a:pt x="522" y="697"/>
                  </a:lnTo>
                  <a:lnTo>
                    <a:pt x="530" y="694"/>
                  </a:lnTo>
                  <a:lnTo>
                    <a:pt x="537" y="691"/>
                  </a:lnTo>
                  <a:lnTo>
                    <a:pt x="545" y="687"/>
                  </a:lnTo>
                  <a:lnTo>
                    <a:pt x="552" y="682"/>
                  </a:lnTo>
                  <a:lnTo>
                    <a:pt x="559" y="678"/>
                  </a:lnTo>
                  <a:lnTo>
                    <a:pt x="565" y="672"/>
                  </a:lnTo>
                  <a:lnTo>
                    <a:pt x="572" y="667"/>
                  </a:lnTo>
                  <a:lnTo>
                    <a:pt x="578" y="661"/>
                  </a:lnTo>
                  <a:lnTo>
                    <a:pt x="584" y="655"/>
                  </a:lnTo>
                  <a:lnTo>
                    <a:pt x="590" y="661"/>
                  </a:lnTo>
                  <a:lnTo>
                    <a:pt x="596" y="667"/>
                  </a:lnTo>
                  <a:lnTo>
                    <a:pt x="603" y="672"/>
                  </a:lnTo>
                  <a:lnTo>
                    <a:pt x="609" y="678"/>
                  </a:lnTo>
                  <a:lnTo>
                    <a:pt x="616" y="682"/>
                  </a:lnTo>
                  <a:lnTo>
                    <a:pt x="623" y="687"/>
                  </a:lnTo>
                  <a:lnTo>
                    <a:pt x="631" y="691"/>
                  </a:lnTo>
                  <a:lnTo>
                    <a:pt x="638" y="694"/>
                  </a:lnTo>
                  <a:lnTo>
                    <a:pt x="646" y="697"/>
                  </a:lnTo>
                  <a:lnTo>
                    <a:pt x="654" y="700"/>
                  </a:lnTo>
                  <a:lnTo>
                    <a:pt x="662" y="703"/>
                  </a:lnTo>
                  <a:lnTo>
                    <a:pt x="670" y="704"/>
                  </a:lnTo>
                  <a:lnTo>
                    <a:pt x="679" y="706"/>
                  </a:lnTo>
                  <a:lnTo>
                    <a:pt x="687" y="707"/>
                  </a:lnTo>
                  <a:lnTo>
                    <a:pt x="696" y="708"/>
                  </a:lnTo>
                  <a:lnTo>
                    <a:pt x="705" y="708"/>
                  </a:lnTo>
                  <a:lnTo>
                    <a:pt x="723" y="707"/>
                  </a:lnTo>
                  <a:lnTo>
                    <a:pt x="731" y="706"/>
                  </a:lnTo>
                  <a:lnTo>
                    <a:pt x="740" y="704"/>
                  </a:lnTo>
                  <a:lnTo>
                    <a:pt x="748" y="703"/>
                  </a:lnTo>
                  <a:lnTo>
                    <a:pt x="756" y="700"/>
                  </a:lnTo>
                  <a:lnTo>
                    <a:pt x="765" y="697"/>
                  </a:lnTo>
                  <a:lnTo>
                    <a:pt x="772" y="694"/>
                  </a:lnTo>
                  <a:lnTo>
                    <a:pt x="780" y="691"/>
                  </a:lnTo>
                  <a:lnTo>
                    <a:pt x="787" y="687"/>
                  </a:lnTo>
                  <a:lnTo>
                    <a:pt x="795" y="682"/>
                  </a:lnTo>
                  <a:lnTo>
                    <a:pt x="802" y="678"/>
                  </a:lnTo>
                  <a:lnTo>
                    <a:pt x="808" y="672"/>
                  </a:lnTo>
                  <a:lnTo>
                    <a:pt x="815" y="667"/>
                  </a:lnTo>
                  <a:lnTo>
                    <a:pt x="821" y="661"/>
                  </a:lnTo>
                  <a:lnTo>
                    <a:pt x="827" y="655"/>
                  </a:lnTo>
                  <a:lnTo>
                    <a:pt x="833" y="661"/>
                  </a:lnTo>
                  <a:lnTo>
                    <a:pt x="839" y="667"/>
                  </a:lnTo>
                  <a:lnTo>
                    <a:pt x="846" y="672"/>
                  </a:lnTo>
                  <a:lnTo>
                    <a:pt x="852" y="678"/>
                  </a:lnTo>
                  <a:lnTo>
                    <a:pt x="859" y="682"/>
                  </a:lnTo>
                  <a:lnTo>
                    <a:pt x="866" y="687"/>
                  </a:lnTo>
                  <a:lnTo>
                    <a:pt x="874" y="691"/>
                  </a:lnTo>
                  <a:lnTo>
                    <a:pt x="881" y="694"/>
                  </a:lnTo>
                  <a:lnTo>
                    <a:pt x="889" y="697"/>
                  </a:lnTo>
                  <a:lnTo>
                    <a:pt x="897" y="700"/>
                  </a:lnTo>
                  <a:lnTo>
                    <a:pt x="905" y="703"/>
                  </a:lnTo>
                  <a:lnTo>
                    <a:pt x="913" y="704"/>
                  </a:lnTo>
                  <a:lnTo>
                    <a:pt x="922" y="706"/>
                  </a:lnTo>
                  <a:lnTo>
                    <a:pt x="930" y="707"/>
                  </a:lnTo>
                  <a:lnTo>
                    <a:pt x="939" y="708"/>
                  </a:lnTo>
                  <a:lnTo>
                    <a:pt x="948" y="708"/>
                  </a:lnTo>
                  <a:lnTo>
                    <a:pt x="966" y="706"/>
                  </a:lnTo>
                  <a:lnTo>
                    <a:pt x="983" y="703"/>
                  </a:lnTo>
                  <a:lnTo>
                    <a:pt x="1000" y="699"/>
                  </a:lnTo>
                  <a:lnTo>
                    <a:pt x="1016" y="693"/>
                  </a:lnTo>
                  <a:lnTo>
                    <a:pt x="1032" y="686"/>
                  </a:lnTo>
                  <a:lnTo>
                    <a:pt x="1039" y="682"/>
                  </a:lnTo>
                  <a:lnTo>
                    <a:pt x="1046" y="677"/>
                  </a:lnTo>
                  <a:lnTo>
                    <a:pt x="1053" y="672"/>
                  </a:lnTo>
                  <a:lnTo>
                    <a:pt x="1060" y="667"/>
                  </a:lnTo>
                  <a:lnTo>
                    <a:pt x="1066" y="661"/>
                  </a:lnTo>
                  <a:close/>
                  <a:moveTo>
                    <a:pt x="545" y="550"/>
                  </a:moveTo>
                  <a:lnTo>
                    <a:pt x="545" y="557"/>
                  </a:lnTo>
                  <a:lnTo>
                    <a:pt x="543" y="565"/>
                  </a:lnTo>
                  <a:lnTo>
                    <a:pt x="541" y="572"/>
                  </a:lnTo>
                  <a:lnTo>
                    <a:pt x="539" y="578"/>
                  </a:lnTo>
                  <a:lnTo>
                    <a:pt x="535" y="585"/>
                  </a:lnTo>
                  <a:lnTo>
                    <a:pt x="531" y="591"/>
                  </a:lnTo>
                  <a:lnTo>
                    <a:pt x="527" y="597"/>
                  </a:lnTo>
                  <a:lnTo>
                    <a:pt x="521" y="602"/>
                  </a:lnTo>
                  <a:lnTo>
                    <a:pt x="516" y="607"/>
                  </a:lnTo>
                  <a:lnTo>
                    <a:pt x="510" y="611"/>
                  </a:lnTo>
                  <a:lnTo>
                    <a:pt x="503" y="615"/>
                  </a:lnTo>
                  <a:lnTo>
                    <a:pt x="496" y="618"/>
                  </a:lnTo>
                  <a:lnTo>
                    <a:pt x="489" y="621"/>
                  </a:lnTo>
                  <a:lnTo>
                    <a:pt x="482" y="622"/>
                  </a:lnTo>
                  <a:lnTo>
                    <a:pt x="474" y="624"/>
                  </a:lnTo>
                  <a:lnTo>
                    <a:pt x="466" y="624"/>
                  </a:lnTo>
                  <a:lnTo>
                    <a:pt x="458" y="624"/>
                  </a:lnTo>
                  <a:lnTo>
                    <a:pt x="450" y="622"/>
                  </a:lnTo>
                  <a:lnTo>
                    <a:pt x="443" y="621"/>
                  </a:lnTo>
                  <a:lnTo>
                    <a:pt x="436" y="618"/>
                  </a:lnTo>
                  <a:lnTo>
                    <a:pt x="429" y="615"/>
                  </a:lnTo>
                  <a:lnTo>
                    <a:pt x="422" y="611"/>
                  </a:lnTo>
                  <a:lnTo>
                    <a:pt x="416" y="607"/>
                  </a:lnTo>
                  <a:lnTo>
                    <a:pt x="411" y="602"/>
                  </a:lnTo>
                  <a:lnTo>
                    <a:pt x="405" y="597"/>
                  </a:lnTo>
                  <a:lnTo>
                    <a:pt x="401" y="591"/>
                  </a:lnTo>
                  <a:lnTo>
                    <a:pt x="397" y="585"/>
                  </a:lnTo>
                  <a:lnTo>
                    <a:pt x="393" y="578"/>
                  </a:lnTo>
                  <a:lnTo>
                    <a:pt x="391" y="572"/>
                  </a:lnTo>
                  <a:lnTo>
                    <a:pt x="389" y="565"/>
                  </a:lnTo>
                  <a:lnTo>
                    <a:pt x="387" y="557"/>
                  </a:lnTo>
                  <a:lnTo>
                    <a:pt x="387" y="550"/>
                  </a:lnTo>
                  <a:lnTo>
                    <a:pt x="387" y="409"/>
                  </a:lnTo>
                  <a:lnTo>
                    <a:pt x="547" y="409"/>
                  </a:lnTo>
                  <a:lnTo>
                    <a:pt x="547" y="550"/>
                  </a:lnTo>
                  <a:close/>
                  <a:moveTo>
                    <a:pt x="1340" y="327"/>
                  </a:moveTo>
                  <a:lnTo>
                    <a:pt x="1230" y="82"/>
                  </a:lnTo>
                  <a:lnTo>
                    <a:pt x="1346" y="82"/>
                  </a:lnTo>
                  <a:lnTo>
                    <a:pt x="1487" y="327"/>
                  </a:lnTo>
                  <a:close/>
                  <a:moveTo>
                    <a:pt x="1103" y="327"/>
                  </a:moveTo>
                  <a:lnTo>
                    <a:pt x="1041" y="82"/>
                  </a:lnTo>
                  <a:lnTo>
                    <a:pt x="1137" y="82"/>
                  </a:lnTo>
                  <a:lnTo>
                    <a:pt x="1247" y="327"/>
                  </a:lnTo>
                  <a:close/>
                  <a:moveTo>
                    <a:pt x="629" y="550"/>
                  </a:moveTo>
                  <a:lnTo>
                    <a:pt x="629" y="409"/>
                  </a:lnTo>
                  <a:lnTo>
                    <a:pt x="790" y="409"/>
                  </a:lnTo>
                  <a:lnTo>
                    <a:pt x="790" y="550"/>
                  </a:lnTo>
                  <a:lnTo>
                    <a:pt x="790" y="557"/>
                  </a:lnTo>
                  <a:lnTo>
                    <a:pt x="788" y="565"/>
                  </a:lnTo>
                  <a:lnTo>
                    <a:pt x="786" y="572"/>
                  </a:lnTo>
                  <a:lnTo>
                    <a:pt x="784" y="578"/>
                  </a:lnTo>
                  <a:lnTo>
                    <a:pt x="780" y="585"/>
                  </a:lnTo>
                  <a:lnTo>
                    <a:pt x="776" y="591"/>
                  </a:lnTo>
                  <a:lnTo>
                    <a:pt x="771" y="597"/>
                  </a:lnTo>
                  <a:lnTo>
                    <a:pt x="766" y="602"/>
                  </a:lnTo>
                  <a:lnTo>
                    <a:pt x="761" y="607"/>
                  </a:lnTo>
                  <a:lnTo>
                    <a:pt x="754" y="611"/>
                  </a:lnTo>
                  <a:lnTo>
                    <a:pt x="748" y="615"/>
                  </a:lnTo>
                  <a:lnTo>
                    <a:pt x="741" y="618"/>
                  </a:lnTo>
                  <a:lnTo>
                    <a:pt x="734" y="621"/>
                  </a:lnTo>
                  <a:lnTo>
                    <a:pt x="726" y="622"/>
                  </a:lnTo>
                  <a:lnTo>
                    <a:pt x="719" y="624"/>
                  </a:lnTo>
                  <a:lnTo>
                    <a:pt x="711" y="624"/>
                  </a:lnTo>
                  <a:lnTo>
                    <a:pt x="702" y="624"/>
                  </a:lnTo>
                  <a:lnTo>
                    <a:pt x="694" y="623"/>
                  </a:lnTo>
                  <a:lnTo>
                    <a:pt x="686" y="621"/>
                  </a:lnTo>
                  <a:lnTo>
                    <a:pt x="678" y="618"/>
                  </a:lnTo>
                  <a:lnTo>
                    <a:pt x="671" y="615"/>
                  </a:lnTo>
                  <a:lnTo>
                    <a:pt x="664" y="612"/>
                  </a:lnTo>
                  <a:lnTo>
                    <a:pt x="658" y="608"/>
                  </a:lnTo>
                  <a:lnTo>
                    <a:pt x="652" y="603"/>
                  </a:lnTo>
                  <a:lnTo>
                    <a:pt x="647" y="598"/>
                  </a:lnTo>
                  <a:lnTo>
                    <a:pt x="642" y="592"/>
                  </a:lnTo>
                  <a:lnTo>
                    <a:pt x="638" y="586"/>
                  </a:lnTo>
                  <a:lnTo>
                    <a:pt x="635" y="580"/>
                  </a:lnTo>
                  <a:lnTo>
                    <a:pt x="632" y="573"/>
                  </a:lnTo>
                  <a:lnTo>
                    <a:pt x="631" y="565"/>
                  </a:lnTo>
                  <a:lnTo>
                    <a:pt x="629" y="558"/>
                  </a:lnTo>
                  <a:close/>
                  <a:moveTo>
                    <a:pt x="409" y="327"/>
                  </a:moveTo>
                  <a:lnTo>
                    <a:pt x="519" y="82"/>
                  </a:lnTo>
                  <a:lnTo>
                    <a:pt x="618" y="82"/>
                  </a:lnTo>
                  <a:lnTo>
                    <a:pt x="556" y="327"/>
                  </a:lnTo>
                  <a:close/>
                  <a:moveTo>
                    <a:pt x="172" y="327"/>
                  </a:moveTo>
                  <a:lnTo>
                    <a:pt x="313" y="82"/>
                  </a:lnTo>
                  <a:lnTo>
                    <a:pt x="429" y="82"/>
                  </a:lnTo>
                  <a:lnTo>
                    <a:pt x="319" y="327"/>
                  </a:lnTo>
                  <a:close/>
                  <a:moveTo>
                    <a:pt x="869" y="327"/>
                  </a:moveTo>
                  <a:lnTo>
                    <a:pt x="869" y="82"/>
                  </a:lnTo>
                  <a:lnTo>
                    <a:pt x="957" y="82"/>
                  </a:lnTo>
                  <a:lnTo>
                    <a:pt x="1019" y="3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12" name="Google Shape;3212;p33"/>
          <p:cNvSpPr/>
          <p:nvPr/>
        </p:nvSpPr>
        <p:spPr>
          <a:xfrm>
            <a:off x="3902707" y="4149897"/>
            <a:ext cx="677927" cy="657048"/>
          </a:xfrm>
          <a:custGeom>
            <a:avLst/>
            <a:gdLst/>
            <a:ahLst/>
            <a:cxnLst/>
            <a:rect l="l" t="t" r="r" b="b"/>
            <a:pathLst>
              <a:path w="1657" h="1606" extrusionOk="0">
                <a:moveTo>
                  <a:pt x="1572" y="1275"/>
                </a:moveTo>
                <a:lnTo>
                  <a:pt x="1568" y="1265"/>
                </a:lnTo>
                <a:lnTo>
                  <a:pt x="1564" y="1254"/>
                </a:lnTo>
                <a:lnTo>
                  <a:pt x="1560" y="1245"/>
                </a:lnTo>
                <a:lnTo>
                  <a:pt x="1554" y="1235"/>
                </a:lnTo>
                <a:lnTo>
                  <a:pt x="1548" y="1226"/>
                </a:lnTo>
                <a:lnTo>
                  <a:pt x="1542" y="1218"/>
                </a:lnTo>
                <a:lnTo>
                  <a:pt x="1535" y="1209"/>
                </a:lnTo>
                <a:lnTo>
                  <a:pt x="1527" y="1202"/>
                </a:lnTo>
                <a:lnTo>
                  <a:pt x="1519" y="1194"/>
                </a:lnTo>
                <a:lnTo>
                  <a:pt x="1511" y="1188"/>
                </a:lnTo>
                <a:lnTo>
                  <a:pt x="1502" y="1182"/>
                </a:lnTo>
                <a:lnTo>
                  <a:pt x="1492" y="1176"/>
                </a:lnTo>
                <a:lnTo>
                  <a:pt x="1483" y="1171"/>
                </a:lnTo>
                <a:lnTo>
                  <a:pt x="1472" y="1167"/>
                </a:lnTo>
                <a:lnTo>
                  <a:pt x="1462" y="1163"/>
                </a:lnTo>
                <a:lnTo>
                  <a:pt x="1451" y="1160"/>
                </a:lnTo>
                <a:lnTo>
                  <a:pt x="1110" y="1075"/>
                </a:lnTo>
                <a:lnTo>
                  <a:pt x="1016" y="993"/>
                </a:lnTo>
                <a:lnTo>
                  <a:pt x="1016" y="985"/>
                </a:lnTo>
                <a:lnTo>
                  <a:pt x="1031" y="974"/>
                </a:lnTo>
                <a:lnTo>
                  <a:pt x="1045" y="961"/>
                </a:lnTo>
                <a:lnTo>
                  <a:pt x="1060" y="948"/>
                </a:lnTo>
                <a:lnTo>
                  <a:pt x="1073" y="935"/>
                </a:lnTo>
                <a:lnTo>
                  <a:pt x="1087" y="921"/>
                </a:lnTo>
                <a:lnTo>
                  <a:pt x="1100" y="906"/>
                </a:lnTo>
                <a:lnTo>
                  <a:pt x="1112" y="891"/>
                </a:lnTo>
                <a:lnTo>
                  <a:pt x="1124" y="875"/>
                </a:lnTo>
                <a:lnTo>
                  <a:pt x="1134" y="859"/>
                </a:lnTo>
                <a:lnTo>
                  <a:pt x="1143" y="843"/>
                </a:lnTo>
                <a:lnTo>
                  <a:pt x="1152" y="827"/>
                </a:lnTo>
                <a:lnTo>
                  <a:pt x="1160" y="811"/>
                </a:lnTo>
                <a:lnTo>
                  <a:pt x="1167" y="795"/>
                </a:lnTo>
                <a:lnTo>
                  <a:pt x="1173" y="779"/>
                </a:lnTo>
                <a:lnTo>
                  <a:pt x="1178" y="764"/>
                </a:lnTo>
                <a:lnTo>
                  <a:pt x="1183" y="748"/>
                </a:lnTo>
                <a:lnTo>
                  <a:pt x="1185" y="747"/>
                </a:lnTo>
                <a:lnTo>
                  <a:pt x="1187" y="746"/>
                </a:lnTo>
                <a:lnTo>
                  <a:pt x="1190" y="743"/>
                </a:lnTo>
                <a:lnTo>
                  <a:pt x="1193" y="741"/>
                </a:lnTo>
                <a:lnTo>
                  <a:pt x="1195" y="740"/>
                </a:lnTo>
                <a:lnTo>
                  <a:pt x="1197" y="739"/>
                </a:lnTo>
                <a:lnTo>
                  <a:pt x="1198" y="738"/>
                </a:lnTo>
                <a:lnTo>
                  <a:pt x="1200" y="737"/>
                </a:lnTo>
                <a:lnTo>
                  <a:pt x="1203" y="735"/>
                </a:lnTo>
                <a:lnTo>
                  <a:pt x="1205" y="732"/>
                </a:lnTo>
                <a:lnTo>
                  <a:pt x="1208" y="729"/>
                </a:lnTo>
                <a:lnTo>
                  <a:pt x="1214" y="723"/>
                </a:lnTo>
                <a:lnTo>
                  <a:pt x="1217" y="720"/>
                </a:lnTo>
                <a:lnTo>
                  <a:pt x="1220" y="717"/>
                </a:lnTo>
                <a:lnTo>
                  <a:pt x="1223" y="712"/>
                </a:lnTo>
                <a:lnTo>
                  <a:pt x="1225" y="708"/>
                </a:lnTo>
                <a:lnTo>
                  <a:pt x="1228" y="703"/>
                </a:lnTo>
                <a:lnTo>
                  <a:pt x="1230" y="698"/>
                </a:lnTo>
                <a:lnTo>
                  <a:pt x="1232" y="693"/>
                </a:lnTo>
                <a:lnTo>
                  <a:pt x="1234" y="687"/>
                </a:lnTo>
                <a:lnTo>
                  <a:pt x="1235" y="682"/>
                </a:lnTo>
                <a:lnTo>
                  <a:pt x="1236" y="677"/>
                </a:lnTo>
                <a:lnTo>
                  <a:pt x="1240" y="656"/>
                </a:lnTo>
                <a:lnTo>
                  <a:pt x="1241" y="651"/>
                </a:lnTo>
                <a:lnTo>
                  <a:pt x="1241" y="645"/>
                </a:lnTo>
                <a:lnTo>
                  <a:pt x="1242" y="640"/>
                </a:lnTo>
                <a:lnTo>
                  <a:pt x="1242" y="635"/>
                </a:lnTo>
                <a:lnTo>
                  <a:pt x="1242" y="626"/>
                </a:lnTo>
                <a:lnTo>
                  <a:pt x="1241" y="618"/>
                </a:lnTo>
                <a:lnTo>
                  <a:pt x="1241" y="610"/>
                </a:lnTo>
                <a:lnTo>
                  <a:pt x="1239" y="603"/>
                </a:lnTo>
                <a:lnTo>
                  <a:pt x="1238" y="595"/>
                </a:lnTo>
                <a:lnTo>
                  <a:pt x="1236" y="588"/>
                </a:lnTo>
                <a:lnTo>
                  <a:pt x="1234" y="581"/>
                </a:lnTo>
                <a:lnTo>
                  <a:pt x="1231" y="575"/>
                </a:lnTo>
                <a:lnTo>
                  <a:pt x="1231" y="574"/>
                </a:lnTo>
                <a:lnTo>
                  <a:pt x="1230" y="574"/>
                </a:lnTo>
                <a:lnTo>
                  <a:pt x="1230" y="573"/>
                </a:lnTo>
                <a:lnTo>
                  <a:pt x="1229" y="573"/>
                </a:lnTo>
                <a:lnTo>
                  <a:pt x="1228" y="573"/>
                </a:lnTo>
                <a:lnTo>
                  <a:pt x="1232" y="555"/>
                </a:lnTo>
                <a:lnTo>
                  <a:pt x="1234" y="546"/>
                </a:lnTo>
                <a:lnTo>
                  <a:pt x="1236" y="536"/>
                </a:lnTo>
                <a:lnTo>
                  <a:pt x="1237" y="530"/>
                </a:lnTo>
                <a:lnTo>
                  <a:pt x="1239" y="524"/>
                </a:lnTo>
                <a:lnTo>
                  <a:pt x="1242" y="512"/>
                </a:lnTo>
                <a:lnTo>
                  <a:pt x="1245" y="502"/>
                </a:lnTo>
                <a:lnTo>
                  <a:pt x="1247" y="496"/>
                </a:lnTo>
                <a:lnTo>
                  <a:pt x="1248" y="491"/>
                </a:lnTo>
                <a:lnTo>
                  <a:pt x="1248" y="490"/>
                </a:lnTo>
                <a:lnTo>
                  <a:pt x="1249" y="489"/>
                </a:lnTo>
                <a:lnTo>
                  <a:pt x="1250" y="486"/>
                </a:lnTo>
                <a:lnTo>
                  <a:pt x="1250" y="484"/>
                </a:lnTo>
                <a:lnTo>
                  <a:pt x="1251" y="481"/>
                </a:lnTo>
                <a:lnTo>
                  <a:pt x="1251" y="478"/>
                </a:lnTo>
                <a:lnTo>
                  <a:pt x="1251" y="476"/>
                </a:lnTo>
                <a:lnTo>
                  <a:pt x="1251" y="471"/>
                </a:lnTo>
                <a:lnTo>
                  <a:pt x="1251" y="463"/>
                </a:lnTo>
                <a:lnTo>
                  <a:pt x="1251" y="454"/>
                </a:lnTo>
                <a:lnTo>
                  <a:pt x="1251" y="448"/>
                </a:lnTo>
                <a:lnTo>
                  <a:pt x="1251" y="447"/>
                </a:lnTo>
                <a:lnTo>
                  <a:pt x="1251" y="446"/>
                </a:lnTo>
                <a:lnTo>
                  <a:pt x="1251" y="445"/>
                </a:lnTo>
                <a:lnTo>
                  <a:pt x="1251" y="444"/>
                </a:lnTo>
                <a:lnTo>
                  <a:pt x="1250" y="443"/>
                </a:lnTo>
                <a:lnTo>
                  <a:pt x="1250" y="441"/>
                </a:lnTo>
                <a:lnTo>
                  <a:pt x="1249" y="439"/>
                </a:lnTo>
                <a:lnTo>
                  <a:pt x="1248" y="437"/>
                </a:lnTo>
                <a:lnTo>
                  <a:pt x="1247" y="434"/>
                </a:lnTo>
                <a:lnTo>
                  <a:pt x="1246" y="431"/>
                </a:lnTo>
                <a:lnTo>
                  <a:pt x="1245" y="424"/>
                </a:lnTo>
                <a:lnTo>
                  <a:pt x="1244" y="421"/>
                </a:lnTo>
                <a:lnTo>
                  <a:pt x="1242" y="417"/>
                </a:lnTo>
                <a:lnTo>
                  <a:pt x="1241" y="413"/>
                </a:lnTo>
                <a:lnTo>
                  <a:pt x="1239" y="409"/>
                </a:lnTo>
                <a:lnTo>
                  <a:pt x="1228" y="374"/>
                </a:lnTo>
                <a:lnTo>
                  <a:pt x="1214" y="332"/>
                </a:lnTo>
                <a:lnTo>
                  <a:pt x="1195" y="285"/>
                </a:lnTo>
                <a:lnTo>
                  <a:pt x="1172" y="237"/>
                </a:lnTo>
                <a:lnTo>
                  <a:pt x="1159" y="212"/>
                </a:lnTo>
                <a:lnTo>
                  <a:pt x="1144" y="188"/>
                </a:lnTo>
                <a:lnTo>
                  <a:pt x="1129" y="166"/>
                </a:lnTo>
                <a:lnTo>
                  <a:pt x="1112" y="144"/>
                </a:lnTo>
                <a:lnTo>
                  <a:pt x="1103" y="133"/>
                </a:lnTo>
                <a:lnTo>
                  <a:pt x="1094" y="123"/>
                </a:lnTo>
                <a:lnTo>
                  <a:pt x="1085" y="113"/>
                </a:lnTo>
                <a:lnTo>
                  <a:pt x="1075" y="104"/>
                </a:lnTo>
                <a:lnTo>
                  <a:pt x="1064" y="95"/>
                </a:lnTo>
                <a:lnTo>
                  <a:pt x="1053" y="87"/>
                </a:lnTo>
                <a:lnTo>
                  <a:pt x="1042" y="80"/>
                </a:lnTo>
                <a:lnTo>
                  <a:pt x="1030" y="73"/>
                </a:lnTo>
                <a:lnTo>
                  <a:pt x="995" y="55"/>
                </a:lnTo>
                <a:lnTo>
                  <a:pt x="959" y="40"/>
                </a:lnTo>
                <a:lnTo>
                  <a:pt x="924" y="27"/>
                </a:lnTo>
                <a:lnTo>
                  <a:pt x="906" y="22"/>
                </a:lnTo>
                <a:lnTo>
                  <a:pt x="889" y="17"/>
                </a:lnTo>
                <a:lnTo>
                  <a:pt x="856" y="9"/>
                </a:lnTo>
                <a:lnTo>
                  <a:pt x="825" y="4"/>
                </a:lnTo>
                <a:lnTo>
                  <a:pt x="811" y="2"/>
                </a:lnTo>
                <a:lnTo>
                  <a:pt x="796" y="1"/>
                </a:lnTo>
                <a:lnTo>
                  <a:pt x="782" y="0"/>
                </a:lnTo>
                <a:lnTo>
                  <a:pt x="768" y="0"/>
                </a:lnTo>
                <a:lnTo>
                  <a:pt x="755" y="0"/>
                </a:lnTo>
                <a:lnTo>
                  <a:pt x="743" y="1"/>
                </a:lnTo>
                <a:lnTo>
                  <a:pt x="731" y="1"/>
                </a:lnTo>
                <a:lnTo>
                  <a:pt x="725" y="2"/>
                </a:lnTo>
                <a:lnTo>
                  <a:pt x="720" y="3"/>
                </a:lnTo>
                <a:lnTo>
                  <a:pt x="710" y="5"/>
                </a:lnTo>
                <a:lnTo>
                  <a:pt x="704" y="6"/>
                </a:lnTo>
                <a:lnTo>
                  <a:pt x="699" y="8"/>
                </a:lnTo>
                <a:lnTo>
                  <a:pt x="694" y="9"/>
                </a:lnTo>
                <a:lnTo>
                  <a:pt x="690" y="11"/>
                </a:lnTo>
                <a:lnTo>
                  <a:pt x="687" y="13"/>
                </a:lnTo>
                <a:lnTo>
                  <a:pt x="685" y="14"/>
                </a:lnTo>
                <a:lnTo>
                  <a:pt x="683" y="15"/>
                </a:lnTo>
                <a:lnTo>
                  <a:pt x="681" y="17"/>
                </a:lnTo>
                <a:lnTo>
                  <a:pt x="675" y="20"/>
                </a:lnTo>
                <a:lnTo>
                  <a:pt x="670" y="24"/>
                </a:lnTo>
                <a:lnTo>
                  <a:pt x="664" y="27"/>
                </a:lnTo>
                <a:lnTo>
                  <a:pt x="659" y="31"/>
                </a:lnTo>
                <a:lnTo>
                  <a:pt x="648" y="39"/>
                </a:lnTo>
                <a:lnTo>
                  <a:pt x="638" y="48"/>
                </a:lnTo>
                <a:lnTo>
                  <a:pt x="631" y="54"/>
                </a:lnTo>
                <a:lnTo>
                  <a:pt x="624" y="61"/>
                </a:lnTo>
                <a:lnTo>
                  <a:pt x="611" y="74"/>
                </a:lnTo>
                <a:lnTo>
                  <a:pt x="600" y="87"/>
                </a:lnTo>
                <a:lnTo>
                  <a:pt x="590" y="99"/>
                </a:lnTo>
                <a:lnTo>
                  <a:pt x="589" y="100"/>
                </a:lnTo>
                <a:lnTo>
                  <a:pt x="588" y="101"/>
                </a:lnTo>
                <a:lnTo>
                  <a:pt x="587" y="102"/>
                </a:lnTo>
                <a:lnTo>
                  <a:pt x="586" y="103"/>
                </a:lnTo>
                <a:lnTo>
                  <a:pt x="584" y="105"/>
                </a:lnTo>
                <a:lnTo>
                  <a:pt x="582" y="107"/>
                </a:lnTo>
                <a:lnTo>
                  <a:pt x="581" y="108"/>
                </a:lnTo>
                <a:lnTo>
                  <a:pt x="580" y="109"/>
                </a:lnTo>
                <a:lnTo>
                  <a:pt x="580" y="110"/>
                </a:lnTo>
                <a:lnTo>
                  <a:pt x="579" y="111"/>
                </a:lnTo>
                <a:lnTo>
                  <a:pt x="578" y="112"/>
                </a:lnTo>
                <a:lnTo>
                  <a:pt x="578" y="113"/>
                </a:lnTo>
                <a:lnTo>
                  <a:pt x="577" y="114"/>
                </a:lnTo>
                <a:lnTo>
                  <a:pt x="577" y="115"/>
                </a:lnTo>
                <a:lnTo>
                  <a:pt x="576" y="115"/>
                </a:lnTo>
                <a:lnTo>
                  <a:pt x="572" y="116"/>
                </a:lnTo>
                <a:lnTo>
                  <a:pt x="567" y="118"/>
                </a:lnTo>
                <a:lnTo>
                  <a:pt x="562" y="120"/>
                </a:lnTo>
                <a:lnTo>
                  <a:pt x="557" y="122"/>
                </a:lnTo>
                <a:lnTo>
                  <a:pt x="545" y="128"/>
                </a:lnTo>
                <a:lnTo>
                  <a:pt x="531" y="135"/>
                </a:lnTo>
                <a:lnTo>
                  <a:pt x="520" y="142"/>
                </a:lnTo>
                <a:lnTo>
                  <a:pt x="508" y="148"/>
                </a:lnTo>
                <a:lnTo>
                  <a:pt x="496" y="155"/>
                </a:lnTo>
                <a:lnTo>
                  <a:pt x="489" y="159"/>
                </a:lnTo>
                <a:lnTo>
                  <a:pt x="483" y="163"/>
                </a:lnTo>
                <a:lnTo>
                  <a:pt x="477" y="167"/>
                </a:lnTo>
                <a:lnTo>
                  <a:pt x="471" y="172"/>
                </a:lnTo>
                <a:lnTo>
                  <a:pt x="459" y="182"/>
                </a:lnTo>
                <a:lnTo>
                  <a:pt x="449" y="192"/>
                </a:lnTo>
                <a:lnTo>
                  <a:pt x="438" y="203"/>
                </a:lnTo>
                <a:lnTo>
                  <a:pt x="436" y="205"/>
                </a:lnTo>
                <a:lnTo>
                  <a:pt x="434" y="208"/>
                </a:lnTo>
                <a:lnTo>
                  <a:pt x="432" y="211"/>
                </a:lnTo>
                <a:lnTo>
                  <a:pt x="430" y="213"/>
                </a:lnTo>
                <a:lnTo>
                  <a:pt x="428" y="216"/>
                </a:lnTo>
                <a:lnTo>
                  <a:pt x="427" y="219"/>
                </a:lnTo>
                <a:lnTo>
                  <a:pt x="425" y="223"/>
                </a:lnTo>
                <a:lnTo>
                  <a:pt x="424" y="226"/>
                </a:lnTo>
                <a:lnTo>
                  <a:pt x="420" y="237"/>
                </a:lnTo>
                <a:lnTo>
                  <a:pt x="415" y="247"/>
                </a:lnTo>
                <a:lnTo>
                  <a:pt x="414" y="253"/>
                </a:lnTo>
                <a:lnTo>
                  <a:pt x="412" y="259"/>
                </a:lnTo>
                <a:lnTo>
                  <a:pt x="411" y="265"/>
                </a:lnTo>
                <a:lnTo>
                  <a:pt x="410" y="271"/>
                </a:lnTo>
                <a:lnTo>
                  <a:pt x="406" y="290"/>
                </a:lnTo>
                <a:lnTo>
                  <a:pt x="403" y="309"/>
                </a:lnTo>
                <a:lnTo>
                  <a:pt x="398" y="347"/>
                </a:lnTo>
                <a:lnTo>
                  <a:pt x="397" y="366"/>
                </a:lnTo>
                <a:lnTo>
                  <a:pt x="396" y="386"/>
                </a:lnTo>
                <a:lnTo>
                  <a:pt x="396" y="423"/>
                </a:lnTo>
                <a:lnTo>
                  <a:pt x="396" y="460"/>
                </a:lnTo>
                <a:lnTo>
                  <a:pt x="397" y="475"/>
                </a:lnTo>
                <a:lnTo>
                  <a:pt x="397" y="480"/>
                </a:lnTo>
                <a:lnTo>
                  <a:pt x="398" y="485"/>
                </a:lnTo>
                <a:lnTo>
                  <a:pt x="398" y="489"/>
                </a:lnTo>
                <a:lnTo>
                  <a:pt x="399" y="493"/>
                </a:lnTo>
                <a:lnTo>
                  <a:pt x="399" y="497"/>
                </a:lnTo>
                <a:lnTo>
                  <a:pt x="400" y="500"/>
                </a:lnTo>
                <a:lnTo>
                  <a:pt x="402" y="504"/>
                </a:lnTo>
                <a:lnTo>
                  <a:pt x="403" y="508"/>
                </a:lnTo>
                <a:lnTo>
                  <a:pt x="405" y="512"/>
                </a:lnTo>
                <a:lnTo>
                  <a:pt x="407" y="516"/>
                </a:lnTo>
                <a:lnTo>
                  <a:pt x="435" y="578"/>
                </a:lnTo>
                <a:lnTo>
                  <a:pt x="432" y="584"/>
                </a:lnTo>
                <a:lnTo>
                  <a:pt x="430" y="591"/>
                </a:lnTo>
                <a:lnTo>
                  <a:pt x="428" y="598"/>
                </a:lnTo>
                <a:lnTo>
                  <a:pt x="426" y="606"/>
                </a:lnTo>
                <a:lnTo>
                  <a:pt x="425" y="613"/>
                </a:lnTo>
                <a:lnTo>
                  <a:pt x="425" y="621"/>
                </a:lnTo>
                <a:lnTo>
                  <a:pt x="424" y="629"/>
                </a:lnTo>
                <a:lnTo>
                  <a:pt x="424" y="638"/>
                </a:lnTo>
                <a:lnTo>
                  <a:pt x="424" y="643"/>
                </a:lnTo>
                <a:lnTo>
                  <a:pt x="424" y="648"/>
                </a:lnTo>
                <a:lnTo>
                  <a:pt x="426" y="657"/>
                </a:lnTo>
                <a:lnTo>
                  <a:pt x="429" y="677"/>
                </a:lnTo>
                <a:lnTo>
                  <a:pt x="434" y="692"/>
                </a:lnTo>
                <a:lnTo>
                  <a:pt x="437" y="699"/>
                </a:lnTo>
                <a:lnTo>
                  <a:pt x="440" y="706"/>
                </a:lnTo>
                <a:lnTo>
                  <a:pt x="443" y="713"/>
                </a:lnTo>
                <a:lnTo>
                  <a:pt x="447" y="719"/>
                </a:lnTo>
                <a:lnTo>
                  <a:pt x="451" y="725"/>
                </a:lnTo>
                <a:lnTo>
                  <a:pt x="455" y="731"/>
                </a:lnTo>
                <a:lnTo>
                  <a:pt x="461" y="737"/>
                </a:lnTo>
                <a:lnTo>
                  <a:pt x="464" y="739"/>
                </a:lnTo>
                <a:lnTo>
                  <a:pt x="466" y="742"/>
                </a:lnTo>
                <a:lnTo>
                  <a:pt x="469" y="744"/>
                </a:lnTo>
                <a:lnTo>
                  <a:pt x="473" y="746"/>
                </a:lnTo>
                <a:lnTo>
                  <a:pt x="476" y="748"/>
                </a:lnTo>
                <a:lnTo>
                  <a:pt x="480" y="750"/>
                </a:lnTo>
                <a:lnTo>
                  <a:pt x="481" y="750"/>
                </a:lnTo>
                <a:lnTo>
                  <a:pt x="482" y="750"/>
                </a:lnTo>
                <a:lnTo>
                  <a:pt x="482" y="751"/>
                </a:lnTo>
                <a:lnTo>
                  <a:pt x="483" y="751"/>
                </a:lnTo>
                <a:lnTo>
                  <a:pt x="483" y="752"/>
                </a:lnTo>
                <a:lnTo>
                  <a:pt x="483" y="753"/>
                </a:lnTo>
                <a:lnTo>
                  <a:pt x="488" y="769"/>
                </a:lnTo>
                <a:lnTo>
                  <a:pt x="493" y="785"/>
                </a:lnTo>
                <a:lnTo>
                  <a:pt x="499" y="802"/>
                </a:lnTo>
                <a:lnTo>
                  <a:pt x="506" y="818"/>
                </a:lnTo>
                <a:lnTo>
                  <a:pt x="514" y="834"/>
                </a:lnTo>
                <a:lnTo>
                  <a:pt x="522" y="850"/>
                </a:lnTo>
                <a:lnTo>
                  <a:pt x="532" y="865"/>
                </a:lnTo>
                <a:lnTo>
                  <a:pt x="542" y="880"/>
                </a:lnTo>
                <a:lnTo>
                  <a:pt x="554" y="896"/>
                </a:lnTo>
                <a:lnTo>
                  <a:pt x="566" y="912"/>
                </a:lnTo>
                <a:lnTo>
                  <a:pt x="579" y="927"/>
                </a:lnTo>
                <a:lnTo>
                  <a:pt x="593" y="941"/>
                </a:lnTo>
                <a:lnTo>
                  <a:pt x="606" y="955"/>
                </a:lnTo>
                <a:lnTo>
                  <a:pt x="621" y="967"/>
                </a:lnTo>
                <a:lnTo>
                  <a:pt x="635" y="979"/>
                </a:lnTo>
                <a:lnTo>
                  <a:pt x="650" y="990"/>
                </a:lnTo>
                <a:lnTo>
                  <a:pt x="650" y="996"/>
                </a:lnTo>
                <a:lnTo>
                  <a:pt x="556" y="1078"/>
                </a:lnTo>
                <a:lnTo>
                  <a:pt x="215" y="1162"/>
                </a:lnTo>
                <a:lnTo>
                  <a:pt x="204" y="1165"/>
                </a:lnTo>
                <a:lnTo>
                  <a:pt x="194" y="1169"/>
                </a:lnTo>
                <a:lnTo>
                  <a:pt x="184" y="1173"/>
                </a:lnTo>
                <a:lnTo>
                  <a:pt x="174" y="1179"/>
                </a:lnTo>
                <a:lnTo>
                  <a:pt x="165" y="1184"/>
                </a:lnTo>
                <a:lnTo>
                  <a:pt x="156" y="1190"/>
                </a:lnTo>
                <a:lnTo>
                  <a:pt x="147" y="1197"/>
                </a:lnTo>
                <a:lnTo>
                  <a:pt x="139" y="1205"/>
                </a:lnTo>
                <a:lnTo>
                  <a:pt x="131" y="1212"/>
                </a:lnTo>
                <a:lnTo>
                  <a:pt x="124" y="1221"/>
                </a:lnTo>
                <a:lnTo>
                  <a:pt x="118" y="1229"/>
                </a:lnTo>
                <a:lnTo>
                  <a:pt x="112" y="1238"/>
                </a:lnTo>
                <a:lnTo>
                  <a:pt x="106" y="1248"/>
                </a:lnTo>
                <a:lnTo>
                  <a:pt x="101" y="1257"/>
                </a:lnTo>
                <a:lnTo>
                  <a:pt x="97" y="1268"/>
                </a:lnTo>
                <a:lnTo>
                  <a:pt x="94" y="1278"/>
                </a:lnTo>
                <a:lnTo>
                  <a:pt x="0" y="1606"/>
                </a:lnTo>
                <a:lnTo>
                  <a:pt x="669" y="1606"/>
                </a:lnTo>
                <a:lnTo>
                  <a:pt x="731" y="1606"/>
                </a:lnTo>
                <a:lnTo>
                  <a:pt x="819" y="1606"/>
                </a:lnTo>
                <a:lnTo>
                  <a:pt x="839" y="1606"/>
                </a:lnTo>
                <a:lnTo>
                  <a:pt x="926" y="1606"/>
                </a:lnTo>
                <a:lnTo>
                  <a:pt x="988" y="1606"/>
                </a:lnTo>
                <a:lnTo>
                  <a:pt x="1657" y="1606"/>
                </a:lnTo>
                <a:close/>
                <a:moveTo>
                  <a:pt x="661" y="1095"/>
                </a:moveTo>
                <a:lnTo>
                  <a:pt x="672" y="1106"/>
                </a:lnTo>
                <a:lnTo>
                  <a:pt x="677" y="1111"/>
                </a:lnTo>
                <a:lnTo>
                  <a:pt x="681" y="1115"/>
                </a:lnTo>
                <a:lnTo>
                  <a:pt x="685" y="1118"/>
                </a:lnTo>
                <a:lnTo>
                  <a:pt x="690" y="1122"/>
                </a:lnTo>
                <a:lnTo>
                  <a:pt x="696" y="1126"/>
                </a:lnTo>
                <a:lnTo>
                  <a:pt x="702" y="1130"/>
                </a:lnTo>
                <a:lnTo>
                  <a:pt x="709" y="1134"/>
                </a:lnTo>
                <a:lnTo>
                  <a:pt x="713" y="1137"/>
                </a:lnTo>
                <a:lnTo>
                  <a:pt x="717" y="1140"/>
                </a:lnTo>
                <a:lnTo>
                  <a:pt x="725" y="1145"/>
                </a:lnTo>
                <a:lnTo>
                  <a:pt x="733" y="1151"/>
                </a:lnTo>
                <a:lnTo>
                  <a:pt x="737" y="1154"/>
                </a:lnTo>
                <a:lnTo>
                  <a:pt x="740" y="1157"/>
                </a:lnTo>
                <a:lnTo>
                  <a:pt x="686" y="1216"/>
                </a:lnTo>
                <a:lnTo>
                  <a:pt x="633" y="1114"/>
                </a:lnTo>
                <a:close/>
                <a:moveTo>
                  <a:pt x="520" y="663"/>
                </a:moveTo>
                <a:lnTo>
                  <a:pt x="520" y="662"/>
                </a:lnTo>
                <a:lnTo>
                  <a:pt x="520" y="661"/>
                </a:lnTo>
                <a:lnTo>
                  <a:pt x="519" y="660"/>
                </a:lnTo>
                <a:lnTo>
                  <a:pt x="518" y="658"/>
                </a:lnTo>
                <a:lnTo>
                  <a:pt x="518" y="657"/>
                </a:lnTo>
                <a:lnTo>
                  <a:pt x="517" y="656"/>
                </a:lnTo>
                <a:lnTo>
                  <a:pt x="517" y="655"/>
                </a:lnTo>
                <a:lnTo>
                  <a:pt x="517" y="654"/>
                </a:lnTo>
                <a:lnTo>
                  <a:pt x="516" y="653"/>
                </a:lnTo>
                <a:lnTo>
                  <a:pt x="516" y="652"/>
                </a:lnTo>
                <a:lnTo>
                  <a:pt x="516" y="651"/>
                </a:lnTo>
                <a:lnTo>
                  <a:pt x="515" y="650"/>
                </a:lnTo>
                <a:lnTo>
                  <a:pt x="515" y="647"/>
                </a:lnTo>
                <a:lnTo>
                  <a:pt x="514" y="644"/>
                </a:lnTo>
                <a:lnTo>
                  <a:pt x="514" y="642"/>
                </a:lnTo>
                <a:lnTo>
                  <a:pt x="514" y="639"/>
                </a:lnTo>
                <a:lnTo>
                  <a:pt x="514" y="635"/>
                </a:lnTo>
                <a:lnTo>
                  <a:pt x="531" y="635"/>
                </a:lnTo>
                <a:lnTo>
                  <a:pt x="559" y="640"/>
                </a:lnTo>
                <a:lnTo>
                  <a:pt x="559" y="638"/>
                </a:lnTo>
                <a:lnTo>
                  <a:pt x="567" y="584"/>
                </a:lnTo>
                <a:lnTo>
                  <a:pt x="575" y="541"/>
                </a:lnTo>
                <a:lnTo>
                  <a:pt x="585" y="491"/>
                </a:lnTo>
                <a:lnTo>
                  <a:pt x="589" y="466"/>
                </a:lnTo>
                <a:lnTo>
                  <a:pt x="594" y="441"/>
                </a:lnTo>
                <a:lnTo>
                  <a:pt x="604" y="398"/>
                </a:lnTo>
                <a:lnTo>
                  <a:pt x="606" y="388"/>
                </a:lnTo>
                <a:lnTo>
                  <a:pt x="608" y="379"/>
                </a:lnTo>
                <a:lnTo>
                  <a:pt x="611" y="371"/>
                </a:lnTo>
                <a:lnTo>
                  <a:pt x="612" y="367"/>
                </a:lnTo>
                <a:lnTo>
                  <a:pt x="613" y="364"/>
                </a:lnTo>
                <a:lnTo>
                  <a:pt x="614" y="362"/>
                </a:lnTo>
                <a:lnTo>
                  <a:pt x="615" y="360"/>
                </a:lnTo>
                <a:lnTo>
                  <a:pt x="615" y="358"/>
                </a:lnTo>
                <a:lnTo>
                  <a:pt x="616" y="357"/>
                </a:lnTo>
                <a:lnTo>
                  <a:pt x="616" y="356"/>
                </a:lnTo>
                <a:lnTo>
                  <a:pt x="616" y="355"/>
                </a:lnTo>
                <a:lnTo>
                  <a:pt x="616" y="354"/>
                </a:lnTo>
                <a:lnTo>
                  <a:pt x="616" y="353"/>
                </a:lnTo>
                <a:lnTo>
                  <a:pt x="616" y="352"/>
                </a:lnTo>
                <a:lnTo>
                  <a:pt x="616" y="351"/>
                </a:lnTo>
                <a:lnTo>
                  <a:pt x="617" y="351"/>
                </a:lnTo>
                <a:lnTo>
                  <a:pt x="617" y="350"/>
                </a:lnTo>
                <a:lnTo>
                  <a:pt x="618" y="350"/>
                </a:lnTo>
                <a:lnTo>
                  <a:pt x="621" y="345"/>
                </a:lnTo>
                <a:lnTo>
                  <a:pt x="624" y="341"/>
                </a:lnTo>
                <a:lnTo>
                  <a:pt x="627" y="336"/>
                </a:lnTo>
                <a:lnTo>
                  <a:pt x="629" y="331"/>
                </a:lnTo>
                <a:lnTo>
                  <a:pt x="634" y="322"/>
                </a:lnTo>
                <a:lnTo>
                  <a:pt x="638" y="313"/>
                </a:lnTo>
                <a:lnTo>
                  <a:pt x="638" y="312"/>
                </a:lnTo>
                <a:lnTo>
                  <a:pt x="638" y="311"/>
                </a:lnTo>
                <a:lnTo>
                  <a:pt x="639" y="310"/>
                </a:lnTo>
                <a:lnTo>
                  <a:pt x="639" y="309"/>
                </a:lnTo>
                <a:lnTo>
                  <a:pt x="640" y="308"/>
                </a:lnTo>
                <a:lnTo>
                  <a:pt x="641" y="307"/>
                </a:lnTo>
                <a:lnTo>
                  <a:pt x="641" y="306"/>
                </a:lnTo>
                <a:lnTo>
                  <a:pt x="641" y="305"/>
                </a:lnTo>
                <a:lnTo>
                  <a:pt x="649" y="309"/>
                </a:lnTo>
                <a:lnTo>
                  <a:pt x="656" y="313"/>
                </a:lnTo>
                <a:lnTo>
                  <a:pt x="664" y="317"/>
                </a:lnTo>
                <a:lnTo>
                  <a:pt x="672" y="321"/>
                </a:lnTo>
                <a:lnTo>
                  <a:pt x="684" y="326"/>
                </a:lnTo>
                <a:lnTo>
                  <a:pt x="697" y="332"/>
                </a:lnTo>
                <a:lnTo>
                  <a:pt x="710" y="336"/>
                </a:lnTo>
                <a:lnTo>
                  <a:pt x="724" y="341"/>
                </a:lnTo>
                <a:lnTo>
                  <a:pt x="738" y="344"/>
                </a:lnTo>
                <a:lnTo>
                  <a:pt x="752" y="348"/>
                </a:lnTo>
                <a:lnTo>
                  <a:pt x="767" y="351"/>
                </a:lnTo>
                <a:lnTo>
                  <a:pt x="782" y="353"/>
                </a:lnTo>
                <a:lnTo>
                  <a:pt x="813" y="357"/>
                </a:lnTo>
                <a:lnTo>
                  <a:pt x="845" y="361"/>
                </a:lnTo>
                <a:lnTo>
                  <a:pt x="877" y="363"/>
                </a:lnTo>
                <a:lnTo>
                  <a:pt x="909" y="364"/>
                </a:lnTo>
                <a:lnTo>
                  <a:pt x="919" y="364"/>
                </a:lnTo>
                <a:lnTo>
                  <a:pt x="929" y="365"/>
                </a:lnTo>
                <a:lnTo>
                  <a:pt x="939" y="366"/>
                </a:lnTo>
                <a:lnTo>
                  <a:pt x="948" y="368"/>
                </a:lnTo>
                <a:lnTo>
                  <a:pt x="957" y="370"/>
                </a:lnTo>
                <a:lnTo>
                  <a:pt x="966" y="372"/>
                </a:lnTo>
                <a:lnTo>
                  <a:pt x="974" y="375"/>
                </a:lnTo>
                <a:lnTo>
                  <a:pt x="983" y="378"/>
                </a:lnTo>
                <a:lnTo>
                  <a:pt x="994" y="383"/>
                </a:lnTo>
                <a:lnTo>
                  <a:pt x="1005" y="388"/>
                </a:lnTo>
                <a:lnTo>
                  <a:pt x="1015" y="394"/>
                </a:lnTo>
                <a:lnTo>
                  <a:pt x="1025" y="400"/>
                </a:lnTo>
                <a:lnTo>
                  <a:pt x="1034" y="407"/>
                </a:lnTo>
                <a:lnTo>
                  <a:pt x="1042" y="414"/>
                </a:lnTo>
                <a:lnTo>
                  <a:pt x="1049" y="421"/>
                </a:lnTo>
                <a:lnTo>
                  <a:pt x="1056" y="429"/>
                </a:lnTo>
                <a:lnTo>
                  <a:pt x="1059" y="432"/>
                </a:lnTo>
                <a:lnTo>
                  <a:pt x="1062" y="436"/>
                </a:lnTo>
                <a:lnTo>
                  <a:pt x="1064" y="439"/>
                </a:lnTo>
                <a:lnTo>
                  <a:pt x="1067" y="443"/>
                </a:lnTo>
                <a:lnTo>
                  <a:pt x="1076" y="457"/>
                </a:lnTo>
                <a:lnTo>
                  <a:pt x="1078" y="460"/>
                </a:lnTo>
                <a:lnTo>
                  <a:pt x="1080" y="463"/>
                </a:lnTo>
                <a:lnTo>
                  <a:pt x="1081" y="466"/>
                </a:lnTo>
                <a:lnTo>
                  <a:pt x="1082" y="469"/>
                </a:lnTo>
                <a:lnTo>
                  <a:pt x="1083" y="472"/>
                </a:lnTo>
                <a:lnTo>
                  <a:pt x="1083" y="475"/>
                </a:lnTo>
                <a:lnTo>
                  <a:pt x="1084" y="478"/>
                </a:lnTo>
                <a:lnTo>
                  <a:pt x="1084" y="480"/>
                </a:lnTo>
                <a:lnTo>
                  <a:pt x="1085" y="483"/>
                </a:lnTo>
                <a:lnTo>
                  <a:pt x="1086" y="487"/>
                </a:lnTo>
                <a:lnTo>
                  <a:pt x="1089" y="496"/>
                </a:lnTo>
                <a:lnTo>
                  <a:pt x="1095" y="519"/>
                </a:lnTo>
                <a:lnTo>
                  <a:pt x="1104" y="558"/>
                </a:lnTo>
                <a:lnTo>
                  <a:pt x="1107" y="577"/>
                </a:lnTo>
                <a:lnTo>
                  <a:pt x="1110" y="595"/>
                </a:lnTo>
                <a:lnTo>
                  <a:pt x="1112" y="612"/>
                </a:lnTo>
                <a:lnTo>
                  <a:pt x="1113" y="615"/>
                </a:lnTo>
                <a:lnTo>
                  <a:pt x="1113" y="618"/>
                </a:lnTo>
                <a:lnTo>
                  <a:pt x="1114" y="620"/>
                </a:lnTo>
                <a:lnTo>
                  <a:pt x="1114" y="621"/>
                </a:lnTo>
                <a:lnTo>
                  <a:pt x="1114" y="622"/>
                </a:lnTo>
                <a:lnTo>
                  <a:pt x="1115" y="623"/>
                </a:lnTo>
                <a:lnTo>
                  <a:pt x="1115" y="625"/>
                </a:lnTo>
                <a:lnTo>
                  <a:pt x="1115" y="626"/>
                </a:lnTo>
                <a:lnTo>
                  <a:pt x="1115" y="627"/>
                </a:lnTo>
                <a:lnTo>
                  <a:pt x="1115" y="628"/>
                </a:lnTo>
                <a:lnTo>
                  <a:pt x="1116" y="629"/>
                </a:lnTo>
                <a:lnTo>
                  <a:pt x="1116" y="630"/>
                </a:lnTo>
                <a:lnTo>
                  <a:pt x="1117" y="630"/>
                </a:lnTo>
                <a:lnTo>
                  <a:pt x="1117" y="631"/>
                </a:lnTo>
                <a:lnTo>
                  <a:pt x="1118" y="632"/>
                </a:lnTo>
                <a:lnTo>
                  <a:pt x="1118" y="635"/>
                </a:lnTo>
                <a:lnTo>
                  <a:pt x="1146" y="629"/>
                </a:lnTo>
                <a:lnTo>
                  <a:pt x="1163" y="629"/>
                </a:lnTo>
                <a:lnTo>
                  <a:pt x="1163" y="633"/>
                </a:lnTo>
                <a:lnTo>
                  <a:pt x="1163" y="636"/>
                </a:lnTo>
                <a:lnTo>
                  <a:pt x="1163" y="638"/>
                </a:lnTo>
                <a:lnTo>
                  <a:pt x="1162" y="640"/>
                </a:lnTo>
                <a:lnTo>
                  <a:pt x="1162" y="643"/>
                </a:lnTo>
                <a:lnTo>
                  <a:pt x="1161" y="646"/>
                </a:lnTo>
                <a:lnTo>
                  <a:pt x="1160" y="649"/>
                </a:lnTo>
                <a:lnTo>
                  <a:pt x="1160" y="650"/>
                </a:lnTo>
                <a:lnTo>
                  <a:pt x="1160" y="651"/>
                </a:lnTo>
                <a:lnTo>
                  <a:pt x="1159" y="652"/>
                </a:lnTo>
                <a:lnTo>
                  <a:pt x="1159" y="653"/>
                </a:lnTo>
                <a:lnTo>
                  <a:pt x="1158" y="654"/>
                </a:lnTo>
                <a:lnTo>
                  <a:pt x="1158" y="656"/>
                </a:lnTo>
                <a:lnTo>
                  <a:pt x="1157" y="657"/>
                </a:lnTo>
                <a:lnTo>
                  <a:pt x="1157" y="658"/>
                </a:lnTo>
                <a:lnTo>
                  <a:pt x="1157" y="659"/>
                </a:lnTo>
                <a:lnTo>
                  <a:pt x="1157" y="660"/>
                </a:lnTo>
                <a:lnTo>
                  <a:pt x="1115" y="660"/>
                </a:lnTo>
                <a:lnTo>
                  <a:pt x="1115" y="671"/>
                </a:lnTo>
                <a:lnTo>
                  <a:pt x="1115" y="680"/>
                </a:lnTo>
                <a:lnTo>
                  <a:pt x="1115" y="688"/>
                </a:lnTo>
                <a:lnTo>
                  <a:pt x="1114" y="693"/>
                </a:lnTo>
                <a:lnTo>
                  <a:pt x="1114" y="697"/>
                </a:lnTo>
                <a:lnTo>
                  <a:pt x="1113" y="701"/>
                </a:lnTo>
                <a:lnTo>
                  <a:pt x="1112" y="705"/>
                </a:lnTo>
                <a:lnTo>
                  <a:pt x="1109" y="720"/>
                </a:lnTo>
                <a:lnTo>
                  <a:pt x="1104" y="735"/>
                </a:lnTo>
                <a:lnTo>
                  <a:pt x="1099" y="751"/>
                </a:lnTo>
                <a:lnTo>
                  <a:pt x="1093" y="766"/>
                </a:lnTo>
                <a:lnTo>
                  <a:pt x="1086" y="781"/>
                </a:lnTo>
                <a:lnTo>
                  <a:pt x="1078" y="797"/>
                </a:lnTo>
                <a:lnTo>
                  <a:pt x="1069" y="812"/>
                </a:lnTo>
                <a:lnTo>
                  <a:pt x="1059" y="827"/>
                </a:lnTo>
                <a:lnTo>
                  <a:pt x="1048" y="842"/>
                </a:lnTo>
                <a:lnTo>
                  <a:pt x="1036" y="857"/>
                </a:lnTo>
                <a:lnTo>
                  <a:pt x="1024" y="871"/>
                </a:lnTo>
                <a:lnTo>
                  <a:pt x="1011" y="884"/>
                </a:lnTo>
                <a:lnTo>
                  <a:pt x="998" y="896"/>
                </a:lnTo>
                <a:lnTo>
                  <a:pt x="984" y="908"/>
                </a:lnTo>
                <a:lnTo>
                  <a:pt x="971" y="918"/>
                </a:lnTo>
                <a:lnTo>
                  <a:pt x="957" y="928"/>
                </a:lnTo>
                <a:lnTo>
                  <a:pt x="942" y="937"/>
                </a:lnTo>
                <a:lnTo>
                  <a:pt x="927" y="944"/>
                </a:lnTo>
                <a:lnTo>
                  <a:pt x="920" y="948"/>
                </a:lnTo>
                <a:lnTo>
                  <a:pt x="913" y="951"/>
                </a:lnTo>
                <a:lnTo>
                  <a:pt x="905" y="954"/>
                </a:lnTo>
                <a:lnTo>
                  <a:pt x="898" y="956"/>
                </a:lnTo>
                <a:lnTo>
                  <a:pt x="883" y="960"/>
                </a:lnTo>
                <a:lnTo>
                  <a:pt x="868" y="963"/>
                </a:lnTo>
                <a:lnTo>
                  <a:pt x="861" y="964"/>
                </a:lnTo>
                <a:lnTo>
                  <a:pt x="854" y="964"/>
                </a:lnTo>
                <a:lnTo>
                  <a:pt x="846" y="965"/>
                </a:lnTo>
                <a:lnTo>
                  <a:pt x="839" y="965"/>
                </a:lnTo>
                <a:lnTo>
                  <a:pt x="832" y="965"/>
                </a:lnTo>
                <a:lnTo>
                  <a:pt x="824" y="964"/>
                </a:lnTo>
                <a:lnTo>
                  <a:pt x="817" y="964"/>
                </a:lnTo>
                <a:lnTo>
                  <a:pt x="809" y="963"/>
                </a:lnTo>
                <a:lnTo>
                  <a:pt x="802" y="961"/>
                </a:lnTo>
                <a:lnTo>
                  <a:pt x="794" y="960"/>
                </a:lnTo>
                <a:lnTo>
                  <a:pt x="786" y="958"/>
                </a:lnTo>
                <a:lnTo>
                  <a:pt x="779" y="956"/>
                </a:lnTo>
                <a:lnTo>
                  <a:pt x="772" y="954"/>
                </a:lnTo>
                <a:lnTo>
                  <a:pt x="765" y="951"/>
                </a:lnTo>
                <a:lnTo>
                  <a:pt x="757" y="948"/>
                </a:lnTo>
                <a:lnTo>
                  <a:pt x="750" y="945"/>
                </a:lnTo>
                <a:lnTo>
                  <a:pt x="735" y="937"/>
                </a:lnTo>
                <a:lnTo>
                  <a:pt x="720" y="928"/>
                </a:lnTo>
                <a:lnTo>
                  <a:pt x="706" y="918"/>
                </a:lnTo>
                <a:lnTo>
                  <a:pt x="693" y="908"/>
                </a:lnTo>
                <a:lnTo>
                  <a:pt x="679" y="896"/>
                </a:lnTo>
                <a:lnTo>
                  <a:pt x="666" y="884"/>
                </a:lnTo>
                <a:lnTo>
                  <a:pt x="653" y="871"/>
                </a:lnTo>
                <a:lnTo>
                  <a:pt x="641" y="857"/>
                </a:lnTo>
                <a:lnTo>
                  <a:pt x="629" y="842"/>
                </a:lnTo>
                <a:lnTo>
                  <a:pt x="618" y="827"/>
                </a:lnTo>
                <a:lnTo>
                  <a:pt x="608" y="812"/>
                </a:lnTo>
                <a:lnTo>
                  <a:pt x="599" y="797"/>
                </a:lnTo>
                <a:lnTo>
                  <a:pt x="591" y="781"/>
                </a:lnTo>
                <a:lnTo>
                  <a:pt x="584" y="766"/>
                </a:lnTo>
                <a:lnTo>
                  <a:pt x="578" y="751"/>
                </a:lnTo>
                <a:lnTo>
                  <a:pt x="573" y="735"/>
                </a:lnTo>
                <a:lnTo>
                  <a:pt x="568" y="720"/>
                </a:lnTo>
                <a:lnTo>
                  <a:pt x="565" y="705"/>
                </a:lnTo>
                <a:lnTo>
                  <a:pt x="564" y="701"/>
                </a:lnTo>
                <a:lnTo>
                  <a:pt x="563" y="697"/>
                </a:lnTo>
                <a:lnTo>
                  <a:pt x="563" y="693"/>
                </a:lnTo>
                <a:lnTo>
                  <a:pt x="562" y="688"/>
                </a:lnTo>
                <a:lnTo>
                  <a:pt x="562" y="680"/>
                </a:lnTo>
                <a:lnTo>
                  <a:pt x="562" y="671"/>
                </a:lnTo>
                <a:lnTo>
                  <a:pt x="562" y="660"/>
                </a:lnTo>
                <a:lnTo>
                  <a:pt x="520" y="660"/>
                </a:lnTo>
                <a:close/>
                <a:moveTo>
                  <a:pt x="1042" y="1117"/>
                </a:moveTo>
                <a:lnTo>
                  <a:pt x="988" y="1216"/>
                </a:lnTo>
                <a:lnTo>
                  <a:pt x="935" y="1157"/>
                </a:lnTo>
                <a:lnTo>
                  <a:pt x="946" y="1150"/>
                </a:lnTo>
                <a:lnTo>
                  <a:pt x="957" y="1142"/>
                </a:lnTo>
                <a:lnTo>
                  <a:pt x="963" y="1137"/>
                </a:lnTo>
                <a:lnTo>
                  <a:pt x="969" y="1133"/>
                </a:lnTo>
                <a:lnTo>
                  <a:pt x="975" y="1128"/>
                </a:lnTo>
                <a:lnTo>
                  <a:pt x="980" y="1123"/>
                </a:lnTo>
                <a:lnTo>
                  <a:pt x="987" y="1117"/>
                </a:lnTo>
                <a:lnTo>
                  <a:pt x="993" y="1112"/>
                </a:lnTo>
                <a:lnTo>
                  <a:pt x="998" y="1107"/>
                </a:lnTo>
                <a:lnTo>
                  <a:pt x="1000" y="1105"/>
                </a:lnTo>
                <a:lnTo>
                  <a:pt x="1002" y="1103"/>
                </a:lnTo>
                <a:lnTo>
                  <a:pt x="1014" y="1092"/>
                </a:lnTo>
                <a:close/>
                <a:moveTo>
                  <a:pt x="940" y="1058"/>
                </a:moveTo>
                <a:lnTo>
                  <a:pt x="938" y="1059"/>
                </a:lnTo>
                <a:lnTo>
                  <a:pt x="936" y="1061"/>
                </a:lnTo>
                <a:lnTo>
                  <a:pt x="932" y="1064"/>
                </a:lnTo>
                <a:lnTo>
                  <a:pt x="923" y="1072"/>
                </a:lnTo>
                <a:lnTo>
                  <a:pt x="919" y="1075"/>
                </a:lnTo>
                <a:lnTo>
                  <a:pt x="915" y="1078"/>
                </a:lnTo>
                <a:lnTo>
                  <a:pt x="907" y="1083"/>
                </a:lnTo>
                <a:lnTo>
                  <a:pt x="900" y="1088"/>
                </a:lnTo>
                <a:lnTo>
                  <a:pt x="892" y="1092"/>
                </a:lnTo>
                <a:lnTo>
                  <a:pt x="884" y="1096"/>
                </a:lnTo>
                <a:lnTo>
                  <a:pt x="876" y="1100"/>
                </a:lnTo>
                <a:lnTo>
                  <a:pt x="868" y="1103"/>
                </a:lnTo>
                <a:lnTo>
                  <a:pt x="861" y="1106"/>
                </a:lnTo>
                <a:lnTo>
                  <a:pt x="858" y="1106"/>
                </a:lnTo>
                <a:lnTo>
                  <a:pt x="852" y="1108"/>
                </a:lnTo>
                <a:lnTo>
                  <a:pt x="849" y="1109"/>
                </a:lnTo>
                <a:lnTo>
                  <a:pt x="846" y="1110"/>
                </a:lnTo>
                <a:lnTo>
                  <a:pt x="845" y="1110"/>
                </a:lnTo>
                <a:lnTo>
                  <a:pt x="844" y="1110"/>
                </a:lnTo>
                <a:lnTo>
                  <a:pt x="843" y="1110"/>
                </a:lnTo>
                <a:lnTo>
                  <a:pt x="842" y="1110"/>
                </a:lnTo>
                <a:lnTo>
                  <a:pt x="841" y="1110"/>
                </a:lnTo>
                <a:lnTo>
                  <a:pt x="840" y="1110"/>
                </a:lnTo>
                <a:lnTo>
                  <a:pt x="839" y="1109"/>
                </a:lnTo>
                <a:lnTo>
                  <a:pt x="836" y="1109"/>
                </a:lnTo>
                <a:lnTo>
                  <a:pt x="834" y="1109"/>
                </a:lnTo>
                <a:lnTo>
                  <a:pt x="831" y="1109"/>
                </a:lnTo>
                <a:lnTo>
                  <a:pt x="829" y="1108"/>
                </a:lnTo>
                <a:lnTo>
                  <a:pt x="826" y="1108"/>
                </a:lnTo>
                <a:lnTo>
                  <a:pt x="825" y="1107"/>
                </a:lnTo>
                <a:lnTo>
                  <a:pt x="824" y="1107"/>
                </a:lnTo>
                <a:lnTo>
                  <a:pt x="823" y="1106"/>
                </a:lnTo>
                <a:lnTo>
                  <a:pt x="822" y="1106"/>
                </a:lnTo>
                <a:lnTo>
                  <a:pt x="819" y="1106"/>
                </a:lnTo>
                <a:lnTo>
                  <a:pt x="816" y="1105"/>
                </a:lnTo>
                <a:lnTo>
                  <a:pt x="812" y="1103"/>
                </a:lnTo>
                <a:lnTo>
                  <a:pt x="808" y="1102"/>
                </a:lnTo>
                <a:lnTo>
                  <a:pt x="804" y="1100"/>
                </a:lnTo>
                <a:lnTo>
                  <a:pt x="800" y="1097"/>
                </a:lnTo>
                <a:lnTo>
                  <a:pt x="796" y="1095"/>
                </a:lnTo>
                <a:lnTo>
                  <a:pt x="792" y="1092"/>
                </a:lnTo>
                <a:lnTo>
                  <a:pt x="788" y="1089"/>
                </a:lnTo>
                <a:lnTo>
                  <a:pt x="776" y="1081"/>
                </a:lnTo>
                <a:lnTo>
                  <a:pt x="765" y="1073"/>
                </a:lnTo>
                <a:lnTo>
                  <a:pt x="745" y="1058"/>
                </a:lnTo>
                <a:lnTo>
                  <a:pt x="744" y="1058"/>
                </a:lnTo>
                <a:lnTo>
                  <a:pt x="744" y="1057"/>
                </a:lnTo>
                <a:lnTo>
                  <a:pt x="743" y="1057"/>
                </a:lnTo>
                <a:lnTo>
                  <a:pt x="743" y="1056"/>
                </a:lnTo>
                <a:lnTo>
                  <a:pt x="742" y="1056"/>
                </a:lnTo>
                <a:lnTo>
                  <a:pt x="742" y="1055"/>
                </a:lnTo>
                <a:lnTo>
                  <a:pt x="741" y="1055"/>
                </a:lnTo>
                <a:lnTo>
                  <a:pt x="740" y="1055"/>
                </a:lnTo>
                <a:lnTo>
                  <a:pt x="740" y="1024"/>
                </a:lnTo>
                <a:lnTo>
                  <a:pt x="742" y="1025"/>
                </a:lnTo>
                <a:lnTo>
                  <a:pt x="744" y="1026"/>
                </a:lnTo>
                <a:lnTo>
                  <a:pt x="746" y="1027"/>
                </a:lnTo>
                <a:lnTo>
                  <a:pt x="748" y="1028"/>
                </a:lnTo>
                <a:lnTo>
                  <a:pt x="750" y="1029"/>
                </a:lnTo>
                <a:lnTo>
                  <a:pt x="752" y="1029"/>
                </a:lnTo>
                <a:lnTo>
                  <a:pt x="754" y="1030"/>
                </a:lnTo>
                <a:lnTo>
                  <a:pt x="755" y="1030"/>
                </a:lnTo>
                <a:lnTo>
                  <a:pt x="756" y="1030"/>
                </a:lnTo>
                <a:lnTo>
                  <a:pt x="757" y="1030"/>
                </a:lnTo>
                <a:lnTo>
                  <a:pt x="766" y="1033"/>
                </a:lnTo>
                <a:lnTo>
                  <a:pt x="776" y="1035"/>
                </a:lnTo>
                <a:lnTo>
                  <a:pt x="795" y="1039"/>
                </a:lnTo>
                <a:lnTo>
                  <a:pt x="830" y="1044"/>
                </a:lnTo>
                <a:lnTo>
                  <a:pt x="841" y="1044"/>
                </a:lnTo>
                <a:lnTo>
                  <a:pt x="853" y="1044"/>
                </a:lnTo>
                <a:lnTo>
                  <a:pt x="862" y="1044"/>
                </a:lnTo>
                <a:lnTo>
                  <a:pt x="872" y="1043"/>
                </a:lnTo>
                <a:lnTo>
                  <a:pt x="881" y="1042"/>
                </a:lnTo>
                <a:lnTo>
                  <a:pt x="890" y="1040"/>
                </a:lnTo>
                <a:lnTo>
                  <a:pt x="899" y="1038"/>
                </a:lnTo>
                <a:lnTo>
                  <a:pt x="908" y="1035"/>
                </a:lnTo>
                <a:lnTo>
                  <a:pt x="926" y="1030"/>
                </a:lnTo>
                <a:lnTo>
                  <a:pt x="930" y="1028"/>
                </a:lnTo>
                <a:lnTo>
                  <a:pt x="932" y="1027"/>
                </a:lnTo>
                <a:lnTo>
                  <a:pt x="934" y="1026"/>
                </a:lnTo>
                <a:lnTo>
                  <a:pt x="937" y="1025"/>
                </a:lnTo>
                <a:lnTo>
                  <a:pt x="939" y="1024"/>
                </a:lnTo>
                <a:lnTo>
                  <a:pt x="940" y="1024"/>
                </a:lnTo>
                <a:lnTo>
                  <a:pt x="941" y="1024"/>
                </a:lnTo>
                <a:lnTo>
                  <a:pt x="942" y="1024"/>
                </a:lnTo>
                <a:lnTo>
                  <a:pt x="943" y="1024"/>
                </a:lnTo>
                <a:lnTo>
                  <a:pt x="943" y="1058"/>
                </a:lnTo>
                <a:close/>
                <a:moveTo>
                  <a:pt x="672" y="1354"/>
                </a:moveTo>
                <a:lnTo>
                  <a:pt x="757" y="1258"/>
                </a:lnTo>
                <a:lnTo>
                  <a:pt x="768" y="1273"/>
                </a:lnTo>
                <a:lnTo>
                  <a:pt x="700" y="1526"/>
                </a:lnTo>
                <a:lnTo>
                  <a:pt x="116" y="1526"/>
                </a:lnTo>
                <a:lnTo>
                  <a:pt x="181" y="1298"/>
                </a:lnTo>
                <a:lnTo>
                  <a:pt x="183" y="1292"/>
                </a:lnTo>
                <a:lnTo>
                  <a:pt x="185" y="1287"/>
                </a:lnTo>
                <a:lnTo>
                  <a:pt x="188" y="1281"/>
                </a:lnTo>
                <a:lnTo>
                  <a:pt x="191" y="1276"/>
                </a:lnTo>
                <a:lnTo>
                  <a:pt x="194" y="1271"/>
                </a:lnTo>
                <a:lnTo>
                  <a:pt x="197" y="1267"/>
                </a:lnTo>
                <a:lnTo>
                  <a:pt x="201" y="1262"/>
                </a:lnTo>
                <a:lnTo>
                  <a:pt x="205" y="1258"/>
                </a:lnTo>
                <a:lnTo>
                  <a:pt x="210" y="1254"/>
                </a:lnTo>
                <a:lnTo>
                  <a:pt x="214" y="1251"/>
                </a:lnTo>
                <a:lnTo>
                  <a:pt x="219" y="1248"/>
                </a:lnTo>
                <a:lnTo>
                  <a:pt x="224" y="1245"/>
                </a:lnTo>
                <a:lnTo>
                  <a:pt x="229" y="1242"/>
                </a:lnTo>
                <a:lnTo>
                  <a:pt x="235" y="1240"/>
                </a:lnTo>
                <a:lnTo>
                  <a:pt x="240" y="1238"/>
                </a:lnTo>
                <a:lnTo>
                  <a:pt x="246" y="1236"/>
                </a:lnTo>
                <a:lnTo>
                  <a:pt x="568" y="1154"/>
                </a:lnTo>
                <a:close/>
                <a:moveTo>
                  <a:pt x="912" y="1270"/>
                </a:moveTo>
                <a:lnTo>
                  <a:pt x="923" y="1256"/>
                </a:lnTo>
                <a:lnTo>
                  <a:pt x="1008" y="1352"/>
                </a:lnTo>
                <a:lnTo>
                  <a:pt x="1115" y="1151"/>
                </a:lnTo>
                <a:lnTo>
                  <a:pt x="1437" y="1233"/>
                </a:lnTo>
                <a:lnTo>
                  <a:pt x="1443" y="1235"/>
                </a:lnTo>
                <a:lnTo>
                  <a:pt x="1448" y="1237"/>
                </a:lnTo>
                <a:lnTo>
                  <a:pt x="1454" y="1239"/>
                </a:lnTo>
                <a:lnTo>
                  <a:pt x="1459" y="1242"/>
                </a:lnTo>
                <a:lnTo>
                  <a:pt x="1464" y="1245"/>
                </a:lnTo>
                <a:lnTo>
                  <a:pt x="1469" y="1248"/>
                </a:lnTo>
                <a:lnTo>
                  <a:pt x="1473" y="1251"/>
                </a:lnTo>
                <a:lnTo>
                  <a:pt x="1478" y="1255"/>
                </a:lnTo>
                <a:lnTo>
                  <a:pt x="1482" y="1259"/>
                </a:lnTo>
                <a:lnTo>
                  <a:pt x="1486" y="1264"/>
                </a:lnTo>
                <a:lnTo>
                  <a:pt x="1489" y="1268"/>
                </a:lnTo>
                <a:lnTo>
                  <a:pt x="1492" y="1273"/>
                </a:lnTo>
                <a:lnTo>
                  <a:pt x="1495" y="1278"/>
                </a:lnTo>
                <a:lnTo>
                  <a:pt x="1498" y="1284"/>
                </a:lnTo>
                <a:lnTo>
                  <a:pt x="1500" y="1289"/>
                </a:lnTo>
                <a:lnTo>
                  <a:pt x="1502" y="1295"/>
                </a:lnTo>
                <a:lnTo>
                  <a:pt x="1567" y="1524"/>
                </a:lnTo>
                <a:lnTo>
                  <a:pt x="980" y="152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33"/>
          <p:cNvSpPr/>
          <p:nvPr/>
        </p:nvSpPr>
        <p:spPr>
          <a:xfrm>
            <a:off x="4773860" y="4139254"/>
            <a:ext cx="589910" cy="676698"/>
          </a:xfrm>
          <a:custGeom>
            <a:avLst/>
            <a:gdLst/>
            <a:ahLst/>
            <a:cxnLst/>
            <a:rect l="l" t="t" r="r" b="b"/>
            <a:pathLst>
              <a:path w="1442" h="1654" extrusionOk="0">
                <a:moveTo>
                  <a:pt x="1318" y="1355"/>
                </a:moveTo>
                <a:lnTo>
                  <a:pt x="1314" y="1346"/>
                </a:lnTo>
                <a:lnTo>
                  <a:pt x="1309" y="1337"/>
                </a:lnTo>
                <a:lnTo>
                  <a:pt x="1304" y="1329"/>
                </a:lnTo>
                <a:lnTo>
                  <a:pt x="1299" y="1321"/>
                </a:lnTo>
                <a:lnTo>
                  <a:pt x="1292" y="1314"/>
                </a:lnTo>
                <a:lnTo>
                  <a:pt x="1286" y="1307"/>
                </a:lnTo>
                <a:lnTo>
                  <a:pt x="1279" y="1300"/>
                </a:lnTo>
                <a:lnTo>
                  <a:pt x="1272" y="1293"/>
                </a:lnTo>
                <a:lnTo>
                  <a:pt x="1264" y="1288"/>
                </a:lnTo>
                <a:lnTo>
                  <a:pt x="1256" y="1282"/>
                </a:lnTo>
                <a:lnTo>
                  <a:pt x="1247" y="1277"/>
                </a:lnTo>
                <a:lnTo>
                  <a:pt x="1239" y="1273"/>
                </a:lnTo>
                <a:lnTo>
                  <a:pt x="1230" y="1269"/>
                </a:lnTo>
                <a:lnTo>
                  <a:pt x="1221" y="1266"/>
                </a:lnTo>
                <a:lnTo>
                  <a:pt x="1211" y="1264"/>
                </a:lnTo>
                <a:lnTo>
                  <a:pt x="1202" y="1262"/>
                </a:lnTo>
                <a:lnTo>
                  <a:pt x="1044" y="1234"/>
                </a:lnTo>
                <a:lnTo>
                  <a:pt x="1040" y="1220"/>
                </a:lnTo>
                <a:lnTo>
                  <a:pt x="1038" y="1213"/>
                </a:lnTo>
                <a:lnTo>
                  <a:pt x="1036" y="1207"/>
                </a:lnTo>
                <a:lnTo>
                  <a:pt x="1033" y="1201"/>
                </a:lnTo>
                <a:lnTo>
                  <a:pt x="1031" y="1195"/>
                </a:lnTo>
                <a:lnTo>
                  <a:pt x="1028" y="1190"/>
                </a:lnTo>
                <a:lnTo>
                  <a:pt x="1025" y="1186"/>
                </a:lnTo>
                <a:lnTo>
                  <a:pt x="1018" y="1176"/>
                </a:lnTo>
                <a:lnTo>
                  <a:pt x="1012" y="1167"/>
                </a:lnTo>
                <a:lnTo>
                  <a:pt x="1009" y="1163"/>
                </a:lnTo>
                <a:lnTo>
                  <a:pt x="1006" y="1159"/>
                </a:lnTo>
                <a:lnTo>
                  <a:pt x="1002" y="1155"/>
                </a:lnTo>
                <a:lnTo>
                  <a:pt x="999" y="1152"/>
                </a:lnTo>
                <a:lnTo>
                  <a:pt x="995" y="1148"/>
                </a:lnTo>
                <a:lnTo>
                  <a:pt x="990" y="1144"/>
                </a:lnTo>
                <a:lnTo>
                  <a:pt x="986" y="1140"/>
                </a:lnTo>
                <a:lnTo>
                  <a:pt x="981" y="1137"/>
                </a:lnTo>
                <a:lnTo>
                  <a:pt x="977" y="1134"/>
                </a:lnTo>
                <a:lnTo>
                  <a:pt x="973" y="1132"/>
                </a:lnTo>
                <a:lnTo>
                  <a:pt x="969" y="1130"/>
                </a:lnTo>
                <a:lnTo>
                  <a:pt x="965" y="1129"/>
                </a:lnTo>
                <a:lnTo>
                  <a:pt x="965" y="1124"/>
                </a:lnTo>
                <a:lnTo>
                  <a:pt x="969" y="1122"/>
                </a:lnTo>
                <a:lnTo>
                  <a:pt x="974" y="1119"/>
                </a:lnTo>
                <a:lnTo>
                  <a:pt x="979" y="1116"/>
                </a:lnTo>
                <a:lnTo>
                  <a:pt x="985" y="1112"/>
                </a:lnTo>
                <a:lnTo>
                  <a:pt x="1004" y="1097"/>
                </a:lnTo>
                <a:lnTo>
                  <a:pt x="1014" y="1089"/>
                </a:lnTo>
                <a:lnTo>
                  <a:pt x="1025" y="1079"/>
                </a:lnTo>
                <a:lnTo>
                  <a:pt x="1037" y="1068"/>
                </a:lnTo>
                <a:lnTo>
                  <a:pt x="1049" y="1055"/>
                </a:lnTo>
                <a:lnTo>
                  <a:pt x="1062" y="1041"/>
                </a:lnTo>
                <a:lnTo>
                  <a:pt x="1075" y="1025"/>
                </a:lnTo>
                <a:lnTo>
                  <a:pt x="1085" y="1013"/>
                </a:lnTo>
                <a:lnTo>
                  <a:pt x="1094" y="1000"/>
                </a:lnTo>
                <a:lnTo>
                  <a:pt x="1103" y="985"/>
                </a:lnTo>
                <a:lnTo>
                  <a:pt x="1111" y="970"/>
                </a:lnTo>
                <a:lnTo>
                  <a:pt x="1120" y="954"/>
                </a:lnTo>
                <a:lnTo>
                  <a:pt x="1128" y="937"/>
                </a:lnTo>
                <a:lnTo>
                  <a:pt x="1143" y="901"/>
                </a:lnTo>
                <a:lnTo>
                  <a:pt x="1157" y="862"/>
                </a:lnTo>
                <a:lnTo>
                  <a:pt x="1170" y="820"/>
                </a:lnTo>
                <a:lnTo>
                  <a:pt x="1182" y="776"/>
                </a:lnTo>
                <a:lnTo>
                  <a:pt x="1191" y="731"/>
                </a:lnTo>
                <a:lnTo>
                  <a:pt x="1197" y="692"/>
                </a:lnTo>
                <a:lnTo>
                  <a:pt x="1201" y="653"/>
                </a:lnTo>
                <a:lnTo>
                  <a:pt x="1204" y="612"/>
                </a:lnTo>
                <a:lnTo>
                  <a:pt x="1205" y="570"/>
                </a:lnTo>
                <a:lnTo>
                  <a:pt x="1205" y="559"/>
                </a:lnTo>
                <a:lnTo>
                  <a:pt x="1203" y="520"/>
                </a:lnTo>
                <a:lnTo>
                  <a:pt x="1199" y="483"/>
                </a:lnTo>
                <a:lnTo>
                  <a:pt x="1191" y="446"/>
                </a:lnTo>
                <a:lnTo>
                  <a:pt x="1181" y="410"/>
                </a:lnTo>
                <a:lnTo>
                  <a:pt x="1168" y="375"/>
                </a:lnTo>
                <a:lnTo>
                  <a:pt x="1153" y="341"/>
                </a:lnTo>
                <a:lnTo>
                  <a:pt x="1136" y="308"/>
                </a:lnTo>
                <a:lnTo>
                  <a:pt x="1118" y="277"/>
                </a:lnTo>
                <a:lnTo>
                  <a:pt x="1098" y="247"/>
                </a:lnTo>
                <a:lnTo>
                  <a:pt x="1077" y="218"/>
                </a:lnTo>
                <a:lnTo>
                  <a:pt x="1054" y="190"/>
                </a:lnTo>
                <a:lnTo>
                  <a:pt x="1031" y="164"/>
                </a:lnTo>
                <a:lnTo>
                  <a:pt x="1007" y="140"/>
                </a:lnTo>
                <a:lnTo>
                  <a:pt x="982" y="118"/>
                </a:lnTo>
                <a:lnTo>
                  <a:pt x="957" y="97"/>
                </a:lnTo>
                <a:lnTo>
                  <a:pt x="932" y="79"/>
                </a:lnTo>
                <a:lnTo>
                  <a:pt x="920" y="71"/>
                </a:lnTo>
                <a:lnTo>
                  <a:pt x="907" y="63"/>
                </a:lnTo>
                <a:lnTo>
                  <a:pt x="894" y="55"/>
                </a:lnTo>
                <a:lnTo>
                  <a:pt x="880" y="48"/>
                </a:lnTo>
                <a:lnTo>
                  <a:pt x="865" y="41"/>
                </a:lnTo>
                <a:lnTo>
                  <a:pt x="850" y="35"/>
                </a:lnTo>
                <a:lnTo>
                  <a:pt x="835" y="29"/>
                </a:lnTo>
                <a:lnTo>
                  <a:pt x="819" y="23"/>
                </a:lnTo>
                <a:lnTo>
                  <a:pt x="803" y="18"/>
                </a:lnTo>
                <a:lnTo>
                  <a:pt x="787" y="13"/>
                </a:lnTo>
                <a:lnTo>
                  <a:pt x="770" y="10"/>
                </a:lnTo>
                <a:lnTo>
                  <a:pt x="753" y="6"/>
                </a:lnTo>
                <a:lnTo>
                  <a:pt x="737" y="4"/>
                </a:lnTo>
                <a:lnTo>
                  <a:pt x="720" y="2"/>
                </a:lnTo>
                <a:lnTo>
                  <a:pt x="703" y="0"/>
                </a:lnTo>
                <a:lnTo>
                  <a:pt x="686" y="0"/>
                </a:lnTo>
                <a:lnTo>
                  <a:pt x="670" y="0"/>
                </a:lnTo>
                <a:lnTo>
                  <a:pt x="655" y="2"/>
                </a:lnTo>
                <a:lnTo>
                  <a:pt x="640" y="4"/>
                </a:lnTo>
                <a:lnTo>
                  <a:pt x="625" y="7"/>
                </a:lnTo>
                <a:lnTo>
                  <a:pt x="610" y="11"/>
                </a:lnTo>
                <a:lnTo>
                  <a:pt x="596" y="16"/>
                </a:lnTo>
                <a:lnTo>
                  <a:pt x="582" y="22"/>
                </a:lnTo>
                <a:lnTo>
                  <a:pt x="568" y="29"/>
                </a:lnTo>
                <a:lnTo>
                  <a:pt x="555" y="37"/>
                </a:lnTo>
                <a:lnTo>
                  <a:pt x="543" y="46"/>
                </a:lnTo>
                <a:lnTo>
                  <a:pt x="537" y="51"/>
                </a:lnTo>
                <a:lnTo>
                  <a:pt x="531" y="56"/>
                </a:lnTo>
                <a:lnTo>
                  <a:pt x="525" y="62"/>
                </a:lnTo>
                <a:lnTo>
                  <a:pt x="520" y="68"/>
                </a:lnTo>
                <a:lnTo>
                  <a:pt x="516" y="72"/>
                </a:lnTo>
                <a:lnTo>
                  <a:pt x="512" y="77"/>
                </a:lnTo>
                <a:lnTo>
                  <a:pt x="508" y="82"/>
                </a:lnTo>
                <a:lnTo>
                  <a:pt x="504" y="87"/>
                </a:lnTo>
                <a:lnTo>
                  <a:pt x="498" y="98"/>
                </a:lnTo>
                <a:lnTo>
                  <a:pt x="491" y="110"/>
                </a:lnTo>
                <a:lnTo>
                  <a:pt x="483" y="110"/>
                </a:lnTo>
                <a:lnTo>
                  <a:pt x="474" y="111"/>
                </a:lnTo>
                <a:lnTo>
                  <a:pt x="463" y="112"/>
                </a:lnTo>
                <a:lnTo>
                  <a:pt x="451" y="114"/>
                </a:lnTo>
                <a:lnTo>
                  <a:pt x="439" y="116"/>
                </a:lnTo>
                <a:lnTo>
                  <a:pt x="425" y="120"/>
                </a:lnTo>
                <a:lnTo>
                  <a:pt x="412" y="124"/>
                </a:lnTo>
                <a:lnTo>
                  <a:pt x="398" y="130"/>
                </a:lnTo>
                <a:lnTo>
                  <a:pt x="390" y="133"/>
                </a:lnTo>
                <a:lnTo>
                  <a:pt x="382" y="137"/>
                </a:lnTo>
                <a:lnTo>
                  <a:pt x="374" y="141"/>
                </a:lnTo>
                <a:lnTo>
                  <a:pt x="366" y="146"/>
                </a:lnTo>
                <a:lnTo>
                  <a:pt x="358" y="151"/>
                </a:lnTo>
                <a:lnTo>
                  <a:pt x="350" y="157"/>
                </a:lnTo>
                <a:lnTo>
                  <a:pt x="341" y="163"/>
                </a:lnTo>
                <a:lnTo>
                  <a:pt x="333" y="170"/>
                </a:lnTo>
                <a:lnTo>
                  <a:pt x="326" y="177"/>
                </a:lnTo>
                <a:lnTo>
                  <a:pt x="319" y="184"/>
                </a:lnTo>
                <a:lnTo>
                  <a:pt x="313" y="192"/>
                </a:lnTo>
                <a:lnTo>
                  <a:pt x="306" y="201"/>
                </a:lnTo>
                <a:lnTo>
                  <a:pt x="300" y="211"/>
                </a:lnTo>
                <a:lnTo>
                  <a:pt x="295" y="221"/>
                </a:lnTo>
                <a:lnTo>
                  <a:pt x="290" y="232"/>
                </a:lnTo>
                <a:lnTo>
                  <a:pt x="285" y="243"/>
                </a:lnTo>
                <a:lnTo>
                  <a:pt x="277" y="269"/>
                </a:lnTo>
                <a:lnTo>
                  <a:pt x="271" y="296"/>
                </a:lnTo>
                <a:lnTo>
                  <a:pt x="265" y="325"/>
                </a:lnTo>
                <a:lnTo>
                  <a:pt x="260" y="356"/>
                </a:lnTo>
                <a:lnTo>
                  <a:pt x="257" y="388"/>
                </a:lnTo>
                <a:lnTo>
                  <a:pt x="255" y="420"/>
                </a:lnTo>
                <a:lnTo>
                  <a:pt x="254" y="486"/>
                </a:lnTo>
                <a:lnTo>
                  <a:pt x="255" y="551"/>
                </a:lnTo>
                <a:lnTo>
                  <a:pt x="258" y="612"/>
                </a:lnTo>
                <a:lnTo>
                  <a:pt x="262" y="667"/>
                </a:lnTo>
                <a:lnTo>
                  <a:pt x="266" y="712"/>
                </a:lnTo>
                <a:lnTo>
                  <a:pt x="266" y="714"/>
                </a:lnTo>
                <a:lnTo>
                  <a:pt x="266" y="718"/>
                </a:lnTo>
                <a:lnTo>
                  <a:pt x="266" y="720"/>
                </a:lnTo>
                <a:lnTo>
                  <a:pt x="266" y="722"/>
                </a:lnTo>
                <a:lnTo>
                  <a:pt x="266" y="724"/>
                </a:lnTo>
                <a:lnTo>
                  <a:pt x="267" y="725"/>
                </a:lnTo>
                <a:lnTo>
                  <a:pt x="267" y="726"/>
                </a:lnTo>
                <a:lnTo>
                  <a:pt x="267" y="727"/>
                </a:lnTo>
                <a:lnTo>
                  <a:pt x="268" y="728"/>
                </a:lnTo>
                <a:lnTo>
                  <a:pt x="268" y="731"/>
                </a:lnTo>
                <a:lnTo>
                  <a:pt x="269" y="741"/>
                </a:lnTo>
                <a:lnTo>
                  <a:pt x="271" y="750"/>
                </a:lnTo>
                <a:lnTo>
                  <a:pt x="273" y="760"/>
                </a:lnTo>
                <a:lnTo>
                  <a:pt x="275" y="769"/>
                </a:lnTo>
                <a:lnTo>
                  <a:pt x="278" y="779"/>
                </a:lnTo>
                <a:lnTo>
                  <a:pt x="281" y="788"/>
                </a:lnTo>
                <a:lnTo>
                  <a:pt x="284" y="798"/>
                </a:lnTo>
                <a:lnTo>
                  <a:pt x="288" y="807"/>
                </a:lnTo>
                <a:lnTo>
                  <a:pt x="294" y="822"/>
                </a:lnTo>
                <a:lnTo>
                  <a:pt x="300" y="837"/>
                </a:lnTo>
                <a:lnTo>
                  <a:pt x="307" y="852"/>
                </a:lnTo>
                <a:lnTo>
                  <a:pt x="315" y="868"/>
                </a:lnTo>
                <a:lnTo>
                  <a:pt x="324" y="883"/>
                </a:lnTo>
                <a:lnTo>
                  <a:pt x="333" y="897"/>
                </a:lnTo>
                <a:lnTo>
                  <a:pt x="343" y="912"/>
                </a:lnTo>
                <a:lnTo>
                  <a:pt x="353" y="926"/>
                </a:lnTo>
                <a:lnTo>
                  <a:pt x="375" y="953"/>
                </a:lnTo>
                <a:lnTo>
                  <a:pt x="397" y="980"/>
                </a:lnTo>
                <a:lnTo>
                  <a:pt x="409" y="992"/>
                </a:lnTo>
                <a:lnTo>
                  <a:pt x="421" y="1004"/>
                </a:lnTo>
                <a:lnTo>
                  <a:pt x="433" y="1015"/>
                </a:lnTo>
                <a:lnTo>
                  <a:pt x="446" y="1025"/>
                </a:lnTo>
                <a:lnTo>
                  <a:pt x="459" y="1037"/>
                </a:lnTo>
                <a:lnTo>
                  <a:pt x="472" y="1049"/>
                </a:lnTo>
                <a:lnTo>
                  <a:pt x="485" y="1060"/>
                </a:lnTo>
                <a:lnTo>
                  <a:pt x="499" y="1070"/>
                </a:lnTo>
                <a:lnTo>
                  <a:pt x="526" y="1089"/>
                </a:lnTo>
                <a:lnTo>
                  <a:pt x="553" y="1107"/>
                </a:lnTo>
                <a:lnTo>
                  <a:pt x="553" y="1143"/>
                </a:lnTo>
                <a:lnTo>
                  <a:pt x="551" y="1143"/>
                </a:lnTo>
                <a:lnTo>
                  <a:pt x="544" y="1147"/>
                </a:lnTo>
                <a:lnTo>
                  <a:pt x="538" y="1152"/>
                </a:lnTo>
                <a:lnTo>
                  <a:pt x="532" y="1157"/>
                </a:lnTo>
                <a:lnTo>
                  <a:pt x="525" y="1163"/>
                </a:lnTo>
                <a:lnTo>
                  <a:pt x="520" y="1167"/>
                </a:lnTo>
                <a:lnTo>
                  <a:pt x="515" y="1171"/>
                </a:lnTo>
                <a:lnTo>
                  <a:pt x="506" y="1180"/>
                </a:lnTo>
                <a:lnTo>
                  <a:pt x="497" y="1190"/>
                </a:lnTo>
                <a:lnTo>
                  <a:pt x="488" y="1200"/>
                </a:lnTo>
                <a:lnTo>
                  <a:pt x="484" y="1204"/>
                </a:lnTo>
                <a:lnTo>
                  <a:pt x="480" y="1208"/>
                </a:lnTo>
                <a:lnTo>
                  <a:pt x="478" y="1210"/>
                </a:lnTo>
                <a:lnTo>
                  <a:pt x="477" y="1212"/>
                </a:lnTo>
                <a:lnTo>
                  <a:pt x="475" y="1215"/>
                </a:lnTo>
                <a:lnTo>
                  <a:pt x="474" y="1217"/>
                </a:lnTo>
                <a:lnTo>
                  <a:pt x="474" y="1219"/>
                </a:lnTo>
                <a:lnTo>
                  <a:pt x="240" y="1262"/>
                </a:lnTo>
                <a:lnTo>
                  <a:pt x="231" y="1264"/>
                </a:lnTo>
                <a:lnTo>
                  <a:pt x="221" y="1266"/>
                </a:lnTo>
                <a:lnTo>
                  <a:pt x="212" y="1269"/>
                </a:lnTo>
                <a:lnTo>
                  <a:pt x="203" y="1273"/>
                </a:lnTo>
                <a:lnTo>
                  <a:pt x="195" y="1277"/>
                </a:lnTo>
                <a:lnTo>
                  <a:pt x="186" y="1282"/>
                </a:lnTo>
                <a:lnTo>
                  <a:pt x="178" y="1288"/>
                </a:lnTo>
                <a:lnTo>
                  <a:pt x="170" y="1293"/>
                </a:lnTo>
                <a:lnTo>
                  <a:pt x="163" y="1300"/>
                </a:lnTo>
                <a:lnTo>
                  <a:pt x="156" y="1307"/>
                </a:lnTo>
                <a:lnTo>
                  <a:pt x="149" y="1314"/>
                </a:lnTo>
                <a:lnTo>
                  <a:pt x="143" y="1321"/>
                </a:lnTo>
                <a:lnTo>
                  <a:pt x="138" y="1329"/>
                </a:lnTo>
                <a:lnTo>
                  <a:pt x="133" y="1337"/>
                </a:lnTo>
                <a:lnTo>
                  <a:pt x="128" y="1346"/>
                </a:lnTo>
                <a:lnTo>
                  <a:pt x="124" y="1355"/>
                </a:lnTo>
                <a:lnTo>
                  <a:pt x="0" y="1654"/>
                </a:lnTo>
                <a:lnTo>
                  <a:pt x="723" y="1654"/>
                </a:lnTo>
                <a:lnTo>
                  <a:pt x="1442" y="1654"/>
                </a:lnTo>
                <a:close/>
                <a:moveTo>
                  <a:pt x="1265" y="1378"/>
                </a:moveTo>
                <a:lnTo>
                  <a:pt x="1355" y="1595"/>
                </a:lnTo>
                <a:lnTo>
                  <a:pt x="906" y="1595"/>
                </a:lnTo>
                <a:lnTo>
                  <a:pt x="917" y="1550"/>
                </a:lnTo>
                <a:lnTo>
                  <a:pt x="951" y="1414"/>
                </a:lnTo>
                <a:lnTo>
                  <a:pt x="974" y="1315"/>
                </a:lnTo>
                <a:lnTo>
                  <a:pt x="978" y="1296"/>
                </a:lnTo>
                <a:lnTo>
                  <a:pt x="979" y="1292"/>
                </a:lnTo>
                <a:lnTo>
                  <a:pt x="979" y="1288"/>
                </a:lnTo>
                <a:lnTo>
                  <a:pt x="980" y="1285"/>
                </a:lnTo>
                <a:lnTo>
                  <a:pt x="980" y="1282"/>
                </a:lnTo>
                <a:lnTo>
                  <a:pt x="1016" y="1287"/>
                </a:lnTo>
                <a:lnTo>
                  <a:pt x="1194" y="1318"/>
                </a:lnTo>
                <a:lnTo>
                  <a:pt x="1200" y="1320"/>
                </a:lnTo>
                <a:lnTo>
                  <a:pt x="1205" y="1322"/>
                </a:lnTo>
                <a:lnTo>
                  <a:pt x="1211" y="1324"/>
                </a:lnTo>
                <a:lnTo>
                  <a:pt x="1216" y="1327"/>
                </a:lnTo>
                <a:lnTo>
                  <a:pt x="1221" y="1330"/>
                </a:lnTo>
                <a:lnTo>
                  <a:pt x="1226" y="1333"/>
                </a:lnTo>
                <a:lnTo>
                  <a:pt x="1231" y="1337"/>
                </a:lnTo>
                <a:lnTo>
                  <a:pt x="1235" y="1340"/>
                </a:lnTo>
                <a:lnTo>
                  <a:pt x="1244" y="1349"/>
                </a:lnTo>
                <a:lnTo>
                  <a:pt x="1252" y="1358"/>
                </a:lnTo>
                <a:lnTo>
                  <a:pt x="1259" y="1367"/>
                </a:lnTo>
                <a:close/>
                <a:moveTo>
                  <a:pt x="669" y="1315"/>
                </a:moveTo>
                <a:lnTo>
                  <a:pt x="663" y="1307"/>
                </a:lnTo>
                <a:lnTo>
                  <a:pt x="657" y="1300"/>
                </a:lnTo>
                <a:lnTo>
                  <a:pt x="646" y="1283"/>
                </a:lnTo>
                <a:lnTo>
                  <a:pt x="627" y="1253"/>
                </a:lnTo>
                <a:lnTo>
                  <a:pt x="625" y="1250"/>
                </a:lnTo>
                <a:lnTo>
                  <a:pt x="623" y="1247"/>
                </a:lnTo>
                <a:lnTo>
                  <a:pt x="620" y="1241"/>
                </a:lnTo>
                <a:lnTo>
                  <a:pt x="618" y="1238"/>
                </a:lnTo>
                <a:lnTo>
                  <a:pt x="616" y="1235"/>
                </a:lnTo>
                <a:lnTo>
                  <a:pt x="615" y="1233"/>
                </a:lnTo>
                <a:lnTo>
                  <a:pt x="614" y="1232"/>
                </a:lnTo>
                <a:lnTo>
                  <a:pt x="613" y="1231"/>
                </a:lnTo>
                <a:lnTo>
                  <a:pt x="613" y="1228"/>
                </a:lnTo>
                <a:lnTo>
                  <a:pt x="613" y="1166"/>
                </a:lnTo>
                <a:lnTo>
                  <a:pt x="613" y="1138"/>
                </a:lnTo>
                <a:lnTo>
                  <a:pt x="623" y="1141"/>
                </a:lnTo>
                <a:lnTo>
                  <a:pt x="632" y="1144"/>
                </a:lnTo>
                <a:lnTo>
                  <a:pt x="649" y="1149"/>
                </a:lnTo>
                <a:lnTo>
                  <a:pt x="659" y="1151"/>
                </a:lnTo>
                <a:lnTo>
                  <a:pt x="668" y="1153"/>
                </a:lnTo>
                <a:lnTo>
                  <a:pt x="687" y="1155"/>
                </a:lnTo>
                <a:lnTo>
                  <a:pt x="704" y="1157"/>
                </a:lnTo>
                <a:lnTo>
                  <a:pt x="720" y="1157"/>
                </a:lnTo>
                <a:lnTo>
                  <a:pt x="737" y="1157"/>
                </a:lnTo>
                <a:lnTo>
                  <a:pt x="754" y="1155"/>
                </a:lnTo>
                <a:lnTo>
                  <a:pt x="772" y="1153"/>
                </a:lnTo>
                <a:lnTo>
                  <a:pt x="781" y="1151"/>
                </a:lnTo>
                <a:lnTo>
                  <a:pt x="790" y="1149"/>
                </a:lnTo>
                <a:lnTo>
                  <a:pt x="809" y="1144"/>
                </a:lnTo>
                <a:lnTo>
                  <a:pt x="818" y="1141"/>
                </a:lnTo>
                <a:lnTo>
                  <a:pt x="823" y="1140"/>
                </a:lnTo>
                <a:lnTo>
                  <a:pt x="827" y="1138"/>
                </a:lnTo>
                <a:lnTo>
                  <a:pt x="827" y="1163"/>
                </a:lnTo>
                <a:lnTo>
                  <a:pt x="827" y="1166"/>
                </a:lnTo>
                <a:lnTo>
                  <a:pt x="827" y="1228"/>
                </a:lnTo>
                <a:lnTo>
                  <a:pt x="816" y="1246"/>
                </a:lnTo>
                <a:lnTo>
                  <a:pt x="809" y="1259"/>
                </a:lnTo>
                <a:lnTo>
                  <a:pt x="799" y="1273"/>
                </a:lnTo>
                <a:lnTo>
                  <a:pt x="785" y="1294"/>
                </a:lnTo>
                <a:lnTo>
                  <a:pt x="777" y="1304"/>
                </a:lnTo>
                <a:lnTo>
                  <a:pt x="771" y="1315"/>
                </a:lnTo>
                <a:lnTo>
                  <a:pt x="762" y="1325"/>
                </a:lnTo>
                <a:lnTo>
                  <a:pt x="754" y="1335"/>
                </a:lnTo>
                <a:lnTo>
                  <a:pt x="740" y="1349"/>
                </a:lnTo>
                <a:lnTo>
                  <a:pt x="738" y="1351"/>
                </a:lnTo>
                <a:lnTo>
                  <a:pt x="736" y="1353"/>
                </a:lnTo>
                <a:lnTo>
                  <a:pt x="733" y="1354"/>
                </a:lnTo>
                <a:lnTo>
                  <a:pt x="731" y="1356"/>
                </a:lnTo>
                <a:lnTo>
                  <a:pt x="730" y="1357"/>
                </a:lnTo>
                <a:lnTo>
                  <a:pt x="728" y="1357"/>
                </a:lnTo>
                <a:lnTo>
                  <a:pt x="727" y="1358"/>
                </a:lnTo>
                <a:lnTo>
                  <a:pt x="726" y="1358"/>
                </a:lnTo>
                <a:lnTo>
                  <a:pt x="725" y="1358"/>
                </a:lnTo>
                <a:lnTo>
                  <a:pt x="725" y="1359"/>
                </a:lnTo>
                <a:lnTo>
                  <a:pt x="724" y="1359"/>
                </a:lnTo>
                <a:lnTo>
                  <a:pt x="724" y="1360"/>
                </a:lnTo>
                <a:lnTo>
                  <a:pt x="723" y="1360"/>
                </a:lnTo>
                <a:lnTo>
                  <a:pt x="722" y="1360"/>
                </a:lnTo>
                <a:lnTo>
                  <a:pt x="722" y="1361"/>
                </a:lnTo>
                <a:lnTo>
                  <a:pt x="721" y="1361"/>
                </a:lnTo>
                <a:lnTo>
                  <a:pt x="720" y="1361"/>
                </a:lnTo>
                <a:lnTo>
                  <a:pt x="719" y="1361"/>
                </a:lnTo>
                <a:lnTo>
                  <a:pt x="718" y="1361"/>
                </a:lnTo>
                <a:lnTo>
                  <a:pt x="718" y="1360"/>
                </a:lnTo>
                <a:lnTo>
                  <a:pt x="717" y="1360"/>
                </a:lnTo>
                <a:lnTo>
                  <a:pt x="716" y="1360"/>
                </a:lnTo>
                <a:lnTo>
                  <a:pt x="716" y="1359"/>
                </a:lnTo>
                <a:lnTo>
                  <a:pt x="715" y="1359"/>
                </a:lnTo>
                <a:lnTo>
                  <a:pt x="715" y="1358"/>
                </a:lnTo>
                <a:lnTo>
                  <a:pt x="714" y="1358"/>
                </a:lnTo>
                <a:lnTo>
                  <a:pt x="713" y="1357"/>
                </a:lnTo>
                <a:lnTo>
                  <a:pt x="711" y="1356"/>
                </a:lnTo>
                <a:lnTo>
                  <a:pt x="710" y="1355"/>
                </a:lnTo>
                <a:lnTo>
                  <a:pt x="708" y="1353"/>
                </a:lnTo>
                <a:lnTo>
                  <a:pt x="704" y="1351"/>
                </a:lnTo>
                <a:lnTo>
                  <a:pt x="700" y="1349"/>
                </a:lnTo>
                <a:lnTo>
                  <a:pt x="693" y="1342"/>
                </a:lnTo>
                <a:lnTo>
                  <a:pt x="686" y="1333"/>
                </a:lnTo>
                <a:close/>
                <a:moveTo>
                  <a:pt x="822" y="1352"/>
                </a:moveTo>
                <a:lnTo>
                  <a:pt x="829" y="1343"/>
                </a:lnTo>
                <a:lnTo>
                  <a:pt x="835" y="1335"/>
                </a:lnTo>
                <a:lnTo>
                  <a:pt x="847" y="1317"/>
                </a:lnTo>
                <a:lnTo>
                  <a:pt x="867" y="1284"/>
                </a:lnTo>
                <a:lnTo>
                  <a:pt x="886" y="1251"/>
                </a:lnTo>
                <a:lnTo>
                  <a:pt x="889" y="1245"/>
                </a:lnTo>
                <a:lnTo>
                  <a:pt x="889" y="1228"/>
                </a:lnTo>
                <a:lnTo>
                  <a:pt x="900" y="1239"/>
                </a:lnTo>
                <a:lnTo>
                  <a:pt x="903" y="1241"/>
                </a:lnTo>
                <a:lnTo>
                  <a:pt x="906" y="1243"/>
                </a:lnTo>
                <a:lnTo>
                  <a:pt x="909" y="1246"/>
                </a:lnTo>
                <a:lnTo>
                  <a:pt x="912" y="1248"/>
                </a:lnTo>
                <a:lnTo>
                  <a:pt x="923" y="1259"/>
                </a:lnTo>
                <a:lnTo>
                  <a:pt x="923" y="1261"/>
                </a:lnTo>
                <a:lnTo>
                  <a:pt x="922" y="1264"/>
                </a:lnTo>
                <a:lnTo>
                  <a:pt x="922" y="1268"/>
                </a:lnTo>
                <a:lnTo>
                  <a:pt x="921" y="1271"/>
                </a:lnTo>
                <a:lnTo>
                  <a:pt x="919" y="1279"/>
                </a:lnTo>
                <a:lnTo>
                  <a:pt x="917" y="1287"/>
                </a:lnTo>
                <a:lnTo>
                  <a:pt x="901" y="1361"/>
                </a:lnTo>
                <a:lnTo>
                  <a:pt x="891" y="1402"/>
                </a:lnTo>
                <a:lnTo>
                  <a:pt x="881" y="1442"/>
                </a:lnTo>
                <a:lnTo>
                  <a:pt x="881" y="1443"/>
                </a:lnTo>
                <a:lnTo>
                  <a:pt x="881" y="1444"/>
                </a:lnTo>
                <a:lnTo>
                  <a:pt x="880" y="1446"/>
                </a:lnTo>
                <a:lnTo>
                  <a:pt x="880" y="1449"/>
                </a:lnTo>
                <a:lnTo>
                  <a:pt x="879" y="1451"/>
                </a:lnTo>
                <a:lnTo>
                  <a:pt x="878" y="1455"/>
                </a:lnTo>
                <a:lnTo>
                  <a:pt x="878" y="1457"/>
                </a:lnTo>
                <a:lnTo>
                  <a:pt x="878" y="1458"/>
                </a:lnTo>
                <a:lnTo>
                  <a:pt x="878" y="1459"/>
                </a:lnTo>
                <a:lnTo>
                  <a:pt x="869" y="1444"/>
                </a:lnTo>
                <a:lnTo>
                  <a:pt x="859" y="1428"/>
                </a:lnTo>
                <a:lnTo>
                  <a:pt x="848" y="1412"/>
                </a:lnTo>
                <a:lnTo>
                  <a:pt x="842" y="1405"/>
                </a:lnTo>
                <a:lnTo>
                  <a:pt x="836" y="1397"/>
                </a:lnTo>
                <a:lnTo>
                  <a:pt x="829" y="1389"/>
                </a:lnTo>
                <a:lnTo>
                  <a:pt x="826" y="1386"/>
                </a:lnTo>
                <a:lnTo>
                  <a:pt x="823" y="1382"/>
                </a:lnTo>
                <a:lnTo>
                  <a:pt x="819" y="1379"/>
                </a:lnTo>
                <a:lnTo>
                  <a:pt x="815" y="1376"/>
                </a:lnTo>
                <a:lnTo>
                  <a:pt x="807" y="1369"/>
                </a:lnTo>
                <a:lnTo>
                  <a:pt x="808" y="1368"/>
                </a:lnTo>
                <a:lnTo>
                  <a:pt x="808" y="1367"/>
                </a:lnTo>
                <a:lnTo>
                  <a:pt x="810" y="1365"/>
                </a:lnTo>
                <a:lnTo>
                  <a:pt x="811" y="1362"/>
                </a:lnTo>
                <a:lnTo>
                  <a:pt x="813" y="1360"/>
                </a:lnTo>
                <a:close/>
                <a:moveTo>
                  <a:pt x="486" y="985"/>
                </a:moveTo>
                <a:lnTo>
                  <a:pt x="469" y="966"/>
                </a:lnTo>
                <a:lnTo>
                  <a:pt x="461" y="955"/>
                </a:lnTo>
                <a:lnTo>
                  <a:pt x="453" y="945"/>
                </a:lnTo>
                <a:lnTo>
                  <a:pt x="445" y="934"/>
                </a:lnTo>
                <a:lnTo>
                  <a:pt x="438" y="922"/>
                </a:lnTo>
                <a:lnTo>
                  <a:pt x="431" y="910"/>
                </a:lnTo>
                <a:lnTo>
                  <a:pt x="424" y="898"/>
                </a:lnTo>
                <a:lnTo>
                  <a:pt x="418" y="885"/>
                </a:lnTo>
                <a:lnTo>
                  <a:pt x="412" y="871"/>
                </a:lnTo>
                <a:lnTo>
                  <a:pt x="406" y="857"/>
                </a:lnTo>
                <a:lnTo>
                  <a:pt x="401" y="843"/>
                </a:lnTo>
                <a:lnTo>
                  <a:pt x="397" y="827"/>
                </a:lnTo>
                <a:lnTo>
                  <a:pt x="393" y="812"/>
                </a:lnTo>
                <a:lnTo>
                  <a:pt x="390" y="796"/>
                </a:lnTo>
                <a:lnTo>
                  <a:pt x="387" y="779"/>
                </a:lnTo>
                <a:lnTo>
                  <a:pt x="384" y="751"/>
                </a:lnTo>
                <a:lnTo>
                  <a:pt x="356" y="754"/>
                </a:lnTo>
                <a:lnTo>
                  <a:pt x="350" y="754"/>
                </a:lnTo>
                <a:lnTo>
                  <a:pt x="349" y="754"/>
                </a:lnTo>
                <a:lnTo>
                  <a:pt x="348" y="754"/>
                </a:lnTo>
                <a:lnTo>
                  <a:pt x="347" y="754"/>
                </a:lnTo>
                <a:lnTo>
                  <a:pt x="347" y="753"/>
                </a:lnTo>
                <a:lnTo>
                  <a:pt x="346" y="753"/>
                </a:lnTo>
                <a:lnTo>
                  <a:pt x="345" y="751"/>
                </a:lnTo>
                <a:lnTo>
                  <a:pt x="345" y="750"/>
                </a:lnTo>
                <a:lnTo>
                  <a:pt x="344" y="750"/>
                </a:lnTo>
                <a:lnTo>
                  <a:pt x="343" y="750"/>
                </a:lnTo>
                <a:lnTo>
                  <a:pt x="343" y="749"/>
                </a:lnTo>
                <a:lnTo>
                  <a:pt x="341" y="748"/>
                </a:lnTo>
                <a:lnTo>
                  <a:pt x="339" y="747"/>
                </a:lnTo>
                <a:lnTo>
                  <a:pt x="339" y="746"/>
                </a:lnTo>
                <a:lnTo>
                  <a:pt x="338" y="746"/>
                </a:lnTo>
                <a:lnTo>
                  <a:pt x="338" y="745"/>
                </a:lnTo>
                <a:lnTo>
                  <a:pt x="337" y="745"/>
                </a:lnTo>
                <a:lnTo>
                  <a:pt x="337" y="744"/>
                </a:lnTo>
                <a:lnTo>
                  <a:pt x="336" y="743"/>
                </a:lnTo>
                <a:lnTo>
                  <a:pt x="335" y="742"/>
                </a:lnTo>
                <a:lnTo>
                  <a:pt x="334" y="741"/>
                </a:lnTo>
                <a:lnTo>
                  <a:pt x="334" y="740"/>
                </a:lnTo>
                <a:lnTo>
                  <a:pt x="333" y="737"/>
                </a:lnTo>
                <a:lnTo>
                  <a:pt x="332" y="735"/>
                </a:lnTo>
                <a:lnTo>
                  <a:pt x="331" y="732"/>
                </a:lnTo>
                <a:lnTo>
                  <a:pt x="330" y="729"/>
                </a:lnTo>
                <a:lnTo>
                  <a:pt x="328" y="723"/>
                </a:lnTo>
                <a:lnTo>
                  <a:pt x="328" y="717"/>
                </a:lnTo>
                <a:lnTo>
                  <a:pt x="390" y="709"/>
                </a:lnTo>
                <a:lnTo>
                  <a:pt x="390" y="707"/>
                </a:lnTo>
                <a:lnTo>
                  <a:pt x="390" y="705"/>
                </a:lnTo>
                <a:lnTo>
                  <a:pt x="390" y="704"/>
                </a:lnTo>
                <a:lnTo>
                  <a:pt x="391" y="703"/>
                </a:lnTo>
                <a:lnTo>
                  <a:pt x="391" y="701"/>
                </a:lnTo>
                <a:lnTo>
                  <a:pt x="392" y="699"/>
                </a:lnTo>
                <a:lnTo>
                  <a:pt x="393" y="697"/>
                </a:lnTo>
                <a:lnTo>
                  <a:pt x="394" y="694"/>
                </a:lnTo>
                <a:lnTo>
                  <a:pt x="395" y="690"/>
                </a:lnTo>
                <a:lnTo>
                  <a:pt x="397" y="686"/>
                </a:lnTo>
                <a:lnTo>
                  <a:pt x="399" y="681"/>
                </a:lnTo>
                <a:lnTo>
                  <a:pt x="402" y="676"/>
                </a:lnTo>
                <a:lnTo>
                  <a:pt x="405" y="671"/>
                </a:lnTo>
                <a:lnTo>
                  <a:pt x="408" y="666"/>
                </a:lnTo>
                <a:lnTo>
                  <a:pt x="412" y="661"/>
                </a:lnTo>
                <a:lnTo>
                  <a:pt x="424" y="645"/>
                </a:lnTo>
                <a:lnTo>
                  <a:pt x="437" y="628"/>
                </a:lnTo>
                <a:lnTo>
                  <a:pt x="466" y="590"/>
                </a:lnTo>
                <a:lnTo>
                  <a:pt x="499" y="552"/>
                </a:lnTo>
                <a:lnTo>
                  <a:pt x="515" y="532"/>
                </a:lnTo>
                <a:lnTo>
                  <a:pt x="531" y="511"/>
                </a:lnTo>
                <a:lnTo>
                  <a:pt x="537" y="503"/>
                </a:lnTo>
                <a:lnTo>
                  <a:pt x="543" y="494"/>
                </a:lnTo>
                <a:lnTo>
                  <a:pt x="548" y="486"/>
                </a:lnTo>
                <a:lnTo>
                  <a:pt x="552" y="477"/>
                </a:lnTo>
                <a:lnTo>
                  <a:pt x="557" y="468"/>
                </a:lnTo>
                <a:lnTo>
                  <a:pt x="561" y="459"/>
                </a:lnTo>
                <a:lnTo>
                  <a:pt x="568" y="441"/>
                </a:lnTo>
                <a:lnTo>
                  <a:pt x="572" y="431"/>
                </a:lnTo>
                <a:lnTo>
                  <a:pt x="575" y="421"/>
                </a:lnTo>
                <a:lnTo>
                  <a:pt x="578" y="411"/>
                </a:lnTo>
                <a:lnTo>
                  <a:pt x="580" y="402"/>
                </a:lnTo>
                <a:lnTo>
                  <a:pt x="584" y="383"/>
                </a:lnTo>
                <a:lnTo>
                  <a:pt x="587" y="367"/>
                </a:lnTo>
                <a:lnTo>
                  <a:pt x="596" y="372"/>
                </a:lnTo>
                <a:lnTo>
                  <a:pt x="605" y="377"/>
                </a:lnTo>
                <a:lnTo>
                  <a:pt x="625" y="387"/>
                </a:lnTo>
                <a:lnTo>
                  <a:pt x="645" y="396"/>
                </a:lnTo>
                <a:lnTo>
                  <a:pt x="666" y="404"/>
                </a:lnTo>
                <a:lnTo>
                  <a:pt x="685" y="410"/>
                </a:lnTo>
                <a:lnTo>
                  <a:pt x="704" y="415"/>
                </a:lnTo>
                <a:lnTo>
                  <a:pt x="742" y="424"/>
                </a:lnTo>
                <a:lnTo>
                  <a:pt x="771" y="430"/>
                </a:lnTo>
                <a:lnTo>
                  <a:pt x="800" y="437"/>
                </a:lnTo>
                <a:lnTo>
                  <a:pt x="827" y="444"/>
                </a:lnTo>
                <a:lnTo>
                  <a:pt x="853" y="452"/>
                </a:lnTo>
                <a:lnTo>
                  <a:pt x="877" y="460"/>
                </a:lnTo>
                <a:lnTo>
                  <a:pt x="888" y="465"/>
                </a:lnTo>
                <a:lnTo>
                  <a:pt x="893" y="467"/>
                </a:lnTo>
                <a:lnTo>
                  <a:pt x="898" y="469"/>
                </a:lnTo>
                <a:lnTo>
                  <a:pt x="903" y="471"/>
                </a:lnTo>
                <a:lnTo>
                  <a:pt x="908" y="473"/>
                </a:lnTo>
                <a:lnTo>
                  <a:pt x="913" y="476"/>
                </a:lnTo>
                <a:lnTo>
                  <a:pt x="917" y="479"/>
                </a:lnTo>
                <a:lnTo>
                  <a:pt x="926" y="485"/>
                </a:lnTo>
                <a:lnTo>
                  <a:pt x="934" y="491"/>
                </a:lnTo>
                <a:lnTo>
                  <a:pt x="942" y="498"/>
                </a:lnTo>
                <a:lnTo>
                  <a:pt x="950" y="505"/>
                </a:lnTo>
                <a:lnTo>
                  <a:pt x="958" y="512"/>
                </a:lnTo>
                <a:lnTo>
                  <a:pt x="965" y="520"/>
                </a:lnTo>
                <a:lnTo>
                  <a:pt x="972" y="529"/>
                </a:lnTo>
                <a:lnTo>
                  <a:pt x="978" y="538"/>
                </a:lnTo>
                <a:lnTo>
                  <a:pt x="991" y="556"/>
                </a:lnTo>
                <a:lnTo>
                  <a:pt x="1000" y="570"/>
                </a:lnTo>
                <a:lnTo>
                  <a:pt x="1008" y="584"/>
                </a:lnTo>
                <a:lnTo>
                  <a:pt x="1016" y="598"/>
                </a:lnTo>
                <a:lnTo>
                  <a:pt x="1023" y="612"/>
                </a:lnTo>
                <a:lnTo>
                  <a:pt x="1035" y="640"/>
                </a:lnTo>
                <a:lnTo>
                  <a:pt x="1044" y="666"/>
                </a:lnTo>
                <a:lnTo>
                  <a:pt x="1048" y="678"/>
                </a:lnTo>
                <a:lnTo>
                  <a:pt x="1051" y="688"/>
                </a:lnTo>
                <a:lnTo>
                  <a:pt x="1056" y="706"/>
                </a:lnTo>
                <a:lnTo>
                  <a:pt x="1056" y="707"/>
                </a:lnTo>
                <a:lnTo>
                  <a:pt x="1056" y="708"/>
                </a:lnTo>
                <a:lnTo>
                  <a:pt x="1056" y="709"/>
                </a:lnTo>
                <a:lnTo>
                  <a:pt x="1056" y="710"/>
                </a:lnTo>
                <a:lnTo>
                  <a:pt x="1057" y="711"/>
                </a:lnTo>
                <a:lnTo>
                  <a:pt x="1057" y="713"/>
                </a:lnTo>
                <a:lnTo>
                  <a:pt x="1058" y="715"/>
                </a:lnTo>
                <a:lnTo>
                  <a:pt x="1059" y="715"/>
                </a:lnTo>
                <a:lnTo>
                  <a:pt x="1059" y="716"/>
                </a:lnTo>
                <a:lnTo>
                  <a:pt x="1059" y="717"/>
                </a:lnTo>
                <a:lnTo>
                  <a:pt x="1059" y="720"/>
                </a:lnTo>
                <a:lnTo>
                  <a:pt x="1121" y="720"/>
                </a:lnTo>
                <a:lnTo>
                  <a:pt x="1121" y="728"/>
                </a:lnTo>
                <a:lnTo>
                  <a:pt x="1120" y="732"/>
                </a:lnTo>
                <a:lnTo>
                  <a:pt x="1119" y="736"/>
                </a:lnTo>
                <a:lnTo>
                  <a:pt x="1117" y="741"/>
                </a:lnTo>
                <a:lnTo>
                  <a:pt x="1115" y="745"/>
                </a:lnTo>
                <a:lnTo>
                  <a:pt x="1115" y="746"/>
                </a:lnTo>
                <a:lnTo>
                  <a:pt x="1115" y="747"/>
                </a:lnTo>
                <a:lnTo>
                  <a:pt x="1115" y="748"/>
                </a:lnTo>
                <a:lnTo>
                  <a:pt x="1114" y="749"/>
                </a:lnTo>
                <a:lnTo>
                  <a:pt x="1113" y="750"/>
                </a:lnTo>
                <a:lnTo>
                  <a:pt x="1112" y="752"/>
                </a:lnTo>
                <a:lnTo>
                  <a:pt x="1111" y="753"/>
                </a:lnTo>
                <a:lnTo>
                  <a:pt x="1110" y="754"/>
                </a:lnTo>
                <a:lnTo>
                  <a:pt x="1109" y="754"/>
                </a:lnTo>
                <a:lnTo>
                  <a:pt x="1108" y="755"/>
                </a:lnTo>
                <a:lnTo>
                  <a:pt x="1107" y="756"/>
                </a:lnTo>
                <a:lnTo>
                  <a:pt x="1106" y="756"/>
                </a:lnTo>
                <a:lnTo>
                  <a:pt x="1105" y="757"/>
                </a:lnTo>
                <a:lnTo>
                  <a:pt x="1104" y="758"/>
                </a:lnTo>
                <a:lnTo>
                  <a:pt x="1103" y="758"/>
                </a:lnTo>
                <a:lnTo>
                  <a:pt x="1102" y="759"/>
                </a:lnTo>
                <a:lnTo>
                  <a:pt x="1101" y="760"/>
                </a:lnTo>
                <a:lnTo>
                  <a:pt x="1092" y="760"/>
                </a:lnTo>
                <a:lnTo>
                  <a:pt x="1064" y="757"/>
                </a:lnTo>
                <a:lnTo>
                  <a:pt x="1061" y="785"/>
                </a:lnTo>
                <a:lnTo>
                  <a:pt x="1056" y="813"/>
                </a:lnTo>
                <a:lnTo>
                  <a:pt x="1050" y="839"/>
                </a:lnTo>
                <a:lnTo>
                  <a:pt x="1042" y="864"/>
                </a:lnTo>
                <a:lnTo>
                  <a:pt x="1033" y="887"/>
                </a:lnTo>
                <a:lnTo>
                  <a:pt x="1022" y="909"/>
                </a:lnTo>
                <a:lnTo>
                  <a:pt x="1011" y="930"/>
                </a:lnTo>
                <a:lnTo>
                  <a:pt x="998" y="949"/>
                </a:lnTo>
                <a:lnTo>
                  <a:pt x="985" y="968"/>
                </a:lnTo>
                <a:lnTo>
                  <a:pt x="971" y="985"/>
                </a:lnTo>
                <a:lnTo>
                  <a:pt x="955" y="1001"/>
                </a:lnTo>
                <a:lnTo>
                  <a:pt x="940" y="1016"/>
                </a:lnTo>
                <a:lnTo>
                  <a:pt x="923" y="1029"/>
                </a:lnTo>
                <a:lnTo>
                  <a:pt x="906" y="1042"/>
                </a:lnTo>
                <a:lnTo>
                  <a:pt x="889" y="1052"/>
                </a:lnTo>
                <a:lnTo>
                  <a:pt x="871" y="1062"/>
                </a:lnTo>
                <a:lnTo>
                  <a:pt x="853" y="1070"/>
                </a:lnTo>
                <a:lnTo>
                  <a:pt x="834" y="1078"/>
                </a:lnTo>
                <a:lnTo>
                  <a:pt x="816" y="1085"/>
                </a:lnTo>
                <a:lnTo>
                  <a:pt x="799" y="1090"/>
                </a:lnTo>
                <a:lnTo>
                  <a:pt x="791" y="1093"/>
                </a:lnTo>
                <a:lnTo>
                  <a:pt x="782" y="1095"/>
                </a:lnTo>
                <a:lnTo>
                  <a:pt x="766" y="1099"/>
                </a:lnTo>
                <a:lnTo>
                  <a:pt x="751" y="1102"/>
                </a:lnTo>
                <a:lnTo>
                  <a:pt x="744" y="1103"/>
                </a:lnTo>
                <a:lnTo>
                  <a:pt x="738" y="1103"/>
                </a:lnTo>
                <a:lnTo>
                  <a:pt x="732" y="1104"/>
                </a:lnTo>
                <a:lnTo>
                  <a:pt x="726" y="1104"/>
                </a:lnTo>
                <a:lnTo>
                  <a:pt x="720" y="1104"/>
                </a:lnTo>
                <a:lnTo>
                  <a:pt x="714" y="1103"/>
                </a:lnTo>
                <a:lnTo>
                  <a:pt x="708" y="1103"/>
                </a:lnTo>
                <a:lnTo>
                  <a:pt x="701" y="1102"/>
                </a:lnTo>
                <a:lnTo>
                  <a:pt x="686" y="1099"/>
                </a:lnTo>
                <a:lnTo>
                  <a:pt x="669" y="1095"/>
                </a:lnTo>
                <a:lnTo>
                  <a:pt x="661" y="1093"/>
                </a:lnTo>
                <a:lnTo>
                  <a:pt x="652" y="1090"/>
                </a:lnTo>
                <a:lnTo>
                  <a:pt x="635" y="1085"/>
                </a:lnTo>
                <a:lnTo>
                  <a:pt x="617" y="1078"/>
                </a:lnTo>
                <a:lnTo>
                  <a:pt x="599" y="1070"/>
                </a:lnTo>
                <a:lnTo>
                  <a:pt x="569" y="1052"/>
                </a:lnTo>
                <a:lnTo>
                  <a:pt x="555" y="1043"/>
                </a:lnTo>
                <a:lnTo>
                  <a:pt x="540" y="1033"/>
                </a:lnTo>
                <a:lnTo>
                  <a:pt x="526" y="1022"/>
                </a:lnTo>
                <a:lnTo>
                  <a:pt x="512" y="1011"/>
                </a:lnTo>
                <a:lnTo>
                  <a:pt x="499" y="998"/>
                </a:lnTo>
                <a:close/>
                <a:moveTo>
                  <a:pt x="542" y="1236"/>
                </a:moveTo>
                <a:lnTo>
                  <a:pt x="553" y="1225"/>
                </a:lnTo>
                <a:lnTo>
                  <a:pt x="553" y="1242"/>
                </a:lnTo>
                <a:lnTo>
                  <a:pt x="556" y="1248"/>
                </a:lnTo>
                <a:lnTo>
                  <a:pt x="587" y="1304"/>
                </a:lnTo>
                <a:lnTo>
                  <a:pt x="602" y="1327"/>
                </a:lnTo>
                <a:lnTo>
                  <a:pt x="611" y="1339"/>
                </a:lnTo>
                <a:lnTo>
                  <a:pt x="621" y="1352"/>
                </a:lnTo>
                <a:lnTo>
                  <a:pt x="623" y="1354"/>
                </a:lnTo>
                <a:lnTo>
                  <a:pt x="625" y="1356"/>
                </a:lnTo>
                <a:lnTo>
                  <a:pt x="628" y="1360"/>
                </a:lnTo>
                <a:lnTo>
                  <a:pt x="635" y="1369"/>
                </a:lnTo>
                <a:lnTo>
                  <a:pt x="631" y="1372"/>
                </a:lnTo>
                <a:lnTo>
                  <a:pt x="627" y="1376"/>
                </a:lnTo>
                <a:lnTo>
                  <a:pt x="620" y="1383"/>
                </a:lnTo>
                <a:lnTo>
                  <a:pt x="607" y="1397"/>
                </a:lnTo>
                <a:lnTo>
                  <a:pt x="601" y="1405"/>
                </a:lnTo>
                <a:lnTo>
                  <a:pt x="595" y="1412"/>
                </a:lnTo>
                <a:lnTo>
                  <a:pt x="584" y="1428"/>
                </a:lnTo>
                <a:lnTo>
                  <a:pt x="574" y="1444"/>
                </a:lnTo>
                <a:lnTo>
                  <a:pt x="565" y="1459"/>
                </a:lnTo>
                <a:lnTo>
                  <a:pt x="556" y="1420"/>
                </a:lnTo>
                <a:lnTo>
                  <a:pt x="551" y="1399"/>
                </a:lnTo>
                <a:lnTo>
                  <a:pt x="545" y="1378"/>
                </a:lnTo>
                <a:lnTo>
                  <a:pt x="535" y="1333"/>
                </a:lnTo>
                <a:lnTo>
                  <a:pt x="531" y="1314"/>
                </a:lnTo>
                <a:lnTo>
                  <a:pt x="529" y="1304"/>
                </a:lnTo>
                <a:lnTo>
                  <a:pt x="528" y="1296"/>
                </a:lnTo>
                <a:lnTo>
                  <a:pt x="524" y="1279"/>
                </a:lnTo>
                <a:lnTo>
                  <a:pt x="523" y="1275"/>
                </a:lnTo>
                <a:lnTo>
                  <a:pt x="522" y="1271"/>
                </a:lnTo>
                <a:lnTo>
                  <a:pt x="522" y="1268"/>
                </a:lnTo>
                <a:lnTo>
                  <a:pt x="522" y="1265"/>
                </a:lnTo>
                <a:lnTo>
                  <a:pt x="522" y="1256"/>
                </a:lnTo>
                <a:lnTo>
                  <a:pt x="522" y="1253"/>
                </a:lnTo>
                <a:lnTo>
                  <a:pt x="523" y="1252"/>
                </a:lnTo>
                <a:lnTo>
                  <a:pt x="524" y="1252"/>
                </a:lnTo>
                <a:lnTo>
                  <a:pt x="525" y="1251"/>
                </a:lnTo>
                <a:lnTo>
                  <a:pt x="527" y="1250"/>
                </a:lnTo>
                <a:lnTo>
                  <a:pt x="529" y="1248"/>
                </a:lnTo>
                <a:lnTo>
                  <a:pt x="531" y="1246"/>
                </a:lnTo>
                <a:lnTo>
                  <a:pt x="536" y="1241"/>
                </a:lnTo>
                <a:lnTo>
                  <a:pt x="539" y="1238"/>
                </a:lnTo>
                <a:close/>
                <a:moveTo>
                  <a:pt x="181" y="1378"/>
                </a:moveTo>
                <a:lnTo>
                  <a:pt x="183" y="1372"/>
                </a:lnTo>
                <a:lnTo>
                  <a:pt x="186" y="1367"/>
                </a:lnTo>
                <a:lnTo>
                  <a:pt x="189" y="1361"/>
                </a:lnTo>
                <a:lnTo>
                  <a:pt x="192" y="1356"/>
                </a:lnTo>
                <a:lnTo>
                  <a:pt x="196" y="1352"/>
                </a:lnTo>
                <a:lnTo>
                  <a:pt x="200" y="1347"/>
                </a:lnTo>
                <a:lnTo>
                  <a:pt x="204" y="1343"/>
                </a:lnTo>
                <a:lnTo>
                  <a:pt x="208" y="1340"/>
                </a:lnTo>
                <a:lnTo>
                  <a:pt x="213" y="1336"/>
                </a:lnTo>
                <a:lnTo>
                  <a:pt x="218" y="1333"/>
                </a:lnTo>
                <a:lnTo>
                  <a:pt x="223" y="1330"/>
                </a:lnTo>
                <a:lnTo>
                  <a:pt x="229" y="1328"/>
                </a:lnTo>
                <a:lnTo>
                  <a:pt x="234" y="1326"/>
                </a:lnTo>
                <a:lnTo>
                  <a:pt x="240" y="1324"/>
                </a:lnTo>
                <a:lnTo>
                  <a:pt x="245" y="1322"/>
                </a:lnTo>
                <a:lnTo>
                  <a:pt x="251" y="1321"/>
                </a:lnTo>
                <a:lnTo>
                  <a:pt x="466" y="1282"/>
                </a:lnTo>
                <a:lnTo>
                  <a:pt x="466" y="1283"/>
                </a:lnTo>
                <a:lnTo>
                  <a:pt x="466" y="1284"/>
                </a:lnTo>
                <a:lnTo>
                  <a:pt x="466" y="1285"/>
                </a:lnTo>
                <a:lnTo>
                  <a:pt x="466" y="1286"/>
                </a:lnTo>
                <a:lnTo>
                  <a:pt x="467" y="1287"/>
                </a:lnTo>
                <a:lnTo>
                  <a:pt x="467" y="1289"/>
                </a:lnTo>
                <a:lnTo>
                  <a:pt x="468" y="1291"/>
                </a:lnTo>
                <a:lnTo>
                  <a:pt x="469" y="1293"/>
                </a:lnTo>
                <a:lnTo>
                  <a:pt x="505" y="1454"/>
                </a:lnTo>
                <a:lnTo>
                  <a:pt x="515" y="1492"/>
                </a:lnTo>
                <a:lnTo>
                  <a:pt x="522" y="1523"/>
                </a:lnTo>
                <a:lnTo>
                  <a:pt x="528" y="1552"/>
                </a:lnTo>
                <a:lnTo>
                  <a:pt x="539" y="1598"/>
                </a:lnTo>
                <a:lnTo>
                  <a:pt x="91" y="1598"/>
                </a:lnTo>
                <a:close/>
                <a:moveTo>
                  <a:pt x="584" y="1555"/>
                </a:moveTo>
                <a:lnTo>
                  <a:pt x="594" y="1534"/>
                </a:lnTo>
                <a:lnTo>
                  <a:pt x="605" y="1512"/>
                </a:lnTo>
                <a:lnTo>
                  <a:pt x="618" y="1488"/>
                </a:lnTo>
                <a:lnTo>
                  <a:pt x="636" y="1461"/>
                </a:lnTo>
                <a:lnTo>
                  <a:pt x="645" y="1447"/>
                </a:lnTo>
                <a:lnTo>
                  <a:pt x="650" y="1440"/>
                </a:lnTo>
                <a:lnTo>
                  <a:pt x="655" y="1434"/>
                </a:lnTo>
                <a:lnTo>
                  <a:pt x="658" y="1430"/>
                </a:lnTo>
                <a:lnTo>
                  <a:pt x="662" y="1426"/>
                </a:lnTo>
                <a:lnTo>
                  <a:pt x="665" y="1422"/>
                </a:lnTo>
                <a:lnTo>
                  <a:pt x="669" y="1419"/>
                </a:lnTo>
                <a:lnTo>
                  <a:pt x="683" y="1406"/>
                </a:lnTo>
                <a:lnTo>
                  <a:pt x="684" y="1406"/>
                </a:lnTo>
                <a:lnTo>
                  <a:pt x="684" y="1407"/>
                </a:lnTo>
                <a:lnTo>
                  <a:pt x="685" y="1407"/>
                </a:lnTo>
                <a:lnTo>
                  <a:pt x="685" y="1408"/>
                </a:lnTo>
                <a:lnTo>
                  <a:pt x="686" y="1408"/>
                </a:lnTo>
                <a:lnTo>
                  <a:pt x="687" y="1408"/>
                </a:lnTo>
                <a:lnTo>
                  <a:pt x="687" y="1409"/>
                </a:lnTo>
                <a:lnTo>
                  <a:pt x="688" y="1409"/>
                </a:lnTo>
                <a:lnTo>
                  <a:pt x="689" y="1409"/>
                </a:lnTo>
                <a:lnTo>
                  <a:pt x="690" y="1409"/>
                </a:lnTo>
                <a:lnTo>
                  <a:pt x="692" y="1409"/>
                </a:lnTo>
                <a:lnTo>
                  <a:pt x="695" y="1411"/>
                </a:lnTo>
                <a:lnTo>
                  <a:pt x="699" y="1412"/>
                </a:lnTo>
                <a:lnTo>
                  <a:pt x="702" y="1414"/>
                </a:lnTo>
                <a:lnTo>
                  <a:pt x="706" y="1415"/>
                </a:lnTo>
                <a:lnTo>
                  <a:pt x="710" y="1416"/>
                </a:lnTo>
                <a:lnTo>
                  <a:pt x="714" y="1416"/>
                </a:lnTo>
                <a:lnTo>
                  <a:pt x="719" y="1417"/>
                </a:lnTo>
                <a:lnTo>
                  <a:pt x="723" y="1417"/>
                </a:lnTo>
                <a:lnTo>
                  <a:pt x="727" y="1417"/>
                </a:lnTo>
                <a:lnTo>
                  <a:pt x="731" y="1416"/>
                </a:lnTo>
                <a:lnTo>
                  <a:pt x="735" y="1416"/>
                </a:lnTo>
                <a:lnTo>
                  <a:pt x="739" y="1415"/>
                </a:lnTo>
                <a:lnTo>
                  <a:pt x="743" y="1414"/>
                </a:lnTo>
                <a:lnTo>
                  <a:pt x="747" y="1412"/>
                </a:lnTo>
                <a:lnTo>
                  <a:pt x="751" y="1411"/>
                </a:lnTo>
                <a:lnTo>
                  <a:pt x="754" y="1409"/>
                </a:lnTo>
                <a:lnTo>
                  <a:pt x="755" y="1409"/>
                </a:lnTo>
                <a:lnTo>
                  <a:pt x="756" y="1409"/>
                </a:lnTo>
                <a:lnTo>
                  <a:pt x="756" y="1408"/>
                </a:lnTo>
                <a:lnTo>
                  <a:pt x="757" y="1408"/>
                </a:lnTo>
                <a:lnTo>
                  <a:pt x="758" y="1407"/>
                </a:lnTo>
                <a:lnTo>
                  <a:pt x="759" y="1407"/>
                </a:lnTo>
                <a:lnTo>
                  <a:pt x="760" y="1406"/>
                </a:lnTo>
                <a:lnTo>
                  <a:pt x="761" y="1406"/>
                </a:lnTo>
                <a:lnTo>
                  <a:pt x="762" y="1406"/>
                </a:lnTo>
                <a:lnTo>
                  <a:pt x="776" y="1419"/>
                </a:lnTo>
                <a:lnTo>
                  <a:pt x="780" y="1422"/>
                </a:lnTo>
                <a:lnTo>
                  <a:pt x="783" y="1426"/>
                </a:lnTo>
                <a:lnTo>
                  <a:pt x="787" y="1430"/>
                </a:lnTo>
                <a:lnTo>
                  <a:pt x="790" y="1434"/>
                </a:lnTo>
                <a:lnTo>
                  <a:pt x="805" y="1453"/>
                </a:lnTo>
                <a:lnTo>
                  <a:pt x="819" y="1473"/>
                </a:lnTo>
                <a:lnTo>
                  <a:pt x="825" y="1484"/>
                </a:lnTo>
                <a:lnTo>
                  <a:pt x="831" y="1494"/>
                </a:lnTo>
                <a:lnTo>
                  <a:pt x="836" y="1503"/>
                </a:lnTo>
                <a:lnTo>
                  <a:pt x="841" y="1513"/>
                </a:lnTo>
                <a:lnTo>
                  <a:pt x="855" y="1541"/>
                </a:lnTo>
                <a:lnTo>
                  <a:pt x="856" y="1542"/>
                </a:lnTo>
                <a:lnTo>
                  <a:pt x="856" y="1543"/>
                </a:lnTo>
                <a:lnTo>
                  <a:pt x="857" y="1543"/>
                </a:lnTo>
                <a:lnTo>
                  <a:pt x="857" y="1544"/>
                </a:lnTo>
                <a:lnTo>
                  <a:pt x="857" y="1545"/>
                </a:lnTo>
                <a:lnTo>
                  <a:pt x="858" y="1545"/>
                </a:lnTo>
                <a:lnTo>
                  <a:pt x="858" y="1546"/>
                </a:lnTo>
                <a:lnTo>
                  <a:pt x="858" y="1547"/>
                </a:lnTo>
                <a:lnTo>
                  <a:pt x="858" y="1548"/>
                </a:lnTo>
                <a:lnTo>
                  <a:pt x="858" y="1550"/>
                </a:lnTo>
                <a:lnTo>
                  <a:pt x="858" y="1552"/>
                </a:lnTo>
                <a:lnTo>
                  <a:pt x="875" y="1592"/>
                </a:lnTo>
                <a:lnTo>
                  <a:pt x="723" y="1592"/>
                </a:lnTo>
                <a:lnTo>
                  <a:pt x="569" y="159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33"/>
          <p:cNvSpPr/>
          <p:nvPr/>
        </p:nvSpPr>
        <p:spPr>
          <a:xfrm>
            <a:off x="2263567" y="4263295"/>
            <a:ext cx="676289" cy="431482"/>
          </a:xfrm>
          <a:custGeom>
            <a:avLst/>
            <a:gdLst/>
            <a:ahLst/>
            <a:cxnLst/>
            <a:rect l="l" t="t" r="r" b="b"/>
            <a:pathLst>
              <a:path w="1653" h="1055" extrusionOk="0">
                <a:moveTo>
                  <a:pt x="1642" y="462"/>
                </a:moveTo>
                <a:lnTo>
                  <a:pt x="1450" y="50"/>
                </a:lnTo>
                <a:lnTo>
                  <a:pt x="1449" y="46"/>
                </a:lnTo>
                <a:lnTo>
                  <a:pt x="1447" y="43"/>
                </a:lnTo>
                <a:lnTo>
                  <a:pt x="1445" y="39"/>
                </a:lnTo>
                <a:lnTo>
                  <a:pt x="1443" y="36"/>
                </a:lnTo>
                <a:lnTo>
                  <a:pt x="1440" y="32"/>
                </a:lnTo>
                <a:lnTo>
                  <a:pt x="1438" y="29"/>
                </a:lnTo>
                <a:lnTo>
                  <a:pt x="1435" y="26"/>
                </a:lnTo>
                <a:lnTo>
                  <a:pt x="1432" y="23"/>
                </a:lnTo>
                <a:lnTo>
                  <a:pt x="1429" y="20"/>
                </a:lnTo>
                <a:lnTo>
                  <a:pt x="1426" y="17"/>
                </a:lnTo>
                <a:lnTo>
                  <a:pt x="1422" y="15"/>
                </a:lnTo>
                <a:lnTo>
                  <a:pt x="1419" y="13"/>
                </a:lnTo>
                <a:lnTo>
                  <a:pt x="1415" y="10"/>
                </a:lnTo>
                <a:lnTo>
                  <a:pt x="1411" y="8"/>
                </a:lnTo>
                <a:lnTo>
                  <a:pt x="1407" y="7"/>
                </a:lnTo>
                <a:lnTo>
                  <a:pt x="1402" y="5"/>
                </a:lnTo>
                <a:lnTo>
                  <a:pt x="1399" y="4"/>
                </a:lnTo>
                <a:lnTo>
                  <a:pt x="1395" y="2"/>
                </a:lnTo>
                <a:lnTo>
                  <a:pt x="1391" y="1"/>
                </a:lnTo>
                <a:lnTo>
                  <a:pt x="1387" y="1"/>
                </a:lnTo>
                <a:lnTo>
                  <a:pt x="1383" y="0"/>
                </a:lnTo>
                <a:lnTo>
                  <a:pt x="1379" y="0"/>
                </a:lnTo>
                <a:lnTo>
                  <a:pt x="1370" y="0"/>
                </a:lnTo>
                <a:lnTo>
                  <a:pt x="1361" y="1"/>
                </a:lnTo>
                <a:lnTo>
                  <a:pt x="1353" y="3"/>
                </a:lnTo>
                <a:lnTo>
                  <a:pt x="1344" y="5"/>
                </a:lnTo>
                <a:lnTo>
                  <a:pt x="1335" y="8"/>
                </a:lnTo>
                <a:lnTo>
                  <a:pt x="1205" y="70"/>
                </a:lnTo>
                <a:lnTo>
                  <a:pt x="1198" y="74"/>
                </a:lnTo>
                <a:lnTo>
                  <a:pt x="1191" y="79"/>
                </a:lnTo>
                <a:lnTo>
                  <a:pt x="1185" y="85"/>
                </a:lnTo>
                <a:lnTo>
                  <a:pt x="1179" y="91"/>
                </a:lnTo>
                <a:lnTo>
                  <a:pt x="1176" y="94"/>
                </a:lnTo>
                <a:lnTo>
                  <a:pt x="1174" y="97"/>
                </a:lnTo>
                <a:lnTo>
                  <a:pt x="1171" y="100"/>
                </a:lnTo>
                <a:lnTo>
                  <a:pt x="1169" y="104"/>
                </a:lnTo>
                <a:lnTo>
                  <a:pt x="1167" y="107"/>
                </a:lnTo>
                <a:lnTo>
                  <a:pt x="1166" y="111"/>
                </a:lnTo>
                <a:lnTo>
                  <a:pt x="1165" y="114"/>
                </a:lnTo>
                <a:lnTo>
                  <a:pt x="1163" y="118"/>
                </a:lnTo>
                <a:lnTo>
                  <a:pt x="1163" y="119"/>
                </a:lnTo>
                <a:lnTo>
                  <a:pt x="1162" y="119"/>
                </a:lnTo>
                <a:lnTo>
                  <a:pt x="1162" y="120"/>
                </a:lnTo>
                <a:lnTo>
                  <a:pt x="1161" y="121"/>
                </a:lnTo>
                <a:lnTo>
                  <a:pt x="1161" y="122"/>
                </a:lnTo>
                <a:lnTo>
                  <a:pt x="1161" y="123"/>
                </a:lnTo>
                <a:lnTo>
                  <a:pt x="1161" y="125"/>
                </a:lnTo>
                <a:lnTo>
                  <a:pt x="1161" y="126"/>
                </a:lnTo>
                <a:lnTo>
                  <a:pt x="1160" y="129"/>
                </a:lnTo>
                <a:lnTo>
                  <a:pt x="999" y="84"/>
                </a:lnTo>
                <a:lnTo>
                  <a:pt x="990" y="84"/>
                </a:lnTo>
                <a:lnTo>
                  <a:pt x="965" y="84"/>
                </a:lnTo>
                <a:lnTo>
                  <a:pt x="940" y="84"/>
                </a:lnTo>
                <a:lnTo>
                  <a:pt x="917" y="84"/>
                </a:lnTo>
                <a:lnTo>
                  <a:pt x="806" y="84"/>
                </a:lnTo>
                <a:lnTo>
                  <a:pt x="757" y="85"/>
                </a:lnTo>
                <a:lnTo>
                  <a:pt x="736" y="87"/>
                </a:lnTo>
                <a:lnTo>
                  <a:pt x="728" y="88"/>
                </a:lnTo>
                <a:lnTo>
                  <a:pt x="720" y="90"/>
                </a:lnTo>
                <a:lnTo>
                  <a:pt x="708" y="94"/>
                </a:lnTo>
                <a:lnTo>
                  <a:pt x="702" y="96"/>
                </a:lnTo>
                <a:lnTo>
                  <a:pt x="696" y="99"/>
                </a:lnTo>
                <a:lnTo>
                  <a:pt x="690" y="101"/>
                </a:lnTo>
                <a:lnTo>
                  <a:pt x="684" y="105"/>
                </a:lnTo>
                <a:lnTo>
                  <a:pt x="679" y="108"/>
                </a:lnTo>
                <a:lnTo>
                  <a:pt x="677" y="110"/>
                </a:lnTo>
                <a:lnTo>
                  <a:pt x="674" y="112"/>
                </a:lnTo>
                <a:lnTo>
                  <a:pt x="672" y="114"/>
                </a:lnTo>
                <a:lnTo>
                  <a:pt x="670" y="116"/>
                </a:lnTo>
                <a:lnTo>
                  <a:pt x="665" y="121"/>
                </a:lnTo>
                <a:lnTo>
                  <a:pt x="663" y="124"/>
                </a:lnTo>
                <a:lnTo>
                  <a:pt x="661" y="126"/>
                </a:lnTo>
                <a:lnTo>
                  <a:pt x="660" y="128"/>
                </a:lnTo>
                <a:lnTo>
                  <a:pt x="659" y="129"/>
                </a:lnTo>
                <a:lnTo>
                  <a:pt x="658" y="130"/>
                </a:lnTo>
                <a:lnTo>
                  <a:pt x="657" y="132"/>
                </a:lnTo>
                <a:lnTo>
                  <a:pt x="491" y="132"/>
                </a:lnTo>
                <a:lnTo>
                  <a:pt x="491" y="131"/>
                </a:lnTo>
                <a:lnTo>
                  <a:pt x="491" y="130"/>
                </a:lnTo>
                <a:lnTo>
                  <a:pt x="490" y="127"/>
                </a:lnTo>
                <a:lnTo>
                  <a:pt x="489" y="126"/>
                </a:lnTo>
                <a:lnTo>
                  <a:pt x="489" y="124"/>
                </a:lnTo>
                <a:lnTo>
                  <a:pt x="489" y="123"/>
                </a:lnTo>
                <a:lnTo>
                  <a:pt x="489" y="122"/>
                </a:lnTo>
                <a:lnTo>
                  <a:pt x="488" y="121"/>
                </a:lnTo>
                <a:lnTo>
                  <a:pt x="485" y="113"/>
                </a:lnTo>
                <a:lnTo>
                  <a:pt x="481" y="105"/>
                </a:lnTo>
                <a:lnTo>
                  <a:pt x="479" y="101"/>
                </a:lnTo>
                <a:lnTo>
                  <a:pt x="477" y="98"/>
                </a:lnTo>
                <a:lnTo>
                  <a:pt x="474" y="94"/>
                </a:lnTo>
                <a:lnTo>
                  <a:pt x="472" y="91"/>
                </a:lnTo>
                <a:lnTo>
                  <a:pt x="469" y="88"/>
                </a:lnTo>
                <a:lnTo>
                  <a:pt x="466" y="86"/>
                </a:lnTo>
                <a:lnTo>
                  <a:pt x="463" y="83"/>
                </a:lnTo>
                <a:lnTo>
                  <a:pt x="459" y="81"/>
                </a:lnTo>
                <a:lnTo>
                  <a:pt x="455" y="78"/>
                </a:lnTo>
                <a:lnTo>
                  <a:pt x="452" y="76"/>
                </a:lnTo>
                <a:lnTo>
                  <a:pt x="448" y="75"/>
                </a:lnTo>
                <a:lnTo>
                  <a:pt x="443" y="73"/>
                </a:lnTo>
                <a:lnTo>
                  <a:pt x="313" y="11"/>
                </a:lnTo>
                <a:lnTo>
                  <a:pt x="306" y="8"/>
                </a:lnTo>
                <a:lnTo>
                  <a:pt x="298" y="5"/>
                </a:lnTo>
                <a:lnTo>
                  <a:pt x="289" y="4"/>
                </a:lnTo>
                <a:lnTo>
                  <a:pt x="281" y="3"/>
                </a:lnTo>
                <a:lnTo>
                  <a:pt x="277" y="3"/>
                </a:lnTo>
                <a:lnTo>
                  <a:pt x="273" y="3"/>
                </a:lnTo>
                <a:lnTo>
                  <a:pt x="268" y="3"/>
                </a:lnTo>
                <a:lnTo>
                  <a:pt x="264" y="3"/>
                </a:lnTo>
                <a:lnTo>
                  <a:pt x="260" y="4"/>
                </a:lnTo>
                <a:lnTo>
                  <a:pt x="256" y="5"/>
                </a:lnTo>
                <a:lnTo>
                  <a:pt x="252" y="6"/>
                </a:lnTo>
                <a:lnTo>
                  <a:pt x="248" y="8"/>
                </a:lnTo>
                <a:lnTo>
                  <a:pt x="240" y="11"/>
                </a:lnTo>
                <a:lnTo>
                  <a:pt x="233" y="15"/>
                </a:lnTo>
                <a:lnTo>
                  <a:pt x="229" y="17"/>
                </a:lnTo>
                <a:lnTo>
                  <a:pt x="226" y="20"/>
                </a:lnTo>
                <a:lnTo>
                  <a:pt x="223" y="22"/>
                </a:lnTo>
                <a:lnTo>
                  <a:pt x="220" y="25"/>
                </a:lnTo>
                <a:lnTo>
                  <a:pt x="217" y="28"/>
                </a:lnTo>
                <a:lnTo>
                  <a:pt x="214" y="31"/>
                </a:lnTo>
                <a:lnTo>
                  <a:pt x="211" y="34"/>
                </a:lnTo>
                <a:lnTo>
                  <a:pt x="209" y="37"/>
                </a:lnTo>
                <a:lnTo>
                  <a:pt x="206" y="41"/>
                </a:lnTo>
                <a:lnTo>
                  <a:pt x="204" y="45"/>
                </a:lnTo>
                <a:lnTo>
                  <a:pt x="202" y="49"/>
                </a:lnTo>
                <a:lnTo>
                  <a:pt x="200" y="53"/>
                </a:lnTo>
                <a:lnTo>
                  <a:pt x="8" y="465"/>
                </a:lnTo>
                <a:lnTo>
                  <a:pt x="7" y="469"/>
                </a:lnTo>
                <a:lnTo>
                  <a:pt x="5" y="473"/>
                </a:lnTo>
                <a:lnTo>
                  <a:pt x="3" y="477"/>
                </a:lnTo>
                <a:lnTo>
                  <a:pt x="2" y="481"/>
                </a:lnTo>
                <a:lnTo>
                  <a:pt x="1" y="485"/>
                </a:lnTo>
                <a:lnTo>
                  <a:pt x="1" y="489"/>
                </a:lnTo>
                <a:lnTo>
                  <a:pt x="0" y="493"/>
                </a:lnTo>
                <a:lnTo>
                  <a:pt x="0" y="497"/>
                </a:lnTo>
                <a:lnTo>
                  <a:pt x="0" y="502"/>
                </a:lnTo>
                <a:lnTo>
                  <a:pt x="0" y="506"/>
                </a:lnTo>
                <a:lnTo>
                  <a:pt x="1" y="510"/>
                </a:lnTo>
                <a:lnTo>
                  <a:pt x="1" y="514"/>
                </a:lnTo>
                <a:lnTo>
                  <a:pt x="2" y="518"/>
                </a:lnTo>
                <a:lnTo>
                  <a:pt x="4" y="522"/>
                </a:lnTo>
                <a:lnTo>
                  <a:pt x="5" y="526"/>
                </a:lnTo>
                <a:lnTo>
                  <a:pt x="6" y="530"/>
                </a:lnTo>
                <a:lnTo>
                  <a:pt x="10" y="537"/>
                </a:lnTo>
                <a:lnTo>
                  <a:pt x="14" y="545"/>
                </a:lnTo>
                <a:lnTo>
                  <a:pt x="18" y="552"/>
                </a:lnTo>
                <a:lnTo>
                  <a:pt x="23" y="558"/>
                </a:lnTo>
                <a:lnTo>
                  <a:pt x="26" y="561"/>
                </a:lnTo>
                <a:lnTo>
                  <a:pt x="29" y="564"/>
                </a:lnTo>
                <a:lnTo>
                  <a:pt x="32" y="567"/>
                </a:lnTo>
                <a:lnTo>
                  <a:pt x="36" y="569"/>
                </a:lnTo>
                <a:lnTo>
                  <a:pt x="39" y="572"/>
                </a:lnTo>
                <a:lnTo>
                  <a:pt x="43" y="574"/>
                </a:lnTo>
                <a:lnTo>
                  <a:pt x="47" y="576"/>
                </a:lnTo>
                <a:lnTo>
                  <a:pt x="51" y="578"/>
                </a:lnTo>
                <a:lnTo>
                  <a:pt x="181" y="637"/>
                </a:lnTo>
                <a:lnTo>
                  <a:pt x="189" y="640"/>
                </a:lnTo>
                <a:lnTo>
                  <a:pt x="196" y="642"/>
                </a:lnTo>
                <a:lnTo>
                  <a:pt x="204" y="644"/>
                </a:lnTo>
                <a:lnTo>
                  <a:pt x="213" y="645"/>
                </a:lnTo>
                <a:lnTo>
                  <a:pt x="221" y="645"/>
                </a:lnTo>
                <a:lnTo>
                  <a:pt x="230" y="644"/>
                </a:lnTo>
                <a:lnTo>
                  <a:pt x="239" y="642"/>
                </a:lnTo>
                <a:lnTo>
                  <a:pt x="248" y="640"/>
                </a:lnTo>
                <a:lnTo>
                  <a:pt x="253" y="638"/>
                </a:lnTo>
                <a:lnTo>
                  <a:pt x="257" y="635"/>
                </a:lnTo>
                <a:lnTo>
                  <a:pt x="259" y="634"/>
                </a:lnTo>
                <a:lnTo>
                  <a:pt x="260" y="633"/>
                </a:lnTo>
                <a:lnTo>
                  <a:pt x="261" y="633"/>
                </a:lnTo>
                <a:lnTo>
                  <a:pt x="262" y="632"/>
                </a:lnTo>
                <a:lnTo>
                  <a:pt x="262" y="631"/>
                </a:lnTo>
                <a:lnTo>
                  <a:pt x="353" y="710"/>
                </a:lnTo>
                <a:lnTo>
                  <a:pt x="351" y="720"/>
                </a:lnTo>
                <a:lnTo>
                  <a:pt x="348" y="730"/>
                </a:lnTo>
                <a:lnTo>
                  <a:pt x="347" y="740"/>
                </a:lnTo>
                <a:lnTo>
                  <a:pt x="347" y="750"/>
                </a:lnTo>
                <a:lnTo>
                  <a:pt x="347" y="759"/>
                </a:lnTo>
                <a:lnTo>
                  <a:pt x="348" y="769"/>
                </a:lnTo>
                <a:lnTo>
                  <a:pt x="351" y="778"/>
                </a:lnTo>
                <a:lnTo>
                  <a:pt x="353" y="787"/>
                </a:lnTo>
                <a:lnTo>
                  <a:pt x="355" y="792"/>
                </a:lnTo>
                <a:lnTo>
                  <a:pt x="357" y="797"/>
                </a:lnTo>
                <a:lnTo>
                  <a:pt x="359" y="802"/>
                </a:lnTo>
                <a:lnTo>
                  <a:pt x="362" y="807"/>
                </a:lnTo>
                <a:lnTo>
                  <a:pt x="365" y="811"/>
                </a:lnTo>
                <a:lnTo>
                  <a:pt x="368" y="816"/>
                </a:lnTo>
                <a:lnTo>
                  <a:pt x="372" y="820"/>
                </a:lnTo>
                <a:lnTo>
                  <a:pt x="375" y="824"/>
                </a:lnTo>
                <a:lnTo>
                  <a:pt x="383" y="831"/>
                </a:lnTo>
                <a:lnTo>
                  <a:pt x="391" y="838"/>
                </a:lnTo>
                <a:lnTo>
                  <a:pt x="400" y="844"/>
                </a:lnTo>
                <a:lnTo>
                  <a:pt x="409" y="849"/>
                </a:lnTo>
                <a:lnTo>
                  <a:pt x="413" y="851"/>
                </a:lnTo>
                <a:lnTo>
                  <a:pt x="417" y="853"/>
                </a:lnTo>
                <a:lnTo>
                  <a:pt x="425" y="856"/>
                </a:lnTo>
                <a:lnTo>
                  <a:pt x="434" y="858"/>
                </a:lnTo>
                <a:lnTo>
                  <a:pt x="442" y="859"/>
                </a:lnTo>
                <a:lnTo>
                  <a:pt x="451" y="860"/>
                </a:lnTo>
                <a:lnTo>
                  <a:pt x="460" y="860"/>
                </a:lnTo>
                <a:lnTo>
                  <a:pt x="469" y="859"/>
                </a:lnTo>
                <a:lnTo>
                  <a:pt x="477" y="857"/>
                </a:lnTo>
                <a:lnTo>
                  <a:pt x="482" y="866"/>
                </a:lnTo>
                <a:lnTo>
                  <a:pt x="487" y="875"/>
                </a:lnTo>
                <a:lnTo>
                  <a:pt x="492" y="883"/>
                </a:lnTo>
                <a:lnTo>
                  <a:pt x="499" y="891"/>
                </a:lnTo>
                <a:lnTo>
                  <a:pt x="506" y="897"/>
                </a:lnTo>
                <a:lnTo>
                  <a:pt x="513" y="904"/>
                </a:lnTo>
                <a:lnTo>
                  <a:pt x="521" y="909"/>
                </a:lnTo>
                <a:lnTo>
                  <a:pt x="530" y="914"/>
                </a:lnTo>
                <a:lnTo>
                  <a:pt x="538" y="917"/>
                </a:lnTo>
                <a:lnTo>
                  <a:pt x="546" y="919"/>
                </a:lnTo>
                <a:lnTo>
                  <a:pt x="555" y="921"/>
                </a:lnTo>
                <a:lnTo>
                  <a:pt x="564" y="922"/>
                </a:lnTo>
                <a:lnTo>
                  <a:pt x="573" y="923"/>
                </a:lnTo>
                <a:lnTo>
                  <a:pt x="581" y="923"/>
                </a:lnTo>
                <a:lnTo>
                  <a:pt x="590" y="923"/>
                </a:lnTo>
                <a:lnTo>
                  <a:pt x="598" y="922"/>
                </a:lnTo>
                <a:lnTo>
                  <a:pt x="603" y="931"/>
                </a:lnTo>
                <a:lnTo>
                  <a:pt x="608" y="940"/>
                </a:lnTo>
                <a:lnTo>
                  <a:pt x="614" y="948"/>
                </a:lnTo>
                <a:lnTo>
                  <a:pt x="621" y="956"/>
                </a:lnTo>
                <a:lnTo>
                  <a:pt x="628" y="962"/>
                </a:lnTo>
                <a:lnTo>
                  <a:pt x="636" y="969"/>
                </a:lnTo>
                <a:lnTo>
                  <a:pt x="644" y="974"/>
                </a:lnTo>
                <a:lnTo>
                  <a:pt x="652" y="979"/>
                </a:lnTo>
                <a:lnTo>
                  <a:pt x="660" y="981"/>
                </a:lnTo>
                <a:lnTo>
                  <a:pt x="668" y="983"/>
                </a:lnTo>
                <a:lnTo>
                  <a:pt x="675" y="985"/>
                </a:lnTo>
                <a:lnTo>
                  <a:pt x="683" y="986"/>
                </a:lnTo>
                <a:lnTo>
                  <a:pt x="690" y="987"/>
                </a:lnTo>
                <a:lnTo>
                  <a:pt x="698" y="988"/>
                </a:lnTo>
                <a:lnTo>
                  <a:pt x="705" y="988"/>
                </a:lnTo>
                <a:lnTo>
                  <a:pt x="713" y="988"/>
                </a:lnTo>
                <a:lnTo>
                  <a:pt x="720" y="987"/>
                </a:lnTo>
                <a:lnTo>
                  <a:pt x="725" y="996"/>
                </a:lnTo>
                <a:lnTo>
                  <a:pt x="730" y="1005"/>
                </a:lnTo>
                <a:lnTo>
                  <a:pt x="736" y="1013"/>
                </a:lnTo>
                <a:lnTo>
                  <a:pt x="743" y="1020"/>
                </a:lnTo>
                <a:lnTo>
                  <a:pt x="750" y="1027"/>
                </a:lnTo>
                <a:lnTo>
                  <a:pt x="757" y="1033"/>
                </a:lnTo>
                <a:lnTo>
                  <a:pt x="765" y="1038"/>
                </a:lnTo>
                <a:lnTo>
                  <a:pt x="773" y="1043"/>
                </a:lnTo>
                <a:lnTo>
                  <a:pt x="784" y="1047"/>
                </a:lnTo>
                <a:lnTo>
                  <a:pt x="790" y="1049"/>
                </a:lnTo>
                <a:lnTo>
                  <a:pt x="796" y="1051"/>
                </a:lnTo>
                <a:lnTo>
                  <a:pt x="802" y="1053"/>
                </a:lnTo>
                <a:lnTo>
                  <a:pt x="808" y="1054"/>
                </a:lnTo>
                <a:lnTo>
                  <a:pt x="813" y="1055"/>
                </a:lnTo>
                <a:lnTo>
                  <a:pt x="818" y="1055"/>
                </a:lnTo>
                <a:lnTo>
                  <a:pt x="824" y="1055"/>
                </a:lnTo>
                <a:lnTo>
                  <a:pt x="829" y="1054"/>
                </a:lnTo>
                <a:lnTo>
                  <a:pt x="833" y="1054"/>
                </a:lnTo>
                <a:lnTo>
                  <a:pt x="838" y="1053"/>
                </a:lnTo>
                <a:lnTo>
                  <a:pt x="847" y="1051"/>
                </a:lnTo>
                <a:lnTo>
                  <a:pt x="855" y="1049"/>
                </a:lnTo>
                <a:lnTo>
                  <a:pt x="861" y="1047"/>
                </a:lnTo>
                <a:lnTo>
                  <a:pt x="866" y="1045"/>
                </a:lnTo>
                <a:lnTo>
                  <a:pt x="871" y="1043"/>
                </a:lnTo>
                <a:lnTo>
                  <a:pt x="875" y="1040"/>
                </a:lnTo>
                <a:lnTo>
                  <a:pt x="880" y="1037"/>
                </a:lnTo>
                <a:lnTo>
                  <a:pt x="884" y="1034"/>
                </a:lnTo>
                <a:lnTo>
                  <a:pt x="889" y="1031"/>
                </a:lnTo>
                <a:lnTo>
                  <a:pt x="893" y="1027"/>
                </a:lnTo>
                <a:lnTo>
                  <a:pt x="897" y="1023"/>
                </a:lnTo>
                <a:lnTo>
                  <a:pt x="900" y="1019"/>
                </a:lnTo>
                <a:lnTo>
                  <a:pt x="907" y="1011"/>
                </a:lnTo>
                <a:lnTo>
                  <a:pt x="910" y="1007"/>
                </a:lnTo>
                <a:lnTo>
                  <a:pt x="913" y="1002"/>
                </a:lnTo>
                <a:lnTo>
                  <a:pt x="915" y="998"/>
                </a:lnTo>
                <a:lnTo>
                  <a:pt x="917" y="993"/>
                </a:lnTo>
                <a:lnTo>
                  <a:pt x="951" y="919"/>
                </a:lnTo>
                <a:lnTo>
                  <a:pt x="958" y="922"/>
                </a:lnTo>
                <a:lnTo>
                  <a:pt x="965" y="925"/>
                </a:lnTo>
                <a:lnTo>
                  <a:pt x="972" y="927"/>
                </a:lnTo>
                <a:lnTo>
                  <a:pt x="979" y="929"/>
                </a:lnTo>
                <a:lnTo>
                  <a:pt x="986" y="931"/>
                </a:lnTo>
                <a:lnTo>
                  <a:pt x="993" y="932"/>
                </a:lnTo>
                <a:lnTo>
                  <a:pt x="1000" y="933"/>
                </a:lnTo>
                <a:lnTo>
                  <a:pt x="1007" y="933"/>
                </a:lnTo>
                <a:lnTo>
                  <a:pt x="1018" y="932"/>
                </a:lnTo>
                <a:lnTo>
                  <a:pt x="1029" y="931"/>
                </a:lnTo>
                <a:lnTo>
                  <a:pt x="1039" y="928"/>
                </a:lnTo>
                <a:lnTo>
                  <a:pt x="1044" y="927"/>
                </a:lnTo>
                <a:lnTo>
                  <a:pt x="1049" y="925"/>
                </a:lnTo>
                <a:lnTo>
                  <a:pt x="1054" y="922"/>
                </a:lnTo>
                <a:lnTo>
                  <a:pt x="1059" y="920"/>
                </a:lnTo>
                <a:lnTo>
                  <a:pt x="1064" y="917"/>
                </a:lnTo>
                <a:lnTo>
                  <a:pt x="1068" y="914"/>
                </a:lnTo>
                <a:lnTo>
                  <a:pt x="1072" y="911"/>
                </a:lnTo>
                <a:lnTo>
                  <a:pt x="1077" y="908"/>
                </a:lnTo>
                <a:lnTo>
                  <a:pt x="1081" y="904"/>
                </a:lnTo>
                <a:lnTo>
                  <a:pt x="1084" y="900"/>
                </a:lnTo>
                <a:lnTo>
                  <a:pt x="1088" y="895"/>
                </a:lnTo>
                <a:lnTo>
                  <a:pt x="1092" y="891"/>
                </a:lnTo>
                <a:lnTo>
                  <a:pt x="1096" y="886"/>
                </a:lnTo>
                <a:lnTo>
                  <a:pt x="1099" y="881"/>
                </a:lnTo>
                <a:lnTo>
                  <a:pt x="1102" y="876"/>
                </a:lnTo>
                <a:lnTo>
                  <a:pt x="1105" y="870"/>
                </a:lnTo>
                <a:lnTo>
                  <a:pt x="1107" y="865"/>
                </a:lnTo>
                <a:lnTo>
                  <a:pt x="1109" y="860"/>
                </a:lnTo>
                <a:lnTo>
                  <a:pt x="1112" y="861"/>
                </a:lnTo>
                <a:lnTo>
                  <a:pt x="1115" y="862"/>
                </a:lnTo>
                <a:lnTo>
                  <a:pt x="1118" y="862"/>
                </a:lnTo>
                <a:lnTo>
                  <a:pt x="1121" y="863"/>
                </a:lnTo>
                <a:lnTo>
                  <a:pt x="1123" y="863"/>
                </a:lnTo>
                <a:lnTo>
                  <a:pt x="1126" y="863"/>
                </a:lnTo>
                <a:lnTo>
                  <a:pt x="1132" y="863"/>
                </a:lnTo>
                <a:lnTo>
                  <a:pt x="1143" y="862"/>
                </a:lnTo>
                <a:lnTo>
                  <a:pt x="1153" y="861"/>
                </a:lnTo>
                <a:lnTo>
                  <a:pt x="1164" y="858"/>
                </a:lnTo>
                <a:lnTo>
                  <a:pt x="1173" y="855"/>
                </a:lnTo>
                <a:lnTo>
                  <a:pt x="1183" y="850"/>
                </a:lnTo>
                <a:lnTo>
                  <a:pt x="1192" y="845"/>
                </a:lnTo>
                <a:lnTo>
                  <a:pt x="1196" y="842"/>
                </a:lnTo>
                <a:lnTo>
                  <a:pt x="1201" y="839"/>
                </a:lnTo>
                <a:lnTo>
                  <a:pt x="1205" y="836"/>
                </a:lnTo>
                <a:lnTo>
                  <a:pt x="1208" y="832"/>
                </a:lnTo>
                <a:lnTo>
                  <a:pt x="1217" y="821"/>
                </a:lnTo>
                <a:lnTo>
                  <a:pt x="1220" y="816"/>
                </a:lnTo>
                <a:lnTo>
                  <a:pt x="1224" y="811"/>
                </a:lnTo>
                <a:lnTo>
                  <a:pt x="1227" y="805"/>
                </a:lnTo>
                <a:lnTo>
                  <a:pt x="1230" y="799"/>
                </a:lnTo>
                <a:lnTo>
                  <a:pt x="1231" y="796"/>
                </a:lnTo>
                <a:lnTo>
                  <a:pt x="1232" y="793"/>
                </a:lnTo>
                <a:lnTo>
                  <a:pt x="1233" y="790"/>
                </a:lnTo>
                <a:lnTo>
                  <a:pt x="1233" y="787"/>
                </a:lnTo>
                <a:lnTo>
                  <a:pt x="1244" y="787"/>
                </a:lnTo>
                <a:lnTo>
                  <a:pt x="1250" y="787"/>
                </a:lnTo>
                <a:lnTo>
                  <a:pt x="1255" y="786"/>
                </a:lnTo>
                <a:lnTo>
                  <a:pt x="1261" y="786"/>
                </a:lnTo>
                <a:lnTo>
                  <a:pt x="1266" y="785"/>
                </a:lnTo>
                <a:lnTo>
                  <a:pt x="1271" y="783"/>
                </a:lnTo>
                <a:lnTo>
                  <a:pt x="1276" y="782"/>
                </a:lnTo>
                <a:lnTo>
                  <a:pt x="1281" y="780"/>
                </a:lnTo>
                <a:lnTo>
                  <a:pt x="1286" y="778"/>
                </a:lnTo>
                <a:lnTo>
                  <a:pt x="1291" y="776"/>
                </a:lnTo>
                <a:lnTo>
                  <a:pt x="1296" y="773"/>
                </a:lnTo>
                <a:lnTo>
                  <a:pt x="1301" y="771"/>
                </a:lnTo>
                <a:lnTo>
                  <a:pt x="1305" y="767"/>
                </a:lnTo>
                <a:lnTo>
                  <a:pt x="1309" y="764"/>
                </a:lnTo>
                <a:lnTo>
                  <a:pt x="1314" y="761"/>
                </a:lnTo>
                <a:lnTo>
                  <a:pt x="1318" y="757"/>
                </a:lnTo>
                <a:lnTo>
                  <a:pt x="1321" y="753"/>
                </a:lnTo>
                <a:lnTo>
                  <a:pt x="1328" y="745"/>
                </a:lnTo>
                <a:lnTo>
                  <a:pt x="1334" y="737"/>
                </a:lnTo>
                <a:lnTo>
                  <a:pt x="1340" y="727"/>
                </a:lnTo>
                <a:lnTo>
                  <a:pt x="1344" y="718"/>
                </a:lnTo>
                <a:lnTo>
                  <a:pt x="1348" y="708"/>
                </a:lnTo>
                <a:lnTo>
                  <a:pt x="1350" y="698"/>
                </a:lnTo>
                <a:lnTo>
                  <a:pt x="1352" y="687"/>
                </a:lnTo>
                <a:lnTo>
                  <a:pt x="1352" y="682"/>
                </a:lnTo>
                <a:lnTo>
                  <a:pt x="1352" y="677"/>
                </a:lnTo>
                <a:lnTo>
                  <a:pt x="1352" y="674"/>
                </a:lnTo>
                <a:lnTo>
                  <a:pt x="1405" y="643"/>
                </a:lnTo>
                <a:lnTo>
                  <a:pt x="1406" y="643"/>
                </a:lnTo>
                <a:lnTo>
                  <a:pt x="1407" y="643"/>
                </a:lnTo>
                <a:lnTo>
                  <a:pt x="1408" y="643"/>
                </a:lnTo>
                <a:lnTo>
                  <a:pt x="1409" y="643"/>
                </a:lnTo>
                <a:lnTo>
                  <a:pt x="1409" y="644"/>
                </a:lnTo>
                <a:lnTo>
                  <a:pt x="1410" y="644"/>
                </a:lnTo>
                <a:lnTo>
                  <a:pt x="1411" y="646"/>
                </a:lnTo>
                <a:lnTo>
                  <a:pt x="1416" y="647"/>
                </a:lnTo>
                <a:lnTo>
                  <a:pt x="1420" y="648"/>
                </a:lnTo>
                <a:lnTo>
                  <a:pt x="1424" y="649"/>
                </a:lnTo>
                <a:lnTo>
                  <a:pt x="1428" y="650"/>
                </a:lnTo>
                <a:lnTo>
                  <a:pt x="1433" y="650"/>
                </a:lnTo>
                <a:lnTo>
                  <a:pt x="1437" y="651"/>
                </a:lnTo>
                <a:lnTo>
                  <a:pt x="1445" y="650"/>
                </a:lnTo>
                <a:lnTo>
                  <a:pt x="1453" y="649"/>
                </a:lnTo>
                <a:lnTo>
                  <a:pt x="1461" y="648"/>
                </a:lnTo>
                <a:lnTo>
                  <a:pt x="1469" y="646"/>
                </a:lnTo>
                <a:lnTo>
                  <a:pt x="1476" y="643"/>
                </a:lnTo>
                <a:lnTo>
                  <a:pt x="1606" y="583"/>
                </a:lnTo>
                <a:lnTo>
                  <a:pt x="1613" y="579"/>
                </a:lnTo>
                <a:lnTo>
                  <a:pt x="1620" y="574"/>
                </a:lnTo>
                <a:lnTo>
                  <a:pt x="1627" y="568"/>
                </a:lnTo>
                <a:lnTo>
                  <a:pt x="1633" y="562"/>
                </a:lnTo>
                <a:lnTo>
                  <a:pt x="1638" y="556"/>
                </a:lnTo>
                <a:lnTo>
                  <a:pt x="1643" y="550"/>
                </a:lnTo>
                <a:lnTo>
                  <a:pt x="1648" y="543"/>
                </a:lnTo>
                <a:lnTo>
                  <a:pt x="1651" y="536"/>
                </a:lnTo>
                <a:lnTo>
                  <a:pt x="1652" y="525"/>
                </a:lnTo>
                <a:lnTo>
                  <a:pt x="1653" y="515"/>
                </a:lnTo>
                <a:lnTo>
                  <a:pt x="1653" y="505"/>
                </a:lnTo>
                <a:lnTo>
                  <a:pt x="1653" y="496"/>
                </a:lnTo>
                <a:lnTo>
                  <a:pt x="1651" y="486"/>
                </a:lnTo>
                <a:lnTo>
                  <a:pt x="1650" y="482"/>
                </a:lnTo>
                <a:lnTo>
                  <a:pt x="1649" y="478"/>
                </a:lnTo>
                <a:lnTo>
                  <a:pt x="1648" y="474"/>
                </a:lnTo>
                <a:lnTo>
                  <a:pt x="1646" y="470"/>
                </a:lnTo>
                <a:lnTo>
                  <a:pt x="1645" y="466"/>
                </a:lnTo>
                <a:close/>
                <a:moveTo>
                  <a:pt x="1106" y="595"/>
                </a:moveTo>
                <a:lnTo>
                  <a:pt x="1104" y="595"/>
                </a:lnTo>
                <a:lnTo>
                  <a:pt x="1102" y="595"/>
                </a:lnTo>
                <a:lnTo>
                  <a:pt x="1100" y="595"/>
                </a:lnTo>
                <a:lnTo>
                  <a:pt x="1099" y="596"/>
                </a:lnTo>
                <a:lnTo>
                  <a:pt x="1097" y="596"/>
                </a:lnTo>
                <a:lnTo>
                  <a:pt x="1095" y="597"/>
                </a:lnTo>
                <a:lnTo>
                  <a:pt x="1093" y="597"/>
                </a:lnTo>
                <a:lnTo>
                  <a:pt x="1092" y="598"/>
                </a:lnTo>
                <a:lnTo>
                  <a:pt x="1090" y="599"/>
                </a:lnTo>
                <a:lnTo>
                  <a:pt x="1089" y="600"/>
                </a:lnTo>
                <a:lnTo>
                  <a:pt x="1087" y="601"/>
                </a:lnTo>
                <a:lnTo>
                  <a:pt x="1086" y="602"/>
                </a:lnTo>
                <a:lnTo>
                  <a:pt x="1085" y="603"/>
                </a:lnTo>
                <a:lnTo>
                  <a:pt x="1084" y="604"/>
                </a:lnTo>
                <a:lnTo>
                  <a:pt x="1082" y="605"/>
                </a:lnTo>
                <a:lnTo>
                  <a:pt x="1081" y="606"/>
                </a:lnTo>
                <a:lnTo>
                  <a:pt x="1080" y="607"/>
                </a:lnTo>
                <a:lnTo>
                  <a:pt x="1078" y="608"/>
                </a:lnTo>
                <a:lnTo>
                  <a:pt x="1077" y="610"/>
                </a:lnTo>
                <a:lnTo>
                  <a:pt x="1076" y="611"/>
                </a:lnTo>
                <a:lnTo>
                  <a:pt x="1075" y="613"/>
                </a:lnTo>
                <a:lnTo>
                  <a:pt x="1074" y="614"/>
                </a:lnTo>
                <a:lnTo>
                  <a:pt x="1073" y="616"/>
                </a:lnTo>
                <a:lnTo>
                  <a:pt x="1072" y="618"/>
                </a:lnTo>
                <a:lnTo>
                  <a:pt x="1071" y="619"/>
                </a:lnTo>
                <a:lnTo>
                  <a:pt x="1071" y="621"/>
                </a:lnTo>
                <a:lnTo>
                  <a:pt x="1070" y="624"/>
                </a:lnTo>
                <a:lnTo>
                  <a:pt x="1070" y="628"/>
                </a:lnTo>
                <a:lnTo>
                  <a:pt x="1069" y="631"/>
                </a:lnTo>
                <a:lnTo>
                  <a:pt x="1070" y="635"/>
                </a:lnTo>
                <a:lnTo>
                  <a:pt x="1070" y="639"/>
                </a:lnTo>
                <a:lnTo>
                  <a:pt x="1070" y="641"/>
                </a:lnTo>
                <a:lnTo>
                  <a:pt x="1071" y="643"/>
                </a:lnTo>
                <a:lnTo>
                  <a:pt x="1071" y="645"/>
                </a:lnTo>
                <a:lnTo>
                  <a:pt x="1072" y="647"/>
                </a:lnTo>
                <a:lnTo>
                  <a:pt x="1073" y="648"/>
                </a:lnTo>
                <a:lnTo>
                  <a:pt x="1074" y="650"/>
                </a:lnTo>
                <a:lnTo>
                  <a:pt x="1075" y="652"/>
                </a:lnTo>
                <a:lnTo>
                  <a:pt x="1076" y="653"/>
                </a:lnTo>
                <a:lnTo>
                  <a:pt x="1078" y="657"/>
                </a:lnTo>
                <a:lnTo>
                  <a:pt x="1081" y="660"/>
                </a:lnTo>
                <a:lnTo>
                  <a:pt x="1089" y="668"/>
                </a:lnTo>
                <a:lnTo>
                  <a:pt x="1091" y="670"/>
                </a:lnTo>
                <a:lnTo>
                  <a:pt x="1092" y="672"/>
                </a:lnTo>
                <a:lnTo>
                  <a:pt x="1094" y="675"/>
                </a:lnTo>
                <a:lnTo>
                  <a:pt x="1096" y="678"/>
                </a:lnTo>
                <a:lnTo>
                  <a:pt x="1097" y="680"/>
                </a:lnTo>
                <a:lnTo>
                  <a:pt x="1098" y="682"/>
                </a:lnTo>
                <a:lnTo>
                  <a:pt x="1154" y="739"/>
                </a:lnTo>
                <a:lnTo>
                  <a:pt x="1155" y="740"/>
                </a:lnTo>
                <a:lnTo>
                  <a:pt x="1155" y="741"/>
                </a:lnTo>
                <a:lnTo>
                  <a:pt x="1155" y="742"/>
                </a:lnTo>
                <a:lnTo>
                  <a:pt x="1156" y="743"/>
                </a:lnTo>
                <a:lnTo>
                  <a:pt x="1157" y="744"/>
                </a:lnTo>
                <a:lnTo>
                  <a:pt x="1157" y="745"/>
                </a:lnTo>
                <a:lnTo>
                  <a:pt x="1157" y="746"/>
                </a:lnTo>
                <a:lnTo>
                  <a:pt x="1157" y="747"/>
                </a:lnTo>
                <a:lnTo>
                  <a:pt x="1157" y="750"/>
                </a:lnTo>
                <a:lnTo>
                  <a:pt x="1157" y="753"/>
                </a:lnTo>
                <a:lnTo>
                  <a:pt x="1156" y="757"/>
                </a:lnTo>
                <a:lnTo>
                  <a:pt x="1155" y="760"/>
                </a:lnTo>
                <a:lnTo>
                  <a:pt x="1155" y="761"/>
                </a:lnTo>
                <a:lnTo>
                  <a:pt x="1154" y="762"/>
                </a:lnTo>
                <a:lnTo>
                  <a:pt x="1153" y="764"/>
                </a:lnTo>
                <a:lnTo>
                  <a:pt x="1152" y="765"/>
                </a:lnTo>
                <a:lnTo>
                  <a:pt x="1152" y="766"/>
                </a:lnTo>
                <a:lnTo>
                  <a:pt x="1151" y="768"/>
                </a:lnTo>
                <a:lnTo>
                  <a:pt x="1150" y="769"/>
                </a:lnTo>
                <a:lnTo>
                  <a:pt x="1148" y="770"/>
                </a:lnTo>
                <a:lnTo>
                  <a:pt x="1147" y="771"/>
                </a:lnTo>
                <a:lnTo>
                  <a:pt x="1146" y="772"/>
                </a:lnTo>
                <a:lnTo>
                  <a:pt x="1145" y="772"/>
                </a:lnTo>
                <a:lnTo>
                  <a:pt x="1144" y="773"/>
                </a:lnTo>
                <a:lnTo>
                  <a:pt x="1142" y="775"/>
                </a:lnTo>
                <a:lnTo>
                  <a:pt x="1139" y="776"/>
                </a:lnTo>
                <a:lnTo>
                  <a:pt x="1137" y="777"/>
                </a:lnTo>
                <a:lnTo>
                  <a:pt x="1134" y="777"/>
                </a:lnTo>
                <a:lnTo>
                  <a:pt x="1132" y="778"/>
                </a:lnTo>
                <a:lnTo>
                  <a:pt x="1131" y="778"/>
                </a:lnTo>
                <a:lnTo>
                  <a:pt x="1129" y="778"/>
                </a:lnTo>
                <a:lnTo>
                  <a:pt x="1128" y="778"/>
                </a:lnTo>
                <a:lnTo>
                  <a:pt x="1127" y="778"/>
                </a:lnTo>
                <a:lnTo>
                  <a:pt x="1125" y="777"/>
                </a:lnTo>
                <a:lnTo>
                  <a:pt x="1122" y="777"/>
                </a:lnTo>
                <a:lnTo>
                  <a:pt x="1119" y="776"/>
                </a:lnTo>
                <a:lnTo>
                  <a:pt x="1116" y="775"/>
                </a:lnTo>
                <a:lnTo>
                  <a:pt x="1113" y="773"/>
                </a:lnTo>
                <a:lnTo>
                  <a:pt x="1110" y="772"/>
                </a:lnTo>
                <a:lnTo>
                  <a:pt x="1106" y="770"/>
                </a:lnTo>
                <a:lnTo>
                  <a:pt x="1092" y="756"/>
                </a:lnTo>
                <a:lnTo>
                  <a:pt x="1089" y="753"/>
                </a:lnTo>
                <a:lnTo>
                  <a:pt x="1089" y="752"/>
                </a:lnTo>
                <a:lnTo>
                  <a:pt x="1088" y="752"/>
                </a:lnTo>
                <a:lnTo>
                  <a:pt x="1087" y="750"/>
                </a:lnTo>
                <a:lnTo>
                  <a:pt x="1085" y="747"/>
                </a:lnTo>
                <a:lnTo>
                  <a:pt x="1084" y="745"/>
                </a:lnTo>
                <a:lnTo>
                  <a:pt x="1083" y="745"/>
                </a:lnTo>
                <a:lnTo>
                  <a:pt x="1082" y="744"/>
                </a:lnTo>
                <a:lnTo>
                  <a:pt x="1081" y="743"/>
                </a:lnTo>
                <a:lnTo>
                  <a:pt x="1080" y="742"/>
                </a:lnTo>
                <a:lnTo>
                  <a:pt x="1078" y="742"/>
                </a:lnTo>
                <a:lnTo>
                  <a:pt x="1010" y="677"/>
                </a:lnTo>
                <a:lnTo>
                  <a:pt x="1009" y="675"/>
                </a:lnTo>
                <a:lnTo>
                  <a:pt x="1007" y="674"/>
                </a:lnTo>
                <a:lnTo>
                  <a:pt x="1006" y="672"/>
                </a:lnTo>
                <a:lnTo>
                  <a:pt x="1004" y="671"/>
                </a:lnTo>
                <a:lnTo>
                  <a:pt x="1003" y="670"/>
                </a:lnTo>
                <a:lnTo>
                  <a:pt x="1001" y="669"/>
                </a:lnTo>
                <a:lnTo>
                  <a:pt x="999" y="668"/>
                </a:lnTo>
                <a:lnTo>
                  <a:pt x="998" y="668"/>
                </a:lnTo>
                <a:lnTo>
                  <a:pt x="996" y="667"/>
                </a:lnTo>
                <a:lnTo>
                  <a:pt x="994" y="666"/>
                </a:lnTo>
                <a:lnTo>
                  <a:pt x="992" y="666"/>
                </a:lnTo>
                <a:lnTo>
                  <a:pt x="990" y="666"/>
                </a:lnTo>
                <a:lnTo>
                  <a:pt x="986" y="665"/>
                </a:lnTo>
                <a:lnTo>
                  <a:pt x="982" y="665"/>
                </a:lnTo>
                <a:lnTo>
                  <a:pt x="980" y="665"/>
                </a:lnTo>
                <a:lnTo>
                  <a:pt x="978" y="665"/>
                </a:lnTo>
                <a:lnTo>
                  <a:pt x="976" y="665"/>
                </a:lnTo>
                <a:lnTo>
                  <a:pt x="975" y="666"/>
                </a:lnTo>
                <a:lnTo>
                  <a:pt x="973" y="666"/>
                </a:lnTo>
                <a:lnTo>
                  <a:pt x="971" y="667"/>
                </a:lnTo>
                <a:lnTo>
                  <a:pt x="967" y="669"/>
                </a:lnTo>
                <a:lnTo>
                  <a:pt x="964" y="670"/>
                </a:lnTo>
                <a:lnTo>
                  <a:pt x="961" y="672"/>
                </a:lnTo>
                <a:lnTo>
                  <a:pt x="954" y="677"/>
                </a:lnTo>
                <a:lnTo>
                  <a:pt x="952" y="680"/>
                </a:lnTo>
                <a:lnTo>
                  <a:pt x="950" y="683"/>
                </a:lnTo>
                <a:lnTo>
                  <a:pt x="948" y="686"/>
                </a:lnTo>
                <a:lnTo>
                  <a:pt x="947" y="689"/>
                </a:lnTo>
                <a:lnTo>
                  <a:pt x="945" y="693"/>
                </a:lnTo>
                <a:lnTo>
                  <a:pt x="945" y="696"/>
                </a:lnTo>
                <a:lnTo>
                  <a:pt x="944" y="700"/>
                </a:lnTo>
                <a:lnTo>
                  <a:pt x="944" y="704"/>
                </a:lnTo>
                <a:lnTo>
                  <a:pt x="944" y="708"/>
                </a:lnTo>
                <a:lnTo>
                  <a:pt x="945" y="711"/>
                </a:lnTo>
                <a:lnTo>
                  <a:pt x="945" y="715"/>
                </a:lnTo>
                <a:lnTo>
                  <a:pt x="947" y="719"/>
                </a:lnTo>
                <a:lnTo>
                  <a:pt x="948" y="723"/>
                </a:lnTo>
                <a:lnTo>
                  <a:pt x="950" y="726"/>
                </a:lnTo>
                <a:lnTo>
                  <a:pt x="952" y="730"/>
                </a:lnTo>
                <a:lnTo>
                  <a:pt x="954" y="733"/>
                </a:lnTo>
                <a:lnTo>
                  <a:pt x="974" y="753"/>
                </a:lnTo>
                <a:lnTo>
                  <a:pt x="975" y="754"/>
                </a:lnTo>
                <a:lnTo>
                  <a:pt x="976" y="755"/>
                </a:lnTo>
                <a:lnTo>
                  <a:pt x="976" y="756"/>
                </a:lnTo>
                <a:lnTo>
                  <a:pt x="977" y="756"/>
                </a:lnTo>
                <a:lnTo>
                  <a:pt x="977" y="757"/>
                </a:lnTo>
                <a:lnTo>
                  <a:pt x="978" y="758"/>
                </a:lnTo>
                <a:lnTo>
                  <a:pt x="979" y="759"/>
                </a:lnTo>
                <a:lnTo>
                  <a:pt x="980" y="759"/>
                </a:lnTo>
                <a:lnTo>
                  <a:pt x="980" y="760"/>
                </a:lnTo>
                <a:lnTo>
                  <a:pt x="982" y="761"/>
                </a:lnTo>
                <a:lnTo>
                  <a:pt x="1027" y="806"/>
                </a:lnTo>
                <a:lnTo>
                  <a:pt x="1028" y="808"/>
                </a:lnTo>
                <a:lnTo>
                  <a:pt x="1029" y="810"/>
                </a:lnTo>
                <a:lnTo>
                  <a:pt x="1030" y="812"/>
                </a:lnTo>
                <a:lnTo>
                  <a:pt x="1030" y="813"/>
                </a:lnTo>
                <a:lnTo>
                  <a:pt x="1030" y="815"/>
                </a:lnTo>
                <a:lnTo>
                  <a:pt x="1030" y="817"/>
                </a:lnTo>
                <a:lnTo>
                  <a:pt x="1030" y="821"/>
                </a:lnTo>
                <a:lnTo>
                  <a:pt x="1030" y="824"/>
                </a:lnTo>
                <a:lnTo>
                  <a:pt x="1030" y="827"/>
                </a:lnTo>
                <a:lnTo>
                  <a:pt x="1029" y="830"/>
                </a:lnTo>
                <a:lnTo>
                  <a:pt x="1028" y="833"/>
                </a:lnTo>
                <a:lnTo>
                  <a:pt x="1027" y="835"/>
                </a:lnTo>
                <a:lnTo>
                  <a:pt x="1025" y="838"/>
                </a:lnTo>
                <a:lnTo>
                  <a:pt x="1025" y="839"/>
                </a:lnTo>
                <a:lnTo>
                  <a:pt x="1024" y="841"/>
                </a:lnTo>
                <a:lnTo>
                  <a:pt x="1023" y="842"/>
                </a:lnTo>
                <a:lnTo>
                  <a:pt x="1021" y="843"/>
                </a:lnTo>
                <a:lnTo>
                  <a:pt x="1020" y="844"/>
                </a:lnTo>
                <a:lnTo>
                  <a:pt x="1019" y="845"/>
                </a:lnTo>
                <a:lnTo>
                  <a:pt x="1018" y="846"/>
                </a:lnTo>
                <a:lnTo>
                  <a:pt x="1017" y="847"/>
                </a:lnTo>
                <a:lnTo>
                  <a:pt x="1016" y="848"/>
                </a:lnTo>
                <a:lnTo>
                  <a:pt x="1015" y="848"/>
                </a:lnTo>
                <a:lnTo>
                  <a:pt x="1013" y="849"/>
                </a:lnTo>
                <a:lnTo>
                  <a:pt x="1012" y="850"/>
                </a:lnTo>
                <a:lnTo>
                  <a:pt x="1010" y="850"/>
                </a:lnTo>
                <a:lnTo>
                  <a:pt x="1009" y="851"/>
                </a:lnTo>
                <a:lnTo>
                  <a:pt x="1006" y="851"/>
                </a:lnTo>
                <a:lnTo>
                  <a:pt x="1003" y="852"/>
                </a:lnTo>
                <a:lnTo>
                  <a:pt x="999" y="852"/>
                </a:lnTo>
                <a:lnTo>
                  <a:pt x="996" y="852"/>
                </a:lnTo>
                <a:lnTo>
                  <a:pt x="995" y="852"/>
                </a:lnTo>
                <a:lnTo>
                  <a:pt x="994" y="851"/>
                </a:lnTo>
                <a:lnTo>
                  <a:pt x="992" y="851"/>
                </a:lnTo>
                <a:lnTo>
                  <a:pt x="991" y="851"/>
                </a:lnTo>
                <a:lnTo>
                  <a:pt x="988" y="850"/>
                </a:lnTo>
                <a:lnTo>
                  <a:pt x="985" y="848"/>
                </a:lnTo>
                <a:lnTo>
                  <a:pt x="983" y="847"/>
                </a:lnTo>
                <a:lnTo>
                  <a:pt x="976" y="843"/>
                </a:lnTo>
                <a:lnTo>
                  <a:pt x="951" y="823"/>
                </a:lnTo>
                <a:lnTo>
                  <a:pt x="950" y="818"/>
                </a:lnTo>
                <a:lnTo>
                  <a:pt x="947" y="813"/>
                </a:lnTo>
                <a:lnTo>
                  <a:pt x="945" y="808"/>
                </a:lnTo>
                <a:lnTo>
                  <a:pt x="942" y="803"/>
                </a:lnTo>
                <a:lnTo>
                  <a:pt x="939" y="799"/>
                </a:lnTo>
                <a:lnTo>
                  <a:pt x="936" y="794"/>
                </a:lnTo>
                <a:lnTo>
                  <a:pt x="933" y="790"/>
                </a:lnTo>
                <a:lnTo>
                  <a:pt x="929" y="786"/>
                </a:lnTo>
                <a:lnTo>
                  <a:pt x="922" y="778"/>
                </a:lnTo>
                <a:lnTo>
                  <a:pt x="913" y="772"/>
                </a:lnTo>
                <a:lnTo>
                  <a:pt x="904" y="766"/>
                </a:lnTo>
                <a:lnTo>
                  <a:pt x="894" y="761"/>
                </a:lnTo>
                <a:lnTo>
                  <a:pt x="891" y="759"/>
                </a:lnTo>
                <a:lnTo>
                  <a:pt x="887" y="757"/>
                </a:lnTo>
                <a:lnTo>
                  <a:pt x="883" y="756"/>
                </a:lnTo>
                <a:lnTo>
                  <a:pt x="879" y="754"/>
                </a:lnTo>
                <a:lnTo>
                  <a:pt x="871" y="752"/>
                </a:lnTo>
                <a:lnTo>
                  <a:pt x="862" y="751"/>
                </a:lnTo>
                <a:lnTo>
                  <a:pt x="853" y="750"/>
                </a:lnTo>
                <a:lnTo>
                  <a:pt x="845" y="750"/>
                </a:lnTo>
                <a:lnTo>
                  <a:pt x="836" y="751"/>
                </a:lnTo>
                <a:lnTo>
                  <a:pt x="832" y="752"/>
                </a:lnTo>
                <a:lnTo>
                  <a:pt x="827" y="753"/>
                </a:lnTo>
                <a:lnTo>
                  <a:pt x="823" y="743"/>
                </a:lnTo>
                <a:lnTo>
                  <a:pt x="818" y="735"/>
                </a:lnTo>
                <a:lnTo>
                  <a:pt x="812" y="727"/>
                </a:lnTo>
                <a:lnTo>
                  <a:pt x="806" y="719"/>
                </a:lnTo>
                <a:lnTo>
                  <a:pt x="799" y="712"/>
                </a:lnTo>
                <a:lnTo>
                  <a:pt x="795" y="709"/>
                </a:lnTo>
                <a:lnTo>
                  <a:pt x="791" y="706"/>
                </a:lnTo>
                <a:lnTo>
                  <a:pt x="783" y="701"/>
                </a:lnTo>
                <a:lnTo>
                  <a:pt x="773" y="696"/>
                </a:lnTo>
                <a:lnTo>
                  <a:pt x="766" y="693"/>
                </a:lnTo>
                <a:lnTo>
                  <a:pt x="758" y="691"/>
                </a:lnTo>
                <a:lnTo>
                  <a:pt x="749" y="689"/>
                </a:lnTo>
                <a:lnTo>
                  <a:pt x="741" y="688"/>
                </a:lnTo>
                <a:lnTo>
                  <a:pt x="732" y="687"/>
                </a:lnTo>
                <a:lnTo>
                  <a:pt x="723" y="687"/>
                </a:lnTo>
                <a:lnTo>
                  <a:pt x="714" y="687"/>
                </a:lnTo>
                <a:lnTo>
                  <a:pt x="705" y="688"/>
                </a:lnTo>
                <a:lnTo>
                  <a:pt x="701" y="679"/>
                </a:lnTo>
                <a:lnTo>
                  <a:pt x="696" y="670"/>
                </a:lnTo>
                <a:lnTo>
                  <a:pt x="690" y="662"/>
                </a:lnTo>
                <a:lnTo>
                  <a:pt x="683" y="655"/>
                </a:lnTo>
                <a:lnTo>
                  <a:pt x="675" y="648"/>
                </a:lnTo>
                <a:lnTo>
                  <a:pt x="667" y="641"/>
                </a:lnTo>
                <a:lnTo>
                  <a:pt x="659" y="636"/>
                </a:lnTo>
                <a:lnTo>
                  <a:pt x="649" y="631"/>
                </a:lnTo>
                <a:lnTo>
                  <a:pt x="643" y="629"/>
                </a:lnTo>
                <a:lnTo>
                  <a:pt x="636" y="627"/>
                </a:lnTo>
                <a:lnTo>
                  <a:pt x="629" y="625"/>
                </a:lnTo>
                <a:lnTo>
                  <a:pt x="622" y="624"/>
                </a:lnTo>
                <a:lnTo>
                  <a:pt x="614" y="623"/>
                </a:lnTo>
                <a:lnTo>
                  <a:pt x="607" y="622"/>
                </a:lnTo>
                <a:lnTo>
                  <a:pt x="599" y="622"/>
                </a:lnTo>
                <a:lnTo>
                  <a:pt x="592" y="622"/>
                </a:lnTo>
                <a:lnTo>
                  <a:pt x="584" y="623"/>
                </a:lnTo>
                <a:lnTo>
                  <a:pt x="580" y="614"/>
                </a:lnTo>
                <a:lnTo>
                  <a:pt x="575" y="605"/>
                </a:lnTo>
                <a:lnTo>
                  <a:pt x="569" y="597"/>
                </a:lnTo>
                <a:lnTo>
                  <a:pt x="562" y="590"/>
                </a:lnTo>
                <a:lnTo>
                  <a:pt x="555" y="583"/>
                </a:lnTo>
                <a:lnTo>
                  <a:pt x="547" y="577"/>
                </a:lnTo>
                <a:lnTo>
                  <a:pt x="539" y="571"/>
                </a:lnTo>
                <a:lnTo>
                  <a:pt x="530" y="567"/>
                </a:lnTo>
                <a:lnTo>
                  <a:pt x="521" y="563"/>
                </a:lnTo>
                <a:lnTo>
                  <a:pt x="511" y="560"/>
                </a:lnTo>
                <a:lnTo>
                  <a:pt x="500" y="558"/>
                </a:lnTo>
                <a:lnTo>
                  <a:pt x="495" y="557"/>
                </a:lnTo>
                <a:lnTo>
                  <a:pt x="490" y="556"/>
                </a:lnTo>
                <a:lnTo>
                  <a:pt x="484" y="556"/>
                </a:lnTo>
                <a:lnTo>
                  <a:pt x="479" y="556"/>
                </a:lnTo>
                <a:lnTo>
                  <a:pt x="473" y="557"/>
                </a:lnTo>
                <a:lnTo>
                  <a:pt x="468" y="558"/>
                </a:lnTo>
                <a:lnTo>
                  <a:pt x="462" y="559"/>
                </a:lnTo>
                <a:lnTo>
                  <a:pt x="457" y="560"/>
                </a:lnTo>
                <a:lnTo>
                  <a:pt x="452" y="562"/>
                </a:lnTo>
                <a:lnTo>
                  <a:pt x="446" y="564"/>
                </a:lnTo>
                <a:lnTo>
                  <a:pt x="441" y="566"/>
                </a:lnTo>
                <a:lnTo>
                  <a:pt x="436" y="568"/>
                </a:lnTo>
                <a:lnTo>
                  <a:pt x="432" y="570"/>
                </a:lnTo>
                <a:lnTo>
                  <a:pt x="427" y="573"/>
                </a:lnTo>
                <a:lnTo>
                  <a:pt x="423" y="575"/>
                </a:lnTo>
                <a:lnTo>
                  <a:pt x="418" y="579"/>
                </a:lnTo>
                <a:lnTo>
                  <a:pt x="414" y="582"/>
                </a:lnTo>
                <a:lnTo>
                  <a:pt x="410" y="586"/>
                </a:lnTo>
                <a:lnTo>
                  <a:pt x="403" y="593"/>
                </a:lnTo>
                <a:lnTo>
                  <a:pt x="396" y="602"/>
                </a:lnTo>
                <a:lnTo>
                  <a:pt x="390" y="611"/>
                </a:lnTo>
                <a:lnTo>
                  <a:pt x="384" y="620"/>
                </a:lnTo>
                <a:lnTo>
                  <a:pt x="375" y="637"/>
                </a:lnTo>
                <a:lnTo>
                  <a:pt x="296" y="569"/>
                </a:lnTo>
                <a:lnTo>
                  <a:pt x="466" y="205"/>
                </a:lnTo>
                <a:lnTo>
                  <a:pt x="612" y="205"/>
                </a:lnTo>
                <a:lnTo>
                  <a:pt x="587" y="262"/>
                </a:lnTo>
                <a:lnTo>
                  <a:pt x="584" y="272"/>
                </a:lnTo>
                <a:lnTo>
                  <a:pt x="581" y="283"/>
                </a:lnTo>
                <a:lnTo>
                  <a:pt x="579" y="293"/>
                </a:lnTo>
                <a:lnTo>
                  <a:pt x="579" y="304"/>
                </a:lnTo>
                <a:lnTo>
                  <a:pt x="579" y="314"/>
                </a:lnTo>
                <a:lnTo>
                  <a:pt x="580" y="324"/>
                </a:lnTo>
                <a:lnTo>
                  <a:pt x="582" y="334"/>
                </a:lnTo>
                <a:lnTo>
                  <a:pt x="584" y="344"/>
                </a:lnTo>
                <a:lnTo>
                  <a:pt x="586" y="349"/>
                </a:lnTo>
                <a:lnTo>
                  <a:pt x="588" y="353"/>
                </a:lnTo>
                <a:lnTo>
                  <a:pt x="590" y="358"/>
                </a:lnTo>
                <a:lnTo>
                  <a:pt x="593" y="362"/>
                </a:lnTo>
                <a:lnTo>
                  <a:pt x="596" y="367"/>
                </a:lnTo>
                <a:lnTo>
                  <a:pt x="598" y="371"/>
                </a:lnTo>
                <a:lnTo>
                  <a:pt x="602" y="375"/>
                </a:lnTo>
                <a:lnTo>
                  <a:pt x="605" y="379"/>
                </a:lnTo>
                <a:lnTo>
                  <a:pt x="608" y="383"/>
                </a:lnTo>
                <a:lnTo>
                  <a:pt x="612" y="386"/>
                </a:lnTo>
                <a:lnTo>
                  <a:pt x="616" y="389"/>
                </a:lnTo>
                <a:lnTo>
                  <a:pt x="620" y="393"/>
                </a:lnTo>
                <a:lnTo>
                  <a:pt x="625" y="396"/>
                </a:lnTo>
                <a:lnTo>
                  <a:pt x="629" y="398"/>
                </a:lnTo>
                <a:lnTo>
                  <a:pt x="634" y="401"/>
                </a:lnTo>
                <a:lnTo>
                  <a:pt x="638" y="403"/>
                </a:lnTo>
                <a:lnTo>
                  <a:pt x="641" y="406"/>
                </a:lnTo>
                <a:lnTo>
                  <a:pt x="646" y="408"/>
                </a:lnTo>
                <a:lnTo>
                  <a:pt x="651" y="410"/>
                </a:lnTo>
                <a:lnTo>
                  <a:pt x="661" y="412"/>
                </a:lnTo>
                <a:lnTo>
                  <a:pt x="671" y="414"/>
                </a:lnTo>
                <a:lnTo>
                  <a:pt x="682" y="415"/>
                </a:lnTo>
                <a:lnTo>
                  <a:pt x="692" y="414"/>
                </a:lnTo>
                <a:lnTo>
                  <a:pt x="703" y="413"/>
                </a:lnTo>
                <a:lnTo>
                  <a:pt x="713" y="412"/>
                </a:lnTo>
                <a:lnTo>
                  <a:pt x="722" y="409"/>
                </a:lnTo>
                <a:lnTo>
                  <a:pt x="728" y="407"/>
                </a:lnTo>
                <a:lnTo>
                  <a:pt x="733" y="405"/>
                </a:lnTo>
                <a:lnTo>
                  <a:pt x="738" y="403"/>
                </a:lnTo>
                <a:lnTo>
                  <a:pt x="742" y="400"/>
                </a:lnTo>
                <a:lnTo>
                  <a:pt x="747" y="397"/>
                </a:lnTo>
                <a:lnTo>
                  <a:pt x="751" y="394"/>
                </a:lnTo>
                <a:lnTo>
                  <a:pt x="755" y="391"/>
                </a:lnTo>
                <a:lnTo>
                  <a:pt x="759" y="388"/>
                </a:lnTo>
                <a:lnTo>
                  <a:pt x="763" y="384"/>
                </a:lnTo>
                <a:lnTo>
                  <a:pt x="766" y="380"/>
                </a:lnTo>
                <a:lnTo>
                  <a:pt x="773" y="371"/>
                </a:lnTo>
                <a:lnTo>
                  <a:pt x="779" y="362"/>
                </a:lnTo>
                <a:lnTo>
                  <a:pt x="784" y="352"/>
                </a:lnTo>
                <a:lnTo>
                  <a:pt x="818" y="287"/>
                </a:lnTo>
                <a:lnTo>
                  <a:pt x="900" y="287"/>
                </a:lnTo>
                <a:lnTo>
                  <a:pt x="1191" y="581"/>
                </a:lnTo>
                <a:lnTo>
                  <a:pt x="1253" y="648"/>
                </a:lnTo>
                <a:lnTo>
                  <a:pt x="1255" y="649"/>
                </a:lnTo>
                <a:lnTo>
                  <a:pt x="1256" y="650"/>
                </a:lnTo>
                <a:lnTo>
                  <a:pt x="1256" y="652"/>
                </a:lnTo>
                <a:lnTo>
                  <a:pt x="1257" y="653"/>
                </a:lnTo>
                <a:lnTo>
                  <a:pt x="1258" y="654"/>
                </a:lnTo>
                <a:lnTo>
                  <a:pt x="1259" y="656"/>
                </a:lnTo>
                <a:lnTo>
                  <a:pt x="1259" y="657"/>
                </a:lnTo>
                <a:lnTo>
                  <a:pt x="1260" y="659"/>
                </a:lnTo>
                <a:lnTo>
                  <a:pt x="1261" y="662"/>
                </a:lnTo>
                <a:lnTo>
                  <a:pt x="1261" y="665"/>
                </a:lnTo>
                <a:lnTo>
                  <a:pt x="1261" y="668"/>
                </a:lnTo>
                <a:lnTo>
                  <a:pt x="1261" y="671"/>
                </a:lnTo>
                <a:lnTo>
                  <a:pt x="1261" y="673"/>
                </a:lnTo>
                <a:lnTo>
                  <a:pt x="1261" y="676"/>
                </a:lnTo>
                <a:lnTo>
                  <a:pt x="1261" y="678"/>
                </a:lnTo>
                <a:lnTo>
                  <a:pt x="1260" y="681"/>
                </a:lnTo>
                <a:lnTo>
                  <a:pt x="1259" y="684"/>
                </a:lnTo>
                <a:lnTo>
                  <a:pt x="1258" y="685"/>
                </a:lnTo>
                <a:lnTo>
                  <a:pt x="1257" y="686"/>
                </a:lnTo>
                <a:lnTo>
                  <a:pt x="1256" y="687"/>
                </a:lnTo>
                <a:lnTo>
                  <a:pt x="1256" y="689"/>
                </a:lnTo>
                <a:lnTo>
                  <a:pt x="1255" y="690"/>
                </a:lnTo>
                <a:lnTo>
                  <a:pt x="1253" y="691"/>
                </a:lnTo>
                <a:lnTo>
                  <a:pt x="1250" y="694"/>
                </a:lnTo>
                <a:lnTo>
                  <a:pt x="1248" y="695"/>
                </a:lnTo>
                <a:lnTo>
                  <a:pt x="1246" y="697"/>
                </a:lnTo>
                <a:lnTo>
                  <a:pt x="1244" y="698"/>
                </a:lnTo>
                <a:lnTo>
                  <a:pt x="1241" y="698"/>
                </a:lnTo>
                <a:lnTo>
                  <a:pt x="1239" y="699"/>
                </a:lnTo>
                <a:lnTo>
                  <a:pt x="1236" y="699"/>
                </a:lnTo>
                <a:lnTo>
                  <a:pt x="1234" y="700"/>
                </a:lnTo>
                <a:lnTo>
                  <a:pt x="1231" y="700"/>
                </a:lnTo>
                <a:lnTo>
                  <a:pt x="1228" y="699"/>
                </a:lnTo>
                <a:lnTo>
                  <a:pt x="1226" y="699"/>
                </a:lnTo>
                <a:lnTo>
                  <a:pt x="1223" y="698"/>
                </a:lnTo>
                <a:lnTo>
                  <a:pt x="1221" y="697"/>
                </a:lnTo>
                <a:lnTo>
                  <a:pt x="1218" y="696"/>
                </a:lnTo>
                <a:lnTo>
                  <a:pt x="1216" y="695"/>
                </a:lnTo>
                <a:lnTo>
                  <a:pt x="1214" y="693"/>
                </a:lnTo>
                <a:lnTo>
                  <a:pt x="1211" y="691"/>
                </a:lnTo>
                <a:lnTo>
                  <a:pt x="1207" y="684"/>
                </a:lnTo>
                <a:lnTo>
                  <a:pt x="1203" y="678"/>
                </a:lnTo>
                <a:lnTo>
                  <a:pt x="1198" y="673"/>
                </a:lnTo>
                <a:lnTo>
                  <a:pt x="1194" y="668"/>
                </a:lnTo>
                <a:lnTo>
                  <a:pt x="1126" y="603"/>
                </a:lnTo>
                <a:lnTo>
                  <a:pt x="1127" y="603"/>
                </a:lnTo>
                <a:lnTo>
                  <a:pt x="1127" y="602"/>
                </a:lnTo>
                <a:lnTo>
                  <a:pt x="1127" y="601"/>
                </a:lnTo>
                <a:lnTo>
                  <a:pt x="1126" y="601"/>
                </a:lnTo>
                <a:lnTo>
                  <a:pt x="1126" y="600"/>
                </a:lnTo>
                <a:lnTo>
                  <a:pt x="1125" y="600"/>
                </a:lnTo>
                <a:lnTo>
                  <a:pt x="1124" y="599"/>
                </a:lnTo>
                <a:lnTo>
                  <a:pt x="1123" y="598"/>
                </a:lnTo>
                <a:lnTo>
                  <a:pt x="1122" y="598"/>
                </a:lnTo>
                <a:lnTo>
                  <a:pt x="1120" y="597"/>
                </a:lnTo>
                <a:lnTo>
                  <a:pt x="1118" y="597"/>
                </a:lnTo>
                <a:lnTo>
                  <a:pt x="1115" y="596"/>
                </a:lnTo>
                <a:lnTo>
                  <a:pt x="1111" y="595"/>
                </a:lnTo>
                <a:lnTo>
                  <a:pt x="1109" y="595"/>
                </a:lnTo>
                <a:close/>
                <a:moveTo>
                  <a:pt x="423" y="736"/>
                </a:moveTo>
                <a:lnTo>
                  <a:pt x="463" y="651"/>
                </a:lnTo>
                <a:lnTo>
                  <a:pt x="465" y="648"/>
                </a:lnTo>
                <a:lnTo>
                  <a:pt x="466" y="645"/>
                </a:lnTo>
                <a:lnTo>
                  <a:pt x="467" y="644"/>
                </a:lnTo>
                <a:lnTo>
                  <a:pt x="468" y="643"/>
                </a:lnTo>
                <a:lnTo>
                  <a:pt x="469" y="642"/>
                </a:lnTo>
                <a:lnTo>
                  <a:pt x="470" y="641"/>
                </a:lnTo>
                <a:lnTo>
                  <a:pt x="471" y="639"/>
                </a:lnTo>
                <a:lnTo>
                  <a:pt x="472" y="638"/>
                </a:lnTo>
                <a:lnTo>
                  <a:pt x="473" y="638"/>
                </a:lnTo>
                <a:lnTo>
                  <a:pt x="474" y="637"/>
                </a:lnTo>
                <a:lnTo>
                  <a:pt x="476" y="636"/>
                </a:lnTo>
                <a:lnTo>
                  <a:pt x="477" y="635"/>
                </a:lnTo>
                <a:lnTo>
                  <a:pt x="479" y="634"/>
                </a:lnTo>
                <a:lnTo>
                  <a:pt x="480" y="634"/>
                </a:lnTo>
                <a:lnTo>
                  <a:pt x="481" y="634"/>
                </a:lnTo>
                <a:lnTo>
                  <a:pt x="483" y="633"/>
                </a:lnTo>
                <a:lnTo>
                  <a:pt x="486" y="632"/>
                </a:lnTo>
                <a:lnTo>
                  <a:pt x="487" y="632"/>
                </a:lnTo>
                <a:lnTo>
                  <a:pt x="489" y="631"/>
                </a:lnTo>
                <a:lnTo>
                  <a:pt x="490" y="631"/>
                </a:lnTo>
                <a:lnTo>
                  <a:pt x="491" y="631"/>
                </a:lnTo>
                <a:lnTo>
                  <a:pt x="495" y="631"/>
                </a:lnTo>
                <a:lnTo>
                  <a:pt x="497" y="631"/>
                </a:lnTo>
                <a:lnTo>
                  <a:pt x="498" y="631"/>
                </a:lnTo>
                <a:lnTo>
                  <a:pt x="500" y="632"/>
                </a:lnTo>
                <a:lnTo>
                  <a:pt x="502" y="632"/>
                </a:lnTo>
                <a:lnTo>
                  <a:pt x="503" y="633"/>
                </a:lnTo>
                <a:lnTo>
                  <a:pt x="505" y="634"/>
                </a:lnTo>
                <a:lnTo>
                  <a:pt x="507" y="634"/>
                </a:lnTo>
                <a:lnTo>
                  <a:pt x="509" y="635"/>
                </a:lnTo>
                <a:lnTo>
                  <a:pt x="510" y="636"/>
                </a:lnTo>
                <a:lnTo>
                  <a:pt x="512" y="637"/>
                </a:lnTo>
                <a:lnTo>
                  <a:pt x="513" y="638"/>
                </a:lnTo>
                <a:lnTo>
                  <a:pt x="514" y="639"/>
                </a:lnTo>
                <a:lnTo>
                  <a:pt x="515" y="640"/>
                </a:lnTo>
                <a:lnTo>
                  <a:pt x="516" y="641"/>
                </a:lnTo>
                <a:lnTo>
                  <a:pt x="517" y="642"/>
                </a:lnTo>
                <a:lnTo>
                  <a:pt x="518" y="644"/>
                </a:lnTo>
                <a:lnTo>
                  <a:pt x="519" y="645"/>
                </a:lnTo>
                <a:lnTo>
                  <a:pt x="520" y="647"/>
                </a:lnTo>
                <a:lnTo>
                  <a:pt x="521" y="650"/>
                </a:lnTo>
                <a:lnTo>
                  <a:pt x="522" y="654"/>
                </a:lnTo>
                <a:lnTo>
                  <a:pt x="523" y="654"/>
                </a:lnTo>
                <a:lnTo>
                  <a:pt x="523" y="655"/>
                </a:lnTo>
                <a:lnTo>
                  <a:pt x="524" y="656"/>
                </a:lnTo>
                <a:lnTo>
                  <a:pt x="524" y="657"/>
                </a:lnTo>
                <a:lnTo>
                  <a:pt x="525" y="658"/>
                </a:lnTo>
                <a:lnTo>
                  <a:pt x="525" y="659"/>
                </a:lnTo>
                <a:lnTo>
                  <a:pt x="525" y="660"/>
                </a:lnTo>
                <a:lnTo>
                  <a:pt x="525" y="661"/>
                </a:lnTo>
                <a:lnTo>
                  <a:pt x="525" y="662"/>
                </a:lnTo>
                <a:lnTo>
                  <a:pt x="524" y="663"/>
                </a:lnTo>
                <a:lnTo>
                  <a:pt x="524" y="664"/>
                </a:lnTo>
                <a:lnTo>
                  <a:pt x="524" y="665"/>
                </a:lnTo>
                <a:lnTo>
                  <a:pt x="523" y="666"/>
                </a:lnTo>
                <a:lnTo>
                  <a:pt x="523" y="667"/>
                </a:lnTo>
                <a:lnTo>
                  <a:pt x="522" y="668"/>
                </a:lnTo>
                <a:lnTo>
                  <a:pt x="521" y="669"/>
                </a:lnTo>
                <a:lnTo>
                  <a:pt x="520" y="671"/>
                </a:lnTo>
                <a:lnTo>
                  <a:pt x="519" y="672"/>
                </a:lnTo>
                <a:lnTo>
                  <a:pt x="518" y="674"/>
                </a:lnTo>
                <a:lnTo>
                  <a:pt x="517" y="676"/>
                </a:lnTo>
                <a:lnTo>
                  <a:pt x="516" y="678"/>
                </a:lnTo>
                <a:lnTo>
                  <a:pt x="514" y="682"/>
                </a:lnTo>
                <a:lnTo>
                  <a:pt x="474" y="767"/>
                </a:lnTo>
                <a:lnTo>
                  <a:pt x="474" y="768"/>
                </a:lnTo>
                <a:lnTo>
                  <a:pt x="474" y="769"/>
                </a:lnTo>
                <a:lnTo>
                  <a:pt x="473" y="770"/>
                </a:lnTo>
                <a:lnTo>
                  <a:pt x="472" y="770"/>
                </a:lnTo>
                <a:lnTo>
                  <a:pt x="472" y="771"/>
                </a:lnTo>
                <a:lnTo>
                  <a:pt x="472" y="772"/>
                </a:lnTo>
                <a:lnTo>
                  <a:pt x="471" y="773"/>
                </a:lnTo>
                <a:lnTo>
                  <a:pt x="470" y="774"/>
                </a:lnTo>
                <a:lnTo>
                  <a:pt x="468" y="776"/>
                </a:lnTo>
                <a:lnTo>
                  <a:pt x="466" y="777"/>
                </a:lnTo>
                <a:lnTo>
                  <a:pt x="464" y="778"/>
                </a:lnTo>
                <a:lnTo>
                  <a:pt x="462" y="779"/>
                </a:lnTo>
                <a:lnTo>
                  <a:pt x="460" y="780"/>
                </a:lnTo>
                <a:lnTo>
                  <a:pt x="458" y="780"/>
                </a:lnTo>
                <a:lnTo>
                  <a:pt x="456" y="781"/>
                </a:lnTo>
                <a:lnTo>
                  <a:pt x="454" y="781"/>
                </a:lnTo>
                <a:lnTo>
                  <a:pt x="451" y="781"/>
                </a:lnTo>
                <a:lnTo>
                  <a:pt x="449" y="781"/>
                </a:lnTo>
                <a:lnTo>
                  <a:pt x="447" y="781"/>
                </a:lnTo>
                <a:lnTo>
                  <a:pt x="444" y="780"/>
                </a:lnTo>
                <a:lnTo>
                  <a:pt x="442" y="780"/>
                </a:lnTo>
                <a:lnTo>
                  <a:pt x="440" y="779"/>
                </a:lnTo>
                <a:lnTo>
                  <a:pt x="437" y="778"/>
                </a:lnTo>
                <a:lnTo>
                  <a:pt x="435" y="777"/>
                </a:lnTo>
                <a:lnTo>
                  <a:pt x="432" y="775"/>
                </a:lnTo>
                <a:lnTo>
                  <a:pt x="431" y="774"/>
                </a:lnTo>
                <a:lnTo>
                  <a:pt x="429" y="774"/>
                </a:lnTo>
                <a:lnTo>
                  <a:pt x="428" y="773"/>
                </a:lnTo>
                <a:lnTo>
                  <a:pt x="427" y="772"/>
                </a:lnTo>
                <a:lnTo>
                  <a:pt x="426" y="771"/>
                </a:lnTo>
                <a:lnTo>
                  <a:pt x="425" y="769"/>
                </a:lnTo>
                <a:lnTo>
                  <a:pt x="424" y="768"/>
                </a:lnTo>
                <a:lnTo>
                  <a:pt x="423" y="767"/>
                </a:lnTo>
                <a:lnTo>
                  <a:pt x="422" y="766"/>
                </a:lnTo>
                <a:lnTo>
                  <a:pt x="422" y="764"/>
                </a:lnTo>
                <a:lnTo>
                  <a:pt x="421" y="763"/>
                </a:lnTo>
                <a:lnTo>
                  <a:pt x="420" y="761"/>
                </a:lnTo>
                <a:lnTo>
                  <a:pt x="420" y="759"/>
                </a:lnTo>
                <a:lnTo>
                  <a:pt x="420" y="758"/>
                </a:lnTo>
                <a:lnTo>
                  <a:pt x="420" y="756"/>
                </a:lnTo>
                <a:lnTo>
                  <a:pt x="420" y="755"/>
                </a:lnTo>
                <a:lnTo>
                  <a:pt x="420" y="752"/>
                </a:lnTo>
                <a:lnTo>
                  <a:pt x="420" y="748"/>
                </a:lnTo>
                <a:lnTo>
                  <a:pt x="421" y="745"/>
                </a:lnTo>
                <a:lnTo>
                  <a:pt x="421" y="742"/>
                </a:lnTo>
                <a:lnTo>
                  <a:pt x="422" y="739"/>
                </a:lnTo>
                <a:close/>
                <a:moveTo>
                  <a:pt x="542" y="809"/>
                </a:moveTo>
                <a:lnTo>
                  <a:pt x="587" y="713"/>
                </a:lnTo>
                <a:lnTo>
                  <a:pt x="588" y="712"/>
                </a:lnTo>
                <a:lnTo>
                  <a:pt x="589" y="711"/>
                </a:lnTo>
                <a:lnTo>
                  <a:pt x="590" y="710"/>
                </a:lnTo>
                <a:lnTo>
                  <a:pt x="590" y="709"/>
                </a:lnTo>
                <a:lnTo>
                  <a:pt x="590" y="708"/>
                </a:lnTo>
                <a:lnTo>
                  <a:pt x="593" y="706"/>
                </a:lnTo>
                <a:lnTo>
                  <a:pt x="594" y="705"/>
                </a:lnTo>
                <a:lnTo>
                  <a:pt x="594" y="704"/>
                </a:lnTo>
                <a:lnTo>
                  <a:pt x="595" y="704"/>
                </a:lnTo>
                <a:lnTo>
                  <a:pt x="595" y="703"/>
                </a:lnTo>
                <a:lnTo>
                  <a:pt x="596" y="703"/>
                </a:lnTo>
                <a:lnTo>
                  <a:pt x="597" y="703"/>
                </a:lnTo>
                <a:lnTo>
                  <a:pt x="598" y="702"/>
                </a:lnTo>
                <a:lnTo>
                  <a:pt x="599" y="702"/>
                </a:lnTo>
                <a:lnTo>
                  <a:pt x="600" y="702"/>
                </a:lnTo>
                <a:lnTo>
                  <a:pt x="601" y="702"/>
                </a:lnTo>
                <a:lnTo>
                  <a:pt x="605" y="701"/>
                </a:lnTo>
                <a:lnTo>
                  <a:pt x="608" y="700"/>
                </a:lnTo>
                <a:lnTo>
                  <a:pt x="611" y="700"/>
                </a:lnTo>
                <a:lnTo>
                  <a:pt x="614" y="700"/>
                </a:lnTo>
                <a:lnTo>
                  <a:pt x="617" y="700"/>
                </a:lnTo>
                <a:lnTo>
                  <a:pt x="618" y="700"/>
                </a:lnTo>
                <a:lnTo>
                  <a:pt x="619" y="700"/>
                </a:lnTo>
                <a:lnTo>
                  <a:pt x="621" y="701"/>
                </a:lnTo>
                <a:lnTo>
                  <a:pt x="622" y="701"/>
                </a:lnTo>
                <a:lnTo>
                  <a:pt x="623" y="701"/>
                </a:lnTo>
                <a:lnTo>
                  <a:pt x="624" y="702"/>
                </a:lnTo>
                <a:lnTo>
                  <a:pt x="627" y="703"/>
                </a:lnTo>
                <a:lnTo>
                  <a:pt x="630" y="705"/>
                </a:lnTo>
                <a:lnTo>
                  <a:pt x="631" y="705"/>
                </a:lnTo>
                <a:lnTo>
                  <a:pt x="633" y="706"/>
                </a:lnTo>
                <a:lnTo>
                  <a:pt x="634" y="707"/>
                </a:lnTo>
                <a:lnTo>
                  <a:pt x="635" y="708"/>
                </a:lnTo>
                <a:lnTo>
                  <a:pt x="636" y="709"/>
                </a:lnTo>
                <a:lnTo>
                  <a:pt x="637" y="710"/>
                </a:lnTo>
                <a:lnTo>
                  <a:pt x="638" y="712"/>
                </a:lnTo>
                <a:lnTo>
                  <a:pt x="639" y="713"/>
                </a:lnTo>
                <a:lnTo>
                  <a:pt x="639" y="714"/>
                </a:lnTo>
                <a:lnTo>
                  <a:pt x="640" y="716"/>
                </a:lnTo>
                <a:lnTo>
                  <a:pt x="641" y="717"/>
                </a:lnTo>
                <a:lnTo>
                  <a:pt x="641" y="719"/>
                </a:lnTo>
                <a:lnTo>
                  <a:pt x="642" y="721"/>
                </a:lnTo>
                <a:lnTo>
                  <a:pt x="643" y="723"/>
                </a:lnTo>
                <a:lnTo>
                  <a:pt x="643" y="725"/>
                </a:lnTo>
                <a:lnTo>
                  <a:pt x="643" y="727"/>
                </a:lnTo>
                <a:lnTo>
                  <a:pt x="643" y="729"/>
                </a:lnTo>
                <a:lnTo>
                  <a:pt x="643" y="732"/>
                </a:lnTo>
                <a:lnTo>
                  <a:pt x="643" y="736"/>
                </a:lnTo>
                <a:lnTo>
                  <a:pt x="642" y="739"/>
                </a:lnTo>
                <a:lnTo>
                  <a:pt x="640" y="742"/>
                </a:lnTo>
                <a:lnTo>
                  <a:pt x="638" y="746"/>
                </a:lnTo>
                <a:lnTo>
                  <a:pt x="635" y="750"/>
                </a:lnTo>
                <a:lnTo>
                  <a:pt x="595" y="835"/>
                </a:lnTo>
                <a:lnTo>
                  <a:pt x="593" y="837"/>
                </a:lnTo>
                <a:lnTo>
                  <a:pt x="591" y="839"/>
                </a:lnTo>
                <a:lnTo>
                  <a:pt x="590" y="840"/>
                </a:lnTo>
                <a:lnTo>
                  <a:pt x="589" y="841"/>
                </a:lnTo>
                <a:lnTo>
                  <a:pt x="588" y="841"/>
                </a:lnTo>
                <a:lnTo>
                  <a:pt x="587" y="842"/>
                </a:lnTo>
                <a:lnTo>
                  <a:pt x="586" y="842"/>
                </a:lnTo>
                <a:lnTo>
                  <a:pt x="585" y="842"/>
                </a:lnTo>
                <a:lnTo>
                  <a:pt x="585" y="843"/>
                </a:lnTo>
                <a:lnTo>
                  <a:pt x="584" y="843"/>
                </a:lnTo>
                <a:lnTo>
                  <a:pt x="583" y="843"/>
                </a:lnTo>
                <a:lnTo>
                  <a:pt x="581" y="843"/>
                </a:lnTo>
                <a:lnTo>
                  <a:pt x="578" y="844"/>
                </a:lnTo>
                <a:lnTo>
                  <a:pt x="575" y="845"/>
                </a:lnTo>
                <a:lnTo>
                  <a:pt x="572" y="845"/>
                </a:lnTo>
                <a:lnTo>
                  <a:pt x="569" y="845"/>
                </a:lnTo>
                <a:lnTo>
                  <a:pt x="568" y="845"/>
                </a:lnTo>
                <a:lnTo>
                  <a:pt x="567" y="845"/>
                </a:lnTo>
                <a:lnTo>
                  <a:pt x="565" y="845"/>
                </a:lnTo>
                <a:lnTo>
                  <a:pt x="564" y="845"/>
                </a:lnTo>
                <a:lnTo>
                  <a:pt x="563" y="844"/>
                </a:lnTo>
                <a:lnTo>
                  <a:pt x="562" y="844"/>
                </a:lnTo>
                <a:lnTo>
                  <a:pt x="560" y="843"/>
                </a:lnTo>
                <a:lnTo>
                  <a:pt x="559" y="843"/>
                </a:lnTo>
                <a:lnTo>
                  <a:pt x="556" y="842"/>
                </a:lnTo>
                <a:lnTo>
                  <a:pt x="555" y="841"/>
                </a:lnTo>
                <a:lnTo>
                  <a:pt x="553" y="840"/>
                </a:lnTo>
                <a:lnTo>
                  <a:pt x="552" y="839"/>
                </a:lnTo>
                <a:lnTo>
                  <a:pt x="551" y="839"/>
                </a:lnTo>
                <a:lnTo>
                  <a:pt x="550" y="838"/>
                </a:lnTo>
                <a:lnTo>
                  <a:pt x="549" y="837"/>
                </a:lnTo>
                <a:lnTo>
                  <a:pt x="548" y="836"/>
                </a:lnTo>
                <a:lnTo>
                  <a:pt x="547" y="834"/>
                </a:lnTo>
                <a:lnTo>
                  <a:pt x="546" y="833"/>
                </a:lnTo>
                <a:lnTo>
                  <a:pt x="545" y="832"/>
                </a:lnTo>
                <a:lnTo>
                  <a:pt x="544" y="831"/>
                </a:lnTo>
                <a:lnTo>
                  <a:pt x="544" y="829"/>
                </a:lnTo>
                <a:lnTo>
                  <a:pt x="542" y="826"/>
                </a:lnTo>
                <a:close/>
                <a:moveTo>
                  <a:pt x="663" y="874"/>
                </a:moveTo>
                <a:lnTo>
                  <a:pt x="665" y="873"/>
                </a:lnTo>
                <a:lnTo>
                  <a:pt x="666" y="871"/>
                </a:lnTo>
                <a:lnTo>
                  <a:pt x="667" y="870"/>
                </a:lnTo>
                <a:lnTo>
                  <a:pt x="668" y="868"/>
                </a:lnTo>
                <a:lnTo>
                  <a:pt x="670" y="864"/>
                </a:lnTo>
                <a:lnTo>
                  <a:pt x="672" y="860"/>
                </a:lnTo>
                <a:lnTo>
                  <a:pt x="708" y="778"/>
                </a:lnTo>
                <a:lnTo>
                  <a:pt x="709" y="777"/>
                </a:lnTo>
                <a:lnTo>
                  <a:pt x="710" y="776"/>
                </a:lnTo>
                <a:lnTo>
                  <a:pt x="711" y="775"/>
                </a:lnTo>
                <a:lnTo>
                  <a:pt x="711" y="774"/>
                </a:lnTo>
                <a:lnTo>
                  <a:pt x="711" y="773"/>
                </a:lnTo>
                <a:lnTo>
                  <a:pt x="714" y="771"/>
                </a:lnTo>
                <a:lnTo>
                  <a:pt x="715" y="770"/>
                </a:lnTo>
                <a:lnTo>
                  <a:pt x="716" y="769"/>
                </a:lnTo>
                <a:lnTo>
                  <a:pt x="717" y="768"/>
                </a:lnTo>
                <a:lnTo>
                  <a:pt x="718" y="768"/>
                </a:lnTo>
                <a:lnTo>
                  <a:pt x="719" y="767"/>
                </a:lnTo>
                <a:lnTo>
                  <a:pt x="720" y="767"/>
                </a:lnTo>
                <a:lnTo>
                  <a:pt x="721" y="767"/>
                </a:lnTo>
                <a:lnTo>
                  <a:pt x="722" y="767"/>
                </a:lnTo>
                <a:lnTo>
                  <a:pt x="726" y="766"/>
                </a:lnTo>
                <a:lnTo>
                  <a:pt x="729" y="765"/>
                </a:lnTo>
                <a:lnTo>
                  <a:pt x="732" y="765"/>
                </a:lnTo>
                <a:lnTo>
                  <a:pt x="735" y="765"/>
                </a:lnTo>
                <a:lnTo>
                  <a:pt x="737" y="765"/>
                </a:lnTo>
                <a:lnTo>
                  <a:pt x="738" y="765"/>
                </a:lnTo>
                <a:lnTo>
                  <a:pt x="739" y="765"/>
                </a:lnTo>
                <a:lnTo>
                  <a:pt x="741" y="765"/>
                </a:lnTo>
                <a:lnTo>
                  <a:pt x="742" y="766"/>
                </a:lnTo>
                <a:lnTo>
                  <a:pt x="743" y="766"/>
                </a:lnTo>
                <a:lnTo>
                  <a:pt x="744" y="766"/>
                </a:lnTo>
                <a:lnTo>
                  <a:pt x="745" y="767"/>
                </a:lnTo>
                <a:lnTo>
                  <a:pt x="748" y="768"/>
                </a:lnTo>
                <a:lnTo>
                  <a:pt x="751" y="770"/>
                </a:lnTo>
                <a:lnTo>
                  <a:pt x="752" y="770"/>
                </a:lnTo>
                <a:lnTo>
                  <a:pt x="754" y="771"/>
                </a:lnTo>
                <a:lnTo>
                  <a:pt x="755" y="772"/>
                </a:lnTo>
                <a:lnTo>
                  <a:pt x="756" y="773"/>
                </a:lnTo>
                <a:lnTo>
                  <a:pt x="757" y="774"/>
                </a:lnTo>
                <a:lnTo>
                  <a:pt x="758" y="775"/>
                </a:lnTo>
                <a:lnTo>
                  <a:pt x="759" y="777"/>
                </a:lnTo>
                <a:lnTo>
                  <a:pt x="760" y="778"/>
                </a:lnTo>
                <a:lnTo>
                  <a:pt x="760" y="779"/>
                </a:lnTo>
                <a:lnTo>
                  <a:pt x="761" y="781"/>
                </a:lnTo>
                <a:lnTo>
                  <a:pt x="762" y="782"/>
                </a:lnTo>
                <a:lnTo>
                  <a:pt x="762" y="784"/>
                </a:lnTo>
                <a:lnTo>
                  <a:pt x="763" y="786"/>
                </a:lnTo>
                <a:lnTo>
                  <a:pt x="764" y="788"/>
                </a:lnTo>
                <a:lnTo>
                  <a:pt x="765" y="790"/>
                </a:lnTo>
                <a:lnTo>
                  <a:pt x="765" y="792"/>
                </a:lnTo>
                <a:lnTo>
                  <a:pt x="765" y="794"/>
                </a:lnTo>
                <a:lnTo>
                  <a:pt x="765" y="797"/>
                </a:lnTo>
                <a:lnTo>
                  <a:pt x="765" y="801"/>
                </a:lnTo>
                <a:lnTo>
                  <a:pt x="764" y="803"/>
                </a:lnTo>
                <a:lnTo>
                  <a:pt x="763" y="804"/>
                </a:lnTo>
                <a:lnTo>
                  <a:pt x="761" y="808"/>
                </a:lnTo>
                <a:lnTo>
                  <a:pt x="759" y="811"/>
                </a:lnTo>
                <a:lnTo>
                  <a:pt x="758" y="813"/>
                </a:lnTo>
                <a:lnTo>
                  <a:pt x="756" y="815"/>
                </a:lnTo>
                <a:lnTo>
                  <a:pt x="717" y="900"/>
                </a:lnTo>
                <a:lnTo>
                  <a:pt x="714" y="905"/>
                </a:lnTo>
                <a:lnTo>
                  <a:pt x="712" y="907"/>
                </a:lnTo>
                <a:lnTo>
                  <a:pt x="711" y="908"/>
                </a:lnTo>
                <a:lnTo>
                  <a:pt x="710" y="909"/>
                </a:lnTo>
                <a:lnTo>
                  <a:pt x="709" y="910"/>
                </a:lnTo>
                <a:lnTo>
                  <a:pt x="708" y="910"/>
                </a:lnTo>
                <a:lnTo>
                  <a:pt x="707" y="911"/>
                </a:lnTo>
                <a:lnTo>
                  <a:pt x="706" y="911"/>
                </a:lnTo>
                <a:lnTo>
                  <a:pt x="705" y="911"/>
                </a:lnTo>
                <a:lnTo>
                  <a:pt x="702" y="912"/>
                </a:lnTo>
                <a:lnTo>
                  <a:pt x="699" y="913"/>
                </a:lnTo>
                <a:lnTo>
                  <a:pt x="696" y="913"/>
                </a:lnTo>
                <a:lnTo>
                  <a:pt x="693" y="913"/>
                </a:lnTo>
                <a:lnTo>
                  <a:pt x="692" y="913"/>
                </a:lnTo>
                <a:lnTo>
                  <a:pt x="691" y="913"/>
                </a:lnTo>
                <a:lnTo>
                  <a:pt x="689" y="913"/>
                </a:lnTo>
                <a:lnTo>
                  <a:pt x="688" y="913"/>
                </a:lnTo>
                <a:lnTo>
                  <a:pt x="687" y="912"/>
                </a:lnTo>
                <a:lnTo>
                  <a:pt x="686" y="912"/>
                </a:lnTo>
                <a:lnTo>
                  <a:pt x="684" y="911"/>
                </a:lnTo>
                <a:lnTo>
                  <a:pt x="683" y="911"/>
                </a:lnTo>
                <a:lnTo>
                  <a:pt x="682" y="910"/>
                </a:lnTo>
                <a:lnTo>
                  <a:pt x="680" y="910"/>
                </a:lnTo>
                <a:lnTo>
                  <a:pt x="679" y="909"/>
                </a:lnTo>
                <a:lnTo>
                  <a:pt x="677" y="908"/>
                </a:lnTo>
                <a:lnTo>
                  <a:pt x="676" y="907"/>
                </a:lnTo>
                <a:lnTo>
                  <a:pt x="675" y="906"/>
                </a:lnTo>
                <a:lnTo>
                  <a:pt x="674" y="905"/>
                </a:lnTo>
                <a:lnTo>
                  <a:pt x="673" y="904"/>
                </a:lnTo>
                <a:lnTo>
                  <a:pt x="672" y="903"/>
                </a:lnTo>
                <a:lnTo>
                  <a:pt x="671" y="902"/>
                </a:lnTo>
                <a:lnTo>
                  <a:pt x="670" y="901"/>
                </a:lnTo>
                <a:lnTo>
                  <a:pt x="669" y="900"/>
                </a:lnTo>
                <a:lnTo>
                  <a:pt x="668" y="898"/>
                </a:lnTo>
                <a:lnTo>
                  <a:pt x="668" y="897"/>
                </a:lnTo>
                <a:lnTo>
                  <a:pt x="666" y="894"/>
                </a:lnTo>
                <a:lnTo>
                  <a:pt x="665" y="891"/>
                </a:lnTo>
                <a:lnTo>
                  <a:pt x="665" y="888"/>
                </a:lnTo>
                <a:lnTo>
                  <a:pt x="664" y="885"/>
                </a:lnTo>
                <a:lnTo>
                  <a:pt x="664" y="883"/>
                </a:lnTo>
                <a:lnTo>
                  <a:pt x="664" y="881"/>
                </a:lnTo>
                <a:lnTo>
                  <a:pt x="664" y="878"/>
                </a:lnTo>
                <a:close/>
                <a:moveTo>
                  <a:pt x="784" y="939"/>
                </a:moveTo>
                <a:lnTo>
                  <a:pt x="786" y="937"/>
                </a:lnTo>
                <a:lnTo>
                  <a:pt x="787" y="935"/>
                </a:lnTo>
                <a:lnTo>
                  <a:pt x="789" y="932"/>
                </a:lnTo>
                <a:lnTo>
                  <a:pt x="791" y="929"/>
                </a:lnTo>
                <a:lnTo>
                  <a:pt x="792" y="927"/>
                </a:lnTo>
                <a:lnTo>
                  <a:pt x="793" y="925"/>
                </a:lnTo>
                <a:lnTo>
                  <a:pt x="832" y="843"/>
                </a:lnTo>
                <a:lnTo>
                  <a:pt x="833" y="842"/>
                </a:lnTo>
                <a:lnTo>
                  <a:pt x="834" y="841"/>
                </a:lnTo>
                <a:lnTo>
                  <a:pt x="834" y="840"/>
                </a:lnTo>
                <a:lnTo>
                  <a:pt x="835" y="840"/>
                </a:lnTo>
                <a:lnTo>
                  <a:pt x="835" y="839"/>
                </a:lnTo>
                <a:lnTo>
                  <a:pt x="835" y="838"/>
                </a:lnTo>
                <a:lnTo>
                  <a:pt x="835" y="837"/>
                </a:lnTo>
                <a:lnTo>
                  <a:pt x="838" y="835"/>
                </a:lnTo>
                <a:lnTo>
                  <a:pt x="839" y="834"/>
                </a:lnTo>
                <a:lnTo>
                  <a:pt x="840" y="834"/>
                </a:lnTo>
                <a:lnTo>
                  <a:pt x="841" y="833"/>
                </a:lnTo>
                <a:lnTo>
                  <a:pt x="842" y="833"/>
                </a:lnTo>
                <a:lnTo>
                  <a:pt x="843" y="833"/>
                </a:lnTo>
                <a:lnTo>
                  <a:pt x="843" y="832"/>
                </a:lnTo>
                <a:lnTo>
                  <a:pt x="844" y="832"/>
                </a:lnTo>
                <a:lnTo>
                  <a:pt x="845" y="832"/>
                </a:lnTo>
                <a:lnTo>
                  <a:pt x="846" y="832"/>
                </a:lnTo>
                <a:lnTo>
                  <a:pt x="847" y="832"/>
                </a:lnTo>
                <a:lnTo>
                  <a:pt x="848" y="831"/>
                </a:lnTo>
                <a:lnTo>
                  <a:pt x="850" y="831"/>
                </a:lnTo>
                <a:lnTo>
                  <a:pt x="851" y="831"/>
                </a:lnTo>
                <a:lnTo>
                  <a:pt x="852" y="830"/>
                </a:lnTo>
                <a:lnTo>
                  <a:pt x="854" y="830"/>
                </a:lnTo>
                <a:lnTo>
                  <a:pt x="855" y="830"/>
                </a:lnTo>
                <a:lnTo>
                  <a:pt x="858" y="830"/>
                </a:lnTo>
                <a:lnTo>
                  <a:pt x="861" y="830"/>
                </a:lnTo>
                <a:lnTo>
                  <a:pt x="864" y="830"/>
                </a:lnTo>
                <a:lnTo>
                  <a:pt x="866" y="831"/>
                </a:lnTo>
                <a:lnTo>
                  <a:pt x="867" y="831"/>
                </a:lnTo>
                <a:lnTo>
                  <a:pt x="868" y="831"/>
                </a:lnTo>
                <a:lnTo>
                  <a:pt x="869" y="832"/>
                </a:lnTo>
                <a:lnTo>
                  <a:pt x="871" y="833"/>
                </a:lnTo>
                <a:lnTo>
                  <a:pt x="873" y="833"/>
                </a:lnTo>
                <a:lnTo>
                  <a:pt x="874" y="834"/>
                </a:lnTo>
                <a:lnTo>
                  <a:pt x="875" y="835"/>
                </a:lnTo>
                <a:lnTo>
                  <a:pt x="877" y="836"/>
                </a:lnTo>
                <a:lnTo>
                  <a:pt x="878" y="837"/>
                </a:lnTo>
                <a:lnTo>
                  <a:pt x="879" y="838"/>
                </a:lnTo>
                <a:lnTo>
                  <a:pt x="880" y="839"/>
                </a:lnTo>
                <a:lnTo>
                  <a:pt x="882" y="842"/>
                </a:lnTo>
                <a:lnTo>
                  <a:pt x="884" y="844"/>
                </a:lnTo>
                <a:lnTo>
                  <a:pt x="885" y="847"/>
                </a:lnTo>
                <a:lnTo>
                  <a:pt x="886" y="849"/>
                </a:lnTo>
                <a:lnTo>
                  <a:pt x="887" y="850"/>
                </a:lnTo>
                <a:lnTo>
                  <a:pt x="887" y="851"/>
                </a:lnTo>
                <a:lnTo>
                  <a:pt x="888" y="852"/>
                </a:lnTo>
                <a:lnTo>
                  <a:pt x="888" y="854"/>
                </a:lnTo>
                <a:lnTo>
                  <a:pt x="888" y="855"/>
                </a:lnTo>
                <a:lnTo>
                  <a:pt x="889" y="856"/>
                </a:lnTo>
                <a:lnTo>
                  <a:pt x="889" y="858"/>
                </a:lnTo>
                <a:lnTo>
                  <a:pt x="889" y="859"/>
                </a:lnTo>
                <a:lnTo>
                  <a:pt x="889" y="862"/>
                </a:lnTo>
                <a:lnTo>
                  <a:pt x="888" y="865"/>
                </a:lnTo>
                <a:lnTo>
                  <a:pt x="887" y="868"/>
                </a:lnTo>
                <a:lnTo>
                  <a:pt x="886" y="871"/>
                </a:lnTo>
                <a:lnTo>
                  <a:pt x="847" y="956"/>
                </a:lnTo>
                <a:lnTo>
                  <a:pt x="847" y="957"/>
                </a:lnTo>
                <a:lnTo>
                  <a:pt x="846" y="959"/>
                </a:lnTo>
                <a:lnTo>
                  <a:pt x="845" y="960"/>
                </a:lnTo>
                <a:lnTo>
                  <a:pt x="845" y="961"/>
                </a:lnTo>
                <a:lnTo>
                  <a:pt x="844" y="963"/>
                </a:lnTo>
                <a:lnTo>
                  <a:pt x="843" y="964"/>
                </a:lnTo>
                <a:lnTo>
                  <a:pt x="842" y="965"/>
                </a:lnTo>
                <a:lnTo>
                  <a:pt x="841" y="966"/>
                </a:lnTo>
                <a:lnTo>
                  <a:pt x="840" y="967"/>
                </a:lnTo>
                <a:lnTo>
                  <a:pt x="839" y="968"/>
                </a:lnTo>
                <a:lnTo>
                  <a:pt x="837" y="969"/>
                </a:lnTo>
                <a:lnTo>
                  <a:pt x="836" y="970"/>
                </a:lnTo>
                <a:lnTo>
                  <a:pt x="835" y="971"/>
                </a:lnTo>
                <a:lnTo>
                  <a:pt x="833" y="972"/>
                </a:lnTo>
                <a:lnTo>
                  <a:pt x="832" y="972"/>
                </a:lnTo>
                <a:lnTo>
                  <a:pt x="830" y="973"/>
                </a:lnTo>
                <a:lnTo>
                  <a:pt x="829" y="973"/>
                </a:lnTo>
                <a:lnTo>
                  <a:pt x="828" y="974"/>
                </a:lnTo>
                <a:lnTo>
                  <a:pt x="827" y="974"/>
                </a:lnTo>
                <a:lnTo>
                  <a:pt x="825" y="975"/>
                </a:lnTo>
                <a:lnTo>
                  <a:pt x="824" y="975"/>
                </a:lnTo>
                <a:lnTo>
                  <a:pt x="823" y="975"/>
                </a:lnTo>
                <a:lnTo>
                  <a:pt x="820" y="975"/>
                </a:lnTo>
                <a:lnTo>
                  <a:pt x="817" y="975"/>
                </a:lnTo>
                <a:lnTo>
                  <a:pt x="814" y="975"/>
                </a:lnTo>
                <a:lnTo>
                  <a:pt x="811" y="974"/>
                </a:lnTo>
                <a:lnTo>
                  <a:pt x="807" y="973"/>
                </a:lnTo>
                <a:lnTo>
                  <a:pt x="806" y="972"/>
                </a:lnTo>
                <a:lnTo>
                  <a:pt x="805" y="972"/>
                </a:lnTo>
                <a:lnTo>
                  <a:pt x="803" y="971"/>
                </a:lnTo>
                <a:lnTo>
                  <a:pt x="802" y="970"/>
                </a:lnTo>
                <a:lnTo>
                  <a:pt x="801" y="969"/>
                </a:lnTo>
                <a:lnTo>
                  <a:pt x="799" y="968"/>
                </a:lnTo>
                <a:lnTo>
                  <a:pt x="798" y="967"/>
                </a:lnTo>
                <a:lnTo>
                  <a:pt x="797" y="966"/>
                </a:lnTo>
                <a:lnTo>
                  <a:pt x="796" y="965"/>
                </a:lnTo>
                <a:lnTo>
                  <a:pt x="795" y="963"/>
                </a:lnTo>
                <a:lnTo>
                  <a:pt x="794" y="962"/>
                </a:lnTo>
                <a:lnTo>
                  <a:pt x="793" y="960"/>
                </a:lnTo>
                <a:lnTo>
                  <a:pt x="792" y="959"/>
                </a:lnTo>
                <a:lnTo>
                  <a:pt x="792" y="957"/>
                </a:lnTo>
                <a:lnTo>
                  <a:pt x="790" y="953"/>
                </a:lnTo>
                <a:lnTo>
                  <a:pt x="789" y="952"/>
                </a:lnTo>
                <a:lnTo>
                  <a:pt x="788" y="951"/>
                </a:lnTo>
                <a:lnTo>
                  <a:pt x="788" y="950"/>
                </a:lnTo>
                <a:lnTo>
                  <a:pt x="787" y="949"/>
                </a:lnTo>
                <a:lnTo>
                  <a:pt x="786" y="948"/>
                </a:lnTo>
                <a:lnTo>
                  <a:pt x="785" y="947"/>
                </a:lnTo>
                <a:lnTo>
                  <a:pt x="785" y="946"/>
                </a:lnTo>
                <a:lnTo>
                  <a:pt x="784" y="945"/>
                </a:lnTo>
                <a:lnTo>
                  <a:pt x="784" y="944"/>
                </a:lnTo>
                <a:lnTo>
                  <a:pt x="784" y="943"/>
                </a:lnTo>
                <a:lnTo>
                  <a:pt x="784" y="942"/>
                </a:lnTo>
                <a:lnTo>
                  <a:pt x="784" y="941"/>
                </a:lnTo>
                <a:lnTo>
                  <a:pt x="784" y="940"/>
                </a:lnTo>
                <a:close/>
                <a:moveTo>
                  <a:pt x="779" y="208"/>
                </a:moveTo>
                <a:lnTo>
                  <a:pt x="722" y="313"/>
                </a:lnTo>
                <a:lnTo>
                  <a:pt x="720" y="315"/>
                </a:lnTo>
                <a:lnTo>
                  <a:pt x="719" y="317"/>
                </a:lnTo>
                <a:lnTo>
                  <a:pt x="718" y="319"/>
                </a:lnTo>
                <a:lnTo>
                  <a:pt x="716" y="322"/>
                </a:lnTo>
                <a:lnTo>
                  <a:pt x="714" y="324"/>
                </a:lnTo>
                <a:lnTo>
                  <a:pt x="712" y="325"/>
                </a:lnTo>
                <a:lnTo>
                  <a:pt x="709" y="327"/>
                </a:lnTo>
                <a:lnTo>
                  <a:pt x="706" y="329"/>
                </a:lnTo>
                <a:lnTo>
                  <a:pt x="705" y="329"/>
                </a:lnTo>
                <a:lnTo>
                  <a:pt x="703" y="330"/>
                </a:lnTo>
                <a:lnTo>
                  <a:pt x="700" y="331"/>
                </a:lnTo>
                <a:lnTo>
                  <a:pt x="697" y="331"/>
                </a:lnTo>
                <a:lnTo>
                  <a:pt x="694" y="331"/>
                </a:lnTo>
                <a:lnTo>
                  <a:pt x="692" y="331"/>
                </a:lnTo>
                <a:lnTo>
                  <a:pt x="689" y="331"/>
                </a:lnTo>
                <a:lnTo>
                  <a:pt x="686" y="331"/>
                </a:lnTo>
                <a:lnTo>
                  <a:pt x="683" y="331"/>
                </a:lnTo>
                <a:lnTo>
                  <a:pt x="680" y="330"/>
                </a:lnTo>
                <a:lnTo>
                  <a:pt x="677" y="327"/>
                </a:lnTo>
                <a:lnTo>
                  <a:pt x="676" y="326"/>
                </a:lnTo>
                <a:lnTo>
                  <a:pt x="675" y="326"/>
                </a:lnTo>
                <a:lnTo>
                  <a:pt x="673" y="325"/>
                </a:lnTo>
                <a:lnTo>
                  <a:pt x="672" y="324"/>
                </a:lnTo>
                <a:lnTo>
                  <a:pt x="671" y="323"/>
                </a:lnTo>
                <a:lnTo>
                  <a:pt x="669" y="322"/>
                </a:lnTo>
                <a:lnTo>
                  <a:pt x="668" y="321"/>
                </a:lnTo>
                <a:lnTo>
                  <a:pt x="667" y="320"/>
                </a:lnTo>
                <a:lnTo>
                  <a:pt x="666" y="319"/>
                </a:lnTo>
                <a:lnTo>
                  <a:pt x="665" y="318"/>
                </a:lnTo>
                <a:lnTo>
                  <a:pt x="664" y="317"/>
                </a:lnTo>
                <a:lnTo>
                  <a:pt x="663" y="316"/>
                </a:lnTo>
                <a:lnTo>
                  <a:pt x="662" y="314"/>
                </a:lnTo>
                <a:lnTo>
                  <a:pt x="662" y="313"/>
                </a:lnTo>
                <a:lnTo>
                  <a:pt x="661" y="311"/>
                </a:lnTo>
                <a:lnTo>
                  <a:pt x="660" y="310"/>
                </a:lnTo>
                <a:lnTo>
                  <a:pt x="659" y="307"/>
                </a:lnTo>
                <a:lnTo>
                  <a:pt x="659" y="303"/>
                </a:lnTo>
                <a:lnTo>
                  <a:pt x="658" y="300"/>
                </a:lnTo>
                <a:lnTo>
                  <a:pt x="658" y="297"/>
                </a:lnTo>
                <a:lnTo>
                  <a:pt x="658" y="294"/>
                </a:lnTo>
                <a:lnTo>
                  <a:pt x="659" y="291"/>
                </a:lnTo>
                <a:lnTo>
                  <a:pt x="659" y="287"/>
                </a:lnTo>
                <a:lnTo>
                  <a:pt x="660" y="284"/>
                </a:lnTo>
                <a:lnTo>
                  <a:pt x="705" y="183"/>
                </a:lnTo>
                <a:lnTo>
                  <a:pt x="707" y="182"/>
                </a:lnTo>
                <a:lnTo>
                  <a:pt x="707" y="181"/>
                </a:lnTo>
                <a:lnTo>
                  <a:pt x="708" y="180"/>
                </a:lnTo>
                <a:lnTo>
                  <a:pt x="709" y="178"/>
                </a:lnTo>
                <a:lnTo>
                  <a:pt x="710" y="176"/>
                </a:lnTo>
                <a:lnTo>
                  <a:pt x="711" y="174"/>
                </a:lnTo>
                <a:lnTo>
                  <a:pt x="712" y="173"/>
                </a:lnTo>
                <a:lnTo>
                  <a:pt x="713" y="171"/>
                </a:lnTo>
                <a:lnTo>
                  <a:pt x="713" y="170"/>
                </a:lnTo>
                <a:lnTo>
                  <a:pt x="714" y="169"/>
                </a:lnTo>
                <a:lnTo>
                  <a:pt x="716" y="167"/>
                </a:lnTo>
                <a:lnTo>
                  <a:pt x="718" y="166"/>
                </a:lnTo>
                <a:lnTo>
                  <a:pt x="718" y="165"/>
                </a:lnTo>
                <a:lnTo>
                  <a:pt x="719" y="165"/>
                </a:lnTo>
                <a:lnTo>
                  <a:pt x="720" y="164"/>
                </a:lnTo>
                <a:lnTo>
                  <a:pt x="720" y="163"/>
                </a:lnTo>
                <a:lnTo>
                  <a:pt x="721" y="162"/>
                </a:lnTo>
                <a:lnTo>
                  <a:pt x="722" y="162"/>
                </a:lnTo>
                <a:lnTo>
                  <a:pt x="723" y="161"/>
                </a:lnTo>
                <a:lnTo>
                  <a:pt x="724" y="160"/>
                </a:lnTo>
                <a:lnTo>
                  <a:pt x="726" y="159"/>
                </a:lnTo>
                <a:lnTo>
                  <a:pt x="727" y="158"/>
                </a:lnTo>
                <a:lnTo>
                  <a:pt x="729" y="157"/>
                </a:lnTo>
                <a:lnTo>
                  <a:pt x="730" y="157"/>
                </a:lnTo>
                <a:lnTo>
                  <a:pt x="731" y="157"/>
                </a:lnTo>
                <a:lnTo>
                  <a:pt x="739" y="156"/>
                </a:lnTo>
                <a:lnTo>
                  <a:pt x="748" y="154"/>
                </a:lnTo>
                <a:lnTo>
                  <a:pt x="772" y="153"/>
                </a:lnTo>
                <a:lnTo>
                  <a:pt x="830" y="152"/>
                </a:lnTo>
                <a:lnTo>
                  <a:pt x="890" y="153"/>
                </a:lnTo>
                <a:lnTo>
                  <a:pt x="934" y="155"/>
                </a:lnTo>
                <a:lnTo>
                  <a:pt x="979" y="155"/>
                </a:lnTo>
                <a:lnTo>
                  <a:pt x="1174" y="211"/>
                </a:lnTo>
                <a:lnTo>
                  <a:pt x="1343" y="575"/>
                </a:lnTo>
                <a:lnTo>
                  <a:pt x="1318" y="589"/>
                </a:lnTo>
                <a:lnTo>
                  <a:pt x="934" y="205"/>
                </a:lnTo>
                <a:lnTo>
                  <a:pt x="779" y="205"/>
                </a:lnTo>
                <a:close/>
                <a:moveTo>
                  <a:pt x="1374" y="76"/>
                </a:moveTo>
                <a:lnTo>
                  <a:pt x="1375" y="76"/>
                </a:lnTo>
                <a:lnTo>
                  <a:pt x="1376" y="76"/>
                </a:lnTo>
                <a:lnTo>
                  <a:pt x="1377" y="76"/>
                </a:lnTo>
                <a:lnTo>
                  <a:pt x="1377" y="77"/>
                </a:lnTo>
                <a:lnTo>
                  <a:pt x="1378" y="77"/>
                </a:lnTo>
                <a:lnTo>
                  <a:pt x="1379" y="78"/>
                </a:lnTo>
                <a:lnTo>
                  <a:pt x="1380" y="78"/>
                </a:lnTo>
                <a:lnTo>
                  <a:pt x="1572" y="490"/>
                </a:lnTo>
                <a:lnTo>
                  <a:pt x="1572" y="496"/>
                </a:lnTo>
                <a:lnTo>
                  <a:pt x="1572" y="497"/>
                </a:lnTo>
                <a:lnTo>
                  <a:pt x="1572" y="498"/>
                </a:lnTo>
                <a:lnTo>
                  <a:pt x="1571" y="498"/>
                </a:lnTo>
                <a:lnTo>
                  <a:pt x="1571" y="499"/>
                </a:lnTo>
                <a:lnTo>
                  <a:pt x="1570" y="499"/>
                </a:lnTo>
                <a:lnTo>
                  <a:pt x="1569" y="499"/>
                </a:lnTo>
                <a:lnTo>
                  <a:pt x="1439" y="558"/>
                </a:lnTo>
                <a:lnTo>
                  <a:pt x="1436" y="558"/>
                </a:lnTo>
                <a:lnTo>
                  <a:pt x="1244" y="143"/>
                </a:lnTo>
                <a:lnTo>
                  <a:pt x="1236" y="140"/>
                </a:lnTo>
                <a:lnTo>
                  <a:pt x="1236" y="135"/>
                </a:lnTo>
                <a:lnTo>
                  <a:pt x="1236" y="134"/>
                </a:lnTo>
                <a:lnTo>
                  <a:pt x="1237" y="134"/>
                </a:lnTo>
                <a:lnTo>
                  <a:pt x="1237" y="133"/>
                </a:lnTo>
                <a:lnTo>
                  <a:pt x="1238" y="133"/>
                </a:lnTo>
                <a:lnTo>
                  <a:pt x="1238" y="132"/>
                </a:lnTo>
                <a:lnTo>
                  <a:pt x="1239" y="132"/>
                </a:lnTo>
                <a:lnTo>
                  <a:pt x="1240" y="132"/>
                </a:lnTo>
                <a:lnTo>
                  <a:pt x="1241" y="132"/>
                </a:lnTo>
                <a:lnTo>
                  <a:pt x="1242" y="132"/>
                </a:lnTo>
                <a:lnTo>
                  <a:pt x="1371" y="73"/>
                </a:lnTo>
                <a:lnTo>
                  <a:pt x="1371" y="74"/>
                </a:lnTo>
                <a:lnTo>
                  <a:pt x="1371" y="75"/>
                </a:lnTo>
                <a:lnTo>
                  <a:pt x="1372" y="75"/>
                </a:lnTo>
                <a:lnTo>
                  <a:pt x="1372" y="76"/>
                </a:lnTo>
                <a:lnTo>
                  <a:pt x="1373" y="76"/>
                </a:lnTo>
                <a:close/>
                <a:moveTo>
                  <a:pt x="274" y="76"/>
                </a:moveTo>
                <a:lnTo>
                  <a:pt x="276" y="76"/>
                </a:lnTo>
                <a:lnTo>
                  <a:pt x="279" y="76"/>
                </a:lnTo>
                <a:lnTo>
                  <a:pt x="409" y="138"/>
                </a:lnTo>
                <a:lnTo>
                  <a:pt x="410" y="138"/>
                </a:lnTo>
                <a:lnTo>
                  <a:pt x="411" y="138"/>
                </a:lnTo>
                <a:lnTo>
                  <a:pt x="412" y="138"/>
                </a:lnTo>
                <a:lnTo>
                  <a:pt x="412" y="139"/>
                </a:lnTo>
                <a:lnTo>
                  <a:pt x="414" y="141"/>
                </a:lnTo>
                <a:lnTo>
                  <a:pt x="414" y="142"/>
                </a:lnTo>
                <a:lnTo>
                  <a:pt x="415" y="143"/>
                </a:lnTo>
                <a:lnTo>
                  <a:pt x="415" y="146"/>
                </a:lnTo>
                <a:lnTo>
                  <a:pt x="220" y="561"/>
                </a:lnTo>
                <a:lnTo>
                  <a:pt x="220" y="562"/>
                </a:lnTo>
                <a:lnTo>
                  <a:pt x="220" y="563"/>
                </a:lnTo>
                <a:lnTo>
                  <a:pt x="219" y="563"/>
                </a:lnTo>
                <a:lnTo>
                  <a:pt x="219" y="564"/>
                </a:lnTo>
                <a:lnTo>
                  <a:pt x="218" y="564"/>
                </a:lnTo>
                <a:lnTo>
                  <a:pt x="217" y="564"/>
                </a:lnTo>
                <a:lnTo>
                  <a:pt x="216" y="564"/>
                </a:lnTo>
                <a:lnTo>
                  <a:pt x="214" y="564"/>
                </a:lnTo>
                <a:lnTo>
                  <a:pt x="209" y="564"/>
                </a:lnTo>
                <a:lnTo>
                  <a:pt x="79" y="502"/>
                </a:lnTo>
                <a:lnTo>
                  <a:pt x="78" y="502"/>
                </a:lnTo>
                <a:lnTo>
                  <a:pt x="78" y="501"/>
                </a:lnTo>
                <a:lnTo>
                  <a:pt x="77" y="501"/>
                </a:lnTo>
                <a:lnTo>
                  <a:pt x="77" y="500"/>
                </a:lnTo>
                <a:lnTo>
                  <a:pt x="76" y="500"/>
                </a:lnTo>
                <a:lnTo>
                  <a:pt x="75" y="498"/>
                </a:lnTo>
                <a:lnTo>
                  <a:pt x="74" y="497"/>
                </a:lnTo>
                <a:lnTo>
                  <a:pt x="74" y="496"/>
                </a:lnTo>
                <a:lnTo>
                  <a:pt x="73" y="496"/>
                </a:lnTo>
                <a:lnTo>
                  <a:pt x="73" y="490"/>
                </a:lnTo>
                <a:lnTo>
                  <a:pt x="265" y="76"/>
                </a:lnTo>
                <a:lnTo>
                  <a:pt x="269" y="77"/>
                </a:lnTo>
                <a:lnTo>
                  <a:pt x="270" y="77"/>
                </a:lnTo>
                <a:lnTo>
                  <a:pt x="271" y="77"/>
                </a:lnTo>
                <a:lnTo>
                  <a:pt x="272" y="77"/>
                </a:lnTo>
                <a:lnTo>
                  <a:pt x="273" y="7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33"/>
          <p:cNvSpPr/>
          <p:nvPr/>
        </p:nvSpPr>
        <p:spPr>
          <a:xfrm>
            <a:off x="3085183" y="4196157"/>
            <a:ext cx="677517" cy="562073"/>
          </a:xfrm>
          <a:custGeom>
            <a:avLst/>
            <a:gdLst/>
            <a:ahLst/>
            <a:cxnLst/>
            <a:rect l="l" t="t" r="r" b="b"/>
            <a:pathLst>
              <a:path w="1656" h="1374" extrusionOk="0">
                <a:moveTo>
                  <a:pt x="1532" y="0"/>
                </a:moveTo>
                <a:lnTo>
                  <a:pt x="1145" y="0"/>
                </a:lnTo>
                <a:lnTo>
                  <a:pt x="1138" y="0"/>
                </a:lnTo>
                <a:lnTo>
                  <a:pt x="1130" y="1"/>
                </a:lnTo>
                <a:lnTo>
                  <a:pt x="1123" y="2"/>
                </a:lnTo>
                <a:lnTo>
                  <a:pt x="1116" y="3"/>
                </a:lnTo>
                <a:lnTo>
                  <a:pt x="1109" y="5"/>
                </a:lnTo>
                <a:lnTo>
                  <a:pt x="1102" y="8"/>
                </a:lnTo>
                <a:lnTo>
                  <a:pt x="1096" y="10"/>
                </a:lnTo>
                <a:lnTo>
                  <a:pt x="1089" y="13"/>
                </a:lnTo>
                <a:lnTo>
                  <a:pt x="1083" y="17"/>
                </a:lnTo>
                <a:lnTo>
                  <a:pt x="1077" y="21"/>
                </a:lnTo>
                <a:lnTo>
                  <a:pt x="1071" y="25"/>
                </a:lnTo>
                <a:lnTo>
                  <a:pt x="1066" y="29"/>
                </a:lnTo>
                <a:lnTo>
                  <a:pt x="1060" y="34"/>
                </a:lnTo>
                <a:lnTo>
                  <a:pt x="1055" y="39"/>
                </a:lnTo>
                <a:lnTo>
                  <a:pt x="1050" y="44"/>
                </a:lnTo>
                <a:lnTo>
                  <a:pt x="1046" y="50"/>
                </a:lnTo>
                <a:lnTo>
                  <a:pt x="925" y="223"/>
                </a:lnTo>
                <a:lnTo>
                  <a:pt x="925" y="224"/>
                </a:lnTo>
                <a:lnTo>
                  <a:pt x="924" y="224"/>
                </a:lnTo>
                <a:lnTo>
                  <a:pt x="923" y="225"/>
                </a:lnTo>
                <a:lnTo>
                  <a:pt x="922" y="225"/>
                </a:lnTo>
                <a:lnTo>
                  <a:pt x="921" y="225"/>
                </a:lnTo>
                <a:lnTo>
                  <a:pt x="919" y="225"/>
                </a:lnTo>
                <a:lnTo>
                  <a:pt x="380" y="225"/>
                </a:lnTo>
                <a:lnTo>
                  <a:pt x="367" y="226"/>
                </a:lnTo>
                <a:lnTo>
                  <a:pt x="355" y="227"/>
                </a:lnTo>
                <a:lnTo>
                  <a:pt x="344" y="230"/>
                </a:lnTo>
                <a:lnTo>
                  <a:pt x="333" y="234"/>
                </a:lnTo>
                <a:lnTo>
                  <a:pt x="322" y="240"/>
                </a:lnTo>
                <a:lnTo>
                  <a:pt x="312" y="246"/>
                </a:lnTo>
                <a:lnTo>
                  <a:pt x="303" y="253"/>
                </a:lnTo>
                <a:lnTo>
                  <a:pt x="294" y="260"/>
                </a:lnTo>
                <a:lnTo>
                  <a:pt x="286" y="269"/>
                </a:lnTo>
                <a:lnTo>
                  <a:pt x="279" y="278"/>
                </a:lnTo>
                <a:lnTo>
                  <a:pt x="273" y="289"/>
                </a:lnTo>
                <a:lnTo>
                  <a:pt x="268" y="299"/>
                </a:lnTo>
                <a:lnTo>
                  <a:pt x="264" y="310"/>
                </a:lnTo>
                <a:lnTo>
                  <a:pt x="261" y="322"/>
                </a:lnTo>
                <a:lnTo>
                  <a:pt x="259" y="334"/>
                </a:lnTo>
                <a:lnTo>
                  <a:pt x="259" y="347"/>
                </a:lnTo>
                <a:lnTo>
                  <a:pt x="259" y="372"/>
                </a:lnTo>
                <a:lnTo>
                  <a:pt x="124" y="372"/>
                </a:lnTo>
                <a:lnTo>
                  <a:pt x="116" y="372"/>
                </a:lnTo>
                <a:lnTo>
                  <a:pt x="109" y="373"/>
                </a:lnTo>
                <a:lnTo>
                  <a:pt x="102" y="374"/>
                </a:lnTo>
                <a:lnTo>
                  <a:pt x="95" y="375"/>
                </a:lnTo>
                <a:lnTo>
                  <a:pt x="88" y="377"/>
                </a:lnTo>
                <a:lnTo>
                  <a:pt x="82" y="379"/>
                </a:lnTo>
                <a:lnTo>
                  <a:pt x="75" y="381"/>
                </a:lnTo>
                <a:lnTo>
                  <a:pt x="69" y="384"/>
                </a:lnTo>
                <a:lnTo>
                  <a:pt x="63" y="388"/>
                </a:lnTo>
                <a:lnTo>
                  <a:pt x="57" y="391"/>
                </a:lnTo>
                <a:lnTo>
                  <a:pt x="51" y="395"/>
                </a:lnTo>
                <a:lnTo>
                  <a:pt x="45" y="399"/>
                </a:lnTo>
                <a:lnTo>
                  <a:pt x="40" y="404"/>
                </a:lnTo>
                <a:lnTo>
                  <a:pt x="35" y="409"/>
                </a:lnTo>
                <a:lnTo>
                  <a:pt x="30" y="414"/>
                </a:lnTo>
                <a:lnTo>
                  <a:pt x="25" y="420"/>
                </a:lnTo>
                <a:lnTo>
                  <a:pt x="21" y="426"/>
                </a:lnTo>
                <a:lnTo>
                  <a:pt x="17" y="432"/>
                </a:lnTo>
                <a:lnTo>
                  <a:pt x="14" y="438"/>
                </a:lnTo>
                <a:lnTo>
                  <a:pt x="10" y="444"/>
                </a:lnTo>
                <a:lnTo>
                  <a:pt x="8" y="451"/>
                </a:lnTo>
                <a:lnTo>
                  <a:pt x="6" y="457"/>
                </a:lnTo>
                <a:lnTo>
                  <a:pt x="4" y="464"/>
                </a:lnTo>
                <a:lnTo>
                  <a:pt x="2" y="470"/>
                </a:lnTo>
                <a:lnTo>
                  <a:pt x="1" y="477"/>
                </a:lnTo>
                <a:lnTo>
                  <a:pt x="0" y="484"/>
                </a:lnTo>
                <a:lnTo>
                  <a:pt x="0" y="490"/>
                </a:lnTo>
                <a:lnTo>
                  <a:pt x="0" y="497"/>
                </a:lnTo>
                <a:lnTo>
                  <a:pt x="1" y="504"/>
                </a:lnTo>
                <a:lnTo>
                  <a:pt x="2" y="511"/>
                </a:lnTo>
                <a:lnTo>
                  <a:pt x="3" y="518"/>
                </a:lnTo>
                <a:lnTo>
                  <a:pt x="5" y="525"/>
                </a:lnTo>
                <a:lnTo>
                  <a:pt x="205" y="1284"/>
                </a:lnTo>
                <a:lnTo>
                  <a:pt x="208" y="1294"/>
                </a:lnTo>
                <a:lnTo>
                  <a:pt x="212" y="1303"/>
                </a:lnTo>
                <a:lnTo>
                  <a:pt x="217" y="1312"/>
                </a:lnTo>
                <a:lnTo>
                  <a:pt x="222" y="1320"/>
                </a:lnTo>
                <a:lnTo>
                  <a:pt x="228" y="1328"/>
                </a:lnTo>
                <a:lnTo>
                  <a:pt x="234" y="1336"/>
                </a:lnTo>
                <a:lnTo>
                  <a:pt x="241" y="1343"/>
                </a:lnTo>
                <a:lnTo>
                  <a:pt x="249" y="1349"/>
                </a:lnTo>
                <a:lnTo>
                  <a:pt x="257" y="1354"/>
                </a:lnTo>
                <a:lnTo>
                  <a:pt x="265" y="1359"/>
                </a:lnTo>
                <a:lnTo>
                  <a:pt x="274" y="1364"/>
                </a:lnTo>
                <a:lnTo>
                  <a:pt x="283" y="1367"/>
                </a:lnTo>
                <a:lnTo>
                  <a:pt x="293" y="1370"/>
                </a:lnTo>
                <a:lnTo>
                  <a:pt x="303" y="1372"/>
                </a:lnTo>
                <a:lnTo>
                  <a:pt x="313" y="1373"/>
                </a:lnTo>
                <a:lnTo>
                  <a:pt x="324" y="1374"/>
                </a:lnTo>
                <a:lnTo>
                  <a:pt x="1526" y="1374"/>
                </a:lnTo>
                <a:lnTo>
                  <a:pt x="1533" y="1374"/>
                </a:lnTo>
                <a:lnTo>
                  <a:pt x="1541" y="1373"/>
                </a:lnTo>
                <a:lnTo>
                  <a:pt x="1548" y="1372"/>
                </a:lnTo>
                <a:lnTo>
                  <a:pt x="1555" y="1371"/>
                </a:lnTo>
                <a:lnTo>
                  <a:pt x="1561" y="1369"/>
                </a:lnTo>
                <a:lnTo>
                  <a:pt x="1568" y="1367"/>
                </a:lnTo>
                <a:lnTo>
                  <a:pt x="1575" y="1364"/>
                </a:lnTo>
                <a:lnTo>
                  <a:pt x="1581" y="1362"/>
                </a:lnTo>
                <a:lnTo>
                  <a:pt x="1587" y="1358"/>
                </a:lnTo>
                <a:lnTo>
                  <a:pt x="1593" y="1355"/>
                </a:lnTo>
                <a:lnTo>
                  <a:pt x="1599" y="1351"/>
                </a:lnTo>
                <a:lnTo>
                  <a:pt x="1604" y="1346"/>
                </a:lnTo>
                <a:lnTo>
                  <a:pt x="1610" y="1342"/>
                </a:lnTo>
                <a:lnTo>
                  <a:pt x="1615" y="1337"/>
                </a:lnTo>
                <a:lnTo>
                  <a:pt x="1620" y="1332"/>
                </a:lnTo>
                <a:lnTo>
                  <a:pt x="1625" y="1326"/>
                </a:lnTo>
                <a:lnTo>
                  <a:pt x="1628" y="1322"/>
                </a:lnTo>
                <a:lnTo>
                  <a:pt x="1630" y="1317"/>
                </a:lnTo>
                <a:lnTo>
                  <a:pt x="1633" y="1313"/>
                </a:lnTo>
                <a:lnTo>
                  <a:pt x="1636" y="1309"/>
                </a:lnTo>
                <a:lnTo>
                  <a:pt x="1640" y="1299"/>
                </a:lnTo>
                <a:lnTo>
                  <a:pt x="1645" y="1289"/>
                </a:lnTo>
                <a:lnTo>
                  <a:pt x="1649" y="1283"/>
                </a:lnTo>
                <a:lnTo>
                  <a:pt x="1650" y="1279"/>
                </a:lnTo>
                <a:lnTo>
                  <a:pt x="1652" y="1276"/>
                </a:lnTo>
                <a:lnTo>
                  <a:pt x="1654" y="1273"/>
                </a:lnTo>
                <a:lnTo>
                  <a:pt x="1655" y="1269"/>
                </a:lnTo>
                <a:lnTo>
                  <a:pt x="1655" y="1267"/>
                </a:lnTo>
                <a:lnTo>
                  <a:pt x="1656" y="1265"/>
                </a:lnTo>
                <a:lnTo>
                  <a:pt x="1656" y="1263"/>
                </a:lnTo>
                <a:lnTo>
                  <a:pt x="1656" y="1261"/>
                </a:lnTo>
                <a:lnTo>
                  <a:pt x="1656" y="118"/>
                </a:lnTo>
                <a:lnTo>
                  <a:pt x="1655" y="106"/>
                </a:lnTo>
                <a:lnTo>
                  <a:pt x="1652" y="95"/>
                </a:lnTo>
                <a:lnTo>
                  <a:pt x="1649" y="84"/>
                </a:lnTo>
                <a:lnTo>
                  <a:pt x="1645" y="73"/>
                </a:lnTo>
                <a:lnTo>
                  <a:pt x="1639" y="63"/>
                </a:lnTo>
                <a:lnTo>
                  <a:pt x="1633" y="53"/>
                </a:lnTo>
                <a:lnTo>
                  <a:pt x="1626" y="44"/>
                </a:lnTo>
                <a:lnTo>
                  <a:pt x="1618" y="36"/>
                </a:lnTo>
                <a:lnTo>
                  <a:pt x="1610" y="28"/>
                </a:lnTo>
                <a:lnTo>
                  <a:pt x="1600" y="21"/>
                </a:lnTo>
                <a:lnTo>
                  <a:pt x="1590" y="15"/>
                </a:lnTo>
                <a:lnTo>
                  <a:pt x="1579" y="10"/>
                </a:lnTo>
                <a:lnTo>
                  <a:pt x="1568" y="6"/>
                </a:lnTo>
                <a:lnTo>
                  <a:pt x="1557" y="3"/>
                </a:lnTo>
                <a:lnTo>
                  <a:pt x="1544" y="1"/>
                </a:lnTo>
                <a:close/>
                <a:moveTo>
                  <a:pt x="344" y="375"/>
                </a:moveTo>
                <a:lnTo>
                  <a:pt x="344" y="350"/>
                </a:lnTo>
                <a:lnTo>
                  <a:pt x="344" y="346"/>
                </a:lnTo>
                <a:lnTo>
                  <a:pt x="345" y="343"/>
                </a:lnTo>
                <a:lnTo>
                  <a:pt x="346" y="339"/>
                </a:lnTo>
                <a:lnTo>
                  <a:pt x="347" y="336"/>
                </a:lnTo>
                <a:lnTo>
                  <a:pt x="348" y="333"/>
                </a:lnTo>
                <a:lnTo>
                  <a:pt x="350" y="329"/>
                </a:lnTo>
                <a:lnTo>
                  <a:pt x="352" y="327"/>
                </a:lnTo>
                <a:lnTo>
                  <a:pt x="355" y="324"/>
                </a:lnTo>
                <a:lnTo>
                  <a:pt x="357" y="322"/>
                </a:lnTo>
                <a:lnTo>
                  <a:pt x="360" y="319"/>
                </a:lnTo>
                <a:lnTo>
                  <a:pt x="363" y="318"/>
                </a:lnTo>
                <a:lnTo>
                  <a:pt x="366" y="316"/>
                </a:lnTo>
                <a:lnTo>
                  <a:pt x="369" y="315"/>
                </a:lnTo>
                <a:lnTo>
                  <a:pt x="373" y="314"/>
                </a:lnTo>
                <a:lnTo>
                  <a:pt x="376" y="313"/>
                </a:lnTo>
                <a:lnTo>
                  <a:pt x="380" y="313"/>
                </a:lnTo>
                <a:lnTo>
                  <a:pt x="919" y="313"/>
                </a:lnTo>
                <a:lnTo>
                  <a:pt x="924" y="313"/>
                </a:lnTo>
                <a:lnTo>
                  <a:pt x="930" y="312"/>
                </a:lnTo>
                <a:lnTo>
                  <a:pt x="935" y="312"/>
                </a:lnTo>
                <a:lnTo>
                  <a:pt x="940" y="310"/>
                </a:lnTo>
                <a:lnTo>
                  <a:pt x="945" y="309"/>
                </a:lnTo>
                <a:lnTo>
                  <a:pt x="951" y="307"/>
                </a:lnTo>
                <a:lnTo>
                  <a:pt x="955" y="305"/>
                </a:lnTo>
                <a:lnTo>
                  <a:pt x="960" y="303"/>
                </a:lnTo>
                <a:lnTo>
                  <a:pt x="965" y="301"/>
                </a:lnTo>
                <a:lnTo>
                  <a:pt x="970" y="298"/>
                </a:lnTo>
                <a:lnTo>
                  <a:pt x="974" y="295"/>
                </a:lnTo>
                <a:lnTo>
                  <a:pt x="978" y="291"/>
                </a:lnTo>
                <a:lnTo>
                  <a:pt x="982" y="288"/>
                </a:lnTo>
                <a:lnTo>
                  <a:pt x="986" y="284"/>
                </a:lnTo>
                <a:lnTo>
                  <a:pt x="990" y="280"/>
                </a:lnTo>
                <a:lnTo>
                  <a:pt x="993" y="276"/>
                </a:lnTo>
                <a:lnTo>
                  <a:pt x="1114" y="104"/>
                </a:lnTo>
                <a:lnTo>
                  <a:pt x="1117" y="100"/>
                </a:lnTo>
                <a:lnTo>
                  <a:pt x="1121" y="97"/>
                </a:lnTo>
                <a:lnTo>
                  <a:pt x="1125" y="94"/>
                </a:lnTo>
                <a:lnTo>
                  <a:pt x="1127" y="93"/>
                </a:lnTo>
                <a:lnTo>
                  <a:pt x="1129" y="91"/>
                </a:lnTo>
                <a:lnTo>
                  <a:pt x="1131" y="90"/>
                </a:lnTo>
                <a:lnTo>
                  <a:pt x="1133" y="89"/>
                </a:lnTo>
                <a:lnTo>
                  <a:pt x="1135" y="89"/>
                </a:lnTo>
                <a:lnTo>
                  <a:pt x="1137" y="88"/>
                </a:lnTo>
                <a:lnTo>
                  <a:pt x="1139" y="88"/>
                </a:lnTo>
                <a:lnTo>
                  <a:pt x="1141" y="87"/>
                </a:lnTo>
                <a:lnTo>
                  <a:pt x="1143" y="87"/>
                </a:lnTo>
                <a:lnTo>
                  <a:pt x="1145" y="87"/>
                </a:lnTo>
                <a:lnTo>
                  <a:pt x="1532" y="87"/>
                </a:lnTo>
                <a:lnTo>
                  <a:pt x="1536" y="87"/>
                </a:lnTo>
                <a:lnTo>
                  <a:pt x="1539" y="88"/>
                </a:lnTo>
                <a:lnTo>
                  <a:pt x="1543" y="89"/>
                </a:lnTo>
                <a:lnTo>
                  <a:pt x="1546" y="90"/>
                </a:lnTo>
                <a:lnTo>
                  <a:pt x="1549" y="92"/>
                </a:lnTo>
                <a:lnTo>
                  <a:pt x="1552" y="93"/>
                </a:lnTo>
                <a:lnTo>
                  <a:pt x="1555" y="96"/>
                </a:lnTo>
                <a:lnTo>
                  <a:pt x="1557" y="98"/>
                </a:lnTo>
                <a:lnTo>
                  <a:pt x="1560" y="101"/>
                </a:lnTo>
                <a:lnTo>
                  <a:pt x="1562" y="103"/>
                </a:lnTo>
                <a:lnTo>
                  <a:pt x="1563" y="107"/>
                </a:lnTo>
                <a:lnTo>
                  <a:pt x="1565" y="110"/>
                </a:lnTo>
                <a:lnTo>
                  <a:pt x="1566" y="113"/>
                </a:lnTo>
                <a:lnTo>
                  <a:pt x="1567" y="117"/>
                </a:lnTo>
                <a:lnTo>
                  <a:pt x="1568" y="120"/>
                </a:lnTo>
                <a:lnTo>
                  <a:pt x="1568" y="124"/>
                </a:lnTo>
                <a:lnTo>
                  <a:pt x="1568" y="942"/>
                </a:lnTo>
                <a:lnTo>
                  <a:pt x="1441" y="468"/>
                </a:lnTo>
                <a:lnTo>
                  <a:pt x="1438" y="458"/>
                </a:lnTo>
                <a:lnTo>
                  <a:pt x="1434" y="449"/>
                </a:lnTo>
                <a:lnTo>
                  <a:pt x="1430" y="440"/>
                </a:lnTo>
                <a:lnTo>
                  <a:pt x="1424" y="431"/>
                </a:lnTo>
                <a:lnTo>
                  <a:pt x="1419" y="423"/>
                </a:lnTo>
                <a:lnTo>
                  <a:pt x="1412" y="416"/>
                </a:lnTo>
                <a:lnTo>
                  <a:pt x="1405" y="409"/>
                </a:lnTo>
                <a:lnTo>
                  <a:pt x="1398" y="403"/>
                </a:lnTo>
                <a:lnTo>
                  <a:pt x="1390" y="397"/>
                </a:lnTo>
                <a:lnTo>
                  <a:pt x="1381" y="392"/>
                </a:lnTo>
                <a:lnTo>
                  <a:pt x="1372" y="388"/>
                </a:lnTo>
                <a:lnTo>
                  <a:pt x="1363" y="384"/>
                </a:lnTo>
                <a:lnTo>
                  <a:pt x="1353" y="382"/>
                </a:lnTo>
                <a:lnTo>
                  <a:pt x="1343" y="380"/>
                </a:lnTo>
                <a:lnTo>
                  <a:pt x="1333" y="378"/>
                </a:lnTo>
                <a:lnTo>
                  <a:pt x="1323" y="378"/>
                </a:lnTo>
                <a:lnTo>
                  <a:pt x="344" y="378"/>
                </a:lnTo>
                <a:close/>
                <a:moveTo>
                  <a:pt x="1557" y="1278"/>
                </a:moveTo>
                <a:lnTo>
                  <a:pt x="1554" y="1281"/>
                </a:lnTo>
                <a:lnTo>
                  <a:pt x="1550" y="1283"/>
                </a:lnTo>
                <a:lnTo>
                  <a:pt x="1546" y="1286"/>
                </a:lnTo>
                <a:lnTo>
                  <a:pt x="1542" y="1288"/>
                </a:lnTo>
                <a:lnTo>
                  <a:pt x="1538" y="1290"/>
                </a:lnTo>
                <a:lnTo>
                  <a:pt x="1536" y="1290"/>
                </a:lnTo>
                <a:lnTo>
                  <a:pt x="1534" y="1291"/>
                </a:lnTo>
                <a:lnTo>
                  <a:pt x="1532" y="1291"/>
                </a:lnTo>
                <a:lnTo>
                  <a:pt x="1530" y="1292"/>
                </a:lnTo>
                <a:lnTo>
                  <a:pt x="1528" y="1292"/>
                </a:lnTo>
                <a:lnTo>
                  <a:pt x="1526" y="1292"/>
                </a:lnTo>
                <a:lnTo>
                  <a:pt x="324" y="1292"/>
                </a:lnTo>
                <a:lnTo>
                  <a:pt x="321" y="1292"/>
                </a:lnTo>
                <a:lnTo>
                  <a:pt x="318" y="1291"/>
                </a:lnTo>
                <a:lnTo>
                  <a:pt x="314" y="1291"/>
                </a:lnTo>
                <a:lnTo>
                  <a:pt x="311" y="1290"/>
                </a:lnTo>
                <a:lnTo>
                  <a:pt x="308" y="1289"/>
                </a:lnTo>
                <a:lnTo>
                  <a:pt x="305" y="1288"/>
                </a:lnTo>
                <a:lnTo>
                  <a:pt x="303" y="1286"/>
                </a:lnTo>
                <a:lnTo>
                  <a:pt x="300" y="1284"/>
                </a:lnTo>
                <a:lnTo>
                  <a:pt x="298" y="1282"/>
                </a:lnTo>
                <a:lnTo>
                  <a:pt x="295" y="1280"/>
                </a:lnTo>
                <a:lnTo>
                  <a:pt x="293" y="1278"/>
                </a:lnTo>
                <a:lnTo>
                  <a:pt x="292" y="1275"/>
                </a:lnTo>
                <a:lnTo>
                  <a:pt x="290" y="1273"/>
                </a:lnTo>
                <a:lnTo>
                  <a:pt x="289" y="1270"/>
                </a:lnTo>
                <a:lnTo>
                  <a:pt x="288" y="1267"/>
                </a:lnTo>
                <a:lnTo>
                  <a:pt x="287" y="1264"/>
                </a:lnTo>
                <a:lnTo>
                  <a:pt x="87" y="505"/>
                </a:lnTo>
                <a:lnTo>
                  <a:pt x="86" y="503"/>
                </a:lnTo>
                <a:lnTo>
                  <a:pt x="86" y="501"/>
                </a:lnTo>
                <a:lnTo>
                  <a:pt x="86" y="499"/>
                </a:lnTo>
                <a:lnTo>
                  <a:pt x="86" y="497"/>
                </a:lnTo>
                <a:lnTo>
                  <a:pt x="86" y="495"/>
                </a:lnTo>
                <a:lnTo>
                  <a:pt x="86" y="492"/>
                </a:lnTo>
                <a:lnTo>
                  <a:pt x="86" y="490"/>
                </a:lnTo>
                <a:lnTo>
                  <a:pt x="86" y="488"/>
                </a:lnTo>
                <a:lnTo>
                  <a:pt x="87" y="486"/>
                </a:lnTo>
                <a:lnTo>
                  <a:pt x="88" y="484"/>
                </a:lnTo>
                <a:lnTo>
                  <a:pt x="88" y="482"/>
                </a:lnTo>
                <a:lnTo>
                  <a:pt x="89" y="481"/>
                </a:lnTo>
                <a:lnTo>
                  <a:pt x="90" y="479"/>
                </a:lnTo>
                <a:lnTo>
                  <a:pt x="91" y="477"/>
                </a:lnTo>
                <a:lnTo>
                  <a:pt x="92" y="476"/>
                </a:lnTo>
                <a:lnTo>
                  <a:pt x="93" y="474"/>
                </a:lnTo>
                <a:lnTo>
                  <a:pt x="94" y="472"/>
                </a:lnTo>
                <a:lnTo>
                  <a:pt x="96" y="471"/>
                </a:lnTo>
                <a:lnTo>
                  <a:pt x="98" y="469"/>
                </a:lnTo>
                <a:lnTo>
                  <a:pt x="99" y="468"/>
                </a:lnTo>
                <a:lnTo>
                  <a:pt x="101" y="467"/>
                </a:lnTo>
                <a:lnTo>
                  <a:pt x="103" y="466"/>
                </a:lnTo>
                <a:lnTo>
                  <a:pt x="105" y="465"/>
                </a:lnTo>
                <a:lnTo>
                  <a:pt x="107" y="464"/>
                </a:lnTo>
                <a:lnTo>
                  <a:pt x="109" y="463"/>
                </a:lnTo>
                <a:lnTo>
                  <a:pt x="111" y="462"/>
                </a:lnTo>
                <a:lnTo>
                  <a:pt x="113" y="461"/>
                </a:lnTo>
                <a:lnTo>
                  <a:pt x="115" y="461"/>
                </a:lnTo>
                <a:lnTo>
                  <a:pt x="117" y="460"/>
                </a:lnTo>
                <a:lnTo>
                  <a:pt x="119" y="460"/>
                </a:lnTo>
                <a:lnTo>
                  <a:pt x="122" y="460"/>
                </a:lnTo>
                <a:lnTo>
                  <a:pt x="124" y="460"/>
                </a:lnTo>
                <a:lnTo>
                  <a:pt x="1326" y="460"/>
                </a:lnTo>
                <a:lnTo>
                  <a:pt x="1329" y="460"/>
                </a:lnTo>
                <a:lnTo>
                  <a:pt x="1332" y="460"/>
                </a:lnTo>
                <a:lnTo>
                  <a:pt x="1335" y="461"/>
                </a:lnTo>
                <a:lnTo>
                  <a:pt x="1338" y="462"/>
                </a:lnTo>
                <a:lnTo>
                  <a:pt x="1341" y="463"/>
                </a:lnTo>
                <a:lnTo>
                  <a:pt x="1344" y="464"/>
                </a:lnTo>
                <a:lnTo>
                  <a:pt x="1347" y="466"/>
                </a:lnTo>
                <a:lnTo>
                  <a:pt x="1349" y="468"/>
                </a:lnTo>
                <a:lnTo>
                  <a:pt x="1352" y="470"/>
                </a:lnTo>
                <a:lnTo>
                  <a:pt x="1354" y="472"/>
                </a:lnTo>
                <a:lnTo>
                  <a:pt x="1356" y="474"/>
                </a:lnTo>
                <a:lnTo>
                  <a:pt x="1358" y="476"/>
                </a:lnTo>
                <a:lnTo>
                  <a:pt x="1359" y="479"/>
                </a:lnTo>
                <a:lnTo>
                  <a:pt x="1360" y="482"/>
                </a:lnTo>
                <a:lnTo>
                  <a:pt x="1361" y="485"/>
                </a:lnTo>
                <a:lnTo>
                  <a:pt x="1362" y="488"/>
                </a:lnTo>
                <a:lnTo>
                  <a:pt x="1563" y="1247"/>
                </a:lnTo>
                <a:lnTo>
                  <a:pt x="1564" y="1248"/>
                </a:lnTo>
                <a:lnTo>
                  <a:pt x="1564" y="1250"/>
                </a:lnTo>
                <a:lnTo>
                  <a:pt x="1565" y="1252"/>
                </a:lnTo>
                <a:lnTo>
                  <a:pt x="1565" y="1254"/>
                </a:lnTo>
                <a:lnTo>
                  <a:pt x="1565" y="1256"/>
                </a:lnTo>
                <a:lnTo>
                  <a:pt x="1565" y="1258"/>
                </a:lnTo>
                <a:lnTo>
                  <a:pt x="1565" y="1260"/>
                </a:lnTo>
                <a:lnTo>
                  <a:pt x="1565" y="1262"/>
                </a:lnTo>
                <a:lnTo>
                  <a:pt x="1565" y="1265"/>
                </a:lnTo>
                <a:lnTo>
                  <a:pt x="1564" y="1267"/>
                </a:lnTo>
                <a:lnTo>
                  <a:pt x="1563" y="1269"/>
                </a:lnTo>
                <a:lnTo>
                  <a:pt x="1562" y="1271"/>
                </a:lnTo>
                <a:lnTo>
                  <a:pt x="1561" y="1273"/>
                </a:lnTo>
                <a:lnTo>
                  <a:pt x="1560" y="1275"/>
                </a:lnTo>
                <a:lnTo>
                  <a:pt x="1558" y="127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33"/>
          <p:cNvSpPr/>
          <p:nvPr/>
        </p:nvSpPr>
        <p:spPr>
          <a:xfrm>
            <a:off x="9390805" y="4171020"/>
            <a:ext cx="431482" cy="677517"/>
          </a:xfrm>
          <a:custGeom>
            <a:avLst/>
            <a:gdLst/>
            <a:ahLst/>
            <a:cxnLst/>
            <a:rect l="l" t="t" r="r" b="b"/>
            <a:pathLst>
              <a:path w="1055" h="1656" extrusionOk="0">
                <a:moveTo>
                  <a:pt x="389" y="1566"/>
                </a:moveTo>
                <a:lnTo>
                  <a:pt x="392" y="1566"/>
                </a:lnTo>
                <a:lnTo>
                  <a:pt x="392" y="1569"/>
                </a:lnTo>
                <a:lnTo>
                  <a:pt x="396" y="1578"/>
                </a:lnTo>
                <a:lnTo>
                  <a:pt x="400" y="1587"/>
                </a:lnTo>
                <a:lnTo>
                  <a:pt x="405" y="1596"/>
                </a:lnTo>
                <a:lnTo>
                  <a:pt x="410" y="1604"/>
                </a:lnTo>
                <a:lnTo>
                  <a:pt x="416" y="1612"/>
                </a:lnTo>
                <a:lnTo>
                  <a:pt x="423" y="1619"/>
                </a:lnTo>
                <a:lnTo>
                  <a:pt x="430" y="1625"/>
                </a:lnTo>
                <a:lnTo>
                  <a:pt x="438" y="1632"/>
                </a:lnTo>
                <a:lnTo>
                  <a:pt x="446" y="1637"/>
                </a:lnTo>
                <a:lnTo>
                  <a:pt x="455" y="1642"/>
                </a:lnTo>
                <a:lnTo>
                  <a:pt x="464" y="1646"/>
                </a:lnTo>
                <a:lnTo>
                  <a:pt x="473" y="1649"/>
                </a:lnTo>
                <a:lnTo>
                  <a:pt x="482" y="1652"/>
                </a:lnTo>
                <a:lnTo>
                  <a:pt x="492" y="1654"/>
                </a:lnTo>
                <a:lnTo>
                  <a:pt x="503" y="1655"/>
                </a:lnTo>
                <a:lnTo>
                  <a:pt x="513" y="1656"/>
                </a:lnTo>
                <a:lnTo>
                  <a:pt x="539" y="1656"/>
                </a:lnTo>
                <a:lnTo>
                  <a:pt x="549" y="1656"/>
                </a:lnTo>
                <a:lnTo>
                  <a:pt x="559" y="1654"/>
                </a:lnTo>
                <a:lnTo>
                  <a:pt x="568" y="1652"/>
                </a:lnTo>
                <a:lnTo>
                  <a:pt x="577" y="1650"/>
                </a:lnTo>
                <a:lnTo>
                  <a:pt x="586" y="1647"/>
                </a:lnTo>
                <a:lnTo>
                  <a:pt x="595" y="1643"/>
                </a:lnTo>
                <a:lnTo>
                  <a:pt x="604" y="1638"/>
                </a:lnTo>
                <a:lnTo>
                  <a:pt x="612" y="1633"/>
                </a:lnTo>
                <a:lnTo>
                  <a:pt x="620" y="1627"/>
                </a:lnTo>
                <a:lnTo>
                  <a:pt x="627" y="1620"/>
                </a:lnTo>
                <a:lnTo>
                  <a:pt x="634" y="1613"/>
                </a:lnTo>
                <a:lnTo>
                  <a:pt x="640" y="1605"/>
                </a:lnTo>
                <a:lnTo>
                  <a:pt x="646" y="1597"/>
                </a:lnTo>
                <a:lnTo>
                  <a:pt x="651" y="1588"/>
                </a:lnTo>
                <a:lnTo>
                  <a:pt x="656" y="1579"/>
                </a:lnTo>
                <a:lnTo>
                  <a:pt x="660" y="1569"/>
                </a:lnTo>
                <a:lnTo>
                  <a:pt x="660" y="1566"/>
                </a:lnTo>
                <a:lnTo>
                  <a:pt x="663" y="1566"/>
                </a:lnTo>
                <a:lnTo>
                  <a:pt x="670" y="1563"/>
                </a:lnTo>
                <a:lnTo>
                  <a:pt x="676" y="1560"/>
                </a:lnTo>
                <a:lnTo>
                  <a:pt x="683" y="1556"/>
                </a:lnTo>
                <a:lnTo>
                  <a:pt x="689" y="1551"/>
                </a:lnTo>
                <a:lnTo>
                  <a:pt x="694" y="1547"/>
                </a:lnTo>
                <a:lnTo>
                  <a:pt x="700" y="1542"/>
                </a:lnTo>
                <a:lnTo>
                  <a:pt x="705" y="1536"/>
                </a:lnTo>
                <a:lnTo>
                  <a:pt x="709" y="1530"/>
                </a:lnTo>
                <a:lnTo>
                  <a:pt x="713" y="1524"/>
                </a:lnTo>
                <a:lnTo>
                  <a:pt x="717" y="1518"/>
                </a:lnTo>
                <a:lnTo>
                  <a:pt x="720" y="1511"/>
                </a:lnTo>
                <a:lnTo>
                  <a:pt x="723" y="1504"/>
                </a:lnTo>
                <a:lnTo>
                  <a:pt x="725" y="1497"/>
                </a:lnTo>
                <a:lnTo>
                  <a:pt x="727" y="1490"/>
                </a:lnTo>
                <a:lnTo>
                  <a:pt x="728" y="1483"/>
                </a:lnTo>
                <a:lnTo>
                  <a:pt x="728" y="1476"/>
                </a:lnTo>
                <a:lnTo>
                  <a:pt x="728" y="1343"/>
                </a:lnTo>
                <a:lnTo>
                  <a:pt x="731" y="1340"/>
                </a:lnTo>
                <a:lnTo>
                  <a:pt x="747" y="1324"/>
                </a:lnTo>
                <a:lnTo>
                  <a:pt x="762" y="1306"/>
                </a:lnTo>
                <a:lnTo>
                  <a:pt x="776" y="1287"/>
                </a:lnTo>
                <a:lnTo>
                  <a:pt x="789" y="1267"/>
                </a:lnTo>
                <a:lnTo>
                  <a:pt x="800" y="1247"/>
                </a:lnTo>
                <a:lnTo>
                  <a:pt x="809" y="1225"/>
                </a:lnTo>
                <a:lnTo>
                  <a:pt x="816" y="1203"/>
                </a:lnTo>
                <a:lnTo>
                  <a:pt x="821" y="1180"/>
                </a:lnTo>
                <a:lnTo>
                  <a:pt x="841" y="1075"/>
                </a:lnTo>
                <a:lnTo>
                  <a:pt x="848" y="1045"/>
                </a:lnTo>
                <a:lnTo>
                  <a:pt x="857" y="1015"/>
                </a:lnTo>
                <a:lnTo>
                  <a:pt x="867" y="987"/>
                </a:lnTo>
                <a:lnTo>
                  <a:pt x="878" y="959"/>
                </a:lnTo>
                <a:lnTo>
                  <a:pt x="891" y="932"/>
                </a:lnTo>
                <a:lnTo>
                  <a:pt x="906" y="906"/>
                </a:lnTo>
                <a:lnTo>
                  <a:pt x="922" y="882"/>
                </a:lnTo>
                <a:lnTo>
                  <a:pt x="939" y="858"/>
                </a:lnTo>
                <a:lnTo>
                  <a:pt x="965" y="822"/>
                </a:lnTo>
                <a:lnTo>
                  <a:pt x="988" y="784"/>
                </a:lnTo>
                <a:lnTo>
                  <a:pt x="1008" y="744"/>
                </a:lnTo>
                <a:lnTo>
                  <a:pt x="1025" y="702"/>
                </a:lnTo>
                <a:lnTo>
                  <a:pt x="1038" y="660"/>
                </a:lnTo>
                <a:lnTo>
                  <a:pt x="1047" y="616"/>
                </a:lnTo>
                <a:lnTo>
                  <a:pt x="1053" y="572"/>
                </a:lnTo>
                <a:lnTo>
                  <a:pt x="1055" y="528"/>
                </a:lnTo>
                <a:lnTo>
                  <a:pt x="1052" y="475"/>
                </a:lnTo>
                <a:lnTo>
                  <a:pt x="1045" y="422"/>
                </a:lnTo>
                <a:lnTo>
                  <a:pt x="1032" y="372"/>
                </a:lnTo>
                <a:lnTo>
                  <a:pt x="1014" y="323"/>
                </a:lnTo>
                <a:lnTo>
                  <a:pt x="992" y="276"/>
                </a:lnTo>
                <a:lnTo>
                  <a:pt x="965" y="231"/>
                </a:lnTo>
                <a:lnTo>
                  <a:pt x="933" y="189"/>
                </a:lnTo>
                <a:lnTo>
                  <a:pt x="897" y="149"/>
                </a:lnTo>
                <a:lnTo>
                  <a:pt x="878" y="131"/>
                </a:lnTo>
                <a:lnTo>
                  <a:pt x="858" y="114"/>
                </a:lnTo>
                <a:lnTo>
                  <a:pt x="838" y="99"/>
                </a:lnTo>
                <a:lnTo>
                  <a:pt x="817" y="84"/>
                </a:lnTo>
                <a:lnTo>
                  <a:pt x="773" y="59"/>
                </a:lnTo>
                <a:lnTo>
                  <a:pt x="727" y="38"/>
                </a:lnTo>
                <a:lnTo>
                  <a:pt x="679" y="21"/>
                </a:lnTo>
                <a:lnTo>
                  <a:pt x="630" y="9"/>
                </a:lnTo>
                <a:lnTo>
                  <a:pt x="579" y="2"/>
                </a:lnTo>
                <a:lnTo>
                  <a:pt x="527" y="0"/>
                </a:lnTo>
                <a:lnTo>
                  <a:pt x="516" y="0"/>
                </a:lnTo>
                <a:lnTo>
                  <a:pt x="463" y="4"/>
                </a:lnTo>
                <a:lnTo>
                  <a:pt x="412" y="13"/>
                </a:lnTo>
                <a:lnTo>
                  <a:pt x="363" y="27"/>
                </a:lnTo>
                <a:lnTo>
                  <a:pt x="315" y="45"/>
                </a:lnTo>
                <a:lnTo>
                  <a:pt x="270" y="68"/>
                </a:lnTo>
                <a:lnTo>
                  <a:pt x="227" y="95"/>
                </a:lnTo>
                <a:lnTo>
                  <a:pt x="188" y="126"/>
                </a:lnTo>
                <a:lnTo>
                  <a:pt x="151" y="160"/>
                </a:lnTo>
                <a:lnTo>
                  <a:pt x="118" y="198"/>
                </a:lnTo>
                <a:lnTo>
                  <a:pt x="88" y="239"/>
                </a:lnTo>
                <a:lnTo>
                  <a:pt x="62" y="282"/>
                </a:lnTo>
                <a:lnTo>
                  <a:pt x="41" y="328"/>
                </a:lnTo>
                <a:lnTo>
                  <a:pt x="23" y="376"/>
                </a:lnTo>
                <a:lnTo>
                  <a:pt x="10" y="426"/>
                </a:lnTo>
                <a:lnTo>
                  <a:pt x="3" y="477"/>
                </a:lnTo>
                <a:lnTo>
                  <a:pt x="0" y="530"/>
                </a:lnTo>
                <a:lnTo>
                  <a:pt x="2" y="575"/>
                </a:lnTo>
                <a:lnTo>
                  <a:pt x="7" y="620"/>
                </a:lnTo>
                <a:lnTo>
                  <a:pt x="16" y="663"/>
                </a:lnTo>
                <a:lnTo>
                  <a:pt x="29" y="705"/>
                </a:lnTo>
                <a:lnTo>
                  <a:pt x="45" y="746"/>
                </a:lnTo>
                <a:lnTo>
                  <a:pt x="65" y="786"/>
                </a:lnTo>
                <a:lnTo>
                  <a:pt x="88" y="824"/>
                </a:lnTo>
                <a:lnTo>
                  <a:pt x="115" y="861"/>
                </a:lnTo>
                <a:lnTo>
                  <a:pt x="132" y="884"/>
                </a:lnTo>
                <a:lnTo>
                  <a:pt x="148" y="908"/>
                </a:lnTo>
                <a:lnTo>
                  <a:pt x="163" y="934"/>
                </a:lnTo>
                <a:lnTo>
                  <a:pt x="176" y="960"/>
                </a:lnTo>
                <a:lnTo>
                  <a:pt x="188" y="988"/>
                </a:lnTo>
                <a:lnTo>
                  <a:pt x="198" y="1016"/>
                </a:lnTo>
                <a:lnTo>
                  <a:pt x="207" y="1045"/>
                </a:lnTo>
                <a:lnTo>
                  <a:pt x="214" y="1075"/>
                </a:lnTo>
                <a:lnTo>
                  <a:pt x="237" y="1180"/>
                </a:lnTo>
                <a:lnTo>
                  <a:pt x="242" y="1203"/>
                </a:lnTo>
                <a:lnTo>
                  <a:pt x="249" y="1225"/>
                </a:lnTo>
                <a:lnTo>
                  <a:pt x="258" y="1247"/>
                </a:lnTo>
                <a:lnTo>
                  <a:pt x="269" y="1267"/>
                </a:lnTo>
                <a:lnTo>
                  <a:pt x="282" y="1287"/>
                </a:lnTo>
                <a:lnTo>
                  <a:pt x="295" y="1306"/>
                </a:lnTo>
                <a:lnTo>
                  <a:pt x="311" y="1324"/>
                </a:lnTo>
                <a:lnTo>
                  <a:pt x="327" y="1340"/>
                </a:lnTo>
                <a:lnTo>
                  <a:pt x="330" y="1343"/>
                </a:lnTo>
                <a:lnTo>
                  <a:pt x="330" y="1476"/>
                </a:lnTo>
                <a:lnTo>
                  <a:pt x="330" y="1483"/>
                </a:lnTo>
                <a:lnTo>
                  <a:pt x="330" y="1490"/>
                </a:lnTo>
                <a:lnTo>
                  <a:pt x="331" y="1497"/>
                </a:lnTo>
                <a:lnTo>
                  <a:pt x="333" y="1504"/>
                </a:lnTo>
                <a:lnTo>
                  <a:pt x="335" y="1511"/>
                </a:lnTo>
                <a:lnTo>
                  <a:pt x="338" y="1518"/>
                </a:lnTo>
                <a:lnTo>
                  <a:pt x="341" y="1524"/>
                </a:lnTo>
                <a:lnTo>
                  <a:pt x="344" y="1530"/>
                </a:lnTo>
                <a:lnTo>
                  <a:pt x="349" y="1536"/>
                </a:lnTo>
                <a:lnTo>
                  <a:pt x="353" y="1542"/>
                </a:lnTo>
                <a:lnTo>
                  <a:pt x="358" y="1547"/>
                </a:lnTo>
                <a:lnTo>
                  <a:pt x="364" y="1551"/>
                </a:lnTo>
                <a:lnTo>
                  <a:pt x="370" y="1556"/>
                </a:lnTo>
                <a:lnTo>
                  <a:pt x="376" y="1560"/>
                </a:lnTo>
                <a:lnTo>
                  <a:pt x="382" y="1563"/>
                </a:lnTo>
                <a:close/>
                <a:moveTo>
                  <a:pt x="646" y="1386"/>
                </a:moveTo>
                <a:lnTo>
                  <a:pt x="626" y="1386"/>
                </a:lnTo>
                <a:lnTo>
                  <a:pt x="622" y="1386"/>
                </a:lnTo>
                <a:lnTo>
                  <a:pt x="618" y="1387"/>
                </a:lnTo>
                <a:lnTo>
                  <a:pt x="614" y="1388"/>
                </a:lnTo>
                <a:lnTo>
                  <a:pt x="611" y="1389"/>
                </a:lnTo>
                <a:lnTo>
                  <a:pt x="607" y="1390"/>
                </a:lnTo>
                <a:lnTo>
                  <a:pt x="604" y="1392"/>
                </a:lnTo>
                <a:lnTo>
                  <a:pt x="601" y="1394"/>
                </a:lnTo>
                <a:lnTo>
                  <a:pt x="598" y="1397"/>
                </a:lnTo>
                <a:lnTo>
                  <a:pt x="596" y="1399"/>
                </a:lnTo>
                <a:lnTo>
                  <a:pt x="594" y="1402"/>
                </a:lnTo>
                <a:lnTo>
                  <a:pt x="592" y="1406"/>
                </a:lnTo>
                <a:lnTo>
                  <a:pt x="590" y="1409"/>
                </a:lnTo>
                <a:lnTo>
                  <a:pt x="589" y="1413"/>
                </a:lnTo>
                <a:lnTo>
                  <a:pt x="588" y="1417"/>
                </a:lnTo>
                <a:lnTo>
                  <a:pt x="587" y="1421"/>
                </a:lnTo>
                <a:lnTo>
                  <a:pt x="587" y="1425"/>
                </a:lnTo>
                <a:lnTo>
                  <a:pt x="587" y="1429"/>
                </a:lnTo>
                <a:lnTo>
                  <a:pt x="588" y="1433"/>
                </a:lnTo>
                <a:lnTo>
                  <a:pt x="589" y="1437"/>
                </a:lnTo>
                <a:lnTo>
                  <a:pt x="590" y="1441"/>
                </a:lnTo>
                <a:lnTo>
                  <a:pt x="592" y="1444"/>
                </a:lnTo>
                <a:lnTo>
                  <a:pt x="594" y="1448"/>
                </a:lnTo>
                <a:lnTo>
                  <a:pt x="596" y="1451"/>
                </a:lnTo>
                <a:lnTo>
                  <a:pt x="598" y="1454"/>
                </a:lnTo>
                <a:lnTo>
                  <a:pt x="601" y="1456"/>
                </a:lnTo>
                <a:lnTo>
                  <a:pt x="604" y="1458"/>
                </a:lnTo>
                <a:lnTo>
                  <a:pt x="607" y="1460"/>
                </a:lnTo>
                <a:lnTo>
                  <a:pt x="611" y="1462"/>
                </a:lnTo>
                <a:lnTo>
                  <a:pt x="614" y="1463"/>
                </a:lnTo>
                <a:lnTo>
                  <a:pt x="618" y="1464"/>
                </a:lnTo>
                <a:lnTo>
                  <a:pt x="622" y="1465"/>
                </a:lnTo>
                <a:lnTo>
                  <a:pt x="626" y="1465"/>
                </a:lnTo>
                <a:lnTo>
                  <a:pt x="646" y="1465"/>
                </a:lnTo>
                <a:lnTo>
                  <a:pt x="646" y="1473"/>
                </a:lnTo>
                <a:lnTo>
                  <a:pt x="646" y="1474"/>
                </a:lnTo>
                <a:lnTo>
                  <a:pt x="646" y="1476"/>
                </a:lnTo>
                <a:lnTo>
                  <a:pt x="645" y="1477"/>
                </a:lnTo>
                <a:lnTo>
                  <a:pt x="645" y="1478"/>
                </a:lnTo>
                <a:lnTo>
                  <a:pt x="644" y="1480"/>
                </a:lnTo>
                <a:lnTo>
                  <a:pt x="644" y="1481"/>
                </a:lnTo>
                <a:lnTo>
                  <a:pt x="643" y="1482"/>
                </a:lnTo>
                <a:lnTo>
                  <a:pt x="642" y="1483"/>
                </a:lnTo>
                <a:lnTo>
                  <a:pt x="641" y="1484"/>
                </a:lnTo>
                <a:lnTo>
                  <a:pt x="640" y="1485"/>
                </a:lnTo>
                <a:lnTo>
                  <a:pt x="639" y="1485"/>
                </a:lnTo>
                <a:lnTo>
                  <a:pt x="638" y="1486"/>
                </a:lnTo>
                <a:lnTo>
                  <a:pt x="636" y="1486"/>
                </a:lnTo>
                <a:lnTo>
                  <a:pt x="635" y="1487"/>
                </a:lnTo>
                <a:lnTo>
                  <a:pt x="633" y="1487"/>
                </a:lnTo>
                <a:lnTo>
                  <a:pt x="632" y="1487"/>
                </a:lnTo>
                <a:lnTo>
                  <a:pt x="423" y="1487"/>
                </a:lnTo>
                <a:lnTo>
                  <a:pt x="422" y="1487"/>
                </a:lnTo>
                <a:lnTo>
                  <a:pt x="420" y="1487"/>
                </a:lnTo>
                <a:lnTo>
                  <a:pt x="419" y="1486"/>
                </a:lnTo>
                <a:lnTo>
                  <a:pt x="417" y="1486"/>
                </a:lnTo>
                <a:lnTo>
                  <a:pt x="416" y="1485"/>
                </a:lnTo>
                <a:lnTo>
                  <a:pt x="415" y="1485"/>
                </a:lnTo>
                <a:lnTo>
                  <a:pt x="414" y="1484"/>
                </a:lnTo>
                <a:lnTo>
                  <a:pt x="413" y="1483"/>
                </a:lnTo>
                <a:lnTo>
                  <a:pt x="412" y="1482"/>
                </a:lnTo>
                <a:lnTo>
                  <a:pt x="411" y="1481"/>
                </a:lnTo>
                <a:lnTo>
                  <a:pt x="411" y="1480"/>
                </a:lnTo>
                <a:lnTo>
                  <a:pt x="410" y="1478"/>
                </a:lnTo>
                <a:lnTo>
                  <a:pt x="410" y="1477"/>
                </a:lnTo>
                <a:lnTo>
                  <a:pt x="409" y="1476"/>
                </a:lnTo>
                <a:lnTo>
                  <a:pt x="409" y="1474"/>
                </a:lnTo>
                <a:lnTo>
                  <a:pt x="409" y="1473"/>
                </a:lnTo>
                <a:lnTo>
                  <a:pt x="409" y="1465"/>
                </a:lnTo>
                <a:lnTo>
                  <a:pt x="429" y="1465"/>
                </a:lnTo>
                <a:lnTo>
                  <a:pt x="433" y="1465"/>
                </a:lnTo>
                <a:lnTo>
                  <a:pt x="437" y="1464"/>
                </a:lnTo>
                <a:lnTo>
                  <a:pt x="441" y="1463"/>
                </a:lnTo>
                <a:lnTo>
                  <a:pt x="444" y="1462"/>
                </a:lnTo>
                <a:lnTo>
                  <a:pt x="448" y="1460"/>
                </a:lnTo>
                <a:lnTo>
                  <a:pt x="451" y="1458"/>
                </a:lnTo>
                <a:lnTo>
                  <a:pt x="454" y="1456"/>
                </a:lnTo>
                <a:lnTo>
                  <a:pt x="457" y="1454"/>
                </a:lnTo>
                <a:lnTo>
                  <a:pt x="459" y="1451"/>
                </a:lnTo>
                <a:lnTo>
                  <a:pt x="461" y="1448"/>
                </a:lnTo>
                <a:lnTo>
                  <a:pt x="463" y="1444"/>
                </a:lnTo>
                <a:lnTo>
                  <a:pt x="465" y="1441"/>
                </a:lnTo>
                <a:lnTo>
                  <a:pt x="466" y="1437"/>
                </a:lnTo>
                <a:lnTo>
                  <a:pt x="467" y="1433"/>
                </a:lnTo>
                <a:lnTo>
                  <a:pt x="468" y="1429"/>
                </a:lnTo>
                <a:lnTo>
                  <a:pt x="468" y="1425"/>
                </a:lnTo>
                <a:lnTo>
                  <a:pt x="468" y="1421"/>
                </a:lnTo>
                <a:lnTo>
                  <a:pt x="467" y="1417"/>
                </a:lnTo>
                <a:lnTo>
                  <a:pt x="466" y="1413"/>
                </a:lnTo>
                <a:lnTo>
                  <a:pt x="465" y="1409"/>
                </a:lnTo>
                <a:lnTo>
                  <a:pt x="463" y="1406"/>
                </a:lnTo>
                <a:lnTo>
                  <a:pt x="461" y="1402"/>
                </a:lnTo>
                <a:lnTo>
                  <a:pt x="459" y="1399"/>
                </a:lnTo>
                <a:lnTo>
                  <a:pt x="457" y="1397"/>
                </a:lnTo>
                <a:lnTo>
                  <a:pt x="454" y="1394"/>
                </a:lnTo>
                <a:lnTo>
                  <a:pt x="451" y="1392"/>
                </a:lnTo>
                <a:lnTo>
                  <a:pt x="448" y="1390"/>
                </a:lnTo>
                <a:lnTo>
                  <a:pt x="444" y="1389"/>
                </a:lnTo>
                <a:lnTo>
                  <a:pt x="441" y="1388"/>
                </a:lnTo>
                <a:lnTo>
                  <a:pt x="437" y="1387"/>
                </a:lnTo>
                <a:lnTo>
                  <a:pt x="433" y="1386"/>
                </a:lnTo>
                <a:lnTo>
                  <a:pt x="429" y="1386"/>
                </a:lnTo>
                <a:lnTo>
                  <a:pt x="409" y="1386"/>
                </a:lnTo>
                <a:lnTo>
                  <a:pt x="409" y="1366"/>
                </a:lnTo>
                <a:lnTo>
                  <a:pt x="646" y="1366"/>
                </a:lnTo>
                <a:close/>
                <a:moveTo>
                  <a:pt x="313" y="1165"/>
                </a:moveTo>
                <a:lnTo>
                  <a:pt x="290" y="1061"/>
                </a:lnTo>
                <a:lnTo>
                  <a:pt x="282" y="1026"/>
                </a:lnTo>
                <a:lnTo>
                  <a:pt x="272" y="992"/>
                </a:lnTo>
                <a:lnTo>
                  <a:pt x="260" y="959"/>
                </a:lnTo>
                <a:lnTo>
                  <a:pt x="246" y="927"/>
                </a:lnTo>
                <a:lnTo>
                  <a:pt x="231" y="896"/>
                </a:lnTo>
                <a:lnTo>
                  <a:pt x="214" y="867"/>
                </a:lnTo>
                <a:lnTo>
                  <a:pt x="195" y="839"/>
                </a:lnTo>
                <a:lnTo>
                  <a:pt x="175" y="813"/>
                </a:lnTo>
                <a:lnTo>
                  <a:pt x="152" y="783"/>
                </a:lnTo>
                <a:lnTo>
                  <a:pt x="132" y="751"/>
                </a:lnTo>
                <a:lnTo>
                  <a:pt x="115" y="717"/>
                </a:lnTo>
                <a:lnTo>
                  <a:pt x="101" y="683"/>
                </a:lnTo>
                <a:lnTo>
                  <a:pt x="90" y="647"/>
                </a:lnTo>
                <a:lnTo>
                  <a:pt x="82" y="610"/>
                </a:lnTo>
                <a:lnTo>
                  <a:pt x="78" y="572"/>
                </a:lnTo>
                <a:lnTo>
                  <a:pt x="76" y="533"/>
                </a:lnTo>
                <a:lnTo>
                  <a:pt x="78" y="488"/>
                </a:lnTo>
                <a:lnTo>
                  <a:pt x="85" y="444"/>
                </a:lnTo>
                <a:lnTo>
                  <a:pt x="96" y="402"/>
                </a:lnTo>
                <a:lnTo>
                  <a:pt x="110" y="362"/>
                </a:lnTo>
                <a:lnTo>
                  <a:pt x="129" y="323"/>
                </a:lnTo>
                <a:lnTo>
                  <a:pt x="150" y="286"/>
                </a:lnTo>
                <a:lnTo>
                  <a:pt x="176" y="252"/>
                </a:lnTo>
                <a:lnTo>
                  <a:pt x="204" y="220"/>
                </a:lnTo>
                <a:lnTo>
                  <a:pt x="235" y="191"/>
                </a:lnTo>
                <a:lnTo>
                  <a:pt x="268" y="165"/>
                </a:lnTo>
                <a:lnTo>
                  <a:pt x="304" y="142"/>
                </a:lnTo>
                <a:lnTo>
                  <a:pt x="343" y="123"/>
                </a:lnTo>
                <a:lnTo>
                  <a:pt x="383" y="107"/>
                </a:lnTo>
                <a:lnTo>
                  <a:pt x="425" y="96"/>
                </a:lnTo>
                <a:lnTo>
                  <a:pt x="468" y="88"/>
                </a:lnTo>
                <a:lnTo>
                  <a:pt x="513" y="85"/>
                </a:lnTo>
                <a:lnTo>
                  <a:pt x="558" y="86"/>
                </a:lnTo>
                <a:lnTo>
                  <a:pt x="603" y="92"/>
                </a:lnTo>
                <a:lnTo>
                  <a:pt x="646" y="102"/>
                </a:lnTo>
                <a:lnTo>
                  <a:pt x="688" y="116"/>
                </a:lnTo>
                <a:lnTo>
                  <a:pt x="729" y="134"/>
                </a:lnTo>
                <a:lnTo>
                  <a:pt x="767" y="156"/>
                </a:lnTo>
                <a:lnTo>
                  <a:pt x="804" y="182"/>
                </a:lnTo>
                <a:lnTo>
                  <a:pt x="838" y="212"/>
                </a:lnTo>
                <a:lnTo>
                  <a:pt x="869" y="245"/>
                </a:lnTo>
                <a:lnTo>
                  <a:pt x="896" y="280"/>
                </a:lnTo>
                <a:lnTo>
                  <a:pt x="908" y="299"/>
                </a:lnTo>
                <a:lnTo>
                  <a:pt x="919" y="318"/>
                </a:lnTo>
                <a:lnTo>
                  <a:pt x="929" y="337"/>
                </a:lnTo>
                <a:lnTo>
                  <a:pt x="938" y="357"/>
                </a:lnTo>
                <a:lnTo>
                  <a:pt x="946" y="378"/>
                </a:lnTo>
                <a:lnTo>
                  <a:pt x="953" y="398"/>
                </a:lnTo>
                <a:lnTo>
                  <a:pt x="959" y="420"/>
                </a:lnTo>
                <a:lnTo>
                  <a:pt x="964" y="441"/>
                </a:lnTo>
                <a:lnTo>
                  <a:pt x="971" y="485"/>
                </a:lnTo>
                <a:lnTo>
                  <a:pt x="973" y="530"/>
                </a:lnTo>
                <a:lnTo>
                  <a:pt x="971" y="568"/>
                </a:lnTo>
                <a:lnTo>
                  <a:pt x="967" y="606"/>
                </a:lnTo>
                <a:lnTo>
                  <a:pt x="959" y="643"/>
                </a:lnTo>
                <a:lnTo>
                  <a:pt x="948" y="679"/>
                </a:lnTo>
                <a:lnTo>
                  <a:pt x="934" y="714"/>
                </a:lnTo>
                <a:lnTo>
                  <a:pt x="917" y="747"/>
                </a:lnTo>
                <a:lnTo>
                  <a:pt x="898" y="779"/>
                </a:lnTo>
                <a:lnTo>
                  <a:pt x="875" y="810"/>
                </a:lnTo>
                <a:lnTo>
                  <a:pt x="854" y="837"/>
                </a:lnTo>
                <a:lnTo>
                  <a:pt x="836" y="866"/>
                </a:lnTo>
                <a:lnTo>
                  <a:pt x="818" y="896"/>
                </a:lnTo>
                <a:lnTo>
                  <a:pt x="803" y="927"/>
                </a:lnTo>
                <a:lnTo>
                  <a:pt x="789" y="959"/>
                </a:lnTo>
                <a:lnTo>
                  <a:pt x="778" y="992"/>
                </a:lnTo>
                <a:lnTo>
                  <a:pt x="767" y="1026"/>
                </a:lnTo>
                <a:lnTo>
                  <a:pt x="759" y="1061"/>
                </a:lnTo>
                <a:lnTo>
                  <a:pt x="739" y="1165"/>
                </a:lnTo>
                <a:lnTo>
                  <a:pt x="735" y="1182"/>
                </a:lnTo>
                <a:lnTo>
                  <a:pt x="730" y="1199"/>
                </a:lnTo>
                <a:lnTo>
                  <a:pt x="724" y="1214"/>
                </a:lnTo>
                <a:lnTo>
                  <a:pt x="716" y="1230"/>
                </a:lnTo>
                <a:lnTo>
                  <a:pt x="707" y="1244"/>
                </a:lnTo>
                <a:lnTo>
                  <a:pt x="697" y="1257"/>
                </a:lnTo>
                <a:lnTo>
                  <a:pt x="686" y="1270"/>
                </a:lnTo>
                <a:lnTo>
                  <a:pt x="674" y="1281"/>
                </a:lnTo>
                <a:lnTo>
                  <a:pt x="671" y="1284"/>
                </a:lnTo>
                <a:lnTo>
                  <a:pt x="581" y="1284"/>
                </a:lnTo>
                <a:lnTo>
                  <a:pt x="584" y="1275"/>
                </a:lnTo>
                <a:lnTo>
                  <a:pt x="739" y="734"/>
                </a:lnTo>
                <a:lnTo>
                  <a:pt x="740" y="730"/>
                </a:lnTo>
                <a:lnTo>
                  <a:pt x="741" y="725"/>
                </a:lnTo>
                <a:lnTo>
                  <a:pt x="741" y="721"/>
                </a:lnTo>
                <a:lnTo>
                  <a:pt x="741" y="717"/>
                </a:lnTo>
                <a:lnTo>
                  <a:pt x="740" y="715"/>
                </a:lnTo>
                <a:lnTo>
                  <a:pt x="740" y="713"/>
                </a:lnTo>
                <a:lnTo>
                  <a:pt x="740" y="712"/>
                </a:lnTo>
                <a:lnTo>
                  <a:pt x="739" y="710"/>
                </a:lnTo>
                <a:lnTo>
                  <a:pt x="739" y="708"/>
                </a:lnTo>
                <a:lnTo>
                  <a:pt x="738" y="706"/>
                </a:lnTo>
                <a:lnTo>
                  <a:pt x="737" y="705"/>
                </a:lnTo>
                <a:lnTo>
                  <a:pt x="736" y="703"/>
                </a:lnTo>
                <a:lnTo>
                  <a:pt x="734" y="700"/>
                </a:lnTo>
                <a:lnTo>
                  <a:pt x="731" y="697"/>
                </a:lnTo>
                <a:lnTo>
                  <a:pt x="729" y="694"/>
                </a:lnTo>
                <a:lnTo>
                  <a:pt x="726" y="691"/>
                </a:lnTo>
                <a:lnTo>
                  <a:pt x="722" y="688"/>
                </a:lnTo>
                <a:lnTo>
                  <a:pt x="721" y="687"/>
                </a:lnTo>
                <a:lnTo>
                  <a:pt x="719" y="686"/>
                </a:lnTo>
                <a:lnTo>
                  <a:pt x="717" y="685"/>
                </a:lnTo>
                <a:lnTo>
                  <a:pt x="715" y="684"/>
                </a:lnTo>
                <a:lnTo>
                  <a:pt x="713" y="684"/>
                </a:lnTo>
                <a:lnTo>
                  <a:pt x="711" y="683"/>
                </a:lnTo>
                <a:lnTo>
                  <a:pt x="707" y="682"/>
                </a:lnTo>
                <a:lnTo>
                  <a:pt x="702" y="681"/>
                </a:lnTo>
                <a:lnTo>
                  <a:pt x="698" y="681"/>
                </a:lnTo>
                <a:lnTo>
                  <a:pt x="694" y="682"/>
                </a:lnTo>
                <a:lnTo>
                  <a:pt x="690" y="682"/>
                </a:lnTo>
                <a:lnTo>
                  <a:pt x="686" y="683"/>
                </a:lnTo>
                <a:lnTo>
                  <a:pt x="683" y="684"/>
                </a:lnTo>
                <a:lnTo>
                  <a:pt x="679" y="686"/>
                </a:lnTo>
                <a:lnTo>
                  <a:pt x="676" y="688"/>
                </a:lnTo>
                <a:lnTo>
                  <a:pt x="673" y="690"/>
                </a:lnTo>
                <a:lnTo>
                  <a:pt x="670" y="693"/>
                </a:lnTo>
                <a:lnTo>
                  <a:pt x="667" y="696"/>
                </a:lnTo>
                <a:lnTo>
                  <a:pt x="665" y="699"/>
                </a:lnTo>
                <a:lnTo>
                  <a:pt x="663" y="703"/>
                </a:lnTo>
                <a:lnTo>
                  <a:pt x="661" y="707"/>
                </a:lnTo>
                <a:lnTo>
                  <a:pt x="660" y="711"/>
                </a:lnTo>
                <a:lnTo>
                  <a:pt x="527" y="1177"/>
                </a:lnTo>
                <a:lnTo>
                  <a:pt x="392" y="711"/>
                </a:lnTo>
                <a:lnTo>
                  <a:pt x="391" y="707"/>
                </a:lnTo>
                <a:lnTo>
                  <a:pt x="389" y="703"/>
                </a:lnTo>
                <a:lnTo>
                  <a:pt x="388" y="701"/>
                </a:lnTo>
                <a:lnTo>
                  <a:pt x="387" y="700"/>
                </a:lnTo>
                <a:lnTo>
                  <a:pt x="386" y="698"/>
                </a:lnTo>
                <a:lnTo>
                  <a:pt x="385" y="696"/>
                </a:lnTo>
                <a:lnTo>
                  <a:pt x="384" y="695"/>
                </a:lnTo>
                <a:lnTo>
                  <a:pt x="382" y="693"/>
                </a:lnTo>
                <a:lnTo>
                  <a:pt x="381" y="692"/>
                </a:lnTo>
                <a:lnTo>
                  <a:pt x="379" y="690"/>
                </a:lnTo>
                <a:lnTo>
                  <a:pt x="378" y="689"/>
                </a:lnTo>
                <a:lnTo>
                  <a:pt x="376" y="688"/>
                </a:lnTo>
                <a:lnTo>
                  <a:pt x="374" y="687"/>
                </a:lnTo>
                <a:lnTo>
                  <a:pt x="372" y="686"/>
                </a:lnTo>
                <a:lnTo>
                  <a:pt x="370" y="685"/>
                </a:lnTo>
                <a:lnTo>
                  <a:pt x="369" y="684"/>
                </a:lnTo>
                <a:lnTo>
                  <a:pt x="367" y="683"/>
                </a:lnTo>
                <a:lnTo>
                  <a:pt x="365" y="683"/>
                </a:lnTo>
                <a:lnTo>
                  <a:pt x="363" y="682"/>
                </a:lnTo>
                <a:lnTo>
                  <a:pt x="362" y="682"/>
                </a:lnTo>
                <a:lnTo>
                  <a:pt x="360" y="681"/>
                </a:lnTo>
                <a:lnTo>
                  <a:pt x="358" y="681"/>
                </a:lnTo>
                <a:lnTo>
                  <a:pt x="354" y="681"/>
                </a:lnTo>
                <a:lnTo>
                  <a:pt x="349" y="681"/>
                </a:lnTo>
                <a:lnTo>
                  <a:pt x="345" y="682"/>
                </a:lnTo>
                <a:lnTo>
                  <a:pt x="341" y="683"/>
                </a:lnTo>
                <a:lnTo>
                  <a:pt x="339" y="684"/>
                </a:lnTo>
                <a:lnTo>
                  <a:pt x="337" y="684"/>
                </a:lnTo>
                <a:lnTo>
                  <a:pt x="335" y="685"/>
                </a:lnTo>
                <a:lnTo>
                  <a:pt x="333" y="686"/>
                </a:lnTo>
                <a:lnTo>
                  <a:pt x="331" y="687"/>
                </a:lnTo>
                <a:lnTo>
                  <a:pt x="330" y="688"/>
                </a:lnTo>
                <a:lnTo>
                  <a:pt x="326" y="691"/>
                </a:lnTo>
                <a:lnTo>
                  <a:pt x="323" y="693"/>
                </a:lnTo>
                <a:lnTo>
                  <a:pt x="320" y="696"/>
                </a:lnTo>
                <a:lnTo>
                  <a:pt x="318" y="700"/>
                </a:lnTo>
                <a:lnTo>
                  <a:pt x="316" y="703"/>
                </a:lnTo>
                <a:lnTo>
                  <a:pt x="315" y="704"/>
                </a:lnTo>
                <a:lnTo>
                  <a:pt x="314" y="706"/>
                </a:lnTo>
                <a:lnTo>
                  <a:pt x="313" y="708"/>
                </a:lnTo>
                <a:lnTo>
                  <a:pt x="313" y="709"/>
                </a:lnTo>
                <a:lnTo>
                  <a:pt x="312" y="711"/>
                </a:lnTo>
                <a:lnTo>
                  <a:pt x="312" y="713"/>
                </a:lnTo>
                <a:lnTo>
                  <a:pt x="311" y="715"/>
                </a:lnTo>
                <a:lnTo>
                  <a:pt x="311" y="717"/>
                </a:lnTo>
                <a:lnTo>
                  <a:pt x="311" y="719"/>
                </a:lnTo>
                <a:lnTo>
                  <a:pt x="311" y="721"/>
                </a:lnTo>
                <a:lnTo>
                  <a:pt x="311" y="725"/>
                </a:lnTo>
                <a:lnTo>
                  <a:pt x="312" y="730"/>
                </a:lnTo>
                <a:lnTo>
                  <a:pt x="313" y="734"/>
                </a:lnTo>
                <a:lnTo>
                  <a:pt x="471" y="1284"/>
                </a:lnTo>
                <a:lnTo>
                  <a:pt x="378" y="1284"/>
                </a:lnTo>
                <a:lnTo>
                  <a:pt x="375" y="1281"/>
                </a:lnTo>
                <a:lnTo>
                  <a:pt x="365" y="1269"/>
                </a:lnTo>
                <a:lnTo>
                  <a:pt x="355" y="1256"/>
                </a:lnTo>
                <a:lnTo>
                  <a:pt x="345" y="1243"/>
                </a:lnTo>
                <a:lnTo>
                  <a:pt x="336" y="1229"/>
                </a:lnTo>
                <a:lnTo>
                  <a:pt x="329" y="1214"/>
                </a:lnTo>
                <a:lnTo>
                  <a:pt x="322" y="1198"/>
                </a:lnTo>
                <a:lnTo>
                  <a:pt x="317" y="118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17" name="Google Shape;3217;p33"/>
          <p:cNvGrpSpPr/>
          <p:nvPr/>
        </p:nvGrpSpPr>
        <p:grpSpPr>
          <a:xfrm>
            <a:off x="1439902" y="5022277"/>
            <a:ext cx="675470" cy="555932"/>
            <a:chOff x="6404755" y="3526527"/>
            <a:chExt cx="594000" cy="488880"/>
          </a:xfrm>
        </p:grpSpPr>
        <p:sp>
          <p:nvSpPr>
            <p:cNvPr id="3218" name="Google Shape;3218;p33"/>
            <p:cNvSpPr/>
            <p:nvPr/>
          </p:nvSpPr>
          <p:spPr>
            <a:xfrm>
              <a:off x="6487916" y="3526527"/>
              <a:ext cx="510839" cy="488880"/>
            </a:xfrm>
            <a:custGeom>
              <a:avLst/>
              <a:gdLst/>
              <a:ahLst/>
              <a:cxnLst/>
              <a:rect l="l" t="t" r="r" b="b"/>
              <a:pathLst>
                <a:path w="1420" h="1359" extrusionOk="0">
                  <a:moveTo>
                    <a:pt x="1298" y="484"/>
                  </a:moveTo>
                  <a:lnTo>
                    <a:pt x="1202" y="484"/>
                  </a:lnTo>
                  <a:lnTo>
                    <a:pt x="1202" y="470"/>
                  </a:lnTo>
                  <a:lnTo>
                    <a:pt x="1201" y="454"/>
                  </a:lnTo>
                  <a:lnTo>
                    <a:pt x="1199" y="439"/>
                  </a:lnTo>
                  <a:lnTo>
                    <a:pt x="1195" y="424"/>
                  </a:lnTo>
                  <a:lnTo>
                    <a:pt x="1190" y="410"/>
                  </a:lnTo>
                  <a:lnTo>
                    <a:pt x="1184" y="397"/>
                  </a:lnTo>
                  <a:lnTo>
                    <a:pt x="1176" y="384"/>
                  </a:lnTo>
                  <a:lnTo>
                    <a:pt x="1168" y="373"/>
                  </a:lnTo>
                  <a:lnTo>
                    <a:pt x="1158" y="362"/>
                  </a:lnTo>
                  <a:lnTo>
                    <a:pt x="1147" y="352"/>
                  </a:lnTo>
                  <a:lnTo>
                    <a:pt x="1135" y="343"/>
                  </a:lnTo>
                  <a:lnTo>
                    <a:pt x="1123" y="336"/>
                  </a:lnTo>
                  <a:lnTo>
                    <a:pt x="1110" y="329"/>
                  </a:lnTo>
                  <a:lnTo>
                    <a:pt x="1096" y="324"/>
                  </a:lnTo>
                  <a:lnTo>
                    <a:pt x="1081" y="320"/>
                  </a:lnTo>
                  <a:lnTo>
                    <a:pt x="1066" y="318"/>
                  </a:lnTo>
                  <a:lnTo>
                    <a:pt x="1050" y="317"/>
                  </a:lnTo>
                  <a:lnTo>
                    <a:pt x="867" y="317"/>
                  </a:lnTo>
                  <a:lnTo>
                    <a:pt x="811" y="315"/>
                  </a:lnTo>
                  <a:lnTo>
                    <a:pt x="756" y="309"/>
                  </a:lnTo>
                  <a:lnTo>
                    <a:pt x="702" y="299"/>
                  </a:lnTo>
                  <a:lnTo>
                    <a:pt x="649" y="286"/>
                  </a:lnTo>
                  <a:lnTo>
                    <a:pt x="597" y="268"/>
                  </a:lnTo>
                  <a:lnTo>
                    <a:pt x="547" y="246"/>
                  </a:lnTo>
                  <a:lnTo>
                    <a:pt x="498" y="220"/>
                  </a:lnTo>
                  <a:lnTo>
                    <a:pt x="452" y="190"/>
                  </a:lnTo>
                  <a:lnTo>
                    <a:pt x="178" y="7"/>
                  </a:lnTo>
                  <a:lnTo>
                    <a:pt x="176" y="6"/>
                  </a:lnTo>
                  <a:lnTo>
                    <a:pt x="174" y="4"/>
                  </a:lnTo>
                  <a:lnTo>
                    <a:pt x="171" y="3"/>
                  </a:lnTo>
                  <a:lnTo>
                    <a:pt x="169" y="2"/>
                  </a:lnTo>
                  <a:lnTo>
                    <a:pt x="166" y="1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0" y="3"/>
                  </a:lnTo>
                  <a:lnTo>
                    <a:pt x="138" y="4"/>
                  </a:lnTo>
                  <a:lnTo>
                    <a:pt x="135" y="5"/>
                  </a:lnTo>
                  <a:lnTo>
                    <a:pt x="133" y="7"/>
                  </a:lnTo>
                  <a:lnTo>
                    <a:pt x="131" y="8"/>
                  </a:lnTo>
                  <a:lnTo>
                    <a:pt x="129" y="10"/>
                  </a:lnTo>
                  <a:lnTo>
                    <a:pt x="127" y="12"/>
                  </a:lnTo>
                  <a:lnTo>
                    <a:pt x="126" y="14"/>
                  </a:lnTo>
                  <a:lnTo>
                    <a:pt x="124" y="16"/>
                  </a:lnTo>
                  <a:lnTo>
                    <a:pt x="123" y="18"/>
                  </a:lnTo>
                  <a:lnTo>
                    <a:pt x="122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19" y="33"/>
                  </a:lnTo>
                  <a:lnTo>
                    <a:pt x="119" y="38"/>
                  </a:lnTo>
                  <a:lnTo>
                    <a:pt x="119" y="532"/>
                  </a:lnTo>
                  <a:lnTo>
                    <a:pt x="105" y="532"/>
                  </a:lnTo>
                  <a:lnTo>
                    <a:pt x="94" y="533"/>
                  </a:lnTo>
                  <a:lnTo>
                    <a:pt x="84" y="534"/>
                  </a:lnTo>
                  <a:lnTo>
                    <a:pt x="74" y="537"/>
                  </a:lnTo>
                  <a:lnTo>
                    <a:pt x="65" y="540"/>
                  </a:lnTo>
                  <a:lnTo>
                    <a:pt x="55" y="545"/>
                  </a:lnTo>
                  <a:lnTo>
                    <a:pt x="47" y="550"/>
                  </a:lnTo>
                  <a:lnTo>
                    <a:pt x="39" y="556"/>
                  </a:lnTo>
                  <a:lnTo>
                    <a:pt x="31" y="563"/>
                  </a:lnTo>
                  <a:lnTo>
                    <a:pt x="24" y="570"/>
                  </a:lnTo>
                  <a:lnTo>
                    <a:pt x="18" y="578"/>
                  </a:lnTo>
                  <a:lnTo>
                    <a:pt x="13" y="587"/>
                  </a:lnTo>
                  <a:lnTo>
                    <a:pt x="8" y="596"/>
                  </a:lnTo>
                  <a:lnTo>
                    <a:pt x="5" y="606"/>
                  </a:lnTo>
                  <a:lnTo>
                    <a:pt x="2" y="615"/>
                  </a:lnTo>
                  <a:lnTo>
                    <a:pt x="1" y="626"/>
                  </a:lnTo>
                  <a:lnTo>
                    <a:pt x="0" y="636"/>
                  </a:lnTo>
                  <a:lnTo>
                    <a:pt x="1" y="647"/>
                  </a:lnTo>
                  <a:lnTo>
                    <a:pt x="2" y="657"/>
                  </a:lnTo>
                  <a:lnTo>
                    <a:pt x="5" y="667"/>
                  </a:lnTo>
                  <a:lnTo>
                    <a:pt x="8" y="676"/>
                  </a:lnTo>
                  <a:lnTo>
                    <a:pt x="13" y="686"/>
                  </a:lnTo>
                  <a:lnTo>
                    <a:pt x="18" y="694"/>
                  </a:lnTo>
                  <a:lnTo>
                    <a:pt x="24" y="702"/>
                  </a:lnTo>
                  <a:lnTo>
                    <a:pt x="31" y="710"/>
                  </a:lnTo>
                  <a:lnTo>
                    <a:pt x="39" y="717"/>
                  </a:lnTo>
                  <a:lnTo>
                    <a:pt x="47" y="723"/>
                  </a:lnTo>
                  <a:lnTo>
                    <a:pt x="55" y="728"/>
                  </a:lnTo>
                  <a:lnTo>
                    <a:pt x="65" y="733"/>
                  </a:lnTo>
                  <a:lnTo>
                    <a:pt x="74" y="736"/>
                  </a:lnTo>
                  <a:lnTo>
                    <a:pt x="84" y="739"/>
                  </a:lnTo>
                  <a:lnTo>
                    <a:pt x="94" y="741"/>
                  </a:lnTo>
                  <a:lnTo>
                    <a:pt x="105" y="741"/>
                  </a:lnTo>
                  <a:lnTo>
                    <a:pt x="119" y="741"/>
                  </a:lnTo>
                  <a:lnTo>
                    <a:pt x="119" y="1206"/>
                  </a:lnTo>
                  <a:lnTo>
                    <a:pt x="119" y="1209"/>
                  </a:lnTo>
                  <a:lnTo>
                    <a:pt x="119" y="1211"/>
                  </a:lnTo>
                  <a:lnTo>
                    <a:pt x="120" y="1214"/>
                  </a:lnTo>
                  <a:lnTo>
                    <a:pt x="120" y="1216"/>
                  </a:lnTo>
                  <a:lnTo>
                    <a:pt x="121" y="1219"/>
                  </a:lnTo>
                  <a:lnTo>
                    <a:pt x="122" y="1221"/>
                  </a:lnTo>
                  <a:lnTo>
                    <a:pt x="123" y="1224"/>
                  </a:lnTo>
                  <a:lnTo>
                    <a:pt x="124" y="1226"/>
                  </a:lnTo>
                  <a:lnTo>
                    <a:pt x="126" y="1228"/>
                  </a:lnTo>
                  <a:lnTo>
                    <a:pt x="127" y="1230"/>
                  </a:lnTo>
                  <a:lnTo>
                    <a:pt x="129" y="1232"/>
                  </a:lnTo>
                  <a:lnTo>
                    <a:pt x="130" y="1234"/>
                  </a:lnTo>
                  <a:lnTo>
                    <a:pt x="132" y="1236"/>
                  </a:lnTo>
                  <a:lnTo>
                    <a:pt x="134" y="1237"/>
                  </a:lnTo>
                  <a:lnTo>
                    <a:pt x="136" y="1239"/>
                  </a:lnTo>
                  <a:lnTo>
                    <a:pt x="138" y="1240"/>
                  </a:lnTo>
                  <a:lnTo>
                    <a:pt x="140" y="1241"/>
                  </a:lnTo>
                  <a:lnTo>
                    <a:pt x="143" y="1242"/>
                  </a:lnTo>
                  <a:lnTo>
                    <a:pt x="145" y="1243"/>
                  </a:lnTo>
                  <a:lnTo>
                    <a:pt x="148" y="1243"/>
                  </a:lnTo>
                  <a:lnTo>
                    <a:pt x="150" y="1244"/>
                  </a:lnTo>
                  <a:lnTo>
                    <a:pt x="153" y="1244"/>
                  </a:lnTo>
                  <a:lnTo>
                    <a:pt x="156" y="1245"/>
                  </a:lnTo>
                  <a:lnTo>
                    <a:pt x="158" y="1245"/>
                  </a:lnTo>
                  <a:lnTo>
                    <a:pt x="161" y="1245"/>
                  </a:lnTo>
                  <a:lnTo>
                    <a:pt x="164" y="1244"/>
                  </a:lnTo>
                  <a:lnTo>
                    <a:pt x="166" y="1244"/>
                  </a:lnTo>
                  <a:lnTo>
                    <a:pt x="169" y="1243"/>
                  </a:lnTo>
                  <a:lnTo>
                    <a:pt x="171" y="1243"/>
                  </a:lnTo>
                  <a:lnTo>
                    <a:pt x="174" y="1242"/>
                  </a:lnTo>
                  <a:lnTo>
                    <a:pt x="176" y="1241"/>
                  </a:lnTo>
                  <a:lnTo>
                    <a:pt x="178" y="1240"/>
                  </a:lnTo>
                  <a:lnTo>
                    <a:pt x="455" y="1068"/>
                  </a:lnTo>
                  <a:lnTo>
                    <a:pt x="496" y="1045"/>
                  </a:lnTo>
                  <a:lnTo>
                    <a:pt x="538" y="1024"/>
                  </a:lnTo>
                  <a:lnTo>
                    <a:pt x="581" y="1006"/>
                  </a:lnTo>
                  <a:lnTo>
                    <a:pt x="625" y="991"/>
                  </a:lnTo>
                  <a:lnTo>
                    <a:pt x="669" y="978"/>
                  </a:lnTo>
                  <a:lnTo>
                    <a:pt x="715" y="969"/>
                  </a:lnTo>
                  <a:lnTo>
                    <a:pt x="761" y="962"/>
                  </a:lnTo>
                  <a:lnTo>
                    <a:pt x="807" y="958"/>
                  </a:lnTo>
                  <a:lnTo>
                    <a:pt x="810" y="1257"/>
                  </a:lnTo>
                  <a:lnTo>
                    <a:pt x="810" y="1267"/>
                  </a:lnTo>
                  <a:lnTo>
                    <a:pt x="812" y="1278"/>
                  </a:lnTo>
                  <a:lnTo>
                    <a:pt x="814" y="1287"/>
                  </a:lnTo>
                  <a:lnTo>
                    <a:pt x="818" y="1297"/>
                  </a:lnTo>
                  <a:lnTo>
                    <a:pt x="822" y="1306"/>
                  </a:lnTo>
                  <a:lnTo>
                    <a:pt x="827" y="1314"/>
                  </a:lnTo>
                  <a:lnTo>
                    <a:pt x="833" y="1322"/>
                  </a:lnTo>
                  <a:lnTo>
                    <a:pt x="840" y="1329"/>
                  </a:lnTo>
                  <a:lnTo>
                    <a:pt x="847" y="1336"/>
                  </a:lnTo>
                  <a:lnTo>
                    <a:pt x="855" y="1342"/>
                  </a:lnTo>
                  <a:lnTo>
                    <a:pt x="863" y="1347"/>
                  </a:lnTo>
                  <a:lnTo>
                    <a:pt x="872" y="1351"/>
                  </a:lnTo>
                  <a:lnTo>
                    <a:pt x="881" y="1354"/>
                  </a:lnTo>
                  <a:lnTo>
                    <a:pt x="891" y="1357"/>
                  </a:lnTo>
                  <a:lnTo>
                    <a:pt x="901" y="1359"/>
                  </a:lnTo>
                  <a:lnTo>
                    <a:pt x="912" y="1359"/>
                  </a:lnTo>
                  <a:lnTo>
                    <a:pt x="962" y="1359"/>
                  </a:lnTo>
                  <a:lnTo>
                    <a:pt x="973" y="1359"/>
                  </a:lnTo>
                  <a:lnTo>
                    <a:pt x="983" y="1357"/>
                  </a:lnTo>
                  <a:lnTo>
                    <a:pt x="993" y="1354"/>
                  </a:lnTo>
                  <a:lnTo>
                    <a:pt x="1002" y="1351"/>
                  </a:lnTo>
                  <a:lnTo>
                    <a:pt x="1011" y="1347"/>
                  </a:lnTo>
                  <a:lnTo>
                    <a:pt x="1019" y="1342"/>
                  </a:lnTo>
                  <a:lnTo>
                    <a:pt x="1027" y="1336"/>
                  </a:lnTo>
                  <a:lnTo>
                    <a:pt x="1034" y="1329"/>
                  </a:lnTo>
                  <a:lnTo>
                    <a:pt x="1041" y="1322"/>
                  </a:lnTo>
                  <a:lnTo>
                    <a:pt x="1047" y="1314"/>
                  </a:lnTo>
                  <a:lnTo>
                    <a:pt x="1052" y="1306"/>
                  </a:lnTo>
                  <a:lnTo>
                    <a:pt x="1056" y="1297"/>
                  </a:lnTo>
                  <a:lnTo>
                    <a:pt x="1059" y="1287"/>
                  </a:lnTo>
                  <a:lnTo>
                    <a:pt x="1062" y="1278"/>
                  </a:lnTo>
                  <a:lnTo>
                    <a:pt x="1063" y="1267"/>
                  </a:lnTo>
                  <a:lnTo>
                    <a:pt x="1064" y="1257"/>
                  </a:lnTo>
                  <a:lnTo>
                    <a:pt x="1064" y="958"/>
                  </a:lnTo>
                  <a:lnTo>
                    <a:pt x="1078" y="956"/>
                  </a:lnTo>
                  <a:lnTo>
                    <a:pt x="1092" y="952"/>
                  </a:lnTo>
                  <a:lnTo>
                    <a:pt x="1105" y="947"/>
                  </a:lnTo>
                  <a:lnTo>
                    <a:pt x="1117" y="942"/>
                  </a:lnTo>
                  <a:lnTo>
                    <a:pt x="1129" y="935"/>
                  </a:lnTo>
                  <a:lnTo>
                    <a:pt x="1140" y="927"/>
                  </a:lnTo>
                  <a:lnTo>
                    <a:pt x="1151" y="918"/>
                  </a:lnTo>
                  <a:lnTo>
                    <a:pt x="1160" y="908"/>
                  </a:lnTo>
                  <a:lnTo>
                    <a:pt x="1169" y="898"/>
                  </a:lnTo>
                  <a:lnTo>
                    <a:pt x="1177" y="887"/>
                  </a:lnTo>
                  <a:lnTo>
                    <a:pt x="1184" y="875"/>
                  </a:lnTo>
                  <a:lnTo>
                    <a:pt x="1189" y="862"/>
                  </a:lnTo>
                  <a:lnTo>
                    <a:pt x="1194" y="849"/>
                  </a:lnTo>
                  <a:lnTo>
                    <a:pt x="1197" y="836"/>
                  </a:lnTo>
                  <a:lnTo>
                    <a:pt x="1199" y="822"/>
                  </a:lnTo>
                  <a:lnTo>
                    <a:pt x="1200" y="808"/>
                  </a:lnTo>
                  <a:lnTo>
                    <a:pt x="1200" y="794"/>
                  </a:lnTo>
                  <a:lnTo>
                    <a:pt x="1296" y="794"/>
                  </a:lnTo>
                  <a:lnTo>
                    <a:pt x="1308" y="793"/>
                  </a:lnTo>
                  <a:lnTo>
                    <a:pt x="1321" y="792"/>
                  </a:lnTo>
                  <a:lnTo>
                    <a:pt x="1332" y="789"/>
                  </a:lnTo>
                  <a:lnTo>
                    <a:pt x="1344" y="784"/>
                  </a:lnTo>
                  <a:lnTo>
                    <a:pt x="1354" y="779"/>
                  </a:lnTo>
                  <a:lnTo>
                    <a:pt x="1365" y="773"/>
                  </a:lnTo>
                  <a:lnTo>
                    <a:pt x="1374" y="766"/>
                  </a:lnTo>
                  <a:lnTo>
                    <a:pt x="1383" y="758"/>
                  </a:lnTo>
                  <a:lnTo>
                    <a:pt x="1391" y="749"/>
                  </a:lnTo>
                  <a:lnTo>
                    <a:pt x="1398" y="739"/>
                  </a:lnTo>
                  <a:lnTo>
                    <a:pt x="1405" y="729"/>
                  </a:lnTo>
                  <a:lnTo>
                    <a:pt x="1410" y="718"/>
                  </a:lnTo>
                  <a:lnTo>
                    <a:pt x="1414" y="707"/>
                  </a:lnTo>
                  <a:lnTo>
                    <a:pt x="1417" y="695"/>
                  </a:lnTo>
                  <a:lnTo>
                    <a:pt x="1419" y="683"/>
                  </a:lnTo>
                  <a:lnTo>
                    <a:pt x="1420" y="670"/>
                  </a:lnTo>
                  <a:lnTo>
                    <a:pt x="1420" y="614"/>
                  </a:lnTo>
                  <a:lnTo>
                    <a:pt x="1420" y="600"/>
                  </a:lnTo>
                  <a:lnTo>
                    <a:pt x="1418" y="587"/>
                  </a:lnTo>
                  <a:lnTo>
                    <a:pt x="1415" y="575"/>
                  </a:lnTo>
                  <a:lnTo>
                    <a:pt x="1411" y="563"/>
                  </a:lnTo>
                  <a:lnTo>
                    <a:pt x="1406" y="551"/>
                  </a:lnTo>
                  <a:lnTo>
                    <a:pt x="1400" y="540"/>
                  </a:lnTo>
                  <a:lnTo>
                    <a:pt x="1393" y="531"/>
                  </a:lnTo>
                  <a:lnTo>
                    <a:pt x="1385" y="521"/>
                  </a:lnTo>
                  <a:lnTo>
                    <a:pt x="1376" y="513"/>
                  </a:lnTo>
                  <a:lnTo>
                    <a:pt x="1367" y="506"/>
                  </a:lnTo>
                  <a:lnTo>
                    <a:pt x="1357" y="499"/>
                  </a:lnTo>
                  <a:lnTo>
                    <a:pt x="1346" y="494"/>
                  </a:lnTo>
                  <a:lnTo>
                    <a:pt x="1335" y="490"/>
                  </a:lnTo>
                  <a:lnTo>
                    <a:pt x="1323" y="487"/>
                  </a:lnTo>
                  <a:lnTo>
                    <a:pt x="1311" y="485"/>
                  </a:lnTo>
                  <a:close/>
                  <a:moveTo>
                    <a:pt x="342" y="210"/>
                  </a:moveTo>
                  <a:lnTo>
                    <a:pt x="342" y="1043"/>
                  </a:lnTo>
                  <a:lnTo>
                    <a:pt x="195" y="1133"/>
                  </a:lnTo>
                  <a:lnTo>
                    <a:pt x="195" y="108"/>
                  </a:lnTo>
                  <a:close/>
                  <a:moveTo>
                    <a:pt x="1050" y="879"/>
                  </a:moveTo>
                  <a:lnTo>
                    <a:pt x="940" y="879"/>
                  </a:lnTo>
                  <a:lnTo>
                    <a:pt x="940" y="396"/>
                  </a:lnTo>
                  <a:lnTo>
                    <a:pt x="1050" y="396"/>
                  </a:lnTo>
                  <a:lnTo>
                    <a:pt x="1057" y="397"/>
                  </a:lnTo>
                  <a:lnTo>
                    <a:pt x="1064" y="398"/>
                  </a:lnTo>
                  <a:lnTo>
                    <a:pt x="1071" y="400"/>
                  </a:lnTo>
                  <a:lnTo>
                    <a:pt x="1078" y="402"/>
                  </a:lnTo>
                  <a:lnTo>
                    <a:pt x="1084" y="405"/>
                  </a:lnTo>
                  <a:lnTo>
                    <a:pt x="1090" y="409"/>
                  </a:lnTo>
                  <a:lnTo>
                    <a:pt x="1096" y="413"/>
                  </a:lnTo>
                  <a:lnTo>
                    <a:pt x="1101" y="418"/>
                  </a:lnTo>
                  <a:lnTo>
                    <a:pt x="1106" y="423"/>
                  </a:lnTo>
                  <a:lnTo>
                    <a:pt x="1110" y="429"/>
                  </a:lnTo>
                  <a:lnTo>
                    <a:pt x="1114" y="435"/>
                  </a:lnTo>
                  <a:lnTo>
                    <a:pt x="1117" y="442"/>
                  </a:lnTo>
                  <a:lnTo>
                    <a:pt x="1120" y="448"/>
                  </a:lnTo>
                  <a:lnTo>
                    <a:pt x="1121" y="455"/>
                  </a:lnTo>
                  <a:lnTo>
                    <a:pt x="1123" y="463"/>
                  </a:lnTo>
                  <a:lnTo>
                    <a:pt x="1123" y="470"/>
                  </a:lnTo>
                  <a:lnTo>
                    <a:pt x="1123" y="805"/>
                  </a:lnTo>
                  <a:lnTo>
                    <a:pt x="1123" y="813"/>
                  </a:lnTo>
                  <a:lnTo>
                    <a:pt x="1122" y="820"/>
                  </a:lnTo>
                  <a:lnTo>
                    <a:pt x="1120" y="827"/>
                  </a:lnTo>
                  <a:lnTo>
                    <a:pt x="1117" y="834"/>
                  </a:lnTo>
                  <a:lnTo>
                    <a:pt x="1114" y="840"/>
                  </a:lnTo>
                  <a:lnTo>
                    <a:pt x="1111" y="846"/>
                  </a:lnTo>
                  <a:lnTo>
                    <a:pt x="1107" y="852"/>
                  </a:lnTo>
                  <a:lnTo>
                    <a:pt x="1102" y="857"/>
                  </a:lnTo>
                  <a:lnTo>
                    <a:pt x="1097" y="862"/>
                  </a:lnTo>
                  <a:lnTo>
                    <a:pt x="1092" y="866"/>
                  </a:lnTo>
                  <a:lnTo>
                    <a:pt x="1086" y="870"/>
                  </a:lnTo>
                  <a:lnTo>
                    <a:pt x="1079" y="873"/>
                  </a:lnTo>
                  <a:lnTo>
                    <a:pt x="1072" y="876"/>
                  </a:lnTo>
                  <a:lnTo>
                    <a:pt x="1065" y="878"/>
                  </a:lnTo>
                  <a:lnTo>
                    <a:pt x="1058" y="879"/>
                  </a:lnTo>
                  <a:close/>
                  <a:moveTo>
                    <a:pt x="962" y="1280"/>
                  </a:moveTo>
                  <a:lnTo>
                    <a:pt x="912" y="1280"/>
                  </a:lnTo>
                  <a:lnTo>
                    <a:pt x="909" y="1280"/>
                  </a:lnTo>
                  <a:lnTo>
                    <a:pt x="907" y="1280"/>
                  </a:lnTo>
                  <a:lnTo>
                    <a:pt x="904" y="1279"/>
                  </a:lnTo>
                  <a:lnTo>
                    <a:pt x="902" y="1278"/>
                  </a:lnTo>
                  <a:lnTo>
                    <a:pt x="900" y="1277"/>
                  </a:lnTo>
                  <a:lnTo>
                    <a:pt x="898" y="1276"/>
                  </a:lnTo>
                  <a:lnTo>
                    <a:pt x="896" y="1274"/>
                  </a:lnTo>
                  <a:lnTo>
                    <a:pt x="894" y="1272"/>
                  </a:lnTo>
                  <a:lnTo>
                    <a:pt x="892" y="1270"/>
                  </a:lnTo>
                  <a:lnTo>
                    <a:pt x="891" y="1268"/>
                  </a:lnTo>
                  <a:lnTo>
                    <a:pt x="889" y="1266"/>
                  </a:lnTo>
                  <a:lnTo>
                    <a:pt x="888" y="1264"/>
                  </a:lnTo>
                  <a:lnTo>
                    <a:pt x="887" y="1262"/>
                  </a:lnTo>
                  <a:lnTo>
                    <a:pt x="887" y="1259"/>
                  </a:lnTo>
                  <a:lnTo>
                    <a:pt x="886" y="1257"/>
                  </a:lnTo>
                  <a:lnTo>
                    <a:pt x="886" y="1254"/>
                  </a:lnTo>
                  <a:lnTo>
                    <a:pt x="883" y="955"/>
                  </a:lnTo>
                  <a:lnTo>
                    <a:pt x="988" y="955"/>
                  </a:lnTo>
                  <a:lnTo>
                    <a:pt x="988" y="1254"/>
                  </a:lnTo>
                  <a:lnTo>
                    <a:pt x="988" y="1257"/>
                  </a:lnTo>
                  <a:lnTo>
                    <a:pt x="987" y="1259"/>
                  </a:lnTo>
                  <a:lnTo>
                    <a:pt x="987" y="1262"/>
                  </a:lnTo>
                  <a:lnTo>
                    <a:pt x="986" y="1264"/>
                  </a:lnTo>
                  <a:lnTo>
                    <a:pt x="985" y="1266"/>
                  </a:lnTo>
                  <a:lnTo>
                    <a:pt x="984" y="1268"/>
                  </a:lnTo>
                  <a:lnTo>
                    <a:pt x="982" y="1270"/>
                  </a:lnTo>
                  <a:lnTo>
                    <a:pt x="981" y="1272"/>
                  </a:lnTo>
                  <a:lnTo>
                    <a:pt x="979" y="1274"/>
                  </a:lnTo>
                  <a:lnTo>
                    <a:pt x="977" y="1276"/>
                  </a:lnTo>
                  <a:lnTo>
                    <a:pt x="975" y="1277"/>
                  </a:lnTo>
                  <a:lnTo>
                    <a:pt x="972" y="1278"/>
                  </a:lnTo>
                  <a:lnTo>
                    <a:pt x="970" y="1279"/>
                  </a:lnTo>
                  <a:lnTo>
                    <a:pt x="967" y="1280"/>
                  </a:lnTo>
                  <a:lnTo>
                    <a:pt x="965" y="1280"/>
                  </a:lnTo>
                  <a:close/>
                  <a:moveTo>
                    <a:pt x="864" y="396"/>
                  </a:moveTo>
                  <a:lnTo>
                    <a:pt x="864" y="879"/>
                  </a:lnTo>
                  <a:lnTo>
                    <a:pt x="844" y="879"/>
                  </a:lnTo>
                  <a:lnTo>
                    <a:pt x="788" y="881"/>
                  </a:lnTo>
                  <a:lnTo>
                    <a:pt x="732" y="887"/>
                  </a:lnTo>
                  <a:lnTo>
                    <a:pt x="678" y="896"/>
                  </a:lnTo>
                  <a:lnTo>
                    <a:pt x="623" y="910"/>
                  </a:lnTo>
                  <a:lnTo>
                    <a:pt x="570" y="926"/>
                  </a:lnTo>
                  <a:lnTo>
                    <a:pt x="518" y="947"/>
                  </a:lnTo>
                  <a:lnTo>
                    <a:pt x="467" y="970"/>
                  </a:lnTo>
                  <a:lnTo>
                    <a:pt x="418" y="997"/>
                  </a:lnTo>
                  <a:lnTo>
                    <a:pt x="418" y="264"/>
                  </a:lnTo>
                  <a:lnTo>
                    <a:pt x="469" y="295"/>
                  </a:lnTo>
                  <a:lnTo>
                    <a:pt x="521" y="321"/>
                  </a:lnTo>
                  <a:lnTo>
                    <a:pt x="575" y="344"/>
                  </a:lnTo>
                  <a:lnTo>
                    <a:pt x="631" y="363"/>
                  </a:lnTo>
                  <a:lnTo>
                    <a:pt x="688" y="377"/>
                  </a:lnTo>
                  <a:lnTo>
                    <a:pt x="746" y="388"/>
                  </a:lnTo>
                  <a:lnTo>
                    <a:pt x="805" y="394"/>
                  </a:lnTo>
                  <a:close/>
                  <a:moveTo>
                    <a:pt x="1202" y="563"/>
                  </a:moveTo>
                  <a:lnTo>
                    <a:pt x="1298" y="563"/>
                  </a:lnTo>
                  <a:lnTo>
                    <a:pt x="1303" y="563"/>
                  </a:lnTo>
                  <a:lnTo>
                    <a:pt x="1307" y="564"/>
                  </a:lnTo>
                  <a:lnTo>
                    <a:pt x="1312" y="565"/>
                  </a:lnTo>
                  <a:lnTo>
                    <a:pt x="1316" y="567"/>
                  </a:lnTo>
                  <a:lnTo>
                    <a:pt x="1321" y="569"/>
                  </a:lnTo>
                  <a:lnTo>
                    <a:pt x="1325" y="571"/>
                  </a:lnTo>
                  <a:lnTo>
                    <a:pt x="1328" y="574"/>
                  </a:lnTo>
                  <a:lnTo>
                    <a:pt x="1332" y="577"/>
                  </a:lnTo>
                  <a:lnTo>
                    <a:pt x="1335" y="580"/>
                  </a:lnTo>
                  <a:lnTo>
                    <a:pt x="1338" y="584"/>
                  </a:lnTo>
                  <a:lnTo>
                    <a:pt x="1340" y="588"/>
                  </a:lnTo>
                  <a:lnTo>
                    <a:pt x="1342" y="592"/>
                  </a:lnTo>
                  <a:lnTo>
                    <a:pt x="1344" y="596"/>
                  </a:lnTo>
                  <a:lnTo>
                    <a:pt x="1345" y="601"/>
                  </a:lnTo>
                  <a:lnTo>
                    <a:pt x="1346" y="606"/>
                  </a:lnTo>
                  <a:lnTo>
                    <a:pt x="1346" y="611"/>
                  </a:lnTo>
                  <a:lnTo>
                    <a:pt x="1346" y="667"/>
                  </a:lnTo>
                  <a:lnTo>
                    <a:pt x="1346" y="672"/>
                  </a:lnTo>
                  <a:lnTo>
                    <a:pt x="1345" y="677"/>
                  </a:lnTo>
                  <a:lnTo>
                    <a:pt x="1344" y="681"/>
                  </a:lnTo>
                  <a:lnTo>
                    <a:pt x="1343" y="686"/>
                  </a:lnTo>
                  <a:lnTo>
                    <a:pt x="1341" y="690"/>
                  </a:lnTo>
                  <a:lnTo>
                    <a:pt x="1338" y="694"/>
                  </a:lnTo>
                  <a:lnTo>
                    <a:pt x="1336" y="697"/>
                  </a:lnTo>
                  <a:lnTo>
                    <a:pt x="1333" y="701"/>
                  </a:lnTo>
                  <a:lnTo>
                    <a:pt x="1330" y="704"/>
                  </a:lnTo>
                  <a:lnTo>
                    <a:pt x="1326" y="707"/>
                  </a:lnTo>
                  <a:lnTo>
                    <a:pt x="1322" y="709"/>
                  </a:lnTo>
                  <a:lnTo>
                    <a:pt x="1318" y="711"/>
                  </a:lnTo>
                  <a:lnTo>
                    <a:pt x="1313" y="713"/>
                  </a:lnTo>
                  <a:lnTo>
                    <a:pt x="1308" y="714"/>
                  </a:lnTo>
                  <a:lnTo>
                    <a:pt x="1303" y="715"/>
                  </a:lnTo>
                  <a:lnTo>
                    <a:pt x="1298" y="715"/>
                  </a:lnTo>
                  <a:lnTo>
                    <a:pt x="1202" y="715"/>
                  </a:lnTo>
                  <a:close/>
                  <a:moveTo>
                    <a:pt x="102" y="611"/>
                  </a:moveTo>
                  <a:lnTo>
                    <a:pt x="116" y="611"/>
                  </a:lnTo>
                  <a:lnTo>
                    <a:pt x="116" y="664"/>
                  </a:lnTo>
                  <a:lnTo>
                    <a:pt x="102" y="664"/>
                  </a:lnTo>
                  <a:lnTo>
                    <a:pt x="99" y="664"/>
                  </a:lnTo>
                  <a:lnTo>
                    <a:pt x="97" y="664"/>
                  </a:lnTo>
                  <a:lnTo>
                    <a:pt x="94" y="663"/>
                  </a:lnTo>
                  <a:lnTo>
                    <a:pt x="92" y="662"/>
                  </a:lnTo>
                  <a:lnTo>
                    <a:pt x="90" y="661"/>
                  </a:lnTo>
                  <a:lnTo>
                    <a:pt x="88" y="660"/>
                  </a:lnTo>
                  <a:lnTo>
                    <a:pt x="86" y="658"/>
                  </a:lnTo>
                  <a:lnTo>
                    <a:pt x="84" y="657"/>
                  </a:lnTo>
                  <a:lnTo>
                    <a:pt x="82" y="655"/>
                  </a:lnTo>
                  <a:lnTo>
                    <a:pt x="81" y="653"/>
                  </a:lnTo>
                  <a:lnTo>
                    <a:pt x="79" y="651"/>
                  </a:lnTo>
                  <a:lnTo>
                    <a:pt x="78" y="649"/>
                  </a:lnTo>
                  <a:lnTo>
                    <a:pt x="77" y="647"/>
                  </a:lnTo>
                  <a:lnTo>
                    <a:pt x="77" y="644"/>
                  </a:lnTo>
                  <a:lnTo>
                    <a:pt x="76" y="642"/>
                  </a:lnTo>
                  <a:lnTo>
                    <a:pt x="76" y="639"/>
                  </a:lnTo>
                  <a:lnTo>
                    <a:pt x="76" y="636"/>
                  </a:lnTo>
                  <a:lnTo>
                    <a:pt x="77" y="633"/>
                  </a:lnTo>
                  <a:lnTo>
                    <a:pt x="77" y="630"/>
                  </a:lnTo>
                  <a:lnTo>
                    <a:pt x="78" y="628"/>
                  </a:lnTo>
                  <a:lnTo>
                    <a:pt x="79" y="625"/>
                  </a:lnTo>
                  <a:lnTo>
                    <a:pt x="81" y="623"/>
                  </a:lnTo>
                  <a:lnTo>
                    <a:pt x="82" y="621"/>
                  </a:lnTo>
                  <a:lnTo>
                    <a:pt x="84" y="619"/>
                  </a:lnTo>
                  <a:lnTo>
                    <a:pt x="86" y="617"/>
                  </a:lnTo>
                  <a:lnTo>
                    <a:pt x="88" y="616"/>
                  </a:lnTo>
                  <a:lnTo>
                    <a:pt x="90" y="614"/>
                  </a:lnTo>
                  <a:lnTo>
                    <a:pt x="92" y="613"/>
                  </a:lnTo>
                  <a:lnTo>
                    <a:pt x="94" y="612"/>
                  </a:lnTo>
                  <a:lnTo>
                    <a:pt x="97" y="612"/>
                  </a:lnTo>
                  <a:lnTo>
                    <a:pt x="99" y="6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6404755" y="3741808"/>
              <a:ext cx="74880" cy="28080"/>
            </a:xfrm>
            <a:custGeom>
              <a:avLst/>
              <a:gdLst/>
              <a:ahLst/>
              <a:cxnLst/>
              <a:rect l="l" t="t" r="r" b="b"/>
              <a:pathLst>
                <a:path w="209" h="79" extrusionOk="0">
                  <a:moveTo>
                    <a:pt x="209" y="39"/>
                  </a:moveTo>
                  <a:lnTo>
                    <a:pt x="209" y="35"/>
                  </a:lnTo>
                  <a:lnTo>
                    <a:pt x="208" y="31"/>
                  </a:lnTo>
                  <a:lnTo>
                    <a:pt x="207" y="27"/>
                  </a:lnTo>
                  <a:lnTo>
                    <a:pt x="206" y="24"/>
                  </a:lnTo>
                  <a:lnTo>
                    <a:pt x="204" y="20"/>
                  </a:lnTo>
                  <a:lnTo>
                    <a:pt x="202" y="17"/>
                  </a:lnTo>
                  <a:lnTo>
                    <a:pt x="200" y="14"/>
                  </a:lnTo>
                  <a:lnTo>
                    <a:pt x="198" y="11"/>
                  </a:lnTo>
                  <a:lnTo>
                    <a:pt x="195" y="9"/>
                  </a:lnTo>
                  <a:lnTo>
                    <a:pt x="192" y="7"/>
                  </a:lnTo>
                  <a:lnTo>
                    <a:pt x="188" y="5"/>
                  </a:lnTo>
                  <a:lnTo>
                    <a:pt x="185" y="3"/>
                  </a:lnTo>
                  <a:lnTo>
                    <a:pt x="181" y="2"/>
                  </a:lnTo>
                  <a:lnTo>
                    <a:pt x="177" y="1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7" y="77"/>
                  </a:lnTo>
                  <a:lnTo>
                    <a:pt x="31" y="78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169" y="79"/>
                  </a:lnTo>
                  <a:lnTo>
                    <a:pt x="173" y="79"/>
                  </a:lnTo>
                  <a:lnTo>
                    <a:pt x="176" y="78"/>
                  </a:lnTo>
                  <a:lnTo>
                    <a:pt x="180" y="77"/>
                  </a:lnTo>
                  <a:lnTo>
                    <a:pt x="184" y="76"/>
                  </a:lnTo>
                  <a:lnTo>
                    <a:pt x="187" y="74"/>
                  </a:lnTo>
                  <a:lnTo>
                    <a:pt x="190" y="72"/>
                  </a:lnTo>
                  <a:lnTo>
                    <a:pt x="194" y="70"/>
                  </a:lnTo>
                  <a:lnTo>
                    <a:pt x="196" y="68"/>
                  </a:lnTo>
                  <a:lnTo>
                    <a:pt x="199" y="65"/>
                  </a:lnTo>
                  <a:lnTo>
                    <a:pt x="202" y="62"/>
                  </a:lnTo>
                  <a:lnTo>
                    <a:pt x="204" y="58"/>
                  </a:lnTo>
                  <a:lnTo>
                    <a:pt x="206" y="55"/>
                  </a:lnTo>
                  <a:lnTo>
                    <a:pt x="207" y="51"/>
                  </a:lnTo>
                  <a:lnTo>
                    <a:pt x="208" y="47"/>
                  </a:lnTo>
                  <a:lnTo>
                    <a:pt x="209" y="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6434276" y="3635968"/>
              <a:ext cx="61560" cy="61200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04" y="160"/>
                  </a:moveTo>
                  <a:lnTo>
                    <a:pt x="107" y="163"/>
                  </a:lnTo>
                  <a:lnTo>
                    <a:pt x="109" y="164"/>
                  </a:lnTo>
                  <a:lnTo>
                    <a:pt x="110" y="166"/>
                  </a:lnTo>
                  <a:lnTo>
                    <a:pt x="112" y="167"/>
                  </a:lnTo>
                  <a:lnTo>
                    <a:pt x="113" y="167"/>
                  </a:lnTo>
                  <a:lnTo>
                    <a:pt x="115" y="168"/>
                  </a:lnTo>
                  <a:lnTo>
                    <a:pt x="117" y="169"/>
                  </a:lnTo>
                  <a:lnTo>
                    <a:pt x="118" y="170"/>
                  </a:lnTo>
                  <a:lnTo>
                    <a:pt x="120" y="170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69"/>
                  </a:lnTo>
                  <a:lnTo>
                    <a:pt x="149" y="168"/>
                  </a:lnTo>
                  <a:lnTo>
                    <a:pt x="150" y="167"/>
                  </a:lnTo>
                  <a:lnTo>
                    <a:pt x="152" y="167"/>
                  </a:lnTo>
                  <a:lnTo>
                    <a:pt x="154" y="166"/>
                  </a:lnTo>
                  <a:lnTo>
                    <a:pt x="157" y="163"/>
                  </a:lnTo>
                  <a:lnTo>
                    <a:pt x="160" y="160"/>
                  </a:lnTo>
                  <a:lnTo>
                    <a:pt x="163" y="157"/>
                  </a:lnTo>
                  <a:lnTo>
                    <a:pt x="164" y="156"/>
                  </a:lnTo>
                  <a:lnTo>
                    <a:pt x="165" y="154"/>
                  </a:lnTo>
                  <a:lnTo>
                    <a:pt x="167" y="153"/>
                  </a:lnTo>
                  <a:lnTo>
                    <a:pt x="168" y="151"/>
                  </a:lnTo>
                  <a:lnTo>
                    <a:pt x="168" y="149"/>
                  </a:lnTo>
                  <a:lnTo>
                    <a:pt x="169" y="148"/>
                  </a:lnTo>
                  <a:lnTo>
                    <a:pt x="170" y="146"/>
                  </a:lnTo>
                  <a:lnTo>
                    <a:pt x="170" y="144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2" y="137"/>
                  </a:lnTo>
                  <a:lnTo>
                    <a:pt x="172" y="132"/>
                  </a:lnTo>
                  <a:lnTo>
                    <a:pt x="172" y="128"/>
                  </a:lnTo>
                  <a:lnTo>
                    <a:pt x="171" y="125"/>
                  </a:lnTo>
                  <a:lnTo>
                    <a:pt x="171" y="123"/>
                  </a:lnTo>
                  <a:lnTo>
                    <a:pt x="171" y="121"/>
                  </a:lnTo>
                  <a:lnTo>
                    <a:pt x="170" y="119"/>
                  </a:lnTo>
                  <a:lnTo>
                    <a:pt x="169" y="117"/>
                  </a:lnTo>
                  <a:lnTo>
                    <a:pt x="169" y="116"/>
                  </a:lnTo>
                  <a:lnTo>
                    <a:pt x="168" y="114"/>
                  </a:lnTo>
                  <a:lnTo>
                    <a:pt x="167" y="112"/>
                  </a:lnTo>
                  <a:lnTo>
                    <a:pt x="166" y="111"/>
                  </a:lnTo>
                  <a:lnTo>
                    <a:pt x="164" y="109"/>
                  </a:lnTo>
                  <a:lnTo>
                    <a:pt x="163" y="108"/>
                  </a:lnTo>
                  <a:lnTo>
                    <a:pt x="162" y="106"/>
                  </a:lnTo>
                  <a:lnTo>
                    <a:pt x="160" y="104"/>
                  </a:lnTo>
                  <a:lnTo>
                    <a:pt x="67" y="10"/>
                  </a:lnTo>
                  <a:lnTo>
                    <a:pt x="64" y="8"/>
                  </a:lnTo>
                  <a:lnTo>
                    <a:pt x="61" y="6"/>
                  </a:lnTo>
                  <a:lnTo>
                    <a:pt x="58" y="4"/>
                  </a:lnTo>
                  <a:lnTo>
                    <a:pt x="55" y="3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1" y="4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5" y="61"/>
                  </a:lnTo>
                  <a:lnTo>
                    <a:pt x="7" y="63"/>
                  </a:lnTo>
                  <a:lnTo>
                    <a:pt x="8" y="64"/>
                  </a:lnTo>
                  <a:lnTo>
                    <a:pt x="11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6434276" y="3802648"/>
              <a:ext cx="61560" cy="61560"/>
            </a:xfrm>
            <a:custGeom>
              <a:avLst/>
              <a:gdLst/>
              <a:ahLst/>
              <a:cxnLst/>
              <a:rect l="l" t="t" r="r" b="b"/>
              <a:pathLst>
                <a:path w="172" h="172" extrusionOk="0">
                  <a:moveTo>
                    <a:pt x="132" y="0"/>
                  </a:moveTo>
                  <a:lnTo>
                    <a:pt x="132" y="0"/>
                  </a:lnTo>
                  <a:lnTo>
                    <a:pt x="128" y="0"/>
                  </a:lnTo>
                  <a:lnTo>
                    <a:pt x="124" y="1"/>
                  </a:lnTo>
                  <a:lnTo>
                    <a:pt x="120" y="1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5" y="3"/>
                  </a:lnTo>
                  <a:lnTo>
                    <a:pt x="113" y="4"/>
                  </a:lnTo>
                  <a:lnTo>
                    <a:pt x="112" y="5"/>
                  </a:lnTo>
                  <a:lnTo>
                    <a:pt x="110" y="6"/>
                  </a:lnTo>
                  <a:lnTo>
                    <a:pt x="109" y="7"/>
                  </a:lnTo>
                  <a:lnTo>
                    <a:pt x="107" y="8"/>
                  </a:lnTo>
                  <a:lnTo>
                    <a:pt x="104" y="11"/>
                  </a:lnTo>
                  <a:lnTo>
                    <a:pt x="11" y="104"/>
                  </a:lnTo>
                  <a:lnTo>
                    <a:pt x="8" y="107"/>
                  </a:lnTo>
                  <a:lnTo>
                    <a:pt x="7" y="109"/>
                  </a:lnTo>
                  <a:lnTo>
                    <a:pt x="5" y="111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3" y="116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7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5" y="153"/>
                  </a:lnTo>
                  <a:lnTo>
                    <a:pt x="6" y="155"/>
                  </a:lnTo>
                  <a:lnTo>
                    <a:pt x="7" y="156"/>
                  </a:lnTo>
                  <a:lnTo>
                    <a:pt x="8" y="158"/>
                  </a:lnTo>
                  <a:lnTo>
                    <a:pt x="11" y="161"/>
                  </a:lnTo>
                  <a:lnTo>
                    <a:pt x="14" y="164"/>
                  </a:lnTo>
                  <a:lnTo>
                    <a:pt x="16" y="165"/>
                  </a:lnTo>
                  <a:lnTo>
                    <a:pt x="17" y="166"/>
                  </a:lnTo>
                  <a:lnTo>
                    <a:pt x="19" y="167"/>
                  </a:lnTo>
                  <a:lnTo>
                    <a:pt x="21" y="168"/>
                  </a:lnTo>
                  <a:lnTo>
                    <a:pt x="22" y="169"/>
                  </a:lnTo>
                  <a:lnTo>
                    <a:pt x="24" y="170"/>
                  </a:lnTo>
                  <a:lnTo>
                    <a:pt x="26" y="170"/>
                  </a:lnTo>
                  <a:lnTo>
                    <a:pt x="28" y="171"/>
                  </a:lnTo>
                  <a:lnTo>
                    <a:pt x="31" y="171"/>
                  </a:lnTo>
                  <a:lnTo>
                    <a:pt x="35" y="172"/>
                  </a:lnTo>
                  <a:lnTo>
                    <a:pt x="39" y="172"/>
                  </a:lnTo>
                  <a:lnTo>
                    <a:pt x="43" y="172"/>
                  </a:lnTo>
                  <a:lnTo>
                    <a:pt x="47" y="171"/>
                  </a:lnTo>
                  <a:lnTo>
                    <a:pt x="51" y="171"/>
                  </a:lnTo>
                  <a:lnTo>
                    <a:pt x="52" y="170"/>
                  </a:lnTo>
                  <a:lnTo>
                    <a:pt x="54" y="169"/>
                  </a:lnTo>
                  <a:lnTo>
                    <a:pt x="56" y="169"/>
                  </a:lnTo>
                  <a:lnTo>
                    <a:pt x="58" y="168"/>
                  </a:lnTo>
                  <a:lnTo>
                    <a:pt x="59" y="167"/>
                  </a:lnTo>
                  <a:lnTo>
                    <a:pt x="61" y="166"/>
                  </a:lnTo>
                  <a:lnTo>
                    <a:pt x="62" y="165"/>
                  </a:lnTo>
                  <a:lnTo>
                    <a:pt x="64" y="164"/>
                  </a:lnTo>
                  <a:lnTo>
                    <a:pt x="67" y="161"/>
                  </a:lnTo>
                  <a:lnTo>
                    <a:pt x="160" y="68"/>
                  </a:lnTo>
                  <a:lnTo>
                    <a:pt x="163" y="65"/>
                  </a:lnTo>
                  <a:lnTo>
                    <a:pt x="166" y="61"/>
                  </a:lnTo>
                  <a:lnTo>
                    <a:pt x="167" y="60"/>
                  </a:lnTo>
                  <a:lnTo>
                    <a:pt x="168" y="58"/>
                  </a:lnTo>
                  <a:lnTo>
                    <a:pt x="169" y="56"/>
                  </a:lnTo>
                  <a:lnTo>
                    <a:pt x="169" y="54"/>
                  </a:lnTo>
                  <a:lnTo>
                    <a:pt x="170" y="53"/>
                  </a:lnTo>
                  <a:lnTo>
                    <a:pt x="171" y="51"/>
                  </a:lnTo>
                  <a:lnTo>
                    <a:pt x="171" y="49"/>
                  </a:lnTo>
                  <a:lnTo>
                    <a:pt x="171" y="47"/>
                  </a:lnTo>
                  <a:lnTo>
                    <a:pt x="172" y="43"/>
                  </a:lnTo>
                  <a:lnTo>
                    <a:pt x="172" y="39"/>
                  </a:lnTo>
                  <a:lnTo>
                    <a:pt x="172" y="35"/>
                  </a:lnTo>
                  <a:lnTo>
                    <a:pt x="171" y="31"/>
                  </a:lnTo>
                  <a:lnTo>
                    <a:pt x="171" y="29"/>
                  </a:lnTo>
                  <a:lnTo>
                    <a:pt x="171" y="27"/>
                  </a:lnTo>
                  <a:lnTo>
                    <a:pt x="170" y="26"/>
                  </a:lnTo>
                  <a:lnTo>
                    <a:pt x="169" y="24"/>
                  </a:lnTo>
                  <a:lnTo>
                    <a:pt x="169" y="22"/>
                  </a:lnTo>
                  <a:lnTo>
                    <a:pt x="168" y="21"/>
                  </a:lnTo>
                  <a:lnTo>
                    <a:pt x="167" y="19"/>
                  </a:lnTo>
                  <a:lnTo>
                    <a:pt x="166" y="18"/>
                  </a:lnTo>
                  <a:lnTo>
                    <a:pt x="163" y="14"/>
                  </a:lnTo>
                  <a:lnTo>
                    <a:pt x="160" y="11"/>
                  </a:lnTo>
                  <a:lnTo>
                    <a:pt x="157" y="8"/>
                  </a:lnTo>
                  <a:lnTo>
                    <a:pt x="155" y="7"/>
                  </a:lnTo>
                  <a:lnTo>
                    <a:pt x="154" y="6"/>
                  </a:lnTo>
                  <a:lnTo>
                    <a:pt x="152" y="5"/>
                  </a:lnTo>
                  <a:lnTo>
                    <a:pt x="151" y="4"/>
                  </a:lnTo>
                  <a:lnTo>
                    <a:pt x="149" y="3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2" name="Google Shape;3222;p33"/>
          <p:cNvGrpSpPr/>
          <p:nvPr/>
        </p:nvGrpSpPr>
        <p:grpSpPr>
          <a:xfrm>
            <a:off x="3988267" y="4962098"/>
            <a:ext cx="514995" cy="677109"/>
            <a:chOff x="8645756" y="3473607"/>
            <a:chExt cx="452880" cy="595441"/>
          </a:xfrm>
        </p:grpSpPr>
        <p:sp>
          <p:nvSpPr>
            <p:cNvPr id="3223" name="Google Shape;3223;p33"/>
            <p:cNvSpPr/>
            <p:nvPr/>
          </p:nvSpPr>
          <p:spPr>
            <a:xfrm>
              <a:off x="8663036" y="4039168"/>
              <a:ext cx="435600" cy="29880"/>
            </a:xfrm>
            <a:custGeom>
              <a:avLst/>
              <a:gdLst/>
              <a:ahLst/>
              <a:cxnLst/>
              <a:rect l="l" t="t" r="r" b="b"/>
              <a:pathLst>
                <a:path w="1211" h="84" extrusionOk="0">
                  <a:moveTo>
                    <a:pt x="606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11" y="0"/>
                  </a:lnTo>
                  <a:lnTo>
                    <a:pt x="1211" y="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8645756" y="3473607"/>
              <a:ext cx="422280" cy="545040"/>
            </a:xfrm>
            <a:custGeom>
              <a:avLst/>
              <a:gdLst/>
              <a:ahLst/>
              <a:cxnLst/>
              <a:rect l="l" t="t" r="r" b="b"/>
              <a:pathLst>
                <a:path w="1174" h="1515" extrusionOk="0">
                  <a:moveTo>
                    <a:pt x="153" y="177"/>
                  </a:moveTo>
                  <a:lnTo>
                    <a:pt x="157" y="187"/>
                  </a:lnTo>
                  <a:lnTo>
                    <a:pt x="160" y="198"/>
                  </a:lnTo>
                  <a:lnTo>
                    <a:pt x="162" y="211"/>
                  </a:lnTo>
                  <a:lnTo>
                    <a:pt x="163" y="226"/>
                  </a:lnTo>
                  <a:lnTo>
                    <a:pt x="161" y="259"/>
                  </a:lnTo>
                  <a:lnTo>
                    <a:pt x="156" y="297"/>
                  </a:lnTo>
                  <a:lnTo>
                    <a:pt x="138" y="382"/>
                  </a:lnTo>
                  <a:lnTo>
                    <a:pt x="114" y="472"/>
                  </a:lnTo>
                  <a:lnTo>
                    <a:pt x="66" y="637"/>
                  </a:lnTo>
                  <a:lnTo>
                    <a:pt x="58" y="669"/>
                  </a:lnTo>
                  <a:lnTo>
                    <a:pt x="53" y="695"/>
                  </a:lnTo>
                  <a:lnTo>
                    <a:pt x="52" y="705"/>
                  </a:lnTo>
                  <a:lnTo>
                    <a:pt x="51" y="714"/>
                  </a:lnTo>
                  <a:lnTo>
                    <a:pt x="52" y="720"/>
                  </a:lnTo>
                  <a:lnTo>
                    <a:pt x="53" y="723"/>
                  </a:lnTo>
                  <a:lnTo>
                    <a:pt x="54" y="725"/>
                  </a:lnTo>
                  <a:lnTo>
                    <a:pt x="59" y="732"/>
                  </a:lnTo>
                  <a:lnTo>
                    <a:pt x="66" y="741"/>
                  </a:lnTo>
                  <a:lnTo>
                    <a:pt x="83" y="763"/>
                  </a:lnTo>
                  <a:lnTo>
                    <a:pt x="105" y="788"/>
                  </a:lnTo>
                  <a:lnTo>
                    <a:pt x="117" y="800"/>
                  </a:lnTo>
                  <a:lnTo>
                    <a:pt x="130" y="812"/>
                  </a:lnTo>
                  <a:lnTo>
                    <a:pt x="144" y="827"/>
                  </a:lnTo>
                  <a:lnTo>
                    <a:pt x="159" y="841"/>
                  </a:lnTo>
                  <a:lnTo>
                    <a:pt x="174" y="854"/>
                  </a:lnTo>
                  <a:lnTo>
                    <a:pt x="188" y="865"/>
                  </a:lnTo>
                  <a:lnTo>
                    <a:pt x="203" y="875"/>
                  </a:lnTo>
                  <a:lnTo>
                    <a:pt x="210" y="879"/>
                  </a:lnTo>
                  <a:lnTo>
                    <a:pt x="216" y="883"/>
                  </a:lnTo>
                  <a:lnTo>
                    <a:pt x="223" y="885"/>
                  </a:lnTo>
                  <a:lnTo>
                    <a:pt x="229" y="887"/>
                  </a:lnTo>
                  <a:lnTo>
                    <a:pt x="235" y="889"/>
                  </a:lnTo>
                  <a:lnTo>
                    <a:pt x="240" y="889"/>
                  </a:lnTo>
                  <a:lnTo>
                    <a:pt x="243" y="889"/>
                  </a:lnTo>
                  <a:lnTo>
                    <a:pt x="244" y="889"/>
                  </a:lnTo>
                  <a:lnTo>
                    <a:pt x="246" y="889"/>
                  </a:lnTo>
                  <a:lnTo>
                    <a:pt x="247" y="888"/>
                  </a:lnTo>
                  <a:lnTo>
                    <a:pt x="248" y="888"/>
                  </a:lnTo>
                  <a:lnTo>
                    <a:pt x="249" y="888"/>
                  </a:lnTo>
                  <a:lnTo>
                    <a:pt x="249" y="887"/>
                  </a:lnTo>
                  <a:lnTo>
                    <a:pt x="250" y="887"/>
                  </a:lnTo>
                  <a:lnTo>
                    <a:pt x="251" y="886"/>
                  </a:lnTo>
                  <a:lnTo>
                    <a:pt x="255" y="884"/>
                  </a:lnTo>
                  <a:lnTo>
                    <a:pt x="259" y="880"/>
                  </a:lnTo>
                  <a:lnTo>
                    <a:pt x="269" y="872"/>
                  </a:lnTo>
                  <a:lnTo>
                    <a:pt x="293" y="847"/>
                  </a:lnTo>
                  <a:lnTo>
                    <a:pt x="348" y="779"/>
                  </a:lnTo>
                  <a:lnTo>
                    <a:pt x="376" y="745"/>
                  </a:lnTo>
                  <a:lnTo>
                    <a:pt x="403" y="716"/>
                  </a:lnTo>
                  <a:lnTo>
                    <a:pt x="414" y="705"/>
                  </a:lnTo>
                  <a:lnTo>
                    <a:pt x="425" y="696"/>
                  </a:lnTo>
                  <a:lnTo>
                    <a:pt x="429" y="692"/>
                  </a:lnTo>
                  <a:lnTo>
                    <a:pt x="434" y="690"/>
                  </a:lnTo>
                  <a:lnTo>
                    <a:pt x="438" y="688"/>
                  </a:lnTo>
                  <a:lnTo>
                    <a:pt x="439" y="688"/>
                  </a:lnTo>
                  <a:lnTo>
                    <a:pt x="441" y="688"/>
                  </a:lnTo>
                  <a:lnTo>
                    <a:pt x="451" y="705"/>
                  </a:lnTo>
                  <a:lnTo>
                    <a:pt x="456" y="716"/>
                  </a:lnTo>
                  <a:lnTo>
                    <a:pt x="462" y="729"/>
                  </a:lnTo>
                  <a:lnTo>
                    <a:pt x="467" y="743"/>
                  </a:lnTo>
                  <a:lnTo>
                    <a:pt x="471" y="759"/>
                  </a:lnTo>
                  <a:lnTo>
                    <a:pt x="474" y="777"/>
                  </a:lnTo>
                  <a:lnTo>
                    <a:pt x="476" y="795"/>
                  </a:lnTo>
                  <a:lnTo>
                    <a:pt x="476" y="815"/>
                  </a:lnTo>
                  <a:lnTo>
                    <a:pt x="473" y="835"/>
                  </a:lnTo>
                  <a:lnTo>
                    <a:pt x="468" y="856"/>
                  </a:lnTo>
                  <a:lnTo>
                    <a:pt x="461" y="878"/>
                  </a:lnTo>
                  <a:lnTo>
                    <a:pt x="449" y="901"/>
                  </a:lnTo>
                  <a:lnTo>
                    <a:pt x="435" y="924"/>
                  </a:lnTo>
                  <a:lnTo>
                    <a:pt x="416" y="947"/>
                  </a:lnTo>
                  <a:lnTo>
                    <a:pt x="393" y="970"/>
                  </a:lnTo>
                  <a:lnTo>
                    <a:pt x="373" y="989"/>
                  </a:lnTo>
                  <a:lnTo>
                    <a:pt x="355" y="1011"/>
                  </a:lnTo>
                  <a:lnTo>
                    <a:pt x="338" y="1035"/>
                  </a:lnTo>
                  <a:lnTo>
                    <a:pt x="321" y="1061"/>
                  </a:lnTo>
                  <a:lnTo>
                    <a:pt x="307" y="1087"/>
                  </a:lnTo>
                  <a:lnTo>
                    <a:pt x="293" y="1115"/>
                  </a:lnTo>
                  <a:lnTo>
                    <a:pt x="281" y="1143"/>
                  </a:lnTo>
                  <a:lnTo>
                    <a:pt x="271" y="1171"/>
                  </a:lnTo>
                  <a:lnTo>
                    <a:pt x="259" y="1207"/>
                  </a:lnTo>
                  <a:lnTo>
                    <a:pt x="254" y="1224"/>
                  </a:lnTo>
                  <a:lnTo>
                    <a:pt x="252" y="1233"/>
                  </a:lnTo>
                  <a:lnTo>
                    <a:pt x="251" y="1241"/>
                  </a:lnTo>
                  <a:lnTo>
                    <a:pt x="127" y="1241"/>
                  </a:lnTo>
                  <a:lnTo>
                    <a:pt x="127" y="1515"/>
                  </a:lnTo>
                  <a:lnTo>
                    <a:pt x="1174" y="1515"/>
                  </a:lnTo>
                  <a:lnTo>
                    <a:pt x="1174" y="1241"/>
                  </a:lnTo>
                  <a:lnTo>
                    <a:pt x="1075" y="1241"/>
                  </a:lnTo>
                  <a:lnTo>
                    <a:pt x="1079" y="1225"/>
                  </a:lnTo>
                  <a:lnTo>
                    <a:pt x="1084" y="1208"/>
                  </a:lnTo>
                  <a:lnTo>
                    <a:pt x="1092" y="1171"/>
                  </a:lnTo>
                  <a:lnTo>
                    <a:pt x="1119" y="1019"/>
                  </a:lnTo>
                  <a:lnTo>
                    <a:pt x="1131" y="933"/>
                  </a:lnTo>
                  <a:lnTo>
                    <a:pt x="1139" y="842"/>
                  </a:lnTo>
                  <a:lnTo>
                    <a:pt x="1144" y="748"/>
                  </a:lnTo>
                  <a:lnTo>
                    <a:pt x="1144" y="653"/>
                  </a:lnTo>
                  <a:lnTo>
                    <a:pt x="1137" y="559"/>
                  </a:lnTo>
                  <a:lnTo>
                    <a:pt x="1123" y="468"/>
                  </a:lnTo>
                  <a:lnTo>
                    <a:pt x="1116" y="440"/>
                  </a:lnTo>
                  <a:lnTo>
                    <a:pt x="1105" y="407"/>
                  </a:lnTo>
                  <a:lnTo>
                    <a:pt x="1090" y="372"/>
                  </a:lnTo>
                  <a:lnTo>
                    <a:pt x="1071" y="335"/>
                  </a:lnTo>
                  <a:lnTo>
                    <a:pt x="1049" y="296"/>
                  </a:lnTo>
                  <a:lnTo>
                    <a:pt x="1021" y="257"/>
                  </a:lnTo>
                  <a:lnTo>
                    <a:pt x="990" y="218"/>
                  </a:lnTo>
                  <a:lnTo>
                    <a:pt x="954" y="180"/>
                  </a:lnTo>
                  <a:lnTo>
                    <a:pt x="916" y="144"/>
                  </a:lnTo>
                  <a:lnTo>
                    <a:pt x="874" y="110"/>
                  </a:lnTo>
                  <a:lnTo>
                    <a:pt x="828" y="80"/>
                  </a:lnTo>
                  <a:lnTo>
                    <a:pt x="803" y="66"/>
                  </a:lnTo>
                  <a:lnTo>
                    <a:pt x="777" y="53"/>
                  </a:lnTo>
                  <a:lnTo>
                    <a:pt x="750" y="41"/>
                  </a:lnTo>
                  <a:lnTo>
                    <a:pt x="722" y="31"/>
                  </a:lnTo>
                  <a:lnTo>
                    <a:pt x="693" y="22"/>
                  </a:lnTo>
                  <a:lnTo>
                    <a:pt x="662" y="14"/>
                  </a:lnTo>
                  <a:lnTo>
                    <a:pt x="630" y="8"/>
                  </a:lnTo>
                  <a:lnTo>
                    <a:pt x="597" y="4"/>
                  </a:lnTo>
                  <a:lnTo>
                    <a:pt x="563" y="1"/>
                  </a:lnTo>
                  <a:lnTo>
                    <a:pt x="528" y="0"/>
                  </a:lnTo>
                  <a:lnTo>
                    <a:pt x="505" y="0"/>
                  </a:lnTo>
                  <a:lnTo>
                    <a:pt x="481" y="1"/>
                  </a:lnTo>
                  <a:lnTo>
                    <a:pt x="432" y="5"/>
                  </a:lnTo>
                  <a:lnTo>
                    <a:pt x="355" y="14"/>
                  </a:lnTo>
                  <a:lnTo>
                    <a:pt x="280" y="19"/>
                  </a:lnTo>
                  <a:lnTo>
                    <a:pt x="210" y="21"/>
                  </a:lnTo>
                  <a:lnTo>
                    <a:pt x="147" y="22"/>
                  </a:lnTo>
                  <a:lnTo>
                    <a:pt x="0" y="19"/>
                  </a:lnTo>
                  <a:lnTo>
                    <a:pt x="5" y="27"/>
                  </a:lnTo>
                  <a:lnTo>
                    <a:pt x="19" y="49"/>
                  </a:lnTo>
                  <a:lnTo>
                    <a:pt x="30" y="64"/>
                  </a:lnTo>
                  <a:lnTo>
                    <a:pt x="43" y="81"/>
                  </a:lnTo>
                  <a:lnTo>
                    <a:pt x="58" y="99"/>
                  </a:lnTo>
                  <a:lnTo>
                    <a:pt x="76" y="118"/>
                  </a:lnTo>
                  <a:lnTo>
                    <a:pt x="94" y="133"/>
                  </a:lnTo>
                  <a:lnTo>
                    <a:pt x="112" y="148"/>
                  </a:lnTo>
                  <a:lnTo>
                    <a:pt x="132" y="163"/>
                  </a:lnTo>
                  <a:close/>
                  <a:moveTo>
                    <a:pt x="1092" y="1433"/>
                  </a:moveTo>
                  <a:lnTo>
                    <a:pt x="212" y="1433"/>
                  </a:lnTo>
                  <a:lnTo>
                    <a:pt x="212" y="1326"/>
                  </a:lnTo>
                  <a:lnTo>
                    <a:pt x="1092" y="1326"/>
                  </a:lnTo>
                  <a:close/>
                  <a:moveTo>
                    <a:pt x="226" y="135"/>
                  </a:moveTo>
                  <a:lnTo>
                    <a:pt x="224" y="131"/>
                  </a:lnTo>
                  <a:lnTo>
                    <a:pt x="221" y="127"/>
                  </a:lnTo>
                  <a:lnTo>
                    <a:pt x="217" y="123"/>
                  </a:lnTo>
                  <a:lnTo>
                    <a:pt x="214" y="120"/>
                  </a:lnTo>
                  <a:lnTo>
                    <a:pt x="210" y="116"/>
                  </a:lnTo>
                  <a:lnTo>
                    <a:pt x="206" y="113"/>
                  </a:lnTo>
                  <a:lnTo>
                    <a:pt x="198" y="107"/>
                  </a:lnTo>
                  <a:lnTo>
                    <a:pt x="446" y="90"/>
                  </a:lnTo>
                  <a:lnTo>
                    <a:pt x="488" y="86"/>
                  </a:lnTo>
                  <a:lnTo>
                    <a:pt x="510" y="85"/>
                  </a:lnTo>
                  <a:lnTo>
                    <a:pt x="531" y="84"/>
                  </a:lnTo>
                  <a:lnTo>
                    <a:pt x="584" y="86"/>
                  </a:lnTo>
                  <a:lnTo>
                    <a:pt x="635" y="94"/>
                  </a:lnTo>
                  <a:lnTo>
                    <a:pt x="660" y="99"/>
                  </a:lnTo>
                  <a:lnTo>
                    <a:pt x="684" y="106"/>
                  </a:lnTo>
                  <a:lnTo>
                    <a:pt x="708" y="114"/>
                  </a:lnTo>
                  <a:lnTo>
                    <a:pt x="731" y="123"/>
                  </a:lnTo>
                  <a:lnTo>
                    <a:pt x="754" y="133"/>
                  </a:lnTo>
                  <a:lnTo>
                    <a:pt x="776" y="144"/>
                  </a:lnTo>
                  <a:lnTo>
                    <a:pt x="798" y="157"/>
                  </a:lnTo>
                  <a:lnTo>
                    <a:pt x="819" y="171"/>
                  </a:lnTo>
                  <a:lnTo>
                    <a:pt x="840" y="187"/>
                  </a:lnTo>
                  <a:lnTo>
                    <a:pt x="860" y="203"/>
                  </a:lnTo>
                  <a:lnTo>
                    <a:pt x="898" y="240"/>
                  </a:lnTo>
                  <a:lnTo>
                    <a:pt x="901" y="242"/>
                  </a:lnTo>
                  <a:lnTo>
                    <a:pt x="930" y="273"/>
                  </a:lnTo>
                  <a:lnTo>
                    <a:pt x="956" y="305"/>
                  </a:lnTo>
                  <a:lnTo>
                    <a:pt x="980" y="338"/>
                  </a:lnTo>
                  <a:lnTo>
                    <a:pt x="1000" y="371"/>
                  </a:lnTo>
                  <a:lnTo>
                    <a:pt x="1017" y="404"/>
                  </a:lnTo>
                  <a:lnTo>
                    <a:pt x="1031" y="434"/>
                  </a:lnTo>
                  <a:lnTo>
                    <a:pt x="1041" y="463"/>
                  </a:lnTo>
                  <a:lnTo>
                    <a:pt x="1044" y="476"/>
                  </a:lnTo>
                  <a:lnTo>
                    <a:pt x="1047" y="488"/>
                  </a:lnTo>
                  <a:lnTo>
                    <a:pt x="1060" y="575"/>
                  </a:lnTo>
                  <a:lnTo>
                    <a:pt x="1065" y="666"/>
                  </a:lnTo>
                  <a:lnTo>
                    <a:pt x="1065" y="759"/>
                  </a:lnTo>
                  <a:lnTo>
                    <a:pt x="1060" y="850"/>
                  </a:lnTo>
                  <a:lnTo>
                    <a:pt x="1051" y="938"/>
                  </a:lnTo>
                  <a:lnTo>
                    <a:pt x="1040" y="1020"/>
                  </a:lnTo>
                  <a:lnTo>
                    <a:pt x="1016" y="1157"/>
                  </a:lnTo>
                  <a:lnTo>
                    <a:pt x="1012" y="1181"/>
                  </a:lnTo>
                  <a:lnTo>
                    <a:pt x="1006" y="1203"/>
                  </a:lnTo>
                  <a:lnTo>
                    <a:pt x="996" y="1241"/>
                  </a:lnTo>
                  <a:lnTo>
                    <a:pt x="985" y="1241"/>
                  </a:lnTo>
                  <a:lnTo>
                    <a:pt x="912" y="1241"/>
                  </a:lnTo>
                  <a:lnTo>
                    <a:pt x="836" y="1241"/>
                  </a:lnTo>
                  <a:lnTo>
                    <a:pt x="339" y="1241"/>
                  </a:lnTo>
                  <a:lnTo>
                    <a:pt x="342" y="1232"/>
                  </a:lnTo>
                  <a:lnTo>
                    <a:pt x="345" y="1223"/>
                  </a:lnTo>
                  <a:lnTo>
                    <a:pt x="349" y="1212"/>
                  </a:lnTo>
                  <a:lnTo>
                    <a:pt x="353" y="1202"/>
                  </a:lnTo>
                  <a:lnTo>
                    <a:pt x="363" y="1176"/>
                  </a:lnTo>
                  <a:lnTo>
                    <a:pt x="374" y="1151"/>
                  </a:lnTo>
                  <a:lnTo>
                    <a:pt x="386" y="1127"/>
                  </a:lnTo>
                  <a:lnTo>
                    <a:pt x="398" y="1105"/>
                  </a:lnTo>
                  <a:lnTo>
                    <a:pt x="411" y="1084"/>
                  </a:lnTo>
                  <a:lnTo>
                    <a:pt x="424" y="1065"/>
                  </a:lnTo>
                  <a:lnTo>
                    <a:pt x="438" y="1049"/>
                  </a:lnTo>
                  <a:lnTo>
                    <a:pt x="452" y="1035"/>
                  </a:lnTo>
                  <a:lnTo>
                    <a:pt x="478" y="1010"/>
                  </a:lnTo>
                  <a:lnTo>
                    <a:pt x="500" y="984"/>
                  </a:lnTo>
                  <a:lnTo>
                    <a:pt x="518" y="959"/>
                  </a:lnTo>
                  <a:lnTo>
                    <a:pt x="533" y="933"/>
                  </a:lnTo>
                  <a:lnTo>
                    <a:pt x="544" y="907"/>
                  </a:lnTo>
                  <a:lnTo>
                    <a:pt x="553" y="880"/>
                  </a:lnTo>
                  <a:lnTo>
                    <a:pt x="559" y="855"/>
                  </a:lnTo>
                  <a:lnTo>
                    <a:pt x="562" y="829"/>
                  </a:lnTo>
                  <a:lnTo>
                    <a:pt x="563" y="803"/>
                  </a:lnTo>
                  <a:lnTo>
                    <a:pt x="561" y="779"/>
                  </a:lnTo>
                  <a:lnTo>
                    <a:pt x="557" y="754"/>
                  </a:lnTo>
                  <a:lnTo>
                    <a:pt x="551" y="731"/>
                  </a:lnTo>
                  <a:lnTo>
                    <a:pt x="543" y="708"/>
                  </a:lnTo>
                  <a:lnTo>
                    <a:pt x="534" y="686"/>
                  </a:lnTo>
                  <a:lnTo>
                    <a:pt x="523" y="666"/>
                  </a:lnTo>
                  <a:lnTo>
                    <a:pt x="511" y="646"/>
                  </a:lnTo>
                  <a:lnTo>
                    <a:pt x="508" y="642"/>
                  </a:lnTo>
                  <a:lnTo>
                    <a:pt x="505" y="638"/>
                  </a:lnTo>
                  <a:lnTo>
                    <a:pt x="502" y="634"/>
                  </a:lnTo>
                  <a:lnTo>
                    <a:pt x="499" y="630"/>
                  </a:lnTo>
                  <a:lnTo>
                    <a:pt x="495" y="627"/>
                  </a:lnTo>
                  <a:lnTo>
                    <a:pt x="491" y="624"/>
                  </a:lnTo>
                  <a:lnTo>
                    <a:pt x="487" y="621"/>
                  </a:lnTo>
                  <a:lnTo>
                    <a:pt x="483" y="619"/>
                  </a:lnTo>
                  <a:lnTo>
                    <a:pt x="478" y="617"/>
                  </a:lnTo>
                  <a:lnTo>
                    <a:pt x="474" y="615"/>
                  </a:lnTo>
                  <a:lnTo>
                    <a:pt x="469" y="613"/>
                  </a:lnTo>
                  <a:lnTo>
                    <a:pt x="464" y="612"/>
                  </a:lnTo>
                  <a:lnTo>
                    <a:pt x="459" y="610"/>
                  </a:lnTo>
                  <a:lnTo>
                    <a:pt x="454" y="610"/>
                  </a:lnTo>
                  <a:lnTo>
                    <a:pt x="448" y="609"/>
                  </a:lnTo>
                  <a:lnTo>
                    <a:pt x="443" y="609"/>
                  </a:lnTo>
                  <a:lnTo>
                    <a:pt x="441" y="609"/>
                  </a:lnTo>
                  <a:lnTo>
                    <a:pt x="430" y="610"/>
                  </a:lnTo>
                  <a:lnTo>
                    <a:pt x="419" y="611"/>
                  </a:lnTo>
                  <a:lnTo>
                    <a:pt x="409" y="614"/>
                  </a:lnTo>
                  <a:lnTo>
                    <a:pt x="399" y="618"/>
                  </a:lnTo>
                  <a:lnTo>
                    <a:pt x="389" y="623"/>
                  </a:lnTo>
                  <a:lnTo>
                    <a:pt x="380" y="630"/>
                  </a:lnTo>
                  <a:lnTo>
                    <a:pt x="370" y="637"/>
                  </a:lnTo>
                  <a:lnTo>
                    <a:pt x="360" y="645"/>
                  </a:lnTo>
                  <a:lnTo>
                    <a:pt x="341" y="665"/>
                  </a:lnTo>
                  <a:lnTo>
                    <a:pt x="320" y="688"/>
                  </a:lnTo>
                  <a:lnTo>
                    <a:pt x="274" y="745"/>
                  </a:lnTo>
                  <a:lnTo>
                    <a:pt x="252" y="771"/>
                  </a:lnTo>
                  <a:lnTo>
                    <a:pt x="241" y="785"/>
                  </a:lnTo>
                  <a:lnTo>
                    <a:pt x="236" y="791"/>
                  </a:lnTo>
                  <a:lnTo>
                    <a:pt x="232" y="798"/>
                  </a:lnTo>
                  <a:lnTo>
                    <a:pt x="215" y="783"/>
                  </a:lnTo>
                  <a:lnTo>
                    <a:pt x="204" y="774"/>
                  </a:lnTo>
                  <a:lnTo>
                    <a:pt x="192" y="762"/>
                  </a:lnTo>
                  <a:lnTo>
                    <a:pt x="189" y="759"/>
                  </a:lnTo>
                  <a:lnTo>
                    <a:pt x="175" y="744"/>
                  </a:lnTo>
                  <a:lnTo>
                    <a:pt x="162" y="729"/>
                  </a:lnTo>
                  <a:lnTo>
                    <a:pt x="139" y="702"/>
                  </a:lnTo>
                  <a:lnTo>
                    <a:pt x="141" y="689"/>
                  </a:lnTo>
                  <a:lnTo>
                    <a:pt x="145" y="675"/>
                  </a:lnTo>
                  <a:lnTo>
                    <a:pt x="154" y="643"/>
                  </a:lnTo>
                  <a:lnTo>
                    <a:pt x="175" y="573"/>
                  </a:lnTo>
                  <a:lnTo>
                    <a:pt x="214" y="425"/>
                  </a:lnTo>
                  <a:lnTo>
                    <a:pt x="229" y="362"/>
                  </a:lnTo>
                  <a:lnTo>
                    <a:pt x="239" y="304"/>
                  </a:lnTo>
                  <a:lnTo>
                    <a:pt x="245" y="253"/>
                  </a:lnTo>
                  <a:lnTo>
                    <a:pt x="246" y="230"/>
                  </a:lnTo>
                  <a:lnTo>
                    <a:pt x="245" y="208"/>
                  </a:lnTo>
                  <a:lnTo>
                    <a:pt x="243" y="187"/>
                  </a:lnTo>
                  <a:lnTo>
                    <a:pt x="239" y="169"/>
                  </a:lnTo>
                  <a:lnTo>
                    <a:pt x="233" y="1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8963996" y="3635607"/>
              <a:ext cx="43560" cy="246600"/>
            </a:xfrm>
            <a:custGeom>
              <a:avLst/>
              <a:gdLst/>
              <a:ahLst/>
              <a:cxnLst/>
              <a:rect l="l" t="t" r="r" b="b"/>
              <a:pathLst>
                <a:path w="122" h="686" extrusionOk="0">
                  <a:moveTo>
                    <a:pt x="33" y="686"/>
                  </a:moveTo>
                  <a:lnTo>
                    <a:pt x="39" y="686"/>
                  </a:lnTo>
                  <a:lnTo>
                    <a:pt x="43" y="686"/>
                  </a:lnTo>
                  <a:lnTo>
                    <a:pt x="47" y="686"/>
                  </a:lnTo>
                  <a:lnTo>
                    <a:pt x="50" y="685"/>
                  </a:lnTo>
                  <a:lnTo>
                    <a:pt x="54" y="684"/>
                  </a:lnTo>
                  <a:lnTo>
                    <a:pt x="57" y="682"/>
                  </a:lnTo>
                  <a:lnTo>
                    <a:pt x="60" y="681"/>
                  </a:lnTo>
                  <a:lnTo>
                    <a:pt x="63" y="679"/>
                  </a:lnTo>
                  <a:lnTo>
                    <a:pt x="66" y="677"/>
                  </a:lnTo>
                  <a:lnTo>
                    <a:pt x="69" y="674"/>
                  </a:lnTo>
                  <a:lnTo>
                    <a:pt x="71" y="672"/>
                  </a:lnTo>
                  <a:lnTo>
                    <a:pt x="73" y="669"/>
                  </a:lnTo>
                  <a:lnTo>
                    <a:pt x="76" y="666"/>
                  </a:lnTo>
                  <a:lnTo>
                    <a:pt x="77" y="663"/>
                  </a:lnTo>
                  <a:lnTo>
                    <a:pt x="79" y="660"/>
                  </a:lnTo>
                  <a:lnTo>
                    <a:pt x="80" y="656"/>
                  </a:lnTo>
                  <a:lnTo>
                    <a:pt x="81" y="652"/>
                  </a:lnTo>
                  <a:lnTo>
                    <a:pt x="104" y="513"/>
                  </a:lnTo>
                  <a:lnTo>
                    <a:pt x="113" y="437"/>
                  </a:lnTo>
                  <a:lnTo>
                    <a:pt x="119" y="357"/>
                  </a:lnTo>
                  <a:lnTo>
                    <a:pt x="122" y="276"/>
                  </a:lnTo>
                  <a:lnTo>
                    <a:pt x="122" y="194"/>
                  </a:lnTo>
                  <a:lnTo>
                    <a:pt x="116" y="113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6"/>
                  </a:lnTo>
                  <a:lnTo>
                    <a:pt x="101" y="22"/>
                  </a:lnTo>
                  <a:lnTo>
                    <a:pt x="99" y="19"/>
                  </a:lnTo>
                  <a:lnTo>
                    <a:pt x="97" y="16"/>
                  </a:lnTo>
                  <a:lnTo>
                    <a:pt x="94" y="13"/>
                  </a:lnTo>
                  <a:lnTo>
                    <a:pt x="91" y="10"/>
                  </a:lnTo>
                  <a:lnTo>
                    <a:pt x="88" y="8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8"/>
                  </a:lnTo>
                  <a:lnTo>
                    <a:pt x="35" y="11"/>
                  </a:lnTo>
                  <a:lnTo>
                    <a:pt x="32" y="14"/>
                  </a:lnTo>
                  <a:lnTo>
                    <a:pt x="30" y="17"/>
                  </a:lnTo>
                  <a:lnTo>
                    <a:pt x="28" y="21"/>
                  </a:lnTo>
                  <a:lnTo>
                    <a:pt x="26" y="24"/>
                  </a:lnTo>
                  <a:lnTo>
                    <a:pt x="24" y="28"/>
                  </a:lnTo>
                  <a:lnTo>
                    <a:pt x="23" y="32"/>
                  </a:lnTo>
                  <a:lnTo>
                    <a:pt x="22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32" y="123"/>
                  </a:lnTo>
                  <a:lnTo>
                    <a:pt x="37" y="200"/>
                  </a:lnTo>
                  <a:lnTo>
                    <a:pt x="38" y="277"/>
                  </a:lnTo>
                  <a:lnTo>
                    <a:pt x="35" y="355"/>
                  </a:lnTo>
                  <a:lnTo>
                    <a:pt x="29" y="430"/>
                  </a:lnTo>
                  <a:lnTo>
                    <a:pt x="20" y="503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8"/>
                  </a:lnTo>
                  <a:lnTo>
                    <a:pt x="1" y="652"/>
                  </a:lnTo>
                  <a:lnTo>
                    <a:pt x="2" y="656"/>
                  </a:lnTo>
                  <a:lnTo>
                    <a:pt x="4" y="660"/>
                  </a:lnTo>
                  <a:lnTo>
                    <a:pt x="5" y="664"/>
                  </a:lnTo>
                  <a:lnTo>
                    <a:pt x="7" y="667"/>
                  </a:lnTo>
                  <a:lnTo>
                    <a:pt x="10" y="671"/>
                  </a:lnTo>
                  <a:lnTo>
                    <a:pt x="12" y="674"/>
                  </a:lnTo>
                  <a:lnTo>
                    <a:pt x="15" y="676"/>
                  </a:lnTo>
                  <a:lnTo>
                    <a:pt x="19" y="679"/>
                  </a:lnTo>
                  <a:lnTo>
                    <a:pt x="22" y="681"/>
                  </a:lnTo>
                  <a:lnTo>
                    <a:pt x="26" y="683"/>
                  </a:lnTo>
                  <a:lnTo>
                    <a:pt x="29" y="6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6" name="Google Shape;3226;p33"/>
          <p:cNvGrpSpPr/>
          <p:nvPr/>
        </p:nvGrpSpPr>
        <p:grpSpPr>
          <a:xfrm>
            <a:off x="8416372" y="5020067"/>
            <a:ext cx="673012" cy="634941"/>
            <a:chOff x="7852316" y="4943128"/>
            <a:chExt cx="591838" cy="558359"/>
          </a:xfrm>
        </p:grpSpPr>
        <p:sp>
          <p:nvSpPr>
            <p:cNvPr id="3227" name="Google Shape;3227;p33"/>
            <p:cNvSpPr/>
            <p:nvPr/>
          </p:nvSpPr>
          <p:spPr>
            <a:xfrm>
              <a:off x="8073715" y="5131048"/>
              <a:ext cx="370439" cy="370439"/>
            </a:xfrm>
            <a:custGeom>
              <a:avLst/>
              <a:gdLst/>
              <a:ahLst/>
              <a:cxnLst/>
              <a:rect l="l" t="t" r="r" b="b"/>
              <a:pathLst>
                <a:path w="1030" h="1030" extrusionOk="0">
                  <a:moveTo>
                    <a:pt x="1028" y="423"/>
                  </a:moveTo>
                  <a:lnTo>
                    <a:pt x="1028" y="419"/>
                  </a:lnTo>
                  <a:lnTo>
                    <a:pt x="1027" y="416"/>
                  </a:lnTo>
                  <a:lnTo>
                    <a:pt x="1026" y="413"/>
                  </a:lnTo>
                  <a:lnTo>
                    <a:pt x="1025" y="409"/>
                  </a:lnTo>
                  <a:lnTo>
                    <a:pt x="1023" y="406"/>
                  </a:lnTo>
                  <a:lnTo>
                    <a:pt x="1022" y="403"/>
                  </a:lnTo>
                  <a:lnTo>
                    <a:pt x="1019" y="400"/>
                  </a:lnTo>
                  <a:lnTo>
                    <a:pt x="1017" y="397"/>
                  </a:lnTo>
                  <a:lnTo>
                    <a:pt x="1014" y="395"/>
                  </a:lnTo>
                  <a:lnTo>
                    <a:pt x="1011" y="393"/>
                  </a:lnTo>
                  <a:lnTo>
                    <a:pt x="1008" y="391"/>
                  </a:lnTo>
                  <a:lnTo>
                    <a:pt x="1005" y="389"/>
                  </a:lnTo>
                  <a:lnTo>
                    <a:pt x="1002" y="387"/>
                  </a:lnTo>
                  <a:lnTo>
                    <a:pt x="998" y="386"/>
                  </a:lnTo>
                  <a:lnTo>
                    <a:pt x="995" y="385"/>
                  </a:lnTo>
                  <a:lnTo>
                    <a:pt x="991" y="384"/>
                  </a:lnTo>
                  <a:lnTo>
                    <a:pt x="901" y="375"/>
                  </a:lnTo>
                  <a:lnTo>
                    <a:pt x="888" y="346"/>
                  </a:lnTo>
                  <a:lnTo>
                    <a:pt x="882" y="332"/>
                  </a:lnTo>
                  <a:lnTo>
                    <a:pt x="875" y="319"/>
                  </a:lnTo>
                  <a:lnTo>
                    <a:pt x="926" y="246"/>
                  </a:lnTo>
                  <a:lnTo>
                    <a:pt x="928" y="243"/>
                  </a:lnTo>
                  <a:lnTo>
                    <a:pt x="929" y="239"/>
                  </a:lnTo>
                  <a:lnTo>
                    <a:pt x="931" y="236"/>
                  </a:lnTo>
                  <a:lnTo>
                    <a:pt x="932" y="232"/>
                  </a:lnTo>
                  <a:lnTo>
                    <a:pt x="932" y="229"/>
                  </a:lnTo>
                  <a:lnTo>
                    <a:pt x="933" y="225"/>
                  </a:lnTo>
                  <a:lnTo>
                    <a:pt x="933" y="221"/>
                  </a:lnTo>
                  <a:lnTo>
                    <a:pt x="933" y="218"/>
                  </a:lnTo>
                  <a:lnTo>
                    <a:pt x="932" y="214"/>
                  </a:lnTo>
                  <a:lnTo>
                    <a:pt x="931" y="211"/>
                  </a:lnTo>
                  <a:lnTo>
                    <a:pt x="930" y="207"/>
                  </a:lnTo>
                  <a:lnTo>
                    <a:pt x="929" y="204"/>
                  </a:lnTo>
                  <a:lnTo>
                    <a:pt x="927" y="201"/>
                  </a:lnTo>
                  <a:lnTo>
                    <a:pt x="925" y="198"/>
                  </a:lnTo>
                  <a:lnTo>
                    <a:pt x="923" y="195"/>
                  </a:lnTo>
                  <a:lnTo>
                    <a:pt x="920" y="192"/>
                  </a:lnTo>
                  <a:lnTo>
                    <a:pt x="813" y="93"/>
                  </a:lnTo>
                  <a:lnTo>
                    <a:pt x="810" y="91"/>
                  </a:lnTo>
                  <a:lnTo>
                    <a:pt x="807" y="88"/>
                  </a:lnTo>
                  <a:lnTo>
                    <a:pt x="804" y="87"/>
                  </a:lnTo>
                  <a:lnTo>
                    <a:pt x="801" y="85"/>
                  </a:lnTo>
                  <a:lnTo>
                    <a:pt x="798" y="84"/>
                  </a:lnTo>
                  <a:lnTo>
                    <a:pt x="795" y="83"/>
                  </a:lnTo>
                  <a:lnTo>
                    <a:pt x="791" y="82"/>
                  </a:lnTo>
                  <a:lnTo>
                    <a:pt x="788" y="82"/>
                  </a:lnTo>
                  <a:lnTo>
                    <a:pt x="784" y="82"/>
                  </a:lnTo>
                  <a:lnTo>
                    <a:pt x="781" y="82"/>
                  </a:lnTo>
                  <a:lnTo>
                    <a:pt x="777" y="83"/>
                  </a:lnTo>
                  <a:lnTo>
                    <a:pt x="773" y="84"/>
                  </a:lnTo>
                  <a:lnTo>
                    <a:pt x="770" y="85"/>
                  </a:lnTo>
                  <a:lnTo>
                    <a:pt x="767" y="86"/>
                  </a:lnTo>
                  <a:lnTo>
                    <a:pt x="763" y="88"/>
                  </a:lnTo>
                  <a:lnTo>
                    <a:pt x="760" y="90"/>
                  </a:lnTo>
                  <a:lnTo>
                    <a:pt x="689" y="147"/>
                  </a:lnTo>
                  <a:lnTo>
                    <a:pt x="674" y="140"/>
                  </a:lnTo>
                  <a:lnTo>
                    <a:pt x="659" y="134"/>
                  </a:lnTo>
                  <a:lnTo>
                    <a:pt x="645" y="129"/>
                  </a:lnTo>
                  <a:lnTo>
                    <a:pt x="630" y="124"/>
                  </a:lnTo>
                  <a:lnTo>
                    <a:pt x="613" y="34"/>
                  </a:lnTo>
                  <a:lnTo>
                    <a:pt x="612" y="30"/>
                  </a:lnTo>
                  <a:lnTo>
                    <a:pt x="611" y="27"/>
                  </a:lnTo>
                  <a:lnTo>
                    <a:pt x="610" y="23"/>
                  </a:lnTo>
                  <a:lnTo>
                    <a:pt x="608" y="20"/>
                  </a:lnTo>
                  <a:lnTo>
                    <a:pt x="606" y="17"/>
                  </a:lnTo>
                  <a:lnTo>
                    <a:pt x="604" y="14"/>
                  </a:lnTo>
                  <a:lnTo>
                    <a:pt x="602" y="12"/>
                  </a:lnTo>
                  <a:lnTo>
                    <a:pt x="599" y="9"/>
                  </a:lnTo>
                  <a:lnTo>
                    <a:pt x="596" y="7"/>
                  </a:lnTo>
                  <a:lnTo>
                    <a:pt x="593" y="5"/>
                  </a:lnTo>
                  <a:lnTo>
                    <a:pt x="590" y="4"/>
                  </a:lnTo>
                  <a:lnTo>
                    <a:pt x="586" y="2"/>
                  </a:lnTo>
                  <a:lnTo>
                    <a:pt x="582" y="1"/>
                  </a:lnTo>
                  <a:lnTo>
                    <a:pt x="578" y="1"/>
                  </a:lnTo>
                  <a:lnTo>
                    <a:pt x="574" y="0"/>
                  </a:lnTo>
                  <a:lnTo>
                    <a:pt x="570" y="0"/>
                  </a:lnTo>
                  <a:lnTo>
                    <a:pt x="424" y="6"/>
                  </a:lnTo>
                  <a:lnTo>
                    <a:pt x="420" y="6"/>
                  </a:lnTo>
                  <a:lnTo>
                    <a:pt x="417" y="7"/>
                  </a:lnTo>
                  <a:lnTo>
                    <a:pt x="413" y="8"/>
                  </a:lnTo>
                  <a:lnTo>
                    <a:pt x="410" y="9"/>
                  </a:lnTo>
                  <a:lnTo>
                    <a:pt x="406" y="11"/>
                  </a:lnTo>
                  <a:lnTo>
                    <a:pt x="403" y="12"/>
                  </a:lnTo>
                  <a:lnTo>
                    <a:pt x="400" y="15"/>
                  </a:lnTo>
                  <a:lnTo>
                    <a:pt x="398" y="17"/>
                  </a:lnTo>
                  <a:lnTo>
                    <a:pt x="395" y="19"/>
                  </a:lnTo>
                  <a:lnTo>
                    <a:pt x="393" y="22"/>
                  </a:lnTo>
                  <a:lnTo>
                    <a:pt x="391" y="25"/>
                  </a:lnTo>
                  <a:lnTo>
                    <a:pt x="389" y="28"/>
                  </a:lnTo>
                  <a:lnTo>
                    <a:pt x="387" y="32"/>
                  </a:lnTo>
                  <a:lnTo>
                    <a:pt x="386" y="35"/>
                  </a:lnTo>
                  <a:lnTo>
                    <a:pt x="385" y="38"/>
                  </a:lnTo>
                  <a:lnTo>
                    <a:pt x="384" y="42"/>
                  </a:lnTo>
                  <a:lnTo>
                    <a:pt x="376" y="133"/>
                  </a:lnTo>
                  <a:lnTo>
                    <a:pt x="319" y="158"/>
                  </a:lnTo>
                  <a:lnTo>
                    <a:pt x="246" y="107"/>
                  </a:lnTo>
                  <a:lnTo>
                    <a:pt x="243" y="105"/>
                  </a:lnTo>
                  <a:lnTo>
                    <a:pt x="239" y="104"/>
                  </a:lnTo>
                  <a:lnTo>
                    <a:pt x="236" y="102"/>
                  </a:lnTo>
                  <a:lnTo>
                    <a:pt x="232" y="101"/>
                  </a:lnTo>
                  <a:lnTo>
                    <a:pt x="229" y="101"/>
                  </a:lnTo>
                  <a:lnTo>
                    <a:pt x="225" y="100"/>
                  </a:lnTo>
                  <a:lnTo>
                    <a:pt x="221" y="100"/>
                  </a:lnTo>
                  <a:lnTo>
                    <a:pt x="218" y="101"/>
                  </a:lnTo>
                  <a:lnTo>
                    <a:pt x="214" y="101"/>
                  </a:lnTo>
                  <a:lnTo>
                    <a:pt x="211" y="102"/>
                  </a:lnTo>
                  <a:lnTo>
                    <a:pt x="207" y="103"/>
                  </a:lnTo>
                  <a:lnTo>
                    <a:pt x="204" y="105"/>
                  </a:lnTo>
                  <a:lnTo>
                    <a:pt x="201" y="106"/>
                  </a:lnTo>
                  <a:lnTo>
                    <a:pt x="198" y="108"/>
                  </a:lnTo>
                  <a:lnTo>
                    <a:pt x="195" y="110"/>
                  </a:lnTo>
                  <a:lnTo>
                    <a:pt x="192" y="113"/>
                  </a:lnTo>
                  <a:lnTo>
                    <a:pt x="94" y="220"/>
                  </a:lnTo>
                  <a:lnTo>
                    <a:pt x="91" y="223"/>
                  </a:lnTo>
                  <a:lnTo>
                    <a:pt x="89" y="226"/>
                  </a:lnTo>
                  <a:lnTo>
                    <a:pt x="87" y="229"/>
                  </a:lnTo>
                  <a:lnTo>
                    <a:pt x="86" y="232"/>
                  </a:lnTo>
                  <a:lnTo>
                    <a:pt x="84" y="235"/>
                  </a:lnTo>
                  <a:lnTo>
                    <a:pt x="83" y="239"/>
                  </a:lnTo>
                  <a:lnTo>
                    <a:pt x="83" y="242"/>
                  </a:lnTo>
                  <a:lnTo>
                    <a:pt x="82" y="246"/>
                  </a:lnTo>
                  <a:lnTo>
                    <a:pt x="82" y="249"/>
                  </a:lnTo>
                  <a:lnTo>
                    <a:pt x="83" y="253"/>
                  </a:lnTo>
                  <a:lnTo>
                    <a:pt x="83" y="257"/>
                  </a:lnTo>
                  <a:lnTo>
                    <a:pt x="84" y="260"/>
                  </a:lnTo>
                  <a:lnTo>
                    <a:pt x="86" y="264"/>
                  </a:lnTo>
                  <a:lnTo>
                    <a:pt x="87" y="267"/>
                  </a:lnTo>
                  <a:lnTo>
                    <a:pt x="89" y="271"/>
                  </a:lnTo>
                  <a:lnTo>
                    <a:pt x="91" y="274"/>
                  </a:lnTo>
                  <a:lnTo>
                    <a:pt x="147" y="344"/>
                  </a:lnTo>
                  <a:lnTo>
                    <a:pt x="135" y="374"/>
                  </a:lnTo>
                  <a:lnTo>
                    <a:pt x="129" y="389"/>
                  </a:lnTo>
                  <a:lnTo>
                    <a:pt x="127" y="396"/>
                  </a:lnTo>
                  <a:lnTo>
                    <a:pt x="125" y="404"/>
                  </a:lnTo>
                  <a:lnTo>
                    <a:pt x="34" y="421"/>
                  </a:lnTo>
                  <a:lnTo>
                    <a:pt x="30" y="422"/>
                  </a:lnTo>
                  <a:lnTo>
                    <a:pt x="27" y="423"/>
                  </a:lnTo>
                  <a:lnTo>
                    <a:pt x="24" y="424"/>
                  </a:lnTo>
                  <a:lnTo>
                    <a:pt x="21" y="426"/>
                  </a:lnTo>
                  <a:lnTo>
                    <a:pt x="18" y="428"/>
                  </a:lnTo>
                  <a:lnTo>
                    <a:pt x="15" y="430"/>
                  </a:lnTo>
                  <a:lnTo>
                    <a:pt x="12" y="432"/>
                  </a:lnTo>
                  <a:lnTo>
                    <a:pt x="10" y="435"/>
                  </a:lnTo>
                  <a:lnTo>
                    <a:pt x="8" y="438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3" y="448"/>
                  </a:lnTo>
                  <a:lnTo>
                    <a:pt x="2" y="452"/>
                  </a:lnTo>
                  <a:lnTo>
                    <a:pt x="1" y="456"/>
                  </a:lnTo>
                  <a:lnTo>
                    <a:pt x="0" y="459"/>
                  </a:lnTo>
                  <a:lnTo>
                    <a:pt x="0" y="463"/>
                  </a:lnTo>
                  <a:lnTo>
                    <a:pt x="6" y="610"/>
                  </a:lnTo>
                  <a:lnTo>
                    <a:pt x="6" y="613"/>
                  </a:lnTo>
                  <a:lnTo>
                    <a:pt x="7" y="617"/>
                  </a:lnTo>
                  <a:lnTo>
                    <a:pt x="8" y="620"/>
                  </a:lnTo>
                  <a:lnTo>
                    <a:pt x="9" y="624"/>
                  </a:lnTo>
                  <a:lnTo>
                    <a:pt x="11" y="627"/>
                  </a:lnTo>
                  <a:lnTo>
                    <a:pt x="12" y="630"/>
                  </a:lnTo>
                  <a:lnTo>
                    <a:pt x="15" y="633"/>
                  </a:lnTo>
                  <a:lnTo>
                    <a:pt x="17" y="635"/>
                  </a:lnTo>
                  <a:lnTo>
                    <a:pt x="20" y="638"/>
                  </a:lnTo>
                  <a:lnTo>
                    <a:pt x="23" y="640"/>
                  </a:lnTo>
                  <a:lnTo>
                    <a:pt x="26" y="642"/>
                  </a:lnTo>
                  <a:lnTo>
                    <a:pt x="29" y="644"/>
                  </a:lnTo>
                  <a:lnTo>
                    <a:pt x="32" y="646"/>
                  </a:lnTo>
                  <a:lnTo>
                    <a:pt x="36" y="647"/>
                  </a:lnTo>
                  <a:lnTo>
                    <a:pt x="39" y="648"/>
                  </a:lnTo>
                  <a:lnTo>
                    <a:pt x="43" y="649"/>
                  </a:lnTo>
                  <a:lnTo>
                    <a:pt x="133" y="658"/>
                  </a:lnTo>
                  <a:lnTo>
                    <a:pt x="158" y="714"/>
                  </a:lnTo>
                  <a:lnTo>
                    <a:pt x="108" y="787"/>
                  </a:lnTo>
                  <a:lnTo>
                    <a:pt x="106" y="790"/>
                  </a:lnTo>
                  <a:lnTo>
                    <a:pt x="104" y="794"/>
                  </a:lnTo>
                  <a:lnTo>
                    <a:pt x="103" y="797"/>
                  </a:lnTo>
                  <a:lnTo>
                    <a:pt x="102" y="801"/>
                  </a:lnTo>
                  <a:lnTo>
                    <a:pt x="101" y="804"/>
                  </a:lnTo>
                  <a:lnTo>
                    <a:pt x="101" y="808"/>
                  </a:lnTo>
                  <a:lnTo>
                    <a:pt x="101" y="811"/>
                  </a:lnTo>
                  <a:lnTo>
                    <a:pt x="101" y="815"/>
                  </a:lnTo>
                  <a:lnTo>
                    <a:pt x="101" y="819"/>
                  </a:lnTo>
                  <a:lnTo>
                    <a:pt x="102" y="822"/>
                  </a:lnTo>
                  <a:lnTo>
                    <a:pt x="103" y="826"/>
                  </a:lnTo>
                  <a:lnTo>
                    <a:pt x="105" y="829"/>
                  </a:lnTo>
                  <a:lnTo>
                    <a:pt x="106" y="832"/>
                  </a:lnTo>
                  <a:lnTo>
                    <a:pt x="108" y="835"/>
                  </a:lnTo>
                  <a:lnTo>
                    <a:pt x="111" y="838"/>
                  </a:lnTo>
                  <a:lnTo>
                    <a:pt x="113" y="841"/>
                  </a:lnTo>
                  <a:lnTo>
                    <a:pt x="221" y="940"/>
                  </a:lnTo>
                  <a:lnTo>
                    <a:pt x="224" y="942"/>
                  </a:lnTo>
                  <a:lnTo>
                    <a:pt x="227" y="945"/>
                  </a:lnTo>
                  <a:lnTo>
                    <a:pt x="230" y="946"/>
                  </a:lnTo>
                  <a:lnTo>
                    <a:pt x="233" y="948"/>
                  </a:lnTo>
                  <a:lnTo>
                    <a:pt x="236" y="949"/>
                  </a:lnTo>
                  <a:lnTo>
                    <a:pt x="239" y="950"/>
                  </a:lnTo>
                  <a:lnTo>
                    <a:pt x="243" y="951"/>
                  </a:lnTo>
                  <a:lnTo>
                    <a:pt x="246" y="951"/>
                  </a:lnTo>
                  <a:lnTo>
                    <a:pt x="250" y="951"/>
                  </a:lnTo>
                  <a:lnTo>
                    <a:pt x="253" y="951"/>
                  </a:lnTo>
                  <a:lnTo>
                    <a:pt x="257" y="950"/>
                  </a:lnTo>
                  <a:lnTo>
                    <a:pt x="261" y="949"/>
                  </a:lnTo>
                  <a:lnTo>
                    <a:pt x="264" y="948"/>
                  </a:lnTo>
                  <a:lnTo>
                    <a:pt x="267" y="947"/>
                  </a:lnTo>
                  <a:lnTo>
                    <a:pt x="271" y="945"/>
                  </a:lnTo>
                  <a:lnTo>
                    <a:pt x="274" y="943"/>
                  </a:lnTo>
                  <a:lnTo>
                    <a:pt x="345" y="886"/>
                  </a:lnTo>
                  <a:lnTo>
                    <a:pt x="359" y="892"/>
                  </a:lnTo>
                  <a:lnTo>
                    <a:pt x="374" y="899"/>
                  </a:lnTo>
                  <a:lnTo>
                    <a:pt x="389" y="904"/>
                  </a:lnTo>
                  <a:lnTo>
                    <a:pt x="404" y="909"/>
                  </a:lnTo>
                  <a:lnTo>
                    <a:pt x="421" y="996"/>
                  </a:lnTo>
                  <a:lnTo>
                    <a:pt x="422" y="1000"/>
                  </a:lnTo>
                  <a:lnTo>
                    <a:pt x="423" y="1003"/>
                  </a:lnTo>
                  <a:lnTo>
                    <a:pt x="424" y="1006"/>
                  </a:lnTo>
                  <a:lnTo>
                    <a:pt x="426" y="1010"/>
                  </a:lnTo>
                  <a:lnTo>
                    <a:pt x="428" y="1013"/>
                  </a:lnTo>
                  <a:lnTo>
                    <a:pt x="430" y="1015"/>
                  </a:lnTo>
                  <a:lnTo>
                    <a:pt x="432" y="1018"/>
                  </a:lnTo>
                  <a:lnTo>
                    <a:pt x="435" y="1020"/>
                  </a:lnTo>
                  <a:lnTo>
                    <a:pt x="438" y="1023"/>
                  </a:lnTo>
                  <a:lnTo>
                    <a:pt x="441" y="1024"/>
                  </a:lnTo>
                  <a:lnTo>
                    <a:pt x="444" y="1026"/>
                  </a:lnTo>
                  <a:lnTo>
                    <a:pt x="448" y="1027"/>
                  </a:lnTo>
                  <a:lnTo>
                    <a:pt x="451" y="1029"/>
                  </a:lnTo>
                  <a:lnTo>
                    <a:pt x="455" y="1029"/>
                  </a:lnTo>
                  <a:lnTo>
                    <a:pt x="459" y="1030"/>
                  </a:lnTo>
                  <a:lnTo>
                    <a:pt x="463" y="1030"/>
                  </a:lnTo>
                  <a:lnTo>
                    <a:pt x="610" y="1025"/>
                  </a:lnTo>
                  <a:lnTo>
                    <a:pt x="614" y="1025"/>
                  </a:lnTo>
                  <a:lnTo>
                    <a:pt x="617" y="1024"/>
                  </a:lnTo>
                  <a:lnTo>
                    <a:pt x="621" y="1023"/>
                  </a:lnTo>
                  <a:lnTo>
                    <a:pt x="624" y="1022"/>
                  </a:lnTo>
                  <a:lnTo>
                    <a:pt x="628" y="1020"/>
                  </a:lnTo>
                  <a:lnTo>
                    <a:pt x="631" y="1018"/>
                  </a:lnTo>
                  <a:lnTo>
                    <a:pt x="634" y="1016"/>
                  </a:lnTo>
                  <a:lnTo>
                    <a:pt x="636" y="1014"/>
                  </a:lnTo>
                  <a:lnTo>
                    <a:pt x="639" y="1011"/>
                  </a:lnTo>
                  <a:lnTo>
                    <a:pt x="641" y="1008"/>
                  </a:lnTo>
                  <a:lnTo>
                    <a:pt x="643" y="1005"/>
                  </a:lnTo>
                  <a:lnTo>
                    <a:pt x="645" y="1002"/>
                  </a:lnTo>
                  <a:lnTo>
                    <a:pt x="647" y="999"/>
                  </a:lnTo>
                  <a:lnTo>
                    <a:pt x="648" y="995"/>
                  </a:lnTo>
                  <a:lnTo>
                    <a:pt x="649" y="992"/>
                  </a:lnTo>
                  <a:lnTo>
                    <a:pt x="650" y="988"/>
                  </a:lnTo>
                  <a:lnTo>
                    <a:pt x="658" y="898"/>
                  </a:lnTo>
                  <a:lnTo>
                    <a:pt x="687" y="885"/>
                  </a:lnTo>
                  <a:lnTo>
                    <a:pt x="701" y="879"/>
                  </a:lnTo>
                  <a:lnTo>
                    <a:pt x="714" y="872"/>
                  </a:lnTo>
                  <a:lnTo>
                    <a:pt x="788" y="923"/>
                  </a:lnTo>
                  <a:lnTo>
                    <a:pt x="791" y="925"/>
                  </a:lnTo>
                  <a:lnTo>
                    <a:pt x="795" y="926"/>
                  </a:lnTo>
                  <a:lnTo>
                    <a:pt x="798" y="928"/>
                  </a:lnTo>
                  <a:lnTo>
                    <a:pt x="801" y="929"/>
                  </a:lnTo>
                  <a:lnTo>
                    <a:pt x="805" y="929"/>
                  </a:lnTo>
                  <a:lnTo>
                    <a:pt x="809" y="930"/>
                  </a:lnTo>
                  <a:lnTo>
                    <a:pt x="812" y="930"/>
                  </a:lnTo>
                  <a:lnTo>
                    <a:pt x="816" y="929"/>
                  </a:lnTo>
                  <a:lnTo>
                    <a:pt x="819" y="929"/>
                  </a:lnTo>
                  <a:lnTo>
                    <a:pt x="823" y="928"/>
                  </a:lnTo>
                  <a:lnTo>
                    <a:pt x="826" y="927"/>
                  </a:lnTo>
                  <a:lnTo>
                    <a:pt x="829" y="925"/>
                  </a:lnTo>
                  <a:lnTo>
                    <a:pt x="832" y="924"/>
                  </a:lnTo>
                  <a:lnTo>
                    <a:pt x="835" y="922"/>
                  </a:lnTo>
                  <a:lnTo>
                    <a:pt x="838" y="919"/>
                  </a:lnTo>
                  <a:lnTo>
                    <a:pt x="841" y="917"/>
                  </a:lnTo>
                  <a:lnTo>
                    <a:pt x="940" y="810"/>
                  </a:lnTo>
                  <a:lnTo>
                    <a:pt x="942" y="807"/>
                  </a:lnTo>
                  <a:lnTo>
                    <a:pt x="945" y="804"/>
                  </a:lnTo>
                  <a:lnTo>
                    <a:pt x="946" y="801"/>
                  </a:lnTo>
                  <a:lnTo>
                    <a:pt x="948" y="798"/>
                  </a:lnTo>
                  <a:lnTo>
                    <a:pt x="949" y="795"/>
                  </a:lnTo>
                  <a:lnTo>
                    <a:pt x="950" y="791"/>
                  </a:lnTo>
                  <a:lnTo>
                    <a:pt x="951" y="788"/>
                  </a:lnTo>
                  <a:lnTo>
                    <a:pt x="951" y="784"/>
                  </a:lnTo>
                  <a:lnTo>
                    <a:pt x="951" y="780"/>
                  </a:lnTo>
                  <a:lnTo>
                    <a:pt x="951" y="777"/>
                  </a:lnTo>
                  <a:lnTo>
                    <a:pt x="950" y="773"/>
                  </a:lnTo>
                  <a:lnTo>
                    <a:pt x="949" y="770"/>
                  </a:lnTo>
                  <a:lnTo>
                    <a:pt x="948" y="766"/>
                  </a:lnTo>
                  <a:lnTo>
                    <a:pt x="947" y="763"/>
                  </a:lnTo>
                  <a:lnTo>
                    <a:pt x="945" y="759"/>
                  </a:lnTo>
                  <a:lnTo>
                    <a:pt x="943" y="756"/>
                  </a:lnTo>
                  <a:lnTo>
                    <a:pt x="887" y="686"/>
                  </a:lnTo>
                  <a:lnTo>
                    <a:pt x="899" y="656"/>
                  </a:lnTo>
                  <a:lnTo>
                    <a:pt x="904" y="641"/>
                  </a:lnTo>
                  <a:lnTo>
                    <a:pt x="909" y="627"/>
                  </a:lnTo>
                  <a:lnTo>
                    <a:pt x="997" y="613"/>
                  </a:lnTo>
                  <a:lnTo>
                    <a:pt x="1000" y="612"/>
                  </a:lnTo>
                  <a:lnTo>
                    <a:pt x="1004" y="611"/>
                  </a:lnTo>
                  <a:lnTo>
                    <a:pt x="1007" y="610"/>
                  </a:lnTo>
                  <a:lnTo>
                    <a:pt x="1010" y="608"/>
                  </a:lnTo>
                  <a:lnTo>
                    <a:pt x="1013" y="606"/>
                  </a:lnTo>
                  <a:lnTo>
                    <a:pt x="1016" y="603"/>
                  </a:lnTo>
                  <a:lnTo>
                    <a:pt x="1018" y="601"/>
                  </a:lnTo>
                  <a:lnTo>
                    <a:pt x="1021" y="598"/>
                  </a:lnTo>
                  <a:lnTo>
                    <a:pt x="1023" y="595"/>
                  </a:lnTo>
                  <a:lnTo>
                    <a:pt x="1025" y="592"/>
                  </a:lnTo>
                  <a:lnTo>
                    <a:pt x="1026" y="588"/>
                  </a:lnTo>
                  <a:lnTo>
                    <a:pt x="1027" y="585"/>
                  </a:lnTo>
                  <a:lnTo>
                    <a:pt x="1029" y="581"/>
                  </a:lnTo>
                  <a:lnTo>
                    <a:pt x="1029" y="577"/>
                  </a:lnTo>
                  <a:lnTo>
                    <a:pt x="1030" y="574"/>
                  </a:lnTo>
                  <a:lnTo>
                    <a:pt x="1030" y="570"/>
                  </a:lnTo>
                  <a:close/>
                  <a:moveTo>
                    <a:pt x="839" y="581"/>
                  </a:moveTo>
                  <a:lnTo>
                    <a:pt x="836" y="593"/>
                  </a:lnTo>
                  <a:lnTo>
                    <a:pt x="834" y="605"/>
                  </a:lnTo>
                  <a:lnTo>
                    <a:pt x="830" y="616"/>
                  </a:lnTo>
                  <a:lnTo>
                    <a:pt x="826" y="628"/>
                  </a:lnTo>
                  <a:lnTo>
                    <a:pt x="822" y="639"/>
                  </a:lnTo>
                  <a:lnTo>
                    <a:pt x="817" y="650"/>
                  </a:lnTo>
                  <a:lnTo>
                    <a:pt x="811" y="661"/>
                  </a:lnTo>
                  <a:lnTo>
                    <a:pt x="805" y="672"/>
                  </a:lnTo>
                  <a:lnTo>
                    <a:pt x="803" y="675"/>
                  </a:lnTo>
                  <a:lnTo>
                    <a:pt x="802" y="677"/>
                  </a:lnTo>
                  <a:lnTo>
                    <a:pt x="801" y="680"/>
                  </a:lnTo>
                  <a:lnTo>
                    <a:pt x="800" y="683"/>
                  </a:lnTo>
                  <a:lnTo>
                    <a:pt x="800" y="686"/>
                  </a:lnTo>
                  <a:lnTo>
                    <a:pt x="800" y="689"/>
                  </a:lnTo>
                  <a:lnTo>
                    <a:pt x="800" y="693"/>
                  </a:lnTo>
                  <a:lnTo>
                    <a:pt x="800" y="696"/>
                  </a:lnTo>
                  <a:lnTo>
                    <a:pt x="800" y="699"/>
                  </a:lnTo>
                  <a:lnTo>
                    <a:pt x="801" y="702"/>
                  </a:lnTo>
                  <a:lnTo>
                    <a:pt x="802" y="704"/>
                  </a:lnTo>
                  <a:lnTo>
                    <a:pt x="803" y="707"/>
                  </a:lnTo>
                  <a:lnTo>
                    <a:pt x="805" y="710"/>
                  </a:lnTo>
                  <a:lnTo>
                    <a:pt x="806" y="712"/>
                  </a:lnTo>
                  <a:lnTo>
                    <a:pt x="808" y="715"/>
                  </a:lnTo>
                  <a:lnTo>
                    <a:pt x="810" y="717"/>
                  </a:lnTo>
                  <a:lnTo>
                    <a:pt x="861" y="779"/>
                  </a:lnTo>
                  <a:lnTo>
                    <a:pt x="810" y="835"/>
                  </a:lnTo>
                  <a:lnTo>
                    <a:pt x="745" y="790"/>
                  </a:lnTo>
                  <a:lnTo>
                    <a:pt x="740" y="787"/>
                  </a:lnTo>
                  <a:lnTo>
                    <a:pt x="737" y="786"/>
                  </a:lnTo>
                  <a:lnTo>
                    <a:pt x="734" y="785"/>
                  </a:lnTo>
                  <a:lnTo>
                    <a:pt x="731" y="784"/>
                  </a:lnTo>
                  <a:lnTo>
                    <a:pt x="728" y="784"/>
                  </a:lnTo>
                  <a:lnTo>
                    <a:pt x="725" y="783"/>
                  </a:lnTo>
                  <a:lnTo>
                    <a:pt x="722" y="783"/>
                  </a:lnTo>
                  <a:lnTo>
                    <a:pt x="720" y="783"/>
                  </a:lnTo>
                  <a:lnTo>
                    <a:pt x="717" y="783"/>
                  </a:lnTo>
                  <a:lnTo>
                    <a:pt x="714" y="783"/>
                  </a:lnTo>
                  <a:lnTo>
                    <a:pt x="711" y="784"/>
                  </a:lnTo>
                  <a:lnTo>
                    <a:pt x="708" y="785"/>
                  </a:lnTo>
                  <a:lnTo>
                    <a:pt x="705" y="786"/>
                  </a:lnTo>
                  <a:lnTo>
                    <a:pt x="703" y="788"/>
                  </a:lnTo>
                  <a:lnTo>
                    <a:pt x="700" y="790"/>
                  </a:lnTo>
                  <a:lnTo>
                    <a:pt x="679" y="802"/>
                  </a:lnTo>
                  <a:lnTo>
                    <a:pt x="658" y="813"/>
                  </a:lnTo>
                  <a:lnTo>
                    <a:pt x="647" y="818"/>
                  </a:lnTo>
                  <a:lnTo>
                    <a:pt x="636" y="822"/>
                  </a:lnTo>
                  <a:lnTo>
                    <a:pt x="624" y="826"/>
                  </a:lnTo>
                  <a:lnTo>
                    <a:pt x="613" y="830"/>
                  </a:lnTo>
                  <a:lnTo>
                    <a:pt x="610" y="831"/>
                  </a:lnTo>
                  <a:lnTo>
                    <a:pt x="607" y="832"/>
                  </a:lnTo>
                  <a:lnTo>
                    <a:pt x="604" y="834"/>
                  </a:lnTo>
                  <a:lnTo>
                    <a:pt x="601" y="835"/>
                  </a:lnTo>
                  <a:lnTo>
                    <a:pt x="599" y="837"/>
                  </a:lnTo>
                  <a:lnTo>
                    <a:pt x="597" y="839"/>
                  </a:lnTo>
                  <a:lnTo>
                    <a:pt x="595" y="841"/>
                  </a:lnTo>
                  <a:lnTo>
                    <a:pt x="593" y="844"/>
                  </a:lnTo>
                  <a:lnTo>
                    <a:pt x="591" y="846"/>
                  </a:lnTo>
                  <a:lnTo>
                    <a:pt x="589" y="848"/>
                  </a:lnTo>
                  <a:lnTo>
                    <a:pt x="588" y="851"/>
                  </a:lnTo>
                  <a:lnTo>
                    <a:pt x="587" y="853"/>
                  </a:lnTo>
                  <a:lnTo>
                    <a:pt x="586" y="856"/>
                  </a:lnTo>
                  <a:lnTo>
                    <a:pt x="585" y="859"/>
                  </a:lnTo>
                  <a:lnTo>
                    <a:pt x="585" y="861"/>
                  </a:lnTo>
                  <a:lnTo>
                    <a:pt x="585" y="864"/>
                  </a:lnTo>
                  <a:lnTo>
                    <a:pt x="576" y="946"/>
                  </a:lnTo>
                  <a:lnTo>
                    <a:pt x="500" y="948"/>
                  </a:lnTo>
                  <a:lnTo>
                    <a:pt x="486" y="869"/>
                  </a:lnTo>
                  <a:lnTo>
                    <a:pt x="485" y="866"/>
                  </a:lnTo>
                  <a:lnTo>
                    <a:pt x="484" y="863"/>
                  </a:lnTo>
                  <a:lnTo>
                    <a:pt x="483" y="860"/>
                  </a:lnTo>
                  <a:lnTo>
                    <a:pt x="482" y="857"/>
                  </a:lnTo>
                  <a:lnTo>
                    <a:pt x="481" y="855"/>
                  </a:lnTo>
                  <a:lnTo>
                    <a:pt x="479" y="852"/>
                  </a:lnTo>
                  <a:lnTo>
                    <a:pt x="478" y="850"/>
                  </a:lnTo>
                  <a:lnTo>
                    <a:pt x="476" y="848"/>
                  </a:lnTo>
                  <a:lnTo>
                    <a:pt x="474" y="846"/>
                  </a:lnTo>
                  <a:lnTo>
                    <a:pt x="471" y="844"/>
                  </a:lnTo>
                  <a:lnTo>
                    <a:pt x="469" y="842"/>
                  </a:lnTo>
                  <a:lnTo>
                    <a:pt x="467" y="840"/>
                  </a:lnTo>
                  <a:lnTo>
                    <a:pt x="464" y="839"/>
                  </a:lnTo>
                  <a:lnTo>
                    <a:pt x="461" y="837"/>
                  </a:lnTo>
                  <a:lnTo>
                    <a:pt x="455" y="835"/>
                  </a:lnTo>
                  <a:lnTo>
                    <a:pt x="443" y="833"/>
                  </a:lnTo>
                  <a:lnTo>
                    <a:pt x="432" y="830"/>
                  </a:lnTo>
                  <a:lnTo>
                    <a:pt x="420" y="827"/>
                  </a:lnTo>
                  <a:lnTo>
                    <a:pt x="409" y="823"/>
                  </a:lnTo>
                  <a:lnTo>
                    <a:pt x="397" y="819"/>
                  </a:lnTo>
                  <a:lnTo>
                    <a:pt x="386" y="814"/>
                  </a:lnTo>
                  <a:lnTo>
                    <a:pt x="375" y="808"/>
                  </a:lnTo>
                  <a:lnTo>
                    <a:pt x="364" y="802"/>
                  </a:lnTo>
                  <a:lnTo>
                    <a:pt x="362" y="801"/>
                  </a:lnTo>
                  <a:lnTo>
                    <a:pt x="360" y="800"/>
                  </a:lnTo>
                  <a:lnTo>
                    <a:pt x="357" y="799"/>
                  </a:lnTo>
                  <a:lnTo>
                    <a:pt x="354" y="798"/>
                  </a:lnTo>
                  <a:lnTo>
                    <a:pt x="352" y="797"/>
                  </a:lnTo>
                  <a:lnTo>
                    <a:pt x="349" y="796"/>
                  </a:lnTo>
                  <a:lnTo>
                    <a:pt x="347" y="796"/>
                  </a:lnTo>
                  <a:lnTo>
                    <a:pt x="346" y="796"/>
                  </a:lnTo>
                  <a:lnTo>
                    <a:pt x="345" y="796"/>
                  </a:lnTo>
                  <a:lnTo>
                    <a:pt x="342" y="796"/>
                  </a:lnTo>
                  <a:lnTo>
                    <a:pt x="338" y="796"/>
                  </a:lnTo>
                  <a:lnTo>
                    <a:pt x="334" y="797"/>
                  </a:lnTo>
                  <a:lnTo>
                    <a:pt x="331" y="798"/>
                  </a:lnTo>
                  <a:lnTo>
                    <a:pt x="327" y="799"/>
                  </a:lnTo>
                  <a:lnTo>
                    <a:pt x="324" y="801"/>
                  </a:lnTo>
                  <a:lnTo>
                    <a:pt x="323" y="801"/>
                  </a:lnTo>
                  <a:lnTo>
                    <a:pt x="321" y="802"/>
                  </a:lnTo>
                  <a:lnTo>
                    <a:pt x="320" y="803"/>
                  </a:lnTo>
                  <a:lnTo>
                    <a:pt x="319" y="804"/>
                  </a:lnTo>
                  <a:lnTo>
                    <a:pt x="257" y="855"/>
                  </a:lnTo>
                  <a:lnTo>
                    <a:pt x="201" y="804"/>
                  </a:lnTo>
                  <a:lnTo>
                    <a:pt x="249" y="737"/>
                  </a:lnTo>
                  <a:lnTo>
                    <a:pt x="252" y="732"/>
                  </a:lnTo>
                  <a:lnTo>
                    <a:pt x="253" y="729"/>
                  </a:lnTo>
                  <a:lnTo>
                    <a:pt x="254" y="726"/>
                  </a:lnTo>
                  <a:lnTo>
                    <a:pt x="255" y="723"/>
                  </a:lnTo>
                  <a:lnTo>
                    <a:pt x="255" y="720"/>
                  </a:lnTo>
                  <a:lnTo>
                    <a:pt x="256" y="717"/>
                  </a:lnTo>
                  <a:lnTo>
                    <a:pt x="256" y="714"/>
                  </a:lnTo>
                  <a:lnTo>
                    <a:pt x="256" y="712"/>
                  </a:lnTo>
                  <a:lnTo>
                    <a:pt x="256" y="709"/>
                  </a:lnTo>
                  <a:lnTo>
                    <a:pt x="255" y="706"/>
                  </a:lnTo>
                  <a:lnTo>
                    <a:pt x="255" y="703"/>
                  </a:lnTo>
                  <a:lnTo>
                    <a:pt x="254" y="700"/>
                  </a:lnTo>
                  <a:lnTo>
                    <a:pt x="252" y="697"/>
                  </a:lnTo>
                  <a:lnTo>
                    <a:pt x="251" y="695"/>
                  </a:lnTo>
                  <a:lnTo>
                    <a:pt x="249" y="692"/>
                  </a:lnTo>
                  <a:lnTo>
                    <a:pt x="237" y="670"/>
                  </a:lnTo>
                  <a:lnTo>
                    <a:pt x="226" y="649"/>
                  </a:lnTo>
                  <a:lnTo>
                    <a:pt x="221" y="638"/>
                  </a:lnTo>
                  <a:lnTo>
                    <a:pt x="217" y="627"/>
                  </a:lnTo>
                  <a:lnTo>
                    <a:pt x="213" y="615"/>
                  </a:lnTo>
                  <a:lnTo>
                    <a:pt x="209" y="604"/>
                  </a:lnTo>
                  <a:lnTo>
                    <a:pt x="208" y="601"/>
                  </a:lnTo>
                  <a:lnTo>
                    <a:pt x="207" y="598"/>
                  </a:lnTo>
                  <a:lnTo>
                    <a:pt x="205" y="595"/>
                  </a:lnTo>
                  <a:lnTo>
                    <a:pt x="204" y="592"/>
                  </a:lnTo>
                  <a:lnTo>
                    <a:pt x="202" y="590"/>
                  </a:lnTo>
                  <a:lnTo>
                    <a:pt x="200" y="588"/>
                  </a:lnTo>
                  <a:lnTo>
                    <a:pt x="198" y="586"/>
                  </a:lnTo>
                  <a:lnTo>
                    <a:pt x="196" y="584"/>
                  </a:lnTo>
                  <a:lnTo>
                    <a:pt x="193" y="582"/>
                  </a:lnTo>
                  <a:lnTo>
                    <a:pt x="191" y="580"/>
                  </a:lnTo>
                  <a:lnTo>
                    <a:pt x="189" y="579"/>
                  </a:lnTo>
                  <a:lnTo>
                    <a:pt x="186" y="578"/>
                  </a:lnTo>
                  <a:lnTo>
                    <a:pt x="183" y="577"/>
                  </a:lnTo>
                  <a:lnTo>
                    <a:pt x="181" y="576"/>
                  </a:lnTo>
                  <a:lnTo>
                    <a:pt x="178" y="576"/>
                  </a:lnTo>
                  <a:lnTo>
                    <a:pt x="175" y="576"/>
                  </a:lnTo>
                  <a:lnTo>
                    <a:pt x="94" y="567"/>
                  </a:lnTo>
                  <a:lnTo>
                    <a:pt x="91" y="491"/>
                  </a:lnTo>
                  <a:lnTo>
                    <a:pt x="170" y="477"/>
                  </a:lnTo>
                  <a:lnTo>
                    <a:pt x="173" y="476"/>
                  </a:lnTo>
                  <a:lnTo>
                    <a:pt x="176" y="475"/>
                  </a:lnTo>
                  <a:lnTo>
                    <a:pt x="179" y="474"/>
                  </a:lnTo>
                  <a:lnTo>
                    <a:pt x="182" y="473"/>
                  </a:lnTo>
                  <a:lnTo>
                    <a:pt x="184" y="471"/>
                  </a:lnTo>
                  <a:lnTo>
                    <a:pt x="187" y="470"/>
                  </a:lnTo>
                  <a:lnTo>
                    <a:pt x="189" y="468"/>
                  </a:lnTo>
                  <a:lnTo>
                    <a:pt x="191" y="466"/>
                  </a:lnTo>
                  <a:lnTo>
                    <a:pt x="193" y="463"/>
                  </a:lnTo>
                  <a:lnTo>
                    <a:pt x="195" y="461"/>
                  </a:lnTo>
                  <a:lnTo>
                    <a:pt x="199" y="456"/>
                  </a:lnTo>
                  <a:lnTo>
                    <a:pt x="202" y="451"/>
                  </a:lnTo>
                  <a:lnTo>
                    <a:pt x="204" y="446"/>
                  </a:lnTo>
                  <a:lnTo>
                    <a:pt x="206" y="434"/>
                  </a:lnTo>
                  <a:lnTo>
                    <a:pt x="209" y="423"/>
                  </a:lnTo>
                  <a:lnTo>
                    <a:pt x="212" y="411"/>
                  </a:lnTo>
                  <a:lnTo>
                    <a:pt x="216" y="400"/>
                  </a:lnTo>
                  <a:lnTo>
                    <a:pt x="221" y="389"/>
                  </a:lnTo>
                  <a:lnTo>
                    <a:pt x="226" y="379"/>
                  </a:lnTo>
                  <a:lnTo>
                    <a:pt x="231" y="369"/>
                  </a:lnTo>
                  <a:lnTo>
                    <a:pt x="237" y="359"/>
                  </a:lnTo>
                  <a:lnTo>
                    <a:pt x="239" y="356"/>
                  </a:lnTo>
                  <a:lnTo>
                    <a:pt x="240" y="353"/>
                  </a:lnTo>
                  <a:lnTo>
                    <a:pt x="241" y="350"/>
                  </a:lnTo>
                  <a:lnTo>
                    <a:pt x="242" y="347"/>
                  </a:lnTo>
                  <a:lnTo>
                    <a:pt x="242" y="344"/>
                  </a:lnTo>
                  <a:lnTo>
                    <a:pt x="242" y="341"/>
                  </a:lnTo>
                  <a:lnTo>
                    <a:pt x="242" y="338"/>
                  </a:lnTo>
                  <a:lnTo>
                    <a:pt x="242" y="335"/>
                  </a:lnTo>
                  <a:lnTo>
                    <a:pt x="241" y="332"/>
                  </a:lnTo>
                  <a:lnTo>
                    <a:pt x="241" y="329"/>
                  </a:lnTo>
                  <a:lnTo>
                    <a:pt x="240" y="326"/>
                  </a:lnTo>
                  <a:lnTo>
                    <a:pt x="239" y="323"/>
                  </a:lnTo>
                  <a:lnTo>
                    <a:pt x="237" y="320"/>
                  </a:lnTo>
                  <a:lnTo>
                    <a:pt x="236" y="318"/>
                  </a:lnTo>
                  <a:lnTo>
                    <a:pt x="234" y="315"/>
                  </a:lnTo>
                  <a:lnTo>
                    <a:pt x="232" y="313"/>
                  </a:lnTo>
                  <a:lnTo>
                    <a:pt x="181" y="251"/>
                  </a:lnTo>
                  <a:lnTo>
                    <a:pt x="232" y="195"/>
                  </a:lnTo>
                  <a:lnTo>
                    <a:pt x="300" y="243"/>
                  </a:lnTo>
                  <a:lnTo>
                    <a:pt x="303" y="244"/>
                  </a:lnTo>
                  <a:lnTo>
                    <a:pt x="305" y="246"/>
                  </a:lnTo>
                  <a:lnTo>
                    <a:pt x="308" y="247"/>
                  </a:lnTo>
                  <a:lnTo>
                    <a:pt x="311" y="247"/>
                  </a:lnTo>
                  <a:lnTo>
                    <a:pt x="314" y="248"/>
                  </a:lnTo>
                  <a:lnTo>
                    <a:pt x="317" y="249"/>
                  </a:lnTo>
                  <a:lnTo>
                    <a:pt x="320" y="249"/>
                  </a:lnTo>
                  <a:lnTo>
                    <a:pt x="322" y="249"/>
                  </a:lnTo>
                  <a:lnTo>
                    <a:pt x="325" y="249"/>
                  </a:lnTo>
                  <a:lnTo>
                    <a:pt x="328" y="249"/>
                  </a:lnTo>
                  <a:lnTo>
                    <a:pt x="331" y="248"/>
                  </a:lnTo>
                  <a:lnTo>
                    <a:pt x="334" y="247"/>
                  </a:lnTo>
                  <a:lnTo>
                    <a:pt x="337" y="247"/>
                  </a:lnTo>
                  <a:lnTo>
                    <a:pt x="340" y="246"/>
                  </a:lnTo>
                  <a:lnTo>
                    <a:pt x="342" y="244"/>
                  </a:lnTo>
                  <a:lnTo>
                    <a:pt x="345" y="243"/>
                  </a:lnTo>
                  <a:lnTo>
                    <a:pt x="355" y="237"/>
                  </a:lnTo>
                  <a:lnTo>
                    <a:pt x="365" y="231"/>
                  </a:lnTo>
                  <a:lnTo>
                    <a:pt x="375" y="225"/>
                  </a:lnTo>
                  <a:lnTo>
                    <a:pt x="386" y="220"/>
                  </a:lnTo>
                  <a:lnTo>
                    <a:pt x="397" y="215"/>
                  </a:lnTo>
                  <a:lnTo>
                    <a:pt x="408" y="211"/>
                  </a:lnTo>
                  <a:lnTo>
                    <a:pt x="418" y="207"/>
                  </a:lnTo>
                  <a:lnTo>
                    <a:pt x="429" y="203"/>
                  </a:lnTo>
                  <a:lnTo>
                    <a:pt x="432" y="202"/>
                  </a:lnTo>
                  <a:lnTo>
                    <a:pt x="435" y="201"/>
                  </a:lnTo>
                  <a:lnTo>
                    <a:pt x="438" y="199"/>
                  </a:lnTo>
                  <a:lnTo>
                    <a:pt x="441" y="198"/>
                  </a:lnTo>
                  <a:lnTo>
                    <a:pt x="443" y="196"/>
                  </a:lnTo>
                  <a:lnTo>
                    <a:pt x="446" y="194"/>
                  </a:lnTo>
                  <a:lnTo>
                    <a:pt x="448" y="192"/>
                  </a:lnTo>
                  <a:lnTo>
                    <a:pt x="450" y="190"/>
                  </a:lnTo>
                  <a:lnTo>
                    <a:pt x="452" y="187"/>
                  </a:lnTo>
                  <a:lnTo>
                    <a:pt x="453" y="185"/>
                  </a:lnTo>
                  <a:lnTo>
                    <a:pt x="455" y="183"/>
                  </a:lnTo>
                  <a:lnTo>
                    <a:pt x="456" y="180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8" y="172"/>
                  </a:lnTo>
                  <a:lnTo>
                    <a:pt x="458" y="169"/>
                  </a:lnTo>
                  <a:lnTo>
                    <a:pt x="466" y="88"/>
                  </a:lnTo>
                  <a:lnTo>
                    <a:pt x="542" y="85"/>
                  </a:lnTo>
                  <a:lnTo>
                    <a:pt x="556" y="164"/>
                  </a:lnTo>
                  <a:lnTo>
                    <a:pt x="557" y="167"/>
                  </a:lnTo>
                  <a:lnTo>
                    <a:pt x="557" y="170"/>
                  </a:lnTo>
                  <a:lnTo>
                    <a:pt x="558" y="173"/>
                  </a:lnTo>
                  <a:lnTo>
                    <a:pt x="560" y="176"/>
                  </a:lnTo>
                  <a:lnTo>
                    <a:pt x="561" y="178"/>
                  </a:lnTo>
                  <a:lnTo>
                    <a:pt x="563" y="181"/>
                  </a:lnTo>
                  <a:lnTo>
                    <a:pt x="564" y="183"/>
                  </a:lnTo>
                  <a:lnTo>
                    <a:pt x="566" y="185"/>
                  </a:lnTo>
                  <a:lnTo>
                    <a:pt x="568" y="187"/>
                  </a:lnTo>
                  <a:lnTo>
                    <a:pt x="570" y="189"/>
                  </a:lnTo>
                  <a:lnTo>
                    <a:pt x="573" y="191"/>
                  </a:lnTo>
                  <a:lnTo>
                    <a:pt x="575" y="193"/>
                  </a:lnTo>
                  <a:lnTo>
                    <a:pt x="578" y="194"/>
                  </a:lnTo>
                  <a:lnTo>
                    <a:pt x="581" y="196"/>
                  </a:lnTo>
                  <a:lnTo>
                    <a:pt x="587" y="198"/>
                  </a:lnTo>
                  <a:lnTo>
                    <a:pt x="599" y="200"/>
                  </a:lnTo>
                  <a:lnTo>
                    <a:pt x="610" y="203"/>
                  </a:lnTo>
                  <a:lnTo>
                    <a:pt x="622" y="206"/>
                  </a:lnTo>
                  <a:lnTo>
                    <a:pt x="634" y="210"/>
                  </a:lnTo>
                  <a:lnTo>
                    <a:pt x="645" y="215"/>
                  </a:lnTo>
                  <a:lnTo>
                    <a:pt x="656" y="220"/>
                  </a:lnTo>
                  <a:lnTo>
                    <a:pt x="667" y="226"/>
                  </a:lnTo>
                  <a:lnTo>
                    <a:pt x="678" y="232"/>
                  </a:lnTo>
                  <a:lnTo>
                    <a:pt x="681" y="233"/>
                  </a:lnTo>
                  <a:lnTo>
                    <a:pt x="683" y="234"/>
                  </a:lnTo>
                  <a:lnTo>
                    <a:pt x="686" y="235"/>
                  </a:lnTo>
                  <a:lnTo>
                    <a:pt x="689" y="236"/>
                  </a:lnTo>
                  <a:lnTo>
                    <a:pt x="692" y="236"/>
                  </a:lnTo>
                  <a:lnTo>
                    <a:pt x="695" y="237"/>
                  </a:lnTo>
                  <a:lnTo>
                    <a:pt x="698" y="236"/>
                  </a:lnTo>
                  <a:lnTo>
                    <a:pt x="700" y="236"/>
                  </a:lnTo>
                  <a:lnTo>
                    <a:pt x="703" y="236"/>
                  </a:lnTo>
                  <a:lnTo>
                    <a:pt x="706" y="235"/>
                  </a:lnTo>
                  <a:lnTo>
                    <a:pt x="709" y="234"/>
                  </a:lnTo>
                  <a:lnTo>
                    <a:pt x="712" y="233"/>
                  </a:lnTo>
                  <a:lnTo>
                    <a:pt x="715" y="231"/>
                  </a:lnTo>
                  <a:lnTo>
                    <a:pt x="718" y="230"/>
                  </a:lnTo>
                  <a:lnTo>
                    <a:pt x="720" y="228"/>
                  </a:lnTo>
                  <a:lnTo>
                    <a:pt x="723" y="226"/>
                  </a:lnTo>
                  <a:lnTo>
                    <a:pt x="785" y="175"/>
                  </a:lnTo>
                  <a:lnTo>
                    <a:pt x="841" y="226"/>
                  </a:lnTo>
                  <a:lnTo>
                    <a:pt x="796" y="291"/>
                  </a:lnTo>
                  <a:lnTo>
                    <a:pt x="793" y="296"/>
                  </a:lnTo>
                  <a:lnTo>
                    <a:pt x="792" y="299"/>
                  </a:lnTo>
                  <a:lnTo>
                    <a:pt x="791" y="302"/>
                  </a:lnTo>
                  <a:lnTo>
                    <a:pt x="790" y="305"/>
                  </a:lnTo>
                  <a:lnTo>
                    <a:pt x="790" y="308"/>
                  </a:lnTo>
                  <a:lnTo>
                    <a:pt x="789" y="311"/>
                  </a:lnTo>
                  <a:lnTo>
                    <a:pt x="789" y="313"/>
                  </a:lnTo>
                  <a:lnTo>
                    <a:pt x="789" y="316"/>
                  </a:lnTo>
                  <a:lnTo>
                    <a:pt x="789" y="319"/>
                  </a:lnTo>
                  <a:lnTo>
                    <a:pt x="789" y="322"/>
                  </a:lnTo>
                  <a:lnTo>
                    <a:pt x="790" y="325"/>
                  </a:lnTo>
                  <a:lnTo>
                    <a:pt x="791" y="328"/>
                  </a:lnTo>
                  <a:lnTo>
                    <a:pt x="792" y="331"/>
                  </a:lnTo>
                  <a:lnTo>
                    <a:pt x="794" y="333"/>
                  </a:lnTo>
                  <a:lnTo>
                    <a:pt x="796" y="336"/>
                  </a:lnTo>
                  <a:lnTo>
                    <a:pt x="802" y="346"/>
                  </a:lnTo>
                  <a:lnTo>
                    <a:pt x="808" y="356"/>
                  </a:lnTo>
                  <a:lnTo>
                    <a:pt x="814" y="366"/>
                  </a:lnTo>
                  <a:lnTo>
                    <a:pt x="819" y="377"/>
                  </a:lnTo>
                  <a:lnTo>
                    <a:pt x="824" y="388"/>
                  </a:lnTo>
                  <a:lnTo>
                    <a:pt x="828" y="400"/>
                  </a:lnTo>
                  <a:lnTo>
                    <a:pt x="832" y="411"/>
                  </a:lnTo>
                  <a:lnTo>
                    <a:pt x="836" y="423"/>
                  </a:lnTo>
                  <a:lnTo>
                    <a:pt x="837" y="426"/>
                  </a:lnTo>
                  <a:lnTo>
                    <a:pt x="838" y="429"/>
                  </a:lnTo>
                  <a:lnTo>
                    <a:pt x="840" y="432"/>
                  </a:lnTo>
                  <a:lnTo>
                    <a:pt x="841" y="435"/>
                  </a:lnTo>
                  <a:lnTo>
                    <a:pt x="843" y="437"/>
                  </a:lnTo>
                  <a:lnTo>
                    <a:pt x="845" y="440"/>
                  </a:lnTo>
                  <a:lnTo>
                    <a:pt x="847" y="442"/>
                  </a:lnTo>
                  <a:lnTo>
                    <a:pt x="850" y="444"/>
                  </a:lnTo>
                  <a:lnTo>
                    <a:pt x="852" y="446"/>
                  </a:lnTo>
                  <a:lnTo>
                    <a:pt x="854" y="447"/>
                  </a:lnTo>
                  <a:lnTo>
                    <a:pt x="857" y="449"/>
                  </a:lnTo>
                  <a:lnTo>
                    <a:pt x="859" y="450"/>
                  </a:lnTo>
                  <a:lnTo>
                    <a:pt x="862" y="451"/>
                  </a:lnTo>
                  <a:lnTo>
                    <a:pt x="865" y="451"/>
                  </a:lnTo>
                  <a:lnTo>
                    <a:pt x="867" y="452"/>
                  </a:lnTo>
                  <a:lnTo>
                    <a:pt x="870" y="452"/>
                  </a:lnTo>
                  <a:lnTo>
                    <a:pt x="951" y="460"/>
                  </a:lnTo>
                  <a:lnTo>
                    <a:pt x="954" y="536"/>
                  </a:lnTo>
                  <a:lnTo>
                    <a:pt x="875" y="550"/>
                  </a:lnTo>
                  <a:lnTo>
                    <a:pt x="871" y="551"/>
                  </a:lnTo>
                  <a:lnTo>
                    <a:pt x="868" y="552"/>
                  </a:lnTo>
                  <a:lnTo>
                    <a:pt x="865" y="553"/>
                  </a:lnTo>
                  <a:lnTo>
                    <a:pt x="862" y="554"/>
                  </a:lnTo>
                  <a:lnTo>
                    <a:pt x="859" y="555"/>
                  </a:lnTo>
                  <a:lnTo>
                    <a:pt x="857" y="557"/>
                  </a:lnTo>
                  <a:lnTo>
                    <a:pt x="854" y="559"/>
                  </a:lnTo>
                  <a:lnTo>
                    <a:pt x="852" y="561"/>
                  </a:lnTo>
                  <a:lnTo>
                    <a:pt x="850" y="563"/>
                  </a:lnTo>
                  <a:lnTo>
                    <a:pt x="848" y="565"/>
                  </a:lnTo>
                  <a:lnTo>
                    <a:pt x="846" y="567"/>
                  </a:lnTo>
                  <a:lnTo>
                    <a:pt x="844" y="570"/>
                  </a:lnTo>
                  <a:lnTo>
                    <a:pt x="843" y="572"/>
                  </a:lnTo>
                  <a:lnTo>
                    <a:pt x="841" y="575"/>
                  </a:lnTo>
                  <a:lnTo>
                    <a:pt x="840" y="5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8185676" y="5240848"/>
              <a:ext cx="152280" cy="151920"/>
            </a:xfrm>
            <a:custGeom>
              <a:avLst/>
              <a:gdLst/>
              <a:ahLst/>
              <a:cxnLst/>
              <a:rect l="l" t="t" r="r" b="b"/>
              <a:pathLst>
                <a:path w="424" h="423" extrusionOk="0">
                  <a:moveTo>
                    <a:pt x="212" y="0"/>
                  </a:moveTo>
                  <a:lnTo>
                    <a:pt x="200" y="0"/>
                  </a:lnTo>
                  <a:lnTo>
                    <a:pt x="189" y="1"/>
                  </a:lnTo>
                  <a:lnTo>
                    <a:pt x="178" y="3"/>
                  </a:lnTo>
                  <a:lnTo>
                    <a:pt x="167" y="5"/>
                  </a:lnTo>
                  <a:lnTo>
                    <a:pt x="156" y="8"/>
                  </a:lnTo>
                  <a:lnTo>
                    <a:pt x="145" y="11"/>
                  </a:lnTo>
                  <a:lnTo>
                    <a:pt x="135" y="15"/>
                  </a:lnTo>
                  <a:lnTo>
                    <a:pt x="124" y="20"/>
                  </a:lnTo>
                  <a:lnTo>
                    <a:pt x="115" y="24"/>
                  </a:lnTo>
                  <a:lnTo>
                    <a:pt x="106" y="29"/>
                  </a:lnTo>
                  <a:lnTo>
                    <a:pt x="97" y="35"/>
                  </a:lnTo>
                  <a:lnTo>
                    <a:pt x="88" y="40"/>
                  </a:lnTo>
                  <a:lnTo>
                    <a:pt x="80" y="46"/>
                  </a:lnTo>
                  <a:lnTo>
                    <a:pt x="72" y="53"/>
                  </a:lnTo>
                  <a:lnTo>
                    <a:pt x="65" y="60"/>
                  </a:lnTo>
                  <a:lnTo>
                    <a:pt x="58" y="67"/>
                  </a:lnTo>
                  <a:lnTo>
                    <a:pt x="44" y="83"/>
                  </a:lnTo>
                  <a:lnTo>
                    <a:pt x="33" y="100"/>
                  </a:lnTo>
                  <a:lnTo>
                    <a:pt x="23" y="119"/>
                  </a:lnTo>
                  <a:lnTo>
                    <a:pt x="14" y="138"/>
                  </a:lnTo>
                  <a:lnTo>
                    <a:pt x="8" y="158"/>
                  </a:lnTo>
                  <a:lnTo>
                    <a:pt x="3" y="179"/>
                  </a:lnTo>
                  <a:lnTo>
                    <a:pt x="1" y="199"/>
                  </a:lnTo>
                  <a:lnTo>
                    <a:pt x="0" y="209"/>
                  </a:lnTo>
                  <a:lnTo>
                    <a:pt x="0" y="220"/>
                  </a:lnTo>
                  <a:lnTo>
                    <a:pt x="1" y="230"/>
                  </a:lnTo>
                  <a:lnTo>
                    <a:pt x="2" y="240"/>
                  </a:lnTo>
                  <a:lnTo>
                    <a:pt x="3" y="250"/>
                  </a:lnTo>
                  <a:lnTo>
                    <a:pt x="6" y="260"/>
                  </a:lnTo>
                  <a:lnTo>
                    <a:pt x="8" y="270"/>
                  </a:lnTo>
                  <a:lnTo>
                    <a:pt x="12" y="280"/>
                  </a:lnTo>
                  <a:lnTo>
                    <a:pt x="16" y="289"/>
                  </a:lnTo>
                  <a:lnTo>
                    <a:pt x="20" y="299"/>
                  </a:lnTo>
                  <a:lnTo>
                    <a:pt x="27" y="313"/>
                  </a:lnTo>
                  <a:lnTo>
                    <a:pt x="35" y="326"/>
                  </a:lnTo>
                  <a:lnTo>
                    <a:pt x="43" y="339"/>
                  </a:lnTo>
                  <a:lnTo>
                    <a:pt x="53" y="350"/>
                  </a:lnTo>
                  <a:lnTo>
                    <a:pt x="63" y="361"/>
                  </a:lnTo>
                  <a:lnTo>
                    <a:pt x="74" y="372"/>
                  </a:lnTo>
                  <a:lnTo>
                    <a:pt x="86" y="381"/>
                  </a:lnTo>
                  <a:lnTo>
                    <a:pt x="98" y="389"/>
                  </a:lnTo>
                  <a:lnTo>
                    <a:pt x="111" y="397"/>
                  </a:lnTo>
                  <a:lnTo>
                    <a:pt x="124" y="404"/>
                  </a:lnTo>
                  <a:lnTo>
                    <a:pt x="138" y="410"/>
                  </a:lnTo>
                  <a:lnTo>
                    <a:pt x="152" y="414"/>
                  </a:lnTo>
                  <a:lnTo>
                    <a:pt x="167" y="418"/>
                  </a:lnTo>
                  <a:lnTo>
                    <a:pt x="182" y="421"/>
                  </a:lnTo>
                  <a:lnTo>
                    <a:pt x="197" y="422"/>
                  </a:lnTo>
                  <a:lnTo>
                    <a:pt x="212" y="423"/>
                  </a:lnTo>
                  <a:lnTo>
                    <a:pt x="224" y="423"/>
                  </a:lnTo>
                  <a:lnTo>
                    <a:pt x="235" y="422"/>
                  </a:lnTo>
                  <a:lnTo>
                    <a:pt x="246" y="421"/>
                  </a:lnTo>
                  <a:lnTo>
                    <a:pt x="257" y="419"/>
                  </a:lnTo>
                  <a:lnTo>
                    <a:pt x="268" y="416"/>
                  </a:lnTo>
                  <a:lnTo>
                    <a:pt x="278" y="412"/>
                  </a:lnTo>
                  <a:lnTo>
                    <a:pt x="289" y="408"/>
                  </a:lnTo>
                  <a:lnTo>
                    <a:pt x="299" y="403"/>
                  </a:lnTo>
                  <a:lnTo>
                    <a:pt x="309" y="399"/>
                  </a:lnTo>
                  <a:lnTo>
                    <a:pt x="318" y="394"/>
                  </a:lnTo>
                  <a:lnTo>
                    <a:pt x="327" y="389"/>
                  </a:lnTo>
                  <a:lnTo>
                    <a:pt x="335" y="383"/>
                  </a:lnTo>
                  <a:lnTo>
                    <a:pt x="343" y="377"/>
                  </a:lnTo>
                  <a:lnTo>
                    <a:pt x="351" y="370"/>
                  </a:lnTo>
                  <a:lnTo>
                    <a:pt x="359" y="363"/>
                  </a:lnTo>
                  <a:lnTo>
                    <a:pt x="366" y="356"/>
                  </a:lnTo>
                  <a:lnTo>
                    <a:pt x="373" y="348"/>
                  </a:lnTo>
                  <a:lnTo>
                    <a:pt x="379" y="340"/>
                  </a:lnTo>
                  <a:lnTo>
                    <a:pt x="391" y="323"/>
                  </a:lnTo>
                  <a:lnTo>
                    <a:pt x="401" y="305"/>
                  </a:lnTo>
                  <a:lnTo>
                    <a:pt x="409" y="285"/>
                  </a:lnTo>
                  <a:lnTo>
                    <a:pt x="416" y="265"/>
                  </a:lnTo>
                  <a:lnTo>
                    <a:pt x="420" y="244"/>
                  </a:lnTo>
                  <a:lnTo>
                    <a:pt x="423" y="224"/>
                  </a:lnTo>
                  <a:lnTo>
                    <a:pt x="424" y="214"/>
                  </a:lnTo>
                  <a:lnTo>
                    <a:pt x="423" y="203"/>
                  </a:lnTo>
                  <a:lnTo>
                    <a:pt x="423" y="193"/>
                  </a:lnTo>
                  <a:lnTo>
                    <a:pt x="422" y="183"/>
                  </a:lnTo>
                  <a:lnTo>
                    <a:pt x="420" y="173"/>
                  </a:lnTo>
                  <a:lnTo>
                    <a:pt x="418" y="163"/>
                  </a:lnTo>
                  <a:lnTo>
                    <a:pt x="415" y="153"/>
                  </a:lnTo>
                  <a:lnTo>
                    <a:pt x="412" y="143"/>
                  </a:lnTo>
                  <a:lnTo>
                    <a:pt x="408" y="134"/>
                  </a:lnTo>
                  <a:lnTo>
                    <a:pt x="403" y="124"/>
                  </a:lnTo>
                  <a:lnTo>
                    <a:pt x="397" y="110"/>
                  </a:lnTo>
                  <a:lnTo>
                    <a:pt x="389" y="97"/>
                  </a:lnTo>
                  <a:lnTo>
                    <a:pt x="380" y="84"/>
                  </a:lnTo>
                  <a:lnTo>
                    <a:pt x="371" y="73"/>
                  </a:lnTo>
                  <a:lnTo>
                    <a:pt x="361" y="62"/>
                  </a:lnTo>
                  <a:lnTo>
                    <a:pt x="350" y="51"/>
                  </a:lnTo>
                  <a:lnTo>
                    <a:pt x="338" y="42"/>
                  </a:lnTo>
                  <a:lnTo>
                    <a:pt x="326" y="33"/>
                  </a:lnTo>
                  <a:lnTo>
                    <a:pt x="313" y="26"/>
                  </a:lnTo>
                  <a:lnTo>
                    <a:pt x="300" y="19"/>
                  </a:lnTo>
                  <a:lnTo>
                    <a:pt x="286" y="13"/>
                  </a:lnTo>
                  <a:lnTo>
                    <a:pt x="272" y="9"/>
                  </a:lnTo>
                  <a:lnTo>
                    <a:pt x="257" y="5"/>
                  </a:lnTo>
                  <a:lnTo>
                    <a:pt x="242" y="2"/>
                  </a:lnTo>
                  <a:lnTo>
                    <a:pt x="227" y="1"/>
                  </a:lnTo>
                  <a:close/>
                  <a:moveTo>
                    <a:pt x="212" y="341"/>
                  </a:moveTo>
                  <a:lnTo>
                    <a:pt x="203" y="341"/>
                  </a:lnTo>
                  <a:lnTo>
                    <a:pt x="193" y="340"/>
                  </a:lnTo>
                  <a:lnTo>
                    <a:pt x="184" y="338"/>
                  </a:lnTo>
                  <a:lnTo>
                    <a:pt x="175" y="335"/>
                  </a:lnTo>
                  <a:lnTo>
                    <a:pt x="166" y="332"/>
                  </a:lnTo>
                  <a:lnTo>
                    <a:pt x="157" y="329"/>
                  </a:lnTo>
                  <a:lnTo>
                    <a:pt x="149" y="325"/>
                  </a:lnTo>
                  <a:lnTo>
                    <a:pt x="141" y="320"/>
                  </a:lnTo>
                  <a:lnTo>
                    <a:pt x="133" y="315"/>
                  </a:lnTo>
                  <a:lnTo>
                    <a:pt x="126" y="309"/>
                  </a:lnTo>
                  <a:lnTo>
                    <a:pt x="119" y="303"/>
                  </a:lnTo>
                  <a:lnTo>
                    <a:pt x="113" y="296"/>
                  </a:lnTo>
                  <a:lnTo>
                    <a:pt x="107" y="289"/>
                  </a:lnTo>
                  <a:lnTo>
                    <a:pt x="102" y="281"/>
                  </a:lnTo>
                  <a:lnTo>
                    <a:pt x="97" y="273"/>
                  </a:lnTo>
                  <a:lnTo>
                    <a:pt x="93" y="265"/>
                  </a:lnTo>
                  <a:lnTo>
                    <a:pt x="91" y="259"/>
                  </a:lnTo>
                  <a:lnTo>
                    <a:pt x="89" y="253"/>
                  </a:lnTo>
                  <a:lnTo>
                    <a:pt x="87" y="247"/>
                  </a:lnTo>
                  <a:lnTo>
                    <a:pt x="85" y="241"/>
                  </a:lnTo>
                  <a:lnTo>
                    <a:pt x="83" y="228"/>
                  </a:lnTo>
                  <a:lnTo>
                    <a:pt x="82" y="215"/>
                  </a:lnTo>
                  <a:lnTo>
                    <a:pt x="83" y="203"/>
                  </a:lnTo>
                  <a:lnTo>
                    <a:pt x="84" y="190"/>
                  </a:lnTo>
                  <a:lnTo>
                    <a:pt x="87" y="178"/>
                  </a:lnTo>
                  <a:lnTo>
                    <a:pt x="90" y="166"/>
                  </a:lnTo>
                  <a:lnTo>
                    <a:pt x="92" y="160"/>
                  </a:lnTo>
                  <a:lnTo>
                    <a:pt x="95" y="155"/>
                  </a:lnTo>
                  <a:lnTo>
                    <a:pt x="98" y="149"/>
                  </a:lnTo>
                  <a:lnTo>
                    <a:pt x="101" y="143"/>
                  </a:lnTo>
                  <a:lnTo>
                    <a:pt x="108" y="133"/>
                  </a:lnTo>
                  <a:lnTo>
                    <a:pt x="117" y="123"/>
                  </a:lnTo>
                  <a:lnTo>
                    <a:pt x="126" y="114"/>
                  </a:lnTo>
                  <a:lnTo>
                    <a:pt x="136" y="106"/>
                  </a:lnTo>
                  <a:lnTo>
                    <a:pt x="147" y="99"/>
                  </a:lnTo>
                  <a:lnTo>
                    <a:pt x="153" y="96"/>
                  </a:lnTo>
                  <a:lnTo>
                    <a:pt x="158" y="93"/>
                  </a:lnTo>
                  <a:lnTo>
                    <a:pt x="165" y="90"/>
                  </a:lnTo>
                  <a:lnTo>
                    <a:pt x="171" y="88"/>
                  </a:lnTo>
                  <a:lnTo>
                    <a:pt x="178" y="86"/>
                  </a:lnTo>
                  <a:lnTo>
                    <a:pt x="184" y="84"/>
                  </a:lnTo>
                  <a:lnTo>
                    <a:pt x="191" y="83"/>
                  </a:lnTo>
                  <a:lnTo>
                    <a:pt x="198" y="83"/>
                  </a:lnTo>
                  <a:lnTo>
                    <a:pt x="205" y="82"/>
                  </a:lnTo>
                  <a:lnTo>
                    <a:pt x="212" y="82"/>
                  </a:lnTo>
                  <a:lnTo>
                    <a:pt x="222" y="82"/>
                  </a:lnTo>
                  <a:lnTo>
                    <a:pt x="231" y="83"/>
                  </a:lnTo>
                  <a:lnTo>
                    <a:pt x="240" y="85"/>
                  </a:lnTo>
                  <a:lnTo>
                    <a:pt x="249" y="88"/>
                  </a:lnTo>
                  <a:lnTo>
                    <a:pt x="258" y="91"/>
                  </a:lnTo>
                  <a:lnTo>
                    <a:pt x="266" y="94"/>
                  </a:lnTo>
                  <a:lnTo>
                    <a:pt x="275" y="98"/>
                  </a:lnTo>
                  <a:lnTo>
                    <a:pt x="283" y="103"/>
                  </a:lnTo>
                  <a:lnTo>
                    <a:pt x="290" y="108"/>
                  </a:lnTo>
                  <a:lnTo>
                    <a:pt x="297" y="114"/>
                  </a:lnTo>
                  <a:lnTo>
                    <a:pt x="304" y="120"/>
                  </a:lnTo>
                  <a:lnTo>
                    <a:pt x="310" y="127"/>
                  </a:lnTo>
                  <a:lnTo>
                    <a:pt x="316" y="134"/>
                  </a:lnTo>
                  <a:lnTo>
                    <a:pt x="321" y="142"/>
                  </a:lnTo>
                  <a:lnTo>
                    <a:pt x="326" y="150"/>
                  </a:lnTo>
                  <a:lnTo>
                    <a:pt x="330" y="158"/>
                  </a:lnTo>
                  <a:lnTo>
                    <a:pt x="333" y="164"/>
                  </a:lnTo>
                  <a:lnTo>
                    <a:pt x="335" y="170"/>
                  </a:lnTo>
                  <a:lnTo>
                    <a:pt x="337" y="176"/>
                  </a:lnTo>
                  <a:lnTo>
                    <a:pt x="338" y="182"/>
                  </a:lnTo>
                  <a:lnTo>
                    <a:pt x="340" y="195"/>
                  </a:lnTo>
                  <a:lnTo>
                    <a:pt x="341" y="207"/>
                  </a:lnTo>
                  <a:lnTo>
                    <a:pt x="341" y="220"/>
                  </a:lnTo>
                  <a:lnTo>
                    <a:pt x="339" y="233"/>
                  </a:lnTo>
                  <a:lnTo>
                    <a:pt x="337" y="245"/>
                  </a:lnTo>
                  <a:lnTo>
                    <a:pt x="333" y="257"/>
                  </a:lnTo>
                  <a:lnTo>
                    <a:pt x="331" y="263"/>
                  </a:lnTo>
                  <a:lnTo>
                    <a:pt x="328" y="268"/>
                  </a:lnTo>
                  <a:lnTo>
                    <a:pt x="326" y="274"/>
                  </a:lnTo>
                  <a:lnTo>
                    <a:pt x="322" y="279"/>
                  </a:lnTo>
                  <a:lnTo>
                    <a:pt x="315" y="290"/>
                  </a:lnTo>
                  <a:lnTo>
                    <a:pt x="307" y="300"/>
                  </a:lnTo>
                  <a:lnTo>
                    <a:pt x="297" y="309"/>
                  </a:lnTo>
                  <a:lnTo>
                    <a:pt x="287" y="317"/>
                  </a:lnTo>
                  <a:lnTo>
                    <a:pt x="277" y="324"/>
                  </a:lnTo>
                  <a:lnTo>
                    <a:pt x="271" y="327"/>
                  </a:lnTo>
                  <a:lnTo>
                    <a:pt x="265" y="330"/>
                  </a:lnTo>
                  <a:lnTo>
                    <a:pt x="251" y="334"/>
                  </a:lnTo>
                  <a:lnTo>
                    <a:pt x="237" y="338"/>
                  </a:lnTo>
                  <a:lnTo>
                    <a:pt x="231" y="339"/>
                  </a:lnTo>
                  <a:lnTo>
                    <a:pt x="224" y="340"/>
                  </a:lnTo>
                  <a:lnTo>
                    <a:pt x="218" y="3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7852316" y="5003968"/>
              <a:ext cx="263160" cy="262800"/>
            </a:xfrm>
            <a:custGeom>
              <a:avLst/>
              <a:gdLst/>
              <a:ahLst/>
              <a:cxnLst/>
              <a:rect l="l" t="t" r="r" b="b"/>
              <a:pathLst>
                <a:path w="732" h="731" extrusionOk="0">
                  <a:moveTo>
                    <a:pt x="641" y="565"/>
                  </a:moveTo>
                  <a:lnTo>
                    <a:pt x="613" y="520"/>
                  </a:lnTo>
                  <a:lnTo>
                    <a:pt x="617" y="514"/>
                  </a:lnTo>
                  <a:lnTo>
                    <a:pt x="620" y="507"/>
                  </a:lnTo>
                  <a:lnTo>
                    <a:pt x="623" y="501"/>
                  </a:lnTo>
                  <a:lnTo>
                    <a:pt x="625" y="497"/>
                  </a:lnTo>
                  <a:lnTo>
                    <a:pt x="627" y="494"/>
                  </a:lnTo>
                  <a:lnTo>
                    <a:pt x="680" y="494"/>
                  </a:lnTo>
                  <a:lnTo>
                    <a:pt x="684" y="494"/>
                  </a:lnTo>
                  <a:lnTo>
                    <a:pt x="688" y="493"/>
                  </a:lnTo>
                  <a:lnTo>
                    <a:pt x="691" y="492"/>
                  </a:lnTo>
                  <a:lnTo>
                    <a:pt x="695" y="491"/>
                  </a:lnTo>
                  <a:lnTo>
                    <a:pt x="698" y="490"/>
                  </a:lnTo>
                  <a:lnTo>
                    <a:pt x="701" y="488"/>
                  </a:lnTo>
                  <a:lnTo>
                    <a:pt x="704" y="486"/>
                  </a:lnTo>
                  <a:lnTo>
                    <a:pt x="707" y="483"/>
                  </a:lnTo>
                  <a:lnTo>
                    <a:pt x="709" y="481"/>
                  </a:lnTo>
                  <a:lnTo>
                    <a:pt x="712" y="478"/>
                  </a:lnTo>
                  <a:lnTo>
                    <a:pt x="714" y="475"/>
                  </a:lnTo>
                  <a:lnTo>
                    <a:pt x="716" y="472"/>
                  </a:lnTo>
                  <a:lnTo>
                    <a:pt x="717" y="469"/>
                  </a:lnTo>
                  <a:lnTo>
                    <a:pt x="719" y="465"/>
                  </a:lnTo>
                  <a:lnTo>
                    <a:pt x="720" y="462"/>
                  </a:lnTo>
                  <a:lnTo>
                    <a:pt x="720" y="458"/>
                  </a:lnTo>
                  <a:lnTo>
                    <a:pt x="731" y="359"/>
                  </a:lnTo>
                  <a:lnTo>
                    <a:pt x="732" y="355"/>
                  </a:lnTo>
                  <a:lnTo>
                    <a:pt x="732" y="352"/>
                  </a:lnTo>
                  <a:lnTo>
                    <a:pt x="731" y="348"/>
                  </a:lnTo>
                  <a:lnTo>
                    <a:pt x="731" y="344"/>
                  </a:lnTo>
                  <a:lnTo>
                    <a:pt x="729" y="341"/>
                  </a:lnTo>
                  <a:lnTo>
                    <a:pt x="728" y="337"/>
                  </a:lnTo>
                  <a:lnTo>
                    <a:pt x="726" y="334"/>
                  </a:lnTo>
                  <a:lnTo>
                    <a:pt x="724" y="331"/>
                  </a:lnTo>
                  <a:lnTo>
                    <a:pt x="722" y="328"/>
                  </a:lnTo>
                  <a:lnTo>
                    <a:pt x="720" y="325"/>
                  </a:lnTo>
                  <a:lnTo>
                    <a:pt x="717" y="323"/>
                  </a:lnTo>
                  <a:lnTo>
                    <a:pt x="714" y="320"/>
                  </a:lnTo>
                  <a:lnTo>
                    <a:pt x="711" y="318"/>
                  </a:lnTo>
                  <a:lnTo>
                    <a:pt x="708" y="317"/>
                  </a:lnTo>
                  <a:lnTo>
                    <a:pt x="704" y="315"/>
                  </a:lnTo>
                  <a:lnTo>
                    <a:pt x="700" y="314"/>
                  </a:lnTo>
                  <a:lnTo>
                    <a:pt x="649" y="300"/>
                  </a:lnTo>
                  <a:lnTo>
                    <a:pt x="647" y="294"/>
                  </a:lnTo>
                  <a:lnTo>
                    <a:pt x="645" y="287"/>
                  </a:lnTo>
                  <a:lnTo>
                    <a:pt x="641" y="271"/>
                  </a:lnTo>
                  <a:lnTo>
                    <a:pt x="678" y="232"/>
                  </a:lnTo>
                  <a:lnTo>
                    <a:pt x="681" y="229"/>
                  </a:lnTo>
                  <a:lnTo>
                    <a:pt x="683" y="226"/>
                  </a:lnTo>
                  <a:lnTo>
                    <a:pt x="685" y="223"/>
                  </a:lnTo>
                  <a:lnTo>
                    <a:pt x="686" y="220"/>
                  </a:lnTo>
                  <a:lnTo>
                    <a:pt x="687" y="216"/>
                  </a:lnTo>
                  <a:lnTo>
                    <a:pt x="688" y="213"/>
                  </a:lnTo>
                  <a:lnTo>
                    <a:pt x="689" y="209"/>
                  </a:lnTo>
                  <a:lnTo>
                    <a:pt x="689" y="205"/>
                  </a:lnTo>
                  <a:lnTo>
                    <a:pt x="689" y="201"/>
                  </a:lnTo>
                  <a:lnTo>
                    <a:pt x="689" y="198"/>
                  </a:lnTo>
                  <a:lnTo>
                    <a:pt x="688" y="194"/>
                  </a:lnTo>
                  <a:lnTo>
                    <a:pt x="687" y="191"/>
                  </a:lnTo>
                  <a:lnTo>
                    <a:pt x="686" y="187"/>
                  </a:lnTo>
                  <a:lnTo>
                    <a:pt x="684" y="184"/>
                  </a:lnTo>
                  <a:lnTo>
                    <a:pt x="682" y="181"/>
                  </a:lnTo>
                  <a:lnTo>
                    <a:pt x="680" y="178"/>
                  </a:lnTo>
                  <a:lnTo>
                    <a:pt x="618" y="99"/>
                  </a:lnTo>
                  <a:lnTo>
                    <a:pt x="616" y="96"/>
                  </a:lnTo>
                  <a:lnTo>
                    <a:pt x="613" y="93"/>
                  </a:lnTo>
                  <a:lnTo>
                    <a:pt x="610" y="91"/>
                  </a:lnTo>
                  <a:lnTo>
                    <a:pt x="607" y="89"/>
                  </a:lnTo>
                  <a:lnTo>
                    <a:pt x="603" y="87"/>
                  </a:lnTo>
                  <a:lnTo>
                    <a:pt x="600" y="86"/>
                  </a:lnTo>
                  <a:lnTo>
                    <a:pt x="596" y="85"/>
                  </a:lnTo>
                  <a:lnTo>
                    <a:pt x="593" y="84"/>
                  </a:lnTo>
                  <a:lnTo>
                    <a:pt x="589" y="84"/>
                  </a:lnTo>
                  <a:lnTo>
                    <a:pt x="586" y="84"/>
                  </a:lnTo>
                  <a:lnTo>
                    <a:pt x="582" y="84"/>
                  </a:lnTo>
                  <a:lnTo>
                    <a:pt x="579" y="85"/>
                  </a:lnTo>
                  <a:lnTo>
                    <a:pt x="575" y="86"/>
                  </a:lnTo>
                  <a:lnTo>
                    <a:pt x="572" y="87"/>
                  </a:lnTo>
                  <a:lnTo>
                    <a:pt x="569" y="89"/>
                  </a:lnTo>
                  <a:lnTo>
                    <a:pt x="565" y="91"/>
                  </a:lnTo>
                  <a:lnTo>
                    <a:pt x="519" y="119"/>
                  </a:lnTo>
                  <a:lnTo>
                    <a:pt x="516" y="117"/>
                  </a:lnTo>
                  <a:lnTo>
                    <a:pt x="513" y="115"/>
                  </a:lnTo>
                  <a:lnTo>
                    <a:pt x="507" y="112"/>
                  </a:lnTo>
                  <a:lnTo>
                    <a:pt x="494" y="105"/>
                  </a:lnTo>
                  <a:lnTo>
                    <a:pt x="494" y="51"/>
                  </a:lnTo>
                  <a:lnTo>
                    <a:pt x="494" y="47"/>
                  </a:lnTo>
                  <a:lnTo>
                    <a:pt x="494" y="44"/>
                  </a:lnTo>
                  <a:lnTo>
                    <a:pt x="493" y="40"/>
                  </a:lnTo>
                  <a:lnTo>
                    <a:pt x="491" y="37"/>
                  </a:lnTo>
                  <a:lnTo>
                    <a:pt x="490" y="33"/>
                  </a:lnTo>
                  <a:lnTo>
                    <a:pt x="488" y="30"/>
                  </a:lnTo>
                  <a:lnTo>
                    <a:pt x="486" y="27"/>
                  </a:lnTo>
                  <a:lnTo>
                    <a:pt x="483" y="24"/>
                  </a:lnTo>
                  <a:lnTo>
                    <a:pt x="481" y="22"/>
                  </a:lnTo>
                  <a:lnTo>
                    <a:pt x="478" y="19"/>
                  </a:lnTo>
                  <a:lnTo>
                    <a:pt x="475" y="17"/>
                  </a:lnTo>
                  <a:lnTo>
                    <a:pt x="472" y="15"/>
                  </a:lnTo>
                  <a:lnTo>
                    <a:pt x="468" y="14"/>
                  </a:lnTo>
                  <a:lnTo>
                    <a:pt x="465" y="13"/>
                  </a:lnTo>
                  <a:lnTo>
                    <a:pt x="461" y="12"/>
                  </a:lnTo>
                  <a:lnTo>
                    <a:pt x="457" y="12"/>
                  </a:lnTo>
                  <a:lnTo>
                    <a:pt x="359" y="0"/>
                  </a:lnTo>
                  <a:lnTo>
                    <a:pt x="356" y="0"/>
                  </a:lnTo>
                  <a:lnTo>
                    <a:pt x="352" y="0"/>
                  </a:lnTo>
                  <a:lnTo>
                    <a:pt x="348" y="1"/>
                  </a:lnTo>
                  <a:lnTo>
                    <a:pt x="345" y="2"/>
                  </a:lnTo>
                  <a:lnTo>
                    <a:pt x="341" y="3"/>
                  </a:lnTo>
                  <a:lnTo>
                    <a:pt x="338" y="4"/>
                  </a:lnTo>
                  <a:lnTo>
                    <a:pt x="334" y="6"/>
                  </a:lnTo>
                  <a:lnTo>
                    <a:pt x="331" y="8"/>
                  </a:lnTo>
                  <a:lnTo>
                    <a:pt x="328" y="10"/>
                  </a:lnTo>
                  <a:lnTo>
                    <a:pt x="325" y="13"/>
                  </a:lnTo>
                  <a:lnTo>
                    <a:pt x="323" y="15"/>
                  </a:lnTo>
                  <a:lnTo>
                    <a:pt x="320" y="18"/>
                  </a:lnTo>
                  <a:lnTo>
                    <a:pt x="318" y="21"/>
                  </a:lnTo>
                  <a:lnTo>
                    <a:pt x="316" y="24"/>
                  </a:lnTo>
                  <a:lnTo>
                    <a:pt x="315" y="28"/>
                  </a:lnTo>
                  <a:lnTo>
                    <a:pt x="313" y="31"/>
                  </a:lnTo>
                  <a:lnTo>
                    <a:pt x="299" y="82"/>
                  </a:lnTo>
                  <a:lnTo>
                    <a:pt x="293" y="84"/>
                  </a:lnTo>
                  <a:lnTo>
                    <a:pt x="286" y="87"/>
                  </a:lnTo>
                  <a:lnTo>
                    <a:pt x="279" y="89"/>
                  </a:lnTo>
                  <a:lnTo>
                    <a:pt x="271" y="91"/>
                  </a:lnTo>
                  <a:lnTo>
                    <a:pt x="232" y="54"/>
                  </a:lnTo>
                  <a:lnTo>
                    <a:pt x="230" y="52"/>
                  </a:lnTo>
                  <a:lnTo>
                    <a:pt x="227" y="50"/>
                  </a:lnTo>
                  <a:lnTo>
                    <a:pt x="223" y="48"/>
                  </a:lnTo>
                  <a:lnTo>
                    <a:pt x="220" y="46"/>
                  </a:lnTo>
                  <a:lnTo>
                    <a:pt x="216" y="45"/>
                  </a:lnTo>
                  <a:lnTo>
                    <a:pt x="213" y="44"/>
                  </a:lnTo>
                  <a:lnTo>
                    <a:pt x="209" y="44"/>
                  </a:lnTo>
                  <a:lnTo>
                    <a:pt x="205" y="43"/>
                  </a:lnTo>
                  <a:lnTo>
                    <a:pt x="202" y="43"/>
                  </a:lnTo>
                  <a:lnTo>
                    <a:pt x="198" y="44"/>
                  </a:lnTo>
                  <a:lnTo>
                    <a:pt x="194" y="44"/>
                  </a:lnTo>
                  <a:lnTo>
                    <a:pt x="191" y="45"/>
                  </a:lnTo>
                  <a:lnTo>
                    <a:pt x="187" y="46"/>
                  </a:lnTo>
                  <a:lnTo>
                    <a:pt x="184" y="48"/>
                  </a:lnTo>
                  <a:lnTo>
                    <a:pt x="181" y="49"/>
                  </a:lnTo>
                  <a:lnTo>
                    <a:pt x="178" y="51"/>
                  </a:lnTo>
                  <a:lnTo>
                    <a:pt x="99" y="113"/>
                  </a:lnTo>
                  <a:lnTo>
                    <a:pt x="96" y="116"/>
                  </a:lnTo>
                  <a:lnTo>
                    <a:pt x="94" y="119"/>
                  </a:lnTo>
                  <a:lnTo>
                    <a:pt x="91" y="122"/>
                  </a:lnTo>
                  <a:lnTo>
                    <a:pt x="89" y="125"/>
                  </a:lnTo>
                  <a:lnTo>
                    <a:pt x="88" y="128"/>
                  </a:lnTo>
                  <a:lnTo>
                    <a:pt x="86" y="132"/>
                  </a:lnTo>
                  <a:lnTo>
                    <a:pt x="85" y="135"/>
                  </a:lnTo>
                  <a:lnTo>
                    <a:pt x="84" y="139"/>
                  </a:lnTo>
                  <a:lnTo>
                    <a:pt x="84" y="143"/>
                  </a:lnTo>
                  <a:lnTo>
                    <a:pt x="84" y="146"/>
                  </a:lnTo>
                  <a:lnTo>
                    <a:pt x="84" y="150"/>
                  </a:lnTo>
                  <a:lnTo>
                    <a:pt x="85" y="154"/>
                  </a:lnTo>
                  <a:lnTo>
                    <a:pt x="86" y="157"/>
                  </a:lnTo>
                  <a:lnTo>
                    <a:pt x="88" y="161"/>
                  </a:lnTo>
                  <a:lnTo>
                    <a:pt x="89" y="164"/>
                  </a:lnTo>
                  <a:lnTo>
                    <a:pt x="91" y="167"/>
                  </a:lnTo>
                  <a:lnTo>
                    <a:pt x="119" y="212"/>
                  </a:lnTo>
                  <a:lnTo>
                    <a:pt x="117" y="216"/>
                  </a:lnTo>
                  <a:lnTo>
                    <a:pt x="115" y="219"/>
                  </a:lnTo>
                  <a:lnTo>
                    <a:pt x="112" y="225"/>
                  </a:lnTo>
                  <a:lnTo>
                    <a:pt x="109" y="231"/>
                  </a:lnTo>
                  <a:lnTo>
                    <a:pt x="107" y="234"/>
                  </a:lnTo>
                  <a:lnTo>
                    <a:pt x="105" y="237"/>
                  </a:lnTo>
                  <a:lnTo>
                    <a:pt x="51" y="237"/>
                  </a:lnTo>
                  <a:lnTo>
                    <a:pt x="48" y="237"/>
                  </a:lnTo>
                  <a:lnTo>
                    <a:pt x="44" y="238"/>
                  </a:lnTo>
                  <a:lnTo>
                    <a:pt x="40" y="239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1" y="244"/>
                  </a:lnTo>
                  <a:lnTo>
                    <a:pt x="28" y="246"/>
                  </a:lnTo>
                  <a:lnTo>
                    <a:pt x="25" y="248"/>
                  </a:lnTo>
                  <a:lnTo>
                    <a:pt x="23" y="251"/>
                  </a:lnTo>
                  <a:lnTo>
                    <a:pt x="20" y="254"/>
                  </a:lnTo>
                  <a:lnTo>
                    <a:pt x="18" y="257"/>
                  </a:lnTo>
                  <a:lnTo>
                    <a:pt x="16" y="260"/>
                  </a:lnTo>
                  <a:lnTo>
                    <a:pt x="15" y="263"/>
                  </a:lnTo>
                  <a:lnTo>
                    <a:pt x="14" y="267"/>
                  </a:lnTo>
                  <a:lnTo>
                    <a:pt x="13" y="270"/>
                  </a:lnTo>
                  <a:lnTo>
                    <a:pt x="12" y="274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0" y="381"/>
                  </a:lnTo>
                  <a:lnTo>
                    <a:pt x="0" y="384"/>
                  </a:lnTo>
                  <a:lnTo>
                    <a:pt x="1" y="388"/>
                  </a:lnTo>
                  <a:lnTo>
                    <a:pt x="2" y="391"/>
                  </a:lnTo>
                  <a:lnTo>
                    <a:pt x="4" y="395"/>
                  </a:lnTo>
                  <a:lnTo>
                    <a:pt x="6" y="398"/>
                  </a:lnTo>
                  <a:lnTo>
                    <a:pt x="8" y="401"/>
                  </a:lnTo>
                  <a:lnTo>
                    <a:pt x="10" y="404"/>
                  </a:lnTo>
                  <a:lnTo>
                    <a:pt x="12" y="407"/>
                  </a:lnTo>
                  <a:lnTo>
                    <a:pt x="15" y="409"/>
                  </a:lnTo>
                  <a:lnTo>
                    <a:pt x="18" y="411"/>
                  </a:lnTo>
                  <a:lnTo>
                    <a:pt x="21" y="413"/>
                  </a:lnTo>
                  <a:lnTo>
                    <a:pt x="24" y="415"/>
                  </a:lnTo>
                  <a:lnTo>
                    <a:pt x="28" y="417"/>
                  </a:lnTo>
                  <a:lnTo>
                    <a:pt x="31" y="418"/>
                  </a:lnTo>
                  <a:lnTo>
                    <a:pt x="82" y="432"/>
                  </a:lnTo>
                  <a:lnTo>
                    <a:pt x="87" y="445"/>
                  </a:lnTo>
                  <a:lnTo>
                    <a:pt x="89" y="452"/>
                  </a:lnTo>
                  <a:lnTo>
                    <a:pt x="91" y="460"/>
                  </a:lnTo>
                  <a:lnTo>
                    <a:pt x="54" y="500"/>
                  </a:lnTo>
                  <a:lnTo>
                    <a:pt x="52" y="503"/>
                  </a:lnTo>
                  <a:lnTo>
                    <a:pt x="50" y="506"/>
                  </a:lnTo>
                  <a:lnTo>
                    <a:pt x="48" y="509"/>
                  </a:lnTo>
                  <a:lnTo>
                    <a:pt x="46" y="512"/>
                  </a:lnTo>
                  <a:lnTo>
                    <a:pt x="45" y="516"/>
                  </a:lnTo>
                  <a:lnTo>
                    <a:pt x="44" y="519"/>
                  </a:lnTo>
                  <a:lnTo>
                    <a:pt x="44" y="523"/>
                  </a:lnTo>
                  <a:lnTo>
                    <a:pt x="43" y="527"/>
                  </a:lnTo>
                  <a:lnTo>
                    <a:pt x="43" y="530"/>
                  </a:lnTo>
                  <a:lnTo>
                    <a:pt x="44" y="534"/>
                  </a:lnTo>
                  <a:lnTo>
                    <a:pt x="44" y="538"/>
                  </a:lnTo>
                  <a:lnTo>
                    <a:pt x="45" y="541"/>
                  </a:lnTo>
                  <a:lnTo>
                    <a:pt x="46" y="545"/>
                  </a:lnTo>
                  <a:lnTo>
                    <a:pt x="48" y="548"/>
                  </a:lnTo>
                  <a:lnTo>
                    <a:pt x="49" y="551"/>
                  </a:lnTo>
                  <a:lnTo>
                    <a:pt x="51" y="554"/>
                  </a:lnTo>
                  <a:lnTo>
                    <a:pt x="113" y="633"/>
                  </a:lnTo>
                  <a:lnTo>
                    <a:pt x="116" y="636"/>
                  </a:lnTo>
                  <a:lnTo>
                    <a:pt x="119" y="639"/>
                  </a:lnTo>
                  <a:lnTo>
                    <a:pt x="122" y="641"/>
                  </a:lnTo>
                  <a:lnTo>
                    <a:pt x="125" y="643"/>
                  </a:lnTo>
                  <a:lnTo>
                    <a:pt x="129" y="644"/>
                  </a:lnTo>
                  <a:lnTo>
                    <a:pt x="132" y="646"/>
                  </a:lnTo>
                  <a:lnTo>
                    <a:pt x="136" y="647"/>
                  </a:lnTo>
                  <a:lnTo>
                    <a:pt x="139" y="647"/>
                  </a:lnTo>
                  <a:lnTo>
                    <a:pt x="143" y="648"/>
                  </a:lnTo>
                  <a:lnTo>
                    <a:pt x="146" y="648"/>
                  </a:lnTo>
                  <a:lnTo>
                    <a:pt x="150" y="647"/>
                  </a:lnTo>
                  <a:lnTo>
                    <a:pt x="154" y="647"/>
                  </a:lnTo>
                  <a:lnTo>
                    <a:pt x="157" y="646"/>
                  </a:lnTo>
                  <a:lnTo>
                    <a:pt x="161" y="645"/>
                  </a:lnTo>
                  <a:lnTo>
                    <a:pt x="164" y="643"/>
                  </a:lnTo>
                  <a:lnTo>
                    <a:pt x="167" y="641"/>
                  </a:lnTo>
                  <a:lnTo>
                    <a:pt x="212" y="613"/>
                  </a:lnTo>
                  <a:lnTo>
                    <a:pt x="215" y="615"/>
                  </a:lnTo>
                  <a:lnTo>
                    <a:pt x="219" y="617"/>
                  </a:lnTo>
                  <a:lnTo>
                    <a:pt x="225" y="620"/>
                  </a:lnTo>
                  <a:lnTo>
                    <a:pt x="231" y="623"/>
                  </a:lnTo>
                  <a:lnTo>
                    <a:pt x="234" y="625"/>
                  </a:lnTo>
                  <a:lnTo>
                    <a:pt x="237" y="627"/>
                  </a:lnTo>
                  <a:lnTo>
                    <a:pt x="237" y="680"/>
                  </a:lnTo>
                  <a:lnTo>
                    <a:pt x="238" y="684"/>
                  </a:lnTo>
                  <a:lnTo>
                    <a:pt x="238" y="688"/>
                  </a:lnTo>
                  <a:lnTo>
                    <a:pt x="239" y="691"/>
                  </a:lnTo>
                  <a:lnTo>
                    <a:pt x="240" y="695"/>
                  </a:lnTo>
                  <a:lnTo>
                    <a:pt x="242" y="698"/>
                  </a:lnTo>
                  <a:lnTo>
                    <a:pt x="244" y="702"/>
                  </a:lnTo>
                  <a:lnTo>
                    <a:pt x="246" y="705"/>
                  </a:lnTo>
                  <a:lnTo>
                    <a:pt x="248" y="708"/>
                  </a:lnTo>
                  <a:lnTo>
                    <a:pt x="251" y="710"/>
                  </a:lnTo>
                  <a:lnTo>
                    <a:pt x="254" y="713"/>
                  </a:lnTo>
                  <a:lnTo>
                    <a:pt x="257" y="715"/>
                  </a:lnTo>
                  <a:lnTo>
                    <a:pt x="260" y="717"/>
                  </a:lnTo>
                  <a:lnTo>
                    <a:pt x="264" y="718"/>
                  </a:lnTo>
                  <a:lnTo>
                    <a:pt x="267" y="719"/>
                  </a:lnTo>
                  <a:lnTo>
                    <a:pt x="271" y="720"/>
                  </a:lnTo>
                  <a:lnTo>
                    <a:pt x="274" y="720"/>
                  </a:lnTo>
                  <a:lnTo>
                    <a:pt x="373" y="731"/>
                  </a:lnTo>
                  <a:lnTo>
                    <a:pt x="378" y="731"/>
                  </a:lnTo>
                  <a:lnTo>
                    <a:pt x="382" y="731"/>
                  </a:lnTo>
                  <a:lnTo>
                    <a:pt x="386" y="731"/>
                  </a:lnTo>
                  <a:lnTo>
                    <a:pt x="389" y="730"/>
                  </a:lnTo>
                  <a:lnTo>
                    <a:pt x="393" y="729"/>
                  </a:lnTo>
                  <a:lnTo>
                    <a:pt x="396" y="727"/>
                  </a:lnTo>
                  <a:lnTo>
                    <a:pt x="399" y="726"/>
                  </a:lnTo>
                  <a:lnTo>
                    <a:pt x="402" y="724"/>
                  </a:lnTo>
                  <a:lnTo>
                    <a:pt x="405" y="722"/>
                  </a:lnTo>
                  <a:lnTo>
                    <a:pt x="407" y="720"/>
                  </a:lnTo>
                  <a:lnTo>
                    <a:pt x="410" y="717"/>
                  </a:lnTo>
                  <a:lnTo>
                    <a:pt x="412" y="715"/>
                  </a:lnTo>
                  <a:lnTo>
                    <a:pt x="414" y="712"/>
                  </a:lnTo>
                  <a:lnTo>
                    <a:pt x="415" y="709"/>
                  </a:lnTo>
                  <a:lnTo>
                    <a:pt x="417" y="706"/>
                  </a:lnTo>
                  <a:lnTo>
                    <a:pt x="418" y="703"/>
                  </a:lnTo>
                  <a:lnTo>
                    <a:pt x="418" y="700"/>
                  </a:lnTo>
                  <a:lnTo>
                    <a:pt x="432" y="649"/>
                  </a:lnTo>
                  <a:lnTo>
                    <a:pt x="439" y="647"/>
                  </a:lnTo>
                  <a:lnTo>
                    <a:pt x="445" y="646"/>
                  </a:lnTo>
                  <a:lnTo>
                    <a:pt x="460" y="641"/>
                  </a:lnTo>
                  <a:lnTo>
                    <a:pt x="500" y="678"/>
                  </a:lnTo>
                  <a:lnTo>
                    <a:pt x="503" y="681"/>
                  </a:lnTo>
                  <a:lnTo>
                    <a:pt x="506" y="683"/>
                  </a:lnTo>
                  <a:lnTo>
                    <a:pt x="509" y="685"/>
                  </a:lnTo>
                  <a:lnTo>
                    <a:pt x="512" y="686"/>
                  </a:lnTo>
                  <a:lnTo>
                    <a:pt x="515" y="687"/>
                  </a:lnTo>
                  <a:lnTo>
                    <a:pt x="519" y="688"/>
                  </a:lnTo>
                  <a:lnTo>
                    <a:pt x="522" y="689"/>
                  </a:lnTo>
                  <a:lnTo>
                    <a:pt x="526" y="689"/>
                  </a:lnTo>
                  <a:lnTo>
                    <a:pt x="529" y="689"/>
                  </a:lnTo>
                  <a:lnTo>
                    <a:pt x="533" y="688"/>
                  </a:lnTo>
                  <a:lnTo>
                    <a:pt x="536" y="688"/>
                  </a:lnTo>
                  <a:lnTo>
                    <a:pt x="540" y="687"/>
                  </a:lnTo>
                  <a:lnTo>
                    <a:pt x="543" y="686"/>
                  </a:lnTo>
                  <a:lnTo>
                    <a:pt x="547" y="684"/>
                  </a:lnTo>
                  <a:lnTo>
                    <a:pt x="550" y="682"/>
                  </a:lnTo>
                  <a:lnTo>
                    <a:pt x="553" y="680"/>
                  </a:lnTo>
                  <a:lnTo>
                    <a:pt x="632" y="618"/>
                  </a:lnTo>
                  <a:lnTo>
                    <a:pt x="635" y="616"/>
                  </a:lnTo>
                  <a:lnTo>
                    <a:pt x="637" y="613"/>
                  </a:lnTo>
                  <a:lnTo>
                    <a:pt x="639" y="611"/>
                  </a:lnTo>
                  <a:lnTo>
                    <a:pt x="641" y="608"/>
                  </a:lnTo>
                  <a:lnTo>
                    <a:pt x="642" y="604"/>
                  </a:lnTo>
                  <a:lnTo>
                    <a:pt x="643" y="601"/>
                  </a:lnTo>
                  <a:lnTo>
                    <a:pt x="644" y="598"/>
                  </a:lnTo>
                  <a:lnTo>
                    <a:pt x="645" y="594"/>
                  </a:lnTo>
                  <a:lnTo>
                    <a:pt x="646" y="590"/>
                  </a:lnTo>
                  <a:lnTo>
                    <a:pt x="646" y="586"/>
                  </a:lnTo>
                  <a:lnTo>
                    <a:pt x="646" y="583"/>
                  </a:lnTo>
                  <a:lnTo>
                    <a:pt x="645" y="579"/>
                  </a:lnTo>
                  <a:lnTo>
                    <a:pt x="645" y="575"/>
                  </a:lnTo>
                  <a:lnTo>
                    <a:pt x="644" y="572"/>
                  </a:lnTo>
                  <a:lnTo>
                    <a:pt x="643" y="568"/>
                  </a:lnTo>
                  <a:close/>
                  <a:moveTo>
                    <a:pt x="528" y="539"/>
                  </a:moveTo>
                  <a:lnTo>
                    <a:pt x="551" y="576"/>
                  </a:lnTo>
                  <a:lnTo>
                    <a:pt x="528" y="593"/>
                  </a:lnTo>
                  <a:lnTo>
                    <a:pt x="497" y="562"/>
                  </a:lnTo>
                  <a:lnTo>
                    <a:pt x="495" y="560"/>
                  </a:lnTo>
                  <a:lnTo>
                    <a:pt x="493" y="558"/>
                  </a:lnTo>
                  <a:lnTo>
                    <a:pt x="490" y="557"/>
                  </a:lnTo>
                  <a:lnTo>
                    <a:pt x="488" y="555"/>
                  </a:lnTo>
                  <a:lnTo>
                    <a:pt x="485" y="554"/>
                  </a:lnTo>
                  <a:lnTo>
                    <a:pt x="482" y="553"/>
                  </a:lnTo>
                  <a:lnTo>
                    <a:pt x="479" y="552"/>
                  </a:lnTo>
                  <a:lnTo>
                    <a:pt x="476" y="552"/>
                  </a:lnTo>
                  <a:lnTo>
                    <a:pt x="473" y="551"/>
                  </a:lnTo>
                  <a:lnTo>
                    <a:pt x="470" y="551"/>
                  </a:lnTo>
                  <a:lnTo>
                    <a:pt x="467" y="551"/>
                  </a:lnTo>
                  <a:lnTo>
                    <a:pt x="464" y="551"/>
                  </a:lnTo>
                  <a:lnTo>
                    <a:pt x="461" y="552"/>
                  </a:lnTo>
                  <a:lnTo>
                    <a:pt x="458" y="552"/>
                  </a:lnTo>
                  <a:lnTo>
                    <a:pt x="455" y="553"/>
                  </a:lnTo>
                  <a:lnTo>
                    <a:pt x="452" y="554"/>
                  </a:lnTo>
                  <a:lnTo>
                    <a:pt x="437" y="560"/>
                  </a:lnTo>
                  <a:lnTo>
                    <a:pt x="422" y="564"/>
                  </a:lnTo>
                  <a:lnTo>
                    <a:pt x="415" y="566"/>
                  </a:lnTo>
                  <a:lnTo>
                    <a:pt x="407" y="568"/>
                  </a:lnTo>
                  <a:lnTo>
                    <a:pt x="400" y="569"/>
                  </a:lnTo>
                  <a:lnTo>
                    <a:pt x="392" y="570"/>
                  </a:lnTo>
                  <a:lnTo>
                    <a:pt x="389" y="571"/>
                  </a:lnTo>
                  <a:lnTo>
                    <a:pt x="386" y="572"/>
                  </a:lnTo>
                  <a:lnTo>
                    <a:pt x="384" y="573"/>
                  </a:lnTo>
                  <a:lnTo>
                    <a:pt x="381" y="574"/>
                  </a:lnTo>
                  <a:lnTo>
                    <a:pt x="378" y="575"/>
                  </a:lnTo>
                  <a:lnTo>
                    <a:pt x="375" y="577"/>
                  </a:lnTo>
                  <a:lnTo>
                    <a:pt x="373" y="579"/>
                  </a:lnTo>
                  <a:lnTo>
                    <a:pt x="371" y="581"/>
                  </a:lnTo>
                  <a:lnTo>
                    <a:pt x="368" y="583"/>
                  </a:lnTo>
                  <a:lnTo>
                    <a:pt x="366" y="585"/>
                  </a:lnTo>
                  <a:lnTo>
                    <a:pt x="365" y="587"/>
                  </a:lnTo>
                  <a:lnTo>
                    <a:pt x="363" y="590"/>
                  </a:lnTo>
                  <a:lnTo>
                    <a:pt x="362" y="593"/>
                  </a:lnTo>
                  <a:lnTo>
                    <a:pt x="361" y="595"/>
                  </a:lnTo>
                  <a:lnTo>
                    <a:pt x="360" y="598"/>
                  </a:lnTo>
                  <a:lnTo>
                    <a:pt x="359" y="601"/>
                  </a:lnTo>
                  <a:lnTo>
                    <a:pt x="347" y="644"/>
                  </a:lnTo>
                  <a:lnTo>
                    <a:pt x="319" y="641"/>
                  </a:lnTo>
                  <a:lnTo>
                    <a:pt x="319" y="599"/>
                  </a:lnTo>
                  <a:lnTo>
                    <a:pt x="319" y="596"/>
                  </a:lnTo>
                  <a:lnTo>
                    <a:pt x="319" y="593"/>
                  </a:lnTo>
                  <a:lnTo>
                    <a:pt x="318" y="590"/>
                  </a:lnTo>
                  <a:lnTo>
                    <a:pt x="317" y="587"/>
                  </a:lnTo>
                  <a:lnTo>
                    <a:pt x="316" y="584"/>
                  </a:lnTo>
                  <a:lnTo>
                    <a:pt x="315" y="582"/>
                  </a:lnTo>
                  <a:lnTo>
                    <a:pt x="313" y="579"/>
                  </a:lnTo>
                  <a:lnTo>
                    <a:pt x="312" y="577"/>
                  </a:lnTo>
                  <a:lnTo>
                    <a:pt x="310" y="574"/>
                  </a:lnTo>
                  <a:lnTo>
                    <a:pt x="308" y="572"/>
                  </a:lnTo>
                  <a:lnTo>
                    <a:pt x="305" y="570"/>
                  </a:lnTo>
                  <a:lnTo>
                    <a:pt x="303" y="568"/>
                  </a:lnTo>
                  <a:lnTo>
                    <a:pt x="300" y="566"/>
                  </a:lnTo>
                  <a:lnTo>
                    <a:pt x="297" y="565"/>
                  </a:lnTo>
                  <a:lnTo>
                    <a:pt x="294" y="563"/>
                  </a:lnTo>
                  <a:lnTo>
                    <a:pt x="291" y="562"/>
                  </a:lnTo>
                  <a:lnTo>
                    <a:pt x="277" y="556"/>
                  </a:lnTo>
                  <a:lnTo>
                    <a:pt x="263" y="549"/>
                  </a:lnTo>
                  <a:lnTo>
                    <a:pt x="250" y="542"/>
                  </a:lnTo>
                  <a:lnTo>
                    <a:pt x="237" y="534"/>
                  </a:lnTo>
                  <a:lnTo>
                    <a:pt x="235" y="532"/>
                  </a:lnTo>
                  <a:lnTo>
                    <a:pt x="232" y="530"/>
                  </a:lnTo>
                  <a:lnTo>
                    <a:pt x="229" y="529"/>
                  </a:lnTo>
                  <a:lnTo>
                    <a:pt x="226" y="527"/>
                  </a:lnTo>
                  <a:lnTo>
                    <a:pt x="224" y="526"/>
                  </a:lnTo>
                  <a:lnTo>
                    <a:pt x="221" y="526"/>
                  </a:lnTo>
                  <a:lnTo>
                    <a:pt x="218" y="525"/>
                  </a:lnTo>
                  <a:lnTo>
                    <a:pt x="215" y="525"/>
                  </a:lnTo>
                  <a:lnTo>
                    <a:pt x="212" y="525"/>
                  </a:lnTo>
                  <a:lnTo>
                    <a:pt x="209" y="525"/>
                  </a:lnTo>
                  <a:lnTo>
                    <a:pt x="206" y="525"/>
                  </a:lnTo>
                  <a:lnTo>
                    <a:pt x="203" y="526"/>
                  </a:lnTo>
                  <a:lnTo>
                    <a:pt x="200" y="527"/>
                  </a:lnTo>
                  <a:lnTo>
                    <a:pt x="198" y="528"/>
                  </a:lnTo>
                  <a:lnTo>
                    <a:pt x="195" y="530"/>
                  </a:lnTo>
                  <a:lnTo>
                    <a:pt x="192" y="531"/>
                  </a:lnTo>
                  <a:lnTo>
                    <a:pt x="155" y="554"/>
                  </a:lnTo>
                  <a:lnTo>
                    <a:pt x="138" y="531"/>
                  </a:lnTo>
                  <a:lnTo>
                    <a:pt x="170" y="500"/>
                  </a:lnTo>
                  <a:lnTo>
                    <a:pt x="172" y="498"/>
                  </a:lnTo>
                  <a:lnTo>
                    <a:pt x="174" y="496"/>
                  </a:lnTo>
                  <a:lnTo>
                    <a:pt x="176" y="493"/>
                  </a:lnTo>
                  <a:lnTo>
                    <a:pt x="177" y="490"/>
                  </a:lnTo>
                  <a:lnTo>
                    <a:pt x="178" y="488"/>
                  </a:lnTo>
                  <a:lnTo>
                    <a:pt x="179" y="485"/>
                  </a:lnTo>
                  <a:lnTo>
                    <a:pt x="180" y="482"/>
                  </a:lnTo>
                  <a:lnTo>
                    <a:pt x="181" y="479"/>
                  </a:lnTo>
                  <a:lnTo>
                    <a:pt x="181" y="476"/>
                  </a:lnTo>
                  <a:lnTo>
                    <a:pt x="181" y="473"/>
                  </a:lnTo>
                  <a:lnTo>
                    <a:pt x="181" y="470"/>
                  </a:lnTo>
                  <a:lnTo>
                    <a:pt x="181" y="467"/>
                  </a:lnTo>
                  <a:lnTo>
                    <a:pt x="181" y="464"/>
                  </a:lnTo>
                  <a:lnTo>
                    <a:pt x="180" y="461"/>
                  </a:lnTo>
                  <a:lnTo>
                    <a:pt x="179" y="458"/>
                  </a:lnTo>
                  <a:lnTo>
                    <a:pt x="178" y="455"/>
                  </a:lnTo>
                  <a:lnTo>
                    <a:pt x="173" y="440"/>
                  </a:lnTo>
                  <a:lnTo>
                    <a:pt x="168" y="425"/>
                  </a:lnTo>
                  <a:lnTo>
                    <a:pt x="164" y="410"/>
                  </a:lnTo>
                  <a:lnTo>
                    <a:pt x="163" y="403"/>
                  </a:lnTo>
                  <a:lnTo>
                    <a:pt x="161" y="395"/>
                  </a:lnTo>
                  <a:lnTo>
                    <a:pt x="161" y="392"/>
                  </a:lnTo>
                  <a:lnTo>
                    <a:pt x="160" y="389"/>
                  </a:lnTo>
                  <a:lnTo>
                    <a:pt x="159" y="386"/>
                  </a:lnTo>
                  <a:lnTo>
                    <a:pt x="158" y="384"/>
                  </a:lnTo>
                  <a:lnTo>
                    <a:pt x="156" y="381"/>
                  </a:lnTo>
                  <a:lnTo>
                    <a:pt x="155" y="378"/>
                  </a:lnTo>
                  <a:lnTo>
                    <a:pt x="153" y="376"/>
                  </a:lnTo>
                  <a:lnTo>
                    <a:pt x="151" y="373"/>
                  </a:lnTo>
                  <a:lnTo>
                    <a:pt x="149" y="371"/>
                  </a:lnTo>
                  <a:lnTo>
                    <a:pt x="147" y="369"/>
                  </a:lnTo>
                  <a:lnTo>
                    <a:pt x="144" y="367"/>
                  </a:lnTo>
                  <a:lnTo>
                    <a:pt x="142" y="366"/>
                  </a:lnTo>
                  <a:lnTo>
                    <a:pt x="139" y="365"/>
                  </a:lnTo>
                  <a:lnTo>
                    <a:pt x="136" y="364"/>
                  </a:lnTo>
                  <a:lnTo>
                    <a:pt x="133" y="363"/>
                  </a:lnTo>
                  <a:lnTo>
                    <a:pt x="130" y="362"/>
                  </a:lnTo>
                  <a:lnTo>
                    <a:pt x="88" y="350"/>
                  </a:lnTo>
                  <a:lnTo>
                    <a:pt x="91" y="322"/>
                  </a:lnTo>
                  <a:lnTo>
                    <a:pt x="133" y="322"/>
                  </a:lnTo>
                  <a:lnTo>
                    <a:pt x="137" y="322"/>
                  </a:lnTo>
                  <a:lnTo>
                    <a:pt x="140" y="322"/>
                  </a:lnTo>
                  <a:lnTo>
                    <a:pt x="143" y="321"/>
                  </a:lnTo>
                  <a:lnTo>
                    <a:pt x="145" y="320"/>
                  </a:lnTo>
                  <a:lnTo>
                    <a:pt x="148" y="319"/>
                  </a:lnTo>
                  <a:lnTo>
                    <a:pt x="151" y="318"/>
                  </a:lnTo>
                  <a:lnTo>
                    <a:pt x="154" y="316"/>
                  </a:lnTo>
                  <a:lnTo>
                    <a:pt x="156" y="315"/>
                  </a:lnTo>
                  <a:lnTo>
                    <a:pt x="158" y="313"/>
                  </a:lnTo>
                  <a:lnTo>
                    <a:pt x="160" y="310"/>
                  </a:lnTo>
                  <a:lnTo>
                    <a:pt x="163" y="308"/>
                  </a:lnTo>
                  <a:lnTo>
                    <a:pt x="164" y="306"/>
                  </a:lnTo>
                  <a:lnTo>
                    <a:pt x="166" y="303"/>
                  </a:lnTo>
                  <a:lnTo>
                    <a:pt x="168" y="300"/>
                  </a:lnTo>
                  <a:lnTo>
                    <a:pt x="169" y="297"/>
                  </a:lnTo>
                  <a:lnTo>
                    <a:pt x="170" y="294"/>
                  </a:lnTo>
                  <a:lnTo>
                    <a:pt x="176" y="280"/>
                  </a:lnTo>
                  <a:lnTo>
                    <a:pt x="183" y="266"/>
                  </a:lnTo>
                  <a:lnTo>
                    <a:pt x="186" y="259"/>
                  </a:lnTo>
                  <a:lnTo>
                    <a:pt x="190" y="253"/>
                  </a:lnTo>
                  <a:lnTo>
                    <a:pt x="194" y="247"/>
                  </a:lnTo>
                  <a:lnTo>
                    <a:pt x="198" y="240"/>
                  </a:lnTo>
                  <a:lnTo>
                    <a:pt x="200" y="238"/>
                  </a:lnTo>
                  <a:lnTo>
                    <a:pt x="202" y="235"/>
                  </a:lnTo>
                  <a:lnTo>
                    <a:pt x="203" y="232"/>
                  </a:lnTo>
                  <a:lnTo>
                    <a:pt x="205" y="229"/>
                  </a:lnTo>
                  <a:lnTo>
                    <a:pt x="206" y="226"/>
                  </a:lnTo>
                  <a:lnTo>
                    <a:pt x="206" y="223"/>
                  </a:lnTo>
                  <a:lnTo>
                    <a:pt x="207" y="221"/>
                  </a:lnTo>
                  <a:lnTo>
                    <a:pt x="207" y="218"/>
                  </a:lnTo>
                  <a:lnTo>
                    <a:pt x="207" y="215"/>
                  </a:lnTo>
                  <a:lnTo>
                    <a:pt x="207" y="212"/>
                  </a:lnTo>
                  <a:lnTo>
                    <a:pt x="206" y="209"/>
                  </a:lnTo>
                  <a:lnTo>
                    <a:pt x="206" y="206"/>
                  </a:lnTo>
                  <a:lnTo>
                    <a:pt x="205" y="203"/>
                  </a:lnTo>
                  <a:lnTo>
                    <a:pt x="204" y="201"/>
                  </a:lnTo>
                  <a:lnTo>
                    <a:pt x="203" y="198"/>
                  </a:lnTo>
                  <a:lnTo>
                    <a:pt x="201" y="195"/>
                  </a:lnTo>
                  <a:lnTo>
                    <a:pt x="178" y="158"/>
                  </a:lnTo>
                  <a:lnTo>
                    <a:pt x="201" y="141"/>
                  </a:lnTo>
                  <a:lnTo>
                    <a:pt x="232" y="173"/>
                  </a:lnTo>
                  <a:lnTo>
                    <a:pt x="235" y="175"/>
                  </a:lnTo>
                  <a:lnTo>
                    <a:pt x="237" y="177"/>
                  </a:lnTo>
                  <a:lnTo>
                    <a:pt x="239" y="179"/>
                  </a:lnTo>
                  <a:lnTo>
                    <a:pt x="242" y="180"/>
                  </a:lnTo>
                  <a:lnTo>
                    <a:pt x="245" y="181"/>
                  </a:lnTo>
                  <a:lnTo>
                    <a:pt x="248" y="182"/>
                  </a:lnTo>
                  <a:lnTo>
                    <a:pt x="251" y="183"/>
                  </a:lnTo>
                  <a:lnTo>
                    <a:pt x="254" y="184"/>
                  </a:lnTo>
                  <a:lnTo>
                    <a:pt x="257" y="184"/>
                  </a:lnTo>
                  <a:lnTo>
                    <a:pt x="260" y="184"/>
                  </a:lnTo>
                  <a:lnTo>
                    <a:pt x="263" y="184"/>
                  </a:lnTo>
                  <a:lnTo>
                    <a:pt x="266" y="184"/>
                  </a:lnTo>
                  <a:lnTo>
                    <a:pt x="269" y="184"/>
                  </a:lnTo>
                  <a:lnTo>
                    <a:pt x="272" y="183"/>
                  </a:lnTo>
                  <a:lnTo>
                    <a:pt x="275" y="182"/>
                  </a:lnTo>
                  <a:lnTo>
                    <a:pt x="277" y="181"/>
                  </a:lnTo>
                  <a:lnTo>
                    <a:pt x="292" y="176"/>
                  </a:lnTo>
                  <a:lnTo>
                    <a:pt x="307" y="171"/>
                  </a:lnTo>
                  <a:lnTo>
                    <a:pt x="314" y="169"/>
                  </a:lnTo>
                  <a:lnTo>
                    <a:pt x="321" y="167"/>
                  </a:lnTo>
                  <a:lnTo>
                    <a:pt x="329" y="165"/>
                  </a:lnTo>
                  <a:lnTo>
                    <a:pt x="336" y="164"/>
                  </a:lnTo>
                  <a:lnTo>
                    <a:pt x="339" y="164"/>
                  </a:lnTo>
                  <a:lnTo>
                    <a:pt x="343" y="163"/>
                  </a:lnTo>
                  <a:lnTo>
                    <a:pt x="346" y="162"/>
                  </a:lnTo>
                  <a:lnTo>
                    <a:pt x="348" y="160"/>
                  </a:lnTo>
                  <a:lnTo>
                    <a:pt x="351" y="159"/>
                  </a:lnTo>
                  <a:lnTo>
                    <a:pt x="354" y="158"/>
                  </a:lnTo>
                  <a:lnTo>
                    <a:pt x="356" y="156"/>
                  </a:lnTo>
                  <a:lnTo>
                    <a:pt x="359" y="154"/>
                  </a:lnTo>
                  <a:lnTo>
                    <a:pt x="361" y="152"/>
                  </a:lnTo>
                  <a:lnTo>
                    <a:pt x="363" y="150"/>
                  </a:lnTo>
                  <a:lnTo>
                    <a:pt x="365" y="147"/>
                  </a:lnTo>
                  <a:lnTo>
                    <a:pt x="366" y="145"/>
                  </a:lnTo>
                  <a:lnTo>
                    <a:pt x="368" y="142"/>
                  </a:lnTo>
                  <a:lnTo>
                    <a:pt x="369" y="139"/>
                  </a:lnTo>
                  <a:lnTo>
                    <a:pt x="370" y="136"/>
                  </a:lnTo>
                  <a:lnTo>
                    <a:pt x="370" y="133"/>
                  </a:lnTo>
                  <a:lnTo>
                    <a:pt x="381" y="91"/>
                  </a:lnTo>
                  <a:lnTo>
                    <a:pt x="409" y="94"/>
                  </a:lnTo>
                  <a:lnTo>
                    <a:pt x="409" y="136"/>
                  </a:lnTo>
                  <a:lnTo>
                    <a:pt x="409" y="139"/>
                  </a:lnTo>
                  <a:lnTo>
                    <a:pt x="410" y="142"/>
                  </a:lnTo>
                  <a:lnTo>
                    <a:pt x="411" y="145"/>
                  </a:lnTo>
                  <a:lnTo>
                    <a:pt x="411" y="148"/>
                  </a:lnTo>
                  <a:lnTo>
                    <a:pt x="413" y="151"/>
                  </a:lnTo>
                  <a:lnTo>
                    <a:pt x="414" y="154"/>
                  </a:lnTo>
                  <a:lnTo>
                    <a:pt x="416" y="156"/>
                  </a:lnTo>
                  <a:lnTo>
                    <a:pt x="417" y="159"/>
                  </a:lnTo>
                  <a:lnTo>
                    <a:pt x="419" y="161"/>
                  </a:lnTo>
                  <a:lnTo>
                    <a:pt x="422" y="163"/>
                  </a:lnTo>
                  <a:lnTo>
                    <a:pt x="424" y="165"/>
                  </a:lnTo>
                  <a:lnTo>
                    <a:pt x="427" y="167"/>
                  </a:lnTo>
                  <a:lnTo>
                    <a:pt x="429" y="169"/>
                  </a:lnTo>
                  <a:lnTo>
                    <a:pt x="432" y="171"/>
                  </a:lnTo>
                  <a:lnTo>
                    <a:pt x="435" y="172"/>
                  </a:lnTo>
                  <a:lnTo>
                    <a:pt x="438" y="173"/>
                  </a:lnTo>
                  <a:lnTo>
                    <a:pt x="452" y="179"/>
                  </a:lnTo>
                  <a:lnTo>
                    <a:pt x="466" y="186"/>
                  </a:lnTo>
                  <a:lnTo>
                    <a:pt x="472" y="189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1" y="201"/>
                  </a:lnTo>
                  <a:lnTo>
                    <a:pt x="494" y="203"/>
                  </a:lnTo>
                  <a:lnTo>
                    <a:pt x="497" y="205"/>
                  </a:lnTo>
                  <a:lnTo>
                    <a:pt x="499" y="206"/>
                  </a:lnTo>
                  <a:lnTo>
                    <a:pt x="502" y="207"/>
                  </a:lnTo>
                  <a:lnTo>
                    <a:pt x="505" y="208"/>
                  </a:lnTo>
                  <a:lnTo>
                    <a:pt x="508" y="209"/>
                  </a:lnTo>
                  <a:lnTo>
                    <a:pt x="511" y="210"/>
                  </a:lnTo>
                  <a:lnTo>
                    <a:pt x="514" y="210"/>
                  </a:lnTo>
                  <a:lnTo>
                    <a:pt x="517" y="210"/>
                  </a:lnTo>
                  <a:lnTo>
                    <a:pt x="520" y="210"/>
                  </a:lnTo>
                  <a:lnTo>
                    <a:pt x="523" y="209"/>
                  </a:lnTo>
                  <a:lnTo>
                    <a:pt x="525" y="209"/>
                  </a:lnTo>
                  <a:lnTo>
                    <a:pt x="528" y="208"/>
                  </a:lnTo>
                  <a:lnTo>
                    <a:pt x="531" y="207"/>
                  </a:lnTo>
                  <a:lnTo>
                    <a:pt x="534" y="206"/>
                  </a:lnTo>
                  <a:lnTo>
                    <a:pt x="536" y="204"/>
                  </a:lnTo>
                  <a:lnTo>
                    <a:pt x="573" y="181"/>
                  </a:lnTo>
                  <a:lnTo>
                    <a:pt x="590" y="204"/>
                  </a:lnTo>
                  <a:lnTo>
                    <a:pt x="559" y="235"/>
                  </a:lnTo>
                  <a:lnTo>
                    <a:pt x="557" y="237"/>
                  </a:lnTo>
                  <a:lnTo>
                    <a:pt x="556" y="240"/>
                  </a:lnTo>
                  <a:lnTo>
                    <a:pt x="554" y="242"/>
                  </a:lnTo>
                  <a:lnTo>
                    <a:pt x="553" y="245"/>
                  </a:lnTo>
                  <a:lnTo>
                    <a:pt x="551" y="248"/>
                  </a:lnTo>
                  <a:lnTo>
                    <a:pt x="550" y="251"/>
                  </a:lnTo>
                  <a:lnTo>
                    <a:pt x="550" y="254"/>
                  </a:lnTo>
                  <a:lnTo>
                    <a:pt x="549" y="257"/>
                  </a:lnTo>
                  <a:lnTo>
                    <a:pt x="549" y="260"/>
                  </a:lnTo>
                  <a:lnTo>
                    <a:pt x="548" y="263"/>
                  </a:lnTo>
                  <a:lnTo>
                    <a:pt x="548" y="266"/>
                  </a:lnTo>
                  <a:lnTo>
                    <a:pt x="549" y="269"/>
                  </a:lnTo>
                  <a:lnTo>
                    <a:pt x="549" y="272"/>
                  </a:lnTo>
                  <a:lnTo>
                    <a:pt x="550" y="275"/>
                  </a:lnTo>
                  <a:lnTo>
                    <a:pt x="550" y="277"/>
                  </a:lnTo>
                  <a:lnTo>
                    <a:pt x="551" y="280"/>
                  </a:lnTo>
                  <a:lnTo>
                    <a:pt x="557" y="295"/>
                  </a:lnTo>
                  <a:lnTo>
                    <a:pt x="562" y="310"/>
                  </a:lnTo>
                  <a:lnTo>
                    <a:pt x="564" y="317"/>
                  </a:lnTo>
                  <a:lnTo>
                    <a:pt x="565" y="324"/>
                  </a:lnTo>
                  <a:lnTo>
                    <a:pt x="566" y="332"/>
                  </a:lnTo>
                  <a:lnTo>
                    <a:pt x="567" y="339"/>
                  </a:lnTo>
                  <a:lnTo>
                    <a:pt x="568" y="342"/>
                  </a:lnTo>
                  <a:lnTo>
                    <a:pt x="569" y="345"/>
                  </a:lnTo>
                  <a:lnTo>
                    <a:pt x="570" y="348"/>
                  </a:lnTo>
                  <a:lnTo>
                    <a:pt x="571" y="351"/>
                  </a:lnTo>
                  <a:lnTo>
                    <a:pt x="573" y="354"/>
                  </a:lnTo>
                  <a:lnTo>
                    <a:pt x="574" y="357"/>
                  </a:lnTo>
                  <a:lnTo>
                    <a:pt x="576" y="359"/>
                  </a:lnTo>
                  <a:lnTo>
                    <a:pt x="578" y="361"/>
                  </a:lnTo>
                  <a:lnTo>
                    <a:pt x="580" y="364"/>
                  </a:lnTo>
                  <a:lnTo>
                    <a:pt x="582" y="366"/>
                  </a:lnTo>
                  <a:lnTo>
                    <a:pt x="585" y="367"/>
                  </a:lnTo>
                  <a:lnTo>
                    <a:pt x="587" y="369"/>
                  </a:lnTo>
                  <a:lnTo>
                    <a:pt x="590" y="370"/>
                  </a:lnTo>
                  <a:lnTo>
                    <a:pt x="593" y="372"/>
                  </a:lnTo>
                  <a:lnTo>
                    <a:pt x="595" y="372"/>
                  </a:lnTo>
                  <a:lnTo>
                    <a:pt x="598" y="373"/>
                  </a:lnTo>
                  <a:lnTo>
                    <a:pt x="641" y="384"/>
                  </a:lnTo>
                  <a:lnTo>
                    <a:pt x="638" y="412"/>
                  </a:lnTo>
                  <a:lnTo>
                    <a:pt x="596" y="412"/>
                  </a:lnTo>
                  <a:lnTo>
                    <a:pt x="593" y="412"/>
                  </a:lnTo>
                  <a:lnTo>
                    <a:pt x="590" y="413"/>
                  </a:lnTo>
                  <a:lnTo>
                    <a:pt x="587" y="413"/>
                  </a:lnTo>
                  <a:lnTo>
                    <a:pt x="584" y="414"/>
                  </a:lnTo>
                  <a:lnTo>
                    <a:pt x="581" y="415"/>
                  </a:lnTo>
                  <a:lnTo>
                    <a:pt x="579" y="417"/>
                  </a:lnTo>
                  <a:lnTo>
                    <a:pt x="576" y="418"/>
                  </a:lnTo>
                  <a:lnTo>
                    <a:pt x="574" y="420"/>
                  </a:lnTo>
                  <a:lnTo>
                    <a:pt x="571" y="422"/>
                  </a:lnTo>
                  <a:lnTo>
                    <a:pt x="569" y="425"/>
                  </a:lnTo>
                  <a:lnTo>
                    <a:pt x="567" y="427"/>
                  </a:lnTo>
                  <a:lnTo>
                    <a:pt x="565" y="429"/>
                  </a:lnTo>
                  <a:lnTo>
                    <a:pt x="564" y="432"/>
                  </a:lnTo>
                  <a:lnTo>
                    <a:pt x="562" y="435"/>
                  </a:lnTo>
                  <a:lnTo>
                    <a:pt x="561" y="438"/>
                  </a:lnTo>
                  <a:lnTo>
                    <a:pt x="559" y="441"/>
                  </a:lnTo>
                  <a:lnTo>
                    <a:pt x="553" y="455"/>
                  </a:lnTo>
                  <a:lnTo>
                    <a:pt x="546" y="468"/>
                  </a:lnTo>
                  <a:lnTo>
                    <a:pt x="539" y="481"/>
                  </a:lnTo>
                  <a:lnTo>
                    <a:pt x="531" y="494"/>
                  </a:lnTo>
                  <a:lnTo>
                    <a:pt x="529" y="496"/>
                  </a:lnTo>
                  <a:lnTo>
                    <a:pt x="527" y="499"/>
                  </a:lnTo>
                  <a:lnTo>
                    <a:pt x="526" y="502"/>
                  </a:lnTo>
                  <a:lnTo>
                    <a:pt x="525" y="504"/>
                  </a:lnTo>
                  <a:lnTo>
                    <a:pt x="524" y="507"/>
                  </a:lnTo>
                  <a:lnTo>
                    <a:pt x="523" y="510"/>
                  </a:lnTo>
                  <a:lnTo>
                    <a:pt x="522" y="513"/>
                  </a:lnTo>
                  <a:lnTo>
                    <a:pt x="522" y="516"/>
                  </a:lnTo>
                  <a:lnTo>
                    <a:pt x="522" y="519"/>
                  </a:lnTo>
                  <a:lnTo>
                    <a:pt x="522" y="522"/>
                  </a:lnTo>
                  <a:lnTo>
                    <a:pt x="523" y="525"/>
                  </a:lnTo>
                  <a:lnTo>
                    <a:pt x="523" y="528"/>
                  </a:lnTo>
                  <a:lnTo>
                    <a:pt x="524" y="531"/>
                  </a:lnTo>
                  <a:lnTo>
                    <a:pt x="525" y="534"/>
                  </a:lnTo>
                  <a:lnTo>
                    <a:pt x="527" y="5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7927556" y="5079208"/>
              <a:ext cx="113040" cy="114480"/>
            </a:xfrm>
            <a:custGeom>
              <a:avLst/>
              <a:gdLst/>
              <a:ahLst/>
              <a:cxnLst/>
              <a:rect l="l" t="t" r="r" b="b"/>
              <a:pathLst>
                <a:path w="315" h="319" extrusionOk="0">
                  <a:moveTo>
                    <a:pt x="234" y="20"/>
                  </a:moveTo>
                  <a:lnTo>
                    <a:pt x="224" y="15"/>
                  </a:lnTo>
                  <a:lnTo>
                    <a:pt x="214" y="10"/>
                  </a:lnTo>
                  <a:lnTo>
                    <a:pt x="203" y="6"/>
                  </a:lnTo>
                  <a:lnTo>
                    <a:pt x="192" y="4"/>
                  </a:lnTo>
                  <a:lnTo>
                    <a:pt x="181" y="2"/>
                  </a:lnTo>
                  <a:lnTo>
                    <a:pt x="170" y="0"/>
                  </a:lnTo>
                  <a:lnTo>
                    <a:pt x="159" y="0"/>
                  </a:lnTo>
                  <a:lnTo>
                    <a:pt x="147" y="0"/>
                  </a:lnTo>
                  <a:lnTo>
                    <a:pt x="136" y="2"/>
                  </a:lnTo>
                  <a:lnTo>
                    <a:pt x="125" y="4"/>
                  </a:lnTo>
                  <a:lnTo>
                    <a:pt x="114" y="6"/>
                  </a:lnTo>
                  <a:lnTo>
                    <a:pt x="103" y="10"/>
                  </a:lnTo>
                  <a:lnTo>
                    <a:pt x="92" y="14"/>
                  </a:lnTo>
                  <a:lnTo>
                    <a:pt x="82" y="19"/>
                  </a:lnTo>
                  <a:lnTo>
                    <a:pt x="72" y="25"/>
                  </a:lnTo>
                  <a:lnTo>
                    <a:pt x="62" y="31"/>
                  </a:lnTo>
                  <a:lnTo>
                    <a:pt x="56" y="36"/>
                  </a:lnTo>
                  <a:lnTo>
                    <a:pt x="50" y="42"/>
                  </a:lnTo>
                  <a:lnTo>
                    <a:pt x="43" y="48"/>
                  </a:lnTo>
                  <a:lnTo>
                    <a:pt x="38" y="54"/>
                  </a:lnTo>
                  <a:lnTo>
                    <a:pt x="32" y="61"/>
                  </a:lnTo>
                  <a:lnTo>
                    <a:pt x="28" y="68"/>
                  </a:lnTo>
                  <a:lnTo>
                    <a:pt x="24" y="75"/>
                  </a:lnTo>
                  <a:lnTo>
                    <a:pt x="22" y="78"/>
                  </a:lnTo>
                  <a:lnTo>
                    <a:pt x="20" y="82"/>
                  </a:lnTo>
                  <a:lnTo>
                    <a:pt x="13" y="96"/>
                  </a:lnTo>
                  <a:lnTo>
                    <a:pt x="8" y="111"/>
                  </a:lnTo>
                  <a:lnTo>
                    <a:pt x="4" y="125"/>
                  </a:lnTo>
                  <a:lnTo>
                    <a:pt x="1" y="141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1" y="179"/>
                  </a:lnTo>
                  <a:lnTo>
                    <a:pt x="2" y="187"/>
                  </a:lnTo>
                  <a:lnTo>
                    <a:pt x="6" y="203"/>
                  </a:lnTo>
                  <a:lnTo>
                    <a:pt x="11" y="218"/>
                  </a:lnTo>
                  <a:lnTo>
                    <a:pt x="17" y="232"/>
                  </a:lnTo>
                  <a:lnTo>
                    <a:pt x="24" y="245"/>
                  </a:lnTo>
                  <a:lnTo>
                    <a:pt x="33" y="258"/>
                  </a:lnTo>
                  <a:lnTo>
                    <a:pt x="43" y="270"/>
                  </a:lnTo>
                  <a:lnTo>
                    <a:pt x="54" y="280"/>
                  </a:lnTo>
                  <a:lnTo>
                    <a:pt x="66" y="290"/>
                  </a:lnTo>
                  <a:lnTo>
                    <a:pt x="79" y="299"/>
                  </a:lnTo>
                  <a:lnTo>
                    <a:pt x="88" y="304"/>
                  </a:lnTo>
                  <a:lnTo>
                    <a:pt x="97" y="308"/>
                  </a:lnTo>
                  <a:lnTo>
                    <a:pt x="107" y="311"/>
                  </a:lnTo>
                  <a:lnTo>
                    <a:pt x="117" y="314"/>
                  </a:lnTo>
                  <a:lnTo>
                    <a:pt x="127" y="316"/>
                  </a:lnTo>
                  <a:lnTo>
                    <a:pt x="137" y="318"/>
                  </a:lnTo>
                  <a:lnTo>
                    <a:pt x="148" y="319"/>
                  </a:lnTo>
                  <a:lnTo>
                    <a:pt x="158" y="319"/>
                  </a:lnTo>
                  <a:lnTo>
                    <a:pt x="171" y="318"/>
                  </a:lnTo>
                  <a:lnTo>
                    <a:pt x="183" y="317"/>
                  </a:lnTo>
                  <a:lnTo>
                    <a:pt x="196" y="314"/>
                  </a:lnTo>
                  <a:lnTo>
                    <a:pt x="208" y="311"/>
                  </a:lnTo>
                  <a:lnTo>
                    <a:pt x="220" y="307"/>
                  </a:lnTo>
                  <a:lnTo>
                    <a:pt x="231" y="301"/>
                  </a:lnTo>
                  <a:lnTo>
                    <a:pt x="241" y="295"/>
                  </a:lnTo>
                  <a:lnTo>
                    <a:pt x="251" y="288"/>
                  </a:lnTo>
                  <a:lnTo>
                    <a:pt x="264" y="277"/>
                  </a:lnTo>
                  <a:lnTo>
                    <a:pt x="270" y="271"/>
                  </a:lnTo>
                  <a:lnTo>
                    <a:pt x="276" y="265"/>
                  </a:lnTo>
                  <a:lnTo>
                    <a:pt x="282" y="258"/>
                  </a:lnTo>
                  <a:lnTo>
                    <a:pt x="287" y="251"/>
                  </a:lnTo>
                  <a:lnTo>
                    <a:pt x="292" y="244"/>
                  </a:lnTo>
                  <a:lnTo>
                    <a:pt x="296" y="237"/>
                  </a:lnTo>
                  <a:lnTo>
                    <a:pt x="303" y="222"/>
                  </a:lnTo>
                  <a:lnTo>
                    <a:pt x="308" y="207"/>
                  </a:lnTo>
                  <a:lnTo>
                    <a:pt x="312" y="191"/>
                  </a:lnTo>
                  <a:lnTo>
                    <a:pt x="314" y="176"/>
                  </a:lnTo>
                  <a:lnTo>
                    <a:pt x="315" y="160"/>
                  </a:lnTo>
                  <a:lnTo>
                    <a:pt x="314" y="145"/>
                  </a:lnTo>
                  <a:lnTo>
                    <a:pt x="312" y="130"/>
                  </a:lnTo>
                  <a:lnTo>
                    <a:pt x="309" y="115"/>
                  </a:lnTo>
                  <a:lnTo>
                    <a:pt x="304" y="100"/>
                  </a:lnTo>
                  <a:lnTo>
                    <a:pt x="298" y="86"/>
                  </a:lnTo>
                  <a:lnTo>
                    <a:pt x="290" y="73"/>
                  </a:lnTo>
                  <a:lnTo>
                    <a:pt x="281" y="61"/>
                  </a:lnTo>
                  <a:lnTo>
                    <a:pt x="271" y="49"/>
                  </a:lnTo>
                  <a:lnTo>
                    <a:pt x="260" y="38"/>
                  </a:lnTo>
                  <a:lnTo>
                    <a:pt x="248" y="29"/>
                  </a:lnTo>
                  <a:close/>
                  <a:moveTo>
                    <a:pt x="220" y="195"/>
                  </a:moveTo>
                  <a:lnTo>
                    <a:pt x="216" y="201"/>
                  </a:lnTo>
                  <a:lnTo>
                    <a:pt x="214" y="204"/>
                  </a:lnTo>
                  <a:lnTo>
                    <a:pt x="212" y="207"/>
                  </a:lnTo>
                  <a:lnTo>
                    <a:pt x="209" y="210"/>
                  </a:lnTo>
                  <a:lnTo>
                    <a:pt x="206" y="213"/>
                  </a:lnTo>
                  <a:lnTo>
                    <a:pt x="203" y="216"/>
                  </a:lnTo>
                  <a:lnTo>
                    <a:pt x="200" y="218"/>
                  </a:lnTo>
                  <a:lnTo>
                    <a:pt x="196" y="221"/>
                  </a:lnTo>
                  <a:lnTo>
                    <a:pt x="191" y="223"/>
                  </a:lnTo>
                  <a:lnTo>
                    <a:pt x="187" y="226"/>
                  </a:lnTo>
                  <a:lnTo>
                    <a:pt x="182" y="228"/>
                  </a:lnTo>
                  <a:lnTo>
                    <a:pt x="177" y="229"/>
                  </a:lnTo>
                  <a:lnTo>
                    <a:pt x="171" y="230"/>
                  </a:lnTo>
                  <a:lnTo>
                    <a:pt x="166" y="231"/>
                  </a:lnTo>
                  <a:lnTo>
                    <a:pt x="161" y="232"/>
                  </a:lnTo>
                  <a:lnTo>
                    <a:pt x="155" y="232"/>
                  </a:lnTo>
                  <a:lnTo>
                    <a:pt x="150" y="232"/>
                  </a:lnTo>
                  <a:lnTo>
                    <a:pt x="145" y="231"/>
                  </a:lnTo>
                  <a:lnTo>
                    <a:pt x="139" y="230"/>
                  </a:lnTo>
                  <a:lnTo>
                    <a:pt x="134" y="229"/>
                  </a:lnTo>
                  <a:lnTo>
                    <a:pt x="129" y="227"/>
                  </a:lnTo>
                  <a:lnTo>
                    <a:pt x="124" y="225"/>
                  </a:lnTo>
                  <a:lnTo>
                    <a:pt x="119" y="223"/>
                  </a:lnTo>
                  <a:lnTo>
                    <a:pt x="113" y="219"/>
                  </a:lnTo>
                  <a:lnTo>
                    <a:pt x="107" y="214"/>
                  </a:lnTo>
                  <a:lnTo>
                    <a:pt x="102" y="209"/>
                  </a:lnTo>
                  <a:lnTo>
                    <a:pt x="96" y="204"/>
                  </a:lnTo>
                  <a:lnTo>
                    <a:pt x="92" y="198"/>
                  </a:lnTo>
                  <a:lnTo>
                    <a:pt x="90" y="195"/>
                  </a:lnTo>
                  <a:lnTo>
                    <a:pt x="88" y="192"/>
                  </a:lnTo>
                  <a:lnTo>
                    <a:pt x="86" y="189"/>
                  </a:lnTo>
                  <a:lnTo>
                    <a:pt x="85" y="185"/>
                  </a:lnTo>
                  <a:lnTo>
                    <a:pt x="83" y="182"/>
                  </a:lnTo>
                  <a:lnTo>
                    <a:pt x="82" y="178"/>
                  </a:lnTo>
                  <a:lnTo>
                    <a:pt x="81" y="174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79" y="163"/>
                  </a:lnTo>
                  <a:lnTo>
                    <a:pt x="79" y="160"/>
                  </a:lnTo>
                  <a:lnTo>
                    <a:pt x="79" y="156"/>
                  </a:lnTo>
                  <a:lnTo>
                    <a:pt x="79" y="152"/>
                  </a:lnTo>
                  <a:lnTo>
                    <a:pt x="79" y="149"/>
                  </a:lnTo>
                  <a:lnTo>
                    <a:pt x="81" y="142"/>
                  </a:lnTo>
                  <a:lnTo>
                    <a:pt x="83" y="135"/>
                  </a:lnTo>
                  <a:lnTo>
                    <a:pt x="85" y="128"/>
                  </a:lnTo>
                  <a:lnTo>
                    <a:pt x="88" y="122"/>
                  </a:lnTo>
                  <a:lnTo>
                    <a:pt x="90" y="119"/>
                  </a:lnTo>
                  <a:lnTo>
                    <a:pt x="92" y="115"/>
                  </a:lnTo>
                  <a:lnTo>
                    <a:pt x="94" y="112"/>
                  </a:lnTo>
                  <a:lnTo>
                    <a:pt x="96" y="109"/>
                  </a:lnTo>
                  <a:lnTo>
                    <a:pt x="99" y="107"/>
                  </a:lnTo>
                  <a:lnTo>
                    <a:pt x="101" y="104"/>
                  </a:lnTo>
                  <a:lnTo>
                    <a:pt x="104" y="101"/>
                  </a:lnTo>
                  <a:lnTo>
                    <a:pt x="107" y="99"/>
                  </a:lnTo>
                  <a:lnTo>
                    <a:pt x="112" y="96"/>
                  </a:lnTo>
                  <a:lnTo>
                    <a:pt x="118" y="93"/>
                  </a:lnTo>
                  <a:lnTo>
                    <a:pt x="123" y="91"/>
                  </a:lnTo>
                  <a:lnTo>
                    <a:pt x="129" y="89"/>
                  </a:lnTo>
                  <a:lnTo>
                    <a:pt x="135" y="87"/>
                  </a:lnTo>
                  <a:lnTo>
                    <a:pt x="140" y="86"/>
                  </a:lnTo>
                  <a:lnTo>
                    <a:pt x="146" y="85"/>
                  </a:lnTo>
                  <a:lnTo>
                    <a:pt x="152" y="85"/>
                  </a:lnTo>
                  <a:lnTo>
                    <a:pt x="158" y="85"/>
                  </a:lnTo>
                  <a:lnTo>
                    <a:pt x="163" y="86"/>
                  </a:lnTo>
                  <a:lnTo>
                    <a:pt x="168" y="86"/>
                  </a:lnTo>
                  <a:lnTo>
                    <a:pt x="172" y="87"/>
                  </a:lnTo>
                  <a:lnTo>
                    <a:pt x="177" y="88"/>
                  </a:lnTo>
                  <a:lnTo>
                    <a:pt x="181" y="89"/>
                  </a:lnTo>
                  <a:lnTo>
                    <a:pt x="185" y="91"/>
                  </a:lnTo>
                  <a:lnTo>
                    <a:pt x="189" y="93"/>
                  </a:lnTo>
                  <a:lnTo>
                    <a:pt x="192" y="95"/>
                  </a:lnTo>
                  <a:lnTo>
                    <a:pt x="195" y="97"/>
                  </a:lnTo>
                  <a:lnTo>
                    <a:pt x="198" y="99"/>
                  </a:lnTo>
                  <a:lnTo>
                    <a:pt x="201" y="101"/>
                  </a:lnTo>
                  <a:lnTo>
                    <a:pt x="204" y="103"/>
                  </a:lnTo>
                  <a:lnTo>
                    <a:pt x="207" y="106"/>
                  </a:lnTo>
                  <a:lnTo>
                    <a:pt x="212" y="112"/>
                  </a:lnTo>
                  <a:lnTo>
                    <a:pt x="216" y="118"/>
                  </a:lnTo>
                  <a:lnTo>
                    <a:pt x="220" y="125"/>
                  </a:lnTo>
                  <a:lnTo>
                    <a:pt x="224" y="132"/>
                  </a:lnTo>
                  <a:lnTo>
                    <a:pt x="226" y="139"/>
                  </a:lnTo>
                  <a:lnTo>
                    <a:pt x="227" y="143"/>
                  </a:lnTo>
                  <a:lnTo>
                    <a:pt x="229" y="146"/>
                  </a:lnTo>
                  <a:lnTo>
                    <a:pt x="229" y="150"/>
                  </a:lnTo>
                  <a:lnTo>
                    <a:pt x="230" y="153"/>
                  </a:lnTo>
                  <a:lnTo>
                    <a:pt x="230" y="157"/>
                  </a:lnTo>
                  <a:lnTo>
                    <a:pt x="231" y="161"/>
                  </a:lnTo>
                  <a:lnTo>
                    <a:pt x="231" y="164"/>
                  </a:lnTo>
                  <a:lnTo>
                    <a:pt x="230" y="168"/>
                  </a:lnTo>
                  <a:lnTo>
                    <a:pt x="230" y="171"/>
                  </a:lnTo>
                  <a:lnTo>
                    <a:pt x="229" y="175"/>
                  </a:lnTo>
                  <a:lnTo>
                    <a:pt x="228" y="178"/>
                  </a:lnTo>
                  <a:lnTo>
                    <a:pt x="227" y="182"/>
                  </a:lnTo>
                  <a:lnTo>
                    <a:pt x="225" y="185"/>
                  </a:lnTo>
                  <a:lnTo>
                    <a:pt x="224" y="189"/>
                  </a:lnTo>
                  <a:lnTo>
                    <a:pt x="222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8153636" y="4992808"/>
              <a:ext cx="81720" cy="83520"/>
            </a:xfrm>
            <a:custGeom>
              <a:avLst/>
              <a:gdLst/>
              <a:ahLst/>
              <a:cxnLst/>
              <a:rect l="l" t="t" r="r" b="b"/>
              <a:pathLst>
                <a:path w="228" h="233" extrusionOk="0">
                  <a:moveTo>
                    <a:pt x="4" y="148"/>
                  </a:moveTo>
                  <a:lnTo>
                    <a:pt x="8" y="159"/>
                  </a:lnTo>
                  <a:lnTo>
                    <a:pt x="13" y="169"/>
                  </a:lnTo>
                  <a:lnTo>
                    <a:pt x="18" y="179"/>
                  </a:lnTo>
                  <a:lnTo>
                    <a:pt x="25" y="188"/>
                  </a:lnTo>
                  <a:lnTo>
                    <a:pt x="32" y="197"/>
                  </a:lnTo>
                  <a:lnTo>
                    <a:pt x="40" y="205"/>
                  </a:lnTo>
                  <a:lnTo>
                    <a:pt x="49" y="212"/>
                  </a:lnTo>
                  <a:lnTo>
                    <a:pt x="58" y="219"/>
                  </a:lnTo>
                  <a:lnTo>
                    <a:pt x="65" y="221"/>
                  </a:lnTo>
                  <a:lnTo>
                    <a:pt x="72" y="224"/>
                  </a:lnTo>
                  <a:lnTo>
                    <a:pt x="78" y="226"/>
                  </a:lnTo>
                  <a:lnTo>
                    <a:pt x="86" y="229"/>
                  </a:lnTo>
                  <a:lnTo>
                    <a:pt x="93" y="230"/>
                  </a:lnTo>
                  <a:lnTo>
                    <a:pt x="100" y="231"/>
                  </a:lnTo>
                  <a:lnTo>
                    <a:pt x="107" y="232"/>
                  </a:lnTo>
                  <a:lnTo>
                    <a:pt x="114" y="233"/>
                  </a:lnTo>
                  <a:lnTo>
                    <a:pt x="124" y="232"/>
                  </a:lnTo>
                  <a:lnTo>
                    <a:pt x="133" y="231"/>
                  </a:lnTo>
                  <a:lnTo>
                    <a:pt x="142" y="229"/>
                  </a:lnTo>
                  <a:lnTo>
                    <a:pt x="150" y="226"/>
                  </a:lnTo>
                  <a:lnTo>
                    <a:pt x="159" y="223"/>
                  </a:lnTo>
                  <a:lnTo>
                    <a:pt x="167" y="219"/>
                  </a:lnTo>
                  <a:lnTo>
                    <a:pt x="175" y="215"/>
                  </a:lnTo>
                  <a:lnTo>
                    <a:pt x="182" y="210"/>
                  </a:lnTo>
                  <a:lnTo>
                    <a:pt x="185" y="208"/>
                  </a:lnTo>
                  <a:lnTo>
                    <a:pt x="187" y="206"/>
                  </a:lnTo>
                  <a:lnTo>
                    <a:pt x="190" y="204"/>
                  </a:lnTo>
                  <a:lnTo>
                    <a:pt x="192" y="202"/>
                  </a:lnTo>
                  <a:lnTo>
                    <a:pt x="196" y="198"/>
                  </a:lnTo>
                  <a:lnTo>
                    <a:pt x="200" y="194"/>
                  </a:lnTo>
                  <a:lnTo>
                    <a:pt x="204" y="189"/>
                  </a:lnTo>
                  <a:lnTo>
                    <a:pt x="207" y="183"/>
                  </a:lnTo>
                  <a:lnTo>
                    <a:pt x="213" y="173"/>
                  </a:lnTo>
                  <a:lnTo>
                    <a:pt x="218" y="162"/>
                  </a:lnTo>
                  <a:lnTo>
                    <a:pt x="223" y="151"/>
                  </a:lnTo>
                  <a:lnTo>
                    <a:pt x="225" y="140"/>
                  </a:lnTo>
                  <a:lnTo>
                    <a:pt x="227" y="129"/>
                  </a:lnTo>
                  <a:lnTo>
                    <a:pt x="228" y="117"/>
                  </a:lnTo>
                  <a:lnTo>
                    <a:pt x="228" y="106"/>
                  </a:lnTo>
                  <a:lnTo>
                    <a:pt x="226" y="95"/>
                  </a:lnTo>
                  <a:lnTo>
                    <a:pt x="224" y="85"/>
                  </a:lnTo>
                  <a:lnTo>
                    <a:pt x="220" y="74"/>
                  </a:lnTo>
                  <a:lnTo>
                    <a:pt x="216" y="64"/>
                  </a:lnTo>
                  <a:lnTo>
                    <a:pt x="211" y="54"/>
                  </a:lnTo>
                  <a:lnTo>
                    <a:pt x="205" y="45"/>
                  </a:lnTo>
                  <a:lnTo>
                    <a:pt x="197" y="36"/>
                  </a:lnTo>
                  <a:lnTo>
                    <a:pt x="190" y="28"/>
                  </a:lnTo>
                  <a:lnTo>
                    <a:pt x="181" y="21"/>
                  </a:lnTo>
                  <a:lnTo>
                    <a:pt x="171" y="15"/>
                  </a:lnTo>
                  <a:lnTo>
                    <a:pt x="164" y="11"/>
                  </a:lnTo>
                  <a:lnTo>
                    <a:pt x="156" y="7"/>
                  </a:lnTo>
                  <a:lnTo>
                    <a:pt x="148" y="5"/>
                  </a:lnTo>
                  <a:lnTo>
                    <a:pt x="140" y="3"/>
                  </a:lnTo>
                  <a:lnTo>
                    <a:pt x="132" y="1"/>
                  </a:lnTo>
                  <a:lnTo>
                    <a:pt x="124" y="0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0" y="1"/>
                  </a:lnTo>
                  <a:lnTo>
                    <a:pt x="92" y="3"/>
                  </a:lnTo>
                  <a:lnTo>
                    <a:pt x="84" y="5"/>
                  </a:lnTo>
                  <a:lnTo>
                    <a:pt x="76" y="7"/>
                  </a:lnTo>
                  <a:lnTo>
                    <a:pt x="69" y="10"/>
                  </a:lnTo>
                  <a:lnTo>
                    <a:pt x="61" y="14"/>
                  </a:lnTo>
                  <a:lnTo>
                    <a:pt x="54" y="19"/>
                  </a:lnTo>
                  <a:lnTo>
                    <a:pt x="47" y="24"/>
                  </a:lnTo>
                  <a:lnTo>
                    <a:pt x="45" y="25"/>
                  </a:lnTo>
                  <a:lnTo>
                    <a:pt x="42" y="27"/>
                  </a:lnTo>
                  <a:lnTo>
                    <a:pt x="40" y="29"/>
                  </a:lnTo>
                  <a:lnTo>
                    <a:pt x="37" y="31"/>
                  </a:lnTo>
                  <a:lnTo>
                    <a:pt x="33" y="35"/>
                  </a:lnTo>
                  <a:lnTo>
                    <a:pt x="29" y="40"/>
                  </a:lnTo>
                  <a:lnTo>
                    <a:pt x="25" y="45"/>
                  </a:lnTo>
                  <a:lnTo>
                    <a:pt x="22" y="50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2"/>
                  </a:lnTo>
                  <a:lnTo>
                    <a:pt x="4" y="87"/>
                  </a:lnTo>
                  <a:lnTo>
                    <a:pt x="3" y="93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2" y="137"/>
                  </a:lnTo>
                  <a:close/>
                  <a:moveTo>
                    <a:pt x="157" y="106"/>
                  </a:moveTo>
                  <a:lnTo>
                    <a:pt x="158" y="110"/>
                  </a:lnTo>
                  <a:lnTo>
                    <a:pt x="158" y="114"/>
                  </a:lnTo>
                  <a:lnTo>
                    <a:pt x="159" y="118"/>
                  </a:lnTo>
                  <a:lnTo>
                    <a:pt x="159" y="122"/>
                  </a:lnTo>
                  <a:lnTo>
                    <a:pt x="158" y="126"/>
                  </a:lnTo>
                  <a:lnTo>
                    <a:pt x="157" y="131"/>
                  </a:lnTo>
                  <a:lnTo>
                    <a:pt x="156" y="135"/>
                  </a:lnTo>
                  <a:lnTo>
                    <a:pt x="155" y="137"/>
                  </a:lnTo>
                  <a:lnTo>
                    <a:pt x="154" y="140"/>
                  </a:lnTo>
                  <a:lnTo>
                    <a:pt x="153" y="141"/>
                  </a:lnTo>
                  <a:lnTo>
                    <a:pt x="152" y="143"/>
                  </a:lnTo>
                  <a:lnTo>
                    <a:pt x="151" y="145"/>
                  </a:lnTo>
                  <a:lnTo>
                    <a:pt x="150" y="146"/>
                  </a:lnTo>
                  <a:lnTo>
                    <a:pt x="142" y="154"/>
                  </a:lnTo>
                  <a:lnTo>
                    <a:pt x="140" y="155"/>
                  </a:lnTo>
                  <a:lnTo>
                    <a:pt x="137" y="157"/>
                  </a:lnTo>
                  <a:lnTo>
                    <a:pt x="134" y="159"/>
                  </a:lnTo>
                  <a:lnTo>
                    <a:pt x="131" y="160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3" y="162"/>
                  </a:lnTo>
                  <a:lnTo>
                    <a:pt x="120" y="162"/>
                  </a:lnTo>
                  <a:lnTo>
                    <a:pt x="117" y="162"/>
                  </a:lnTo>
                  <a:lnTo>
                    <a:pt x="114" y="162"/>
                  </a:lnTo>
                  <a:lnTo>
                    <a:pt x="111" y="162"/>
                  </a:lnTo>
                  <a:lnTo>
                    <a:pt x="108" y="161"/>
                  </a:lnTo>
                  <a:lnTo>
                    <a:pt x="105" y="160"/>
                  </a:lnTo>
                  <a:lnTo>
                    <a:pt x="103" y="159"/>
                  </a:lnTo>
                  <a:lnTo>
                    <a:pt x="100" y="158"/>
                  </a:lnTo>
                  <a:lnTo>
                    <a:pt x="97" y="157"/>
                  </a:lnTo>
                  <a:lnTo>
                    <a:pt x="95" y="155"/>
                  </a:lnTo>
                  <a:lnTo>
                    <a:pt x="93" y="154"/>
                  </a:lnTo>
                  <a:lnTo>
                    <a:pt x="92" y="153"/>
                  </a:lnTo>
                  <a:lnTo>
                    <a:pt x="90" y="151"/>
                  </a:lnTo>
                  <a:lnTo>
                    <a:pt x="88" y="150"/>
                  </a:lnTo>
                  <a:lnTo>
                    <a:pt x="87" y="149"/>
                  </a:lnTo>
                  <a:lnTo>
                    <a:pt x="86" y="147"/>
                  </a:lnTo>
                  <a:lnTo>
                    <a:pt x="85" y="145"/>
                  </a:lnTo>
                  <a:lnTo>
                    <a:pt x="83" y="144"/>
                  </a:lnTo>
                  <a:lnTo>
                    <a:pt x="82" y="142"/>
                  </a:lnTo>
                  <a:lnTo>
                    <a:pt x="82" y="140"/>
                  </a:lnTo>
                  <a:lnTo>
                    <a:pt x="81" y="138"/>
                  </a:lnTo>
                  <a:lnTo>
                    <a:pt x="79" y="135"/>
                  </a:lnTo>
                  <a:lnTo>
                    <a:pt x="78" y="131"/>
                  </a:lnTo>
                  <a:lnTo>
                    <a:pt x="77" y="126"/>
                  </a:lnTo>
                  <a:lnTo>
                    <a:pt x="77" y="122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8" y="105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80" y="100"/>
                  </a:lnTo>
                  <a:lnTo>
                    <a:pt x="81" y="97"/>
                  </a:lnTo>
                  <a:lnTo>
                    <a:pt x="83" y="96"/>
                  </a:lnTo>
                  <a:lnTo>
                    <a:pt x="84" y="94"/>
                  </a:lnTo>
                  <a:lnTo>
                    <a:pt x="85" y="93"/>
                  </a:lnTo>
                  <a:lnTo>
                    <a:pt x="92" y="86"/>
                  </a:lnTo>
                  <a:lnTo>
                    <a:pt x="98" y="83"/>
                  </a:lnTo>
                  <a:lnTo>
                    <a:pt x="103" y="81"/>
                  </a:lnTo>
                  <a:lnTo>
                    <a:pt x="106" y="80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5" y="78"/>
                  </a:lnTo>
                  <a:lnTo>
                    <a:pt x="118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6" y="78"/>
                  </a:lnTo>
                  <a:lnTo>
                    <a:pt x="129" y="79"/>
                  </a:lnTo>
                  <a:lnTo>
                    <a:pt x="132" y="80"/>
                  </a:lnTo>
                  <a:lnTo>
                    <a:pt x="135" y="81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40" y="84"/>
                  </a:lnTo>
                  <a:lnTo>
                    <a:pt x="142" y="85"/>
                  </a:lnTo>
                  <a:lnTo>
                    <a:pt x="143" y="86"/>
                  </a:lnTo>
                  <a:lnTo>
                    <a:pt x="145" y="87"/>
                  </a:lnTo>
                  <a:lnTo>
                    <a:pt x="146" y="88"/>
                  </a:lnTo>
                  <a:lnTo>
                    <a:pt x="148" y="89"/>
                  </a:lnTo>
                  <a:lnTo>
                    <a:pt x="149" y="91"/>
                  </a:lnTo>
                  <a:lnTo>
                    <a:pt x="150" y="92"/>
                  </a:lnTo>
                  <a:lnTo>
                    <a:pt x="152" y="94"/>
                  </a:lnTo>
                  <a:lnTo>
                    <a:pt x="153" y="95"/>
                  </a:lnTo>
                  <a:lnTo>
                    <a:pt x="154" y="97"/>
                  </a:lnTo>
                  <a:lnTo>
                    <a:pt x="155" y="99"/>
                  </a:lnTo>
                  <a:lnTo>
                    <a:pt x="156" y="101"/>
                  </a:lnTo>
                  <a:lnTo>
                    <a:pt x="157" y="1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8101436" y="4943128"/>
              <a:ext cx="184320" cy="184680"/>
            </a:xfrm>
            <a:custGeom>
              <a:avLst/>
              <a:gdLst/>
              <a:ahLst/>
              <a:cxnLst/>
              <a:rect l="l" t="t" r="r" b="b"/>
              <a:pathLst>
                <a:path w="513" h="514" extrusionOk="0">
                  <a:moveTo>
                    <a:pt x="31" y="299"/>
                  </a:moveTo>
                  <a:lnTo>
                    <a:pt x="62" y="308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3" y="311"/>
                  </a:lnTo>
                  <a:lnTo>
                    <a:pt x="63" y="312"/>
                  </a:lnTo>
                  <a:lnTo>
                    <a:pt x="64" y="313"/>
                  </a:lnTo>
                  <a:lnTo>
                    <a:pt x="65" y="314"/>
                  </a:lnTo>
                  <a:lnTo>
                    <a:pt x="65" y="315"/>
                  </a:lnTo>
                  <a:lnTo>
                    <a:pt x="65" y="316"/>
                  </a:lnTo>
                  <a:lnTo>
                    <a:pt x="42" y="339"/>
                  </a:lnTo>
                  <a:lnTo>
                    <a:pt x="40" y="342"/>
                  </a:lnTo>
                  <a:lnTo>
                    <a:pt x="38" y="344"/>
                  </a:lnTo>
                  <a:lnTo>
                    <a:pt x="37" y="347"/>
                  </a:lnTo>
                  <a:lnTo>
                    <a:pt x="35" y="350"/>
                  </a:lnTo>
                  <a:lnTo>
                    <a:pt x="34" y="353"/>
                  </a:lnTo>
                  <a:lnTo>
                    <a:pt x="33" y="357"/>
                  </a:lnTo>
                  <a:lnTo>
                    <a:pt x="33" y="360"/>
                  </a:lnTo>
                  <a:lnTo>
                    <a:pt x="32" y="363"/>
                  </a:lnTo>
                  <a:lnTo>
                    <a:pt x="32" y="366"/>
                  </a:lnTo>
                  <a:lnTo>
                    <a:pt x="32" y="369"/>
                  </a:lnTo>
                  <a:lnTo>
                    <a:pt x="33" y="372"/>
                  </a:lnTo>
                  <a:lnTo>
                    <a:pt x="33" y="376"/>
                  </a:lnTo>
                  <a:lnTo>
                    <a:pt x="34" y="379"/>
                  </a:lnTo>
                  <a:lnTo>
                    <a:pt x="36" y="381"/>
                  </a:lnTo>
                  <a:lnTo>
                    <a:pt x="37" y="384"/>
                  </a:lnTo>
                  <a:lnTo>
                    <a:pt x="39" y="387"/>
                  </a:lnTo>
                  <a:lnTo>
                    <a:pt x="81" y="440"/>
                  </a:lnTo>
                  <a:lnTo>
                    <a:pt x="83" y="442"/>
                  </a:lnTo>
                  <a:lnTo>
                    <a:pt x="86" y="445"/>
                  </a:lnTo>
                  <a:lnTo>
                    <a:pt x="89" y="447"/>
                  </a:lnTo>
                  <a:lnTo>
                    <a:pt x="91" y="448"/>
                  </a:lnTo>
                  <a:lnTo>
                    <a:pt x="94" y="450"/>
                  </a:lnTo>
                  <a:lnTo>
                    <a:pt x="97" y="451"/>
                  </a:lnTo>
                  <a:lnTo>
                    <a:pt x="100" y="452"/>
                  </a:lnTo>
                  <a:lnTo>
                    <a:pt x="103" y="453"/>
                  </a:lnTo>
                  <a:lnTo>
                    <a:pt x="107" y="453"/>
                  </a:lnTo>
                  <a:lnTo>
                    <a:pt x="110" y="453"/>
                  </a:lnTo>
                  <a:lnTo>
                    <a:pt x="113" y="453"/>
                  </a:lnTo>
                  <a:lnTo>
                    <a:pt x="116" y="453"/>
                  </a:lnTo>
                  <a:lnTo>
                    <a:pt x="120" y="452"/>
                  </a:lnTo>
                  <a:lnTo>
                    <a:pt x="123" y="451"/>
                  </a:lnTo>
                  <a:lnTo>
                    <a:pt x="126" y="450"/>
                  </a:lnTo>
                  <a:lnTo>
                    <a:pt x="129" y="449"/>
                  </a:lnTo>
                  <a:lnTo>
                    <a:pt x="158" y="432"/>
                  </a:lnTo>
                  <a:lnTo>
                    <a:pt x="158" y="433"/>
                  </a:lnTo>
                  <a:lnTo>
                    <a:pt x="159" y="433"/>
                  </a:lnTo>
                  <a:lnTo>
                    <a:pt x="160" y="434"/>
                  </a:lnTo>
                  <a:lnTo>
                    <a:pt x="161" y="434"/>
                  </a:lnTo>
                  <a:lnTo>
                    <a:pt x="162" y="435"/>
                  </a:lnTo>
                  <a:lnTo>
                    <a:pt x="164" y="436"/>
                  </a:lnTo>
                  <a:lnTo>
                    <a:pt x="165" y="436"/>
                  </a:lnTo>
                  <a:lnTo>
                    <a:pt x="165" y="437"/>
                  </a:lnTo>
                  <a:lnTo>
                    <a:pt x="166" y="437"/>
                  </a:lnTo>
                  <a:lnTo>
                    <a:pt x="166" y="469"/>
                  </a:lnTo>
                  <a:lnTo>
                    <a:pt x="166" y="472"/>
                  </a:lnTo>
                  <a:lnTo>
                    <a:pt x="167" y="475"/>
                  </a:lnTo>
                  <a:lnTo>
                    <a:pt x="167" y="478"/>
                  </a:lnTo>
                  <a:lnTo>
                    <a:pt x="168" y="481"/>
                  </a:lnTo>
                  <a:lnTo>
                    <a:pt x="170" y="484"/>
                  </a:lnTo>
                  <a:lnTo>
                    <a:pt x="171" y="487"/>
                  </a:lnTo>
                  <a:lnTo>
                    <a:pt x="173" y="489"/>
                  </a:lnTo>
                  <a:lnTo>
                    <a:pt x="175" y="492"/>
                  </a:lnTo>
                  <a:lnTo>
                    <a:pt x="177" y="494"/>
                  </a:lnTo>
                  <a:lnTo>
                    <a:pt x="180" y="496"/>
                  </a:lnTo>
                  <a:lnTo>
                    <a:pt x="182" y="499"/>
                  </a:lnTo>
                  <a:lnTo>
                    <a:pt x="185" y="500"/>
                  </a:lnTo>
                  <a:lnTo>
                    <a:pt x="188" y="502"/>
                  </a:lnTo>
                  <a:lnTo>
                    <a:pt x="191" y="503"/>
                  </a:lnTo>
                  <a:lnTo>
                    <a:pt x="194" y="504"/>
                  </a:lnTo>
                  <a:lnTo>
                    <a:pt x="197" y="505"/>
                  </a:lnTo>
                  <a:lnTo>
                    <a:pt x="265" y="514"/>
                  </a:lnTo>
                  <a:lnTo>
                    <a:pt x="268" y="514"/>
                  </a:lnTo>
                  <a:lnTo>
                    <a:pt x="271" y="514"/>
                  </a:lnTo>
                  <a:lnTo>
                    <a:pt x="274" y="513"/>
                  </a:lnTo>
                  <a:lnTo>
                    <a:pt x="277" y="513"/>
                  </a:lnTo>
                  <a:lnTo>
                    <a:pt x="280" y="512"/>
                  </a:lnTo>
                  <a:lnTo>
                    <a:pt x="283" y="511"/>
                  </a:lnTo>
                  <a:lnTo>
                    <a:pt x="285" y="509"/>
                  </a:lnTo>
                  <a:lnTo>
                    <a:pt x="288" y="508"/>
                  </a:lnTo>
                  <a:lnTo>
                    <a:pt x="290" y="506"/>
                  </a:lnTo>
                  <a:lnTo>
                    <a:pt x="292" y="504"/>
                  </a:lnTo>
                  <a:lnTo>
                    <a:pt x="294" y="502"/>
                  </a:lnTo>
                  <a:lnTo>
                    <a:pt x="296" y="499"/>
                  </a:lnTo>
                  <a:lnTo>
                    <a:pt x="298" y="497"/>
                  </a:lnTo>
                  <a:lnTo>
                    <a:pt x="299" y="494"/>
                  </a:lnTo>
                  <a:lnTo>
                    <a:pt x="300" y="491"/>
                  </a:lnTo>
                  <a:lnTo>
                    <a:pt x="301" y="488"/>
                  </a:lnTo>
                  <a:lnTo>
                    <a:pt x="302" y="485"/>
                  </a:lnTo>
                  <a:lnTo>
                    <a:pt x="310" y="454"/>
                  </a:lnTo>
                  <a:lnTo>
                    <a:pt x="311" y="454"/>
                  </a:lnTo>
                  <a:lnTo>
                    <a:pt x="312" y="454"/>
                  </a:lnTo>
                  <a:lnTo>
                    <a:pt x="313" y="453"/>
                  </a:lnTo>
                  <a:lnTo>
                    <a:pt x="314" y="453"/>
                  </a:lnTo>
                  <a:lnTo>
                    <a:pt x="316" y="453"/>
                  </a:lnTo>
                  <a:lnTo>
                    <a:pt x="317" y="452"/>
                  </a:lnTo>
                  <a:lnTo>
                    <a:pt x="318" y="452"/>
                  </a:lnTo>
                  <a:lnTo>
                    <a:pt x="319" y="452"/>
                  </a:lnTo>
                  <a:lnTo>
                    <a:pt x="341" y="474"/>
                  </a:lnTo>
                  <a:lnTo>
                    <a:pt x="344" y="476"/>
                  </a:lnTo>
                  <a:lnTo>
                    <a:pt x="346" y="478"/>
                  </a:lnTo>
                  <a:lnTo>
                    <a:pt x="349" y="479"/>
                  </a:lnTo>
                  <a:lnTo>
                    <a:pt x="352" y="481"/>
                  </a:lnTo>
                  <a:lnTo>
                    <a:pt x="356" y="482"/>
                  </a:lnTo>
                  <a:lnTo>
                    <a:pt x="359" y="483"/>
                  </a:lnTo>
                  <a:lnTo>
                    <a:pt x="362" y="483"/>
                  </a:lnTo>
                  <a:lnTo>
                    <a:pt x="365" y="484"/>
                  </a:lnTo>
                  <a:lnTo>
                    <a:pt x="368" y="484"/>
                  </a:lnTo>
                  <a:lnTo>
                    <a:pt x="371" y="484"/>
                  </a:lnTo>
                  <a:lnTo>
                    <a:pt x="374" y="483"/>
                  </a:lnTo>
                  <a:lnTo>
                    <a:pt x="378" y="483"/>
                  </a:lnTo>
                  <a:lnTo>
                    <a:pt x="381" y="482"/>
                  </a:lnTo>
                  <a:lnTo>
                    <a:pt x="383" y="480"/>
                  </a:lnTo>
                  <a:lnTo>
                    <a:pt x="386" y="479"/>
                  </a:lnTo>
                  <a:lnTo>
                    <a:pt x="389" y="477"/>
                  </a:lnTo>
                  <a:lnTo>
                    <a:pt x="443" y="435"/>
                  </a:lnTo>
                  <a:lnTo>
                    <a:pt x="445" y="433"/>
                  </a:lnTo>
                  <a:lnTo>
                    <a:pt x="448" y="430"/>
                  </a:lnTo>
                  <a:lnTo>
                    <a:pt x="450" y="428"/>
                  </a:lnTo>
                  <a:lnTo>
                    <a:pt x="451" y="425"/>
                  </a:lnTo>
                  <a:lnTo>
                    <a:pt x="453" y="422"/>
                  </a:lnTo>
                  <a:lnTo>
                    <a:pt x="454" y="419"/>
                  </a:lnTo>
                  <a:lnTo>
                    <a:pt x="455" y="416"/>
                  </a:lnTo>
                  <a:lnTo>
                    <a:pt x="456" y="413"/>
                  </a:lnTo>
                  <a:lnTo>
                    <a:pt x="456" y="410"/>
                  </a:lnTo>
                  <a:lnTo>
                    <a:pt x="456" y="406"/>
                  </a:lnTo>
                  <a:lnTo>
                    <a:pt x="456" y="403"/>
                  </a:lnTo>
                  <a:lnTo>
                    <a:pt x="455" y="400"/>
                  </a:lnTo>
                  <a:lnTo>
                    <a:pt x="455" y="397"/>
                  </a:lnTo>
                  <a:lnTo>
                    <a:pt x="454" y="393"/>
                  </a:lnTo>
                  <a:lnTo>
                    <a:pt x="453" y="390"/>
                  </a:lnTo>
                  <a:lnTo>
                    <a:pt x="451" y="387"/>
                  </a:lnTo>
                  <a:lnTo>
                    <a:pt x="434" y="361"/>
                  </a:lnTo>
                  <a:lnTo>
                    <a:pt x="435" y="360"/>
                  </a:lnTo>
                  <a:lnTo>
                    <a:pt x="436" y="359"/>
                  </a:lnTo>
                  <a:lnTo>
                    <a:pt x="436" y="358"/>
                  </a:lnTo>
                  <a:lnTo>
                    <a:pt x="437" y="357"/>
                  </a:lnTo>
                  <a:lnTo>
                    <a:pt x="438" y="356"/>
                  </a:lnTo>
                  <a:lnTo>
                    <a:pt x="438" y="355"/>
                  </a:lnTo>
                  <a:lnTo>
                    <a:pt x="439" y="354"/>
                  </a:lnTo>
                  <a:lnTo>
                    <a:pt x="440" y="353"/>
                  </a:lnTo>
                  <a:lnTo>
                    <a:pt x="471" y="353"/>
                  </a:lnTo>
                  <a:lnTo>
                    <a:pt x="474" y="353"/>
                  </a:lnTo>
                  <a:lnTo>
                    <a:pt x="477" y="352"/>
                  </a:lnTo>
                  <a:lnTo>
                    <a:pt x="480" y="352"/>
                  </a:lnTo>
                  <a:lnTo>
                    <a:pt x="483" y="351"/>
                  </a:lnTo>
                  <a:lnTo>
                    <a:pt x="486" y="349"/>
                  </a:lnTo>
                  <a:lnTo>
                    <a:pt x="489" y="348"/>
                  </a:lnTo>
                  <a:lnTo>
                    <a:pt x="492" y="346"/>
                  </a:lnTo>
                  <a:lnTo>
                    <a:pt x="494" y="344"/>
                  </a:lnTo>
                  <a:lnTo>
                    <a:pt x="497" y="342"/>
                  </a:lnTo>
                  <a:lnTo>
                    <a:pt x="499" y="339"/>
                  </a:lnTo>
                  <a:lnTo>
                    <a:pt x="501" y="337"/>
                  </a:lnTo>
                  <a:lnTo>
                    <a:pt x="502" y="334"/>
                  </a:lnTo>
                  <a:lnTo>
                    <a:pt x="503" y="331"/>
                  </a:lnTo>
                  <a:lnTo>
                    <a:pt x="504" y="328"/>
                  </a:lnTo>
                  <a:lnTo>
                    <a:pt x="505" y="325"/>
                  </a:lnTo>
                  <a:lnTo>
                    <a:pt x="505" y="322"/>
                  </a:lnTo>
                  <a:lnTo>
                    <a:pt x="513" y="254"/>
                  </a:lnTo>
                  <a:lnTo>
                    <a:pt x="513" y="251"/>
                  </a:lnTo>
                  <a:lnTo>
                    <a:pt x="513" y="248"/>
                  </a:lnTo>
                  <a:lnTo>
                    <a:pt x="513" y="245"/>
                  </a:lnTo>
                  <a:lnTo>
                    <a:pt x="513" y="241"/>
                  </a:lnTo>
                  <a:lnTo>
                    <a:pt x="512" y="238"/>
                  </a:lnTo>
                  <a:lnTo>
                    <a:pt x="511" y="235"/>
                  </a:lnTo>
                  <a:lnTo>
                    <a:pt x="509" y="233"/>
                  </a:lnTo>
                  <a:lnTo>
                    <a:pt x="508" y="230"/>
                  </a:lnTo>
                  <a:lnTo>
                    <a:pt x="506" y="227"/>
                  </a:lnTo>
                  <a:lnTo>
                    <a:pt x="503" y="225"/>
                  </a:lnTo>
                  <a:lnTo>
                    <a:pt x="501" y="223"/>
                  </a:lnTo>
                  <a:lnTo>
                    <a:pt x="498" y="221"/>
                  </a:lnTo>
                  <a:lnTo>
                    <a:pt x="495" y="219"/>
                  </a:lnTo>
                  <a:lnTo>
                    <a:pt x="492" y="217"/>
                  </a:lnTo>
                  <a:lnTo>
                    <a:pt x="489" y="216"/>
                  </a:lnTo>
                  <a:lnTo>
                    <a:pt x="485" y="215"/>
                  </a:lnTo>
                  <a:lnTo>
                    <a:pt x="454" y="206"/>
                  </a:lnTo>
                  <a:lnTo>
                    <a:pt x="454" y="205"/>
                  </a:lnTo>
                  <a:lnTo>
                    <a:pt x="454" y="204"/>
                  </a:lnTo>
                  <a:lnTo>
                    <a:pt x="453" y="203"/>
                  </a:lnTo>
                  <a:lnTo>
                    <a:pt x="452" y="202"/>
                  </a:lnTo>
                  <a:lnTo>
                    <a:pt x="452" y="201"/>
                  </a:lnTo>
                  <a:lnTo>
                    <a:pt x="451" y="200"/>
                  </a:lnTo>
                  <a:lnTo>
                    <a:pt x="451" y="199"/>
                  </a:lnTo>
                  <a:lnTo>
                    <a:pt x="451" y="198"/>
                  </a:lnTo>
                  <a:lnTo>
                    <a:pt x="474" y="175"/>
                  </a:lnTo>
                  <a:lnTo>
                    <a:pt x="476" y="172"/>
                  </a:lnTo>
                  <a:lnTo>
                    <a:pt x="478" y="169"/>
                  </a:lnTo>
                  <a:lnTo>
                    <a:pt x="479" y="167"/>
                  </a:lnTo>
                  <a:lnTo>
                    <a:pt x="481" y="164"/>
                  </a:lnTo>
                  <a:lnTo>
                    <a:pt x="482" y="160"/>
                  </a:lnTo>
                  <a:lnTo>
                    <a:pt x="483" y="157"/>
                  </a:lnTo>
                  <a:lnTo>
                    <a:pt x="483" y="154"/>
                  </a:lnTo>
                  <a:lnTo>
                    <a:pt x="484" y="151"/>
                  </a:lnTo>
                  <a:lnTo>
                    <a:pt x="484" y="148"/>
                  </a:lnTo>
                  <a:lnTo>
                    <a:pt x="484" y="145"/>
                  </a:lnTo>
                  <a:lnTo>
                    <a:pt x="483" y="142"/>
                  </a:lnTo>
                  <a:lnTo>
                    <a:pt x="483" y="138"/>
                  </a:lnTo>
                  <a:lnTo>
                    <a:pt x="482" y="135"/>
                  </a:lnTo>
                  <a:lnTo>
                    <a:pt x="480" y="132"/>
                  </a:lnTo>
                  <a:lnTo>
                    <a:pt x="479" y="130"/>
                  </a:lnTo>
                  <a:lnTo>
                    <a:pt x="477" y="127"/>
                  </a:lnTo>
                  <a:lnTo>
                    <a:pt x="434" y="73"/>
                  </a:lnTo>
                  <a:lnTo>
                    <a:pt x="432" y="71"/>
                  </a:lnTo>
                  <a:lnTo>
                    <a:pt x="429" y="68"/>
                  </a:lnTo>
                  <a:lnTo>
                    <a:pt x="427" y="66"/>
                  </a:lnTo>
                  <a:lnTo>
                    <a:pt x="424" y="65"/>
                  </a:lnTo>
                  <a:lnTo>
                    <a:pt x="421" y="63"/>
                  </a:lnTo>
                  <a:lnTo>
                    <a:pt x="418" y="62"/>
                  </a:lnTo>
                  <a:lnTo>
                    <a:pt x="415" y="61"/>
                  </a:lnTo>
                  <a:lnTo>
                    <a:pt x="412" y="61"/>
                  </a:lnTo>
                  <a:lnTo>
                    <a:pt x="409" y="60"/>
                  </a:lnTo>
                  <a:lnTo>
                    <a:pt x="406" y="60"/>
                  </a:lnTo>
                  <a:lnTo>
                    <a:pt x="402" y="60"/>
                  </a:lnTo>
                  <a:lnTo>
                    <a:pt x="399" y="61"/>
                  </a:lnTo>
                  <a:lnTo>
                    <a:pt x="396" y="62"/>
                  </a:lnTo>
                  <a:lnTo>
                    <a:pt x="392" y="62"/>
                  </a:lnTo>
                  <a:lnTo>
                    <a:pt x="389" y="64"/>
                  </a:lnTo>
                  <a:lnTo>
                    <a:pt x="386" y="65"/>
                  </a:lnTo>
                  <a:lnTo>
                    <a:pt x="358" y="82"/>
                  </a:lnTo>
                  <a:lnTo>
                    <a:pt x="357" y="81"/>
                  </a:lnTo>
                  <a:lnTo>
                    <a:pt x="356" y="80"/>
                  </a:lnTo>
                  <a:lnTo>
                    <a:pt x="355" y="80"/>
                  </a:lnTo>
                  <a:lnTo>
                    <a:pt x="354" y="79"/>
                  </a:lnTo>
                  <a:lnTo>
                    <a:pt x="353" y="78"/>
                  </a:lnTo>
                  <a:lnTo>
                    <a:pt x="352" y="78"/>
                  </a:lnTo>
                  <a:lnTo>
                    <a:pt x="351" y="77"/>
                  </a:lnTo>
                  <a:lnTo>
                    <a:pt x="350" y="77"/>
                  </a:lnTo>
                  <a:lnTo>
                    <a:pt x="350" y="76"/>
                  </a:lnTo>
                  <a:lnTo>
                    <a:pt x="350" y="45"/>
                  </a:lnTo>
                  <a:lnTo>
                    <a:pt x="350" y="42"/>
                  </a:lnTo>
                  <a:lnTo>
                    <a:pt x="349" y="39"/>
                  </a:lnTo>
                  <a:lnTo>
                    <a:pt x="348" y="36"/>
                  </a:lnTo>
                  <a:lnTo>
                    <a:pt x="347" y="32"/>
                  </a:lnTo>
                  <a:lnTo>
                    <a:pt x="346" y="30"/>
                  </a:lnTo>
                  <a:lnTo>
                    <a:pt x="344" y="27"/>
                  </a:lnTo>
                  <a:lnTo>
                    <a:pt x="343" y="24"/>
                  </a:lnTo>
                  <a:lnTo>
                    <a:pt x="340" y="21"/>
                  </a:lnTo>
                  <a:lnTo>
                    <a:pt x="338" y="19"/>
                  </a:lnTo>
                  <a:lnTo>
                    <a:pt x="336" y="17"/>
                  </a:lnTo>
                  <a:lnTo>
                    <a:pt x="333" y="15"/>
                  </a:lnTo>
                  <a:lnTo>
                    <a:pt x="331" y="13"/>
                  </a:lnTo>
                  <a:lnTo>
                    <a:pt x="328" y="12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19" y="9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5" y="1"/>
                  </a:lnTo>
                  <a:lnTo>
                    <a:pt x="242" y="1"/>
                  </a:lnTo>
                  <a:lnTo>
                    <a:pt x="238" y="2"/>
                  </a:lnTo>
                  <a:lnTo>
                    <a:pt x="235" y="3"/>
                  </a:lnTo>
                  <a:lnTo>
                    <a:pt x="232" y="4"/>
                  </a:lnTo>
                  <a:lnTo>
                    <a:pt x="230" y="6"/>
                  </a:lnTo>
                  <a:lnTo>
                    <a:pt x="227" y="8"/>
                  </a:lnTo>
                  <a:lnTo>
                    <a:pt x="224" y="10"/>
                  </a:lnTo>
                  <a:lnTo>
                    <a:pt x="222" y="12"/>
                  </a:lnTo>
                  <a:lnTo>
                    <a:pt x="220" y="14"/>
                  </a:lnTo>
                  <a:lnTo>
                    <a:pt x="217" y="16"/>
                  </a:lnTo>
                  <a:lnTo>
                    <a:pt x="215" y="19"/>
                  </a:lnTo>
                  <a:lnTo>
                    <a:pt x="214" y="22"/>
                  </a:lnTo>
                  <a:lnTo>
                    <a:pt x="212" y="25"/>
                  </a:lnTo>
                  <a:lnTo>
                    <a:pt x="211" y="28"/>
                  </a:lnTo>
                  <a:lnTo>
                    <a:pt x="203" y="59"/>
                  </a:lnTo>
                  <a:lnTo>
                    <a:pt x="202" y="59"/>
                  </a:lnTo>
                  <a:lnTo>
                    <a:pt x="201" y="59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7" y="61"/>
                  </a:lnTo>
                  <a:lnTo>
                    <a:pt x="196" y="62"/>
                  </a:lnTo>
                  <a:lnTo>
                    <a:pt x="195" y="62"/>
                  </a:lnTo>
                  <a:lnTo>
                    <a:pt x="194" y="62"/>
                  </a:lnTo>
                  <a:lnTo>
                    <a:pt x="172" y="40"/>
                  </a:lnTo>
                  <a:lnTo>
                    <a:pt x="169" y="38"/>
                  </a:lnTo>
                  <a:lnTo>
                    <a:pt x="166" y="36"/>
                  </a:lnTo>
                  <a:lnTo>
                    <a:pt x="164" y="34"/>
                  </a:lnTo>
                  <a:lnTo>
                    <a:pt x="161" y="33"/>
                  </a:lnTo>
                  <a:lnTo>
                    <a:pt x="157" y="32"/>
                  </a:lnTo>
                  <a:lnTo>
                    <a:pt x="154" y="31"/>
                  </a:lnTo>
                  <a:lnTo>
                    <a:pt x="151" y="30"/>
                  </a:lnTo>
                  <a:lnTo>
                    <a:pt x="148" y="29"/>
                  </a:lnTo>
                  <a:lnTo>
                    <a:pt x="145" y="29"/>
                  </a:lnTo>
                  <a:lnTo>
                    <a:pt x="142" y="30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2" y="32"/>
                  </a:lnTo>
                  <a:lnTo>
                    <a:pt x="130" y="33"/>
                  </a:lnTo>
                  <a:lnTo>
                    <a:pt x="127" y="35"/>
                  </a:lnTo>
                  <a:lnTo>
                    <a:pt x="124" y="37"/>
                  </a:lnTo>
                  <a:lnTo>
                    <a:pt x="70" y="79"/>
                  </a:lnTo>
                  <a:lnTo>
                    <a:pt x="68" y="81"/>
                  </a:lnTo>
                  <a:lnTo>
                    <a:pt x="65" y="84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0" y="92"/>
                  </a:lnTo>
                  <a:lnTo>
                    <a:pt x="59" y="95"/>
                  </a:lnTo>
                  <a:lnTo>
                    <a:pt x="58" y="98"/>
                  </a:lnTo>
                  <a:lnTo>
                    <a:pt x="57" y="101"/>
                  </a:lnTo>
                  <a:lnTo>
                    <a:pt x="57" y="104"/>
                  </a:lnTo>
                  <a:lnTo>
                    <a:pt x="57" y="107"/>
                  </a:lnTo>
                  <a:lnTo>
                    <a:pt x="57" y="111"/>
                  </a:lnTo>
                  <a:lnTo>
                    <a:pt x="57" y="114"/>
                  </a:lnTo>
                  <a:lnTo>
                    <a:pt x="58" y="117"/>
                  </a:lnTo>
                  <a:lnTo>
                    <a:pt x="59" y="120"/>
                  </a:lnTo>
                  <a:lnTo>
                    <a:pt x="60" y="124"/>
                  </a:lnTo>
                  <a:lnTo>
                    <a:pt x="62" y="127"/>
                  </a:lnTo>
                  <a:lnTo>
                    <a:pt x="79" y="155"/>
                  </a:lnTo>
                  <a:lnTo>
                    <a:pt x="78" y="156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7" y="158"/>
                  </a:lnTo>
                  <a:lnTo>
                    <a:pt x="76" y="159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4" y="162"/>
                  </a:lnTo>
                  <a:lnTo>
                    <a:pt x="74" y="163"/>
                  </a:lnTo>
                  <a:lnTo>
                    <a:pt x="73" y="164"/>
                  </a:lnTo>
                  <a:lnTo>
                    <a:pt x="42" y="164"/>
                  </a:lnTo>
                  <a:lnTo>
                    <a:pt x="39" y="164"/>
                  </a:lnTo>
                  <a:lnTo>
                    <a:pt x="36" y="165"/>
                  </a:lnTo>
                  <a:lnTo>
                    <a:pt x="33" y="165"/>
                  </a:lnTo>
                  <a:lnTo>
                    <a:pt x="30" y="166"/>
                  </a:lnTo>
                  <a:lnTo>
                    <a:pt x="27" y="168"/>
                  </a:lnTo>
                  <a:lnTo>
                    <a:pt x="24" y="169"/>
                  </a:lnTo>
                  <a:lnTo>
                    <a:pt x="21" y="171"/>
                  </a:lnTo>
                  <a:lnTo>
                    <a:pt x="19" y="173"/>
                  </a:lnTo>
                  <a:lnTo>
                    <a:pt x="16" y="175"/>
                  </a:lnTo>
                  <a:lnTo>
                    <a:pt x="14" y="178"/>
                  </a:lnTo>
                  <a:lnTo>
                    <a:pt x="12" y="180"/>
                  </a:lnTo>
                  <a:lnTo>
                    <a:pt x="11" y="183"/>
                  </a:lnTo>
                  <a:lnTo>
                    <a:pt x="10" y="186"/>
                  </a:lnTo>
                  <a:lnTo>
                    <a:pt x="9" y="189"/>
                  </a:lnTo>
                  <a:lnTo>
                    <a:pt x="8" y="192"/>
                  </a:lnTo>
                  <a:lnTo>
                    <a:pt x="8" y="195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1" y="269"/>
                  </a:lnTo>
                  <a:lnTo>
                    <a:pt x="2" y="272"/>
                  </a:lnTo>
                  <a:lnTo>
                    <a:pt x="3" y="275"/>
                  </a:lnTo>
                  <a:lnTo>
                    <a:pt x="5" y="278"/>
                  </a:lnTo>
                  <a:lnTo>
                    <a:pt x="6" y="281"/>
                  </a:lnTo>
                  <a:lnTo>
                    <a:pt x="8" y="283"/>
                  </a:lnTo>
                  <a:lnTo>
                    <a:pt x="10" y="286"/>
                  </a:lnTo>
                  <a:lnTo>
                    <a:pt x="12" y="288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19" y="294"/>
                  </a:lnTo>
                  <a:lnTo>
                    <a:pt x="22" y="296"/>
                  </a:lnTo>
                  <a:lnTo>
                    <a:pt x="25" y="297"/>
                  </a:lnTo>
                  <a:lnTo>
                    <a:pt x="28" y="298"/>
                  </a:lnTo>
                  <a:close/>
                  <a:moveTo>
                    <a:pt x="155" y="136"/>
                  </a:moveTo>
                  <a:lnTo>
                    <a:pt x="144" y="116"/>
                  </a:lnTo>
                  <a:lnTo>
                    <a:pt x="146" y="113"/>
                  </a:lnTo>
                  <a:lnTo>
                    <a:pt x="163" y="127"/>
                  </a:lnTo>
                  <a:lnTo>
                    <a:pt x="165" y="129"/>
                  </a:lnTo>
                  <a:lnTo>
                    <a:pt x="168" y="131"/>
                  </a:lnTo>
                  <a:lnTo>
                    <a:pt x="170" y="132"/>
                  </a:lnTo>
                  <a:lnTo>
                    <a:pt x="173" y="134"/>
                  </a:lnTo>
                  <a:lnTo>
                    <a:pt x="175" y="135"/>
                  </a:lnTo>
                  <a:lnTo>
                    <a:pt x="178" y="136"/>
                  </a:lnTo>
                  <a:lnTo>
                    <a:pt x="181" y="137"/>
                  </a:lnTo>
                  <a:lnTo>
                    <a:pt x="183" y="137"/>
                  </a:lnTo>
                  <a:lnTo>
                    <a:pt x="186" y="137"/>
                  </a:lnTo>
                  <a:lnTo>
                    <a:pt x="189" y="138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6" y="136"/>
                  </a:lnTo>
                  <a:lnTo>
                    <a:pt x="199" y="135"/>
                  </a:lnTo>
                  <a:lnTo>
                    <a:pt x="201" y="134"/>
                  </a:lnTo>
                  <a:lnTo>
                    <a:pt x="203" y="133"/>
                  </a:lnTo>
                  <a:lnTo>
                    <a:pt x="207" y="131"/>
                  </a:lnTo>
                  <a:lnTo>
                    <a:pt x="212" y="129"/>
                  </a:lnTo>
                  <a:lnTo>
                    <a:pt x="216" y="127"/>
                  </a:lnTo>
                  <a:lnTo>
                    <a:pt x="221" y="126"/>
                  </a:lnTo>
                  <a:lnTo>
                    <a:pt x="231" y="123"/>
                  </a:lnTo>
                  <a:lnTo>
                    <a:pt x="240" y="121"/>
                  </a:lnTo>
                  <a:lnTo>
                    <a:pt x="243" y="121"/>
                  </a:lnTo>
                  <a:lnTo>
                    <a:pt x="245" y="120"/>
                  </a:lnTo>
                  <a:lnTo>
                    <a:pt x="248" y="119"/>
                  </a:lnTo>
                  <a:lnTo>
                    <a:pt x="250" y="118"/>
                  </a:lnTo>
                  <a:lnTo>
                    <a:pt x="252" y="117"/>
                  </a:lnTo>
                  <a:lnTo>
                    <a:pt x="254" y="116"/>
                  </a:lnTo>
                  <a:lnTo>
                    <a:pt x="256" y="114"/>
                  </a:lnTo>
                  <a:lnTo>
                    <a:pt x="258" y="113"/>
                  </a:lnTo>
                  <a:lnTo>
                    <a:pt x="260" y="111"/>
                  </a:lnTo>
                  <a:lnTo>
                    <a:pt x="262" y="109"/>
                  </a:lnTo>
                  <a:lnTo>
                    <a:pt x="264" y="107"/>
                  </a:lnTo>
                  <a:lnTo>
                    <a:pt x="266" y="104"/>
                  </a:lnTo>
                  <a:lnTo>
                    <a:pt x="267" y="102"/>
                  </a:lnTo>
                  <a:lnTo>
                    <a:pt x="269" y="99"/>
                  </a:lnTo>
                  <a:lnTo>
                    <a:pt x="270" y="96"/>
                  </a:lnTo>
                  <a:lnTo>
                    <a:pt x="271" y="93"/>
                  </a:lnTo>
                  <a:lnTo>
                    <a:pt x="276" y="71"/>
                  </a:lnTo>
                  <a:lnTo>
                    <a:pt x="282" y="71"/>
                  </a:lnTo>
                  <a:lnTo>
                    <a:pt x="282" y="93"/>
                  </a:lnTo>
                  <a:lnTo>
                    <a:pt x="282" y="96"/>
                  </a:lnTo>
                  <a:lnTo>
                    <a:pt x="282" y="98"/>
                  </a:lnTo>
                  <a:lnTo>
                    <a:pt x="283" y="101"/>
                  </a:lnTo>
                  <a:lnTo>
                    <a:pt x="283" y="103"/>
                  </a:lnTo>
                  <a:lnTo>
                    <a:pt x="284" y="106"/>
                  </a:lnTo>
                  <a:lnTo>
                    <a:pt x="285" y="108"/>
                  </a:lnTo>
                  <a:lnTo>
                    <a:pt x="286" y="111"/>
                  </a:lnTo>
                  <a:lnTo>
                    <a:pt x="288" y="113"/>
                  </a:lnTo>
                  <a:lnTo>
                    <a:pt x="289" y="115"/>
                  </a:lnTo>
                  <a:lnTo>
                    <a:pt x="291" y="117"/>
                  </a:lnTo>
                  <a:lnTo>
                    <a:pt x="293" y="119"/>
                  </a:lnTo>
                  <a:lnTo>
                    <a:pt x="295" y="121"/>
                  </a:lnTo>
                  <a:lnTo>
                    <a:pt x="297" y="123"/>
                  </a:lnTo>
                  <a:lnTo>
                    <a:pt x="299" y="124"/>
                  </a:lnTo>
                  <a:lnTo>
                    <a:pt x="301" y="126"/>
                  </a:lnTo>
                  <a:lnTo>
                    <a:pt x="304" y="127"/>
                  </a:lnTo>
                  <a:lnTo>
                    <a:pt x="313" y="131"/>
                  </a:lnTo>
                  <a:lnTo>
                    <a:pt x="321" y="136"/>
                  </a:lnTo>
                  <a:lnTo>
                    <a:pt x="326" y="138"/>
                  </a:lnTo>
                  <a:lnTo>
                    <a:pt x="330" y="141"/>
                  </a:lnTo>
                  <a:lnTo>
                    <a:pt x="334" y="144"/>
                  </a:lnTo>
                  <a:lnTo>
                    <a:pt x="338" y="147"/>
                  </a:lnTo>
                  <a:lnTo>
                    <a:pt x="340" y="148"/>
                  </a:lnTo>
                  <a:lnTo>
                    <a:pt x="343" y="150"/>
                  </a:lnTo>
                  <a:lnTo>
                    <a:pt x="345" y="151"/>
                  </a:lnTo>
                  <a:lnTo>
                    <a:pt x="348" y="152"/>
                  </a:lnTo>
                  <a:lnTo>
                    <a:pt x="350" y="152"/>
                  </a:lnTo>
                  <a:lnTo>
                    <a:pt x="353" y="153"/>
                  </a:lnTo>
                  <a:lnTo>
                    <a:pt x="355" y="153"/>
                  </a:lnTo>
                  <a:lnTo>
                    <a:pt x="358" y="153"/>
                  </a:lnTo>
                  <a:lnTo>
                    <a:pt x="361" y="153"/>
                  </a:lnTo>
                  <a:lnTo>
                    <a:pt x="363" y="153"/>
                  </a:lnTo>
                  <a:lnTo>
                    <a:pt x="366" y="153"/>
                  </a:lnTo>
                  <a:lnTo>
                    <a:pt x="368" y="153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6" y="151"/>
                  </a:lnTo>
                  <a:lnTo>
                    <a:pt x="378" y="150"/>
                  </a:lnTo>
                  <a:lnTo>
                    <a:pt x="398" y="138"/>
                  </a:lnTo>
                  <a:lnTo>
                    <a:pt x="400" y="141"/>
                  </a:lnTo>
                  <a:lnTo>
                    <a:pt x="386" y="158"/>
                  </a:lnTo>
                  <a:lnTo>
                    <a:pt x="384" y="160"/>
                  </a:lnTo>
                  <a:lnTo>
                    <a:pt x="382" y="162"/>
                  </a:lnTo>
                  <a:lnTo>
                    <a:pt x="381" y="165"/>
                  </a:lnTo>
                  <a:lnTo>
                    <a:pt x="379" y="167"/>
                  </a:lnTo>
                  <a:lnTo>
                    <a:pt x="378" y="169"/>
                  </a:lnTo>
                  <a:lnTo>
                    <a:pt x="377" y="172"/>
                  </a:lnTo>
                  <a:lnTo>
                    <a:pt x="376" y="174"/>
                  </a:lnTo>
                  <a:lnTo>
                    <a:pt x="376" y="177"/>
                  </a:lnTo>
                  <a:lnTo>
                    <a:pt x="376" y="179"/>
                  </a:lnTo>
                  <a:lnTo>
                    <a:pt x="376" y="182"/>
                  </a:lnTo>
                  <a:lnTo>
                    <a:pt x="376" y="185"/>
                  </a:lnTo>
                  <a:lnTo>
                    <a:pt x="376" y="187"/>
                  </a:lnTo>
                  <a:lnTo>
                    <a:pt x="377" y="190"/>
                  </a:lnTo>
                  <a:lnTo>
                    <a:pt x="378" y="193"/>
                  </a:lnTo>
                  <a:lnTo>
                    <a:pt x="379" y="195"/>
                  </a:lnTo>
                  <a:lnTo>
                    <a:pt x="381" y="198"/>
                  </a:lnTo>
                  <a:lnTo>
                    <a:pt x="383" y="202"/>
                  </a:lnTo>
                  <a:lnTo>
                    <a:pt x="384" y="207"/>
                  </a:lnTo>
                  <a:lnTo>
                    <a:pt x="387" y="216"/>
                  </a:lnTo>
                  <a:lnTo>
                    <a:pt x="392" y="234"/>
                  </a:lnTo>
                  <a:lnTo>
                    <a:pt x="393" y="239"/>
                  </a:lnTo>
                  <a:lnTo>
                    <a:pt x="394" y="242"/>
                  </a:lnTo>
                  <a:lnTo>
                    <a:pt x="395" y="244"/>
                  </a:lnTo>
                  <a:lnTo>
                    <a:pt x="396" y="246"/>
                  </a:lnTo>
                  <a:lnTo>
                    <a:pt x="398" y="249"/>
                  </a:lnTo>
                  <a:lnTo>
                    <a:pt x="399" y="251"/>
                  </a:lnTo>
                  <a:lnTo>
                    <a:pt x="401" y="253"/>
                  </a:lnTo>
                  <a:lnTo>
                    <a:pt x="403" y="255"/>
                  </a:lnTo>
                  <a:lnTo>
                    <a:pt x="404" y="257"/>
                  </a:lnTo>
                  <a:lnTo>
                    <a:pt x="407" y="258"/>
                  </a:lnTo>
                  <a:lnTo>
                    <a:pt x="409" y="260"/>
                  </a:lnTo>
                  <a:lnTo>
                    <a:pt x="411" y="261"/>
                  </a:lnTo>
                  <a:lnTo>
                    <a:pt x="414" y="263"/>
                  </a:lnTo>
                  <a:lnTo>
                    <a:pt x="417" y="264"/>
                  </a:lnTo>
                  <a:lnTo>
                    <a:pt x="420" y="265"/>
                  </a:lnTo>
                  <a:lnTo>
                    <a:pt x="443" y="271"/>
                  </a:lnTo>
                  <a:lnTo>
                    <a:pt x="443" y="277"/>
                  </a:lnTo>
                  <a:lnTo>
                    <a:pt x="420" y="277"/>
                  </a:lnTo>
                  <a:lnTo>
                    <a:pt x="417" y="277"/>
                  </a:lnTo>
                  <a:lnTo>
                    <a:pt x="415" y="277"/>
                  </a:lnTo>
                  <a:lnTo>
                    <a:pt x="412" y="278"/>
                  </a:lnTo>
                  <a:lnTo>
                    <a:pt x="410" y="278"/>
                  </a:lnTo>
                  <a:lnTo>
                    <a:pt x="407" y="279"/>
                  </a:lnTo>
                  <a:lnTo>
                    <a:pt x="405" y="280"/>
                  </a:lnTo>
                  <a:lnTo>
                    <a:pt x="402" y="281"/>
                  </a:lnTo>
                  <a:lnTo>
                    <a:pt x="400" y="283"/>
                  </a:lnTo>
                  <a:lnTo>
                    <a:pt x="398" y="284"/>
                  </a:lnTo>
                  <a:lnTo>
                    <a:pt x="396" y="286"/>
                  </a:lnTo>
                  <a:lnTo>
                    <a:pt x="394" y="288"/>
                  </a:lnTo>
                  <a:lnTo>
                    <a:pt x="392" y="290"/>
                  </a:lnTo>
                  <a:lnTo>
                    <a:pt x="390" y="292"/>
                  </a:lnTo>
                  <a:lnTo>
                    <a:pt x="389" y="294"/>
                  </a:lnTo>
                  <a:lnTo>
                    <a:pt x="387" y="296"/>
                  </a:lnTo>
                  <a:lnTo>
                    <a:pt x="386" y="299"/>
                  </a:lnTo>
                  <a:lnTo>
                    <a:pt x="382" y="307"/>
                  </a:lnTo>
                  <a:lnTo>
                    <a:pt x="377" y="316"/>
                  </a:lnTo>
                  <a:lnTo>
                    <a:pt x="375" y="320"/>
                  </a:lnTo>
                  <a:lnTo>
                    <a:pt x="372" y="325"/>
                  </a:lnTo>
                  <a:lnTo>
                    <a:pt x="369" y="329"/>
                  </a:lnTo>
                  <a:lnTo>
                    <a:pt x="366" y="333"/>
                  </a:lnTo>
                  <a:lnTo>
                    <a:pt x="365" y="335"/>
                  </a:lnTo>
                  <a:lnTo>
                    <a:pt x="363" y="337"/>
                  </a:lnTo>
                  <a:lnTo>
                    <a:pt x="362" y="340"/>
                  </a:lnTo>
                  <a:lnTo>
                    <a:pt x="361" y="342"/>
                  </a:lnTo>
                  <a:lnTo>
                    <a:pt x="360" y="345"/>
                  </a:lnTo>
                  <a:lnTo>
                    <a:pt x="359" y="347"/>
                  </a:lnTo>
                  <a:lnTo>
                    <a:pt x="359" y="350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9" y="358"/>
                  </a:lnTo>
                  <a:lnTo>
                    <a:pt x="359" y="361"/>
                  </a:lnTo>
                  <a:lnTo>
                    <a:pt x="359" y="363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2" y="371"/>
                  </a:lnTo>
                  <a:lnTo>
                    <a:pt x="364" y="373"/>
                  </a:lnTo>
                  <a:lnTo>
                    <a:pt x="375" y="392"/>
                  </a:lnTo>
                  <a:lnTo>
                    <a:pt x="372" y="395"/>
                  </a:lnTo>
                  <a:lnTo>
                    <a:pt x="355" y="381"/>
                  </a:lnTo>
                  <a:lnTo>
                    <a:pt x="353" y="379"/>
                  </a:lnTo>
                  <a:lnTo>
                    <a:pt x="351" y="377"/>
                  </a:lnTo>
                  <a:lnTo>
                    <a:pt x="349" y="376"/>
                  </a:lnTo>
                  <a:lnTo>
                    <a:pt x="346" y="374"/>
                  </a:lnTo>
                  <a:lnTo>
                    <a:pt x="344" y="373"/>
                  </a:lnTo>
                  <a:lnTo>
                    <a:pt x="342" y="372"/>
                  </a:lnTo>
                  <a:lnTo>
                    <a:pt x="339" y="371"/>
                  </a:lnTo>
                  <a:lnTo>
                    <a:pt x="337" y="371"/>
                  </a:lnTo>
                  <a:lnTo>
                    <a:pt x="334" y="371"/>
                  </a:lnTo>
                  <a:lnTo>
                    <a:pt x="332" y="370"/>
                  </a:lnTo>
                  <a:lnTo>
                    <a:pt x="329" y="371"/>
                  </a:lnTo>
                  <a:lnTo>
                    <a:pt x="326" y="371"/>
                  </a:lnTo>
                  <a:lnTo>
                    <a:pt x="324" y="372"/>
                  </a:lnTo>
                  <a:lnTo>
                    <a:pt x="321" y="372"/>
                  </a:lnTo>
                  <a:lnTo>
                    <a:pt x="319" y="374"/>
                  </a:lnTo>
                  <a:lnTo>
                    <a:pt x="316" y="375"/>
                  </a:lnTo>
                  <a:lnTo>
                    <a:pt x="311" y="377"/>
                  </a:lnTo>
                  <a:lnTo>
                    <a:pt x="307" y="379"/>
                  </a:lnTo>
                  <a:lnTo>
                    <a:pt x="302" y="381"/>
                  </a:lnTo>
                  <a:lnTo>
                    <a:pt x="297" y="382"/>
                  </a:lnTo>
                  <a:lnTo>
                    <a:pt x="279" y="387"/>
                  </a:lnTo>
                  <a:lnTo>
                    <a:pt x="276" y="388"/>
                  </a:lnTo>
                  <a:lnTo>
                    <a:pt x="274" y="388"/>
                  </a:lnTo>
                  <a:lnTo>
                    <a:pt x="271" y="389"/>
                  </a:lnTo>
                  <a:lnTo>
                    <a:pt x="269" y="390"/>
                  </a:lnTo>
                  <a:lnTo>
                    <a:pt x="267" y="391"/>
                  </a:lnTo>
                  <a:lnTo>
                    <a:pt x="265" y="393"/>
                  </a:lnTo>
                  <a:lnTo>
                    <a:pt x="263" y="394"/>
                  </a:lnTo>
                  <a:lnTo>
                    <a:pt x="260" y="396"/>
                  </a:lnTo>
                  <a:lnTo>
                    <a:pt x="259" y="397"/>
                  </a:lnTo>
                  <a:lnTo>
                    <a:pt x="257" y="399"/>
                  </a:lnTo>
                  <a:lnTo>
                    <a:pt x="255" y="402"/>
                  </a:lnTo>
                  <a:lnTo>
                    <a:pt x="253" y="404"/>
                  </a:lnTo>
                  <a:lnTo>
                    <a:pt x="252" y="406"/>
                  </a:lnTo>
                  <a:lnTo>
                    <a:pt x="250" y="409"/>
                  </a:lnTo>
                  <a:lnTo>
                    <a:pt x="249" y="412"/>
                  </a:lnTo>
                  <a:lnTo>
                    <a:pt x="248" y="415"/>
                  </a:lnTo>
                  <a:lnTo>
                    <a:pt x="242" y="437"/>
                  </a:lnTo>
                  <a:lnTo>
                    <a:pt x="237" y="437"/>
                  </a:lnTo>
                  <a:lnTo>
                    <a:pt x="237" y="415"/>
                  </a:lnTo>
                  <a:lnTo>
                    <a:pt x="237" y="412"/>
                  </a:lnTo>
                  <a:lnTo>
                    <a:pt x="237" y="410"/>
                  </a:lnTo>
                  <a:lnTo>
                    <a:pt x="236" y="407"/>
                  </a:lnTo>
                  <a:lnTo>
                    <a:pt x="235" y="405"/>
                  </a:lnTo>
                  <a:lnTo>
                    <a:pt x="234" y="402"/>
                  </a:lnTo>
                  <a:lnTo>
                    <a:pt x="233" y="400"/>
                  </a:lnTo>
                  <a:lnTo>
                    <a:pt x="232" y="397"/>
                  </a:lnTo>
                  <a:lnTo>
                    <a:pt x="231" y="395"/>
                  </a:lnTo>
                  <a:lnTo>
                    <a:pt x="229" y="393"/>
                  </a:lnTo>
                  <a:lnTo>
                    <a:pt x="227" y="391"/>
                  </a:lnTo>
                  <a:lnTo>
                    <a:pt x="226" y="389"/>
                  </a:lnTo>
                  <a:lnTo>
                    <a:pt x="223" y="387"/>
                  </a:lnTo>
                  <a:lnTo>
                    <a:pt x="221" y="385"/>
                  </a:lnTo>
                  <a:lnTo>
                    <a:pt x="219" y="384"/>
                  </a:lnTo>
                  <a:lnTo>
                    <a:pt x="217" y="382"/>
                  </a:lnTo>
                  <a:lnTo>
                    <a:pt x="214" y="381"/>
                  </a:lnTo>
                  <a:lnTo>
                    <a:pt x="197" y="372"/>
                  </a:lnTo>
                  <a:lnTo>
                    <a:pt x="189" y="367"/>
                  </a:lnTo>
                  <a:lnTo>
                    <a:pt x="184" y="364"/>
                  </a:lnTo>
                  <a:lnTo>
                    <a:pt x="180" y="361"/>
                  </a:lnTo>
                  <a:lnTo>
                    <a:pt x="178" y="360"/>
                  </a:lnTo>
                  <a:lnTo>
                    <a:pt x="176" y="358"/>
                  </a:lnTo>
                  <a:lnTo>
                    <a:pt x="173" y="357"/>
                  </a:lnTo>
                  <a:lnTo>
                    <a:pt x="171" y="356"/>
                  </a:lnTo>
                  <a:lnTo>
                    <a:pt x="168" y="355"/>
                  </a:lnTo>
                  <a:lnTo>
                    <a:pt x="166" y="354"/>
                  </a:lnTo>
                  <a:lnTo>
                    <a:pt x="163" y="354"/>
                  </a:lnTo>
                  <a:lnTo>
                    <a:pt x="160" y="353"/>
                  </a:lnTo>
                  <a:lnTo>
                    <a:pt x="158" y="353"/>
                  </a:lnTo>
                  <a:lnTo>
                    <a:pt x="155" y="353"/>
                  </a:lnTo>
                  <a:lnTo>
                    <a:pt x="153" y="354"/>
                  </a:lnTo>
                  <a:lnTo>
                    <a:pt x="150" y="354"/>
                  </a:lnTo>
                  <a:lnTo>
                    <a:pt x="148" y="355"/>
                  </a:lnTo>
                  <a:lnTo>
                    <a:pt x="145" y="355"/>
                  </a:lnTo>
                  <a:lnTo>
                    <a:pt x="143" y="357"/>
                  </a:lnTo>
                  <a:lnTo>
                    <a:pt x="141" y="358"/>
                  </a:lnTo>
                  <a:lnTo>
                    <a:pt x="121" y="370"/>
                  </a:lnTo>
                  <a:lnTo>
                    <a:pt x="118" y="367"/>
                  </a:lnTo>
                  <a:lnTo>
                    <a:pt x="135" y="350"/>
                  </a:lnTo>
                  <a:lnTo>
                    <a:pt x="137" y="348"/>
                  </a:lnTo>
                  <a:lnTo>
                    <a:pt x="139" y="346"/>
                  </a:lnTo>
                  <a:lnTo>
                    <a:pt x="140" y="343"/>
                  </a:lnTo>
                  <a:lnTo>
                    <a:pt x="142" y="341"/>
                  </a:lnTo>
                  <a:lnTo>
                    <a:pt x="143" y="339"/>
                  </a:lnTo>
                  <a:lnTo>
                    <a:pt x="144" y="336"/>
                  </a:lnTo>
                  <a:lnTo>
                    <a:pt x="145" y="334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6" y="326"/>
                  </a:lnTo>
                  <a:lnTo>
                    <a:pt x="145" y="324"/>
                  </a:lnTo>
                  <a:lnTo>
                    <a:pt x="145" y="321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2" y="313"/>
                  </a:lnTo>
                  <a:lnTo>
                    <a:pt x="141" y="310"/>
                  </a:lnTo>
                  <a:lnTo>
                    <a:pt x="139" y="306"/>
                  </a:lnTo>
                  <a:lnTo>
                    <a:pt x="137" y="301"/>
                  </a:lnTo>
                  <a:lnTo>
                    <a:pt x="135" y="297"/>
                  </a:lnTo>
                  <a:lnTo>
                    <a:pt x="134" y="292"/>
                  </a:lnTo>
                  <a:lnTo>
                    <a:pt x="129" y="274"/>
                  </a:lnTo>
                  <a:lnTo>
                    <a:pt x="129" y="271"/>
                  </a:lnTo>
                  <a:lnTo>
                    <a:pt x="128" y="269"/>
                  </a:lnTo>
                  <a:lnTo>
                    <a:pt x="127" y="266"/>
                  </a:lnTo>
                  <a:lnTo>
                    <a:pt x="126" y="264"/>
                  </a:lnTo>
                  <a:lnTo>
                    <a:pt x="125" y="262"/>
                  </a:lnTo>
                  <a:lnTo>
                    <a:pt x="124" y="259"/>
                  </a:lnTo>
                  <a:lnTo>
                    <a:pt x="122" y="257"/>
                  </a:lnTo>
                  <a:lnTo>
                    <a:pt x="121" y="255"/>
                  </a:lnTo>
                  <a:lnTo>
                    <a:pt x="119" y="253"/>
                  </a:lnTo>
                  <a:lnTo>
                    <a:pt x="117" y="251"/>
                  </a:lnTo>
                  <a:lnTo>
                    <a:pt x="115" y="250"/>
                  </a:lnTo>
                  <a:lnTo>
                    <a:pt x="112" y="248"/>
                  </a:lnTo>
                  <a:lnTo>
                    <a:pt x="110" y="247"/>
                  </a:lnTo>
                  <a:lnTo>
                    <a:pt x="107" y="245"/>
                  </a:lnTo>
                  <a:lnTo>
                    <a:pt x="104" y="244"/>
                  </a:lnTo>
                  <a:lnTo>
                    <a:pt x="101" y="243"/>
                  </a:lnTo>
                  <a:lnTo>
                    <a:pt x="79" y="237"/>
                  </a:lnTo>
                  <a:lnTo>
                    <a:pt x="79" y="231"/>
                  </a:lnTo>
                  <a:lnTo>
                    <a:pt x="101" y="231"/>
                  </a:lnTo>
                  <a:lnTo>
                    <a:pt x="104" y="231"/>
                  </a:lnTo>
                  <a:lnTo>
                    <a:pt x="106" y="231"/>
                  </a:lnTo>
                  <a:lnTo>
                    <a:pt x="109" y="230"/>
                  </a:lnTo>
                  <a:lnTo>
                    <a:pt x="111" y="230"/>
                  </a:lnTo>
                  <a:lnTo>
                    <a:pt x="114" y="229"/>
                  </a:lnTo>
                  <a:lnTo>
                    <a:pt x="116" y="228"/>
                  </a:lnTo>
                  <a:lnTo>
                    <a:pt x="119" y="227"/>
                  </a:lnTo>
                  <a:lnTo>
                    <a:pt x="121" y="225"/>
                  </a:lnTo>
                  <a:lnTo>
                    <a:pt x="123" y="224"/>
                  </a:lnTo>
                  <a:lnTo>
                    <a:pt x="125" y="222"/>
                  </a:lnTo>
                  <a:lnTo>
                    <a:pt x="127" y="220"/>
                  </a:lnTo>
                  <a:lnTo>
                    <a:pt x="129" y="218"/>
                  </a:lnTo>
                  <a:lnTo>
                    <a:pt x="131" y="216"/>
                  </a:lnTo>
                  <a:lnTo>
                    <a:pt x="132" y="214"/>
                  </a:lnTo>
                  <a:lnTo>
                    <a:pt x="134" y="212"/>
                  </a:lnTo>
                  <a:lnTo>
                    <a:pt x="135" y="209"/>
                  </a:lnTo>
                  <a:lnTo>
                    <a:pt x="144" y="192"/>
                  </a:lnTo>
                  <a:lnTo>
                    <a:pt x="146" y="188"/>
                  </a:lnTo>
                  <a:lnTo>
                    <a:pt x="149" y="183"/>
                  </a:lnTo>
                  <a:lnTo>
                    <a:pt x="152" y="179"/>
                  </a:lnTo>
                  <a:lnTo>
                    <a:pt x="155" y="175"/>
                  </a:lnTo>
                  <a:lnTo>
                    <a:pt x="156" y="173"/>
                  </a:lnTo>
                  <a:lnTo>
                    <a:pt x="158" y="171"/>
                  </a:lnTo>
                  <a:lnTo>
                    <a:pt x="159" y="168"/>
                  </a:lnTo>
                  <a:lnTo>
                    <a:pt x="159" y="166"/>
                  </a:lnTo>
                  <a:lnTo>
                    <a:pt x="160" y="163"/>
                  </a:lnTo>
                  <a:lnTo>
                    <a:pt x="161" y="161"/>
                  </a:lnTo>
                  <a:lnTo>
                    <a:pt x="161" y="158"/>
                  </a:lnTo>
                  <a:lnTo>
                    <a:pt x="161" y="155"/>
                  </a:lnTo>
                  <a:lnTo>
                    <a:pt x="161" y="153"/>
                  </a:lnTo>
                  <a:lnTo>
                    <a:pt x="161" y="150"/>
                  </a:lnTo>
                  <a:lnTo>
                    <a:pt x="160" y="148"/>
                  </a:lnTo>
                  <a:lnTo>
                    <a:pt x="159" y="145"/>
                  </a:lnTo>
                  <a:lnTo>
                    <a:pt x="159" y="143"/>
                  </a:lnTo>
                  <a:lnTo>
                    <a:pt x="158" y="140"/>
                  </a:lnTo>
                  <a:lnTo>
                    <a:pt x="156" y="1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34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8" name="Google Shape;3238;p34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Education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239" name="Google Shape;3239;p34"/>
          <p:cNvSpPr/>
          <p:nvPr/>
        </p:nvSpPr>
        <p:spPr>
          <a:xfrm>
            <a:off x="1390667" y="2426230"/>
            <a:ext cx="688509" cy="688093"/>
          </a:xfrm>
          <a:custGeom>
            <a:avLst/>
            <a:gdLst/>
            <a:ahLst/>
            <a:cxnLst/>
            <a:rect l="l" t="t" r="r" b="b"/>
            <a:pathLst>
              <a:path w="1656" h="1655" extrusionOk="0">
                <a:moveTo>
                  <a:pt x="1643" y="315"/>
                </a:moveTo>
                <a:lnTo>
                  <a:pt x="1341" y="13"/>
                </a:lnTo>
                <a:lnTo>
                  <a:pt x="1338" y="10"/>
                </a:lnTo>
                <a:lnTo>
                  <a:pt x="1334" y="7"/>
                </a:lnTo>
                <a:lnTo>
                  <a:pt x="1330" y="5"/>
                </a:lnTo>
                <a:lnTo>
                  <a:pt x="1326" y="3"/>
                </a:lnTo>
                <a:lnTo>
                  <a:pt x="1322" y="2"/>
                </a:lnTo>
                <a:lnTo>
                  <a:pt x="1318" y="1"/>
                </a:lnTo>
                <a:lnTo>
                  <a:pt x="1313" y="0"/>
                </a:lnTo>
                <a:lnTo>
                  <a:pt x="1309" y="0"/>
                </a:lnTo>
                <a:lnTo>
                  <a:pt x="1304" y="0"/>
                </a:lnTo>
                <a:lnTo>
                  <a:pt x="1300" y="1"/>
                </a:lnTo>
                <a:lnTo>
                  <a:pt x="1295" y="2"/>
                </a:lnTo>
                <a:lnTo>
                  <a:pt x="1291" y="3"/>
                </a:lnTo>
                <a:lnTo>
                  <a:pt x="1287" y="5"/>
                </a:lnTo>
                <a:lnTo>
                  <a:pt x="1283" y="7"/>
                </a:lnTo>
                <a:lnTo>
                  <a:pt x="1280" y="10"/>
                </a:lnTo>
                <a:lnTo>
                  <a:pt x="1276" y="13"/>
                </a:lnTo>
                <a:lnTo>
                  <a:pt x="1152" y="137"/>
                </a:lnTo>
                <a:lnTo>
                  <a:pt x="144" y="1144"/>
                </a:lnTo>
                <a:lnTo>
                  <a:pt x="0" y="1633"/>
                </a:lnTo>
                <a:lnTo>
                  <a:pt x="0" y="1635"/>
                </a:lnTo>
                <a:lnTo>
                  <a:pt x="0" y="1638"/>
                </a:lnTo>
                <a:lnTo>
                  <a:pt x="0" y="1640"/>
                </a:lnTo>
                <a:lnTo>
                  <a:pt x="1" y="1642"/>
                </a:lnTo>
                <a:lnTo>
                  <a:pt x="2" y="1645"/>
                </a:lnTo>
                <a:lnTo>
                  <a:pt x="3" y="1647"/>
                </a:lnTo>
                <a:lnTo>
                  <a:pt x="4" y="1648"/>
                </a:lnTo>
                <a:lnTo>
                  <a:pt x="6" y="1650"/>
                </a:lnTo>
                <a:lnTo>
                  <a:pt x="7" y="1651"/>
                </a:lnTo>
                <a:lnTo>
                  <a:pt x="9" y="1653"/>
                </a:lnTo>
                <a:lnTo>
                  <a:pt x="11" y="1654"/>
                </a:lnTo>
                <a:lnTo>
                  <a:pt x="13" y="1654"/>
                </a:lnTo>
                <a:lnTo>
                  <a:pt x="16" y="1655"/>
                </a:lnTo>
                <a:lnTo>
                  <a:pt x="18" y="1655"/>
                </a:lnTo>
                <a:lnTo>
                  <a:pt x="21" y="1655"/>
                </a:lnTo>
                <a:lnTo>
                  <a:pt x="23" y="1655"/>
                </a:lnTo>
                <a:lnTo>
                  <a:pt x="511" y="1511"/>
                </a:lnTo>
                <a:lnTo>
                  <a:pt x="1519" y="504"/>
                </a:lnTo>
                <a:lnTo>
                  <a:pt x="1544" y="478"/>
                </a:lnTo>
                <a:lnTo>
                  <a:pt x="1643" y="380"/>
                </a:lnTo>
                <a:lnTo>
                  <a:pt x="1646" y="376"/>
                </a:lnTo>
                <a:lnTo>
                  <a:pt x="1649" y="373"/>
                </a:lnTo>
                <a:lnTo>
                  <a:pt x="1651" y="369"/>
                </a:lnTo>
                <a:lnTo>
                  <a:pt x="1653" y="365"/>
                </a:lnTo>
                <a:lnTo>
                  <a:pt x="1654" y="361"/>
                </a:lnTo>
                <a:lnTo>
                  <a:pt x="1655" y="356"/>
                </a:lnTo>
                <a:lnTo>
                  <a:pt x="1656" y="352"/>
                </a:lnTo>
                <a:lnTo>
                  <a:pt x="1656" y="347"/>
                </a:lnTo>
                <a:lnTo>
                  <a:pt x="1656" y="343"/>
                </a:lnTo>
                <a:lnTo>
                  <a:pt x="1655" y="338"/>
                </a:lnTo>
                <a:lnTo>
                  <a:pt x="1654" y="334"/>
                </a:lnTo>
                <a:lnTo>
                  <a:pt x="1653" y="330"/>
                </a:lnTo>
                <a:lnTo>
                  <a:pt x="1651" y="326"/>
                </a:lnTo>
                <a:lnTo>
                  <a:pt x="1649" y="322"/>
                </a:lnTo>
                <a:lnTo>
                  <a:pt x="1646" y="318"/>
                </a:lnTo>
                <a:close/>
                <a:moveTo>
                  <a:pt x="201" y="1201"/>
                </a:moveTo>
                <a:lnTo>
                  <a:pt x="1208" y="193"/>
                </a:lnTo>
                <a:lnTo>
                  <a:pt x="1276" y="261"/>
                </a:lnTo>
                <a:lnTo>
                  <a:pt x="269" y="1271"/>
                </a:lnTo>
                <a:close/>
                <a:moveTo>
                  <a:pt x="455" y="1455"/>
                </a:moveTo>
                <a:lnTo>
                  <a:pt x="387" y="1387"/>
                </a:lnTo>
                <a:lnTo>
                  <a:pt x="1395" y="380"/>
                </a:lnTo>
                <a:lnTo>
                  <a:pt x="1462" y="44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40" name="Google Shape;3240;p34"/>
          <p:cNvGrpSpPr/>
          <p:nvPr/>
        </p:nvGrpSpPr>
        <p:grpSpPr>
          <a:xfrm>
            <a:off x="10215689" y="3222153"/>
            <a:ext cx="586584" cy="687677"/>
            <a:chOff x="4697352" y="4768676"/>
            <a:chExt cx="637285" cy="747116"/>
          </a:xfrm>
        </p:grpSpPr>
        <p:sp>
          <p:nvSpPr>
            <p:cNvPr id="3241" name="Google Shape;3241;p34"/>
            <p:cNvSpPr/>
            <p:nvPr/>
          </p:nvSpPr>
          <p:spPr>
            <a:xfrm>
              <a:off x="4926503" y="5349013"/>
              <a:ext cx="183050" cy="60565"/>
            </a:xfrm>
            <a:custGeom>
              <a:avLst/>
              <a:gdLst/>
              <a:ahLst/>
              <a:cxnLst/>
              <a:rect l="l" t="t" r="r" b="b"/>
              <a:pathLst>
                <a:path w="406" h="135" extrusionOk="0">
                  <a:moveTo>
                    <a:pt x="384" y="3"/>
                  </a:moveTo>
                  <a:lnTo>
                    <a:pt x="374" y="11"/>
                  </a:lnTo>
                  <a:lnTo>
                    <a:pt x="363" y="19"/>
                  </a:lnTo>
                  <a:lnTo>
                    <a:pt x="351" y="27"/>
                  </a:lnTo>
                  <a:lnTo>
                    <a:pt x="345" y="31"/>
                  </a:lnTo>
                  <a:lnTo>
                    <a:pt x="338" y="34"/>
                  </a:lnTo>
                  <a:lnTo>
                    <a:pt x="322" y="41"/>
                  </a:lnTo>
                  <a:lnTo>
                    <a:pt x="306" y="47"/>
                  </a:lnTo>
                  <a:lnTo>
                    <a:pt x="289" y="52"/>
                  </a:lnTo>
                  <a:lnTo>
                    <a:pt x="271" y="56"/>
                  </a:lnTo>
                  <a:lnTo>
                    <a:pt x="253" y="59"/>
                  </a:lnTo>
                  <a:lnTo>
                    <a:pt x="235" y="61"/>
                  </a:lnTo>
                  <a:lnTo>
                    <a:pt x="216" y="62"/>
                  </a:lnTo>
                  <a:lnTo>
                    <a:pt x="197" y="62"/>
                  </a:lnTo>
                  <a:lnTo>
                    <a:pt x="181" y="62"/>
                  </a:lnTo>
                  <a:lnTo>
                    <a:pt x="164" y="61"/>
                  </a:lnTo>
                  <a:lnTo>
                    <a:pt x="147" y="59"/>
                  </a:lnTo>
                  <a:lnTo>
                    <a:pt x="131" y="56"/>
                  </a:lnTo>
                  <a:lnTo>
                    <a:pt x="115" y="53"/>
                  </a:lnTo>
                  <a:lnTo>
                    <a:pt x="100" y="48"/>
                  </a:lnTo>
                  <a:lnTo>
                    <a:pt x="85" y="43"/>
                  </a:lnTo>
                  <a:lnTo>
                    <a:pt x="70" y="37"/>
                  </a:lnTo>
                  <a:lnTo>
                    <a:pt x="63" y="34"/>
                  </a:lnTo>
                  <a:lnTo>
                    <a:pt x="57" y="30"/>
                  </a:lnTo>
                  <a:lnTo>
                    <a:pt x="50" y="26"/>
                  </a:lnTo>
                  <a:lnTo>
                    <a:pt x="43" y="22"/>
                  </a:lnTo>
                  <a:lnTo>
                    <a:pt x="30" y="1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1"/>
                  </a:lnTo>
                  <a:lnTo>
                    <a:pt x="10" y="72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8"/>
                  </a:lnTo>
                  <a:lnTo>
                    <a:pt x="16" y="79"/>
                  </a:lnTo>
                  <a:lnTo>
                    <a:pt x="17" y="79"/>
                  </a:lnTo>
                  <a:lnTo>
                    <a:pt x="30" y="87"/>
                  </a:lnTo>
                  <a:lnTo>
                    <a:pt x="46" y="96"/>
                  </a:lnTo>
                  <a:lnTo>
                    <a:pt x="65" y="106"/>
                  </a:lnTo>
                  <a:lnTo>
                    <a:pt x="87" y="115"/>
                  </a:lnTo>
                  <a:lnTo>
                    <a:pt x="112" y="123"/>
                  </a:lnTo>
                  <a:lnTo>
                    <a:pt x="140" y="129"/>
                  </a:lnTo>
                  <a:lnTo>
                    <a:pt x="171" y="134"/>
                  </a:lnTo>
                  <a:lnTo>
                    <a:pt x="203" y="135"/>
                  </a:lnTo>
                  <a:lnTo>
                    <a:pt x="236" y="134"/>
                  </a:lnTo>
                  <a:lnTo>
                    <a:pt x="266" y="129"/>
                  </a:lnTo>
                  <a:lnTo>
                    <a:pt x="294" y="123"/>
                  </a:lnTo>
                  <a:lnTo>
                    <a:pt x="319" y="115"/>
                  </a:lnTo>
                  <a:lnTo>
                    <a:pt x="341" y="106"/>
                  </a:lnTo>
                  <a:lnTo>
                    <a:pt x="361" y="96"/>
                  </a:lnTo>
                  <a:lnTo>
                    <a:pt x="377" y="87"/>
                  </a:lnTo>
                  <a:lnTo>
                    <a:pt x="389" y="79"/>
                  </a:lnTo>
                  <a:lnTo>
                    <a:pt x="390" y="79"/>
                  </a:lnTo>
                  <a:lnTo>
                    <a:pt x="392" y="78"/>
                  </a:lnTo>
                  <a:lnTo>
                    <a:pt x="392" y="77"/>
                  </a:lnTo>
                  <a:lnTo>
                    <a:pt x="393" y="77"/>
                  </a:lnTo>
                  <a:lnTo>
                    <a:pt x="394" y="76"/>
                  </a:lnTo>
                  <a:lnTo>
                    <a:pt x="395" y="75"/>
                  </a:lnTo>
                  <a:lnTo>
                    <a:pt x="396" y="74"/>
                  </a:lnTo>
                  <a:lnTo>
                    <a:pt x="396" y="73"/>
                  </a:lnTo>
                  <a:lnTo>
                    <a:pt x="397" y="72"/>
                  </a:lnTo>
                  <a:lnTo>
                    <a:pt x="397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8" y="68"/>
                  </a:lnTo>
                  <a:lnTo>
                    <a:pt x="398" y="67"/>
                  </a:lnTo>
                  <a:lnTo>
                    <a:pt x="398" y="66"/>
                  </a:lnTo>
                  <a:lnTo>
                    <a:pt x="398" y="65"/>
                  </a:lnTo>
                  <a:lnTo>
                    <a:pt x="406" y="11"/>
                  </a:lnTo>
                  <a:lnTo>
                    <a:pt x="406" y="8"/>
                  </a:lnTo>
                  <a:lnTo>
                    <a:pt x="405" y="7"/>
                  </a:lnTo>
                  <a:lnTo>
                    <a:pt x="404" y="5"/>
                  </a:lnTo>
                  <a:lnTo>
                    <a:pt x="403" y="4"/>
                  </a:lnTo>
                  <a:lnTo>
                    <a:pt x="402" y="3"/>
                  </a:lnTo>
                  <a:lnTo>
                    <a:pt x="400" y="2"/>
                  </a:lnTo>
                  <a:lnTo>
                    <a:pt x="399" y="1"/>
                  </a:lnTo>
                  <a:lnTo>
                    <a:pt x="397" y="1"/>
                  </a:lnTo>
                  <a:lnTo>
                    <a:pt x="395" y="0"/>
                  </a:lnTo>
                  <a:lnTo>
                    <a:pt x="394" y="0"/>
                  </a:lnTo>
                  <a:lnTo>
                    <a:pt x="392" y="0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8" y="1"/>
                  </a:lnTo>
                  <a:lnTo>
                    <a:pt x="387" y="1"/>
                  </a:lnTo>
                  <a:lnTo>
                    <a:pt x="386" y="2"/>
                  </a:lnTo>
                  <a:lnTo>
                    <a:pt x="385" y="2"/>
                  </a:lnTo>
                  <a:lnTo>
                    <a:pt x="385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4"/>
            <p:cNvSpPr/>
            <p:nvPr/>
          </p:nvSpPr>
          <p:spPr>
            <a:xfrm>
              <a:off x="4932831" y="5402798"/>
              <a:ext cx="163615" cy="37966"/>
            </a:xfrm>
            <a:custGeom>
              <a:avLst/>
              <a:gdLst/>
              <a:ahLst/>
              <a:cxnLst/>
              <a:rect l="l" t="t" r="r" b="b"/>
              <a:pathLst>
                <a:path w="363" h="85" extrusionOk="0">
                  <a:moveTo>
                    <a:pt x="339" y="3"/>
                  </a:moveTo>
                  <a:lnTo>
                    <a:pt x="325" y="9"/>
                  </a:lnTo>
                  <a:lnTo>
                    <a:pt x="308" y="16"/>
                  </a:lnTo>
                  <a:lnTo>
                    <a:pt x="291" y="22"/>
                  </a:lnTo>
                  <a:lnTo>
                    <a:pt x="272" y="28"/>
                  </a:lnTo>
                  <a:lnTo>
                    <a:pt x="251" y="32"/>
                  </a:lnTo>
                  <a:lnTo>
                    <a:pt x="230" y="36"/>
                  </a:lnTo>
                  <a:lnTo>
                    <a:pt x="207" y="39"/>
                  </a:lnTo>
                  <a:lnTo>
                    <a:pt x="183" y="40"/>
                  </a:lnTo>
                  <a:lnTo>
                    <a:pt x="160" y="39"/>
                  </a:lnTo>
                  <a:lnTo>
                    <a:pt x="137" y="37"/>
                  </a:lnTo>
                  <a:lnTo>
                    <a:pt x="116" y="33"/>
                  </a:lnTo>
                  <a:lnTo>
                    <a:pt x="96" y="29"/>
                  </a:lnTo>
                  <a:lnTo>
                    <a:pt x="78" y="23"/>
                  </a:lnTo>
                  <a:lnTo>
                    <a:pt x="60" y="17"/>
                  </a:lnTo>
                  <a:lnTo>
                    <a:pt x="44" y="10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22" y="44"/>
                  </a:lnTo>
                  <a:lnTo>
                    <a:pt x="39" y="53"/>
                  </a:lnTo>
                  <a:lnTo>
                    <a:pt x="58" y="61"/>
                  </a:lnTo>
                  <a:lnTo>
                    <a:pt x="79" y="68"/>
                  </a:lnTo>
                  <a:lnTo>
                    <a:pt x="102" y="75"/>
                  </a:lnTo>
                  <a:lnTo>
                    <a:pt x="127" y="80"/>
                  </a:lnTo>
                  <a:lnTo>
                    <a:pt x="153" y="83"/>
                  </a:lnTo>
                  <a:lnTo>
                    <a:pt x="181" y="85"/>
                  </a:lnTo>
                  <a:lnTo>
                    <a:pt x="209" y="83"/>
                  </a:lnTo>
                  <a:lnTo>
                    <a:pt x="235" y="80"/>
                  </a:lnTo>
                  <a:lnTo>
                    <a:pt x="260" y="75"/>
                  </a:lnTo>
                  <a:lnTo>
                    <a:pt x="283" y="68"/>
                  </a:lnTo>
                  <a:lnTo>
                    <a:pt x="304" y="61"/>
                  </a:lnTo>
                  <a:lnTo>
                    <a:pt x="323" y="53"/>
                  </a:lnTo>
                  <a:lnTo>
                    <a:pt x="339" y="44"/>
                  </a:lnTo>
                  <a:lnTo>
                    <a:pt x="353" y="37"/>
                  </a:lnTo>
                  <a:lnTo>
                    <a:pt x="354" y="36"/>
                  </a:lnTo>
                  <a:lnTo>
                    <a:pt x="355" y="35"/>
                  </a:lnTo>
                  <a:lnTo>
                    <a:pt x="356" y="35"/>
                  </a:lnTo>
                  <a:lnTo>
                    <a:pt x="357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59" y="31"/>
                  </a:lnTo>
                  <a:lnTo>
                    <a:pt x="360" y="30"/>
                  </a:lnTo>
                  <a:lnTo>
                    <a:pt x="360" y="29"/>
                  </a:lnTo>
                  <a:lnTo>
                    <a:pt x="360" y="28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5"/>
                  </a:lnTo>
                  <a:lnTo>
                    <a:pt x="361" y="24"/>
                  </a:lnTo>
                  <a:lnTo>
                    <a:pt x="361" y="23"/>
                  </a:lnTo>
                  <a:lnTo>
                    <a:pt x="362" y="20"/>
                  </a:lnTo>
                  <a:lnTo>
                    <a:pt x="363" y="17"/>
                  </a:lnTo>
                  <a:lnTo>
                    <a:pt x="363" y="14"/>
                  </a:lnTo>
                  <a:lnTo>
                    <a:pt x="362" y="11"/>
                  </a:lnTo>
                  <a:lnTo>
                    <a:pt x="362" y="9"/>
                  </a:lnTo>
                  <a:lnTo>
                    <a:pt x="361" y="8"/>
                  </a:lnTo>
                  <a:lnTo>
                    <a:pt x="361" y="7"/>
                  </a:lnTo>
                  <a:lnTo>
                    <a:pt x="360" y="6"/>
                  </a:lnTo>
                  <a:lnTo>
                    <a:pt x="359" y="5"/>
                  </a:lnTo>
                  <a:lnTo>
                    <a:pt x="359" y="4"/>
                  </a:lnTo>
                  <a:lnTo>
                    <a:pt x="358" y="3"/>
                  </a:lnTo>
                  <a:lnTo>
                    <a:pt x="357" y="3"/>
                  </a:lnTo>
                  <a:lnTo>
                    <a:pt x="356" y="2"/>
                  </a:lnTo>
                  <a:lnTo>
                    <a:pt x="355" y="1"/>
                  </a:lnTo>
                  <a:lnTo>
                    <a:pt x="354" y="1"/>
                  </a:lnTo>
                  <a:lnTo>
                    <a:pt x="353" y="1"/>
                  </a:lnTo>
                  <a:lnTo>
                    <a:pt x="352" y="0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345" y="1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4"/>
            <p:cNvSpPr/>
            <p:nvPr/>
          </p:nvSpPr>
          <p:spPr>
            <a:xfrm>
              <a:off x="4937803" y="5435792"/>
              <a:ext cx="155480" cy="36610"/>
            </a:xfrm>
            <a:custGeom>
              <a:avLst/>
              <a:gdLst/>
              <a:ahLst/>
              <a:cxnLst/>
              <a:rect l="l" t="t" r="r" b="b"/>
              <a:pathLst>
                <a:path w="345" h="82" extrusionOk="0">
                  <a:moveTo>
                    <a:pt x="316" y="3"/>
                  </a:moveTo>
                  <a:lnTo>
                    <a:pt x="302" y="9"/>
                  </a:lnTo>
                  <a:lnTo>
                    <a:pt x="287" y="15"/>
                  </a:lnTo>
                  <a:lnTo>
                    <a:pt x="271" y="20"/>
                  </a:lnTo>
                  <a:lnTo>
                    <a:pt x="253" y="25"/>
                  </a:lnTo>
                  <a:lnTo>
                    <a:pt x="235" y="28"/>
                  </a:lnTo>
                  <a:lnTo>
                    <a:pt x="215" y="31"/>
                  </a:lnTo>
                  <a:lnTo>
                    <a:pt x="194" y="33"/>
                  </a:lnTo>
                  <a:lnTo>
                    <a:pt x="172" y="34"/>
                  </a:lnTo>
                  <a:lnTo>
                    <a:pt x="151" y="33"/>
                  </a:lnTo>
                  <a:lnTo>
                    <a:pt x="130" y="31"/>
                  </a:lnTo>
                  <a:lnTo>
                    <a:pt x="110" y="28"/>
                  </a:lnTo>
                  <a:lnTo>
                    <a:pt x="92" y="25"/>
                  </a:lnTo>
                  <a:lnTo>
                    <a:pt x="74" y="20"/>
                  </a:lnTo>
                  <a:lnTo>
                    <a:pt x="58" y="15"/>
                  </a:lnTo>
                  <a:lnTo>
                    <a:pt x="43" y="9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26" y="46"/>
                  </a:lnTo>
                  <a:lnTo>
                    <a:pt x="41" y="54"/>
                  </a:lnTo>
                  <a:lnTo>
                    <a:pt x="59" y="61"/>
                  </a:lnTo>
                  <a:lnTo>
                    <a:pt x="78" y="68"/>
                  </a:lnTo>
                  <a:lnTo>
                    <a:pt x="100" y="73"/>
                  </a:lnTo>
                  <a:lnTo>
                    <a:pt x="122" y="78"/>
                  </a:lnTo>
                  <a:lnTo>
                    <a:pt x="147" y="81"/>
                  </a:lnTo>
                  <a:lnTo>
                    <a:pt x="172" y="82"/>
                  </a:lnTo>
                  <a:lnTo>
                    <a:pt x="197" y="81"/>
                  </a:lnTo>
                  <a:lnTo>
                    <a:pt x="221" y="78"/>
                  </a:lnTo>
                  <a:lnTo>
                    <a:pt x="244" y="73"/>
                  </a:lnTo>
                  <a:lnTo>
                    <a:pt x="265" y="68"/>
                  </a:lnTo>
                  <a:lnTo>
                    <a:pt x="284" y="61"/>
                  </a:lnTo>
                  <a:lnTo>
                    <a:pt x="303" y="54"/>
                  </a:lnTo>
                  <a:lnTo>
                    <a:pt x="319" y="46"/>
                  </a:lnTo>
                  <a:lnTo>
                    <a:pt x="333" y="39"/>
                  </a:lnTo>
                  <a:lnTo>
                    <a:pt x="334" y="38"/>
                  </a:lnTo>
                  <a:lnTo>
                    <a:pt x="335" y="38"/>
                  </a:lnTo>
                  <a:lnTo>
                    <a:pt x="336" y="37"/>
                  </a:lnTo>
                  <a:lnTo>
                    <a:pt x="337" y="37"/>
                  </a:lnTo>
                  <a:lnTo>
                    <a:pt x="338" y="36"/>
                  </a:lnTo>
                  <a:lnTo>
                    <a:pt x="339" y="35"/>
                  </a:lnTo>
                  <a:lnTo>
                    <a:pt x="340" y="34"/>
                  </a:lnTo>
                  <a:lnTo>
                    <a:pt x="340" y="33"/>
                  </a:lnTo>
                  <a:lnTo>
                    <a:pt x="342" y="31"/>
                  </a:lnTo>
                  <a:lnTo>
                    <a:pt x="343" y="29"/>
                  </a:lnTo>
                  <a:lnTo>
                    <a:pt x="345" y="25"/>
                  </a:lnTo>
                  <a:lnTo>
                    <a:pt x="345" y="25"/>
                  </a:lnTo>
                  <a:lnTo>
                    <a:pt x="345" y="22"/>
                  </a:lnTo>
                  <a:lnTo>
                    <a:pt x="345" y="19"/>
                  </a:lnTo>
                  <a:lnTo>
                    <a:pt x="344" y="16"/>
                  </a:lnTo>
                  <a:lnTo>
                    <a:pt x="343" y="13"/>
                  </a:lnTo>
                  <a:lnTo>
                    <a:pt x="341" y="10"/>
                  </a:lnTo>
                  <a:lnTo>
                    <a:pt x="340" y="8"/>
                  </a:lnTo>
                  <a:lnTo>
                    <a:pt x="338" y="6"/>
                  </a:lnTo>
                  <a:lnTo>
                    <a:pt x="336" y="4"/>
                  </a:lnTo>
                  <a:lnTo>
                    <a:pt x="334" y="3"/>
                  </a:lnTo>
                  <a:lnTo>
                    <a:pt x="332" y="1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4" y="0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20" y="1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4"/>
            <p:cNvSpPr/>
            <p:nvPr/>
          </p:nvSpPr>
          <p:spPr>
            <a:xfrm>
              <a:off x="4949102" y="5471046"/>
              <a:ext cx="132881" cy="44746"/>
            </a:xfrm>
            <a:custGeom>
              <a:avLst/>
              <a:gdLst/>
              <a:ahLst/>
              <a:cxnLst/>
              <a:rect l="l" t="t" r="r" b="b"/>
              <a:pathLst>
                <a:path w="295" h="100" extrusionOk="0">
                  <a:moveTo>
                    <a:pt x="269" y="1"/>
                  </a:moveTo>
                  <a:lnTo>
                    <a:pt x="243" y="9"/>
                  </a:lnTo>
                  <a:lnTo>
                    <a:pt x="229" y="13"/>
                  </a:lnTo>
                  <a:lnTo>
                    <a:pt x="214" y="16"/>
                  </a:lnTo>
                  <a:lnTo>
                    <a:pt x="198" y="19"/>
                  </a:lnTo>
                  <a:lnTo>
                    <a:pt x="182" y="21"/>
                  </a:lnTo>
                  <a:lnTo>
                    <a:pt x="165" y="23"/>
                  </a:lnTo>
                  <a:lnTo>
                    <a:pt x="147" y="23"/>
                  </a:lnTo>
                  <a:lnTo>
                    <a:pt x="130" y="23"/>
                  </a:lnTo>
                  <a:lnTo>
                    <a:pt x="113" y="22"/>
                  </a:lnTo>
                  <a:lnTo>
                    <a:pt x="97" y="20"/>
                  </a:lnTo>
                  <a:lnTo>
                    <a:pt x="82" y="17"/>
                  </a:lnTo>
                  <a:lnTo>
                    <a:pt x="67" y="14"/>
                  </a:lnTo>
                  <a:lnTo>
                    <a:pt x="53" y="10"/>
                  </a:lnTo>
                  <a:lnTo>
                    <a:pt x="39" y="6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32"/>
                  </a:lnTo>
                  <a:lnTo>
                    <a:pt x="8" y="38"/>
                  </a:lnTo>
                  <a:lnTo>
                    <a:pt x="13" y="44"/>
                  </a:lnTo>
                  <a:lnTo>
                    <a:pt x="23" y="56"/>
                  </a:lnTo>
                  <a:lnTo>
                    <a:pt x="35" y="66"/>
                  </a:lnTo>
                  <a:lnTo>
                    <a:pt x="41" y="71"/>
                  </a:lnTo>
                  <a:lnTo>
                    <a:pt x="47" y="75"/>
                  </a:lnTo>
                  <a:lnTo>
                    <a:pt x="54" y="79"/>
                  </a:lnTo>
                  <a:lnTo>
                    <a:pt x="61" y="83"/>
                  </a:lnTo>
                  <a:lnTo>
                    <a:pt x="68" y="86"/>
                  </a:lnTo>
                  <a:lnTo>
                    <a:pt x="75" y="89"/>
                  </a:lnTo>
                  <a:lnTo>
                    <a:pt x="82" y="92"/>
                  </a:lnTo>
                  <a:lnTo>
                    <a:pt x="90" y="94"/>
                  </a:lnTo>
                  <a:lnTo>
                    <a:pt x="98" y="96"/>
                  </a:lnTo>
                  <a:lnTo>
                    <a:pt x="105" y="97"/>
                  </a:lnTo>
                  <a:lnTo>
                    <a:pt x="111" y="98"/>
                  </a:lnTo>
                  <a:lnTo>
                    <a:pt x="116" y="99"/>
                  </a:lnTo>
                  <a:lnTo>
                    <a:pt x="120" y="99"/>
                  </a:lnTo>
                  <a:lnTo>
                    <a:pt x="125" y="100"/>
                  </a:lnTo>
                  <a:lnTo>
                    <a:pt x="136" y="100"/>
                  </a:lnTo>
                  <a:lnTo>
                    <a:pt x="147" y="100"/>
                  </a:lnTo>
                  <a:lnTo>
                    <a:pt x="158" y="100"/>
                  </a:lnTo>
                  <a:lnTo>
                    <a:pt x="169" y="100"/>
                  </a:lnTo>
                  <a:lnTo>
                    <a:pt x="174" y="99"/>
                  </a:lnTo>
                  <a:lnTo>
                    <a:pt x="180" y="99"/>
                  </a:lnTo>
                  <a:lnTo>
                    <a:pt x="185" y="98"/>
                  </a:lnTo>
                  <a:lnTo>
                    <a:pt x="190" y="97"/>
                  </a:lnTo>
                  <a:lnTo>
                    <a:pt x="198" y="96"/>
                  </a:lnTo>
                  <a:lnTo>
                    <a:pt x="206" y="94"/>
                  </a:lnTo>
                  <a:lnTo>
                    <a:pt x="214" y="92"/>
                  </a:lnTo>
                  <a:lnTo>
                    <a:pt x="221" y="89"/>
                  </a:lnTo>
                  <a:lnTo>
                    <a:pt x="228" y="86"/>
                  </a:lnTo>
                  <a:lnTo>
                    <a:pt x="235" y="83"/>
                  </a:lnTo>
                  <a:lnTo>
                    <a:pt x="242" y="79"/>
                  </a:lnTo>
                  <a:lnTo>
                    <a:pt x="248" y="75"/>
                  </a:lnTo>
                  <a:lnTo>
                    <a:pt x="255" y="71"/>
                  </a:lnTo>
                  <a:lnTo>
                    <a:pt x="261" y="66"/>
                  </a:lnTo>
                  <a:lnTo>
                    <a:pt x="267" y="61"/>
                  </a:lnTo>
                  <a:lnTo>
                    <a:pt x="272" y="56"/>
                  </a:lnTo>
                  <a:lnTo>
                    <a:pt x="278" y="50"/>
                  </a:lnTo>
                  <a:lnTo>
                    <a:pt x="283" y="44"/>
                  </a:lnTo>
                  <a:lnTo>
                    <a:pt x="287" y="38"/>
                  </a:lnTo>
                  <a:lnTo>
                    <a:pt x="291" y="32"/>
                  </a:lnTo>
                  <a:lnTo>
                    <a:pt x="293" y="29"/>
                  </a:lnTo>
                  <a:lnTo>
                    <a:pt x="294" y="27"/>
                  </a:lnTo>
                  <a:lnTo>
                    <a:pt x="295" y="26"/>
                  </a:lnTo>
                  <a:lnTo>
                    <a:pt x="295" y="24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5" y="19"/>
                  </a:lnTo>
                  <a:lnTo>
                    <a:pt x="295" y="18"/>
                  </a:lnTo>
                  <a:lnTo>
                    <a:pt x="295" y="16"/>
                  </a:lnTo>
                  <a:lnTo>
                    <a:pt x="294" y="13"/>
                  </a:lnTo>
                  <a:lnTo>
                    <a:pt x="293" y="10"/>
                  </a:lnTo>
                  <a:lnTo>
                    <a:pt x="291" y="8"/>
                  </a:lnTo>
                  <a:lnTo>
                    <a:pt x="289" y="6"/>
                  </a:lnTo>
                  <a:lnTo>
                    <a:pt x="287" y="4"/>
                  </a:lnTo>
                  <a:lnTo>
                    <a:pt x="285" y="2"/>
                  </a:lnTo>
                  <a:lnTo>
                    <a:pt x="282" y="1"/>
                  </a:lnTo>
                  <a:lnTo>
                    <a:pt x="279" y="0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4"/>
            <p:cNvSpPr/>
            <p:nvPr/>
          </p:nvSpPr>
          <p:spPr>
            <a:xfrm>
              <a:off x="4812154" y="4878506"/>
              <a:ext cx="404970" cy="488134"/>
            </a:xfrm>
            <a:custGeom>
              <a:avLst/>
              <a:gdLst/>
              <a:ahLst/>
              <a:cxnLst/>
              <a:rect l="l" t="t" r="r" b="b"/>
              <a:pathLst>
                <a:path w="897" h="1081" extrusionOk="0">
                  <a:moveTo>
                    <a:pt x="440" y="0"/>
                  </a:moveTo>
                  <a:lnTo>
                    <a:pt x="395" y="3"/>
                  </a:lnTo>
                  <a:lnTo>
                    <a:pt x="351" y="11"/>
                  </a:lnTo>
                  <a:lnTo>
                    <a:pt x="309" y="22"/>
                  </a:lnTo>
                  <a:lnTo>
                    <a:pt x="269" y="38"/>
                  </a:lnTo>
                  <a:lnTo>
                    <a:pt x="231" y="57"/>
                  </a:lnTo>
                  <a:lnTo>
                    <a:pt x="195" y="80"/>
                  </a:lnTo>
                  <a:lnTo>
                    <a:pt x="161" y="106"/>
                  </a:lnTo>
                  <a:lnTo>
                    <a:pt x="130" y="135"/>
                  </a:lnTo>
                  <a:lnTo>
                    <a:pt x="102" y="167"/>
                  </a:lnTo>
                  <a:lnTo>
                    <a:pt x="76" y="201"/>
                  </a:lnTo>
                  <a:lnTo>
                    <a:pt x="54" y="237"/>
                  </a:lnTo>
                  <a:lnTo>
                    <a:pt x="36" y="276"/>
                  </a:lnTo>
                  <a:lnTo>
                    <a:pt x="21" y="316"/>
                  </a:lnTo>
                  <a:lnTo>
                    <a:pt x="10" y="358"/>
                  </a:lnTo>
                  <a:lnTo>
                    <a:pt x="3" y="401"/>
                  </a:lnTo>
                  <a:lnTo>
                    <a:pt x="0" y="446"/>
                  </a:lnTo>
                  <a:lnTo>
                    <a:pt x="2" y="490"/>
                  </a:lnTo>
                  <a:lnTo>
                    <a:pt x="8" y="532"/>
                  </a:lnTo>
                  <a:lnTo>
                    <a:pt x="17" y="572"/>
                  </a:lnTo>
                  <a:lnTo>
                    <a:pt x="30" y="611"/>
                  </a:lnTo>
                  <a:lnTo>
                    <a:pt x="47" y="649"/>
                  </a:lnTo>
                  <a:lnTo>
                    <a:pt x="67" y="684"/>
                  </a:lnTo>
                  <a:lnTo>
                    <a:pt x="90" y="718"/>
                  </a:lnTo>
                  <a:lnTo>
                    <a:pt x="116" y="750"/>
                  </a:lnTo>
                  <a:lnTo>
                    <a:pt x="127" y="763"/>
                  </a:lnTo>
                  <a:lnTo>
                    <a:pt x="138" y="776"/>
                  </a:lnTo>
                  <a:lnTo>
                    <a:pt x="148" y="790"/>
                  </a:lnTo>
                  <a:lnTo>
                    <a:pt x="158" y="805"/>
                  </a:lnTo>
                  <a:lnTo>
                    <a:pt x="167" y="819"/>
                  </a:lnTo>
                  <a:lnTo>
                    <a:pt x="175" y="834"/>
                  </a:lnTo>
                  <a:lnTo>
                    <a:pt x="182" y="848"/>
                  </a:lnTo>
                  <a:lnTo>
                    <a:pt x="189" y="863"/>
                  </a:lnTo>
                  <a:lnTo>
                    <a:pt x="231" y="965"/>
                  </a:lnTo>
                  <a:lnTo>
                    <a:pt x="234" y="973"/>
                  </a:lnTo>
                  <a:lnTo>
                    <a:pt x="238" y="980"/>
                  </a:lnTo>
                  <a:lnTo>
                    <a:pt x="242" y="988"/>
                  </a:lnTo>
                  <a:lnTo>
                    <a:pt x="247" y="995"/>
                  </a:lnTo>
                  <a:lnTo>
                    <a:pt x="257" y="1008"/>
                  </a:lnTo>
                  <a:lnTo>
                    <a:pt x="268" y="1021"/>
                  </a:lnTo>
                  <a:lnTo>
                    <a:pt x="281" y="1032"/>
                  </a:lnTo>
                  <a:lnTo>
                    <a:pt x="294" y="1042"/>
                  </a:lnTo>
                  <a:lnTo>
                    <a:pt x="301" y="1047"/>
                  </a:lnTo>
                  <a:lnTo>
                    <a:pt x="309" y="1051"/>
                  </a:lnTo>
                  <a:lnTo>
                    <a:pt x="316" y="1055"/>
                  </a:lnTo>
                  <a:lnTo>
                    <a:pt x="324" y="1058"/>
                  </a:lnTo>
                  <a:lnTo>
                    <a:pt x="334" y="1062"/>
                  </a:lnTo>
                  <a:lnTo>
                    <a:pt x="345" y="1066"/>
                  </a:lnTo>
                  <a:lnTo>
                    <a:pt x="356" y="1069"/>
                  </a:lnTo>
                  <a:lnTo>
                    <a:pt x="369" y="1072"/>
                  </a:lnTo>
                  <a:lnTo>
                    <a:pt x="381" y="1075"/>
                  </a:lnTo>
                  <a:lnTo>
                    <a:pt x="395" y="1078"/>
                  </a:lnTo>
                  <a:lnTo>
                    <a:pt x="409" y="1080"/>
                  </a:lnTo>
                  <a:lnTo>
                    <a:pt x="423" y="1081"/>
                  </a:lnTo>
                  <a:lnTo>
                    <a:pt x="423" y="1001"/>
                  </a:lnTo>
                  <a:lnTo>
                    <a:pt x="350" y="859"/>
                  </a:lnTo>
                  <a:lnTo>
                    <a:pt x="328" y="812"/>
                  </a:lnTo>
                  <a:lnTo>
                    <a:pt x="310" y="767"/>
                  </a:lnTo>
                  <a:lnTo>
                    <a:pt x="303" y="746"/>
                  </a:lnTo>
                  <a:lnTo>
                    <a:pt x="298" y="726"/>
                  </a:lnTo>
                  <a:lnTo>
                    <a:pt x="294" y="709"/>
                  </a:lnTo>
                  <a:lnTo>
                    <a:pt x="293" y="694"/>
                  </a:lnTo>
                  <a:lnTo>
                    <a:pt x="294" y="678"/>
                  </a:lnTo>
                  <a:lnTo>
                    <a:pt x="296" y="663"/>
                  </a:lnTo>
                  <a:lnTo>
                    <a:pt x="300" y="648"/>
                  </a:lnTo>
                  <a:lnTo>
                    <a:pt x="305" y="634"/>
                  </a:lnTo>
                  <a:lnTo>
                    <a:pt x="312" y="620"/>
                  </a:lnTo>
                  <a:lnTo>
                    <a:pt x="320" y="608"/>
                  </a:lnTo>
                  <a:lnTo>
                    <a:pt x="329" y="596"/>
                  </a:lnTo>
                  <a:lnTo>
                    <a:pt x="339" y="585"/>
                  </a:lnTo>
                  <a:lnTo>
                    <a:pt x="350" y="575"/>
                  </a:lnTo>
                  <a:lnTo>
                    <a:pt x="362" y="566"/>
                  </a:lnTo>
                  <a:lnTo>
                    <a:pt x="375" y="558"/>
                  </a:lnTo>
                  <a:lnTo>
                    <a:pt x="389" y="551"/>
                  </a:lnTo>
                  <a:lnTo>
                    <a:pt x="403" y="546"/>
                  </a:lnTo>
                  <a:lnTo>
                    <a:pt x="418" y="542"/>
                  </a:lnTo>
                  <a:lnTo>
                    <a:pt x="433" y="540"/>
                  </a:lnTo>
                  <a:lnTo>
                    <a:pt x="449" y="539"/>
                  </a:lnTo>
                  <a:lnTo>
                    <a:pt x="465" y="540"/>
                  </a:lnTo>
                  <a:lnTo>
                    <a:pt x="480" y="542"/>
                  </a:lnTo>
                  <a:lnTo>
                    <a:pt x="495" y="546"/>
                  </a:lnTo>
                  <a:lnTo>
                    <a:pt x="509" y="551"/>
                  </a:lnTo>
                  <a:lnTo>
                    <a:pt x="522" y="558"/>
                  </a:lnTo>
                  <a:lnTo>
                    <a:pt x="535" y="566"/>
                  </a:lnTo>
                  <a:lnTo>
                    <a:pt x="547" y="575"/>
                  </a:lnTo>
                  <a:lnTo>
                    <a:pt x="558" y="585"/>
                  </a:lnTo>
                  <a:lnTo>
                    <a:pt x="568" y="596"/>
                  </a:lnTo>
                  <a:lnTo>
                    <a:pt x="577" y="608"/>
                  </a:lnTo>
                  <a:lnTo>
                    <a:pt x="585" y="620"/>
                  </a:lnTo>
                  <a:lnTo>
                    <a:pt x="592" y="634"/>
                  </a:lnTo>
                  <a:lnTo>
                    <a:pt x="597" y="648"/>
                  </a:lnTo>
                  <a:lnTo>
                    <a:pt x="601" y="663"/>
                  </a:lnTo>
                  <a:lnTo>
                    <a:pt x="603" y="678"/>
                  </a:lnTo>
                  <a:lnTo>
                    <a:pt x="604" y="694"/>
                  </a:lnTo>
                  <a:lnTo>
                    <a:pt x="603" y="708"/>
                  </a:lnTo>
                  <a:lnTo>
                    <a:pt x="599" y="726"/>
                  </a:lnTo>
                  <a:lnTo>
                    <a:pt x="594" y="745"/>
                  </a:lnTo>
                  <a:lnTo>
                    <a:pt x="587" y="766"/>
                  </a:lnTo>
                  <a:lnTo>
                    <a:pt x="569" y="811"/>
                  </a:lnTo>
                  <a:lnTo>
                    <a:pt x="548" y="858"/>
                  </a:lnTo>
                  <a:lnTo>
                    <a:pt x="504" y="945"/>
                  </a:lnTo>
                  <a:lnTo>
                    <a:pt x="474" y="1001"/>
                  </a:lnTo>
                  <a:lnTo>
                    <a:pt x="474" y="1081"/>
                  </a:lnTo>
                  <a:lnTo>
                    <a:pt x="489" y="1079"/>
                  </a:lnTo>
                  <a:lnTo>
                    <a:pt x="504" y="1077"/>
                  </a:lnTo>
                  <a:lnTo>
                    <a:pt x="519" y="1074"/>
                  </a:lnTo>
                  <a:lnTo>
                    <a:pt x="532" y="1071"/>
                  </a:lnTo>
                  <a:lnTo>
                    <a:pt x="545" y="1067"/>
                  </a:lnTo>
                  <a:lnTo>
                    <a:pt x="557" y="1063"/>
                  </a:lnTo>
                  <a:lnTo>
                    <a:pt x="568" y="1059"/>
                  </a:lnTo>
                  <a:lnTo>
                    <a:pt x="578" y="1055"/>
                  </a:lnTo>
                  <a:lnTo>
                    <a:pt x="585" y="1052"/>
                  </a:lnTo>
                  <a:lnTo>
                    <a:pt x="593" y="1048"/>
                  </a:lnTo>
                  <a:lnTo>
                    <a:pt x="599" y="1044"/>
                  </a:lnTo>
                  <a:lnTo>
                    <a:pt x="606" y="1039"/>
                  </a:lnTo>
                  <a:lnTo>
                    <a:pt x="619" y="1029"/>
                  </a:lnTo>
                  <a:lnTo>
                    <a:pt x="631" y="1018"/>
                  </a:lnTo>
                  <a:lnTo>
                    <a:pt x="641" y="1006"/>
                  </a:lnTo>
                  <a:lnTo>
                    <a:pt x="651" y="993"/>
                  </a:lnTo>
                  <a:lnTo>
                    <a:pt x="659" y="979"/>
                  </a:lnTo>
                  <a:lnTo>
                    <a:pt x="666" y="965"/>
                  </a:lnTo>
                  <a:lnTo>
                    <a:pt x="708" y="863"/>
                  </a:lnTo>
                  <a:lnTo>
                    <a:pt x="715" y="847"/>
                  </a:lnTo>
                  <a:lnTo>
                    <a:pt x="722" y="832"/>
                  </a:lnTo>
                  <a:lnTo>
                    <a:pt x="731" y="818"/>
                  </a:lnTo>
                  <a:lnTo>
                    <a:pt x="740" y="803"/>
                  </a:lnTo>
                  <a:lnTo>
                    <a:pt x="749" y="790"/>
                  </a:lnTo>
                  <a:lnTo>
                    <a:pt x="760" y="776"/>
                  </a:lnTo>
                  <a:lnTo>
                    <a:pt x="771" y="763"/>
                  </a:lnTo>
                  <a:lnTo>
                    <a:pt x="782" y="750"/>
                  </a:lnTo>
                  <a:lnTo>
                    <a:pt x="808" y="719"/>
                  </a:lnTo>
                  <a:lnTo>
                    <a:pt x="831" y="686"/>
                  </a:lnTo>
                  <a:lnTo>
                    <a:pt x="850" y="650"/>
                  </a:lnTo>
                  <a:lnTo>
                    <a:pt x="867" y="613"/>
                  </a:lnTo>
                  <a:lnTo>
                    <a:pt x="880" y="574"/>
                  </a:lnTo>
                  <a:lnTo>
                    <a:pt x="889" y="533"/>
                  </a:lnTo>
                  <a:lnTo>
                    <a:pt x="895" y="491"/>
                  </a:lnTo>
                  <a:lnTo>
                    <a:pt x="897" y="448"/>
                  </a:lnTo>
                  <a:lnTo>
                    <a:pt x="895" y="402"/>
                  </a:lnTo>
                  <a:lnTo>
                    <a:pt x="889" y="356"/>
                  </a:lnTo>
                  <a:lnTo>
                    <a:pt x="878" y="313"/>
                  </a:lnTo>
                  <a:lnTo>
                    <a:pt x="863" y="271"/>
                  </a:lnTo>
                  <a:lnTo>
                    <a:pt x="843" y="232"/>
                  </a:lnTo>
                  <a:lnTo>
                    <a:pt x="821" y="194"/>
                  </a:lnTo>
                  <a:lnTo>
                    <a:pt x="794" y="160"/>
                  </a:lnTo>
                  <a:lnTo>
                    <a:pt x="765" y="128"/>
                  </a:lnTo>
                  <a:lnTo>
                    <a:pt x="732" y="99"/>
                  </a:lnTo>
                  <a:lnTo>
                    <a:pt x="697" y="73"/>
                  </a:lnTo>
                  <a:lnTo>
                    <a:pt x="659" y="51"/>
                  </a:lnTo>
                  <a:lnTo>
                    <a:pt x="619" y="32"/>
                  </a:lnTo>
                  <a:lnTo>
                    <a:pt x="577" y="18"/>
                  </a:lnTo>
                  <a:lnTo>
                    <a:pt x="533" y="7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4"/>
            <p:cNvSpPr/>
            <p:nvPr/>
          </p:nvSpPr>
          <p:spPr>
            <a:xfrm>
              <a:off x="4968989" y="5144720"/>
              <a:ext cx="96271" cy="138757"/>
            </a:xfrm>
            <a:custGeom>
              <a:avLst/>
              <a:gdLst/>
              <a:ahLst/>
              <a:cxnLst/>
              <a:rect l="l" t="t" r="r" b="b"/>
              <a:pathLst>
                <a:path w="214" h="308" extrusionOk="0">
                  <a:moveTo>
                    <a:pt x="104" y="0"/>
                  </a:moveTo>
                  <a:lnTo>
                    <a:pt x="93" y="1"/>
                  </a:lnTo>
                  <a:lnTo>
                    <a:pt x="83" y="2"/>
                  </a:lnTo>
                  <a:lnTo>
                    <a:pt x="72" y="5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9"/>
                  </a:lnTo>
                  <a:lnTo>
                    <a:pt x="17" y="47"/>
                  </a:lnTo>
                  <a:lnTo>
                    <a:pt x="12" y="55"/>
                  </a:lnTo>
                  <a:lnTo>
                    <a:pt x="8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2" y="120"/>
                  </a:lnTo>
                  <a:lnTo>
                    <a:pt x="7" y="140"/>
                  </a:lnTo>
                  <a:lnTo>
                    <a:pt x="15" y="163"/>
                  </a:lnTo>
                  <a:lnTo>
                    <a:pt x="25" y="190"/>
                  </a:lnTo>
                  <a:lnTo>
                    <a:pt x="51" y="248"/>
                  </a:lnTo>
                  <a:lnTo>
                    <a:pt x="82" y="308"/>
                  </a:lnTo>
                  <a:lnTo>
                    <a:pt x="82" y="201"/>
                  </a:lnTo>
                  <a:lnTo>
                    <a:pt x="82" y="198"/>
                  </a:lnTo>
                  <a:lnTo>
                    <a:pt x="82" y="196"/>
                  </a:lnTo>
                  <a:lnTo>
                    <a:pt x="83" y="193"/>
                  </a:lnTo>
                  <a:lnTo>
                    <a:pt x="84" y="191"/>
                  </a:lnTo>
                  <a:lnTo>
                    <a:pt x="85" y="189"/>
                  </a:lnTo>
                  <a:lnTo>
                    <a:pt x="86" y="187"/>
                  </a:lnTo>
                  <a:lnTo>
                    <a:pt x="88" y="185"/>
                  </a:lnTo>
                  <a:lnTo>
                    <a:pt x="89" y="183"/>
                  </a:lnTo>
                  <a:lnTo>
                    <a:pt x="91" y="181"/>
                  </a:lnTo>
                  <a:lnTo>
                    <a:pt x="93" y="180"/>
                  </a:lnTo>
                  <a:lnTo>
                    <a:pt x="95" y="178"/>
                  </a:lnTo>
                  <a:lnTo>
                    <a:pt x="97" y="177"/>
                  </a:lnTo>
                  <a:lnTo>
                    <a:pt x="99" y="176"/>
                  </a:lnTo>
                  <a:lnTo>
                    <a:pt x="102" y="176"/>
                  </a:lnTo>
                  <a:lnTo>
                    <a:pt x="104" y="175"/>
                  </a:lnTo>
                  <a:lnTo>
                    <a:pt x="107" y="175"/>
                  </a:lnTo>
                  <a:lnTo>
                    <a:pt x="110" y="175"/>
                  </a:lnTo>
                  <a:lnTo>
                    <a:pt x="112" y="176"/>
                  </a:lnTo>
                  <a:lnTo>
                    <a:pt x="115" y="176"/>
                  </a:lnTo>
                  <a:lnTo>
                    <a:pt x="117" y="177"/>
                  </a:lnTo>
                  <a:lnTo>
                    <a:pt x="119" y="178"/>
                  </a:lnTo>
                  <a:lnTo>
                    <a:pt x="121" y="180"/>
                  </a:lnTo>
                  <a:lnTo>
                    <a:pt x="123" y="181"/>
                  </a:lnTo>
                  <a:lnTo>
                    <a:pt x="125" y="183"/>
                  </a:lnTo>
                  <a:lnTo>
                    <a:pt x="127" y="185"/>
                  </a:lnTo>
                  <a:lnTo>
                    <a:pt x="128" y="187"/>
                  </a:lnTo>
                  <a:lnTo>
                    <a:pt x="130" y="189"/>
                  </a:lnTo>
                  <a:lnTo>
                    <a:pt x="131" y="191"/>
                  </a:lnTo>
                  <a:lnTo>
                    <a:pt x="132" y="193"/>
                  </a:lnTo>
                  <a:lnTo>
                    <a:pt x="132" y="196"/>
                  </a:lnTo>
                  <a:lnTo>
                    <a:pt x="133" y="198"/>
                  </a:lnTo>
                  <a:lnTo>
                    <a:pt x="133" y="201"/>
                  </a:lnTo>
                  <a:lnTo>
                    <a:pt x="133" y="308"/>
                  </a:lnTo>
                  <a:lnTo>
                    <a:pt x="162" y="248"/>
                  </a:lnTo>
                  <a:lnTo>
                    <a:pt x="188" y="190"/>
                  </a:lnTo>
                  <a:lnTo>
                    <a:pt x="199" y="163"/>
                  </a:lnTo>
                  <a:lnTo>
                    <a:pt x="207" y="140"/>
                  </a:lnTo>
                  <a:lnTo>
                    <a:pt x="212" y="120"/>
                  </a:lnTo>
                  <a:lnTo>
                    <a:pt x="214" y="112"/>
                  </a:lnTo>
                  <a:lnTo>
                    <a:pt x="214" y="105"/>
                  </a:lnTo>
                  <a:lnTo>
                    <a:pt x="213" y="94"/>
                  </a:lnTo>
                  <a:lnTo>
                    <a:pt x="210" y="84"/>
                  </a:lnTo>
                  <a:lnTo>
                    <a:pt x="207" y="74"/>
                  </a:lnTo>
                  <a:lnTo>
                    <a:pt x="203" y="65"/>
                  </a:lnTo>
                  <a:lnTo>
                    <a:pt x="198" y="55"/>
                  </a:lnTo>
                  <a:lnTo>
                    <a:pt x="193" y="47"/>
                  </a:lnTo>
                  <a:lnTo>
                    <a:pt x="187" y="39"/>
                  </a:lnTo>
                  <a:lnTo>
                    <a:pt x="180" y="31"/>
                  </a:lnTo>
                  <a:lnTo>
                    <a:pt x="172" y="24"/>
                  </a:lnTo>
                  <a:lnTo>
                    <a:pt x="164" y="18"/>
                  </a:lnTo>
                  <a:lnTo>
                    <a:pt x="155" y="13"/>
                  </a:lnTo>
                  <a:lnTo>
                    <a:pt x="146" y="8"/>
                  </a:lnTo>
                  <a:lnTo>
                    <a:pt x="136" y="5"/>
                  </a:lnTo>
                  <a:lnTo>
                    <a:pt x="126" y="2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4"/>
            <p:cNvSpPr/>
            <p:nvPr/>
          </p:nvSpPr>
          <p:spPr>
            <a:xfrm>
              <a:off x="5007407" y="4768676"/>
              <a:ext cx="17175" cy="89039"/>
            </a:xfrm>
            <a:custGeom>
              <a:avLst/>
              <a:gdLst/>
              <a:ahLst/>
              <a:cxnLst/>
              <a:rect l="l" t="t" r="r" b="b"/>
              <a:pathLst>
                <a:path w="39" h="198" extrusionOk="0">
                  <a:moveTo>
                    <a:pt x="19" y="0"/>
                  </a:move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1" y="186"/>
                  </a:lnTo>
                  <a:lnTo>
                    <a:pt x="2" y="188"/>
                  </a:lnTo>
                  <a:lnTo>
                    <a:pt x="3" y="189"/>
                  </a:lnTo>
                  <a:lnTo>
                    <a:pt x="4" y="191"/>
                  </a:lnTo>
                  <a:lnTo>
                    <a:pt x="5" y="192"/>
                  </a:lnTo>
                  <a:lnTo>
                    <a:pt x="6" y="193"/>
                  </a:lnTo>
                  <a:lnTo>
                    <a:pt x="8" y="195"/>
                  </a:lnTo>
                  <a:lnTo>
                    <a:pt x="9" y="196"/>
                  </a:lnTo>
                  <a:lnTo>
                    <a:pt x="11" y="196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7" y="198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3" y="198"/>
                  </a:lnTo>
                  <a:lnTo>
                    <a:pt x="25" y="197"/>
                  </a:lnTo>
                  <a:lnTo>
                    <a:pt x="27" y="196"/>
                  </a:lnTo>
                  <a:lnTo>
                    <a:pt x="29" y="196"/>
                  </a:lnTo>
                  <a:lnTo>
                    <a:pt x="30" y="195"/>
                  </a:lnTo>
                  <a:lnTo>
                    <a:pt x="32" y="193"/>
                  </a:lnTo>
                  <a:lnTo>
                    <a:pt x="33" y="192"/>
                  </a:lnTo>
                  <a:lnTo>
                    <a:pt x="35" y="191"/>
                  </a:lnTo>
                  <a:lnTo>
                    <a:pt x="36" y="189"/>
                  </a:lnTo>
                  <a:lnTo>
                    <a:pt x="37" y="188"/>
                  </a:lnTo>
                  <a:lnTo>
                    <a:pt x="37" y="186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39" y="180"/>
                  </a:lnTo>
                  <a:lnTo>
                    <a:pt x="39" y="178"/>
                  </a:lnTo>
                  <a:lnTo>
                    <a:pt x="39" y="20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4"/>
            <p:cNvSpPr/>
            <p:nvPr/>
          </p:nvSpPr>
          <p:spPr>
            <a:xfrm>
              <a:off x="5159723" y="4852743"/>
              <a:ext cx="69152" cy="69152"/>
            </a:xfrm>
            <a:custGeom>
              <a:avLst/>
              <a:gdLst/>
              <a:ahLst/>
              <a:cxnLst/>
              <a:rect l="l" t="t" r="r" b="b"/>
              <a:pathLst>
                <a:path w="154" h="154" extrusionOk="0">
                  <a:moveTo>
                    <a:pt x="120" y="7"/>
                  </a:moveTo>
                  <a:lnTo>
                    <a:pt x="7" y="120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3" y="125"/>
                  </a:lnTo>
                  <a:lnTo>
                    <a:pt x="2" y="127"/>
                  </a:lnTo>
                  <a:lnTo>
                    <a:pt x="1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4"/>
                  </a:lnTo>
                  <a:lnTo>
                    <a:pt x="4" y="145"/>
                  </a:lnTo>
                  <a:lnTo>
                    <a:pt x="5" y="147"/>
                  </a:lnTo>
                  <a:lnTo>
                    <a:pt x="7" y="148"/>
                  </a:lnTo>
                  <a:lnTo>
                    <a:pt x="8" y="149"/>
                  </a:lnTo>
                  <a:lnTo>
                    <a:pt x="9" y="150"/>
                  </a:lnTo>
                  <a:lnTo>
                    <a:pt x="11" y="151"/>
                  </a:lnTo>
                  <a:lnTo>
                    <a:pt x="13" y="152"/>
                  </a:lnTo>
                  <a:lnTo>
                    <a:pt x="14" y="153"/>
                  </a:lnTo>
                  <a:lnTo>
                    <a:pt x="15" y="153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4" y="153"/>
                  </a:lnTo>
                  <a:lnTo>
                    <a:pt x="25" y="153"/>
                  </a:lnTo>
                  <a:lnTo>
                    <a:pt x="26" y="153"/>
                  </a:lnTo>
                  <a:lnTo>
                    <a:pt x="27" y="153"/>
                  </a:lnTo>
                  <a:lnTo>
                    <a:pt x="29" y="152"/>
                  </a:lnTo>
                  <a:lnTo>
                    <a:pt x="31" y="151"/>
                  </a:lnTo>
                  <a:lnTo>
                    <a:pt x="32" y="150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148" y="35"/>
                  </a:lnTo>
                  <a:lnTo>
                    <a:pt x="149" y="33"/>
                  </a:lnTo>
                  <a:lnTo>
                    <a:pt x="150" y="31"/>
                  </a:lnTo>
                  <a:lnTo>
                    <a:pt x="151" y="30"/>
                  </a:lnTo>
                  <a:lnTo>
                    <a:pt x="152" y="28"/>
                  </a:lnTo>
                  <a:lnTo>
                    <a:pt x="153" y="26"/>
                  </a:lnTo>
                  <a:lnTo>
                    <a:pt x="153" y="24"/>
                  </a:lnTo>
                  <a:lnTo>
                    <a:pt x="154" y="22"/>
                  </a:lnTo>
                  <a:lnTo>
                    <a:pt x="154" y="20"/>
                  </a:lnTo>
                  <a:lnTo>
                    <a:pt x="154" y="18"/>
                  </a:lnTo>
                  <a:lnTo>
                    <a:pt x="153" y="16"/>
                  </a:lnTo>
                  <a:lnTo>
                    <a:pt x="153" y="14"/>
                  </a:lnTo>
                  <a:lnTo>
                    <a:pt x="152" y="13"/>
                  </a:lnTo>
                  <a:lnTo>
                    <a:pt x="151" y="11"/>
                  </a:lnTo>
                  <a:lnTo>
                    <a:pt x="150" y="9"/>
                  </a:lnTo>
                  <a:lnTo>
                    <a:pt x="149" y="8"/>
                  </a:lnTo>
                  <a:lnTo>
                    <a:pt x="148" y="7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3" y="3"/>
                  </a:lnTo>
                  <a:lnTo>
                    <a:pt x="141" y="2"/>
                  </a:lnTo>
                  <a:lnTo>
                    <a:pt x="139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6" y="2"/>
                  </a:lnTo>
                  <a:lnTo>
                    <a:pt x="125" y="3"/>
                  </a:lnTo>
                  <a:lnTo>
                    <a:pt x="123" y="4"/>
                  </a:lnTo>
                  <a:lnTo>
                    <a:pt x="121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4"/>
            <p:cNvSpPr/>
            <p:nvPr/>
          </p:nvSpPr>
          <p:spPr>
            <a:xfrm>
              <a:off x="4791363" y="5222460"/>
              <a:ext cx="69152" cy="68700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119" y="6"/>
                  </a:moveTo>
                  <a:lnTo>
                    <a:pt x="6" y="119"/>
                  </a:lnTo>
                  <a:lnTo>
                    <a:pt x="5" y="121"/>
                  </a:lnTo>
                  <a:lnTo>
                    <a:pt x="3" y="123"/>
                  </a:lnTo>
                  <a:lnTo>
                    <a:pt x="2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6" y="147"/>
                  </a:lnTo>
                  <a:lnTo>
                    <a:pt x="7" y="148"/>
                  </a:lnTo>
                  <a:lnTo>
                    <a:pt x="9" y="149"/>
                  </a:lnTo>
                  <a:lnTo>
                    <a:pt x="10" y="150"/>
                  </a:lnTo>
                  <a:lnTo>
                    <a:pt x="12" y="151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7" y="153"/>
                  </a:lnTo>
                  <a:lnTo>
                    <a:pt x="18" y="153"/>
                  </a:lnTo>
                  <a:lnTo>
                    <a:pt x="19" y="153"/>
                  </a:lnTo>
                  <a:lnTo>
                    <a:pt x="20" y="153"/>
                  </a:lnTo>
                  <a:lnTo>
                    <a:pt x="21" y="153"/>
                  </a:lnTo>
                  <a:lnTo>
                    <a:pt x="22" y="153"/>
                  </a:lnTo>
                  <a:lnTo>
                    <a:pt x="23" y="153"/>
                  </a:lnTo>
                  <a:lnTo>
                    <a:pt x="24" y="152"/>
                  </a:lnTo>
                  <a:lnTo>
                    <a:pt x="26" y="152"/>
                  </a:lnTo>
                  <a:lnTo>
                    <a:pt x="28" y="151"/>
                  </a:lnTo>
                  <a:lnTo>
                    <a:pt x="30" y="150"/>
                  </a:lnTo>
                  <a:lnTo>
                    <a:pt x="32" y="149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147" y="34"/>
                  </a:lnTo>
                  <a:lnTo>
                    <a:pt x="149" y="32"/>
                  </a:lnTo>
                  <a:lnTo>
                    <a:pt x="150" y="31"/>
                  </a:lnTo>
                  <a:lnTo>
                    <a:pt x="151" y="29"/>
                  </a:lnTo>
                  <a:lnTo>
                    <a:pt x="152" y="27"/>
                  </a:lnTo>
                  <a:lnTo>
                    <a:pt x="153" y="25"/>
                  </a:lnTo>
                  <a:lnTo>
                    <a:pt x="153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17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2" y="12"/>
                  </a:lnTo>
                  <a:lnTo>
                    <a:pt x="151" y="10"/>
                  </a:lnTo>
                  <a:lnTo>
                    <a:pt x="150" y="9"/>
                  </a:lnTo>
                  <a:lnTo>
                    <a:pt x="149" y="7"/>
                  </a:lnTo>
                  <a:lnTo>
                    <a:pt x="147" y="6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9" y="1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4" y="2"/>
                  </a:lnTo>
                  <a:lnTo>
                    <a:pt x="122" y="3"/>
                  </a:lnTo>
                  <a:lnTo>
                    <a:pt x="121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4"/>
            <p:cNvSpPr/>
            <p:nvPr/>
          </p:nvSpPr>
          <p:spPr>
            <a:xfrm>
              <a:off x="5245598" y="5057036"/>
              <a:ext cx="89039" cy="17175"/>
            </a:xfrm>
            <a:custGeom>
              <a:avLst/>
              <a:gdLst/>
              <a:ahLst/>
              <a:cxnLst/>
              <a:rect l="l" t="t" r="r" b="b"/>
              <a:pathLst>
                <a:path w="198" h="39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2" y="34"/>
                  </a:lnTo>
                  <a:lnTo>
                    <a:pt x="193" y="33"/>
                  </a:lnTo>
                  <a:lnTo>
                    <a:pt x="195" y="31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7" y="26"/>
                  </a:lnTo>
                  <a:lnTo>
                    <a:pt x="198" y="24"/>
                  </a:lnTo>
                  <a:lnTo>
                    <a:pt x="198" y="22"/>
                  </a:lnTo>
                  <a:lnTo>
                    <a:pt x="198" y="20"/>
                  </a:lnTo>
                  <a:lnTo>
                    <a:pt x="198" y="18"/>
                  </a:lnTo>
                  <a:lnTo>
                    <a:pt x="198" y="16"/>
                  </a:lnTo>
                  <a:lnTo>
                    <a:pt x="197" y="14"/>
                  </a:lnTo>
                  <a:lnTo>
                    <a:pt x="196" y="12"/>
                  </a:lnTo>
                  <a:lnTo>
                    <a:pt x="196" y="10"/>
                  </a:lnTo>
                  <a:lnTo>
                    <a:pt x="195" y="9"/>
                  </a:lnTo>
                  <a:lnTo>
                    <a:pt x="193" y="7"/>
                  </a:lnTo>
                  <a:lnTo>
                    <a:pt x="192" y="6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4" y="1"/>
                  </a:lnTo>
                  <a:lnTo>
                    <a:pt x="182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4"/>
            <p:cNvSpPr/>
            <p:nvPr/>
          </p:nvSpPr>
          <p:spPr>
            <a:xfrm>
              <a:off x="4697352" y="5057036"/>
              <a:ext cx="88587" cy="17175"/>
            </a:xfrm>
            <a:custGeom>
              <a:avLst/>
              <a:gdLst/>
              <a:ahLst/>
              <a:cxnLst/>
              <a:rect l="l" t="t" r="r" b="b"/>
              <a:pathLst>
                <a:path w="197" h="39" extrusionOk="0">
                  <a:moveTo>
                    <a:pt x="178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37"/>
                  </a:lnTo>
                  <a:lnTo>
                    <a:pt x="189" y="36"/>
                  </a:lnTo>
                  <a:lnTo>
                    <a:pt x="190" y="35"/>
                  </a:lnTo>
                  <a:lnTo>
                    <a:pt x="192" y="34"/>
                  </a:lnTo>
                  <a:lnTo>
                    <a:pt x="193" y="33"/>
                  </a:lnTo>
                  <a:lnTo>
                    <a:pt x="194" y="31"/>
                  </a:lnTo>
                  <a:lnTo>
                    <a:pt x="195" y="30"/>
                  </a:lnTo>
                  <a:lnTo>
                    <a:pt x="196" y="28"/>
                  </a:lnTo>
                  <a:lnTo>
                    <a:pt x="196" y="26"/>
                  </a:lnTo>
                  <a:lnTo>
                    <a:pt x="197" y="24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18"/>
                  </a:lnTo>
                  <a:lnTo>
                    <a:pt x="197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5" y="10"/>
                  </a:lnTo>
                  <a:lnTo>
                    <a:pt x="194" y="9"/>
                  </a:lnTo>
                  <a:lnTo>
                    <a:pt x="193" y="7"/>
                  </a:lnTo>
                  <a:lnTo>
                    <a:pt x="192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7" y="2"/>
                  </a:lnTo>
                  <a:lnTo>
                    <a:pt x="186" y="2"/>
                  </a:lnTo>
                  <a:lnTo>
                    <a:pt x="184" y="1"/>
                  </a:lnTo>
                  <a:lnTo>
                    <a:pt x="182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4"/>
            <p:cNvSpPr/>
            <p:nvPr/>
          </p:nvSpPr>
          <p:spPr>
            <a:xfrm>
              <a:off x="5172830" y="5222460"/>
              <a:ext cx="69152" cy="68700"/>
            </a:xfrm>
            <a:custGeom>
              <a:avLst/>
              <a:gdLst/>
              <a:ahLst/>
              <a:cxnLst/>
              <a:rect l="l" t="t" r="r" b="b"/>
              <a:pathLst>
                <a:path w="154" h="153" extrusionOk="0">
                  <a:moveTo>
                    <a:pt x="34" y="6"/>
                  </a:moveTo>
                  <a:lnTo>
                    <a:pt x="32" y="5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119" y="147"/>
                  </a:lnTo>
                  <a:lnTo>
                    <a:pt x="120" y="148"/>
                  </a:lnTo>
                  <a:lnTo>
                    <a:pt x="122" y="149"/>
                  </a:lnTo>
                  <a:lnTo>
                    <a:pt x="123" y="150"/>
                  </a:lnTo>
                  <a:lnTo>
                    <a:pt x="125" y="151"/>
                  </a:lnTo>
                  <a:lnTo>
                    <a:pt x="127" y="152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0" y="153"/>
                  </a:lnTo>
                  <a:lnTo>
                    <a:pt x="131" y="153"/>
                  </a:lnTo>
                  <a:lnTo>
                    <a:pt x="132" y="153"/>
                  </a:lnTo>
                  <a:lnTo>
                    <a:pt x="133" y="153"/>
                  </a:lnTo>
                  <a:lnTo>
                    <a:pt x="134" y="153"/>
                  </a:lnTo>
                  <a:lnTo>
                    <a:pt x="135" y="153"/>
                  </a:lnTo>
                  <a:lnTo>
                    <a:pt x="136" y="153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41" y="151"/>
                  </a:lnTo>
                  <a:lnTo>
                    <a:pt x="143" y="150"/>
                  </a:lnTo>
                  <a:lnTo>
                    <a:pt x="144" y="149"/>
                  </a:lnTo>
                  <a:lnTo>
                    <a:pt x="146" y="148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0" y="144"/>
                  </a:lnTo>
                  <a:lnTo>
                    <a:pt x="151" y="142"/>
                  </a:lnTo>
                  <a:lnTo>
                    <a:pt x="152" y="140"/>
                  </a:lnTo>
                  <a:lnTo>
                    <a:pt x="153" y="138"/>
                  </a:lnTo>
                  <a:lnTo>
                    <a:pt x="153" y="136"/>
                  </a:lnTo>
                  <a:lnTo>
                    <a:pt x="154" y="134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3" y="128"/>
                  </a:lnTo>
                  <a:lnTo>
                    <a:pt x="153" y="127"/>
                  </a:lnTo>
                  <a:lnTo>
                    <a:pt x="152" y="125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9" y="120"/>
                  </a:lnTo>
                  <a:lnTo>
                    <a:pt x="147" y="1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4"/>
            <p:cNvSpPr/>
            <p:nvPr/>
          </p:nvSpPr>
          <p:spPr>
            <a:xfrm>
              <a:off x="4802662" y="4852743"/>
              <a:ext cx="69152" cy="69152"/>
            </a:xfrm>
            <a:custGeom>
              <a:avLst/>
              <a:gdLst/>
              <a:ahLst/>
              <a:cxnLst/>
              <a:rect l="l" t="t" r="r" b="b"/>
              <a:pathLst>
                <a:path w="154" h="154" extrusionOk="0">
                  <a:moveTo>
                    <a:pt x="35" y="7"/>
                  </a:moveTo>
                  <a:lnTo>
                    <a:pt x="33" y="5"/>
                  </a:lnTo>
                  <a:lnTo>
                    <a:pt x="31" y="4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20" y="148"/>
                  </a:lnTo>
                  <a:lnTo>
                    <a:pt x="120" y="148"/>
                  </a:lnTo>
                  <a:lnTo>
                    <a:pt x="121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3" y="150"/>
                  </a:lnTo>
                  <a:lnTo>
                    <a:pt x="124" y="151"/>
                  </a:lnTo>
                  <a:lnTo>
                    <a:pt x="125" y="152"/>
                  </a:lnTo>
                  <a:lnTo>
                    <a:pt x="127" y="153"/>
                  </a:lnTo>
                  <a:lnTo>
                    <a:pt x="130" y="153"/>
                  </a:lnTo>
                  <a:lnTo>
                    <a:pt x="131" y="153"/>
                  </a:lnTo>
                  <a:lnTo>
                    <a:pt x="132" y="154"/>
                  </a:lnTo>
                  <a:lnTo>
                    <a:pt x="133" y="154"/>
                  </a:lnTo>
                  <a:lnTo>
                    <a:pt x="134" y="154"/>
                  </a:lnTo>
                  <a:lnTo>
                    <a:pt x="135" y="154"/>
                  </a:lnTo>
                  <a:lnTo>
                    <a:pt x="136" y="154"/>
                  </a:lnTo>
                  <a:lnTo>
                    <a:pt x="137" y="153"/>
                  </a:lnTo>
                  <a:lnTo>
                    <a:pt x="138" y="153"/>
                  </a:lnTo>
                  <a:lnTo>
                    <a:pt x="140" y="153"/>
                  </a:lnTo>
                  <a:lnTo>
                    <a:pt x="142" y="152"/>
                  </a:lnTo>
                  <a:lnTo>
                    <a:pt x="143" y="151"/>
                  </a:lnTo>
                  <a:lnTo>
                    <a:pt x="145" y="150"/>
                  </a:lnTo>
                  <a:lnTo>
                    <a:pt x="147" y="149"/>
                  </a:lnTo>
                  <a:lnTo>
                    <a:pt x="148" y="148"/>
                  </a:lnTo>
                  <a:lnTo>
                    <a:pt x="149" y="146"/>
                  </a:lnTo>
                  <a:lnTo>
                    <a:pt x="150" y="144"/>
                  </a:lnTo>
                  <a:lnTo>
                    <a:pt x="151" y="143"/>
                  </a:lnTo>
                  <a:lnTo>
                    <a:pt x="152" y="141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5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3" y="129"/>
                  </a:lnTo>
                  <a:lnTo>
                    <a:pt x="153" y="127"/>
                  </a:lnTo>
                  <a:lnTo>
                    <a:pt x="152" y="125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9" y="121"/>
                  </a:lnTo>
                  <a:lnTo>
                    <a:pt x="148" y="120"/>
                  </a:lnTo>
                  <a:lnTo>
                    <a:pt x="148" y="1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4" name="Google Shape;3254;p34"/>
          <p:cNvGrpSpPr/>
          <p:nvPr/>
        </p:nvGrpSpPr>
        <p:grpSpPr>
          <a:xfrm>
            <a:off x="1390667" y="3307355"/>
            <a:ext cx="687678" cy="601978"/>
            <a:chOff x="1008323" y="3000094"/>
            <a:chExt cx="747117" cy="654010"/>
          </a:xfrm>
        </p:grpSpPr>
        <p:sp>
          <p:nvSpPr>
            <p:cNvPr id="3255" name="Google Shape;3255;p34"/>
            <p:cNvSpPr/>
            <p:nvPr/>
          </p:nvSpPr>
          <p:spPr>
            <a:xfrm>
              <a:off x="1555667" y="3215687"/>
              <a:ext cx="182146" cy="73220"/>
            </a:xfrm>
            <a:custGeom>
              <a:avLst/>
              <a:gdLst/>
              <a:ahLst/>
              <a:cxnLst/>
              <a:rect l="l" t="t" r="r" b="b"/>
              <a:pathLst>
                <a:path w="404" h="163" extrusionOk="0">
                  <a:moveTo>
                    <a:pt x="0" y="163"/>
                  </a:moveTo>
                  <a:lnTo>
                    <a:pt x="404" y="163"/>
                  </a:lnTo>
                  <a:lnTo>
                    <a:pt x="3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4"/>
            <p:cNvSpPr/>
            <p:nvPr/>
          </p:nvSpPr>
          <p:spPr>
            <a:xfrm>
              <a:off x="1027759" y="3215687"/>
              <a:ext cx="180338" cy="73220"/>
            </a:xfrm>
            <a:custGeom>
              <a:avLst/>
              <a:gdLst/>
              <a:ahLst/>
              <a:cxnLst/>
              <a:rect l="l" t="t" r="r" b="b"/>
              <a:pathLst>
                <a:path w="400" h="163" extrusionOk="0">
                  <a:moveTo>
                    <a:pt x="400" y="0"/>
                  </a:moveTo>
                  <a:lnTo>
                    <a:pt x="96" y="0"/>
                  </a:lnTo>
                  <a:lnTo>
                    <a:pt x="0" y="163"/>
                  </a:lnTo>
                  <a:lnTo>
                    <a:pt x="400" y="1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4"/>
            <p:cNvSpPr/>
            <p:nvPr/>
          </p:nvSpPr>
          <p:spPr>
            <a:xfrm>
              <a:off x="1008323" y="3294782"/>
              <a:ext cx="199773" cy="17175"/>
            </a:xfrm>
            <a:custGeom>
              <a:avLst/>
              <a:gdLst/>
              <a:ahLst/>
              <a:cxnLst/>
              <a:rect l="l" t="t" r="r" b="b"/>
              <a:pathLst>
                <a:path w="443" h="39" extrusionOk="0">
                  <a:moveTo>
                    <a:pt x="443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443" y="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4"/>
            <p:cNvSpPr/>
            <p:nvPr/>
          </p:nvSpPr>
          <p:spPr>
            <a:xfrm>
              <a:off x="1555667" y="3294782"/>
              <a:ext cx="199773" cy="17175"/>
            </a:xfrm>
            <a:custGeom>
              <a:avLst/>
              <a:gdLst/>
              <a:ahLst/>
              <a:cxnLst/>
              <a:rect l="l" t="t" r="r" b="b"/>
              <a:pathLst>
                <a:path w="443" h="39" extrusionOk="0">
                  <a:moveTo>
                    <a:pt x="423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3" y="37"/>
                  </a:lnTo>
                  <a:lnTo>
                    <a:pt x="435" y="36"/>
                  </a:lnTo>
                  <a:lnTo>
                    <a:pt x="436" y="35"/>
                  </a:lnTo>
                  <a:lnTo>
                    <a:pt x="437" y="34"/>
                  </a:lnTo>
                  <a:lnTo>
                    <a:pt x="439" y="33"/>
                  </a:lnTo>
                  <a:lnTo>
                    <a:pt x="440" y="31"/>
                  </a:lnTo>
                  <a:lnTo>
                    <a:pt x="441" y="30"/>
                  </a:lnTo>
                  <a:lnTo>
                    <a:pt x="442" y="28"/>
                  </a:lnTo>
                  <a:lnTo>
                    <a:pt x="442" y="26"/>
                  </a:lnTo>
                  <a:lnTo>
                    <a:pt x="443" y="24"/>
                  </a:lnTo>
                  <a:lnTo>
                    <a:pt x="443" y="22"/>
                  </a:lnTo>
                  <a:lnTo>
                    <a:pt x="443" y="20"/>
                  </a:lnTo>
                  <a:lnTo>
                    <a:pt x="443" y="18"/>
                  </a:lnTo>
                  <a:lnTo>
                    <a:pt x="443" y="16"/>
                  </a:lnTo>
                  <a:lnTo>
                    <a:pt x="442" y="14"/>
                  </a:lnTo>
                  <a:lnTo>
                    <a:pt x="442" y="12"/>
                  </a:lnTo>
                  <a:lnTo>
                    <a:pt x="441" y="10"/>
                  </a:lnTo>
                  <a:lnTo>
                    <a:pt x="440" y="9"/>
                  </a:lnTo>
                  <a:lnTo>
                    <a:pt x="439" y="7"/>
                  </a:lnTo>
                  <a:lnTo>
                    <a:pt x="437" y="6"/>
                  </a:lnTo>
                  <a:lnTo>
                    <a:pt x="436" y="4"/>
                  </a:lnTo>
                  <a:lnTo>
                    <a:pt x="435" y="3"/>
                  </a:lnTo>
                  <a:lnTo>
                    <a:pt x="433" y="2"/>
                  </a:lnTo>
                  <a:lnTo>
                    <a:pt x="431" y="2"/>
                  </a:lnTo>
                  <a:lnTo>
                    <a:pt x="429" y="1"/>
                  </a:lnTo>
                  <a:lnTo>
                    <a:pt x="427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4"/>
            <p:cNvSpPr/>
            <p:nvPr/>
          </p:nvSpPr>
          <p:spPr>
            <a:xfrm>
              <a:off x="1039059" y="3481900"/>
              <a:ext cx="159096" cy="143276"/>
            </a:xfrm>
            <a:custGeom>
              <a:avLst/>
              <a:gdLst/>
              <a:ahLst/>
              <a:cxnLst/>
              <a:rect l="l" t="t" r="r" b="b"/>
              <a:pathLst>
                <a:path w="353" h="318" extrusionOk="0">
                  <a:moveTo>
                    <a:pt x="0" y="318"/>
                  </a:moveTo>
                  <a:lnTo>
                    <a:pt x="353" y="318"/>
                  </a:lnTo>
                  <a:lnTo>
                    <a:pt x="353" y="0"/>
                  </a:lnTo>
                  <a:lnTo>
                    <a:pt x="0" y="0"/>
                  </a:lnTo>
                  <a:close/>
                  <a:moveTo>
                    <a:pt x="254" y="42"/>
                  </a:moveTo>
                  <a:lnTo>
                    <a:pt x="271" y="42"/>
                  </a:lnTo>
                  <a:lnTo>
                    <a:pt x="274" y="42"/>
                  </a:lnTo>
                  <a:lnTo>
                    <a:pt x="277" y="43"/>
                  </a:lnTo>
                  <a:lnTo>
                    <a:pt x="280" y="44"/>
                  </a:lnTo>
                  <a:lnTo>
                    <a:pt x="283" y="45"/>
                  </a:lnTo>
                  <a:lnTo>
                    <a:pt x="286" y="47"/>
                  </a:lnTo>
                  <a:lnTo>
                    <a:pt x="288" y="49"/>
                  </a:lnTo>
                  <a:lnTo>
                    <a:pt x="291" y="51"/>
                  </a:lnTo>
                  <a:lnTo>
                    <a:pt x="293" y="53"/>
                  </a:lnTo>
                  <a:lnTo>
                    <a:pt x="295" y="56"/>
                  </a:lnTo>
                  <a:lnTo>
                    <a:pt x="297" y="59"/>
                  </a:lnTo>
                  <a:lnTo>
                    <a:pt x="298" y="62"/>
                  </a:lnTo>
                  <a:lnTo>
                    <a:pt x="300" y="66"/>
                  </a:lnTo>
                  <a:lnTo>
                    <a:pt x="301" y="69"/>
                  </a:lnTo>
                  <a:lnTo>
                    <a:pt x="301" y="73"/>
                  </a:lnTo>
                  <a:lnTo>
                    <a:pt x="302" y="77"/>
                  </a:lnTo>
                  <a:lnTo>
                    <a:pt x="302" y="81"/>
                  </a:lnTo>
                  <a:lnTo>
                    <a:pt x="302" y="129"/>
                  </a:lnTo>
                  <a:lnTo>
                    <a:pt x="223" y="129"/>
                  </a:lnTo>
                  <a:lnTo>
                    <a:pt x="223" y="81"/>
                  </a:lnTo>
                  <a:lnTo>
                    <a:pt x="223" y="77"/>
                  </a:lnTo>
                  <a:lnTo>
                    <a:pt x="224" y="73"/>
                  </a:lnTo>
                  <a:lnTo>
                    <a:pt x="224" y="69"/>
                  </a:lnTo>
                  <a:lnTo>
                    <a:pt x="225" y="66"/>
                  </a:lnTo>
                  <a:lnTo>
                    <a:pt x="227" y="62"/>
                  </a:lnTo>
                  <a:lnTo>
                    <a:pt x="228" y="59"/>
                  </a:lnTo>
                  <a:lnTo>
                    <a:pt x="230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7" y="49"/>
                  </a:lnTo>
                  <a:lnTo>
                    <a:pt x="239" y="47"/>
                  </a:lnTo>
                  <a:lnTo>
                    <a:pt x="242" y="45"/>
                  </a:lnTo>
                  <a:lnTo>
                    <a:pt x="245" y="44"/>
                  </a:lnTo>
                  <a:lnTo>
                    <a:pt x="248" y="43"/>
                  </a:lnTo>
                  <a:lnTo>
                    <a:pt x="251" y="42"/>
                  </a:lnTo>
                  <a:close/>
                  <a:moveTo>
                    <a:pt x="198" y="146"/>
                  </a:moveTo>
                  <a:lnTo>
                    <a:pt x="198" y="145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3"/>
                  </a:lnTo>
                  <a:lnTo>
                    <a:pt x="200" y="142"/>
                  </a:lnTo>
                  <a:lnTo>
                    <a:pt x="201" y="141"/>
                  </a:lnTo>
                  <a:lnTo>
                    <a:pt x="319" y="141"/>
                  </a:lnTo>
                  <a:lnTo>
                    <a:pt x="321" y="143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2" y="145"/>
                  </a:lnTo>
                  <a:lnTo>
                    <a:pt x="322" y="146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1" y="158"/>
                  </a:lnTo>
                  <a:lnTo>
                    <a:pt x="321" y="159"/>
                  </a:lnTo>
                  <a:lnTo>
                    <a:pt x="321" y="160"/>
                  </a:lnTo>
                  <a:lnTo>
                    <a:pt x="320" y="160"/>
                  </a:lnTo>
                  <a:lnTo>
                    <a:pt x="320" y="161"/>
                  </a:lnTo>
                  <a:lnTo>
                    <a:pt x="319" y="161"/>
                  </a:lnTo>
                  <a:lnTo>
                    <a:pt x="318" y="162"/>
                  </a:lnTo>
                  <a:lnTo>
                    <a:pt x="317" y="162"/>
                  </a:lnTo>
                  <a:lnTo>
                    <a:pt x="316" y="163"/>
                  </a:lnTo>
                  <a:lnTo>
                    <a:pt x="315" y="163"/>
                  </a:lnTo>
                  <a:lnTo>
                    <a:pt x="314" y="163"/>
                  </a:lnTo>
                  <a:lnTo>
                    <a:pt x="313" y="163"/>
                  </a:lnTo>
                  <a:lnTo>
                    <a:pt x="203" y="163"/>
                  </a:lnTo>
                  <a:lnTo>
                    <a:pt x="202" y="163"/>
                  </a:lnTo>
                  <a:lnTo>
                    <a:pt x="201" y="163"/>
                  </a:lnTo>
                  <a:lnTo>
                    <a:pt x="200" y="163"/>
                  </a:lnTo>
                  <a:lnTo>
                    <a:pt x="200" y="162"/>
                  </a:lnTo>
                  <a:lnTo>
                    <a:pt x="199" y="162"/>
                  </a:lnTo>
                  <a:lnTo>
                    <a:pt x="198" y="162"/>
                  </a:lnTo>
                  <a:lnTo>
                    <a:pt x="198" y="161"/>
                  </a:lnTo>
                  <a:lnTo>
                    <a:pt x="197" y="161"/>
                  </a:lnTo>
                  <a:lnTo>
                    <a:pt x="197" y="160"/>
                  </a:lnTo>
                  <a:lnTo>
                    <a:pt x="196" y="160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5" y="158"/>
                  </a:lnTo>
                  <a:lnTo>
                    <a:pt x="195" y="157"/>
                  </a:lnTo>
                  <a:lnTo>
                    <a:pt x="195" y="156"/>
                  </a:lnTo>
                  <a:lnTo>
                    <a:pt x="195" y="155"/>
                  </a:lnTo>
                  <a:lnTo>
                    <a:pt x="195" y="146"/>
                  </a:lnTo>
                  <a:close/>
                  <a:moveTo>
                    <a:pt x="102" y="42"/>
                  </a:moveTo>
                  <a:lnTo>
                    <a:pt x="119" y="42"/>
                  </a:lnTo>
                  <a:lnTo>
                    <a:pt x="122" y="42"/>
                  </a:lnTo>
                  <a:lnTo>
                    <a:pt x="125" y="43"/>
                  </a:lnTo>
                  <a:lnTo>
                    <a:pt x="128" y="44"/>
                  </a:lnTo>
                  <a:lnTo>
                    <a:pt x="131" y="45"/>
                  </a:lnTo>
                  <a:lnTo>
                    <a:pt x="134" y="47"/>
                  </a:lnTo>
                  <a:lnTo>
                    <a:pt x="136" y="49"/>
                  </a:lnTo>
                  <a:lnTo>
                    <a:pt x="139" y="51"/>
                  </a:lnTo>
                  <a:lnTo>
                    <a:pt x="141" y="53"/>
                  </a:lnTo>
                  <a:lnTo>
                    <a:pt x="143" y="56"/>
                  </a:lnTo>
                  <a:lnTo>
                    <a:pt x="145" y="59"/>
                  </a:lnTo>
                  <a:lnTo>
                    <a:pt x="146" y="62"/>
                  </a:lnTo>
                  <a:lnTo>
                    <a:pt x="148" y="66"/>
                  </a:lnTo>
                  <a:lnTo>
                    <a:pt x="149" y="69"/>
                  </a:lnTo>
                  <a:lnTo>
                    <a:pt x="149" y="73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0" y="129"/>
                  </a:lnTo>
                  <a:lnTo>
                    <a:pt x="71" y="129"/>
                  </a:lnTo>
                  <a:lnTo>
                    <a:pt x="71" y="81"/>
                  </a:lnTo>
                  <a:lnTo>
                    <a:pt x="71" y="77"/>
                  </a:lnTo>
                  <a:lnTo>
                    <a:pt x="72" y="73"/>
                  </a:lnTo>
                  <a:lnTo>
                    <a:pt x="72" y="69"/>
                  </a:lnTo>
                  <a:lnTo>
                    <a:pt x="73" y="66"/>
                  </a:lnTo>
                  <a:lnTo>
                    <a:pt x="75" y="62"/>
                  </a:lnTo>
                  <a:lnTo>
                    <a:pt x="76" y="59"/>
                  </a:lnTo>
                  <a:lnTo>
                    <a:pt x="78" y="56"/>
                  </a:lnTo>
                  <a:lnTo>
                    <a:pt x="80" y="53"/>
                  </a:lnTo>
                  <a:lnTo>
                    <a:pt x="82" y="51"/>
                  </a:lnTo>
                  <a:lnTo>
                    <a:pt x="85" y="49"/>
                  </a:lnTo>
                  <a:lnTo>
                    <a:pt x="87" y="47"/>
                  </a:lnTo>
                  <a:lnTo>
                    <a:pt x="90" y="45"/>
                  </a:lnTo>
                  <a:lnTo>
                    <a:pt x="93" y="44"/>
                  </a:lnTo>
                  <a:lnTo>
                    <a:pt x="96" y="43"/>
                  </a:lnTo>
                  <a:lnTo>
                    <a:pt x="99" y="42"/>
                  </a:lnTo>
                  <a:close/>
                  <a:moveTo>
                    <a:pt x="45" y="146"/>
                  </a:moveTo>
                  <a:lnTo>
                    <a:pt x="45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6" y="143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7" y="141"/>
                  </a:lnTo>
                  <a:lnTo>
                    <a:pt x="47" y="140"/>
                  </a:lnTo>
                  <a:lnTo>
                    <a:pt x="48" y="140"/>
                  </a:lnTo>
                  <a:lnTo>
                    <a:pt x="49" y="139"/>
                  </a:lnTo>
                  <a:lnTo>
                    <a:pt x="50" y="139"/>
                  </a:lnTo>
                  <a:lnTo>
                    <a:pt x="51" y="138"/>
                  </a:lnTo>
                  <a:lnTo>
                    <a:pt x="52" y="138"/>
                  </a:lnTo>
                  <a:lnTo>
                    <a:pt x="53" y="138"/>
                  </a:lnTo>
                  <a:lnTo>
                    <a:pt x="54" y="138"/>
                  </a:lnTo>
                  <a:lnTo>
                    <a:pt x="68" y="138"/>
                  </a:lnTo>
                  <a:lnTo>
                    <a:pt x="147" y="138"/>
                  </a:lnTo>
                  <a:lnTo>
                    <a:pt x="161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4" y="138"/>
                  </a:lnTo>
                  <a:lnTo>
                    <a:pt x="165" y="139"/>
                  </a:lnTo>
                  <a:lnTo>
                    <a:pt x="166" y="139"/>
                  </a:lnTo>
                  <a:lnTo>
                    <a:pt x="167" y="140"/>
                  </a:lnTo>
                  <a:lnTo>
                    <a:pt x="168" y="141"/>
                  </a:lnTo>
                  <a:lnTo>
                    <a:pt x="168" y="142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9" y="145"/>
                  </a:lnTo>
                  <a:lnTo>
                    <a:pt x="169" y="146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8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7" y="161"/>
                  </a:lnTo>
                  <a:lnTo>
                    <a:pt x="166" y="162"/>
                  </a:lnTo>
                  <a:lnTo>
                    <a:pt x="165" y="162"/>
                  </a:lnTo>
                  <a:lnTo>
                    <a:pt x="164" y="163"/>
                  </a:lnTo>
                  <a:lnTo>
                    <a:pt x="163" y="163"/>
                  </a:lnTo>
                  <a:lnTo>
                    <a:pt x="162" y="163"/>
                  </a:lnTo>
                  <a:lnTo>
                    <a:pt x="161" y="163"/>
                  </a:lnTo>
                  <a:lnTo>
                    <a:pt x="51" y="163"/>
                  </a:lnTo>
                  <a:lnTo>
                    <a:pt x="50" y="163"/>
                  </a:lnTo>
                  <a:lnTo>
                    <a:pt x="49" y="163"/>
                  </a:lnTo>
                  <a:lnTo>
                    <a:pt x="48" y="163"/>
                  </a:lnTo>
                  <a:lnTo>
                    <a:pt x="47" y="162"/>
                  </a:lnTo>
                  <a:lnTo>
                    <a:pt x="46" y="162"/>
                  </a:lnTo>
                  <a:lnTo>
                    <a:pt x="45" y="161"/>
                  </a:lnTo>
                  <a:lnTo>
                    <a:pt x="44" y="161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3" y="159"/>
                  </a:lnTo>
                  <a:lnTo>
                    <a:pt x="43" y="158"/>
                  </a:lnTo>
                  <a:lnTo>
                    <a:pt x="42" y="158"/>
                  </a:lnTo>
                  <a:lnTo>
                    <a:pt x="42" y="157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2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34"/>
            <p:cNvSpPr/>
            <p:nvPr/>
          </p:nvSpPr>
          <p:spPr>
            <a:xfrm>
              <a:off x="1568322" y="3481900"/>
              <a:ext cx="157740" cy="143276"/>
            </a:xfrm>
            <a:custGeom>
              <a:avLst/>
              <a:gdLst/>
              <a:ahLst/>
              <a:cxnLst/>
              <a:rect l="l" t="t" r="r" b="b"/>
              <a:pathLst>
                <a:path w="350" h="318" extrusionOk="0">
                  <a:moveTo>
                    <a:pt x="0" y="318"/>
                  </a:moveTo>
                  <a:lnTo>
                    <a:pt x="350" y="318"/>
                  </a:lnTo>
                  <a:lnTo>
                    <a:pt x="350" y="0"/>
                  </a:lnTo>
                  <a:lnTo>
                    <a:pt x="0" y="0"/>
                  </a:lnTo>
                  <a:close/>
                  <a:moveTo>
                    <a:pt x="240" y="42"/>
                  </a:moveTo>
                  <a:lnTo>
                    <a:pt x="257" y="42"/>
                  </a:lnTo>
                  <a:lnTo>
                    <a:pt x="260" y="42"/>
                  </a:lnTo>
                  <a:lnTo>
                    <a:pt x="263" y="43"/>
                  </a:lnTo>
                  <a:lnTo>
                    <a:pt x="266" y="44"/>
                  </a:lnTo>
                  <a:lnTo>
                    <a:pt x="269" y="45"/>
                  </a:lnTo>
                  <a:lnTo>
                    <a:pt x="272" y="47"/>
                  </a:lnTo>
                  <a:lnTo>
                    <a:pt x="274" y="49"/>
                  </a:lnTo>
                  <a:lnTo>
                    <a:pt x="277" y="51"/>
                  </a:lnTo>
                  <a:lnTo>
                    <a:pt x="279" y="53"/>
                  </a:lnTo>
                  <a:lnTo>
                    <a:pt x="281" y="56"/>
                  </a:lnTo>
                  <a:lnTo>
                    <a:pt x="283" y="59"/>
                  </a:lnTo>
                  <a:lnTo>
                    <a:pt x="284" y="62"/>
                  </a:lnTo>
                  <a:lnTo>
                    <a:pt x="286" y="66"/>
                  </a:lnTo>
                  <a:lnTo>
                    <a:pt x="287" y="69"/>
                  </a:lnTo>
                  <a:lnTo>
                    <a:pt x="287" y="73"/>
                  </a:lnTo>
                  <a:lnTo>
                    <a:pt x="288" y="77"/>
                  </a:lnTo>
                  <a:lnTo>
                    <a:pt x="288" y="81"/>
                  </a:lnTo>
                  <a:lnTo>
                    <a:pt x="288" y="129"/>
                  </a:lnTo>
                  <a:lnTo>
                    <a:pt x="209" y="129"/>
                  </a:lnTo>
                  <a:lnTo>
                    <a:pt x="209" y="81"/>
                  </a:lnTo>
                  <a:lnTo>
                    <a:pt x="209" y="77"/>
                  </a:lnTo>
                  <a:lnTo>
                    <a:pt x="210" y="73"/>
                  </a:lnTo>
                  <a:lnTo>
                    <a:pt x="210" y="69"/>
                  </a:lnTo>
                  <a:lnTo>
                    <a:pt x="211" y="66"/>
                  </a:lnTo>
                  <a:lnTo>
                    <a:pt x="213" y="62"/>
                  </a:lnTo>
                  <a:lnTo>
                    <a:pt x="214" y="59"/>
                  </a:lnTo>
                  <a:lnTo>
                    <a:pt x="216" y="56"/>
                  </a:lnTo>
                  <a:lnTo>
                    <a:pt x="218" y="53"/>
                  </a:lnTo>
                  <a:lnTo>
                    <a:pt x="220" y="51"/>
                  </a:lnTo>
                  <a:lnTo>
                    <a:pt x="223" y="49"/>
                  </a:lnTo>
                  <a:lnTo>
                    <a:pt x="225" y="47"/>
                  </a:lnTo>
                  <a:lnTo>
                    <a:pt x="228" y="45"/>
                  </a:lnTo>
                  <a:lnTo>
                    <a:pt x="231" y="44"/>
                  </a:lnTo>
                  <a:lnTo>
                    <a:pt x="234" y="43"/>
                  </a:lnTo>
                  <a:lnTo>
                    <a:pt x="237" y="42"/>
                  </a:lnTo>
                  <a:close/>
                  <a:moveTo>
                    <a:pt x="184" y="146"/>
                  </a:moveTo>
                  <a:lnTo>
                    <a:pt x="184" y="145"/>
                  </a:lnTo>
                  <a:lnTo>
                    <a:pt x="184" y="144"/>
                  </a:lnTo>
                  <a:lnTo>
                    <a:pt x="185" y="144"/>
                  </a:lnTo>
                  <a:lnTo>
                    <a:pt x="185" y="143"/>
                  </a:lnTo>
                  <a:lnTo>
                    <a:pt x="186" y="142"/>
                  </a:lnTo>
                  <a:lnTo>
                    <a:pt x="187" y="141"/>
                  </a:lnTo>
                  <a:lnTo>
                    <a:pt x="305" y="141"/>
                  </a:lnTo>
                  <a:lnTo>
                    <a:pt x="307" y="143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8" y="145"/>
                  </a:lnTo>
                  <a:lnTo>
                    <a:pt x="308" y="146"/>
                  </a:lnTo>
                  <a:lnTo>
                    <a:pt x="308" y="155"/>
                  </a:lnTo>
                  <a:lnTo>
                    <a:pt x="308" y="156"/>
                  </a:lnTo>
                  <a:lnTo>
                    <a:pt x="308" y="157"/>
                  </a:lnTo>
                  <a:lnTo>
                    <a:pt x="308" y="158"/>
                  </a:lnTo>
                  <a:lnTo>
                    <a:pt x="307" y="158"/>
                  </a:lnTo>
                  <a:lnTo>
                    <a:pt x="307" y="159"/>
                  </a:lnTo>
                  <a:lnTo>
                    <a:pt x="307" y="160"/>
                  </a:lnTo>
                  <a:lnTo>
                    <a:pt x="306" y="160"/>
                  </a:lnTo>
                  <a:lnTo>
                    <a:pt x="306" y="161"/>
                  </a:lnTo>
                  <a:lnTo>
                    <a:pt x="305" y="161"/>
                  </a:lnTo>
                  <a:lnTo>
                    <a:pt x="304" y="162"/>
                  </a:lnTo>
                  <a:lnTo>
                    <a:pt x="303" y="162"/>
                  </a:lnTo>
                  <a:lnTo>
                    <a:pt x="302" y="163"/>
                  </a:lnTo>
                  <a:lnTo>
                    <a:pt x="301" y="163"/>
                  </a:lnTo>
                  <a:lnTo>
                    <a:pt x="300" y="163"/>
                  </a:lnTo>
                  <a:lnTo>
                    <a:pt x="299" y="163"/>
                  </a:lnTo>
                  <a:lnTo>
                    <a:pt x="189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6" y="163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4" y="162"/>
                  </a:lnTo>
                  <a:lnTo>
                    <a:pt x="184" y="161"/>
                  </a:lnTo>
                  <a:lnTo>
                    <a:pt x="183" y="161"/>
                  </a:lnTo>
                  <a:lnTo>
                    <a:pt x="183" y="160"/>
                  </a:lnTo>
                  <a:lnTo>
                    <a:pt x="182" y="160"/>
                  </a:lnTo>
                  <a:lnTo>
                    <a:pt x="182" y="159"/>
                  </a:lnTo>
                  <a:lnTo>
                    <a:pt x="182" y="158"/>
                  </a:lnTo>
                  <a:lnTo>
                    <a:pt x="181" y="158"/>
                  </a:lnTo>
                  <a:lnTo>
                    <a:pt x="181" y="157"/>
                  </a:lnTo>
                  <a:lnTo>
                    <a:pt x="181" y="156"/>
                  </a:lnTo>
                  <a:lnTo>
                    <a:pt x="181" y="155"/>
                  </a:lnTo>
                  <a:lnTo>
                    <a:pt x="181" y="146"/>
                  </a:lnTo>
                  <a:close/>
                  <a:moveTo>
                    <a:pt x="88" y="42"/>
                  </a:moveTo>
                  <a:lnTo>
                    <a:pt x="105" y="42"/>
                  </a:lnTo>
                  <a:lnTo>
                    <a:pt x="108" y="42"/>
                  </a:lnTo>
                  <a:lnTo>
                    <a:pt x="111" y="43"/>
                  </a:lnTo>
                  <a:lnTo>
                    <a:pt x="114" y="44"/>
                  </a:lnTo>
                  <a:lnTo>
                    <a:pt x="117" y="45"/>
                  </a:lnTo>
                  <a:lnTo>
                    <a:pt x="120" y="47"/>
                  </a:lnTo>
                  <a:lnTo>
                    <a:pt x="122" y="49"/>
                  </a:lnTo>
                  <a:lnTo>
                    <a:pt x="125" y="51"/>
                  </a:lnTo>
                  <a:lnTo>
                    <a:pt x="127" y="53"/>
                  </a:lnTo>
                  <a:lnTo>
                    <a:pt x="129" y="56"/>
                  </a:lnTo>
                  <a:lnTo>
                    <a:pt x="131" y="59"/>
                  </a:lnTo>
                  <a:lnTo>
                    <a:pt x="132" y="62"/>
                  </a:lnTo>
                  <a:lnTo>
                    <a:pt x="134" y="66"/>
                  </a:lnTo>
                  <a:lnTo>
                    <a:pt x="135" y="69"/>
                  </a:lnTo>
                  <a:lnTo>
                    <a:pt x="135" y="73"/>
                  </a:lnTo>
                  <a:lnTo>
                    <a:pt x="136" y="77"/>
                  </a:lnTo>
                  <a:lnTo>
                    <a:pt x="136" y="81"/>
                  </a:lnTo>
                  <a:lnTo>
                    <a:pt x="136" y="129"/>
                  </a:lnTo>
                  <a:lnTo>
                    <a:pt x="57" y="129"/>
                  </a:lnTo>
                  <a:lnTo>
                    <a:pt x="57" y="81"/>
                  </a:lnTo>
                  <a:lnTo>
                    <a:pt x="57" y="77"/>
                  </a:lnTo>
                  <a:lnTo>
                    <a:pt x="58" y="73"/>
                  </a:lnTo>
                  <a:lnTo>
                    <a:pt x="58" y="69"/>
                  </a:lnTo>
                  <a:lnTo>
                    <a:pt x="59" y="66"/>
                  </a:lnTo>
                  <a:lnTo>
                    <a:pt x="61" y="62"/>
                  </a:lnTo>
                  <a:lnTo>
                    <a:pt x="62" y="59"/>
                  </a:lnTo>
                  <a:lnTo>
                    <a:pt x="64" y="56"/>
                  </a:lnTo>
                  <a:lnTo>
                    <a:pt x="66" y="53"/>
                  </a:lnTo>
                  <a:lnTo>
                    <a:pt x="68" y="51"/>
                  </a:lnTo>
                  <a:lnTo>
                    <a:pt x="71" y="49"/>
                  </a:lnTo>
                  <a:lnTo>
                    <a:pt x="73" y="47"/>
                  </a:lnTo>
                  <a:lnTo>
                    <a:pt x="76" y="45"/>
                  </a:lnTo>
                  <a:lnTo>
                    <a:pt x="79" y="44"/>
                  </a:lnTo>
                  <a:lnTo>
                    <a:pt x="82" y="43"/>
                  </a:lnTo>
                  <a:lnTo>
                    <a:pt x="85" y="42"/>
                  </a:lnTo>
                  <a:close/>
                  <a:moveTo>
                    <a:pt x="31" y="146"/>
                  </a:moveTo>
                  <a:lnTo>
                    <a:pt x="31" y="145"/>
                  </a:lnTo>
                  <a:lnTo>
                    <a:pt x="31" y="144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3" y="142"/>
                  </a:lnTo>
                  <a:lnTo>
                    <a:pt x="34" y="141"/>
                  </a:lnTo>
                  <a:lnTo>
                    <a:pt x="153" y="141"/>
                  </a:lnTo>
                  <a:lnTo>
                    <a:pt x="155" y="143"/>
                  </a:lnTo>
                  <a:lnTo>
                    <a:pt x="155" y="144"/>
                  </a:lnTo>
                  <a:lnTo>
                    <a:pt x="156" y="144"/>
                  </a:lnTo>
                  <a:lnTo>
                    <a:pt x="156" y="145"/>
                  </a:lnTo>
                  <a:lnTo>
                    <a:pt x="156" y="146"/>
                  </a:lnTo>
                  <a:lnTo>
                    <a:pt x="156" y="155"/>
                  </a:lnTo>
                  <a:lnTo>
                    <a:pt x="156" y="156"/>
                  </a:lnTo>
                  <a:lnTo>
                    <a:pt x="156" y="157"/>
                  </a:lnTo>
                  <a:lnTo>
                    <a:pt x="156" y="158"/>
                  </a:lnTo>
                  <a:lnTo>
                    <a:pt x="155" y="158"/>
                  </a:lnTo>
                  <a:lnTo>
                    <a:pt x="155" y="159"/>
                  </a:lnTo>
                  <a:lnTo>
                    <a:pt x="155" y="160"/>
                  </a:lnTo>
                  <a:lnTo>
                    <a:pt x="154" y="160"/>
                  </a:lnTo>
                  <a:lnTo>
                    <a:pt x="154" y="161"/>
                  </a:lnTo>
                  <a:lnTo>
                    <a:pt x="153" y="161"/>
                  </a:lnTo>
                  <a:lnTo>
                    <a:pt x="152" y="162"/>
                  </a:lnTo>
                  <a:lnTo>
                    <a:pt x="151" y="162"/>
                  </a:lnTo>
                  <a:lnTo>
                    <a:pt x="150" y="163"/>
                  </a:lnTo>
                  <a:lnTo>
                    <a:pt x="149" y="163"/>
                  </a:lnTo>
                  <a:lnTo>
                    <a:pt x="148" y="163"/>
                  </a:lnTo>
                  <a:lnTo>
                    <a:pt x="147" y="163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5" y="163"/>
                  </a:lnTo>
                  <a:lnTo>
                    <a:pt x="34" y="163"/>
                  </a:lnTo>
                  <a:lnTo>
                    <a:pt x="33" y="162"/>
                  </a:lnTo>
                  <a:lnTo>
                    <a:pt x="32" y="162"/>
                  </a:lnTo>
                  <a:lnTo>
                    <a:pt x="31" y="161"/>
                  </a:lnTo>
                  <a:lnTo>
                    <a:pt x="30" y="160"/>
                  </a:lnTo>
                  <a:lnTo>
                    <a:pt x="30" y="159"/>
                  </a:lnTo>
                  <a:lnTo>
                    <a:pt x="29" y="158"/>
                  </a:lnTo>
                  <a:lnTo>
                    <a:pt x="29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9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34"/>
            <p:cNvSpPr/>
            <p:nvPr/>
          </p:nvSpPr>
          <p:spPr>
            <a:xfrm>
              <a:off x="1206290" y="3401901"/>
              <a:ext cx="51977" cy="252203"/>
            </a:xfrm>
            <a:custGeom>
              <a:avLst/>
              <a:gdLst/>
              <a:ahLst/>
              <a:cxnLst/>
              <a:rect l="l" t="t" r="r" b="b"/>
              <a:pathLst>
                <a:path w="116" h="559" extrusionOk="0">
                  <a:moveTo>
                    <a:pt x="0" y="0"/>
                  </a:moveTo>
                  <a:lnTo>
                    <a:pt x="0" y="559"/>
                  </a:lnTo>
                  <a:lnTo>
                    <a:pt x="87" y="559"/>
                  </a:lnTo>
                  <a:lnTo>
                    <a:pt x="116" y="516"/>
                  </a:lnTo>
                  <a:lnTo>
                    <a:pt x="11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1262335" y="3401901"/>
              <a:ext cx="238191" cy="223728"/>
            </a:xfrm>
            <a:custGeom>
              <a:avLst/>
              <a:gdLst/>
              <a:ahLst/>
              <a:cxnLst/>
              <a:rect l="l" t="t" r="r" b="b"/>
              <a:pathLst>
                <a:path w="528" h="496" extrusionOk="0">
                  <a:moveTo>
                    <a:pt x="3" y="496"/>
                  </a:moveTo>
                  <a:lnTo>
                    <a:pt x="90" y="496"/>
                  </a:lnTo>
                  <a:lnTo>
                    <a:pt x="90" y="217"/>
                  </a:lnTo>
                  <a:lnTo>
                    <a:pt x="91" y="200"/>
                  </a:lnTo>
                  <a:lnTo>
                    <a:pt x="93" y="184"/>
                  </a:lnTo>
                  <a:lnTo>
                    <a:pt x="96" y="169"/>
                  </a:lnTo>
                  <a:lnTo>
                    <a:pt x="101" y="154"/>
                  </a:lnTo>
                  <a:lnTo>
                    <a:pt x="107" y="140"/>
                  </a:lnTo>
                  <a:lnTo>
                    <a:pt x="114" y="127"/>
                  </a:lnTo>
                  <a:lnTo>
                    <a:pt x="121" y="115"/>
                  </a:lnTo>
                  <a:lnTo>
                    <a:pt x="130" y="104"/>
                  </a:lnTo>
                  <a:lnTo>
                    <a:pt x="140" y="94"/>
                  </a:lnTo>
                  <a:lnTo>
                    <a:pt x="150" y="85"/>
                  </a:lnTo>
                  <a:lnTo>
                    <a:pt x="162" y="78"/>
                  </a:lnTo>
                  <a:lnTo>
                    <a:pt x="174" y="71"/>
                  </a:lnTo>
                  <a:lnTo>
                    <a:pt x="186" y="66"/>
                  </a:lnTo>
                  <a:lnTo>
                    <a:pt x="199" y="62"/>
                  </a:lnTo>
                  <a:lnTo>
                    <a:pt x="212" y="60"/>
                  </a:lnTo>
                  <a:lnTo>
                    <a:pt x="226" y="59"/>
                  </a:lnTo>
                  <a:lnTo>
                    <a:pt x="302" y="59"/>
                  </a:lnTo>
                  <a:lnTo>
                    <a:pt x="316" y="60"/>
                  </a:lnTo>
                  <a:lnTo>
                    <a:pt x="330" y="62"/>
                  </a:lnTo>
                  <a:lnTo>
                    <a:pt x="343" y="66"/>
                  </a:lnTo>
                  <a:lnTo>
                    <a:pt x="355" y="71"/>
                  </a:lnTo>
                  <a:lnTo>
                    <a:pt x="367" y="78"/>
                  </a:lnTo>
                  <a:lnTo>
                    <a:pt x="378" y="85"/>
                  </a:lnTo>
                  <a:lnTo>
                    <a:pt x="388" y="94"/>
                  </a:lnTo>
                  <a:lnTo>
                    <a:pt x="398" y="104"/>
                  </a:lnTo>
                  <a:lnTo>
                    <a:pt x="407" y="115"/>
                  </a:lnTo>
                  <a:lnTo>
                    <a:pt x="414" y="127"/>
                  </a:lnTo>
                  <a:lnTo>
                    <a:pt x="421" y="140"/>
                  </a:lnTo>
                  <a:lnTo>
                    <a:pt x="427" y="154"/>
                  </a:lnTo>
                  <a:lnTo>
                    <a:pt x="431" y="169"/>
                  </a:lnTo>
                  <a:lnTo>
                    <a:pt x="434" y="184"/>
                  </a:lnTo>
                  <a:lnTo>
                    <a:pt x="436" y="200"/>
                  </a:lnTo>
                  <a:lnTo>
                    <a:pt x="437" y="217"/>
                  </a:lnTo>
                  <a:lnTo>
                    <a:pt x="437" y="496"/>
                  </a:lnTo>
                  <a:lnTo>
                    <a:pt x="528" y="496"/>
                  </a:lnTo>
                  <a:lnTo>
                    <a:pt x="528" y="0"/>
                  </a:lnTo>
                  <a:lnTo>
                    <a:pt x="0" y="0"/>
                  </a:lnTo>
                  <a:lnTo>
                    <a:pt x="0" y="4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1323351" y="3167325"/>
              <a:ext cx="117062" cy="116610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0" y="259"/>
                  </a:moveTo>
                  <a:lnTo>
                    <a:pt x="144" y="258"/>
                  </a:lnTo>
                  <a:lnTo>
                    <a:pt x="157" y="256"/>
                  </a:lnTo>
                  <a:lnTo>
                    <a:pt x="169" y="253"/>
                  </a:lnTo>
                  <a:lnTo>
                    <a:pt x="182" y="249"/>
                  </a:lnTo>
                  <a:lnTo>
                    <a:pt x="193" y="243"/>
                  </a:lnTo>
                  <a:lnTo>
                    <a:pt x="204" y="237"/>
                  </a:lnTo>
                  <a:lnTo>
                    <a:pt x="214" y="229"/>
                  </a:lnTo>
                  <a:lnTo>
                    <a:pt x="223" y="221"/>
                  </a:lnTo>
                  <a:lnTo>
                    <a:pt x="231" y="211"/>
                  </a:lnTo>
                  <a:lnTo>
                    <a:pt x="238" y="201"/>
                  </a:lnTo>
                  <a:lnTo>
                    <a:pt x="245" y="191"/>
                  </a:lnTo>
                  <a:lnTo>
                    <a:pt x="250" y="179"/>
                  </a:lnTo>
                  <a:lnTo>
                    <a:pt x="254" y="167"/>
                  </a:lnTo>
                  <a:lnTo>
                    <a:pt x="257" y="155"/>
                  </a:lnTo>
                  <a:lnTo>
                    <a:pt x="259" y="142"/>
                  </a:lnTo>
                  <a:lnTo>
                    <a:pt x="260" y="129"/>
                  </a:lnTo>
                  <a:lnTo>
                    <a:pt x="259" y="116"/>
                  </a:lnTo>
                  <a:lnTo>
                    <a:pt x="257" y="102"/>
                  </a:lnTo>
                  <a:lnTo>
                    <a:pt x="254" y="90"/>
                  </a:lnTo>
                  <a:lnTo>
                    <a:pt x="250" y="78"/>
                  </a:lnTo>
                  <a:lnTo>
                    <a:pt x="244" y="67"/>
                  </a:lnTo>
                  <a:lnTo>
                    <a:pt x="238" y="56"/>
                  </a:lnTo>
                  <a:lnTo>
                    <a:pt x="230" y="46"/>
                  </a:lnTo>
                  <a:lnTo>
                    <a:pt x="222" y="37"/>
                  </a:lnTo>
                  <a:lnTo>
                    <a:pt x="212" y="29"/>
                  </a:lnTo>
                  <a:lnTo>
                    <a:pt x="202" y="22"/>
                  </a:lnTo>
                  <a:lnTo>
                    <a:pt x="192" y="15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6" y="3"/>
                  </a:lnTo>
                  <a:lnTo>
                    <a:pt x="143" y="1"/>
                  </a:lnTo>
                  <a:lnTo>
                    <a:pt x="130" y="0"/>
                  </a:lnTo>
                  <a:lnTo>
                    <a:pt x="117" y="1"/>
                  </a:lnTo>
                  <a:lnTo>
                    <a:pt x="103" y="3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7" y="16"/>
                  </a:lnTo>
                  <a:lnTo>
                    <a:pt x="57" y="22"/>
                  </a:lnTo>
                  <a:lnTo>
                    <a:pt x="47" y="30"/>
                  </a:lnTo>
                  <a:lnTo>
                    <a:pt x="38" y="38"/>
                  </a:lnTo>
                  <a:lnTo>
                    <a:pt x="29" y="47"/>
                  </a:lnTo>
                  <a:lnTo>
                    <a:pt x="22" y="57"/>
                  </a:lnTo>
                  <a:lnTo>
                    <a:pt x="15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3" y="103"/>
                  </a:lnTo>
                  <a:lnTo>
                    <a:pt x="1" y="116"/>
                  </a:lnTo>
                  <a:lnTo>
                    <a:pt x="0" y="129"/>
                  </a:lnTo>
                  <a:lnTo>
                    <a:pt x="1" y="142"/>
                  </a:lnTo>
                  <a:lnTo>
                    <a:pt x="3" y="155"/>
                  </a:lnTo>
                  <a:lnTo>
                    <a:pt x="6" y="167"/>
                  </a:lnTo>
                  <a:lnTo>
                    <a:pt x="10" y="179"/>
                  </a:lnTo>
                  <a:lnTo>
                    <a:pt x="16" y="191"/>
                  </a:lnTo>
                  <a:lnTo>
                    <a:pt x="23" y="201"/>
                  </a:lnTo>
                  <a:lnTo>
                    <a:pt x="30" y="211"/>
                  </a:lnTo>
                  <a:lnTo>
                    <a:pt x="39" y="221"/>
                  </a:lnTo>
                  <a:lnTo>
                    <a:pt x="48" y="229"/>
                  </a:lnTo>
                  <a:lnTo>
                    <a:pt x="58" y="237"/>
                  </a:lnTo>
                  <a:lnTo>
                    <a:pt x="69" y="243"/>
                  </a:lnTo>
                  <a:lnTo>
                    <a:pt x="80" y="249"/>
                  </a:lnTo>
                  <a:lnTo>
                    <a:pt x="92" y="253"/>
                  </a:lnTo>
                  <a:lnTo>
                    <a:pt x="104" y="256"/>
                  </a:lnTo>
                  <a:lnTo>
                    <a:pt x="117" y="2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1507306" y="3401901"/>
              <a:ext cx="52881" cy="252203"/>
            </a:xfrm>
            <a:custGeom>
              <a:avLst/>
              <a:gdLst/>
              <a:ahLst/>
              <a:cxnLst/>
              <a:rect l="l" t="t" r="r" b="b"/>
              <a:pathLst>
                <a:path w="118" h="559" extrusionOk="0">
                  <a:moveTo>
                    <a:pt x="0" y="0"/>
                  </a:moveTo>
                  <a:lnTo>
                    <a:pt x="0" y="511"/>
                  </a:lnTo>
                  <a:lnTo>
                    <a:pt x="31" y="559"/>
                  </a:lnTo>
                  <a:lnTo>
                    <a:pt x="118" y="559"/>
                  </a:lnTo>
                  <a:lnTo>
                    <a:pt x="118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1568322" y="3451165"/>
              <a:ext cx="173107" cy="22599"/>
            </a:xfrm>
            <a:custGeom>
              <a:avLst/>
              <a:gdLst/>
              <a:ahLst/>
              <a:cxnLst/>
              <a:rect l="l" t="t" r="r" b="b"/>
              <a:pathLst>
                <a:path w="384" h="51" extrusionOk="0">
                  <a:moveTo>
                    <a:pt x="359" y="0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359" y="51"/>
                  </a:lnTo>
                  <a:lnTo>
                    <a:pt x="362" y="51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49"/>
                  </a:lnTo>
                  <a:lnTo>
                    <a:pt x="371" y="48"/>
                  </a:lnTo>
                  <a:lnTo>
                    <a:pt x="373" y="46"/>
                  </a:lnTo>
                  <a:lnTo>
                    <a:pt x="375" y="45"/>
                  </a:lnTo>
                  <a:lnTo>
                    <a:pt x="377" y="43"/>
                  </a:lnTo>
                  <a:lnTo>
                    <a:pt x="378" y="41"/>
                  </a:lnTo>
                  <a:lnTo>
                    <a:pt x="380" y="39"/>
                  </a:lnTo>
                  <a:lnTo>
                    <a:pt x="381" y="37"/>
                  </a:lnTo>
                  <a:lnTo>
                    <a:pt x="382" y="35"/>
                  </a:lnTo>
                  <a:lnTo>
                    <a:pt x="383" y="33"/>
                  </a:lnTo>
                  <a:lnTo>
                    <a:pt x="383" y="30"/>
                  </a:lnTo>
                  <a:lnTo>
                    <a:pt x="384" y="28"/>
                  </a:lnTo>
                  <a:lnTo>
                    <a:pt x="384" y="25"/>
                  </a:lnTo>
                  <a:lnTo>
                    <a:pt x="384" y="22"/>
                  </a:lnTo>
                  <a:lnTo>
                    <a:pt x="383" y="20"/>
                  </a:lnTo>
                  <a:lnTo>
                    <a:pt x="383" y="17"/>
                  </a:lnTo>
                  <a:lnTo>
                    <a:pt x="382" y="15"/>
                  </a:lnTo>
                  <a:lnTo>
                    <a:pt x="381" y="13"/>
                  </a:lnTo>
                  <a:lnTo>
                    <a:pt x="380" y="11"/>
                  </a:lnTo>
                  <a:lnTo>
                    <a:pt x="378" y="9"/>
                  </a:lnTo>
                  <a:lnTo>
                    <a:pt x="377" y="7"/>
                  </a:lnTo>
                  <a:lnTo>
                    <a:pt x="375" y="6"/>
                  </a:lnTo>
                  <a:lnTo>
                    <a:pt x="373" y="4"/>
                  </a:lnTo>
                  <a:lnTo>
                    <a:pt x="371" y="3"/>
                  </a:lnTo>
                  <a:lnTo>
                    <a:pt x="369" y="2"/>
                  </a:lnTo>
                  <a:lnTo>
                    <a:pt x="366" y="1"/>
                  </a:lnTo>
                  <a:lnTo>
                    <a:pt x="364" y="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1022336" y="3451165"/>
              <a:ext cx="175819" cy="22599"/>
            </a:xfrm>
            <a:custGeom>
              <a:avLst/>
              <a:gdLst/>
              <a:ahLst/>
              <a:cxnLst/>
              <a:rect l="l" t="t" r="r" b="b"/>
              <a:pathLst>
                <a:path w="390" h="51" extrusionOk="0">
                  <a:moveTo>
                    <a:pt x="0" y="25"/>
                  </a:moveTo>
                  <a:lnTo>
                    <a:pt x="0" y="28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9"/>
                  </a:lnTo>
                  <a:lnTo>
                    <a:pt x="18" y="50"/>
                  </a:lnTo>
                  <a:lnTo>
                    <a:pt x="21" y="50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90" y="51"/>
                  </a:lnTo>
                  <a:lnTo>
                    <a:pt x="390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1212617" y="3058851"/>
              <a:ext cx="343954" cy="287457"/>
            </a:xfrm>
            <a:custGeom>
              <a:avLst/>
              <a:gdLst/>
              <a:ahLst/>
              <a:cxnLst/>
              <a:rect l="l" t="t" r="r" b="b"/>
              <a:pathLst>
                <a:path w="762" h="637" extrusionOk="0">
                  <a:moveTo>
                    <a:pt x="8" y="327"/>
                  </a:moveTo>
                  <a:lnTo>
                    <a:pt x="8" y="637"/>
                  </a:lnTo>
                  <a:lnTo>
                    <a:pt x="745" y="637"/>
                  </a:lnTo>
                  <a:lnTo>
                    <a:pt x="745" y="327"/>
                  </a:lnTo>
                  <a:lnTo>
                    <a:pt x="751" y="330"/>
                  </a:lnTo>
                  <a:lnTo>
                    <a:pt x="762" y="316"/>
                  </a:lnTo>
                  <a:lnTo>
                    <a:pt x="387" y="5"/>
                  </a:lnTo>
                  <a:lnTo>
                    <a:pt x="381" y="0"/>
                  </a:lnTo>
                  <a:lnTo>
                    <a:pt x="375" y="5"/>
                  </a:lnTo>
                  <a:lnTo>
                    <a:pt x="0" y="316"/>
                  </a:lnTo>
                  <a:lnTo>
                    <a:pt x="11" y="330"/>
                  </a:lnTo>
                  <a:close/>
                  <a:moveTo>
                    <a:pt x="375" y="217"/>
                  </a:moveTo>
                  <a:lnTo>
                    <a:pt x="391" y="218"/>
                  </a:lnTo>
                  <a:lnTo>
                    <a:pt x="406" y="220"/>
                  </a:lnTo>
                  <a:lnTo>
                    <a:pt x="421" y="224"/>
                  </a:lnTo>
                  <a:lnTo>
                    <a:pt x="435" y="229"/>
                  </a:lnTo>
                  <a:lnTo>
                    <a:pt x="448" y="235"/>
                  </a:lnTo>
                  <a:lnTo>
                    <a:pt x="461" y="243"/>
                  </a:lnTo>
                  <a:lnTo>
                    <a:pt x="473" y="252"/>
                  </a:lnTo>
                  <a:lnTo>
                    <a:pt x="483" y="261"/>
                  </a:lnTo>
                  <a:lnTo>
                    <a:pt x="493" y="272"/>
                  </a:lnTo>
                  <a:lnTo>
                    <a:pt x="502" y="284"/>
                  </a:lnTo>
                  <a:lnTo>
                    <a:pt x="510" y="297"/>
                  </a:lnTo>
                  <a:lnTo>
                    <a:pt x="516" y="310"/>
                  </a:lnTo>
                  <a:lnTo>
                    <a:pt x="521" y="324"/>
                  </a:lnTo>
                  <a:lnTo>
                    <a:pt x="525" y="338"/>
                  </a:lnTo>
                  <a:lnTo>
                    <a:pt x="527" y="353"/>
                  </a:lnTo>
                  <a:lnTo>
                    <a:pt x="528" y="369"/>
                  </a:lnTo>
                  <a:lnTo>
                    <a:pt x="527" y="385"/>
                  </a:lnTo>
                  <a:lnTo>
                    <a:pt x="525" y="400"/>
                  </a:lnTo>
                  <a:lnTo>
                    <a:pt x="521" y="415"/>
                  </a:lnTo>
                  <a:lnTo>
                    <a:pt x="516" y="429"/>
                  </a:lnTo>
                  <a:lnTo>
                    <a:pt x="510" y="442"/>
                  </a:lnTo>
                  <a:lnTo>
                    <a:pt x="502" y="455"/>
                  </a:lnTo>
                  <a:lnTo>
                    <a:pt x="493" y="466"/>
                  </a:lnTo>
                  <a:lnTo>
                    <a:pt x="483" y="477"/>
                  </a:lnTo>
                  <a:lnTo>
                    <a:pt x="472" y="487"/>
                  </a:lnTo>
                  <a:lnTo>
                    <a:pt x="461" y="496"/>
                  </a:lnTo>
                  <a:lnTo>
                    <a:pt x="448" y="504"/>
                  </a:lnTo>
                  <a:lnTo>
                    <a:pt x="435" y="510"/>
                  </a:lnTo>
                  <a:lnTo>
                    <a:pt x="420" y="515"/>
                  </a:lnTo>
                  <a:lnTo>
                    <a:pt x="406" y="519"/>
                  </a:lnTo>
                  <a:lnTo>
                    <a:pt x="391" y="521"/>
                  </a:lnTo>
                  <a:lnTo>
                    <a:pt x="375" y="522"/>
                  </a:lnTo>
                  <a:lnTo>
                    <a:pt x="359" y="521"/>
                  </a:lnTo>
                  <a:lnTo>
                    <a:pt x="344" y="519"/>
                  </a:lnTo>
                  <a:lnTo>
                    <a:pt x="330" y="515"/>
                  </a:lnTo>
                  <a:lnTo>
                    <a:pt x="316" y="510"/>
                  </a:lnTo>
                  <a:lnTo>
                    <a:pt x="302" y="504"/>
                  </a:lnTo>
                  <a:lnTo>
                    <a:pt x="290" y="496"/>
                  </a:lnTo>
                  <a:lnTo>
                    <a:pt x="278" y="487"/>
                  </a:lnTo>
                  <a:lnTo>
                    <a:pt x="267" y="477"/>
                  </a:lnTo>
                  <a:lnTo>
                    <a:pt x="258" y="466"/>
                  </a:lnTo>
                  <a:lnTo>
                    <a:pt x="249" y="455"/>
                  </a:lnTo>
                  <a:lnTo>
                    <a:pt x="241" y="442"/>
                  </a:lnTo>
                  <a:lnTo>
                    <a:pt x="235" y="429"/>
                  </a:lnTo>
                  <a:lnTo>
                    <a:pt x="230" y="415"/>
                  </a:lnTo>
                  <a:lnTo>
                    <a:pt x="226" y="400"/>
                  </a:lnTo>
                  <a:lnTo>
                    <a:pt x="224" y="385"/>
                  </a:lnTo>
                  <a:lnTo>
                    <a:pt x="223" y="369"/>
                  </a:lnTo>
                  <a:lnTo>
                    <a:pt x="224" y="353"/>
                  </a:lnTo>
                  <a:lnTo>
                    <a:pt x="226" y="338"/>
                  </a:lnTo>
                  <a:lnTo>
                    <a:pt x="230" y="324"/>
                  </a:lnTo>
                  <a:lnTo>
                    <a:pt x="235" y="310"/>
                  </a:lnTo>
                  <a:lnTo>
                    <a:pt x="241" y="297"/>
                  </a:lnTo>
                  <a:lnTo>
                    <a:pt x="249" y="284"/>
                  </a:lnTo>
                  <a:lnTo>
                    <a:pt x="258" y="272"/>
                  </a:lnTo>
                  <a:lnTo>
                    <a:pt x="267" y="261"/>
                  </a:lnTo>
                  <a:lnTo>
                    <a:pt x="278" y="252"/>
                  </a:lnTo>
                  <a:lnTo>
                    <a:pt x="290" y="243"/>
                  </a:lnTo>
                  <a:lnTo>
                    <a:pt x="303" y="235"/>
                  </a:lnTo>
                  <a:lnTo>
                    <a:pt x="316" y="229"/>
                  </a:lnTo>
                  <a:lnTo>
                    <a:pt x="330" y="224"/>
                  </a:lnTo>
                  <a:lnTo>
                    <a:pt x="344" y="220"/>
                  </a:lnTo>
                  <a:lnTo>
                    <a:pt x="359" y="2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1379848" y="3000094"/>
              <a:ext cx="5876" cy="56949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4" y="127"/>
                  </a:moveTo>
                  <a:lnTo>
                    <a:pt x="14" y="99"/>
                  </a:lnTo>
                  <a:lnTo>
                    <a:pt x="14" y="9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0" y="127"/>
                  </a:lnTo>
                  <a:lnTo>
                    <a:pt x="5" y="1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1388435" y="3000094"/>
              <a:ext cx="62373" cy="41582"/>
            </a:xfrm>
            <a:custGeom>
              <a:avLst/>
              <a:gdLst/>
              <a:ahLst/>
              <a:cxnLst/>
              <a:rect l="l" t="t" r="r" b="b"/>
              <a:pathLst>
                <a:path w="139" h="93" extrusionOk="0">
                  <a:moveTo>
                    <a:pt x="110" y="45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39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1037701" y="3318737"/>
              <a:ext cx="686099" cy="124745"/>
            </a:xfrm>
            <a:custGeom>
              <a:avLst/>
              <a:gdLst/>
              <a:ahLst/>
              <a:cxnLst/>
              <a:rect l="l" t="t" r="r" b="b"/>
              <a:pathLst>
                <a:path w="1519" h="277" extrusionOk="0">
                  <a:moveTo>
                    <a:pt x="1146" y="0"/>
                  </a:moveTo>
                  <a:lnTo>
                    <a:pt x="1146" y="77"/>
                  </a:lnTo>
                  <a:lnTo>
                    <a:pt x="378" y="77"/>
                  </a:lnTo>
                  <a:lnTo>
                    <a:pt x="378" y="0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353" y="277"/>
                  </a:lnTo>
                  <a:lnTo>
                    <a:pt x="353" y="164"/>
                  </a:lnTo>
                  <a:lnTo>
                    <a:pt x="1169" y="164"/>
                  </a:lnTo>
                  <a:lnTo>
                    <a:pt x="1169" y="277"/>
                  </a:lnTo>
                  <a:lnTo>
                    <a:pt x="1519" y="277"/>
                  </a:lnTo>
                  <a:lnTo>
                    <a:pt x="1519" y="0"/>
                  </a:lnTo>
                  <a:close/>
                  <a:moveTo>
                    <a:pt x="122" y="252"/>
                  </a:moveTo>
                  <a:lnTo>
                    <a:pt x="51" y="252"/>
                  </a:lnTo>
                  <a:lnTo>
                    <a:pt x="51" y="192"/>
                  </a:lnTo>
                  <a:lnTo>
                    <a:pt x="51" y="188"/>
                  </a:lnTo>
                  <a:lnTo>
                    <a:pt x="52" y="185"/>
                  </a:lnTo>
                  <a:lnTo>
                    <a:pt x="52" y="182"/>
                  </a:lnTo>
                  <a:lnTo>
                    <a:pt x="53" y="179"/>
                  </a:lnTo>
                  <a:lnTo>
                    <a:pt x="54" y="176"/>
                  </a:lnTo>
                  <a:lnTo>
                    <a:pt x="55" y="173"/>
                  </a:lnTo>
                  <a:lnTo>
                    <a:pt x="57" y="170"/>
                  </a:lnTo>
                  <a:lnTo>
                    <a:pt x="59" y="168"/>
                  </a:lnTo>
                  <a:lnTo>
                    <a:pt x="61" y="166"/>
                  </a:lnTo>
                  <a:lnTo>
                    <a:pt x="63" y="164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70" y="159"/>
                  </a:lnTo>
                  <a:lnTo>
                    <a:pt x="73" y="159"/>
                  </a:lnTo>
                  <a:lnTo>
                    <a:pt x="76" y="158"/>
                  </a:lnTo>
                  <a:lnTo>
                    <a:pt x="79" y="158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9" y="159"/>
                  </a:lnTo>
                  <a:lnTo>
                    <a:pt x="101" y="160"/>
                  </a:lnTo>
                  <a:lnTo>
                    <a:pt x="104" y="161"/>
                  </a:lnTo>
                  <a:lnTo>
                    <a:pt x="106" y="162"/>
                  </a:lnTo>
                  <a:lnTo>
                    <a:pt x="109" y="164"/>
                  </a:lnTo>
                  <a:lnTo>
                    <a:pt x="111" y="166"/>
                  </a:lnTo>
                  <a:lnTo>
                    <a:pt x="113" y="169"/>
                  </a:lnTo>
                  <a:lnTo>
                    <a:pt x="115" y="171"/>
                  </a:lnTo>
                  <a:lnTo>
                    <a:pt x="117" y="174"/>
                  </a:lnTo>
                  <a:lnTo>
                    <a:pt x="118" y="177"/>
                  </a:lnTo>
                  <a:lnTo>
                    <a:pt x="120" y="180"/>
                  </a:lnTo>
                  <a:lnTo>
                    <a:pt x="121" y="183"/>
                  </a:lnTo>
                  <a:lnTo>
                    <a:pt x="121" y="186"/>
                  </a:lnTo>
                  <a:lnTo>
                    <a:pt x="122" y="189"/>
                  </a:lnTo>
                  <a:lnTo>
                    <a:pt x="122" y="192"/>
                  </a:lnTo>
                  <a:close/>
                  <a:moveTo>
                    <a:pt x="122" y="125"/>
                  </a:moveTo>
                  <a:lnTo>
                    <a:pt x="51" y="125"/>
                  </a:lnTo>
                  <a:lnTo>
                    <a:pt x="51" y="65"/>
                  </a:lnTo>
                  <a:lnTo>
                    <a:pt x="51" y="61"/>
                  </a:lnTo>
                  <a:lnTo>
                    <a:pt x="52" y="58"/>
                  </a:lnTo>
                  <a:lnTo>
                    <a:pt x="52" y="55"/>
                  </a:lnTo>
                  <a:lnTo>
                    <a:pt x="53" y="52"/>
                  </a:lnTo>
                  <a:lnTo>
                    <a:pt x="54" y="49"/>
                  </a:lnTo>
                  <a:lnTo>
                    <a:pt x="55" y="46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39"/>
                  </a:lnTo>
                  <a:lnTo>
                    <a:pt x="63" y="37"/>
                  </a:lnTo>
                  <a:lnTo>
                    <a:pt x="65" y="35"/>
                  </a:lnTo>
                  <a:lnTo>
                    <a:pt x="67" y="34"/>
                  </a:lnTo>
                  <a:lnTo>
                    <a:pt x="70" y="33"/>
                  </a:lnTo>
                  <a:lnTo>
                    <a:pt x="73" y="32"/>
                  </a:lnTo>
                  <a:lnTo>
                    <a:pt x="76" y="31"/>
                  </a:lnTo>
                  <a:lnTo>
                    <a:pt x="79" y="31"/>
                  </a:lnTo>
                  <a:lnTo>
                    <a:pt x="93" y="31"/>
                  </a:lnTo>
                  <a:lnTo>
                    <a:pt x="96" y="31"/>
                  </a:lnTo>
                  <a:lnTo>
                    <a:pt x="99" y="32"/>
                  </a:lnTo>
                  <a:lnTo>
                    <a:pt x="101" y="33"/>
                  </a:lnTo>
                  <a:lnTo>
                    <a:pt x="104" y="34"/>
                  </a:lnTo>
                  <a:lnTo>
                    <a:pt x="106" y="35"/>
                  </a:lnTo>
                  <a:lnTo>
                    <a:pt x="109" y="37"/>
                  </a:lnTo>
                  <a:lnTo>
                    <a:pt x="111" y="39"/>
                  </a:lnTo>
                  <a:lnTo>
                    <a:pt x="113" y="42"/>
                  </a:lnTo>
                  <a:lnTo>
                    <a:pt x="115" y="44"/>
                  </a:lnTo>
                  <a:lnTo>
                    <a:pt x="117" y="47"/>
                  </a:lnTo>
                  <a:lnTo>
                    <a:pt x="118" y="50"/>
                  </a:lnTo>
                  <a:lnTo>
                    <a:pt x="120" y="53"/>
                  </a:lnTo>
                  <a:lnTo>
                    <a:pt x="121" y="56"/>
                  </a:lnTo>
                  <a:lnTo>
                    <a:pt x="121" y="59"/>
                  </a:lnTo>
                  <a:lnTo>
                    <a:pt x="122" y="62"/>
                  </a:lnTo>
                  <a:lnTo>
                    <a:pt x="122" y="65"/>
                  </a:lnTo>
                  <a:close/>
                  <a:moveTo>
                    <a:pt x="215" y="252"/>
                  </a:moveTo>
                  <a:lnTo>
                    <a:pt x="144" y="252"/>
                  </a:lnTo>
                  <a:lnTo>
                    <a:pt x="144" y="192"/>
                  </a:lnTo>
                  <a:lnTo>
                    <a:pt x="144" y="188"/>
                  </a:lnTo>
                  <a:lnTo>
                    <a:pt x="145" y="185"/>
                  </a:lnTo>
                  <a:lnTo>
                    <a:pt x="145" y="182"/>
                  </a:lnTo>
                  <a:lnTo>
                    <a:pt x="146" y="179"/>
                  </a:lnTo>
                  <a:lnTo>
                    <a:pt x="147" y="176"/>
                  </a:lnTo>
                  <a:lnTo>
                    <a:pt x="149" y="173"/>
                  </a:lnTo>
                  <a:lnTo>
                    <a:pt x="150" y="170"/>
                  </a:lnTo>
                  <a:lnTo>
                    <a:pt x="152" y="168"/>
                  </a:lnTo>
                  <a:lnTo>
                    <a:pt x="154" y="166"/>
                  </a:lnTo>
                  <a:lnTo>
                    <a:pt x="156" y="164"/>
                  </a:lnTo>
                  <a:lnTo>
                    <a:pt x="158" y="162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9" y="158"/>
                  </a:lnTo>
                  <a:lnTo>
                    <a:pt x="172" y="158"/>
                  </a:lnTo>
                  <a:lnTo>
                    <a:pt x="187" y="158"/>
                  </a:lnTo>
                  <a:lnTo>
                    <a:pt x="190" y="158"/>
                  </a:lnTo>
                  <a:lnTo>
                    <a:pt x="192" y="159"/>
                  </a:lnTo>
                  <a:lnTo>
                    <a:pt x="195" y="160"/>
                  </a:lnTo>
                  <a:lnTo>
                    <a:pt x="197" y="161"/>
                  </a:lnTo>
                  <a:lnTo>
                    <a:pt x="200" y="162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6" y="169"/>
                  </a:lnTo>
                  <a:lnTo>
                    <a:pt x="208" y="171"/>
                  </a:lnTo>
                  <a:lnTo>
                    <a:pt x="210" y="174"/>
                  </a:lnTo>
                  <a:lnTo>
                    <a:pt x="211" y="177"/>
                  </a:lnTo>
                  <a:lnTo>
                    <a:pt x="213" y="180"/>
                  </a:lnTo>
                  <a:lnTo>
                    <a:pt x="214" y="183"/>
                  </a:lnTo>
                  <a:lnTo>
                    <a:pt x="214" y="186"/>
                  </a:lnTo>
                  <a:lnTo>
                    <a:pt x="215" y="189"/>
                  </a:lnTo>
                  <a:lnTo>
                    <a:pt x="215" y="192"/>
                  </a:lnTo>
                  <a:close/>
                  <a:moveTo>
                    <a:pt x="215" y="125"/>
                  </a:moveTo>
                  <a:lnTo>
                    <a:pt x="144" y="125"/>
                  </a:lnTo>
                  <a:lnTo>
                    <a:pt x="144" y="65"/>
                  </a:lnTo>
                  <a:lnTo>
                    <a:pt x="144" y="61"/>
                  </a:lnTo>
                  <a:lnTo>
                    <a:pt x="145" y="58"/>
                  </a:lnTo>
                  <a:lnTo>
                    <a:pt x="145" y="55"/>
                  </a:lnTo>
                  <a:lnTo>
                    <a:pt x="146" y="52"/>
                  </a:lnTo>
                  <a:lnTo>
                    <a:pt x="147" y="49"/>
                  </a:lnTo>
                  <a:lnTo>
                    <a:pt x="149" y="46"/>
                  </a:lnTo>
                  <a:lnTo>
                    <a:pt x="150" y="43"/>
                  </a:lnTo>
                  <a:lnTo>
                    <a:pt x="152" y="41"/>
                  </a:lnTo>
                  <a:lnTo>
                    <a:pt x="154" y="39"/>
                  </a:lnTo>
                  <a:lnTo>
                    <a:pt x="156" y="37"/>
                  </a:lnTo>
                  <a:lnTo>
                    <a:pt x="158" y="35"/>
                  </a:lnTo>
                  <a:lnTo>
                    <a:pt x="161" y="34"/>
                  </a:lnTo>
                  <a:lnTo>
                    <a:pt x="163" y="33"/>
                  </a:lnTo>
                  <a:lnTo>
                    <a:pt x="166" y="32"/>
                  </a:lnTo>
                  <a:lnTo>
                    <a:pt x="169" y="31"/>
                  </a:lnTo>
                  <a:lnTo>
                    <a:pt x="172" y="31"/>
                  </a:lnTo>
                  <a:lnTo>
                    <a:pt x="187" y="31"/>
                  </a:lnTo>
                  <a:lnTo>
                    <a:pt x="190" y="31"/>
                  </a:lnTo>
                  <a:lnTo>
                    <a:pt x="192" y="32"/>
                  </a:lnTo>
                  <a:lnTo>
                    <a:pt x="195" y="33"/>
                  </a:lnTo>
                  <a:lnTo>
                    <a:pt x="197" y="34"/>
                  </a:lnTo>
                  <a:lnTo>
                    <a:pt x="200" y="35"/>
                  </a:lnTo>
                  <a:lnTo>
                    <a:pt x="202" y="37"/>
                  </a:lnTo>
                  <a:lnTo>
                    <a:pt x="204" y="39"/>
                  </a:lnTo>
                  <a:lnTo>
                    <a:pt x="206" y="42"/>
                  </a:lnTo>
                  <a:lnTo>
                    <a:pt x="208" y="44"/>
                  </a:lnTo>
                  <a:lnTo>
                    <a:pt x="210" y="47"/>
                  </a:lnTo>
                  <a:lnTo>
                    <a:pt x="211" y="50"/>
                  </a:lnTo>
                  <a:lnTo>
                    <a:pt x="213" y="53"/>
                  </a:lnTo>
                  <a:lnTo>
                    <a:pt x="214" y="56"/>
                  </a:lnTo>
                  <a:lnTo>
                    <a:pt x="214" y="59"/>
                  </a:lnTo>
                  <a:lnTo>
                    <a:pt x="215" y="62"/>
                  </a:lnTo>
                  <a:lnTo>
                    <a:pt x="215" y="65"/>
                  </a:lnTo>
                  <a:close/>
                  <a:moveTo>
                    <a:pt x="308" y="252"/>
                  </a:moveTo>
                  <a:lnTo>
                    <a:pt x="237" y="252"/>
                  </a:lnTo>
                  <a:lnTo>
                    <a:pt x="237" y="192"/>
                  </a:lnTo>
                  <a:lnTo>
                    <a:pt x="237" y="188"/>
                  </a:lnTo>
                  <a:lnTo>
                    <a:pt x="238" y="185"/>
                  </a:lnTo>
                  <a:lnTo>
                    <a:pt x="238" y="182"/>
                  </a:lnTo>
                  <a:lnTo>
                    <a:pt x="239" y="179"/>
                  </a:lnTo>
                  <a:lnTo>
                    <a:pt x="240" y="176"/>
                  </a:lnTo>
                  <a:lnTo>
                    <a:pt x="242" y="173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7" y="166"/>
                  </a:lnTo>
                  <a:lnTo>
                    <a:pt x="249" y="164"/>
                  </a:lnTo>
                  <a:lnTo>
                    <a:pt x="252" y="162"/>
                  </a:lnTo>
                  <a:lnTo>
                    <a:pt x="254" y="161"/>
                  </a:lnTo>
                  <a:lnTo>
                    <a:pt x="257" y="159"/>
                  </a:lnTo>
                  <a:lnTo>
                    <a:pt x="260" y="159"/>
                  </a:lnTo>
                  <a:lnTo>
                    <a:pt x="263" y="158"/>
                  </a:lnTo>
                  <a:lnTo>
                    <a:pt x="266" y="158"/>
                  </a:lnTo>
                  <a:lnTo>
                    <a:pt x="280" y="158"/>
                  </a:lnTo>
                  <a:lnTo>
                    <a:pt x="283" y="158"/>
                  </a:lnTo>
                  <a:lnTo>
                    <a:pt x="285" y="159"/>
                  </a:lnTo>
                  <a:lnTo>
                    <a:pt x="288" y="160"/>
                  </a:lnTo>
                  <a:lnTo>
                    <a:pt x="290" y="161"/>
                  </a:lnTo>
                  <a:lnTo>
                    <a:pt x="293" y="162"/>
                  </a:lnTo>
                  <a:lnTo>
                    <a:pt x="295" y="164"/>
                  </a:lnTo>
                  <a:lnTo>
                    <a:pt x="297" y="166"/>
                  </a:lnTo>
                  <a:lnTo>
                    <a:pt x="299" y="169"/>
                  </a:lnTo>
                  <a:lnTo>
                    <a:pt x="301" y="171"/>
                  </a:lnTo>
                  <a:lnTo>
                    <a:pt x="303" y="174"/>
                  </a:lnTo>
                  <a:lnTo>
                    <a:pt x="304" y="177"/>
                  </a:lnTo>
                  <a:lnTo>
                    <a:pt x="306" y="180"/>
                  </a:lnTo>
                  <a:lnTo>
                    <a:pt x="307" y="183"/>
                  </a:lnTo>
                  <a:lnTo>
                    <a:pt x="307" y="186"/>
                  </a:lnTo>
                  <a:lnTo>
                    <a:pt x="308" y="189"/>
                  </a:lnTo>
                  <a:lnTo>
                    <a:pt x="308" y="192"/>
                  </a:lnTo>
                  <a:close/>
                  <a:moveTo>
                    <a:pt x="308" y="125"/>
                  </a:moveTo>
                  <a:lnTo>
                    <a:pt x="237" y="125"/>
                  </a:lnTo>
                  <a:lnTo>
                    <a:pt x="237" y="65"/>
                  </a:lnTo>
                  <a:lnTo>
                    <a:pt x="237" y="61"/>
                  </a:lnTo>
                  <a:lnTo>
                    <a:pt x="238" y="58"/>
                  </a:lnTo>
                  <a:lnTo>
                    <a:pt x="238" y="55"/>
                  </a:lnTo>
                  <a:lnTo>
                    <a:pt x="239" y="52"/>
                  </a:lnTo>
                  <a:lnTo>
                    <a:pt x="240" y="49"/>
                  </a:lnTo>
                  <a:lnTo>
                    <a:pt x="242" y="46"/>
                  </a:lnTo>
                  <a:lnTo>
                    <a:pt x="243" y="43"/>
                  </a:lnTo>
                  <a:lnTo>
                    <a:pt x="245" y="41"/>
                  </a:lnTo>
                  <a:lnTo>
                    <a:pt x="247" y="39"/>
                  </a:lnTo>
                  <a:lnTo>
                    <a:pt x="249" y="37"/>
                  </a:lnTo>
                  <a:lnTo>
                    <a:pt x="252" y="35"/>
                  </a:lnTo>
                  <a:lnTo>
                    <a:pt x="254" y="34"/>
                  </a:lnTo>
                  <a:lnTo>
                    <a:pt x="257" y="33"/>
                  </a:lnTo>
                  <a:lnTo>
                    <a:pt x="260" y="32"/>
                  </a:lnTo>
                  <a:lnTo>
                    <a:pt x="263" y="31"/>
                  </a:lnTo>
                  <a:lnTo>
                    <a:pt x="266" y="31"/>
                  </a:lnTo>
                  <a:lnTo>
                    <a:pt x="280" y="31"/>
                  </a:lnTo>
                  <a:lnTo>
                    <a:pt x="283" y="31"/>
                  </a:lnTo>
                  <a:lnTo>
                    <a:pt x="285" y="32"/>
                  </a:lnTo>
                  <a:lnTo>
                    <a:pt x="288" y="33"/>
                  </a:lnTo>
                  <a:lnTo>
                    <a:pt x="290" y="34"/>
                  </a:lnTo>
                  <a:lnTo>
                    <a:pt x="293" y="35"/>
                  </a:lnTo>
                  <a:lnTo>
                    <a:pt x="295" y="37"/>
                  </a:lnTo>
                  <a:lnTo>
                    <a:pt x="297" y="39"/>
                  </a:lnTo>
                  <a:lnTo>
                    <a:pt x="299" y="42"/>
                  </a:lnTo>
                  <a:lnTo>
                    <a:pt x="301" y="44"/>
                  </a:lnTo>
                  <a:lnTo>
                    <a:pt x="303" y="47"/>
                  </a:lnTo>
                  <a:lnTo>
                    <a:pt x="304" y="50"/>
                  </a:lnTo>
                  <a:lnTo>
                    <a:pt x="306" y="53"/>
                  </a:lnTo>
                  <a:lnTo>
                    <a:pt x="307" y="56"/>
                  </a:lnTo>
                  <a:lnTo>
                    <a:pt x="307" y="59"/>
                  </a:lnTo>
                  <a:lnTo>
                    <a:pt x="308" y="62"/>
                  </a:lnTo>
                  <a:lnTo>
                    <a:pt x="308" y="65"/>
                  </a:lnTo>
                  <a:close/>
                  <a:moveTo>
                    <a:pt x="1169" y="144"/>
                  </a:moveTo>
                  <a:lnTo>
                    <a:pt x="991" y="144"/>
                  </a:lnTo>
                  <a:lnTo>
                    <a:pt x="528" y="144"/>
                  </a:lnTo>
                  <a:lnTo>
                    <a:pt x="359" y="144"/>
                  </a:lnTo>
                  <a:lnTo>
                    <a:pt x="356" y="144"/>
                  </a:lnTo>
                  <a:lnTo>
                    <a:pt x="354" y="143"/>
                  </a:lnTo>
                  <a:lnTo>
                    <a:pt x="351" y="143"/>
                  </a:lnTo>
                  <a:lnTo>
                    <a:pt x="349" y="142"/>
                  </a:lnTo>
                  <a:lnTo>
                    <a:pt x="347" y="141"/>
                  </a:lnTo>
                  <a:lnTo>
                    <a:pt x="345" y="140"/>
                  </a:lnTo>
                  <a:lnTo>
                    <a:pt x="343" y="138"/>
                  </a:lnTo>
                  <a:lnTo>
                    <a:pt x="341" y="137"/>
                  </a:lnTo>
                  <a:lnTo>
                    <a:pt x="339" y="135"/>
                  </a:lnTo>
                  <a:lnTo>
                    <a:pt x="338" y="133"/>
                  </a:lnTo>
                  <a:lnTo>
                    <a:pt x="336" y="131"/>
                  </a:lnTo>
                  <a:lnTo>
                    <a:pt x="335" y="129"/>
                  </a:lnTo>
                  <a:lnTo>
                    <a:pt x="334" y="126"/>
                  </a:lnTo>
                  <a:lnTo>
                    <a:pt x="334" y="124"/>
                  </a:lnTo>
                  <a:lnTo>
                    <a:pt x="333" y="122"/>
                  </a:lnTo>
                  <a:lnTo>
                    <a:pt x="333" y="119"/>
                  </a:lnTo>
                  <a:lnTo>
                    <a:pt x="333" y="116"/>
                  </a:lnTo>
                  <a:lnTo>
                    <a:pt x="334" y="114"/>
                  </a:lnTo>
                  <a:lnTo>
                    <a:pt x="334" y="111"/>
                  </a:lnTo>
                  <a:lnTo>
                    <a:pt x="335" y="109"/>
                  </a:lnTo>
                  <a:lnTo>
                    <a:pt x="336" y="107"/>
                  </a:lnTo>
                  <a:lnTo>
                    <a:pt x="338" y="105"/>
                  </a:lnTo>
                  <a:lnTo>
                    <a:pt x="339" y="103"/>
                  </a:lnTo>
                  <a:lnTo>
                    <a:pt x="341" y="101"/>
                  </a:lnTo>
                  <a:lnTo>
                    <a:pt x="343" y="100"/>
                  </a:lnTo>
                  <a:lnTo>
                    <a:pt x="345" y="98"/>
                  </a:lnTo>
                  <a:lnTo>
                    <a:pt x="347" y="97"/>
                  </a:lnTo>
                  <a:lnTo>
                    <a:pt x="349" y="96"/>
                  </a:lnTo>
                  <a:lnTo>
                    <a:pt x="351" y="95"/>
                  </a:lnTo>
                  <a:lnTo>
                    <a:pt x="354" y="94"/>
                  </a:lnTo>
                  <a:lnTo>
                    <a:pt x="356" y="94"/>
                  </a:lnTo>
                  <a:lnTo>
                    <a:pt x="359" y="94"/>
                  </a:lnTo>
                  <a:lnTo>
                    <a:pt x="528" y="94"/>
                  </a:lnTo>
                  <a:lnTo>
                    <a:pt x="991" y="94"/>
                  </a:lnTo>
                  <a:lnTo>
                    <a:pt x="1169" y="94"/>
                  </a:lnTo>
                  <a:lnTo>
                    <a:pt x="1172" y="94"/>
                  </a:lnTo>
                  <a:lnTo>
                    <a:pt x="1174" y="94"/>
                  </a:lnTo>
                  <a:lnTo>
                    <a:pt x="1176" y="95"/>
                  </a:lnTo>
                  <a:lnTo>
                    <a:pt x="1179" y="96"/>
                  </a:lnTo>
                  <a:lnTo>
                    <a:pt x="1181" y="97"/>
                  </a:lnTo>
                  <a:lnTo>
                    <a:pt x="1183" y="98"/>
                  </a:lnTo>
                  <a:lnTo>
                    <a:pt x="1185" y="100"/>
                  </a:lnTo>
                  <a:lnTo>
                    <a:pt x="1187" y="101"/>
                  </a:lnTo>
                  <a:lnTo>
                    <a:pt x="1188" y="103"/>
                  </a:lnTo>
                  <a:lnTo>
                    <a:pt x="1190" y="105"/>
                  </a:lnTo>
                  <a:lnTo>
                    <a:pt x="1191" y="107"/>
                  </a:lnTo>
                  <a:lnTo>
                    <a:pt x="1192" y="109"/>
                  </a:lnTo>
                  <a:lnTo>
                    <a:pt x="1193" y="111"/>
                  </a:lnTo>
                  <a:lnTo>
                    <a:pt x="1193" y="114"/>
                  </a:lnTo>
                  <a:lnTo>
                    <a:pt x="1194" y="116"/>
                  </a:lnTo>
                  <a:lnTo>
                    <a:pt x="1194" y="119"/>
                  </a:lnTo>
                  <a:lnTo>
                    <a:pt x="1194" y="122"/>
                  </a:lnTo>
                  <a:lnTo>
                    <a:pt x="1193" y="124"/>
                  </a:lnTo>
                  <a:lnTo>
                    <a:pt x="1193" y="126"/>
                  </a:lnTo>
                  <a:lnTo>
                    <a:pt x="1192" y="129"/>
                  </a:lnTo>
                  <a:lnTo>
                    <a:pt x="1191" y="131"/>
                  </a:lnTo>
                  <a:lnTo>
                    <a:pt x="1190" y="133"/>
                  </a:lnTo>
                  <a:lnTo>
                    <a:pt x="1188" y="135"/>
                  </a:lnTo>
                  <a:lnTo>
                    <a:pt x="1187" y="137"/>
                  </a:lnTo>
                  <a:lnTo>
                    <a:pt x="1185" y="138"/>
                  </a:lnTo>
                  <a:lnTo>
                    <a:pt x="1183" y="140"/>
                  </a:lnTo>
                  <a:lnTo>
                    <a:pt x="1181" y="141"/>
                  </a:lnTo>
                  <a:lnTo>
                    <a:pt x="1179" y="142"/>
                  </a:lnTo>
                  <a:lnTo>
                    <a:pt x="1176" y="143"/>
                  </a:lnTo>
                  <a:lnTo>
                    <a:pt x="1174" y="143"/>
                  </a:lnTo>
                  <a:lnTo>
                    <a:pt x="1172" y="144"/>
                  </a:lnTo>
                  <a:close/>
                  <a:moveTo>
                    <a:pt x="1287" y="252"/>
                  </a:moveTo>
                  <a:lnTo>
                    <a:pt x="1217" y="252"/>
                  </a:lnTo>
                  <a:lnTo>
                    <a:pt x="1217" y="192"/>
                  </a:lnTo>
                  <a:lnTo>
                    <a:pt x="1217" y="188"/>
                  </a:lnTo>
                  <a:lnTo>
                    <a:pt x="1217" y="185"/>
                  </a:lnTo>
                  <a:lnTo>
                    <a:pt x="1218" y="182"/>
                  </a:lnTo>
                  <a:lnTo>
                    <a:pt x="1219" y="179"/>
                  </a:lnTo>
                  <a:lnTo>
                    <a:pt x="1220" y="176"/>
                  </a:lnTo>
                  <a:lnTo>
                    <a:pt x="1221" y="173"/>
                  </a:lnTo>
                  <a:lnTo>
                    <a:pt x="1223" y="170"/>
                  </a:lnTo>
                  <a:lnTo>
                    <a:pt x="1225" y="168"/>
                  </a:lnTo>
                  <a:lnTo>
                    <a:pt x="1227" y="166"/>
                  </a:lnTo>
                  <a:lnTo>
                    <a:pt x="1229" y="164"/>
                  </a:lnTo>
                  <a:lnTo>
                    <a:pt x="1231" y="162"/>
                  </a:lnTo>
                  <a:lnTo>
                    <a:pt x="1233" y="161"/>
                  </a:lnTo>
                  <a:lnTo>
                    <a:pt x="1236" y="159"/>
                  </a:lnTo>
                  <a:lnTo>
                    <a:pt x="1239" y="159"/>
                  </a:lnTo>
                  <a:lnTo>
                    <a:pt x="1242" y="158"/>
                  </a:lnTo>
                  <a:lnTo>
                    <a:pt x="1245" y="158"/>
                  </a:lnTo>
                  <a:lnTo>
                    <a:pt x="1259" y="158"/>
                  </a:lnTo>
                  <a:lnTo>
                    <a:pt x="1262" y="158"/>
                  </a:lnTo>
                  <a:lnTo>
                    <a:pt x="1264" y="159"/>
                  </a:lnTo>
                  <a:lnTo>
                    <a:pt x="1267" y="160"/>
                  </a:lnTo>
                  <a:lnTo>
                    <a:pt x="1269" y="161"/>
                  </a:lnTo>
                  <a:lnTo>
                    <a:pt x="1272" y="162"/>
                  </a:lnTo>
                  <a:lnTo>
                    <a:pt x="1274" y="164"/>
                  </a:lnTo>
                  <a:lnTo>
                    <a:pt x="1276" y="166"/>
                  </a:lnTo>
                  <a:lnTo>
                    <a:pt x="1278" y="169"/>
                  </a:lnTo>
                  <a:lnTo>
                    <a:pt x="1280" y="171"/>
                  </a:lnTo>
                  <a:lnTo>
                    <a:pt x="1282" y="174"/>
                  </a:lnTo>
                  <a:lnTo>
                    <a:pt x="1283" y="177"/>
                  </a:lnTo>
                  <a:lnTo>
                    <a:pt x="1285" y="180"/>
                  </a:lnTo>
                  <a:lnTo>
                    <a:pt x="1286" y="183"/>
                  </a:lnTo>
                  <a:lnTo>
                    <a:pt x="1286" y="186"/>
                  </a:lnTo>
                  <a:lnTo>
                    <a:pt x="1287" y="189"/>
                  </a:lnTo>
                  <a:lnTo>
                    <a:pt x="1287" y="192"/>
                  </a:lnTo>
                  <a:close/>
                  <a:moveTo>
                    <a:pt x="1287" y="125"/>
                  </a:moveTo>
                  <a:lnTo>
                    <a:pt x="1217" y="125"/>
                  </a:lnTo>
                  <a:lnTo>
                    <a:pt x="1217" y="65"/>
                  </a:lnTo>
                  <a:lnTo>
                    <a:pt x="1217" y="61"/>
                  </a:lnTo>
                  <a:lnTo>
                    <a:pt x="1217" y="58"/>
                  </a:lnTo>
                  <a:lnTo>
                    <a:pt x="1218" y="55"/>
                  </a:lnTo>
                  <a:lnTo>
                    <a:pt x="1219" y="52"/>
                  </a:lnTo>
                  <a:lnTo>
                    <a:pt x="1220" y="49"/>
                  </a:lnTo>
                  <a:lnTo>
                    <a:pt x="1221" y="46"/>
                  </a:lnTo>
                  <a:lnTo>
                    <a:pt x="1223" y="43"/>
                  </a:lnTo>
                  <a:lnTo>
                    <a:pt x="1225" y="41"/>
                  </a:lnTo>
                  <a:lnTo>
                    <a:pt x="1227" y="39"/>
                  </a:lnTo>
                  <a:lnTo>
                    <a:pt x="1229" y="37"/>
                  </a:lnTo>
                  <a:lnTo>
                    <a:pt x="1231" y="35"/>
                  </a:lnTo>
                  <a:lnTo>
                    <a:pt x="1233" y="34"/>
                  </a:lnTo>
                  <a:lnTo>
                    <a:pt x="1236" y="33"/>
                  </a:lnTo>
                  <a:lnTo>
                    <a:pt x="1239" y="32"/>
                  </a:lnTo>
                  <a:lnTo>
                    <a:pt x="1242" y="31"/>
                  </a:lnTo>
                  <a:lnTo>
                    <a:pt x="1245" y="31"/>
                  </a:lnTo>
                  <a:lnTo>
                    <a:pt x="1259" y="31"/>
                  </a:lnTo>
                  <a:lnTo>
                    <a:pt x="1262" y="31"/>
                  </a:lnTo>
                  <a:lnTo>
                    <a:pt x="1264" y="32"/>
                  </a:lnTo>
                  <a:lnTo>
                    <a:pt x="1267" y="33"/>
                  </a:lnTo>
                  <a:lnTo>
                    <a:pt x="1269" y="34"/>
                  </a:lnTo>
                  <a:lnTo>
                    <a:pt x="1272" y="35"/>
                  </a:lnTo>
                  <a:lnTo>
                    <a:pt x="1274" y="37"/>
                  </a:lnTo>
                  <a:lnTo>
                    <a:pt x="1276" y="39"/>
                  </a:lnTo>
                  <a:lnTo>
                    <a:pt x="1278" y="42"/>
                  </a:lnTo>
                  <a:lnTo>
                    <a:pt x="1280" y="44"/>
                  </a:lnTo>
                  <a:lnTo>
                    <a:pt x="1282" y="47"/>
                  </a:lnTo>
                  <a:lnTo>
                    <a:pt x="1283" y="50"/>
                  </a:lnTo>
                  <a:lnTo>
                    <a:pt x="1285" y="53"/>
                  </a:lnTo>
                  <a:lnTo>
                    <a:pt x="1286" y="56"/>
                  </a:lnTo>
                  <a:lnTo>
                    <a:pt x="1286" y="59"/>
                  </a:lnTo>
                  <a:lnTo>
                    <a:pt x="1287" y="62"/>
                  </a:lnTo>
                  <a:lnTo>
                    <a:pt x="1287" y="65"/>
                  </a:lnTo>
                  <a:close/>
                  <a:moveTo>
                    <a:pt x="1380" y="252"/>
                  </a:moveTo>
                  <a:lnTo>
                    <a:pt x="1310" y="252"/>
                  </a:lnTo>
                  <a:lnTo>
                    <a:pt x="1310" y="192"/>
                  </a:lnTo>
                  <a:lnTo>
                    <a:pt x="1310" y="188"/>
                  </a:lnTo>
                  <a:lnTo>
                    <a:pt x="1310" y="185"/>
                  </a:lnTo>
                  <a:lnTo>
                    <a:pt x="1311" y="182"/>
                  </a:lnTo>
                  <a:lnTo>
                    <a:pt x="1312" y="179"/>
                  </a:lnTo>
                  <a:lnTo>
                    <a:pt x="1313" y="176"/>
                  </a:lnTo>
                  <a:lnTo>
                    <a:pt x="1314" y="173"/>
                  </a:lnTo>
                  <a:lnTo>
                    <a:pt x="1316" y="170"/>
                  </a:lnTo>
                  <a:lnTo>
                    <a:pt x="1318" y="168"/>
                  </a:lnTo>
                  <a:lnTo>
                    <a:pt x="1320" y="166"/>
                  </a:lnTo>
                  <a:lnTo>
                    <a:pt x="1322" y="164"/>
                  </a:lnTo>
                  <a:lnTo>
                    <a:pt x="1324" y="162"/>
                  </a:lnTo>
                  <a:lnTo>
                    <a:pt x="1326" y="161"/>
                  </a:lnTo>
                  <a:lnTo>
                    <a:pt x="1329" y="159"/>
                  </a:lnTo>
                  <a:lnTo>
                    <a:pt x="1332" y="159"/>
                  </a:lnTo>
                  <a:lnTo>
                    <a:pt x="1335" y="158"/>
                  </a:lnTo>
                  <a:lnTo>
                    <a:pt x="1338" y="158"/>
                  </a:lnTo>
                  <a:lnTo>
                    <a:pt x="1352" y="158"/>
                  </a:lnTo>
                  <a:lnTo>
                    <a:pt x="1355" y="158"/>
                  </a:lnTo>
                  <a:lnTo>
                    <a:pt x="1357" y="159"/>
                  </a:lnTo>
                  <a:lnTo>
                    <a:pt x="1360" y="160"/>
                  </a:lnTo>
                  <a:lnTo>
                    <a:pt x="1362" y="161"/>
                  </a:lnTo>
                  <a:lnTo>
                    <a:pt x="1365" y="162"/>
                  </a:lnTo>
                  <a:lnTo>
                    <a:pt x="1367" y="164"/>
                  </a:lnTo>
                  <a:lnTo>
                    <a:pt x="1369" y="166"/>
                  </a:lnTo>
                  <a:lnTo>
                    <a:pt x="1371" y="169"/>
                  </a:lnTo>
                  <a:lnTo>
                    <a:pt x="1373" y="171"/>
                  </a:lnTo>
                  <a:lnTo>
                    <a:pt x="1375" y="174"/>
                  </a:lnTo>
                  <a:lnTo>
                    <a:pt x="1376" y="177"/>
                  </a:lnTo>
                  <a:lnTo>
                    <a:pt x="1378" y="180"/>
                  </a:lnTo>
                  <a:lnTo>
                    <a:pt x="1379" y="183"/>
                  </a:lnTo>
                  <a:lnTo>
                    <a:pt x="1379" y="186"/>
                  </a:lnTo>
                  <a:lnTo>
                    <a:pt x="1380" y="189"/>
                  </a:lnTo>
                  <a:lnTo>
                    <a:pt x="1380" y="192"/>
                  </a:lnTo>
                  <a:close/>
                  <a:moveTo>
                    <a:pt x="1380" y="125"/>
                  </a:moveTo>
                  <a:lnTo>
                    <a:pt x="1310" y="125"/>
                  </a:lnTo>
                  <a:lnTo>
                    <a:pt x="1310" y="65"/>
                  </a:lnTo>
                  <a:lnTo>
                    <a:pt x="1310" y="61"/>
                  </a:lnTo>
                  <a:lnTo>
                    <a:pt x="1310" y="58"/>
                  </a:lnTo>
                  <a:lnTo>
                    <a:pt x="1311" y="55"/>
                  </a:lnTo>
                  <a:lnTo>
                    <a:pt x="1312" y="52"/>
                  </a:lnTo>
                  <a:lnTo>
                    <a:pt x="1313" y="49"/>
                  </a:lnTo>
                  <a:lnTo>
                    <a:pt x="1314" y="46"/>
                  </a:lnTo>
                  <a:lnTo>
                    <a:pt x="1316" y="43"/>
                  </a:lnTo>
                  <a:lnTo>
                    <a:pt x="1318" y="41"/>
                  </a:lnTo>
                  <a:lnTo>
                    <a:pt x="1320" y="39"/>
                  </a:lnTo>
                  <a:lnTo>
                    <a:pt x="1322" y="37"/>
                  </a:lnTo>
                  <a:lnTo>
                    <a:pt x="1324" y="35"/>
                  </a:lnTo>
                  <a:lnTo>
                    <a:pt x="1326" y="34"/>
                  </a:lnTo>
                  <a:lnTo>
                    <a:pt x="1329" y="33"/>
                  </a:lnTo>
                  <a:lnTo>
                    <a:pt x="1332" y="32"/>
                  </a:lnTo>
                  <a:lnTo>
                    <a:pt x="1335" y="31"/>
                  </a:lnTo>
                  <a:lnTo>
                    <a:pt x="1338" y="31"/>
                  </a:lnTo>
                  <a:lnTo>
                    <a:pt x="1352" y="31"/>
                  </a:lnTo>
                  <a:lnTo>
                    <a:pt x="1355" y="31"/>
                  </a:lnTo>
                  <a:lnTo>
                    <a:pt x="1357" y="32"/>
                  </a:lnTo>
                  <a:lnTo>
                    <a:pt x="1360" y="33"/>
                  </a:lnTo>
                  <a:lnTo>
                    <a:pt x="1362" y="34"/>
                  </a:lnTo>
                  <a:lnTo>
                    <a:pt x="1365" y="35"/>
                  </a:lnTo>
                  <a:lnTo>
                    <a:pt x="1367" y="37"/>
                  </a:lnTo>
                  <a:lnTo>
                    <a:pt x="1369" y="39"/>
                  </a:lnTo>
                  <a:lnTo>
                    <a:pt x="1371" y="42"/>
                  </a:lnTo>
                  <a:lnTo>
                    <a:pt x="1373" y="44"/>
                  </a:lnTo>
                  <a:lnTo>
                    <a:pt x="1375" y="47"/>
                  </a:lnTo>
                  <a:lnTo>
                    <a:pt x="1376" y="50"/>
                  </a:lnTo>
                  <a:lnTo>
                    <a:pt x="1378" y="53"/>
                  </a:lnTo>
                  <a:lnTo>
                    <a:pt x="1379" y="56"/>
                  </a:lnTo>
                  <a:lnTo>
                    <a:pt x="1379" y="59"/>
                  </a:lnTo>
                  <a:lnTo>
                    <a:pt x="1380" y="62"/>
                  </a:lnTo>
                  <a:lnTo>
                    <a:pt x="1380" y="65"/>
                  </a:lnTo>
                  <a:close/>
                  <a:moveTo>
                    <a:pt x="1476" y="252"/>
                  </a:moveTo>
                  <a:lnTo>
                    <a:pt x="1406" y="252"/>
                  </a:lnTo>
                  <a:lnTo>
                    <a:pt x="1406" y="192"/>
                  </a:lnTo>
                  <a:lnTo>
                    <a:pt x="1406" y="188"/>
                  </a:lnTo>
                  <a:lnTo>
                    <a:pt x="1406" y="185"/>
                  </a:lnTo>
                  <a:lnTo>
                    <a:pt x="1407" y="182"/>
                  </a:lnTo>
                  <a:lnTo>
                    <a:pt x="1408" y="179"/>
                  </a:lnTo>
                  <a:lnTo>
                    <a:pt x="1409" y="176"/>
                  </a:lnTo>
                  <a:lnTo>
                    <a:pt x="1410" y="173"/>
                  </a:lnTo>
                  <a:lnTo>
                    <a:pt x="1412" y="170"/>
                  </a:lnTo>
                  <a:lnTo>
                    <a:pt x="1414" y="168"/>
                  </a:lnTo>
                  <a:lnTo>
                    <a:pt x="1415" y="166"/>
                  </a:lnTo>
                  <a:lnTo>
                    <a:pt x="1418" y="164"/>
                  </a:lnTo>
                  <a:lnTo>
                    <a:pt x="1420" y="162"/>
                  </a:lnTo>
                  <a:lnTo>
                    <a:pt x="1422" y="161"/>
                  </a:lnTo>
                  <a:lnTo>
                    <a:pt x="1425" y="159"/>
                  </a:lnTo>
                  <a:lnTo>
                    <a:pt x="1428" y="159"/>
                  </a:lnTo>
                  <a:lnTo>
                    <a:pt x="1431" y="158"/>
                  </a:lnTo>
                  <a:lnTo>
                    <a:pt x="1434" y="158"/>
                  </a:lnTo>
                  <a:lnTo>
                    <a:pt x="1448" y="158"/>
                  </a:lnTo>
                  <a:lnTo>
                    <a:pt x="1451" y="158"/>
                  </a:lnTo>
                  <a:lnTo>
                    <a:pt x="1453" y="159"/>
                  </a:lnTo>
                  <a:lnTo>
                    <a:pt x="1456" y="160"/>
                  </a:lnTo>
                  <a:lnTo>
                    <a:pt x="1458" y="161"/>
                  </a:lnTo>
                  <a:lnTo>
                    <a:pt x="1461" y="162"/>
                  </a:lnTo>
                  <a:lnTo>
                    <a:pt x="1463" y="164"/>
                  </a:lnTo>
                  <a:lnTo>
                    <a:pt x="1465" y="166"/>
                  </a:lnTo>
                  <a:lnTo>
                    <a:pt x="1467" y="169"/>
                  </a:lnTo>
                  <a:lnTo>
                    <a:pt x="1469" y="171"/>
                  </a:lnTo>
                  <a:lnTo>
                    <a:pt x="1471" y="174"/>
                  </a:lnTo>
                  <a:lnTo>
                    <a:pt x="1472" y="177"/>
                  </a:lnTo>
                  <a:lnTo>
                    <a:pt x="1474" y="180"/>
                  </a:lnTo>
                  <a:lnTo>
                    <a:pt x="1475" y="183"/>
                  </a:lnTo>
                  <a:lnTo>
                    <a:pt x="1475" y="186"/>
                  </a:lnTo>
                  <a:lnTo>
                    <a:pt x="1476" y="189"/>
                  </a:lnTo>
                  <a:lnTo>
                    <a:pt x="1476" y="192"/>
                  </a:lnTo>
                  <a:close/>
                  <a:moveTo>
                    <a:pt x="1476" y="125"/>
                  </a:moveTo>
                  <a:lnTo>
                    <a:pt x="1406" y="125"/>
                  </a:lnTo>
                  <a:lnTo>
                    <a:pt x="1406" y="65"/>
                  </a:lnTo>
                  <a:lnTo>
                    <a:pt x="1406" y="61"/>
                  </a:lnTo>
                  <a:lnTo>
                    <a:pt x="1406" y="58"/>
                  </a:lnTo>
                  <a:lnTo>
                    <a:pt x="1407" y="55"/>
                  </a:lnTo>
                  <a:lnTo>
                    <a:pt x="1408" y="52"/>
                  </a:lnTo>
                  <a:lnTo>
                    <a:pt x="1409" y="49"/>
                  </a:lnTo>
                  <a:lnTo>
                    <a:pt x="1410" y="46"/>
                  </a:lnTo>
                  <a:lnTo>
                    <a:pt x="1412" y="43"/>
                  </a:lnTo>
                  <a:lnTo>
                    <a:pt x="1414" y="41"/>
                  </a:lnTo>
                  <a:lnTo>
                    <a:pt x="1415" y="39"/>
                  </a:lnTo>
                  <a:lnTo>
                    <a:pt x="1418" y="37"/>
                  </a:lnTo>
                  <a:lnTo>
                    <a:pt x="1420" y="35"/>
                  </a:lnTo>
                  <a:lnTo>
                    <a:pt x="1422" y="34"/>
                  </a:lnTo>
                  <a:lnTo>
                    <a:pt x="1425" y="33"/>
                  </a:lnTo>
                  <a:lnTo>
                    <a:pt x="1428" y="32"/>
                  </a:lnTo>
                  <a:lnTo>
                    <a:pt x="1431" y="31"/>
                  </a:lnTo>
                  <a:lnTo>
                    <a:pt x="1434" y="31"/>
                  </a:lnTo>
                  <a:lnTo>
                    <a:pt x="1448" y="31"/>
                  </a:lnTo>
                  <a:lnTo>
                    <a:pt x="1451" y="31"/>
                  </a:lnTo>
                  <a:lnTo>
                    <a:pt x="1453" y="32"/>
                  </a:lnTo>
                  <a:lnTo>
                    <a:pt x="1456" y="33"/>
                  </a:lnTo>
                  <a:lnTo>
                    <a:pt x="1458" y="34"/>
                  </a:lnTo>
                  <a:lnTo>
                    <a:pt x="1461" y="35"/>
                  </a:lnTo>
                  <a:lnTo>
                    <a:pt x="1463" y="37"/>
                  </a:lnTo>
                  <a:lnTo>
                    <a:pt x="1465" y="39"/>
                  </a:lnTo>
                  <a:lnTo>
                    <a:pt x="1467" y="42"/>
                  </a:lnTo>
                  <a:lnTo>
                    <a:pt x="1469" y="44"/>
                  </a:lnTo>
                  <a:lnTo>
                    <a:pt x="1471" y="47"/>
                  </a:lnTo>
                  <a:lnTo>
                    <a:pt x="1472" y="50"/>
                  </a:lnTo>
                  <a:lnTo>
                    <a:pt x="1474" y="53"/>
                  </a:lnTo>
                  <a:lnTo>
                    <a:pt x="1475" y="56"/>
                  </a:lnTo>
                  <a:lnTo>
                    <a:pt x="1475" y="59"/>
                  </a:lnTo>
                  <a:lnTo>
                    <a:pt x="1476" y="62"/>
                  </a:lnTo>
                  <a:lnTo>
                    <a:pt x="1476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1" name="Google Shape;3271;p34"/>
          <p:cNvGrpSpPr/>
          <p:nvPr/>
        </p:nvGrpSpPr>
        <p:grpSpPr>
          <a:xfrm>
            <a:off x="6826395" y="2385125"/>
            <a:ext cx="682684" cy="687678"/>
            <a:chOff x="1015104" y="3859299"/>
            <a:chExt cx="741692" cy="747117"/>
          </a:xfrm>
        </p:grpSpPr>
        <p:sp>
          <p:nvSpPr>
            <p:cNvPr id="3272" name="Google Shape;3272;p34"/>
            <p:cNvSpPr/>
            <p:nvPr/>
          </p:nvSpPr>
          <p:spPr>
            <a:xfrm>
              <a:off x="1307080" y="4046870"/>
              <a:ext cx="449716" cy="559546"/>
            </a:xfrm>
            <a:custGeom>
              <a:avLst/>
              <a:gdLst/>
              <a:ahLst/>
              <a:cxnLst/>
              <a:rect l="l" t="t" r="r" b="b"/>
              <a:pathLst>
                <a:path w="996" h="1239" extrusionOk="0">
                  <a:moveTo>
                    <a:pt x="880" y="79"/>
                  </a:moveTo>
                  <a:lnTo>
                    <a:pt x="880" y="83"/>
                  </a:lnTo>
                  <a:lnTo>
                    <a:pt x="879" y="87"/>
                  </a:lnTo>
                  <a:lnTo>
                    <a:pt x="878" y="91"/>
                  </a:lnTo>
                  <a:lnTo>
                    <a:pt x="877" y="95"/>
                  </a:lnTo>
                  <a:lnTo>
                    <a:pt x="875" y="98"/>
                  </a:lnTo>
                  <a:lnTo>
                    <a:pt x="873" y="102"/>
                  </a:lnTo>
                  <a:lnTo>
                    <a:pt x="870" y="105"/>
                  </a:lnTo>
                  <a:lnTo>
                    <a:pt x="868" y="108"/>
                  </a:lnTo>
                  <a:lnTo>
                    <a:pt x="865" y="111"/>
                  </a:lnTo>
                  <a:lnTo>
                    <a:pt x="861" y="114"/>
                  </a:lnTo>
                  <a:lnTo>
                    <a:pt x="858" y="116"/>
                  </a:lnTo>
                  <a:lnTo>
                    <a:pt x="854" y="118"/>
                  </a:lnTo>
                  <a:lnTo>
                    <a:pt x="850" y="119"/>
                  </a:lnTo>
                  <a:lnTo>
                    <a:pt x="846" y="120"/>
                  </a:lnTo>
                  <a:lnTo>
                    <a:pt x="842" y="121"/>
                  </a:lnTo>
                  <a:lnTo>
                    <a:pt x="838" y="121"/>
                  </a:lnTo>
                  <a:lnTo>
                    <a:pt x="834" y="121"/>
                  </a:lnTo>
                  <a:lnTo>
                    <a:pt x="830" y="120"/>
                  </a:lnTo>
                  <a:lnTo>
                    <a:pt x="826" y="119"/>
                  </a:lnTo>
                  <a:lnTo>
                    <a:pt x="822" y="118"/>
                  </a:lnTo>
                  <a:lnTo>
                    <a:pt x="818" y="116"/>
                  </a:lnTo>
                  <a:lnTo>
                    <a:pt x="815" y="114"/>
                  </a:lnTo>
                  <a:lnTo>
                    <a:pt x="811" y="111"/>
                  </a:lnTo>
                  <a:lnTo>
                    <a:pt x="808" y="108"/>
                  </a:lnTo>
                  <a:lnTo>
                    <a:pt x="806" y="105"/>
                  </a:lnTo>
                  <a:lnTo>
                    <a:pt x="803" y="102"/>
                  </a:lnTo>
                  <a:lnTo>
                    <a:pt x="801" y="98"/>
                  </a:lnTo>
                  <a:lnTo>
                    <a:pt x="799" y="95"/>
                  </a:lnTo>
                  <a:lnTo>
                    <a:pt x="798" y="91"/>
                  </a:lnTo>
                  <a:lnTo>
                    <a:pt x="797" y="87"/>
                  </a:lnTo>
                  <a:lnTo>
                    <a:pt x="796" y="83"/>
                  </a:lnTo>
                  <a:lnTo>
                    <a:pt x="796" y="79"/>
                  </a:lnTo>
                  <a:lnTo>
                    <a:pt x="796" y="0"/>
                  </a:lnTo>
                  <a:lnTo>
                    <a:pt x="654" y="0"/>
                  </a:lnTo>
                  <a:lnTo>
                    <a:pt x="654" y="79"/>
                  </a:lnTo>
                  <a:lnTo>
                    <a:pt x="654" y="83"/>
                  </a:lnTo>
                  <a:lnTo>
                    <a:pt x="653" y="87"/>
                  </a:lnTo>
                  <a:lnTo>
                    <a:pt x="652" y="91"/>
                  </a:lnTo>
                  <a:lnTo>
                    <a:pt x="651" y="95"/>
                  </a:lnTo>
                  <a:lnTo>
                    <a:pt x="649" y="98"/>
                  </a:lnTo>
                  <a:lnTo>
                    <a:pt x="647" y="102"/>
                  </a:lnTo>
                  <a:lnTo>
                    <a:pt x="644" y="105"/>
                  </a:lnTo>
                  <a:lnTo>
                    <a:pt x="641" y="108"/>
                  </a:lnTo>
                  <a:lnTo>
                    <a:pt x="638" y="111"/>
                  </a:lnTo>
                  <a:lnTo>
                    <a:pt x="635" y="114"/>
                  </a:lnTo>
                  <a:lnTo>
                    <a:pt x="632" y="116"/>
                  </a:lnTo>
                  <a:lnTo>
                    <a:pt x="628" y="118"/>
                  </a:lnTo>
                  <a:lnTo>
                    <a:pt x="624" y="119"/>
                  </a:lnTo>
                  <a:lnTo>
                    <a:pt x="620" y="120"/>
                  </a:lnTo>
                  <a:lnTo>
                    <a:pt x="616" y="121"/>
                  </a:lnTo>
                  <a:lnTo>
                    <a:pt x="612" y="121"/>
                  </a:lnTo>
                  <a:lnTo>
                    <a:pt x="608" y="121"/>
                  </a:lnTo>
                  <a:lnTo>
                    <a:pt x="604" y="120"/>
                  </a:lnTo>
                  <a:lnTo>
                    <a:pt x="600" y="119"/>
                  </a:lnTo>
                  <a:lnTo>
                    <a:pt x="596" y="118"/>
                  </a:lnTo>
                  <a:lnTo>
                    <a:pt x="592" y="116"/>
                  </a:lnTo>
                  <a:lnTo>
                    <a:pt x="589" y="114"/>
                  </a:lnTo>
                  <a:lnTo>
                    <a:pt x="586" y="111"/>
                  </a:lnTo>
                  <a:lnTo>
                    <a:pt x="583" y="108"/>
                  </a:lnTo>
                  <a:lnTo>
                    <a:pt x="580" y="105"/>
                  </a:lnTo>
                  <a:lnTo>
                    <a:pt x="577" y="102"/>
                  </a:lnTo>
                  <a:lnTo>
                    <a:pt x="575" y="98"/>
                  </a:lnTo>
                  <a:lnTo>
                    <a:pt x="573" y="95"/>
                  </a:lnTo>
                  <a:lnTo>
                    <a:pt x="572" y="91"/>
                  </a:lnTo>
                  <a:lnTo>
                    <a:pt x="571" y="87"/>
                  </a:lnTo>
                  <a:lnTo>
                    <a:pt x="570" y="83"/>
                  </a:lnTo>
                  <a:lnTo>
                    <a:pt x="570" y="79"/>
                  </a:lnTo>
                  <a:lnTo>
                    <a:pt x="570" y="0"/>
                  </a:lnTo>
                  <a:lnTo>
                    <a:pt x="533" y="0"/>
                  </a:lnTo>
                  <a:lnTo>
                    <a:pt x="533" y="781"/>
                  </a:lnTo>
                  <a:lnTo>
                    <a:pt x="530" y="835"/>
                  </a:lnTo>
                  <a:lnTo>
                    <a:pt x="523" y="885"/>
                  </a:lnTo>
                  <a:lnTo>
                    <a:pt x="511" y="929"/>
                  </a:lnTo>
                  <a:lnTo>
                    <a:pt x="495" y="968"/>
                  </a:lnTo>
                  <a:lnTo>
                    <a:pt x="477" y="1003"/>
                  </a:lnTo>
                  <a:lnTo>
                    <a:pt x="457" y="1033"/>
                  </a:lnTo>
                  <a:lnTo>
                    <a:pt x="435" y="1059"/>
                  </a:lnTo>
                  <a:lnTo>
                    <a:pt x="413" y="1082"/>
                  </a:lnTo>
                  <a:lnTo>
                    <a:pt x="391" y="1101"/>
                  </a:lnTo>
                  <a:lnTo>
                    <a:pt x="369" y="1116"/>
                  </a:lnTo>
                  <a:lnTo>
                    <a:pt x="349" y="1129"/>
                  </a:lnTo>
                  <a:lnTo>
                    <a:pt x="330" y="1139"/>
                  </a:lnTo>
                  <a:lnTo>
                    <a:pt x="315" y="1146"/>
                  </a:lnTo>
                  <a:lnTo>
                    <a:pt x="303" y="1150"/>
                  </a:lnTo>
                  <a:lnTo>
                    <a:pt x="293" y="1154"/>
                  </a:lnTo>
                  <a:lnTo>
                    <a:pt x="0" y="1154"/>
                  </a:lnTo>
                  <a:lnTo>
                    <a:pt x="4" y="1163"/>
                  </a:lnTo>
                  <a:lnTo>
                    <a:pt x="9" y="1172"/>
                  </a:lnTo>
                  <a:lnTo>
                    <a:pt x="14" y="1181"/>
                  </a:lnTo>
                  <a:lnTo>
                    <a:pt x="20" y="1189"/>
                  </a:lnTo>
                  <a:lnTo>
                    <a:pt x="26" y="1196"/>
                  </a:lnTo>
                  <a:lnTo>
                    <a:pt x="33" y="1203"/>
                  </a:lnTo>
                  <a:lnTo>
                    <a:pt x="40" y="1210"/>
                  </a:lnTo>
                  <a:lnTo>
                    <a:pt x="48" y="1216"/>
                  </a:lnTo>
                  <a:lnTo>
                    <a:pt x="56" y="1221"/>
                  </a:lnTo>
                  <a:lnTo>
                    <a:pt x="65" y="1225"/>
                  </a:lnTo>
                  <a:lnTo>
                    <a:pt x="74" y="1229"/>
                  </a:lnTo>
                  <a:lnTo>
                    <a:pt x="83" y="1233"/>
                  </a:lnTo>
                  <a:lnTo>
                    <a:pt x="93" y="1235"/>
                  </a:lnTo>
                  <a:lnTo>
                    <a:pt x="103" y="1237"/>
                  </a:lnTo>
                  <a:lnTo>
                    <a:pt x="113" y="1239"/>
                  </a:lnTo>
                  <a:lnTo>
                    <a:pt x="124" y="1239"/>
                  </a:lnTo>
                  <a:lnTo>
                    <a:pt x="863" y="1239"/>
                  </a:lnTo>
                  <a:lnTo>
                    <a:pt x="877" y="1238"/>
                  </a:lnTo>
                  <a:lnTo>
                    <a:pt x="890" y="1236"/>
                  </a:lnTo>
                  <a:lnTo>
                    <a:pt x="903" y="1233"/>
                  </a:lnTo>
                  <a:lnTo>
                    <a:pt x="915" y="1228"/>
                  </a:lnTo>
                  <a:lnTo>
                    <a:pt x="927" y="1223"/>
                  </a:lnTo>
                  <a:lnTo>
                    <a:pt x="938" y="1216"/>
                  </a:lnTo>
                  <a:lnTo>
                    <a:pt x="948" y="1208"/>
                  </a:lnTo>
                  <a:lnTo>
                    <a:pt x="957" y="1200"/>
                  </a:lnTo>
                  <a:lnTo>
                    <a:pt x="966" y="1190"/>
                  </a:lnTo>
                  <a:lnTo>
                    <a:pt x="973" y="1180"/>
                  </a:lnTo>
                  <a:lnTo>
                    <a:pt x="980" y="1169"/>
                  </a:lnTo>
                  <a:lnTo>
                    <a:pt x="986" y="1158"/>
                  </a:lnTo>
                  <a:lnTo>
                    <a:pt x="990" y="1145"/>
                  </a:lnTo>
                  <a:lnTo>
                    <a:pt x="993" y="1133"/>
                  </a:lnTo>
                  <a:lnTo>
                    <a:pt x="995" y="1119"/>
                  </a:lnTo>
                  <a:lnTo>
                    <a:pt x="996" y="1106"/>
                  </a:lnTo>
                  <a:lnTo>
                    <a:pt x="996" y="186"/>
                  </a:lnTo>
                  <a:lnTo>
                    <a:pt x="996" y="141"/>
                  </a:lnTo>
                  <a:lnTo>
                    <a:pt x="996" y="0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1428210" y="4429242"/>
              <a:ext cx="96271" cy="115706"/>
            </a:xfrm>
            <a:custGeom>
              <a:avLst/>
              <a:gdLst/>
              <a:ahLst/>
              <a:cxnLst/>
              <a:rect l="l" t="t" r="r" b="b"/>
              <a:pathLst>
                <a:path w="214" h="257" extrusionOk="0">
                  <a:moveTo>
                    <a:pt x="0" y="150"/>
                  </a:moveTo>
                  <a:lnTo>
                    <a:pt x="0" y="257"/>
                  </a:lnTo>
                  <a:lnTo>
                    <a:pt x="8" y="254"/>
                  </a:lnTo>
                  <a:lnTo>
                    <a:pt x="28" y="246"/>
                  </a:lnTo>
                  <a:lnTo>
                    <a:pt x="42" y="239"/>
                  </a:lnTo>
                  <a:lnTo>
                    <a:pt x="57" y="230"/>
                  </a:lnTo>
                  <a:lnTo>
                    <a:pt x="74" y="219"/>
                  </a:lnTo>
                  <a:lnTo>
                    <a:pt x="92" y="206"/>
                  </a:lnTo>
                  <a:lnTo>
                    <a:pt x="111" y="190"/>
                  </a:lnTo>
                  <a:lnTo>
                    <a:pt x="129" y="172"/>
                  </a:lnTo>
                  <a:lnTo>
                    <a:pt x="147" y="151"/>
                  </a:lnTo>
                  <a:lnTo>
                    <a:pt x="164" y="127"/>
                  </a:lnTo>
                  <a:lnTo>
                    <a:pt x="180" y="100"/>
                  </a:lnTo>
                  <a:lnTo>
                    <a:pt x="194" y="70"/>
                  </a:lnTo>
                  <a:lnTo>
                    <a:pt x="205" y="37"/>
                  </a:lnTo>
                  <a:lnTo>
                    <a:pt x="214" y="0"/>
                  </a:lnTo>
                  <a:lnTo>
                    <a:pt x="149" y="0"/>
                  </a:lnTo>
                  <a:lnTo>
                    <a:pt x="134" y="1"/>
                  </a:lnTo>
                  <a:lnTo>
                    <a:pt x="119" y="3"/>
                  </a:lnTo>
                  <a:lnTo>
                    <a:pt x="105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6" y="26"/>
                  </a:lnTo>
                  <a:lnTo>
                    <a:pt x="55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6" y="66"/>
                  </a:lnTo>
                  <a:lnTo>
                    <a:pt x="18" y="79"/>
                  </a:lnTo>
                  <a:lnTo>
                    <a:pt x="12" y="92"/>
                  </a:lnTo>
                  <a:lnTo>
                    <a:pt x="7" y="106"/>
                  </a:lnTo>
                  <a:lnTo>
                    <a:pt x="3" y="120"/>
                  </a:lnTo>
                  <a:lnTo>
                    <a:pt x="1" y="1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1015104" y="3913988"/>
              <a:ext cx="513445" cy="630958"/>
            </a:xfrm>
            <a:custGeom>
              <a:avLst/>
              <a:gdLst/>
              <a:ahLst/>
              <a:cxnLst/>
              <a:rect l="l" t="t" r="r" b="b"/>
              <a:pathLst>
                <a:path w="1137" h="1397" extrusionOk="0">
                  <a:moveTo>
                    <a:pt x="877" y="1298"/>
                  </a:moveTo>
                  <a:lnTo>
                    <a:pt x="878" y="1278"/>
                  </a:lnTo>
                  <a:lnTo>
                    <a:pt x="881" y="1258"/>
                  </a:lnTo>
                  <a:lnTo>
                    <a:pt x="886" y="1239"/>
                  </a:lnTo>
                  <a:lnTo>
                    <a:pt x="893" y="1220"/>
                  </a:lnTo>
                  <a:lnTo>
                    <a:pt x="901" y="1203"/>
                  </a:lnTo>
                  <a:lnTo>
                    <a:pt x="911" y="1186"/>
                  </a:lnTo>
                  <a:lnTo>
                    <a:pt x="923" y="1171"/>
                  </a:lnTo>
                  <a:lnTo>
                    <a:pt x="936" y="1157"/>
                  </a:lnTo>
                  <a:lnTo>
                    <a:pt x="950" y="1144"/>
                  </a:lnTo>
                  <a:lnTo>
                    <a:pt x="966" y="1132"/>
                  </a:lnTo>
                  <a:lnTo>
                    <a:pt x="982" y="1122"/>
                  </a:lnTo>
                  <a:lnTo>
                    <a:pt x="1000" y="1114"/>
                  </a:lnTo>
                  <a:lnTo>
                    <a:pt x="1018" y="1107"/>
                  </a:lnTo>
                  <a:lnTo>
                    <a:pt x="1037" y="1102"/>
                  </a:lnTo>
                  <a:lnTo>
                    <a:pt x="1057" y="1099"/>
                  </a:lnTo>
                  <a:lnTo>
                    <a:pt x="1078" y="1098"/>
                  </a:lnTo>
                  <a:lnTo>
                    <a:pt x="1134" y="1098"/>
                  </a:lnTo>
                  <a:lnTo>
                    <a:pt x="1135" y="1093"/>
                  </a:lnTo>
                  <a:lnTo>
                    <a:pt x="1136" y="1087"/>
                  </a:lnTo>
                  <a:lnTo>
                    <a:pt x="1136" y="1081"/>
                  </a:lnTo>
                  <a:lnTo>
                    <a:pt x="1137" y="1075"/>
                  </a:lnTo>
                  <a:lnTo>
                    <a:pt x="1137" y="1063"/>
                  </a:lnTo>
                  <a:lnTo>
                    <a:pt x="1137" y="1050"/>
                  </a:lnTo>
                  <a:lnTo>
                    <a:pt x="1137" y="209"/>
                  </a:lnTo>
                  <a:lnTo>
                    <a:pt x="1137" y="158"/>
                  </a:lnTo>
                  <a:lnTo>
                    <a:pt x="1137" y="0"/>
                  </a:lnTo>
                  <a:lnTo>
                    <a:pt x="1024" y="0"/>
                  </a:lnTo>
                  <a:lnTo>
                    <a:pt x="1024" y="93"/>
                  </a:lnTo>
                  <a:lnTo>
                    <a:pt x="1024" y="100"/>
                  </a:lnTo>
                  <a:lnTo>
                    <a:pt x="1023" y="106"/>
                  </a:lnTo>
                  <a:lnTo>
                    <a:pt x="1021" y="113"/>
                  </a:lnTo>
                  <a:lnTo>
                    <a:pt x="1019" y="119"/>
                  </a:lnTo>
                  <a:lnTo>
                    <a:pt x="1016" y="124"/>
                  </a:lnTo>
                  <a:lnTo>
                    <a:pt x="1013" y="130"/>
                  </a:lnTo>
                  <a:lnTo>
                    <a:pt x="1009" y="135"/>
                  </a:lnTo>
                  <a:lnTo>
                    <a:pt x="1005" y="139"/>
                  </a:lnTo>
                  <a:lnTo>
                    <a:pt x="1001" y="144"/>
                  </a:lnTo>
                  <a:lnTo>
                    <a:pt x="996" y="147"/>
                  </a:lnTo>
                  <a:lnTo>
                    <a:pt x="990" y="150"/>
                  </a:lnTo>
                  <a:lnTo>
                    <a:pt x="985" y="153"/>
                  </a:lnTo>
                  <a:lnTo>
                    <a:pt x="979" y="155"/>
                  </a:lnTo>
                  <a:lnTo>
                    <a:pt x="972" y="157"/>
                  </a:lnTo>
                  <a:lnTo>
                    <a:pt x="966" y="158"/>
                  </a:lnTo>
                  <a:lnTo>
                    <a:pt x="959" y="158"/>
                  </a:lnTo>
                  <a:lnTo>
                    <a:pt x="952" y="158"/>
                  </a:lnTo>
                  <a:lnTo>
                    <a:pt x="946" y="157"/>
                  </a:lnTo>
                  <a:lnTo>
                    <a:pt x="939" y="155"/>
                  </a:lnTo>
                  <a:lnTo>
                    <a:pt x="933" y="153"/>
                  </a:lnTo>
                  <a:lnTo>
                    <a:pt x="927" y="150"/>
                  </a:lnTo>
                  <a:lnTo>
                    <a:pt x="922" y="147"/>
                  </a:lnTo>
                  <a:lnTo>
                    <a:pt x="917" y="144"/>
                  </a:lnTo>
                  <a:lnTo>
                    <a:pt x="913" y="139"/>
                  </a:lnTo>
                  <a:lnTo>
                    <a:pt x="908" y="135"/>
                  </a:lnTo>
                  <a:lnTo>
                    <a:pt x="905" y="130"/>
                  </a:lnTo>
                  <a:lnTo>
                    <a:pt x="902" y="124"/>
                  </a:lnTo>
                  <a:lnTo>
                    <a:pt x="899" y="119"/>
                  </a:lnTo>
                  <a:lnTo>
                    <a:pt x="897" y="113"/>
                  </a:lnTo>
                  <a:lnTo>
                    <a:pt x="895" y="106"/>
                  </a:lnTo>
                  <a:lnTo>
                    <a:pt x="894" y="100"/>
                  </a:lnTo>
                  <a:lnTo>
                    <a:pt x="894" y="93"/>
                  </a:lnTo>
                  <a:lnTo>
                    <a:pt x="894" y="0"/>
                  </a:lnTo>
                  <a:lnTo>
                    <a:pt x="770" y="0"/>
                  </a:lnTo>
                  <a:lnTo>
                    <a:pt x="770" y="93"/>
                  </a:lnTo>
                  <a:lnTo>
                    <a:pt x="770" y="100"/>
                  </a:lnTo>
                  <a:lnTo>
                    <a:pt x="769" y="106"/>
                  </a:lnTo>
                  <a:lnTo>
                    <a:pt x="767" y="113"/>
                  </a:lnTo>
                  <a:lnTo>
                    <a:pt x="765" y="119"/>
                  </a:lnTo>
                  <a:lnTo>
                    <a:pt x="762" y="124"/>
                  </a:lnTo>
                  <a:lnTo>
                    <a:pt x="759" y="130"/>
                  </a:lnTo>
                  <a:lnTo>
                    <a:pt x="755" y="135"/>
                  </a:lnTo>
                  <a:lnTo>
                    <a:pt x="751" y="139"/>
                  </a:lnTo>
                  <a:lnTo>
                    <a:pt x="747" y="144"/>
                  </a:lnTo>
                  <a:lnTo>
                    <a:pt x="742" y="147"/>
                  </a:lnTo>
                  <a:lnTo>
                    <a:pt x="736" y="150"/>
                  </a:lnTo>
                  <a:lnTo>
                    <a:pt x="731" y="153"/>
                  </a:lnTo>
                  <a:lnTo>
                    <a:pt x="725" y="155"/>
                  </a:lnTo>
                  <a:lnTo>
                    <a:pt x="718" y="157"/>
                  </a:lnTo>
                  <a:lnTo>
                    <a:pt x="712" y="158"/>
                  </a:lnTo>
                  <a:lnTo>
                    <a:pt x="705" y="158"/>
                  </a:lnTo>
                  <a:lnTo>
                    <a:pt x="698" y="158"/>
                  </a:lnTo>
                  <a:lnTo>
                    <a:pt x="692" y="157"/>
                  </a:lnTo>
                  <a:lnTo>
                    <a:pt x="685" y="155"/>
                  </a:lnTo>
                  <a:lnTo>
                    <a:pt x="679" y="153"/>
                  </a:lnTo>
                  <a:lnTo>
                    <a:pt x="674" y="150"/>
                  </a:lnTo>
                  <a:lnTo>
                    <a:pt x="668" y="147"/>
                  </a:lnTo>
                  <a:lnTo>
                    <a:pt x="663" y="144"/>
                  </a:lnTo>
                  <a:lnTo>
                    <a:pt x="659" y="139"/>
                  </a:lnTo>
                  <a:lnTo>
                    <a:pt x="654" y="135"/>
                  </a:lnTo>
                  <a:lnTo>
                    <a:pt x="651" y="130"/>
                  </a:lnTo>
                  <a:lnTo>
                    <a:pt x="648" y="124"/>
                  </a:lnTo>
                  <a:lnTo>
                    <a:pt x="645" y="119"/>
                  </a:lnTo>
                  <a:lnTo>
                    <a:pt x="643" y="113"/>
                  </a:lnTo>
                  <a:lnTo>
                    <a:pt x="641" y="106"/>
                  </a:lnTo>
                  <a:lnTo>
                    <a:pt x="640" y="100"/>
                  </a:lnTo>
                  <a:lnTo>
                    <a:pt x="640" y="93"/>
                  </a:lnTo>
                  <a:lnTo>
                    <a:pt x="640" y="0"/>
                  </a:lnTo>
                  <a:lnTo>
                    <a:pt x="516" y="0"/>
                  </a:lnTo>
                  <a:lnTo>
                    <a:pt x="516" y="93"/>
                  </a:lnTo>
                  <a:lnTo>
                    <a:pt x="516" y="100"/>
                  </a:lnTo>
                  <a:lnTo>
                    <a:pt x="515" y="106"/>
                  </a:lnTo>
                  <a:lnTo>
                    <a:pt x="513" y="113"/>
                  </a:lnTo>
                  <a:lnTo>
                    <a:pt x="511" y="119"/>
                  </a:lnTo>
                  <a:lnTo>
                    <a:pt x="508" y="124"/>
                  </a:lnTo>
                  <a:lnTo>
                    <a:pt x="505" y="130"/>
                  </a:lnTo>
                  <a:lnTo>
                    <a:pt x="501" y="135"/>
                  </a:lnTo>
                  <a:lnTo>
                    <a:pt x="497" y="139"/>
                  </a:lnTo>
                  <a:lnTo>
                    <a:pt x="493" y="144"/>
                  </a:lnTo>
                  <a:lnTo>
                    <a:pt x="488" y="147"/>
                  </a:lnTo>
                  <a:lnTo>
                    <a:pt x="482" y="150"/>
                  </a:lnTo>
                  <a:lnTo>
                    <a:pt x="477" y="153"/>
                  </a:lnTo>
                  <a:lnTo>
                    <a:pt x="471" y="155"/>
                  </a:lnTo>
                  <a:lnTo>
                    <a:pt x="464" y="157"/>
                  </a:lnTo>
                  <a:lnTo>
                    <a:pt x="458" y="158"/>
                  </a:lnTo>
                  <a:lnTo>
                    <a:pt x="451" y="158"/>
                  </a:lnTo>
                  <a:lnTo>
                    <a:pt x="444" y="158"/>
                  </a:lnTo>
                  <a:lnTo>
                    <a:pt x="438" y="157"/>
                  </a:lnTo>
                  <a:lnTo>
                    <a:pt x="431" y="155"/>
                  </a:lnTo>
                  <a:lnTo>
                    <a:pt x="425" y="153"/>
                  </a:lnTo>
                  <a:lnTo>
                    <a:pt x="420" y="150"/>
                  </a:lnTo>
                  <a:lnTo>
                    <a:pt x="414" y="147"/>
                  </a:lnTo>
                  <a:lnTo>
                    <a:pt x="409" y="144"/>
                  </a:lnTo>
                  <a:lnTo>
                    <a:pt x="405" y="139"/>
                  </a:lnTo>
                  <a:lnTo>
                    <a:pt x="400" y="135"/>
                  </a:lnTo>
                  <a:lnTo>
                    <a:pt x="397" y="130"/>
                  </a:lnTo>
                  <a:lnTo>
                    <a:pt x="394" y="124"/>
                  </a:lnTo>
                  <a:lnTo>
                    <a:pt x="391" y="119"/>
                  </a:lnTo>
                  <a:lnTo>
                    <a:pt x="389" y="113"/>
                  </a:lnTo>
                  <a:lnTo>
                    <a:pt x="387" y="106"/>
                  </a:lnTo>
                  <a:lnTo>
                    <a:pt x="386" y="100"/>
                  </a:lnTo>
                  <a:lnTo>
                    <a:pt x="386" y="93"/>
                  </a:lnTo>
                  <a:lnTo>
                    <a:pt x="386" y="0"/>
                  </a:lnTo>
                  <a:lnTo>
                    <a:pt x="262" y="0"/>
                  </a:lnTo>
                  <a:lnTo>
                    <a:pt x="262" y="93"/>
                  </a:lnTo>
                  <a:lnTo>
                    <a:pt x="262" y="100"/>
                  </a:lnTo>
                  <a:lnTo>
                    <a:pt x="261" y="106"/>
                  </a:lnTo>
                  <a:lnTo>
                    <a:pt x="259" y="113"/>
                  </a:lnTo>
                  <a:lnTo>
                    <a:pt x="257" y="119"/>
                  </a:lnTo>
                  <a:lnTo>
                    <a:pt x="254" y="124"/>
                  </a:lnTo>
                  <a:lnTo>
                    <a:pt x="251" y="130"/>
                  </a:lnTo>
                  <a:lnTo>
                    <a:pt x="248" y="135"/>
                  </a:lnTo>
                  <a:lnTo>
                    <a:pt x="243" y="139"/>
                  </a:lnTo>
                  <a:lnTo>
                    <a:pt x="239" y="144"/>
                  </a:lnTo>
                  <a:lnTo>
                    <a:pt x="234" y="147"/>
                  </a:lnTo>
                  <a:lnTo>
                    <a:pt x="228" y="150"/>
                  </a:lnTo>
                  <a:lnTo>
                    <a:pt x="223" y="153"/>
                  </a:lnTo>
                  <a:lnTo>
                    <a:pt x="217" y="155"/>
                  </a:lnTo>
                  <a:lnTo>
                    <a:pt x="210" y="157"/>
                  </a:lnTo>
                  <a:lnTo>
                    <a:pt x="204" y="158"/>
                  </a:lnTo>
                  <a:lnTo>
                    <a:pt x="197" y="158"/>
                  </a:lnTo>
                  <a:lnTo>
                    <a:pt x="190" y="158"/>
                  </a:lnTo>
                  <a:lnTo>
                    <a:pt x="184" y="157"/>
                  </a:lnTo>
                  <a:lnTo>
                    <a:pt x="177" y="155"/>
                  </a:lnTo>
                  <a:lnTo>
                    <a:pt x="171" y="153"/>
                  </a:lnTo>
                  <a:lnTo>
                    <a:pt x="166" y="150"/>
                  </a:lnTo>
                  <a:lnTo>
                    <a:pt x="160" y="147"/>
                  </a:lnTo>
                  <a:lnTo>
                    <a:pt x="155" y="144"/>
                  </a:lnTo>
                  <a:lnTo>
                    <a:pt x="151" y="139"/>
                  </a:lnTo>
                  <a:lnTo>
                    <a:pt x="146" y="135"/>
                  </a:lnTo>
                  <a:lnTo>
                    <a:pt x="143" y="130"/>
                  </a:lnTo>
                  <a:lnTo>
                    <a:pt x="140" y="124"/>
                  </a:lnTo>
                  <a:lnTo>
                    <a:pt x="137" y="119"/>
                  </a:lnTo>
                  <a:lnTo>
                    <a:pt x="135" y="113"/>
                  </a:lnTo>
                  <a:lnTo>
                    <a:pt x="133" y="106"/>
                  </a:lnTo>
                  <a:lnTo>
                    <a:pt x="132" y="100"/>
                  </a:lnTo>
                  <a:lnTo>
                    <a:pt x="132" y="93"/>
                  </a:lnTo>
                  <a:lnTo>
                    <a:pt x="13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209"/>
                  </a:lnTo>
                  <a:lnTo>
                    <a:pt x="0" y="1248"/>
                  </a:lnTo>
                  <a:lnTo>
                    <a:pt x="1" y="1263"/>
                  </a:lnTo>
                  <a:lnTo>
                    <a:pt x="3" y="1278"/>
                  </a:lnTo>
                  <a:lnTo>
                    <a:pt x="7" y="1292"/>
                  </a:lnTo>
                  <a:lnTo>
                    <a:pt x="12" y="1305"/>
                  </a:lnTo>
                  <a:lnTo>
                    <a:pt x="18" y="1318"/>
                  </a:lnTo>
                  <a:lnTo>
                    <a:pt x="26" y="1331"/>
                  </a:lnTo>
                  <a:lnTo>
                    <a:pt x="34" y="1342"/>
                  </a:lnTo>
                  <a:lnTo>
                    <a:pt x="44" y="1353"/>
                  </a:lnTo>
                  <a:lnTo>
                    <a:pt x="54" y="1362"/>
                  </a:lnTo>
                  <a:lnTo>
                    <a:pt x="66" y="1371"/>
                  </a:lnTo>
                  <a:lnTo>
                    <a:pt x="78" y="1379"/>
                  </a:lnTo>
                  <a:lnTo>
                    <a:pt x="91" y="1385"/>
                  </a:lnTo>
                  <a:lnTo>
                    <a:pt x="105" y="1390"/>
                  </a:lnTo>
                  <a:lnTo>
                    <a:pt x="119" y="1394"/>
                  </a:lnTo>
                  <a:lnTo>
                    <a:pt x="134" y="1396"/>
                  </a:lnTo>
                  <a:lnTo>
                    <a:pt x="149" y="1397"/>
                  </a:lnTo>
                  <a:lnTo>
                    <a:pt x="874" y="1397"/>
                  </a:lnTo>
                  <a:lnTo>
                    <a:pt x="874" y="1298"/>
                  </a:lnTo>
                  <a:close/>
                  <a:moveTo>
                    <a:pt x="1013" y="249"/>
                  </a:moveTo>
                  <a:lnTo>
                    <a:pt x="1013" y="294"/>
                  </a:lnTo>
                  <a:lnTo>
                    <a:pt x="129" y="294"/>
                  </a:lnTo>
                  <a:lnTo>
                    <a:pt x="129" y="249"/>
                  </a:lnTo>
                  <a:close/>
                  <a:moveTo>
                    <a:pt x="1013" y="367"/>
                  </a:moveTo>
                  <a:lnTo>
                    <a:pt x="1013" y="412"/>
                  </a:lnTo>
                  <a:lnTo>
                    <a:pt x="129" y="412"/>
                  </a:lnTo>
                  <a:lnTo>
                    <a:pt x="129" y="367"/>
                  </a:lnTo>
                  <a:close/>
                  <a:moveTo>
                    <a:pt x="1013" y="486"/>
                  </a:moveTo>
                  <a:lnTo>
                    <a:pt x="1013" y="531"/>
                  </a:lnTo>
                  <a:lnTo>
                    <a:pt x="129" y="531"/>
                  </a:lnTo>
                  <a:lnTo>
                    <a:pt x="129" y="486"/>
                  </a:lnTo>
                  <a:close/>
                  <a:moveTo>
                    <a:pt x="1013" y="607"/>
                  </a:moveTo>
                  <a:lnTo>
                    <a:pt x="1013" y="652"/>
                  </a:lnTo>
                  <a:lnTo>
                    <a:pt x="129" y="652"/>
                  </a:lnTo>
                  <a:lnTo>
                    <a:pt x="129" y="607"/>
                  </a:lnTo>
                  <a:close/>
                  <a:moveTo>
                    <a:pt x="1013" y="726"/>
                  </a:moveTo>
                  <a:lnTo>
                    <a:pt x="1013" y="771"/>
                  </a:lnTo>
                  <a:lnTo>
                    <a:pt x="129" y="771"/>
                  </a:lnTo>
                  <a:lnTo>
                    <a:pt x="129" y="726"/>
                  </a:lnTo>
                  <a:close/>
                  <a:moveTo>
                    <a:pt x="129" y="886"/>
                  </a:moveTo>
                  <a:lnTo>
                    <a:pt x="129" y="841"/>
                  </a:lnTo>
                  <a:lnTo>
                    <a:pt x="1013" y="841"/>
                  </a:lnTo>
                  <a:lnTo>
                    <a:pt x="1013" y="8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1083804" y="3859299"/>
              <a:ext cx="42938" cy="115706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48" y="257"/>
                  </a:moveTo>
                  <a:lnTo>
                    <a:pt x="53" y="257"/>
                  </a:lnTo>
                  <a:lnTo>
                    <a:pt x="57" y="256"/>
                  </a:lnTo>
                  <a:lnTo>
                    <a:pt x="62" y="255"/>
                  </a:lnTo>
                  <a:lnTo>
                    <a:pt x="66" y="253"/>
                  </a:lnTo>
                  <a:lnTo>
                    <a:pt x="70" y="251"/>
                  </a:lnTo>
                  <a:lnTo>
                    <a:pt x="74" y="248"/>
                  </a:lnTo>
                  <a:lnTo>
                    <a:pt x="78" y="246"/>
                  </a:lnTo>
                  <a:lnTo>
                    <a:pt x="81" y="242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2" y="227"/>
                  </a:lnTo>
                  <a:lnTo>
                    <a:pt x="94" y="223"/>
                  </a:lnTo>
                  <a:lnTo>
                    <a:pt x="95" y="218"/>
                  </a:lnTo>
                  <a:lnTo>
                    <a:pt x="96" y="214"/>
                  </a:lnTo>
                  <a:lnTo>
                    <a:pt x="96" y="209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5" y="38"/>
                  </a:lnTo>
                  <a:lnTo>
                    <a:pt x="94" y="34"/>
                  </a:lnTo>
                  <a:lnTo>
                    <a:pt x="92" y="30"/>
                  </a:lnTo>
                  <a:lnTo>
                    <a:pt x="90" y="25"/>
                  </a:lnTo>
                  <a:lnTo>
                    <a:pt x="88" y="21"/>
                  </a:lnTo>
                  <a:lnTo>
                    <a:pt x="85" y="18"/>
                  </a:lnTo>
                  <a:lnTo>
                    <a:pt x="82" y="14"/>
                  </a:lnTo>
                  <a:lnTo>
                    <a:pt x="78" y="11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8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209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3"/>
                  </a:lnTo>
                  <a:lnTo>
                    <a:pt x="4" y="227"/>
                  </a:lnTo>
                  <a:lnTo>
                    <a:pt x="6" y="231"/>
                  </a:lnTo>
                  <a:lnTo>
                    <a:pt x="8" y="235"/>
                  </a:lnTo>
                  <a:lnTo>
                    <a:pt x="11" y="239"/>
                  </a:lnTo>
                  <a:lnTo>
                    <a:pt x="14" y="242"/>
                  </a:lnTo>
                  <a:lnTo>
                    <a:pt x="18" y="246"/>
                  </a:lnTo>
                  <a:lnTo>
                    <a:pt x="21" y="248"/>
                  </a:lnTo>
                  <a:lnTo>
                    <a:pt x="25" y="251"/>
                  </a:lnTo>
                  <a:lnTo>
                    <a:pt x="30" y="253"/>
                  </a:lnTo>
                  <a:lnTo>
                    <a:pt x="34" y="255"/>
                  </a:lnTo>
                  <a:lnTo>
                    <a:pt x="38" y="256"/>
                  </a:lnTo>
                  <a:lnTo>
                    <a:pt x="43" y="2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1198605" y="3859299"/>
              <a:ext cx="42938" cy="115706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48" y="257"/>
                  </a:moveTo>
                  <a:lnTo>
                    <a:pt x="53" y="257"/>
                  </a:lnTo>
                  <a:lnTo>
                    <a:pt x="57" y="256"/>
                  </a:lnTo>
                  <a:lnTo>
                    <a:pt x="62" y="255"/>
                  </a:lnTo>
                  <a:lnTo>
                    <a:pt x="66" y="253"/>
                  </a:lnTo>
                  <a:lnTo>
                    <a:pt x="70" y="251"/>
                  </a:lnTo>
                  <a:lnTo>
                    <a:pt x="74" y="248"/>
                  </a:lnTo>
                  <a:lnTo>
                    <a:pt x="78" y="246"/>
                  </a:lnTo>
                  <a:lnTo>
                    <a:pt x="81" y="242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2" y="227"/>
                  </a:lnTo>
                  <a:lnTo>
                    <a:pt x="94" y="223"/>
                  </a:lnTo>
                  <a:lnTo>
                    <a:pt x="95" y="218"/>
                  </a:lnTo>
                  <a:lnTo>
                    <a:pt x="96" y="214"/>
                  </a:lnTo>
                  <a:lnTo>
                    <a:pt x="96" y="209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5" y="38"/>
                  </a:lnTo>
                  <a:lnTo>
                    <a:pt x="94" y="34"/>
                  </a:lnTo>
                  <a:lnTo>
                    <a:pt x="92" y="30"/>
                  </a:lnTo>
                  <a:lnTo>
                    <a:pt x="90" y="25"/>
                  </a:lnTo>
                  <a:lnTo>
                    <a:pt x="88" y="21"/>
                  </a:lnTo>
                  <a:lnTo>
                    <a:pt x="85" y="18"/>
                  </a:lnTo>
                  <a:lnTo>
                    <a:pt x="82" y="14"/>
                  </a:lnTo>
                  <a:lnTo>
                    <a:pt x="78" y="11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8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209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3"/>
                  </a:lnTo>
                  <a:lnTo>
                    <a:pt x="4" y="227"/>
                  </a:lnTo>
                  <a:lnTo>
                    <a:pt x="6" y="231"/>
                  </a:lnTo>
                  <a:lnTo>
                    <a:pt x="8" y="235"/>
                  </a:lnTo>
                  <a:lnTo>
                    <a:pt x="11" y="239"/>
                  </a:lnTo>
                  <a:lnTo>
                    <a:pt x="14" y="242"/>
                  </a:lnTo>
                  <a:lnTo>
                    <a:pt x="18" y="246"/>
                  </a:lnTo>
                  <a:lnTo>
                    <a:pt x="21" y="248"/>
                  </a:lnTo>
                  <a:lnTo>
                    <a:pt x="25" y="251"/>
                  </a:lnTo>
                  <a:lnTo>
                    <a:pt x="30" y="253"/>
                  </a:lnTo>
                  <a:lnTo>
                    <a:pt x="34" y="255"/>
                  </a:lnTo>
                  <a:lnTo>
                    <a:pt x="38" y="256"/>
                  </a:lnTo>
                  <a:lnTo>
                    <a:pt x="43" y="2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1313408" y="3859299"/>
              <a:ext cx="42938" cy="115706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48" y="257"/>
                  </a:moveTo>
                  <a:lnTo>
                    <a:pt x="53" y="257"/>
                  </a:lnTo>
                  <a:lnTo>
                    <a:pt x="57" y="256"/>
                  </a:lnTo>
                  <a:lnTo>
                    <a:pt x="62" y="255"/>
                  </a:lnTo>
                  <a:lnTo>
                    <a:pt x="66" y="253"/>
                  </a:lnTo>
                  <a:lnTo>
                    <a:pt x="70" y="251"/>
                  </a:lnTo>
                  <a:lnTo>
                    <a:pt x="74" y="248"/>
                  </a:lnTo>
                  <a:lnTo>
                    <a:pt x="78" y="246"/>
                  </a:lnTo>
                  <a:lnTo>
                    <a:pt x="81" y="242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2" y="227"/>
                  </a:lnTo>
                  <a:lnTo>
                    <a:pt x="94" y="223"/>
                  </a:lnTo>
                  <a:lnTo>
                    <a:pt x="95" y="218"/>
                  </a:lnTo>
                  <a:lnTo>
                    <a:pt x="96" y="214"/>
                  </a:lnTo>
                  <a:lnTo>
                    <a:pt x="96" y="209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5" y="38"/>
                  </a:lnTo>
                  <a:lnTo>
                    <a:pt x="94" y="34"/>
                  </a:lnTo>
                  <a:lnTo>
                    <a:pt x="92" y="30"/>
                  </a:lnTo>
                  <a:lnTo>
                    <a:pt x="90" y="25"/>
                  </a:lnTo>
                  <a:lnTo>
                    <a:pt x="87" y="21"/>
                  </a:lnTo>
                  <a:lnTo>
                    <a:pt x="85" y="18"/>
                  </a:lnTo>
                  <a:lnTo>
                    <a:pt x="81" y="14"/>
                  </a:lnTo>
                  <a:lnTo>
                    <a:pt x="78" y="11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5" y="6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209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3"/>
                  </a:lnTo>
                  <a:lnTo>
                    <a:pt x="4" y="227"/>
                  </a:lnTo>
                  <a:lnTo>
                    <a:pt x="5" y="231"/>
                  </a:lnTo>
                  <a:lnTo>
                    <a:pt x="8" y="235"/>
                  </a:lnTo>
                  <a:lnTo>
                    <a:pt x="10" y="239"/>
                  </a:lnTo>
                  <a:lnTo>
                    <a:pt x="13" y="242"/>
                  </a:lnTo>
                  <a:lnTo>
                    <a:pt x="17" y="246"/>
                  </a:lnTo>
                  <a:lnTo>
                    <a:pt x="21" y="248"/>
                  </a:lnTo>
                  <a:lnTo>
                    <a:pt x="24" y="251"/>
                  </a:lnTo>
                  <a:lnTo>
                    <a:pt x="29" y="253"/>
                  </a:lnTo>
                  <a:lnTo>
                    <a:pt x="33" y="255"/>
                  </a:lnTo>
                  <a:lnTo>
                    <a:pt x="38" y="256"/>
                  </a:lnTo>
                  <a:lnTo>
                    <a:pt x="43" y="2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1428210" y="3859299"/>
              <a:ext cx="42938" cy="115706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48" y="257"/>
                  </a:moveTo>
                  <a:lnTo>
                    <a:pt x="53" y="257"/>
                  </a:lnTo>
                  <a:lnTo>
                    <a:pt x="57" y="256"/>
                  </a:lnTo>
                  <a:lnTo>
                    <a:pt x="62" y="255"/>
                  </a:lnTo>
                  <a:lnTo>
                    <a:pt x="66" y="253"/>
                  </a:lnTo>
                  <a:lnTo>
                    <a:pt x="70" y="251"/>
                  </a:lnTo>
                  <a:lnTo>
                    <a:pt x="74" y="248"/>
                  </a:lnTo>
                  <a:lnTo>
                    <a:pt x="78" y="246"/>
                  </a:lnTo>
                  <a:lnTo>
                    <a:pt x="81" y="242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2" y="227"/>
                  </a:lnTo>
                  <a:lnTo>
                    <a:pt x="94" y="223"/>
                  </a:lnTo>
                  <a:lnTo>
                    <a:pt x="95" y="218"/>
                  </a:lnTo>
                  <a:lnTo>
                    <a:pt x="96" y="214"/>
                  </a:lnTo>
                  <a:lnTo>
                    <a:pt x="96" y="209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5" y="38"/>
                  </a:lnTo>
                  <a:lnTo>
                    <a:pt x="94" y="34"/>
                  </a:lnTo>
                  <a:lnTo>
                    <a:pt x="92" y="30"/>
                  </a:lnTo>
                  <a:lnTo>
                    <a:pt x="90" y="25"/>
                  </a:lnTo>
                  <a:lnTo>
                    <a:pt x="87" y="21"/>
                  </a:lnTo>
                  <a:lnTo>
                    <a:pt x="85" y="18"/>
                  </a:lnTo>
                  <a:lnTo>
                    <a:pt x="81" y="14"/>
                  </a:lnTo>
                  <a:lnTo>
                    <a:pt x="78" y="11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5" y="6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209"/>
                  </a:lnTo>
                  <a:lnTo>
                    <a:pt x="0" y="214"/>
                  </a:lnTo>
                  <a:lnTo>
                    <a:pt x="1" y="218"/>
                  </a:lnTo>
                  <a:lnTo>
                    <a:pt x="2" y="223"/>
                  </a:lnTo>
                  <a:lnTo>
                    <a:pt x="4" y="227"/>
                  </a:lnTo>
                  <a:lnTo>
                    <a:pt x="5" y="231"/>
                  </a:lnTo>
                  <a:lnTo>
                    <a:pt x="8" y="235"/>
                  </a:lnTo>
                  <a:lnTo>
                    <a:pt x="10" y="239"/>
                  </a:lnTo>
                  <a:lnTo>
                    <a:pt x="13" y="242"/>
                  </a:lnTo>
                  <a:lnTo>
                    <a:pt x="17" y="246"/>
                  </a:lnTo>
                  <a:lnTo>
                    <a:pt x="21" y="248"/>
                  </a:lnTo>
                  <a:lnTo>
                    <a:pt x="24" y="251"/>
                  </a:lnTo>
                  <a:lnTo>
                    <a:pt x="29" y="253"/>
                  </a:lnTo>
                  <a:lnTo>
                    <a:pt x="33" y="255"/>
                  </a:lnTo>
                  <a:lnTo>
                    <a:pt x="38" y="256"/>
                  </a:lnTo>
                  <a:lnTo>
                    <a:pt x="43" y="2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9" name="Google Shape;3279;p34"/>
          <p:cNvGrpSpPr/>
          <p:nvPr/>
        </p:nvGrpSpPr>
        <p:grpSpPr>
          <a:xfrm>
            <a:off x="8590724" y="2385125"/>
            <a:ext cx="497557" cy="688511"/>
            <a:chOff x="2931934" y="3859299"/>
            <a:chExt cx="540563" cy="748022"/>
          </a:xfrm>
        </p:grpSpPr>
        <p:sp>
          <p:nvSpPr>
            <p:cNvPr id="3280" name="Google Shape;3280;p34"/>
            <p:cNvSpPr/>
            <p:nvPr/>
          </p:nvSpPr>
          <p:spPr>
            <a:xfrm>
              <a:off x="2979391" y="3981786"/>
              <a:ext cx="444292" cy="9491"/>
            </a:xfrm>
            <a:custGeom>
              <a:avLst/>
              <a:gdLst/>
              <a:ahLst/>
              <a:cxnLst/>
              <a:rect l="l" t="t" r="r" b="b"/>
              <a:pathLst>
                <a:path w="984" h="22" extrusionOk="0">
                  <a:moveTo>
                    <a:pt x="11" y="22"/>
                  </a:moveTo>
                  <a:lnTo>
                    <a:pt x="973" y="22"/>
                  </a:lnTo>
                  <a:lnTo>
                    <a:pt x="974" y="22"/>
                  </a:lnTo>
                  <a:lnTo>
                    <a:pt x="975" y="22"/>
                  </a:lnTo>
                  <a:lnTo>
                    <a:pt x="976" y="21"/>
                  </a:lnTo>
                  <a:lnTo>
                    <a:pt x="977" y="21"/>
                  </a:lnTo>
                  <a:lnTo>
                    <a:pt x="978" y="21"/>
                  </a:lnTo>
                  <a:lnTo>
                    <a:pt x="979" y="20"/>
                  </a:lnTo>
                  <a:lnTo>
                    <a:pt x="980" y="19"/>
                  </a:lnTo>
                  <a:lnTo>
                    <a:pt x="981" y="19"/>
                  </a:lnTo>
                  <a:lnTo>
                    <a:pt x="981" y="18"/>
                  </a:lnTo>
                  <a:lnTo>
                    <a:pt x="982" y="17"/>
                  </a:lnTo>
                  <a:lnTo>
                    <a:pt x="983" y="16"/>
                  </a:lnTo>
                  <a:lnTo>
                    <a:pt x="983" y="15"/>
                  </a:lnTo>
                  <a:lnTo>
                    <a:pt x="983" y="14"/>
                  </a:lnTo>
                  <a:lnTo>
                    <a:pt x="984" y="13"/>
                  </a:lnTo>
                  <a:lnTo>
                    <a:pt x="984" y="12"/>
                  </a:lnTo>
                  <a:lnTo>
                    <a:pt x="984" y="11"/>
                  </a:lnTo>
                  <a:lnTo>
                    <a:pt x="984" y="10"/>
                  </a:lnTo>
                  <a:lnTo>
                    <a:pt x="984" y="9"/>
                  </a:lnTo>
                  <a:lnTo>
                    <a:pt x="983" y="8"/>
                  </a:lnTo>
                  <a:lnTo>
                    <a:pt x="983" y="7"/>
                  </a:lnTo>
                  <a:lnTo>
                    <a:pt x="983" y="6"/>
                  </a:lnTo>
                  <a:lnTo>
                    <a:pt x="982" y="5"/>
                  </a:lnTo>
                  <a:lnTo>
                    <a:pt x="981" y="4"/>
                  </a:lnTo>
                  <a:lnTo>
                    <a:pt x="981" y="3"/>
                  </a:lnTo>
                  <a:lnTo>
                    <a:pt x="980" y="3"/>
                  </a:lnTo>
                  <a:lnTo>
                    <a:pt x="979" y="2"/>
                  </a:lnTo>
                  <a:lnTo>
                    <a:pt x="978" y="1"/>
                  </a:lnTo>
                  <a:lnTo>
                    <a:pt x="977" y="1"/>
                  </a:lnTo>
                  <a:lnTo>
                    <a:pt x="976" y="1"/>
                  </a:lnTo>
                  <a:lnTo>
                    <a:pt x="975" y="0"/>
                  </a:lnTo>
                  <a:lnTo>
                    <a:pt x="974" y="0"/>
                  </a:lnTo>
                  <a:lnTo>
                    <a:pt x="97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3279051" y="4202350"/>
              <a:ext cx="91299" cy="40226"/>
            </a:xfrm>
            <a:custGeom>
              <a:avLst/>
              <a:gdLst/>
              <a:ahLst/>
              <a:cxnLst/>
              <a:rect l="l" t="t" r="r" b="b"/>
              <a:pathLst>
                <a:path w="203" h="90" extrusionOk="0">
                  <a:moveTo>
                    <a:pt x="203" y="45"/>
                  </a:moveTo>
                  <a:lnTo>
                    <a:pt x="203" y="40"/>
                  </a:lnTo>
                  <a:lnTo>
                    <a:pt x="202" y="36"/>
                  </a:lnTo>
                  <a:lnTo>
                    <a:pt x="201" y="32"/>
                  </a:lnTo>
                  <a:lnTo>
                    <a:pt x="199" y="27"/>
                  </a:lnTo>
                  <a:lnTo>
                    <a:pt x="198" y="23"/>
                  </a:lnTo>
                  <a:lnTo>
                    <a:pt x="195" y="20"/>
                  </a:lnTo>
                  <a:lnTo>
                    <a:pt x="193" y="16"/>
                  </a:lnTo>
                  <a:lnTo>
                    <a:pt x="190" y="13"/>
                  </a:lnTo>
                  <a:lnTo>
                    <a:pt x="187" y="10"/>
                  </a:lnTo>
                  <a:lnTo>
                    <a:pt x="183" y="8"/>
                  </a:lnTo>
                  <a:lnTo>
                    <a:pt x="180" y="5"/>
                  </a:lnTo>
                  <a:lnTo>
                    <a:pt x="176" y="4"/>
                  </a:lnTo>
                  <a:lnTo>
                    <a:pt x="171" y="2"/>
                  </a:lnTo>
                  <a:lnTo>
                    <a:pt x="167" y="1"/>
                  </a:lnTo>
                  <a:lnTo>
                    <a:pt x="163" y="0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158" y="90"/>
                  </a:lnTo>
                  <a:lnTo>
                    <a:pt x="163" y="90"/>
                  </a:lnTo>
                  <a:lnTo>
                    <a:pt x="167" y="89"/>
                  </a:lnTo>
                  <a:lnTo>
                    <a:pt x="171" y="88"/>
                  </a:lnTo>
                  <a:lnTo>
                    <a:pt x="176" y="87"/>
                  </a:lnTo>
                  <a:lnTo>
                    <a:pt x="180" y="85"/>
                  </a:lnTo>
                  <a:lnTo>
                    <a:pt x="183" y="83"/>
                  </a:lnTo>
                  <a:lnTo>
                    <a:pt x="187" y="80"/>
                  </a:lnTo>
                  <a:lnTo>
                    <a:pt x="190" y="77"/>
                  </a:lnTo>
                  <a:lnTo>
                    <a:pt x="193" y="74"/>
                  </a:lnTo>
                  <a:lnTo>
                    <a:pt x="195" y="71"/>
                  </a:lnTo>
                  <a:lnTo>
                    <a:pt x="198" y="67"/>
                  </a:lnTo>
                  <a:lnTo>
                    <a:pt x="199" y="63"/>
                  </a:lnTo>
                  <a:lnTo>
                    <a:pt x="201" y="59"/>
                  </a:lnTo>
                  <a:lnTo>
                    <a:pt x="202" y="54"/>
                  </a:lnTo>
                  <a:lnTo>
                    <a:pt x="203" y="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3034080" y="4105627"/>
              <a:ext cx="88587" cy="52881"/>
            </a:xfrm>
            <a:custGeom>
              <a:avLst/>
              <a:gdLst/>
              <a:ahLst/>
              <a:cxnLst/>
              <a:rect l="l" t="t" r="r" b="b"/>
              <a:pathLst>
                <a:path w="197" h="118" extrusionOk="0">
                  <a:moveTo>
                    <a:pt x="197" y="98"/>
                  </a:moveTo>
                  <a:lnTo>
                    <a:pt x="196" y="88"/>
                  </a:lnTo>
                  <a:lnTo>
                    <a:pt x="195" y="79"/>
                  </a:lnTo>
                  <a:lnTo>
                    <a:pt x="193" y="69"/>
                  </a:lnTo>
                  <a:lnTo>
                    <a:pt x="189" y="60"/>
                  </a:lnTo>
                  <a:lnTo>
                    <a:pt x="185" y="52"/>
                  </a:lnTo>
                  <a:lnTo>
                    <a:pt x="180" y="44"/>
                  </a:lnTo>
                  <a:lnTo>
                    <a:pt x="174" y="36"/>
                  </a:lnTo>
                  <a:lnTo>
                    <a:pt x="168" y="29"/>
                  </a:lnTo>
                  <a:lnTo>
                    <a:pt x="161" y="23"/>
                  </a:lnTo>
                  <a:lnTo>
                    <a:pt x="154" y="17"/>
                  </a:lnTo>
                  <a:lnTo>
                    <a:pt x="145" y="12"/>
                  </a:lnTo>
                  <a:lnTo>
                    <a:pt x="137" y="8"/>
                  </a:lnTo>
                  <a:lnTo>
                    <a:pt x="128" y="5"/>
                  </a:lnTo>
                  <a:lnTo>
                    <a:pt x="119" y="2"/>
                  </a:lnTo>
                  <a:lnTo>
                    <a:pt x="109" y="1"/>
                  </a:lnTo>
                  <a:lnTo>
                    <a:pt x="99" y="0"/>
                  </a:lnTo>
                  <a:lnTo>
                    <a:pt x="89" y="1"/>
                  </a:lnTo>
                  <a:lnTo>
                    <a:pt x="79" y="2"/>
                  </a:lnTo>
                  <a:lnTo>
                    <a:pt x="70" y="5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0"/>
                  </a:lnTo>
                  <a:lnTo>
                    <a:pt x="5" y="69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0" y="118"/>
                  </a:lnTo>
                  <a:lnTo>
                    <a:pt x="197" y="1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2931934" y="3928001"/>
              <a:ext cx="540563" cy="679320"/>
            </a:xfrm>
            <a:custGeom>
              <a:avLst/>
              <a:gdLst/>
              <a:ahLst/>
              <a:cxnLst/>
              <a:rect l="l" t="t" r="r" b="b"/>
              <a:pathLst>
                <a:path w="1197" h="1504" extrusionOk="0">
                  <a:moveTo>
                    <a:pt x="1041" y="0"/>
                  </a:moveTo>
                  <a:lnTo>
                    <a:pt x="296" y="0"/>
                  </a:lnTo>
                  <a:lnTo>
                    <a:pt x="296" y="14"/>
                  </a:lnTo>
                  <a:lnTo>
                    <a:pt x="1025" y="14"/>
                  </a:lnTo>
                  <a:lnTo>
                    <a:pt x="1040" y="15"/>
                  </a:lnTo>
                  <a:lnTo>
                    <a:pt x="1054" y="17"/>
                  </a:lnTo>
                  <a:lnTo>
                    <a:pt x="1069" y="21"/>
                  </a:lnTo>
                  <a:lnTo>
                    <a:pt x="1082" y="25"/>
                  </a:lnTo>
                  <a:lnTo>
                    <a:pt x="1095" y="31"/>
                  </a:lnTo>
                  <a:lnTo>
                    <a:pt x="1107" y="39"/>
                  </a:lnTo>
                  <a:lnTo>
                    <a:pt x="1118" y="47"/>
                  </a:lnTo>
                  <a:lnTo>
                    <a:pt x="1128" y="56"/>
                  </a:lnTo>
                  <a:lnTo>
                    <a:pt x="1138" y="67"/>
                  </a:lnTo>
                  <a:lnTo>
                    <a:pt x="1146" y="78"/>
                  </a:lnTo>
                  <a:lnTo>
                    <a:pt x="1153" y="90"/>
                  </a:lnTo>
                  <a:lnTo>
                    <a:pt x="1160" y="102"/>
                  </a:lnTo>
                  <a:lnTo>
                    <a:pt x="1164" y="115"/>
                  </a:lnTo>
                  <a:lnTo>
                    <a:pt x="1168" y="129"/>
                  </a:lnTo>
                  <a:lnTo>
                    <a:pt x="1170" y="143"/>
                  </a:lnTo>
                  <a:lnTo>
                    <a:pt x="1171" y="158"/>
                  </a:lnTo>
                  <a:lnTo>
                    <a:pt x="1171" y="330"/>
                  </a:lnTo>
                  <a:lnTo>
                    <a:pt x="1170" y="315"/>
                  </a:lnTo>
                  <a:lnTo>
                    <a:pt x="1168" y="301"/>
                  </a:lnTo>
                  <a:lnTo>
                    <a:pt x="1164" y="287"/>
                  </a:lnTo>
                  <a:lnTo>
                    <a:pt x="1160" y="274"/>
                  </a:lnTo>
                  <a:lnTo>
                    <a:pt x="1153" y="262"/>
                  </a:lnTo>
                  <a:lnTo>
                    <a:pt x="1146" y="250"/>
                  </a:lnTo>
                  <a:lnTo>
                    <a:pt x="1138" y="239"/>
                  </a:lnTo>
                  <a:lnTo>
                    <a:pt x="1128" y="229"/>
                  </a:lnTo>
                  <a:lnTo>
                    <a:pt x="1118" y="220"/>
                  </a:lnTo>
                  <a:lnTo>
                    <a:pt x="1107" y="211"/>
                  </a:lnTo>
                  <a:lnTo>
                    <a:pt x="1095" y="204"/>
                  </a:lnTo>
                  <a:lnTo>
                    <a:pt x="1082" y="198"/>
                  </a:lnTo>
                  <a:lnTo>
                    <a:pt x="1069" y="193"/>
                  </a:lnTo>
                  <a:lnTo>
                    <a:pt x="1054" y="190"/>
                  </a:lnTo>
                  <a:lnTo>
                    <a:pt x="1040" y="188"/>
                  </a:lnTo>
                  <a:lnTo>
                    <a:pt x="1025" y="187"/>
                  </a:lnTo>
                  <a:lnTo>
                    <a:pt x="155" y="187"/>
                  </a:lnTo>
                  <a:lnTo>
                    <a:pt x="145" y="187"/>
                  </a:lnTo>
                  <a:lnTo>
                    <a:pt x="136" y="185"/>
                  </a:lnTo>
                  <a:lnTo>
                    <a:pt x="126" y="183"/>
                  </a:lnTo>
                  <a:lnTo>
                    <a:pt x="117" y="180"/>
                  </a:lnTo>
                  <a:lnTo>
                    <a:pt x="109" y="176"/>
                  </a:lnTo>
                  <a:lnTo>
                    <a:pt x="101" y="172"/>
                  </a:lnTo>
                  <a:lnTo>
                    <a:pt x="93" y="167"/>
                  </a:lnTo>
                  <a:lnTo>
                    <a:pt x="86" y="161"/>
                  </a:lnTo>
                  <a:lnTo>
                    <a:pt x="80" y="155"/>
                  </a:lnTo>
                  <a:lnTo>
                    <a:pt x="74" y="148"/>
                  </a:lnTo>
                  <a:lnTo>
                    <a:pt x="69" y="141"/>
                  </a:lnTo>
                  <a:lnTo>
                    <a:pt x="65" y="133"/>
                  </a:lnTo>
                  <a:lnTo>
                    <a:pt x="61" y="125"/>
                  </a:lnTo>
                  <a:lnTo>
                    <a:pt x="59" y="117"/>
                  </a:lnTo>
                  <a:lnTo>
                    <a:pt x="58" y="108"/>
                  </a:lnTo>
                  <a:lnTo>
                    <a:pt x="57" y="99"/>
                  </a:lnTo>
                  <a:lnTo>
                    <a:pt x="57" y="91"/>
                  </a:lnTo>
                  <a:lnTo>
                    <a:pt x="58" y="84"/>
                  </a:lnTo>
                  <a:lnTo>
                    <a:pt x="60" y="76"/>
                  </a:lnTo>
                  <a:lnTo>
                    <a:pt x="63" y="69"/>
                  </a:lnTo>
                  <a:lnTo>
                    <a:pt x="66" y="62"/>
                  </a:lnTo>
                  <a:lnTo>
                    <a:pt x="70" y="56"/>
                  </a:lnTo>
                  <a:lnTo>
                    <a:pt x="74" y="50"/>
                  </a:lnTo>
                  <a:lnTo>
                    <a:pt x="79" y="44"/>
                  </a:lnTo>
                  <a:lnTo>
                    <a:pt x="84" y="39"/>
                  </a:lnTo>
                  <a:lnTo>
                    <a:pt x="90" y="34"/>
                  </a:lnTo>
                  <a:lnTo>
                    <a:pt x="96" y="29"/>
                  </a:lnTo>
                  <a:lnTo>
                    <a:pt x="103" y="25"/>
                  </a:lnTo>
                  <a:lnTo>
                    <a:pt x="110" y="22"/>
                  </a:lnTo>
                  <a:lnTo>
                    <a:pt x="117" y="19"/>
                  </a:lnTo>
                  <a:lnTo>
                    <a:pt x="125" y="16"/>
                  </a:lnTo>
                  <a:lnTo>
                    <a:pt x="133" y="14"/>
                  </a:lnTo>
                  <a:lnTo>
                    <a:pt x="136" y="14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29" y="1"/>
                  </a:lnTo>
                  <a:lnTo>
                    <a:pt x="125" y="1"/>
                  </a:lnTo>
                  <a:lnTo>
                    <a:pt x="121" y="2"/>
                  </a:lnTo>
                  <a:lnTo>
                    <a:pt x="114" y="4"/>
                  </a:lnTo>
                  <a:lnTo>
                    <a:pt x="107" y="6"/>
                  </a:lnTo>
                  <a:lnTo>
                    <a:pt x="82" y="14"/>
                  </a:lnTo>
                  <a:lnTo>
                    <a:pt x="79" y="15"/>
                  </a:lnTo>
                  <a:lnTo>
                    <a:pt x="75" y="17"/>
                  </a:lnTo>
                  <a:lnTo>
                    <a:pt x="72" y="19"/>
                  </a:lnTo>
                  <a:lnTo>
                    <a:pt x="69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7"/>
                  </a:lnTo>
                  <a:lnTo>
                    <a:pt x="59" y="29"/>
                  </a:lnTo>
                  <a:lnTo>
                    <a:pt x="57" y="31"/>
                  </a:lnTo>
                  <a:lnTo>
                    <a:pt x="54" y="33"/>
                  </a:lnTo>
                  <a:lnTo>
                    <a:pt x="49" y="37"/>
                  </a:lnTo>
                  <a:lnTo>
                    <a:pt x="44" y="41"/>
                  </a:lnTo>
                  <a:lnTo>
                    <a:pt x="42" y="43"/>
                  </a:lnTo>
                  <a:lnTo>
                    <a:pt x="40" y="45"/>
                  </a:lnTo>
                  <a:lnTo>
                    <a:pt x="38" y="47"/>
                  </a:lnTo>
                  <a:lnTo>
                    <a:pt x="36" y="50"/>
                  </a:lnTo>
                  <a:lnTo>
                    <a:pt x="31" y="55"/>
                  </a:lnTo>
                  <a:lnTo>
                    <a:pt x="27" y="61"/>
                  </a:lnTo>
                  <a:lnTo>
                    <a:pt x="25" y="63"/>
                  </a:lnTo>
                  <a:lnTo>
                    <a:pt x="23" y="65"/>
                  </a:lnTo>
                  <a:lnTo>
                    <a:pt x="23" y="68"/>
                  </a:lnTo>
                  <a:lnTo>
                    <a:pt x="21" y="71"/>
                  </a:lnTo>
                  <a:lnTo>
                    <a:pt x="19" y="74"/>
                  </a:lnTo>
                  <a:lnTo>
                    <a:pt x="17" y="76"/>
                  </a:lnTo>
                  <a:lnTo>
                    <a:pt x="16" y="79"/>
                  </a:lnTo>
                  <a:lnTo>
                    <a:pt x="15" y="82"/>
                  </a:lnTo>
                  <a:lnTo>
                    <a:pt x="13" y="85"/>
                  </a:lnTo>
                  <a:lnTo>
                    <a:pt x="12" y="88"/>
                  </a:lnTo>
                  <a:lnTo>
                    <a:pt x="11" y="91"/>
                  </a:lnTo>
                  <a:lnTo>
                    <a:pt x="11" y="93"/>
                  </a:lnTo>
                  <a:lnTo>
                    <a:pt x="3" y="119"/>
                  </a:lnTo>
                  <a:lnTo>
                    <a:pt x="2" y="122"/>
                  </a:lnTo>
                  <a:lnTo>
                    <a:pt x="1" y="125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9"/>
                  </a:lnTo>
                  <a:lnTo>
                    <a:pt x="0" y="147"/>
                  </a:lnTo>
                  <a:lnTo>
                    <a:pt x="0" y="328"/>
                  </a:lnTo>
                  <a:lnTo>
                    <a:pt x="0" y="460"/>
                  </a:lnTo>
                  <a:lnTo>
                    <a:pt x="0" y="1355"/>
                  </a:lnTo>
                  <a:lnTo>
                    <a:pt x="1" y="1370"/>
                  </a:lnTo>
                  <a:lnTo>
                    <a:pt x="3" y="1385"/>
                  </a:lnTo>
                  <a:lnTo>
                    <a:pt x="7" y="1399"/>
                  </a:lnTo>
                  <a:lnTo>
                    <a:pt x="12" y="1413"/>
                  </a:lnTo>
                  <a:lnTo>
                    <a:pt x="18" y="1426"/>
                  </a:lnTo>
                  <a:lnTo>
                    <a:pt x="26" y="1438"/>
                  </a:lnTo>
                  <a:lnTo>
                    <a:pt x="35" y="1450"/>
                  </a:lnTo>
                  <a:lnTo>
                    <a:pt x="44" y="1460"/>
                  </a:lnTo>
                  <a:lnTo>
                    <a:pt x="55" y="1470"/>
                  </a:lnTo>
                  <a:lnTo>
                    <a:pt x="67" y="1478"/>
                  </a:lnTo>
                  <a:lnTo>
                    <a:pt x="79" y="1486"/>
                  </a:lnTo>
                  <a:lnTo>
                    <a:pt x="92" y="1492"/>
                  </a:lnTo>
                  <a:lnTo>
                    <a:pt x="106" y="1497"/>
                  </a:lnTo>
                  <a:lnTo>
                    <a:pt x="120" y="1501"/>
                  </a:lnTo>
                  <a:lnTo>
                    <a:pt x="135" y="1503"/>
                  </a:lnTo>
                  <a:lnTo>
                    <a:pt x="150" y="1504"/>
                  </a:lnTo>
                  <a:lnTo>
                    <a:pt x="1047" y="1504"/>
                  </a:lnTo>
                  <a:lnTo>
                    <a:pt x="1062" y="1503"/>
                  </a:lnTo>
                  <a:lnTo>
                    <a:pt x="1077" y="1501"/>
                  </a:lnTo>
                  <a:lnTo>
                    <a:pt x="1091" y="1497"/>
                  </a:lnTo>
                  <a:lnTo>
                    <a:pt x="1105" y="1492"/>
                  </a:lnTo>
                  <a:lnTo>
                    <a:pt x="1118" y="1486"/>
                  </a:lnTo>
                  <a:lnTo>
                    <a:pt x="1130" y="1478"/>
                  </a:lnTo>
                  <a:lnTo>
                    <a:pt x="1142" y="1470"/>
                  </a:lnTo>
                  <a:lnTo>
                    <a:pt x="1153" y="1460"/>
                  </a:lnTo>
                  <a:lnTo>
                    <a:pt x="1162" y="1450"/>
                  </a:lnTo>
                  <a:lnTo>
                    <a:pt x="1171" y="1438"/>
                  </a:lnTo>
                  <a:lnTo>
                    <a:pt x="1179" y="1426"/>
                  </a:lnTo>
                  <a:lnTo>
                    <a:pt x="1185" y="1413"/>
                  </a:lnTo>
                  <a:lnTo>
                    <a:pt x="1190" y="1399"/>
                  </a:lnTo>
                  <a:lnTo>
                    <a:pt x="1194" y="1385"/>
                  </a:lnTo>
                  <a:lnTo>
                    <a:pt x="1196" y="1370"/>
                  </a:lnTo>
                  <a:lnTo>
                    <a:pt x="1197" y="1355"/>
                  </a:lnTo>
                  <a:lnTo>
                    <a:pt x="1197" y="330"/>
                  </a:lnTo>
                  <a:lnTo>
                    <a:pt x="1197" y="150"/>
                  </a:lnTo>
                  <a:lnTo>
                    <a:pt x="1195" y="135"/>
                  </a:lnTo>
                  <a:lnTo>
                    <a:pt x="1192" y="120"/>
                  </a:lnTo>
                  <a:lnTo>
                    <a:pt x="1187" y="106"/>
                  </a:lnTo>
                  <a:lnTo>
                    <a:pt x="1182" y="92"/>
                  </a:lnTo>
                  <a:lnTo>
                    <a:pt x="1175" y="79"/>
                  </a:lnTo>
                  <a:lnTo>
                    <a:pt x="1167" y="66"/>
                  </a:lnTo>
                  <a:lnTo>
                    <a:pt x="1158" y="55"/>
                  </a:lnTo>
                  <a:lnTo>
                    <a:pt x="1147" y="44"/>
                  </a:lnTo>
                  <a:lnTo>
                    <a:pt x="1137" y="35"/>
                  </a:lnTo>
                  <a:lnTo>
                    <a:pt x="1125" y="26"/>
                  </a:lnTo>
                  <a:lnTo>
                    <a:pt x="1112" y="18"/>
                  </a:lnTo>
                  <a:lnTo>
                    <a:pt x="1099" y="12"/>
                  </a:lnTo>
                  <a:lnTo>
                    <a:pt x="1085" y="7"/>
                  </a:lnTo>
                  <a:lnTo>
                    <a:pt x="1071" y="3"/>
                  </a:lnTo>
                  <a:lnTo>
                    <a:pt x="1056" y="1"/>
                  </a:lnTo>
                  <a:close/>
                  <a:moveTo>
                    <a:pt x="675" y="562"/>
                  </a:moveTo>
                  <a:lnTo>
                    <a:pt x="675" y="557"/>
                  </a:lnTo>
                  <a:lnTo>
                    <a:pt x="676" y="553"/>
                  </a:lnTo>
                  <a:lnTo>
                    <a:pt x="677" y="548"/>
                  </a:lnTo>
                  <a:lnTo>
                    <a:pt x="678" y="544"/>
                  </a:lnTo>
                  <a:lnTo>
                    <a:pt x="680" y="540"/>
                  </a:lnTo>
                  <a:lnTo>
                    <a:pt x="682" y="536"/>
                  </a:lnTo>
                  <a:lnTo>
                    <a:pt x="685" y="533"/>
                  </a:lnTo>
                  <a:lnTo>
                    <a:pt x="688" y="530"/>
                  </a:lnTo>
                  <a:lnTo>
                    <a:pt x="691" y="527"/>
                  </a:lnTo>
                  <a:lnTo>
                    <a:pt x="694" y="524"/>
                  </a:lnTo>
                  <a:lnTo>
                    <a:pt x="698" y="522"/>
                  </a:lnTo>
                  <a:lnTo>
                    <a:pt x="702" y="520"/>
                  </a:lnTo>
                  <a:lnTo>
                    <a:pt x="706" y="519"/>
                  </a:lnTo>
                  <a:lnTo>
                    <a:pt x="711" y="518"/>
                  </a:lnTo>
                  <a:lnTo>
                    <a:pt x="715" y="517"/>
                  </a:lnTo>
                  <a:lnTo>
                    <a:pt x="720" y="517"/>
                  </a:lnTo>
                  <a:lnTo>
                    <a:pt x="926" y="517"/>
                  </a:lnTo>
                  <a:lnTo>
                    <a:pt x="940" y="518"/>
                  </a:lnTo>
                  <a:lnTo>
                    <a:pt x="954" y="520"/>
                  </a:lnTo>
                  <a:lnTo>
                    <a:pt x="967" y="523"/>
                  </a:lnTo>
                  <a:lnTo>
                    <a:pt x="979" y="528"/>
                  </a:lnTo>
                  <a:lnTo>
                    <a:pt x="991" y="534"/>
                  </a:lnTo>
                  <a:lnTo>
                    <a:pt x="1002" y="540"/>
                  </a:lnTo>
                  <a:lnTo>
                    <a:pt x="1012" y="548"/>
                  </a:lnTo>
                  <a:lnTo>
                    <a:pt x="1022" y="557"/>
                  </a:lnTo>
                  <a:lnTo>
                    <a:pt x="1031" y="567"/>
                  </a:lnTo>
                  <a:lnTo>
                    <a:pt x="1038" y="577"/>
                  </a:lnTo>
                  <a:lnTo>
                    <a:pt x="1045" y="588"/>
                  </a:lnTo>
                  <a:lnTo>
                    <a:pt x="1051" y="600"/>
                  </a:lnTo>
                  <a:lnTo>
                    <a:pt x="1055" y="612"/>
                  </a:lnTo>
                  <a:lnTo>
                    <a:pt x="1058" y="625"/>
                  </a:lnTo>
                  <a:lnTo>
                    <a:pt x="1060" y="638"/>
                  </a:lnTo>
                  <a:lnTo>
                    <a:pt x="1061" y="652"/>
                  </a:lnTo>
                  <a:lnTo>
                    <a:pt x="1061" y="662"/>
                  </a:lnTo>
                  <a:lnTo>
                    <a:pt x="1059" y="673"/>
                  </a:lnTo>
                  <a:lnTo>
                    <a:pt x="1058" y="683"/>
                  </a:lnTo>
                  <a:lnTo>
                    <a:pt x="1055" y="694"/>
                  </a:lnTo>
                  <a:lnTo>
                    <a:pt x="1051" y="704"/>
                  </a:lnTo>
                  <a:lnTo>
                    <a:pt x="1047" y="713"/>
                  </a:lnTo>
                  <a:lnTo>
                    <a:pt x="1042" y="722"/>
                  </a:lnTo>
                  <a:lnTo>
                    <a:pt x="1036" y="731"/>
                  </a:lnTo>
                  <a:lnTo>
                    <a:pt x="1046" y="741"/>
                  </a:lnTo>
                  <a:lnTo>
                    <a:pt x="1055" y="752"/>
                  </a:lnTo>
                  <a:lnTo>
                    <a:pt x="1063" y="764"/>
                  </a:lnTo>
                  <a:lnTo>
                    <a:pt x="1067" y="771"/>
                  </a:lnTo>
                  <a:lnTo>
                    <a:pt x="1070" y="777"/>
                  </a:lnTo>
                  <a:lnTo>
                    <a:pt x="1073" y="784"/>
                  </a:lnTo>
                  <a:lnTo>
                    <a:pt x="1076" y="791"/>
                  </a:lnTo>
                  <a:lnTo>
                    <a:pt x="1078" y="798"/>
                  </a:lnTo>
                  <a:lnTo>
                    <a:pt x="1080" y="805"/>
                  </a:lnTo>
                  <a:lnTo>
                    <a:pt x="1082" y="813"/>
                  </a:lnTo>
                  <a:lnTo>
                    <a:pt x="1083" y="820"/>
                  </a:lnTo>
                  <a:lnTo>
                    <a:pt x="1084" y="828"/>
                  </a:lnTo>
                  <a:lnTo>
                    <a:pt x="1084" y="836"/>
                  </a:lnTo>
                  <a:lnTo>
                    <a:pt x="1083" y="850"/>
                  </a:lnTo>
                  <a:lnTo>
                    <a:pt x="1081" y="864"/>
                  </a:lnTo>
                  <a:lnTo>
                    <a:pt x="1078" y="877"/>
                  </a:lnTo>
                  <a:lnTo>
                    <a:pt x="1073" y="889"/>
                  </a:lnTo>
                  <a:lnTo>
                    <a:pt x="1067" y="901"/>
                  </a:lnTo>
                  <a:lnTo>
                    <a:pt x="1060" y="912"/>
                  </a:lnTo>
                  <a:lnTo>
                    <a:pt x="1053" y="922"/>
                  </a:lnTo>
                  <a:lnTo>
                    <a:pt x="1044" y="932"/>
                  </a:lnTo>
                  <a:lnTo>
                    <a:pt x="1034" y="941"/>
                  </a:lnTo>
                  <a:lnTo>
                    <a:pt x="1024" y="948"/>
                  </a:lnTo>
                  <a:lnTo>
                    <a:pt x="1012" y="955"/>
                  </a:lnTo>
                  <a:lnTo>
                    <a:pt x="1000" y="961"/>
                  </a:lnTo>
                  <a:lnTo>
                    <a:pt x="988" y="965"/>
                  </a:lnTo>
                  <a:lnTo>
                    <a:pt x="975" y="968"/>
                  </a:lnTo>
                  <a:lnTo>
                    <a:pt x="962" y="970"/>
                  </a:lnTo>
                  <a:lnTo>
                    <a:pt x="948" y="971"/>
                  </a:lnTo>
                  <a:lnTo>
                    <a:pt x="720" y="971"/>
                  </a:lnTo>
                  <a:lnTo>
                    <a:pt x="715" y="971"/>
                  </a:lnTo>
                  <a:lnTo>
                    <a:pt x="711" y="970"/>
                  </a:lnTo>
                  <a:lnTo>
                    <a:pt x="706" y="969"/>
                  </a:lnTo>
                  <a:lnTo>
                    <a:pt x="702" y="967"/>
                  </a:lnTo>
                  <a:lnTo>
                    <a:pt x="698" y="966"/>
                  </a:lnTo>
                  <a:lnTo>
                    <a:pt x="694" y="963"/>
                  </a:lnTo>
                  <a:lnTo>
                    <a:pt x="691" y="961"/>
                  </a:lnTo>
                  <a:lnTo>
                    <a:pt x="688" y="958"/>
                  </a:lnTo>
                  <a:lnTo>
                    <a:pt x="685" y="955"/>
                  </a:lnTo>
                  <a:lnTo>
                    <a:pt x="682" y="951"/>
                  </a:lnTo>
                  <a:lnTo>
                    <a:pt x="680" y="947"/>
                  </a:lnTo>
                  <a:lnTo>
                    <a:pt x="678" y="944"/>
                  </a:lnTo>
                  <a:lnTo>
                    <a:pt x="677" y="939"/>
                  </a:lnTo>
                  <a:lnTo>
                    <a:pt x="676" y="935"/>
                  </a:lnTo>
                  <a:lnTo>
                    <a:pt x="675" y="931"/>
                  </a:lnTo>
                  <a:lnTo>
                    <a:pt x="675" y="926"/>
                  </a:lnTo>
                  <a:close/>
                  <a:moveTo>
                    <a:pt x="325" y="314"/>
                  </a:moveTo>
                  <a:lnTo>
                    <a:pt x="343" y="315"/>
                  </a:lnTo>
                  <a:lnTo>
                    <a:pt x="361" y="318"/>
                  </a:lnTo>
                  <a:lnTo>
                    <a:pt x="378" y="322"/>
                  </a:lnTo>
                  <a:lnTo>
                    <a:pt x="394" y="328"/>
                  </a:lnTo>
                  <a:lnTo>
                    <a:pt x="410" y="335"/>
                  </a:lnTo>
                  <a:lnTo>
                    <a:pt x="424" y="344"/>
                  </a:lnTo>
                  <a:lnTo>
                    <a:pt x="438" y="354"/>
                  </a:lnTo>
                  <a:lnTo>
                    <a:pt x="450" y="366"/>
                  </a:lnTo>
                  <a:lnTo>
                    <a:pt x="462" y="378"/>
                  </a:lnTo>
                  <a:lnTo>
                    <a:pt x="472" y="392"/>
                  </a:lnTo>
                  <a:lnTo>
                    <a:pt x="481" y="406"/>
                  </a:lnTo>
                  <a:lnTo>
                    <a:pt x="488" y="422"/>
                  </a:lnTo>
                  <a:lnTo>
                    <a:pt x="494" y="438"/>
                  </a:lnTo>
                  <a:lnTo>
                    <a:pt x="498" y="455"/>
                  </a:lnTo>
                  <a:lnTo>
                    <a:pt x="501" y="473"/>
                  </a:lnTo>
                  <a:lnTo>
                    <a:pt x="502" y="491"/>
                  </a:lnTo>
                  <a:lnTo>
                    <a:pt x="502" y="669"/>
                  </a:lnTo>
                  <a:lnTo>
                    <a:pt x="502" y="673"/>
                  </a:lnTo>
                  <a:lnTo>
                    <a:pt x="501" y="677"/>
                  </a:lnTo>
                  <a:lnTo>
                    <a:pt x="500" y="681"/>
                  </a:lnTo>
                  <a:lnTo>
                    <a:pt x="499" y="685"/>
                  </a:lnTo>
                  <a:lnTo>
                    <a:pt x="497" y="688"/>
                  </a:lnTo>
                  <a:lnTo>
                    <a:pt x="495" y="692"/>
                  </a:lnTo>
                  <a:lnTo>
                    <a:pt x="493" y="695"/>
                  </a:lnTo>
                  <a:lnTo>
                    <a:pt x="491" y="698"/>
                  </a:lnTo>
                  <a:lnTo>
                    <a:pt x="488" y="700"/>
                  </a:lnTo>
                  <a:lnTo>
                    <a:pt x="485" y="702"/>
                  </a:lnTo>
                  <a:lnTo>
                    <a:pt x="482" y="704"/>
                  </a:lnTo>
                  <a:lnTo>
                    <a:pt x="478" y="706"/>
                  </a:lnTo>
                  <a:lnTo>
                    <a:pt x="475" y="707"/>
                  </a:lnTo>
                  <a:lnTo>
                    <a:pt x="471" y="708"/>
                  </a:lnTo>
                  <a:lnTo>
                    <a:pt x="467" y="709"/>
                  </a:lnTo>
                  <a:lnTo>
                    <a:pt x="463" y="709"/>
                  </a:lnTo>
                  <a:lnTo>
                    <a:pt x="459" y="709"/>
                  </a:lnTo>
                  <a:lnTo>
                    <a:pt x="455" y="708"/>
                  </a:lnTo>
                  <a:lnTo>
                    <a:pt x="451" y="707"/>
                  </a:lnTo>
                  <a:lnTo>
                    <a:pt x="447" y="706"/>
                  </a:lnTo>
                  <a:lnTo>
                    <a:pt x="444" y="704"/>
                  </a:lnTo>
                  <a:lnTo>
                    <a:pt x="440" y="702"/>
                  </a:lnTo>
                  <a:lnTo>
                    <a:pt x="437" y="700"/>
                  </a:lnTo>
                  <a:lnTo>
                    <a:pt x="434" y="698"/>
                  </a:lnTo>
                  <a:lnTo>
                    <a:pt x="432" y="695"/>
                  </a:lnTo>
                  <a:lnTo>
                    <a:pt x="430" y="692"/>
                  </a:lnTo>
                  <a:lnTo>
                    <a:pt x="428" y="688"/>
                  </a:lnTo>
                  <a:lnTo>
                    <a:pt x="426" y="685"/>
                  </a:lnTo>
                  <a:lnTo>
                    <a:pt x="425" y="681"/>
                  </a:lnTo>
                  <a:lnTo>
                    <a:pt x="424" y="677"/>
                  </a:lnTo>
                  <a:lnTo>
                    <a:pt x="423" y="673"/>
                  </a:lnTo>
                  <a:lnTo>
                    <a:pt x="423" y="669"/>
                  </a:lnTo>
                  <a:lnTo>
                    <a:pt x="423" y="593"/>
                  </a:lnTo>
                  <a:lnTo>
                    <a:pt x="226" y="593"/>
                  </a:lnTo>
                  <a:lnTo>
                    <a:pt x="226" y="672"/>
                  </a:lnTo>
                  <a:lnTo>
                    <a:pt x="226" y="676"/>
                  </a:lnTo>
                  <a:lnTo>
                    <a:pt x="225" y="680"/>
                  </a:lnTo>
                  <a:lnTo>
                    <a:pt x="224" y="684"/>
                  </a:lnTo>
                  <a:lnTo>
                    <a:pt x="223" y="688"/>
                  </a:lnTo>
                  <a:lnTo>
                    <a:pt x="221" y="691"/>
                  </a:lnTo>
                  <a:lnTo>
                    <a:pt x="219" y="694"/>
                  </a:lnTo>
                  <a:lnTo>
                    <a:pt x="217" y="697"/>
                  </a:lnTo>
                  <a:lnTo>
                    <a:pt x="215" y="700"/>
                  </a:lnTo>
                  <a:lnTo>
                    <a:pt x="212" y="703"/>
                  </a:lnTo>
                  <a:lnTo>
                    <a:pt x="209" y="705"/>
                  </a:lnTo>
                  <a:lnTo>
                    <a:pt x="205" y="707"/>
                  </a:lnTo>
                  <a:lnTo>
                    <a:pt x="202" y="708"/>
                  </a:lnTo>
                  <a:lnTo>
                    <a:pt x="198" y="709"/>
                  </a:lnTo>
                  <a:lnTo>
                    <a:pt x="194" y="710"/>
                  </a:lnTo>
                  <a:lnTo>
                    <a:pt x="190" y="711"/>
                  </a:lnTo>
                  <a:lnTo>
                    <a:pt x="186" y="711"/>
                  </a:lnTo>
                  <a:lnTo>
                    <a:pt x="182" y="711"/>
                  </a:lnTo>
                  <a:lnTo>
                    <a:pt x="178" y="710"/>
                  </a:lnTo>
                  <a:lnTo>
                    <a:pt x="174" y="709"/>
                  </a:lnTo>
                  <a:lnTo>
                    <a:pt x="171" y="708"/>
                  </a:lnTo>
                  <a:lnTo>
                    <a:pt x="167" y="707"/>
                  </a:lnTo>
                  <a:lnTo>
                    <a:pt x="164" y="705"/>
                  </a:lnTo>
                  <a:lnTo>
                    <a:pt x="161" y="703"/>
                  </a:lnTo>
                  <a:lnTo>
                    <a:pt x="158" y="700"/>
                  </a:lnTo>
                  <a:lnTo>
                    <a:pt x="156" y="697"/>
                  </a:lnTo>
                  <a:lnTo>
                    <a:pt x="154" y="694"/>
                  </a:lnTo>
                  <a:lnTo>
                    <a:pt x="152" y="691"/>
                  </a:lnTo>
                  <a:lnTo>
                    <a:pt x="150" y="688"/>
                  </a:lnTo>
                  <a:lnTo>
                    <a:pt x="149" y="684"/>
                  </a:lnTo>
                  <a:lnTo>
                    <a:pt x="148" y="680"/>
                  </a:lnTo>
                  <a:lnTo>
                    <a:pt x="147" y="676"/>
                  </a:lnTo>
                  <a:lnTo>
                    <a:pt x="147" y="672"/>
                  </a:lnTo>
                  <a:lnTo>
                    <a:pt x="147" y="491"/>
                  </a:lnTo>
                  <a:lnTo>
                    <a:pt x="148" y="473"/>
                  </a:lnTo>
                  <a:lnTo>
                    <a:pt x="151" y="455"/>
                  </a:lnTo>
                  <a:lnTo>
                    <a:pt x="155" y="438"/>
                  </a:lnTo>
                  <a:lnTo>
                    <a:pt x="161" y="422"/>
                  </a:lnTo>
                  <a:lnTo>
                    <a:pt x="168" y="406"/>
                  </a:lnTo>
                  <a:lnTo>
                    <a:pt x="177" y="392"/>
                  </a:lnTo>
                  <a:lnTo>
                    <a:pt x="188" y="378"/>
                  </a:lnTo>
                  <a:lnTo>
                    <a:pt x="199" y="366"/>
                  </a:lnTo>
                  <a:lnTo>
                    <a:pt x="212" y="354"/>
                  </a:lnTo>
                  <a:lnTo>
                    <a:pt x="225" y="344"/>
                  </a:lnTo>
                  <a:lnTo>
                    <a:pt x="240" y="335"/>
                  </a:lnTo>
                  <a:lnTo>
                    <a:pt x="256" y="328"/>
                  </a:lnTo>
                  <a:lnTo>
                    <a:pt x="272" y="322"/>
                  </a:lnTo>
                  <a:lnTo>
                    <a:pt x="289" y="318"/>
                  </a:lnTo>
                  <a:lnTo>
                    <a:pt x="307" y="315"/>
                  </a:lnTo>
                  <a:close/>
                  <a:moveTo>
                    <a:pt x="347" y="1123"/>
                  </a:moveTo>
                  <a:lnTo>
                    <a:pt x="359" y="1122"/>
                  </a:lnTo>
                  <a:lnTo>
                    <a:pt x="370" y="1121"/>
                  </a:lnTo>
                  <a:lnTo>
                    <a:pt x="382" y="1118"/>
                  </a:lnTo>
                  <a:lnTo>
                    <a:pt x="393" y="1115"/>
                  </a:lnTo>
                  <a:lnTo>
                    <a:pt x="403" y="1110"/>
                  </a:lnTo>
                  <a:lnTo>
                    <a:pt x="409" y="1108"/>
                  </a:lnTo>
                  <a:lnTo>
                    <a:pt x="414" y="1105"/>
                  </a:lnTo>
                  <a:lnTo>
                    <a:pt x="418" y="1101"/>
                  </a:lnTo>
                  <a:lnTo>
                    <a:pt x="423" y="1098"/>
                  </a:lnTo>
                  <a:lnTo>
                    <a:pt x="428" y="1094"/>
                  </a:lnTo>
                  <a:lnTo>
                    <a:pt x="432" y="1090"/>
                  </a:lnTo>
                  <a:lnTo>
                    <a:pt x="435" y="1087"/>
                  </a:lnTo>
                  <a:lnTo>
                    <a:pt x="438" y="1084"/>
                  </a:lnTo>
                  <a:lnTo>
                    <a:pt x="440" y="1083"/>
                  </a:lnTo>
                  <a:lnTo>
                    <a:pt x="442" y="1082"/>
                  </a:lnTo>
                  <a:lnTo>
                    <a:pt x="443" y="1082"/>
                  </a:lnTo>
                  <a:lnTo>
                    <a:pt x="445" y="1081"/>
                  </a:lnTo>
                  <a:lnTo>
                    <a:pt x="447" y="1080"/>
                  </a:lnTo>
                  <a:lnTo>
                    <a:pt x="449" y="1079"/>
                  </a:lnTo>
                  <a:lnTo>
                    <a:pt x="450" y="1079"/>
                  </a:lnTo>
                  <a:lnTo>
                    <a:pt x="452" y="1079"/>
                  </a:lnTo>
                  <a:lnTo>
                    <a:pt x="456" y="1078"/>
                  </a:lnTo>
                  <a:lnTo>
                    <a:pt x="460" y="1078"/>
                  </a:lnTo>
                  <a:lnTo>
                    <a:pt x="464" y="1078"/>
                  </a:lnTo>
                  <a:lnTo>
                    <a:pt x="467" y="1079"/>
                  </a:lnTo>
                  <a:lnTo>
                    <a:pt x="471" y="1080"/>
                  </a:lnTo>
                  <a:lnTo>
                    <a:pt x="475" y="1081"/>
                  </a:lnTo>
                  <a:lnTo>
                    <a:pt x="478" y="1083"/>
                  </a:lnTo>
                  <a:lnTo>
                    <a:pt x="481" y="1085"/>
                  </a:lnTo>
                  <a:lnTo>
                    <a:pt x="485" y="1088"/>
                  </a:lnTo>
                  <a:lnTo>
                    <a:pt x="487" y="1090"/>
                  </a:lnTo>
                  <a:lnTo>
                    <a:pt x="490" y="1093"/>
                  </a:lnTo>
                  <a:lnTo>
                    <a:pt x="493" y="1096"/>
                  </a:lnTo>
                  <a:lnTo>
                    <a:pt x="495" y="1100"/>
                  </a:lnTo>
                  <a:lnTo>
                    <a:pt x="497" y="1103"/>
                  </a:lnTo>
                  <a:lnTo>
                    <a:pt x="498" y="1107"/>
                  </a:lnTo>
                  <a:lnTo>
                    <a:pt x="499" y="1110"/>
                  </a:lnTo>
                  <a:lnTo>
                    <a:pt x="500" y="1114"/>
                  </a:lnTo>
                  <a:lnTo>
                    <a:pt x="500" y="1118"/>
                  </a:lnTo>
                  <a:lnTo>
                    <a:pt x="500" y="1120"/>
                  </a:lnTo>
                  <a:lnTo>
                    <a:pt x="500" y="1122"/>
                  </a:lnTo>
                  <a:lnTo>
                    <a:pt x="499" y="1124"/>
                  </a:lnTo>
                  <a:lnTo>
                    <a:pt x="499" y="1126"/>
                  </a:lnTo>
                  <a:lnTo>
                    <a:pt x="498" y="1128"/>
                  </a:lnTo>
                  <a:lnTo>
                    <a:pt x="498" y="1130"/>
                  </a:lnTo>
                  <a:lnTo>
                    <a:pt x="496" y="1133"/>
                  </a:lnTo>
                  <a:lnTo>
                    <a:pt x="494" y="1136"/>
                  </a:lnTo>
                  <a:lnTo>
                    <a:pt x="492" y="1140"/>
                  </a:lnTo>
                  <a:lnTo>
                    <a:pt x="488" y="1146"/>
                  </a:lnTo>
                  <a:lnTo>
                    <a:pt x="481" y="1153"/>
                  </a:lnTo>
                  <a:lnTo>
                    <a:pt x="473" y="1160"/>
                  </a:lnTo>
                  <a:lnTo>
                    <a:pt x="465" y="1166"/>
                  </a:lnTo>
                  <a:lnTo>
                    <a:pt x="457" y="1172"/>
                  </a:lnTo>
                  <a:lnTo>
                    <a:pt x="448" y="1177"/>
                  </a:lnTo>
                  <a:lnTo>
                    <a:pt x="440" y="1182"/>
                  </a:lnTo>
                  <a:lnTo>
                    <a:pt x="431" y="1187"/>
                  </a:lnTo>
                  <a:lnTo>
                    <a:pt x="422" y="1190"/>
                  </a:lnTo>
                  <a:lnTo>
                    <a:pt x="404" y="1197"/>
                  </a:lnTo>
                  <a:lnTo>
                    <a:pt x="385" y="1201"/>
                  </a:lnTo>
                  <a:lnTo>
                    <a:pt x="366" y="1204"/>
                  </a:lnTo>
                  <a:lnTo>
                    <a:pt x="347" y="1205"/>
                  </a:lnTo>
                  <a:lnTo>
                    <a:pt x="327" y="1204"/>
                  </a:lnTo>
                  <a:lnTo>
                    <a:pt x="307" y="1201"/>
                  </a:lnTo>
                  <a:lnTo>
                    <a:pt x="288" y="1196"/>
                  </a:lnTo>
                  <a:lnTo>
                    <a:pt x="270" y="1190"/>
                  </a:lnTo>
                  <a:lnTo>
                    <a:pt x="253" y="1181"/>
                  </a:lnTo>
                  <a:lnTo>
                    <a:pt x="236" y="1172"/>
                  </a:lnTo>
                  <a:lnTo>
                    <a:pt x="221" y="1160"/>
                  </a:lnTo>
                  <a:lnTo>
                    <a:pt x="207" y="1148"/>
                  </a:lnTo>
                  <a:lnTo>
                    <a:pt x="195" y="1134"/>
                  </a:lnTo>
                  <a:lnTo>
                    <a:pt x="183" y="1119"/>
                  </a:lnTo>
                  <a:lnTo>
                    <a:pt x="174" y="1102"/>
                  </a:lnTo>
                  <a:lnTo>
                    <a:pt x="165" y="1085"/>
                  </a:lnTo>
                  <a:lnTo>
                    <a:pt x="159" y="1067"/>
                  </a:lnTo>
                  <a:lnTo>
                    <a:pt x="154" y="1048"/>
                  </a:lnTo>
                  <a:lnTo>
                    <a:pt x="151" y="1028"/>
                  </a:lnTo>
                  <a:lnTo>
                    <a:pt x="150" y="1008"/>
                  </a:lnTo>
                  <a:lnTo>
                    <a:pt x="151" y="988"/>
                  </a:lnTo>
                  <a:lnTo>
                    <a:pt x="154" y="968"/>
                  </a:lnTo>
                  <a:lnTo>
                    <a:pt x="159" y="949"/>
                  </a:lnTo>
                  <a:lnTo>
                    <a:pt x="165" y="931"/>
                  </a:lnTo>
                  <a:lnTo>
                    <a:pt x="174" y="913"/>
                  </a:lnTo>
                  <a:lnTo>
                    <a:pt x="183" y="897"/>
                  </a:lnTo>
                  <a:lnTo>
                    <a:pt x="195" y="882"/>
                  </a:lnTo>
                  <a:lnTo>
                    <a:pt x="207" y="868"/>
                  </a:lnTo>
                  <a:lnTo>
                    <a:pt x="221" y="855"/>
                  </a:lnTo>
                  <a:lnTo>
                    <a:pt x="236" y="844"/>
                  </a:lnTo>
                  <a:lnTo>
                    <a:pt x="253" y="834"/>
                  </a:lnTo>
                  <a:lnTo>
                    <a:pt x="270" y="825"/>
                  </a:lnTo>
                  <a:lnTo>
                    <a:pt x="288" y="819"/>
                  </a:lnTo>
                  <a:lnTo>
                    <a:pt x="307" y="814"/>
                  </a:lnTo>
                  <a:lnTo>
                    <a:pt x="327" y="811"/>
                  </a:lnTo>
                  <a:lnTo>
                    <a:pt x="347" y="810"/>
                  </a:lnTo>
                  <a:lnTo>
                    <a:pt x="366" y="811"/>
                  </a:lnTo>
                  <a:lnTo>
                    <a:pt x="385" y="814"/>
                  </a:lnTo>
                  <a:lnTo>
                    <a:pt x="404" y="818"/>
                  </a:lnTo>
                  <a:lnTo>
                    <a:pt x="422" y="825"/>
                  </a:lnTo>
                  <a:lnTo>
                    <a:pt x="440" y="833"/>
                  </a:lnTo>
                  <a:lnTo>
                    <a:pt x="457" y="843"/>
                  </a:lnTo>
                  <a:lnTo>
                    <a:pt x="473" y="855"/>
                  </a:lnTo>
                  <a:lnTo>
                    <a:pt x="488" y="869"/>
                  </a:lnTo>
                  <a:lnTo>
                    <a:pt x="491" y="872"/>
                  </a:lnTo>
                  <a:lnTo>
                    <a:pt x="494" y="876"/>
                  </a:lnTo>
                  <a:lnTo>
                    <a:pt x="495" y="877"/>
                  </a:lnTo>
                  <a:lnTo>
                    <a:pt x="496" y="879"/>
                  </a:lnTo>
                  <a:lnTo>
                    <a:pt x="497" y="881"/>
                  </a:lnTo>
                  <a:lnTo>
                    <a:pt x="497" y="882"/>
                  </a:lnTo>
                  <a:lnTo>
                    <a:pt x="498" y="884"/>
                  </a:lnTo>
                  <a:lnTo>
                    <a:pt x="499" y="886"/>
                  </a:lnTo>
                  <a:lnTo>
                    <a:pt x="499" y="888"/>
                  </a:lnTo>
                  <a:lnTo>
                    <a:pt x="499" y="890"/>
                  </a:lnTo>
                  <a:lnTo>
                    <a:pt x="500" y="894"/>
                  </a:lnTo>
                  <a:lnTo>
                    <a:pt x="500" y="898"/>
                  </a:lnTo>
                  <a:lnTo>
                    <a:pt x="500" y="902"/>
                  </a:lnTo>
                  <a:lnTo>
                    <a:pt x="499" y="906"/>
                  </a:lnTo>
                  <a:lnTo>
                    <a:pt x="498" y="910"/>
                  </a:lnTo>
                  <a:lnTo>
                    <a:pt x="497" y="913"/>
                  </a:lnTo>
                  <a:lnTo>
                    <a:pt x="495" y="917"/>
                  </a:lnTo>
                  <a:lnTo>
                    <a:pt x="493" y="920"/>
                  </a:lnTo>
                  <a:lnTo>
                    <a:pt x="490" y="923"/>
                  </a:lnTo>
                  <a:lnTo>
                    <a:pt x="487" y="926"/>
                  </a:lnTo>
                  <a:lnTo>
                    <a:pt x="485" y="928"/>
                  </a:lnTo>
                  <a:lnTo>
                    <a:pt x="481" y="930"/>
                  </a:lnTo>
                  <a:lnTo>
                    <a:pt x="478" y="932"/>
                  </a:lnTo>
                  <a:lnTo>
                    <a:pt x="475" y="934"/>
                  </a:lnTo>
                  <a:lnTo>
                    <a:pt x="471" y="935"/>
                  </a:lnTo>
                  <a:lnTo>
                    <a:pt x="467" y="936"/>
                  </a:lnTo>
                  <a:lnTo>
                    <a:pt x="464" y="937"/>
                  </a:lnTo>
                  <a:lnTo>
                    <a:pt x="460" y="937"/>
                  </a:lnTo>
                  <a:lnTo>
                    <a:pt x="456" y="937"/>
                  </a:lnTo>
                  <a:lnTo>
                    <a:pt x="452" y="936"/>
                  </a:lnTo>
                  <a:lnTo>
                    <a:pt x="448" y="936"/>
                  </a:lnTo>
                  <a:lnTo>
                    <a:pt x="447" y="935"/>
                  </a:lnTo>
                  <a:lnTo>
                    <a:pt x="445" y="934"/>
                  </a:lnTo>
                  <a:lnTo>
                    <a:pt x="443" y="934"/>
                  </a:lnTo>
                  <a:lnTo>
                    <a:pt x="441" y="933"/>
                  </a:lnTo>
                  <a:lnTo>
                    <a:pt x="440" y="932"/>
                  </a:lnTo>
                  <a:lnTo>
                    <a:pt x="438" y="931"/>
                  </a:lnTo>
                  <a:lnTo>
                    <a:pt x="437" y="930"/>
                  </a:lnTo>
                  <a:lnTo>
                    <a:pt x="435" y="929"/>
                  </a:lnTo>
                  <a:lnTo>
                    <a:pt x="432" y="926"/>
                  </a:lnTo>
                  <a:lnTo>
                    <a:pt x="428" y="922"/>
                  </a:lnTo>
                  <a:lnTo>
                    <a:pt x="423" y="918"/>
                  </a:lnTo>
                  <a:lnTo>
                    <a:pt x="418" y="914"/>
                  </a:lnTo>
                  <a:lnTo>
                    <a:pt x="413" y="911"/>
                  </a:lnTo>
                  <a:lnTo>
                    <a:pt x="408" y="908"/>
                  </a:lnTo>
                  <a:lnTo>
                    <a:pt x="403" y="905"/>
                  </a:lnTo>
                  <a:lnTo>
                    <a:pt x="392" y="900"/>
                  </a:lnTo>
                  <a:lnTo>
                    <a:pt x="381" y="897"/>
                  </a:lnTo>
                  <a:lnTo>
                    <a:pt x="370" y="894"/>
                  </a:lnTo>
                  <a:lnTo>
                    <a:pt x="359" y="892"/>
                  </a:lnTo>
                  <a:lnTo>
                    <a:pt x="347" y="892"/>
                  </a:lnTo>
                  <a:lnTo>
                    <a:pt x="335" y="893"/>
                  </a:lnTo>
                  <a:lnTo>
                    <a:pt x="323" y="894"/>
                  </a:lnTo>
                  <a:lnTo>
                    <a:pt x="312" y="897"/>
                  </a:lnTo>
                  <a:lnTo>
                    <a:pt x="301" y="901"/>
                  </a:lnTo>
                  <a:lnTo>
                    <a:pt x="291" y="906"/>
                  </a:lnTo>
                  <a:lnTo>
                    <a:pt x="281" y="912"/>
                  </a:lnTo>
                  <a:lnTo>
                    <a:pt x="272" y="919"/>
                  </a:lnTo>
                  <a:lnTo>
                    <a:pt x="264" y="927"/>
                  </a:lnTo>
                  <a:lnTo>
                    <a:pt x="256" y="936"/>
                  </a:lnTo>
                  <a:lnTo>
                    <a:pt x="249" y="945"/>
                  </a:lnTo>
                  <a:lnTo>
                    <a:pt x="243" y="955"/>
                  </a:lnTo>
                  <a:lnTo>
                    <a:pt x="238" y="965"/>
                  </a:lnTo>
                  <a:lnTo>
                    <a:pt x="234" y="976"/>
                  </a:lnTo>
                  <a:lnTo>
                    <a:pt x="231" y="987"/>
                  </a:lnTo>
                  <a:lnTo>
                    <a:pt x="230" y="999"/>
                  </a:lnTo>
                  <a:lnTo>
                    <a:pt x="229" y="1011"/>
                  </a:lnTo>
                  <a:lnTo>
                    <a:pt x="230" y="1022"/>
                  </a:lnTo>
                  <a:lnTo>
                    <a:pt x="231" y="1033"/>
                  </a:lnTo>
                  <a:lnTo>
                    <a:pt x="234" y="1043"/>
                  </a:lnTo>
                  <a:lnTo>
                    <a:pt x="238" y="1053"/>
                  </a:lnTo>
                  <a:lnTo>
                    <a:pt x="243" y="1063"/>
                  </a:lnTo>
                  <a:lnTo>
                    <a:pt x="249" y="1072"/>
                  </a:lnTo>
                  <a:lnTo>
                    <a:pt x="256" y="1081"/>
                  </a:lnTo>
                  <a:lnTo>
                    <a:pt x="264" y="1089"/>
                  </a:lnTo>
                  <a:lnTo>
                    <a:pt x="272" y="1096"/>
                  </a:lnTo>
                  <a:lnTo>
                    <a:pt x="281" y="1103"/>
                  </a:lnTo>
                  <a:lnTo>
                    <a:pt x="291" y="1109"/>
                  </a:lnTo>
                  <a:lnTo>
                    <a:pt x="301" y="1114"/>
                  </a:lnTo>
                  <a:lnTo>
                    <a:pt x="312" y="1118"/>
                  </a:lnTo>
                  <a:lnTo>
                    <a:pt x="323" y="1121"/>
                  </a:lnTo>
                  <a:lnTo>
                    <a:pt x="335" y="1122"/>
                  </a:lnTo>
                  <a:close/>
                  <a:moveTo>
                    <a:pt x="1106" y="1355"/>
                  </a:moveTo>
                  <a:lnTo>
                    <a:pt x="141" y="1355"/>
                  </a:lnTo>
                  <a:lnTo>
                    <a:pt x="141" y="1287"/>
                  </a:lnTo>
                  <a:lnTo>
                    <a:pt x="1106" y="12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3279051" y="4285062"/>
              <a:ext cx="101243" cy="40678"/>
            </a:xfrm>
            <a:custGeom>
              <a:avLst/>
              <a:gdLst/>
              <a:ahLst/>
              <a:cxnLst/>
              <a:rect l="l" t="t" r="r" b="b"/>
              <a:pathLst>
                <a:path w="225" h="91" extrusionOk="0">
                  <a:moveTo>
                    <a:pt x="225" y="46"/>
                  </a:moveTo>
                  <a:lnTo>
                    <a:pt x="225" y="41"/>
                  </a:lnTo>
                  <a:lnTo>
                    <a:pt x="224" y="37"/>
                  </a:lnTo>
                  <a:lnTo>
                    <a:pt x="223" y="32"/>
                  </a:lnTo>
                  <a:lnTo>
                    <a:pt x="222" y="28"/>
                  </a:lnTo>
                  <a:lnTo>
                    <a:pt x="220" y="24"/>
                  </a:lnTo>
                  <a:lnTo>
                    <a:pt x="218" y="20"/>
                  </a:lnTo>
                  <a:lnTo>
                    <a:pt x="215" y="16"/>
                  </a:lnTo>
                  <a:lnTo>
                    <a:pt x="212" y="13"/>
                  </a:lnTo>
                  <a:lnTo>
                    <a:pt x="209" y="10"/>
                  </a:lnTo>
                  <a:lnTo>
                    <a:pt x="206" y="8"/>
                  </a:lnTo>
                  <a:lnTo>
                    <a:pt x="202" y="5"/>
                  </a:lnTo>
                  <a:lnTo>
                    <a:pt x="198" y="4"/>
                  </a:lnTo>
                  <a:lnTo>
                    <a:pt x="194" y="2"/>
                  </a:lnTo>
                  <a:lnTo>
                    <a:pt x="189" y="1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180" y="91"/>
                  </a:lnTo>
                  <a:lnTo>
                    <a:pt x="185" y="91"/>
                  </a:lnTo>
                  <a:lnTo>
                    <a:pt x="189" y="90"/>
                  </a:lnTo>
                  <a:lnTo>
                    <a:pt x="194" y="89"/>
                  </a:lnTo>
                  <a:lnTo>
                    <a:pt x="198" y="87"/>
                  </a:lnTo>
                  <a:lnTo>
                    <a:pt x="202" y="86"/>
                  </a:lnTo>
                  <a:lnTo>
                    <a:pt x="206" y="83"/>
                  </a:lnTo>
                  <a:lnTo>
                    <a:pt x="209" y="81"/>
                  </a:lnTo>
                  <a:lnTo>
                    <a:pt x="212" y="78"/>
                  </a:lnTo>
                  <a:lnTo>
                    <a:pt x="215" y="75"/>
                  </a:lnTo>
                  <a:lnTo>
                    <a:pt x="218" y="71"/>
                  </a:lnTo>
                  <a:lnTo>
                    <a:pt x="220" y="68"/>
                  </a:lnTo>
                  <a:lnTo>
                    <a:pt x="222" y="64"/>
                  </a:lnTo>
                  <a:lnTo>
                    <a:pt x="223" y="59"/>
                  </a:lnTo>
                  <a:lnTo>
                    <a:pt x="224" y="55"/>
                  </a:lnTo>
                  <a:lnTo>
                    <a:pt x="225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2998373" y="3859299"/>
              <a:ext cx="59209" cy="112994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132" y="0"/>
                  </a:moveTo>
                  <a:lnTo>
                    <a:pt x="68" y="45"/>
                  </a:lnTo>
                  <a:lnTo>
                    <a:pt x="0" y="0"/>
                  </a:lnTo>
                  <a:lnTo>
                    <a:pt x="0" y="251"/>
                  </a:lnTo>
                  <a:lnTo>
                    <a:pt x="132" y="2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3064815" y="3946080"/>
              <a:ext cx="358869" cy="9491"/>
            </a:xfrm>
            <a:custGeom>
              <a:avLst/>
              <a:gdLst/>
              <a:ahLst/>
              <a:cxnLst/>
              <a:rect l="l" t="t" r="r" b="b"/>
              <a:pathLst>
                <a:path w="795" h="22" extrusionOk="0">
                  <a:moveTo>
                    <a:pt x="795" y="11"/>
                  </a:moveTo>
                  <a:lnTo>
                    <a:pt x="795" y="10"/>
                  </a:lnTo>
                  <a:lnTo>
                    <a:pt x="795" y="9"/>
                  </a:lnTo>
                  <a:lnTo>
                    <a:pt x="794" y="8"/>
                  </a:lnTo>
                  <a:lnTo>
                    <a:pt x="794" y="7"/>
                  </a:lnTo>
                  <a:lnTo>
                    <a:pt x="794" y="6"/>
                  </a:lnTo>
                  <a:lnTo>
                    <a:pt x="793" y="5"/>
                  </a:lnTo>
                  <a:lnTo>
                    <a:pt x="792" y="4"/>
                  </a:lnTo>
                  <a:lnTo>
                    <a:pt x="792" y="3"/>
                  </a:lnTo>
                  <a:lnTo>
                    <a:pt x="791" y="3"/>
                  </a:lnTo>
                  <a:lnTo>
                    <a:pt x="790" y="2"/>
                  </a:lnTo>
                  <a:lnTo>
                    <a:pt x="789" y="1"/>
                  </a:lnTo>
                  <a:lnTo>
                    <a:pt x="788" y="1"/>
                  </a:lnTo>
                  <a:lnTo>
                    <a:pt x="787" y="1"/>
                  </a:lnTo>
                  <a:lnTo>
                    <a:pt x="786" y="0"/>
                  </a:lnTo>
                  <a:lnTo>
                    <a:pt x="785" y="0"/>
                  </a:lnTo>
                  <a:lnTo>
                    <a:pt x="784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784" y="22"/>
                  </a:lnTo>
                  <a:lnTo>
                    <a:pt x="785" y="22"/>
                  </a:lnTo>
                  <a:lnTo>
                    <a:pt x="786" y="22"/>
                  </a:lnTo>
                  <a:lnTo>
                    <a:pt x="787" y="22"/>
                  </a:lnTo>
                  <a:lnTo>
                    <a:pt x="788" y="22"/>
                  </a:lnTo>
                  <a:lnTo>
                    <a:pt x="789" y="21"/>
                  </a:lnTo>
                  <a:lnTo>
                    <a:pt x="790" y="21"/>
                  </a:lnTo>
                  <a:lnTo>
                    <a:pt x="791" y="20"/>
                  </a:lnTo>
                  <a:lnTo>
                    <a:pt x="792" y="20"/>
                  </a:lnTo>
                  <a:lnTo>
                    <a:pt x="792" y="19"/>
                  </a:lnTo>
                  <a:lnTo>
                    <a:pt x="793" y="18"/>
                  </a:lnTo>
                  <a:lnTo>
                    <a:pt x="794" y="18"/>
                  </a:lnTo>
                  <a:lnTo>
                    <a:pt x="794" y="17"/>
                  </a:lnTo>
                  <a:lnTo>
                    <a:pt x="794" y="15"/>
                  </a:lnTo>
                  <a:lnTo>
                    <a:pt x="795" y="14"/>
                  </a:lnTo>
                  <a:lnTo>
                    <a:pt x="795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2979391" y="3946080"/>
              <a:ext cx="12203" cy="9491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11" y="22"/>
                  </a:moveTo>
                  <a:lnTo>
                    <a:pt x="28" y="22"/>
                  </a:lnTo>
                  <a:lnTo>
                    <a:pt x="28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2979391" y="3962351"/>
              <a:ext cx="12203" cy="9943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23"/>
                  </a:moveTo>
                  <a:lnTo>
                    <a:pt x="28" y="23"/>
                  </a:lnTo>
                  <a:lnTo>
                    <a:pt x="28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3064815" y="3962351"/>
              <a:ext cx="358869" cy="9943"/>
            </a:xfrm>
            <a:custGeom>
              <a:avLst/>
              <a:gdLst/>
              <a:ahLst/>
              <a:cxnLst/>
              <a:rect l="l" t="t" r="r" b="b"/>
              <a:pathLst>
                <a:path w="795" h="23" extrusionOk="0">
                  <a:moveTo>
                    <a:pt x="795" y="12"/>
                  </a:moveTo>
                  <a:lnTo>
                    <a:pt x="795" y="11"/>
                  </a:lnTo>
                  <a:lnTo>
                    <a:pt x="795" y="10"/>
                  </a:lnTo>
                  <a:lnTo>
                    <a:pt x="794" y="9"/>
                  </a:lnTo>
                  <a:lnTo>
                    <a:pt x="794" y="8"/>
                  </a:lnTo>
                  <a:lnTo>
                    <a:pt x="794" y="7"/>
                  </a:lnTo>
                  <a:lnTo>
                    <a:pt x="793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1" y="3"/>
                  </a:lnTo>
                  <a:lnTo>
                    <a:pt x="790" y="2"/>
                  </a:lnTo>
                  <a:lnTo>
                    <a:pt x="789" y="2"/>
                  </a:lnTo>
                  <a:lnTo>
                    <a:pt x="788" y="1"/>
                  </a:lnTo>
                  <a:lnTo>
                    <a:pt x="787" y="1"/>
                  </a:lnTo>
                  <a:lnTo>
                    <a:pt x="786" y="0"/>
                  </a:lnTo>
                  <a:lnTo>
                    <a:pt x="785" y="0"/>
                  </a:lnTo>
                  <a:lnTo>
                    <a:pt x="78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784" y="23"/>
                  </a:lnTo>
                  <a:lnTo>
                    <a:pt x="785" y="23"/>
                  </a:lnTo>
                  <a:lnTo>
                    <a:pt x="786" y="23"/>
                  </a:lnTo>
                  <a:lnTo>
                    <a:pt x="787" y="22"/>
                  </a:lnTo>
                  <a:lnTo>
                    <a:pt x="788" y="22"/>
                  </a:lnTo>
                  <a:lnTo>
                    <a:pt x="789" y="21"/>
                  </a:lnTo>
                  <a:lnTo>
                    <a:pt x="790" y="21"/>
                  </a:lnTo>
                  <a:lnTo>
                    <a:pt x="791" y="20"/>
                  </a:lnTo>
                  <a:lnTo>
                    <a:pt x="792" y="19"/>
                  </a:lnTo>
                  <a:lnTo>
                    <a:pt x="792" y="19"/>
                  </a:lnTo>
                  <a:lnTo>
                    <a:pt x="793" y="18"/>
                  </a:lnTo>
                  <a:lnTo>
                    <a:pt x="794" y="17"/>
                  </a:lnTo>
                  <a:lnTo>
                    <a:pt x="794" y="16"/>
                  </a:lnTo>
                  <a:lnTo>
                    <a:pt x="794" y="15"/>
                  </a:lnTo>
                  <a:lnTo>
                    <a:pt x="795" y="14"/>
                  </a:lnTo>
                  <a:lnTo>
                    <a:pt x="795" y="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0" name="Google Shape;3290;p34"/>
          <p:cNvGrpSpPr/>
          <p:nvPr/>
        </p:nvGrpSpPr>
        <p:grpSpPr>
          <a:xfrm>
            <a:off x="9329155" y="2442537"/>
            <a:ext cx="687677" cy="573688"/>
            <a:chOff x="3734191" y="3921673"/>
            <a:chExt cx="747116" cy="623275"/>
          </a:xfrm>
        </p:grpSpPr>
        <p:sp>
          <p:nvSpPr>
            <p:cNvPr id="3291" name="Google Shape;3291;p34"/>
            <p:cNvSpPr/>
            <p:nvPr/>
          </p:nvSpPr>
          <p:spPr>
            <a:xfrm>
              <a:off x="3790235" y="3981786"/>
              <a:ext cx="635025" cy="379660"/>
            </a:xfrm>
            <a:custGeom>
              <a:avLst/>
              <a:gdLst/>
              <a:ahLst/>
              <a:cxnLst/>
              <a:rect l="l" t="t" r="r" b="b"/>
              <a:pathLst>
                <a:path w="1406" h="841" extrusionOk="0">
                  <a:moveTo>
                    <a:pt x="703" y="841"/>
                  </a:moveTo>
                  <a:lnTo>
                    <a:pt x="0" y="841"/>
                  </a:lnTo>
                  <a:lnTo>
                    <a:pt x="0" y="0"/>
                  </a:lnTo>
                  <a:lnTo>
                    <a:pt x="1406" y="0"/>
                  </a:lnTo>
                  <a:lnTo>
                    <a:pt x="1406" y="8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3734191" y="3921673"/>
              <a:ext cx="747116" cy="623275"/>
            </a:xfrm>
            <a:custGeom>
              <a:avLst/>
              <a:gdLst/>
              <a:ahLst/>
              <a:cxnLst/>
              <a:rect l="l" t="t" r="r" b="b"/>
              <a:pathLst>
                <a:path w="1654" h="1380" extrusionOk="0">
                  <a:moveTo>
                    <a:pt x="1614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1064"/>
                  </a:lnTo>
                  <a:lnTo>
                    <a:pt x="0" y="1068"/>
                  </a:lnTo>
                  <a:lnTo>
                    <a:pt x="1" y="1072"/>
                  </a:lnTo>
                  <a:lnTo>
                    <a:pt x="2" y="1076"/>
                  </a:lnTo>
                  <a:lnTo>
                    <a:pt x="3" y="1080"/>
                  </a:lnTo>
                  <a:lnTo>
                    <a:pt x="5" y="1083"/>
                  </a:lnTo>
                  <a:lnTo>
                    <a:pt x="7" y="1087"/>
                  </a:lnTo>
                  <a:lnTo>
                    <a:pt x="9" y="1090"/>
                  </a:lnTo>
                  <a:lnTo>
                    <a:pt x="11" y="1093"/>
                  </a:lnTo>
                  <a:lnTo>
                    <a:pt x="14" y="1095"/>
                  </a:lnTo>
                  <a:lnTo>
                    <a:pt x="17" y="1097"/>
                  </a:lnTo>
                  <a:lnTo>
                    <a:pt x="21" y="1099"/>
                  </a:lnTo>
                  <a:lnTo>
                    <a:pt x="24" y="1101"/>
                  </a:lnTo>
                  <a:lnTo>
                    <a:pt x="28" y="1102"/>
                  </a:lnTo>
                  <a:lnTo>
                    <a:pt x="32" y="1103"/>
                  </a:lnTo>
                  <a:lnTo>
                    <a:pt x="36" y="1104"/>
                  </a:lnTo>
                  <a:lnTo>
                    <a:pt x="40" y="1104"/>
                  </a:lnTo>
                  <a:lnTo>
                    <a:pt x="709" y="1104"/>
                  </a:lnTo>
                  <a:lnTo>
                    <a:pt x="709" y="1262"/>
                  </a:lnTo>
                  <a:lnTo>
                    <a:pt x="626" y="1264"/>
                  </a:lnTo>
                  <a:lnTo>
                    <a:pt x="545" y="1272"/>
                  </a:lnTo>
                  <a:lnTo>
                    <a:pt x="464" y="1284"/>
                  </a:lnTo>
                  <a:lnTo>
                    <a:pt x="384" y="1301"/>
                  </a:lnTo>
                  <a:lnTo>
                    <a:pt x="380" y="1302"/>
                  </a:lnTo>
                  <a:lnTo>
                    <a:pt x="377" y="1304"/>
                  </a:lnTo>
                  <a:lnTo>
                    <a:pt x="373" y="1306"/>
                  </a:lnTo>
                  <a:lnTo>
                    <a:pt x="370" y="1308"/>
                  </a:lnTo>
                  <a:lnTo>
                    <a:pt x="367" y="1310"/>
                  </a:lnTo>
                  <a:lnTo>
                    <a:pt x="365" y="1313"/>
                  </a:lnTo>
                  <a:lnTo>
                    <a:pt x="362" y="1316"/>
                  </a:lnTo>
                  <a:lnTo>
                    <a:pt x="360" y="1319"/>
                  </a:lnTo>
                  <a:lnTo>
                    <a:pt x="358" y="1322"/>
                  </a:lnTo>
                  <a:lnTo>
                    <a:pt x="357" y="1326"/>
                  </a:lnTo>
                  <a:lnTo>
                    <a:pt x="356" y="1329"/>
                  </a:lnTo>
                  <a:lnTo>
                    <a:pt x="355" y="1333"/>
                  </a:lnTo>
                  <a:lnTo>
                    <a:pt x="355" y="1337"/>
                  </a:lnTo>
                  <a:lnTo>
                    <a:pt x="355" y="1341"/>
                  </a:lnTo>
                  <a:lnTo>
                    <a:pt x="355" y="1345"/>
                  </a:lnTo>
                  <a:lnTo>
                    <a:pt x="356" y="1349"/>
                  </a:lnTo>
                  <a:lnTo>
                    <a:pt x="357" y="1352"/>
                  </a:lnTo>
                  <a:lnTo>
                    <a:pt x="358" y="1355"/>
                  </a:lnTo>
                  <a:lnTo>
                    <a:pt x="360" y="1358"/>
                  </a:lnTo>
                  <a:lnTo>
                    <a:pt x="362" y="1361"/>
                  </a:lnTo>
                  <a:lnTo>
                    <a:pt x="363" y="1364"/>
                  </a:lnTo>
                  <a:lnTo>
                    <a:pt x="366" y="1366"/>
                  </a:lnTo>
                  <a:lnTo>
                    <a:pt x="368" y="1369"/>
                  </a:lnTo>
                  <a:lnTo>
                    <a:pt x="370" y="1371"/>
                  </a:lnTo>
                  <a:lnTo>
                    <a:pt x="373" y="1373"/>
                  </a:lnTo>
                  <a:lnTo>
                    <a:pt x="376" y="1375"/>
                  </a:lnTo>
                  <a:lnTo>
                    <a:pt x="379" y="1376"/>
                  </a:lnTo>
                  <a:lnTo>
                    <a:pt x="382" y="1377"/>
                  </a:lnTo>
                  <a:lnTo>
                    <a:pt x="385" y="1379"/>
                  </a:lnTo>
                  <a:lnTo>
                    <a:pt x="388" y="1379"/>
                  </a:lnTo>
                  <a:lnTo>
                    <a:pt x="391" y="1380"/>
                  </a:lnTo>
                  <a:lnTo>
                    <a:pt x="395" y="1380"/>
                  </a:lnTo>
                  <a:lnTo>
                    <a:pt x="404" y="1380"/>
                  </a:lnTo>
                  <a:lnTo>
                    <a:pt x="480" y="1363"/>
                  </a:lnTo>
                  <a:lnTo>
                    <a:pt x="558" y="1351"/>
                  </a:lnTo>
                  <a:lnTo>
                    <a:pt x="636" y="1343"/>
                  </a:lnTo>
                  <a:lnTo>
                    <a:pt x="675" y="1342"/>
                  </a:lnTo>
                  <a:lnTo>
                    <a:pt x="714" y="1341"/>
                  </a:lnTo>
                  <a:lnTo>
                    <a:pt x="748" y="1341"/>
                  </a:lnTo>
                  <a:lnTo>
                    <a:pt x="906" y="1341"/>
                  </a:lnTo>
                  <a:lnTo>
                    <a:pt x="940" y="1341"/>
                  </a:lnTo>
                  <a:lnTo>
                    <a:pt x="979" y="1342"/>
                  </a:lnTo>
                  <a:lnTo>
                    <a:pt x="1018" y="1343"/>
                  </a:lnTo>
                  <a:lnTo>
                    <a:pt x="1096" y="1351"/>
                  </a:lnTo>
                  <a:lnTo>
                    <a:pt x="1174" y="1363"/>
                  </a:lnTo>
                  <a:lnTo>
                    <a:pt x="1250" y="1380"/>
                  </a:lnTo>
                  <a:lnTo>
                    <a:pt x="1259" y="1380"/>
                  </a:lnTo>
                  <a:lnTo>
                    <a:pt x="1262" y="1380"/>
                  </a:lnTo>
                  <a:lnTo>
                    <a:pt x="1265" y="1379"/>
                  </a:lnTo>
                  <a:lnTo>
                    <a:pt x="1268" y="1379"/>
                  </a:lnTo>
                  <a:lnTo>
                    <a:pt x="1272" y="1378"/>
                  </a:lnTo>
                  <a:lnTo>
                    <a:pt x="1275" y="1377"/>
                  </a:lnTo>
                  <a:lnTo>
                    <a:pt x="1277" y="1375"/>
                  </a:lnTo>
                  <a:lnTo>
                    <a:pt x="1280" y="1374"/>
                  </a:lnTo>
                  <a:lnTo>
                    <a:pt x="1283" y="1372"/>
                  </a:lnTo>
                  <a:lnTo>
                    <a:pt x="1286" y="1370"/>
                  </a:lnTo>
                  <a:lnTo>
                    <a:pt x="1288" y="1368"/>
                  </a:lnTo>
                  <a:lnTo>
                    <a:pt x="1290" y="1365"/>
                  </a:lnTo>
                  <a:lnTo>
                    <a:pt x="1292" y="1362"/>
                  </a:lnTo>
                  <a:lnTo>
                    <a:pt x="1294" y="1359"/>
                  </a:lnTo>
                  <a:lnTo>
                    <a:pt x="1296" y="1356"/>
                  </a:lnTo>
                  <a:lnTo>
                    <a:pt x="1297" y="1353"/>
                  </a:lnTo>
                  <a:lnTo>
                    <a:pt x="1298" y="1349"/>
                  </a:lnTo>
                  <a:lnTo>
                    <a:pt x="1299" y="1345"/>
                  </a:lnTo>
                  <a:lnTo>
                    <a:pt x="1299" y="1341"/>
                  </a:lnTo>
                  <a:lnTo>
                    <a:pt x="1299" y="1338"/>
                  </a:lnTo>
                  <a:lnTo>
                    <a:pt x="1299" y="1334"/>
                  </a:lnTo>
                  <a:lnTo>
                    <a:pt x="1298" y="1330"/>
                  </a:lnTo>
                  <a:lnTo>
                    <a:pt x="1297" y="1327"/>
                  </a:lnTo>
                  <a:lnTo>
                    <a:pt x="1296" y="1323"/>
                  </a:lnTo>
                  <a:lnTo>
                    <a:pt x="1294" y="1320"/>
                  </a:lnTo>
                  <a:lnTo>
                    <a:pt x="1292" y="1316"/>
                  </a:lnTo>
                  <a:lnTo>
                    <a:pt x="1289" y="1313"/>
                  </a:lnTo>
                  <a:lnTo>
                    <a:pt x="1287" y="1311"/>
                  </a:lnTo>
                  <a:lnTo>
                    <a:pt x="1284" y="1308"/>
                  </a:lnTo>
                  <a:lnTo>
                    <a:pt x="1280" y="1306"/>
                  </a:lnTo>
                  <a:lnTo>
                    <a:pt x="1277" y="1304"/>
                  </a:lnTo>
                  <a:lnTo>
                    <a:pt x="1274" y="1302"/>
                  </a:lnTo>
                  <a:lnTo>
                    <a:pt x="1270" y="1301"/>
                  </a:lnTo>
                  <a:lnTo>
                    <a:pt x="1190" y="1284"/>
                  </a:lnTo>
                  <a:lnTo>
                    <a:pt x="1109" y="1272"/>
                  </a:lnTo>
                  <a:lnTo>
                    <a:pt x="1028" y="1264"/>
                  </a:lnTo>
                  <a:lnTo>
                    <a:pt x="946" y="1262"/>
                  </a:lnTo>
                  <a:lnTo>
                    <a:pt x="946" y="1104"/>
                  </a:lnTo>
                  <a:lnTo>
                    <a:pt x="1614" y="1104"/>
                  </a:lnTo>
                  <a:lnTo>
                    <a:pt x="1618" y="1104"/>
                  </a:lnTo>
                  <a:lnTo>
                    <a:pt x="1622" y="1103"/>
                  </a:lnTo>
                  <a:lnTo>
                    <a:pt x="1626" y="1102"/>
                  </a:lnTo>
                  <a:lnTo>
                    <a:pt x="1630" y="1101"/>
                  </a:lnTo>
                  <a:lnTo>
                    <a:pt x="1633" y="1099"/>
                  </a:lnTo>
                  <a:lnTo>
                    <a:pt x="1637" y="1097"/>
                  </a:lnTo>
                  <a:lnTo>
                    <a:pt x="1640" y="1095"/>
                  </a:lnTo>
                  <a:lnTo>
                    <a:pt x="1643" y="1093"/>
                  </a:lnTo>
                  <a:lnTo>
                    <a:pt x="1645" y="1090"/>
                  </a:lnTo>
                  <a:lnTo>
                    <a:pt x="1647" y="1087"/>
                  </a:lnTo>
                  <a:lnTo>
                    <a:pt x="1649" y="1083"/>
                  </a:lnTo>
                  <a:lnTo>
                    <a:pt x="1651" y="1080"/>
                  </a:lnTo>
                  <a:lnTo>
                    <a:pt x="1652" y="1076"/>
                  </a:lnTo>
                  <a:lnTo>
                    <a:pt x="1653" y="1072"/>
                  </a:lnTo>
                  <a:lnTo>
                    <a:pt x="1654" y="1068"/>
                  </a:lnTo>
                  <a:lnTo>
                    <a:pt x="1654" y="1064"/>
                  </a:lnTo>
                  <a:lnTo>
                    <a:pt x="1654" y="40"/>
                  </a:lnTo>
                  <a:lnTo>
                    <a:pt x="1654" y="36"/>
                  </a:lnTo>
                  <a:lnTo>
                    <a:pt x="1653" y="32"/>
                  </a:lnTo>
                  <a:lnTo>
                    <a:pt x="1652" y="28"/>
                  </a:lnTo>
                  <a:lnTo>
                    <a:pt x="1651" y="24"/>
                  </a:lnTo>
                  <a:lnTo>
                    <a:pt x="1649" y="21"/>
                  </a:lnTo>
                  <a:lnTo>
                    <a:pt x="1647" y="17"/>
                  </a:lnTo>
                  <a:lnTo>
                    <a:pt x="1645" y="14"/>
                  </a:lnTo>
                  <a:lnTo>
                    <a:pt x="1643" y="11"/>
                  </a:lnTo>
                  <a:lnTo>
                    <a:pt x="1640" y="9"/>
                  </a:lnTo>
                  <a:lnTo>
                    <a:pt x="1637" y="7"/>
                  </a:lnTo>
                  <a:lnTo>
                    <a:pt x="1633" y="5"/>
                  </a:lnTo>
                  <a:lnTo>
                    <a:pt x="1630" y="3"/>
                  </a:lnTo>
                  <a:lnTo>
                    <a:pt x="1626" y="2"/>
                  </a:lnTo>
                  <a:lnTo>
                    <a:pt x="1622" y="1"/>
                  </a:lnTo>
                  <a:lnTo>
                    <a:pt x="1618" y="0"/>
                  </a:lnTo>
                  <a:close/>
                  <a:moveTo>
                    <a:pt x="1575" y="1025"/>
                  </a:moveTo>
                  <a:lnTo>
                    <a:pt x="79" y="1025"/>
                  </a:lnTo>
                  <a:lnTo>
                    <a:pt x="79" y="79"/>
                  </a:lnTo>
                  <a:lnTo>
                    <a:pt x="1575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3" name="Google Shape;3293;p34"/>
          <p:cNvGrpSpPr/>
          <p:nvPr/>
        </p:nvGrpSpPr>
        <p:grpSpPr>
          <a:xfrm>
            <a:off x="8554947" y="3222153"/>
            <a:ext cx="568278" cy="687677"/>
            <a:chOff x="2893064" y="4768676"/>
            <a:chExt cx="617397" cy="747116"/>
          </a:xfrm>
        </p:grpSpPr>
        <p:sp>
          <p:nvSpPr>
            <p:cNvPr id="3294" name="Google Shape;3294;p34"/>
            <p:cNvSpPr/>
            <p:nvPr/>
          </p:nvSpPr>
          <p:spPr>
            <a:xfrm>
              <a:off x="3365829" y="4804381"/>
              <a:ext cx="144632" cy="188474"/>
            </a:xfrm>
            <a:custGeom>
              <a:avLst/>
              <a:gdLst/>
              <a:ahLst/>
              <a:cxnLst/>
              <a:rect l="l" t="t" r="r" b="b"/>
              <a:pathLst>
                <a:path w="321" h="418" extrusionOk="0">
                  <a:moveTo>
                    <a:pt x="189" y="102"/>
                  </a:moveTo>
                  <a:lnTo>
                    <a:pt x="189" y="104"/>
                  </a:lnTo>
                  <a:lnTo>
                    <a:pt x="188" y="109"/>
                  </a:lnTo>
                  <a:lnTo>
                    <a:pt x="185" y="128"/>
                  </a:lnTo>
                  <a:lnTo>
                    <a:pt x="178" y="155"/>
                  </a:lnTo>
                  <a:lnTo>
                    <a:pt x="172" y="171"/>
                  </a:lnTo>
                  <a:lnTo>
                    <a:pt x="166" y="188"/>
                  </a:lnTo>
                  <a:lnTo>
                    <a:pt x="158" y="205"/>
                  </a:lnTo>
                  <a:lnTo>
                    <a:pt x="148" y="222"/>
                  </a:lnTo>
                  <a:lnTo>
                    <a:pt x="136" y="239"/>
                  </a:lnTo>
                  <a:lnTo>
                    <a:pt x="122" y="256"/>
                  </a:lnTo>
                  <a:lnTo>
                    <a:pt x="107" y="271"/>
                  </a:lnTo>
                  <a:lnTo>
                    <a:pt x="89" y="285"/>
                  </a:lnTo>
                  <a:lnTo>
                    <a:pt x="68" y="298"/>
                  </a:lnTo>
                  <a:lnTo>
                    <a:pt x="45" y="308"/>
                  </a:lnTo>
                  <a:lnTo>
                    <a:pt x="35" y="339"/>
                  </a:lnTo>
                  <a:lnTo>
                    <a:pt x="24" y="367"/>
                  </a:lnTo>
                  <a:lnTo>
                    <a:pt x="13" y="394"/>
                  </a:lnTo>
                  <a:lnTo>
                    <a:pt x="0" y="418"/>
                  </a:lnTo>
                  <a:lnTo>
                    <a:pt x="29" y="415"/>
                  </a:lnTo>
                  <a:lnTo>
                    <a:pt x="56" y="410"/>
                  </a:lnTo>
                  <a:lnTo>
                    <a:pt x="82" y="403"/>
                  </a:lnTo>
                  <a:lnTo>
                    <a:pt x="105" y="394"/>
                  </a:lnTo>
                  <a:lnTo>
                    <a:pt x="128" y="384"/>
                  </a:lnTo>
                  <a:lnTo>
                    <a:pt x="148" y="372"/>
                  </a:lnTo>
                  <a:lnTo>
                    <a:pt x="185" y="344"/>
                  </a:lnTo>
                  <a:lnTo>
                    <a:pt x="216" y="312"/>
                  </a:lnTo>
                  <a:lnTo>
                    <a:pt x="242" y="277"/>
                  </a:lnTo>
                  <a:lnTo>
                    <a:pt x="263" y="240"/>
                  </a:lnTo>
                  <a:lnTo>
                    <a:pt x="280" y="201"/>
                  </a:lnTo>
                  <a:lnTo>
                    <a:pt x="293" y="164"/>
                  </a:lnTo>
                  <a:lnTo>
                    <a:pt x="304" y="127"/>
                  </a:lnTo>
                  <a:lnTo>
                    <a:pt x="311" y="93"/>
                  </a:lnTo>
                  <a:lnTo>
                    <a:pt x="316" y="62"/>
                  </a:lnTo>
                  <a:lnTo>
                    <a:pt x="320" y="17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84" y="49"/>
                  </a:lnTo>
                  <a:lnTo>
                    <a:pt x="82" y="75"/>
                  </a:lnTo>
                  <a:lnTo>
                    <a:pt x="79" y="1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2893064" y="4804381"/>
              <a:ext cx="127457" cy="187118"/>
            </a:xfrm>
            <a:custGeom>
              <a:avLst/>
              <a:gdLst/>
              <a:ahLst/>
              <a:cxnLst/>
              <a:rect l="l" t="t" r="r" b="b"/>
              <a:pathLst>
                <a:path w="283" h="415" extrusionOk="0">
                  <a:moveTo>
                    <a:pt x="283" y="415"/>
                  </a:moveTo>
                  <a:lnTo>
                    <a:pt x="269" y="386"/>
                  </a:lnTo>
                  <a:lnTo>
                    <a:pt x="262" y="371"/>
                  </a:lnTo>
                  <a:lnTo>
                    <a:pt x="256" y="356"/>
                  </a:lnTo>
                  <a:lnTo>
                    <a:pt x="250" y="339"/>
                  </a:lnTo>
                  <a:lnTo>
                    <a:pt x="245" y="323"/>
                  </a:lnTo>
                  <a:lnTo>
                    <a:pt x="240" y="306"/>
                  </a:lnTo>
                  <a:lnTo>
                    <a:pt x="235" y="288"/>
                  </a:lnTo>
                  <a:lnTo>
                    <a:pt x="219" y="276"/>
                  </a:lnTo>
                  <a:lnTo>
                    <a:pt x="205" y="262"/>
                  </a:lnTo>
                  <a:lnTo>
                    <a:pt x="192" y="248"/>
                  </a:lnTo>
                  <a:lnTo>
                    <a:pt x="181" y="233"/>
                  </a:lnTo>
                  <a:lnTo>
                    <a:pt x="171" y="218"/>
                  </a:lnTo>
                  <a:lnTo>
                    <a:pt x="162" y="202"/>
                  </a:lnTo>
                  <a:lnTo>
                    <a:pt x="155" y="187"/>
                  </a:lnTo>
                  <a:lnTo>
                    <a:pt x="149" y="172"/>
                  </a:lnTo>
                  <a:lnTo>
                    <a:pt x="140" y="145"/>
                  </a:lnTo>
                  <a:lnTo>
                    <a:pt x="135" y="123"/>
                  </a:lnTo>
                  <a:lnTo>
                    <a:pt x="134" y="115"/>
                  </a:lnTo>
                  <a:lnTo>
                    <a:pt x="133" y="108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206" y="102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16"/>
                  </a:lnTo>
                  <a:lnTo>
                    <a:pt x="4" y="58"/>
                  </a:lnTo>
                  <a:lnTo>
                    <a:pt x="14" y="119"/>
                  </a:lnTo>
                  <a:lnTo>
                    <a:pt x="23" y="153"/>
                  </a:lnTo>
                  <a:lnTo>
                    <a:pt x="35" y="189"/>
                  </a:lnTo>
                  <a:lnTo>
                    <a:pt x="50" y="226"/>
                  </a:lnTo>
                  <a:lnTo>
                    <a:pt x="69" y="263"/>
                  </a:lnTo>
                  <a:lnTo>
                    <a:pt x="92" y="297"/>
                  </a:lnTo>
                  <a:lnTo>
                    <a:pt x="119" y="330"/>
                  </a:lnTo>
                  <a:lnTo>
                    <a:pt x="152" y="359"/>
                  </a:lnTo>
                  <a:lnTo>
                    <a:pt x="190" y="383"/>
                  </a:lnTo>
                  <a:lnTo>
                    <a:pt x="211" y="394"/>
                  </a:lnTo>
                  <a:lnTo>
                    <a:pt x="233" y="402"/>
                  </a:lnTo>
                  <a:lnTo>
                    <a:pt x="258" y="4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3003346" y="4768676"/>
              <a:ext cx="379660" cy="442032"/>
            </a:xfrm>
            <a:custGeom>
              <a:avLst/>
              <a:gdLst/>
              <a:ahLst/>
              <a:cxnLst/>
              <a:rect l="l" t="t" r="r" b="b"/>
              <a:pathLst>
                <a:path w="841" h="979" extrusionOk="0">
                  <a:moveTo>
                    <a:pt x="265" y="646"/>
                  </a:moveTo>
                  <a:lnTo>
                    <a:pt x="277" y="652"/>
                  </a:lnTo>
                  <a:lnTo>
                    <a:pt x="288" y="658"/>
                  </a:lnTo>
                  <a:lnTo>
                    <a:pt x="299" y="665"/>
                  </a:lnTo>
                  <a:lnTo>
                    <a:pt x="309" y="673"/>
                  </a:lnTo>
                  <a:lnTo>
                    <a:pt x="319" y="682"/>
                  </a:lnTo>
                  <a:lnTo>
                    <a:pt x="328" y="691"/>
                  </a:lnTo>
                  <a:lnTo>
                    <a:pt x="336" y="701"/>
                  </a:lnTo>
                  <a:lnTo>
                    <a:pt x="343" y="712"/>
                  </a:lnTo>
                  <a:lnTo>
                    <a:pt x="350" y="723"/>
                  </a:lnTo>
                  <a:lnTo>
                    <a:pt x="356" y="734"/>
                  </a:lnTo>
                  <a:lnTo>
                    <a:pt x="361" y="746"/>
                  </a:lnTo>
                  <a:lnTo>
                    <a:pt x="365" y="758"/>
                  </a:lnTo>
                  <a:lnTo>
                    <a:pt x="369" y="771"/>
                  </a:lnTo>
                  <a:lnTo>
                    <a:pt x="371" y="784"/>
                  </a:lnTo>
                  <a:lnTo>
                    <a:pt x="372" y="797"/>
                  </a:lnTo>
                  <a:lnTo>
                    <a:pt x="373" y="810"/>
                  </a:lnTo>
                  <a:lnTo>
                    <a:pt x="373" y="979"/>
                  </a:lnTo>
                  <a:lnTo>
                    <a:pt x="466" y="979"/>
                  </a:lnTo>
                  <a:lnTo>
                    <a:pt x="466" y="810"/>
                  </a:lnTo>
                  <a:lnTo>
                    <a:pt x="466" y="797"/>
                  </a:lnTo>
                  <a:lnTo>
                    <a:pt x="468" y="784"/>
                  </a:lnTo>
                  <a:lnTo>
                    <a:pt x="470" y="771"/>
                  </a:lnTo>
                  <a:lnTo>
                    <a:pt x="474" y="758"/>
                  </a:lnTo>
                  <a:lnTo>
                    <a:pt x="478" y="746"/>
                  </a:lnTo>
                  <a:lnTo>
                    <a:pt x="483" y="734"/>
                  </a:lnTo>
                  <a:lnTo>
                    <a:pt x="489" y="723"/>
                  </a:lnTo>
                  <a:lnTo>
                    <a:pt x="495" y="712"/>
                  </a:lnTo>
                  <a:lnTo>
                    <a:pt x="502" y="701"/>
                  </a:lnTo>
                  <a:lnTo>
                    <a:pt x="511" y="691"/>
                  </a:lnTo>
                  <a:lnTo>
                    <a:pt x="519" y="682"/>
                  </a:lnTo>
                  <a:lnTo>
                    <a:pt x="529" y="673"/>
                  </a:lnTo>
                  <a:lnTo>
                    <a:pt x="539" y="665"/>
                  </a:lnTo>
                  <a:lnTo>
                    <a:pt x="550" y="658"/>
                  </a:lnTo>
                  <a:lnTo>
                    <a:pt x="561" y="652"/>
                  </a:lnTo>
                  <a:lnTo>
                    <a:pt x="573" y="646"/>
                  </a:lnTo>
                  <a:lnTo>
                    <a:pt x="596" y="635"/>
                  </a:lnTo>
                  <a:lnTo>
                    <a:pt x="617" y="623"/>
                  </a:lnTo>
                  <a:lnTo>
                    <a:pt x="638" y="609"/>
                  </a:lnTo>
                  <a:lnTo>
                    <a:pt x="658" y="594"/>
                  </a:lnTo>
                  <a:lnTo>
                    <a:pt x="677" y="577"/>
                  </a:lnTo>
                  <a:lnTo>
                    <a:pt x="694" y="558"/>
                  </a:lnTo>
                  <a:lnTo>
                    <a:pt x="711" y="538"/>
                  </a:lnTo>
                  <a:lnTo>
                    <a:pt x="727" y="517"/>
                  </a:lnTo>
                  <a:lnTo>
                    <a:pt x="741" y="494"/>
                  </a:lnTo>
                  <a:lnTo>
                    <a:pt x="755" y="470"/>
                  </a:lnTo>
                  <a:lnTo>
                    <a:pt x="767" y="445"/>
                  </a:lnTo>
                  <a:lnTo>
                    <a:pt x="779" y="418"/>
                  </a:lnTo>
                  <a:lnTo>
                    <a:pt x="798" y="361"/>
                  </a:lnTo>
                  <a:lnTo>
                    <a:pt x="813" y="299"/>
                  </a:lnTo>
                  <a:lnTo>
                    <a:pt x="820" y="260"/>
                  </a:lnTo>
                  <a:lnTo>
                    <a:pt x="825" y="219"/>
                  </a:lnTo>
                  <a:lnTo>
                    <a:pt x="833" y="134"/>
                  </a:lnTo>
                  <a:lnTo>
                    <a:pt x="841" y="0"/>
                  </a:lnTo>
                  <a:lnTo>
                    <a:pt x="0" y="0"/>
                  </a:lnTo>
                  <a:lnTo>
                    <a:pt x="8" y="134"/>
                  </a:lnTo>
                  <a:lnTo>
                    <a:pt x="16" y="219"/>
                  </a:lnTo>
                  <a:lnTo>
                    <a:pt x="21" y="260"/>
                  </a:lnTo>
                  <a:lnTo>
                    <a:pt x="28" y="299"/>
                  </a:lnTo>
                  <a:lnTo>
                    <a:pt x="43" y="361"/>
                  </a:lnTo>
                  <a:lnTo>
                    <a:pt x="62" y="418"/>
                  </a:lnTo>
                  <a:lnTo>
                    <a:pt x="74" y="444"/>
                  </a:lnTo>
                  <a:lnTo>
                    <a:pt x="86" y="470"/>
                  </a:lnTo>
                  <a:lnTo>
                    <a:pt x="99" y="493"/>
                  </a:lnTo>
                  <a:lnTo>
                    <a:pt x="114" y="516"/>
                  </a:lnTo>
                  <a:lnTo>
                    <a:pt x="129" y="537"/>
                  </a:lnTo>
                  <a:lnTo>
                    <a:pt x="146" y="557"/>
                  </a:lnTo>
                  <a:lnTo>
                    <a:pt x="163" y="575"/>
                  </a:lnTo>
                  <a:lnTo>
                    <a:pt x="182" y="592"/>
                  </a:lnTo>
                  <a:lnTo>
                    <a:pt x="201" y="608"/>
                  </a:lnTo>
                  <a:lnTo>
                    <a:pt x="221" y="622"/>
                  </a:lnTo>
                  <a:lnTo>
                    <a:pt x="243" y="6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3069786" y="5229238"/>
              <a:ext cx="253107" cy="36610"/>
            </a:xfrm>
            <a:custGeom>
              <a:avLst/>
              <a:gdLst/>
              <a:ahLst/>
              <a:cxnLst/>
              <a:rect l="l" t="t" r="r" b="b"/>
              <a:pathLst>
                <a:path w="561" h="82" extrusionOk="0">
                  <a:moveTo>
                    <a:pt x="281" y="82"/>
                  </a:moveTo>
                  <a:lnTo>
                    <a:pt x="0" y="82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561" y="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3023685" y="5283928"/>
              <a:ext cx="345310" cy="231864"/>
            </a:xfrm>
            <a:custGeom>
              <a:avLst/>
              <a:gdLst/>
              <a:ahLst/>
              <a:cxnLst/>
              <a:rect l="l" t="t" r="r" b="b"/>
              <a:pathLst>
                <a:path w="765" h="514" extrusionOk="0">
                  <a:moveTo>
                    <a:pt x="82" y="0"/>
                  </a:moveTo>
                  <a:lnTo>
                    <a:pt x="0" y="0"/>
                  </a:lnTo>
                  <a:lnTo>
                    <a:pt x="0" y="514"/>
                  </a:lnTo>
                  <a:lnTo>
                    <a:pt x="765" y="514"/>
                  </a:lnTo>
                  <a:lnTo>
                    <a:pt x="765" y="0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9" name="Google Shape;3299;p34"/>
          <p:cNvGrpSpPr/>
          <p:nvPr/>
        </p:nvGrpSpPr>
        <p:grpSpPr>
          <a:xfrm>
            <a:off x="9474762" y="3222153"/>
            <a:ext cx="396465" cy="687677"/>
            <a:chOff x="3892383" y="4768676"/>
            <a:chExt cx="430733" cy="747116"/>
          </a:xfrm>
        </p:grpSpPr>
        <p:sp>
          <p:nvSpPr>
            <p:cNvPr id="3300" name="Google Shape;3300;p34"/>
            <p:cNvSpPr/>
            <p:nvPr/>
          </p:nvSpPr>
          <p:spPr>
            <a:xfrm>
              <a:off x="3897354" y="4768676"/>
              <a:ext cx="285649" cy="309604"/>
            </a:xfrm>
            <a:custGeom>
              <a:avLst/>
              <a:gdLst/>
              <a:ahLst/>
              <a:cxnLst/>
              <a:rect l="l" t="t" r="r" b="b"/>
              <a:pathLst>
                <a:path w="633" h="686" extrusionOk="0">
                  <a:moveTo>
                    <a:pt x="0" y="0"/>
                  </a:moveTo>
                  <a:lnTo>
                    <a:pt x="356" y="0"/>
                  </a:lnTo>
                  <a:lnTo>
                    <a:pt x="633" y="680"/>
                  </a:lnTo>
                  <a:lnTo>
                    <a:pt x="592" y="668"/>
                  </a:lnTo>
                  <a:lnTo>
                    <a:pt x="572" y="664"/>
                  </a:lnTo>
                  <a:lnTo>
                    <a:pt x="551" y="660"/>
                  </a:lnTo>
                  <a:lnTo>
                    <a:pt x="531" y="656"/>
                  </a:lnTo>
                  <a:lnTo>
                    <a:pt x="509" y="654"/>
                  </a:lnTo>
                  <a:lnTo>
                    <a:pt x="488" y="652"/>
                  </a:lnTo>
                  <a:lnTo>
                    <a:pt x="466" y="652"/>
                  </a:lnTo>
                  <a:lnTo>
                    <a:pt x="442" y="652"/>
                  </a:lnTo>
                  <a:lnTo>
                    <a:pt x="417" y="654"/>
                  </a:lnTo>
                  <a:lnTo>
                    <a:pt x="393" y="657"/>
                  </a:lnTo>
                  <a:lnTo>
                    <a:pt x="370" y="660"/>
                  </a:lnTo>
                  <a:lnTo>
                    <a:pt x="346" y="665"/>
                  </a:lnTo>
                  <a:lnTo>
                    <a:pt x="324" y="671"/>
                  </a:lnTo>
                  <a:lnTo>
                    <a:pt x="301" y="678"/>
                  </a:lnTo>
                  <a:lnTo>
                    <a:pt x="280" y="6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4120630" y="4768676"/>
              <a:ext cx="201129" cy="294236"/>
            </a:xfrm>
            <a:custGeom>
              <a:avLst/>
              <a:gdLst/>
              <a:ahLst/>
              <a:cxnLst/>
              <a:rect l="l" t="t" r="r" b="b"/>
              <a:pathLst>
                <a:path w="446" h="652" extrusionOk="0">
                  <a:moveTo>
                    <a:pt x="181" y="652"/>
                  </a:moveTo>
                  <a:lnTo>
                    <a:pt x="0" y="214"/>
                  </a:lnTo>
                  <a:lnTo>
                    <a:pt x="88" y="0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3930800" y="5123477"/>
              <a:ext cx="353897" cy="353897"/>
            </a:xfrm>
            <a:custGeom>
              <a:avLst/>
              <a:gdLst/>
              <a:ahLst/>
              <a:cxnLst/>
              <a:rect l="l" t="t" r="r" b="b"/>
              <a:pathLst>
                <a:path w="784" h="784" extrusionOk="0">
                  <a:moveTo>
                    <a:pt x="392" y="0"/>
                  </a:moveTo>
                  <a:lnTo>
                    <a:pt x="352" y="2"/>
                  </a:lnTo>
                  <a:lnTo>
                    <a:pt x="313" y="8"/>
                  </a:lnTo>
                  <a:lnTo>
                    <a:pt x="275" y="18"/>
                  </a:lnTo>
                  <a:lnTo>
                    <a:pt x="239" y="31"/>
                  </a:lnTo>
                  <a:lnTo>
                    <a:pt x="205" y="47"/>
                  </a:lnTo>
                  <a:lnTo>
                    <a:pt x="173" y="67"/>
                  </a:lnTo>
                  <a:lnTo>
                    <a:pt x="142" y="89"/>
                  </a:lnTo>
                  <a:lnTo>
                    <a:pt x="115" y="114"/>
                  </a:lnTo>
                  <a:lnTo>
                    <a:pt x="89" y="142"/>
                  </a:lnTo>
                  <a:lnTo>
                    <a:pt x="67" y="172"/>
                  </a:lnTo>
                  <a:lnTo>
                    <a:pt x="47" y="205"/>
                  </a:lnTo>
                  <a:lnTo>
                    <a:pt x="31" y="239"/>
                  </a:lnTo>
                  <a:lnTo>
                    <a:pt x="18" y="275"/>
                  </a:lnTo>
                  <a:lnTo>
                    <a:pt x="8" y="313"/>
                  </a:lnTo>
                  <a:lnTo>
                    <a:pt x="2" y="352"/>
                  </a:lnTo>
                  <a:lnTo>
                    <a:pt x="0" y="392"/>
                  </a:lnTo>
                  <a:lnTo>
                    <a:pt x="2" y="432"/>
                  </a:lnTo>
                  <a:lnTo>
                    <a:pt x="8" y="471"/>
                  </a:lnTo>
                  <a:lnTo>
                    <a:pt x="18" y="509"/>
                  </a:lnTo>
                  <a:lnTo>
                    <a:pt x="31" y="545"/>
                  </a:lnTo>
                  <a:lnTo>
                    <a:pt x="47" y="579"/>
                  </a:lnTo>
                  <a:lnTo>
                    <a:pt x="67" y="612"/>
                  </a:lnTo>
                  <a:lnTo>
                    <a:pt x="89" y="642"/>
                  </a:lnTo>
                  <a:lnTo>
                    <a:pt x="115" y="670"/>
                  </a:lnTo>
                  <a:lnTo>
                    <a:pt x="142" y="695"/>
                  </a:lnTo>
                  <a:lnTo>
                    <a:pt x="173" y="717"/>
                  </a:lnTo>
                  <a:lnTo>
                    <a:pt x="205" y="737"/>
                  </a:lnTo>
                  <a:lnTo>
                    <a:pt x="239" y="753"/>
                  </a:lnTo>
                  <a:lnTo>
                    <a:pt x="275" y="766"/>
                  </a:lnTo>
                  <a:lnTo>
                    <a:pt x="313" y="776"/>
                  </a:lnTo>
                  <a:lnTo>
                    <a:pt x="352" y="782"/>
                  </a:lnTo>
                  <a:lnTo>
                    <a:pt x="392" y="784"/>
                  </a:lnTo>
                  <a:lnTo>
                    <a:pt x="432" y="782"/>
                  </a:lnTo>
                  <a:lnTo>
                    <a:pt x="471" y="776"/>
                  </a:lnTo>
                  <a:lnTo>
                    <a:pt x="509" y="766"/>
                  </a:lnTo>
                  <a:lnTo>
                    <a:pt x="545" y="753"/>
                  </a:lnTo>
                  <a:lnTo>
                    <a:pt x="579" y="737"/>
                  </a:lnTo>
                  <a:lnTo>
                    <a:pt x="611" y="717"/>
                  </a:lnTo>
                  <a:lnTo>
                    <a:pt x="642" y="695"/>
                  </a:lnTo>
                  <a:lnTo>
                    <a:pt x="669" y="670"/>
                  </a:lnTo>
                  <a:lnTo>
                    <a:pt x="695" y="642"/>
                  </a:lnTo>
                  <a:lnTo>
                    <a:pt x="717" y="612"/>
                  </a:lnTo>
                  <a:lnTo>
                    <a:pt x="737" y="579"/>
                  </a:lnTo>
                  <a:lnTo>
                    <a:pt x="753" y="545"/>
                  </a:lnTo>
                  <a:lnTo>
                    <a:pt x="766" y="509"/>
                  </a:lnTo>
                  <a:lnTo>
                    <a:pt x="776" y="471"/>
                  </a:lnTo>
                  <a:lnTo>
                    <a:pt x="782" y="432"/>
                  </a:lnTo>
                  <a:lnTo>
                    <a:pt x="784" y="392"/>
                  </a:lnTo>
                  <a:lnTo>
                    <a:pt x="782" y="352"/>
                  </a:lnTo>
                  <a:lnTo>
                    <a:pt x="776" y="313"/>
                  </a:lnTo>
                  <a:lnTo>
                    <a:pt x="766" y="275"/>
                  </a:lnTo>
                  <a:lnTo>
                    <a:pt x="753" y="239"/>
                  </a:lnTo>
                  <a:lnTo>
                    <a:pt x="736" y="205"/>
                  </a:lnTo>
                  <a:lnTo>
                    <a:pt x="717" y="172"/>
                  </a:lnTo>
                  <a:lnTo>
                    <a:pt x="694" y="142"/>
                  </a:lnTo>
                  <a:lnTo>
                    <a:pt x="669" y="114"/>
                  </a:lnTo>
                  <a:lnTo>
                    <a:pt x="641" y="89"/>
                  </a:lnTo>
                  <a:lnTo>
                    <a:pt x="610" y="67"/>
                  </a:lnTo>
                  <a:lnTo>
                    <a:pt x="578" y="47"/>
                  </a:lnTo>
                  <a:lnTo>
                    <a:pt x="544" y="31"/>
                  </a:lnTo>
                  <a:lnTo>
                    <a:pt x="508" y="18"/>
                  </a:lnTo>
                  <a:lnTo>
                    <a:pt x="471" y="8"/>
                  </a:lnTo>
                  <a:lnTo>
                    <a:pt x="432" y="2"/>
                  </a:lnTo>
                  <a:close/>
                  <a:moveTo>
                    <a:pt x="502" y="448"/>
                  </a:moveTo>
                  <a:lnTo>
                    <a:pt x="525" y="581"/>
                  </a:lnTo>
                  <a:lnTo>
                    <a:pt x="525" y="582"/>
                  </a:lnTo>
                  <a:lnTo>
                    <a:pt x="525" y="583"/>
                  </a:lnTo>
                  <a:lnTo>
                    <a:pt x="525" y="584"/>
                  </a:lnTo>
                  <a:lnTo>
                    <a:pt x="525" y="585"/>
                  </a:lnTo>
                  <a:lnTo>
                    <a:pt x="524" y="585"/>
                  </a:lnTo>
                  <a:lnTo>
                    <a:pt x="524" y="586"/>
                  </a:lnTo>
                  <a:lnTo>
                    <a:pt x="524" y="587"/>
                  </a:lnTo>
                  <a:lnTo>
                    <a:pt x="523" y="587"/>
                  </a:lnTo>
                  <a:lnTo>
                    <a:pt x="523" y="588"/>
                  </a:lnTo>
                  <a:lnTo>
                    <a:pt x="522" y="589"/>
                  </a:lnTo>
                  <a:lnTo>
                    <a:pt x="521" y="589"/>
                  </a:lnTo>
                  <a:lnTo>
                    <a:pt x="520" y="589"/>
                  </a:lnTo>
                  <a:lnTo>
                    <a:pt x="520" y="590"/>
                  </a:lnTo>
                  <a:lnTo>
                    <a:pt x="519" y="590"/>
                  </a:lnTo>
                  <a:lnTo>
                    <a:pt x="518" y="591"/>
                  </a:lnTo>
                  <a:lnTo>
                    <a:pt x="517" y="592"/>
                  </a:lnTo>
                  <a:lnTo>
                    <a:pt x="516" y="592"/>
                  </a:lnTo>
                  <a:lnTo>
                    <a:pt x="513" y="592"/>
                  </a:lnTo>
                  <a:lnTo>
                    <a:pt x="395" y="530"/>
                  </a:lnTo>
                  <a:lnTo>
                    <a:pt x="276" y="592"/>
                  </a:lnTo>
                  <a:lnTo>
                    <a:pt x="275" y="593"/>
                  </a:lnTo>
                  <a:lnTo>
                    <a:pt x="274" y="593"/>
                  </a:lnTo>
                  <a:lnTo>
                    <a:pt x="273" y="593"/>
                  </a:lnTo>
                  <a:lnTo>
                    <a:pt x="272" y="593"/>
                  </a:lnTo>
                  <a:lnTo>
                    <a:pt x="270" y="592"/>
                  </a:lnTo>
                  <a:lnTo>
                    <a:pt x="269" y="592"/>
                  </a:lnTo>
                  <a:lnTo>
                    <a:pt x="268" y="592"/>
                  </a:lnTo>
                  <a:lnTo>
                    <a:pt x="267" y="591"/>
                  </a:lnTo>
                  <a:lnTo>
                    <a:pt x="267" y="590"/>
                  </a:lnTo>
                  <a:lnTo>
                    <a:pt x="266" y="590"/>
                  </a:lnTo>
                  <a:lnTo>
                    <a:pt x="266" y="589"/>
                  </a:lnTo>
                  <a:lnTo>
                    <a:pt x="266" y="588"/>
                  </a:lnTo>
                  <a:lnTo>
                    <a:pt x="265" y="588"/>
                  </a:lnTo>
                  <a:lnTo>
                    <a:pt x="265" y="587"/>
                  </a:lnTo>
                  <a:lnTo>
                    <a:pt x="265" y="586"/>
                  </a:lnTo>
                  <a:lnTo>
                    <a:pt x="265" y="585"/>
                  </a:lnTo>
                  <a:lnTo>
                    <a:pt x="265" y="584"/>
                  </a:lnTo>
                  <a:lnTo>
                    <a:pt x="288" y="451"/>
                  </a:lnTo>
                  <a:lnTo>
                    <a:pt x="192" y="358"/>
                  </a:lnTo>
                  <a:lnTo>
                    <a:pt x="191" y="357"/>
                  </a:lnTo>
                  <a:lnTo>
                    <a:pt x="191" y="356"/>
                  </a:lnTo>
                  <a:lnTo>
                    <a:pt x="190" y="356"/>
                  </a:lnTo>
                  <a:lnTo>
                    <a:pt x="190" y="355"/>
                  </a:lnTo>
                  <a:lnTo>
                    <a:pt x="190" y="354"/>
                  </a:lnTo>
                  <a:lnTo>
                    <a:pt x="189" y="353"/>
                  </a:lnTo>
                  <a:lnTo>
                    <a:pt x="189" y="352"/>
                  </a:lnTo>
                  <a:lnTo>
                    <a:pt x="189" y="351"/>
                  </a:lnTo>
                  <a:lnTo>
                    <a:pt x="189" y="350"/>
                  </a:lnTo>
                  <a:lnTo>
                    <a:pt x="189" y="349"/>
                  </a:lnTo>
                  <a:lnTo>
                    <a:pt x="189" y="348"/>
                  </a:lnTo>
                  <a:lnTo>
                    <a:pt x="190" y="347"/>
                  </a:lnTo>
                  <a:lnTo>
                    <a:pt x="190" y="346"/>
                  </a:lnTo>
                  <a:lnTo>
                    <a:pt x="191" y="346"/>
                  </a:lnTo>
                  <a:lnTo>
                    <a:pt x="192" y="345"/>
                  </a:lnTo>
                  <a:lnTo>
                    <a:pt x="193" y="345"/>
                  </a:lnTo>
                  <a:lnTo>
                    <a:pt x="194" y="344"/>
                  </a:lnTo>
                  <a:lnTo>
                    <a:pt x="195" y="344"/>
                  </a:lnTo>
                  <a:lnTo>
                    <a:pt x="196" y="344"/>
                  </a:lnTo>
                  <a:lnTo>
                    <a:pt x="197" y="344"/>
                  </a:lnTo>
                  <a:lnTo>
                    <a:pt x="330" y="324"/>
                  </a:lnTo>
                  <a:lnTo>
                    <a:pt x="389" y="203"/>
                  </a:lnTo>
                  <a:lnTo>
                    <a:pt x="391" y="201"/>
                  </a:lnTo>
                  <a:lnTo>
                    <a:pt x="392" y="200"/>
                  </a:lnTo>
                  <a:lnTo>
                    <a:pt x="393" y="199"/>
                  </a:lnTo>
                  <a:lnTo>
                    <a:pt x="395" y="198"/>
                  </a:lnTo>
                  <a:lnTo>
                    <a:pt x="396" y="198"/>
                  </a:lnTo>
                  <a:lnTo>
                    <a:pt x="396" y="197"/>
                  </a:lnTo>
                  <a:lnTo>
                    <a:pt x="397" y="197"/>
                  </a:lnTo>
                  <a:lnTo>
                    <a:pt x="398" y="197"/>
                  </a:lnTo>
                  <a:lnTo>
                    <a:pt x="399" y="197"/>
                  </a:lnTo>
                  <a:lnTo>
                    <a:pt x="400" y="197"/>
                  </a:lnTo>
                  <a:lnTo>
                    <a:pt x="400" y="198"/>
                  </a:lnTo>
                  <a:lnTo>
                    <a:pt x="401" y="198"/>
                  </a:lnTo>
                  <a:lnTo>
                    <a:pt x="402" y="198"/>
                  </a:lnTo>
                  <a:lnTo>
                    <a:pt x="402" y="199"/>
                  </a:lnTo>
                  <a:lnTo>
                    <a:pt x="403" y="200"/>
                  </a:lnTo>
                  <a:lnTo>
                    <a:pt x="404" y="201"/>
                  </a:lnTo>
                  <a:lnTo>
                    <a:pt x="406" y="203"/>
                  </a:lnTo>
                  <a:lnTo>
                    <a:pt x="465" y="324"/>
                  </a:lnTo>
                  <a:lnTo>
                    <a:pt x="598" y="344"/>
                  </a:lnTo>
                  <a:lnTo>
                    <a:pt x="599" y="344"/>
                  </a:lnTo>
                  <a:lnTo>
                    <a:pt x="600" y="344"/>
                  </a:lnTo>
                  <a:lnTo>
                    <a:pt x="601" y="345"/>
                  </a:lnTo>
                  <a:lnTo>
                    <a:pt x="602" y="346"/>
                  </a:lnTo>
                  <a:lnTo>
                    <a:pt x="607" y="349"/>
                  </a:lnTo>
                  <a:lnTo>
                    <a:pt x="607" y="351"/>
                  </a:lnTo>
                  <a:lnTo>
                    <a:pt x="607" y="352"/>
                  </a:lnTo>
                  <a:lnTo>
                    <a:pt x="607" y="353"/>
                  </a:lnTo>
                  <a:lnTo>
                    <a:pt x="606" y="354"/>
                  </a:lnTo>
                  <a:lnTo>
                    <a:pt x="606" y="355"/>
                  </a:lnTo>
                  <a:lnTo>
                    <a:pt x="606" y="356"/>
                  </a:lnTo>
                  <a:lnTo>
                    <a:pt x="605" y="356"/>
                  </a:lnTo>
                  <a:lnTo>
                    <a:pt x="605" y="357"/>
                  </a:lnTo>
                  <a:lnTo>
                    <a:pt x="604" y="3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3892383" y="5085059"/>
              <a:ext cx="430733" cy="430733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0"/>
                  </a:moveTo>
                  <a:lnTo>
                    <a:pt x="428" y="2"/>
                  </a:lnTo>
                  <a:lnTo>
                    <a:pt x="381" y="10"/>
                  </a:lnTo>
                  <a:lnTo>
                    <a:pt x="336" y="21"/>
                  </a:lnTo>
                  <a:lnTo>
                    <a:pt x="292" y="38"/>
                  </a:lnTo>
                  <a:lnTo>
                    <a:pt x="250" y="58"/>
                  </a:lnTo>
                  <a:lnTo>
                    <a:pt x="211" y="82"/>
                  </a:lnTo>
                  <a:lnTo>
                    <a:pt x="174" y="109"/>
                  </a:lnTo>
                  <a:lnTo>
                    <a:pt x="140" y="140"/>
                  </a:lnTo>
                  <a:lnTo>
                    <a:pt x="109" y="174"/>
                  </a:lnTo>
                  <a:lnTo>
                    <a:pt x="82" y="210"/>
                  </a:lnTo>
                  <a:lnTo>
                    <a:pt x="58" y="250"/>
                  </a:lnTo>
                  <a:lnTo>
                    <a:pt x="38" y="291"/>
                  </a:lnTo>
                  <a:lnTo>
                    <a:pt x="22" y="335"/>
                  </a:lnTo>
                  <a:lnTo>
                    <a:pt x="10" y="381"/>
                  </a:lnTo>
                  <a:lnTo>
                    <a:pt x="2" y="428"/>
                  </a:lnTo>
                  <a:lnTo>
                    <a:pt x="0" y="477"/>
                  </a:lnTo>
                  <a:lnTo>
                    <a:pt x="2" y="525"/>
                  </a:lnTo>
                  <a:lnTo>
                    <a:pt x="10" y="573"/>
                  </a:lnTo>
                  <a:lnTo>
                    <a:pt x="22" y="618"/>
                  </a:lnTo>
                  <a:lnTo>
                    <a:pt x="38" y="662"/>
                  </a:lnTo>
                  <a:lnTo>
                    <a:pt x="58" y="704"/>
                  </a:lnTo>
                  <a:lnTo>
                    <a:pt x="82" y="743"/>
                  </a:lnTo>
                  <a:lnTo>
                    <a:pt x="109" y="780"/>
                  </a:lnTo>
                  <a:lnTo>
                    <a:pt x="140" y="814"/>
                  </a:lnTo>
                  <a:lnTo>
                    <a:pt x="174" y="845"/>
                  </a:lnTo>
                  <a:lnTo>
                    <a:pt x="211" y="872"/>
                  </a:lnTo>
                  <a:lnTo>
                    <a:pt x="250" y="896"/>
                  </a:lnTo>
                  <a:lnTo>
                    <a:pt x="292" y="916"/>
                  </a:lnTo>
                  <a:lnTo>
                    <a:pt x="336" y="932"/>
                  </a:lnTo>
                  <a:lnTo>
                    <a:pt x="381" y="944"/>
                  </a:lnTo>
                  <a:lnTo>
                    <a:pt x="428" y="951"/>
                  </a:lnTo>
                  <a:lnTo>
                    <a:pt x="477" y="954"/>
                  </a:lnTo>
                  <a:lnTo>
                    <a:pt x="526" y="951"/>
                  </a:lnTo>
                  <a:lnTo>
                    <a:pt x="573" y="944"/>
                  </a:lnTo>
                  <a:lnTo>
                    <a:pt x="619" y="932"/>
                  </a:lnTo>
                  <a:lnTo>
                    <a:pt x="662" y="916"/>
                  </a:lnTo>
                  <a:lnTo>
                    <a:pt x="704" y="896"/>
                  </a:lnTo>
                  <a:lnTo>
                    <a:pt x="743" y="872"/>
                  </a:lnTo>
                  <a:lnTo>
                    <a:pt x="780" y="845"/>
                  </a:lnTo>
                  <a:lnTo>
                    <a:pt x="814" y="814"/>
                  </a:lnTo>
                  <a:lnTo>
                    <a:pt x="845" y="780"/>
                  </a:lnTo>
                  <a:lnTo>
                    <a:pt x="872" y="743"/>
                  </a:lnTo>
                  <a:lnTo>
                    <a:pt x="896" y="704"/>
                  </a:lnTo>
                  <a:lnTo>
                    <a:pt x="916" y="662"/>
                  </a:lnTo>
                  <a:lnTo>
                    <a:pt x="932" y="618"/>
                  </a:lnTo>
                  <a:lnTo>
                    <a:pt x="944" y="573"/>
                  </a:lnTo>
                  <a:lnTo>
                    <a:pt x="951" y="526"/>
                  </a:lnTo>
                  <a:lnTo>
                    <a:pt x="954" y="477"/>
                  </a:lnTo>
                  <a:lnTo>
                    <a:pt x="951" y="428"/>
                  </a:lnTo>
                  <a:lnTo>
                    <a:pt x="944" y="381"/>
                  </a:lnTo>
                  <a:lnTo>
                    <a:pt x="932" y="335"/>
                  </a:lnTo>
                  <a:lnTo>
                    <a:pt x="916" y="292"/>
                  </a:lnTo>
                  <a:lnTo>
                    <a:pt x="896" y="250"/>
                  </a:lnTo>
                  <a:lnTo>
                    <a:pt x="872" y="211"/>
                  </a:lnTo>
                  <a:lnTo>
                    <a:pt x="845" y="174"/>
                  </a:lnTo>
                  <a:lnTo>
                    <a:pt x="814" y="140"/>
                  </a:lnTo>
                  <a:lnTo>
                    <a:pt x="780" y="109"/>
                  </a:lnTo>
                  <a:lnTo>
                    <a:pt x="743" y="82"/>
                  </a:lnTo>
                  <a:lnTo>
                    <a:pt x="704" y="58"/>
                  </a:lnTo>
                  <a:lnTo>
                    <a:pt x="662" y="38"/>
                  </a:lnTo>
                  <a:lnTo>
                    <a:pt x="619" y="22"/>
                  </a:lnTo>
                  <a:lnTo>
                    <a:pt x="573" y="10"/>
                  </a:lnTo>
                  <a:lnTo>
                    <a:pt x="526" y="2"/>
                  </a:lnTo>
                  <a:close/>
                  <a:moveTo>
                    <a:pt x="477" y="892"/>
                  </a:moveTo>
                  <a:lnTo>
                    <a:pt x="435" y="890"/>
                  </a:lnTo>
                  <a:lnTo>
                    <a:pt x="393" y="883"/>
                  </a:lnTo>
                  <a:lnTo>
                    <a:pt x="354" y="873"/>
                  </a:lnTo>
                  <a:lnTo>
                    <a:pt x="316" y="859"/>
                  </a:lnTo>
                  <a:lnTo>
                    <a:pt x="279" y="842"/>
                  </a:lnTo>
                  <a:lnTo>
                    <a:pt x="245" y="821"/>
                  </a:lnTo>
                  <a:lnTo>
                    <a:pt x="213" y="797"/>
                  </a:lnTo>
                  <a:lnTo>
                    <a:pt x="184" y="770"/>
                  </a:lnTo>
                  <a:lnTo>
                    <a:pt x="157" y="740"/>
                  </a:lnTo>
                  <a:lnTo>
                    <a:pt x="133" y="708"/>
                  </a:lnTo>
                  <a:lnTo>
                    <a:pt x="112" y="674"/>
                  </a:lnTo>
                  <a:lnTo>
                    <a:pt x="95" y="638"/>
                  </a:lnTo>
                  <a:lnTo>
                    <a:pt x="81" y="600"/>
                  </a:lnTo>
                  <a:lnTo>
                    <a:pt x="70" y="560"/>
                  </a:lnTo>
                  <a:lnTo>
                    <a:pt x="64" y="519"/>
                  </a:lnTo>
                  <a:lnTo>
                    <a:pt x="62" y="477"/>
                  </a:lnTo>
                  <a:lnTo>
                    <a:pt x="64" y="435"/>
                  </a:lnTo>
                  <a:lnTo>
                    <a:pt x="70" y="393"/>
                  </a:lnTo>
                  <a:lnTo>
                    <a:pt x="81" y="354"/>
                  </a:lnTo>
                  <a:lnTo>
                    <a:pt x="95" y="316"/>
                  </a:lnTo>
                  <a:lnTo>
                    <a:pt x="112" y="279"/>
                  </a:lnTo>
                  <a:lnTo>
                    <a:pt x="133" y="245"/>
                  </a:lnTo>
                  <a:lnTo>
                    <a:pt x="157" y="213"/>
                  </a:lnTo>
                  <a:lnTo>
                    <a:pt x="184" y="184"/>
                  </a:lnTo>
                  <a:lnTo>
                    <a:pt x="213" y="157"/>
                  </a:lnTo>
                  <a:lnTo>
                    <a:pt x="245" y="133"/>
                  </a:lnTo>
                  <a:lnTo>
                    <a:pt x="279" y="112"/>
                  </a:lnTo>
                  <a:lnTo>
                    <a:pt x="316" y="95"/>
                  </a:lnTo>
                  <a:lnTo>
                    <a:pt x="354" y="81"/>
                  </a:lnTo>
                  <a:lnTo>
                    <a:pt x="393" y="70"/>
                  </a:lnTo>
                  <a:lnTo>
                    <a:pt x="435" y="64"/>
                  </a:lnTo>
                  <a:lnTo>
                    <a:pt x="477" y="62"/>
                  </a:lnTo>
                  <a:lnTo>
                    <a:pt x="519" y="64"/>
                  </a:lnTo>
                  <a:lnTo>
                    <a:pt x="561" y="70"/>
                  </a:lnTo>
                  <a:lnTo>
                    <a:pt x="600" y="81"/>
                  </a:lnTo>
                  <a:lnTo>
                    <a:pt x="638" y="95"/>
                  </a:lnTo>
                  <a:lnTo>
                    <a:pt x="675" y="112"/>
                  </a:lnTo>
                  <a:lnTo>
                    <a:pt x="709" y="133"/>
                  </a:lnTo>
                  <a:lnTo>
                    <a:pt x="741" y="157"/>
                  </a:lnTo>
                  <a:lnTo>
                    <a:pt x="770" y="184"/>
                  </a:lnTo>
                  <a:lnTo>
                    <a:pt x="797" y="213"/>
                  </a:lnTo>
                  <a:lnTo>
                    <a:pt x="821" y="245"/>
                  </a:lnTo>
                  <a:lnTo>
                    <a:pt x="842" y="279"/>
                  </a:lnTo>
                  <a:lnTo>
                    <a:pt x="859" y="316"/>
                  </a:lnTo>
                  <a:lnTo>
                    <a:pt x="873" y="354"/>
                  </a:lnTo>
                  <a:lnTo>
                    <a:pt x="884" y="394"/>
                  </a:lnTo>
                  <a:lnTo>
                    <a:pt x="890" y="435"/>
                  </a:lnTo>
                  <a:lnTo>
                    <a:pt x="892" y="477"/>
                  </a:lnTo>
                  <a:lnTo>
                    <a:pt x="890" y="519"/>
                  </a:lnTo>
                  <a:lnTo>
                    <a:pt x="884" y="560"/>
                  </a:lnTo>
                  <a:lnTo>
                    <a:pt x="873" y="600"/>
                  </a:lnTo>
                  <a:lnTo>
                    <a:pt x="859" y="638"/>
                  </a:lnTo>
                  <a:lnTo>
                    <a:pt x="842" y="674"/>
                  </a:lnTo>
                  <a:lnTo>
                    <a:pt x="821" y="709"/>
                  </a:lnTo>
                  <a:lnTo>
                    <a:pt x="797" y="741"/>
                  </a:lnTo>
                  <a:lnTo>
                    <a:pt x="770" y="770"/>
                  </a:lnTo>
                  <a:lnTo>
                    <a:pt x="741" y="797"/>
                  </a:lnTo>
                  <a:lnTo>
                    <a:pt x="709" y="821"/>
                  </a:lnTo>
                  <a:lnTo>
                    <a:pt x="675" y="842"/>
                  </a:lnTo>
                  <a:lnTo>
                    <a:pt x="638" y="859"/>
                  </a:lnTo>
                  <a:lnTo>
                    <a:pt x="600" y="873"/>
                  </a:lnTo>
                  <a:lnTo>
                    <a:pt x="561" y="883"/>
                  </a:lnTo>
                  <a:lnTo>
                    <a:pt x="519" y="8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04" name="Google Shape;3304;p34"/>
          <p:cNvGrpSpPr/>
          <p:nvPr/>
        </p:nvGrpSpPr>
        <p:grpSpPr>
          <a:xfrm>
            <a:off x="3899669" y="3317755"/>
            <a:ext cx="687677" cy="577433"/>
            <a:chOff x="3734191" y="3011393"/>
            <a:chExt cx="747116" cy="627343"/>
          </a:xfrm>
        </p:grpSpPr>
        <p:sp>
          <p:nvSpPr>
            <p:cNvPr id="3305" name="Google Shape;3305;p34"/>
            <p:cNvSpPr/>
            <p:nvPr/>
          </p:nvSpPr>
          <p:spPr>
            <a:xfrm>
              <a:off x="3734191" y="3011393"/>
              <a:ext cx="747116" cy="627343"/>
            </a:xfrm>
            <a:custGeom>
              <a:avLst/>
              <a:gdLst/>
              <a:ahLst/>
              <a:cxnLst/>
              <a:rect l="l" t="t" r="r" b="b"/>
              <a:pathLst>
                <a:path w="1654" h="1389" extrusionOk="0">
                  <a:moveTo>
                    <a:pt x="1507" y="361"/>
                  </a:moveTo>
                  <a:lnTo>
                    <a:pt x="1022" y="361"/>
                  </a:lnTo>
                  <a:lnTo>
                    <a:pt x="1013" y="314"/>
                  </a:lnTo>
                  <a:lnTo>
                    <a:pt x="948" y="314"/>
                  </a:lnTo>
                  <a:lnTo>
                    <a:pt x="948" y="229"/>
                  </a:lnTo>
                  <a:lnTo>
                    <a:pt x="954" y="220"/>
                  </a:lnTo>
                  <a:lnTo>
                    <a:pt x="959" y="211"/>
                  </a:lnTo>
                  <a:lnTo>
                    <a:pt x="964" y="201"/>
                  </a:lnTo>
                  <a:lnTo>
                    <a:pt x="967" y="191"/>
                  </a:lnTo>
                  <a:lnTo>
                    <a:pt x="970" y="180"/>
                  </a:lnTo>
                  <a:lnTo>
                    <a:pt x="972" y="170"/>
                  </a:lnTo>
                  <a:lnTo>
                    <a:pt x="974" y="158"/>
                  </a:lnTo>
                  <a:lnTo>
                    <a:pt x="974" y="147"/>
                  </a:lnTo>
                  <a:lnTo>
                    <a:pt x="973" y="132"/>
                  </a:lnTo>
                  <a:lnTo>
                    <a:pt x="971" y="118"/>
                  </a:lnTo>
                  <a:lnTo>
                    <a:pt x="967" y="104"/>
                  </a:lnTo>
                  <a:lnTo>
                    <a:pt x="963" y="91"/>
                  </a:lnTo>
                  <a:lnTo>
                    <a:pt x="956" y="78"/>
                  </a:lnTo>
                  <a:lnTo>
                    <a:pt x="949" y="66"/>
                  </a:lnTo>
                  <a:lnTo>
                    <a:pt x="941" y="54"/>
                  </a:lnTo>
                  <a:lnTo>
                    <a:pt x="931" y="44"/>
                  </a:lnTo>
                  <a:lnTo>
                    <a:pt x="921" y="34"/>
                  </a:lnTo>
                  <a:lnTo>
                    <a:pt x="910" y="26"/>
                  </a:lnTo>
                  <a:lnTo>
                    <a:pt x="897" y="18"/>
                  </a:lnTo>
                  <a:lnTo>
                    <a:pt x="885" y="12"/>
                  </a:lnTo>
                  <a:lnTo>
                    <a:pt x="871" y="7"/>
                  </a:lnTo>
                  <a:lnTo>
                    <a:pt x="857" y="3"/>
                  </a:lnTo>
                  <a:lnTo>
                    <a:pt x="842" y="1"/>
                  </a:lnTo>
                  <a:lnTo>
                    <a:pt x="827" y="0"/>
                  </a:lnTo>
                  <a:lnTo>
                    <a:pt x="812" y="1"/>
                  </a:lnTo>
                  <a:lnTo>
                    <a:pt x="798" y="3"/>
                  </a:lnTo>
                  <a:lnTo>
                    <a:pt x="784" y="7"/>
                  </a:lnTo>
                  <a:lnTo>
                    <a:pt x="771" y="11"/>
                  </a:lnTo>
                  <a:lnTo>
                    <a:pt x="758" y="18"/>
                  </a:lnTo>
                  <a:lnTo>
                    <a:pt x="746" y="25"/>
                  </a:lnTo>
                  <a:lnTo>
                    <a:pt x="734" y="33"/>
                  </a:lnTo>
                  <a:lnTo>
                    <a:pt x="724" y="43"/>
                  </a:lnTo>
                  <a:lnTo>
                    <a:pt x="714" y="53"/>
                  </a:lnTo>
                  <a:lnTo>
                    <a:pt x="706" y="64"/>
                  </a:lnTo>
                  <a:lnTo>
                    <a:pt x="698" y="77"/>
                  </a:lnTo>
                  <a:lnTo>
                    <a:pt x="692" y="89"/>
                  </a:lnTo>
                  <a:lnTo>
                    <a:pt x="687" y="103"/>
                  </a:lnTo>
                  <a:lnTo>
                    <a:pt x="683" y="117"/>
                  </a:lnTo>
                  <a:lnTo>
                    <a:pt x="681" y="132"/>
                  </a:lnTo>
                  <a:lnTo>
                    <a:pt x="680" y="147"/>
                  </a:lnTo>
                  <a:lnTo>
                    <a:pt x="680" y="158"/>
                  </a:lnTo>
                  <a:lnTo>
                    <a:pt x="682" y="170"/>
                  </a:lnTo>
                  <a:lnTo>
                    <a:pt x="684" y="180"/>
                  </a:lnTo>
                  <a:lnTo>
                    <a:pt x="687" y="191"/>
                  </a:lnTo>
                  <a:lnTo>
                    <a:pt x="690" y="201"/>
                  </a:lnTo>
                  <a:lnTo>
                    <a:pt x="695" y="211"/>
                  </a:lnTo>
                  <a:lnTo>
                    <a:pt x="700" y="220"/>
                  </a:lnTo>
                  <a:lnTo>
                    <a:pt x="706" y="229"/>
                  </a:lnTo>
                  <a:lnTo>
                    <a:pt x="706" y="314"/>
                  </a:lnTo>
                  <a:lnTo>
                    <a:pt x="641" y="314"/>
                  </a:lnTo>
                  <a:lnTo>
                    <a:pt x="632" y="361"/>
                  </a:lnTo>
                  <a:lnTo>
                    <a:pt x="147" y="361"/>
                  </a:lnTo>
                  <a:lnTo>
                    <a:pt x="132" y="362"/>
                  </a:lnTo>
                  <a:lnTo>
                    <a:pt x="117" y="364"/>
                  </a:lnTo>
                  <a:lnTo>
                    <a:pt x="103" y="368"/>
                  </a:lnTo>
                  <a:lnTo>
                    <a:pt x="89" y="372"/>
                  </a:lnTo>
                  <a:lnTo>
                    <a:pt x="77" y="379"/>
                  </a:lnTo>
                  <a:lnTo>
                    <a:pt x="64" y="386"/>
                  </a:lnTo>
                  <a:lnTo>
                    <a:pt x="53" y="394"/>
                  </a:lnTo>
                  <a:lnTo>
                    <a:pt x="43" y="404"/>
                  </a:lnTo>
                  <a:lnTo>
                    <a:pt x="33" y="414"/>
                  </a:lnTo>
                  <a:lnTo>
                    <a:pt x="25" y="425"/>
                  </a:lnTo>
                  <a:lnTo>
                    <a:pt x="18" y="438"/>
                  </a:lnTo>
                  <a:lnTo>
                    <a:pt x="11" y="450"/>
                  </a:lnTo>
                  <a:lnTo>
                    <a:pt x="7" y="464"/>
                  </a:lnTo>
                  <a:lnTo>
                    <a:pt x="3" y="478"/>
                  </a:lnTo>
                  <a:lnTo>
                    <a:pt x="1" y="493"/>
                  </a:lnTo>
                  <a:lnTo>
                    <a:pt x="0" y="508"/>
                  </a:lnTo>
                  <a:lnTo>
                    <a:pt x="0" y="1242"/>
                  </a:lnTo>
                  <a:lnTo>
                    <a:pt x="1" y="1257"/>
                  </a:lnTo>
                  <a:lnTo>
                    <a:pt x="3" y="1272"/>
                  </a:lnTo>
                  <a:lnTo>
                    <a:pt x="7" y="1286"/>
                  </a:lnTo>
                  <a:lnTo>
                    <a:pt x="11" y="1299"/>
                  </a:lnTo>
                  <a:lnTo>
                    <a:pt x="18" y="1312"/>
                  </a:lnTo>
                  <a:lnTo>
                    <a:pt x="25" y="1324"/>
                  </a:lnTo>
                  <a:lnTo>
                    <a:pt x="33" y="1336"/>
                  </a:lnTo>
                  <a:lnTo>
                    <a:pt x="43" y="1346"/>
                  </a:lnTo>
                  <a:lnTo>
                    <a:pt x="53" y="1356"/>
                  </a:lnTo>
                  <a:lnTo>
                    <a:pt x="64" y="1364"/>
                  </a:lnTo>
                  <a:lnTo>
                    <a:pt x="77" y="1371"/>
                  </a:lnTo>
                  <a:lnTo>
                    <a:pt x="89" y="1377"/>
                  </a:lnTo>
                  <a:lnTo>
                    <a:pt x="103" y="1382"/>
                  </a:lnTo>
                  <a:lnTo>
                    <a:pt x="117" y="1386"/>
                  </a:lnTo>
                  <a:lnTo>
                    <a:pt x="132" y="1388"/>
                  </a:lnTo>
                  <a:lnTo>
                    <a:pt x="147" y="1389"/>
                  </a:lnTo>
                  <a:lnTo>
                    <a:pt x="1507" y="1389"/>
                  </a:lnTo>
                  <a:lnTo>
                    <a:pt x="1522" y="1388"/>
                  </a:lnTo>
                  <a:lnTo>
                    <a:pt x="1537" y="1386"/>
                  </a:lnTo>
                  <a:lnTo>
                    <a:pt x="1551" y="1382"/>
                  </a:lnTo>
                  <a:lnTo>
                    <a:pt x="1565" y="1377"/>
                  </a:lnTo>
                  <a:lnTo>
                    <a:pt x="1577" y="1371"/>
                  </a:lnTo>
                  <a:lnTo>
                    <a:pt x="1589" y="1364"/>
                  </a:lnTo>
                  <a:lnTo>
                    <a:pt x="1601" y="1356"/>
                  </a:lnTo>
                  <a:lnTo>
                    <a:pt x="1611" y="1346"/>
                  </a:lnTo>
                  <a:lnTo>
                    <a:pt x="1621" y="1336"/>
                  </a:lnTo>
                  <a:lnTo>
                    <a:pt x="1629" y="1324"/>
                  </a:lnTo>
                  <a:lnTo>
                    <a:pt x="1636" y="1312"/>
                  </a:lnTo>
                  <a:lnTo>
                    <a:pt x="1643" y="1299"/>
                  </a:lnTo>
                  <a:lnTo>
                    <a:pt x="1647" y="1286"/>
                  </a:lnTo>
                  <a:lnTo>
                    <a:pt x="1651" y="1272"/>
                  </a:lnTo>
                  <a:lnTo>
                    <a:pt x="1653" y="1257"/>
                  </a:lnTo>
                  <a:lnTo>
                    <a:pt x="1654" y="1242"/>
                  </a:lnTo>
                  <a:lnTo>
                    <a:pt x="1654" y="508"/>
                  </a:lnTo>
                  <a:lnTo>
                    <a:pt x="1653" y="493"/>
                  </a:lnTo>
                  <a:lnTo>
                    <a:pt x="1651" y="478"/>
                  </a:lnTo>
                  <a:lnTo>
                    <a:pt x="1647" y="464"/>
                  </a:lnTo>
                  <a:lnTo>
                    <a:pt x="1643" y="450"/>
                  </a:lnTo>
                  <a:lnTo>
                    <a:pt x="1636" y="438"/>
                  </a:lnTo>
                  <a:lnTo>
                    <a:pt x="1629" y="425"/>
                  </a:lnTo>
                  <a:lnTo>
                    <a:pt x="1621" y="414"/>
                  </a:lnTo>
                  <a:lnTo>
                    <a:pt x="1611" y="404"/>
                  </a:lnTo>
                  <a:lnTo>
                    <a:pt x="1601" y="394"/>
                  </a:lnTo>
                  <a:lnTo>
                    <a:pt x="1589" y="386"/>
                  </a:lnTo>
                  <a:lnTo>
                    <a:pt x="1577" y="379"/>
                  </a:lnTo>
                  <a:lnTo>
                    <a:pt x="1565" y="372"/>
                  </a:lnTo>
                  <a:lnTo>
                    <a:pt x="1551" y="368"/>
                  </a:lnTo>
                  <a:lnTo>
                    <a:pt x="1537" y="364"/>
                  </a:lnTo>
                  <a:lnTo>
                    <a:pt x="1522" y="362"/>
                  </a:lnTo>
                  <a:close/>
                  <a:moveTo>
                    <a:pt x="827" y="43"/>
                  </a:moveTo>
                  <a:lnTo>
                    <a:pt x="837" y="44"/>
                  </a:lnTo>
                  <a:lnTo>
                    <a:pt x="847" y="45"/>
                  </a:lnTo>
                  <a:lnTo>
                    <a:pt x="857" y="47"/>
                  </a:lnTo>
                  <a:lnTo>
                    <a:pt x="866" y="51"/>
                  </a:lnTo>
                  <a:lnTo>
                    <a:pt x="875" y="55"/>
                  </a:lnTo>
                  <a:lnTo>
                    <a:pt x="883" y="60"/>
                  </a:lnTo>
                  <a:lnTo>
                    <a:pt x="890" y="66"/>
                  </a:lnTo>
                  <a:lnTo>
                    <a:pt x="897" y="72"/>
                  </a:lnTo>
                  <a:lnTo>
                    <a:pt x="904" y="79"/>
                  </a:lnTo>
                  <a:lnTo>
                    <a:pt x="909" y="87"/>
                  </a:lnTo>
                  <a:lnTo>
                    <a:pt x="914" y="95"/>
                  </a:lnTo>
                  <a:lnTo>
                    <a:pt x="918" y="103"/>
                  </a:lnTo>
                  <a:lnTo>
                    <a:pt x="922" y="112"/>
                  </a:lnTo>
                  <a:lnTo>
                    <a:pt x="924" y="122"/>
                  </a:lnTo>
                  <a:lnTo>
                    <a:pt x="925" y="131"/>
                  </a:lnTo>
                  <a:lnTo>
                    <a:pt x="926" y="141"/>
                  </a:lnTo>
                  <a:lnTo>
                    <a:pt x="925" y="151"/>
                  </a:lnTo>
                  <a:lnTo>
                    <a:pt x="924" y="162"/>
                  </a:lnTo>
                  <a:lnTo>
                    <a:pt x="921" y="171"/>
                  </a:lnTo>
                  <a:lnTo>
                    <a:pt x="918" y="181"/>
                  </a:lnTo>
                  <a:lnTo>
                    <a:pt x="914" y="189"/>
                  </a:lnTo>
                  <a:lnTo>
                    <a:pt x="909" y="197"/>
                  </a:lnTo>
                  <a:lnTo>
                    <a:pt x="903" y="205"/>
                  </a:lnTo>
                  <a:lnTo>
                    <a:pt x="897" y="212"/>
                  </a:lnTo>
                  <a:lnTo>
                    <a:pt x="890" y="218"/>
                  </a:lnTo>
                  <a:lnTo>
                    <a:pt x="882" y="224"/>
                  </a:lnTo>
                  <a:lnTo>
                    <a:pt x="874" y="229"/>
                  </a:lnTo>
                  <a:lnTo>
                    <a:pt x="865" y="233"/>
                  </a:lnTo>
                  <a:lnTo>
                    <a:pt x="856" y="236"/>
                  </a:lnTo>
                  <a:lnTo>
                    <a:pt x="847" y="238"/>
                  </a:lnTo>
                  <a:lnTo>
                    <a:pt x="837" y="239"/>
                  </a:lnTo>
                  <a:lnTo>
                    <a:pt x="827" y="240"/>
                  </a:lnTo>
                  <a:lnTo>
                    <a:pt x="817" y="239"/>
                  </a:lnTo>
                  <a:lnTo>
                    <a:pt x="807" y="238"/>
                  </a:lnTo>
                  <a:lnTo>
                    <a:pt x="797" y="235"/>
                  </a:lnTo>
                  <a:lnTo>
                    <a:pt x="788" y="232"/>
                  </a:lnTo>
                  <a:lnTo>
                    <a:pt x="779" y="228"/>
                  </a:lnTo>
                  <a:lnTo>
                    <a:pt x="771" y="223"/>
                  </a:lnTo>
                  <a:lnTo>
                    <a:pt x="763" y="217"/>
                  </a:lnTo>
                  <a:lnTo>
                    <a:pt x="756" y="211"/>
                  </a:lnTo>
                  <a:lnTo>
                    <a:pt x="750" y="204"/>
                  </a:lnTo>
                  <a:lnTo>
                    <a:pt x="745" y="196"/>
                  </a:lnTo>
                  <a:lnTo>
                    <a:pt x="740" y="188"/>
                  </a:lnTo>
                  <a:lnTo>
                    <a:pt x="736" y="179"/>
                  </a:lnTo>
                  <a:lnTo>
                    <a:pt x="732" y="170"/>
                  </a:lnTo>
                  <a:lnTo>
                    <a:pt x="730" y="161"/>
                  </a:lnTo>
                  <a:lnTo>
                    <a:pt x="728" y="151"/>
                  </a:lnTo>
                  <a:lnTo>
                    <a:pt x="728" y="141"/>
                  </a:lnTo>
                  <a:lnTo>
                    <a:pt x="728" y="131"/>
                  </a:lnTo>
                  <a:lnTo>
                    <a:pt x="729" y="122"/>
                  </a:lnTo>
                  <a:lnTo>
                    <a:pt x="731" y="112"/>
                  </a:lnTo>
                  <a:lnTo>
                    <a:pt x="734" y="103"/>
                  </a:lnTo>
                  <a:lnTo>
                    <a:pt x="738" y="95"/>
                  </a:lnTo>
                  <a:lnTo>
                    <a:pt x="743" y="87"/>
                  </a:lnTo>
                  <a:lnTo>
                    <a:pt x="749" y="79"/>
                  </a:lnTo>
                  <a:lnTo>
                    <a:pt x="755" y="72"/>
                  </a:lnTo>
                  <a:lnTo>
                    <a:pt x="762" y="66"/>
                  </a:lnTo>
                  <a:lnTo>
                    <a:pt x="770" y="60"/>
                  </a:lnTo>
                  <a:lnTo>
                    <a:pt x="779" y="55"/>
                  </a:lnTo>
                  <a:lnTo>
                    <a:pt x="787" y="51"/>
                  </a:lnTo>
                  <a:lnTo>
                    <a:pt x="797" y="47"/>
                  </a:lnTo>
                  <a:lnTo>
                    <a:pt x="807" y="45"/>
                  </a:lnTo>
                  <a:lnTo>
                    <a:pt x="817" y="44"/>
                  </a:lnTo>
                  <a:close/>
                  <a:moveTo>
                    <a:pt x="607" y="404"/>
                  </a:moveTo>
                  <a:lnTo>
                    <a:pt x="624" y="404"/>
                  </a:lnTo>
                  <a:lnTo>
                    <a:pt x="615" y="441"/>
                  </a:lnTo>
                  <a:lnTo>
                    <a:pt x="1039" y="441"/>
                  </a:lnTo>
                  <a:lnTo>
                    <a:pt x="1030" y="404"/>
                  </a:lnTo>
                  <a:lnTo>
                    <a:pt x="1047" y="404"/>
                  </a:lnTo>
                  <a:lnTo>
                    <a:pt x="1051" y="404"/>
                  </a:lnTo>
                  <a:lnTo>
                    <a:pt x="1055" y="405"/>
                  </a:lnTo>
                  <a:lnTo>
                    <a:pt x="1059" y="406"/>
                  </a:lnTo>
                  <a:lnTo>
                    <a:pt x="1063" y="407"/>
                  </a:lnTo>
                  <a:lnTo>
                    <a:pt x="1067" y="409"/>
                  </a:lnTo>
                  <a:lnTo>
                    <a:pt x="1071" y="411"/>
                  </a:lnTo>
                  <a:lnTo>
                    <a:pt x="1074" y="414"/>
                  </a:lnTo>
                  <a:lnTo>
                    <a:pt x="1077" y="417"/>
                  </a:lnTo>
                  <a:lnTo>
                    <a:pt x="1080" y="420"/>
                  </a:lnTo>
                  <a:lnTo>
                    <a:pt x="1082" y="423"/>
                  </a:lnTo>
                  <a:lnTo>
                    <a:pt x="1085" y="426"/>
                  </a:lnTo>
                  <a:lnTo>
                    <a:pt x="1086" y="430"/>
                  </a:lnTo>
                  <a:lnTo>
                    <a:pt x="1088" y="434"/>
                  </a:lnTo>
                  <a:lnTo>
                    <a:pt x="1089" y="438"/>
                  </a:lnTo>
                  <a:lnTo>
                    <a:pt x="1090" y="442"/>
                  </a:lnTo>
                  <a:lnTo>
                    <a:pt x="1090" y="446"/>
                  </a:lnTo>
                  <a:lnTo>
                    <a:pt x="1090" y="450"/>
                  </a:lnTo>
                  <a:lnTo>
                    <a:pt x="1089" y="454"/>
                  </a:lnTo>
                  <a:lnTo>
                    <a:pt x="1088" y="458"/>
                  </a:lnTo>
                  <a:lnTo>
                    <a:pt x="1086" y="462"/>
                  </a:lnTo>
                  <a:lnTo>
                    <a:pt x="1085" y="466"/>
                  </a:lnTo>
                  <a:lnTo>
                    <a:pt x="1082" y="469"/>
                  </a:lnTo>
                  <a:lnTo>
                    <a:pt x="1080" y="472"/>
                  </a:lnTo>
                  <a:lnTo>
                    <a:pt x="1077" y="475"/>
                  </a:lnTo>
                  <a:lnTo>
                    <a:pt x="1074" y="478"/>
                  </a:lnTo>
                  <a:lnTo>
                    <a:pt x="1071" y="481"/>
                  </a:lnTo>
                  <a:lnTo>
                    <a:pt x="1067" y="483"/>
                  </a:lnTo>
                  <a:lnTo>
                    <a:pt x="1063" y="485"/>
                  </a:lnTo>
                  <a:lnTo>
                    <a:pt x="1059" y="486"/>
                  </a:lnTo>
                  <a:lnTo>
                    <a:pt x="1055" y="487"/>
                  </a:lnTo>
                  <a:lnTo>
                    <a:pt x="1051" y="488"/>
                  </a:lnTo>
                  <a:lnTo>
                    <a:pt x="1047" y="488"/>
                  </a:lnTo>
                  <a:lnTo>
                    <a:pt x="604" y="488"/>
                  </a:lnTo>
                  <a:lnTo>
                    <a:pt x="600" y="488"/>
                  </a:lnTo>
                  <a:lnTo>
                    <a:pt x="596" y="487"/>
                  </a:lnTo>
                  <a:lnTo>
                    <a:pt x="592" y="486"/>
                  </a:lnTo>
                  <a:lnTo>
                    <a:pt x="588" y="485"/>
                  </a:lnTo>
                  <a:lnTo>
                    <a:pt x="584" y="483"/>
                  </a:lnTo>
                  <a:lnTo>
                    <a:pt x="581" y="481"/>
                  </a:lnTo>
                  <a:lnTo>
                    <a:pt x="578" y="478"/>
                  </a:lnTo>
                  <a:lnTo>
                    <a:pt x="575" y="476"/>
                  </a:lnTo>
                  <a:lnTo>
                    <a:pt x="572" y="473"/>
                  </a:lnTo>
                  <a:lnTo>
                    <a:pt x="569" y="469"/>
                  </a:lnTo>
                  <a:lnTo>
                    <a:pt x="567" y="466"/>
                  </a:lnTo>
                  <a:lnTo>
                    <a:pt x="565" y="462"/>
                  </a:lnTo>
                  <a:lnTo>
                    <a:pt x="564" y="458"/>
                  </a:lnTo>
                  <a:lnTo>
                    <a:pt x="563" y="454"/>
                  </a:lnTo>
                  <a:lnTo>
                    <a:pt x="562" y="450"/>
                  </a:lnTo>
                  <a:lnTo>
                    <a:pt x="562" y="446"/>
                  </a:lnTo>
                  <a:lnTo>
                    <a:pt x="563" y="441"/>
                  </a:lnTo>
                  <a:lnTo>
                    <a:pt x="564" y="437"/>
                  </a:lnTo>
                  <a:lnTo>
                    <a:pt x="565" y="433"/>
                  </a:lnTo>
                  <a:lnTo>
                    <a:pt x="567" y="429"/>
                  </a:lnTo>
                  <a:lnTo>
                    <a:pt x="569" y="425"/>
                  </a:lnTo>
                  <a:lnTo>
                    <a:pt x="571" y="422"/>
                  </a:lnTo>
                  <a:lnTo>
                    <a:pt x="573" y="419"/>
                  </a:lnTo>
                  <a:lnTo>
                    <a:pt x="576" y="416"/>
                  </a:lnTo>
                  <a:lnTo>
                    <a:pt x="579" y="413"/>
                  </a:lnTo>
                  <a:lnTo>
                    <a:pt x="583" y="411"/>
                  </a:lnTo>
                  <a:lnTo>
                    <a:pt x="586" y="409"/>
                  </a:lnTo>
                  <a:lnTo>
                    <a:pt x="590" y="407"/>
                  </a:lnTo>
                  <a:lnTo>
                    <a:pt x="594" y="406"/>
                  </a:lnTo>
                  <a:lnTo>
                    <a:pt x="598" y="405"/>
                  </a:lnTo>
                  <a:lnTo>
                    <a:pt x="602" y="404"/>
                  </a:lnTo>
                  <a:close/>
                  <a:moveTo>
                    <a:pt x="215" y="1231"/>
                  </a:moveTo>
                  <a:lnTo>
                    <a:pt x="136" y="1231"/>
                  </a:lnTo>
                  <a:lnTo>
                    <a:pt x="136" y="991"/>
                  </a:lnTo>
                  <a:lnTo>
                    <a:pt x="215" y="991"/>
                  </a:lnTo>
                  <a:close/>
                  <a:moveTo>
                    <a:pt x="322" y="1231"/>
                  </a:moveTo>
                  <a:lnTo>
                    <a:pt x="243" y="1231"/>
                  </a:lnTo>
                  <a:lnTo>
                    <a:pt x="243" y="991"/>
                  </a:lnTo>
                  <a:lnTo>
                    <a:pt x="322" y="991"/>
                  </a:lnTo>
                  <a:close/>
                  <a:moveTo>
                    <a:pt x="378" y="1231"/>
                  </a:moveTo>
                  <a:lnTo>
                    <a:pt x="350" y="1231"/>
                  </a:lnTo>
                  <a:lnTo>
                    <a:pt x="350" y="991"/>
                  </a:lnTo>
                  <a:lnTo>
                    <a:pt x="378" y="991"/>
                  </a:lnTo>
                  <a:close/>
                  <a:moveTo>
                    <a:pt x="443" y="1231"/>
                  </a:moveTo>
                  <a:lnTo>
                    <a:pt x="415" y="1231"/>
                  </a:lnTo>
                  <a:lnTo>
                    <a:pt x="415" y="991"/>
                  </a:lnTo>
                  <a:lnTo>
                    <a:pt x="443" y="991"/>
                  </a:lnTo>
                  <a:close/>
                  <a:moveTo>
                    <a:pt x="553" y="1231"/>
                  </a:moveTo>
                  <a:lnTo>
                    <a:pt x="474" y="1231"/>
                  </a:lnTo>
                  <a:lnTo>
                    <a:pt x="474" y="991"/>
                  </a:lnTo>
                  <a:lnTo>
                    <a:pt x="553" y="991"/>
                  </a:lnTo>
                  <a:close/>
                  <a:moveTo>
                    <a:pt x="621" y="1231"/>
                  </a:moveTo>
                  <a:lnTo>
                    <a:pt x="593" y="1231"/>
                  </a:lnTo>
                  <a:lnTo>
                    <a:pt x="593" y="991"/>
                  </a:lnTo>
                  <a:lnTo>
                    <a:pt x="621" y="991"/>
                  </a:lnTo>
                  <a:close/>
                  <a:moveTo>
                    <a:pt x="672" y="1231"/>
                  </a:moveTo>
                  <a:lnTo>
                    <a:pt x="644" y="1231"/>
                  </a:lnTo>
                  <a:lnTo>
                    <a:pt x="644" y="991"/>
                  </a:lnTo>
                  <a:lnTo>
                    <a:pt x="672" y="991"/>
                  </a:lnTo>
                  <a:close/>
                  <a:moveTo>
                    <a:pt x="731" y="1231"/>
                  </a:moveTo>
                  <a:lnTo>
                    <a:pt x="703" y="1231"/>
                  </a:lnTo>
                  <a:lnTo>
                    <a:pt x="703" y="991"/>
                  </a:lnTo>
                  <a:lnTo>
                    <a:pt x="731" y="991"/>
                  </a:lnTo>
                  <a:close/>
                  <a:moveTo>
                    <a:pt x="731" y="934"/>
                  </a:moveTo>
                  <a:lnTo>
                    <a:pt x="136" y="934"/>
                  </a:lnTo>
                  <a:lnTo>
                    <a:pt x="136" y="841"/>
                  </a:lnTo>
                  <a:lnTo>
                    <a:pt x="731" y="841"/>
                  </a:lnTo>
                  <a:close/>
                  <a:moveTo>
                    <a:pt x="731" y="785"/>
                  </a:moveTo>
                  <a:lnTo>
                    <a:pt x="136" y="785"/>
                  </a:lnTo>
                  <a:lnTo>
                    <a:pt x="136" y="596"/>
                  </a:lnTo>
                  <a:lnTo>
                    <a:pt x="731" y="596"/>
                  </a:lnTo>
                  <a:close/>
                  <a:moveTo>
                    <a:pt x="1538" y="1231"/>
                  </a:moveTo>
                  <a:lnTo>
                    <a:pt x="1039" y="1231"/>
                  </a:lnTo>
                  <a:lnTo>
                    <a:pt x="1039" y="596"/>
                  </a:lnTo>
                  <a:lnTo>
                    <a:pt x="1538" y="5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4211478" y="3326421"/>
              <a:ext cx="211073" cy="235479"/>
            </a:xfrm>
            <a:custGeom>
              <a:avLst/>
              <a:gdLst/>
              <a:ahLst/>
              <a:cxnLst/>
              <a:rect l="l" t="t" r="r" b="b"/>
              <a:pathLst>
                <a:path w="468" h="522" extrusionOk="0">
                  <a:moveTo>
                    <a:pt x="248" y="517"/>
                  </a:moveTo>
                  <a:lnTo>
                    <a:pt x="468" y="517"/>
                  </a:lnTo>
                  <a:lnTo>
                    <a:pt x="462" y="505"/>
                  </a:lnTo>
                  <a:lnTo>
                    <a:pt x="455" y="493"/>
                  </a:lnTo>
                  <a:lnTo>
                    <a:pt x="446" y="479"/>
                  </a:lnTo>
                  <a:lnTo>
                    <a:pt x="435" y="464"/>
                  </a:lnTo>
                  <a:lnTo>
                    <a:pt x="429" y="457"/>
                  </a:lnTo>
                  <a:lnTo>
                    <a:pt x="423" y="450"/>
                  </a:lnTo>
                  <a:lnTo>
                    <a:pt x="416" y="444"/>
                  </a:lnTo>
                  <a:lnTo>
                    <a:pt x="409" y="439"/>
                  </a:lnTo>
                  <a:lnTo>
                    <a:pt x="402" y="435"/>
                  </a:lnTo>
                  <a:lnTo>
                    <a:pt x="399" y="433"/>
                  </a:lnTo>
                  <a:lnTo>
                    <a:pt x="395" y="432"/>
                  </a:lnTo>
                  <a:lnTo>
                    <a:pt x="378" y="428"/>
                  </a:lnTo>
                  <a:lnTo>
                    <a:pt x="361" y="423"/>
                  </a:lnTo>
                  <a:lnTo>
                    <a:pt x="345" y="417"/>
                  </a:lnTo>
                  <a:lnTo>
                    <a:pt x="329" y="410"/>
                  </a:lnTo>
                  <a:lnTo>
                    <a:pt x="305" y="400"/>
                  </a:lnTo>
                  <a:lnTo>
                    <a:pt x="296" y="395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3" y="394"/>
                  </a:lnTo>
                  <a:lnTo>
                    <a:pt x="293" y="394"/>
                  </a:lnTo>
                  <a:lnTo>
                    <a:pt x="293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1" y="393"/>
                  </a:lnTo>
                  <a:lnTo>
                    <a:pt x="291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9" y="390"/>
                  </a:lnTo>
                  <a:lnTo>
                    <a:pt x="287" y="387"/>
                  </a:lnTo>
                  <a:lnTo>
                    <a:pt x="286" y="384"/>
                  </a:lnTo>
                  <a:lnTo>
                    <a:pt x="285" y="381"/>
                  </a:lnTo>
                  <a:lnTo>
                    <a:pt x="284" y="374"/>
                  </a:lnTo>
                  <a:lnTo>
                    <a:pt x="283" y="367"/>
                  </a:lnTo>
                  <a:lnTo>
                    <a:pt x="282" y="360"/>
                  </a:lnTo>
                  <a:lnTo>
                    <a:pt x="282" y="354"/>
                  </a:lnTo>
                  <a:lnTo>
                    <a:pt x="282" y="342"/>
                  </a:lnTo>
                  <a:lnTo>
                    <a:pt x="289" y="338"/>
                  </a:lnTo>
                  <a:lnTo>
                    <a:pt x="295" y="334"/>
                  </a:lnTo>
                  <a:lnTo>
                    <a:pt x="301" y="329"/>
                  </a:lnTo>
                  <a:lnTo>
                    <a:pt x="307" y="324"/>
                  </a:lnTo>
                  <a:lnTo>
                    <a:pt x="313" y="318"/>
                  </a:lnTo>
                  <a:lnTo>
                    <a:pt x="318" y="313"/>
                  </a:lnTo>
                  <a:lnTo>
                    <a:pt x="323" y="306"/>
                  </a:lnTo>
                  <a:lnTo>
                    <a:pt x="327" y="300"/>
                  </a:lnTo>
                  <a:lnTo>
                    <a:pt x="331" y="293"/>
                  </a:lnTo>
                  <a:lnTo>
                    <a:pt x="335" y="286"/>
                  </a:lnTo>
                  <a:lnTo>
                    <a:pt x="338" y="279"/>
                  </a:lnTo>
                  <a:lnTo>
                    <a:pt x="341" y="271"/>
                  </a:lnTo>
                  <a:lnTo>
                    <a:pt x="343" y="263"/>
                  </a:lnTo>
                  <a:lnTo>
                    <a:pt x="345" y="254"/>
                  </a:lnTo>
                  <a:lnTo>
                    <a:pt x="346" y="246"/>
                  </a:lnTo>
                  <a:lnTo>
                    <a:pt x="347" y="237"/>
                  </a:lnTo>
                  <a:lnTo>
                    <a:pt x="350" y="226"/>
                  </a:lnTo>
                  <a:lnTo>
                    <a:pt x="351" y="227"/>
                  </a:lnTo>
                  <a:lnTo>
                    <a:pt x="351" y="228"/>
                  </a:lnTo>
                  <a:lnTo>
                    <a:pt x="351" y="228"/>
                  </a:lnTo>
                  <a:lnTo>
                    <a:pt x="352" y="228"/>
                  </a:lnTo>
                  <a:lnTo>
                    <a:pt x="352" y="228"/>
                  </a:lnTo>
                  <a:lnTo>
                    <a:pt x="352" y="229"/>
                  </a:lnTo>
                  <a:lnTo>
                    <a:pt x="352" y="229"/>
                  </a:lnTo>
                  <a:lnTo>
                    <a:pt x="353" y="229"/>
                  </a:lnTo>
                  <a:lnTo>
                    <a:pt x="353" y="229"/>
                  </a:lnTo>
                  <a:lnTo>
                    <a:pt x="353" y="229"/>
                  </a:lnTo>
                  <a:lnTo>
                    <a:pt x="354" y="229"/>
                  </a:lnTo>
                  <a:lnTo>
                    <a:pt x="355" y="229"/>
                  </a:lnTo>
                  <a:lnTo>
                    <a:pt x="356" y="229"/>
                  </a:lnTo>
                  <a:lnTo>
                    <a:pt x="357" y="229"/>
                  </a:lnTo>
                  <a:lnTo>
                    <a:pt x="358" y="229"/>
                  </a:lnTo>
                  <a:lnTo>
                    <a:pt x="358" y="228"/>
                  </a:lnTo>
                  <a:lnTo>
                    <a:pt x="360" y="227"/>
                  </a:lnTo>
                  <a:lnTo>
                    <a:pt x="362" y="226"/>
                  </a:lnTo>
                  <a:lnTo>
                    <a:pt x="364" y="224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8" y="218"/>
                  </a:lnTo>
                  <a:lnTo>
                    <a:pt x="370" y="215"/>
                  </a:lnTo>
                  <a:lnTo>
                    <a:pt x="371" y="212"/>
                  </a:lnTo>
                  <a:lnTo>
                    <a:pt x="372" y="209"/>
                  </a:lnTo>
                  <a:lnTo>
                    <a:pt x="373" y="206"/>
                  </a:lnTo>
                  <a:lnTo>
                    <a:pt x="374" y="203"/>
                  </a:lnTo>
                  <a:lnTo>
                    <a:pt x="374" y="199"/>
                  </a:lnTo>
                  <a:lnTo>
                    <a:pt x="375" y="196"/>
                  </a:lnTo>
                  <a:lnTo>
                    <a:pt x="375" y="192"/>
                  </a:lnTo>
                  <a:lnTo>
                    <a:pt x="375" y="188"/>
                  </a:lnTo>
                  <a:lnTo>
                    <a:pt x="376" y="185"/>
                  </a:lnTo>
                  <a:lnTo>
                    <a:pt x="376" y="181"/>
                  </a:lnTo>
                  <a:lnTo>
                    <a:pt x="376" y="178"/>
                  </a:lnTo>
                  <a:lnTo>
                    <a:pt x="375" y="175"/>
                  </a:lnTo>
                  <a:lnTo>
                    <a:pt x="375" y="172"/>
                  </a:lnTo>
                  <a:lnTo>
                    <a:pt x="374" y="169"/>
                  </a:lnTo>
                  <a:lnTo>
                    <a:pt x="374" y="166"/>
                  </a:lnTo>
                  <a:lnTo>
                    <a:pt x="373" y="164"/>
                  </a:lnTo>
                  <a:lnTo>
                    <a:pt x="372" y="161"/>
                  </a:lnTo>
                  <a:lnTo>
                    <a:pt x="371" y="159"/>
                  </a:lnTo>
                  <a:lnTo>
                    <a:pt x="370" y="158"/>
                  </a:lnTo>
                  <a:lnTo>
                    <a:pt x="368" y="156"/>
                  </a:lnTo>
                  <a:lnTo>
                    <a:pt x="367" y="155"/>
                  </a:lnTo>
                  <a:lnTo>
                    <a:pt x="365" y="154"/>
                  </a:lnTo>
                  <a:lnTo>
                    <a:pt x="365" y="153"/>
                  </a:lnTo>
                  <a:lnTo>
                    <a:pt x="364" y="153"/>
                  </a:lnTo>
                  <a:lnTo>
                    <a:pt x="366" y="149"/>
                  </a:lnTo>
                  <a:lnTo>
                    <a:pt x="368" y="145"/>
                  </a:lnTo>
                  <a:lnTo>
                    <a:pt x="370" y="139"/>
                  </a:lnTo>
                  <a:lnTo>
                    <a:pt x="371" y="133"/>
                  </a:lnTo>
                  <a:lnTo>
                    <a:pt x="373" y="127"/>
                  </a:lnTo>
                  <a:lnTo>
                    <a:pt x="374" y="119"/>
                  </a:lnTo>
                  <a:lnTo>
                    <a:pt x="375" y="111"/>
                  </a:lnTo>
                  <a:lnTo>
                    <a:pt x="375" y="102"/>
                  </a:lnTo>
                  <a:lnTo>
                    <a:pt x="374" y="94"/>
                  </a:lnTo>
                  <a:lnTo>
                    <a:pt x="372" y="86"/>
                  </a:lnTo>
                  <a:lnTo>
                    <a:pt x="369" y="77"/>
                  </a:lnTo>
                  <a:lnTo>
                    <a:pt x="365" y="68"/>
                  </a:lnTo>
                  <a:lnTo>
                    <a:pt x="360" y="60"/>
                  </a:lnTo>
                  <a:lnTo>
                    <a:pt x="354" y="51"/>
                  </a:lnTo>
                  <a:lnTo>
                    <a:pt x="348" y="43"/>
                  </a:lnTo>
                  <a:lnTo>
                    <a:pt x="340" y="35"/>
                  </a:lnTo>
                  <a:lnTo>
                    <a:pt x="332" y="28"/>
                  </a:lnTo>
                  <a:lnTo>
                    <a:pt x="323" y="21"/>
                  </a:lnTo>
                  <a:lnTo>
                    <a:pt x="314" y="15"/>
                  </a:lnTo>
                  <a:lnTo>
                    <a:pt x="304" y="10"/>
                  </a:lnTo>
                  <a:lnTo>
                    <a:pt x="294" y="6"/>
                  </a:lnTo>
                  <a:lnTo>
                    <a:pt x="283" y="3"/>
                  </a:lnTo>
                  <a:lnTo>
                    <a:pt x="271" y="1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7" y="1"/>
                  </a:lnTo>
                  <a:lnTo>
                    <a:pt x="227" y="2"/>
                  </a:lnTo>
                  <a:lnTo>
                    <a:pt x="219" y="4"/>
                  </a:lnTo>
                  <a:lnTo>
                    <a:pt x="211" y="6"/>
                  </a:lnTo>
                  <a:lnTo>
                    <a:pt x="204" y="8"/>
                  </a:lnTo>
                  <a:lnTo>
                    <a:pt x="199" y="11"/>
                  </a:lnTo>
                  <a:lnTo>
                    <a:pt x="194" y="13"/>
                  </a:lnTo>
                  <a:lnTo>
                    <a:pt x="189" y="15"/>
                  </a:lnTo>
                  <a:lnTo>
                    <a:pt x="186" y="18"/>
                  </a:lnTo>
                  <a:lnTo>
                    <a:pt x="183" y="20"/>
                  </a:lnTo>
                  <a:lnTo>
                    <a:pt x="181" y="22"/>
                  </a:lnTo>
                  <a:lnTo>
                    <a:pt x="179" y="24"/>
                  </a:lnTo>
                  <a:lnTo>
                    <a:pt x="178" y="25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5" y="26"/>
                  </a:lnTo>
                  <a:lnTo>
                    <a:pt x="169" y="26"/>
                  </a:lnTo>
                  <a:lnTo>
                    <a:pt x="165" y="26"/>
                  </a:lnTo>
                  <a:lnTo>
                    <a:pt x="161" y="27"/>
                  </a:lnTo>
                  <a:lnTo>
                    <a:pt x="156" y="28"/>
                  </a:lnTo>
                  <a:lnTo>
                    <a:pt x="150" y="29"/>
                  </a:lnTo>
                  <a:lnTo>
                    <a:pt x="145" y="31"/>
                  </a:lnTo>
                  <a:lnTo>
                    <a:pt x="139" y="34"/>
                  </a:lnTo>
                  <a:lnTo>
                    <a:pt x="133" y="37"/>
                  </a:lnTo>
                  <a:lnTo>
                    <a:pt x="127" y="41"/>
                  </a:lnTo>
                  <a:lnTo>
                    <a:pt x="122" y="46"/>
                  </a:lnTo>
                  <a:lnTo>
                    <a:pt x="116" y="52"/>
                  </a:lnTo>
                  <a:lnTo>
                    <a:pt x="111" y="60"/>
                  </a:lnTo>
                  <a:lnTo>
                    <a:pt x="107" y="68"/>
                  </a:lnTo>
                  <a:lnTo>
                    <a:pt x="104" y="75"/>
                  </a:lnTo>
                  <a:lnTo>
                    <a:pt x="101" y="83"/>
                  </a:lnTo>
                  <a:lnTo>
                    <a:pt x="99" y="90"/>
                  </a:lnTo>
                  <a:lnTo>
                    <a:pt x="98" y="97"/>
                  </a:lnTo>
                  <a:lnTo>
                    <a:pt x="98" y="103"/>
                  </a:lnTo>
                  <a:lnTo>
                    <a:pt x="98" y="109"/>
                  </a:lnTo>
                  <a:lnTo>
                    <a:pt x="98" y="116"/>
                  </a:lnTo>
                  <a:lnTo>
                    <a:pt x="99" y="121"/>
                  </a:lnTo>
                  <a:lnTo>
                    <a:pt x="100" y="127"/>
                  </a:lnTo>
                  <a:lnTo>
                    <a:pt x="101" y="132"/>
                  </a:lnTo>
                  <a:lnTo>
                    <a:pt x="104" y="142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8" y="156"/>
                  </a:lnTo>
                  <a:lnTo>
                    <a:pt x="107" y="156"/>
                  </a:lnTo>
                  <a:lnTo>
                    <a:pt x="107" y="157"/>
                  </a:lnTo>
                  <a:lnTo>
                    <a:pt x="106" y="157"/>
                  </a:lnTo>
                  <a:lnTo>
                    <a:pt x="105" y="158"/>
                  </a:lnTo>
                  <a:lnTo>
                    <a:pt x="104" y="159"/>
                  </a:lnTo>
                  <a:lnTo>
                    <a:pt x="102" y="161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98" y="168"/>
                  </a:lnTo>
                  <a:lnTo>
                    <a:pt x="98" y="171"/>
                  </a:lnTo>
                  <a:lnTo>
                    <a:pt x="97" y="174"/>
                  </a:lnTo>
                  <a:lnTo>
                    <a:pt x="96" y="177"/>
                  </a:lnTo>
                  <a:lnTo>
                    <a:pt x="96" y="180"/>
                  </a:lnTo>
                  <a:lnTo>
                    <a:pt x="95" y="184"/>
                  </a:lnTo>
                  <a:lnTo>
                    <a:pt x="95" y="188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7" y="203"/>
                  </a:lnTo>
                  <a:lnTo>
                    <a:pt x="99" y="211"/>
                  </a:lnTo>
                  <a:lnTo>
                    <a:pt x="101" y="218"/>
                  </a:lnTo>
                  <a:lnTo>
                    <a:pt x="102" y="221"/>
                  </a:lnTo>
                  <a:lnTo>
                    <a:pt x="103" y="223"/>
                  </a:lnTo>
                  <a:lnTo>
                    <a:pt x="105" y="226"/>
                  </a:lnTo>
                  <a:lnTo>
                    <a:pt x="106" y="228"/>
                  </a:lnTo>
                  <a:lnTo>
                    <a:pt x="107" y="229"/>
                  </a:lnTo>
                  <a:lnTo>
                    <a:pt x="109" y="231"/>
                  </a:lnTo>
                  <a:lnTo>
                    <a:pt x="110" y="231"/>
                  </a:lnTo>
                  <a:lnTo>
                    <a:pt x="110" y="232"/>
                  </a:lnTo>
                  <a:lnTo>
                    <a:pt x="111" y="232"/>
                  </a:lnTo>
                  <a:lnTo>
                    <a:pt x="112" y="232"/>
                  </a:lnTo>
                  <a:lnTo>
                    <a:pt x="113" y="232"/>
                  </a:lnTo>
                  <a:lnTo>
                    <a:pt x="113" y="232"/>
                  </a:lnTo>
                  <a:lnTo>
                    <a:pt x="114" y="232"/>
                  </a:lnTo>
                  <a:lnTo>
                    <a:pt x="115" y="232"/>
                  </a:lnTo>
                  <a:lnTo>
                    <a:pt x="116" y="232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18" y="231"/>
                  </a:lnTo>
                  <a:lnTo>
                    <a:pt x="119" y="231"/>
                  </a:lnTo>
                  <a:lnTo>
                    <a:pt x="119" y="231"/>
                  </a:lnTo>
                  <a:lnTo>
                    <a:pt x="121" y="229"/>
                  </a:lnTo>
                  <a:lnTo>
                    <a:pt x="124" y="240"/>
                  </a:lnTo>
                  <a:lnTo>
                    <a:pt x="125" y="249"/>
                  </a:lnTo>
                  <a:lnTo>
                    <a:pt x="126" y="258"/>
                  </a:lnTo>
                  <a:lnTo>
                    <a:pt x="128" y="266"/>
                  </a:lnTo>
                  <a:lnTo>
                    <a:pt x="131" y="274"/>
                  </a:lnTo>
                  <a:lnTo>
                    <a:pt x="134" y="282"/>
                  </a:lnTo>
                  <a:lnTo>
                    <a:pt x="137" y="290"/>
                  </a:lnTo>
                  <a:lnTo>
                    <a:pt x="141" y="297"/>
                  </a:lnTo>
                  <a:lnTo>
                    <a:pt x="145" y="304"/>
                  </a:lnTo>
                  <a:lnTo>
                    <a:pt x="150" y="311"/>
                  </a:lnTo>
                  <a:lnTo>
                    <a:pt x="155" y="317"/>
                  </a:lnTo>
                  <a:lnTo>
                    <a:pt x="160" y="323"/>
                  </a:lnTo>
                  <a:lnTo>
                    <a:pt x="166" y="329"/>
                  </a:lnTo>
                  <a:lnTo>
                    <a:pt x="172" y="334"/>
                  </a:lnTo>
                  <a:lnTo>
                    <a:pt x="179" y="339"/>
                  </a:lnTo>
                  <a:lnTo>
                    <a:pt x="185" y="343"/>
                  </a:lnTo>
                  <a:lnTo>
                    <a:pt x="192" y="347"/>
                  </a:lnTo>
                  <a:lnTo>
                    <a:pt x="192" y="359"/>
                  </a:lnTo>
                  <a:lnTo>
                    <a:pt x="192" y="366"/>
                  </a:lnTo>
                  <a:lnTo>
                    <a:pt x="191" y="373"/>
                  </a:lnTo>
                  <a:lnTo>
                    <a:pt x="190" y="380"/>
                  </a:lnTo>
                  <a:lnTo>
                    <a:pt x="188" y="386"/>
                  </a:lnTo>
                  <a:lnTo>
                    <a:pt x="187" y="389"/>
                  </a:lnTo>
                  <a:lnTo>
                    <a:pt x="186" y="392"/>
                  </a:lnTo>
                  <a:lnTo>
                    <a:pt x="185" y="395"/>
                  </a:lnTo>
                  <a:lnTo>
                    <a:pt x="183" y="398"/>
                  </a:lnTo>
                  <a:lnTo>
                    <a:pt x="183" y="399"/>
                  </a:lnTo>
                  <a:lnTo>
                    <a:pt x="183" y="400"/>
                  </a:lnTo>
                  <a:lnTo>
                    <a:pt x="183" y="400"/>
                  </a:lnTo>
                  <a:lnTo>
                    <a:pt x="183" y="400"/>
                  </a:lnTo>
                  <a:lnTo>
                    <a:pt x="183" y="400"/>
                  </a:lnTo>
                  <a:lnTo>
                    <a:pt x="183" y="400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1"/>
                  </a:lnTo>
                  <a:lnTo>
                    <a:pt x="182" y="401"/>
                  </a:lnTo>
                  <a:lnTo>
                    <a:pt x="182" y="401"/>
                  </a:lnTo>
                  <a:lnTo>
                    <a:pt x="182" y="401"/>
                  </a:lnTo>
                  <a:lnTo>
                    <a:pt x="181" y="401"/>
                  </a:lnTo>
                  <a:lnTo>
                    <a:pt x="180" y="401"/>
                  </a:lnTo>
                  <a:lnTo>
                    <a:pt x="172" y="401"/>
                  </a:lnTo>
                  <a:lnTo>
                    <a:pt x="162" y="405"/>
                  </a:lnTo>
                  <a:lnTo>
                    <a:pt x="137" y="416"/>
                  </a:lnTo>
                  <a:lnTo>
                    <a:pt x="105" y="428"/>
                  </a:lnTo>
                  <a:lnTo>
                    <a:pt x="89" y="434"/>
                  </a:lnTo>
                  <a:lnTo>
                    <a:pt x="73" y="438"/>
                  </a:lnTo>
                  <a:lnTo>
                    <a:pt x="69" y="439"/>
                  </a:lnTo>
                  <a:lnTo>
                    <a:pt x="65" y="440"/>
                  </a:lnTo>
                  <a:lnTo>
                    <a:pt x="58" y="444"/>
                  </a:lnTo>
                  <a:lnTo>
                    <a:pt x="51" y="449"/>
                  </a:lnTo>
                  <a:lnTo>
                    <a:pt x="44" y="454"/>
                  </a:lnTo>
                  <a:lnTo>
                    <a:pt x="37" y="461"/>
                  </a:lnTo>
                  <a:lnTo>
                    <a:pt x="31" y="468"/>
                  </a:lnTo>
                  <a:lnTo>
                    <a:pt x="21" y="483"/>
                  </a:lnTo>
                  <a:lnTo>
                    <a:pt x="12" y="497"/>
                  </a:lnTo>
                  <a:lnTo>
                    <a:pt x="5" y="510"/>
                  </a:lnTo>
                  <a:lnTo>
                    <a:pt x="1" y="519"/>
                  </a:lnTo>
                  <a:lnTo>
                    <a:pt x="0" y="522"/>
                  </a:lnTo>
                  <a:lnTo>
                    <a:pt x="220" y="522"/>
                  </a:lnTo>
                  <a:lnTo>
                    <a:pt x="248" y="5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07" name="Google Shape;3307;p34"/>
          <p:cNvSpPr/>
          <p:nvPr/>
        </p:nvSpPr>
        <p:spPr>
          <a:xfrm>
            <a:off x="7732479" y="3222568"/>
            <a:ext cx="538327" cy="688093"/>
          </a:xfrm>
          <a:custGeom>
            <a:avLst/>
            <a:gdLst/>
            <a:ahLst/>
            <a:cxnLst/>
            <a:rect l="l" t="t" r="r" b="b"/>
            <a:pathLst>
              <a:path w="1295" h="1655" extrusionOk="0">
                <a:moveTo>
                  <a:pt x="908" y="515"/>
                </a:moveTo>
                <a:lnTo>
                  <a:pt x="887" y="512"/>
                </a:lnTo>
                <a:lnTo>
                  <a:pt x="867" y="511"/>
                </a:lnTo>
                <a:lnTo>
                  <a:pt x="848" y="510"/>
                </a:lnTo>
                <a:lnTo>
                  <a:pt x="829" y="511"/>
                </a:lnTo>
                <a:lnTo>
                  <a:pt x="810" y="513"/>
                </a:lnTo>
                <a:lnTo>
                  <a:pt x="793" y="515"/>
                </a:lnTo>
                <a:lnTo>
                  <a:pt x="776" y="518"/>
                </a:lnTo>
                <a:lnTo>
                  <a:pt x="760" y="522"/>
                </a:lnTo>
                <a:lnTo>
                  <a:pt x="730" y="532"/>
                </a:lnTo>
                <a:lnTo>
                  <a:pt x="703" y="544"/>
                </a:lnTo>
                <a:lnTo>
                  <a:pt x="680" y="556"/>
                </a:lnTo>
                <a:lnTo>
                  <a:pt x="660" y="569"/>
                </a:lnTo>
                <a:lnTo>
                  <a:pt x="658" y="526"/>
                </a:lnTo>
                <a:lnTo>
                  <a:pt x="660" y="481"/>
                </a:lnTo>
                <a:lnTo>
                  <a:pt x="662" y="458"/>
                </a:lnTo>
                <a:lnTo>
                  <a:pt x="666" y="435"/>
                </a:lnTo>
                <a:lnTo>
                  <a:pt x="671" y="412"/>
                </a:lnTo>
                <a:lnTo>
                  <a:pt x="678" y="389"/>
                </a:lnTo>
                <a:lnTo>
                  <a:pt x="687" y="367"/>
                </a:lnTo>
                <a:lnTo>
                  <a:pt x="697" y="346"/>
                </a:lnTo>
                <a:lnTo>
                  <a:pt x="710" y="325"/>
                </a:lnTo>
                <a:lnTo>
                  <a:pt x="724" y="305"/>
                </a:lnTo>
                <a:lnTo>
                  <a:pt x="741" y="286"/>
                </a:lnTo>
                <a:lnTo>
                  <a:pt x="760" y="269"/>
                </a:lnTo>
                <a:lnTo>
                  <a:pt x="782" y="253"/>
                </a:lnTo>
                <a:lnTo>
                  <a:pt x="806" y="239"/>
                </a:lnTo>
                <a:lnTo>
                  <a:pt x="811" y="237"/>
                </a:lnTo>
                <a:lnTo>
                  <a:pt x="815" y="233"/>
                </a:lnTo>
                <a:lnTo>
                  <a:pt x="819" y="230"/>
                </a:lnTo>
                <a:lnTo>
                  <a:pt x="822" y="226"/>
                </a:lnTo>
                <a:lnTo>
                  <a:pt x="825" y="222"/>
                </a:lnTo>
                <a:lnTo>
                  <a:pt x="828" y="218"/>
                </a:lnTo>
                <a:lnTo>
                  <a:pt x="830" y="213"/>
                </a:lnTo>
                <a:lnTo>
                  <a:pt x="832" y="209"/>
                </a:lnTo>
                <a:lnTo>
                  <a:pt x="833" y="204"/>
                </a:lnTo>
                <a:lnTo>
                  <a:pt x="834" y="199"/>
                </a:lnTo>
                <a:lnTo>
                  <a:pt x="834" y="195"/>
                </a:lnTo>
                <a:lnTo>
                  <a:pt x="834" y="190"/>
                </a:lnTo>
                <a:lnTo>
                  <a:pt x="834" y="185"/>
                </a:lnTo>
                <a:lnTo>
                  <a:pt x="833" y="180"/>
                </a:lnTo>
                <a:lnTo>
                  <a:pt x="831" y="176"/>
                </a:lnTo>
                <a:lnTo>
                  <a:pt x="829" y="171"/>
                </a:lnTo>
                <a:lnTo>
                  <a:pt x="827" y="167"/>
                </a:lnTo>
                <a:lnTo>
                  <a:pt x="823" y="163"/>
                </a:lnTo>
                <a:lnTo>
                  <a:pt x="820" y="159"/>
                </a:lnTo>
                <a:lnTo>
                  <a:pt x="816" y="156"/>
                </a:lnTo>
                <a:lnTo>
                  <a:pt x="812" y="153"/>
                </a:lnTo>
                <a:lnTo>
                  <a:pt x="808" y="150"/>
                </a:lnTo>
                <a:lnTo>
                  <a:pt x="803" y="148"/>
                </a:lnTo>
                <a:lnTo>
                  <a:pt x="799" y="146"/>
                </a:lnTo>
                <a:lnTo>
                  <a:pt x="794" y="145"/>
                </a:lnTo>
                <a:lnTo>
                  <a:pt x="789" y="144"/>
                </a:lnTo>
                <a:lnTo>
                  <a:pt x="785" y="144"/>
                </a:lnTo>
                <a:lnTo>
                  <a:pt x="780" y="144"/>
                </a:lnTo>
                <a:lnTo>
                  <a:pt x="775" y="145"/>
                </a:lnTo>
                <a:lnTo>
                  <a:pt x="770" y="146"/>
                </a:lnTo>
                <a:lnTo>
                  <a:pt x="766" y="147"/>
                </a:lnTo>
                <a:lnTo>
                  <a:pt x="761" y="149"/>
                </a:lnTo>
                <a:lnTo>
                  <a:pt x="729" y="169"/>
                </a:lnTo>
                <a:lnTo>
                  <a:pt x="700" y="190"/>
                </a:lnTo>
                <a:lnTo>
                  <a:pt x="673" y="214"/>
                </a:lnTo>
                <a:lnTo>
                  <a:pt x="661" y="227"/>
                </a:lnTo>
                <a:lnTo>
                  <a:pt x="649" y="240"/>
                </a:lnTo>
                <a:lnTo>
                  <a:pt x="628" y="268"/>
                </a:lnTo>
                <a:lnTo>
                  <a:pt x="610" y="299"/>
                </a:lnTo>
                <a:lnTo>
                  <a:pt x="594" y="331"/>
                </a:lnTo>
                <a:lnTo>
                  <a:pt x="581" y="366"/>
                </a:lnTo>
                <a:lnTo>
                  <a:pt x="570" y="309"/>
                </a:lnTo>
                <a:lnTo>
                  <a:pt x="562" y="278"/>
                </a:lnTo>
                <a:lnTo>
                  <a:pt x="551" y="245"/>
                </a:lnTo>
                <a:lnTo>
                  <a:pt x="537" y="212"/>
                </a:lnTo>
                <a:lnTo>
                  <a:pt x="520" y="179"/>
                </a:lnTo>
                <a:lnTo>
                  <a:pt x="500" y="147"/>
                </a:lnTo>
                <a:lnTo>
                  <a:pt x="476" y="116"/>
                </a:lnTo>
                <a:lnTo>
                  <a:pt x="449" y="88"/>
                </a:lnTo>
                <a:lnTo>
                  <a:pt x="417" y="62"/>
                </a:lnTo>
                <a:lnTo>
                  <a:pt x="381" y="40"/>
                </a:lnTo>
                <a:lnTo>
                  <a:pt x="340" y="22"/>
                </a:lnTo>
                <a:lnTo>
                  <a:pt x="294" y="9"/>
                </a:lnTo>
                <a:lnTo>
                  <a:pt x="243" y="1"/>
                </a:lnTo>
                <a:lnTo>
                  <a:pt x="186" y="0"/>
                </a:lnTo>
                <a:lnTo>
                  <a:pt x="123" y="5"/>
                </a:lnTo>
                <a:lnTo>
                  <a:pt x="125" y="24"/>
                </a:lnTo>
                <a:lnTo>
                  <a:pt x="134" y="73"/>
                </a:lnTo>
                <a:lnTo>
                  <a:pt x="142" y="107"/>
                </a:lnTo>
                <a:lnTo>
                  <a:pt x="153" y="144"/>
                </a:lnTo>
                <a:lnTo>
                  <a:pt x="168" y="185"/>
                </a:lnTo>
                <a:lnTo>
                  <a:pt x="188" y="227"/>
                </a:lnTo>
                <a:lnTo>
                  <a:pt x="212" y="270"/>
                </a:lnTo>
                <a:lnTo>
                  <a:pt x="242" y="312"/>
                </a:lnTo>
                <a:lnTo>
                  <a:pt x="277" y="352"/>
                </a:lnTo>
                <a:lnTo>
                  <a:pt x="319" y="389"/>
                </a:lnTo>
                <a:lnTo>
                  <a:pt x="368" y="422"/>
                </a:lnTo>
                <a:lnTo>
                  <a:pt x="424" y="450"/>
                </a:lnTo>
                <a:lnTo>
                  <a:pt x="489" y="471"/>
                </a:lnTo>
                <a:lnTo>
                  <a:pt x="561" y="484"/>
                </a:lnTo>
                <a:lnTo>
                  <a:pt x="560" y="504"/>
                </a:lnTo>
                <a:lnTo>
                  <a:pt x="559" y="525"/>
                </a:lnTo>
                <a:lnTo>
                  <a:pt x="560" y="545"/>
                </a:lnTo>
                <a:lnTo>
                  <a:pt x="561" y="566"/>
                </a:lnTo>
                <a:lnTo>
                  <a:pt x="521" y="550"/>
                </a:lnTo>
                <a:lnTo>
                  <a:pt x="476" y="538"/>
                </a:lnTo>
                <a:lnTo>
                  <a:pt x="427" y="531"/>
                </a:lnTo>
                <a:lnTo>
                  <a:pt x="376" y="529"/>
                </a:lnTo>
                <a:lnTo>
                  <a:pt x="324" y="533"/>
                </a:lnTo>
                <a:lnTo>
                  <a:pt x="272" y="544"/>
                </a:lnTo>
                <a:lnTo>
                  <a:pt x="221" y="561"/>
                </a:lnTo>
                <a:lnTo>
                  <a:pt x="172" y="586"/>
                </a:lnTo>
                <a:lnTo>
                  <a:pt x="149" y="602"/>
                </a:lnTo>
                <a:lnTo>
                  <a:pt x="127" y="620"/>
                </a:lnTo>
                <a:lnTo>
                  <a:pt x="107" y="640"/>
                </a:lnTo>
                <a:lnTo>
                  <a:pt x="88" y="662"/>
                </a:lnTo>
                <a:lnTo>
                  <a:pt x="70" y="686"/>
                </a:lnTo>
                <a:lnTo>
                  <a:pt x="54" y="713"/>
                </a:lnTo>
                <a:lnTo>
                  <a:pt x="39" y="743"/>
                </a:lnTo>
                <a:lnTo>
                  <a:pt x="27" y="775"/>
                </a:lnTo>
                <a:lnTo>
                  <a:pt x="9" y="847"/>
                </a:lnTo>
                <a:lnTo>
                  <a:pt x="0" y="930"/>
                </a:lnTo>
                <a:lnTo>
                  <a:pt x="2" y="1024"/>
                </a:lnTo>
                <a:lnTo>
                  <a:pt x="16" y="1131"/>
                </a:lnTo>
                <a:lnTo>
                  <a:pt x="42" y="1248"/>
                </a:lnTo>
                <a:lnTo>
                  <a:pt x="73" y="1345"/>
                </a:lnTo>
                <a:lnTo>
                  <a:pt x="109" y="1426"/>
                </a:lnTo>
                <a:lnTo>
                  <a:pt x="148" y="1491"/>
                </a:lnTo>
                <a:lnTo>
                  <a:pt x="191" y="1542"/>
                </a:lnTo>
                <a:lnTo>
                  <a:pt x="213" y="1562"/>
                </a:lnTo>
                <a:lnTo>
                  <a:pt x="235" y="1580"/>
                </a:lnTo>
                <a:lnTo>
                  <a:pt x="257" y="1595"/>
                </a:lnTo>
                <a:lnTo>
                  <a:pt x="280" y="1607"/>
                </a:lnTo>
                <a:lnTo>
                  <a:pt x="326" y="1626"/>
                </a:lnTo>
                <a:lnTo>
                  <a:pt x="371" y="1636"/>
                </a:lnTo>
                <a:lnTo>
                  <a:pt x="414" y="1641"/>
                </a:lnTo>
                <a:lnTo>
                  <a:pt x="455" y="1640"/>
                </a:lnTo>
                <a:lnTo>
                  <a:pt x="493" y="1637"/>
                </a:lnTo>
                <a:lnTo>
                  <a:pt x="556" y="1629"/>
                </a:lnTo>
                <a:lnTo>
                  <a:pt x="579" y="1626"/>
                </a:lnTo>
                <a:lnTo>
                  <a:pt x="588" y="1626"/>
                </a:lnTo>
                <a:lnTo>
                  <a:pt x="595" y="1627"/>
                </a:lnTo>
                <a:lnTo>
                  <a:pt x="633" y="1637"/>
                </a:lnTo>
                <a:lnTo>
                  <a:pt x="673" y="1646"/>
                </a:lnTo>
                <a:lnTo>
                  <a:pt x="715" y="1652"/>
                </a:lnTo>
                <a:lnTo>
                  <a:pt x="758" y="1655"/>
                </a:lnTo>
                <a:lnTo>
                  <a:pt x="802" y="1655"/>
                </a:lnTo>
                <a:lnTo>
                  <a:pt x="847" y="1650"/>
                </a:lnTo>
                <a:lnTo>
                  <a:pt x="892" y="1641"/>
                </a:lnTo>
                <a:lnTo>
                  <a:pt x="938" y="1625"/>
                </a:lnTo>
                <a:lnTo>
                  <a:pt x="983" y="1603"/>
                </a:lnTo>
                <a:lnTo>
                  <a:pt x="1027" y="1574"/>
                </a:lnTo>
                <a:lnTo>
                  <a:pt x="1070" y="1537"/>
                </a:lnTo>
                <a:lnTo>
                  <a:pt x="1112" y="1491"/>
                </a:lnTo>
                <a:lnTo>
                  <a:pt x="1151" y="1437"/>
                </a:lnTo>
                <a:lnTo>
                  <a:pt x="1189" y="1372"/>
                </a:lnTo>
                <a:lnTo>
                  <a:pt x="1224" y="1297"/>
                </a:lnTo>
                <a:lnTo>
                  <a:pt x="1255" y="1210"/>
                </a:lnTo>
                <a:lnTo>
                  <a:pt x="1278" y="1120"/>
                </a:lnTo>
                <a:lnTo>
                  <a:pt x="1291" y="1038"/>
                </a:lnTo>
                <a:lnTo>
                  <a:pt x="1295" y="963"/>
                </a:lnTo>
                <a:lnTo>
                  <a:pt x="1290" y="895"/>
                </a:lnTo>
                <a:lnTo>
                  <a:pt x="1278" y="834"/>
                </a:lnTo>
                <a:lnTo>
                  <a:pt x="1259" y="779"/>
                </a:lnTo>
                <a:lnTo>
                  <a:pt x="1235" y="730"/>
                </a:lnTo>
                <a:lnTo>
                  <a:pt x="1206" y="687"/>
                </a:lnTo>
                <a:lnTo>
                  <a:pt x="1173" y="649"/>
                </a:lnTo>
                <a:lnTo>
                  <a:pt x="1136" y="617"/>
                </a:lnTo>
                <a:lnTo>
                  <a:pt x="1098" y="590"/>
                </a:lnTo>
                <a:lnTo>
                  <a:pt x="1059" y="567"/>
                </a:lnTo>
                <a:lnTo>
                  <a:pt x="1020" y="548"/>
                </a:lnTo>
                <a:lnTo>
                  <a:pt x="981" y="534"/>
                </a:lnTo>
                <a:lnTo>
                  <a:pt x="943" y="523"/>
                </a:lnTo>
                <a:close/>
                <a:moveTo>
                  <a:pt x="1145" y="1066"/>
                </a:moveTo>
                <a:lnTo>
                  <a:pt x="1138" y="1113"/>
                </a:lnTo>
                <a:lnTo>
                  <a:pt x="1127" y="1166"/>
                </a:lnTo>
                <a:lnTo>
                  <a:pt x="1109" y="1224"/>
                </a:lnTo>
                <a:lnTo>
                  <a:pt x="1085" y="1285"/>
                </a:lnTo>
                <a:lnTo>
                  <a:pt x="1071" y="1316"/>
                </a:lnTo>
                <a:lnTo>
                  <a:pt x="1054" y="1347"/>
                </a:lnTo>
                <a:lnTo>
                  <a:pt x="1035" y="1377"/>
                </a:lnTo>
                <a:lnTo>
                  <a:pt x="1013" y="1407"/>
                </a:lnTo>
                <a:lnTo>
                  <a:pt x="990" y="1435"/>
                </a:lnTo>
                <a:lnTo>
                  <a:pt x="963" y="1463"/>
                </a:lnTo>
                <a:lnTo>
                  <a:pt x="934" y="1490"/>
                </a:lnTo>
                <a:lnTo>
                  <a:pt x="902" y="1514"/>
                </a:lnTo>
                <a:lnTo>
                  <a:pt x="899" y="1516"/>
                </a:lnTo>
                <a:lnTo>
                  <a:pt x="896" y="1518"/>
                </a:lnTo>
                <a:lnTo>
                  <a:pt x="893" y="1520"/>
                </a:lnTo>
                <a:lnTo>
                  <a:pt x="890" y="1521"/>
                </a:lnTo>
                <a:lnTo>
                  <a:pt x="887" y="1522"/>
                </a:lnTo>
                <a:lnTo>
                  <a:pt x="884" y="1523"/>
                </a:lnTo>
                <a:lnTo>
                  <a:pt x="880" y="1523"/>
                </a:lnTo>
                <a:lnTo>
                  <a:pt x="877" y="1523"/>
                </a:lnTo>
                <a:lnTo>
                  <a:pt x="875" y="1523"/>
                </a:lnTo>
                <a:lnTo>
                  <a:pt x="872" y="1523"/>
                </a:lnTo>
                <a:lnTo>
                  <a:pt x="870" y="1523"/>
                </a:lnTo>
                <a:lnTo>
                  <a:pt x="867" y="1522"/>
                </a:lnTo>
                <a:lnTo>
                  <a:pt x="865" y="1522"/>
                </a:lnTo>
                <a:lnTo>
                  <a:pt x="863" y="1521"/>
                </a:lnTo>
                <a:lnTo>
                  <a:pt x="860" y="1520"/>
                </a:lnTo>
                <a:lnTo>
                  <a:pt x="858" y="1519"/>
                </a:lnTo>
                <a:lnTo>
                  <a:pt x="856" y="1518"/>
                </a:lnTo>
                <a:lnTo>
                  <a:pt x="854" y="1516"/>
                </a:lnTo>
                <a:lnTo>
                  <a:pt x="852" y="1515"/>
                </a:lnTo>
                <a:lnTo>
                  <a:pt x="850" y="1514"/>
                </a:lnTo>
                <a:lnTo>
                  <a:pt x="848" y="1512"/>
                </a:lnTo>
                <a:lnTo>
                  <a:pt x="847" y="1510"/>
                </a:lnTo>
                <a:lnTo>
                  <a:pt x="845" y="1508"/>
                </a:lnTo>
                <a:lnTo>
                  <a:pt x="843" y="1506"/>
                </a:lnTo>
                <a:lnTo>
                  <a:pt x="841" y="1502"/>
                </a:lnTo>
                <a:lnTo>
                  <a:pt x="839" y="1499"/>
                </a:lnTo>
                <a:lnTo>
                  <a:pt x="837" y="1495"/>
                </a:lnTo>
                <a:lnTo>
                  <a:pt x="836" y="1491"/>
                </a:lnTo>
                <a:lnTo>
                  <a:pt x="836" y="1487"/>
                </a:lnTo>
                <a:lnTo>
                  <a:pt x="835" y="1483"/>
                </a:lnTo>
                <a:lnTo>
                  <a:pt x="835" y="1478"/>
                </a:lnTo>
                <a:lnTo>
                  <a:pt x="836" y="1475"/>
                </a:lnTo>
                <a:lnTo>
                  <a:pt x="837" y="1471"/>
                </a:lnTo>
                <a:lnTo>
                  <a:pt x="838" y="1467"/>
                </a:lnTo>
                <a:lnTo>
                  <a:pt x="839" y="1463"/>
                </a:lnTo>
                <a:lnTo>
                  <a:pt x="841" y="1460"/>
                </a:lnTo>
                <a:lnTo>
                  <a:pt x="843" y="1456"/>
                </a:lnTo>
                <a:lnTo>
                  <a:pt x="846" y="1453"/>
                </a:lnTo>
                <a:lnTo>
                  <a:pt x="848" y="1450"/>
                </a:lnTo>
                <a:lnTo>
                  <a:pt x="851" y="1447"/>
                </a:lnTo>
                <a:lnTo>
                  <a:pt x="879" y="1425"/>
                </a:lnTo>
                <a:lnTo>
                  <a:pt x="905" y="1401"/>
                </a:lnTo>
                <a:lnTo>
                  <a:pt x="928" y="1376"/>
                </a:lnTo>
                <a:lnTo>
                  <a:pt x="948" y="1350"/>
                </a:lnTo>
                <a:lnTo>
                  <a:pt x="967" y="1323"/>
                </a:lnTo>
                <a:lnTo>
                  <a:pt x="983" y="1295"/>
                </a:lnTo>
                <a:lnTo>
                  <a:pt x="997" y="1267"/>
                </a:lnTo>
                <a:lnTo>
                  <a:pt x="1010" y="1239"/>
                </a:lnTo>
                <a:lnTo>
                  <a:pt x="1030" y="1185"/>
                </a:lnTo>
                <a:lnTo>
                  <a:pt x="1044" y="1134"/>
                </a:lnTo>
                <a:lnTo>
                  <a:pt x="1053" y="1090"/>
                </a:lnTo>
                <a:lnTo>
                  <a:pt x="1057" y="1054"/>
                </a:lnTo>
                <a:lnTo>
                  <a:pt x="1058" y="1050"/>
                </a:lnTo>
                <a:lnTo>
                  <a:pt x="1059" y="1046"/>
                </a:lnTo>
                <a:lnTo>
                  <a:pt x="1061" y="1043"/>
                </a:lnTo>
                <a:lnTo>
                  <a:pt x="1063" y="1039"/>
                </a:lnTo>
                <a:lnTo>
                  <a:pt x="1065" y="1036"/>
                </a:lnTo>
                <a:lnTo>
                  <a:pt x="1067" y="1032"/>
                </a:lnTo>
                <a:lnTo>
                  <a:pt x="1070" y="1030"/>
                </a:lnTo>
                <a:lnTo>
                  <a:pt x="1073" y="1027"/>
                </a:lnTo>
                <a:lnTo>
                  <a:pt x="1076" y="1025"/>
                </a:lnTo>
                <a:lnTo>
                  <a:pt x="1080" y="1023"/>
                </a:lnTo>
                <a:lnTo>
                  <a:pt x="1084" y="1021"/>
                </a:lnTo>
                <a:lnTo>
                  <a:pt x="1088" y="1020"/>
                </a:lnTo>
                <a:lnTo>
                  <a:pt x="1092" y="1019"/>
                </a:lnTo>
                <a:lnTo>
                  <a:pt x="1096" y="1018"/>
                </a:lnTo>
                <a:lnTo>
                  <a:pt x="1101" y="1018"/>
                </a:lnTo>
                <a:lnTo>
                  <a:pt x="1105" y="1018"/>
                </a:lnTo>
                <a:lnTo>
                  <a:pt x="1110" y="1019"/>
                </a:lnTo>
                <a:lnTo>
                  <a:pt x="1115" y="1021"/>
                </a:lnTo>
                <a:lnTo>
                  <a:pt x="1119" y="1023"/>
                </a:lnTo>
                <a:lnTo>
                  <a:pt x="1123" y="1025"/>
                </a:lnTo>
                <a:lnTo>
                  <a:pt x="1127" y="1027"/>
                </a:lnTo>
                <a:lnTo>
                  <a:pt x="1130" y="1030"/>
                </a:lnTo>
                <a:lnTo>
                  <a:pt x="1133" y="1032"/>
                </a:lnTo>
                <a:lnTo>
                  <a:pt x="1136" y="1036"/>
                </a:lnTo>
                <a:lnTo>
                  <a:pt x="1139" y="1039"/>
                </a:lnTo>
                <a:lnTo>
                  <a:pt x="1141" y="1042"/>
                </a:lnTo>
                <a:lnTo>
                  <a:pt x="1143" y="1046"/>
                </a:lnTo>
                <a:lnTo>
                  <a:pt x="1144" y="1050"/>
                </a:lnTo>
                <a:lnTo>
                  <a:pt x="1145" y="1054"/>
                </a:lnTo>
                <a:lnTo>
                  <a:pt x="1146" y="1058"/>
                </a:lnTo>
                <a:lnTo>
                  <a:pt x="1146" y="106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8" name="Google Shape;3308;p34"/>
          <p:cNvSpPr/>
          <p:nvPr/>
        </p:nvSpPr>
        <p:spPr>
          <a:xfrm>
            <a:off x="3064303" y="4190295"/>
            <a:ext cx="685596" cy="497141"/>
          </a:xfrm>
          <a:custGeom>
            <a:avLst/>
            <a:gdLst/>
            <a:ahLst/>
            <a:cxnLst/>
            <a:rect l="l" t="t" r="r" b="b"/>
            <a:pathLst>
              <a:path w="1649" h="1196" extrusionOk="0">
                <a:moveTo>
                  <a:pt x="1606" y="239"/>
                </a:moveTo>
                <a:lnTo>
                  <a:pt x="838" y="2"/>
                </a:lnTo>
                <a:lnTo>
                  <a:pt x="835" y="1"/>
                </a:lnTo>
                <a:lnTo>
                  <a:pt x="832" y="1"/>
                </a:lnTo>
                <a:lnTo>
                  <a:pt x="829" y="0"/>
                </a:lnTo>
                <a:lnTo>
                  <a:pt x="826" y="0"/>
                </a:lnTo>
                <a:lnTo>
                  <a:pt x="824" y="0"/>
                </a:lnTo>
                <a:lnTo>
                  <a:pt x="823" y="0"/>
                </a:lnTo>
                <a:lnTo>
                  <a:pt x="822" y="0"/>
                </a:lnTo>
                <a:lnTo>
                  <a:pt x="820" y="1"/>
                </a:lnTo>
                <a:lnTo>
                  <a:pt x="819" y="1"/>
                </a:lnTo>
                <a:lnTo>
                  <a:pt x="818" y="1"/>
                </a:lnTo>
                <a:lnTo>
                  <a:pt x="817" y="2"/>
                </a:lnTo>
                <a:lnTo>
                  <a:pt x="816" y="2"/>
                </a:lnTo>
                <a:lnTo>
                  <a:pt x="48" y="239"/>
                </a:lnTo>
                <a:lnTo>
                  <a:pt x="43" y="241"/>
                </a:lnTo>
                <a:lnTo>
                  <a:pt x="38" y="243"/>
                </a:lnTo>
                <a:lnTo>
                  <a:pt x="33" y="246"/>
                </a:lnTo>
                <a:lnTo>
                  <a:pt x="29" y="249"/>
                </a:lnTo>
                <a:lnTo>
                  <a:pt x="24" y="252"/>
                </a:lnTo>
                <a:lnTo>
                  <a:pt x="21" y="256"/>
                </a:lnTo>
                <a:lnTo>
                  <a:pt x="17" y="259"/>
                </a:lnTo>
                <a:lnTo>
                  <a:pt x="13" y="263"/>
                </a:lnTo>
                <a:lnTo>
                  <a:pt x="10" y="268"/>
                </a:lnTo>
                <a:lnTo>
                  <a:pt x="8" y="272"/>
                </a:lnTo>
                <a:lnTo>
                  <a:pt x="5" y="277"/>
                </a:lnTo>
                <a:lnTo>
                  <a:pt x="4" y="282"/>
                </a:lnTo>
                <a:lnTo>
                  <a:pt x="2" y="287"/>
                </a:lnTo>
                <a:lnTo>
                  <a:pt x="1" y="293"/>
                </a:lnTo>
                <a:lnTo>
                  <a:pt x="0" y="298"/>
                </a:lnTo>
                <a:lnTo>
                  <a:pt x="0" y="304"/>
                </a:lnTo>
                <a:lnTo>
                  <a:pt x="0" y="310"/>
                </a:lnTo>
                <a:lnTo>
                  <a:pt x="1" y="316"/>
                </a:lnTo>
                <a:lnTo>
                  <a:pt x="2" y="321"/>
                </a:lnTo>
                <a:lnTo>
                  <a:pt x="4" y="326"/>
                </a:lnTo>
                <a:lnTo>
                  <a:pt x="5" y="331"/>
                </a:lnTo>
                <a:lnTo>
                  <a:pt x="8" y="336"/>
                </a:lnTo>
                <a:lnTo>
                  <a:pt x="10" y="341"/>
                </a:lnTo>
                <a:lnTo>
                  <a:pt x="13" y="345"/>
                </a:lnTo>
                <a:lnTo>
                  <a:pt x="17" y="349"/>
                </a:lnTo>
                <a:lnTo>
                  <a:pt x="21" y="353"/>
                </a:lnTo>
                <a:lnTo>
                  <a:pt x="24" y="356"/>
                </a:lnTo>
                <a:lnTo>
                  <a:pt x="29" y="360"/>
                </a:lnTo>
                <a:lnTo>
                  <a:pt x="33" y="363"/>
                </a:lnTo>
                <a:lnTo>
                  <a:pt x="38" y="365"/>
                </a:lnTo>
                <a:lnTo>
                  <a:pt x="43" y="367"/>
                </a:lnTo>
                <a:lnTo>
                  <a:pt x="48" y="369"/>
                </a:lnTo>
                <a:lnTo>
                  <a:pt x="325" y="454"/>
                </a:lnTo>
                <a:lnTo>
                  <a:pt x="257" y="693"/>
                </a:lnTo>
                <a:lnTo>
                  <a:pt x="256" y="697"/>
                </a:lnTo>
                <a:lnTo>
                  <a:pt x="255" y="700"/>
                </a:lnTo>
                <a:lnTo>
                  <a:pt x="254" y="704"/>
                </a:lnTo>
                <a:lnTo>
                  <a:pt x="254" y="708"/>
                </a:lnTo>
                <a:lnTo>
                  <a:pt x="254" y="710"/>
                </a:lnTo>
                <a:lnTo>
                  <a:pt x="254" y="711"/>
                </a:lnTo>
                <a:lnTo>
                  <a:pt x="254" y="713"/>
                </a:lnTo>
                <a:lnTo>
                  <a:pt x="254" y="715"/>
                </a:lnTo>
                <a:lnTo>
                  <a:pt x="255" y="717"/>
                </a:lnTo>
                <a:lnTo>
                  <a:pt x="255" y="719"/>
                </a:lnTo>
                <a:lnTo>
                  <a:pt x="256" y="720"/>
                </a:lnTo>
                <a:lnTo>
                  <a:pt x="257" y="722"/>
                </a:lnTo>
                <a:lnTo>
                  <a:pt x="258" y="724"/>
                </a:lnTo>
                <a:lnTo>
                  <a:pt x="258" y="725"/>
                </a:lnTo>
                <a:lnTo>
                  <a:pt x="260" y="728"/>
                </a:lnTo>
                <a:lnTo>
                  <a:pt x="262" y="731"/>
                </a:lnTo>
                <a:lnTo>
                  <a:pt x="265" y="734"/>
                </a:lnTo>
                <a:lnTo>
                  <a:pt x="267" y="737"/>
                </a:lnTo>
                <a:lnTo>
                  <a:pt x="270" y="740"/>
                </a:lnTo>
                <a:lnTo>
                  <a:pt x="274" y="742"/>
                </a:lnTo>
                <a:lnTo>
                  <a:pt x="277" y="744"/>
                </a:lnTo>
                <a:lnTo>
                  <a:pt x="384" y="792"/>
                </a:lnTo>
                <a:lnTo>
                  <a:pt x="435" y="815"/>
                </a:lnTo>
                <a:lnTo>
                  <a:pt x="435" y="976"/>
                </a:lnTo>
                <a:lnTo>
                  <a:pt x="415" y="976"/>
                </a:lnTo>
                <a:lnTo>
                  <a:pt x="415" y="1063"/>
                </a:lnTo>
                <a:lnTo>
                  <a:pt x="392" y="1173"/>
                </a:lnTo>
                <a:lnTo>
                  <a:pt x="392" y="1177"/>
                </a:lnTo>
                <a:lnTo>
                  <a:pt x="392" y="1179"/>
                </a:lnTo>
                <a:lnTo>
                  <a:pt x="392" y="1181"/>
                </a:lnTo>
                <a:lnTo>
                  <a:pt x="393" y="1182"/>
                </a:lnTo>
                <a:lnTo>
                  <a:pt x="393" y="1183"/>
                </a:lnTo>
                <a:lnTo>
                  <a:pt x="393" y="1184"/>
                </a:lnTo>
                <a:lnTo>
                  <a:pt x="393" y="1185"/>
                </a:lnTo>
                <a:lnTo>
                  <a:pt x="394" y="1185"/>
                </a:lnTo>
                <a:lnTo>
                  <a:pt x="394" y="1186"/>
                </a:lnTo>
                <a:lnTo>
                  <a:pt x="394" y="1187"/>
                </a:lnTo>
                <a:lnTo>
                  <a:pt x="395" y="1187"/>
                </a:lnTo>
                <a:lnTo>
                  <a:pt x="396" y="1188"/>
                </a:lnTo>
                <a:lnTo>
                  <a:pt x="396" y="1189"/>
                </a:lnTo>
                <a:lnTo>
                  <a:pt x="397" y="1190"/>
                </a:lnTo>
                <a:lnTo>
                  <a:pt x="398" y="1191"/>
                </a:lnTo>
                <a:lnTo>
                  <a:pt x="399" y="1192"/>
                </a:lnTo>
                <a:lnTo>
                  <a:pt x="399" y="1193"/>
                </a:lnTo>
                <a:lnTo>
                  <a:pt x="400" y="1193"/>
                </a:lnTo>
                <a:lnTo>
                  <a:pt x="401" y="1194"/>
                </a:lnTo>
                <a:lnTo>
                  <a:pt x="402" y="1194"/>
                </a:lnTo>
                <a:lnTo>
                  <a:pt x="403" y="1195"/>
                </a:lnTo>
                <a:lnTo>
                  <a:pt x="404" y="1195"/>
                </a:lnTo>
                <a:lnTo>
                  <a:pt x="405" y="1196"/>
                </a:lnTo>
                <a:lnTo>
                  <a:pt x="406" y="1196"/>
                </a:lnTo>
                <a:lnTo>
                  <a:pt x="407" y="1196"/>
                </a:lnTo>
                <a:lnTo>
                  <a:pt x="408" y="1196"/>
                </a:lnTo>
                <a:lnTo>
                  <a:pt x="409" y="1196"/>
                </a:lnTo>
                <a:lnTo>
                  <a:pt x="412" y="1196"/>
                </a:lnTo>
                <a:lnTo>
                  <a:pt x="413" y="1196"/>
                </a:lnTo>
                <a:lnTo>
                  <a:pt x="414" y="1196"/>
                </a:lnTo>
                <a:lnTo>
                  <a:pt x="415" y="1196"/>
                </a:lnTo>
                <a:lnTo>
                  <a:pt x="416" y="1196"/>
                </a:lnTo>
                <a:lnTo>
                  <a:pt x="418" y="1195"/>
                </a:lnTo>
                <a:lnTo>
                  <a:pt x="419" y="1195"/>
                </a:lnTo>
                <a:lnTo>
                  <a:pt x="422" y="1194"/>
                </a:lnTo>
                <a:lnTo>
                  <a:pt x="422" y="1193"/>
                </a:lnTo>
                <a:lnTo>
                  <a:pt x="423" y="1193"/>
                </a:lnTo>
                <a:lnTo>
                  <a:pt x="424" y="1193"/>
                </a:lnTo>
                <a:lnTo>
                  <a:pt x="424" y="1194"/>
                </a:lnTo>
                <a:lnTo>
                  <a:pt x="425" y="1194"/>
                </a:lnTo>
                <a:lnTo>
                  <a:pt x="425" y="1195"/>
                </a:lnTo>
                <a:lnTo>
                  <a:pt x="426" y="1195"/>
                </a:lnTo>
                <a:lnTo>
                  <a:pt x="427" y="1195"/>
                </a:lnTo>
                <a:lnTo>
                  <a:pt x="427" y="1196"/>
                </a:lnTo>
                <a:lnTo>
                  <a:pt x="428" y="1196"/>
                </a:lnTo>
                <a:lnTo>
                  <a:pt x="429" y="1196"/>
                </a:lnTo>
                <a:lnTo>
                  <a:pt x="431" y="1196"/>
                </a:lnTo>
                <a:lnTo>
                  <a:pt x="435" y="1196"/>
                </a:lnTo>
                <a:lnTo>
                  <a:pt x="436" y="1196"/>
                </a:lnTo>
                <a:lnTo>
                  <a:pt x="437" y="1196"/>
                </a:lnTo>
                <a:lnTo>
                  <a:pt x="438" y="1196"/>
                </a:lnTo>
                <a:lnTo>
                  <a:pt x="439" y="1196"/>
                </a:lnTo>
                <a:lnTo>
                  <a:pt x="440" y="1195"/>
                </a:lnTo>
                <a:lnTo>
                  <a:pt x="441" y="1195"/>
                </a:lnTo>
                <a:lnTo>
                  <a:pt x="442" y="1194"/>
                </a:lnTo>
                <a:lnTo>
                  <a:pt x="443" y="1193"/>
                </a:lnTo>
                <a:lnTo>
                  <a:pt x="444" y="1194"/>
                </a:lnTo>
                <a:lnTo>
                  <a:pt x="445" y="1195"/>
                </a:lnTo>
                <a:lnTo>
                  <a:pt x="446" y="1195"/>
                </a:lnTo>
                <a:lnTo>
                  <a:pt x="447" y="1195"/>
                </a:lnTo>
                <a:lnTo>
                  <a:pt x="447" y="1196"/>
                </a:lnTo>
                <a:lnTo>
                  <a:pt x="448" y="1196"/>
                </a:lnTo>
                <a:lnTo>
                  <a:pt x="449" y="1196"/>
                </a:lnTo>
                <a:lnTo>
                  <a:pt x="451" y="1196"/>
                </a:lnTo>
                <a:lnTo>
                  <a:pt x="455" y="1196"/>
                </a:lnTo>
                <a:lnTo>
                  <a:pt x="456" y="1196"/>
                </a:lnTo>
                <a:lnTo>
                  <a:pt x="457" y="1196"/>
                </a:lnTo>
                <a:lnTo>
                  <a:pt x="458" y="1196"/>
                </a:lnTo>
                <a:lnTo>
                  <a:pt x="459" y="1196"/>
                </a:lnTo>
                <a:lnTo>
                  <a:pt x="460" y="1195"/>
                </a:lnTo>
                <a:lnTo>
                  <a:pt x="461" y="1195"/>
                </a:lnTo>
                <a:lnTo>
                  <a:pt x="462" y="1194"/>
                </a:lnTo>
                <a:lnTo>
                  <a:pt x="463" y="1193"/>
                </a:lnTo>
                <a:lnTo>
                  <a:pt x="465" y="1193"/>
                </a:lnTo>
                <a:lnTo>
                  <a:pt x="466" y="1193"/>
                </a:lnTo>
                <a:lnTo>
                  <a:pt x="467" y="1193"/>
                </a:lnTo>
                <a:lnTo>
                  <a:pt x="467" y="1194"/>
                </a:lnTo>
                <a:lnTo>
                  <a:pt x="468" y="1194"/>
                </a:lnTo>
                <a:lnTo>
                  <a:pt x="469" y="1194"/>
                </a:lnTo>
                <a:lnTo>
                  <a:pt x="470" y="1194"/>
                </a:lnTo>
                <a:lnTo>
                  <a:pt x="470" y="1195"/>
                </a:lnTo>
                <a:lnTo>
                  <a:pt x="471" y="1195"/>
                </a:lnTo>
                <a:lnTo>
                  <a:pt x="471" y="1196"/>
                </a:lnTo>
                <a:lnTo>
                  <a:pt x="472" y="1196"/>
                </a:lnTo>
                <a:lnTo>
                  <a:pt x="473" y="1196"/>
                </a:lnTo>
                <a:lnTo>
                  <a:pt x="474" y="1196"/>
                </a:lnTo>
                <a:lnTo>
                  <a:pt x="475" y="1196"/>
                </a:lnTo>
                <a:lnTo>
                  <a:pt x="476" y="1196"/>
                </a:lnTo>
                <a:lnTo>
                  <a:pt x="477" y="1195"/>
                </a:lnTo>
                <a:lnTo>
                  <a:pt x="478" y="1195"/>
                </a:lnTo>
                <a:lnTo>
                  <a:pt x="479" y="1194"/>
                </a:lnTo>
                <a:lnTo>
                  <a:pt x="480" y="1193"/>
                </a:lnTo>
                <a:lnTo>
                  <a:pt x="481" y="1194"/>
                </a:lnTo>
                <a:lnTo>
                  <a:pt x="482" y="1195"/>
                </a:lnTo>
                <a:lnTo>
                  <a:pt x="483" y="1195"/>
                </a:lnTo>
                <a:lnTo>
                  <a:pt x="484" y="1195"/>
                </a:lnTo>
                <a:lnTo>
                  <a:pt x="485" y="1196"/>
                </a:lnTo>
                <a:lnTo>
                  <a:pt x="487" y="1196"/>
                </a:lnTo>
                <a:lnTo>
                  <a:pt x="488" y="1196"/>
                </a:lnTo>
                <a:lnTo>
                  <a:pt x="491" y="1196"/>
                </a:lnTo>
                <a:lnTo>
                  <a:pt x="492" y="1196"/>
                </a:lnTo>
                <a:lnTo>
                  <a:pt x="493" y="1196"/>
                </a:lnTo>
                <a:lnTo>
                  <a:pt x="494" y="1195"/>
                </a:lnTo>
                <a:lnTo>
                  <a:pt x="495" y="1195"/>
                </a:lnTo>
                <a:lnTo>
                  <a:pt x="497" y="1194"/>
                </a:lnTo>
                <a:lnTo>
                  <a:pt x="498" y="1194"/>
                </a:lnTo>
                <a:lnTo>
                  <a:pt x="498" y="1193"/>
                </a:lnTo>
                <a:lnTo>
                  <a:pt x="499" y="1193"/>
                </a:lnTo>
                <a:lnTo>
                  <a:pt x="500" y="1193"/>
                </a:lnTo>
                <a:lnTo>
                  <a:pt x="501" y="1194"/>
                </a:lnTo>
                <a:lnTo>
                  <a:pt x="502" y="1195"/>
                </a:lnTo>
                <a:lnTo>
                  <a:pt x="503" y="1195"/>
                </a:lnTo>
                <a:lnTo>
                  <a:pt x="504" y="1195"/>
                </a:lnTo>
                <a:lnTo>
                  <a:pt x="505" y="1196"/>
                </a:lnTo>
                <a:lnTo>
                  <a:pt x="507" y="1196"/>
                </a:lnTo>
                <a:lnTo>
                  <a:pt x="508" y="1196"/>
                </a:lnTo>
                <a:lnTo>
                  <a:pt x="511" y="1196"/>
                </a:lnTo>
                <a:lnTo>
                  <a:pt x="514" y="1196"/>
                </a:lnTo>
                <a:lnTo>
                  <a:pt x="515" y="1196"/>
                </a:lnTo>
                <a:lnTo>
                  <a:pt x="516" y="1196"/>
                </a:lnTo>
                <a:lnTo>
                  <a:pt x="517" y="1196"/>
                </a:lnTo>
                <a:lnTo>
                  <a:pt x="518" y="1195"/>
                </a:lnTo>
                <a:lnTo>
                  <a:pt x="519" y="1195"/>
                </a:lnTo>
                <a:lnTo>
                  <a:pt x="520" y="1194"/>
                </a:lnTo>
                <a:lnTo>
                  <a:pt x="521" y="1193"/>
                </a:lnTo>
                <a:lnTo>
                  <a:pt x="522" y="1193"/>
                </a:lnTo>
                <a:lnTo>
                  <a:pt x="522" y="1192"/>
                </a:lnTo>
                <a:lnTo>
                  <a:pt x="523" y="1191"/>
                </a:lnTo>
                <a:lnTo>
                  <a:pt x="524" y="1189"/>
                </a:lnTo>
                <a:lnTo>
                  <a:pt x="525" y="1187"/>
                </a:lnTo>
                <a:lnTo>
                  <a:pt x="526" y="1185"/>
                </a:lnTo>
                <a:lnTo>
                  <a:pt x="527" y="1184"/>
                </a:lnTo>
                <a:lnTo>
                  <a:pt x="527" y="1183"/>
                </a:lnTo>
                <a:lnTo>
                  <a:pt x="527" y="1182"/>
                </a:lnTo>
                <a:lnTo>
                  <a:pt x="528" y="1181"/>
                </a:lnTo>
                <a:lnTo>
                  <a:pt x="528" y="1179"/>
                </a:lnTo>
                <a:lnTo>
                  <a:pt x="528" y="1177"/>
                </a:lnTo>
                <a:lnTo>
                  <a:pt x="528" y="1173"/>
                </a:lnTo>
                <a:lnTo>
                  <a:pt x="505" y="1058"/>
                </a:lnTo>
                <a:lnTo>
                  <a:pt x="505" y="976"/>
                </a:lnTo>
                <a:lnTo>
                  <a:pt x="486" y="976"/>
                </a:lnTo>
                <a:lnTo>
                  <a:pt x="486" y="837"/>
                </a:lnTo>
                <a:lnTo>
                  <a:pt x="503" y="846"/>
                </a:lnTo>
                <a:lnTo>
                  <a:pt x="807" y="978"/>
                </a:lnTo>
                <a:lnTo>
                  <a:pt x="809" y="979"/>
                </a:lnTo>
                <a:lnTo>
                  <a:pt x="811" y="980"/>
                </a:lnTo>
                <a:lnTo>
                  <a:pt x="814" y="980"/>
                </a:lnTo>
                <a:lnTo>
                  <a:pt x="815" y="981"/>
                </a:lnTo>
                <a:lnTo>
                  <a:pt x="817" y="981"/>
                </a:lnTo>
                <a:lnTo>
                  <a:pt x="819" y="981"/>
                </a:lnTo>
                <a:lnTo>
                  <a:pt x="821" y="981"/>
                </a:lnTo>
                <a:lnTo>
                  <a:pt x="827" y="981"/>
                </a:lnTo>
                <a:lnTo>
                  <a:pt x="831" y="981"/>
                </a:lnTo>
                <a:lnTo>
                  <a:pt x="833" y="981"/>
                </a:lnTo>
                <a:lnTo>
                  <a:pt x="835" y="981"/>
                </a:lnTo>
                <a:lnTo>
                  <a:pt x="836" y="981"/>
                </a:lnTo>
                <a:lnTo>
                  <a:pt x="837" y="980"/>
                </a:lnTo>
                <a:lnTo>
                  <a:pt x="838" y="980"/>
                </a:lnTo>
                <a:lnTo>
                  <a:pt x="839" y="980"/>
                </a:lnTo>
                <a:lnTo>
                  <a:pt x="840" y="979"/>
                </a:lnTo>
                <a:lnTo>
                  <a:pt x="841" y="978"/>
                </a:lnTo>
                <a:lnTo>
                  <a:pt x="1375" y="744"/>
                </a:lnTo>
                <a:lnTo>
                  <a:pt x="1376" y="744"/>
                </a:lnTo>
                <a:lnTo>
                  <a:pt x="1378" y="743"/>
                </a:lnTo>
                <a:lnTo>
                  <a:pt x="1380" y="742"/>
                </a:lnTo>
                <a:lnTo>
                  <a:pt x="1381" y="741"/>
                </a:lnTo>
                <a:lnTo>
                  <a:pt x="1382" y="740"/>
                </a:lnTo>
                <a:lnTo>
                  <a:pt x="1384" y="739"/>
                </a:lnTo>
                <a:lnTo>
                  <a:pt x="1385" y="738"/>
                </a:lnTo>
                <a:lnTo>
                  <a:pt x="1387" y="736"/>
                </a:lnTo>
                <a:lnTo>
                  <a:pt x="1388" y="735"/>
                </a:lnTo>
                <a:lnTo>
                  <a:pt x="1389" y="733"/>
                </a:lnTo>
                <a:lnTo>
                  <a:pt x="1390" y="732"/>
                </a:lnTo>
                <a:lnTo>
                  <a:pt x="1391" y="730"/>
                </a:lnTo>
                <a:lnTo>
                  <a:pt x="1392" y="728"/>
                </a:lnTo>
                <a:lnTo>
                  <a:pt x="1393" y="726"/>
                </a:lnTo>
                <a:lnTo>
                  <a:pt x="1393" y="724"/>
                </a:lnTo>
                <a:lnTo>
                  <a:pt x="1394" y="722"/>
                </a:lnTo>
                <a:lnTo>
                  <a:pt x="1395" y="719"/>
                </a:lnTo>
                <a:lnTo>
                  <a:pt x="1396" y="715"/>
                </a:lnTo>
                <a:lnTo>
                  <a:pt x="1396" y="711"/>
                </a:lnTo>
                <a:lnTo>
                  <a:pt x="1396" y="708"/>
                </a:lnTo>
                <a:lnTo>
                  <a:pt x="1396" y="704"/>
                </a:lnTo>
                <a:lnTo>
                  <a:pt x="1396" y="700"/>
                </a:lnTo>
                <a:lnTo>
                  <a:pt x="1395" y="697"/>
                </a:lnTo>
                <a:lnTo>
                  <a:pt x="1394" y="693"/>
                </a:lnTo>
                <a:lnTo>
                  <a:pt x="1318" y="454"/>
                </a:lnTo>
                <a:lnTo>
                  <a:pt x="1600" y="369"/>
                </a:lnTo>
                <a:lnTo>
                  <a:pt x="1605" y="367"/>
                </a:lnTo>
                <a:lnTo>
                  <a:pt x="1610" y="365"/>
                </a:lnTo>
                <a:lnTo>
                  <a:pt x="1615" y="363"/>
                </a:lnTo>
                <a:lnTo>
                  <a:pt x="1620" y="360"/>
                </a:lnTo>
                <a:lnTo>
                  <a:pt x="1624" y="356"/>
                </a:lnTo>
                <a:lnTo>
                  <a:pt x="1628" y="353"/>
                </a:lnTo>
                <a:lnTo>
                  <a:pt x="1632" y="349"/>
                </a:lnTo>
                <a:lnTo>
                  <a:pt x="1635" y="345"/>
                </a:lnTo>
                <a:lnTo>
                  <a:pt x="1638" y="341"/>
                </a:lnTo>
                <a:lnTo>
                  <a:pt x="1640" y="336"/>
                </a:lnTo>
                <a:lnTo>
                  <a:pt x="1643" y="331"/>
                </a:lnTo>
                <a:lnTo>
                  <a:pt x="1645" y="326"/>
                </a:lnTo>
                <a:lnTo>
                  <a:pt x="1646" y="321"/>
                </a:lnTo>
                <a:lnTo>
                  <a:pt x="1647" y="316"/>
                </a:lnTo>
                <a:lnTo>
                  <a:pt x="1648" y="310"/>
                </a:lnTo>
                <a:lnTo>
                  <a:pt x="1648" y="304"/>
                </a:lnTo>
                <a:lnTo>
                  <a:pt x="1649" y="299"/>
                </a:lnTo>
                <a:lnTo>
                  <a:pt x="1649" y="294"/>
                </a:lnTo>
                <a:lnTo>
                  <a:pt x="1649" y="289"/>
                </a:lnTo>
                <a:lnTo>
                  <a:pt x="1648" y="284"/>
                </a:lnTo>
                <a:lnTo>
                  <a:pt x="1646" y="279"/>
                </a:lnTo>
                <a:lnTo>
                  <a:pt x="1645" y="274"/>
                </a:lnTo>
                <a:lnTo>
                  <a:pt x="1642" y="269"/>
                </a:lnTo>
                <a:lnTo>
                  <a:pt x="1640" y="265"/>
                </a:lnTo>
                <a:lnTo>
                  <a:pt x="1637" y="260"/>
                </a:lnTo>
                <a:lnTo>
                  <a:pt x="1633" y="256"/>
                </a:lnTo>
                <a:lnTo>
                  <a:pt x="1629" y="253"/>
                </a:lnTo>
                <a:lnTo>
                  <a:pt x="1625" y="249"/>
                </a:lnTo>
                <a:lnTo>
                  <a:pt x="1621" y="246"/>
                </a:lnTo>
                <a:lnTo>
                  <a:pt x="1616" y="243"/>
                </a:lnTo>
                <a:lnTo>
                  <a:pt x="1611" y="241"/>
                </a:lnTo>
                <a:close/>
                <a:moveTo>
                  <a:pt x="486" y="750"/>
                </a:moveTo>
                <a:lnTo>
                  <a:pt x="486" y="499"/>
                </a:lnTo>
                <a:lnTo>
                  <a:pt x="613" y="538"/>
                </a:lnTo>
                <a:lnTo>
                  <a:pt x="618" y="538"/>
                </a:lnTo>
                <a:lnTo>
                  <a:pt x="810" y="598"/>
                </a:lnTo>
                <a:lnTo>
                  <a:pt x="811" y="598"/>
                </a:lnTo>
                <a:lnTo>
                  <a:pt x="813" y="599"/>
                </a:lnTo>
                <a:lnTo>
                  <a:pt x="816" y="599"/>
                </a:lnTo>
                <a:lnTo>
                  <a:pt x="820" y="600"/>
                </a:lnTo>
                <a:lnTo>
                  <a:pt x="822" y="600"/>
                </a:lnTo>
                <a:lnTo>
                  <a:pt x="824" y="600"/>
                </a:lnTo>
                <a:lnTo>
                  <a:pt x="833" y="600"/>
                </a:lnTo>
                <a:lnTo>
                  <a:pt x="836" y="600"/>
                </a:lnTo>
                <a:lnTo>
                  <a:pt x="837" y="600"/>
                </a:lnTo>
                <a:lnTo>
                  <a:pt x="838" y="600"/>
                </a:lnTo>
                <a:lnTo>
                  <a:pt x="840" y="600"/>
                </a:lnTo>
                <a:lnTo>
                  <a:pt x="841" y="599"/>
                </a:lnTo>
                <a:lnTo>
                  <a:pt x="842" y="599"/>
                </a:lnTo>
                <a:lnTo>
                  <a:pt x="843" y="599"/>
                </a:lnTo>
                <a:lnTo>
                  <a:pt x="844" y="598"/>
                </a:lnTo>
                <a:lnTo>
                  <a:pt x="1250" y="476"/>
                </a:lnTo>
                <a:lnTo>
                  <a:pt x="1315" y="688"/>
                </a:lnTo>
                <a:lnTo>
                  <a:pt x="827" y="899"/>
                </a:lnTo>
                <a:lnTo>
                  <a:pt x="663" y="829"/>
                </a:lnTo>
                <a:close/>
                <a:moveTo>
                  <a:pt x="418" y="722"/>
                </a:moveTo>
                <a:lnTo>
                  <a:pt x="339" y="688"/>
                </a:lnTo>
                <a:lnTo>
                  <a:pt x="398" y="476"/>
                </a:lnTo>
                <a:lnTo>
                  <a:pt x="435" y="487"/>
                </a:lnTo>
                <a:lnTo>
                  <a:pt x="435" y="730"/>
                </a:lnTo>
                <a:close/>
                <a:moveTo>
                  <a:pt x="96" y="304"/>
                </a:moveTo>
                <a:lnTo>
                  <a:pt x="824" y="78"/>
                </a:lnTo>
                <a:lnTo>
                  <a:pt x="1552" y="304"/>
                </a:lnTo>
                <a:lnTo>
                  <a:pt x="824" y="521"/>
                </a:lnTo>
                <a:lnTo>
                  <a:pt x="553" y="439"/>
                </a:lnTo>
                <a:lnTo>
                  <a:pt x="788" y="344"/>
                </a:lnTo>
                <a:lnTo>
                  <a:pt x="790" y="346"/>
                </a:lnTo>
                <a:lnTo>
                  <a:pt x="792" y="348"/>
                </a:lnTo>
                <a:lnTo>
                  <a:pt x="795" y="350"/>
                </a:lnTo>
                <a:lnTo>
                  <a:pt x="797" y="351"/>
                </a:lnTo>
                <a:lnTo>
                  <a:pt x="800" y="353"/>
                </a:lnTo>
                <a:lnTo>
                  <a:pt x="803" y="354"/>
                </a:lnTo>
                <a:lnTo>
                  <a:pt x="808" y="356"/>
                </a:lnTo>
                <a:lnTo>
                  <a:pt x="814" y="358"/>
                </a:lnTo>
                <a:lnTo>
                  <a:pt x="820" y="359"/>
                </a:lnTo>
                <a:lnTo>
                  <a:pt x="827" y="360"/>
                </a:lnTo>
                <a:lnTo>
                  <a:pt x="833" y="360"/>
                </a:lnTo>
                <a:lnTo>
                  <a:pt x="840" y="360"/>
                </a:lnTo>
                <a:lnTo>
                  <a:pt x="846" y="359"/>
                </a:lnTo>
                <a:lnTo>
                  <a:pt x="852" y="357"/>
                </a:lnTo>
                <a:lnTo>
                  <a:pt x="858" y="355"/>
                </a:lnTo>
                <a:lnTo>
                  <a:pt x="864" y="353"/>
                </a:lnTo>
                <a:lnTo>
                  <a:pt x="869" y="350"/>
                </a:lnTo>
                <a:lnTo>
                  <a:pt x="874" y="346"/>
                </a:lnTo>
                <a:lnTo>
                  <a:pt x="879" y="342"/>
                </a:lnTo>
                <a:lnTo>
                  <a:pt x="883" y="337"/>
                </a:lnTo>
                <a:lnTo>
                  <a:pt x="887" y="333"/>
                </a:lnTo>
                <a:lnTo>
                  <a:pt x="890" y="327"/>
                </a:lnTo>
                <a:lnTo>
                  <a:pt x="893" y="322"/>
                </a:lnTo>
                <a:lnTo>
                  <a:pt x="895" y="316"/>
                </a:lnTo>
                <a:lnTo>
                  <a:pt x="897" y="309"/>
                </a:lnTo>
                <a:lnTo>
                  <a:pt x="898" y="303"/>
                </a:lnTo>
                <a:lnTo>
                  <a:pt x="898" y="296"/>
                </a:lnTo>
                <a:lnTo>
                  <a:pt x="898" y="289"/>
                </a:lnTo>
                <a:lnTo>
                  <a:pt x="897" y="283"/>
                </a:lnTo>
                <a:lnTo>
                  <a:pt x="895" y="277"/>
                </a:lnTo>
                <a:lnTo>
                  <a:pt x="893" y="271"/>
                </a:lnTo>
                <a:lnTo>
                  <a:pt x="890" y="265"/>
                </a:lnTo>
                <a:lnTo>
                  <a:pt x="887" y="260"/>
                </a:lnTo>
                <a:lnTo>
                  <a:pt x="883" y="255"/>
                </a:lnTo>
                <a:lnTo>
                  <a:pt x="879" y="250"/>
                </a:lnTo>
                <a:lnTo>
                  <a:pt x="874" y="246"/>
                </a:lnTo>
                <a:lnTo>
                  <a:pt x="869" y="242"/>
                </a:lnTo>
                <a:lnTo>
                  <a:pt x="864" y="239"/>
                </a:lnTo>
                <a:lnTo>
                  <a:pt x="858" y="236"/>
                </a:lnTo>
                <a:lnTo>
                  <a:pt x="852" y="234"/>
                </a:lnTo>
                <a:lnTo>
                  <a:pt x="846" y="233"/>
                </a:lnTo>
                <a:lnTo>
                  <a:pt x="840" y="232"/>
                </a:lnTo>
                <a:lnTo>
                  <a:pt x="833" y="231"/>
                </a:lnTo>
                <a:lnTo>
                  <a:pt x="827" y="232"/>
                </a:lnTo>
                <a:lnTo>
                  <a:pt x="821" y="233"/>
                </a:lnTo>
                <a:lnTo>
                  <a:pt x="815" y="234"/>
                </a:lnTo>
                <a:lnTo>
                  <a:pt x="809" y="236"/>
                </a:lnTo>
                <a:lnTo>
                  <a:pt x="803" y="239"/>
                </a:lnTo>
                <a:lnTo>
                  <a:pt x="798" y="242"/>
                </a:lnTo>
                <a:lnTo>
                  <a:pt x="793" y="245"/>
                </a:lnTo>
                <a:lnTo>
                  <a:pt x="789" y="249"/>
                </a:lnTo>
                <a:lnTo>
                  <a:pt x="785" y="254"/>
                </a:lnTo>
                <a:lnTo>
                  <a:pt x="781" y="259"/>
                </a:lnTo>
                <a:lnTo>
                  <a:pt x="778" y="264"/>
                </a:lnTo>
                <a:lnTo>
                  <a:pt x="775" y="269"/>
                </a:lnTo>
                <a:lnTo>
                  <a:pt x="772" y="275"/>
                </a:lnTo>
                <a:lnTo>
                  <a:pt x="770" y="281"/>
                </a:lnTo>
                <a:lnTo>
                  <a:pt x="769" y="287"/>
                </a:lnTo>
                <a:lnTo>
                  <a:pt x="768" y="293"/>
                </a:lnTo>
                <a:lnTo>
                  <a:pt x="472" y="41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9" name="Google Shape;3309;p34"/>
          <p:cNvSpPr/>
          <p:nvPr/>
        </p:nvSpPr>
        <p:spPr>
          <a:xfrm>
            <a:off x="2226028" y="4158678"/>
            <a:ext cx="686428" cy="562039"/>
          </a:xfrm>
          <a:custGeom>
            <a:avLst/>
            <a:gdLst/>
            <a:ahLst/>
            <a:cxnLst/>
            <a:rect l="l" t="t" r="r" b="b"/>
            <a:pathLst>
              <a:path w="1651" h="1352" extrusionOk="0">
                <a:moveTo>
                  <a:pt x="1629" y="183"/>
                </a:moveTo>
                <a:lnTo>
                  <a:pt x="1603" y="173"/>
                </a:lnTo>
                <a:lnTo>
                  <a:pt x="1576" y="164"/>
                </a:lnTo>
                <a:lnTo>
                  <a:pt x="1549" y="156"/>
                </a:lnTo>
                <a:lnTo>
                  <a:pt x="1521" y="150"/>
                </a:lnTo>
                <a:lnTo>
                  <a:pt x="1521" y="73"/>
                </a:lnTo>
                <a:lnTo>
                  <a:pt x="1521" y="70"/>
                </a:lnTo>
                <a:lnTo>
                  <a:pt x="1521" y="67"/>
                </a:lnTo>
                <a:lnTo>
                  <a:pt x="1520" y="64"/>
                </a:lnTo>
                <a:lnTo>
                  <a:pt x="1519" y="62"/>
                </a:lnTo>
                <a:lnTo>
                  <a:pt x="1519" y="59"/>
                </a:lnTo>
                <a:lnTo>
                  <a:pt x="1518" y="56"/>
                </a:lnTo>
                <a:lnTo>
                  <a:pt x="1516" y="54"/>
                </a:lnTo>
                <a:lnTo>
                  <a:pt x="1515" y="52"/>
                </a:lnTo>
                <a:lnTo>
                  <a:pt x="1513" y="50"/>
                </a:lnTo>
                <a:lnTo>
                  <a:pt x="1511" y="47"/>
                </a:lnTo>
                <a:lnTo>
                  <a:pt x="1509" y="45"/>
                </a:lnTo>
                <a:lnTo>
                  <a:pt x="1507" y="44"/>
                </a:lnTo>
                <a:lnTo>
                  <a:pt x="1505" y="42"/>
                </a:lnTo>
                <a:lnTo>
                  <a:pt x="1502" y="40"/>
                </a:lnTo>
                <a:lnTo>
                  <a:pt x="1499" y="38"/>
                </a:lnTo>
                <a:lnTo>
                  <a:pt x="1496" y="37"/>
                </a:lnTo>
                <a:lnTo>
                  <a:pt x="1450" y="21"/>
                </a:lnTo>
                <a:lnTo>
                  <a:pt x="1404" y="10"/>
                </a:lnTo>
                <a:lnTo>
                  <a:pt x="1357" y="3"/>
                </a:lnTo>
                <a:lnTo>
                  <a:pt x="1310" y="0"/>
                </a:lnTo>
                <a:lnTo>
                  <a:pt x="1264" y="1"/>
                </a:lnTo>
                <a:lnTo>
                  <a:pt x="1218" y="5"/>
                </a:lnTo>
                <a:lnTo>
                  <a:pt x="1172" y="14"/>
                </a:lnTo>
                <a:lnTo>
                  <a:pt x="1127" y="26"/>
                </a:lnTo>
                <a:lnTo>
                  <a:pt x="1083" y="42"/>
                </a:lnTo>
                <a:lnTo>
                  <a:pt x="1040" y="61"/>
                </a:lnTo>
                <a:lnTo>
                  <a:pt x="999" y="84"/>
                </a:lnTo>
                <a:lnTo>
                  <a:pt x="959" y="110"/>
                </a:lnTo>
                <a:lnTo>
                  <a:pt x="921" y="140"/>
                </a:lnTo>
                <a:lnTo>
                  <a:pt x="886" y="173"/>
                </a:lnTo>
                <a:lnTo>
                  <a:pt x="852" y="209"/>
                </a:lnTo>
                <a:lnTo>
                  <a:pt x="821" y="248"/>
                </a:lnTo>
                <a:lnTo>
                  <a:pt x="780" y="222"/>
                </a:lnTo>
                <a:lnTo>
                  <a:pt x="737" y="199"/>
                </a:lnTo>
                <a:lnTo>
                  <a:pt x="693" y="178"/>
                </a:lnTo>
                <a:lnTo>
                  <a:pt x="646" y="161"/>
                </a:lnTo>
                <a:lnTo>
                  <a:pt x="598" y="146"/>
                </a:lnTo>
                <a:lnTo>
                  <a:pt x="549" y="135"/>
                </a:lnTo>
                <a:lnTo>
                  <a:pt x="498" y="126"/>
                </a:lnTo>
                <a:lnTo>
                  <a:pt x="447" y="120"/>
                </a:lnTo>
                <a:lnTo>
                  <a:pt x="395" y="117"/>
                </a:lnTo>
                <a:lnTo>
                  <a:pt x="342" y="117"/>
                </a:lnTo>
                <a:lnTo>
                  <a:pt x="289" y="120"/>
                </a:lnTo>
                <a:lnTo>
                  <a:pt x="237" y="126"/>
                </a:lnTo>
                <a:lnTo>
                  <a:pt x="184" y="135"/>
                </a:lnTo>
                <a:lnTo>
                  <a:pt x="131" y="148"/>
                </a:lnTo>
                <a:lnTo>
                  <a:pt x="79" y="163"/>
                </a:lnTo>
                <a:lnTo>
                  <a:pt x="28" y="181"/>
                </a:lnTo>
                <a:lnTo>
                  <a:pt x="25" y="182"/>
                </a:lnTo>
                <a:lnTo>
                  <a:pt x="22" y="183"/>
                </a:lnTo>
                <a:lnTo>
                  <a:pt x="19" y="184"/>
                </a:lnTo>
                <a:lnTo>
                  <a:pt x="17" y="186"/>
                </a:lnTo>
                <a:lnTo>
                  <a:pt x="14" y="188"/>
                </a:lnTo>
                <a:lnTo>
                  <a:pt x="12" y="190"/>
                </a:lnTo>
                <a:lnTo>
                  <a:pt x="10" y="192"/>
                </a:lnTo>
                <a:lnTo>
                  <a:pt x="8" y="194"/>
                </a:lnTo>
                <a:lnTo>
                  <a:pt x="6" y="197"/>
                </a:lnTo>
                <a:lnTo>
                  <a:pt x="5" y="199"/>
                </a:lnTo>
                <a:lnTo>
                  <a:pt x="3" y="202"/>
                </a:lnTo>
                <a:lnTo>
                  <a:pt x="2" y="205"/>
                </a:lnTo>
                <a:lnTo>
                  <a:pt x="1" y="208"/>
                </a:lnTo>
                <a:lnTo>
                  <a:pt x="1" y="211"/>
                </a:lnTo>
                <a:lnTo>
                  <a:pt x="0" y="214"/>
                </a:lnTo>
                <a:lnTo>
                  <a:pt x="0" y="217"/>
                </a:lnTo>
                <a:lnTo>
                  <a:pt x="0" y="1199"/>
                </a:lnTo>
                <a:lnTo>
                  <a:pt x="0" y="1201"/>
                </a:lnTo>
                <a:lnTo>
                  <a:pt x="0" y="1203"/>
                </a:lnTo>
                <a:lnTo>
                  <a:pt x="1" y="1205"/>
                </a:lnTo>
                <a:lnTo>
                  <a:pt x="1" y="1207"/>
                </a:lnTo>
                <a:lnTo>
                  <a:pt x="2" y="1210"/>
                </a:lnTo>
                <a:lnTo>
                  <a:pt x="2" y="1212"/>
                </a:lnTo>
                <a:lnTo>
                  <a:pt x="4" y="1216"/>
                </a:lnTo>
                <a:lnTo>
                  <a:pt x="6" y="1220"/>
                </a:lnTo>
                <a:lnTo>
                  <a:pt x="8" y="1223"/>
                </a:lnTo>
                <a:lnTo>
                  <a:pt x="11" y="1227"/>
                </a:lnTo>
                <a:lnTo>
                  <a:pt x="14" y="1230"/>
                </a:lnTo>
                <a:lnTo>
                  <a:pt x="16" y="1231"/>
                </a:lnTo>
                <a:lnTo>
                  <a:pt x="18" y="1233"/>
                </a:lnTo>
                <a:lnTo>
                  <a:pt x="20" y="1234"/>
                </a:lnTo>
                <a:lnTo>
                  <a:pt x="22" y="1235"/>
                </a:lnTo>
                <a:lnTo>
                  <a:pt x="24" y="1236"/>
                </a:lnTo>
                <a:lnTo>
                  <a:pt x="26" y="1237"/>
                </a:lnTo>
                <a:lnTo>
                  <a:pt x="28" y="1238"/>
                </a:lnTo>
                <a:lnTo>
                  <a:pt x="30" y="1239"/>
                </a:lnTo>
                <a:lnTo>
                  <a:pt x="33" y="1239"/>
                </a:lnTo>
                <a:lnTo>
                  <a:pt x="35" y="1240"/>
                </a:lnTo>
                <a:lnTo>
                  <a:pt x="37" y="1240"/>
                </a:lnTo>
                <a:lnTo>
                  <a:pt x="39" y="1240"/>
                </a:lnTo>
                <a:lnTo>
                  <a:pt x="42" y="1240"/>
                </a:lnTo>
                <a:lnTo>
                  <a:pt x="44" y="1240"/>
                </a:lnTo>
                <a:lnTo>
                  <a:pt x="46" y="1239"/>
                </a:lnTo>
                <a:lnTo>
                  <a:pt x="48" y="1239"/>
                </a:lnTo>
                <a:lnTo>
                  <a:pt x="123" y="1224"/>
                </a:lnTo>
                <a:lnTo>
                  <a:pt x="196" y="1214"/>
                </a:lnTo>
                <a:lnTo>
                  <a:pt x="268" y="1209"/>
                </a:lnTo>
                <a:lnTo>
                  <a:pt x="338" y="1209"/>
                </a:lnTo>
                <a:lnTo>
                  <a:pt x="408" y="1213"/>
                </a:lnTo>
                <a:lnTo>
                  <a:pt x="475" y="1221"/>
                </a:lnTo>
                <a:lnTo>
                  <a:pt x="542" y="1235"/>
                </a:lnTo>
                <a:lnTo>
                  <a:pt x="607" y="1253"/>
                </a:lnTo>
                <a:lnTo>
                  <a:pt x="625" y="1258"/>
                </a:lnTo>
                <a:lnTo>
                  <a:pt x="643" y="1265"/>
                </a:lnTo>
                <a:lnTo>
                  <a:pt x="680" y="1280"/>
                </a:lnTo>
                <a:lnTo>
                  <a:pt x="716" y="1296"/>
                </a:lnTo>
                <a:lnTo>
                  <a:pt x="751" y="1315"/>
                </a:lnTo>
                <a:lnTo>
                  <a:pt x="760" y="1320"/>
                </a:lnTo>
                <a:lnTo>
                  <a:pt x="769" y="1325"/>
                </a:lnTo>
                <a:lnTo>
                  <a:pt x="779" y="1331"/>
                </a:lnTo>
                <a:lnTo>
                  <a:pt x="788" y="1338"/>
                </a:lnTo>
                <a:lnTo>
                  <a:pt x="793" y="1341"/>
                </a:lnTo>
                <a:lnTo>
                  <a:pt x="797" y="1344"/>
                </a:lnTo>
                <a:lnTo>
                  <a:pt x="799" y="1345"/>
                </a:lnTo>
                <a:lnTo>
                  <a:pt x="800" y="1345"/>
                </a:lnTo>
                <a:lnTo>
                  <a:pt x="801" y="1346"/>
                </a:lnTo>
                <a:lnTo>
                  <a:pt x="802" y="1346"/>
                </a:lnTo>
                <a:lnTo>
                  <a:pt x="804" y="1347"/>
                </a:lnTo>
                <a:lnTo>
                  <a:pt x="806" y="1348"/>
                </a:lnTo>
                <a:lnTo>
                  <a:pt x="809" y="1349"/>
                </a:lnTo>
                <a:lnTo>
                  <a:pt x="811" y="1350"/>
                </a:lnTo>
                <a:lnTo>
                  <a:pt x="814" y="1351"/>
                </a:lnTo>
                <a:lnTo>
                  <a:pt x="817" y="1351"/>
                </a:lnTo>
                <a:lnTo>
                  <a:pt x="819" y="1352"/>
                </a:lnTo>
                <a:lnTo>
                  <a:pt x="820" y="1352"/>
                </a:lnTo>
                <a:lnTo>
                  <a:pt x="821" y="1352"/>
                </a:lnTo>
                <a:lnTo>
                  <a:pt x="824" y="1352"/>
                </a:lnTo>
                <a:lnTo>
                  <a:pt x="827" y="1352"/>
                </a:lnTo>
                <a:lnTo>
                  <a:pt x="830" y="1351"/>
                </a:lnTo>
                <a:lnTo>
                  <a:pt x="833" y="1351"/>
                </a:lnTo>
                <a:lnTo>
                  <a:pt x="835" y="1350"/>
                </a:lnTo>
                <a:lnTo>
                  <a:pt x="847" y="1346"/>
                </a:lnTo>
                <a:lnTo>
                  <a:pt x="848" y="1345"/>
                </a:lnTo>
                <a:lnTo>
                  <a:pt x="849" y="1344"/>
                </a:lnTo>
                <a:lnTo>
                  <a:pt x="850" y="1343"/>
                </a:lnTo>
                <a:lnTo>
                  <a:pt x="851" y="1343"/>
                </a:lnTo>
                <a:lnTo>
                  <a:pt x="852" y="1342"/>
                </a:lnTo>
                <a:lnTo>
                  <a:pt x="853" y="1342"/>
                </a:lnTo>
                <a:lnTo>
                  <a:pt x="854" y="1342"/>
                </a:lnTo>
                <a:lnTo>
                  <a:pt x="854" y="1341"/>
                </a:lnTo>
                <a:lnTo>
                  <a:pt x="855" y="1341"/>
                </a:lnTo>
                <a:lnTo>
                  <a:pt x="861" y="1338"/>
                </a:lnTo>
                <a:lnTo>
                  <a:pt x="865" y="1334"/>
                </a:lnTo>
                <a:lnTo>
                  <a:pt x="870" y="1332"/>
                </a:lnTo>
                <a:lnTo>
                  <a:pt x="879" y="1326"/>
                </a:lnTo>
                <a:lnTo>
                  <a:pt x="889" y="1321"/>
                </a:lnTo>
                <a:lnTo>
                  <a:pt x="893" y="1318"/>
                </a:lnTo>
                <a:lnTo>
                  <a:pt x="898" y="1315"/>
                </a:lnTo>
                <a:lnTo>
                  <a:pt x="930" y="1298"/>
                </a:lnTo>
                <a:lnTo>
                  <a:pt x="964" y="1282"/>
                </a:lnTo>
                <a:lnTo>
                  <a:pt x="1001" y="1266"/>
                </a:lnTo>
                <a:lnTo>
                  <a:pt x="1021" y="1259"/>
                </a:lnTo>
                <a:lnTo>
                  <a:pt x="1042" y="1253"/>
                </a:lnTo>
                <a:lnTo>
                  <a:pt x="1105" y="1235"/>
                </a:lnTo>
                <a:lnTo>
                  <a:pt x="1170" y="1221"/>
                </a:lnTo>
                <a:lnTo>
                  <a:pt x="1237" y="1213"/>
                </a:lnTo>
                <a:lnTo>
                  <a:pt x="1306" y="1209"/>
                </a:lnTo>
                <a:lnTo>
                  <a:pt x="1377" y="1209"/>
                </a:lnTo>
                <a:lnTo>
                  <a:pt x="1449" y="1214"/>
                </a:lnTo>
                <a:lnTo>
                  <a:pt x="1524" y="1224"/>
                </a:lnTo>
                <a:lnTo>
                  <a:pt x="1600" y="1239"/>
                </a:lnTo>
                <a:lnTo>
                  <a:pt x="1602" y="1239"/>
                </a:lnTo>
                <a:lnTo>
                  <a:pt x="1605" y="1240"/>
                </a:lnTo>
                <a:lnTo>
                  <a:pt x="1607" y="1240"/>
                </a:lnTo>
                <a:lnTo>
                  <a:pt x="1609" y="1240"/>
                </a:lnTo>
                <a:lnTo>
                  <a:pt x="1612" y="1240"/>
                </a:lnTo>
                <a:lnTo>
                  <a:pt x="1614" y="1240"/>
                </a:lnTo>
                <a:lnTo>
                  <a:pt x="1616" y="1239"/>
                </a:lnTo>
                <a:lnTo>
                  <a:pt x="1618" y="1239"/>
                </a:lnTo>
                <a:lnTo>
                  <a:pt x="1621" y="1238"/>
                </a:lnTo>
                <a:lnTo>
                  <a:pt x="1623" y="1237"/>
                </a:lnTo>
                <a:lnTo>
                  <a:pt x="1625" y="1236"/>
                </a:lnTo>
                <a:lnTo>
                  <a:pt x="1627" y="1235"/>
                </a:lnTo>
                <a:lnTo>
                  <a:pt x="1629" y="1234"/>
                </a:lnTo>
                <a:lnTo>
                  <a:pt x="1631" y="1233"/>
                </a:lnTo>
                <a:lnTo>
                  <a:pt x="1632" y="1231"/>
                </a:lnTo>
                <a:lnTo>
                  <a:pt x="1634" y="1230"/>
                </a:lnTo>
                <a:lnTo>
                  <a:pt x="1636" y="1228"/>
                </a:lnTo>
                <a:lnTo>
                  <a:pt x="1637" y="1227"/>
                </a:lnTo>
                <a:lnTo>
                  <a:pt x="1639" y="1225"/>
                </a:lnTo>
                <a:lnTo>
                  <a:pt x="1640" y="1223"/>
                </a:lnTo>
                <a:lnTo>
                  <a:pt x="1641" y="1221"/>
                </a:lnTo>
                <a:lnTo>
                  <a:pt x="1642" y="1220"/>
                </a:lnTo>
                <a:lnTo>
                  <a:pt x="1643" y="1218"/>
                </a:lnTo>
                <a:lnTo>
                  <a:pt x="1644" y="1216"/>
                </a:lnTo>
                <a:lnTo>
                  <a:pt x="1645" y="1214"/>
                </a:lnTo>
                <a:lnTo>
                  <a:pt x="1646" y="1212"/>
                </a:lnTo>
                <a:lnTo>
                  <a:pt x="1647" y="1210"/>
                </a:lnTo>
                <a:lnTo>
                  <a:pt x="1647" y="1207"/>
                </a:lnTo>
                <a:lnTo>
                  <a:pt x="1647" y="1205"/>
                </a:lnTo>
                <a:lnTo>
                  <a:pt x="1648" y="1203"/>
                </a:lnTo>
                <a:lnTo>
                  <a:pt x="1648" y="1201"/>
                </a:lnTo>
                <a:lnTo>
                  <a:pt x="1648" y="1199"/>
                </a:lnTo>
                <a:lnTo>
                  <a:pt x="1648" y="217"/>
                </a:lnTo>
                <a:lnTo>
                  <a:pt x="1649" y="214"/>
                </a:lnTo>
                <a:lnTo>
                  <a:pt x="1650" y="212"/>
                </a:lnTo>
                <a:lnTo>
                  <a:pt x="1651" y="209"/>
                </a:lnTo>
                <a:lnTo>
                  <a:pt x="1651" y="206"/>
                </a:lnTo>
                <a:lnTo>
                  <a:pt x="1651" y="204"/>
                </a:lnTo>
                <a:lnTo>
                  <a:pt x="1651" y="201"/>
                </a:lnTo>
                <a:lnTo>
                  <a:pt x="1650" y="199"/>
                </a:lnTo>
                <a:lnTo>
                  <a:pt x="1649" y="197"/>
                </a:lnTo>
                <a:lnTo>
                  <a:pt x="1647" y="195"/>
                </a:lnTo>
                <a:lnTo>
                  <a:pt x="1646" y="192"/>
                </a:lnTo>
                <a:lnTo>
                  <a:pt x="1644" y="190"/>
                </a:lnTo>
                <a:lnTo>
                  <a:pt x="1641" y="189"/>
                </a:lnTo>
                <a:lnTo>
                  <a:pt x="1639" y="187"/>
                </a:lnTo>
                <a:lnTo>
                  <a:pt x="1636" y="185"/>
                </a:lnTo>
                <a:lnTo>
                  <a:pt x="1632" y="184"/>
                </a:lnTo>
                <a:close/>
                <a:moveTo>
                  <a:pt x="1369" y="1081"/>
                </a:moveTo>
                <a:lnTo>
                  <a:pt x="1397" y="1081"/>
                </a:lnTo>
                <a:lnTo>
                  <a:pt x="1424" y="1083"/>
                </a:lnTo>
                <a:lnTo>
                  <a:pt x="1451" y="1085"/>
                </a:lnTo>
                <a:lnTo>
                  <a:pt x="1479" y="1089"/>
                </a:lnTo>
                <a:lnTo>
                  <a:pt x="1481" y="1089"/>
                </a:lnTo>
                <a:lnTo>
                  <a:pt x="1483" y="1090"/>
                </a:lnTo>
                <a:lnTo>
                  <a:pt x="1485" y="1090"/>
                </a:lnTo>
                <a:lnTo>
                  <a:pt x="1488" y="1090"/>
                </a:lnTo>
                <a:lnTo>
                  <a:pt x="1490" y="1090"/>
                </a:lnTo>
                <a:lnTo>
                  <a:pt x="1492" y="1090"/>
                </a:lnTo>
                <a:lnTo>
                  <a:pt x="1494" y="1089"/>
                </a:lnTo>
                <a:lnTo>
                  <a:pt x="1497" y="1089"/>
                </a:lnTo>
                <a:lnTo>
                  <a:pt x="1499" y="1088"/>
                </a:lnTo>
                <a:lnTo>
                  <a:pt x="1501" y="1088"/>
                </a:lnTo>
                <a:lnTo>
                  <a:pt x="1503" y="1087"/>
                </a:lnTo>
                <a:lnTo>
                  <a:pt x="1505" y="1086"/>
                </a:lnTo>
                <a:lnTo>
                  <a:pt x="1507" y="1085"/>
                </a:lnTo>
                <a:lnTo>
                  <a:pt x="1509" y="1083"/>
                </a:lnTo>
                <a:lnTo>
                  <a:pt x="1511" y="1082"/>
                </a:lnTo>
                <a:lnTo>
                  <a:pt x="1513" y="1081"/>
                </a:lnTo>
                <a:lnTo>
                  <a:pt x="1514" y="1080"/>
                </a:lnTo>
                <a:lnTo>
                  <a:pt x="1516" y="1078"/>
                </a:lnTo>
                <a:lnTo>
                  <a:pt x="1517" y="1077"/>
                </a:lnTo>
                <a:lnTo>
                  <a:pt x="1519" y="1075"/>
                </a:lnTo>
                <a:lnTo>
                  <a:pt x="1520" y="1074"/>
                </a:lnTo>
                <a:lnTo>
                  <a:pt x="1521" y="1072"/>
                </a:lnTo>
                <a:lnTo>
                  <a:pt x="1522" y="1070"/>
                </a:lnTo>
                <a:lnTo>
                  <a:pt x="1523" y="1069"/>
                </a:lnTo>
                <a:lnTo>
                  <a:pt x="1524" y="1067"/>
                </a:lnTo>
                <a:lnTo>
                  <a:pt x="1525" y="1065"/>
                </a:lnTo>
                <a:lnTo>
                  <a:pt x="1525" y="1063"/>
                </a:lnTo>
                <a:lnTo>
                  <a:pt x="1526" y="1061"/>
                </a:lnTo>
                <a:lnTo>
                  <a:pt x="1526" y="1059"/>
                </a:lnTo>
                <a:lnTo>
                  <a:pt x="1527" y="1057"/>
                </a:lnTo>
                <a:lnTo>
                  <a:pt x="1527" y="1055"/>
                </a:lnTo>
                <a:lnTo>
                  <a:pt x="1527" y="1053"/>
                </a:lnTo>
                <a:lnTo>
                  <a:pt x="1527" y="229"/>
                </a:lnTo>
                <a:lnTo>
                  <a:pt x="1541" y="233"/>
                </a:lnTo>
                <a:lnTo>
                  <a:pt x="1555" y="237"/>
                </a:lnTo>
                <a:lnTo>
                  <a:pt x="1581" y="246"/>
                </a:lnTo>
                <a:lnTo>
                  <a:pt x="1581" y="1151"/>
                </a:lnTo>
                <a:lnTo>
                  <a:pt x="1530" y="1143"/>
                </a:lnTo>
                <a:lnTo>
                  <a:pt x="1473" y="1135"/>
                </a:lnTo>
                <a:lnTo>
                  <a:pt x="1410" y="1130"/>
                </a:lnTo>
                <a:lnTo>
                  <a:pt x="1342" y="1127"/>
                </a:lnTo>
                <a:lnTo>
                  <a:pt x="1271" y="1129"/>
                </a:lnTo>
                <a:lnTo>
                  <a:pt x="1196" y="1135"/>
                </a:lnTo>
                <a:lnTo>
                  <a:pt x="1120" y="1147"/>
                </a:lnTo>
                <a:lnTo>
                  <a:pt x="1044" y="1166"/>
                </a:lnTo>
                <a:lnTo>
                  <a:pt x="1081" y="1147"/>
                </a:lnTo>
                <a:lnTo>
                  <a:pt x="1119" y="1130"/>
                </a:lnTo>
                <a:lnTo>
                  <a:pt x="1158" y="1115"/>
                </a:lnTo>
                <a:lnTo>
                  <a:pt x="1199" y="1103"/>
                </a:lnTo>
                <a:lnTo>
                  <a:pt x="1240" y="1093"/>
                </a:lnTo>
                <a:lnTo>
                  <a:pt x="1283" y="1086"/>
                </a:lnTo>
                <a:lnTo>
                  <a:pt x="1326" y="1082"/>
                </a:lnTo>
                <a:close/>
                <a:moveTo>
                  <a:pt x="1448" y="1013"/>
                </a:moveTo>
                <a:lnTo>
                  <a:pt x="1407" y="1010"/>
                </a:lnTo>
                <a:lnTo>
                  <a:pt x="1367" y="1009"/>
                </a:lnTo>
                <a:lnTo>
                  <a:pt x="1326" y="1010"/>
                </a:lnTo>
                <a:lnTo>
                  <a:pt x="1286" y="1014"/>
                </a:lnTo>
                <a:lnTo>
                  <a:pt x="1247" y="1019"/>
                </a:lnTo>
                <a:lnTo>
                  <a:pt x="1208" y="1027"/>
                </a:lnTo>
                <a:lnTo>
                  <a:pt x="1169" y="1037"/>
                </a:lnTo>
                <a:lnTo>
                  <a:pt x="1131" y="1048"/>
                </a:lnTo>
                <a:lnTo>
                  <a:pt x="1095" y="1062"/>
                </a:lnTo>
                <a:lnTo>
                  <a:pt x="1059" y="1078"/>
                </a:lnTo>
                <a:lnTo>
                  <a:pt x="1024" y="1095"/>
                </a:lnTo>
                <a:lnTo>
                  <a:pt x="991" y="1115"/>
                </a:lnTo>
                <a:lnTo>
                  <a:pt x="959" y="1136"/>
                </a:lnTo>
                <a:lnTo>
                  <a:pt x="928" y="1159"/>
                </a:lnTo>
                <a:lnTo>
                  <a:pt x="899" y="1184"/>
                </a:lnTo>
                <a:lnTo>
                  <a:pt x="872" y="1211"/>
                </a:lnTo>
                <a:lnTo>
                  <a:pt x="872" y="319"/>
                </a:lnTo>
                <a:lnTo>
                  <a:pt x="880" y="304"/>
                </a:lnTo>
                <a:lnTo>
                  <a:pt x="887" y="293"/>
                </a:lnTo>
                <a:lnTo>
                  <a:pt x="896" y="280"/>
                </a:lnTo>
                <a:lnTo>
                  <a:pt x="906" y="265"/>
                </a:lnTo>
                <a:lnTo>
                  <a:pt x="919" y="249"/>
                </a:lnTo>
                <a:lnTo>
                  <a:pt x="934" y="233"/>
                </a:lnTo>
                <a:lnTo>
                  <a:pt x="951" y="217"/>
                </a:lnTo>
                <a:lnTo>
                  <a:pt x="977" y="194"/>
                </a:lnTo>
                <a:lnTo>
                  <a:pt x="1004" y="172"/>
                </a:lnTo>
                <a:lnTo>
                  <a:pt x="1033" y="153"/>
                </a:lnTo>
                <a:lnTo>
                  <a:pt x="1062" y="136"/>
                </a:lnTo>
                <a:lnTo>
                  <a:pt x="1092" y="121"/>
                </a:lnTo>
                <a:lnTo>
                  <a:pt x="1123" y="109"/>
                </a:lnTo>
                <a:lnTo>
                  <a:pt x="1154" y="98"/>
                </a:lnTo>
                <a:lnTo>
                  <a:pt x="1186" y="90"/>
                </a:lnTo>
                <a:lnTo>
                  <a:pt x="1218" y="83"/>
                </a:lnTo>
                <a:lnTo>
                  <a:pt x="1251" y="79"/>
                </a:lnTo>
                <a:lnTo>
                  <a:pt x="1284" y="77"/>
                </a:lnTo>
                <a:lnTo>
                  <a:pt x="1317" y="78"/>
                </a:lnTo>
                <a:lnTo>
                  <a:pt x="1350" y="80"/>
                </a:lnTo>
                <a:lnTo>
                  <a:pt x="1383" y="85"/>
                </a:lnTo>
                <a:lnTo>
                  <a:pt x="1416" y="92"/>
                </a:lnTo>
                <a:lnTo>
                  <a:pt x="1448" y="102"/>
                </a:lnTo>
                <a:close/>
                <a:moveTo>
                  <a:pt x="788" y="322"/>
                </a:moveTo>
                <a:lnTo>
                  <a:pt x="788" y="1242"/>
                </a:lnTo>
                <a:lnTo>
                  <a:pt x="732" y="1212"/>
                </a:lnTo>
                <a:lnTo>
                  <a:pt x="674" y="1187"/>
                </a:lnTo>
                <a:lnTo>
                  <a:pt x="616" y="1168"/>
                </a:lnTo>
                <a:lnTo>
                  <a:pt x="557" y="1154"/>
                </a:lnTo>
                <a:lnTo>
                  <a:pt x="498" y="1143"/>
                </a:lnTo>
                <a:lnTo>
                  <a:pt x="440" y="1137"/>
                </a:lnTo>
                <a:lnTo>
                  <a:pt x="383" y="1133"/>
                </a:lnTo>
                <a:lnTo>
                  <a:pt x="328" y="1132"/>
                </a:lnTo>
                <a:lnTo>
                  <a:pt x="254" y="1134"/>
                </a:lnTo>
                <a:lnTo>
                  <a:pt x="188" y="1139"/>
                </a:lnTo>
                <a:lnTo>
                  <a:pt x="129" y="1146"/>
                </a:lnTo>
                <a:lnTo>
                  <a:pt x="79" y="1154"/>
                </a:lnTo>
                <a:lnTo>
                  <a:pt x="79" y="248"/>
                </a:lnTo>
                <a:lnTo>
                  <a:pt x="127" y="233"/>
                </a:lnTo>
                <a:lnTo>
                  <a:pt x="175" y="221"/>
                </a:lnTo>
                <a:lnTo>
                  <a:pt x="223" y="211"/>
                </a:lnTo>
                <a:lnTo>
                  <a:pt x="271" y="204"/>
                </a:lnTo>
                <a:lnTo>
                  <a:pt x="320" y="200"/>
                </a:lnTo>
                <a:lnTo>
                  <a:pt x="367" y="198"/>
                </a:lnTo>
                <a:lnTo>
                  <a:pt x="414" y="199"/>
                </a:lnTo>
                <a:lnTo>
                  <a:pt x="461" y="202"/>
                </a:lnTo>
                <a:lnTo>
                  <a:pt x="506" y="208"/>
                </a:lnTo>
                <a:lnTo>
                  <a:pt x="551" y="217"/>
                </a:lnTo>
                <a:lnTo>
                  <a:pt x="594" y="228"/>
                </a:lnTo>
                <a:lnTo>
                  <a:pt x="637" y="242"/>
                </a:lnTo>
                <a:lnTo>
                  <a:pt x="677" y="258"/>
                </a:lnTo>
                <a:lnTo>
                  <a:pt x="716" y="277"/>
                </a:lnTo>
                <a:lnTo>
                  <a:pt x="753" y="29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10" name="Google Shape;3310;p34"/>
          <p:cNvGrpSpPr/>
          <p:nvPr/>
        </p:nvGrpSpPr>
        <p:grpSpPr>
          <a:xfrm>
            <a:off x="2299667" y="2426646"/>
            <a:ext cx="541655" cy="687677"/>
            <a:chOff x="1995892" y="2043261"/>
            <a:chExt cx="588473" cy="747116"/>
          </a:xfrm>
        </p:grpSpPr>
        <p:sp>
          <p:nvSpPr>
            <p:cNvPr id="3311" name="Google Shape;3311;p34"/>
            <p:cNvSpPr/>
            <p:nvPr/>
          </p:nvSpPr>
          <p:spPr>
            <a:xfrm>
              <a:off x="2065948" y="2716705"/>
              <a:ext cx="466439" cy="20339"/>
            </a:xfrm>
            <a:custGeom>
              <a:avLst/>
              <a:gdLst/>
              <a:ahLst/>
              <a:cxnLst/>
              <a:rect l="l" t="t" r="r" b="b"/>
              <a:pathLst>
                <a:path w="1033" h="46" extrusionOk="0">
                  <a:moveTo>
                    <a:pt x="516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1033" y="0"/>
                  </a:lnTo>
                  <a:lnTo>
                    <a:pt x="1033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1995892" y="2043261"/>
              <a:ext cx="588473" cy="747116"/>
            </a:xfrm>
            <a:custGeom>
              <a:avLst/>
              <a:gdLst/>
              <a:ahLst/>
              <a:cxnLst/>
              <a:rect l="l" t="t" r="r" b="b"/>
              <a:pathLst>
                <a:path w="1303" h="1654" extrusionOk="0">
                  <a:moveTo>
                    <a:pt x="1185" y="257"/>
                  </a:moveTo>
                  <a:lnTo>
                    <a:pt x="1185" y="144"/>
                  </a:lnTo>
                  <a:lnTo>
                    <a:pt x="1184" y="129"/>
                  </a:lnTo>
                  <a:lnTo>
                    <a:pt x="1182" y="115"/>
                  </a:lnTo>
                  <a:lnTo>
                    <a:pt x="1178" y="101"/>
                  </a:lnTo>
                  <a:lnTo>
                    <a:pt x="1174" y="88"/>
                  </a:lnTo>
                  <a:lnTo>
                    <a:pt x="1167" y="76"/>
                  </a:lnTo>
                  <a:lnTo>
                    <a:pt x="1160" y="64"/>
                  </a:lnTo>
                  <a:lnTo>
                    <a:pt x="1152" y="53"/>
                  </a:lnTo>
                  <a:lnTo>
                    <a:pt x="1143" y="42"/>
                  </a:lnTo>
                  <a:lnTo>
                    <a:pt x="1132" y="33"/>
                  </a:lnTo>
                  <a:lnTo>
                    <a:pt x="1121" y="25"/>
                  </a:lnTo>
                  <a:lnTo>
                    <a:pt x="1109" y="17"/>
                  </a:lnTo>
                  <a:lnTo>
                    <a:pt x="1097" y="11"/>
                  </a:lnTo>
                  <a:lnTo>
                    <a:pt x="1084" y="7"/>
                  </a:lnTo>
                  <a:lnTo>
                    <a:pt x="1070" y="3"/>
                  </a:lnTo>
                  <a:lnTo>
                    <a:pt x="1056" y="1"/>
                  </a:lnTo>
                  <a:lnTo>
                    <a:pt x="1041" y="0"/>
                  </a:lnTo>
                  <a:lnTo>
                    <a:pt x="144" y="0"/>
                  </a:lnTo>
                  <a:lnTo>
                    <a:pt x="129" y="1"/>
                  </a:lnTo>
                  <a:lnTo>
                    <a:pt x="115" y="3"/>
                  </a:lnTo>
                  <a:lnTo>
                    <a:pt x="101" y="7"/>
                  </a:lnTo>
                  <a:lnTo>
                    <a:pt x="88" y="11"/>
                  </a:lnTo>
                  <a:lnTo>
                    <a:pt x="76" y="17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2" y="42"/>
                  </a:lnTo>
                  <a:lnTo>
                    <a:pt x="33" y="53"/>
                  </a:lnTo>
                  <a:lnTo>
                    <a:pt x="25" y="64"/>
                  </a:lnTo>
                  <a:lnTo>
                    <a:pt x="17" y="76"/>
                  </a:lnTo>
                  <a:lnTo>
                    <a:pt x="11" y="88"/>
                  </a:lnTo>
                  <a:lnTo>
                    <a:pt x="7" y="101"/>
                  </a:lnTo>
                  <a:lnTo>
                    <a:pt x="3" y="115"/>
                  </a:lnTo>
                  <a:lnTo>
                    <a:pt x="1" y="129"/>
                  </a:lnTo>
                  <a:lnTo>
                    <a:pt x="0" y="144"/>
                  </a:lnTo>
                  <a:lnTo>
                    <a:pt x="0" y="1510"/>
                  </a:lnTo>
                  <a:lnTo>
                    <a:pt x="1" y="1525"/>
                  </a:lnTo>
                  <a:lnTo>
                    <a:pt x="3" y="1539"/>
                  </a:lnTo>
                  <a:lnTo>
                    <a:pt x="7" y="1553"/>
                  </a:lnTo>
                  <a:lnTo>
                    <a:pt x="11" y="1566"/>
                  </a:lnTo>
                  <a:lnTo>
                    <a:pt x="17" y="1578"/>
                  </a:lnTo>
                  <a:lnTo>
                    <a:pt x="25" y="1590"/>
                  </a:lnTo>
                  <a:lnTo>
                    <a:pt x="33" y="1601"/>
                  </a:lnTo>
                  <a:lnTo>
                    <a:pt x="42" y="1612"/>
                  </a:lnTo>
                  <a:lnTo>
                    <a:pt x="53" y="1621"/>
                  </a:lnTo>
                  <a:lnTo>
                    <a:pt x="64" y="1629"/>
                  </a:lnTo>
                  <a:lnTo>
                    <a:pt x="76" y="1636"/>
                  </a:lnTo>
                  <a:lnTo>
                    <a:pt x="88" y="1643"/>
                  </a:lnTo>
                  <a:lnTo>
                    <a:pt x="101" y="1647"/>
                  </a:lnTo>
                  <a:lnTo>
                    <a:pt x="115" y="1651"/>
                  </a:lnTo>
                  <a:lnTo>
                    <a:pt x="129" y="1653"/>
                  </a:lnTo>
                  <a:lnTo>
                    <a:pt x="144" y="1654"/>
                  </a:lnTo>
                  <a:lnTo>
                    <a:pt x="1303" y="1654"/>
                  </a:lnTo>
                  <a:lnTo>
                    <a:pt x="1303" y="257"/>
                  </a:lnTo>
                  <a:close/>
                  <a:moveTo>
                    <a:pt x="285" y="305"/>
                  </a:moveTo>
                  <a:lnTo>
                    <a:pt x="931" y="305"/>
                  </a:lnTo>
                  <a:lnTo>
                    <a:pt x="931" y="483"/>
                  </a:lnTo>
                  <a:lnTo>
                    <a:pt x="285" y="483"/>
                  </a:lnTo>
                  <a:close/>
                  <a:moveTo>
                    <a:pt x="1258" y="1609"/>
                  </a:moveTo>
                  <a:lnTo>
                    <a:pt x="144" y="1609"/>
                  </a:lnTo>
                  <a:lnTo>
                    <a:pt x="134" y="1608"/>
                  </a:lnTo>
                  <a:lnTo>
                    <a:pt x="124" y="1607"/>
                  </a:lnTo>
                  <a:lnTo>
                    <a:pt x="115" y="1605"/>
                  </a:lnTo>
                  <a:lnTo>
                    <a:pt x="106" y="1601"/>
                  </a:lnTo>
                  <a:lnTo>
                    <a:pt x="98" y="1598"/>
                  </a:lnTo>
                  <a:lnTo>
                    <a:pt x="90" y="1593"/>
                  </a:lnTo>
                  <a:lnTo>
                    <a:pt x="83" y="1587"/>
                  </a:lnTo>
                  <a:lnTo>
                    <a:pt x="76" y="1581"/>
                  </a:lnTo>
                  <a:lnTo>
                    <a:pt x="70" y="1574"/>
                  </a:lnTo>
                  <a:lnTo>
                    <a:pt x="64" y="1567"/>
                  </a:lnTo>
                  <a:lnTo>
                    <a:pt x="59" y="1559"/>
                  </a:lnTo>
                  <a:lnTo>
                    <a:pt x="55" y="1551"/>
                  </a:lnTo>
                  <a:lnTo>
                    <a:pt x="52" y="1542"/>
                  </a:lnTo>
                  <a:lnTo>
                    <a:pt x="50" y="1533"/>
                  </a:lnTo>
                  <a:lnTo>
                    <a:pt x="48" y="1523"/>
                  </a:lnTo>
                  <a:lnTo>
                    <a:pt x="48" y="1513"/>
                  </a:lnTo>
                  <a:lnTo>
                    <a:pt x="48" y="1503"/>
                  </a:lnTo>
                  <a:lnTo>
                    <a:pt x="50" y="1493"/>
                  </a:lnTo>
                  <a:lnTo>
                    <a:pt x="52" y="1484"/>
                  </a:lnTo>
                  <a:lnTo>
                    <a:pt x="55" y="1475"/>
                  </a:lnTo>
                  <a:lnTo>
                    <a:pt x="59" y="1467"/>
                  </a:lnTo>
                  <a:lnTo>
                    <a:pt x="64" y="1459"/>
                  </a:lnTo>
                  <a:lnTo>
                    <a:pt x="70" y="1451"/>
                  </a:lnTo>
                  <a:lnTo>
                    <a:pt x="76" y="1445"/>
                  </a:lnTo>
                  <a:lnTo>
                    <a:pt x="83" y="1439"/>
                  </a:lnTo>
                  <a:lnTo>
                    <a:pt x="90" y="1433"/>
                  </a:lnTo>
                  <a:lnTo>
                    <a:pt x="98" y="1428"/>
                  </a:lnTo>
                  <a:lnTo>
                    <a:pt x="106" y="1424"/>
                  </a:lnTo>
                  <a:lnTo>
                    <a:pt x="115" y="1421"/>
                  </a:lnTo>
                  <a:lnTo>
                    <a:pt x="124" y="1419"/>
                  </a:lnTo>
                  <a:lnTo>
                    <a:pt x="134" y="1417"/>
                  </a:lnTo>
                  <a:lnTo>
                    <a:pt x="144" y="1417"/>
                  </a:lnTo>
                  <a:lnTo>
                    <a:pt x="1185" y="1417"/>
                  </a:lnTo>
                  <a:lnTo>
                    <a:pt x="1185" y="302"/>
                  </a:lnTo>
                  <a:lnTo>
                    <a:pt x="1258" y="3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13" name="Google Shape;3313;p34"/>
          <p:cNvGrpSpPr/>
          <p:nvPr/>
        </p:nvGrpSpPr>
        <p:grpSpPr>
          <a:xfrm>
            <a:off x="9310373" y="4114780"/>
            <a:ext cx="685180" cy="599480"/>
            <a:chOff x="8906150" y="3909016"/>
            <a:chExt cx="744404" cy="651296"/>
          </a:xfrm>
        </p:grpSpPr>
        <p:sp>
          <p:nvSpPr>
            <p:cNvPr id="3314" name="Google Shape;3314;p34"/>
            <p:cNvSpPr/>
            <p:nvPr/>
          </p:nvSpPr>
          <p:spPr>
            <a:xfrm>
              <a:off x="8906150" y="3909016"/>
              <a:ext cx="744404" cy="651296"/>
            </a:xfrm>
            <a:custGeom>
              <a:avLst/>
              <a:gdLst/>
              <a:ahLst/>
              <a:cxnLst/>
              <a:rect l="l" t="t" r="r" b="b"/>
              <a:pathLst>
                <a:path w="1648" h="1442" extrusionOk="0">
                  <a:moveTo>
                    <a:pt x="1538" y="0"/>
                  </a:moveTo>
                  <a:lnTo>
                    <a:pt x="115" y="0"/>
                  </a:lnTo>
                  <a:lnTo>
                    <a:pt x="103" y="1"/>
                  </a:lnTo>
                  <a:lnTo>
                    <a:pt x="92" y="2"/>
                  </a:lnTo>
                  <a:lnTo>
                    <a:pt x="81" y="5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0" y="20"/>
                  </a:lnTo>
                  <a:lnTo>
                    <a:pt x="42" y="26"/>
                  </a:lnTo>
                  <a:lnTo>
                    <a:pt x="33" y="34"/>
                  </a:lnTo>
                  <a:lnTo>
                    <a:pt x="26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5" y="81"/>
                  </a:lnTo>
                  <a:lnTo>
                    <a:pt x="2" y="92"/>
                  </a:lnTo>
                  <a:lnTo>
                    <a:pt x="1" y="104"/>
                  </a:lnTo>
                  <a:lnTo>
                    <a:pt x="0" y="116"/>
                  </a:lnTo>
                  <a:lnTo>
                    <a:pt x="0" y="993"/>
                  </a:lnTo>
                  <a:lnTo>
                    <a:pt x="1" y="1005"/>
                  </a:lnTo>
                  <a:lnTo>
                    <a:pt x="2" y="1017"/>
                  </a:lnTo>
                  <a:lnTo>
                    <a:pt x="5" y="1028"/>
                  </a:lnTo>
                  <a:lnTo>
                    <a:pt x="9" y="1038"/>
                  </a:lnTo>
                  <a:lnTo>
                    <a:pt x="14" y="1049"/>
                  </a:lnTo>
                  <a:lnTo>
                    <a:pt x="20" y="1058"/>
                  </a:lnTo>
                  <a:lnTo>
                    <a:pt x="26" y="1067"/>
                  </a:lnTo>
                  <a:lnTo>
                    <a:pt x="33" y="1075"/>
                  </a:lnTo>
                  <a:lnTo>
                    <a:pt x="42" y="1083"/>
                  </a:lnTo>
                  <a:lnTo>
                    <a:pt x="50" y="1089"/>
                  </a:lnTo>
                  <a:lnTo>
                    <a:pt x="60" y="1095"/>
                  </a:lnTo>
                  <a:lnTo>
                    <a:pt x="70" y="1100"/>
                  </a:lnTo>
                  <a:lnTo>
                    <a:pt x="81" y="1104"/>
                  </a:lnTo>
                  <a:lnTo>
                    <a:pt x="92" y="1107"/>
                  </a:lnTo>
                  <a:lnTo>
                    <a:pt x="103" y="1108"/>
                  </a:lnTo>
                  <a:lnTo>
                    <a:pt x="115" y="1109"/>
                  </a:lnTo>
                  <a:lnTo>
                    <a:pt x="700" y="1109"/>
                  </a:lnTo>
                  <a:lnTo>
                    <a:pt x="700" y="1205"/>
                  </a:lnTo>
                  <a:lnTo>
                    <a:pt x="499" y="1205"/>
                  </a:lnTo>
                  <a:lnTo>
                    <a:pt x="487" y="1206"/>
                  </a:lnTo>
                  <a:lnTo>
                    <a:pt x="475" y="1207"/>
                  </a:lnTo>
                  <a:lnTo>
                    <a:pt x="464" y="1210"/>
                  </a:lnTo>
                  <a:lnTo>
                    <a:pt x="453" y="1214"/>
                  </a:lnTo>
                  <a:lnTo>
                    <a:pt x="443" y="1219"/>
                  </a:lnTo>
                  <a:lnTo>
                    <a:pt x="433" y="1225"/>
                  </a:lnTo>
                  <a:lnTo>
                    <a:pt x="424" y="1232"/>
                  </a:lnTo>
                  <a:lnTo>
                    <a:pt x="416" y="1240"/>
                  </a:lnTo>
                  <a:lnTo>
                    <a:pt x="408" y="1248"/>
                  </a:lnTo>
                  <a:lnTo>
                    <a:pt x="401" y="1257"/>
                  </a:lnTo>
                  <a:lnTo>
                    <a:pt x="395" y="1267"/>
                  </a:lnTo>
                  <a:lnTo>
                    <a:pt x="390" y="1277"/>
                  </a:lnTo>
                  <a:lnTo>
                    <a:pt x="386" y="1288"/>
                  </a:lnTo>
                  <a:lnTo>
                    <a:pt x="383" y="1299"/>
                  </a:lnTo>
                  <a:lnTo>
                    <a:pt x="382" y="1311"/>
                  </a:lnTo>
                  <a:lnTo>
                    <a:pt x="381" y="1323"/>
                  </a:lnTo>
                  <a:lnTo>
                    <a:pt x="381" y="1442"/>
                  </a:lnTo>
                  <a:lnTo>
                    <a:pt x="1261" y="1442"/>
                  </a:lnTo>
                  <a:lnTo>
                    <a:pt x="1261" y="1323"/>
                  </a:lnTo>
                  <a:lnTo>
                    <a:pt x="1260" y="1311"/>
                  </a:lnTo>
                  <a:lnTo>
                    <a:pt x="1259" y="1299"/>
                  </a:lnTo>
                  <a:lnTo>
                    <a:pt x="1256" y="1288"/>
                  </a:lnTo>
                  <a:lnTo>
                    <a:pt x="1252" y="1277"/>
                  </a:lnTo>
                  <a:lnTo>
                    <a:pt x="1247" y="1267"/>
                  </a:lnTo>
                  <a:lnTo>
                    <a:pt x="1241" y="1257"/>
                  </a:lnTo>
                  <a:lnTo>
                    <a:pt x="1234" y="1248"/>
                  </a:lnTo>
                  <a:lnTo>
                    <a:pt x="1226" y="1240"/>
                  </a:lnTo>
                  <a:lnTo>
                    <a:pt x="1218" y="1232"/>
                  </a:lnTo>
                  <a:lnTo>
                    <a:pt x="1209" y="1225"/>
                  </a:lnTo>
                  <a:lnTo>
                    <a:pt x="1199" y="1219"/>
                  </a:lnTo>
                  <a:lnTo>
                    <a:pt x="1189" y="1214"/>
                  </a:lnTo>
                  <a:lnTo>
                    <a:pt x="1178" y="1210"/>
                  </a:lnTo>
                  <a:lnTo>
                    <a:pt x="1167" y="1207"/>
                  </a:lnTo>
                  <a:lnTo>
                    <a:pt x="1155" y="1206"/>
                  </a:lnTo>
                  <a:lnTo>
                    <a:pt x="1143" y="1205"/>
                  </a:lnTo>
                  <a:lnTo>
                    <a:pt x="942" y="1205"/>
                  </a:lnTo>
                  <a:lnTo>
                    <a:pt x="942" y="1109"/>
                  </a:lnTo>
                  <a:lnTo>
                    <a:pt x="1532" y="1109"/>
                  </a:lnTo>
                  <a:lnTo>
                    <a:pt x="1544" y="1108"/>
                  </a:lnTo>
                  <a:lnTo>
                    <a:pt x="1556" y="1107"/>
                  </a:lnTo>
                  <a:lnTo>
                    <a:pt x="1567" y="1104"/>
                  </a:lnTo>
                  <a:lnTo>
                    <a:pt x="1577" y="1100"/>
                  </a:lnTo>
                  <a:lnTo>
                    <a:pt x="1588" y="1095"/>
                  </a:lnTo>
                  <a:lnTo>
                    <a:pt x="1597" y="1089"/>
                  </a:lnTo>
                  <a:lnTo>
                    <a:pt x="1606" y="1083"/>
                  </a:lnTo>
                  <a:lnTo>
                    <a:pt x="1614" y="1075"/>
                  </a:lnTo>
                  <a:lnTo>
                    <a:pt x="1622" y="1067"/>
                  </a:lnTo>
                  <a:lnTo>
                    <a:pt x="1628" y="1058"/>
                  </a:lnTo>
                  <a:lnTo>
                    <a:pt x="1634" y="1049"/>
                  </a:lnTo>
                  <a:lnTo>
                    <a:pt x="1639" y="1038"/>
                  </a:lnTo>
                  <a:lnTo>
                    <a:pt x="1643" y="1028"/>
                  </a:lnTo>
                  <a:lnTo>
                    <a:pt x="1646" y="1017"/>
                  </a:lnTo>
                  <a:lnTo>
                    <a:pt x="1647" y="1005"/>
                  </a:lnTo>
                  <a:lnTo>
                    <a:pt x="1648" y="993"/>
                  </a:lnTo>
                  <a:lnTo>
                    <a:pt x="1648" y="116"/>
                  </a:lnTo>
                  <a:lnTo>
                    <a:pt x="1648" y="104"/>
                  </a:lnTo>
                  <a:lnTo>
                    <a:pt x="1647" y="92"/>
                  </a:lnTo>
                  <a:lnTo>
                    <a:pt x="1645" y="81"/>
                  </a:lnTo>
                  <a:lnTo>
                    <a:pt x="1642" y="70"/>
                  </a:lnTo>
                  <a:lnTo>
                    <a:pt x="1638" y="60"/>
                  </a:lnTo>
                  <a:lnTo>
                    <a:pt x="1632" y="51"/>
                  </a:lnTo>
                  <a:lnTo>
                    <a:pt x="1626" y="42"/>
                  </a:lnTo>
                  <a:lnTo>
                    <a:pt x="1619" y="34"/>
                  </a:lnTo>
                  <a:lnTo>
                    <a:pt x="1611" y="26"/>
                  </a:lnTo>
                  <a:lnTo>
                    <a:pt x="1603" y="20"/>
                  </a:lnTo>
                  <a:lnTo>
                    <a:pt x="1593" y="14"/>
                  </a:lnTo>
                  <a:lnTo>
                    <a:pt x="1583" y="9"/>
                  </a:lnTo>
                  <a:lnTo>
                    <a:pt x="1573" y="5"/>
                  </a:lnTo>
                  <a:lnTo>
                    <a:pt x="1562" y="2"/>
                  </a:lnTo>
                  <a:lnTo>
                    <a:pt x="1550" y="1"/>
                  </a:lnTo>
                  <a:close/>
                  <a:moveTo>
                    <a:pt x="1580" y="116"/>
                  </a:moveTo>
                  <a:lnTo>
                    <a:pt x="1580" y="993"/>
                  </a:lnTo>
                  <a:lnTo>
                    <a:pt x="1580" y="997"/>
                  </a:lnTo>
                  <a:lnTo>
                    <a:pt x="1579" y="1001"/>
                  </a:lnTo>
                  <a:lnTo>
                    <a:pt x="1578" y="1005"/>
                  </a:lnTo>
                  <a:lnTo>
                    <a:pt x="1577" y="1009"/>
                  </a:lnTo>
                  <a:lnTo>
                    <a:pt x="1575" y="1012"/>
                  </a:lnTo>
                  <a:lnTo>
                    <a:pt x="1573" y="1016"/>
                  </a:lnTo>
                  <a:lnTo>
                    <a:pt x="1571" y="1019"/>
                  </a:lnTo>
                  <a:lnTo>
                    <a:pt x="1569" y="1022"/>
                  </a:lnTo>
                  <a:lnTo>
                    <a:pt x="1566" y="1024"/>
                  </a:lnTo>
                  <a:lnTo>
                    <a:pt x="1563" y="1026"/>
                  </a:lnTo>
                  <a:lnTo>
                    <a:pt x="1560" y="1028"/>
                  </a:lnTo>
                  <a:lnTo>
                    <a:pt x="1556" y="1030"/>
                  </a:lnTo>
                  <a:lnTo>
                    <a:pt x="1553" y="1031"/>
                  </a:lnTo>
                  <a:lnTo>
                    <a:pt x="1549" y="1032"/>
                  </a:lnTo>
                  <a:lnTo>
                    <a:pt x="1545" y="1033"/>
                  </a:lnTo>
                  <a:lnTo>
                    <a:pt x="1541" y="1033"/>
                  </a:lnTo>
                  <a:lnTo>
                    <a:pt x="951" y="1033"/>
                  </a:lnTo>
                  <a:lnTo>
                    <a:pt x="702" y="1033"/>
                  </a:lnTo>
                  <a:lnTo>
                    <a:pt x="118" y="1033"/>
                  </a:lnTo>
                  <a:lnTo>
                    <a:pt x="114" y="1033"/>
                  </a:lnTo>
                  <a:lnTo>
                    <a:pt x="110" y="1032"/>
                  </a:lnTo>
                  <a:lnTo>
                    <a:pt x="106" y="1031"/>
                  </a:lnTo>
                  <a:lnTo>
                    <a:pt x="103" y="1030"/>
                  </a:lnTo>
                  <a:lnTo>
                    <a:pt x="99" y="1028"/>
                  </a:lnTo>
                  <a:lnTo>
                    <a:pt x="96" y="1026"/>
                  </a:lnTo>
                  <a:lnTo>
                    <a:pt x="93" y="1024"/>
                  </a:lnTo>
                  <a:lnTo>
                    <a:pt x="90" y="1022"/>
                  </a:lnTo>
                  <a:lnTo>
                    <a:pt x="88" y="1019"/>
                  </a:lnTo>
                  <a:lnTo>
                    <a:pt x="86" y="1016"/>
                  </a:lnTo>
                  <a:lnTo>
                    <a:pt x="84" y="1012"/>
                  </a:lnTo>
                  <a:lnTo>
                    <a:pt x="82" y="1009"/>
                  </a:lnTo>
                  <a:lnTo>
                    <a:pt x="81" y="1005"/>
                  </a:lnTo>
                  <a:lnTo>
                    <a:pt x="80" y="1001"/>
                  </a:lnTo>
                  <a:lnTo>
                    <a:pt x="79" y="997"/>
                  </a:lnTo>
                  <a:lnTo>
                    <a:pt x="79" y="993"/>
                  </a:lnTo>
                  <a:lnTo>
                    <a:pt x="79" y="116"/>
                  </a:lnTo>
                  <a:lnTo>
                    <a:pt x="79" y="112"/>
                  </a:lnTo>
                  <a:lnTo>
                    <a:pt x="80" y="108"/>
                  </a:lnTo>
                  <a:lnTo>
                    <a:pt x="81" y="104"/>
                  </a:lnTo>
                  <a:lnTo>
                    <a:pt x="82" y="100"/>
                  </a:lnTo>
                  <a:lnTo>
                    <a:pt x="84" y="97"/>
                  </a:lnTo>
                  <a:lnTo>
                    <a:pt x="86" y="93"/>
                  </a:lnTo>
                  <a:lnTo>
                    <a:pt x="88" y="90"/>
                  </a:lnTo>
                  <a:lnTo>
                    <a:pt x="90" y="87"/>
                  </a:lnTo>
                  <a:lnTo>
                    <a:pt x="93" y="85"/>
                  </a:lnTo>
                  <a:lnTo>
                    <a:pt x="96" y="83"/>
                  </a:lnTo>
                  <a:lnTo>
                    <a:pt x="99" y="81"/>
                  </a:lnTo>
                  <a:lnTo>
                    <a:pt x="103" y="79"/>
                  </a:lnTo>
                  <a:lnTo>
                    <a:pt x="106" y="78"/>
                  </a:lnTo>
                  <a:lnTo>
                    <a:pt x="110" y="77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541" y="76"/>
                  </a:lnTo>
                  <a:lnTo>
                    <a:pt x="1545" y="76"/>
                  </a:lnTo>
                  <a:lnTo>
                    <a:pt x="1548" y="76"/>
                  </a:lnTo>
                  <a:lnTo>
                    <a:pt x="1552" y="77"/>
                  </a:lnTo>
                  <a:lnTo>
                    <a:pt x="1555" y="78"/>
                  </a:lnTo>
                  <a:lnTo>
                    <a:pt x="1558" y="79"/>
                  </a:lnTo>
                  <a:lnTo>
                    <a:pt x="1562" y="81"/>
                  </a:lnTo>
                  <a:lnTo>
                    <a:pt x="1565" y="84"/>
                  </a:lnTo>
                  <a:lnTo>
                    <a:pt x="1568" y="86"/>
                  </a:lnTo>
                  <a:lnTo>
                    <a:pt x="1570" y="89"/>
                  </a:lnTo>
                  <a:lnTo>
                    <a:pt x="1573" y="92"/>
                  </a:lnTo>
                  <a:lnTo>
                    <a:pt x="1575" y="96"/>
                  </a:lnTo>
                  <a:lnTo>
                    <a:pt x="1577" y="100"/>
                  </a:lnTo>
                  <a:lnTo>
                    <a:pt x="1578" y="104"/>
                  </a:lnTo>
                  <a:lnTo>
                    <a:pt x="1579" y="108"/>
                  </a:lnTo>
                  <a:lnTo>
                    <a:pt x="1580" y="112"/>
                  </a:lnTo>
                  <a:close/>
                  <a:moveTo>
                    <a:pt x="875" y="1202"/>
                  </a:moveTo>
                  <a:lnTo>
                    <a:pt x="776" y="1202"/>
                  </a:lnTo>
                  <a:lnTo>
                    <a:pt x="776" y="1106"/>
                  </a:lnTo>
                  <a:lnTo>
                    <a:pt x="875" y="1106"/>
                  </a:lnTo>
                  <a:close/>
                  <a:moveTo>
                    <a:pt x="1191" y="1363"/>
                  </a:moveTo>
                  <a:lnTo>
                    <a:pt x="460" y="1363"/>
                  </a:lnTo>
                  <a:lnTo>
                    <a:pt x="460" y="1321"/>
                  </a:lnTo>
                  <a:lnTo>
                    <a:pt x="460" y="1317"/>
                  </a:lnTo>
                  <a:lnTo>
                    <a:pt x="461" y="1312"/>
                  </a:lnTo>
                  <a:lnTo>
                    <a:pt x="462" y="1308"/>
                  </a:lnTo>
                  <a:lnTo>
                    <a:pt x="463" y="1304"/>
                  </a:lnTo>
                  <a:lnTo>
                    <a:pt x="465" y="1301"/>
                  </a:lnTo>
                  <a:lnTo>
                    <a:pt x="467" y="1297"/>
                  </a:lnTo>
                  <a:lnTo>
                    <a:pt x="470" y="1294"/>
                  </a:lnTo>
                  <a:lnTo>
                    <a:pt x="472" y="1291"/>
                  </a:lnTo>
                  <a:lnTo>
                    <a:pt x="475" y="1288"/>
                  </a:lnTo>
                  <a:lnTo>
                    <a:pt x="479" y="1285"/>
                  </a:lnTo>
                  <a:lnTo>
                    <a:pt x="482" y="1283"/>
                  </a:lnTo>
                  <a:lnTo>
                    <a:pt x="486" y="1281"/>
                  </a:lnTo>
                  <a:lnTo>
                    <a:pt x="490" y="1280"/>
                  </a:lnTo>
                  <a:lnTo>
                    <a:pt x="494" y="1279"/>
                  </a:lnTo>
                  <a:lnTo>
                    <a:pt x="498" y="1278"/>
                  </a:lnTo>
                  <a:lnTo>
                    <a:pt x="502" y="1278"/>
                  </a:lnTo>
                  <a:lnTo>
                    <a:pt x="702" y="1278"/>
                  </a:lnTo>
                  <a:lnTo>
                    <a:pt x="951" y="1278"/>
                  </a:lnTo>
                  <a:lnTo>
                    <a:pt x="1151" y="1278"/>
                  </a:lnTo>
                  <a:lnTo>
                    <a:pt x="1155" y="1278"/>
                  </a:lnTo>
                  <a:lnTo>
                    <a:pt x="1159" y="1279"/>
                  </a:lnTo>
                  <a:lnTo>
                    <a:pt x="1163" y="1280"/>
                  </a:lnTo>
                  <a:lnTo>
                    <a:pt x="1167" y="1281"/>
                  </a:lnTo>
                  <a:lnTo>
                    <a:pt x="1171" y="1283"/>
                  </a:lnTo>
                  <a:lnTo>
                    <a:pt x="1174" y="1285"/>
                  </a:lnTo>
                  <a:lnTo>
                    <a:pt x="1178" y="1288"/>
                  </a:lnTo>
                  <a:lnTo>
                    <a:pt x="1181" y="1291"/>
                  </a:lnTo>
                  <a:lnTo>
                    <a:pt x="1183" y="1294"/>
                  </a:lnTo>
                  <a:lnTo>
                    <a:pt x="1186" y="1297"/>
                  </a:lnTo>
                  <a:lnTo>
                    <a:pt x="1188" y="1301"/>
                  </a:lnTo>
                  <a:lnTo>
                    <a:pt x="1190" y="1304"/>
                  </a:lnTo>
                  <a:lnTo>
                    <a:pt x="1191" y="1308"/>
                  </a:lnTo>
                  <a:lnTo>
                    <a:pt x="1192" y="1312"/>
                  </a:lnTo>
                  <a:lnTo>
                    <a:pt x="1193" y="1317"/>
                  </a:lnTo>
                  <a:lnTo>
                    <a:pt x="1193" y="1321"/>
                  </a:lnTo>
                  <a:lnTo>
                    <a:pt x="1193" y="13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8968524" y="3971390"/>
              <a:ext cx="624631" cy="374688"/>
            </a:xfrm>
            <a:custGeom>
              <a:avLst/>
              <a:gdLst/>
              <a:ahLst/>
              <a:cxnLst/>
              <a:rect l="l" t="t" r="r" b="b"/>
              <a:pathLst>
                <a:path w="1383" h="830" extrusionOk="0">
                  <a:moveTo>
                    <a:pt x="1315" y="0"/>
                  </a:moveTo>
                  <a:lnTo>
                    <a:pt x="68" y="0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62"/>
                  </a:lnTo>
                  <a:lnTo>
                    <a:pt x="0" y="769"/>
                  </a:lnTo>
                  <a:lnTo>
                    <a:pt x="1" y="775"/>
                  </a:lnTo>
                  <a:lnTo>
                    <a:pt x="3" y="782"/>
                  </a:lnTo>
                  <a:lnTo>
                    <a:pt x="5" y="788"/>
                  </a:lnTo>
                  <a:lnTo>
                    <a:pt x="8" y="794"/>
                  </a:lnTo>
                  <a:lnTo>
                    <a:pt x="12" y="800"/>
                  </a:lnTo>
                  <a:lnTo>
                    <a:pt x="16" y="805"/>
                  </a:lnTo>
                  <a:lnTo>
                    <a:pt x="20" y="810"/>
                  </a:lnTo>
                  <a:lnTo>
                    <a:pt x="25" y="814"/>
                  </a:lnTo>
                  <a:lnTo>
                    <a:pt x="30" y="818"/>
                  </a:lnTo>
                  <a:lnTo>
                    <a:pt x="36" y="822"/>
                  </a:lnTo>
                  <a:lnTo>
                    <a:pt x="42" y="825"/>
                  </a:lnTo>
                  <a:lnTo>
                    <a:pt x="48" y="827"/>
                  </a:lnTo>
                  <a:lnTo>
                    <a:pt x="54" y="829"/>
                  </a:lnTo>
                  <a:lnTo>
                    <a:pt x="61" y="830"/>
                  </a:lnTo>
                  <a:lnTo>
                    <a:pt x="68" y="830"/>
                  </a:lnTo>
                  <a:lnTo>
                    <a:pt x="1315" y="830"/>
                  </a:lnTo>
                  <a:lnTo>
                    <a:pt x="1322" y="830"/>
                  </a:lnTo>
                  <a:lnTo>
                    <a:pt x="1328" y="829"/>
                  </a:lnTo>
                  <a:lnTo>
                    <a:pt x="1335" y="827"/>
                  </a:lnTo>
                  <a:lnTo>
                    <a:pt x="1341" y="825"/>
                  </a:lnTo>
                  <a:lnTo>
                    <a:pt x="1347" y="822"/>
                  </a:lnTo>
                  <a:lnTo>
                    <a:pt x="1353" y="818"/>
                  </a:lnTo>
                  <a:lnTo>
                    <a:pt x="1358" y="814"/>
                  </a:lnTo>
                  <a:lnTo>
                    <a:pt x="1363" y="810"/>
                  </a:lnTo>
                  <a:lnTo>
                    <a:pt x="1367" y="805"/>
                  </a:lnTo>
                  <a:lnTo>
                    <a:pt x="1371" y="800"/>
                  </a:lnTo>
                  <a:lnTo>
                    <a:pt x="1375" y="794"/>
                  </a:lnTo>
                  <a:lnTo>
                    <a:pt x="1378" y="788"/>
                  </a:lnTo>
                  <a:lnTo>
                    <a:pt x="1380" y="782"/>
                  </a:lnTo>
                  <a:lnTo>
                    <a:pt x="1382" y="775"/>
                  </a:lnTo>
                  <a:lnTo>
                    <a:pt x="1383" y="769"/>
                  </a:lnTo>
                  <a:lnTo>
                    <a:pt x="1383" y="762"/>
                  </a:lnTo>
                  <a:lnTo>
                    <a:pt x="1383" y="68"/>
                  </a:lnTo>
                  <a:lnTo>
                    <a:pt x="1382" y="61"/>
                  </a:lnTo>
                  <a:lnTo>
                    <a:pt x="1381" y="54"/>
                  </a:lnTo>
                  <a:lnTo>
                    <a:pt x="1379" y="48"/>
                  </a:lnTo>
                  <a:lnTo>
                    <a:pt x="1376" y="42"/>
                  </a:lnTo>
                  <a:lnTo>
                    <a:pt x="1373" y="36"/>
                  </a:lnTo>
                  <a:lnTo>
                    <a:pt x="1370" y="30"/>
                  </a:lnTo>
                  <a:lnTo>
                    <a:pt x="1366" y="25"/>
                  </a:lnTo>
                  <a:lnTo>
                    <a:pt x="1362" y="20"/>
                  </a:lnTo>
                  <a:lnTo>
                    <a:pt x="1357" y="16"/>
                  </a:lnTo>
                  <a:lnTo>
                    <a:pt x="1352" y="12"/>
                  </a:lnTo>
                  <a:lnTo>
                    <a:pt x="1347" y="8"/>
                  </a:lnTo>
                  <a:lnTo>
                    <a:pt x="1341" y="5"/>
                  </a:lnTo>
                  <a:lnTo>
                    <a:pt x="1335" y="3"/>
                  </a:lnTo>
                  <a:lnTo>
                    <a:pt x="1328" y="1"/>
                  </a:lnTo>
                  <a:lnTo>
                    <a:pt x="1322" y="0"/>
                  </a:lnTo>
                  <a:close/>
                  <a:moveTo>
                    <a:pt x="1312" y="91"/>
                  </a:moveTo>
                  <a:lnTo>
                    <a:pt x="1312" y="740"/>
                  </a:lnTo>
                  <a:lnTo>
                    <a:pt x="1312" y="742"/>
                  </a:lnTo>
                  <a:lnTo>
                    <a:pt x="1312" y="744"/>
                  </a:lnTo>
                  <a:lnTo>
                    <a:pt x="1311" y="746"/>
                  </a:lnTo>
                  <a:lnTo>
                    <a:pt x="1311" y="748"/>
                  </a:lnTo>
                  <a:lnTo>
                    <a:pt x="1310" y="749"/>
                  </a:lnTo>
                  <a:lnTo>
                    <a:pt x="1309" y="751"/>
                  </a:lnTo>
                  <a:lnTo>
                    <a:pt x="1308" y="752"/>
                  </a:lnTo>
                  <a:lnTo>
                    <a:pt x="1307" y="754"/>
                  </a:lnTo>
                  <a:lnTo>
                    <a:pt x="1305" y="755"/>
                  </a:lnTo>
                  <a:lnTo>
                    <a:pt x="1304" y="756"/>
                  </a:lnTo>
                  <a:lnTo>
                    <a:pt x="1302" y="757"/>
                  </a:lnTo>
                  <a:lnTo>
                    <a:pt x="1301" y="758"/>
                  </a:lnTo>
                  <a:lnTo>
                    <a:pt x="1299" y="758"/>
                  </a:lnTo>
                  <a:lnTo>
                    <a:pt x="1297" y="759"/>
                  </a:lnTo>
                  <a:lnTo>
                    <a:pt x="1295" y="759"/>
                  </a:lnTo>
                  <a:lnTo>
                    <a:pt x="1293" y="759"/>
                  </a:lnTo>
                  <a:lnTo>
                    <a:pt x="90" y="759"/>
                  </a:lnTo>
                  <a:lnTo>
                    <a:pt x="88" y="759"/>
                  </a:lnTo>
                  <a:lnTo>
                    <a:pt x="86" y="759"/>
                  </a:lnTo>
                  <a:lnTo>
                    <a:pt x="84" y="758"/>
                  </a:lnTo>
                  <a:lnTo>
                    <a:pt x="82" y="758"/>
                  </a:lnTo>
                  <a:lnTo>
                    <a:pt x="81" y="757"/>
                  </a:lnTo>
                  <a:lnTo>
                    <a:pt x="79" y="756"/>
                  </a:lnTo>
                  <a:lnTo>
                    <a:pt x="78" y="755"/>
                  </a:lnTo>
                  <a:lnTo>
                    <a:pt x="76" y="754"/>
                  </a:lnTo>
                  <a:lnTo>
                    <a:pt x="75" y="752"/>
                  </a:lnTo>
                  <a:lnTo>
                    <a:pt x="74" y="751"/>
                  </a:lnTo>
                  <a:lnTo>
                    <a:pt x="73" y="749"/>
                  </a:lnTo>
                  <a:lnTo>
                    <a:pt x="72" y="748"/>
                  </a:lnTo>
                  <a:lnTo>
                    <a:pt x="72" y="746"/>
                  </a:lnTo>
                  <a:lnTo>
                    <a:pt x="71" y="744"/>
                  </a:lnTo>
                  <a:lnTo>
                    <a:pt x="71" y="742"/>
                  </a:lnTo>
                  <a:lnTo>
                    <a:pt x="71" y="740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3" y="81"/>
                  </a:lnTo>
                  <a:lnTo>
                    <a:pt x="74" y="79"/>
                  </a:lnTo>
                  <a:lnTo>
                    <a:pt x="75" y="78"/>
                  </a:lnTo>
                  <a:lnTo>
                    <a:pt x="76" y="76"/>
                  </a:lnTo>
                  <a:lnTo>
                    <a:pt x="78" y="75"/>
                  </a:lnTo>
                  <a:lnTo>
                    <a:pt x="79" y="74"/>
                  </a:lnTo>
                  <a:lnTo>
                    <a:pt x="81" y="73"/>
                  </a:lnTo>
                  <a:lnTo>
                    <a:pt x="82" y="72"/>
                  </a:lnTo>
                  <a:lnTo>
                    <a:pt x="84" y="72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0" y="71"/>
                  </a:lnTo>
                  <a:lnTo>
                    <a:pt x="1293" y="71"/>
                  </a:lnTo>
                  <a:lnTo>
                    <a:pt x="1294" y="71"/>
                  </a:lnTo>
                  <a:lnTo>
                    <a:pt x="1296" y="71"/>
                  </a:lnTo>
                  <a:lnTo>
                    <a:pt x="1298" y="72"/>
                  </a:lnTo>
                  <a:lnTo>
                    <a:pt x="1299" y="72"/>
                  </a:lnTo>
                  <a:lnTo>
                    <a:pt x="1301" y="73"/>
                  </a:lnTo>
                  <a:lnTo>
                    <a:pt x="1302" y="74"/>
                  </a:lnTo>
                  <a:lnTo>
                    <a:pt x="1304" y="75"/>
                  </a:lnTo>
                  <a:lnTo>
                    <a:pt x="1305" y="76"/>
                  </a:lnTo>
                  <a:lnTo>
                    <a:pt x="1307" y="78"/>
                  </a:lnTo>
                  <a:lnTo>
                    <a:pt x="1308" y="79"/>
                  </a:lnTo>
                  <a:lnTo>
                    <a:pt x="1309" y="81"/>
                  </a:lnTo>
                  <a:lnTo>
                    <a:pt x="1310" y="83"/>
                  </a:lnTo>
                  <a:lnTo>
                    <a:pt x="1311" y="85"/>
                  </a:lnTo>
                  <a:lnTo>
                    <a:pt x="1311" y="87"/>
                  </a:lnTo>
                  <a:lnTo>
                    <a:pt x="1312" y="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16" name="Google Shape;3316;p34"/>
          <p:cNvGrpSpPr/>
          <p:nvPr/>
        </p:nvGrpSpPr>
        <p:grpSpPr>
          <a:xfrm>
            <a:off x="6852187" y="3251689"/>
            <a:ext cx="618203" cy="627355"/>
            <a:chOff x="1043126" y="4800765"/>
            <a:chExt cx="671637" cy="681580"/>
          </a:xfrm>
        </p:grpSpPr>
        <p:sp>
          <p:nvSpPr>
            <p:cNvPr id="3317" name="Google Shape;3317;p34"/>
            <p:cNvSpPr/>
            <p:nvPr/>
          </p:nvSpPr>
          <p:spPr>
            <a:xfrm>
              <a:off x="1043126" y="4800765"/>
              <a:ext cx="320903" cy="330846"/>
            </a:xfrm>
            <a:custGeom>
              <a:avLst/>
              <a:gdLst/>
              <a:ahLst/>
              <a:cxnLst/>
              <a:rect l="l" t="t" r="r" b="b"/>
              <a:pathLst>
                <a:path w="711" h="733" extrusionOk="0">
                  <a:moveTo>
                    <a:pt x="110" y="733"/>
                  </a:moveTo>
                  <a:lnTo>
                    <a:pt x="601" y="733"/>
                  </a:lnTo>
                  <a:lnTo>
                    <a:pt x="612" y="732"/>
                  </a:lnTo>
                  <a:lnTo>
                    <a:pt x="623" y="731"/>
                  </a:lnTo>
                  <a:lnTo>
                    <a:pt x="633" y="728"/>
                  </a:lnTo>
                  <a:lnTo>
                    <a:pt x="643" y="724"/>
                  </a:lnTo>
                  <a:lnTo>
                    <a:pt x="653" y="720"/>
                  </a:lnTo>
                  <a:lnTo>
                    <a:pt x="662" y="714"/>
                  </a:lnTo>
                  <a:lnTo>
                    <a:pt x="670" y="708"/>
                  </a:lnTo>
                  <a:lnTo>
                    <a:pt x="678" y="701"/>
                  </a:lnTo>
                  <a:lnTo>
                    <a:pt x="685" y="693"/>
                  </a:lnTo>
                  <a:lnTo>
                    <a:pt x="692" y="685"/>
                  </a:lnTo>
                  <a:lnTo>
                    <a:pt x="697" y="676"/>
                  </a:lnTo>
                  <a:lnTo>
                    <a:pt x="702" y="666"/>
                  </a:lnTo>
                  <a:lnTo>
                    <a:pt x="706" y="656"/>
                  </a:lnTo>
                  <a:lnTo>
                    <a:pt x="709" y="645"/>
                  </a:lnTo>
                  <a:lnTo>
                    <a:pt x="710" y="634"/>
                  </a:lnTo>
                  <a:lnTo>
                    <a:pt x="711" y="623"/>
                  </a:lnTo>
                  <a:lnTo>
                    <a:pt x="711" y="110"/>
                  </a:lnTo>
                  <a:lnTo>
                    <a:pt x="710" y="99"/>
                  </a:lnTo>
                  <a:lnTo>
                    <a:pt x="709" y="88"/>
                  </a:lnTo>
                  <a:lnTo>
                    <a:pt x="706" y="78"/>
                  </a:lnTo>
                  <a:lnTo>
                    <a:pt x="703" y="67"/>
                  </a:lnTo>
                  <a:lnTo>
                    <a:pt x="698" y="58"/>
                  </a:lnTo>
                  <a:lnTo>
                    <a:pt x="693" y="49"/>
                  </a:lnTo>
                  <a:lnTo>
                    <a:pt x="686" y="40"/>
                  </a:lnTo>
                  <a:lnTo>
                    <a:pt x="679" y="32"/>
                  </a:lnTo>
                  <a:lnTo>
                    <a:pt x="671" y="25"/>
                  </a:lnTo>
                  <a:lnTo>
                    <a:pt x="663" y="19"/>
                  </a:lnTo>
                  <a:lnTo>
                    <a:pt x="654" y="13"/>
                  </a:lnTo>
                  <a:lnTo>
                    <a:pt x="644" y="9"/>
                  </a:lnTo>
                  <a:lnTo>
                    <a:pt x="634" y="5"/>
                  </a:lnTo>
                  <a:lnTo>
                    <a:pt x="624" y="2"/>
                  </a:lnTo>
                  <a:lnTo>
                    <a:pt x="612" y="1"/>
                  </a:lnTo>
                  <a:lnTo>
                    <a:pt x="601" y="0"/>
                  </a:lnTo>
                  <a:lnTo>
                    <a:pt x="110" y="0"/>
                  </a:lnTo>
                  <a:lnTo>
                    <a:pt x="99" y="1"/>
                  </a:lnTo>
                  <a:lnTo>
                    <a:pt x="88" y="2"/>
                  </a:lnTo>
                  <a:lnTo>
                    <a:pt x="78" y="5"/>
                  </a:lnTo>
                  <a:lnTo>
                    <a:pt x="67" y="8"/>
                  </a:lnTo>
                  <a:lnTo>
                    <a:pt x="58" y="13"/>
                  </a:lnTo>
                  <a:lnTo>
                    <a:pt x="49" y="18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0" y="623"/>
                  </a:lnTo>
                  <a:lnTo>
                    <a:pt x="1" y="634"/>
                  </a:lnTo>
                  <a:lnTo>
                    <a:pt x="3" y="645"/>
                  </a:lnTo>
                  <a:lnTo>
                    <a:pt x="6" y="656"/>
                  </a:lnTo>
                  <a:lnTo>
                    <a:pt x="10" y="666"/>
                  </a:lnTo>
                  <a:lnTo>
                    <a:pt x="14" y="676"/>
                  </a:lnTo>
                  <a:lnTo>
                    <a:pt x="20" y="685"/>
                  </a:lnTo>
                  <a:lnTo>
                    <a:pt x="26" y="693"/>
                  </a:lnTo>
                  <a:lnTo>
                    <a:pt x="33" y="701"/>
                  </a:lnTo>
                  <a:lnTo>
                    <a:pt x="41" y="708"/>
                  </a:lnTo>
                  <a:lnTo>
                    <a:pt x="49" y="714"/>
                  </a:lnTo>
                  <a:lnTo>
                    <a:pt x="58" y="720"/>
                  </a:lnTo>
                  <a:lnTo>
                    <a:pt x="68" y="724"/>
                  </a:lnTo>
                  <a:lnTo>
                    <a:pt x="78" y="728"/>
                  </a:lnTo>
                  <a:lnTo>
                    <a:pt x="88" y="731"/>
                  </a:lnTo>
                  <a:lnTo>
                    <a:pt x="99" y="732"/>
                  </a:lnTo>
                  <a:close/>
                  <a:moveTo>
                    <a:pt x="45" y="344"/>
                  </a:moveTo>
                  <a:lnTo>
                    <a:pt x="316" y="344"/>
                  </a:lnTo>
                  <a:lnTo>
                    <a:pt x="316" y="62"/>
                  </a:lnTo>
                  <a:lnTo>
                    <a:pt x="392" y="62"/>
                  </a:lnTo>
                  <a:lnTo>
                    <a:pt x="392" y="344"/>
                  </a:lnTo>
                  <a:lnTo>
                    <a:pt x="663" y="344"/>
                  </a:lnTo>
                  <a:lnTo>
                    <a:pt x="663" y="417"/>
                  </a:lnTo>
                  <a:lnTo>
                    <a:pt x="392" y="417"/>
                  </a:lnTo>
                  <a:lnTo>
                    <a:pt x="392" y="702"/>
                  </a:lnTo>
                  <a:lnTo>
                    <a:pt x="316" y="702"/>
                  </a:lnTo>
                  <a:lnTo>
                    <a:pt x="316" y="417"/>
                  </a:lnTo>
                  <a:lnTo>
                    <a:pt x="45" y="4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1393860" y="5151499"/>
              <a:ext cx="320903" cy="330846"/>
            </a:xfrm>
            <a:custGeom>
              <a:avLst/>
              <a:gdLst/>
              <a:ahLst/>
              <a:cxnLst/>
              <a:rect l="l" t="t" r="r" b="b"/>
              <a:pathLst>
                <a:path w="711" h="733" extrusionOk="0">
                  <a:moveTo>
                    <a:pt x="110" y="733"/>
                  </a:moveTo>
                  <a:lnTo>
                    <a:pt x="601" y="733"/>
                  </a:lnTo>
                  <a:lnTo>
                    <a:pt x="612" y="732"/>
                  </a:lnTo>
                  <a:lnTo>
                    <a:pt x="623" y="731"/>
                  </a:lnTo>
                  <a:lnTo>
                    <a:pt x="633" y="728"/>
                  </a:lnTo>
                  <a:lnTo>
                    <a:pt x="643" y="724"/>
                  </a:lnTo>
                  <a:lnTo>
                    <a:pt x="653" y="720"/>
                  </a:lnTo>
                  <a:lnTo>
                    <a:pt x="662" y="714"/>
                  </a:lnTo>
                  <a:lnTo>
                    <a:pt x="670" y="708"/>
                  </a:lnTo>
                  <a:lnTo>
                    <a:pt x="678" y="701"/>
                  </a:lnTo>
                  <a:lnTo>
                    <a:pt x="685" y="693"/>
                  </a:lnTo>
                  <a:lnTo>
                    <a:pt x="692" y="685"/>
                  </a:lnTo>
                  <a:lnTo>
                    <a:pt x="697" y="676"/>
                  </a:lnTo>
                  <a:lnTo>
                    <a:pt x="702" y="666"/>
                  </a:lnTo>
                  <a:lnTo>
                    <a:pt x="706" y="656"/>
                  </a:lnTo>
                  <a:lnTo>
                    <a:pt x="709" y="645"/>
                  </a:lnTo>
                  <a:lnTo>
                    <a:pt x="710" y="634"/>
                  </a:lnTo>
                  <a:lnTo>
                    <a:pt x="711" y="623"/>
                  </a:lnTo>
                  <a:lnTo>
                    <a:pt x="711" y="110"/>
                  </a:lnTo>
                  <a:lnTo>
                    <a:pt x="710" y="99"/>
                  </a:lnTo>
                  <a:lnTo>
                    <a:pt x="709" y="88"/>
                  </a:lnTo>
                  <a:lnTo>
                    <a:pt x="706" y="78"/>
                  </a:lnTo>
                  <a:lnTo>
                    <a:pt x="703" y="67"/>
                  </a:lnTo>
                  <a:lnTo>
                    <a:pt x="698" y="58"/>
                  </a:lnTo>
                  <a:lnTo>
                    <a:pt x="693" y="49"/>
                  </a:lnTo>
                  <a:lnTo>
                    <a:pt x="686" y="40"/>
                  </a:lnTo>
                  <a:lnTo>
                    <a:pt x="679" y="32"/>
                  </a:lnTo>
                  <a:lnTo>
                    <a:pt x="671" y="25"/>
                  </a:lnTo>
                  <a:lnTo>
                    <a:pt x="663" y="19"/>
                  </a:lnTo>
                  <a:lnTo>
                    <a:pt x="654" y="13"/>
                  </a:lnTo>
                  <a:lnTo>
                    <a:pt x="644" y="9"/>
                  </a:lnTo>
                  <a:lnTo>
                    <a:pt x="634" y="5"/>
                  </a:lnTo>
                  <a:lnTo>
                    <a:pt x="624" y="2"/>
                  </a:lnTo>
                  <a:lnTo>
                    <a:pt x="612" y="1"/>
                  </a:lnTo>
                  <a:lnTo>
                    <a:pt x="601" y="0"/>
                  </a:lnTo>
                  <a:lnTo>
                    <a:pt x="110" y="0"/>
                  </a:lnTo>
                  <a:lnTo>
                    <a:pt x="99" y="1"/>
                  </a:lnTo>
                  <a:lnTo>
                    <a:pt x="88" y="2"/>
                  </a:lnTo>
                  <a:lnTo>
                    <a:pt x="78" y="5"/>
                  </a:lnTo>
                  <a:lnTo>
                    <a:pt x="67" y="8"/>
                  </a:lnTo>
                  <a:lnTo>
                    <a:pt x="58" y="13"/>
                  </a:lnTo>
                  <a:lnTo>
                    <a:pt x="49" y="18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0" y="623"/>
                  </a:lnTo>
                  <a:lnTo>
                    <a:pt x="1" y="634"/>
                  </a:lnTo>
                  <a:lnTo>
                    <a:pt x="2" y="645"/>
                  </a:lnTo>
                  <a:lnTo>
                    <a:pt x="5" y="655"/>
                  </a:lnTo>
                  <a:lnTo>
                    <a:pt x="8" y="665"/>
                  </a:lnTo>
                  <a:lnTo>
                    <a:pt x="13" y="675"/>
                  </a:lnTo>
                  <a:lnTo>
                    <a:pt x="18" y="684"/>
                  </a:lnTo>
                  <a:lnTo>
                    <a:pt x="25" y="693"/>
                  </a:lnTo>
                  <a:lnTo>
                    <a:pt x="32" y="700"/>
                  </a:lnTo>
                  <a:lnTo>
                    <a:pt x="40" y="708"/>
                  </a:lnTo>
                  <a:lnTo>
                    <a:pt x="48" y="714"/>
                  </a:lnTo>
                  <a:lnTo>
                    <a:pt x="57" y="720"/>
                  </a:lnTo>
                  <a:lnTo>
                    <a:pt x="67" y="724"/>
                  </a:lnTo>
                  <a:lnTo>
                    <a:pt x="77" y="728"/>
                  </a:lnTo>
                  <a:lnTo>
                    <a:pt x="87" y="731"/>
                  </a:lnTo>
                  <a:lnTo>
                    <a:pt x="99" y="732"/>
                  </a:lnTo>
                  <a:close/>
                  <a:moveTo>
                    <a:pt x="124" y="175"/>
                  </a:moveTo>
                  <a:lnTo>
                    <a:pt x="175" y="124"/>
                  </a:lnTo>
                  <a:lnTo>
                    <a:pt x="367" y="316"/>
                  </a:lnTo>
                  <a:lnTo>
                    <a:pt x="567" y="115"/>
                  </a:lnTo>
                  <a:lnTo>
                    <a:pt x="621" y="169"/>
                  </a:lnTo>
                  <a:lnTo>
                    <a:pt x="420" y="369"/>
                  </a:lnTo>
                  <a:lnTo>
                    <a:pt x="612" y="561"/>
                  </a:lnTo>
                  <a:lnTo>
                    <a:pt x="561" y="612"/>
                  </a:lnTo>
                  <a:lnTo>
                    <a:pt x="369" y="420"/>
                  </a:lnTo>
                  <a:lnTo>
                    <a:pt x="169" y="620"/>
                  </a:lnTo>
                  <a:lnTo>
                    <a:pt x="115" y="567"/>
                  </a:lnTo>
                  <a:lnTo>
                    <a:pt x="316" y="3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1394762" y="4801670"/>
              <a:ext cx="319999" cy="331298"/>
            </a:xfrm>
            <a:custGeom>
              <a:avLst/>
              <a:gdLst/>
              <a:ahLst/>
              <a:cxnLst/>
              <a:rect l="l" t="t" r="r" b="b"/>
              <a:pathLst>
                <a:path w="709" h="734" extrusionOk="0">
                  <a:moveTo>
                    <a:pt x="0" y="110"/>
                  </a:moveTo>
                  <a:lnTo>
                    <a:pt x="0" y="624"/>
                  </a:lnTo>
                  <a:lnTo>
                    <a:pt x="1" y="635"/>
                  </a:lnTo>
                  <a:lnTo>
                    <a:pt x="2" y="646"/>
                  </a:lnTo>
                  <a:lnTo>
                    <a:pt x="5" y="656"/>
                  </a:lnTo>
                  <a:lnTo>
                    <a:pt x="8" y="666"/>
                  </a:lnTo>
                  <a:lnTo>
                    <a:pt x="13" y="676"/>
                  </a:lnTo>
                  <a:lnTo>
                    <a:pt x="19" y="685"/>
                  </a:lnTo>
                  <a:lnTo>
                    <a:pt x="25" y="693"/>
                  </a:lnTo>
                  <a:lnTo>
                    <a:pt x="32" y="701"/>
                  </a:lnTo>
                  <a:lnTo>
                    <a:pt x="40" y="708"/>
                  </a:lnTo>
                  <a:lnTo>
                    <a:pt x="48" y="715"/>
                  </a:lnTo>
                  <a:lnTo>
                    <a:pt x="57" y="720"/>
                  </a:lnTo>
                  <a:lnTo>
                    <a:pt x="67" y="725"/>
                  </a:lnTo>
                  <a:lnTo>
                    <a:pt x="77" y="729"/>
                  </a:lnTo>
                  <a:lnTo>
                    <a:pt x="88" y="732"/>
                  </a:lnTo>
                  <a:lnTo>
                    <a:pt x="99" y="733"/>
                  </a:lnTo>
                  <a:lnTo>
                    <a:pt x="111" y="734"/>
                  </a:lnTo>
                  <a:lnTo>
                    <a:pt x="599" y="734"/>
                  </a:lnTo>
                  <a:lnTo>
                    <a:pt x="610" y="733"/>
                  </a:lnTo>
                  <a:lnTo>
                    <a:pt x="621" y="732"/>
                  </a:lnTo>
                  <a:lnTo>
                    <a:pt x="631" y="729"/>
                  </a:lnTo>
                  <a:lnTo>
                    <a:pt x="641" y="725"/>
                  </a:lnTo>
                  <a:lnTo>
                    <a:pt x="651" y="721"/>
                  </a:lnTo>
                  <a:lnTo>
                    <a:pt x="660" y="715"/>
                  </a:lnTo>
                  <a:lnTo>
                    <a:pt x="668" y="709"/>
                  </a:lnTo>
                  <a:lnTo>
                    <a:pt x="676" y="702"/>
                  </a:lnTo>
                  <a:lnTo>
                    <a:pt x="683" y="694"/>
                  </a:lnTo>
                  <a:lnTo>
                    <a:pt x="690" y="686"/>
                  </a:lnTo>
                  <a:lnTo>
                    <a:pt x="695" y="677"/>
                  </a:lnTo>
                  <a:lnTo>
                    <a:pt x="700" y="667"/>
                  </a:lnTo>
                  <a:lnTo>
                    <a:pt x="704" y="657"/>
                  </a:lnTo>
                  <a:lnTo>
                    <a:pt x="707" y="646"/>
                  </a:lnTo>
                  <a:lnTo>
                    <a:pt x="708" y="635"/>
                  </a:lnTo>
                  <a:lnTo>
                    <a:pt x="709" y="624"/>
                  </a:lnTo>
                  <a:lnTo>
                    <a:pt x="709" y="110"/>
                  </a:lnTo>
                  <a:lnTo>
                    <a:pt x="708" y="99"/>
                  </a:lnTo>
                  <a:lnTo>
                    <a:pt x="707" y="88"/>
                  </a:lnTo>
                  <a:lnTo>
                    <a:pt x="704" y="78"/>
                  </a:lnTo>
                  <a:lnTo>
                    <a:pt x="701" y="68"/>
                  </a:lnTo>
                  <a:lnTo>
                    <a:pt x="696" y="58"/>
                  </a:lnTo>
                  <a:lnTo>
                    <a:pt x="691" y="49"/>
                  </a:lnTo>
                  <a:lnTo>
                    <a:pt x="684" y="41"/>
                  </a:lnTo>
                  <a:lnTo>
                    <a:pt x="677" y="33"/>
                  </a:lnTo>
                  <a:lnTo>
                    <a:pt x="669" y="26"/>
                  </a:lnTo>
                  <a:lnTo>
                    <a:pt x="661" y="19"/>
                  </a:lnTo>
                  <a:lnTo>
                    <a:pt x="652" y="14"/>
                  </a:lnTo>
                  <a:lnTo>
                    <a:pt x="642" y="9"/>
                  </a:lnTo>
                  <a:lnTo>
                    <a:pt x="632" y="5"/>
                  </a:lnTo>
                  <a:lnTo>
                    <a:pt x="622" y="2"/>
                  </a:lnTo>
                  <a:lnTo>
                    <a:pt x="610" y="1"/>
                  </a:lnTo>
                  <a:lnTo>
                    <a:pt x="599" y="0"/>
                  </a:lnTo>
                  <a:lnTo>
                    <a:pt x="108" y="0"/>
                  </a:lnTo>
                  <a:lnTo>
                    <a:pt x="97" y="1"/>
                  </a:lnTo>
                  <a:lnTo>
                    <a:pt x="86" y="2"/>
                  </a:lnTo>
                  <a:lnTo>
                    <a:pt x="76" y="5"/>
                  </a:lnTo>
                  <a:lnTo>
                    <a:pt x="66" y="8"/>
                  </a:lnTo>
                  <a:lnTo>
                    <a:pt x="56" y="13"/>
                  </a:lnTo>
                  <a:lnTo>
                    <a:pt x="47" y="18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40"/>
                  </a:lnTo>
                  <a:lnTo>
                    <a:pt x="18" y="48"/>
                  </a:lnTo>
                  <a:lnTo>
                    <a:pt x="13" y="57"/>
                  </a:lnTo>
                  <a:lnTo>
                    <a:pt x="8" y="67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9"/>
                  </a:lnTo>
                  <a:close/>
                  <a:moveTo>
                    <a:pt x="641" y="410"/>
                  </a:moveTo>
                  <a:lnTo>
                    <a:pt x="65" y="410"/>
                  </a:lnTo>
                  <a:lnTo>
                    <a:pt x="65" y="345"/>
                  </a:lnTo>
                  <a:lnTo>
                    <a:pt x="641" y="3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1043126" y="5150144"/>
              <a:ext cx="320903" cy="330846"/>
            </a:xfrm>
            <a:custGeom>
              <a:avLst/>
              <a:gdLst/>
              <a:ahLst/>
              <a:cxnLst/>
              <a:rect l="l" t="t" r="r" b="b"/>
              <a:pathLst>
                <a:path w="711" h="733" extrusionOk="0">
                  <a:moveTo>
                    <a:pt x="110" y="733"/>
                  </a:moveTo>
                  <a:lnTo>
                    <a:pt x="601" y="733"/>
                  </a:lnTo>
                  <a:lnTo>
                    <a:pt x="612" y="732"/>
                  </a:lnTo>
                  <a:lnTo>
                    <a:pt x="623" y="731"/>
                  </a:lnTo>
                  <a:lnTo>
                    <a:pt x="633" y="728"/>
                  </a:lnTo>
                  <a:lnTo>
                    <a:pt x="643" y="725"/>
                  </a:lnTo>
                  <a:lnTo>
                    <a:pt x="653" y="720"/>
                  </a:lnTo>
                  <a:lnTo>
                    <a:pt x="662" y="715"/>
                  </a:lnTo>
                  <a:lnTo>
                    <a:pt x="670" y="709"/>
                  </a:lnTo>
                  <a:lnTo>
                    <a:pt x="678" y="702"/>
                  </a:lnTo>
                  <a:lnTo>
                    <a:pt x="685" y="694"/>
                  </a:lnTo>
                  <a:lnTo>
                    <a:pt x="692" y="685"/>
                  </a:lnTo>
                  <a:lnTo>
                    <a:pt x="697" y="676"/>
                  </a:lnTo>
                  <a:lnTo>
                    <a:pt x="702" y="667"/>
                  </a:lnTo>
                  <a:lnTo>
                    <a:pt x="706" y="657"/>
                  </a:lnTo>
                  <a:lnTo>
                    <a:pt x="709" y="646"/>
                  </a:lnTo>
                  <a:lnTo>
                    <a:pt x="710" y="635"/>
                  </a:lnTo>
                  <a:lnTo>
                    <a:pt x="711" y="623"/>
                  </a:lnTo>
                  <a:lnTo>
                    <a:pt x="711" y="110"/>
                  </a:lnTo>
                  <a:lnTo>
                    <a:pt x="710" y="99"/>
                  </a:lnTo>
                  <a:lnTo>
                    <a:pt x="709" y="88"/>
                  </a:lnTo>
                  <a:lnTo>
                    <a:pt x="706" y="78"/>
                  </a:lnTo>
                  <a:lnTo>
                    <a:pt x="703" y="68"/>
                  </a:lnTo>
                  <a:lnTo>
                    <a:pt x="698" y="58"/>
                  </a:lnTo>
                  <a:lnTo>
                    <a:pt x="693" y="49"/>
                  </a:lnTo>
                  <a:lnTo>
                    <a:pt x="686" y="41"/>
                  </a:lnTo>
                  <a:lnTo>
                    <a:pt x="679" y="33"/>
                  </a:lnTo>
                  <a:lnTo>
                    <a:pt x="671" y="26"/>
                  </a:lnTo>
                  <a:lnTo>
                    <a:pt x="663" y="19"/>
                  </a:lnTo>
                  <a:lnTo>
                    <a:pt x="654" y="14"/>
                  </a:lnTo>
                  <a:lnTo>
                    <a:pt x="644" y="9"/>
                  </a:lnTo>
                  <a:lnTo>
                    <a:pt x="634" y="5"/>
                  </a:lnTo>
                  <a:lnTo>
                    <a:pt x="624" y="2"/>
                  </a:lnTo>
                  <a:lnTo>
                    <a:pt x="612" y="1"/>
                  </a:lnTo>
                  <a:lnTo>
                    <a:pt x="601" y="0"/>
                  </a:lnTo>
                  <a:lnTo>
                    <a:pt x="110" y="0"/>
                  </a:lnTo>
                  <a:lnTo>
                    <a:pt x="99" y="1"/>
                  </a:lnTo>
                  <a:lnTo>
                    <a:pt x="88" y="2"/>
                  </a:lnTo>
                  <a:lnTo>
                    <a:pt x="78" y="5"/>
                  </a:lnTo>
                  <a:lnTo>
                    <a:pt x="67" y="8"/>
                  </a:lnTo>
                  <a:lnTo>
                    <a:pt x="58" y="13"/>
                  </a:lnTo>
                  <a:lnTo>
                    <a:pt x="49" y="18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0" y="623"/>
                  </a:lnTo>
                  <a:lnTo>
                    <a:pt x="1" y="635"/>
                  </a:lnTo>
                  <a:lnTo>
                    <a:pt x="3" y="646"/>
                  </a:lnTo>
                  <a:lnTo>
                    <a:pt x="6" y="657"/>
                  </a:lnTo>
                  <a:lnTo>
                    <a:pt x="10" y="667"/>
                  </a:lnTo>
                  <a:lnTo>
                    <a:pt x="14" y="676"/>
                  </a:lnTo>
                  <a:lnTo>
                    <a:pt x="20" y="685"/>
                  </a:lnTo>
                  <a:lnTo>
                    <a:pt x="26" y="694"/>
                  </a:lnTo>
                  <a:lnTo>
                    <a:pt x="33" y="702"/>
                  </a:lnTo>
                  <a:lnTo>
                    <a:pt x="41" y="709"/>
                  </a:lnTo>
                  <a:lnTo>
                    <a:pt x="49" y="715"/>
                  </a:lnTo>
                  <a:lnTo>
                    <a:pt x="58" y="720"/>
                  </a:lnTo>
                  <a:lnTo>
                    <a:pt x="68" y="725"/>
                  </a:lnTo>
                  <a:lnTo>
                    <a:pt x="78" y="728"/>
                  </a:lnTo>
                  <a:lnTo>
                    <a:pt x="88" y="731"/>
                  </a:lnTo>
                  <a:lnTo>
                    <a:pt x="99" y="732"/>
                  </a:lnTo>
                  <a:close/>
                  <a:moveTo>
                    <a:pt x="355" y="601"/>
                  </a:moveTo>
                  <a:lnTo>
                    <a:pt x="347" y="601"/>
                  </a:lnTo>
                  <a:lnTo>
                    <a:pt x="340" y="599"/>
                  </a:lnTo>
                  <a:lnTo>
                    <a:pt x="332" y="598"/>
                  </a:lnTo>
                  <a:lnTo>
                    <a:pt x="325" y="595"/>
                  </a:lnTo>
                  <a:lnTo>
                    <a:pt x="318" y="592"/>
                  </a:lnTo>
                  <a:lnTo>
                    <a:pt x="312" y="588"/>
                  </a:lnTo>
                  <a:lnTo>
                    <a:pt x="305" y="583"/>
                  </a:lnTo>
                  <a:lnTo>
                    <a:pt x="300" y="578"/>
                  </a:lnTo>
                  <a:lnTo>
                    <a:pt x="295" y="573"/>
                  </a:lnTo>
                  <a:lnTo>
                    <a:pt x="290" y="567"/>
                  </a:lnTo>
                  <a:lnTo>
                    <a:pt x="286" y="560"/>
                  </a:lnTo>
                  <a:lnTo>
                    <a:pt x="282" y="553"/>
                  </a:lnTo>
                  <a:lnTo>
                    <a:pt x="280" y="546"/>
                  </a:lnTo>
                  <a:lnTo>
                    <a:pt x="278" y="538"/>
                  </a:lnTo>
                  <a:lnTo>
                    <a:pt x="276" y="530"/>
                  </a:lnTo>
                  <a:lnTo>
                    <a:pt x="276" y="522"/>
                  </a:lnTo>
                  <a:lnTo>
                    <a:pt x="276" y="514"/>
                  </a:lnTo>
                  <a:lnTo>
                    <a:pt x="278" y="507"/>
                  </a:lnTo>
                  <a:lnTo>
                    <a:pt x="279" y="499"/>
                  </a:lnTo>
                  <a:lnTo>
                    <a:pt x="282" y="492"/>
                  </a:lnTo>
                  <a:lnTo>
                    <a:pt x="285" y="485"/>
                  </a:lnTo>
                  <a:lnTo>
                    <a:pt x="289" y="479"/>
                  </a:lnTo>
                  <a:lnTo>
                    <a:pt x="294" y="472"/>
                  </a:lnTo>
                  <a:lnTo>
                    <a:pt x="299" y="467"/>
                  </a:lnTo>
                  <a:lnTo>
                    <a:pt x="304" y="462"/>
                  </a:lnTo>
                  <a:lnTo>
                    <a:pt x="310" y="457"/>
                  </a:lnTo>
                  <a:lnTo>
                    <a:pt x="317" y="453"/>
                  </a:lnTo>
                  <a:lnTo>
                    <a:pt x="324" y="449"/>
                  </a:lnTo>
                  <a:lnTo>
                    <a:pt x="331" y="447"/>
                  </a:lnTo>
                  <a:lnTo>
                    <a:pt x="339" y="445"/>
                  </a:lnTo>
                  <a:lnTo>
                    <a:pt x="347" y="443"/>
                  </a:lnTo>
                  <a:lnTo>
                    <a:pt x="355" y="443"/>
                  </a:lnTo>
                  <a:lnTo>
                    <a:pt x="363" y="443"/>
                  </a:lnTo>
                  <a:lnTo>
                    <a:pt x="371" y="445"/>
                  </a:lnTo>
                  <a:lnTo>
                    <a:pt x="378" y="446"/>
                  </a:lnTo>
                  <a:lnTo>
                    <a:pt x="385" y="449"/>
                  </a:lnTo>
                  <a:lnTo>
                    <a:pt x="392" y="452"/>
                  </a:lnTo>
                  <a:lnTo>
                    <a:pt x="399" y="456"/>
                  </a:lnTo>
                  <a:lnTo>
                    <a:pt x="405" y="461"/>
                  </a:lnTo>
                  <a:lnTo>
                    <a:pt x="411" y="466"/>
                  </a:lnTo>
                  <a:lnTo>
                    <a:pt x="416" y="471"/>
                  </a:lnTo>
                  <a:lnTo>
                    <a:pt x="420" y="477"/>
                  </a:lnTo>
                  <a:lnTo>
                    <a:pt x="424" y="484"/>
                  </a:lnTo>
                  <a:lnTo>
                    <a:pt x="428" y="491"/>
                  </a:lnTo>
                  <a:lnTo>
                    <a:pt x="430" y="498"/>
                  </a:lnTo>
                  <a:lnTo>
                    <a:pt x="432" y="506"/>
                  </a:lnTo>
                  <a:lnTo>
                    <a:pt x="434" y="514"/>
                  </a:lnTo>
                  <a:lnTo>
                    <a:pt x="434" y="522"/>
                  </a:lnTo>
                  <a:lnTo>
                    <a:pt x="433" y="530"/>
                  </a:lnTo>
                  <a:lnTo>
                    <a:pt x="431" y="538"/>
                  </a:lnTo>
                  <a:lnTo>
                    <a:pt x="429" y="546"/>
                  </a:lnTo>
                  <a:lnTo>
                    <a:pt x="426" y="553"/>
                  </a:lnTo>
                  <a:lnTo>
                    <a:pt x="423" y="560"/>
                  </a:lnTo>
                  <a:lnTo>
                    <a:pt x="419" y="567"/>
                  </a:lnTo>
                  <a:lnTo>
                    <a:pt x="414" y="573"/>
                  </a:lnTo>
                  <a:lnTo>
                    <a:pt x="409" y="578"/>
                  </a:lnTo>
                  <a:lnTo>
                    <a:pt x="404" y="583"/>
                  </a:lnTo>
                  <a:lnTo>
                    <a:pt x="398" y="588"/>
                  </a:lnTo>
                  <a:lnTo>
                    <a:pt x="392" y="592"/>
                  </a:lnTo>
                  <a:lnTo>
                    <a:pt x="385" y="595"/>
                  </a:lnTo>
                  <a:lnTo>
                    <a:pt x="378" y="598"/>
                  </a:lnTo>
                  <a:lnTo>
                    <a:pt x="371" y="599"/>
                  </a:lnTo>
                  <a:lnTo>
                    <a:pt x="363" y="601"/>
                  </a:lnTo>
                  <a:close/>
                  <a:moveTo>
                    <a:pt x="355" y="135"/>
                  </a:moveTo>
                  <a:lnTo>
                    <a:pt x="363" y="135"/>
                  </a:lnTo>
                  <a:lnTo>
                    <a:pt x="371" y="137"/>
                  </a:lnTo>
                  <a:lnTo>
                    <a:pt x="378" y="138"/>
                  </a:lnTo>
                  <a:lnTo>
                    <a:pt x="385" y="141"/>
                  </a:lnTo>
                  <a:lnTo>
                    <a:pt x="392" y="144"/>
                  </a:lnTo>
                  <a:lnTo>
                    <a:pt x="399" y="148"/>
                  </a:lnTo>
                  <a:lnTo>
                    <a:pt x="405" y="153"/>
                  </a:lnTo>
                  <a:lnTo>
                    <a:pt x="411" y="158"/>
                  </a:lnTo>
                  <a:lnTo>
                    <a:pt x="416" y="163"/>
                  </a:lnTo>
                  <a:lnTo>
                    <a:pt x="420" y="169"/>
                  </a:lnTo>
                  <a:lnTo>
                    <a:pt x="424" y="176"/>
                  </a:lnTo>
                  <a:lnTo>
                    <a:pt x="428" y="183"/>
                  </a:lnTo>
                  <a:lnTo>
                    <a:pt x="430" y="190"/>
                  </a:lnTo>
                  <a:lnTo>
                    <a:pt x="432" y="198"/>
                  </a:lnTo>
                  <a:lnTo>
                    <a:pt x="434" y="206"/>
                  </a:lnTo>
                  <a:lnTo>
                    <a:pt x="434" y="214"/>
                  </a:lnTo>
                  <a:lnTo>
                    <a:pt x="434" y="222"/>
                  </a:lnTo>
                  <a:lnTo>
                    <a:pt x="432" y="230"/>
                  </a:lnTo>
                  <a:lnTo>
                    <a:pt x="431" y="237"/>
                  </a:lnTo>
                  <a:lnTo>
                    <a:pt x="428" y="244"/>
                  </a:lnTo>
                  <a:lnTo>
                    <a:pt x="425" y="251"/>
                  </a:lnTo>
                  <a:lnTo>
                    <a:pt x="421" y="258"/>
                  </a:lnTo>
                  <a:lnTo>
                    <a:pt x="416" y="264"/>
                  </a:lnTo>
                  <a:lnTo>
                    <a:pt x="411" y="270"/>
                  </a:lnTo>
                  <a:lnTo>
                    <a:pt x="406" y="275"/>
                  </a:lnTo>
                  <a:lnTo>
                    <a:pt x="400" y="279"/>
                  </a:lnTo>
                  <a:lnTo>
                    <a:pt x="393" y="283"/>
                  </a:lnTo>
                  <a:lnTo>
                    <a:pt x="386" y="287"/>
                  </a:lnTo>
                  <a:lnTo>
                    <a:pt x="379" y="289"/>
                  </a:lnTo>
                  <a:lnTo>
                    <a:pt x="371" y="291"/>
                  </a:lnTo>
                  <a:lnTo>
                    <a:pt x="363" y="293"/>
                  </a:lnTo>
                  <a:lnTo>
                    <a:pt x="355" y="293"/>
                  </a:lnTo>
                  <a:lnTo>
                    <a:pt x="347" y="293"/>
                  </a:lnTo>
                  <a:lnTo>
                    <a:pt x="340" y="291"/>
                  </a:lnTo>
                  <a:lnTo>
                    <a:pt x="332" y="290"/>
                  </a:lnTo>
                  <a:lnTo>
                    <a:pt x="325" y="287"/>
                  </a:lnTo>
                  <a:lnTo>
                    <a:pt x="318" y="284"/>
                  </a:lnTo>
                  <a:lnTo>
                    <a:pt x="312" y="280"/>
                  </a:lnTo>
                  <a:lnTo>
                    <a:pt x="305" y="275"/>
                  </a:lnTo>
                  <a:lnTo>
                    <a:pt x="300" y="270"/>
                  </a:lnTo>
                  <a:lnTo>
                    <a:pt x="295" y="265"/>
                  </a:lnTo>
                  <a:lnTo>
                    <a:pt x="290" y="259"/>
                  </a:lnTo>
                  <a:lnTo>
                    <a:pt x="286" y="252"/>
                  </a:lnTo>
                  <a:lnTo>
                    <a:pt x="282" y="245"/>
                  </a:lnTo>
                  <a:lnTo>
                    <a:pt x="280" y="238"/>
                  </a:lnTo>
                  <a:lnTo>
                    <a:pt x="278" y="230"/>
                  </a:lnTo>
                  <a:lnTo>
                    <a:pt x="276" y="222"/>
                  </a:lnTo>
                  <a:lnTo>
                    <a:pt x="276" y="214"/>
                  </a:lnTo>
                  <a:lnTo>
                    <a:pt x="276" y="206"/>
                  </a:lnTo>
                  <a:lnTo>
                    <a:pt x="278" y="199"/>
                  </a:lnTo>
                  <a:lnTo>
                    <a:pt x="279" y="191"/>
                  </a:lnTo>
                  <a:lnTo>
                    <a:pt x="282" y="184"/>
                  </a:lnTo>
                  <a:lnTo>
                    <a:pt x="285" y="177"/>
                  </a:lnTo>
                  <a:lnTo>
                    <a:pt x="289" y="171"/>
                  </a:lnTo>
                  <a:lnTo>
                    <a:pt x="294" y="164"/>
                  </a:lnTo>
                  <a:lnTo>
                    <a:pt x="299" y="159"/>
                  </a:lnTo>
                  <a:lnTo>
                    <a:pt x="304" y="154"/>
                  </a:lnTo>
                  <a:lnTo>
                    <a:pt x="310" y="149"/>
                  </a:lnTo>
                  <a:lnTo>
                    <a:pt x="317" y="145"/>
                  </a:lnTo>
                  <a:lnTo>
                    <a:pt x="324" y="141"/>
                  </a:lnTo>
                  <a:lnTo>
                    <a:pt x="331" y="139"/>
                  </a:lnTo>
                  <a:lnTo>
                    <a:pt x="339" y="137"/>
                  </a:lnTo>
                  <a:lnTo>
                    <a:pt x="347" y="135"/>
                  </a:lnTo>
                  <a:close/>
                  <a:moveTo>
                    <a:pt x="67" y="333"/>
                  </a:moveTo>
                  <a:lnTo>
                    <a:pt x="643" y="333"/>
                  </a:lnTo>
                  <a:lnTo>
                    <a:pt x="643" y="398"/>
                  </a:lnTo>
                  <a:lnTo>
                    <a:pt x="67" y="3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1" name="Google Shape;3321;p34"/>
          <p:cNvGrpSpPr/>
          <p:nvPr/>
        </p:nvGrpSpPr>
        <p:grpSpPr>
          <a:xfrm>
            <a:off x="3063890" y="2519416"/>
            <a:ext cx="687677" cy="503382"/>
            <a:chOff x="2826171" y="2144050"/>
            <a:chExt cx="747116" cy="546892"/>
          </a:xfrm>
        </p:grpSpPr>
        <p:sp>
          <p:nvSpPr>
            <p:cNvPr id="3322" name="Google Shape;3322;p34"/>
            <p:cNvSpPr/>
            <p:nvPr/>
          </p:nvSpPr>
          <p:spPr>
            <a:xfrm>
              <a:off x="2958600" y="2393090"/>
              <a:ext cx="481806" cy="297852"/>
            </a:xfrm>
            <a:custGeom>
              <a:avLst/>
              <a:gdLst/>
              <a:ahLst/>
              <a:cxnLst/>
              <a:rect l="l" t="t" r="r" b="b"/>
              <a:pathLst>
                <a:path w="1067" h="660" extrusionOk="0">
                  <a:moveTo>
                    <a:pt x="534" y="158"/>
                  </a:moveTo>
                  <a:lnTo>
                    <a:pt x="119" y="0"/>
                  </a:lnTo>
                  <a:lnTo>
                    <a:pt x="0" y="403"/>
                  </a:lnTo>
                  <a:lnTo>
                    <a:pt x="525" y="657"/>
                  </a:lnTo>
                  <a:lnTo>
                    <a:pt x="534" y="660"/>
                  </a:lnTo>
                  <a:lnTo>
                    <a:pt x="1067" y="403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2826171" y="2144050"/>
              <a:ext cx="747116" cy="535591"/>
            </a:xfrm>
            <a:custGeom>
              <a:avLst/>
              <a:gdLst/>
              <a:ahLst/>
              <a:cxnLst/>
              <a:rect l="l" t="t" r="r" b="b"/>
              <a:pathLst>
                <a:path w="1654" h="1186" extrusionOk="0">
                  <a:moveTo>
                    <a:pt x="274" y="576"/>
                  </a:moveTo>
                  <a:lnTo>
                    <a:pt x="274" y="570"/>
                  </a:lnTo>
                  <a:lnTo>
                    <a:pt x="273" y="564"/>
                  </a:lnTo>
                  <a:lnTo>
                    <a:pt x="272" y="558"/>
                  </a:lnTo>
                  <a:lnTo>
                    <a:pt x="270" y="552"/>
                  </a:lnTo>
                  <a:lnTo>
                    <a:pt x="268" y="546"/>
                  </a:lnTo>
                  <a:lnTo>
                    <a:pt x="265" y="541"/>
                  </a:lnTo>
                  <a:lnTo>
                    <a:pt x="262" y="536"/>
                  </a:lnTo>
                  <a:lnTo>
                    <a:pt x="259" y="531"/>
                  </a:lnTo>
                  <a:lnTo>
                    <a:pt x="255" y="526"/>
                  </a:lnTo>
                  <a:lnTo>
                    <a:pt x="251" y="522"/>
                  </a:lnTo>
                  <a:lnTo>
                    <a:pt x="247" y="518"/>
                  </a:lnTo>
                  <a:lnTo>
                    <a:pt x="243" y="514"/>
                  </a:lnTo>
                  <a:lnTo>
                    <a:pt x="238" y="511"/>
                  </a:lnTo>
                  <a:lnTo>
                    <a:pt x="233" y="508"/>
                  </a:lnTo>
                  <a:lnTo>
                    <a:pt x="228" y="505"/>
                  </a:lnTo>
                  <a:lnTo>
                    <a:pt x="223" y="503"/>
                  </a:lnTo>
                  <a:lnTo>
                    <a:pt x="223" y="407"/>
                  </a:lnTo>
                  <a:lnTo>
                    <a:pt x="821" y="641"/>
                  </a:lnTo>
                  <a:lnTo>
                    <a:pt x="827" y="644"/>
                  </a:lnTo>
                  <a:lnTo>
                    <a:pt x="1654" y="322"/>
                  </a:lnTo>
                  <a:lnTo>
                    <a:pt x="827" y="0"/>
                  </a:lnTo>
                  <a:lnTo>
                    <a:pt x="0" y="322"/>
                  </a:lnTo>
                  <a:lnTo>
                    <a:pt x="178" y="393"/>
                  </a:lnTo>
                  <a:lnTo>
                    <a:pt x="178" y="505"/>
                  </a:lnTo>
                  <a:lnTo>
                    <a:pt x="172" y="507"/>
                  </a:lnTo>
                  <a:lnTo>
                    <a:pt x="166" y="509"/>
                  </a:lnTo>
                  <a:lnTo>
                    <a:pt x="160" y="512"/>
                  </a:lnTo>
                  <a:lnTo>
                    <a:pt x="154" y="516"/>
                  </a:lnTo>
                  <a:lnTo>
                    <a:pt x="149" y="519"/>
                  </a:lnTo>
                  <a:lnTo>
                    <a:pt x="144" y="523"/>
                  </a:lnTo>
                  <a:lnTo>
                    <a:pt x="139" y="528"/>
                  </a:lnTo>
                  <a:lnTo>
                    <a:pt x="135" y="533"/>
                  </a:lnTo>
                  <a:lnTo>
                    <a:pt x="131" y="538"/>
                  </a:lnTo>
                  <a:lnTo>
                    <a:pt x="128" y="543"/>
                  </a:lnTo>
                  <a:lnTo>
                    <a:pt x="125" y="549"/>
                  </a:lnTo>
                  <a:lnTo>
                    <a:pt x="123" y="554"/>
                  </a:lnTo>
                  <a:lnTo>
                    <a:pt x="121" y="560"/>
                  </a:lnTo>
                  <a:lnTo>
                    <a:pt x="119" y="566"/>
                  </a:lnTo>
                  <a:lnTo>
                    <a:pt x="118" y="573"/>
                  </a:lnTo>
                  <a:lnTo>
                    <a:pt x="118" y="579"/>
                  </a:lnTo>
                  <a:lnTo>
                    <a:pt x="118" y="585"/>
                  </a:lnTo>
                  <a:lnTo>
                    <a:pt x="119" y="591"/>
                  </a:lnTo>
                  <a:lnTo>
                    <a:pt x="120" y="597"/>
                  </a:lnTo>
                  <a:lnTo>
                    <a:pt x="122" y="603"/>
                  </a:lnTo>
                  <a:lnTo>
                    <a:pt x="124" y="609"/>
                  </a:lnTo>
                  <a:lnTo>
                    <a:pt x="127" y="614"/>
                  </a:lnTo>
                  <a:lnTo>
                    <a:pt x="130" y="619"/>
                  </a:lnTo>
                  <a:lnTo>
                    <a:pt x="133" y="624"/>
                  </a:lnTo>
                  <a:lnTo>
                    <a:pt x="137" y="629"/>
                  </a:lnTo>
                  <a:lnTo>
                    <a:pt x="141" y="633"/>
                  </a:lnTo>
                  <a:lnTo>
                    <a:pt x="145" y="637"/>
                  </a:lnTo>
                  <a:lnTo>
                    <a:pt x="149" y="641"/>
                  </a:lnTo>
                  <a:lnTo>
                    <a:pt x="154" y="644"/>
                  </a:lnTo>
                  <a:lnTo>
                    <a:pt x="159" y="647"/>
                  </a:lnTo>
                  <a:lnTo>
                    <a:pt x="164" y="650"/>
                  </a:lnTo>
                  <a:lnTo>
                    <a:pt x="169" y="652"/>
                  </a:lnTo>
                  <a:lnTo>
                    <a:pt x="135" y="1186"/>
                  </a:lnTo>
                  <a:lnTo>
                    <a:pt x="197" y="1186"/>
                  </a:lnTo>
                  <a:lnTo>
                    <a:pt x="259" y="1186"/>
                  </a:lnTo>
                  <a:lnTo>
                    <a:pt x="231" y="647"/>
                  </a:lnTo>
                  <a:lnTo>
                    <a:pt x="236" y="644"/>
                  </a:lnTo>
                  <a:lnTo>
                    <a:pt x="240" y="641"/>
                  </a:lnTo>
                  <a:lnTo>
                    <a:pt x="245" y="637"/>
                  </a:lnTo>
                  <a:lnTo>
                    <a:pt x="249" y="634"/>
                  </a:lnTo>
                  <a:lnTo>
                    <a:pt x="252" y="630"/>
                  </a:lnTo>
                  <a:lnTo>
                    <a:pt x="256" y="626"/>
                  </a:lnTo>
                  <a:lnTo>
                    <a:pt x="259" y="622"/>
                  </a:lnTo>
                  <a:lnTo>
                    <a:pt x="262" y="617"/>
                  </a:lnTo>
                  <a:lnTo>
                    <a:pt x="265" y="613"/>
                  </a:lnTo>
                  <a:lnTo>
                    <a:pt x="267" y="608"/>
                  </a:lnTo>
                  <a:lnTo>
                    <a:pt x="269" y="603"/>
                  </a:lnTo>
                  <a:lnTo>
                    <a:pt x="271" y="598"/>
                  </a:lnTo>
                  <a:lnTo>
                    <a:pt x="272" y="593"/>
                  </a:lnTo>
                  <a:lnTo>
                    <a:pt x="273" y="587"/>
                  </a:lnTo>
                  <a:lnTo>
                    <a:pt x="274" y="5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4" name="Google Shape;3324;p34"/>
          <p:cNvGrpSpPr/>
          <p:nvPr/>
        </p:nvGrpSpPr>
        <p:grpSpPr>
          <a:xfrm>
            <a:off x="1392746" y="4962840"/>
            <a:ext cx="687261" cy="616121"/>
            <a:chOff x="6182996" y="2991055"/>
            <a:chExt cx="746664" cy="669376"/>
          </a:xfrm>
        </p:grpSpPr>
        <p:sp>
          <p:nvSpPr>
            <p:cNvPr id="3325" name="Google Shape;3325;p34"/>
            <p:cNvSpPr/>
            <p:nvPr/>
          </p:nvSpPr>
          <p:spPr>
            <a:xfrm>
              <a:off x="6442883" y="3080544"/>
              <a:ext cx="96723" cy="125649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40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1" y="276"/>
                  </a:lnTo>
                  <a:lnTo>
                    <a:pt x="194" y="274"/>
                  </a:lnTo>
                  <a:lnTo>
                    <a:pt x="198" y="272"/>
                  </a:lnTo>
                  <a:lnTo>
                    <a:pt x="201" y="270"/>
                  </a:lnTo>
                  <a:lnTo>
                    <a:pt x="204" y="268"/>
                  </a:lnTo>
                  <a:lnTo>
                    <a:pt x="206" y="265"/>
                  </a:lnTo>
                  <a:lnTo>
                    <a:pt x="208" y="262"/>
                  </a:lnTo>
                  <a:lnTo>
                    <a:pt x="210" y="259"/>
                  </a:lnTo>
                  <a:lnTo>
                    <a:pt x="212" y="255"/>
                  </a:lnTo>
                  <a:lnTo>
                    <a:pt x="213" y="252"/>
                  </a:lnTo>
                  <a:lnTo>
                    <a:pt x="214" y="248"/>
                  </a:lnTo>
                  <a:lnTo>
                    <a:pt x="215" y="244"/>
                  </a:lnTo>
                  <a:lnTo>
                    <a:pt x="215" y="240"/>
                  </a:lnTo>
                  <a:lnTo>
                    <a:pt x="215" y="39"/>
                  </a:lnTo>
                  <a:lnTo>
                    <a:pt x="215" y="35"/>
                  </a:lnTo>
                  <a:lnTo>
                    <a:pt x="214" y="31"/>
                  </a:lnTo>
                  <a:lnTo>
                    <a:pt x="213" y="27"/>
                  </a:lnTo>
                  <a:lnTo>
                    <a:pt x="212" y="24"/>
                  </a:lnTo>
                  <a:lnTo>
                    <a:pt x="210" y="20"/>
                  </a:lnTo>
                  <a:lnTo>
                    <a:pt x="208" y="17"/>
                  </a:lnTo>
                  <a:lnTo>
                    <a:pt x="206" y="14"/>
                  </a:lnTo>
                  <a:lnTo>
                    <a:pt x="204" y="11"/>
                  </a:lnTo>
                  <a:lnTo>
                    <a:pt x="201" y="9"/>
                  </a:lnTo>
                  <a:lnTo>
                    <a:pt x="198" y="7"/>
                  </a:lnTo>
                  <a:lnTo>
                    <a:pt x="194" y="5"/>
                  </a:lnTo>
                  <a:lnTo>
                    <a:pt x="191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1" y="247"/>
                  </a:lnTo>
                  <a:lnTo>
                    <a:pt x="2" y="251"/>
                  </a:lnTo>
                  <a:lnTo>
                    <a:pt x="3" y="254"/>
                  </a:lnTo>
                  <a:lnTo>
                    <a:pt x="5" y="257"/>
                  </a:lnTo>
                  <a:lnTo>
                    <a:pt x="7" y="261"/>
                  </a:lnTo>
                  <a:lnTo>
                    <a:pt x="9" y="264"/>
                  </a:lnTo>
                  <a:lnTo>
                    <a:pt x="11" y="267"/>
                  </a:lnTo>
                  <a:lnTo>
                    <a:pt x="14" y="269"/>
                  </a:lnTo>
                  <a:lnTo>
                    <a:pt x="17" y="272"/>
                  </a:lnTo>
                  <a:lnTo>
                    <a:pt x="21" y="274"/>
                  </a:lnTo>
                  <a:lnTo>
                    <a:pt x="24" y="276"/>
                  </a:lnTo>
                  <a:lnTo>
                    <a:pt x="28" y="277"/>
                  </a:lnTo>
                  <a:lnTo>
                    <a:pt x="32" y="278"/>
                  </a:lnTo>
                  <a:lnTo>
                    <a:pt x="36" y="279"/>
                  </a:lnTo>
                  <a:close/>
                  <a:moveTo>
                    <a:pt x="79" y="76"/>
                  </a:moveTo>
                  <a:lnTo>
                    <a:pt x="136" y="76"/>
                  </a:lnTo>
                  <a:lnTo>
                    <a:pt x="136" y="200"/>
                  </a:lnTo>
                  <a:lnTo>
                    <a:pt x="79" y="2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6575764" y="3080544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39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0" y="276"/>
                  </a:lnTo>
                  <a:lnTo>
                    <a:pt x="194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9"/>
                  </a:lnTo>
                  <a:lnTo>
                    <a:pt x="211" y="255"/>
                  </a:lnTo>
                  <a:lnTo>
                    <a:pt x="212" y="252"/>
                  </a:lnTo>
                  <a:lnTo>
                    <a:pt x="213" y="248"/>
                  </a:lnTo>
                  <a:lnTo>
                    <a:pt x="214" y="244"/>
                  </a:lnTo>
                  <a:lnTo>
                    <a:pt x="214" y="240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1"/>
                  </a:lnTo>
                  <a:lnTo>
                    <a:pt x="212" y="27"/>
                  </a:lnTo>
                  <a:lnTo>
                    <a:pt x="211" y="24"/>
                  </a:lnTo>
                  <a:lnTo>
                    <a:pt x="209" y="20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4" y="5"/>
                  </a:lnTo>
                  <a:lnTo>
                    <a:pt x="190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1" y="244"/>
                  </a:lnTo>
                  <a:lnTo>
                    <a:pt x="2" y="247"/>
                  </a:lnTo>
                  <a:lnTo>
                    <a:pt x="3" y="251"/>
                  </a:lnTo>
                  <a:lnTo>
                    <a:pt x="5" y="254"/>
                  </a:lnTo>
                  <a:lnTo>
                    <a:pt x="7" y="257"/>
                  </a:lnTo>
                  <a:lnTo>
                    <a:pt x="9" y="261"/>
                  </a:lnTo>
                  <a:lnTo>
                    <a:pt x="11" y="264"/>
                  </a:lnTo>
                  <a:lnTo>
                    <a:pt x="13" y="267"/>
                  </a:lnTo>
                  <a:lnTo>
                    <a:pt x="16" y="269"/>
                  </a:lnTo>
                  <a:lnTo>
                    <a:pt x="19" y="272"/>
                  </a:lnTo>
                  <a:lnTo>
                    <a:pt x="22" y="274"/>
                  </a:lnTo>
                  <a:lnTo>
                    <a:pt x="25" y="276"/>
                  </a:lnTo>
                  <a:lnTo>
                    <a:pt x="29" y="277"/>
                  </a:lnTo>
                  <a:lnTo>
                    <a:pt x="32" y="278"/>
                  </a:lnTo>
                  <a:lnTo>
                    <a:pt x="35" y="279"/>
                  </a:lnTo>
                  <a:close/>
                  <a:moveTo>
                    <a:pt x="79" y="76"/>
                  </a:moveTo>
                  <a:lnTo>
                    <a:pt x="135" y="76"/>
                  </a:lnTo>
                  <a:lnTo>
                    <a:pt x="135" y="200"/>
                  </a:lnTo>
                  <a:lnTo>
                    <a:pt x="79" y="2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6442883" y="3255008"/>
              <a:ext cx="96723" cy="126101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40" y="280"/>
                  </a:moveTo>
                  <a:lnTo>
                    <a:pt x="175" y="280"/>
                  </a:lnTo>
                  <a:lnTo>
                    <a:pt x="179" y="280"/>
                  </a:lnTo>
                  <a:lnTo>
                    <a:pt x="183" y="279"/>
                  </a:lnTo>
                  <a:lnTo>
                    <a:pt x="187" y="278"/>
                  </a:lnTo>
                  <a:lnTo>
                    <a:pt x="191" y="277"/>
                  </a:lnTo>
                  <a:lnTo>
                    <a:pt x="194" y="275"/>
                  </a:lnTo>
                  <a:lnTo>
                    <a:pt x="198" y="273"/>
                  </a:lnTo>
                  <a:lnTo>
                    <a:pt x="201" y="271"/>
                  </a:lnTo>
                  <a:lnTo>
                    <a:pt x="204" y="269"/>
                  </a:lnTo>
                  <a:lnTo>
                    <a:pt x="206" y="266"/>
                  </a:lnTo>
                  <a:lnTo>
                    <a:pt x="208" y="263"/>
                  </a:lnTo>
                  <a:lnTo>
                    <a:pt x="210" y="259"/>
                  </a:lnTo>
                  <a:lnTo>
                    <a:pt x="212" y="256"/>
                  </a:lnTo>
                  <a:lnTo>
                    <a:pt x="213" y="252"/>
                  </a:lnTo>
                  <a:lnTo>
                    <a:pt x="214" y="248"/>
                  </a:lnTo>
                  <a:lnTo>
                    <a:pt x="215" y="244"/>
                  </a:lnTo>
                  <a:lnTo>
                    <a:pt x="215" y="240"/>
                  </a:lnTo>
                  <a:lnTo>
                    <a:pt x="215" y="40"/>
                  </a:lnTo>
                  <a:lnTo>
                    <a:pt x="215" y="36"/>
                  </a:lnTo>
                  <a:lnTo>
                    <a:pt x="214" y="32"/>
                  </a:lnTo>
                  <a:lnTo>
                    <a:pt x="213" y="28"/>
                  </a:lnTo>
                  <a:lnTo>
                    <a:pt x="212" y="24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4"/>
                  </a:lnTo>
                  <a:lnTo>
                    <a:pt x="204" y="11"/>
                  </a:lnTo>
                  <a:lnTo>
                    <a:pt x="201" y="9"/>
                  </a:lnTo>
                  <a:lnTo>
                    <a:pt x="198" y="7"/>
                  </a:lnTo>
                  <a:lnTo>
                    <a:pt x="194" y="5"/>
                  </a:lnTo>
                  <a:lnTo>
                    <a:pt x="191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1" y="248"/>
                  </a:lnTo>
                  <a:lnTo>
                    <a:pt x="2" y="252"/>
                  </a:lnTo>
                  <a:lnTo>
                    <a:pt x="3" y="256"/>
                  </a:lnTo>
                  <a:lnTo>
                    <a:pt x="5" y="259"/>
                  </a:lnTo>
                  <a:lnTo>
                    <a:pt x="7" y="263"/>
                  </a:lnTo>
                  <a:lnTo>
                    <a:pt x="9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7" y="273"/>
                  </a:lnTo>
                  <a:lnTo>
                    <a:pt x="21" y="275"/>
                  </a:lnTo>
                  <a:lnTo>
                    <a:pt x="24" y="277"/>
                  </a:lnTo>
                  <a:lnTo>
                    <a:pt x="28" y="278"/>
                  </a:lnTo>
                  <a:lnTo>
                    <a:pt x="32" y="279"/>
                  </a:lnTo>
                  <a:lnTo>
                    <a:pt x="36" y="280"/>
                  </a:lnTo>
                  <a:close/>
                  <a:moveTo>
                    <a:pt x="79" y="79"/>
                  </a:moveTo>
                  <a:lnTo>
                    <a:pt x="136" y="79"/>
                  </a:lnTo>
                  <a:lnTo>
                    <a:pt x="136" y="203"/>
                  </a:lnTo>
                  <a:lnTo>
                    <a:pt x="79" y="2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6575764" y="3255008"/>
              <a:ext cx="96271" cy="126101"/>
            </a:xfrm>
            <a:custGeom>
              <a:avLst/>
              <a:gdLst/>
              <a:ahLst/>
              <a:cxnLst/>
              <a:rect l="l" t="t" r="r" b="b"/>
              <a:pathLst>
                <a:path w="214" h="280" extrusionOk="0">
                  <a:moveTo>
                    <a:pt x="39" y="280"/>
                  </a:moveTo>
                  <a:lnTo>
                    <a:pt x="175" y="280"/>
                  </a:lnTo>
                  <a:lnTo>
                    <a:pt x="179" y="280"/>
                  </a:lnTo>
                  <a:lnTo>
                    <a:pt x="183" y="279"/>
                  </a:lnTo>
                  <a:lnTo>
                    <a:pt x="187" y="278"/>
                  </a:lnTo>
                  <a:lnTo>
                    <a:pt x="190" y="277"/>
                  </a:lnTo>
                  <a:lnTo>
                    <a:pt x="194" y="275"/>
                  </a:lnTo>
                  <a:lnTo>
                    <a:pt x="197" y="273"/>
                  </a:lnTo>
                  <a:lnTo>
                    <a:pt x="200" y="271"/>
                  </a:lnTo>
                  <a:lnTo>
                    <a:pt x="203" y="269"/>
                  </a:lnTo>
                  <a:lnTo>
                    <a:pt x="205" y="266"/>
                  </a:lnTo>
                  <a:lnTo>
                    <a:pt x="207" y="263"/>
                  </a:lnTo>
                  <a:lnTo>
                    <a:pt x="209" y="259"/>
                  </a:lnTo>
                  <a:lnTo>
                    <a:pt x="211" y="256"/>
                  </a:lnTo>
                  <a:lnTo>
                    <a:pt x="212" y="252"/>
                  </a:lnTo>
                  <a:lnTo>
                    <a:pt x="213" y="248"/>
                  </a:lnTo>
                  <a:lnTo>
                    <a:pt x="214" y="244"/>
                  </a:lnTo>
                  <a:lnTo>
                    <a:pt x="214" y="240"/>
                  </a:lnTo>
                  <a:lnTo>
                    <a:pt x="214" y="40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2" y="28"/>
                  </a:lnTo>
                  <a:lnTo>
                    <a:pt x="211" y="24"/>
                  </a:lnTo>
                  <a:lnTo>
                    <a:pt x="209" y="21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4" y="5"/>
                  </a:lnTo>
                  <a:lnTo>
                    <a:pt x="190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240"/>
                  </a:lnTo>
                  <a:lnTo>
                    <a:pt x="1" y="244"/>
                  </a:lnTo>
                  <a:lnTo>
                    <a:pt x="2" y="248"/>
                  </a:lnTo>
                  <a:lnTo>
                    <a:pt x="3" y="252"/>
                  </a:lnTo>
                  <a:lnTo>
                    <a:pt x="5" y="256"/>
                  </a:lnTo>
                  <a:lnTo>
                    <a:pt x="7" y="259"/>
                  </a:lnTo>
                  <a:lnTo>
                    <a:pt x="9" y="263"/>
                  </a:lnTo>
                  <a:lnTo>
                    <a:pt x="11" y="266"/>
                  </a:lnTo>
                  <a:lnTo>
                    <a:pt x="13" y="269"/>
                  </a:lnTo>
                  <a:lnTo>
                    <a:pt x="16" y="271"/>
                  </a:lnTo>
                  <a:lnTo>
                    <a:pt x="19" y="273"/>
                  </a:lnTo>
                  <a:lnTo>
                    <a:pt x="22" y="275"/>
                  </a:lnTo>
                  <a:lnTo>
                    <a:pt x="25" y="277"/>
                  </a:lnTo>
                  <a:lnTo>
                    <a:pt x="29" y="278"/>
                  </a:lnTo>
                  <a:lnTo>
                    <a:pt x="32" y="279"/>
                  </a:lnTo>
                  <a:lnTo>
                    <a:pt x="35" y="280"/>
                  </a:lnTo>
                  <a:close/>
                  <a:moveTo>
                    <a:pt x="79" y="79"/>
                  </a:moveTo>
                  <a:lnTo>
                    <a:pt x="135" y="79"/>
                  </a:lnTo>
                  <a:lnTo>
                    <a:pt x="135" y="203"/>
                  </a:lnTo>
                  <a:lnTo>
                    <a:pt x="79" y="2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6769660" y="3224726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39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0" y="276"/>
                  </a:lnTo>
                  <a:lnTo>
                    <a:pt x="194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8"/>
                  </a:lnTo>
                  <a:lnTo>
                    <a:pt x="211" y="255"/>
                  </a:lnTo>
                  <a:lnTo>
                    <a:pt x="212" y="251"/>
                  </a:lnTo>
                  <a:lnTo>
                    <a:pt x="213" y="247"/>
                  </a:lnTo>
                  <a:lnTo>
                    <a:pt x="214" y="243"/>
                  </a:lnTo>
                  <a:lnTo>
                    <a:pt x="214" y="239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1"/>
                  </a:lnTo>
                  <a:lnTo>
                    <a:pt x="212" y="27"/>
                  </a:lnTo>
                  <a:lnTo>
                    <a:pt x="211" y="23"/>
                  </a:lnTo>
                  <a:lnTo>
                    <a:pt x="209" y="20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8"/>
                  </a:lnTo>
                  <a:lnTo>
                    <a:pt x="197" y="6"/>
                  </a:lnTo>
                  <a:lnTo>
                    <a:pt x="194" y="4"/>
                  </a:lnTo>
                  <a:lnTo>
                    <a:pt x="190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2" y="250"/>
                  </a:lnTo>
                  <a:lnTo>
                    <a:pt x="3" y="254"/>
                  </a:lnTo>
                  <a:lnTo>
                    <a:pt x="5" y="257"/>
                  </a:lnTo>
                  <a:lnTo>
                    <a:pt x="7" y="260"/>
                  </a:lnTo>
                  <a:lnTo>
                    <a:pt x="9" y="264"/>
                  </a:lnTo>
                  <a:lnTo>
                    <a:pt x="11" y="266"/>
                  </a:lnTo>
                  <a:lnTo>
                    <a:pt x="14" y="269"/>
                  </a:lnTo>
                  <a:lnTo>
                    <a:pt x="17" y="272"/>
                  </a:lnTo>
                  <a:lnTo>
                    <a:pt x="20" y="274"/>
                  </a:lnTo>
                  <a:lnTo>
                    <a:pt x="24" y="276"/>
                  </a:lnTo>
                  <a:lnTo>
                    <a:pt x="27" y="277"/>
                  </a:lnTo>
                  <a:lnTo>
                    <a:pt x="31" y="278"/>
                  </a:lnTo>
                  <a:lnTo>
                    <a:pt x="35" y="279"/>
                  </a:lnTo>
                  <a:close/>
                  <a:moveTo>
                    <a:pt x="79" y="76"/>
                  </a:moveTo>
                  <a:lnTo>
                    <a:pt x="135" y="76"/>
                  </a:lnTo>
                  <a:lnTo>
                    <a:pt x="135" y="200"/>
                  </a:lnTo>
                  <a:lnTo>
                    <a:pt x="79" y="2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6769660" y="3401901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39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0" y="276"/>
                  </a:lnTo>
                  <a:lnTo>
                    <a:pt x="194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9"/>
                  </a:lnTo>
                  <a:lnTo>
                    <a:pt x="211" y="255"/>
                  </a:lnTo>
                  <a:lnTo>
                    <a:pt x="212" y="252"/>
                  </a:lnTo>
                  <a:lnTo>
                    <a:pt x="213" y="248"/>
                  </a:lnTo>
                  <a:lnTo>
                    <a:pt x="214" y="244"/>
                  </a:lnTo>
                  <a:lnTo>
                    <a:pt x="214" y="240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1"/>
                  </a:lnTo>
                  <a:lnTo>
                    <a:pt x="212" y="27"/>
                  </a:lnTo>
                  <a:lnTo>
                    <a:pt x="211" y="24"/>
                  </a:lnTo>
                  <a:lnTo>
                    <a:pt x="209" y="20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4" y="5"/>
                  </a:lnTo>
                  <a:lnTo>
                    <a:pt x="190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1" y="248"/>
                  </a:lnTo>
                  <a:lnTo>
                    <a:pt x="2" y="252"/>
                  </a:lnTo>
                  <a:lnTo>
                    <a:pt x="3" y="255"/>
                  </a:lnTo>
                  <a:lnTo>
                    <a:pt x="5" y="259"/>
                  </a:lnTo>
                  <a:lnTo>
                    <a:pt x="7" y="262"/>
                  </a:lnTo>
                  <a:lnTo>
                    <a:pt x="9" y="265"/>
                  </a:lnTo>
                  <a:lnTo>
                    <a:pt x="11" y="268"/>
                  </a:lnTo>
                  <a:lnTo>
                    <a:pt x="14" y="270"/>
                  </a:lnTo>
                  <a:lnTo>
                    <a:pt x="17" y="272"/>
                  </a:lnTo>
                  <a:lnTo>
                    <a:pt x="20" y="274"/>
                  </a:lnTo>
                  <a:lnTo>
                    <a:pt x="24" y="276"/>
                  </a:lnTo>
                  <a:lnTo>
                    <a:pt x="27" y="277"/>
                  </a:lnTo>
                  <a:lnTo>
                    <a:pt x="31" y="278"/>
                  </a:lnTo>
                  <a:lnTo>
                    <a:pt x="35" y="279"/>
                  </a:lnTo>
                  <a:close/>
                  <a:moveTo>
                    <a:pt x="79" y="76"/>
                  </a:moveTo>
                  <a:lnTo>
                    <a:pt x="135" y="76"/>
                  </a:lnTo>
                  <a:lnTo>
                    <a:pt x="135" y="200"/>
                  </a:lnTo>
                  <a:lnTo>
                    <a:pt x="79" y="2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6248081" y="3224726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174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2" y="251"/>
                  </a:lnTo>
                  <a:lnTo>
                    <a:pt x="3" y="255"/>
                  </a:lnTo>
                  <a:lnTo>
                    <a:pt x="4" y="258"/>
                  </a:lnTo>
                  <a:lnTo>
                    <a:pt x="6" y="262"/>
                  </a:lnTo>
                  <a:lnTo>
                    <a:pt x="8" y="265"/>
                  </a:lnTo>
                  <a:lnTo>
                    <a:pt x="11" y="268"/>
                  </a:lnTo>
                  <a:lnTo>
                    <a:pt x="14" y="270"/>
                  </a:lnTo>
                  <a:lnTo>
                    <a:pt x="17" y="272"/>
                  </a:lnTo>
                  <a:lnTo>
                    <a:pt x="20" y="274"/>
                  </a:lnTo>
                  <a:lnTo>
                    <a:pt x="23" y="276"/>
                  </a:lnTo>
                  <a:lnTo>
                    <a:pt x="27" y="277"/>
                  </a:lnTo>
                  <a:lnTo>
                    <a:pt x="31" y="278"/>
                  </a:lnTo>
                  <a:lnTo>
                    <a:pt x="35" y="279"/>
                  </a:lnTo>
                  <a:lnTo>
                    <a:pt x="39" y="279"/>
                  </a:lnTo>
                  <a:lnTo>
                    <a:pt x="174" y="279"/>
                  </a:lnTo>
                  <a:lnTo>
                    <a:pt x="178" y="279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0" y="276"/>
                  </a:lnTo>
                  <a:lnTo>
                    <a:pt x="193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8"/>
                  </a:lnTo>
                  <a:lnTo>
                    <a:pt x="211" y="255"/>
                  </a:lnTo>
                  <a:lnTo>
                    <a:pt x="212" y="251"/>
                  </a:lnTo>
                  <a:lnTo>
                    <a:pt x="213" y="247"/>
                  </a:lnTo>
                  <a:lnTo>
                    <a:pt x="214" y="243"/>
                  </a:lnTo>
                  <a:lnTo>
                    <a:pt x="214" y="239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2"/>
                  </a:lnTo>
                  <a:lnTo>
                    <a:pt x="212" y="28"/>
                  </a:lnTo>
                  <a:lnTo>
                    <a:pt x="211" y="24"/>
                  </a:lnTo>
                  <a:lnTo>
                    <a:pt x="209" y="21"/>
                  </a:lnTo>
                  <a:lnTo>
                    <a:pt x="207" y="18"/>
                  </a:lnTo>
                  <a:lnTo>
                    <a:pt x="205" y="15"/>
                  </a:lnTo>
                  <a:lnTo>
                    <a:pt x="203" y="12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3" y="5"/>
                  </a:lnTo>
                  <a:lnTo>
                    <a:pt x="190" y="3"/>
                  </a:lnTo>
                  <a:lnTo>
                    <a:pt x="186" y="2"/>
                  </a:lnTo>
                  <a:lnTo>
                    <a:pt x="182" y="1"/>
                  </a:lnTo>
                  <a:lnTo>
                    <a:pt x="178" y="0"/>
                  </a:lnTo>
                  <a:close/>
                  <a:moveTo>
                    <a:pt x="135" y="203"/>
                  </a:moveTo>
                  <a:lnTo>
                    <a:pt x="79" y="203"/>
                  </a:lnTo>
                  <a:lnTo>
                    <a:pt x="79" y="79"/>
                  </a:lnTo>
                  <a:lnTo>
                    <a:pt x="135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6248081" y="3403255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174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1" y="248"/>
                  </a:lnTo>
                  <a:lnTo>
                    <a:pt x="2" y="252"/>
                  </a:lnTo>
                  <a:lnTo>
                    <a:pt x="3" y="255"/>
                  </a:lnTo>
                  <a:lnTo>
                    <a:pt x="4" y="259"/>
                  </a:lnTo>
                  <a:lnTo>
                    <a:pt x="6" y="262"/>
                  </a:lnTo>
                  <a:lnTo>
                    <a:pt x="8" y="265"/>
                  </a:lnTo>
                  <a:lnTo>
                    <a:pt x="11" y="268"/>
                  </a:lnTo>
                  <a:lnTo>
                    <a:pt x="14" y="270"/>
                  </a:lnTo>
                  <a:lnTo>
                    <a:pt x="17" y="272"/>
                  </a:lnTo>
                  <a:lnTo>
                    <a:pt x="20" y="274"/>
                  </a:lnTo>
                  <a:lnTo>
                    <a:pt x="23" y="276"/>
                  </a:lnTo>
                  <a:lnTo>
                    <a:pt x="27" y="277"/>
                  </a:lnTo>
                  <a:lnTo>
                    <a:pt x="31" y="278"/>
                  </a:lnTo>
                  <a:lnTo>
                    <a:pt x="35" y="279"/>
                  </a:lnTo>
                  <a:lnTo>
                    <a:pt x="39" y="279"/>
                  </a:lnTo>
                  <a:lnTo>
                    <a:pt x="174" y="279"/>
                  </a:lnTo>
                  <a:lnTo>
                    <a:pt x="178" y="279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0" y="276"/>
                  </a:lnTo>
                  <a:lnTo>
                    <a:pt x="193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9"/>
                  </a:lnTo>
                  <a:lnTo>
                    <a:pt x="211" y="255"/>
                  </a:lnTo>
                  <a:lnTo>
                    <a:pt x="212" y="252"/>
                  </a:lnTo>
                  <a:lnTo>
                    <a:pt x="213" y="248"/>
                  </a:lnTo>
                  <a:lnTo>
                    <a:pt x="214" y="244"/>
                  </a:lnTo>
                  <a:lnTo>
                    <a:pt x="214" y="240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1"/>
                  </a:lnTo>
                  <a:lnTo>
                    <a:pt x="212" y="27"/>
                  </a:lnTo>
                  <a:lnTo>
                    <a:pt x="211" y="24"/>
                  </a:lnTo>
                  <a:lnTo>
                    <a:pt x="209" y="20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3" y="5"/>
                  </a:lnTo>
                  <a:lnTo>
                    <a:pt x="190" y="3"/>
                  </a:lnTo>
                  <a:lnTo>
                    <a:pt x="186" y="2"/>
                  </a:lnTo>
                  <a:lnTo>
                    <a:pt x="182" y="1"/>
                  </a:lnTo>
                  <a:lnTo>
                    <a:pt x="178" y="0"/>
                  </a:lnTo>
                  <a:close/>
                  <a:moveTo>
                    <a:pt x="135" y="200"/>
                  </a:moveTo>
                  <a:lnTo>
                    <a:pt x="79" y="200"/>
                  </a:lnTo>
                  <a:lnTo>
                    <a:pt x="79" y="76"/>
                  </a:lnTo>
                  <a:lnTo>
                    <a:pt x="135" y="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6442883" y="3429471"/>
              <a:ext cx="96723" cy="125649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40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1" y="276"/>
                  </a:lnTo>
                  <a:lnTo>
                    <a:pt x="194" y="274"/>
                  </a:lnTo>
                  <a:lnTo>
                    <a:pt x="198" y="272"/>
                  </a:lnTo>
                  <a:lnTo>
                    <a:pt x="201" y="270"/>
                  </a:lnTo>
                  <a:lnTo>
                    <a:pt x="204" y="268"/>
                  </a:lnTo>
                  <a:lnTo>
                    <a:pt x="206" y="265"/>
                  </a:lnTo>
                  <a:lnTo>
                    <a:pt x="208" y="262"/>
                  </a:lnTo>
                  <a:lnTo>
                    <a:pt x="210" y="259"/>
                  </a:lnTo>
                  <a:lnTo>
                    <a:pt x="212" y="255"/>
                  </a:lnTo>
                  <a:lnTo>
                    <a:pt x="213" y="252"/>
                  </a:lnTo>
                  <a:lnTo>
                    <a:pt x="214" y="248"/>
                  </a:lnTo>
                  <a:lnTo>
                    <a:pt x="215" y="244"/>
                  </a:lnTo>
                  <a:lnTo>
                    <a:pt x="215" y="240"/>
                  </a:lnTo>
                  <a:lnTo>
                    <a:pt x="215" y="39"/>
                  </a:lnTo>
                  <a:lnTo>
                    <a:pt x="215" y="35"/>
                  </a:lnTo>
                  <a:lnTo>
                    <a:pt x="214" y="31"/>
                  </a:lnTo>
                  <a:lnTo>
                    <a:pt x="213" y="27"/>
                  </a:lnTo>
                  <a:lnTo>
                    <a:pt x="212" y="24"/>
                  </a:lnTo>
                  <a:lnTo>
                    <a:pt x="210" y="20"/>
                  </a:lnTo>
                  <a:lnTo>
                    <a:pt x="208" y="17"/>
                  </a:lnTo>
                  <a:lnTo>
                    <a:pt x="206" y="14"/>
                  </a:lnTo>
                  <a:lnTo>
                    <a:pt x="204" y="11"/>
                  </a:lnTo>
                  <a:lnTo>
                    <a:pt x="201" y="9"/>
                  </a:lnTo>
                  <a:lnTo>
                    <a:pt x="198" y="7"/>
                  </a:lnTo>
                  <a:lnTo>
                    <a:pt x="194" y="5"/>
                  </a:lnTo>
                  <a:lnTo>
                    <a:pt x="191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1" y="248"/>
                  </a:lnTo>
                  <a:lnTo>
                    <a:pt x="2" y="252"/>
                  </a:lnTo>
                  <a:lnTo>
                    <a:pt x="3" y="255"/>
                  </a:lnTo>
                  <a:lnTo>
                    <a:pt x="5" y="259"/>
                  </a:lnTo>
                  <a:lnTo>
                    <a:pt x="7" y="262"/>
                  </a:lnTo>
                  <a:lnTo>
                    <a:pt x="9" y="265"/>
                  </a:lnTo>
                  <a:lnTo>
                    <a:pt x="11" y="268"/>
                  </a:lnTo>
                  <a:lnTo>
                    <a:pt x="14" y="270"/>
                  </a:lnTo>
                  <a:lnTo>
                    <a:pt x="17" y="272"/>
                  </a:lnTo>
                  <a:lnTo>
                    <a:pt x="21" y="274"/>
                  </a:lnTo>
                  <a:lnTo>
                    <a:pt x="24" y="276"/>
                  </a:lnTo>
                  <a:lnTo>
                    <a:pt x="28" y="277"/>
                  </a:lnTo>
                  <a:lnTo>
                    <a:pt x="32" y="278"/>
                  </a:lnTo>
                  <a:lnTo>
                    <a:pt x="36" y="279"/>
                  </a:lnTo>
                  <a:close/>
                  <a:moveTo>
                    <a:pt x="79" y="79"/>
                  </a:moveTo>
                  <a:lnTo>
                    <a:pt x="136" y="79"/>
                  </a:lnTo>
                  <a:lnTo>
                    <a:pt x="136" y="203"/>
                  </a:lnTo>
                  <a:lnTo>
                    <a:pt x="79" y="2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6575764" y="3429471"/>
              <a:ext cx="96271" cy="125649"/>
            </a:xfrm>
            <a:custGeom>
              <a:avLst/>
              <a:gdLst/>
              <a:ahLst/>
              <a:cxnLst/>
              <a:rect l="l" t="t" r="r" b="b"/>
              <a:pathLst>
                <a:path w="214" h="279" extrusionOk="0">
                  <a:moveTo>
                    <a:pt x="39" y="279"/>
                  </a:moveTo>
                  <a:lnTo>
                    <a:pt x="175" y="279"/>
                  </a:lnTo>
                  <a:lnTo>
                    <a:pt x="179" y="279"/>
                  </a:lnTo>
                  <a:lnTo>
                    <a:pt x="183" y="278"/>
                  </a:lnTo>
                  <a:lnTo>
                    <a:pt x="187" y="277"/>
                  </a:lnTo>
                  <a:lnTo>
                    <a:pt x="190" y="276"/>
                  </a:lnTo>
                  <a:lnTo>
                    <a:pt x="194" y="274"/>
                  </a:lnTo>
                  <a:lnTo>
                    <a:pt x="197" y="272"/>
                  </a:lnTo>
                  <a:lnTo>
                    <a:pt x="200" y="270"/>
                  </a:lnTo>
                  <a:lnTo>
                    <a:pt x="203" y="268"/>
                  </a:lnTo>
                  <a:lnTo>
                    <a:pt x="205" y="265"/>
                  </a:lnTo>
                  <a:lnTo>
                    <a:pt x="207" y="262"/>
                  </a:lnTo>
                  <a:lnTo>
                    <a:pt x="209" y="259"/>
                  </a:lnTo>
                  <a:lnTo>
                    <a:pt x="211" y="255"/>
                  </a:lnTo>
                  <a:lnTo>
                    <a:pt x="212" y="252"/>
                  </a:lnTo>
                  <a:lnTo>
                    <a:pt x="213" y="248"/>
                  </a:lnTo>
                  <a:lnTo>
                    <a:pt x="214" y="244"/>
                  </a:lnTo>
                  <a:lnTo>
                    <a:pt x="214" y="240"/>
                  </a:lnTo>
                  <a:lnTo>
                    <a:pt x="214" y="39"/>
                  </a:lnTo>
                  <a:lnTo>
                    <a:pt x="214" y="35"/>
                  </a:lnTo>
                  <a:lnTo>
                    <a:pt x="213" y="31"/>
                  </a:lnTo>
                  <a:lnTo>
                    <a:pt x="212" y="27"/>
                  </a:lnTo>
                  <a:lnTo>
                    <a:pt x="211" y="24"/>
                  </a:lnTo>
                  <a:lnTo>
                    <a:pt x="209" y="20"/>
                  </a:lnTo>
                  <a:lnTo>
                    <a:pt x="207" y="17"/>
                  </a:lnTo>
                  <a:lnTo>
                    <a:pt x="205" y="14"/>
                  </a:lnTo>
                  <a:lnTo>
                    <a:pt x="203" y="11"/>
                  </a:lnTo>
                  <a:lnTo>
                    <a:pt x="200" y="9"/>
                  </a:lnTo>
                  <a:lnTo>
                    <a:pt x="197" y="7"/>
                  </a:lnTo>
                  <a:lnTo>
                    <a:pt x="194" y="5"/>
                  </a:lnTo>
                  <a:lnTo>
                    <a:pt x="190" y="3"/>
                  </a:lnTo>
                  <a:lnTo>
                    <a:pt x="187" y="2"/>
                  </a:lnTo>
                  <a:lnTo>
                    <a:pt x="183" y="1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240"/>
                  </a:lnTo>
                  <a:lnTo>
                    <a:pt x="1" y="244"/>
                  </a:lnTo>
                  <a:lnTo>
                    <a:pt x="2" y="248"/>
                  </a:lnTo>
                  <a:lnTo>
                    <a:pt x="3" y="252"/>
                  </a:lnTo>
                  <a:lnTo>
                    <a:pt x="5" y="255"/>
                  </a:lnTo>
                  <a:lnTo>
                    <a:pt x="7" y="259"/>
                  </a:lnTo>
                  <a:lnTo>
                    <a:pt x="9" y="262"/>
                  </a:lnTo>
                  <a:lnTo>
                    <a:pt x="11" y="265"/>
                  </a:lnTo>
                  <a:lnTo>
                    <a:pt x="13" y="268"/>
                  </a:lnTo>
                  <a:lnTo>
                    <a:pt x="16" y="270"/>
                  </a:lnTo>
                  <a:lnTo>
                    <a:pt x="19" y="272"/>
                  </a:lnTo>
                  <a:lnTo>
                    <a:pt x="22" y="274"/>
                  </a:lnTo>
                  <a:lnTo>
                    <a:pt x="25" y="276"/>
                  </a:lnTo>
                  <a:lnTo>
                    <a:pt x="29" y="277"/>
                  </a:lnTo>
                  <a:lnTo>
                    <a:pt x="32" y="278"/>
                  </a:lnTo>
                  <a:lnTo>
                    <a:pt x="35" y="279"/>
                  </a:lnTo>
                  <a:close/>
                  <a:moveTo>
                    <a:pt x="79" y="79"/>
                  </a:moveTo>
                  <a:lnTo>
                    <a:pt x="135" y="79"/>
                  </a:lnTo>
                  <a:lnTo>
                    <a:pt x="135" y="203"/>
                  </a:lnTo>
                  <a:lnTo>
                    <a:pt x="79" y="2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34"/>
            <p:cNvSpPr/>
            <p:nvPr/>
          </p:nvSpPr>
          <p:spPr>
            <a:xfrm>
              <a:off x="6182996" y="2991055"/>
              <a:ext cx="746664" cy="669376"/>
            </a:xfrm>
            <a:custGeom>
              <a:avLst/>
              <a:gdLst/>
              <a:ahLst/>
              <a:cxnLst/>
              <a:rect l="l" t="t" r="r" b="b"/>
              <a:pathLst>
                <a:path w="1653" h="1482" extrusionOk="0">
                  <a:moveTo>
                    <a:pt x="1614" y="381"/>
                  </a:moveTo>
                  <a:lnTo>
                    <a:pt x="1236" y="381"/>
                  </a:lnTo>
                  <a:lnTo>
                    <a:pt x="1236" y="40"/>
                  </a:lnTo>
                  <a:lnTo>
                    <a:pt x="1236" y="36"/>
                  </a:lnTo>
                  <a:lnTo>
                    <a:pt x="1235" y="32"/>
                  </a:lnTo>
                  <a:lnTo>
                    <a:pt x="1234" y="28"/>
                  </a:lnTo>
                  <a:lnTo>
                    <a:pt x="1233" y="24"/>
                  </a:lnTo>
                  <a:lnTo>
                    <a:pt x="1231" y="21"/>
                  </a:lnTo>
                  <a:lnTo>
                    <a:pt x="1229" y="17"/>
                  </a:lnTo>
                  <a:lnTo>
                    <a:pt x="1227" y="14"/>
                  </a:lnTo>
                  <a:lnTo>
                    <a:pt x="1225" y="11"/>
                  </a:lnTo>
                  <a:lnTo>
                    <a:pt x="1222" y="9"/>
                  </a:lnTo>
                  <a:lnTo>
                    <a:pt x="1219" y="7"/>
                  </a:lnTo>
                  <a:lnTo>
                    <a:pt x="1215" y="5"/>
                  </a:lnTo>
                  <a:lnTo>
                    <a:pt x="1212" y="3"/>
                  </a:lnTo>
                  <a:lnTo>
                    <a:pt x="1208" y="2"/>
                  </a:lnTo>
                  <a:lnTo>
                    <a:pt x="1204" y="1"/>
                  </a:lnTo>
                  <a:lnTo>
                    <a:pt x="1200" y="0"/>
                  </a:lnTo>
                  <a:lnTo>
                    <a:pt x="1196" y="0"/>
                  </a:lnTo>
                  <a:lnTo>
                    <a:pt x="465" y="0"/>
                  </a:lnTo>
                  <a:lnTo>
                    <a:pt x="461" y="0"/>
                  </a:lnTo>
                  <a:lnTo>
                    <a:pt x="457" y="1"/>
                  </a:lnTo>
                  <a:lnTo>
                    <a:pt x="453" y="2"/>
                  </a:lnTo>
                  <a:lnTo>
                    <a:pt x="450" y="3"/>
                  </a:lnTo>
                  <a:lnTo>
                    <a:pt x="446" y="5"/>
                  </a:lnTo>
                  <a:lnTo>
                    <a:pt x="443" y="7"/>
                  </a:lnTo>
                  <a:lnTo>
                    <a:pt x="440" y="9"/>
                  </a:lnTo>
                  <a:lnTo>
                    <a:pt x="437" y="11"/>
                  </a:lnTo>
                  <a:lnTo>
                    <a:pt x="435" y="14"/>
                  </a:lnTo>
                  <a:lnTo>
                    <a:pt x="433" y="17"/>
                  </a:lnTo>
                  <a:lnTo>
                    <a:pt x="431" y="21"/>
                  </a:lnTo>
                  <a:lnTo>
                    <a:pt x="429" y="24"/>
                  </a:lnTo>
                  <a:lnTo>
                    <a:pt x="428" y="28"/>
                  </a:lnTo>
                  <a:lnTo>
                    <a:pt x="427" y="32"/>
                  </a:lnTo>
                  <a:lnTo>
                    <a:pt x="426" y="36"/>
                  </a:lnTo>
                  <a:lnTo>
                    <a:pt x="426" y="40"/>
                  </a:lnTo>
                  <a:lnTo>
                    <a:pt x="426" y="381"/>
                  </a:lnTo>
                  <a:lnTo>
                    <a:pt x="39" y="381"/>
                  </a:lnTo>
                  <a:lnTo>
                    <a:pt x="35" y="381"/>
                  </a:lnTo>
                  <a:lnTo>
                    <a:pt x="31" y="382"/>
                  </a:lnTo>
                  <a:lnTo>
                    <a:pt x="27" y="383"/>
                  </a:lnTo>
                  <a:lnTo>
                    <a:pt x="24" y="384"/>
                  </a:lnTo>
                  <a:lnTo>
                    <a:pt x="20" y="386"/>
                  </a:lnTo>
                  <a:lnTo>
                    <a:pt x="17" y="388"/>
                  </a:lnTo>
                  <a:lnTo>
                    <a:pt x="14" y="390"/>
                  </a:lnTo>
                  <a:lnTo>
                    <a:pt x="11" y="392"/>
                  </a:lnTo>
                  <a:lnTo>
                    <a:pt x="9" y="395"/>
                  </a:lnTo>
                  <a:lnTo>
                    <a:pt x="7" y="398"/>
                  </a:lnTo>
                  <a:lnTo>
                    <a:pt x="5" y="402"/>
                  </a:lnTo>
                  <a:lnTo>
                    <a:pt x="3" y="405"/>
                  </a:lnTo>
                  <a:lnTo>
                    <a:pt x="2" y="409"/>
                  </a:lnTo>
                  <a:lnTo>
                    <a:pt x="1" y="413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0" y="1358"/>
                  </a:lnTo>
                  <a:lnTo>
                    <a:pt x="0" y="1362"/>
                  </a:lnTo>
                  <a:lnTo>
                    <a:pt x="1" y="1366"/>
                  </a:lnTo>
                  <a:lnTo>
                    <a:pt x="2" y="1370"/>
                  </a:lnTo>
                  <a:lnTo>
                    <a:pt x="3" y="1373"/>
                  </a:lnTo>
                  <a:lnTo>
                    <a:pt x="5" y="1377"/>
                  </a:lnTo>
                  <a:lnTo>
                    <a:pt x="7" y="1380"/>
                  </a:lnTo>
                  <a:lnTo>
                    <a:pt x="9" y="1383"/>
                  </a:lnTo>
                  <a:lnTo>
                    <a:pt x="11" y="1386"/>
                  </a:lnTo>
                  <a:lnTo>
                    <a:pt x="14" y="1388"/>
                  </a:lnTo>
                  <a:lnTo>
                    <a:pt x="17" y="1390"/>
                  </a:lnTo>
                  <a:lnTo>
                    <a:pt x="20" y="1392"/>
                  </a:lnTo>
                  <a:lnTo>
                    <a:pt x="24" y="1394"/>
                  </a:lnTo>
                  <a:lnTo>
                    <a:pt x="27" y="1395"/>
                  </a:lnTo>
                  <a:lnTo>
                    <a:pt x="31" y="1396"/>
                  </a:lnTo>
                  <a:lnTo>
                    <a:pt x="35" y="1397"/>
                  </a:lnTo>
                  <a:lnTo>
                    <a:pt x="39" y="1397"/>
                  </a:lnTo>
                  <a:lnTo>
                    <a:pt x="426" y="1397"/>
                  </a:lnTo>
                  <a:lnTo>
                    <a:pt x="426" y="1442"/>
                  </a:lnTo>
                  <a:lnTo>
                    <a:pt x="426" y="1446"/>
                  </a:lnTo>
                  <a:lnTo>
                    <a:pt x="427" y="1450"/>
                  </a:lnTo>
                  <a:lnTo>
                    <a:pt x="428" y="1454"/>
                  </a:lnTo>
                  <a:lnTo>
                    <a:pt x="429" y="1458"/>
                  </a:lnTo>
                  <a:lnTo>
                    <a:pt x="431" y="1461"/>
                  </a:lnTo>
                  <a:lnTo>
                    <a:pt x="433" y="1465"/>
                  </a:lnTo>
                  <a:lnTo>
                    <a:pt x="435" y="1468"/>
                  </a:lnTo>
                  <a:lnTo>
                    <a:pt x="437" y="1471"/>
                  </a:lnTo>
                  <a:lnTo>
                    <a:pt x="440" y="1473"/>
                  </a:lnTo>
                  <a:lnTo>
                    <a:pt x="443" y="1475"/>
                  </a:lnTo>
                  <a:lnTo>
                    <a:pt x="446" y="1477"/>
                  </a:lnTo>
                  <a:lnTo>
                    <a:pt x="450" y="1479"/>
                  </a:lnTo>
                  <a:lnTo>
                    <a:pt x="453" y="1480"/>
                  </a:lnTo>
                  <a:lnTo>
                    <a:pt x="457" y="1481"/>
                  </a:lnTo>
                  <a:lnTo>
                    <a:pt x="461" y="1482"/>
                  </a:lnTo>
                  <a:lnTo>
                    <a:pt x="465" y="1482"/>
                  </a:lnTo>
                  <a:lnTo>
                    <a:pt x="1196" y="1482"/>
                  </a:lnTo>
                  <a:lnTo>
                    <a:pt x="1200" y="1482"/>
                  </a:lnTo>
                  <a:lnTo>
                    <a:pt x="1204" y="1481"/>
                  </a:lnTo>
                  <a:lnTo>
                    <a:pt x="1208" y="1480"/>
                  </a:lnTo>
                  <a:lnTo>
                    <a:pt x="1212" y="1479"/>
                  </a:lnTo>
                  <a:lnTo>
                    <a:pt x="1215" y="1477"/>
                  </a:lnTo>
                  <a:lnTo>
                    <a:pt x="1219" y="1475"/>
                  </a:lnTo>
                  <a:lnTo>
                    <a:pt x="1222" y="1473"/>
                  </a:lnTo>
                  <a:lnTo>
                    <a:pt x="1225" y="1471"/>
                  </a:lnTo>
                  <a:lnTo>
                    <a:pt x="1227" y="1468"/>
                  </a:lnTo>
                  <a:lnTo>
                    <a:pt x="1229" y="1465"/>
                  </a:lnTo>
                  <a:lnTo>
                    <a:pt x="1231" y="1461"/>
                  </a:lnTo>
                  <a:lnTo>
                    <a:pt x="1233" y="1458"/>
                  </a:lnTo>
                  <a:lnTo>
                    <a:pt x="1234" y="1454"/>
                  </a:lnTo>
                  <a:lnTo>
                    <a:pt x="1235" y="1450"/>
                  </a:lnTo>
                  <a:lnTo>
                    <a:pt x="1236" y="1446"/>
                  </a:lnTo>
                  <a:lnTo>
                    <a:pt x="1236" y="1442"/>
                  </a:lnTo>
                  <a:lnTo>
                    <a:pt x="1236" y="1397"/>
                  </a:lnTo>
                  <a:lnTo>
                    <a:pt x="1614" y="1397"/>
                  </a:lnTo>
                  <a:lnTo>
                    <a:pt x="1618" y="1397"/>
                  </a:lnTo>
                  <a:lnTo>
                    <a:pt x="1622" y="1396"/>
                  </a:lnTo>
                  <a:lnTo>
                    <a:pt x="1626" y="1395"/>
                  </a:lnTo>
                  <a:lnTo>
                    <a:pt x="1629" y="1394"/>
                  </a:lnTo>
                  <a:lnTo>
                    <a:pt x="1633" y="1392"/>
                  </a:lnTo>
                  <a:lnTo>
                    <a:pt x="1636" y="1390"/>
                  </a:lnTo>
                  <a:lnTo>
                    <a:pt x="1639" y="1388"/>
                  </a:lnTo>
                  <a:lnTo>
                    <a:pt x="1642" y="1386"/>
                  </a:lnTo>
                  <a:lnTo>
                    <a:pt x="1644" y="1383"/>
                  </a:lnTo>
                  <a:lnTo>
                    <a:pt x="1646" y="1380"/>
                  </a:lnTo>
                  <a:lnTo>
                    <a:pt x="1648" y="1377"/>
                  </a:lnTo>
                  <a:lnTo>
                    <a:pt x="1650" y="1373"/>
                  </a:lnTo>
                  <a:lnTo>
                    <a:pt x="1651" y="1370"/>
                  </a:lnTo>
                  <a:lnTo>
                    <a:pt x="1652" y="1366"/>
                  </a:lnTo>
                  <a:lnTo>
                    <a:pt x="1653" y="1362"/>
                  </a:lnTo>
                  <a:lnTo>
                    <a:pt x="1653" y="1358"/>
                  </a:lnTo>
                  <a:lnTo>
                    <a:pt x="1653" y="421"/>
                  </a:lnTo>
                  <a:lnTo>
                    <a:pt x="1653" y="417"/>
                  </a:lnTo>
                  <a:lnTo>
                    <a:pt x="1652" y="413"/>
                  </a:lnTo>
                  <a:lnTo>
                    <a:pt x="1651" y="409"/>
                  </a:lnTo>
                  <a:lnTo>
                    <a:pt x="1650" y="405"/>
                  </a:lnTo>
                  <a:lnTo>
                    <a:pt x="1648" y="402"/>
                  </a:lnTo>
                  <a:lnTo>
                    <a:pt x="1646" y="398"/>
                  </a:lnTo>
                  <a:lnTo>
                    <a:pt x="1644" y="395"/>
                  </a:lnTo>
                  <a:lnTo>
                    <a:pt x="1642" y="392"/>
                  </a:lnTo>
                  <a:lnTo>
                    <a:pt x="1639" y="390"/>
                  </a:lnTo>
                  <a:lnTo>
                    <a:pt x="1636" y="388"/>
                  </a:lnTo>
                  <a:lnTo>
                    <a:pt x="1633" y="386"/>
                  </a:lnTo>
                  <a:lnTo>
                    <a:pt x="1629" y="384"/>
                  </a:lnTo>
                  <a:lnTo>
                    <a:pt x="1626" y="383"/>
                  </a:lnTo>
                  <a:lnTo>
                    <a:pt x="1622" y="382"/>
                  </a:lnTo>
                  <a:lnTo>
                    <a:pt x="1618" y="381"/>
                  </a:lnTo>
                  <a:close/>
                  <a:moveTo>
                    <a:pt x="76" y="1318"/>
                  </a:moveTo>
                  <a:lnTo>
                    <a:pt x="76" y="457"/>
                  </a:lnTo>
                  <a:lnTo>
                    <a:pt x="423" y="457"/>
                  </a:lnTo>
                  <a:lnTo>
                    <a:pt x="423" y="1318"/>
                  </a:lnTo>
                  <a:close/>
                  <a:moveTo>
                    <a:pt x="1157" y="1403"/>
                  </a:moveTo>
                  <a:lnTo>
                    <a:pt x="502" y="1403"/>
                  </a:lnTo>
                  <a:lnTo>
                    <a:pt x="502" y="76"/>
                  </a:lnTo>
                  <a:lnTo>
                    <a:pt x="1157" y="76"/>
                  </a:lnTo>
                  <a:close/>
                  <a:moveTo>
                    <a:pt x="1574" y="1318"/>
                  </a:moveTo>
                  <a:lnTo>
                    <a:pt x="1233" y="1318"/>
                  </a:lnTo>
                  <a:lnTo>
                    <a:pt x="1233" y="457"/>
                  </a:lnTo>
                  <a:lnTo>
                    <a:pt x="1574" y="4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36" name="Google Shape;3336;p34"/>
          <p:cNvGrpSpPr/>
          <p:nvPr/>
        </p:nvGrpSpPr>
        <p:grpSpPr>
          <a:xfrm>
            <a:off x="7656349" y="2403847"/>
            <a:ext cx="688509" cy="641915"/>
            <a:chOff x="1916796" y="3879639"/>
            <a:chExt cx="748020" cy="697399"/>
          </a:xfrm>
        </p:grpSpPr>
        <p:sp>
          <p:nvSpPr>
            <p:cNvPr id="3337" name="Google Shape;3337;p34"/>
            <p:cNvSpPr/>
            <p:nvPr/>
          </p:nvSpPr>
          <p:spPr>
            <a:xfrm>
              <a:off x="2276569" y="4183367"/>
              <a:ext cx="158644" cy="114350"/>
            </a:xfrm>
            <a:custGeom>
              <a:avLst/>
              <a:gdLst/>
              <a:ahLst/>
              <a:cxnLst/>
              <a:rect l="l" t="t" r="r" b="b"/>
              <a:pathLst>
                <a:path w="352" h="254" extrusionOk="0">
                  <a:moveTo>
                    <a:pt x="67" y="183"/>
                  </a:moveTo>
                  <a:lnTo>
                    <a:pt x="64" y="128"/>
                  </a:lnTo>
                  <a:lnTo>
                    <a:pt x="57" y="68"/>
                  </a:lnTo>
                  <a:lnTo>
                    <a:pt x="53" y="42"/>
                  </a:lnTo>
                  <a:lnTo>
                    <a:pt x="50" y="30"/>
                  </a:lnTo>
                  <a:lnTo>
                    <a:pt x="48" y="20"/>
                  </a:lnTo>
                  <a:lnTo>
                    <a:pt x="44" y="12"/>
                  </a:lnTo>
                  <a:lnTo>
                    <a:pt x="43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4" y="9"/>
                  </a:lnTo>
                  <a:lnTo>
                    <a:pt x="20" y="20"/>
                  </a:lnTo>
                  <a:lnTo>
                    <a:pt x="16" y="34"/>
                  </a:lnTo>
                  <a:lnTo>
                    <a:pt x="10" y="69"/>
                  </a:lnTo>
                  <a:lnTo>
                    <a:pt x="6" y="108"/>
                  </a:lnTo>
                  <a:lnTo>
                    <a:pt x="1" y="18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1" y="228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5" y="237"/>
                  </a:lnTo>
                  <a:lnTo>
                    <a:pt x="7" y="239"/>
                  </a:lnTo>
                  <a:lnTo>
                    <a:pt x="9" y="241"/>
                  </a:lnTo>
                  <a:lnTo>
                    <a:pt x="12" y="244"/>
                  </a:lnTo>
                  <a:lnTo>
                    <a:pt x="14" y="245"/>
                  </a:lnTo>
                  <a:lnTo>
                    <a:pt x="17" y="247"/>
                  </a:lnTo>
                  <a:lnTo>
                    <a:pt x="20" y="248"/>
                  </a:lnTo>
                  <a:lnTo>
                    <a:pt x="23" y="250"/>
                  </a:lnTo>
                  <a:lnTo>
                    <a:pt x="26" y="250"/>
                  </a:lnTo>
                  <a:lnTo>
                    <a:pt x="29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83" y="253"/>
                  </a:lnTo>
                  <a:lnTo>
                    <a:pt x="192" y="254"/>
                  </a:lnTo>
                  <a:lnTo>
                    <a:pt x="251" y="251"/>
                  </a:lnTo>
                  <a:lnTo>
                    <a:pt x="278" y="249"/>
                  </a:lnTo>
                  <a:lnTo>
                    <a:pt x="302" y="245"/>
                  </a:lnTo>
                  <a:lnTo>
                    <a:pt x="323" y="240"/>
                  </a:lnTo>
                  <a:lnTo>
                    <a:pt x="331" y="237"/>
                  </a:lnTo>
                  <a:lnTo>
                    <a:pt x="338" y="234"/>
                  </a:lnTo>
                  <a:lnTo>
                    <a:pt x="344" y="230"/>
                  </a:lnTo>
                  <a:lnTo>
                    <a:pt x="348" y="226"/>
                  </a:lnTo>
                  <a:lnTo>
                    <a:pt x="350" y="224"/>
                  </a:lnTo>
                  <a:lnTo>
                    <a:pt x="351" y="222"/>
                  </a:lnTo>
                  <a:lnTo>
                    <a:pt x="352" y="219"/>
                  </a:lnTo>
                  <a:lnTo>
                    <a:pt x="352" y="217"/>
                  </a:lnTo>
                  <a:lnTo>
                    <a:pt x="352" y="215"/>
                  </a:lnTo>
                  <a:lnTo>
                    <a:pt x="352" y="214"/>
                  </a:lnTo>
                  <a:lnTo>
                    <a:pt x="351" y="212"/>
                  </a:lnTo>
                  <a:lnTo>
                    <a:pt x="350" y="210"/>
                  </a:lnTo>
                  <a:lnTo>
                    <a:pt x="348" y="208"/>
                  </a:lnTo>
                  <a:lnTo>
                    <a:pt x="344" y="205"/>
                  </a:lnTo>
                  <a:lnTo>
                    <a:pt x="339" y="202"/>
                  </a:lnTo>
                  <a:lnTo>
                    <a:pt x="334" y="200"/>
                  </a:lnTo>
                  <a:lnTo>
                    <a:pt x="320" y="196"/>
                  </a:lnTo>
                  <a:lnTo>
                    <a:pt x="304" y="192"/>
                  </a:lnTo>
                  <a:lnTo>
                    <a:pt x="285" y="189"/>
                  </a:lnTo>
                  <a:lnTo>
                    <a:pt x="241" y="185"/>
                  </a:lnTo>
                  <a:lnTo>
                    <a:pt x="194" y="183"/>
                  </a:lnTo>
                  <a:lnTo>
                    <a:pt x="147" y="1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1916796" y="3879639"/>
              <a:ext cx="748020" cy="697399"/>
            </a:xfrm>
            <a:custGeom>
              <a:avLst/>
              <a:gdLst/>
              <a:ahLst/>
              <a:cxnLst/>
              <a:rect l="l" t="t" r="r" b="b"/>
              <a:pathLst>
                <a:path w="1656" h="1544" extrusionOk="0">
                  <a:moveTo>
                    <a:pt x="1597" y="564"/>
                  </a:moveTo>
                  <a:lnTo>
                    <a:pt x="1616" y="532"/>
                  </a:lnTo>
                  <a:lnTo>
                    <a:pt x="1631" y="498"/>
                  </a:lnTo>
                  <a:lnTo>
                    <a:pt x="1643" y="464"/>
                  </a:lnTo>
                  <a:lnTo>
                    <a:pt x="1651" y="429"/>
                  </a:lnTo>
                  <a:lnTo>
                    <a:pt x="1655" y="394"/>
                  </a:lnTo>
                  <a:lnTo>
                    <a:pt x="1656" y="359"/>
                  </a:lnTo>
                  <a:lnTo>
                    <a:pt x="1654" y="324"/>
                  </a:lnTo>
                  <a:lnTo>
                    <a:pt x="1648" y="289"/>
                  </a:lnTo>
                  <a:lnTo>
                    <a:pt x="1640" y="255"/>
                  </a:lnTo>
                  <a:lnTo>
                    <a:pt x="1627" y="223"/>
                  </a:lnTo>
                  <a:lnTo>
                    <a:pt x="1612" y="191"/>
                  </a:lnTo>
                  <a:lnTo>
                    <a:pt x="1594" y="161"/>
                  </a:lnTo>
                  <a:lnTo>
                    <a:pt x="1572" y="132"/>
                  </a:lnTo>
                  <a:lnTo>
                    <a:pt x="1548" y="105"/>
                  </a:lnTo>
                  <a:lnTo>
                    <a:pt x="1520" y="81"/>
                  </a:lnTo>
                  <a:lnTo>
                    <a:pt x="1490" y="59"/>
                  </a:lnTo>
                  <a:lnTo>
                    <a:pt x="1458" y="40"/>
                  </a:lnTo>
                  <a:lnTo>
                    <a:pt x="1424" y="25"/>
                  </a:lnTo>
                  <a:lnTo>
                    <a:pt x="1390" y="14"/>
                  </a:lnTo>
                  <a:lnTo>
                    <a:pt x="1355" y="6"/>
                  </a:lnTo>
                  <a:lnTo>
                    <a:pt x="1320" y="1"/>
                  </a:lnTo>
                  <a:lnTo>
                    <a:pt x="1285" y="0"/>
                  </a:lnTo>
                  <a:lnTo>
                    <a:pt x="1250" y="2"/>
                  </a:lnTo>
                  <a:lnTo>
                    <a:pt x="1215" y="8"/>
                  </a:lnTo>
                  <a:lnTo>
                    <a:pt x="1181" y="17"/>
                  </a:lnTo>
                  <a:lnTo>
                    <a:pt x="1149" y="29"/>
                  </a:lnTo>
                  <a:lnTo>
                    <a:pt x="1117" y="44"/>
                  </a:lnTo>
                  <a:lnTo>
                    <a:pt x="1087" y="63"/>
                  </a:lnTo>
                  <a:lnTo>
                    <a:pt x="1058" y="84"/>
                  </a:lnTo>
                  <a:lnTo>
                    <a:pt x="1031" y="109"/>
                  </a:lnTo>
                  <a:lnTo>
                    <a:pt x="1007" y="137"/>
                  </a:lnTo>
                  <a:lnTo>
                    <a:pt x="985" y="167"/>
                  </a:lnTo>
                  <a:lnTo>
                    <a:pt x="1244" y="336"/>
                  </a:lnTo>
                  <a:lnTo>
                    <a:pt x="1227" y="353"/>
                  </a:lnTo>
                  <a:lnTo>
                    <a:pt x="1189" y="326"/>
                  </a:lnTo>
                  <a:lnTo>
                    <a:pt x="1150" y="303"/>
                  </a:lnTo>
                  <a:lnTo>
                    <a:pt x="1109" y="281"/>
                  </a:lnTo>
                  <a:lnTo>
                    <a:pt x="1066" y="263"/>
                  </a:lnTo>
                  <a:lnTo>
                    <a:pt x="1021" y="247"/>
                  </a:lnTo>
                  <a:lnTo>
                    <a:pt x="975" y="235"/>
                  </a:lnTo>
                  <a:lnTo>
                    <a:pt x="928" y="226"/>
                  </a:lnTo>
                  <a:lnTo>
                    <a:pt x="880" y="220"/>
                  </a:lnTo>
                  <a:lnTo>
                    <a:pt x="880" y="119"/>
                  </a:lnTo>
                  <a:lnTo>
                    <a:pt x="894" y="119"/>
                  </a:lnTo>
                  <a:lnTo>
                    <a:pt x="900" y="119"/>
                  </a:lnTo>
                  <a:lnTo>
                    <a:pt x="906" y="118"/>
                  </a:lnTo>
                  <a:lnTo>
                    <a:pt x="911" y="116"/>
                  </a:lnTo>
                  <a:lnTo>
                    <a:pt x="917" y="114"/>
                  </a:lnTo>
                  <a:lnTo>
                    <a:pt x="922" y="112"/>
                  </a:lnTo>
                  <a:lnTo>
                    <a:pt x="927" y="109"/>
                  </a:lnTo>
                  <a:lnTo>
                    <a:pt x="931" y="106"/>
                  </a:lnTo>
                  <a:lnTo>
                    <a:pt x="936" y="102"/>
                  </a:lnTo>
                  <a:lnTo>
                    <a:pt x="940" y="98"/>
                  </a:lnTo>
                  <a:lnTo>
                    <a:pt x="943" y="93"/>
                  </a:lnTo>
                  <a:lnTo>
                    <a:pt x="946" y="88"/>
                  </a:lnTo>
                  <a:lnTo>
                    <a:pt x="949" y="83"/>
                  </a:lnTo>
                  <a:lnTo>
                    <a:pt x="951" y="77"/>
                  </a:lnTo>
                  <a:lnTo>
                    <a:pt x="953" y="71"/>
                  </a:lnTo>
                  <a:lnTo>
                    <a:pt x="954" y="65"/>
                  </a:lnTo>
                  <a:lnTo>
                    <a:pt x="954" y="59"/>
                  </a:lnTo>
                  <a:lnTo>
                    <a:pt x="954" y="53"/>
                  </a:lnTo>
                  <a:lnTo>
                    <a:pt x="953" y="47"/>
                  </a:lnTo>
                  <a:lnTo>
                    <a:pt x="952" y="41"/>
                  </a:lnTo>
                  <a:lnTo>
                    <a:pt x="950" y="35"/>
                  </a:lnTo>
                  <a:lnTo>
                    <a:pt x="947" y="30"/>
                  </a:lnTo>
                  <a:lnTo>
                    <a:pt x="944" y="25"/>
                  </a:lnTo>
                  <a:lnTo>
                    <a:pt x="941" y="21"/>
                  </a:lnTo>
                  <a:lnTo>
                    <a:pt x="937" y="17"/>
                  </a:lnTo>
                  <a:lnTo>
                    <a:pt x="933" y="13"/>
                  </a:lnTo>
                  <a:lnTo>
                    <a:pt x="928" y="10"/>
                  </a:lnTo>
                  <a:lnTo>
                    <a:pt x="923" y="7"/>
                  </a:lnTo>
                  <a:lnTo>
                    <a:pt x="918" y="4"/>
                  </a:lnTo>
                  <a:lnTo>
                    <a:pt x="912" y="3"/>
                  </a:lnTo>
                  <a:lnTo>
                    <a:pt x="906" y="1"/>
                  </a:lnTo>
                  <a:lnTo>
                    <a:pt x="900" y="0"/>
                  </a:lnTo>
                  <a:lnTo>
                    <a:pt x="894" y="0"/>
                  </a:lnTo>
                  <a:lnTo>
                    <a:pt x="756" y="0"/>
                  </a:lnTo>
                  <a:lnTo>
                    <a:pt x="750" y="0"/>
                  </a:lnTo>
                  <a:lnTo>
                    <a:pt x="745" y="1"/>
                  </a:lnTo>
                  <a:lnTo>
                    <a:pt x="739" y="3"/>
                  </a:lnTo>
                  <a:lnTo>
                    <a:pt x="734" y="4"/>
                  </a:lnTo>
                  <a:lnTo>
                    <a:pt x="729" y="7"/>
                  </a:lnTo>
                  <a:lnTo>
                    <a:pt x="724" y="10"/>
                  </a:lnTo>
                  <a:lnTo>
                    <a:pt x="719" y="13"/>
                  </a:lnTo>
                  <a:lnTo>
                    <a:pt x="715" y="17"/>
                  </a:lnTo>
                  <a:lnTo>
                    <a:pt x="711" y="21"/>
                  </a:lnTo>
                  <a:lnTo>
                    <a:pt x="708" y="25"/>
                  </a:lnTo>
                  <a:lnTo>
                    <a:pt x="705" y="30"/>
                  </a:lnTo>
                  <a:lnTo>
                    <a:pt x="702" y="35"/>
                  </a:lnTo>
                  <a:lnTo>
                    <a:pt x="700" y="41"/>
                  </a:lnTo>
                  <a:lnTo>
                    <a:pt x="698" y="47"/>
                  </a:lnTo>
                  <a:lnTo>
                    <a:pt x="697" y="53"/>
                  </a:lnTo>
                  <a:lnTo>
                    <a:pt x="697" y="59"/>
                  </a:lnTo>
                  <a:lnTo>
                    <a:pt x="697" y="65"/>
                  </a:lnTo>
                  <a:lnTo>
                    <a:pt x="698" y="71"/>
                  </a:lnTo>
                  <a:lnTo>
                    <a:pt x="700" y="77"/>
                  </a:lnTo>
                  <a:lnTo>
                    <a:pt x="702" y="83"/>
                  </a:lnTo>
                  <a:lnTo>
                    <a:pt x="704" y="88"/>
                  </a:lnTo>
                  <a:lnTo>
                    <a:pt x="707" y="93"/>
                  </a:lnTo>
                  <a:lnTo>
                    <a:pt x="710" y="98"/>
                  </a:lnTo>
                  <a:lnTo>
                    <a:pt x="714" y="102"/>
                  </a:lnTo>
                  <a:lnTo>
                    <a:pt x="718" y="106"/>
                  </a:lnTo>
                  <a:lnTo>
                    <a:pt x="723" y="109"/>
                  </a:lnTo>
                  <a:lnTo>
                    <a:pt x="727" y="112"/>
                  </a:lnTo>
                  <a:lnTo>
                    <a:pt x="733" y="114"/>
                  </a:lnTo>
                  <a:lnTo>
                    <a:pt x="738" y="116"/>
                  </a:lnTo>
                  <a:lnTo>
                    <a:pt x="744" y="118"/>
                  </a:lnTo>
                  <a:lnTo>
                    <a:pt x="750" y="119"/>
                  </a:lnTo>
                  <a:lnTo>
                    <a:pt x="756" y="119"/>
                  </a:lnTo>
                  <a:lnTo>
                    <a:pt x="770" y="119"/>
                  </a:lnTo>
                  <a:lnTo>
                    <a:pt x="770" y="220"/>
                  </a:lnTo>
                  <a:lnTo>
                    <a:pt x="722" y="226"/>
                  </a:lnTo>
                  <a:lnTo>
                    <a:pt x="675" y="235"/>
                  </a:lnTo>
                  <a:lnTo>
                    <a:pt x="629" y="247"/>
                  </a:lnTo>
                  <a:lnTo>
                    <a:pt x="585" y="263"/>
                  </a:lnTo>
                  <a:lnTo>
                    <a:pt x="542" y="281"/>
                  </a:lnTo>
                  <a:lnTo>
                    <a:pt x="501" y="303"/>
                  </a:lnTo>
                  <a:lnTo>
                    <a:pt x="461" y="326"/>
                  </a:lnTo>
                  <a:lnTo>
                    <a:pt x="423" y="353"/>
                  </a:lnTo>
                  <a:lnTo>
                    <a:pt x="409" y="339"/>
                  </a:lnTo>
                  <a:lnTo>
                    <a:pt x="671" y="167"/>
                  </a:lnTo>
                  <a:lnTo>
                    <a:pt x="649" y="137"/>
                  </a:lnTo>
                  <a:lnTo>
                    <a:pt x="625" y="109"/>
                  </a:lnTo>
                  <a:lnTo>
                    <a:pt x="598" y="84"/>
                  </a:lnTo>
                  <a:lnTo>
                    <a:pt x="570" y="63"/>
                  </a:lnTo>
                  <a:lnTo>
                    <a:pt x="539" y="44"/>
                  </a:lnTo>
                  <a:lnTo>
                    <a:pt x="508" y="29"/>
                  </a:lnTo>
                  <a:lnTo>
                    <a:pt x="475" y="17"/>
                  </a:lnTo>
                  <a:lnTo>
                    <a:pt x="441" y="8"/>
                  </a:lnTo>
                  <a:lnTo>
                    <a:pt x="406" y="2"/>
                  </a:lnTo>
                  <a:lnTo>
                    <a:pt x="371" y="0"/>
                  </a:lnTo>
                  <a:lnTo>
                    <a:pt x="336" y="1"/>
                  </a:lnTo>
                  <a:lnTo>
                    <a:pt x="301" y="6"/>
                  </a:lnTo>
                  <a:lnTo>
                    <a:pt x="266" y="14"/>
                  </a:lnTo>
                  <a:lnTo>
                    <a:pt x="232" y="25"/>
                  </a:lnTo>
                  <a:lnTo>
                    <a:pt x="199" y="40"/>
                  </a:lnTo>
                  <a:lnTo>
                    <a:pt x="166" y="59"/>
                  </a:lnTo>
                  <a:lnTo>
                    <a:pt x="136" y="81"/>
                  </a:lnTo>
                  <a:lnTo>
                    <a:pt x="108" y="105"/>
                  </a:lnTo>
                  <a:lnTo>
                    <a:pt x="84" y="132"/>
                  </a:lnTo>
                  <a:lnTo>
                    <a:pt x="62" y="161"/>
                  </a:lnTo>
                  <a:lnTo>
                    <a:pt x="44" y="191"/>
                  </a:lnTo>
                  <a:lnTo>
                    <a:pt x="29" y="223"/>
                  </a:lnTo>
                  <a:lnTo>
                    <a:pt x="17" y="255"/>
                  </a:lnTo>
                  <a:lnTo>
                    <a:pt x="8" y="289"/>
                  </a:lnTo>
                  <a:lnTo>
                    <a:pt x="2" y="324"/>
                  </a:lnTo>
                  <a:lnTo>
                    <a:pt x="0" y="359"/>
                  </a:lnTo>
                  <a:lnTo>
                    <a:pt x="1" y="394"/>
                  </a:lnTo>
                  <a:lnTo>
                    <a:pt x="6" y="429"/>
                  </a:lnTo>
                  <a:lnTo>
                    <a:pt x="14" y="464"/>
                  </a:lnTo>
                  <a:lnTo>
                    <a:pt x="25" y="498"/>
                  </a:lnTo>
                  <a:lnTo>
                    <a:pt x="40" y="532"/>
                  </a:lnTo>
                  <a:lnTo>
                    <a:pt x="59" y="564"/>
                  </a:lnTo>
                  <a:lnTo>
                    <a:pt x="299" y="409"/>
                  </a:lnTo>
                  <a:lnTo>
                    <a:pt x="330" y="440"/>
                  </a:lnTo>
                  <a:lnTo>
                    <a:pt x="293" y="486"/>
                  </a:lnTo>
                  <a:lnTo>
                    <a:pt x="259" y="535"/>
                  </a:lnTo>
                  <a:lnTo>
                    <a:pt x="231" y="587"/>
                  </a:lnTo>
                  <a:lnTo>
                    <a:pt x="206" y="641"/>
                  </a:lnTo>
                  <a:lnTo>
                    <a:pt x="187" y="698"/>
                  </a:lnTo>
                  <a:lnTo>
                    <a:pt x="173" y="757"/>
                  </a:lnTo>
                  <a:lnTo>
                    <a:pt x="164" y="818"/>
                  </a:lnTo>
                  <a:lnTo>
                    <a:pt x="161" y="881"/>
                  </a:lnTo>
                  <a:lnTo>
                    <a:pt x="164" y="945"/>
                  </a:lnTo>
                  <a:lnTo>
                    <a:pt x="173" y="1006"/>
                  </a:lnTo>
                  <a:lnTo>
                    <a:pt x="187" y="1066"/>
                  </a:lnTo>
                  <a:lnTo>
                    <a:pt x="207" y="1124"/>
                  </a:lnTo>
                  <a:lnTo>
                    <a:pt x="231" y="1179"/>
                  </a:lnTo>
                  <a:lnTo>
                    <a:pt x="261" y="1231"/>
                  </a:lnTo>
                  <a:lnTo>
                    <a:pt x="295" y="1280"/>
                  </a:lnTo>
                  <a:lnTo>
                    <a:pt x="333" y="1326"/>
                  </a:lnTo>
                  <a:lnTo>
                    <a:pt x="282" y="1377"/>
                  </a:lnTo>
                  <a:lnTo>
                    <a:pt x="278" y="1382"/>
                  </a:lnTo>
                  <a:lnTo>
                    <a:pt x="274" y="1387"/>
                  </a:lnTo>
                  <a:lnTo>
                    <a:pt x="271" y="1393"/>
                  </a:lnTo>
                  <a:lnTo>
                    <a:pt x="268" y="1399"/>
                  </a:lnTo>
                  <a:lnTo>
                    <a:pt x="266" y="1404"/>
                  </a:lnTo>
                  <a:lnTo>
                    <a:pt x="265" y="1410"/>
                  </a:lnTo>
                  <a:lnTo>
                    <a:pt x="264" y="1416"/>
                  </a:lnTo>
                  <a:lnTo>
                    <a:pt x="263" y="1423"/>
                  </a:lnTo>
                  <a:lnTo>
                    <a:pt x="264" y="1429"/>
                  </a:lnTo>
                  <a:lnTo>
                    <a:pt x="265" y="1435"/>
                  </a:lnTo>
                  <a:lnTo>
                    <a:pt x="266" y="1441"/>
                  </a:lnTo>
                  <a:lnTo>
                    <a:pt x="268" y="1447"/>
                  </a:lnTo>
                  <a:lnTo>
                    <a:pt x="271" y="1452"/>
                  </a:lnTo>
                  <a:lnTo>
                    <a:pt x="274" y="1458"/>
                  </a:lnTo>
                  <a:lnTo>
                    <a:pt x="278" y="1463"/>
                  </a:lnTo>
                  <a:lnTo>
                    <a:pt x="282" y="1468"/>
                  </a:lnTo>
                  <a:lnTo>
                    <a:pt x="287" y="1472"/>
                  </a:lnTo>
                  <a:lnTo>
                    <a:pt x="292" y="1476"/>
                  </a:lnTo>
                  <a:lnTo>
                    <a:pt x="298" y="1480"/>
                  </a:lnTo>
                  <a:lnTo>
                    <a:pt x="303" y="1482"/>
                  </a:lnTo>
                  <a:lnTo>
                    <a:pt x="309" y="1484"/>
                  </a:lnTo>
                  <a:lnTo>
                    <a:pt x="315" y="1486"/>
                  </a:lnTo>
                  <a:lnTo>
                    <a:pt x="321" y="1487"/>
                  </a:lnTo>
                  <a:lnTo>
                    <a:pt x="327" y="1487"/>
                  </a:lnTo>
                  <a:lnTo>
                    <a:pt x="333" y="1487"/>
                  </a:lnTo>
                  <a:lnTo>
                    <a:pt x="339" y="1486"/>
                  </a:lnTo>
                  <a:lnTo>
                    <a:pt x="345" y="1484"/>
                  </a:lnTo>
                  <a:lnTo>
                    <a:pt x="351" y="1482"/>
                  </a:lnTo>
                  <a:lnTo>
                    <a:pt x="357" y="1479"/>
                  </a:lnTo>
                  <a:lnTo>
                    <a:pt x="362" y="1476"/>
                  </a:lnTo>
                  <a:lnTo>
                    <a:pt x="367" y="1472"/>
                  </a:lnTo>
                  <a:lnTo>
                    <a:pt x="372" y="1468"/>
                  </a:lnTo>
                  <a:lnTo>
                    <a:pt x="429" y="1411"/>
                  </a:lnTo>
                  <a:lnTo>
                    <a:pt x="472" y="1440"/>
                  </a:lnTo>
                  <a:lnTo>
                    <a:pt x="517" y="1466"/>
                  </a:lnTo>
                  <a:lnTo>
                    <a:pt x="564" y="1489"/>
                  </a:lnTo>
                  <a:lnTo>
                    <a:pt x="613" y="1508"/>
                  </a:lnTo>
                  <a:lnTo>
                    <a:pt x="664" y="1523"/>
                  </a:lnTo>
                  <a:lnTo>
                    <a:pt x="717" y="1535"/>
                  </a:lnTo>
                  <a:lnTo>
                    <a:pt x="771" y="1542"/>
                  </a:lnTo>
                  <a:lnTo>
                    <a:pt x="827" y="1544"/>
                  </a:lnTo>
                  <a:lnTo>
                    <a:pt x="882" y="1542"/>
                  </a:lnTo>
                  <a:lnTo>
                    <a:pt x="936" y="1535"/>
                  </a:lnTo>
                  <a:lnTo>
                    <a:pt x="989" y="1524"/>
                  </a:lnTo>
                  <a:lnTo>
                    <a:pt x="1040" y="1509"/>
                  </a:lnTo>
                  <a:lnTo>
                    <a:pt x="1089" y="1490"/>
                  </a:lnTo>
                  <a:lnTo>
                    <a:pt x="1136" y="1468"/>
                  </a:lnTo>
                  <a:lnTo>
                    <a:pt x="1182" y="1441"/>
                  </a:lnTo>
                  <a:lnTo>
                    <a:pt x="1225" y="1411"/>
                  </a:lnTo>
                  <a:lnTo>
                    <a:pt x="1281" y="1468"/>
                  </a:lnTo>
                  <a:lnTo>
                    <a:pt x="1286" y="1472"/>
                  </a:lnTo>
                  <a:lnTo>
                    <a:pt x="1291" y="1476"/>
                  </a:lnTo>
                  <a:lnTo>
                    <a:pt x="1297" y="1479"/>
                  </a:lnTo>
                  <a:lnTo>
                    <a:pt x="1302" y="1482"/>
                  </a:lnTo>
                  <a:lnTo>
                    <a:pt x="1308" y="1484"/>
                  </a:lnTo>
                  <a:lnTo>
                    <a:pt x="1314" y="1485"/>
                  </a:lnTo>
                  <a:lnTo>
                    <a:pt x="1320" y="1486"/>
                  </a:lnTo>
                  <a:lnTo>
                    <a:pt x="1326" y="1487"/>
                  </a:lnTo>
                  <a:lnTo>
                    <a:pt x="1332" y="1486"/>
                  </a:lnTo>
                  <a:lnTo>
                    <a:pt x="1338" y="1485"/>
                  </a:lnTo>
                  <a:lnTo>
                    <a:pt x="1344" y="1484"/>
                  </a:lnTo>
                  <a:lnTo>
                    <a:pt x="1350" y="1482"/>
                  </a:lnTo>
                  <a:lnTo>
                    <a:pt x="1356" y="1479"/>
                  </a:lnTo>
                  <a:lnTo>
                    <a:pt x="1361" y="1476"/>
                  </a:lnTo>
                  <a:lnTo>
                    <a:pt x="1366" y="1472"/>
                  </a:lnTo>
                  <a:lnTo>
                    <a:pt x="1371" y="1468"/>
                  </a:lnTo>
                  <a:lnTo>
                    <a:pt x="1376" y="1463"/>
                  </a:lnTo>
                  <a:lnTo>
                    <a:pt x="1380" y="1458"/>
                  </a:lnTo>
                  <a:lnTo>
                    <a:pt x="1383" y="1452"/>
                  </a:lnTo>
                  <a:lnTo>
                    <a:pt x="1386" y="1446"/>
                  </a:lnTo>
                  <a:lnTo>
                    <a:pt x="1388" y="1441"/>
                  </a:lnTo>
                  <a:lnTo>
                    <a:pt x="1389" y="1435"/>
                  </a:lnTo>
                  <a:lnTo>
                    <a:pt x="1390" y="1428"/>
                  </a:lnTo>
                  <a:lnTo>
                    <a:pt x="1391" y="1422"/>
                  </a:lnTo>
                  <a:lnTo>
                    <a:pt x="1390" y="1416"/>
                  </a:lnTo>
                  <a:lnTo>
                    <a:pt x="1389" y="1410"/>
                  </a:lnTo>
                  <a:lnTo>
                    <a:pt x="1388" y="1404"/>
                  </a:lnTo>
                  <a:lnTo>
                    <a:pt x="1386" y="1398"/>
                  </a:lnTo>
                  <a:lnTo>
                    <a:pt x="1383" y="1393"/>
                  </a:lnTo>
                  <a:lnTo>
                    <a:pt x="1380" y="1387"/>
                  </a:lnTo>
                  <a:lnTo>
                    <a:pt x="1376" y="1382"/>
                  </a:lnTo>
                  <a:lnTo>
                    <a:pt x="1371" y="1377"/>
                  </a:lnTo>
                  <a:lnTo>
                    <a:pt x="1320" y="1326"/>
                  </a:lnTo>
                  <a:lnTo>
                    <a:pt x="1359" y="1280"/>
                  </a:lnTo>
                  <a:lnTo>
                    <a:pt x="1393" y="1231"/>
                  </a:lnTo>
                  <a:lnTo>
                    <a:pt x="1422" y="1179"/>
                  </a:lnTo>
                  <a:lnTo>
                    <a:pt x="1447" y="1124"/>
                  </a:lnTo>
                  <a:lnTo>
                    <a:pt x="1467" y="1066"/>
                  </a:lnTo>
                  <a:lnTo>
                    <a:pt x="1481" y="1006"/>
                  </a:lnTo>
                  <a:lnTo>
                    <a:pt x="1490" y="945"/>
                  </a:lnTo>
                  <a:lnTo>
                    <a:pt x="1493" y="881"/>
                  </a:lnTo>
                  <a:lnTo>
                    <a:pt x="1490" y="818"/>
                  </a:lnTo>
                  <a:lnTo>
                    <a:pt x="1481" y="757"/>
                  </a:lnTo>
                  <a:lnTo>
                    <a:pt x="1467" y="697"/>
                  </a:lnTo>
                  <a:lnTo>
                    <a:pt x="1447" y="640"/>
                  </a:lnTo>
                  <a:lnTo>
                    <a:pt x="1423" y="586"/>
                  </a:lnTo>
                  <a:lnTo>
                    <a:pt x="1394" y="534"/>
                  </a:lnTo>
                  <a:lnTo>
                    <a:pt x="1361" y="485"/>
                  </a:lnTo>
                  <a:lnTo>
                    <a:pt x="1323" y="440"/>
                  </a:lnTo>
                  <a:lnTo>
                    <a:pt x="1357" y="406"/>
                  </a:lnTo>
                  <a:close/>
                  <a:moveTo>
                    <a:pt x="824" y="1343"/>
                  </a:moveTo>
                  <a:lnTo>
                    <a:pt x="777" y="1341"/>
                  </a:lnTo>
                  <a:lnTo>
                    <a:pt x="731" y="1334"/>
                  </a:lnTo>
                  <a:lnTo>
                    <a:pt x="687" y="1322"/>
                  </a:lnTo>
                  <a:lnTo>
                    <a:pt x="645" y="1307"/>
                  </a:lnTo>
                  <a:lnTo>
                    <a:pt x="605" y="1287"/>
                  </a:lnTo>
                  <a:lnTo>
                    <a:pt x="567" y="1264"/>
                  </a:lnTo>
                  <a:lnTo>
                    <a:pt x="532" y="1238"/>
                  </a:lnTo>
                  <a:lnTo>
                    <a:pt x="499" y="1208"/>
                  </a:lnTo>
                  <a:lnTo>
                    <a:pt x="469" y="1176"/>
                  </a:lnTo>
                  <a:lnTo>
                    <a:pt x="443" y="1140"/>
                  </a:lnTo>
                  <a:lnTo>
                    <a:pt x="420" y="1102"/>
                  </a:lnTo>
                  <a:lnTo>
                    <a:pt x="400" y="1062"/>
                  </a:lnTo>
                  <a:lnTo>
                    <a:pt x="385" y="1020"/>
                  </a:lnTo>
                  <a:lnTo>
                    <a:pt x="374" y="976"/>
                  </a:lnTo>
                  <a:lnTo>
                    <a:pt x="367" y="930"/>
                  </a:lnTo>
                  <a:lnTo>
                    <a:pt x="364" y="883"/>
                  </a:lnTo>
                  <a:lnTo>
                    <a:pt x="367" y="836"/>
                  </a:lnTo>
                  <a:lnTo>
                    <a:pt x="374" y="790"/>
                  </a:lnTo>
                  <a:lnTo>
                    <a:pt x="385" y="746"/>
                  </a:lnTo>
                  <a:lnTo>
                    <a:pt x="400" y="704"/>
                  </a:lnTo>
                  <a:lnTo>
                    <a:pt x="420" y="664"/>
                  </a:lnTo>
                  <a:lnTo>
                    <a:pt x="443" y="626"/>
                  </a:lnTo>
                  <a:lnTo>
                    <a:pt x="469" y="590"/>
                  </a:lnTo>
                  <a:lnTo>
                    <a:pt x="499" y="558"/>
                  </a:lnTo>
                  <a:lnTo>
                    <a:pt x="532" y="528"/>
                  </a:lnTo>
                  <a:lnTo>
                    <a:pt x="567" y="502"/>
                  </a:lnTo>
                  <a:lnTo>
                    <a:pt x="605" y="478"/>
                  </a:lnTo>
                  <a:lnTo>
                    <a:pt x="645" y="459"/>
                  </a:lnTo>
                  <a:lnTo>
                    <a:pt x="687" y="444"/>
                  </a:lnTo>
                  <a:lnTo>
                    <a:pt x="731" y="432"/>
                  </a:lnTo>
                  <a:lnTo>
                    <a:pt x="777" y="425"/>
                  </a:lnTo>
                  <a:lnTo>
                    <a:pt x="824" y="423"/>
                  </a:lnTo>
                  <a:lnTo>
                    <a:pt x="871" y="425"/>
                  </a:lnTo>
                  <a:lnTo>
                    <a:pt x="917" y="432"/>
                  </a:lnTo>
                  <a:lnTo>
                    <a:pt x="961" y="444"/>
                  </a:lnTo>
                  <a:lnTo>
                    <a:pt x="1003" y="459"/>
                  </a:lnTo>
                  <a:lnTo>
                    <a:pt x="1043" y="478"/>
                  </a:lnTo>
                  <a:lnTo>
                    <a:pt x="1081" y="502"/>
                  </a:lnTo>
                  <a:lnTo>
                    <a:pt x="1117" y="528"/>
                  </a:lnTo>
                  <a:lnTo>
                    <a:pt x="1149" y="558"/>
                  </a:lnTo>
                  <a:lnTo>
                    <a:pt x="1179" y="590"/>
                  </a:lnTo>
                  <a:lnTo>
                    <a:pt x="1206" y="626"/>
                  </a:lnTo>
                  <a:lnTo>
                    <a:pt x="1229" y="664"/>
                  </a:lnTo>
                  <a:lnTo>
                    <a:pt x="1248" y="704"/>
                  </a:lnTo>
                  <a:lnTo>
                    <a:pt x="1263" y="746"/>
                  </a:lnTo>
                  <a:lnTo>
                    <a:pt x="1275" y="790"/>
                  </a:lnTo>
                  <a:lnTo>
                    <a:pt x="1282" y="836"/>
                  </a:lnTo>
                  <a:lnTo>
                    <a:pt x="1284" y="883"/>
                  </a:lnTo>
                  <a:lnTo>
                    <a:pt x="1282" y="930"/>
                  </a:lnTo>
                  <a:lnTo>
                    <a:pt x="1276" y="976"/>
                  </a:lnTo>
                  <a:lnTo>
                    <a:pt x="1265" y="1020"/>
                  </a:lnTo>
                  <a:lnTo>
                    <a:pt x="1249" y="1062"/>
                  </a:lnTo>
                  <a:lnTo>
                    <a:pt x="1230" y="1102"/>
                  </a:lnTo>
                  <a:lnTo>
                    <a:pt x="1207" y="1140"/>
                  </a:lnTo>
                  <a:lnTo>
                    <a:pt x="1180" y="1176"/>
                  </a:lnTo>
                  <a:lnTo>
                    <a:pt x="1151" y="1208"/>
                  </a:lnTo>
                  <a:lnTo>
                    <a:pt x="1118" y="1238"/>
                  </a:lnTo>
                  <a:lnTo>
                    <a:pt x="1082" y="1264"/>
                  </a:lnTo>
                  <a:lnTo>
                    <a:pt x="1044" y="1287"/>
                  </a:lnTo>
                  <a:lnTo>
                    <a:pt x="1004" y="1307"/>
                  </a:lnTo>
                  <a:lnTo>
                    <a:pt x="961" y="1322"/>
                  </a:lnTo>
                  <a:lnTo>
                    <a:pt x="917" y="1334"/>
                  </a:lnTo>
                  <a:lnTo>
                    <a:pt x="871" y="13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39" name="Google Shape;3339;p34"/>
          <p:cNvSpPr/>
          <p:nvPr/>
        </p:nvSpPr>
        <p:spPr>
          <a:xfrm>
            <a:off x="3063890" y="3330652"/>
            <a:ext cx="688509" cy="564535"/>
          </a:xfrm>
          <a:custGeom>
            <a:avLst/>
            <a:gdLst/>
            <a:ahLst/>
            <a:cxnLst/>
            <a:rect l="l" t="t" r="r" b="b"/>
            <a:pathLst>
              <a:path w="1656" h="1358" extrusionOk="0">
                <a:moveTo>
                  <a:pt x="827" y="0"/>
                </a:moveTo>
                <a:lnTo>
                  <a:pt x="742" y="3"/>
                </a:lnTo>
                <a:lnTo>
                  <a:pt x="660" y="12"/>
                </a:lnTo>
                <a:lnTo>
                  <a:pt x="581" y="27"/>
                </a:lnTo>
                <a:lnTo>
                  <a:pt x="505" y="48"/>
                </a:lnTo>
                <a:lnTo>
                  <a:pt x="433" y="73"/>
                </a:lnTo>
                <a:lnTo>
                  <a:pt x="364" y="103"/>
                </a:lnTo>
                <a:lnTo>
                  <a:pt x="301" y="138"/>
                </a:lnTo>
                <a:lnTo>
                  <a:pt x="242" y="177"/>
                </a:lnTo>
                <a:lnTo>
                  <a:pt x="189" y="221"/>
                </a:lnTo>
                <a:lnTo>
                  <a:pt x="141" y="267"/>
                </a:lnTo>
                <a:lnTo>
                  <a:pt x="100" y="317"/>
                </a:lnTo>
                <a:lnTo>
                  <a:pt x="65" y="370"/>
                </a:lnTo>
                <a:lnTo>
                  <a:pt x="37" y="426"/>
                </a:lnTo>
                <a:lnTo>
                  <a:pt x="17" y="484"/>
                </a:lnTo>
                <a:lnTo>
                  <a:pt x="4" y="545"/>
                </a:lnTo>
                <a:lnTo>
                  <a:pt x="0" y="607"/>
                </a:lnTo>
                <a:lnTo>
                  <a:pt x="1" y="642"/>
                </a:lnTo>
                <a:lnTo>
                  <a:pt x="5" y="676"/>
                </a:lnTo>
                <a:lnTo>
                  <a:pt x="12" y="710"/>
                </a:lnTo>
                <a:lnTo>
                  <a:pt x="21" y="743"/>
                </a:lnTo>
                <a:lnTo>
                  <a:pt x="32" y="775"/>
                </a:lnTo>
                <a:lnTo>
                  <a:pt x="46" y="807"/>
                </a:lnTo>
                <a:lnTo>
                  <a:pt x="63" y="838"/>
                </a:lnTo>
                <a:lnTo>
                  <a:pt x="81" y="868"/>
                </a:lnTo>
                <a:lnTo>
                  <a:pt x="101" y="898"/>
                </a:lnTo>
                <a:lnTo>
                  <a:pt x="124" y="926"/>
                </a:lnTo>
                <a:lnTo>
                  <a:pt x="149" y="954"/>
                </a:lnTo>
                <a:lnTo>
                  <a:pt x="175" y="980"/>
                </a:lnTo>
                <a:lnTo>
                  <a:pt x="203" y="1005"/>
                </a:lnTo>
                <a:lnTo>
                  <a:pt x="234" y="1029"/>
                </a:lnTo>
                <a:lnTo>
                  <a:pt x="265" y="1052"/>
                </a:lnTo>
                <a:lnTo>
                  <a:pt x="299" y="1073"/>
                </a:lnTo>
                <a:lnTo>
                  <a:pt x="289" y="1102"/>
                </a:lnTo>
                <a:lnTo>
                  <a:pt x="276" y="1134"/>
                </a:lnTo>
                <a:lnTo>
                  <a:pt x="260" y="1166"/>
                </a:lnTo>
                <a:lnTo>
                  <a:pt x="240" y="1198"/>
                </a:lnTo>
                <a:lnTo>
                  <a:pt x="229" y="1214"/>
                </a:lnTo>
                <a:lnTo>
                  <a:pt x="216" y="1229"/>
                </a:lnTo>
                <a:lnTo>
                  <a:pt x="203" y="1245"/>
                </a:lnTo>
                <a:lnTo>
                  <a:pt x="188" y="1260"/>
                </a:lnTo>
                <a:lnTo>
                  <a:pt x="172" y="1274"/>
                </a:lnTo>
                <a:lnTo>
                  <a:pt x="154" y="1288"/>
                </a:lnTo>
                <a:lnTo>
                  <a:pt x="136" y="1301"/>
                </a:lnTo>
                <a:lnTo>
                  <a:pt x="116" y="1313"/>
                </a:lnTo>
                <a:lnTo>
                  <a:pt x="114" y="1314"/>
                </a:lnTo>
                <a:lnTo>
                  <a:pt x="112" y="1315"/>
                </a:lnTo>
                <a:lnTo>
                  <a:pt x="110" y="1317"/>
                </a:lnTo>
                <a:lnTo>
                  <a:pt x="109" y="1318"/>
                </a:lnTo>
                <a:lnTo>
                  <a:pt x="107" y="1320"/>
                </a:lnTo>
                <a:lnTo>
                  <a:pt x="106" y="1321"/>
                </a:lnTo>
                <a:lnTo>
                  <a:pt x="105" y="1323"/>
                </a:lnTo>
                <a:lnTo>
                  <a:pt x="104" y="1325"/>
                </a:lnTo>
                <a:lnTo>
                  <a:pt x="104" y="1326"/>
                </a:lnTo>
                <a:lnTo>
                  <a:pt x="103" y="1328"/>
                </a:lnTo>
                <a:lnTo>
                  <a:pt x="103" y="1330"/>
                </a:lnTo>
                <a:lnTo>
                  <a:pt x="103" y="1332"/>
                </a:lnTo>
                <a:lnTo>
                  <a:pt x="103" y="1336"/>
                </a:lnTo>
                <a:lnTo>
                  <a:pt x="103" y="1340"/>
                </a:lnTo>
                <a:lnTo>
                  <a:pt x="104" y="1343"/>
                </a:lnTo>
                <a:lnTo>
                  <a:pt x="106" y="1347"/>
                </a:lnTo>
                <a:lnTo>
                  <a:pt x="107" y="1348"/>
                </a:lnTo>
                <a:lnTo>
                  <a:pt x="108" y="1350"/>
                </a:lnTo>
                <a:lnTo>
                  <a:pt x="110" y="1351"/>
                </a:lnTo>
                <a:lnTo>
                  <a:pt x="111" y="1352"/>
                </a:lnTo>
                <a:lnTo>
                  <a:pt x="113" y="1354"/>
                </a:lnTo>
                <a:lnTo>
                  <a:pt x="114" y="1355"/>
                </a:lnTo>
                <a:lnTo>
                  <a:pt x="116" y="1356"/>
                </a:lnTo>
                <a:lnTo>
                  <a:pt x="118" y="1356"/>
                </a:lnTo>
                <a:lnTo>
                  <a:pt x="120" y="1357"/>
                </a:lnTo>
                <a:lnTo>
                  <a:pt x="122" y="1358"/>
                </a:lnTo>
                <a:lnTo>
                  <a:pt x="125" y="1358"/>
                </a:lnTo>
                <a:lnTo>
                  <a:pt x="127" y="1358"/>
                </a:lnTo>
                <a:lnTo>
                  <a:pt x="198" y="1355"/>
                </a:lnTo>
                <a:lnTo>
                  <a:pt x="276" y="1350"/>
                </a:lnTo>
                <a:lnTo>
                  <a:pt x="359" y="1341"/>
                </a:lnTo>
                <a:lnTo>
                  <a:pt x="445" y="1327"/>
                </a:lnTo>
                <a:lnTo>
                  <a:pt x="529" y="1308"/>
                </a:lnTo>
                <a:lnTo>
                  <a:pt x="609" y="1282"/>
                </a:lnTo>
                <a:lnTo>
                  <a:pt x="646" y="1267"/>
                </a:lnTo>
                <a:lnTo>
                  <a:pt x="682" y="1250"/>
                </a:lnTo>
                <a:lnTo>
                  <a:pt x="715" y="1232"/>
                </a:lnTo>
                <a:lnTo>
                  <a:pt x="745" y="1211"/>
                </a:lnTo>
                <a:lnTo>
                  <a:pt x="766" y="1213"/>
                </a:lnTo>
                <a:lnTo>
                  <a:pt x="787" y="1214"/>
                </a:lnTo>
                <a:lnTo>
                  <a:pt x="830" y="1214"/>
                </a:lnTo>
                <a:lnTo>
                  <a:pt x="915" y="1211"/>
                </a:lnTo>
                <a:lnTo>
                  <a:pt x="997" y="1202"/>
                </a:lnTo>
                <a:lnTo>
                  <a:pt x="1076" y="1187"/>
                </a:lnTo>
                <a:lnTo>
                  <a:pt x="1152" y="1166"/>
                </a:lnTo>
                <a:lnTo>
                  <a:pt x="1224" y="1141"/>
                </a:lnTo>
                <a:lnTo>
                  <a:pt x="1292" y="1110"/>
                </a:lnTo>
                <a:lnTo>
                  <a:pt x="1356" y="1076"/>
                </a:lnTo>
                <a:lnTo>
                  <a:pt x="1414" y="1036"/>
                </a:lnTo>
                <a:lnTo>
                  <a:pt x="1468" y="993"/>
                </a:lnTo>
                <a:lnTo>
                  <a:pt x="1515" y="947"/>
                </a:lnTo>
                <a:lnTo>
                  <a:pt x="1556" y="897"/>
                </a:lnTo>
                <a:lnTo>
                  <a:pt x="1591" y="844"/>
                </a:lnTo>
                <a:lnTo>
                  <a:pt x="1619" y="788"/>
                </a:lnTo>
                <a:lnTo>
                  <a:pt x="1639" y="730"/>
                </a:lnTo>
                <a:lnTo>
                  <a:pt x="1652" y="669"/>
                </a:lnTo>
                <a:lnTo>
                  <a:pt x="1656" y="607"/>
                </a:lnTo>
                <a:lnTo>
                  <a:pt x="1651" y="545"/>
                </a:lnTo>
                <a:lnTo>
                  <a:pt x="1638" y="484"/>
                </a:lnTo>
                <a:lnTo>
                  <a:pt x="1618" y="426"/>
                </a:lnTo>
                <a:lnTo>
                  <a:pt x="1590" y="370"/>
                </a:lnTo>
                <a:lnTo>
                  <a:pt x="1555" y="317"/>
                </a:lnTo>
                <a:lnTo>
                  <a:pt x="1513" y="267"/>
                </a:lnTo>
                <a:lnTo>
                  <a:pt x="1466" y="221"/>
                </a:lnTo>
                <a:lnTo>
                  <a:pt x="1412" y="177"/>
                </a:lnTo>
                <a:lnTo>
                  <a:pt x="1353" y="138"/>
                </a:lnTo>
                <a:lnTo>
                  <a:pt x="1290" y="103"/>
                </a:lnTo>
                <a:lnTo>
                  <a:pt x="1221" y="73"/>
                </a:lnTo>
                <a:lnTo>
                  <a:pt x="1149" y="48"/>
                </a:lnTo>
                <a:lnTo>
                  <a:pt x="1073" y="27"/>
                </a:lnTo>
                <a:lnTo>
                  <a:pt x="994" y="12"/>
                </a:lnTo>
                <a:lnTo>
                  <a:pt x="912" y="3"/>
                </a:lnTo>
                <a:close/>
                <a:moveTo>
                  <a:pt x="406" y="717"/>
                </a:moveTo>
                <a:lnTo>
                  <a:pt x="395" y="716"/>
                </a:lnTo>
                <a:lnTo>
                  <a:pt x="384" y="715"/>
                </a:lnTo>
                <a:lnTo>
                  <a:pt x="374" y="712"/>
                </a:lnTo>
                <a:lnTo>
                  <a:pt x="364" y="708"/>
                </a:lnTo>
                <a:lnTo>
                  <a:pt x="354" y="704"/>
                </a:lnTo>
                <a:lnTo>
                  <a:pt x="345" y="698"/>
                </a:lnTo>
                <a:lnTo>
                  <a:pt x="337" y="692"/>
                </a:lnTo>
                <a:lnTo>
                  <a:pt x="329" y="685"/>
                </a:lnTo>
                <a:lnTo>
                  <a:pt x="322" y="677"/>
                </a:lnTo>
                <a:lnTo>
                  <a:pt x="315" y="669"/>
                </a:lnTo>
                <a:lnTo>
                  <a:pt x="310" y="660"/>
                </a:lnTo>
                <a:lnTo>
                  <a:pt x="305" y="650"/>
                </a:lnTo>
                <a:lnTo>
                  <a:pt x="301" y="640"/>
                </a:lnTo>
                <a:lnTo>
                  <a:pt x="298" y="629"/>
                </a:lnTo>
                <a:lnTo>
                  <a:pt x="297" y="618"/>
                </a:lnTo>
                <a:lnTo>
                  <a:pt x="296" y="607"/>
                </a:lnTo>
                <a:lnTo>
                  <a:pt x="297" y="596"/>
                </a:lnTo>
                <a:lnTo>
                  <a:pt x="298" y="585"/>
                </a:lnTo>
                <a:lnTo>
                  <a:pt x="301" y="575"/>
                </a:lnTo>
                <a:lnTo>
                  <a:pt x="304" y="565"/>
                </a:lnTo>
                <a:lnTo>
                  <a:pt x="309" y="555"/>
                </a:lnTo>
                <a:lnTo>
                  <a:pt x="314" y="546"/>
                </a:lnTo>
                <a:lnTo>
                  <a:pt x="321" y="538"/>
                </a:lnTo>
                <a:lnTo>
                  <a:pt x="328" y="530"/>
                </a:lnTo>
                <a:lnTo>
                  <a:pt x="335" y="523"/>
                </a:lnTo>
                <a:lnTo>
                  <a:pt x="344" y="516"/>
                </a:lnTo>
                <a:lnTo>
                  <a:pt x="353" y="511"/>
                </a:lnTo>
                <a:lnTo>
                  <a:pt x="363" y="506"/>
                </a:lnTo>
                <a:lnTo>
                  <a:pt x="373" y="502"/>
                </a:lnTo>
                <a:lnTo>
                  <a:pt x="383" y="499"/>
                </a:lnTo>
                <a:lnTo>
                  <a:pt x="395" y="498"/>
                </a:lnTo>
                <a:lnTo>
                  <a:pt x="406" y="497"/>
                </a:lnTo>
                <a:lnTo>
                  <a:pt x="417" y="498"/>
                </a:lnTo>
                <a:lnTo>
                  <a:pt x="428" y="499"/>
                </a:lnTo>
                <a:lnTo>
                  <a:pt x="438" y="502"/>
                </a:lnTo>
                <a:lnTo>
                  <a:pt x="448" y="505"/>
                </a:lnTo>
                <a:lnTo>
                  <a:pt x="458" y="510"/>
                </a:lnTo>
                <a:lnTo>
                  <a:pt x="467" y="515"/>
                </a:lnTo>
                <a:lnTo>
                  <a:pt x="476" y="522"/>
                </a:lnTo>
                <a:lnTo>
                  <a:pt x="483" y="529"/>
                </a:lnTo>
                <a:lnTo>
                  <a:pt x="491" y="536"/>
                </a:lnTo>
                <a:lnTo>
                  <a:pt x="497" y="545"/>
                </a:lnTo>
                <a:lnTo>
                  <a:pt x="503" y="554"/>
                </a:lnTo>
                <a:lnTo>
                  <a:pt x="507" y="564"/>
                </a:lnTo>
                <a:lnTo>
                  <a:pt x="511" y="574"/>
                </a:lnTo>
                <a:lnTo>
                  <a:pt x="514" y="584"/>
                </a:lnTo>
                <a:lnTo>
                  <a:pt x="515" y="596"/>
                </a:lnTo>
                <a:lnTo>
                  <a:pt x="516" y="607"/>
                </a:lnTo>
                <a:lnTo>
                  <a:pt x="515" y="618"/>
                </a:lnTo>
                <a:lnTo>
                  <a:pt x="514" y="629"/>
                </a:lnTo>
                <a:lnTo>
                  <a:pt x="511" y="639"/>
                </a:lnTo>
                <a:lnTo>
                  <a:pt x="508" y="649"/>
                </a:lnTo>
                <a:lnTo>
                  <a:pt x="503" y="659"/>
                </a:lnTo>
                <a:lnTo>
                  <a:pt x="498" y="668"/>
                </a:lnTo>
                <a:lnTo>
                  <a:pt x="491" y="676"/>
                </a:lnTo>
                <a:lnTo>
                  <a:pt x="484" y="684"/>
                </a:lnTo>
                <a:lnTo>
                  <a:pt x="476" y="691"/>
                </a:lnTo>
                <a:lnTo>
                  <a:pt x="468" y="698"/>
                </a:lnTo>
                <a:lnTo>
                  <a:pt x="459" y="703"/>
                </a:lnTo>
                <a:lnTo>
                  <a:pt x="449" y="708"/>
                </a:lnTo>
                <a:lnTo>
                  <a:pt x="439" y="712"/>
                </a:lnTo>
                <a:lnTo>
                  <a:pt x="429" y="715"/>
                </a:lnTo>
                <a:lnTo>
                  <a:pt x="417" y="716"/>
                </a:lnTo>
                <a:close/>
                <a:moveTo>
                  <a:pt x="827" y="717"/>
                </a:moveTo>
                <a:lnTo>
                  <a:pt x="816" y="716"/>
                </a:lnTo>
                <a:lnTo>
                  <a:pt x="805" y="715"/>
                </a:lnTo>
                <a:lnTo>
                  <a:pt x="795" y="712"/>
                </a:lnTo>
                <a:lnTo>
                  <a:pt x="784" y="708"/>
                </a:lnTo>
                <a:lnTo>
                  <a:pt x="775" y="704"/>
                </a:lnTo>
                <a:lnTo>
                  <a:pt x="766" y="698"/>
                </a:lnTo>
                <a:lnTo>
                  <a:pt x="757" y="692"/>
                </a:lnTo>
                <a:lnTo>
                  <a:pt x="749" y="685"/>
                </a:lnTo>
                <a:lnTo>
                  <a:pt x="742" y="677"/>
                </a:lnTo>
                <a:lnTo>
                  <a:pt x="736" y="669"/>
                </a:lnTo>
                <a:lnTo>
                  <a:pt x="730" y="660"/>
                </a:lnTo>
                <a:lnTo>
                  <a:pt x="726" y="650"/>
                </a:lnTo>
                <a:lnTo>
                  <a:pt x="722" y="640"/>
                </a:lnTo>
                <a:lnTo>
                  <a:pt x="719" y="629"/>
                </a:lnTo>
                <a:lnTo>
                  <a:pt x="718" y="618"/>
                </a:lnTo>
                <a:lnTo>
                  <a:pt x="717" y="607"/>
                </a:lnTo>
                <a:lnTo>
                  <a:pt x="718" y="596"/>
                </a:lnTo>
                <a:lnTo>
                  <a:pt x="719" y="585"/>
                </a:lnTo>
                <a:lnTo>
                  <a:pt x="722" y="575"/>
                </a:lnTo>
                <a:lnTo>
                  <a:pt x="725" y="565"/>
                </a:lnTo>
                <a:lnTo>
                  <a:pt x="730" y="555"/>
                </a:lnTo>
                <a:lnTo>
                  <a:pt x="735" y="546"/>
                </a:lnTo>
                <a:lnTo>
                  <a:pt x="742" y="538"/>
                </a:lnTo>
                <a:lnTo>
                  <a:pt x="749" y="530"/>
                </a:lnTo>
                <a:lnTo>
                  <a:pt x="756" y="523"/>
                </a:lnTo>
                <a:lnTo>
                  <a:pt x="765" y="516"/>
                </a:lnTo>
                <a:lnTo>
                  <a:pt x="774" y="511"/>
                </a:lnTo>
                <a:lnTo>
                  <a:pt x="784" y="506"/>
                </a:lnTo>
                <a:lnTo>
                  <a:pt x="794" y="502"/>
                </a:lnTo>
                <a:lnTo>
                  <a:pt x="804" y="499"/>
                </a:lnTo>
                <a:lnTo>
                  <a:pt x="816" y="498"/>
                </a:lnTo>
                <a:lnTo>
                  <a:pt x="827" y="497"/>
                </a:lnTo>
                <a:lnTo>
                  <a:pt x="838" y="498"/>
                </a:lnTo>
                <a:lnTo>
                  <a:pt x="849" y="499"/>
                </a:lnTo>
                <a:lnTo>
                  <a:pt x="859" y="502"/>
                </a:lnTo>
                <a:lnTo>
                  <a:pt x="869" y="505"/>
                </a:lnTo>
                <a:lnTo>
                  <a:pt x="879" y="510"/>
                </a:lnTo>
                <a:lnTo>
                  <a:pt x="888" y="515"/>
                </a:lnTo>
                <a:lnTo>
                  <a:pt x="896" y="522"/>
                </a:lnTo>
                <a:lnTo>
                  <a:pt x="904" y="529"/>
                </a:lnTo>
                <a:lnTo>
                  <a:pt x="911" y="536"/>
                </a:lnTo>
                <a:lnTo>
                  <a:pt x="918" y="545"/>
                </a:lnTo>
                <a:lnTo>
                  <a:pt x="923" y="554"/>
                </a:lnTo>
                <a:lnTo>
                  <a:pt x="928" y="564"/>
                </a:lnTo>
                <a:lnTo>
                  <a:pt x="932" y="574"/>
                </a:lnTo>
                <a:lnTo>
                  <a:pt x="935" y="584"/>
                </a:lnTo>
                <a:lnTo>
                  <a:pt x="936" y="596"/>
                </a:lnTo>
                <a:lnTo>
                  <a:pt x="937" y="607"/>
                </a:lnTo>
                <a:lnTo>
                  <a:pt x="936" y="618"/>
                </a:lnTo>
                <a:lnTo>
                  <a:pt x="935" y="629"/>
                </a:lnTo>
                <a:lnTo>
                  <a:pt x="932" y="639"/>
                </a:lnTo>
                <a:lnTo>
                  <a:pt x="928" y="649"/>
                </a:lnTo>
                <a:lnTo>
                  <a:pt x="923" y="659"/>
                </a:lnTo>
                <a:lnTo>
                  <a:pt x="918" y="668"/>
                </a:lnTo>
                <a:lnTo>
                  <a:pt x="911" y="676"/>
                </a:lnTo>
                <a:lnTo>
                  <a:pt x="904" y="684"/>
                </a:lnTo>
                <a:lnTo>
                  <a:pt x="896" y="691"/>
                </a:lnTo>
                <a:lnTo>
                  <a:pt x="888" y="698"/>
                </a:lnTo>
                <a:lnTo>
                  <a:pt x="879" y="703"/>
                </a:lnTo>
                <a:lnTo>
                  <a:pt x="869" y="708"/>
                </a:lnTo>
                <a:lnTo>
                  <a:pt x="859" y="712"/>
                </a:lnTo>
                <a:lnTo>
                  <a:pt x="849" y="715"/>
                </a:lnTo>
                <a:lnTo>
                  <a:pt x="838" y="716"/>
                </a:lnTo>
                <a:close/>
                <a:moveTo>
                  <a:pt x="1244" y="717"/>
                </a:moveTo>
                <a:lnTo>
                  <a:pt x="1233" y="716"/>
                </a:lnTo>
                <a:lnTo>
                  <a:pt x="1222" y="715"/>
                </a:lnTo>
                <a:lnTo>
                  <a:pt x="1212" y="712"/>
                </a:lnTo>
                <a:lnTo>
                  <a:pt x="1202" y="708"/>
                </a:lnTo>
                <a:lnTo>
                  <a:pt x="1192" y="704"/>
                </a:lnTo>
                <a:lnTo>
                  <a:pt x="1183" y="698"/>
                </a:lnTo>
                <a:lnTo>
                  <a:pt x="1175" y="692"/>
                </a:lnTo>
                <a:lnTo>
                  <a:pt x="1167" y="685"/>
                </a:lnTo>
                <a:lnTo>
                  <a:pt x="1160" y="677"/>
                </a:lnTo>
                <a:lnTo>
                  <a:pt x="1153" y="669"/>
                </a:lnTo>
                <a:lnTo>
                  <a:pt x="1148" y="660"/>
                </a:lnTo>
                <a:lnTo>
                  <a:pt x="1143" y="650"/>
                </a:lnTo>
                <a:lnTo>
                  <a:pt x="1139" y="640"/>
                </a:lnTo>
                <a:lnTo>
                  <a:pt x="1136" y="629"/>
                </a:lnTo>
                <a:lnTo>
                  <a:pt x="1135" y="618"/>
                </a:lnTo>
                <a:lnTo>
                  <a:pt x="1134" y="607"/>
                </a:lnTo>
                <a:lnTo>
                  <a:pt x="1135" y="596"/>
                </a:lnTo>
                <a:lnTo>
                  <a:pt x="1136" y="585"/>
                </a:lnTo>
                <a:lnTo>
                  <a:pt x="1139" y="575"/>
                </a:lnTo>
                <a:lnTo>
                  <a:pt x="1142" y="565"/>
                </a:lnTo>
                <a:lnTo>
                  <a:pt x="1147" y="555"/>
                </a:lnTo>
                <a:lnTo>
                  <a:pt x="1152" y="546"/>
                </a:lnTo>
                <a:lnTo>
                  <a:pt x="1159" y="538"/>
                </a:lnTo>
                <a:lnTo>
                  <a:pt x="1166" y="530"/>
                </a:lnTo>
                <a:lnTo>
                  <a:pt x="1173" y="523"/>
                </a:lnTo>
                <a:lnTo>
                  <a:pt x="1182" y="516"/>
                </a:lnTo>
                <a:lnTo>
                  <a:pt x="1191" y="511"/>
                </a:lnTo>
                <a:lnTo>
                  <a:pt x="1201" y="506"/>
                </a:lnTo>
                <a:lnTo>
                  <a:pt x="1211" y="502"/>
                </a:lnTo>
                <a:lnTo>
                  <a:pt x="1221" y="499"/>
                </a:lnTo>
                <a:lnTo>
                  <a:pt x="1233" y="498"/>
                </a:lnTo>
                <a:lnTo>
                  <a:pt x="1244" y="497"/>
                </a:lnTo>
                <a:lnTo>
                  <a:pt x="1255" y="498"/>
                </a:lnTo>
                <a:lnTo>
                  <a:pt x="1266" y="499"/>
                </a:lnTo>
                <a:lnTo>
                  <a:pt x="1276" y="502"/>
                </a:lnTo>
                <a:lnTo>
                  <a:pt x="1286" y="505"/>
                </a:lnTo>
                <a:lnTo>
                  <a:pt x="1296" y="510"/>
                </a:lnTo>
                <a:lnTo>
                  <a:pt x="1305" y="515"/>
                </a:lnTo>
                <a:lnTo>
                  <a:pt x="1314" y="522"/>
                </a:lnTo>
                <a:lnTo>
                  <a:pt x="1321" y="529"/>
                </a:lnTo>
                <a:lnTo>
                  <a:pt x="1329" y="536"/>
                </a:lnTo>
                <a:lnTo>
                  <a:pt x="1335" y="545"/>
                </a:lnTo>
                <a:lnTo>
                  <a:pt x="1341" y="554"/>
                </a:lnTo>
                <a:lnTo>
                  <a:pt x="1345" y="564"/>
                </a:lnTo>
                <a:lnTo>
                  <a:pt x="1349" y="574"/>
                </a:lnTo>
                <a:lnTo>
                  <a:pt x="1352" y="584"/>
                </a:lnTo>
                <a:lnTo>
                  <a:pt x="1353" y="596"/>
                </a:lnTo>
                <a:lnTo>
                  <a:pt x="1354" y="607"/>
                </a:lnTo>
                <a:lnTo>
                  <a:pt x="1353" y="618"/>
                </a:lnTo>
                <a:lnTo>
                  <a:pt x="1352" y="629"/>
                </a:lnTo>
                <a:lnTo>
                  <a:pt x="1349" y="639"/>
                </a:lnTo>
                <a:lnTo>
                  <a:pt x="1345" y="649"/>
                </a:lnTo>
                <a:lnTo>
                  <a:pt x="1341" y="659"/>
                </a:lnTo>
                <a:lnTo>
                  <a:pt x="1335" y="668"/>
                </a:lnTo>
                <a:lnTo>
                  <a:pt x="1329" y="676"/>
                </a:lnTo>
                <a:lnTo>
                  <a:pt x="1322" y="684"/>
                </a:lnTo>
                <a:lnTo>
                  <a:pt x="1314" y="691"/>
                </a:lnTo>
                <a:lnTo>
                  <a:pt x="1306" y="698"/>
                </a:lnTo>
                <a:lnTo>
                  <a:pt x="1297" y="703"/>
                </a:lnTo>
                <a:lnTo>
                  <a:pt x="1287" y="708"/>
                </a:lnTo>
                <a:lnTo>
                  <a:pt x="1277" y="712"/>
                </a:lnTo>
                <a:lnTo>
                  <a:pt x="1266" y="715"/>
                </a:lnTo>
                <a:lnTo>
                  <a:pt x="1255" y="71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40" name="Google Shape;3340;p34"/>
          <p:cNvGrpSpPr/>
          <p:nvPr/>
        </p:nvGrpSpPr>
        <p:grpSpPr>
          <a:xfrm>
            <a:off x="3063055" y="4988633"/>
            <a:ext cx="688925" cy="564535"/>
            <a:chOff x="7997678" y="3019077"/>
            <a:chExt cx="748472" cy="613331"/>
          </a:xfrm>
        </p:grpSpPr>
        <p:sp>
          <p:nvSpPr>
            <p:cNvPr id="3341" name="Google Shape;3341;p34"/>
            <p:cNvSpPr/>
            <p:nvPr/>
          </p:nvSpPr>
          <p:spPr>
            <a:xfrm>
              <a:off x="7997678" y="3019077"/>
              <a:ext cx="748472" cy="613331"/>
            </a:xfrm>
            <a:custGeom>
              <a:avLst/>
              <a:gdLst/>
              <a:ahLst/>
              <a:cxnLst/>
              <a:rect l="l" t="t" r="r" b="b"/>
              <a:pathLst>
                <a:path w="1657" h="1358" extrusionOk="0">
                  <a:moveTo>
                    <a:pt x="827" y="0"/>
                  </a:moveTo>
                  <a:lnTo>
                    <a:pt x="742" y="3"/>
                  </a:lnTo>
                  <a:lnTo>
                    <a:pt x="660" y="12"/>
                  </a:lnTo>
                  <a:lnTo>
                    <a:pt x="581" y="27"/>
                  </a:lnTo>
                  <a:lnTo>
                    <a:pt x="505" y="48"/>
                  </a:lnTo>
                  <a:lnTo>
                    <a:pt x="433" y="73"/>
                  </a:lnTo>
                  <a:lnTo>
                    <a:pt x="364" y="103"/>
                  </a:lnTo>
                  <a:lnTo>
                    <a:pt x="301" y="138"/>
                  </a:lnTo>
                  <a:lnTo>
                    <a:pt x="242" y="177"/>
                  </a:lnTo>
                  <a:lnTo>
                    <a:pt x="189" y="221"/>
                  </a:lnTo>
                  <a:lnTo>
                    <a:pt x="141" y="267"/>
                  </a:lnTo>
                  <a:lnTo>
                    <a:pt x="100" y="317"/>
                  </a:lnTo>
                  <a:lnTo>
                    <a:pt x="65" y="370"/>
                  </a:lnTo>
                  <a:lnTo>
                    <a:pt x="37" y="426"/>
                  </a:lnTo>
                  <a:lnTo>
                    <a:pt x="17" y="484"/>
                  </a:lnTo>
                  <a:lnTo>
                    <a:pt x="4" y="545"/>
                  </a:lnTo>
                  <a:lnTo>
                    <a:pt x="0" y="607"/>
                  </a:lnTo>
                  <a:lnTo>
                    <a:pt x="1" y="642"/>
                  </a:lnTo>
                  <a:lnTo>
                    <a:pt x="5" y="676"/>
                  </a:lnTo>
                  <a:lnTo>
                    <a:pt x="12" y="710"/>
                  </a:lnTo>
                  <a:lnTo>
                    <a:pt x="21" y="743"/>
                  </a:lnTo>
                  <a:lnTo>
                    <a:pt x="33" y="775"/>
                  </a:lnTo>
                  <a:lnTo>
                    <a:pt x="46" y="807"/>
                  </a:lnTo>
                  <a:lnTo>
                    <a:pt x="63" y="838"/>
                  </a:lnTo>
                  <a:lnTo>
                    <a:pt x="81" y="868"/>
                  </a:lnTo>
                  <a:lnTo>
                    <a:pt x="102" y="898"/>
                  </a:lnTo>
                  <a:lnTo>
                    <a:pt x="124" y="926"/>
                  </a:lnTo>
                  <a:lnTo>
                    <a:pt x="149" y="954"/>
                  </a:lnTo>
                  <a:lnTo>
                    <a:pt x="175" y="980"/>
                  </a:lnTo>
                  <a:lnTo>
                    <a:pt x="204" y="1005"/>
                  </a:lnTo>
                  <a:lnTo>
                    <a:pt x="234" y="1029"/>
                  </a:lnTo>
                  <a:lnTo>
                    <a:pt x="266" y="1052"/>
                  </a:lnTo>
                  <a:lnTo>
                    <a:pt x="300" y="1073"/>
                  </a:lnTo>
                  <a:lnTo>
                    <a:pt x="290" y="1102"/>
                  </a:lnTo>
                  <a:lnTo>
                    <a:pt x="277" y="1134"/>
                  </a:lnTo>
                  <a:lnTo>
                    <a:pt x="261" y="1166"/>
                  </a:lnTo>
                  <a:lnTo>
                    <a:pt x="241" y="1198"/>
                  </a:lnTo>
                  <a:lnTo>
                    <a:pt x="229" y="1214"/>
                  </a:lnTo>
                  <a:lnTo>
                    <a:pt x="216" y="1229"/>
                  </a:lnTo>
                  <a:lnTo>
                    <a:pt x="203" y="1244"/>
                  </a:lnTo>
                  <a:lnTo>
                    <a:pt x="188" y="1259"/>
                  </a:lnTo>
                  <a:lnTo>
                    <a:pt x="172" y="1273"/>
                  </a:lnTo>
                  <a:lnTo>
                    <a:pt x="155" y="1287"/>
                  </a:lnTo>
                  <a:lnTo>
                    <a:pt x="136" y="1300"/>
                  </a:lnTo>
                  <a:lnTo>
                    <a:pt x="116" y="1312"/>
                  </a:lnTo>
                  <a:lnTo>
                    <a:pt x="114" y="1313"/>
                  </a:lnTo>
                  <a:lnTo>
                    <a:pt x="112" y="1314"/>
                  </a:lnTo>
                  <a:lnTo>
                    <a:pt x="111" y="1316"/>
                  </a:lnTo>
                  <a:lnTo>
                    <a:pt x="109" y="1317"/>
                  </a:lnTo>
                  <a:lnTo>
                    <a:pt x="108" y="1319"/>
                  </a:lnTo>
                  <a:lnTo>
                    <a:pt x="107" y="1321"/>
                  </a:lnTo>
                  <a:lnTo>
                    <a:pt x="106" y="1322"/>
                  </a:lnTo>
                  <a:lnTo>
                    <a:pt x="105" y="1324"/>
                  </a:lnTo>
                  <a:lnTo>
                    <a:pt x="104" y="1326"/>
                  </a:lnTo>
                  <a:lnTo>
                    <a:pt x="104" y="1328"/>
                  </a:lnTo>
                  <a:lnTo>
                    <a:pt x="103" y="1332"/>
                  </a:lnTo>
                  <a:lnTo>
                    <a:pt x="103" y="1336"/>
                  </a:lnTo>
                  <a:lnTo>
                    <a:pt x="104" y="1339"/>
                  </a:lnTo>
                  <a:lnTo>
                    <a:pt x="105" y="1343"/>
                  </a:lnTo>
                  <a:lnTo>
                    <a:pt x="107" y="1347"/>
                  </a:lnTo>
                  <a:lnTo>
                    <a:pt x="109" y="1350"/>
                  </a:lnTo>
                  <a:lnTo>
                    <a:pt x="110" y="1351"/>
                  </a:lnTo>
                  <a:lnTo>
                    <a:pt x="112" y="1352"/>
                  </a:lnTo>
                  <a:lnTo>
                    <a:pt x="113" y="1354"/>
                  </a:lnTo>
                  <a:lnTo>
                    <a:pt x="115" y="1355"/>
                  </a:lnTo>
                  <a:lnTo>
                    <a:pt x="117" y="1356"/>
                  </a:lnTo>
                  <a:lnTo>
                    <a:pt x="118" y="1356"/>
                  </a:lnTo>
                  <a:lnTo>
                    <a:pt x="120" y="1357"/>
                  </a:lnTo>
                  <a:lnTo>
                    <a:pt x="123" y="1358"/>
                  </a:lnTo>
                  <a:lnTo>
                    <a:pt x="125" y="1358"/>
                  </a:lnTo>
                  <a:lnTo>
                    <a:pt x="127" y="1358"/>
                  </a:lnTo>
                  <a:lnTo>
                    <a:pt x="198" y="1355"/>
                  </a:lnTo>
                  <a:lnTo>
                    <a:pt x="276" y="1350"/>
                  </a:lnTo>
                  <a:lnTo>
                    <a:pt x="359" y="1341"/>
                  </a:lnTo>
                  <a:lnTo>
                    <a:pt x="445" y="1327"/>
                  </a:lnTo>
                  <a:lnTo>
                    <a:pt x="529" y="1308"/>
                  </a:lnTo>
                  <a:lnTo>
                    <a:pt x="609" y="1282"/>
                  </a:lnTo>
                  <a:lnTo>
                    <a:pt x="646" y="1267"/>
                  </a:lnTo>
                  <a:lnTo>
                    <a:pt x="682" y="1250"/>
                  </a:lnTo>
                  <a:lnTo>
                    <a:pt x="715" y="1232"/>
                  </a:lnTo>
                  <a:lnTo>
                    <a:pt x="745" y="1211"/>
                  </a:lnTo>
                  <a:lnTo>
                    <a:pt x="767" y="1213"/>
                  </a:lnTo>
                  <a:lnTo>
                    <a:pt x="788" y="1214"/>
                  </a:lnTo>
                  <a:lnTo>
                    <a:pt x="830" y="1214"/>
                  </a:lnTo>
                  <a:lnTo>
                    <a:pt x="915" y="1211"/>
                  </a:lnTo>
                  <a:lnTo>
                    <a:pt x="997" y="1202"/>
                  </a:lnTo>
                  <a:lnTo>
                    <a:pt x="1076" y="1187"/>
                  </a:lnTo>
                  <a:lnTo>
                    <a:pt x="1152" y="1166"/>
                  </a:lnTo>
                  <a:lnTo>
                    <a:pt x="1224" y="1141"/>
                  </a:lnTo>
                  <a:lnTo>
                    <a:pt x="1292" y="1110"/>
                  </a:lnTo>
                  <a:lnTo>
                    <a:pt x="1356" y="1076"/>
                  </a:lnTo>
                  <a:lnTo>
                    <a:pt x="1415" y="1036"/>
                  </a:lnTo>
                  <a:lnTo>
                    <a:pt x="1468" y="993"/>
                  </a:lnTo>
                  <a:lnTo>
                    <a:pt x="1516" y="947"/>
                  </a:lnTo>
                  <a:lnTo>
                    <a:pt x="1557" y="897"/>
                  </a:lnTo>
                  <a:lnTo>
                    <a:pt x="1592" y="844"/>
                  </a:lnTo>
                  <a:lnTo>
                    <a:pt x="1620" y="788"/>
                  </a:lnTo>
                  <a:lnTo>
                    <a:pt x="1640" y="730"/>
                  </a:lnTo>
                  <a:lnTo>
                    <a:pt x="1653" y="669"/>
                  </a:lnTo>
                  <a:lnTo>
                    <a:pt x="1657" y="607"/>
                  </a:lnTo>
                  <a:lnTo>
                    <a:pt x="1652" y="545"/>
                  </a:lnTo>
                  <a:lnTo>
                    <a:pt x="1639" y="484"/>
                  </a:lnTo>
                  <a:lnTo>
                    <a:pt x="1618" y="426"/>
                  </a:lnTo>
                  <a:lnTo>
                    <a:pt x="1590" y="370"/>
                  </a:lnTo>
                  <a:lnTo>
                    <a:pt x="1555" y="317"/>
                  </a:lnTo>
                  <a:lnTo>
                    <a:pt x="1514" y="267"/>
                  </a:lnTo>
                  <a:lnTo>
                    <a:pt x="1466" y="221"/>
                  </a:lnTo>
                  <a:lnTo>
                    <a:pt x="1412" y="177"/>
                  </a:lnTo>
                  <a:lnTo>
                    <a:pt x="1353" y="138"/>
                  </a:lnTo>
                  <a:lnTo>
                    <a:pt x="1290" y="103"/>
                  </a:lnTo>
                  <a:lnTo>
                    <a:pt x="1221" y="73"/>
                  </a:lnTo>
                  <a:lnTo>
                    <a:pt x="1149" y="48"/>
                  </a:lnTo>
                  <a:lnTo>
                    <a:pt x="1073" y="27"/>
                  </a:lnTo>
                  <a:lnTo>
                    <a:pt x="994" y="12"/>
                  </a:lnTo>
                  <a:lnTo>
                    <a:pt x="912" y="3"/>
                  </a:lnTo>
                  <a:close/>
                  <a:moveTo>
                    <a:pt x="827" y="1129"/>
                  </a:moveTo>
                  <a:lnTo>
                    <a:pt x="789" y="1129"/>
                  </a:lnTo>
                  <a:lnTo>
                    <a:pt x="769" y="1128"/>
                  </a:lnTo>
                  <a:lnTo>
                    <a:pt x="748" y="1126"/>
                  </a:lnTo>
                  <a:lnTo>
                    <a:pt x="717" y="1123"/>
                  </a:lnTo>
                  <a:lnTo>
                    <a:pt x="692" y="1143"/>
                  </a:lnTo>
                  <a:lnTo>
                    <a:pt x="677" y="1154"/>
                  </a:lnTo>
                  <a:lnTo>
                    <a:pt x="661" y="1164"/>
                  </a:lnTo>
                  <a:lnTo>
                    <a:pt x="624" y="1184"/>
                  </a:lnTo>
                  <a:lnTo>
                    <a:pt x="581" y="1201"/>
                  </a:lnTo>
                  <a:lnTo>
                    <a:pt x="534" y="1217"/>
                  </a:lnTo>
                  <a:lnTo>
                    <a:pt x="482" y="1231"/>
                  </a:lnTo>
                  <a:lnTo>
                    <a:pt x="425" y="1243"/>
                  </a:lnTo>
                  <a:lnTo>
                    <a:pt x="365" y="1253"/>
                  </a:lnTo>
                  <a:lnTo>
                    <a:pt x="300" y="1262"/>
                  </a:lnTo>
                  <a:lnTo>
                    <a:pt x="315" y="1240"/>
                  </a:lnTo>
                  <a:lnTo>
                    <a:pt x="328" y="1219"/>
                  </a:lnTo>
                  <a:lnTo>
                    <a:pt x="340" y="1198"/>
                  </a:lnTo>
                  <a:lnTo>
                    <a:pt x="351" y="1177"/>
                  </a:lnTo>
                  <a:lnTo>
                    <a:pt x="360" y="1156"/>
                  </a:lnTo>
                  <a:lnTo>
                    <a:pt x="368" y="1136"/>
                  </a:lnTo>
                  <a:lnTo>
                    <a:pt x="375" y="1116"/>
                  </a:lnTo>
                  <a:lnTo>
                    <a:pt x="381" y="1098"/>
                  </a:lnTo>
                  <a:lnTo>
                    <a:pt x="401" y="1036"/>
                  </a:lnTo>
                  <a:lnTo>
                    <a:pt x="345" y="1002"/>
                  </a:lnTo>
                  <a:lnTo>
                    <a:pt x="315" y="983"/>
                  </a:lnTo>
                  <a:lnTo>
                    <a:pt x="287" y="963"/>
                  </a:lnTo>
                  <a:lnTo>
                    <a:pt x="260" y="942"/>
                  </a:lnTo>
                  <a:lnTo>
                    <a:pt x="236" y="920"/>
                  </a:lnTo>
                  <a:lnTo>
                    <a:pt x="213" y="897"/>
                  </a:lnTo>
                  <a:lnTo>
                    <a:pt x="192" y="874"/>
                  </a:lnTo>
                  <a:lnTo>
                    <a:pt x="172" y="849"/>
                  </a:lnTo>
                  <a:lnTo>
                    <a:pt x="155" y="824"/>
                  </a:lnTo>
                  <a:lnTo>
                    <a:pt x="140" y="799"/>
                  </a:lnTo>
                  <a:lnTo>
                    <a:pt x="126" y="773"/>
                  </a:lnTo>
                  <a:lnTo>
                    <a:pt x="115" y="746"/>
                  </a:lnTo>
                  <a:lnTo>
                    <a:pt x="105" y="719"/>
                  </a:lnTo>
                  <a:lnTo>
                    <a:pt x="98" y="691"/>
                  </a:lnTo>
                  <a:lnTo>
                    <a:pt x="92" y="664"/>
                  </a:lnTo>
                  <a:lnTo>
                    <a:pt x="89" y="635"/>
                  </a:lnTo>
                  <a:lnTo>
                    <a:pt x="88" y="607"/>
                  </a:lnTo>
                  <a:lnTo>
                    <a:pt x="92" y="554"/>
                  </a:lnTo>
                  <a:lnTo>
                    <a:pt x="103" y="502"/>
                  </a:lnTo>
                  <a:lnTo>
                    <a:pt x="121" y="452"/>
                  </a:lnTo>
                  <a:lnTo>
                    <a:pt x="146" y="404"/>
                  </a:lnTo>
                  <a:lnTo>
                    <a:pt x="178" y="358"/>
                  </a:lnTo>
                  <a:lnTo>
                    <a:pt x="215" y="315"/>
                  </a:lnTo>
                  <a:lnTo>
                    <a:pt x="258" y="275"/>
                  </a:lnTo>
                  <a:lnTo>
                    <a:pt x="306" y="238"/>
                  </a:lnTo>
                  <a:lnTo>
                    <a:pt x="358" y="204"/>
                  </a:lnTo>
                  <a:lnTo>
                    <a:pt x="415" y="174"/>
                  </a:lnTo>
                  <a:lnTo>
                    <a:pt x="477" y="148"/>
                  </a:lnTo>
                  <a:lnTo>
                    <a:pt x="541" y="126"/>
                  </a:lnTo>
                  <a:lnTo>
                    <a:pt x="610" y="108"/>
                  </a:lnTo>
                  <a:lnTo>
                    <a:pt x="681" y="96"/>
                  </a:lnTo>
                  <a:lnTo>
                    <a:pt x="754" y="88"/>
                  </a:lnTo>
                  <a:lnTo>
                    <a:pt x="830" y="85"/>
                  </a:lnTo>
                  <a:lnTo>
                    <a:pt x="906" y="88"/>
                  </a:lnTo>
                  <a:lnTo>
                    <a:pt x="979" y="96"/>
                  </a:lnTo>
                  <a:lnTo>
                    <a:pt x="1050" y="108"/>
                  </a:lnTo>
                  <a:lnTo>
                    <a:pt x="1118" y="126"/>
                  </a:lnTo>
                  <a:lnTo>
                    <a:pt x="1183" y="148"/>
                  </a:lnTo>
                  <a:lnTo>
                    <a:pt x="1244" y="174"/>
                  </a:lnTo>
                  <a:lnTo>
                    <a:pt x="1302" y="204"/>
                  </a:lnTo>
                  <a:lnTo>
                    <a:pt x="1354" y="238"/>
                  </a:lnTo>
                  <a:lnTo>
                    <a:pt x="1402" y="275"/>
                  </a:lnTo>
                  <a:lnTo>
                    <a:pt x="1445" y="315"/>
                  </a:lnTo>
                  <a:lnTo>
                    <a:pt x="1482" y="358"/>
                  </a:lnTo>
                  <a:lnTo>
                    <a:pt x="1514" y="404"/>
                  </a:lnTo>
                  <a:lnTo>
                    <a:pt x="1539" y="452"/>
                  </a:lnTo>
                  <a:lnTo>
                    <a:pt x="1557" y="502"/>
                  </a:lnTo>
                  <a:lnTo>
                    <a:pt x="1568" y="554"/>
                  </a:lnTo>
                  <a:lnTo>
                    <a:pt x="1572" y="607"/>
                  </a:lnTo>
                  <a:lnTo>
                    <a:pt x="1568" y="660"/>
                  </a:lnTo>
                  <a:lnTo>
                    <a:pt x="1556" y="712"/>
                  </a:lnTo>
                  <a:lnTo>
                    <a:pt x="1537" y="762"/>
                  </a:lnTo>
                  <a:lnTo>
                    <a:pt x="1512" y="810"/>
                  </a:lnTo>
                  <a:lnTo>
                    <a:pt x="1480" y="856"/>
                  </a:lnTo>
                  <a:lnTo>
                    <a:pt x="1443" y="899"/>
                  </a:lnTo>
                  <a:lnTo>
                    <a:pt x="1400" y="939"/>
                  </a:lnTo>
                  <a:lnTo>
                    <a:pt x="1352" y="976"/>
                  </a:lnTo>
                  <a:lnTo>
                    <a:pt x="1299" y="1010"/>
                  </a:lnTo>
                  <a:lnTo>
                    <a:pt x="1242" y="1040"/>
                  </a:lnTo>
                  <a:lnTo>
                    <a:pt x="1180" y="1066"/>
                  </a:lnTo>
                  <a:lnTo>
                    <a:pt x="1115" y="1088"/>
                  </a:lnTo>
                  <a:lnTo>
                    <a:pt x="1047" y="1105"/>
                  </a:lnTo>
                  <a:lnTo>
                    <a:pt x="976" y="1118"/>
                  </a:lnTo>
                  <a:lnTo>
                    <a:pt x="903" y="11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8144571" y="3259076"/>
              <a:ext cx="68248" cy="68248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6" y="0"/>
                  </a:moveTo>
                  <a:lnTo>
                    <a:pt x="68" y="0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2" y="91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8" y="135"/>
                  </a:lnTo>
                  <a:lnTo>
                    <a:pt x="33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0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1" y="150"/>
                  </a:lnTo>
                  <a:lnTo>
                    <a:pt x="99" y="149"/>
                  </a:lnTo>
                  <a:lnTo>
                    <a:pt x="106" y="146"/>
                  </a:lnTo>
                  <a:lnTo>
                    <a:pt x="112" y="143"/>
                  </a:lnTo>
                  <a:lnTo>
                    <a:pt x="118" y="139"/>
                  </a:lnTo>
                  <a:lnTo>
                    <a:pt x="124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9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52" y="68"/>
                  </a:lnTo>
                  <a:lnTo>
                    <a:pt x="150" y="61"/>
                  </a:lnTo>
                  <a:lnTo>
                    <a:pt x="149" y="53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3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4" y="17"/>
                  </a:lnTo>
                  <a:lnTo>
                    <a:pt x="118" y="13"/>
                  </a:lnTo>
                  <a:lnTo>
                    <a:pt x="112" y="9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1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8273384" y="3259076"/>
              <a:ext cx="68248" cy="68248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6" y="0"/>
                  </a:moveTo>
                  <a:lnTo>
                    <a:pt x="68" y="0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2" y="91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8" y="135"/>
                  </a:lnTo>
                  <a:lnTo>
                    <a:pt x="33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0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1" y="150"/>
                  </a:lnTo>
                  <a:lnTo>
                    <a:pt x="99" y="149"/>
                  </a:lnTo>
                  <a:lnTo>
                    <a:pt x="106" y="146"/>
                  </a:lnTo>
                  <a:lnTo>
                    <a:pt x="112" y="143"/>
                  </a:lnTo>
                  <a:lnTo>
                    <a:pt x="118" y="139"/>
                  </a:lnTo>
                  <a:lnTo>
                    <a:pt x="124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9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52" y="68"/>
                  </a:lnTo>
                  <a:lnTo>
                    <a:pt x="150" y="61"/>
                  </a:lnTo>
                  <a:lnTo>
                    <a:pt x="149" y="53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3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4" y="17"/>
                  </a:lnTo>
                  <a:lnTo>
                    <a:pt x="118" y="13"/>
                  </a:lnTo>
                  <a:lnTo>
                    <a:pt x="112" y="9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1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8402198" y="3259076"/>
              <a:ext cx="68248" cy="68248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6" y="0"/>
                  </a:moveTo>
                  <a:lnTo>
                    <a:pt x="68" y="0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2" y="91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7" y="135"/>
                  </a:lnTo>
                  <a:lnTo>
                    <a:pt x="33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0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1" y="150"/>
                  </a:lnTo>
                  <a:lnTo>
                    <a:pt x="99" y="149"/>
                  </a:lnTo>
                  <a:lnTo>
                    <a:pt x="106" y="146"/>
                  </a:lnTo>
                  <a:lnTo>
                    <a:pt x="112" y="143"/>
                  </a:lnTo>
                  <a:lnTo>
                    <a:pt x="119" y="139"/>
                  </a:lnTo>
                  <a:lnTo>
                    <a:pt x="125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9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52" y="68"/>
                  </a:lnTo>
                  <a:lnTo>
                    <a:pt x="150" y="61"/>
                  </a:lnTo>
                  <a:lnTo>
                    <a:pt x="149" y="53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3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5" y="17"/>
                  </a:lnTo>
                  <a:lnTo>
                    <a:pt x="119" y="13"/>
                  </a:lnTo>
                  <a:lnTo>
                    <a:pt x="113" y="9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2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8531011" y="3259076"/>
              <a:ext cx="68248" cy="68248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76" y="0"/>
                  </a:moveTo>
                  <a:lnTo>
                    <a:pt x="68" y="0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2" y="91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7" y="135"/>
                  </a:lnTo>
                  <a:lnTo>
                    <a:pt x="33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0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1" y="150"/>
                  </a:lnTo>
                  <a:lnTo>
                    <a:pt x="99" y="149"/>
                  </a:lnTo>
                  <a:lnTo>
                    <a:pt x="106" y="146"/>
                  </a:lnTo>
                  <a:lnTo>
                    <a:pt x="112" y="143"/>
                  </a:lnTo>
                  <a:lnTo>
                    <a:pt x="119" y="139"/>
                  </a:lnTo>
                  <a:lnTo>
                    <a:pt x="125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9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52" y="68"/>
                  </a:lnTo>
                  <a:lnTo>
                    <a:pt x="150" y="61"/>
                  </a:lnTo>
                  <a:lnTo>
                    <a:pt x="149" y="53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3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5" y="17"/>
                  </a:lnTo>
                  <a:lnTo>
                    <a:pt x="119" y="13"/>
                  </a:lnTo>
                  <a:lnTo>
                    <a:pt x="113" y="9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2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46" name="Google Shape;3346;p34"/>
          <p:cNvSpPr/>
          <p:nvPr/>
        </p:nvSpPr>
        <p:spPr>
          <a:xfrm>
            <a:off x="1390667" y="4090451"/>
            <a:ext cx="688093" cy="688509"/>
          </a:xfrm>
          <a:custGeom>
            <a:avLst/>
            <a:gdLst/>
            <a:ahLst/>
            <a:cxnLst/>
            <a:rect l="l" t="t" r="r" b="b"/>
            <a:pathLst>
              <a:path w="1655" h="1656" extrusionOk="0">
                <a:moveTo>
                  <a:pt x="1585" y="181"/>
                </a:moveTo>
                <a:lnTo>
                  <a:pt x="1475" y="71"/>
                </a:lnTo>
                <a:lnTo>
                  <a:pt x="1458" y="55"/>
                </a:lnTo>
                <a:lnTo>
                  <a:pt x="1439" y="41"/>
                </a:lnTo>
                <a:lnTo>
                  <a:pt x="1419" y="29"/>
                </a:lnTo>
                <a:lnTo>
                  <a:pt x="1398" y="19"/>
                </a:lnTo>
                <a:lnTo>
                  <a:pt x="1376" y="11"/>
                </a:lnTo>
                <a:lnTo>
                  <a:pt x="1354" y="5"/>
                </a:lnTo>
                <a:lnTo>
                  <a:pt x="1342" y="3"/>
                </a:lnTo>
                <a:lnTo>
                  <a:pt x="1330" y="1"/>
                </a:lnTo>
                <a:lnTo>
                  <a:pt x="1318" y="0"/>
                </a:lnTo>
                <a:lnTo>
                  <a:pt x="1306" y="0"/>
                </a:lnTo>
                <a:lnTo>
                  <a:pt x="1294" y="0"/>
                </a:lnTo>
                <a:lnTo>
                  <a:pt x="1282" y="1"/>
                </a:lnTo>
                <a:lnTo>
                  <a:pt x="1259" y="5"/>
                </a:lnTo>
                <a:lnTo>
                  <a:pt x="1236" y="11"/>
                </a:lnTo>
                <a:lnTo>
                  <a:pt x="1214" y="19"/>
                </a:lnTo>
                <a:lnTo>
                  <a:pt x="1193" y="29"/>
                </a:lnTo>
                <a:lnTo>
                  <a:pt x="1173" y="41"/>
                </a:lnTo>
                <a:lnTo>
                  <a:pt x="1154" y="55"/>
                </a:lnTo>
                <a:lnTo>
                  <a:pt x="1136" y="71"/>
                </a:lnTo>
                <a:lnTo>
                  <a:pt x="213" y="994"/>
                </a:lnTo>
                <a:lnTo>
                  <a:pt x="212" y="996"/>
                </a:lnTo>
                <a:lnTo>
                  <a:pt x="210" y="998"/>
                </a:lnTo>
                <a:lnTo>
                  <a:pt x="208" y="1000"/>
                </a:lnTo>
                <a:lnTo>
                  <a:pt x="207" y="1002"/>
                </a:lnTo>
                <a:lnTo>
                  <a:pt x="205" y="1006"/>
                </a:lnTo>
                <a:lnTo>
                  <a:pt x="202" y="1011"/>
                </a:lnTo>
                <a:lnTo>
                  <a:pt x="199" y="1016"/>
                </a:lnTo>
                <a:lnTo>
                  <a:pt x="196" y="1022"/>
                </a:lnTo>
                <a:lnTo>
                  <a:pt x="196" y="1024"/>
                </a:lnTo>
                <a:lnTo>
                  <a:pt x="195" y="1026"/>
                </a:lnTo>
                <a:lnTo>
                  <a:pt x="194" y="1027"/>
                </a:lnTo>
                <a:lnTo>
                  <a:pt x="193" y="1029"/>
                </a:lnTo>
                <a:lnTo>
                  <a:pt x="191" y="1032"/>
                </a:lnTo>
                <a:lnTo>
                  <a:pt x="189" y="1034"/>
                </a:lnTo>
                <a:lnTo>
                  <a:pt x="188" y="1036"/>
                </a:lnTo>
                <a:lnTo>
                  <a:pt x="2" y="1598"/>
                </a:lnTo>
                <a:lnTo>
                  <a:pt x="1" y="1601"/>
                </a:lnTo>
                <a:lnTo>
                  <a:pt x="1" y="1603"/>
                </a:lnTo>
                <a:lnTo>
                  <a:pt x="0" y="1606"/>
                </a:lnTo>
                <a:lnTo>
                  <a:pt x="0" y="1609"/>
                </a:lnTo>
                <a:lnTo>
                  <a:pt x="0" y="1612"/>
                </a:lnTo>
                <a:lnTo>
                  <a:pt x="0" y="1615"/>
                </a:lnTo>
                <a:lnTo>
                  <a:pt x="1" y="1618"/>
                </a:lnTo>
                <a:lnTo>
                  <a:pt x="1" y="1622"/>
                </a:lnTo>
                <a:lnTo>
                  <a:pt x="2" y="1625"/>
                </a:lnTo>
                <a:lnTo>
                  <a:pt x="3" y="1628"/>
                </a:lnTo>
                <a:lnTo>
                  <a:pt x="5" y="1630"/>
                </a:lnTo>
                <a:lnTo>
                  <a:pt x="6" y="1633"/>
                </a:lnTo>
                <a:lnTo>
                  <a:pt x="8" y="1636"/>
                </a:lnTo>
                <a:lnTo>
                  <a:pt x="9" y="1638"/>
                </a:lnTo>
                <a:lnTo>
                  <a:pt x="11" y="1641"/>
                </a:lnTo>
                <a:lnTo>
                  <a:pt x="13" y="1643"/>
                </a:lnTo>
                <a:lnTo>
                  <a:pt x="15" y="1645"/>
                </a:lnTo>
                <a:lnTo>
                  <a:pt x="18" y="1647"/>
                </a:lnTo>
                <a:lnTo>
                  <a:pt x="20" y="1649"/>
                </a:lnTo>
                <a:lnTo>
                  <a:pt x="23" y="1650"/>
                </a:lnTo>
                <a:lnTo>
                  <a:pt x="25" y="1652"/>
                </a:lnTo>
                <a:lnTo>
                  <a:pt x="28" y="1653"/>
                </a:lnTo>
                <a:lnTo>
                  <a:pt x="31" y="1654"/>
                </a:lnTo>
                <a:lnTo>
                  <a:pt x="34" y="1655"/>
                </a:lnTo>
                <a:lnTo>
                  <a:pt x="37" y="1655"/>
                </a:lnTo>
                <a:lnTo>
                  <a:pt x="40" y="1656"/>
                </a:lnTo>
                <a:lnTo>
                  <a:pt x="43" y="1656"/>
                </a:lnTo>
                <a:lnTo>
                  <a:pt x="46" y="1656"/>
                </a:lnTo>
                <a:lnTo>
                  <a:pt x="49" y="1656"/>
                </a:lnTo>
                <a:lnTo>
                  <a:pt x="52" y="1656"/>
                </a:lnTo>
                <a:lnTo>
                  <a:pt x="55" y="1655"/>
                </a:lnTo>
                <a:lnTo>
                  <a:pt x="58" y="1654"/>
                </a:lnTo>
                <a:lnTo>
                  <a:pt x="620" y="1468"/>
                </a:lnTo>
                <a:lnTo>
                  <a:pt x="628" y="1463"/>
                </a:lnTo>
                <a:lnTo>
                  <a:pt x="630" y="1462"/>
                </a:lnTo>
                <a:lnTo>
                  <a:pt x="632" y="1461"/>
                </a:lnTo>
                <a:lnTo>
                  <a:pt x="633" y="1460"/>
                </a:lnTo>
                <a:lnTo>
                  <a:pt x="634" y="1459"/>
                </a:lnTo>
                <a:lnTo>
                  <a:pt x="640" y="1457"/>
                </a:lnTo>
                <a:lnTo>
                  <a:pt x="645" y="1454"/>
                </a:lnTo>
                <a:lnTo>
                  <a:pt x="650" y="1452"/>
                </a:lnTo>
                <a:lnTo>
                  <a:pt x="653" y="1450"/>
                </a:lnTo>
                <a:lnTo>
                  <a:pt x="655" y="1449"/>
                </a:lnTo>
                <a:lnTo>
                  <a:pt x="657" y="1448"/>
                </a:lnTo>
                <a:lnTo>
                  <a:pt x="658" y="1447"/>
                </a:lnTo>
                <a:lnTo>
                  <a:pt x="659" y="1446"/>
                </a:lnTo>
                <a:lnTo>
                  <a:pt x="660" y="1445"/>
                </a:lnTo>
                <a:lnTo>
                  <a:pt x="661" y="1444"/>
                </a:lnTo>
                <a:lnTo>
                  <a:pt x="662" y="1443"/>
                </a:lnTo>
                <a:lnTo>
                  <a:pt x="662" y="1442"/>
                </a:lnTo>
                <a:lnTo>
                  <a:pt x="1585" y="520"/>
                </a:lnTo>
                <a:lnTo>
                  <a:pt x="1601" y="502"/>
                </a:lnTo>
                <a:lnTo>
                  <a:pt x="1615" y="483"/>
                </a:lnTo>
                <a:lnTo>
                  <a:pt x="1627" y="463"/>
                </a:lnTo>
                <a:lnTo>
                  <a:pt x="1637" y="442"/>
                </a:lnTo>
                <a:lnTo>
                  <a:pt x="1645" y="420"/>
                </a:lnTo>
                <a:lnTo>
                  <a:pt x="1651" y="397"/>
                </a:lnTo>
                <a:lnTo>
                  <a:pt x="1654" y="374"/>
                </a:lnTo>
                <a:lnTo>
                  <a:pt x="1655" y="350"/>
                </a:lnTo>
                <a:lnTo>
                  <a:pt x="1654" y="326"/>
                </a:lnTo>
                <a:lnTo>
                  <a:pt x="1651" y="302"/>
                </a:lnTo>
                <a:lnTo>
                  <a:pt x="1645" y="280"/>
                </a:lnTo>
                <a:lnTo>
                  <a:pt x="1637" y="258"/>
                </a:lnTo>
                <a:lnTo>
                  <a:pt x="1627" y="237"/>
                </a:lnTo>
                <a:lnTo>
                  <a:pt x="1615" y="217"/>
                </a:lnTo>
                <a:lnTo>
                  <a:pt x="1601" y="199"/>
                </a:lnTo>
                <a:close/>
                <a:moveTo>
                  <a:pt x="1164" y="429"/>
                </a:moveTo>
                <a:lnTo>
                  <a:pt x="1227" y="491"/>
                </a:lnTo>
                <a:lnTo>
                  <a:pt x="501" y="1217"/>
                </a:lnTo>
                <a:lnTo>
                  <a:pt x="439" y="1155"/>
                </a:lnTo>
                <a:close/>
                <a:moveTo>
                  <a:pt x="1032" y="297"/>
                </a:moveTo>
                <a:lnTo>
                  <a:pt x="1097" y="362"/>
                </a:lnTo>
                <a:lnTo>
                  <a:pt x="371" y="1087"/>
                </a:lnTo>
                <a:lnTo>
                  <a:pt x="307" y="1022"/>
                </a:lnTo>
                <a:close/>
                <a:moveTo>
                  <a:pt x="112" y="1544"/>
                </a:moveTo>
                <a:lnTo>
                  <a:pt x="259" y="1101"/>
                </a:lnTo>
                <a:lnTo>
                  <a:pt x="555" y="1397"/>
                </a:lnTo>
                <a:close/>
                <a:moveTo>
                  <a:pt x="631" y="1349"/>
                </a:moveTo>
                <a:lnTo>
                  <a:pt x="566" y="1284"/>
                </a:lnTo>
                <a:lnTo>
                  <a:pt x="1291" y="559"/>
                </a:lnTo>
                <a:lnTo>
                  <a:pt x="1356" y="624"/>
                </a:lnTo>
                <a:close/>
                <a:moveTo>
                  <a:pt x="1526" y="455"/>
                </a:moveTo>
                <a:lnTo>
                  <a:pt x="1424" y="556"/>
                </a:lnTo>
                <a:lnTo>
                  <a:pt x="1100" y="232"/>
                </a:lnTo>
                <a:lnTo>
                  <a:pt x="1097" y="235"/>
                </a:lnTo>
                <a:lnTo>
                  <a:pt x="1201" y="130"/>
                </a:lnTo>
                <a:lnTo>
                  <a:pt x="1212" y="120"/>
                </a:lnTo>
                <a:lnTo>
                  <a:pt x="1225" y="112"/>
                </a:lnTo>
                <a:lnTo>
                  <a:pt x="1237" y="104"/>
                </a:lnTo>
                <a:lnTo>
                  <a:pt x="1251" y="98"/>
                </a:lnTo>
                <a:lnTo>
                  <a:pt x="1265" y="94"/>
                </a:lnTo>
                <a:lnTo>
                  <a:pt x="1279" y="91"/>
                </a:lnTo>
                <a:lnTo>
                  <a:pt x="1294" y="89"/>
                </a:lnTo>
                <a:lnTo>
                  <a:pt x="1309" y="88"/>
                </a:lnTo>
                <a:lnTo>
                  <a:pt x="1324" y="89"/>
                </a:lnTo>
                <a:lnTo>
                  <a:pt x="1338" y="91"/>
                </a:lnTo>
                <a:lnTo>
                  <a:pt x="1353" y="94"/>
                </a:lnTo>
                <a:lnTo>
                  <a:pt x="1367" y="98"/>
                </a:lnTo>
                <a:lnTo>
                  <a:pt x="1380" y="104"/>
                </a:lnTo>
                <a:lnTo>
                  <a:pt x="1393" y="112"/>
                </a:lnTo>
                <a:lnTo>
                  <a:pt x="1405" y="120"/>
                </a:lnTo>
                <a:lnTo>
                  <a:pt x="1416" y="130"/>
                </a:lnTo>
                <a:lnTo>
                  <a:pt x="1526" y="240"/>
                </a:lnTo>
                <a:lnTo>
                  <a:pt x="1536" y="251"/>
                </a:lnTo>
                <a:lnTo>
                  <a:pt x="1545" y="263"/>
                </a:lnTo>
                <a:lnTo>
                  <a:pt x="1553" y="276"/>
                </a:lnTo>
                <a:lnTo>
                  <a:pt x="1559" y="289"/>
                </a:lnTo>
                <a:lnTo>
                  <a:pt x="1564" y="303"/>
                </a:lnTo>
                <a:lnTo>
                  <a:pt x="1568" y="318"/>
                </a:lnTo>
                <a:lnTo>
                  <a:pt x="1570" y="325"/>
                </a:lnTo>
                <a:lnTo>
                  <a:pt x="1571" y="332"/>
                </a:lnTo>
                <a:lnTo>
                  <a:pt x="1571" y="340"/>
                </a:lnTo>
                <a:lnTo>
                  <a:pt x="1571" y="347"/>
                </a:lnTo>
                <a:lnTo>
                  <a:pt x="1571" y="363"/>
                </a:lnTo>
                <a:lnTo>
                  <a:pt x="1570" y="371"/>
                </a:lnTo>
                <a:lnTo>
                  <a:pt x="1568" y="378"/>
                </a:lnTo>
                <a:lnTo>
                  <a:pt x="1567" y="385"/>
                </a:lnTo>
                <a:lnTo>
                  <a:pt x="1564" y="393"/>
                </a:lnTo>
                <a:lnTo>
                  <a:pt x="1562" y="400"/>
                </a:lnTo>
                <a:lnTo>
                  <a:pt x="1559" y="407"/>
                </a:lnTo>
                <a:lnTo>
                  <a:pt x="1553" y="420"/>
                </a:lnTo>
                <a:lnTo>
                  <a:pt x="1545" y="432"/>
                </a:lnTo>
                <a:lnTo>
                  <a:pt x="1536" y="44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34"/>
          <p:cNvSpPr/>
          <p:nvPr/>
        </p:nvSpPr>
        <p:spPr>
          <a:xfrm>
            <a:off x="10297644" y="2415496"/>
            <a:ext cx="423505" cy="627771"/>
          </a:xfrm>
          <a:custGeom>
            <a:avLst/>
            <a:gdLst/>
            <a:ahLst/>
            <a:cxnLst/>
            <a:rect l="l" t="t" r="r" b="b"/>
            <a:pathLst>
              <a:path w="1019" h="1510" extrusionOk="0">
                <a:moveTo>
                  <a:pt x="573" y="0"/>
                </a:moveTo>
                <a:lnTo>
                  <a:pt x="446" y="0"/>
                </a:lnTo>
                <a:lnTo>
                  <a:pt x="401" y="2"/>
                </a:lnTo>
                <a:lnTo>
                  <a:pt x="356" y="9"/>
                </a:lnTo>
                <a:lnTo>
                  <a:pt x="314" y="20"/>
                </a:lnTo>
                <a:lnTo>
                  <a:pt x="273" y="35"/>
                </a:lnTo>
                <a:lnTo>
                  <a:pt x="234" y="54"/>
                </a:lnTo>
                <a:lnTo>
                  <a:pt x="197" y="77"/>
                </a:lnTo>
                <a:lnTo>
                  <a:pt x="163" y="102"/>
                </a:lnTo>
                <a:lnTo>
                  <a:pt x="131" y="131"/>
                </a:lnTo>
                <a:lnTo>
                  <a:pt x="102" y="163"/>
                </a:lnTo>
                <a:lnTo>
                  <a:pt x="77" y="197"/>
                </a:lnTo>
                <a:lnTo>
                  <a:pt x="54" y="234"/>
                </a:lnTo>
                <a:lnTo>
                  <a:pt x="35" y="273"/>
                </a:lnTo>
                <a:lnTo>
                  <a:pt x="20" y="314"/>
                </a:lnTo>
                <a:lnTo>
                  <a:pt x="9" y="356"/>
                </a:lnTo>
                <a:lnTo>
                  <a:pt x="2" y="401"/>
                </a:lnTo>
                <a:lnTo>
                  <a:pt x="0" y="446"/>
                </a:lnTo>
                <a:lnTo>
                  <a:pt x="0" y="1064"/>
                </a:lnTo>
                <a:lnTo>
                  <a:pt x="2" y="1109"/>
                </a:lnTo>
                <a:lnTo>
                  <a:pt x="9" y="1154"/>
                </a:lnTo>
                <a:lnTo>
                  <a:pt x="20" y="1196"/>
                </a:lnTo>
                <a:lnTo>
                  <a:pt x="35" y="1237"/>
                </a:lnTo>
                <a:lnTo>
                  <a:pt x="54" y="1276"/>
                </a:lnTo>
                <a:lnTo>
                  <a:pt x="77" y="1313"/>
                </a:lnTo>
                <a:lnTo>
                  <a:pt x="102" y="1347"/>
                </a:lnTo>
                <a:lnTo>
                  <a:pt x="131" y="1379"/>
                </a:lnTo>
                <a:lnTo>
                  <a:pt x="163" y="1408"/>
                </a:lnTo>
                <a:lnTo>
                  <a:pt x="197" y="1434"/>
                </a:lnTo>
                <a:lnTo>
                  <a:pt x="234" y="1456"/>
                </a:lnTo>
                <a:lnTo>
                  <a:pt x="273" y="1475"/>
                </a:lnTo>
                <a:lnTo>
                  <a:pt x="314" y="1490"/>
                </a:lnTo>
                <a:lnTo>
                  <a:pt x="356" y="1501"/>
                </a:lnTo>
                <a:lnTo>
                  <a:pt x="401" y="1508"/>
                </a:lnTo>
                <a:lnTo>
                  <a:pt x="446" y="1510"/>
                </a:lnTo>
                <a:lnTo>
                  <a:pt x="573" y="1510"/>
                </a:lnTo>
                <a:lnTo>
                  <a:pt x="619" y="1508"/>
                </a:lnTo>
                <a:lnTo>
                  <a:pt x="663" y="1501"/>
                </a:lnTo>
                <a:lnTo>
                  <a:pt x="705" y="1490"/>
                </a:lnTo>
                <a:lnTo>
                  <a:pt x="746" y="1475"/>
                </a:lnTo>
                <a:lnTo>
                  <a:pt x="785" y="1456"/>
                </a:lnTo>
                <a:lnTo>
                  <a:pt x="822" y="1434"/>
                </a:lnTo>
                <a:lnTo>
                  <a:pt x="857" y="1408"/>
                </a:lnTo>
                <a:lnTo>
                  <a:pt x="888" y="1379"/>
                </a:lnTo>
                <a:lnTo>
                  <a:pt x="917" y="1347"/>
                </a:lnTo>
                <a:lnTo>
                  <a:pt x="943" y="1313"/>
                </a:lnTo>
                <a:lnTo>
                  <a:pt x="965" y="1276"/>
                </a:lnTo>
                <a:lnTo>
                  <a:pt x="984" y="1237"/>
                </a:lnTo>
                <a:lnTo>
                  <a:pt x="999" y="1196"/>
                </a:lnTo>
                <a:lnTo>
                  <a:pt x="1010" y="1154"/>
                </a:lnTo>
                <a:lnTo>
                  <a:pt x="1017" y="1109"/>
                </a:lnTo>
                <a:lnTo>
                  <a:pt x="1019" y="1064"/>
                </a:lnTo>
                <a:lnTo>
                  <a:pt x="1019" y="446"/>
                </a:lnTo>
                <a:lnTo>
                  <a:pt x="1017" y="401"/>
                </a:lnTo>
                <a:lnTo>
                  <a:pt x="1010" y="356"/>
                </a:lnTo>
                <a:lnTo>
                  <a:pt x="999" y="314"/>
                </a:lnTo>
                <a:lnTo>
                  <a:pt x="984" y="273"/>
                </a:lnTo>
                <a:lnTo>
                  <a:pt x="965" y="234"/>
                </a:lnTo>
                <a:lnTo>
                  <a:pt x="943" y="197"/>
                </a:lnTo>
                <a:lnTo>
                  <a:pt x="917" y="163"/>
                </a:lnTo>
                <a:lnTo>
                  <a:pt x="888" y="131"/>
                </a:lnTo>
                <a:lnTo>
                  <a:pt x="857" y="102"/>
                </a:lnTo>
                <a:lnTo>
                  <a:pt x="822" y="77"/>
                </a:lnTo>
                <a:lnTo>
                  <a:pt x="785" y="54"/>
                </a:lnTo>
                <a:lnTo>
                  <a:pt x="746" y="35"/>
                </a:lnTo>
                <a:lnTo>
                  <a:pt x="705" y="20"/>
                </a:lnTo>
                <a:lnTo>
                  <a:pt x="663" y="9"/>
                </a:lnTo>
                <a:lnTo>
                  <a:pt x="619" y="2"/>
                </a:lnTo>
                <a:close/>
                <a:moveTo>
                  <a:pt x="486" y="65"/>
                </a:moveTo>
                <a:lnTo>
                  <a:pt x="486" y="63"/>
                </a:lnTo>
                <a:lnTo>
                  <a:pt x="486" y="61"/>
                </a:lnTo>
                <a:lnTo>
                  <a:pt x="487" y="59"/>
                </a:lnTo>
                <a:lnTo>
                  <a:pt x="488" y="57"/>
                </a:lnTo>
                <a:lnTo>
                  <a:pt x="489" y="55"/>
                </a:lnTo>
                <a:lnTo>
                  <a:pt x="490" y="53"/>
                </a:lnTo>
                <a:lnTo>
                  <a:pt x="491" y="51"/>
                </a:lnTo>
                <a:lnTo>
                  <a:pt x="493" y="50"/>
                </a:lnTo>
                <a:lnTo>
                  <a:pt x="494" y="48"/>
                </a:lnTo>
                <a:lnTo>
                  <a:pt x="496" y="47"/>
                </a:lnTo>
                <a:lnTo>
                  <a:pt x="498" y="46"/>
                </a:lnTo>
                <a:lnTo>
                  <a:pt x="500" y="45"/>
                </a:lnTo>
                <a:lnTo>
                  <a:pt x="502" y="44"/>
                </a:lnTo>
                <a:lnTo>
                  <a:pt x="504" y="43"/>
                </a:lnTo>
                <a:lnTo>
                  <a:pt x="506" y="43"/>
                </a:lnTo>
                <a:lnTo>
                  <a:pt x="508" y="43"/>
                </a:lnTo>
                <a:lnTo>
                  <a:pt x="510" y="43"/>
                </a:lnTo>
                <a:lnTo>
                  <a:pt x="512" y="43"/>
                </a:lnTo>
                <a:lnTo>
                  <a:pt x="515" y="44"/>
                </a:lnTo>
                <a:lnTo>
                  <a:pt x="517" y="45"/>
                </a:lnTo>
                <a:lnTo>
                  <a:pt x="519" y="46"/>
                </a:lnTo>
                <a:lnTo>
                  <a:pt x="521" y="47"/>
                </a:lnTo>
                <a:lnTo>
                  <a:pt x="522" y="48"/>
                </a:lnTo>
                <a:lnTo>
                  <a:pt x="524" y="50"/>
                </a:lnTo>
                <a:lnTo>
                  <a:pt x="526" y="51"/>
                </a:lnTo>
                <a:lnTo>
                  <a:pt x="527" y="53"/>
                </a:lnTo>
                <a:lnTo>
                  <a:pt x="528" y="55"/>
                </a:lnTo>
                <a:lnTo>
                  <a:pt x="529" y="57"/>
                </a:lnTo>
                <a:lnTo>
                  <a:pt x="530" y="59"/>
                </a:lnTo>
                <a:lnTo>
                  <a:pt x="530" y="61"/>
                </a:lnTo>
                <a:lnTo>
                  <a:pt x="531" y="63"/>
                </a:lnTo>
                <a:lnTo>
                  <a:pt x="531" y="65"/>
                </a:lnTo>
                <a:lnTo>
                  <a:pt x="531" y="189"/>
                </a:lnTo>
                <a:lnTo>
                  <a:pt x="531" y="191"/>
                </a:lnTo>
                <a:lnTo>
                  <a:pt x="530" y="193"/>
                </a:lnTo>
                <a:lnTo>
                  <a:pt x="530" y="196"/>
                </a:lnTo>
                <a:lnTo>
                  <a:pt x="529" y="198"/>
                </a:lnTo>
                <a:lnTo>
                  <a:pt x="528" y="200"/>
                </a:lnTo>
                <a:lnTo>
                  <a:pt x="527" y="202"/>
                </a:lnTo>
                <a:lnTo>
                  <a:pt x="526" y="203"/>
                </a:lnTo>
                <a:lnTo>
                  <a:pt x="524" y="205"/>
                </a:lnTo>
                <a:lnTo>
                  <a:pt x="522" y="207"/>
                </a:lnTo>
                <a:lnTo>
                  <a:pt x="521" y="208"/>
                </a:lnTo>
                <a:lnTo>
                  <a:pt x="519" y="209"/>
                </a:lnTo>
                <a:lnTo>
                  <a:pt x="517" y="210"/>
                </a:lnTo>
                <a:lnTo>
                  <a:pt x="515" y="211"/>
                </a:lnTo>
                <a:lnTo>
                  <a:pt x="512" y="211"/>
                </a:lnTo>
                <a:lnTo>
                  <a:pt x="510" y="212"/>
                </a:lnTo>
                <a:lnTo>
                  <a:pt x="508" y="212"/>
                </a:lnTo>
                <a:lnTo>
                  <a:pt x="506" y="212"/>
                </a:lnTo>
                <a:lnTo>
                  <a:pt x="504" y="211"/>
                </a:lnTo>
                <a:lnTo>
                  <a:pt x="502" y="211"/>
                </a:lnTo>
                <a:lnTo>
                  <a:pt x="500" y="210"/>
                </a:lnTo>
                <a:lnTo>
                  <a:pt x="498" y="209"/>
                </a:lnTo>
                <a:lnTo>
                  <a:pt x="496" y="208"/>
                </a:lnTo>
                <a:lnTo>
                  <a:pt x="494" y="207"/>
                </a:lnTo>
                <a:lnTo>
                  <a:pt x="493" y="205"/>
                </a:lnTo>
                <a:lnTo>
                  <a:pt x="491" y="203"/>
                </a:lnTo>
                <a:lnTo>
                  <a:pt x="490" y="202"/>
                </a:lnTo>
                <a:lnTo>
                  <a:pt x="489" y="200"/>
                </a:lnTo>
                <a:lnTo>
                  <a:pt x="488" y="198"/>
                </a:lnTo>
                <a:lnTo>
                  <a:pt x="487" y="196"/>
                </a:lnTo>
                <a:lnTo>
                  <a:pt x="486" y="193"/>
                </a:lnTo>
                <a:lnTo>
                  <a:pt x="486" y="191"/>
                </a:lnTo>
                <a:lnTo>
                  <a:pt x="486" y="189"/>
                </a:lnTo>
                <a:close/>
                <a:moveTo>
                  <a:pt x="531" y="869"/>
                </a:moveTo>
                <a:lnTo>
                  <a:pt x="531" y="871"/>
                </a:lnTo>
                <a:lnTo>
                  <a:pt x="530" y="873"/>
                </a:lnTo>
                <a:lnTo>
                  <a:pt x="530" y="876"/>
                </a:lnTo>
                <a:lnTo>
                  <a:pt x="529" y="878"/>
                </a:lnTo>
                <a:lnTo>
                  <a:pt x="528" y="880"/>
                </a:lnTo>
                <a:lnTo>
                  <a:pt x="527" y="881"/>
                </a:lnTo>
                <a:lnTo>
                  <a:pt x="526" y="883"/>
                </a:lnTo>
                <a:lnTo>
                  <a:pt x="524" y="885"/>
                </a:lnTo>
                <a:lnTo>
                  <a:pt x="522" y="886"/>
                </a:lnTo>
                <a:lnTo>
                  <a:pt x="521" y="888"/>
                </a:lnTo>
                <a:lnTo>
                  <a:pt x="519" y="889"/>
                </a:lnTo>
                <a:lnTo>
                  <a:pt x="517" y="890"/>
                </a:lnTo>
                <a:lnTo>
                  <a:pt x="515" y="891"/>
                </a:lnTo>
                <a:lnTo>
                  <a:pt x="512" y="891"/>
                </a:lnTo>
                <a:lnTo>
                  <a:pt x="510" y="892"/>
                </a:lnTo>
                <a:lnTo>
                  <a:pt x="508" y="892"/>
                </a:lnTo>
                <a:lnTo>
                  <a:pt x="506" y="892"/>
                </a:lnTo>
                <a:lnTo>
                  <a:pt x="504" y="891"/>
                </a:lnTo>
                <a:lnTo>
                  <a:pt x="502" y="891"/>
                </a:lnTo>
                <a:lnTo>
                  <a:pt x="500" y="890"/>
                </a:lnTo>
                <a:lnTo>
                  <a:pt x="498" y="889"/>
                </a:lnTo>
                <a:lnTo>
                  <a:pt x="496" y="888"/>
                </a:lnTo>
                <a:lnTo>
                  <a:pt x="494" y="886"/>
                </a:lnTo>
                <a:lnTo>
                  <a:pt x="493" y="885"/>
                </a:lnTo>
                <a:lnTo>
                  <a:pt x="491" y="883"/>
                </a:lnTo>
                <a:lnTo>
                  <a:pt x="490" y="881"/>
                </a:lnTo>
                <a:lnTo>
                  <a:pt x="489" y="880"/>
                </a:lnTo>
                <a:lnTo>
                  <a:pt x="488" y="878"/>
                </a:lnTo>
                <a:lnTo>
                  <a:pt x="487" y="876"/>
                </a:lnTo>
                <a:lnTo>
                  <a:pt x="486" y="873"/>
                </a:lnTo>
                <a:lnTo>
                  <a:pt x="486" y="871"/>
                </a:lnTo>
                <a:lnTo>
                  <a:pt x="486" y="869"/>
                </a:lnTo>
                <a:lnTo>
                  <a:pt x="486" y="621"/>
                </a:lnTo>
                <a:lnTo>
                  <a:pt x="486" y="619"/>
                </a:lnTo>
                <a:lnTo>
                  <a:pt x="486" y="617"/>
                </a:lnTo>
                <a:lnTo>
                  <a:pt x="487" y="615"/>
                </a:lnTo>
                <a:lnTo>
                  <a:pt x="488" y="613"/>
                </a:lnTo>
                <a:lnTo>
                  <a:pt x="489" y="611"/>
                </a:lnTo>
                <a:lnTo>
                  <a:pt x="490" y="609"/>
                </a:lnTo>
                <a:lnTo>
                  <a:pt x="491" y="607"/>
                </a:lnTo>
                <a:lnTo>
                  <a:pt x="493" y="606"/>
                </a:lnTo>
                <a:lnTo>
                  <a:pt x="494" y="604"/>
                </a:lnTo>
                <a:lnTo>
                  <a:pt x="496" y="603"/>
                </a:lnTo>
                <a:lnTo>
                  <a:pt x="498" y="602"/>
                </a:lnTo>
                <a:lnTo>
                  <a:pt x="500" y="601"/>
                </a:lnTo>
                <a:lnTo>
                  <a:pt x="502" y="600"/>
                </a:lnTo>
                <a:lnTo>
                  <a:pt x="504" y="599"/>
                </a:lnTo>
                <a:lnTo>
                  <a:pt x="506" y="599"/>
                </a:lnTo>
                <a:lnTo>
                  <a:pt x="508" y="599"/>
                </a:lnTo>
                <a:lnTo>
                  <a:pt x="510" y="599"/>
                </a:lnTo>
                <a:lnTo>
                  <a:pt x="512" y="599"/>
                </a:lnTo>
                <a:lnTo>
                  <a:pt x="515" y="600"/>
                </a:lnTo>
                <a:lnTo>
                  <a:pt x="517" y="601"/>
                </a:lnTo>
                <a:lnTo>
                  <a:pt x="519" y="602"/>
                </a:lnTo>
                <a:lnTo>
                  <a:pt x="521" y="603"/>
                </a:lnTo>
                <a:lnTo>
                  <a:pt x="522" y="604"/>
                </a:lnTo>
                <a:lnTo>
                  <a:pt x="524" y="606"/>
                </a:lnTo>
                <a:lnTo>
                  <a:pt x="526" y="607"/>
                </a:lnTo>
                <a:lnTo>
                  <a:pt x="527" y="609"/>
                </a:lnTo>
                <a:lnTo>
                  <a:pt x="528" y="611"/>
                </a:lnTo>
                <a:lnTo>
                  <a:pt x="529" y="613"/>
                </a:lnTo>
                <a:lnTo>
                  <a:pt x="530" y="615"/>
                </a:lnTo>
                <a:lnTo>
                  <a:pt x="530" y="617"/>
                </a:lnTo>
                <a:lnTo>
                  <a:pt x="531" y="619"/>
                </a:lnTo>
                <a:lnTo>
                  <a:pt x="531" y="621"/>
                </a:lnTo>
                <a:close/>
                <a:moveTo>
                  <a:pt x="602" y="500"/>
                </a:moveTo>
                <a:lnTo>
                  <a:pt x="602" y="507"/>
                </a:lnTo>
                <a:lnTo>
                  <a:pt x="601" y="513"/>
                </a:lnTo>
                <a:lnTo>
                  <a:pt x="599" y="520"/>
                </a:lnTo>
                <a:lnTo>
                  <a:pt x="596" y="526"/>
                </a:lnTo>
                <a:lnTo>
                  <a:pt x="593" y="532"/>
                </a:lnTo>
                <a:lnTo>
                  <a:pt x="590" y="537"/>
                </a:lnTo>
                <a:lnTo>
                  <a:pt x="586" y="543"/>
                </a:lnTo>
                <a:lnTo>
                  <a:pt x="581" y="547"/>
                </a:lnTo>
                <a:lnTo>
                  <a:pt x="577" y="552"/>
                </a:lnTo>
                <a:lnTo>
                  <a:pt x="571" y="556"/>
                </a:lnTo>
                <a:lnTo>
                  <a:pt x="566" y="559"/>
                </a:lnTo>
                <a:lnTo>
                  <a:pt x="560" y="562"/>
                </a:lnTo>
                <a:lnTo>
                  <a:pt x="554" y="565"/>
                </a:lnTo>
                <a:lnTo>
                  <a:pt x="547" y="567"/>
                </a:lnTo>
                <a:lnTo>
                  <a:pt x="541" y="568"/>
                </a:lnTo>
                <a:lnTo>
                  <a:pt x="534" y="568"/>
                </a:lnTo>
                <a:lnTo>
                  <a:pt x="489" y="568"/>
                </a:lnTo>
                <a:lnTo>
                  <a:pt x="482" y="568"/>
                </a:lnTo>
                <a:lnTo>
                  <a:pt x="475" y="567"/>
                </a:lnTo>
                <a:lnTo>
                  <a:pt x="469" y="565"/>
                </a:lnTo>
                <a:lnTo>
                  <a:pt x="463" y="562"/>
                </a:lnTo>
                <a:lnTo>
                  <a:pt x="457" y="559"/>
                </a:lnTo>
                <a:lnTo>
                  <a:pt x="451" y="556"/>
                </a:lnTo>
                <a:lnTo>
                  <a:pt x="446" y="552"/>
                </a:lnTo>
                <a:lnTo>
                  <a:pt x="441" y="547"/>
                </a:lnTo>
                <a:lnTo>
                  <a:pt x="437" y="543"/>
                </a:lnTo>
                <a:lnTo>
                  <a:pt x="433" y="537"/>
                </a:lnTo>
                <a:lnTo>
                  <a:pt x="429" y="532"/>
                </a:lnTo>
                <a:lnTo>
                  <a:pt x="426" y="526"/>
                </a:lnTo>
                <a:lnTo>
                  <a:pt x="424" y="520"/>
                </a:lnTo>
                <a:lnTo>
                  <a:pt x="422" y="513"/>
                </a:lnTo>
                <a:lnTo>
                  <a:pt x="421" y="507"/>
                </a:lnTo>
                <a:lnTo>
                  <a:pt x="421" y="500"/>
                </a:lnTo>
                <a:lnTo>
                  <a:pt x="421" y="314"/>
                </a:lnTo>
                <a:lnTo>
                  <a:pt x="421" y="307"/>
                </a:lnTo>
                <a:lnTo>
                  <a:pt x="422" y="300"/>
                </a:lnTo>
                <a:lnTo>
                  <a:pt x="424" y="294"/>
                </a:lnTo>
                <a:lnTo>
                  <a:pt x="426" y="288"/>
                </a:lnTo>
                <a:lnTo>
                  <a:pt x="429" y="282"/>
                </a:lnTo>
                <a:lnTo>
                  <a:pt x="433" y="276"/>
                </a:lnTo>
                <a:lnTo>
                  <a:pt x="437" y="271"/>
                </a:lnTo>
                <a:lnTo>
                  <a:pt x="441" y="266"/>
                </a:lnTo>
                <a:lnTo>
                  <a:pt x="446" y="262"/>
                </a:lnTo>
                <a:lnTo>
                  <a:pt x="451" y="258"/>
                </a:lnTo>
                <a:lnTo>
                  <a:pt x="457" y="254"/>
                </a:lnTo>
                <a:lnTo>
                  <a:pt x="463" y="251"/>
                </a:lnTo>
                <a:lnTo>
                  <a:pt x="469" y="249"/>
                </a:lnTo>
                <a:lnTo>
                  <a:pt x="475" y="247"/>
                </a:lnTo>
                <a:lnTo>
                  <a:pt x="482" y="246"/>
                </a:lnTo>
                <a:lnTo>
                  <a:pt x="489" y="246"/>
                </a:lnTo>
                <a:lnTo>
                  <a:pt x="534" y="246"/>
                </a:lnTo>
                <a:lnTo>
                  <a:pt x="541" y="246"/>
                </a:lnTo>
                <a:lnTo>
                  <a:pt x="547" y="247"/>
                </a:lnTo>
                <a:lnTo>
                  <a:pt x="554" y="249"/>
                </a:lnTo>
                <a:lnTo>
                  <a:pt x="560" y="251"/>
                </a:lnTo>
                <a:lnTo>
                  <a:pt x="566" y="254"/>
                </a:lnTo>
                <a:lnTo>
                  <a:pt x="571" y="258"/>
                </a:lnTo>
                <a:lnTo>
                  <a:pt x="577" y="262"/>
                </a:lnTo>
                <a:lnTo>
                  <a:pt x="581" y="266"/>
                </a:lnTo>
                <a:lnTo>
                  <a:pt x="586" y="271"/>
                </a:lnTo>
                <a:lnTo>
                  <a:pt x="590" y="276"/>
                </a:lnTo>
                <a:lnTo>
                  <a:pt x="593" y="282"/>
                </a:lnTo>
                <a:lnTo>
                  <a:pt x="596" y="288"/>
                </a:lnTo>
                <a:lnTo>
                  <a:pt x="599" y="294"/>
                </a:lnTo>
                <a:lnTo>
                  <a:pt x="601" y="300"/>
                </a:lnTo>
                <a:lnTo>
                  <a:pt x="602" y="307"/>
                </a:lnTo>
                <a:lnTo>
                  <a:pt x="602" y="31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34"/>
          <p:cNvSpPr/>
          <p:nvPr/>
        </p:nvSpPr>
        <p:spPr>
          <a:xfrm>
            <a:off x="10314224" y="4069852"/>
            <a:ext cx="356527" cy="688925"/>
          </a:xfrm>
          <a:custGeom>
            <a:avLst/>
            <a:gdLst/>
            <a:ahLst/>
            <a:cxnLst/>
            <a:rect l="l" t="t" r="r" b="b"/>
            <a:pathLst>
              <a:path w="858" h="1657" extrusionOk="0">
                <a:moveTo>
                  <a:pt x="448" y="407"/>
                </a:moveTo>
                <a:lnTo>
                  <a:pt x="440" y="403"/>
                </a:lnTo>
                <a:lnTo>
                  <a:pt x="433" y="399"/>
                </a:lnTo>
                <a:lnTo>
                  <a:pt x="428" y="394"/>
                </a:lnTo>
                <a:lnTo>
                  <a:pt x="423" y="389"/>
                </a:lnTo>
                <a:lnTo>
                  <a:pt x="421" y="387"/>
                </a:lnTo>
                <a:lnTo>
                  <a:pt x="419" y="384"/>
                </a:lnTo>
                <a:lnTo>
                  <a:pt x="418" y="381"/>
                </a:lnTo>
                <a:lnTo>
                  <a:pt x="417" y="378"/>
                </a:lnTo>
                <a:lnTo>
                  <a:pt x="415" y="371"/>
                </a:lnTo>
                <a:lnTo>
                  <a:pt x="414" y="364"/>
                </a:lnTo>
                <a:lnTo>
                  <a:pt x="414" y="356"/>
                </a:lnTo>
                <a:lnTo>
                  <a:pt x="415" y="347"/>
                </a:lnTo>
                <a:lnTo>
                  <a:pt x="417" y="337"/>
                </a:lnTo>
                <a:lnTo>
                  <a:pt x="419" y="326"/>
                </a:lnTo>
                <a:lnTo>
                  <a:pt x="427" y="300"/>
                </a:lnTo>
                <a:lnTo>
                  <a:pt x="437" y="269"/>
                </a:lnTo>
                <a:lnTo>
                  <a:pt x="448" y="239"/>
                </a:lnTo>
                <a:lnTo>
                  <a:pt x="458" y="206"/>
                </a:lnTo>
                <a:lnTo>
                  <a:pt x="462" y="189"/>
                </a:lnTo>
                <a:lnTo>
                  <a:pt x="465" y="172"/>
                </a:lnTo>
                <a:lnTo>
                  <a:pt x="467" y="155"/>
                </a:lnTo>
                <a:lnTo>
                  <a:pt x="468" y="137"/>
                </a:lnTo>
                <a:lnTo>
                  <a:pt x="467" y="120"/>
                </a:lnTo>
                <a:lnTo>
                  <a:pt x="465" y="103"/>
                </a:lnTo>
                <a:lnTo>
                  <a:pt x="460" y="86"/>
                </a:lnTo>
                <a:lnTo>
                  <a:pt x="453" y="69"/>
                </a:lnTo>
                <a:lnTo>
                  <a:pt x="444" y="53"/>
                </a:lnTo>
                <a:lnTo>
                  <a:pt x="432" y="37"/>
                </a:lnTo>
                <a:lnTo>
                  <a:pt x="416" y="21"/>
                </a:lnTo>
                <a:lnTo>
                  <a:pt x="398" y="6"/>
                </a:lnTo>
                <a:lnTo>
                  <a:pt x="395" y="5"/>
                </a:lnTo>
                <a:lnTo>
                  <a:pt x="391" y="3"/>
                </a:lnTo>
                <a:lnTo>
                  <a:pt x="388" y="2"/>
                </a:lnTo>
                <a:lnTo>
                  <a:pt x="384" y="1"/>
                </a:lnTo>
                <a:lnTo>
                  <a:pt x="381" y="0"/>
                </a:lnTo>
                <a:lnTo>
                  <a:pt x="377" y="0"/>
                </a:lnTo>
                <a:lnTo>
                  <a:pt x="374" y="0"/>
                </a:lnTo>
                <a:lnTo>
                  <a:pt x="370" y="0"/>
                </a:lnTo>
                <a:lnTo>
                  <a:pt x="367" y="1"/>
                </a:lnTo>
                <a:lnTo>
                  <a:pt x="363" y="2"/>
                </a:lnTo>
                <a:lnTo>
                  <a:pt x="360" y="4"/>
                </a:lnTo>
                <a:lnTo>
                  <a:pt x="357" y="5"/>
                </a:lnTo>
                <a:lnTo>
                  <a:pt x="354" y="7"/>
                </a:lnTo>
                <a:lnTo>
                  <a:pt x="352" y="10"/>
                </a:lnTo>
                <a:lnTo>
                  <a:pt x="349" y="12"/>
                </a:lnTo>
                <a:lnTo>
                  <a:pt x="347" y="15"/>
                </a:lnTo>
                <a:lnTo>
                  <a:pt x="345" y="19"/>
                </a:lnTo>
                <a:lnTo>
                  <a:pt x="343" y="22"/>
                </a:lnTo>
                <a:lnTo>
                  <a:pt x="342" y="23"/>
                </a:lnTo>
                <a:lnTo>
                  <a:pt x="342" y="25"/>
                </a:lnTo>
                <a:lnTo>
                  <a:pt x="341" y="27"/>
                </a:lnTo>
                <a:lnTo>
                  <a:pt x="341" y="28"/>
                </a:lnTo>
                <a:lnTo>
                  <a:pt x="340" y="30"/>
                </a:lnTo>
                <a:lnTo>
                  <a:pt x="340" y="32"/>
                </a:lnTo>
                <a:lnTo>
                  <a:pt x="340" y="34"/>
                </a:lnTo>
                <a:lnTo>
                  <a:pt x="340" y="36"/>
                </a:lnTo>
                <a:lnTo>
                  <a:pt x="340" y="37"/>
                </a:lnTo>
                <a:lnTo>
                  <a:pt x="340" y="39"/>
                </a:lnTo>
                <a:lnTo>
                  <a:pt x="340" y="41"/>
                </a:lnTo>
                <a:lnTo>
                  <a:pt x="341" y="43"/>
                </a:lnTo>
                <a:lnTo>
                  <a:pt x="343" y="50"/>
                </a:lnTo>
                <a:lnTo>
                  <a:pt x="345" y="53"/>
                </a:lnTo>
                <a:lnTo>
                  <a:pt x="346" y="56"/>
                </a:lnTo>
                <a:lnTo>
                  <a:pt x="348" y="59"/>
                </a:lnTo>
                <a:lnTo>
                  <a:pt x="350" y="62"/>
                </a:lnTo>
                <a:lnTo>
                  <a:pt x="352" y="65"/>
                </a:lnTo>
                <a:lnTo>
                  <a:pt x="355" y="68"/>
                </a:lnTo>
                <a:lnTo>
                  <a:pt x="365" y="76"/>
                </a:lnTo>
                <a:lnTo>
                  <a:pt x="373" y="84"/>
                </a:lnTo>
                <a:lnTo>
                  <a:pt x="380" y="92"/>
                </a:lnTo>
                <a:lnTo>
                  <a:pt x="386" y="100"/>
                </a:lnTo>
                <a:lnTo>
                  <a:pt x="390" y="109"/>
                </a:lnTo>
                <a:lnTo>
                  <a:pt x="393" y="119"/>
                </a:lnTo>
                <a:lnTo>
                  <a:pt x="394" y="128"/>
                </a:lnTo>
                <a:lnTo>
                  <a:pt x="395" y="139"/>
                </a:lnTo>
                <a:lnTo>
                  <a:pt x="395" y="150"/>
                </a:lnTo>
                <a:lnTo>
                  <a:pt x="393" y="161"/>
                </a:lnTo>
                <a:lnTo>
                  <a:pt x="388" y="186"/>
                </a:lnTo>
                <a:lnTo>
                  <a:pt x="380" y="215"/>
                </a:lnTo>
                <a:lnTo>
                  <a:pt x="369" y="246"/>
                </a:lnTo>
                <a:lnTo>
                  <a:pt x="359" y="276"/>
                </a:lnTo>
                <a:lnTo>
                  <a:pt x="350" y="306"/>
                </a:lnTo>
                <a:lnTo>
                  <a:pt x="346" y="321"/>
                </a:lnTo>
                <a:lnTo>
                  <a:pt x="343" y="336"/>
                </a:lnTo>
                <a:lnTo>
                  <a:pt x="342" y="350"/>
                </a:lnTo>
                <a:lnTo>
                  <a:pt x="341" y="365"/>
                </a:lnTo>
                <a:lnTo>
                  <a:pt x="341" y="373"/>
                </a:lnTo>
                <a:lnTo>
                  <a:pt x="342" y="380"/>
                </a:lnTo>
                <a:lnTo>
                  <a:pt x="342" y="386"/>
                </a:lnTo>
                <a:lnTo>
                  <a:pt x="343" y="393"/>
                </a:lnTo>
                <a:lnTo>
                  <a:pt x="345" y="399"/>
                </a:lnTo>
                <a:lnTo>
                  <a:pt x="347" y="405"/>
                </a:lnTo>
                <a:lnTo>
                  <a:pt x="349" y="411"/>
                </a:lnTo>
                <a:lnTo>
                  <a:pt x="352" y="416"/>
                </a:lnTo>
                <a:lnTo>
                  <a:pt x="315" y="425"/>
                </a:lnTo>
                <a:lnTo>
                  <a:pt x="279" y="436"/>
                </a:lnTo>
                <a:lnTo>
                  <a:pt x="245" y="451"/>
                </a:lnTo>
                <a:lnTo>
                  <a:pt x="213" y="468"/>
                </a:lnTo>
                <a:lnTo>
                  <a:pt x="182" y="488"/>
                </a:lnTo>
                <a:lnTo>
                  <a:pt x="153" y="511"/>
                </a:lnTo>
                <a:lnTo>
                  <a:pt x="126" y="536"/>
                </a:lnTo>
                <a:lnTo>
                  <a:pt x="101" y="563"/>
                </a:lnTo>
                <a:lnTo>
                  <a:pt x="79" y="592"/>
                </a:lnTo>
                <a:lnTo>
                  <a:pt x="59" y="623"/>
                </a:lnTo>
                <a:lnTo>
                  <a:pt x="41" y="655"/>
                </a:lnTo>
                <a:lnTo>
                  <a:pt x="27" y="689"/>
                </a:lnTo>
                <a:lnTo>
                  <a:pt x="15" y="724"/>
                </a:lnTo>
                <a:lnTo>
                  <a:pt x="7" y="761"/>
                </a:lnTo>
                <a:lnTo>
                  <a:pt x="2" y="798"/>
                </a:lnTo>
                <a:lnTo>
                  <a:pt x="0" y="836"/>
                </a:lnTo>
                <a:lnTo>
                  <a:pt x="0" y="1228"/>
                </a:lnTo>
                <a:lnTo>
                  <a:pt x="2" y="1272"/>
                </a:lnTo>
                <a:lnTo>
                  <a:pt x="9" y="1315"/>
                </a:lnTo>
                <a:lnTo>
                  <a:pt x="19" y="1356"/>
                </a:lnTo>
                <a:lnTo>
                  <a:pt x="34" y="1395"/>
                </a:lnTo>
                <a:lnTo>
                  <a:pt x="52" y="1433"/>
                </a:lnTo>
                <a:lnTo>
                  <a:pt x="73" y="1468"/>
                </a:lnTo>
                <a:lnTo>
                  <a:pt x="98" y="1501"/>
                </a:lnTo>
                <a:lnTo>
                  <a:pt x="125" y="1532"/>
                </a:lnTo>
                <a:lnTo>
                  <a:pt x="156" y="1559"/>
                </a:lnTo>
                <a:lnTo>
                  <a:pt x="189" y="1584"/>
                </a:lnTo>
                <a:lnTo>
                  <a:pt x="224" y="1606"/>
                </a:lnTo>
                <a:lnTo>
                  <a:pt x="262" y="1624"/>
                </a:lnTo>
                <a:lnTo>
                  <a:pt x="301" y="1638"/>
                </a:lnTo>
                <a:lnTo>
                  <a:pt x="342" y="1649"/>
                </a:lnTo>
                <a:lnTo>
                  <a:pt x="385" y="1655"/>
                </a:lnTo>
                <a:lnTo>
                  <a:pt x="429" y="1657"/>
                </a:lnTo>
                <a:lnTo>
                  <a:pt x="473" y="1655"/>
                </a:lnTo>
                <a:lnTo>
                  <a:pt x="516" y="1649"/>
                </a:lnTo>
                <a:lnTo>
                  <a:pt x="557" y="1638"/>
                </a:lnTo>
                <a:lnTo>
                  <a:pt x="596" y="1624"/>
                </a:lnTo>
                <a:lnTo>
                  <a:pt x="634" y="1606"/>
                </a:lnTo>
                <a:lnTo>
                  <a:pt x="669" y="1584"/>
                </a:lnTo>
                <a:lnTo>
                  <a:pt x="702" y="1559"/>
                </a:lnTo>
                <a:lnTo>
                  <a:pt x="733" y="1532"/>
                </a:lnTo>
                <a:lnTo>
                  <a:pt x="760" y="1501"/>
                </a:lnTo>
                <a:lnTo>
                  <a:pt x="785" y="1468"/>
                </a:lnTo>
                <a:lnTo>
                  <a:pt x="806" y="1433"/>
                </a:lnTo>
                <a:lnTo>
                  <a:pt x="824" y="1395"/>
                </a:lnTo>
                <a:lnTo>
                  <a:pt x="839" y="1356"/>
                </a:lnTo>
                <a:lnTo>
                  <a:pt x="849" y="1315"/>
                </a:lnTo>
                <a:lnTo>
                  <a:pt x="856" y="1272"/>
                </a:lnTo>
                <a:lnTo>
                  <a:pt x="858" y="1228"/>
                </a:lnTo>
                <a:lnTo>
                  <a:pt x="858" y="836"/>
                </a:lnTo>
                <a:lnTo>
                  <a:pt x="855" y="794"/>
                </a:lnTo>
                <a:lnTo>
                  <a:pt x="848" y="752"/>
                </a:lnTo>
                <a:lnTo>
                  <a:pt x="837" y="712"/>
                </a:lnTo>
                <a:lnTo>
                  <a:pt x="823" y="673"/>
                </a:lnTo>
                <a:lnTo>
                  <a:pt x="806" y="637"/>
                </a:lnTo>
                <a:lnTo>
                  <a:pt x="785" y="602"/>
                </a:lnTo>
                <a:lnTo>
                  <a:pt x="762" y="570"/>
                </a:lnTo>
                <a:lnTo>
                  <a:pt x="735" y="539"/>
                </a:lnTo>
                <a:lnTo>
                  <a:pt x="707" y="512"/>
                </a:lnTo>
                <a:lnTo>
                  <a:pt x="675" y="487"/>
                </a:lnTo>
                <a:lnTo>
                  <a:pt x="642" y="465"/>
                </a:lnTo>
                <a:lnTo>
                  <a:pt x="607" y="447"/>
                </a:lnTo>
                <a:lnTo>
                  <a:pt x="569" y="431"/>
                </a:lnTo>
                <a:lnTo>
                  <a:pt x="530" y="420"/>
                </a:lnTo>
                <a:lnTo>
                  <a:pt x="490" y="412"/>
                </a:lnTo>
                <a:close/>
                <a:moveTo>
                  <a:pt x="70" y="873"/>
                </a:moveTo>
                <a:lnTo>
                  <a:pt x="70" y="833"/>
                </a:lnTo>
                <a:lnTo>
                  <a:pt x="72" y="800"/>
                </a:lnTo>
                <a:lnTo>
                  <a:pt x="76" y="767"/>
                </a:lnTo>
                <a:lnTo>
                  <a:pt x="84" y="736"/>
                </a:lnTo>
                <a:lnTo>
                  <a:pt x="94" y="705"/>
                </a:lnTo>
                <a:lnTo>
                  <a:pt x="107" y="676"/>
                </a:lnTo>
                <a:lnTo>
                  <a:pt x="123" y="648"/>
                </a:lnTo>
                <a:lnTo>
                  <a:pt x="141" y="622"/>
                </a:lnTo>
                <a:lnTo>
                  <a:pt x="161" y="597"/>
                </a:lnTo>
                <a:lnTo>
                  <a:pt x="184" y="574"/>
                </a:lnTo>
                <a:lnTo>
                  <a:pt x="208" y="553"/>
                </a:lnTo>
                <a:lnTo>
                  <a:pt x="234" y="535"/>
                </a:lnTo>
                <a:lnTo>
                  <a:pt x="262" y="519"/>
                </a:lnTo>
                <a:lnTo>
                  <a:pt x="291" y="505"/>
                </a:lnTo>
                <a:lnTo>
                  <a:pt x="321" y="494"/>
                </a:lnTo>
                <a:lnTo>
                  <a:pt x="353" y="486"/>
                </a:lnTo>
                <a:lnTo>
                  <a:pt x="386" y="480"/>
                </a:lnTo>
                <a:lnTo>
                  <a:pt x="386" y="873"/>
                </a:lnTo>
                <a:close/>
                <a:moveTo>
                  <a:pt x="778" y="949"/>
                </a:moveTo>
                <a:lnTo>
                  <a:pt x="778" y="1225"/>
                </a:lnTo>
                <a:lnTo>
                  <a:pt x="776" y="1261"/>
                </a:lnTo>
                <a:lnTo>
                  <a:pt x="771" y="1297"/>
                </a:lnTo>
                <a:lnTo>
                  <a:pt x="762" y="1330"/>
                </a:lnTo>
                <a:lnTo>
                  <a:pt x="750" y="1363"/>
                </a:lnTo>
                <a:lnTo>
                  <a:pt x="736" y="1394"/>
                </a:lnTo>
                <a:lnTo>
                  <a:pt x="718" y="1423"/>
                </a:lnTo>
                <a:lnTo>
                  <a:pt x="698" y="1450"/>
                </a:lnTo>
                <a:lnTo>
                  <a:pt x="675" y="1475"/>
                </a:lnTo>
                <a:lnTo>
                  <a:pt x="650" y="1498"/>
                </a:lnTo>
                <a:lnTo>
                  <a:pt x="623" y="1518"/>
                </a:lnTo>
                <a:lnTo>
                  <a:pt x="594" y="1536"/>
                </a:lnTo>
                <a:lnTo>
                  <a:pt x="563" y="1551"/>
                </a:lnTo>
                <a:lnTo>
                  <a:pt x="531" y="1562"/>
                </a:lnTo>
                <a:lnTo>
                  <a:pt x="497" y="1571"/>
                </a:lnTo>
                <a:lnTo>
                  <a:pt x="462" y="1577"/>
                </a:lnTo>
                <a:lnTo>
                  <a:pt x="426" y="1578"/>
                </a:lnTo>
                <a:lnTo>
                  <a:pt x="390" y="1577"/>
                </a:lnTo>
                <a:lnTo>
                  <a:pt x="355" y="1571"/>
                </a:lnTo>
                <a:lnTo>
                  <a:pt x="321" y="1562"/>
                </a:lnTo>
                <a:lnTo>
                  <a:pt x="289" y="1551"/>
                </a:lnTo>
                <a:lnTo>
                  <a:pt x="258" y="1536"/>
                </a:lnTo>
                <a:lnTo>
                  <a:pt x="229" y="1518"/>
                </a:lnTo>
                <a:lnTo>
                  <a:pt x="202" y="1498"/>
                </a:lnTo>
                <a:lnTo>
                  <a:pt x="177" y="1475"/>
                </a:lnTo>
                <a:lnTo>
                  <a:pt x="154" y="1450"/>
                </a:lnTo>
                <a:lnTo>
                  <a:pt x="133" y="1423"/>
                </a:lnTo>
                <a:lnTo>
                  <a:pt x="116" y="1394"/>
                </a:lnTo>
                <a:lnTo>
                  <a:pt x="101" y="1363"/>
                </a:lnTo>
                <a:lnTo>
                  <a:pt x="89" y="1330"/>
                </a:lnTo>
                <a:lnTo>
                  <a:pt x="80" y="1297"/>
                </a:lnTo>
                <a:lnTo>
                  <a:pt x="75" y="1261"/>
                </a:lnTo>
                <a:lnTo>
                  <a:pt x="73" y="1225"/>
                </a:lnTo>
                <a:lnTo>
                  <a:pt x="73" y="949"/>
                </a:lnTo>
                <a:close/>
                <a:moveTo>
                  <a:pt x="778" y="833"/>
                </a:moveTo>
                <a:lnTo>
                  <a:pt x="778" y="873"/>
                </a:lnTo>
                <a:lnTo>
                  <a:pt x="462" y="873"/>
                </a:lnTo>
                <a:lnTo>
                  <a:pt x="462" y="480"/>
                </a:lnTo>
                <a:lnTo>
                  <a:pt x="495" y="486"/>
                </a:lnTo>
                <a:lnTo>
                  <a:pt x="527" y="494"/>
                </a:lnTo>
                <a:lnTo>
                  <a:pt x="557" y="505"/>
                </a:lnTo>
                <a:lnTo>
                  <a:pt x="586" y="519"/>
                </a:lnTo>
                <a:lnTo>
                  <a:pt x="614" y="535"/>
                </a:lnTo>
                <a:lnTo>
                  <a:pt x="640" y="554"/>
                </a:lnTo>
                <a:lnTo>
                  <a:pt x="664" y="575"/>
                </a:lnTo>
                <a:lnTo>
                  <a:pt x="687" y="598"/>
                </a:lnTo>
                <a:lnTo>
                  <a:pt x="707" y="622"/>
                </a:lnTo>
                <a:lnTo>
                  <a:pt x="725" y="649"/>
                </a:lnTo>
                <a:lnTo>
                  <a:pt x="741" y="677"/>
                </a:lnTo>
                <a:lnTo>
                  <a:pt x="754" y="706"/>
                </a:lnTo>
                <a:lnTo>
                  <a:pt x="764" y="736"/>
                </a:lnTo>
                <a:lnTo>
                  <a:pt x="772" y="768"/>
                </a:lnTo>
                <a:lnTo>
                  <a:pt x="776" y="80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49" name="Google Shape;3349;p34"/>
          <p:cNvGrpSpPr/>
          <p:nvPr/>
        </p:nvGrpSpPr>
        <p:grpSpPr>
          <a:xfrm>
            <a:off x="2226863" y="3320251"/>
            <a:ext cx="688509" cy="566616"/>
            <a:chOff x="1916796" y="3014105"/>
            <a:chExt cx="748020" cy="615591"/>
          </a:xfrm>
        </p:grpSpPr>
        <p:sp>
          <p:nvSpPr>
            <p:cNvPr id="3350" name="Google Shape;3350;p34"/>
            <p:cNvSpPr/>
            <p:nvPr/>
          </p:nvSpPr>
          <p:spPr>
            <a:xfrm>
              <a:off x="2360184" y="3014105"/>
              <a:ext cx="125649" cy="136045"/>
            </a:xfrm>
            <a:custGeom>
              <a:avLst/>
              <a:gdLst/>
              <a:ahLst/>
              <a:cxnLst/>
              <a:rect l="l" t="t" r="r" b="b"/>
              <a:pathLst>
                <a:path w="279" h="302" extrusionOk="0">
                  <a:moveTo>
                    <a:pt x="3" y="0"/>
                  </a:moveTo>
                  <a:lnTo>
                    <a:pt x="0" y="203"/>
                  </a:lnTo>
                  <a:lnTo>
                    <a:pt x="0" y="205"/>
                  </a:lnTo>
                  <a:lnTo>
                    <a:pt x="0" y="210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1" y="222"/>
                  </a:lnTo>
                  <a:lnTo>
                    <a:pt x="2" y="227"/>
                  </a:lnTo>
                  <a:lnTo>
                    <a:pt x="4" y="232"/>
                  </a:lnTo>
                  <a:lnTo>
                    <a:pt x="6" y="238"/>
                  </a:lnTo>
                  <a:lnTo>
                    <a:pt x="9" y="244"/>
                  </a:lnTo>
                  <a:lnTo>
                    <a:pt x="12" y="250"/>
                  </a:lnTo>
                  <a:lnTo>
                    <a:pt x="16" y="256"/>
                  </a:lnTo>
                  <a:lnTo>
                    <a:pt x="21" y="262"/>
                  </a:lnTo>
                  <a:lnTo>
                    <a:pt x="27" y="268"/>
                  </a:lnTo>
                  <a:lnTo>
                    <a:pt x="34" y="274"/>
                  </a:lnTo>
                  <a:lnTo>
                    <a:pt x="35" y="274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9" y="278"/>
                  </a:lnTo>
                  <a:lnTo>
                    <a:pt x="42" y="280"/>
                  </a:lnTo>
                  <a:lnTo>
                    <a:pt x="46" y="283"/>
                  </a:lnTo>
                  <a:lnTo>
                    <a:pt x="50" y="285"/>
                  </a:lnTo>
                  <a:lnTo>
                    <a:pt x="56" y="288"/>
                  </a:lnTo>
                  <a:lnTo>
                    <a:pt x="62" y="291"/>
                  </a:lnTo>
                  <a:lnTo>
                    <a:pt x="69" y="293"/>
                  </a:lnTo>
                  <a:lnTo>
                    <a:pt x="78" y="295"/>
                  </a:lnTo>
                  <a:lnTo>
                    <a:pt x="87" y="298"/>
                  </a:lnTo>
                  <a:lnTo>
                    <a:pt x="110" y="301"/>
                  </a:lnTo>
                  <a:lnTo>
                    <a:pt x="138" y="302"/>
                  </a:lnTo>
                  <a:lnTo>
                    <a:pt x="279" y="3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2079958" y="3014105"/>
              <a:ext cx="407682" cy="304180"/>
            </a:xfrm>
            <a:custGeom>
              <a:avLst/>
              <a:gdLst/>
              <a:ahLst/>
              <a:cxnLst/>
              <a:rect l="l" t="t" r="r" b="b"/>
              <a:pathLst>
                <a:path w="903" h="674" extrusionOk="0">
                  <a:moveTo>
                    <a:pt x="759" y="330"/>
                  </a:moveTo>
                  <a:lnTo>
                    <a:pt x="730" y="329"/>
                  </a:lnTo>
                  <a:lnTo>
                    <a:pt x="706" y="326"/>
                  </a:lnTo>
                  <a:lnTo>
                    <a:pt x="686" y="321"/>
                  </a:lnTo>
                  <a:lnTo>
                    <a:pt x="677" y="319"/>
                  </a:lnTo>
                  <a:lnTo>
                    <a:pt x="669" y="316"/>
                  </a:lnTo>
                  <a:lnTo>
                    <a:pt x="662" y="313"/>
                  </a:lnTo>
                  <a:lnTo>
                    <a:pt x="656" y="310"/>
                  </a:lnTo>
                  <a:lnTo>
                    <a:pt x="651" y="307"/>
                  </a:lnTo>
                  <a:lnTo>
                    <a:pt x="646" y="304"/>
                  </a:lnTo>
                  <a:lnTo>
                    <a:pt x="642" y="301"/>
                  </a:lnTo>
                  <a:lnTo>
                    <a:pt x="639" y="298"/>
                  </a:lnTo>
                  <a:lnTo>
                    <a:pt x="637" y="295"/>
                  </a:lnTo>
                  <a:lnTo>
                    <a:pt x="635" y="293"/>
                  </a:lnTo>
                  <a:lnTo>
                    <a:pt x="628" y="287"/>
                  </a:lnTo>
                  <a:lnTo>
                    <a:pt x="622" y="281"/>
                  </a:lnTo>
                  <a:lnTo>
                    <a:pt x="616" y="275"/>
                  </a:lnTo>
                  <a:lnTo>
                    <a:pt x="611" y="269"/>
                  </a:lnTo>
                  <a:lnTo>
                    <a:pt x="607" y="262"/>
                  </a:lnTo>
                  <a:lnTo>
                    <a:pt x="603" y="256"/>
                  </a:lnTo>
                  <a:lnTo>
                    <a:pt x="600" y="250"/>
                  </a:lnTo>
                  <a:lnTo>
                    <a:pt x="598" y="243"/>
                  </a:lnTo>
                  <a:lnTo>
                    <a:pt x="596" y="237"/>
                  </a:lnTo>
                  <a:lnTo>
                    <a:pt x="594" y="231"/>
                  </a:lnTo>
                  <a:lnTo>
                    <a:pt x="593" y="226"/>
                  </a:lnTo>
                  <a:lnTo>
                    <a:pt x="593" y="220"/>
                  </a:lnTo>
                  <a:lnTo>
                    <a:pt x="592" y="214"/>
                  </a:lnTo>
                  <a:lnTo>
                    <a:pt x="592" y="209"/>
                  </a:lnTo>
                  <a:lnTo>
                    <a:pt x="593" y="204"/>
                  </a:lnTo>
                  <a:lnTo>
                    <a:pt x="593" y="200"/>
                  </a:lnTo>
                  <a:lnTo>
                    <a:pt x="595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674"/>
                  </a:lnTo>
                  <a:lnTo>
                    <a:pt x="903" y="674"/>
                  </a:lnTo>
                  <a:lnTo>
                    <a:pt x="903" y="3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1916796" y="3348115"/>
              <a:ext cx="748020" cy="281581"/>
            </a:xfrm>
            <a:custGeom>
              <a:avLst/>
              <a:gdLst/>
              <a:ahLst/>
              <a:cxnLst/>
              <a:rect l="l" t="t" r="r" b="b"/>
              <a:pathLst>
                <a:path w="1656" h="624" extrusionOk="0">
                  <a:moveTo>
                    <a:pt x="1504" y="0"/>
                  </a:move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6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7" y="26"/>
                  </a:lnTo>
                  <a:lnTo>
                    <a:pt x="55" y="35"/>
                  </a:lnTo>
                  <a:lnTo>
                    <a:pt x="44" y="45"/>
                  </a:lnTo>
                  <a:lnTo>
                    <a:pt x="34" y="55"/>
                  </a:lnTo>
                  <a:lnTo>
                    <a:pt x="26" y="67"/>
                  </a:lnTo>
                  <a:lnTo>
                    <a:pt x="18" y="80"/>
                  </a:lnTo>
                  <a:lnTo>
                    <a:pt x="12" y="93"/>
                  </a:lnTo>
                  <a:lnTo>
                    <a:pt x="7" y="107"/>
                  </a:lnTo>
                  <a:lnTo>
                    <a:pt x="3" y="122"/>
                  </a:lnTo>
                  <a:lnTo>
                    <a:pt x="1" y="137"/>
                  </a:lnTo>
                  <a:lnTo>
                    <a:pt x="0" y="153"/>
                  </a:lnTo>
                  <a:lnTo>
                    <a:pt x="0" y="472"/>
                  </a:lnTo>
                  <a:lnTo>
                    <a:pt x="1" y="488"/>
                  </a:lnTo>
                  <a:lnTo>
                    <a:pt x="3" y="503"/>
                  </a:lnTo>
                  <a:lnTo>
                    <a:pt x="7" y="517"/>
                  </a:lnTo>
                  <a:lnTo>
                    <a:pt x="12" y="531"/>
                  </a:lnTo>
                  <a:lnTo>
                    <a:pt x="18" y="544"/>
                  </a:lnTo>
                  <a:lnTo>
                    <a:pt x="26" y="557"/>
                  </a:lnTo>
                  <a:lnTo>
                    <a:pt x="34" y="569"/>
                  </a:lnTo>
                  <a:lnTo>
                    <a:pt x="44" y="579"/>
                  </a:lnTo>
                  <a:lnTo>
                    <a:pt x="55" y="589"/>
                  </a:lnTo>
                  <a:lnTo>
                    <a:pt x="67" y="598"/>
                  </a:lnTo>
                  <a:lnTo>
                    <a:pt x="79" y="606"/>
                  </a:lnTo>
                  <a:lnTo>
                    <a:pt x="92" y="612"/>
                  </a:lnTo>
                  <a:lnTo>
                    <a:pt x="106" y="617"/>
                  </a:lnTo>
                  <a:lnTo>
                    <a:pt x="121" y="621"/>
                  </a:lnTo>
                  <a:lnTo>
                    <a:pt x="136" y="623"/>
                  </a:lnTo>
                  <a:lnTo>
                    <a:pt x="152" y="624"/>
                  </a:lnTo>
                  <a:lnTo>
                    <a:pt x="1504" y="624"/>
                  </a:lnTo>
                  <a:lnTo>
                    <a:pt x="1520" y="623"/>
                  </a:lnTo>
                  <a:lnTo>
                    <a:pt x="1535" y="621"/>
                  </a:lnTo>
                  <a:lnTo>
                    <a:pt x="1550" y="617"/>
                  </a:lnTo>
                  <a:lnTo>
                    <a:pt x="1564" y="612"/>
                  </a:lnTo>
                  <a:lnTo>
                    <a:pt x="1577" y="606"/>
                  </a:lnTo>
                  <a:lnTo>
                    <a:pt x="1589" y="598"/>
                  </a:lnTo>
                  <a:lnTo>
                    <a:pt x="1601" y="589"/>
                  </a:lnTo>
                  <a:lnTo>
                    <a:pt x="1612" y="579"/>
                  </a:lnTo>
                  <a:lnTo>
                    <a:pt x="1622" y="569"/>
                  </a:lnTo>
                  <a:lnTo>
                    <a:pt x="1630" y="557"/>
                  </a:lnTo>
                  <a:lnTo>
                    <a:pt x="1638" y="544"/>
                  </a:lnTo>
                  <a:lnTo>
                    <a:pt x="1644" y="531"/>
                  </a:lnTo>
                  <a:lnTo>
                    <a:pt x="1649" y="517"/>
                  </a:lnTo>
                  <a:lnTo>
                    <a:pt x="1653" y="503"/>
                  </a:lnTo>
                  <a:lnTo>
                    <a:pt x="1655" y="488"/>
                  </a:lnTo>
                  <a:lnTo>
                    <a:pt x="1656" y="472"/>
                  </a:lnTo>
                  <a:lnTo>
                    <a:pt x="1656" y="153"/>
                  </a:lnTo>
                  <a:lnTo>
                    <a:pt x="1655" y="137"/>
                  </a:lnTo>
                  <a:lnTo>
                    <a:pt x="1653" y="122"/>
                  </a:lnTo>
                  <a:lnTo>
                    <a:pt x="1649" y="107"/>
                  </a:lnTo>
                  <a:lnTo>
                    <a:pt x="1644" y="93"/>
                  </a:lnTo>
                  <a:lnTo>
                    <a:pt x="1638" y="80"/>
                  </a:lnTo>
                  <a:lnTo>
                    <a:pt x="1630" y="67"/>
                  </a:lnTo>
                  <a:lnTo>
                    <a:pt x="1622" y="55"/>
                  </a:lnTo>
                  <a:lnTo>
                    <a:pt x="1612" y="45"/>
                  </a:lnTo>
                  <a:lnTo>
                    <a:pt x="1601" y="35"/>
                  </a:lnTo>
                  <a:lnTo>
                    <a:pt x="1589" y="26"/>
                  </a:lnTo>
                  <a:lnTo>
                    <a:pt x="1577" y="18"/>
                  </a:lnTo>
                  <a:lnTo>
                    <a:pt x="1564" y="12"/>
                  </a:lnTo>
                  <a:lnTo>
                    <a:pt x="1550" y="7"/>
                  </a:lnTo>
                  <a:lnTo>
                    <a:pt x="1535" y="3"/>
                  </a:lnTo>
                  <a:lnTo>
                    <a:pt x="1520" y="1"/>
                  </a:lnTo>
                  <a:close/>
                  <a:moveTo>
                    <a:pt x="307" y="144"/>
                  </a:moveTo>
                  <a:lnTo>
                    <a:pt x="307" y="140"/>
                  </a:lnTo>
                  <a:lnTo>
                    <a:pt x="308" y="137"/>
                  </a:lnTo>
                  <a:lnTo>
                    <a:pt x="309" y="133"/>
                  </a:lnTo>
                  <a:lnTo>
                    <a:pt x="310" y="130"/>
                  </a:lnTo>
                  <a:lnTo>
                    <a:pt x="311" y="127"/>
                  </a:lnTo>
                  <a:lnTo>
                    <a:pt x="313" y="124"/>
                  </a:lnTo>
                  <a:lnTo>
                    <a:pt x="315" y="122"/>
                  </a:lnTo>
                  <a:lnTo>
                    <a:pt x="318" y="119"/>
                  </a:lnTo>
                  <a:lnTo>
                    <a:pt x="320" y="117"/>
                  </a:lnTo>
                  <a:lnTo>
                    <a:pt x="323" y="115"/>
                  </a:lnTo>
                  <a:lnTo>
                    <a:pt x="326" y="114"/>
                  </a:lnTo>
                  <a:lnTo>
                    <a:pt x="329" y="112"/>
                  </a:lnTo>
                  <a:lnTo>
                    <a:pt x="332" y="111"/>
                  </a:lnTo>
                  <a:lnTo>
                    <a:pt x="335" y="111"/>
                  </a:lnTo>
                  <a:lnTo>
                    <a:pt x="338" y="110"/>
                  </a:lnTo>
                  <a:lnTo>
                    <a:pt x="341" y="110"/>
                  </a:lnTo>
                  <a:lnTo>
                    <a:pt x="463" y="110"/>
                  </a:lnTo>
                  <a:lnTo>
                    <a:pt x="466" y="110"/>
                  </a:lnTo>
                  <a:lnTo>
                    <a:pt x="470" y="111"/>
                  </a:lnTo>
                  <a:lnTo>
                    <a:pt x="473" y="112"/>
                  </a:lnTo>
                  <a:lnTo>
                    <a:pt x="476" y="113"/>
                  </a:lnTo>
                  <a:lnTo>
                    <a:pt x="479" y="114"/>
                  </a:lnTo>
                  <a:lnTo>
                    <a:pt x="482" y="116"/>
                  </a:lnTo>
                  <a:lnTo>
                    <a:pt x="484" y="118"/>
                  </a:lnTo>
                  <a:lnTo>
                    <a:pt x="487" y="121"/>
                  </a:lnTo>
                  <a:lnTo>
                    <a:pt x="489" y="123"/>
                  </a:lnTo>
                  <a:lnTo>
                    <a:pt x="491" y="126"/>
                  </a:lnTo>
                  <a:lnTo>
                    <a:pt x="492" y="129"/>
                  </a:lnTo>
                  <a:lnTo>
                    <a:pt x="493" y="132"/>
                  </a:lnTo>
                  <a:lnTo>
                    <a:pt x="495" y="135"/>
                  </a:lnTo>
                  <a:lnTo>
                    <a:pt x="495" y="138"/>
                  </a:lnTo>
                  <a:lnTo>
                    <a:pt x="496" y="141"/>
                  </a:lnTo>
                  <a:lnTo>
                    <a:pt x="496" y="144"/>
                  </a:lnTo>
                  <a:lnTo>
                    <a:pt x="496" y="167"/>
                  </a:lnTo>
                  <a:lnTo>
                    <a:pt x="496" y="171"/>
                  </a:lnTo>
                  <a:lnTo>
                    <a:pt x="495" y="174"/>
                  </a:lnTo>
                  <a:lnTo>
                    <a:pt x="494" y="178"/>
                  </a:lnTo>
                  <a:lnTo>
                    <a:pt x="493" y="181"/>
                  </a:lnTo>
                  <a:lnTo>
                    <a:pt x="492" y="184"/>
                  </a:lnTo>
                  <a:lnTo>
                    <a:pt x="490" y="187"/>
                  </a:lnTo>
                  <a:lnTo>
                    <a:pt x="488" y="189"/>
                  </a:lnTo>
                  <a:lnTo>
                    <a:pt x="485" y="191"/>
                  </a:lnTo>
                  <a:lnTo>
                    <a:pt x="483" y="194"/>
                  </a:lnTo>
                  <a:lnTo>
                    <a:pt x="480" y="196"/>
                  </a:lnTo>
                  <a:lnTo>
                    <a:pt x="478" y="197"/>
                  </a:lnTo>
                  <a:lnTo>
                    <a:pt x="475" y="198"/>
                  </a:lnTo>
                  <a:lnTo>
                    <a:pt x="472" y="200"/>
                  </a:lnTo>
                  <a:lnTo>
                    <a:pt x="469" y="200"/>
                  </a:lnTo>
                  <a:lnTo>
                    <a:pt x="466" y="201"/>
                  </a:lnTo>
                  <a:lnTo>
                    <a:pt x="463" y="201"/>
                  </a:lnTo>
                  <a:lnTo>
                    <a:pt x="341" y="201"/>
                  </a:lnTo>
                  <a:lnTo>
                    <a:pt x="337" y="201"/>
                  </a:lnTo>
                  <a:lnTo>
                    <a:pt x="334" y="200"/>
                  </a:lnTo>
                  <a:lnTo>
                    <a:pt x="330" y="199"/>
                  </a:lnTo>
                  <a:lnTo>
                    <a:pt x="327" y="198"/>
                  </a:lnTo>
                  <a:lnTo>
                    <a:pt x="324" y="197"/>
                  </a:lnTo>
                  <a:lnTo>
                    <a:pt x="321" y="195"/>
                  </a:lnTo>
                  <a:lnTo>
                    <a:pt x="319" y="193"/>
                  </a:lnTo>
                  <a:lnTo>
                    <a:pt x="316" y="190"/>
                  </a:lnTo>
                  <a:lnTo>
                    <a:pt x="314" y="188"/>
                  </a:lnTo>
                  <a:lnTo>
                    <a:pt x="312" y="185"/>
                  </a:lnTo>
                  <a:lnTo>
                    <a:pt x="311" y="182"/>
                  </a:lnTo>
                  <a:lnTo>
                    <a:pt x="309" y="179"/>
                  </a:lnTo>
                  <a:lnTo>
                    <a:pt x="308" y="176"/>
                  </a:lnTo>
                  <a:lnTo>
                    <a:pt x="308" y="173"/>
                  </a:lnTo>
                  <a:lnTo>
                    <a:pt x="307" y="170"/>
                  </a:lnTo>
                  <a:lnTo>
                    <a:pt x="307" y="167"/>
                  </a:lnTo>
                  <a:close/>
                  <a:moveTo>
                    <a:pt x="1349" y="477"/>
                  </a:moveTo>
                  <a:lnTo>
                    <a:pt x="1349" y="481"/>
                  </a:lnTo>
                  <a:lnTo>
                    <a:pt x="1348" y="484"/>
                  </a:lnTo>
                  <a:lnTo>
                    <a:pt x="1347" y="488"/>
                  </a:lnTo>
                  <a:lnTo>
                    <a:pt x="1346" y="491"/>
                  </a:lnTo>
                  <a:lnTo>
                    <a:pt x="1344" y="494"/>
                  </a:lnTo>
                  <a:lnTo>
                    <a:pt x="1343" y="497"/>
                  </a:lnTo>
                  <a:lnTo>
                    <a:pt x="1341" y="499"/>
                  </a:lnTo>
                  <a:lnTo>
                    <a:pt x="1338" y="501"/>
                  </a:lnTo>
                  <a:lnTo>
                    <a:pt x="1336" y="504"/>
                  </a:lnTo>
                  <a:lnTo>
                    <a:pt x="1333" y="505"/>
                  </a:lnTo>
                  <a:lnTo>
                    <a:pt x="1330" y="507"/>
                  </a:lnTo>
                  <a:lnTo>
                    <a:pt x="1327" y="508"/>
                  </a:lnTo>
                  <a:lnTo>
                    <a:pt x="1324" y="510"/>
                  </a:lnTo>
                  <a:lnTo>
                    <a:pt x="1321" y="510"/>
                  </a:lnTo>
                  <a:lnTo>
                    <a:pt x="1318" y="511"/>
                  </a:lnTo>
                  <a:lnTo>
                    <a:pt x="1315" y="511"/>
                  </a:lnTo>
                  <a:lnTo>
                    <a:pt x="341" y="511"/>
                  </a:lnTo>
                  <a:lnTo>
                    <a:pt x="337" y="511"/>
                  </a:lnTo>
                  <a:lnTo>
                    <a:pt x="334" y="510"/>
                  </a:lnTo>
                  <a:lnTo>
                    <a:pt x="330" y="509"/>
                  </a:lnTo>
                  <a:lnTo>
                    <a:pt x="327" y="508"/>
                  </a:lnTo>
                  <a:lnTo>
                    <a:pt x="324" y="507"/>
                  </a:lnTo>
                  <a:lnTo>
                    <a:pt x="321" y="505"/>
                  </a:lnTo>
                  <a:lnTo>
                    <a:pt x="319" y="503"/>
                  </a:lnTo>
                  <a:lnTo>
                    <a:pt x="316" y="500"/>
                  </a:lnTo>
                  <a:lnTo>
                    <a:pt x="314" y="498"/>
                  </a:lnTo>
                  <a:lnTo>
                    <a:pt x="312" y="495"/>
                  </a:lnTo>
                  <a:lnTo>
                    <a:pt x="311" y="492"/>
                  </a:lnTo>
                  <a:lnTo>
                    <a:pt x="309" y="489"/>
                  </a:lnTo>
                  <a:lnTo>
                    <a:pt x="308" y="486"/>
                  </a:lnTo>
                  <a:lnTo>
                    <a:pt x="308" y="483"/>
                  </a:lnTo>
                  <a:lnTo>
                    <a:pt x="307" y="480"/>
                  </a:lnTo>
                  <a:lnTo>
                    <a:pt x="307" y="477"/>
                  </a:lnTo>
                  <a:lnTo>
                    <a:pt x="307" y="455"/>
                  </a:lnTo>
                  <a:lnTo>
                    <a:pt x="307" y="451"/>
                  </a:lnTo>
                  <a:lnTo>
                    <a:pt x="308" y="448"/>
                  </a:lnTo>
                  <a:lnTo>
                    <a:pt x="309" y="444"/>
                  </a:lnTo>
                  <a:lnTo>
                    <a:pt x="310" y="441"/>
                  </a:lnTo>
                  <a:lnTo>
                    <a:pt x="311" y="438"/>
                  </a:lnTo>
                  <a:lnTo>
                    <a:pt x="313" y="435"/>
                  </a:lnTo>
                  <a:lnTo>
                    <a:pt x="315" y="433"/>
                  </a:lnTo>
                  <a:lnTo>
                    <a:pt x="318" y="430"/>
                  </a:lnTo>
                  <a:lnTo>
                    <a:pt x="320" y="428"/>
                  </a:lnTo>
                  <a:lnTo>
                    <a:pt x="323" y="426"/>
                  </a:lnTo>
                  <a:lnTo>
                    <a:pt x="326" y="425"/>
                  </a:lnTo>
                  <a:lnTo>
                    <a:pt x="329" y="423"/>
                  </a:lnTo>
                  <a:lnTo>
                    <a:pt x="332" y="422"/>
                  </a:lnTo>
                  <a:lnTo>
                    <a:pt x="335" y="422"/>
                  </a:lnTo>
                  <a:lnTo>
                    <a:pt x="338" y="421"/>
                  </a:lnTo>
                  <a:lnTo>
                    <a:pt x="341" y="421"/>
                  </a:lnTo>
                  <a:lnTo>
                    <a:pt x="1315" y="421"/>
                  </a:lnTo>
                  <a:lnTo>
                    <a:pt x="1319" y="421"/>
                  </a:lnTo>
                  <a:lnTo>
                    <a:pt x="1322" y="422"/>
                  </a:lnTo>
                  <a:lnTo>
                    <a:pt x="1326" y="423"/>
                  </a:lnTo>
                  <a:lnTo>
                    <a:pt x="1329" y="424"/>
                  </a:lnTo>
                  <a:lnTo>
                    <a:pt x="1332" y="425"/>
                  </a:lnTo>
                  <a:lnTo>
                    <a:pt x="1334" y="427"/>
                  </a:lnTo>
                  <a:lnTo>
                    <a:pt x="1337" y="429"/>
                  </a:lnTo>
                  <a:lnTo>
                    <a:pt x="1339" y="432"/>
                  </a:lnTo>
                  <a:lnTo>
                    <a:pt x="1342" y="434"/>
                  </a:lnTo>
                  <a:lnTo>
                    <a:pt x="1343" y="437"/>
                  </a:lnTo>
                  <a:lnTo>
                    <a:pt x="1345" y="440"/>
                  </a:lnTo>
                  <a:lnTo>
                    <a:pt x="1346" y="442"/>
                  </a:lnTo>
                  <a:lnTo>
                    <a:pt x="1348" y="446"/>
                  </a:lnTo>
                  <a:lnTo>
                    <a:pt x="1348" y="449"/>
                  </a:lnTo>
                  <a:lnTo>
                    <a:pt x="1349" y="452"/>
                  </a:lnTo>
                  <a:lnTo>
                    <a:pt x="1349" y="4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53" name="Google Shape;3353;p34"/>
          <p:cNvGrpSpPr/>
          <p:nvPr/>
        </p:nvGrpSpPr>
        <p:grpSpPr>
          <a:xfrm>
            <a:off x="2226028" y="4984056"/>
            <a:ext cx="688925" cy="574936"/>
            <a:chOff x="7088303" y="3014105"/>
            <a:chExt cx="748472" cy="624631"/>
          </a:xfrm>
        </p:grpSpPr>
        <p:sp>
          <p:nvSpPr>
            <p:cNvPr id="3354" name="Google Shape;3354;p34"/>
            <p:cNvSpPr/>
            <p:nvPr/>
          </p:nvSpPr>
          <p:spPr>
            <a:xfrm>
              <a:off x="7088303" y="3014105"/>
              <a:ext cx="748472" cy="624631"/>
            </a:xfrm>
            <a:custGeom>
              <a:avLst/>
              <a:gdLst/>
              <a:ahLst/>
              <a:cxnLst/>
              <a:rect l="l" t="t" r="r" b="b"/>
              <a:pathLst>
                <a:path w="1657" h="1383" extrusionOk="0">
                  <a:moveTo>
                    <a:pt x="1646" y="1281"/>
                  </a:moveTo>
                  <a:lnTo>
                    <a:pt x="1581" y="1216"/>
                  </a:lnTo>
                  <a:lnTo>
                    <a:pt x="1617" y="1216"/>
                  </a:lnTo>
                  <a:lnTo>
                    <a:pt x="1621" y="1216"/>
                  </a:lnTo>
                  <a:lnTo>
                    <a:pt x="1625" y="1215"/>
                  </a:lnTo>
                  <a:lnTo>
                    <a:pt x="1629" y="1214"/>
                  </a:lnTo>
                  <a:lnTo>
                    <a:pt x="1633" y="1213"/>
                  </a:lnTo>
                  <a:lnTo>
                    <a:pt x="1636" y="1211"/>
                  </a:lnTo>
                  <a:lnTo>
                    <a:pt x="1640" y="1209"/>
                  </a:lnTo>
                  <a:lnTo>
                    <a:pt x="1643" y="1207"/>
                  </a:lnTo>
                  <a:lnTo>
                    <a:pt x="1646" y="1205"/>
                  </a:lnTo>
                  <a:lnTo>
                    <a:pt x="1648" y="1202"/>
                  </a:lnTo>
                  <a:lnTo>
                    <a:pt x="1650" y="1199"/>
                  </a:lnTo>
                  <a:lnTo>
                    <a:pt x="1652" y="1196"/>
                  </a:lnTo>
                  <a:lnTo>
                    <a:pt x="1654" y="1192"/>
                  </a:lnTo>
                  <a:lnTo>
                    <a:pt x="1655" y="1189"/>
                  </a:lnTo>
                  <a:lnTo>
                    <a:pt x="1656" y="1185"/>
                  </a:lnTo>
                  <a:lnTo>
                    <a:pt x="1657" y="1181"/>
                  </a:lnTo>
                  <a:lnTo>
                    <a:pt x="1657" y="1177"/>
                  </a:lnTo>
                  <a:lnTo>
                    <a:pt x="1657" y="705"/>
                  </a:lnTo>
                  <a:lnTo>
                    <a:pt x="1657" y="702"/>
                  </a:lnTo>
                  <a:lnTo>
                    <a:pt x="1657" y="700"/>
                  </a:lnTo>
                  <a:lnTo>
                    <a:pt x="1656" y="697"/>
                  </a:lnTo>
                  <a:lnTo>
                    <a:pt x="1655" y="695"/>
                  </a:lnTo>
                  <a:lnTo>
                    <a:pt x="1655" y="693"/>
                  </a:lnTo>
                  <a:lnTo>
                    <a:pt x="1654" y="690"/>
                  </a:lnTo>
                  <a:lnTo>
                    <a:pt x="1652" y="688"/>
                  </a:lnTo>
                  <a:lnTo>
                    <a:pt x="1651" y="686"/>
                  </a:lnTo>
                  <a:lnTo>
                    <a:pt x="1650" y="684"/>
                  </a:lnTo>
                  <a:lnTo>
                    <a:pt x="1648" y="682"/>
                  </a:lnTo>
                  <a:lnTo>
                    <a:pt x="1645" y="679"/>
                  </a:lnTo>
                  <a:lnTo>
                    <a:pt x="1641" y="675"/>
                  </a:lnTo>
                  <a:lnTo>
                    <a:pt x="1637" y="672"/>
                  </a:lnTo>
                  <a:lnTo>
                    <a:pt x="1440" y="339"/>
                  </a:lnTo>
                  <a:lnTo>
                    <a:pt x="1436" y="335"/>
                  </a:lnTo>
                  <a:lnTo>
                    <a:pt x="1433" y="331"/>
                  </a:lnTo>
                  <a:lnTo>
                    <a:pt x="1429" y="327"/>
                  </a:lnTo>
                  <a:lnTo>
                    <a:pt x="1427" y="326"/>
                  </a:lnTo>
                  <a:lnTo>
                    <a:pt x="1425" y="324"/>
                  </a:lnTo>
                  <a:lnTo>
                    <a:pt x="1423" y="323"/>
                  </a:lnTo>
                  <a:lnTo>
                    <a:pt x="1420" y="322"/>
                  </a:lnTo>
                  <a:lnTo>
                    <a:pt x="1418" y="321"/>
                  </a:lnTo>
                  <a:lnTo>
                    <a:pt x="1416" y="320"/>
                  </a:lnTo>
                  <a:lnTo>
                    <a:pt x="1414" y="320"/>
                  </a:lnTo>
                  <a:lnTo>
                    <a:pt x="1411" y="319"/>
                  </a:lnTo>
                  <a:lnTo>
                    <a:pt x="1409" y="319"/>
                  </a:lnTo>
                  <a:lnTo>
                    <a:pt x="1406" y="319"/>
                  </a:lnTo>
                  <a:lnTo>
                    <a:pt x="1335" y="319"/>
                  </a:lnTo>
                  <a:lnTo>
                    <a:pt x="1335" y="39"/>
                  </a:lnTo>
                  <a:lnTo>
                    <a:pt x="1335" y="35"/>
                  </a:lnTo>
                  <a:lnTo>
                    <a:pt x="1334" y="31"/>
                  </a:lnTo>
                  <a:lnTo>
                    <a:pt x="1333" y="27"/>
                  </a:lnTo>
                  <a:lnTo>
                    <a:pt x="1332" y="24"/>
                  </a:lnTo>
                  <a:lnTo>
                    <a:pt x="1330" y="20"/>
                  </a:lnTo>
                  <a:lnTo>
                    <a:pt x="1328" y="17"/>
                  </a:lnTo>
                  <a:lnTo>
                    <a:pt x="1326" y="14"/>
                  </a:lnTo>
                  <a:lnTo>
                    <a:pt x="1324" y="11"/>
                  </a:lnTo>
                  <a:lnTo>
                    <a:pt x="1321" y="9"/>
                  </a:lnTo>
                  <a:lnTo>
                    <a:pt x="1318" y="7"/>
                  </a:lnTo>
                  <a:lnTo>
                    <a:pt x="1315" y="5"/>
                  </a:lnTo>
                  <a:lnTo>
                    <a:pt x="1311" y="3"/>
                  </a:lnTo>
                  <a:lnTo>
                    <a:pt x="1308" y="2"/>
                  </a:lnTo>
                  <a:lnTo>
                    <a:pt x="1304" y="1"/>
                  </a:lnTo>
                  <a:lnTo>
                    <a:pt x="1300" y="0"/>
                  </a:lnTo>
                  <a:lnTo>
                    <a:pt x="1296" y="0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3" y="1"/>
                  </a:lnTo>
                  <a:lnTo>
                    <a:pt x="349" y="2"/>
                  </a:lnTo>
                  <a:lnTo>
                    <a:pt x="346" y="3"/>
                  </a:lnTo>
                  <a:lnTo>
                    <a:pt x="342" y="5"/>
                  </a:lnTo>
                  <a:lnTo>
                    <a:pt x="339" y="7"/>
                  </a:lnTo>
                  <a:lnTo>
                    <a:pt x="336" y="9"/>
                  </a:lnTo>
                  <a:lnTo>
                    <a:pt x="333" y="11"/>
                  </a:lnTo>
                  <a:lnTo>
                    <a:pt x="331" y="14"/>
                  </a:lnTo>
                  <a:lnTo>
                    <a:pt x="329" y="17"/>
                  </a:lnTo>
                  <a:lnTo>
                    <a:pt x="327" y="20"/>
                  </a:lnTo>
                  <a:lnTo>
                    <a:pt x="325" y="24"/>
                  </a:lnTo>
                  <a:lnTo>
                    <a:pt x="324" y="27"/>
                  </a:lnTo>
                  <a:lnTo>
                    <a:pt x="323" y="31"/>
                  </a:lnTo>
                  <a:lnTo>
                    <a:pt x="322" y="35"/>
                  </a:lnTo>
                  <a:lnTo>
                    <a:pt x="322" y="39"/>
                  </a:lnTo>
                  <a:lnTo>
                    <a:pt x="322" y="319"/>
                  </a:lnTo>
                  <a:lnTo>
                    <a:pt x="240" y="319"/>
                  </a:lnTo>
                  <a:lnTo>
                    <a:pt x="237" y="319"/>
                  </a:lnTo>
                  <a:lnTo>
                    <a:pt x="235" y="319"/>
                  </a:lnTo>
                  <a:lnTo>
                    <a:pt x="232" y="320"/>
                  </a:lnTo>
                  <a:lnTo>
                    <a:pt x="230" y="320"/>
                  </a:lnTo>
                  <a:lnTo>
                    <a:pt x="227" y="321"/>
                  </a:lnTo>
                  <a:lnTo>
                    <a:pt x="225" y="322"/>
                  </a:lnTo>
                  <a:lnTo>
                    <a:pt x="222" y="323"/>
                  </a:lnTo>
                  <a:lnTo>
                    <a:pt x="220" y="324"/>
                  </a:lnTo>
                  <a:lnTo>
                    <a:pt x="218" y="326"/>
                  </a:lnTo>
                  <a:lnTo>
                    <a:pt x="216" y="327"/>
                  </a:lnTo>
                  <a:lnTo>
                    <a:pt x="214" y="329"/>
                  </a:lnTo>
                  <a:lnTo>
                    <a:pt x="212" y="331"/>
                  </a:lnTo>
                  <a:lnTo>
                    <a:pt x="210" y="333"/>
                  </a:lnTo>
                  <a:lnTo>
                    <a:pt x="209" y="335"/>
                  </a:lnTo>
                  <a:lnTo>
                    <a:pt x="207" y="337"/>
                  </a:lnTo>
                  <a:lnTo>
                    <a:pt x="206" y="339"/>
                  </a:lnTo>
                  <a:lnTo>
                    <a:pt x="6" y="686"/>
                  </a:lnTo>
                  <a:lnTo>
                    <a:pt x="5" y="688"/>
                  </a:lnTo>
                  <a:lnTo>
                    <a:pt x="4" y="690"/>
                  </a:lnTo>
                  <a:lnTo>
                    <a:pt x="3" y="693"/>
                  </a:lnTo>
                  <a:lnTo>
                    <a:pt x="2" y="695"/>
                  </a:lnTo>
                  <a:lnTo>
                    <a:pt x="1" y="698"/>
                  </a:lnTo>
                  <a:lnTo>
                    <a:pt x="1" y="701"/>
                  </a:lnTo>
                  <a:lnTo>
                    <a:pt x="0" y="703"/>
                  </a:lnTo>
                  <a:lnTo>
                    <a:pt x="0" y="704"/>
                  </a:lnTo>
                  <a:lnTo>
                    <a:pt x="0" y="705"/>
                  </a:lnTo>
                  <a:lnTo>
                    <a:pt x="0" y="1177"/>
                  </a:lnTo>
                  <a:lnTo>
                    <a:pt x="0" y="1181"/>
                  </a:lnTo>
                  <a:lnTo>
                    <a:pt x="1" y="1185"/>
                  </a:lnTo>
                  <a:lnTo>
                    <a:pt x="2" y="1189"/>
                  </a:lnTo>
                  <a:lnTo>
                    <a:pt x="3" y="1192"/>
                  </a:lnTo>
                  <a:lnTo>
                    <a:pt x="5" y="1196"/>
                  </a:lnTo>
                  <a:lnTo>
                    <a:pt x="7" y="1199"/>
                  </a:lnTo>
                  <a:lnTo>
                    <a:pt x="9" y="1202"/>
                  </a:lnTo>
                  <a:lnTo>
                    <a:pt x="11" y="1205"/>
                  </a:lnTo>
                  <a:lnTo>
                    <a:pt x="14" y="1207"/>
                  </a:lnTo>
                  <a:lnTo>
                    <a:pt x="17" y="1209"/>
                  </a:lnTo>
                  <a:lnTo>
                    <a:pt x="21" y="1211"/>
                  </a:lnTo>
                  <a:lnTo>
                    <a:pt x="24" y="1213"/>
                  </a:lnTo>
                  <a:lnTo>
                    <a:pt x="28" y="1214"/>
                  </a:lnTo>
                  <a:lnTo>
                    <a:pt x="32" y="1215"/>
                  </a:lnTo>
                  <a:lnTo>
                    <a:pt x="36" y="1216"/>
                  </a:lnTo>
                  <a:lnTo>
                    <a:pt x="40" y="1216"/>
                  </a:lnTo>
                  <a:lnTo>
                    <a:pt x="76" y="1216"/>
                  </a:lnTo>
                  <a:lnTo>
                    <a:pt x="12" y="1281"/>
                  </a:lnTo>
                  <a:lnTo>
                    <a:pt x="10" y="1283"/>
                  </a:lnTo>
                  <a:lnTo>
                    <a:pt x="8" y="1285"/>
                  </a:lnTo>
                  <a:lnTo>
                    <a:pt x="6" y="1288"/>
                  </a:lnTo>
                  <a:lnTo>
                    <a:pt x="5" y="1290"/>
                  </a:lnTo>
                  <a:lnTo>
                    <a:pt x="3" y="1293"/>
                  </a:lnTo>
                  <a:lnTo>
                    <a:pt x="2" y="1295"/>
                  </a:lnTo>
                  <a:lnTo>
                    <a:pt x="1" y="1298"/>
                  </a:lnTo>
                  <a:lnTo>
                    <a:pt x="1" y="1301"/>
                  </a:lnTo>
                  <a:lnTo>
                    <a:pt x="0" y="1303"/>
                  </a:lnTo>
                  <a:lnTo>
                    <a:pt x="0" y="1306"/>
                  </a:lnTo>
                  <a:lnTo>
                    <a:pt x="0" y="1309"/>
                  </a:lnTo>
                  <a:lnTo>
                    <a:pt x="0" y="1312"/>
                  </a:lnTo>
                  <a:lnTo>
                    <a:pt x="1" y="1315"/>
                  </a:lnTo>
                  <a:lnTo>
                    <a:pt x="1" y="1317"/>
                  </a:lnTo>
                  <a:lnTo>
                    <a:pt x="2" y="1320"/>
                  </a:lnTo>
                  <a:lnTo>
                    <a:pt x="3" y="1323"/>
                  </a:lnTo>
                  <a:lnTo>
                    <a:pt x="4" y="1326"/>
                  </a:lnTo>
                  <a:lnTo>
                    <a:pt x="6" y="1328"/>
                  </a:lnTo>
                  <a:lnTo>
                    <a:pt x="7" y="1331"/>
                  </a:lnTo>
                  <a:lnTo>
                    <a:pt x="9" y="1333"/>
                  </a:lnTo>
                  <a:lnTo>
                    <a:pt x="11" y="1335"/>
                  </a:lnTo>
                  <a:lnTo>
                    <a:pt x="13" y="1338"/>
                  </a:lnTo>
                  <a:lnTo>
                    <a:pt x="15" y="1340"/>
                  </a:lnTo>
                  <a:lnTo>
                    <a:pt x="17" y="1341"/>
                  </a:lnTo>
                  <a:lnTo>
                    <a:pt x="20" y="1343"/>
                  </a:lnTo>
                  <a:lnTo>
                    <a:pt x="22" y="1345"/>
                  </a:lnTo>
                  <a:lnTo>
                    <a:pt x="25" y="1346"/>
                  </a:lnTo>
                  <a:lnTo>
                    <a:pt x="28" y="1347"/>
                  </a:lnTo>
                  <a:lnTo>
                    <a:pt x="31" y="1348"/>
                  </a:lnTo>
                  <a:lnTo>
                    <a:pt x="34" y="1348"/>
                  </a:lnTo>
                  <a:lnTo>
                    <a:pt x="37" y="1349"/>
                  </a:lnTo>
                  <a:lnTo>
                    <a:pt x="40" y="1349"/>
                  </a:lnTo>
                  <a:lnTo>
                    <a:pt x="130" y="1349"/>
                  </a:lnTo>
                  <a:lnTo>
                    <a:pt x="130" y="1352"/>
                  </a:lnTo>
                  <a:lnTo>
                    <a:pt x="130" y="1353"/>
                  </a:lnTo>
                  <a:lnTo>
                    <a:pt x="130" y="1354"/>
                  </a:lnTo>
                  <a:lnTo>
                    <a:pt x="131" y="1357"/>
                  </a:lnTo>
                  <a:lnTo>
                    <a:pt x="132" y="1359"/>
                  </a:lnTo>
                  <a:lnTo>
                    <a:pt x="133" y="1360"/>
                  </a:lnTo>
                  <a:lnTo>
                    <a:pt x="133" y="1362"/>
                  </a:lnTo>
                  <a:lnTo>
                    <a:pt x="133" y="1363"/>
                  </a:lnTo>
                  <a:lnTo>
                    <a:pt x="134" y="1365"/>
                  </a:lnTo>
                  <a:lnTo>
                    <a:pt x="136" y="1368"/>
                  </a:lnTo>
                  <a:lnTo>
                    <a:pt x="137" y="1370"/>
                  </a:lnTo>
                  <a:lnTo>
                    <a:pt x="139" y="1372"/>
                  </a:lnTo>
                  <a:lnTo>
                    <a:pt x="141" y="1374"/>
                  </a:lnTo>
                  <a:lnTo>
                    <a:pt x="143" y="1375"/>
                  </a:lnTo>
                  <a:lnTo>
                    <a:pt x="145" y="1377"/>
                  </a:lnTo>
                  <a:lnTo>
                    <a:pt x="147" y="1378"/>
                  </a:lnTo>
                  <a:lnTo>
                    <a:pt x="149" y="1379"/>
                  </a:lnTo>
                  <a:lnTo>
                    <a:pt x="152" y="1380"/>
                  </a:lnTo>
                  <a:lnTo>
                    <a:pt x="154" y="1381"/>
                  </a:lnTo>
                  <a:lnTo>
                    <a:pt x="157" y="1382"/>
                  </a:lnTo>
                  <a:lnTo>
                    <a:pt x="159" y="1382"/>
                  </a:lnTo>
                  <a:lnTo>
                    <a:pt x="162" y="1383"/>
                  </a:lnTo>
                  <a:lnTo>
                    <a:pt x="164" y="1383"/>
                  </a:lnTo>
                  <a:lnTo>
                    <a:pt x="167" y="1383"/>
                  </a:lnTo>
                  <a:lnTo>
                    <a:pt x="1490" y="1383"/>
                  </a:lnTo>
                  <a:lnTo>
                    <a:pt x="1493" y="1383"/>
                  </a:lnTo>
                  <a:lnTo>
                    <a:pt x="1495" y="1383"/>
                  </a:lnTo>
                  <a:lnTo>
                    <a:pt x="1498" y="1382"/>
                  </a:lnTo>
                  <a:lnTo>
                    <a:pt x="1500" y="1381"/>
                  </a:lnTo>
                  <a:lnTo>
                    <a:pt x="1503" y="1380"/>
                  </a:lnTo>
                  <a:lnTo>
                    <a:pt x="1506" y="1379"/>
                  </a:lnTo>
                  <a:lnTo>
                    <a:pt x="1508" y="1378"/>
                  </a:lnTo>
                  <a:lnTo>
                    <a:pt x="1510" y="1377"/>
                  </a:lnTo>
                  <a:lnTo>
                    <a:pt x="1513" y="1376"/>
                  </a:lnTo>
                  <a:lnTo>
                    <a:pt x="1515" y="1374"/>
                  </a:lnTo>
                  <a:lnTo>
                    <a:pt x="1517" y="1372"/>
                  </a:lnTo>
                  <a:lnTo>
                    <a:pt x="1518" y="1371"/>
                  </a:lnTo>
                  <a:lnTo>
                    <a:pt x="1520" y="1369"/>
                  </a:lnTo>
                  <a:lnTo>
                    <a:pt x="1522" y="1367"/>
                  </a:lnTo>
                  <a:lnTo>
                    <a:pt x="1523" y="1365"/>
                  </a:lnTo>
                  <a:lnTo>
                    <a:pt x="1524" y="1363"/>
                  </a:lnTo>
                  <a:lnTo>
                    <a:pt x="1524" y="1362"/>
                  </a:lnTo>
                  <a:lnTo>
                    <a:pt x="1525" y="1362"/>
                  </a:lnTo>
                  <a:lnTo>
                    <a:pt x="1525" y="1361"/>
                  </a:lnTo>
                  <a:lnTo>
                    <a:pt x="1526" y="1360"/>
                  </a:lnTo>
                  <a:lnTo>
                    <a:pt x="1526" y="1359"/>
                  </a:lnTo>
                  <a:lnTo>
                    <a:pt x="1527" y="1357"/>
                  </a:lnTo>
                  <a:lnTo>
                    <a:pt x="1527" y="1355"/>
                  </a:lnTo>
                  <a:lnTo>
                    <a:pt x="1527" y="1354"/>
                  </a:lnTo>
                  <a:lnTo>
                    <a:pt x="1527" y="1352"/>
                  </a:lnTo>
                  <a:lnTo>
                    <a:pt x="1527" y="1349"/>
                  </a:lnTo>
                  <a:lnTo>
                    <a:pt x="1617" y="1349"/>
                  </a:lnTo>
                  <a:lnTo>
                    <a:pt x="1620" y="1349"/>
                  </a:lnTo>
                  <a:lnTo>
                    <a:pt x="1623" y="1348"/>
                  </a:lnTo>
                  <a:lnTo>
                    <a:pt x="1626" y="1348"/>
                  </a:lnTo>
                  <a:lnTo>
                    <a:pt x="1629" y="1347"/>
                  </a:lnTo>
                  <a:lnTo>
                    <a:pt x="1632" y="1346"/>
                  </a:lnTo>
                  <a:lnTo>
                    <a:pt x="1635" y="1345"/>
                  </a:lnTo>
                  <a:lnTo>
                    <a:pt x="1637" y="1344"/>
                  </a:lnTo>
                  <a:lnTo>
                    <a:pt x="1640" y="1342"/>
                  </a:lnTo>
                  <a:lnTo>
                    <a:pt x="1642" y="1341"/>
                  </a:lnTo>
                  <a:lnTo>
                    <a:pt x="1644" y="1339"/>
                  </a:lnTo>
                  <a:lnTo>
                    <a:pt x="1646" y="1336"/>
                  </a:lnTo>
                  <a:lnTo>
                    <a:pt x="1648" y="1334"/>
                  </a:lnTo>
                  <a:lnTo>
                    <a:pt x="1650" y="1332"/>
                  </a:lnTo>
                  <a:lnTo>
                    <a:pt x="1651" y="1329"/>
                  </a:lnTo>
                  <a:lnTo>
                    <a:pt x="1653" y="1326"/>
                  </a:lnTo>
                  <a:lnTo>
                    <a:pt x="1654" y="1323"/>
                  </a:lnTo>
                  <a:lnTo>
                    <a:pt x="1655" y="1320"/>
                  </a:lnTo>
                  <a:lnTo>
                    <a:pt x="1656" y="1318"/>
                  </a:lnTo>
                  <a:lnTo>
                    <a:pt x="1656" y="1315"/>
                  </a:lnTo>
                  <a:lnTo>
                    <a:pt x="1657" y="1312"/>
                  </a:lnTo>
                  <a:lnTo>
                    <a:pt x="1657" y="1309"/>
                  </a:lnTo>
                  <a:lnTo>
                    <a:pt x="1657" y="1306"/>
                  </a:lnTo>
                  <a:lnTo>
                    <a:pt x="1657" y="1304"/>
                  </a:lnTo>
                  <a:lnTo>
                    <a:pt x="1656" y="1301"/>
                  </a:lnTo>
                  <a:lnTo>
                    <a:pt x="1656" y="1298"/>
                  </a:lnTo>
                  <a:lnTo>
                    <a:pt x="1655" y="1295"/>
                  </a:lnTo>
                  <a:lnTo>
                    <a:pt x="1654" y="1293"/>
                  </a:lnTo>
                  <a:lnTo>
                    <a:pt x="1653" y="1290"/>
                  </a:lnTo>
                  <a:lnTo>
                    <a:pt x="1651" y="1288"/>
                  </a:lnTo>
                  <a:lnTo>
                    <a:pt x="1650" y="1285"/>
                  </a:lnTo>
                  <a:lnTo>
                    <a:pt x="1648" y="1283"/>
                  </a:lnTo>
                  <a:close/>
                  <a:moveTo>
                    <a:pt x="404" y="76"/>
                  </a:moveTo>
                  <a:lnTo>
                    <a:pt x="1259" y="76"/>
                  </a:lnTo>
                  <a:lnTo>
                    <a:pt x="1259" y="316"/>
                  </a:lnTo>
                  <a:lnTo>
                    <a:pt x="404" y="316"/>
                  </a:lnTo>
                  <a:close/>
                  <a:moveTo>
                    <a:pt x="175" y="1270"/>
                  </a:moveTo>
                  <a:lnTo>
                    <a:pt x="139" y="1270"/>
                  </a:lnTo>
                  <a:lnTo>
                    <a:pt x="201" y="1208"/>
                  </a:lnTo>
                  <a:lnTo>
                    <a:pt x="215" y="1208"/>
                  </a:lnTo>
                  <a:close/>
                  <a:moveTo>
                    <a:pt x="249" y="1298"/>
                  </a:moveTo>
                  <a:lnTo>
                    <a:pt x="418" y="1044"/>
                  </a:lnTo>
                  <a:lnTo>
                    <a:pt x="1239" y="1044"/>
                  </a:lnTo>
                  <a:lnTo>
                    <a:pt x="1239" y="1047"/>
                  </a:lnTo>
                  <a:lnTo>
                    <a:pt x="1411" y="1304"/>
                  </a:lnTo>
                  <a:lnTo>
                    <a:pt x="246" y="1304"/>
                  </a:lnTo>
                  <a:close/>
                  <a:moveTo>
                    <a:pt x="1487" y="1270"/>
                  </a:moveTo>
                  <a:lnTo>
                    <a:pt x="1445" y="1208"/>
                  </a:lnTo>
                  <a:lnTo>
                    <a:pt x="1459" y="1208"/>
                  </a:lnTo>
                  <a:lnTo>
                    <a:pt x="1521" y="1270"/>
                  </a:lnTo>
                  <a:close/>
                  <a:moveTo>
                    <a:pt x="1499" y="1134"/>
                  </a:moveTo>
                  <a:lnTo>
                    <a:pt x="1497" y="1132"/>
                  </a:lnTo>
                  <a:lnTo>
                    <a:pt x="1494" y="1131"/>
                  </a:lnTo>
                  <a:lnTo>
                    <a:pt x="1491" y="1129"/>
                  </a:lnTo>
                  <a:lnTo>
                    <a:pt x="1489" y="1128"/>
                  </a:lnTo>
                  <a:lnTo>
                    <a:pt x="1486" y="1127"/>
                  </a:lnTo>
                  <a:lnTo>
                    <a:pt x="1482" y="1126"/>
                  </a:lnTo>
                  <a:lnTo>
                    <a:pt x="1479" y="1126"/>
                  </a:lnTo>
                  <a:lnTo>
                    <a:pt x="1476" y="1126"/>
                  </a:lnTo>
                  <a:lnTo>
                    <a:pt x="1392" y="1126"/>
                  </a:lnTo>
                  <a:lnTo>
                    <a:pt x="1392" y="1123"/>
                  </a:lnTo>
                  <a:lnTo>
                    <a:pt x="1296" y="982"/>
                  </a:lnTo>
                  <a:lnTo>
                    <a:pt x="1292" y="978"/>
                  </a:lnTo>
                  <a:lnTo>
                    <a:pt x="1289" y="975"/>
                  </a:lnTo>
                  <a:lnTo>
                    <a:pt x="1287" y="973"/>
                  </a:lnTo>
                  <a:lnTo>
                    <a:pt x="1285" y="972"/>
                  </a:lnTo>
                  <a:lnTo>
                    <a:pt x="1283" y="970"/>
                  </a:lnTo>
                  <a:lnTo>
                    <a:pt x="1281" y="969"/>
                  </a:lnTo>
                  <a:lnTo>
                    <a:pt x="1279" y="968"/>
                  </a:lnTo>
                  <a:lnTo>
                    <a:pt x="1276" y="967"/>
                  </a:lnTo>
                  <a:lnTo>
                    <a:pt x="1274" y="967"/>
                  </a:lnTo>
                  <a:lnTo>
                    <a:pt x="1272" y="966"/>
                  </a:lnTo>
                  <a:lnTo>
                    <a:pt x="1270" y="966"/>
                  </a:lnTo>
                  <a:lnTo>
                    <a:pt x="1267" y="965"/>
                  </a:lnTo>
                  <a:lnTo>
                    <a:pt x="1265" y="965"/>
                  </a:lnTo>
                  <a:lnTo>
                    <a:pt x="1262" y="965"/>
                  </a:lnTo>
                  <a:lnTo>
                    <a:pt x="398" y="965"/>
                  </a:lnTo>
                  <a:lnTo>
                    <a:pt x="395" y="965"/>
                  </a:lnTo>
                  <a:lnTo>
                    <a:pt x="393" y="965"/>
                  </a:lnTo>
                  <a:lnTo>
                    <a:pt x="390" y="966"/>
                  </a:lnTo>
                  <a:lnTo>
                    <a:pt x="388" y="966"/>
                  </a:lnTo>
                  <a:lnTo>
                    <a:pt x="386" y="967"/>
                  </a:lnTo>
                  <a:lnTo>
                    <a:pt x="383" y="967"/>
                  </a:lnTo>
                  <a:lnTo>
                    <a:pt x="381" y="968"/>
                  </a:lnTo>
                  <a:lnTo>
                    <a:pt x="379" y="969"/>
                  </a:lnTo>
                  <a:lnTo>
                    <a:pt x="377" y="970"/>
                  </a:lnTo>
                  <a:lnTo>
                    <a:pt x="375" y="972"/>
                  </a:lnTo>
                  <a:lnTo>
                    <a:pt x="373" y="973"/>
                  </a:lnTo>
                  <a:lnTo>
                    <a:pt x="371" y="975"/>
                  </a:lnTo>
                  <a:lnTo>
                    <a:pt x="367" y="978"/>
                  </a:lnTo>
                  <a:lnTo>
                    <a:pt x="364" y="982"/>
                  </a:lnTo>
                  <a:lnTo>
                    <a:pt x="268" y="1126"/>
                  </a:lnTo>
                  <a:lnTo>
                    <a:pt x="184" y="1126"/>
                  </a:lnTo>
                  <a:lnTo>
                    <a:pt x="181" y="1126"/>
                  </a:lnTo>
                  <a:lnTo>
                    <a:pt x="177" y="1126"/>
                  </a:lnTo>
                  <a:lnTo>
                    <a:pt x="174" y="1127"/>
                  </a:lnTo>
                  <a:lnTo>
                    <a:pt x="171" y="1128"/>
                  </a:lnTo>
                  <a:lnTo>
                    <a:pt x="169" y="1129"/>
                  </a:lnTo>
                  <a:lnTo>
                    <a:pt x="166" y="1131"/>
                  </a:lnTo>
                  <a:lnTo>
                    <a:pt x="163" y="1132"/>
                  </a:lnTo>
                  <a:lnTo>
                    <a:pt x="161" y="1134"/>
                  </a:lnTo>
                  <a:lnTo>
                    <a:pt x="82" y="1134"/>
                  </a:lnTo>
                  <a:lnTo>
                    <a:pt x="82" y="711"/>
                  </a:lnTo>
                  <a:lnTo>
                    <a:pt x="266" y="395"/>
                  </a:lnTo>
                  <a:lnTo>
                    <a:pt x="1383" y="395"/>
                  </a:lnTo>
                  <a:lnTo>
                    <a:pt x="1383" y="398"/>
                  </a:lnTo>
                  <a:lnTo>
                    <a:pt x="1578" y="725"/>
                  </a:lnTo>
                  <a:lnTo>
                    <a:pt x="1578" y="11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4"/>
            <p:cNvSpPr/>
            <p:nvPr/>
          </p:nvSpPr>
          <p:spPr>
            <a:xfrm>
              <a:off x="7251467" y="3550599"/>
              <a:ext cx="415366" cy="35254"/>
            </a:xfrm>
            <a:custGeom>
              <a:avLst/>
              <a:gdLst/>
              <a:ahLst/>
              <a:cxnLst/>
              <a:rect l="l" t="t" r="r" b="b"/>
              <a:pathLst>
                <a:path w="920" h="79" extrusionOk="0">
                  <a:moveTo>
                    <a:pt x="881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881" y="79"/>
                  </a:lnTo>
                  <a:lnTo>
                    <a:pt x="885" y="79"/>
                  </a:lnTo>
                  <a:lnTo>
                    <a:pt x="889" y="78"/>
                  </a:lnTo>
                  <a:lnTo>
                    <a:pt x="893" y="77"/>
                  </a:lnTo>
                  <a:lnTo>
                    <a:pt x="897" y="76"/>
                  </a:lnTo>
                  <a:lnTo>
                    <a:pt x="900" y="74"/>
                  </a:lnTo>
                  <a:lnTo>
                    <a:pt x="903" y="72"/>
                  </a:lnTo>
                  <a:lnTo>
                    <a:pt x="906" y="70"/>
                  </a:lnTo>
                  <a:lnTo>
                    <a:pt x="909" y="68"/>
                  </a:lnTo>
                  <a:lnTo>
                    <a:pt x="912" y="65"/>
                  </a:lnTo>
                  <a:lnTo>
                    <a:pt x="914" y="62"/>
                  </a:lnTo>
                  <a:lnTo>
                    <a:pt x="916" y="58"/>
                  </a:lnTo>
                  <a:lnTo>
                    <a:pt x="917" y="55"/>
                  </a:lnTo>
                  <a:lnTo>
                    <a:pt x="918" y="51"/>
                  </a:lnTo>
                  <a:lnTo>
                    <a:pt x="919" y="47"/>
                  </a:lnTo>
                  <a:lnTo>
                    <a:pt x="920" y="43"/>
                  </a:lnTo>
                  <a:lnTo>
                    <a:pt x="920" y="39"/>
                  </a:lnTo>
                  <a:lnTo>
                    <a:pt x="920" y="35"/>
                  </a:lnTo>
                  <a:lnTo>
                    <a:pt x="919" y="32"/>
                  </a:lnTo>
                  <a:lnTo>
                    <a:pt x="918" y="28"/>
                  </a:lnTo>
                  <a:lnTo>
                    <a:pt x="917" y="25"/>
                  </a:lnTo>
                  <a:lnTo>
                    <a:pt x="915" y="22"/>
                  </a:lnTo>
                  <a:lnTo>
                    <a:pt x="913" y="18"/>
                  </a:lnTo>
                  <a:lnTo>
                    <a:pt x="911" y="15"/>
                  </a:lnTo>
                  <a:lnTo>
                    <a:pt x="908" y="12"/>
                  </a:lnTo>
                  <a:lnTo>
                    <a:pt x="905" y="10"/>
                  </a:lnTo>
                  <a:lnTo>
                    <a:pt x="902" y="7"/>
                  </a:lnTo>
                  <a:lnTo>
                    <a:pt x="899" y="5"/>
                  </a:lnTo>
                  <a:lnTo>
                    <a:pt x="895" y="3"/>
                  </a:lnTo>
                  <a:lnTo>
                    <a:pt x="892" y="2"/>
                  </a:lnTo>
                  <a:lnTo>
                    <a:pt x="888" y="1"/>
                  </a:lnTo>
                  <a:lnTo>
                    <a:pt x="88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4"/>
            <p:cNvSpPr/>
            <p:nvPr/>
          </p:nvSpPr>
          <p:spPr>
            <a:xfrm>
              <a:off x="7282202" y="3500883"/>
              <a:ext cx="362033" cy="35254"/>
            </a:xfrm>
            <a:custGeom>
              <a:avLst/>
              <a:gdLst/>
              <a:ahLst/>
              <a:cxnLst/>
              <a:rect l="l" t="t" r="r" b="b"/>
              <a:pathLst>
                <a:path w="802" h="79" extrusionOk="0">
                  <a:moveTo>
                    <a:pt x="762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762" y="79"/>
                  </a:lnTo>
                  <a:lnTo>
                    <a:pt x="766" y="79"/>
                  </a:lnTo>
                  <a:lnTo>
                    <a:pt x="770" y="78"/>
                  </a:lnTo>
                  <a:lnTo>
                    <a:pt x="774" y="77"/>
                  </a:lnTo>
                  <a:lnTo>
                    <a:pt x="778" y="76"/>
                  </a:lnTo>
                  <a:lnTo>
                    <a:pt x="781" y="74"/>
                  </a:lnTo>
                  <a:lnTo>
                    <a:pt x="785" y="72"/>
                  </a:lnTo>
                  <a:lnTo>
                    <a:pt x="788" y="70"/>
                  </a:lnTo>
                  <a:lnTo>
                    <a:pt x="791" y="68"/>
                  </a:lnTo>
                  <a:lnTo>
                    <a:pt x="793" y="65"/>
                  </a:lnTo>
                  <a:lnTo>
                    <a:pt x="795" y="62"/>
                  </a:lnTo>
                  <a:lnTo>
                    <a:pt x="797" y="58"/>
                  </a:lnTo>
                  <a:lnTo>
                    <a:pt x="799" y="55"/>
                  </a:lnTo>
                  <a:lnTo>
                    <a:pt x="800" y="51"/>
                  </a:lnTo>
                  <a:lnTo>
                    <a:pt x="801" y="47"/>
                  </a:lnTo>
                  <a:lnTo>
                    <a:pt x="802" y="43"/>
                  </a:lnTo>
                  <a:lnTo>
                    <a:pt x="802" y="39"/>
                  </a:lnTo>
                  <a:lnTo>
                    <a:pt x="802" y="35"/>
                  </a:lnTo>
                  <a:lnTo>
                    <a:pt x="801" y="32"/>
                  </a:lnTo>
                  <a:lnTo>
                    <a:pt x="800" y="28"/>
                  </a:lnTo>
                  <a:lnTo>
                    <a:pt x="799" y="25"/>
                  </a:lnTo>
                  <a:lnTo>
                    <a:pt x="797" y="22"/>
                  </a:lnTo>
                  <a:lnTo>
                    <a:pt x="795" y="18"/>
                  </a:lnTo>
                  <a:lnTo>
                    <a:pt x="793" y="15"/>
                  </a:lnTo>
                  <a:lnTo>
                    <a:pt x="791" y="12"/>
                  </a:lnTo>
                  <a:lnTo>
                    <a:pt x="788" y="10"/>
                  </a:lnTo>
                  <a:lnTo>
                    <a:pt x="785" y="7"/>
                  </a:lnTo>
                  <a:lnTo>
                    <a:pt x="781" y="5"/>
                  </a:lnTo>
                  <a:lnTo>
                    <a:pt x="778" y="3"/>
                  </a:lnTo>
                  <a:lnTo>
                    <a:pt x="774" y="2"/>
                  </a:lnTo>
                  <a:lnTo>
                    <a:pt x="770" y="1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4"/>
            <p:cNvSpPr/>
            <p:nvPr/>
          </p:nvSpPr>
          <p:spPr>
            <a:xfrm>
              <a:off x="7145705" y="3318737"/>
              <a:ext cx="635025" cy="35254"/>
            </a:xfrm>
            <a:custGeom>
              <a:avLst/>
              <a:gdLst/>
              <a:ahLst/>
              <a:cxnLst/>
              <a:rect l="l" t="t" r="r" b="b"/>
              <a:pathLst>
                <a:path w="1406" h="79" extrusionOk="0">
                  <a:moveTo>
                    <a:pt x="1366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6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1366" y="79"/>
                  </a:lnTo>
                  <a:lnTo>
                    <a:pt x="1370" y="79"/>
                  </a:lnTo>
                  <a:lnTo>
                    <a:pt x="1374" y="78"/>
                  </a:lnTo>
                  <a:lnTo>
                    <a:pt x="1378" y="77"/>
                  </a:lnTo>
                  <a:lnTo>
                    <a:pt x="1382" y="76"/>
                  </a:lnTo>
                  <a:lnTo>
                    <a:pt x="1385" y="74"/>
                  </a:lnTo>
                  <a:lnTo>
                    <a:pt x="1389" y="73"/>
                  </a:lnTo>
                  <a:lnTo>
                    <a:pt x="1392" y="70"/>
                  </a:lnTo>
                  <a:lnTo>
                    <a:pt x="1395" y="68"/>
                  </a:lnTo>
                  <a:lnTo>
                    <a:pt x="1397" y="65"/>
                  </a:lnTo>
                  <a:lnTo>
                    <a:pt x="1399" y="62"/>
                  </a:lnTo>
                  <a:lnTo>
                    <a:pt x="1401" y="59"/>
                  </a:lnTo>
                  <a:lnTo>
                    <a:pt x="1403" y="56"/>
                  </a:lnTo>
                  <a:lnTo>
                    <a:pt x="1404" y="52"/>
                  </a:lnTo>
                  <a:lnTo>
                    <a:pt x="1405" y="48"/>
                  </a:lnTo>
                  <a:lnTo>
                    <a:pt x="1406" y="44"/>
                  </a:lnTo>
                  <a:lnTo>
                    <a:pt x="1406" y="40"/>
                  </a:lnTo>
                  <a:lnTo>
                    <a:pt x="1406" y="36"/>
                  </a:lnTo>
                  <a:lnTo>
                    <a:pt x="1405" y="32"/>
                  </a:lnTo>
                  <a:lnTo>
                    <a:pt x="1404" y="28"/>
                  </a:lnTo>
                  <a:lnTo>
                    <a:pt x="1403" y="24"/>
                  </a:lnTo>
                  <a:lnTo>
                    <a:pt x="1401" y="21"/>
                  </a:lnTo>
                  <a:lnTo>
                    <a:pt x="1399" y="17"/>
                  </a:lnTo>
                  <a:lnTo>
                    <a:pt x="1397" y="14"/>
                  </a:lnTo>
                  <a:lnTo>
                    <a:pt x="1395" y="12"/>
                  </a:lnTo>
                  <a:lnTo>
                    <a:pt x="1392" y="9"/>
                  </a:lnTo>
                  <a:lnTo>
                    <a:pt x="1389" y="7"/>
                  </a:lnTo>
                  <a:lnTo>
                    <a:pt x="1385" y="5"/>
                  </a:lnTo>
                  <a:lnTo>
                    <a:pt x="1382" y="3"/>
                  </a:lnTo>
                  <a:lnTo>
                    <a:pt x="1378" y="2"/>
                  </a:lnTo>
                  <a:lnTo>
                    <a:pt x="1374" y="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4"/>
            <p:cNvSpPr/>
            <p:nvPr/>
          </p:nvSpPr>
          <p:spPr>
            <a:xfrm>
              <a:off x="7196778" y="3246421"/>
              <a:ext cx="83616" cy="27571"/>
            </a:xfrm>
            <a:custGeom>
              <a:avLst/>
              <a:gdLst/>
              <a:ahLst/>
              <a:cxnLst/>
              <a:rect l="l" t="t" r="r" b="b"/>
              <a:pathLst>
                <a:path w="186" h="62" extrusionOk="0">
                  <a:moveTo>
                    <a:pt x="93" y="0"/>
                  </a:moveTo>
                  <a:lnTo>
                    <a:pt x="73" y="1"/>
                  </a:lnTo>
                  <a:lnTo>
                    <a:pt x="55" y="3"/>
                  </a:lnTo>
                  <a:lnTo>
                    <a:pt x="39" y="6"/>
                  </a:lnTo>
                  <a:lnTo>
                    <a:pt x="32" y="8"/>
                  </a:lnTo>
                  <a:lnTo>
                    <a:pt x="25" y="10"/>
                  </a:lnTo>
                  <a:lnTo>
                    <a:pt x="20" y="12"/>
                  </a:lnTo>
                  <a:lnTo>
                    <a:pt x="15" y="15"/>
                  </a:lnTo>
                  <a:lnTo>
                    <a:pt x="10" y="17"/>
                  </a:lnTo>
                  <a:lnTo>
                    <a:pt x="7" y="20"/>
                  </a:lnTo>
                  <a:lnTo>
                    <a:pt x="4" y="23"/>
                  </a:lnTo>
                  <a:lnTo>
                    <a:pt x="3" y="24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42"/>
                  </a:lnTo>
                  <a:lnTo>
                    <a:pt x="11" y="45"/>
                  </a:lnTo>
                  <a:lnTo>
                    <a:pt x="15" y="47"/>
                  </a:lnTo>
                  <a:lnTo>
                    <a:pt x="21" y="50"/>
                  </a:lnTo>
                  <a:lnTo>
                    <a:pt x="26" y="52"/>
                  </a:lnTo>
                  <a:lnTo>
                    <a:pt x="33" y="54"/>
                  </a:lnTo>
                  <a:lnTo>
                    <a:pt x="40" y="56"/>
                  </a:lnTo>
                  <a:lnTo>
                    <a:pt x="56" y="59"/>
                  </a:lnTo>
                  <a:lnTo>
                    <a:pt x="74" y="61"/>
                  </a:lnTo>
                  <a:lnTo>
                    <a:pt x="93" y="62"/>
                  </a:lnTo>
                  <a:lnTo>
                    <a:pt x="112" y="61"/>
                  </a:lnTo>
                  <a:lnTo>
                    <a:pt x="130" y="59"/>
                  </a:lnTo>
                  <a:lnTo>
                    <a:pt x="146" y="56"/>
                  </a:lnTo>
                  <a:lnTo>
                    <a:pt x="153" y="54"/>
                  </a:lnTo>
                  <a:lnTo>
                    <a:pt x="160" y="52"/>
                  </a:lnTo>
                  <a:lnTo>
                    <a:pt x="165" y="50"/>
                  </a:lnTo>
                  <a:lnTo>
                    <a:pt x="171" y="47"/>
                  </a:lnTo>
                  <a:lnTo>
                    <a:pt x="175" y="45"/>
                  </a:lnTo>
                  <a:lnTo>
                    <a:pt x="179" y="42"/>
                  </a:lnTo>
                  <a:lnTo>
                    <a:pt x="182" y="39"/>
                  </a:lnTo>
                  <a:lnTo>
                    <a:pt x="183" y="38"/>
                  </a:lnTo>
                  <a:lnTo>
                    <a:pt x="184" y="36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30"/>
                  </a:lnTo>
                  <a:lnTo>
                    <a:pt x="186" y="28"/>
                  </a:lnTo>
                  <a:lnTo>
                    <a:pt x="185" y="27"/>
                  </a:lnTo>
                  <a:lnTo>
                    <a:pt x="184" y="26"/>
                  </a:lnTo>
                  <a:lnTo>
                    <a:pt x="183" y="24"/>
                  </a:lnTo>
                  <a:lnTo>
                    <a:pt x="182" y="23"/>
                  </a:lnTo>
                  <a:lnTo>
                    <a:pt x="179" y="20"/>
                  </a:lnTo>
                  <a:lnTo>
                    <a:pt x="175" y="17"/>
                  </a:lnTo>
                  <a:lnTo>
                    <a:pt x="171" y="15"/>
                  </a:lnTo>
                  <a:lnTo>
                    <a:pt x="166" y="12"/>
                  </a:lnTo>
                  <a:lnTo>
                    <a:pt x="160" y="10"/>
                  </a:lnTo>
                  <a:lnTo>
                    <a:pt x="153" y="8"/>
                  </a:lnTo>
                  <a:lnTo>
                    <a:pt x="146" y="6"/>
                  </a:lnTo>
                  <a:lnTo>
                    <a:pt x="130" y="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9" name="Google Shape;3359;p34"/>
          <p:cNvSpPr/>
          <p:nvPr/>
        </p:nvSpPr>
        <p:spPr>
          <a:xfrm>
            <a:off x="4736278" y="4926646"/>
            <a:ext cx="687677" cy="687261"/>
          </a:xfrm>
          <a:custGeom>
            <a:avLst/>
            <a:gdLst/>
            <a:ahLst/>
            <a:cxnLst/>
            <a:rect l="l" t="t" r="r" b="b"/>
            <a:pathLst>
              <a:path w="1654" h="1653" extrusionOk="0">
                <a:moveTo>
                  <a:pt x="827" y="0"/>
                </a:moveTo>
                <a:lnTo>
                  <a:pt x="743" y="4"/>
                </a:lnTo>
                <a:lnTo>
                  <a:pt x="661" y="17"/>
                </a:lnTo>
                <a:lnTo>
                  <a:pt x="582" y="37"/>
                </a:lnTo>
                <a:lnTo>
                  <a:pt x="506" y="65"/>
                </a:lnTo>
                <a:lnTo>
                  <a:pt x="434" y="99"/>
                </a:lnTo>
                <a:lnTo>
                  <a:pt x="365" y="141"/>
                </a:lnTo>
                <a:lnTo>
                  <a:pt x="302" y="188"/>
                </a:lnTo>
                <a:lnTo>
                  <a:pt x="243" y="241"/>
                </a:lnTo>
                <a:lnTo>
                  <a:pt x="189" y="300"/>
                </a:lnTo>
                <a:lnTo>
                  <a:pt x="142" y="364"/>
                </a:lnTo>
                <a:lnTo>
                  <a:pt x="100" y="432"/>
                </a:lnTo>
                <a:lnTo>
                  <a:pt x="65" y="504"/>
                </a:lnTo>
                <a:lnTo>
                  <a:pt x="37" y="580"/>
                </a:lnTo>
                <a:lnTo>
                  <a:pt x="17" y="659"/>
                </a:lnTo>
                <a:lnTo>
                  <a:pt x="4" y="741"/>
                </a:lnTo>
                <a:lnTo>
                  <a:pt x="0" y="826"/>
                </a:lnTo>
                <a:lnTo>
                  <a:pt x="4" y="911"/>
                </a:lnTo>
                <a:lnTo>
                  <a:pt x="17" y="993"/>
                </a:lnTo>
                <a:lnTo>
                  <a:pt x="37" y="1072"/>
                </a:lnTo>
                <a:lnTo>
                  <a:pt x="65" y="1148"/>
                </a:lnTo>
                <a:lnTo>
                  <a:pt x="100" y="1220"/>
                </a:lnTo>
                <a:lnTo>
                  <a:pt x="141" y="1289"/>
                </a:lnTo>
                <a:lnTo>
                  <a:pt x="189" y="1352"/>
                </a:lnTo>
                <a:lnTo>
                  <a:pt x="242" y="1411"/>
                </a:lnTo>
                <a:lnTo>
                  <a:pt x="301" y="1464"/>
                </a:lnTo>
                <a:lnTo>
                  <a:pt x="364" y="1512"/>
                </a:lnTo>
                <a:lnTo>
                  <a:pt x="433" y="1553"/>
                </a:lnTo>
                <a:lnTo>
                  <a:pt x="505" y="1588"/>
                </a:lnTo>
                <a:lnTo>
                  <a:pt x="581" y="1616"/>
                </a:lnTo>
                <a:lnTo>
                  <a:pt x="660" y="1636"/>
                </a:lnTo>
                <a:lnTo>
                  <a:pt x="742" y="1649"/>
                </a:lnTo>
                <a:lnTo>
                  <a:pt x="827" y="1653"/>
                </a:lnTo>
                <a:lnTo>
                  <a:pt x="911" y="1649"/>
                </a:lnTo>
                <a:lnTo>
                  <a:pt x="993" y="1636"/>
                </a:lnTo>
                <a:lnTo>
                  <a:pt x="1072" y="1616"/>
                </a:lnTo>
                <a:lnTo>
                  <a:pt x="1148" y="1588"/>
                </a:lnTo>
                <a:lnTo>
                  <a:pt x="1220" y="1553"/>
                </a:lnTo>
                <a:lnTo>
                  <a:pt x="1288" y="1512"/>
                </a:lnTo>
                <a:lnTo>
                  <a:pt x="1352" y="1464"/>
                </a:lnTo>
                <a:lnTo>
                  <a:pt x="1411" y="1411"/>
                </a:lnTo>
                <a:lnTo>
                  <a:pt x="1464" y="1352"/>
                </a:lnTo>
                <a:lnTo>
                  <a:pt x="1512" y="1289"/>
                </a:lnTo>
                <a:lnTo>
                  <a:pt x="1554" y="1220"/>
                </a:lnTo>
                <a:lnTo>
                  <a:pt x="1589" y="1148"/>
                </a:lnTo>
                <a:lnTo>
                  <a:pt x="1617" y="1072"/>
                </a:lnTo>
                <a:lnTo>
                  <a:pt x="1637" y="993"/>
                </a:lnTo>
                <a:lnTo>
                  <a:pt x="1650" y="911"/>
                </a:lnTo>
                <a:lnTo>
                  <a:pt x="1654" y="826"/>
                </a:lnTo>
                <a:lnTo>
                  <a:pt x="1650" y="741"/>
                </a:lnTo>
                <a:lnTo>
                  <a:pt x="1637" y="659"/>
                </a:lnTo>
                <a:lnTo>
                  <a:pt x="1617" y="580"/>
                </a:lnTo>
                <a:lnTo>
                  <a:pt x="1589" y="504"/>
                </a:lnTo>
                <a:lnTo>
                  <a:pt x="1554" y="432"/>
                </a:lnTo>
                <a:lnTo>
                  <a:pt x="1512" y="364"/>
                </a:lnTo>
                <a:lnTo>
                  <a:pt x="1464" y="300"/>
                </a:lnTo>
                <a:lnTo>
                  <a:pt x="1411" y="241"/>
                </a:lnTo>
                <a:lnTo>
                  <a:pt x="1352" y="188"/>
                </a:lnTo>
                <a:lnTo>
                  <a:pt x="1288" y="141"/>
                </a:lnTo>
                <a:lnTo>
                  <a:pt x="1220" y="99"/>
                </a:lnTo>
                <a:lnTo>
                  <a:pt x="1148" y="65"/>
                </a:lnTo>
                <a:lnTo>
                  <a:pt x="1072" y="37"/>
                </a:lnTo>
                <a:lnTo>
                  <a:pt x="993" y="17"/>
                </a:lnTo>
                <a:lnTo>
                  <a:pt x="911" y="4"/>
                </a:lnTo>
                <a:close/>
                <a:moveTo>
                  <a:pt x="640" y="417"/>
                </a:moveTo>
                <a:lnTo>
                  <a:pt x="616" y="445"/>
                </a:lnTo>
                <a:lnTo>
                  <a:pt x="592" y="473"/>
                </a:lnTo>
                <a:lnTo>
                  <a:pt x="568" y="502"/>
                </a:lnTo>
                <a:lnTo>
                  <a:pt x="545" y="533"/>
                </a:lnTo>
                <a:lnTo>
                  <a:pt x="268" y="327"/>
                </a:lnTo>
                <a:lnTo>
                  <a:pt x="298" y="295"/>
                </a:lnTo>
                <a:lnTo>
                  <a:pt x="330" y="265"/>
                </a:lnTo>
                <a:lnTo>
                  <a:pt x="364" y="237"/>
                </a:lnTo>
                <a:lnTo>
                  <a:pt x="398" y="211"/>
                </a:lnTo>
                <a:lnTo>
                  <a:pt x="435" y="188"/>
                </a:lnTo>
                <a:lnTo>
                  <a:pt x="472" y="166"/>
                </a:lnTo>
                <a:lnTo>
                  <a:pt x="510" y="146"/>
                </a:lnTo>
                <a:lnTo>
                  <a:pt x="550" y="129"/>
                </a:lnTo>
                <a:lnTo>
                  <a:pt x="550" y="158"/>
                </a:lnTo>
                <a:lnTo>
                  <a:pt x="551" y="191"/>
                </a:lnTo>
                <a:lnTo>
                  <a:pt x="556" y="226"/>
                </a:lnTo>
                <a:lnTo>
                  <a:pt x="563" y="263"/>
                </a:lnTo>
                <a:lnTo>
                  <a:pt x="575" y="301"/>
                </a:lnTo>
                <a:lnTo>
                  <a:pt x="583" y="320"/>
                </a:lnTo>
                <a:lnTo>
                  <a:pt x="591" y="340"/>
                </a:lnTo>
                <a:lnTo>
                  <a:pt x="601" y="359"/>
                </a:lnTo>
                <a:lnTo>
                  <a:pt x="613" y="379"/>
                </a:lnTo>
                <a:lnTo>
                  <a:pt x="626" y="398"/>
                </a:lnTo>
                <a:close/>
                <a:moveTo>
                  <a:pt x="451" y="841"/>
                </a:moveTo>
                <a:lnTo>
                  <a:pt x="465" y="851"/>
                </a:lnTo>
                <a:lnTo>
                  <a:pt x="479" y="861"/>
                </a:lnTo>
                <a:lnTo>
                  <a:pt x="492" y="873"/>
                </a:lnTo>
                <a:lnTo>
                  <a:pt x="506" y="885"/>
                </a:lnTo>
                <a:lnTo>
                  <a:pt x="520" y="898"/>
                </a:lnTo>
                <a:lnTo>
                  <a:pt x="533" y="912"/>
                </a:lnTo>
                <a:lnTo>
                  <a:pt x="546" y="927"/>
                </a:lnTo>
                <a:lnTo>
                  <a:pt x="559" y="942"/>
                </a:lnTo>
                <a:lnTo>
                  <a:pt x="601" y="996"/>
                </a:lnTo>
                <a:lnTo>
                  <a:pt x="638" y="1048"/>
                </a:lnTo>
                <a:lnTo>
                  <a:pt x="669" y="1098"/>
                </a:lnTo>
                <a:lnTo>
                  <a:pt x="696" y="1147"/>
                </a:lnTo>
                <a:lnTo>
                  <a:pt x="719" y="1194"/>
                </a:lnTo>
                <a:lnTo>
                  <a:pt x="740" y="1239"/>
                </a:lnTo>
                <a:lnTo>
                  <a:pt x="776" y="1326"/>
                </a:lnTo>
                <a:lnTo>
                  <a:pt x="804" y="1392"/>
                </a:lnTo>
                <a:lnTo>
                  <a:pt x="818" y="1425"/>
                </a:lnTo>
                <a:lnTo>
                  <a:pt x="833" y="1456"/>
                </a:lnTo>
                <a:lnTo>
                  <a:pt x="850" y="1487"/>
                </a:lnTo>
                <a:lnTo>
                  <a:pt x="869" y="1516"/>
                </a:lnTo>
                <a:lnTo>
                  <a:pt x="890" y="1545"/>
                </a:lnTo>
                <a:lnTo>
                  <a:pt x="914" y="1572"/>
                </a:lnTo>
                <a:lnTo>
                  <a:pt x="872" y="1575"/>
                </a:lnTo>
                <a:lnTo>
                  <a:pt x="851" y="1576"/>
                </a:lnTo>
                <a:lnTo>
                  <a:pt x="830" y="1577"/>
                </a:lnTo>
                <a:lnTo>
                  <a:pt x="756" y="1573"/>
                </a:lnTo>
                <a:lnTo>
                  <a:pt x="684" y="1563"/>
                </a:lnTo>
                <a:lnTo>
                  <a:pt x="614" y="1545"/>
                </a:lnTo>
                <a:lnTo>
                  <a:pt x="546" y="1521"/>
                </a:lnTo>
                <a:lnTo>
                  <a:pt x="481" y="1491"/>
                </a:lnTo>
                <a:lnTo>
                  <a:pt x="419" y="1453"/>
                </a:lnTo>
                <a:lnTo>
                  <a:pt x="360" y="1410"/>
                </a:lnTo>
                <a:lnTo>
                  <a:pt x="305" y="1360"/>
                </a:lnTo>
                <a:lnTo>
                  <a:pt x="314" y="1290"/>
                </a:lnTo>
                <a:lnTo>
                  <a:pt x="325" y="1221"/>
                </a:lnTo>
                <a:lnTo>
                  <a:pt x="339" y="1154"/>
                </a:lnTo>
                <a:lnTo>
                  <a:pt x="357" y="1088"/>
                </a:lnTo>
                <a:lnTo>
                  <a:pt x="376" y="1023"/>
                </a:lnTo>
                <a:lnTo>
                  <a:pt x="399" y="961"/>
                </a:lnTo>
                <a:lnTo>
                  <a:pt x="424" y="900"/>
                </a:lnTo>
                <a:close/>
                <a:moveTo>
                  <a:pt x="1007" y="1552"/>
                </a:moveTo>
                <a:lnTo>
                  <a:pt x="992" y="1539"/>
                </a:lnTo>
                <a:lnTo>
                  <a:pt x="978" y="1526"/>
                </a:lnTo>
                <a:lnTo>
                  <a:pt x="965" y="1512"/>
                </a:lnTo>
                <a:lnTo>
                  <a:pt x="952" y="1497"/>
                </a:lnTo>
                <a:lnTo>
                  <a:pt x="930" y="1468"/>
                </a:lnTo>
                <a:lnTo>
                  <a:pt x="911" y="1436"/>
                </a:lnTo>
                <a:lnTo>
                  <a:pt x="894" y="1403"/>
                </a:lnTo>
                <a:lnTo>
                  <a:pt x="877" y="1369"/>
                </a:lnTo>
                <a:lnTo>
                  <a:pt x="846" y="1295"/>
                </a:lnTo>
                <a:lnTo>
                  <a:pt x="809" y="1207"/>
                </a:lnTo>
                <a:lnTo>
                  <a:pt x="788" y="1160"/>
                </a:lnTo>
                <a:lnTo>
                  <a:pt x="763" y="1110"/>
                </a:lnTo>
                <a:lnTo>
                  <a:pt x="734" y="1058"/>
                </a:lnTo>
                <a:lnTo>
                  <a:pt x="701" y="1004"/>
                </a:lnTo>
                <a:lnTo>
                  <a:pt x="662" y="949"/>
                </a:lnTo>
                <a:lnTo>
                  <a:pt x="618" y="891"/>
                </a:lnTo>
                <a:lnTo>
                  <a:pt x="603" y="873"/>
                </a:lnTo>
                <a:lnTo>
                  <a:pt x="587" y="855"/>
                </a:lnTo>
                <a:lnTo>
                  <a:pt x="571" y="839"/>
                </a:lnTo>
                <a:lnTo>
                  <a:pt x="554" y="823"/>
                </a:lnTo>
                <a:lnTo>
                  <a:pt x="538" y="809"/>
                </a:lnTo>
                <a:lnTo>
                  <a:pt x="520" y="795"/>
                </a:lnTo>
                <a:lnTo>
                  <a:pt x="503" y="782"/>
                </a:lnTo>
                <a:lnTo>
                  <a:pt x="485" y="770"/>
                </a:lnTo>
                <a:lnTo>
                  <a:pt x="521" y="706"/>
                </a:lnTo>
                <a:lnTo>
                  <a:pt x="541" y="675"/>
                </a:lnTo>
                <a:lnTo>
                  <a:pt x="561" y="643"/>
                </a:lnTo>
                <a:lnTo>
                  <a:pt x="1419" y="1281"/>
                </a:lnTo>
                <a:lnTo>
                  <a:pt x="1379" y="1329"/>
                </a:lnTo>
                <a:lnTo>
                  <a:pt x="1335" y="1373"/>
                </a:lnTo>
                <a:lnTo>
                  <a:pt x="1287" y="1413"/>
                </a:lnTo>
                <a:lnTo>
                  <a:pt x="1237" y="1450"/>
                </a:lnTo>
                <a:lnTo>
                  <a:pt x="1183" y="1482"/>
                </a:lnTo>
                <a:lnTo>
                  <a:pt x="1126" y="1510"/>
                </a:lnTo>
                <a:lnTo>
                  <a:pt x="1068" y="1533"/>
                </a:lnTo>
                <a:close/>
                <a:moveTo>
                  <a:pt x="418" y="733"/>
                </a:moveTo>
                <a:lnTo>
                  <a:pt x="396" y="724"/>
                </a:lnTo>
                <a:lnTo>
                  <a:pt x="374" y="717"/>
                </a:lnTo>
                <a:lnTo>
                  <a:pt x="352" y="712"/>
                </a:lnTo>
                <a:lnTo>
                  <a:pt x="331" y="707"/>
                </a:lnTo>
                <a:lnTo>
                  <a:pt x="310" y="704"/>
                </a:lnTo>
                <a:lnTo>
                  <a:pt x="290" y="702"/>
                </a:lnTo>
                <a:lnTo>
                  <a:pt x="270" y="700"/>
                </a:lnTo>
                <a:lnTo>
                  <a:pt x="251" y="700"/>
                </a:lnTo>
                <a:lnTo>
                  <a:pt x="226" y="701"/>
                </a:lnTo>
                <a:lnTo>
                  <a:pt x="202" y="702"/>
                </a:lnTo>
                <a:lnTo>
                  <a:pt x="180" y="705"/>
                </a:lnTo>
                <a:lnTo>
                  <a:pt x="158" y="709"/>
                </a:lnTo>
                <a:lnTo>
                  <a:pt x="138" y="714"/>
                </a:lnTo>
                <a:lnTo>
                  <a:pt x="119" y="719"/>
                </a:lnTo>
                <a:lnTo>
                  <a:pt x="101" y="725"/>
                </a:lnTo>
                <a:lnTo>
                  <a:pt x="85" y="731"/>
                </a:lnTo>
                <a:lnTo>
                  <a:pt x="92" y="685"/>
                </a:lnTo>
                <a:lnTo>
                  <a:pt x="103" y="639"/>
                </a:lnTo>
                <a:lnTo>
                  <a:pt x="115" y="595"/>
                </a:lnTo>
                <a:lnTo>
                  <a:pt x="131" y="551"/>
                </a:lnTo>
                <a:lnTo>
                  <a:pt x="149" y="509"/>
                </a:lnTo>
                <a:lnTo>
                  <a:pt x="170" y="468"/>
                </a:lnTo>
                <a:lnTo>
                  <a:pt x="194" y="428"/>
                </a:lnTo>
                <a:lnTo>
                  <a:pt x="220" y="389"/>
                </a:lnTo>
                <a:lnTo>
                  <a:pt x="499" y="598"/>
                </a:lnTo>
                <a:lnTo>
                  <a:pt x="477" y="630"/>
                </a:lnTo>
                <a:lnTo>
                  <a:pt x="456" y="663"/>
                </a:lnTo>
                <a:lnTo>
                  <a:pt x="437" y="698"/>
                </a:lnTo>
                <a:close/>
                <a:moveTo>
                  <a:pt x="381" y="801"/>
                </a:moveTo>
                <a:lnTo>
                  <a:pt x="355" y="856"/>
                </a:lnTo>
                <a:lnTo>
                  <a:pt x="332" y="912"/>
                </a:lnTo>
                <a:lnTo>
                  <a:pt x="311" y="970"/>
                </a:lnTo>
                <a:lnTo>
                  <a:pt x="291" y="1029"/>
                </a:lnTo>
                <a:lnTo>
                  <a:pt x="273" y="1089"/>
                </a:lnTo>
                <a:lnTo>
                  <a:pt x="258" y="1151"/>
                </a:lnTo>
                <a:lnTo>
                  <a:pt x="231" y="1278"/>
                </a:lnTo>
                <a:lnTo>
                  <a:pt x="196" y="1228"/>
                </a:lnTo>
                <a:lnTo>
                  <a:pt x="165" y="1175"/>
                </a:lnTo>
                <a:lnTo>
                  <a:pt x="138" y="1120"/>
                </a:lnTo>
                <a:lnTo>
                  <a:pt x="116" y="1063"/>
                </a:lnTo>
                <a:lnTo>
                  <a:pt x="99" y="1005"/>
                </a:lnTo>
                <a:lnTo>
                  <a:pt x="86" y="945"/>
                </a:lnTo>
                <a:lnTo>
                  <a:pt x="79" y="885"/>
                </a:lnTo>
                <a:lnTo>
                  <a:pt x="76" y="824"/>
                </a:lnTo>
                <a:lnTo>
                  <a:pt x="76" y="815"/>
                </a:lnTo>
                <a:lnTo>
                  <a:pt x="96" y="806"/>
                </a:lnTo>
                <a:lnTo>
                  <a:pt x="123" y="796"/>
                </a:lnTo>
                <a:lnTo>
                  <a:pt x="156" y="787"/>
                </a:lnTo>
                <a:lnTo>
                  <a:pt x="194" y="779"/>
                </a:lnTo>
                <a:lnTo>
                  <a:pt x="214" y="777"/>
                </a:lnTo>
                <a:lnTo>
                  <a:pt x="236" y="775"/>
                </a:lnTo>
                <a:lnTo>
                  <a:pt x="258" y="775"/>
                </a:lnTo>
                <a:lnTo>
                  <a:pt x="281" y="777"/>
                </a:lnTo>
                <a:lnTo>
                  <a:pt x="305" y="780"/>
                </a:lnTo>
                <a:lnTo>
                  <a:pt x="330" y="785"/>
                </a:lnTo>
                <a:lnTo>
                  <a:pt x="355" y="792"/>
                </a:lnTo>
                <a:close/>
                <a:moveTo>
                  <a:pt x="1290" y="575"/>
                </a:moveTo>
                <a:lnTo>
                  <a:pt x="1202" y="568"/>
                </a:lnTo>
                <a:lnTo>
                  <a:pt x="1156" y="563"/>
                </a:lnTo>
                <a:lnTo>
                  <a:pt x="1107" y="555"/>
                </a:lnTo>
                <a:lnTo>
                  <a:pt x="1055" y="545"/>
                </a:lnTo>
                <a:lnTo>
                  <a:pt x="1001" y="532"/>
                </a:lnTo>
                <a:lnTo>
                  <a:pt x="944" y="515"/>
                </a:lnTo>
                <a:lnTo>
                  <a:pt x="883" y="493"/>
                </a:lnTo>
                <a:lnTo>
                  <a:pt x="864" y="486"/>
                </a:lnTo>
                <a:lnTo>
                  <a:pt x="846" y="477"/>
                </a:lnTo>
                <a:lnTo>
                  <a:pt x="828" y="469"/>
                </a:lnTo>
                <a:lnTo>
                  <a:pt x="811" y="459"/>
                </a:lnTo>
                <a:lnTo>
                  <a:pt x="795" y="450"/>
                </a:lnTo>
                <a:lnTo>
                  <a:pt x="780" y="439"/>
                </a:lnTo>
                <a:lnTo>
                  <a:pt x="765" y="428"/>
                </a:lnTo>
                <a:lnTo>
                  <a:pt x="751" y="417"/>
                </a:lnTo>
                <a:lnTo>
                  <a:pt x="817" y="357"/>
                </a:lnTo>
                <a:lnTo>
                  <a:pt x="881" y="305"/>
                </a:lnTo>
                <a:lnTo>
                  <a:pt x="942" y="262"/>
                </a:lnTo>
                <a:lnTo>
                  <a:pt x="998" y="226"/>
                </a:lnTo>
                <a:lnTo>
                  <a:pt x="1047" y="197"/>
                </a:lnTo>
                <a:lnTo>
                  <a:pt x="1090" y="175"/>
                </a:lnTo>
                <a:lnTo>
                  <a:pt x="1146" y="149"/>
                </a:lnTo>
                <a:lnTo>
                  <a:pt x="1182" y="167"/>
                </a:lnTo>
                <a:lnTo>
                  <a:pt x="1216" y="188"/>
                </a:lnTo>
                <a:lnTo>
                  <a:pt x="1250" y="210"/>
                </a:lnTo>
                <a:lnTo>
                  <a:pt x="1282" y="233"/>
                </a:lnTo>
                <a:lnTo>
                  <a:pt x="1313" y="259"/>
                </a:lnTo>
                <a:lnTo>
                  <a:pt x="1342" y="286"/>
                </a:lnTo>
                <a:lnTo>
                  <a:pt x="1370" y="314"/>
                </a:lnTo>
                <a:lnTo>
                  <a:pt x="1397" y="344"/>
                </a:lnTo>
                <a:lnTo>
                  <a:pt x="1421" y="375"/>
                </a:lnTo>
                <a:lnTo>
                  <a:pt x="1445" y="407"/>
                </a:lnTo>
                <a:lnTo>
                  <a:pt x="1466" y="440"/>
                </a:lnTo>
                <a:lnTo>
                  <a:pt x="1486" y="475"/>
                </a:lnTo>
                <a:lnTo>
                  <a:pt x="1504" y="511"/>
                </a:lnTo>
                <a:lnTo>
                  <a:pt x="1520" y="547"/>
                </a:lnTo>
                <a:lnTo>
                  <a:pt x="1534" y="585"/>
                </a:lnTo>
                <a:lnTo>
                  <a:pt x="1546" y="623"/>
                </a:lnTo>
                <a:lnTo>
                  <a:pt x="1515" y="611"/>
                </a:lnTo>
                <a:lnTo>
                  <a:pt x="1484" y="601"/>
                </a:lnTo>
                <a:lnTo>
                  <a:pt x="1453" y="594"/>
                </a:lnTo>
                <a:lnTo>
                  <a:pt x="1421" y="588"/>
                </a:lnTo>
                <a:lnTo>
                  <a:pt x="1389" y="583"/>
                </a:lnTo>
                <a:lnTo>
                  <a:pt x="1357" y="580"/>
                </a:lnTo>
                <a:close/>
                <a:moveTo>
                  <a:pt x="697" y="361"/>
                </a:moveTo>
                <a:lnTo>
                  <a:pt x="684" y="342"/>
                </a:lnTo>
                <a:lnTo>
                  <a:pt x="672" y="322"/>
                </a:lnTo>
                <a:lnTo>
                  <a:pt x="662" y="303"/>
                </a:lnTo>
                <a:lnTo>
                  <a:pt x="654" y="284"/>
                </a:lnTo>
                <a:lnTo>
                  <a:pt x="647" y="265"/>
                </a:lnTo>
                <a:lnTo>
                  <a:pt x="642" y="246"/>
                </a:lnTo>
                <a:lnTo>
                  <a:pt x="637" y="228"/>
                </a:lnTo>
                <a:lnTo>
                  <a:pt x="634" y="210"/>
                </a:lnTo>
                <a:lnTo>
                  <a:pt x="631" y="177"/>
                </a:lnTo>
                <a:lnTo>
                  <a:pt x="630" y="148"/>
                </a:lnTo>
                <a:lnTo>
                  <a:pt x="632" y="123"/>
                </a:lnTo>
                <a:lnTo>
                  <a:pt x="635" y="104"/>
                </a:lnTo>
                <a:lnTo>
                  <a:pt x="686" y="92"/>
                </a:lnTo>
                <a:lnTo>
                  <a:pt x="737" y="84"/>
                </a:lnTo>
                <a:lnTo>
                  <a:pt x="789" y="79"/>
                </a:lnTo>
                <a:lnTo>
                  <a:pt x="840" y="78"/>
                </a:lnTo>
                <a:lnTo>
                  <a:pt x="892" y="81"/>
                </a:lnTo>
                <a:lnTo>
                  <a:pt x="943" y="87"/>
                </a:lnTo>
                <a:lnTo>
                  <a:pt x="994" y="97"/>
                </a:lnTo>
                <a:lnTo>
                  <a:pt x="1044" y="110"/>
                </a:lnTo>
                <a:lnTo>
                  <a:pt x="974" y="149"/>
                </a:lnTo>
                <a:lnTo>
                  <a:pt x="933" y="174"/>
                </a:lnTo>
                <a:lnTo>
                  <a:pt x="890" y="202"/>
                </a:lnTo>
                <a:lnTo>
                  <a:pt x="844" y="236"/>
                </a:lnTo>
                <a:lnTo>
                  <a:pt x="796" y="273"/>
                </a:lnTo>
                <a:lnTo>
                  <a:pt x="747" y="315"/>
                </a:lnTo>
                <a:close/>
                <a:moveTo>
                  <a:pt x="697" y="474"/>
                </a:moveTo>
                <a:lnTo>
                  <a:pt x="713" y="487"/>
                </a:lnTo>
                <a:lnTo>
                  <a:pt x="731" y="500"/>
                </a:lnTo>
                <a:lnTo>
                  <a:pt x="749" y="512"/>
                </a:lnTo>
                <a:lnTo>
                  <a:pt x="768" y="524"/>
                </a:lnTo>
                <a:lnTo>
                  <a:pt x="789" y="536"/>
                </a:lnTo>
                <a:lnTo>
                  <a:pt x="810" y="547"/>
                </a:lnTo>
                <a:lnTo>
                  <a:pt x="855" y="567"/>
                </a:lnTo>
                <a:lnTo>
                  <a:pt x="920" y="590"/>
                </a:lnTo>
                <a:lnTo>
                  <a:pt x="981" y="609"/>
                </a:lnTo>
                <a:lnTo>
                  <a:pt x="1039" y="623"/>
                </a:lnTo>
                <a:lnTo>
                  <a:pt x="1094" y="634"/>
                </a:lnTo>
                <a:lnTo>
                  <a:pt x="1145" y="641"/>
                </a:lnTo>
                <a:lnTo>
                  <a:pt x="1194" y="647"/>
                </a:lnTo>
                <a:lnTo>
                  <a:pt x="1284" y="654"/>
                </a:lnTo>
                <a:lnTo>
                  <a:pt x="1362" y="661"/>
                </a:lnTo>
                <a:lnTo>
                  <a:pt x="1399" y="666"/>
                </a:lnTo>
                <a:lnTo>
                  <a:pt x="1434" y="672"/>
                </a:lnTo>
                <a:lnTo>
                  <a:pt x="1468" y="681"/>
                </a:lnTo>
                <a:lnTo>
                  <a:pt x="1501" y="692"/>
                </a:lnTo>
                <a:lnTo>
                  <a:pt x="1518" y="700"/>
                </a:lnTo>
                <a:lnTo>
                  <a:pt x="1534" y="708"/>
                </a:lnTo>
                <a:lnTo>
                  <a:pt x="1550" y="717"/>
                </a:lnTo>
                <a:lnTo>
                  <a:pt x="1566" y="728"/>
                </a:lnTo>
                <a:lnTo>
                  <a:pt x="1568" y="741"/>
                </a:lnTo>
                <a:lnTo>
                  <a:pt x="1569" y="753"/>
                </a:lnTo>
                <a:lnTo>
                  <a:pt x="1571" y="778"/>
                </a:lnTo>
                <a:lnTo>
                  <a:pt x="1572" y="804"/>
                </a:lnTo>
                <a:lnTo>
                  <a:pt x="1572" y="829"/>
                </a:lnTo>
                <a:lnTo>
                  <a:pt x="1570" y="881"/>
                </a:lnTo>
                <a:lnTo>
                  <a:pt x="1565" y="932"/>
                </a:lnTo>
                <a:lnTo>
                  <a:pt x="1556" y="982"/>
                </a:lnTo>
                <a:lnTo>
                  <a:pt x="1544" y="1031"/>
                </a:lnTo>
                <a:lnTo>
                  <a:pt x="1529" y="1080"/>
                </a:lnTo>
                <a:lnTo>
                  <a:pt x="1510" y="1127"/>
                </a:lnTo>
                <a:lnTo>
                  <a:pt x="1488" y="1174"/>
                </a:lnTo>
                <a:lnTo>
                  <a:pt x="1462" y="1219"/>
                </a:lnTo>
                <a:lnTo>
                  <a:pt x="607" y="584"/>
                </a:lnTo>
                <a:lnTo>
                  <a:pt x="630" y="553"/>
                </a:lnTo>
                <a:lnTo>
                  <a:pt x="652" y="526"/>
                </a:lnTo>
                <a:lnTo>
                  <a:pt x="674" y="49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60" name="Google Shape;3360;p34"/>
          <p:cNvGrpSpPr/>
          <p:nvPr/>
        </p:nvGrpSpPr>
        <p:grpSpPr>
          <a:xfrm>
            <a:off x="4754584" y="3282809"/>
            <a:ext cx="648153" cy="647324"/>
            <a:chOff x="4663001" y="2973426"/>
            <a:chExt cx="704176" cy="703276"/>
          </a:xfrm>
        </p:grpSpPr>
        <p:sp>
          <p:nvSpPr>
            <p:cNvPr id="3361" name="Google Shape;3361;p34"/>
            <p:cNvSpPr/>
            <p:nvPr/>
          </p:nvSpPr>
          <p:spPr>
            <a:xfrm>
              <a:off x="4850571" y="3231958"/>
              <a:ext cx="448360" cy="436157"/>
            </a:xfrm>
            <a:custGeom>
              <a:avLst/>
              <a:gdLst/>
              <a:ahLst/>
              <a:cxnLst/>
              <a:rect l="l" t="t" r="r" b="b"/>
              <a:pathLst>
                <a:path w="993" h="966" extrusionOk="0">
                  <a:moveTo>
                    <a:pt x="945" y="729"/>
                  </a:moveTo>
                  <a:lnTo>
                    <a:pt x="947" y="727"/>
                  </a:lnTo>
                  <a:lnTo>
                    <a:pt x="949" y="724"/>
                  </a:lnTo>
                  <a:lnTo>
                    <a:pt x="953" y="719"/>
                  </a:lnTo>
                  <a:lnTo>
                    <a:pt x="958" y="713"/>
                  </a:lnTo>
                  <a:lnTo>
                    <a:pt x="960" y="711"/>
                  </a:lnTo>
                  <a:lnTo>
                    <a:pt x="962" y="709"/>
                  </a:lnTo>
                  <a:lnTo>
                    <a:pt x="968" y="702"/>
                  </a:lnTo>
                  <a:lnTo>
                    <a:pt x="974" y="695"/>
                  </a:lnTo>
                  <a:lnTo>
                    <a:pt x="980" y="687"/>
                  </a:lnTo>
                  <a:lnTo>
                    <a:pt x="982" y="684"/>
                  </a:lnTo>
                  <a:lnTo>
                    <a:pt x="984" y="681"/>
                  </a:lnTo>
                  <a:lnTo>
                    <a:pt x="985" y="680"/>
                  </a:lnTo>
                  <a:lnTo>
                    <a:pt x="986" y="678"/>
                  </a:lnTo>
                  <a:lnTo>
                    <a:pt x="988" y="675"/>
                  </a:lnTo>
                  <a:lnTo>
                    <a:pt x="991" y="672"/>
                  </a:lnTo>
                  <a:lnTo>
                    <a:pt x="992" y="670"/>
                  </a:lnTo>
                  <a:lnTo>
                    <a:pt x="993" y="669"/>
                  </a:lnTo>
                  <a:lnTo>
                    <a:pt x="93" y="0"/>
                  </a:lnTo>
                  <a:lnTo>
                    <a:pt x="68" y="37"/>
                  </a:lnTo>
                  <a:lnTo>
                    <a:pt x="44" y="75"/>
                  </a:lnTo>
                  <a:lnTo>
                    <a:pt x="22" y="114"/>
                  </a:lnTo>
                  <a:lnTo>
                    <a:pt x="0" y="156"/>
                  </a:lnTo>
                  <a:lnTo>
                    <a:pt x="18" y="167"/>
                  </a:lnTo>
                  <a:lnTo>
                    <a:pt x="35" y="180"/>
                  </a:lnTo>
                  <a:lnTo>
                    <a:pt x="53" y="193"/>
                  </a:lnTo>
                  <a:lnTo>
                    <a:pt x="71" y="209"/>
                  </a:lnTo>
                  <a:lnTo>
                    <a:pt x="89" y="225"/>
                  </a:lnTo>
                  <a:lnTo>
                    <a:pt x="107" y="243"/>
                  </a:lnTo>
                  <a:lnTo>
                    <a:pt x="125" y="262"/>
                  </a:lnTo>
                  <a:lnTo>
                    <a:pt x="143" y="283"/>
                  </a:lnTo>
                  <a:lnTo>
                    <a:pt x="188" y="341"/>
                  </a:lnTo>
                  <a:lnTo>
                    <a:pt x="228" y="398"/>
                  </a:lnTo>
                  <a:lnTo>
                    <a:pt x="262" y="452"/>
                  </a:lnTo>
                  <a:lnTo>
                    <a:pt x="291" y="504"/>
                  </a:lnTo>
                  <a:lnTo>
                    <a:pt x="316" y="555"/>
                  </a:lnTo>
                  <a:lnTo>
                    <a:pt x="338" y="603"/>
                  </a:lnTo>
                  <a:lnTo>
                    <a:pt x="375" y="692"/>
                  </a:lnTo>
                  <a:lnTo>
                    <a:pt x="409" y="772"/>
                  </a:lnTo>
                  <a:lnTo>
                    <a:pt x="426" y="810"/>
                  </a:lnTo>
                  <a:lnTo>
                    <a:pt x="446" y="845"/>
                  </a:lnTo>
                  <a:lnTo>
                    <a:pt x="467" y="878"/>
                  </a:lnTo>
                  <a:lnTo>
                    <a:pt x="491" y="909"/>
                  </a:lnTo>
                  <a:lnTo>
                    <a:pt x="518" y="938"/>
                  </a:lnTo>
                  <a:lnTo>
                    <a:pt x="534" y="952"/>
                  </a:lnTo>
                  <a:lnTo>
                    <a:pt x="550" y="966"/>
                  </a:lnTo>
                  <a:lnTo>
                    <a:pt x="551" y="966"/>
                  </a:lnTo>
                  <a:lnTo>
                    <a:pt x="552" y="966"/>
                  </a:lnTo>
                  <a:lnTo>
                    <a:pt x="553" y="966"/>
                  </a:lnTo>
                  <a:lnTo>
                    <a:pt x="554" y="966"/>
                  </a:lnTo>
                  <a:lnTo>
                    <a:pt x="554" y="966"/>
                  </a:lnTo>
                  <a:lnTo>
                    <a:pt x="554" y="965"/>
                  </a:lnTo>
                  <a:lnTo>
                    <a:pt x="555" y="965"/>
                  </a:lnTo>
                  <a:lnTo>
                    <a:pt x="555" y="965"/>
                  </a:lnTo>
                  <a:lnTo>
                    <a:pt x="556" y="965"/>
                  </a:lnTo>
                  <a:lnTo>
                    <a:pt x="556" y="964"/>
                  </a:lnTo>
                  <a:lnTo>
                    <a:pt x="557" y="964"/>
                  </a:lnTo>
                  <a:lnTo>
                    <a:pt x="558" y="963"/>
                  </a:lnTo>
                  <a:lnTo>
                    <a:pt x="564" y="962"/>
                  </a:lnTo>
                  <a:lnTo>
                    <a:pt x="570" y="960"/>
                  </a:lnTo>
                  <a:lnTo>
                    <a:pt x="582" y="957"/>
                  </a:lnTo>
                  <a:lnTo>
                    <a:pt x="606" y="949"/>
                  </a:lnTo>
                  <a:lnTo>
                    <a:pt x="612" y="947"/>
                  </a:lnTo>
                  <a:lnTo>
                    <a:pt x="617" y="944"/>
                  </a:lnTo>
                  <a:lnTo>
                    <a:pt x="623" y="942"/>
                  </a:lnTo>
                  <a:lnTo>
                    <a:pt x="629" y="940"/>
                  </a:lnTo>
                  <a:lnTo>
                    <a:pt x="651" y="932"/>
                  </a:lnTo>
                  <a:lnTo>
                    <a:pt x="663" y="927"/>
                  </a:lnTo>
                  <a:lnTo>
                    <a:pt x="674" y="923"/>
                  </a:lnTo>
                  <a:lnTo>
                    <a:pt x="676" y="922"/>
                  </a:lnTo>
                  <a:lnTo>
                    <a:pt x="679" y="921"/>
                  </a:lnTo>
                  <a:lnTo>
                    <a:pt x="684" y="919"/>
                  </a:lnTo>
                  <a:lnTo>
                    <a:pt x="689" y="917"/>
                  </a:lnTo>
                  <a:lnTo>
                    <a:pt x="692" y="916"/>
                  </a:lnTo>
                  <a:lnTo>
                    <a:pt x="694" y="915"/>
                  </a:lnTo>
                  <a:lnTo>
                    <a:pt x="704" y="911"/>
                  </a:lnTo>
                  <a:lnTo>
                    <a:pt x="713" y="906"/>
                  </a:lnTo>
                  <a:lnTo>
                    <a:pt x="717" y="904"/>
                  </a:lnTo>
                  <a:lnTo>
                    <a:pt x="722" y="901"/>
                  </a:lnTo>
                  <a:lnTo>
                    <a:pt x="726" y="898"/>
                  </a:lnTo>
                  <a:lnTo>
                    <a:pt x="730" y="895"/>
                  </a:lnTo>
                  <a:lnTo>
                    <a:pt x="733" y="893"/>
                  </a:lnTo>
                  <a:lnTo>
                    <a:pt x="737" y="891"/>
                  </a:lnTo>
                  <a:lnTo>
                    <a:pt x="743" y="888"/>
                  </a:lnTo>
                  <a:lnTo>
                    <a:pt x="749" y="885"/>
                  </a:lnTo>
                  <a:lnTo>
                    <a:pt x="753" y="883"/>
                  </a:lnTo>
                  <a:lnTo>
                    <a:pt x="756" y="881"/>
                  </a:lnTo>
                  <a:lnTo>
                    <a:pt x="764" y="877"/>
                  </a:lnTo>
                  <a:lnTo>
                    <a:pt x="771" y="872"/>
                  </a:lnTo>
                  <a:lnTo>
                    <a:pt x="779" y="867"/>
                  </a:lnTo>
                  <a:lnTo>
                    <a:pt x="783" y="864"/>
                  </a:lnTo>
                  <a:lnTo>
                    <a:pt x="787" y="861"/>
                  </a:lnTo>
                  <a:lnTo>
                    <a:pt x="799" y="853"/>
                  </a:lnTo>
                  <a:lnTo>
                    <a:pt x="806" y="848"/>
                  </a:lnTo>
                  <a:lnTo>
                    <a:pt x="812" y="844"/>
                  </a:lnTo>
                  <a:lnTo>
                    <a:pt x="816" y="842"/>
                  </a:lnTo>
                  <a:lnTo>
                    <a:pt x="820" y="840"/>
                  </a:lnTo>
                  <a:lnTo>
                    <a:pt x="824" y="837"/>
                  </a:lnTo>
                  <a:lnTo>
                    <a:pt x="827" y="834"/>
                  </a:lnTo>
                  <a:lnTo>
                    <a:pt x="831" y="831"/>
                  </a:lnTo>
                  <a:lnTo>
                    <a:pt x="834" y="828"/>
                  </a:lnTo>
                  <a:lnTo>
                    <a:pt x="840" y="822"/>
                  </a:lnTo>
                  <a:lnTo>
                    <a:pt x="842" y="820"/>
                  </a:lnTo>
                  <a:lnTo>
                    <a:pt x="845" y="818"/>
                  </a:lnTo>
                  <a:lnTo>
                    <a:pt x="848" y="815"/>
                  </a:lnTo>
                  <a:lnTo>
                    <a:pt x="850" y="813"/>
                  </a:lnTo>
                  <a:lnTo>
                    <a:pt x="853" y="812"/>
                  </a:lnTo>
                  <a:lnTo>
                    <a:pt x="856" y="810"/>
                  </a:lnTo>
                  <a:lnTo>
                    <a:pt x="858" y="809"/>
                  </a:lnTo>
                  <a:lnTo>
                    <a:pt x="860" y="808"/>
                  </a:lnTo>
                  <a:lnTo>
                    <a:pt x="869" y="801"/>
                  </a:lnTo>
                  <a:lnTo>
                    <a:pt x="877" y="793"/>
                  </a:lnTo>
                  <a:lnTo>
                    <a:pt x="886" y="786"/>
                  </a:lnTo>
                  <a:lnTo>
                    <a:pt x="894" y="779"/>
                  </a:lnTo>
                  <a:lnTo>
                    <a:pt x="898" y="775"/>
                  </a:lnTo>
                  <a:lnTo>
                    <a:pt x="903" y="771"/>
                  </a:lnTo>
                  <a:lnTo>
                    <a:pt x="908" y="766"/>
                  </a:lnTo>
                  <a:lnTo>
                    <a:pt x="911" y="764"/>
                  </a:lnTo>
                  <a:lnTo>
                    <a:pt x="914" y="762"/>
                  </a:lnTo>
                  <a:lnTo>
                    <a:pt x="917" y="758"/>
                  </a:lnTo>
                  <a:lnTo>
                    <a:pt x="921" y="754"/>
                  </a:lnTo>
                  <a:lnTo>
                    <a:pt x="928" y="7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4"/>
            <p:cNvSpPr/>
            <p:nvPr/>
          </p:nvSpPr>
          <p:spPr>
            <a:xfrm>
              <a:off x="4749781" y="2993766"/>
              <a:ext cx="188022" cy="203389"/>
            </a:xfrm>
            <a:custGeom>
              <a:avLst/>
              <a:gdLst/>
              <a:ahLst/>
              <a:cxnLst/>
              <a:rect l="l" t="t" r="r" b="b"/>
              <a:pathLst>
                <a:path w="417" h="451" extrusionOk="0">
                  <a:moveTo>
                    <a:pt x="19" y="206"/>
                  </a:moveTo>
                  <a:lnTo>
                    <a:pt x="11" y="214"/>
                  </a:lnTo>
                  <a:lnTo>
                    <a:pt x="10" y="215"/>
                  </a:lnTo>
                  <a:lnTo>
                    <a:pt x="9" y="217"/>
                  </a:lnTo>
                  <a:lnTo>
                    <a:pt x="6" y="220"/>
                  </a:lnTo>
                  <a:lnTo>
                    <a:pt x="5" y="222"/>
                  </a:lnTo>
                  <a:lnTo>
                    <a:pt x="3" y="223"/>
                  </a:lnTo>
                  <a:lnTo>
                    <a:pt x="3" y="224"/>
                  </a:lnTo>
                  <a:lnTo>
                    <a:pt x="2" y="225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304" y="451"/>
                  </a:lnTo>
                  <a:lnTo>
                    <a:pt x="332" y="414"/>
                  </a:lnTo>
                  <a:lnTo>
                    <a:pt x="361" y="379"/>
                  </a:lnTo>
                  <a:lnTo>
                    <a:pt x="389" y="346"/>
                  </a:lnTo>
                  <a:lnTo>
                    <a:pt x="417" y="316"/>
                  </a:lnTo>
                  <a:lnTo>
                    <a:pt x="400" y="295"/>
                  </a:lnTo>
                  <a:lnTo>
                    <a:pt x="384" y="273"/>
                  </a:lnTo>
                  <a:lnTo>
                    <a:pt x="371" y="251"/>
                  </a:lnTo>
                  <a:lnTo>
                    <a:pt x="360" y="229"/>
                  </a:lnTo>
                  <a:lnTo>
                    <a:pt x="350" y="207"/>
                  </a:lnTo>
                  <a:lnTo>
                    <a:pt x="342" y="185"/>
                  </a:lnTo>
                  <a:lnTo>
                    <a:pt x="335" y="163"/>
                  </a:lnTo>
                  <a:lnTo>
                    <a:pt x="330" y="142"/>
                  </a:lnTo>
                  <a:lnTo>
                    <a:pt x="324" y="101"/>
                  </a:lnTo>
                  <a:lnTo>
                    <a:pt x="321" y="63"/>
                  </a:lnTo>
                  <a:lnTo>
                    <a:pt x="322" y="29"/>
                  </a:lnTo>
                  <a:lnTo>
                    <a:pt x="324" y="0"/>
                  </a:lnTo>
                  <a:lnTo>
                    <a:pt x="315" y="3"/>
                  </a:lnTo>
                  <a:lnTo>
                    <a:pt x="306" y="7"/>
                  </a:lnTo>
                  <a:lnTo>
                    <a:pt x="288" y="14"/>
                  </a:lnTo>
                  <a:lnTo>
                    <a:pt x="254" y="31"/>
                  </a:lnTo>
                  <a:lnTo>
                    <a:pt x="251" y="31"/>
                  </a:lnTo>
                  <a:lnTo>
                    <a:pt x="219" y="47"/>
                  </a:lnTo>
                  <a:lnTo>
                    <a:pt x="187" y="65"/>
                  </a:lnTo>
                  <a:lnTo>
                    <a:pt x="157" y="85"/>
                  </a:lnTo>
                  <a:lnTo>
                    <a:pt x="142" y="96"/>
                  </a:lnTo>
                  <a:lnTo>
                    <a:pt x="127" y="107"/>
                  </a:lnTo>
                  <a:lnTo>
                    <a:pt x="121" y="113"/>
                  </a:lnTo>
                  <a:lnTo>
                    <a:pt x="118" y="115"/>
                  </a:lnTo>
                  <a:lnTo>
                    <a:pt x="114" y="117"/>
                  </a:lnTo>
                  <a:lnTo>
                    <a:pt x="108" y="122"/>
                  </a:lnTo>
                  <a:lnTo>
                    <a:pt x="102" y="128"/>
                  </a:lnTo>
                  <a:lnTo>
                    <a:pt x="99" y="130"/>
                  </a:lnTo>
                  <a:lnTo>
                    <a:pt x="96" y="132"/>
                  </a:lnTo>
                  <a:lnTo>
                    <a:pt x="90" y="138"/>
                  </a:lnTo>
                  <a:lnTo>
                    <a:pt x="71" y="153"/>
                  </a:lnTo>
                  <a:lnTo>
                    <a:pt x="53" y="170"/>
                  </a:lnTo>
                  <a:lnTo>
                    <a:pt x="36" y="1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4"/>
            <p:cNvSpPr/>
            <p:nvPr/>
          </p:nvSpPr>
          <p:spPr>
            <a:xfrm>
              <a:off x="4907519" y="3153314"/>
              <a:ext cx="459658" cy="358869"/>
            </a:xfrm>
            <a:custGeom>
              <a:avLst/>
              <a:gdLst/>
              <a:ahLst/>
              <a:cxnLst/>
              <a:rect l="l" t="t" r="r" b="b"/>
              <a:pathLst>
                <a:path w="1018" h="795" extrusionOk="0">
                  <a:moveTo>
                    <a:pt x="1016" y="341"/>
                  </a:moveTo>
                  <a:lnTo>
                    <a:pt x="1016" y="341"/>
                  </a:lnTo>
                  <a:lnTo>
                    <a:pt x="1016" y="331"/>
                  </a:lnTo>
                  <a:lnTo>
                    <a:pt x="1015" y="322"/>
                  </a:lnTo>
                  <a:lnTo>
                    <a:pt x="1014" y="313"/>
                  </a:lnTo>
                  <a:lnTo>
                    <a:pt x="1014" y="308"/>
                  </a:lnTo>
                  <a:lnTo>
                    <a:pt x="1014" y="304"/>
                  </a:lnTo>
                  <a:lnTo>
                    <a:pt x="1014" y="293"/>
                  </a:lnTo>
                  <a:lnTo>
                    <a:pt x="1014" y="290"/>
                  </a:lnTo>
                  <a:lnTo>
                    <a:pt x="1013" y="287"/>
                  </a:lnTo>
                  <a:lnTo>
                    <a:pt x="1012" y="280"/>
                  </a:lnTo>
                  <a:lnTo>
                    <a:pt x="1011" y="274"/>
                  </a:lnTo>
                  <a:lnTo>
                    <a:pt x="1011" y="271"/>
                  </a:lnTo>
                  <a:lnTo>
                    <a:pt x="1011" y="268"/>
                  </a:lnTo>
                  <a:lnTo>
                    <a:pt x="994" y="256"/>
                  </a:lnTo>
                  <a:lnTo>
                    <a:pt x="977" y="246"/>
                  </a:lnTo>
                  <a:lnTo>
                    <a:pt x="959" y="237"/>
                  </a:lnTo>
                  <a:lnTo>
                    <a:pt x="942" y="229"/>
                  </a:lnTo>
                  <a:lnTo>
                    <a:pt x="924" y="222"/>
                  </a:lnTo>
                  <a:lnTo>
                    <a:pt x="907" y="217"/>
                  </a:lnTo>
                  <a:lnTo>
                    <a:pt x="870" y="207"/>
                  </a:lnTo>
                  <a:lnTo>
                    <a:pt x="832" y="200"/>
                  </a:lnTo>
                  <a:lnTo>
                    <a:pt x="793" y="196"/>
                  </a:lnTo>
                  <a:lnTo>
                    <a:pt x="709" y="189"/>
                  </a:lnTo>
                  <a:lnTo>
                    <a:pt x="618" y="181"/>
                  </a:lnTo>
                  <a:lnTo>
                    <a:pt x="569" y="176"/>
                  </a:lnTo>
                  <a:lnTo>
                    <a:pt x="516" y="168"/>
                  </a:lnTo>
                  <a:lnTo>
                    <a:pt x="460" y="158"/>
                  </a:lnTo>
                  <a:lnTo>
                    <a:pt x="401" y="143"/>
                  </a:lnTo>
                  <a:lnTo>
                    <a:pt x="339" y="125"/>
                  </a:lnTo>
                  <a:lnTo>
                    <a:pt x="274" y="101"/>
                  </a:lnTo>
                  <a:lnTo>
                    <a:pt x="248" y="90"/>
                  </a:lnTo>
                  <a:lnTo>
                    <a:pt x="224" y="79"/>
                  </a:lnTo>
                  <a:lnTo>
                    <a:pt x="202" y="67"/>
                  </a:lnTo>
                  <a:lnTo>
                    <a:pt x="180" y="55"/>
                  </a:lnTo>
                  <a:lnTo>
                    <a:pt x="161" y="42"/>
                  </a:lnTo>
                  <a:lnTo>
                    <a:pt x="142" y="28"/>
                  </a:lnTo>
                  <a:lnTo>
                    <a:pt x="124" y="14"/>
                  </a:lnTo>
                  <a:lnTo>
                    <a:pt x="108" y="0"/>
                  </a:lnTo>
                  <a:lnTo>
                    <a:pt x="80" y="30"/>
                  </a:lnTo>
                  <a:lnTo>
                    <a:pt x="53" y="61"/>
                  </a:lnTo>
                  <a:lnTo>
                    <a:pt x="26" y="94"/>
                  </a:lnTo>
                  <a:lnTo>
                    <a:pt x="0" y="129"/>
                  </a:lnTo>
                  <a:lnTo>
                    <a:pt x="898" y="795"/>
                  </a:lnTo>
                  <a:lnTo>
                    <a:pt x="899" y="794"/>
                  </a:lnTo>
                  <a:lnTo>
                    <a:pt x="900" y="793"/>
                  </a:lnTo>
                  <a:lnTo>
                    <a:pt x="901" y="793"/>
                  </a:lnTo>
                  <a:lnTo>
                    <a:pt x="901" y="792"/>
                  </a:lnTo>
                  <a:lnTo>
                    <a:pt x="902" y="792"/>
                  </a:lnTo>
                  <a:lnTo>
                    <a:pt x="902" y="791"/>
                  </a:lnTo>
                  <a:lnTo>
                    <a:pt x="902" y="790"/>
                  </a:lnTo>
                  <a:lnTo>
                    <a:pt x="903" y="790"/>
                  </a:lnTo>
                  <a:lnTo>
                    <a:pt x="903" y="789"/>
                  </a:lnTo>
                  <a:lnTo>
                    <a:pt x="903" y="788"/>
                  </a:lnTo>
                  <a:lnTo>
                    <a:pt x="904" y="787"/>
                  </a:lnTo>
                  <a:lnTo>
                    <a:pt x="904" y="786"/>
                  </a:lnTo>
                  <a:lnTo>
                    <a:pt x="904" y="785"/>
                  </a:lnTo>
                  <a:lnTo>
                    <a:pt x="904" y="784"/>
                  </a:lnTo>
                  <a:lnTo>
                    <a:pt x="905" y="782"/>
                  </a:lnTo>
                  <a:lnTo>
                    <a:pt x="906" y="780"/>
                  </a:lnTo>
                  <a:lnTo>
                    <a:pt x="908" y="775"/>
                  </a:lnTo>
                  <a:lnTo>
                    <a:pt x="912" y="767"/>
                  </a:lnTo>
                  <a:lnTo>
                    <a:pt x="918" y="756"/>
                  </a:lnTo>
                  <a:lnTo>
                    <a:pt x="923" y="746"/>
                  </a:lnTo>
                  <a:lnTo>
                    <a:pt x="929" y="735"/>
                  </a:lnTo>
                  <a:lnTo>
                    <a:pt x="935" y="725"/>
                  </a:lnTo>
                  <a:lnTo>
                    <a:pt x="936" y="723"/>
                  </a:lnTo>
                  <a:lnTo>
                    <a:pt x="937" y="721"/>
                  </a:lnTo>
                  <a:lnTo>
                    <a:pt x="938" y="718"/>
                  </a:lnTo>
                  <a:lnTo>
                    <a:pt x="939" y="716"/>
                  </a:lnTo>
                  <a:lnTo>
                    <a:pt x="940" y="715"/>
                  </a:lnTo>
                  <a:lnTo>
                    <a:pt x="941" y="713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2" y="711"/>
                  </a:lnTo>
                  <a:lnTo>
                    <a:pt x="943" y="711"/>
                  </a:lnTo>
                  <a:lnTo>
                    <a:pt x="944" y="708"/>
                  </a:lnTo>
                  <a:lnTo>
                    <a:pt x="946" y="704"/>
                  </a:lnTo>
                  <a:lnTo>
                    <a:pt x="949" y="698"/>
                  </a:lnTo>
                  <a:lnTo>
                    <a:pt x="950" y="695"/>
                  </a:lnTo>
                  <a:lnTo>
                    <a:pt x="952" y="692"/>
                  </a:lnTo>
                  <a:lnTo>
                    <a:pt x="953" y="688"/>
                  </a:lnTo>
                  <a:lnTo>
                    <a:pt x="954" y="685"/>
                  </a:lnTo>
                  <a:lnTo>
                    <a:pt x="955" y="683"/>
                  </a:lnTo>
                  <a:lnTo>
                    <a:pt x="956" y="682"/>
                  </a:lnTo>
                  <a:lnTo>
                    <a:pt x="956" y="680"/>
                  </a:lnTo>
                  <a:lnTo>
                    <a:pt x="957" y="678"/>
                  </a:lnTo>
                  <a:lnTo>
                    <a:pt x="958" y="675"/>
                  </a:lnTo>
                  <a:lnTo>
                    <a:pt x="959" y="673"/>
                  </a:lnTo>
                  <a:lnTo>
                    <a:pt x="960" y="671"/>
                  </a:lnTo>
                  <a:lnTo>
                    <a:pt x="977" y="624"/>
                  </a:lnTo>
                  <a:lnTo>
                    <a:pt x="984" y="601"/>
                  </a:lnTo>
                  <a:lnTo>
                    <a:pt x="991" y="578"/>
                  </a:lnTo>
                  <a:lnTo>
                    <a:pt x="991" y="577"/>
                  </a:lnTo>
                  <a:lnTo>
                    <a:pt x="991" y="577"/>
                  </a:lnTo>
                  <a:lnTo>
                    <a:pt x="991" y="576"/>
                  </a:lnTo>
                  <a:lnTo>
                    <a:pt x="991" y="576"/>
                  </a:lnTo>
                  <a:lnTo>
                    <a:pt x="992" y="575"/>
                  </a:lnTo>
                  <a:lnTo>
                    <a:pt x="992" y="574"/>
                  </a:lnTo>
                  <a:lnTo>
                    <a:pt x="993" y="573"/>
                  </a:lnTo>
                  <a:lnTo>
                    <a:pt x="993" y="572"/>
                  </a:lnTo>
                  <a:lnTo>
                    <a:pt x="994" y="571"/>
                  </a:lnTo>
                  <a:lnTo>
                    <a:pt x="994" y="571"/>
                  </a:lnTo>
                  <a:lnTo>
                    <a:pt x="994" y="570"/>
                  </a:lnTo>
                  <a:lnTo>
                    <a:pt x="994" y="570"/>
                  </a:lnTo>
                  <a:lnTo>
                    <a:pt x="994" y="570"/>
                  </a:lnTo>
                  <a:lnTo>
                    <a:pt x="1000" y="544"/>
                  </a:lnTo>
                  <a:lnTo>
                    <a:pt x="1005" y="517"/>
                  </a:lnTo>
                  <a:lnTo>
                    <a:pt x="1014" y="462"/>
                  </a:lnTo>
                  <a:lnTo>
                    <a:pt x="1014" y="457"/>
                  </a:lnTo>
                  <a:lnTo>
                    <a:pt x="1015" y="438"/>
                  </a:lnTo>
                  <a:lnTo>
                    <a:pt x="1016" y="418"/>
                  </a:lnTo>
                  <a:lnTo>
                    <a:pt x="1016" y="378"/>
                  </a:lnTo>
                  <a:lnTo>
                    <a:pt x="1016" y="376"/>
                  </a:lnTo>
                  <a:lnTo>
                    <a:pt x="1017" y="374"/>
                  </a:lnTo>
                  <a:lnTo>
                    <a:pt x="1018" y="370"/>
                  </a:lnTo>
                  <a:lnTo>
                    <a:pt x="1018" y="366"/>
                  </a:lnTo>
                  <a:lnTo>
                    <a:pt x="1018" y="361"/>
                  </a:lnTo>
                  <a:lnTo>
                    <a:pt x="1018" y="356"/>
                  </a:lnTo>
                  <a:lnTo>
                    <a:pt x="1018" y="351"/>
                  </a:lnTo>
                  <a:lnTo>
                    <a:pt x="1017" y="3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4"/>
            <p:cNvSpPr/>
            <p:nvPr/>
          </p:nvSpPr>
          <p:spPr>
            <a:xfrm>
              <a:off x="4972605" y="3007778"/>
              <a:ext cx="386439" cy="236835"/>
            </a:xfrm>
            <a:custGeom>
              <a:avLst/>
              <a:gdLst/>
              <a:ahLst/>
              <a:cxnLst/>
              <a:rect l="l" t="t" r="r" b="b"/>
              <a:pathLst>
                <a:path w="856" h="525" extrusionOk="0">
                  <a:moveTo>
                    <a:pt x="0" y="288"/>
                  </a:moveTo>
                  <a:lnTo>
                    <a:pt x="15" y="301"/>
                  </a:lnTo>
                  <a:lnTo>
                    <a:pt x="30" y="313"/>
                  </a:lnTo>
                  <a:lnTo>
                    <a:pt x="47" y="325"/>
                  </a:lnTo>
                  <a:lnTo>
                    <a:pt x="66" y="336"/>
                  </a:lnTo>
                  <a:lnTo>
                    <a:pt x="85" y="347"/>
                  </a:lnTo>
                  <a:lnTo>
                    <a:pt x="106" y="358"/>
                  </a:lnTo>
                  <a:lnTo>
                    <a:pt x="127" y="368"/>
                  </a:lnTo>
                  <a:lnTo>
                    <a:pt x="150" y="378"/>
                  </a:lnTo>
                  <a:lnTo>
                    <a:pt x="213" y="401"/>
                  </a:lnTo>
                  <a:lnTo>
                    <a:pt x="272" y="419"/>
                  </a:lnTo>
                  <a:lnTo>
                    <a:pt x="328" y="432"/>
                  </a:lnTo>
                  <a:lnTo>
                    <a:pt x="381" y="443"/>
                  </a:lnTo>
                  <a:lnTo>
                    <a:pt x="432" y="450"/>
                  </a:lnTo>
                  <a:lnTo>
                    <a:pt x="480" y="455"/>
                  </a:lnTo>
                  <a:lnTo>
                    <a:pt x="570" y="463"/>
                  </a:lnTo>
                  <a:lnTo>
                    <a:pt x="646" y="469"/>
                  </a:lnTo>
                  <a:lnTo>
                    <a:pt x="683" y="473"/>
                  </a:lnTo>
                  <a:lnTo>
                    <a:pt x="718" y="479"/>
                  </a:lnTo>
                  <a:lnTo>
                    <a:pt x="753" y="486"/>
                  </a:lnTo>
                  <a:lnTo>
                    <a:pt x="788" y="496"/>
                  </a:lnTo>
                  <a:lnTo>
                    <a:pt x="822" y="509"/>
                  </a:lnTo>
                  <a:lnTo>
                    <a:pt x="856" y="525"/>
                  </a:lnTo>
                  <a:lnTo>
                    <a:pt x="856" y="524"/>
                  </a:lnTo>
                  <a:lnTo>
                    <a:pt x="856" y="524"/>
                  </a:lnTo>
                  <a:lnTo>
                    <a:pt x="855" y="522"/>
                  </a:lnTo>
                  <a:lnTo>
                    <a:pt x="854" y="519"/>
                  </a:lnTo>
                  <a:lnTo>
                    <a:pt x="853" y="515"/>
                  </a:lnTo>
                  <a:lnTo>
                    <a:pt x="853" y="514"/>
                  </a:lnTo>
                  <a:lnTo>
                    <a:pt x="853" y="513"/>
                  </a:lnTo>
                  <a:lnTo>
                    <a:pt x="853" y="513"/>
                  </a:lnTo>
                  <a:lnTo>
                    <a:pt x="853" y="508"/>
                  </a:lnTo>
                  <a:lnTo>
                    <a:pt x="842" y="472"/>
                  </a:lnTo>
                  <a:lnTo>
                    <a:pt x="830" y="437"/>
                  </a:lnTo>
                  <a:lnTo>
                    <a:pt x="816" y="402"/>
                  </a:lnTo>
                  <a:lnTo>
                    <a:pt x="802" y="369"/>
                  </a:lnTo>
                  <a:lnTo>
                    <a:pt x="802" y="369"/>
                  </a:lnTo>
                  <a:lnTo>
                    <a:pt x="793" y="354"/>
                  </a:lnTo>
                  <a:lnTo>
                    <a:pt x="789" y="346"/>
                  </a:lnTo>
                  <a:lnTo>
                    <a:pt x="785" y="338"/>
                  </a:lnTo>
                  <a:lnTo>
                    <a:pt x="785" y="338"/>
                  </a:lnTo>
                  <a:lnTo>
                    <a:pt x="785" y="338"/>
                  </a:lnTo>
                  <a:lnTo>
                    <a:pt x="785" y="337"/>
                  </a:lnTo>
                  <a:lnTo>
                    <a:pt x="785" y="337"/>
                  </a:lnTo>
                  <a:lnTo>
                    <a:pt x="785" y="337"/>
                  </a:lnTo>
                  <a:lnTo>
                    <a:pt x="785" y="337"/>
                  </a:lnTo>
                  <a:lnTo>
                    <a:pt x="785" y="337"/>
                  </a:lnTo>
                  <a:lnTo>
                    <a:pt x="784" y="337"/>
                  </a:lnTo>
                  <a:lnTo>
                    <a:pt x="784" y="336"/>
                  </a:lnTo>
                  <a:lnTo>
                    <a:pt x="783" y="336"/>
                  </a:lnTo>
                  <a:lnTo>
                    <a:pt x="783" y="336"/>
                  </a:lnTo>
                  <a:lnTo>
                    <a:pt x="783" y="335"/>
                  </a:lnTo>
                  <a:lnTo>
                    <a:pt x="783" y="335"/>
                  </a:lnTo>
                  <a:lnTo>
                    <a:pt x="782" y="335"/>
                  </a:lnTo>
                  <a:lnTo>
                    <a:pt x="782" y="334"/>
                  </a:lnTo>
                  <a:lnTo>
                    <a:pt x="782" y="334"/>
                  </a:lnTo>
                  <a:lnTo>
                    <a:pt x="782" y="334"/>
                  </a:lnTo>
                  <a:lnTo>
                    <a:pt x="782" y="333"/>
                  </a:lnTo>
                  <a:lnTo>
                    <a:pt x="778" y="326"/>
                  </a:lnTo>
                  <a:lnTo>
                    <a:pt x="773" y="319"/>
                  </a:lnTo>
                  <a:lnTo>
                    <a:pt x="769" y="311"/>
                  </a:lnTo>
                  <a:lnTo>
                    <a:pt x="767" y="308"/>
                  </a:lnTo>
                  <a:lnTo>
                    <a:pt x="765" y="305"/>
                  </a:lnTo>
                  <a:lnTo>
                    <a:pt x="765" y="304"/>
                  </a:lnTo>
                  <a:lnTo>
                    <a:pt x="765" y="304"/>
                  </a:lnTo>
                  <a:lnTo>
                    <a:pt x="765" y="304"/>
                  </a:lnTo>
                  <a:lnTo>
                    <a:pt x="765" y="303"/>
                  </a:lnTo>
                  <a:lnTo>
                    <a:pt x="764" y="303"/>
                  </a:lnTo>
                  <a:lnTo>
                    <a:pt x="764" y="303"/>
                  </a:lnTo>
                  <a:lnTo>
                    <a:pt x="763" y="302"/>
                  </a:lnTo>
                  <a:lnTo>
                    <a:pt x="763" y="301"/>
                  </a:lnTo>
                  <a:lnTo>
                    <a:pt x="763" y="301"/>
                  </a:lnTo>
                  <a:lnTo>
                    <a:pt x="762" y="301"/>
                  </a:lnTo>
                  <a:lnTo>
                    <a:pt x="762" y="300"/>
                  </a:lnTo>
                  <a:lnTo>
                    <a:pt x="762" y="300"/>
                  </a:lnTo>
                  <a:lnTo>
                    <a:pt x="762" y="300"/>
                  </a:lnTo>
                  <a:lnTo>
                    <a:pt x="762" y="299"/>
                  </a:lnTo>
                  <a:lnTo>
                    <a:pt x="758" y="292"/>
                  </a:lnTo>
                  <a:lnTo>
                    <a:pt x="754" y="285"/>
                  </a:lnTo>
                  <a:lnTo>
                    <a:pt x="751" y="281"/>
                  </a:lnTo>
                  <a:lnTo>
                    <a:pt x="749" y="277"/>
                  </a:lnTo>
                  <a:lnTo>
                    <a:pt x="746" y="274"/>
                  </a:lnTo>
                  <a:lnTo>
                    <a:pt x="743" y="271"/>
                  </a:lnTo>
                  <a:lnTo>
                    <a:pt x="743" y="271"/>
                  </a:lnTo>
                  <a:lnTo>
                    <a:pt x="730" y="252"/>
                  </a:lnTo>
                  <a:lnTo>
                    <a:pt x="716" y="233"/>
                  </a:lnTo>
                  <a:lnTo>
                    <a:pt x="701" y="215"/>
                  </a:lnTo>
                  <a:lnTo>
                    <a:pt x="686" y="197"/>
                  </a:lnTo>
                  <a:lnTo>
                    <a:pt x="654" y="163"/>
                  </a:lnTo>
                  <a:lnTo>
                    <a:pt x="621" y="132"/>
                  </a:lnTo>
                  <a:lnTo>
                    <a:pt x="618" y="130"/>
                  </a:lnTo>
                  <a:lnTo>
                    <a:pt x="612" y="123"/>
                  </a:lnTo>
                  <a:lnTo>
                    <a:pt x="606" y="117"/>
                  </a:lnTo>
                  <a:lnTo>
                    <a:pt x="603" y="115"/>
                  </a:lnTo>
                  <a:lnTo>
                    <a:pt x="600" y="112"/>
                  </a:lnTo>
                  <a:lnTo>
                    <a:pt x="596" y="109"/>
                  </a:lnTo>
                  <a:lnTo>
                    <a:pt x="593" y="107"/>
                  </a:lnTo>
                  <a:lnTo>
                    <a:pt x="590" y="104"/>
                  </a:lnTo>
                  <a:lnTo>
                    <a:pt x="571" y="89"/>
                  </a:lnTo>
                  <a:lnTo>
                    <a:pt x="551" y="74"/>
                  </a:lnTo>
                  <a:lnTo>
                    <a:pt x="531" y="60"/>
                  </a:lnTo>
                  <a:lnTo>
                    <a:pt x="510" y="47"/>
                  </a:lnTo>
                  <a:lnTo>
                    <a:pt x="468" y="22"/>
                  </a:lnTo>
                  <a:lnTo>
                    <a:pt x="424" y="0"/>
                  </a:lnTo>
                  <a:lnTo>
                    <a:pt x="401" y="9"/>
                  </a:lnTo>
                  <a:lnTo>
                    <a:pt x="366" y="24"/>
                  </a:lnTo>
                  <a:lnTo>
                    <a:pt x="321" y="47"/>
                  </a:lnTo>
                  <a:lnTo>
                    <a:pt x="267" y="77"/>
                  </a:lnTo>
                  <a:lnTo>
                    <a:pt x="207" y="116"/>
                  </a:lnTo>
                  <a:lnTo>
                    <a:pt x="141" y="164"/>
                  </a:lnTo>
                  <a:lnTo>
                    <a:pt x="71" y="2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4"/>
            <p:cNvSpPr/>
            <p:nvPr/>
          </p:nvSpPr>
          <p:spPr>
            <a:xfrm>
              <a:off x="4663001" y="3297042"/>
              <a:ext cx="153672" cy="254462"/>
            </a:xfrm>
            <a:custGeom>
              <a:avLst/>
              <a:gdLst/>
              <a:ahLst/>
              <a:cxnLst/>
              <a:rect l="l" t="t" r="r" b="b"/>
              <a:pathLst>
                <a:path w="341" h="564" extrusionOk="0">
                  <a:moveTo>
                    <a:pt x="2" y="88"/>
                  </a:moveTo>
                  <a:lnTo>
                    <a:pt x="2" y="113"/>
                  </a:lnTo>
                  <a:lnTo>
                    <a:pt x="2" y="118"/>
                  </a:lnTo>
                  <a:lnTo>
                    <a:pt x="2" y="123"/>
                  </a:lnTo>
                  <a:lnTo>
                    <a:pt x="3" y="134"/>
                  </a:lnTo>
                  <a:lnTo>
                    <a:pt x="5" y="145"/>
                  </a:lnTo>
                  <a:lnTo>
                    <a:pt x="5" y="150"/>
                  </a:lnTo>
                  <a:lnTo>
                    <a:pt x="5" y="156"/>
                  </a:lnTo>
                  <a:lnTo>
                    <a:pt x="5" y="160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7" y="172"/>
                  </a:lnTo>
                  <a:lnTo>
                    <a:pt x="8" y="176"/>
                  </a:lnTo>
                  <a:lnTo>
                    <a:pt x="9" y="179"/>
                  </a:lnTo>
                  <a:lnTo>
                    <a:pt x="11" y="187"/>
                  </a:lnTo>
                  <a:lnTo>
                    <a:pt x="12" y="191"/>
                  </a:lnTo>
                  <a:lnTo>
                    <a:pt x="13" y="194"/>
                  </a:lnTo>
                  <a:lnTo>
                    <a:pt x="14" y="202"/>
                  </a:lnTo>
                  <a:lnTo>
                    <a:pt x="15" y="209"/>
                  </a:lnTo>
                  <a:lnTo>
                    <a:pt x="16" y="213"/>
                  </a:lnTo>
                  <a:lnTo>
                    <a:pt x="17" y="218"/>
                  </a:lnTo>
                  <a:lnTo>
                    <a:pt x="21" y="236"/>
                  </a:lnTo>
                  <a:lnTo>
                    <a:pt x="23" y="245"/>
                  </a:lnTo>
                  <a:lnTo>
                    <a:pt x="25" y="254"/>
                  </a:lnTo>
                  <a:lnTo>
                    <a:pt x="34" y="288"/>
                  </a:lnTo>
                  <a:lnTo>
                    <a:pt x="36" y="294"/>
                  </a:lnTo>
                  <a:lnTo>
                    <a:pt x="38" y="301"/>
                  </a:lnTo>
                  <a:lnTo>
                    <a:pt x="42" y="314"/>
                  </a:lnTo>
                  <a:lnTo>
                    <a:pt x="44" y="319"/>
                  </a:lnTo>
                  <a:lnTo>
                    <a:pt x="46" y="324"/>
                  </a:lnTo>
                  <a:lnTo>
                    <a:pt x="49" y="335"/>
                  </a:lnTo>
                  <a:lnTo>
                    <a:pt x="52" y="345"/>
                  </a:lnTo>
                  <a:lnTo>
                    <a:pt x="54" y="350"/>
                  </a:lnTo>
                  <a:lnTo>
                    <a:pt x="56" y="356"/>
                  </a:lnTo>
                  <a:lnTo>
                    <a:pt x="58" y="362"/>
                  </a:lnTo>
                  <a:lnTo>
                    <a:pt x="61" y="368"/>
                  </a:lnTo>
                  <a:lnTo>
                    <a:pt x="62" y="371"/>
                  </a:lnTo>
                  <a:lnTo>
                    <a:pt x="64" y="374"/>
                  </a:lnTo>
                  <a:lnTo>
                    <a:pt x="65" y="376"/>
                  </a:lnTo>
                  <a:lnTo>
                    <a:pt x="67" y="379"/>
                  </a:lnTo>
                  <a:lnTo>
                    <a:pt x="71" y="387"/>
                  </a:lnTo>
                  <a:lnTo>
                    <a:pt x="76" y="397"/>
                  </a:lnTo>
                  <a:lnTo>
                    <a:pt x="84" y="415"/>
                  </a:lnTo>
                  <a:lnTo>
                    <a:pt x="86" y="418"/>
                  </a:lnTo>
                  <a:lnTo>
                    <a:pt x="88" y="421"/>
                  </a:lnTo>
                  <a:lnTo>
                    <a:pt x="91" y="428"/>
                  </a:lnTo>
                  <a:lnTo>
                    <a:pt x="98" y="443"/>
                  </a:lnTo>
                  <a:lnTo>
                    <a:pt x="100" y="446"/>
                  </a:lnTo>
                  <a:lnTo>
                    <a:pt x="102" y="449"/>
                  </a:lnTo>
                  <a:lnTo>
                    <a:pt x="105" y="456"/>
                  </a:lnTo>
                  <a:lnTo>
                    <a:pt x="109" y="462"/>
                  </a:lnTo>
                  <a:lnTo>
                    <a:pt x="111" y="465"/>
                  </a:lnTo>
                  <a:lnTo>
                    <a:pt x="113" y="469"/>
                  </a:lnTo>
                  <a:lnTo>
                    <a:pt x="119" y="477"/>
                  </a:lnTo>
                  <a:lnTo>
                    <a:pt x="124" y="485"/>
                  </a:lnTo>
                  <a:lnTo>
                    <a:pt x="135" y="502"/>
                  </a:lnTo>
                  <a:lnTo>
                    <a:pt x="152" y="524"/>
                  </a:lnTo>
                  <a:lnTo>
                    <a:pt x="156" y="531"/>
                  </a:lnTo>
                  <a:lnTo>
                    <a:pt x="160" y="536"/>
                  </a:lnTo>
                  <a:lnTo>
                    <a:pt x="165" y="541"/>
                  </a:lnTo>
                  <a:lnTo>
                    <a:pt x="169" y="547"/>
                  </a:lnTo>
                  <a:lnTo>
                    <a:pt x="170" y="550"/>
                  </a:lnTo>
                  <a:lnTo>
                    <a:pt x="172" y="552"/>
                  </a:lnTo>
                  <a:lnTo>
                    <a:pt x="174" y="556"/>
                  </a:lnTo>
                  <a:lnTo>
                    <a:pt x="177" y="560"/>
                  </a:lnTo>
                  <a:lnTo>
                    <a:pt x="179" y="562"/>
                  </a:lnTo>
                  <a:lnTo>
                    <a:pt x="180" y="564"/>
                  </a:lnTo>
                  <a:lnTo>
                    <a:pt x="193" y="489"/>
                  </a:lnTo>
                  <a:lnTo>
                    <a:pt x="208" y="416"/>
                  </a:lnTo>
                  <a:lnTo>
                    <a:pt x="226" y="346"/>
                  </a:lnTo>
                  <a:lnTo>
                    <a:pt x="246" y="278"/>
                  </a:lnTo>
                  <a:lnTo>
                    <a:pt x="267" y="213"/>
                  </a:lnTo>
                  <a:lnTo>
                    <a:pt x="291" y="151"/>
                  </a:lnTo>
                  <a:lnTo>
                    <a:pt x="315" y="91"/>
                  </a:lnTo>
                  <a:lnTo>
                    <a:pt x="341" y="34"/>
                  </a:lnTo>
                  <a:lnTo>
                    <a:pt x="312" y="21"/>
                  </a:lnTo>
                  <a:lnTo>
                    <a:pt x="283" y="12"/>
                  </a:lnTo>
                  <a:lnTo>
                    <a:pt x="254" y="6"/>
                  </a:lnTo>
                  <a:lnTo>
                    <a:pt x="227" y="2"/>
                  </a:lnTo>
                  <a:lnTo>
                    <a:pt x="200" y="0"/>
                  </a:lnTo>
                  <a:lnTo>
                    <a:pt x="175" y="0"/>
                  </a:lnTo>
                  <a:lnTo>
                    <a:pt x="150" y="2"/>
                  </a:lnTo>
                  <a:lnTo>
                    <a:pt x="127" y="5"/>
                  </a:lnTo>
                  <a:lnTo>
                    <a:pt x="105" y="9"/>
                  </a:lnTo>
                  <a:lnTo>
                    <a:pt x="85" y="14"/>
                  </a:lnTo>
                  <a:lnTo>
                    <a:pt x="49" y="26"/>
                  </a:lnTo>
                  <a:lnTo>
                    <a:pt x="20" y="38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4"/>
            <p:cNvSpPr/>
            <p:nvPr/>
          </p:nvSpPr>
          <p:spPr>
            <a:xfrm>
              <a:off x="4766052" y="3322805"/>
              <a:ext cx="300564" cy="353897"/>
            </a:xfrm>
            <a:custGeom>
              <a:avLst/>
              <a:gdLst/>
              <a:ahLst/>
              <a:cxnLst/>
              <a:rect l="l" t="t" r="r" b="b"/>
              <a:pathLst>
                <a:path w="666" h="784" extrusionOk="0">
                  <a:moveTo>
                    <a:pt x="291" y="113"/>
                  </a:moveTo>
                  <a:lnTo>
                    <a:pt x="275" y="95"/>
                  </a:lnTo>
                  <a:lnTo>
                    <a:pt x="259" y="77"/>
                  </a:lnTo>
                  <a:lnTo>
                    <a:pt x="243" y="61"/>
                  </a:lnTo>
                  <a:lnTo>
                    <a:pt x="227" y="47"/>
                  </a:lnTo>
                  <a:lnTo>
                    <a:pt x="212" y="33"/>
                  </a:lnTo>
                  <a:lnTo>
                    <a:pt x="196" y="21"/>
                  </a:lnTo>
                  <a:lnTo>
                    <a:pt x="180" y="10"/>
                  </a:lnTo>
                  <a:lnTo>
                    <a:pt x="164" y="0"/>
                  </a:lnTo>
                  <a:lnTo>
                    <a:pt x="137" y="58"/>
                  </a:lnTo>
                  <a:lnTo>
                    <a:pt x="112" y="120"/>
                  </a:lnTo>
                  <a:lnTo>
                    <a:pt x="88" y="185"/>
                  </a:lnTo>
                  <a:lnTo>
                    <a:pt x="66" y="252"/>
                  </a:lnTo>
                  <a:lnTo>
                    <a:pt x="46" y="323"/>
                  </a:lnTo>
                  <a:lnTo>
                    <a:pt x="28" y="396"/>
                  </a:lnTo>
                  <a:lnTo>
                    <a:pt x="13" y="473"/>
                  </a:lnTo>
                  <a:lnTo>
                    <a:pt x="0" y="553"/>
                  </a:lnTo>
                  <a:lnTo>
                    <a:pt x="55" y="604"/>
                  </a:lnTo>
                  <a:lnTo>
                    <a:pt x="115" y="650"/>
                  </a:lnTo>
                  <a:lnTo>
                    <a:pt x="180" y="689"/>
                  </a:lnTo>
                  <a:lnTo>
                    <a:pt x="248" y="722"/>
                  </a:lnTo>
                  <a:lnTo>
                    <a:pt x="320" y="749"/>
                  </a:lnTo>
                  <a:lnTo>
                    <a:pt x="357" y="759"/>
                  </a:lnTo>
                  <a:lnTo>
                    <a:pt x="395" y="768"/>
                  </a:lnTo>
                  <a:lnTo>
                    <a:pt x="433" y="775"/>
                  </a:lnTo>
                  <a:lnTo>
                    <a:pt x="473" y="780"/>
                  </a:lnTo>
                  <a:lnTo>
                    <a:pt x="553" y="784"/>
                  </a:lnTo>
                  <a:lnTo>
                    <a:pt x="590" y="784"/>
                  </a:lnTo>
                  <a:lnTo>
                    <a:pt x="593" y="784"/>
                  </a:lnTo>
                  <a:lnTo>
                    <a:pt x="602" y="784"/>
                  </a:lnTo>
                  <a:lnTo>
                    <a:pt x="611" y="783"/>
                  </a:lnTo>
                  <a:lnTo>
                    <a:pt x="621" y="782"/>
                  </a:lnTo>
                  <a:lnTo>
                    <a:pt x="630" y="782"/>
                  </a:lnTo>
                  <a:lnTo>
                    <a:pt x="632" y="782"/>
                  </a:lnTo>
                  <a:lnTo>
                    <a:pt x="636" y="782"/>
                  </a:lnTo>
                  <a:lnTo>
                    <a:pt x="641" y="781"/>
                  </a:lnTo>
                  <a:lnTo>
                    <a:pt x="645" y="781"/>
                  </a:lnTo>
                  <a:lnTo>
                    <a:pt x="649" y="780"/>
                  </a:lnTo>
                  <a:lnTo>
                    <a:pt x="658" y="778"/>
                  </a:lnTo>
                  <a:lnTo>
                    <a:pt x="666" y="776"/>
                  </a:lnTo>
                  <a:lnTo>
                    <a:pt x="638" y="748"/>
                  </a:lnTo>
                  <a:lnTo>
                    <a:pt x="614" y="718"/>
                  </a:lnTo>
                  <a:lnTo>
                    <a:pt x="593" y="687"/>
                  </a:lnTo>
                  <a:lnTo>
                    <a:pt x="573" y="654"/>
                  </a:lnTo>
                  <a:lnTo>
                    <a:pt x="556" y="620"/>
                  </a:lnTo>
                  <a:lnTo>
                    <a:pt x="540" y="585"/>
                  </a:lnTo>
                  <a:lnTo>
                    <a:pt x="508" y="511"/>
                  </a:lnTo>
                  <a:lnTo>
                    <a:pt x="474" y="421"/>
                  </a:lnTo>
                  <a:lnTo>
                    <a:pt x="454" y="374"/>
                  </a:lnTo>
                  <a:lnTo>
                    <a:pt x="430" y="325"/>
                  </a:lnTo>
                  <a:lnTo>
                    <a:pt x="403" y="275"/>
                  </a:lnTo>
                  <a:lnTo>
                    <a:pt x="371" y="223"/>
                  </a:lnTo>
                  <a:lnTo>
                    <a:pt x="334" y="1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34"/>
            <p:cNvSpPr/>
            <p:nvPr/>
          </p:nvSpPr>
          <p:spPr>
            <a:xfrm>
              <a:off x="4919271" y="2973426"/>
              <a:ext cx="213785" cy="144632"/>
            </a:xfrm>
            <a:custGeom>
              <a:avLst/>
              <a:gdLst/>
              <a:ahLst/>
              <a:cxnLst/>
              <a:rect l="l" t="t" r="r" b="b"/>
              <a:pathLst>
                <a:path w="474" h="321" extrusionOk="0">
                  <a:moveTo>
                    <a:pt x="138" y="5"/>
                  </a:moveTo>
                  <a:lnTo>
                    <a:pt x="133" y="5"/>
                  </a:lnTo>
                  <a:lnTo>
                    <a:pt x="107" y="8"/>
                  </a:lnTo>
                  <a:lnTo>
                    <a:pt x="81" y="12"/>
                  </a:lnTo>
                  <a:lnTo>
                    <a:pt x="55" y="16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2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3" y="49"/>
                  </a:lnTo>
                  <a:lnTo>
                    <a:pt x="0" y="77"/>
                  </a:lnTo>
                  <a:lnTo>
                    <a:pt x="0" y="110"/>
                  </a:lnTo>
                  <a:lnTo>
                    <a:pt x="1" y="129"/>
                  </a:lnTo>
                  <a:lnTo>
                    <a:pt x="4" y="148"/>
                  </a:lnTo>
                  <a:lnTo>
                    <a:pt x="7" y="169"/>
                  </a:lnTo>
                  <a:lnTo>
                    <a:pt x="12" y="190"/>
                  </a:lnTo>
                  <a:lnTo>
                    <a:pt x="19" y="211"/>
                  </a:lnTo>
                  <a:lnTo>
                    <a:pt x="27" y="233"/>
                  </a:lnTo>
                  <a:lnTo>
                    <a:pt x="37" y="255"/>
                  </a:lnTo>
                  <a:lnTo>
                    <a:pt x="50" y="277"/>
                  </a:lnTo>
                  <a:lnTo>
                    <a:pt x="65" y="299"/>
                  </a:lnTo>
                  <a:lnTo>
                    <a:pt x="82" y="321"/>
                  </a:lnTo>
                  <a:lnTo>
                    <a:pt x="141" y="266"/>
                  </a:lnTo>
                  <a:lnTo>
                    <a:pt x="198" y="217"/>
                  </a:lnTo>
                  <a:lnTo>
                    <a:pt x="254" y="175"/>
                  </a:lnTo>
                  <a:lnTo>
                    <a:pt x="307" y="138"/>
                  </a:lnTo>
                  <a:lnTo>
                    <a:pt x="356" y="107"/>
                  </a:lnTo>
                  <a:lnTo>
                    <a:pt x="400" y="80"/>
                  </a:lnTo>
                  <a:lnTo>
                    <a:pt x="440" y="59"/>
                  </a:lnTo>
                  <a:lnTo>
                    <a:pt x="474" y="42"/>
                  </a:lnTo>
                  <a:lnTo>
                    <a:pt x="472" y="41"/>
                  </a:lnTo>
                  <a:lnTo>
                    <a:pt x="470" y="40"/>
                  </a:lnTo>
                  <a:lnTo>
                    <a:pt x="465" y="39"/>
                  </a:lnTo>
                  <a:lnTo>
                    <a:pt x="461" y="38"/>
                  </a:lnTo>
                  <a:lnTo>
                    <a:pt x="459" y="37"/>
                  </a:lnTo>
                  <a:lnTo>
                    <a:pt x="457" y="36"/>
                  </a:lnTo>
                  <a:lnTo>
                    <a:pt x="454" y="35"/>
                  </a:lnTo>
                  <a:lnTo>
                    <a:pt x="450" y="34"/>
                  </a:lnTo>
                  <a:lnTo>
                    <a:pt x="443" y="32"/>
                  </a:lnTo>
                  <a:lnTo>
                    <a:pt x="436" y="30"/>
                  </a:lnTo>
                  <a:lnTo>
                    <a:pt x="432" y="29"/>
                  </a:lnTo>
                  <a:lnTo>
                    <a:pt x="429" y="28"/>
                  </a:lnTo>
                  <a:lnTo>
                    <a:pt x="420" y="26"/>
                  </a:lnTo>
                  <a:lnTo>
                    <a:pt x="410" y="23"/>
                  </a:lnTo>
                  <a:lnTo>
                    <a:pt x="401" y="21"/>
                  </a:lnTo>
                  <a:lnTo>
                    <a:pt x="392" y="19"/>
                  </a:lnTo>
                  <a:lnTo>
                    <a:pt x="385" y="17"/>
                  </a:lnTo>
                  <a:lnTo>
                    <a:pt x="378" y="16"/>
                  </a:lnTo>
                  <a:lnTo>
                    <a:pt x="374" y="15"/>
                  </a:lnTo>
                  <a:lnTo>
                    <a:pt x="371" y="14"/>
                  </a:lnTo>
                  <a:lnTo>
                    <a:pt x="367" y="14"/>
                  </a:lnTo>
                  <a:lnTo>
                    <a:pt x="364" y="14"/>
                  </a:lnTo>
                  <a:lnTo>
                    <a:pt x="361" y="13"/>
                  </a:lnTo>
                  <a:lnTo>
                    <a:pt x="357" y="12"/>
                  </a:lnTo>
                  <a:lnTo>
                    <a:pt x="350" y="11"/>
                  </a:lnTo>
                  <a:lnTo>
                    <a:pt x="342" y="10"/>
                  </a:lnTo>
                  <a:lnTo>
                    <a:pt x="339" y="9"/>
                  </a:lnTo>
                  <a:lnTo>
                    <a:pt x="336" y="8"/>
                  </a:lnTo>
                  <a:lnTo>
                    <a:pt x="332" y="7"/>
                  </a:lnTo>
                  <a:lnTo>
                    <a:pt x="327" y="6"/>
                  </a:lnTo>
                  <a:lnTo>
                    <a:pt x="318" y="5"/>
                  </a:lnTo>
                  <a:lnTo>
                    <a:pt x="309" y="4"/>
                  </a:lnTo>
                  <a:lnTo>
                    <a:pt x="304" y="3"/>
                  </a:lnTo>
                  <a:lnTo>
                    <a:pt x="299" y="2"/>
                  </a:lnTo>
                  <a:lnTo>
                    <a:pt x="290" y="2"/>
                  </a:lnTo>
                  <a:lnTo>
                    <a:pt x="281" y="1"/>
                  </a:lnTo>
                  <a:lnTo>
                    <a:pt x="271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4" y="0"/>
                  </a:lnTo>
                  <a:lnTo>
                    <a:pt x="176" y="2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34"/>
            <p:cNvSpPr/>
            <p:nvPr/>
          </p:nvSpPr>
          <p:spPr>
            <a:xfrm>
              <a:off x="4666617" y="3114896"/>
              <a:ext cx="207457" cy="176723"/>
            </a:xfrm>
            <a:custGeom>
              <a:avLst/>
              <a:gdLst/>
              <a:ahLst/>
              <a:cxnLst/>
              <a:rect l="l" t="t" r="r" b="b"/>
              <a:pathLst>
                <a:path w="460" h="392" extrusionOk="0">
                  <a:moveTo>
                    <a:pt x="460" y="228"/>
                  </a:moveTo>
                  <a:lnTo>
                    <a:pt x="153" y="0"/>
                  </a:lnTo>
                  <a:lnTo>
                    <a:pt x="142" y="15"/>
                  </a:lnTo>
                  <a:lnTo>
                    <a:pt x="131" y="31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7" y="65"/>
                  </a:lnTo>
                  <a:lnTo>
                    <a:pt x="93" y="89"/>
                  </a:lnTo>
                  <a:lnTo>
                    <a:pt x="80" y="113"/>
                  </a:lnTo>
                  <a:lnTo>
                    <a:pt x="68" y="139"/>
                  </a:lnTo>
                  <a:lnTo>
                    <a:pt x="57" y="164"/>
                  </a:lnTo>
                  <a:lnTo>
                    <a:pt x="57" y="166"/>
                  </a:lnTo>
                  <a:lnTo>
                    <a:pt x="55" y="170"/>
                  </a:lnTo>
                  <a:lnTo>
                    <a:pt x="53" y="175"/>
                  </a:lnTo>
                  <a:lnTo>
                    <a:pt x="49" y="183"/>
                  </a:lnTo>
                  <a:lnTo>
                    <a:pt x="46" y="192"/>
                  </a:lnTo>
                  <a:lnTo>
                    <a:pt x="44" y="196"/>
                  </a:lnTo>
                  <a:lnTo>
                    <a:pt x="42" y="200"/>
                  </a:lnTo>
                  <a:lnTo>
                    <a:pt x="42" y="203"/>
                  </a:lnTo>
                  <a:lnTo>
                    <a:pt x="11" y="310"/>
                  </a:lnTo>
                  <a:lnTo>
                    <a:pt x="11" y="316"/>
                  </a:lnTo>
                  <a:lnTo>
                    <a:pt x="8" y="335"/>
                  </a:lnTo>
                  <a:lnTo>
                    <a:pt x="5" y="354"/>
                  </a:lnTo>
                  <a:lnTo>
                    <a:pt x="0" y="392"/>
                  </a:lnTo>
                  <a:lnTo>
                    <a:pt x="29" y="380"/>
                  </a:lnTo>
                  <a:lnTo>
                    <a:pt x="64" y="369"/>
                  </a:lnTo>
                  <a:lnTo>
                    <a:pt x="104" y="360"/>
                  </a:lnTo>
                  <a:lnTo>
                    <a:pt x="126" y="356"/>
                  </a:lnTo>
                  <a:lnTo>
                    <a:pt x="149" y="354"/>
                  </a:lnTo>
                  <a:lnTo>
                    <a:pt x="173" y="353"/>
                  </a:lnTo>
                  <a:lnTo>
                    <a:pt x="198" y="353"/>
                  </a:lnTo>
                  <a:lnTo>
                    <a:pt x="224" y="355"/>
                  </a:lnTo>
                  <a:lnTo>
                    <a:pt x="250" y="358"/>
                  </a:lnTo>
                  <a:lnTo>
                    <a:pt x="277" y="363"/>
                  </a:lnTo>
                  <a:lnTo>
                    <a:pt x="305" y="371"/>
                  </a:lnTo>
                  <a:lnTo>
                    <a:pt x="333" y="380"/>
                  </a:lnTo>
                  <a:lnTo>
                    <a:pt x="361" y="392"/>
                  </a:lnTo>
                  <a:lnTo>
                    <a:pt x="384" y="347"/>
                  </a:lnTo>
                  <a:lnTo>
                    <a:pt x="408" y="305"/>
                  </a:lnTo>
                  <a:lnTo>
                    <a:pt x="433" y="265"/>
                  </a:lnTo>
                  <a:lnTo>
                    <a:pt x="446" y="2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9" name="Google Shape;3369;p34"/>
          <p:cNvGrpSpPr/>
          <p:nvPr/>
        </p:nvGrpSpPr>
        <p:grpSpPr>
          <a:xfrm>
            <a:off x="7687905" y="4904799"/>
            <a:ext cx="581592" cy="685180"/>
            <a:chOff x="7143444" y="4767320"/>
            <a:chExt cx="631862" cy="744404"/>
          </a:xfrm>
        </p:grpSpPr>
        <p:sp>
          <p:nvSpPr>
            <p:cNvPr id="3370" name="Google Shape;3370;p34"/>
            <p:cNvSpPr/>
            <p:nvPr/>
          </p:nvSpPr>
          <p:spPr>
            <a:xfrm>
              <a:off x="7143444" y="4767320"/>
              <a:ext cx="631862" cy="744404"/>
            </a:xfrm>
            <a:custGeom>
              <a:avLst/>
              <a:gdLst/>
              <a:ahLst/>
              <a:cxnLst/>
              <a:rect l="l" t="t" r="r" b="b"/>
              <a:pathLst>
                <a:path w="1399" h="1648" extrusionOk="0">
                  <a:moveTo>
                    <a:pt x="1233" y="480"/>
                  </a:moveTo>
                  <a:lnTo>
                    <a:pt x="1210" y="453"/>
                  </a:lnTo>
                  <a:lnTo>
                    <a:pt x="1185" y="427"/>
                  </a:lnTo>
                  <a:lnTo>
                    <a:pt x="1160" y="404"/>
                  </a:lnTo>
                  <a:lnTo>
                    <a:pt x="1134" y="382"/>
                  </a:lnTo>
                  <a:lnTo>
                    <a:pt x="1107" y="362"/>
                  </a:lnTo>
                  <a:lnTo>
                    <a:pt x="1078" y="344"/>
                  </a:lnTo>
                  <a:lnTo>
                    <a:pt x="1050" y="328"/>
                  </a:lnTo>
                  <a:lnTo>
                    <a:pt x="1020" y="314"/>
                  </a:lnTo>
                  <a:lnTo>
                    <a:pt x="990" y="302"/>
                  </a:lnTo>
                  <a:lnTo>
                    <a:pt x="959" y="292"/>
                  </a:lnTo>
                  <a:lnTo>
                    <a:pt x="928" y="285"/>
                  </a:lnTo>
                  <a:lnTo>
                    <a:pt x="897" y="279"/>
                  </a:lnTo>
                  <a:lnTo>
                    <a:pt x="865" y="276"/>
                  </a:lnTo>
                  <a:lnTo>
                    <a:pt x="832" y="275"/>
                  </a:lnTo>
                  <a:lnTo>
                    <a:pt x="800" y="276"/>
                  </a:lnTo>
                  <a:lnTo>
                    <a:pt x="767" y="280"/>
                  </a:lnTo>
                  <a:lnTo>
                    <a:pt x="766" y="239"/>
                  </a:lnTo>
                  <a:lnTo>
                    <a:pt x="763" y="200"/>
                  </a:lnTo>
                  <a:lnTo>
                    <a:pt x="759" y="164"/>
                  </a:lnTo>
                  <a:lnTo>
                    <a:pt x="753" y="130"/>
                  </a:lnTo>
                  <a:lnTo>
                    <a:pt x="753" y="127"/>
                  </a:lnTo>
                  <a:lnTo>
                    <a:pt x="750" y="111"/>
                  </a:lnTo>
                  <a:lnTo>
                    <a:pt x="746" y="93"/>
                  </a:lnTo>
                  <a:lnTo>
                    <a:pt x="740" y="76"/>
                  </a:lnTo>
                  <a:lnTo>
                    <a:pt x="737" y="67"/>
                  </a:lnTo>
                  <a:lnTo>
                    <a:pt x="734" y="58"/>
                  </a:lnTo>
                  <a:lnTo>
                    <a:pt x="730" y="50"/>
                  </a:lnTo>
                  <a:lnTo>
                    <a:pt x="725" y="42"/>
                  </a:lnTo>
                  <a:lnTo>
                    <a:pt x="720" y="34"/>
                  </a:lnTo>
                  <a:lnTo>
                    <a:pt x="714" y="27"/>
                  </a:lnTo>
                  <a:lnTo>
                    <a:pt x="707" y="21"/>
                  </a:lnTo>
                  <a:lnTo>
                    <a:pt x="700" y="15"/>
                  </a:lnTo>
                  <a:lnTo>
                    <a:pt x="692" y="10"/>
                  </a:lnTo>
                  <a:lnTo>
                    <a:pt x="683" y="6"/>
                  </a:lnTo>
                  <a:lnTo>
                    <a:pt x="675" y="4"/>
                  </a:lnTo>
                  <a:lnTo>
                    <a:pt x="668" y="3"/>
                  </a:lnTo>
                  <a:lnTo>
                    <a:pt x="660" y="1"/>
                  </a:lnTo>
                  <a:lnTo>
                    <a:pt x="651" y="1"/>
                  </a:lnTo>
                  <a:lnTo>
                    <a:pt x="635" y="0"/>
                  </a:lnTo>
                  <a:lnTo>
                    <a:pt x="620" y="0"/>
                  </a:lnTo>
                  <a:lnTo>
                    <a:pt x="612" y="0"/>
                  </a:lnTo>
                  <a:lnTo>
                    <a:pt x="602" y="0"/>
                  </a:lnTo>
                  <a:lnTo>
                    <a:pt x="591" y="2"/>
                  </a:lnTo>
                  <a:lnTo>
                    <a:pt x="582" y="3"/>
                  </a:lnTo>
                  <a:lnTo>
                    <a:pt x="572" y="6"/>
                  </a:lnTo>
                  <a:lnTo>
                    <a:pt x="563" y="9"/>
                  </a:lnTo>
                  <a:lnTo>
                    <a:pt x="554" y="12"/>
                  </a:lnTo>
                  <a:lnTo>
                    <a:pt x="546" y="16"/>
                  </a:lnTo>
                  <a:lnTo>
                    <a:pt x="539" y="20"/>
                  </a:lnTo>
                  <a:lnTo>
                    <a:pt x="536" y="22"/>
                  </a:lnTo>
                  <a:lnTo>
                    <a:pt x="533" y="25"/>
                  </a:lnTo>
                  <a:lnTo>
                    <a:pt x="530" y="28"/>
                  </a:lnTo>
                  <a:lnTo>
                    <a:pt x="528" y="31"/>
                  </a:lnTo>
                  <a:lnTo>
                    <a:pt x="526" y="34"/>
                  </a:lnTo>
                  <a:lnTo>
                    <a:pt x="525" y="37"/>
                  </a:lnTo>
                  <a:lnTo>
                    <a:pt x="523" y="40"/>
                  </a:lnTo>
                  <a:lnTo>
                    <a:pt x="522" y="43"/>
                  </a:lnTo>
                  <a:lnTo>
                    <a:pt x="521" y="45"/>
                  </a:lnTo>
                  <a:lnTo>
                    <a:pt x="521" y="46"/>
                  </a:lnTo>
                  <a:lnTo>
                    <a:pt x="521" y="48"/>
                  </a:lnTo>
                  <a:lnTo>
                    <a:pt x="521" y="50"/>
                  </a:lnTo>
                  <a:lnTo>
                    <a:pt x="521" y="51"/>
                  </a:lnTo>
                  <a:lnTo>
                    <a:pt x="521" y="53"/>
                  </a:lnTo>
                  <a:lnTo>
                    <a:pt x="521" y="56"/>
                  </a:lnTo>
                  <a:lnTo>
                    <a:pt x="522" y="60"/>
                  </a:lnTo>
                  <a:lnTo>
                    <a:pt x="523" y="63"/>
                  </a:lnTo>
                  <a:lnTo>
                    <a:pt x="524" y="66"/>
                  </a:lnTo>
                  <a:lnTo>
                    <a:pt x="525" y="68"/>
                  </a:lnTo>
                  <a:lnTo>
                    <a:pt x="553" y="118"/>
                  </a:lnTo>
                  <a:lnTo>
                    <a:pt x="579" y="169"/>
                  </a:lnTo>
                  <a:lnTo>
                    <a:pt x="603" y="221"/>
                  </a:lnTo>
                  <a:lnTo>
                    <a:pt x="623" y="274"/>
                  </a:lnTo>
                  <a:lnTo>
                    <a:pt x="591" y="271"/>
                  </a:lnTo>
                  <a:lnTo>
                    <a:pt x="559" y="271"/>
                  </a:lnTo>
                  <a:lnTo>
                    <a:pt x="527" y="273"/>
                  </a:lnTo>
                  <a:lnTo>
                    <a:pt x="496" y="276"/>
                  </a:lnTo>
                  <a:lnTo>
                    <a:pt x="465" y="282"/>
                  </a:lnTo>
                  <a:lnTo>
                    <a:pt x="434" y="290"/>
                  </a:lnTo>
                  <a:lnTo>
                    <a:pt x="404" y="300"/>
                  </a:lnTo>
                  <a:lnTo>
                    <a:pt x="374" y="312"/>
                  </a:lnTo>
                  <a:lnTo>
                    <a:pt x="345" y="326"/>
                  </a:lnTo>
                  <a:lnTo>
                    <a:pt x="317" y="342"/>
                  </a:lnTo>
                  <a:lnTo>
                    <a:pt x="289" y="360"/>
                  </a:lnTo>
                  <a:lnTo>
                    <a:pt x="262" y="380"/>
                  </a:lnTo>
                  <a:lnTo>
                    <a:pt x="236" y="401"/>
                  </a:lnTo>
                  <a:lnTo>
                    <a:pt x="211" y="425"/>
                  </a:lnTo>
                  <a:lnTo>
                    <a:pt x="186" y="450"/>
                  </a:lnTo>
                  <a:lnTo>
                    <a:pt x="163" y="477"/>
                  </a:lnTo>
                  <a:lnTo>
                    <a:pt x="126" y="528"/>
                  </a:lnTo>
                  <a:lnTo>
                    <a:pt x="94" y="582"/>
                  </a:lnTo>
                  <a:lnTo>
                    <a:pt x="66" y="639"/>
                  </a:lnTo>
                  <a:lnTo>
                    <a:pt x="42" y="700"/>
                  </a:lnTo>
                  <a:lnTo>
                    <a:pt x="24" y="762"/>
                  </a:lnTo>
                  <a:lnTo>
                    <a:pt x="11" y="827"/>
                  </a:lnTo>
                  <a:lnTo>
                    <a:pt x="3" y="894"/>
                  </a:lnTo>
                  <a:lnTo>
                    <a:pt x="0" y="962"/>
                  </a:lnTo>
                  <a:lnTo>
                    <a:pt x="2" y="1010"/>
                  </a:lnTo>
                  <a:lnTo>
                    <a:pt x="9" y="1059"/>
                  </a:lnTo>
                  <a:lnTo>
                    <a:pt x="20" y="1107"/>
                  </a:lnTo>
                  <a:lnTo>
                    <a:pt x="35" y="1157"/>
                  </a:lnTo>
                  <a:lnTo>
                    <a:pt x="54" y="1205"/>
                  </a:lnTo>
                  <a:lnTo>
                    <a:pt x="77" y="1254"/>
                  </a:lnTo>
                  <a:lnTo>
                    <a:pt x="104" y="1302"/>
                  </a:lnTo>
                  <a:lnTo>
                    <a:pt x="135" y="1349"/>
                  </a:lnTo>
                  <a:lnTo>
                    <a:pt x="161" y="1385"/>
                  </a:lnTo>
                  <a:lnTo>
                    <a:pt x="190" y="1419"/>
                  </a:lnTo>
                  <a:lnTo>
                    <a:pt x="220" y="1453"/>
                  </a:lnTo>
                  <a:lnTo>
                    <a:pt x="251" y="1485"/>
                  </a:lnTo>
                  <a:lnTo>
                    <a:pt x="283" y="1516"/>
                  </a:lnTo>
                  <a:lnTo>
                    <a:pt x="316" y="1545"/>
                  </a:lnTo>
                  <a:lnTo>
                    <a:pt x="349" y="1571"/>
                  </a:lnTo>
                  <a:lnTo>
                    <a:pt x="383" y="1595"/>
                  </a:lnTo>
                  <a:lnTo>
                    <a:pt x="394" y="1601"/>
                  </a:lnTo>
                  <a:lnTo>
                    <a:pt x="405" y="1607"/>
                  </a:lnTo>
                  <a:lnTo>
                    <a:pt x="418" y="1613"/>
                  </a:lnTo>
                  <a:lnTo>
                    <a:pt x="431" y="1618"/>
                  </a:lnTo>
                  <a:lnTo>
                    <a:pt x="459" y="1626"/>
                  </a:lnTo>
                  <a:lnTo>
                    <a:pt x="488" y="1632"/>
                  </a:lnTo>
                  <a:lnTo>
                    <a:pt x="518" y="1637"/>
                  </a:lnTo>
                  <a:lnTo>
                    <a:pt x="548" y="1640"/>
                  </a:lnTo>
                  <a:lnTo>
                    <a:pt x="577" y="1642"/>
                  </a:lnTo>
                  <a:lnTo>
                    <a:pt x="604" y="1643"/>
                  </a:lnTo>
                  <a:lnTo>
                    <a:pt x="625" y="1642"/>
                  </a:lnTo>
                  <a:lnTo>
                    <a:pt x="648" y="1640"/>
                  </a:lnTo>
                  <a:lnTo>
                    <a:pt x="661" y="1639"/>
                  </a:lnTo>
                  <a:lnTo>
                    <a:pt x="674" y="1637"/>
                  </a:lnTo>
                  <a:lnTo>
                    <a:pt x="686" y="1634"/>
                  </a:lnTo>
                  <a:lnTo>
                    <a:pt x="699" y="1631"/>
                  </a:lnTo>
                  <a:lnTo>
                    <a:pt x="713" y="1635"/>
                  </a:lnTo>
                  <a:lnTo>
                    <a:pt x="729" y="1639"/>
                  </a:lnTo>
                  <a:lnTo>
                    <a:pt x="746" y="1642"/>
                  </a:lnTo>
                  <a:lnTo>
                    <a:pt x="763" y="1644"/>
                  </a:lnTo>
                  <a:lnTo>
                    <a:pt x="781" y="1646"/>
                  </a:lnTo>
                  <a:lnTo>
                    <a:pt x="799" y="1647"/>
                  </a:lnTo>
                  <a:lnTo>
                    <a:pt x="835" y="1648"/>
                  </a:lnTo>
                  <a:lnTo>
                    <a:pt x="852" y="1648"/>
                  </a:lnTo>
                  <a:lnTo>
                    <a:pt x="872" y="1647"/>
                  </a:lnTo>
                  <a:lnTo>
                    <a:pt x="894" y="1645"/>
                  </a:lnTo>
                  <a:lnTo>
                    <a:pt x="918" y="1642"/>
                  </a:lnTo>
                  <a:lnTo>
                    <a:pt x="941" y="1637"/>
                  </a:lnTo>
                  <a:lnTo>
                    <a:pt x="964" y="1631"/>
                  </a:lnTo>
                  <a:lnTo>
                    <a:pt x="976" y="1627"/>
                  </a:lnTo>
                  <a:lnTo>
                    <a:pt x="987" y="1622"/>
                  </a:lnTo>
                  <a:lnTo>
                    <a:pt x="997" y="1617"/>
                  </a:lnTo>
                  <a:lnTo>
                    <a:pt x="1007" y="1612"/>
                  </a:lnTo>
                  <a:lnTo>
                    <a:pt x="1037" y="1590"/>
                  </a:lnTo>
                  <a:lnTo>
                    <a:pt x="1069" y="1565"/>
                  </a:lnTo>
                  <a:lnTo>
                    <a:pt x="1135" y="1506"/>
                  </a:lnTo>
                  <a:lnTo>
                    <a:pt x="1200" y="1435"/>
                  </a:lnTo>
                  <a:lnTo>
                    <a:pt x="1262" y="1353"/>
                  </a:lnTo>
                  <a:lnTo>
                    <a:pt x="1291" y="1310"/>
                  </a:lnTo>
                  <a:lnTo>
                    <a:pt x="1317" y="1264"/>
                  </a:lnTo>
                  <a:lnTo>
                    <a:pt x="1340" y="1216"/>
                  </a:lnTo>
                  <a:lnTo>
                    <a:pt x="1360" y="1167"/>
                  </a:lnTo>
                  <a:lnTo>
                    <a:pt x="1376" y="1117"/>
                  </a:lnTo>
                  <a:lnTo>
                    <a:pt x="1389" y="1065"/>
                  </a:lnTo>
                  <a:lnTo>
                    <a:pt x="1396" y="1013"/>
                  </a:lnTo>
                  <a:lnTo>
                    <a:pt x="1399" y="960"/>
                  </a:lnTo>
                  <a:lnTo>
                    <a:pt x="1396" y="894"/>
                  </a:lnTo>
                  <a:lnTo>
                    <a:pt x="1387" y="829"/>
                  </a:lnTo>
                  <a:lnTo>
                    <a:pt x="1374" y="765"/>
                  </a:lnTo>
                  <a:lnTo>
                    <a:pt x="1355" y="703"/>
                  </a:lnTo>
                  <a:lnTo>
                    <a:pt x="1332" y="643"/>
                  </a:lnTo>
                  <a:lnTo>
                    <a:pt x="1304" y="585"/>
                  </a:lnTo>
                  <a:lnTo>
                    <a:pt x="1271" y="531"/>
                  </a:lnTo>
                  <a:close/>
                  <a:moveTo>
                    <a:pt x="609" y="74"/>
                  </a:moveTo>
                  <a:lnTo>
                    <a:pt x="618" y="74"/>
                  </a:lnTo>
                  <a:lnTo>
                    <a:pt x="623" y="74"/>
                  </a:lnTo>
                  <a:lnTo>
                    <a:pt x="638" y="74"/>
                  </a:lnTo>
                  <a:lnTo>
                    <a:pt x="649" y="74"/>
                  </a:lnTo>
                  <a:lnTo>
                    <a:pt x="653" y="74"/>
                  </a:lnTo>
                  <a:lnTo>
                    <a:pt x="656" y="75"/>
                  </a:lnTo>
                  <a:lnTo>
                    <a:pt x="657" y="75"/>
                  </a:lnTo>
                  <a:lnTo>
                    <a:pt x="658" y="75"/>
                  </a:lnTo>
                  <a:lnTo>
                    <a:pt x="659" y="76"/>
                  </a:lnTo>
                  <a:lnTo>
                    <a:pt x="660" y="76"/>
                  </a:lnTo>
                  <a:lnTo>
                    <a:pt x="662" y="80"/>
                  </a:lnTo>
                  <a:lnTo>
                    <a:pt x="664" y="84"/>
                  </a:lnTo>
                  <a:lnTo>
                    <a:pt x="666" y="89"/>
                  </a:lnTo>
                  <a:lnTo>
                    <a:pt x="668" y="94"/>
                  </a:lnTo>
                  <a:lnTo>
                    <a:pt x="671" y="104"/>
                  </a:lnTo>
                  <a:lnTo>
                    <a:pt x="674" y="113"/>
                  </a:lnTo>
                  <a:lnTo>
                    <a:pt x="677" y="122"/>
                  </a:lnTo>
                  <a:lnTo>
                    <a:pt x="679" y="128"/>
                  </a:lnTo>
                  <a:lnTo>
                    <a:pt x="681" y="135"/>
                  </a:lnTo>
                  <a:lnTo>
                    <a:pt x="682" y="142"/>
                  </a:lnTo>
                  <a:lnTo>
                    <a:pt x="684" y="149"/>
                  </a:lnTo>
                  <a:lnTo>
                    <a:pt x="686" y="166"/>
                  </a:lnTo>
                  <a:lnTo>
                    <a:pt x="688" y="184"/>
                  </a:lnTo>
                  <a:lnTo>
                    <a:pt x="692" y="226"/>
                  </a:lnTo>
                  <a:lnTo>
                    <a:pt x="693" y="248"/>
                  </a:lnTo>
                  <a:lnTo>
                    <a:pt x="694" y="271"/>
                  </a:lnTo>
                  <a:lnTo>
                    <a:pt x="677" y="221"/>
                  </a:lnTo>
                  <a:lnTo>
                    <a:pt x="658" y="171"/>
                  </a:lnTo>
                  <a:lnTo>
                    <a:pt x="635" y="122"/>
                  </a:lnTo>
                  <a:close/>
                  <a:moveTo>
                    <a:pt x="519" y="440"/>
                  </a:moveTo>
                  <a:lnTo>
                    <a:pt x="497" y="432"/>
                  </a:lnTo>
                  <a:lnTo>
                    <a:pt x="489" y="429"/>
                  </a:lnTo>
                  <a:lnTo>
                    <a:pt x="482" y="426"/>
                  </a:lnTo>
                  <a:lnTo>
                    <a:pt x="476" y="423"/>
                  </a:lnTo>
                  <a:lnTo>
                    <a:pt x="474" y="421"/>
                  </a:lnTo>
                  <a:lnTo>
                    <a:pt x="472" y="420"/>
                  </a:lnTo>
                  <a:lnTo>
                    <a:pt x="471" y="419"/>
                  </a:lnTo>
                  <a:lnTo>
                    <a:pt x="470" y="417"/>
                  </a:lnTo>
                  <a:lnTo>
                    <a:pt x="469" y="416"/>
                  </a:lnTo>
                  <a:lnTo>
                    <a:pt x="468" y="415"/>
                  </a:lnTo>
                  <a:lnTo>
                    <a:pt x="465" y="413"/>
                  </a:lnTo>
                  <a:lnTo>
                    <a:pt x="462" y="411"/>
                  </a:lnTo>
                  <a:lnTo>
                    <a:pt x="459" y="409"/>
                  </a:lnTo>
                  <a:lnTo>
                    <a:pt x="455" y="407"/>
                  </a:lnTo>
                  <a:lnTo>
                    <a:pt x="452" y="406"/>
                  </a:lnTo>
                  <a:lnTo>
                    <a:pt x="448" y="405"/>
                  </a:lnTo>
                  <a:lnTo>
                    <a:pt x="446" y="404"/>
                  </a:lnTo>
                  <a:lnTo>
                    <a:pt x="444" y="404"/>
                  </a:lnTo>
                  <a:lnTo>
                    <a:pt x="442" y="404"/>
                  </a:lnTo>
                  <a:lnTo>
                    <a:pt x="440" y="404"/>
                  </a:lnTo>
                  <a:lnTo>
                    <a:pt x="437" y="404"/>
                  </a:lnTo>
                  <a:lnTo>
                    <a:pt x="434" y="404"/>
                  </a:lnTo>
                  <a:lnTo>
                    <a:pt x="431" y="405"/>
                  </a:lnTo>
                  <a:lnTo>
                    <a:pt x="428" y="405"/>
                  </a:lnTo>
                  <a:lnTo>
                    <a:pt x="425" y="406"/>
                  </a:lnTo>
                  <a:lnTo>
                    <a:pt x="422" y="407"/>
                  </a:lnTo>
                  <a:lnTo>
                    <a:pt x="420" y="409"/>
                  </a:lnTo>
                  <a:lnTo>
                    <a:pt x="417" y="410"/>
                  </a:lnTo>
                  <a:lnTo>
                    <a:pt x="415" y="412"/>
                  </a:lnTo>
                  <a:lnTo>
                    <a:pt x="413" y="414"/>
                  </a:lnTo>
                  <a:lnTo>
                    <a:pt x="411" y="416"/>
                  </a:lnTo>
                  <a:lnTo>
                    <a:pt x="409" y="418"/>
                  </a:lnTo>
                  <a:lnTo>
                    <a:pt x="407" y="420"/>
                  </a:lnTo>
                  <a:lnTo>
                    <a:pt x="406" y="423"/>
                  </a:lnTo>
                  <a:lnTo>
                    <a:pt x="404" y="426"/>
                  </a:lnTo>
                  <a:lnTo>
                    <a:pt x="403" y="429"/>
                  </a:lnTo>
                  <a:lnTo>
                    <a:pt x="402" y="432"/>
                  </a:lnTo>
                  <a:lnTo>
                    <a:pt x="401" y="434"/>
                  </a:lnTo>
                  <a:lnTo>
                    <a:pt x="401" y="437"/>
                  </a:lnTo>
                  <a:lnTo>
                    <a:pt x="401" y="440"/>
                  </a:lnTo>
                  <a:lnTo>
                    <a:pt x="400" y="443"/>
                  </a:lnTo>
                  <a:lnTo>
                    <a:pt x="400" y="446"/>
                  </a:lnTo>
                  <a:lnTo>
                    <a:pt x="401" y="448"/>
                  </a:lnTo>
                  <a:lnTo>
                    <a:pt x="401" y="451"/>
                  </a:lnTo>
                  <a:lnTo>
                    <a:pt x="402" y="454"/>
                  </a:lnTo>
                  <a:lnTo>
                    <a:pt x="403" y="457"/>
                  </a:lnTo>
                  <a:lnTo>
                    <a:pt x="404" y="459"/>
                  </a:lnTo>
                  <a:lnTo>
                    <a:pt x="405" y="462"/>
                  </a:lnTo>
                  <a:lnTo>
                    <a:pt x="406" y="464"/>
                  </a:lnTo>
                  <a:lnTo>
                    <a:pt x="408" y="467"/>
                  </a:lnTo>
                  <a:lnTo>
                    <a:pt x="410" y="469"/>
                  </a:lnTo>
                  <a:lnTo>
                    <a:pt x="412" y="471"/>
                  </a:lnTo>
                  <a:lnTo>
                    <a:pt x="425" y="482"/>
                  </a:lnTo>
                  <a:lnTo>
                    <a:pt x="439" y="491"/>
                  </a:lnTo>
                  <a:lnTo>
                    <a:pt x="455" y="500"/>
                  </a:lnTo>
                  <a:lnTo>
                    <a:pt x="471" y="507"/>
                  </a:lnTo>
                  <a:lnTo>
                    <a:pt x="489" y="513"/>
                  </a:lnTo>
                  <a:lnTo>
                    <a:pt x="508" y="519"/>
                  </a:lnTo>
                  <a:lnTo>
                    <a:pt x="546" y="527"/>
                  </a:lnTo>
                  <a:lnTo>
                    <a:pt x="584" y="533"/>
                  </a:lnTo>
                  <a:lnTo>
                    <a:pt x="619" y="537"/>
                  </a:lnTo>
                  <a:lnTo>
                    <a:pt x="650" y="539"/>
                  </a:lnTo>
                  <a:lnTo>
                    <a:pt x="674" y="539"/>
                  </a:lnTo>
                  <a:lnTo>
                    <a:pt x="677" y="539"/>
                  </a:lnTo>
                  <a:lnTo>
                    <a:pt x="678" y="539"/>
                  </a:lnTo>
                  <a:lnTo>
                    <a:pt x="678" y="540"/>
                  </a:lnTo>
                  <a:lnTo>
                    <a:pt x="679" y="540"/>
                  </a:lnTo>
                  <a:lnTo>
                    <a:pt x="680" y="541"/>
                  </a:lnTo>
                  <a:lnTo>
                    <a:pt x="681" y="541"/>
                  </a:lnTo>
                  <a:lnTo>
                    <a:pt x="682" y="541"/>
                  </a:lnTo>
                  <a:lnTo>
                    <a:pt x="683" y="541"/>
                  </a:lnTo>
                  <a:lnTo>
                    <a:pt x="684" y="541"/>
                  </a:lnTo>
                  <a:lnTo>
                    <a:pt x="685" y="541"/>
                  </a:lnTo>
                  <a:lnTo>
                    <a:pt x="686" y="540"/>
                  </a:lnTo>
                  <a:lnTo>
                    <a:pt x="687" y="540"/>
                  </a:lnTo>
                  <a:lnTo>
                    <a:pt x="687" y="539"/>
                  </a:lnTo>
                  <a:lnTo>
                    <a:pt x="688" y="539"/>
                  </a:lnTo>
                  <a:lnTo>
                    <a:pt x="694" y="539"/>
                  </a:lnTo>
                  <a:lnTo>
                    <a:pt x="733" y="538"/>
                  </a:lnTo>
                  <a:lnTo>
                    <a:pt x="774" y="536"/>
                  </a:lnTo>
                  <a:lnTo>
                    <a:pt x="814" y="531"/>
                  </a:lnTo>
                  <a:lnTo>
                    <a:pt x="854" y="524"/>
                  </a:lnTo>
                  <a:lnTo>
                    <a:pt x="892" y="515"/>
                  </a:lnTo>
                  <a:lnTo>
                    <a:pt x="909" y="509"/>
                  </a:lnTo>
                  <a:lnTo>
                    <a:pt x="926" y="503"/>
                  </a:lnTo>
                  <a:lnTo>
                    <a:pt x="941" y="496"/>
                  </a:lnTo>
                  <a:lnTo>
                    <a:pt x="955" y="489"/>
                  </a:lnTo>
                  <a:lnTo>
                    <a:pt x="968" y="480"/>
                  </a:lnTo>
                  <a:lnTo>
                    <a:pt x="979" y="471"/>
                  </a:lnTo>
                  <a:lnTo>
                    <a:pt x="981" y="469"/>
                  </a:lnTo>
                  <a:lnTo>
                    <a:pt x="983" y="467"/>
                  </a:lnTo>
                  <a:lnTo>
                    <a:pt x="984" y="464"/>
                  </a:lnTo>
                  <a:lnTo>
                    <a:pt x="986" y="462"/>
                  </a:lnTo>
                  <a:lnTo>
                    <a:pt x="987" y="459"/>
                  </a:lnTo>
                  <a:lnTo>
                    <a:pt x="988" y="457"/>
                  </a:lnTo>
                  <a:lnTo>
                    <a:pt x="989" y="454"/>
                  </a:lnTo>
                  <a:lnTo>
                    <a:pt x="989" y="451"/>
                  </a:lnTo>
                  <a:lnTo>
                    <a:pt x="990" y="448"/>
                  </a:lnTo>
                  <a:lnTo>
                    <a:pt x="990" y="446"/>
                  </a:lnTo>
                  <a:lnTo>
                    <a:pt x="990" y="443"/>
                  </a:lnTo>
                  <a:lnTo>
                    <a:pt x="990" y="440"/>
                  </a:lnTo>
                  <a:lnTo>
                    <a:pt x="989" y="437"/>
                  </a:lnTo>
                  <a:lnTo>
                    <a:pt x="989" y="434"/>
                  </a:lnTo>
                  <a:lnTo>
                    <a:pt x="988" y="432"/>
                  </a:lnTo>
                  <a:lnTo>
                    <a:pt x="987" y="429"/>
                  </a:lnTo>
                  <a:lnTo>
                    <a:pt x="986" y="426"/>
                  </a:lnTo>
                  <a:lnTo>
                    <a:pt x="985" y="424"/>
                  </a:lnTo>
                  <a:lnTo>
                    <a:pt x="983" y="421"/>
                  </a:lnTo>
                  <a:lnTo>
                    <a:pt x="981" y="419"/>
                  </a:lnTo>
                  <a:lnTo>
                    <a:pt x="980" y="417"/>
                  </a:lnTo>
                  <a:lnTo>
                    <a:pt x="978" y="415"/>
                  </a:lnTo>
                  <a:lnTo>
                    <a:pt x="976" y="413"/>
                  </a:lnTo>
                  <a:lnTo>
                    <a:pt x="973" y="411"/>
                  </a:lnTo>
                  <a:lnTo>
                    <a:pt x="971" y="410"/>
                  </a:lnTo>
                  <a:lnTo>
                    <a:pt x="968" y="408"/>
                  </a:lnTo>
                  <a:lnTo>
                    <a:pt x="966" y="407"/>
                  </a:lnTo>
                  <a:lnTo>
                    <a:pt x="963" y="406"/>
                  </a:lnTo>
                  <a:lnTo>
                    <a:pt x="960" y="405"/>
                  </a:lnTo>
                  <a:lnTo>
                    <a:pt x="957" y="404"/>
                  </a:lnTo>
                  <a:lnTo>
                    <a:pt x="954" y="404"/>
                  </a:lnTo>
                  <a:lnTo>
                    <a:pt x="951" y="404"/>
                  </a:lnTo>
                  <a:lnTo>
                    <a:pt x="947" y="404"/>
                  </a:lnTo>
                  <a:lnTo>
                    <a:pt x="943" y="404"/>
                  </a:lnTo>
                  <a:lnTo>
                    <a:pt x="939" y="405"/>
                  </a:lnTo>
                  <a:lnTo>
                    <a:pt x="937" y="406"/>
                  </a:lnTo>
                  <a:lnTo>
                    <a:pt x="935" y="406"/>
                  </a:lnTo>
                  <a:lnTo>
                    <a:pt x="933" y="407"/>
                  </a:lnTo>
                  <a:lnTo>
                    <a:pt x="932" y="408"/>
                  </a:lnTo>
                  <a:lnTo>
                    <a:pt x="930" y="409"/>
                  </a:lnTo>
                  <a:lnTo>
                    <a:pt x="928" y="410"/>
                  </a:lnTo>
                  <a:lnTo>
                    <a:pt x="927" y="411"/>
                  </a:lnTo>
                  <a:lnTo>
                    <a:pt x="925" y="412"/>
                  </a:lnTo>
                  <a:lnTo>
                    <a:pt x="922" y="415"/>
                  </a:lnTo>
                  <a:lnTo>
                    <a:pt x="920" y="416"/>
                  </a:lnTo>
                  <a:lnTo>
                    <a:pt x="918" y="418"/>
                  </a:lnTo>
                  <a:lnTo>
                    <a:pt x="914" y="421"/>
                  </a:lnTo>
                  <a:lnTo>
                    <a:pt x="908" y="424"/>
                  </a:lnTo>
                  <a:lnTo>
                    <a:pt x="902" y="428"/>
                  </a:lnTo>
                  <a:lnTo>
                    <a:pt x="893" y="432"/>
                  </a:lnTo>
                  <a:lnTo>
                    <a:pt x="883" y="436"/>
                  </a:lnTo>
                  <a:lnTo>
                    <a:pt x="872" y="440"/>
                  </a:lnTo>
                  <a:lnTo>
                    <a:pt x="848" y="446"/>
                  </a:lnTo>
                  <a:lnTo>
                    <a:pt x="821" y="452"/>
                  </a:lnTo>
                  <a:lnTo>
                    <a:pt x="793" y="457"/>
                  </a:lnTo>
                  <a:lnTo>
                    <a:pt x="762" y="460"/>
                  </a:lnTo>
                  <a:lnTo>
                    <a:pt x="765" y="408"/>
                  </a:lnTo>
                  <a:lnTo>
                    <a:pt x="766" y="383"/>
                  </a:lnTo>
                  <a:lnTo>
                    <a:pt x="767" y="359"/>
                  </a:lnTo>
                  <a:lnTo>
                    <a:pt x="782" y="357"/>
                  </a:lnTo>
                  <a:lnTo>
                    <a:pt x="795" y="356"/>
                  </a:lnTo>
                  <a:lnTo>
                    <a:pt x="809" y="356"/>
                  </a:lnTo>
                  <a:lnTo>
                    <a:pt x="824" y="356"/>
                  </a:lnTo>
                  <a:lnTo>
                    <a:pt x="874" y="359"/>
                  </a:lnTo>
                  <a:lnTo>
                    <a:pt x="922" y="368"/>
                  </a:lnTo>
                  <a:lnTo>
                    <a:pt x="969" y="384"/>
                  </a:lnTo>
                  <a:lnTo>
                    <a:pt x="1013" y="404"/>
                  </a:lnTo>
                  <a:lnTo>
                    <a:pt x="1056" y="430"/>
                  </a:lnTo>
                  <a:lnTo>
                    <a:pt x="1096" y="461"/>
                  </a:lnTo>
                  <a:lnTo>
                    <a:pt x="1134" y="497"/>
                  </a:lnTo>
                  <a:lnTo>
                    <a:pt x="1168" y="536"/>
                  </a:lnTo>
                  <a:lnTo>
                    <a:pt x="1200" y="580"/>
                  </a:lnTo>
                  <a:lnTo>
                    <a:pt x="1228" y="627"/>
                  </a:lnTo>
                  <a:lnTo>
                    <a:pt x="1253" y="678"/>
                  </a:lnTo>
                  <a:lnTo>
                    <a:pt x="1273" y="732"/>
                  </a:lnTo>
                  <a:lnTo>
                    <a:pt x="1290" y="788"/>
                  </a:lnTo>
                  <a:lnTo>
                    <a:pt x="1302" y="847"/>
                  </a:lnTo>
                  <a:lnTo>
                    <a:pt x="1309" y="908"/>
                  </a:lnTo>
                  <a:lnTo>
                    <a:pt x="1312" y="971"/>
                  </a:lnTo>
                  <a:lnTo>
                    <a:pt x="1310" y="1019"/>
                  </a:lnTo>
                  <a:lnTo>
                    <a:pt x="1302" y="1066"/>
                  </a:lnTo>
                  <a:lnTo>
                    <a:pt x="1291" y="1112"/>
                  </a:lnTo>
                  <a:lnTo>
                    <a:pt x="1276" y="1158"/>
                  </a:lnTo>
                  <a:lnTo>
                    <a:pt x="1258" y="1202"/>
                  </a:lnTo>
                  <a:lnTo>
                    <a:pt x="1236" y="1244"/>
                  </a:lnTo>
                  <a:lnTo>
                    <a:pt x="1213" y="1285"/>
                  </a:lnTo>
                  <a:lnTo>
                    <a:pt x="1187" y="1325"/>
                  </a:lnTo>
                  <a:lnTo>
                    <a:pt x="1131" y="1398"/>
                  </a:lnTo>
                  <a:lnTo>
                    <a:pt x="1071" y="1462"/>
                  </a:lnTo>
                  <a:lnTo>
                    <a:pt x="1012" y="1516"/>
                  </a:lnTo>
                  <a:lnTo>
                    <a:pt x="956" y="1558"/>
                  </a:lnTo>
                  <a:lnTo>
                    <a:pt x="952" y="1560"/>
                  </a:lnTo>
                  <a:lnTo>
                    <a:pt x="947" y="1563"/>
                  </a:lnTo>
                  <a:lnTo>
                    <a:pt x="935" y="1568"/>
                  </a:lnTo>
                  <a:lnTo>
                    <a:pt x="921" y="1572"/>
                  </a:lnTo>
                  <a:lnTo>
                    <a:pt x="906" y="1576"/>
                  </a:lnTo>
                  <a:lnTo>
                    <a:pt x="888" y="1579"/>
                  </a:lnTo>
                  <a:lnTo>
                    <a:pt x="870" y="1581"/>
                  </a:lnTo>
                  <a:lnTo>
                    <a:pt x="850" y="1582"/>
                  </a:lnTo>
                  <a:lnTo>
                    <a:pt x="829" y="1583"/>
                  </a:lnTo>
                  <a:lnTo>
                    <a:pt x="795" y="1582"/>
                  </a:lnTo>
                  <a:lnTo>
                    <a:pt x="762" y="1579"/>
                  </a:lnTo>
                  <a:lnTo>
                    <a:pt x="747" y="1577"/>
                  </a:lnTo>
                  <a:lnTo>
                    <a:pt x="732" y="1575"/>
                  </a:lnTo>
                  <a:lnTo>
                    <a:pt x="719" y="1572"/>
                  </a:lnTo>
                  <a:lnTo>
                    <a:pt x="708" y="1569"/>
                  </a:lnTo>
                  <a:lnTo>
                    <a:pt x="699" y="1566"/>
                  </a:lnTo>
                  <a:lnTo>
                    <a:pt x="694" y="1566"/>
                  </a:lnTo>
                  <a:lnTo>
                    <a:pt x="688" y="1566"/>
                  </a:lnTo>
                  <a:lnTo>
                    <a:pt x="680" y="1569"/>
                  </a:lnTo>
                  <a:lnTo>
                    <a:pt x="672" y="1571"/>
                  </a:lnTo>
                  <a:lnTo>
                    <a:pt x="664" y="1573"/>
                  </a:lnTo>
                  <a:lnTo>
                    <a:pt x="654" y="1574"/>
                  </a:lnTo>
                  <a:lnTo>
                    <a:pt x="644" y="1576"/>
                  </a:lnTo>
                  <a:lnTo>
                    <a:pt x="622" y="1577"/>
                  </a:lnTo>
                  <a:lnTo>
                    <a:pt x="598" y="1578"/>
                  </a:lnTo>
                  <a:lnTo>
                    <a:pt x="571" y="1577"/>
                  </a:lnTo>
                  <a:lnTo>
                    <a:pt x="545" y="1575"/>
                  </a:lnTo>
                  <a:lnTo>
                    <a:pt x="520" y="1572"/>
                  </a:lnTo>
                  <a:lnTo>
                    <a:pt x="495" y="1568"/>
                  </a:lnTo>
                  <a:lnTo>
                    <a:pt x="473" y="1563"/>
                  </a:lnTo>
                  <a:lnTo>
                    <a:pt x="453" y="1556"/>
                  </a:lnTo>
                  <a:lnTo>
                    <a:pt x="445" y="1553"/>
                  </a:lnTo>
                  <a:lnTo>
                    <a:pt x="436" y="1549"/>
                  </a:lnTo>
                  <a:lnTo>
                    <a:pt x="429" y="1545"/>
                  </a:lnTo>
                  <a:lnTo>
                    <a:pt x="423" y="1541"/>
                  </a:lnTo>
                  <a:lnTo>
                    <a:pt x="373" y="1504"/>
                  </a:lnTo>
                  <a:lnTo>
                    <a:pt x="317" y="1455"/>
                  </a:lnTo>
                  <a:lnTo>
                    <a:pt x="259" y="1394"/>
                  </a:lnTo>
                  <a:lnTo>
                    <a:pt x="203" y="1325"/>
                  </a:lnTo>
                  <a:lnTo>
                    <a:pt x="176" y="1286"/>
                  </a:lnTo>
                  <a:lnTo>
                    <a:pt x="152" y="1246"/>
                  </a:lnTo>
                  <a:lnTo>
                    <a:pt x="130" y="1204"/>
                  </a:lnTo>
                  <a:lnTo>
                    <a:pt x="111" y="1160"/>
                  </a:lnTo>
                  <a:lnTo>
                    <a:pt x="95" y="1115"/>
                  </a:lnTo>
                  <a:lnTo>
                    <a:pt x="83" y="1068"/>
                  </a:lnTo>
                  <a:lnTo>
                    <a:pt x="76" y="1020"/>
                  </a:lnTo>
                  <a:lnTo>
                    <a:pt x="73" y="971"/>
                  </a:lnTo>
                  <a:lnTo>
                    <a:pt x="76" y="908"/>
                  </a:lnTo>
                  <a:lnTo>
                    <a:pt x="83" y="847"/>
                  </a:lnTo>
                  <a:lnTo>
                    <a:pt x="95" y="788"/>
                  </a:lnTo>
                  <a:lnTo>
                    <a:pt x="112" y="732"/>
                  </a:lnTo>
                  <a:lnTo>
                    <a:pt x="132" y="678"/>
                  </a:lnTo>
                  <a:lnTo>
                    <a:pt x="157" y="627"/>
                  </a:lnTo>
                  <a:lnTo>
                    <a:pt x="185" y="580"/>
                  </a:lnTo>
                  <a:lnTo>
                    <a:pt x="216" y="536"/>
                  </a:lnTo>
                  <a:lnTo>
                    <a:pt x="251" y="497"/>
                  </a:lnTo>
                  <a:lnTo>
                    <a:pt x="289" y="461"/>
                  </a:lnTo>
                  <a:lnTo>
                    <a:pt x="329" y="430"/>
                  </a:lnTo>
                  <a:lnTo>
                    <a:pt x="372" y="404"/>
                  </a:lnTo>
                  <a:lnTo>
                    <a:pt x="416" y="384"/>
                  </a:lnTo>
                  <a:lnTo>
                    <a:pt x="463" y="368"/>
                  </a:lnTo>
                  <a:lnTo>
                    <a:pt x="511" y="359"/>
                  </a:lnTo>
                  <a:lnTo>
                    <a:pt x="561" y="356"/>
                  </a:lnTo>
                  <a:lnTo>
                    <a:pt x="579" y="356"/>
                  </a:lnTo>
                  <a:lnTo>
                    <a:pt x="596" y="358"/>
                  </a:lnTo>
                  <a:lnTo>
                    <a:pt x="632" y="361"/>
                  </a:lnTo>
                  <a:lnTo>
                    <a:pt x="644" y="412"/>
                  </a:lnTo>
                  <a:lnTo>
                    <a:pt x="650" y="437"/>
                  </a:lnTo>
                  <a:lnTo>
                    <a:pt x="654" y="463"/>
                  </a:lnTo>
                  <a:lnTo>
                    <a:pt x="618" y="460"/>
                  </a:lnTo>
                  <a:lnTo>
                    <a:pt x="583" y="455"/>
                  </a:lnTo>
                  <a:lnTo>
                    <a:pt x="550" y="448"/>
                  </a:lnTo>
                  <a:lnTo>
                    <a:pt x="534" y="4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4"/>
            <p:cNvSpPr/>
            <p:nvPr/>
          </p:nvSpPr>
          <p:spPr>
            <a:xfrm>
              <a:off x="7570562" y="5033986"/>
              <a:ext cx="103954" cy="103954"/>
            </a:xfrm>
            <a:custGeom>
              <a:avLst/>
              <a:gdLst/>
              <a:ahLst/>
              <a:cxnLst/>
              <a:rect l="l" t="t" r="r" b="b"/>
              <a:pathLst>
                <a:path w="231" h="231" extrusionOk="0">
                  <a:moveTo>
                    <a:pt x="116" y="231"/>
                  </a:moveTo>
                  <a:lnTo>
                    <a:pt x="128" y="230"/>
                  </a:lnTo>
                  <a:lnTo>
                    <a:pt x="140" y="229"/>
                  </a:lnTo>
                  <a:lnTo>
                    <a:pt x="151" y="226"/>
                  </a:lnTo>
                  <a:lnTo>
                    <a:pt x="161" y="222"/>
                  </a:lnTo>
                  <a:lnTo>
                    <a:pt x="171" y="217"/>
                  </a:lnTo>
                  <a:lnTo>
                    <a:pt x="181" y="211"/>
                  </a:lnTo>
                  <a:lnTo>
                    <a:pt x="190" y="204"/>
                  </a:lnTo>
                  <a:lnTo>
                    <a:pt x="198" y="197"/>
                  </a:lnTo>
                  <a:lnTo>
                    <a:pt x="205" y="189"/>
                  </a:lnTo>
                  <a:lnTo>
                    <a:pt x="212" y="180"/>
                  </a:lnTo>
                  <a:lnTo>
                    <a:pt x="217" y="170"/>
                  </a:lnTo>
                  <a:lnTo>
                    <a:pt x="222" y="160"/>
                  </a:lnTo>
                  <a:lnTo>
                    <a:pt x="226" y="150"/>
                  </a:lnTo>
                  <a:lnTo>
                    <a:pt x="229" y="139"/>
                  </a:lnTo>
                  <a:lnTo>
                    <a:pt x="230" y="128"/>
                  </a:lnTo>
                  <a:lnTo>
                    <a:pt x="231" y="116"/>
                  </a:lnTo>
                  <a:lnTo>
                    <a:pt x="230" y="104"/>
                  </a:lnTo>
                  <a:lnTo>
                    <a:pt x="229" y="92"/>
                  </a:lnTo>
                  <a:lnTo>
                    <a:pt x="226" y="81"/>
                  </a:lnTo>
                  <a:lnTo>
                    <a:pt x="222" y="70"/>
                  </a:lnTo>
                  <a:lnTo>
                    <a:pt x="217" y="60"/>
                  </a:lnTo>
                  <a:lnTo>
                    <a:pt x="211" y="51"/>
                  </a:lnTo>
                  <a:lnTo>
                    <a:pt x="204" y="42"/>
                  </a:lnTo>
                  <a:lnTo>
                    <a:pt x="197" y="34"/>
                  </a:lnTo>
                  <a:lnTo>
                    <a:pt x="189" y="26"/>
                  </a:lnTo>
                  <a:lnTo>
                    <a:pt x="180" y="20"/>
                  </a:lnTo>
                  <a:lnTo>
                    <a:pt x="170" y="14"/>
                  </a:lnTo>
                  <a:lnTo>
                    <a:pt x="160" y="9"/>
                  </a:lnTo>
                  <a:lnTo>
                    <a:pt x="150" y="5"/>
                  </a:lnTo>
                  <a:lnTo>
                    <a:pt x="139" y="2"/>
                  </a:lnTo>
                  <a:lnTo>
                    <a:pt x="128" y="1"/>
                  </a:lnTo>
                  <a:lnTo>
                    <a:pt x="116" y="0"/>
                  </a:lnTo>
                  <a:lnTo>
                    <a:pt x="104" y="1"/>
                  </a:lnTo>
                  <a:lnTo>
                    <a:pt x="92" y="2"/>
                  </a:lnTo>
                  <a:lnTo>
                    <a:pt x="81" y="5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20"/>
                  </a:lnTo>
                  <a:lnTo>
                    <a:pt x="42" y="27"/>
                  </a:lnTo>
                  <a:lnTo>
                    <a:pt x="34" y="35"/>
                  </a:lnTo>
                  <a:lnTo>
                    <a:pt x="26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1" y="104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50"/>
                  </a:lnTo>
                  <a:lnTo>
                    <a:pt x="9" y="160"/>
                  </a:lnTo>
                  <a:lnTo>
                    <a:pt x="14" y="170"/>
                  </a:lnTo>
                  <a:lnTo>
                    <a:pt x="20" y="180"/>
                  </a:lnTo>
                  <a:lnTo>
                    <a:pt x="27" y="189"/>
                  </a:lnTo>
                  <a:lnTo>
                    <a:pt x="35" y="197"/>
                  </a:lnTo>
                  <a:lnTo>
                    <a:pt x="43" y="204"/>
                  </a:lnTo>
                  <a:lnTo>
                    <a:pt x="52" y="211"/>
                  </a:lnTo>
                  <a:lnTo>
                    <a:pt x="62" y="217"/>
                  </a:lnTo>
                  <a:lnTo>
                    <a:pt x="72" y="222"/>
                  </a:lnTo>
                  <a:lnTo>
                    <a:pt x="82" y="226"/>
                  </a:lnTo>
                  <a:lnTo>
                    <a:pt x="93" y="229"/>
                  </a:lnTo>
                  <a:lnTo>
                    <a:pt x="104" y="230"/>
                  </a:lnTo>
                  <a:close/>
                  <a:moveTo>
                    <a:pt x="71" y="116"/>
                  </a:moveTo>
                  <a:lnTo>
                    <a:pt x="71" y="111"/>
                  </a:lnTo>
                  <a:lnTo>
                    <a:pt x="72" y="107"/>
                  </a:lnTo>
                  <a:lnTo>
                    <a:pt x="73" y="102"/>
                  </a:lnTo>
                  <a:lnTo>
                    <a:pt x="74" y="98"/>
                  </a:lnTo>
                  <a:lnTo>
                    <a:pt x="76" y="94"/>
                  </a:lnTo>
                  <a:lnTo>
                    <a:pt x="79" y="90"/>
                  </a:lnTo>
                  <a:lnTo>
                    <a:pt x="81" y="87"/>
                  </a:lnTo>
                  <a:lnTo>
                    <a:pt x="84" y="84"/>
                  </a:lnTo>
                  <a:lnTo>
                    <a:pt x="87" y="81"/>
                  </a:lnTo>
                  <a:lnTo>
                    <a:pt x="91" y="78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3"/>
                  </a:lnTo>
                  <a:lnTo>
                    <a:pt x="107" y="72"/>
                  </a:lnTo>
                  <a:lnTo>
                    <a:pt x="111" y="71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5" y="72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38" y="76"/>
                  </a:lnTo>
                  <a:lnTo>
                    <a:pt x="141" y="78"/>
                  </a:lnTo>
                  <a:lnTo>
                    <a:pt x="145" y="81"/>
                  </a:lnTo>
                  <a:lnTo>
                    <a:pt x="148" y="84"/>
                  </a:lnTo>
                  <a:lnTo>
                    <a:pt x="151" y="87"/>
                  </a:lnTo>
                  <a:lnTo>
                    <a:pt x="153" y="90"/>
                  </a:lnTo>
                  <a:lnTo>
                    <a:pt x="156" y="94"/>
                  </a:lnTo>
                  <a:lnTo>
                    <a:pt x="158" y="98"/>
                  </a:lnTo>
                  <a:lnTo>
                    <a:pt x="159" y="102"/>
                  </a:lnTo>
                  <a:lnTo>
                    <a:pt x="160" y="107"/>
                  </a:lnTo>
                  <a:lnTo>
                    <a:pt x="161" y="111"/>
                  </a:lnTo>
                  <a:lnTo>
                    <a:pt x="161" y="116"/>
                  </a:lnTo>
                  <a:lnTo>
                    <a:pt x="161" y="121"/>
                  </a:lnTo>
                  <a:lnTo>
                    <a:pt x="160" y="125"/>
                  </a:lnTo>
                  <a:lnTo>
                    <a:pt x="159" y="129"/>
                  </a:lnTo>
                  <a:lnTo>
                    <a:pt x="157" y="134"/>
                  </a:lnTo>
                  <a:lnTo>
                    <a:pt x="156" y="138"/>
                  </a:lnTo>
                  <a:lnTo>
                    <a:pt x="153" y="141"/>
                  </a:lnTo>
                  <a:lnTo>
                    <a:pt x="151" y="145"/>
                  </a:lnTo>
                  <a:lnTo>
                    <a:pt x="148" y="148"/>
                  </a:lnTo>
                  <a:lnTo>
                    <a:pt x="145" y="151"/>
                  </a:lnTo>
                  <a:lnTo>
                    <a:pt x="141" y="153"/>
                  </a:lnTo>
                  <a:lnTo>
                    <a:pt x="138" y="156"/>
                  </a:lnTo>
                  <a:lnTo>
                    <a:pt x="134" y="157"/>
                  </a:lnTo>
                  <a:lnTo>
                    <a:pt x="129" y="159"/>
                  </a:lnTo>
                  <a:lnTo>
                    <a:pt x="125" y="160"/>
                  </a:lnTo>
                  <a:lnTo>
                    <a:pt x="121" y="161"/>
                  </a:lnTo>
                  <a:lnTo>
                    <a:pt x="116" y="161"/>
                  </a:lnTo>
                  <a:lnTo>
                    <a:pt x="112" y="161"/>
                  </a:lnTo>
                  <a:lnTo>
                    <a:pt x="107" y="160"/>
                  </a:lnTo>
                  <a:lnTo>
                    <a:pt x="103" y="159"/>
                  </a:lnTo>
                  <a:lnTo>
                    <a:pt x="99" y="157"/>
                  </a:lnTo>
                  <a:lnTo>
                    <a:pt x="95" y="156"/>
                  </a:lnTo>
                  <a:lnTo>
                    <a:pt x="92" y="153"/>
                  </a:lnTo>
                  <a:lnTo>
                    <a:pt x="88" y="151"/>
                  </a:lnTo>
                  <a:lnTo>
                    <a:pt x="85" y="148"/>
                  </a:lnTo>
                  <a:lnTo>
                    <a:pt x="82" y="145"/>
                  </a:lnTo>
                  <a:lnTo>
                    <a:pt x="79" y="141"/>
                  </a:lnTo>
                  <a:lnTo>
                    <a:pt x="77" y="138"/>
                  </a:lnTo>
                  <a:lnTo>
                    <a:pt x="75" y="134"/>
                  </a:lnTo>
                  <a:lnTo>
                    <a:pt x="73" y="129"/>
                  </a:lnTo>
                  <a:lnTo>
                    <a:pt x="72" y="125"/>
                  </a:lnTo>
                  <a:lnTo>
                    <a:pt x="71" y="1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72" name="Google Shape;3372;p34"/>
          <p:cNvGrpSpPr/>
          <p:nvPr/>
        </p:nvGrpSpPr>
        <p:grpSpPr>
          <a:xfrm>
            <a:off x="4030713" y="4092946"/>
            <a:ext cx="423505" cy="682685"/>
            <a:chOff x="9048976" y="2045972"/>
            <a:chExt cx="460111" cy="741693"/>
          </a:xfrm>
        </p:grpSpPr>
        <p:sp>
          <p:nvSpPr>
            <p:cNvPr id="3373" name="Google Shape;3373;p34"/>
            <p:cNvSpPr/>
            <p:nvPr/>
          </p:nvSpPr>
          <p:spPr>
            <a:xfrm>
              <a:off x="9166037" y="2045972"/>
              <a:ext cx="109378" cy="109378"/>
            </a:xfrm>
            <a:custGeom>
              <a:avLst/>
              <a:gdLst/>
              <a:ahLst/>
              <a:cxnLst/>
              <a:rect l="l" t="t" r="r" b="b"/>
              <a:pathLst>
                <a:path w="243" h="243" extrusionOk="0">
                  <a:moveTo>
                    <a:pt x="122" y="0"/>
                  </a:moveTo>
                  <a:lnTo>
                    <a:pt x="109" y="1"/>
                  </a:lnTo>
                  <a:lnTo>
                    <a:pt x="97" y="2"/>
                  </a:lnTo>
                  <a:lnTo>
                    <a:pt x="85" y="5"/>
                  </a:lnTo>
                  <a:lnTo>
                    <a:pt x="74" y="9"/>
                  </a:lnTo>
                  <a:lnTo>
                    <a:pt x="64" y="14"/>
                  </a:lnTo>
                  <a:lnTo>
                    <a:pt x="54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8" y="44"/>
                  </a:lnTo>
                  <a:lnTo>
                    <a:pt x="21" y="53"/>
                  </a:lnTo>
                  <a:lnTo>
                    <a:pt x="15" y="63"/>
                  </a:lnTo>
                  <a:lnTo>
                    <a:pt x="9" y="74"/>
                  </a:lnTo>
                  <a:lnTo>
                    <a:pt x="5" y="85"/>
                  </a:lnTo>
                  <a:lnTo>
                    <a:pt x="2" y="96"/>
                  </a:lnTo>
                  <a:lnTo>
                    <a:pt x="1" y="109"/>
                  </a:lnTo>
                  <a:lnTo>
                    <a:pt x="0" y="121"/>
                  </a:lnTo>
                  <a:lnTo>
                    <a:pt x="1" y="133"/>
                  </a:lnTo>
                  <a:lnTo>
                    <a:pt x="2" y="146"/>
                  </a:lnTo>
                  <a:lnTo>
                    <a:pt x="5" y="157"/>
                  </a:lnTo>
                  <a:lnTo>
                    <a:pt x="10" y="169"/>
                  </a:lnTo>
                  <a:lnTo>
                    <a:pt x="15" y="179"/>
                  </a:lnTo>
                  <a:lnTo>
                    <a:pt x="21" y="189"/>
                  </a:lnTo>
                  <a:lnTo>
                    <a:pt x="28" y="199"/>
                  </a:lnTo>
                  <a:lnTo>
                    <a:pt x="36" y="207"/>
                  </a:lnTo>
                  <a:lnTo>
                    <a:pt x="44" y="215"/>
                  </a:lnTo>
                  <a:lnTo>
                    <a:pt x="54" y="222"/>
                  </a:lnTo>
                  <a:lnTo>
                    <a:pt x="64" y="228"/>
                  </a:lnTo>
                  <a:lnTo>
                    <a:pt x="74" y="233"/>
                  </a:lnTo>
                  <a:lnTo>
                    <a:pt x="86" y="238"/>
                  </a:lnTo>
                  <a:lnTo>
                    <a:pt x="97" y="241"/>
                  </a:lnTo>
                  <a:lnTo>
                    <a:pt x="110" y="242"/>
                  </a:lnTo>
                  <a:lnTo>
                    <a:pt x="122" y="243"/>
                  </a:lnTo>
                  <a:lnTo>
                    <a:pt x="134" y="242"/>
                  </a:lnTo>
                  <a:lnTo>
                    <a:pt x="147" y="241"/>
                  </a:lnTo>
                  <a:lnTo>
                    <a:pt x="158" y="238"/>
                  </a:lnTo>
                  <a:lnTo>
                    <a:pt x="169" y="233"/>
                  </a:lnTo>
                  <a:lnTo>
                    <a:pt x="180" y="228"/>
                  </a:lnTo>
                  <a:lnTo>
                    <a:pt x="190" y="222"/>
                  </a:lnTo>
                  <a:lnTo>
                    <a:pt x="199" y="215"/>
                  </a:lnTo>
                  <a:lnTo>
                    <a:pt x="208" y="207"/>
                  </a:lnTo>
                  <a:lnTo>
                    <a:pt x="216" y="199"/>
                  </a:lnTo>
                  <a:lnTo>
                    <a:pt x="223" y="189"/>
                  </a:lnTo>
                  <a:lnTo>
                    <a:pt x="229" y="179"/>
                  </a:lnTo>
                  <a:lnTo>
                    <a:pt x="234" y="169"/>
                  </a:lnTo>
                  <a:lnTo>
                    <a:pt x="238" y="157"/>
                  </a:lnTo>
                  <a:lnTo>
                    <a:pt x="241" y="146"/>
                  </a:lnTo>
                  <a:lnTo>
                    <a:pt x="242" y="134"/>
                  </a:lnTo>
                  <a:lnTo>
                    <a:pt x="243" y="121"/>
                  </a:lnTo>
                  <a:lnTo>
                    <a:pt x="243" y="109"/>
                  </a:lnTo>
                  <a:lnTo>
                    <a:pt x="241" y="97"/>
                  </a:lnTo>
                  <a:lnTo>
                    <a:pt x="239" y="85"/>
                  </a:lnTo>
                  <a:lnTo>
                    <a:pt x="235" y="74"/>
                  </a:lnTo>
                  <a:lnTo>
                    <a:pt x="230" y="63"/>
                  </a:lnTo>
                  <a:lnTo>
                    <a:pt x="224" y="53"/>
                  </a:lnTo>
                  <a:lnTo>
                    <a:pt x="217" y="44"/>
                  </a:lnTo>
                  <a:lnTo>
                    <a:pt x="209" y="35"/>
                  </a:lnTo>
                  <a:lnTo>
                    <a:pt x="200" y="28"/>
                  </a:lnTo>
                  <a:lnTo>
                    <a:pt x="191" y="21"/>
                  </a:lnTo>
                  <a:lnTo>
                    <a:pt x="180" y="15"/>
                  </a:lnTo>
                  <a:lnTo>
                    <a:pt x="170" y="9"/>
                  </a:lnTo>
                  <a:lnTo>
                    <a:pt x="158" y="5"/>
                  </a:lnTo>
                  <a:lnTo>
                    <a:pt x="147" y="2"/>
                  </a:lnTo>
                  <a:lnTo>
                    <a:pt x="134" y="1"/>
                  </a:lnTo>
                  <a:close/>
                  <a:moveTo>
                    <a:pt x="122" y="172"/>
                  </a:moveTo>
                  <a:lnTo>
                    <a:pt x="117" y="172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102" y="168"/>
                  </a:lnTo>
                  <a:lnTo>
                    <a:pt x="98" y="166"/>
                  </a:lnTo>
                  <a:lnTo>
                    <a:pt x="94" y="163"/>
                  </a:lnTo>
                  <a:lnTo>
                    <a:pt x="90" y="160"/>
                  </a:lnTo>
                  <a:lnTo>
                    <a:pt x="86" y="157"/>
                  </a:lnTo>
                  <a:lnTo>
                    <a:pt x="83" y="154"/>
                  </a:lnTo>
                  <a:lnTo>
                    <a:pt x="80" y="150"/>
                  </a:lnTo>
                  <a:lnTo>
                    <a:pt x="77" y="145"/>
                  </a:lnTo>
                  <a:lnTo>
                    <a:pt x="75" y="141"/>
                  </a:lnTo>
                  <a:lnTo>
                    <a:pt x="73" y="136"/>
                  </a:lnTo>
                  <a:lnTo>
                    <a:pt x="72" y="131"/>
                  </a:lnTo>
                  <a:lnTo>
                    <a:pt x="71" y="126"/>
                  </a:lnTo>
                  <a:lnTo>
                    <a:pt x="71" y="121"/>
                  </a:lnTo>
                  <a:lnTo>
                    <a:pt x="71" y="116"/>
                  </a:lnTo>
                  <a:lnTo>
                    <a:pt x="72" y="111"/>
                  </a:lnTo>
                  <a:lnTo>
                    <a:pt x="73" y="106"/>
                  </a:lnTo>
                  <a:lnTo>
                    <a:pt x="75" y="101"/>
                  </a:lnTo>
                  <a:lnTo>
                    <a:pt x="77" y="97"/>
                  </a:lnTo>
                  <a:lnTo>
                    <a:pt x="80" y="93"/>
                  </a:lnTo>
                  <a:lnTo>
                    <a:pt x="83" y="89"/>
                  </a:lnTo>
                  <a:lnTo>
                    <a:pt x="86" y="85"/>
                  </a:lnTo>
                  <a:lnTo>
                    <a:pt x="90" y="82"/>
                  </a:lnTo>
                  <a:lnTo>
                    <a:pt x="94" y="79"/>
                  </a:lnTo>
                  <a:lnTo>
                    <a:pt x="98" y="77"/>
                  </a:lnTo>
                  <a:lnTo>
                    <a:pt x="102" y="75"/>
                  </a:lnTo>
                  <a:lnTo>
                    <a:pt x="107" y="73"/>
                  </a:lnTo>
                  <a:lnTo>
                    <a:pt x="112" y="72"/>
                  </a:lnTo>
                  <a:lnTo>
                    <a:pt x="117" y="71"/>
                  </a:lnTo>
                  <a:lnTo>
                    <a:pt x="122" y="71"/>
                  </a:lnTo>
                  <a:lnTo>
                    <a:pt x="127" y="71"/>
                  </a:lnTo>
                  <a:lnTo>
                    <a:pt x="132" y="72"/>
                  </a:lnTo>
                  <a:lnTo>
                    <a:pt x="137" y="73"/>
                  </a:lnTo>
                  <a:lnTo>
                    <a:pt x="142" y="75"/>
                  </a:lnTo>
                  <a:lnTo>
                    <a:pt x="146" y="77"/>
                  </a:lnTo>
                  <a:lnTo>
                    <a:pt x="150" y="79"/>
                  </a:lnTo>
                  <a:lnTo>
                    <a:pt x="154" y="82"/>
                  </a:lnTo>
                  <a:lnTo>
                    <a:pt x="158" y="85"/>
                  </a:lnTo>
                  <a:lnTo>
                    <a:pt x="161" y="89"/>
                  </a:lnTo>
                  <a:lnTo>
                    <a:pt x="164" y="93"/>
                  </a:lnTo>
                  <a:lnTo>
                    <a:pt x="167" y="97"/>
                  </a:lnTo>
                  <a:lnTo>
                    <a:pt x="169" y="101"/>
                  </a:lnTo>
                  <a:lnTo>
                    <a:pt x="171" y="106"/>
                  </a:lnTo>
                  <a:lnTo>
                    <a:pt x="172" y="111"/>
                  </a:lnTo>
                  <a:lnTo>
                    <a:pt x="173" y="116"/>
                  </a:lnTo>
                  <a:lnTo>
                    <a:pt x="173" y="121"/>
                  </a:lnTo>
                  <a:lnTo>
                    <a:pt x="173" y="126"/>
                  </a:lnTo>
                  <a:lnTo>
                    <a:pt x="172" y="132"/>
                  </a:lnTo>
                  <a:lnTo>
                    <a:pt x="171" y="136"/>
                  </a:lnTo>
                  <a:lnTo>
                    <a:pt x="169" y="141"/>
                  </a:lnTo>
                  <a:lnTo>
                    <a:pt x="167" y="146"/>
                  </a:lnTo>
                  <a:lnTo>
                    <a:pt x="164" y="150"/>
                  </a:lnTo>
                  <a:lnTo>
                    <a:pt x="161" y="154"/>
                  </a:lnTo>
                  <a:lnTo>
                    <a:pt x="158" y="157"/>
                  </a:lnTo>
                  <a:lnTo>
                    <a:pt x="154" y="161"/>
                  </a:lnTo>
                  <a:lnTo>
                    <a:pt x="150" y="163"/>
                  </a:lnTo>
                  <a:lnTo>
                    <a:pt x="146" y="166"/>
                  </a:lnTo>
                  <a:lnTo>
                    <a:pt x="142" y="168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7" y="1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4"/>
            <p:cNvSpPr/>
            <p:nvPr/>
          </p:nvSpPr>
          <p:spPr>
            <a:xfrm>
              <a:off x="9264568" y="2158063"/>
              <a:ext cx="88587" cy="89039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0"/>
                  </a:moveTo>
                  <a:lnTo>
                    <a:pt x="88" y="1"/>
                  </a:lnTo>
                  <a:lnTo>
                    <a:pt x="79" y="2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5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1" y="109"/>
                  </a:lnTo>
                  <a:lnTo>
                    <a:pt x="2" y="119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3" y="161"/>
                  </a:lnTo>
                  <a:lnTo>
                    <a:pt x="29" y="169"/>
                  </a:lnTo>
                  <a:lnTo>
                    <a:pt x="36" y="175"/>
                  </a:lnTo>
                  <a:lnTo>
                    <a:pt x="43" y="181"/>
                  </a:lnTo>
                  <a:lnTo>
                    <a:pt x="52" y="186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8" y="197"/>
                  </a:lnTo>
                  <a:lnTo>
                    <a:pt x="98" y="198"/>
                  </a:lnTo>
                  <a:lnTo>
                    <a:pt x="108" y="197"/>
                  </a:lnTo>
                  <a:lnTo>
                    <a:pt x="118" y="196"/>
                  </a:lnTo>
                  <a:lnTo>
                    <a:pt x="127" y="193"/>
                  </a:lnTo>
                  <a:lnTo>
                    <a:pt x="136" y="190"/>
                  </a:lnTo>
                  <a:lnTo>
                    <a:pt x="145" y="186"/>
                  </a:lnTo>
                  <a:lnTo>
                    <a:pt x="153" y="181"/>
                  </a:lnTo>
                  <a:lnTo>
                    <a:pt x="160" y="175"/>
                  </a:lnTo>
                  <a:lnTo>
                    <a:pt x="168" y="169"/>
                  </a:lnTo>
                  <a:lnTo>
                    <a:pt x="174" y="161"/>
                  </a:lnTo>
                  <a:lnTo>
                    <a:pt x="180" y="154"/>
                  </a:lnTo>
                  <a:lnTo>
                    <a:pt x="185" y="146"/>
                  </a:lnTo>
                  <a:lnTo>
                    <a:pt x="189" y="137"/>
                  </a:lnTo>
                  <a:lnTo>
                    <a:pt x="192" y="128"/>
                  </a:lnTo>
                  <a:lnTo>
                    <a:pt x="195" y="119"/>
                  </a:lnTo>
                  <a:lnTo>
                    <a:pt x="196" y="109"/>
                  </a:lnTo>
                  <a:lnTo>
                    <a:pt x="197" y="99"/>
                  </a:lnTo>
                  <a:lnTo>
                    <a:pt x="196" y="89"/>
                  </a:lnTo>
                  <a:lnTo>
                    <a:pt x="195" y="79"/>
                  </a:lnTo>
                  <a:lnTo>
                    <a:pt x="192" y="70"/>
                  </a:lnTo>
                  <a:lnTo>
                    <a:pt x="189" y="61"/>
                  </a:lnTo>
                  <a:lnTo>
                    <a:pt x="185" y="52"/>
                  </a:lnTo>
                  <a:lnTo>
                    <a:pt x="180" y="44"/>
                  </a:lnTo>
                  <a:lnTo>
                    <a:pt x="174" y="37"/>
                  </a:lnTo>
                  <a:lnTo>
                    <a:pt x="168" y="29"/>
                  </a:lnTo>
                  <a:lnTo>
                    <a:pt x="161" y="23"/>
                  </a:lnTo>
                  <a:lnTo>
                    <a:pt x="153" y="17"/>
                  </a:lnTo>
                  <a:lnTo>
                    <a:pt x="145" y="12"/>
                  </a:lnTo>
                  <a:lnTo>
                    <a:pt x="136" y="8"/>
                  </a:lnTo>
                  <a:lnTo>
                    <a:pt x="127" y="5"/>
                  </a:lnTo>
                  <a:lnTo>
                    <a:pt x="118" y="2"/>
                  </a:lnTo>
                  <a:lnTo>
                    <a:pt x="108" y="1"/>
                  </a:lnTo>
                  <a:close/>
                  <a:moveTo>
                    <a:pt x="98" y="139"/>
                  </a:moveTo>
                  <a:lnTo>
                    <a:pt x="94" y="139"/>
                  </a:lnTo>
                  <a:lnTo>
                    <a:pt x="90" y="138"/>
                  </a:lnTo>
                  <a:lnTo>
                    <a:pt x="86" y="137"/>
                  </a:lnTo>
                  <a:lnTo>
                    <a:pt x="82" y="136"/>
                  </a:lnTo>
                  <a:lnTo>
                    <a:pt x="79" y="134"/>
                  </a:lnTo>
                  <a:lnTo>
                    <a:pt x="75" y="132"/>
                  </a:lnTo>
                  <a:lnTo>
                    <a:pt x="72" y="130"/>
                  </a:lnTo>
                  <a:lnTo>
                    <a:pt x="69" y="127"/>
                  </a:lnTo>
                  <a:lnTo>
                    <a:pt x="66" y="125"/>
                  </a:lnTo>
                  <a:lnTo>
                    <a:pt x="63" y="122"/>
                  </a:lnTo>
                  <a:lnTo>
                    <a:pt x="61" y="118"/>
                  </a:lnTo>
                  <a:lnTo>
                    <a:pt x="59" y="115"/>
                  </a:lnTo>
                  <a:lnTo>
                    <a:pt x="58" y="111"/>
                  </a:lnTo>
                  <a:lnTo>
                    <a:pt x="57" y="107"/>
                  </a:lnTo>
                  <a:lnTo>
                    <a:pt x="56" y="103"/>
                  </a:lnTo>
                  <a:lnTo>
                    <a:pt x="56" y="99"/>
                  </a:lnTo>
                  <a:lnTo>
                    <a:pt x="56" y="95"/>
                  </a:lnTo>
                  <a:lnTo>
                    <a:pt x="57" y="91"/>
                  </a:lnTo>
                  <a:lnTo>
                    <a:pt x="58" y="87"/>
                  </a:lnTo>
                  <a:lnTo>
                    <a:pt x="59" y="83"/>
                  </a:lnTo>
                  <a:lnTo>
                    <a:pt x="61" y="79"/>
                  </a:lnTo>
                  <a:lnTo>
                    <a:pt x="63" y="76"/>
                  </a:lnTo>
                  <a:lnTo>
                    <a:pt x="66" y="73"/>
                  </a:lnTo>
                  <a:lnTo>
                    <a:pt x="69" y="70"/>
                  </a:lnTo>
                  <a:lnTo>
                    <a:pt x="72" y="67"/>
                  </a:lnTo>
                  <a:lnTo>
                    <a:pt x="75" y="64"/>
                  </a:lnTo>
                  <a:lnTo>
                    <a:pt x="78" y="62"/>
                  </a:lnTo>
                  <a:lnTo>
                    <a:pt x="82" y="60"/>
                  </a:lnTo>
                  <a:lnTo>
                    <a:pt x="86" y="59"/>
                  </a:lnTo>
                  <a:lnTo>
                    <a:pt x="90" y="58"/>
                  </a:lnTo>
                  <a:lnTo>
                    <a:pt x="94" y="57"/>
                  </a:lnTo>
                  <a:lnTo>
                    <a:pt x="98" y="57"/>
                  </a:lnTo>
                  <a:lnTo>
                    <a:pt x="102" y="57"/>
                  </a:lnTo>
                  <a:lnTo>
                    <a:pt x="106" y="58"/>
                  </a:lnTo>
                  <a:lnTo>
                    <a:pt x="110" y="59"/>
                  </a:lnTo>
                  <a:lnTo>
                    <a:pt x="114" y="60"/>
                  </a:lnTo>
                  <a:lnTo>
                    <a:pt x="118" y="62"/>
                  </a:lnTo>
                  <a:lnTo>
                    <a:pt x="121" y="64"/>
                  </a:lnTo>
                  <a:lnTo>
                    <a:pt x="125" y="67"/>
                  </a:lnTo>
                  <a:lnTo>
                    <a:pt x="128" y="70"/>
                  </a:lnTo>
                  <a:lnTo>
                    <a:pt x="131" y="73"/>
                  </a:lnTo>
                  <a:lnTo>
                    <a:pt x="133" y="76"/>
                  </a:lnTo>
                  <a:lnTo>
                    <a:pt x="136" y="79"/>
                  </a:lnTo>
                  <a:lnTo>
                    <a:pt x="137" y="83"/>
                  </a:lnTo>
                  <a:lnTo>
                    <a:pt x="139" y="87"/>
                  </a:lnTo>
                  <a:lnTo>
                    <a:pt x="140" y="91"/>
                  </a:lnTo>
                  <a:lnTo>
                    <a:pt x="141" y="95"/>
                  </a:lnTo>
                  <a:lnTo>
                    <a:pt x="141" y="99"/>
                  </a:lnTo>
                  <a:lnTo>
                    <a:pt x="141" y="103"/>
                  </a:lnTo>
                  <a:lnTo>
                    <a:pt x="140" y="107"/>
                  </a:lnTo>
                  <a:lnTo>
                    <a:pt x="139" y="111"/>
                  </a:lnTo>
                  <a:lnTo>
                    <a:pt x="138" y="115"/>
                  </a:lnTo>
                  <a:lnTo>
                    <a:pt x="136" y="118"/>
                  </a:lnTo>
                  <a:lnTo>
                    <a:pt x="133" y="122"/>
                  </a:lnTo>
                  <a:lnTo>
                    <a:pt x="131" y="125"/>
                  </a:lnTo>
                  <a:lnTo>
                    <a:pt x="128" y="127"/>
                  </a:lnTo>
                  <a:lnTo>
                    <a:pt x="125" y="130"/>
                  </a:lnTo>
                  <a:lnTo>
                    <a:pt x="122" y="132"/>
                  </a:lnTo>
                  <a:lnTo>
                    <a:pt x="118" y="134"/>
                  </a:lnTo>
                  <a:lnTo>
                    <a:pt x="114" y="136"/>
                  </a:lnTo>
                  <a:lnTo>
                    <a:pt x="111" y="137"/>
                  </a:lnTo>
                  <a:lnTo>
                    <a:pt x="106" y="138"/>
                  </a:lnTo>
                  <a:lnTo>
                    <a:pt x="102" y="1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4"/>
            <p:cNvSpPr/>
            <p:nvPr/>
          </p:nvSpPr>
          <p:spPr>
            <a:xfrm>
              <a:off x="9048976" y="2262921"/>
              <a:ext cx="460111" cy="524744"/>
            </a:xfrm>
            <a:custGeom>
              <a:avLst/>
              <a:gdLst/>
              <a:ahLst/>
              <a:cxnLst/>
              <a:rect l="l" t="t" r="r" b="b"/>
              <a:pathLst>
                <a:path w="1019" h="1162" extrusionOk="0">
                  <a:moveTo>
                    <a:pt x="976" y="0"/>
                  </a:moveTo>
                  <a:lnTo>
                    <a:pt x="73" y="0"/>
                  </a:lnTo>
                  <a:lnTo>
                    <a:pt x="66" y="0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6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6" y="45"/>
                  </a:lnTo>
                  <a:lnTo>
                    <a:pt x="3" y="52"/>
                  </a:lnTo>
                  <a:lnTo>
                    <a:pt x="2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934"/>
                  </a:lnTo>
                  <a:lnTo>
                    <a:pt x="1" y="957"/>
                  </a:lnTo>
                  <a:lnTo>
                    <a:pt x="5" y="980"/>
                  </a:lnTo>
                  <a:lnTo>
                    <a:pt x="10" y="1002"/>
                  </a:lnTo>
                  <a:lnTo>
                    <a:pt x="18" y="1023"/>
                  </a:lnTo>
                  <a:lnTo>
                    <a:pt x="27" y="1043"/>
                  </a:lnTo>
                  <a:lnTo>
                    <a:pt x="39" y="1062"/>
                  </a:lnTo>
                  <a:lnTo>
                    <a:pt x="52" y="1079"/>
                  </a:lnTo>
                  <a:lnTo>
                    <a:pt x="66" y="1096"/>
                  </a:lnTo>
                  <a:lnTo>
                    <a:pt x="83" y="1110"/>
                  </a:lnTo>
                  <a:lnTo>
                    <a:pt x="100" y="1123"/>
                  </a:lnTo>
                  <a:lnTo>
                    <a:pt x="119" y="1135"/>
                  </a:lnTo>
                  <a:lnTo>
                    <a:pt x="139" y="1144"/>
                  </a:lnTo>
                  <a:lnTo>
                    <a:pt x="160" y="1152"/>
                  </a:lnTo>
                  <a:lnTo>
                    <a:pt x="182" y="1157"/>
                  </a:lnTo>
                  <a:lnTo>
                    <a:pt x="205" y="1161"/>
                  </a:lnTo>
                  <a:lnTo>
                    <a:pt x="228" y="1162"/>
                  </a:lnTo>
                  <a:lnTo>
                    <a:pt x="731" y="1162"/>
                  </a:lnTo>
                  <a:lnTo>
                    <a:pt x="754" y="1161"/>
                  </a:lnTo>
                  <a:lnTo>
                    <a:pt x="777" y="1157"/>
                  </a:lnTo>
                  <a:lnTo>
                    <a:pt x="799" y="1152"/>
                  </a:lnTo>
                  <a:lnTo>
                    <a:pt x="820" y="1144"/>
                  </a:lnTo>
                  <a:lnTo>
                    <a:pt x="840" y="1135"/>
                  </a:lnTo>
                  <a:lnTo>
                    <a:pt x="859" y="1123"/>
                  </a:lnTo>
                  <a:lnTo>
                    <a:pt x="876" y="1110"/>
                  </a:lnTo>
                  <a:lnTo>
                    <a:pt x="893" y="1096"/>
                  </a:lnTo>
                  <a:lnTo>
                    <a:pt x="907" y="1079"/>
                  </a:lnTo>
                  <a:lnTo>
                    <a:pt x="920" y="1062"/>
                  </a:lnTo>
                  <a:lnTo>
                    <a:pt x="932" y="1043"/>
                  </a:lnTo>
                  <a:lnTo>
                    <a:pt x="941" y="1023"/>
                  </a:lnTo>
                  <a:lnTo>
                    <a:pt x="949" y="1002"/>
                  </a:lnTo>
                  <a:lnTo>
                    <a:pt x="954" y="980"/>
                  </a:lnTo>
                  <a:lnTo>
                    <a:pt x="958" y="957"/>
                  </a:lnTo>
                  <a:lnTo>
                    <a:pt x="959" y="934"/>
                  </a:lnTo>
                  <a:lnTo>
                    <a:pt x="959" y="155"/>
                  </a:lnTo>
                  <a:lnTo>
                    <a:pt x="1013" y="70"/>
                  </a:lnTo>
                  <a:lnTo>
                    <a:pt x="1014" y="67"/>
                  </a:lnTo>
                  <a:lnTo>
                    <a:pt x="1016" y="65"/>
                  </a:lnTo>
                  <a:lnTo>
                    <a:pt x="1017" y="62"/>
                  </a:lnTo>
                  <a:lnTo>
                    <a:pt x="1017" y="59"/>
                  </a:lnTo>
                  <a:lnTo>
                    <a:pt x="1018" y="56"/>
                  </a:lnTo>
                  <a:lnTo>
                    <a:pt x="1019" y="53"/>
                  </a:lnTo>
                  <a:lnTo>
                    <a:pt x="1019" y="50"/>
                  </a:lnTo>
                  <a:lnTo>
                    <a:pt x="1019" y="47"/>
                  </a:lnTo>
                  <a:lnTo>
                    <a:pt x="1019" y="45"/>
                  </a:lnTo>
                  <a:lnTo>
                    <a:pt x="1019" y="42"/>
                  </a:lnTo>
                  <a:lnTo>
                    <a:pt x="1018" y="39"/>
                  </a:lnTo>
                  <a:lnTo>
                    <a:pt x="1017" y="36"/>
                  </a:lnTo>
                  <a:lnTo>
                    <a:pt x="1017" y="33"/>
                  </a:lnTo>
                  <a:lnTo>
                    <a:pt x="1016" y="30"/>
                  </a:lnTo>
                  <a:lnTo>
                    <a:pt x="1014" y="28"/>
                  </a:lnTo>
                  <a:lnTo>
                    <a:pt x="1013" y="25"/>
                  </a:lnTo>
                  <a:lnTo>
                    <a:pt x="1012" y="22"/>
                  </a:lnTo>
                  <a:lnTo>
                    <a:pt x="1011" y="20"/>
                  </a:lnTo>
                  <a:lnTo>
                    <a:pt x="1010" y="17"/>
                  </a:lnTo>
                  <a:lnTo>
                    <a:pt x="1008" y="15"/>
                  </a:lnTo>
                  <a:lnTo>
                    <a:pt x="1006" y="13"/>
                  </a:lnTo>
                  <a:lnTo>
                    <a:pt x="1004" y="11"/>
                  </a:lnTo>
                  <a:lnTo>
                    <a:pt x="1002" y="9"/>
                  </a:lnTo>
                  <a:lnTo>
                    <a:pt x="1000" y="7"/>
                  </a:lnTo>
                  <a:lnTo>
                    <a:pt x="997" y="6"/>
                  </a:lnTo>
                  <a:lnTo>
                    <a:pt x="994" y="4"/>
                  </a:lnTo>
                  <a:lnTo>
                    <a:pt x="991" y="3"/>
                  </a:lnTo>
                  <a:lnTo>
                    <a:pt x="988" y="2"/>
                  </a:lnTo>
                  <a:lnTo>
                    <a:pt x="985" y="1"/>
                  </a:lnTo>
                  <a:lnTo>
                    <a:pt x="982" y="0"/>
                  </a:lnTo>
                  <a:lnTo>
                    <a:pt x="979" y="0"/>
                  </a:lnTo>
                  <a:close/>
                  <a:moveTo>
                    <a:pt x="889" y="934"/>
                  </a:moveTo>
                  <a:lnTo>
                    <a:pt x="888" y="950"/>
                  </a:lnTo>
                  <a:lnTo>
                    <a:pt x="886" y="966"/>
                  </a:lnTo>
                  <a:lnTo>
                    <a:pt x="882" y="981"/>
                  </a:lnTo>
                  <a:lnTo>
                    <a:pt x="877" y="995"/>
                  </a:lnTo>
                  <a:lnTo>
                    <a:pt x="870" y="1009"/>
                  </a:lnTo>
                  <a:lnTo>
                    <a:pt x="862" y="1022"/>
                  </a:lnTo>
                  <a:lnTo>
                    <a:pt x="853" y="1034"/>
                  </a:lnTo>
                  <a:lnTo>
                    <a:pt x="843" y="1046"/>
                  </a:lnTo>
                  <a:lnTo>
                    <a:pt x="831" y="1056"/>
                  </a:lnTo>
                  <a:lnTo>
                    <a:pt x="819" y="1065"/>
                  </a:lnTo>
                  <a:lnTo>
                    <a:pt x="806" y="1073"/>
                  </a:lnTo>
                  <a:lnTo>
                    <a:pt x="792" y="1079"/>
                  </a:lnTo>
                  <a:lnTo>
                    <a:pt x="778" y="1085"/>
                  </a:lnTo>
                  <a:lnTo>
                    <a:pt x="763" y="1089"/>
                  </a:lnTo>
                  <a:lnTo>
                    <a:pt x="747" y="1091"/>
                  </a:lnTo>
                  <a:lnTo>
                    <a:pt x="731" y="1092"/>
                  </a:lnTo>
                  <a:lnTo>
                    <a:pt x="228" y="1092"/>
                  </a:lnTo>
                  <a:lnTo>
                    <a:pt x="212" y="1091"/>
                  </a:lnTo>
                  <a:lnTo>
                    <a:pt x="196" y="1089"/>
                  </a:lnTo>
                  <a:lnTo>
                    <a:pt x="181" y="1085"/>
                  </a:lnTo>
                  <a:lnTo>
                    <a:pt x="167" y="1079"/>
                  </a:lnTo>
                  <a:lnTo>
                    <a:pt x="153" y="1073"/>
                  </a:lnTo>
                  <a:lnTo>
                    <a:pt x="140" y="1065"/>
                  </a:lnTo>
                  <a:lnTo>
                    <a:pt x="128" y="1056"/>
                  </a:lnTo>
                  <a:lnTo>
                    <a:pt x="116" y="1046"/>
                  </a:lnTo>
                  <a:lnTo>
                    <a:pt x="106" y="1034"/>
                  </a:lnTo>
                  <a:lnTo>
                    <a:pt x="97" y="1022"/>
                  </a:lnTo>
                  <a:lnTo>
                    <a:pt x="89" y="1009"/>
                  </a:lnTo>
                  <a:lnTo>
                    <a:pt x="82" y="995"/>
                  </a:lnTo>
                  <a:lnTo>
                    <a:pt x="77" y="981"/>
                  </a:lnTo>
                  <a:lnTo>
                    <a:pt x="73" y="966"/>
                  </a:lnTo>
                  <a:lnTo>
                    <a:pt x="71" y="950"/>
                  </a:lnTo>
                  <a:lnTo>
                    <a:pt x="70" y="934"/>
                  </a:lnTo>
                  <a:lnTo>
                    <a:pt x="70" y="889"/>
                  </a:lnTo>
                  <a:lnTo>
                    <a:pt x="288" y="889"/>
                  </a:lnTo>
                  <a:lnTo>
                    <a:pt x="288" y="815"/>
                  </a:lnTo>
                  <a:lnTo>
                    <a:pt x="70" y="815"/>
                  </a:lnTo>
                  <a:lnTo>
                    <a:pt x="70" y="770"/>
                  </a:lnTo>
                  <a:lnTo>
                    <a:pt x="886" y="770"/>
                  </a:lnTo>
                  <a:lnTo>
                    <a:pt x="886" y="934"/>
                  </a:lnTo>
                  <a:close/>
                  <a:moveTo>
                    <a:pt x="900" y="118"/>
                  </a:moveTo>
                  <a:lnTo>
                    <a:pt x="897" y="123"/>
                  </a:lnTo>
                  <a:lnTo>
                    <a:pt x="895" y="127"/>
                  </a:lnTo>
                  <a:lnTo>
                    <a:pt x="893" y="132"/>
                  </a:lnTo>
                  <a:lnTo>
                    <a:pt x="891" y="137"/>
                  </a:lnTo>
                  <a:lnTo>
                    <a:pt x="890" y="142"/>
                  </a:lnTo>
                  <a:lnTo>
                    <a:pt x="890" y="146"/>
                  </a:lnTo>
                  <a:lnTo>
                    <a:pt x="889" y="151"/>
                  </a:lnTo>
                  <a:lnTo>
                    <a:pt x="889" y="155"/>
                  </a:lnTo>
                  <a:lnTo>
                    <a:pt x="889" y="700"/>
                  </a:lnTo>
                  <a:lnTo>
                    <a:pt x="73" y="700"/>
                  </a:lnTo>
                  <a:lnTo>
                    <a:pt x="73" y="652"/>
                  </a:lnTo>
                  <a:lnTo>
                    <a:pt x="158" y="652"/>
                  </a:lnTo>
                  <a:lnTo>
                    <a:pt x="158" y="578"/>
                  </a:lnTo>
                  <a:lnTo>
                    <a:pt x="73" y="578"/>
                  </a:lnTo>
                  <a:lnTo>
                    <a:pt x="73" y="525"/>
                  </a:lnTo>
                  <a:lnTo>
                    <a:pt x="158" y="525"/>
                  </a:lnTo>
                  <a:lnTo>
                    <a:pt x="158" y="451"/>
                  </a:lnTo>
                  <a:lnTo>
                    <a:pt x="73" y="451"/>
                  </a:lnTo>
                  <a:lnTo>
                    <a:pt x="73" y="395"/>
                  </a:lnTo>
                  <a:lnTo>
                    <a:pt x="293" y="395"/>
                  </a:lnTo>
                  <a:lnTo>
                    <a:pt x="293" y="321"/>
                  </a:lnTo>
                  <a:lnTo>
                    <a:pt x="73" y="321"/>
                  </a:lnTo>
                  <a:lnTo>
                    <a:pt x="73" y="73"/>
                  </a:lnTo>
                  <a:lnTo>
                    <a:pt x="928" y="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76" name="Google Shape;3376;p34"/>
          <p:cNvSpPr/>
          <p:nvPr/>
        </p:nvSpPr>
        <p:spPr>
          <a:xfrm>
            <a:off x="4779129" y="2426646"/>
            <a:ext cx="602808" cy="688925"/>
          </a:xfrm>
          <a:custGeom>
            <a:avLst/>
            <a:gdLst/>
            <a:ahLst/>
            <a:cxnLst/>
            <a:rect l="l" t="t" r="r" b="b"/>
            <a:pathLst>
              <a:path w="1450" h="1657" extrusionOk="0">
                <a:moveTo>
                  <a:pt x="1112" y="0"/>
                </a:moveTo>
                <a:lnTo>
                  <a:pt x="1112" y="480"/>
                </a:lnTo>
                <a:lnTo>
                  <a:pt x="1112" y="932"/>
                </a:lnTo>
                <a:lnTo>
                  <a:pt x="1110" y="971"/>
                </a:lnTo>
                <a:lnTo>
                  <a:pt x="1104" y="1009"/>
                </a:lnTo>
                <a:lnTo>
                  <a:pt x="1095" y="1046"/>
                </a:lnTo>
                <a:lnTo>
                  <a:pt x="1082" y="1081"/>
                </a:lnTo>
                <a:lnTo>
                  <a:pt x="1066" y="1115"/>
                </a:lnTo>
                <a:lnTo>
                  <a:pt x="1046" y="1147"/>
                </a:lnTo>
                <a:lnTo>
                  <a:pt x="1024" y="1177"/>
                </a:lnTo>
                <a:lnTo>
                  <a:pt x="999" y="1204"/>
                </a:lnTo>
                <a:lnTo>
                  <a:pt x="972" y="1229"/>
                </a:lnTo>
                <a:lnTo>
                  <a:pt x="942" y="1251"/>
                </a:lnTo>
                <a:lnTo>
                  <a:pt x="910" y="1271"/>
                </a:lnTo>
                <a:lnTo>
                  <a:pt x="876" y="1287"/>
                </a:lnTo>
                <a:lnTo>
                  <a:pt x="841" y="1300"/>
                </a:lnTo>
                <a:lnTo>
                  <a:pt x="803" y="1310"/>
                </a:lnTo>
                <a:lnTo>
                  <a:pt x="765" y="1316"/>
                </a:lnTo>
                <a:lnTo>
                  <a:pt x="725" y="1318"/>
                </a:lnTo>
                <a:lnTo>
                  <a:pt x="686" y="1316"/>
                </a:lnTo>
                <a:lnTo>
                  <a:pt x="648" y="1310"/>
                </a:lnTo>
                <a:lnTo>
                  <a:pt x="611" y="1301"/>
                </a:lnTo>
                <a:lnTo>
                  <a:pt x="576" y="1288"/>
                </a:lnTo>
                <a:lnTo>
                  <a:pt x="542" y="1271"/>
                </a:lnTo>
                <a:lnTo>
                  <a:pt x="510" y="1252"/>
                </a:lnTo>
                <a:lnTo>
                  <a:pt x="480" y="1230"/>
                </a:lnTo>
                <a:lnTo>
                  <a:pt x="453" y="1205"/>
                </a:lnTo>
                <a:lnTo>
                  <a:pt x="428" y="1178"/>
                </a:lnTo>
                <a:lnTo>
                  <a:pt x="405" y="1148"/>
                </a:lnTo>
                <a:lnTo>
                  <a:pt x="386" y="1116"/>
                </a:lnTo>
                <a:lnTo>
                  <a:pt x="370" y="1083"/>
                </a:lnTo>
                <a:lnTo>
                  <a:pt x="357" y="1047"/>
                </a:lnTo>
                <a:lnTo>
                  <a:pt x="347" y="1010"/>
                </a:lnTo>
                <a:lnTo>
                  <a:pt x="341" y="972"/>
                </a:lnTo>
                <a:lnTo>
                  <a:pt x="339" y="932"/>
                </a:lnTo>
                <a:lnTo>
                  <a:pt x="339" y="480"/>
                </a:lnTo>
                <a:lnTo>
                  <a:pt x="339" y="0"/>
                </a:lnTo>
                <a:lnTo>
                  <a:pt x="0" y="0"/>
                </a:lnTo>
                <a:lnTo>
                  <a:pt x="0" y="480"/>
                </a:lnTo>
                <a:lnTo>
                  <a:pt x="0" y="932"/>
                </a:lnTo>
                <a:lnTo>
                  <a:pt x="4" y="1006"/>
                </a:lnTo>
                <a:lnTo>
                  <a:pt x="15" y="1078"/>
                </a:lnTo>
                <a:lnTo>
                  <a:pt x="33" y="1147"/>
                </a:lnTo>
                <a:lnTo>
                  <a:pt x="57" y="1214"/>
                </a:lnTo>
                <a:lnTo>
                  <a:pt x="87" y="1277"/>
                </a:lnTo>
                <a:lnTo>
                  <a:pt x="124" y="1337"/>
                </a:lnTo>
                <a:lnTo>
                  <a:pt x="165" y="1393"/>
                </a:lnTo>
                <a:lnTo>
                  <a:pt x="212" y="1444"/>
                </a:lnTo>
                <a:lnTo>
                  <a:pt x="264" y="1491"/>
                </a:lnTo>
                <a:lnTo>
                  <a:pt x="319" y="1533"/>
                </a:lnTo>
                <a:lnTo>
                  <a:pt x="379" y="1569"/>
                </a:lnTo>
                <a:lnTo>
                  <a:pt x="443" y="1600"/>
                </a:lnTo>
                <a:lnTo>
                  <a:pt x="509" y="1624"/>
                </a:lnTo>
                <a:lnTo>
                  <a:pt x="579" y="1642"/>
                </a:lnTo>
                <a:lnTo>
                  <a:pt x="651" y="1653"/>
                </a:lnTo>
                <a:lnTo>
                  <a:pt x="725" y="1657"/>
                </a:lnTo>
                <a:lnTo>
                  <a:pt x="799" y="1653"/>
                </a:lnTo>
                <a:lnTo>
                  <a:pt x="871" y="1642"/>
                </a:lnTo>
                <a:lnTo>
                  <a:pt x="941" y="1624"/>
                </a:lnTo>
                <a:lnTo>
                  <a:pt x="1007" y="1600"/>
                </a:lnTo>
                <a:lnTo>
                  <a:pt x="1071" y="1569"/>
                </a:lnTo>
                <a:lnTo>
                  <a:pt x="1131" y="1533"/>
                </a:lnTo>
                <a:lnTo>
                  <a:pt x="1186" y="1491"/>
                </a:lnTo>
                <a:lnTo>
                  <a:pt x="1238" y="1444"/>
                </a:lnTo>
                <a:lnTo>
                  <a:pt x="1285" y="1393"/>
                </a:lnTo>
                <a:lnTo>
                  <a:pt x="1326" y="1337"/>
                </a:lnTo>
                <a:lnTo>
                  <a:pt x="1363" y="1277"/>
                </a:lnTo>
                <a:lnTo>
                  <a:pt x="1393" y="1214"/>
                </a:lnTo>
                <a:lnTo>
                  <a:pt x="1417" y="1147"/>
                </a:lnTo>
                <a:lnTo>
                  <a:pt x="1435" y="1078"/>
                </a:lnTo>
                <a:lnTo>
                  <a:pt x="1446" y="1006"/>
                </a:lnTo>
                <a:lnTo>
                  <a:pt x="1450" y="932"/>
                </a:lnTo>
                <a:lnTo>
                  <a:pt x="1450" y="480"/>
                </a:lnTo>
                <a:lnTo>
                  <a:pt x="1450" y="0"/>
                </a:lnTo>
                <a:close/>
                <a:moveTo>
                  <a:pt x="62" y="62"/>
                </a:moveTo>
                <a:lnTo>
                  <a:pt x="274" y="62"/>
                </a:lnTo>
                <a:lnTo>
                  <a:pt x="274" y="415"/>
                </a:lnTo>
                <a:lnTo>
                  <a:pt x="62" y="415"/>
                </a:lnTo>
                <a:close/>
                <a:moveTo>
                  <a:pt x="1174" y="62"/>
                </a:moveTo>
                <a:lnTo>
                  <a:pt x="1386" y="62"/>
                </a:lnTo>
                <a:lnTo>
                  <a:pt x="1386" y="415"/>
                </a:lnTo>
                <a:lnTo>
                  <a:pt x="1174" y="41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7" name="Google Shape;3377;p34"/>
          <p:cNvGrpSpPr/>
          <p:nvPr/>
        </p:nvGrpSpPr>
        <p:grpSpPr>
          <a:xfrm>
            <a:off x="4736278" y="4090451"/>
            <a:ext cx="687677" cy="688925"/>
            <a:chOff x="9815527" y="2043261"/>
            <a:chExt cx="747116" cy="748472"/>
          </a:xfrm>
        </p:grpSpPr>
        <p:sp>
          <p:nvSpPr>
            <p:cNvPr id="3378" name="Google Shape;3378;p34"/>
            <p:cNvSpPr/>
            <p:nvPr/>
          </p:nvSpPr>
          <p:spPr>
            <a:xfrm>
              <a:off x="9815527" y="2139080"/>
              <a:ext cx="654008" cy="652653"/>
            </a:xfrm>
            <a:custGeom>
              <a:avLst/>
              <a:gdLst/>
              <a:ahLst/>
              <a:cxnLst/>
              <a:rect l="l" t="t" r="r" b="b"/>
              <a:pathLst>
                <a:path w="1448" h="1445" extrusionOk="0">
                  <a:moveTo>
                    <a:pt x="686" y="1047"/>
                  </a:moveTo>
                  <a:lnTo>
                    <a:pt x="680" y="1053"/>
                  </a:lnTo>
                  <a:lnTo>
                    <a:pt x="673" y="1059"/>
                  </a:lnTo>
                  <a:lnTo>
                    <a:pt x="666" y="1064"/>
                  </a:lnTo>
                  <a:lnTo>
                    <a:pt x="659" y="1069"/>
                  </a:lnTo>
                  <a:lnTo>
                    <a:pt x="651" y="1074"/>
                  </a:lnTo>
                  <a:lnTo>
                    <a:pt x="644" y="1078"/>
                  </a:lnTo>
                  <a:lnTo>
                    <a:pt x="636" y="1082"/>
                  </a:lnTo>
                  <a:lnTo>
                    <a:pt x="627" y="1085"/>
                  </a:lnTo>
                  <a:lnTo>
                    <a:pt x="619" y="1088"/>
                  </a:lnTo>
                  <a:lnTo>
                    <a:pt x="610" y="1090"/>
                  </a:lnTo>
                  <a:lnTo>
                    <a:pt x="601" y="1092"/>
                  </a:lnTo>
                  <a:lnTo>
                    <a:pt x="592" y="1093"/>
                  </a:lnTo>
                  <a:lnTo>
                    <a:pt x="573" y="1095"/>
                  </a:lnTo>
                  <a:lnTo>
                    <a:pt x="553" y="1095"/>
                  </a:lnTo>
                  <a:lnTo>
                    <a:pt x="534" y="1093"/>
                  </a:lnTo>
                  <a:lnTo>
                    <a:pt x="515" y="1089"/>
                  </a:lnTo>
                  <a:lnTo>
                    <a:pt x="497" y="1084"/>
                  </a:lnTo>
                  <a:lnTo>
                    <a:pt x="479" y="1076"/>
                  </a:lnTo>
                  <a:lnTo>
                    <a:pt x="461" y="1067"/>
                  </a:lnTo>
                  <a:lnTo>
                    <a:pt x="445" y="1057"/>
                  </a:lnTo>
                  <a:lnTo>
                    <a:pt x="437" y="1051"/>
                  </a:lnTo>
                  <a:lnTo>
                    <a:pt x="430" y="1044"/>
                  </a:lnTo>
                  <a:lnTo>
                    <a:pt x="422" y="1037"/>
                  </a:lnTo>
                  <a:lnTo>
                    <a:pt x="415" y="1030"/>
                  </a:lnTo>
                  <a:lnTo>
                    <a:pt x="401" y="1015"/>
                  </a:lnTo>
                  <a:lnTo>
                    <a:pt x="389" y="999"/>
                  </a:lnTo>
                  <a:lnTo>
                    <a:pt x="378" y="983"/>
                  </a:lnTo>
                  <a:lnTo>
                    <a:pt x="369" y="965"/>
                  </a:lnTo>
                  <a:lnTo>
                    <a:pt x="362" y="948"/>
                  </a:lnTo>
                  <a:lnTo>
                    <a:pt x="356" y="930"/>
                  </a:lnTo>
                  <a:lnTo>
                    <a:pt x="352" y="911"/>
                  </a:lnTo>
                  <a:lnTo>
                    <a:pt x="350" y="892"/>
                  </a:lnTo>
                  <a:lnTo>
                    <a:pt x="350" y="873"/>
                  </a:lnTo>
                  <a:lnTo>
                    <a:pt x="352" y="854"/>
                  </a:lnTo>
                  <a:lnTo>
                    <a:pt x="353" y="845"/>
                  </a:lnTo>
                  <a:lnTo>
                    <a:pt x="355" y="836"/>
                  </a:lnTo>
                  <a:lnTo>
                    <a:pt x="358" y="828"/>
                  </a:lnTo>
                  <a:lnTo>
                    <a:pt x="360" y="819"/>
                  </a:lnTo>
                  <a:lnTo>
                    <a:pt x="364" y="811"/>
                  </a:lnTo>
                  <a:lnTo>
                    <a:pt x="367" y="803"/>
                  </a:lnTo>
                  <a:lnTo>
                    <a:pt x="372" y="795"/>
                  </a:lnTo>
                  <a:lnTo>
                    <a:pt x="376" y="787"/>
                  </a:lnTo>
                  <a:lnTo>
                    <a:pt x="381" y="779"/>
                  </a:lnTo>
                  <a:lnTo>
                    <a:pt x="386" y="772"/>
                  </a:lnTo>
                  <a:lnTo>
                    <a:pt x="392" y="765"/>
                  </a:lnTo>
                  <a:lnTo>
                    <a:pt x="398" y="759"/>
                  </a:lnTo>
                  <a:lnTo>
                    <a:pt x="923" y="234"/>
                  </a:lnTo>
                  <a:lnTo>
                    <a:pt x="928" y="229"/>
                  </a:lnTo>
                  <a:lnTo>
                    <a:pt x="700" y="0"/>
                  </a:lnTo>
                  <a:lnTo>
                    <a:pt x="130" y="573"/>
                  </a:lnTo>
                  <a:lnTo>
                    <a:pt x="98" y="609"/>
                  </a:lnTo>
                  <a:lnTo>
                    <a:pt x="70" y="648"/>
                  </a:lnTo>
                  <a:lnTo>
                    <a:pt x="46" y="690"/>
                  </a:lnTo>
                  <a:lnTo>
                    <a:pt x="28" y="733"/>
                  </a:lnTo>
                  <a:lnTo>
                    <a:pt x="14" y="779"/>
                  </a:lnTo>
                  <a:lnTo>
                    <a:pt x="5" y="825"/>
                  </a:lnTo>
                  <a:lnTo>
                    <a:pt x="0" y="873"/>
                  </a:lnTo>
                  <a:lnTo>
                    <a:pt x="0" y="921"/>
                  </a:lnTo>
                  <a:lnTo>
                    <a:pt x="5" y="969"/>
                  </a:lnTo>
                  <a:lnTo>
                    <a:pt x="14" y="1017"/>
                  </a:lnTo>
                  <a:lnTo>
                    <a:pt x="28" y="1064"/>
                  </a:lnTo>
                  <a:lnTo>
                    <a:pt x="46" y="1111"/>
                  </a:lnTo>
                  <a:lnTo>
                    <a:pt x="69" y="1156"/>
                  </a:lnTo>
                  <a:lnTo>
                    <a:pt x="96" y="1200"/>
                  </a:lnTo>
                  <a:lnTo>
                    <a:pt x="128" y="1242"/>
                  </a:lnTo>
                  <a:lnTo>
                    <a:pt x="164" y="1281"/>
                  </a:lnTo>
                  <a:lnTo>
                    <a:pt x="207" y="1320"/>
                  </a:lnTo>
                  <a:lnTo>
                    <a:pt x="252" y="1353"/>
                  </a:lnTo>
                  <a:lnTo>
                    <a:pt x="298" y="1381"/>
                  </a:lnTo>
                  <a:lnTo>
                    <a:pt x="347" y="1404"/>
                  </a:lnTo>
                  <a:lnTo>
                    <a:pt x="397" y="1422"/>
                  </a:lnTo>
                  <a:lnTo>
                    <a:pt x="447" y="1435"/>
                  </a:lnTo>
                  <a:lnTo>
                    <a:pt x="499" y="1442"/>
                  </a:lnTo>
                  <a:lnTo>
                    <a:pt x="550" y="1445"/>
                  </a:lnTo>
                  <a:lnTo>
                    <a:pt x="596" y="1443"/>
                  </a:lnTo>
                  <a:lnTo>
                    <a:pt x="640" y="1437"/>
                  </a:lnTo>
                  <a:lnTo>
                    <a:pt x="684" y="1427"/>
                  </a:lnTo>
                  <a:lnTo>
                    <a:pt x="726" y="1413"/>
                  </a:lnTo>
                  <a:lnTo>
                    <a:pt x="746" y="1404"/>
                  </a:lnTo>
                  <a:lnTo>
                    <a:pt x="766" y="1395"/>
                  </a:lnTo>
                  <a:lnTo>
                    <a:pt x="786" y="1384"/>
                  </a:lnTo>
                  <a:lnTo>
                    <a:pt x="805" y="1372"/>
                  </a:lnTo>
                  <a:lnTo>
                    <a:pt x="823" y="1360"/>
                  </a:lnTo>
                  <a:lnTo>
                    <a:pt x="841" y="1346"/>
                  </a:lnTo>
                  <a:lnTo>
                    <a:pt x="859" y="1331"/>
                  </a:lnTo>
                  <a:lnTo>
                    <a:pt x="875" y="1315"/>
                  </a:lnTo>
                  <a:lnTo>
                    <a:pt x="1442" y="748"/>
                  </a:lnTo>
                  <a:lnTo>
                    <a:pt x="1448" y="742"/>
                  </a:lnTo>
                  <a:lnTo>
                    <a:pt x="1219" y="514"/>
                  </a:lnTo>
                  <a:close/>
                  <a:moveTo>
                    <a:pt x="477" y="333"/>
                  </a:moveTo>
                  <a:lnTo>
                    <a:pt x="598" y="454"/>
                  </a:lnTo>
                  <a:lnTo>
                    <a:pt x="344" y="708"/>
                  </a:lnTo>
                  <a:lnTo>
                    <a:pt x="327" y="727"/>
                  </a:lnTo>
                  <a:lnTo>
                    <a:pt x="312" y="748"/>
                  </a:lnTo>
                  <a:lnTo>
                    <a:pt x="300" y="770"/>
                  </a:lnTo>
                  <a:lnTo>
                    <a:pt x="290" y="793"/>
                  </a:lnTo>
                  <a:lnTo>
                    <a:pt x="283" y="817"/>
                  </a:lnTo>
                  <a:lnTo>
                    <a:pt x="278" y="842"/>
                  </a:lnTo>
                  <a:lnTo>
                    <a:pt x="276" y="867"/>
                  </a:lnTo>
                  <a:lnTo>
                    <a:pt x="276" y="893"/>
                  </a:lnTo>
                  <a:lnTo>
                    <a:pt x="278" y="918"/>
                  </a:lnTo>
                  <a:lnTo>
                    <a:pt x="283" y="944"/>
                  </a:lnTo>
                  <a:lnTo>
                    <a:pt x="290" y="969"/>
                  </a:lnTo>
                  <a:lnTo>
                    <a:pt x="300" y="994"/>
                  </a:lnTo>
                  <a:lnTo>
                    <a:pt x="312" y="1018"/>
                  </a:lnTo>
                  <a:lnTo>
                    <a:pt x="326" y="1041"/>
                  </a:lnTo>
                  <a:lnTo>
                    <a:pt x="342" y="1063"/>
                  </a:lnTo>
                  <a:lnTo>
                    <a:pt x="361" y="1084"/>
                  </a:lnTo>
                  <a:lnTo>
                    <a:pt x="382" y="1103"/>
                  </a:lnTo>
                  <a:lnTo>
                    <a:pt x="404" y="1119"/>
                  </a:lnTo>
                  <a:lnTo>
                    <a:pt x="427" y="1133"/>
                  </a:lnTo>
                  <a:lnTo>
                    <a:pt x="451" y="1145"/>
                  </a:lnTo>
                  <a:lnTo>
                    <a:pt x="476" y="1154"/>
                  </a:lnTo>
                  <a:lnTo>
                    <a:pt x="501" y="1161"/>
                  </a:lnTo>
                  <a:lnTo>
                    <a:pt x="527" y="1166"/>
                  </a:lnTo>
                  <a:lnTo>
                    <a:pt x="553" y="1168"/>
                  </a:lnTo>
                  <a:lnTo>
                    <a:pt x="580" y="1168"/>
                  </a:lnTo>
                  <a:lnTo>
                    <a:pt x="606" y="1165"/>
                  </a:lnTo>
                  <a:lnTo>
                    <a:pt x="631" y="1160"/>
                  </a:lnTo>
                  <a:lnTo>
                    <a:pt x="643" y="1156"/>
                  </a:lnTo>
                  <a:lnTo>
                    <a:pt x="655" y="1152"/>
                  </a:lnTo>
                  <a:lnTo>
                    <a:pt x="667" y="1147"/>
                  </a:lnTo>
                  <a:lnTo>
                    <a:pt x="678" y="1142"/>
                  </a:lnTo>
                  <a:lnTo>
                    <a:pt x="689" y="1136"/>
                  </a:lnTo>
                  <a:lnTo>
                    <a:pt x="700" y="1129"/>
                  </a:lnTo>
                  <a:lnTo>
                    <a:pt x="710" y="1122"/>
                  </a:lnTo>
                  <a:lnTo>
                    <a:pt x="720" y="1115"/>
                  </a:lnTo>
                  <a:lnTo>
                    <a:pt x="730" y="1107"/>
                  </a:lnTo>
                  <a:lnTo>
                    <a:pt x="739" y="1098"/>
                  </a:lnTo>
                  <a:lnTo>
                    <a:pt x="993" y="844"/>
                  </a:lnTo>
                  <a:lnTo>
                    <a:pt x="1115" y="965"/>
                  </a:lnTo>
                  <a:lnTo>
                    <a:pt x="818" y="1264"/>
                  </a:lnTo>
                  <a:lnTo>
                    <a:pt x="787" y="1291"/>
                  </a:lnTo>
                  <a:lnTo>
                    <a:pt x="754" y="1315"/>
                  </a:lnTo>
                  <a:lnTo>
                    <a:pt x="719" y="1334"/>
                  </a:lnTo>
                  <a:lnTo>
                    <a:pt x="682" y="1350"/>
                  </a:lnTo>
                  <a:lnTo>
                    <a:pt x="643" y="1361"/>
                  </a:lnTo>
                  <a:lnTo>
                    <a:pt x="604" y="1369"/>
                  </a:lnTo>
                  <a:lnTo>
                    <a:pt x="564" y="1372"/>
                  </a:lnTo>
                  <a:lnTo>
                    <a:pt x="523" y="1372"/>
                  </a:lnTo>
                  <a:lnTo>
                    <a:pt x="482" y="1367"/>
                  </a:lnTo>
                  <a:lnTo>
                    <a:pt x="441" y="1359"/>
                  </a:lnTo>
                  <a:lnTo>
                    <a:pt x="400" y="1347"/>
                  </a:lnTo>
                  <a:lnTo>
                    <a:pt x="360" y="1331"/>
                  </a:lnTo>
                  <a:lnTo>
                    <a:pt x="322" y="1312"/>
                  </a:lnTo>
                  <a:lnTo>
                    <a:pt x="284" y="1288"/>
                  </a:lnTo>
                  <a:lnTo>
                    <a:pt x="248" y="1261"/>
                  </a:lnTo>
                  <a:lnTo>
                    <a:pt x="214" y="1230"/>
                  </a:lnTo>
                  <a:lnTo>
                    <a:pt x="184" y="1197"/>
                  </a:lnTo>
                  <a:lnTo>
                    <a:pt x="158" y="1162"/>
                  </a:lnTo>
                  <a:lnTo>
                    <a:pt x="134" y="1126"/>
                  </a:lnTo>
                  <a:lnTo>
                    <a:pt x="115" y="1087"/>
                  </a:lnTo>
                  <a:lnTo>
                    <a:pt x="98" y="1047"/>
                  </a:lnTo>
                  <a:lnTo>
                    <a:pt x="86" y="1005"/>
                  </a:lnTo>
                  <a:lnTo>
                    <a:pt x="78" y="963"/>
                  </a:lnTo>
                  <a:lnTo>
                    <a:pt x="73" y="920"/>
                  </a:lnTo>
                  <a:lnTo>
                    <a:pt x="73" y="878"/>
                  </a:lnTo>
                  <a:lnTo>
                    <a:pt x="77" y="837"/>
                  </a:lnTo>
                  <a:lnTo>
                    <a:pt x="85" y="798"/>
                  </a:lnTo>
                  <a:lnTo>
                    <a:pt x="90" y="778"/>
                  </a:lnTo>
                  <a:lnTo>
                    <a:pt x="96" y="760"/>
                  </a:lnTo>
                  <a:lnTo>
                    <a:pt x="104" y="741"/>
                  </a:lnTo>
                  <a:lnTo>
                    <a:pt x="112" y="723"/>
                  </a:lnTo>
                  <a:lnTo>
                    <a:pt x="121" y="706"/>
                  </a:lnTo>
                  <a:lnTo>
                    <a:pt x="131" y="689"/>
                  </a:lnTo>
                  <a:lnTo>
                    <a:pt x="142" y="673"/>
                  </a:lnTo>
                  <a:lnTo>
                    <a:pt x="154" y="657"/>
                  </a:lnTo>
                  <a:lnTo>
                    <a:pt x="167" y="642"/>
                  </a:lnTo>
                  <a:lnTo>
                    <a:pt x="180" y="627"/>
                  </a:lnTo>
                  <a:close/>
                  <a:moveTo>
                    <a:pt x="528" y="279"/>
                  </a:moveTo>
                  <a:lnTo>
                    <a:pt x="700" y="107"/>
                  </a:lnTo>
                  <a:lnTo>
                    <a:pt x="821" y="229"/>
                  </a:lnTo>
                  <a:lnTo>
                    <a:pt x="649" y="401"/>
                  </a:lnTo>
                  <a:close/>
                  <a:moveTo>
                    <a:pt x="1044" y="796"/>
                  </a:moveTo>
                  <a:lnTo>
                    <a:pt x="1216" y="624"/>
                  </a:lnTo>
                  <a:lnTo>
                    <a:pt x="1338" y="745"/>
                  </a:lnTo>
                  <a:lnTo>
                    <a:pt x="1165" y="9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4"/>
            <p:cNvSpPr/>
            <p:nvPr/>
          </p:nvSpPr>
          <p:spPr>
            <a:xfrm>
              <a:off x="10178915" y="2057272"/>
              <a:ext cx="95367" cy="94011"/>
            </a:xfrm>
            <a:custGeom>
              <a:avLst/>
              <a:gdLst/>
              <a:ahLst/>
              <a:cxnLst/>
              <a:rect l="l" t="t" r="r" b="b"/>
              <a:pathLst>
                <a:path w="212" h="209" extrusionOk="0">
                  <a:moveTo>
                    <a:pt x="209" y="48"/>
                  </a:moveTo>
                  <a:lnTo>
                    <a:pt x="212" y="46"/>
                  </a:lnTo>
                  <a:lnTo>
                    <a:pt x="167" y="0"/>
                  </a:lnTo>
                  <a:lnTo>
                    <a:pt x="3" y="164"/>
                  </a:lnTo>
                  <a:lnTo>
                    <a:pt x="0" y="167"/>
                  </a:lnTo>
                  <a:lnTo>
                    <a:pt x="45" y="2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4"/>
            <p:cNvSpPr/>
            <p:nvPr/>
          </p:nvSpPr>
          <p:spPr>
            <a:xfrm>
              <a:off x="10212362" y="2043261"/>
              <a:ext cx="141016" cy="141468"/>
            </a:xfrm>
            <a:custGeom>
              <a:avLst/>
              <a:gdLst/>
              <a:ahLst/>
              <a:cxnLst/>
              <a:rect l="l" t="t" r="r" b="b"/>
              <a:pathLst>
                <a:path w="313" h="314" extrusionOk="0">
                  <a:moveTo>
                    <a:pt x="0" y="268"/>
                  </a:moveTo>
                  <a:lnTo>
                    <a:pt x="45" y="314"/>
                  </a:lnTo>
                  <a:lnTo>
                    <a:pt x="313" y="48"/>
                  </a:lnTo>
                  <a:lnTo>
                    <a:pt x="313" y="46"/>
                  </a:lnTo>
                  <a:lnTo>
                    <a:pt x="270" y="0"/>
                  </a:lnTo>
                  <a:lnTo>
                    <a:pt x="2" y="2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4"/>
            <p:cNvSpPr/>
            <p:nvPr/>
          </p:nvSpPr>
          <p:spPr>
            <a:xfrm>
              <a:off x="10453265" y="2331622"/>
              <a:ext cx="95367" cy="94011"/>
            </a:xfrm>
            <a:custGeom>
              <a:avLst/>
              <a:gdLst/>
              <a:ahLst/>
              <a:cxnLst/>
              <a:rect l="l" t="t" r="r" b="b"/>
              <a:pathLst>
                <a:path w="212" h="209" extrusionOk="0">
                  <a:moveTo>
                    <a:pt x="3" y="164"/>
                  </a:moveTo>
                  <a:lnTo>
                    <a:pt x="0" y="167"/>
                  </a:lnTo>
                  <a:lnTo>
                    <a:pt x="45" y="209"/>
                  </a:lnTo>
                  <a:lnTo>
                    <a:pt x="209" y="48"/>
                  </a:lnTo>
                  <a:lnTo>
                    <a:pt x="212" y="45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4"/>
            <p:cNvSpPr/>
            <p:nvPr/>
          </p:nvSpPr>
          <p:spPr>
            <a:xfrm>
              <a:off x="10421175" y="2251170"/>
              <a:ext cx="141468" cy="142372"/>
            </a:xfrm>
            <a:custGeom>
              <a:avLst/>
              <a:gdLst/>
              <a:ahLst/>
              <a:cxnLst/>
              <a:rect l="l" t="t" r="r" b="b"/>
              <a:pathLst>
                <a:path w="314" h="316" extrusionOk="0">
                  <a:moveTo>
                    <a:pt x="268" y="0"/>
                  </a:moveTo>
                  <a:lnTo>
                    <a:pt x="0" y="268"/>
                  </a:lnTo>
                  <a:lnTo>
                    <a:pt x="0" y="271"/>
                  </a:lnTo>
                  <a:lnTo>
                    <a:pt x="43" y="316"/>
                  </a:lnTo>
                  <a:lnTo>
                    <a:pt x="311" y="48"/>
                  </a:lnTo>
                  <a:lnTo>
                    <a:pt x="314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83" name="Google Shape;3383;p34"/>
          <p:cNvGrpSpPr/>
          <p:nvPr/>
        </p:nvGrpSpPr>
        <p:grpSpPr>
          <a:xfrm>
            <a:off x="8543654" y="4069019"/>
            <a:ext cx="549143" cy="688509"/>
            <a:chOff x="8073160" y="3859299"/>
            <a:chExt cx="596608" cy="748020"/>
          </a:xfrm>
        </p:grpSpPr>
        <p:sp>
          <p:nvSpPr>
            <p:cNvPr id="3384" name="Google Shape;3384;p34"/>
            <p:cNvSpPr/>
            <p:nvPr/>
          </p:nvSpPr>
          <p:spPr>
            <a:xfrm>
              <a:off x="8073160" y="3859299"/>
              <a:ext cx="596608" cy="748020"/>
            </a:xfrm>
            <a:custGeom>
              <a:avLst/>
              <a:gdLst/>
              <a:ahLst/>
              <a:cxnLst/>
              <a:rect l="l" t="t" r="r" b="b"/>
              <a:pathLst>
                <a:path w="1321" h="1656" extrusionOk="0">
                  <a:moveTo>
                    <a:pt x="1242" y="0"/>
                  </a:moveTo>
                  <a:lnTo>
                    <a:pt x="231" y="0"/>
                  </a:lnTo>
                  <a:lnTo>
                    <a:pt x="226" y="0"/>
                  </a:lnTo>
                  <a:lnTo>
                    <a:pt x="221" y="1"/>
                  </a:lnTo>
                  <a:lnTo>
                    <a:pt x="216" y="1"/>
                  </a:lnTo>
                  <a:lnTo>
                    <a:pt x="211" y="2"/>
                  </a:lnTo>
                  <a:lnTo>
                    <a:pt x="207" y="4"/>
                  </a:lnTo>
                  <a:lnTo>
                    <a:pt x="202" y="6"/>
                  </a:lnTo>
                  <a:lnTo>
                    <a:pt x="197" y="8"/>
                  </a:lnTo>
                  <a:lnTo>
                    <a:pt x="192" y="11"/>
                  </a:lnTo>
                  <a:lnTo>
                    <a:pt x="183" y="7"/>
                  </a:lnTo>
                  <a:lnTo>
                    <a:pt x="178" y="5"/>
                  </a:lnTo>
                  <a:lnTo>
                    <a:pt x="173" y="4"/>
                  </a:lnTo>
                  <a:lnTo>
                    <a:pt x="168" y="2"/>
                  </a:lnTo>
                  <a:lnTo>
                    <a:pt x="163" y="1"/>
                  </a:lnTo>
                  <a:lnTo>
                    <a:pt x="157" y="0"/>
                  </a:lnTo>
                  <a:lnTo>
                    <a:pt x="152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6" y="3"/>
                  </a:lnTo>
                  <a:lnTo>
                    <a:pt x="49" y="6"/>
                  </a:lnTo>
                  <a:lnTo>
                    <a:pt x="42" y="9"/>
                  </a:lnTo>
                  <a:lnTo>
                    <a:pt x="36" y="13"/>
                  </a:lnTo>
                  <a:lnTo>
                    <a:pt x="29" y="18"/>
                  </a:lnTo>
                  <a:lnTo>
                    <a:pt x="24" y="23"/>
                  </a:lnTo>
                  <a:lnTo>
                    <a:pt x="19" y="28"/>
                  </a:lnTo>
                  <a:lnTo>
                    <a:pt x="14" y="34"/>
                  </a:lnTo>
                  <a:lnTo>
                    <a:pt x="10" y="41"/>
                  </a:lnTo>
                  <a:lnTo>
                    <a:pt x="6" y="48"/>
                  </a:lnTo>
                  <a:lnTo>
                    <a:pt x="4" y="55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1577"/>
                  </a:lnTo>
                  <a:lnTo>
                    <a:pt x="0" y="1585"/>
                  </a:lnTo>
                  <a:lnTo>
                    <a:pt x="2" y="1593"/>
                  </a:lnTo>
                  <a:lnTo>
                    <a:pt x="3" y="1600"/>
                  </a:lnTo>
                  <a:lnTo>
                    <a:pt x="6" y="1607"/>
                  </a:lnTo>
                  <a:lnTo>
                    <a:pt x="9" y="1614"/>
                  </a:lnTo>
                  <a:lnTo>
                    <a:pt x="13" y="1621"/>
                  </a:lnTo>
                  <a:lnTo>
                    <a:pt x="18" y="1627"/>
                  </a:lnTo>
                  <a:lnTo>
                    <a:pt x="23" y="1633"/>
                  </a:lnTo>
                  <a:lnTo>
                    <a:pt x="28" y="1638"/>
                  </a:lnTo>
                  <a:lnTo>
                    <a:pt x="34" y="1642"/>
                  </a:lnTo>
                  <a:lnTo>
                    <a:pt x="41" y="1646"/>
                  </a:lnTo>
                  <a:lnTo>
                    <a:pt x="48" y="1650"/>
                  </a:lnTo>
                  <a:lnTo>
                    <a:pt x="55" y="1652"/>
                  </a:lnTo>
                  <a:lnTo>
                    <a:pt x="63" y="1654"/>
                  </a:lnTo>
                  <a:lnTo>
                    <a:pt x="71" y="1655"/>
                  </a:lnTo>
                  <a:lnTo>
                    <a:pt x="79" y="1656"/>
                  </a:lnTo>
                  <a:lnTo>
                    <a:pt x="152" y="1656"/>
                  </a:lnTo>
                  <a:lnTo>
                    <a:pt x="157" y="1656"/>
                  </a:lnTo>
                  <a:lnTo>
                    <a:pt x="162" y="1655"/>
                  </a:lnTo>
                  <a:lnTo>
                    <a:pt x="167" y="1655"/>
                  </a:lnTo>
                  <a:lnTo>
                    <a:pt x="172" y="1654"/>
                  </a:lnTo>
                  <a:lnTo>
                    <a:pt x="177" y="1652"/>
                  </a:lnTo>
                  <a:lnTo>
                    <a:pt x="182" y="1650"/>
                  </a:lnTo>
                  <a:lnTo>
                    <a:pt x="187" y="1648"/>
                  </a:lnTo>
                  <a:lnTo>
                    <a:pt x="192" y="1645"/>
                  </a:lnTo>
                  <a:lnTo>
                    <a:pt x="196" y="1647"/>
                  </a:lnTo>
                  <a:lnTo>
                    <a:pt x="201" y="1649"/>
                  </a:lnTo>
                  <a:lnTo>
                    <a:pt x="205" y="1651"/>
                  </a:lnTo>
                  <a:lnTo>
                    <a:pt x="210" y="1653"/>
                  </a:lnTo>
                  <a:lnTo>
                    <a:pt x="215" y="1654"/>
                  </a:lnTo>
                  <a:lnTo>
                    <a:pt x="221" y="1655"/>
                  </a:lnTo>
                  <a:lnTo>
                    <a:pt x="226" y="1656"/>
                  </a:lnTo>
                  <a:lnTo>
                    <a:pt x="231" y="1656"/>
                  </a:lnTo>
                  <a:lnTo>
                    <a:pt x="1242" y="1656"/>
                  </a:lnTo>
                  <a:lnTo>
                    <a:pt x="1250" y="1656"/>
                  </a:lnTo>
                  <a:lnTo>
                    <a:pt x="1257" y="1654"/>
                  </a:lnTo>
                  <a:lnTo>
                    <a:pt x="1265" y="1653"/>
                  </a:lnTo>
                  <a:lnTo>
                    <a:pt x="1272" y="1650"/>
                  </a:lnTo>
                  <a:lnTo>
                    <a:pt x="1279" y="1647"/>
                  </a:lnTo>
                  <a:lnTo>
                    <a:pt x="1285" y="1643"/>
                  </a:lnTo>
                  <a:lnTo>
                    <a:pt x="1292" y="1639"/>
                  </a:lnTo>
                  <a:lnTo>
                    <a:pt x="1297" y="1634"/>
                  </a:lnTo>
                  <a:lnTo>
                    <a:pt x="1302" y="1628"/>
                  </a:lnTo>
                  <a:lnTo>
                    <a:pt x="1307" y="1622"/>
                  </a:lnTo>
                  <a:lnTo>
                    <a:pt x="1311" y="1616"/>
                  </a:lnTo>
                  <a:lnTo>
                    <a:pt x="1315" y="1609"/>
                  </a:lnTo>
                  <a:lnTo>
                    <a:pt x="1317" y="1601"/>
                  </a:lnTo>
                  <a:lnTo>
                    <a:pt x="1319" y="1593"/>
                  </a:lnTo>
                  <a:lnTo>
                    <a:pt x="1321" y="1585"/>
                  </a:lnTo>
                  <a:lnTo>
                    <a:pt x="1321" y="1577"/>
                  </a:lnTo>
                  <a:lnTo>
                    <a:pt x="1321" y="79"/>
                  </a:lnTo>
                  <a:lnTo>
                    <a:pt x="1321" y="71"/>
                  </a:lnTo>
                  <a:lnTo>
                    <a:pt x="1319" y="64"/>
                  </a:lnTo>
                  <a:lnTo>
                    <a:pt x="1317" y="56"/>
                  </a:lnTo>
                  <a:lnTo>
                    <a:pt x="1315" y="49"/>
                  </a:lnTo>
                  <a:lnTo>
                    <a:pt x="1311" y="42"/>
                  </a:lnTo>
                  <a:lnTo>
                    <a:pt x="1307" y="36"/>
                  </a:lnTo>
                  <a:lnTo>
                    <a:pt x="1302" y="29"/>
                  </a:lnTo>
                  <a:lnTo>
                    <a:pt x="1297" y="24"/>
                  </a:lnTo>
                  <a:lnTo>
                    <a:pt x="1292" y="19"/>
                  </a:lnTo>
                  <a:lnTo>
                    <a:pt x="1285" y="14"/>
                  </a:lnTo>
                  <a:lnTo>
                    <a:pt x="1279" y="10"/>
                  </a:lnTo>
                  <a:lnTo>
                    <a:pt x="1272" y="6"/>
                  </a:lnTo>
                  <a:lnTo>
                    <a:pt x="1265" y="4"/>
                  </a:lnTo>
                  <a:lnTo>
                    <a:pt x="1257" y="2"/>
                  </a:lnTo>
                  <a:lnTo>
                    <a:pt x="1250" y="0"/>
                  </a:lnTo>
                  <a:close/>
                  <a:moveTo>
                    <a:pt x="79" y="1577"/>
                  </a:moveTo>
                  <a:lnTo>
                    <a:pt x="82" y="76"/>
                  </a:lnTo>
                  <a:lnTo>
                    <a:pt x="155" y="76"/>
                  </a:lnTo>
                  <a:lnTo>
                    <a:pt x="155" y="1575"/>
                  </a:lnTo>
                  <a:lnTo>
                    <a:pt x="155" y="1577"/>
                  </a:lnTo>
                  <a:close/>
                  <a:moveTo>
                    <a:pt x="1244" y="1577"/>
                  </a:moveTo>
                  <a:lnTo>
                    <a:pt x="234" y="1577"/>
                  </a:lnTo>
                  <a:lnTo>
                    <a:pt x="234" y="79"/>
                  </a:lnTo>
                  <a:lnTo>
                    <a:pt x="234" y="76"/>
                  </a:lnTo>
                  <a:lnTo>
                    <a:pt x="1244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4"/>
            <p:cNvSpPr/>
            <p:nvPr/>
          </p:nvSpPr>
          <p:spPr>
            <a:xfrm>
              <a:off x="8237678" y="3977718"/>
              <a:ext cx="313219" cy="134689"/>
            </a:xfrm>
            <a:custGeom>
              <a:avLst/>
              <a:gdLst/>
              <a:ahLst/>
              <a:cxnLst/>
              <a:rect l="l" t="t" r="r" b="b"/>
              <a:pathLst>
                <a:path w="694" h="299" extrusionOk="0">
                  <a:moveTo>
                    <a:pt x="51" y="299"/>
                  </a:moveTo>
                  <a:lnTo>
                    <a:pt x="643" y="299"/>
                  </a:lnTo>
                  <a:lnTo>
                    <a:pt x="649" y="299"/>
                  </a:lnTo>
                  <a:lnTo>
                    <a:pt x="654" y="298"/>
                  </a:lnTo>
                  <a:lnTo>
                    <a:pt x="659" y="297"/>
                  </a:lnTo>
                  <a:lnTo>
                    <a:pt x="663" y="295"/>
                  </a:lnTo>
                  <a:lnTo>
                    <a:pt x="668" y="293"/>
                  </a:lnTo>
                  <a:lnTo>
                    <a:pt x="672" y="291"/>
                  </a:lnTo>
                  <a:lnTo>
                    <a:pt x="676" y="288"/>
                  </a:lnTo>
                  <a:lnTo>
                    <a:pt x="680" y="284"/>
                  </a:lnTo>
                  <a:lnTo>
                    <a:pt x="683" y="281"/>
                  </a:lnTo>
                  <a:lnTo>
                    <a:pt x="686" y="277"/>
                  </a:lnTo>
                  <a:lnTo>
                    <a:pt x="688" y="273"/>
                  </a:lnTo>
                  <a:lnTo>
                    <a:pt x="690" y="269"/>
                  </a:lnTo>
                  <a:lnTo>
                    <a:pt x="692" y="264"/>
                  </a:lnTo>
                  <a:lnTo>
                    <a:pt x="693" y="259"/>
                  </a:lnTo>
                  <a:lnTo>
                    <a:pt x="694" y="254"/>
                  </a:lnTo>
                  <a:lnTo>
                    <a:pt x="694" y="249"/>
                  </a:lnTo>
                  <a:lnTo>
                    <a:pt x="694" y="51"/>
                  </a:lnTo>
                  <a:lnTo>
                    <a:pt x="694" y="46"/>
                  </a:lnTo>
                  <a:lnTo>
                    <a:pt x="693" y="41"/>
                  </a:lnTo>
                  <a:lnTo>
                    <a:pt x="692" y="36"/>
                  </a:lnTo>
                  <a:lnTo>
                    <a:pt x="690" y="31"/>
                  </a:lnTo>
                  <a:lnTo>
                    <a:pt x="688" y="27"/>
                  </a:lnTo>
                  <a:lnTo>
                    <a:pt x="686" y="23"/>
                  </a:lnTo>
                  <a:lnTo>
                    <a:pt x="683" y="19"/>
                  </a:lnTo>
                  <a:lnTo>
                    <a:pt x="680" y="15"/>
                  </a:lnTo>
                  <a:lnTo>
                    <a:pt x="676" y="12"/>
                  </a:lnTo>
                  <a:lnTo>
                    <a:pt x="672" y="9"/>
                  </a:lnTo>
                  <a:lnTo>
                    <a:pt x="668" y="6"/>
                  </a:lnTo>
                  <a:lnTo>
                    <a:pt x="663" y="4"/>
                  </a:lnTo>
                  <a:lnTo>
                    <a:pt x="659" y="2"/>
                  </a:lnTo>
                  <a:lnTo>
                    <a:pt x="654" y="1"/>
                  </a:lnTo>
                  <a:lnTo>
                    <a:pt x="649" y="0"/>
                  </a:lnTo>
                  <a:lnTo>
                    <a:pt x="643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3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249"/>
                  </a:lnTo>
                  <a:lnTo>
                    <a:pt x="0" y="254"/>
                  </a:lnTo>
                  <a:lnTo>
                    <a:pt x="0" y="259"/>
                  </a:lnTo>
                  <a:lnTo>
                    <a:pt x="1" y="264"/>
                  </a:lnTo>
                  <a:lnTo>
                    <a:pt x="3" y="269"/>
                  </a:lnTo>
                  <a:lnTo>
                    <a:pt x="5" y="273"/>
                  </a:lnTo>
                  <a:lnTo>
                    <a:pt x="8" y="277"/>
                  </a:lnTo>
                  <a:lnTo>
                    <a:pt x="11" y="281"/>
                  </a:lnTo>
                  <a:lnTo>
                    <a:pt x="14" y="284"/>
                  </a:lnTo>
                  <a:lnTo>
                    <a:pt x="18" y="288"/>
                  </a:lnTo>
                  <a:lnTo>
                    <a:pt x="22" y="291"/>
                  </a:lnTo>
                  <a:lnTo>
                    <a:pt x="26" y="293"/>
                  </a:lnTo>
                  <a:lnTo>
                    <a:pt x="31" y="295"/>
                  </a:lnTo>
                  <a:lnTo>
                    <a:pt x="36" y="297"/>
                  </a:lnTo>
                  <a:lnTo>
                    <a:pt x="41" y="298"/>
                  </a:lnTo>
                  <a:lnTo>
                    <a:pt x="46" y="299"/>
                  </a:lnTo>
                  <a:close/>
                  <a:moveTo>
                    <a:pt x="79" y="79"/>
                  </a:moveTo>
                  <a:lnTo>
                    <a:pt x="612" y="79"/>
                  </a:lnTo>
                  <a:lnTo>
                    <a:pt x="612" y="218"/>
                  </a:lnTo>
                  <a:lnTo>
                    <a:pt x="79" y="2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86" name="Google Shape;3386;p34"/>
          <p:cNvGrpSpPr/>
          <p:nvPr/>
        </p:nvGrpSpPr>
        <p:grpSpPr>
          <a:xfrm>
            <a:off x="10251821" y="4906047"/>
            <a:ext cx="480916" cy="688925"/>
            <a:chOff x="9928972" y="4768676"/>
            <a:chExt cx="522484" cy="748472"/>
          </a:xfrm>
        </p:grpSpPr>
        <p:sp>
          <p:nvSpPr>
            <p:cNvPr id="3387" name="Google Shape;3387;p34"/>
            <p:cNvSpPr/>
            <p:nvPr/>
          </p:nvSpPr>
          <p:spPr>
            <a:xfrm>
              <a:off x="9928972" y="4768676"/>
              <a:ext cx="522484" cy="577172"/>
            </a:xfrm>
            <a:custGeom>
              <a:avLst/>
              <a:gdLst/>
              <a:ahLst/>
              <a:cxnLst/>
              <a:rect l="l" t="t" r="r" b="b"/>
              <a:pathLst>
                <a:path w="1157" h="1278" extrusionOk="0">
                  <a:moveTo>
                    <a:pt x="576" y="0"/>
                  </a:moveTo>
                  <a:lnTo>
                    <a:pt x="517" y="3"/>
                  </a:lnTo>
                  <a:lnTo>
                    <a:pt x="460" y="12"/>
                  </a:lnTo>
                  <a:lnTo>
                    <a:pt x="404" y="26"/>
                  </a:lnTo>
                  <a:lnTo>
                    <a:pt x="351" y="46"/>
                  </a:lnTo>
                  <a:lnTo>
                    <a:pt x="301" y="70"/>
                  </a:lnTo>
                  <a:lnTo>
                    <a:pt x="254" y="99"/>
                  </a:lnTo>
                  <a:lnTo>
                    <a:pt x="209" y="132"/>
                  </a:lnTo>
                  <a:lnTo>
                    <a:pt x="168" y="169"/>
                  </a:lnTo>
                  <a:lnTo>
                    <a:pt x="131" y="210"/>
                  </a:lnTo>
                  <a:lnTo>
                    <a:pt x="98" y="255"/>
                  </a:lnTo>
                  <a:lnTo>
                    <a:pt x="69" y="302"/>
                  </a:lnTo>
                  <a:lnTo>
                    <a:pt x="45" y="353"/>
                  </a:lnTo>
                  <a:lnTo>
                    <a:pt x="26" y="405"/>
                  </a:lnTo>
                  <a:lnTo>
                    <a:pt x="12" y="460"/>
                  </a:lnTo>
                  <a:lnTo>
                    <a:pt x="3" y="517"/>
                  </a:lnTo>
                  <a:lnTo>
                    <a:pt x="0" y="576"/>
                  </a:lnTo>
                  <a:lnTo>
                    <a:pt x="1" y="608"/>
                  </a:lnTo>
                  <a:lnTo>
                    <a:pt x="4" y="640"/>
                  </a:lnTo>
                  <a:lnTo>
                    <a:pt x="8" y="671"/>
                  </a:lnTo>
                  <a:lnTo>
                    <a:pt x="14" y="702"/>
                  </a:lnTo>
                  <a:lnTo>
                    <a:pt x="22" y="733"/>
                  </a:lnTo>
                  <a:lnTo>
                    <a:pt x="31" y="763"/>
                  </a:lnTo>
                  <a:lnTo>
                    <a:pt x="42" y="792"/>
                  </a:lnTo>
                  <a:lnTo>
                    <a:pt x="54" y="821"/>
                  </a:lnTo>
                  <a:lnTo>
                    <a:pt x="68" y="849"/>
                  </a:lnTo>
                  <a:lnTo>
                    <a:pt x="84" y="876"/>
                  </a:lnTo>
                  <a:lnTo>
                    <a:pt x="101" y="902"/>
                  </a:lnTo>
                  <a:lnTo>
                    <a:pt x="119" y="928"/>
                  </a:lnTo>
                  <a:lnTo>
                    <a:pt x="139" y="952"/>
                  </a:lnTo>
                  <a:lnTo>
                    <a:pt x="160" y="975"/>
                  </a:lnTo>
                  <a:lnTo>
                    <a:pt x="182" y="998"/>
                  </a:lnTo>
                  <a:lnTo>
                    <a:pt x="206" y="1019"/>
                  </a:lnTo>
                  <a:lnTo>
                    <a:pt x="217" y="1028"/>
                  </a:lnTo>
                  <a:lnTo>
                    <a:pt x="227" y="1038"/>
                  </a:lnTo>
                  <a:lnTo>
                    <a:pt x="237" y="1048"/>
                  </a:lnTo>
                  <a:lnTo>
                    <a:pt x="246" y="1059"/>
                  </a:lnTo>
                  <a:lnTo>
                    <a:pt x="254" y="1071"/>
                  </a:lnTo>
                  <a:lnTo>
                    <a:pt x="262" y="1082"/>
                  </a:lnTo>
                  <a:lnTo>
                    <a:pt x="270" y="1094"/>
                  </a:lnTo>
                  <a:lnTo>
                    <a:pt x="276" y="1107"/>
                  </a:lnTo>
                  <a:lnTo>
                    <a:pt x="283" y="1120"/>
                  </a:lnTo>
                  <a:lnTo>
                    <a:pt x="288" y="1133"/>
                  </a:lnTo>
                  <a:lnTo>
                    <a:pt x="293" y="1146"/>
                  </a:lnTo>
                  <a:lnTo>
                    <a:pt x="297" y="1160"/>
                  </a:lnTo>
                  <a:lnTo>
                    <a:pt x="300" y="1174"/>
                  </a:lnTo>
                  <a:lnTo>
                    <a:pt x="302" y="1188"/>
                  </a:lnTo>
                  <a:lnTo>
                    <a:pt x="304" y="1202"/>
                  </a:lnTo>
                  <a:lnTo>
                    <a:pt x="305" y="1216"/>
                  </a:lnTo>
                  <a:lnTo>
                    <a:pt x="305" y="1236"/>
                  </a:lnTo>
                  <a:lnTo>
                    <a:pt x="308" y="1236"/>
                  </a:lnTo>
                  <a:lnTo>
                    <a:pt x="308" y="1242"/>
                  </a:lnTo>
                  <a:lnTo>
                    <a:pt x="308" y="1245"/>
                  </a:lnTo>
                  <a:lnTo>
                    <a:pt x="309" y="1249"/>
                  </a:lnTo>
                  <a:lnTo>
                    <a:pt x="310" y="1252"/>
                  </a:lnTo>
                  <a:lnTo>
                    <a:pt x="311" y="1256"/>
                  </a:lnTo>
                  <a:lnTo>
                    <a:pt x="313" y="1259"/>
                  </a:lnTo>
                  <a:lnTo>
                    <a:pt x="314" y="1262"/>
                  </a:lnTo>
                  <a:lnTo>
                    <a:pt x="316" y="1264"/>
                  </a:lnTo>
                  <a:lnTo>
                    <a:pt x="319" y="1267"/>
                  </a:lnTo>
                  <a:lnTo>
                    <a:pt x="321" y="1269"/>
                  </a:lnTo>
                  <a:lnTo>
                    <a:pt x="324" y="1272"/>
                  </a:lnTo>
                  <a:lnTo>
                    <a:pt x="327" y="1273"/>
                  </a:lnTo>
                  <a:lnTo>
                    <a:pt x="330" y="1275"/>
                  </a:lnTo>
                  <a:lnTo>
                    <a:pt x="334" y="1276"/>
                  </a:lnTo>
                  <a:lnTo>
                    <a:pt x="337" y="1277"/>
                  </a:lnTo>
                  <a:lnTo>
                    <a:pt x="340" y="1278"/>
                  </a:lnTo>
                  <a:lnTo>
                    <a:pt x="344" y="1278"/>
                  </a:lnTo>
                  <a:lnTo>
                    <a:pt x="810" y="1278"/>
                  </a:lnTo>
                  <a:lnTo>
                    <a:pt x="814" y="1278"/>
                  </a:lnTo>
                  <a:lnTo>
                    <a:pt x="817" y="1277"/>
                  </a:lnTo>
                  <a:lnTo>
                    <a:pt x="821" y="1276"/>
                  </a:lnTo>
                  <a:lnTo>
                    <a:pt x="824" y="1275"/>
                  </a:lnTo>
                  <a:lnTo>
                    <a:pt x="827" y="1273"/>
                  </a:lnTo>
                  <a:lnTo>
                    <a:pt x="830" y="1272"/>
                  </a:lnTo>
                  <a:lnTo>
                    <a:pt x="833" y="1269"/>
                  </a:lnTo>
                  <a:lnTo>
                    <a:pt x="836" y="1267"/>
                  </a:lnTo>
                  <a:lnTo>
                    <a:pt x="838" y="1264"/>
                  </a:lnTo>
                  <a:lnTo>
                    <a:pt x="841" y="1262"/>
                  </a:lnTo>
                  <a:lnTo>
                    <a:pt x="842" y="1259"/>
                  </a:lnTo>
                  <a:lnTo>
                    <a:pt x="844" y="1256"/>
                  </a:lnTo>
                  <a:lnTo>
                    <a:pt x="845" y="1252"/>
                  </a:lnTo>
                  <a:lnTo>
                    <a:pt x="846" y="1249"/>
                  </a:lnTo>
                  <a:lnTo>
                    <a:pt x="847" y="1245"/>
                  </a:lnTo>
                  <a:lnTo>
                    <a:pt x="847" y="1242"/>
                  </a:lnTo>
                  <a:lnTo>
                    <a:pt x="847" y="1236"/>
                  </a:lnTo>
                  <a:lnTo>
                    <a:pt x="849" y="1236"/>
                  </a:lnTo>
                  <a:lnTo>
                    <a:pt x="849" y="1216"/>
                  </a:lnTo>
                  <a:lnTo>
                    <a:pt x="850" y="1202"/>
                  </a:lnTo>
                  <a:lnTo>
                    <a:pt x="853" y="1188"/>
                  </a:lnTo>
                  <a:lnTo>
                    <a:pt x="859" y="1160"/>
                  </a:lnTo>
                  <a:lnTo>
                    <a:pt x="868" y="1133"/>
                  </a:lnTo>
                  <a:lnTo>
                    <a:pt x="880" y="1107"/>
                  </a:lnTo>
                  <a:lnTo>
                    <a:pt x="894" y="1082"/>
                  </a:lnTo>
                  <a:lnTo>
                    <a:pt x="911" y="1058"/>
                  </a:lnTo>
                  <a:lnTo>
                    <a:pt x="930" y="1036"/>
                  </a:lnTo>
                  <a:lnTo>
                    <a:pt x="951" y="1016"/>
                  </a:lnTo>
                  <a:lnTo>
                    <a:pt x="975" y="995"/>
                  </a:lnTo>
                  <a:lnTo>
                    <a:pt x="997" y="972"/>
                  </a:lnTo>
                  <a:lnTo>
                    <a:pt x="1018" y="949"/>
                  </a:lnTo>
                  <a:lnTo>
                    <a:pt x="1038" y="925"/>
                  </a:lnTo>
                  <a:lnTo>
                    <a:pt x="1056" y="899"/>
                  </a:lnTo>
                  <a:lnTo>
                    <a:pt x="1073" y="873"/>
                  </a:lnTo>
                  <a:lnTo>
                    <a:pt x="1089" y="846"/>
                  </a:lnTo>
                  <a:lnTo>
                    <a:pt x="1103" y="818"/>
                  </a:lnTo>
                  <a:lnTo>
                    <a:pt x="1115" y="790"/>
                  </a:lnTo>
                  <a:lnTo>
                    <a:pt x="1126" y="760"/>
                  </a:lnTo>
                  <a:lnTo>
                    <a:pt x="1135" y="731"/>
                  </a:lnTo>
                  <a:lnTo>
                    <a:pt x="1143" y="701"/>
                  </a:lnTo>
                  <a:lnTo>
                    <a:pt x="1149" y="670"/>
                  </a:lnTo>
                  <a:lnTo>
                    <a:pt x="1153" y="639"/>
                  </a:lnTo>
                  <a:lnTo>
                    <a:pt x="1156" y="608"/>
                  </a:lnTo>
                  <a:lnTo>
                    <a:pt x="1157" y="576"/>
                  </a:lnTo>
                  <a:lnTo>
                    <a:pt x="1153" y="517"/>
                  </a:lnTo>
                  <a:lnTo>
                    <a:pt x="1143" y="460"/>
                  </a:lnTo>
                  <a:lnTo>
                    <a:pt x="1128" y="405"/>
                  </a:lnTo>
                  <a:lnTo>
                    <a:pt x="1109" y="353"/>
                  </a:lnTo>
                  <a:lnTo>
                    <a:pt x="1084" y="302"/>
                  </a:lnTo>
                  <a:lnTo>
                    <a:pt x="1055" y="255"/>
                  </a:lnTo>
                  <a:lnTo>
                    <a:pt x="1021" y="210"/>
                  </a:lnTo>
                  <a:lnTo>
                    <a:pt x="984" y="169"/>
                  </a:lnTo>
                  <a:lnTo>
                    <a:pt x="943" y="132"/>
                  </a:lnTo>
                  <a:lnTo>
                    <a:pt x="898" y="99"/>
                  </a:lnTo>
                  <a:lnTo>
                    <a:pt x="851" y="70"/>
                  </a:lnTo>
                  <a:lnTo>
                    <a:pt x="800" y="46"/>
                  </a:lnTo>
                  <a:lnTo>
                    <a:pt x="748" y="26"/>
                  </a:lnTo>
                  <a:lnTo>
                    <a:pt x="692" y="12"/>
                  </a:lnTo>
                  <a:lnTo>
                    <a:pt x="635" y="3"/>
                  </a:lnTo>
                  <a:close/>
                  <a:moveTo>
                    <a:pt x="895" y="957"/>
                  </a:moveTo>
                  <a:lnTo>
                    <a:pt x="881" y="969"/>
                  </a:lnTo>
                  <a:lnTo>
                    <a:pt x="868" y="982"/>
                  </a:lnTo>
                  <a:lnTo>
                    <a:pt x="855" y="995"/>
                  </a:lnTo>
                  <a:lnTo>
                    <a:pt x="843" y="1009"/>
                  </a:lnTo>
                  <a:lnTo>
                    <a:pt x="832" y="1023"/>
                  </a:lnTo>
                  <a:lnTo>
                    <a:pt x="822" y="1038"/>
                  </a:lnTo>
                  <a:lnTo>
                    <a:pt x="813" y="1054"/>
                  </a:lnTo>
                  <a:lnTo>
                    <a:pt x="804" y="1070"/>
                  </a:lnTo>
                  <a:lnTo>
                    <a:pt x="789" y="1103"/>
                  </a:lnTo>
                  <a:lnTo>
                    <a:pt x="778" y="1137"/>
                  </a:lnTo>
                  <a:lnTo>
                    <a:pt x="770" y="1172"/>
                  </a:lnTo>
                  <a:lnTo>
                    <a:pt x="765" y="1208"/>
                  </a:lnTo>
                  <a:lnTo>
                    <a:pt x="641" y="1208"/>
                  </a:lnTo>
                  <a:lnTo>
                    <a:pt x="754" y="852"/>
                  </a:lnTo>
                  <a:lnTo>
                    <a:pt x="755" y="848"/>
                  </a:lnTo>
                  <a:lnTo>
                    <a:pt x="755" y="844"/>
                  </a:lnTo>
                  <a:lnTo>
                    <a:pt x="755" y="841"/>
                  </a:lnTo>
                  <a:lnTo>
                    <a:pt x="755" y="837"/>
                  </a:lnTo>
                  <a:lnTo>
                    <a:pt x="754" y="833"/>
                  </a:lnTo>
                  <a:lnTo>
                    <a:pt x="753" y="829"/>
                  </a:lnTo>
                  <a:lnTo>
                    <a:pt x="752" y="826"/>
                  </a:lnTo>
                  <a:lnTo>
                    <a:pt x="750" y="822"/>
                  </a:lnTo>
                  <a:lnTo>
                    <a:pt x="748" y="819"/>
                  </a:lnTo>
                  <a:lnTo>
                    <a:pt x="746" y="816"/>
                  </a:lnTo>
                  <a:lnTo>
                    <a:pt x="744" y="813"/>
                  </a:lnTo>
                  <a:lnTo>
                    <a:pt x="741" y="810"/>
                  </a:lnTo>
                  <a:lnTo>
                    <a:pt x="738" y="807"/>
                  </a:lnTo>
                  <a:lnTo>
                    <a:pt x="735" y="805"/>
                  </a:lnTo>
                  <a:lnTo>
                    <a:pt x="732" y="803"/>
                  </a:lnTo>
                  <a:lnTo>
                    <a:pt x="728" y="801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7" y="800"/>
                  </a:lnTo>
                  <a:lnTo>
                    <a:pt x="713" y="800"/>
                  </a:lnTo>
                  <a:lnTo>
                    <a:pt x="709" y="801"/>
                  </a:lnTo>
                  <a:lnTo>
                    <a:pt x="705" y="802"/>
                  </a:lnTo>
                  <a:lnTo>
                    <a:pt x="702" y="803"/>
                  </a:lnTo>
                  <a:lnTo>
                    <a:pt x="698" y="805"/>
                  </a:lnTo>
                  <a:lnTo>
                    <a:pt x="695" y="806"/>
                  </a:lnTo>
                  <a:lnTo>
                    <a:pt x="692" y="809"/>
                  </a:lnTo>
                  <a:lnTo>
                    <a:pt x="689" y="811"/>
                  </a:lnTo>
                  <a:lnTo>
                    <a:pt x="686" y="814"/>
                  </a:lnTo>
                  <a:lnTo>
                    <a:pt x="683" y="817"/>
                  </a:lnTo>
                  <a:lnTo>
                    <a:pt x="681" y="820"/>
                  </a:lnTo>
                  <a:lnTo>
                    <a:pt x="679" y="823"/>
                  </a:lnTo>
                  <a:lnTo>
                    <a:pt x="677" y="827"/>
                  </a:lnTo>
                  <a:lnTo>
                    <a:pt x="573" y="1154"/>
                  </a:lnTo>
                  <a:lnTo>
                    <a:pt x="468" y="827"/>
                  </a:lnTo>
                  <a:lnTo>
                    <a:pt x="467" y="823"/>
                  </a:lnTo>
                  <a:lnTo>
                    <a:pt x="465" y="820"/>
                  </a:lnTo>
                  <a:lnTo>
                    <a:pt x="463" y="817"/>
                  </a:lnTo>
                  <a:lnTo>
                    <a:pt x="461" y="814"/>
                  </a:lnTo>
                  <a:lnTo>
                    <a:pt x="459" y="811"/>
                  </a:lnTo>
                  <a:lnTo>
                    <a:pt x="456" y="809"/>
                  </a:lnTo>
                  <a:lnTo>
                    <a:pt x="453" y="806"/>
                  </a:lnTo>
                  <a:lnTo>
                    <a:pt x="449" y="805"/>
                  </a:lnTo>
                  <a:lnTo>
                    <a:pt x="446" y="803"/>
                  </a:lnTo>
                  <a:lnTo>
                    <a:pt x="442" y="802"/>
                  </a:lnTo>
                  <a:lnTo>
                    <a:pt x="438" y="801"/>
                  </a:lnTo>
                  <a:lnTo>
                    <a:pt x="434" y="800"/>
                  </a:lnTo>
                  <a:lnTo>
                    <a:pt x="430" y="800"/>
                  </a:lnTo>
                  <a:lnTo>
                    <a:pt x="426" y="800"/>
                  </a:lnTo>
                  <a:lnTo>
                    <a:pt x="422" y="800"/>
                  </a:lnTo>
                  <a:lnTo>
                    <a:pt x="418" y="801"/>
                  </a:lnTo>
                  <a:lnTo>
                    <a:pt x="414" y="802"/>
                  </a:lnTo>
                  <a:lnTo>
                    <a:pt x="411" y="804"/>
                  </a:lnTo>
                  <a:lnTo>
                    <a:pt x="408" y="806"/>
                  </a:lnTo>
                  <a:lnTo>
                    <a:pt x="405" y="808"/>
                  </a:lnTo>
                  <a:lnTo>
                    <a:pt x="402" y="811"/>
                  </a:lnTo>
                  <a:lnTo>
                    <a:pt x="400" y="814"/>
                  </a:lnTo>
                  <a:lnTo>
                    <a:pt x="397" y="817"/>
                  </a:lnTo>
                  <a:lnTo>
                    <a:pt x="396" y="820"/>
                  </a:lnTo>
                  <a:lnTo>
                    <a:pt x="394" y="824"/>
                  </a:lnTo>
                  <a:lnTo>
                    <a:pt x="393" y="828"/>
                  </a:lnTo>
                  <a:lnTo>
                    <a:pt x="392" y="832"/>
                  </a:lnTo>
                  <a:lnTo>
                    <a:pt x="391" y="836"/>
                  </a:lnTo>
                  <a:lnTo>
                    <a:pt x="391" y="840"/>
                  </a:lnTo>
                  <a:lnTo>
                    <a:pt x="391" y="844"/>
                  </a:lnTo>
                  <a:lnTo>
                    <a:pt x="391" y="848"/>
                  </a:lnTo>
                  <a:lnTo>
                    <a:pt x="392" y="852"/>
                  </a:lnTo>
                  <a:lnTo>
                    <a:pt x="505" y="1208"/>
                  </a:lnTo>
                  <a:lnTo>
                    <a:pt x="381" y="1208"/>
                  </a:lnTo>
                  <a:lnTo>
                    <a:pt x="376" y="1172"/>
                  </a:lnTo>
                  <a:lnTo>
                    <a:pt x="368" y="1137"/>
                  </a:lnTo>
                  <a:lnTo>
                    <a:pt x="357" y="1104"/>
                  </a:lnTo>
                  <a:lnTo>
                    <a:pt x="342" y="1071"/>
                  </a:lnTo>
                  <a:lnTo>
                    <a:pt x="324" y="1040"/>
                  </a:lnTo>
                  <a:lnTo>
                    <a:pt x="304" y="1011"/>
                  </a:lnTo>
                  <a:lnTo>
                    <a:pt x="280" y="984"/>
                  </a:lnTo>
                  <a:lnTo>
                    <a:pt x="254" y="959"/>
                  </a:lnTo>
                  <a:lnTo>
                    <a:pt x="233" y="941"/>
                  </a:lnTo>
                  <a:lnTo>
                    <a:pt x="214" y="921"/>
                  </a:lnTo>
                  <a:lnTo>
                    <a:pt x="196" y="901"/>
                  </a:lnTo>
                  <a:lnTo>
                    <a:pt x="179" y="880"/>
                  </a:lnTo>
                  <a:lnTo>
                    <a:pt x="163" y="858"/>
                  </a:lnTo>
                  <a:lnTo>
                    <a:pt x="148" y="835"/>
                  </a:lnTo>
                  <a:lnTo>
                    <a:pt x="135" y="812"/>
                  </a:lnTo>
                  <a:lnTo>
                    <a:pt x="123" y="788"/>
                  </a:lnTo>
                  <a:lnTo>
                    <a:pt x="112" y="763"/>
                  </a:lnTo>
                  <a:lnTo>
                    <a:pt x="103" y="738"/>
                  </a:lnTo>
                  <a:lnTo>
                    <a:pt x="95" y="713"/>
                  </a:lnTo>
                  <a:lnTo>
                    <a:pt x="88" y="687"/>
                  </a:lnTo>
                  <a:lnTo>
                    <a:pt x="83" y="660"/>
                  </a:lnTo>
                  <a:lnTo>
                    <a:pt x="79" y="633"/>
                  </a:lnTo>
                  <a:lnTo>
                    <a:pt x="77" y="606"/>
                  </a:lnTo>
                  <a:lnTo>
                    <a:pt x="76" y="579"/>
                  </a:lnTo>
                  <a:lnTo>
                    <a:pt x="79" y="528"/>
                  </a:lnTo>
                  <a:lnTo>
                    <a:pt x="86" y="479"/>
                  </a:lnTo>
                  <a:lnTo>
                    <a:pt x="98" y="431"/>
                  </a:lnTo>
                  <a:lnTo>
                    <a:pt x="115" y="386"/>
                  </a:lnTo>
                  <a:lnTo>
                    <a:pt x="136" y="342"/>
                  </a:lnTo>
                  <a:lnTo>
                    <a:pt x="161" y="301"/>
                  </a:lnTo>
                  <a:lnTo>
                    <a:pt x="190" y="263"/>
                  </a:lnTo>
                  <a:lnTo>
                    <a:pt x="222" y="228"/>
                  </a:lnTo>
                  <a:lnTo>
                    <a:pt x="257" y="196"/>
                  </a:lnTo>
                  <a:lnTo>
                    <a:pt x="295" y="167"/>
                  </a:lnTo>
                  <a:lnTo>
                    <a:pt x="336" y="142"/>
                  </a:lnTo>
                  <a:lnTo>
                    <a:pt x="380" y="121"/>
                  </a:lnTo>
                  <a:lnTo>
                    <a:pt x="425" y="104"/>
                  </a:lnTo>
                  <a:lnTo>
                    <a:pt x="473" y="92"/>
                  </a:lnTo>
                  <a:lnTo>
                    <a:pt x="522" y="85"/>
                  </a:lnTo>
                  <a:lnTo>
                    <a:pt x="573" y="82"/>
                  </a:lnTo>
                  <a:lnTo>
                    <a:pt x="624" y="85"/>
                  </a:lnTo>
                  <a:lnTo>
                    <a:pt x="673" y="92"/>
                  </a:lnTo>
                  <a:lnTo>
                    <a:pt x="721" y="104"/>
                  </a:lnTo>
                  <a:lnTo>
                    <a:pt x="766" y="121"/>
                  </a:lnTo>
                  <a:lnTo>
                    <a:pt x="810" y="142"/>
                  </a:lnTo>
                  <a:lnTo>
                    <a:pt x="851" y="167"/>
                  </a:lnTo>
                  <a:lnTo>
                    <a:pt x="889" y="196"/>
                  </a:lnTo>
                  <a:lnTo>
                    <a:pt x="924" y="228"/>
                  </a:lnTo>
                  <a:lnTo>
                    <a:pt x="956" y="263"/>
                  </a:lnTo>
                  <a:lnTo>
                    <a:pt x="985" y="301"/>
                  </a:lnTo>
                  <a:lnTo>
                    <a:pt x="1010" y="342"/>
                  </a:lnTo>
                  <a:lnTo>
                    <a:pt x="1031" y="386"/>
                  </a:lnTo>
                  <a:lnTo>
                    <a:pt x="1048" y="431"/>
                  </a:lnTo>
                  <a:lnTo>
                    <a:pt x="1060" y="479"/>
                  </a:lnTo>
                  <a:lnTo>
                    <a:pt x="1067" y="528"/>
                  </a:lnTo>
                  <a:lnTo>
                    <a:pt x="1070" y="579"/>
                  </a:lnTo>
                  <a:lnTo>
                    <a:pt x="1070" y="606"/>
                  </a:lnTo>
                  <a:lnTo>
                    <a:pt x="1068" y="632"/>
                  </a:lnTo>
                  <a:lnTo>
                    <a:pt x="1064" y="659"/>
                  </a:lnTo>
                  <a:lnTo>
                    <a:pt x="1059" y="685"/>
                  </a:lnTo>
                  <a:lnTo>
                    <a:pt x="1053" y="711"/>
                  </a:lnTo>
                  <a:lnTo>
                    <a:pt x="1045" y="736"/>
                  </a:lnTo>
                  <a:lnTo>
                    <a:pt x="1036" y="761"/>
                  </a:lnTo>
                  <a:lnTo>
                    <a:pt x="1026" y="786"/>
                  </a:lnTo>
                  <a:lnTo>
                    <a:pt x="1014" y="810"/>
                  </a:lnTo>
                  <a:lnTo>
                    <a:pt x="1001" y="833"/>
                  </a:lnTo>
                  <a:lnTo>
                    <a:pt x="986" y="856"/>
                  </a:lnTo>
                  <a:lnTo>
                    <a:pt x="970" y="877"/>
                  </a:lnTo>
                  <a:lnTo>
                    <a:pt x="953" y="899"/>
                  </a:lnTo>
                  <a:lnTo>
                    <a:pt x="935" y="919"/>
                  </a:lnTo>
                  <a:lnTo>
                    <a:pt x="916" y="9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4"/>
            <p:cNvSpPr/>
            <p:nvPr/>
          </p:nvSpPr>
          <p:spPr>
            <a:xfrm>
              <a:off x="10066825" y="5367996"/>
              <a:ext cx="243163" cy="32994"/>
            </a:xfrm>
            <a:custGeom>
              <a:avLst/>
              <a:gdLst/>
              <a:ahLst/>
              <a:cxnLst/>
              <a:rect l="l" t="t" r="r" b="b"/>
              <a:pathLst>
                <a:path w="539" h="74" extrusionOk="0">
                  <a:moveTo>
                    <a:pt x="502" y="0"/>
                  </a:move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3"/>
                  </a:lnTo>
                  <a:lnTo>
                    <a:pt x="13" y="65"/>
                  </a:lnTo>
                  <a:lnTo>
                    <a:pt x="16" y="68"/>
                  </a:lnTo>
                  <a:lnTo>
                    <a:pt x="19" y="69"/>
                  </a:lnTo>
                  <a:lnTo>
                    <a:pt x="22" y="71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2" y="74"/>
                  </a:lnTo>
                  <a:lnTo>
                    <a:pt x="36" y="74"/>
                  </a:lnTo>
                  <a:lnTo>
                    <a:pt x="502" y="74"/>
                  </a:lnTo>
                  <a:lnTo>
                    <a:pt x="506" y="74"/>
                  </a:lnTo>
                  <a:lnTo>
                    <a:pt x="509" y="73"/>
                  </a:lnTo>
                  <a:lnTo>
                    <a:pt x="513" y="72"/>
                  </a:lnTo>
                  <a:lnTo>
                    <a:pt x="516" y="71"/>
                  </a:lnTo>
                  <a:lnTo>
                    <a:pt x="519" y="69"/>
                  </a:lnTo>
                  <a:lnTo>
                    <a:pt x="522" y="68"/>
                  </a:lnTo>
                  <a:lnTo>
                    <a:pt x="525" y="65"/>
                  </a:lnTo>
                  <a:lnTo>
                    <a:pt x="528" y="63"/>
                  </a:lnTo>
                  <a:lnTo>
                    <a:pt x="530" y="60"/>
                  </a:lnTo>
                  <a:lnTo>
                    <a:pt x="533" y="57"/>
                  </a:lnTo>
                  <a:lnTo>
                    <a:pt x="534" y="54"/>
                  </a:lnTo>
                  <a:lnTo>
                    <a:pt x="536" y="51"/>
                  </a:lnTo>
                  <a:lnTo>
                    <a:pt x="537" y="48"/>
                  </a:lnTo>
                  <a:lnTo>
                    <a:pt x="538" y="44"/>
                  </a:lnTo>
                  <a:lnTo>
                    <a:pt x="539" y="41"/>
                  </a:lnTo>
                  <a:lnTo>
                    <a:pt x="539" y="37"/>
                  </a:lnTo>
                  <a:lnTo>
                    <a:pt x="539" y="33"/>
                  </a:lnTo>
                  <a:lnTo>
                    <a:pt x="538" y="30"/>
                  </a:lnTo>
                  <a:lnTo>
                    <a:pt x="537" y="26"/>
                  </a:lnTo>
                  <a:lnTo>
                    <a:pt x="536" y="23"/>
                  </a:lnTo>
                  <a:lnTo>
                    <a:pt x="534" y="20"/>
                  </a:lnTo>
                  <a:lnTo>
                    <a:pt x="533" y="17"/>
                  </a:lnTo>
                  <a:lnTo>
                    <a:pt x="530" y="14"/>
                  </a:lnTo>
                  <a:lnTo>
                    <a:pt x="528" y="11"/>
                  </a:lnTo>
                  <a:lnTo>
                    <a:pt x="525" y="9"/>
                  </a:lnTo>
                  <a:lnTo>
                    <a:pt x="522" y="6"/>
                  </a:lnTo>
                  <a:lnTo>
                    <a:pt x="519" y="5"/>
                  </a:lnTo>
                  <a:lnTo>
                    <a:pt x="516" y="3"/>
                  </a:lnTo>
                  <a:lnTo>
                    <a:pt x="513" y="2"/>
                  </a:lnTo>
                  <a:lnTo>
                    <a:pt x="509" y="1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4"/>
            <p:cNvSpPr/>
            <p:nvPr/>
          </p:nvSpPr>
          <p:spPr>
            <a:xfrm>
              <a:off x="10066825" y="5421781"/>
              <a:ext cx="244519" cy="95367"/>
            </a:xfrm>
            <a:custGeom>
              <a:avLst/>
              <a:gdLst/>
              <a:ahLst/>
              <a:cxnLst/>
              <a:rect l="l" t="t" r="r" b="b"/>
              <a:pathLst>
                <a:path w="542" h="212" extrusionOk="0">
                  <a:moveTo>
                    <a:pt x="502" y="0"/>
                  </a:move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6" y="7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3" y="65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2" y="70"/>
                  </a:lnTo>
                  <a:lnTo>
                    <a:pt x="26" y="71"/>
                  </a:lnTo>
                  <a:lnTo>
                    <a:pt x="29" y="72"/>
                  </a:lnTo>
                  <a:lnTo>
                    <a:pt x="32" y="73"/>
                  </a:lnTo>
                  <a:lnTo>
                    <a:pt x="36" y="73"/>
                  </a:lnTo>
                  <a:lnTo>
                    <a:pt x="45" y="73"/>
                  </a:lnTo>
                  <a:lnTo>
                    <a:pt x="48" y="90"/>
                  </a:lnTo>
                  <a:lnTo>
                    <a:pt x="51" y="103"/>
                  </a:lnTo>
                  <a:lnTo>
                    <a:pt x="54" y="116"/>
                  </a:lnTo>
                  <a:lnTo>
                    <a:pt x="59" y="128"/>
                  </a:lnTo>
                  <a:lnTo>
                    <a:pt x="65" y="139"/>
                  </a:lnTo>
                  <a:lnTo>
                    <a:pt x="71" y="150"/>
                  </a:lnTo>
                  <a:lnTo>
                    <a:pt x="79" y="160"/>
                  </a:lnTo>
                  <a:lnTo>
                    <a:pt x="87" y="169"/>
                  </a:lnTo>
                  <a:lnTo>
                    <a:pt x="96" y="178"/>
                  </a:lnTo>
                  <a:lnTo>
                    <a:pt x="106" y="185"/>
                  </a:lnTo>
                  <a:lnTo>
                    <a:pt x="116" y="192"/>
                  </a:lnTo>
                  <a:lnTo>
                    <a:pt x="127" y="198"/>
                  </a:lnTo>
                  <a:lnTo>
                    <a:pt x="139" y="203"/>
                  </a:lnTo>
                  <a:lnTo>
                    <a:pt x="151" y="207"/>
                  </a:lnTo>
                  <a:lnTo>
                    <a:pt x="163" y="210"/>
                  </a:lnTo>
                  <a:lnTo>
                    <a:pt x="176" y="211"/>
                  </a:lnTo>
                  <a:lnTo>
                    <a:pt x="189" y="212"/>
                  </a:lnTo>
                  <a:lnTo>
                    <a:pt x="353" y="212"/>
                  </a:lnTo>
                  <a:lnTo>
                    <a:pt x="366" y="211"/>
                  </a:lnTo>
                  <a:lnTo>
                    <a:pt x="379" y="210"/>
                  </a:lnTo>
                  <a:lnTo>
                    <a:pt x="391" y="207"/>
                  </a:lnTo>
                  <a:lnTo>
                    <a:pt x="403" y="203"/>
                  </a:lnTo>
                  <a:lnTo>
                    <a:pt x="414" y="198"/>
                  </a:lnTo>
                  <a:lnTo>
                    <a:pt x="425" y="192"/>
                  </a:lnTo>
                  <a:lnTo>
                    <a:pt x="436" y="185"/>
                  </a:lnTo>
                  <a:lnTo>
                    <a:pt x="445" y="178"/>
                  </a:lnTo>
                  <a:lnTo>
                    <a:pt x="454" y="169"/>
                  </a:lnTo>
                  <a:lnTo>
                    <a:pt x="463" y="160"/>
                  </a:lnTo>
                  <a:lnTo>
                    <a:pt x="470" y="150"/>
                  </a:lnTo>
                  <a:lnTo>
                    <a:pt x="477" y="139"/>
                  </a:lnTo>
                  <a:lnTo>
                    <a:pt x="483" y="128"/>
                  </a:lnTo>
                  <a:lnTo>
                    <a:pt x="487" y="116"/>
                  </a:lnTo>
                  <a:lnTo>
                    <a:pt x="491" y="103"/>
                  </a:lnTo>
                  <a:lnTo>
                    <a:pt x="494" y="90"/>
                  </a:lnTo>
                  <a:lnTo>
                    <a:pt x="496" y="73"/>
                  </a:lnTo>
                  <a:lnTo>
                    <a:pt x="505" y="73"/>
                  </a:lnTo>
                  <a:lnTo>
                    <a:pt x="509" y="73"/>
                  </a:lnTo>
                  <a:lnTo>
                    <a:pt x="512" y="72"/>
                  </a:lnTo>
                  <a:lnTo>
                    <a:pt x="516" y="71"/>
                  </a:lnTo>
                  <a:lnTo>
                    <a:pt x="519" y="70"/>
                  </a:lnTo>
                  <a:lnTo>
                    <a:pt x="522" y="68"/>
                  </a:lnTo>
                  <a:lnTo>
                    <a:pt x="525" y="67"/>
                  </a:lnTo>
                  <a:lnTo>
                    <a:pt x="528" y="64"/>
                  </a:lnTo>
                  <a:lnTo>
                    <a:pt x="531" y="62"/>
                  </a:lnTo>
                  <a:lnTo>
                    <a:pt x="533" y="60"/>
                  </a:lnTo>
                  <a:lnTo>
                    <a:pt x="536" y="57"/>
                  </a:lnTo>
                  <a:lnTo>
                    <a:pt x="537" y="54"/>
                  </a:lnTo>
                  <a:lnTo>
                    <a:pt x="539" y="51"/>
                  </a:lnTo>
                  <a:lnTo>
                    <a:pt x="540" y="47"/>
                  </a:lnTo>
                  <a:lnTo>
                    <a:pt x="541" y="44"/>
                  </a:lnTo>
                  <a:lnTo>
                    <a:pt x="542" y="41"/>
                  </a:lnTo>
                  <a:lnTo>
                    <a:pt x="542" y="37"/>
                  </a:lnTo>
                  <a:lnTo>
                    <a:pt x="541" y="33"/>
                  </a:lnTo>
                  <a:lnTo>
                    <a:pt x="540" y="30"/>
                  </a:lnTo>
                  <a:lnTo>
                    <a:pt x="539" y="26"/>
                  </a:lnTo>
                  <a:lnTo>
                    <a:pt x="537" y="23"/>
                  </a:lnTo>
                  <a:lnTo>
                    <a:pt x="535" y="20"/>
                  </a:lnTo>
                  <a:lnTo>
                    <a:pt x="533" y="17"/>
                  </a:lnTo>
                  <a:lnTo>
                    <a:pt x="531" y="14"/>
                  </a:lnTo>
                  <a:lnTo>
                    <a:pt x="528" y="11"/>
                  </a:lnTo>
                  <a:lnTo>
                    <a:pt x="526" y="9"/>
                  </a:lnTo>
                  <a:lnTo>
                    <a:pt x="523" y="6"/>
                  </a:lnTo>
                  <a:lnTo>
                    <a:pt x="520" y="5"/>
                  </a:lnTo>
                  <a:lnTo>
                    <a:pt x="516" y="3"/>
                  </a:lnTo>
                  <a:lnTo>
                    <a:pt x="513" y="2"/>
                  </a:lnTo>
                  <a:lnTo>
                    <a:pt x="509" y="1"/>
                  </a:lnTo>
                  <a:lnTo>
                    <a:pt x="506" y="0"/>
                  </a:lnTo>
                  <a:close/>
                  <a:moveTo>
                    <a:pt x="426" y="82"/>
                  </a:moveTo>
                  <a:lnTo>
                    <a:pt x="424" y="89"/>
                  </a:lnTo>
                  <a:lnTo>
                    <a:pt x="422" y="95"/>
                  </a:lnTo>
                  <a:lnTo>
                    <a:pt x="419" y="101"/>
                  </a:lnTo>
                  <a:lnTo>
                    <a:pt x="415" y="107"/>
                  </a:lnTo>
                  <a:lnTo>
                    <a:pt x="412" y="112"/>
                  </a:lnTo>
                  <a:lnTo>
                    <a:pt x="408" y="117"/>
                  </a:lnTo>
                  <a:lnTo>
                    <a:pt x="403" y="122"/>
                  </a:lnTo>
                  <a:lnTo>
                    <a:pt x="398" y="126"/>
                  </a:lnTo>
                  <a:lnTo>
                    <a:pt x="393" y="130"/>
                  </a:lnTo>
                  <a:lnTo>
                    <a:pt x="388" y="134"/>
                  </a:lnTo>
                  <a:lnTo>
                    <a:pt x="383" y="137"/>
                  </a:lnTo>
                  <a:lnTo>
                    <a:pt x="377" y="139"/>
                  </a:lnTo>
                  <a:lnTo>
                    <a:pt x="371" y="141"/>
                  </a:lnTo>
                  <a:lnTo>
                    <a:pt x="365" y="143"/>
                  </a:lnTo>
                  <a:lnTo>
                    <a:pt x="359" y="144"/>
                  </a:lnTo>
                  <a:lnTo>
                    <a:pt x="353" y="144"/>
                  </a:lnTo>
                  <a:lnTo>
                    <a:pt x="189" y="144"/>
                  </a:lnTo>
                  <a:lnTo>
                    <a:pt x="182" y="144"/>
                  </a:lnTo>
                  <a:lnTo>
                    <a:pt x="175" y="143"/>
                  </a:lnTo>
                  <a:lnTo>
                    <a:pt x="169" y="141"/>
                  </a:lnTo>
                  <a:lnTo>
                    <a:pt x="163" y="139"/>
                  </a:lnTo>
                  <a:lnTo>
                    <a:pt x="157" y="137"/>
                  </a:lnTo>
                  <a:lnTo>
                    <a:pt x="151" y="134"/>
                  </a:lnTo>
                  <a:lnTo>
                    <a:pt x="146" y="130"/>
                  </a:lnTo>
                  <a:lnTo>
                    <a:pt x="140" y="126"/>
                  </a:lnTo>
                  <a:lnTo>
                    <a:pt x="136" y="122"/>
                  </a:lnTo>
                  <a:lnTo>
                    <a:pt x="132" y="117"/>
                  </a:lnTo>
                  <a:lnTo>
                    <a:pt x="128" y="112"/>
                  </a:lnTo>
                  <a:lnTo>
                    <a:pt x="124" y="107"/>
                  </a:lnTo>
                  <a:lnTo>
                    <a:pt x="121" y="101"/>
                  </a:lnTo>
                  <a:lnTo>
                    <a:pt x="119" y="95"/>
                  </a:lnTo>
                  <a:lnTo>
                    <a:pt x="117" y="89"/>
                  </a:lnTo>
                  <a:lnTo>
                    <a:pt x="116" y="82"/>
                  </a:lnTo>
                  <a:lnTo>
                    <a:pt x="113" y="70"/>
                  </a:lnTo>
                  <a:lnTo>
                    <a:pt x="429" y="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90" name="Google Shape;3390;p34"/>
          <p:cNvGrpSpPr/>
          <p:nvPr/>
        </p:nvGrpSpPr>
        <p:grpSpPr>
          <a:xfrm>
            <a:off x="6802622" y="4906047"/>
            <a:ext cx="687261" cy="687677"/>
            <a:chOff x="6181641" y="4768676"/>
            <a:chExt cx="746664" cy="747116"/>
          </a:xfrm>
        </p:grpSpPr>
        <p:sp>
          <p:nvSpPr>
            <p:cNvPr id="3391" name="Google Shape;3391;p34"/>
            <p:cNvSpPr/>
            <p:nvPr/>
          </p:nvSpPr>
          <p:spPr>
            <a:xfrm>
              <a:off x="6282431" y="4872178"/>
              <a:ext cx="180338" cy="180790"/>
            </a:xfrm>
            <a:custGeom>
              <a:avLst/>
              <a:gdLst/>
              <a:ahLst/>
              <a:cxnLst/>
              <a:rect l="l" t="t" r="r" b="b"/>
              <a:pathLst>
                <a:path w="400" h="401" extrusionOk="0">
                  <a:moveTo>
                    <a:pt x="400" y="327"/>
                  </a:moveTo>
                  <a:lnTo>
                    <a:pt x="400" y="325"/>
                  </a:lnTo>
                  <a:lnTo>
                    <a:pt x="400" y="324"/>
                  </a:lnTo>
                  <a:lnTo>
                    <a:pt x="400" y="323"/>
                  </a:lnTo>
                  <a:lnTo>
                    <a:pt x="399" y="322"/>
                  </a:lnTo>
                  <a:lnTo>
                    <a:pt x="399" y="321"/>
                  </a:lnTo>
                  <a:lnTo>
                    <a:pt x="399" y="321"/>
                  </a:lnTo>
                  <a:lnTo>
                    <a:pt x="399" y="320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7" y="318"/>
                  </a:lnTo>
                  <a:lnTo>
                    <a:pt x="397" y="318"/>
                  </a:lnTo>
                  <a:lnTo>
                    <a:pt x="397" y="317"/>
                  </a:lnTo>
                  <a:lnTo>
                    <a:pt x="396" y="317"/>
                  </a:lnTo>
                  <a:lnTo>
                    <a:pt x="396" y="316"/>
                  </a:lnTo>
                  <a:lnTo>
                    <a:pt x="395" y="316"/>
                  </a:lnTo>
                  <a:lnTo>
                    <a:pt x="276" y="197"/>
                  </a:lnTo>
                  <a:lnTo>
                    <a:pt x="389" y="84"/>
                  </a:lnTo>
                  <a:lnTo>
                    <a:pt x="390" y="83"/>
                  </a:lnTo>
                  <a:lnTo>
                    <a:pt x="391" y="81"/>
                  </a:lnTo>
                  <a:lnTo>
                    <a:pt x="392" y="80"/>
                  </a:lnTo>
                  <a:lnTo>
                    <a:pt x="393" y="78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5" y="75"/>
                  </a:lnTo>
                  <a:lnTo>
                    <a:pt x="395" y="74"/>
                  </a:lnTo>
                  <a:lnTo>
                    <a:pt x="395" y="74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1"/>
                  </a:lnTo>
                  <a:lnTo>
                    <a:pt x="394" y="70"/>
                  </a:lnTo>
                  <a:lnTo>
                    <a:pt x="394" y="69"/>
                  </a:lnTo>
                  <a:lnTo>
                    <a:pt x="393" y="67"/>
                  </a:lnTo>
                  <a:lnTo>
                    <a:pt x="392" y="66"/>
                  </a:lnTo>
                  <a:lnTo>
                    <a:pt x="391" y="64"/>
                  </a:lnTo>
                  <a:lnTo>
                    <a:pt x="391" y="63"/>
                  </a:lnTo>
                  <a:lnTo>
                    <a:pt x="390" y="63"/>
                  </a:lnTo>
                  <a:lnTo>
                    <a:pt x="390" y="62"/>
                  </a:lnTo>
                  <a:lnTo>
                    <a:pt x="389" y="62"/>
                  </a:lnTo>
                  <a:lnTo>
                    <a:pt x="338" y="11"/>
                  </a:lnTo>
                  <a:lnTo>
                    <a:pt x="338" y="10"/>
                  </a:lnTo>
                  <a:lnTo>
                    <a:pt x="337" y="10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34" y="8"/>
                  </a:lnTo>
                  <a:lnTo>
                    <a:pt x="333" y="7"/>
                  </a:lnTo>
                  <a:lnTo>
                    <a:pt x="331" y="6"/>
                  </a:lnTo>
                  <a:lnTo>
                    <a:pt x="330" y="6"/>
                  </a:lnTo>
                  <a:lnTo>
                    <a:pt x="329" y="5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6" y="5"/>
                  </a:lnTo>
                  <a:lnTo>
                    <a:pt x="325" y="5"/>
                  </a:lnTo>
                  <a:lnTo>
                    <a:pt x="324" y="5"/>
                  </a:lnTo>
                  <a:lnTo>
                    <a:pt x="323" y="6"/>
                  </a:lnTo>
                  <a:lnTo>
                    <a:pt x="322" y="6"/>
                  </a:lnTo>
                  <a:lnTo>
                    <a:pt x="322" y="6"/>
                  </a:lnTo>
                  <a:lnTo>
                    <a:pt x="321" y="6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9" y="8"/>
                  </a:lnTo>
                  <a:lnTo>
                    <a:pt x="318" y="9"/>
                  </a:lnTo>
                  <a:lnTo>
                    <a:pt x="316" y="11"/>
                  </a:lnTo>
                  <a:lnTo>
                    <a:pt x="203" y="124"/>
                  </a:lnTo>
                  <a:lnTo>
                    <a:pt x="84" y="5"/>
                  </a:lnTo>
                  <a:lnTo>
                    <a:pt x="84" y="4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8" y="60"/>
                  </a:lnTo>
                  <a:lnTo>
                    <a:pt x="8" y="61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7" y="66"/>
                  </a:lnTo>
                  <a:lnTo>
                    <a:pt x="6" y="68"/>
                  </a:lnTo>
                  <a:lnTo>
                    <a:pt x="7" y="69"/>
                  </a:lnTo>
                  <a:lnTo>
                    <a:pt x="7" y="71"/>
                  </a:lnTo>
                  <a:lnTo>
                    <a:pt x="7" y="73"/>
                  </a:lnTo>
                  <a:lnTo>
                    <a:pt x="8" y="75"/>
                  </a:lnTo>
                  <a:lnTo>
                    <a:pt x="8" y="76"/>
                  </a:lnTo>
                  <a:lnTo>
                    <a:pt x="9" y="78"/>
                  </a:lnTo>
                  <a:lnTo>
                    <a:pt x="10" y="79"/>
                  </a:lnTo>
                  <a:lnTo>
                    <a:pt x="11" y="81"/>
                  </a:lnTo>
                  <a:lnTo>
                    <a:pt x="130" y="200"/>
                  </a:lnTo>
                  <a:lnTo>
                    <a:pt x="5" y="324"/>
                  </a:lnTo>
                  <a:lnTo>
                    <a:pt x="4" y="325"/>
                  </a:lnTo>
                  <a:lnTo>
                    <a:pt x="3" y="327"/>
                  </a:lnTo>
                  <a:lnTo>
                    <a:pt x="3" y="328"/>
                  </a:lnTo>
                  <a:lnTo>
                    <a:pt x="2" y="330"/>
                  </a:lnTo>
                  <a:lnTo>
                    <a:pt x="1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8"/>
                  </a:lnTo>
                  <a:lnTo>
                    <a:pt x="0" y="339"/>
                  </a:lnTo>
                  <a:lnTo>
                    <a:pt x="1" y="340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2" y="342"/>
                  </a:lnTo>
                  <a:lnTo>
                    <a:pt x="3" y="343"/>
                  </a:lnTo>
                  <a:lnTo>
                    <a:pt x="3" y="345"/>
                  </a:lnTo>
                  <a:lnTo>
                    <a:pt x="5" y="347"/>
                  </a:lnTo>
                  <a:lnTo>
                    <a:pt x="56" y="397"/>
                  </a:lnTo>
                  <a:lnTo>
                    <a:pt x="57" y="398"/>
                  </a:lnTo>
                  <a:lnTo>
                    <a:pt x="58" y="399"/>
                  </a:lnTo>
                  <a:lnTo>
                    <a:pt x="60" y="400"/>
                  </a:lnTo>
                  <a:lnTo>
                    <a:pt x="61" y="400"/>
                  </a:lnTo>
                  <a:lnTo>
                    <a:pt x="63" y="401"/>
                  </a:lnTo>
                  <a:lnTo>
                    <a:pt x="64" y="401"/>
                  </a:lnTo>
                  <a:lnTo>
                    <a:pt x="66" y="401"/>
                  </a:lnTo>
                  <a:lnTo>
                    <a:pt x="68" y="401"/>
                  </a:lnTo>
                  <a:lnTo>
                    <a:pt x="70" y="401"/>
                  </a:lnTo>
                  <a:lnTo>
                    <a:pt x="71" y="401"/>
                  </a:lnTo>
                  <a:lnTo>
                    <a:pt x="73" y="401"/>
                  </a:lnTo>
                  <a:lnTo>
                    <a:pt x="75" y="400"/>
                  </a:lnTo>
                  <a:lnTo>
                    <a:pt x="77" y="400"/>
                  </a:lnTo>
                  <a:lnTo>
                    <a:pt x="79" y="399"/>
                  </a:lnTo>
                  <a:lnTo>
                    <a:pt x="80" y="398"/>
                  </a:lnTo>
                  <a:lnTo>
                    <a:pt x="82" y="397"/>
                  </a:lnTo>
                  <a:lnTo>
                    <a:pt x="206" y="273"/>
                  </a:lnTo>
                  <a:lnTo>
                    <a:pt x="324" y="392"/>
                  </a:lnTo>
                  <a:lnTo>
                    <a:pt x="325" y="393"/>
                  </a:lnTo>
                  <a:lnTo>
                    <a:pt x="326" y="394"/>
                  </a:lnTo>
                  <a:lnTo>
                    <a:pt x="328" y="394"/>
                  </a:lnTo>
                  <a:lnTo>
                    <a:pt x="329" y="395"/>
                  </a:lnTo>
                  <a:lnTo>
                    <a:pt x="331" y="395"/>
                  </a:lnTo>
                  <a:lnTo>
                    <a:pt x="332" y="395"/>
                  </a:lnTo>
                  <a:lnTo>
                    <a:pt x="334" y="396"/>
                  </a:lnTo>
                  <a:lnTo>
                    <a:pt x="335" y="396"/>
                  </a:lnTo>
                  <a:lnTo>
                    <a:pt x="337" y="396"/>
                  </a:lnTo>
                  <a:lnTo>
                    <a:pt x="339" y="395"/>
                  </a:lnTo>
                  <a:lnTo>
                    <a:pt x="340" y="395"/>
                  </a:lnTo>
                  <a:lnTo>
                    <a:pt x="342" y="395"/>
                  </a:lnTo>
                  <a:lnTo>
                    <a:pt x="343" y="394"/>
                  </a:lnTo>
                  <a:lnTo>
                    <a:pt x="345" y="394"/>
                  </a:lnTo>
                  <a:lnTo>
                    <a:pt x="346" y="393"/>
                  </a:lnTo>
                  <a:lnTo>
                    <a:pt x="347" y="392"/>
                  </a:lnTo>
                  <a:lnTo>
                    <a:pt x="398" y="341"/>
                  </a:lnTo>
                  <a:lnTo>
                    <a:pt x="398" y="339"/>
                  </a:lnTo>
                  <a:lnTo>
                    <a:pt x="398" y="337"/>
                  </a:lnTo>
                  <a:lnTo>
                    <a:pt x="399" y="335"/>
                  </a:lnTo>
                  <a:lnTo>
                    <a:pt x="399" y="333"/>
                  </a:lnTo>
                  <a:lnTo>
                    <a:pt x="400" y="330"/>
                  </a:lnTo>
                  <a:lnTo>
                    <a:pt x="400" y="328"/>
                  </a:lnTo>
                  <a:lnTo>
                    <a:pt x="400" y="3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4"/>
            <p:cNvSpPr/>
            <p:nvPr/>
          </p:nvSpPr>
          <p:spPr>
            <a:xfrm>
              <a:off x="6276103" y="5302007"/>
              <a:ext cx="192090" cy="42938"/>
            </a:xfrm>
            <a:custGeom>
              <a:avLst/>
              <a:gdLst/>
              <a:ahLst/>
              <a:cxnLst/>
              <a:rect l="l" t="t" r="r" b="b"/>
              <a:pathLst>
                <a:path w="426" h="96" extrusionOk="0">
                  <a:moveTo>
                    <a:pt x="17" y="96"/>
                  </a:moveTo>
                  <a:lnTo>
                    <a:pt x="409" y="96"/>
                  </a:lnTo>
                  <a:lnTo>
                    <a:pt x="410" y="96"/>
                  </a:lnTo>
                  <a:lnTo>
                    <a:pt x="412" y="96"/>
                  </a:lnTo>
                  <a:lnTo>
                    <a:pt x="414" y="95"/>
                  </a:lnTo>
                  <a:lnTo>
                    <a:pt x="415" y="94"/>
                  </a:lnTo>
                  <a:lnTo>
                    <a:pt x="416" y="94"/>
                  </a:lnTo>
                  <a:lnTo>
                    <a:pt x="418" y="93"/>
                  </a:lnTo>
                  <a:lnTo>
                    <a:pt x="419" y="92"/>
                  </a:lnTo>
                  <a:lnTo>
                    <a:pt x="420" y="90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6"/>
                  </a:lnTo>
                  <a:lnTo>
                    <a:pt x="424" y="85"/>
                  </a:lnTo>
                  <a:lnTo>
                    <a:pt x="425" y="84"/>
                  </a:lnTo>
                  <a:lnTo>
                    <a:pt x="426" y="82"/>
                  </a:lnTo>
                  <a:lnTo>
                    <a:pt x="426" y="81"/>
                  </a:lnTo>
                  <a:lnTo>
                    <a:pt x="426" y="79"/>
                  </a:lnTo>
                  <a:lnTo>
                    <a:pt x="426" y="17"/>
                  </a:lnTo>
                  <a:lnTo>
                    <a:pt x="426" y="15"/>
                  </a:lnTo>
                  <a:lnTo>
                    <a:pt x="426" y="14"/>
                  </a:lnTo>
                  <a:lnTo>
                    <a:pt x="425" y="12"/>
                  </a:lnTo>
                  <a:lnTo>
                    <a:pt x="424" y="11"/>
                  </a:lnTo>
                  <a:lnTo>
                    <a:pt x="424" y="9"/>
                  </a:lnTo>
                  <a:lnTo>
                    <a:pt x="423" y="8"/>
                  </a:lnTo>
                  <a:lnTo>
                    <a:pt x="422" y="6"/>
                  </a:lnTo>
                  <a:lnTo>
                    <a:pt x="420" y="5"/>
                  </a:lnTo>
                  <a:lnTo>
                    <a:pt x="419" y="4"/>
                  </a:lnTo>
                  <a:lnTo>
                    <a:pt x="418" y="3"/>
                  </a:lnTo>
                  <a:lnTo>
                    <a:pt x="416" y="2"/>
                  </a:lnTo>
                  <a:lnTo>
                    <a:pt x="415" y="1"/>
                  </a:lnTo>
                  <a:lnTo>
                    <a:pt x="414" y="1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0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9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9"/>
                  </a:lnTo>
                  <a:lnTo>
                    <a:pt x="4" y="90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11" y="95"/>
                  </a:lnTo>
                  <a:lnTo>
                    <a:pt x="12" y="95"/>
                  </a:lnTo>
                  <a:lnTo>
                    <a:pt x="14" y="96"/>
                  </a:lnTo>
                  <a:lnTo>
                    <a:pt x="15" y="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4"/>
            <p:cNvSpPr/>
            <p:nvPr/>
          </p:nvSpPr>
          <p:spPr>
            <a:xfrm>
              <a:off x="6341188" y="5369352"/>
              <a:ext cx="63277" cy="63277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70" y="0"/>
                  </a:move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6"/>
                  </a:lnTo>
                  <a:lnTo>
                    <a:pt x="36" y="9"/>
                  </a:lnTo>
                  <a:lnTo>
                    <a:pt x="31" y="12"/>
                  </a:lnTo>
                  <a:lnTo>
                    <a:pt x="25" y="16"/>
                  </a:lnTo>
                  <a:lnTo>
                    <a:pt x="20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8" y="37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5"/>
                  </a:lnTo>
                  <a:lnTo>
                    <a:pt x="3" y="92"/>
                  </a:lnTo>
                  <a:lnTo>
                    <a:pt x="5" y="99"/>
                  </a:lnTo>
                  <a:lnTo>
                    <a:pt x="8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1"/>
                  </a:lnTo>
                  <a:lnTo>
                    <a:pt x="25" y="125"/>
                  </a:lnTo>
                  <a:lnTo>
                    <a:pt x="30" y="129"/>
                  </a:lnTo>
                  <a:lnTo>
                    <a:pt x="36" y="133"/>
                  </a:lnTo>
                  <a:lnTo>
                    <a:pt x="42" y="136"/>
                  </a:lnTo>
                  <a:lnTo>
                    <a:pt x="49" y="138"/>
                  </a:lnTo>
                  <a:lnTo>
                    <a:pt x="56" y="140"/>
                  </a:lnTo>
                  <a:lnTo>
                    <a:pt x="63" y="141"/>
                  </a:lnTo>
                  <a:lnTo>
                    <a:pt x="70" y="141"/>
                  </a:lnTo>
                  <a:lnTo>
                    <a:pt x="77" y="141"/>
                  </a:lnTo>
                  <a:lnTo>
                    <a:pt x="84" y="140"/>
                  </a:lnTo>
                  <a:lnTo>
                    <a:pt x="91" y="138"/>
                  </a:lnTo>
                  <a:lnTo>
                    <a:pt x="98" y="136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5" y="125"/>
                  </a:lnTo>
                  <a:lnTo>
                    <a:pt x="120" y="121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2" y="105"/>
                  </a:lnTo>
                  <a:lnTo>
                    <a:pt x="135" y="99"/>
                  </a:lnTo>
                  <a:lnTo>
                    <a:pt x="138" y="92"/>
                  </a:lnTo>
                  <a:lnTo>
                    <a:pt x="140" y="85"/>
                  </a:lnTo>
                  <a:lnTo>
                    <a:pt x="141" y="78"/>
                  </a:lnTo>
                  <a:lnTo>
                    <a:pt x="141" y="71"/>
                  </a:lnTo>
                  <a:lnTo>
                    <a:pt x="141" y="64"/>
                  </a:lnTo>
                  <a:lnTo>
                    <a:pt x="139" y="57"/>
                  </a:lnTo>
                  <a:lnTo>
                    <a:pt x="138" y="50"/>
                  </a:lnTo>
                  <a:lnTo>
                    <a:pt x="135" y="43"/>
                  </a:lnTo>
                  <a:lnTo>
                    <a:pt x="132" y="37"/>
                  </a:lnTo>
                  <a:lnTo>
                    <a:pt x="128" y="31"/>
                  </a:lnTo>
                  <a:lnTo>
                    <a:pt x="124" y="26"/>
                  </a:lnTo>
                  <a:lnTo>
                    <a:pt x="119" y="21"/>
                  </a:lnTo>
                  <a:lnTo>
                    <a:pt x="114" y="16"/>
                  </a:lnTo>
                  <a:lnTo>
                    <a:pt x="109" y="12"/>
                  </a:lnTo>
                  <a:lnTo>
                    <a:pt x="103" y="9"/>
                  </a:lnTo>
                  <a:lnTo>
                    <a:pt x="97" y="6"/>
                  </a:lnTo>
                  <a:lnTo>
                    <a:pt x="90" y="3"/>
                  </a:lnTo>
                  <a:lnTo>
                    <a:pt x="84" y="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4"/>
            <p:cNvSpPr/>
            <p:nvPr/>
          </p:nvSpPr>
          <p:spPr>
            <a:xfrm>
              <a:off x="6341188" y="5212516"/>
              <a:ext cx="63277" cy="63277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70" y="0"/>
                  </a:move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6"/>
                  </a:lnTo>
                  <a:lnTo>
                    <a:pt x="36" y="9"/>
                  </a:lnTo>
                  <a:lnTo>
                    <a:pt x="31" y="12"/>
                  </a:lnTo>
                  <a:lnTo>
                    <a:pt x="25" y="16"/>
                  </a:lnTo>
                  <a:lnTo>
                    <a:pt x="20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8" y="37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5"/>
                  </a:lnTo>
                  <a:lnTo>
                    <a:pt x="3" y="92"/>
                  </a:lnTo>
                  <a:lnTo>
                    <a:pt x="5" y="99"/>
                  </a:lnTo>
                  <a:lnTo>
                    <a:pt x="8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1"/>
                  </a:lnTo>
                  <a:lnTo>
                    <a:pt x="25" y="125"/>
                  </a:lnTo>
                  <a:lnTo>
                    <a:pt x="30" y="129"/>
                  </a:lnTo>
                  <a:lnTo>
                    <a:pt x="36" y="133"/>
                  </a:lnTo>
                  <a:lnTo>
                    <a:pt x="42" y="136"/>
                  </a:lnTo>
                  <a:lnTo>
                    <a:pt x="49" y="138"/>
                  </a:lnTo>
                  <a:lnTo>
                    <a:pt x="56" y="140"/>
                  </a:lnTo>
                  <a:lnTo>
                    <a:pt x="63" y="141"/>
                  </a:lnTo>
                  <a:lnTo>
                    <a:pt x="70" y="141"/>
                  </a:lnTo>
                  <a:lnTo>
                    <a:pt x="77" y="141"/>
                  </a:lnTo>
                  <a:lnTo>
                    <a:pt x="84" y="140"/>
                  </a:lnTo>
                  <a:lnTo>
                    <a:pt x="91" y="138"/>
                  </a:lnTo>
                  <a:lnTo>
                    <a:pt x="98" y="136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5" y="125"/>
                  </a:lnTo>
                  <a:lnTo>
                    <a:pt x="120" y="121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2" y="105"/>
                  </a:lnTo>
                  <a:lnTo>
                    <a:pt x="135" y="98"/>
                  </a:lnTo>
                  <a:lnTo>
                    <a:pt x="138" y="92"/>
                  </a:lnTo>
                  <a:lnTo>
                    <a:pt x="140" y="85"/>
                  </a:lnTo>
                  <a:lnTo>
                    <a:pt x="141" y="78"/>
                  </a:lnTo>
                  <a:lnTo>
                    <a:pt x="141" y="71"/>
                  </a:lnTo>
                  <a:lnTo>
                    <a:pt x="140" y="64"/>
                  </a:lnTo>
                  <a:lnTo>
                    <a:pt x="139" y="56"/>
                  </a:lnTo>
                  <a:lnTo>
                    <a:pt x="136" y="50"/>
                  </a:lnTo>
                  <a:lnTo>
                    <a:pt x="134" y="43"/>
                  </a:lnTo>
                  <a:lnTo>
                    <a:pt x="131" y="37"/>
                  </a:lnTo>
                  <a:lnTo>
                    <a:pt x="127" y="31"/>
                  </a:lnTo>
                  <a:lnTo>
                    <a:pt x="123" y="26"/>
                  </a:lnTo>
                  <a:lnTo>
                    <a:pt x="118" y="20"/>
                  </a:lnTo>
                  <a:lnTo>
                    <a:pt x="113" y="16"/>
                  </a:lnTo>
                  <a:lnTo>
                    <a:pt x="108" y="12"/>
                  </a:lnTo>
                  <a:lnTo>
                    <a:pt x="102" y="8"/>
                  </a:lnTo>
                  <a:lnTo>
                    <a:pt x="96" y="5"/>
                  </a:lnTo>
                  <a:lnTo>
                    <a:pt x="90" y="3"/>
                  </a:lnTo>
                  <a:lnTo>
                    <a:pt x="84" y="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4"/>
            <p:cNvSpPr/>
            <p:nvPr/>
          </p:nvSpPr>
          <p:spPr>
            <a:xfrm>
              <a:off x="6630453" y="4864493"/>
              <a:ext cx="199773" cy="199773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71" y="426"/>
                  </a:moveTo>
                  <a:lnTo>
                    <a:pt x="271" y="262"/>
                  </a:lnTo>
                  <a:lnTo>
                    <a:pt x="426" y="262"/>
                  </a:lnTo>
                  <a:lnTo>
                    <a:pt x="428" y="262"/>
                  </a:lnTo>
                  <a:lnTo>
                    <a:pt x="429" y="262"/>
                  </a:lnTo>
                  <a:lnTo>
                    <a:pt x="431" y="261"/>
                  </a:lnTo>
                  <a:lnTo>
                    <a:pt x="432" y="261"/>
                  </a:lnTo>
                  <a:lnTo>
                    <a:pt x="434" y="260"/>
                  </a:lnTo>
                  <a:lnTo>
                    <a:pt x="435" y="260"/>
                  </a:lnTo>
                  <a:lnTo>
                    <a:pt x="437" y="259"/>
                  </a:lnTo>
                  <a:lnTo>
                    <a:pt x="438" y="258"/>
                  </a:lnTo>
                  <a:lnTo>
                    <a:pt x="439" y="256"/>
                  </a:lnTo>
                  <a:lnTo>
                    <a:pt x="440" y="255"/>
                  </a:lnTo>
                  <a:lnTo>
                    <a:pt x="441" y="254"/>
                  </a:lnTo>
                  <a:lnTo>
                    <a:pt x="442" y="252"/>
                  </a:lnTo>
                  <a:lnTo>
                    <a:pt x="442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180"/>
                  </a:lnTo>
                  <a:lnTo>
                    <a:pt x="443" y="178"/>
                  </a:lnTo>
                  <a:lnTo>
                    <a:pt x="443" y="177"/>
                  </a:lnTo>
                  <a:lnTo>
                    <a:pt x="442" y="175"/>
                  </a:lnTo>
                  <a:lnTo>
                    <a:pt x="442" y="174"/>
                  </a:lnTo>
                  <a:lnTo>
                    <a:pt x="441" y="173"/>
                  </a:lnTo>
                  <a:lnTo>
                    <a:pt x="441" y="171"/>
                  </a:lnTo>
                  <a:lnTo>
                    <a:pt x="440" y="170"/>
                  </a:lnTo>
                  <a:lnTo>
                    <a:pt x="439" y="168"/>
                  </a:lnTo>
                  <a:lnTo>
                    <a:pt x="438" y="167"/>
                  </a:lnTo>
                  <a:lnTo>
                    <a:pt x="437" y="166"/>
                  </a:lnTo>
                  <a:lnTo>
                    <a:pt x="435" y="165"/>
                  </a:lnTo>
                  <a:lnTo>
                    <a:pt x="434" y="165"/>
                  </a:lnTo>
                  <a:lnTo>
                    <a:pt x="432" y="164"/>
                  </a:lnTo>
                  <a:lnTo>
                    <a:pt x="430" y="163"/>
                  </a:lnTo>
                  <a:lnTo>
                    <a:pt x="428" y="163"/>
                  </a:lnTo>
                  <a:lnTo>
                    <a:pt x="426" y="163"/>
                  </a:lnTo>
                  <a:lnTo>
                    <a:pt x="271" y="163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4"/>
                  </a:lnTo>
                  <a:lnTo>
                    <a:pt x="270" y="12"/>
                  </a:lnTo>
                  <a:lnTo>
                    <a:pt x="270" y="11"/>
                  </a:lnTo>
                  <a:lnTo>
                    <a:pt x="269" y="9"/>
                  </a:lnTo>
                  <a:lnTo>
                    <a:pt x="269" y="8"/>
                  </a:lnTo>
                  <a:lnTo>
                    <a:pt x="268" y="6"/>
                  </a:lnTo>
                  <a:lnTo>
                    <a:pt x="267" y="5"/>
                  </a:lnTo>
                  <a:lnTo>
                    <a:pt x="265" y="4"/>
                  </a:lnTo>
                  <a:lnTo>
                    <a:pt x="264" y="3"/>
                  </a:lnTo>
                  <a:lnTo>
                    <a:pt x="263" y="2"/>
                  </a:lnTo>
                  <a:lnTo>
                    <a:pt x="261" y="1"/>
                  </a:lnTo>
                  <a:lnTo>
                    <a:pt x="260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6" y="0"/>
                  </a:lnTo>
                  <a:lnTo>
                    <a:pt x="184" y="1"/>
                  </a:lnTo>
                  <a:lnTo>
                    <a:pt x="183" y="1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179" y="3"/>
                  </a:lnTo>
                  <a:lnTo>
                    <a:pt x="177" y="4"/>
                  </a:lnTo>
                  <a:lnTo>
                    <a:pt x="176" y="5"/>
                  </a:lnTo>
                  <a:lnTo>
                    <a:pt x="175" y="6"/>
                  </a:lnTo>
                  <a:lnTo>
                    <a:pt x="174" y="8"/>
                  </a:lnTo>
                  <a:lnTo>
                    <a:pt x="174" y="9"/>
                  </a:lnTo>
                  <a:lnTo>
                    <a:pt x="173" y="11"/>
                  </a:lnTo>
                  <a:lnTo>
                    <a:pt x="172" y="13"/>
                  </a:lnTo>
                  <a:lnTo>
                    <a:pt x="172" y="15"/>
                  </a:lnTo>
                  <a:lnTo>
                    <a:pt x="172" y="17"/>
                  </a:lnTo>
                  <a:lnTo>
                    <a:pt x="172" y="163"/>
                  </a:lnTo>
                  <a:lnTo>
                    <a:pt x="17" y="163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2" y="164"/>
                  </a:lnTo>
                  <a:lnTo>
                    <a:pt x="11" y="164"/>
                  </a:lnTo>
                  <a:lnTo>
                    <a:pt x="10" y="165"/>
                  </a:lnTo>
                  <a:lnTo>
                    <a:pt x="8" y="165"/>
                  </a:lnTo>
                  <a:lnTo>
                    <a:pt x="7" y="166"/>
                  </a:lnTo>
                  <a:lnTo>
                    <a:pt x="5" y="167"/>
                  </a:lnTo>
                  <a:lnTo>
                    <a:pt x="4" y="169"/>
                  </a:lnTo>
                  <a:lnTo>
                    <a:pt x="3" y="170"/>
                  </a:lnTo>
                  <a:lnTo>
                    <a:pt x="2" y="171"/>
                  </a:lnTo>
                  <a:lnTo>
                    <a:pt x="2" y="173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1" y="251"/>
                  </a:lnTo>
                  <a:lnTo>
                    <a:pt x="2" y="253"/>
                  </a:lnTo>
                  <a:lnTo>
                    <a:pt x="2" y="254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72" y="262"/>
                  </a:lnTo>
                  <a:lnTo>
                    <a:pt x="172" y="426"/>
                  </a:lnTo>
                  <a:lnTo>
                    <a:pt x="172" y="427"/>
                  </a:lnTo>
                  <a:lnTo>
                    <a:pt x="172" y="429"/>
                  </a:lnTo>
                  <a:lnTo>
                    <a:pt x="173" y="431"/>
                  </a:lnTo>
                  <a:lnTo>
                    <a:pt x="173" y="432"/>
                  </a:lnTo>
                  <a:lnTo>
                    <a:pt x="174" y="433"/>
                  </a:lnTo>
                  <a:lnTo>
                    <a:pt x="174" y="435"/>
                  </a:lnTo>
                  <a:lnTo>
                    <a:pt x="175" y="436"/>
                  </a:lnTo>
                  <a:lnTo>
                    <a:pt x="176" y="437"/>
                  </a:lnTo>
                  <a:lnTo>
                    <a:pt x="178" y="439"/>
                  </a:lnTo>
                  <a:lnTo>
                    <a:pt x="179" y="440"/>
                  </a:lnTo>
                  <a:lnTo>
                    <a:pt x="180" y="441"/>
                  </a:lnTo>
                  <a:lnTo>
                    <a:pt x="182" y="441"/>
                  </a:lnTo>
                  <a:lnTo>
                    <a:pt x="183" y="442"/>
                  </a:lnTo>
                  <a:lnTo>
                    <a:pt x="185" y="443"/>
                  </a:lnTo>
                  <a:lnTo>
                    <a:pt x="187" y="443"/>
                  </a:lnTo>
                  <a:lnTo>
                    <a:pt x="189" y="443"/>
                  </a:lnTo>
                  <a:lnTo>
                    <a:pt x="254" y="443"/>
                  </a:lnTo>
                  <a:lnTo>
                    <a:pt x="256" y="443"/>
                  </a:lnTo>
                  <a:lnTo>
                    <a:pt x="257" y="443"/>
                  </a:lnTo>
                  <a:lnTo>
                    <a:pt x="259" y="442"/>
                  </a:lnTo>
                  <a:lnTo>
                    <a:pt x="260" y="442"/>
                  </a:lnTo>
                  <a:lnTo>
                    <a:pt x="262" y="441"/>
                  </a:lnTo>
                  <a:lnTo>
                    <a:pt x="263" y="440"/>
                  </a:lnTo>
                  <a:lnTo>
                    <a:pt x="265" y="440"/>
                  </a:lnTo>
                  <a:lnTo>
                    <a:pt x="266" y="439"/>
                  </a:lnTo>
                  <a:lnTo>
                    <a:pt x="267" y="437"/>
                  </a:lnTo>
                  <a:lnTo>
                    <a:pt x="268" y="436"/>
                  </a:lnTo>
                  <a:lnTo>
                    <a:pt x="269" y="435"/>
                  </a:lnTo>
                  <a:lnTo>
                    <a:pt x="270" y="433"/>
                  </a:lnTo>
                  <a:lnTo>
                    <a:pt x="270" y="432"/>
                  </a:lnTo>
                  <a:lnTo>
                    <a:pt x="271" y="430"/>
                  </a:lnTo>
                  <a:lnTo>
                    <a:pt x="271" y="4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4"/>
            <p:cNvSpPr/>
            <p:nvPr/>
          </p:nvSpPr>
          <p:spPr>
            <a:xfrm>
              <a:off x="6634520" y="5302911"/>
              <a:ext cx="190734" cy="42938"/>
            </a:xfrm>
            <a:custGeom>
              <a:avLst/>
              <a:gdLst/>
              <a:ahLst/>
              <a:cxnLst/>
              <a:rect l="l" t="t" r="r" b="b"/>
              <a:pathLst>
                <a:path w="423" h="96" extrusionOk="0">
                  <a:moveTo>
                    <a:pt x="17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6" y="92"/>
                  </a:lnTo>
                  <a:lnTo>
                    <a:pt x="8" y="93"/>
                  </a:lnTo>
                  <a:lnTo>
                    <a:pt x="9" y="94"/>
                  </a:lnTo>
                  <a:lnTo>
                    <a:pt x="11" y="95"/>
                  </a:lnTo>
                  <a:lnTo>
                    <a:pt x="12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406" y="96"/>
                  </a:lnTo>
                  <a:lnTo>
                    <a:pt x="407" y="96"/>
                  </a:lnTo>
                  <a:lnTo>
                    <a:pt x="409" y="96"/>
                  </a:lnTo>
                  <a:lnTo>
                    <a:pt x="411" y="95"/>
                  </a:lnTo>
                  <a:lnTo>
                    <a:pt x="412" y="95"/>
                  </a:lnTo>
                  <a:lnTo>
                    <a:pt x="413" y="94"/>
                  </a:lnTo>
                  <a:lnTo>
                    <a:pt x="415" y="93"/>
                  </a:lnTo>
                  <a:lnTo>
                    <a:pt x="416" y="92"/>
                  </a:lnTo>
                  <a:lnTo>
                    <a:pt x="417" y="91"/>
                  </a:lnTo>
                  <a:lnTo>
                    <a:pt x="419" y="90"/>
                  </a:lnTo>
                  <a:lnTo>
                    <a:pt x="420" y="88"/>
                  </a:lnTo>
                  <a:lnTo>
                    <a:pt x="421" y="87"/>
                  </a:lnTo>
                  <a:lnTo>
                    <a:pt x="421" y="85"/>
                  </a:lnTo>
                  <a:lnTo>
                    <a:pt x="422" y="84"/>
                  </a:lnTo>
                  <a:lnTo>
                    <a:pt x="423" y="82"/>
                  </a:lnTo>
                  <a:lnTo>
                    <a:pt x="423" y="81"/>
                  </a:lnTo>
                  <a:lnTo>
                    <a:pt x="423" y="79"/>
                  </a:lnTo>
                  <a:lnTo>
                    <a:pt x="423" y="17"/>
                  </a:lnTo>
                  <a:lnTo>
                    <a:pt x="423" y="15"/>
                  </a:lnTo>
                  <a:lnTo>
                    <a:pt x="423" y="14"/>
                  </a:lnTo>
                  <a:lnTo>
                    <a:pt x="422" y="12"/>
                  </a:lnTo>
                  <a:lnTo>
                    <a:pt x="421" y="11"/>
                  </a:lnTo>
                  <a:lnTo>
                    <a:pt x="421" y="10"/>
                  </a:lnTo>
                  <a:lnTo>
                    <a:pt x="420" y="8"/>
                  </a:lnTo>
                  <a:lnTo>
                    <a:pt x="419" y="7"/>
                  </a:lnTo>
                  <a:lnTo>
                    <a:pt x="417" y="5"/>
                  </a:lnTo>
                  <a:lnTo>
                    <a:pt x="416" y="4"/>
                  </a:lnTo>
                  <a:lnTo>
                    <a:pt x="415" y="3"/>
                  </a:lnTo>
                  <a:lnTo>
                    <a:pt x="413" y="2"/>
                  </a:lnTo>
                  <a:lnTo>
                    <a:pt x="412" y="2"/>
                  </a:lnTo>
                  <a:lnTo>
                    <a:pt x="411" y="1"/>
                  </a:lnTo>
                  <a:lnTo>
                    <a:pt x="409" y="0"/>
                  </a:lnTo>
                  <a:lnTo>
                    <a:pt x="407" y="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4"/>
            <p:cNvSpPr/>
            <p:nvPr/>
          </p:nvSpPr>
          <p:spPr>
            <a:xfrm>
              <a:off x="6181641" y="4768676"/>
              <a:ext cx="746664" cy="747116"/>
            </a:xfrm>
            <a:custGeom>
              <a:avLst/>
              <a:gdLst/>
              <a:ahLst/>
              <a:cxnLst/>
              <a:rect l="l" t="t" r="r" b="b"/>
              <a:pathLst>
                <a:path w="1653" h="1654" extrusionOk="0">
                  <a:moveTo>
                    <a:pt x="1594" y="0"/>
                  </a:moveTo>
                  <a:lnTo>
                    <a:pt x="59" y="0"/>
                  </a:lnTo>
                  <a:lnTo>
                    <a:pt x="53" y="0"/>
                  </a:lnTo>
                  <a:lnTo>
                    <a:pt x="47" y="1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30" y="7"/>
                  </a:lnTo>
                  <a:lnTo>
                    <a:pt x="25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3" y="22"/>
                  </a:lnTo>
                  <a:lnTo>
                    <a:pt x="10" y="27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3" y="42"/>
                  </a:lnTo>
                  <a:lnTo>
                    <a:pt x="1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1594"/>
                  </a:lnTo>
                  <a:lnTo>
                    <a:pt x="0" y="1600"/>
                  </a:lnTo>
                  <a:lnTo>
                    <a:pt x="1" y="1606"/>
                  </a:lnTo>
                  <a:lnTo>
                    <a:pt x="3" y="1612"/>
                  </a:lnTo>
                  <a:lnTo>
                    <a:pt x="5" y="1618"/>
                  </a:lnTo>
                  <a:lnTo>
                    <a:pt x="7" y="1623"/>
                  </a:lnTo>
                  <a:lnTo>
                    <a:pt x="10" y="1628"/>
                  </a:lnTo>
                  <a:lnTo>
                    <a:pt x="14" y="1632"/>
                  </a:lnTo>
                  <a:lnTo>
                    <a:pt x="18" y="1637"/>
                  </a:lnTo>
                  <a:lnTo>
                    <a:pt x="22" y="1640"/>
                  </a:lnTo>
                  <a:lnTo>
                    <a:pt x="27" y="1644"/>
                  </a:lnTo>
                  <a:lnTo>
                    <a:pt x="32" y="1647"/>
                  </a:lnTo>
                  <a:lnTo>
                    <a:pt x="37" y="1649"/>
                  </a:lnTo>
                  <a:lnTo>
                    <a:pt x="42" y="1651"/>
                  </a:lnTo>
                  <a:lnTo>
                    <a:pt x="48" y="1653"/>
                  </a:lnTo>
                  <a:lnTo>
                    <a:pt x="53" y="1654"/>
                  </a:lnTo>
                  <a:lnTo>
                    <a:pt x="59" y="1654"/>
                  </a:lnTo>
                  <a:lnTo>
                    <a:pt x="1594" y="1654"/>
                  </a:lnTo>
                  <a:lnTo>
                    <a:pt x="1600" y="1654"/>
                  </a:lnTo>
                  <a:lnTo>
                    <a:pt x="1606" y="1653"/>
                  </a:lnTo>
                  <a:lnTo>
                    <a:pt x="1612" y="1651"/>
                  </a:lnTo>
                  <a:lnTo>
                    <a:pt x="1618" y="1649"/>
                  </a:lnTo>
                  <a:lnTo>
                    <a:pt x="1623" y="1646"/>
                  </a:lnTo>
                  <a:lnTo>
                    <a:pt x="1628" y="1643"/>
                  </a:lnTo>
                  <a:lnTo>
                    <a:pt x="1632" y="1640"/>
                  </a:lnTo>
                  <a:lnTo>
                    <a:pt x="1636" y="1636"/>
                  </a:lnTo>
                  <a:lnTo>
                    <a:pt x="1640" y="1631"/>
                  </a:lnTo>
                  <a:lnTo>
                    <a:pt x="1643" y="1627"/>
                  </a:lnTo>
                  <a:lnTo>
                    <a:pt x="1646" y="1622"/>
                  </a:lnTo>
                  <a:lnTo>
                    <a:pt x="1649" y="1616"/>
                  </a:lnTo>
                  <a:lnTo>
                    <a:pt x="1650" y="1611"/>
                  </a:lnTo>
                  <a:lnTo>
                    <a:pt x="1652" y="1605"/>
                  </a:lnTo>
                  <a:lnTo>
                    <a:pt x="1653" y="1600"/>
                  </a:lnTo>
                  <a:lnTo>
                    <a:pt x="1653" y="1594"/>
                  </a:lnTo>
                  <a:lnTo>
                    <a:pt x="1653" y="59"/>
                  </a:lnTo>
                  <a:lnTo>
                    <a:pt x="1653" y="53"/>
                  </a:lnTo>
                  <a:lnTo>
                    <a:pt x="1652" y="47"/>
                  </a:lnTo>
                  <a:lnTo>
                    <a:pt x="1650" y="41"/>
                  </a:lnTo>
                  <a:lnTo>
                    <a:pt x="1649" y="35"/>
                  </a:lnTo>
                  <a:lnTo>
                    <a:pt x="1646" y="30"/>
                  </a:lnTo>
                  <a:lnTo>
                    <a:pt x="1643" y="25"/>
                  </a:lnTo>
                  <a:lnTo>
                    <a:pt x="1640" y="21"/>
                  </a:lnTo>
                  <a:lnTo>
                    <a:pt x="1636" y="17"/>
                  </a:lnTo>
                  <a:lnTo>
                    <a:pt x="1632" y="13"/>
                  </a:lnTo>
                  <a:lnTo>
                    <a:pt x="1628" y="10"/>
                  </a:lnTo>
                  <a:lnTo>
                    <a:pt x="1623" y="7"/>
                  </a:lnTo>
                  <a:lnTo>
                    <a:pt x="1618" y="4"/>
                  </a:lnTo>
                  <a:lnTo>
                    <a:pt x="1612" y="3"/>
                  </a:lnTo>
                  <a:lnTo>
                    <a:pt x="1606" y="1"/>
                  </a:lnTo>
                  <a:lnTo>
                    <a:pt x="1600" y="0"/>
                  </a:lnTo>
                  <a:close/>
                  <a:moveTo>
                    <a:pt x="1572" y="79"/>
                  </a:moveTo>
                  <a:lnTo>
                    <a:pt x="1572" y="785"/>
                  </a:lnTo>
                  <a:lnTo>
                    <a:pt x="866" y="785"/>
                  </a:lnTo>
                  <a:lnTo>
                    <a:pt x="866" y="79"/>
                  </a:lnTo>
                  <a:close/>
                  <a:moveTo>
                    <a:pt x="1572" y="866"/>
                  </a:moveTo>
                  <a:lnTo>
                    <a:pt x="1572" y="1572"/>
                  </a:lnTo>
                  <a:lnTo>
                    <a:pt x="866" y="1572"/>
                  </a:lnTo>
                  <a:lnTo>
                    <a:pt x="866" y="866"/>
                  </a:lnTo>
                  <a:close/>
                  <a:moveTo>
                    <a:pt x="79" y="785"/>
                  </a:moveTo>
                  <a:lnTo>
                    <a:pt x="79" y="79"/>
                  </a:lnTo>
                  <a:lnTo>
                    <a:pt x="784" y="79"/>
                  </a:lnTo>
                  <a:lnTo>
                    <a:pt x="784" y="785"/>
                  </a:lnTo>
                  <a:close/>
                  <a:moveTo>
                    <a:pt x="787" y="866"/>
                  </a:moveTo>
                  <a:lnTo>
                    <a:pt x="787" y="1572"/>
                  </a:lnTo>
                  <a:lnTo>
                    <a:pt x="82" y="1572"/>
                  </a:lnTo>
                  <a:lnTo>
                    <a:pt x="82" y="8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98" name="Google Shape;3398;p34"/>
          <p:cNvGrpSpPr/>
          <p:nvPr/>
        </p:nvGrpSpPr>
        <p:grpSpPr>
          <a:xfrm>
            <a:off x="8550726" y="4904799"/>
            <a:ext cx="533749" cy="687677"/>
            <a:chOff x="8080843" y="4767320"/>
            <a:chExt cx="579884" cy="747116"/>
          </a:xfrm>
        </p:grpSpPr>
        <p:sp>
          <p:nvSpPr>
            <p:cNvPr id="3399" name="Google Shape;3399;p34"/>
            <p:cNvSpPr/>
            <p:nvPr/>
          </p:nvSpPr>
          <p:spPr>
            <a:xfrm>
              <a:off x="8147282" y="4986980"/>
              <a:ext cx="45198" cy="59209"/>
            </a:xfrm>
            <a:custGeom>
              <a:avLst/>
              <a:gdLst/>
              <a:ahLst/>
              <a:cxnLst/>
              <a:rect l="l" t="t" r="r" b="b"/>
              <a:pathLst>
                <a:path w="101" h="132" extrusionOk="0">
                  <a:moveTo>
                    <a:pt x="101" y="132"/>
                  </a:moveTo>
                  <a:lnTo>
                    <a:pt x="73" y="102"/>
                  </a:lnTo>
                  <a:lnTo>
                    <a:pt x="59" y="86"/>
                  </a:lnTo>
                  <a:lnTo>
                    <a:pt x="46" y="70"/>
                  </a:lnTo>
                  <a:lnTo>
                    <a:pt x="34" y="53"/>
                  </a:lnTo>
                  <a:lnTo>
                    <a:pt x="22" y="36"/>
                  </a:lnTo>
                  <a:lnTo>
                    <a:pt x="11" y="18"/>
                  </a:lnTo>
                  <a:lnTo>
                    <a:pt x="0" y="0"/>
                  </a:lnTo>
                  <a:lnTo>
                    <a:pt x="10" y="18"/>
                  </a:lnTo>
                  <a:lnTo>
                    <a:pt x="20" y="35"/>
                  </a:lnTo>
                  <a:lnTo>
                    <a:pt x="32" y="53"/>
                  </a:lnTo>
                  <a:lnTo>
                    <a:pt x="44" y="69"/>
                  </a:lnTo>
                  <a:lnTo>
                    <a:pt x="57" y="86"/>
                  </a:lnTo>
                  <a:lnTo>
                    <a:pt x="71" y="102"/>
                  </a:lnTo>
                  <a:lnTo>
                    <a:pt x="86" y="1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34"/>
            <p:cNvSpPr/>
            <p:nvPr/>
          </p:nvSpPr>
          <p:spPr>
            <a:xfrm>
              <a:off x="8212368" y="5062007"/>
              <a:ext cx="1808" cy="226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6"/>
                  </a:moveTo>
                  <a:lnTo>
                    <a:pt x="5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34"/>
            <p:cNvSpPr/>
            <p:nvPr/>
          </p:nvSpPr>
          <p:spPr>
            <a:xfrm>
              <a:off x="8080843" y="4767320"/>
              <a:ext cx="579884" cy="747116"/>
            </a:xfrm>
            <a:custGeom>
              <a:avLst/>
              <a:gdLst/>
              <a:ahLst/>
              <a:cxnLst/>
              <a:rect l="l" t="t" r="r" b="b"/>
              <a:pathLst>
                <a:path w="1284" h="1654" extrusionOk="0">
                  <a:moveTo>
                    <a:pt x="1038" y="181"/>
                  </a:moveTo>
                  <a:lnTo>
                    <a:pt x="1038" y="0"/>
                  </a:lnTo>
                  <a:lnTo>
                    <a:pt x="251" y="0"/>
                  </a:lnTo>
                  <a:lnTo>
                    <a:pt x="251" y="181"/>
                  </a:lnTo>
                  <a:lnTo>
                    <a:pt x="0" y="181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1" y="278"/>
                  </a:lnTo>
                  <a:lnTo>
                    <a:pt x="3" y="298"/>
                  </a:lnTo>
                  <a:lnTo>
                    <a:pt x="6" y="324"/>
                  </a:lnTo>
                  <a:lnTo>
                    <a:pt x="12" y="355"/>
                  </a:lnTo>
                  <a:lnTo>
                    <a:pt x="20" y="390"/>
                  </a:lnTo>
                  <a:lnTo>
                    <a:pt x="32" y="429"/>
                  </a:lnTo>
                  <a:lnTo>
                    <a:pt x="48" y="469"/>
                  </a:lnTo>
                  <a:lnTo>
                    <a:pt x="59" y="493"/>
                  </a:lnTo>
                  <a:lnTo>
                    <a:pt x="71" y="517"/>
                  </a:lnTo>
                  <a:lnTo>
                    <a:pt x="83" y="539"/>
                  </a:lnTo>
                  <a:lnTo>
                    <a:pt x="97" y="562"/>
                  </a:lnTo>
                  <a:lnTo>
                    <a:pt x="112" y="583"/>
                  </a:lnTo>
                  <a:lnTo>
                    <a:pt x="127" y="604"/>
                  </a:lnTo>
                  <a:lnTo>
                    <a:pt x="144" y="624"/>
                  </a:lnTo>
                  <a:lnTo>
                    <a:pt x="161" y="644"/>
                  </a:lnTo>
                  <a:lnTo>
                    <a:pt x="172" y="655"/>
                  </a:lnTo>
                  <a:lnTo>
                    <a:pt x="183" y="667"/>
                  </a:lnTo>
                  <a:lnTo>
                    <a:pt x="207" y="689"/>
                  </a:lnTo>
                  <a:lnTo>
                    <a:pt x="232" y="710"/>
                  </a:lnTo>
                  <a:lnTo>
                    <a:pt x="259" y="731"/>
                  </a:lnTo>
                  <a:lnTo>
                    <a:pt x="253" y="743"/>
                  </a:lnTo>
                  <a:lnTo>
                    <a:pt x="247" y="754"/>
                  </a:lnTo>
                  <a:lnTo>
                    <a:pt x="244" y="759"/>
                  </a:lnTo>
                  <a:lnTo>
                    <a:pt x="241" y="764"/>
                  </a:lnTo>
                  <a:lnTo>
                    <a:pt x="237" y="769"/>
                  </a:lnTo>
                  <a:lnTo>
                    <a:pt x="234" y="773"/>
                  </a:lnTo>
                  <a:lnTo>
                    <a:pt x="220" y="790"/>
                  </a:lnTo>
                  <a:lnTo>
                    <a:pt x="228" y="810"/>
                  </a:lnTo>
                  <a:lnTo>
                    <a:pt x="233" y="819"/>
                  </a:lnTo>
                  <a:lnTo>
                    <a:pt x="246" y="840"/>
                  </a:lnTo>
                  <a:lnTo>
                    <a:pt x="268" y="869"/>
                  </a:lnTo>
                  <a:lnTo>
                    <a:pt x="282" y="885"/>
                  </a:lnTo>
                  <a:lnTo>
                    <a:pt x="300" y="903"/>
                  </a:lnTo>
                  <a:lnTo>
                    <a:pt x="320" y="921"/>
                  </a:lnTo>
                  <a:lnTo>
                    <a:pt x="343" y="939"/>
                  </a:lnTo>
                  <a:lnTo>
                    <a:pt x="369" y="958"/>
                  </a:lnTo>
                  <a:lnTo>
                    <a:pt x="398" y="975"/>
                  </a:lnTo>
                  <a:lnTo>
                    <a:pt x="430" y="991"/>
                  </a:lnTo>
                  <a:lnTo>
                    <a:pt x="465" y="1006"/>
                  </a:lnTo>
                  <a:lnTo>
                    <a:pt x="504" y="1019"/>
                  </a:lnTo>
                  <a:lnTo>
                    <a:pt x="547" y="1030"/>
                  </a:lnTo>
                  <a:lnTo>
                    <a:pt x="544" y="1064"/>
                  </a:lnTo>
                  <a:lnTo>
                    <a:pt x="537" y="1109"/>
                  </a:lnTo>
                  <a:lnTo>
                    <a:pt x="524" y="1163"/>
                  </a:lnTo>
                  <a:lnTo>
                    <a:pt x="515" y="1191"/>
                  </a:lnTo>
                  <a:lnTo>
                    <a:pt x="504" y="1220"/>
                  </a:lnTo>
                  <a:lnTo>
                    <a:pt x="492" y="1248"/>
                  </a:lnTo>
                  <a:lnTo>
                    <a:pt x="476" y="1276"/>
                  </a:lnTo>
                  <a:lnTo>
                    <a:pt x="458" y="1303"/>
                  </a:lnTo>
                  <a:lnTo>
                    <a:pt x="438" y="1328"/>
                  </a:lnTo>
                  <a:lnTo>
                    <a:pt x="414" y="1352"/>
                  </a:lnTo>
                  <a:lnTo>
                    <a:pt x="388" y="1372"/>
                  </a:lnTo>
                  <a:lnTo>
                    <a:pt x="358" y="1389"/>
                  </a:lnTo>
                  <a:lnTo>
                    <a:pt x="324" y="1403"/>
                  </a:lnTo>
                  <a:lnTo>
                    <a:pt x="299" y="1411"/>
                  </a:lnTo>
                  <a:lnTo>
                    <a:pt x="299" y="1470"/>
                  </a:lnTo>
                  <a:lnTo>
                    <a:pt x="226" y="1470"/>
                  </a:lnTo>
                  <a:lnTo>
                    <a:pt x="226" y="1654"/>
                  </a:lnTo>
                  <a:lnTo>
                    <a:pt x="1058" y="1654"/>
                  </a:lnTo>
                  <a:lnTo>
                    <a:pt x="1058" y="1473"/>
                  </a:lnTo>
                  <a:lnTo>
                    <a:pt x="999" y="1473"/>
                  </a:lnTo>
                  <a:lnTo>
                    <a:pt x="999" y="1414"/>
                  </a:lnTo>
                  <a:lnTo>
                    <a:pt x="973" y="1406"/>
                  </a:lnTo>
                  <a:lnTo>
                    <a:pt x="939" y="1392"/>
                  </a:lnTo>
                  <a:lnTo>
                    <a:pt x="909" y="1375"/>
                  </a:lnTo>
                  <a:lnTo>
                    <a:pt x="883" y="1354"/>
                  </a:lnTo>
                  <a:lnTo>
                    <a:pt x="859" y="1331"/>
                  </a:lnTo>
                  <a:lnTo>
                    <a:pt x="839" y="1305"/>
                  </a:lnTo>
                  <a:lnTo>
                    <a:pt x="821" y="1278"/>
                  </a:lnTo>
                  <a:lnTo>
                    <a:pt x="806" y="1250"/>
                  </a:lnTo>
                  <a:lnTo>
                    <a:pt x="793" y="1221"/>
                  </a:lnTo>
                  <a:lnTo>
                    <a:pt x="782" y="1192"/>
                  </a:lnTo>
                  <a:lnTo>
                    <a:pt x="774" y="1163"/>
                  </a:lnTo>
                  <a:lnTo>
                    <a:pt x="761" y="1110"/>
                  </a:lnTo>
                  <a:lnTo>
                    <a:pt x="754" y="1064"/>
                  </a:lnTo>
                  <a:lnTo>
                    <a:pt x="751" y="1030"/>
                  </a:lnTo>
                  <a:lnTo>
                    <a:pt x="791" y="1019"/>
                  </a:lnTo>
                  <a:lnTo>
                    <a:pt x="829" y="1006"/>
                  </a:lnTo>
                  <a:lnTo>
                    <a:pt x="862" y="991"/>
                  </a:lnTo>
                  <a:lnTo>
                    <a:pt x="893" y="975"/>
                  </a:lnTo>
                  <a:lnTo>
                    <a:pt x="921" y="958"/>
                  </a:lnTo>
                  <a:lnTo>
                    <a:pt x="945" y="940"/>
                  </a:lnTo>
                  <a:lnTo>
                    <a:pt x="967" y="922"/>
                  </a:lnTo>
                  <a:lnTo>
                    <a:pt x="986" y="905"/>
                  </a:lnTo>
                  <a:lnTo>
                    <a:pt x="1003" y="887"/>
                  </a:lnTo>
                  <a:lnTo>
                    <a:pt x="1017" y="871"/>
                  </a:lnTo>
                  <a:lnTo>
                    <a:pt x="1038" y="843"/>
                  </a:lnTo>
                  <a:lnTo>
                    <a:pt x="1050" y="822"/>
                  </a:lnTo>
                  <a:lnTo>
                    <a:pt x="1054" y="816"/>
                  </a:lnTo>
                  <a:lnTo>
                    <a:pt x="1055" y="813"/>
                  </a:lnTo>
                  <a:lnTo>
                    <a:pt x="1064" y="793"/>
                  </a:lnTo>
                  <a:lnTo>
                    <a:pt x="1050" y="776"/>
                  </a:lnTo>
                  <a:lnTo>
                    <a:pt x="1047" y="772"/>
                  </a:lnTo>
                  <a:lnTo>
                    <a:pt x="1043" y="767"/>
                  </a:lnTo>
                  <a:lnTo>
                    <a:pt x="1037" y="757"/>
                  </a:lnTo>
                  <a:lnTo>
                    <a:pt x="1031" y="746"/>
                  </a:lnTo>
                  <a:lnTo>
                    <a:pt x="1024" y="734"/>
                  </a:lnTo>
                  <a:lnTo>
                    <a:pt x="1051" y="714"/>
                  </a:lnTo>
                  <a:lnTo>
                    <a:pt x="1077" y="692"/>
                  </a:lnTo>
                  <a:lnTo>
                    <a:pt x="1101" y="669"/>
                  </a:lnTo>
                  <a:lnTo>
                    <a:pt x="1123" y="646"/>
                  </a:lnTo>
                  <a:lnTo>
                    <a:pt x="1140" y="627"/>
                  </a:lnTo>
                  <a:lnTo>
                    <a:pt x="1157" y="607"/>
                  </a:lnTo>
                  <a:lnTo>
                    <a:pt x="1172" y="586"/>
                  </a:lnTo>
                  <a:lnTo>
                    <a:pt x="1187" y="564"/>
                  </a:lnTo>
                  <a:lnTo>
                    <a:pt x="1201" y="542"/>
                  </a:lnTo>
                  <a:lnTo>
                    <a:pt x="1213" y="519"/>
                  </a:lnTo>
                  <a:lnTo>
                    <a:pt x="1225" y="495"/>
                  </a:lnTo>
                  <a:lnTo>
                    <a:pt x="1236" y="471"/>
                  </a:lnTo>
                  <a:lnTo>
                    <a:pt x="1252" y="430"/>
                  </a:lnTo>
                  <a:lnTo>
                    <a:pt x="1264" y="392"/>
                  </a:lnTo>
                  <a:lnTo>
                    <a:pt x="1272" y="356"/>
                  </a:lnTo>
                  <a:lnTo>
                    <a:pt x="1278" y="326"/>
                  </a:lnTo>
                  <a:lnTo>
                    <a:pt x="1281" y="300"/>
                  </a:lnTo>
                  <a:lnTo>
                    <a:pt x="1283" y="281"/>
                  </a:lnTo>
                  <a:lnTo>
                    <a:pt x="1284" y="268"/>
                  </a:lnTo>
                  <a:lnTo>
                    <a:pt x="1284" y="263"/>
                  </a:lnTo>
                  <a:lnTo>
                    <a:pt x="1284" y="184"/>
                  </a:lnTo>
                  <a:lnTo>
                    <a:pt x="1038" y="184"/>
                  </a:lnTo>
                  <a:close/>
                  <a:moveTo>
                    <a:pt x="296" y="658"/>
                  </a:moveTo>
                  <a:lnTo>
                    <a:pt x="296" y="661"/>
                  </a:lnTo>
                  <a:lnTo>
                    <a:pt x="294" y="659"/>
                  </a:lnTo>
                  <a:lnTo>
                    <a:pt x="287" y="654"/>
                  </a:lnTo>
                  <a:lnTo>
                    <a:pt x="277" y="646"/>
                  </a:lnTo>
                  <a:lnTo>
                    <a:pt x="271" y="641"/>
                  </a:lnTo>
                  <a:lnTo>
                    <a:pt x="265" y="635"/>
                  </a:lnTo>
                  <a:lnTo>
                    <a:pt x="243" y="614"/>
                  </a:lnTo>
                  <a:lnTo>
                    <a:pt x="232" y="603"/>
                  </a:lnTo>
                  <a:lnTo>
                    <a:pt x="227" y="598"/>
                  </a:lnTo>
                  <a:lnTo>
                    <a:pt x="223" y="593"/>
                  </a:lnTo>
                  <a:lnTo>
                    <a:pt x="207" y="576"/>
                  </a:lnTo>
                  <a:lnTo>
                    <a:pt x="193" y="558"/>
                  </a:lnTo>
                  <a:lnTo>
                    <a:pt x="179" y="540"/>
                  </a:lnTo>
                  <a:lnTo>
                    <a:pt x="167" y="521"/>
                  </a:lnTo>
                  <a:lnTo>
                    <a:pt x="155" y="501"/>
                  </a:lnTo>
                  <a:lnTo>
                    <a:pt x="144" y="481"/>
                  </a:lnTo>
                  <a:lnTo>
                    <a:pt x="134" y="460"/>
                  </a:lnTo>
                  <a:lnTo>
                    <a:pt x="124" y="438"/>
                  </a:lnTo>
                  <a:lnTo>
                    <a:pt x="110" y="402"/>
                  </a:lnTo>
                  <a:lnTo>
                    <a:pt x="100" y="368"/>
                  </a:lnTo>
                  <a:lnTo>
                    <a:pt x="92" y="338"/>
                  </a:lnTo>
                  <a:lnTo>
                    <a:pt x="87" y="311"/>
                  </a:lnTo>
                  <a:lnTo>
                    <a:pt x="84" y="289"/>
                  </a:lnTo>
                  <a:lnTo>
                    <a:pt x="83" y="273"/>
                  </a:lnTo>
                  <a:lnTo>
                    <a:pt x="82" y="262"/>
                  </a:lnTo>
                  <a:lnTo>
                    <a:pt x="82" y="257"/>
                  </a:lnTo>
                  <a:lnTo>
                    <a:pt x="82" y="254"/>
                  </a:lnTo>
                  <a:lnTo>
                    <a:pt x="322" y="254"/>
                  </a:lnTo>
                  <a:lnTo>
                    <a:pt x="324" y="270"/>
                  </a:lnTo>
                  <a:lnTo>
                    <a:pt x="326" y="288"/>
                  </a:lnTo>
                  <a:lnTo>
                    <a:pt x="330" y="311"/>
                  </a:lnTo>
                  <a:lnTo>
                    <a:pt x="169" y="311"/>
                  </a:lnTo>
                  <a:lnTo>
                    <a:pt x="175" y="356"/>
                  </a:lnTo>
                  <a:lnTo>
                    <a:pt x="176" y="365"/>
                  </a:lnTo>
                  <a:lnTo>
                    <a:pt x="178" y="375"/>
                  </a:lnTo>
                  <a:lnTo>
                    <a:pt x="183" y="397"/>
                  </a:lnTo>
                  <a:lnTo>
                    <a:pt x="191" y="422"/>
                  </a:lnTo>
                  <a:lnTo>
                    <a:pt x="200" y="449"/>
                  </a:lnTo>
                  <a:lnTo>
                    <a:pt x="210" y="471"/>
                  </a:lnTo>
                  <a:lnTo>
                    <a:pt x="221" y="491"/>
                  </a:lnTo>
                  <a:lnTo>
                    <a:pt x="234" y="511"/>
                  </a:lnTo>
                  <a:lnTo>
                    <a:pt x="247" y="530"/>
                  </a:lnTo>
                  <a:lnTo>
                    <a:pt x="262" y="547"/>
                  </a:lnTo>
                  <a:lnTo>
                    <a:pt x="277" y="564"/>
                  </a:lnTo>
                  <a:lnTo>
                    <a:pt x="295" y="581"/>
                  </a:lnTo>
                  <a:lnTo>
                    <a:pt x="313" y="596"/>
                  </a:lnTo>
                  <a:close/>
                  <a:moveTo>
                    <a:pt x="271" y="421"/>
                  </a:moveTo>
                  <a:lnTo>
                    <a:pt x="270" y="418"/>
                  </a:lnTo>
                  <a:lnTo>
                    <a:pt x="268" y="414"/>
                  </a:lnTo>
                  <a:lnTo>
                    <a:pt x="265" y="406"/>
                  </a:lnTo>
                  <a:lnTo>
                    <a:pt x="262" y="399"/>
                  </a:lnTo>
                  <a:lnTo>
                    <a:pt x="260" y="395"/>
                  </a:lnTo>
                  <a:lnTo>
                    <a:pt x="259" y="392"/>
                  </a:lnTo>
                  <a:lnTo>
                    <a:pt x="330" y="392"/>
                  </a:lnTo>
                  <a:lnTo>
                    <a:pt x="330" y="447"/>
                  </a:lnTo>
                  <a:lnTo>
                    <a:pt x="329" y="476"/>
                  </a:lnTo>
                  <a:lnTo>
                    <a:pt x="327" y="505"/>
                  </a:lnTo>
                  <a:lnTo>
                    <a:pt x="319" y="496"/>
                  </a:lnTo>
                  <a:lnTo>
                    <a:pt x="311" y="487"/>
                  </a:lnTo>
                  <a:lnTo>
                    <a:pt x="303" y="478"/>
                  </a:lnTo>
                  <a:lnTo>
                    <a:pt x="296" y="467"/>
                  </a:lnTo>
                  <a:lnTo>
                    <a:pt x="289" y="457"/>
                  </a:lnTo>
                  <a:lnTo>
                    <a:pt x="283" y="445"/>
                  </a:lnTo>
                  <a:lnTo>
                    <a:pt x="277" y="433"/>
                  </a:lnTo>
                  <a:close/>
                  <a:moveTo>
                    <a:pt x="985" y="1549"/>
                  </a:moveTo>
                  <a:lnTo>
                    <a:pt x="985" y="1580"/>
                  </a:lnTo>
                  <a:lnTo>
                    <a:pt x="305" y="1580"/>
                  </a:lnTo>
                  <a:lnTo>
                    <a:pt x="305" y="1549"/>
                  </a:lnTo>
                  <a:close/>
                  <a:moveTo>
                    <a:pt x="925" y="1468"/>
                  </a:moveTo>
                  <a:lnTo>
                    <a:pt x="925" y="1470"/>
                  </a:lnTo>
                  <a:lnTo>
                    <a:pt x="378" y="1470"/>
                  </a:lnTo>
                  <a:lnTo>
                    <a:pt x="378" y="1468"/>
                  </a:lnTo>
                  <a:lnTo>
                    <a:pt x="414" y="1450"/>
                  </a:lnTo>
                  <a:lnTo>
                    <a:pt x="447" y="1428"/>
                  </a:lnTo>
                  <a:lnTo>
                    <a:pt x="476" y="1404"/>
                  </a:lnTo>
                  <a:lnTo>
                    <a:pt x="501" y="1378"/>
                  </a:lnTo>
                  <a:lnTo>
                    <a:pt x="524" y="1349"/>
                  </a:lnTo>
                  <a:lnTo>
                    <a:pt x="544" y="1320"/>
                  </a:lnTo>
                  <a:lnTo>
                    <a:pt x="561" y="1289"/>
                  </a:lnTo>
                  <a:lnTo>
                    <a:pt x="575" y="1258"/>
                  </a:lnTo>
                  <a:lnTo>
                    <a:pt x="587" y="1227"/>
                  </a:lnTo>
                  <a:lnTo>
                    <a:pt x="598" y="1196"/>
                  </a:lnTo>
                  <a:lnTo>
                    <a:pt x="612" y="1138"/>
                  </a:lnTo>
                  <a:lnTo>
                    <a:pt x="621" y="1087"/>
                  </a:lnTo>
                  <a:lnTo>
                    <a:pt x="626" y="1047"/>
                  </a:lnTo>
                  <a:lnTo>
                    <a:pt x="680" y="1047"/>
                  </a:lnTo>
                  <a:lnTo>
                    <a:pt x="683" y="1087"/>
                  </a:lnTo>
                  <a:lnTo>
                    <a:pt x="691" y="1138"/>
                  </a:lnTo>
                  <a:lnTo>
                    <a:pt x="705" y="1196"/>
                  </a:lnTo>
                  <a:lnTo>
                    <a:pt x="715" y="1227"/>
                  </a:lnTo>
                  <a:lnTo>
                    <a:pt x="727" y="1258"/>
                  </a:lnTo>
                  <a:lnTo>
                    <a:pt x="742" y="1289"/>
                  </a:lnTo>
                  <a:lnTo>
                    <a:pt x="759" y="1320"/>
                  </a:lnTo>
                  <a:lnTo>
                    <a:pt x="779" y="1349"/>
                  </a:lnTo>
                  <a:lnTo>
                    <a:pt x="801" y="1378"/>
                  </a:lnTo>
                  <a:lnTo>
                    <a:pt x="827" y="1404"/>
                  </a:lnTo>
                  <a:lnTo>
                    <a:pt x="856" y="1428"/>
                  </a:lnTo>
                  <a:lnTo>
                    <a:pt x="889" y="1450"/>
                  </a:lnTo>
                  <a:close/>
                  <a:moveTo>
                    <a:pt x="643" y="968"/>
                  </a:moveTo>
                  <a:lnTo>
                    <a:pt x="605" y="964"/>
                  </a:lnTo>
                  <a:lnTo>
                    <a:pt x="569" y="958"/>
                  </a:lnTo>
                  <a:lnTo>
                    <a:pt x="536" y="951"/>
                  </a:lnTo>
                  <a:lnTo>
                    <a:pt x="506" y="942"/>
                  </a:lnTo>
                  <a:lnTo>
                    <a:pt x="478" y="931"/>
                  </a:lnTo>
                  <a:lnTo>
                    <a:pt x="452" y="919"/>
                  </a:lnTo>
                  <a:lnTo>
                    <a:pt x="429" y="907"/>
                  </a:lnTo>
                  <a:lnTo>
                    <a:pt x="408" y="894"/>
                  </a:lnTo>
                  <a:lnTo>
                    <a:pt x="389" y="881"/>
                  </a:lnTo>
                  <a:lnTo>
                    <a:pt x="372" y="867"/>
                  </a:lnTo>
                  <a:lnTo>
                    <a:pt x="357" y="854"/>
                  </a:lnTo>
                  <a:lnTo>
                    <a:pt x="344" y="841"/>
                  </a:lnTo>
                  <a:lnTo>
                    <a:pt x="324" y="818"/>
                  </a:lnTo>
                  <a:lnTo>
                    <a:pt x="310" y="799"/>
                  </a:lnTo>
                  <a:lnTo>
                    <a:pt x="314" y="792"/>
                  </a:lnTo>
                  <a:lnTo>
                    <a:pt x="318" y="786"/>
                  </a:lnTo>
                  <a:lnTo>
                    <a:pt x="320" y="783"/>
                  </a:lnTo>
                  <a:lnTo>
                    <a:pt x="322" y="780"/>
                  </a:lnTo>
                  <a:lnTo>
                    <a:pt x="323" y="776"/>
                  </a:lnTo>
                  <a:lnTo>
                    <a:pt x="324" y="775"/>
                  </a:lnTo>
                  <a:lnTo>
                    <a:pt x="324" y="773"/>
                  </a:lnTo>
                  <a:lnTo>
                    <a:pt x="327" y="773"/>
                  </a:lnTo>
                  <a:lnTo>
                    <a:pt x="344" y="734"/>
                  </a:lnTo>
                  <a:lnTo>
                    <a:pt x="344" y="733"/>
                  </a:lnTo>
                  <a:lnTo>
                    <a:pt x="344" y="732"/>
                  </a:lnTo>
                  <a:lnTo>
                    <a:pt x="345" y="732"/>
                  </a:lnTo>
                  <a:lnTo>
                    <a:pt x="345" y="731"/>
                  </a:lnTo>
                  <a:lnTo>
                    <a:pt x="346" y="730"/>
                  </a:lnTo>
                  <a:lnTo>
                    <a:pt x="347" y="730"/>
                  </a:lnTo>
                  <a:lnTo>
                    <a:pt x="347" y="729"/>
                  </a:lnTo>
                  <a:lnTo>
                    <a:pt x="347" y="728"/>
                  </a:lnTo>
                  <a:lnTo>
                    <a:pt x="350" y="723"/>
                  </a:lnTo>
                  <a:lnTo>
                    <a:pt x="358" y="700"/>
                  </a:lnTo>
                  <a:lnTo>
                    <a:pt x="360" y="695"/>
                  </a:lnTo>
                  <a:lnTo>
                    <a:pt x="362" y="690"/>
                  </a:lnTo>
                  <a:lnTo>
                    <a:pt x="365" y="685"/>
                  </a:lnTo>
                  <a:lnTo>
                    <a:pt x="367" y="680"/>
                  </a:lnTo>
                  <a:lnTo>
                    <a:pt x="375" y="655"/>
                  </a:lnTo>
                  <a:lnTo>
                    <a:pt x="384" y="624"/>
                  </a:lnTo>
                  <a:lnTo>
                    <a:pt x="391" y="591"/>
                  </a:lnTo>
                  <a:lnTo>
                    <a:pt x="398" y="558"/>
                  </a:lnTo>
                  <a:lnTo>
                    <a:pt x="402" y="523"/>
                  </a:lnTo>
                  <a:lnTo>
                    <a:pt x="405" y="487"/>
                  </a:lnTo>
                  <a:lnTo>
                    <a:pt x="407" y="450"/>
                  </a:lnTo>
                  <a:lnTo>
                    <a:pt x="408" y="413"/>
                  </a:lnTo>
                  <a:lnTo>
                    <a:pt x="406" y="336"/>
                  </a:lnTo>
                  <a:lnTo>
                    <a:pt x="409" y="336"/>
                  </a:lnTo>
                  <a:lnTo>
                    <a:pt x="406" y="313"/>
                  </a:lnTo>
                  <a:lnTo>
                    <a:pt x="401" y="257"/>
                  </a:lnTo>
                  <a:lnTo>
                    <a:pt x="393" y="209"/>
                  </a:lnTo>
                  <a:lnTo>
                    <a:pt x="381" y="141"/>
                  </a:lnTo>
                  <a:lnTo>
                    <a:pt x="375" y="110"/>
                  </a:lnTo>
                  <a:lnTo>
                    <a:pt x="333" y="110"/>
                  </a:lnTo>
                  <a:lnTo>
                    <a:pt x="333" y="74"/>
                  </a:lnTo>
                  <a:lnTo>
                    <a:pt x="965" y="74"/>
                  </a:lnTo>
                  <a:lnTo>
                    <a:pt x="965" y="110"/>
                  </a:lnTo>
                  <a:lnTo>
                    <a:pt x="923" y="110"/>
                  </a:lnTo>
                  <a:lnTo>
                    <a:pt x="917" y="141"/>
                  </a:lnTo>
                  <a:lnTo>
                    <a:pt x="913" y="159"/>
                  </a:lnTo>
                  <a:lnTo>
                    <a:pt x="911" y="168"/>
                  </a:lnTo>
                  <a:lnTo>
                    <a:pt x="909" y="178"/>
                  </a:lnTo>
                  <a:lnTo>
                    <a:pt x="906" y="198"/>
                  </a:lnTo>
                  <a:lnTo>
                    <a:pt x="900" y="235"/>
                  </a:lnTo>
                  <a:lnTo>
                    <a:pt x="894" y="279"/>
                  </a:lnTo>
                  <a:lnTo>
                    <a:pt x="889" y="329"/>
                  </a:lnTo>
                  <a:lnTo>
                    <a:pt x="886" y="383"/>
                  </a:lnTo>
                  <a:lnTo>
                    <a:pt x="886" y="441"/>
                  </a:lnTo>
                  <a:lnTo>
                    <a:pt x="890" y="501"/>
                  </a:lnTo>
                  <a:lnTo>
                    <a:pt x="898" y="562"/>
                  </a:lnTo>
                  <a:lnTo>
                    <a:pt x="911" y="624"/>
                  </a:lnTo>
                  <a:lnTo>
                    <a:pt x="920" y="652"/>
                  </a:lnTo>
                  <a:lnTo>
                    <a:pt x="920" y="655"/>
                  </a:lnTo>
                  <a:lnTo>
                    <a:pt x="928" y="680"/>
                  </a:lnTo>
                  <a:lnTo>
                    <a:pt x="930" y="685"/>
                  </a:lnTo>
                  <a:lnTo>
                    <a:pt x="932" y="690"/>
                  </a:lnTo>
                  <a:lnTo>
                    <a:pt x="935" y="695"/>
                  </a:lnTo>
                  <a:lnTo>
                    <a:pt x="937" y="700"/>
                  </a:lnTo>
                  <a:lnTo>
                    <a:pt x="945" y="723"/>
                  </a:lnTo>
                  <a:lnTo>
                    <a:pt x="948" y="728"/>
                  </a:lnTo>
                  <a:lnTo>
                    <a:pt x="948" y="729"/>
                  </a:lnTo>
                  <a:lnTo>
                    <a:pt x="948" y="730"/>
                  </a:lnTo>
                  <a:lnTo>
                    <a:pt x="949" y="730"/>
                  </a:lnTo>
                  <a:lnTo>
                    <a:pt x="949" y="731"/>
                  </a:lnTo>
                  <a:lnTo>
                    <a:pt x="950" y="732"/>
                  </a:lnTo>
                  <a:lnTo>
                    <a:pt x="951" y="733"/>
                  </a:lnTo>
                  <a:lnTo>
                    <a:pt x="951" y="734"/>
                  </a:lnTo>
                  <a:lnTo>
                    <a:pt x="962" y="762"/>
                  </a:lnTo>
                  <a:lnTo>
                    <a:pt x="968" y="773"/>
                  </a:lnTo>
                  <a:lnTo>
                    <a:pt x="971" y="780"/>
                  </a:lnTo>
                  <a:lnTo>
                    <a:pt x="975" y="786"/>
                  </a:lnTo>
                  <a:lnTo>
                    <a:pt x="978" y="792"/>
                  </a:lnTo>
                  <a:lnTo>
                    <a:pt x="980" y="796"/>
                  </a:lnTo>
                  <a:lnTo>
                    <a:pt x="982" y="799"/>
                  </a:lnTo>
                  <a:lnTo>
                    <a:pt x="966" y="818"/>
                  </a:lnTo>
                  <a:lnTo>
                    <a:pt x="944" y="841"/>
                  </a:lnTo>
                  <a:lnTo>
                    <a:pt x="916" y="867"/>
                  </a:lnTo>
                  <a:lnTo>
                    <a:pt x="898" y="881"/>
                  </a:lnTo>
                  <a:lnTo>
                    <a:pt x="879" y="894"/>
                  </a:lnTo>
                  <a:lnTo>
                    <a:pt x="858" y="907"/>
                  </a:lnTo>
                  <a:lnTo>
                    <a:pt x="834" y="919"/>
                  </a:lnTo>
                  <a:lnTo>
                    <a:pt x="809" y="931"/>
                  </a:lnTo>
                  <a:lnTo>
                    <a:pt x="781" y="942"/>
                  </a:lnTo>
                  <a:lnTo>
                    <a:pt x="750" y="951"/>
                  </a:lnTo>
                  <a:lnTo>
                    <a:pt x="717" y="958"/>
                  </a:lnTo>
                  <a:lnTo>
                    <a:pt x="681" y="964"/>
                  </a:lnTo>
                  <a:close/>
                  <a:moveTo>
                    <a:pt x="959" y="488"/>
                  </a:moveTo>
                  <a:lnTo>
                    <a:pt x="958" y="464"/>
                  </a:lnTo>
                  <a:lnTo>
                    <a:pt x="957" y="440"/>
                  </a:lnTo>
                  <a:lnTo>
                    <a:pt x="957" y="390"/>
                  </a:lnTo>
                  <a:lnTo>
                    <a:pt x="1027" y="390"/>
                  </a:lnTo>
                  <a:lnTo>
                    <a:pt x="1025" y="398"/>
                  </a:lnTo>
                  <a:lnTo>
                    <a:pt x="1022" y="405"/>
                  </a:lnTo>
                  <a:lnTo>
                    <a:pt x="1021" y="408"/>
                  </a:lnTo>
                  <a:lnTo>
                    <a:pt x="1019" y="411"/>
                  </a:lnTo>
                  <a:lnTo>
                    <a:pt x="1018" y="415"/>
                  </a:lnTo>
                  <a:lnTo>
                    <a:pt x="1016" y="418"/>
                  </a:lnTo>
                  <a:lnTo>
                    <a:pt x="1011" y="429"/>
                  </a:lnTo>
                  <a:lnTo>
                    <a:pt x="1005" y="441"/>
                  </a:lnTo>
                  <a:lnTo>
                    <a:pt x="999" y="452"/>
                  </a:lnTo>
                  <a:lnTo>
                    <a:pt x="992" y="462"/>
                  </a:lnTo>
                  <a:lnTo>
                    <a:pt x="985" y="473"/>
                  </a:lnTo>
                  <a:lnTo>
                    <a:pt x="978" y="483"/>
                  </a:lnTo>
                  <a:lnTo>
                    <a:pt x="970" y="492"/>
                  </a:lnTo>
                  <a:lnTo>
                    <a:pt x="962" y="502"/>
                  </a:lnTo>
                  <a:lnTo>
                    <a:pt x="962" y="501"/>
                  </a:lnTo>
                  <a:lnTo>
                    <a:pt x="961" y="500"/>
                  </a:lnTo>
                  <a:lnTo>
                    <a:pt x="960" y="496"/>
                  </a:lnTo>
                  <a:lnTo>
                    <a:pt x="960" y="495"/>
                  </a:lnTo>
                  <a:lnTo>
                    <a:pt x="959" y="492"/>
                  </a:lnTo>
                  <a:lnTo>
                    <a:pt x="959" y="490"/>
                  </a:lnTo>
                  <a:lnTo>
                    <a:pt x="959" y="489"/>
                  </a:lnTo>
                  <a:close/>
                  <a:moveTo>
                    <a:pt x="1168" y="440"/>
                  </a:moveTo>
                  <a:lnTo>
                    <a:pt x="1158" y="461"/>
                  </a:lnTo>
                  <a:lnTo>
                    <a:pt x="1148" y="482"/>
                  </a:lnTo>
                  <a:lnTo>
                    <a:pt x="1137" y="502"/>
                  </a:lnTo>
                  <a:lnTo>
                    <a:pt x="1125" y="522"/>
                  </a:lnTo>
                  <a:lnTo>
                    <a:pt x="1113" y="541"/>
                  </a:lnTo>
                  <a:lnTo>
                    <a:pt x="1099" y="560"/>
                  </a:lnTo>
                  <a:lnTo>
                    <a:pt x="1085" y="578"/>
                  </a:lnTo>
                  <a:lnTo>
                    <a:pt x="1069" y="596"/>
                  </a:lnTo>
                  <a:lnTo>
                    <a:pt x="1027" y="638"/>
                  </a:lnTo>
                  <a:lnTo>
                    <a:pt x="996" y="663"/>
                  </a:lnTo>
                  <a:lnTo>
                    <a:pt x="996" y="661"/>
                  </a:lnTo>
                  <a:lnTo>
                    <a:pt x="990" y="646"/>
                  </a:lnTo>
                  <a:lnTo>
                    <a:pt x="986" y="631"/>
                  </a:lnTo>
                  <a:lnTo>
                    <a:pt x="982" y="616"/>
                  </a:lnTo>
                  <a:lnTo>
                    <a:pt x="980" y="608"/>
                  </a:lnTo>
                  <a:lnTo>
                    <a:pt x="979" y="601"/>
                  </a:lnTo>
                  <a:lnTo>
                    <a:pt x="997" y="586"/>
                  </a:lnTo>
                  <a:lnTo>
                    <a:pt x="1015" y="570"/>
                  </a:lnTo>
                  <a:lnTo>
                    <a:pt x="1031" y="553"/>
                  </a:lnTo>
                  <a:lnTo>
                    <a:pt x="1045" y="535"/>
                  </a:lnTo>
                  <a:lnTo>
                    <a:pt x="1059" y="517"/>
                  </a:lnTo>
                  <a:lnTo>
                    <a:pt x="1071" y="497"/>
                  </a:lnTo>
                  <a:lnTo>
                    <a:pt x="1082" y="477"/>
                  </a:lnTo>
                  <a:lnTo>
                    <a:pt x="1092" y="455"/>
                  </a:lnTo>
                  <a:lnTo>
                    <a:pt x="1098" y="441"/>
                  </a:lnTo>
                  <a:lnTo>
                    <a:pt x="1103" y="428"/>
                  </a:lnTo>
                  <a:lnTo>
                    <a:pt x="1107" y="415"/>
                  </a:lnTo>
                  <a:lnTo>
                    <a:pt x="1110" y="403"/>
                  </a:lnTo>
                  <a:lnTo>
                    <a:pt x="1113" y="391"/>
                  </a:lnTo>
                  <a:lnTo>
                    <a:pt x="1115" y="380"/>
                  </a:lnTo>
                  <a:lnTo>
                    <a:pt x="1116" y="370"/>
                  </a:lnTo>
                  <a:lnTo>
                    <a:pt x="1117" y="361"/>
                  </a:lnTo>
                  <a:lnTo>
                    <a:pt x="1123" y="316"/>
                  </a:lnTo>
                  <a:lnTo>
                    <a:pt x="965" y="316"/>
                  </a:lnTo>
                  <a:lnTo>
                    <a:pt x="971" y="263"/>
                  </a:lnTo>
                  <a:lnTo>
                    <a:pt x="1211" y="260"/>
                  </a:lnTo>
                  <a:lnTo>
                    <a:pt x="1211" y="264"/>
                  </a:lnTo>
                  <a:lnTo>
                    <a:pt x="1210" y="274"/>
                  </a:lnTo>
                  <a:lnTo>
                    <a:pt x="1209" y="291"/>
                  </a:lnTo>
                  <a:lnTo>
                    <a:pt x="1206" y="313"/>
                  </a:lnTo>
                  <a:lnTo>
                    <a:pt x="1200" y="340"/>
                  </a:lnTo>
                  <a:lnTo>
                    <a:pt x="1193" y="371"/>
                  </a:lnTo>
                  <a:lnTo>
                    <a:pt x="1182" y="4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2" name="Google Shape;3402;p34"/>
          <p:cNvGrpSpPr/>
          <p:nvPr/>
        </p:nvGrpSpPr>
        <p:grpSpPr>
          <a:xfrm>
            <a:off x="9426443" y="4904799"/>
            <a:ext cx="450547" cy="688925"/>
            <a:chOff x="9032253" y="4767320"/>
            <a:chExt cx="489490" cy="748472"/>
          </a:xfrm>
        </p:grpSpPr>
        <p:sp>
          <p:nvSpPr>
            <p:cNvPr id="3403" name="Google Shape;3403;p34"/>
            <p:cNvSpPr/>
            <p:nvPr/>
          </p:nvSpPr>
          <p:spPr>
            <a:xfrm>
              <a:off x="9373946" y="5309691"/>
              <a:ext cx="40678" cy="40226"/>
            </a:xfrm>
            <a:custGeom>
              <a:avLst/>
              <a:gdLst/>
              <a:ahLst/>
              <a:cxnLst/>
              <a:rect l="l" t="t" r="r" b="b"/>
              <a:pathLst>
                <a:path w="91" h="90" extrusionOk="0">
                  <a:moveTo>
                    <a:pt x="0" y="45"/>
                  </a:move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7" y="80"/>
                  </a:lnTo>
                  <a:lnTo>
                    <a:pt x="20" y="82"/>
                  </a:lnTo>
                  <a:lnTo>
                    <a:pt x="24" y="85"/>
                  </a:lnTo>
                  <a:lnTo>
                    <a:pt x="28" y="86"/>
                  </a:lnTo>
                  <a:lnTo>
                    <a:pt x="32" y="88"/>
                  </a:lnTo>
                  <a:lnTo>
                    <a:pt x="37" y="89"/>
                  </a:lnTo>
                  <a:lnTo>
                    <a:pt x="41" y="90"/>
                  </a:lnTo>
                  <a:lnTo>
                    <a:pt x="46" y="90"/>
                  </a:lnTo>
                  <a:lnTo>
                    <a:pt x="51" y="90"/>
                  </a:lnTo>
                  <a:lnTo>
                    <a:pt x="55" y="89"/>
                  </a:lnTo>
                  <a:lnTo>
                    <a:pt x="60" y="88"/>
                  </a:lnTo>
                  <a:lnTo>
                    <a:pt x="64" y="86"/>
                  </a:lnTo>
                  <a:lnTo>
                    <a:pt x="68" y="85"/>
                  </a:lnTo>
                  <a:lnTo>
                    <a:pt x="71" y="82"/>
                  </a:lnTo>
                  <a:lnTo>
                    <a:pt x="75" y="80"/>
                  </a:lnTo>
                  <a:lnTo>
                    <a:pt x="78" y="77"/>
                  </a:lnTo>
                  <a:lnTo>
                    <a:pt x="81" y="74"/>
                  </a:lnTo>
                  <a:lnTo>
                    <a:pt x="83" y="70"/>
                  </a:lnTo>
                  <a:lnTo>
                    <a:pt x="86" y="67"/>
                  </a:lnTo>
                  <a:lnTo>
                    <a:pt x="88" y="63"/>
                  </a:lnTo>
                  <a:lnTo>
                    <a:pt x="89" y="58"/>
                  </a:lnTo>
                  <a:lnTo>
                    <a:pt x="90" y="54"/>
                  </a:lnTo>
                  <a:lnTo>
                    <a:pt x="91" y="50"/>
                  </a:lnTo>
                  <a:lnTo>
                    <a:pt x="91" y="45"/>
                  </a:lnTo>
                  <a:lnTo>
                    <a:pt x="91" y="40"/>
                  </a:lnTo>
                  <a:lnTo>
                    <a:pt x="90" y="36"/>
                  </a:lnTo>
                  <a:lnTo>
                    <a:pt x="89" y="31"/>
                  </a:lnTo>
                  <a:lnTo>
                    <a:pt x="87" y="27"/>
                  </a:lnTo>
                  <a:lnTo>
                    <a:pt x="86" y="23"/>
                  </a:lnTo>
                  <a:lnTo>
                    <a:pt x="83" y="19"/>
                  </a:lnTo>
                  <a:lnTo>
                    <a:pt x="81" y="16"/>
                  </a:lnTo>
                  <a:lnTo>
                    <a:pt x="78" y="13"/>
                  </a:lnTo>
                  <a:lnTo>
                    <a:pt x="75" y="10"/>
                  </a:lnTo>
                  <a:lnTo>
                    <a:pt x="71" y="7"/>
                  </a:lnTo>
                  <a:lnTo>
                    <a:pt x="68" y="5"/>
                  </a:lnTo>
                  <a:lnTo>
                    <a:pt x="64" y="3"/>
                  </a:lnTo>
                  <a:lnTo>
                    <a:pt x="59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2" y="2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4"/>
            <p:cNvSpPr/>
            <p:nvPr/>
          </p:nvSpPr>
          <p:spPr>
            <a:xfrm>
              <a:off x="9140726" y="5309691"/>
              <a:ext cx="40226" cy="40226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lnTo>
                    <a:pt x="40" y="0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3" y="63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20" y="82"/>
                  </a:lnTo>
                  <a:lnTo>
                    <a:pt x="23" y="85"/>
                  </a:lnTo>
                  <a:lnTo>
                    <a:pt x="27" y="86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0" y="90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9" y="88"/>
                  </a:lnTo>
                  <a:lnTo>
                    <a:pt x="63" y="86"/>
                  </a:lnTo>
                  <a:lnTo>
                    <a:pt x="67" y="85"/>
                  </a:lnTo>
                  <a:lnTo>
                    <a:pt x="70" y="82"/>
                  </a:lnTo>
                  <a:lnTo>
                    <a:pt x="74" y="80"/>
                  </a:lnTo>
                  <a:lnTo>
                    <a:pt x="77" y="77"/>
                  </a:lnTo>
                  <a:lnTo>
                    <a:pt x="80" y="74"/>
                  </a:lnTo>
                  <a:lnTo>
                    <a:pt x="82" y="70"/>
                  </a:lnTo>
                  <a:lnTo>
                    <a:pt x="85" y="67"/>
                  </a:lnTo>
                  <a:lnTo>
                    <a:pt x="87" y="63"/>
                  </a:lnTo>
                  <a:lnTo>
                    <a:pt x="88" y="58"/>
                  </a:lnTo>
                  <a:lnTo>
                    <a:pt x="89" y="54"/>
                  </a:lnTo>
                  <a:lnTo>
                    <a:pt x="90" y="50"/>
                  </a:lnTo>
                  <a:lnTo>
                    <a:pt x="90" y="45"/>
                  </a:lnTo>
                  <a:lnTo>
                    <a:pt x="90" y="40"/>
                  </a:lnTo>
                  <a:lnTo>
                    <a:pt x="89" y="36"/>
                  </a:lnTo>
                  <a:lnTo>
                    <a:pt x="88" y="31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3" y="19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4" y="10"/>
                  </a:lnTo>
                  <a:lnTo>
                    <a:pt x="71" y="7"/>
                  </a:lnTo>
                  <a:lnTo>
                    <a:pt x="67" y="5"/>
                  </a:lnTo>
                  <a:lnTo>
                    <a:pt x="63" y="3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4"/>
            <p:cNvSpPr/>
            <p:nvPr/>
          </p:nvSpPr>
          <p:spPr>
            <a:xfrm>
              <a:off x="9032253" y="4767320"/>
              <a:ext cx="489490" cy="748472"/>
            </a:xfrm>
            <a:custGeom>
              <a:avLst/>
              <a:gdLst/>
              <a:ahLst/>
              <a:cxnLst/>
              <a:rect l="l" t="t" r="r" b="b"/>
              <a:pathLst>
                <a:path w="1084" h="1657" extrusionOk="0">
                  <a:moveTo>
                    <a:pt x="751" y="889"/>
                  </a:moveTo>
                  <a:lnTo>
                    <a:pt x="1084" y="0"/>
                  </a:lnTo>
                  <a:lnTo>
                    <a:pt x="683" y="0"/>
                  </a:lnTo>
                  <a:lnTo>
                    <a:pt x="542" y="375"/>
                  </a:lnTo>
                  <a:lnTo>
                    <a:pt x="401" y="0"/>
                  </a:lnTo>
                  <a:lnTo>
                    <a:pt x="0" y="0"/>
                  </a:lnTo>
                  <a:lnTo>
                    <a:pt x="333" y="889"/>
                  </a:lnTo>
                  <a:lnTo>
                    <a:pt x="311" y="903"/>
                  </a:lnTo>
                  <a:lnTo>
                    <a:pt x="290" y="918"/>
                  </a:lnTo>
                  <a:lnTo>
                    <a:pt x="269" y="935"/>
                  </a:lnTo>
                  <a:lnTo>
                    <a:pt x="250" y="953"/>
                  </a:lnTo>
                  <a:lnTo>
                    <a:pt x="232" y="972"/>
                  </a:lnTo>
                  <a:lnTo>
                    <a:pt x="216" y="992"/>
                  </a:lnTo>
                  <a:lnTo>
                    <a:pt x="200" y="1014"/>
                  </a:lnTo>
                  <a:lnTo>
                    <a:pt x="186" y="1036"/>
                  </a:lnTo>
                  <a:lnTo>
                    <a:pt x="173" y="1060"/>
                  </a:lnTo>
                  <a:lnTo>
                    <a:pt x="162" y="1084"/>
                  </a:lnTo>
                  <a:lnTo>
                    <a:pt x="153" y="1109"/>
                  </a:lnTo>
                  <a:lnTo>
                    <a:pt x="145" y="1135"/>
                  </a:lnTo>
                  <a:lnTo>
                    <a:pt x="138" y="1161"/>
                  </a:lnTo>
                  <a:lnTo>
                    <a:pt x="134" y="1189"/>
                  </a:lnTo>
                  <a:lnTo>
                    <a:pt x="131" y="1216"/>
                  </a:lnTo>
                  <a:lnTo>
                    <a:pt x="130" y="1245"/>
                  </a:lnTo>
                  <a:lnTo>
                    <a:pt x="132" y="1287"/>
                  </a:lnTo>
                  <a:lnTo>
                    <a:pt x="138" y="1327"/>
                  </a:lnTo>
                  <a:lnTo>
                    <a:pt x="148" y="1366"/>
                  </a:lnTo>
                  <a:lnTo>
                    <a:pt x="162" y="1404"/>
                  </a:lnTo>
                  <a:lnTo>
                    <a:pt x="179" y="1440"/>
                  </a:lnTo>
                  <a:lnTo>
                    <a:pt x="200" y="1474"/>
                  </a:lnTo>
                  <a:lnTo>
                    <a:pt x="224" y="1506"/>
                  </a:lnTo>
                  <a:lnTo>
                    <a:pt x="250" y="1535"/>
                  </a:lnTo>
                  <a:lnTo>
                    <a:pt x="279" y="1562"/>
                  </a:lnTo>
                  <a:lnTo>
                    <a:pt x="311" y="1586"/>
                  </a:lnTo>
                  <a:lnTo>
                    <a:pt x="345" y="1607"/>
                  </a:lnTo>
                  <a:lnTo>
                    <a:pt x="381" y="1624"/>
                  </a:lnTo>
                  <a:lnTo>
                    <a:pt x="419" y="1638"/>
                  </a:lnTo>
                  <a:lnTo>
                    <a:pt x="459" y="1648"/>
                  </a:lnTo>
                  <a:lnTo>
                    <a:pt x="500" y="1655"/>
                  </a:lnTo>
                  <a:lnTo>
                    <a:pt x="542" y="1657"/>
                  </a:lnTo>
                  <a:lnTo>
                    <a:pt x="584" y="1655"/>
                  </a:lnTo>
                  <a:lnTo>
                    <a:pt x="625" y="1649"/>
                  </a:lnTo>
                  <a:lnTo>
                    <a:pt x="665" y="1638"/>
                  </a:lnTo>
                  <a:lnTo>
                    <a:pt x="703" y="1625"/>
                  </a:lnTo>
                  <a:lnTo>
                    <a:pt x="739" y="1607"/>
                  </a:lnTo>
                  <a:lnTo>
                    <a:pt x="773" y="1587"/>
                  </a:lnTo>
                  <a:lnTo>
                    <a:pt x="805" y="1563"/>
                  </a:lnTo>
                  <a:lnTo>
                    <a:pt x="834" y="1536"/>
                  </a:lnTo>
                  <a:lnTo>
                    <a:pt x="860" y="1507"/>
                  </a:lnTo>
                  <a:lnTo>
                    <a:pt x="884" y="1475"/>
                  </a:lnTo>
                  <a:lnTo>
                    <a:pt x="905" y="1441"/>
                  </a:lnTo>
                  <a:lnTo>
                    <a:pt x="922" y="1405"/>
                  </a:lnTo>
                  <a:lnTo>
                    <a:pt x="936" y="1368"/>
                  </a:lnTo>
                  <a:lnTo>
                    <a:pt x="946" y="1328"/>
                  </a:lnTo>
                  <a:lnTo>
                    <a:pt x="952" y="1287"/>
                  </a:lnTo>
                  <a:lnTo>
                    <a:pt x="954" y="1245"/>
                  </a:lnTo>
                  <a:lnTo>
                    <a:pt x="953" y="1217"/>
                  </a:lnTo>
                  <a:lnTo>
                    <a:pt x="950" y="1190"/>
                  </a:lnTo>
                  <a:lnTo>
                    <a:pt x="946" y="1163"/>
                  </a:lnTo>
                  <a:lnTo>
                    <a:pt x="939" y="1136"/>
                  </a:lnTo>
                  <a:lnTo>
                    <a:pt x="931" y="1111"/>
                  </a:lnTo>
                  <a:lnTo>
                    <a:pt x="922" y="1086"/>
                  </a:lnTo>
                  <a:lnTo>
                    <a:pt x="910" y="1061"/>
                  </a:lnTo>
                  <a:lnTo>
                    <a:pt x="898" y="1038"/>
                  </a:lnTo>
                  <a:lnTo>
                    <a:pt x="884" y="1016"/>
                  </a:lnTo>
                  <a:lnTo>
                    <a:pt x="868" y="994"/>
                  </a:lnTo>
                  <a:lnTo>
                    <a:pt x="852" y="974"/>
                  </a:lnTo>
                  <a:lnTo>
                    <a:pt x="834" y="954"/>
                  </a:lnTo>
                  <a:lnTo>
                    <a:pt x="815" y="936"/>
                  </a:lnTo>
                  <a:lnTo>
                    <a:pt x="794" y="919"/>
                  </a:lnTo>
                  <a:lnTo>
                    <a:pt x="773" y="903"/>
                  </a:lnTo>
                  <a:close/>
                  <a:moveTo>
                    <a:pt x="872" y="1245"/>
                  </a:moveTo>
                  <a:lnTo>
                    <a:pt x="870" y="1279"/>
                  </a:lnTo>
                  <a:lnTo>
                    <a:pt x="865" y="1312"/>
                  </a:lnTo>
                  <a:lnTo>
                    <a:pt x="857" y="1344"/>
                  </a:lnTo>
                  <a:lnTo>
                    <a:pt x="846" y="1374"/>
                  </a:lnTo>
                  <a:lnTo>
                    <a:pt x="832" y="1403"/>
                  </a:lnTo>
                  <a:lnTo>
                    <a:pt x="815" y="1431"/>
                  </a:lnTo>
                  <a:lnTo>
                    <a:pt x="796" y="1456"/>
                  </a:lnTo>
                  <a:lnTo>
                    <a:pt x="774" y="1480"/>
                  </a:lnTo>
                  <a:lnTo>
                    <a:pt x="751" y="1502"/>
                  </a:lnTo>
                  <a:lnTo>
                    <a:pt x="725" y="1521"/>
                  </a:lnTo>
                  <a:lnTo>
                    <a:pt x="698" y="1538"/>
                  </a:lnTo>
                  <a:lnTo>
                    <a:pt x="668" y="1552"/>
                  </a:lnTo>
                  <a:lnTo>
                    <a:pt x="638" y="1563"/>
                  </a:lnTo>
                  <a:lnTo>
                    <a:pt x="606" y="1571"/>
                  </a:lnTo>
                  <a:lnTo>
                    <a:pt x="573" y="1576"/>
                  </a:lnTo>
                  <a:lnTo>
                    <a:pt x="539" y="1578"/>
                  </a:lnTo>
                  <a:lnTo>
                    <a:pt x="505" y="1576"/>
                  </a:lnTo>
                  <a:lnTo>
                    <a:pt x="472" y="1571"/>
                  </a:lnTo>
                  <a:lnTo>
                    <a:pt x="440" y="1563"/>
                  </a:lnTo>
                  <a:lnTo>
                    <a:pt x="410" y="1552"/>
                  </a:lnTo>
                  <a:lnTo>
                    <a:pt x="380" y="1538"/>
                  </a:lnTo>
                  <a:lnTo>
                    <a:pt x="353" y="1521"/>
                  </a:lnTo>
                  <a:lnTo>
                    <a:pt x="327" y="1502"/>
                  </a:lnTo>
                  <a:lnTo>
                    <a:pt x="304" y="1480"/>
                  </a:lnTo>
                  <a:lnTo>
                    <a:pt x="282" y="1457"/>
                  </a:lnTo>
                  <a:lnTo>
                    <a:pt x="263" y="1431"/>
                  </a:lnTo>
                  <a:lnTo>
                    <a:pt x="246" y="1403"/>
                  </a:lnTo>
                  <a:lnTo>
                    <a:pt x="232" y="1374"/>
                  </a:lnTo>
                  <a:lnTo>
                    <a:pt x="221" y="1344"/>
                  </a:lnTo>
                  <a:lnTo>
                    <a:pt x="213" y="1312"/>
                  </a:lnTo>
                  <a:lnTo>
                    <a:pt x="208" y="1279"/>
                  </a:lnTo>
                  <a:lnTo>
                    <a:pt x="206" y="1245"/>
                  </a:lnTo>
                  <a:lnTo>
                    <a:pt x="208" y="1211"/>
                  </a:lnTo>
                  <a:lnTo>
                    <a:pt x="213" y="1178"/>
                  </a:lnTo>
                  <a:lnTo>
                    <a:pt x="221" y="1146"/>
                  </a:lnTo>
                  <a:lnTo>
                    <a:pt x="232" y="1115"/>
                  </a:lnTo>
                  <a:lnTo>
                    <a:pt x="246" y="1086"/>
                  </a:lnTo>
                  <a:lnTo>
                    <a:pt x="263" y="1059"/>
                  </a:lnTo>
                  <a:lnTo>
                    <a:pt x="282" y="1033"/>
                  </a:lnTo>
                  <a:lnTo>
                    <a:pt x="304" y="1010"/>
                  </a:lnTo>
                  <a:lnTo>
                    <a:pt x="327" y="988"/>
                  </a:lnTo>
                  <a:lnTo>
                    <a:pt x="353" y="969"/>
                  </a:lnTo>
                  <a:lnTo>
                    <a:pt x="380" y="952"/>
                  </a:lnTo>
                  <a:lnTo>
                    <a:pt x="410" y="938"/>
                  </a:lnTo>
                  <a:lnTo>
                    <a:pt x="440" y="927"/>
                  </a:lnTo>
                  <a:lnTo>
                    <a:pt x="472" y="919"/>
                  </a:lnTo>
                  <a:lnTo>
                    <a:pt x="505" y="914"/>
                  </a:lnTo>
                  <a:lnTo>
                    <a:pt x="539" y="912"/>
                  </a:lnTo>
                  <a:lnTo>
                    <a:pt x="573" y="914"/>
                  </a:lnTo>
                  <a:lnTo>
                    <a:pt x="606" y="919"/>
                  </a:lnTo>
                  <a:lnTo>
                    <a:pt x="638" y="927"/>
                  </a:lnTo>
                  <a:lnTo>
                    <a:pt x="668" y="938"/>
                  </a:lnTo>
                  <a:lnTo>
                    <a:pt x="698" y="952"/>
                  </a:lnTo>
                  <a:lnTo>
                    <a:pt x="725" y="969"/>
                  </a:lnTo>
                  <a:lnTo>
                    <a:pt x="751" y="988"/>
                  </a:lnTo>
                  <a:lnTo>
                    <a:pt x="774" y="1009"/>
                  </a:lnTo>
                  <a:lnTo>
                    <a:pt x="796" y="1033"/>
                  </a:lnTo>
                  <a:lnTo>
                    <a:pt x="815" y="1059"/>
                  </a:lnTo>
                  <a:lnTo>
                    <a:pt x="832" y="1086"/>
                  </a:lnTo>
                  <a:lnTo>
                    <a:pt x="846" y="1115"/>
                  </a:lnTo>
                  <a:lnTo>
                    <a:pt x="857" y="1146"/>
                  </a:lnTo>
                  <a:lnTo>
                    <a:pt x="865" y="1178"/>
                  </a:lnTo>
                  <a:lnTo>
                    <a:pt x="870" y="1211"/>
                  </a:lnTo>
                  <a:close/>
                  <a:moveTo>
                    <a:pt x="378" y="816"/>
                  </a:moveTo>
                  <a:lnTo>
                    <a:pt x="99" y="71"/>
                  </a:lnTo>
                  <a:lnTo>
                    <a:pt x="124" y="71"/>
                  </a:lnTo>
                  <a:lnTo>
                    <a:pt x="390" y="782"/>
                  </a:lnTo>
                  <a:close/>
                  <a:moveTo>
                    <a:pt x="598" y="838"/>
                  </a:moveTo>
                  <a:lnTo>
                    <a:pt x="584" y="836"/>
                  </a:lnTo>
                  <a:lnTo>
                    <a:pt x="570" y="834"/>
                  </a:lnTo>
                  <a:lnTo>
                    <a:pt x="556" y="833"/>
                  </a:lnTo>
                  <a:lnTo>
                    <a:pt x="542" y="833"/>
                  </a:lnTo>
                  <a:lnTo>
                    <a:pt x="827" y="71"/>
                  </a:lnTo>
                  <a:lnTo>
                    <a:pt x="886" y="71"/>
                  </a:lnTo>
                  <a:close/>
                  <a:moveTo>
                    <a:pt x="666" y="852"/>
                  </a:moveTo>
                  <a:lnTo>
                    <a:pt x="960" y="71"/>
                  </a:lnTo>
                  <a:lnTo>
                    <a:pt x="985" y="71"/>
                  </a:lnTo>
                  <a:lnTo>
                    <a:pt x="689" y="861"/>
                  </a:lnTo>
                  <a:lnTo>
                    <a:pt x="683" y="859"/>
                  </a:lnTo>
                  <a:lnTo>
                    <a:pt x="677" y="856"/>
                  </a:lnTo>
                  <a:lnTo>
                    <a:pt x="672" y="854"/>
                  </a:lnTo>
                  <a:close/>
                  <a:moveTo>
                    <a:pt x="466" y="841"/>
                  </a:moveTo>
                  <a:lnTo>
                    <a:pt x="463" y="842"/>
                  </a:lnTo>
                  <a:lnTo>
                    <a:pt x="459" y="843"/>
                  </a:lnTo>
                  <a:lnTo>
                    <a:pt x="452" y="844"/>
                  </a:lnTo>
                  <a:lnTo>
                    <a:pt x="444" y="845"/>
                  </a:lnTo>
                  <a:lnTo>
                    <a:pt x="441" y="846"/>
                  </a:lnTo>
                  <a:lnTo>
                    <a:pt x="438" y="847"/>
                  </a:lnTo>
                  <a:lnTo>
                    <a:pt x="728" y="71"/>
                  </a:lnTo>
                  <a:lnTo>
                    <a:pt x="754" y="71"/>
                  </a:lnTo>
                  <a:close/>
                  <a:moveTo>
                    <a:pt x="198" y="71"/>
                  </a:moveTo>
                  <a:lnTo>
                    <a:pt x="257" y="71"/>
                  </a:lnTo>
                  <a:lnTo>
                    <a:pt x="457" y="607"/>
                  </a:lnTo>
                  <a:lnTo>
                    <a:pt x="429" y="686"/>
                  </a:lnTo>
                  <a:close/>
                  <a:moveTo>
                    <a:pt x="327" y="71"/>
                  </a:moveTo>
                  <a:lnTo>
                    <a:pt x="353" y="71"/>
                  </a:lnTo>
                  <a:lnTo>
                    <a:pt x="505" y="474"/>
                  </a:lnTo>
                  <a:lnTo>
                    <a:pt x="491" y="5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4"/>
            <p:cNvSpPr/>
            <p:nvPr/>
          </p:nvSpPr>
          <p:spPr>
            <a:xfrm>
              <a:off x="9223438" y="5246866"/>
              <a:ext cx="105762" cy="165423"/>
            </a:xfrm>
            <a:custGeom>
              <a:avLst/>
              <a:gdLst/>
              <a:ahLst/>
              <a:cxnLst/>
              <a:rect l="l" t="t" r="r" b="b"/>
              <a:pathLst>
                <a:path w="235" h="367" extrusionOk="0">
                  <a:moveTo>
                    <a:pt x="167" y="0"/>
                  </a:moveTo>
                  <a:lnTo>
                    <a:pt x="96" y="0"/>
                  </a:lnTo>
                  <a:lnTo>
                    <a:pt x="0" y="43"/>
                  </a:lnTo>
                  <a:lnTo>
                    <a:pt x="17" y="124"/>
                  </a:lnTo>
                  <a:lnTo>
                    <a:pt x="74" y="99"/>
                  </a:lnTo>
                  <a:lnTo>
                    <a:pt x="74" y="282"/>
                  </a:lnTo>
                  <a:lnTo>
                    <a:pt x="6" y="282"/>
                  </a:lnTo>
                  <a:lnTo>
                    <a:pt x="6" y="367"/>
                  </a:lnTo>
                  <a:lnTo>
                    <a:pt x="235" y="367"/>
                  </a:lnTo>
                  <a:lnTo>
                    <a:pt x="235" y="282"/>
                  </a:lnTo>
                  <a:lnTo>
                    <a:pt x="167" y="2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7" name="Google Shape;3407;p34"/>
          <p:cNvGrpSpPr/>
          <p:nvPr/>
        </p:nvGrpSpPr>
        <p:grpSpPr>
          <a:xfrm>
            <a:off x="6888321" y="4070267"/>
            <a:ext cx="518358" cy="687261"/>
            <a:chOff x="6274748" y="3860655"/>
            <a:chExt cx="563162" cy="746664"/>
          </a:xfrm>
        </p:grpSpPr>
        <p:sp>
          <p:nvSpPr>
            <p:cNvPr id="3408" name="Google Shape;3408;p34"/>
            <p:cNvSpPr/>
            <p:nvPr/>
          </p:nvSpPr>
          <p:spPr>
            <a:xfrm>
              <a:off x="6326725" y="4144948"/>
              <a:ext cx="386439" cy="30282"/>
            </a:xfrm>
            <a:custGeom>
              <a:avLst/>
              <a:gdLst/>
              <a:ahLst/>
              <a:cxnLst/>
              <a:rect l="l" t="t" r="r" b="b"/>
              <a:pathLst>
                <a:path w="856" h="68" extrusionOk="0">
                  <a:moveTo>
                    <a:pt x="34" y="68"/>
                  </a:moveTo>
                  <a:lnTo>
                    <a:pt x="822" y="68"/>
                  </a:lnTo>
                  <a:lnTo>
                    <a:pt x="825" y="68"/>
                  </a:lnTo>
                  <a:lnTo>
                    <a:pt x="828" y="67"/>
                  </a:lnTo>
                  <a:lnTo>
                    <a:pt x="831" y="67"/>
                  </a:lnTo>
                  <a:lnTo>
                    <a:pt x="834" y="65"/>
                  </a:lnTo>
                  <a:lnTo>
                    <a:pt x="837" y="64"/>
                  </a:lnTo>
                  <a:lnTo>
                    <a:pt x="840" y="63"/>
                  </a:lnTo>
                  <a:lnTo>
                    <a:pt x="843" y="61"/>
                  </a:lnTo>
                  <a:lnTo>
                    <a:pt x="845" y="58"/>
                  </a:lnTo>
                  <a:lnTo>
                    <a:pt x="848" y="56"/>
                  </a:lnTo>
                  <a:lnTo>
                    <a:pt x="850" y="54"/>
                  </a:lnTo>
                  <a:lnTo>
                    <a:pt x="852" y="51"/>
                  </a:lnTo>
                  <a:lnTo>
                    <a:pt x="853" y="48"/>
                  </a:lnTo>
                  <a:lnTo>
                    <a:pt x="854" y="45"/>
                  </a:lnTo>
                  <a:lnTo>
                    <a:pt x="855" y="41"/>
                  </a:lnTo>
                  <a:lnTo>
                    <a:pt x="856" y="38"/>
                  </a:lnTo>
                  <a:lnTo>
                    <a:pt x="856" y="34"/>
                  </a:lnTo>
                  <a:lnTo>
                    <a:pt x="856" y="31"/>
                  </a:lnTo>
                  <a:lnTo>
                    <a:pt x="855" y="28"/>
                  </a:lnTo>
                  <a:lnTo>
                    <a:pt x="854" y="25"/>
                  </a:lnTo>
                  <a:lnTo>
                    <a:pt x="853" y="22"/>
                  </a:lnTo>
                  <a:lnTo>
                    <a:pt x="852" y="19"/>
                  </a:lnTo>
                  <a:lnTo>
                    <a:pt x="850" y="16"/>
                  </a:lnTo>
                  <a:lnTo>
                    <a:pt x="848" y="13"/>
                  </a:lnTo>
                  <a:lnTo>
                    <a:pt x="846" y="11"/>
                  </a:lnTo>
                  <a:lnTo>
                    <a:pt x="844" y="8"/>
                  </a:lnTo>
                  <a:lnTo>
                    <a:pt x="841" y="6"/>
                  </a:lnTo>
                  <a:lnTo>
                    <a:pt x="838" y="4"/>
                  </a:lnTo>
                  <a:lnTo>
                    <a:pt x="835" y="3"/>
                  </a:lnTo>
                  <a:lnTo>
                    <a:pt x="832" y="2"/>
                  </a:lnTo>
                  <a:lnTo>
                    <a:pt x="829" y="1"/>
                  </a:lnTo>
                  <a:lnTo>
                    <a:pt x="825" y="0"/>
                  </a:lnTo>
                  <a:lnTo>
                    <a:pt x="822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1"/>
                  </a:lnTo>
                  <a:lnTo>
                    <a:pt x="3" y="45"/>
                  </a:lnTo>
                  <a:lnTo>
                    <a:pt x="4" y="48"/>
                  </a:lnTo>
                  <a:lnTo>
                    <a:pt x="6" y="51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19" y="64"/>
                  </a:lnTo>
                  <a:lnTo>
                    <a:pt x="22" y="65"/>
                  </a:lnTo>
                  <a:lnTo>
                    <a:pt x="25" y="67"/>
                  </a:lnTo>
                  <a:lnTo>
                    <a:pt x="28" y="67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4"/>
            <p:cNvSpPr/>
            <p:nvPr/>
          </p:nvSpPr>
          <p:spPr>
            <a:xfrm>
              <a:off x="6326725" y="4207322"/>
              <a:ext cx="386439" cy="30282"/>
            </a:xfrm>
            <a:custGeom>
              <a:avLst/>
              <a:gdLst/>
              <a:ahLst/>
              <a:cxnLst/>
              <a:rect l="l" t="t" r="r" b="b"/>
              <a:pathLst>
                <a:path w="856" h="68" extrusionOk="0">
                  <a:moveTo>
                    <a:pt x="34" y="68"/>
                  </a:moveTo>
                  <a:lnTo>
                    <a:pt x="822" y="68"/>
                  </a:lnTo>
                  <a:lnTo>
                    <a:pt x="825" y="68"/>
                  </a:lnTo>
                  <a:lnTo>
                    <a:pt x="828" y="67"/>
                  </a:lnTo>
                  <a:lnTo>
                    <a:pt x="831" y="67"/>
                  </a:lnTo>
                  <a:lnTo>
                    <a:pt x="834" y="65"/>
                  </a:lnTo>
                  <a:lnTo>
                    <a:pt x="837" y="64"/>
                  </a:lnTo>
                  <a:lnTo>
                    <a:pt x="840" y="63"/>
                  </a:lnTo>
                  <a:lnTo>
                    <a:pt x="843" y="61"/>
                  </a:lnTo>
                  <a:lnTo>
                    <a:pt x="845" y="58"/>
                  </a:lnTo>
                  <a:lnTo>
                    <a:pt x="848" y="56"/>
                  </a:lnTo>
                  <a:lnTo>
                    <a:pt x="850" y="54"/>
                  </a:lnTo>
                  <a:lnTo>
                    <a:pt x="852" y="51"/>
                  </a:lnTo>
                  <a:lnTo>
                    <a:pt x="853" y="48"/>
                  </a:lnTo>
                  <a:lnTo>
                    <a:pt x="854" y="45"/>
                  </a:lnTo>
                  <a:lnTo>
                    <a:pt x="855" y="41"/>
                  </a:lnTo>
                  <a:lnTo>
                    <a:pt x="856" y="38"/>
                  </a:lnTo>
                  <a:lnTo>
                    <a:pt x="856" y="34"/>
                  </a:lnTo>
                  <a:lnTo>
                    <a:pt x="856" y="31"/>
                  </a:lnTo>
                  <a:lnTo>
                    <a:pt x="855" y="28"/>
                  </a:lnTo>
                  <a:lnTo>
                    <a:pt x="854" y="25"/>
                  </a:lnTo>
                  <a:lnTo>
                    <a:pt x="853" y="22"/>
                  </a:lnTo>
                  <a:lnTo>
                    <a:pt x="852" y="19"/>
                  </a:lnTo>
                  <a:lnTo>
                    <a:pt x="850" y="16"/>
                  </a:lnTo>
                  <a:lnTo>
                    <a:pt x="848" y="13"/>
                  </a:lnTo>
                  <a:lnTo>
                    <a:pt x="846" y="11"/>
                  </a:lnTo>
                  <a:lnTo>
                    <a:pt x="844" y="8"/>
                  </a:lnTo>
                  <a:lnTo>
                    <a:pt x="841" y="6"/>
                  </a:lnTo>
                  <a:lnTo>
                    <a:pt x="838" y="4"/>
                  </a:lnTo>
                  <a:lnTo>
                    <a:pt x="835" y="3"/>
                  </a:lnTo>
                  <a:lnTo>
                    <a:pt x="832" y="2"/>
                  </a:lnTo>
                  <a:lnTo>
                    <a:pt x="829" y="1"/>
                  </a:lnTo>
                  <a:lnTo>
                    <a:pt x="825" y="0"/>
                  </a:lnTo>
                  <a:lnTo>
                    <a:pt x="822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1"/>
                  </a:lnTo>
                  <a:lnTo>
                    <a:pt x="3" y="45"/>
                  </a:lnTo>
                  <a:lnTo>
                    <a:pt x="4" y="48"/>
                  </a:lnTo>
                  <a:lnTo>
                    <a:pt x="6" y="51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19" y="64"/>
                  </a:lnTo>
                  <a:lnTo>
                    <a:pt x="22" y="65"/>
                  </a:lnTo>
                  <a:lnTo>
                    <a:pt x="25" y="67"/>
                  </a:lnTo>
                  <a:lnTo>
                    <a:pt x="28" y="67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4"/>
            <p:cNvSpPr/>
            <p:nvPr/>
          </p:nvSpPr>
          <p:spPr>
            <a:xfrm>
              <a:off x="6326725" y="4268790"/>
              <a:ext cx="386439" cy="29830"/>
            </a:xfrm>
            <a:custGeom>
              <a:avLst/>
              <a:gdLst/>
              <a:ahLst/>
              <a:cxnLst/>
              <a:rect l="l" t="t" r="r" b="b"/>
              <a:pathLst>
                <a:path w="856" h="67" extrusionOk="0">
                  <a:moveTo>
                    <a:pt x="34" y="67"/>
                  </a:moveTo>
                  <a:lnTo>
                    <a:pt x="822" y="67"/>
                  </a:lnTo>
                  <a:lnTo>
                    <a:pt x="825" y="67"/>
                  </a:lnTo>
                  <a:lnTo>
                    <a:pt x="828" y="66"/>
                  </a:lnTo>
                  <a:lnTo>
                    <a:pt x="831" y="66"/>
                  </a:lnTo>
                  <a:lnTo>
                    <a:pt x="834" y="65"/>
                  </a:lnTo>
                  <a:lnTo>
                    <a:pt x="837" y="63"/>
                  </a:lnTo>
                  <a:lnTo>
                    <a:pt x="840" y="62"/>
                  </a:lnTo>
                  <a:lnTo>
                    <a:pt x="843" y="60"/>
                  </a:lnTo>
                  <a:lnTo>
                    <a:pt x="845" y="58"/>
                  </a:lnTo>
                  <a:lnTo>
                    <a:pt x="848" y="55"/>
                  </a:lnTo>
                  <a:lnTo>
                    <a:pt x="850" y="53"/>
                  </a:lnTo>
                  <a:lnTo>
                    <a:pt x="852" y="50"/>
                  </a:lnTo>
                  <a:lnTo>
                    <a:pt x="853" y="47"/>
                  </a:lnTo>
                  <a:lnTo>
                    <a:pt x="854" y="44"/>
                  </a:lnTo>
                  <a:lnTo>
                    <a:pt x="855" y="41"/>
                  </a:lnTo>
                  <a:lnTo>
                    <a:pt x="856" y="37"/>
                  </a:lnTo>
                  <a:lnTo>
                    <a:pt x="856" y="34"/>
                  </a:lnTo>
                  <a:lnTo>
                    <a:pt x="856" y="31"/>
                  </a:lnTo>
                  <a:lnTo>
                    <a:pt x="855" y="28"/>
                  </a:lnTo>
                  <a:lnTo>
                    <a:pt x="854" y="25"/>
                  </a:lnTo>
                  <a:lnTo>
                    <a:pt x="853" y="22"/>
                  </a:lnTo>
                  <a:lnTo>
                    <a:pt x="852" y="19"/>
                  </a:lnTo>
                  <a:lnTo>
                    <a:pt x="850" y="16"/>
                  </a:lnTo>
                  <a:lnTo>
                    <a:pt x="848" y="13"/>
                  </a:lnTo>
                  <a:lnTo>
                    <a:pt x="846" y="11"/>
                  </a:lnTo>
                  <a:lnTo>
                    <a:pt x="844" y="8"/>
                  </a:lnTo>
                  <a:lnTo>
                    <a:pt x="841" y="6"/>
                  </a:lnTo>
                  <a:lnTo>
                    <a:pt x="838" y="4"/>
                  </a:lnTo>
                  <a:lnTo>
                    <a:pt x="835" y="3"/>
                  </a:lnTo>
                  <a:lnTo>
                    <a:pt x="832" y="2"/>
                  </a:lnTo>
                  <a:lnTo>
                    <a:pt x="829" y="1"/>
                  </a:lnTo>
                  <a:lnTo>
                    <a:pt x="825" y="0"/>
                  </a:lnTo>
                  <a:lnTo>
                    <a:pt x="822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19" y="63"/>
                  </a:lnTo>
                  <a:lnTo>
                    <a:pt x="22" y="65"/>
                  </a:lnTo>
                  <a:lnTo>
                    <a:pt x="25" y="66"/>
                  </a:lnTo>
                  <a:lnTo>
                    <a:pt x="28" y="66"/>
                  </a:lnTo>
                  <a:lnTo>
                    <a:pt x="31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4"/>
            <p:cNvSpPr/>
            <p:nvPr/>
          </p:nvSpPr>
          <p:spPr>
            <a:xfrm>
              <a:off x="6326725" y="4331163"/>
              <a:ext cx="386439" cy="30282"/>
            </a:xfrm>
            <a:custGeom>
              <a:avLst/>
              <a:gdLst/>
              <a:ahLst/>
              <a:cxnLst/>
              <a:rect l="l" t="t" r="r" b="b"/>
              <a:pathLst>
                <a:path w="856" h="68" extrusionOk="0">
                  <a:moveTo>
                    <a:pt x="34" y="68"/>
                  </a:moveTo>
                  <a:lnTo>
                    <a:pt x="822" y="68"/>
                  </a:lnTo>
                  <a:lnTo>
                    <a:pt x="825" y="68"/>
                  </a:lnTo>
                  <a:lnTo>
                    <a:pt x="828" y="67"/>
                  </a:lnTo>
                  <a:lnTo>
                    <a:pt x="831" y="67"/>
                  </a:lnTo>
                  <a:lnTo>
                    <a:pt x="834" y="65"/>
                  </a:lnTo>
                  <a:lnTo>
                    <a:pt x="837" y="64"/>
                  </a:lnTo>
                  <a:lnTo>
                    <a:pt x="840" y="63"/>
                  </a:lnTo>
                  <a:lnTo>
                    <a:pt x="843" y="61"/>
                  </a:lnTo>
                  <a:lnTo>
                    <a:pt x="845" y="58"/>
                  </a:lnTo>
                  <a:lnTo>
                    <a:pt x="848" y="56"/>
                  </a:lnTo>
                  <a:lnTo>
                    <a:pt x="850" y="54"/>
                  </a:lnTo>
                  <a:lnTo>
                    <a:pt x="852" y="51"/>
                  </a:lnTo>
                  <a:lnTo>
                    <a:pt x="853" y="48"/>
                  </a:lnTo>
                  <a:lnTo>
                    <a:pt x="854" y="45"/>
                  </a:lnTo>
                  <a:lnTo>
                    <a:pt x="855" y="41"/>
                  </a:lnTo>
                  <a:lnTo>
                    <a:pt x="856" y="38"/>
                  </a:lnTo>
                  <a:lnTo>
                    <a:pt x="856" y="34"/>
                  </a:lnTo>
                  <a:lnTo>
                    <a:pt x="856" y="31"/>
                  </a:lnTo>
                  <a:lnTo>
                    <a:pt x="855" y="28"/>
                  </a:lnTo>
                  <a:lnTo>
                    <a:pt x="854" y="25"/>
                  </a:lnTo>
                  <a:lnTo>
                    <a:pt x="853" y="22"/>
                  </a:lnTo>
                  <a:lnTo>
                    <a:pt x="852" y="19"/>
                  </a:lnTo>
                  <a:lnTo>
                    <a:pt x="850" y="16"/>
                  </a:lnTo>
                  <a:lnTo>
                    <a:pt x="848" y="13"/>
                  </a:lnTo>
                  <a:lnTo>
                    <a:pt x="846" y="11"/>
                  </a:lnTo>
                  <a:lnTo>
                    <a:pt x="844" y="8"/>
                  </a:lnTo>
                  <a:lnTo>
                    <a:pt x="841" y="6"/>
                  </a:lnTo>
                  <a:lnTo>
                    <a:pt x="838" y="4"/>
                  </a:lnTo>
                  <a:lnTo>
                    <a:pt x="835" y="3"/>
                  </a:lnTo>
                  <a:lnTo>
                    <a:pt x="832" y="2"/>
                  </a:lnTo>
                  <a:lnTo>
                    <a:pt x="829" y="1"/>
                  </a:lnTo>
                  <a:lnTo>
                    <a:pt x="825" y="0"/>
                  </a:lnTo>
                  <a:lnTo>
                    <a:pt x="822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1"/>
                  </a:lnTo>
                  <a:lnTo>
                    <a:pt x="3" y="45"/>
                  </a:lnTo>
                  <a:lnTo>
                    <a:pt x="4" y="48"/>
                  </a:lnTo>
                  <a:lnTo>
                    <a:pt x="6" y="51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19" y="64"/>
                  </a:lnTo>
                  <a:lnTo>
                    <a:pt x="22" y="65"/>
                  </a:lnTo>
                  <a:lnTo>
                    <a:pt x="25" y="67"/>
                  </a:lnTo>
                  <a:lnTo>
                    <a:pt x="28" y="67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4"/>
            <p:cNvSpPr/>
            <p:nvPr/>
          </p:nvSpPr>
          <p:spPr>
            <a:xfrm>
              <a:off x="6326725" y="4393536"/>
              <a:ext cx="290621" cy="30282"/>
            </a:xfrm>
            <a:custGeom>
              <a:avLst/>
              <a:gdLst/>
              <a:ahLst/>
              <a:cxnLst/>
              <a:rect l="l" t="t" r="r" b="b"/>
              <a:pathLst>
                <a:path w="644" h="68" extrusionOk="0">
                  <a:moveTo>
                    <a:pt x="644" y="34"/>
                  </a:moveTo>
                  <a:lnTo>
                    <a:pt x="644" y="31"/>
                  </a:lnTo>
                  <a:lnTo>
                    <a:pt x="643" y="28"/>
                  </a:lnTo>
                  <a:lnTo>
                    <a:pt x="643" y="25"/>
                  </a:lnTo>
                  <a:lnTo>
                    <a:pt x="641" y="22"/>
                  </a:lnTo>
                  <a:lnTo>
                    <a:pt x="640" y="19"/>
                  </a:lnTo>
                  <a:lnTo>
                    <a:pt x="638" y="16"/>
                  </a:lnTo>
                  <a:lnTo>
                    <a:pt x="637" y="13"/>
                  </a:lnTo>
                  <a:lnTo>
                    <a:pt x="634" y="11"/>
                  </a:lnTo>
                  <a:lnTo>
                    <a:pt x="632" y="8"/>
                  </a:lnTo>
                  <a:lnTo>
                    <a:pt x="630" y="6"/>
                  </a:lnTo>
                  <a:lnTo>
                    <a:pt x="627" y="4"/>
                  </a:lnTo>
                  <a:lnTo>
                    <a:pt x="624" y="3"/>
                  </a:lnTo>
                  <a:lnTo>
                    <a:pt x="621" y="2"/>
                  </a:lnTo>
                  <a:lnTo>
                    <a:pt x="617" y="1"/>
                  </a:lnTo>
                  <a:lnTo>
                    <a:pt x="614" y="0"/>
                  </a:lnTo>
                  <a:lnTo>
                    <a:pt x="610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4" y="49"/>
                  </a:lnTo>
                  <a:lnTo>
                    <a:pt x="6" y="52"/>
                  </a:lnTo>
                  <a:lnTo>
                    <a:pt x="8" y="55"/>
                  </a:lnTo>
                  <a:lnTo>
                    <a:pt x="10" y="57"/>
                  </a:lnTo>
                  <a:lnTo>
                    <a:pt x="12" y="60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21" y="65"/>
                  </a:lnTo>
                  <a:lnTo>
                    <a:pt x="24" y="66"/>
                  </a:lnTo>
                  <a:lnTo>
                    <a:pt x="27" y="67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610" y="68"/>
                  </a:lnTo>
                  <a:lnTo>
                    <a:pt x="614" y="68"/>
                  </a:lnTo>
                  <a:lnTo>
                    <a:pt x="617" y="67"/>
                  </a:lnTo>
                  <a:lnTo>
                    <a:pt x="621" y="67"/>
                  </a:lnTo>
                  <a:lnTo>
                    <a:pt x="624" y="65"/>
                  </a:lnTo>
                  <a:lnTo>
                    <a:pt x="627" y="64"/>
                  </a:lnTo>
                  <a:lnTo>
                    <a:pt x="630" y="63"/>
                  </a:lnTo>
                  <a:lnTo>
                    <a:pt x="632" y="61"/>
                  </a:lnTo>
                  <a:lnTo>
                    <a:pt x="634" y="58"/>
                  </a:lnTo>
                  <a:lnTo>
                    <a:pt x="637" y="56"/>
                  </a:lnTo>
                  <a:lnTo>
                    <a:pt x="638" y="54"/>
                  </a:lnTo>
                  <a:lnTo>
                    <a:pt x="640" y="51"/>
                  </a:lnTo>
                  <a:lnTo>
                    <a:pt x="641" y="48"/>
                  </a:lnTo>
                  <a:lnTo>
                    <a:pt x="643" y="45"/>
                  </a:lnTo>
                  <a:lnTo>
                    <a:pt x="643" y="41"/>
                  </a:lnTo>
                  <a:lnTo>
                    <a:pt x="644" y="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4"/>
            <p:cNvSpPr/>
            <p:nvPr/>
          </p:nvSpPr>
          <p:spPr>
            <a:xfrm>
              <a:off x="6328081" y="4456359"/>
              <a:ext cx="227796" cy="29830"/>
            </a:xfrm>
            <a:custGeom>
              <a:avLst/>
              <a:gdLst/>
              <a:ahLst/>
              <a:cxnLst/>
              <a:rect l="l" t="t" r="r" b="b"/>
              <a:pathLst>
                <a:path w="505" h="67" extrusionOk="0">
                  <a:moveTo>
                    <a:pt x="472" y="0"/>
                  </a:move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7" y="54"/>
                  </a:lnTo>
                  <a:lnTo>
                    <a:pt x="9" y="56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20" y="64"/>
                  </a:lnTo>
                  <a:lnTo>
                    <a:pt x="23" y="65"/>
                  </a:lnTo>
                  <a:lnTo>
                    <a:pt x="27" y="66"/>
                  </a:lnTo>
                  <a:lnTo>
                    <a:pt x="30" y="67"/>
                  </a:lnTo>
                  <a:lnTo>
                    <a:pt x="34" y="67"/>
                  </a:lnTo>
                  <a:lnTo>
                    <a:pt x="472" y="67"/>
                  </a:lnTo>
                  <a:lnTo>
                    <a:pt x="475" y="67"/>
                  </a:lnTo>
                  <a:lnTo>
                    <a:pt x="478" y="66"/>
                  </a:lnTo>
                  <a:lnTo>
                    <a:pt x="481" y="66"/>
                  </a:lnTo>
                  <a:lnTo>
                    <a:pt x="484" y="64"/>
                  </a:lnTo>
                  <a:lnTo>
                    <a:pt x="487" y="63"/>
                  </a:lnTo>
                  <a:lnTo>
                    <a:pt x="490" y="62"/>
                  </a:lnTo>
                  <a:lnTo>
                    <a:pt x="492" y="60"/>
                  </a:lnTo>
                  <a:lnTo>
                    <a:pt x="495" y="57"/>
                  </a:lnTo>
                  <a:lnTo>
                    <a:pt x="497" y="55"/>
                  </a:lnTo>
                  <a:lnTo>
                    <a:pt x="499" y="53"/>
                  </a:lnTo>
                  <a:lnTo>
                    <a:pt x="501" y="50"/>
                  </a:lnTo>
                  <a:lnTo>
                    <a:pt x="502" y="47"/>
                  </a:lnTo>
                  <a:lnTo>
                    <a:pt x="503" y="44"/>
                  </a:lnTo>
                  <a:lnTo>
                    <a:pt x="504" y="40"/>
                  </a:lnTo>
                  <a:lnTo>
                    <a:pt x="505" y="37"/>
                  </a:lnTo>
                  <a:lnTo>
                    <a:pt x="505" y="33"/>
                  </a:lnTo>
                  <a:lnTo>
                    <a:pt x="504" y="29"/>
                  </a:lnTo>
                  <a:lnTo>
                    <a:pt x="504" y="26"/>
                  </a:lnTo>
                  <a:lnTo>
                    <a:pt x="503" y="23"/>
                  </a:lnTo>
                  <a:lnTo>
                    <a:pt x="501" y="20"/>
                  </a:lnTo>
                  <a:lnTo>
                    <a:pt x="500" y="17"/>
                  </a:lnTo>
                  <a:lnTo>
                    <a:pt x="498" y="14"/>
                  </a:lnTo>
                  <a:lnTo>
                    <a:pt x="496" y="12"/>
                  </a:lnTo>
                  <a:lnTo>
                    <a:pt x="494" y="9"/>
                  </a:lnTo>
                  <a:lnTo>
                    <a:pt x="492" y="7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4" y="2"/>
                  </a:lnTo>
                  <a:lnTo>
                    <a:pt x="481" y="1"/>
                  </a:lnTo>
                  <a:lnTo>
                    <a:pt x="478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4"/>
            <p:cNvSpPr/>
            <p:nvPr/>
          </p:nvSpPr>
          <p:spPr>
            <a:xfrm>
              <a:off x="6274748" y="3860655"/>
              <a:ext cx="563162" cy="746664"/>
            </a:xfrm>
            <a:custGeom>
              <a:avLst/>
              <a:gdLst/>
              <a:ahLst/>
              <a:cxnLst/>
              <a:rect l="l" t="t" r="r" b="b"/>
              <a:pathLst>
                <a:path w="1247" h="1653" extrusionOk="0">
                  <a:moveTo>
                    <a:pt x="1233" y="273"/>
                  </a:moveTo>
                  <a:lnTo>
                    <a:pt x="982" y="11"/>
                  </a:lnTo>
                  <a:lnTo>
                    <a:pt x="979" y="8"/>
                  </a:lnTo>
                  <a:lnTo>
                    <a:pt x="975" y="6"/>
                  </a:lnTo>
                  <a:lnTo>
                    <a:pt x="972" y="4"/>
                  </a:lnTo>
                  <a:lnTo>
                    <a:pt x="970" y="3"/>
                  </a:lnTo>
                  <a:lnTo>
                    <a:pt x="969" y="2"/>
                  </a:lnTo>
                  <a:lnTo>
                    <a:pt x="967" y="2"/>
                  </a:lnTo>
                  <a:lnTo>
                    <a:pt x="965" y="1"/>
                  </a:lnTo>
                  <a:lnTo>
                    <a:pt x="962" y="1"/>
                  </a:lnTo>
                  <a:lnTo>
                    <a:pt x="958" y="0"/>
                  </a:lnTo>
                  <a:lnTo>
                    <a:pt x="954" y="0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40" y="1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29" y="5"/>
                  </a:lnTo>
                  <a:lnTo>
                    <a:pt x="226" y="7"/>
                  </a:lnTo>
                  <a:lnTo>
                    <a:pt x="223" y="9"/>
                  </a:lnTo>
                  <a:lnTo>
                    <a:pt x="220" y="11"/>
                  </a:lnTo>
                  <a:lnTo>
                    <a:pt x="218" y="14"/>
                  </a:lnTo>
                  <a:lnTo>
                    <a:pt x="216" y="17"/>
                  </a:lnTo>
                  <a:lnTo>
                    <a:pt x="214" y="20"/>
                  </a:lnTo>
                  <a:lnTo>
                    <a:pt x="212" y="24"/>
                  </a:lnTo>
                  <a:lnTo>
                    <a:pt x="211" y="27"/>
                  </a:lnTo>
                  <a:lnTo>
                    <a:pt x="210" y="31"/>
                  </a:lnTo>
                  <a:lnTo>
                    <a:pt x="209" y="35"/>
                  </a:lnTo>
                  <a:lnTo>
                    <a:pt x="209" y="39"/>
                  </a:lnTo>
                  <a:lnTo>
                    <a:pt x="209" y="231"/>
                  </a:lnTo>
                  <a:lnTo>
                    <a:pt x="39" y="231"/>
                  </a:lnTo>
                  <a:lnTo>
                    <a:pt x="35" y="231"/>
                  </a:lnTo>
                  <a:lnTo>
                    <a:pt x="31" y="232"/>
                  </a:lnTo>
                  <a:lnTo>
                    <a:pt x="27" y="233"/>
                  </a:lnTo>
                  <a:lnTo>
                    <a:pt x="24" y="234"/>
                  </a:lnTo>
                  <a:lnTo>
                    <a:pt x="20" y="236"/>
                  </a:lnTo>
                  <a:lnTo>
                    <a:pt x="17" y="238"/>
                  </a:lnTo>
                  <a:lnTo>
                    <a:pt x="14" y="240"/>
                  </a:lnTo>
                  <a:lnTo>
                    <a:pt x="11" y="242"/>
                  </a:lnTo>
                  <a:lnTo>
                    <a:pt x="9" y="245"/>
                  </a:lnTo>
                  <a:lnTo>
                    <a:pt x="7" y="248"/>
                  </a:lnTo>
                  <a:lnTo>
                    <a:pt x="5" y="252"/>
                  </a:lnTo>
                  <a:lnTo>
                    <a:pt x="3" y="255"/>
                  </a:lnTo>
                  <a:lnTo>
                    <a:pt x="2" y="259"/>
                  </a:lnTo>
                  <a:lnTo>
                    <a:pt x="1" y="263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1524"/>
                  </a:lnTo>
                  <a:lnTo>
                    <a:pt x="0" y="1528"/>
                  </a:lnTo>
                  <a:lnTo>
                    <a:pt x="1" y="1532"/>
                  </a:lnTo>
                  <a:lnTo>
                    <a:pt x="2" y="1536"/>
                  </a:lnTo>
                  <a:lnTo>
                    <a:pt x="3" y="1539"/>
                  </a:lnTo>
                  <a:lnTo>
                    <a:pt x="5" y="1543"/>
                  </a:lnTo>
                  <a:lnTo>
                    <a:pt x="7" y="1546"/>
                  </a:lnTo>
                  <a:lnTo>
                    <a:pt x="9" y="1549"/>
                  </a:lnTo>
                  <a:lnTo>
                    <a:pt x="11" y="1552"/>
                  </a:lnTo>
                  <a:lnTo>
                    <a:pt x="14" y="1554"/>
                  </a:lnTo>
                  <a:lnTo>
                    <a:pt x="17" y="1556"/>
                  </a:lnTo>
                  <a:lnTo>
                    <a:pt x="20" y="1558"/>
                  </a:lnTo>
                  <a:lnTo>
                    <a:pt x="24" y="1560"/>
                  </a:lnTo>
                  <a:lnTo>
                    <a:pt x="27" y="1561"/>
                  </a:lnTo>
                  <a:lnTo>
                    <a:pt x="31" y="1562"/>
                  </a:lnTo>
                  <a:lnTo>
                    <a:pt x="35" y="1563"/>
                  </a:lnTo>
                  <a:lnTo>
                    <a:pt x="39" y="1563"/>
                  </a:lnTo>
                  <a:lnTo>
                    <a:pt x="790" y="1563"/>
                  </a:lnTo>
                  <a:lnTo>
                    <a:pt x="799" y="1573"/>
                  </a:lnTo>
                  <a:lnTo>
                    <a:pt x="808" y="1582"/>
                  </a:lnTo>
                  <a:lnTo>
                    <a:pt x="818" y="1591"/>
                  </a:lnTo>
                  <a:lnTo>
                    <a:pt x="828" y="1600"/>
                  </a:lnTo>
                  <a:lnTo>
                    <a:pt x="838" y="1608"/>
                  </a:lnTo>
                  <a:lnTo>
                    <a:pt x="849" y="1615"/>
                  </a:lnTo>
                  <a:lnTo>
                    <a:pt x="861" y="1622"/>
                  </a:lnTo>
                  <a:lnTo>
                    <a:pt x="872" y="1628"/>
                  </a:lnTo>
                  <a:lnTo>
                    <a:pt x="885" y="1634"/>
                  </a:lnTo>
                  <a:lnTo>
                    <a:pt x="897" y="1639"/>
                  </a:lnTo>
                  <a:lnTo>
                    <a:pt x="910" y="1643"/>
                  </a:lnTo>
                  <a:lnTo>
                    <a:pt x="922" y="1646"/>
                  </a:lnTo>
                  <a:lnTo>
                    <a:pt x="936" y="1649"/>
                  </a:lnTo>
                  <a:lnTo>
                    <a:pt x="949" y="1651"/>
                  </a:lnTo>
                  <a:lnTo>
                    <a:pt x="962" y="1652"/>
                  </a:lnTo>
                  <a:lnTo>
                    <a:pt x="976" y="1653"/>
                  </a:lnTo>
                  <a:lnTo>
                    <a:pt x="1001" y="1652"/>
                  </a:lnTo>
                  <a:lnTo>
                    <a:pt x="1025" y="1648"/>
                  </a:lnTo>
                  <a:lnTo>
                    <a:pt x="1048" y="1642"/>
                  </a:lnTo>
                  <a:lnTo>
                    <a:pt x="1070" y="1634"/>
                  </a:lnTo>
                  <a:lnTo>
                    <a:pt x="1091" y="1624"/>
                  </a:lnTo>
                  <a:lnTo>
                    <a:pt x="1111" y="1612"/>
                  </a:lnTo>
                  <a:lnTo>
                    <a:pt x="1130" y="1598"/>
                  </a:lnTo>
                  <a:lnTo>
                    <a:pt x="1147" y="1583"/>
                  </a:lnTo>
                  <a:lnTo>
                    <a:pt x="1163" y="1565"/>
                  </a:lnTo>
                  <a:lnTo>
                    <a:pt x="1177" y="1547"/>
                  </a:lnTo>
                  <a:lnTo>
                    <a:pt x="1189" y="1527"/>
                  </a:lnTo>
                  <a:lnTo>
                    <a:pt x="1200" y="1506"/>
                  </a:lnTo>
                  <a:lnTo>
                    <a:pt x="1208" y="1483"/>
                  </a:lnTo>
                  <a:lnTo>
                    <a:pt x="1214" y="1460"/>
                  </a:lnTo>
                  <a:lnTo>
                    <a:pt x="1218" y="1436"/>
                  </a:lnTo>
                  <a:lnTo>
                    <a:pt x="1219" y="1411"/>
                  </a:lnTo>
                  <a:lnTo>
                    <a:pt x="1219" y="1399"/>
                  </a:lnTo>
                  <a:lnTo>
                    <a:pt x="1230" y="1391"/>
                  </a:lnTo>
                  <a:lnTo>
                    <a:pt x="1232" y="1389"/>
                  </a:lnTo>
                  <a:lnTo>
                    <a:pt x="1234" y="1388"/>
                  </a:lnTo>
                  <a:lnTo>
                    <a:pt x="1236" y="1386"/>
                  </a:lnTo>
                  <a:lnTo>
                    <a:pt x="1237" y="1384"/>
                  </a:lnTo>
                  <a:lnTo>
                    <a:pt x="1239" y="1382"/>
                  </a:lnTo>
                  <a:lnTo>
                    <a:pt x="1240" y="1380"/>
                  </a:lnTo>
                  <a:lnTo>
                    <a:pt x="1241" y="1378"/>
                  </a:lnTo>
                  <a:lnTo>
                    <a:pt x="1243" y="1376"/>
                  </a:lnTo>
                  <a:lnTo>
                    <a:pt x="1244" y="1374"/>
                  </a:lnTo>
                  <a:lnTo>
                    <a:pt x="1244" y="1372"/>
                  </a:lnTo>
                  <a:lnTo>
                    <a:pt x="1245" y="1369"/>
                  </a:lnTo>
                  <a:lnTo>
                    <a:pt x="1246" y="1367"/>
                  </a:lnTo>
                  <a:lnTo>
                    <a:pt x="1246" y="1365"/>
                  </a:lnTo>
                  <a:lnTo>
                    <a:pt x="1247" y="1362"/>
                  </a:lnTo>
                  <a:lnTo>
                    <a:pt x="1247" y="1360"/>
                  </a:lnTo>
                  <a:lnTo>
                    <a:pt x="1247" y="1357"/>
                  </a:lnTo>
                  <a:lnTo>
                    <a:pt x="1247" y="299"/>
                  </a:lnTo>
                  <a:lnTo>
                    <a:pt x="1246" y="296"/>
                  </a:lnTo>
                  <a:lnTo>
                    <a:pt x="1244" y="292"/>
                  </a:lnTo>
                  <a:lnTo>
                    <a:pt x="1243" y="288"/>
                  </a:lnTo>
                  <a:lnTo>
                    <a:pt x="1241" y="285"/>
                  </a:lnTo>
                  <a:lnTo>
                    <a:pt x="1239" y="281"/>
                  </a:lnTo>
                  <a:lnTo>
                    <a:pt x="1237" y="278"/>
                  </a:lnTo>
                  <a:lnTo>
                    <a:pt x="1235" y="275"/>
                  </a:lnTo>
                  <a:lnTo>
                    <a:pt x="1234" y="274"/>
                  </a:lnTo>
                  <a:close/>
                  <a:moveTo>
                    <a:pt x="976" y="118"/>
                  </a:moveTo>
                  <a:lnTo>
                    <a:pt x="1117" y="268"/>
                  </a:lnTo>
                  <a:lnTo>
                    <a:pt x="976" y="268"/>
                  </a:lnTo>
                  <a:close/>
                  <a:moveTo>
                    <a:pt x="76" y="1484"/>
                  </a:moveTo>
                  <a:lnTo>
                    <a:pt x="76" y="310"/>
                  </a:lnTo>
                  <a:lnTo>
                    <a:pt x="756" y="310"/>
                  </a:lnTo>
                  <a:lnTo>
                    <a:pt x="756" y="533"/>
                  </a:lnTo>
                  <a:lnTo>
                    <a:pt x="756" y="536"/>
                  </a:lnTo>
                  <a:lnTo>
                    <a:pt x="757" y="539"/>
                  </a:lnTo>
                  <a:lnTo>
                    <a:pt x="757" y="542"/>
                  </a:lnTo>
                  <a:lnTo>
                    <a:pt x="758" y="545"/>
                  </a:lnTo>
                  <a:lnTo>
                    <a:pt x="760" y="548"/>
                  </a:lnTo>
                  <a:lnTo>
                    <a:pt x="761" y="551"/>
                  </a:lnTo>
                  <a:lnTo>
                    <a:pt x="763" y="554"/>
                  </a:lnTo>
                  <a:lnTo>
                    <a:pt x="765" y="556"/>
                  </a:lnTo>
                  <a:lnTo>
                    <a:pt x="768" y="559"/>
                  </a:lnTo>
                  <a:lnTo>
                    <a:pt x="770" y="561"/>
                  </a:lnTo>
                  <a:lnTo>
                    <a:pt x="773" y="563"/>
                  </a:lnTo>
                  <a:lnTo>
                    <a:pt x="776" y="564"/>
                  </a:lnTo>
                  <a:lnTo>
                    <a:pt x="779" y="565"/>
                  </a:lnTo>
                  <a:lnTo>
                    <a:pt x="783" y="566"/>
                  </a:lnTo>
                  <a:lnTo>
                    <a:pt x="786" y="567"/>
                  </a:lnTo>
                  <a:lnTo>
                    <a:pt x="790" y="567"/>
                  </a:lnTo>
                  <a:lnTo>
                    <a:pt x="1013" y="567"/>
                  </a:lnTo>
                  <a:lnTo>
                    <a:pt x="1013" y="1174"/>
                  </a:lnTo>
                  <a:lnTo>
                    <a:pt x="1009" y="1173"/>
                  </a:lnTo>
                  <a:lnTo>
                    <a:pt x="1004" y="1172"/>
                  </a:lnTo>
                  <a:lnTo>
                    <a:pt x="999" y="1172"/>
                  </a:lnTo>
                  <a:lnTo>
                    <a:pt x="994" y="1171"/>
                  </a:lnTo>
                  <a:lnTo>
                    <a:pt x="985" y="1171"/>
                  </a:lnTo>
                  <a:lnTo>
                    <a:pt x="976" y="1171"/>
                  </a:lnTo>
                  <a:lnTo>
                    <a:pt x="951" y="1172"/>
                  </a:lnTo>
                  <a:lnTo>
                    <a:pt x="928" y="1176"/>
                  </a:lnTo>
                  <a:lnTo>
                    <a:pt x="905" y="1182"/>
                  </a:lnTo>
                  <a:lnTo>
                    <a:pt x="882" y="1190"/>
                  </a:lnTo>
                  <a:lnTo>
                    <a:pt x="861" y="1200"/>
                  </a:lnTo>
                  <a:lnTo>
                    <a:pt x="841" y="1212"/>
                  </a:lnTo>
                  <a:lnTo>
                    <a:pt x="823" y="1226"/>
                  </a:lnTo>
                  <a:lnTo>
                    <a:pt x="805" y="1241"/>
                  </a:lnTo>
                  <a:lnTo>
                    <a:pt x="790" y="1259"/>
                  </a:lnTo>
                  <a:lnTo>
                    <a:pt x="776" y="1277"/>
                  </a:lnTo>
                  <a:lnTo>
                    <a:pt x="764" y="1297"/>
                  </a:lnTo>
                  <a:lnTo>
                    <a:pt x="753" y="1319"/>
                  </a:lnTo>
                  <a:lnTo>
                    <a:pt x="745" y="1341"/>
                  </a:lnTo>
                  <a:lnTo>
                    <a:pt x="739" y="1364"/>
                  </a:lnTo>
                  <a:lnTo>
                    <a:pt x="735" y="1389"/>
                  </a:lnTo>
                  <a:lnTo>
                    <a:pt x="734" y="1414"/>
                  </a:lnTo>
                  <a:lnTo>
                    <a:pt x="734" y="1433"/>
                  </a:lnTo>
                  <a:lnTo>
                    <a:pt x="735" y="1442"/>
                  </a:lnTo>
                  <a:lnTo>
                    <a:pt x="736" y="1451"/>
                  </a:lnTo>
                  <a:lnTo>
                    <a:pt x="738" y="1460"/>
                  </a:lnTo>
                  <a:lnTo>
                    <a:pt x="739" y="1469"/>
                  </a:lnTo>
                  <a:lnTo>
                    <a:pt x="742" y="1478"/>
                  </a:lnTo>
                  <a:lnTo>
                    <a:pt x="745" y="1487"/>
                  </a:lnTo>
                  <a:lnTo>
                    <a:pt x="76" y="1487"/>
                  </a:lnTo>
                  <a:close/>
                  <a:moveTo>
                    <a:pt x="821" y="499"/>
                  </a:moveTo>
                  <a:lnTo>
                    <a:pt x="821" y="350"/>
                  </a:lnTo>
                  <a:lnTo>
                    <a:pt x="962" y="499"/>
                  </a:lnTo>
                  <a:close/>
                  <a:moveTo>
                    <a:pt x="973" y="1569"/>
                  </a:moveTo>
                  <a:lnTo>
                    <a:pt x="957" y="1568"/>
                  </a:lnTo>
                  <a:lnTo>
                    <a:pt x="941" y="1566"/>
                  </a:lnTo>
                  <a:lnTo>
                    <a:pt x="926" y="1562"/>
                  </a:lnTo>
                  <a:lnTo>
                    <a:pt x="912" y="1557"/>
                  </a:lnTo>
                  <a:lnTo>
                    <a:pt x="898" y="1550"/>
                  </a:lnTo>
                  <a:lnTo>
                    <a:pt x="885" y="1542"/>
                  </a:lnTo>
                  <a:lnTo>
                    <a:pt x="873" y="1533"/>
                  </a:lnTo>
                  <a:lnTo>
                    <a:pt x="861" y="1523"/>
                  </a:lnTo>
                  <a:lnTo>
                    <a:pt x="851" y="1512"/>
                  </a:lnTo>
                  <a:lnTo>
                    <a:pt x="842" y="1499"/>
                  </a:lnTo>
                  <a:lnTo>
                    <a:pt x="834" y="1486"/>
                  </a:lnTo>
                  <a:lnTo>
                    <a:pt x="827" y="1473"/>
                  </a:lnTo>
                  <a:lnTo>
                    <a:pt x="822" y="1458"/>
                  </a:lnTo>
                  <a:lnTo>
                    <a:pt x="818" y="1443"/>
                  </a:lnTo>
                  <a:lnTo>
                    <a:pt x="816" y="1427"/>
                  </a:lnTo>
                  <a:lnTo>
                    <a:pt x="815" y="1411"/>
                  </a:lnTo>
                  <a:lnTo>
                    <a:pt x="816" y="1395"/>
                  </a:lnTo>
                  <a:lnTo>
                    <a:pt x="818" y="1379"/>
                  </a:lnTo>
                  <a:lnTo>
                    <a:pt x="822" y="1364"/>
                  </a:lnTo>
                  <a:lnTo>
                    <a:pt x="827" y="1349"/>
                  </a:lnTo>
                  <a:lnTo>
                    <a:pt x="834" y="1335"/>
                  </a:lnTo>
                  <a:lnTo>
                    <a:pt x="842" y="1322"/>
                  </a:lnTo>
                  <a:lnTo>
                    <a:pt x="851" y="1310"/>
                  </a:lnTo>
                  <a:lnTo>
                    <a:pt x="861" y="1299"/>
                  </a:lnTo>
                  <a:lnTo>
                    <a:pt x="872" y="1289"/>
                  </a:lnTo>
                  <a:lnTo>
                    <a:pt x="885" y="1280"/>
                  </a:lnTo>
                  <a:lnTo>
                    <a:pt x="898" y="1272"/>
                  </a:lnTo>
                  <a:lnTo>
                    <a:pt x="911" y="1265"/>
                  </a:lnTo>
                  <a:lnTo>
                    <a:pt x="926" y="1260"/>
                  </a:lnTo>
                  <a:lnTo>
                    <a:pt x="941" y="1256"/>
                  </a:lnTo>
                  <a:lnTo>
                    <a:pt x="957" y="1254"/>
                  </a:lnTo>
                  <a:lnTo>
                    <a:pt x="973" y="1253"/>
                  </a:lnTo>
                  <a:lnTo>
                    <a:pt x="989" y="1254"/>
                  </a:lnTo>
                  <a:lnTo>
                    <a:pt x="1005" y="1256"/>
                  </a:lnTo>
                  <a:lnTo>
                    <a:pt x="1020" y="1260"/>
                  </a:lnTo>
                  <a:lnTo>
                    <a:pt x="1035" y="1265"/>
                  </a:lnTo>
                  <a:lnTo>
                    <a:pt x="1048" y="1272"/>
                  </a:lnTo>
                  <a:lnTo>
                    <a:pt x="1061" y="1280"/>
                  </a:lnTo>
                  <a:lnTo>
                    <a:pt x="1074" y="1289"/>
                  </a:lnTo>
                  <a:lnTo>
                    <a:pt x="1085" y="1299"/>
                  </a:lnTo>
                  <a:lnTo>
                    <a:pt x="1095" y="1310"/>
                  </a:lnTo>
                  <a:lnTo>
                    <a:pt x="1104" y="1322"/>
                  </a:lnTo>
                  <a:lnTo>
                    <a:pt x="1112" y="1335"/>
                  </a:lnTo>
                  <a:lnTo>
                    <a:pt x="1119" y="1349"/>
                  </a:lnTo>
                  <a:lnTo>
                    <a:pt x="1124" y="1364"/>
                  </a:lnTo>
                  <a:lnTo>
                    <a:pt x="1128" y="1379"/>
                  </a:lnTo>
                  <a:lnTo>
                    <a:pt x="1130" y="1395"/>
                  </a:lnTo>
                  <a:lnTo>
                    <a:pt x="1131" y="1411"/>
                  </a:lnTo>
                  <a:lnTo>
                    <a:pt x="1130" y="1427"/>
                  </a:lnTo>
                  <a:lnTo>
                    <a:pt x="1128" y="1443"/>
                  </a:lnTo>
                  <a:lnTo>
                    <a:pt x="1124" y="1458"/>
                  </a:lnTo>
                  <a:lnTo>
                    <a:pt x="1119" y="1473"/>
                  </a:lnTo>
                  <a:lnTo>
                    <a:pt x="1112" y="1486"/>
                  </a:lnTo>
                  <a:lnTo>
                    <a:pt x="1104" y="1499"/>
                  </a:lnTo>
                  <a:lnTo>
                    <a:pt x="1095" y="1512"/>
                  </a:lnTo>
                  <a:lnTo>
                    <a:pt x="1085" y="1523"/>
                  </a:lnTo>
                  <a:lnTo>
                    <a:pt x="1074" y="1533"/>
                  </a:lnTo>
                  <a:lnTo>
                    <a:pt x="1062" y="1542"/>
                  </a:lnTo>
                  <a:lnTo>
                    <a:pt x="1049" y="1550"/>
                  </a:lnTo>
                  <a:lnTo>
                    <a:pt x="1035" y="1557"/>
                  </a:lnTo>
                  <a:lnTo>
                    <a:pt x="1020" y="1562"/>
                  </a:lnTo>
                  <a:lnTo>
                    <a:pt x="1005" y="1566"/>
                  </a:lnTo>
                  <a:lnTo>
                    <a:pt x="989" y="1568"/>
                  </a:lnTo>
                  <a:close/>
                  <a:moveTo>
                    <a:pt x="1089" y="1199"/>
                  </a:moveTo>
                  <a:lnTo>
                    <a:pt x="1089" y="530"/>
                  </a:lnTo>
                  <a:lnTo>
                    <a:pt x="1089" y="526"/>
                  </a:lnTo>
                  <a:lnTo>
                    <a:pt x="1088" y="522"/>
                  </a:lnTo>
                  <a:lnTo>
                    <a:pt x="1088" y="519"/>
                  </a:lnTo>
                  <a:lnTo>
                    <a:pt x="1087" y="517"/>
                  </a:lnTo>
                  <a:lnTo>
                    <a:pt x="1086" y="515"/>
                  </a:lnTo>
                  <a:lnTo>
                    <a:pt x="1086" y="514"/>
                  </a:lnTo>
                  <a:lnTo>
                    <a:pt x="1085" y="512"/>
                  </a:lnTo>
                  <a:lnTo>
                    <a:pt x="1083" y="509"/>
                  </a:lnTo>
                  <a:lnTo>
                    <a:pt x="1081" y="505"/>
                  </a:lnTo>
                  <a:lnTo>
                    <a:pt x="1078" y="502"/>
                  </a:lnTo>
                  <a:lnTo>
                    <a:pt x="827" y="240"/>
                  </a:lnTo>
                  <a:lnTo>
                    <a:pt x="824" y="237"/>
                  </a:lnTo>
                  <a:lnTo>
                    <a:pt x="820" y="234"/>
                  </a:lnTo>
                  <a:lnTo>
                    <a:pt x="819" y="233"/>
                  </a:lnTo>
                  <a:lnTo>
                    <a:pt x="817" y="232"/>
                  </a:lnTo>
                  <a:lnTo>
                    <a:pt x="815" y="231"/>
                  </a:lnTo>
                  <a:lnTo>
                    <a:pt x="814" y="231"/>
                  </a:lnTo>
                  <a:lnTo>
                    <a:pt x="812" y="230"/>
                  </a:lnTo>
                  <a:lnTo>
                    <a:pt x="810" y="229"/>
                  </a:lnTo>
                  <a:lnTo>
                    <a:pt x="808" y="229"/>
                  </a:lnTo>
                  <a:lnTo>
                    <a:pt x="806" y="229"/>
                  </a:lnTo>
                  <a:lnTo>
                    <a:pt x="802" y="228"/>
                  </a:lnTo>
                  <a:lnTo>
                    <a:pt x="798" y="228"/>
                  </a:lnTo>
                  <a:lnTo>
                    <a:pt x="288" y="228"/>
                  </a:lnTo>
                  <a:lnTo>
                    <a:pt x="288" y="76"/>
                  </a:lnTo>
                  <a:lnTo>
                    <a:pt x="911" y="76"/>
                  </a:lnTo>
                  <a:lnTo>
                    <a:pt x="911" y="299"/>
                  </a:lnTo>
                  <a:lnTo>
                    <a:pt x="911" y="302"/>
                  </a:lnTo>
                  <a:lnTo>
                    <a:pt x="912" y="305"/>
                  </a:lnTo>
                  <a:lnTo>
                    <a:pt x="912" y="308"/>
                  </a:lnTo>
                  <a:lnTo>
                    <a:pt x="913" y="311"/>
                  </a:lnTo>
                  <a:lnTo>
                    <a:pt x="915" y="314"/>
                  </a:lnTo>
                  <a:lnTo>
                    <a:pt x="916" y="317"/>
                  </a:lnTo>
                  <a:lnTo>
                    <a:pt x="918" y="320"/>
                  </a:lnTo>
                  <a:lnTo>
                    <a:pt x="920" y="322"/>
                  </a:lnTo>
                  <a:lnTo>
                    <a:pt x="923" y="325"/>
                  </a:lnTo>
                  <a:lnTo>
                    <a:pt x="925" y="327"/>
                  </a:lnTo>
                  <a:lnTo>
                    <a:pt x="928" y="329"/>
                  </a:lnTo>
                  <a:lnTo>
                    <a:pt x="931" y="330"/>
                  </a:lnTo>
                  <a:lnTo>
                    <a:pt x="934" y="331"/>
                  </a:lnTo>
                  <a:lnTo>
                    <a:pt x="938" y="332"/>
                  </a:lnTo>
                  <a:lnTo>
                    <a:pt x="941" y="333"/>
                  </a:lnTo>
                  <a:lnTo>
                    <a:pt x="945" y="333"/>
                  </a:lnTo>
                  <a:lnTo>
                    <a:pt x="1168" y="333"/>
                  </a:lnTo>
                  <a:lnTo>
                    <a:pt x="1168" y="1264"/>
                  </a:lnTo>
                  <a:lnTo>
                    <a:pt x="1160" y="1255"/>
                  </a:lnTo>
                  <a:lnTo>
                    <a:pt x="1151" y="1246"/>
                  </a:lnTo>
                  <a:lnTo>
                    <a:pt x="1141" y="1237"/>
                  </a:lnTo>
                  <a:lnTo>
                    <a:pt x="1132" y="1228"/>
                  </a:lnTo>
                  <a:lnTo>
                    <a:pt x="1122" y="1220"/>
                  </a:lnTo>
                  <a:lnTo>
                    <a:pt x="1111" y="1213"/>
                  </a:lnTo>
                  <a:lnTo>
                    <a:pt x="1100" y="12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5" name="Google Shape;3415;p34"/>
          <p:cNvGrpSpPr/>
          <p:nvPr/>
        </p:nvGrpSpPr>
        <p:grpSpPr>
          <a:xfrm>
            <a:off x="7639647" y="4070267"/>
            <a:ext cx="688093" cy="686428"/>
            <a:chOff x="7091015" y="3860655"/>
            <a:chExt cx="747568" cy="745760"/>
          </a:xfrm>
        </p:grpSpPr>
        <p:sp>
          <p:nvSpPr>
            <p:cNvPr id="3416" name="Google Shape;3416;p34"/>
            <p:cNvSpPr/>
            <p:nvPr/>
          </p:nvSpPr>
          <p:spPr>
            <a:xfrm>
              <a:off x="7440392" y="4019752"/>
              <a:ext cx="222824" cy="234576"/>
            </a:xfrm>
            <a:custGeom>
              <a:avLst/>
              <a:gdLst/>
              <a:ahLst/>
              <a:cxnLst/>
              <a:rect l="l" t="t" r="r" b="b"/>
              <a:pathLst>
                <a:path w="494" h="520" extrusionOk="0">
                  <a:moveTo>
                    <a:pt x="446" y="424"/>
                  </a:moveTo>
                  <a:lnTo>
                    <a:pt x="96" y="424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5" y="39"/>
                  </a:lnTo>
                  <a:lnTo>
                    <a:pt x="94" y="34"/>
                  </a:lnTo>
                  <a:lnTo>
                    <a:pt x="92" y="30"/>
                  </a:lnTo>
                  <a:lnTo>
                    <a:pt x="91" y="26"/>
                  </a:lnTo>
                  <a:lnTo>
                    <a:pt x="88" y="22"/>
                  </a:lnTo>
                  <a:lnTo>
                    <a:pt x="86" y="18"/>
                  </a:lnTo>
                  <a:lnTo>
                    <a:pt x="82" y="15"/>
                  </a:lnTo>
                  <a:lnTo>
                    <a:pt x="79" y="11"/>
                  </a:lnTo>
                  <a:lnTo>
                    <a:pt x="75" y="9"/>
                  </a:lnTo>
                  <a:lnTo>
                    <a:pt x="72" y="6"/>
                  </a:lnTo>
                  <a:lnTo>
                    <a:pt x="67" y="4"/>
                  </a:lnTo>
                  <a:lnTo>
                    <a:pt x="63" y="2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3" y="2"/>
                  </a:lnTo>
                  <a:lnTo>
                    <a:pt x="29" y="4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4" y="29"/>
                  </a:lnTo>
                  <a:lnTo>
                    <a:pt x="2" y="33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0" y="513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1" y="515"/>
                  </a:lnTo>
                  <a:lnTo>
                    <a:pt x="2" y="516"/>
                  </a:lnTo>
                  <a:lnTo>
                    <a:pt x="2" y="517"/>
                  </a:lnTo>
                  <a:lnTo>
                    <a:pt x="3" y="517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5" y="519"/>
                  </a:lnTo>
                  <a:lnTo>
                    <a:pt x="6" y="519"/>
                  </a:lnTo>
                  <a:lnTo>
                    <a:pt x="7" y="520"/>
                  </a:lnTo>
                  <a:lnTo>
                    <a:pt x="8" y="520"/>
                  </a:lnTo>
                  <a:lnTo>
                    <a:pt x="9" y="520"/>
                  </a:lnTo>
                  <a:lnTo>
                    <a:pt x="446" y="520"/>
                  </a:lnTo>
                  <a:lnTo>
                    <a:pt x="451" y="520"/>
                  </a:lnTo>
                  <a:lnTo>
                    <a:pt x="455" y="519"/>
                  </a:lnTo>
                  <a:lnTo>
                    <a:pt x="460" y="518"/>
                  </a:lnTo>
                  <a:lnTo>
                    <a:pt x="464" y="516"/>
                  </a:lnTo>
                  <a:lnTo>
                    <a:pt x="468" y="514"/>
                  </a:lnTo>
                  <a:lnTo>
                    <a:pt x="472" y="512"/>
                  </a:lnTo>
                  <a:lnTo>
                    <a:pt x="476" y="509"/>
                  </a:lnTo>
                  <a:lnTo>
                    <a:pt x="479" y="506"/>
                  </a:lnTo>
                  <a:lnTo>
                    <a:pt x="483" y="503"/>
                  </a:lnTo>
                  <a:lnTo>
                    <a:pt x="485" y="499"/>
                  </a:lnTo>
                  <a:lnTo>
                    <a:pt x="488" y="496"/>
                  </a:lnTo>
                  <a:lnTo>
                    <a:pt x="490" y="491"/>
                  </a:lnTo>
                  <a:lnTo>
                    <a:pt x="492" y="487"/>
                  </a:lnTo>
                  <a:lnTo>
                    <a:pt x="493" y="482"/>
                  </a:lnTo>
                  <a:lnTo>
                    <a:pt x="494" y="477"/>
                  </a:lnTo>
                  <a:lnTo>
                    <a:pt x="494" y="472"/>
                  </a:lnTo>
                  <a:lnTo>
                    <a:pt x="494" y="467"/>
                  </a:lnTo>
                  <a:lnTo>
                    <a:pt x="493" y="462"/>
                  </a:lnTo>
                  <a:lnTo>
                    <a:pt x="492" y="458"/>
                  </a:lnTo>
                  <a:lnTo>
                    <a:pt x="490" y="454"/>
                  </a:lnTo>
                  <a:lnTo>
                    <a:pt x="488" y="449"/>
                  </a:lnTo>
                  <a:lnTo>
                    <a:pt x="485" y="445"/>
                  </a:lnTo>
                  <a:lnTo>
                    <a:pt x="483" y="442"/>
                  </a:lnTo>
                  <a:lnTo>
                    <a:pt x="479" y="438"/>
                  </a:lnTo>
                  <a:lnTo>
                    <a:pt x="476" y="435"/>
                  </a:lnTo>
                  <a:lnTo>
                    <a:pt x="472" y="432"/>
                  </a:lnTo>
                  <a:lnTo>
                    <a:pt x="468" y="430"/>
                  </a:lnTo>
                  <a:lnTo>
                    <a:pt x="464" y="428"/>
                  </a:lnTo>
                  <a:lnTo>
                    <a:pt x="460" y="426"/>
                  </a:lnTo>
                  <a:lnTo>
                    <a:pt x="455" y="425"/>
                  </a:lnTo>
                  <a:lnTo>
                    <a:pt x="451" y="4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4"/>
            <p:cNvSpPr/>
            <p:nvPr/>
          </p:nvSpPr>
          <p:spPr>
            <a:xfrm>
              <a:off x="7091015" y="3860655"/>
              <a:ext cx="747568" cy="745760"/>
            </a:xfrm>
            <a:custGeom>
              <a:avLst/>
              <a:gdLst/>
              <a:ahLst/>
              <a:cxnLst/>
              <a:rect l="l" t="t" r="r" b="b"/>
              <a:pathLst>
                <a:path w="1655" h="1651" extrusionOk="0">
                  <a:moveTo>
                    <a:pt x="1144" y="62"/>
                  </a:moveTo>
                  <a:lnTo>
                    <a:pt x="1106" y="47"/>
                  </a:lnTo>
                  <a:lnTo>
                    <a:pt x="1068" y="34"/>
                  </a:lnTo>
                  <a:lnTo>
                    <a:pt x="1029" y="23"/>
                  </a:lnTo>
                  <a:lnTo>
                    <a:pt x="990" y="15"/>
                  </a:lnTo>
                  <a:lnTo>
                    <a:pt x="951" y="8"/>
                  </a:lnTo>
                  <a:lnTo>
                    <a:pt x="911" y="4"/>
                  </a:lnTo>
                  <a:lnTo>
                    <a:pt x="871" y="1"/>
                  </a:lnTo>
                  <a:lnTo>
                    <a:pt x="831" y="0"/>
                  </a:lnTo>
                  <a:lnTo>
                    <a:pt x="749" y="4"/>
                  </a:lnTo>
                  <a:lnTo>
                    <a:pt x="668" y="16"/>
                  </a:lnTo>
                  <a:lnTo>
                    <a:pt x="589" y="35"/>
                  </a:lnTo>
                  <a:lnTo>
                    <a:pt x="512" y="62"/>
                  </a:lnTo>
                  <a:lnTo>
                    <a:pt x="437" y="96"/>
                  </a:lnTo>
                  <a:lnTo>
                    <a:pt x="366" y="138"/>
                  </a:lnTo>
                  <a:lnTo>
                    <a:pt x="333" y="161"/>
                  </a:lnTo>
                  <a:lnTo>
                    <a:pt x="300" y="186"/>
                  </a:lnTo>
                  <a:lnTo>
                    <a:pt x="268" y="213"/>
                  </a:lnTo>
                  <a:lnTo>
                    <a:pt x="238" y="242"/>
                  </a:lnTo>
                  <a:lnTo>
                    <a:pt x="195" y="288"/>
                  </a:lnTo>
                  <a:lnTo>
                    <a:pt x="157" y="336"/>
                  </a:lnTo>
                  <a:lnTo>
                    <a:pt x="123" y="388"/>
                  </a:lnTo>
                  <a:lnTo>
                    <a:pt x="92" y="441"/>
                  </a:lnTo>
                  <a:lnTo>
                    <a:pt x="66" y="496"/>
                  </a:lnTo>
                  <a:lnTo>
                    <a:pt x="44" y="553"/>
                  </a:lnTo>
                  <a:lnTo>
                    <a:pt x="27" y="611"/>
                  </a:lnTo>
                  <a:lnTo>
                    <a:pt x="13" y="671"/>
                  </a:lnTo>
                  <a:lnTo>
                    <a:pt x="5" y="731"/>
                  </a:lnTo>
                  <a:lnTo>
                    <a:pt x="0" y="792"/>
                  </a:lnTo>
                  <a:lnTo>
                    <a:pt x="0" y="853"/>
                  </a:lnTo>
                  <a:lnTo>
                    <a:pt x="5" y="914"/>
                  </a:lnTo>
                  <a:lnTo>
                    <a:pt x="14" y="975"/>
                  </a:lnTo>
                  <a:lnTo>
                    <a:pt x="27" y="1035"/>
                  </a:lnTo>
                  <a:lnTo>
                    <a:pt x="46" y="1095"/>
                  </a:lnTo>
                  <a:lnTo>
                    <a:pt x="69" y="1154"/>
                  </a:lnTo>
                  <a:lnTo>
                    <a:pt x="95" y="1208"/>
                  </a:lnTo>
                  <a:lnTo>
                    <a:pt x="125" y="1260"/>
                  </a:lnTo>
                  <a:lnTo>
                    <a:pt x="159" y="1310"/>
                  </a:lnTo>
                  <a:lnTo>
                    <a:pt x="196" y="1356"/>
                  </a:lnTo>
                  <a:lnTo>
                    <a:pt x="237" y="1400"/>
                  </a:lnTo>
                  <a:lnTo>
                    <a:pt x="280" y="1441"/>
                  </a:lnTo>
                  <a:lnTo>
                    <a:pt x="326" y="1479"/>
                  </a:lnTo>
                  <a:lnTo>
                    <a:pt x="375" y="1513"/>
                  </a:lnTo>
                  <a:lnTo>
                    <a:pt x="426" y="1544"/>
                  </a:lnTo>
                  <a:lnTo>
                    <a:pt x="480" y="1572"/>
                  </a:lnTo>
                  <a:lnTo>
                    <a:pt x="535" y="1595"/>
                  </a:lnTo>
                  <a:lnTo>
                    <a:pt x="591" y="1615"/>
                  </a:lnTo>
                  <a:lnTo>
                    <a:pt x="650" y="1630"/>
                  </a:lnTo>
                  <a:lnTo>
                    <a:pt x="709" y="1642"/>
                  </a:lnTo>
                  <a:lnTo>
                    <a:pt x="770" y="1649"/>
                  </a:lnTo>
                  <a:lnTo>
                    <a:pt x="831" y="1651"/>
                  </a:lnTo>
                  <a:lnTo>
                    <a:pt x="836" y="1651"/>
                  </a:lnTo>
                  <a:lnTo>
                    <a:pt x="876" y="1650"/>
                  </a:lnTo>
                  <a:lnTo>
                    <a:pt x="915" y="1647"/>
                  </a:lnTo>
                  <a:lnTo>
                    <a:pt x="955" y="1641"/>
                  </a:lnTo>
                  <a:lnTo>
                    <a:pt x="994" y="1634"/>
                  </a:lnTo>
                  <a:lnTo>
                    <a:pt x="1071" y="1614"/>
                  </a:lnTo>
                  <a:lnTo>
                    <a:pt x="1147" y="1586"/>
                  </a:lnTo>
                  <a:lnTo>
                    <a:pt x="1219" y="1551"/>
                  </a:lnTo>
                  <a:lnTo>
                    <a:pt x="1289" y="1509"/>
                  </a:lnTo>
                  <a:lnTo>
                    <a:pt x="1354" y="1460"/>
                  </a:lnTo>
                  <a:lnTo>
                    <a:pt x="1415" y="1405"/>
                  </a:lnTo>
                  <a:lnTo>
                    <a:pt x="1442" y="1376"/>
                  </a:lnTo>
                  <a:lnTo>
                    <a:pt x="1468" y="1346"/>
                  </a:lnTo>
                  <a:lnTo>
                    <a:pt x="1515" y="1282"/>
                  </a:lnTo>
                  <a:lnTo>
                    <a:pt x="1555" y="1214"/>
                  </a:lnTo>
                  <a:lnTo>
                    <a:pt x="1589" y="1141"/>
                  </a:lnTo>
                  <a:lnTo>
                    <a:pt x="1617" y="1065"/>
                  </a:lnTo>
                  <a:lnTo>
                    <a:pt x="1637" y="987"/>
                  </a:lnTo>
                  <a:lnTo>
                    <a:pt x="1650" y="906"/>
                  </a:lnTo>
                  <a:lnTo>
                    <a:pt x="1655" y="824"/>
                  </a:lnTo>
                  <a:lnTo>
                    <a:pt x="1652" y="762"/>
                  </a:lnTo>
                  <a:lnTo>
                    <a:pt x="1645" y="701"/>
                  </a:lnTo>
                  <a:lnTo>
                    <a:pt x="1633" y="641"/>
                  </a:lnTo>
                  <a:lnTo>
                    <a:pt x="1617" y="583"/>
                  </a:lnTo>
                  <a:lnTo>
                    <a:pt x="1597" y="526"/>
                  </a:lnTo>
                  <a:lnTo>
                    <a:pt x="1573" y="471"/>
                  </a:lnTo>
                  <a:lnTo>
                    <a:pt x="1545" y="418"/>
                  </a:lnTo>
                  <a:lnTo>
                    <a:pt x="1513" y="367"/>
                  </a:lnTo>
                  <a:lnTo>
                    <a:pt x="1478" y="318"/>
                  </a:lnTo>
                  <a:lnTo>
                    <a:pt x="1440" y="272"/>
                  </a:lnTo>
                  <a:lnTo>
                    <a:pt x="1398" y="229"/>
                  </a:lnTo>
                  <a:lnTo>
                    <a:pt x="1353" y="189"/>
                  </a:lnTo>
                  <a:lnTo>
                    <a:pt x="1305" y="152"/>
                  </a:lnTo>
                  <a:lnTo>
                    <a:pt x="1254" y="118"/>
                  </a:lnTo>
                  <a:lnTo>
                    <a:pt x="1200" y="88"/>
                  </a:lnTo>
                  <a:close/>
                  <a:moveTo>
                    <a:pt x="1395" y="1306"/>
                  </a:moveTo>
                  <a:lnTo>
                    <a:pt x="1384" y="1318"/>
                  </a:lnTo>
                  <a:lnTo>
                    <a:pt x="1302" y="1236"/>
                  </a:lnTo>
                  <a:lnTo>
                    <a:pt x="1298" y="1233"/>
                  </a:lnTo>
                  <a:lnTo>
                    <a:pt x="1295" y="1230"/>
                  </a:lnTo>
                  <a:lnTo>
                    <a:pt x="1291" y="1228"/>
                  </a:lnTo>
                  <a:lnTo>
                    <a:pt x="1287" y="1226"/>
                  </a:lnTo>
                  <a:lnTo>
                    <a:pt x="1283" y="1225"/>
                  </a:lnTo>
                  <a:lnTo>
                    <a:pt x="1278" y="1224"/>
                  </a:lnTo>
                  <a:lnTo>
                    <a:pt x="1274" y="1223"/>
                  </a:lnTo>
                  <a:lnTo>
                    <a:pt x="1269" y="1223"/>
                  </a:lnTo>
                  <a:lnTo>
                    <a:pt x="1265" y="1223"/>
                  </a:lnTo>
                  <a:lnTo>
                    <a:pt x="1260" y="1224"/>
                  </a:lnTo>
                  <a:lnTo>
                    <a:pt x="1256" y="1225"/>
                  </a:lnTo>
                  <a:lnTo>
                    <a:pt x="1252" y="1226"/>
                  </a:lnTo>
                  <a:lnTo>
                    <a:pt x="1248" y="1228"/>
                  </a:lnTo>
                  <a:lnTo>
                    <a:pt x="1244" y="1230"/>
                  </a:lnTo>
                  <a:lnTo>
                    <a:pt x="1240" y="1233"/>
                  </a:lnTo>
                  <a:lnTo>
                    <a:pt x="1237" y="1236"/>
                  </a:lnTo>
                  <a:lnTo>
                    <a:pt x="1234" y="1239"/>
                  </a:lnTo>
                  <a:lnTo>
                    <a:pt x="1231" y="1243"/>
                  </a:lnTo>
                  <a:lnTo>
                    <a:pt x="1229" y="1247"/>
                  </a:lnTo>
                  <a:lnTo>
                    <a:pt x="1227" y="1251"/>
                  </a:lnTo>
                  <a:lnTo>
                    <a:pt x="1225" y="1255"/>
                  </a:lnTo>
                  <a:lnTo>
                    <a:pt x="1224" y="1257"/>
                  </a:lnTo>
                  <a:lnTo>
                    <a:pt x="1224" y="1260"/>
                  </a:lnTo>
                  <a:lnTo>
                    <a:pt x="1223" y="1262"/>
                  </a:lnTo>
                  <a:lnTo>
                    <a:pt x="1223" y="1265"/>
                  </a:lnTo>
                  <a:lnTo>
                    <a:pt x="1223" y="1267"/>
                  </a:lnTo>
                  <a:lnTo>
                    <a:pt x="1223" y="1270"/>
                  </a:lnTo>
                  <a:lnTo>
                    <a:pt x="1223" y="1272"/>
                  </a:lnTo>
                  <a:lnTo>
                    <a:pt x="1223" y="1274"/>
                  </a:lnTo>
                  <a:lnTo>
                    <a:pt x="1223" y="1276"/>
                  </a:lnTo>
                  <a:lnTo>
                    <a:pt x="1224" y="1278"/>
                  </a:lnTo>
                  <a:lnTo>
                    <a:pt x="1225" y="1282"/>
                  </a:lnTo>
                  <a:lnTo>
                    <a:pt x="1227" y="1286"/>
                  </a:lnTo>
                  <a:lnTo>
                    <a:pt x="1229" y="1291"/>
                  </a:lnTo>
                  <a:lnTo>
                    <a:pt x="1231" y="1295"/>
                  </a:lnTo>
                  <a:lnTo>
                    <a:pt x="1234" y="1299"/>
                  </a:lnTo>
                  <a:lnTo>
                    <a:pt x="1237" y="1303"/>
                  </a:lnTo>
                  <a:lnTo>
                    <a:pt x="1319" y="1385"/>
                  </a:lnTo>
                  <a:lnTo>
                    <a:pt x="1308" y="1397"/>
                  </a:lnTo>
                  <a:lnTo>
                    <a:pt x="1277" y="1421"/>
                  </a:lnTo>
                  <a:lnTo>
                    <a:pt x="1245" y="1444"/>
                  </a:lnTo>
                  <a:lnTo>
                    <a:pt x="1212" y="1465"/>
                  </a:lnTo>
                  <a:lnTo>
                    <a:pt x="1178" y="1485"/>
                  </a:lnTo>
                  <a:lnTo>
                    <a:pt x="1143" y="1503"/>
                  </a:lnTo>
                  <a:lnTo>
                    <a:pt x="1108" y="1519"/>
                  </a:lnTo>
                  <a:lnTo>
                    <a:pt x="1071" y="1533"/>
                  </a:lnTo>
                  <a:lnTo>
                    <a:pt x="1034" y="1546"/>
                  </a:lnTo>
                  <a:lnTo>
                    <a:pt x="998" y="1555"/>
                  </a:lnTo>
                  <a:lnTo>
                    <a:pt x="962" y="1563"/>
                  </a:lnTo>
                  <a:lnTo>
                    <a:pt x="926" y="1569"/>
                  </a:lnTo>
                  <a:lnTo>
                    <a:pt x="890" y="1572"/>
                  </a:lnTo>
                  <a:lnTo>
                    <a:pt x="876" y="1572"/>
                  </a:lnTo>
                  <a:lnTo>
                    <a:pt x="876" y="1456"/>
                  </a:lnTo>
                  <a:lnTo>
                    <a:pt x="876" y="1451"/>
                  </a:lnTo>
                  <a:lnTo>
                    <a:pt x="875" y="1447"/>
                  </a:lnTo>
                  <a:lnTo>
                    <a:pt x="874" y="1442"/>
                  </a:lnTo>
                  <a:lnTo>
                    <a:pt x="872" y="1438"/>
                  </a:lnTo>
                  <a:lnTo>
                    <a:pt x="870" y="1434"/>
                  </a:lnTo>
                  <a:lnTo>
                    <a:pt x="868" y="1430"/>
                  </a:lnTo>
                  <a:lnTo>
                    <a:pt x="866" y="1427"/>
                  </a:lnTo>
                  <a:lnTo>
                    <a:pt x="863" y="1424"/>
                  </a:lnTo>
                  <a:lnTo>
                    <a:pt x="860" y="1421"/>
                  </a:lnTo>
                  <a:lnTo>
                    <a:pt x="856" y="1418"/>
                  </a:lnTo>
                  <a:lnTo>
                    <a:pt x="853" y="1416"/>
                  </a:lnTo>
                  <a:lnTo>
                    <a:pt x="849" y="1414"/>
                  </a:lnTo>
                  <a:lnTo>
                    <a:pt x="844" y="1413"/>
                  </a:lnTo>
                  <a:lnTo>
                    <a:pt x="840" y="1412"/>
                  </a:lnTo>
                  <a:lnTo>
                    <a:pt x="835" y="1411"/>
                  </a:lnTo>
                  <a:lnTo>
                    <a:pt x="831" y="1411"/>
                  </a:lnTo>
                  <a:lnTo>
                    <a:pt x="826" y="1411"/>
                  </a:lnTo>
                  <a:lnTo>
                    <a:pt x="821" y="1412"/>
                  </a:lnTo>
                  <a:lnTo>
                    <a:pt x="817" y="1413"/>
                  </a:lnTo>
                  <a:lnTo>
                    <a:pt x="813" y="1414"/>
                  </a:lnTo>
                  <a:lnTo>
                    <a:pt x="809" y="1416"/>
                  </a:lnTo>
                  <a:lnTo>
                    <a:pt x="805" y="1418"/>
                  </a:lnTo>
                  <a:lnTo>
                    <a:pt x="801" y="1421"/>
                  </a:lnTo>
                  <a:lnTo>
                    <a:pt x="798" y="1424"/>
                  </a:lnTo>
                  <a:lnTo>
                    <a:pt x="795" y="1427"/>
                  </a:lnTo>
                  <a:lnTo>
                    <a:pt x="793" y="1430"/>
                  </a:lnTo>
                  <a:lnTo>
                    <a:pt x="790" y="1434"/>
                  </a:lnTo>
                  <a:lnTo>
                    <a:pt x="788" y="1438"/>
                  </a:lnTo>
                  <a:lnTo>
                    <a:pt x="787" y="1442"/>
                  </a:lnTo>
                  <a:lnTo>
                    <a:pt x="786" y="1447"/>
                  </a:lnTo>
                  <a:lnTo>
                    <a:pt x="785" y="1451"/>
                  </a:lnTo>
                  <a:lnTo>
                    <a:pt x="785" y="1456"/>
                  </a:lnTo>
                  <a:lnTo>
                    <a:pt x="785" y="1572"/>
                  </a:lnTo>
                  <a:lnTo>
                    <a:pt x="769" y="1572"/>
                  </a:lnTo>
                  <a:lnTo>
                    <a:pt x="712" y="1564"/>
                  </a:lnTo>
                  <a:lnTo>
                    <a:pt x="655" y="1552"/>
                  </a:lnTo>
                  <a:lnTo>
                    <a:pt x="600" y="1536"/>
                  </a:lnTo>
                  <a:lnTo>
                    <a:pt x="546" y="1516"/>
                  </a:lnTo>
                  <a:lnTo>
                    <a:pt x="493" y="1491"/>
                  </a:lnTo>
                  <a:lnTo>
                    <a:pt x="442" y="1463"/>
                  </a:lnTo>
                  <a:lnTo>
                    <a:pt x="394" y="1432"/>
                  </a:lnTo>
                  <a:lnTo>
                    <a:pt x="348" y="1397"/>
                  </a:lnTo>
                  <a:lnTo>
                    <a:pt x="337" y="1385"/>
                  </a:lnTo>
                  <a:lnTo>
                    <a:pt x="421" y="1301"/>
                  </a:lnTo>
                  <a:lnTo>
                    <a:pt x="424" y="1297"/>
                  </a:lnTo>
                  <a:lnTo>
                    <a:pt x="427" y="1294"/>
                  </a:lnTo>
                  <a:lnTo>
                    <a:pt x="429" y="1290"/>
                  </a:lnTo>
                  <a:lnTo>
                    <a:pt x="430" y="1288"/>
                  </a:lnTo>
                  <a:lnTo>
                    <a:pt x="431" y="1286"/>
                  </a:lnTo>
                  <a:lnTo>
                    <a:pt x="432" y="1284"/>
                  </a:lnTo>
                  <a:lnTo>
                    <a:pt x="433" y="1281"/>
                  </a:lnTo>
                  <a:lnTo>
                    <a:pt x="433" y="1279"/>
                  </a:lnTo>
                  <a:lnTo>
                    <a:pt x="434" y="1277"/>
                  </a:lnTo>
                  <a:lnTo>
                    <a:pt x="435" y="1272"/>
                  </a:lnTo>
                  <a:lnTo>
                    <a:pt x="435" y="1267"/>
                  </a:lnTo>
                  <a:lnTo>
                    <a:pt x="435" y="1265"/>
                  </a:lnTo>
                  <a:lnTo>
                    <a:pt x="435" y="1263"/>
                  </a:lnTo>
                  <a:lnTo>
                    <a:pt x="434" y="1261"/>
                  </a:lnTo>
                  <a:lnTo>
                    <a:pt x="434" y="1259"/>
                  </a:lnTo>
                  <a:lnTo>
                    <a:pt x="433" y="1254"/>
                  </a:lnTo>
                  <a:lnTo>
                    <a:pt x="431" y="1250"/>
                  </a:lnTo>
                  <a:lnTo>
                    <a:pt x="429" y="1246"/>
                  </a:lnTo>
                  <a:lnTo>
                    <a:pt x="427" y="1241"/>
                  </a:lnTo>
                  <a:lnTo>
                    <a:pt x="424" y="1237"/>
                  </a:lnTo>
                  <a:lnTo>
                    <a:pt x="421" y="1233"/>
                  </a:lnTo>
                  <a:lnTo>
                    <a:pt x="417" y="1230"/>
                  </a:lnTo>
                  <a:lnTo>
                    <a:pt x="414" y="1227"/>
                  </a:lnTo>
                  <a:lnTo>
                    <a:pt x="410" y="1225"/>
                  </a:lnTo>
                  <a:lnTo>
                    <a:pt x="406" y="1223"/>
                  </a:lnTo>
                  <a:lnTo>
                    <a:pt x="402" y="1222"/>
                  </a:lnTo>
                  <a:lnTo>
                    <a:pt x="397" y="1221"/>
                  </a:lnTo>
                  <a:lnTo>
                    <a:pt x="393" y="1220"/>
                  </a:lnTo>
                  <a:lnTo>
                    <a:pt x="388" y="1220"/>
                  </a:lnTo>
                  <a:lnTo>
                    <a:pt x="384" y="1220"/>
                  </a:lnTo>
                  <a:lnTo>
                    <a:pt x="379" y="1221"/>
                  </a:lnTo>
                  <a:lnTo>
                    <a:pt x="375" y="1222"/>
                  </a:lnTo>
                  <a:lnTo>
                    <a:pt x="371" y="1223"/>
                  </a:lnTo>
                  <a:lnTo>
                    <a:pt x="367" y="1225"/>
                  </a:lnTo>
                  <a:lnTo>
                    <a:pt x="363" y="1227"/>
                  </a:lnTo>
                  <a:lnTo>
                    <a:pt x="359" y="1230"/>
                  </a:lnTo>
                  <a:lnTo>
                    <a:pt x="356" y="1233"/>
                  </a:lnTo>
                  <a:lnTo>
                    <a:pt x="272" y="1318"/>
                  </a:lnTo>
                  <a:lnTo>
                    <a:pt x="261" y="1306"/>
                  </a:lnTo>
                  <a:lnTo>
                    <a:pt x="251" y="1295"/>
                  </a:lnTo>
                  <a:lnTo>
                    <a:pt x="242" y="1284"/>
                  </a:lnTo>
                  <a:lnTo>
                    <a:pt x="225" y="1262"/>
                  </a:lnTo>
                  <a:lnTo>
                    <a:pt x="208" y="1238"/>
                  </a:lnTo>
                  <a:lnTo>
                    <a:pt x="193" y="1213"/>
                  </a:lnTo>
                  <a:lnTo>
                    <a:pt x="171" y="1175"/>
                  </a:lnTo>
                  <a:lnTo>
                    <a:pt x="151" y="1136"/>
                  </a:lnTo>
                  <a:lnTo>
                    <a:pt x="134" y="1097"/>
                  </a:lnTo>
                  <a:lnTo>
                    <a:pt x="119" y="1056"/>
                  </a:lnTo>
                  <a:lnTo>
                    <a:pt x="107" y="1014"/>
                  </a:lnTo>
                  <a:lnTo>
                    <a:pt x="97" y="972"/>
                  </a:lnTo>
                  <a:lnTo>
                    <a:pt x="90" y="929"/>
                  </a:lnTo>
                  <a:lnTo>
                    <a:pt x="86" y="886"/>
                  </a:lnTo>
                  <a:lnTo>
                    <a:pt x="86" y="872"/>
                  </a:lnTo>
                  <a:lnTo>
                    <a:pt x="204" y="872"/>
                  </a:lnTo>
                  <a:lnTo>
                    <a:pt x="208" y="872"/>
                  </a:lnTo>
                  <a:lnTo>
                    <a:pt x="213" y="871"/>
                  </a:lnTo>
                  <a:lnTo>
                    <a:pt x="217" y="870"/>
                  </a:lnTo>
                  <a:lnTo>
                    <a:pt x="221" y="868"/>
                  </a:lnTo>
                  <a:lnTo>
                    <a:pt x="225" y="867"/>
                  </a:lnTo>
                  <a:lnTo>
                    <a:pt x="229" y="864"/>
                  </a:lnTo>
                  <a:lnTo>
                    <a:pt x="232" y="862"/>
                  </a:lnTo>
                  <a:lnTo>
                    <a:pt x="236" y="859"/>
                  </a:lnTo>
                  <a:lnTo>
                    <a:pt x="239" y="856"/>
                  </a:lnTo>
                  <a:lnTo>
                    <a:pt x="241" y="852"/>
                  </a:lnTo>
                  <a:lnTo>
                    <a:pt x="243" y="849"/>
                  </a:lnTo>
                  <a:lnTo>
                    <a:pt x="245" y="845"/>
                  </a:lnTo>
                  <a:lnTo>
                    <a:pt x="247" y="841"/>
                  </a:lnTo>
                  <a:lnTo>
                    <a:pt x="248" y="836"/>
                  </a:lnTo>
                  <a:lnTo>
                    <a:pt x="249" y="832"/>
                  </a:lnTo>
                  <a:lnTo>
                    <a:pt x="249" y="827"/>
                  </a:lnTo>
                  <a:lnTo>
                    <a:pt x="249" y="822"/>
                  </a:lnTo>
                  <a:lnTo>
                    <a:pt x="248" y="818"/>
                  </a:lnTo>
                  <a:lnTo>
                    <a:pt x="247" y="813"/>
                  </a:lnTo>
                  <a:lnTo>
                    <a:pt x="245" y="809"/>
                  </a:lnTo>
                  <a:lnTo>
                    <a:pt x="243" y="805"/>
                  </a:lnTo>
                  <a:lnTo>
                    <a:pt x="241" y="801"/>
                  </a:lnTo>
                  <a:lnTo>
                    <a:pt x="239" y="798"/>
                  </a:lnTo>
                  <a:lnTo>
                    <a:pt x="236" y="794"/>
                  </a:lnTo>
                  <a:lnTo>
                    <a:pt x="232" y="791"/>
                  </a:lnTo>
                  <a:lnTo>
                    <a:pt x="229" y="789"/>
                  </a:lnTo>
                  <a:lnTo>
                    <a:pt x="225" y="786"/>
                  </a:lnTo>
                  <a:lnTo>
                    <a:pt x="221" y="785"/>
                  </a:lnTo>
                  <a:lnTo>
                    <a:pt x="217" y="783"/>
                  </a:lnTo>
                  <a:lnTo>
                    <a:pt x="213" y="782"/>
                  </a:lnTo>
                  <a:lnTo>
                    <a:pt x="208" y="781"/>
                  </a:lnTo>
                  <a:lnTo>
                    <a:pt x="204" y="781"/>
                  </a:lnTo>
                  <a:lnTo>
                    <a:pt x="86" y="781"/>
                  </a:lnTo>
                  <a:lnTo>
                    <a:pt x="86" y="764"/>
                  </a:lnTo>
                  <a:lnTo>
                    <a:pt x="93" y="706"/>
                  </a:lnTo>
                  <a:lnTo>
                    <a:pt x="105" y="649"/>
                  </a:lnTo>
                  <a:lnTo>
                    <a:pt x="120" y="594"/>
                  </a:lnTo>
                  <a:lnTo>
                    <a:pt x="140" y="539"/>
                  </a:lnTo>
                  <a:lnTo>
                    <a:pt x="164" y="487"/>
                  </a:lnTo>
                  <a:lnTo>
                    <a:pt x="191" y="437"/>
                  </a:lnTo>
                  <a:lnTo>
                    <a:pt x="223" y="389"/>
                  </a:lnTo>
                  <a:lnTo>
                    <a:pt x="258" y="344"/>
                  </a:lnTo>
                  <a:lnTo>
                    <a:pt x="269" y="333"/>
                  </a:lnTo>
                  <a:lnTo>
                    <a:pt x="354" y="417"/>
                  </a:lnTo>
                  <a:lnTo>
                    <a:pt x="357" y="420"/>
                  </a:lnTo>
                  <a:lnTo>
                    <a:pt x="361" y="423"/>
                  </a:lnTo>
                  <a:lnTo>
                    <a:pt x="365" y="425"/>
                  </a:lnTo>
                  <a:lnTo>
                    <a:pt x="369" y="427"/>
                  </a:lnTo>
                  <a:lnTo>
                    <a:pt x="373" y="428"/>
                  </a:lnTo>
                  <a:lnTo>
                    <a:pt x="377" y="429"/>
                  </a:lnTo>
                  <a:lnTo>
                    <a:pt x="382" y="430"/>
                  </a:lnTo>
                  <a:lnTo>
                    <a:pt x="386" y="430"/>
                  </a:lnTo>
                  <a:lnTo>
                    <a:pt x="391" y="430"/>
                  </a:lnTo>
                  <a:lnTo>
                    <a:pt x="395" y="429"/>
                  </a:lnTo>
                  <a:lnTo>
                    <a:pt x="400" y="428"/>
                  </a:lnTo>
                  <a:lnTo>
                    <a:pt x="404" y="427"/>
                  </a:lnTo>
                  <a:lnTo>
                    <a:pt x="408" y="425"/>
                  </a:lnTo>
                  <a:lnTo>
                    <a:pt x="412" y="423"/>
                  </a:lnTo>
                  <a:lnTo>
                    <a:pt x="415" y="420"/>
                  </a:lnTo>
                  <a:lnTo>
                    <a:pt x="419" y="417"/>
                  </a:lnTo>
                  <a:lnTo>
                    <a:pt x="422" y="414"/>
                  </a:lnTo>
                  <a:lnTo>
                    <a:pt x="424" y="410"/>
                  </a:lnTo>
                  <a:lnTo>
                    <a:pt x="427" y="407"/>
                  </a:lnTo>
                  <a:lnTo>
                    <a:pt x="429" y="403"/>
                  </a:lnTo>
                  <a:lnTo>
                    <a:pt x="430" y="401"/>
                  </a:lnTo>
                  <a:lnTo>
                    <a:pt x="430" y="398"/>
                  </a:lnTo>
                  <a:lnTo>
                    <a:pt x="431" y="396"/>
                  </a:lnTo>
                  <a:lnTo>
                    <a:pt x="432" y="394"/>
                  </a:lnTo>
                  <a:lnTo>
                    <a:pt x="432" y="392"/>
                  </a:lnTo>
                  <a:lnTo>
                    <a:pt x="433" y="389"/>
                  </a:lnTo>
                  <a:lnTo>
                    <a:pt x="433" y="387"/>
                  </a:lnTo>
                  <a:lnTo>
                    <a:pt x="433" y="384"/>
                  </a:lnTo>
                  <a:lnTo>
                    <a:pt x="433" y="382"/>
                  </a:lnTo>
                  <a:lnTo>
                    <a:pt x="433" y="380"/>
                  </a:lnTo>
                  <a:lnTo>
                    <a:pt x="432" y="377"/>
                  </a:lnTo>
                  <a:lnTo>
                    <a:pt x="432" y="375"/>
                  </a:lnTo>
                  <a:lnTo>
                    <a:pt x="430" y="371"/>
                  </a:lnTo>
                  <a:lnTo>
                    <a:pt x="429" y="367"/>
                  </a:lnTo>
                  <a:lnTo>
                    <a:pt x="427" y="362"/>
                  </a:lnTo>
                  <a:lnTo>
                    <a:pt x="424" y="358"/>
                  </a:lnTo>
                  <a:lnTo>
                    <a:pt x="422" y="354"/>
                  </a:lnTo>
                  <a:lnTo>
                    <a:pt x="419" y="350"/>
                  </a:lnTo>
                  <a:lnTo>
                    <a:pt x="334" y="265"/>
                  </a:lnTo>
                  <a:lnTo>
                    <a:pt x="345" y="254"/>
                  </a:lnTo>
                  <a:lnTo>
                    <a:pt x="390" y="219"/>
                  </a:lnTo>
                  <a:lnTo>
                    <a:pt x="438" y="187"/>
                  </a:lnTo>
                  <a:lnTo>
                    <a:pt x="488" y="159"/>
                  </a:lnTo>
                  <a:lnTo>
                    <a:pt x="540" y="135"/>
                  </a:lnTo>
                  <a:lnTo>
                    <a:pt x="595" y="115"/>
                  </a:lnTo>
                  <a:lnTo>
                    <a:pt x="650" y="100"/>
                  </a:lnTo>
                  <a:lnTo>
                    <a:pt x="708" y="88"/>
                  </a:lnTo>
                  <a:lnTo>
                    <a:pt x="766" y="82"/>
                  </a:lnTo>
                  <a:lnTo>
                    <a:pt x="780" y="82"/>
                  </a:lnTo>
                  <a:lnTo>
                    <a:pt x="780" y="206"/>
                  </a:lnTo>
                  <a:lnTo>
                    <a:pt x="780" y="211"/>
                  </a:lnTo>
                  <a:lnTo>
                    <a:pt x="781" y="215"/>
                  </a:lnTo>
                  <a:lnTo>
                    <a:pt x="782" y="219"/>
                  </a:lnTo>
                  <a:lnTo>
                    <a:pt x="783" y="224"/>
                  </a:lnTo>
                  <a:lnTo>
                    <a:pt x="785" y="227"/>
                  </a:lnTo>
                  <a:lnTo>
                    <a:pt x="787" y="231"/>
                  </a:lnTo>
                  <a:lnTo>
                    <a:pt x="790" y="235"/>
                  </a:lnTo>
                  <a:lnTo>
                    <a:pt x="793" y="238"/>
                  </a:lnTo>
                  <a:lnTo>
                    <a:pt x="796" y="241"/>
                  </a:lnTo>
                  <a:lnTo>
                    <a:pt x="800" y="243"/>
                  </a:lnTo>
                  <a:lnTo>
                    <a:pt x="803" y="246"/>
                  </a:lnTo>
                  <a:lnTo>
                    <a:pt x="807" y="247"/>
                  </a:lnTo>
                  <a:lnTo>
                    <a:pt x="811" y="249"/>
                  </a:lnTo>
                  <a:lnTo>
                    <a:pt x="816" y="250"/>
                  </a:lnTo>
                  <a:lnTo>
                    <a:pt x="820" y="251"/>
                  </a:lnTo>
                  <a:lnTo>
                    <a:pt x="825" y="251"/>
                  </a:lnTo>
                  <a:lnTo>
                    <a:pt x="829" y="251"/>
                  </a:lnTo>
                  <a:lnTo>
                    <a:pt x="834" y="250"/>
                  </a:lnTo>
                  <a:lnTo>
                    <a:pt x="838" y="249"/>
                  </a:lnTo>
                  <a:lnTo>
                    <a:pt x="842" y="247"/>
                  </a:lnTo>
                  <a:lnTo>
                    <a:pt x="846" y="246"/>
                  </a:lnTo>
                  <a:lnTo>
                    <a:pt x="850" y="243"/>
                  </a:lnTo>
                  <a:lnTo>
                    <a:pt x="853" y="241"/>
                  </a:lnTo>
                  <a:lnTo>
                    <a:pt x="857" y="238"/>
                  </a:lnTo>
                  <a:lnTo>
                    <a:pt x="860" y="235"/>
                  </a:lnTo>
                  <a:lnTo>
                    <a:pt x="862" y="231"/>
                  </a:lnTo>
                  <a:lnTo>
                    <a:pt x="864" y="227"/>
                  </a:lnTo>
                  <a:lnTo>
                    <a:pt x="866" y="224"/>
                  </a:lnTo>
                  <a:lnTo>
                    <a:pt x="868" y="219"/>
                  </a:lnTo>
                  <a:lnTo>
                    <a:pt x="869" y="215"/>
                  </a:lnTo>
                  <a:lnTo>
                    <a:pt x="870" y="211"/>
                  </a:lnTo>
                  <a:lnTo>
                    <a:pt x="870" y="206"/>
                  </a:lnTo>
                  <a:lnTo>
                    <a:pt x="870" y="82"/>
                  </a:lnTo>
                  <a:lnTo>
                    <a:pt x="884" y="82"/>
                  </a:lnTo>
                  <a:lnTo>
                    <a:pt x="922" y="86"/>
                  </a:lnTo>
                  <a:lnTo>
                    <a:pt x="959" y="92"/>
                  </a:lnTo>
                  <a:lnTo>
                    <a:pt x="996" y="99"/>
                  </a:lnTo>
                  <a:lnTo>
                    <a:pt x="1032" y="109"/>
                  </a:lnTo>
                  <a:lnTo>
                    <a:pt x="1067" y="120"/>
                  </a:lnTo>
                  <a:lnTo>
                    <a:pt x="1102" y="132"/>
                  </a:lnTo>
                  <a:lnTo>
                    <a:pt x="1136" y="147"/>
                  </a:lnTo>
                  <a:lnTo>
                    <a:pt x="1169" y="163"/>
                  </a:lnTo>
                  <a:lnTo>
                    <a:pt x="1204" y="183"/>
                  </a:lnTo>
                  <a:lnTo>
                    <a:pt x="1239" y="205"/>
                  </a:lnTo>
                  <a:lnTo>
                    <a:pt x="1272" y="229"/>
                  </a:lnTo>
                  <a:lnTo>
                    <a:pt x="1305" y="254"/>
                  </a:lnTo>
                  <a:lnTo>
                    <a:pt x="1316" y="265"/>
                  </a:lnTo>
                  <a:lnTo>
                    <a:pt x="1231" y="350"/>
                  </a:lnTo>
                  <a:lnTo>
                    <a:pt x="1228" y="353"/>
                  </a:lnTo>
                  <a:lnTo>
                    <a:pt x="1225" y="357"/>
                  </a:lnTo>
                  <a:lnTo>
                    <a:pt x="1223" y="361"/>
                  </a:lnTo>
                  <a:lnTo>
                    <a:pt x="1221" y="365"/>
                  </a:lnTo>
                  <a:lnTo>
                    <a:pt x="1220" y="369"/>
                  </a:lnTo>
                  <a:lnTo>
                    <a:pt x="1219" y="374"/>
                  </a:lnTo>
                  <a:lnTo>
                    <a:pt x="1218" y="378"/>
                  </a:lnTo>
                  <a:lnTo>
                    <a:pt x="1218" y="383"/>
                  </a:lnTo>
                  <a:lnTo>
                    <a:pt x="1218" y="387"/>
                  </a:lnTo>
                  <a:lnTo>
                    <a:pt x="1219" y="392"/>
                  </a:lnTo>
                  <a:lnTo>
                    <a:pt x="1220" y="396"/>
                  </a:lnTo>
                  <a:lnTo>
                    <a:pt x="1221" y="400"/>
                  </a:lnTo>
                  <a:lnTo>
                    <a:pt x="1223" y="404"/>
                  </a:lnTo>
                  <a:lnTo>
                    <a:pt x="1225" y="408"/>
                  </a:lnTo>
                  <a:lnTo>
                    <a:pt x="1228" y="412"/>
                  </a:lnTo>
                  <a:lnTo>
                    <a:pt x="1231" y="415"/>
                  </a:lnTo>
                  <a:lnTo>
                    <a:pt x="1234" y="418"/>
                  </a:lnTo>
                  <a:lnTo>
                    <a:pt x="1238" y="420"/>
                  </a:lnTo>
                  <a:lnTo>
                    <a:pt x="1242" y="422"/>
                  </a:lnTo>
                  <a:lnTo>
                    <a:pt x="1246" y="424"/>
                  </a:lnTo>
                  <a:lnTo>
                    <a:pt x="1250" y="426"/>
                  </a:lnTo>
                  <a:lnTo>
                    <a:pt x="1254" y="426"/>
                  </a:lnTo>
                  <a:lnTo>
                    <a:pt x="1259" y="427"/>
                  </a:lnTo>
                  <a:lnTo>
                    <a:pt x="1263" y="427"/>
                  </a:lnTo>
                  <a:lnTo>
                    <a:pt x="1268" y="427"/>
                  </a:lnTo>
                  <a:lnTo>
                    <a:pt x="1272" y="426"/>
                  </a:lnTo>
                  <a:lnTo>
                    <a:pt x="1277" y="425"/>
                  </a:lnTo>
                  <a:lnTo>
                    <a:pt x="1281" y="424"/>
                  </a:lnTo>
                  <a:lnTo>
                    <a:pt x="1285" y="422"/>
                  </a:lnTo>
                  <a:lnTo>
                    <a:pt x="1289" y="420"/>
                  </a:lnTo>
                  <a:lnTo>
                    <a:pt x="1292" y="418"/>
                  </a:lnTo>
                  <a:lnTo>
                    <a:pt x="1296" y="415"/>
                  </a:lnTo>
                  <a:lnTo>
                    <a:pt x="1381" y="330"/>
                  </a:lnTo>
                  <a:lnTo>
                    <a:pt x="1392" y="341"/>
                  </a:lnTo>
                  <a:lnTo>
                    <a:pt x="1427" y="387"/>
                  </a:lnTo>
                  <a:lnTo>
                    <a:pt x="1459" y="435"/>
                  </a:lnTo>
                  <a:lnTo>
                    <a:pt x="1487" y="486"/>
                  </a:lnTo>
                  <a:lnTo>
                    <a:pt x="1511" y="539"/>
                  </a:lnTo>
                  <a:lnTo>
                    <a:pt x="1531" y="593"/>
                  </a:lnTo>
                  <a:lnTo>
                    <a:pt x="1547" y="648"/>
                  </a:lnTo>
                  <a:lnTo>
                    <a:pt x="1559" y="705"/>
                  </a:lnTo>
                  <a:lnTo>
                    <a:pt x="1567" y="762"/>
                  </a:lnTo>
                  <a:lnTo>
                    <a:pt x="1567" y="779"/>
                  </a:lnTo>
                  <a:lnTo>
                    <a:pt x="1449" y="779"/>
                  </a:lnTo>
                  <a:lnTo>
                    <a:pt x="1444" y="779"/>
                  </a:lnTo>
                  <a:lnTo>
                    <a:pt x="1439" y="780"/>
                  </a:lnTo>
                  <a:lnTo>
                    <a:pt x="1435" y="781"/>
                  </a:lnTo>
                  <a:lnTo>
                    <a:pt x="1431" y="782"/>
                  </a:lnTo>
                  <a:lnTo>
                    <a:pt x="1427" y="784"/>
                  </a:lnTo>
                  <a:lnTo>
                    <a:pt x="1423" y="786"/>
                  </a:lnTo>
                  <a:lnTo>
                    <a:pt x="1419" y="789"/>
                  </a:lnTo>
                  <a:lnTo>
                    <a:pt x="1416" y="792"/>
                  </a:lnTo>
                  <a:lnTo>
                    <a:pt x="1413" y="795"/>
                  </a:lnTo>
                  <a:lnTo>
                    <a:pt x="1410" y="799"/>
                  </a:lnTo>
                  <a:lnTo>
                    <a:pt x="1408" y="802"/>
                  </a:lnTo>
                  <a:lnTo>
                    <a:pt x="1406" y="806"/>
                  </a:lnTo>
                  <a:lnTo>
                    <a:pt x="1405" y="810"/>
                  </a:lnTo>
                  <a:lnTo>
                    <a:pt x="1404" y="815"/>
                  </a:lnTo>
                  <a:lnTo>
                    <a:pt x="1403" y="819"/>
                  </a:lnTo>
                  <a:lnTo>
                    <a:pt x="1403" y="824"/>
                  </a:lnTo>
                  <a:lnTo>
                    <a:pt x="1403" y="829"/>
                  </a:lnTo>
                  <a:lnTo>
                    <a:pt x="1404" y="833"/>
                  </a:lnTo>
                  <a:lnTo>
                    <a:pt x="1405" y="838"/>
                  </a:lnTo>
                  <a:lnTo>
                    <a:pt x="1406" y="842"/>
                  </a:lnTo>
                  <a:lnTo>
                    <a:pt x="1408" y="846"/>
                  </a:lnTo>
                  <a:lnTo>
                    <a:pt x="1410" y="849"/>
                  </a:lnTo>
                  <a:lnTo>
                    <a:pt x="1413" y="853"/>
                  </a:lnTo>
                  <a:lnTo>
                    <a:pt x="1416" y="856"/>
                  </a:lnTo>
                  <a:lnTo>
                    <a:pt x="1419" y="859"/>
                  </a:lnTo>
                  <a:lnTo>
                    <a:pt x="1423" y="861"/>
                  </a:lnTo>
                  <a:lnTo>
                    <a:pt x="1427" y="864"/>
                  </a:lnTo>
                  <a:lnTo>
                    <a:pt x="1431" y="865"/>
                  </a:lnTo>
                  <a:lnTo>
                    <a:pt x="1435" y="867"/>
                  </a:lnTo>
                  <a:lnTo>
                    <a:pt x="1439" y="868"/>
                  </a:lnTo>
                  <a:lnTo>
                    <a:pt x="1444" y="869"/>
                  </a:lnTo>
                  <a:lnTo>
                    <a:pt x="1449" y="869"/>
                  </a:lnTo>
                  <a:lnTo>
                    <a:pt x="1567" y="869"/>
                  </a:lnTo>
                  <a:lnTo>
                    <a:pt x="1567" y="886"/>
                  </a:lnTo>
                  <a:lnTo>
                    <a:pt x="1560" y="944"/>
                  </a:lnTo>
                  <a:lnTo>
                    <a:pt x="1549" y="1000"/>
                  </a:lnTo>
                  <a:lnTo>
                    <a:pt x="1534" y="1055"/>
                  </a:lnTo>
                  <a:lnTo>
                    <a:pt x="1514" y="1109"/>
                  </a:lnTo>
                  <a:lnTo>
                    <a:pt x="1490" y="1161"/>
                  </a:lnTo>
                  <a:lnTo>
                    <a:pt x="1462" y="1211"/>
                  </a:lnTo>
                  <a:lnTo>
                    <a:pt x="1430" y="12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8" name="Google Shape;3418;p34"/>
          <p:cNvGrpSpPr/>
          <p:nvPr/>
        </p:nvGrpSpPr>
        <p:grpSpPr>
          <a:xfrm>
            <a:off x="4017816" y="4926646"/>
            <a:ext cx="452627" cy="687261"/>
            <a:chOff x="9034964" y="2951733"/>
            <a:chExt cx="491750" cy="746664"/>
          </a:xfrm>
        </p:grpSpPr>
        <p:sp>
          <p:nvSpPr>
            <p:cNvPr id="3419" name="Google Shape;3419;p34"/>
            <p:cNvSpPr/>
            <p:nvPr/>
          </p:nvSpPr>
          <p:spPr>
            <a:xfrm>
              <a:off x="9034964" y="2951733"/>
              <a:ext cx="491750" cy="746664"/>
            </a:xfrm>
            <a:custGeom>
              <a:avLst/>
              <a:gdLst/>
              <a:ahLst/>
              <a:cxnLst/>
              <a:rect l="l" t="t" r="r" b="b"/>
              <a:pathLst>
                <a:path w="1089" h="1653" extrusionOk="0">
                  <a:moveTo>
                    <a:pt x="971" y="110"/>
                  </a:moveTo>
                  <a:lnTo>
                    <a:pt x="776" y="110"/>
                  </a:lnTo>
                  <a:lnTo>
                    <a:pt x="736" y="50"/>
                  </a:lnTo>
                  <a:lnTo>
                    <a:pt x="732" y="44"/>
                  </a:lnTo>
                  <a:lnTo>
                    <a:pt x="727" y="39"/>
                  </a:lnTo>
                  <a:lnTo>
                    <a:pt x="722" y="34"/>
                  </a:lnTo>
                  <a:lnTo>
                    <a:pt x="717" y="29"/>
                  </a:lnTo>
                  <a:lnTo>
                    <a:pt x="712" y="25"/>
                  </a:lnTo>
                  <a:lnTo>
                    <a:pt x="706" y="21"/>
                  </a:lnTo>
                  <a:lnTo>
                    <a:pt x="701" y="17"/>
                  </a:lnTo>
                  <a:lnTo>
                    <a:pt x="695" y="13"/>
                  </a:lnTo>
                  <a:lnTo>
                    <a:pt x="689" y="10"/>
                  </a:lnTo>
                  <a:lnTo>
                    <a:pt x="682" y="8"/>
                  </a:lnTo>
                  <a:lnTo>
                    <a:pt x="676" y="5"/>
                  </a:lnTo>
                  <a:lnTo>
                    <a:pt x="669" y="3"/>
                  </a:lnTo>
                  <a:lnTo>
                    <a:pt x="662" y="2"/>
                  </a:lnTo>
                  <a:lnTo>
                    <a:pt x="655" y="1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446" y="0"/>
                  </a:lnTo>
                  <a:lnTo>
                    <a:pt x="439" y="0"/>
                  </a:lnTo>
                  <a:lnTo>
                    <a:pt x="431" y="1"/>
                  </a:lnTo>
                  <a:lnTo>
                    <a:pt x="424" y="2"/>
                  </a:lnTo>
                  <a:lnTo>
                    <a:pt x="417" y="3"/>
                  </a:lnTo>
                  <a:lnTo>
                    <a:pt x="410" y="5"/>
                  </a:lnTo>
                  <a:lnTo>
                    <a:pt x="404" y="8"/>
                  </a:lnTo>
                  <a:lnTo>
                    <a:pt x="397" y="10"/>
                  </a:lnTo>
                  <a:lnTo>
                    <a:pt x="391" y="13"/>
                  </a:lnTo>
                  <a:lnTo>
                    <a:pt x="385" y="17"/>
                  </a:lnTo>
                  <a:lnTo>
                    <a:pt x="379" y="21"/>
                  </a:lnTo>
                  <a:lnTo>
                    <a:pt x="374" y="25"/>
                  </a:lnTo>
                  <a:lnTo>
                    <a:pt x="369" y="29"/>
                  </a:lnTo>
                  <a:lnTo>
                    <a:pt x="364" y="34"/>
                  </a:lnTo>
                  <a:lnTo>
                    <a:pt x="359" y="39"/>
                  </a:lnTo>
                  <a:lnTo>
                    <a:pt x="354" y="44"/>
                  </a:lnTo>
                  <a:lnTo>
                    <a:pt x="350" y="50"/>
                  </a:lnTo>
                  <a:lnTo>
                    <a:pt x="310" y="110"/>
                  </a:lnTo>
                  <a:lnTo>
                    <a:pt x="115" y="110"/>
                  </a:lnTo>
                  <a:lnTo>
                    <a:pt x="103" y="111"/>
                  </a:lnTo>
                  <a:lnTo>
                    <a:pt x="92" y="112"/>
                  </a:lnTo>
                  <a:lnTo>
                    <a:pt x="81" y="115"/>
                  </a:lnTo>
                  <a:lnTo>
                    <a:pt x="70" y="119"/>
                  </a:lnTo>
                  <a:lnTo>
                    <a:pt x="60" y="124"/>
                  </a:lnTo>
                  <a:lnTo>
                    <a:pt x="50" y="130"/>
                  </a:lnTo>
                  <a:lnTo>
                    <a:pt x="42" y="137"/>
                  </a:lnTo>
                  <a:lnTo>
                    <a:pt x="33" y="144"/>
                  </a:lnTo>
                  <a:lnTo>
                    <a:pt x="26" y="152"/>
                  </a:lnTo>
                  <a:lnTo>
                    <a:pt x="20" y="161"/>
                  </a:lnTo>
                  <a:lnTo>
                    <a:pt x="14" y="171"/>
                  </a:lnTo>
                  <a:lnTo>
                    <a:pt x="9" y="181"/>
                  </a:lnTo>
                  <a:lnTo>
                    <a:pt x="5" y="191"/>
                  </a:lnTo>
                  <a:lnTo>
                    <a:pt x="2" y="202"/>
                  </a:lnTo>
                  <a:lnTo>
                    <a:pt x="1" y="213"/>
                  </a:lnTo>
                  <a:lnTo>
                    <a:pt x="0" y="225"/>
                  </a:lnTo>
                  <a:lnTo>
                    <a:pt x="0" y="1538"/>
                  </a:lnTo>
                  <a:lnTo>
                    <a:pt x="1" y="1550"/>
                  </a:lnTo>
                  <a:lnTo>
                    <a:pt x="2" y="1562"/>
                  </a:lnTo>
                  <a:lnTo>
                    <a:pt x="5" y="1573"/>
                  </a:lnTo>
                  <a:lnTo>
                    <a:pt x="9" y="1583"/>
                  </a:lnTo>
                  <a:lnTo>
                    <a:pt x="14" y="1593"/>
                  </a:lnTo>
                  <a:lnTo>
                    <a:pt x="20" y="1603"/>
                  </a:lnTo>
                  <a:lnTo>
                    <a:pt x="27" y="1612"/>
                  </a:lnTo>
                  <a:lnTo>
                    <a:pt x="34" y="1620"/>
                  </a:lnTo>
                  <a:lnTo>
                    <a:pt x="42" y="1627"/>
                  </a:lnTo>
                  <a:lnTo>
                    <a:pt x="51" y="1634"/>
                  </a:lnTo>
                  <a:lnTo>
                    <a:pt x="61" y="1639"/>
                  </a:lnTo>
                  <a:lnTo>
                    <a:pt x="71" y="1644"/>
                  </a:lnTo>
                  <a:lnTo>
                    <a:pt x="81" y="1648"/>
                  </a:lnTo>
                  <a:lnTo>
                    <a:pt x="92" y="1651"/>
                  </a:lnTo>
                  <a:lnTo>
                    <a:pt x="103" y="1652"/>
                  </a:lnTo>
                  <a:lnTo>
                    <a:pt x="115" y="1653"/>
                  </a:lnTo>
                  <a:lnTo>
                    <a:pt x="973" y="1653"/>
                  </a:lnTo>
                  <a:lnTo>
                    <a:pt x="985" y="1652"/>
                  </a:lnTo>
                  <a:lnTo>
                    <a:pt x="997" y="1650"/>
                  </a:lnTo>
                  <a:lnTo>
                    <a:pt x="1008" y="1648"/>
                  </a:lnTo>
                  <a:lnTo>
                    <a:pt x="1019" y="1644"/>
                  </a:lnTo>
                  <a:lnTo>
                    <a:pt x="1029" y="1639"/>
                  </a:lnTo>
                  <a:lnTo>
                    <a:pt x="1038" y="1633"/>
                  </a:lnTo>
                  <a:lnTo>
                    <a:pt x="1047" y="1626"/>
                  </a:lnTo>
                  <a:lnTo>
                    <a:pt x="1055" y="1619"/>
                  </a:lnTo>
                  <a:lnTo>
                    <a:pt x="1063" y="1610"/>
                  </a:lnTo>
                  <a:lnTo>
                    <a:pt x="1069" y="1602"/>
                  </a:lnTo>
                  <a:lnTo>
                    <a:pt x="1075" y="1592"/>
                  </a:lnTo>
                  <a:lnTo>
                    <a:pt x="1080" y="1582"/>
                  </a:lnTo>
                  <a:lnTo>
                    <a:pt x="1084" y="1572"/>
                  </a:lnTo>
                  <a:lnTo>
                    <a:pt x="1087" y="1561"/>
                  </a:lnTo>
                  <a:lnTo>
                    <a:pt x="1088" y="1549"/>
                  </a:lnTo>
                  <a:lnTo>
                    <a:pt x="1089" y="1538"/>
                  </a:lnTo>
                  <a:lnTo>
                    <a:pt x="1089" y="225"/>
                  </a:lnTo>
                  <a:lnTo>
                    <a:pt x="1088" y="213"/>
                  </a:lnTo>
                  <a:lnTo>
                    <a:pt x="1086" y="202"/>
                  </a:lnTo>
                  <a:lnTo>
                    <a:pt x="1082" y="191"/>
                  </a:lnTo>
                  <a:lnTo>
                    <a:pt x="1078" y="180"/>
                  </a:lnTo>
                  <a:lnTo>
                    <a:pt x="1073" y="170"/>
                  </a:lnTo>
                  <a:lnTo>
                    <a:pt x="1067" y="160"/>
                  </a:lnTo>
                  <a:lnTo>
                    <a:pt x="1060" y="152"/>
                  </a:lnTo>
                  <a:lnTo>
                    <a:pt x="1053" y="143"/>
                  </a:lnTo>
                  <a:lnTo>
                    <a:pt x="1045" y="136"/>
                  </a:lnTo>
                  <a:lnTo>
                    <a:pt x="1036" y="130"/>
                  </a:lnTo>
                  <a:lnTo>
                    <a:pt x="1026" y="124"/>
                  </a:lnTo>
                  <a:lnTo>
                    <a:pt x="1016" y="119"/>
                  </a:lnTo>
                  <a:lnTo>
                    <a:pt x="1005" y="115"/>
                  </a:lnTo>
                  <a:lnTo>
                    <a:pt x="994" y="112"/>
                  </a:lnTo>
                  <a:lnTo>
                    <a:pt x="983" y="111"/>
                  </a:lnTo>
                  <a:close/>
                  <a:moveTo>
                    <a:pt x="1013" y="1538"/>
                  </a:moveTo>
                  <a:lnTo>
                    <a:pt x="1013" y="1542"/>
                  </a:lnTo>
                  <a:lnTo>
                    <a:pt x="1012" y="1546"/>
                  </a:lnTo>
                  <a:lnTo>
                    <a:pt x="1011" y="1550"/>
                  </a:lnTo>
                  <a:lnTo>
                    <a:pt x="1009" y="1554"/>
                  </a:lnTo>
                  <a:lnTo>
                    <a:pt x="1008" y="1557"/>
                  </a:lnTo>
                  <a:lnTo>
                    <a:pt x="1005" y="1561"/>
                  </a:lnTo>
                  <a:lnTo>
                    <a:pt x="1003" y="1564"/>
                  </a:lnTo>
                  <a:lnTo>
                    <a:pt x="1000" y="1567"/>
                  </a:lnTo>
                  <a:lnTo>
                    <a:pt x="997" y="1570"/>
                  </a:lnTo>
                  <a:lnTo>
                    <a:pt x="994" y="1572"/>
                  </a:lnTo>
                  <a:lnTo>
                    <a:pt x="990" y="1575"/>
                  </a:lnTo>
                  <a:lnTo>
                    <a:pt x="987" y="1576"/>
                  </a:lnTo>
                  <a:lnTo>
                    <a:pt x="983" y="1578"/>
                  </a:lnTo>
                  <a:lnTo>
                    <a:pt x="979" y="1579"/>
                  </a:lnTo>
                  <a:lnTo>
                    <a:pt x="975" y="1580"/>
                  </a:lnTo>
                  <a:lnTo>
                    <a:pt x="971" y="1580"/>
                  </a:lnTo>
                  <a:lnTo>
                    <a:pt x="113" y="1580"/>
                  </a:lnTo>
                  <a:lnTo>
                    <a:pt x="109" y="1580"/>
                  </a:lnTo>
                  <a:lnTo>
                    <a:pt x="105" y="1579"/>
                  </a:lnTo>
                  <a:lnTo>
                    <a:pt x="100" y="1578"/>
                  </a:lnTo>
                  <a:lnTo>
                    <a:pt x="97" y="1576"/>
                  </a:lnTo>
                  <a:lnTo>
                    <a:pt x="93" y="1575"/>
                  </a:lnTo>
                  <a:lnTo>
                    <a:pt x="89" y="1572"/>
                  </a:lnTo>
                  <a:lnTo>
                    <a:pt x="86" y="1570"/>
                  </a:lnTo>
                  <a:lnTo>
                    <a:pt x="83" y="1567"/>
                  </a:lnTo>
                  <a:lnTo>
                    <a:pt x="80" y="1564"/>
                  </a:lnTo>
                  <a:lnTo>
                    <a:pt x="78" y="1561"/>
                  </a:lnTo>
                  <a:lnTo>
                    <a:pt x="75" y="1557"/>
                  </a:lnTo>
                  <a:lnTo>
                    <a:pt x="73" y="1554"/>
                  </a:lnTo>
                  <a:lnTo>
                    <a:pt x="72" y="1550"/>
                  </a:lnTo>
                  <a:lnTo>
                    <a:pt x="71" y="1546"/>
                  </a:lnTo>
                  <a:lnTo>
                    <a:pt x="70" y="1542"/>
                  </a:lnTo>
                  <a:lnTo>
                    <a:pt x="70" y="1538"/>
                  </a:lnTo>
                  <a:lnTo>
                    <a:pt x="70" y="225"/>
                  </a:lnTo>
                  <a:lnTo>
                    <a:pt x="70" y="221"/>
                  </a:lnTo>
                  <a:lnTo>
                    <a:pt x="71" y="217"/>
                  </a:lnTo>
                  <a:lnTo>
                    <a:pt x="72" y="213"/>
                  </a:lnTo>
                  <a:lnTo>
                    <a:pt x="73" y="209"/>
                  </a:lnTo>
                  <a:lnTo>
                    <a:pt x="75" y="205"/>
                  </a:lnTo>
                  <a:lnTo>
                    <a:pt x="78" y="202"/>
                  </a:lnTo>
                  <a:lnTo>
                    <a:pt x="80" y="199"/>
                  </a:lnTo>
                  <a:lnTo>
                    <a:pt x="83" y="196"/>
                  </a:lnTo>
                  <a:lnTo>
                    <a:pt x="86" y="193"/>
                  </a:lnTo>
                  <a:lnTo>
                    <a:pt x="89" y="190"/>
                  </a:lnTo>
                  <a:lnTo>
                    <a:pt x="93" y="188"/>
                  </a:lnTo>
                  <a:lnTo>
                    <a:pt x="97" y="186"/>
                  </a:lnTo>
                  <a:lnTo>
                    <a:pt x="100" y="185"/>
                  </a:lnTo>
                  <a:lnTo>
                    <a:pt x="105" y="184"/>
                  </a:lnTo>
                  <a:lnTo>
                    <a:pt x="109" y="183"/>
                  </a:lnTo>
                  <a:lnTo>
                    <a:pt x="113" y="183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3" y="182"/>
                  </a:lnTo>
                  <a:lnTo>
                    <a:pt x="335" y="182"/>
                  </a:lnTo>
                  <a:lnTo>
                    <a:pt x="337" y="181"/>
                  </a:lnTo>
                  <a:lnTo>
                    <a:pt x="340" y="181"/>
                  </a:lnTo>
                  <a:lnTo>
                    <a:pt x="342" y="180"/>
                  </a:lnTo>
                  <a:lnTo>
                    <a:pt x="344" y="179"/>
                  </a:lnTo>
                  <a:lnTo>
                    <a:pt x="346" y="177"/>
                  </a:lnTo>
                  <a:lnTo>
                    <a:pt x="348" y="176"/>
                  </a:lnTo>
                  <a:lnTo>
                    <a:pt x="349" y="175"/>
                  </a:lnTo>
                  <a:lnTo>
                    <a:pt x="351" y="173"/>
                  </a:lnTo>
                  <a:lnTo>
                    <a:pt x="353" y="172"/>
                  </a:lnTo>
                  <a:lnTo>
                    <a:pt x="355" y="170"/>
                  </a:lnTo>
                  <a:lnTo>
                    <a:pt x="356" y="168"/>
                  </a:lnTo>
                  <a:lnTo>
                    <a:pt x="358" y="166"/>
                  </a:lnTo>
                  <a:lnTo>
                    <a:pt x="409" y="93"/>
                  </a:lnTo>
                  <a:lnTo>
                    <a:pt x="411" y="91"/>
                  </a:lnTo>
                  <a:lnTo>
                    <a:pt x="412" y="89"/>
                  </a:lnTo>
                  <a:lnTo>
                    <a:pt x="414" y="87"/>
                  </a:lnTo>
                  <a:lnTo>
                    <a:pt x="416" y="85"/>
                  </a:lnTo>
                  <a:lnTo>
                    <a:pt x="418" y="84"/>
                  </a:lnTo>
                  <a:lnTo>
                    <a:pt x="420" y="82"/>
                  </a:lnTo>
                  <a:lnTo>
                    <a:pt x="422" y="81"/>
                  </a:lnTo>
                  <a:lnTo>
                    <a:pt x="424" y="80"/>
                  </a:lnTo>
                  <a:lnTo>
                    <a:pt x="426" y="79"/>
                  </a:lnTo>
                  <a:lnTo>
                    <a:pt x="428" y="78"/>
                  </a:lnTo>
                  <a:lnTo>
                    <a:pt x="431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8" y="76"/>
                  </a:lnTo>
                  <a:lnTo>
                    <a:pt x="443" y="76"/>
                  </a:lnTo>
                  <a:lnTo>
                    <a:pt x="638" y="76"/>
                  </a:lnTo>
                  <a:lnTo>
                    <a:pt x="643" y="76"/>
                  </a:lnTo>
                  <a:lnTo>
                    <a:pt x="646" y="77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2" y="78"/>
                  </a:lnTo>
                  <a:lnTo>
                    <a:pt x="655" y="79"/>
                  </a:lnTo>
                  <a:lnTo>
                    <a:pt x="657" y="80"/>
                  </a:lnTo>
                  <a:lnTo>
                    <a:pt x="659" y="81"/>
                  </a:lnTo>
                  <a:lnTo>
                    <a:pt x="661" y="82"/>
                  </a:lnTo>
                  <a:lnTo>
                    <a:pt x="663" y="84"/>
                  </a:lnTo>
                  <a:lnTo>
                    <a:pt x="664" y="85"/>
                  </a:lnTo>
                  <a:lnTo>
                    <a:pt x="666" y="87"/>
                  </a:lnTo>
                  <a:lnTo>
                    <a:pt x="668" y="89"/>
                  </a:lnTo>
                  <a:lnTo>
                    <a:pt x="669" y="91"/>
                  </a:lnTo>
                  <a:lnTo>
                    <a:pt x="671" y="93"/>
                  </a:lnTo>
                  <a:lnTo>
                    <a:pt x="722" y="166"/>
                  </a:lnTo>
                  <a:lnTo>
                    <a:pt x="723" y="168"/>
                  </a:lnTo>
                  <a:lnTo>
                    <a:pt x="725" y="170"/>
                  </a:lnTo>
                  <a:lnTo>
                    <a:pt x="726" y="172"/>
                  </a:lnTo>
                  <a:lnTo>
                    <a:pt x="728" y="173"/>
                  </a:lnTo>
                  <a:lnTo>
                    <a:pt x="730" y="175"/>
                  </a:lnTo>
                  <a:lnTo>
                    <a:pt x="732" y="176"/>
                  </a:lnTo>
                  <a:lnTo>
                    <a:pt x="734" y="177"/>
                  </a:lnTo>
                  <a:lnTo>
                    <a:pt x="736" y="179"/>
                  </a:lnTo>
                  <a:lnTo>
                    <a:pt x="738" y="180"/>
                  </a:lnTo>
                  <a:lnTo>
                    <a:pt x="740" y="181"/>
                  </a:lnTo>
                  <a:lnTo>
                    <a:pt x="742" y="181"/>
                  </a:lnTo>
                  <a:lnTo>
                    <a:pt x="744" y="182"/>
                  </a:lnTo>
                  <a:lnTo>
                    <a:pt x="747" y="182"/>
                  </a:lnTo>
                  <a:lnTo>
                    <a:pt x="749" y="183"/>
                  </a:lnTo>
                  <a:lnTo>
                    <a:pt x="751" y="183"/>
                  </a:lnTo>
                  <a:lnTo>
                    <a:pt x="753" y="183"/>
                  </a:lnTo>
                  <a:lnTo>
                    <a:pt x="968" y="183"/>
                  </a:lnTo>
                  <a:lnTo>
                    <a:pt x="972" y="183"/>
                  </a:lnTo>
                  <a:lnTo>
                    <a:pt x="976" y="184"/>
                  </a:lnTo>
                  <a:lnTo>
                    <a:pt x="980" y="185"/>
                  </a:lnTo>
                  <a:lnTo>
                    <a:pt x="984" y="186"/>
                  </a:lnTo>
                  <a:lnTo>
                    <a:pt x="987" y="188"/>
                  </a:lnTo>
                  <a:lnTo>
                    <a:pt x="991" y="190"/>
                  </a:lnTo>
                  <a:lnTo>
                    <a:pt x="994" y="193"/>
                  </a:lnTo>
                  <a:lnTo>
                    <a:pt x="997" y="196"/>
                  </a:lnTo>
                  <a:lnTo>
                    <a:pt x="1000" y="199"/>
                  </a:lnTo>
                  <a:lnTo>
                    <a:pt x="1002" y="202"/>
                  </a:lnTo>
                  <a:lnTo>
                    <a:pt x="1005" y="205"/>
                  </a:lnTo>
                  <a:lnTo>
                    <a:pt x="1006" y="209"/>
                  </a:lnTo>
                  <a:lnTo>
                    <a:pt x="1008" y="213"/>
                  </a:lnTo>
                  <a:lnTo>
                    <a:pt x="1009" y="217"/>
                  </a:lnTo>
                  <a:lnTo>
                    <a:pt x="1010" y="221"/>
                  </a:lnTo>
                  <a:lnTo>
                    <a:pt x="1010" y="225"/>
                  </a:lnTo>
                  <a:lnTo>
                    <a:pt x="1010" y="15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4"/>
            <p:cNvSpPr/>
            <p:nvPr/>
          </p:nvSpPr>
          <p:spPr>
            <a:xfrm>
              <a:off x="9133043" y="3279415"/>
              <a:ext cx="294236" cy="210169"/>
            </a:xfrm>
            <a:custGeom>
              <a:avLst/>
              <a:gdLst/>
              <a:ahLst/>
              <a:cxnLst/>
              <a:rect l="l" t="t" r="r" b="b"/>
              <a:pathLst>
                <a:path w="652" h="466" extrusionOk="0">
                  <a:moveTo>
                    <a:pt x="522" y="243"/>
                  </a:moveTo>
                  <a:lnTo>
                    <a:pt x="522" y="466"/>
                  </a:lnTo>
                  <a:lnTo>
                    <a:pt x="652" y="466"/>
                  </a:lnTo>
                  <a:lnTo>
                    <a:pt x="652" y="231"/>
                  </a:lnTo>
                  <a:lnTo>
                    <a:pt x="651" y="214"/>
                  </a:lnTo>
                  <a:lnTo>
                    <a:pt x="649" y="198"/>
                  </a:lnTo>
                  <a:lnTo>
                    <a:pt x="646" y="181"/>
                  </a:lnTo>
                  <a:lnTo>
                    <a:pt x="642" y="165"/>
                  </a:lnTo>
                  <a:lnTo>
                    <a:pt x="637" y="149"/>
                  </a:lnTo>
                  <a:lnTo>
                    <a:pt x="630" y="134"/>
                  </a:lnTo>
                  <a:lnTo>
                    <a:pt x="623" y="119"/>
                  </a:lnTo>
                  <a:lnTo>
                    <a:pt x="614" y="105"/>
                  </a:lnTo>
                  <a:lnTo>
                    <a:pt x="605" y="92"/>
                  </a:lnTo>
                  <a:lnTo>
                    <a:pt x="595" y="79"/>
                  </a:lnTo>
                  <a:lnTo>
                    <a:pt x="583" y="67"/>
                  </a:lnTo>
                  <a:lnTo>
                    <a:pt x="571" y="55"/>
                  </a:lnTo>
                  <a:lnTo>
                    <a:pt x="558" y="45"/>
                  </a:lnTo>
                  <a:lnTo>
                    <a:pt x="544" y="36"/>
                  </a:lnTo>
                  <a:lnTo>
                    <a:pt x="529" y="27"/>
                  </a:lnTo>
                  <a:lnTo>
                    <a:pt x="514" y="20"/>
                  </a:lnTo>
                  <a:lnTo>
                    <a:pt x="502" y="15"/>
                  </a:lnTo>
                  <a:lnTo>
                    <a:pt x="491" y="11"/>
                  </a:lnTo>
                  <a:lnTo>
                    <a:pt x="479" y="8"/>
                  </a:lnTo>
                  <a:lnTo>
                    <a:pt x="467" y="5"/>
                  </a:lnTo>
                  <a:lnTo>
                    <a:pt x="456" y="3"/>
                  </a:lnTo>
                  <a:lnTo>
                    <a:pt x="444" y="1"/>
                  </a:lnTo>
                  <a:lnTo>
                    <a:pt x="433" y="0"/>
                  </a:lnTo>
                  <a:lnTo>
                    <a:pt x="421" y="0"/>
                  </a:lnTo>
                  <a:lnTo>
                    <a:pt x="231" y="0"/>
                  </a:lnTo>
                  <a:lnTo>
                    <a:pt x="219" y="0"/>
                  </a:lnTo>
                  <a:lnTo>
                    <a:pt x="207" y="1"/>
                  </a:lnTo>
                  <a:lnTo>
                    <a:pt x="195" y="3"/>
                  </a:lnTo>
                  <a:lnTo>
                    <a:pt x="183" y="5"/>
                  </a:lnTo>
                  <a:lnTo>
                    <a:pt x="171" y="8"/>
                  </a:lnTo>
                  <a:lnTo>
                    <a:pt x="160" y="11"/>
                  </a:lnTo>
                  <a:lnTo>
                    <a:pt x="149" y="15"/>
                  </a:lnTo>
                  <a:lnTo>
                    <a:pt x="138" y="20"/>
                  </a:lnTo>
                  <a:lnTo>
                    <a:pt x="123" y="27"/>
                  </a:lnTo>
                  <a:lnTo>
                    <a:pt x="108" y="36"/>
                  </a:lnTo>
                  <a:lnTo>
                    <a:pt x="94" y="45"/>
                  </a:lnTo>
                  <a:lnTo>
                    <a:pt x="81" y="55"/>
                  </a:lnTo>
                  <a:lnTo>
                    <a:pt x="69" y="67"/>
                  </a:lnTo>
                  <a:lnTo>
                    <a:pt x="57" y="79"/>
                  </a:lnTo>
                  <a:lnTo>
                    <a:pt x="47" y="92"/>
                  </a:lnTo>
                  <a:lnTo>
                    <a:pt x="37" y="105"/>
                  </a:lnTo>
                  <a:lnTo>
                    <a:pt x="29" y="119"/>
                  </a:lnTo>
                  <a:lnTo>
                    <a:pt x="22" y="134"/>
                  </a:lnTo>
                  <a:lnTo>
                    <a:pt x="15" y="149"/>
                  </a:lnTo>
                  <a:lnTo>
                    <a:pt x="10" y="165"/>
                  </a:lnTo>
                  <a:lnTo>
                    <a:pt x="6" y="181"/>
                  </a:lnTo>
                  <a:lnTo>
                    <a:pt x="2" y="198"/>
                  </a:lnTo>
                  <a:lnTo>
                    <a:pt x="1" y="214"/>
                  </a:lnTo>
                  <a:lnTo>
                    <a:pt x="0" y="231"/>
                  </a:lnTo>
                  <a:lnTo>
                    <a:pt x="0" y="466"/>
                  </a:lnTo>
                  <a:lnTo>
                    <a:pt x="130" y="466"/>
                  </a:lnTo>
                  <a:lnTo>
                    <a:pt x="130" y="243"/>
                  </a:lnTo>
                  <a:lnTo>
                    <a:pt x="130" y="241"/>
                  </a:lnTo>
                  <a:lnTo>
                    <a:pt x="130" y="240"/>
                  </a:lnTo>
                  <a:lnTo>
                    <a:pt x="131" y="238"/>
                  </a:lnTo>
                  <a:lnTo>
                    <a:pt x="131" y="237"/>
                  </a:lnTo>
                  <a:lnTo>
                    <a:pt x="132" y="236"/>
                  </a:lnTo>
                  <a:lnTo>
                    <a:pt x="132" y="234"/>
                  </a:lnTo>
                  <a:lnTo>
                    <a:pt x="133" y="233"/>
                  </a:lnTo>
                  <a:lnTo>
                    <a:pt x="134" y="232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40" y="229"/>
                  </a:lnTo>
                  <a:lnTo>
                    <a:pt x="141" y="229"/>
                  </a:lnTo>
                  <a:lnTo>
                    <a:pt x="143" y="228"/>
                  </a:lnTo>
                  <a:lnTo>
                    <a:pt x="145" y="228"/>
                  </a:lnTo>
                  <a:lnTo>
                    <a:pt x="147" y="228"/>
                  </a:lnTo>
                  <a:lnTo>
                    <a:pt x="148" y="228"/>
                  </a:lnTo>
                  <a:lnTo>
                    <a:pt x="150" y="228"/>
                  </a:lnTo>
                  <a:lnTo>
                    <a:pt x="151" y="229"/>
                  </a:lnTo>
                  <a:lnTo>
                    <a:pt x="153" y="229"/>
                  </a:lnTo>
                  <a:lnTo>
                    <a:pt x="154" y="230"/>
                  </a:lnTo>
                  <a:lnTo>
                    <a:pt x="155" y="230"/>
                  </a:lnTo>
                  <a:lnTo>
                    <a:pt x="156" y="231"/>
                  </a:lnTo>
                  <a:lnTo>
                    <a:pt x="157" y="232"/>
                  </a:lnTo>
                  <a:lnTo>
                    <a:pt x="158" y="233"/>
                  </a:lnTo>
                  <a:lnTo>
                    <a:pt x="159" y="234"/>
                  </a:lnTo>
                  <a:lnTo>
                    <a:pt x="159" y="236"/>
                  </a:lnTo>
                  <a:lnTo>
                    <a:pt x="160" y="237"/>
                  </a:lnTo>
                  <a:lnTo>
                    <a:pt x="160" y="238"/>
                  </a:lnTo>
                  <a:lnTo>
                    <a:pt x="161" y="240"/>
                  </a:lnTo>
                  <a:lnTo>
                    <a:pt x="161" y="241"/>
                  </a:lnTo>
                  <a:lnTo>
                    <a:pt x="161" y="243"/>
                  </a:lnTo>
                  <a:lnTo>
                    <a:pt x="161" y="466"/>
                  </a:lnTo>
                  <a:lnTo>
                    <a:pt x="491" y="466"/>
                  </a:lnTo>
                  <a:lnTo>
                    <a:pt x="491" y="243"/>
                  </a:lnTo>
                  <a:lnTo>
                    <a:pt x="491" y="241"/>
                  </a:lnTo>
                  <a:lnTo>
                    <a:pt x="491" y="240"/>
                  </a:lnTo>
                  <a:lnTo>
                    <a:pt x="492" y="238"/>
                  </a:lnTo>
                  <a:lnTo>
                    <a:pt x="492" y="237"/>
                  </a:lnTo>
                  <a:lnTo>
                    <a:pt x="493" y="236"/>
                  </a:lnTo>
                  <a:lnTo>
                    <a:pt x="493" y="234"/>
                  </a:lnTo>
                  <a:lnTo>
                    <a:pt x="494" y="233"/>
                  </a:lnTo>
                  <a:lnTo>
                    <a:pt x="495" y="232"/>
                  </a:lnTo>
                  <a:lnTo>
                    <a:pt x="496" y="231"/>
                  </a:lnTo>
                  <a:lnTo>
                    <a:pt x="498" y="230"/>
                  </a:lnTo>
                  <a:lnTo>
                    <a:pt x="499" y="230"/>
                  </a:lnTo>
                  <a:lnTo>
                    <a:pt x="501" y="229"/>
                  </a:lnTo>
                  <a:lnTo>
                    <a:pt x="502" y="229"/>
                  </a:lnTo>
                  <a:lnTo>
                    <a:pt x="504" y="228"/>
                  </a:lnTo>
                  <a:lnTo>
                    <a:pt x="506" y="228"/>
                  </a:lnTo>
                  <a:lnTo>
                    <a:pt x="508" y="228"/>
                  </a:lnTo>
                  <a:lnTo>
                    <a:pt x="509" y="228"/>
                  </a:lnTo>
                  <a:lnTo>
                    <a:pt x="511" y="228"/>
                  </a:lnTo>
                  <a:lnTo>
                    <a:pt x="512" y="229"/>
                  </a:lnTo>
                  <a:lnTo>
                    <a:pt x="514" y="229"/>
                  </a:lnTo>
                  <a:lnTo>
                    <a:pt x="515" y="230"/>
                  </a:lnTo>
                  <a:lnTo>
                    <a:pt x="516" y="230"/>
                  </a:lnTo>
                  <a:lnTo>
                    <a:pt x="517" y="231"/>
                  </a:lnTo>
                  <a:lnTo>
                    <a:pt x="518" y="232"/>
                  </a:lnTo>
                  <a:lnTo>
                    <a:pt x="519" y="233"/>
                  </a:lnTo>
                  <a:lnTo>
                    <a:pt x="520" y="234"/>
                  </a:lnTo>
                  <a:lnTo>
                    <a:pt x="520" y="236"/>
                  </a:lnTo>
                  <a:lnTo>
                    <a:pt x="521" y="237"/>
                  </a:lnTo>
                  <a:lnTo>
                    <a:pt x="521" y="238"/>
                  </a:lnTo>
                  <a:lnTo>
                    <a:pt x="522" y="240"/>
                  </a:lnTo>
                  <a:lnTo>
                    <a:pt x="522" y="2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4"/>
            <p:cNvSpPr/>
            <p:nvPr/>
          </p:nvSpPr>
          <p:spPr>
            <a:xfrm>
              <a:off x="9210783" y="3130263"/>
              <a:ext cx="137401" cy="13740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0"/>
                  </a:moveTo>
                  <a:lnTo>
                    <a:pt x="137" y="1"/>
                  </a:lnTo>
                  <a:lnTo>
                    <a:pt x="122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8"/>
                  </a:lnTo>
                  <a:lnTo>
                    <a:pt x="67" y="26"/>
                  </a:lnTo>
                  <a:lnTo>
                    <a:pt x="55" y="34"/>
                  </a:lnTo>
                  <a:lnTo>
                    <a:pt x="45" y="44"/>
                  </a:lnTo>
                  <a:lnTo>
                    <a:pt x="35" y="55"/>
                  </a:lnTo>
                  <a:lnTo>
                    <a:pt x="26" y="67"/>
                  </a:lnTo>
                  <a:lnTo>
                    <a:pt x="18" y="79"/>
                  </a:lnTo>
                  <a:lnTo>
                    <a:pt x="12" y="92"/>
                  </a:lnTo>
                  <a:lnTo>
                    <a:pt x="7" y="106"/>
                  </a:lnTo>
                  <a:lnTo>
                    <a:pt x="3" y="121"/>
                  </a:lnTo>
                  <a:lnTo>
                    <a:pt x="1" y="136"/>
                  </a:lnTo>
                  <a:lnTo>
                    <a:pt x="0" y="152"/>
                  </a:lnTo>
                  <a:lnTo>
                    <a:pt x="1" y="168"/>
                  </a:lnTo>
                  <a:lnTo>
                    <a:pt x="3" y="183"/>
                  </a:lnTo>
                  <a:lnTo>
                    <a:pt x="7" y="198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6" y="238"/>
                  </a:lnTo>
                  <a:lnTo>
                    <a:pt x="35" y="250"/>
                  </a:lnTo>
                  <a:lnTo>
                    <a:pt x="45" y="260"/>
                  </a:lnTo>
                  <a:lnTo>
                    <a:pt x="56" y="270"/>
                  </a:lnTo>
                  <a:lnTo>
                    <a:pt x="67" y="279"/>
                  </a:lnTo>
                  <a:lnTo>
                    <a:pt x="80" y="287"/>
                  </a:lnTo>
                  <a:lnTo>
                    <a:pt x="93" y="293"/>
                  </a:lnTo>
                  <a:lnTo>
                    <a:pt x="107" y="298"/>
                  </a:lnTo>
                  <a:lnTo>
                    <a:pt x="122" y="302"/>
                  </a:lnTo>
                  <a:lnTo>
                    <a:pt x="137" y="304"/>
                  </a:lnTo>
                  <a:lnTo>
                    <a:pt x="153" y="305"/>
                  </a:lnTo>
                  <a:lnTo>
                    <a:pt x="169" y="304"/>
                  </a:lnTo>
                  <a:lnTo>
                    <a:pt x="184" y="302"/>
                  </a:lnTo>
                  <a:lnTo>
                    <a:pt x="198" y="298"/>
                  </a:lnTo>
                  <a:lnTo>
                    <a:pt x="212" y="293"/>
                  </a:lnTo>
                  <a:lnTo>
                    <a:pt x="226" y="287"/>
                  </a:lnTo>
                  <a:lnTo>
                    <a:pt x="238" y="279"/>
                  </a:lnTo>
                  <a:lnTo>
                    <a:pt x="250" y="270"/>
                  </a:lnTo>
                  <a:lnTo>
                    <a:pt x="261" y="260"/>
                  </a:lnTo>
                  <a:lnTo>
                    <a:pt x="270" y="250"/>
                  </a:lnTo>
                  <a:lnTo>
                    <a:pt x="279" y="238"/>
                  </a:lnTo>
                  <a:lnTo>
                    <a:pt x="287" y="225"/>
                  </a:lnTo>
                  <a:lnTo>
                    <a:pt x="293" y="212"/>
                  </a:lnTo>
                  <a:lnTo>
                    <a:pt x="298" y="198"/>
                  </a:lnTo>
                  <a:lnTo>
                    <a:pt x="302" y="183"/>
                  </a:lnTo>
                  <a:lnTo>
                    <a:pt x="304" y="168"/>
                  </a:lnTo>
                  <a:lnTo>
                    <a:pt x="305" y="152"/>
                  </a:lnTo>
                  <a:lnTo>
                    <a:pt x="304" y="136"/>
                  </a:lnTo>
                  <a:lnTo>
                    <a:pt x="302" y="121"/>
                  </a:lnTo>
                  <a:lnTo>
                    <a:pt x="298" y="106"/>
                  </a:lnTo>
                  <a:lnTo>
                    <a:pt x="293" y="92"/>
                  </a:lnTo>
                  <a:lnTo>
                    <a:pt x="287" y="79"/>
                  </a:lnTo>
                  <a:lnTo>
                    <a:pt x="279" y="67"/>
                  </a:lnTo>
                  <a:lnTo>
                    <a:pt x="270" y="55"/>
                  </a:lnTo>
                  <a:lnTo>
                    <a:pt x="260" y="44"/>
                  </a:lnTo>
                  <a:lnTo>
                    <a:pt x="250" y="34"/>
                  </a:lnTo>
                  <a:lnTo>
                    <a:pt x="238" y="26"/>
                  </a:lnTo>
                  <a:lnTo>
                    <a:pt x="225" y="18"/>
                  </a:lnTo>
                  <a:lnTo>
                    <a:pt x="212" y="12"/>
                  </a:lnTo>
                  <a:lnTo>
                    <a:pt x="198" y="7"/>
                  </a:lnTo>
                  <a:lnTo>
                    <a:pt x="184" y="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34"/>
            <p:cNvSpPr/>
            <p:nvPr/>
          </p:nvSpPr>
          <p:spPr>
            <a:xfrm>
              <a:off x="9120388" y="3521222"/>
              <a:ext cx="319547" cy="32542"/>
            </a:xfrm>
            <a:custGeom>
              <a:avLst/>
              <a:gdLst/>
              <a:ahLst/>
              <a:cxnLst/>
              <a:rect l="l" t="t" r="r" b="b"/>
              <a:pathLst>
                <a:path w="708" h="73" extrusionOk="0">
                  <a:moveTo>
                    <a:pt x="671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4" y="65"/>
                  </a:lnTo>
                  <a:lnTo>
                    <a:pt x="17" y="67"/>
                  </a:lnTo>
                  <a:lnTo>
                    <a:pt x="20" y="69"/>
                  </a:lnTo>
                  <a:lnTo>
                    <a:pt x="23" y="70"/>
                  </a:lnTo>
                  <a:lnTo>
                    <a:pt x="26" y="71"/>
                  </a:lnTo>
                  <a:lnTo>
                    <a:pt x="30" y="72"/>
                  </a:lnTo>
                  <a:lnTo>
                    <a:pt x="33" y="73"/>
                  </a:lnTo>
                  <a:lnTo>
                    <a:pt x="37" y="73"/>
                  </a:lnTo>
                  <a:lnTo>
                    <a:pt x="671" y="73"/>
                  </a:lnTo>
                  <a:lnTo>
                    <a:pt x="675" y="73"/>
                  </a:lnTo>
                  <a:lnTo>
                    <a:pt x="678" y="72"/>
                  </a:lnTo>
                  <a:lnTo>
                    <a:pt x="682" y="71"/>
                  </a:lnTo>
                  <a:lnTo>
                    <a:pt x="685" y="70"/>
                  </a:lnTo>
                  <a:lnTo>
                    <a:pt x="688" y="69"/>
                  </a:lnTo>
                  <a:lnTo>
                    <a:pt x="691" y="67"/>
                  </a:lnTo>
                  <a:lnTo>
                    <a:pt x="694" y="65"/>
                  </a:lnTo>
                  <a:lnTo>
                    <a:pt x="697" y="62"/>
                  </a:lnTo>
                  <a:lnTo>
                    <a:pt x="699" y="60"/>
                  </a:lnTo>
                  <a:lnTo>
                    <a:pt x="702" y="57"/>
                  </a:lnTo>
                  <a:lnTo>
                    <a:pt x="703" y="54"/>
                  </a:lnTo>
                  <a:lnTo>
                    <a:pt x="705" y="51"/>
                  </a:lnTo>
                  <a:lnTo>
                    <a:pt x="706" y="48"/>
                  </a:lnTo>
                  <a:lnTo>
                    <a:pt x="707" y="44"/>
                  </a:lnTo>
                  <a:lnTo>
                    <a:pt x="708" y="41"/>
                  </a:lnTo>
                  <a:lnTo>
                    <a:pt x="708" y="37"/>
                  </a:lnTo>
                  <a:lnTo>
                    <a:pt x="708" y="33"/>
                  </a:lnTo>
                  <a:lnTo>
                    <a:pt x="707" y="30"/>
                  </a:lnTo>
                  <a:lnTo>
                    <a:pt x="706" y="26"/>
                  </a:lnTo>
                  <a:lnTo>
                    <a:pt x="705" y="23"/>
                  </a:lnTo>
                  <a:lnTo>
                    <a:pt x="703" y="20"/>
                  </a:lnTo>
                  <a:lnTo>
                    <a:pt x="702" y="17"/>
                  </a:lnTo>
                  <a:lnTo>
                    <a:pt x="699" y="14"/>
                  </a:lnTo>
                  <a:lnTo>
                    <a:pt x="697" y="11"/>
                  </a:lnTo>
                  <a:lnTo>
                    <a:pt x="694" y="9"/>
                  </a:lnTo>
                  <a:lnTo>
                    <a:pt x="691" y="6"/>
                  </a:lnTo>
                  <a:lnTo>
                    <a:pt x="688" y="5"/>
                  </a:lnTo>
                  <a:lnTo>
                    <a:pt x="685" y="3"/>
                  </a:lnTo>
                  <a:lnTo>
                    <a:pt x="682" y="2"/>
                  </a:lnTo>
                  <a:lnTo>
                    <a:pt x="678" y="1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34"/>
            <p:cNvSpPr/>
            <p:nvPr/>
          </p:nvSpPr>
          <p:spPr>
            <a:xfrm>
              <a:off x="9120388" y="3578623"/>
              <a:ext cx="319547" cy="32542"/>
            </a:xfrm>
            <a:custGeom>
              <a:avLst/>
              <a:gdLst/>
              <a:ahLst/>
              <a:cxnLst/>
              <a:rect l="l" t="t" r="r" b="b"/>
              <a:pathLst>
                <a:path w="708" h="73" extrusionOk="0">
                  <a:moveTo>
                    <a:pt x="671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4" y="65"/>
                  </a:lnTo>
                  <a:lnTo>
                    <a:pt x="17" y="67"/>
                  </a:lnTo>
                  <a:lnTo>
                    <a:pt x="20" y="69"/>
                  </a:lnTo>
                  <a:lnTo>
                    <a:pt x="23" y="70"/>
                  </a:lnTo>
                  <a:lnTo>
                    <a:pt x="26" y="71"/>
                  </a:lnTo>
                  <a:lnTo>
                    <a:pt x="30" y="72"/>
                  </a:lnTo>
                  <a:lnTo>
                    <a:pt x="33" y="73"/>
                  </a:lnTo>
                  <a:lnTo>
                    <a:pt x="37" y="73"/>
                  </a:lnTo>
                  <a:lnTo>
                    <a:pt x="671" y="73"/>
                  </a:lnTo>
                  <a:lnTo>
                    <a:pt x="675" y="73"/>
                  </a:lnTo>
                  <a:lnTo>
                    <a:pt x="678" y="72"/>
                  </a:lnTo>
                  <a:lnTo>
                    <a:pt x="682" y="71"/>
                  </a:lnTo>
                  <a:lnTo>
                    <a:pt x="685" y="70"/>
                  </a:lnTo>
                  <a:lnTo>
                    <a:pt x="688" y="69"/>
                  </a:lnTo>
                  <a:lnTo>
                    <a:pt x="691" y="67"/>
                  </a:lnTo>
                  <a:lnTo>
                    <a:pt x="694" y="65"/>
                  </a:lnTo>
                  <a:lnTo>
                    <a:pt x="697" y="62"/>
                  </a:lnTo>
                  <a:lnTo>
                    <a:pt x="699" y="60"/>
                  </a:lnTo>
                  <a:lnTo>
                    <a:pt x="702" y="57"/>
                  </a:lnTo>
                  <a:lnTo>
                    <a:pt x="703" y="54"/>
                  </a:lnTo>
                  <a:lnTo>
                    <a:pt x="705" y="51"/>
                  </a:lnTo>
                  <a:lnTo>
                    <a:pt x="706" y="48"/>
                  </a:lnTo>
                  <a:lnTo>
                    <a:pt x="707" y="44"/>
                  </a:lnTo>
                  <a:lnTo>
                    <a:pt x="708" y="41"/>
                  </a:lnTo>
                  <a:lnTo>
                    <a:pt x="708" y="37"/>
                  </a:lnTo>
                  <a:lnTo>
                    <a:pt x="708" y="33"/>
                  </a:lnTo>
                  <a:lnTo>
                    <a:pt x="707" y="30"/>
                  </a:lnTo>
                  <a:lnTo>
                    <a:pt x="706" y="26"/>
                  </a:lnTo>
                  <a:lnTo>
                    <a:pt x="705" y="23"/>
                  </a:lnTo>
                  <a:lnTo>
                    <a:pt x="703" y="20"/>
                  </a:lnTo>
                  <a:lnTo>
                    <a:pt x="702" y="17"/>
                  </a:lnTo>
                  <a:lnTo>
                    <a:pt x="699" y="14"/>
                  </a:lnTo>
                  <a:lnTo>
                    <a:pt x="697" y="11"/>
                  </a:lnTo>
                  <a:lnTo>
                    <a:pt x="694" y="9"/>
                  </a:lnTo>
                  <a:lnTo>
                    <a:pt x="691" y="6"/>
                  </a:lnTo>
                  <a:lnTo>
                    <a:pt x="688" y="5"/>
                  </a:lnTo>
                  <a:lnTo>
                    <a:pt x="685" y="3"/>
                  </a:lnTo>
                  <a:lnTo>
                    <a:pt x="682" y="2"/>
                  </a:lnTo>
                  <a:lnTo>
                    <a:pt x="678" y="1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24" name="Google Shape;3424;p34"/>
          <p:cNvGrpSpPr/>
          <p:nvPr/>
        </p:nvGrpSpPr>
        <p:grpSpPr>
          <a:xfrm>
            <a:off x="3930454" y="2426646"/>
            <a:ext cx="651067" cy="688925"/>
            <a:chOff x="3767637" y="2043261"/>
            <a:chExt cx="707342" cy="748472"/>
          </a:xfrm>
        </p:grpSpPr>
        <p:sp>
          <p:nvSpPr>
            <p:cNvPr id="3425" name="Google Shape;3425;p34"/>
            <p:cNvSpPr/>
            <p:nvPr/>
          </p:nvSpPr>
          <p:spPr>
            <a:xfrm>
              <a:off x="3985490" y="2304955"/>
              <a:ext cx="40226" cy="40226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90"/>
                  </a:moveTo>
                  <a:lnTo>
                    <a:pt x="50" y="90"/>
                  </a:lnTo>
                  <a:lnTo>
                    <a:pt x="54" y="89"/>
                  </a:lnTo>
                  <a:lnTo>
                    <a:pt x="59" y="88"/>
                  </a:lnTo>
                  <a:lnTo>
                    <a:pt x="63" y="86"/>
                  </a:lnTo>
                  <a:lnTo>
                    <a:pt x="67" y="85"/>
                  </a:lnTo>
                  <a:lnTo>
                    <a:pt x="71" y="82"/>
                  </a:lnTo>
                  <a:lnTo>
                    <a:pt x="74" y="80"/>
                  </a:lnTo>
                  <a:lnTo>
                    <a:pt x="77" y="77"/>
                  </a:lnTo>
                  <a:lnTo>
                    <a:pt x="80" y="74"/>
                  </a:lnTo>
                  <a:lnTo>
                    <a:pt x="83" y="70"/>
                  </a:lnTo>
                  <a:lnTo>
                    <a:pt x="85" y="67"/>
                  </a:lnTo>
                  <a:lnTo>
                    <a:pt x="87" y="63"/>
                  </a:lnTo>
                  <a:lnTo>
                    <a:pt x="88" y="58"/>
                  </a:lnTo>
                  <a:lnTo>
                    <a:pt x="89" y="54"/>
                  </a:lnTo>
                  <a:lnTo>
                    <a:pt x="90" y="50"/>
                  </a:lnTo>
                  <a:lnTo>
                    <a:pt x="90" y="45"/>
                  </a:lnTo>
                  <a:lnTo>
                    <a:pt x="90" y="40"/>
                  </a:lnTo>
                  <a:lnTo>
                    <a:pt x="89" y="36"/>
                  </a:lnTo>
                  <a:lnTo>
                    <a:pt x="88" y="32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2" y="20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4" y="10"/>
                  </a:lnTo>
                  <a:lnTo>
                    <a:pt x="70" y="8"/>
                  </a:lnTo>
                  <a:lnTo>
                    <a:pt x="67" y="5"/>
                  </a:lnTo>
                  <a:lnTo>
                    <a:pt x="63" y="4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4" y="63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20" y="82"/>
                  </a:lnTo>
                  <a:lnTo>
                    <a:pt x="23" y="85"/>
                  </a:lnTo>
                  <a:lnTo>
                    <a:pt x="27" y="86"/>
                  </a:lnTo>
                  <a:lnTo>
                    <a:pt x="32" y="88"/>
                  </a:lnTo>
                  <a:lnTo>
                    <a:pt x="36" y="89"/>
                  </a:lnTo>
                  <a:lnTo>
                    <a:pt x="40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4"/>
            <p:cNvSpPr/>
            <p:nvPr/>
          </p:nvSpPr>
          <p:spPr>
            <a:xfrm>
              <a:off x="3970121" y="2525519"/>
              <a:ext cx="61017" cy="61017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68" y="0"/>
                  </a:move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5" y="94"/>
                  </a:lnTo>
                  <a:lnTo>
                    <a:pt x="8" y="100"/>
                  </a:lnTo>
                  <a:lnTo>
                    <a:pt x="12" y="106"/>
                  </a:lnTo>
                  <a:lnTo>
                    <a:pt x="16" y="111"/>
                  </a:lnTo>
                  <a:lnTo>
                    <a:pt x="20" y="116"/>
                  </a:lnTo>
                  <a:lnTo>
                    <a:pt x="25" y="120"/>
                  </a:lnTo>
                  <a:lnTo>
                    <a:pt x="30" y="124"/>
                  </a:lnTo>
                  <a:lnTo>
                    <a:pt x="36" y="128"/>
                  </a:lnTo>
                  <a:lnTo>
                    <a:pt x="42" y="131"/>
                  </a:lnTo>
                  <a:lnTo>
                    <a:pt x="48" y="133"/>
                  </a:lnTo>
                  <a:lnTo>
                    <a:pt x="54" y="135"/>
                  </a:lnTo>
                  <a:lnTo>
                    <a:pt x="61" y="136"/>
                  </a:lnTo>
                  <a:lnTo>
                    <a:pt x="68" y="136"/>
                  </a:lnTo>
                  <a:lnTo>
                    <a:pt x="75" y="136"/>
                  </a:lnTo>
                  <a:lnTo>
                    <a:pt x="82" y="135"/>
                  </a:lnTo>
                  <a:lnTo>
                    <a:pt x="88" y="133"/>
                  </a:lnTo>
                  <a:lnTo>
                    <a:pt x="94" y="131"/>
                  </a:lnTo>
                  <a:lnTo>
                    <a:pt x="100" y="128"/>
                  </a:lnTo>
                  <a:lnTo>
                    <a:pt x="106" y="124"/>
                  </a:lnTo>
                  <a:lnTo>
                    <a:pt x="111" y="120"/>
                  </a:lnTo>
                  <a:lnTo>
                    <a:pt x="116" y="116"/>
                  </a:lnTo>
                  <a:lnTo>
                    <a:pt x="120" y="111"/>
                  </a:lnTo>
                  <a:lnTo>
                    <a:pt x="124" y="106"/>
                  </a:lnTo>
                  <a:lnTo>
                    <a:pt x="128" y="100"/>
                  </a:lnTo>
                  <a:lnTo>
                    <a:pt x="131" y="94"/>
                  </a:lnTo>
                  <a:lnTo>
                    <a:pt x="133" y="88"/>
                  </a:lnTo>
                  <a:lnTo>
                    <a:pt x="135" y="82"/>
                  </a:lnTo>
                  <a:lnTo>
                    <a:pt x="136" y="75"/>
                  </a:lnTo>
                  <a:lnTo>
                    <a:pt x="136" y="68"/>
                  </a:lnTo>
                  <a:lnTo>
                    <a:pt x="136" y="61"/>
                  </a:lnTo>
                  <a:lnTo>
                    <a:pt x="135" y="54"/>
                  </a:lnTo>
                  <a:lnTo>
                    <a:pt x="133" y="47"/>
                  </a:lnTo>
                  <a:lnTo>
                    <a:pt x="131" y="40"/>
                  </a:lnTo>
                  <a:lnTo>
                    <a:pt x="128" y="35"/>
                  </a:lnTo>
                  <a:lnTo>
                    <a:pt x="125" y="29"/>
                  </a:lnTo>
                  <a:lnTo>
                    <a:pt x="121" y="24"/>
                  </a:lnTo>
                  <a:lnTo>
                    <a:pt x="117" y="19"/>
                  </a:lnTo>
                  <a:lnTo>
                    <a:pt x="112" y="15"/>
                  </a:lnTo>
                  <a:lnTo>
                    <a:pt x="107" y="11"/>
                  </a:lnTo>
                  <a:lnTo>
                    <a:pt x="101" y="8"/>
                  </a:lnTo>
                  <a:lnTo>
                    <a:pt x="95" y="5"/>
                  </a:lnTo>
                  <a:lnTo>
                    <a:pt x="89" y="3"/>
                  </a:lnTo>
                  <a:lnTo>
                    <a:pt x="82" y="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4"/>
            <p:cNvSpPr/>
            <p:nvPr/>
          </p:nvSpPr>
          <p:spPr>
            <a:xfrm>
              <a:off x="3939840" y="2403034"/>
              <a:ext cx="55593" cy="55593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124" y="62"/>
                  </a:moveTo>
                  <a:lnTo>
                    <a:pt x="124" y="66"/>
                  </a:lnTo>
                  <a:lnTo>
                    <a:pt x="123" y="70"/>
                  </a:lnTo>
                  <a:lnTo>
                    <a:pt x="123" y="74"/>
                  </a:lnTo>
                  <a:lnTo>
                    <a:pt x="122" y="78"/>
                  </a:lnTo>
                  <a:lnTo>
                    <a:pt x="120" y="82"/>
                  </a:lnTo>
                  <a:lnTo>
                    <a:pt x="119" y="86"/>
                  </a:lnTo>
                  <a:lnTo>
                    <a:pt x="117" y="89"/>
                  </a:lnTo>
                  <a:lnTo>
                    <a:pt x="115" y="93"/>
                  </a:lnTo>
                  <a:lnTo>
                    <a:pt x="113" y="97"/>
                  </a:lnTo>
                  <a:lnTo>
                    <a:pt x="111" y="100"/>
                  </a:lnTo>
                  <a:lnTo>
                    <a:pt x="108" y="103"/>
                  </a:lnTo>
                  <a:lnTo>
                    <a:pt x="106" y="106"/>
                  </a:lnTo>
                  <a:lnTo>
                    <a:pt x="103" y="109"/>
                  </a:lnTo>
                  <a:lnTo>
                    <a:pt x="100" y="111"/>
                  </a:lnTo>
                  <a:lnTo>
                    <a:pt x="97" y="114"/>
                  </a:lnTo>
                  <a:lnTo>
                    <a:pt x="93" y="116"/>
                  </a:lnTo>
                  <a:lnTo>
                    <a:pt x="89" y="118"/>
                  </a:lnTo>
                  <a:lnTo>
                    <a:pt x="86" y="120"/>
                  </a:lnTo>
                  <a:lnTo>
                    <a:pt x="82" y="121"/>
                  </a:lnTo>
                  <a:lnTo>
                    <a:pt x="78" y="122"/>
                  </a:lnTo>
                  <a:lnTo>
                    <a:pt x="74" y="123"/>
                  </a:lnTo>
                  <a:lnTo>
                    <a:pt x="70" y="124"/>
                  </a:lnTo>
                  <a:lnTo>
                    <a:pt x="66" y="124"/>
                  </a:lnTo>
                  <a:lnTo>
                    <a:pt x="62" y="124"/>
                  </a:lnTo>
                  <a:lnTo>
                    <a:pt x="58" y="124"/>
                  </a:lnTo>
                  <a:lnTo>
                    <a:pt x="54" y="124"/>
                  </a:lnTo>
                  <a:lnTo>
                    <a:pt x="50" y="123"/>
                  </a:lnTo>
                  <a:lnTo>
                    <a:pt x="46" y="122"/>
                  </a:lnTo>
                  <a:lnTo>
                    <a:pt x="42" y="121"/>
                  </a:lnTo>
                  <a:lnTo>
                    <a:pt x="38" y="120"/>
                  </a:lnTo>
                  <a:lnTo>
                    <a:pt x="35" y="118"/>
                  </a:lnTo>
                  <a:lnTo>
                    <a:pt x="31" y="116"/>
                  </a:lnTo>
                  <a:lnTo>
                    <a:pt x="28" y="114"/>
                  </a:lnTo>
                  <a:lnTo>
                    <a:pt x="24" y="111"/>
                  </a:lnTo>
                  <a:lnTo>
                    <a:pt x="21" y="109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3" y="100"/>
                  </a:lnTo>
                  <a:lnTo>
                    <a:pt x="10" y="97"/>
                  </a:lnTo>
                  <a:lnTo>
                    <a:pt x="8" y="93"/>
                  </a:lnTo>
                  <a:lnTo>
                    <a:pt x="6" y="89"/>
                  </a:lnTo>
                  <a:lnTo>
                    <a:pt x="4" y="86"/>
                  </a:lnTo>
                  <a:lnTo>
                    <a:pt x="3" y="82"/>
                  </a:lnTo>
                  <a:lnTo>
                    <a:pt x="2" y="78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8" y="31"/>
                  </a:lnTo>
                  <a:lnTo>
                    <a:pt x="10" y="27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8" y="11"/>
                  </a:lnTo>
                  <a:lnTo>
                    <a:pt x="31" y="9"/>
                  </a:lnTo>
                  <a:lnTo>
                    <a:pt x="35" y="7"/>
                  </a:lnTo>
                  <a:lnTo>
                    <a:pt x="38" y="5"/>
                  </a:lnTo>
                  <a:lnTo>
                    <a:pt x="42" y="4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3" y="1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0" y="1"/>
                  </a:lnTo>
                  <a:lnTo>
                    <a:pt x="74" y="1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5" y="5"/>
                  </a:lnTo>
                  <a:lnTo>
                    <a:pt x="89" y="7"/>
                  </a:lnTo>
                  <a:lnTo>
                    <a:pt x="93" y="9"/>
                  </a:lnTo>
                  <a:lnTo>
                    <a:pt x="97" y="11"/>
                  </a:lnTo>
                  <a:lnTo>
                    <a:pt x="100" y="13"/>
                  </a:lnTo>
                  <a:lnTo>
                    <a:pt x="103" y="16"/>
                  </a:lnTo>
                  <a:lnTo>
                    <a:pt x="106" y="18"/>
                  </a:lnTo>
                  <a:lnTo>
                    <a:pt x="108" y="21"/>
                  </a:lnTo>
                  <a:lnTo>
                    <a:pt x="111" y="24"/>
                  </a:lnTo>
                  <a:lnTo>
                    <a:pt x="113" y="27"/>
                  </a:lnTo>
                  <a:lnTo>
                    <a:pt x="115" y="31"/>
                  </a:lnTo>
                  <a:lnTo>
                    <a:pt x="117" y="35"/>
                  </a:lnTo>
                  <a:lnTo>
                    <a:pt x="119" y="39"/>
                  </a:lnTo>
                  <a:lnTo>
                    <a:pt x="120" y="42"/>
                  </a:lnTo>
                  <a:lnTo>
                    <a:pt x="122" y="46"/>
                  </a:lnTo>
                  <a:lnTo>
                    <a:pt x="123" y="50"/>
                  </a:lnTo>
                  <a:lnTo>
                    <a:pt x="123" y="54"/>
                  </a:lnTo>
                  <a:lnTo>
                    <a:pt x="124" y="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4"/>
            <p:cNvSpPr/>
            <p:nvPr/>
          </p:nvSpPr>
          <p:spPr>
            <a:xfrm>
              <a:off x="4255771" y="2304955"/>
              <a:ext cx="40678" cy="40226"/>
            </a:xfrm>
            <a:custGeom>
              <a:avLst/>
              <a:gdLst/>
              <a:ahLst/>
              <a:cxnLst/>
              <a:rect l="l" t="t" r="r" b="b"/>
              <a:pathLst>
                <a:path w="91" h="90" extrusionOk="0">
                  <a:moveTo>
                    <a:pt x="46" y="90"/>
                  </a:moveTo>
                  <a:lnTo>
                    <a:pt x="51" y="90"/>
                  </a:lnTo>
                  <a:lnTo>
                    <a:pt x="55" y="89"/>
                  </a:lnTo>
                  <a:lnTo>
                    <a:pt x="59" y="88"/>
                  </a:lnTo>
                  <a:lnTo>
                    <a:pt x="64" y="86"/>
                  </a:lnTo>
                  <a:lnTo>
                    <a:pt x="68" y="85"/>
                  </a:lnTo>
                  <a:lnTo>
                    <a:pt x="71" y="82"/>
                  </a:lnTo>
                  <a:lnTo>
                    <a:pt x="75" y="80"/>
                  </a:lnTo>
                  <a:lnTo>
                    <a:pt x="78" y="77"/>
                  </a:lnTo>
                  <a:lnTo>
                    <a:pt x="81" y="74"/>
                  </a:lnTo>
                  <a:lnTo>
                    <a:pt x="83" y="70"/>
                  </a:lnTo>
                  <a:lnTo>
                    <a:pt x="86" y="67"/>
                  </a:lnTo>
                  <a:lnTo>
                    <a:pt x="87" y="63"/>
                  </a:lnTo>
                  <a:lnTo>
                    <a:pt x="89" y="58"/>
                  </a:lnTo>
                  <a:lnTo>
                    <a:pt x="90" y="54"/>
                  </a:lnTo>
                  <a:lnTo>
                    <a:pt x="91" y="50"/>
                  </a:lnTo>
                  <a:lnTo>
                    <a:pt x="91" y="45"/>
                  </a:lnTo>
                  <a:lnTo>
                    <a:pt x="91" y="40"/>
                  </a:lnTo>
                  <a:lnTo>
                    <a:pt x="90" y="36"/>
                  </a:lnTo>
                  <a:lnTo>
                    <a:pt x="89" y="32"/>
                  </a:lnTo>
                  <a:lnTo>
                    <a:pt x="88" y="27"/>
                  </a:lnTo>
                  <a:lnTo>
                    <a:pt x="86" y="23"/>
                  </a:lnTo>
                  <a:lnTo>
                    <a:pt x="83" y="20"/>
                  </a:lnTo>
                  <a:lnTo>
                    <a:pt x="81" y="16"/>
                  </a:lnTo>
                  <a:lnTo>
                    <a:pt x="78" y="13"/>
                  </a:lnTo>
                  <a:lnTo>
                    <a:pt x="75" y="10"/>
                  </a:lnTo>
                  <a:lnTo>
                    <a:pt x="71" y="8"/>
                  </a:lnTo>
                  <a:lnTo>
                    <a:pt x="68" y="5"/>
                  </a:lnTo>
                  <a:lnTo>
                    <a:pt x="64" y="4"/>
                  </a:lnTo>
                  <a:lnTo>
                    <a:pt x="60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6" y="23"/>
                  </a:lnTo>
                  <a:lnTo>
                    <a:pt x="4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3"/>
                  </a:lnTo>
                  <a:lnTo>
                    <a:pt x="7" y="67"/>
                  </a:lnTo>
                  <a:lnTo>
                    <a:pt x="10" y="70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9" y="80"/>
                  </a:lnTo>
                  <a:lnTo>
                    <a:pt x="22" y="82"/>
                  </a:lnTo>
                  <a:lnTo>
                    <a:pt x="26" y="85"/>
                  </a:lnTo>
                  <a:lnTo>
                    <a:pt x="30" y="86"/>
                  </a:lnTo>
                  <a:lnTo>
                    <a:pt x="33" y="88"/>
                  </a:lnTo>
                  <a:lnTo>
                    <a:pt x="38" y="89"/>
                  </a:lnTo>
                  <a:lnTo>
                    <a:pt x="42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4"/>
            <p:cNvSpPr/>
            <p:nvPr/>
          </p:nvSpPr>
          <p:spPr>
            <a:xfrm>
              <a:off x="3767637" y="2043261"/>
              <a:ext cx="707342" cy="748472"/>
            </a:xfrm>
            <a:custGeom>
              <a:avLst/>
              <a:gdLst/>
              <a:ahLst/>
              <a:cxnLst/>
              <a:rect l="l" t="t" r="r" b="b"/>
              <a:pathLst>
                <a:path w="1566" h="1657" extrusionOk="0">
                  <a:moveTo>
                    <a:pt x="1264" y="0"/>
                  </a:moveTo>
                  <a:lnTo>
                    <a:pt x="903" y="0"/>
                  </a:lnTo>
                  <a:lnTo>
                    <a:pt x="903" y="347"/>
                  </a:lnTo>
                  <a:lnTo>
                    <a:pt x="663" y="347"/>
                  </a:lnTo>
                  <a:lnTo>
                    <a:pt x="663" y="0"/>
                  </a:lnTo>
                  <a:lnTo>
                    <a:pt x="302" y="0"/>
                  </a:lnTo>
                  <a:lnTo>
                    <a:pt x="302" y="347"/>
                  </a:lnTo>
                  <a:lnTo>
                    <a:pt x="0" y="347"/>
                  </a:lnTo>
                  <a:lnTo>
                    <a:pt x="0" y="506"/>
                  </a:lnTo>
                  <a:lnTo>
                    <a:pt x="64" y="506"/>
                  </a:lnTo>
                  <a:lnTo>
                    <a:pt x="64" y="1555"/>
                  </a:lnTo>
                  <a:lnTo>
                    <a:pt x="64" y="1606"/>
                  </a:lnTo>
                  <a:lnTo>
                    <a:pt x="64" y="1657"/>
                  </a:lnTo>
                  <a:lnTo>
                    <a:pt x="1501" y="1657"/>
                  </a:lnTo>
                  <a:lnTo>
                    <a:pt x="1501" y="1555"/>
                  </a:lnTo>
                  <a:lnTo>
                    <a:pt x="1501" y="506"/>
                  </a:lnTo>
                  <a:lnTo>
                    <a:pt x="1566" y="506"/>
                  </a:lnTo>
                  <a:lnTo>
                    <a:pt x="1566" y="347"/>
                  </a:lnTo>
                  <a:lnTo>
                    <a:pt x="1264" y="347"/>
                  </a:lnTo>
                  <a:close/>
                  <a:moveTo>
                    <a:pt x="951" y="506"/>
                  </a:moveTo>
                  <a:lnTo>
                    <a:pt x="1213" y="506"/>
                  </a:lnTo>
                  <a:lnTo>
                    <a:pt x="1213" y="1265"/>
                  </a:lnTo>
                  <a:lnTo>
                    <a:pt x="1212" y="1278"/>
                  </a:lnTo>
                  <a:lnTo>
                    <a:pt x="1210" y="1292"/>
                  </a:lnTo>
                  <a:lnTo>
                    <a:pt x="1207" y="1304"/>
                  </a:lnTo>
                  <a:lnTo>
                    <a:pt x="1203" y="1316"/>
                  </a:lnTo>
                  <a:lnTo>
                    <a:pt x="1197" y="1328"/>
                  </a:lnTo>
                  <a:lnTo>
                    <a:pt x="1190" y="1339"/>
                  </a:lnTo>
                  <a:lnTo>
                    <a:pt x="1183" y="1349"/>
                  </a:lnTo>
                  <a:lnTo>
                    <a:pt x="1174" y="1358"/>
                  </a:lnTo>
                  <a:lnTo>
                    <a:pt x="1165" y="1367"/>
                  </a:lnTo>
                  <a:lnTo>
                    <a:pt x="1155" y="1374"/>
                  </a:lnTo>
                  <a:lnTo>
                    <a:pt x="1144" y="1381"/>
                  </a:lnTo>
                  <a:lnTo>
                    <a:pt x="1132" y="1387"/>
                  </a:lnTo>
                  <a:lnTo>
                    <a:pt x="1120" y="1391"/>
                  </a:lnTo>
                  <a:lnTo>
                    <a:pt x="1107" y="1394"/>
                  </a:lnTo>
                  <a:lnTo>
                    <a:pt x="1094" y="1396"/>
                  </a:lnTo>
                  <a:lnTo>
                    <a:pt x="1080" y="1397"/>
                  </a:lnTo>
                  <a:lnTo>
                    <a:pt x="1066" y="1396"/>
                  </a:lnTo>
                  <a:lnTo>
                    <a:pt x="1053" y="1394"/>
                  </a:lnTo>
                  <a:lnTo>
                    <a:pt x="1041" y="1391"/>
                  </a:lnTo>
                  <a:lnTo>
                    <a:pt x="1029" y="1387"/>
                  </a:lnTo>
                  <a:lnTo>
                    <a:pt x="1017" y="1381"/>
                  </a:lnTo>
                  <a:lnTo>
                    <a:pt x="1006" y="1374"/>
                  </a:lnTo>
                  <a:lnTo>
                    <a:pt x="996" y="1367"/>
                  </a:lnTo>
                  <a:lnTo>
                    <a:pt x="987" y="1358"/>
                  </a:lnTo>
                  <a:lnTo>
                    <a:pt x="978" y="1349"/>
                  </a:lnTo>
                  <a:lnTo>
                    <a:pt x="970" y="1339"/>
                  </a:lnTo>
                  <a:lnTo>
                    <a:pt x="964" y="1328"/>
                  </a:lnTo>
                  <a:lnTo>
                    <a:pt x="958" y="1316"/>
                  </a:lnTo>
                  <a:lnTo>
                    <a:pt x="954" y="1304"/>
                  </a:lnTo>
                  <a:lnTo>
                    <a:pt x="951" y="1292"/>
                  </a:lnTo>
                  <a:lnTo>
                    <a:pt x="949" y="1278"/>
                  </a:lnTo>
                  <a:lnTo>
                    <a:pt x="948" y="1265"/>
                  </a:lnTo>
                  <a:lnTo>
                    <a:pt x="948" y="506"/>
                  </a:lnTo>
                  <a:close/>
                  <a:moveTo>
                    <a:pt x="349" y="506"/>
                  </a:moveTo>
                  <a:lnTo>
                    <a:pt x="612" y="506"/>
                  </a:lnTo>
                  <a:lnTo>
                    <a:pt x="612" y="1265"/>
                  </a:lnTo>
                  <a:lnTo>
                    <a:pt x="611" y="1278"/>
                  </a:lnTo>
                  <a:lnTo>
                    <a:pt x="609" y="1292"/>
                  </a:lnTo>
                  <a:lnTo>
                    <a:pt x="606" y="1304"/>
                  </a:lnTo>
                  <a:lnTo>
                    <a:pt x="602" y="1316"/>
                  </a:lnTo>
                  <a:lnTo>
                    <a:pt x="596" y="1328"/>
                  </a:lnTo>
                  <a:lnTo>
                    <a:pt x="589" y="1339"/>
                  </a:lnTo>
                  <a:lnTo>
                    <a:pt x="582" y="1349"/>
                  </a:lnTo>
                  <a:lnTo>
                    <a:pt x="573" y="1358"/>
                  </a:lnTo>
                  <a:lnTo>
                    <a:pt x="564" y="1367"/>
                  </a:lnTo>
                  <a:lnTo>
                    <a:pt x="554" y="1374"/>
                  </a:lnTo>
                  <a:lnTo>
                    <a:pt x="543" y="1381"/>
                  </a:lnTo>
                  <a:lnTo>
                    <a:pt x="531" y="1387"/>
                  </a:lnTo>
                  <a:lnTo>
                    <a:pt x="519" y="1391"/>
                  </a:lnTo>
                  <a:lnTo>
                    <a:pt x="506" y="1394"/>
                  </a:lnTo>
                  <a:lnTo>
                    <a:pt x="493" y="1396"/>
                  </a:lnTo>
                  <a:lnTo>
                    <a:pt x="479" y="1397"/>
                  </a:lnTo>
                  <a:lnTo>
                    <a:pt x="465" y="1396"/>
                  </a:lnTo>
                  <a:lnTo>
                    <a:pt x="452" y="1394"/>
                  </a:lnTo>
                  <a:lnTo>
                    <a:pt x="440" y="1391"/>
                  </a:lnTo>
                  <a:lnTo>
                    <a:pt x="428" y="1387"/>
                  </a:lnTo>
                  <a:lnTo>
                    <a:pt x="416" y="1381"/>
                  </a:lnTo>
                  <a:lnTo>
                    <a:pt x="405" y="1374"/>
                  </a:lnTo>
                  <a:lnTo>
                    <a:pt x="395" y="1367"/>
                  </a:lnTo>
                  <a:lnTo>
                    <a:pt x="386" y="1358"/>
                  </a:lnTo>
                  <a:lnTo>
                    <a:pt x="377" y="1349"/>
                  </a:lnTo>
                  <a:lnTo>
                    <a:pt x="370" y="1339"/>
                  </a:lnTo>
                  <a:lnTo>
                    <a:pt x="363" y="1328"/>
                  </a:lnTo>
                  <a:lnTo>
                    <a:pt x="357" y="1316"/>
                  </a:lnTo>
                  <a:lnTo>
                    <a:pt x="353" y="1304"/>
                  </a:lnTo>
                  <a:lnTo>
                    <a:pt x="350" y="1292"/>
                  </a:lnTo>
                  <a:lnTo>
                    <a:pt x="348" y="1278"/>
                  </a:lnTo>
                  <a:lnTo>
                    <a:pt x="347" y="1265"/>
                  </a:lnTo>
                  <a:lnTo>
                    <a:pt x="347" y="506"/>
                  </a:lnTo>
                  <a:close/>
                  <a:moveTo>
                    <a:pt x="1346" y="1513"/>
                  </a:moveTo>
                  <a:lnTo>
                    <a:pt x="223" y="1513"/>
                  </a:lnTo>
                  <a:lnTo>
                    <a:pt x="223" y="506"/>
                  </a:lnTo>
                  <a:lnTo>
                    <a:pt x="304" y="506"/>
                  </a:lnTo>
                  <a:lnTo>
                    <a:pt x="304" y="1265"/>
                  </a:lnTo>
                  <a:lnTo>
                    <a:pt x="305" y="1283"/>
                  </a:lnTo>
                  <a:lnTo>
                    <a:pt x="308" y="1301"/>
                  </a:lnTo>
                  <a:lnTo>
                    <a:pt x="312" y="1318"/>
                  </a:lnTo>
                  <a:lnTo>
                    <a:pt x="318" y="1334"/>
                  </a:lnTo>
                  <a:lnTo>
                    <a:pt x="326" y="1350"/>
                  </a:lnTo>
                  <a:lnTo>
                    <a:pt x="335" y="1365"/>
                  </a:lnTo>
                  <a:lnTo>
                    <a:pt x="346" y="1379"/>
                  </a:lnTo>
                  <a:lnTo>
                    <a:pt x="357" y="1392"/>
                  </a:lnTo>
                  <a:lnTo>
                    <a:pt x="370" y="1403"/>
                  </a:lnTo>
                  <a:lnTo>
                    <a:pt x="384" y="1414"/>
                  </a:lnTo>
                  <a:lnTo>
                    <a:pt x="399" y="1423"/>
                  </a:lnTo>
                  <a:lnTo>
                    <a:pt x="415" y="1431"/>
                  </a:lnTo>
                  <a:lnTo>
                    <a:pt x="432" y="1437"/>
                  </a:lnTo>
                  <a:lnTo>
                    <a:pt x="449" y="1441"/>
                  </a:lnTo>
                  <a:lnTo>
                    <a:pt x="467" y="1444"/>
                  </a:lnTo>
                  <a:lnTo>
                    <a:pt x="485" y="1445"/>
                  </a:lnTo>
                  <a:lnTo>
                    <a:pt x="503" y="1444"/>
                  </a:lnTo>
                  <a:lnTo>
                    <a:pt x="521" y="1441"/>
                  </a:lnTo>
                  <a:lnTo>
                    <a:pt x="538" y="1437"/>
                  </a:lnTo>
                  <a:lnTo>
                    <a:pt x="555" y="1431"/>
                  </a:lnTo>
                  <a:lnTo>
                    <a:pt x="571" y="1423"/>
                  </a:lnTo>
                  <a:lnTo>
                    <a:pt x="586" y="1414"/>
                  </a:lnTo>
                  <a:lnTo>
                    <a:pt x="600" y="1403"/>
                  </a:lnTo>
                  <a:lnTo>
                    <a:pt x="613" y="1392"/>
                  </a:lnTo>
                  <a:lnTo>
                    <a:pt x="624" y="1379"/>
                  </a:lnTo>
                  <a:lnTo>
                    <a:pt x="635" y="1365"/>
                  </a:lnTo>
                  <a:lnTo>
                    <a:pt x="644" y="1350"/>
                  </a:lnTo>
                  <a:lnTo>
                    <a:pt x="652" y="1334"/>
                  </a:lnTo>
                  <a:lnTo>
                    <a:pt x="658" y="1318"/>
                  </a:lnTo>
                  <a:lnTo>
                    <a:pt x="662" y="1301"/>
                  </a:lnTo>
                  <a:lnTo>
                    <a:pt x="665" y="1283"/>
                  </a:lnTo>
                  <a:lnTo>
                    <a:pt x="666" y="1265"/>
                  </a:lnTo>
                  <a:lnTo>
                    <a:pt x="666" y="506"/>
                  </a:lnTo>
                  <a:lnTo>
                    <a:pt x="905" y="506"/>
                  </a:lnTo>
                  <a:lnTo>
                    <a:pt x="905" y="1265"/>
                  </a:lnTo>
                  <a:lnTo>
                    <a:pt x="906" y="1283"/>
                  </a:lnTo>
                  <a:lnTo>
                    <a:pt x="909" y="1301"/>
                  </a:lnTo>
                  <a:lnTo>
                    <a:pt x="913" y="1318"/>
                  </a:lnTo>
                  <a:lnTo>
                    <a:pt x="919" y="1334"/>
                  </a:lnTo>
                  <a:lnTo>
                    <a:pt x="927" y="1350"/>
                  </a:lnTo>
                  <a:lnTo>
                    <a:pt x="936" y="1365"/>
                  </a:lnTo>
                  <a:lnTo>
                    <a:pt x="947" y="1379"/>
                  </a:lnTo>
                  <a:lnTo>
                    <a:pt x="958" y="1392"/>
                  </a:lnTo>
                  <a:lnTo>
                    <a:pt x="971" y="1403"/>
                  </a:lnTo>
                  <a:lnTo>
                    <a:pt x="985" y="1414"/>
                  </a:lnTo>
                  <a:lnTo>
                    <a:pt x="1000" y="1423"/>
                  </a:lnTo>
                  <a:lnTo>
                    <a:pt x="1016" y="1431"/>
                  </a:lnTo>
                  <a:lnTo>
                    <a:pt x="1032" y="1437"/>
                  </a:lnTo>
                  <a:lnTo>
                    <a:pt x="1050" y="1441"/>
                  </a:lnTo>
                  <a:lnTo>
                    <a:pt x="1068" y="1444"/>
                  </a:lnTo>
                  <a:lnTo>
                    <a:pt x="1086" y="1445"/>
                  </a:lnTo>
                  <a:lnTo>
                    <a:pt x="1104" y="1444"/>
                  </a:lnTo>
                  <a:lnTo>
                    <a:pt x="1122" y="1441"/>
                  </a:lnTo>
                  <a:lnTo>
                    <a:pt x="1139" y="1437"/>
                  </a:lnTo>
                  <a:lnTo>
                    <a:pt x="1156" y="1431"/>
                  </a:lnTo>
                  <a:lnTo>
                    <a:pt x="1172" y="1423"/>
                  </a:lnTo>
                  <a:lnTo>
                    <a:pt x="1187" y="1414"/>
                  </a:lnTo>
                  <a:lnTo>
                    <a:pt x="1201" y="1403"/>
                  </a:lnTo>
                  <a:lnTo>
                    <a:pt x="1214" y="1392"/>
                  </a:lnTo>
                  <a:lnTo>
                    <a:pt x="1225" y="1379"/>
                  </a:lnTo>
                  <a:lnTo>
                    <a:pt x="1236" y="1365"/>
                  </a:lnTo>
                  <a:lnTo>
                    <a:pt x="1245" y="1350"/>
                  </a:lnTo>
                  <a:lnTo>
                    <a:pt x="1253" y="1334"/>
                  </a:lnTo>
                  <a:lnTo>
                    <a:pt x="1259" y="1318"/>
                  </a:lnTo>
                  <a:lnTo>
                    <a:pt x="1263" y="1301"/>
                  </a:lnTo>
                  <a:lnTo>
                    <a:pt x="1266" y="1283"/>
                  </a:lnTo>
                  <a:lnTo>
                    <a:pt x="1267" y="1265"/>
                  </a:lnTo>
                  <a:lnTo>
                    <a:pt x="1267" y="506"/>
                  </a:lnTo>
                  <a:lnTo>
                    <a:pt x="1349" y="506"/>
                  </a:lnTo>
                  <a:lnTo>
                    <a:pt x="1349" y="15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4"/>
            <p:cNvSpPr/>
            <p:nvPr/>
          </p:nvSpPr>
          <p:spPr>
            <a:xfrm>
              <a:off x="4241760" y="2525519"/>
              <a:ext cx="61017" cy="61017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68" y="0"/>
                  </a:moveTo>
                  <a:lnTo>
                    <a:pt x="61" y="0"/>
                  </a:lnTo>
                  <a:lnTo>
                    <a:pt x="54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5" y="94"/>
                  </a:lnTo>
                  <a:lnTo>
                    <a:pt x="8" y="100"/>
                  </a:lnTo>
                  <a:lnTo>
                    <a:pt x="12" y="106"/>
                  </a:lnTo>
                  <a:lnTo>
                    <a:pt x="16" y="111"/>
                  </a:lnTo>
                  <a:lnTo>
                    <a:pt x="20" y="116"/>
                  </a:lnTo>
                  <a:lnTo>
                    <a:pt x="25" y="120"/>
                  </a:lnTo>
                  <a:lnTo>
                    <a:pt x="30" y="124"/>
                  </a:lnTo>
                  <a:lnTo>
                    <a:pt x="36" y="128"/>
                  </a:lnTo>
                  <a:lnTo>
                    <a:pt x="42" y="131"/>
                  </a:lnTo>
                  <a:lnTo>
                    <a:pt x="48" y="133"/>
                  </a:lnTo>
                  <a:lnTo>
                    <a:pt x="54" y="135"/>
                  </a:lnTo>
                  <a:lnTo>
                    <a:pt x="61" y="136"/>
                  </a:lnTo>
                  <a:lnTo>
                    <a:pt x="68" y="136"/>
                  </a:lnTo>
                  <a:lnTo>
                    <a:pt x="75" y="136"/>
                  </a:lnTo>
                  <a:lnTo>
                    <a:pt x="82" y="135"/>
                  </a:lnTo>
                  <a:lnTo>
                    <a:pt x="88" y="133"/>
                  </a:lnTo>
                  <a:lnTo>
                    <a:pt x="94" y="131"/>
                  </a:lnTo>
                  <a:lnTo>
                    <a:pt x="100" y="128"/>
                  </a:lnTo>
                  <a:lnTo>
                    <a:pt x="106" y="124"/>
                  </a:lnTo>
                  <a:lnTo>
                    <a:pt x="111" y="120"/>
                  </a:lnTo>
                  <a:lnTo>
                    <a:pt x="116" y="116"/>
                  </a:lnTo>
                  <a:lnTo>
                    <a:pt x="120" y="111"/>
                  </a:lnTo>
                  <a:lnTo>
                    <a:pt x="124" y="106"/>
                  </a:lnTo>
                  <a:lnTo>
                    <a:pt x="128" y="100"/>
                  </a:lnTo>
                  <a:lnTo>
                    <a:pt x="131" y="94"/>
                  </a:lnTo>
                  <a:lnTo>
                    <a:pt x="133" y="88"/>
                  </a:lnTo>
                  <a:lnTo>
                    <a:pt x="135" y="82"/>
                  </a:lnTo>
                  <a:lnTo>
                    <a:pt x="136" y="75"/>
                  </a:lnTo>
                  <a:lnTo>
                    <a:pt x="136" y="68"/>
                  </a:lnTo>
                  <a:lnTo>
                    <a:pt x="136" y="61"/>
                  </a:lnTo>
                  <a:lnTo>
                    <a:pt x="135" y="54"/>
                  </a:lnTo>
                  <a:lnTo>
                    <a:pt x="133" y="47"/>
                  </a:lnTo>
                  <a:lnTo>
                    <a:pt x="131" y="40"/>
                  </a:lnTo>
                  <a:lnTo>
                    <a:pt x="128" y="35"/>
                  </a:lnTo>
                  <a:lnTo>
                    <a:pt x="124" y="29"/>
                  </a:lnTo>
                  <a:lnTo>
                    <a:pt x="120" y="24"/>
                  </a:lnTo>
                  <a:lnTo>
                    <a:pt x="116" y="19"/>
                  </a:lnTo>
                  <a:lnTo>
                    <a:pt x="111" y="15"/>
                  </a:lnTo>
                  <a:lnTo>
                    <a:pt x="106" y="11"/>
                  </a:lnTo>
                  <a:lnTo>
                    <a:pt x="100" y="8"/>
                  </a:lnTo>
                  <a:lnTo>
                    <a:pt x="94" y="5"/>
                  </a:lnTo>
                  <a:lnTo>
                    <a:pt x="88" y="3"/>
                  </a:lnTo>
                  <a:lnTo>
                    <a:pt x="82" y="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4"/>
            <p:cNvSpPr/>
            <p:nvPr/>
          </p:nvSpPr>
          <p:spPr>
            <a:xfrm>
              <a:off x="4211478" y="2404390"/>
              <a:ext cx="55593" cy="55593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62" y="124"/>
                  </a:moveTo>
                  <a:lnTo>
                    <a:pt x="68" y="124"/>
                  </a:lnTo>
                  <a:lnTo>
                    <a:pt x="74" y="123"/>
                  </a:lnTo>
                  <a:lnTo>
                    <a:pt x="80" y="121"/>
                  </a:lnTo>
                  <a:lnTo>
                    <a:pt x="86" y="119"/>
                  </a:lnTo>
                  <a:lnTo>
                    <a:pt x="91" y="116"/>
                  </a:lnTo>
                  <a:lnTo>
                    <a:pt x="97" y="113"/>
                  </a:lnTo>
                  <a:lnTo>
                    <a:pt x="101" y="110"/>
                  </a:lnTo>
                  <a:lnTo>
                    <a:pt x="106" y="106"/>
                  </a:lnTo>
                  <a:lnTo>
                    <a:pt x="110" y="101"/>
                  </a:lnTo>
                  <a:lnTo>
                    <a:pt x="113" y="97"/>
                  </a:lnTo>
                  <a:lnTo>
                    <a:pt x="116" y="91"/>
                  </a:lnTo>
                  <a:lnTo>
                    <a:pt x="119" y="86"/>
                  </a:lnTo>
                  <a:lnTo>
                    <a:pt x="121" y="80"/>
                  </a:lnTo>
                  <a:lnTo>
                    <a:pt x="123" y="74"/>
                  </a:lnTo>
                  <a:lnTo>
                    <a:pt x="124" y="68"/>
                  </a:lnTo>
                  <a:lnTo>
                    <a:pt x="124" y="62"/>
                  </a:lnTo>
                  <a:lnTo>
                    <a:pt x="124" y="56"/>
                  </a:lnTo>
                  <a:lnTo>
                    <a:pt x="123" y="50"/>
                  </a:lnTo>
                  <a:lnTo>
                    <a:pt x="121" y="44"/>
                  </a:lnTo>
                  <a:lnTo>
                    <a:pt x="119" y="38"/>
                  </a:lnTo>
                  <a:lnTo>
                    <a:pt x="116" y="33"/>
                  </a:lnTo>
                  <a:lnTo>
                    <a:pt x="113" y="27"/>
                  </a:lnTo>
                  <a:lnTo>
                    <a:pt x="110" y="23"/>
                  </a:lnTo>
                  <a:lnTo>
                    <a:pt x="106" y="18"/>
                  </a:lnTo>
                  <a:lnTo>
                    <a:pt x="101" y="14"/>
                  </a:lnTo>
                  <a:lnTo>
                    <a:pt x="97" y="11"/>
                  </a:lnTo>
                  <a:lnTo>
                    <a:pt x="91" y="8"/>
                  </a:lnTo>
                  <a:lnTo>
                    <a:pt x="86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8" y="18"/>
                  </a:lnTo>
                  <a:lnTo>
                    <a:pt x="14" y="23"/>
                  </a:lnTo>
                  <a:lnTo>
                    <a:pt x="11" y="27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1" y="74"/>
                  </a:lnTo>
                  <a:lnTo>
                    <a:pt x="3" y="80"/>
                  </a:lnTo>
                  <a:lnTo>
                    <a:pt x="4" y="86"/>
                  </a:lnTo>
                  <a:lnTo>
                    <a:pt x="7" y="91"/>
                  </a:lnTo>
                  <a:lnTo>
                    <a:pt x="10" y="97"/>
                  </a:lnTo>
                  <a:lnTo>
                    <a:pt x="13" y="101"/>
                  </a:lnTo>
                  <a:lnTo>
                    <a:pt x="17" y="106"/>
                  </a:lnTo>
                  <a:lnTo>
                    <a:pt x="21" y="110"/>
                  </a:lnTo>
                  <a:lnTo>
                    <a:pt x="26" y="113"/>
                  </a:lnTo>
                  <a:lnTo>
                    <a:pt x="31" y="116"/>
                  </a:lnTo>
                  <a:lnTo>
                    <a:pt x="37" y="119"/>
                  </a:lnTo>
                  <a:lnTo>
                    <a:pt x="43" y="121"/>
                  </a:lnTo>
                  <a:lnTo>
                    <a:pt x="49" y="123"/>
                  </a:lnTo>
                  <a:lnTo>
                    <a:pt x="55" y="1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6" name="Google Shape;3436;p35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7" name="Google Shape;3437;p35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SEO &amp; Marketing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438" name="Google Shape;3438;p35"/>
          <p:cNvGrpSpPr/>
          <p:nvPr/>
        </p:nvGrpSpPr>
        <p:grpSpPr>
          <a:xfrm>
            <a:off x="6787109" y="4139770"/>
            <a:ext cx="680848" cy="655264"/>
            <a:chOff x="6424784" y="4247041"/>
            <a:chExt cx="769453" cy="740540"/>
          </a:xfrm>
        </p:grpSpPr>
        <p:sp>
          <p:nvSpPr>
            <p:cNvPr id="3439" name="Google Shape;3439;p35"/>
            <p:cNvSpPr/>
            <p:nvPr/>
          </p:nvSpPr>
          <p:spPr>
            <a:xfrm>
              <a:off x="6424784" y="4247041"/>
              <a:ext cx="769453" cy="740540"/>
            </a:xfrm>
            <a:custGeom>
              <a:avLst/>
              <a:gdLst/>
              <a:ahLst/>
              <a:cxnLst/>
              <a:rect l="l" t="t" r="r" b="b"/>
              <a:pathLst>
                <a:path w="1651" h="1589" extrusionOk="0">
                  <a:moveTo>
                    <a:pt x="1543" y="45"/>
                  </a:moveTo>
                  <a:lnTo>
                    <a:pt x="855" y="45"/>
                  </a:lnTo>
                  <a:lnTo>
                    <a:pt x="855" y="39"/>
                  </a:lnTo>
                  <a:lnTo>
                    <a:pt x="855" y="35"/>
                  </a:lnTo>
                  <a:lnTo>
                    <a:pt x="854" y="31"/>
                  </a:lnTo>
                  <a:lnTo>
                    <a:pt x="853" y="27"/>
                  </a:lnTo>
                  <a:lnTo>
                    <a:pt x="852" y="24"/>
                  </a:lnTo>
                  <a:lnTo>
                    <a:pt x="850" y="20"/>
                  </a:lnTo>
                  <a:lnTo>
                    <a:pt x="848" y="17"/>
                  </a:lnTo>
                  <a:lnTo>
                    <a:pt x="846" y="14"/>
                  </a:lnTo>
                  <a:lnTo>
                    <a:pt x="843" y="11"/>
                  </a:lnTo>
                  <a:lnTo>
                    <a:pt x="841" y="9"/>
                  </a:lnTo>
                  <a:lnTo>
                    <a:pt x="838" y="7"/>
                  </a:lnTo>
                  <a:lnTo>
                    <a:pt x="834" y="5"/>
                  </a:lnTo>
                  <a:lnTo>
                    <a:pt x="831" y="3"/>
                  </a:lnTo>
                  <a:lnTo>
                    <a:pt x="827" y="2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1" y="0"/>
                  </a:lnTo>
                  <a:lnTo>
                    <a:pt x="807" y="1"/>
                  </a:lnTo>
                  <a:lnTo>
                    <a:pt x="803" y="2"/>
                  </a:lnTo>
                  <a:lnTo>
                    <a:pt x="799" y="3"/>
                  </a:lnTo>
                  <a:lnTo>
                    <a:pt x="796" y="5"/>
                  </a:lnTo>
                  <a:lnTo>
                    <a:pt x="793" y="7"/>
                  </a:lnTo>
                  <a:lnTo>
                    <a:pt x="790" y="9"/>
                  </a:lnTo>
                  <a:lnTo>
                    <a:pt x="787" y="11"/>
                  </a:lnTo>
                  <a:lnTo>
                    <a:pt x="785" y="14"/>
                  </a:lnTo>
                  <a:lnTo>
                    <a:pt x="782" y="17"/>
                  </a:lnTo>
                  <a:lnTo>
                    <a:pt x="780" y="20"/>
                  </a:lnTo>
                  <a:lnTo>
                    <a:pt x="779" y="24"/>
                  </a:lnTo>
                  <a:lnTo>
                    <a:pt x="778" y="27"/>
                  </a:lnTo>
                  <a:lnTo>
                    <a:pt x="777" y="31"/>
                  </a:lnTo>
                  <a:lnTo>
                    <a:pt x="776" y="35"/>
                  </a:lnTo>
                  <a:lnTo>
                    <a:pt x="776" y="39"/>
                  </a:lnTo>
                  <a:lnTo>
                    <a:pt x="776" y="45"/>
                  </a:lnTo>
                  <a:lnTo>
                    <a:pt x="110" y="45"/>
                  </a:lnTo>
                  <a:lnTo>
                    <a:pt x="99" y="46"/>
                  </a:lnTo>
                  <a:lnTo>
                    <a:pt x="87" y="47"/>
                  </a:lnTo>
                  <a:lnTo>
                    <a:pt x="77" y="50"/>
                  </a:lnTo>
                  <a:lnTo>
                    <a:pt x="67" y="54"/>
                  </a:lnTo>
                  <a:lnTo>
                    <a:pt x="57" y="59"/>
                  </a:lnTo>
                  <a:lnTo>
                    <a:pt x="48" y="64"/>
                  </a:lnTo>
                  <a:lnTo>
                    <a:pt x="40" y="71"/>
                  </a:lnTo>
                  <a:lnTo>
                    <a:pt x="32" y="78"/>
                  </a:lnTo>
                  <a:lnTo>
                    <a:pt x="25" y="86"/>
                  </a:lnTo>
                  <a:lnTo>
                    <a:pt x="18" y="94"/>
                  </a:lnTo>
                  <a:lnTo>
                    <a:pt x="13" y="103"/>
                  </a:lnTo>
                  <a:lnTo>
                    <a:pt x="8" y="113"/>
                  </a:lnTo>
                  <a:lnTo>
                    <a:pt x="5" y="123"/>
                  </a:lnTo>
                  <a:lnTo>
                    <a:pt x="2" y="133"/>
                  </a:lnTo>
                  <a:lnTo>
                    <a:pt x="1" y="144"/>
                  </a:lnTo>
                  <a:lnTo>
                    <a:pt x="0" y="155"/>
                  </a:lnTo>
                  <a:lnTo>
                    <a:pt x="1" y="166"/>
                  </a:lnTo>
                  <a:lnTo>
                    <a:pt x="2" y="178"/>
                  </a:lnTo>
                  <a:lnTo>
                    <a:pt x="5" y="188"/>
                  </a:lnTo>
                  <a:lnTo>
                    <a:pt x="9" y="198"/>
                  </a:lnTo>
                  <a:lnTo>
                    <a:pt x="14" y="208"/>
                  </a:lnTo>
                  <a:lnTo>
                    <a:pt x="19" y="217"/>
                  </a:lnTo>
                  <a:lnTo>
                    <a:pt x="26" y="225"/>
                  </a:lnTo>
                  <a:lnTo>
                    <a:pt x="33" y="233"/>
                  </a:lnTo>
                  <a:lnTo>
                    <a:pt x="41" y="240"/>
                  </a:lnTo>
                  <a:lnTo>
                    <a:pt x="49" y="247"/>
                  </a:lnTo>
                  <a:lnTo>
                    <a:pt x="58" y="252"/>
                  </a:lnTo>
                  <a:lnTo>
                    <a:pt x="68" y="257"/>
                  </a:lnTo>
                  <a:lnTo>
                    <a:pt x="78" y="260"/>
                  </a:lnTo>
                  <a:lnTo>
                    <a:pt x="88" y="263"/>
                  </a:lnTo>
                  <a:lnTo>
                    <a:pt x="99" y="264"/>
                  </a:lnTo>
                  <a:lnTo>
                    <a:pt x="110" y="265"/>
                  </a:lnTo>
                  <a:lnTo>
                    <a:pt x="115" y="265"/>
                  </a:lnTo>
                  <a:lnTo>
                    <a:pt x="115" y="1233"/>
                  </a:lnTo>
                  <a:lnTo>
                    <a:pt x="115" y="1237"/>
                  </a:lnTo>
                  <a:lnTo>
                    <a:pt x="116" y="1241"/>
                  </a:lnTo>
                  <a:lnTo>
                    <a:pt x="117" y="1245"/>
                  </a:lnTo>
                  <a:lnTo>
                    <a:pt x="118" y="1249"/>
                  </a:lnTo>
                  <a:lnTo>
                    <a:pt x="120" y="1252"/>
                  </a:lnTo>
                  <a:lnTo>
                    <a:pt x="122" y="1255"/>
                  </a:lnTo>
                  <a:lnTo>
                    <a:pt x="124" y="1258"/>
                  </a:lnTo>
                  <a:lnTo>
                    <a:pt x="126" y="1261"/>
                  </a:lnTo>
                  <a:lnTo>
                    <a:pt x="129" y="1263"/>
                  </a:lnTo>
                  <a:lnTo>
                    <a:pt x="132" y="1266"/>
                  </a:lnTo>
                  <a:lnTo>
                    <a:pt x="136" y="1268"/>
                  </a:lnTo>
                  <a:lnTo>
                    <a:pt x="139" y="1269"/>
                  </a:lnTo>
                  <a:lnTo>
                    <a:pt x="143" y="1270"/>
                  </a:lnTo>
                  <a:lnTo>
                    <a:pt x="147" y="1271"/>
                  </a:lnTo>
                  <a:lnTo>
                    <a:pt x="151" y="1272"/>
                  </a:lnTo>
                  <a:lnTo>
                    <a:pt x="155" y="1272"/>
                  </a:lnTo>
                  <a:lnTo>
                    <a:pt x="776" y="1272"/>
                  </a:lnTo>
                  <a:lnTo>
                    <a:pt x="776" y="1374"/>
                  </a:lnTo>
                  <a:lnTo>
                    <a:pt x="505" y="1512"/>
                  </a:lnTo>
                  <a:lnTo>
                    <a:pt x="501" y="1514"/>
                  </a:lnTo>
                  <a:lnTo>
                    <a:pt x="498" y="1517"/>
                  </a:lnTo>
                  <a:lnTo>
                    <a:pt x="495" y="1520"/>
                  </a:lnTo>
                  <a:lnTo>
                    <a:pt x="492" y="1523"/>
                  </a:lnTo>
                  <a:lnTo>
                    <a:pt x="490" y="1526"/>
                  </a:lnTo>
                  <a:lnTo>
                    <a:pt x="488" y="1529"/>
                  </a:lnTo>
                  <a:lnTo>
                    <a:pt x="486" y="1532"/>
                  </a:lnTo>
                  <a:lnTo>
                    <a:pt x="485" y="1536"/>
                  </a:lnTo>
                  <a:lnTo>
                    <a:pt x="484" y="1540"/>
                  </a:lnTo>
                  <a:lnTo>
                    <a:pt x="483" y="1543"/>
                  </a:lnTo>
                  <a:lnTo>
                    <a:pt x="483" y="1547"/>
                  </a:lnTo>
                  <a:lnTo>
                    <a:pt x="483" y="1551"/>
                  </a:lnTo>
                  <a:lnTo>
                    <a:pt x="484" y="1555"/>
                  </a:lnTo>
                  <a:lnTo>
                    <a:pt x="485" y="1558"/>
                  </a:lnTo>
                  <a:lnTo>
                    <a:pt x="486" y="1562"/>
                  </a:lnTo>
                  <a:lnTo>
                    <a:pt x="488" y="1566"/>
                  </a:lnTo>
                  <a:lnTo>
                    <a:pt x="490" y="1569"/>
                  </a:lnTo>
                  <a:lnTo>
                    <a:pt x="492" y="1573"/>
                  </a:lnTo>
                  <a:lnTo>
                    <a:pt x="494" y="1576"/>
                  </a:lnTo>
                  <a:lnTo>
                    <a:pt x="497" y="1578"/>
                  </a:lnTo>
                  <a:lnTo>
                    <a:pt x="500" y="1580"/>
                  </a:lnTo>
                  <a:lnTo>
                    <a:pt x="503" y="1582"/>
                  </a:lnTo>
                  <a:lnTo>
                    <a:pt x="507" y="1584"/>
                  </a:lnTo>
                  <a:lnTo>
                    <a:pt x="510" y="1585"/>
                  </a:lnTo>
                  <a:lnTo>
                    <a:pt x="514" y="1586"/>
                  </a:lnTo>
                  <a:lnTo>
                    <a:pt x="518" y="1586"/>
                  </a:lnTo>
                  <a:lnTo>
                    <a:pt x="522" y="1587"/>
                  </a:lnTo>
                  <a:lnTo>
                    <a:pt x="526" y="1586"/>
                  </a:lnTo>
                  <a:lnTo>
                    <a:pt x="530" y="1586"/>
                  </a:lnTo>
                  <a:lnTo>
                    <a:pt x="534" y="1585"/>
                  </a:lnTo>
                  <a:lnTo>
                    <a:pt x="538" y="1584"/>
                  </a:lnTo>
                  <a:lnTo>
                    <a:pt x="542" y="1583"/>
                  </a:lnTo>
                  <a:lnTo>
                    <a:pt x="815" y="1442"/>
                  </a:lnTo>
                  <a:lnTo>
                    <a:pt x="1089" y="1583"/>
                  </a:lnTo>
                  <a:lnTo>
                    <a:pt x="1093" y="1585"/>
                  </a:lnTo>
                  <a:lnTo>
                    <a:pt x="1095" y="1586"/>
                  </a:lnTo>
                  <a:lnTo>
                    <a:pt x="1097" y="1587"/>
                  </a:lnTo>
                  <a:lnTo>
                    <a:pt x="1100" y="1588"/>
                  </a:lnTo>
                  <a:lnTo>
                    <a:pt x="1102" y="1588"/>
                  </a:lnTo>
                  <a:lnTo>
                    <a:pt x="1103" y="1589"/>
                  </a:lnTo>
                  <a:lnTo>
                    <a:pt x="1104" y="1589"/>
                  </a:lnTo>
                  <a:lnTo>
                    <a:pt x="1105" y="1589"/>
                  </a:lnTo>
                  <a:lnTo>
                    <a:pt x="1106" y="1589"/>
                  </a:lnTo>
                  <a:lnTo>
                    <a:pt x="1109" y="1589"/>
                  </a:lnTo>
                  <a:lnTo>
                    <a:pt x="1111" y="1588"/>
                  </a:lnTo>
                  <a:lnTo>
                    <a:pt x="1114" y="1588"/>
                  </a:lnTo>
                  <a:lnTo>
                    <a:pt x="1116" y="1587"/>
                  </a:lnTo>
                  <a:lnTo>
                    <a:pt x="1119" y="1586"/>
                  </a:lnTo>
                  <a:lnTo>
                    <a:pt x="1121" y="1585"/>
                  </a:lnTo>
                  <a:lnTo>
                    <a:pt x="1124" y="1584"/>
                  </a:lnTo>
                  <a:lnTo>
                    <a:pt x="1126" y="1583"/>
                  </a:lnTo>
                  <a:lnTo>
                    <a:pt x="1128" y="1581"/>
                  </a:lnTo>
                  <a:lnTo>
                    <a:pt x="1130" y="1579"/>
                  </a:lnTo>
                  <a:lnTo>
                    <a:pt x="1132" y="1577"/>
                  </a:lnTo>
                  <a:lnTo>
                    <a:pt x="1134" y="1575"/>
                  </a:lnTo>
                  <a:lnTo>
                    <a:pt x="1136" y="1573"/>
                  </a:lnTo>
                  <a:lnTo>
                    <a:pt x="1137" y="1571"/>
                  </a:lnTo>
                  <a:lnTo>
                    <a:pt x="1139" y="1568"/>
                  </a:lnTo>
                  <a:lnTo>
                    <a:pt x="1140" y="1566"/>
                  </a:lnTo>
                  <a:lnTo>
                    <a:pt x="1142" y="1562"/>
                  </a:lnTo>
                  <a:lnTo>
                    <a:pt x="1143" y="1558"/>
                  </a:lnTo>
                  <a:lnTo>
                    <a:pt x="1144" y="1555"/>
                  </a:lnTo>
                  <a:lnTo>
                    <a:pt x="1145" y="1551"/>
                  </a:lnTo>
                  <a:lnTo>
                    <a:pt x="1145" y="1547"/>
                  </a:lnTo>
                  <a:lnTo>
                    <a:pt x="1145" y="1543"/>
                  </a:lnTo>
                  <a:lnTo>
                    <a:pt x="1144" y="1540"/>
                  </a:lnTo>
                  <a:lnTo>
                    <a:pt x="1143" y="1536"/>
                  </a:lnTo>
                  <a:lnTo>
                    <a:pt x="1142" y="1532"/>
                  </a:lnTo>
                  <a:lnTo>
                    <a:pt x="1140" y="1529"/>
                  </a:lnTo>
                  <a:lnTo>
                    <a:pt x="1138" y="1526"/>
                  </a:lnTo>
                  <a:lnTo>
                    <a:pt x="1136" y="1523"/>
                  </a:lnTo>
                  <a:lnTo>
                    <a:pt x="1133" y="1520"/>
                  </a:lnTo>
                  <a:lnTo>
                    <a:pt x="1130" y="1517"/>
                  </a:lnTo>
                  <a:lnTo>
                    <a:pt x="1127" y="1514"/>
                  </a:lnTo>
                  <a:lnTo>
                    <a:pt x="1123" y="1512"/>
                  </a:lnTo>
                  <a:lnTo>
                    <a:pt x="852" y="1374"/>
                  </a:lnTo>
                  <a:lnTo>
                    <a:pt x="852" y="1272"/>
                  </a:lnTo>
                  <a:lnTo>
                    <a:pt x="1495" y="1272"/>
                  </a:lnTo>
                  <a:lnTo>
                    <a:pt x="1499" y="1272"/>
                  </a:lnTo>
                  <a:lnTo>
                    <a:pt x="1503" y="1271"/>
                  </a:lnTo>
                  <a:lnTo>
                    <a:pt x="1507" y="1270"/>
                  </a:lnTo>
                  <a:lnTo>
                    <a:pt x="1511" y="1269"/>
                  </a:lnTo>
                  <a:lnTo>
                    <a:pt x="1514" y="1268"/>
                  </a:lnTo>
                  <a:lnTo>
                    <a:pt x="1518" y="1266"/>
                  </a:lnTo>
                  <a:lnTo>
                    <a:pt x="1521" y="1263"/>
                  </a:lnTo>
                  <a:lnTo>
                    <a:pt x="1524" y="1261"/>
                  </a:lnTo>
                  <a:lnTo>
                    <a:pt x="1526" y="1258"/>
                  </a:lnTo>
                  <a:lnTo>
                    <a:pt x="1528" y="1255"/>
                  </a:lnTo>
                  <a:lnTo>
                    <a:pt x="1530" y="1252"/>
                  </a:lnTo>
                  <a:lnTo>
                    <a:pt x="1532" y="1249"/>
                  </a:lnTo>
                  <a:lnTo>
                    <a:pt x="1533" y="1245"/>
                  </a:lnTo>
                  <a:lnTo>
                    <a:pt x="1534" y="1241"/>
                  </a:lnTo>
                  <a:lnTo>
                    <a:pt x="1535" y="1237"/>
                  </a:lnTo>
                  <a:lnTo>
                    <a:pt x="1535" y="1233"/>
                  </a:lnTo>
                  <a:lnTo>
                    <a:pt x="1535" y="265"/>
                  </a:lnTo>
                  <a:lnTo>
                    <a:pt x="1541" y="265"/>
                  </a:lnTo>
                  <a:lnTo>
                    <a:pt x="1552" y="264"/>
                  </a:lnTo>
                  <a:lnTo>
                    <a:pt x="1563" y="263"/>
                  </a:lnTo>
                  <a:lnTo>
                    <a:pt x="1574" y="260"/>
                  </a:lnTo>
                  <a:lnTo>
                    <a:pt x="1584" y="256"/>
                  </a:lnTo>
                  <a:lnTo>
                    <a:pt x="1594" y="251"/>
                  </a:lnTo>
                  <a:lnTo>
                    <a:pt x="1603" y="246"/>
                  </a:lnTo>
                  <a:lnTo>
                    <a:pt x="1611" y="239"/>
                  </a:lnTo>
                  <a:lnTo>
                    <a:pt x="1619" y="232"/>
                  </a:lnTo>
                  <a:lnTo>
                    <a:pt x="1626" y="224"/>
                  </a:lnTo>
                  <a:lnTo>
                    <a:pt x="1632" y="216"/>
                  </a:lnTo>
                  <a:lnTo>
                    <a:pt x="1638" y="207"/>
                  </a:lnTo>
                  <a:lnTo>
                    <a:pt x="1642" y="197"/>
                  </a:lnTo>
                  <a:lnTo>
                    <a:pt x="1646" y="187"/>
                  </a:lnTo>
                  <a:lnTo>
                    <a:pt x="1649" y="177"/>
                  </a:lnTo>
                  <a:lnTo>
                    <a:pt x="1650" y="166"/>
                  </a:lnTo>
                  <a:lnTo>
                    <a:pt x="1651" y="155"/>
                  </a:lnTo>
                  <a:lnTo>
                    <a:pt x="1651" y="144"/>
                  </a:lnTo>
                  <a:lnTo>
                    <a:pt x="1649" y="133"/>
                  </a:lnTo>
                  <a:lnTo>
                    <a:pt x="1647" y="123"/>
                  </a:lnTo>
                  <a:lnTo>
                    <a:pt x="1643" y="113"/>
                  </a:lnTo>
                  <a:lnTo>
                    <a:pt x="1639" y="103"/>
                  </a:lnTo>
                  <a:lnTo>
                    <a:pt x="1633" y="94"/>
                  </a:lnTo>
                  <a:lnTo>
                    <a:pt x="1627" y="86"/>
                  </a:lnTo>
                  <a:lnTo>
                    <a:pt x="1620" y="78"/>
                  </a:lnTo>
                  <a:lnTo>
                    <a:pt x="1612" y="71"/>
                  </a:lnTo>
                  <a:lnTo>
                    <a:pt x="1604" y="64"/>
                  </a:lnTo>
                  <a:lnTo>
                    <a:pt x="1595" y="59"/>
                  </a:lnTo>
                  <a:lnTo>
                    <a:pt x="1585" y="54"/>
                  </a:lnTo>
                  <a:lnTo>
                    <a:pt x="1575" y="50"/>
                  </a:lnTo>
                  <a:lnTo>
                    <a:pt x="1565" y="47"/>
                  </a:lnTo>
                  <a:lnTo>
                    <a:pt x="1554" y="46"/>
                  </a:lnTo>
                  <a:close/>
                  <a:moveTo>
                    <a:pt x="1459" y="268"/>
                  </a:moveTo>
                  <a:lnTo>
                    <a:pt x="1459" y="1196"/>
                  </a:lnTo>
                  <a:lnTo>
                    <a:pt x="194" y="1196"/>
                  </a:lnTo>
                  <a:lnTo>
                    <a:pt x="194" y="268"/>
                  </a:lnTo>
                  <a:close/>
                  <a:moveTo>
                    <a:pt x="1574" y="158"/>
                  </a:moveTo>
                  <a:lnTo>
                    <a:pt x="1574" y="161"/>
                  </a:lnTo>
                  <a:lnTo>
                    <a:pt x="1573" y="164"/>
                  </a:lnTo>
                  <a:lnTo>
                    <a:pt x="1573" y="167"/>
                  </a:lnTo>
                  <a:lnTo>
                    <a:pt x="1571" y="170"/>
                  </a:lnTo>
                  <a:lnTo>
                    <a:pt x="1570" y="173"/>
                  </a:lnTo>
                  <a:lnTo>
                    <a:pt x="1569" y="175"/>
                  </a:lnTo>
                  <a:lnTo>
                    <a:pt x="1567" y="178"/>
                  </a:lnTo>
                  <a:lnTo>
                    <a:pt x="1565" y="180"/>
                  </a:lnTo>
                  <a:lnTo>
                    <a:pt x="1563" y="182"/>
                  </a:lnTo>
                  <a:lnTo>
                    <a:pt x="1560" y="184"/>
                  </a:lnTo>
                  <a:lnTo>
                    <a:pt x="1558" y="185"/>
                  </a:lnTo>
                  <a:lnTo>
                    <a:pt x="1555" y="187"/>
                  </a:lnTo>
                  <a:lnTo>
                    <a:pt x="1552" y="188"/>
                  </a:lnTo>
                  <a:lnTo>
                    <a:pt x="1549" y="188"/>
                  </a:lnTo>
                  <a:lnTo>
                    <a:pt x="1546" y="189"/>
                  </a:lnTo>
                  <a:lnTo>
                    <a:pt x="1543" y="189"/>
                  </a:lnTo>
                  <a:lnTo>
                    <a:pt x="110" y="189"/>
                  </a:lnTo>
                  <a:lnTo>
                    <a:pt x="107" y="189"/>
                  </a:lnTo>
                  <a:lnTo>
                    <a:pt x="104" y="188"/>
                  </a:lnTo>
                  <a:lnTo>
                    <a:pt x="101" y="188"/>
                  </a:lnTo>
                  <a:lnTo>
                    <a:pt x="98" y="187"/>
                  </a:lnTo>
                  <a:lnTo>
                    <a:pt x="95" y="185"/>
                  </a:lnTo>
                  <a:lnTo>
                    <a:pt x="93" y="184"/>
                  </a:lnTo>
                  <a:lnTo>
                    <a:pt x="90" y="182"/>
                  </a:lnTo>
                  <a:lnTo>
                    <a:pt x="88" y="180"/>
                  </a:lnTo>
                  <a:lnTo>
                    <a:pt x="86" y="178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1" y="170"/>
                  </a:lnTo>
                  <a:lnTo>
                    <a:pt x="80" y="167"/>
                  </a:lnTo>
                  <a:lnTo>
                    <a:pt x="80" y="164"/>
                  </a:lnTo>
                  <a:lnTo>
                    <a:pt x="79" y="161"/>
                  </a:lnTo>
                  <a:lnTo>
                    <a:pt x="79" y="158"/>
                  </a:lnTo>
                  <a:lnTo>
                    <a:pt x="79" y="155"/>
                  </a:lnTo>
                  <a:lnTo>
                    <a:pt x="80" y="152"/>
                  </a:lnTo>
                  <a:lnTo>
                    <a:pt x="80" y="149"/>
                  </a:lnTo>
                  <a:lnTo>
                    <a:pt x="81" y="146"/>
                  </a:lnTo>
                  <a:lnTo>
                    <a:pt x="83" y="143"/>
                  </a:lnTo>
                  <a:lnTo>
                    <a:pt x="84" y="141"/>
                  </a:lnTo>
                  <a:lnTo>
                    <a:pt x="86" y="138"/>
                  </a:lnTo>
                  <a:lnTo>
                    <a:pt x="88" y="136"/>
                  </a:lnTo>
                  <a:lnTo>
                    <a:pt x="90" y="134"/>
                  </a:lnTo>
                  <a:lnTo>
                    <a:pt x="93" y="132"/>
                  </a:lnTo>
                  <a:lnTo>
                    <a:pt x="95" y="131"/>
                  </a:lnTo>
                  <a:lnTo>
                    <a:pt x="98" y="129"/>
                  </a:lnTo>
                  <a:lnTo>
                    <a:pt x="101" y="128"/>
                  </a:lnTo>
                  <a:lnTo>
                    <a:pt x="104" y="128"/>
                  </a:lnTo>
                  <a:lnTo>
                    <a:pt x="107" y="127"/>
                  </a:lnTo>
                  <a:lnTo>
                    <a:pt x="110" y="127"/>
                  </a:lnTo>
                  <a:lnTo>
                    <a:pt x="1543" y="127"/>
                  </a:lnTo>
                  <a:lnTo>
                    <a:pt x="1546" y="127"/>
                  </a:lnTo>
                  <a:lnTo>
                    <a:pt x="1549" y="127"/>
                  </a:lnTo>
                  <a:lnTo>
                    <a:pt x="1552" y="127"/>
                  </a:lnTo>
                  <a:lnTo>
                    <a:pt x="1555" y="128"/>
                  </a:lnTo>
                  <a:lnTo>
                    <a:pt x="1558" y="129"/>
                  </a:lnTo>
                  <a:lnTo>
                    <a:pt x="1560" y="130"/>
                  </a:lnTo>
                  <a:lnTo>
                    <a:pt x="1563" y="132"/>
                  </a:lnTo>
                  <a:lnTo>
                    <a:pt x="1565" y="134"/>
                  </a:lnTo>
                  <a:lnTo>
                    <a:pt x="1567" y="136"/>
                  </a:lnTo>
                  <a:lnTo>
                    <a:pt x="1569" y="139"/>
                  </a:lnTo>
                  <a:lnTo>
                    <a:pt x="1570" y="141"/>
                  </a:lnTo>
                  <a:lnTo>
                    <a:pt x="1571" y="144"/>
                  </a:lnTo>
                  <a:lnTo>
                    <a:pt x="1573" y="147"/>
                  </a:lnTo>
                  <a:lnTo>
                    <a:pt x="1573" y="151"/>
                  </a:lnTo>
                  <a:lnTo>
                    <a:pt x="1574" y="1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5"/>
            <p:cNvSpPr/>
            <p:nvPr/>
          </p:nvSpPr>
          <p:spPr>
            <a:xfrm>
              <a:off x="6540435" y="4478343"/>
              <a:ext cx="532555" cy="294724"/>
            </a:xfrm>
            <a:custGeom>
              <a:avLst/>
              <a:gdLst/>
              <a:ahLst/>
              <a:cxnLst/>
              <a:rect l="l" t="t" r="r" b="b"/>
              <a:pathLst>
                <a:path w="1143" h="633" extrusionOk="0">
                  <a:moveTo>
                    <a:pt x="1143" y="71"/>
                  </a:moveTo>
                  <a:lnTo>
                    <a:pt x="1143" y="67"/>
                  </a:lnTo>
                  <a:lnTo>
                    <a:pt x="1143" y="65"/>
                  </a:lnTo>
                  <a:lnTo>
                    <a:pt x="1143" y="62"/>
                  </a:lnTo>
                  <a:lnTo>
                    <a:pt x="1142" y="60"/>
                  </a:lnTo>
                  <a:lnTo>
                    <a:pt x="1142" y="58"/>
                  </a:lnTo>
                  <a:lnTo>
                    <a:pt x="1141" y="56"/>
                  </a:lnTo>
                  <a:lnTo>
                    <a:pt x="1140" y="54"/>
                  </a:lnTo>
                  <a:lnTo>
                    <a:pt x="1140" y="53"/>
                  </a:lnTo>
                  <a:lnTo>
                    <a:pt x="1140" y="52"/>
                  </a:lnTo>
                  <a:lnTo>
                    <a:pt x="1140" y="51"/>
                  </a:lnTo>
                  <a:lnTo>
                    <a:pt x="1139" y="50"/>
                  </a:lnTo>
                  <a:lnTo>
                    <a:pt x="1139" y="48"/>
                  </a:lnTo>
                  <a:lnTo>
                    <a:pt x="1138" y="46"/>
                  </a:lnTo>
                  <a:lnTo>
                    <a:pt x="1137" y="44"/>
                  </a:lnTo>
                  <a:lnTo>
                    <a:pt x="1137" y="43"/>
                  </a:lnTo>
                  <a:lnTo>
                    <a:pt x="1136" y="41"/>
                  </a:lnTo>
                  <a:lnTo>
                    <a:pt x="1135" y="40"/>
                  </a:lnTo>
                  <a:lnTo>
                    <a:pt x="1134" y="39"/>
                  </a:lnTo>
                  <a:lnTo>
                    <a:pt x="1133" y="38"/>
                  </a:lnTo>
                  <a:lnTo>
                    <a:pt x="1133" y="37"/>
                  </a:lnTo>
                  <a:lnTo>
                    <a:pt x="1132" y="36"/>
                  </a:lnTo>
                  <a:lnTo>
                    <a:pt x="1132" y="35"/>
                  </a:lnTo>
                  <a:lnTo>
                    <a:pt x="1132" y="34"/>
                  </a:lnTo>
                  <a:lnTo>
                    <a:pt x="1130" y="32"/>
                  </a:lnTo>
                  <a:lnTo>
                    <a:pt x="1129" y="31"/>
                  </a:lnTo>
                  <a:lnTo>
                    <a:pt x="1128" y="30"/>
                  </a:lnTo>
                  <a:lnTo>
                    <a:pt x="1127" y="30"/>
                  </a:lnTo>
                  <a:lnTo>
                    <a:pt x="1127" y="29"/>
                  </a:lnTo>
                  <a:lnTo>
                    <a:pt x="1126" y="28"/>
                  </a:lnTo>
                  <a:lnTo>
                    <a:pt x="1126" y="27"/>
                  </a:lnTo>
                  <a:lnTo>
                    <a:pt x="1126" y="26"/>
                  </a:lnTo>
                  <a:lnTo>
                    <a:pt x="1126" y="25"/>
                  </a:lnTo>
                  <a:lnTo>
                    <a:pt x="1125" y="24"/>
                  </a:lnTo>
                  <a:lnTo>
                    <a:pt x="1124" y="23"/>
                  </a:lnTo>
                  <a:lnTo>
                    <a:pt x="1122" y="22"/>
                  </a:lnTo>
                  <a:lnTo>
                    <a:pt x="1121" y="21"/>
                  </a:lnTo>
                  <a:lnTo>
                    <a:pt x="1120" y="20"/>
                  </a:lnTo>
                  <a:lnTo>
                    <a:pt x="1119" y="19"/>
                  </a:lnTo>
                  <a:lnTo>
                    <a:pt x="1118" y="18"/>
                  </a:lnTo>
                  <a:lnTo>
                    <a:pt x="1117" y="17"/>
                  </a:lnTo>
                  <a:lnTo>
                    <a:pt x="1116" y="16"/>
                  </a:lnTo>
                  <a:lnTo>
                    <a:pt x="1115" y="15"/>
                  </a:lnTo>
                  <a:lnTo>
                    <a:pt x="1113" y="14"/>
                  </a:lnTo>
                  <a:lnTo>
                    <a:pt x="1109" y="12"/>
                  </a:lnTo>
                  <a:lnTo>
                    <a:pt x="1108" y="12"/>
                  </a:lnTo>
                  <a:lnTo>
                    <a:pt x="1107" y="12"/>
                  </a:lnTo>
                  <a:lnTo>
                    <a:pt x="1107" y="11"/>
                  </a:lnTo>
                  <a:lnTo>
                    <a:pt x="1106" y="11"/>
                  </a:lnTo>
                  <a:lnTo>
                    <a:pt x="1106" y="10"/>
                  </a:lnTo>
                  <a:lnTo>
                    <a:pt x="1106" y="9"/>
                  </a:lnTo>
                  <a:lnTo>
                    <a:pt x="1104" y="8"/>
                  </a:lnTo>
                  <a:lnTo>
                    <a:pt x="1102" y="7"/>
                  </a:lnTo>
                  <a:lnTo>
                    <a:pt x="1100" y="6"/>
                  </a:lnTo>
                  <a:lnTo>
                    <a:pt x="1098" y="5"/>
                  </a:lnTo>
                  <a:lnTo>
                    <a:pt x="1095" y="4"/>
                  </a:lnTo>
                  <a:lnTo>
                    <a:pt x="1093" y="4"/>
                  </a:lnTo>
                  <a:lnTo>
                    <a:pt x="1091" y="3"/>
                  </a:lnTo>
                  <a:lnTo>
                    <a:pt x="1090" y="3"/>
                  </a:lnTo>
                  <a:lnTo>
                    <a:pt x="1089" y="3"/>
                  </a:lnTo>
                  <a:lnTo>
                    <a:pt x="1088" y="3"/>
                  </a:lnTo>
                  <a:lnTo>
                    <a:pt x="1087" y="3"/>
                  </a:lnTo>
                  <a:lnTo>
                    <a:pt x="1086" y="3"/>
                  </a:lnTo>
                  <a:lnTo>
                    <a:pt x="1085" y="3"/>
                  </a:lnTo>
                  <a:lnTo>
                    <a:pt x="1084" y="2"/>
                  </a:lnTo>
                  <a:lnTo>
                    <a:pt x="1082" y="1"/>
                  </a:lnTo>
                  <a:lnTo>
                    <a:pt x="1081" y="1"/>
                  </a:lnTo>
                  <a:lnTo>
                    <a:pt x="1079" y="0"/>
                  </a:lnTo>
                  <a:lnTo>
                    <a:pt x="1078" y="0"/>
                  </a:lnTo>
                  <a:lnTo>
                    <a:pt x="1077" y="0"/>
                  </a:lnTo>
                  <a:lnTo>
                    <a:pt x="1076" y="0"/>
                  </a:lnTo>
                  <a:lnTo>
                    <a:pt x="1075" y="0"/>
                  </a:lnTo>
                  <a:lnTo>
                    <a:pt x="1072" y="0"/>
                  </a:lnTo>
                  <a:lnTo>
                    <a:pt x="1070" y="0"/>
                  </a:lnTo>
                  <a:lnTo>
                    <a:pt x="1056" y="0"/>
                  </a:lnTo>
                  <a:lnTo>
                    <a:pt x="1053" y="0"/>
                  </a:lnTo>
                  <a:lnTo>
                    <a:pt x="1051" y="1"/>
                  </a:lnTo>
                  <a:lnTo>
                    <a:pt x="1049" y="2"/>
                  </a:lnTo>
                  <a:lnTo>
                    <a:pt x="1044" y="3"/>
                  </a:lnTo>
                  <a:lnTo>
                    <a:pt x="1043" y="4"/>
                  </a:lnTo>
                  <a:lnTo>
                    <a:pt x="1042" y="4"/>
                  </a:lnTo>
                  <a:lnTo>
                    <a:pt x="1041" y="4"/>
                  </a:lnTo>
                  <a:lnTo>
                    <a:pt x="1040" y="5"/>
                  </a:lnTo>
                  <a:lnTo>
                    <a:pt x="1039" y="5"/>
                  </a:lnTo>
                  <a:lnTo>
                    <a:pt x="1039" y="6"/>
                  </a:lnTo>
                  <a:lnTo>
                    <a:pt x="615" y="218"/>
                  </a:lnTo>
                  <a:lnTo>
                    <a:pt x="565" y="147"/>
                  </a:lnTo>
                  <a:lnTo>
                    <a:pt x="562" y="143"/>
                  </a:lnTo>
                  <a:lnTo>
                    <a:pt x="558" y="139"/>
                  </a:lnTo>
                  <a:lnTo>
                    <a:pt x="554" y="136"/>
                  </a:lnTo>
                  <a:lnTo>
                    <a:pt x="550" y="133"/>
                  </a:lnTo>
                  <a:lnTo>
                    <a:pt x="545" y="130"/>
                  </a:lnTo>
                  <a:lnTo>
                    <a:pt x="541" y="127"/>
                  </a:lnTo>
                  <a:lnTo>
                    <a:pt x="536" y="125"/>
                  </a:lnTo>
                  <a:lnTo>
                    <a:pt x="531" y="123"/>
                  </a:lnTo>
                  <a:lnTo>
                    <a:pt x="525" y="121"/>
                  </a:lnTo>
                  <a:lnTo>
                    <a:pt x="520" y="120"/>
                  </a:lnTo>
                  <a:lnTo>
                    <a:pt x="514" y="119"/>
                  </a:lnTo>
                  <a:lnTo>
                    <a:pt x="509" y="119"/>
                  </a:lnTo>
                  <a:lnTo>
                    <a:pt x="503" y="119"/>
                  </a:lnTo>
                  <a:lnTo>
                    <a:pt x="497" y="120"/>
                  </a:lnTo>
                  <a:lnTo>
                    <a:pt x="491" y="121"/>
                  </a:lnTo>
                  <a:lnTo>
                    <a:pt x="485" y="122"/>
                  </a:lnTo>
                  <a:lnTo>
                    <a:pt x="51" y="252"/>
                  </a:lnTo>
                  <a:lnTo>
                    <a:pt x="48" y="253"/>
                  </a:lnTo>
                  <a:lnTo>
                    <a:pt x="45" y="254"/>
                  </a:lnTo>
                  <a:lnTo>
                    <a:pt x="42" y="255"/>
                  </a:lnTo>
                  <a:lnTo>
                    <a:pt x="40" y="256"/>
                  </a:lnTo>
                  <a:lnTo>
                    <a:pt x="35" y="258"/>
                  </a:lnTo>
                  <a:lnTo>
                    <a:pt x="31" y="260"/>
                  </a:lnTo>
                  <a:lnTo>
                    <a:pt x="28" y="263"/>
                  </a:lnTo>
                  <a:lnTo>
                    <a:pt x="26" y="264"/>
                  </a:lnTo>
                  <a:lnTo>
                    <a:pt x="24" y="266"/>
                  </a:lnTo>
                  <a:lnTo>
                    <a:pt x="22" y="267"/>
                  </a:lnTo>
                  <a:lnTo>
                    <a:pt x="20" y="269"/>
                  </a:lnTo>
                  <a:lnTo>
                    <a:pt x="18" y="271"/>
                  </a:lnTo>
                  <a:lnTo>
                    <a:pt x="17" y="273"/>
                  </a:lnTo>
                  <a:lnTo>
                    <a:pt x="15" y="275"/>
                  </a:lnTo>
                  <a:lnTo>
                    <a:pt x="15" y="276"/>
                  </a:lnTo>
                  <a:lnTo>
                    <a:pt x="14" y="277"/>
                  </a:lnTo>
                  <a:lnTo>
                    <a:pt x="11" y="280"/>
                  </a:lnTo>
                  <a:lnTo>
                    <a:pt x="9" y="284"/>
                  </a:lnTo>
                  <a:lnTo>
                    <a:pt x="7" y="288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1" y="305"/>
                  </a:lnTo>
                  <a:lnTo>
                    <a:pt x="1" y="307"/>
                  </a:lnTo>
                  <a:lnTo>
                    <a:pt x="0" y="310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0" y="562"/>
                  </a:lnTo>
                  <a:lnTo>
                    <a:pt x="0" y="569"/>
                  </a:lnTo>
                  <a:lnTo>
                    <a:pt x="1" y="576"/>
                  </a:lnTo>
                  <a:lnTo>
                    <a:pt x="3" y="583"/>
                  </a:lnTo>
                  <a:lnTo>
                    <a:pt x="5" y="590"/>
                  </a:lnTo>
                  <a:lnTo>
                    <a:pt x="8" y="596"/>
                  </a:lnTo>
                  <a:lnTo>
                    <a:pt x="12" y="602"/>
                  </a:lnTo>
                  <a:lnTo>
                    <a:pt x="16" y="607"/>
                  </a:lnTo>
                  <a:lnTo>
                    <a:pt x="20" y="612"/>
                  </a:lnTo>
                  <a:lnTo>
                    <a:pt x="26" y="617"/>
                  </a:lnTo>
                  <a:lnTo>
                    <a:pt x="31" y="621"/>
                  </a:lnTo>
                  <a:lnTo>
                    <a:pt x="37" y="625"/>
                  </a:lnTo>
                  <a:lnTo>
                    <a:pt x="43" y="627"/>
                  </a:lnTo>
                  <a:lnTo>
                    <a:pt x="50" y="630"/>
                  </a:lnTo>
                  <a:lnTo>
                    <a:pt x="56" y="632"/>
                  </a:lnTo>
                  <a:lnTo>
                    <a:pt x="64" y="633"/>
                  </a:lnTo>
                  <a:lnTo>
                    <a:pt x="71" y="633"/>
                  </a:lnTo>
                  <a:lnTo>
                    <a:pt x="1067" y="633"/>
                  </a:lnTo>
                  <a:lnTo>
                    <a:pt x="1074" y="633"/>
                  </a:lnTo>
                  <a:lnTo>
                    <a:pt x="1081" y="632"/>
                  </a:lnTo>
                  <a:lnTo>
                    <a:pt x="1088" y="630"/>
                  </a:lnTo>
                  <a:lnTo>
                    <a:pt x="1094" y="627"/>
                  </a:lnTo>
                  <a:lnTo>
                    <a:pt x="1100" y="625"/>
                  </a:lnTo>
                  <a:lnTo>
                    <a:pt x="1106" y="621"/>
                  </a:lnTo>
                  <a:lnTo>
                    <a:pt x="1112" y="617"/>
                  </a:lnTo>
                  <a:lnTo>
                    <a:pt x="1117" y="612"/>
                  </a:lnTo>
                  <a:lnTo>
                    <a:pt x="1121" y="607"/>
                  </a:lnTo>
                  <a:lnTo>
                    <a:pt x="1125" y="602"/>
                  </a:lnTo>
                  <a:lnTo>
                    <a:pt x="1129" y="596"/>
                  </a:lnTo>
                  <a:lnTo>
                    <a:pt x="1132" y="590"/>
                  </a:lnTo>
                  <a:lnTo>
                    <a:pt x="1134" y="583"/>
                  </a:lnTo>
                  <a:lnTo>
                    <a:pt x="1136" y="576"/>
                  </a:lnTo>
                  <a:lnTo>
                    <a:pt x="1137" y="569"/>
                  </a:lnTo>
                  <a:lnTo>
                    <a:pt x="1137" y="562"/>
                  </a:lnTo>
                  <a:close/>
                  <a:moveTo>
                    <a:pt x="1072" y="570"/>
                  </a:moveTo>
                  <a:lnTo>
                    <a:pt x="76" y="570"/>
                  </a:lnTo>
                  <a:lnTo>
                    <a:pt x="75" y="570"/>
                  </a:lnTo>
                  <a:lnTo>
                    <a:pt x="74" y="570"/>
                  </a:lnTo>
                  <a:lnTo>
                    <a:pt x="74" y="569"/>
                  </a:lnTo>
                  <a:lnTo>
                    <a:pt x="73" y="569"/>
                  </a:lnTo>
                  <a:lnTo>
                    <a:pt x="73" y="568"/>
                  </a:lnTo>
                  <a:lnTo>
                    <a:pt x="73" y="322"/>
                  </a:lnTo>
                  <a:lnTo>
                    <a:pt x="76" y="319"/>
                  </a:lnTo>
                  <a:lnTo>
                    <a:pt x="511" y="190"/>
                  </a:lnTo>
                  <a:lnTo>
                    <a:pt x="514" y="190"/>
                  </a:lnTo>
                  <a:lnTo>
                    <a:pt x="581" y="283"/>
                  </a:lnTo>
                  <a:lnTo>
                    <a:pt x="583" y="285"/>
                  </a:lnTo>
                  <a:lnTo>
                    <a:pt x="585" y="288"/>
                  </a:lnTo>
                  <a:lnTo>
                    <a:pt x="587" y="290"/>
                  </a:lnTo>
                  <a:lnTo>
                    <a:pt x="590" y="291"/>
                  </a:lnTo>
                  <a:lnTo>
                    <a:pt x="592" y="293"/>
                  </a:lnTo>
                  <a:lnTo>
                    <a:pt x="595" y="294"/>
                  </a:lnTo>
                  <a:lnTo>
                    <a:pt x="598" y="295"/>
                  </a:lnTo>
                  <a:lnTo>
                    <a:pt x="601" y="296"/>
                  </a:lnTo>
                  <a:lnTo>
                    <a:pt x="604" y="297"/>
                  </a:lnTo>
                  <a:lnTo>
                    <a:pt x="607" y="297"/>
                  </a:lnTo>
                  <a:lnTo>
                    <a:pt x="610" y="297"/>
                  </a:lnTo>
                  <a:lnTo>
                    <a:pt x="613" y="297"/>
                  </a:lnTo>
                  <a:lnTo>
                    <a:pt x="616" y="296"/>
                  </a:lnTo>
                  <a:lnTo>
                    <a:pt x="618" y="296"/>
                  </a:lnTo>
                  <a:lnTo>
                    <a:pt x="621" y="295"/>
                  </a:lnTo>
                  <a:lnTo>
                    <a:pt x="624" y="294"/>
                  </a:lnTo>
                  <a:lnTo>
                    <a:pt x="1072" y="71"/>
                  </a:lnTo>
                  <a:lnTo>
                    <a:pt x="1075" y="71"/>
                  </a:lnTo>
                  <a:lnTo>
                    <a:pt x="1075" y="565"/>
                  </a:lnTo>
                  <a:lnTo>
                    <a:pt x="1075" y="567"/>
                  </a:lnTo>
                  <a:lnTo>
                    <a:pt x="1075" y="568"/>
                  </a:lnTo>
                  <a:lnTo>
                    <a:pt x="1075" y="569"/>
                  </a:lnTo>
                  <a:lnTo>
                    <a:pt x="1074" y="570"/>
                  </a:lnTo>
                  <a:lnTo>
                    <a:pt x="1073" y="5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5"/>
            <p:cNvSpPr/>
            <p:nvPr/>
          </p:nvSpPr>
          <p:spPr>
            <a:xfrm>
              <a:off x="6547897" y="4394403"/>
              <a:ext cx="527425" cy="179073"/>
            </a:xfrm>
            <a:custGeom>
              <a:avLst/>
              <a:gdLst/>
              <a:ahLst/>
              <a:cxnLst/>
              <a:rect l="l" t="t" r="r" b="b"/>
              <a:pathLst>
                <a:path w="1132" h="385" extrusionOk="0">
                  <a:moveTo>
                    <a:pt x="35" y="385"/>
                  </a:moveTo>
                  <a:lnTo>
                    <a:pt x="38" y="385"/>
                  </a:lnTo>
                  <a:lnTo>
                    <a:pt x="39" y="385"/>
                  </a:lnTo>
                  <a:lnTo>
                    <a:pt x="40" y="384"/>
                  </a:lnTo>
                  <a:lnTo>
                    <a:pt x="41" y="384"/>
                  </a:lnTo>
                  <a:lnTo>
                    <a:pt x="43" y="383"/>
                  </a:lnTo>
                  <a:lnTo>
                    <a:pt x="44" y="383"/>
                  </a:lnTo>
                  <a:lnTo>
                    <a:pt x="46" y="382"/>
                  </a:lnTo>
                  <a:lnTo>
                    <a:pt x="526" y="193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9" y="304"/>
                  </a:lnTo>
                  <a:lnTo>
                    <a:pt x="611" y="305"/>
                  </a:lnTo>
                  <a:lnTo>
                    <a:pt x="613" y="307"/>
                  </a:lnTo>
                  <a:lnTo>
                    <a:pt x="615" y="308"/>
                  </a:lnTo>
                  <a:lnTo>
                    <a:pt x="617" y="310"/>
                  </a:lnTo>
                  <a:lnTo>
                    <a:pt x="620" y="310"/>
                  </a:lnTo>
                  <a:lnTo>
                    <a:pt x="622" y="311"/>
                  </a:lnTo>
                  <a:lnTo>
                    <a:pt x="625" y="312"/>
                  </a:lnTo>
                  <a:lnTo>
                    <a:pt x="628" y="312"/>
                  </a:lnTo>
                  <a:lnTo>
                    <a:pt x="631" y="312"/>
                  </a:lnTo>
                  <a:lnTo>
                    <a:pt x="633" y="312"/>
                  </a:lnTo>
                  <a:lnTo>
                    <a:pt x="636" y="311"/>
                  </a:lnTo>
                  <a:lnTo>
                    <a:pt x="639" y="310"/>
                  </a:lnTo>
                  <a:lnTo>
                    <a:pt x="642" y="309"/>
                  </a:lnTo>
                  <a:lnTo>
                    <a:pt x="644" y="308"/>
                  </a:lnTo>
                  <a:lnTo>
                    <a:pt x="1025" y="117"/>
                  </a:lnTo>
                  <a:lnTo>
                    <a:pt x="1031" y="131"/>
                  </a:lnTo>
                  <a:lnTo>
                    <a:pt x="1032" y="133"/>
                  </a:lnTo>
                  <a:lnTo>
                    <a:pt x="1034" y="135"/>
                  </a:lnTo>
                  <a:lnTo>
                    <a:pt x="1035" y="136"/>
                  </a:lnTo>
                  <a:lnTo>
                    <a:pt x="1037" y="138"/>
                  </a:lnTo>
                  <a:lnTo>
                    <a:pt x="1038" y="140"/>
                  </a:lnTo>
                  <a:lnTo>
                    <a:pt x="1040" y="141"/>
                  </a:lnTo>
                  <a:lnTo>
                    <a:pt x="1042" y="142"/>
                  </a:lnTo>
                  <a:lnTo>
                    <a:pt x="1043" y="144"/>
                  </a:lnTo>
                  <a:lnTo>
                    <a:pt x="1045" y="145"/>
                  </a:lnTo>
                  <a:lnTo>
                    <a:pt x="1047" y="146"/>
                  </a:lnTo>
                  <a:lnTo>
                    <a:pt x="1051" y="148"/>
                  </a:lnTo>
                  <a:lnTo>
                    <a:pt x="1055" y="149"/>
                  </a:lnTo>
                  <a:lnTo>
                    <a:pt x="1059" y="150"/>
                  </a:lnTo>
                  <a:lnTo>
                    <a:pt x="1061" y="150"/>
                  </a:lnTo>
                  <a:lnTo>
                    <a:pt x="1064" y="150"/>
                  </a:lnTo>
                  <a:lnTo>
                    <a:pt x="1066" y="149"/>
                  </a:lnTo>
                  <a:lnTo>
                    <a:pt x="1068" y="149"/>
                  </a:lnTo>
                  <a:lnTo>
                    <a:pt x="1070" y="148"/>
                  </a:lnTo>
                  <a:lnTo>
                    <a:pt x="1072" y="148"/>
                  </a:lnTo>
                  <a:lnTo>
                    <a:pt x="1074" y="147"/>
                  </a:lnTo>
                  <a:lnTo>
                    <a:pt x="1076" y="146"/>
                  </a:lnTo>
                  <a:lnTo>
                    <a:pt x="1078" y="145"/>
                  </a:lnTo>
                  <a:lnTo>
                    <a:pt x="1080" y="143"/>
                  </a:lnTo>
                  <a:lnTo>
                    <a:pt x="1081" y="142"/>
                  </a:lnTo>
                  <a:lnTo>
                    <a:pt x="1083" y="140"/>
                  </a:lnTo>
                  <a:lnTo>
                    <a:pt x="1084" y="139"/>
                  </a:lnTo>
                  <a:lnTo>
                    <a:pt x="1086" y="137"/>
                  </a:lnTo>
                  <a:lnTo>
                    <a:pt x="1087" y="135"/>
                  </a:lnTo>
                  <a:lnTo>
                    <a:pt x="1088" y="133"/>
                  </a:lnTo>
                  <a:lnTo>
                    <a:pt x="1127" y="60"/>
                  </a:lnTo>
                  <a:lnTo>
                    <a:pt x="1128" y="58"/>
                  </a:lnTo>
                  <a:lnTo>
                    <a:pt x="1129" y="57"/>
                  </a:lnTo>
                  <a:lnTo>
                    <a:pt x="1130" y="55"/>
                  </a:lnTo>
                  <a:lnTo>
                    <a:pt x="1131" y="53"/>
                  </a:lnTo>
                  <a:lnTo>
                    <a:pt x="1131" y="51"/>
                  </a:lnTo>
                  <a:lnTo>
                    <a:pt x="1131" y="50"/>
                  </a:lnTo>
                  <a:lnTo>
                    <a:pt x="1132" y="48"/>
                  </a:lnTo>
                  <a:lnTo>
                    <a:pt x="1132" y="46"/>
                  </a:lnTo>
                  <a:lnTo>
                    <a:pt x="1132" y="44"/>
                  </a:lnTo>
                  <a:lnTo>
                    <a:pt x="1131" y="42"/>
                  </a:lnTo>
                  <a:lnTo>
                    <a:pt x="1131" y="40"/>
                  </a:lnTo>
                  <a:lnTo>
                    <a:pt x="1131" y="39"/>
                  </a:lnTo>
                  <a:lnTo>
                    <a:pt x="1130" y="37"/>
                  </a:lnTo>
                  <a:lnTo>
                    <a:pt x="1129" y="35"/>
                  </a:lnTo>
                  <a:lnTo>
                    <a:pt x="1128" y="33"/>
                  </a:lnTo>
                  <a:lnTo>
                    <a:pt x="1127" y="32"/>
                  </a:lnTo>
                  <a:lnTo>
                    <a:pt x="1125" y="29"/>
                  </a:lnTo>
                  <a:lnTo>
                    <a:pt x="1122" y="26"/>
                  </a:lnTo>
                  <a:lnTo>
                    <a:pt x="1120" y="23"/>
                  </a:lnTo>
                  <a:lnTo>
                    <a:pt x="1117" y="20"/>
                  </a:lnTo>
                  <a:lnTo>
                    <a:pt x="1115" y="19"/>
                  </a:lnTo>
                  <a:lnTo>
                    <a:pt x="1114" y="18"/>
                  </a:lnTo>
                  <a:lnTo>
                    <a:pt x="1112" y="17"/>
                  </a:lnTo>
                  <a:lnTo>
                    <a:pt x="1111" y="16"/>
                  </a:lnTo>
                  <a:lnTo>
                    <a:pt x="1109" y="16"/>
                  </a:lnTo>
                  <a:lnTo>
                    <a:pt x="1108" y="15"/>
                  </a:lnTo>
                  <a:lnTo>
                    <a:pt x="1106" y="15"/>
                  </a:lnTo>
                  <a:lnTo>
                    <a:pt x="1104" y="15"/>
                  </a:lnTo>
                  <a:lnTo>
                    <a:pt x="1025" y="1"/>
                  </a:lnTo>
                  <a:lnTo>
                    <a:pt x="1023" y="0"/>
                  </a:lnTo>
                  <a:lnTo>
                    <a:pt x="1021" y="0"/>
                  </a:lnTo>
                  <a:lnTo>
                    <a:pt x="1019" y="0"/>
                  </a:lnTo>
                  <a:lnTo>
                    <a:pt x="1017" y="0"/>
                  </a:lnTo>
                  <a:lnTo>
                    <a:pt x="1015" y="0"/>
                  </a:lnTo>
                  <a:lnTo>
                    <a:pt x="1013" y="1"/>
                  </a:lnTo>
                  <a:lnTo>
                    <a:pt x="1011" y="1"/>
                  </a:lnTo>
                  <a:lnTo>
                    <a:pt x="1009" y="2"/>
                  </a:lnTo>
                  <a:lnTo>
                    <a:pt x="1007" y="3"/>
                  </a:lnTo>
                  <a:lnTo>
                    <a:pt x="1005" y="4"/>
                  </a:lnTo>
                  <a:lnTo>
                    <a:pt x="1001" y="6"/>
                  </a:lnTo>
                  <a:lnTo>
                    <a:pt x="998" y="9"/>
                  </a:lnTo>
                  <a:lnTo>
                    <a:pt x="994" y="12"/>
                  </a:lnTo>
                  <a:lnTo>
                    <a:pt x="993" y="14"/>
                  </a:lnTo>
                  <a:lnTo>
                    <a:pt x="992" y="15"/>
                  </a:lnTo>
                  <a:lnTo>
                    <a:pt x="991" y="17"/>
                  </a:lnTo>
                  <a:lnTo>
                    <a:pt x="990" y="19"/>
                  </a:lnTo>
                  <a:lnTo>
                    <a:pt x="989" y="21"/>
                  </a:lnTo>
                  <a:lnTo>
                    <a:pt x="988" y="23"/>
                  </a:lnTo>
                  <a:lnTo>
                    <a:pt x="988" y="26"/>
                  </a:lnTo>
                  <a:lnTo>
                    <a:pt x="988" y="28"/>
                  </a:lnTo>
                  <a:lnTo>
                    <a:pt x="988" y="30"/>
                  </a:lnTo>
                  <a:lnTo>
                    <a:pt x="988" y="32"/>
                  </a:lnTo>
                  <a:lnTo>
                    <a:pt x="988" y="34"/>
                  </a:lnTo>
                  <a:lnTo>
                    <a:pt x="989" y="36"/>
                  </a:lnTo>
                  <a:lnTo>
                    <a:pt x="989" y="38"/>
                  </a:lnTo>
                  <a:lnTo>
                    <a:pt x="990" y="40"/>
                  </a:lnTo>
                  <a:lnTo>
                    <a:pt x="991" y="41"/>
                  </a:lnTo>
                  <a:lnTo>
                    <a:pt x="992" y="43"/>
                  </a:lnTo>
                  <a:lnTo>
                    <a:pt x="1000" y="60"/>
                  </a:lnTo>
                  <a:lnTo>
                    <a:pt x="639" y="241"/>
                  </a:lnTo>
                  <a:lnTo>
                    <a:pt x="563" y="136"/>
                  </a:lnTo>
                  <a:lnTo>
                    <a:pt x="561" y="134"/>
                  </a:lnTo>
                  <a:lnTo>
                    <a:pt x="560" y="132"/>
                  </a:lnTo>
                  <a:lnTo>
                    <a:pt x="558" y="130"/>
                  </a:lnTo>
                  <a:lnTo>
                    <a:pt x="556" y="129"/>
                  </a:lnTo>
                  <a:lnTo>
                    <a:pt x="553" y="127"/>
                  </a:lnTo>
                  <a:lnTo>
                    <a:pt x="551" y="126"/>
                  </a:lnTo>
                  <a:lnTo>
                    <a:pt x="549" y="125"/>
                  </a:lnTo>
                  <a:lnTo>
                    <a:pt x="547" y="124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39" y="122"/>
                  </a:lnTo>
                  <a:lnTo>
                    <a:pt x="537" y="122"/>
                  </a:lnTo>
                  <a:lnTo>
                    <a:pt x="534" y="123"/>
                  </a:lnTo>
                  <a:lnTo>
                    <a:pt x="531" y="123"/>
                  </a:lnTo>
                  <a:lnTo>
                    <a:pt x="529" y="124"/>
                  </a:lnTo>
                  <a:lnTo>
                    <a:pt x="526" y="125"/>
                  </a:lnTo>
                  <a:lnTo>
                    <a:pt x="24" y="320"/>
                  </a:lnTo>
                  <a:lnTo>
                    <a:pt x="21" y="321"/>
                  </a:lnTo>
                  <a:lnTo>
                    <a:pt x="18" y="322"/>
                  </a:lnTo>
                  <a:lnTo>
                    <a:pt x="15" y="324"/>
                  </a:lnTo>
                  <a:lnTo>
                    <a:pt x="13" y="326"/>
                  </a:lnTo>
                  <a:lnTo>
                    <a:pt x="10" y="327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4" y="334"/>
                  </a:lnTo>
                  <a:lnTo>
                    <a:pt x="2" y="340"/>
                  </a:lnTo>
                  <a:lnTo>
                    <a:pt x="1" y="343"/>
                  </a:lnTo>
                  <a:lnTo>
                    <a:pt x="0" y="346"/>
                  </a:lnTo>
                  <a:lnTo>
                    <a:pt x="0" y="347"/>
                  </a:lnTo>
                  <a:lnTo>
                    <a:pt x="0" y="349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9"/>
                  </a:lnTo>
                  <a:lnTo>
                    <a:pt x="10" y="371"/>
                  </a:lnTo>
                  <a:lnTo>
                    <a:pt x="12" y="374"/>
                  </a:lnTo>
                  <a:lnTo>
                    <a:pt x="14" y="376"/>
                  </a:lnTo>
                  <a:lnTo>
                    <a:pt x="16" y="378"/>
                  </a:lnTo>
                  <a:lnTo>
                    <a:pt x="18" y="379"/>
                  </a:lnTo>
                  <a:lnTo>
                    <a:pt x="20" y="381"/>
                  </a:lnTo>
                  <a:lnTo>
                    <a:pt x="23" y="382"/>
                  </a:lnTo>
                  <a:lnTo>
                    <a:pt x="25" y="383"/>
                  </a:lnTo>
                  <a:lnTo>
                    <a:pt x="28" y="384"/>
                  </a:lnTo>
                  <a:lnTo>
                    <a:pt x="30" y="384"/>
                  </a:lnTo>
                  <a:lnTo>
                    <a:pt x="33" y="3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2" name="Google Shape;3442;p35"/>
          <p:cNvGrpSpPr/>
          <p:nvPr/>
        </p:nvGrpSpPr>
        <p:grpSpPr>
          <a:xfrm>
            <a:off x="10134818" y="4154625"/>
            <a:ext cx="621429" cy="621429"/>
            <a:chOff x="10208161" y="4263829"/>
            <a:chExt cx="702301" cy="702301"/>
          </a:xfrm>
        </p:grpSpPr>
        <p:sp>
          <p:nvSpPr>
            <p:cNvPr id="3443" name="Google Shape;3443;p35"/>
            <p:cNvSpPr/>
            <p:nvPr/>
          </p:nvSpPr>
          <p:spPr>
            <a:xfrm>
              <a:off x="10208161" y="4263829"/>
              <a:ext cx="702301" cy="702301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754" y="0"/>
                  </a:moveTo>
                  <a:lnTo>
                    <a:pt x="677" y="4"/>
                  </a:lnTo>
                  <a:lnTo>
                    <a:pt x="602" y="15"/>
                  </a:lnTo>
                  <a:lnTo>
                    <a:pt x="530" y="34"/>
                  </a:lnTo>
                  <a:lnTo>
                    <a:pt x="461" y="59"/>
                  </a:lnTo>
                  <a:lnTo>
                    <a:pt x="395" y="91"/>
                  </a:lnTo>
                  <a:lnTo>
                    <a:pt x="333" y="129"/>
                  </a:lnTo>
                  <a:lnTo>
                    <a:pt x="275" y="173"/>
                  </a:lnTo>
                  <a:lnTo>
                    <a:pt x="221" y="221"/>
                  </a:lnTo>
                  <a:lnTo>
                    <a:pt x="173" y="275"/>
                  </a:lnTo>
                  <a:lnTo>
                    <a:pt x="129" y="333"/>
                  </a:lnTo>
                  <a:lnTo>
                    <a:pt x="91" y="395"/>
                  </a:lnTo>
                  <a:lnTo>
                    <a:pt x="59" y="461"/>
                  </a:lnTo>
                  <a:lnTo>
                    <a:pt x="34" y="530"/>
                  </a:lnTo>
                  <a:lnTo>
                    <a:pt x="15" y="602"/>
                  </a:lnTo>
                  <a:lnTo>
                    <a:pt x="4" y="677"/>
                  </a:lnTo>
                  <a:lnTo>
                    <a:pt x="0" y="754"/>
                  </a:lnTo>
                  <a:lnTo>
                    <a:pt x="4" y="831"/>
                  </a:lnTo>
                  <a:lnTo>
                    <a:pt x="15" y="905"/>
                  </a:lnTo>
                  <a:lnTo>
                    <a:pt x="34" y="978"/>
                  </a:lnTo>
                  <a:lnTo>
                    <a:pt x="59" y="1047"/>
                  </a:lnTo>
                  <a:lnTo>
                    <a:pt x="91" y="1112"/>
                  </a:lnTo>
                  <a:lnTo>
                    <a:pt x="129" y="1175"/>
                  </a:lnTo>
                  <a:lnTo>
                    <a:pt x="173" y="1233"/>
                  </a:lnTo>
                  <a:lnTo>
                    <a:pt x="221" y="1286"/>
                  </a:lnTo>
                  <a:lnTo>
                    <a:pt x="275" y="1335"/>
                  </a:lnTo>
                  <a:lnTo>
                    <a:pt x="333" y="1378"/>
                  </a:lnTo>
                  <a:lnTo>
                    <a:pt x="395" y="1416"/>
                  </a:lnTo>
                  <a:lnTo>
                    <a:pt x="461" y="1448"/>
                  </a:lnTo>
                  <a:lnTo>
                    <a:pt x="530" y="1473"/>
                  </a:lnTo>
                  <a:lnTo>
                    <a:pt x="602" y="1492"/>
                  </a:lnTo>
                  <a:lnTo>
                    <a:pt x="677" y="1503"/>
                  </a:lnTo>
                  <a:lnTo>
                    <a:pt x="754" y="1507"/>
                  </a:lnTo>
                  <a:lnTo>
                    <a:pt x="831" y="1503"/>
                  </a:lnTo>
                  <a:lnTo>
                    <a:pt x="905" y="1492"/>
                  </a:lnTo>
                  <a:lnTo>
                    <a:pt x="978" y="1473"/>
                  </a:lnTo>
                  <a:lnTo>
                    <a:pt x="1047" y="1448"/>
                  </a:lnTo>
                  <a:lnTo>
                    <a:pt x="1112" y="1416"/>
                  </a:lnTo>
                  <a:lnTo>
                    <a:pt x="1175" y="1378"/>
                  </a:lnTo>
                  <a:lnTo>
                    <a:pt x="1233" y="1335"/>
                  </a:lnTo>
                  <a:lnTo>
                    <a:pt x="1286" y="1286"/>
                  </a:lnTo>
                  <a:lnTo>
                    <a:pt x="1335" y="1233"/>
                  </a:lnTo>
                  <a:lnTo>
                    <a:pt x="1378" y="1175"/>
                  </a:lnTo>
                  <a:lnTo>
                    <a:pt x="1416" y="1112"/>
                  </a:lnTo>
                  <a:lnTo>
                    <a:pt x="1448" y="1047"/>
                  </a:lnTo>
                  <a:lnTo>
                    <a:pt x="1473" y="978"/>
                  </a:lnTo>
                  <a:lnTo>
                    <a:pt x="1492" y="905"/>
                  </a:lnTo>
                  <a:lnTo>
                    <a:pt x="1503" y="831"/>
                  </a:lnTo>
                  <a:lnTo>
                    <a:pt x="1507" y="754"/>
                  </a:lnTo>
                  <a:lnTo>
                    <a:pt x="1503" y="677"/>
                  </a:lnTo>
                  <a:lnTo>
                    <a:pt x="1492" y="602"/>
                  </a:lnTo>
                  <a:lnTo>
                    <a:pt x="1473" y="530"/>
                  </a:lnTo>
                  <a:lnTo>
                    <a:pt x="1448" y="461"/>
                  </a:lnTo>
                  <a:lnTo>
                    <a:pt x="1416" y="395"/>
                  </a:lnTo>
                  <a:lnTo>
                    <a:pt x="1378" y="333"/>
                  </a:lnTo>
                  <a:lnTo>
                    <a:pt x="1335" y="275"/>
                  </a:lnTo>
                  <a:lnTo>
                    <a:pt x="1286" y="221"/>
                  </a:lnTo>
                  <a:lnTo>
                    <a:pt x="1233" y="173"/>
                  </a:lnTo>
                  <a:lnTo>
                    <a:pt x="1175" y="129"/>
                  </a:lnTo>
                  <a:lnTo>
                    <a:pt x="1112" y="91"/>
                  </a:lnTo>
                  <a:lnTo>
                    <a:pt x="1047" y="59"/>
                  </a:lnTo>
                  <a:lnTo>
                    <a:pt x="978" y="34"/>
                  </a:lnTo>
                  <a:lnTo>
                    <a:pt x="905" y="15"/>
                  </a:lnTo>
                  <a:lnTo>
                    <a:pt x="831" y="4"/>
                  </a:lnTo>
                  <a:close/>
                  <a:moveTo>
                    <a:pt x="754" y="1426"/>
                  </a:moveTo>
                  <a:lnTo>
                    <a:pt x="685" y="1422"/>
                  </a:lnTo>
                  <a:lnTo>
                    <a:pt x="619" y="1412"/>
                  </a:lnTo>
                  <a:lnTo>
                    <a:pt x="555" y="1396"/>
                  </a:lnTo>
                  <a:lnTo>
                    <a:pt x="493" y="1373"/>
                  </a:lnTo>
                  <a:lnTo>
                    <a:pt x="434" y="1345"/>
                  </a:lnTo>
                  <a:lnTo>
                    <a:pt x="379" y="1311"/>
                  </a:lnTo>
                  <a:lnTo>
                    <a:pt x="327" y="1272"/>
                  </a:lnTo>
                  <a:lnTo>
                    <a:pt x="279" y="1229"/>
                  </a:lnTo>
                  <a:lnTo>
                    <a:pt x="236" y="1181"/>
                  </a:lnTo>
                  <a:lnTo>
                    <a:pt x="197" y="1129"/>
                  </a:lnTo>
                  <a:lnTo>
                    <a:pt x="163" y="1074"/>
                  </a:lnTo>
                  <a:lnTo>
                    <a:pt x="135" y="1015"/>
                  </a:lnTo>
                  <a:lnTo>
                    <a:pt x="112" y="953"/>
                  </a:lnTo>
                  <a:lnTo>
                    <a:pt x="96" y="889"/>
                  </a:lnTo>
                  <a:lnTo>
                    <a:pt x="85" y="822"/>
                  </a:lnTo>
                  <a:lnTo>
                    <a:pt x="82" y="754"/>
                  </a:lnTo>
                  <a:lnTo>
                    <a:pt x="85" y="685"/>
                  </a:lnTo>
                  <a:lnTo>
                    <a:pt x="96" y="619"/>
                  </a:lnTo>
                  <a:lnTo>
                    <a:pt x="112" y="555"/>
                  </a:lnTo>
                  <a:lnTo>
                    <a:pt x="135" y="493"/>
                  </a:lnTo>
                  <a:lnTo>
                    <a:pt x="163" y="434"/>
                  </a:lnTo>
                  <a:lnTo>
                    <a:pt x="197" y="379"/>
                  </a:lnTo>
                  <a:lnTo>
                    <a:pt x="236" y="327"/>
                  </a:lnTo>
                  <a:lnTo>
                    <a:pt x="279" y="279"/>
                  </a:lnTo>
                  <a:lnTo>
                    <a:pt x="327" y="236"/>
                  </a:lnTo>
                  <a:lnTo>
                    <a:pt x="379" y="197"/>
                  </a:lnTo>
                  <a:lnTo>
                    <a:pt x="434" y="163"/>
                  </a:lnTo>
                  <a:lnTo>
                    <a:pt x="493" y="135"/>
                  </a:lnTo>
                  <a:lnTo>
                    <a:pt x="555" y="112"/>
                  </a:lnTo>
                  <a:lnTo>
                    <a:pt x="619" y="96"/>
                  </a:lnTo>
                  <a:lnTo>
                    <a:pt x="685" y="85"/>
                  </a:lnTo>
                  <a:lnTo>
                    <a:pt x="754" y="82"/>
                  </a:lnTo>
                  <a:lnTo>
                    <a:pt x="822" y="85"/>
                  </a:lnTo>
                  <a:lnTo>
                    <a:pt x="889" y="96"/>
                  </a:lnTo>
                  <a:lnTo>
                    <a:pt x="953" y="112"/>
                  </a:lnTo>
                  <a:lnTo>
                    <a:pt x="1014" y="135"/>
                  </a:lnTo>
                  <a:lnTo>
                    <a:pt x="1073" y="163"/>
                  </a:lnTo>
                  <a:lnTo>
                    <a:pt x="1128" y="197"/>
                  </a:lnTo>
                  <a:lnTo>
                    <a:pt x="1180" y="236"/>
                  </a:lnTo>
                  <a:lnTo>
                    <a:pt x="1228" y="279"/>
                  </a:lnTo>
                  <a:lnTo>
                    <a:pt x="1271" y="327"/>
                  </a:lnTo>
                  <a:lnTo>
                    <a:pt x="1310" y="379"/>
                  </a:lnTo>
                  <a:lnTo>
                    <a:pt x="1344" y="434"/>
                  </a:lnTo>
                  <a:lnTo>
                    <a:pt x="1372" y="493"/>
                  </a:lnTo>
                  <a:lnTo>
                    <a:pt x="1395" y="555"/>
                  </a:lnTo>
                  <a:lnTo>
                    <a:pt x="1411" y="619"/>
                  </a:lnTo>
                  <a:lnTo>
                    <a:pt x="1421" y="685"/>
                  </a:lnTo>
                  <a:lnTo>
                    <a:pt x="1425" y="754"/>
                  </a:lnTo>
                  <a:lnTo>
                    <a:pt x="1421" y="823"/>
                  </a:lnTo>
                  <a:lnTo>
                    <a:pt x="1411" y="890"/>
                  </a:lnTo>
                  <a:lnTo>
                    <a:pt x="1395" y="954"/>
                  </a:lnTo>
                  <a:lnTo>
                    <a:pt x="1372" y="1016"/>
                  </a:lnTo>
                  <a:lnTo>
                    <a:pt x="1344" y="1075"/>
                  </a:lnTo>
                  <a:lnTo>
                    <a:pt x="1310" y="1130"/>
                  </a:lnTo>
                  <a:lnTo>
                    <a:pt x="1271" y="1182"/>
                  </a:lnTo>
                  <a:lnTo>
                    <a:pt x="1228" y="1229"/>
                  </a:lnTo>
                  <a:lnTo>
                    <a:pt x="1180" y="1273"/>
                  </a:lnTo>
                  <a:lnTo>
                    <a:pt x="1128" y="1311"/>
                  </a:lnTo>
                  <a:lnTo>
                    <a:pt x="1073" y="1345"/>
                  </a:lnTo>
                  <a:lnTo>
                    <a:pt x="1014" y="1373"/>
                  </a:lnTo>
                  <a:lnTo>
                    <a:pt x="953" y="1396"/>
                  </a:lnTo>
                  <a:lnTo>
                    <a:pt x="889" y="1412"/>
                  </a:lnTo>
                  <a:lnTo>
                    <a:pt x="822" y="14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35"/>
            <p:cNvSpPr/>
            <p:nvPr/>
          </p:nvSpPr>
          <p:spPr>
            <a:xfrm>
              <a:off x="10447857" y="4469482"/>
              <a:ext cx="273272" cy="291459"/>
            </a:xfrm>
            <a:custGeom>
              <a:avLst/>
              <a:gdLst/>
              <a:ahLst/>
              <a:cxnLst/>
              <a:rect l="l" t="t" r="r" b="b"/>
              <a:pathLst>
                <a:path w="587" h="626" extrusionOk="0">
                  <a:moveTo>
                    <a:pt x="556" y="271"/>
                  </a:moveTo>
                  <a:lnTo>
                    <a:pt x="76" y="8"/>
                  </a:lnTo>
                  <a:lnTo>
                    <a:pt x="68" y="5"/>
                  </a:lnTo>
                  <a:lnTo>
                    <a:pt x="64" y="3"/>
                  </a:lnTo>
                  <a:lnTo>
                    <a:pt x="61" y="2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1"/>
                  </a:lnTo>
                  <a:lnTo>
                    <a:pt x="33" y="2"/>
                  </a:lnTo>
                  <a:lnTo>
                    <a:pt x="29" y="4"/>
                  </a:lnTo>
                  <a:lnTo>
                    <a:pt x="24" y="6"/>
                  </a:lnTo>
                  <a:lnTo>
                    <a:pt x="21" y="9"/>
                  </a:lnTo>
                  <a:lnTo>
                    <a:pt x="17" y="12"/>
                  </a:lnTo>
                  <a:lnTo>
                    <a:pt x="13" y="15"/>
                  </a:lnTo>
                  <a:lnTo>
                    <a:pt x="10" y="19"/>
                  </a:lnTo>
                  <a:lnTo>
                    <a:pt x="8" y="23"/>
                  </a:lnTo>
                  <a:lnTo>
                    <a:pt x="5" y="27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73"/>
                  </a:lnTo>
                  <a:lnTo>
                    <a:pt x="0" y="579"/>
                  </a:lnTo>
                  <a:lnTo>
                    <a:pt x="1" y="584"/>
                  </a:lnTo>
                  <a:lnTo>
                    <a:pt x="2" y="589"/>
                  </a:lnTo>
                  <a:lnTo>
                    <a:pt x="4" y="594"/>
                  </a:lnTo>
                  <a:lnTo>
                    <a:pt x="5" y="599"/>
                  </a:lnTo>
                  <a:lnTo>
                    <a:pt x="8" y="603"/>
                  </a:lnTo>
                  <a:lnTo>
                    <a:pt x="10" y="607"/>
                  </a:lnTo>
                  <a:lnTo>
                    <a:pt x="13" y="611"/>
                  </a:lnTo>
                  <a:lnTo>
                    <a:pt x="17" y="614"/>
                  </a:lnTo>
                  <a:lnTo>
                    <a:pt x="21" y="617"/>
                  </a:lnTo>
                  <a:lnTo>
                    <a:pt x="24" y="620"/>
                  </a:lnTo>
                  <a:lnTo>
                    <a:pt x="29" y="622"/>
                  </a:lnTo>
                  <a:lnTo>
                    <a:pt x="33" y="624"/>
                  </a:lnTo>
                  <a:lnTo>
                    <a:pt x="38" y="625"/>
                  </a:lnTo>
                  <a:lnTo>
                    <a:pt x="43" y="626"/>
                  </a:lnTo>
                  <a:lnTo>
                    <a:pt x="48" y="626"/>
                  </a:lnTo>
                  <a:lnTo>
                    <a:pt x="51" y="626"/>
                  </a:lnTo>
                  <a:lnTo>
                    <a:pt x="55" y="625"/>
                  </a:lnTo>
                  <a:lnTo>
                    <a:pt x="58" y="625"/>
                  </a:lnTo>
                  <a:lnTo>
                    <a:pt x="62" y="624"/>
                  </a:lnTo>
                  <a:lnTo>
                    <a:pt x="66" y="623"/>
                  </a:lnTo>
                  <a:lnTo>
                    <a:pt x="69" y="621"/>
                  </a:lnTo>
                  <a:lnTo>
                    <a:pt x="73" y="620"/>
                  </a:lnTo>
                  <a:lnTo>
                    <a:pt x="76" y="618"/>
                  </a:lnTo>
                  <a:lnTo>
                    <a:pt x="556" y="355"/>
                  </a:lnTo>
                  <a:lnTo>
                    <a:pt x="563" y="351"/>
                  </a:lnTo>
                  <a:lnTo>
                    <a:pt x="569" y="346"/>
                  </a:lnTo>
                  <a:lnTo>
                    <a:pt x="572" y="344"/>
                  </a:lnTo>
                  <a:lnTo>
                    <a:pt x="575" y="341"/>
                  </a:lnTo>
                  <a:lnTo>
                    <a:pt x="577" y="339"/>
                  </a:lnTo>
                  <a:lnTo>
                    <a:pt x="579" y="336"/>
                  </a:lnTo>
                  <a:lnTo>
                    <a:pt x="581" y="334"/>
                  </a:lnTo>
                  <a:lnTo>
                    <a:pt x="582" y="331"/>
                  </a:lnTo>
                  <a:lnTo>
                    <a:pt x="584" y="328"/>
                  </a:lnTo>
                  <a:lnTo>
                    <a:pt x="585" y="325"/>
                  </a:lnTo>
                  <a:lnTo>
                    <a:pt x="586" y="322"/>
                  </a:lnTo>
                  <a:lnTo>
                    <a:pt x="586" y="319"/>
                  </a:lnTo>
                  <a:lnTo>
                    <a:pt x="587" y="316"/>
                  </a:lnTo>
                  <a:lnTo>
                    <a:pt x="587" y="313"/>
                  </a:lnTo>
                  <a:lnTo>
                    <a:pt x="587" y="310"/>
                  </a:lnTo>
                  <a:lnTo>
                    <a:pt x="586" y="307"/>
                  </a:lnTo>
                  <a:lnTo>
                    <a:pt x="586" y="304"/>
                  </a:lnTo>
                  <a:lnTo>
                    <a:pt x="585" y="301"/>
                  </a:lnTo>
                  <a:lnTo>
                    <a:pt x="584" y="298"/>
                  </a:lnTo>
                  <a:lnTo>
                    <a:pt x="582" y="295"/>
                  </a:lnTo>
                  <a:lnTo>
                    <a:pt x="581" y="292"/>
                  </a:lnTo>
                  <a:lnTo>
                    <a:pt x="579" y="290"/>
                  </a:lnTo>
                  <a:lnTo>
                    <a:pt x="577" y="287"/>
                  </a:lnTo>
                  <a:lnTo>
                    <a:pt x="575" y="285"/>
                  </a:lnTo>
                  <a:lnTo>
                    <a:pt x="572" y="282"/>
                  </a:lnTo>
                  <a:lnTo>
                    <a:pt x="569" y="280"/>
                  </a:lnTo>
                  <a:lnTo>
                    <a:pt x="563" y="275"/>
                  </a:lnTo>
                  <a:close/>
                  <a:moveTo>
                    <a:pt x="82" y="522"/>
                  </a:moveTo>
                  <a:lnTo>
                    <a:pt x="82" y="104"/>
                  </a:lnTo>
                  <a:lnTo>
                    <a:pt x="465" y="3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5" name="Google Shape;3445;p35"/>
          <p:cNvSpPr/>
          <p:nvPr/>
        </p:nvSpPr>
        <p:spPr>
          <a:xfrm>
            <a:off x="4792431" y="3297168"/>
            <a:ext cx="516620" cy="681674"/>
          </a:xfrm>
          <a:custGeom>
            <a:avLst/>
            <a:gdLst/>
            <a:ahLst/>
            <a:cxnLst/>
            <a:rect l="l" t="t" r="r" b="b"/>
            <a:pathLst>
              <a:path w="1253" h="1653" extrusionOk="0">
                <a:moveTo>
                  <a:pt x="675" y="0"/>
                </a:moveTo>
                <a:lnTo>
                  <a:pt x="133" y="0"/>
                </a:lnTo>
                <a:lnTo>
                  <a:pt x="119" y="1"/>
                </a:lnTo>
                <a:lnTo>
                  <a:pt x="106" y="3"/>
                </a:lnTo>
                <a:lnTo>
                  <a:pt x="93" y="6"/>
                </a:lnTo>
                <a:lnTo>
                  <a:pt x="81" y="10"/>
                </a:lnTo>
                <a:lnTo>
                  <a:pt x="69" y="16"/>
                </a:lnTo>
                <a:lnTo>
                  <a:pt x="58" y="23"/>
                </a:lnTo>
                <a:lnTo>
                  <a:pt x="48" y="30"/>
                </a:lnTo>
                <a:lnTo>
                  <a:pt x="39" y="39"/>
                </a:lnTo>
                <a:lnTo>
                  <a:pt x="30" y="48"/>
                </a:lnTo>
                <a:lnTo>
                  <a:pt x="23" y="58"/>
                </a:lnTo>
                <a:lnTo>
                  <a:pt x="16" y="69"/>
                </a:lnTo>
                <a:lnTo>
                  <a:pt x="10" y="81"/>
                </a:lnTo>
                <a:lnTo>
                  <a:pt x="6" y="93"/>
                </a:lnTo>
                <a:lnTo>
                  <a:pt x="3" y="105"/>
                </a:lnTo>
                <a:lnTo>
                  <a:pt x="1" y="118"/>
                </a:lnTo>
                <a:lnTo>
                  <a:pt x="0" y="132"/>
                </a:lnTo>
                <a:lnTo>
                  <a:pt x="0" y="1521"/>
                </a:lnTo>
                <a:lnTo>
                  <a:pt x="1" y="1534"/>
                </a:lnTo>
                <a:lnTo>
                  <a:pt x="3" y="1548"/>
                </a:lnTo>
                <a:lnTo>
                  <a:pt x="6" y="1560"/>
                </a:lnTo>
                <a:lnTo>
                  <a:pt x="10" y="1572"/>
                </a:lnTo>
                <a:lnTo>
                  <a:pt x="16" y="1584"/>
                </a:lnTo>
                <a:lnTo>
                  <a:pt x="23" y="1595"/>
                </a:lnTo>
                <a:lnTo>
                  <a:pt x="30" y="1605"/>
                </a:lnTo>
                <a:lnTo>
                  <a:pt x="39" y="1614"/>
                </a:lnTo>
                <a:lnTo>
                  <a:pt x="48" y="1623"/>
                </a:lnTo>
                <a:lnTo>
                  <a:pt x="58" y="1630"/>
                </a:lnTo>
                <a:lnTo>
                  <a:pt x="69" y="1637"/>
                </a:lnTo>
                <a:lnTo>
                  <a:pt x="81" y="1643"/>
                </a:lnTo>
                <a:lnTo>
                  <a:pt x="93" y="1647"/>
                </a:lnTo>
                <a:lnTo>
                  <a:pt x="106" y="1650"/>
                </a:lnTo>
                <a:lnTo>
                  <a:pt x="119" y="1652"/>
                </a:lnTo>
                <a:lnTo>
                  <a:pt x="133" y="1653"/>
                </a:lnTo>
                <a:lnTo>
                  <a:pt x="1120" y="1653"/>
                </a:lnTo>
                <a:lnTo>
                  <a:pt x="1134" y="1652"/>
                </a:lnTo>
                <a:lnTo>
                  <a:pt x="1147" y="1650"/>
                </a:lnTo>
                <a:lnTo>
                  <a:pt x="1160" y="1647"/>
                </a:lnTo>
                <a:lnTo>
                  <a:pt x="1172" y="1643"/>
                </a:lnTo>
                <a:lnTo>
                  <a:pt x="1184" y="1637"/>
                </a:lnTo>
                <a:lnTo>
                  <a:pt x="1195" y="1630"/>
                </a:lnTo>
                <a:lnTo>
                  <a:pt x="1205" y="1623"/>
                </a:lnTo>
                <a:lnTo>
                  <a:pt x="1214" y="1614"/>
                </a:lnTo>
                <a:lnTo>
                  <a:pt x="1223" y="1605"/>
                </a:lnTo>
                <a:lnTo>
                  <a:pt x="1230" y="1595"/>
                </a:lnTo>
                <a:lnTo>
                  <a:pt x="1237" y="1584"/>
                </a:lnTo>
                <a:lnTo>
                  <a:pt x="1243" y="1572"/>
                </a:lnTo>
                <a:lnTo>
                  <a:pt x="1247" y="1560"/>
                </a:lnTo>
                <a:lnTo>
                  <a:pt x="1250" y="1548"/>
                </a:lnTo>
                <a:lnTo>
                  <a:pt x="1252" y="1534"/>
                </a:lnTo>
                <a:lnTo>
                  <a:pt x="1253" y="1521"/>
                </a:lnTo>
                <a:lnTo>
                  <a:pt x="1253" y="581"/>
                </a:lnTo>
                <a:lnTo>
                  <a:pt x="1252" y="558"/>
                </a:lnTo>
                <a:lnTo>
                  <a:pt x="1248" y="535"/>
                </a:lnTo>
                <a:lnTo>
                  <a:pt x="1243" y="513"/>
                </a:lnTo>
                <a:lnTo>
                  <a:pt x="1235" y="492"/>
                </a:lnTo>
                <a:lnTo>
                  <a:pt x="1225" y="471"/>
                </a:lnTo>
                <a:lnTo>
                  <a:pt x="1214" y="452"/>
                </a:lnTo>
                <a:lnTo>
                  <a:pt x="1200" y="434"/>
                </a:lnTo>
                <a:lnTo>
                  <a:pt x="1185" y="417"/>
                </a:lnTo>
                <a:lnTo>
                  <a:pt x="835" y="67"/>
                </a:lnTo>
                <a:lnTo>
                  <a:pt x="827" y="59"/>
                </a:lnTo>
                <a:lnTo>
                  <a:pt x="819" y="52"/>
                </a:lnTo>
                <a:lnTo>
                  <a:pt x="811" y="45"/>
                </a:lnTo>
                <a:lnTo>
                  <a:pt x="802" y="39"/>
                </a:lnTo>
                <a:lnTo>
                  <a:pt x="793" y="33"/>
                </a:lnTo>
                <a:lnTo>
                  <a:pt x="784" y="27"/>
                </a:lnTo>
                <a:lnTo>
                  <a:pt x="774" y="22"/>
                </a:lnTo>
                <a:lnTo>
                  <a:pt x="764" y="18"/>
                </a:lnTo>
                <a:lnTo>
                  <a:pt x="743" y="10"/>
                </a:lnTo>
                <a:lnTo>
                  <a:pt x="721" y="5"/>
                </a:lnTo>
                <a:lnTo>
                  <a:pt x="698" y="1"/>
                </a:lnTo>
                <a:close/>
                <a:moveTo>
                  <a:pt x="229" y="251"/>
                </a:moveTo>
                <a:lnTo>
                  <a:pt x="748" y="251"/>
                </a:lnTo>
                <a:lnTo>
                  <a:pt x="754" y="251"/>
                </a:lnTo>
                <a:lnTo>
                  <a:pt x="760" y="252"/>
                </a:lnTo>
                <a:lnTo>
                  <a:pt x="766" y="254"/>
                </a:lnTo>
                <a:lnTo>
                  <a:pt x="772" y="256"/>
                </a:lnTo>
                <a:lnTo>
                  <a:pt x="777" y="259"/>
                </a:lnTo>
                <a:lnTo>
                  <a:pt x="783" y="262"/>
                </a:lnTo>
                <a:lnTo>
                  <a:pt x="787" y="265"/>
                </a:lnTo>
                <a:lnTo>
                  <a:pt x="792" y="269"/>
                </a:lnTo>
                <a:lnTo>
                  <a:pt x="796" y="274"/>
                </a:lnTo>
                <a:lnTo>
                  <a:pt x="799" y="278"/>
                </a:lnTo>
                <a:lnTo>
                  <a:pt x="802" y="284"/>
                </a:lnTo>
                <a:lnTo>
                  <a:pt x="805" y="289"/>
                </a:lnTo>
                <a:lnTo>
                  <a:pt x="807" y="295"/>
                </a:lnTo>
                <a:lnTo>
                  <a:pt x="809" y="301"/>
                </a:lnTo>
                <a:lnTo>
                  <a:pt x="810" y="307"/>
                </a:lnTo>
                <a:lnTo>
                  <a:pt x="810" y="313"/>
                </a:lnTo>
                <a:lnTo>
                  <a:pt x="810" y="319"/>
                </a:lnTo>
                <a:lnTo>
                  <a:pt x="809" y="325"/>
                </a:lnTo>
                <a:lnTo>
                  <a:pt x="807" y="331"/>
                </a:lnTo>
                <a:lnTo>
                  <a:pt x="805" y="337"/>
                </a:lnTo>
                <a:lnTo>
                  <a:pt x="802" y="342"/>
                </a:lnTo>
                <a:lnTo>
                  <a:pt x="799" y="348"/>
                </a:lnTo>
                <a:lnTo>
                  <a:pt x="796" y="352"/>
                </a:lnTo>
                <a:lnTo>
                  <a:pt x="792" y="357"/>
                </a:lnTo>
                <a:lnTo>
                  <a:pt x="787" y="361"/>
                </a:lnTo>
                <a:lnTo>
                  <a:pt x="783" y="364"/>
                </a:lnTo>
                <a:lnTo>
                  <a:pt x="777" y="367"/>
                </a:lnTo>
                <a:lnTo>
                  <a:pt x="772" y="370"/>
                </a:lnTo>
                <a:lnTo>
                  <a:pt x="766" y="372"/>
                </a:lnTo>
                <a:lnTo>
                  <a:pt x="760" y="374"/>
                </a:lnTo>
                <a:lnTo>
                  <a:pt x="754" y="375"/>
                </a:lnTo>
                <a:lnTo>
                  <a:pt x="748" y="375"/>
                </a:lnTo>
                <a:lnTo>
                  <a:pt x="229" y="375"/>
                </a:lnTo>
                <a:lnTo>
                  <a:pt x="223" y="375"/>
                </a:lnTo>
                <a:lnTo>
                  <a:pt x="217" y="374"/>
                </a:lnTo>
                <a:lnTo>
                  <a:pt x="211" y="372"/>
                </a:lnTo>
                <a:lnTo>
                  <a:pt x="205" y="370"/>
                </a:lnTo>
                <a:lnTo>
                  <a:pt x="200" y="367"/>
                </a:lnTo>
                <a:lnTo>
                  <a:pt x="194" y="364"/>
                </a:lnTo>
                <a:lnTo>
                  <a:pt x="190" y="361"/>
                </a:lnTo>
                <a:lnTo>
                  <a:pt x="185" y="357"/>
                </a:lnTo>
                <a:lnTo>
                  <a:pt x="181" y="352"/>
                </a:lnTo>
                <a:lnTo>
                  <a:pt x="178" y="348"/>
                </a:lnTo>
                <a:lnTo>
                  <a:pt x="175" y="342"/>
                </a:lnTo>
                <a:lnTo>
                  <a:pt x="172" y="337"/>
                </a:lnTo>
                <a:lnTo>
                  <a:pt x="170" y="331"/>
                </a:lnTo>
                <a:lnTo>
                  <a:pt x="168" y="325"/>
                </a:lnTo>
                <a:lnTo>
                  <a:pt x="167" y="319"/>
                </a:lnTo>
                <a:lnTo>
                  <a:pt x="167" y="313"/>
                </a:lnTo>
                <a:lnTo>
                  <a:pt x="167" y="307"/>
                </a:lnTo>
                <a:lnTo>
                  <a:pt x="167" y="301"/>
                </a:lnTo>
                <a:lnTo>
                  <a:pt x="168" y="295"/>
                </a:lnTo>
                <a:lnTo>
                  <a:pt x="170" y="289"/>
                </a:lnTo>
                <a:lnTo>
                  <a:pt x="173" y="284"/>
                </a:lnTo>
                <a:lnTo>
                  <a:pt x="176" y="278"/>
                </a:lnTo>
                <a:lnTo>
                  <a:pt x="179" y="274"/>
                </a:lnTo>
                <a:lnTo>
                  <a:pt x="183" y="269"/>
                </a:lnTo>
                <a:lnTo>
                  <a:pt x="187" y="265"/>
                </a:lnTo>
                <a:lnTo>
                  <a:pt x="192" y="262"/>
                </a:lnTo>
                <a:lnTo>
                  <a:pt x="198" y="259"/>
                </a:lnTo>
                <a:lnTo>
                  <a:pt x="203" y="256"/>
                </a:lnTo>
                <a:lnTo>
                  <a:pt x="209" y="254"/>
                </a:lnTo>
                <a:lnTo>
                  <a:pt x="216" y="252"/>
                </a:lnTo>
                <a:lnTo>
                  <a:pt x="222" y="251"/>
                </a:lnTo>
                <a:close/>
                <a:moveTo>
                  <a:pt x="1047" y="1261"/>
                </a:moveTo>
                <a:lnTo>
                  <a:pt x="229" y="1261"/>
                </a:lnTo>
                <a:lnTo>
                  <a:pt x="223" y="1261"/>
                </a:lnTo>
                <a:lnTo>
                  <a:pt x="217" y="1260"/>
                </a:lnTo>
                <a:lnTo>
                  <a:pt x="211" y="1258"/>
                </a:lnTo>
                <a:lnTo>
                  <a:pt x="205" y="1256"/>
                </a:lnTo>
                <a:lnTo>
                  <a:pt x="200" y="1253"/>
                </a:lnTo>
                <a:lnTo>
                  <a:pt x="194" y="1250"/>
                </a:lnTo>
                <a:lnTo>
                  <a:pt x="190" y="1247"/>
                </a:lnTo>
                <a:lnTo>
                  <a:pt x="185" y="1243"/>
                </a:lnTo>
                <a:lnTo>
                  <a:pt x="181" y="1238"/>
                </a:lnTo>
                <a:lnTo>
                  <a:pt x="178" y="1233"/>
                </a:lnTo>
                <a:lnTo>
                  <a:pt x="175" y="1228"/>
                </a:lnTo>
                <a:lnTo>
                  <a:pt x="172" y="1223"/>
                </a:lnTo>
                <a:lnTo>
                  <a:pt x="170" y="1217"/>
                </a:lnTo>
                <a:lnTo>
                  <a:pt x="168" y="1211"/>
                </a:lnTo>
                <a:lnTo>
                  <a:pt x="167" y="1205"/>
                </a:lnTo>
                <a:lnTo>
                  <a:pt x="167" y="1199"/>
                </a:lnTo>
                <a:lnTo>
                  <a:pt x="167" y="1193"/>
                </a:lnTo>
                <a:lnTo>
                  <a:pt x="168" y="1186"/>
                </a:lnTo>
                <a:lnTo>
                  <a:pt x="170" y="1181"/>
                </a:lnTo>
                <a:lnTo>
                  <a:pt x="172" y="1175"/>
                </a:lnTo>
                <a:lnTo>
                  <a:pt x="175" y="1169"/>
                </a:lnTo>
                <a:lnTo>
                  <a:pt x="178" y="1164"/>
                </a:lnTo>
                <a:lnTo>
                  <a:pt x="181" y="1160"/>
                </a:lnTo>
                <a:lnTo>
                  <a:pt x="185" y="1155"/>
                </a:lnTo>
                <a:lnTo>
                  <a:pt x="190" y="1151"/>
                </a:lnTo>
                <a:lnTo>
                  <a:pt x="194" y="1148"/>
                </a:lnTo>
                <a:lnTo>
                  <a:pt x="200" y="1144"/>
                </a:lnTo>
                <a:lnTo>
                  <a:pt x="205" y="1142"/>
                </a:lnTo>
                <a:lnTo>
                  <a:pt x="211" y="1140"/>
                </a:lnTo>
                <a:lnTo>
                  <a:pt x="217" y="1138"/>
                </a:lnTo>
                <a:lnTo>
                  <a:pt x="223" y="1137"/>
                </a:lnTo>
                <a:lnTo>
                  <a:pt x="229" y="1137"/>
                </a:lnTo>
                <a:lnTo>
                  <a:pt x="1047" y="1137"/>
                </a:lnTo>
                <a:lnTo>
                  <a:pt x="1053" y="1137"/>
                </a:lnTo>
                <a:lnTo>
                  <a:pt x="1059" y="1138"/>
                </a:lnTo>
                <a:lnTo>
                  <a:pt x="1065" y="1140"/>
                </a:lnTo>
                <a:lnTo>
                  <a:pt x="1071" y="1142"/>
                </a:lnTo>
                <a:lnTo>
                  <a:pt x="1076" y="1144"/>
                </a:lnTo>
                <a:lnTo>
                  <a:pt x="1082" y="1148"/>
                </a:lnTo>
                <a:lnTo>
                  <a:pt x="1086" y="1151"/>
                </a:lnTo>
                <a:lnTo>
                  <a:pt x="1091" y="1155"/>
                </a:lnTo>
                <a:lnTo>
                  <a:pt x="1095" y="1160"/>
                </a:lnTo>
                <a:lnTo>
                  <a:pt x="1098" y="1164"/>
                </a:lnTo>
                <a:lnTo>
                  <a:pt x="1101" y="1169"/>
                </a:lnTo>
                <a:lnTo>
                  <a:pt x="1104" y="1175"/>
                </a:lnTo>
                <a:lnTo>
                  <a:pt x="1106" y="1181"/>
                </a:lnTo>
                <a:lnTo>
                  <a:pt x="1108" y="1186"/>
                </a:lnTo>
                <a:lnTo>
                  <a:pt x="1109" y="1193"/>
                </a:lnTo>
                <a:lnTo>
                  <a:pt x="1109" y="1199"/>
                </a:lnTo>
                <a:lnTo>
                  <a:pt x="1109" y="1205"/>
                </a:lnTo>
                <a:lnTo>
                  <a:pt x="1108" y="1211"/>
                </a:lnTo>
                <a:lnTo>
                  <a:pt x="1106" y="1217"/>
                </a:lnTo>
                <a:lnTo>
                  <a:pt x="1104" y="1223"/>
                </a:lnTo>
                <a:lnTo>
                  <a:pt x="1101" y="1228"/>
                </a:lnTo>
                <a:lnTo>
                  <a:pt x="1098" y="1233"/>
                </a:lnTo>
                <a:lnTo>
                  <a:pt x="1095" y="1238"/>
                </a:lnTo>
                <a:lnTo>
                  <a:pt x="1091" y="1243"/>
                </a:lnTo>
                <a:lnTo>
                  <a:pt x="1086" y="1247"/>
                </a:lnTo>
                <a:lnTo>
                  <a:pt x="1082" y="1250"/>
                </a:lnTo>
                <a:lnTo>
                  <a:pt x="1076" y="1253"/>
                </a:lnTo>
                <a:lnTo>
                  <a:pt x="1071" y="1256"/>
                </a:lnTo>
                <a:lnTo>
                  <a:pt x="1065" y="1258"/>
                </a:lnTo>
                <a:lnTo>
                  <a:pt x="1059" y="1260"/>
                </a:lnTo>
                <a:lnTo>
                  <a:pt x="1053" y="1261"/>
                </a:lnTo>
                <a:close/>
                <a:moveTo>
                  <a:pt x="1047" y="965"/>
                </a:moveTo>
                <a:lnTo>
                  <a:pt x="229" y="965"/>
                </a:lnTo>
                <a:lnTo>
                  <a:pt x="223" y="965"/>
                </a:lnTo>
                <a:lnTo>
                  <a:pt x="217" y="964"/>
                </a:lnTo>
                <a:lnTo>
                  <a:pt x="211" y="962"/>
                </a:lnTo>
                <a:lnTo>
                  <a:pt x="205" y="960"/>
                </a:lnTo>
                <a:lnTo>
                  <a:pt x="200" y="957"/>
                </a:lnTo>
                <a:lnTo>
                  <a:pt x="194" y="954"/>
                </a:lnTo>
                <a:lnTo>
                  <a:pt x="190" y="951"/>
                </a:lnTo>
                <a:lnTo>
                  <a:pt x="185" y="947"/>
                </a:lnTo>
                <a:lnTo>
                  <a:pt x="181" y="942"/>
                </a:lnTo>
                <a:lnTo>
                  <a:pt x="178" y="937"/>
                </a:lnTo>
                <a:lnTo>
                  <a:pt x="175" y="932"/>
                </a:lnTo>
                <a:lnTo>
                  <a:pt x="172" y="927"/>
                </a:lnTo>
                <a:lnTo>
                  <a:pt x="170" y="921"/>
                </a:lnTo>
                <a:lnTo>
                  <a:pt x="168" y="915"/>
                </a:lnTo>
                <a:lnTo>
                  <a:pt x="167" y="909"/>
                </a:lnTo>
                <a:lnTo>
                  <a:pt x="167" y="903"/>
                </a:lnTo>
                <a:lnTo>
                  <a:pt x="167" y="897"/>
                </a:lnTo>
                <a:lnTo>
                  <a:pt x="168" y="891"/>
                </a:lnTo>
                <a:lnTo>
                  <a:pt x="170" y="885"/>
                </a:lnTo>
                <a:lnTo>
                  <a:pt x="172" y="879"/>
                </a:lnTo>
                <a:lnTo>
                  <a:pt x="175" y="873"/>
                </a:lnTo>
                <a:lnTo>
                  <a:pt x="178" y="868"/>
                </a:lnTo>
                <a:lnTo>
                  <a:pt x="181" y="864"/>
                </a:lnTo>
                <a:lnTo>
                  <a:pt x="185" y="859"/>
                </a:lnTo>
                <a:lnTo>
                  <a:pt x="190" y="855"/>
                </a:lnTo>
                <a:lnTo>
                  <a:pt x="194" y="852"/>
                </a:lnTo>
                <a:lnTo>
                  <a:pt x="200" y="848"/>
                </a:lnTo>
                <a:lnTo>
                  <a:pt x="205" y="846"/>
                </a:lnTo>
                <a:lnTo>
                  <a:pt x="211" y="844"/>
                </a:lnTo>
                <a:lnTo>
                  <a:pt x="217" y="842"/>
                </a:lnTo>
                <a:lnTo>
                  <a:pt x="223" y="841"/>
                </a:lnTo>
                <a:lnTo>
                  <a:pt x="229" y="841"/>
                </a:lnTo>
                <a:lnTo>
                  <a:pt x="1047" y="841"/>
                </a:lnTo>
                <a:lnTo>
                  <a:pt x="1053" y="841"/>
                </a:lnTo>
                <a:lnTo>
                  <a:pt x="1059" y="842"/>
                </a:lnTo>
                <a:lnTo>
                  <a:pt x="1065" y="844"/>
                </a:lnTo>
                <a:lnTo>
                  <a:pt x="1071" y="846"/>
                </a:lnTo>
                <a:lnTo>
                  <a:pt x="1076" y="848"/>
                </a:lnTo>
                <a:lnTo>
                  <a:pt x="1082" y="852"/>
                </a:lnTo>
                <a:lnTo>
                  <a:pt x="1086" y="855"/>
                </a:lnTo>
                <a:lnTo>
                  <a:pt x="1091" y="859"/>
                </a:lnTo>
                <a:lnTo>
                  <a:pt x="1095" y="864"/>
                </a:lnTo>
                <a:lnTo>
                  <a:pt x="1098" y="868"/>
                </a:lnTo>
                <a:lnTo>
                  <a:pt x="1101" y="873"/>
                </a:lnTo>
                <a:lnTo>
                  <a:pt x="1104" y="879"/>
                </a:lnTo>
                <a:lnTo>
                  <a:pt x="1106" y="885"/>
                </a:lnTo>
                <a:lnTo>
                  <a:pt x="1108" y="891"/>
                </a:lnTo>
                <a:lnTo>
                  <a:pt x="1109" y="897"/>
                </a:lnTo>
                <a:lnTo>
                  <a:pt x="1109" y="903"/>
                </a:lnTo>
                <a:lnTo>
                  <a:pt x="1109" y="909"/>
                </a:lnTo>
                <a:lnTo>
                  <a:pt x="1108" y="915"/>
                </a:lnTo>
                <a:lnTo>
                  <a:pt x="1106" y="921"/>
                </a:lnTo>
                <a:lnTo>
                  <a:pt x="1104" y="927"/>
                </a:lnTo>
                <a:lnTo>
                  <a:pt x="1101" y="932"/>
                </a:lnTo>
                <a:lnTo>
                  <a:pt x="1098" y="937"/>
                </a:lnTo>
                <a:lnTo>
                  <a:pt x="1095" y="942"/>
                </a:lnTo>
                <a:lnTo>
                  <a:pt x="1091" y="947"/>
                </a:lnTo>
                <a:lnTo>
                  <a:pt x="1086" y="951"/>
                </a:lnTo>
                <a:lnTo>
                  <a:pt x="1082" y="954"/>
                </a:lnTo>
                <a:lnTo>
                  <a:pt x="1076" y="957"/>
                </a:lnTo>
                <a:lnTo>
                  <a:pt x="1071" y="960"/>
                </a:lnTo>
                <a:lnTo>
                  <a:pt x="1065" y="962"/>
                </a:lnTo>
                <a:lnTo>
                  <a:pt x="1059" y="964"/>
                </a:lnTo>
                <a:lnTo>
                  <a:pt x="1053" y="965"/>
                </a:lnTo>
                <a:close/>
                <a:moveTo>
                  <a:pt x="1047" y="671"/>
                </a:moveTo>
                <a:lnTo>
                  <a:pt x="229" y="671"/>
                </a:lnTo>
                <a:lnTo>
                  <a:pt x="223" y="671"/>
                </a:lnTo>
                <a:lnTo>
                  <a:pt x="217" y="670"/>
                </a:lnTo>
                <a:lnTo>
                  <a:pt x="211" y="668"/>
                </a:lnTo>
                <a:lnTo>
                  <a:pt x="205" y="666"/>
                </a:lnTo>
                <a:lnTo>
                  <a:pt x="200" y="663"/>
                </a:lnTo>
                <a:lnTo>
                  <a:pt x="194" y="660"/>
                </a:lnTo>
                <a:lnTo>
                  <a:pt x="190" y="657"/>
                </a:lnTo>
                <a:lnTo>
                  <a:pt x="185" y="653"/>
                </a:lnTo>
                <a:lnTo>
                  <a:pt x="181" y="648"/>
                </a:lnTo>
                <a:lnTo>
                  <a:pt x="178" y="644"/>
                </a:lnTo>
                <a:lnTo>
                  <a:pt x="175" y="638"/>
                </a:lnTo>
                <a:lnTo>
                  <a:pt x="172" y="633"/>
                </a:lnTo>
                <a:lnTo>
                  <a:pt x="170" y="627"/>
                </a:lnTo>
                <a:lnTo>
                  <a:pt x="168" y="621"/>
                </a:lnTo>
                <a:lnTo>
                  <a:pt x="167" y="615"/>
                </a:lnTo>
                <a:lnTo>
                  <a:pt x="167" y="609"/>
                </a:lnTo>
                <a:lnTo>
                  <a:pt x="167" y="603"/>
                </a:lnTo>
                <a:lnTo>
                  <a:pt x="168" y="597"/>
                </a:lnTo>
                <a:lnTo>
                  <a:pt x="170" y="591"/>
                </a:lnTo>
                <a:lnTo>
                  <a:pt x="172" y="585"/>
                </a:lnTo>
                <a:lnTo>
                  <a:pt x="175" y="580"/>
                </a:lnTo>
                <a:lnTo>
                  <a:pt x="178" y="574"/>
                </a:lnTo>
                <a:lnTo>
                  <a:pt x="181" y="570"/>
                </a:lnTo>
                <a:lnTo>
                  <a:pt x="185" y="565"/>
                </a:lnTo>
                <a:lnTo>
                  <a:pt x="190" y="561"/>
                </a:lnTo>
                <a:lnTo>
                  <a:pt x="194" y="558"/>
                </a:lnTo>
                <a:lnTo>
                  <a:pt x="200" y="554"/>
                </a:lnTo>
                <a:lnTo>
                  <a:pt x="205" y="552"/>
                </a:lnTo>
                <a:lnTo>
                  <a:pt x="211" y="550"/>
                </a:lnTo>
                <a:lnTo>
                  <a:pt x="217" y="548"/>
                </a:lnTo>
                <a:lnTo>
                  <a:pt x="223" y="547"/>
                </a:lnTo>
                <a:lnTo>
                  <a:pt x="229" y="547"/>
                </a:lnTo>
                <a:lnTo>
                  <a:pt x="1047" y="547"/>
                </a:lnTo>
                <a:lnTo>
                  <a:pt x="1053" y="547"/>
                </a:lnTo>
                <a:lnTo>
                  <a:pt x="1059" y="548"/>
                </a:lnTo>
                <a:lnTo>
                  <a:pt x="1065" y="550"/>
                </a:lnTo>
                <a:lnTo>
                  <a:pt x="1071" y="552"/>
                </a:lnTo>
                <a:lnTo>
                  <a:pt x="1076" y="554"/>
                </a:lnTo>
                <a:lnTo>
                  <a:pt x="1082" y="558"/>
                </a:lnTo>
                <a:lnTo>
                  <a:pt x="1086" y="561"/>
                </a:lnTo>
                <a:lnTo>
                  <a:pt x="1091" y="565"/>
                </a:lnTo>
                <a:lnTo>
                  <a:pt x="1095" y="570"/>
                </a:lnTo>
                <a:lnTo>
                  <a:pt x="1098" y="574"/>
                </a:lnTo>
                <a:lnTo>
                  <a:pt x="1101" y="580"/>
                </a:lnTo>
                <a:lnTo>
                  <a:pt x="1104" y="585"/>
                </a:lnTo>
                <a:lnTo>
                  <a:pt x="1106" y="591"/>
                </a:lnTo>
                <a:lnTo>
                  <a:pt x="1108" y="597"/>
                </a:lnTo>
                <a:lnTo>
                  <a:pt x="1109" y="603"/>
                </a:lnTo>
                <a:lnTo>
                  <a:pt x="1109" y="609"/>
                </a:lnTo>
                <a:lnTo>
                  <a:pt x="1109" y="615"/>
                </a:lnTo>
                <a:lnTo>
                  <a:pt x="1108" y="621"/>
                </a:lnTo>
                <a:lnTo>
                  <a:pt x="1106" y="627"/>
                </a:lnTo>
                <a:lnTo>
                  <a:pt x="1104" y="633"/>
                </a:lnTo>
                <a:lnTo>
                  <a:pt x="1101" y="638"/>
                </a:lnTo>
                <a:lnTo>
                  <a:pt x="1098" y="644"/>
                </a:lnTo>
                <a:lnTo>
                  <a:pt x="1095" y="648"/>
                </a:lnTo>
                <a:lnTo>
                  <a:pt x="1091" y="653"/>
                </a:lnTo>
                <a:lnTo>
                  <a:pt x="1086" y="657"/>
                </a:lnTo>
                <a:lnTo>
                  <a:pt x="1082" y="660"/>
                </a:lnTo>
                <a:lnTo>
                  <a:pt x="1076" y="663"/>
                </a:lnTo>
                <a:lnTo>
                  <a:pt x="1071" y="666"/>
                </a:lnTo>
                <a:lnTo>
                  <a:pt x="1065" y="668"/>
                </a:lnTo>
                <a:lnTo>
                  <a:pt x="1059" y="670"/>
                </a:lnTo>
                <a:lnTo>
                  <a:pt x="1053" y="67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6" name="Google Shape;3446;p35"/>
          <p:cNvSpPr/>
          <p:nvPr/>
        </p:nvSpPr>
        <p:spPr>
          <a:xfrm>
            <a:off x="10127506" y="2508515"/>
            <a:ext cx="608637" cy="608637"/>
          </a:xfrm>
          <a:custGeom>
            <a:avLst/>
            <a:gdLst/>
            <a:ahLst/>
            <a:cxnLst/>
            <a:rect l="l" t="t" r="r" b="b"/>
            <a:pathLst>
              <a:path w="1476" h="1476" extrusionOk="0">
                <a:moveTo>
                  <a:pt x="1312" y="0"/>
                </a:moveTo>
                <a:lnTo>
                  <a:pt x="163" y="0"/>
                </a:lnTo>
                <a:lnTo>
                  <a:pt x="146" y="1"/>
                </a:lnTo>
                <a:lnTo>
                  <a:pt x="130" y="3"/>
                </a:lnTo>
                <a:lnTo>
                  <a:pt x="115" y="7"/>
                </a:lnTo>
                <a:lnTo>
                  <a:pt x="100" y="13"/>
                </a:lnTo>
                <a:lnTo>
                  <a:pt x="85" y="20"/>
                </a:lnTo>
                <a:lnTo>
                  <a:pt x="72" y="28"/>
                </a:lnTo>
                <a:lnTo>
                  <a:pt x="59" y="38"/>
                </a:lnTo>
                <a:lnTo>
                  <a:pt x="48" y="48"/>
                </a:lnTo>
                <a:lnTo>
                  <a:pt x="37" y="60"/>
                </a:lnTo>
                <a:lnTo>
                  <a:pt x="28" y="73"/>
                </a:lnTo>
                <a:lnTo>
                  <a:pt x="20" y="86"/>
                </a:lnTo>
                <a:lnTo>
                  <a:pt x="13" y="100"/>
                </a:lnTo>
                <a:lnTo>
                  <a:pt x="7" y="115"/>
                </a:lnTo>
                <a:lnTo>
                  <a:pt x="3" y="131"/>
                </a:lnTo>
                <a:lnTo>
                  <a:pt x="1" y="147"/>
                </a:lnTo>
                <a:lnTo>
                  <a:pt x="0" y="164"/>
                </a:lnTo>
                <a:lnTo>
                  <a:pt x="0" y="1312"/>
                </a:lnTo>
                <a:lnTo>
                  <a:pt x="1" y="1329"/>
                </a:lnTo>
                <a:lnTo>
                  <a:pt x="3" y="1345"/>
                </a:lnTo>
                <a:lnTo>
                  <a:pt x="7" y="1361"/>
                </a:lnTo>
                <a:lnTo>
                  <a:pt x="13" y="1376"/>
                </a:lnTo>
                <a:lnTo>
                  <a:pt x="20" y="1390"/>
                </a:lnTo>
                <a:lnTo>
                  <a:pt x="28" y="1404"/>
                </a:lnTo>
                <a:lnTo>
                  <a:pt x="37" y="1416"/>
                </a:lnTo>
                <a:lnTo>
                  <a:pt x="48" y="1428"/>
                </a:lnTo>
                <a:lnTo>
                  <a:pt x="59" y="1439"/>
                </a:lnTo>
                <a:lnTo>
                  <a:pt x="72" y="1448"/>
                </a:lnTo>
                <a:lnTo>
                  <a:pt x="85" y="1456"/>
                </a:lnTo>
                <a:lnTo>
                  <a:pt x="100" y="1463"/>
                </a:lnTo>
                <a:lnTo>
                  <a:pt x="115" y="1469"/>
                </a:lnTo>
                <a:lnTo>
                  <a:pt x="130" y="1473"/>
                </a:lnTo>
                <a:lnTo>
                  <a:pt x="146" y="1475"/>
                </a:lnTo>
                <a:lnTo>
                  <a:pt x="163" y="1476"/>
                </a:lnTo>
                <a:lnTo>
                  <a:pt x="1312" y="1476"/>
                </a:lnTo>
                <a:lnTo>
                  <a:pt x="1329" y="1475"/>
                </a:lnTo>
                <a:lnTo>
                  <a:pt x="1345" y="1473"/>
                </a:lnTo>
                <a:lnTo>
                  <a:pt x="1361" y="1469"/>
                </a:lnTo>
                <a:lnTo>
                  <a:pt x="1376" y="1463"/>
                </a:lnTo>
                <a:lnTo>
                  <a:pt x="1390" y="1456"/>
                </a:lnTo>
                <a:lnTo>
                  <a:pt x="1403" y="1448"/>
                </a:lnTo>
                <a:lnTo>
                  <a:pt x="1416" y="1439"/>
                </a:lnTo>
                <a:lnTo>
                  <a:pt x="1428" y="1428"/>
                </a:lnTo>
                <a:lnTo>
                  <a:pt x="1438" y="1416"/>
                </a:lnTo>
                <a:lnTo>
                  <a:pt x="1448" y="1404"/>
                </a:lnTo>
                <a:lnTo>
                  <a:pt x="1456" y="1390"/>
                </a:lnTo>
                <a:lnTo>
                  <a:pt x="1463" y="1376"/>
                </a:lnTo>
                <a:lnTo>
                  <a:pt x="1469" y="1361"/>
                </a:lnTo>
                <a:lnTo>
                  <a:pt x="1473" y="1345"/>
                </a:lnTo>
                <a:lnTo>
                  <a:pt x="1475" y="1329"/>
                </a:lnTo>
                <a:lnTo>
                  <a:pt x="1476" y="1312"/>
                </a:lnTo>
                <a:lnTo>
                  <a:pt x="1476" y="164"/>
                </a:lnTo>
                <a:lnTo>
                  <a:pt x="1475" y="147"/>
                </a:lnTo>
                <a:lnTo>
                  <a:pt x="1472" y="131"/>
                </a:lnTo>
                <a:lnTo>
                  <a:pt x="1467" y="115"/>
                </a:lnTo>
                <a:lnTo>
                  <a:pt x="1461" y="100"/>
                </a:lnTo>
                <a:lnTo>
                  <a:pt x="1454" y="86"/>
                </a:lnTo>
                <a:lnTo>
                  <a:pt x="1446" y="73"/>
                </a:lnTo>
                <a:lnTo>
                  <a:pt x="1436" y="60"/>
                </a:lnTo>
                <a:lnTo>
                  <a:pt x="1426" y="48"/>
                </a:lnTo>
                <a:lnTo>
                  <a:pt x="1414" y="38"/>
                </a:lnTo>
                <a:lnTo>
                  <a:pt x="1402" y="28"/>
                </a:lnTo>
                <a:lnTo>
                  <a:pt x="1388" y="20"/>
                </a:lnTo>
                <a:lnTo>
                  <a:pt x="1374" y="13"/>
                </a:lnTo>
                <a:lnTo>
                  <a:pt x="1360" y="7"/>
                </a:lnTo>
                <a:lnTo>
                  <a:pt x="1344" y="3"/>
                </a:lnTo>
                <a:lnTo>
                  <a:pt x="1328" y="1"/>
                </a:lnTo>
                <a:close/>
                <a:moveTo>
                  <a:pt x="237" y="1338"/>
                </a:moveTo>
                <a:lnTo>
                  <a:pt x="237" y="1340"/>
                </a:lnTo>
                <a:lnTo>
                  <a:pt x="237" y="1342"/>
                </a:lnTo>
                <a:lnTo>
                  <a:pt x="236" y="1344"/>
                </a:lnTo>
                <a:lnTo>
                  <a:pt x="235" y="1346"/>
                </a:lnTo>
                <a:lnTo>
                  <a:pt x="235" y="1347"/>
                </a:lnTo>
                <a:lnTo>
                  <a:pt x="234" y="1349"/>
                </a:lnTo>
                <a:lnTo>
                  <a:pt x="232" y="1351"/>
                </a:lnTo>
                <a:lnTo>
                  <a:pt x="231" y="1352"/>
                </a:lnTo>
                <a:lnTo>
                  <a:pt x="230" y="1353"/>
                </a:lnTo>
                <a:lnTo>
                  <a:pt x="228" y="1354"/>
                </a:lnTo>
                <a:lnTo>
                  <a:pt x="227" y="1355"/>
                </a:lnTo>
                <a:lnTo>
                  <a:pt x="225" y="1356"/>
                </a:lnTo>
                <a:lnTo>
                  <a:pt x="223" y="1357"/>
                </a:lnTo>
                <a:lnTo>
                  <a:pt x="221" y="1358"/>
                </a:lnTo>
                <a:lnTo>
                  <a:pt x="219" y="1358"/>
                </a:lnTo>
                <a:lnTo>
                  <a:pt x="217" y="1358"/>
                </a:lnTo>
                <a:lnTo>
                  <a:pt x="141" y="1358"/>
                </a:lnTo>
                <a:lnTo>
                  <a:pt x="139" y="1358"/>
                </a:lnTo>
                <a:lnTo>
                  <a:pt x="137" y="1358"/>
                </a:lnTo>
                <a:lnTo>
                  <a:pt x="135" y="1357"/>
                </a:lnTo>
                <a:lnTo>
                  <a:pt x="133" y="1356"/>
                </a:lnTo>
                <a:lnTo>
                  <a:pt x="131" y="1355"/>
                </a:lnTo>
                <a:lnTo>
                  <a:pt x="130" y="1354"/>
                </a:lnTo>
                <a:lnTo>
                  <a:pt x="128" y="1353"/>
                </a:lnTo>
                <a:lnTo>
                  <a:pt x="127" y="1352"/>
                </a:lnTo>
                <a:lnTo>
                  <a:pt x="126" y="1351"/>
                </a:lnTo>
                <a:lnTo>
                  <a:pt x="124" y="1349"/>
                </a:lnTo>
                <a:lnTo>
                  <a:pt x="123" y="1347"/>
                </a:lnTo>
                <a:lnTo>
                  <a:pt x="123" y="1346"/>
                </a:lnTo>
                <a:lnTo>
                  <a:pt x="122" y="1344"/>
                </a:lnTo>
                <a:lnTo>
                  <a:pt x="121" y="1342"/>
                </a:lnTo>
                <a:lnTo>
                  <a:pt x="121" y="1340"/>
                </a:lnTo>
                <a:lnTo>
                  <a:pt x="121" y="1338"/>
                </a:lnTo>
                <a:lnTo>
                  <a:pt x="121" y="1262"/>
                </a:lnTo>
                <a:lnTo>
                  <a:pt x="121" y="1260"/>
                </a:lnTo>
                <a:lnTo>
                  <a:pt x="121" y="1258"/>
                </a:lnTo>
                <a:lnTo>
                  <a:pt x="122" y="1256"/>
                </a:lnTo>
                <a:lnTo>
                  <a:pt x="123" y="1254"/>
                </a:lnTo>
                <a:lnTo>
                  <a:pt x="123" y="1252"/>
                </a:lnTo>
                <a:lnTo>
                  <a:pt x="124" y="1250"/>
                </a:lnTo>
                <a:lnTo>
                  <a:pt x="126" y="1249"/>
                </a:lnTo>
                <a:lnTo>
                  <a:pt x="127" y="1247"/>
                </a:lnTo>
                <a:lnTo>
                  <a:pt x="128" y="1246"/>
                </a:lnTo>
                <a:lnTo>
                  <a:pt x="130" y="1245"/>
                </a:lnTo>
                <a:lnTo>
                  <a:pt x="131" y="1244"/>
                </a:lnTo>
                <a:lnTo>
                  <a:pt x="133" y="1243"/>
                </a:lnTo>
                <a:lnTo>
                  <a:pt x="135" y="1243"/>
                </a:lnTo>
                <a:lnTo>
                  <a:pt x="137" y="1242"/>
                </a:lnTo>
                <a:lnTo>
                  <a:pt x="139" y="1242"/>
                </a:lnTo>
                <a:lnTo>
                  <a:pt x="141" y="1242"/>
                </a:lnTo>
                <a:lnTo>
                  <a:pt x="217" y="1242"/>
                </a:lnTo>
                <a:lnTo>
                  <a:pt x="219" y="1242"/>
                </a:lnTo>
                <a:lnTo>
                  <a:pt x="221" y="1242"/>
                </a:lnTo>
                <a:lnTo>
                  <a:pt x="223" y="1243"/>
                </a:lnTo>
                <a:lnTo>
                  <a:pt x="225" y="1243"/>
                </a:lnTo>
                <a:lnTo>
                  <a:pt x="227" y="1244"/>
                </a:lnTo>
                <a:lnTo>
                  <a:pt x="228" y="1245"/>
                </a:lnTo>
                <a:lnTo>
                  <a:pt x="230" y="1246"/>
                </a:lnTo>
                <a:lnTo>
                  <a:pt x="231" y="1247"/>
                </a:lnTo>
                <a:lnTo>
                  <a:pt x="232" y="1249"/>
                </a:lnTo>
                <a:lnTo>
                  <a:pt x="234" y="1250"/>
                </a:lnTo>
                <a:lnTo>
                  <a:pt x="235" y="1252"/>
                </a:lnTo>
                <a:lnTo>
                  <a:pt x="235" y="1254"/>
                </a:lnTo>
                <a:lnTo>
                  <a:pt x="236" y="1256"/>
                </a:lnTo>
                <a:lnTo>
                  <a:pt x="237" y="1258"/>
                </a:lnTo>
                <a:lnTo>
                  <a:pt x="237" y="1260"/>
                </a:lnTo>
                <a:lnTo>
                  <a:pt x="237" y="1262"/>
                </a:lnTo>
                <a:close/>
                <a:moveTo>
                  <a:pt x="237" y="1056"/>
                </a:moveTo>
                <a:lnTo>
                  <a:pt x="237" y="1058"/>
                </a:lnTo>
                <a:lnTo>
                  <a:pt x="237" y="1060"/>
                </a:lnTo>
                <a:lnTo>
                  <a:pt x="236" y="1062"/>
                </a:lnTo>
                <a:lnTo>
                  <a:pt x="235" y="1064"/>
                </a:lnTo>
                <a:lnTo>
                  <a:pt x="235" y="1065"/>
                </a:lnTo>
                <a:lnTo>
                  <a:pt x="234" y="1067"/>
                </a:lnTo>
                <a:lnTo>
                  <a:pt x="232" y="1068"/>
                </a:lnTo>
                <a:lnTo>
                  <a:pt x="231" y="1070"/>
                </a:lnTo>
                <a:lnTo>
                  <a:pt x="230" y="1071"/>
                </a:lnTo>
                <a:lnTo>
                  <a:pt x="228" y="1072"/>
                </a:lnTo>
                <a:lnTo>
                  <a:pt x="227" y="1073"/>
                </a:lnTo>
                <a:lnTo>
                  <a:pt x="225" y="1074"/>
                </a:lnTo>
                <a:lnTo>
                  <a:pt x="223" y="1074"/>
                </a:lnTo>
                <a:lnTo>
                  <a:pt x="221" y="1075"/>
                </a:lnTo>
                <a:lnTo>
                  <a:pt x="219" y="1075"/>
                </a:lnTo>
                <a:lnTo>
                  <a:pt x="217" y="1075"/>
                </a:lnTo>
                <a:lnTo>
                  <a:pt x="141" y="1075"/>
                </a:lnTo>
                <a:lnTo>
                  <a:pt x="139" y="1075"/>
                </a:lnTo>
                <a:lnTo>
                  <a:pt x="137" y="1075"/>
                </a:lnTo>
                <a:lnTo>
                  <a:pt x="135" y="1074"/>
                </a:lnTo>
                <a:lnTo>
                  <a:pt x="133" y="1074"/>
                </a:lnTo>
                <a:lnTo>
                  <a:pt x="131" y="1073"/>
                </a:lnTo>
                <a:lnTo>
                  <a:pt x="130" y="1072"/>
                </a:lnTo>
                <a:lnTo>
                  <a:pt x="128" y="1071"/>
                </a:lnTo>
                <a:lnTo>
                  <a:pt x="127" y="1070"/>
                </a:lnTo>
                <a:lnTo>
                  <a:pt x="126" y="1068"/>
                </a:lnTo>
                <a:lnTo>
                  <a:pt x="124" y="1067"/>
                </a:lnTo>
                <a:lnTo>
                  <a:pt x="123" y="1065"/>
                </a:lnTo>
                <a:lnTo>
                  <a:pt x="123" y="1064"/>
                </a:lnTo>
                <a:lnTo>
                  <a:pt x="122" y="1062"/>
                </a:lnTo>
                <a:lnTo>
                  <a:pt x="121" y="1060"/>
                </a:lnTo>
                <a:lnTo>
                  <a:pt x="121" y="1058"/>
                </a:lnTo>
                <a:lnTo>
                  <a:pt x="121" y="1056"/>
                </a:lnTo>
                <a:lnTo>
                  <a:pt x="121" y="979"/>
                </a:lnTo>
                <a:lnTo>
                  <a:pt x="121" y="977"/>
                </a:lnTo>
                <a:lnTo>
                  <a:pt x="121" y="975"/>
                </a:lnTo>
                <a:lnTo>
                  <a:pt x="122" y="973"/>
                </a:lnTo>
                <a:lnTo>
                  <a:pt x="123" y="971"/>
                </a:lnTo>
                <a:lnTo>
                  <a:pt x="123" y="970"/>
                </a:lnTo>
                <a:lnTo>
                  <a:pt x="124" y="968"/>
                </a:lnTo>
                <a:lnTo>
                  <a:pt x="126" y="967"/>
                </a:lnTo>
                <a:lnTo>
                  <a:pt x="127" y="965"/>
                </a:lnTo>
                <a:lnTo>
                  <a:pt x="128" y="964"/>
                </a:lnTo>
                <a:lnTo>
                  <a:pt x="130" y="963"/>
                </a:lnTo>
                <a:lnTo>
                  <a:pt x="131" y="962"/>
                </a:lnTo>
                <a:lnTo>
                  <a:pt x="133" y="961"/>
                </a:lnTo>
                <a:lnTo>
                  <a:pt x="135" y="961"/>
                </a:lnTo>
                <a:lnTo>
                  <a:pt x="137" y="960"/>
                </a:lnTo>
                <a:lnTo>
                  <a:pt x="139" y="960"/>
                </a:lnTo>
                <a:lnTo>
                  <a:pt x="141" y="960"/>
                </a:lnTo>
                <a:lnTo>
                  <a:pt x="217" y="960"/>
                </a:lnTo>
                <a:lnTo>
                  <a:pt x="219" y="960"/>
                </a:lnTo>
                <a:lnTo>
                  <a:pt x="221" y="960"/>
                </a:lnTo>
                <a:lnTo>
                  <a:pt x="223" y="961"/>
                </a:lnTo>
                <a:lnTo>
                  <a:pt x="225" y="961"/>
                </a:lnTo>
                <a:lnTo>
                  <a:pt x="227" y="962"/>
                </a:lnTo>
                <a:lnTo>
                  <a:pt x="228" y="963"/>
                </a:lnTo>
                <a:lnTo>
                  <a:pt x="230" y="964"/>
                </a:lnTo>
                <a:lnTo>
                  <a:pt x="231" y="965"/>
                </a:lnTo>
                <a:lnTo>
                  <a:pt x="232" y="967"/>
                </a:lnTo>
                <a:lnTo>
                  <a:pt x="234" y="968"/>
                </a:lnTo>
                <a:lnTo>
                  <a:pt x="235" y="970"/>
                </a:lnTo>
                <a:lnTo>
                  <a:pt x="235" y="971"/>
                </a:lnTo>
                <a:lnTo>
                  <a:pt x="236" y="973"/>
                </a:lnTo>
                <a:lnTo>
                  <a:pt x="237" y="975"/>
                </a:lnTo>
                <a:lnTo>
                  <a:pt x="237" y="977"/>
                </a:lnTo>
                <a:lnTo>
                  <a:pt x="237" y="979"/>
                </a:lnTo>
                <a:close/>
                <a:moveTo>
                  <a:pt x="237" y="776"/>
                </a:moveTo>
                <a:lnTo>
                  <a:pt x="237" y="778"/>
                </a:lnTo>
                <a:lnTo>
                  <a:pt x="237" y="780"/>
                </a:lnTo>
                <a:lnTo>
                  <a:pt x="236" y="782"/>
                </a:lnTo>
                <a:lnTo>
                  <a:pt x="235" y="784"/>
                </a:lnTo>
                <a:lnTo>
                  <a:pt x="235" y="786"/>
                </a:lnTo>
                <a:lnTo>
                  <a:pt x="234" y="788"/>
                </a:lnTo>
                <a:lnTo>
                  <a:pt x="232" y="789"/>
                </a:lnTo>
                <a:lnTo>
                  <a:pt x="231" y="790"/>
                </a:lnTo>
                <a:lnTo>
                  <a:pt x="230" y="792"/>
                </a:lnTo>
                <a:lnTo>
                  <a:pt x="228" y="793"/>
                </a:lnTo>
                <a:lnTo>
                  <a:pt x="227" y="794"/>
                </a:lnTo>
                <a:lnTo>
                  <a:pt x="225" y="795"/>
                </a:lnTo>
                <a:lnTo>
                  <a:pt x="223" y="795"/>
                </a:lnTo>
                <a:lnTo>
                  <a:pt x="221" y="796"/>
                </a:lnTo>
                <a:lnTo>
                  <a:pt x="219" y="796"/>
                </a:lnTo>
                <a:lnTo>
                  <a:pt x="217" y="796"/>
                </a:lnTo>
                <a:lnTo>
                  <a:pt x="141" y="796"/>
                </a:lnTo>
                <a:lnTo>
                  <a:pt x="139" y="796"/>
                </a:lnTo>
                <a:lnTo>
                  <a:pt x="137" y="796"/>
                </a:lnTo>
                <a:lnTo>
                  <a:pt x="135" y="795"/>
                </a:lnTo>
                <a:lnTo>
                  <a:pt x="133" y="795"/>
                </a:lnTo>
                <a:lnTo>
                  <a:pt x="131" y="794"/>
                </a:lnTo>
                <a:lnTo>
                  <a:pt x="130" y="793"/>
                </a:lnTo>
                <a:lnTo>
                  <a:pt x="128" y="792"/>
                </a:lnTo>
                <a:lnTo>
                  <a:pt x="127" y="790"/>
                </a:lnTo>
                <a:lnTo>
                  <a:pt x="126" y="789"/>
                </a:lnTo>
                <a:lnTo>
                  <a:pt x="124" y="788"/>
                </a:lnTo>
                <a:lnTo>
                  <a:pt x="123" y="786"/>
                </a:lnTo>
                <a:lnTo>
                  <a:pt x="123" y="784"/>
                </a:lnTo>
                <a:lnTo>
                  <a:pt x="122" y="782"/>
                </a:lnTo>
                <a:lnTo>
                  <a:pt x="121" y="780"/>
                </a:lnTo>
                <a:lnTo>
                  <a:pt x="121" y="778"/>
                </a:lnTo>
                <a:lnTo>
                  <a:pt x="121" y="776"/>
                </a:lnTo>
                <a:lnTo>
                  <a:pt x="121" y="700"/>
                </a:lnTo>
                <a:lnTo>
                  <a:pt x="121" y="698"/>
                </a:lnTo>
                <a:lnTo>
                  <a:pt x="121" y="696"/>
                </a:lnTo>
                <a:lnTo>
                  <a:pt x="122" y="694"/>
                </a:lnTo>
                <a:lnTo>
                  <a:pt x="123" y="692"/>
                </a:lnTo>
                <a:lnTo>
                  <a:pt x="123" y="690"/>
                </a:lnTo>
                <a:lnTo>
                  <a:pt x="124" y="689"/>
                </a:lnTo>
                <a:lnTo>
                  <a:pt x="126" y="687"/>
                </a:lnTo>
                <a:lnTo>
                  <a:pt x="127" y="686"/>
                </a:lnTo>
                <a:lnTo>
                  <a:pt x="128" y="685"/>
                </a:lnTo>
                <a:lnTo>
                  <a:pt x="130" y="683"/>
                </a:lnTo>
                <a:lnTo>
                  <a:pt x="131" y="682"/>
                </a:lnTo>
                <a:lnTo>
                  <a:pt x="133" y="682"/>
                </a:lnTo>
                <a:lnTo>
                  <a:pt x="135" y="681"/>
                </a:lnTo>
                <a:lnTo>
                  <a:pt x="137" y="680"/>
                </a:lnTo>
                <a:lnTo>
                  <a:pt x="139" y="680"/>
                </a:lnTo>
                <a:lnTo>
                  <a:pt x="141" y="680"/>
                </a:lnTo>
                <a:lnTo>
                  <a:pt x="217" y="680"/>
                </a:lnTo>
                <a:lnTo>
                  <a:pt x="219" y="680"/>
                </a:lnTo>
                <a:lnTo>
                  <a:pt x="221" y="680"/>
                </a:lnTo>
                <a:lnTo>
                  <a:pt x="223" y="681"/>
                </a:lnTo>
                <a:lnTo>
                  <a:pt x="225" y="682"/>
                </a:lnTo>
                <a:lnTo>
                  <a:pt x="227" y="682"/>
                </a:lnTo>
                <a:lnTo>
                  <a:pt x="228" y="683"/>
                </a:lnTo>
                <a:lnTo>
                  <a:pt x="230" y="685"/>
                </a:lnTo>
                <a:lnTo>
                  <a:pt x="231" y="686"/>
                </a:lnTo>
                <a:lnTo>
                  <a:pt x="232" y="687"/>
                </a:lnTo>
                <a:lnTo>
                  <a:pt x="234" y="689"/>
                </a:lnTo>
                <a:lnTo>
                  <a:pt x="235" y="690"/>
                </a:lnTo>
                <a:lnTo>
                  <a:pt x="235" y="692"/>
                </a:lnTo>
                <a:lnTo>
                  <a:pt x="236" y="694"/>
                </a:lnTo>
                <a:lnTo>
                  <a:pt x="237" y="696"/>
                </a:lnTo>
                <a:lnTo>
                  <a:pt x="237" y="698"/>
                </a:lnTo>
                <a:lnTo>
                  <a:pt x="237" y="700"/>
                </a:lnTo>
                <a:close/>
                <a:moveTo>
                  <a:pt x="237" y="497"/>
                </a:moveTo>
                <a:lnTo>
                  <a:pt x="237" y="499"/>
                </a:lnTo>
                <a:lnTo>
                  <a:pt x="237" y="501"/>
                </a:lnTo>
                <a:lnTo>
                  <a:pt x="236" y="503"/>
                </a:lnTo>
                <a:lnTo>
                  <a:pt x="235" y="505"/>
                </a:lnTo>
                <a:lnTo>
                  <a:pt x="235" y="506"/>
                </a:lnTo>
                <a:lnTo>
                  <a:pt x="234" y="508"/>
                </a:lnTo>
                <a:lnTo>
                  <a:pt x="232" y="510"/>
                </a:lnTo>
                <a:lnTo>
                  <a:pt x="231" y="511"/>
                </a:lnTo>
                <a:lnTo>
                  <a:pt x="230" y="512"/>
                </a:lnTo>
                <a:lnTo>
                  <a:pt x="228" y="514"/>
                </a:lnTo>
                <a:lnTo>
                  <a:pt x="227" y="515"/>
                </a:lnTo>
                <a:lnTo>
                  <a:pt x="225" y="515"/>
                </a:lnTo>
                <a:lnTo>
                  <a:pt x="223" y="516"/>
                </a:lnTo>
                <a:lnTo>
                  <a:pt x="221" y="517"/>
                </a:lnTo>
                <a:lnTo>
                  <a:pt x="219" y="517"/>
                </a:lnTo>
                <a:lnTo>
                  <a:pt x="217" y="517"/>
                </a:lnTo>
                <a:lnTo>
                  <a:pt x="141" y="517"/>
                </a:lnTo>
                <a:lnTo>
                  <a:pt x="139" y="517"/>
                </a:lnTo>
                <a:lnTo>
                  <a:pt x="137" y="517"/>
                </a:lnTo>
                <a:lnTo>
                  <a:pt x="135" y="516"/>
                </a:lnTo>
                <a:lnTo>
                  <a:pt x="133" y="515"/>
                </a:lnTo>
                <a:lnTo>
                  <a:pt x="131" y="515"/>
                </a:lnTo>
                <a:lnTo>
                  <a:pt x="130" y="514"/>
                </a:lnTo>
                <a:lnTo>
                  <a:pt x="128" y="512"/>
                </a:lnTo>
                <a:lnTo>
                  <a:pt x="127" y="511"/>
                </a:lnTo>
                <a:lnTo>
                  <a:pt x="126" y="510"/>
                </a:lnTo>
                <a:lnTo>
                  <a:pt x="124" y="508"/>
                </a:lnTo>
                <a:lnTo>
                  <a:pt x="123" y="506"/>
                </a:lnTo>
                <a:lnTo>
                  <a:pt x="123" y="505"/>
                </a:lnTo>
                <a:lnTo>
                  <a:pt x="122" y="503"/>
                </a:lnTo>
                <a:lnTo>
                  <a:pt x="121" y="501"/>
                </a:lnTo>
                <a:lnTo>
                  <a:pt x="121" y="499"/>
                </a:lnTo>
                <a:lnTo>
                  <a:pt x="121" y="497"/>
                </a:lnTo>
                <a:lnTo>
                  <a:pt x="121" y="421"/>
                </a:lnTo>
                <a:lnTo>
                  <a:pt x="121" y="419"/>
                </a:lnTo>
                <a:lnTo>
                  <a:pt x="121" y="417"/>
                </a:lnTo>
                <a:lnTo>
                  <a:pt x="122" y="415"/>
                </a:lnTo>
                <a:lnTo>
                  <a:pt x="123" y="413"/>
                </a:lnTo>
                <a:lnTo>
                  <a:pt x="123" y="411"/>
                </a:lnTo>
                <a:lnTo>
                  <a:pt x="124" y="409"/>
                </a:lnTo>
                <a:lnTo>
                  <a:pt x="126" y="408"/>
                </a:lnTo>
                <a:lnTo>
                  <a:pt x="127" y="406"/>
                </a:lnTo>
                <a:lnTo>
                  <a:pt x="128" y="405"/>
                </a:lnTo>
                <a:lnTo>
                  <a:pt x="130" y="404"/>
                </a:lnTo>
                <a:lnTo>
                  <a:pt x="131" y="403"/>
                </a:lnTo>
                <a:lnTo>
                  <a:pt x="133" y="402"/>
                </a:lnTo>
                <a:lnTo>
                  <a:pt x="135" y="402"/>
                </a:lnTo>
                <a:lnTo>
                  <a:pt x="137" y="401"/>
                </a:lnTo>
                <a:lnTo>
                  <a:pt x="139" y="401"/>
                </a:lnTo>
                <a:lnTo>
                  <a:pt x="141" y="401"/>
                </a:lnTo>
                <a:lnTo>
                  <a:pt x="217" y="401"/>
                </a:lnTo>
                <a:lnTo>
                  <a:pt x="219" y="401"/>
                </a:lnTo>
                <a:lnTo>
                  <a:pt x="221" y="401"/>
                </a:lnTo>
                <a:lnTo>
                  <a:pt x="223" y="402"/>
                </a:lnTo>
                <a:lnTo>
                  <a:pt x="225" y="402"/>
                </a:lnTo>
                <a:lnTo>
                  <a:pt x="227" y="403"/>
                </a:lnTo>
                <a:lnTo>
                  <a:pt x="228" y="404"/>
                </a:lnTo>
                <a:lnTo>
                  <a:pt x="230" y="405"/>
                </a:lnTo>
                <a:lnTo>
                  <a:pt x="231" y="406"/>
                </a:lnTo>
                <a:lnTo>
                  <a:pt x="232" y="408"/>
                </a:lnTo>
                <a:lnTo>
                  <a:pt x="234" y="409"/>
                </a:lnTo>
                <a:lnTo>
                  <a:pt x="235" y="411"/>
                </a:lnTo>
                <a:lnTo>
                  <a:pt x="235" y="413"/>
                </a:lnTo>
                <a:lnTo>
                  <a:pt x="236" y="415"/>
                </a:lnTo>
                <a:lnTo>
                  <a:pt x="237" y="417"/>
                </a:lnTo>
                <a:lnTo>
                  <a:pt x="237" y="419"/>
                </a:lnTo>
                <a:lnTo>
                  <a:pt x="237" y="421"/>
                </a:lnTo>
                <a:close/>
                <a:moveTo>
                  <a:pt x="237" y="218"/>
                </a:moveTo>
                <a:lnTo>
                  <a:pt x="237" y="220"/>
                </a:lnTo>
                <a:lnTo>
                  <a:pt x="237" y="222"/>
                </a:lnTo>
                <a:lnTo>
                  <a:pt x="236" y="224"/>
                </a:lnTo>
                <a:lnTo>
                  <a:pt x="235" y="226"/>
                </a:lnTo>
                <a:lnTo>
                  <a:pt x="235" y="227"/>
                </a:lnTo>
                <a:lnTo>
                  <a:pt x="234" y="229"/>
                </a:lnTo>
                <a:lnTo>
                  <a:pt x="232" y="230"/>
                </a:lnTo>
                <a:lnTo>
                  <a:pt x="231" y="232"/>
                </a:lnTo>
                <a:lnTo>
                  <a:pt x="230" y="233"/>
                </a:lnTo>
                <a:lnTo>
                  <a:pt x="228" y="234"/>
                </a:lnTo>
                <a:lnTo>
                  <a:pt x="227" y="235"/>
                </a:lnTo>
                <a:lnTo>
                  <a:pt x="225" y="236"/>
                </a:lnTo>
                <a:lnTo>
                  <a:pt x="223" y="236"/>
                </a:lnTo>
                <a:lnTo>
                  <a:pt x="221" y="237"/>
                </a:lnTo>
                <a:lnTo>
                  <a:pt x="219" y="237"/>
                </a:lnTo>
                <a:lnTo>
                  <a:pt x="217" y="237"/>
                </a:lnTo>
                <a:lnTo>
                  <a:pt x="141" y="237"/>
                </a:lnTo>
                <a:lnTo>
                  <a:pt x="139" y="237"/>
                </a:lnTo>
                <a:lnTo>
                  <a:pt x="137" y="237"/>
                </a:lnTo>
                <a:lnTo>
                  <a:pt x="135" y="236"/>
                </a:lnTo>
                <a:lnTo>
                  <a:pt x="133" y="236"/>
                </a:lnTo>
                <a:lnTo>
                  <a:pt x="131" y="235"/>
                </a:lnTo>
                <a:lnTo>
                  <a:pt x="130" y="234"/>
                </a:lnTo>
                <a:lnTo>
                  <a:pt x="128" y="233"/>
                </a:lnTo>
                <a:lnTo>
                  <a:pt x="127" y="232"/>
                </a:lnTo>
                <a:lnTo>
                  <a:pt x="126" y="230"/>
                </a:lnTo>
                <a:lnTo>
                  <a:pt x="124" y="229"/>
                </a:lnTo>
                <a:lnTo>
                  <a:pt x="123" y="227"/>
                </a:lnTo>
                <a:lnTo>
                  <a:pt x="123" y="226"/>
                </a:lnTo>
                <a:lnTo>
                  <a:pt x="122" y="224"/>
                </a:lnTo>
                <a:lnTo>
                  <a:pt x="121" y="222"/>
                </a:lnTo>
                <a:lnTo>
                  <a:pt x="121" y="220"/>
                </a:lnTo>
                <a:lnTo>
                  <a:pt x="121" y="218"/>
                </a:lnTo>
                <a:lnTo>
                  <a:pt x="121" y="141"/>
                </a:lnTo>
                <a:lnTo>
                  <a:pt x="121" y="139"/>
                </a:lnTo>
                <a:lnTo>
                  <a:pt x="121" y="137"/>
                </a:lnTo>
                <a:lnTo>
                  <a:pt x="122" y="135"/>
                </a:lnTo>
                <a:lnTo>
                  <a:pt x="123" y="133"/>
                </a:lnTo>
                <a:lnTo>
                  <a:pt x="123" y="132"/>
                </a:lnTo>
                <a:lnTo>
                  <a:pt x="124" y="130"/>
                </a:lnTo>
                <a:lnTo>
                  <a:pt x="126" y="129"/>
                </a:lnTo>
                <a:lnTo>
                  <a:pt x="127" y="127"/>
                </a:lnTo>
                <a:lnTo>
                  <a:pt x="128" y="126"/>
                </a:lnTo>
                <a:lnTo>
                  <a:pt x="130" y="125"/>
                </a:lnTo>
                <a:lnTo>
                  <a:pt x="131" y="124"/>
                </a:lnTo>
                <a:lnTo>
                  <a:pt x="133" y="123"/>
                </a:lnTo>
                <a:lnTo>
                  <a:pt x="135" y="123"/>
                </a:lnTo>
                <a:lnTo>
                  <a:pt x="137" y="122"/>
                </a:lnTo>
                <a:lnTo>
                  <a:pt x="139" y="122"/>
                </a:lnTo>
                <a:lnTo>
                  <a:pt x="141" y="122"/>
                </a:lnTo>
                <a:lnTo>
                  <a:pt x="217" y="122"/>
                </a:lnTo>
                <a:lnTo>
                  <a:pt x="219" y="122"/>
                </a:lnTo>
                <a:lnTo>
                  <a:pt x="221" y="122"/>
                </a:lnTo>
                <a:lnTo>
                  <a:pt x="223" y="123"/>
                </a:lnTo>
                <a:lnTo>
                  <a:pt x="225" y="123"/>
                </a:lnTo>
                <a:lnTo>
                  <a:pt x="227" y="124"/>
                </a:lnTo>
                <a:lnTo>
                  <a:pt x="228" y="125"/>
                </a:lnTo>
                <a:lnTo>
                  <a:pt x="230" y="126"/>
                </a:lnTo>
                <a:lnTo>
                  <a:pt x="231" y="127"/>
                </a:lnTo>
                <a:lnTo>
                  <a:pt x="232" y="129"/>
                </a:lnTo>
                <a:lnTo>
                  <a:pt x="234" y="130"/>
                </a:lnTo>
                <a:lnTo>
                  <a:pt x="235" y="132"/>
                </a:lnTo>
                <a:lnTo>
                  <a:pt x="235" y="133"/>
                </a:lnTo>
                <a:lnTo>
                  <a:pt x="236" y="135"/>
                </a:lnTo>
                <a:lnTo>
                  <a:pt x="237" y="137"/>
                </a:lnTo>
                <a:lnTo>
                  <a:pt x="237" y="139"/>
                </a:lnTo>
                <a:lnTo>
                  <a:pt x="237" y="141"/>
                </a:lnTo>
                <a:close/>
                <a:moveTo>
                  <a:pt x="1061" y="759"/>
                </a:moveTo>
                <a:lnTo>
                  <a:pt x="525" y="1070"/>
                </a:lnTo>
                <a:lnTo>
                  <a:pt x="522" y="1071"/>
                </a:lnTo>
                <a:lnTo>
                  <a:pt x="519" y="1072"/>
                </a:lnTo>
                <a:lnTo>
                  <a:pt x="515" y="1073"/>
                </a:lnTo>
                <a:lnTo>
                  <a:pt x="512" y="1073"/>
                </a:lnTo>
                <a:lnTo>
                  <a:pt x="509" y="1072"/>
                </a:lnTo>
                <a:lnTo>
                  <a:pt x="506" y="1072"/>
                </a:lnTo>
                <a:lnTo>
                  <a:pt x="503" y="1071"/>
                </a:lnTo>
                <a:lnTo>
                  <a:pt x="500" y="1069"/>
                </a:lnTo>
                <a:lnTo>
                  <a:pt x="498" y="1068"/>
                </a:lnTo>
                <a:lnTo>
                  <a:pt x="495" y="1066"/>
                </a:lnTo>
                <a:lnTo>
                  <a:pt x="493" y="1064"/>
                </a:lnTo>
                <a:lnTo>
                  <a:pt x="491" y="1061"/>
                </a:lnTo>
                <a:lnTo>
                  <a:pt x="490" y="1059"/>
                </a:lnTo>
                <a:lnTo>
                  <a:pt x="489" y="1056"/>
                </a:lnTo>
                <a:lnTo>
                  <a:pt x="488" y="1053"/>
                </a:lnTo>
                <a:lnTo>
                  <a:pt x="488" y="1050"/>
                </a:lnTo>
                <a:lnTo>
                  <a:pt x="488" y="429"/>
                </a:lnTo>
                <a:lnTo>
                  <a:pt x="488" y="425"/>
                </a:lnTo>
                <a:lnTo>
                  <a:pt x="489" y="422"/>
                </a:lnTo>
                <a:lnTo>
                  <a:pt x="490" y="419"/>
                </a:lnTo>
                <a:lnTo>
                  <a:pt x="491" y="416"/>
                </a:lnTo>
                <a:lnTo>
                  <a:pt x="493" y="413"/>
                </a:lnTo>
                <a:lnTo>
                  <a:pt x="495" y="411"/>
                </a:lnTo>
                <a:lnTo>
                  <a:pt x="498" y="409"/>
                </a:lnTo>
                <a:lnTo>
                  <a:pt x="500" y="407"/>
                </a:lnTo>
                <a:lnTo>
                  <a:pt x="503" y="406"/>
                </a:lnTo>
                <a:lnTo>
                  <a:pt x="506" y="405"/>
                </a:lnTo>
                <a:lnTo>
                  <a:pt x="509" y="405"/>
                </a:lnTo>
                <a:lnTo>
                  <a:pt x="512" y="405"/>
                </a:lnTo>
                <a:lnTo>
                  <a:pt x="515" y="405"/>
                </a:lnTo>
                <a:lnTo>
                  <a:pt x="519" y="406"/>
                </a:lnTo>
                <a:lnTo>
                  <a:pt x="522" y="407"/>
                </a:lnTo>
                <a:lnTo>
                  <a:pt x="525" y="409"/>
                </a:lnTo>
                <a:lnTo>
                  <a:pt x="1061" y="720"/>
                </a:lnTo>
                <a:lnTo>
                  <a:pt x="1062" y="720"/>
                </a:lnTo>
                <a:lnTo>
                  <a:pt x="1063" y="721"/>
                </a:lnTo>
                <a:lnTo>
                  <a:pt x="1065" y="722"/>
                </a:lnTo>
                <a:lnTo>
                  <a:pt x="1066" y="723"/>
                </a:lnTo>
                <a:lnTo>
                  <a:pt x="1066" y="724"/>
                </a:lnTo>
                <a:lnTo>
                  <a:pt x="1067" y="725"/>
                </a:lnTo>
                <a:lnTo>
                  <a:pt x="1069" y="727"/>
                </a:lnTo>
                <a:lnTo>
                  <a:pt x="1070" y="730"/>
                </a:lnTo>
                <a:lnTo>
                  <a:pt x="1071" y="732"/>
                </a:lnTo>
                <a:lnTo>
                  <a:pt x="1071" y="735"/>
                </a:lnTo>
                <a:lnTo>
                  <a:pt x="1071" y="738"/>
                </a:lnTo>
                <a:lnTo>
                  <a:pt x="1071" y="741"/>
                </a:lnTo>
                <a:lnTo>
                  <a:pt x="1071" y="744"/>
                </a:lnTo>
                <a:lnTo>
                  <a:pt x="1070" y="747"/>
                </a:lnTo>
                <a:lnTo>
                  <a:pt x="1069" y="750"/>
                </a:lnTo>
                <a:lnTo>
                  <a:pt x="1067" y="753"/>
                </a:lnTo>
                <a:lnTo>
                  <a:pt x="1066" y="755"/>
                </a:lnTo>
                <a:lnTo>
                  <a:pt x="1063" y="757"/>
                </a:lnTo>
                <a:lnTo>
                  <a:pt x="1062" y="758"/>
                </a:lnTo>
                <a:close/>
                <a:moveTo>
                  <a:pt x="1349" y="1338"/>
                </a:moveTo>
                <a:lnTo>
                  <a:pt x="1349" y="1340"/>
                </a:lnTo>
                <a:lnTo>
                  <a:pt x="1349" y="1342"/>
                </a:lnTo>
                <a:lnTo>
                  <a:pt x="1348" y="1344"/>
                </a:lnTo>
                <a:lnTo>
                  <a:pt x="1347" y="1346"/>
                </a:lnTo>
                <a:lnTo>
                  <a:pt x="1347" y="1347"/>
                </a:lnTo>
                <a:lnTo>
                  <a:pt x="1346" y="1349"/>
                </a:lnTo>
                <a:lnTo>
                  <a:pt x="1344" y="1351"/>
                </a:lnTo>
                <a:lnTo>
                  <a:pt x="1343" y="1352"/>
                </a:lnTo>
                <a:lnTo>
                  <a:pt x="1342" y="1353"/>
                </a:lnTo>
                <a:lnTo>
                  <a:pt x="1340" y="1354"/>
                </a:lnTo>
                <a:lnTo>
                  <a:pt x="1338" y="1355"/>
                </a:lnTo>
                <a:lnTo>
                  <a:pt x="1337" y="1356"/>
                </a:lnTo>
                <a:lnTo>
                  <a:pt x="1335" y="1357"/>
                </a:lnTo>
                <a:lnTo>
                  <a:pt x="1333" y="1358"/>
                </a:lnTo>
                <a:lnTo>
                  <a:pt x="1331" y="1358"/>
                </a:lnTo>
                <a:lnTo>
                  <a:pt x="1329" y="1358"/>
                </a:lnTo>
                <a:lnTo>
                  <a:pt x="1253" y="1358"/>
                </a:lnTo>
                <a:lnTo>
                  <a:pt x="1251" y="1358"/>
                </a:lnTo>
                <a:lnTo>
                  <a:pt x="1249" y="1358"/>
                </a:lnTo>
                <a:lnTo>
                  <a:pt x="1247" y="1357"/>
                </a:lnTo>
                <a:lnTo>
                  <a:pt x="1245" y="1356"/>
                </a:lnTo>
                <a:lnTo>
                  <a:pt x="1243" y="1355"/>
                </a:lnTo>
                <a:lnTo>
                  <a:pt x="1242" y="1354"/>
                </a:lnTo>
                <a:lnTo>
                  <a:pt x="1240" y="1353"/>
                </a:lnTo>
                <a:lnTo>
                  <a:pt x="1239" y="1352"/>
                </a:lnTo>
                <a:lnTo>
                  <a:pt x="1238" y="1351"/>
                </a:lnTo>
                <a:lnTo>
                  <a:pt x="1236" y="1349"/>
                </a:lnTo>
                <a:lnTo>
                  <a:pt x="1235" y="1347"/>
                </a:lnTo>
                <a:lnTo>
                  <a:pt x="1235" y="1346"/>
                </a:lnTo>
                <a:lnTo>
                  <a:pt x="1234" y="1344"/>
                </a:lnTo>
                <a:lnTo>
                  <a:pt x="1233" y="1342"/>
                </a:lnTo>
                <a:lnTo>
                  <a:pt x="1233" y="1340"/>
                </a:lnTo>
                <a:lnTo>
                  <a:pt x="1233" y="1338"/>
                </a:lnTo>
                <a:lnTo>
                  <a:pt x="1233" y="1262"/>
                </a:lnTo>
                <a:lnTo>
                  <a:pt x="1233" y="1260"/>
                </a:lnTo>
                <a:lnTo>
                  <a:pt x="1233" y="1258"/>
                </a:lnTo>
                <a:lnTo>
                  <a:pt x="1234" y="1256"/>
                </a:lnTo>
                <a:lnTo>
                  <a:pt x="1235" y="1254"/>
                </a:lnTo>
                <a:lnTo>
                  <a:pt x="1235" y="1252"/>
                </a:lnTo>
                <a:lnTo>
                  <a:pt x="1236" y="1250"/>
                </a:lnTo>
                <a:lnTo>
                  <a:pt x="1238" y="1249"/>
                </a:lnTo>
                <a:lnTo>
                  <a:pt x="1239" y="1247"/>
                </a:lnTo>
                <a:lnTo>
                  <a:pt x="1240" y="1246"/>
                </a:lnTo>
                <a:lnTo>
                  <a:pt x="1242" y="1245"/>
                </a:lnTo>
                <a:lnTo>
                  <a:pt x="1243" y="1244"/>
                </a:lnTo>
                <a:lnTo>
                  <a:pt x="1245" y="1243"/>
                </a:lnTo>
                <a:lnTo>
                  <a:pt x="1247" y="1243"/>
                </a:lnTo>
                <a:lnTo>
                  <a:pt x="1249" y="1242"/>
                </a:lnTo>
                <a:lnTo>
                  <a:pt x="1251" y="1242"/>
                </a:lnTo>
                <a:lnTo>
                  <a:pt x="1253" y="1242"/>
                </a:lnTo>
                <a:lnTo>
                  <a:pt x="1329" y="1242"/>
                </a:lnTo>
                <a:lnTo>
                  <a:pt x="1331" y="1242"/>
                </a:lnTo>
                <a:lnTo>
                  <a:pt x="1333" y="1242"/>
                </a:lnTo>
                <a:lnTo>
                  <a:pt x="1335" y="1243"/>
                </a:lnTo>
                <a:lnTo>
                  <a:pt x="1337" y="1243"/>
                </a:lnTo>
                <a:lnTo>
                  <a:pt x="1338" y="1244"/>
                </a:lnTo>
                <a:lnTo>
                  <a:pt x="1340" y="1245"/>
                </a:lnTo>
                <a:lnTo>
                  <a:pt x="1342" y="1246"/>
                </a:lnTo>
                <a:lnTo>
                  <a:pt x="1343" y="1247"/>
                </a:lnTo>
                <a:lnTo>
                  <a:pt x="1344" y="1249"/>
                </a:lnTo>
                <a:lnTo>
                  <a:pt x="1346" y="1250"/>
                </a:lnTo>
                <a:lnTo>
                  <a:pt x="1347" y="1252"/>
                </a:lnTo>
                <a:lnTo>
                  <a:pt x="1347" y="1254"/>
                </a:lnTo>
                <a:lnTo>
                  <a:pt x="1348" y="1256"/>
                </a:lnTo>
                <a:lnTo>
                  <a:pt x="1349" y="1258"/>
                </a:lnTo>
                <a:lnTo>
                  <a:pt x="1349" y="1260"/>
                </a:lnTo>
                <a:lnTo>
                  <a:pt x="1349" y="1262"/>
                </a:lnTo>
                <a:close/>
                <a:moveTo>
                  <a:pt x="1349" y="1056"/>
                </a:moveTo>
                <a:lnTo>
                  <a:pt x="1349" y="1058"/>
                </a:lnTo>
                <a:lnTo>
                  <a:pt x="1349" y="1060"/>
                </a:lnTo>
                <a:lnTo>
                  <a:pt x="1348" y="1062"/>
                </a:lnTo>
                <a:lnTo>
                  <a:pt x="1347" y="1064"/>
                </a:lnTo>
                <a:lnTo>
                  <a:pt x="1347" y="1065"/>
                </a:lnTo>
                <a:lnTo>
                  <a:pt x="1346" y="1067"/>
                </a:lnTo>
                <a:lnTo>
                  <a:pt x="1344" y="1068"/>
                </a:lnTo>
                <a:lnTo>
                  <a:pt x="1343" y="1070"/>
                </a:lnTo>
                <a:lnTo>
                  <a:pt x="1342" y="1071"/>
                </a:lnTo>
                <a:lnTo>
                  <a:pt x="1340" y="1072"/>
                </a:lnTo>
                <a:lnTo>
                  <a:pt x="1338" y="1073"/>
                </a:lnTo>
                <a:lnTo>
                  <a:pt x="1337" y="1074"/>
                </a:lnTo>
                <a:lnTo>
                  <a:pt x="1335" y="1074"/>
                </a:lnTo>
                <a:lnTo>
                  <a:pt x="1333" y="1075"/>
                </a:lnTo>
                <a:lnTo>
                  <a:pt x="1331" y="1075"/>
                </a:lnTo>
                <a:lnTo>
                  <a:pt x="1329" y="1075"/>
                </a:lnTo>
                <a:lnTo>
                  <a:pt x="1253" y="1075"/>
                </a:lnTo>
                <a:lnTo>
                  <a:pt x="1251" y="1075"/>
                </a:lnTo>
                <a:lnTo>
                  <a:pt x="1249" y="1075"/>
                </a:lnTo>
                <a:lnTo>
                  <a:pt x="1247" y="1074"/>
                </a:lnTo>
                <a:lnTo>
                  <a:pt x="1245" y="1074"/>
                </a:lnTo>
                <a:lnTo>
                  <a:pt x="1243" y="1073"/>
                </a:lnTo>
                <a:lnTo>
                  <a:pt x="1242" y="1072"/>
                </a:lnTo>
                <a:lnTo>
                  <a:pt x="1240" y="1071"/>
                </a:lnTo>
                <a:lnTo>
                  <a:pt x="1239" y="1070"/>
                </a:lnTo>
                <a:lnTo>
                  <a:pt x="1238" y="1068"/>
                </a:lnTo>
                <a:lnTo>
                  <a:pt x="1236" y="1067"/>
                </a:lnTo>
                <a:lnTo>
                  <a:pt x="1235" y="1065"/>
                </a:lnTo>
                <a:lnTo>
                  <a:pt x="1235" y="1064"/>
                </a:lnTo>
                <a:lnTo>
                  <a:pt x="1234" y="1062"/>
                </a:lnTo>
                <a:lnTo>
                  <a:pt x="1233" y="1060"/>
                </a:lnTo>
                <a:lnTo>
                  <a:pt x="1233" y="1058"/>
                </a:lnTo>
                <a:lnTo>
                  <a:pt x="1233" y="1056"/>
                </a:lnTo>
                <a:lnTo>
                  <a:pt x="1233" y="979"/>
                </a:lnTo>
                <a:lnTo>
                  <a:pt x="1233" y="977"/>
                </a:lnTo>
                <a:lnTo>
                  <a:pt x="1233" y="975"/>
                </a:lnTo>
                <a:lnTo>
                  <a:pt x="1234" y="973"/>
                </a:lnTo>
                <a:lnTo>
                  <a:pt x="1235" y="971"/>
                </a:lnTo>
                <a:lnTo>
                  <a:pt x="1235" y="970"/>
                </a:lnTo>
                <a:lnTo>
                  <a:pt x="1236" y="968"/>
                </a:lnTo>
                <a:lnTo>
                  <a:pt x="1238" y="967"/>
                </a:lnTo>
                <a:lnTo>
                  <a:pt x="1239" y="965"/>
                </a:lnTo>
                <a:lnTo>
                  <a:pt x="1240" y="964"/>
                </a:lnTo>
                <a:lnTo>
                  <a:pt x="1242" y="963"/>
                </a:lnTo>
                <a:lnTo>
                  <a:pt x="1243" y="962"/>
                </a:lnTo>
                <a:lnTo>
                  <a:pt x="1245" y="961"/>
                </a:lnTo>
                <a:lnTo>
                  <a:pt x="1247" y="961"/>
                </a:lnTo>
                <a:lnTo>
                  <a:pt x="1249" y="960"/>
                </a:lnTo>
                <a:lnTo>
                  <a:pt x="1251" y="960"/>
                </a:lnTo>
                <a:lnTo>
                  <a:pt x="1253" y="960"/>
                </a:lnTo>
                <a:lnTo>
                  <a:pt x="1329" y="960"/>
                </a:lnTo>
                <a:lnTo>
                  <a:pt x="1331" y="960"/>
                </a:lnTo>
                <a:lnTo>
                  <a:pt x="1333" y="960"/>
                </a:lnTo>
                <a:lnTo>
                  <a:pt x="1335" y="961"/>
                </a:lnTo>
                <a:lnTo>
                  <a:pt x="1337" y="961"/>
                </a:lnTo>
                <a:lnTo>
                  <a:pt x="1338" y="962"/>
                </a:lnTo>
                <a:lnTo>
                  <a:pt x="1340" y="963"/>
                </a:lnTo>
                <a:lnTo>
                  <a:pt x="1342" y="964"/>
                </a:lnTo>
                <a:lnTo>
                  <a:pt x="1343" y="965"/>
                </a:lnTo>
                <a:lnTo>
                  <a:pt x="1344" y="967"/>
                </a:lnTo>
                <a:lnTo>
                  <a:pt x="1346" y="968"/>
                </a:lnTo>
                <a:lnTo>
                  <a:pt x="1347" y="970"/>
                </a:lnTo>
                <a:lnTo>
                  <a:pt x="1347" y="971"/>
                </a:lnTo>
                <a:lnTo>
                  <a:pt x="1348" y="973"/>
                </a:lnTo>
                <a:lnTo>
                  <a:pt x="1349" y="975"/>
                </a:lnTo>
                <a:lnTo>
                  <a:pt x="1349" y="977"/>
                </a:lnTo>
                <a:lnTo>
                  <a:pt x="1349" y="979"/>
                </a:lnTo>
                <a:close/>
                <a:moveTo>
                  <a:pt x="1349" y="776"/>
                </a:moveTo>
                <a:lnTo>
                  <a:pt x="1349" y="778"/>
                </a:lnTo>
                <a:lnTo>
                  <a:pt x="1349" y="780"/>
                </a:lnTo>
                <a:lnTo>
                  <a:pt x="1348" y="782"/>
                </a:lnTo>
                <a:lnTo>
                  <a:pt x="1347" y="784"/>
                </a:lnTo>
                <a:lnTo>
                  <a:pt x="1347" y="786"/>
                </a:lnTo>
                <a:lnTo>
                  <a:pt x="1346" y="788"/>
                </a:lnTo>
                <a:lnTo>
                  <a:pt x="1344" y="789"/>
                </a:lnTo>
                <a:lnTo>
                  <a:pt x="1343" y="790"/>
                </a:lnTo>
                <a:lnTo>
                  <a:pt x="1342" y="792"/>
                </a:lnTo>
                <a:lnTo>
                  <a:pt x="1340" y="793"/>
                </a:lnTo>
                <a:lnTo>
                  <a:pt x="1338" y="794"/>
                </a:lnTo>
                <a:lnTo>
                  <a:pt x="1337" y="795"/>
                </a:lnTo>
                <a:lnTo>
                  <a:pt x="1335" y="795"/>
                </a:lnTo>
                <a:lnTo>
                  <a:pt x="1333" y="796"/>
                </a:lnTo>
                <a:lnTo>
                  <a:pt x="1331" y="796"/>
                </a:lnTo>
                <a:lnTo>
                  <a:pt x="1329" y="796"/>
                </a:lnTo>
                <a:lnTo>
                  <a:pt x="1253" y="796"/>
                </a:lnTo>
                <a:lnTo>
                  <a:pt x="1251" y="796"/>
                </a:lnTo>
                <a:lnTo>
                  <a:pt x="1249" y="796"/>
                </a:lnTo>
                <a:lnTo>
                  <a:pt x="1247" y="795"/>
                </a:lnTo>
                <a:lnTo>
                  <a:pt x="1245" y="795"/>
                </a:lnTo>
                <a:lnTo>
                  <a:pt x="1243" y="794"/>
                </a:lnTo>
                <a:lnTo>
                  <a:pt x="1242" y="793"/>
                </a:lnTo>
                <a:lnTo>
                  <a:pt x="1240" y="792"/>
                </a:lnTo>
                <a:lnTo>
                  <a:pt x="1239" y="790"/>
                </a:lnTo>
                <a:lnTo>
                  <a:pt x="1238" y="789"/>
                </a:lnTo>
                <a:lnTo>
                  <a:pt x="1236" y="788"/>
                </a:lnTo>
                <a:lnTo>
                  <a:pt x="1235" y="786"/>
                </a:lnTo>
                <a:lnTo>
                  <a:pt x="1235" y="784"/>
                </a:lnTo>
                <a:lnTo>
                  <a:pt x="1234" y="782"/>
                </a:lnTo>
                <a:lnTo>
                  <a:pt x="1233" y="780"/>
                </a:lnTo>
                <a:lnTo>
                  <a:pt x="1233" y="778"/>
                </a:lnTo>
                <a:lnTo>
                  <a:pt x="1233" y="776"/>
                </a:lnTo>
                <a:lnTo>
                  <a:pt x="1233" y="700"/>
                </a:lnTo>
                <a:lnTo>
                  <a:pt x="1233" y="698"/>
                </a:lnTo>
                <a:lnTo>
                  <a:pt x="1233" y="696"/>
                </a:lnTo>
                <a:lnTo>
                  <a:pt x="1234" y="694"/>
                </a:lnTo>
                <a:lnTo>
                  <a:pt x="1235" y="692"/>
                </a:lnTo>
                <a:lnTo>
                  <a:pt x="1235" y="690"/>
                </a:lnTo>
                <a:lnTo>
                  <a:pt x="1236" y="689"/>
                </a:lnTo>
                <a:lnTo>
                  <a:pt x="1238" y="687"/>
                </a:lnTo>
                <a:lnTo>
                  <a:pt x="1239" y="686"/>
                </a:lnTo>
                <a:lnTo>
                  <a:pt x="1240" y="685"/>
                </a:lnTo>
                <a:lnTo>
                  <a:pt x="1242" y="683"/>
                </a:lnTo>
                <a:lnTo>
                  <a:pt x="1243" y="682"/>
                </a:lnTo>
                <a:lnTo>
                  <a:pt x="1245" y="682"/>
                </a:lnTo>
                <a:lnTo>
                  <a:pt x="1247" y="681"/>
                </a:lnTo>
                <a:lnTo>
                  <a:pt x="1249" y="680"/>
                </a:lnTo>
                <a:lnTo>
                  <a:pt x="1251" y="680"/>
                </a:lnTo>
                <a:lnTo>
                  <a:pt x="1253" y="680"/>
                </a:lnTo>
                <a:lnTo>
                  <a:pt x="1329" y="680"/>
                </a:lnTo>
                <a:lnTo>
                  <a:pt x="1331" y="680"/>
                </a:lnTo>
                <a:lnTo>
                  <a:pt x="1333" y="680"/>
                </a:lnTo>
                <a:lnTo>
                  <a:pt x="1335" y="681"/>
                </a:lnTo>
                <a:lnTo>
                  <a:pt x="1337" y="682"/>
                </a:lnTo>
                <a:lnTo>
                  <a:pt x="1338" y="682"/>
                </a:lnTo>
                <a:lnTo>
                  <a:pt x="1340" y="683"/>
                </a:lnTo>
                <a:lnTo>
                  <a:pt x="1342" y="685"/>
                </a:lnTo>
                <a:lnTo>
                  <a:pt x="1343" y="686"/>
                </a:lnTo>
                <a:lnTo>
                  <a:pt x="1344" y="687"/>
                </a:lnTo>
                <a:lnTo>
                  <a:pt x="1346" y="689"/>
                </a:lnTo>
                <a:lnTo>
                  <a:pt x="1347" y="690"/>
                </a:lnTo>
                <a:lnTo>
                  <a:pt x="1347" y="692"/>
                </a:lnTo>
                <a:lnTo>
                  <a:pt x="1348" y="694"/>
                </a:lnTo>
                <a:lnTo>
                  <a:pt x="1349" y="696"/>
                </a:lnTo>
                <a:lnTo>
                  <a:pt x="1349" y="698"/>
                </a:lnTo>
                <a:lnTo>
                  <a:pt x="1349" y="700"/>
                </a:lnTo>
                <a:close/>
                <a:moveTo>
                  <a:pt x="1349" y="497"/>
                </a:moveTo>
                <a:lnTo>
                  <a:pt x="1349" y="499"/>
                </a:lnTo>
                <a:lnTo>
                  <a:pt x="1349" y="501"/>
                </a:lnTo>
                <a:lnTo>
                  <a:pt x="1348" y="503"/>
                </a:lnTo>
                <a:lnTo>
                  <a:pt x="1347" y="505"/>
                </a:lnTo>
                <a:lnTo>
                  <a:pt x="1347" y="506"/>
                </a:lnTo>
                <a:lnTo>
                  <a:pt x="1346" y="508"/>
                </a:lnTo>
                <a:lnTo>
                  <a:pt x="1344" y="510"/>
                </a:lnTo>
                <a:lnTo>
                  <a:pt x="1343" y="511"/>
                </a:lnTo>
                <a:lnTo>
                  <a:pt x="1342" y="512"/>
                </a:lnTo>
                <a:lnTo>
                  <a:pt x="1340" y="514"/>
                </a:lnTo>
                <a:lnTo>
                  <a:pt x="1338" y="515"/>
                </a:lnTo>
                <a:lnTo>
                  <a:pt x="1337" y="515"/>
                </a:lnTo>
                <a:lnTo>
                  <a:pt x="1335" y="516"/>
                </a:lnTo>
                <a:lnTo>
                  <a:pt x="1333" y="517"/>
                </a:lnTo>
                <a:lnTo>
                  <a:pt x="1331" y="517"/>
                </a:lnTo>
                <a:lnTo>
                  <a:pt x="1329" y="517"/>
                </a:lnTo>
                <a:lnTo>
                  <a:pt x="1253" y="517"/>
                </a:lnTo>
                <a:lnTo>
                  <a:pt x="1251" y="517"/>
                </a:lnTo>
                <a:lnTo>
                  <a:pt x="1249" y="517"/>
                </a:lnTo>
                <a:lnTo>
                  <a:pt x="1247" y="516"/>
                </a:lnTo>
                <a:lnTo>
                  <a:pt x="1245" y="515"/>
                </a:lnTo>
                <a:lnTo>
                  <a:pt x="1243" y="515"/>
                </a:lnTo>
                <a:lnTo>
                  <a:pt x="1242" y="514"/>
                </a:lnTo>
                <a:lnTo>
                  <a:pt x="1240" y="512"/>
                </a:lnTo>
                <a:lnTo>
                  <a:pt x="1239" y="511"/>
                </a:lnTo>
                <a:lnTo>
                  <a:pt x="1238" y="510"/>
                </a:lnTo>
                <a:lnTo>
                  <a:pt x="1236" y="508"/>
                </a:lnTo>
                <a:lnTo>
                  <a:pt x="1235" y="506"/>
                </a:lnTo>
                <a:lnTo>
                  <a:pt x="1235" y="505"/>
                </a:lnTo>
                <a:lnTo>
                  <a:pt x="1234" y="503"/>
                </a:lnTo>
                <a:lnTo>
                  <a:pt x="1233" y="501"/>
                </a:lnTo>
                <a:lnTo>
                  <a:pt x="1233" y="499"/>
                </a:lnTo>
                <a:lnTo>
                  <a:pt x="1233" y="497"/>
                </a:lnTo>
                <a:lnTo>
                  <a:pt x="1233" y="421"/>
                </a:lnTo>
                <a:lnTo>
                  <a:pt x="1233" y="419"/>
                </a:lnTo>
                <a:lnTo>
                  <a:pt x="1233" y="417"/>
                </a:lnTo>
                <a:lnTo>
                  <a:pt x="1234" y="415"/>
                </a:lnTo>
                <a:lnTo>
                  <a:pt x="1235" y="413"/>
                </a:lnTo>
                <a:lnTo>
                  <a:pt x="1235" y="411"/>
                </a:lnTo>
                <a:lnTo>
                  <a:pt x="1236" y="409"/>
                </a:lnTo>
                <a:lnTo>
                  <a:pt x="1238" y="408"/>
                </a:lnTo>
                <a:lnTo>
                  <a:pt x="1239" y="406"/>
                </a:lnTo>
                <a:lnTo>
                  <a:pt x="1240" y="405"/>
                </a:lnTo>
                <a:lnTo>
                  <a:pt x="1242" y="404"/>
                </a:lnTo>
                <a:lnTo>
                  <a:pt x="1243" y="403"/>
                </a:lnTo>
                <a:lnTo>
                  <a:pt x="1245" y="402"/>
                </a:lnTo>
                <a:lnTo>
                  <a:pt x="1247" y="402"/>
                </a:lnTo>
                <a:lnTo>
                  <a:pt x="1249" y="401"/>
                </a:lnTo>
                <a:lnTo>
                  <a:pt x="1251" y="401"/>
                </a:lnTo>
                <a:lnTo>
                  <a:pt x="1253" y="401"/>
                </a:lnTo>
                <a:lnTo>
                  <a:pt x="1329" y="401"/>
                </a:lnTo>
                <a:lnTo>
                  <a:pt x="1331" y="401"/>
                </a:lnTo>
                <a:lnTo>
                  <a:pt x="1333" y="401"/>
                </a:lnTo>
                <a:lnTo>
                  <a:pt x="1335" y="402"/>
                </a:lnTo>
                <a:lnTo>
                  <a:pt x="1337" y="402"/>
                </a:lnTo>
                <a:lnTo>
                  <a:pt x="1338" y="403"/>
                </a:lnTo>
                <a:lnTo>
                  <a:pt x="1340" y="404"/>
                </a:lnTo>
                <a:lnTo>
                  <a:pt x="1342" y="405"/>
                </a:lnTo>
                <a:lnTo>
                  <a:pt x="1343" y="406"/>
                </a:lnTo>
                <a:lnTo>
                  <a:pt x="1344" y="408"/>
                </a:lnTo>
                <a:lnTo>
                  <a:pt x="1346" y="409"/>
                </a:lnTo>
                <a:lnTo>
                  <a:pt x="1347" y="411"/>
                </a:lnTo>
                <a:lnTo>
                  <a:pt x="1347" y="413"/>
                </a:lnTo>
                <a:lnTo>
                  <a:pt x="1348" y="415"/>
                </a:lnTo>
                <a:lnTo>
                  <a:pt x="1349" y="417"/>
                </a:lnTo>
                <a:lnTo>
                  <a:pt x="1349" y="419"/>
                </a:lnTo>
                <a:lnTo>
                  <a:pt x="1349" y="421"/>
                </a:lnTo>
                <a:close/>
                <a:moveTo>
                  <a:pt x="1349" y="218"/>
                </a:moveTo>
                <a:lnTo>
                  <a:pt x="1349" y="220"/>
                </a:lnTo>
                <a:lnTo>
                  <a:pt x="1349" y="222"/>
                </a:lnTo>
                <a:lnTo>
                  <a:pt x="1348" y="224"/>
                </a:lnTo>
                <a:lnTo>
                  <a:pt x="1347" y="226"/>
                </a:lnTo>
                <a:lnTo>
                  <a:pt x="1347" y="227"/>
                </a:lnTo>
                <a:lnTo>
                  <a:pt x="1346" y="229"/>
                </a:lnTo>
                <a:lnTo>
                  <a:pt x="1344" y="230"/>
                </a:lnTo>
                <a:lnTo>
                  <a:pt x="1343" y="232"/>
                </a:lnTo>
                <a:lnTo>
                  <a:pt x="1342" y="233"/>
                </a:lnTo>
                <a:lnTo>
                  <a:pt x="1340" y="234"/>
                </a:lnTo>
                <a:lnTo>
                  <a:pt x="1338" y="235"/>
                </a:lnTo>
                <a:lnTo>
                  <a:pt x="1337" y="236"/>
                </a:lnTo>
                <a:lnTo>
                  <a:pt x="1335" y="236"/>
                </a:lnTo>
                <a:lnTo>
                  <a:pt x="1333" y="237"/>
                </a:lnTo>
                <a:lnTo>
                  <a:pt x="1331" y="237"/>
                </a:lnTo>
                <a:lnTo>
                  <a:pt x="1329" y="237"/>
                </a:lnTo>
                <a:lnTo>
                  <a:pt x="1253" y="237"/>
                </a:lnTo>
                <a:lnTo>
                  <a:pt x="1251" y="237"/>
                </a:lnTo>
                <a:lnTo>
                  <a:pt x="1249" y="237"/>
                </a:lnTo>
                <a:lnTo>
                  <a:pt x="1247" y="236"/>
                </a:lnTo>
                <a:lnTo>
                  <a:pt x="1245" y="236"/>
                </a:lnTo>
                <a:lnTo>
                  <a:pt x="1243" y="235"/>
                </a:lnTo>
                <a:lnTo>
                  <a:pt x="1242" y="234"/>
                </a:lnTo>
                <a:lnTo>
                  <a:pt x="1240" y="233"/>
                </a:lnTo>
                <a:lnTo>
                  <a:pt x="1239" y="232"/>
                </a:lnTo>
                <a:lnTo>
                  <a:pt x="1238" y="230"/>
                </a:lnTo>
                <a:lnTo>
                  <a:pt x="1236" y="229"/>
                </a:lnTo>
                <a:lnTo>
                  <a:pt x="1235" y="227"/>
                </a:lnTo>
                <a:lnTo>
                  <a:pt x="1235" y="226"/>
                </a:lnTo>
                <a:lnTo>
                  <a:pt x="1234" y="224"/>
                </a:lnTo>
                <a:lnTo>
                  <a:pt x="1233" y="222"/>
                </a:lnTo>
                <a:lnTo>
                  <a:pt x="1233" y="220"/>
                </a:lnTo>
                <a:lnTo>
                  <a:pt x="1233" y="218"/>
                </a:lnTo>
                <a:lnTo>
                  <a:pt x="1233" y="141"/>
                </a:lnTo>
                <a:lnTo>
                  <a:pt x="1233" y="139"/>
                </a:lnTo>
                <a:lnTo>
                  <a:pt x="1233" y="137"/>
                </a:lnTo>
                <a:lnTo>
                  <a:pt x="1234" y="135"/>
                </a:lnTo>
                <a:lnTo>
                  <a:pt x="1235" y="133"/>
                </a:lnTo>
                <a:lnTo>
                  <a:pt x="1235" y="132"/>
                </a:lnTo>
                <a:lnTo>
                  <a:pt x="1236" y="130"/>
                </a:lnTo>
                <a:lnTo>
                  <a:pt x="1238" y="129"/>
                </a:lnTo>
                <a:lnTo>
                  <a:pt x="1239" y="127"/>
                </a:lnTo>
                <a:lnTo>
                  <a:pt x="1240" y="126"/>
                </a:lnTo>
                <a:lnTo>
                  <a:pt x="1242" y="125"/>
                </a:lnTo>
                <a:lnTo>
                  <a:pt x="1243" y="124"/>
                </a:lnTo>
                <a:lnTo>
                  <a:pt x="1245" y="123"/>
                </a:lnTo>
                <a:lnTo>
                  <a:pt x="1247" y="123"/>
                </a:lnTo>
                <a:lnTo>
                  <a:pt x="1249" y="122"/>
                </a:lnTo>
                <a:lnTo>
                  <a:pt x="1251" y="122"/>
                </a:lnTo>
                <a:lnTo>
                  <a:pt x="1253" y="122"/>
                </a:lnTo>
                <a:lnTo>
                  <a:pt x="1329" y="122"/>
                </a:lnTo>
                <a:lnTo>
                  <a:pt x="1331" y="122"/>
                </a:lnTo>
                <a:lnTo>
                  <a:pt x="1333" y="122"/>
                </a:lnTo>
                <a:lnTo>
                  <a:pt x="1335" y="123"/>
                </a:lnTo>
                <a:lnTo>
                  <a:pt x="1337" y="123"/>
                </a:lnTo>
                <a:lnTo>
                  <a:pt x="1338" y="124"/>
                </a:lnTo>
                <a:lnTo>
                  <a:pt x="1340" y="125"/>
                </a:lnTo>
                <a:lnTo>
                  <a:pt x="1342" y="126"/>
                </a:lnTo>
                <a:lnTo>
                  <a:pt x="1343" y="127"/>
                </a:lnTo>
                <a:lnTo>
                  <a:pt x="1344" y="129"/>
                </a:lnTo>
                <a:lnTo>
                  <a:pt x="1346" y="130"/>
                </a:lnTo>
                <a:lnTo>
                  <a:pt x="1347" y="132"/>
                </a:lnTo>
                <a:lnTo>
                  <a:pt x="1347" y="133"/>
                </a:lnTo>
                <a:lnTo>
                  <a:pt x="1348" y="135"/>
                </a:lnTo>
                <a:lnTo>
                  <a:pt x="1349" y="137"/>
                </a:lnTo>
                <a:lnTo>
                  <a:pt x="1349" y="139"/>
                </a:lnTo>
                <a:lnTo>
                  <a:pt x="1349" y="14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47" name="Google Shape;3447;p35"/>
          <p:cNvGrpSpPr/>
          <p:nvPr/>
        </p:nvGrpSpPr>
        <p:grpSpPr>
          <a:xfrm>
            <a:off x="7603004" y="2553905"/>
            <a:ext cx="681673" cy="517032"/>
            <a:chOff x="2025846" y="4324453"/>
            <a:chExt cx="770385" cy="584318"/>
          </a:xfrm>
        </p:grpSpPr>
        <p:sp>
          <p:nvSpPr>
            <p:cNvPr id="3448" name="Google Shape;3448;p35"/>
            <p:cNvSpPr/>
            <p:nvPr/>
          </p:nvSpPr>
          <p:spPr>
            <a:xfrm>
              <a:off x="2025846" y="4324453"/>
              <a:ext cx="557270" cy="475194"/>
            </a:xfrm>
            <a:custGeom>
              <a:avLst/>
              <a:gdLst/>
              <a:ahLst/>
              <a:cxnLst/>
              <a:rect l="l" t="t" r="r" b="b"/>
              <a:pathLst>
                <a:path w="1196" h="1020" extrusionOk="0">
                  <a:moveTo>
                    <a:pt x="1196" y="463"/>
                  </a:moveTo>
                  <a:lnTo>
                    <a:pt x="1193" y="415"/>
                  </a:lnTo>
                  <a:lnTo>
                    <a:pt x="1184" y="369"/>
                  </a:lnTo>
                  <a:lnTo>
                    <a:pt x="1169" y="325"/>
                  </a:lnTo>
                  <a:lnTo>
                    <a:pt x="1149" y="282"/>
                  </a:lnTo>
                  <a:lnTo>
                    <a:pt x="1124" y="242"/>
                  </a:lnTo>
                  <a:lnTo>
                    <a:pt x="1094" y="204"/>
                  </a:lnTo>
                  <a:lnTo>
                    <a:pt x="1059" y="168"/>
                  </a:lnTo>
                  <a:lnTo>
                    <a:pt x="1021" y="135"/>
                  </a:lnTo>
                  <a:lnTo>
                    <a:pt x="978" y="105"/>
                  </a:lnTo>
                  <a:lnTo>
                    <a:pt x="932" y="79"/>
                  </a:lnTo>
                  <a:lnTo>
                    <a:pt x="883" y="56"/>
                  </a:lnTo>
                  <a:lnTo>
                    <a:pt x="831" y="36"/>
                  </a:lnTo>
                  <a:lnTo>
                    <a:pt x="776" y="21"/>
                  </a:lnTo>
                  <a:lnTo>
                    <a:pt x="718" y="9"/>
                  </a:lnTo>
                  <a:lnTo>
                    <a:pt x="659" y="2"/>
                  </a:lnTo>
                  <a:lnTo>
                    <a:pt x="598" y="0"/>
                  </a:lnTo>
                  <a:lnTo>
                    <a:pt x="537" y="2"/>
                  </a:lnTo>
                  <a:lnTo>
                    <a:pt x="478" y="9"/>
                  </a:lnTo>
                  <a:lnTo>
                    <a:pt x="420" y="21"/>
                  </a:lnTo>
                  <a:lnTo>
                    <a:pt x="365" y="37"/>
                  </a:lnTo>
                  <a:lnTo>
                    <a:pt x="313" y="56"/>
                  </a:lnTo>
                  <a:lnTo>
                    <a:pt x="264" y="80"/>
                  </a:lnTo>
                  <a:lnTo>
                    <a:pt x="218" y="106"/>
                  </a:lnTo>
                  <a:lnTo>
                    <a:pt x="175" y="136"/>
                  </a:lnTo>
                  <a:lnTo>
                    <a:pt x="137" y="169"/>
                  </a:lnTo>
                  <a:lnTo>
                    <a:pt x="102" y="205"/>
                  </a:lnTo>
                  <a:lnTo>
                    <a:pt x="72" y="243"/>
                  </a:lnTo>
                  <a:lnTo>
                    <a:pt x="47" y="283"/>
                  </a:lnTo>
                  <a:lnTo>
                    <a:pt x="27" y="326"/>
                  </a:lnTo>
                  <a:lnTo>
                    <a:pt x="12" y="370"/>
                  </a:lnTo>
                  <a:lnTo>
                    <a:pt x="3" y="416"/>
                  </a:lnTo>
                  <a:lnTo>
                    <a:pt x="0" y="463"/>
                  </a:lnTo>
                  <a:lnTo>
                    <a:pt x="1" y="483"/>
                  </a:lnTo>
                  <a:lnTo>
                    <a:pt x="2" y="503"/>
                  </a:lnTo>
                  <a:lnTo>
                    <a:pt x="5" y="522"/>
                  </a:lnTo>
                  <a:lnTo>
                    <a:pt x="8" y="541"/>
                  </a:lnTo>
                  <a:lnTo>
                    <a:pt x="13" y="560"/>
                  </a:lnTo>
                  <a:lnTo>
                    <a:pt x="18" y="578"/>
                  </a:lnTo>
                  <a:lnTo>
                    <a:pt x="25" y="597"/>
                  </a:lnTo>
                  <a:lnTo>
                    <a:pt x="32" y="614"/>
                  </a:lnTo>
                  <a:lnTo>
                    <a:pt x="50" y="649"/>
                  </a:lnTo>
                  <a:lnTo>
                    <a:pt x="71" y="683"/>
                  </a:lnTo>
                  <a:lnTo>
                    <a:pt x="96" y="715"/>
                  </a:lnTo>
                  <a:lnTo>
                    <a:pt x="124" y="745"/>
                  </a:lnTo>
                  <a:lnTo>
                    <a:pt x="122" y="775"/>
                  </a:lnTo>
                  <a:lnTo>
                    <a:pt x="117" y="807"/>
                  </a:lnTo>
                  <a:lnTo>
                    <a:pt x="110" y="840"/>
                  </a:lnTo>
                  <a:lnTo>
                    <a:pt x="106" y="856"/>
                  </a:lnTo>
                  <a:lnTo>
                    <a:pt x="100" y="873"/>
                  </a:lnTo>
                  <a:lnTo>
                    <a:pt x="94" y="888"/>
                  </a:lnTo>
                  <a:lnTo>
                    <a:pt x="86" y="904"/>
                  </a:lnTo>
                  <a:lnTo>
                    <a:pt x="78" y="918"/>
                  </a:lnTo>
                  <a:lnTo>
                    <a:pt x="68" y="932"/>
                  </a:lnTo>
                  <a:lnTo>
                    <a:pt x="58" y="945"/>
                  </a:lnTo>
                  <a:lnTo>
                    <a:pt x="46" y="957"/>
                  </a:lnTo>
                  <a:lnTo>
                    <a:pt x="33" y="968"/>
                  </a:lnTo>
                  <a:lnTo>
                    <a:pt x="19" y="977"/>
                  </a:lnTo>
                  <a:lnTo>
                    <a:pt x="16" y="978"/>
                  </a:lnTo>
                  <a:lnTo>
                    <a:pt x="14" y="980"/>
                  </a:lnTo>
                  <a:lnTo>
                    <a:pt x="10" y="982"/>
                  </a:lnTo>
                  <a:lnTo>
                    <a:pt x="7" y="984"/>
                  </a:lnTo>
                  <a:lnTo>
                    <a:pt x="4" y="987"/>
                  </a:lnTo>
                  <a:lnTo>
                    <a:pt x="3" y="989"/>
                  </a:lnTo>
                  <a:lnTo>
                    <a:pt x="2" y="990"/>
                  </a:lnTo>
                  <a:lnTo>
                    <a:pt x="1" y="992"/>
                  </a:lnTo>
                  <a:lnTo>
                    <a:pt x="1" y="994"/>
                  </a:lnTo>
                  <a:lnTo>
                    <a:pt x="1" y="996"/>
                  </a:lnTo>
                  <a:lnTo>
                    <a:pt x="1" y="997"/>
                  </a:lnTo>
                  <a:lnTo>
                    <a:pt x="2" y="999"/>
                  </a:lnTo>
                  <a:lnTo>
                    <a:pt x="3" y="1001"/>
                  </a:lnTo>
                  <a:lnTo>
                    <a:pt x="5" y="1003"/>
                  </a:lnTo>
                  <a:lnTo>
                    <a:pt x="7" y="1004"/>
                  </a:lnTo>
                  <a:lnTo>
                    <a:pt x="10" y="1006"/>
                  </a:lnTo>
                  <a:lnTo>
                    <a:pt x="14" y="1008"/>
                  </a:lnTo>
                  <a:lnTo>
                    <a:pt x="23" y="1011"/>
                  </a:lnTo>
                  <a:lnTo>
                    <a:pt x="36" y="1014"/>
                  </a:lnTo>
                  <a:lnTo>
                    <a:pt x="52" y="1017"/>
                  </a:lnTo>
                  <a:lnTo>
                    <a:pt x="73" y="1019"/>
                  </a:lnTo>
                  <a:lnTo>
                    <a:pt x="90" y="1020"/>
                  </a:lnTo>
                  <a:lnTo>
                    <a:pt x="108" y="1019"/>
                  </a:lnTo>
                  <a:lnTo>
                    <a:pt x="128" y="1017"/>
                  </a:lnTo>
                  <a:lnTo>
                    <a:pt x="149" y="1013"/>
                  </a:lnTo>
                  <a:lnTo>
                    <a:pt x="193" y="1003"/>
                  </a:lnTo>
                  <a:lnTo>
                    <a:pt x="238" y="988"/>
                  </a:lnTo>
                  <a:lnTo>
                    <a:pt x="283" y="969"/>
                  </a:lnTo>
                  <a:lnTo>
                    <a:pt x="325" y="948"/>
                  </a:lnTo>
                  <a:lnTo>
                    <a:pt x="345" y="936"/>
                  </a:lnTo>
                  <a:lnTo>
                    <a:pt x="363" y="924"/>
                  </a:lnTo>
                  <a:lnTo>
                    <a:pt x="380" y="911"/>
                  </a:lnTo>
                  <a:lnTo>
                    <a:pt x="395" y="898"/>
                  </a:lnTo>
                  <a:lnTo>
                    <a:pt x="444" y="909"/>
                  </a:lnTo>
                  <a:lnTo>
                    <a:pt x="495" y="918"/>
                  </a:lnTo>
                  <a:lnTo>
                    <a:pt x="520" y="922"/>
                  </a:lnTo>
                  <a:lnTo>
                    <a:pt x="547" y="924"/>
                  </a:lnTo>
                  <a:lnTo>
                    <a:pt x="574" y="925"/>
                  </a:lnTo>
                  <a:lnTo>
                    <a:pt x="601" y="926"/>
                  </a:lnTo>
                  <a:lnTo>
                    <a:pt x="662" y="924"/>
                  </a:lnTo>
                  <a:lnTo>
                    <a:pt x="720" y="916"/>
                  </a:lnTo>
                  <a:lnTo>
                    <a:pt x="777" y="905"/>
                  </a:lnTo>
                  <a:lnTo>
                    <a:pt x="832" y="889"/>
                  </a:lnTo>
                  <a:lnTo>
                    <a:pt x="884" y="870"/>
                  </a:lnTo>
                  <a:lnTo>
                    <a:pt x="933" y="846"/>
                  </a:lnTo>
                  <a:lnTo>
                    <a:pt x="979" y="820"/>
                  </a:lnTo>
                  <a:lnTo>
                    <a:pt x="1021" y="790"/>
                  </a:lnTo>
                  <a:lnTo>
                    <a:pt x="1060" y="757"/>
                  </a:lnTo>
                  <a:lnTo>
                    <a:pt x="1094" y="721"/>
                  </a:lnTo>
                  <a:lnTo>
                    <a:pt x="1124" y="683"/>
                  </a:lnTo>
                  <a:lnTo>
                    <a:pt x="1149" y="642"/>
                  </a:lnTo>
                  <a:lnTo>
                    <a:pt x="1169" y="600"/>
                  </a:lnTo>
                  <a:lnTo>
                    <a:pt x="1184" y="556"/>
                  </a:lnTo>
                  <a:lnTo>
                    <a:pt x="1193" y="510"/>
                  </a:lnTo>
                  <a:close/>
                  <a:moveTo>
                    <a:pt x="310" y="559"/>
                  </a:moveTo>
                  <a:lnTo>
                    <a:pt x="302" y="559"/>
                  </a:lnTo>
                  <a:lnTo>
                    <a:pt x="294" y="557"/>
                  </a:lnTo>
                  <a:lnTo>
                    <a:pt x="286" y="555"/>
                  </a:lnTo>
                  <a:lnTo>
                    <a:pt x="278" y="552"/>
                  </a:lnTo>
                  <a:lnTo>
                    <a:pt x="271" y="549"/>
                  </a:lnTo>
                  <a:lnTo>
                    <a:pt x="264" y="545"/>
                  </a:lnTo>
                  <a:lnTo>
                    <a:pt x="258" y="540"/>
                  </a:lnTo>
                  <a:lnTo>
                    <a:pt x="252" y="535"/>
                  </a:lnTo>
                  <a:lnTo>
                    <a:pt x="247" y="529"/>
                  </a:lnTo>
                  <a:lnTo>
                    <a:pt x="242" y="523"/>
                  </a:lnTo>
                  <a:lnTo>
                    <a:pt x="238" y="516"/>
                  </a:lnTo>
                  <a:lnTo>
                    <a:pt x="234" y="509"/>
                  </a:lnTo>
                  <a:lnTo>
                    <a:pt x="232" y="501"/>
                  </a:lnTo>
                  <a:lnTo>
                    <a:pt x="230" y="493"/>
                  </a:lnTo>
                  <a:lnTo>
                    <a:pt x="228" y="485"/>
                  </a:lnTo>
                  <a:lnTo>
                    <a:pt x="228" y="477"/>
                  </a:lnTo>
                  <a:lnTo>
                    <a:pt x="228" y="469"/>
                  </a:lnTo>
                  <a:lnTo>
                    <a:pt x="230" y="461"/>
                  </a:lnTo>
                  <a:lnTo>
                    <a:pt x="232" y="453"/>
                  </a:lnTo>
                  <a:lnTo>
                    <a:pt x="234" y="445"/>
                  </a:lnTo>
                  <a:lnTo>
                    <a:pt x="238" y="438"/>
                  </a:lnTo>
                  <a:lnTo>
                    <a:pt x="242" y="431"/>
                  </a:lnTo>
                  <a:lnTo>
                    <a:pt x="247" y="425"/>
                  </a:lnTo>
                  <a:lnTo>
                    <a:pt x="252" y="419"/>
                  </a:lnTo>
                  <a:lnTo>
                    <a:pt x="258" y="414"/>
                  </a:lnTo>
                  <a:lnTo>
                    <a:pt x="264" y="409"/>
                  </a:lnTo>
                  <a:lnTo>
                    <a:pt x="271" y="405"/>
                  </a:lnTo>
                  <a:lnTo>
                    <a:pt x="278" y="401"/>
                  </a:lnTo>
                  <a:lnTo>
                    <a:pt x="286" y="399"/>
                  </a:lnTo>
                  <a:lnTo>
                    <a:pt x="294" y="397"/>
                  </a:lnTo>
                  <a:lnTo>
                    <a:pt x="302" y="395"/>
                  </a:lnTo>
                  <a:lnTo>
                    <a:pt x="310" y="395"/>
                  </a:lnTo>
                  <a:lnTo>
                    <a:pt x="318" y="395"/>
                  </a:lnTo>
                  <a:lnTo>
                    <a:pt x="326" y="397"/>
                  </a:lnTo>
                  <a:lnTo>
                    <a:pt x="334" y="399"/>
                  </a:lnTo>
                  <a:lnTo>
                    <a:pt x="342" y="401"/>
                  </a:lnTo>
                  <a:lnTo>
                    <a:pt x="349" y="405"/>
                  </a:lnTo>
                  <a:lnTo>
                    <a:pt x="356" y="409"/>
                  </a:lnTo>
                  <a:lnTo>
                    <a:pt x="362" y="414"/>
                  </a:lnTo>
                  <a:lnTo>
                    <a:pt x="368" y="419"/>
                  </a:lnTo>
                  <a:lnTo>
                    <a:pt x="373" y="425"/>
                  </a:lnTo>
                  <a:lnTo>
                    <a:pt x="378" y="431"/>
                  </a:lnTo>
                  <a:lnTo>
                    <a:pt x="382" y="438"/>
                  </a:lnTo>
                  <a:lnTo>
                    <a:pt x="386" y="445"/>
                  </a:lnTo>
                  <a:lnTo>
                    <a:pt x="388" y="453"/>
                  </a:lnTo>
                  <a:lnTo>
                    <a:pt x="390" y="461"/>
                  </a:lnTo>
                  <a:lnTo>
                    <a:pt x="392" y="469"/>
                  </a:lnTo>
                  <a:lnTo>
                    <a:pt x="392" y="477"/>
                  </a:lnTo>
                  <a:lnTo>
                    <a:pt x="392" y="485"/>
                  </a:lnTo>
                  <a:lnTo>
                    <a:pt x="390" y="493"/>
                  </a:lnTo>
                  <a:lnTo>
                    <a:pt x="388" y="501"/>
                  </a:lnTo>
                  <a:lnTo>
                    <a:pt x="386" y="509"/>
                  </a:lnTo>
                  <a:lnTo>
                    <a:pt x="382" y="516"/>
                  </a:lnTo>
                  <a:lnTo>
                    <a:pt x="378" y="523"/>
                  </a:lnTo>
                  <a:lnTo>
                    <a:pt x="373" y="529"/>
                  </a:lnTo>
                  <a:lnTo>
                    <a:pt x="368" y="535"/>
                  </a:lnTo>
                  <a:lnTo>
                    <a:pt x="362" y="540"/>
                  </a:lnTo>
                  <a:lnTo>
                    <a:pt x="356" y="545"/>
                  </a:lnTo>
                  <a:lnTo>
                    <a:pt x="349" y="549"/>
                  </a:lnTo>
                  <a:lnTo>
                    <a:pt x="342" y="552"/>
                  </a:lnTo>
                  <a:lnTo>
                    <a:pt x="334" y="555"/>
                  </a:lnTo>
                  <a:lnTo>
                    <a:pt x="326" y="557"/>
                  </a:lnTo>
                  <a:lnTo>
                    <a:pt x="318" y="559"/>
                  </a:lnTo>
                  <a:close/>
                  <a:moveTo>
                    <a:pt x="598" y="559"/>
                  </a:moveTo>
                  <a:lnTo>
                    <a:pt x="590" y="559"/>
                  </a:lnTo>
                  <a:lnTo>
                    <a:pt x="582" y="557"/>
                  </a:lnTo>
                  <a:lnTo>
                    <a:pt x="574" y="555"/>
                  </a:lnTo>
                  <a:lnTo>
                    <a:pt x="566" y="552"/>
                  </a:lnTo>
                  <a:lnTo>
                    <a:pt x="559" y="549"/>
                  </a:lnTo>
                  <a:lnTo>
                    <a:pt x="552" y="545"/>
                  </a:lnTo>
                  <a:lnTo>
                    <a:pt x="546" y="540"/>
                  </a:lnTo>
                  <a:lnTo>
                    <a:pt x="540" y="535"/>
                  </a:lnTo>
                  <a:lnTo>
                    <a:pt x="535" y="529"/>
                  </a:lnTo>
                  <a:lnTo>
                    <a:pt x="530" y="523"/>
                  </a:lnTo>
                  <a:lnTo>
                    <a:pt x="526" y="516"/>
                  </a:lnTo>
                  <a:lnTo>
                    <a:pt x="522" y="509"/>
                  </a:lnTo>
                  <a:lnTo>
                    <a:pt x="520" y="501"/>
                  </a:lnTo>
                  <a:lnTo>
                    <a:pt x="518" y="493"/>
                  </a:lnTo>
                  <a:lnTo>
                    <a:pt x="516" y="485"/>
                  </a:lnTo>
                  <a:lnTo>
                    <a:pt x="516" y="477"/>
                  </a:lnTo>
                  <a:lnTo>
                    <a:pt x="516" y="469"/>
                  </a:lnTo>
                  <a:lnTo>
                    <a:pt x="518" y="461"/>
                  </a:lnTo>
                  <a:lnTo>
                    <a:pt x="520" y="453"/>
                  </a:lnTo>
                  <a:lnTo>
                    <a:pt x="522" y="445"/>
                  </a:lnTo>
                  <a:lnTo>
                    <a:pt x="526" y="438"/>
                  </a:lnTo>
                  <a:lnTo>
                    <a:pt x="530" y="431"/>
                  </a:lnTo>
                  <a:lnTo>
                    <a:pt x="535" y="425"/>
                  </a:lnTo>
                  <a:lnTo>
                    <a:pt x="540" y="419"/>
                  </a:lnTo>
                  <a:lnTo>
                    <a:pt x="546" y="414"/>
                  </a:lnTo>
                  <a:lnTo>
                    <a:pt x="552" y="409"/>
                  </a:lnTo>
                  <a:lnTo>
                    <a:pt x="559" y="405"/>
                  </a:lnTo>
                  <a:lnTo>
                    <a:pt x="566" y="401"/>
                  </a:lnTo>
                  <a:lnTo>
                    <a:pt x="574" y="399"/>
                  </a:lnTo>
                  <a:lnTo>
                    <a:pt x="582" y="397"/>
                  </a:lnTo>
                  <a:lnTo>
                    <a:pt x="590" y="395"/>
                  </a:lnTo>
                  <a:lnTo>
                    <a:pt x="598" y="395"/>
                  </a:lnTo>
                  <a:lnTo>
                    <a:pt x="606" y="395"/>
                  </a:lnTo>
                  <a:lnTo>
                    <a:pt x="614" y="397"/>
                  </a:lnTo>
                  <a:lnTo>
                    <a:pt x="622" y="399"/>
                  </a:lnTo>
                  <a:lnTo>
                    <a:pt x="630" y="401"/>
                  </a:lnTo>
                  <a:lnTo>
                    <a:pt x="637" y="405"/>
                  </a:lnTo>
                  <a:lnTo>
                    <a:pt x="644" y="409"/>
                  </a:lnTo>
                  <a:lnTo>
                    <a:pt x="650" y="414"/>
                  </a:lnTo>
                  <a:lnTo>
                    <a:pt x="656" y="419"/>
                  </a:lnTo>
                  <a:lnTo>
                    <a:pt x="661" y="425"/>
                  </a:lnTo>
                  <a:lnTo>
                    <a:pt x="666" y="431"/>
                  </a:lnTo>
                  <a:lnTo>
                    <a:pt x="670" y="438"/>
                  </a:lnTo>
                  <a:lnTo>
                    <a:pt x="673" y="445"/>
                  </a:lnTo>
                  <a:lnTo>
                    <a:pt x="676" y="453"/>
                  </a:lnTo>
                  <a:lnTo>
                    <a:pt x="678" y="461"/>
                  </a:lnTo>
                  <a:lnTo>
                    <a:pt x="680" y="469"/>
                  </a:lnTo>
                  <a:lnTo>
                    <a:pt x="680" y="477"/>
                  </a:lnTo>
                  <a:lnTo>
                    <a:pt x="680" y="485"/>
                  </a:lnTo>
                  <a:lnTo>
                    <a:pt x="678" y="493"/>
                  </a:lnTo>
                  <a:lnTo>
                    <a:pt x="676" y="501"/>
                  </a:lnTo>
                  <a:lnTo>
                    <a:pt x="673" y="509"/>
                  </a:lnTo>
                  <a:lnTo>
                    <a:pt x="670" y="516"/>
                  </a:lnTo>
                  <a:lnTo>
                    <a:pt x="666" y="523"/>
                  </a:lnTo>
                  <a:lnTo>
                    <a:pt x="661" y="529"/>
                  </a:lnTo>
                  <a:lnTo>
                    <a:pt x="656" y="535"/>
                  </a:lnTo>
                  <a:lnTo>
                    <a:pt x="650" y="540"/>
                  </a:lnTo>
                  <a:lnTo>
                    <a:pt x="644" y="545"/>
                  </a:lnTo>
                  <a:lnTo>
                    <a:pt x="637" y="549"/>
                  </a:lnTo>
                  <a:lnTo>
                    <a:pt x="630" y="552"/>
                  </a:lnTo>
                  <a:lnTo>
                    <a:pt x="622" y="555"/>
                  </a:lnTo>
                  <a:lnTo>
                    <a:pt x="614" y="557"/>
                  </a:lnTo>
                  <a:lnTo>
                    <a:pt x="606" y="559"/>
                  </a:lnTo>
                  <a:close/>
                  <a:moveTo>
                    <a:pt x="886" y="559"/>
                  </a:moveTo>
                  <a:lnTo>
                    <a:pt x="878" y="559"/>
                  </a:lnTo>
                  <a:lnTo>
                    <a:pt x="870" y="557"/>
                  </a:lnTo>
                  <a:lnTo>
                    <a:pt x="862" y="555"/>
                  </a:lnTo>
                  <a:lnTo>
                    <a:pt x="854" y="552"/>
                  </a:lnTo>
                  <a:lnTo>
                    <a:pt x="847" y="549"/>
                  </a:lnTo>
                  <a:lnTo>
                    <a:pt x="840" y="545"/>
                  </a:lnTo>
                  <a:lnTo>
                    <a:pt x="834" y="540"/>
                  </a:lnTo>
                  <a:lnTo>
                    <a:pt x="828" y="535"/>
                  </a:lnTo>
                  <a:lnTo>
                    <a:pt x="823" y="529"/>
                  </a:lnTo>
                  <a:lnTo>
                    <a:pt x="818" y="523"/>
                  </a:lnTo>
                  <a:lnTo>
                    <a:pt x="814" y="516"/>
                  </a:lnTo>
                  <a:lnTo>
                    <a:pt x="810" y="509"/>
                  </a:lnTo>
                  <a:lnTo>
                    <a:pt x="808" y="501"/>
                  </a:lnTo>
                  <a:lnTo>
                    <a:pt x="806" y="493"/>
                  </a:lnTo>
                  <a:lnTo>
                    <a:pt x="804" y="485"/>
                  </a:lnTo>
                  <a:lnTo>
                    <a:pt x="804" y="477"/>
                  </a:lnTo>
                  <a:lnTo>
                    <a:pt x="804" y="469"/>
                  </a:lnTo>
                  <a:lnTo>
                    <a:pt x="806" y="461"/>
                  </a:lnTo>
                  <a:lnTo>
                    <a:pt x="808" y="453"/>
                  </a:lnTo>
                  <a:lnTo>
                    <a:pt x="810" y="445"/>
                  </a:lnTo>
                  <a:lnTo>
                    <a:pt x="814" y="438"/>
                  </a:lnTo>
                  <a:lnTo>
                    <a:pt x="818" y="431"/>
                  </a:lnTo>
                  <a:lnTo>
                    <a:pt x="823" y="425"/>
                  </a:lnTo>
                  <a:lnTo>
                    <a:pt x="828" y="419"/>
                  </a:lnTo>
                  <a:lnTo>
                    <a:pt x="834" y="414"/>
                  </a:lnTo>
                  <a:lnTo>
                    <a:pt x="840" y="409"/>
                  </a:lnTo>
                  <a:lnTo>
                    <a:pt x="847" y="405"/>
                  </a:lnTo>
                  <a:lnTo>
                    <a:pt x="854" y="401"/>
                  </a:lnTo>
                  <a:lnTo>
                    <a:pt x="862" y="399"/>
                  </a:lnTo>
                  <a:lnTo>
                    <a:pt x="870" y="397"/>
                  </a:lnTo>
                  <a:lnTo>
                    <a:pt x="878" y="395"/>
                  </a:lnTo>
                  <a:lnTo>
                    <a:pt x="886" y="395"/>
                  </a:lnTo>
                  <a:lnTo>
                    <a:pt x="894" y="395"/>
                  </a:lnTo>
                  <a:lnTo>
                    <a:pt x="902" y="397"/>
                  </a:lnTo>
                  <a:lnTo>
                    <a:pt x="910" y="399"/>
                  </a:lnTo>
                  <a:lnTo>
                    <a:pt x="918" y="401"/>
                  </a:lnTo>
                  <a:lnTo>
                    <a:pt x="925" y="405"/>
                  </a:lnTo>
                  <a:lnTo>
                    <a:pt x="932" y="409"/>
                  </a:lnTo>
                  <a:lnTo>
                    <a:pt x="938" y="414"/>
                  </a:lnTo>
                  <a:lnTo>
                    <a:pt x="944" y="419"/>
                  </a:lnTo>
                  <a:lnTo>
                    <a:pt x="949" y="425"/>
                  </a:lnTo>
                  <a:lnTo>
                    <a:pt x="954" y="431"/>
                  </a:lnTo>
                  <a:lnTo>
                    <a:pt x="958" y="438"/>
                  </a:lnTo>
                  <a:lnTo>
                    <a:pt x="961" y="445"/>
                  </a:lnTo>
                  <a:lnTo>
                    <a:pt x="964" y="453"/>
                  </a:lnTo>
                  <a:lnTo>
                    <a:pt x="966" y="461"/>
                  </a:lnTo>
                  <a:lnTo>
                    <a:pt x="968" y="469"/>
                  </a:lnTo>
                  <a:lnTo>
                    <a:pt x="968" y="477"/>
                  </a:lnTo>
                  <a:lnTo>
                    <a:pt x="968" y="485"/>
                  </a:lnTo>
                  <a:lnTo>
                    <a:pt x="966" y="493"/>
                  </a:lnTo>
                  <a:lnTo>
                    <a:pt x="964" y="501"/>
                  </a:lnTo>
                  <a:lnTo>
                    <a:pt x="961" y="509"/>
                  </a:lnTo>
                  <a:lnTo>
                    <a:pt x="958" y="516"/>
                  </a:lnTo>
                  <a:lnTo>
                    <a:pt x="954" y="523"/>
                  </a:lnTo>
                  <a:lnTo>
                    <a:pt x="949" y="529"/>
                  </a:lnTo>
                  <a:lnTo>
                    <a:pt x="944" y="535"/>
                  </a:lnTo>
                  <a:lnTo>
                    <a:pt x="938" y="540"/>
                  </a:lnTo>
                  <a:lnTo>
                    <a:pt x="932" y="545"/>
                  </a:lnTo>
                  <a:lnTo>
                    <a:pt x="925" y="549"/>
                  </a:lnTo>
                  <a:lnTo>
                    <a:pt x="918" y="552"/>
                  </a:lnTo>
                  <a:lnTo>
                    <a:pt x="910" y="555"/>
                  </a:lnTo>
                  <a:lnTo>
                    <a:pt x="902" y="557"/>
                  </a:lnTo>
                  <a:lnTo>
                    <a:pt x="894" y="5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35"/>
            <p:cNvSpPr/>
            <p:nvPr/>
          </p:nvSpPr>
          <p:spPr>
            <a:xfrm>
              <a:off x="2314973" y="4444301"/>
              <a:ext cx="481258" cy="464470"/>
            </a:xfrm>
            <a:custGeom>
              <a:avLst/>
              <a:gdLst/>
              <a:ahLst/>
              <a:cxnLst/>
              <a:rect l="l" t="t" r="r" b="b"/>
              <a:pathLst>
                <a:path w="1033" h="997" extrusionOk="0">
                  <a:moveTo>
                    <a:pt x="1014" y="954"/>
                  </a:moveTo>
                  <a:lnTo>
                    <a:pt x="999" y="945"/>
                  </a:lnTo>
                  <a:lnTo>
                    <a:pt x="986" y="934"/>
                  </a:lnTo>
                  <a:lnTo>
                    <a:pt x="974" y="922"/>
                  </a:lnTo>
                  <a:lnTo>
                    <a:pt x="963" y="910"/>
                  </a:lnTo>
                  <a:lnTo>
                    <a:pt x="954" y="896"/>
                  </a:lnTo>
                  <a:lnTo>
                    <a:pt x="945" y="881"/>
                  </a:lnTo>
                  <a:lnTo>
                    <a:pt x="938" y="866"/>
                  </a:lnTo>
                  <a:lnTo>
                    <a:pt x="932" y="850"/>
                  </a:lnTo>
                  <a:lnTo>
                    <a:pt x="926" y="834"/>
                  </a:lnTo>
                  <a:lnTo>
                    <a:pt x="922" y="818"/>
                  </a:lnTo>
                  <a:lnTo>
                    <a:pt x="915" y="785"/>
                  </a:lnTo>
                  <a:lnTo>
                    <a:pt x="911" y="753"/>
                  </a:lnTo>
                  <a:lnTo>
                    <a:pt x="909" y="723"/>
                  </a:lnTo>
                  <a:lnTo>
                    <a:pt x="936" y="692"/>
                  </a:lnTo>
                  <a:lnTo>
                    <a:pt x="960" y="660"/>
                  </a:lnTo>
                  <a:lnTo>
                    <a:pt x="982" y="627"/>
                  </a:lnTo>
                  <a:lnTo>
                    <a:pt x="999" y="592"/>
                  </a:lnTo>
                  <a:lnTo>
                    <a:pt x="1014" y="556"/>
                  </a:lnTo>
                  <a:lnTo>
                    <a:pt x="1020" y="537"/>
                  </a:lnTo>
                  <a:lnTo>
                    <a:pt x="1024" y="518"/>
                  </a:lnTo>
                  <a:lnTo>
                    <a:pt x="1028" y="499"/>
                  </a:lnTo>
                  <a:lnTo>
                    <a:pt x="1031" y="480"/>
                  </a:lnTo>
                  <a:lnTo>
                    <a:pt x="1032" y="460"/>
                  </a:lnTo>
                  <a:lnTo>
                    <a:pt x="1033" y="440"/>
                  </a:lnTo>
                  <a:lnTo>
                    <a:pt x="1031" y="402"/>
                  </a:lnTo>
                  <a:lnTo>
                    <a:pt x="1025" y="364"/>
                  </a:lnTo>
                  <a:lnTo>
                    <a:pt x="1015" y="328"/>
                  </a:lnTo>
                  <a:lnTo>
                    <a:pt x="1002" y="293"/>
                  </a:lnTo>
                  <a:lnTo>
                    <a:pt x="985" y="259"/>
                  </a:lnTo>
                  <a:lnTo>
                    <a:pt x="965" y="226"/>
                  </a:lnTo>
                  <a:lnTo>
                    <a:pt x="942" y="195"/>
                  </a:lnTo>
                  <a:lnTo>
                    <a:pt x="915" y="165"/>
                  </a:lnTo>
                  <a:lnTo>
                    <a:pt x="886" y="137"/>
                  </a:lnTo>
                  <a:lnTo>
                    <a:pt x="855" y="111"/>
                  </a:lnTo>
                  <a:lnTo>
                    <a:pt x="821" y="87"/>
                  </a:lnTo>
                  <a:lnTo>
                    <a:pt x="784" y="65"/>
                  </a:lnTo>
                  <a:lnTo>
                    <a:pt x="745" y="45"/>
                  </a:lnTo>
                  <a:lnTo>
                    <a:pt x="705" y="27"/>
                  </a:lnTo>
                  <a:lnTo>
                    <a:pt x="662" y="12"/>
                  </a:lnTo>
                  <a:lnTo>
                    <a:pt x="618" y="0"/>
                  </a:lnTo>
                  <a:lnTo>
                    <a:pt x="629" y="25"/>
                  </a:lnTo>
                  <a:lnTo>
                    <a:pt x="639" y="49"/>
                  </a:lnTo>
                  <a:lnTo>
                    <a:pt x="648" y="74"/>
                  </a:lnTo>
                  <a:lnTo>
                    <a:pt x="655" y="100"/>
                  </a:lnTo>
                  <a:lnTo>
                    <a:pt x="661" y="126"/>
                  </a:lnTo>
                  <a:lnTo>
                    <a:pt x="665" y="152"/>
                  </a:lnTo>
                  <a:lnTo>
                    <a:pt x="668" y="179"/>
                  </a:lnTo>
                  <a:lnTo>
                    <a:pt x="669" y="206"/>
                  </a:lnTo>
                  <a:lnTo>
                    <a:pt x="666" y="261"/>
                  </a:lnTo>
                  <a:lnTo>
                    <a:pt x="656" y="315"/>
                  </a:lnTo>
                  <a:lnTo>
                    <a:pt x="639" y="367"/>
                  </a:lnTo>
                  <a:lnTo>
                    <a:pt x="617" y="417"/>
                  </a:lnTo>
                  <a:lnTo>
                    <a:pt x="589" y="465"/>
                  </a:lnTo>
                  <a:lnTo>
                    <a:pt x="556" y="510"/>
                  </a:lnTo>
                  <a:lnTo>
                    <a:pt x="517" y="552"/>
                  </a:lnTo>
                  <a:lnTo>
                    <a:pt x="474" y="592"/>
                  </a:lnTo>
                  <a:lnTo>
                    <a:pt x="427" y="627"/>
                  </a:lnTo>
                  <a:lnTo>
                    <a:pt x="376" y="659"/>
                  </a:lnTo>
                  <a:lnTo>
                    <a:pt x="320" y="687"/>
                  </a:lnTo>
                  <a:lnTo>
                    <a:pt x="262" y="711"/>
                  </a:lnTo>
                  <a:lnTo>
                    <a:pt x="200" y="731"/>
                  </a:lnTo>
                  <a:lnTo>
                    <a:pt x="136" y="745"/>
                  </a:lnTo>
                  <a:lnTo>
                    <a:pt x="69" y="755"/>
                  </a:lnTo>
                  <a:lnTo>
                    <a:pt x="0" y="759"/>
                  </a:lnTo>
                  <a:lnTo>
                    <a:pt x="43" y="791"/>
                  </a:lnTo>
                  <a:lnTo>
                    <a:pt x="90" y="819"/>
                  </a:lnTo>
                  <a:lnTo>
                    <a:pt x="141" y="844"/>
                  </a:lnTo>
                  <a:lnTo>
                    <a:pt x="194" y="865"/>
                  </a:lnTo>
                  <a:lnTo>
                    <a:pt x="251" y="881"/>
                  </a:lnTo>
                  <a:lnTo>
                    <a:pt x="310" y="893"/>
                  </a:lnTo>
                  <a:lnTo>
                    <a:pt x="371" y="900"/>
                  </a:lnTo>
                  <a:lnTo>
                    <a:pt x="435" y="903"/>
                  </a:lnTo>
                  <a:lnTo>
                    <a:pt x="488" y="901"/>
                  </a:lnTo>
                  <a:lnTo>
                    <a:pt x="514" y="899"/>
                  </a:lnTo>
                  <a:lnTo>
                    <a:pt x="540" y="896"/>
                  </a:lnTo>
                  <a:lnTo>
                    <a:pt x="566" y="893"/>
                  </a:lnTo>
                  <a:lnTo>
                    <a:pt x="591" y="888"/>
                  </a:lnTo>
                  <a:lnTo>
                    <a:pt x="616" y="882"/>
                  </a:lnTo>
                  <a:lnTo>
                    <a:pt x="641" y="875"/>
                  </a:lnTo>
                  <a:lnTo>
                    <a:pt x="656" y="888"/>
                  </a:lnTo>
                  <a:lnTo>
                    <a:pt x="672" y="901"/>
                  </a:lnTo>
                  <a:lnTo>
                    <a:pt x="691" y="913"/>
                  </a:lnTo>
                  <a:lnTo>
                    <a:pt x="710" y="925"/>
                  </a:lnTo>
                  <a:lnTo>
                    <a:pt x="753" y="946"/>
                  </a:lnTo>
                  <a:lnTo>
                    <a:pt x="797" y="965"/>
                  </a:lnTo>
                  <a:lnTo>
                    <a:pt x="843" y="980"/>
                  </a:lnTo>
                  <a:lnTo>
                    <a:pt x="887" y="991"/>
                  </a:lnTo>
                  <a:lnTo>
                    <a:pt x="908" y="994"/>
                  </a:lnTo>
                  <a:lnTo>
                    <a:pt x="928" y="996"/>
                  </a:lnTo>
                  <a:lnTo>
                    <a:pt x="946" y="997"/>
                  </a:lnTo>
                  <a:lnTo>
                    <a:pt x="963" y="996"/>
                  </a:lnTo>
                  <a:lnTo>
                    <a:pt x="983" y="994"/>
                  </a:lnTo>
                  <a:lnTo>
                    <a:pt x="999" y="991"/>
                  </a:lnTo>
                  <a:lnTo>
                    <a:pt x="1011" y="988"/>
                  </a:lnTo>
                  <a:lnTo>
                    <a:pt x="1021" y="985"/>
                  </a:lnTo>
                  <a:lnTo>
                    <a:pt x="1024" y="983"/>
                  </a:lnTo>
                  <a:lnTo>
                    <a:pt x="1027" y="981"/>
                  </a:lnTo>
                  <a:lnTo>
                    <a:pt x="1029" y="980"/>
                  </a:lnTo>
                  <a:lnTo>
                    <a:pt x="1031" y="978"/>
                  </a:lnTo>
                  <a:lnTo>
                    <a:pt x="1032" y="976"/>
                  </a:lnTo>
                  <a:lnTo>
                    <a:pt x="1033" y="974"/>
                  </a:lnTo>
                  <a:lnTo>
                    <a:pt x="1033" y="973"/>
                  </a:lnTo>
                  <a:lnTo>
                    <a:pt x="1033" y="971"/>
                  </a:lnTo>
                  <a:lnTo>
                    <a:pt x="1032" y="969"/>
                  </a:lnTo>
                  <a:lnTo>
                    <a:pt x="1031" y="967"/>
                  </a:lnTo>
                  <a:lnTo>
                    <a:pt x="1030" y="966"/>
                  </a:lnTo>
                  <a:lnTo>
                    <a:pt x="1029" y="964"/>
                  </a:lnTo>
                  <a:lnTo>
                    <a:pt x="1026" y="961"/>
                  </a:lnTo>
                  <a:lnTo>
                    <a:pt x="1023" y="959"/>
                  </a:lnTo>
                  <a:lnTo>
                    <a:pt x="1019" y="957"/>
                  </a:lnTo>
                  <a:lnTo>
                    <a:pt x="1017" y="955"/>
                  </a:lnTo>
                  <a:close/>
                  <a:moveTo>
                    <a:pt x="731" y="581"/>
                  </a:moveTo>
                  <a:lnTo>
                    <a:pt x="723" y="581"/>
                  </a:lnTo>
                  <a:lnTo>
                    <a:pt x="715" y="579"/>
                  </a:lnTo>
                  <a:lnTo>
                    <a:pt x="707" y="577"/>
                  </a:lnTo>
                  <a:lnTo>
                    <a:pt x="699" y="575"/>
                  </a:lnTo>
                  <a:lnTo>
                    <a:pt x="692" y="571"/>
                  </a:lnTo>
                  <a:lnTo>
                    <a:pt x="685" y="567"/>
                  </a:lnTo>
                  <a:lnTo>
                    <a:pt x="679" y="563"/>
                  </a:lnTo>
                  <a:lnTo>
                    <a:pt x="673" y="557"/>
                  </a:lnTo>
                  <a:lnTo>
                    <a:pt x="668" y="552"/>
                  </a:lnTo>
                  <a:lnTo>
                    <a:pt x="663" y="545"/>
                  </a:lnTo>
                  <a:lnTo>
                    <a:pt x="659" y="539"/>
                  </a:lnTo>
                  <a:lnTo>
                    <a:pt x="655" y="532"/>
                  </a:lnTo>
                  <a:lnTo>
                    <a:pt x="653" y="524"/>
                  </a:lnTo>
                  <a:lnTo>
                    <a:pt x="651" y="516"/>
                  </a:lnTo>
                  <a:lnTo>
                    <a:pt x="649" y="508"/>
                  </a:lnTo>
                  <a:lnTo>
                    <a:pt x="649" y="500"/>
                  </a:lnTo>
                  <a:lnTo>
                    <a:pt x="649" y="491"/>
                  </a:lnTo>
                  <a:lnTo>
                    <a:pt x="651" y="483"/>
                  </a:lnTo>
                  <a:lnTo>
                    <a:pt x="653" y="475"/>
                  </a:lnTo>
                  <a:lnTo>
                    <a:pt x="655" y="468"/>
                  </a:lnTo>
                  <a:lnTo>
                    <a:pt x="659" y="461"/>
                  </a:lnTo>
                  <a:lnTo>
                    <a:pt x="663" y="454"/>
                  </a:lnTo>
                  <a:lnTo>
                    <a:pt x="668" y="448"/>
                  </a:lnTo>
                  <a:lnTo>
                    <a:pt x="673" y="442"/>
                  </a:lnTo>
                  <a:lnTo>
                    <a:pt x="679" y="436"/>
                  </a:lnTo>
                  <a:lnTo>
                    <a:pt x="685" y="432"/>
                  </a:lnTo>
                  <a:lnTo>
                    <a:pt x="692" y="428"/>
                  </a:lnTo>
                  <a:lnTo>
                    <a:pt x="699" y="424"/>
                  </a:lnTo>
                  <a:lnTo>
                    <a:pt x="707" y="422"/>
                  </a:lnTo>
                  <a:lnTo>
                    <a:pt x="715" y="420"/>
                  </a:lnTo>
                  <a:lnTo>
                    <a:pt x="723" y="418"/>
                  </a:lnTo>
                  <a:lnTo>
                    <a:pt x="731" y="418"/>
                  </a:lnTo>
                  <a:lnTo>
                    <a:pt x="739" y="418"/>
                  </a:lnTo>
                  <a:lnTo>
                    <a:pt x="747" y="420"/>
                  </a:lnTo>
                  <a:lnTo>
                    <a:pt x="755" y="422"/>
                  </a:lnTo>
                  <a:lnTo>
                    <a:pt x="763" y="424"/>
                  </a:lnTo>
                  <a:lnTo>
                    <a:pt x="770" y="428"/>
                  </a:lnTo>
                  <a:lnTo>
                    <a:pt x="777" y="432"/>
                  </a:lnTo>
                  <a:lnTo>
                    <a:pt x="783" y="436"/>
                  </a:lnTo>
                  <a:lnTo>
                    <a:pt x="789" y="442"/>
                  </a:lnTo>
                  <a:lnTo>
                    <a:pt x="794" y="448"/>
                  </a:lnTo>
                  <a:lnTo>
                    <a:pt x="799" y="454"/>
                  </a:lnTo>
                  <a:lnTo>
                    <a:pt x="803" y="461"/>
                  </a:lnTo>
                  <a:lnTo>
                    <a:pt x="806" y="468"/>
                  </a:lnTo>
                  <a:lnTo>
                    <a:pt x="809" y="475"/>
                  </a:lnTo>
                  <a:lnTo>
                    <a:pt x="811" y="483"/>
                  </a:lnTo>
                  <a:lnTo>
                    <a:pt x="813" y="491"/>
                  </a:lnTo>
                  <a:lnTo>
                    <a:pt x="813" y="500"/>
                  </a:lnTo>
                  <a:lnTo>
                    <a:pt x="813" y="508"/>
                  </a:lnTo>
                  <a:lnTo>
                    <a:pt x="811" y="516"/>
                  </a:lnTo>
                  <a:lnTo>
                    <a:pt x="809" y="524"/>
                  </a:lnTo>
                  <a:lnTo>
                    <a:pt x="806" y="532"/>
                  </a:lnTo>
                  <a:lnTo>
                    <a:pt x="803" y="539"/>
                  </a:lnTo>
                  <a:lnTo>
                    <a:pt x="799" y="545"/>
                  </a:lnTo>
                  <a:lnTo>
                    <a:pt x="794" y="552"/>
                  </a:lnTo>
                  <a:lnTo>
                    <a:pt x="789" y="557"/>
                  </a:lnTo>
                  <a:lnTo>
                    <a:pt x="783" y="563"/>
                  </a:lnTo>
                  <a:lnTo>
                    <a:pt x="777" y="567"/>
                  </a:lnTo>
                  <a:lnTo>
                    <a:pt x="770" y="571"/>
                  </a:lnTo>
                  <a:lnTo>
                    <a:pt x="763" y="575"/>
                  </a:lnTo>
                  <a:lnTo>
                    <a:pt x="755" y="577"/>
                  </a:lnTo>
                  <a:lnTo>
                    <a:pt x="747" y="579"/>
                  </a:lnTo>
                  <a:lnTo>
                    <a:pt x="739" y="5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0" name="Google Shape;3450;p35"/>
          <p:cNvSpPr/>
          <p:nvPr/>
        </p:nvSpPr>
        <p:spPr>
          <a:xfrm>
            <a:off x="2222540" y="3370205"/>
            <a:ext cx="681674" cy="535600"/>
          </a:xfrm>
          <a:custGeom>
            <a:avLst/>
            <a:gdLst/>
            <a:ahLst/>
            <a:cxnLst/>
            <a:rect l="l" t="t" r="r" b="b"/>
            <a:pathLst>
              <a:path w="1653" h="1299" extrusionOk="0">
                <a:moveTo>
                  <a:pt x="1543" y="847"/>
                </a:moveTo>
                <a:lnTo>
                  <a:pt x="1543" y="846"/>
                </a:lnTo>
                <a:lnTo>
                  <a:pt x="1543" y="845"/>
                </a:lnTo>
                <a:lnTo>
                  <a:pt x="1542" y="844"/>
                </a:lnTo>
                <a:lnTo>
                  <a:pt x="1542" y="842"/>
                </a:lnTo>
                <a:lnTo>
                  <a:pt x="1540" y="841"/>
                </a:lnTo>
                <a:lnTo>
                  <a:pt x="1539" y="839"/>
                </a:lnTo>
                <a:lnTo>
                  <a:pt x="1538" y="838"/>
                </a:lnTo>
                <a:lnTo>
                  <a:pt x="1536" y="837"/>
                </a:lnTo>
                <a:lnTo>
                  <a:pt x="1534" y="835"/>
                </a:lnTo>
                <a:lnTo>
                  <a:pt x="1532" y="834"/>
                </a:lnTo>
                <a:lnTo>
                  <a:pt x="1529" y="833"/>
                </a:lnTo>
                <a:lnTo>
                  <a:pt x="1527" y="832"/>
                </a:lnTo>
                <a:lnTo>
                  <a:pt x="1524" y="831"/>
                </a:lnTo>
                <a:lnTo>
                  <a:pt x="1521" y="831"/>
                </a:lnTo>
                <a:lnTo>
                  <a:pt x="1518" y="830"/>
                </a:lnTo>
                <a:lnTo>
                  <a:pt x="1515" y="830"/>
                </a:lnTo>
                <a:lnTo>
                  <a:pt x="1512" y="830"/>
                </a:lnTo>
                <a:lnTo>
                  <a:pt x="1512" y="810"/>
                </a:lnTo>
                <a:lnTo>
                  <a:pt x="1515" y="809"/>
                </a:lnTo>
                <a:lnTo>
                  <a:pt x="1517" y="809"/>
                </a:lnTo>
                <a:lnTo>
                  <a:pt x="1520" y="808"/>
                </a:lnTo>
                <a:lnTo>
                  <a:pt x="1522" y="807"/>
                </a:lnTo>
                <a:lnTo>
                  <a:pt x="1524" y="805"/>
                </a:lnTo>
                <a:lnTo>
                  <a:pt x="1526" y="804"/>
                </a:lnTo>
                <a:lnTo>
                  <a:pt x="1528" y="802"/>
                </a:lnTo>
                <a:lnTo>
                  <a:pt x="1530" y="800"/>
                </a:lnTo>
                <a:lnTo>
                  <a:pt x="1532" y="798"/>
                </a:lnTo>
                <a:lnTo>
                  <a:pt x="1533" y="796"/>
                </a:lnTo>
                <a:lnTo>
                  <a:pt x="1535" y="793"/>
                </a:lnTo>
                <a:lnTo>
                  <a:pt x="1536" y="791"/>
                </a:lnTo>
                <a:lnTo>
                  <a:pt x="1537" y="788"/>
                </a:lnTo>
                <a:lnTo>
                  <a:pt x="1537" y="785"/>
                </a:lnTo>
                <a:lnTo>
                  <a:pt x="1538" y="782"/>
                </a:lnTo>
                <a:lnTo>
                  <a:pt x="1538" y="779"/>
                </a:lnTo>
                <a:lnTo>
                  <a:pt x="1538" y="31"/>
                </a:lnTo>
                <a:lnTo>
                  <a:pt x="1538" y="28"/>
                </a:lnTo>
                <a:lnTo>
                  <a:pt x="1537" y="25"/>
                </a:lnTo>
                <a:lnTo>
                  <a:pt x="1537" y="22"/>
                </a:lnTo>
                <a:lnTo>
                  <a:pt x="1535" y="19"/>
                </a:lnTo>
                <a:lnTo>
                  <a:pt x="1534" y="17"/>
                </a:lnTo>
                <a:lnTo>
                  <a:pt x="1533" y="14"/>
                </a:lnTo>
                <a:lnTo>
                  <a:pt x="1531" y="12"/>
                </a:lnTo>
                <a:lnTo>
                  <a:pt x="1529" y="9"/>
                </a:lnTo>
                <a:lnTo>
                  <a:pt x="1527" y="7"/>
                </a:lnTo>
                <a:lnTo>
                  <a:pt x="1524" y="6"/>
                </a:lnTo>
                <a:lnTo>
                  <a:pt x="1522" y="4"/>
                </a:lnTo>
                <a:lnTo>
                  <a:pt x="1519" y="3"/>
                </a:lnTo>
                <a:lnTo>
                  <a:pt x="1516" y="1"/>
                </a:lnTo>
                <a:lnTo>
                  <a:pt x="1513" y="1"/>
                </a:lnTo>
                <a:lnTo>
                  <a:pt x="1510" y="0"/>
                </a:lnTo>
                <a:lnTo>
                  <a:pt x="1507" y="0"/>
                </a:lnTo>
                <a:lnTo>
                  <a:pt x="146" y="0"/>
                </a:lnTo>
                <a:lnTo>
                  <a:pt x="143" y="0"/>
                </a:lnTo>
                <a:lnTo>
                  <a:pt x="140" y="1"/>
                </a:lnTo>
                <a:lnTo>
                  <a:pt x="137" y="1"/>
                </a:lnTo>
                <a:lnTo>
                  <a:pt x="134" y="3"/>
                </a:lnTo>
                <a:lnTo>
                  <a:pt x="132" y="4"/>
                </a:lnTo>
                <a:lnTo>
                  <a:pt x="129" y="6"/>
                </a:lnTo>
                <a:lnTo>
                  <a:pt x="127" y="7"/>
                </a:lnTo>
                <a:lnTo>
                  <a:pt x="124" y="9"/>
                </a:lnTo>
                <a:lnTo>
                  <a:pt x="122" y="12"/>
                </a:lnTo>
                <a:lnTo>
                  <a:pt x="121" y="14"/>
                </a:lnTo>
                <a:lnTo>
                  <a:pt x="119" y="17"/>
                </a:lnTo>
                <a:lnTo>
                  <a:pt x="118" y="19"/>
                </a:lnTo>
                <a:lnTo>
                  <a:pt x="116" y="22"/>
                </a:lnTo>
                <a:lnTo>
                  <a:pt x="116" y="25"/>
                </a:lnTo>
                <a:lnTo>
                  <a:pt x="115" y="28"/>
                </a:lnTo>
                <a:lnTo>
                  <a:pt x="115" y="31"/>
                </a:lnTo>
                <a:lnTo>
                  <a:pt x="115" y="779"/>
                </a:lnTo>
                <a:lnTo>
                  <a:pt x="115" y="782"/>
                </a:lnTo>
                <a:lnTo>
                  <a:pt x="116" y="785"/>
                </a:lnTo>
                <a:lnTo>
                  <a:pt x="116" y="788"/>
                </a:lnTo>
                <a:lnTo>
                  <a:pt x="118" y="791"/>
                </a:lnTo>
                <a:lnTo>
                  <a:pt x="119" y="794"/>
                </a:lnTo>
                <a:lnTo>
                  <a:pt x="121" y="796"/>
                </a:lnTo>
                <a:lnTo>
                  <a:pt x="122" y="799"/>
                </a:lnTo>
                <a:lnTo>
                  <a:pt x="124" y="801"/>
                </a:lnTo>
                <a:lnTo>
                  <a:pt x="127" y="803"/>
                </a:lnTo>
                <a:lnTo>
                  <a:pt x="129" y="805"/>
                </a:lnTo>
                <a:lnTo>
                  <a:pt x="132" y="806"/>
                </a:lnTo>
                <a:lnTo>
                  <a:pt x="134" y="807"/>
                </a:lnTo>
                <a:lnTo>
                  <a:pt x="137" y="809"/>
                </a:lnTo>
                <a:lnTo>
                  <a:pt x="140" y="809"/>
                </a:lnTo>
                <a:lnTo>
                  <a:pt x="143" y="810"/>
                </a:lnTo>
                <a:lnTo>
                  <a:pt x="146" y="810"/>
                </a:lnTo>
                <a:lnTo>
                  <a:pt x="146" y="830"/>
                </a:lnTo>
                <a:lnTo>
                  <a:pt x="141" y="830"/>
                </a:lnTo>
                <a:lnTo>
                  <a:pt x="138" y="830"/>
                </a:lnTo>
                <a:lnTo>
                  <a:pt x="135" y="830"/>
                </a:lnTo>
                <a:lnTo>
                  <a:pt x="132" y="831"/>
                </a:lnTo>
                <a:lnTo>
                  <a:pt x="129" y="831"/>
                </a:lnTo>
                <a:lnTo>
                  <a:pt x="126" y="832"/>
                </a:lnTo>
                <a:lnTo>
                  <a:pt x="124" y="833"/>
                </a:lnTo>
                <a:lnTo>
                  <a:pt x="121" y="834"/>
                </a:lnTo>
                <a:lnTo>
                  <a:pt x="119" y="835"/>
                </a:lnTo>
                <a:lnTo>
                  <a:pt x="117" y="837"/>
                </a:lnTo>
                <a:lnTo>
                  <a:pt x="115" y="838"/>
                </a:lnTo>
                <a:lnTo>
                  <a:pt x="114" y="839"/>
                </a:lnTo>
                <a:lnTo>
                  <a:pt x="112" y="841"/>
                </a:lnTo>
                <a:lnTo>
                  <a:pt x="111" y="842"/>
                </a:lnTo>
                <a:lnTo>
                  <a:pt x="111" y="844"/>
                </a:lnTo>
                <a:lnTo>
                  <a:pt x="110" y="845"/>
                </a:lnTo>
                <a:lnTo>
                  <a:pt x="110" y="846"/>
                </a:lnTo>
                <a:lnTo>
                  <a:pt x="110" y="847"/>
                </a:lnTo>
                <a:lnTo>
                  <a:pt x="0" y="1282"/>
                </a:lnTo>
                <a:lnTo>
                  <a:pt x="0" y="1283"/>
                </a:lnTo>
                <a:lnTo>
                  <a:pt x="0" y="1284"/>
                </a:lnTo>
                <a:lnTo>
                  <a:pt x="1" y="1285"/>
                </a:lnTo>
                <a:lnTo>
                  <a:pt x="1" y="1286"/>
                </a:lnTo>
                <a:lnTo>
                  <a:pt x="2" y="1288"/>
                </a:lnTo>
                <a:lnTo>
                  <a:pt x="4" y="1289"/>
                </a:lnTo>
                <a:lnTo>
                  <a:pt x="5" y="1291"/>
                </a:lnTo>
                <a:lnTo>
                  <a:pt x="7" y="1292"/>
                </a:lnTo>
                <a:lnTo>
                  <a:pt x="9" y="1293"/>
                </a:lnTo>
                <a:lnTo>
                  <a:pt x="11" y="1295"/>
                </a:lnTo>
                <a:lnTo>
                  <a:pt x="14" y="1296"/>
                </a:lnTo>
                <a:lnTo>
                  <a:pt x="16" y="1297"/>
                </a:lnTo>
                <a:lnTo>
                  <a:pt x="19" y="1297"/>
                </a:lnTo>
                <a:lnTo>
                  <a:pt x="22" y="1298"/>
                </a:lnTo>
                <a:lnTo>
                  <a:pt x="25" y="1299"/>
                </a:lnTo>
                <a:lnTo>
                  <a:pt x="28" y="1299"/>
                </a:lnTo>
                <a:lnTo>
                  <a:pt x="31" y="1299"/>
                </a:lnTo>
                <a:lnTo>
                  <a:pt x="827" y="1299"/>
                </a:lnTo>
                <a:lnTo>
                  <a:pt x="1622" y="1299"/>
                </a:lnTo>
                <a:lnTo>
                  <a:pt x="1625" y="1299"/>
                </a:lnTo>
                <a:lnTo>
                  <a:pt x="1628" y="1299"/>
                </a:lnTo>
                <a:lnTo>
                  <a:pt x="1631" y="1298"/>
                </a:lnTo>
                <a:lnTo>
                  <a:pt x="1634" y="1297"/>
                </a:lnTo>
                <a:lnTo>
                  <a:pt x="1637" y="1297"/>
                </a:lnTo>
                <a:lnTo>
                  <a:pt x="1639" y="1296"/>
                </a:lnTo>
                <a:lnTo>
                  <a:pt x="1642" y="1295"/>
                </a:lnTo>
                <a:lnTo>
                  <a:pt x="1644" y="1293"/>
                </a:lnTo>
                <a:lnTo>
                  <a:pt x="1646" y="1292"/>
                </a:lnTo>
                <a:lnTo>
                  <a:pt x="1648" y="1291"/>
                </a:lnTo>
                <a:lnTo>
                  <a:pt x="1649" y="1289"/>
                </a:lnTo>
                <a:lnTo>
                  <a:pt x="1650" y="1288"/>
                </a:lnTo>
                <a:lnTo>
                  <a:pt x="1652" y="1286"/>
                </a:lnTo>
                <a:lnTo>
                  <a:pt x="1652" y="1285"/>
                </a:lnTo>
                <a:lnTo>
                  <a:pt x="1653" y="1284"/>
                </a:lnTo>
                <a:lnTo>
                  <a:pt x="1653" y="1283"/>
                </a:lnTo>
                <a:lnTo>
                  <a:pt x="1653" y="1282"/>
                </a:lnTo>
                <a:close/>
                <a:moveTo>
                  <a:pt x="835" y="23"/>
                </a:moveTo>
                <a:lnTo>
                  <a:pt x="837" y="23"/>
                </a:lnTo>
                <a:lnTo>
                  <a:pt x="839" y="23"/>
                </a:lnTo>
                <a:lnTo>
                  <a:pt x="841" y="24"/>
                </a:lnTo>
                <a:lnTo>
                  <a:pt x="843" y="24"/>
                </a:lnTo>
                <a:lnTo>
                  <a:pt x="845" y="25"/>
                </a:lnTo>
                <a:lnTo>
                  <a:pt x="847" y="26"/>
                </a:lnTo>
                <a:lnTo>
                  <a:pt x="849" y="28"/>
                </a:lnTo>
                <a:lnTo>
                  <a:pt x="851" y="29"/>
                </a:lnTo>
                <a:lnTo>
                  <a:pt x="852" y="30"/>
                </a:lnTo>
                <a:lnTo>
                  <a:pt x="854" y="32"/>
                </a:lnTo>
                <a:lnTo>
                  <a:pt x="855" y="34"/>
                </a:lnTo>
                <a:lnTo>
                  <a:pt x="856" y="36"/>
                </a:lnTo>
                <a:lnTo>
                  <a:pt x="857" y="38"/>
                </a:lnTo>
                <a:lnTo>
                  <a:pt x="857" y="41"/>
                </a:lnTo>
                <a:lnTo>
                  <a:pt x="858" y="43"/>
                </a:lnTo>
                <a:lnTo>
                  <a:pt x="858" y="46"/>
                </a:lnTo>
                <a:lnTo>
                  <a:pt x="858" y="48"/>
                </a:lnTo>
                <a:lnTo>
                  <a:pt x="858" y="50"/>
                </a:lnTo>
                <a:lnTo>
                  <a:pt x="857" y="52"/>
                </a:lnTo>
                <a:lnTo>
                  <a:pt x="856" y="54"/>
                </a:lnTo>
                <a:lnTo>
                  <a:pt x="855" y="56"/>
                </a:lnTo>
                <a:lnTo>
                  <a:pt x="854" y="58"/>
                </a:lnTo>
                <a:lnTo>
                  <a:pt x="853" y="60"/>
                </a:lnTo>
                <a:lnTo>
                  <a:pt x="852" y="61"/>
                </a:lnTo>
                <a:lnTo>
                  <a:pt x="850" y="63"/>
                </a:lnTo>
                <a:lnTo>
                  <a:pt x="848" y="64"/>
                </a:lnTo>
                <a:lnTo>
                  <a:pt x="847" y="65"/>
                </a:lnTo>
                <a:lnTo>
                  <a:pt x="844" y="66"/>
                </a:lnTo>
                <a:lnTo>
                  <a:pt x="842" y="67"/>
                </a:lnTo>
                <a:lnTo>
                  <a:pt x="840" y="68"/>
                </a:lnTo>
                <a:lnTo>
                  <a:pt x="838" y="68"/>
                </a:lnTo>
                <a:lnTo>
                  <a:pt x="835" y="68"/>
                </a:lnTo>
                <a:lnTo>
                  <a:pt x="833" y="68"/>
                </a:lnTo>
                <a:lnTo>
                  <a:pt x="831" y="68"/>
                </a:lnTo>
                <a:lnTo>
                  <a:pt x="829" y="67"/>
                </a:lnTo>
                <a:lnTo>
                  <a:pt x="827" y="67"/>
                </a:lnTo>
                <a:lnTo>
                  <a:pt x="825" y="66"/>
                </a:lnTo>
                <a:lnTo>
                  <a:pt x="823" y="65"/>
                </a:lnTo>
                <a:lnTo>
                  <a:pt x="821" y="64"/>
                </a:lnTo>
                <a:lnTo>
                  <a:pt x="819" y="62"/>
                </a:lnTo>
                <a:lnTo>
                  <a:pt x="818" y="61"/>
                </a:lnTo>
                <a:lnTo>
                  <a:pt x="816" y="59"/>
                </a:lnTo>
                <a:lnTo>
                  <a:pt x="815" y="57"/>
                </a:lnTo>
                <a:lnTo>
                  <a:pt x="814" y="55"/>
                </a:lnTo>
                <a:lnTo>
                  <a:pt x="813" y="53"/>
                </a:lnTo>
                <a:lnTo>
                  <a:pt x="813" y="51"/>
                </a:lnTo>
                <a:lnTo>
                  <a:pt x="812" y="49"/>
                </a:lnTo>
                <a:lnTo>
                  <a:pt x="812" y="46"/>
                </a:lnTo>
                <a:lnTo>
                  <a:pt x="812" y="44"/>
                </a:lnTo>
                <a:lnTo>
                  <a:pt x="812" y="42"/>
                </a:lnTo>
                <a:lnTo>
                  <a:pt x="813" y="39"/>
                </a:lnTo>
                <a:lnTo>
                  <a:pt x="814" y="37"/>
                </a:lnTo>
                <a:lnTo>
                  <a:pt x="814" y="35"/>
                </a:lnTo>
                <a:lnTo>
                  <a:pt x="816" y="33"/>
                </a:lnTo>
                <a:lnTo>
                  <a:pt x="817" y="32"/>
                </a:lnTo>
                <a:lnTo>
                  <a:pt x="818" y="30"/>
                </a:lnTo>
                <a:lnTo>
                  <a:pt x="820" y="28"/>
                </a:lnTo>
                <a:lnTo>
                  <a:pt x="822" y="27"/>
                </a:lnTo>
                <a:lnTo>
                  <a:pt x="823" y="26"/>
                </a:lnTo>
                <a:lnTo>
                  <a:pt x="825" y="25"/>
                </a:lnTo>
                <a:lnTo>
                  <a:pt x="828" y="24"/>
                </a:lnTo>
                <a:lnTo>
                  <a:pt x="830" y="23"/>
                </a:lnTo>
                <a:lnTo>
                  <a:pt x="832" y="23"/>
                </a:lnTo>
                <a:close/>
                <a:moveTo>
                  <a:pt x="203" y="116"/>
                </a:moveTo>
                <a:lnTo>
                  <a:pt x="203" y="113"/>
                </a:lnTo>
                <a:lnTo>
                  <a:pt x="204" y="111"/>
                </a:lnTo>
                <a:lnTo>
                  <a:pt x="204" y="109"/>
                </a:lnTo>
                <a:lnTo>
                  <a:pt x="205" y="107"/>
                </a:lnTo>
                <a:lnTo>
                  <a:pt x="206" y="105"/>
                </a:lnTo>
                <a:lnTo>
                  <a:pt x="207" y="103"/>
                </a:lnTo>
                <a:lnTo>
                  <a:pt x="209" y="101"/>
                </a:lnTo>
                <a:lnTo>
                  <a:pt x="210" y="99"/>
                </a:lnTo>
                <a:lnTo>
                  <a:pt x="211" y="98"/>
                </a:lnTo>
                <a:lnTo>
                  <a:pt x="213" y="96"/>
                </a:lnTo>
                <a:lnTo>
                  <a:pt x="215" y="95"/>
                </a:lnTo>
                <a:lnTo>
                  <a:pt x="217" y="94"/>
                </a:lnTo>
                <a:lnTo>
                  <a:pt x="219" y="93"/>
                </a:lnTo>
                <a:lnTo>
                  <a:pt x="221" y="92"/>
                </a:lnTo>
                <a:lnTo>
                  <a:pt x="223" y="91"/>
                </a:lnTo>
                <a:lnTo>
                  <a:pt x="225" y="91"/>
                </a:lnTo>
                <a:lnTo>
                  <a:pt x="228" y="91"/>
                </a:lnTo>
                <a:lnTo>
                  <a:pt x="231" y="91"/>
                </a:lnTo>
                <a:lnTo>
                  <a:pt x="1431" y="91"/>
                </a:lnTo>
                <a:lnTo>
                  <a:pt x="1434" y="91"/>
                </a:lnTo>
                <a:lnTo>
                  <a:pt x="1436" y="91"/>
                </a:lnTo>
                <a:lnTo>
                  <a:pt x="1438" y="92"/>
                </a:lnTo>
                <a:lnTo>
                  <a:pt x="1441" y="93"/>
                </a:lnTo>
                <a:lnTo>
                  <a:pt x="1443" y="94"/>
                </a:lnTo>
                <a:lnTo>
                  <a:pt x="1445" y="95"/>
                </a:lnTo>
                <a:lnTo>
                  <a:pt x="1447" y="97"/>
                </a:lnTo>
                <a:lnTo>
                  <a:pt x="1449" y="98"/>
                </a:lnTo>
                <a:lnTo>
                  <a:pt x="1450" y="100"/>
                </a:lnTo>
                <a:lnTo>
                  <a:pt x="1452" y="102"/>
                </a:lnTo>
                <a:lnTo>
                  <a:pt x="1453" y="104"/>
                </a:lnTo>
                <a:lnTo>
                  <a:pt x="1454" y="106"/>
                </a:lnTo>
                <a:lnTo>
                  <a:pt x="1455" y="108"/>
                </a:lnTo>
                <a:lnTo>
                  <a:pt x="1455" y="111"/>
                </a:lnTo>
                <a:lnTo>
                  <a:pt x="1456" y="113"/>
                </a:lnTo>
                <a:lnTo>
                  <a:pt x="1456" y="116"/>
                </a:lnTo>
                <a:lnTo>
                  <a:pt x="1456" y="726"/>
                </a:lnTo>
                <a:lnTo>
                  <a:pt x="1456" y="729"/>
                </a:lnTo>
                <a:lnTo>
                  <a:pt x="1455" y="731"/>
                </a:lnTo>
                <a:lnTo>
                  <a:pt x="1455" y="733"/>
                </a:lnTo>
                <a:lnTo>
                  <a:pt x="1454" y="736"/>
                </a:lnTo>
                <a:lnTo>
                  <a:pt x="1453" y="738"/>
                </a:lnTo>
                <a:lnTo>
                  <a:pt x="1452" y="740"/>
                </a:lnTo>
                <a:lnTo>
                  <a:pt x="1450" y="742"/>
                </a:lnTo>
                <a:lnTo>
                  <a:pt x="1449" y="744"/>
                </a:lnTo>
                <a:lnTo>
                  <a:pt x="1447" y="745"/>
                </a:lnTo>
                <a:lnTo>
                  <a:pt x="1445" y="747"/>
                </a:lnTo>
                <a:lnTo>
                  <a:pt x="1443" y="748"/>
                </a:lnTo>
                <a:lnTo>
                  <a:pt x="1441" y="749"/>
                </a:lnTo>
                <a:lnTo>
                  <a:pt x="1438" y="750"/>
                </a:lnTo>
                <a:lnTo>
                  <a:pt x="1436" y="750"/>
                </a:lnTo>
                <a:lnTo>
                  <a:pt x="1434" y="751"/>
                </a:lnTo>
                <a:lnTo>
                  <a:pt x="1431" y="751"/>
                </a:lnTo>
                <a:lnTo>
                  <a:pt x="1391" y="751"/>
                </a:lnTo>
                <a:lnTo>
                  <a:pt x="228" y="751"/>
                </a:lnTo>
                <a:lnTo>
                  <a:pt x="225" y="751"/>
                </a:lnTo>
                <a:lnTo>
                  <a:pt x="223" y="750"/>
                </a:lnTo>
                <a:lnTo>
                  <a:pt x="220" y="750"/>
                </a:lnTo>
                <a:lnTo>
                  <a:pt x="218" y="749"/>
                </a:lnTo>
                <a:lnTo>
                  <a:pt x="216" y="748"/>
                </a:lnTo>
                <a:lnTo>
                  <a:pt x="214" y="747"/>
                </a:lnTo>
                <a:lnTo>
                  <a:pt x="212" y="745"/>
                </a:lnTo>
                <a:lnTo>
                  <a:pt x="210" y="744"/>
                </a:lnTo>
                <a:lnTo>
                  <a:pt x="209" y="742"/>
                </a:lnTo>
                <a:lnTo>
                  <a:pt x="207" y="740"/>
                </a:lnTo>
                <a:lnTo>
                  <a:pt x="206" y="738"/>
                </a:lnTo>
                <a:lnTo>
                  <a:pt x="205" y="736"/>
                </a:lnTo>
                <a:lnTo>
                  <a:pt x="204" y="733"/>
                </a:lnTo>
                <a:lnTo>
                  <a:pt x="203" y="731"/>
                </a:lnTo>
                <a:lnTo>
                  <a:pt x="203" y="729"/>
                </a:lnTo>
                <a:lnTo>
                  <a:pt x="203" y="726"/>
                </a:lnTo>
                <a:close/>
                <a:moveTo>
                  <a:pt x="1016" y="1256"/>
                </a:moveTo>
                <a:lnTo>
                  <a:pt x="829" y="1256"/>
                </a:lnTo>
                <a:lnTo>
                  <a:pt x="643" y="1256"/>
                </a:lnTo>
                <a:lnTo>
                  <a:pt x="642" y="1256"/>
                </a:lnTo>
                <a:lnTo>
                  <a:pt x="641" y="1256"/>
                </a:lnTo>
                <a:lnTo>
                  <a:pt x="640" y="1255"/>
                </a:lnTo>
                <a:lnTo>
                  <a:pt x="639" y="1255"/>
                </a:lnTo>
                <a:lnTo>
                  <a:pt x="638" y="1255"/>
                </a:lnTo>
                <a:lnTo>
                  <a:pt x="638" y="1254"/>
                </a:lnTo>
                <a:lnTo>
                  <a:pt x="637" y="1254"/>
                </a:lnTo>
                <a:lnTo>
                  <a:pt x="637" y="1253"/>
                </a:lnTo>
                <a:lnTo>
                  <a:pt x="636" y="1253"/>
                </a:lnTo>
                <a:lnTo>
                  <a:pt x="635" y="1252"/>
                </a:lnTo>
                <a:lnTo>
                  <a:pt x="635" y="1251"/>
                </a:lnTo>
                <a:lnTo>
                  <a:pt x="649" y="1132"/>
                </a:lnTo>
                <a:lnTo>
                  <a:pt x="649" y="1131"/>
                </a:lnTo>
                <a:lnTo>
                  <a:pt x="649" y="1130"/>
                </a:lnTo>
                <a:lnTo>
                  <a:pt x="650" y="1130"/>
                </a:lnTo>
                <a:lnTo>
                  <a:pt x="650" y="1129"/>
                </a:lnTo>
                <a:lnTo>
                  <a:pt x="651" y="1128"/>
                </a:lnTo>
                <a:lnTo>
                  <a:pt x="652" y="1127"/>
                </a:lnTo>
                <a:lnTo>
                  <a:pt x="653" y="1127"/>
                </a:lnTo>
                <a:lnTo>
                  <a:pt x="654" y="1126"/>
                </a:lnTo>
                <a:lnTo>
                  <a:pt x="655" y="1126"/>
                </a:lnTo>
                <a:lnTo>
                  <a:pt x="656" y="1126"/>
                </a:lnTo>
                <a:lnTo>
                  <a:pt x="657" y="1126"/>
                </a:lnTo>
                <a:lnTo>
                  <a:pt x="829" y="1126"/>
                </a:lnTo>
                <a:lnTo>
                  <a:pt x="1002" y="1126"/>
                </a:lnTo>
                <a:lnTo>
                  <a:pt x="1003" y="1126"/>
                </a:lnTo>
                <a:lnTo>
                  <a:pt x="1004" y="1126"/>
                </a:lnTo>
                <a:lnTo>
                  <a:pt x="1005" y="1127"/>
                </a:lnTo>
                <a:lnTo>
                  <a:pt x="1006" y="1127"/>
                </a:lnTo>
                <a:lnTo>
                  <a:pt x="1007" y="1128"/>
                </a:lnTo>
                <a:lnTo>
                  <a:pt x="1008" y="1129"/>
                </a:lnTo>
                <a:lnTo>
                  <a:pt x="1009" y="1129"/>
                </a:lnTo>
                <a:lnTo>
                  <a:pt x="1009" y="1130"/>
                </a:lnTo>
                <a:lnTo>
                  <a:pt x="1010" y="1131"/>
                </a:lnTo>
                <a:lnTo>
                  <a:pt x="1010" y="1132"/>
                </a:lnTo>
                <a:lnTo>
                  <a:pt x="1027" y="1251"/>
                </a:lnTo>
                <a:lnTo>
                  <a:pt x="1025" y="1253"/>
                </a:lnTo>
                <a:lnTo>
                  <a:pt x="1023" y="1253"/>
                </a:lnTo>
                <a:lnTo>
                  <a:pt x="1022" y="1254"/>
                </a:lnTo>
                <a:lnTo>
                  <a:pt x="1021" y="1255"/>
                </a:lnTo>
                <a:lnTo>
                  <a:pt x="1020" y="1255"/>
                </a:lnTo>
                <a:lnTo>
                  <a:pt x="1019" y="1255"/>
                </a:lnTo>
                <a:lnTo>
                  <a:pt x="1019" y="1256"/>
                </a:lnTo>
                <a:lnTo>
                  <a:pt x="1018" y="1256"/>
                </a:lnTo>
                <a:lnTo>
                  <a:pt x="1017" y="1256"/>
                </a:lnTo>
                <a:close/>
                <a:moveTo>
                  <a:pt x="1490" y="1081"/>
                </a:moveTo>
                <a:lnTo>
                  <a:pt x="827" y="1081"/>
                </a:lnTo>
                <a:lnTo>
                  <a:pt x="163" y="1081"/>
                </a:lnTo>
                <a:lnTo>
                  <a:pt x="158" y="1081"/>
                </a:lnTo>
                <a:lnTo>
                  <a:pt x="153" y="1080"/>
                </a:lnTo>
                <a:lnTo>
                  <a:pt x="149" y="1080"/>
                </a:lnTo>
                <a:lnTo>
                  <a:pt x="147" y="1079"/>
                </a:lnTo>
                <a:lnTo>
                  <a:pt x="145" y="1079"/>
                </a:lnTo>
                <a:lnTo>
                  <a:pt x="144" y="1078"/>
                </a:lnTo>
                <a:lnTo>
                  <a:pt x="142" y="1078"/>
                </a:lnTo>
                <a:lnTo>
                  <a:pt x="141" y="1077"/>
                </a:lnTo>
                <a:lnTo>
                  <a:pt x="140" y="1076"/>
                </a:lnTo>
                <a:lnTo>
                  <a:pt x="139" y="1076"/>
                </a:lnTo>
                <a:lnTo>
                  <a:pt x="139" y="1075"/>
                </a:lnTo>
                <a:lnTo>
                  <a:pt x="138" y="1075"/>
                </a:lnTo>
                <a:lnTo>
                  <a:pt x="138" y="1074"/>
                </a:lnTo>
                <a:lnTo>
                  <a:pt x="138" y="1073"/>
                </a:lnTo>
                <a:lnTo>
                  <a:pt x="180" y="875"/>
                </a:lnTo>
                <a:lnTo>
                  <a:pt x="180" y="874"/>
                </a:lnTo>
                <a:lnTo>
                  <a:pt x="181" y="873"/>
                </a:lnTo>
                <a:lnTo>
                  <a:pt x="181" y="872"/>
                </a:lnTo>
                <a:lnTo>
                  <a:pt x="182" y="872"/>
                </a:lnTo>
                <a:lnTo>
                  <a:pt x="183" y="871"/>
                </a:lnTo>
                <a:lnTo>
                  <a:pt x="185" y="870"/>
                </a:lnTo>
                <a:lnTo>
                  <a:pt x="186" y="870"/>
                </a:lnTo>
                <a:lnTo>
                  <a:pt x="188" y="869"/>
                </a:lnTo>
                <a:lnTo>
                  <a:pt x="192" y="868"/>
                </a:lnTo>
                <a:lnTo>
                  <a:pt x="197" y="867"/>
                </a:lnTo>
                <a:lnTo>
                  <a:pt x="203" y="867"/>
                </a:lnTo>
                <a:lnTo>
                  <a:pt x="209" y="867"/>
                </a:lnTo>
                <a:lnTo>
                  <a:pt x="829" y="867"/>
                </a:lnTo>
                <a:lnTo>
                  <a:pt x="1442" y="867"/>
                </a:lnTo>
                <a:lnTo>
                  <a:pt x="1447" y="867"/>
                </a:lnTo>
                <a:lnTo>
                  <a:pt x="1452" y="867"/>
                </a:lnTo>
                <a:lnTo>
                  <a:pt x="1456" y="868"/>
                </a:lnTo>
                <a:lnTo>
                  <a:pt x="1460" y="869"/>
                </a:lnTo>
                <a:lnTo>
                  <a:pt x="1462" y="870"/>
                </a:lnTo>
                <a:lnTo>
                  <a:pt x="1463" y="870"/>
                </a:lnTo>
                <a:lnTo>
                  <a:pt x="1465" y="871"/>
                </a:lnTo>
                <a:lnTo>
                  <a:pt x="1466" y="872"/>
                </a:lnTo>
                <a:lnTo>
                  <a:pt x="1467" y="872"/>
                </a:lnTo>
                <a:lnTo>
                  <a:pt x="1468" y="873"/>
                </a:lnTo>
                <a:lnTo>
                  <a:pt x="1469" y="874"/>
                </a:lnTo>
                <a:lnTo>
                  <a:pt x="1470" y="875"/>
                </a:lnTo>
                <a:lnTo>
                  <a:pt x="1518" y="1073"/>
                </a:lnTo>
                <a:lnTo>
                  <a:pt x="1517" y="1074"/>
                </a:lnTo>
                <a:lnTo>
                  <a:pt x="1516" y="1074"/>
                </a:lnTo>
                <a:lnTo>
                  <a:pt x="1515" y="1075"/>
                </a:lnTo>
                <a:lnTo>
                  <a:pt x="1514" y="1075"/>
                </a:lnTo>
                <a:lnTo>
                  <a:pt x="1511" y="1077"/>
                </a:lnTo>
                <a:lnTo>
                  <a:pt x="1508" y="1078"/>
                </a:lnTo>
                <a:lnTo>
                  <a:pt x="1504" y="1079"/>
                </a:lnTo>
                <a:lnTo>
                  <a:pt x="1500" y="1080"/>
                </a:lnTo>
                <a:lnTo>
                  <a:pt x="1495" y="108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35"/>
          <p:cNvGrpSpPr/>
          <p:nvPr/>
        </p:nvGrpSpPr>
        <p:grpSpPr>
          <a:xfrm>
            <a:off x="9259733" y="2522131"/>
            <a:ext cx="682911" cy="583466"/>
            <a:chOff x="3898180" y="4288544"/>
            <a:chExt cx="771784" cy="659398"/>
          </a:xfrm>
        </p:grpSpPr>
        <p:sp>
          <p:nvSpPr>
            <p:cNvPr id="3452" name="Google Shape;3452;p35"/>
            <p:cNvSpPr/>
            <p:nvPr/>
          </p:nvSpPr>
          <p:spPr>
            <a:xfrm>
              <a:off x="3898180" y="4330981"/>
              <a:ext cx="350684" cy="520896"/>
            </a:xfrm>
            <a:custGeom>
              <a:avLst/>
              <a:gdLst/>
              <a:ahLst/>
              <a:cxnLst/>
              <a:rect l="l" t="t" r="r" b="b"/>
              <a:pathLst>
                <a:path w="753" h="1118" extrusionOk="0">
                  <a:moveTo>
                    <a:pt x="307" y="985"/>
                  </a:moveTo>
                  <a:lnTo>
                    <a:pt x="314" y="973"/>
                  </a:lnTo>
                  <a:lnTo>
                    <a:pt x="323" y="962"/>
                  </a:lnTo>
                  <a:lnTo>
                    <a:pt x="332" y="951"/>
                  </a:lnTo>
                  <a:lnTo>
                    <a:pt x="342" y="940"/>
                  </a:lnTo>
                  <a:lnTo>
                    <a:pt x="353" y="930"/>
                  </a:lnTo>
                  <a:lnTo>
                    <a:pt x="365" y="921"/>
                  </a:lnTo>
                  <a:lnTo>
                    <a:pt x="377" y="913"/>
                  </a:lnTo>
                  <a:lnTo>
                    <a:pt x="390" y="905"/>
                  </a:lnTo>
                  <a:lnTo>
                    <a:pt x="417" y="891"/>
                  </a:lnTo>
                  <a:lnTo>
                    <a:pt x="444" y="879"/>
                  </a:lnTo>
                  <a:lnTo>
                    <a:pt x="471" y="869"/>
                  </a:lnTo>
                  <a:lnTo>
                    <a:pt x="496" y="861"/>
                  </a:lnTo>
                  <a:lnTo>
                    <a:pt x="525" y="855"/>
                  </a:lnTo>
                  <a:lnTo>
                    <a:pt x="557" y="845"/>
                  </a:lnTo>
                  <a:lnTo>
                    <a:pt x="628" y="821"/>
                  </a:lnTo>
                  <a:lnTo>
                    <a:pt x="698" y="793"/>
                  </a:lnTo>
                  <a:lnTo>
                    <a:pt x="728" y="779"/>
                  </a:lnTo>
                  <a:lnTo>
                    <a:pt x="753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1" y="765"/>
                  </a:lnTo>
                  <a:lnTo>
                    <a:pt x="751" y="765"/>
                  </a:lnTo>
                  <a:lnTo>
                    <a:pt x="751" y="765"/>
                  </a:lnTo>
                  <a:lnTo>
                    <a:pt x="750" y="765"/>
                  </a:lnTo>
                  <a:lnTo>
                    <a:pt x="750" y="765"/>
                  </a:lnTo>
                  <a:lnTo>
                    <a:pt x="750" y="765"/>
                  </a:lnTo>
                  <a:lnTo>
                    <a:pt x="749" y="764"/>
                  </a:lnTo>
                  <a:lnTo>
                    <a:pt x="747" y="762"/>
                  </a:lnTo>
                  <a:lnTo>
                    <a:pt x="747" y="762"/>
                  </a:lnTo>
                  <a:lnTo>
                    <a:pt x="747" y="761"/>
                  </a:lnTo>
                  <a:lnTo>
                    <a:pt x="747" y="761"/>
                  </a:lnTo>
                  <a:lnTo>
                    <a:pt x="747" y="760"/>
                  </a:lnTo>
                  <a:lnTo>
                    <a:pt x="747" y="760"/>
                  </a:lnTo>
                  <a:lnTo>
                    <a:pt x="747" y="760"/>
                  </a:lnTo>
                  <a:lnTo>
                    <a:pt x="747" y="760"/>
                  </a:lnTo>
                  <a:lnTo>
                    <a:pt x="747" y="759"/>
                  </a:lnTo>
                  <a:lnTo>
                    <a:pt x="747" y="759"/>
                  </a:lnTo>
                  <a:lnTo>
                    <a:pt x="746" y="759"/>
                  </a:lnTo>
                  <a:lnTo>
                    <a:pt x="746" y="759"/>
                  </a:lnTo>
                  <a:lnTo>
                    <a:pt x="745" y="758"/>
                  </a:lnTo>
                  <a:lnTo>
                    <a:pt x="744" y="757"/>
                  </a:lnTo>
                  <a:lnTo>
                    <a:pt x="737" y="754"/>
                  </a:lnTo>
                  <a:lnTo>
                    <a:pt x="727" y="750"/>
                  </a:lnTo>
                  <a:lnTo>
                    <a:pt x="717" y="743"/>
                  </a:lnTo>
                  <a:lnTo>
                    <a:pt x="705" y="736"/>
                  </a:lnTo>
                  <a:lnTo>
                    <a:pt x="694" y="727"/>
                  </a:lnTo>
                  <a:lnTo>
                    <a:pt x="689" y="722"/>
                  </a:lnTo>
                  <a:lnTo>
                    <a:pt x="684" y="717"/>
                  </a:lnTo>
                  <a:lnTo>
                    <a:pt x="679" y="712"/>
                  </a:lnTo>
                  <a:lnTo>
                    <a:pt x="675" y="707"/>
                  </a:lnTo>
                  <a:lnTo>
                    <a:pt x="671" y="701"/>
                  </a:lnTo>
                  <a:lnTo>
                    <a:pt x="668" y="695"/>
                  </a:lnTo>
                  <a:lnTo>
                    <a:pt x="668" y="695"/>
                  </a:lnTo>
                  <a:lnTo>
                    <a:pt x="668" y="695"/>
                  </a:lnTo>
                  <a:lnTo>
                    <a:pt x="668" y="694"/>
                  </a:lnTo>
                  <a:lnTo>
                    <a:pt x="668" y="694"/>
                  </a:lnTo>
                  <a:lnTo>
                    <a:pt x="668" y="694"/>
                  </a:lnTo>
                  <a:lnTo>
                    <a:pt x="668" y="694"/>
                  </a:lnTo>
                  <a:lnTo>
                    <a:pt x="668" y="694"/>
                  </a:lnTo>
                  <a:lnTo>
                    <a:pt x="668" y="694"/>
                  </a:lnTo>
                  <a:lnTo>
                    <a:pt x="668" y="693"/>
                  </a:lnTo>
                  <a:lnTo>
                    <a:pt x="667" y="693"/>
                  </a:lnTo>
                  <a:lnTo>
                    <a:pt x="667" y="693"/>
                  </a:lnTo>
                  <a:lnTo>
                    <a:pt x="667" y="693"/>
                  </a:lnTo>
                  <a:lnTo>
                    <a:pt x="667" y="693"/>
                  </a:lnTo>
                  <a:lnTo>
                    <a:pt x="667" y="693"/>
                  </a:lnTo>
                  <a:lnTo>
                    <a:pt x="666" y="693"/>
                  </a:lnTo>
                  <a:lnTo>
                    <a:pt x="666" y="693"/>
                  </a:lnTo>
                  <a:lnTo>
                    <a:pt x="666" y="693"/>
                  </a:lnTo>
                  <a:lnTo>
                    <a:pt x="665" y="694"/>
                  </a:lnTo>
                  <a:lnTo>
                    <a:pt x="665" y="694"/>
                  </a:lnTo>
                  <a:lnTo>
                    <a:pt x="665" y="694"/>
                  </a:lnTo>
                  <a:lnTo>
                    <a:pt x="664" y="695"/>
                  </a:lnTo>
                  <a:lnTo>
                    <a:pt x="664" y="695"/>
                  </a:lnTo>
                  <a:lnTo>
                    <a:pt x="663" y="695"/>
                  </a:lnTo>
                  <a:lnTo>
                    <a:pt x="663" y="695"/>
                  </a:lnTo>
                  <a:lnTo>
                    <a:pt x="662" y="692"/>
                  </a:lnTo>
                  <a:lnTo>
                    <a:pt x="661" y="689"/>
                  </a:lnTo>
                  <a:lnTo>
                    <a:pt x="660" y="681"/>
                  </a:lnTo>
                  <a:lnTo>
                    <a:pt x="659" y="673"/>
                  </a:lnTo>
                  <a:lnTo>
                    <a:pt x="658" y="663"/>
                  </a:lnTo>
                  <a:lnTo>
                    <a:pt x="658" y="642"/>
                  </a:lnTo>
                  <a:lnTo>
                    <a:pt x="657" y="618"/>
                  </a:lnTo>
                  <a:lnTo>
                    <a:pt x="667" y="606"/>
                  </a:lnTo>
                  <a:lnTo>
                    <a:pt x="677" y="593"/>
                  </a:lnTo>
                  <a:lnTo>
                    <a:pt x="686" y="579"/>
                  </a:lnTo>
                  <a:lnTo>
                    <a:pt x="694" y="562"/>
                  </a:lnTo>
                  <a:lnTo>
                    <a:pt x="686" y="552"/>
                  </a:lnTo>
                  <a:lnTo>
                    <a:pt x="678" y="540"/>
                  </a:lnTo>
                  <a:lnTo>
                    <a:pt x="671" y="527"/>
                  </a:lnTo>
                  <a:lnTo>
                    <a:pt x="664" y="512"/>
                  </a:lnTo>
                  <a:lnTo>
                    <a:pt x="658" y="496"/>
                  </a:lnTo>
                  <a:lnTo>
                    <a:pt x="653" y="479"/>
                  </a:lnTo>
                  <a:lnTo>
                    <a:pt x="643" y="441"/>
                  </a:lnTo>
                  <a:lnTo>
                    <a:pt x="636" y="398"/>
                  </a:lnTo>
                  <a:lnTo>
                    <a:pt x="631" y="350"/>
                  </a:lnTo>
                  <a:lnTo>
                    <a:pt x="627" y="296"/>
                  </a:lnTo>
                  <a:lnTo>
                    <a:pt x="626" y="238"/>
                  </a:lnTo>
                  <a:lnTo>
                    <a:pt x="627" y="209"/>
                  </a:lnTo>
                  <a:lnTo>
                    <a:pt x="630" y="181"/>
                  </a:lnTo>
                  <a:lnTo>
                    <a:pt x="634" y="155"/>
                  </a:lnTo>
                  <a:lnTo>
                    <a:pt x="640" y="131"/>
                  </a:lnTo>
                  <a:lnTo>
                    <a:pt x="647" y="107"/>
                  </a:lnTo>
                  <a:lnTo>
                    <a:pt x="655" y="85"/>
                  </a:lnTo>
                  <a:lnTo>
                    <a:pt x="664" y="64"/>
                  </a:lnTo>
                  <a:lnTo>
                    <a:pt x="674" y="44"/>
                  </a:lnTo>
                  <a:lnTo>
                    <a:pt x="663" y="44"/>
                  </a:lnTo>
                  <a:lnTo>
                    <a:pt x="663" y="44"/>
                  </a:lnTo>
                  <a:lnTo>
                    <a:pt x="663" y="43"/>
                  </a:lnTo>
                  <a:lnTo>
                    <a:pt x="663" y="41"/>
                  </a:lnTo>
                  <a:lnTo>
                    <a:pt x="663" y="40"/>
                  </a:lnTo>
                  <a:lnTo>
                    <a:pt x="662" y="39"/>
                  </a:lnTo>
                  <a:lnTo>
                    <a:pt x="660" y="35"/>
                  </a:lnTo>
                  <a:lnTo>
                    <a:pt x="657" y="31"/>
                  </a:lnTo>
                  <a:lnTo>
                    <a:pt x="653" y="27"/>
                  </a:lnTo>
                  <a:lnTo>
                    <a:pt x="648" y="22"/>
                  </a:lnTo>
                  <a:lnTo>
                    <a:pt x="642" y="18"/>
                  </a:lnTo>
                  <a:lnTo>
                    <a:pt x="634" y="14"/>
                  </a:lnTo>
                  <a:lnTo>
                    <a:pt x="625" y="10"/>
                  </a:lnTo>
                  <a:lnTo>
                    <a:pt x="613" y="6"/>
                  </a:lnTo>
                  <a:lnTo>
                    <a:pt x="601" y="3"/>
                  </a:lnTo>
                  <a:lnTo>
                    <a:pt x="586" y="1"/>
                  </a:lnTo>
                  <a:lnTo>
                    <a:pt x="569" y="0"/>
                  </a:lnTo>
                  <a:lnTo>
                    <a:pt x="550" y="0"/>
                  </a:lnTo>
                  <a:lnTo>
                    <a:pt x="529" y="1"/>
                  </a:lnTo>
                  <a:lnTo>
                    <a:pt x="505" y="4"/>
                  </a:lnTo>
                  <a:lnTo>
                    <a:pt x="493" y="5"/>
                  </a:lnTo>
                  <a:lnTo>
                    <a:pt x="479" y="8"/>
                  </a:lnTo>
                  <a:lnTo>
                    <a:pt x="463" y="13"/>
                  </a:lnTo>
                  <a:lnTo>
                    <a:pt x="445" y="19"/>
                  </a:lnTo>
                  <a:lnTo>
                    <a:pt x="426" y="27"/>
                  </a:lnTo>
                  <a:lnTo>
                    <a:pt x="407" y="37"/>
                  </a:lnTo>
                  <a:lnTo>
                    <a:pt x="387" y="49"/>
                  </a:lnTo>
                  <a:lnTo>
                    <a:pt x="368" y="63"/>
                  </a:lnTo>
                  <a:lnTo>
                    <a:pt x="349" y="80"/>
                  </a:lnTo>
                  <a:lnTo>
                    <a:pt x="332" y="98"/>
                  </a:lnTo>
                  <a:lnTo>
                    <a:pt x="316" y="120"/>
                  </a:lnTo>
                  <a:lnTo>
                    <a:pt x="302" y="144"/>
                  </a:lnTo>
                  <a:lnTo>
                    <a:pt x="290" y="170"/>
                  </a:lnTo>
                  <a:lnTo>
                    <a:pt x="281" y="200"/>
                  </a:lnTo>
                  <a:lnTo>
                    <a:pt x="275" y="233"/>
                  </a:lnTo>
                  <a:lnTo>
                    <a:pt x="273" y="269"/>
                  </a:lnTo>
                  <a:lnTo>
                    <a:pt x="274" y="308"/>
                  </a:lnTo>
                  <a:lnTo>
                    <a:pt x="276" y="347"/>
                  </a:lnTo>
                  <a:lnTo>
                    <a:pt x="280" y="386"/>
                  </a:lnTo>
                  <a:lnTo>
                    <a:pt x="285" y="422"/>
                  </a:lnTo>
                  <a:lnTo>
                    <a:pt x="289" y="439"/>
                  </a:lnTo>
                  <a:lnTo>
                    <a:pt x="293" y="454"/>
                  </a:lnTo>
                  <a:lnTo>
                    <a:pt x="298" y="468"/>
                  </a:lnTo>
                  <a:lnTo>
                    <a:pt x="304" y="481"/>
                  </a:lnTo>
                  <a:lnTo>
                    <a:pt x="311" y="492"/>
                  </a:lnTo>
                  <a:lnTo>
                    <a:pt x="314" y="496"/>
                  </a:lnTo>
                  <a:lnTo>
                    <a:pt x="318" y="500"/>
                  </a:lnTo>
                  <a:lnTo>
                    <a:pt x="322" y="504"/>
                  </a:lnTo>
                  <a:lnTo>
                    <a:pt x="326" y="507"/>
                  </a:lnTo>
                  <a:lnTo>
                    <a:pt x="331" y="510"/>
                  </a:lnTo>
                  <a:lnTo>
                    <a:pt x="335" y="511"/>
                  </a:lnTo>
                  <a:lnTo>
                    <a:pt x="341" y="527"/>
                  </a:lnTo>
                  <a:lnTo>
                    <a:pt x="347" y="542"/>
                  </a:lnTo>
                  <a:lnTo>
                    <a:pt x="354" y="556"/>
                  </a:lnTo>
                  <a:lnTo>
                    <a:pt x="361" y="570"/>
                  </a:lnTo>
                  <a:lnTo>
                    <a:pt x="368" y="583"/>
                  </a:lnTo>
                  <a:lnTo>
                    <a:pt x="377" y="596"/>
                  </a:lnTo>
                  <a:lnTo>
                    <a:pt x="385" y="608"/>
                  </a:lnTo>
                  <a:lnTo>
                    <a:pt x="394" y="618"/>
                  </a:lnTo>
                  <a:lnTo>
                    <a:pt x="392" y="664"/>
                  </a:lnTo>
                  <a:lnTo>
                    <a:pt x="390" y="681"/>
                  </a:lnTo>
                  <a:lnTo>
                    <a:pt x="388" y="689"/>
                  </a:lnTo>
                  <a:lnTo>
                    <a:pt x="387" y="696"/>
                  </a:lnTo>
                  <a:lnTo>
                    <a:pt x="384" y="702"/>
                  </a:lnTo>
                  <a:lnTo>
                    <a:pt x="381" y="708"/>
                  </a:lnTo>
                  <a:lnTo>
                    <a:pt x="378" y="714"/>
                  </a:lnTo>
                  <a:lnTo>
                    <a:pt x="374" y="719"/>
                  </a:lnTo>
                  <a:lnTo>
                    <a:pt x="370" y="724"/>
                  </a:lnTo>
                  <a:lnTo>
                    <a:pt x="365" y="729"/>
                  </a:lnTo>
                  <a:lnTo>
                    <a:pt x="359" y="733"/>
                  </a:lnTo>
                  <a:lnTo>
                    <a:pt x="352" y="737"/>
                  </a:lnTo>
                  <a:lnTo>
                    <a:pt x="331" y="749"/>
                  </a:lnTo>
                  <a:lnTo>
                    <a:pt x="306" y="762"/>
                  </a:lnTo>
                  <a:lnTo>
                    <a:pt x="276" y="774"/>
                  </a:lnTo>
                  <a:lnTo>
                    <a:pt x="245" y="786"/>
                  </a:lnTo>
                  <a:lnTo>
                    <a:pt x="181" y="807"/>
                  </a:lnTo>
                  <a:lnTo>
                    <a:pt x="126" y="822"/>
                  </a:lnTo>
                  <a:lnTo>
                    <a:pt x="108" y="827"/>
                  </a:lnTo>
                  <a:lnTo>
                    <a:pt x="90" y="834"/>
                  </a:lnTo>
                  <a:lnTo>
                    <a:pt x="72" y="841"/>
                  </a:lnTo>
                  <a:lnTo>
                    <a:pt x="56" y="850"/>
                  </a:lnTo>
                  <a:lnTo>
                    <a:pt x="41" y="860"/>
                  </a:lnTo>
                  <a:lnTo>
                    <a:pt x="34" y="865"/>
                  </a:lnTo>
                  <a:lnTo>
                    <a:pt x="27" y="870"/>
                  </a:lnTo>
                  <a:lnTo>
                    <a:pt x="22" y="875"/>
                  </a:lnTo>
                  <a:lnTo>
                    <a:pt x="16" y="881"/>
                  </a:lnTo>
                  <a:lnTo>
                    <a:pt x="12" y="887"/>
                  </a:lnTo>
                  <a:lnTo>
                    <a:pt x="8" y="892"/>
                  </a:lnTo>
                  <a:lnTo>
                    <a:pt x="5" y="901"/>
                  </a:lnTo>
                  <a:lnTo>
                    <a:pt x="2" y="910"/>
                  </a:lnTo>
                  <a:lnTo>
                    <a:pt x="0" y="918"/>
                  </a:lnTo>
                  <a:lnTo>
                    <a:pt x="0" y="927"/>
                  </a:lnTo>
                  <a:lnTo>
                    <a:pt x="1" y="936"/>
                  </a:lnTo>
                  <a:lnTo>
                    <a:pt x="3" y="944"/>
                  </a:lnTo>
                  <a:lnTo>
                    <a:pt x="5" y="952"/>
                  </a:lnTo>
                  <a:lnTo>
                    <a:pt x="9" y="961"/>
                  </a:lnTo>
                  <a:lnTo>
                    <a:pt x="14" y="969"/>
                  </a:lnTo>
                  <a:lnTo>
                    <a:pt x="20" y="977"/>
                  </a:lnTo>
                  <a:lnTo>
                    <a:pt x="34" y="993"/>
                  </a:lnTo>
                  <a:lnTo>
                    <a:pt x="51" y="1008"/>
                  </a:lnTo>
                  <a:lnTo>
                    <a:pt x="71" y="1023"/>
                  </a:lnTo>
                  <a:lnTo>
                    <a:pt x="94" y="1038"/>
                  </a:lnTo>
                  <a:lnTo>
                    <a:pt x="119" y="1052"/>
                  </a:lnTo>
                  <a:lnTo>
                    <a:pt x="176" y="1077"/>
                  </a:lnTo>
                  <a:lnTo>
                    <a:pt x="238" y="1100"/>
                  </a:lnTo>
                  <a:lnTo>
                    <a:pt x="304" y="1118"/>
                  </a:lnTo>
                  <a:lnTo>
                    <a:pt x="301" y="1111"/>
                  </a:lnTo>
                  <a:lnTo>
                    <a:pt x="298" y="1103"/>
                  </a:lnTo>
                  <a:lnTo>
                    <a:pt x="295" y="1095"/>
                  </a:lnTo>
                  <a:lnTo>
                    <a:pt x="293" y="1087"/>
                  </a:lnTo>
                  <a:lnTo>
                    <a:pt x="292" y="1079"/>
                  </a:lnTo>
                  <a:lnTo>
                    <a:pt x="291" y="1071"/>
                  </a:lnTo>
                  <a:lnTo>
                    <a:pt x="290" y="1062"/>
                  </a:lnTo>
                  <a:lnTo>
                    <a:pt x="290" y="1054"/>
                  </a:lnTo>
                  <a:lnTo>
                    <a:pt x="290" y="1045"/>
                  </a:lnTo>
                  <a:lnTo>
                    <a:pt x="291" y="1037"/>
                  </a:lnTo>
                  <a:lnTo>
                    <a:pt x="293" y="1028"/>
                  </a:lnTo>
                  <a:lnTo>
                    <a:pt x="294" y="1020"/>
                  </a:lnTo>
                  <a:lnTo>
                    <a:pt x="297" y="1011"/>
                  </a:lnTo>
                  <a:lnTo>
                    <a:pt x="300" y="1002"/>
                  </a:lnTo>
                  <a:lnTo>
                    <a:pt x="303" y="9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35"/>
            <p:cNvSpPr/>
            <p:nvPr/>
          </p:nvSpPr>
          <p:spPr>
            <a:xfrm>
              <a:off x="4064661" y="4288544"/>
              <a:ext cx="605303" cy="659398"/>
            </a:xfrm>
            <a:custGeom>
              <a:avLst/>
              <a:gdLst/>
              <a:ahLst/>
              <a:cxnLst/>
              <a:rect l="l" t="t" r="r" b="b"/>
              <a:pathLst>
                <a:path w="1299" h="1415" extrusionOk="0">
                  <a:moveTo>
                    <a:pt x="1289" y="1104"/>
                  </a:moveTo>
                  <a:lnTo>
                    <a:pt x="1285" y="1096"/>
                  </a:lnTo>
                  <a:lnTo>
                    <a:pt x="1279" y="1089"/>
                  </a:lnTo>
                  <a:lnTo>
                    <a:pt x="1273" y="1081"/>
                  </a:lnTo>
                  <a:lnTo>
                    <a:pt x="1266" y="1074"/>
                  </a:lnTo>
                  <a:lnTo>
                    <a:pt x="1258" y="1067"/>
                  </a:lnTo>
                  <a:lnTo>
                    <a:pt x="1249" y="1061"/>
                  </a:lnTo>
                  <a:lnTo>
                    <a:pt x="1240" y="1055"/>
                  </a:lnTo>
                  <a:lnTo>
                    <a:pt x="1230" y="1049"/>
                  </a:lnTo>
                  <a:lnTo>
                    <a:pt x="1209" y="1038"/>
                  </a:lnTo>
                  <a:lnTo>
                    <a:pt x="1187" y="1029"/>
                  </a:lnTo>
                  <a:lnTo>
                    <a:pt x="1164" y="1022"/>
                  </a:lnTo>
                  <a:lnTo>
                    <a:pt x="1142" y="1017"/>
                  </a:lnTo>
                  <a:lnTo>
                    <a:pt x="1110" y="1009"/>
                  </a:lnTo>
                  <a:lnTo>
                    <a:pt x="1074" y="999"/>
                  </a:lnTo>
                  <a:lnTo>
                    <a:pt x="1035" y="986"/>
                  </a:lnTo>
                  <a:lnTo>
                    <a:pt x="995" y="972"/>
                  </a:lnTo>
                  <a:lnTo>
                    <a:pt x="998" y="972"/>
                  </a:lnTo>
                  <a:lnTo>
                    <a:pt x="999" y="972"/>
                  </a:lnTo>
                  <a:lnTo>
                    <a:pt x="1001" y="972"/>
                  </a:lnTo>
                  <a:lnTo>
                    <a:pt x="1002" y="971"/>
                  </a:lnTo>
                  <a:lnTo>
                    <a:pt x="1002" y="971"/>
                  </a:lnTo>
                  <a:lnTo>
                    <a:pt x="1003" y="971"/>
                  </a:lnTo>
                  <a:lnTo>
                    <a:pt x="1004" y="971"/>
                  </a:lnTo>
                  <a:lnTo>
                    <a:pt x="1005" y="970"/>
                  </a:lnTo>
                  <a:lnTo>
                    <a:pt x="1005" y="970"/>
                  </a:lnTo>
                  <a:lnTo>
                    <a:pt x="1006" y="970"/>
                  </a:lnTo>
                  <a:lnTo>
                    <a:pt x="1006" y="969"/>
                  </a:lnTo>
                  <a:lnTo>
                    <a:pt x="1006" y="969"/>
                  </a:lnTo>
                  <a:lnTo>
                    <a:pt x="977" y="957"/>
                  </a:lnTo>
                  <a:lnTo>
                    <a:pt x="962" y="951"/>
                  </a:lnTo>
                  <a:lnTo>
                    <a:pt x="947" y="946"/>
                  </a:lnTo>
                  <a:lnTo>
                    <a:pt x="941" y="944"/>
                  </a:lnTo>
                  <a:lnTo>
                    <a:pt x="935" y="942"/>
                  </a:lnTo>
                  <a:lnTo>
                    <a:pt x="928" y="940"/>
                  </a:lnTo>
                  <a:lnTo>
                    <a:pt x="922" y="938"/>
                  </a:lnTo>
                  <a:lnTo>
                    <a:pt x="922" y="938"/>
                  </a:lnTo>
                  <a:lnTo>
                    <a:pt x="922" y="937"/>
                  </a:lnTo>
                  <a:lnTo>
                    <a:pt x="922" y="936"/>
                  </a:lnTo>
                  <a:lnTo>
                    <a:pt x="922" y="935"/>
                  </a:lnTo>
                  <a:lnTo>
                    <a:pt x="922" y="934"/>
                  </a:lnTo>
                  <a:lnTo>
                    <a:pt x="922" y="934"/>
                  </a:lnTo>
                  <a:lnTo>
                    <a:pt x="921" y="933"/>
                  </a:lnTo>
                  <a:lnTo>
                    <a:pt x="921" y="933"/>
                  </a:lnTo>
                  <a:lnTo>
                    <a:pt x="921" y="933"/>
                  </a:lnTo>
                  <a:lnTo>
                    <a:pt x="921" y="933"/>
                  </a:lnTo>
                  <a:lnTo>
                    <a:pt x="921" y="933"/>
                  </a:lnTo>
                  <a:lnTo>
                    <a:pt x="921" y="932"/>
                  </a:lnTo>
                  <a:lnTo>
                    <a:pt x="920" y="932"/>
                  </a:lnTo>
                  <a:lnTo>
                    <a:pt x="920" y="932"/>
                  </a:lnTo>
                  <a:lnTo>
                    <a:pt x="920" y="932"/>
                  </a:lnTo>
                  <a:lnTo>
                    <a:pt x="920" y="932"/>
                  </a:lnTo>
                  <a:lnTo>
                    <a:pt x="919" y="932"/>
                  </a:lnTo>
                  <a:lnTo>
                    <a:pt x="910" y="928"/>
                  </a:lnTo>
                  <a:lnTo>
                    <a:pt x="898" y="922"/>
                  </a:lnTo>
                  <a:lnTo>
                    <a:pt x="885" y="914"/>
                  </a:lnTo>
                  <a:lnTo>
                    <a:pt x="871" y="905"/>
                  </a:lnTo>
                  <a:lnTo>
                    <a:pt x="858" y="894"/>
                  </a:lnTo>
                  <a:lnTo>
                    <a:pt x="851" y="888"/>
                  </a:lnTo>
                  <a:lnTo>
                    <a:pt x="845" y="882"/>
                  </a:lnTo>
                  <a:lnTo>
                    <a:pt x="839" y="876"/>
                  </a:lnTo>
                  <a:lnTo>
                    <a:pt x="834" y="870"/>
                  </a:lnTo>
                  <a:lnTo>
                    <a:pt x="830" y="863"/>
                  </a:lnTo>
                  <a:lnTo>
                    <a:pt x="826" y="856"/>
                  </a:lnTo>
                  <a:lnTo>
                    <a:pt x="826" y="855"/>
                  </a:lnTo>
                  <a:lnTo>
                    <a:pt x="826" y="855"/>
                  </a:lnTo>
                  <a:lnTo>
                    <a:pt x="826" y="855"/>
                  </a:lnTo>
                  <a:lnTo>
                    <a:pt x="826" y="855"/>
                  </a:lnTo>
                  <a:lnTo>
                    <a:pt x="826" y="855"/>
                  </a:lnTo>
                  <a:lnTo>
                    <a:pt x="826" y="854"/>
                  </a:lnTo>
                  <a:lnTo>
                    <a:pt x="826" y="854"/>
                  </a:lnTo>
                  <a:lnTo>
                    <a:pt x="825" y="854"/>
                  </a:lnTo>
                  <a:lnTo>
                    <a:pt x="825" y="854"/>
                  </a:lnTo>
                  <a:lnTo>
                    <a:pt x="825" y="854"/>
                  </a:lnTo>
                  <a:lnTo>
                    <a:pt x="825" y="854"/>
                  </a:lnTo>
                  <a:lnTo>
                    <a:pt x="825" y="854"/>
                  </a:lnTo>
                  <a:lnTo>
                    <a:pt x="825" y="854"/>
                  </a:lnTo>
                  <a:lnTo>
                    <a:pt x="824" y="854"/>
                  </a:lnTo>
                  <a:lnTo>
                    <a:pt x="824" y="854"/>
                  </a:lnTo>
                  <a:lnTo>
                    <a:pt x="824" y="854"/>
                  </a:lnTo>
                  <a:lnTo>
                    <a:pt x="823" y="854"/>
                  </a:lnTo>
                  <a:lnTo>
                    <a:pt x="823" y="854"/>
                  </a:lnTo>
                  <a:lnTo>
                    <a:pt x="822" y="854"/>
                  </a:lnTo>
                  <a:lnTo>
                    <a:pt x="822" y="855"/>
                  </a:lnTo>
                  <a:lnTo>
                    <a:pt x="821" y="855"/>
                  </a:lnTo>
                  <a:lnTo>
                    <a:pt x="821" y="855"/>
                  </a:lnTo>
                  <a:lnTo>
                    <a:pt x="820" y="856"/>
                  </a:lnTo>
                  <a:lnTo>
                    <a:pt x="820" y="856"/>
                  </a:lnTo>
                  <a:lnTo>
                    <a:pt x="818" y="847"/>
                  </a:lnTo>
                  <a:lnTo>
                    <a:pt x="817" y="838"/>
                  </a:lnTo>
                  <a:lnTo>
                    <a:pt x="814" y="817"/>
                  </a:lnTo>
                  <a:lnTo>
                    <a:pt x="813" y="791"/>
                  </a:lnTo>
                  <a:lnTo>
                    <a:pt x="812" y="760"/>
                  </a:lnTo>
                  <a:lnTo>
                    <a:pt x="821" y="748"/>
                  </a:lnTo>
                  <a:lnTo>
                    <a:pt x="830" y="735"/>
                  </a:lnTo>
                  <a:lnTo>
                    <a:pt x="839" y="722"/>
                  </a:lnTo>
                  <a:lnTo>
                    <a:pt x="848" y="708"/>
                  </a:lnTo>
                  <a:lnTo>
                    <a:pt x="856" y="693"/>
                  </a:lnTo>
                  <a:lnTo>
                    <a:pt x="863" y="678"/>
                  </a:lnTo>
                  <a:lnTo>
                    <a:pt x="870" y="663"/>
                  </a:lnTo>
                  <a:lnTo>
                    <a:pt x="877" y="647"/>
                  </a:lnTo>
                  <a:lnTo>
                    <a:pt x="893" y="631"/>
                  </a:lnTo>
                  <a:lnTo>
                    <a:pt x="901" y="621"/>
                  </a:lnTo>
                  <a:lnTo>
                    <a:pt x="906" y="615"/>
                  </a:lnTo>
                  <a:lnTo>
                    <a:pt x="910" y="608"/>
                  </a:lnTo>
                  <a:lnTo>
                    <a:pt x="915" y="600"/>
                  </a:lnTo>
                  <a:lnTo>
                    <a:pt x="919" y="592"/>
                  </a:lnTo>
                  <a:lnTo>
                    <a:pt x="927" y="572"/>
                  </a:lnTo>
                  <a:lnTo>
                    <a:pt x="935" y="548"/>
                  </a:lnTo>
                  <a:lnTo>
                    <a:pt x="942" y="518"/>
                  </a:lnTo>
                  <a:lnTo>
                    <a:pt x="982" y="381"/>
                  </a:lnTo>
                  <a:lnTo>
                    <a:pt x="985" y="362"/>
                  </a:lnTo>
                  <a:lnTo>
                    <a:pt x="986" y="342"/>
                  </a:lnTo>
                  <a:lnTo>
                    <a:pt x="986" y="321"/>
                  </a:lnTo>
                  <a:lnTo>
                    <a:pt x="984" y="299"/>
                  </a:lnTo>
                  <a:lnTo>
                    <a:pt x="979" y="275"/>
                  </a:lnTo>
                  <a:lnTo>
                    <a:pt x="971" y="249"/>
                  </a:lnTo>
                  <a:lnTo>
                    <a:pt x="961" y="222"/>
                  </a:lnTo>
                  <a:lnTo>
                    <a:pt x="947" y="193"/>
                  </a:lnTo>
                  <a:lnTo>
                    <a:pt x="916" y="132"/>
                  </a:lnTo>
                  <a:lnTo>
                    <a:pt x="902" y="107"/>
                  </a:lnTo>
                  <a:lnTo>
                    <a:pt x="895" y="95"/>
                  </a:lnTo>
                  <a:lnTo>
                    <a:pt x="889" y="85"/>
                  </a:lnTo>
                  <a:lnTo>
                    <a:pt x="882" y="77"/>
                  </a:lnTo>
                  <a:lnTo>
                    <a:pt x="875" y="69"/>
                  </a:lnTo>
                  <a:lnTo>
                    <a:pt x="867" y="63"/>
                  </a:lnTo>
                  <a:lnTo>
                    <a:pt x="859" y="58"/>
                  </a:lnTo>
                  <a:lnTo>
                    <a:pt x="855" y="56"/>
                  </a:lnTo>
                  <a:lnTo>
                    <a:pt x="851" y="54"/>
                  </a:lnTo>
                  <a:lnTo>
                    <a:pt x="846" y="53"/>
                  </a:lnTo>
                  <a:lnTo>
                    <a:pt x="841" y="52"/>
                  </a:lnTo>
                  <a:lnTo>
                    <a:pt x="831" y="51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20" y="51"/>
                  </a:lnTo>
                  <a:lnTo>
                    <a:pt x="820" y="50"/>
                  </a:lnTo>
                  <a:lnTo>
                    <a:pt x="820" y="48"/>
                  </a:lnTo>
                  <a:lnTo>
                    <a:pt x="819" y="47"/>
                  </a:lnTo>
                  <a:lnTo>
                    <a:pt x="818" y="45"/>
                  </a:lnTo>
                  <a:lnTo>
                    <a:pt x="817" y="43"/>
                  </a:lnTo>
                  <a:lnTo>
                    <a:pt x="814" y="38"/>
                  </a:lnTo>
                  <a:lnTo>
                    <a:pt x="809" y="33"/>
                  </a:lnTo>
                  <a:lnTo>
                    <a:pt x="803" y="28"/>
                  </a:lnTo>
                  <a:lnTo>
                    <a:pt x="795" y="22"/>
                  </a:lnTo>
                  <a:lnTo>
                    <a:pt x="785" y="17"/>
                  </a:lnTo>
                  <a:lnTo>
                    <a:pt x="773" y="12"/>
                  </a:lnTo>
                  <a:lnTo>
                    <a:pt x="759" y="8"/>
                  </a:lnTo>
                  <a:lnTo>
                    <a:pt x="743" y="5"/>
                  </a:lnTo>
                  <a:lnTo>
                    <a:pt x="724" y="2"/>
                  </a:lnTo>
                  <a:lnTo>
                    <a:pt x="703" y="0"/>
                  </a:lnTo>
                  <a:lnTo>
                    <a:pt x="679" y="0"/>
                  </a:lnTo>
                  <a:lnTo>
                    <a:pt x="653" y="1"/>
                  </a:lnTo>
                  <a:lnTo>
                    <a:pt x="623" y="4"/>
                  </a:lnTo>
                  <a:lnTo>
                    <a:pt x="608" y="6"/>
                  </a:lnTo>
                  <a:lnTo>
                    <a:pt x="590" y="10"/>
                  </a:lnTo>
                  <a:lnTo>
                    <a:pt x="570" y="16"/>
                  </a:lnTo>
                  <a:lnTo>
                    <a:pt x="549" y="24"/>
                  </a:lnTo>
                  <a:lnTo>
                    <a:pt x="525" y="33"/>
                  </a:lnTo>
                  <a:lnTo>
                    <a:pt x="501" y="46"/>
                  </a:lnTo>
                  <a:lnTo>
                    <a:pt x="477" y="60"/>
                  </a:lnTo>
                  <a:lnTo>
                    <a:pt x="454" y="78"/>
                  </a:lnTo>
                  <a:lnTo>
                    <a:pt x="430" y="98"/>
                  </a:lnTo>
                  <a:lnTo>
                    <a:pt x="409" y="121"/>
                  </a:lnTo>
                  <a:lnTo>
                    <a:pt x="389" y="147"/>
                  </a:lnTo>
                  <a:lnTo>
                    <a:pt x="371" y="176"/>
                  </a:lnTo>
                  <a:lnTo>
                    <a:pt x="357" y="209"/>
                  </a:lnTo>
                  <a:lnTo>
                    <a:pt x="345" y="246"/>
                  </a:lnTo>
                  <a:lnTo>
                    <a:pt x="338" y="287"/>
                  </a:lnTo>
                  <a:lnTo>
                    <a:pt x="335" y="331"/>
                  </a:lnTo>
                  <a:lnTo>
                    <a:pt x="336" y="380"/>
                  </a:lnTo>
                  <a:lnTo>
                    <a:pt x="338" y="429"/>
                  </a:lnTo>
                  <a:lnTo>
                    <a:pt x="343" y="476"/>
                  </a:lnTo>
                  <a:lnTo>
                    <a:pt x="350" y="521"/>
                  </a:lnTo>
                  <a:lnTo>
                    <a:pt x="355" y="542"/>
                  </a:lnTo>
                  <a:lnTo>
                    <a:pt x="360" y="561"/>
                  </a:lnTo>
                  <a:lnTo>
                    <a:pt x="367" y="578"/>
                  </a:lnTo>
                  <a:lnTo>
                    <a:pt x="374" y="593"/>
                  </a:lnTo>
                  <a:lnTo>
                    <a:pt x="383" y="606"/>
                  </a:lnTo>
                  <a:lnTo>
                    <a:pt x="387" y="612"/>
                  </a:lnTo>
                  <a:lnTo>
                    <a:pt x="392" y="617"/>
                  </a:lnTo>
                  <a:lnTo>
                    <a:pt x="397" y="621"/>
                  </a:lnTo>
                  <a:lnTo>
                    <a:pt x="402" y="625"/>
                  </a:lnTo>
                  <a:lnTo>
                    <a:pt x="408" y="628"/>
                  </a:lnTo>
                  <a:lnTo>
                    <a:pt x="414" y="630"/>
                  </a:lnTo>
                  <a:lnTo>
                    <a:pt x="421" y="649"/>
                  </a:lnTo>
                  <a:lnTo>
                    <a:pt x="428" y="667"/>
                  </a:lnTo>
                  <a:lnTo>
                    <a:pt x="436" y="685"/>
                  </a:lnTo>
                  <a:lnTo>
                    <a:pt x="445" y="702"/>
                  </a:lnTo>
                  <a:lnTo>
                    <a:pt x="455" y="718"/>
                  </a:lnTo>
                  <a:lnTo>
                    <a:pt x="465" y="734"/>
                  </a:lnTo>
                  <a:lnTo>
                    <a:pt x="476" y="749"/>
                  </a:lnTo>
                  <a:lnTo>
                    <a:pt x="487" y="763"/>
                  </a:lnTo>
                  <a:lnTo>
                    <a:pt x="486" y="793"/>
                  </a:lnTo>
                  <a:lnTo>
                    <a:pt x="484" y="819"/>
                  </a:lnTo>
                  <a:lnTo>
                    <a:pt x="481" y="840"/>
                  </a:lnTo>
                  <a:lnTo>
                    <a:pt x="479" y="850"/>
                  </a:lnTo>
                  <a:lnTo>
                    <a:pt x="477" y="859"/>
                  </a:lnTo>
                  <a:lnTo>
                    <a:pt x="474" y="867"/>
                  </a:lnTo>
                  <a:lnTo>
                    <a:pt x="470" y="874"/>
                  </a:lnTo>
                  <a:lnTo>
                    <a:pt x="466" y="881"/>
                  </a:lnTo>
                  <a:lnTo>
                    <a:pt x="462" y="887"/>
                  </a:lnTo>
                  <a:lnTo>
                    <a:pt x="456" y="893"/>
                  </a:lnTo>
                  <a:lnTo>
                    <a:pt x="450" y="899"/>
                  </a:lnTo>
                  <a:lnTo>
                    <a:pt x="444" y="905"/>
                  </a:lnTo>
                  <a:lnTo>
                    <a:pt x="436" y="910"/>
                  </a:lnTo>
                  <a:lnTo>
                    <a:pt x="409" y="924"/>
                  </a:lnTo>
                  <a:lnTo>
                    <a:pt x="377" y="939"/>
                  </a:lnTo>
                  <a:lnTo>
                    <a:pt x="302" y="969"/>
                  </a:lnTo>
                  <a:lnTo>
                    <a:pt x="224" y="997"/>
                  </a:lnTo>
                  <a:lnTo>
                    <a:pt x="157" y="1017"/>
                  </a:lnTo>
                  <a:lnTo>
                    <a:pt x="135" y="1023"/>
                  </a:lnTo>
                  <a:lnTo>
                    <a:pt x="112" y="1031"/>
                  </a:lnTo>
                  <a:lnTo>
                    <a:pt x="91" y="1040"/>
                  </a:lnTo>
                  <a:lnTo>
                    <a:pt x="70" y="1051"/>
                  </a:lnTo>
                  <a:lnTo>
                    <a:pt x="51" y="1063"/>
                  </a:lnTo>
                  <a:lnTo>
                    <a:pt x="42" y="1069"/>
                  </a:lnTo>
                  <a:lnTo>
                    <a:pt x="34" y="1076"/>
                  </a:lnTo>
                  <a:lnTo>
                    <a:pt x="27" y="1083"/>
                  </a:lnTo>
                  <a:lnTo>
                    <a:pt x="21" y="1090"/>
                  </a:lnTo>
                  <a:lnTo>
                    <a:pt x="15" y="1097"/>
                  </a:lnTo>
                  <a:lnTo>
                    <a:pt x="10" y="1104"/>
                  </a:lnTo>
                  <a:lnTo>
                    <a:pt x="4" y="1119"/>
                  </a:lnTo>
                  <a:lnTo>
                    <a:pt x="1" y="1134"/>
                  </a:lnTo>
                  <a:lnTo>
                    <a:pt x="0" y="1150"/>
                  </a:lnTo>
                  <a:lnTo>
                    <a:pt x="2" y="1164"/>
                  </a:lnTo>
                  <a:lnTo>
                    <a:pt x="7" y="1179"/>
                  </a:lnTo>
                  <a:lnTo>
                    <a:pt x="14" y="1194"/>
                  </a:lnTo>
                  <a:lnTo>
                    <a:pt x="23" y="1208"/>
                  </a:lnTo>
                  <a:lnTo>
                    <a:pt x="35" y="1222"/>
                  </a:lnTo>
                  <a:lnTo>
                    <a:pt x="64" y="1249"/>
                  </a:lnTo>
                  <a:lnTo>
                    <a:pt x="100" y="1274"/>
                  </a:lnTo>
                  <a:lnTo>
                    <a:pt x="142" y="1299"/>
                  </a:lnTo>
                  <a:lnTo>
                    <a:pt x="190" y="1321"/>
                  </a:lnTo>
                  <a:lnTo>
                    <a:pt x="242" y="1341"/>
                  </a:lnTo>
                  <a:lnTo>
                    <a:pt x="298" y="1360"/>
                  </a:lnTo>
                  <a:lnTo>
                    <a:pt x="415" y="1389"/>
                  </a:lnTo>
                  <a:lnTo>
                    <a:pt x="535" y="1408"/>
                  </a:lnTo>
                  <a:lnTo>
                    <a:pt x="593" y="1413"/>
                  </a:lnTo>
                  <a:lnTo>
                    <a:pt x="648" y="1415"/>
                  </a:lnTo>
                  <a:lnTo>
                    <a:pt x="704" y="1414"/>
                  </a:lnTo>
                  <a:lnTo>
                    <a:pt x="762" y="1409"/>
                  </a:lnTo>
                  <a:lnTo>
                    <a:pt x="881" y="1391"/>
                  </a:lnTo>
                  <a:lnTo>
                    <a:pt x="1000" y="1361"/>
                  </a:lnTo>
                  <a:lnTo>
                    <a:pt x="1055" y="1343"/>
                  </a:lnTo>
                  <a:lnTo>
                    <a:pt x="1108" y="1322"/>
                  </a:lnTo>
                  <a:lnTo>
                    <a:pt x="1156" y="1300"/>
                  </a:lnTo>
                  <a:lnTo>
                    <a:pt x="1199" y="1275"/>
                  </a:lnTo>
                  <a:lnTo>
                    <a:pt x="1236" y="1249"/>
                  </a:lnTo>
                  <a:lnTo>
                    <a:pt x="1265" y="1222"/>
                  </a:lnTo>
                  <a:lnTo>
                    <a:pt x="1276" y="1208"/>
                  </a:lnTo>
                  <a:lnTo>
                    <a:pt x="1286" y="1194"/>
                  </a:lnTo>
                  <a:lnTo>
                    <a:pt x="1293" y="1179"/>
                  </a:lnTo>
                  <a:lnTo>
                    <a:pt x="1297" y="1165"/>
                  </a:lnTo>
                  <a:lnTo>
                    <a:pt x="1299" y="1150"/>
                  </a:lnTo>
                  <a:lnTo>
                    <a:pt x="1299" y="1135"/>
                  </a:lnTo>
                  <a:lnTo>
                    <a:pt x="1295" y="11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54" name="Google Shape;3454;p35"/>
          <p:cNvGrpSpPr/>
          <p:nvPr/>
        </p:nvGrpSpPr>
        <p:grpSpPr>
          <a:xfrm>
            <a:off x="7618569" y="4208268"/>
            <a:ext cx="678371" cy="514555"/>
            <a:chOff x="7364450" y="4324453"/>
            <a:chExt cx="766653" cy="581519"/>
          </a:xfrm>
        </p:grpSpPr>
        <p:sp>
          <p:nvSpPr>
            <p:cNvPr id="3455" name="Google Shape;3455;p35"/>
            <p:cNvSpPr/>
            <p:nvPr/>
          </p:nvSpPr>
          <p:spPr>
            <a:xfrm>
              <a:off x="7677359" y="4482540"/>
              <a:ext cx="453744" cy="423432"/>
            </a:xfrm>
            <a:custGeom>
              <a:avLst/>
              <a:gdLst/>
              <a:ahLst/>
              <a:cxnLst/>
              <a:rect l="l" t="t" r="r" b="b"/>
              <a:pathLst>
                <a:path w="974" h="909" extrusionOk="0">
                  <a:moveTo>
                    <a:pt x="728" y="0"/>
                  </a:moveTo>
                  <a:lnTo>
                    <a:pt x="404" y="0"/>
                  </a:lnTo>
                  <a:lnTo>
                    <a:pt x="403" y="0"/>
                  </a:lnTo>
                  <a:lnTo>
                    <a:pt x="402" y="0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399" y="2"/>
                  </a:lnTo>
                  <a:lnTo>
                    <a:pt x="398" y="2"/>
                  </a:lnTo>
                  <a:lnTo>
                    <a:pt x="397" y="3"/>
                  </a:lnTo>
                  <a:lnTo>
                    <a:pt x="396" y="4"/>
                  </a:lnTo>
                  <a:lnTo>
                    <a:pt x="396" y="4"/>
                  </a:lnTo>
                  <a:lnTo>
                    <a:pt x="395" y="5"/>
                  </a:lnTo>
                  <a:lnTo>
                    <a:pt x="394" y="6"/>
                  </a:lnTo>
                  <a:lnTo>
                    <a:pt x="394" y="7"/>
                  </a:lnTo>
                  <a:lnTo>
                    <a:pt x="393" y="8"/>
                  </a:lnTo>
                  <a:lnTo>
                    <a:pt x="393" y="9"/>
                  </a:lnTo>
                  <a:lnTo>
                    <a:pt x="393" y="10"/>
                  </a:lnTo>
                  <a:lnTo>
                    <a:pt x="393" y="11"/>
                  </a:lnTo>
                  <a:lnTo>
                    <a:pt x="393" y="65"/>
                  </a:lnTo>
                  <a:lnTo>
                    <a:pt x="393" y="66"/>
                  </a:lnTo>
                  <a:lnTo>
                    <a:pt x="393" y="67"/>
                  </a:lnTo>
                  <a:lnTo>
                    <a:pt x="393" y="68"/>
                  </a:lnTo>
                  <a:lnTo>
                    <a:pt x="394" y="69"/>
                  </a:lnTo>
                  <a:lnTo>
                    <a:pt x="394" y="70"/>
                  </a:lnTo>
                  <a:lnTo>
                    <a:pt x="395" y="71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397" y="73"/>
                  </a:lnTo>
                  <a:lnTo>
                    <a:pt x="398" y="74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1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4" y="76"/>
                  </a:lnTo>
                  <a:lnTo>
                    <a:pt x="728" y="76"/>
                  </a:lnTo>
                  <a:lnTo>
                    <a:pt x="745" y="77"/>
                  </a:lnTo>
                  <a:lnTo>
                    <a:pt x="762" y="79"/>
                  </a:lnTo>
                  <a:lnTo>
                    <a:pt x="779" y="83"/>
                  </a:lnTo>
                  <a:lnTo>
                    <a:pt x="787" y="86"/>
                  </a:lnTo>
                  <a:lnTo>
                    <a:pt x="795" y="89"/>
                  </a:lnTo>
                  <a:lnTo>
                    <a:pt x="802" y="92"/>
                  </a:lnTo>
                  <a:lnTo>
                    <a:pt x="810" y="96"/>
                  </a:lnTo>
                  <a:lnTo>
                    <a:pt x="817" y="100"/>
                  </a:lnTo>
                  <a:lnTo>
                    <a:pt x="824" y="105"/>
                  </a:lnTo>
                  <a:lnTo>
                    <a:pt x="831" y="110"/>
                  </a:lnTo>
                  <a:lnTo>
                    <a:pt x="838" y="115"/>
                  </a:lnTo>
                  <a:lnTo>
                    <a:pt x="844" y="121"/>
                  </a:lnTo>
                  <a:lnTo>
                    <a:pt x="850" y="127"/>
                  </a:lnTo>
                  <a:lnTo>
                    <a:pt x="853" y="130"/>
                  </a:lnTo>
                  <a:lnTo>
                    <a:pt x="856" y="133"/>
                  </a:lnTo>
                  <a:lnTo>
                    <a:pt x="861" y="139"/>
                  </a:lnTo>
                  <a:lnTo>
                    <a:pt x="870" y="152"/>
                  </a:lnTo>
                  <a:lnTo>
                    <a:pt x="872" y="154"/>
                  </a:lnTo>
                  <a:lnTo>
                    <a:pt x="873" y="157"/>
                  </a:lnTo>
                  <a:lnTo>
                    <a:pt x="875" y="160"/>
                  </a:lnTo>
                  <a:lnTo>
                    <a:pt x="876" y="162"/>
                  </a:lnTo>
                  <a:lnTo>
                    <a:pt x="877" y="165"/>
                  </a:lnTo>
                  <a:lnTo>
                    <a:pt x="879" y="168"/>
                  </a:lnTo>
                  <a:lnTo>
                    <a:pt x="881" y="175"/>
                  </a:lnTo>
                  <a:lnTo>
                    <a:pt x="881" y="176"/>
                  </a:lnTo>
                  <a:lnTo>
                    <a:pt x="882" y="176"/>
                  </a:lnTo>
                  <a:lnTo>
                    <a:pt x="882" y="177"/>
                  </a:lnTo>
                  <a:lnTo>
                    <a:pt x="883" y="177"/>
                  </a:lnTo>
                  <a:lnTo>
                    <a:pt x="883" y="178"/>
                  </a:lnTo>
                  <a:lnTo>
                    <a:pt x="884" y="180"/>
                  </a:lnTo>
                  <a:lnTo>
                    <a:pt x="885" y="183"/>
                  </a:lnTo>
                  <a:lnTo>
                    <a:pt x="886" y="184"/>
                  </a:lnTo>
                  <a:lnTo>
                    <a:pt x="887" y="186"/>
                  </a:lnTo>
                  <a:lnTo>
                    <a:pt x="890" y="194"/>
                  </a:lnTo>
                  <a:lnTo>
                    <a:pt x="893" y="201"/>
                  </a:lnTo>
                  <a:lnTo>
                    <a:pt x="895" y="209"/>
                  </a:lnTo>
                  <a:lnTo>
                    <a:pt x="897" y="217"/>
                  </a:lnTo>
                  <a:lnTo>
                    <a:pt x="899" y="226"/>
                  </a:lnTo>
                  <a:lnTo>
                    <a:pt x="900" y="234"/>
                  </a:lnTo>
                  <a:lnTo>
                    <a:pt x="901" y="242"/>
                  </a:lnTo>
                  <a:lnTo>
                    <a:pt x="901" y="251"/>
                  </a:lnTo>
                  <a:lnTo>
                    <a:pt x="901" y="494"/>
                  </a:lnTo>
                  <a:lnTo>
                    <a:pt x="900" y="508"/>
                  </a:lnTo>
                  <a:lnTo>
                    <a:pt x="899" y="522"/>
                  </a:lnTo>
                  <a:lnTo>
                    <a:pt x="896" y="536"/>
                  </a:lnTo>
                  <a:lnTo>
                    <a:pt x="892" y="549"/>
                  </a:lnTo>
                  <a:lnTo>
                    <a:pt x="887" y="562"/>
                  </a:lnTo>
                  <a:lnTo>
                    <a:pt x="881" y="574"/>
                  </a:lnTo>
                  <a:lnTo>
                    <a:pt x="874" y="586"/>
                  </a:lnTo>
                  <a:lnTo>
                    <a:pt x="867" y="597"/>
                  </a:lnTo>
                  <a:lnTo>
                    <a:pt x="858" y="607"/>
                  </a:lnTo>
                  <a:lnTo>
                    <a:pt x="849" y="617"/>
                  </a:lnTo>
                  <a:lnTo>
                    <a:pt x="839" y="626"/>
                  </a:lnTo>
                  <a:lnTo>
                    <a:pt x="828" y="634"/>
                  </a:lnTo>
                  <a:lnTo>
                    <a:pt x="817" y="641"/>
                  </a:lnTo>
                  <a:lnTo>
                    <a:pt x="805" y="648"/>
                  </a:lnTo>
                  <a:lnTo>
                    <a:pt x="792" y="653"/>
                  </a:lnTo>
                  <a:lnTo>
                    <a:pt x="779" y="657"/>
                  </a:lnTo>
                  <a:lnTo>
                    <a:pt x="778" y="657"/>
                  </a:lnTo>
                  <a:lnTo>
                    <a:pt x="778" y="657"/>
                  </a:lnTo>
                  <a:lnTo>
                    <a:pt x="777" y="657"/>
                  </a:lnTo>
                  <a:lnTo>
                    <a:pt x="777" y="657"/>
                  </a:lnTo>
                  <a:lnTo>
                    <a:pt x="775" y="658"/>
                  </a:lnTo>
                  <a:lnTo>
                    <a:pt x="773" y="659"/>
                  </a:lnTo>
                  <a:lnTo>
                    <a:pt x="773" y="659"/>
                  </a:lnTo>
                  <a:lnTo>
                    <a:pt x="772" y="659"/>
                  </a:lnTo>
                  <a:lnTo>
                    <a:pt x="771" y="660"/>
                  </a:lnTo>
                  <a:lnTo>
                    <a:pt x="770" y="660"/>
                  </a:lnTo>
                  <a:lnTo>
                    <a:pt x="769" y="660"/>
                  </a:lnTo>
                  <a:lnTo>
                    <a:pt x="768" y="660"/>
                  </a:lnTo>
                  <a:lnTo>
                    <a:pt x="765" y="660"/>
                  </a:lnTo>
                  <a:lnTo>
                    <a:pt x="762" y="661"/>
                  </a:lnTo>
                  <a:lnTo>
                    <a:pt x="759" y="662"/>
                  </a:lnTo>
                  <a:lnTo>
                    <a:pt x="757" y="662"/>
                  </a:lnTo>
                  <a:lnTo>
                    <a:pt x="754" y="663"/>
                  </a:lnTo>
                  <a:lnTo>
                    <a:pt x="751" y="663"/>
                  </a:lnTo>
                  <a:lnTo>
                    <a:pt x="749" y="663"/>
                  </a:lnTo>
                  <a:lnTo>
                    <a:pt x="743" y="663"/>
                  </a:lnTo>
                  <a:lnTo>
                    <a:pt x="742" y="663"/>
                  </a:lnTo>
                  <a:lnTo>
                    <a:pt x="741" y="663"/>
                  </a:lnTo>
                  <a:lnTo>
                    <a:pt x="740" y="663"/>
                  </a:lnTo>
                  <a:lnTo>
                    <a:pt x="739" y="664"/>
                  </a:lnTo>
                  <a:lnTo>
                    <a:pt x="738" y="664"/>
                  </a:lnTo>
                  <a:lnTo>
                    <a:pt x="737" y="664"/>
                  </a:lnTo>
                  <a:lnTo>
                    <a:pt x="737" y="665"/>
                  </a:lnTo>
                  <a:lnTo>
                    <a:pt x="736" y="665"/>
                  </a:lnTo>
                  <a:lnTo>
                    <a:pt x="735" y="666"/>
                  </a:lnTo>
                  <a:lnTo>
                    <a:pt x="735" y="666"/>
                  </a:lnTo>
                  <a:lnTo>
                    <a:pt x="734" y="667"/>
                  </a:lnTo>
                  <a:lnTo>
                    <a:pt x="733" y="668"/>
                  </a:lnTo>
                  <a:lnTo>
                    <a:pt x="732" y="670"/>
                  </a:lnTo>
                  <a:lnTo>
                    <a:pt x="731" y="672"/>
                  </a:lnTo>
                  <a:lnTo>
                    <a:pt x="731" y="680"/>
                  </a:lnTo>
                  <a:lnTo>
                    <a:pt x="782" y="821"/>
                  </a:lnTo>
                  <a:lnTo>
                    <a:pt x="395" y="663"/>
                  </a:lnTo>
                  <a:lnTo>
                    <a:pt x="390" y="663"/>
                  </a:lnTo>
                  <a:lnTo>
                    <a:pt x="252" y="663"/>
                  </a:lnTo>
                  <a:lnTo>
                    <a:pt x="235" y="663"/>
                  </a:lnTo>
                  <a:lnTo>
                    <a:pt x="234" y="663"/>
                  </a:lnTo>
                  <a:lnTo>
                    <a:pt x="233" y="663"/>
                  </a:lnTo>
                  <a:lnTo>
                    <a:pt x="231" y="662"/>
                  </a:lnTo>
                  <a:lnTo>
                    <a:pt x="226" y="661"/>
                  </a:lnTo>
                  <a:lnTo>
                    <a:pt x="222" y="660"/>
                  </a:lnTo>
                  <a:lnTo>
                    <a:pt x="220" y="660"/>
                  </a:lnTo>
                  <a:lnTo>
                    <a:pt x="219" y="660"/>
                  </a:lnTo>
                  <a:lnTo>
                    <a:pt x="218" y="660"/>
                  </a:lnTo>
                  <a:lnTo>
                    <a:pt x="217" y="660"/>
                  </a:lnTo>
                  <a:lnTo>
                    <a:pt x="216" y="660"/>
                  </a:lnTo>
                  <a:lnTo>
                    <a:pt x="214" y="659"/>
                  </a:lnTo>
                  <a:lnTo>
                    <a:pt x="212" y="659"/>
                  </a:lnTo>
                  <a:lnTo>
                    <a:pt x="209" y="658"/>
                  </a:lnTo>
                  <a:lnTo>
                    <a:pt x="205" y="657"/>
                  </a:lnTo>
                  <a:lnTo>
                    <a:pt x="201" y="655"/>
                  </a:lnTo>
                  <a:lnTo>
                    <a:pt x="196" y="654"/>
                  </a:lnTo>
                  <a:lnTo>
                    <a:pt x="191" y="652"/>
                  </a:lnTo>
                  <a:lnTo>
                    <a:pt x="186" y="650"/>
                  </a:lnTo>
                  <a:lnTo>
                    <a:pt x="181" y="647"/>
                  </a:lnTo>
                  <a:lnTo>
                    <a:pt x="171" y="642"/>
                  </a:lnTo>
                  <a:lnTo>
                    <a:pt x="166" y="640"/>
                  </a:lnTo>
                  <a:lnTo>
                    <a:pt x="161" y="638"/>
                  </a:lnTo>
                  <a:lnTo>
                    <a:pt x="159" y="637"/>
                  </a:lnTo>
                  <a:lnTo>
                    <a:pt x="158" y="636"/>
                  </a:lnTo>
                  <a:lnTo>
                    <a:pt x="154" y="633"/>
                  </a:lnTo>
                  <a:lnTo>
                    <a:pt x="151" y="631"/>
                  </a:lnTo>
                  <a:lnTo>
                    <a:pt x="149" y="630"/>
                  </a:lnTo>
                  <a:lnTo>
                    <a:pt x="147" y="629"/>
                  </a:lnTo>
                  <a:lnTo>
                    <a:pt x="145" y="628"/>
                  </a:lnTo>
                  <a:lnTo>
                    <a:pt x="143" y="627"/>
                  </a:lnTo>
                  <a:lnTo>
                    <a:pt x="142" y="626"/>
                  </a:lnTo>
                  <a:lnTo>
                    <a:pt x="140" y="625"/>
                  </a:lnTo>
                  <a:lnTo>
                    <a:pt x="138" y="623"/>
                  </a:lnTo>
                  <a:lnTo>
                    <a:pt x="137" y="622"/>
                  </a:lnTo>
                  <a:lnTo>
                    <a:pt x="133" y="618"/>
                  </a:lnTo>
                  <a:lnTo>
                    <a:pt x="126" y="611"/>
                  </a:lnTo>
                  <a:lnTo>
                    <a:pt x="120" y="605"/>
                  </a:lnTo>
                  <a:lnTo>
                    <a:pt x="114" y="598"/>
                  </a:lnTo>
                  <a:lnTo>
                    <a:pt x="109" y="591"/>
                  </a:lnTo>
                  <a:lnTo>
                    <a:pt x="104" y="583"/>
                  </a:lnTo>
                  <a:lnTo>
                    <a:pt x="99" y="575"/>
                  </a:lnTo>
                  <a:lnTo>
                    <a:pt x="95" y="568"/>
                  </a:lnTo>
                  <a:lnTo>
                    <a:pt x="91" y="560"/>
                  </a:lnTo>
                  <a:lnTo>
                    <a:pt x="88" y="552"/>
                  </a:lnTo>
                  <a:lnTo>
                    <a:pt x="85" y="543"/>
                  </a:lnTo>
                  <a:lnTo>
                    <a:pt x="83" y="535"/>
                  </a:lnTo>
                  <a:lnTo>
                    <a:pt x="81" y="526"/>
                  </a:lnTo>
                  <a:lnTo>
                    <a:pt x="79" y="518"/>
                  </a:lnTo>
                  <a:lnTo>
                    <a:pt x="78" y="509"/>
                  </a:lnTo>
                  <a:lnTo>
                    <a:pt x="77" y="491"/>
                  </a:lnTo>
                  <a:lnTo>
                    <a:pt x="77" y="482"/>
                  </a:lnTo>
                  <a:lnTo>
                    <a:pt x="77" y="481"/>
                  </a:lnTo>
                  <a:lnTo>
                    <a:pt x="77" y="480"/>
                  </a:lnTo>
                  <a:lnTo>
                    <a:pt x="76" y="479"/>
                  </a:lnTo>
                  <a:lnTo>
                    <a:pt x="76" y="478"/>
                  </a:lnTo>
                  <a:lnTo>
                    <a:pt x="75" y="477"/>
                  </a:lnTo>
                  <a:lnTo>
                    <a:pt x="75" y="476"/>
                  </a:lnTo>
                  <a:lnTo>
                    <a:pt x="74" y="475"/>
                  </a:lnTo>
                  <a:lnTo>
                    <a:pt x="73" y="475"/>
                  </a:lnTo>
                  <a:lnTo>
                    <a:pt x="72" y="474"/>
                  </a:lnTo>
                  <a:lnTo>
                    <a:pt x="71" y="473"/>
                  </a:lnTo>
                  <a:lnTo>
                    <a:pt x="70" y="473"/>
                  </a:lnTo>
                  <a:lnTo>
                    <a:pt x="69" y="472"/>
                  </a:lnTo>
                  <a:lnTo>
                    <a:pt x="68" y="472"/>
                  </a:lnTo>
                  <a:lnTo>
                    <a:pt x="67" y="471"/>
                  </a:lnTo>
                  <a:lnTo>
                    <a:pt x="66" y="471"/>
                  </a:lnTo>
                  <a:lnTo>
                    <a:pt x="65" y="471"/>
                  </a:lnTo>
                  <a:lnTo>
                    <a:pt x="12" y="471"/>
                  </a:lnTo>
                  <a:lnTo>
                    <a:pt x="11" y="471"/>
                  </a:lnTo>
                  <a:lnTo>
                    <a:pt x="10" y="471"/>
                  </a:lnTo>
                  <a:lnTo>
                    <a:pt x="9" y="472"/>
                  </a:lnTo>
                  <a:lnTo>
                    <a:pt x="8" y="472"/>
                  </a:lnTo>
                  <a:lnTo>
                    <a:pt x="7" y="473"/>
                  </a:lnTo>
                  <a:lnTo>
                    <a:pt x="6" y="473"/>
                  </a:lnTo>
                  <a:lnTo>
                    <a:pt x="5" y="474"/>
                  </a:lnTo>
                  <a:lnTo>
                    <a:pt x="4" y="475"/>
                  </a:lnTo>
                  <a:lnTo>
                    <a:pt x="3" y="475"/>
                  </a:lnTo>
                  <a:lnTo>
                    <a:pt x="2" y="476"/>
                  </a:lnTo>
                  <a:lnTo>
                    <a:pt x="2" y="477"/>
                  </a:lnTo>
                  <a:lnTo>
                    <a:pt x="1" y="478"/>
                  </a:lnTo>
                  <a:lnTo>
                    <a:pt x="1" y="479"/>
                  </a:lnTo>
                  <a:lnTo>
                    <a:pt x="0" y="480"/>
                  </a:lnTo>
                  <a:lnTo>
                    <a:pt x="0" y="481"/>
                  </a:lnTo>
                  <a:lnTo>
                    <a:pt x="0" y="482"/>
                  </a:lnTo>
                  <a:lnTo>
                    <a:pt x="0" y="491"/>
                  </a:lnTo>
                  <a:lnTo>
                    <a:pt x="1" y="516"/>
                  </a:lnTo>
                  <a:lnTo>
                    <a:pt x="5" y="541"/>
                  </a:lnTo>
                  <a:lnTo>
                    <a:pt x="11" y="565"/>
                  </a:lnTo>
                  <a:lnTo>
                    <a:pt x="20" y="588"/>
                  </a:lnTo>
                  <a:lnTo>
                    <a:pt x="30" y="610"/>
                  </a:lnTo>
                  <a:lnTo>
                    <a:pt x="43" y="630"/>
                  </a:lnTo>
                  <a:lnTo>
                    <a:pt x="57" y="649"/>
                  </a:lnTo>
                  <a:lnTo>
                    <a:pt x="73" y="667"/>
                  </a:lnTo>
                  <a:lnTo>
                    <a:pt x="91" y="683"/>
                  </a:lnTo>
                  <a:lnTo>
                    <a:pt x="110" y="697"/>
                  </a:lnTo>
                  <a:lnTo>
                    <a:pt x="131" y="709"/>
                  </a:lnTo>
                  <a:lnTo>
                    <a:pt x="153" y="720"/>
                  </a:lnTo>
                  <a:lnTo>
                    <a:pt x="176" y="728"/>
                  </a:lnTo>
                  <a:lnTo>
                    <a:pt x="199" y="734"/>
                  </a:lnTo>
                  <a:lnTo>
                    <a:pt x="224" y="738"/>
                  </a:lnTo>
                  <a:lnTo>
                    <a:pt x="249" y="739"/>
                  </a:lnTo>
                  <a:lnTo>
                    <a:pt x="373" y="739"/>
                  </a:lnTo>
                  <a:lnTo>
                    <a:pt x="774" y="903"/>
                  </a:lnTo>
                  <a:lnTo>
                    <a:pt x="780" y="905"/>
                  </a:lnTo>
                  <a:lnTo>
                    <a:pt x="783" y="906"/>
                  </a:lnTo>
                  <a:lnTo>
                    <a:pt x="786" y="907"/>
                  </a:lnTo>
                  <a:lnTo>
                    <a:pt x="790" y="908"/>
                  </a:lnTo>
                  <a:lnTo>
                    <a:pt x="793" y="908"/>
                  </a:lnTo>
                  <a:lnTo>
                    <a:pt x="796" y="909"/>
                  </a:lnTo>
                  <a:lnTo>
                    <a:pt x="799" y="909"/>
                  </a:lnTo>
                  <a:lnTo>
                    <a:pt x="805" y="909"/>
                  </a:lnTo>
                  <a:lnTo>
                    <a:pt x="812" y="908"/>
                  </a:lnTo>
                  <a:lnTo>
                    <a:pt x="818" y="906"/>
                  </a:lnTo>
                  <a:lnTo>
                    <a:pt x="824" y="905"/>
                  </a:lnTo>
                  <a:lnTo>
                    <a:pt x="829" y="902"/>
                  </a:lnTo>
                  <a:lnTo>
                    <a:pt x="832" y="901"/>
                  </a:lnTo>
                  <a:lnTo>
                    <a:pt x="835" y="899"/>
                  </a:lnTo>
                  <a:lnTo>
                    <a:pt x="837" y="898"/>
                  </a:lnTo>
                  <a:lnTo>
                    <a:pt x="840" y="896"/>
                  </a:lnTo>
                  <a:lnTo>
                    <a:pt x="842" y="894"/>
                  </a:lnTo>
                  <a:lnTo>
                    <a:pt x="844" y="892"/>
                  </a:lnTo>
                  <a:lnTo>
                    <a:pt x="848" y="889"/>
                  </a:lnTo>
                  <a:lnTo>
                    <a:pt x="851" y="885"/>
                  </a:lnTo>
                  <a:lnTo>
                    <a:pt x="854" y="881"/>
                  </a:lnTo>
                  <a:lnTo>
                    <a:pt x="856" y="877"/>
                  </a:lnTo>
                  <a:lnTo>
                    <a:pt x="859" y="873"/>
                  </a:lnTo>
                  <a:lnTo>
                    <a:pt x="861" y="869"/>
                  </a:lnTo>
                  <a:lnTo>
                    <a:pt x="862" y="864"/>
                  </a:lnTo>
                  <a:lnTo>
                    <a:pt x="863" y="860"/>
                  </a:lnTo>
                  <a:lnTo>
                    <a:pt x="864" y="855"/>
                  </a:lnTo>
                  <a:lnTo>
                    <a:pt x="865" y="850"/>
                  </a:lnTo>
                  <a:lnTo>
                    <a:pt x="865" y="846"/>
                  </a:lnTo>
                  <a:lnTo>
                    <a:pt x="865" y="841"/>
                  </a:lnTo>
                  <a:lnTo>
                    <a:pt x="864" y="836"/>
                  </a:lnTo>
                  <a:lnTo>
                    <a:pt x="864" y="831"/>
                  </a:lnTo>
                  <a:lnTo>
                    <a:pt x="862" y="826"/>
                  </a:lnTo>
                  <a:lnTo>
                    <a:pt x="861" y="821"/>
                  </a:lnTo>
                  <a:lnTo>
                    <a:pt x="824" y="720"/>
                  </a:lnTo>
                  <a:lnTo>
                    <a:pt x="835" y="714"/>
                  </a:lnTo>
                  <a:lnTo>
                    <a:pt x="847" y="708"/>
                  </a:lnTo>
                  <a:lnTo>
                    <a:pt x="858" y="701"/>
                  </a:lnTo>
                  <a:lnTo>
                    <a:pt x="868" y="694"/>
                  </a:lnTo>
                  <a:lnTo>
                    <a:pt x="879" y="686"/>
                  </a:lnTo>
                  <a:lnTo>
                    <a:pt x="888" y="678"/>
                  </a:lnTo>
                  <a:lnTo>
                    <a:pt x="897" y="669"/>
                  </a:lnTo>
                  <a:lnTo>
                    <a:pt x="906" y="660"/>
                  </a:lnTo>
                  <a:lnTo>
                    <a:pt x="921" y="642"/>
                  </a:lnTo>
                  <a:lnTo>
                    <a:pt x="935" y="623"/>
                  </a:lnTo>
                  <a:lnTo>
                    <a:pt x="946" y="603"/>
                  </a:lnTo>
                  <a:lnTo>
                    <a:pt x="956" y="582"/>
                  </a:lnTo>
                  <a:lnTo>
                    <a:pt x="964" y="560"/>
                  </a:lnTo>
                  <a:lnTo>
                    <a:pt x="969" y="537"/>
                  </a:lnTo>
                  <a:lnTo>
                    <a:pt x="973" y="514"/>
                  </a:lnTo>
                  <a:lnTo>
                    <a:pt x="974" y="491"/>
                  </a:lnTo>
                  <a:lnTo>
                    <a:pt x="974" y="248"/>
                  </a:lnTo>
                  <a:lnTo>
                    <a:pt x="973" y="223"/>
                  </a:lnTo>
                  <a:lnTo>
                    <a:pt x="970" y="199"/>
                  </a:lnTo>
                  <a:lnTo>
                    <a:pt x="964" y="175"/>
                  </a:lnTo>
                  <a:lnTo>
                    <a:pt x="956" y="152"/>
                  </a:lnTo>
                  <a:lnTo>
                    <a:pt x="946" y="131"/>
                  </a:lnTo>
                  <a:lnTo>
                    <a:pt x="934" y="110"/>
                  </a:lnTo>
                  <a:lnTo>
                    <a:pt x="920" y="91"/>
                  </a:lnTo>
                  <a:lnTo>
                    <a:pt x="904" y="73"/>
                  </a:lnTo>
                  <a:lnTo>
                    <a:pt x="887" y="57"/>
                  </a:lnTo>
                  <a:lnTo>
                    <a:pt x="868" y="43"/>
                  </a:lnTo>
                  <a:lnTo>
                    <a:pt x="847" y="30"/>
                  </a:lnTo>
                  <a:lnTo>
                    <a:pt x="825" y="20"/>
                  </a:lnTo>
                  <a:lnTo>
                    <a:pt x="803" y="11"/>
                  </a:lnTo>
                  <a:lnTo>
                    <a:pt x="779" y="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35"/>
            <p:cNvSpPr/>
            <p:nvPr/>
          </p:nvSpPr>
          <p:spPr>
            <a:xfrm>
              <a:off x="7364450" y="4324453"/>
              <a:ext cx="481258" cy="450946"/>
            </a:xfrm>
            <a:custGeom>
              <a:avLst/>
              <a:gdLst/>
              <a:ahLst/>
              <a:cxnLst/>
              <a:rect l="l" t="t" r="r" b="b"/>
              <a:pathLst>
                <a:path w="1033" h="968" extrusionOk="0">
                  <a:moveTo>
                    <a:pt x="945" y="720"/>
                  </a:moveTo>
                  <a:lnTo>
                    <a:pt x="953" y="712"/>
                  </a:lnTo>
                  <a:lnTo>
                    <a:pt x="961" y="705"/>
                  </a:lnTo>
                  <a:lnTo>
                    <a:pt x="968" y="697"/>
                  </a:lnTo>
                  <a:lnTo>
                    <a:pt x="975" y="688"/>
                  </a:lnTo>
                  <a:lnTo>
                    <a:pt x="982" y="680"/>
                  </a:lnTo>
                  <a:lnTo>
                    <a:pt x="988" y="671"/>
                  </a:lnTo>
                  <a:lnTo>
                    <a:pt x="994" y="662"/>
                  </a:lnTo>
                  <a:lnTo>
                    <a:pt x="999" y="652"/>
                  </a:lnTo>
                  <a:lnTo>
                    <a:pt x="1011" y="626"/>
                  </a:lnTo>
                  <a:lnTo>
                    <a:pt x="1017" y="614"/>
                  </a:lnTo>
                  <a:lnTo>
                    <a:pt x="1019" y="607"/>
                  </a:lnTo>
                  <a:lnTo>
                    <a:pt x="1021" y="601"/>
                  </a:lnTo>
                  <a:lnTo>
                    <a:pt x="1021" y="600"/>
                  </a:lnTo>
                  <a:lnTo>
                    <a:pt x="1022" y="599"/>
                  </a:lnTo>
                  <a:lnTo>
                    <a:pt x="1023" y="597"/>
                  </a:lnTo>
                  <a:lnTo>
                    <a:pt x="1023" y="595"/>
                  </a:lnTo>
                  <a:lnTo>
                    <a:pt x="1024" y="593"/>
                  </a:lnTo>
                  <a:lnTo>
                    <a:pt x="1025" y="588"/>
                  </a:lnTo>
                  <a:lnTo>
                    <a:pt x="1026" y="586"/>
                  </a:lnTo>
                  <a:lnTo>
                    <a:pt x="1027" y="584"/>
                  </a:lnTo>
                  <a:lnTo>
                    <a:pt x="1027" y="583"/>
                  </a:lnTo>
                  <a:lnTo>
                    <a:pt x="1027" y="582"/>
                  </a:lnTo>
                  <a:lnTo>
                    <a:pt x="1027" y="580"/>
                  </a:lnTo>
                  <a:lnTo>
                    <a:pt x="1028" y="574"/>
                  </a:lnTo>
                  <a:lnTo>
                    <a:pt x="1029" y="569"/>
                  </a:lnTo>
                  <a:lnTo>
                    <a:pt x="1030" y="567"/>
                  </a:lnTo>
                  <a:lnTo>
                    <a:pt x="1030" y="566"/>
                  </a:lnTo>
                  <a:lnTo>
                    <a:pt x="1030" y="565"/>
                  </a:lnTo>
                  <a:lnTo>
                    <a:pt x="1031" y="561"/>
                  </a:lnTo>
                  <a:lnTo>
                    <a:pt x="1032" y="556"/>
                  </a:lnTo>
                  <a:lnTo>
                    <a:pt x="1032" y="552"/>
                  </a:lnTo>
                  <a:lnTo>
                    <a:pt x="1033" y="548"/>
                  </a:lnTo>
                  <a:lnTo>
                    <a:pt x="1033" y="539"/>
                  </a:lnTo>
                  <a:lnTo>
                    <a:pt x="1033" y="531"/>
                  </a:lnTo>
                  <a:lnTo>
                    <a:pt x="1033" y="254"/>
                  </a:lnTo>
                  <a:lnTo>
                    <a:pt x="1033" y="240"/>
                  </a:lnTo>
                  <a:lnTo>
                    <a:pt x="1031" y="227"/>
                  </a:lnTo>
                  <a:lnTo>
                    <a:pt x="1029" y="213"/>
                  </a:lnTo>
                  <a:lnTo>
                    <a:pt x="1026" y="200"/>
                  </a:lnTo>
                  <a:lnTo>
                    <a:pt x="1023" y="186"/>
                  </a:lnTo>
                  <a:lnTo>
                    <a:pt x="1018" y="173"/>
                  </a:lnTo>
                  <a:lnTo>
                    <a:pt x="1013" y="160"/>
                  </a:lnTo>
                  <a:lnTo>
                    <a:pt x="1007" y="147"/>
                  </a:lnTo>
                  <a:lnTo>
                    <a:pt x="1003" y="139"/>
                  </a:lnTo>
                  <a:lnTo>
                    <a:pt x="999" y="130"/>
                  </a:lnTo>
                  <a:lnTo>
                    <a:pt x="994" y="123"/>
                  </a:lnTo>
                  <a:lnTo>
                    <a:pt x="992" y="119"/>
                  </a:lnTo>
                  <a:lnTo>
                    <a:pt x="990" y="116"/>
                  </a:lnTo>
                  <a:lnTo>
                    <a:pt x="988" y="114"/>
                  </a:lnTo>
                  <a:lnTo>
                    <a:pt x="987" y="111"/>
                  </a:lnTo>
                  <a:lnTo>
                    <a:pt x="983" y="106"/>
                  </a:lnTo>
                  <a:lnTo>
                    <a:pt x="982" y="103"/>
                  </a:lnTo>
                  <a:lnTo>
                    <a:pt x="980" y="101"/>
                  </a:lnTo>
                  <a:lnTo>
                    <a:pt x="978" y="98"/>
                  </a:lnTo>
                  <a:lnTo>
                    <a:pt x="976" y="96"/>
                  </a:lnTo>
                  <a:lnTo>
                    <a:pt x="973" y="92"/>
                  </a:lnTo>
                  <a:lnTo>
                    <a:pt x="969" y="88"/>
                  </a:lnTo>
                  <a:lnTo>
                    <a:pt x="962" y="80"/>
                  </a:lnTo>
                  <a:lnTo>
                    <a:pt x="955" y="73"/>
                  </a:lnTo>
                  <a:lnTo>
                    <a:pt x="951" y="69"/>
                  </a:lnTo>
                  <a:lnTo>
                    <a:pt x="948" y="65"/>
                  </a:lnTo>
                  <a:lnTo>
                    <a:pt x="938" y="57"/>
                  </a:lnTo>
                  <a:lnTo>
                    <a:pt x="933" y="52"/>
                  </a:lnTo>
                  <a:lnTo>
                    <a:pt x="930" y="50"/>
                  </a:lnTo>
                  <a:lnTo>
                    <a:pt x="928" y="48"/>
                  </a:lnTo>
                  <a:lnTo>
                    <a:pt x="920" y="42"/>
                  </a:lnTo>
                  <a:lnTo>
                    <a:pt x="911" y="36"/>
                  </a:lnTo>
                  <a:lnTo>
                    <a:pt x="902" y="31"/>
                  </a:lnTo>
                  <a:lnTo>
                    <a:pt x="892" y="27"/>
                  </a:lnTo>
                  <a:lnTo>
                    <a:pt x="883" y="22"/>
                  </a:lnTo>
                  <a:lnTo>
                    <a:pt x="873" y="19"/>
                  </a:lnTo>
                  <a:lnTo>
                    <a:pt x="862" y="15"/>
                  </a:lnTo>
                  <a:lnTo>
                    <a:pt x="852" y="12"/>
                  </a:lnTo>
                  <a:lnTo>
                    <a:pt x="846" y="9"/>
                  </a:lnTo>
                  <a:lnTo>
                    <a:pt x="839" y="7"/>
                  </a:lnTo>
                  <a:lnTo>
                    <a:pt x="832" y="5"/>
                  </a:lnTo>
                  <a:lnTo>
                    <a:pt x="824" y="4"/>
                  </a:lnTo>
                  <a:lnTo>
                    <a:pt x="817" y="2"/>
                  </a:lnTo>
                  <a:lnTo>
                    <a:pt x="809" y="1"/>
                  </a:lnTo>
                  <a:lnTo>
                    <a:pt x="802" y="1"/>
                  </a:lnTo>
                  <a:lnTo>
                    <a:pt x="794" y="0"/>
                  </a:lnTo>
                  <a:lnTo>
                    <a:pt x="787" y="0"/>
                  </a:lnTo>
                  <a:lnTo>
                    <a:pt x="245" y="0"/>
                  </a:lnTo>
                  <a:lnTo>
                    <a:pt x="237" y="0"/>
                  </a:lnTo>
                  <a:lnTo>
                    <a:pt x="230" y="1"/>
                  </a:lnTo>
                  <a:lnTo>
                    <a:pt x="222" y="1"/>
                  </a:lnTo>
                  <a:lnTo>
                    <a:pt x="214" y="2"/>
                  </a:lnTo>
                  <a:lnTo>
                    <a:pt x="206" y="4"/>
                  </a:lnTo>
                  <a:lnTo>
                    <a:pt x="198" y="5"/>
                  </a:lnTo>
                  <a:lnTo>
                    <a:pt x="191" y="7"/>
                  </a:lnTo>
                  <a:lnTo>
                    <a:pt x="183" y="9"/>
                  </a:lnTo>
                  <a:lnTo>
                    <a:pt x="172" y="12"/>
                  </a:lnTo>
                  <a:lnTo>
                    <a:pt x="160" y="16"/>
                  </a:lnTo>
                  <a:lnTo>
                    <a:pt x="149" y="21"/>
                  </a:lnTo>
                  <a:lnTo>
                    <a:pt x="138" y="25"/>
                  </a:lnTo>
                  <a:lnTo>
                    <a:pt x="128" y="31"/>
                  </a:lnTo>
                  <a:lnTo>
                    <a:pt x="117" y="37"/>
                  </a:lnTo>
                  <a:lnTo>
                    <a:pt x="107" y="44"/>
                  </a:lnTo>
                  <a:lnTo>
                    <a:pt x="96" y="51"/>
                  </a:lnTo>
                  <a:lnTo>
                    <a:pt x="87" y="60"/>
                  </a:lnTo>
                  <a:lnTo>
                    <a:pt x="79" y="68"/>
                  </a:lnTo>
                  <a:lnTo>
                    <a:pt x="74" y="72"/>
                  </a:lnTo>
                  <a:lnTo>
                    <a:pt x="70" y="76"/>
                  </a:lnTo>
                  <a:lnTo>
                    <a:pt x="62" y="85"/>
                  </a:lnTo>
                  <a:lnTo>
                    <a:pt x="59" y="89"/>
                  </a:lnTo>
                  <a:lnTo>
                    <a:pt x="57" y="91"/>
                  </a:lnTo>
                  <a:lnTo>
                    <a:pt x="56" y="93"/>
                  </a:lnTo>
                  <a:lnTo>
                    <a:pt x="43" y="111"/>
                  </a:lnTo>
                  <a:lnTo>
                    <a:pt x="32" y="129"/>
                  </a:lnTo>
                  <a:lnTo>
                    <a:pt x="22" y="148"/>
                  </a:lnTo>
                  <a:lnTo>
                    <a:pt x="14" y="168"/>
                  </a:lnTo>
                  <a:lnTo>
                    <a:pt x="8" y="189"/>
                  </a:lnTo>
                  <a:lnTo>
                    <a:pt x="4" y="209"/>
                  </a:lnTo>
                  <a:lnTo>
                    <a:pt x="1" y="230"/>
                  </a:lnTo>
                  <a:lnTo>
                    <a:pt x="0" y="251"/>
                  </a:lnTo>
                  <a:lnTo>
                    <a:pt x="0" y="528"/>
                  </a:lnTo>
                  <a:lnTo>
                    <a:pt x="1" y="548"/>
                  </a:lnTo>
                  <a:lnTo>
                    <a:pt x="3" y="569"/>
                  </a:lnTo>
                  <a:lnTo>
                    <a:pt x="7" y="588"/>
                  </a:lnTo>
                  <a:lnTo>
                    <a:pt x="13" y="608"/>
                  </a:lnTo>
                  <a:lnTo>
                    <a:pt x="20" y="626"/>
                  </a:lnTo>
                  <a:lnTo>
                    <a:pt x="29" y="644"/>
                  </a:lnTo>
                  <a:lnTo>
                    <a:pt x="39" y="661"/>
                  </a:lnTo>
                  <a:lnTo>
                    <a:pt x="50" y="678"/>
                  </a:lnTo>
                  <a:lnTo>
                    <a:pt x="62" y="693"/>
                  </a:lnTo>
                  <a:lnTo>
                    <a:pt x="76" y="707"/>
                  </a:lnTo>
                  <a:lnTo>
                    <a:pt x="91" y="721"/>
                  </a:lnTo>
                  <a:lnTo>
                    <a:pt x="107" y="733"/>
                  </a:lnTo>
                  <a:lnTo>
                    <a:pt x="124" y="744"/>
                  </a:lnTo>
                  <a:lnTo>
                    <a:pt x="142" y="753"/>
                  </a:lnTo>
                  <a:lnTo>
                    <a:pt x="160" y="761"/>
                  </a:lnTo>
                  <a:lnTo>
                    <a:pt x="180" y="768"/>
                  </a:lnTo>
                  <a:lnTo>
                    <a:pt x="127" y="917"/>
                  </a:lnTo>
                  <a:lnTo>
                    <a:pt x="126" y="920"/>
                  </a:lnTo>
                  <a:lnTo>
                    <a:pt x="125" y="923"/>
                  </a:lnTo>
                  <a:lnTo>
                    <a:pt x="125" y="925"/>
                  </a:lnTo>
                  <a:lnTo>
                    <a:pt x="125" y="928"/>
                  </a:lnTo>
                  <a:lnTo>
                    <a:pt x="125" y="931"/>
                  </a:lnTo>
                  <a:lnTo>
                    <a:pt x="125" y="934"/>
                  </a:lnTo>
                  <a:lnTo>
                    <a:pt x="125" y="937"/>
                  </a:lnTo>
                  <a:lnTo>
                    <a:pt x="126" y="939"/>
                  </a:lnTo>
                  <a:lnTo>
                    <a:pt x="126" y="942"/>
                  </a:lnTo>
                  <a:lnTo>
                    <a:pt x="127" y="944"/>
                  </a:lnTo>
                  <a:lnTo>
                    <a:pt x="128" y="947"/>
                  </a:lnTo>
                  <a:lnTo>
                    <a:pt x="130" y="949"/>
                  </a:lnTo>
                  <a:lnTo>
                    <a:pt x="131" y="951"/>
                  </a:lnTo>
                  <a:lnTo>
                    <a:pt x="132" y="953"/>
                  </a:lnTo>
                  <a:lnTo>
                    <a:pt x="134" y="955"/>
                  </a:lnTo>
                  <a:lnTo>
                    <a:pt x="135" y="957"/>
                  </a:lnTo>
                  <a:lnTo>
                    <a:pt x="142" y="961"/>
                  </a:lnTo>
                  <a:lnTo>
                    <a:pt x="145" y="963"/>
                  </a:lnTo>
                  <a:lnTo>
                    <a:pt x="148" y="965"/>
                  </a:lnTo>
                  <a:lnTo>
                    <a:pt x="151" y="966"/>
                  </a:lnTo>
                  <a:lnTo>
                    <a:pt x="153" y="967"/>
                  </a:lnTo>
                  <a:lnTo>
                    <a:pt x="154" y="967"/>
                  </a:lnTo>
                  <a:lnTo>
                    <a:pt x="156" y="967"/>
                  </a:lnTo>
                  <a:lnTo>
                    <a:pt x="158" y="968"/>
                  </a:lnTo>
                  <a:lnTo>
                    <a:pt x="159" y="968"/>
                  </a:lnTo>
                  <a:lnTo>
                    <a:pt x="161" y="968"/>
                  </a:lnTo>
                  <a:lnTo>
                    <a:pt x="165" y="968"/>
                  </a:lnTo>
                  <a:lnTo>
                    <a:pt x="167" y="968"/>
                  </a:lnTo>
                  <a:lnTo>
                    <a:pt x="169" y="968"/>
                  </a:lnTo>
                  <a:lnTo>
                    <a:pt x="171" y="967"/>
                  </a:lnTo>
                  <a:lnTo>
                    <a:pt x="172" y="967"/>
                  </a:lnTo>
                  <a:lnTo>
                    <a:pt x="173" y="966"/>
                  </a:lnTo>
                  <a:lnTo>
                    <a:pt x="174" y="966"/>
                  </a:lnTo>
                  <a:lnTo>
                    <a:pt x="174" y="965"/>
                  </a:lnTo>
                  <a:lnTo>
                    <a:pt x="175" y="965"/>
                  </a:lnTo>
                  <a:lnTo>
                    <a:pt x="638" y="776"/>
                  </a:lnTo>
                  <a:lnTo>
                    <a:pt x="787" y="776"/>
                  </a:lnTo>
                  <a:lnTo>
                    <a:pt x="798" y="777"/>
                  </a:lnTo>
                  <a:lnTo>
                    <a:pt x="808" y="777"/>
                  </a:lnTo>
                  <a:lnTo>
                    <a:pt x="819" y="776"/>
                  </a:lnTo>
                  <a:lnTo>
                    <a:pt x="829" y="775"/>
                  </a:lnTo>
                  <a:lnTo>
                    <a:pt x="840" y="773"/>
                  </a:lnTo>
                  <a:lnTo>
                    <a:pt x="850" y="771"/>
                  </a:lnTo>
                  <a:lnTo>
                    <a:pt x="860" y="768"/>
                  </a:lnTo>
                  <a:lnTo>
                    <a:pt x="870" y="765"/>
                  </a:lnTo>
                  <a:lnTo>
                    <a:pt x="890" y="756"/>
                  </a:lnTo>
                  <a:lnTo>
                    <a:pt x="909" y="746"/>
                  </a:lnTo>
                  <a:lnTo>
                    <a:pt x="928" y="734"/>
                  </a:lnTo>
                  <a:close/>
                  <a:moveTo>
                    <a:pt x="259" y="762"/>
                  </a:moveTo>
                  <a:lnTo>
                    <a:pt x="260" y="760"/>
                  </a:lnTo>
                  <a:lnTo>
                    <a:pt x="261" y="759"/>
                  </a:lnTo>
                  <a:lnTo>
                    <a:pt x="262" y="757"/>
                  </a:lnTo>
                  <a:lnTo>
                    <a:pt x="262" y="755"/>
                  </a:lnTo>
                  <a:lnTo>
                    <a:pt x="263" y="753"/>
                  </a:lnTo>
                  <a:lnTo>
                    <a:pt x="263" y="751"/>
                  </a:lnTo>
                  <a:lnTo>
                    <a:pt x="264" y="749"/>
                  </a:lnTo>
                  <a:lnTo>
                    <a:pt x="264" y="747"/>
                  </a:lnTo>
                  <a:lnTo>
                    <a:pt x="264" y="743"/>
                  </a:lnTo>
                  <a:lnTo>
                    <a:pt x="264" y="738"/>
                  </a:lnTo>
                  <a:lnTo>
                    <a:pt x="263" y="735"/>
                  </a:lnTo>
                  <a:lnTo>
                    <a:pt x="263" y="733"/>
                  </a:lnTo>
                  <a:lnTo>
                    <a:pt x="262" y="731"/>
                  </a:lnTo>
                  <a:lnTo>
                    <a:pt x="261" y="728"/>
                  </a:lnTo>
                  <a:lnTo>
                    <a:pt x="260" y="726"/>
                  </a:lnTo>
                  <a:lnTo>
                    <a:pt x="258" y="724"/>
                  </a:lnTo>
                  <a:lnTo>
                    <a:pt x="257" y="722"/>
                  </a:lnTo>
                  <a:lnTo>
                    <a:pt x="255" y="720"/>
                  </a:lnTo>
                  <a:lnTo>
                    <a:pt x="254" y="718"/>
                  </a:lnTo>
                  <a:lnTo>
                    <a:pt x="252" y="716"/>
                  </a:lnTo>
                  <a:lnTo>
                    <a:pt x="249" y="714"/>
                  </a:lnTo>
                  <a:lnTo>
                    <a:pt x="247" y="713"/>
                  </a:lnTo>
                  <a:lnTo>
                    <a:pt x="245" y="711"/>
                  </a:lnTo>
                  <a:lnTo>
                    <a:pt x="242" y="710"/>
                  </a:lnTo>
                  <a:lnTo>
                    <a:pt x="240" y="709"/>
                  </a:lnTo>
                  <a:lnTo>
                    <a:pt x="237" y="708"/>
                  </a:lnTo>
                  <a:lnTo>
                    <a:pt x="234" y="707"/>
                  </a:lnTo>
                  <a:lnTo>
                    <a:pt x="228" y="706"/>
                  </a:lnTo>
                  <a:lnTo>
                    <a:pt x="225" y="706"/>
                  </a:lnTo>
                  <a:lnTo>
                    <a:pt x="222" y="705"/>
                  </a:lnTo>
                  <a:lnTo>
                    <a:pt x="215" y="704"/>
                  </a:lnTo>
                  <a:lnTo>
                    <a:pt x="209" y="703"/>
                  </a:lnTo>
                  <a:lnTo>
                    <a:pt x="206" y="703"/>
                  </a:lnTo>
                  <a:lnTo>
                    <a:pt x="203" y="703"/>
                  </a:lnTo>
                  <a:lnTo>
                    <a:pt x="201" y="703"/>
                  </a:lnTo>
                  <a:lnTo>
                    <a:pt x="200" y="703"/>
                  </a:lnTo>
                  <a:lnTo>
                    <a:pt x="199" y="703"/>
                  </a:lnTo>
                  <a:lnTo>
                    <a:pt x="198" y="703"/>
                  </a:lnTo>
                  <a:lnTo>
                    <a:pt x="198" y="702"/>
                  </a:lnTo>
                  <a:lnTo>
                    <a:pt x="197" y="702"/>
                  </a:lnTo>
                  <a:lnTo>
                    <a:pt x="196" y="702"/>
                  </a:lnTo>
                  <a:lnTo>
                    <a:pt x="196" y="701"/>
                  </a:lnTo>
                  <a:lnTo>
                    <a:pt x="195" y="701"/>
                  </a:lnTo>
                  <a:lnTo>
                    <a:pt x="195" y="700"/>
                  </a:lnTo>
                  <a:lnTo>
                    <a:pt x="194" y="700"/>
                  </a:lnTo>
                  <a:lnTo>
                    <a:pt x="181" y="696"/>
                  </a:lnTo>
                  <a:lnTo>
                    <a:pt x="168" y="690"/>
                  </a:lnTo>
                  <a:lnTo>
                    <a:pt x="155" y="684"/>
                  </a:lnTo>
                  <a:lnTo>
                    <a:pt x="143" y="677"/>
                  </a:lnTo>
                  <a:lnTo>
                    <a:pt x="132" y="669"/>
                  </a:lnTo>
                  <a:lnTo>
                    <a:pt x="122" y="659"/>
                  </a:lnTo>
                  <a:lnTo>
                    <a:pt x="112" y="650"/>
                  </a:lnTo>
                  <a:lnTo>
                    <a:pt x="103" y="639"/>
                  </a:lnTo>
                  <a:lnTo>
                    <a:pt x="95" y="628"/>
                  </a:lnTo>
                  <a:lnTo>
                    <a:pt x="88" y="616"/>
                  </a:lnTo>
                  <a:lnTo>
                    <a:pt x="82" y="603"/>
                  </a:lnTo>
                  <a:lnTo>
                    <a:pt x="77" y="590"/>
                  </a:lnTo>
                  <a:lnTo>
                    <a:pt x="72" y="577"/>
                  </a:lnTo>
                  <a:lnTo>
                    <a:pt x="69" y="563"/>
                  </a:lnTo>
                  <a:lnTo>
                    <a:pt x="68" y="549"/>
                  </a:lnTo>
                  <a:lnTo>
                    <a:pt x="67" y="534"/>
                  </a:lnTo>
                  <a:lnTo>
                    <a:pt x="67" y="257"/>
                  </a:lnTo>
                  <a:lnTo>
                    <a:pt x="68" y="242"/>
                  </a:lnTo>
                  <a:lnTo>
                    <a:pt x="70" y="228"/>
                  </a:lnTo>
                  <a:lnTo>
                    <a:pt x="73" y="213"/>
                  </a:lnTo>
                  <a:lnTo>
                    <a:pt x="78" y="199"/>
                  </a:lnTo>
                  <a:lnTo>
                    <a:pt x="83" y="185"/>
                  </a:lnTo>
                  <a:lnTo>
                    <a:pt x="90" y="172"/>
                  </a:lnTo>
                  <a:lnTo>
                    <a:pt x="98" y="159"/>
                  </a:lnTo>
                  <a:lnTo>
                    <a:pt x="107" y="147"/>
                  </a:lnTo>
                  <a:lnTo>
                    <a:pt x="118" y="136"/>
                  </a:lnTo>
                  <a:lnTo>
                    <a:pt x="130" y="124"/>
                  </a:lnTo>
                  <a:lnTo>
                    <a:pt x="131" y="123"/>
                  </a:lnTo>
                  <a:lnTo>
                    <a:pt x="132" y="123"/>
                  </a:lnTo>
                  <a:lnTo>
                    <a:pt x="133" y="122"/>
                  </a:lnTo>
                  <a:lnTo>
                    <a:pt x="134" y="122"/>
                  </a:lnTo>
                  <a:lnTo>
                    <a:pt x="134" y="121"/>
                  </a:lnTo>
                  <a:lnTo>
                    <a:pt x="135" y="120"/>
                  </a:lnTo>
                  <a:lnTo>
                    <a:pt x="135" y="119"/>
                  </a:lnTo>
                  <a:lnTo>
                    <a:pt x="142" y="114"/>
                  </a:lnTo>
                  <a:lnTo>
                    <a:pt x="149" y="109"/>
                  </a:lnTo>
                  <a:lnTo>
                    <a:pt x="156" y="105"/>
                  </a:lnTo>
                  <a:lnTo>
                    <a:pt x="164" y="102"/>
                  </a:lnTo>
                  <a:lnTo>
                    <a:pt x="171" y="98"/>
                  </a:lnTo>
                  <a:lnTo>
                    <a:pt x="179" y="96"/>
                  </a:lnTo>
                  <a:lnTo>
                    <a:pt x="187" y="93"/>
                  </a:lnTo>
                  <a:lnTo>
                    <a:pt x="194" y="91"/>
                  </a:lnTo>
                  <a:lnTo>
                    <a:pt x="205" y="89"/>
                  </a:lnTo>
                  <a:lnTo>
                    <a:pt x="216" y="87"/>
                  </a:lnTo>
                  <a:lnTo>
                    <a:pt x="221" y="86"/>
                  </a:lnTo>
                  <a:lnTo>
                    <a:pt x="226" y="86"/>
                  </a:lnTo>
                  <a:lnTo>
                    <a:pt x="232" y="85"/>
                  </a:lnTo>
                  <a:lnTo>
                    <a:pt x="237" y="85"/>
                  </a:lnTo>
                  <a:lnTo>
                    <a:pt x="779" y="85"/>
                  </a:lnTo>
                  <a:lnTo>
                    <a:pt x="784" y="85"/>
                  </a:lnTo>
                  <a:lnTo>
                    <a:pt x="789" y="86"/>
                  </a:lnTo>
                  <a:lnTo>
                    <a:pt x="795" y="86"/>
                  </a:lnTo>
                  <a:lnTo>
                    <a:pt x="800" y="87"/>
                  </a:lnTo>
                  <a:lnTo>
                    <a:pt x="809" y="89"/>
                  </a:lnTo>
                  <a:lnTo>
                    <a:pt x="818" y="91"/>
                  </a:lnTo>
                  <a:lnTo>
                    <a:pt x="821" y="91"/>
                  </a:lnTo>
                  <a:lnTo>
                    <a:pt x="828" y="93"/>
                  </a:lnTo>
                  <a:lnTo>
                    <a:pt x="835" y="95"/>
                  </a:lnTo>
                  <a:lnTo>
                    <a:pt x="842" y="98"/>
                  </a:lnTo>
                  <a:lnTo>
                    <a:pt x="849" y="101"/>
                  </a:lnTo>
                  <a:lnTo>
                    <a:pt x="856" y="105"/>
                  </a:lnTo>
                  <a:lnTo>
                    <a:pt x="862" y="108"/>
                  </a:lnTo>
                  <a:lnTo>
                    <a:pt x="875" y="116"/>
                  </a:lnTo>
                  <a:lnTo>
                    <a:pt x="876" y="117"/>
                  </a:lnTo>
                  <a:lnTo>
                    <a:pt x="877" y="117"/>
                  </a:lnTo>
                  <a:lnTo>
                    <a:pt x="878" y="119"/>
                  </a:lnTo>
                  <a:lnTo>
                    <a:pt x="882" y="121"/>
                  </a:lnTo>
                  <a:lnTo>
                    <a:pt x="883" y="123"/>
                  </a:lnTo>
                  <a:lnTo>
                    <a:pt x="885" y="124"/>
                  </a:lnTo>
                  <a:lnTo>
                    <a:pt x="887" y="126"/>
                  </a:lnTo>
                  <a:lnTo>
                    <a:pt x="888" y="126"/>
                  </a:lnTo>
                  <a:lnTo>
                    <a:pt x="889" y="127"/>
                  </a:lnTo>
                  <a:lnTo>
                    <a:pt x="892" y="129"/>
                  </a:lnTo>
                  <a:lnTo>
                    <a:pt x="895" y="132"/>
                  </a:lnTo>
                  <a:lnTo>
                    <a:pt x="897" y="134"/>
                  </a:lnTo>
                  <a:lnTo>
                    <a:pt x="900" y="137"/>
                  </a:lnTo>
                  <a:lnTo>
                    <a:pt x="908" y="147"/>
                  </a:lnTo>
                  <a:lnTo>
                    <a:pt x="909" y="148"/>
                  </a:lnTo>
                  <a:lnTo>
                    <a:pt x="910" y="150"/>
                  </a:lnTo>
                  <a:lnTo>
                    <a:pt x="913" y="153"/>
                  </a:lnTo>
                  <a:lnTo>
                    <a:pt x="916" y="157"/>
                  </a:lnTo>
                  <a:lnTo>
                    <a:pt x="918" y="159"/>
                  </a:lnTo>
                  <a:lnTo>
                    <a:pt x="920" y="161"/>
                  </a:lnTo>
                  <a:lnTo>
                    <a:pt x="922" y="163"/>
                  </a:lnTo>
                  <a:lnTo>
                    <a:pt x="923" y="166"/>
                  </a:lnTo>
                  <a:lnTo>
                    <a:pt x="925" y="169"/>
                  </a:lnTo>
                  <a:lnTo>
                    <a:pt x="926" y="171"/>
                  </a:lnTo>
                  <a:lnTo>
                    <a:pt x="927" y="174"/>
                  </a:lnTo>
                  <a:lnTo>
                    <a:pt x="929" y="177"/>
                  </a:lnTo>
                  <a:lnTo>
                    <a:pt x="931" y="184"/>
                  </a:lnTo>
                  <a:lnTo>
                    <a:pt x="935" y="192"/>
                  </a:lnTo>
                  <a:lnTo>
                    <a:pt x="938" y="201"/>
                  </a:lnTo>
                  <a:lnTo>
                    <a:pt x="941" y="210"/>
                  </a:lnTo>
                  <a:lnTo>
                    <a:pt x="944" y="219"/>
                  </a:lnTo>
                  <a:lnTo>
                    <a:pt x="945" y="229"/>
                  </a:lnTo>
                  <a:lnTo>
                    <a:pt x="947" y="238"/>
                  </a:lnTo>
                  <a:lnTo>
                    <a:pt x="948" y="248"/>
                  </a:lnTo>
                  <a:lnTo>
                    <a:pt x="948" y="257"/>
                  </a:lnTo>
                  <a:lnTo>
                    <a:pt x="948" y="534"/>
                  </a:lnTo>
                  <a:lnTo>
                    <a:pt x="948" y="540"/>
                  </a:lnTo>
                  <a:lnTo>
                    <a:pt x="948" y="542"/>
                  </a:lnTo>
                  <a:lnTo>
                    <a:pt x="948" y="545"/>
                  </a:lnTo>
                  <a:lnTo>
                    <a:pt x="947" y="548"/>
                  </a:lnTo>
                  <a:lnTo>
                    <a:pt x="947" y="550"/>
                  </a:lnTo>
                  <a:lnTo>
                    <a:pt x="946" y="553"/>
                  </a:lnTo>
                  <a:lnTo>
                    <a:pt x="945" y="556"/>
                  </a:lnTo>
                  <a:lnTo>
                    <a:pt x="945" y="560"/>
                  </a:lnTo>
                  <a:lnTo>
                    <a:pt x="945" y="562"/>
                  </a:lnTo>
                  <a:lnTo>
                    <a:pt x="945" y="563"/>
                  </a:lnTo>
                  <a:lnTo>
                    <a:pt x="944" y="565"/>
                  </a:lnTo>
                  <a:lnTo>
                    <a:pt x="944" y="566"/>
                  </a:lnTo>
                  <a:lnTo>
                    <a:pt x="944" y="567"/>
                  </a:lnTo>
                  <a:lnTo>
                    <a:pt x="943" y="568"/>
                  </a:lnTo>
                  <a:lnTo>
                    <a:pt x="942" y="570"/>
                  </a:lnTo>
                  <a:lnTo>
                    <a:pt x="942" y="571"/>
                  </a:lnTo>
                  <a:lnTo>
                    <a:pt x="941" y="573"/>
                  </a:lnTo>
                  <a:lnTo>
                    <a:pt x="940" y="576"/>
                  </a:lnTo>
                  <a:lnTo>
                    <a:pt x="939" y="579"/>
                  </a:lnTo>
                  <a:lnTo>
                    <a:pt x="939" y="581"/>
                  </a:lnTo>
                  <a:lnTo>
                    <a:pt x="939" y="582"/>
                  </a:lnTo>
                  <a:lnTo>
                    <a:pt x="938" y="586"/>
                  </a:lnTo>
                  <a:lnTo>
                    <a:pt x="937" y="590"/>
                  </a:lnTo>
                  <a:lnTo>
                    <a:pt x="935" y="594"/>
                  </a:lnTo>
                  <a:lnTo>
                    <a:pt x="933" y="598"/>
                  </a:lnTo>
                  <a:lnTo>
                    <a:pt x="929" y="607"/>
                  </a:lnTo>
                  <a:lnTo>
                    <a:pt x="925" y="615"/>
                  </a:lnTo>
                  <a:lnTo>
                    <a:pt x="922" y="621"/>
                  </a:lnTo>
                  <a:lnTo>
                    <a:pt x="918" y="628"/>
                  </a:lnTo>
                  <a:lnTo>
                    <a:pt x="914" y="634"/>
                  </a:lnTo>
                  <a:lnTo>
                    <a:pt x="909" y="640"/>
                  </a:lnTo>
                  <a:lnTo>
                    <a:pt x="904" y="646"/>
                  </a:lnTo>
                  <a:lnTo>
                    <a:pt x="899" y="651"/>
                  </a:lnTo>
                  <a:lnTo>
                    <a:pt x="894" y="656"/>
                  </a:lnTo>
                  <a:lnTo>
                    <a:pt x="889" y="661"/>
                  </a:lnTo>
                  <a:lnTo>
                    <a:pt x="877" y="671"/>
                  </a:lnTo>
                  <a:lnTo>
                    <a:pt x="864" y="679"/>
                  </a:lnTo>
                  <a:lnTo>
                    <a:pt x="851" y="687"/>
                  </a:lnTo>
                  <a:lnTo>
                    <a:pt x="837" y="692"/>
                  </a:lnTo>
                  <a:lnTo>
                    <a:pt x="822" y="697"/>
                  </a:lnTo>
                  <a:lnTo>
                    <a:pt x="807" y="700"/>
                  </a:lnTo>
                  <a:lnTo>
                    <a:pt x="792" y="702"/>
                  </a:lnTo>
                  <a:lnTo>
                    <a:pt x="776" y="703"/>
                  </a:lnTo>
                  <a:lnTo>
                    <a:pt x="621" y="703"/>
                  </a:lnTo>
                  <a:lnTo>
                    <a:pt x="617" y="703"/>
                  </a:lnTo>
                  <a:lnTo>
                    <a:pt x="614" y="703"/>
                  </a:lnTo>
                  <a:lnTo>
                    <a:pt x="612" y="703"/>
                  </a:lnTo>
                  <a:lnTo>
                    <a:pt x="610" y="704"/>
                  </a:lnTo>
                  <a:lnTo>
                    <a:pt x="609" y="704"/>
                  </a:lnTo>
                  <a:lnTo>
                    <a:pt x="608" y="705"/>
                  </a:lnTo>
                  <a:lnTo>
                    <a:pt x="607" y="705"/>
                  </a:lnTo>
                  <a:lnTo>
                    <a:pt x="606" y="706"/>
                  </a:lnTo>
                  <a:lnTo>
                    <a:pt x="217" y="8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35"/>
            <p:cNvSpPr/>
            <p:nvPr/>
          </p:nvSpPr>
          <p:spPr>
            <a:xfrm>
              <a:off x="7439530" y="4408859"/>
              <a:ext cx="326901" cy="36374"/>
            </a:xfrm>
            <a:custGeom>
              <a:avLst/>
              <a:gdLst/>
              <a:ahLst/>
              <a:cxnLst/>
              <a:rect l="l" t="t" r="r" b="b"/>
              <a:pathLst>
                <a:path w="702" h="79" extrusionOk="0">
                  <a:moveTo>
                    <a:pt x="39" y="79"/>
                  </a:moveTo>
                  <a:lnTo>
                    <a:pt x="663" y="79"/>
                  </a:lnTo>
                  <a:lnTo>
                    <a:pt x="667" y="79"/>
                  </a:lnTo>
                  <a:lnTo>
                    <a:pt x="671" y="78"/>
                  </a:lnTo>
                  <a:lnTo>
                    <a:pt x="675" y="77"/>
                  </a:lnTo>
                  <a:lnTo>
                    <a:pt x="678" y="76"/>
                  </a:lnTo>
                  <a:lnTo>
                    <a:pt x="682" y="74"/>
                  </a:lnTo>
                  <a:lnTo>
                    <a:pt x="685" y="72"/>
                  </a:lnTo>
                  <a:lnTo>
                    <a:pt x="688" y="70"/>
                  </a:lnTo>
                  <a:lnTo>
                    <a:pt x="691" y="68"/>
                  </a:lnTo>
                  <a:lnTo>
                    <a:pt x="693" y="65"/>
                  </a:lnTo>
                  <a:lnTo>
                    <a:pt x="695" y="62"/>
                  </a:lnTo>
                  <a:lnTo>
                    <a:pt x="697" y="58"/>
                  </a:lnTo>
                  <a:lnTo>
                    <a:pt x="699" y="55"/>
                  </a:lnTo>
                  <a:lnTo>
                    <a:pt x="700" y="51"/>
                  </a:lnTo>
                  <a:lnTo>
                    <a:pt x="701" y="47"/>
                  </a:lnTo>
                  <a:lnTo>
                    <a:pt x="702" y="43"/>
                  </a:lnTo>
                  <a:lnTo>
                    <a:pt x="702" y="39"/>
                  </a:lnTo>
                  <a:lnTo>
                    <a:pt x="702" y="35"/>
                  </a:lnTo>
                  <a:lnTo>
                    <a:pt x="701" y="31"/>
                  </a:lnTo>
                  <a:lnTo>
                    <a:pt x="700" y="27"/>
                  </a:lnTo>
                  <a:lnTo>
                    <a:pt x="699" y="24"/>
                  </a:lnTo>
                  <a:lnTo>
                    <a:pt x="697" y="20"/>
                  </a:lnTo>
                  <a:lnTo>
                    <a:pt x="695" y="17"/>
                  </a:lnTo>
                  <a:lnTo>
                    <a:pt x="693" y="14"/>
                  </a:lnTo>
                  <a:lnTo>
                    <a:pt x="691" y="11"/>
                  </a:lnTo>
                  <a:lnTo>
                    <a:pt x="688" y="9"/>
                  </a:lnTo>
                  <a:lnTo>
                    <a:pt x="685" y="7"/>
                  </a:lnTo>
                  <a:lnTo>
                    <a:pt x="682" y="5"/>
                  </a:lnTo>
                  <a:lnTo>
                    <a:pt x="678" y="3"/>
                  </a:lnTo>
                  <a:lnTo>
                    <a:pt x="675" y="2"/>
                  </a:lnTo>
                  <a:lnTo>
                    <a:pt x="671" y="1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7" y="77"/>
                  </a:lnTo>
                  <a:lnTo>
                    <a:pt x="31" y="78"/>
                  </a:lnTo>
                  <a:lnTo>
                    <a:pt x="35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35"/>
            <p:cNvSpPr/>
            <p:nvPr/>
          </p:nvSpPr>
          <p:spPr>
            <a:xfrm>
              <a:off x="7439530" y="4478343"/>
              <a:ext cx="326901" cy="36374"/>
            </a:xfrm>
            <a:custGeom>
              <a:avLst/>
              <a:gdLst/>
              <a:ahLst/>
              <a:cxnLst/>
              <a:rect l="l" t="t" r="r" b="b"/>
              <a:pathLst>
                <a:path w="702" h="79" extrusionOk="0">
                  <a:moveTo>
                    <a:pt x="39" y="79"/>
                  </a:moveTo>
                  <a:lnTo>
                    <a:pt x="663" y="79"/>
                  </a:lnTo>
                  <a:lnTo>
                    <a:pt x="667" y="79"/>
                  </a:lnTo>
                  <a:lnTo>
                    <a:pt x="671" y="78"/>
                  </a:lnTo>
                  <a:lnTo>
                    <a:pt x="675" y="77"/>
                  </a:lnTo>
                  <a:lnTo>
                    <a:pt x="678" y="76"/>
                  </a:lnTo>
                  <a:lnTo>
                    <a:pt x="682" y="75"/>
                  </a:lnTo>
                  <a:lnTo>
                    <a:pt x="685" y="73"/>
                  </a:lnTo>
                  <a:lnTo>
                    <a:pt x="688" y="71"/>
                  </a:lnTo>
                  <a:lnTo>
                    <a:pt x="691" y="68"/>
                  </a:lnTo>
                  <a:lnTo>
                    <a:pt x="693" y="65"/>
                  </a:lnTo>
                  <a:lnTo>
                    <a:pt x="695" y="62"/>
                  </a:lnTo>
                  <a:lnTo>
                    <a:pt x="697" y="59"/>
                  </a:lnTo>
                  <a:lnTo>
                    <a:pt x="699" y="56"/>
                  </a:lnTo>
                  <a:lnTo>
                    <a:pt x="700" y="52"/>
                  </a:lnTo>
                  <a:lnTo>
                    <a:pt x="701" y="48"/>
                  </a:lnTo>
                  <a:lnTo>
                    <a:pt x="702" y="44"/>
                  </a:lnTo>
                  <a:lnTo>
                    <a:pt x="702" y="40"/>
                  </a:lnTo>
                  <a:lnTo>
                    <a:pt x="702" y="36"/>
                  </a:lnTo>
                  <a:lnTo>
                    <a:pt x="701" y="32"/>
                  </a:lnTo>
                  <a:lnTo>
                    <a:pt x="700" y="28"/>
                  </a:lnTo>
                  <a:lnTo>
                    <a:pt x="699" y="24"/>
                  </a:lnTo>
                  <a:lnTo>
                    <a:pt x="697" y="21"/>
                  </a:lnTo>
                  <a:lnTo>
                    <a:pt x="695" y="17"/>
                  </a:lnTo>
                  <a:lnTo>
                    <a:pt x="693" y="14"/>
                  </a:lnTo>
                  <a:lnTo>
                    <a:pt x="691" y="11"/>
                  </a:lnTo>
                  <a:lnTo>
                    <a:pt x="688" y="9"/>
                  </a:lnTo>
                  <a:lnTo>
                    <a:pt x="685" y="7"/>
                  </a:lnTo>
                  <a:lnTo>
                    <a:pt x="682" y="5"/>
                  </a:lnTo>
                  <a:lnTo>
                    <a:pt x="678" y="3"/>
                  </a:lnTo>
                  <a:lnTo>
                    <a:pt x="675" y="2"/>
                  </a:lnTo>
                  <a:lnTo>
                    <a:pt x="671" y="1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6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1"/>
                  </a:lnTo>
                  <a:lnTo>
                    <a:pt x="17" y="73"/>
                  </a:lnTo>
                  <a:lnTo>
                    <a:pt x="20" y="75"/>
                  </a:lnTo>
                  <a:lnTo>
                    <a:pt x="24" y="76"/>
                  </a:lnTo>
                  <a:lnTo>
                    <a:pt x="27" y="77"/>
                  </a:lnTo>
                  <a:lnTo>
                    <a:pt x="31" y="78"/>
                  </a:lnTo>
                  <a:lnTo>
                    <a:pt x="35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35"/>
            <p:cNvSpPr/>
            <p:nvPr/>
          </p:nvSpPr>
          <p:spPr>
            <a:xfrm>
              <a:off x="7440462" y="4548294"/>
              <a:ext cx="327367" cy="36374"/>
            </a:xfrm>
            <a:custGeom>
              <a:avLst/>
              <a:gdLst/>
              <a:ahLst/>
              <a:cxnLst/>
              <a:rect l="l" t="t" r="r" b="b"/>
              <a:pathLst>
                <a:path w="703" h="79" extrusionOk="0">
                  <a:moveTo>
                    <a:pt x="703" y="40"/>
                  </a:moveTo>
                  <a:lnTo>
                    <a:pt x="703" y="36"/>
                  </a:lnTo>
                  <a:lnTo>
                    <a:pt x="702" y="32"/>
                  </a:lnTo>
                  <a:lnTo>
                    <a:pt x="701" y="28"/>
                  </a:lnTo>
                  <a:lnTo>
                    <a:pt x="700" y="24"/>
                  </a:lnTo>
                  <a:lnTo>
                    <a:pt x="698" y="21"/>
                  </a:lnTo>
                  <a:lnTo>
                    <a:pt x="696" y="17"/>
                  </a:lnTo>
                  <a:lnTo>
                    <a:pt x="694" y="14"/>
                  </a:lnTo>
                  <a:lnTo>
                    <a:pt x="692" y="11"/>
                  </a:lnTo>
                  <a:lnTo>
                    <a:pt x="689" y="9"/>
                  </a:lnTo>
                  <a:lnTo>
                    <a:pt x="686" y="7"/>
                  </a:lnTo>
                  <a:lnTo>
                    <a:pt x="683" y="5"/>
                  </a:lnTo>
                  <a:lnTo>
                    <a:pt x="679" y="3"/>
                  </a:lnTo>
                  <a:lnTo>
                    <a:pt x="676" y="2"/>
                  </a:lnTo>
                  <a:lnTo>
                    <a:pt x="672" y="1"/>
                  </a:lnTo>
                  <a:lnTo>
                    <a:pt x="668" y="0"/>
                  </a:lnTo>
                  <a:lnTo>
                    <a:pt x="664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5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21" y="74"/>
                  </a:lnTo>
                  <a:lnTo>
                    <a:pt x="24" y="76"/>
                  </a:lnTo>
                  <a:lnTo>
                    <a:pt x="28" y="77"/>
                  </a:lnTo>
                  <a:lnTo>
                    <a:pt x="32" y="78"/>
                  </a:lnTo>
                  <a:lnTo>
                    <a:pt x="36" y="79"/>
                  </a:lnTo>
                  <a:lnTo>
                    <a:pt x="40" y="79"/>
                  </a:lnTo>
                  <a:lnTo>
                    <a:pt x="664" y="79"/>
                  </a:lnTo>
                  <a:lnTo>
                    <a:pt x="668" y="79"/>
                  </a:lnTo>
                  <a:lnTo>
                    <a:pt x="671" y="78"/>
                  </a:lnTo>
                  <a:lnTo>
                    <a:pt x="675" y="77"/>
                  </a:lnTo>
                  <a:lnTo>
                    <a:pt x="678" y="76"/>
                  </a:lnTo>
                  <a:lnTo>
                    <a:pt x="681" y="74"/>
                  </a:lnTo>
                  <a:lnTo>
                    <a:pt x="685" y="72"/>
                  </a:lnTo>
                  <a:lnTo>
                    <a:pt x="688" y="69"/>
                  </a:lnTo>
                  <a:lnTo>
                    <a:pt x="691" y="67"/>
                  </a:lnTo>
                  <a:lnTo>
                    <a:pt x="693" y="64"/>
                  </a:lnTo>
                  <a:lnTo>
                    <a:pt x="696" y="61"/>
                  </a:lnTo>
                  <a:lnTo>
                    <a:pt x="698" y="57"/>
                  </a:lnTo>
                  <a:lnTo>
                    <a:pt x="700" y="54"/>
                  </a:lnTo>
                  <a:lnTo>
                    <a:pt x="701" y="51"/>
                  </a:lnTo>
                  <a:lnTo>
                    <a:pt x="702" y="47"/>
                  </a:lnTo>
                  <a:lnTo>
                    <a:pt x="703" y="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35"/>
            <p:cNvSpPr/>
            <p:nvPr/>
          </p:nvSpPr>
          <p:spPr>
            <a:xfrm>
              <a:off x="7860629" y="4565548"/>
              <a:ext cx="191664" cy="36374"/>
            </a:xfrm>
            <a:custGeom>
              <a:avLst/>
              <a:gdLst/>
              <a:ahLst/>
              <a:cxnLst/>
              <a:rect l="l" t="t" r="r" b="b"/>
              <a:pathLst>
                <a:path w="412" h="79" extrusionOk="0">
                  <a:moveTo>
                    <a:pt x="8" y="79"/>
                  </a:moveTo>
                  <a:lnTo>
                    <a:pt x="372" y="79"/>
                  </a:lnTo>
                  <a:lnTo>
                    <a:pt x="376" y="79"/>
                  </a:lnTo>
                  <a:lnTo>
                    <a:pt x="380" y="78"/>
                  </a:lnTo>
                  <a:lnTo>
                    <a:pt x="384" y="77"/>
                  </a:lnTo>
                  <a:lnTo>
                    <a:pt x="388" y="76"/>
                  </a:lnTo>
                  <a:lnTo>
                    <a:pt x="391" y="74"/>
                  </a:lnTo>
                  <a:lnTo>
                    <a:pt x="395" y="72"/>
                  </a:lnTo>
                  <a:lnTo>
                    <a:pt x="398" y="70"/>
                  </a:lnTo>
                  <a:lnTo>
                    <a:pt x="401" y="68"/>
                  </a:lnTo>
                  <a:lnTo>
                    <a:pt x="403" y="65"/>
                  </a:lnTo>
                  <a:lnTo>
                    <a:pt x="405" y="62"/>
                  </a:lnTo>
                  <a:lnTo>
                    <a:pt x="407" y="58"/>
                  </a:lnTo>
                  <a:lnTo>
                    <a:pt x="409" y="55"/>
                  </a:lnTo>
                  <a:lnTo>
                    <a:pt x="410" y="51"/>
                  </a:lnTo>
                  <a:lnTo>
                    <a:pt x="411" y="47"/>
                  </a:lnTo>
                  <a:lnTo>
                    <a:pt x="412" y="43"/>
                  </a:lnTo>
                  <a:lnTo>
                    <a:pt x="412" y="39"/>
                  </a:lnTo>
                  <a:lnTo>
                    <a:pt x="412" y="35"/>
                  </a:lnTo>
                  <a:lnTo>
                    <a:pt x="411" y="31"/>
                  </a:lnTo>
                  <a:lnTo>
                    <a:pt x="410" y="27"/>
                  </a:lnTo>
                  <a:lnTo>
                    <a:pt x="409" y="24"/>
                  </a:lnTo>
                  <a:lnTo>
                    <a:pt x="407" y="20"/>
                  </a:lnTo>
                  <a:lnTo>
                    <a:pt x="405" y="17"/>
                  </a:lnTo>
                  <a:lnTo>
                    <a:pt x="403" y="14"/>
                  </a:lnTo>
                  <a:lnTo>
                    <a:pt x="401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1" y="5"/>
                  </a:lnTo>
                  <a:lnTo>
                    <a:pt x="388" y="3"/>
                  </a:lnTo>
                  <a:lnTo>
                    <a:pt x="384" y="2"/>
                  </a:lnTo>
                  <a:lnTo>
                    <a:pt x="380" y="1"/>
                  </a:lnTo>
                  <a:lnTo>
                    <a:pt x="376" y="0"/>
                  </a:lnTo>
                  <a:lnTo>
                    <a:pt x="37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39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35"/>
            <p:cNvSpPr/>
            <p:nvPr/>
          </p:nvSpPr>
          <p:spPr>
            <a:xfrm>
              <a:off x="7835448" y="4626172"/>
              <a:ext cx="216846" cy="36374"/>
            </a:xfrm>
            <a:custGeom>
              <a:avLst/>
              <a:gdLst/>
              <a:ahLst/>
              <a:cxnLst/>
              <a:rect l="l" t="t" r="r" b="b"/>
              <a:pathLst>
                <a:path w="466" h="79" extrusionOk="0">
                  <a:moveTo>
                    <a:pt x="0" y="73"/>
                  </a:move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426" y="79"/>
                  </a:lnTo>
                  <a:lnTo>
                    <a:pt x="430" y="79"/>
                  </a:lnTo>
                  <a:lnTo>
                    <a:pt x="434" y="78"/>
                  </a:lnTo>
                  <a:lnTo>
                    <a:pt x="438" y="77"/>
                  </a:lnTo>
                  <a:lnTo>
                    <a:pt x="442" y="76"/>
                  </a:lnTo>
                  <a:lnTo>
                    <a:pt x="445" y="74"/>
                  </a:lnTo>
                  <a:lnTo>
                    <a:pt x="449" y="72"/>
                  </a:lnTo>
                  <a:lnTo>
                    <a:pt x="452" y="70"/>
                  </a:lnTo>
                  <a:lnTo>
                    <a:pt x="455" y="68"/>
                  </a:lnTo>
                  <a:lnTo>
                    <a:pt x="457" y="65"/>
                  </a:lnTo>
                  <a:lnTo>
                    <a:pt x="459" y="62"/>
                  </a:lnTo>
                  <a:lnTo>
                    <a:pt x="461" y="58"/>
                  </a:lnTo>
                  <a:lnTo>
                    <a:pt x="463" y="55"/>
                  </a:lnTo>
                  <a:lnTo>
                    <a:pt x="464" y="51"/>
                  </a:lnTo>
                  <a:lnTo>
                    <a:pt x="465" y="47"/>
                  </a:lnTo>
                  <a:lnTo>
                    <a:pt x="466" y="43"/>
                  </a:lnTo>
                  <a:lnTo>
                    <a:pt x="466" y="39"/>
                  </a:lnTo>
                  <a:lnTo>
                    <a:pt x="466" y="35"/>
                  </a:lnTo>
                  <a:lnTo>
                    <a:pt x="465" y="31"/>
                  </a:lnTo>
                  <a:lnTo>
                    <a:pt x="464" y="27"/>
                  </a:lnTo>
                  <a:lnTo>
                    <a:pt x="463" y="23"/>
                  </a:lnTo>
                  <a:lnTo>
                    <a:pt x="461" y="20"/>
                  </a:lnTo>
                  <a:lnTo>
                    <a:pt x="459" y="17"/>
                  </a:lnTo>
                  <a:lnTo>
                    <a:pt x="457" y="14"/>
                  </a:lnTo>
                  <a:lnTo>
                    <a:pt x="455" y="11"/>
                  </a:lnTo>
                  <a:lnTo>
                    <a:pt x="452" y="8"/>
                  </a:lnTo>
                  <a:lnTo>
                    <a:pt x="449" y="6"/>
                  </a:lnTo>
                  <a:lnTo>
                    <a:pt x="445" y="4"/>
                  </a:lnTo>
                  <a:lnTo>
                    <a:pt x="442" y="3"/>
                  </a:lnTo>
                  <a:lnTo>
                    <a:pt x="438" y="2"/>
                  </a:lnTo>
                  <a:lnTo>
                    <a:pt x="434" y="1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2" y="6"/>
                  </a:lnTo>
                  <a:lnTo>
                    <a:pt x="31" y="8"/>
                  </a:lnTo>
                  <a:lnTo>
                    <a:pt x="25" y="22"/>
                  </a:lnTo>
                  <a:lnTo>
                    <a:pt x="21" y="29"/>
                  </a:lnTo>
                  <a:lnTo>
                    <a:pt x="18" y="36"/>
                  </a:lnTo>
                  <a:lnTo>
                    <a:pt x="14" y="43"/>
                  </a:lnTo>
                  <a:lnTo>
                    <a:pt x="10" y="49"/>
                  </a:lnTo>
                  <a:lnTo>
                    <a:pt x="5" y="56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35"/>
            <p:cNvSpPr/>
            <p:nvPr/>
          </p:nvSpPr>
          <p:spPr>
            <a:xfrm>
              <a:off x="7760368" y="4687728"/>
              <a:ext cx="291926" cy="37773"/>
            </a:xfrm>
            <a:custGeom>
              <a:avLst/>
              <a:gdLst/>
              <a:ahLst/>
              <a:cxnLst/>
              <a:rect l="l" t="t" r="r" b="b"/>
              <a:pathLst>
                <a:path w="627" h="82" extrusionOk="0">
                  <a:moveTo>
                    <a:pt x="587" y="0"/>
                  </a:moveTo>
                  <a:lnTo>
                    <a:pt x="88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82" y="3"/>
                  </a:lnTo>
                  <a:lnTo>
                    <a:pt x="73" y="8"/>
                  </a:lnTo>
                  <a:lnTo>
                    <a:pt x="64" y="13"/>
                  </a:lnTo>
                  <a:lnTo>
                    <a:pt x="55" y="17"/>
                  </a:lnTo>
                  <a:lnTo>
                    <a:pt x="46" y="20"/>
                  </a:lnTo>
                  <a:lnTo>
                    <a:pt x="37" y="24"/>
                  </a:lnTo>
                  <a:lnTo>
                    <a:pt x="28" y="26"/>
                  </a:lnTo>
                  <a:lnTo>
                    <a:pt x="18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5" y="61"/>
                  </a:lnTo>
                  <a:lnTo>
                    <a:pt x="7" y="65"/>
                  </a:lnTo>
                  <a:lnTo>
                    <a:pt x="10" y="68"/>
                  </a:lnTo>
                  <a:lnTo>
                    <a:pt x="12" y="71"/>
                  </a:lnTo>
                  <a:lnTo>
                    <a:pt x="15" y="73"/>
                  </a:lnTo>
                  <a:lnTo>
                    <a:pt x="19" y="75"/>
                  </a:lnTo>
                  <a:lnTo>
                    <a:pt x="22" y="77"/>
                  </a:lnTo>
                  <a:lnTo>
                    <a:pt x="25" y="79"/>
                  </a:lnTo>
                  <a:lnTo>
                    <a:pt x="29" y="80"/>
                  </a:lnTo>
                  <a:lnTo>
                    <a:pt x="33" y="81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587" y="82"/>
                  </a:lnTo>
                  <a:lnTo>
                    <a:pt x="591" y="82"/>
                  </a:lnTo>
                  <a:lnTo>
                    <a:pt x="595" y="81"/>
                  </a:lnTo>
                  <a:lnTo>
                    <a:pt x="599" y="80"/>
                  </a:lnTo>
                  <a:lnTo>
                    <a:pt x="603" y="79"/>
                  </a:lnTo>
                  <a:lnTo>
                    <a:pt x="606" y="77"/>
                  </a:lnTo>
                  <a:lnTo>
                    <a:pt x="610" y="75"/>
                  </a:lnTo>
                  <a:lnTo>
                    <a:pt x="613" y="73"/>
                  </a:lnTo>
                  <a:lnTo>
                    <a:pt x="616" y="70"/>
                  </a:lnTo>
                  <a:lnTo>
                    <a:pt x="618" y="68"/>
                  </a:lnTo>
                  <a:lnTo>
                    <a:pt x="620" y="65"/>
                  </a:lnTo>
                  <a:lnTo>
                    <a:pt x="622" y="61"/>
                  </a:lnTo>
                  <a:lnTo>
                    <a:pt x="624" y="58"/>
                  </a:lnTo>
                  <a:lnTo>
                    <a:pt x="625" y="54"/>
                  </a:lnTo>
                  <a:lnTo>
                    <a:pt x="626" y="50"/>
                  </a:lnTo>
                  <a:lnTo>
                    <a:pt x="627" y="46"/>
                  </a:lnTo>
                  <a:lnTo>
                    <a:pt x="627" y="42"/>
                  </a:lnTo>
                  <a:lnTo>
                    <a:pt x="627" y="38"/>
                  </a:lnTo>
                  <a:lnTo>
                    <a:pt x="626" y="34"/>
                  </a:lnTo>
                  <a:lnTo>
                    <a:pt x="625" y="30"/>
                  </a:lnTo>
                  <a:lnTo>
                    <a:pt x="624" y="26"/>
                  </a:lnTo>
                  <a:lnTo>
                    <a:pt x="622" y="22"/>
                  </a:lnTo>
                  <a:lnTo>
                    <a:pt x="620" y="19"/>
                  </a:lnTo>
                  <a:lnTo>
                    <a:pt x="618" y="16"/>
                  </a:lnTo>
                  <a:lnTo>
                    <a:pt x="616" y="13"/>
                  </a:lnTo>
                  <a:lnTo>
                    <a:pt x="613" y="10"/>
                  </a:lnTo>
                  <a:lnTo>
                    <a:pt x="610" y="7"/>
                  </a:lnTo>
                  <a:lnTo>
                    <a:pt x="606" y="5"/>
                  </a:lnTo>
                  <a:lnTo>
                    <a:pt x="603" y="3"/>
                  </a:lnTo>
                  <a:lnTo>
                    <a:pt x="599" y="2"/>
                  </a:lnTo>
                  <a:lnTo>
                    <a:pt x="595" y="1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3" name="Google Shape;3463;p35"/>
          <p:cNvGrpSpPr/>
          <p:nvPr/>
        </p:nvGrpSpPr>
        <p:grpSpPr>
          <a:xfrm>
            <a:off x="3049873" y="2552775"/>
            <a:ext cx="684149" cy="542202"/>
            <a:chOff x="2959448" y="2453516"/>
            <a:chExt cx="773184" cy="612764"/>
          </a:xfrm>
        </p:grpSpPr>
        <p:sp>
          <p:nvSpPr>
            <p:cNvPr id="3464" name="Google Shape;3464;p35"/>
            <p:cNvSpPr/>
            <p:nvPr/>
          </p:nvSpPr>
          <p:spPr>
            <a:xfrm>
              <a:off x="2959448" y="2453516"/>
              <a:ext cx="773184" cy="499911"/>
            </a:xfrm>
            <a:custGeom>
              <a:avLst/>
              <a:gdLst/>
              <a:ahLst/>
              <a:cxnLst/>
              <a:rect l="l" t="t" r="r" b="b"/>
              <a:pathLst>
                <a:path w="1659" h="1073" extrusionOk="0">
                  <a:moveTo>
                    <a:pt x="1431" y="813"/>
                  </a:moveTo>
                  <a:lnTo>
                    <a:pt x="1654" y="283"/>
                  </a:lnTo>
                  <a:lnTo>
                    <a:pt x="1657" y="275"/>
                  </a:lnTo>
                  <a:lnTo>
                    <a:pt x="1658" y="267"/>
                  </a:lnTo>
                  <a:lnTo>
                    <a:pt x="1659" y="259"/>
                  </a:lnTo>
                  <a:lnTo>
                    <a:pt x="1659" y="251"/>
                  </a:lnTo>
                  <a:lnTo>
                    <a:pt x="1657" y="244"/>
                  </a:lnTo>
                  <a:lnTo>
                    <a:pt x="1655" y="236"/>
                  </a:lnTo>
                  <a:lnTo>
                    <a:pt x="1652" y="229"/>
                  </a:lnTo>
                  <a:lnTo>
                    <a:pt x="1648" y="223"/>
                  </a:lnTo>
                  <a:lnTo>
                    <a:pt x="1643" y="217"/>
                  </a:lnTo>
                  <a:lnTo>
                    <a:pt x="1638" y="212"/>
                  </a:lnTo>
                  <a:lnTo>
                    <a:pt x="1632" y="207"/>
                  </a:lnTo>
                  <a:lnTo>
                    <a:pt x="1626" y="203"/>
                  </a:lnTo>
                  <a:lnTo>
                    <a:pt x="1619" y="200"/>
                  </a:lnTo>
                  <a:lnTo>
                    <a:pt x="1611" y="197"/>
                  </a:lnTo>
                  <a:lnTo>
                    <a:pt x="1604" y="196"/>
                  </a:lnTo>
                  <a:lnTo>
                    <a:pt x="1595" y="195"/>
                  </a:lnTo>
                  <a:lnTo>
                    <a:pt x="361" y="195"/>
                  </a:lnTo>
                  <a:lnTo>
                    <a:pt x="328" y="60"/>
                  </a:lnTo>
                  <a:lnTo>
                    <a:pt x="327" y="56"/>
                  </a:lnTo>
                  <a:lnTo>
                    <a:pt x="326" y="53"/>
                  </a:lnTo>
                  <a:lnTo>
                    <a:pt x="324" y="50"/>
                  </a:lnTo>
                  <a:lnTo>
                    <a:pt x="322" y="46"/>
                  </a:lnTo>
                  <a:lnTo>
                    <a:pt x="320" y="43"/>
                  </a:lnTo>
                  <a:lnTo>
                    <a:pt x="317" y="40"/>
                  </a:lnTo>
                  <a:lnTo>
                    <a:pt x="315" y="38"/>
                  </a:lnTo>
                  <a:lnTo>
                    <a:pt x="312" y="35"/>
                  </a:lnTo>
                  <a:lnTo>
                    <a:pt x="309" y="33"/>
                  </a:lnTo>
                  <a:lnTo>
                    <a:pt x="306" y="31"/>
                  </a:lnTo>
                  <a:lnTo>
                    <a:pt x="303" y="29"/>
                  </a:lnTo>
                  <a:lnTo>
                    <a:pt x="300" y="27"/>
                  </a:lnTo>
                  <a:lnTo>
                    <a:pt x="296" y="26"/>
                  </a:lnTo>
                  <a:lnTo>
                    <a:pt x="293" y="25"/>
                  </a:lnTo>
                  <a:lnTo>
                    <a:pt x="289" y="24"/>
                  </a:lnTo>
                  <a:lnTo>
                    <a:pt x="285" y="23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0" y="1"/>
                  </a:lnTo>
                  <a:lnTo>
                    <a:pt x="35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1"/>
                  </a:lnTo>
                  <a:lnTo>
                    <a:pt x="15" y="14"/>
                  </a:lnTo>
                  <a:lnTo>
                    <a:pt x="12" y="18"/>
                  </a:lnTo>
                  <a:lnTo>
                    <a:pt x="9" y="21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1" y="57"/>
                  </a:lnTo>
                  <a:lnTo>
                    <a:pt x="2" y="62"/>
                  </a:lnTo>
                  <a:lnTo>
                    <a:pt x="4" y="66"/>
                  </a:lnTo>
                  <a:lnTo>
                    <a:pt x="6" y="71"/>
                  </a:lnTo>
                  <a:lnTo>
                    <a:pt x="8" y="75"/>
                  </a:lnTo>
                  <a:lnTo>
                    <a:pt x="11" y="78"/>
                  </a:lnTo>
                  <a:lnTo>
                    <a:pt x="14" y="82"/>
                  </a:lnTo>
                  <a:lnTo>
                    <a:pt x="17" y="85"/>
                  </a:lnTo>
                  <a:lnTo>
                    <a:pt x="21" y="88"/>
                  </a:lnTo>
                  <a:lnTo>
                    <a:pt x="25" y="91"/>
                  </a:lnTo>
                  <a:lnTo>
                    <a:pt x="29" y="93"/>
                  </a:lnTo>
                  <a:lnTo>
                    <a:pt x="34" y="94"/>
                  </a:lnTo>
                  <a:lnTo>
                    <a:pt x="38" y="95"/>
                  </a:lnTo>
                  <a:lnTo>
                    <a:pt x="43" y="96"/>
                  </a:lnTo>
                  <a:lnTo>
                    <a:pt x="240" y="116"/>
                  </a:lnTo>
                  <a:lnTo>
                    <a:pt x="463" y="1036"/>
                  </a:lnTo>
                  <a:lnTo>
                    <a:pt x="465" y="1040"/>
                  </a:lnTo>
                  <a:lnTo>
                    <a:pt x="466" y="1044"/>
                  </a:lnTo>
                  <a:lnTo>
                    <a:pt x="468" y="1048"/>
                  </a:lnTo>
                  <a:lnTo>
                    <a:pt x="470" y="1052"/>
                  </a:lnTo>
                  <a:lnTo>
                    <a:pt x="472" y="1055"/>
                  </a:lnTo>
                  <a:lnTo>
                    <a:pt x="475" y="1058"/>
                  </a:lnTo>
                  <a:lnTo>
                    <a:pt x="478" y="1061"/>
                  </a:lnTo>
                  <a:lnTo>
                    <a:pt x="481" y="1063"/>
                  </a:lnTo>
                  <a:lnTo>
                    <a:pt x="484" y="1065"/>
                  </a:lnTo>
                  <a:lnTo>
                    <a:pt x="488" y="1067"/>
                  </a:lnTo>
                  <a:lnTo>
                    <a:pt x="491" y="1069"/>
                  </a:lnTo>
                  <a:lnTo>
                    <a:pt x="495" y="1071"/>
                  </a:lnTo>
                  <a:lnTo>
                    <a:pt x="499" y="1072"/>
                  </a:lnTo>
                  <a:lnTo>
                    <a:pt x="503" y="1072"/>
                  </a:lnTo>
                  <a:lnTo>
                    <a:pt x="507" y="1073"/>
                  </a:lnTo>
                  <a:lnTo>
                    <a:pt x="511" y="1073"/>
                  </a:lnTo>
                  <a:lnTo>
                    <a:pt x="1394" y="1073"/>
                  </a:lnTo>
                  <a:lnTo>
                    <a:pt x="1399" y="1073"/>
                  </a:lnTo>
                  <a:lnTo>
                    <a:pt x="1404" y="1072"/>
                  </a:lnTo>
                  <a:lnTo>
                    <a:pt x="1408" y="1071"/>
                  </a:lnTo>
                  <a:lnTo>
                    <a:pt x="1413" y="1069"/>
                  </a:lnTo>
                  <a:lnTo>
                    <a:pt x="1417" y="1067"/>
                  </a:lnTo>
                  <a:lnTo>
                    <a:pt x="1421" y="1064"/>
                  </a:lnTo>
                  <a:lnTo>
                    <a:pt x="1425" y="1062"/>
                  </a:lnTo>
                  <a:lnTo>
                    <a:pt x="1428" y="1058"/>
                  </a:lnTo>
                  <a:lnTo>
                    <a:pt x="1431" y="1055"/>
                  </a:lnTo>
                  <a:lnTo>
                    <a:pt x="1434" y="1051"/>
                  </a:lnTo>
                  <a:lnTo>
                    <a:pt x="1436" y="1047"/>
                  </a:lnTo>
                  <a:lnTo>
                    <a:pt x="1438" y="1043"/>
                  </a:lnTo>
                  <a:lnTo>
                    <a:pt x="1440" y="1039"/>
                  </a:lnTo>
                  <a:lnTo>
                    <a:pt x="1441" y="1034"/>
                  </a:lnTo>
                  <a:lnTo>
                    <a:pt x="1442" y="1030"/>
                  </a:lnTo>
                  <a:lnTo>
                    <a:pt x="1442" y="1025"/>
                  </a:lnTo>
                  <a:lnTo>
                    <a:pt x="1442" y="1020"/>
                  </a:lnTo>
                  <a:lnTo>
                    <a:pt x="1441" y="1016"/>
                  </a:lnTo>
                  <a:lnTo>
                    <a:pt x="1440" y="1011"/>
                  </a:lnTo>
                  <a:lnTo>
                    <a:pt x="1438" y="1007"/>
                  </a:lnTo>
                  <a:lnTo>
                    <a:pt x="1436" y="1002"/>
                  </a:lnTo>
                  <a:lnTo>
                    <a:pt x="1434" y="998"/>
                  </a:lnTo>
                  <a:lnTo>
                    <a:pt x="1431" y="995"/>
                  </a:lnTo>
                  <a:lnTo>
                    <a:pt x="1428" y="991"/>
                  </a:lnTo>
                  <a:lnTo>
                    <a:pt x="1425" y="988"/>
                  </a:lnTo>
                  <a:lnTo>
                    <a:pt x="1421" y="985"/>
                  </a:lnTo>
                  <a:lnTo>
                    <a:pt x="1417" y="983"/>
                  </a:lnTo>
                  <a:lnTo>
                    <a:pt x="1413" y="981"/>
                  </a:lnTo>
                  <a:lnTo>
                    <a:pt x="1408" y="979"/>
                  </a:lnTo>
                  <a:lnTo>
                    <a:pt x="1404" y="978"/>
                  </a:lnTo>
                  <a:lnTo>
                    <a:pt x="1399" y="977"/>
                  </a:lnTo>
                  <a:lnTo>
                    <a:pt x="1394" y="977"/>
                  </a:lnTo>
                  <a:lnTo>
                    <a:pt x="548" y="977"/>
                  </a:lnTo>
                  <a:lnTo>
                    <a:pt x="519" y="864"/>
                  </a:lnTo>
                  <a:lnTo>
                    <a:pt x="1346" y="864"/>
                  </a:lnTo>
                  <a:lnTo>
                    <a:pt x="1353" y="864"/>
                  </a:lnTo>
                  <a:lnTo>
                    <a:pt x="1360" y="863"/>
                  </a:lnTo>
                  <a:lnTo>
                    <a:pt x="1367" y="862"/>
                  </a:lnTo>
                  <a:lnTo>
                    <a:pt x="1374" y="860"/>
                  </a:lnTo>
                  <a:lnTo>
                    <a:pt x="1380" y="858"/>
                  </a:lnTo>
                  <a:lnTo>
                    <a:pt x="1386" y="855"/>
                  </a:lnTo>
                  <a:lnTo>
                    <a:pt x="1393" y="852"/>
                  </a:lnTo>
                  <a:lnTo>
                    <a:pt x="1398" y="849"/>
                  </a:lnTo>
                  <a:lnTo>
                    <a:pt x="1404" y="845"/>
                  </a:lnTo>
                  <a:lnTo>
                    <a:pt x="1409" y="842"/>
                  </a:lnTo>
                  <a:lnTo>
                    <a:pt x="1414" y="837"/>
                  </a:lnTo>
                  <a:lnTo>
                    <a:pt x="1419" y="833"/>
                  </a:lnTo>
                  <a:lnTo>
                    <a:pt x="1422" y="828"/>
                  </a:lnTo>
                  <a:lnTo>
                    <a:pt x="1426" y="823"/>
                  </a:lnTo>
                  <a:lnTo>
                    <a:pt x="1429" y="8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5"/>
            <p:cNvSpPr/>
            <p:nvPr/>
          </p:nvSpPr>
          <p:spPr>
            <a:xfrm>
              <a:off x="3231322" y="2977676"/>
              <a:ext cx="88604" cy="8860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96" y="0"/>
                  </a:moveTo>
                  <a:lnTo>
                    <a:pt x="86" y="0"/>
                  </a:lnTo>
                  <a:lnTo>
                    <a:pt x="76" y="2"/>
                  </a:lnTo>
                  <a:lnTo>
                    <a:pt x="67" y="4"/>
                  </a:lnTo>
                  <a:lnTo>
                    <a:pt x="58" y="7"/>
                  </a:lnTo>
                  <a:lnTo>
                    <a:pt x="50" y="11"/>
                  </a:lnTo>
                  <a:lnTo>
                    <a:pt x="42" y="16"/>
                  </a:lnTo>
                  <a:lnTo>
                    <a:pt x="35" y="21"/>
                  </a:lnTo>
                  <a:lnTo>
                    <a:pt x="28" y="27"/>
                  </a:lnTo>
                  <a:lnTo>
                    <a:pt x="22" y="34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7" y="58"/>
                  </a:lnTo>
                  <a:lnTo>
                    <a:pt x="4" y="66"/>
                  </a:lnTo>
                  <a:lnTo>
                    <a:pt x="2" y="76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2" y="114"/>
                  </a:lnTo>
                  <a:lnTo>
                    <a:pt x="4" y="124"/>
                  </a:lnTo>
                  <a:lnTo>
                    <a:pt x="7" y="133"/>
                  </a:lnTo>
                  <a:lnTo>
                    <a:pt x="11" y="141"/>
                  </a:lnTo>
                  <a:lnTo>
                    <a:pt x="16" y="149"/>
                  </a:lnTo>
                  <a:lnTo>
                    <a:pt x="22" y="156"/>
                  </a:lnTo>
                  <a:lnTo>
                    <a:pt x="28" y="163"/>
                  </a:lnTo>
                  <a:lnTo>
                    <a:pt x="35" y="169"/>
                  </a:lnTo>
                  <a:lnTo>
                    <a:pt x="42" y="175"/>
                  </a:lnTo>
                  <a:lnTo>
                    <a:pt x="50" y="179"/>
                  </a:lnTo>
                  <a:lnTo>
                    <a:pt x="58" y="184"/>
                  </a:lnTo>
                  <a:lnTo>
                    <a:pt x="67" y="187"/>
                  </a:lnTo>
                  <a:lnTo>
                    <a:pt x="77" y="189"/>
                  </a:lnTo>
                  <a:lnTo>
                    <a:pt x="86" y="190"/>
                  </a:lnTo>
                  <a:lnTo>
                    <a:pt x="96" y="191"/>
                  </a:lnTo>
                  <a:lnTo>
                    <a:pt x="106" y="190"/>
                  </a:lnTo>
                  <a:lnTo>
                    <a:pt x="115" y="189"/>
                  </a:lnTo>
                  <a:lnTo>
                    <a:pt x="125" y="187"/>
                  </a:lnTo>
                  <a:lnTo>
                    <a:pt x="133" y="184"/>
                  </a:lnTo>
                  <a:lnTo>
                    <a:pt x="142" y="179"/>
                  </a:lnTo>
                  <a:lnTo>
                    <a:pt x="150" y="175"/>
                  </a:lnTo>
                  <a:lnTo>
                    <a:pt x="157" y="169"/>
                  </a:lnTo>
                  <a:lnTo>
                    <a:pt x="164" y="163"/>
                  </a:lnTo>
                  <a:lnTo>
                    <a:pt x="170" y="156"/>
                  </a:lnTo>
                  <a:lnTo>
                    <a:pt x="175" y="149"/>
                  </a:lnTo>
                  <a:lnTo>
                    <a:pt x="180" y="141"/>
                  </a:lnTo>
                  <a:lnTo>
                    <a:pt x="184" y="133"/>
                  </a:lnTo>
                  <a:lnTo>
                    <a:pt x="187" y="124"/>
                  </a:lnTo>
                  <a:lnTo>
                    <a:pt x="189" y="114"/>
                  </a:lnTo>
                  <a:lnTo>
                    <a:pt x="191" y="105"/>
                  </a:lnTo>
                  <a:lnTo>
                    <a:pt x="191" y="95"/>
                  </a:lnTo>
                  <a:lnTo>
                    <a:pt x="191" y="85"/>
                  </a:lnTo>
                  <a:lnTo>
                    <a:pt x="189" y="76"/>
                  </a:lnTo>
                  <a:lnTo>
                    <a:pt x="187" y="66"/>
                  </a:lnTo>
                  <a:lnTo>
                    <a:pt x="184" y="58"/>
                  </a:lnTo>
                  <a:lnTo>
                    <a:pt x="180" y="49"/>
                  </a:lnTo>
                  <a:lnTo>
                    <a:pt x="175" y="41"/>
                  </a:lnTo>
                  <a:lnTo>
                    <a:pt x="169" y="34"/>
                  </a:lnTo>
                  <a:lnTo>
                    <a:pt x="163" y="27"/>
                  </a:lnTo>
                  <a:lnTo>
                    <a:pt x="157" y="21"/>
                  </a:lnTo>
                  <a:lnTo>
                    <a:pt x="149" y="16"/>
                  </a:lnTo>
                  <a:lnTo>
                    <a:pt x="142" y="11"/>
                  </a:lnTo>
                  <a:lnTo>
                    <a:pt x="133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5"/>
            <p:cNvSpPr/>
            <p:nvPr/>
          </p:nvSpPr>
          <p:spPr>
            <a:xfrm>
              <a:off x="3495732" y="2977676"/>
              <a:ext cx="89070" cy="88604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96" y="0"/>
                  </a:moveTo>
                  <a:lnTo>
                    <a:pt x="86" y="0"/>
                  </a:lnTo>
                  <a:lnTo>
                    <a:pt x="76" y="2"/>
                  </a:lnTo>
                  <a:lnTo>
                    <a:pt x="67" y="4"/>
                  </a:lnTo>
                  <a:lnTo>
                    <a:pt x="58" y="7"/>
                  </a:lnTo>
                  <a:lnTo>
                    <a:pt x="50" y="11"/>
                  </a:lnTo>
                  <a:lnTo>
                    <a:pt x="42" y="16"/>
                  </a:lnTo>
                  <a:lnTo>
                    <a:pt x="35" y="21"/>
                  </a:lnTo>
                  <a:lnTo>
                    <a:pt x="28" y="27"/>
                  </a:lnTo>
                  <a:lnTo>
                    <a:pt x="22" y="34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7" y="58"/>
                  </a:lnTo>
                  <a:lnTo>
                    <a:pt x="4" y="66"/>
                  </a:lnTo>
                  <a:lnTo>
                    <a:pt x="2" y="76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2" y="114"/>
                  </a:lnTo>
                  <a:lnTo>
                    <a:pt x="4" y="124"/>
                  </a:lnTo>
                  <a:lnTo>
                    <a:pt x="7" y="133"/>
                  </a:lnTo>
                  <a:lnTo>
                    <a:pt x="11" y="141"/>
                  </a:lnTo>
                  <a:lnTo>
                    <a:pt x="16" y="149"/>
                  </a:lnTo>
                  <a:lnTo>
                    <a:pt x="22" y="156"/>
                  </a:lnTo>
                  <a:lnTo>
                    <a:pt x="28" y="163"/>
                  </a:lnTo>
                  <a:lnTo>
                    <a:pt x="35" y="169"/>
                  </a:lnTo>
                  <a:lnTo>
                    <a:pt x="42" y="175"/>
                  </a:lnTo>
                  <a:lnTo>
                    <a:pt x="50" y="179"/>
                  </a:lnTo>
                  <a:lnTo>
                    <a:pt x="58" y="184"/>
                  </a:lnTo>
                  <a:lnTo>
                    <a:pt x="67" y="187"/>
                  </a:lnTo>
                  <a:lnTo>
                    <a:pt x="77" y="189"/>
                  </a:lnTo>
                  <a:lnTo>
                    <a:pt x="86" y="190"/>
                  </a:lnTo>
                  <a:lnTo>
                    <a:pt x="96" y="191"/>
                  </a:lnTo>
                  <a:lnTo>
                    <a:pt x="106" y="191"/>
                  </a:lnTo>
                  <a:lnTo>
                    <a:pt x="115" y="189"/>
                  </a:lnTo>
                  <a:lnTo>
                    <a:pt x="125" y="187"/>
                  </a:lnTo>
                  <a:lnTo>
                    <a:pt x="134" y="184"/>
                  </a:lnTo>
                  <a:lnTo>
                    <a:pt x="142" y="180"/>
                  </a:lnTo>
                  <a:lnTo>
                    <a:pt x="150" y="175"/>
                  </a:lnTo>
                  <a:lnTo>
                    <a:pt x="157" y="169"/>
                  </a:lnTo>
                  <a:lnTo>
                    <a:pt x="164" y="163"/>
                  </a:lnTo>
                  <a:lnTo>
                    <a:pt x="170" y="156"/>
                  </a:lnTo>
                  <a:lnTo>
                    <a:pt x="176" y="149"/>
                  </a:lnTo>
                  <a:lnTo>
                    <a:pt x="181" y="141"/>
                  </a:lnTo>
                  <a:lnTo>
                    <a:pt x="185" y="133"/>
                  </a:lnTo>
                  <a:lnTo>
                    <a:pt x="188" y="124"/>
                  </a:lnTo>
                  <a:lnTo>
                    <a:pt x="190" y="115"/>
                  </a:lnTo>
                  <a:lnTo>
                    <a:pt x="192" y="105"/>
                  </a:lnTo>
                  <a:lnTo>
                    <a:pt x="192" y="95"/>
                  </a:lnTo>
                  <a:lnTo>
                    <a:pt x="191" y="85"/>
                  </a:lnTo>
                  <a:lnTo>
                    <a:pt x="190" y="76"/>
                  </a:lnTo>
                  <a:lnTo>
                    <a:pt x="188" y="67"/>
                  </a:lnTo>
                  <a:lnTo>
                    <a:pt x="184" y="58"/>
                  </a:lnTo>
                  <a:lnTo>
                    <a:pt x="180" y="49"/>
                  </a:lnTo>
                  <a:lnTo>
                    <a:pt x="176" y="42"/>
                  </a:lnTo>
                  <a:lnTo>
                    <a:pt x="170" y="34"/>
                  </a:lnTo>
                  <a:lnTo>
                    <a:pt x="164" y="28"/>
                  </a:lnTo>
                  <a:lnTo>
                    <a:pt x="157" y="22"/>
                  </a:lnTo>
                  <a:lnTo>
                    <a:pt x="150" y="16"/>
                  </a:lnTo>
                  <a:lnTo>
                    <a:pt x="142" y="11"/>
                  </a:lnTo>
                  <a:lnTo>
                    <a:pt x="133" y="7"/>
                  </a:lnTo>
                  <a:lnTo>
                    <a:pt x="125" y="4"/>
                  </a:lnTo>
                  <a:lnTo>
                    <a:pt x="115" y="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7" name="Google Shape;3467;p35"/>
          <p:cNvGrpSpPr/>
          <p:nvPr/>
        </p:nvGrpSpPr>
        <p:grpSpPr>
          <a:xfrm>
            <a:off x="3087835" y="3377221"/>
            <a:ext cx="611938" cy="521571"/>
            <a:chOff x="3002351" y="3385254"/>
            <a:chExt cx="691575" cy="589448"/>
          </a:xfrm>
        </p:grpSpPr>
        <p:sp>
          <p:nvSpPr>
            <p:cNvPr id="3468" name="Google Shape;3468;p35"/>
            <p:cNvSpPr/>
            <p:nvPr/>
          </p:nvSpPr>
          <p:spPr>
            <a:xfrm>
              <a:off x="3002351" y="3385254"/>
              <a:ext cx="691575" cy="589448"/>
            </a:xfrm>
            <a:custGeom>
              <a:avLst/>
              <a:gdLst/>
              <a:ahLst/>
              <a:cxnLst/>
              <a:rect l="l" t="t" r="r" b="b"/>
              <a:pathLst>
                <a:path w="1484" h="1265" extrusionOk="0">
                  <a:moveTo>
                    <a:pt x="0" y="85"/>
                  </a:moveTo>
                  <a:lnTo>
                    <a:pt x="0" y="1180"/>
                  </a:lnTo>
                  <a:lnTo>
                    <a:pt x="0" y="1189"/>
                  </a:lnTo>
                  <a:lnTo>
                    <a:pt x="2" y="1197"/>
                  </a:lnTo>
                  <a:lnTo>
                    <a:pt x="4" y="1206"/>
                  </a:lnTo>
                  <a:lnTo>
                    <a:pt x="6" y="1213"/>
                  </a:lnTo>
                  <a:lnTo>
                    <a:pt x="10" y="1221"/>
                  </a:lnTo>
                  <a:lnTo>
                    <a:pt x="14" y="1228"/>
                  </a:lnTo>
                  <a:lnTo>
                    <a:pt x="19" y="1234"/>
                  </a:lnTo>
                  <a:lnTo>
                    <a:pt x="24" y="1240"/>
                  </a:lnTo>
                  <a:lnTo>
                    <a:pt x="30" y="1246"/>
                  </a:lnTo>
                  <a:lnTo>
                    <a:pt x="36" y="1251"/>
                  </a:lnTo>
                  <a:lnTo>
                    <a:pt x="43" y="1255"/>
                  </a:lnTo>
                  <a:lnTo>
                    <a:pt x="51" y="1258"/>
                  </a:lnTo>
                  <a:lnTo>
                    <a:pt x="58" y="1261"/>
                  </a:lnTo>
                  <a:lnTo>
                    <a:pt x="67" y="1263"/>
                  </a:lnTo>
                  <a:lnTo>
                    <a:pt x="75" y="1264"/>
                  </a:lnTo>
                  <a:lnTo>
                    <a:pt x="84" y="1265"/>
                  </a:lnTo>
                  <a:lnTo>
                    <a:pt x="1399" y="1265"/>
                  </a:lnTo>
                  <a:lnTo>
                    <a:pt x="1408" y="1264"/>
                  </a:lnTo>
                  <a:lnTo>
                    <a:pt x="1416" y="1263"/>
                  </a:lnTo>
                  <a:lnTo>
                    <a:pt x="1425" y="1261"/>
                  </a:lnTo>
                  <a:lnTo>
                    <a:pt x="1432" y="1258"/>
                  </a:lnTo>
                  <a:lnTo>
                    <a:pt x="1440" y="1255"/>
                  </a:lnTo>
                  <a:lnTo>
                    <a:pt x="1447" y="1251"/>
                  </a:lnTo>
                  <a:lnTo>
                    <a:pt x="1453" y="1246"/>
                  </a:lnTo>
                  <a:lnTo>
                    <a:pt x="1459" y="1240"/>
                  </a:lnTo>
                  <a:lnTo>
                    <a:pt x="1465" y="1234"/>
                  </a:lnTo>
                  <a:lnTo>
                    <a:pt x="1470" y="1228"/>
                  </a:lnTo>
                  <a:lnTo>
                    <a:pt x="1474" y="1221"/>
                  </a:lnTo>
                  <a:lnTo>
                    <a:pt x="1477" y="1213"/>
                  </a:lnTo>
                  <a:lnTo>
                    <a:pt x="1480" y="1206"/>
                  </a:lnTo>
                  <a:lnTo>
                    <a:pt x="1482" y="1197"/>
                  </a:lnTo>
                  <a:lnTo>
                    <a:pt x="1484" y="1189"/>
                  </a:lnTo>
                  <a:lnTo>
                    <a:pt x="1484" y="1180"/>
                  </a:lnTo>
                  <a:lnTo>
                    <a:pt x="1484" y="85"/>
                  </a:lnTo>
                  <a:lnTo>
                    <a:pt x="1484" y="76"/>
                  </a:lnTo>
                  <a:lnTo>
                    <a:pt x="1482" y="68"/>
                  </a:lnTo>
                  <a:lnTo>
                    <a:pt x="1480" y="59"/>
                  </a:lnTo>
                  <a:lnTo>
                    <a:pt x="1477" y="51"/>
                  </a:lnTo>
                  <a:lnTo>
                    <a:pt x="1474" y="44"/>
                  </a:lnTo>
                  <a:lnTo>
                    <a:pt x="1470" y="37"/>
                  </a:lnTo>
                  <a:lnTo>
                    <a:pt x="1465" y="30"/>
                  </a:lnTo>
                  <a:lnTo>
                    <a:pt x="1459" y="24"/>
                  </a:lnTo>
                  <a:lnTo>
                    <a:pt x="1453" y="19"/>
                  </a:lnTo>
                  <a:lnTo>
                    <a:pt x="1447" y="14"/>
                  </a:lnTo>
                  <a:lnTo>
                    <a:pt x="1440" y="10"/>
                  </a:lnTo>
                  <a:lnTo>
                    <a:pt x="1432" y="7"/>
                  </a:lnTo>
                  <a:lnTo>
                    <a:pt x="1425" y="4"/>
                  </a:lnTo>
                  <a:lnTo>
                    <a:pt x="1416" y="2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1"/>
                  </a:lnTo>
                  <a:lnTo>
                    <a:pt x="36" y="15"/>
                  </a:lnTo>
                  <a:lnTo>
                    <a:pt x="30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6" y="5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77"/>
                  </a:lnTo>
                  <a:close/>
                  <a:moveTo>
                    <a:pt x="1337" y="1104"/>
                  </a:moveTo>
                  <a:lnTo>
                    <a:pt x="143" y="1104"/>
                  </a:lnTo>
                  <a:lnTo>
                    <a:pt x="143" y="161"/>
                  </a:lnTo>
                  <a:lnTo>
                    <a:pt x="1337" y="1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5"/>
            <p:cNvSpPr/>
            <p:nvPr/>
          </p:nvSpPr>
          <p:spPr>
            <a:xfrm>
              <a:off x="3089090" y="3597436"/>
              <a:ext cx="518098" cy="274671"/>
            </a:xfrm>
            <a:custGeom>
              <a:avLst/>
              <a:gdLst/>
              <a:ahLst/>
              <a:cxnLst/>
              <a:rect l="l" t="t" r="r" b="b"/>
              <a:pathLst>
                <a:path w="1112" h="590" extrusionOk="0">
                  <a:moveTo>
                    <a:pt x="1112" y="590"/>
                  </a:moveTo>
                  <a:lnTo>
                    <a:pt x="0" y="590"/>
                  </a:lnTo>
                  <a:lnTo>
                    <a:pt x="386" y="0"/>
                  </a:lnTo>
                  <a:lnTo>
                    <a:pt x="635" y="248"/>
                  </a:lnTo>
                  <a:lnTo>
                    <a:pt x="776" y="1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5"/>
            <p:cNvSpPr/>
            <p:nvPr/>
          </p:nvSpPr>
          <p:spPr>
            <a:xfrm>
              <a:off x="3315261" y="3492043"/>
              <a:ext cx="112853" cy="112853"/>
            </a:xfrm>
            <a:custGeom>
              <a:avLst/>
              <a:gdLst/>
              <a:ahLst/>
              <a:cxnLst/>
              <a:rect l="l" t="t" r="r" b="b"/>
              <a:pathLst>
                <a:path w="243" h="243" extrusionOk="0">
                  <a:moveTo>
                    <a:pt x="243" y="121"/>
                  </a:moveTo>
                  <a:lnTo>
                    <a:pt x="243" y="129"/>
                  </a:lnTo>
                  <a:lnTo>
                    <a:pt x="242" y="138"/>
                  </a:lnTo>
                  <a:lnTo>
                    <a:pt x="241" y="145"/>
                  </a:lnTo>
                  <a:lnTo>
                    <a:pt x="239" y="153"/>
                  </a:lnTo>
                  <a:lnTo>
                    <a:pt x="237" y="160"/>
                  </a:lnTo>
                  <a:lnTo>
                    <a:pt x="234" y="168"/>
                  </a:lnTo>
                  <a:lnTo>
                    <a:pt x="231" y="175"/>
                  </a:lnTo>
                  <a:lnTo>
                    <a:pt x="227" y="182"/>
                  </a:lnTo>
                  <a:lnTo>
                    <a:pt x="223" y="189"/>
                  </a:lnTo>
                  <a:lnTo>
                    <a:pt x="218" y="195"/>
                  </a:lnTo>
                  <a:lnTo>
                    <a:pt x="213" y="201"/>
                  </a:lnTo>
                  <a:lnTo>
                    <a:pt x="207" y="207"/>
                  </a:lnTo>
                  <a:lnTo>
                    <a:pt x="202" y="212"/>
                  </a:lnTo>
                  <a:lnTo>
                    <a:pt x="196" y="217"/>
                  </a:lnTo>
                  <a:lnTo>
                    <a:pt x="189" y="222"/>
                  </a:lnTo>
                  <a:lnTo>
                    <a:pt x="182" y="226"/>
                  </a:lnTo>
                  <a:lnTo>
                    <a:pt x="175" y="230"/>
                  </a:lnTo>
                  <a:lnTo>
                    <a:pt x="168" y="233"/>
                  </a:lnTo>
                  <a:lnTo>
                    <a:pt x="160" y="236"/>
                  </a:lnTo>
                  <a:lnTo>
                    <a:pt x="153" y="239"/>
                  </a:lnTo>
                  <a:lnTo>
                    <a:pt x="146" y="241"/>
                  </a:lnTo>
                  <a:lnTo>
                    <a:pt x="138" y="242"/>
                  </a:lnTo>
                  <a:lnTo>
                    <a:pt x="130" y="243"/>
                  </a:lnTo>
                  <a:lnTo>
                    <a:pt x="122" y="243"/>
                  </a:lnTo>
                  <a:lnTo>
                    <a:pt x="114" y="243"/>
                  </a:lnTo>
                  <a:lnTo>
                    <a:pt x="106" y="242"/>
                  </a:lnTo>
                  <a:lnTo>
                    <a:pt x="98" y="241"/>
                  </a:lnTo>
                  <a:lnTo>
                    <a:pt x="90" y="239"/>
                  </a:lnTo>
                  <a:lnTo>
                    <a:pt x="83" y="236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4" y="222"/>
                  </a:lnTo>
                  <a:lnTo>
                    <a:pt x="48" y="217"/>
                  </a:lnTo>
                  <a:lnTo>
                    <a:pt x="41" y="212"/>
                  </a:lnTo>
                  <a:lnTo>
                    <a:pt x="36" y="207"/>
                  </a:lnTo>
                  <a:lnTo>
                    <a:pt x="30" y="201"/>
                  </a:lnTo>
                  <a:lnTo>
                    <a:pt x="25" y="195"/>
                  </a:lnTo>
                  <a:lnTo>
                    <a:pt x="20" y="189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9" y="168"/>
                  </a:lnTo>
                  <a:lnTo>
                    <a:pt x="6" y="160"/>
                  </a:lnTo>
                  <a:lnTo>
                    <a:pt x="4" y="153"/>
                  </a:lnTo>
                  <a:lnTo>
                    <a:pt x="2" y="145"/>
                  </a:lnTo>
                  <a:lnTo>
                    <a:pt x="1" y="137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2" y="97"/>
                  </a:lnTo>
                  <a:lnTo>
                    <a:pt x="4" y="90"/>
                  </a:lnTo>
                  <a:lnTo>
                    <a:pt x="6" y="83"/>
                  </a:lnTo>
                  <a:lnTo>
                    <a:pt x="9" y="75"/>
                  </a:lnTo>
                  <a:lnTo>
                    <a:pt x="12" y="68"/>
                  </a:lnTo>
                  <a:lnTo>
                    <a:pt x="16" y="61"/>
                  </a:lnTo>
                  <a:lnTo>
                    <a:pt x="20" y="54"/>
                  </a:lnTo>
                  <a:lnTo>
                    <a:pt x="25" y="47"/>
                  </a:lnTo>
                  <a:lnTo>
                    <a:pt x="30" y="41"/>
                  </a:lnTo>
                  <a:lnTo>
                    <a:pt x="36" y="35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4" y="20"/>
                  </a:lnTo>
                  <a:lnTo>
                    <a:pt x="61" y="16"/>
                  </a:lnTo>
                  <a:lnTo>
                    <a:pt x="68" y="12"/>
                  </a:lnTo>
                  <a:lnTo>
                    <a:pt x="75" y="9"/>
                  </a:lnTo>
                  <a:lnTo>
                    <a:pt x="83" y="6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5" y="1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6" y="2"/>
                  </a:lnTo>
                  <a:lnTo>
                    <a:pt x="153" y="4"/>
                  </a:lnTo>
                  <a:lnTo>
                    <a:pt x="160" y="6"/>
                  </a:lnTo>
                  <a:lnTo>
                    <a:pt x="167" y="9"/>
                  </a:lnTo>
                  <a:lnTo>
                    <a:pt x="175" y="12"/>
                  </a:lnTo>
                  <a:lnTo>
                    <a:pt x="182" y="16"/>
                  </a:lnTo>
                  <a:lnTo>
                    <a:pt x="189" y="20"/>
                  </a:lnTo>
                  <a:lnTo>
                    <a:pt x="196" y="25"/>
                  </a:lnTo>
                  <a:lnTo>
                    <a:pt x="202" y="30"/>
                  </a:lnTo>
                  <a:lnTo>
                    <a:pt x="207" y="35"/>
                  </a:lnTo>
                  <a:lnTo>
                    <a:pt x="213" y="41"/>
                  </a:lnTo>
                  <a:lnTo>
                    <a:pt x="218" y="47"/>
                  </a:lnTo>
                  <a:lnTo>
                    <a:pt x="223" y="54"/>
                  </a:lnTo>
                  <a:lnTo>
                    <a:pt x="227" y="61"/>
                  </a:lnTo>
                  <a:lnTo>
                    <a:pt x="231" y="68"/>
                  </a:lnTo>
                  <a:lnTo>
                    <a:pt x="234" y="76"/>
                  </a:lnTo>
                  <a:lnTo>
                    <a:pt x="237" y="83"/>
                  </a:lnTo>
                  <a:lnTo>
                    <a:pt x="239" y="90"/>
                  </a:lnTo>
                  <a:lnTo>
                    <a:pt x="241" y="97"/>
                  </a:lnTo>
                  <a:lnTo>
                    <a:pt x="242" y="105"/>
                  </a:lnTo>
                  <a:lnTo>
                    <a:pt x="243" y="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1" name="Google Shape;3471;p35"/>
          <p:cNvGrpSpPr/>
          <p:nvPr/>
        </p:nvGrpSpPr>
        <p:grpSpPr>
          <a:xfrm>
            <a:off x="3078095" y="5044016"/>
            <a:ext cx="616890" cy="455137"/>
            <a:chOff x="8335359" y="3423493"/>
            <a:chExt cx="697171" cy="514368"/>
          </a:xfrm>
        </p:grpSpPr>
        <p:sp>
          <p:nvSpPr>
            <p:cNvPr id="3472" name="Google Shape;3472;p35"/>
            <p:cNvSpPr/>
            <p:nvPr/>
          </p:nvSpPr>
          <p:spPr>
            <a:xfrm>
              <a:off x="8335359" y="3423493"/>
              <a:ext cx="697171" cy="514368"/>
            </a:xfrm>
            <a:custGeom>
              <a:avLst/>
              <a:gdLst/>
              <a:ahLst/>
              <a:cxnLst/>
              <a:rect l="l" t="t" r="r" b="b"/>
              <a:pathLst>
                <a:path w="1496" h="1104" extrusionOk="0">
                  <a:moveTo>
                    <a:pt x="1375" y="0"/>
                  </a:moveTo>
                  <a:lnTo>
                    <a:pt x="122" y="0"/>
                  </a:lnTo>
                  <a:lnTo>
                    <a:pt x="109" y="1"/>
                  </a:lnTo>
                  <a:lnTo>
                    <a:pt x="97" y="2"/>
                  </a:lnTo>
                  <a:lnTo>
                    <a:pt x="85" y="5"/>
                  </a:lnTo>
                  <a:lnTo>
                    <a:pt x="74" y="9"/>
                  </a:lnTo>
                  <a:lnTo>
                    <a:pt x="64" y="15"/>
                  </a:lnTo>
                  <a:lnTo>
                    <a:pt x="54" y="21"/>
                  </a:lnTo>
                  <a:lnTo>
                    <a:pt x="44" y="28"/>
                  </a:lnTo>
                  <a:lnTo>
                    <a:pt x="35" y="35"/>
                  </a:lnTo>
                  <a:lnTo>
                    <a:pt x="28" y="44"/>
                  </a:lnTo>
                  <a:lnTo>
                    <a:pt x="21" y="54"/>
                  </a:lnTo>
                  <a:lnTo>
                    <a:pt x="15" y="64"/>
                  </a:lnTo>
                  <a:lnTo>
                    <a:pt x="9" y="74"/>
                  </a:lnTo>
                  <a:lnTo>
                    <a:pt x="5" y="85"/>
                  </a:lnTo>
                  <a:lnTo>
                    <a:pt x="2" y="97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0" y="982"/>
                  </a:lnTo>
                  <a:lnTo>
                    <a:pt x="1" y="995"/>
                  </a:lnTo>
                  <a:lnTo>
                    <a:pt x="2" y="1007"/>
                  </a:lnTo>
                  <a:lnTo>
                    <a:pt x="5" y="1018"/>
                  </a:lnTo>
                  <a:lnTo>
                    <a:pt x="9" y="1030"/>
                  </a:lnTo>
                  <a:lnTo>
                    <a:pt x="15" y="1040"/>
                  </a:lnTo>
                  <a:lnTo>
                    <a:pt x="21" y="1050"/>
                  </a:lnTo>
                  <a:lnTo>
                    <a:pt x="28" y="1060"/>
                  </a:lnTo>
                  <a:lnTo>
                    <a:pt x="35" y="1068"/>
                  </a:lnTo>
                  <a:lnTo>
                    <a:pt x="44" y="1076"/>
                  </a:lnTo>
                  <a:lnTo>
                    <a:pt x="54" y="1083"/>
                  </a:lnTo>
                  <a:lnTo>
                    <a:pt x="64" y="1089"/>
                  </a:lnTo>
                  <a:lnTo>
                    <a:pt x="74" y="1094"/>
                  </a:lnTo>
                  <a:lnTo>
                    <a:pt x="85" y="1098"/>
                  </a:lnTo>
                  <a:lnTo>
                    <a:pt x="97" y="1101"/>
                  </a:lnTo>
                  <a:lnTo>
                    <a:pt x="109" y="1103"/>
                  </a:lnTo>
                  <a:lnTo>
                    <a:pt x="122" y="1104"/>
                  </a:lnTo>
                  <a:lnTo>
                    <a:pt x="133" y="1104"/>
                  </a:lnTo>
                  <a:lnTo>
                    <a:pt x="1366" y="1104"/>
                  </a:lnTo>
                  <a:lnTo>
                    <a:pt x="1375" y="1104"/>
                  </a:lnTo>
                  <a:lnTo>
                    <a:pt x="1387" y="1103"/>
                  </a:lnTo>
                  <a:lnTo>
                    <a:pt x="1399" y="1101"/>
                  </a:lnTo>
                  <a:lnTo>
                    <a:pt x="1411" y="1098"/>
                  </a:lnTo>
                  <a:lnTo>
                    <a:pt x="1422" y="1094"/>
                  </a:lnTo>
                  <a:lnTo>
                    <a:pt x="1433" y="1089"/>
                  </a:lnTo>
                  <a:lnTo>
                    <a:pt x="1443" y="1083"/>
                  </a:lnTo>
                  <a:lnTo>
                    <a:pt x="1452" y="1076"/>
                  </a:lnTo>
                  <a:lnTo>
                    <a:pt x="1461" y="1068"/>
                  </a:lnTo>
                  <a:lnTo>
                    <a:pt x="1468" y="1060"/>
                  </a:lnTo>
                  <a:lnTo>
                    <a:pt x="1475" y="1050"/>
                  </a:lnTo>
                  <a:lnTo>
                    <a:pt x="1481" y="1040"/>
                  </a:lnTo>
                  <a:lnTo>
                    <a:pt x="1486" y="1030"/>
                  </a:lnTo>
                  <a:lnTo>
                    <a:pt x="1491" y="1018"/>
                  </a:lnTo>
                  <a:lnTo>
                    <a:pt x="1493" y="1007"/>
                  </a:lnTo>
                  <a:lnTo>
                    <a:pt x="1495" y="995"/>
                  </a:lnTo>
                  <a:lnTo>
                    <a:pt x="1496" y="982"/>
                  </a:lnTo>
                  <a:lnTo>
                    <a:pt x="1496" y="122"/>
                  </a:lnTo>
                  <a:lnTo>
                    <a:pt x="1495" y="109"/>
                  </a:lnTo>
                  <a:lnTo>
                    <a:pt x="1493" y="97"/>
                  </a:lnTo>
                  <a:lnTo>
                    <a:pt x="1491" y="85"/>
                  </a:lnTo>
                  <a:lnTo>
                    <a:pt x="1486" y="74"/>
                  </a:lnTo>
                  <a:lnTo>
                    <a:pt x="1481" y="64"/>
                  </a:lnTo>
                  <a:lnTo>
                    <a:pt x="1475" y="54"/>
                  </a:lnTo>
                  <a:lnTo>
                    <a:pt x="1468" y="44"/>
                  </a:lnTo>
                  <a:lnTo>
                    <a:pt x="1461" y="35"/>
                  </a:lnTo>
                  <a:lnTo>
                    <a:pt x="1452" y="28"/>
                  </a:lnTo>
                  <a:lnTo>
                    <a:pt x="1443" y="21"/>
                  </a:lnTo>
                  <a:lnTo>
                    <a:pt x="1433" y="15"/>
                  </a:lnTo>
                  <a:lnTo>
                    <a:pt x="1422" y="9"/>
                  </a:lnTo>
                  <a:lnTo>
                    <a:pt x="1411" y="5"/>
                  </a:lnTo>
                  <a:lnTo>
                    <a:pt x="1399" y="2"/>
                  </a:lnTo>
                  <a:lnTo>
                    <a:pt x="1387" y="1"/>
                  </a:lnTo>
                  <a:close/>
                  <a:moveTo>
                    <a:pt x="570" y="638"/>
                  </a:moveTo>
                  <a:lnTo>
                    <a:pt x="813" y="816"/>
                  </a:lnTo>
                  <a:lnTo>
                    <a:pt x="816" y="818"/>
                  </a:lnTo>
                  <a:lnTo>
                    <a:pt x="818" y="820"/>
                  </a:lnTo>
                  <a:lnTo>
                    <a:pt x="821" y="821"/>
                  </a:lnTo>
                  <a:lnTo>
                    <a:pt x="824" y="822"/>
                  </a:lnTo>
                  <a:lnTo>
                    <a:pt x="828" y="823"/>
                  </a:lnTo>
                  <a:lnTo>
                    <a:pt x="831" y="824"/>
                  </a:lnTo>
                  <a:lnTo>
                    <a:pt x="834" y="824"/>
                  </a:lnTo>
                  <a:lnTo>
                    <a:pt x="837" y="824"/>
                  </a:lnTo>
                  <a:lnTo>
                    <a:pt x="841" y="824"/>
                  </a:lnTo>
                  <a:lnTo>
                    <a:pt x="844" y="824"/>
                  </a:lnTo>
                  <a:lnTo>
                    <a:pt x="847" y="823"/>
                  </a:lnTo>
                  <a:lnTo>
                    <a:pt x="851" y="822"/>
                  </a:lnTo>
                  <a:lnTo>
                    <a:pt x="854" y="821"/>
                  </a:lnTo>
                  <a:lnTo>
                    <a:pt x="857" y="820"/>
                  </a:lnTo>
                  <a:lnTo>
                    <a:pt x="861" y="818"/>
                  </a:lnTo>
                  <a:lnTo>
                    <a:pt x="864" y="816"/>
                  </a:lnTo>
                  <a:lnTo>
                    <a:pt x="991" y="720"/>
                  </a:lnTo>
                  <a:lnTo>
                    <a:pt x="1270" y="1019"/>
                  </a:lnTo>
                  <a:lnTo>
                    <a:pt x="229" y="1019"/>
                  </a:lnTo>
                  <a:close/>
                  <a:moveTo>
                    <a:pt x="1414" y="982"/>
                  </a:moveTo>
                  <a:lnTo>
                    <a:pt x="1414" y="986"/>
                  </a:lnTo>
                  <a:lnTo>
                    <a:pt x="1413" y="989"/>
                  </a:lnTo>
                  <a:lnTo>
                    <a:pt x="1413" y="993"/>
                  </a:lnTo>
                  <a:lnTo>
                    <a:pt x="1411" y="996"/>
                  </a:lnTo>
                  <a:lnTo>
                    <a:pt x="1410" y="999"/>
                  </a:lnTo>
                  <a:lnTo>
                    <a:pt x="1409" y="1002"/>
                  </a:lnTo>
                  <a:lnTo>
                    <a:pt x="1407" y="1004"/>
                  </a:lnTo>
                  <a:lnTo>
                    <a:pt x="1405" y="1007"/>
                  </a:lnTo>
                  <a:lnTo>
                    <a:pt x="1403" y="1009"/>
                  </a:lnTo>
                  <a:lnTo>
                    <a:pt x="1400" y="1011"/>
                  </a:lnTo>
                  <a:lnTo>
                    <a:pt x="1398" y="1013"/>
                  </a:lnTo>
                  <a:lnTo>
                    <a:pt x="1395" y="1015"/>
                  </a:lnTo>
                  <a:lnTo>
                    <a:pt x="1392" y="1016"/>
                  </a:lnTo>
                  <a:lnTo>
                    <a:pt x="1389" y="1017"/>
                  </a:lnTo>
                  <a:lnTo>
                    <a:pt x="1386" y="1018"/>
                  </a:lnTo>
                  <a:lnTo>
                    <a:pt x="1383" y="1019"/>
                  </a:lnTo>
                  <a:lnTo>
                    <a:pt x="1025" y="638"/>
                  </a:lnTo>
                  <a:lnTo>
                    <a:pt x="1022" y="635"/>
                  </a:lnTo>
                  <a:lnTo>
                    <a:pt x="1019" y="633"/>
                  </a:lnTo>
                  <a:lnTo>
                    <a:pt x="1016" y="631"/>
                  </a:lnTo>
                  <a:lnTo>
                    <a:pt x="1013" y="630"/>
                  </a:lnTo>
                  <a:lnTo>
                    <a:pt x="1009" y="628"/>
                  </a:lnTo>
                  <a:lnTo>
                    <a:pt x="1005" y="627"/>
                  </a:lnTo>
                  <a:lnTo>
                    <a:pt x="1001" y="626"/>
                  </a:lnTo>
                  <a:lnTo>
                    <a:pt x="998" y="626"/>
                  </a:lnTo>
                  <a:lnTo>
                    <a:pt x="994" y="625"/>
                  </a:lnTo>
                  <a:lnTo>
                    <a:pt x="990" y="625"/>
                  </a:lnTo>
                  <a:lnTo>
                    <a:pt x="986" y="626"/>
                  </a:lnTo>
                  <a:lnTo>
                    <a:pt x="982" y="626"/>
                  </a:lnTo>
                  <a:lnTo>
                    <a:pt x="978" y="627"/>
                  </a:lnTo>
                  <a:lnTo>
                    <a:pt x="975" y="628"/>
                  </a:lnTo>
                  <a:lnTo>
                    <a:pt x="971" y="630"/>
                  </a:lnTo>
                  <a:lnTo>
                    <a:pt x="968" y="632"/>
                  </a:lnTo>
                  <a:lnTo>
                    <a:pt x="836" y="734"/>
                  </a:lnTo>
                  <a:lnTo>
                    <a:pt x="587" y="550"/>
                  </a:lnTo>
                  <a:lnTo>
                    <a:pt x="584" y="548"/>
                  </a:lnTo>
                  <a:lnTo>
                    <a:pt x="580" y="546"/>
                  </a:lnTo>
                  <a:lnTo>
                    <a:pt x="577" y="545"/>
                  </a:lnTo>
                  <a:lnTo>
                    <a:pt x="573" y="544"/>
                  </a:lnTo>
                  <a:lnTo>
                    <a:pt x="569" y="543"/>
                  </a:lnTo>
                  <a:lnTo>
                    <a:pt x="565" y="543"/>
                  </a:lnTo>
                  <a:lnTo>
                    <a:pt x="562" y="542"/>
                  </a:lnTo>
                  <a:lnTo>
                    <a:pt x="558" y="542"/>
                  </a:lnTo>
                  <a:lnTo>
                    <a:pt x="554" y="543"/>
                  </a:lnTo>
                  <a:lnTo>
                    <a:pt x="550" y="544"/>
                  </a:lnTo>
                  <a:lnTo>
                    <a:pt x="547" y="545"/>
                  </a:lnTo>
                  <a:lnTo>
                    <a:pt x="543" y="546"/>
                  </a:lnTo>
                  <a:lnTo>
                    <a:pt x="540" y="548"/>
                  </a:lnTo>
                  <a:lnTo>
                    <a:pt x="537" y="550"/>
                  </a:lnTo>
                  <a:lnTo>
                    <a:pt x="534" y="553"/>
                  </a:lnTo>
                  <a:lnTo>
                    <a:pt x="531" y="556"/>
                  </a:lnTo>
                  <a:lnTo>
                    <a:pt x="116" y="1019"/>
                  </a:lnTo>
                  <a:lnTo>
                    <a:pt x="112" y="1018"/>
                  </a:lnTo>
                  <a:lnTo>
                    <a:pt x="109" y="1017"/>
                  </a:lnTo>
                  <a:lnTo>
                    <a:pt x="105" y="1016"/>
                  </a:lnTo>
                  <a:lnTo>
                    <a:pt x="102" y="1014"/>
                  </a:lnTo>
                  <a:lnTo>
                    <a:pt x="99" y="1012"/>
                  </a:lnTo>
                  <a:lnTo>
                    <a:pt x="96" y="1010"/>
                  </a:lnTo>
                  <a:lnTo>
                    <a:pt x="94" y="1008"/>
                  </a:lnTo>
                  <a:lnTo>
                    <a:pt x="91" y="1005"/>
                  </a:lnTo>
                  <a:lnTo>
                    <a:pt x="89" y="1003"/>
                  </a:lnTo>
                  <a:lnTo>
                    <a:pt x="87" y="1000"/>
                  </a:lnTo>
                  <a:lnTo>
                    <a:pt x="86" y="996"/>
                  </a:lnTo>
                  <a:lnTo>
                    <a:pt x="84" y="993"/>
                  </a:lnTo>
                  <a:lnTo>
                    <a:pt x="83" y="990"/>
                  </a:lnTo>
                  <a:lnTo>
                    <a:pt x="83" y="986"/>
                  </a:lnTo>
                  <a:lnTo>
                    <a:pt x="82" y="983"/>
                  </a:lnTo>
                  <a:lnTo>
                    <a:pt x="82" y="979"/>
                  </a:lnTo>
                  <a:lnTo>
                    <a:pt x="82" y="119"/>
                  </a:lnTo>
                  <a:lnTo>
                    <a:pt x="82" y="115"/>
                  </a:lnTo>
                  <a:lnTo>
                    <a:pt x="83" y="111"/>
                  </a:lnTo>
                  <a:lnTo>
                    <a:pt x="84" y="107"/>
                  </a:lnTo>
                  <a:lnTo>
                    <a:pt x="85" y="103"/>
                  </a:lnTo>
                  <a:lnTo>
                    <a:pt x="87" y="100"/>
                  </a:lnTo>
                  <a:lnTo>
                    <a:pt x="89" y="96"/>
                  </a:lnTo>
                  <a:lnTo>
                    <a:pt x="91" y="93"/>
                  </a:lnTo>
                  <a:lnTo>
                    <a:pt x="93" y="90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3" y="84"/>
                  </a:lnTo>
                  <a:lnTo>
                    <a:pt x="106" y="82"/>
                  </a:lnTo>
                  <a:lnTo>
                    <a:pt x="110" y="81"/>
                  </a:lnTo>
                  <a:lnTo>
                    <a:pt x="114" y="80"/>
                  </a:lnTo>
                  <a:lnTo>
                    <a:pt x="118" y="79"/>
                  </a:lnTo>
                  <a:lnTo>
                    <a:pt x="122" y="79"/>
                  </a:lnTo>
                  <a:lnTo>
                    <a:pt x="1375" y="79"/>
                  </a:lnTo>
                  <a:lnTo>
                    <a:pt x="1379" y="79"/>
                  </a:lnTo>
                  <a:lnTo>
                    <a:pt x="1383" y="80"/>
                  </a:lnTo>
                  <a:lnTo>
                    <a:pt x="1387" y="81"/>
                  </a:lnTo>
                  <a:lnTo>
                    <a:pt x="1390" y="82"/>
                  </a:lnTo>
                  <a:lnTo>
                    <a:pt x="1394" y="84"/>
                  </a:lnTo>
                  <a:lnTo>
                    <a:pt x="1397" y="86"/>
                  </a:lnTo>
                  <a:lnTo>
                    <a:pt x="1400" y="88"/>
                  </a:lnTo>
                  <a:lnTo>
                    <a:pt x="1403" y="90"/>
                  </a:lnTo>
                  <a:lnTo>
                    <a:pt x="1405" y="93"/>
                  </a:lnTo>
                  <a:lnTo>
                    <a:pt x="1407" y="96"/>
                  </a:lnTo>
                  <a:lnTo>
                    <a:pt x="1409" y="100"/>
                  </a:lnTo>
                  <a:lnTo>
                    <a:pt x="1411" y="103"/>
                  </a:lnTo>
                  <a:lnTo>
                    <a:pt x="1412" y="107"/>
                  </a:lnTo>
                  <a:lnTo>
                    <a:pt x="1413" y="111"/>
                  </a:lnTo>
                  <a:lnTo>
                    <a:pt x="1414" y="115"/>
                  </a:lnTo>
                  <a:lnTo>
                    <a:pt x="1414" y="1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5"/>
            <p:cNvSpPr/>
            <p:nvPr/>
          </p:nvSpPr>
          <p:spPr>
            <a:xfrm>
              <a:off x="8651534" y="3514429"/>
              <a:ext cx="144098" cy="144098"/>
            </a:xfrm>
            <a:custGeom>
              <a:avLst/>
              <a:gdLst/>
              <a:ahLst/>
              <a:cxnLst/>
              <a:rect l="l" t="t" r="r" b="b"/>
              <a:pathLst>
                <a:path w="310" h="310" extrusionOk="0">
                  <a:moveTo>
                    <a:pt x="155" y="0"/>
                  </a:moveTo>
                  <a:lnTo>
                    <a:pt x="139" y="1"/>
                  </a:lnTo>
                  <a:lnTo>
                    <a:pt x="124" y="3"/>
                  </a:lnTo>
                  <a:lnTo>
                    <a:pt x="109" y="7"/>
                  </a:lnTo>
                  <a:lnTo>
                    <a:pt x="95" y="12"/>
                  </a:lnTo>
                  <a:lnTo>
                    <a:pt x="81" y="19"/>
                  </a:lnTo>
                  <a:lnTo>
                    <a:pt x="69" y="27"/>
                  </a:lnTo>
                  <a:lnTo>
                    <a:pt x="57" y="36"/>
                  </a:lnTo>
                  <a:lnTo>
                    <a:pt x="46" y="46"/>
                  </a:lnTo>
                  <a:lnTo>
                    <a:pt x="36" y="57"/>
                  </a:lnTo>
                  <a:lnTo>
                    <a:pt x="27" y="69"/>
                  </a:lnTo>
                  <a:lnTo>
                    <a:pt x="19" y="81"/>
                  </a:lnTo>
                  <a:lnTo>
                    <a:pt x="12" y="95"/>
                  </a:lnTo>
                  <a:lnTo>
                    <a:pt x="7" y="109"/>
                  </a:lnTo>
                  <a:lnTo>
                    <a:pt x="3" y="124"/>
                  </a:lnTo>
                  <a:lnTo>
                    <a:pt x="1" y="139"/>
                  </a:lnTo>
                  <a:lnTo>
                    <a:pt x="0" y="155"/>
                  </a:lnTo>
                  <a:lnTo>
                    <a:pt x="1" y="171"/>
                  </a:lnTo>
                  <a:lnTo>
                    <a:pt x="3" y="186"/>
                  </a:lnTo>
                  <a:lnTo>
                    <a:pt x="7" y="201"/>
                  </a:lnTo>
                  <a:lnTo>
                    <a:pt x="12" y="215"/>
                  </a:lnTo>
                  <a:lnTo>
                    <a:pt x="19" y="229"/>
                  </a:lnTo>
                  <a:lnTo>
                    <a:pt x="27" y="241"/>
                  </a:lnTo>
                  <a:lnTo>
                    <a:pt x="36" y="253"/>
                  </a:lnTo>
                  <a:lnTo>
                    <a:pt x="46" y="264"/>
                  </a:lnTo>
                  <a:lnTo>
                    <a:pt x="57" y="274"/>
                  </a:lnTo>
                  <a:lnTo>
                    <a:pt x="69" y="283"/>
                  </a:lnTo>
                  <a:lnTo>
                    <a:pt x="81" y="291"/>
                  </a:lnTo>
                  <a:lnTo>
                    <a:pt x="95" y="298"/>
                  </a:lnTo>
                  <a:lnTo>
                    <a:pt x="109" y="303"/>
                  </a:lnTo>
                  <a:lnTo>
                    <a:pt x="124" y="307"/>
                  </a:lnTo>
                  <a:lnTo>
                    <a:pt x="139" y="309"/>
                  </a:lnTo>
                  <a:lnTo>
                    <a:pt x="155" y="310"/>
                  </a:lnTo>
                  <a:lnTo>
                    <a:pt x="171" y="309"/>
                  </a:lnTo>
                  <a:lnTo>
                    <a:pt x="186" y="307"/>
                  </a:lnTo>
                  <a:lnTo>
                    <a:pt x="201" y="303"/>
                  </a:lnTo>
                  <a:lnTo>
                    <a:pt x="215" y="298"/>
                  </a:lnTo>
                  <a:lnTo>
                    <a:pt x="229" y="291"/>
                  </a:lnTo>
                  <a:lnTo>
                    <a:pt x="241" y="283"/>
                  </a:lnTo>
                  <a:lnTo>
                    <a:pt x="253" y="274"/>
                  </a:lnTo>
                  <a:lnTo>
                    <a:pt x="264" y="264"/>
                  </a:lnTo>
                  <a:lnTo>
                    <a:pt x="274" y="253"/>
                  </a:lnTo>
                  <a:lnTo>
                    <a:pt x="283" y="241"/>
                  </a:lnTo>
                  <a:lnTo>
                    <a:pt x="291" y="229"/>
                  </a:lnTo>
                  <a:lnTo>
                    <a:pt x="298" y="215"/>
                  </a:lnTo>
                  <a:lnTo>
                    <a:pt x="303" y="201"/>
                  </a:lnTo>
                  <a:lnTo>
                    <a:pt x="307" y="186"/>
                  </a:lnTo>
                  <a:lnTo>
                    <a:pt x="309" y="171"/>
                  </a:lnTo>
                  <a:lnTo>
                    <a:pt x="310" y="155"/>
                  </a:lnTo>
                  <a:lnTo>
                    <a:pt x="310" y="139"/>
                  </a:lnTo>
                  <a:lnTo>
                    <a:pt x="308" y="124"/>
                  </a:lnTo>
                  <a:lnTo>
                    <a:pt x="304" y="109"/>
                  </a:lnTo>
                  <a:lnTo>
                    <a:pt x="299" y="95"/>
                  </a:lnTo>
                  <a:lnTo>
                    <a:pt x="293" y="81"/>
                  </a:lnTo>
                  <a:lnTo>
                    <a:pt x="285" y="69"/>
                  </a:lnTo>
                  <a:lnTo>
                    <a:pt x="276" y="57"/>
                  </a:lnTo>
                  <a:lnTo>
                    <a:pt x="266" y="46"/>
                  </a:lnTo>
                  <a:lnTo>
                    <a:pt x="255" y="36"/>
                  </a:lnTo>
                  <a:lnTo>
                    <a:pt x="243" y="27"/>
                  </a:lnTo>
                  <a:lnTo>
                    <a:pt x="230" y="19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1"/>
                  </a:lnTo>
                  <a:close/>
                  <a:moveTo>
                    <a:pt x="155" y="229"/>
                  </a:moveTo>
                  <a:lnTo>
                    <a:pt x="148" y="229"/>
                  </a:lnTo>
                  <a:lnTo>
                    <a:pt x="140" y="227"/>
                  </a:lnTo>
                  <a:lnTo>
                    <a:pt x="133" y="226"/>
                  </a:lnTo>
                  <a:lnTo>
                    <a:pt x="127" y="223"/>
                  </a:lnTo>
                  <a:lnTo>
                    <a:pt x="120" y="220"/>
                  </a:lnTo>
                  <a:lnTo>
                    <a:pt x="114" y="216"/>
                  </a:lnTo>
                  <a:lnTo>
                    <a:pt x="109" y="212"/>
                  </a:lnTo>
                  <a:lnTo>
                    <a:pt x="103" y="207"/>
                  </a:lnTo>
                  <a:lnTo>
                    <a:pt x="99" y="201"/>
                  </a:lnTo>
                  <a:lnTo>
                    <a:pt x="95" y="196"/>
                  </a:lnTo>
                  <a:lnTo>
                    <a:pt x="91" y="190"/>
                  </a:lnTo>
                  <a:lnTo>
                    <a:pt x="88" y="183"/>
                  </a:lnTo>
                  <a:lnTo>
                    <a:pt x="85" y="176"/>
                  </a:lnTo>
                  <a:lnTo>
                    <a:pt x="83" y="170"/>
                  </a:lnTo>
                  <a:lnTo>
                    <a:pt x="82" y="162"/>
                  </a:lnTo>
                  <a:lnTo>
                    <a:pt x="82" y="155"/>
                  </a:lnTo>
                  <a:lnTo>
                    <a:pt x="82" y="148"/>
                  </a:lnTo>
                  <a:lnTo>
                    <a:pt x="84" y="141"/>
                  </a:lnTo>
                  <a:lnTo>
                    <a:pt x="85" y="134"/>
                  </a:lnTo>
                  <a:lnTo>
                    <a:pt x="88" y="127"/>
                  </a:lnTo>
                  <a:lnTo>
                    <a:pt x="91" y="121"/>
                  </a:lnTo>
                  <a:lnTo>
                    <a:pt x="95" y="115"/>
                  </a:lnTo>
                  <a:lnTo>
                    <a:pt x="99" y="109"/>
                  </a:lnTo>
                  <a:lnTo>
                    <a:pt x="104" y="104"/>
                  </a:lnTo>
                  <a:lnTo>
                    <a:pt x="109" y="99"/>
                  </a:lnTo>
                  <a:lnTo>
                    <a:pt x="115" y="95"/>
                  </a:lnTo>
                  <a:lnTo>
                    <a:pt x="121" y="91"/>
                  </a:lnTo>
                  <a:lnTo>
                    <a:pt x="127" y="88"/>
                  </a:lnTo>
                  <a:lnTo>
                    <a:pt x="134" y="85"/>
                  </a:lnTo>
                  <a:lnTo>
                    <a:pt x="141" y="84"/>
                  </a:lnTo>
                  <a:lnTo>
                    <a:pt x="148" y="82"/>
                  </a:lnTo>
                  <a:lnTo>
                    <a:pt x="155" y="82"/>
                  </a:lnTo>
                  <a:lnTo>
                    <a:pt x="162" y="82"/>
                  </a:lnTo>
                  <a:lnTo>
                    <a:pt x="169" y="84"/>
                  </a:lnTo>
                  <a:lnTo>
                    <a:pt x="176" y="85"/>
                  </a:lnTo>
                  <a:lnTo>
                    <a:pt x="183" y="88"/>
                  </a:lnTo>
                  <a:lnTo>
                    <a:pt x="189" y="91"/>
                  </a:lnTo>
                  <a:lnTo>
                    <a:pt x="195" y="95"/>
                  </a:lnTo>
                  <a:lnTo>
                    <a:pt x="201" y="99"/>
                  </a:lnTo>
                  <a:lnTo>
                    <a:pt x="206" y="104"/>
                  </a:lnTo>
                  <a:lnTo>
                    <a:pt x="211" y="109"/>
                  </a:lnTo>
                  <a:lnTo>
                    <a:pt x="215" y="115"/>
                  </a:lnTo>
                  <a:lnTo>
                    <a:pt x="219" y="121"/>
                  </a:lnTo>
                  <a:lnTo>
                    <a:pt x="222" y="127"/>
                  </a:lnTo>
                  <a:lnTo>
                    <a:pt x="225" y="134"/>
                  </a:lnTo>
                  <a:lnTo>
                    <a:pt x="226" y="141"/>
                  </a:lnTo>
                  <a:lnTo>
                    <a:pt x="228" y="148"/>
                  </a:lnTo>
                  <a:lnTo>
                    <a:pt x="228" y="155"/>
                  </a:lnTo>
                  <a:lnTo>
                    <a:pt x="228" y="163"/>
                  </a:lnTo>
                  <a:lnTo>
                    <a:pt x="226" y="170"/>
                  </a:lnTo>
                  <a:lnTo>
                    <a:pt x="225" y="177"/>
                  </a:lnTo>
                  <a:lnTo>
                    <a:pt x="222" y="184"/>
                  </a:lnTo>
                  <a:lnTo>
                    <a:pt x="219" y="191"/>
                  </a:lnTo>
                  <a:lnTo>
                    <a:pt x="215" y="197"/>
                  </a:lnTo>
                  <a:lnTo>
                    <a:pt x="211" y="203"/>
                  </a:lnTo>
                  <a:lnTo>
                    <a:pt x="206" y="208"/>
                  </a:lnTo>
                  <a:lnTo>
                    <a:pt x="201" y="212"/>
                  </a:lnTo>
                  <a:lnTo>
                    <a:pt x="195" y="217"/>
                  </a:lnTo>
                  <a:lnTo>
                    <a:pt x="189" y="220"/>
                  </a:lnTo>
                  <a:lnTo>
                    <a:pt x="183" y="223"/>
                  </a:lnTo>
                  <a:lnTo>
                    <a:pt x="176" y="226"/>
                  </a:lnTo>
                  <a:lnTo>
                    <a:pt x="169" y="228"/>
                  </a:lnTo>
                  <a:lnTo>
                    <a:pt x="162" y="2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4" name="Google Shape;3474;p35"/>
          <p:cNvSpPr/>
          <p:nvPr/>
        </p:nvSpPr>
        <p:spPr>
          <a:xfrm>
            <a:off x="8436939" y="2471789"/>
            <a:ext cx="674246" cy="674246"/>
          </a:xfrm>
          <a:custGeom>
            <a:avLst/>
            <a:gdLst/>
            <a:ahLst/>
            <a:cxnLst/>
            <a:rect l="l" t="t" r="r" b="b"/>
            <a:pathLst>
              <a:path w="1635" h="1635" extrusionOk="0">
                <a:moveTo>
                  <a:pt x="1057" y="78"/>
                </a:moveTo>
                <a:lnTo>
                  <a:pt x="787" y="349"/>
                </a:lnTo>
                <a:lnTo>
                  <a:pt x="769" y="369"/>
                </a:lnTo>
                <a:lnTo>
                  <a:pt x="753" y="389"/>
                </a:lnTo>
                <a:lnTo>
                  <a:pt x="740" y="411"/>
                </a:lnTo>
                <a:lnTo>
                  <a:pt x="729" y="434"/>
                </a:lnTo>
                <a:lnTo>
                  <a:pt x="720" y="458"/>
                </a:lnTo>
                <a:lnTo>
                  <a:pt x="714" y="482"/>
                </a:lnTo>
                <a:lnTo>
                  <a:pt x="710" y="506"/>
                </a:lnTo>
                <a:lnTo>
                  <a:pt x="708" y="531"/>
                </a:lnTo>
                <a:lnTo>
                  <a:pt x="708" y="556"/>
                </a:lnTo>
                <a:lnTo>
                  <a:pt x="711" y="580"/>
                </a:lnTo>
                <a:lnTo>
                  <a:pt x="716" y="605"/>
                </a:lnTo>
                <a:lnTo>
                  <a:pt x="723" y="629"/>
                </a:lnTo>
                <a:lnTo>
                  <a:pt x="733" y="652"/>
                </a:lnTo>
                <a:lnTo>
                  <a:pt x="745" y="674"/>
                </a:lnTo>
                <a:lnTo>
                  <a:pt x="759" y="696"/>
                </a:lnTo>
                <a:lnTo>
                  <a:pt x="775" y="716"/>
                </a:lnTo>
                <a:lnTo>
                  <a:pt x="716" y="775"/>
                </a:lnTo>
                <a:lnTo>
                  <a:pt x="696" y="759"/>
                </a:lnTo>
                <a:lnTo>
                  <a:pt x="675" y="745"/>
                </a:lnTo>
                <a:lnTo>
                  <a:pt x="652" y="733"/>
                </a:lnTo>
                <a:lnTo>
                  <a:pt x="629" y="723"/>
                </a:lnTo>
                <a:lnTo>
                  <a:pt x="605" y="716"/>
                </a:lnTo>
                <a:lnTo>
                  <a:pt x="581" y="711"/>
                </a:lnTo>
                <a:lnTo>
                  <a:pt x="556" y="708"/>
                </a:lnTo>
                <a:lnTo>
                  <a:pt x="532" y="708"/>
                </a:lnTo>
                <a:lnTo>
                  <a:pt x="507" y="709"/>
                </a:lnTo>
                <a:lnTo>
                  <a:pt x="483" y="714"/>
                </a:lnTo>
                <a:lnTo>
                  <a:pt x="458" y="720"/>
                </a:lnTo>
                <a:lnTo>
                  <a:pt x="435" y="729"/>
                </a:lnTo>
                <a:lnTo>
                  <a:pt x="412" y="739"/>
                </a:lnTo>
                <a:lnTo>
                  <a:pt x="390" y="753"/>
                </a:lnTo>
                <a:lnTo>
                  <a:pt x="369" y="768"/>
                </a:lnTo>
                <a:lnTo>
                  <a:pt x="349" y="786"/>
                </a:lnTo>
                <a:lnTo>
                  <a:pt x="78" y="1057"/>
                </a:lnTo>
                <a:lnTo>
                  <a:pt x="60" y="1077"/>
                </a:lnTo>
                <a:lnTo>
                  <a:pt x="44" y="1099"/>
                </a:lnTo>
                <a:lnTo>
                  <a:pt x="30" y="1122"/>
                </a:lnTo>
                <a:lnTo>
                  <a:pt x="19" y="1146"/>
                </a:lnTo>
                <a:lnTo>
                  <a:pt x="11" y="1170"/>
                </a:lnTo>
                <a:lnTo>
                  <a:pt x="5" y="1195"/>
                </a:lnTo>
                <a:lnTo>
                  <a:pt x="1" y="1221"/>
                </a:lnTo>
                <a:lnTo>
                  <a:pt x="0" y="1246"/>
                </a:lnTo>
                <a:lnTo>
                  <a:pt x="1" y="1272"/>
                </a:lnTo>
                <a:lnTo>
                  <a:pt x="5" y="1297"/>
                </a:lnTo>
                <a:lnTo>
                  <a:pt x="11" y="1322"/>
                </a:lnTo>
                <a:lnTo>
                  <a:pt x="19" y="1347"/>
                </a:lnTo>
                <a:lnTo>
                  <a:pt x="30" y="1370"/>
                </a:lnTo>
                <a:lnTo>
                  <a:pt x="44" y="1393"/>
                </a:lnTo>
                <a:lnTo>
                  <a:pt x="60" y="1415"/>
                </a:lnTo>
                <a:lnTo>
                  <a:pt x="78" y="1435"/>
                </a:lnTo>
                <a:lnTo>
                  <a:pt x="200" y="1557"/>
                </a:lnTo>
                <a:lnTo>
                  <a:pt x="220" y="1575"/>
                </a:lnTo>
                <a:lnTo>
                  <a:pt x="242" y="1591"/>
                </a:lnTo>
                <a:lnTo>
                  <a:pt x="264" y="1604"/>
                </a:lnTo>
                <a:lnTo>
                  <a:pt x="288" y="1615"/>
                </a:lnTo>
                <a:lnTo>
                  <a:pt x="313" y="1624"/>
                </a:lnTo>
                <a:lnTo>
                  <a:pt x="338" y="1630"/>
                </a:lnTo>
                <a:lnTo>
                  <a:pt x="363" y="1634"/>
                </a:lnTo>
                <a:lnTo>
                  <a:pt x="389" y="1635"/>
                </a:lnTo>
                <a:lnTo>
                  <a:pt x="414" y="1634"/>
                </a:lnTo>
                <a:lnTo>
                  <a:pt x="440" y="1630"/>
                </a:lnTo>
                <a:lnTo>
                  <a:pt x="465" y="1624"/>
                </a:lnTo>
                <a:lnTo>
                  <a:pt x="489" y="1615"/>
                </a:lnTo>
                <a:lnTo>
                  <a:pt x="513" y="1604"/>
                </a:lnTo>
                <a:lnTo>
                  <a:pt x="536" y="1591"/>
                </a:lnTo>
                <a:lnTo>
                  <a:pt x="558" y="1575"/>
                </a:lnTo>
                <a:lnTo>
                  <a:pt x="578" y="1557"/>
                </a:lnTo>
                <a:lnTo>
                  <a:pt x="849" y="1286"/>
                </a:lnTo>
                <a:lnTo>
                  <a:pt x="867" y="1266"/>
                </a:lnTo>
                <a:lnTo>
                  <a:pt x="882" y="1245"/>
                </a:lnTo>
                <a:lnTo>
                  <a:pt x="895" y="1223"/>
                </a:lnTo>
                <a:lnTo>
                  <a:pt x="906" y="1200"/>
                </a:lnTo>
                <a:lnTo>
                  <a:pt x="915" y="1177"/>
                </a:lnTo>
                <a:lnTo>
                  <a:pt x="921" y="1152"/>
                </a:lnTo>
                <a:lnTo>
                  <a:pt x="925" y="1128"/>
                </a:lnTo>
                <a:lnTo>
                  <a:pt x="927" y="1103"/>
                </a:lnTo>
                <a:lnTo>
                  <a:pt x="927" y="1078"/>
                </a:lnTo>
                <a:lnTo>
                  <a:pt x="924" y="1054"/>
                </a:lnTo>
                <a:lnTo>
                  <a:pt x="919" y="1030"/>
                </a:lnTo>
                <a:lnTo>
                  <a:pt x="912" y="1006"/>
                </a:lnTo>
                <a:lnTo>
                  <a:pt x="902" y="983"/>
                </a:lnTo>
                <a:lnTo>
                  <a:pt x="890" y="960"/>
                </a:lnTo>
                <a:lnTo>
                  <a:pt x="876" y="939"/>
                </a:lnTo>
                <a:lnTo>
                  <a:pt x="860" y="919"/>
                </a:lnTo>
                <a:lnTo>
                  <a:pt x="919" y="860"/>
                </a:lnTo>
                <a:lnTo>
                  <a:pt x="939" y="876"/>
                </a:lnTo>
                <a:lnTo>
                  <a:pt x="961" y="890"/>
                </a:lnTo>
                <a:lnTo>
                  <a:pt x="983" y="902"/>
                </a:lnTo>
                <a:lnTo>
                  <a:pt x="1006" y="912"/>
                </a:lnTo>
                <a:lnTo>
                  <a:pt x="1030" y="919"/>
                </a:lnTo>
                <a:lnTo>
                  <a:pt x="1054" y="924"/>
                </a:lnTo>
                <a:lnTo>
                  <a:pt x="1079" y="927"/>
                </a:lnTo>
                <a:lnTo>
                  <a:pt x="1104" y="927"/>
                </a:lnTo>
                <a:lnTo>
                  <a:pt x="1128" y="925"/>
                </a:lnTo>
                <a:lnTo>
                  <a:pt x="1153" y="921"/>
                </a:lnTo>
                <a:lnTo>
                  <a:pt x="1177" y="915"/>
                </a:lnTo>
                <a:lnTo>
                  <a:pt x="1200" y="906"/>
                </a:lnTo>
                <a:lnTo>
                  <a:pt x="1223" y="895"/>
                </a:lnTo>
                <a:lnTo>
                  <a:pt x="1245" y="882"/>
                </a:lnTo>
                <a:lnTo>
                  <a:pt x="1266" y="866"/>
                </a:lnTo>
                <a:lnTo>
                  <a:pt x="1286" y="848"/>
                </a:lnTo>
                <a:lnTo>
                  <a:pt x="1557" y="577"/>
                </a:lnTo>
                <a:lnTo>
                  <a:pt x="1575" y="557"/>
                </a:lnTo>
                <a:lnTo>
                  <a:pt x="1591" y="535"/>
                </a:lnTo>
                <a:lnTo>
                  <a:pt x="1604" y="512"/>
                </a:lnTo>
                <a:lnTo>
                  <a:pt x="1615" y="489"/>
                </a:lnTo>
                <a:lnTo>
                  <a:pt x="1624" y="464"/>
                </a:lnTo>
                <a:lnTo>
                  <a:pt x="1630" y="439"/>
                </a:lnTo>
                <a:lnTo>
                  <a:pt x="1634" y="414"/>
                </a:lnTo>
                <a:lnTo>
                  <a:pt x="1635" y="388"/>
                </a:lnTo>
                <a:lnTo>
                  <a:pt x="1634" y="363"/>
                </a:lnTo>
                <a:lnTo>
                  <a:pt x="1630" y="337"/>
                </a:lnTo>
                <a:lnTo>
                  <a:pt x="1624" y="312"/>
                </a:lnTo>
                <a:lnTo>
                  <a:pt x="1615" y="288"/>
                </a:lnTo>
                <a:lnTo>
                  <a:pt x="1604" y="264"/>
                </a:lnTo>
                <a:lnTo>
                  <a:pt x="1591" y="241"/>
                </a:lnTo>
                <a:lnTo>
                  <a:pt x="1575" y="219"/>
                </a:lnTo>
                <a:lnTo>
                  <a:pt x="1557" y="199"/>
                </a:lnTo>
                <a:lnTo>
                  <a:pt x="1436" y="78"/>
                </a:lnTo>
                <a:lnTo>
                  <a:pt x="1416" y="60"/>
                </a:lnTo>
                <a:lnTo>
                  <a:pt x="1394" y="44"/>
                </a:lnTo>
                <a:lnTo>
                  <a:pt x="1371" y="30"/>
                </a:lnTo>
                <a:lnTo>
                  <a:pt x="1347" y="19"/>
                </a:lnTo>
                <a:lnTo>
                  <a:pt x="1323" y="11"/>
                </a:lnTo>
                <a:lnTo>
                  <a:pt x="1298" y="5"/>
                </a:lnTo>
                <a:lnTo>
                  <a:pt x="1272" y="1"/>
                </a:lnTo>
                <a:lnTo>
                  <a:pt x="1246" y="0"/>
                </a:lnTo>
                <a:lnTo>
                  <a:pt x="1221" y="1"/>
                </a:lnTo>
                <a:lnTo>
                  <a:pt x="1195" y="5"/>
                </a:lnTo>
                <a:lnTo>
                  <a:pt x="1170" y="11"/>
                </a:lnTo>
                <a:lnTo>
                  <a:pt x="1146" y="19"/>
                </a:lnTo>
                <a:lnTo>
                  <a:pt x="1122" y="30"/>
                </a:lnTo>
                <a:lnTo>
                  <a:pt x="1099" y="44"/>
                </a:lnTo>
                <a:lnTo>
                  <a:pt x="1077" y="60"/>
                </a:lnTo>
                <a:close/>
                <a:moveTo>
                  <a:pt x="702" y="1145"/>
                </a:moveTo>
                <a:lnTo>
                  <a:pt x="431" y="1416"/>
                </a:lnTo>
                <a:lnTo>
                  <a:pt x="426" y="1420"/>
                </a:lnTo>
                <a:lnTo>
                  <a:pt x="421" y="1424"/>
                </a:lnTo>
                <a:lnTo>
                  <a:pt x="416" y="1427"/>
                </a:lnTo>
                <a:lnTo>
                  <a:pt x="410" y="1430"/>
                </a:lnTo>
                <a:lnTo>
                  <a:pt x="405" y="1432"/>
                </a:lnTo>
                <a:lnTo>
                  <a:pt x="399" y="1433"/>
                </a:lnTo>
                <a:lnTo>
                  <a:pt x="393" y="1434"/>
                </a:lnTo>
                <a:lnTo>
                  <a:pt x="387" y="1435"/>
                </a:lnTo>
                <a:lnTo>
                  <a:pt x="382" y="1434"/>
                </a:lnTo>
                <a:lnTo>
                  <a:pt x="376" y="1433"/>
                </a:lnTo>
                <a:lnTo>
                  <a:pt x="370" y="1432"/>
                </a:lnTo>
                <a:lnTo>
                  <a:pt x="364" y="1430"/>
                </a:lnTo>
                <a:lnTo>
                  <a:pt x="359" y="1427"/>
                </a:lnTo>
                <a:lnTo>
                  <a:pt x="353" y="1424"/>
                </a:lnTo>
                <a:lnTo>
                  <a:pt x="348" y="1420"/>
                </a:lnTo>
                <a:lnTo>
                  <a:pt x="343" y="1416"/>
                </a:lnTo>
                <a:lnTo>
                  <a:pt x="222" y="1294"/>
                </a:lnTo>
                <a:lnTo>
                  <a:pt x="218" y="1289"/>
                </a:lnTo>
                <a:lnTo>
                  <a:pt x="214" y="1284"/>
                </a:lnTo>
                <a:lnTo>
                  <a:pt x="211" y="1279"/>
                </a:lnTo>
                <a:lnTo>
                  <a:pt x="208" y="1273"/>
                </a:lnTo>
                <a:lnTo>
                  <a:pt x="206" y="1268"/>
                </a:lnTo>
                <a:lnTo>
                  <a:pt x="204" y="1262"/>
                </a:lnTo>
                <a:lnTo>
                  <a:pt x="204" y="1256"/>
                </a:lnTo>
                <a:lnTo>
                  <a:pt x="203" y="1250"/>
                </a:lnTo>
                <a:lnTo>
                  <a:pt x="204" y="1245"/>
                </a:lnTo>
                <a:lnTo>
                  <a:pt x="204" y="1239"/>
                </a:lnTo>
                <a:lnTo>
                  <a:pt x="206" y="1233"/>
                </a:lnTo>
                <a:lnTo>
                  <a:pt x="208" y="1228"/>
                </a:lnTo>
                <a:lnTo>
                  <a:pt x="211" y="1222"/>
                </a:lnTo>
                <a:lnTo>
                  <a:pt x="214" y="1217"/>
                </a:lnTo>
                <a:lnTo>
                  <a:pt x="218" y="1212"/>
                </a:lnTo>
                <a:lnTo>
                  <a:pt x="222" y="1207"/>
                </a:lnTo>
                <a:lnTo>
                  <a:pt x="493" y="936"/>
                </a:lnTo>
                <a:lnTo>
                  <a:pt x="497" y="932"/>
                </a:lnTo>
                <a:lnTo>
                  <a:pt x="501" y="929"/>
                </a:lnTo>
                <a:lnTo>
                  <a:pt x="505" y="926"/>
                </a:lnTo>
                <a:lnTo>
                  <a:pt x="510" y="924"/>
                </a:lnTo>
                <a:lnTo>
                  <a:pt x="514" y="922"/>
                </a:lnTo>
                <a:lnTo>
                  <a:pt x="519" y="921"/>
                </a:lnTo>
                <a:lnTo>
                  <a:pt x="524" y="919"/>
                </a:lnTo>
                <a:lnTo>
                  <a:pt x="529" y="918"/>
                </a:lnTo>
                <a:lnTo>
                  <a:pt x="534" y="918"/>
                </a:lnTo>
                <a:lnTo>
                  <a:pt x="538" y="918"/>
                </a:lnTo>
                <a:lnTo>
                  <a:pt x="543" y="918"/>
                </a:lnTo>
                <a:lnTo>
                  <a:pt x="548" y="919"/>
                </a:lnTo>
                <a:lnTo>
                  <a:pt x="553" y="920"/>
                </a:lnTo>
                <a:lnTo>
                  <a:pt x="557" y="921"/>
                </a:lnTo>
                <a:lnTo>
                  <a:pt x="562" y="923"/>
                </a:lnTo>
                <a:lnTo>
                  <a:pt x="566" y="925"/>
                </a:lnTo>
                <a:lnTo>
                  <a:pt x="485" y="1006"/>
                </a:lnTo>
                <a:lnTo>
                  <a:pt x="478" y="1014"/>
                </a:lnTo>
                <a:lnTo>
                  <a:pt x="472" y="1022"/>
                </a:lnTo>
                <a:lnTo>
                  <a:pt x="467" y="1031"/>
                </a:lnTo>
                <a:lnTo>
                  <a:pt x="462" y="1040"/>
                </a:lnTo>
                <a:lnTo>
                  <a:pt x="459" y="1049"/>
                </a:lnTo>
                <a:lnTo>
                  <a:pt x="457" y="1059"/>
                </a:lnTo>
                <a:lnTo>
                  <a:pt x="455" y="1069"/>
                </a:lnTo>
                <a:lnTo>
                  <a:pt x="455" y="1079"/>
                </a:lnTo>
                <a:lnTo>
                  <a:pt x="455" y="1089"/>
                </a:lnTo>
                <a:lnTo>
                  <a:pt x="457" y="1099"/>
                </a:lnTo>
                <a:lnTo>
                  <a:pt x="459" y="1108"/>
                </a:lnTo>
                <a:lnTo>
                  <a:pt x="462" y="1118"/>
                </a:lnTo>
                <a:lnTo>
                  <a:pt x="467" y="1127"/>
                </a:lnTo>
                <a:lnTo>
                  <a:pt x="472" y="1136"/>
                </a:lnTo>
                <a:lnTo>
                  <a:pt x="478" y="1145"/>
                </a:lnTo>
                <a:lnTo>
                  <a:pt x="485" y="1153"/>
                </a:lnTo>
                <a:lnTo>
                  <a:pt x="493" y="1160"/>
                </a:lnTo>
                <a:lnTo>
                  <a:pt x="501" y="1166"/>
                </a:lnTo>
                <a:lnTo>
                  <a:pt x="509" y="1171"/>
                </a:lnTo>
                <a:lnTo>
                  <a:pt x="518" y="1175"/>
                </a:lnTo>
                <a:lnTo>
                  <a:pt x="528" y="1179"/>
                </a:lnTo>
                <a:lnTo>
                  <a:pt x="537" y="1181"/>
                </a:lnTo>
                <a:lnTo>
                  <a:pt x="547" y="1182"/>
                </a:lnTo>
                <a:lnTo>
                  <a:pt x="557" y="1183"/>
                </a:lnTo>
                <a:lnTo>
                  <a:pt x="567" y="1182"/>
                </a:lnTo>
                <a:lnTo>
                  <a:pt x="577" y="1181"/>
                </a:lnTo>
                <a:lnTo>
                  <a:pt x="586" y="1179"/>
                </a:lnTo>
                <a:lnTo>
                  <a:pt x="596" y="1175"/>
                </a:lnTo>
                <a:lnTo>
                  <a:pt x="605" y="1171"/>
                </a:lnTo>
                <a:lnTo>
                  <a:pt x="614" y="1166"/>
                </a:lnTo>
                <a:lnTo>
                  <a:pt x="623" y="1160"/>
                </a:lnTo>
                <a:lnTo>
                  <a:pt x="631" y="1153"/>
                </a:lnTo>
                <a:lnTo>
                  <a:pt x="713" y="1071"/>
                </a:lnTo>
                <a:lnTo>
                  <a:pt x="715" y="1075"/>
                </a:lnTo>
                <a:lnTo>
                  <a:pt x="716" y="1080"/>
                </a:lnTo>
                <a:lnTo>
                  <a:pt x="718" y="1084"/>
                </a:lnTo>
                <a:lnTo>
                  <a:pt x="719" y="1089"/>
                </a:lnTo>
                <a:lnTo>
                  <a:pt x="719" y="1094"/>
                </a:lnTo>
                <a:lnTo>
                  <a:pt x="720" y="1098"/>
                </a:lnTo>
                <a:lnTo>
                  <a:pt x="720" y="1103"/>
                </a:lnTo>
                <a:lnTo>
                  <a:pt x="719" y="1108"/>
                </a:lnTo>
                <a:lnTo>
                  <a:pt x="718" y="1113"/>
                </a:lnTo>
                <a:lnTo>
                  <a:pt x="717" y="1117"/>
                </a:lnTo>
                <a:lnTo>
                  <a:pt x="716" y="1122"/>
                </a:lnTo>
                <a:lnTo>
                  <a:pt x="714" y="1127"/>
                </a:lnTo>
                <a:lnTo>
                  <a:pt x="711" y="1132"/>
                </a:lnTo>
                <a:lnTo>
                  <a:pt x="709" y="1136"/>
                </a:lnTo>
                <a:lnTo>
                  <a:pt x="706" y="1141"/>
                </a:lnTo>
                <a:close/>
                <a:moveTo>
                  <a:pt x="1410" y="346"/>
                </a:moveTo>
                <a:lnTo>
                  <a:pt x="1415" y="351"/>
                </a:lnTo>
                <a:lnTo>
                  <a:pt x="1418" y="356"/>
                </a:lnTo>
                <a:lnTo>
                  <a:pt x="1422" y="361"/>
                </a:lnTo>
                <a:lnTo>
                  <a:pt x="1425" y="367"/>
                </a:lnTo>
                <a:lnTo>
                  <a:pt x="1427" y="372"/>
                </a:lnTo>
                <a:lnTo>
                  <a:pt x="1428" y="378"/>
                </a:lnTo>
                <a:lnTo>
                  <a:pt x="1429" y="384"/>
                </a:lnTo>
                <a:lnTo>
                  <a:pt x="1429" y="389"/>
                </a:lnTo>
                <a:lnTo>
                  <a:pt x="1429" y="395"/>
                </a:lnTo>
                <a:lnTo>
                  <a:pt x="1428" y="401"/>
                </a:lnTo>
                <a:lnTo>
                  <a:pt x="1427" y="407"/>
                </a:lnTo>
                <a:lnTo>
                  <a:pt x="1425" y="412"/>
                </a:lnTo>
                <a:lnTo>
                  <a:pt x="1422" y="418"/>
                </a:lnTo>
                <a:lnTo>
                  <a:pt x="1418" y="423"/>
                </a:lnTo>
                <a:lnTo>
                  <a:pt x="1415" y="428"/>
                </a:lnTo>
                <a:lnTo>
                  <a:pt x="1410" y="433"/>
                </a:lnTo>
                <a:lnTo>
                  <a:pt x="1139" y="704"/>
                </a:lnTo>
                <a:lnTo>
                  <a:pt x="1135" y="708"/>
                </a:lnTo>
                <a:lnTo>
                  <a:pt x="1131" y="711"/>
                </a:lnTo>
                <a:lnTo>
                  <a:pt x="1127" y="713"/>
                </a:lnTo>
                <a:lnTo>
                  <a:pt x="1123" y="716"/>
                </a:lnTo>
                <a:lnTo>
                  <a:pt x="1118" y="718"/>
                </a:lnTo>
                <a:lnTo>
                  <a:pt x="1113" y="719"/>
                </a:lnTo>
                <a:lnTo>
                  <a:pt x="1108" y="721"/>
                </a:lnTo>
                <a:lnTo>
                  <a:pt x="1104" y="722"/>
                </a:lnTo>
                <a:lnTo>
                  <a:pt x="1099" y="722"/>
                </a:lnTo>
                <a:lnTo>
                  <a:pt x="1094" y="722"/>
                </a:lnTo>
                <a:lnTo>
                  <a:pt x="1089" y="722"/>
                </a:lnTo>
                <a:lnTo>
                  <a:pt x="1084" y="722"/>
                </a:lnTo>
                <a:lnTo>
                  <a:pt x="1079" y="721"/>
                </a:lnTo>
                <a:lnTo>
                  <a:pt x="1075" y="719"/>
                </a:lnTo>
                <a:lnTo>
                  <a:pt x="1070" y="718"/>
                </a:lnTo>
                <a:lnTo>
                  <a:pt x="1066" y="716"/>
                </a:lnTo>
                <a:lnTo>
                  <a:pt x="1148" y="634"/>
                </a:lnTo>
                <a:lnTo>
                  <a:pt x="1155" y="626"/>
                </a:lnTo>
                <a:lnTo>
                  <a:pt x="1161" y="618"/>
                </a:lnTo>
                <a:lnTo>
                  <a:pt x="1166" y="609"/>
                </a:lnTo>
                <a:lnTo>
                  <a:pt x="1170" y="600"/>
                </a:lnTo>
                <a:lnTo>
                  <a:pt x="1173" y="591"/>
                </a:lnTo>
                <a:lnTo>
                  <a:pt x="1175" y="581"/>
                </a:lnTo>
                <a:lnTo>
                  <a:pt x="1177" y="571"/>
                </a:lnTo>
                <a:lnTo>
                  <a:pt x="1177" y="561"/>
                </a:lnTo>
                <a:lnTo>
                  <a:pt x="1177" y="551"/>
                </a:lnTo>
                <a:lnTo>
                  <a:pt x="1175" y="541"/>
                </a:lnTo>
                <a:lnTo>
                  <a:pt x="1173" y="532"/>
                </a:lnTo>
                <a:lnTo>
                  <a:pt x="1170" y="522"/>
                </a:lnTo>
                <a:lnTo>
                  <a:pt x="1166" y="513"/>
                </a:lnTo>
                <a:lnTo>
                  <a:pt x="1161" y="504"/>
                </a:lnTo>
                <a:lnTo>
                  <a:pt x="1155" y="495"/>
                </a:lnTo>
                <a:lnTo>
                  <a:pt x="1148" y="487"/>
                </a:lnTo>
                <a:lnTo>
                  <a:pt x="1140" y="480"/>
                </a:lnTo>
                <a:lnTo>
                  <a:pt x="1132" y="474"/>
                </a:lnTo>
                <a:lnTo>
                  <a:pt x="1123" y="469"/>
                </a:lnTo>
                <a:lnTo>
                  <a:pt x="1114" y="465"/>
                </a:lnTo>
                <a:lnTo>
                  <a:pt x="1105" y="462"/>
                </a:lnTo>
                <a:lnTo>
                  <a:pt x="1095" y="460"/>
                </a:lnTo>
                <a:lnTo>
                  <a:pt x="1085" y="458"/>
                </a:lnTo>
                <a:lnTo>
                  <a:pt x="1075" y="458"/>
                </a:lnTo>
                <a:lnTo>
                  <a:pt x="1065" y="458"/>
                </a:lnTo>
                <a:lnTo>
                  <a:pt x="1055" y="460"/>
                </a:lnTo>
                <a:lnTo>
                  <a:pt x="1046" y="462"/>
                </a:lnTo>
                <a:lnTo>
                  <a:pt x="1036" y="465"/>
                </a:lnTo>
                <a:lnTo>
                  <a:pt x="1027" y="469"/>
                </a:lnTo>
                <a:lnTo>
                  <a:pt x="1018" y="474"/>
                </a:lnTo>
                <a:lnTo>
                  <a:pt x="1009" y="480"/>
                </a:lnTo>
                <a:lnTo>
                  <a:pt x="1001" y="487"/>
                </a:lnTo>
                <a:lnTo>
                  <a:pt x="919" y="569"/>
                </a:lnTo>
                <a:lnTo>
                  <a:pt x="917" y="565"/>
                </a:lnTo>
                <a:lnTo>
                  <a:pt x="915" y="560"/>
                </a:lnTo>
                <a:lnTo>
                  <a:pt x="913" y="555"/>
                </a:lnTo>
                <a:lnTo>
                  <a:pt x="912" y="551"/>
                </a:lnTo>
                <a:lnTo>
                  <a:pt x="911" y="546"/>
                </a:lnTo>
                <a:lnTo>
                  <a:pt x="911" y="541"/>
                </a:lnTo>
                <a:lnTo>
                  <a:pt x="911" y="536"/>
                </a:lnTo>
                <a:lnTo>
                  <a:pt x="912" y="531"/>
                </a:lnTo>
                <a:lnTo>
                  <a:pt x="913" y="526"/>
                </a:lnTo>
                <a:lnTo>
                  <a:pt x="914" y="521"/>
                </a:lnTo>
                <a:lnTo>
                  <a:pt x="916" y="517"/>
                </a:lnTo>
                <a:lnTo>
                  <a:pt x="918" y="512"/>
                </a:lnTo>
                <a:lnTo>
                  <a:pt x="921" y="508"/>
                </a:lnTo>
                <a:lnTo>
                  <a:pt x="923" y="504"/>
                </a:lnTo>
                <a:lnTo>
                  <a:pt x="927" y="500"/>
                </a:lnTo>
                <a:lnTo>
                  <a:pt x="930" y="496"/>
                </a:lnTo>
                <a:lnTo>
                  <a:pt x="1201" y="225"/>
                </a:lnTo>
                <a:lnTo>
                  <a:pt x="1206" y="220"/>
                </a:lnTo>
                <a:lnTo>
                  <a:pt x="1211" y="216"/>
                </a:lnTo>
                <a:lnTo>
                  <a:pt x="1217" y="213"/>
                </a:lnTo>
                <a:lnTo>
                  <a:pt x="1222" y="210"/>
                </a:lnTo>
                <a:lnTo>
                  <a:pt x="1228" y="208"/>
                </a:lnTo>
                <a:lnTo>
                  <a:pt x="1233" y="207"/>
                </a:lnTo>
                <a:lnTo>
                  <a:pt x="1239" y="206"/>
                </a:lnTo>
                <a:lnTo>
                  <a:pt x="1245" y="205"/>
                </a:lnTo>
                <a:lnTo>
                  <a:pt x="1251" y="206"/>
                </a:lnTo>
                <a:lnTo>
                  <a:pt x="1257" y="207"/>
                </a:lnTo>
                <a:lnTo>
                  <a:pt x="1262" y="208"/>
                </a:lnTo>
                <a:lnTo>
                  <a:pt x="1268" y="210"/>
                </a:lnTo>
                <a:lnTo>
                  <a:pt x="1273" y="213"/>
                </a:lnTo>
                <a:lnTo>
                  <a:pt x="1279" y="216"/>
                </a:lnTo>
                <a:lnTo>
                  <a:pt x="1284" y="220"/>
                </a:lnTo>
                <a:lnTo>
                  <a:pt x="1289" y="22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75" name="Google Shape;3475;p35"/>
          <p:cNvGrpSpPr/>
          <p:nvPr/>
        </p:nvGrpSpPr>
        <p:grpSpPr>
          <a:xfrm>
            <a:off x="3966748" y="3297168"/>
            <a:ext cx="510842" cy="681674"/>
            <a:chOff x="3995645" y="3294784"/>
            <a:chExt cx="577323" cy="770387"/>
          </a:xfrm>
        </p:grpSpPr>
        <p:sp>
          <p:nvSpPr>
            <p:cNvPr id="3476" name="Google Shape;3476;p35"/>
            <p:cNvSpPr/>
            <p:nvPr/>
          </p:nvSpPr>
          <p:spPr>
            <a:xfrm>
              <a:off x="4018028" y="3465930"/>
              <a:ext cx="532555" cy="599241"/>
            </a:xfrm>
            <a:custGeom>
              <a:avLst/>
              <a:gdLst/>
              <a:ahLst/>
              <a:cxnLst/>
              <a:rect l="l" t="t" r="r" b="b"/>
              <a:pathLst>
                <a:path w="1143" h="1286" extrusionOk="0">
                  <a:moveTo>
                    <a:pt x="1078" y="2"/>
                  </a:moveTo>
                  <a:lnTo>
                    <a:pt x="68" y="0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2" y="5"/>
                  </a:lnTo>
                  <a:lnTo>
                    <a:pt x="37" y="8"/>
                  </a:lnTo>
                  <a:lnTo>
                    <a:pt x="31" y="11"/>
                  </a:lnTo>
                  <a:lnTo>
                    <a:pt x="26" y="14"/>
                  </a:lnTo>
                  <a:lnTo>
                    <a:pt x="22" y="18"/>
                  </a:lnTo>
                  <a:lnTo>
                    <a:pt x="17" y="23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8" y="39"/>
                  </a:lnTo>
                  <a:lnTo>
                    <a:pt x="6" y="45"/>
                  </a:lnTo>
                  <a:lnTo>
                    <a:pt x="4" y="51"/>
                  </a:lnTo>
                  <a:lnTo>
                    <a:pt x="3" y="57"/>
                  </a:lnTo>
                  <a:lnTo>
                    <a:pt x="3" y="64"/>
                  </a:lnTo>
                  <a:lnTo>
                    <a:pt x="0" y="1219"/>
                  </a:lnTo>
                  <a:lnTo>
                    <a:pt x="0" y="1226"/>
                  </a:lnTo>
                  <a:lnTo>
                    <a:pt x="1" y="1232"/>
                  </a:lnTo>
                  <a:lnTo>
                    <a:pt x="3" y="1238"/>
                  </a:lnTo>
                  <a:lnTo>
                    <a:pt x="5" y="1244"/>
                  </a:lnTo>
                  <a:lnTo>
                    <a:pt x="8" y="1250"/>
                  </a:lnTo>
                  <a:lnTo>
                    <a:pt x="11" y="1255"/>
                  </a:lnTo>
                  <a:lnTo>
                    <a:pt x="14" y="1260"/>
                  </a:lnTo>
                  <a:lnTo>
                    <a:pt x="19" y="1265"/>
                  </a:lnTo>
                  <a:lnTo>
                    <a:pt x="23" y="1269"/>
                  </a:lnTo>
                  <a:lnTo>
                    <a:pt x="28" y="1273"/>
                  </a:lnTo>
                  <a:lnTo>
                    <a:pt x="34" y="1276"/>
                  </a:lnTo>
                  <a:lnTo>
                    <a:pt x="39" y="1279"/>
                  </a:lnTo>
                  <a:lnTo>
                    <a:pt x="45" y="1281"/>
                  </a:lnTo>
                  <a:lnTo>
                    <a:pt x="52" y="1283"/>
                  </a:lnTo>
                  <a:lnTo>
                    <a:pt x="58" y="1284"/>
                  </a:lnTo>
                  <a:lnTo>
                    <a:pt x="65" y="1284"/>
                  </a:lnTo>
                  <a:lnTo>
                    <a:pt x="1075" y="1286"/>
                  </a:lnTo>
                  <a:lnTo>
                    <a:pt x="1082" y="1286"/>
                  </a:lnTo>
                  <a:lnTo>
                    <a:pt x="1088" y="1285"/>
                  </a:lnTo>
                  <a:lnTo>
                    <a:pt x="1095" y="1283"/>
                  </a:lnTo>
                  <a:lnTo>
                    <a:pt x="1101" y="1281"/>
                  </a:lnTo>
                  <a:lnTo>
                    <a:pt x="1106" y="1278"/>
                  </a:lnTo>
                  <a:lnTo>
                    <a:pt x="1112" y="1275"/>
                  </a:lnTo>
                  <a:lnTo>
                    <a:pt x="1117" y="1271"/>
                  </a:lnTo>
                  <a:lnTo>
                    <a:pt x="1121" y="1267"/>
                  </a:lnTo>
                  <a:lnTo>
                    <a:pt x="1125" y="1263"/>
                  </a:lnTo>
                  <a:lnTo>
                    <a:pt x="1129" y="1258"/>
                  </a:lnTo>
                  <a:lnTo>
                    <a:pt x="1132" y="1252"/>
                  </a:lnTo>
                  <a:lnTo>
                    <a:pt x="1135" y="1247"/>
                  </a:lnTo>
                  <a:lnTo>
                    <a:pt x="1137" y="1241"/>
                  </a:lnTo>
                  <a:lnTo>
                    <a:pt x="1139" y="1234"/>
                  </a:lnTo>
                  <a:lnTo>
                    <a:pt x="1140" y="1228"/>
                  </a:lnTo>
                  <a:lnTo>
                    <a:pt x="1140" y="1221"/>
                  </a:lnTo>
                  <a:lnTo>
                    <a:pt x="1143" y="67"/>
                  </a:lnTo>
                  <a:lnTo>
                    <a:pt x="1143" y="60"/>
                  </a:lnTo>
                  <a:lnTo>
                    <a:pt x="1142" y="54"/>
                  </a:lnTo>
                  <a:lnTo>
                    <a:pt x="1140" y="48"/>
                  </a:lnTo>
                  <a:lnTo>
                    <a:pt x="1138" y="42"/>
                  </a:lnTo>
                  <a:lnTo>
                    <a:pt x="1135" y="36"/>
                  </a:lnTo>
                  <a:lnTo>
                    <a:pt x="1132" y="31"/>
                  </a:lnTo>
                  <a:lnTo>
                    <a:pt x="1128" y="26"/>
                  </a:lnTo>
                  <a:lnTo>
                    <a:pt x="1124" y="21"/>
                  </a:lnTo>
                  <a:lnTo>
                    <a:pt x="1120" y="17"/>
                  </a:lnTo>
                  <a:lnTo>
                    <a:pt x="1115" y="13"/>
                  </a:lnTo>
                  <a:lnTo>
                    <a:pt x="1109" y="10"/>
                  </a:lnTo>
                  <a:lnTo>
                    <a:pt x="1104" y="7"/>
                  </a:lnTo>
                  <a:lnTo>
                    <a:pt x="1098" y="5"/>
                  </a:lnTo>
                  <a:lnTo>
                    <a:pt x="1091" y="3"/>
                  </a:lnTo>
                  <a:lnTo>
                    <a:pt x="1085" y="2"/>
                  </a:lnTo>
                  <a:close/>
                  <a:moveTo>
                    <a:pt x="257" y="1072"/>
                  </a:moveTo>
                  <a:lnTo>
                    <a:pt x="257" y="1079"/>
                  </a:lnTo>
                  <a:lnTo>
                    <a:pt x="256" y="1086"/>
                  </a:lnTo>
                  <a:lnTo>
                    <a:pt x="254" y="1093"/>
                  </a:lnTo>
                  <a:lnTo>
                    <a:pt x="251" y="1099"/>
                  </a:lnTo>
                  <a:lnTo>
                    <a:pt x="248" y="1105"/>
                  </a:lnTo>
                  <a:lnTo>
                    <a:pt x="245" y="1111"/>
                  </a:lnTo>
                  <a:lnTo>
                    <a:pt x="241" y="1117"/>
                  </a:lnTo>
                  <a:lnTo>
                    <a:pt x="236" y="1122"/>
                  </a:lnTo>
                  <a:lnTo>
                    <a:pt x="231" y="1126"/>
                  </a:lnTo>
                  <a:lnTo>
                    <a:pt x="226" y="1130"/>
                  </a:lnTo>
                  <a:lnTo>
                    <a:pt x="220" y="1134"/>
                  </a:lnTo>
                  <a:lnTo>
                    <a:pt x="214" y="1136"/>
                  </a:lnTo>
                  <a:lnTo>
                    <a:pt x="207" y="1139"/>
                  </a:lnTo>
                  <a:lnTo>
                    <a:pt x="200" y="1141"/>
                  </a:lnTo>
                  <a:lnTo>
                    <a:pt x="193" y="1142"/>
                  </a:lnTo>
                  <a:lnTo>
                    <a:pt x="186" y="1142"/>
                  </a:lnTo>
                  <a:lnTo>
                    <a:pt x="179" y="1142"/>
                  </a:lnTo>
                  <a:lnTo>
                    <a:pt x="172" y="1141"/>
                  </a:lnTo>
                  <a:lnTo>
                    <a:pt x="165" y="1139"/>
                  </a:lnTo>
                  <a:lnTo>
                    <a:pt x="158" y="1136"/>
                  </a:lnTo>
                  <a:lnTo>
                    <a:pt x="152" y="1134"/>
                  </a:lnTo>
                  <a:lnTo>
                    <a:pt x="146" y="1130"/>
                  </a:lnTo>
                  <a:lnTo>
                    <a:pt x="141" y="1126"/>
                  </a:lnTo>
                  <a:lnTo>
                    <a:pt x="136" y="1122"/>
                  </a:lnTo>
                  <a:lnTo>
                    <a:pt x="132" y="1117"/>
                  </a:lnTo>
                  <a:lnTo>
                    <a:pt x="128" y="1111"/>
                  </a:lnTo>
                  <a:lnTo>
                    <a:pt x="124" y="1105"/>
                  </a:lnTo>
                  <a:lnTo>
                    <a:pt x="121" y="1099"/>
                  </a:lnTo>
                  <a:lnTo>
                    <a:pt x="119" y="1093"/>
                  </a:lnTo>
                  <a:lnTo>
                    <a:pt x="117" y="1086"/>
                  </a:lnTo>
                  <a:lnTo>
                    <a:pt x="116" y="1079"/>
                  </a:lnTo>
                  <a:lnTo>
                    <a:pt x="116" y="1072"/>
                  </a:lnTo>
                  <a:lnTo>
                    <a:pt x="116" y="214"/>
                  </a:lnTo>
                  <a:lnTo>
                    <a:pt x="116" y="207"/>
                  </a:lnTo>
                  <a:lnTo>
                    <a:pt x="117" y="199"/>
                  </a:lnTo>
                  <a:lnTo>
                    <a:pt x="119" y="193"/>
                  </a:lnTo>
                  <a:lnTo>
                    <a:pt x="121" y="186"/>
                  </a:lnTo>
                  <a:lnTo>
                    <a:pt x="124" y="180"/>
                  </a:lnTo>
                  <a:lnTo>
                    <a:pt x="128" y="174"/>
                  </a:lnTo>
                  <a:lnTo>
                    <a:pt x="132" y="168"/>
                  </a:lnTo>
                  <a:lnTo>
                    <a:pt x="136" y="163"/>
                  </a:lnTo>
                  <a:lnTo>
                    <a:pt x="141" y="159"/>
                  </a:lnTo>
                  <a:lnTo>
                    <a:pt x="146" y="155"/>
                  </a:lnTo>
                  <a:lnTo>
                    <a:pt x="152" y="151"/>
                  </a:lnTo>
                  <a:lnTo>
                    <a:pt x="158" y="148"/>
                  </a:lnTo>
                  <a:lnTo>
                    <a:pt x="165" y="146"/>
                  </a:lnTo>
                  <a:lnTo>
                    <a:pt x="172" y="144"/>
                  </a:lnTo>
                  <a:lnTo>
                    <a:pt x="179" y="143"/>
                  </a:lnTo>
                  <a:lnTo>
                    <a:pt x="186" y="143"/>
                  </a:lnTo>
                  <a:lnTo>
                    <a:pt x="193" y="143"/>
                  </a:lnTo>
                  <a:lnTo>
                    <a:pt x="200" y="144"/>
                  </a:lnTo>
                  <a:lnTo>
                    <a:pt x="207" y="146"/>
                  </a:lnTo>
                  <a:lnTo>
                    <a:pt x="214" y="148"/>
                  </a:lnTo>
                  <a:lnTo>
                    <a:pt x="220" y="151"/>
                  </a:lnTo>
                  <a:lnTo>
                    <a:pt x="226" y="155"/>
                  </a:lnTo>
                  <a:lnTo>
                    <a:pt x="231" y="159"/>
                  </a:lnTo>
                  <a:lnTo>
                    <a:pt x="236" y="163"/>
                  </a:lnTo>
                  <a:lnTo>
                    <a:pt x="241" y="168"/>
                  </a:lnTo>
                  <a:lnTo>
                    <a:pt x="245" y="174"/>
                  </a:lnTo>
                  <a:lnTo>
                    <a:pt x="248" y="180"/>
                  </a:lnTo>
                  <a:lnTo>
                    <a:pt x="251" y="186"/>
                  </a:lnTo>
                  <a:lnTo>
                    <a:pt x="254" y="193"/>
                  </a:lnTo>
                  <a:lnTo>
                    <a:pt x="256" y="199"/>
                  </a:lnTo>
                  <a:lnTo>
                    <a:pt x="257" y="207"/>
                  </a:lnTo>
                  <a:lnTo>
                    <a:pt x="257" y="214"/>
                  </a:lnTo>
                  <a:close/>
                  <a:moveTo>
                    <a:pt x="514" y="1072"/>
                  </a:moveTo>
                  <a:lnTo>
                    <a:pt x="514" y="1079"/>
                  </a:lnTo>
                  <a:lnTo>
                    <a:pt x="513" y="1086"/>
                  </a:lnTo>
                  <a:lnTo>
                    <a:pt x="511" y="1093"/>
                  </a:lnTo>
                  <a:lnTo>
                    <a:pt x="508" y="1099"/>
                  </a:lnTo>
                  <a:lnTo>
                    <a:pt x="505" y="1105"/>
                  </a:lnTo>
                  <a:lnTo>
                    <a:pt x="502" y="1111"/>
                  </a:lnTo>
                  <a:lnTo>
                    <a:pt x="498" y="1117"/>
                  </a:lnTo>
                  <a:lnTo>
                    <a:pt x="493" y="1122"/>
                  </a:lnTo>
                  <a:lnTo>
                    <a:pt x="488" y="1126"/>
                  </a:lnTo>
                  <a:lnTo>
                    <a:pt x="483" y="1130"/>
                  </a:lnTo>
                  <a:lnTo>
                    <a:pt x="477" y="1134"/>
                  </a:lnTo>
                  <a:lnTo>
                    <a:pt x="471" y="1136"/>
                  </a:lnTo>
                  <a:lnTo>
                    <a:pt x="464" y="1139"/>
                  </a:lnTo>
                  <a:lnTo>
                    <a:pt x="457" y="1141"/>
                  </a:lnTo>
                  <a:lnTo>
                    <a:pt x="450" y="1142"/>
                  </a:lnTo>
                  <a:lnTo>
                    <a:pt x="443" y="1142"/>
                  </a:lnTo>
                  <a:lnTo>
                    <a:pt x="436" y="1142"/>
                  </a:lnTo>
                  <a:lnTo>
                    <a:pt x="429" y="1141"/>
                  </a:lnTo>
                  <a:lnTo>
                    <a:pt x="422" y="1139"/>
                  </a:lnTo>
                  <a:lnTo>
                    <a:pt x="415" y="1136"/>
                  </a:lnTo>
                  <a:lnTo>
                    <a:pt x="409" y="1134"/>
                  </a:lnTo>
                  <a:lnTo>
                    <a:pt x="403" y="1130"/>
                  </a:lnTo>
                  <a:lnTo>
                    <a:pt x="398" y="1126"/>
                  </a:lnTo>
                  <a:lnTo>
                    <a:pt x="393" y="1122"/>
                  </a:lnTo>
                  <a:lnTo>
                    <a:pt x="389" y="1117"/>
                  </a:lnTo>
                  <a:lnTo>
                    <a:pt x="385" y="1111"/>
                  </a:lnTo>
                  <a:lnTo>
                    <a:pt x="381" y="1105"/>
                  </a:lnTo>
                  <a:lnTo>
                    <a:pt x="378" y="1099"/>
                  </a:lnTo>
                  <a:lnTo>
                    <a:pt x="376" y="1093"/>
                  </a:lnTo>
                  <a:lnTo>
                    <a:pt x="374" y="1086"/>
                  </a:lnTo>
                  <a:lnTo>
                    <a:pt x="373" y="1079"/>
                  </a:lnTo>
                  <a:lnTo>
                    <a:pt x="373" y="1072"/>
                  </a:lnTo>
                  <a:lnTo>
                    <a:pt x="373" y="214"/>
                  </a:lnTo>
                  <a:lnTo>
                    <a:pt x="373" y="207"/>
                  </a:lnTo>
                  <a:lnTo>
                    <a:pt x="374" y="199"/>
                  </a:lnTo>
                  <a:lnTo>
                    <a:pt x="376" y="193"/>
                  </a:lnTo>
                  <a:lnTo>
                    <a:pt x="378" y="186"/>
                  </a:lnTo>
                  <a:lnTo>
                    <a:pt x="381" y="180"/>
                  </a:lnTo>
                  <a:lnTo>
                    <a:pt x="385" y="174"/>
                  </a:lnTo>
                  <a:lnTo>
                    <a:pt x="389" y="168"/>
                  </a:lnTo>
                  <a:lnTo>
                    <a:pt x="393" y="163"/>
                  </a:lnTo>
                  <a:lnTo>
                    <a:pt x="398" y="159"/>
                  </a:lnTo>
                  <a:lnTo>
                    <a:pt x="403" y="155"/>
                  </a:lnTo>
                  <a:lnTo>
                    <a:pt x="409" y="151"/>
                  </a:lnTo>
                  <a:lnTo>
                    <a:pt x="415" y="148"/>
                  </a:lnTo>
                  <a:lnTo>
                    <a:pt x="422" y="146"/>
                  </a:lnTo>
                  <a:lnTo>
                    <a:pt x="429" y="144"/>
                  </a:lnTo>
                  <a:lnTo>
                    <a:pt x="436" y="143"/>
                  </a:lnTo>
                  <a:lnTo>
                    <a:pt x="443" y="143"/>
                  </a:lnTo>
                  <a:lnTo>
                    <a:pt x="450" y="143"/>
                  </a:lnTo>
                  <a:lnTo>
                    <a:pt x="457" y="144"/>
                  </a:lnTo>
                  <a:lnTo>
                    <a:pt x="464" y="146"/>
                  </a:lnTo>
                  <a:lnTo>
                    <a:pt x="471" y="148"/>
                  </a:lnTo>
                  <a:lnTo>
                    <a:pt x="477" y="151"/>
                  </a:lnTo>
                  <a:lnTo>
                    <a:pt x="483" y="155"/>
                  </a:lnTo>
                  <a:lnTo>
                    <a:pt x="488" y="159"/>
                  </a:lnTo>
                  <a:lnTo>
                    <a:pt x="493" y="163"/>
                  </a:lnTo>
                  <a:lnTo>
                    <a:pt x="498" y="168"/>
                  </a:lnTo>
                  <a:lnTo>
                    <a:pt x="502" y="174"/>
                  </a:lnTo>
                  <a:lnTo>
                    <a:pt x="505" y="180"/>
                  </a:lnTo>
                  <a:lnTo>
                    <a:pt x="508" y="186"/>
                  </a:lnTo>
                  <a:lnTo>
                    <a:pt x="511" y="193"/>
                  </a:lnTo>
                  <a:lnTo>
                    <a:pt x="513" y="199"/>
                  </a:lnTo>
                  <a:lnTo>
                    <a:pt x="514" y="207"/>
                  </a:lnTo>
                  <a:lnTo>
                    <a:pt x="514" y="214"/>
                  </a:lnTo>
                  <a:close/>
                  <a:moveTo>
                    <a:pt x="771" y="1072"/>
                  </a:moveTo>
                  <a:lnTo>
                    <a:pt x="771" y="1079"/>
                  </a:lnTo>
                  <a:lnTo>
                    <a:pt x="770" y="1086"/>
                  </a:lnTo>
                  <a:lnTo>
                    <a:pt x="768" y="1093"/>
                  </a:lnTo>
                  <a:lnTo>
                    <a:pt x="765" y="1099"/>
                  </a:lnTo>
                  <a:lnTo>
                    <a:pt x="762" y="1105"/>
                  </a:lnTo>
                  <a:lnTo>
                    <a:pt x="759" y="1111"/>
                  </a:lnTo>
                  <a:lnTo>
                    <a:pt x="755" y="1117"/>
                  </a:lnTo>
                  <a:lnTo>
                    <a:pt x="750" y="1122"/>
                  </a:lnTo>
                  <a:lnTo>
                    <a:pt x="745" y="1126"/>
                  </a:lnTo>
                  <a:lnTo>
                    <a:pt x="740" y="1130"/>
                  </a:lnTo>
                  <a:lnTo>
                    <a:pt x="734" y="1134"/>
                  </a:lnTo>
                  <a:lnTo>
                    <a:pt x="728" y="1136"/>
                  </a:lnTo>
                  <a:lnTo>
                    <a:pt x="721" y="1139"/>
                  </a:lnTo>
                  <a:lnTo>
                    <a:pt x="714" y="1141"/>
                  </a:lnTo>
                  <a:lnTo>
                    <a:pt x="707" y="1142"/>
                  </a:lnTo>
                  <a:lnTo>
                    <a:pt x="700" y="1142"/>
                  </a:lnTo>
                  <a:lnTo>
                    <a:pt x="693" y="1142"/>
                  </a:lnTo>
                  <a:lnTo>
                    <a:pt x="686" y="1141"/>
                  </a:lnTo>
                  <a:lnTo>
                    <a:pt x="679" y="1139"/>
                  </a:lnTo>
                  <a:lnTo>
                    <a:pt x="672" y="1136"/>
                  </a:lnTo>
                  <a:lnTo>
                    <a:pt x="666" y="1134"/>
                  </a:lnTo>
                  <a:lnTo>
                    <a:pt x="660" y="1130"/>
                  </a:lnTo>
                  <a:lnTo>
                    <a:pt x="655" y="1126"/>
                  </a:lnTo>
                  <a:lnTo>
                    <a:pt x="650" y="1122"/>
                  </a:lnTo>
                  <a:lnTo>
                    <a:pt x="645" y="1117"/>
                  </a:lnTo>
                  <a:lnTo>
                    <a:pt x="641" y="1111"/>
                  </a:lnTo>
                  <a:lnTo>
                    <a:pt x="637" y="1105"/>
                  </a:lnTo>
                  <a:lnTo>
                    <a:pt x="635" y="1099"/>
                  </a:lnTo>
                  <a:lnTo>
                    <a:pt x="632" y="1093"/>
                  </a:lnTo>
                  <a:lnTo>
                    <a:pt x="630" y="1086"/>
                  </a:lnTo>
                  <a:lnTo>
                    <a:pt x="629" y="1079"/>
                  </a:lnTo>
                  <a:lnTo>
                    <a:pt x="629" y="1072"/>
                  </a:lnTo>
                  <a:lnTo>
                    <a:pt x="629" y="214"/>
                  </a:lnTo>
                  <a:lnTo>
                    <a:pt x="629" y="207"/>
                  </a:lnTo>
                  <a:lnTo>
                    <a:pt x="630" y="199"/>
                  </a:lnTo>
                  <a:lnTo>
                    <a:pt x="632" y="193"/>
                  </a:lnTo>
                  <a:lnTo>
                    <a:pt x="635" y="186"/>
                  </a:lnTo>
                  <a:lnTo>
                    <a:pt x="637" y="180"/>
                  </a:lnTo>
                  <a:lnTo>
                    <a:pt x="641" y="174"/>
                  </a:lnTo>
                  <a:lnTo>
                    <a:pt x="645" y="168"/>
                  </a:lnTo>
                  <a:lnTo>
                    <a:pt x="650" y="163"/>
                  </a:lnTo>
                  <a:lnTo>
                    <a:pt x="655" y="159"/>
                  </a:lnTo>
                  <a:lnTo>
                    <a:pt x="660" y="155"/>
                  </a:lnTo>
                  <a:lnTo>
                    <a:pt x="666" y="151"/>
                  </a:lnTo>
                  <a:lnTo>
                    <a:pt x="672" y="148"/>
                  </a:lnTo>
                  <a:lnTo>
                    <a:pt x="679" y="146"/>
                  </a:lnTo>
                  <a:lnTo>
                    <a:pt x="686" y="144"/>
                  </a:lnTo>
                  <a:lnTo>
                    <a:pt x="693" y="143"/>
                  </a:lnTo>
                  <a:lnTo>
                    <a:pt x="700" y="143"/>
                  </a:lnTo>
                  <a:lnTo>
                    <a:pt x="707" y="143"/>
                  </a:lnTo>
                  <a:lnTo>
                    <a:pt x="714" y="144"/>
                  </a:lnTo>
                  <a:lnTo>
                    <a:pt x="721" y="146"/>
                  </a:lnTo>
                  <a:lnTo>
                    <a:pt x="728" y="148"/>
                  </a:lnTo>
                  <a:lnTo>
                    <a:pt x="734" y="151"/>
                  </a:lnTo>
                  <a:lnTo>
                    <a:pt x="740" y="155"/>
                  </a:lnTo>
                  <a:lnTo>
                    <a:pt x="745" y="159"/>
                  </a:lnTo>
                  <a:lnTo>
                    <a:pt x="750" y="163"/>
                  </a:lnTo>
                  <a:lnTo>
                    <a:pt x="755" y="168"/>
                  </a:lnTo>
                  <a:lnTo>
                    <a:pt x="759" y="174"/>
                  </a:lnTo>
                  <a:lnTo>
                    <a:pt x="762" y="180"/>
                  </a:lnTo>
                  <a:lnTo>
                    <a:pt x="765" y="186"/>
                  </a:lnTo>
                  <a:lnTo>
                    <a:pt x="768" y="193"/>
                  </a:lnTo>
                  <a:lnTo>
                    <a:pt x="770" y="199"/>
                  </a:lnTo>
                  <a:lnTo>
                    <a:pt x="771" y="207"/>
                  </a:lnTo>
                  <a:lnTo>
                    <a:pt x="771" y="214"/>
                  </a:lnTo>
                  <a:close/>
                  <a:moveTo>
                    <a:pt x="1027" y="1075"/>
                  </a:moveTo>
                  <a:lnTo>
                    <a:pt x="1027" y="1082"/>
                  </a:lnTo>
                  <a:lnTo>
                    <a:pt x="1026" y="1089"/>
                  </a:lnTo>
                  <a:lnTo>
                    <a:pt x="1024" y="1096"/>
                  </a:lnTo>
                  <a:lnTo>
                    <a:pt x="1022" y="1102"/>
                  </a:lnTo>
                  <a:lnTo>
                    <a:pt x="1019" y="1108"/>
                  </a:lnTo>
                  <a:lnTo>
                    <a:pt x="1015" y="1114"/>
                  </a:lnTo>
                  <a:lnTo>
                    <a:pt x="1011" y="1120"/>
                  </a:lnTo>
                  <a:lnTo>
                    <a:pt x="1007" y="1125"/>
                  </a:lnTo>
                  <a:lnTo>
                    <a:pt x="1002" y="1129"/>
                  </a:lnTo>
                  <a:lnTo>
                    <a:pt x="996" y="1133"/>
                  </a:lnTo>
                  <a:lnTo>
                    <a:pt x="991" y="1137"/>
                  </a:lnTo>
                  <a:lnTo>
                    <a:pt x="985" y="1139"/>
                  </a:lnTo>
                  <a:lnTo>
                    <a:pt x="978" y="1142"/>
                  </a:lnTo>
                  <a:lnTo>
                    <a:pt x="971" y="1144"/>
                  </a:lnTo>
                  <a:lnTo>
                    <a:pt x="964" y="1145"/>
                  </a:lnTo>
                  <a:lnTo>
                    <a:pt x="957" y="1145"/>
                  </a:lnTo>
                  <a:lnTo>
                    <a:pt x="950" y="1145"/>
                  </a:lnTo>
                  <a:lnTo>
                    <a:pt x="943" y="1144"/>
                  </a:lnTo>
                  <a:lnTo>
                    <a:pt x="936" y="1142"/>
                  </a:lnTo>
                  <a:lnTo>
                    <a:pt x="929" y="1139"/>
                  </a:lnTo>
                  <a:lnTo>
                    <a:pt x="923" y="1137"/>
                  </a:lnTo>
                  <a:lnTo>
                    <a:pt x="917" y="1133"/>
                  </a:lnTo>
                  <a:lnTo>
                    <a:pt x="912" y="1129"/>
                  </a:lnTo>
                  <a:lnTo>
                    <a:pt x="907" y="1125"/>
                  </a:lnTo>
                  <a:lnTo>
                    <a:pt x="902" y="1120"/>
                  </a:lnTo>
                  <a:lnTo>
                    <a:pt x="898" y="1114"/>
                  </a:lnTo>
                  <a:lnTo>
                    <a:pt x="894" y="1108"/>
                  </a:lnTo>
                  <a:lnTo>
                    <a:pt x="892" y="1102"/>
                  </a:lnTo>
                  <a:lnTo>
                    <a:pt x="889" y="1096"/>
                  </a:lnTo>
                  <a:lnTo>
                    <a:pt x="887" y="1089"/>
                  </a:lnTo>
                  <a:lnTo>
                    <a:pt x="886" y="1082"/>
                  </a:lnTo>
                  <a:lnTo>
                    <a:pt x="886" y="1075"/>
                  </a:lnTo>
                  <a:lnTo>
                    <a:pt x="886" y="217"/>
                  </a:lnTo>
                  <a:lnTo>
                    <a:pt x="886" y="210"/>
                  </a:lnTo>
                  <a:lnTo>
                    <a:pt x="887" y="202"/>
                  </a:lnTo>
                  <a:lnTo>
                    <a:pt x="889" y="196"/>
                  </a:lnTo>
                  <a:lnTo>
                    <a:pt x="892" y="189"/>
                  </a:lnTo>
                  <a:lnTo>
                    <a:pt x="894" y="183"/>
                  </a:lnTo>
                  <a:lnTo>
                    <a:pt x="898" y="177"/>
                  </a:lnTo>
                  <a:lnTo>
                    <a:pt x="902" y="171"/>
                  </a:lnTo>
                  <a:lnTo>
                    <a:pt x="907" y="166"/>
                  </a:lnTo>
                  <a:lnTo>
                    <a:pt x="912" y="162"/>
                  </a:lnTo>
                  <a:lnTo>
                    <a:pt x="917" y="158"/>
                  </a:lnTo>
                  <a:lnTo>
                    <a:pt x="923" y="154"/>
                  </a:lnTo>
                  <a:lnTo>
                    <a:pt x="929" y="151"/>
                  </a:lnTo>
                  <a:lnTo>
                    <a:pt x="936" y="149"/>
                  </a:lnTo>
                  <a:lnTo>
                    <a:pt x="943" y="147"/>
                  </a:lnTo>
                  <a:lnTo>
                    <a:pt x="950" y="146"/>
                  </a:lnTo>
                  <a:lnTo>
                    <a:pt x="957" y="146"/>
                  </a:lnTo>
                  <a:lnTo>
                    <a:pt x="964" y="146"/>
                  </a:lnTo>
                  <a:lnTo>
                    <a:pt x="971" y="147"/>
                  </a:lnTo>
                  <a:lnTo>
                    <a:pt x="978" y="149"/>
                  </a:lnTo>
                  <a:lnTo>
                    <a:pt x="985" y="151"/>
                  </a:lnTo>
                  <a:lnTo>
                    <a:pt x="991" y="154"/>
                  </a:lnTo>
                  <a:lnTo>
                    <a:pt x="996" y="158"/>
                  </a:lnTo>
                  <a:lnTo>
                    <a:pt x="1002" y="162"/>
                  </a:lnTo>
                  <a:lnTo>
                    <a:pt x="1007" y="166"/>
                  </a:lnTo>
                  <a:lnTo>
                    <a:pt x="1011" y="171"/>
                  </a:lnTo>
                  <a:lnTo>
                    <a:pt x="1015" y="177"/>
                  </a:lnTo>
                  <a:lnTo>
                    <a:pt x="1019" y="183"/>
                  </a:lnTo>
                  <a:lnTo>
                    <a:pt x="1022" y="189"/>
                  </a:lnTo>
                  <a:lnTo>
                    <a:pt x="1024" y="196"/>
                  </a:lnTo>
                  <a:lnTo>
                    <a:pt x="1026" y="202"/>
                  </a:lnTo>
                  <a:lnTo>
                    <a:pt x="1027" y="210"/>
                  </a:lnTo>
                  <a:lnTo>
                    <a:pt x="1027" y="2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5"/>
            <p:cNvSpPr/>
            <p:nvPr/>
          </p:nvSpPr>
          <p:spPr>
            <a:xfrm>
              <a:off x="3995645" y="3294784"/>
              <a:ext cx="577323" cy="154823"/>
            </a:xfrm>
            <a:custGeom>
              <a:avLst/>
              <a:gdLst/>
              <a:ahLst/>
              <a:cxnLst/>
              <a:rect l="l" t="t" r="r" b="b"/>
              <a:pathLst>
                <a:path w="1239" h="333" extrusionOk="0">
                  <a:moveTo>
                    <a:pt x="1194" y="146"/>
                  </a:moveTo>
                  <a:lnTo>
                    <a:pt x="841" y="146"/>
                  </a:lnTo>
                  <a:lnTo>
                    <a:pt x="841" y="31"/>
                  </a:lnTo>
                  <a:lnTo>
                    <a:pt x="841" y="28"/>
                  </a:lnTo>
                  <a:lnTo>
                    <a:pt x="840" y="25"/>
                  </a:lnTo>
                  <a:lnTo>
                    <a:pt x="840" y="22"/>
                  </a:lnTo>
                  <a:lnTo>
                    <a:pt x="839" y="19"/>
                  </a:lnTo>
                  <a:lnTo>
                    <a:pt x="837" y="16"/>
                  </a:lnTo>
                  <a:lnTo>
                    <a:pt x="836" y="14"/>
                  </a:lnTo>
                  <a:lnTo>
                    <a:pt x="834" y="11"/>
                  </a:lnTo>
                  <a:lnTo>
                    <a:pt x="832" y="9"/>
                  </a:lnTo>
                  <a:lnTo>
                    <a:pt x="830" y="7"/>
                  </a:lnTo>
                  <a:lnTo>
                    <a:pt x="827" y="5"/>
                  </a:lnTo>
                  <a:lnTo>
                    <a:pt x="825" y="4"/>
                  </a:lnTo>
                  <a:lnTo>
                    <a:pt x="822" y="2"/>
                  </a:lnTo>
                  <a:lnTo>
                    <a:pt x="819" y="1"/>
                  </a:lnTo>
                  <a:lnTo>
                    <a:pt x="816" y="1"/>
                  </a:lnTo>
                  <a:lnTo>
                    <a:pt x="813" y="0"/>
                  </a:lnTo>
                  <a:lnTo>
                    <a:pt x="810" y="0"/>
                  </a:lnTo>
                  <a:lnTo>
                    <a:pt x="429" y="0"/>
                  </a:lnTo>
                  <a:lnTo>
                    <a:pt x="426" y="0"/>
                  </a:lnTo>
                  <a:lnTo>
                    <a:pt x="423" y="1"/>
                  </a:lnTo>
                  <a:lnTo>
                    <a:pt x="420" y="1"/>
                  </a:lnTo>
                  <a:lnTo>
                    <a:pt x="417" y="2"/>
                  </a:lnTo>
                  <a:lnTo>
                    <a:pt x="414" y="4"/>
                  </a:lnTo>
                  <a:lnTo>
                    <a:pt x="412" y="5"/>
                  </a:lnTo>
                  <a:lnTo>
                    <a:pt x="409" y="7"/>
                  </a:lnTo>
                  <a:lnTo>
                    <a:pt x="407" y="9"/>
                  </a:lnTo>
                  <a:lnTo>
                    <a:pt x="405" y="11"/>
                  </a:lnTo>
                  <a:lnTo>
                    <a:pt x="403" y="14"/>
                  </a:lnTo>
                  <a:lnTo>
                    <a:pt x="402" y="16"/>
                  </a:lnTo>
                  <a:lnTo>
                    <a:pt x="400" y="19"/>
                  </a:lnTo>
                  <a:lnTo>
                    <a:pt x="399" y="22"/>
                  </a:lnTo>
                  <a:lnTo>
                    <a:pt x="399" y="25"/>
                  </a:lnTo>
                  <a:lnTo>
                    <a:pt x="398" y="28"/>
                  </a:lnTo>
                  <a:lnTo>
                    <a:pt x="398" y="31"/>
                  </a:lnTo>
                  <a:lnTo>
                    <a:pt x="398" y="146"/>
                  </a:lnTo>
                  <a:lnTo>
                    <a:pt x="45" y="146"/>
                  </a:lnTo>
                  <a:lnTo>
                    <a:pt x="40" y="146"/>
                  </a:lnTo>
                  <a:lnTo>
                    <a:pt x="36" y="147"/>
                  </a:lnTo>
                  <a:lnTo>
                    <a:pt x="32" y="148"/>
                  </a:lnTo>
                  <a:lnTo>
                    <a:pt x="27" y="150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6" y="156"/>
                  </a:lnTo>
                  <a:lnTo>
                    <a:pt x="13" y="159"/>
                  </a:lnTo>
                  <a:lnTo>
                    <a:pt x="10" y="162"/>
                  </a:lnTo>
                  <a:lnTo>
                    <a:pt x="8" y="166"/>
                  </a:lnTo>
                  <a:lnTo>
                    <a:pt x="5" y="170"/>
                  </a:lnTo>
                  <a:lnTo>
                    <a:pt x="4" y="174"/>
                  </a:lnTo>
                  <a:lnTo>
                    <a:pt x="2" y="178"/>
                  </a:lnTo>
                  <a:lnTo>
                    <a:pt x="1" y="183"/>
                  </a:lnTo>
                  <a:lnTo>
                    <a:pt x="0" y="187"/>
                  </a:lnTo>
                  <a:lnTo>
                    <a:pt x="0" y="192"/>
                  </a:lnTo>
                  <a:lnTo>
                    <a:pt x="0" y="285"/>
                  </a:lnTo>
                  <a:lnTo>
                    <a:pt x="0" y="290"/>
                  </a:lnTo>
                  <a:lnTo>
                    <a:pt x="1" y="294"/>
                  </a:lnTo>
                  <a:lnTo>
                    <a:pt x="2" y="298"/>
                  </a:lnTo>
                  <a:lnTo>
                    <a:pt x="4" y="303"/>
                  </a:lnTo>
                  <a:lnTo>
                    <a:pt x="5" y="306"/>
                  </a:lnTo>
                  <a:lnTo>
                    <a:pt x="8" y="310"/>
                  </a:lnTo>
                  <a:lnTo>
                    <a:pt x="10" y="314"/>
                  </a:lnTo>
                  <a:lnTo>
                    <a:pt x="13" y="317"/>
                  </a:lnTo>
                  <a:lnTo>
                    <a:pt x="16" y="320"/>
                  </a:lnTo>
                  <a:lnTo>
                    <a:pt x="20" y="322"/>
                  </a:lnTo>
                  <a:lnTo>
                    <a:pt x="23" y="325"/>
                  </a:lnTo>
                  <a:lnTo>
                    <a:pt x="27" y="326"/>
                  </a:lnTo>
                  <a:lnTo>
                    <a:pt x="32" y="328"/>
                  </a:lnTo>
                  <a:lnTo>
                    <a:pt x="36" y="329"/>
                  </a:lnTo>
                  <a:lnTo>
                    <a:pt x="40" y="330"/>
                  </a:lnTo>
                  <a:lnTo>
                    <a:pt x="45" y="330"/>
                  </a:lnTo>
                  <a:lnTo>
                    <a:pt x="1194" y="333"/>
                  </a:lnTo>
                  <a:lnTo>
                    <a:pt x="1199" y="333"/>
                  </a:lnTo>
                  <a:lnTo>
                    <a:pt x="1203" y="332"/>
                  </a:lnTo>
                  <a:lnTo>
                    <a:pt x="1207" y="331"/>
                  </a:lnTo>
                  <a:lnTo>
                    <a:pt x="1212" y="329"/>
                  </a:lnTo>
                  <a:lnTo>
                    <a:pt x="1215" y="328"/>
                  </a:lnTo>
                  <a:lnTo>
                    <a:pt x="1219" y="325"/>
                  </a:lnTo>
                  <a:lnTo>
                    <a:pt x="1223" y="323"/>
                  </a:lnTo>
                  <a:lnTo>
                    <a:pt x="1226" y="320"/>
                  </a:lnTo>
                  <a:lnTo>
                    <a:pt x="1229" y="316"/>
                  </a:lnTo>
                  <a:lnTo>
                    <a:pt x="1231" y="313"/>
                  </a:lnTo>
                  <a:lnTo>
                    <a:pt x="1234" y="309"/>
                  </a:lnTo>
                  <a:lnTo>
                    <a:pt x="1235" y="305"/>
                  </a:lnTo>
                  <a:lnTo>
                    <a:pt x="1237" y="301"/>
                  </a:lnTo>
                  <a:lnTo>
                    <a:pt x="1238" y="296"/>
                  </a:lnTo>
                  <a:lnTo>
                    <a:pt x="1239" y="292"/>
                  </a:lnTo>
                  <a:lnTo>
                    <a:pt x="1239" y="287"/>
                  </a:lnTo>
                  <a:lnTo>
                    <a:pt x="1239" y="194"/>
                  </a:lnTo>
                  <a:lnTo>
                    <a:pt x="1239" y="189"/>
                  </a:lnTo>
                  <a:lnTo>
                    <a:pt x="1239" y="185"/>
                  </a:lnTo>
                  <a:lnTo>
                    <a:pt x="1238" y="180"/>
                  </a:lnTo>
                  <a:lnTo>
                    <a:pt x="1237" y="176"/>
                  </a:lnTo>
                  <a:lnTo>
                    <a:pt x="1235" y="172"/>
                  </a:lnTo>
                  <a:lnTo>
                    <a:pt x="1233" y="168"/>
                  </a:lnTo>
                  <a:lnTo>
                    <a:pt x="1230" y="164"/>
                  </a:lnTo>
                  <a:lnTo>
                    <a:pt x="1227" y="161"/>
                  </a:lnTo>
                  <a:lnTo>
                    <a:pt x="1224" y="157"/>
                  </a:lnTo>
                  <a:lnTo>
                    <a:pt x="1220" y="155"/>
                  </a:lnTo>
                  <a:lnTo>
                    <a:pt x="1216" y="152"/>
                  </a:lnTo>
                  <a:lnTo>
                    <a:pt x="1212" y="150"/>
                  </a:lnTo>
                  <a:lnTo>
                    <a:pt x="1208" y="148"/>
                  </a:lnTo>
                  <a:lnTo>
                    <a:pt x="1203" y="147"/>
                  </a:lnTo>
                  <a:lnTo>
                    <a:pt x="1199" y="1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8" name="Google Shape;3478;p35"/>
          <p:cNvSpPr/>
          <p:nvPr/>
        </p:nvSpPr>
        <p:spPr>
          <a:xfrm>
            <a:off x="3876957" y="4101969"/>
            <a:ext cx="680848" cy="680848"/>
          </a:xfrm>
          <a:custGeom>
            <a:avLst/>
            <a:gdLst/>
            <a:ahLst/>
            <a:cxnLst/>
            <a:rect l="l" t="t" r="r" b="b"/>
            <a:pathLst>
              <a:path w="1651" h="1651" extrusionOk="0">
                <a:moveTo>
                  <a:pt x="1600" y="1360"/>
                </a:moveTo>
                <a:lnTo>
                  <a:pt x="1059" y="827"/>
                </a:lnTo>
                <a:lnTo>
                  <a:pt x="1054" y="823"/>
                </a:lnTo>
                <a:lnTo>
                  <a:pt x="1050" y="820"/>
                </a:lnTo>
                <a:lnTo>
                  <a:pt x="1045" y="818"/>
                </a:lnTo>
                <a:lnTo>
                  <a:pt x="1039" y="815"/>
                </a:lnTo>
                <a:lnTo>
                  <a:pt x="1034" y="813"/>
                </a:lnTo>
                <a:lnTo>
                  <a:pt x="1029" y="812"/>
                </a:lnTo>
                <a:lnTo>
                  <a:pt x="1023" y="811"/>
                </a:lnTo>
                <a:lnTo>
                  <a:pt x="1017" y="810"/>
                </a:lnTo>
                <a:lnTo>
                  <a:pt x="1011" y="810"/>
                </a:lnTo>
                <a:lnTo>
                  <a:pt x="1006" y="810"/>
                </a:lnTo>
                <a:lnTo>
                  <a:pt x="1000" y="811"/>
                </a:lnTo>
                <a:lnTo>
                  <a:pt x="995" y="812"/>
                </a:lnTo>
                <a:lnTo>
                  <a:pt x="989" y="813"/>
                </a:lnTo>
                <a:lnTo>
                  <a:pt x="984" y="816"/>
                </a:lnTo>
                <a:lnTo>
                  <a:pt x="979" y="818"/>
                </a:lnTo>
                <a:lnTo>
                  <a:pt x="974" y="821"/>
                </a:lnTo>
                <a:lnTo>
                  <a:pt x="940" y="788"/>
                </a:lnTo>
                <a:lnTo>
                  <a:pt x="959" y="757"/>
                </a:lnTo>
                <a:lnTo>
                  <a:pt x="976" y="724"/>
                </a:lnTo>
                <a:lnTo>
                  <a:pt x="990" y="690"/>
                </a:lnTo>
                <a:lnTo>
                  <a:pt x="1001" y="656"/>
                </a:lnTo>
                <a:lnTo>
                  <a:pt x="1010" y="620"/>
                </a:lnTo>
                <a:lnTo>
                  <a:pt x="1017" y="584"/>
                </a:lnTo>
                <a:lnTo>
                  <a:pt x="1021" y="548"/>
                </a:lnTo>
                <a:lnTo>
                  <a:pt x="1022" y="511"/>
                </a:lnTo>
                <a:lnTo>
                  <a:pt x="1019" y="461"/>
                </a:lnTo>
                <a:lnTo>
                  <a:pt x="1012" y="411"/>
                </a:lnTo>
                <a:lnTo>
                  <a:pt x="1000" y="363"/>
                </a:lnTo>
                <a:lnTo>
                  <a:pt x="983" y="316"/>
                </a:lnTo>
                <a:lnTo>
                  <a:pt x="962" y="271"/>
                </a:lnTo>
                <a:lnTo>
                  <a:pt x="936" y="228"/>
                </a:lnTo>
                <a:lnTo>
                  <a:pt x="906" y="188"/>
                </a:lnTo>
                <a:lnTo>
                  <a:pt x="872" y="150"/>
                </a:lnTo>
                <a:lnTo>
                  <a:pt x="834" y="116"/>
                </a:lnTo>
                <a:lnTo>
                  <a:pt x="794" y="86"/>
                </a:lnTo>
                <a:lnTo>
                  <a:pt x="751" y="60"/>
                </a:lnTo>
                <a:lnTo>
                  <a:pt x="706" y="39"/>
                </a:lnTo>
                <a:lnTo>
                  <a:pt x="659" y="22"/>
                </a:lnTo>
                <a:lnTo>
                  <a:pt x="611" y="10"/>
                </a:lnTo>
                <a:lnTo>
                  <a:pt x="561" y="3"/>
                </a:lnTo>
                <a:lnTo>
                  <a:pt x="511" y="0"/>
                </a:lnTo>
                <a:lnTo>
                  <a:pt x="461" y="3"/>
                </a:lnTo>
                <a:lnTo>
                  <a:pt x="411" y="10"/>
                </a:lnTo>
                <a:lnTo>
                  <a:pt x="363" y="22"/>
                </a:lnTo>
                <a:lnTo>
                  <a:pt x="316" y="39"/>
                </a:lnTo>
                <a:lnTo>
                  <a:pt x="271" y="60"/>
                </a:lnTo>
                <a:lnTo>
                  <a:pt x="228" y="86"/>
                </a:lnTo>
                <a:lnTo>
                  <a:pt x="188" y="116"/>
                </a:lnTo>
                <a:lnTo>
                  <a:pt x="150" y="150"/>
                </a:lnTo>
                <a:lnTo>
                  <a:pt x="116" y="188"/>
                </a:lnTo>
                <a:lnTo>
                  <a:pt x="86" y="228"/>
                </a:lnTo>
                <a:lnTo>
                  <a:pt x="60" y="271"/>
                </a:lnTo>
                <a:lnTo>
                  <a:pt x="39" y="316"/>
                </a:lnTo>
                <a:lnTo>
                  <a:pt x="22" y="363"/>
                </a:lnTo>
                <a:lnTo>
                  <a:pt x="10" y="411"/>
                </a:lnTo>
                <a:lnTo>
                  <a:pt x="3" y="461"/>
                </a:lnTo>
                <a:lnTo>
                  <a:pt x="0" y="511"/>
                </a:lnTo>
                <a:lnTo>
                  <a:pt x="3" y="561"/>
                </a:lnTo>
                <a:lnTo>
                  <a:pt x="10" y="611"/>
                </a:lnTo>
                <a:lnTo>
                  <a:pt x="22" y="659"/>
                </a:lnTo>
                <a:lnTo>
                  <a:pt x="39" y="706"/>
                </a:lnTo>
                <a:lnTo>
                  <a:pt x="60" y="751"/>
                </a:lnTo>
                <a:lnTo>
                  <a:pt x="86" y="794"/>
                </a:lnTo>
                <a:lnTo>
                  <a:pt x="116" y="834"/>
                </a:lnTo>
                <a:lnTo>
                  <a:pt x="150" y="872"/>
                </a:lnTo>
                <a:lnTo>
                  <a:pt x="188" y="906"/>
                </a:lnTo>
                <a:lnTo>
                  <a:pt x="228" y="936"/>
                </a:lnTo>
                <a:lnTo>
                  <a:pt x="271" y="962"/>
                </a:lnTo>
                <a:lnTo>
                  <a:pt x="316" y="983"/>
                </a:lnTo>
                <a:lnTo>
                  <a:pt x="363" y="1000"/>
                </a:lnTo>
                <a:lnTo>
                  <a:pt x="411" y="1012"/>
                </a:lnTo>
                <a:lnTo>
                  <a:pt x="461" y="1019"/>
                </a:lnTo>
                <a:lnTo>
                  <a:pt x="511" y="1022"/>
                </a:lnTo>
                <a:lnTo>
                  <a:pt x="548" y="1021"/>
                </a:lnTo>
                <a:lnTo>
                  <a:pt x="584" y="1017"/>
                </a:lnTo>
                <a:lnTo>
                  <a:pt x="621" y="1010"/>
                </a:lnTo>
                <a:lnTo>
                  <a:pt x="656" y="1001"/>
                </a:lnTo>
                <a:lnTo>
                  <a:pt x="690" y="990"/>
                </a:lnTo>
                <a:lnTo>
                  <a:pt x="724" y="976"/>
                </a:lnTo>
                <a:lnTo>
                  <a:pt x="757" y="959"/>
                </a:lnTo>
                <a:lnTo>
                  <a:pt x="788" y="940"/>
                </a:lnTo>
                <a:lnTo>
                  <a:pt x="822" y="974"/>
                </a:lnTo>
                <a:lnTo>
                  <a:pt x="819" y="979"/>
                </a:lnTo>
                <a:lnTo>
                  <a:pt x="816" y="984"/>
                </a:lnTo>
                <a:lnTo>
                  <a:pt x="814" y="989"/>
                </a:lnTo>
                <a:lnTo>
                  <a:pt x="813" y="995"/>
                </a:lnTo>
                <a:lnTo>
                  <a:pt x="812" y="1000"/>
                </a:lnTo>
                <a:lnTo>
                  <a:pt x="811" y="1006"/>
                </a:lnTo>
                <a:lnTo>
                  <a:pt x="810" y="1011"/>
                </a:lnTo>
                <a:lnTo>
                  <a:pt x="811" y="1017"/>
                </a:lnTo>
                <a:lnTo>
                  <a:pt x="811" y="1023"/>
                </a:lnTo>
                <a:lnTo>
                  <a:pt x="812" y="1028"/>
                </a:lnTo>
                <a:lnTo>
                  <a:pt x="814" y="1034"/>
                </a:lnTo>
                <a:lnTo>
                  <a:pt x="815" y="1039"/>
                </a:lnTo>
                <a:lnTo>
                  <a:pt x="818" y="1044"/>
                </a:lnTo>
                <a:lnTo>
                  <a:pt x="820" y="1049"/>
                </a:lnTo>
                <a:lnTo>
                  <a:pt x="823" y="1054"/>
                </a:lnTo>
                <a:lnTo>
                  <a:pt x="827" y="1058"/>
                </a:lnTo>
                <a:lnTo>
                  <a:pt x="1361" y="1600"/>
                </a:lnTo>
                <a:lnTo>
                  <a:pt x="1373" y="1611"/>
                </a:lnTo>
                <a:lnTo>
                  <a:pt x="1387" y="1621"/>
                </a:lnTo>
                <a:lnTo>
                  <a:pt x="1401" y="1630"/>
                </a:lnTo>
                <a:lnTo>
                  <a:pt x="1416" y="1637"/>
                </a:lnTo>
                <a:lnTo>
                  <a:pt x="1432" y="1643"/>
                </a:lnTo>
                <a:lnTo>
                  <a:pt x="1448" y="1647"/>
                </a:lnTo>
                <a:lnTo>
                  <a:pt x="1457" y="1649"/>
                </a:lnTo>
                <a:lnTo>
                  <a:pt x="1465" y="1650"/>
                </a:lnTo>
                <a:lnTo>
                  <a:pt x="1474" y="1651"/>
                </a:lnTo>
                <a:lnTo>
                  <a:pt x="1482" y="1651"/>
                </a:lnTo>
                <a:lnTo>
                  <a:pt x="1499" y="1650"/>
                </a:lnTo>
                <a:lnTo>
                  <a:pt x="1515" y="1648"/>
                </a:lnTo>
                <a:lnTo>
                  <a:pt x="1531" y="1644"/>
                </a:lnTo>
                <a:lnTo>
                  <a:pt x="1539" y="1641"/>
                </a:lnTo>
                <a:lnTo>
                  <a:pt x="1547" y="1638"/>
                </a:lnTo>
                <a:lnTo>
                  <a:pt x="1562" y="1631"/>
                </a:lnTo>
                <a:lnTo>
                  <a:pt x="1576" y="1622"/>
                </a:lnTo>
                <a:lnTo>
                  <a:pt x="1590" y="1612"/>
                </a:lnTo>
                <a:lnTo>
                  <a:pt x="1603" y="1600"/>
                </a:lnTo>
                <a:lnTo>
                  <a:pt x="1614" y="1587"/>
                </a:lnTo>
                <a:lnTo>
                  <a:pt x="1624" y="1573"/>
                </a:lnTo>
                <a:lnTo>
                  <a:pt x="1633" y="1558"/>
                </a:lnTo>
                <a:lnTo>
                  <a:pt x="1639" y="1543"/>
                </a:lnTo>
                <a:lnTo>
                  <a:pt x="1645" y="1528"/>
                </a:lnTo>
                <a:lnTo>
                  <a:pt x="1648" y="1512"/>
                </a:lnTo>
                <a:lnTo>
                  <a:pt x="1651" y="1495"/>
                </a:lnTo>
                <a:lnTo>
                  <a:pt x="1651" y="1479"/>
                </a:lnTo>
                <a:lnTo>
                  <a:pt x="1650" y="1463"/>
                </a:lnTo>
                <a:lnTo>
                  <a:pt x="1648" y="1447"/>
                </a:lnTo>
                <a:lnTo>
                  <a:pt x="1644" y="1431"/>
                </a:lnTo>
                <a:lnTo>
                  <a:pt x="1638" y="1415"/>
                </a:lnTo>
                <a:lnTo>
                  <a:pt x="1631" y="1400"/>
                </a:lnTo>
                <a:lnTo>
                  <a:pt x="1622" y="1386"/>
                </a:lnTo>
                <a:lnTo>
                  <a:pt x="1612" y="1373"/>
                </a:lnTo>
                <a:close/>
                <a:moveTo>
                  <a:pt x="918" y="508"/>
                </a:moveTo>
                <a:lnTo>
                  <a:pt x="916" y="549"/>
                </a:lnTo>
                <a:lnTo>
                  <a:pt x="910" y="589"/>
                </a:lnTo>
                <a:lnTo>
                  <a:pt x="900" y="628"/>
                </a:lnTo>
                <a:lnTo>
                  <a:pt x="887" y="665"/>
                </a:lnTo>
                <a:lnTo>
                  <a:pt x="870" y="701"/>
                </a:lnTo>
                <a:lnTo>
                  <a:pt x="850" y="736"/>
                </a:lnTo>
                <a:lnTo>
                  <a:pt x="826" y="768"/>
                </a:lnTo>
                <a:lnTo>
                  <a:pt x="799" y="799"/>
                </a:lnTo>
                <a:lnTo>
                  <a:pt x="784" y="813"/>
                </a:lnTo>
                <a:lnTo>
                  <a:pt x="769" y="826"/>
                </a:lnTo>
                <a:lnTo>
                  <a:pt x="753" y="838"/>
                </a:lnTo>
                <a:lnTo>
                  <a:pt x="737" y="849"/>
                </a:lnTo>
                <a:lnTo>
                  <a:pt x="703" y="870"/>
                </a:lnTo>
                <a:lnTo>
                  <a:pt x="666" y="886"/>
                </a:lnTo>
                <a:lnTo>
                  <a:pt x="628" y="900"/>
                </a:lnTo>
                <a:lnTo>
                  <a:pt x="589" y="909"/>
                </a:lnTo>
                <a:lnTo>
                  <a:pt x="549" y="915"/>
                </a:lnTo>
                <a:lnTo>
                  <a:pt x="508" y="917"/>
                </a:lnTo>
                <a:lnTo>
                  <a:pt x="467" y="915"/>
                </a:lnTo>
                <a:lnTo>
                  <a:pt x="427" y="909"/>
                </a:lnTo>
                <a:lnTo>
                  <a:pt x="389" y="900"/>
                </a:lnTo>
                <a:lnTo>
                  <a:pt x="351" y="886"/>
                </a:lnTo>
                <a:lnTo>
                  <a:pt x="315" y="870"/>
                </a:lnTo>
                <a:lnTo>
                  <a:pt x="281" y="849"/>
                </a:lnTo>
                <a:lnTo>
                  <a:pt x="249" y="826"/>
                </a:lnTo>
                <a:lnTo>
                  <a:pt x="218" y="799"/>
                </a:lnTo>
                <a:lnTo>
                  <a:pt x="204" y="784"/>
                </a:lnTo>
                <a:lnTo>
                  <a:pt x="191" y="769"/>
                </a:lnTo>
                <a:lnTo>
                  <a:pt x="178" y="753"/>
                </a:lnTo>
                <a:lnTo>
                  <a:pt x="167" y="737"/>
                </a:lnTo>
                <a:lnTo>
                  <a:pt x="156" y="720"/>
                </a:lnTo>
                <a:lnTo>
                  <a:pt x="147" y="702"/>
                </a:lnTo>
                <a:lnTo>
                  <a:pt x="130" y="666"/>
                </a:lnTo>
                <a:lnTo>
                  <a:pt x="116" y="628"/>
                </a:lnTo>
                <a:lnTo>
                  <a:pt x="107" y="589"/>
                </a:lnTo>
                <a:lnTo>
                  <a:pt x="101" y="549"/>
                </a:lnTo>
                <a:lnTo>
                  <a:pt x="99" y="508"/>
                </a:lnTo>
                <a:lnTo>
                  <a:pt x="101" y="467"/>
                </a:lnTo>
                <a:lnTo>
                  <a:pt x="107" y="427"/>
                </a:lnTo>
                <a:lnTo>
                  <a:pt x="116" y="389"/>
                </a:lnTo>
                <a:lnTo>
                  <a:pt x="130" y="351"/>
                </a:lnTo>
                <a:lnTo>
                  <a:pt x="147" y="315"/>
                </a:lnTo>
                <a:lnTo>
                  <a:pt x="167" y="281"/>
                </a:lnTo>
                <a:lnTo>
                  <a:pt x="191" y="249"/>
                </a:lnTo>
                <a:lnTo>
                  <a:pt x="218" y="218"/>
                </a:lnTo>
                <a:lnTo>
                  <a:pt x="233" y="204"/>
                </a:lnTo>
                <a:lnTo>
                  <a:pt x="248" y="191"/>
                </a:lnTo>
                <a:lnTo>
                  <a:pt x="264" y="178"/>
                </a:lnTo>
                <a:lnTo>
                  <a:pt x="280" y="167"/>
                </a:lnTo>
                <a:lnTo>
                  <a:pt x="314" y="147"/>
                </a:lnTo>
                <a:lnTo>
                  <a:pt x="350" y="130"/>
                </a:lnTo>
                <a:lnTo>
                  <a:pt x="388" y="116"/>
                </a:lnTo>
                <a:lnTo>
                  <a:pt x="427" y="107"/>
                </a:lnTo>
                <a:lnTo>
                  <a:pt x="467" y="101"/>
                </a:lnTo>
                <a:lnTo>
                  <a:pt x="508" y="99"/>
                </a:lnTo>
                <a:lnTo>
                  <a:pt x="549" y="101"/>
                </a:lnTo>
                <a:lnTo>
                  <a:pt x="589" y="107"/>
                </a:lnTo>
                <a:lnTo>
                  <a:pt x="628" y="116"/>
                </a:lnTo>
                <a:lnTo>
                  <a:pt x="665" y="130"/>
                </a:lnTo>
                <a:lnTo>
                  <a:pt x="701" y="147"/>
                </a:lnTo>
                <a:lnTo>
                  <a:pt x="736" y="167"/>
                </a:lnTo>
                <a:lnTo>
                  <a:pt x="768" y="191"/>
                </a:lnTo>
                <a:lnTo>
                  <a:pt x="799" y="218"/>
                </a:lnTo>
                <a:lnTo>
                  <a:pt x="826" y="249"/>
                </a:lnTo>
                <a:lnTo>
                  <a:pt x="850" y="282"/>
                </a:lnTo>
                <a:lnTo>
                  <a:pt x="870" y="316"/>
                </a:lnTo>
                <a:lnTo>
                  <a:pt x="887" y="352"/>
                </a:lnTo>
                <a:lnTo>
                  <a:pt x="900" y="390"/>
                </a:lnTo>
                <a:lnTo>
                  <a:pt x="910" y="429"/>
                </a:lnTo>
                <a:lnTo>
                  <a:pt x="916" y="468"/>
                </a:lnTo>
                <a:close/>
                <a:moveTo>
                  <a:pt x="881" y="858"/>
                </a:moveTo>
                <a:lnTo>
                  <a:pt x="906" y="883"/>
                </a:lnTo>
                <a:lnTo>
                  <a:pt x="884" y="906"/>
                </a:lnTo>
                <a:lnTo>
                  <a:pt x="858" y="881"/>
                </a:lnTo>
                <a:lnTo>
                  <a:pt x="870" y="869"/>
                </a:lnTo>
                <a:lnTo>
                  <a:pt x="872" y="868"/>
                </a:lnTo>
                <a:lnTo>
                  <a:pt x="873" y="867"/>
                </a:lnTo>
                <a:lnTo>
                  <a:pt x="874" y="867"/>
                </a:lnTo>
                <a:lnTo>
                  <a:pt x="875" y="866"/>
                </a:lnTo>
                <a:lnTo>
                  <a:pt x="876" y="866"/>
                </a:lnTo>
                <a:lnTo>
                  <a:pt x="876" y="865"/>
                </a:lnTo>
                <a:lnTo>
                  <a:pt x="877" y="864"/>
                </a:lnTo>
                <a:lnTo>
                  <a:pt x="879" y="862"/>
                </a:lnTo>
                <a:lnTo>
                  <a:pt x="880" y="860"/>
                </a:lnTo>
                <a:close/>
                <a:moveTo>
                  <a:pt x="940" y="1047"/>
                </a:moveTo>
                <a:lnTo>
                  <a:pt x="909" y="1013"/>
                </a:lnTo>
                <a:lnTo>
                  <a:pt x="1013" y="909"/>
                </a:lnTo>
                <a:lnTo>
                  <a:pt x="1047" y="940"/>
                </a:lnTo>
                <a:close/>
                <a:moveTo>
                  <a:pt x="1115" y="1005"/>
                </a:moveTo>
                <a:lnTo>
                  <a:pt x="1536" y="1425"/>
                </a:lnTo>
                <a:lnTo>
                  <a:pt x="1541" y="1431"/>
                </a:lnTo>
                <a:lnTo>
                  <a:pt x="1546" y="1437"/>
                </a:lnTo>
                <a:lnTo>
                  <a:pt x="1550" y="1444"/>
                </a:lnTo>
                <a:lnTo>
                  <a:pt x="1553" y="1451"/>
                </a:lnTo>
                <a:lnTo>
                  <a:pt x="1556" y="1458"/>
                </a:lnTo>
                <a:lnTo>
                  <a:pt x="1558" y="1465"/>
                </a:lnTo>
                <a:lnTo>
                  <a:pt x="1559" y="1473"/>
                </a:lnTo>
                <a:lnTo>
                  <a:pt x="1559" y="1480"/>
                </a:lnTo>
                <a:lnTo>
                  <a:pt x="1558" y="1487"/>
                </a:lnTo>
                <a:lnTo>
                  <a:pt x="1557" y="1495"/>
                </a:lnTo>
                <a:lnTo>
                  <a:pt x="1555" y="1502"/>
                </a:lnTo>
                <a:lnTo>
                  <a:pt x="1552" y="1509"/>
                </a:lnTo>
                <a:lnTo>
                  <a:pt x="1549" y="1516"/>
                </a:lnTo>
                <a:lnTo>
                  <a:pt x="1544" y="1523"/>
                </a:lnTo>
                <a:lnTo>
                  <a:pt x="1539" y="1529"/>
                </a:lnTo>
                <a:lnTo>
                  <a:pt x="1533" y="1535"/>
                </a:lnTo>
                <a:lnTo>
                  <a:pt x="1527" y="1540"/>
                </a:lnTo>
                <a:lnTo>
                  <a:pt x="1521" y="1544"/>
                </a:lnTo>
                <a:lnTo>
                  <a:pt x="1515" y="1548"/>
                </a:lnTo>
                <a:lnTo>
                  <a:pt x="1508" y="1551"/>
                </a:lnTo>
                <a:lnTo>
                  <a:pt x="1501" y="1554"/>
                </a:lnTo>
                <a:lnTo>
                  <a:pt x="1494" y="1555"/>
                </a:lnTo>
                <a:lnTo>
                  <a:pt x="1487" y="1556"/>
                </a:lnTo>
                <a:lnTo>
                  <a:pt x="1479" y="1557"/>
                </a:lnTo>
                <a:lnTo>
                  <a:pt x="1472" y="1556"/>
                </a:lnTo>
                <a:lnTo>
                  <a:pt x="1464" y="1555"/>
                </a:lnTo>
                <a:lnTo>
                  <a:pt x="1457" y="1554"/>
                </a:lnTo>
                <a:lnTo>
                  <a:pt x="1449" y="1551"/>
                </a:lnTo>
                <a:lnTo>
                  <a:pt x="1442" y="1548"/>
                </a:lnTo>
                <a:lnTo>
                  <a:pt x="1435" y="1544"/>
                </a:lnTo>
                <a:lnTo>
                  <a:pt x="1429" y="1540"/>
                </a:lnTo>
                <a:lnTo>
                  <a:pt x="1423" y="1535"/>
                </a:lnTo>
                <a:lnTo>
                  <a:pt x="1002" y="111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79" name="Google Shape;3479;p35"/>
          <p:cNvGrpSpPr/>
          <p:nvPr/>
        </p:nvGrpSpPr>
        <p:grpSpPr>
          <a:xfrm>
            <a:off x="1393143" y="3419309"/>
            <a:ext cx="682085" cy="454724"/>
            <a:chOff x="1087113" y="3432820"/>
            <a:chExt cx="770851" cy="513901"/>
          </a:xfrm>
        </p:grpSpPr>
        <p:sp>
          <p:nvSpPr>
            <p:cNvPr id="3480" name="Google Shape;3480;p35"/>
            <p:cNvSpPr/>
            <p:nvPr/>
          </p:nvSpPr>
          <p:spPr>
            <a:xfrm>
              <a:off x="1113693" y="3432820"/>
              <a:ext cx="718156" cy="300786"/>
            </a:xfrm>
            <a:custGeom>
              <a:avLst/>
              <a:gdLst/>
              <a:ahLst/>
              <a:cxnLst/>
              <a:rect l="l" t="t" r="r" b="b"/>
              <a:pathLst>
                <a:path w="1541" h="646" extrusionOk="0">
                  <a:moveTo>
                    <a:pt x="770" y="646"/>
                  </a:moveTo>
                  <a:lnTo>
                    <a:pt x="1541" y="3"/>
                  </a:lnTo>
                  <a:lnTo>
                    <a:pt x="1540" y="3"/>
                  </a:lnTo>
                  <a:lnTo>
                    <a:pt x="1540" y="3"/>
                  </a:lnTo>
                  <a:lnTo>
                    <a:pt x="1538" y="3"/>
                  </a:lnTo>
                  <a:lnTo>
                    <a:pt x="1535" y="1"/>
                  </a:lnTo>
                  <a:lnTo>
                    <a:pt x="1532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29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5"/>
            <p:cNvSpPr/>
            <p:nvPr/>
          </p:nvSpPr>
          <p:spPr>
            <a:xfrm>
              <a:off x="1601946" y="3456603"/>
              <a:ext cx="256018" cy="466800"/>
            </a:xfrm>
            <a:custGeom>
              <a:avLst/>
              <a:gdLst/>
              <a:ahLst/>
              <a:cxnLst/>
              <a:rect l="l" t="t" r="r" b="b"/>
              <a:pathLst>
                <a:path w="550" h="1002" extrusionOk="0">
                  <a:moveTo>
                    <a:pt x="550" y="20"/>
                  </a:moveTo>
                  <a:lnTo>
                    <a:pt x="550" y="17"/>
                  </a:lnTo>
                  <a:lnTo>
                    <a:pt x="550" y="14"/>
                  </a:lnTo>
                  <a:lnTo>
                    <a:pt x="549" y="11"/>
                  </a:lnTo>
                  <a:lnTo>
                    <a:pt x="548" y="8"/>
                  </a:lnTo>
                  <a:lnTo>
                    <a:pt x="547" y="4"/>
                  </a:lnTo>
                  <a:lnTo>
                    <a:pt x="547" y="2"/>
                  </a:lnTo>
                  <a:lnTo>
                    <a:pt x="547" y="1"/>
                  </a:lnTo>
                  <a:lnTo>
                    <a:pt x="547" y="0"/>
                  </a:lnTo>
                  <a:lnTo>
                    <a:pt x="0" y="454"/>
                  </a:lnTo>
                  <a:lnTo>
                    <a:pt x="547" y="1002"/>
                  </a:lnTo>
                  <a:lnTo>
                    <a:pt x="547" y="1001"/>
                  </a:lnTo>
                  <a:lnTo>
                    <a:pt x="547" y="1000"/>
                  </a:lnTo>
                  <a:lnTo>
                    <a:pt x="547" y="997"/>
                  </a:lnTo>
                  <a:lnTo>
                    <a:pt x="548" y="995"/>
                  </a:lnTo>
                  <a:lnTo>
                    <a:pt x="548" y="993"/>
                  </a:lnTo>
                  <a:lnTo>
                    <a:pt x="550" y="989"/>
                  </a:lnTo>
                  <a:lnTo>
                    <a:pt x="550" y="987"/>
                  </a:lnTo>
                  <a:lnTo>
                    <a:pt x="550" y="986"/>
                  </a:lnTo>
                  <a:lnTo>
                    <a:pt x="550" y="9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5"/>
            <p:cNvSpPr/>
            <p:nvPr/>
          </p:nvSpPr>
          <p:spPr>
            <a:xfrm>
              <a:off x="1087113" y="3455204"/>
              <a:ext cx="256484" cy="466800"/>
            </a:xfrm>
            <a:custGeom>
              <a:avLst/>
              <a:gdLst/>
              <a:ahLst/>
              <a:cxnLst/>
              <a:rect l="l" t="t" r="r" b="b"/>
              <a:pathLst>
                <a:path w="551" h="1002" extrusionOk="0">
                  <a:moveTo>
                    <a:pt x="6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985"/>
                  </a:lnTo>
                  <a:lnTo>
                    <a:pt x="0" y="986"/>
                  </a:lnTo>
                  <a:lnTo>
                    <a:pt x="0" y="987"/>
                  </a:lnTo>
                  <a:lnTo>
                    <a:pt x="0" y="989"/>
                  </a:lnTo>
                  <a:lnTo>
                    <a:pt x="1" y="993"/>
                  </a:lnTo>
                  <a:lnTo>
                    <a:pt x="2" y="995"/>
                  </a:lnTo>
                  <a:lnTo>
                    <a:pt x="3" y="997"/>
                  </a:lnTo>
                  <a:lnTo>
                    <a:pt x="3" y="1000"/>
                  </a:lnTo>
                  <a:lnTo>
                    <a:pt x="3" y="1001"/>
                  </a:lnTo>
                  <a:lnTo>
                    <a:pt x="3" y="1002"/>
                  </a:lnTo>
                  <a:lnTo>
                    <a:pt x="551" y="4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5"/>
            <p:cNvSpPr/>
            <p:nvPr/>
          </p:nvSpPr>
          <p:spPr>
            <a:xfrm>
              <a:off x="1112295" y="3689304"/>
              <a:ext cx="723286" cy="257417"/>
            </a:xfrm>
            <a:custGeom>
              <a:avLst/>
              <a:gdLst/>
              <a:ahLst/>
              <a:cxnLst/>
              <a:rect l="l" t="t" r="r" b="b"/>
              <a:pathLst>
                <a:path w="1552" h="553" extrusionOk="0">
                  <a:moveTo>
                    <a:pt x="996" y="0"/>
                  </a:moveTo>
                  <a:lnTo>
                    <a:pt x="796" y="167"/>
                  </a:lnTo>
                  <a:lnTo>
                    <a:pt x="794" y="169"/>
                  </a:lnTo>
                  <a:lnTo>
                    <a:pt x="791" y="170"/>
                  </a:lnTo>
                  <a:lnTo>
                    <a:pt x="788" y="172"/>
                  </a:lnTo>
                  <a:lnTo>
                    <a:pt x="785" y="173"/>
                  </a:lnTo>
                  <a:lnTo>
                    <a:pt x="782" y="174"/>
                  </a:lnTo>
                  <a:lnTo>
                    <a:pt x="779" y="174"/>
                  </a:lnTo>
                  <a:lnTo>
                    <a:pt x="776" y="175"/>
                  </a:lnTo>
                  <a:lnTo>
                    <a:pt x="773" y="175"/>
                  </a:lnTo>
                  <a:lnTo>
                    <a:pt x="770" y="175"/>
                  </a:lnTo>
                  <a:lnTo>
                    <a:pt x="767" y="174"/>
                  </a:lnTo>
                  <a:lnTo>
                    <a:pt x="764" y="174"/>
                  </a:lnTo>
                  <a:lnTo>
                    <a:pt x="761" y="173"/>
                  </a:lnTo>
                  <a:lnTo>
                    <a:pt x="758" y="172"/>
                  </a:lnTo>
                  <a:lnTo>
                    <a:pt x="757" y="171"/>
                  </a:lnTo>
                  <a:lnTo>
                    <a:pt x="755" y="170"/>
                  </a:lnTo>
                  <a:lnTo>
                    <a:pt x="754" y="170"/>
                  </a:lnTo>
                  <a:lnTo>
                    <a:pt x="753" y="169"/>
                  </a:lnTo>
                  <a:lnTo>
                    <a:pt x="752" y="168"/>
                  </a:lnTo>
                  <a:lnTo>
                    <a:pt x="751" y="167"/>
                  </a:lnTo>
                  <a:lnTo>
                    <a:pt x="550" y="0"/>
                  </a:lnTo>
                  <a:lnTo>
                    <a:pt x="0" y="551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6" y="552"/>
                  </a:lnTo>
                  <a:lnTo>
                    <a:pt x="8" y="553"/>
                  </a:lnTo>
                  <a:lnTo>
                    <a:pt x="11" y="553"/>
                  </a:lnTo>
                  <a:lnTo>
                    <a:pt x="13" y="553"/>
                  </a:lnTo>
                  <a:lnTo>
                    <a:pt x="17" y="553"/>
                  </a:lnTo>
                  <a:lnTo>
                    <a:pt x="1535" y="553"/>
                  </a:lnTo>
                  <a:lnTo>
                    <a:pt x="1537" y="553"/>
                  </a:lnTo>
                  <a:lnTo>
                    <a:pt x="1539" y="553"/>
                  </a:lnTo>
                  <a:lnTo>
                    <a:pt x="1544" y="552"/>
                  </a:lnTo>
                  <a:lnTo>
                    <a:pt x="1548" y="551"/>
                  </a:lnTo>
                  <a:lnTo>
                    <a:pt x="1550" y="551"/>
                  </a:lnTo>
                  <a:lnTo>
                    <a:pt x="1552" y="5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4" name="Google Shape;3484;p35"/>
          <p:cNvGrpSpPr/>
          <p:nvPr/>
        </p:nvGrpSpPr>
        <p:grpSpPr>
          <a:xfrm>
            <a:off x="1390667" y="2467360"/>
            <a:ext cx="685800" cy="682912"/>
            <a:chOff x="1084315" y="2356985"/>
            <a:chExt cx="775049" cy="771785"/>
          </a:xfrm>
        </p:grpSpPr>
        <p:sp>
          <p:nvSpPr>
            <p:cNvPr id="3485" name="Google Shape;3485;p35"/>
            <p:cNvSpPr/>
            <p:nvPr/>
          </p:nvSpPr>
          <p:spPr>
            <a:xfrm>
              <a:off x="1595418" y="2864356"/>
              <a:ext cx="95599" cy="96531"/>
            </a:xfrm>
            <a:custGeom>
              <a:avLst/>
              <a:gdLst/>
              <a:ahLst/>
              <a:cxnLst/>
              <a:rect l="l" t="t" r="r" b="b"/>
              <a:pathLst>
                <a:path w="206" h="208" extrusionOk="0">
                  <a:moveTo>
                    <a:pt x="149" y="2"/>
                  </a:moveTo>
                  <a:lnTo>
                    <a:pt x="142" y="5"/>
                  </a:lnTo>
                  <a:lnTo>
                    <a:pt x="135" y="8"/>
                  </a:lnTo>
                  <a:lnTo>
                    <a:pt x="128" y="12"/>
                  </a:lnTo>
                  <a:lnTo>
                    <a:pt x="120" y="17"/>
                  </a:lnTo>
                  <a:lnTo>
                    <a:pt x="112" y="23"/>
                  </a:lnTo>
                  <a:lnTo>
                    <a:pt x="104" y="30"/>
                  </a:lnTo>
                  <a:lnTo>
                    <a:pt x="96" y="38"/>
                  </a:lnTo>
                  <a:lnTo>
                    <a:pt x="87" y="47"/>
                  </a:lnTo>
                  <a:lnTo>
                    <a:pt x="67" y="67"/>
                  </a:lnTo>
                  <a:lnTo>
                    <a:pt x="46" y="88"/>
                  </a:lnTo>
                  <a:lnTo>
                    <a:pt x="30" y="105"/>
                  </a:lnTo>
                  <a:lnTo>
                    <a:pt x="19" y="119"/>
                  </a:lnTo>
                  <a:lnTo>
                    <a:pt x="14" y="125"/>
                  </a:lnTo>
                  <a:lnTo>
                    <a:pt x="11" y="129"/>
                  </a:lnTo>
                  <a:lnTo>
                    <a:pt x="8" y="133"/>
                  </a:lnTo>
                  <a:lnTo>
                    <a:pt x="6" y="138"/>
                  </a:lnTo>
                  <a:lnTo>
                    <a:pt x="4" y="142"/>
                  </a:lnTo>
                  <a:lnTo>
                    <a:pt x="2" y="146"/>
                  </a:lnTo>
                  <a:lnTo>
                    <a:pt x="1" y="151"/>
                  </a:lnTo>
                  <a:lnTo>
                    <a:pt x="1" y="155"/>
                  </a:lnTo>
                  <a:lnTo>
                    <a:pt x="0" y="160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1" y="172"/>
                  </a:lnTo>
                  <a:lnTo>
                    <a:pt x="1" y="174"/>
                  </a:lnTo>
                  <a:lnTo>
                    <a:pt x="1" y="176"/>
                  </a:lnTo>
                  <a:lnTo>
                    <a:pt x="2" y="178"/>
                  </a:lnTo>
                  <a:lnTo>
                    <a:pt x="3" y="180"/>
                  </a:lnTo>
                  <a:lnTo>
                    <a:pt x="4" y="182"/>
                  </a:lnTo>
                  <a:lnTo>
                    <a:pt x="5" y="184"/>
                  </a:lnTo>
                  <a:lnTo>
                    <a:pt x="6" y="186"/>
                  </a:lnTo>
                  <a:lnTo>
                    <a:pt x="7" y="188"/>
                  </a:lnTo>
                  <a:lnTo>
                    <a:pt x="8" y="190"/>
                  </a:lnTo>
                  <a:lnTo>
                    <a:pt x="9" y="192"/>
                  </a:lnTo>
                  <a:lnTo>
                    <a:pt x="11" y="193"/>
                  </a:lnTo>
                  <a:lnTo>
                    <a:pt x="12" y="195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7" y="199"/>
                  </a:lnTo>
                  <a:lnTo>
                    <a:pt x="19" y="201"/>
                  </a:lnTo>
                  <a:lnTo>
                    <a:pt x="20" y="202"/>
                  </a:lnTo>
                  <a:lnTo>
                    <a:pt x="22" y="203"/>
                  </a:lnTo>
                  <a:lnTo>
                    <a:pt x="23" y="204"/>
                  </a:lnTo>
                  <a:lnTo>
                    <a:pt x="25" y="205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30" y="207"/>
                  </a:lnTo>
                  <a:lnTo>
                    <a:pt x="32" y="207"/>
                  </a:lnTo>
                  <a:lnTo>
                    <a:pt x="34" y="208"/>
                  </a:lnTo>
                  <a:lnTo>
                    <a:pt x="38" y="208"/>
                  </a:lnTo>
                  <a:lnTo>
                    <a:pt x="42" y="208"/>
                  </a:lnTo>
                  <a:lnTo>
                    <a:pt x="46" y="208"/>
                  </a:lnTo>
                  <a:lnTo>
                    <a:pt x="50" y="208"/>
                  </a:lnTo>
                  <a:lnTo>
                    <a:pt x="55" y="207"/>
                  </a:lnTo>
                  <a:lnTo>
                    <a:pt x="59" y="206"/>
                  </a:lnTo>
                  <a:lnTo>
                    <a:pt x="64" y="204"/>
                  </a:lnTo>
                  <a:lnTo>
                    <a:pt x="69" y="202"/>
                  </a:lnTo>
                  <a:lnTo>
                    <a:pt x="74" y="199"/>
                  </a:lnTo>
                  <a:lnTo>
                    <a:pt x="79" y="196"/>
                  </a:lnTo>
                  <a:lnTo>
                    <a:pt x="85" y="193"/>
                  </a:lnTo>
                  <a:lnTo>
                    <a:pt x="91" y="188"/>
                  </a:lnTo>
                  <a:lnTo>
                    <a:pt x="105" y="176"/>
                  </a:lnTo>
                  <a:lnTo>
                    <a:pt x="141" y="143"/>
                  </a:lnTo>
                  <a:lnTo>
                    <a:pt x="172" y="110"/>
                  </a:lnTo>
                  <a:lnTo>
                    <a:pt x="184" y="97"/>
                  </a:lnTo>
                  <a:lnTo>
                    <a:pt x="192" y="86"/>
                  </a:lnTo>
                  <a:lnTo>
                    <a:pt x="198" y="76"/>
                  </a:lnTo>
                  <a:lnTo>
                    <a:pt x="200" y="72"/>
                  </a:lnTo>
                  <a:lnTo>
                    <a:pt x="202" y="67"/>
                  </a:lnTo>
                  <a:lnTo>
                    <a:pt x="204" y="62"/>
                  </a:lnTo>
                  <a:lnTo>
                    <a:pt x="205" y="57"/>
                  </a:lnTo>
                  <a:lnTo>
                    <a:pt x="205" y="55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6" y="47"/>
                  </a:lnTo>
                  <a:lnTo>
                    <a:pt x="206" y="42"/>
                  </a:lnTo>
                  <a:lnTo>
                    <a:pt x="205" y="38"/>
                  </a:lnTo>
                  <a:lnTo>
                    <a:pt x="205" y="35"/>
                  </a:lnTo>
                  <a:lnTo>
                    <a:pt x="204" y="33"/>
                  </a:lnTo>
                  <a:lnTo>
                    <a:pt x="204" y="31"/>
                  </a:lnTo>
                  <a:lnTo>
                    <a:pt x="203" y="29"/>
                  </a:lnTo>
                  <a:lnTo>
                    <a:pt x="202" y="27"/>
                  </a:lnTo>
                  <a:lnTo>
                    <a:pt x="201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6" y="17"/>
                  </a:lnTo>
                  <a:lnTo>
                    <a:pt x="192" y="13"/>
                  </a:lnTo>
                  <a:lnTo>
                    <a:pt x="187" y="9"/>
                  </a:lnTo>
                  <a:lnTo>
                    <a:pt x="185" y="8"/>
                  </a:lnTo>
                  <a:lnTo>
                    <a:pt x="183" y="6"/>
                  </a:lnTo>
                  <a:lnTo>
                    <a:pt x="180" y="5"/>
                  </a:lnTo>
                  <a:lnTo>
                    <a:pt x="178" y="3"/>
                  </a:lnTo>
                  <a:lnTo>
                    <a:pt x="175" y="2"/>
                  </a:lnTo>
                  <a:lnTo>
                    <a:pt x="172" y="1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5"/>
            <p:cNvSpPr/>
            <p:nvPr/>
          </p:nvSpPr>
          <p:spPr>
            <a:xfrm>
              <a:off x="1084315" y="2356985"/>
              <a:ext cx="775049" cy="771785"/>
            </a:xfrm>
            <a:custGeom>
              <a:avLst/>
              <a:gdLst/>
              <a:ahLst/>
              <a:cxnLst/>
              <a:rect l="l" t="t" r="r" b="b"/>
              <a:pathLst>
                <a:path w="1663" h="1656" extrusionOk="0">
                  <a:moveTo>
                    <a:pt x="1648" y="1136"/>
                  </a:moveTo>
                  <a:lnTo>
                    <a:pt x="711" y="199"/>
                  </a:lnTo>
                  <a:lnTo>
                    <a:pt x="709" y="197"/>
                  </a:lnTo>
                  <a:lnTo>
                    <a:pt x="707" y="195"/>
                  </a:lnTo>
                  <a:lnTo>
                    <a:pt x="705" y="193"/>
                  </a:lnTo>
                  <a:lnTo>
                    <a:pt x="702" y="191"/>
                  </a:lnTo>
                  <a:lnTo>
                    <a:pt x="700" y="190"/>
                  </a:lnTo>
                  <a:lnTo>
                    <a:pt x="697" y="189"/>
                  </a:lnTo>
                  <a:lnTo>
                    <a:pt x="694" y="187"/>
                  </a:lnTo>
                  <a:lnTo>
                    <a:pt x="691" y="186"/>
                  </a:lnTo>
                  <a:lnTo>
                    <a:pt x="688" y="186"/>
                  </a:lnTo>
                  <a:lnTo>
                    <a:pt x="685" y="185"/>
                  </a:lnTo>
                  <a:lnTo>
                    <a:pt x="682" y="184"/>
                  </a:lnTo>
                  <a:lnTo>
                    <a:pt x="679" y="184"/>
                  </a:lnTo>
                  <a:lnTo>
                    <a:pt x="676" y="184"/>
                  </a:lnTo>
                  <a:lnTo>
                    <a:pt x="673" y="184"/>
                  </a:lnTo>
                  <a:lnTo>
                    <a:pt x="670" y="184"/>
                  </a:lnTo>
                  <a:lnTo>
                    <a:pt x="666" y="185"/>
                  </a:lnTo>
                  <a:lnTo>
                    <a:pt x="293" y="247"/>
                  </a:lnTo>
                  <a:lnTo>
                    <a:pt x="290" y="247"/>
                  </a:lnTo>
                  <a:lnTo>
                    <a:pt x="287" y="248"/>
                  </a:lnTo>
                  <a:lnTo>
                    <a:pt x="283" y="249"/>
                  </a:lnTo>
                  <a:lnTo>
                    <a:pt x="280" y="251"/>
                  </a:lnTo>
                  <a:lnTo>
                    <a:pt x="277" y="252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9" y="259"/>
                  </a:lnTo>
                  <a:lnTo>
                    <a:pt x="266" y="261"/>
                  </a:lnTo>
                  <a:lnTo>
                    <a:pt x="264" y="264"/>
                  </a:lnTo>
                  <a:lnTo>
                    <a:pt x="262" y="267"/>
                  </a:lnTo>
                  <a:lnTo>
                    <a:pt x="260" y="270"/>
                  </a:lnTo>
                  <a:lnTo>
                    <a:pt x="258" y="273"/>
                  </a:lnTo>
                  <a:lnTo>
                    <a:pt x="257" y="276"/>
                  </a:lnTo>
                  <a:lnTo>
                    <a:pt x="256" y="280"/>
                  </a:lnTo>
                  <a:lnTo>
                    <a:pt x="254" y="284"/>
                  </a:lnTo>
                  <a:lnTo>
                    <a:pt x="247" y="277"/>
                  </a:lnTo>
                  <a:lnTo>
                    <a:pt x="240" y="271"/>
                  </a:lnTo>
                  <a:lnTo>
                    <a:pt x="233" y="264"/>
                  </a:lnTo>
                  <a:lnTo>
                    <a:pt x="230" y="261"/>
                  </a:lnTo>
                  <a:lnTo>
                    <a:pt x="226" y="258"/>
                  </a:lnTo>
                  <a:lnTo>
                    <a:pt x="201" y="232"/>
                  </a:lnTo>
                  <a:lnTo>
                    <a:pt x="185" y="216"/>
                  </a:lnTo>
                  <a:lnTo>
                    <a:pt x="169" y="198"/>
                  </a:lnTo>
                  <a:lnTo>
                    <a:pt x="155" y="180"/>
                  </a:lnTo>
                  <a:lnTo>
                    <a:pt x="148" y="170"/>
                  </a:lnTo>
                  <a:lnTo>
                    <a:pt x="143" y="161"/>
                  </a:lnTo>
                  <a:lnTo>
                    <a:pt x="138" y="152"/>
                  </a:lnTo>
                  <a:lnTo>
                    <a:pt x="134" y="144"/>
                  </a:lnTo>
                  <a:lnTo>
                    <a:pt x="132" y="135"/>
                  </a:lnTo>
                  <a:lnTo>
                    <a:pt x="131" y="131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2" y="128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5" y="130"/>
                  </a:lnTo>
                  <a:lnTo>
                    <a:pt x="135" y="131"/>
                  </a:lnTo>
                  <a:lnTo>
                    <a:pt x="149" y="137"/>
                  </a:lnTo>
                  <a:lnTo>
                    <a:pt x="162" y="144"/>
                  </a:lnTo>
                  <a:lnTo>
                    <a:pt x="176" y="152"/>
                  </a:lnTo>
                  <a:lnTo>
                    <a:pt x="190" y="162"/>
                  </a:lnTo>
                  <a:lnTo>
                    <a:pt x="205" y="173"/>
                  </a:lnTo>
                  <a:lnTo>
                    <a:pt x="219" y="185"/>
                  </a:lnTo>
                  <a:lnTo>
                    <a:pt x="234" y="198"/>
                  </a:lnTo>
                  <a:lnTo>
                    <a:pt x="248" y="213"/>
                  </a:lnTo>
                  <a:lnTo>
                    <a:pt x="253" y="217"/>
                  </a:lnTo>
                  <a:lnTo>
                    <a:pt x="259" y="220"/>
                  </a:lnTo>
                  <a:lnTo>
                    <a:pt x="264" y="223"/>
                  </a:lnTo>
                  <a:lnTo>
                    <a:pt x="270" y="225"/>
                  </a:lnTo>
                  <a:lnTo>
                    <a:pt x="275" y="227"/>
                  </a:lnTo>
                  <a:lnTo>
                    <a:pt x="281" y="228"/>
                  </a:lnTo>
                  <a:lnTo>
                    <a:pt x="287" y="229"/>
                  </a:lnTo>
                  <a:lnTo>
                    <a:pt x="292" y="229"/>
                  </a:lnTo>
                  <a:lnTo>
                    <a:pt x="298" y="229"/>
                  </a:lnTo>
                  <a:lnTo>
                    <a:pt x="304" y="228"/>
                  </a:lnTo>
                  <a:lnTo>
                    <a:pt x="309" y="226"/>
                  </a:lnTo>
                  <a:lnTo>
                    <a:pt x="314" y="224"/>
                  </a:lnTo>
                  <a:lnTo>
                    <a:pt x="320" y="221"/>
                  </a:lnTo>
                  <a:lnTo>
                    <a:pt x="324" y="218"/>
                  </a:lnTo>
                  <a:lnTo>
                    <a:pt x="329" y="214"/>
                  </a:lnTo>
                  <a:lnTo>
                    <a:pt x="333" y="210"/>
                  </a:lnTo>
                  <a:lnTo>
                    <a:pt x="337" y="205"/>
                  </a:lnTo>
                  <a:lnTo>
                    <a:pt x="341" y="200"/>
                  </a:lnTo>
                  <a:lnTo>
                    <a:pt x="344" y="194"/>
                  </a:lnTo>
                  <a:lnTo>
                    <a:pt x="346" y="189"/>
                  </a:lnTo>
                  <a:lnTo>
                    <a:pt x="348" y="183"/>
                  </a:lnTo>
                  <a:lnTo>
                    <a:pt x="349" y="178"/>
                  </a:lnTo>
                  <a:lnTo>
                    <a:pt x="350" y="172"/>
                  </a:lnTo>
                  <a:lnTo>
                    <a:pt x="350" y="166"/>
                  </a:lnTo>
                  <a:lnTo>
                    <a:pt x="349" y="161"/>
                  </a:lnTo>
                  <a:lnTo>
                    <a:pt x="348" y="155"/>
                  </a:lnTo>
                  <a:lnTo>
                    <a:pt x="347" y="150"/>
                  </a:lnTo>
                  <a:lnTo>
                    <a:pt x="345" y="144"/>
                  </a:lnTo>
                  <a:lnTo>
                    <a:pt x="342" y="139"/>
                  </a:lnTo>
                  <a:lnTo>
                    <a:pt x="339" y="134"/>
                  </a:lnTo>
                  <a:lnTo>
                    <a:pt x="335" y="130"/>
                  </a:lnTo>
                  <a:lnTo>
                    <a:pt x="330" y="126"/>
                  </a:lnTo>
                  <a:lnTo>
                    <a:pt x="292" y="92"/>
                  </a:lnTo>
                  <a:lnTo>
                    <a:pt x="273" y="77"/>
                  </a:lnTo>
                  <a:lnTo>
                    <a:pt x="255" y="63"/>
                  </a:lnTo>
                  <a:lnTo>
                    <a:pt x="236" y="50"/>
                  </a:lnTo>
                  <a:lnTo>
                    <a:pt x="218" y="39"/>
                  </a:lnTo>
                  <a:lnTo>
                    <a:pt x="201" y="29"/>
                  </a:lnTo>
                  <a:lnTo>
                    <a:pt x="183" y="21"/>
                  </a:lnTo>
                  <a:lnTo>
                    <a:pt x="162" y="11"/>
                  </a:lnTo>
                  <a:lnTo>
                    <a:pt x="151" y="8"/>
                  </a:lnTo>
                  <a:lnTo>
                    <a:pt x="140" y="5"/>
                  </a:lnTo>
                  <a:lnTo>
                    <a:pt x="130" y="3"/>
                  </a:lnTo>
                  <a:lnTo>
                    <a:pt x="120" y="1"/>
                  </a:lnTo>
                  <a:lnTo>
                    <a:pt x="110" y="0"/>
                  </a:lnTo>
                  <a:lnTo>
                    <a:pt x="100" y="0"/>
                  </a:lnTo>
                  <a:lnTo>
                    <a:pt x="91" y="0"/>
                  </a:lnTo>
                  <a:lnTo>
                    <a:pt x="82" y="2"/>
                  </a:lnTo>
                  <a:lnTo>
                    <a:pt x="73" y="4"/>
                  </a:lnTo>
                  <a:lnTo>
                    <a:pt x="65" y="6"/>
                  </a:lnTo>
                  <a:lnTo>
                    <a:pt x="57" y="9"/>
                  </a:lnTo>
                  <a:lnTo>
                    <a:pt x="49" y="13"/>
                  </a:lnTo>
                  <a:lnTo>
                    <a:pt x="41" y="18"/>
                  </a:lnTo>
                  <a:lnTo>
                    <a:pt x="34" y="24"/>
                  </a:lnTo>
                  <a:lnTo>
                    <a:pt x="28" y="30"/>
                  </a:lnTo>
                  <a:lnTo>
                    <a:pt x="22" y="37"/>
                  </a:lnTo>
                  <a:lnTo>
                    <a:pt x="16" y="44"/>
                  </a:lnTo>
                  <a:lnTo>
                    <a:pt x="12" y="52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3" y="131"/>
                  </a:lnTo>
                  <a:lnTo>
                    <a:pt x="5" y="143"/>
                  </a:lnTo>
                  <a:lnTo>
                    <a:pt x="8" y="154"/>
                  </a:lnTo>
                  <a:lnTo>
                    <a:pt x="12" y="166"/>
                  </a:lnTo>
                  <a:lnTo>
                    <a:pt x="22" y="190"/>
                  </a:lnTo>
                  <a:lnTo>
                    <a:pt x="32" y="208"/>
                  </a:lnTo>
                  <a:lnTo>
                    <a:pt x="43" y="227"/>
                  </a:lnTo>
                  <a:lnTo>
                    <a:pt x="55" y="246"/>
                  </a:lnTo>
                  <a:lnTo>
                    <a:pt x="68" y="265"/>
                  </a:lnTo>
                  <a:lnTo>
                    <a:pt x="83" y="284"/>
                  </a:lnTo>
                  <a:lnTo>
                    <a:pt x="100" y="304"/>
                  </a:lnTo>
                  <a:lnTo>
                    <a:pt x="117" y="323"/>
                  </a:lnTo>
                  <a:lnTo>
                    <a:pt x="135" y="343"/>
                  </a:lnTo>
                  <a:lnTo>
                    <a:pt x="155" y="361"/>
                  </a:lnTo>
                  <a:lnTo>
                    <a:pt x="174" y="379"/>
                  </a:lnTo>
                  <a:lnTo>
                    <a:pt x="194" y="395"/>
                  </a:lnTo>
                  <a:lnTo>
                    <a:pt x="214" y="410"/>
                  </a:lnTo>
                  <a:lnTo>
                    <a:pt x="233" y="423"/>
                  </a:lnTo>
                  <a:lnTo>
                    <a:pt x="252" y="435"/>
                  </a:lnTo>
                  <a:lnTo>
                    <a:pt x="271" y="446"/>
                  </a:lnTo>
                  <a:lnTo>
                    <a:pt x="288" y="456"/>
                  </a:lnTo>
                  <a:lnTo>
                    <a:pt x="313" y="466"/>
                  </a:lnTo>
                  <a:lnTo>
                    <a:pt x="324" y="470"/>
                  </a:lnTo>
                  <a:lnTo>
                    <a:pt x="336" y="473"/>
                  </a:lnTo>
                  <a:lnTo>
                    <a:pt x="347" y="475"/>
                  </a:lnTo>
                  <a:lnTo>
                    <a:pt x="358" y="477"/>
                  </a:lnTo>
                  <a:lnTo>
                    <a:pt x="369" y="478"/>
                  </a:lnTo>
                  <a:lnTo>
                    <a:pt x="379" y="478"/>
                  </a:lnTo>
                  <a:lnTo>
                    <a:pt x="389" y="477"/>
                  </a:lnTo>
                  <a:lnTo>
                    <a:pt x="399" y="476"/>
                  </a:lnTo>
                  <a:lnTo>
                    <a:pt x="409" y="474"/>
                  </a:lnTo>
                  <a:lnTo>
                    <a:pt x="417" y="471"/>
                  </a:lnTo>
                  <a:lnTo>
                    <a:pt x="426" y="467"/>
                  </a:lnTo>
                  <a:lnTo>
                    <a:pt x="434" y="462"/>
                  </a:lnTo>
                  <a:lnTo>
                    <a:pt x="441" y="456"/>
                  </a:lnTo>
                  <a:lnTo>
                    <a:pt x="448" y="450"/>
                  </a:lnTo>
                  <a:lnTo>
                    <a:pt x="454" y="443"/>
                  </a:lnTo>
                  <a:lnTo>
                    <a:pt x="460" y="436"/>
                  </a:lnTo>
                  <a:lnTo>
                    <a:pt x="464" y="429"/>
                  </a:lnTo>
                  <a:lnTo>
                    <a:pt x="468" y="422"/>
                  </a:lnTo>
                  <a:lnTo>
                    <a:pt x="471" y="414"/>
                  </a:lnTo>
                  <a:lnTo>
                    <a:pt x="474" y="407"/>
                  </a:lnTo>
                  <a:lnTo>
                    <a:pt x="476" y="399"/>
                  </a:lnTo>
                  <a:lnTo>
                    <a:pt x="477" y="391"/>
                  </a:lnTo>
                  <a:lnTo>
                    <a:pt x="479" y="397"/>
                  </a:lnTo>
                  <a:lnTo>
                    <a:pt x="480" y="403"/>
                  </a:lnTo>
                  <a:lnTo>
                    <a:pt x="481" y="409"/>
                  </a:lnTo>
                  <a:lnTo>
                    <a:pt x="481" y="415"/>
                  </a:lnTo>
                  <a:lnTo>
                    <a:pt x="481" y="422"/>
                  </a:lnTo>
                  <a:lnTo>
                    <a:pt x="480" y="429"/>
                  </a:lnTo>
                  <a:lnTo>
                    <a:pt x="479" y="435"/>
                  </a:lnTo>
                  <a:lnTo>
                    <a:pt x="477" y="442"/>
                  </a:lnTo>
                  <a:lnTo>
                    <a:pt x="475" y="448"/>
                  </a:lnTo>
                  <a:lnTo>
                    <a:pt x="473" y="454"/>
                  </a:lnTo>
                  <a:lnTo>
                    <a:pt x="470" y="460"/>
                  </a:lnTo>
                  <a:lnTo>
                    <a:pt x="467" y="466"/>
                  </a:lnTo>
                  <a:lnTo>
                    <a:pt x="463" y="472"/>
                  </a:lnTo>
                  <a:lnTo>
                    <a:pt x="460" y="477"/>
                  </a:lnTo>
                  <a:lnTo>
                    <a:pt x="456" y="482"/>
                  </a:lnTo>
                  <a:lnTo>
                    <a:pt x="451" y="487"/>
                  </a:lnTo>
                  <a:lnTo>
                    <a:pt x="445" y="492"/>
                  </a:lnTo>
                  <a:lnTo>
                    <a:pt x="439" y="497"/>
                  </a:lnTo>
                  <a:lnTo>
                    <a:pt x="432" y="502"/>
                  </a:lnTo>
                  <a:lnTo>
                    <a:pt x="425" y="505"/>
                  </a:lnTo>
                  <a:lnTo>
                    <a:pt x="418" y="508"/>
                  </a:lnTo>
                  <a:lnTo>
                    <a:pt x="411" y="511"/>
                  </a:lnTo>
                  <a:lnTo>
                    <a:pt x="397" y="514"/>
                  </a:lnTo>
                  <a:lnTo>
                    <a:pt x="382" y="515"/>
                  </a:lnTo>
                  <a:lnTo>
                    <a:pt x="366" y="515"/>
                  </a:lnTo>
                  <a:lnTo>
                    <a:pt x="351" y="512"/>
                  </a:lnTo>
                  <a:lnTo>
                    <a:pt x="335" y="508"/>
                  </a:lnTo>
                  <a:lnTo>
                    <a:pt x="320" y="503"/>
                  </a:lnTo>
                  <a:lnTo>
                    <a:pt x="304" y="497"/>
                  </a:lnTo>
                  <a:lnTo>
                    <a:pt x="275" y="482"/>
                  </a:lnTo>
                  <a:lnTo>
                    <a:pt x="248" y="466"/>
                  </a:lnTo>
                  <a:lnTo>
                    <a:pt x="223" y="450"/>
                  </a:lnTo>
                  <a:lnTo>
                    <a:pt x="189" y="659"/>
                  </a:lnTo>
                  <a:lnTo>
                    <a:pt x="189" y="665"/>
                  </a:lnTo>
                  <a:lnTo>
                    <a:pt x="188" y="668"/>
                  </a:lnTo>
                  <a:lnTo>
                    <a:pt x="188" y="671"/>
                  </a:lnTo>
                  <a:lnTo>
                    <a:pt x="189" y="674"/>
                  </a:lnTo>
                  <a:lnTo>
                    <a:pt x="189" y="677"/>
                  </a:lnTo>
                  <a:lnTo>
                    <a:pt x="189" y="680"/>
                  </a:lnTo>
                  <a:lnTo>
                    <a:pt x="190" y="683"/>
                  </a:lnTo>
                  <a:lnTo>
                    <a:pt x="191" y="686"/>
                  </a:lnTo>
                  <a:lnTo>
                    <a:pt x="192" y="689"/>
                  </a:lnTo>
                  <a:lnTo>
                    <a:pt x="193" y="692"/>
                  </a:lnTo>
                  <a:lnTo>
                    <a:pt x="195" y="694"/>
                  </a:lnTo>
                  <a:lnTo>
                    <a:pt x="197" y="697"/>
                  </a:lnTo>
                  <a:lnTo>
                    <a:pt x="199" y="699"/>
                  </a:lnTo>
                  <a:lnTo>
                    <a:pt x="201" y="701"/>
                  </a:lnTo>
                  <a:lnTo>
                    <a:pt x="203" y="704"/>
                  </a:lnTo>
                  <a:lnTo>
                    <a:pt x="1140" y="1641"/>
                  </a:lnTo>
                  <a:lnTo>
                    <a:pt x="1144" y="1644"/>
                  </a:lnTo>
                  <a:lnTo>
                    <a:pt x="1148" y="1647"/>
                  </a:lnTo>
                  <a:lnTo>
                    <a:pt x="1153" y="1650"/>
                  </a:lnTo>
                  <a:lnTo>
                    <a:pt x="1157" y="1652"/>
                  </a:lnTo>
                  <a:lnTo>
                    <a:pt x="1162" y="1653"/>
                  </a:lnTo>
                  <a:lnTo>
                    <a:pt x="1166" y="1655"/>
                  </a:lnTo>
                  <a:lnTo>
                    <a:pt x="1171" y="1655"/>
                  </a:lnTo>
                  <a:lnTo>
                    <a:pt x="1176" y="1656"/>
                  </a:lnTo>
                  <a:lnTo>
                    <a:pt x="1180" y="1655"/>
                  </a:lnTo>
                  <a:lnTo>
                    <a:pt x="1185" y="1655"/>
                  </a:lnTo>
                  <a:lnTo>
                    <a:pt x="1189" y="1653"/>
                  </a:lnTo>
                  <a:lnTo>
                    <a:pt x="1193" y="1652"/>
                  </a:lnTo>
                  <a:lnTo>
                    <a:pt x="1198" y="1650"/>
                  </a:lnTo>
                  <a:lnTo>
                    <a:pt x="1201" y="1647"/>
                  </a:lnTo>
                  <a:lnTo>
                    <a:pt x="1205" y="1644"/>
                  </a:lnTo>
                  <a:lnTo>
                    <a:pt x="1208" y="1641"/>
                  </a:lnTo>
                  <a:lnTo>
                    <a:pt x="1645" y="1204"/>
                  </a:lnTo>
                  <a:lnTo>
                    <a:pt x="1649" y="1200"/>
                  </a:lnTo>
                  <a:lnTo>
                    <a:pt x="1653" y="1197"/>
                  </a:lnTo>
                  <a:lnTo>
                    <a:pt x="1656" y="1193"/>
                  </a:lnTo>
                  <a:lnTo>
                    <a:pt x="1658" y="1189"/>
                  </a:lnTo>
                  <a:lnTo>
                    <a:pt x="1660" y="1184"/>
                  </a:lnTo>
                  <a:lnTo>
                    <a:pt x="1662" y="1180"/>
                  </a:lnTo>
                  <a:lnTo>
                    <a:pt x="1663" y="1175"/>
                  </a:lnTo>
                  <a:lnTo>
                    <a:pt x="1663" y="1171"/>
                  </a:lnTo>
                  <a:lnTo>
                    <a:pt x="1663" y="1166"/>
                  </a:lnTo>
                  <a:lnTo>
                    <a:pt x="1662" y="1161"/>
                  </a:lnTo>
                  <a:lnTo>
                    <a:pt x="1661" y="1157"/>
                  </a:lnTo>
                  <a:lnTo>
                    <a:pt x="1660" y="1152"/>
                  </a:lnTo>
                  <a:lnTo>
                    <a:pt x="1658" y="1148"/>
                  </a:lnTo>
                  <a:lnTo>
                    <a:pt x="1655" y="1144"/>
                  </a:lnTo>
                  <a:lnTo>
                    <a:pt x="1652" y="1139"/>
                  </a:lnTo>
                  <a:close/>
                  <a:moveTo>
                    <a:pt x="626" y="871"/>
                  </a:moveTo>
                  <a:lnTo>
                    <a:pt x="614" y="870"/>
                  </a:lnTo>
                  <a:lnTo>
                    <a:pt x="608" y="869"/>
                  </a:lnTo>
                  <a:lnTo>
                    <a:pt x="602" y="868"/>
                  </a:lnTo>
                  <a:lnTo>
                    <a:pt x="596" y="867"/>
                  </a:lnTo>
                  <a:lnTo>
                    <a:pt x="591" y="865"/>
                  </a:lnTo>
                  <a:lnTo>
                    <a:pt x="585" y="863"/>
                  </a:lnTo>
                  <a:lnTo>
                    <a:pt x="580" y="861"/>
                  </a:lnTo>
                  <a:lnTo>
                    <a:pt x="574" y="858"/>
                  </a:lnTo>
                  <a:lnTo>
                    <a:pt x="569" y="856"/>
                  </a:lnTo>
                  <a:lnTo>
                    <a:pt x="564" y="852"/>
                  </a:lnTo>
                  <a:lnTo>
                    <a:pt x="559" y="849"/>
                  </a:lnTo>
                  <a:lnTo>
                    <a:pt x="554" y="845"/>
                  </a:lnTo>
                  <a:lnTo>
                    <a:pt x="549" y="840"/>
                  </a:lnTo>
                  <a:lnTo>
                    <a:pt x="539" y="831"/>
                  </a:lnTo>
                  <a:lnTo>
                    <a:pt x="532" y="823"/>
                  </a:lnTo>
                  <a:lnTo>
                    <a:pt x="526" y="814"/>
                  </a:lnTo>
                  <a:lnTo>
                    <a:pt x="520" y="805"/>
                  </a:lnTo>
                  <a:lnTo>
                    <a:pt x="514" y="794"/>
                  </a:lnTo>
                  <a:lnTo>
                    <a:pt x="510" y="783"/>
                  </a:lnTo>
                  <a:lnTo>
                    <a:pt x="505" y="772"/>
                  </a:lnTo>
                  <a:lnTo>
                    <a:pt x="502" y="759"/>
                  </a:lnTo>
                  <a:lnTo>
                    <a:pt x="499" y="746"/>
                  </a:lnTo>
                  <a:lnTo>
                    <a:pt x="567" y="679"/>
                  </a:lnTo>
                  <a:lnTo>
                    <a:pt x="567" y="693"/>
                  </a:lnTo>
                  <a:lnTo>
                    <a:pt x="568" y="706"/>
                  </a:lnTo>
                  <a:lnTo>
                    <a:pt x="570" y="719"/>
                  </a:lnTo>
                  <a:lnTo>
                    <a:pt x="572" y="730"/>
                  </a:lnTo>
                  <a:lnTo>
                    <a:pt x="574" y="736"/>
                  </a:lnTo>
                  <a:lnTo>
                    <a:pt x="576" y="741"/>
                  </a:lnTo>
                  <a:lnTo>
                    <a:pt x="579" y="746"/>
                  </a:lnTo>
                  <a:lnTo>
                    <a:pt x="581" y="750"/>
                  </a:lnTo>
                  <a:lnTo>
                    <a:pt x="584" y="755"/>
                  </a:lnTo>
                  <a:lnTo>
                    <a:pt x="586" y="759"/>
                  </a:lnTo>
                  <a:lnTo>
                    <a:pt x="589" y="762"/>
                  </a:lnTo>
                  <a:lnTo>
                    <a:pt x="592" y="766"/>
                  </a:lnTo>
                  <a:lnTo>
                    <a:pt x="596" y="769"/>
                  </a:lnTo>
                  <a:lnTo>
                    <a:pt x="599" y="772"/>
                  </a:lnTo>
                  <a:lnTo>
                    <a:pt x="603" y="774"/>
                  </a:lnTo>
                  <a:lnTo>
                    <a:pt x="604" y="775"/>
                  </a:lnTo>
                  <a:lnTo>
                    <a:pt x="606" y="776"/>
                  </a:lnTo>
                  <a:lnTo>
                    <a:pt x="608" y="777"/>
                  </a:lnTo>
                  <a:lnTo>
                    <a:pt x="610" y="778"/>
                  </a:lnTo>
                  <a:lnTo>
                    <a:pt x="611" y="778"/>
                  </a:lnTo>
                  <a:lnTo>
                    <a:pt x="613" y="779"/>
                  </a:lnTo>
                  <a:lnTo>
                    <a:pt x="615" y="779"/>
                  </a:lnTo>
                  <a:lnTo>
                    <a:pt x="617" y="779"/>
                  </a:lnTo>
                  <a:lnTo>
                    <a:pt x="619" y="780"/>
                  </a:lnTo>
                  <a:lnTo>
                    <a:pt x="621" y="780"/>
                  </a:lnTo>
                  <a:lnTo>
                    <a:pt x="626" y="779"/>
                  </a:lnTo>
                  <a:lnTo>
                    <a:pt x="629" y="779"/>
                  </a:lnTo>
                  <a:lnTo>
                    <a:pt x="633" y="778"/>
                  </a:lnTo>
                  <a:lnTo>
                    <a:pt x="636" y="778"/>
                  </a:lnTo>
                  <a:lnTo>
                    <a:pt x="638" y="777"/>
                  </a:lnTo>
                  <a:lnTo>
                    <a:pt x="639" y="776"/>
                  </a:lnTo>
                  <a:lnTo>
                    <a:pt x="640" y="776"/>
                  </a:lnTo>
                  <a:lnTo>
                    <a:pt x="642" y="775"/>
                  </a:lnTo>
                  <a:lnTo>
                    <a:pt x="643" y="774"/>
                  </a:lnTo>
                  <a:lnTo>
                    <a:pt x="644" y="773"/>
                  </a:lnTo>
                  <a:lnTo>
                    <a:pt x="645" y="773"/>
                  </a:lnTo>
                  <a:lnTo>
                    <a:pt x="646" y="772"/>
                  </a:lnTo>
                  <a:lnTo>
                    <a:pt x="648" y="769"/>
                  </a:lnTo>
                  <a:lnTo>
                    <a:pt x="650" y="767"/>
                  </a:lnTo>
                  <a:lnTo>
                    <a:pt x="652" y="765"/>
                  </a:lnTo>
                  <a:lnTo>
                    <a:pt x="653" y="762"/>
                  </a:lnTo>
                  <a:lnTo>
                    <a:pt x="655" y="759"/>
                  </a:lnTo>
                  <a:lnTo>
                    <a:pt x="656" y="757"/>
                  </a:lnTo>
                  <a:lnTo>
                    <a:pt x="657" y="753"/>
                  </a:lnTo>
                  <a:lnTo>
                    <a:pt x="657" y="750"/>
                  </a:lnTo>
                  <a:lnTo>
                    <a:pt x="658" y="746"/>
                  </a:lnTo>
                  <a:lnTo>
                    <a:pt x="658" y="743"/>
                  </a:lnTo>
                  <a:lnTo>
                    <a:pt x="659" y="734"/>
                  </a:lnTo>
                  <a:lnTo>
                    <a:pt x="658" y="725"/>
                  </a:lnTo>
                  <a:lnTo>
                    <a:pt x="657" y="715"/>
                  </a:lnTo>
                  <a:lnTo>
                    <a:pt x="656" y="685"/>
                  </a:lnTo>
                  <a:lnTo>
                    <a:pt x="655" y="660"/>
                  </a:lnTo>
                  <a:lnTo>
                    <a:pt x="655" y="649"/>
                  </a:lnTo>
                  <a:lnTo>
                    <a:pt x="656" y="640"/>
                  </a:lnTo>
                  <a:lnTo>
                    <a:pt x="656" y="632"/>
                  </a:lnTo>
                  <a:lnTo>
                    <a:pt x="657" y="625"/>
                  </a:lnTo>
                  <a:lnTo>
                    <a:pt x="659" y="618"/>
                  </a:lnTo>
                  <a:lnTo>
                    <a:pt x="660" y="612"/>
                  </a:lnTo>
                  <a:lnTo>
                    <a:pt x="664" y="600"/>
                  </a:lnTo>
                  <a:lnTo>
                    <a:pt x="668" y="589"/>
                  </a:lnTo>
                  <a:lnTo>
                    <a:pt x="671" y="580"/>
                  </a:lnTo>
                  <a:lnTo>
                    <a:pt x="674" y="574"/>
                  </a:lnTo>
                  <a:lnTo>
                    <a:pt x="677" y="569"/>
                  </a:lnTo>
                  <a:lnTo>
                    <a:pt x="679" y="565"/>
                  </a:lnTo>
                  <a:lnTo>
                    <a:pt x="683" y="560"/>
                  </a:lnTo>
                  <a:lnTo>
                    <a:pt x="686" y="555"/>
                  </a:lnTo>
                  <a:lnTo>
                    <a:pt x="690" y="551"/>
                  </a:lnTo>
                  <a:lnTo>
                    <a:pt x="693" y="547"/>
                  </a:lnTo>
                  <a:lnTo>
                    <a:pt x="697" y="543"/>
                  </a:lnTo>
                  <a:lnTo>
                    <a:pt x="706" y="535"/>
                  </a:lnTo>
                  <a:lnTo>
                    <a:pt x="715" y="528"/>
                  </a:lnTo>
                  <a:lnTo>
                    <a:pt x="719" y="525"/>
                  </a:lnTo>
                  <a:lnTo>
                    <a:pt x="724" y="522"/>
                  </a:lnTo>
                  <a:lnTo>
                    <a:pt x="729" y="520"/>
                  </a:lnTo>
                  <a:lnTo>
                    <a:pt x="734" y="518"/>
                  </a:lnTo>
                  <a:lnTo>
                    <a:pt x="739" y="516"/>
                  </a:lnTo>
                  <a:lnTo>
                    <a:pt x="744" y="514"/>
                  </a:lnTo>
                  <a:lnTo>
                    <a:pt x="749" y="513"/>
                  </a:lnTo>
                  <a:lnTo>
                    <a:pt x="754" y="512"/>
                  </a:lnTo>
                  <a:lnTo>
                    <a:pt x="760" y="511"/>
                  </a:lnTo>
                  <a:lnTo>
                    <a:pt x="765" y="511"/>
                  </a:lnTo>
                  <a:lnTo>
                    <a:pt x="771" y="511"/>
                  </a:lnTo>
                  <a:lnTo>
                    <a:pt x="776" y="512"/>
                  </a:lnTo>
                  <a:lnTo>
                    <a:pt x="782" y="512"/>
                  </a:lnTo>
                  <a:lnTo>
                    <a:pt x="788" y="512"/>
                  </a:lnTo>
                  <a:lnTo>
                    <a:pt x="793" y="513"/>
                  </a:lnTo>
                  <a:lnTo>
                    <a:pt x="799" y="514"/>
                  </a:lnTo>
                  <a:lnTo>
                    <a:pt x="804" y="516"/>
                  </a:lnTo>
                  <a:lnTo>
                    <a:pt x="809" y="517"/>
                  </a:lnTo>
                  <a:lnTo>
                    <a:pt x="814" y="519"/>
                  </a:lnTo>
                  <a:lnTo>
                    <a:pt x="819" y="521"/>
                  </a:lnTo>
                  <a:lnTo>
                    <a:pt x="829" y="527"/>
                  </a:lnTo>
                  <a:lnTo>
                    <a:pt x="839" y="533"/>
                  </a:lnTo>
                  <a:lnTo>
                    <a:pt x="849" y="540"/>
                  </a:lnTo>
                  <a:lnTo>
                    <a:pt x="858" y="549"/>
                  </a:lnTo>
                  <a:lnTo>
                    <a:pt x="865" y="555"/>
                  </a:lnTo>
                  <a:lnTo>
                    <a:pt x="871" y="563"/>
                  </a:lnTo>
                  <a:lnTo>
                    <a:pt x="876" y="571"/>
                  </a:lnTo>
                  <a:lnTo>
                    <a:pt x="881" y="579"/>
                  </a:lnTo>
                  <a:lnTo>
                    <a:pt x="886" y="589"/>
                  </a:lnTo>
                  <a:lnTo>
                    <a:pt x="890" y="598"/>
                  </a:lnTo>
                  <a:lnTo>
                    <a:pt x="894" y="608"/>
                  </a:lnTo>
                  <a:lnTo>
                    <a:pt x="897" y="619"/>
                  </a:lnTo>
                  <a:lnTo>
                    <a:pt x="824" y="693"/>
                  </a:lnTo>
                  <a:lnTo>
                    <a:pt x="825" y="679"/>
                  </a:lnTo>
                  <a:lnTo>
                    <a:pt x="825" y="667"/>
                  </a:lnTo>
                  <a:lnTo>
                    <a:pt x="824" y="656"/>
                  </a:lnTo>
                  <a:lnTo>
                    <a:pt x="823" y="651"/>
                  </a:lnTo>
                  <a:lnTo>
                    <a:pt x="822" y="646"/>
                  </a:lnTo>
                  <a:lnTo>
                    <a:pt x="821" y="641"/>
                  </a:lnTo>
                  <a:lnTo>
                    <a:pt x="819" y="637"/>
                  </a:lnTo>
                  <a:lnTo>
                    <a:pt x="817" y="633"/>
                  </a:lnTo>
                  <a:lnTo>
                    <a:pt x="815" y="629"/>
                  </a:lnTo>
                  <a:lnTo>
                    <a:pt x="813" y="626"/>
                  </a:lnTo>
                  <a:lnTo>
                    <a:pt x="810" y="622"/>
                  </a:lnTo>
                  <a:lnTo>
                    <a:pt x="808" y="619"/>
                  </a:lnTo>
                  <a:lnTo>
                    <a:pt x="804" y="617"/>
                  </a:lnTo>
                  <a:lnTo>
                    <a:pt x="802" y="614"/>
                  </a:lnTo>
                  <a:lnTo>
                    <a:pt x="800" y="612"/>
                  </a:lnTo>
                  <a:lnTo>
                    <a:pt x="797" y="610"/>
                  </a:lnTo>
                  <a:lnTo>
                    <a:pt x="794" y="608"/>
                  </a:lnTo>
                  <a:lnTo>
                    <a:pt x="792" y="608"/>
                  </a:lnTo>
                  <a:lnTo>
                    <a:pt x="791" y="607"/>
                  </a:lnTo>
                  <a:lnTo>
                    <a:pt x="789" y="606"/>
                  </a:lnTo>
                  <a:lnTo>
                    <a:pt x="787" y="606"/>
                  </a:lnTo>
                  <a:lnTo>
                    <a:pt x="785" y="605"/>
                  </a:lnTo>
                  <a:lnTo>
                    <a:pt x="783" y="605"/>
                  </a:lnTo>
                  <a:lnTo>
                    <a:pt x="781" y="605"/>
                  </a:lnTo>
                  <a:lnTo>
                    <a:pt x="779" y="605"/>
                  </a:lnTo>
                  <a:lnTo>
                    <a:pt x="776" y="605"/>
                  </a:lnTo>
                  <a:lnTo>
                    <a:pt x="773" y="605"/>
                  </a:lnTo>
                  <a:lnTo>
                    <a:pt x="770" y="606"/>
                  </a:lnTo>
                  <a:lnTo>
                    <a:pt x="767" y="606"/>
                  </a:lnTo>
                  <a:lnTo>
                    <a:pt x="764" y="607"/>
                  </a:lnTo>
                  <a:lnTo>
                    <a:pt x="761" y="608"/>
                  </a:lnTo>
                  <a:lnTo>
                    <a:pt x="759" y="609"/>
                  </a:lnTo>
                  <a:lnTo>
                    <a:pt x="756" y="611"/>
                  </a:lnTo>
                  <a:lnTo>
                    <a:pt x="755" y="613"/>
                  </a:lnTo>
                  <a:lnTo>
                    <a:pt x="753" y="615"/>
                  </a:lnTo>
                  <a:lnTo>
                    <a:pt x="751" y="618"/>
                  </a:lnTo>
                  <a:lnTo>
                    <a:pt x="750" y="621"/>
                  </a:lnTo>
                  <a:lnTo>
                    <a:pt x="748" y="624"/>
                  </a:lnTo>
                  <a:lnTo>
                    <a:pt x="747" y="627"/>
                  </a:lnTo>
                  <a:lnTo>
                    <a:pt x="746" y="630"/>
                  </a:lnTo>
                  <a:lnTo>
                    <a:pt x="746" y="634"/>
                  </a:lnTo>
                  <a:lnTo>
                    <a:pt x="745" y="642"/>
                  </a:lnTo>
                  <a:lnTo>
                    <a:pt x="744" y="650"/>
                  </a:lnTo>
                  <a:lnTo>
                    <a:pt x="745" y="659"/>
                  </a:lnTo>
                  <a:lnTo>
                    <a:pt x="745" y="670"/>
                  </a:lnTo>
                  <a:lnTo>
                    <a:pt x="749" y="710"/>
                  </a:lnTo>
                  <a:lnTo>
                    <a:pt x="750" y="727"/>
                  </a:lnTo>
                  <a:lnTo>
                    <a:pt x="750" y="741"/>
                  </a:lnTo>
                  <a:lnTo>
                    <a:pt x="750" y="746"/>
                  </a:lnTo>
                  <a:lnTo>
                    <a:pt x="750" y="752"/>
                  </a:lnTo>
                  <a:lnTo>
                    <a:pt x="749" y="757"/>
                  </a:lnTo>
                  <a:lnTo>
                    <a:pt x="747" y="763"/>
                  </a:lnTo>
                  <a:lnTo>
                    <a:pt x="746" y="769"/>
                  </a:lnTo>
                  <a:lnTo>
                    <a:pt x="744" y="775"/>
                  </a:lnTo>
                  <a:lnTo>
                    <a:pt x="742" y="780"/>
                  </a:lnTo>
                  <a:lnTo>
                    <a:pt x="739" y="786"/>
                  </a:lnTo>
                  <a:lnTo>
                    <a:pt x="737" y="791"/>
                  </a:lnTo>
                  <a:lnTo>
                    <a:pt x="734" y="796"/>
                  </a:lnTo>
                  <a:lnTo>
                    <a:pt x="731" y="801"/>
                  </a:lnTo>
                  <a:lnTo>
                    <a:pt x="727" y="807"/>
                  </a:lnTo>
                  <a:lnTo>
                    <a:pt x="720" y="817"/>
                  </a:lnTo>
                  <a:lnTo>
                    <a:pt x="711" y="828"/>
                  </a:lnTo>
                  <a:lnTo>
                    <a:pt x="707" y="833"/>
                  </a:lnTo>
                  <a:lnTo>
                    <a:pt x="702" y="838"/>
                  </a:lnTo>
                  <a:lnTo>
                    <a:pt x="698" y="843"/>
                  </a:lnTo>
                  <a:lnTo>
                    <a:pt x="693" y="847"/>
                  </a:lnTo>
                  <a:lnTo>
                    <a:pt x="688" y="851"/>
                  </a:lnTo>
                  <a:lnTo>
                    <a:pt x="683" y="855"/>
                  </a:lnTo>
                  <a:lnTo>
                    <a:pt x="677" y="858"/>
                  </a:lnTo>
                  <a:lnTo>
                    <a:pt x="672" y="861"/>
                  </a:lnTo>
                  <a:lnTo>
                    <a:pt x="666" y="863"/>
                  </a:lnTo>
                  <a:lnTo>
                    <a:pt x="661" y="865"/>
                  </a:lnTo>
                  <a:lnTo>
                    <a:pt x="655" y="867"/>
                  </a:lnTo>
                  <a:lnTo>
                    <a:pt x="650" y="868"/>
                  </a:lnTo>
                  <a:lnTo>
                    <a:pt x="644" y="869"/>
                  </a:lnTo>
                  <a:lnTo>
                    <a:pt x="638" y="870"/>
                  </a:lnTo>
                  <a:close/>
                  <a:moveTo>
                    <a:pt x="923" y="1091"/>
                  </a:moveTo>
                  <a:lnTo>
                    <a:pt x="866" y="1147"/>
                  </a:lnTo>
                  <a:lnTo>
                    <a:pt x="722" y="1003"/>
                  </a:lnTo>
                  <a:lnTo>
                    <a:pt x="1010" y="715"/>
                  </a:lnTo>
                  <a:lnTo>
                    <a:pt x="1146" y="851"/>
                  </a:lnTo>
                  <a:lnTo>
                    <a:pt x="1089" y="907"/>
                  </a:lnTo>
                  <a:lnTo>
                    <a:pt x="1016" y="834"/>
                  </a:lnTo>
                  <a:lnTo>
                    <a:pt x="956" y="893"/>
                  </a:lnTo>
                  <a:lnTo>
                    <a:pt x="1019" y="955"/>
                  </a:lnTo>
                  <a:lnTo>
                    <a:pt x="965" y="1009"/>
                  </a:lnTo>
                  <a:lnTo>
                    <a:pt x="903" y="947"/>
                  </a:lnTo>
                  <a:lnTo>
                    <a:pt x="838" y="1012"/>
                  </a:lnTo>
                  <a:close/>
                  <a:moveTo>
                    <a:pt x="1388" y="1156"/>
                  </a:moveTo>
                  <a:lnTo>
                    <a:pt x="1387" y="1164"/>
                  </a:lnTo>
                  <a:lnTo>
                    <a:pt x="1386" y="1172"/>
                  </a:lnTo>
                  <a:lnTo>
                    <a:pt x="1384" y="1180"/>
                  </a:lnTo>
                  <a:lnTo>
                    <a:pt x="1382" y="1188"/>
                  </a:lnTo>
                  <a:lnTo>
                    <a:pt x="1379" y="1195"/>
                  </a:lnTo>
                  <a:lnTo>
                    <a:pt x="1375" y="1203"/>
                  </a:lnTo>
                  <a:lnTo>
                    <a:pt x="1371" y="1211"/>
                  </a:lnTo>
                  <a:lnTo>
                    <a:pt x="1366" y="1220"/>
                  </a:lnTo>
                  <a:lnTo>
                    <a:pt x="1361" y="1228"/>
                  </a:lnTo>
                  <a:lnTo>
                    <a:pt x="1356" y="1237"/>
                  </a:lnTo>
                  <a:lnTo>
                    <a:pt x="1349" y="1246"/>
                  </a:lnTo>
                  <a:lnTo>
                    <a:pt x="1341" y="1256"/>
                  </a:lnTo>
                  <a:lnTo>
                    <a:pt x="1324" y="1276"/>
                  </a:lnTo>
                  <a:lnTo>
                    <a:pt x="1304" y="1297"/>
                  </a:lnTo>
                  <a:lnTo>
                    <a:pt x="1283" y="1316"/>
                  </a:lnTo>
                  <a:lnTo>
                    <a:pt x="1262" y="1334"/>
                  </a:lnTo>
                  <a:lnTo>
                    <a:pt x="1242" y="1349"/>
                  </a:lnTo>
                  <a:lnTo>
                    <a:pt x="1223" y="1361"/>
                  </a:lnTo>
                  <a:lnTo>
                    <a:pt x="1205" y="1372"/>
                  </a:lnTo>
                  <a:lnTo>
                    <a:pt x="1196" y="1376"/>
                  </a:lnTo>
                  <a:lnTo>
                    <a:pt x="1187" y="1379"/>
                  </a:lnTo>
                  <a:lnTo>
                    <a:pt x="1179" y="1382"/>
                  </a:lnTo>
                  <a:lnTo>
                    <a:pt x="1170" y="1384"/>
                  </a:lnTo>
                  <a:lnTo>
                    <a:pt x="1162" y="1386"/>
                  </a:lnTo>
                  <a:lnTo>
                    <a:pt x="1154" y="1387"/>
                  </a:lnTo>
                  <a:lnTo>
                    <a:pt x="1147" y="1387"/>
                  </a:lnTo>
                  <a:lnTo>
                    <a:pt x="1139" y="1387"/>
                  </a:lnTo>
                  <a:lnTo>
                    <a:pt x="1132" y="1386"/>
                  </a:lnTo>
                  <a:lnTo>
                    <a:pt x="1124" y="1386"/>
                  </a:lnTo>
                  <a:lnTo>
                    <a:pt x="1117" y="1384"/>
                  </a:lnTo>
                  <a:lnTo>
                    <a:pt x="1110" y="1383"/>
                  </a:lnTo>
                  <a:lnTo>
                    <a:pt x="1104" y="1381"/>
                  </a:lnTo>
                  <a:lnTo>
                    <a:pt x="1097" y="1378"/>
                  </a:lnTo>
                  <a:lnTo>
                    <a:pt x="1090" y="1375"/>
                  </a:lnTo>
                  <a:lnTo>
                    <a:pt x="1084" y="1372"/>
                  </a:lnTo>
                  <a:lnTo>
                    <a:pt x="1078" y="1369"/>
                  </a:lnTo>
                  <a:lnTo>
                    <a:pt x="1071" y="1365"/>
                  </a:lnTo>
                  <a:lnTo>
                    <a:pt x="1059" y="1355"/>
                  </a:lnTo>
                  <a:lnTo>
                    <a:pt x="1047" y="1345"/>
                  </a:lnTo>
                  <a:lnTo>
                    <a:pt x="1037" y="1333"/>
                  </a:lnTo>
                  <a:lnTo>
                    <a:pt x="1032" y="1326"/>
                  </a:lnTo>
                  <a:lnTo>
                    <a:pt x="1027" y="1320"/>
                  </a:lnTo>
                  <a:lnTo>
                    <a:pt x="1023" y="1314"/>
                  </a:lnTo>
                  <a:lnTo>
                    <a:pt x="1020" y="1307"/>
                  </a:lnTo>
                  <a:lnTo>
                    <a:pt x="1017" y="1300"/>
                  </a:lnTo>
                  <a:lnTo>
                    <a:pt x="1014" y="1294"/>
                  </a:lnTo>
                  <a:lnTo>
                    <a:pt x="1012" y="1287"/>
                  </a:lnTo>
                  <a:lnTo>
                    <a:pt x="1010" y="1280"/>
                  </a:lnTo>
                  <a:lnTo>
                    <a:pt x="1008" y="1272"/>
                  </a:lnTo>
                  <a:lnTo>
                    <a:pt x="1007" y="1265"/>
                  </a:lnTo>
                  <a:lnTo>
                    <a:pt x="1007" y="1258"/>
                  </a:lnTo>
                  <a:lnTo>
                    <a:pt x="1006" y="1250"/>
                  </a:lnTo>
                  <a:lnTo>
                    <a:pt x="1007" y="1242"/>
                  </a:lnTo>
                  <a:lnTo>
                    <a:pt x="1007" y="1235"/>
                  </a:lnTo>
                  <a:lnTo>
                    <a:pt x="1008" y="1226"/>
                  </a:lnTo>
                  <a:lnTo>
                    <a:pt x="1010" y="1218"/>
                  </a:lnTo>
                  <a:lnTo>
                    <a:pt x="1012" y="1210"/>
                  </a:lnTo>
                  <a:lnTo>
                    <a:pt x="1015" y="1201"/>
                  </a:lnTo>
                  <a:lnTo>
                    <a:pt x="1018" y="1193"/>
                  </a:lnTo>
                  <a:lnTo>
                    <a:pt x="1023" y="1184"/>
                  </a:lnTo>
                  <a:lnTo>
                    <a:pt x="1033" y="1166"/>
                  </a:lnTo>
                  <a:lnTo>
                    <a:pt x="1045" y="1148"/>
                  </a:lnTo>
                  <a:lnTo>
                    <a:pt x="1061" y="1129"/>
                  </a:lnTo>
                  <a:lnTo>
                    <a:pt x="1078" y="1110"/>
                  </a:lnTo>
                  <a:lnTo>
                    <a:pt x="1098" y="1091"/>
                  </a:lnTo>
                  <a:lnTo>
                    <a:pt x="1113" y="1076"/>
                  </a:lnTo>
                  <a:lnTo>
                    <a:pt x="1127" y="1063"/>
                  </a:lnTo>
                  <a:lnTo>
                    <a:pt x="1140" y="1052"/>
                  </a:lnTo>
                  <a:lnTo>
                    <a:pt x="1153" y="1042"/>
                  </a:lnTo>
                  <a:lnTo>
                    <a:pt x="1165" y="1033"/>
                  </a:lnTo>
                  <a:lnTo>
                    <a:pt x="1177" y="1025"/>
                  </a:lnTo>
                  <a:lnTo>
                    <a:pt x="1189" y="1019"/>
                  </a:lnTo>
                  <a:lnTo>
                    <a:pt x="1199" y="1014"/>
                  </a:lnTo>
                  <a:lnTo>
                    <a:pt x="1210" y="1010"/>
                  </a:lnTo>
                  <a:lnTo>
                    <a:pt x="1220" y="1007"/>
                  </a:lnTo>
                  <a:lnTo>
                    <a:pt x="1230" y="1005"/>
                  </a:lnTo>
                  <a:lnTo>
                    <a:pt x="1240" y="1003"/>
                  </a:lnTo>
                  <a:lnTo>
                    <a:pt x="1250" y="1003"/>
                  </a:lnTo>
                  <a:lnTo>
                    <a:pt x="1260" y="1003"/>
                  </a:lnTo>
                  <a:lnTo>
                    <a:pt x="1269" y="1004"/>
                  </a:lnTo>
                  <a:lnTo>
                    <a:pt x="1278" y="1006"/>
                  </a:lnTo>
                  <a:lnTo>
                    <a:pt x="1283" y="1006"/>
                  </a:lnTo>
                  <a:lnTo>
                    <a:pt x="1288" y="1007"/>
                  </a:lnTo>
                  <a:lnTo>
                    <a:pt x="1293" y="1008"/>
                  </a:lnTo>
                  <a:lnTo>
                    <a:pt x="1297" y="1010"/>
                  </a:lnTo>
                  <a:lnTo>
                    <a:pt x="1302" y="1012"/>
                  </a:lnTo>
                  <a:lnTo>
                    <a:pt x="1306" y="1014"/>
                  </a:lnTo>
                  <a:lnTo>
                    <a:pt x="1315" y="1018"/>
                  </a:lnTo>
                  <a:lnTo>
                    <a:pt x="1324" y="1024"/>
                  </a:lnTo>
                  <a:lnTo>
                    <a:pt x="1332" y="1030"/>
                  </a:lnTo>
                  <a:lnTo>
                    <a:pt x="1341" y="1037"/>
                  </a:lnTo>
                  <a:lnTo>
                    <a:pt x="1349" y="1046"/>
                  </a:lnTo>
                  <a:lnTo>
                    <a:pt x="1356" y="1052"/>
                  </a:lnTo>
                  <a:lnTo>
                    <a:pt x="1361" y="1058"/>
                  </a:lnTo>
                  <a:lnTo>
                    <a:pt x="1367" y="1065"/>
                  </a:lnTo>
                  <a:lnTo>
                    <a:pt x="1372" y="1072"/>
                  </a:lnTo>
                  <a:lnTo>
                    <a:pt x="1376" y="1079"/>
                  </a:lnTo>
                  <a:lnTo>
                    <a:pt x="1379" y="1085"/>
                  </a:lnTo>
                  <a:lnTo>
                    <a:pt x="1381" y="1089"/>
                  </a:lnTo>
                  <a:lnTo>
                    <a:pt x="1382" y="1092"/>
                  </a:lnTo>
                  <a:lnTo>
                    <a:pt x="1383" y="1095"/>
                  </a:lnTo>
                  <a:lnTo>
                    <a:pt x="1383" y="1099"/>
                  </a:lnTo>
                  <a:lnTo>
                    <a:pt x="1385" y="1104"/>
                  </a:lnTo>
                  <a:lnTo>
                    <a:pt x="1387" y="1110"/>
                  </a:lnTo>
                  <a:lnTo>
                    <a:pt x="1388" y="1117"/>
                  </a:lnTo>
                  <a:lnTo>
                    <a:pt x="1389" y="1124"/>
                  </a:lnTo>
                  <a:lnTo>
                    <a:pt x="1390" y="1131"/>
                  </a:lnTo>
                  <a:lnTo>
                    <a:pt x="1390" y="1139"/>
                  </a:lnTo>
                  <a:lnTo>
                    <a:pt x="1389" y="11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5"/>
          <p:cNvGrpSpPr/>
          <p:nvPr/>
        </p:nvGrpSpPr>
        <p:grpSpPr>
          <a:xfrm>
            <a:off x="1387115" y="4100731"/>
            <a:ext cx="682086" cy="683324"/>
            <a:chOff x="6424317" y="2357450"/>
            <a:chExt cx="770852" cy="772251"/>
          </a:xfrm>
        </p:grpSpPr>
        <p:sp>
          <p:nvSpPr>
            <p:cNvPr id="3488" name="Google Shape;3488;p35"/>
            <p:cNvSpPr/>
            <p:nvPr/>
          </p:nvSpPr>
          <p:spPr>
            <a:xfrm>
              <a:off x="6424317" y="2357450"/>
              <a:ext cx="770852" cy="772251"/>
            </a:xfrm>
            <a:custGeom>
              <a:avLst/>
              <a:gdLst/>
              <a:ahLst/>
              <a:cxnLst/>
              <a:rect l="l" t="t" r="r" b="b"/>
              <a:pathLst>
                <a:path w="1654" h="1657" extrusionOk="0">
                  <a:moveTo>
                    <a:pt x="1496" y="0"/>
                  </a:moveTo>
                  <a:lnTo>
                    <a:pt x="1000" y="23"/>
                  </a:lnTo>
                  <a:lnTo>
                    <a:pt x="992" y="23"/>
                  </a:lnTo>
                  <a:lnTo>
                    <a:pt x="983" y="23"/>
                  </a:lnTo>
                  <a:lnTo>
                    <a:pt x="974" y="23"/>
                  </a:lnTo>
                  <a:lnTo>
                    <a:pt x="966" y="24"/>
                  </a:lnTo>
                  <a:lnTo>
                    <a:pt x="957" y="26"/>
                  </a:lnTo>
                  <a:lnTo>
                    <a:pt x="949" y="28"/>
                  </a:lnTo>
                  <a:lnTo>
                    <a:pt x="941" y="30"/>
                  </a:lnTo>
                  <a:lnTo>
                    <a:pt x="933" y="33"/>
                  </a:lnTo>
                  <a:lnTo>
                    <a:pt x="925" y="36"/>
                  </a:lnTo>
                  <a:lnTo>
                    <a:pt x="918" y="40"/>
                  </a:lnTo>
                  <a:lnTo>
                    <a:pt x="911" y="44"/>
                  </a:lnTo>
                  <a:lnTo>
                    <a:pt x="904" y="49"/>
                  </a:lnTo>
                  <a:lnTo>
                    <a:pt x="897" y="54"/>
                  </a:lnTo>
                  <a:lnTo>
                    <a:pt x="891" y="59"/>
                  </a:lnTo>
                  <a:lnTo>
                    <a:pt x="884" y="65"/>
                  </a:lnTo>
                  <a:lnTo>
                    <a:pt x="878" y="71"/>
                  </a:lnTo>
                  <a:lnTo>
                    <a:pt x="46" y="903"/>
                  </a:lnTo>
                  <a:lnTo>
                    <a:pt x="36" y="915"/>
                  </a:lnTo>
                  <a:lnTo>
                    <a:pt x="26" y="928"/>
                  </a:lnTo>
                  <a:lnTo>
                    <a:pt x="18" y="942"/>
                  </a:lnTo>
                  <a:lnTo>
                    <a:pt x="12" y="957"/>
                  </a:lnTo>
                  <a:lnTo>
                    <a:pt x="7" y="972"/>
                  </a:lnTo>
                  <a:lnTo>
                    <a:pt x="3" y="987"/>
                  </a:lnTo>
                  <a:lnTo>
                    <a:pt x="1" y="1002"/>
                  </a:lnTo>
                  <a:lnTo>
                    <a:pt x="0" y="1018"/>
                  </a:lnTo>
                  <a:lnTo>
                    <a:pt x="1" y="1034"/>
                  </a:lnTo>
                  <a:lnTo>
                    <a:pt x="3" y="1050"/>
                  </a:lnTo>
                  <a:lnTo>
                    <a:pt x="7" y="1065"/>
                  </a:lnTo>
                  <a:lnTo>
                    <a:pt x="12" y="1080"/>
                  </a:lnTo>
                  <a:lnTo>
                    <a:pt x="18" y="1095"/>
                  </a:lnTo>
                  <a:lnTo>
                    <a:pt x="26" y="1109"/>
                  </a:lnTo>
                  <a:lnTo>
                    <a:pt x="36" y="1122"/>
                  </a:lnTo>
                  <a:lnTo>
                    <a:pt x="46" y="1135"/>
                  </a:lnTo>
                  <a:lnTo>
                    <a:pt x="520" y="1609"/>
                  </a:lnTo>
                  <a:lnTo>
                    <a:pt x="533" y="1620"/>
                  </a:lnTo>
                  <a:lnTo>
                    <a:pt x="545" y="1629"/>
                  </a:lnTo>
                  <a:lnTo>
                    <a:pt x="559" y="1638"/>
                  </a:lnTo>
                  <a:lnTo>
                    <a:pt x="573" y="1645"/>
                  </a:lnTo>
                  <a:lnTo>
                    <a:pt x="581" y="1647"/>
                  </a:lnTo>
                  <a:lnTo>
                    <a:pt x="588" y="1650"/>
                  </a:lnTo>
                  <a:lnTo>
                    <a:pt x="604" y="1654"/>
                  </a:lnTo>
                  <a:lnTo>
                    <a:pt x="620" y="1656"/>
                  </a:lnTo>
                  <a:lnTo>
                    <a:pt x="636" y="1657"/>
                  </a:lnTo>
                  <a:lnTo>
                    <a:pt x="652" y="1656"/>
                  </a:lnTo>
                  <a:lnTo>
                    <a:pt x="668" y="1654"/>
                  </a:lnTo>
                  <a:lnTo>
                    <a:pt x="683" y="1650"/>
                  </a:lnTo>
                  <a:lnTo>
                    <a:pt x="698" y="1645"/>
                  </a:lnTo>
                  <a:lnTo>
                    <a:pt x="713" y="1638"/>
                  </a:lnTo>
                  <a:lnTo>
                    <a:pt x="726" y="1629"/>
                  </a:lnTo>
                  <a:lnTo>
                    <a:pt x="739" y="1620"/>
                  </a:lnTo>
                  <a:lnTo>
                    <a:pt x="751" y="1609"/>
                  </a:lnTo>
                  <a:lnTo>
                    <a:pt x="1584" y="776"/>
                  </a:lnTo>
                  <a:lnTo>
                    <a:pt x="1590" y="770"/>
                  </a:lnTo>
                  <a:lnTo>
                    <a:pt x="1595" y="764"/>
                  </a:lnTo>
                  <a:lnTo>
                    <a:pt x="1600" y="757"/>
                  </a:lnTo>
                  <a:lnTo>
                    <a:pt x="1605" y="750"/>
                  </a:lnTo>
                  <a:lnTo>
                    <a:pt x="1613" y="736"/>
                  </a:lnTo>
                  <a:lnTo>
                    <a:pt x="1620" y="721"/>
                  </a:lnTo>
                  <a:lnTo>
                    <a:pt x="1625" y="705"/>
                  </a:lnTo>
                  <a:lnTo>
                    <a:pt x="1629" y="688"/>
                  </a:lnTo>
                  <a:lnTo>
                    <a:pt x="1632" y="672"/>
                  </a:lnTo>
                  <a:lnTo>
                    <a:pt x="1632" y="655"/>
                  </a:lnTo>
                  <a:lnTo>
                    <a:pt x="1654" y="158"/>
                  </a:lnTo>
                  <a:lnTo>
                    <a:pt x="1653" y="142"/>
                  </a:lnTo>
                  <a:lnTo>
                    <a:pt x="1651" y="126"/>
                  </a:lnTo>
                  <a:lnTo>
                    <a:pt x="1647" y="111"/>
                  </a:lnTo>
                  <a:lnTo>
                    <a:pt x="1641" y="97"/>
                  </a:lnTo>
                  <a:lnTo>
                    <a:pt x="1635" y="83"/>
                  </a:lnTo>
                  <a:lnTo>
                    <a:pt x="1627" y="71"/>
                  </a:lnTo>
                  <a:lnTo>
                    <a:pt x="1618" y="59"/>
                  </a:lnTo>
                  <a:lnTo>
                    <a:pt x="1608" y="47"/>
                  </a:lnTo>
                  <a:lnTo>
                    <a:pt x="1597" y="37"/>
                  </a:lnTo>
                  <a:lnTo>
                    <a:pt x="1585" y="28"/>
                  </a:lnTo>
                  <a:lnTo>
                    <a:pt x="1572" y="20"/>
                  </a:lnTo>
                  <a:lnTo>
                    <a:pt x="1558" y="14"/>
                  </a:lnTo>
                  <a:lnTo>
                    <a:pt x="1544" y="8"/>
                  </a:lnTo>
                  <a:lnTo>
                    <a:pt x="1528" y="4"/>
                  </a:lnTo>
                  <a:lnTo>
                    <a:pt x="1513" y="1"/>
                  </a:lnTo>
                  <a:close/>
                  <a:moveTo>
                    <a:pt x="1564" y="158"/>
                  </a:moveTo>
                  <a:lnTo>
                    <a:pt x="1542" y="658"/>
                  </a:lnTo>
                  <a:lnTo>
                    <a:pt x="1542" y="665"/>
                  </a:lnTo>
                  <a:lnTo>
                    <a:pt x="1541" y="673"/>
                  </a:lnTo>
                  <a:lnTo>
                    <a:pt x="1540" y="680"/>
                  </a:lnTo>
                  <a:lnTo>
                    <a:pt x="1538" y="687"/>
                  </a:lnTo>
                  <a:lnTo>
                    <a:pt x="1535" y="694"/>
                  </a:lnTo>
                  <a:lnTo>
                    <a:pt x="1533" y="697"/>
                  </a:lnTo>
                  <a:lnTo>
                    <a:pt x="1531" y="700"/>
                  </a:lnTo>
                  <a:lnTo>
                    <a:pt x="1529" y="703"/>
                  </a:lnTo>
                  <a:lnTo>
                    <a:pt x="1527" y="706"/>
                  </a:lnTo>
                  <a:lnTo>
                    <a:pt x="1525" y="709"/>
                  </a:lnTo>
                  <a:lnTo>
                    <a:pt x="1522" y="712"/>
                  </a:lnTo>
                  <a:lnTo>
                    <a:pt x="689" y="1544"/>
                  </a:lnTo>
                  <a:lnTo>
                    <a:pt x="684" y="1549"/>
                  </a:lnTo>
                  <a:lnTo>
                    <a:pt x="678" y="1553"/>
                  </a:lnTo>
                  <a:lnTo>
                    <a:pt x="672" y="1557"/>
                  </a:lnTo>
                  <a:lnTo>
                    <a:pt x="665" y="1560"/>
                  </a:lnTo>
                  <a:lnTo>
                    <a:pt x="659" y="1562"/>
                  </a:lnTo>
                  <a:lnTo>
                    <a:pt x="652" y="1564"/>
                  </a:lnTo>
                  <a:lnTo>
                    <a:pt x="645" y="1565"/>
                  </a:lnTo>
                  <a:lnTo>
                    <a:pt x="638" y="1565"/>
                  </a:lnTo>
                  <a:lnTo>
                    <a:pt x="631" y="1565"/>
                  </a:lnTo>
                  <a:lnTo>
                    <a:pt x="624" y="1564"/>
                  </a:lnTo>
                  <a:lnTo>
                    <a:pt x="617" y="1562"/>
                  </a:lnTo>
                  <a:lnTo>
                    <a:pt x="611" y="1560"/>
                  </a:lnTo>
                  <a:lnTo>
                    <a:pt x="605" y="1557"/>
                  </a:lnTo>
                  <a:lnTo>
                    <a:pt x="599" y="1553"/>
                  </a:lnTo>
                  <a:lnTo>
                    <a:pt x="593" y="1549"/>
                  </a:lnTo>
                  <a:lnTo>
                    <a:pt x="588" y="1544"/>
                  </a:lnTo>
                  <a:lnTo>
                    <a:pt x="111" y="1070"/>
                  </a:lnTo>
                  <a:lnTo>
                    <a:pt x="109" y="1067"/>
                  </a:lnTo>
                  <a:lnTo>
                    <a:pt x="107" y="1065"/>
                  </a:lnTo>
                  <a:lnTo>
                    <a:pt x="104" y="1062"/>
                  </a:lnTo>
                  <a:lnTo>
                    <a:pt x="102" y="1059"/>
                  </a:lnTo>
                  <a:lnTo>
                    <a:pt x="101" y="1056"/>
                  </a:lnTo>
                  <a:lnTo>
                    <a:pt x="99" y="1053"/>
                  </a:lnTo>
                  <a:lnTo>
                    <a:pt x="98" y="1050"/>
                  </a:lnTo>
                  <a:lnTo>
                    <a:pt x="96" y="1047"/>
                  </a:lnTo>
                  <a:lnTo>
                    <a:pt x="95" y="1043"/>
                  </a:lnTo>
                  <a:lnTo>
                    <a:pt x="94" y="1040"/>
                  </a:lnTo>
                  <a:lnTo>
                    <a:pt x="93" y="1033"/>
                  </a:lnTo>
                  <a:lnTo>
                    <a:pt x="92" y="1026"/>
                  </a:lnTo>
                  <a:lnTo>
                    <a:pt x="91" y="1019"/>
                  </a:lnTo>
                  <a:lnTo>
                    <a:pt x="92" y="1015"/>
                  </a:lnTo>
                  <a:lnTo>
                    <a:pt x="92" y="1012"/>
                  </a:lnTo>
                  <a:lnTo>
                    <a:pt x="92" y="1008"/>
                  </a:lnTo>
                  <a:lnTo>
                    <a:pt x="93" y="1004"/>
                  </a:lnTo>
                  <a:lnTo>
                    <a:pt x="95" y="998"/>
                  </a:lnTo>
                  <a:lnTo>
                    <a:pt x="97" y="991"/>
                  </a:lnTo>
                  <a:lnTo>
                    <a:pt x="100" y="985"/>
                  </a:lnTo>
                  <a:lnTo>
                    <a:pt x="104" y="979"/>
                  </a:lnTo>
                  <a:lnTo>
                    <a:pt x="107" y="973"/>
                  </a:lnTo>
                  <a:lnTo>
                    <a:pt x="111" y="968"/>
                  </a:lnTo>
                  <a:lnTo>
                    <a:pt x="943" y="136"/>
                  </a:lnTo>
                  <a:lnTo>
                    <a:pt x="949" y="131"/>
                  </a:lnTo>
                  <a:lnTo>
                    <a:pt x="955" y="126"/>
                  </a:lnTo>
                  <a:lnTo>
                    <a:pt x="960" y="123"/>
                  </a:lnTo>
                  <a:lnTo>
                    <a:pt x="967" y="119"/>
                  </a:lnTo>
                  <a:lnTo>
                    <a:pt x="970" y="118"/>
                  </a:lnTo>
                  <a:lnTo>
                    <a:pt x="973" y="117"/>
                  </a:lnTo>
                  <a:lnTo>
                    <a:pt x="977" y="116"/>
                  </a:lnTo>
                  <a:lnTo>
                    <a:pt x="980" y="115"/>
                  </a:lnTo>
                  <a:lnTo>
                    <a:pt x="984" y="114"/>
                  </a:lnTo>
                  <a:lnTo>
                    <a:pt x="987" y="113"/>
                  </a:lnTo>
                  <a:lnTo>
                    <a:pt x="991" y="113"/>
                  </a:lnTo>
                  <a:lnTo>
                    <a:pt x="994" y="113"/>
                  </a:lnTo>
                  <a:lnTo>
                    <a:pt x="1000" y="113"/>
                  </a:lnTo>
                  <a:lnTo>
                    <a:pt x="1496" y="91"/>
                  </a:lnTo>
                  <a:lnTo>
                    <a:pt x="1503" y="91"/>
                  </a:lnTo>
                  <a:lnTo>
                    <a:pt x="1510" y="92"/>
                  </a:lnTo>
                  <a:lnTo>
                    <a:pt x="1516" y="94"/>
                  </a:lnTo>
                  <a:lnTo>
                    <a:pt x="1523" y="96"/>
                  </a:lnTo>
                  <a:lnTo>
                    <a:pt x="1529" y="99"/>
                  </a:lnTo>
                  <a:lnTo>
                    <a:pt x="1534" y="103"/>
                  </a:lnTo>
                  <a:lnTo>
                    <a:pt x="1539" y="107"/>
                  </a:lnTo>
                  <a:lnTo>
                    <a:pt x="1544" y="111"/>
                  </a:lnTo>
                  <a:lnTo>
                    <a:pt x="1549" y="116"/>
                  </a:lnTo>
                  <a:lnTo>
                    <a:pt x="1553" y="121"/>
                  </a:lnTo>
                  <a:lnTo>
                    <a:pt x="1556" y="127"/>
                  </a:lnTo>
                  <a:lnTo>
                    <a:pt x="1559" y="132"/>
                  </a:lnTo>
                  <a:lnTo>
                    <a:pt x="1561" y="138"/>
                  </a:lnTo>
                  <a:lnTo>
                    <a:pt x="1563" y="145"/>
                  </a:lnTo>
                  <a:lnTo>
                    <a:pt x="1564" y="1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35"/>
            <p:cNvSpPr/>
            <p:nvPr/>
          </p:nvSpPr>
          <p:spPr>
            <a:xfrm>
              <a:off x="6965733" y="2433930"/>
              <a:ext cx="152492" cy="152025"/>
            </a:xfrm>
            <a:custGeom>
              <a:avLst/>
              <a:gdLst/>
              <a:ahLst/>
              <a:cxnLst/>
              <a:rect l="l" t="t" r="r" b="b"/>
              <a:pathLst>
                <a:path w="328" h="327" extrusionOk="0">
                  <a:moveTo>
                    <a:pt x="163" y="0"/>
                  </a:moveTo>
                  <a:lnTo>
                    <a:pt x="146" y="1"/>
                  </a:lnTo>
                  <a:lnTo>
                    <a:pt x="130" y="3"/>
                  </a:lnTo>
                  <a:lnTo>
                    <a:pt x="123" y="5"/>
                  </a:lnTo>
                  <a:lnTo>
                    <a:pt x="115" y="7"/>
                  </a:lnTo>
                  <a:lnTo>
                    <a:pt x="108" y="10"/>
                  </a:lnTo>
                  <a:lnTo>
                    <a:pt x="100" y="12"/>
                  </a:lnTo>
                  <a:lnTo>
                    <a:pt x="93" y="16"/>
                  </a:lnTo>
                  <a:lnTo>
                    <a:pt x="86" y="19"/>
                  </a:lnTo>
                  <a:lnTo>
                    <a:pt x="73" y="27"/>
                  </a:lnTo>
                  <a:lnTo>
                    <a:pt x="60" y="37"/>
                  </a:lnTo>
                  <a:lnTo>
                    <a:pt x="48" y="48"/>
                  </a:lnTo>
                  <a:lnTo>
                    <a:pt x="37" y="60"/>
                  </a:lnTo>
                  <a:lnTo>
                    <a:pt x="27" y="73"/>
                  </a:lnTo>
                  <a:lnTo>
                    <a:pt x="19" y="87"/>
                  </a:lnTo>
                  <a:lnTo>
                    <a:pt x="12" y="101"/>
                  </a:lnTo>
                  <a:lnTo>
                    <a:pt x="7" y="117"/>
                  </a:lnTo>
                  <a:lnTo>
                    <a:pt x="3" y="132"/>
                  </a:lnTo>
                  <a:lnTo>
                    <a:pt x="1" y="148"/>
                  </a:lnTo>
                  <a:lnTo>
                    <a:pt x="0" y="164"/>
                  </a:lnTo>
                  <a:lnTo>
                    <a:pt x="1" y="181"/>
                  </a:lnTo>
                  <a:lnTo>
                    <a:pt x="3" y="197"/>
                  </a:lnTo>
                  <a:lnTo>
                    <a:pt x="5" y="204"/>
                  </a:lnTo>
                  <a:lnTo>
                    <a:pt x="7" y="212"/>
                  </a:lnTo>
                  <a:lnTo>
                    <a:pt x="10" y="219"/>
                  </a:lnTo>
                  <a:lnTo>
                    <a:pt x="12" y="227"/>
                  </a:lnTo>
                  <a:lnTo>
                    <a:pt x="16" y="234"/>
                  </a:lnTo>
                  <a:lnTo>
                    <a:pt x="19" y="241"/>
                  </a:lnTo>
                  <a:lnTo>
                    <a:pt x="27" y="254"/>
                  </a:lnTo>
                  <a:lnTo>
                    <a:pt x="37" y="267"/>
                  </a:lnTo>
                  <a:lnTo>
                    <a:pt x="48" y="279"/>
                  </a:lnTo>
                  <a:lnTo>
                    <a:pt x="60" y="290"/>
                  </a:lnTo>
                  <a:lnTo>
                    <a:pt x="73" y="300"/>
                  </a:lnTo>
                  <a:lnTo>
                    <a:pt x="87" y="308"/>
                  </a:lnTo>
                  <a:lnTo>
                    <a:pt x="101" y="315"/>
                  </a:lnTo>
                  <a:lnTo>
                    <a:pt x="116" y="320"/>
                  </a:lnTo>
                  <a:lnTo>
                    <a:pt x="132" y="324"/>
                  </a:lnTo>
                  <a:lnTo>
                    <a:pt x="147" y="326"/>
                  </a:lnTo>
                  <a:lnTo>
                    <a:pt x="163" y="327"/>
                  </a:lnTo>
                  <a:lnTo>
                    <a:pt x="180" y="326"/>
                  </a:lnTo>
                  <a:lnTo>
                    <a:pt x="196" y="324"/>
                  </a:lnTo>
                  <a:lnTo>
                    <a:pt x="211" y="320"/>
                  </a:lnTo>
                  <a:lnTo>
                    <a:pt x="219" y="317"/>
                  </a:lnTo>
                  <a:lnTo>
                    <a:pt x="226" y="315"/>
                  </a:lnTo>
                  <a:lnTo>
                    <a:pt x="241" y="308"/>
                  </a:lnTo>
                  <a:lnTo>
                    <a:pt x="254" y="300"/>
                  </a:lnTo>
                  <a:lnTo>
                    <a:pt x="267" y="290"/>
                  </a:lnTo>
                  <a:lnTo>
                    <a:pt x="279" y="279"/>
                  </a:lnTo>
                  <a:lnTo>
                    <a:pt x="290" y="267"/>
                  </a:lnTo>
                  <a:lnTo>
                    <a:pt x="300" y="253"/>
                  </a:lnTo>
                  <a:lnTo>
                    <a:pt x="309" y="239"/>
                  </a:lnTo>
                  <a:lnTo>
                    <a:pt x="316" y="225"/>
                  </a:lnTo>
                  <a:lnTo>
                    <a:pt x="321" y="210"/>
                  </a:lnTo>
                  <a:lnTo>
                    <a:pt x="325" y="194"/>
                  </a:lnTo>
                  <a:lnTo>
                    <a:pt x="327" y="178"/>
                  </a:lnTo>
                  <a:lnTo>
                    <a:pt x="328" y="163"/>
                  </a:lnTo>
                  <a:lnTo>
                    <a:pt x="327" y="147"/>
                  </a:lnTo>
                  <a:lnTo>
                    <a:pt x="325" y="131"/>
                  </a:lnTo>
                  <a:lnTo>
                    <a:pt x="321" y="116"/>
                  </a:lnTo>
                  <a:lnTo>
                    <a:pt x="316" y="101"/>
                  </a:lnTo>
                  <a:lnTo>
                    <a:pt x="309" y="87"/>
                  </a:lnTo>
                  <a:lnTo>
                    <a:pt x="300" y="73"/>
                  </a:lnTo>
                  <a:lnTo>
                    <a:pt x="290" y="60"/>
                  </a:lnTo>
                  <a:lnTo>
                    <a:pt x="279" y="48"/>
                  </a:lnTo>
                  <a:lnTo>
                    <a:pt x="274" y="42"/>
                  </a:lnTo>
                  <a:lnTo>
                    <a:pt x="268" y="37"/>
                  </a:lnTo>
                  <a:lnTo>
                    <a:pt x="262" y="32"/>
                  </a:lnTo>
                  <a:lnTo>
                    <a:pt x="255" y="27"/>
                  </a:lnTo>
                  <a:lnTo>
                    <a:pt x="249" y="23"/>
                  </a:lnTo>
                  <a:lnTo>
                    <a:pt x="242" y="19"/>
                  </a:lnTo>
                  <a:lnTo>
                    <a:pt x="235" y="16"/>
                  </a:lnTo>
                  <a:lnTo>
                    <a:pt x="227" y="12"/>
                  </a:lnTo>
                  <a:lnTo>
                    <a:pt x="212" y="7"/>
                  </a:lnTo>
                  <a:lnTo>
                    <a:pt x="196" y="3"/>
                  </a:lnTo>
                  <a:lnTo>
                    <a:pt x="180" y="1"/>
                  </a:lnTo>
                  <a:close/>
                  <a:moveTo>
                    <a:pt x="217" y="217"/>
                  </a:moveTo>
                  <a:lnTo>
                    <a:pt x="212" y="222"/>
                  </a:lnTo>
                  <a:lnTo>
                    <a:pt x="206" y="226"/>
                  </a:lnTo>
                  <a:lnTo>
                    <a:pt x="199" y="230"/>
                  </a:lnTo>
                  <a:lnTo>
                    <a:pt x="193" y="233"/>
                  </a:lnTo>
                  <a:lnTo>
                    <a:pt x="186" y="236"/>
                  </a:lnTo>
                  <a:lnTo>
                    <a:pt x="179" y="237"/>
                  </a:lnTo>
                  <a:lnTo>
                    <a:pt x="172" y="238"/>
                  </a:lnTo>
                  <a:lnTo>
                    <a:pt x="165" y="239"/>
                  </a:lnTo>
                  <a:lnTo>
                    <a:pt x="158" y="238"/>
                  </a:lnTo>
                  <a:lnTo>
                    <a:pt x="151" y="237"/>
                  </a:lnTo>
                  <a:lnTo>
                    <a:pt x="144" y="235"/>
                  </a:lnTo>
                  <a:lnTo>
                    <a:pt x="137" y="233"/>
                  </a:lnTo>
                  <a:lnTo>
                    <a:pt x="131" y="230"/>
                  </a:lnTo>
                  <a:lnTo>
                    <a:pt x="124" y="226"/>
                  </a:lnTo>
                  <a:lnTo>
                    <a:pt x="119" y="222"/>
                  </a:lnTo>
                  <a:lnTo>
                    <a:pt x="113" y="217"/>
                  </a:lnTo>
                  <a:lnTo>
                    <a:pt x="108" y="211"/>
                  </a:lnTo>
                  <a:lnTo>
                    <a:pt x="103" y="205"/>
                  </a:lnTo>
                  <a:lnTo>
                    <a:pt x="99" y="199"/>
                  </a:lnTo>
                  <a:lnTo>
                    <a:pt x="96" y="192"/>
                  </a:lnTo>
                  <a:lnTo>
                    <a:pt x="93" y="185"/>
                  </a:lnTo>
                  <a:lnTo>
                    <a:pt x="92" y="178"/>
                  </a:lnTo>
                  <a:lnTo>
                    <a:pt x="91" y="175"/>
                  </a:lnTo>
                  <a:lnTo>
                    <a:pt x="90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0" y="160"/>
                  </a:lnTo>
                  <a:lnTo>
                    <a:pt x="90" y="157"/>
                  </a:lnTo>
                  <a:lnTo>
                    <a:pt x="91" y="153"/>
                  </a:lnTo>
                  <a:lnTo>
                    <a:pt x="92" y="149"/>
                  </a:lnTo>
                  <a:lnTo>
                    <a:pt x="93" y="142"/>
                  </a:lnTo>
                  <a:lnTo>
                    <a:pt x="96" y="135"/>
                  </a:lnTo>
                  <a:lnTo>
                    <a:pt x="99" y="128"/>
                  </a:lnTo>
                  <a:lnTo>
                    <a:pt x="103" y="122"/>
                  </a:lnTo>
                  <a:lnTo>
                    <a:pt x="105" y="118"/>
                  </a:lnTo>
                  <a:lnTo>
                    <a:pt x="108" y="116"/>
                  </a:lnTo>
                  <a:lnTo>
                    <a:pt x="110" y="113"/>
                  </a:lnTo>
                  <a:lnTo>
                    <a:pt x="113" y="110"/>
                  </a:lnTo>
                  <a:lnTo>
                    <a:pt x="119" y="105"/>
                  </a:lnTo>
                  <a:lnTo>
                    <a:pt x="125" y="101"/>
                  </a:lnTo>
                  <a:lnTo>
                    <a:pt x="131" y="97"/>
                  </a:lnTo>
                  <a:lnTo>
                    <a:pt x="137" y="94"/>
                  </a:lnTo>
                  <a:lnTo>
                    <a:pt x="144" y="91"/>
                  </a:lnTo>
                  <a:lnTo>
                    <a:pt x="151" y="89"/>
                  </a:lnTo>
                  <a:lnTo>
                    <a:pt x="159" y="88"/>
                  </a:lnTo>
                  <a:lnTo>
                    <a:pt x="166" y="88"/>
                  </a:lnTo>
                  <a:lnTo>
                    <a:pt x="173" y="88"/>
                  </a:lnTo>
                  <a:lnTo>
                    <a:pt x="181" y="89"/>
                  </a:lnTo>
                  <a:lnTo>
                    <a:pt x="188" y="91"/>
                  </a:lnTo>
                  <a:lnTo>
                    <a:pt x="195" y="94"/>
                  </a:lnTo>
                  <a:lnTo>
                    <a:pt x="202" y="97"/>
                  </a:lnTo>
                  <a:lnTo>
                    <a:pt x="208" y="101"/>
                  </a:lnTo>
                  <a:lnTo>
                    <a:pt x="212" y="103"/>
                  </a:lnTo>
                  <a:lnTo>
                    <a:pt x="214" y="105"/>
                  </a:lnTo>
                  <a:lnTo>
                    <a:pt x="217" y="107"/>
                  </a:lnTo>
                  <a:lnTo>
                    <a:pt x="220" y="110"/>
                  </a:lnTo>
                  <a:lnTo>
                    <a:pt x="224" y="116"/>
                  </a:lnTo>
                  <a:lnTo>
                    <a:pt x="228" y="122"/>
                  </a:lnTo>
                  <a:lnTo>
                    <a:pt x="231" y="129"/>
                  </a:lnTo>
                  <a:lnTo>
                    <a:pt x="234" y="136"/>
                  </a:lnTo>
                  <a:lnTo>
                    <a:pt x="236" y="143"/>
                  </a:lnTo>
                  <a:lnTo>
                    <a:pt x="237" y="150"/>
                  </a:lnTo>
                  <a:lnTo>
                    <a:pt x="238" y="157"/>
                  </a:lnTo>
                  <a:lnTo>
                    <a:pt x="238" y="165"/>
                  </a:lnTo>
                  <a:lnTo>
                    <a:pt x="238" y="172"/>
                  </a:lnTo>
                  <a:lnTo>
                    <a:pt x="237" y="179"/>
                  </a:lnTo>
                  <a:lnTo>
                    <a:pt x="235" y="186"/>
                  </a:lnTo>
                  <a:lnTo>
                    <a:pt x="233" y="193"/>
                  </a:lnTo>
                  <a:lnTo>
                    <a:pt x="230" y="199"/>
                  </a:lnTo>
                  <a:lnTo>
                    <a:pt x="226" y="206"/>
                  </a:lnTo>
                  <a:lnTo>
                    <a:pt x="222" y="2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5"/>
            <p:cNvSpPr/>
            <p:nvPr/>
          </p:nvSpPr>
          <p:spPr>
            <a:xfrm>
              <a:off x="6607588" y="2776220"/>
              <a:ext cx="158554" cy="175808"/>
            </a:xfrm>
            <a:custGeom>
              <a:avLst/>
              <a:gdLst/>
              <a:ahLst/>
              <a:cxnLst/>
              <a:rect l="l" t="t" r="r" b="b"/>
              <a:pathLst>
                <a:path w="341" h="378" extrusionOk="0">
                  <a:moveTo>
                    <a:pt x="262" y="138"/>
                  </a:moveTo>
                  <a:lnTo>
                    <a:pt x="257" y="136"/>
                  </a:lnTo>
                  <a:lnTo>
                    <a:pt x="251" y="134"/>
                  </a:lnTo>
                  <a:lnTo>
                    <a:pt x="245" y="133"/>
                  </a:lnTo>
                  <a:lnTo>
                    <a:pt x="239" y="131"/>
                  </a:lnTo>
                  <a:lnTo>
                    <a:pt x="217" y="127"/>
                  </a:lnTo>
                  <a:lnTo>
                    <a:pt x="191" y="127"/>
                  </a:lnTo>
                  <a:lnTo>
                    <a:pt x="173" y="128"/>
                  </a:lnTo>
                  <a:lnTo>
                    <a:pt x="152" y="130"/>
                  </a:lnTo>
                  <a:lnTo>
                    <a:pt x="141" y="130"/>
                  </a:lnTo>
                  <a:lnTo>
                    <a:pt x="133" y="130"/>
                  </a:lnTo>
                  <a:lnTo>
                    <a:pt x="126" y="130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8"/>
                  </a:lnTo>
                  <a:lnTo>
                    <a:pt x="117" y="128"/>
                  </a:lnTo>
                  <a:lnTo>
                    <a:pt x="116" y="127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3" y="125"/>
                  </a:lnTo>
                  <a:lnTo>
                    <a:pt x="113" y="125"/>
                  </a:lnTo>
                  <a:lnTo>
                    <a:pt x="113" y="125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13" y="123"/>
                  </a:lnTo>
                  <a:lnTo>
                    <a:pt x="112" y="123"/>
                  </a:lnTo>
                  <a:lnTo>
                    <a:pt x="111" y="122"/>
                  </a:lnTo>
                  <a:lnTo>
                    <a:pt x="111" y="121"/>
                  </a:lnTo>
                  <a:lnTo>
                    <a:pt x="111" y="120"/>
                  </a:lnTo>
                  <a:lnTo>
                    <a:pt x="111" y="120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10" y="117"/>
                  </a:lnTo>
                  <a:lnTo>
                    <a:pt x="110" y="116"/>
                  </a:lnTo>
                  <a:lnTo>
                    <a:pt x="110" y="115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1" y="111"/>
                  </a:lnTo>
                  <a:lnTo>
                    <a:pt x="111" y="110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3" y="107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8" y="103"/>
                  </a:lnTo>
                  <a:lnTo>
                    <a:pt x="120" y="101"/>
                  </a:lnTo>
                  <a:lnTo>
                    <a:pt x="122" y="100"/>
                  </a:lnTo>
                  <a:lnTo>
                    <a:pt x="124" y="98"/>
                  </a:lnTo>
                  <a:lnTo>
                    <a:pt x="127" y="97"/>
                  </a:lnTo>
                  <a:lnTo>
                    <a:pt x="130" y="96"/>
                  </a:lnTo>
                  <a:lnTo>
                    <a:pt x="133" y="95"/>
                  </a:lnTo>
                  <a:lnTo>
                    <a:pt x="136" y="94"/>
                  </a:lnTo>
                  <a:lnTo>
                    <a:pt x="143" y="93"/>
                  </a:lnTo>
                  <a:lnTo>
                    <a:pt x="151" y="92"/>
                  </a:lnTo>
                  <a:lnTo>
                    <a:pt x="160" y="92"/>
                  </a:lnTo>
                  <a:lnTo>
                    <a:pt x="169" y="93"/>
                  </a:lnTo>
                  <a:lnTo>
                    <a:pt x="212" y="96"/>
                  </a:lnTo>
                  <a:lnTo>
                    <a:pt x="113" y="0"/>
                  </a:lnTo>
                  <a:lnTo>
                    <a:pt x="104" y="3"/>
                  </a:lnTo>
                  <a:lnTo>
                    <a:pt x="94" y="6"/>
                  </a:lnTo>
                  <a:lnTo>
                    <a:pt x="84" y="10"/>
                  </a:lnTo>
                  <a:lnTo>
                    <a:pt x="75" y="13"/>
                  </a:lnTo>
                  <a:lnTo>
                    <a:pt x="66" y="18"/>
                  </a:lnTo>
                  <a:lnTo>
                    <a:pt x="58" y="22"/>
                  </a:lnTo>
                  <a:lnTo>
                    <a:pt x="51" y="27"/>
                  </a:lnTo>
                  <a:lnTo>
                    <a:pt x="44" y="33"/>
                  </a:lnTo>
                  <a:lnTo>
                    <a:pt x="37" y="39"/>
                  </a:lnTo>
                  <a:lnTo>
                    <a:pt x="29" y="48"/>
                  </a:lnTo>
                  <a:lnTo>
                    <a:pt x="22" y="57"/>
                  </a:lnTo>
                  <a:lnTo>
                    <a:pt x="15" y="67"/>
                  </a:lnTo>
                  <a:lnTo>
                    <a:pt x="10" y="77"/>
                  </a:lnTo>
                  <a:lnTo>
                    <a:pt x="8" y="82"/>
                  </a:lnTo>
                  <a:lnTo>
                    <a:pt x="6" y="87"/>
                  </a:lnTo>
                  <a:lnTo>
                    <a:pt x="4" y="93"/>
                  </a:lnTo>
                  <a:lnTo>
                    <a:pt x="3" y="98"/>
                  </a:lnTo>
                  <a:lnTo>
                    <a:pt x="1" y="104"/>
                  </a:lnTo>
                  <a:lnTo>
                    <a:pt x="1" y="110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2" y="143"/>
                  </a:lnTo>
                  <a:lnTo>
                    <a:pt x="4" y="154"/>
                  </a:lnTo>
                  <a:lnTo>
                    <a:pt x="5" y="159"/>
                  </a:lnTo>
                  <a:lnTo>
                    <a:pt x="7" y="164"/>
                  </a:lnTo>
                  <a:lnTo>
                    <a:pt x="9" y="169"/>
                  </a:lnTo>
                  <a:lnTo>
                    <a:pt x="11" y="173"/>
                  </a:lnTo>
                  <a:lnTo>
                    <a:pt x="14" y="178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3" y="192"/>
                  </a:lnTo>
                  <a:lnTo>
                    <a:pt x="27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39" y="208"/>
                  </a:lnTo>
                  <a:lnTo>
                    <a:pt x="44" y="211"/>
                  </a:lnTo>
                  <a:lnTo>
                    <a:pt x="48" y="215"/>
                  </a:lnTo>
                  <a:lnTo>
                    <a:pt x="53" y="218"/>
                  </a:lnTo>
                  <a:lnTo>
                    <a:pt x="58" y="221"/>
                  </a:lnTo>
                  <a:lnTo>
                    <a:pt x="63" y="224"/>
                  </a:lnTo>
                  <a:lnTo>
                    <a:pt x="68" y="226"/>
                  </a:lnTo>
                  <a:lnTo>
                    <a:pt x="89" y="234"/>
                  </a:lnTo>
                  <a:lnTo>
                    <a:pt x="95" y="236"/>
                  </a:lnTo>
                  <a:lnTo>
                    <a:pt x="101" y="237"/>
                  </a:lnTo>
                  <a:lnTo>
                    <a:pt x="107" y="239"/>
                  </a:lnTo>
                  <a:lnTo>
                    <a:pt x="113" y="240"/>
                  </a:lnTo>
                  <a:lnTo>
                    <a:pt x="120" y="241"/>
                  </a:lnTo>
                  <a:lnTo>
                    <a:pt x="128" y="241"/>
                  </a:lnTo>
                  <a:lnTo>
                    <a:pt x="147" y="242"/>
                  </a:lnTo>
                  <a:lnTo>
                    <a:pt x="170" y="241"/>
                  </a:lnTo>
                  <a:lnTo>
                    <a:pt x="198" y="240"/>
                  </a:lnTo>
                  <a:lnTo>
                    <a:pt x="204" y="239"/>
                  </a:lnTo>
                  <a:lnTo>
                    <a:pt x="210" y="239"/>
                  </a:lnTo>
                  <a:lnTo>
                    <a:pt x="216" y="239"/>
                  </a:lnTo>
                  <a:lnTo>
                    <a:pt x="220" y="239"/>
                  </a:lnTo>
                  <a:lnTo>
                    <a:pt x="223" y="240"/>
                  </a:lnTo>
                  <a:lnTo>
                    <a:pt x="225" y="240"/>
                  </a:lnTo>
                  <a:lnTo>
                    <a:pt x="227" y="241"/>
                  </a:lnTo>
                  <a:lnTo>
                    <a:pt x="229" y="242"/>
                  </a:lnTo>
                  <a:lnTo>
                    <a:pt x="230" y="242"/>
                  </a:lnTo>
                  <a:lnTo>
                    <a:pt x="232" y="243"/>
                  </a:lnTo>
                  <a:lnTo>
                    <a:pt x="233" y="244"/>
                  </a:lnTo>
                  <a:lnTo>
                    <a:pt x="234" y="245"/>
                  </a:lnTo>
                  <a:lnTo>
                    <a:pt x="235" y="246"/>
                  </a:lnTo>
                  <a:lnTo>
                    <a:pt x="235" y="246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6" y="248"/>
                  </a:lnTo>
                  <a:lnTo>
                    <a:pt x="236" y="249"/>
                  </a:lnTo>
                  <a:lnTo>
                    <a:pt x="236" y="249"/>
                  </a:lnTo>
                  <a:lnTo>
                    <a:pt x="237" y="250"/>
                  </a:lnTo>
                  <a:lnTo>
                    <a:pt x="237" y="251"/>
                  </a:lnTo>
                  <a:lnTo>
                    <a:pt x="237" y="253"/>
                  </a:lnTo>
                  <a:lnTo>
                    <a:pt x="237" y="257"/>
                  </a:lnTo>
                  <a:lnTo>
                    <a:pt x="237" y="258"/>
                  </a:lnTo>
                  <a:lnTo>
                    <a:pt x="237" y="259"/>
                  </a:lnTo>
                  <a:lnTo>
                    <a:pt x="237" y="260"/>
                  </a:lnTo>
                  <a:lnTo>
                    <a:pt x="236" y="261"/>
                  </a:lnTo>
                  <a:lnTo>
                    <a:pt x="236" y="262"/>
                  </a:lnTo>
                  <a:lnTo>
                    <a:pt x="236" y="263"/>
                  </a:lnTo>
                  <a:lnTo>
                    <a:pt x="235" y="264"/>
                  </a:lnTo>
                  <a:lnTo>
                    <a:pt x="235" y="265"/>
                  </a:lnTo>
                  <a:lnTo>
                    <a:pt x="234" y="266"/>
                  </a:lnTo>
                  <a:lnTo>
                    <a:pt x="234" y="267"/>
                  </a:lnTo>
                  <a:lnTo>
                    <a:pt x="233" y="267"/>
                  </a:lnTo>
                  <a:lnTo>
                    <a:pt x="232" y="268"/>
                  </a:lnTo>
                  <a:lnTo>
                    <a:pt x="232" y="269"/>
                  </a:lnTo>
                  <a:lnTo>
                    <a:pt x="231" y="270"/>
                  </a:lnTo>
                  <a:lnTo>
                    <a:pt x="230" y="270"/>
                  </a:lnTo>
                  <a:lnTo>
                    <a:pt x="229" y="271"/>
                  </a:lnTo>
                  <a:lnTo>
                    <a:pt x="226" y="274"/>
                  </a:lnTo>
                  <a:lnTo>
                    <a:pt x="223" y="276"/>
                  </a:lnTo>
                  <a:lnTo>
                    <a:pt x="220" y="278"/>
                  </a:lnTo>
                  <a:lnTo>
                    <a:pt x="217" y="280"/>
                  </a:lnTo>
                  <a:lnTo>
                    <a:pt x="214" y="282"/>
                  </a:lnTo>
                  <a:lnTo>
                    <a:pt x="210" y="283"/>
                  </a:lnTo>
                  <a:lnTo>
                    <a:pt x="207" y="284"/>
                  </a:lnTo>
                  <a:lnTo>
                    <a:pt x="203" y="285"/>
                  </a:lnTo>
                  <a:lnTo>
                    <a:pt x="199" y="286"/>
                  </a:lnTo>
                  <a:lnTo>
                    <a:pt x="194" y="287"/>
                  </a:lnTo>
                  <a:lnTo>
                    <a:pt x="185" y="288"/>
                  </a:lnTo>
                  <a:lnTo>
                    <a:pt x="175" y="288"/>
                  </a:lnTo>
                  <a:lnTo>
                    <a:pt x="164" y="288"/>
                  </a:lnTo>
                  <a:lnTo>
                    <a:pt x="121" y="285"/>
                  </a:lnTo>
                  <a:lnTo>
                    <a:pt x="215" y="378"/>
                  </a:lnTo>
                  <a:lnTo>
                    <a:pt x="223" y="378"/>
                  </a:lnTo>
                  <a:lnTo>
                    <a:pt x="235" y="375"/>
                  </a:lnTo>
                  <a:lnTo>
                    <a:pt x="247" y="372"/>
                  </a:lnTo>
                  <a:lnTo>
                    <a:pt x="259" y="369"/>
                  </a:lnTo>
                  <a:lnTo>
                    <a:pt x="269" y="364"/>
                  </a:lnTo>
                  <a:lnTo>
                    <a:pt x="279" y="359"/>
                  </a:lnTo>
                  <a:lnTo>
                    <a:pt x="284" y="356"/>
                  </a:lnTo>
                  <a:lnTo>
                    <a:pt x="289" y="353"/>
                  </a:lnTo>
                  <a:lnTo>
                    <a:pt x="293" y="350"/>
                  </a:lnTo>
                  <a:lnTo>
                    <a:pt x="297" y="346"/>
                  </a:lnTo>
                  <a:lnTo>
                    <a:pt x="301" y="342"/>
                  </a:lnTo>
                  <a:lnTo>
                    <a:pt x="305" y="338"/>
                  </a:lnTo>
                  <a:lnTo>
                    <a:pt x="314" y="328"/>
                  </a:lnTo>
                  <a:lnTo>
                    <a:pt x="321" y="319"/>
                  </a:lnTo>
                  <a:lnTo>
                    <a:pt x="324" y="314"/>
                  </a:lnTo>
                  <a:lnTo>
                    <a:pt x="327" y="308"/>
                  </a:lnTo>
                  <a:lnTo>
                    <a:pt x="330" y="303"/>
                  </a:lnTo>
                  <a:lnTo>
                    <a:pt x="332" y="298"/>
                  </a:lnTo>
                  <a:lnTo>
                    <a:pt x="334" y="292"/>
                  </a:lnTo>
                  <a:lnTo>
                    <a:pt x="336" y="287"/>
                  </a:lnTo>
                  <a:lnTo>
                    <a:pt x="338" y="281"/>
                  </a:lnTo>
                  <a:lnTo>
                    <a:pt x="339" y="275"/>
                  </a:lnTo>
                  <a:lnTo>
                    <a:pt x="340" y="263"/>
                  </a:lnTo>
                  <a:lnTo>
                    <a:pt x="341" y="251"/>
                  </a:lnTo>
                  <a:lnTo>
                    <a:pt x="341" y="251"/>
                  </a:lnTo>
                  <a:lnTo>
                    <a:pt x="341" y="245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7" y="221"/>
                  </a:lnTo>
                  <a:lnTo>
                    <a:pt x="335" y="215"/>
                  </a:lnTo>
                  <a:lnTo>
                    <a:pt x="331" y="204"/>
                  </a:lnTo>
                  <a:lnTo>
                    <a:pt x="326" y="193"/>
                  </a:lnTo>
                  <a:lnTo>
                    <a:pt x="320" y="183"/>
                  </a:lnTo>
                  <a:lnTo>
                    <a:pt x="313" y="173"/>
                  </a:lnTo>
                  <a:lnTo>
                    <a:pt x="305" y="163"/>
                  </a:lnTo>
                  <a:lnTo>
                    <a:pt x="294" y="157"/>
                  </a:lnTo>
                  <a:lnTo>
                    <a:pt x="284" y="150"/>
                  </a:lnTo>
                  <a:lnTo>
                    <a:pt x="273" y="143"/>
                  </a:lnTo>
                  <a:lnTo>
                    <a:pt x="268" y="1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35"/>
            <p:cNvSpPr/>
            <p:nvPr/>
          </p:nvSpPr>
          <p:spPr>
            <a:xfrm>
              <a:off x="6685466" y="2673627"/>
              <a:ext cx="196793" cy="191664"/>
            </a:xfrm>
            <a:custGeom>
              <a:avLst/>
              <a:gdLst/>
              <a:ahLst/>
              <a:cxnLst/>
              <a:rect l="l" t="t" r="r" b="b"/>
              <a:pathLst>
                <a:path w="423" h="412" extrusionOk="0">
                  <a:moveTo>
                    <a:pt x="279" y="262"/>
                  </a:moveTo>
                  <a:lnTo>
                    <a:pt x="245" y="231"/>
                  </a:lnTo>
                  <a:lnTo>
                    <a:pt x="301" y="175"/>
                  </a:lnTo>
                  <a:lnTo>
                    <a:pt x="231" y="107"/>
                  </a:lnTo>
                  <a:lnTo>
                    <a:pt x="177" y="161"/>
                  </a:lnTo>
                  <a:lnTo>
                    <a:pt x="149" y="132"/>
                  </a:lnTo>
                  <a:lnTo>
                    <a:pt x="211" y="70"/>
                  </a:lnTo>
                  <a:lnTo>
                    <a:pt x="141" y="0"/>
                  </a:lnTo>
                  <a:lnTo>
                    <a:pt x="0" y="138"/>
                  </a:lnTo>
                  <a:lnTo>
                    <a:pt x="276" y="412"/>
                  </a:lnTo>
                  <a:lnTo>
                    <a:pt x="423" y="265"/>
                  </a:lnTo>
                  <a:lnTo>
                    <a:pt x="349" y="1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35"/>
            <p:cNvSpPr/>
            <p:nvPr/>
          </p:nvSpPr>
          <p:spPr>
            <a:xfrm>
              <a:off x="6804847" y="2576629"/>
              <a:ext cx="168813" cy="169746"/>
            </a:xfrm>
            <a:custGeom>
              <a:avLst/>
              <a:gdLst/>
              <a:ahLst/>
              <a:cxnLst/>
              <a:rect l="l" t="t" r="r" b="b"/>
              <a:pathLst>
                <a:path w="363" h="365" extrusionOk="0">
                  <a:moveTo>
                    <a:pt x="213" y="20"/>
                  </a:moveTo>
                  <a:lnTo>
                    <a:pt x="205" y="16"/>
                  </a:lnTo>
                  <a:lnTo>
                    <a:pt x="197" y="13"/>
                  </a:lnTo>
                  <a:lnTo>
                    <a:pt x="190" y="9"/>
                  </a:lnTo>
                  <a:lnTo>
                    <a:pt x="182" y="7"/>
                  </a:lnTo>
                  <a:lnTo>
                    <a:pt x="174" y="4"/>
                  </a:lnTo>
                  <a:lnTo>
                    <a:pt x="166" y="3"/>
                  </a:lnTo>
                  <a:lnTo>
                    <a:pt x="158" y="2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8" y="0"/>
                  </a:lnTo>
                  <a:lnTo>
                    <a:pt x="121" y="1"/>
                  </a:lnTo>
                  <a:lnTo>
                    <a:pt x="114" y="2"/>
                  </a:lnTo>
                  <a:lnTo>
                    <a:pt x="107" y="3"/>
                  </a:lnTo>
                  <a:lnTo>
                    <a:pt x="100" y="4"/>
                  </a:lnTo>
                  <a:lnTo>
                    <a:pt x="94" y="6"/>
                  </a:lnTo>
                  <a:lnTo>
                    <a:pt x="88" y="9"/>
                  </a:lnTo>
                  <a:lnTo>
                    <a:pt x="81" y="12"/>
                  </a:lnTo>
                  <a:lnTo>
                    <a:pt x="74" y="15"/>
                  </a:lnTo>
                  <a:lnTo>
                    <a:pt x="68" y="19"/>
                  </a:lnTo>
                  <a:lnTo>
                    <a:pt x="61" y="24"/>
                  </a:lnTo>
                  <a:lnTo>
                    <a:pt x="54" y="29"/>
                  </a:lnTo>
                  <a:lnTo>
                    <a:pt x="47" y="34"/>
                  </a:lnTo>
                  <a:lnTo>
                    <a:pt x="41" y="40"/>
                  </a:lnTo>
                  <a:lnTo>
                    <a:pt x="33" y="49"/>
                  </a:lnTo>
                  <a:lnTo>
                    <a:pt x="26" y="57"/>
                  </a:lnTo>
                  <a:lnTo>
                    <a:pt x="20" y="66"/>
                  </a:lnTo>
                  <a:lnTo>
                    <a:pt x="14" y="75"/>
                  </a:lnTo>
                  <a:lnTo>
                    <a:pt x="10" y="83"/>
                  </a:lnTo>
                  <a:lnTo>
                    <a:pt x="6" y="92"/>
                  </a:lnTo>
                  <a:lnTo>
                    <a:pt x="3" y="102"/>
                  </a:lnTo>
                  <a:lnTo>
                    <a:pt x="1" y="111"/>
                  </a:lnTo>
                  <a:lnTo>
                    <a:pt x="0" y="121"/>
                  </a:lnTo>
                  <a:lnTo>
                    <a:pt x="0" y="130"/>
                  </a:lnTo>
                  <a:lnTo>
                    <a:pt x="0" y="140"/>
                  </a:lnTo>
                  <a:lnTo>
                    <a:pt x="1" y="149"/>
                  </a:lnTo>
                  <a:lnTo>
                    <a:pt x="2" y="159"/>
                  </a:lnTo>
                  <a:lnTo>
                    <a:pt x="4" y="168"/>
                  </a:lnTo>
                  <a:lnTo>
                    <a:pt x="7" y="178"/>
                  </a:lnTo>
                  <a:lnTo>
                    <a:pt x="10" y="187"/>
                  </a:lnTo>
                  <a:lnTo>
                    <a:pt x="14" y="197"/>
                  </a:lnTo>
                  <a:lnTo>
                    <a:pt x="20" y="207"/>
                  </a:lnTo>
                  <a:lnTo>
                    <a:pt x="27" y="218"/>
                  </a:lnTo>
                  <a:lnTo>
                    <a:pt x="35" y="230"/>
                  </a:lnTo>
                  <a:lnTo>
                    <a:pt x="55" y="255"/>
                  </a:lnTo>
                  <a:lnTo>
                    <a:pt x="80" y="283"/>
                  </a:lnTo>
                  <a:lnTo>
                    <a:pt x="99" y="301"/>
                  </a:lnTo>
                  <a:lnTo>
                    <a:pt x="117" y="317"/>
                  </a:lnTo>
                  <a:lnTo>
                    <a:pt x="135" y="331"/>
                  </a:lnTo>
                  <a:lnTo>
                    <a:pt x="152" y="342"/>
                  </a:lnTo>
                  <a:lnTo>
                    <a:pt x="169" y="351"/>
                  </a:lnTo>
                  <a:lnTo>
                    <a:pt x="177" y="355"/>
                  </a:lnTo>
                  <a:lnTo>
                    <a:pt x="185" y="358"/>
                  </a:lnTo>
                  <a:lnTo>
                    <a:pt x="193" y="361"/>
                  </a:lnTo>
                  <a:lnTo>
                    <a:pt x="200" y="363"/>
                  </a:lnTo>
                  <a:lnTo>
                    <a:pt x="208" y="364"/>
                  </a:lnTo>
                  <a:lnTo>
                    <a:pt x="216" y="365"/>
                  </a:lnTo>
                  <a:lnTo>
                    <a:pt x="230" y="365"/>
                  </a:lnTo>
                  <a:lnTo>
                    <a:pt x="236" y="365"/>
                  </a:lnTo>
                  <a:lnTo>
                    <a:pt x="242" y="365"/>
                  </a:lnTo>
                  <a:lnTo>
                    <a:pt x="249" y="364"/>
                  </a:lnTo>
                  <a:lnTo>
                    <a:pt x="255" y="363"/>
                  </a:lnTo>
                  <a:lnTo>
                    <a:pt x="267" y="359"/>
                  </a:lnTo>
                  <a:lnTo>
                    <a:pt x="280" y="355"/>
                  </a:lnTo>
                  <a:lnTo>
                    <a:pt x="291" y="349"/>
                  </a:lnTo>
                  <a:lnTo>
                    <a:pt x="302" y="342"/>
                  </a:lnTo>
                  <a:lnTo>
                    <a:pt x="308" y="339"/>
                  </a:lnTo>
                  <a:lnTo>
                    <a:pt x="313" y="334"/>
                  </a:lnTo>
                  <a:lnTo>
                    <a:pt x="318" y="330"/>
                  </a:lnTo>
                  <a:lnTo>
                    <a:pt x="323" y="325"/>
                  </a:lnTo>
                  <a:lnTo>
                    <a:pt x="333" y="313"/>
                  </a:lnTo>
                  <a:lnTo>
                    <a:pt x="338" y="307"/>
                  </a:lnTo>
                  <a:lnTo>
                    <a:pt x="342" y="301"/>
                  </a:lnTo>
                  <a:lnTo>
                    <a:pt x="346" y="295"/>
                  </a:lnTo>
                  <a:lnTo>
                    <a:pt x="349" y="289"/>
                  </a:lnTo>
                  <a:lnTo>
                    <a:pt x="352" y="282"/>
                  </a:lnTo>
                  <a:lnTo>
                    <a:pt x="355" y="276"/>
                  </a:lnTo>
                  <a:lnTo>
                    <a:pt x="357" y="269"/>
                  </a:lnTo>
                  <a:lnTo>
                    <a:pt x="359" y="262"/>
                  </a:lnTo>
                  <a:lnTo>
                    <a:pt x="361" y="255"/>
                  </a:lnTo>
                  <a:lnTo>
                    <a:pt x="362" y="248"/>
                  </a:lnTo>
                  <a:lnTo>
                    <a:pt x="363" y="234"/>
                  </a:lnTo>
                  <a:lnTo>
                    <a:pt x="363" y="218"/>
                  </a:lnTo>
                  <a:lnTo>
                    <a:pt x="362" y="211"/>
                  </a:lnTo>
                  <a:lnTo>
                    <a:pt x="360" y="203"/>
                  </a:lnTo>
                  <a:lnTo>
                    <a:pt x="358" y="195"/>
                  </a:lnTo>
                  <a:lnTo>
                    <a:pt x="356" y="187"/>
                  </a:lnTo>
                  <a:lnTo>
                    <a:pt x="353" y="178"/>
                  </a:lnTo>
                  <a:lnTo>
                    <a:pt x="349" y="170"/>
                  </a:lnTo>
                  <a:lnTo>
                    <a:pt x="339" y="153"/>
                  </a:lnTo>
                  <a:lnTo>
                    <a:pt x="328" y="135"/>
                  </a:lnTo>
                  <a:lnTo>
                    <a:pt x="313" y="116"/>
                  </a:lnTo>
                  <a:lnTo>
                    <a:pt x="297" y="97"/>
                  </a:lnTo>
                  <a:lnTo>
                    <a:pt x="278" y="77"/>
                  </a:lnTo>
                  <a:lnTo>
                    <a:pt x="261" y="59"/>
                  </a:lnTo>
                  <a:lnTo>
                    <a:pt x="252" y="51"/>
                  </a:lnTo>
                  <a:lnTo>
                    <a:pt x="244" y="43"/>
                  </a:lnTo>
                  <a:lnTo>
                    <a:pt x="236" y="37"/>
                  </a:lnTo>
                  <a:lnTo>
                    <a:pt x="228" y="30"/>
                  </a:lnTo>
                  <a:lnTo>
                    <a:pt x="220" y="25"/>
                  </a:lnTo>
                  <a:close/>
                  <a:moveTo>
                    <a:pt x="253" y="246"/>
                  </a:moveTo>
                  <a:lnTo>
                    <a:pt x="250" y="248"/>
                  </a:lnTo>
                  <a:lnTo>
                    <a:pt x="248" y="250"/>
                  </a:lnTo>
                  <a:lnTo>
                    <a:pt x="246" y="252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2" y="254"/>
                  </a:lnTo>
                  <a:lnTo>
                    <a:pt x="241" y="254"/>
                  </a:lnTo>
                  <a:lnTo>
                    <a:pt x="240" y="255"/>
                  </a:lnTo>
                  <a:lnTo>
                    <a:pt x="239" y="255"/>
                  </a:lnTo>
                  <a:lnTo>
                    <a:pt x="238" y="255"/>
                  </a:lnTo>
                  <a:lnTo>
                    <a:pt x="237" y="255"/>
                  </a:lnTo>
                  <a:lnTo>
                    <a:pt x="236" y="255"/>
                  </a:lnTo>
                  <a:lnTo>
                    <a:pt x="231" y="255"/>
                  </a:lnTo>
                  <a:lnTo>
                    <a:pt x="228" y="255"/>
                  </a:lnTo>
                  <a:lnTo>
                    <a:pt x="226" y="254"/>
                  </a:lnTo>
                  <a:lnTo>
                    <a:pt x="224" y="254"/>
                  </a:lnTo>
                  <a:lnTo>
                    <a:pt x="223" y="254"/>
                  </a:lnTo>
                  <a:lnTo>
                    <a:pt x="221" y="253"/>
                  </a:lnTo>
                  <a:lnTo>
                    <a:pt x="220" y="253"/>
                  </a:lnTo>
                  <a:lnTo>
                    <a:pt x="219" y="252"/>
                  </a:lnTo>
                  <a:lnTo>
                    <a:pt x="218" y="251"/>
                  </a:lnTo>
                  <a:lnTo>
                    <a:pt x="217" y="250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0" y="245"/>
                  </a:lnTo>
                  <a:lnTo>
                    <a:pt x="199" y="236"/>
                  </a:lnTo>
                  <a:lnTo>
                    <a:pt x="162" y="201"/>
                  </a:lnTo>
                  <a:lnTo>
                    <a:pt x="145" y="184"/>
                  </a:lnTo>
                  <a:lnTo>
                    <a:pt x="129" y="167"/>
                  </a:lnTo>
                  <a:lnTo>
                    <a:pt x="123" y="160"/>
                  </a:lnTo>
                  <a:lnTo>
                    <a:pt x="118" y="154"/>
                  </a:lnTo>
                  <a:lnTo>
                    <a:pt x="114" y="149"/>
                  </a:lnTo>
                  <a:lnTo>
                    <a:pt x="112" y="144"/>
                  </a:lnTo>
                  <a:lnTo>
                    <a:pt x="111" y="142"/>
                  </a:lnTo>
                  <a:lnTo>
                    <a:pt x="110" y="140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08" y="135"/>
                  </a:lnTo>
                  <a:lnTo>
                    <a:pt x="108" y="133"/>
                  </a:lnTo>
                  <a:lnTo>
                    <a:pt x="108" y="132"/>
                  </a:lnTo>
                  <a:lnTo>
                    <a:pt x="108" y="130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9" y="123"/>
                  </a:lnTo>
                  <a:lnTo>
                    <a:pt x="109" y="121"/>
                  </a:lnTo>
                  <a:lnTo>
                    <a:pt x="110" y="120"/>
                  </a:lnTo>
                  <a:lnTo>
                    <a:pt x="110" y="119"/>
                  </a:lnTo>
                  <a:lnTo>
                    <a:pt x="111" y="117"/>
                  </a:lnTo>
                  <a:lnTo>
                    <a:pt x="112" y="116"/>
                  </a:lnTo>
                  <a:lnTo>
                    <a:pt x="113" y="115"/>
                  </a:lnTo>
                  <a:lnTo>
                    <a:pt x="114" y="114"/>
                  </a:lnTo>
                  <a:lnTo>
                    <a:pt x="115" y="113"/>
                  </a:lnTo>
                  <a:lnTo>
                    <a:pt x="116" y="112"/>
                  </a:lnTo>
                  <a:lnTo>
                    <a:pt x="117" y="111"/>
                  </a:lnTo>
                  <a:lnTo>
                    <a:pt x="118" y="111"/>
                  </a:lnTo>
                  <a:lnTo>
                    <a:pt x="119" y="110"/>
                  </a:lnTo>
                  <a:lnTo>
                    <a:pt x="120" y="110"/>
                  </a:lnTo>
                  <a:lnTo>
                    <a:pt x="121" y="109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8"/>
                  </a:lnTo>
                  <a:lnTo>
                    <a:pt x="134" y="108"/>
                  </a:lnTo>
                  <a:lnTo>
                    <a:pt x="137" y="109"/>
                  </a:lnTo>
                  <a:lnTo>
                    <a:pt x="141" y="109"/>
                  </a:lnTo>
                  <a:lnTo>
                    <a:pt x="144" y="110"/>
                  </a:lnTo>
                  <a:lnTo>
                    <a:pt x="147" y="111"/>
                  </a:lnTo>
                  <a:lnTo>
                    <a:pt x="150" y="113"/>
                  </a:lnTo>
                  <a:lnTo>
                    <a:pt x="153" y="114"/>
                  </a:lnTo>
                  <a:lnTo>
                    <a:pt x="157" y="116"/>
                  </a:lnTo>
                  <a:lnTo>
                    <a:pt x="159" y="119"/>
                  </a:lnTo>
                  <a:lnTo>
                    <a:pt x="162" y="122"/>
                  </a:lnTo>
                  <a:lnTo>
                    <a:pt x="172" y="130"/>
                  </a:lnTo>
                  <a:lnTo>
                    <a:pt x="205" y="159"/>
                  </a:lnTo>
                  <a:lnTo>
                    <a:pt x="220" y="175"/>
                  </a:lnTo>
                  <a:lnTo>
                    <a:pt x="233" y="189"/>
                  </a:lnTo>
                  <a:lnTo>
                    <a:pt x="243" y="201"/>
                  </a:lnTo>
                  <a:lnTo>
                    <a:pt x="247" y="205"/>
                  </a:lnTo>
                  <a:lnTo>
                    <a:pt x="250" y="209"/>
                  </a:lnTo>
                  <a:lnTo>
                    <a:pt x="252" y="212"/>
                  </a:lnTo>
                  <a:lnTo>
                    <a:pt x="253" y="216"/>
                  </a:lnTo>
                  <a:lnTo>
                    <a:pt x="255" y="219"/>
                  </a:lnTo>
                  <a:lnTo>
                    <a:pt x="256" y="222"/>
                  </a:lnTo>
                  <a:lnTo>
                    <a:pt x="257" y="225"/>
                  </a:lnTo>
                  <a:lnTo>
                    <a:pt x="257" y="227"/>
                  </a:lnTo>
                  <a:lnTo>
                    <a:pt x="258" y="230"/>
                  </a:lnTo>
                  <a:lnTo>
                    <a:pt x="258" y="232"/>
                  </a:lnTo>
                  <a:lnTo>
                    <a:pt x="258" y="233"/>
                  </a:lnTo>
                  <a:lnTo>
                    <a:pt x="258" y="234"/>
                  </a:lnTo>
                  <a:lnTo>
                    <a:pt x="257" y="235"/>
                  </a:lnTo>
                  <a:lnTo>
                    <a:pt x="257" y="236"/>
                  </a:lnTo>
                  <a:lnTo>
                    <a:pt x="257" y="238"/>
                  </a:lnTo>
                  <a:lnTo>
                    <a:pt x="256" y="240"/>
                  </a:lnTo>
                  <a:lnTo>
                    <a:pt x="255" y="242"/>
                  </a:lnTo>
                  <a:lnTo>
                    <a:pt x="254" y="244"/>
                  </a:lnTo>
                  <a:lnTo>
                    <a:pt x="253" y="2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93" name="Google Shape;3493;p35"/>
          <p:cNvGrpSpPr/>
          <p:nvPr/>
        </p:nvGrpSpPr>
        <p:grpSpPr>
          <a:xfrm>
            <a:off x="4703877" y="4212557"/>
            <a:ext cx="684149" cy="459675"/>
            <a:chOff x="10172719" y="2483828"/>
            <a:chExt cx="773184" cy="519497"/>
          </a:xfrm>
        </p:grpSpPr>
        <p:sp>
          <p:nvSpPr>
            <p:cNvPr id="3494" name="Google Shape;3494;p35"/>
            <p:cNvSpPr/>
            <p:nvPr/>
          </p:nvSpPr>
          <p:spPr>
            <a:xfrm>
              <a:off x="10172719" y="2483828"/>
              <a:ext cx="773184" cy="519497"/>
            </a:xfrm>
            <a:custGeom>
              <a:avLst/>
              <a:gdLst/>
              <a:ahLst/>
              <a:cxnLst/>
              <a:rect l="l" t="t" r="r" b="b"/>
              <a:pathLst>
                <a:path w="1659" h="1115" extrusionOk="0">
                  <a:moveTo>
                    <a:pt x="1501" y="0"/>
                  </a:moveTo>
                  <a:lnTo>
                    <a:pt x="389" y="0"/>
                  </a:lnTo>
                  <a:lnTo>
                    <a:pt x="374" y="1"/>
                  </a:lnTo>
                  <a:lnTo>
                    <a:pt x="360" y="3"/>
                  </a:lnTo>
                  <a:lnTo>
                    <a:pt x="346" y="6"/>
                  </a:lnTo>
                  <a:lnTo>
                    <a:pt x="333" y="11"/>
                  </a:lnTo>
                  <a:lnTo>
                    <a:pt x="320" y="17"/>
                  </a:lnTo>
                  <a:lnTo>
                    <a:pt x="308" y="24"/>
                  </a:lnTo>
                  <a:lnTo>
                    <a:pt x="296" y="32"/>
                  </a:lnTo>
                  <a:lnTo>
                    <a:pt x="285" y="41"/>
                  </a:lnTo>
                  <a:lnTo>
                    <a:pt x="275" y="51"/>
                  </a:lnTo>
                  <a:lnTo>
                    <a:pt x="266" y="62"/>
                  </a:lnTo>
                  <a:lnTo>
                    <a:pt x="258" y="73"/>
                  </a:lnTo>
                  <a:lnTo>
                    <a:pt x="251" y="86"/>
                  </a:lnTo>
                  <a:lnTo>
                    <a:pt x="245" y="99"/>
                  </a:lnTo>
                  <a:lnTo>
                    <a:pt x="240" y="112"/>
                  </a:lnTo>
                  <a:lnTo>
                    <a:pt x="236" y="126"/>
                  </a:lnTo>
                  <a:lnTo>
                    <a:pt x="234" y="141"/>
                  </a:lnTo>
                  <a:lnTo>
                    <a:pt x="234" y="144"/>
                  </a:lnTo>
                  <a:lnTo>
                    <a:pt x="234" y="175"/>
                  </a:lnTo>
                  <a:lnTo>
                    <a:pt x="169" y="175"/>
                  </a:lnTo>
                  <a:lnTo>
                    <a:pt x="152" y="176"/>
                  </a:lnTo>
                  <a:lnTo>
                    <a:pt x="135" y="178"/>
                  </a:lnTo>
                  <a:lnTo>
                    <a:pt x="119" y="183"/>
                  </a:lnTo>
                  <a:lnTo>
                    <a:pt x="103" y="188"/>
                  </a:lnTo>
                  <a:lnTo>
                    <a:pt x="89" y="195"/>
                  </a:lnTo>
                  <a:lnTo>
                    <a:pt x="75" y="204"/>
                  </a:lnTo>
                  <a:lnTo>
                    <a:pt x="62" y="214"/>
                  </a:lnTo>
                  <a:lnTo>
                    <a:pt x="50" y="225"/>
                  </a:lnTo>
                  <a:lnTo>
                    <a:pt x="39" y="237"/>
                  </a:lnTo>
                  <a:lnTo>
                    <a:pt x="29" y="250"/>
                  </a:lnTo>
                  <a:lnTo>
                    <a:pt x="20" y="264"/>
                  </a:lnTo>
                  <a:lnTo>
                    <a:pt x="13" y="279"/>
                  </a:lnTo>
                  <a:lnTo>
                    <a:pt x="8" y="294"/>
                  </a:lnTo>
                  <a:lnTo>
                    <a:pt x="3" y="311"/>
                  </a:lnTo>
                  <a:lnTo>
                    <a:pt x="1" y="328"/>
                  </a:lnTo>
                  <a:lnTo>
                    <a:pt x="0" y="345"/>
                  </a:lnTo>
                  <a:lnTo>
                    <a:pt x="0" y="946"/>
                  </a:lnTo>
                  <a:lnTo>
                    <a:pt x="1" y="963"/>
                  </a:lnTo>
                  <a:lnTo>
                    <a:pt x="3" y="980"/>
                  </a:lnTo>
                  <a:lnTo>
                    <a:pt x="8" y="996"/>
                  </a:lnTo>
                  <a:lnTo>
                    <a:pt x="13" y="1012"/>
                  </a:lnTo>
                  <a:lnTo>
                    <a:pt x="20" y="1026"/>
                  </a:lnTo>
                  <a:lnTo>
                    <a:pt x="29" y="1040"/>
                  </a:lnTo>
                  <a:lnTo>
                    <a:pt x="39" y="1053"/>
                  </a:lnTo>
                  <a:lnTo>
                    <a:pt x="50" y="1065"/>
                  </a:lnTo>
                  <a:lnTo>
                    <a:pt x="62" y="1076"/>
                  </a:lnTo>
                  <a:lnTo>
                    <a:pt x="75" y="1086"/>
                  </a:lnTo>
                  <a:lnTo>
                    <a:pt x="89" y="1094"/>
                  </a:lnTo>
                  <a:lnTo>
                    <a:pt x="103" y="1102"/>
                  </a:lnTo>
                  <a:lnTo>
                    <a:pt x="119" y="1107"/>
                  </a:lnTo>
                  <a:lnTo>
                    <a:pt x="135" y="1111"/>
                  </a:lnTo>
                  <a:lnTo>
                    <a:pt x="152" y="1114"/>
                  </a:lnTo>
                  <a:lnTo>
                    <a:pt x="169" y="1115"/>
                  </a:lnTo>
                  <a:lnTo>
                    <a:pt x="1256" y="1115"/>
                  </a:lnTo>
                  <a:lnTo>
                    <a:pt x="1273" y="1114"/>
                  </a:lnTo>
                  <a:lnTo>
                    <a:pt x="1290" y="1111"/>
                  </a:lnTo>
                  <a:lnTo>
                    <a:pt x="1306" y="1107"/>
                  </a:lnTo>
                  <a:lnTo>
                    <a:pt x="1322" y="1102"/>
                  </a:lnTo>
                  <a:lnTo>
                    <a:pt x="1336" y="1094"/>
                  </a:lnTo>
                  <a:lnTo>
                    <a:pt x="1350" y="1086"/>
                  </a:lnTo>
                  <a:lnTo>
                    <a:pt x="1363" y="1076"/>
                  </a:lnTo>
                  <a:lnTo>
                    <a:pt x="1375" y="1065"/>
                  </a:lnTo>
                  <a:lnTo>
                    <a:pt x="1386" y="1053"/>
                  </a:lnTo>
                  <a:lnTo>
                    <a:pt x="1396" y="1040"/>
                  </a:lnTo>
                  <a:lnTo>
                    <a:pt x="1404" y="1026"/>
                  </a:lnTo>
                  <a:lnTo>
                    <a:pt x="1412" y="1012"/>
                  </a:lnTo>
                  <a:lnTo>
                    <a:pt x="1417" y="996"/>
                  </a:lnTo>
                  <a:lnTo>
                    <a:pt x="1422" y="980"/>
                  </a:lnTo>
                  <a:lnTo>
                    <a:pt x="1424" y="963"/>
                  </a:lnTo>
                  <a:lnTo>
                    <a:pt x="1425" y="946"/>
                  </a:lnTo>
                  <a:lnTo>
                    <a:pt x="1425" y="937"/>
                  </a:lnTo>
                  <a:lnTo>
                    <a:pt x="1490" y="937"/>
                  </a:lnTo>
                  <a:lnTo>
                    <a:pt x="1496" y="937"/>
                  </a:lnTo>
                  <a:lnTo>
                    <a:pt x="1504" y="937"/>
                  </a:lnTo>
                  <a:lnTo>
                    <a:pt x="1520" y="936"/>
                  </a:lnTo>
                  <a:lnTo>
                    <a:pt x="1535" y="934"/>
                  </a:lnTo>
                  <a:lnTo>
                    <a:pt x="1550" y="930"/>
                  </a:lnTo>
                  <a:lnTo>
                    <a:pt x="1564" y="925"/>
                  </a:lnTo>
                  <a:lnTo>
                    <a:pt x="1578" y="918"/>
                  </a:lnTo>
                  <a:lnTo>
                    <a:pt x="1590" y="910"/>
                  </a:lnTo>
                  <a:lnTo>
                    <a:pt x="1602" y="901"/>
                  </a:lnTo>
                  <a:lnTo>
                    <a:pt x="1613" y="891"/>
                  </a:lnTo>
                  <a:lnTo>
                    <a:pt x="1623" y="880"/>
                  </a:lnTo>
                  <a:lnTo>
                    <a:pt x="1632" y="868"/>
                  </a:lnTo>
                  <a:lnTo>
                    <a:pt x="1640" y="856"/>
                  </a:lnTo>
                  <a:lnTo>
                    <a:pt x="1647" y="842"/>
                  </a:lnTo>
                  <a:lnTo>
                    <a:pt x="1652" y="828"/>
                  </a:lnTo>
                  <a:lnTo>
                    <a:pt x="1656" y="813"/>
                  </a:lnTo>
                  <a:lnTo>
                    <a:pt x="1658" y="798"/>
                  </a:lnTo>
                  <a:lnTo>
                    <a:pt x="1659" y="782"/>
                  </a:lnTo>
                  <a:lnTo>
                    <a:pt x="1659" y="153"/>
                  </a:lnTo>
                  <a:lnTo>
                    <a:pt x="1658" y="137"/>
                  </a:lnTo>
                  <a:lnTo>
                    <a:pt x="1655" y="122"/>
                  </a:lnTo>
                  <a:lnTo>
                    <a:pt x="1651" y="107"/>
                  </a:lnTo>
                  <a:lnTo>
                    <a:pt x="1645" y="93"/>
                  </a:lnTo>
                  <a:lnTo>
                    <a:pt x="1639" y="80"/>
                  </a:lnTo>
                  <a:lnTo>
                    <a:pt x="1630" y="67"/>
                  </a:lnTo>
                  <a:lnTo>
                    <a:pt x="1621" y="55"/>
                  </a:lnTo>
                  <a:lnTo>
                    <a:pt x="1611" y="45"/>
                  </a:lnTo>
                  <a:lnTo>
                    <a:pt x="1600" y="35"/>
                  </a:lnTo>
                  <a:lnTo>
                    <a:pt x="1588" y="26"/>
                  </a:lnTo>
                  <a:lnTo>
                    <a:pt x="1575" y="18"/>
                  </a:lnTo>
                  <a:lnTo>
                    <a:pt x="1561" y="12"/>
                  </a:lnTo>
                  <a:lnTo>
                    <a:pt x="1547" y="7"/>
                  </a:lnTo>
                  <a:lnTo>
                    <a:pt x="1532" y="3"/>
                  </a:lnTo>
                  <a:lnTo>
                    <a:pt x="1517" y="1"/>
                  </a:lnTo>
                  <a:close/>
                  <a:moveTo>
                    <a:pt x="1256" y="1039"/>
                  </a:moveTo>
                  <a:lnTo>
                    <a:pt x="169" y="1039"/>
                  </a:lnTo>
                  <a:lnTo>
                    <a:pt x="159" y="1038"/>
                  </a:lnTo>
                  <a:lnTo>
                    <a:pt x="150" y="1037"/>
                  </a:lnTo>
                  <a:lnTo>
                    <a:pt x="140" y="1035"/>
                  </a:lnTo>
                  <a:lnTo>
                    <a:pt x="132" y="1031"/>
                  </a:lnTo>
                  <a:lnTo>
                    <a:pt x="123" y="1027"/>
                  </a:lnTo>
                  <a:lnTo>
                    <a:pt x="115" y="1023"/>
                  </a:lnTo>
                  <a:lnTo>
                    <a:pt x="108" y="1017"/>
                  </a:lnTo>
                  <a:lnTo>
                    <a:pt x="101" y="1011"/>
                  </a:lnTo>
                  <a:lnTo>
                    <a:pt x="95" y="1004"/>
                  </a:lnTo>
                  <a:lnTo>
                    <a:pt x="89" y="997"/>
                  </a:lnTo>
                  <a:lnTo>
                    <a:pt x="85" y="989"/>
                  </a:lnTo>
                  <a:lnTo>
                    <a:pt x="81" y="980"/>
                  </a:lnTo>
                  <a:lnTo>
                    <a:pt x="77" y="971"/>
                  </a:lnTo>
                  <a:lnTo>
                    <a:pt x="75" y="962"/>
                  </a:lnTo>
                  <a:lnTo>
                    <a:pt x="73" y="953"/>
                  </a:lnTo>
                  <a:lnTo>
                    <a:pt x="73" y="943"/>
                  </a:lnTo>
                  <a:lnTo>
                    <a:pt x="73" y="345"/>
                  </a:lnTo>
                  <a:lnTo>
                    <a:pt x="73" y="335"/>
                  </a:lnTo>
                  <a:lnTo>
                    <a:pt x="75" y="325"/>
                  </a:lnTo>
                  <a:lnTo>
                    <a:pt x="77" y="316"/>
                  </a:lnTo>
                  <a:lnTo>
                    <a:pt x="81" y="307"/>
                  </a:lnTo>
                  <a:lnTo>
                    <a:pt x="85" y="299"/>
                  </a:lnTo>
                  <a:lnTo>
                    <a:pt x="89" y="291"/>
                  </a:lnTo>
                  <a:lnTo>
                    <a:pt x="95" y="284"/>
                  </a:lnTo>
                  <a:lnTo>
                    <a:pt x="101" y="277"/>
                  </a:lnTo>
                  <a:lnTo>
                    <a:pt x="108" y="271"/>
                  </a:lnTo>
                  <a:lnTo>
                    <a:pt x="115" y="265"/>
                  </a:lnTo>
                  <a:lnTo>
                    <a:pt x="123" y="260"/>
                  </a:lnTo>
                  <a:lnTo>
                    <a:pt x="132" y="256"/>
                  </a:lnTo>
                  <a:lnTo>
                    <a:pt x="140" y="253"/>
                  </a:lnTo>
                  <a:lnTo>
                    <a:pt x="150" y="251"/>
                  </a:lnTo>
                  <a:lnTo>
                    <a:pt x="159" y="249"/>
                  </a:lnTo>
                  <a:lnTo>
                    <a:pt x="169" y="249"/>
                  </a:lnTo>
                  <a:lnTo>
                    <a:pt x="1256" y="249"/>
                  </a:lnTo>
                  <a:lnTo>
                    <a:pt x="1266" y="249"/>
                  </a:lnTo>
                  <a:lnTo>
                    <a:pt x="1275" y="251"/>
                  </a:lnTo>
                  <a:lnTo>
                    <a:pt x="1284" y="253"/>
                  </a:lnTo>
                  <a:lnTo>
                    <a:pt x="1293" y="256"/>
                  </a:lnTo>
                  <a:lnTo>
                    <a:pt x="1302" y="260"/>
                  </a:lnTo>
                  <a:lnTo>
                    <a:pt x="1310" y="265"/>
                  </a:lnTo>
                  <a:lnTo>
                    <a:pt x="1317" y="271"/>
                  </a:lnTo>
                  <a:lnTo>
                    <a:pt x="1324" y="277"/>
                  </a:lnTo>
                  <a:lnTo>
                    <a:pt x="1330" y="284"/>
                  </a:lnTo>
                  <a:lnTo>
                    <a:pt x="1336" y="291"/>
                  </a:lnTo>
                  <a:lnTo>
                    <a:pt x="1340" y="299"/>
                  </a:lnTo>
                  <a:lnTo>
                    <a:pt x="1344" y="307"/>
                  </a:lnTo>
                  <a:lnTo>
                    <a:pt x="1348" y="316"/>
                  </a:lnTo>
                  <a:lnTo>
                    <a:pt x="1350" y="325"/>
                  </a:lnTo>
                  <a:lnTo>
                    <a:pt x="1351" y="335"/>
                  </a:lnTo>
                  <a:lnTo>
                    <a:pt x="1352" y="345"/>
                  </a:lnTo>
                  <a:lnTo>
                    <a:pt x="1352" y="946"/>
                  </a:lnTo>
                  <a:lnTo>
                    <a:pt x="1351" y="955"/>
                  </a:lnTo>
                  <a:lnTo>
                    <a:pt x="1349" y="964"/>
                  </a:lnTo>
                  <a:lnTo>
                    <a:pt x="1346" y="973"/>
                  </a:lnTo>
                  <a:lnTo>
                    <a:pt x="1343" y="982"/>
                  </a:lnTo>
                  <a:lnTo>
                    <a:pt x="1339" y="990"/>
                  </a:lnTo>
                  <a:lnTo>
                    <a:pt x="1334" y="997"/>
                  </a:lnTo>
                  <a:lnTo>
                    <a:pt x="1328" y="1005"/>
                  </a:lnTo>
                  <a:lnTo>
                    <a:pt x="1322" y="1011"/>
                  </a:lnTo>
                  <a:lnTo>
                    <a:pt x="1315" y="1017"/>
                  </a:lnTo>
                  <a:lnTo>
                    <a:pt x="1308" y="1023"/>
                  </a:lnTo>
                  <a:lnTo>
                    <a:pt x="1300" y="1027"/>
                  </a:lnTo>
                  <a:lnTo>
                    <a:pt x="1292" y="1031"/>
                  </a:lnTo>
                  <a:lnTo>
                    <a:pt x="1283" y="1035"/>
                  </a:lnTo>
                  <a:lnTo>
                    <a:pt x="1275" y="1037"/>
                  </a:lnTo>
                  <a:lnTo>
                    <a:pt x="1265" y="1038"/>
                  </a:lnTo>
                  <a:close/>
                  <a:moveTo>
                    <a:pt x="389" y="74"/>
                  </a:moveTo>
                  <a:lnTo>
                    <a:pt x="1501" y="74"/>
                  </a:lnTo>
                  <a:lnTo>
                    <a:pt x="1509" y="74"/>
                  </a:lnTo>
                  <a:lnTo>
                    <a:pt x="1518" y="76"/>
                  </a:lnTo>
                  <a:lnTo>
                    <a:pt x="1526" y="78"/>
                  </a:lnTo>
                  <a:lnTo>
                    <a:pt x="1533" y="80"/>
                  </a:lnTo>
                  <a:lnTo>
                    <a:pt x="1540" y="84"/>
                  </a:lnTo>
                  <a:lnTo>
                    <a:pt x="1547" y="88"/>
                  </a:lnTo>
                  <a:lnTo>
                    <a:pt x="1553" y="92"/>
                  </a:lnTo>
                  <a:lnTo>
                    <a:pt x="1559" y="98"/>
                  </a:lnTo>
                  <a:lnTo>
                    <a:pt x="1564" y="104"/>
                  </a:lnTo>
                  <a:lnTo>
                    <a:pt x="1569" y="110"/>
                  </a:lnTo>
                  <a:lnTo>
                    <a:pt x="1573" y="117"/>
                  </a:lnTo>
                  <a:lnTo>
                    <a:pt x="1577" y="124"/>
                  </a:lnTo>
                  <a:lnTo>
                    <a:pt x="1579" y="131"/>
                  </a:lnTo>
                  <a:lnTo>
                    <a:pt x="1581" y="139"/>
                  </a:lnTo>
                  <a:lnTo>
                    <a:pt x="1583" y="147"/>
                  </a:lnTo>
                  <a:lnTo>
                    <a:pt x="1583" y="156"/>
                  </a:lnTo>
                  <a:lnTo>
                    <a:pt x="1583" y="178"/>
                  </a:lnTo>
                  <a:lnTo>
                    <a:pt x="1270" y="178"/>
                  </a:lnTo>
                  <a:lnTo>
                    <a:pt x="1264" y="178"/>
                  </a:lnTo>
                  <a:lnTo>
                    <a:pt x="1256" y="178"/>
                  </a:lnTo>
                  <a:lnTo>
                    <a:pt x="308" y="178"/>
                  </a:lnTo>
                  <a:lnTo>
                    <a:pt x="308" y="147"/>
                  </a:lnTo>
                  <a:lnTo>
                    <a:pt x="309" y="139"/>
                  </a:lnTo>
                  <a:lnTo>
                    <a:pt x="310" y="132"/>
                  </a:lnTo>
                  <a:lnTo>
                    <a:pt x="313" y="125"/>
                  </a:lnTo>
                  <a:lnTo>
                    <a:pt x="316" y="118"/>
                  </a:lnTo>
                  <a:lnTo>
                    <a:pt x="319" y="111"/>
                  </a:lnTo>
                  <a:lnTo>
                    <a:pt x="323" y="105"/>
                  </a:lnTo>
                  <a:lnTo>
                    <a:pt x="328" y="100"/>
                  </a:lnTo>
                  <a:lnTo>
                    <a:pt x="333" y="95"/>
                  </a:lnTo>
                  <a:lnTo>
                    <a:pt x="339" y="90"/>
                  </a:lnTo>
                  <a:lnTo>
                    <a:pt x="345" y="86"/>
                  </a:lnTo>
                  <a:lnTo>
                    <a:pt x="352" y="82"/>
                  </a:lnTo>
                  <a:lnTo>
                    <a:pt x="359" y="79"/>
                  </a:lnTo>
                  <a:lnTo>
                    <a:pt x="366" y="77"/>
                  </a:lnTo>
                  <a:lnTo>
                    <a:pt x="374" y="75"/>
                  </a:lnTo>
                  <a:lnTo>
                    <a:pt x="381" y="74"/>
                  </a:lnTo>
                  <a:close/>
                  <a:moveTo>
                    <a:pt x="1583" y="249"/>
                  </a:moveTo>
                  <a:lnTo>
                    <a:pt x="1583" y="311"/>
                  </a:lnTo>
                  <a:lnTo>
                    <a:pt x="1420" y="311"/>
                  </a:lnTo>
                  <a:lnTo>
                    <a:pt x="1418" y="302"/>
                  </a:lnTo>
                  <a:lnTo>
                    <a:pt x="1415" y="294"/>
                  </a:lnTo>
                  <a:lnTo>
                    <a:pt x="1412" y="286"/>
                  </a:lnTo>
                  <a:lnTo>
                    <a:pt x="1409" y="278"/>
                  </a:lnTo>
                  <a:lnTo>
                    <a:pt x="1405" y="271"/>
                  </a:lnTo>
                  <a:lnTo>
                    <a:pt x="1402" y="263"/>
                  </a:lnTo>
                  <a:lnTo>
                    <a:pt x="1394" y="249"/>
                  </a:lnTo>
                  <a:close/>
                  <a:moveTo>
                    <a:pt x="1583" y="384"/>
                  </a:moveTo>
                  <a:lnTo>
                    <a:pt x="1583" y="782"/>
                  </a:lnTo>
                  <a:lnTo>
                    <a:pt x="1583" y="790"/>
                  </a:lnTo>
                  <a:lnTo>
                    <a:pt x="1581" y="798"/>
                  </a:lnTo>
                  <a:lnTo>
                    <a:pt x="1579" y="806"/>
                  </a:lnTo>
                  <a:lnTo>
                    <a:pt x="1577" y="814"/>
                  </a:lnTo>
                  <a:lnTo>
                    <a:pt x="1573" y="821"/>
                  </a:lnTo>
                  <a:lnTo>
                    <a:pt x="1569" y="828"/>
                  </a:lnTo>
                  <a:lnTo>
                    <a:pt x="1564" y="834"/>
                  </a:lnTo>
                  <a:lnTo>
                    <a:pt x="1559" y="840"/>
                  </a:lnTo>
                  <a:lnTo>
                    <a:pt x="1553" y="845"/>
                  </a:lnTo>
                  <a:lnTo>
                    <a:pt x="1547" y="850"/>
                  </a:lnTo>
                  <a:lnTo>
                    <a:pt x="1540" y="854"/>
                  </a:lnTo>
                  <a:lnTo>
                    <a:pt x="1533" y="857"/>
                  </a:lnTo>
                  <a:lnTo>
                    <a:pt x="1526" y="860"/>
                  </a:lnTo>
                  <a:lnTo>
                    <a:pt x="1518" y="862"/>
                  </a:lnTo>
                  <a:lnTo>
                    <a:pt x="1509" y="864"/>
                  </a:lnTo>
                  <a:lnTo>
                    <a:pt x="1501" y="864"/>
                  </a:lnTo>
                  <a:lnTo>
                    <a:pt x="1493" y="864"/>
                  </a:lnTo>
                  <a:lnTo>
                    <a:pt x="1487" y="864"/>
                  </a:lnTo>
                  <a:lnTo>
                    <a:pt x="1422" y="864"/>
                  </a:lnTo>
                  <a:lnTo>
                    <a:pt x="1422" y="3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35"/>
            <p:cNvSpPr/>
            <p:nvPr/>
          </p:nvSpPr>
          <p:spPr>
            <a:xfrm>
              <a:off x="10242670" y="2670829"/>
              <a:ext cx="254619" cy="33576"/>
            </a:xfrm>
            <a:custGeom>
              <a:avLst/>
              <a:gdLst/>
              <a:ahLst/>
              <a:cxnLst/>
              <a:rect l="l" t="t" r="r" b="b"/>
              <a:pathLst>
                <a:path w="547" h="73" extrusionOk="0">
                  <a:moveTo>
                    <a:pt x="36" y="73"/>
                  </a:moveTo>
                  <a:lnTo>
                    <a:pt x="510" y="73"/>
                  </a:lnTo>
                  <a:lnTo>
                    <a:pt x="514" y="73"/>
                  </a:lnTo>
                  <a:lnTo>
                    <a:pt x="517" y="72"/>
                  </a:lnTo>
                  <a:lnTo>
                    <a:pt x="521" y="71"/>
                  </a:lnTo>
                  <a:lnTo>
                    <a:pt x="524" y="70"/>
                  </a:lnTo>
                  <a:lnTo>
                    <a:pt x="527" y="68"/>
                  </a:lnTo>
                  <a:lnTo>
                    <a:pt x="530" y="67"/>
                  </a:lnTo>
                  <a:lnTo>
                    <a:pt x="533" y="64"/>
                  </a:lnTo>
                  <a:lnTo>
                    <a:pt x="536" y="62"/>
                  </a:lnTo>
                  <a:lnTo>
                    <a:pt x="538" y="60"/>
                  </a:lnTo>
                  <a:lnTo>
                    <a:pt x="541" y="57"/>
                  </a:lnTo>
                  <a:lnTo>
                    <a:pt x="542" y="54"/>
                  </a:lnTo>
                  <a:lnTo>
                    <a:pt x="544" y="51"/>
                  </a:lnTo>
                  <a:lnTo>
                    <a:pt x="545" y="47"/>
                  </a:lnTo>
                  <a:lnTo>
                    <a:pt x="546" y="44"/>
                  </a:lnTo>
                  <a:lnTo>
                    <a:pt x="547" y="41"/>
                  </a:lnTo>
                  <a:lnTo>
                    <a:pt x="547" y="37"/>
                  </a:lnTo>
                  <a:lnTo>
                    <a:pt x="547" y="33"/>
                  </a:lnTo>
                  <a:lnTo>
                    <a:pt x="546" y="30"/>
                  </a:lnTo>
                  <a:lnTo>
                    <a:pt x="545" y="26"/>
                  </a:lnTo>
                  <a:lnTo>
                    <a:pt x="544" y="23"/>
                  </a:lnTo>
                  <a:lnTo>
                    <a:pt x="542" y="20"/>
                  </a:lnTo>
                  <a:lnTo>
                    <a:pt x="541" y="17"/>
                  </a:lnTo>
                  <a:lnTo>
                    <a:pt x="538" y="14"/>
                  </a:lnTo>
                  <a:lnTo>
                    <a:pt x="536" y="11"/>
                  </a:lnTo>
                  <a:lnTo>
                    <a:pt x="533" y="9"/>
                  </a:lnTo>
                  <a:lnTo>
                    <a:pt x="530" y="6"/>
                  </a:lnTo>
                  <a:lnTo>
                    <a:pt x="527" y="5"/>
                  </a:lnTo>
                  <a:lnTo>
                    <a:pt x="524" y="3"/>
                  </a:lnTo>
                  <a:lnTo>
                    <a:pt x="521" y="2"/>
                  </a:lnTo>
                  <a:lnTo>
                    <a:pt x="517" y="1"/>
                  </a:lnTo>
                  <a:lnTo>
                    <a:pt x="514" y="0"/>
                  </a:lnTo>
                  <a:lnTo>
                    <a:pt x="510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6" y="7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3" y="65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2" y="70"/>
                  </a:lnTo>
                  <a:lnTo>
                    <a:pt x="26" y="71"/>
                  </a:lnTo>
                  <a:lnTo>
                    <a:pt x="29" y="72"/>
                  </a:lnTo>
                  <a:lnTo>
                    <a:pt x="32" y="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35"/>
            <p:cNvSpPr/>
            <p:nvPr/>
          </p:nvSpPr>
          <p:spPr>
            <a:xfrm>
              <a:off x="10242670" y="2744509"/>
              <a:ext cx="254619" cy="33576"/>
            </a:xfrm>
            <a:custGeom>
              <a:avLst/>
              <a:gdLst/>
              <a:ahLst/>
              <a:cxnLst/>
              <a:rect l="l" t="t" r="r" b="b"/>
              <a:pathLst>
                <a:path w="547" h="73" extrusionOk="0">
                  <a:moveTo>
                    <a:pt x="36" y="73"/>
                  </a:moveTo>
                  <a:lnTo>
                    <a:pt x="510" y="73"/>
                  </a:lnTo>
                  <a:lnTo>
                    <a:pt x="514" y="73"/>
                  </a:lnTo>
                  <a:lnTo>
                    <a:pt x="517" y="72"/>
                  </a:lnTo>
                  <a:lnTo>
                    <a:pt x="521" y="71"/>
                  </a:lnTo>
                  <a:lnTo>
                    <a:pt x="524" y="70"/>
                  </a:lnTo>
                  <a:lnTo>
                    <a:pt x="527" y="68"/>
                  </a:lnTo>
                  <a:lnTo>
                    <a:pt x="530" y="67"/>
                  </a:lnTo>
                  <a:lnTo>
                    <a:pt x="533" y="64"/>
                  </a:lnTo>
                  <a:lnTo>
                    <a:pt x="536" y="62"/>
                  </a:lnTo>
                  <a:lnTo>
                    <a:pt x="538" y="60"/>
                  </a:lnTo>
                  <a:lnTo>
                    <a:pt x="541" y="57"/>
                  </a:lnTo>
                  <a:lnTo>
                    <a:pt x="542" y="54"/>
                  </a:lnTo>
                  <a:lnTo>
                    <a:pt x="544" y="51"/>
                  </a:lnTo>
                  <a:lnTo>
                    <a:pt x="545" y="47"/>
                  </a:lnTo>
                  <a:lnTo>
                    <a:pt x="546" y="44"/>
                  </a:lnTo>
                  <a:lnTo>
                    <a:pt x="547" y="41"/>
                  </a:lnTo>
                  <a:lnTo>
                    <a:pt x="547" y="37"/>
                  </a:lnTo>
                  <a:lnTo>
                    <a:pt x="547" y="33"/>
                  </a:lnTo>
                  <a:lnTo>
                    <a:pt x="546" y="30"/>
                  </a:lnTo>
                  <a:lnTo>
                    <a:pt x="545" y="26"/>
                  </a:lnTo>
                  <a:lnTo>
                    <a:pt x="544" y="23"/>
                  </a:lnTo>
                  <a:lnTo>
                    <a:pt x="542" y="20"/>
                  </a:lnTo>
                  <a:lnTo>
                    <a:pt x="541" y="17"/>
                  </a:lnTo>
                  <a:lnTo>
                    <a:pt x="538" y="14"/>
                  </a:lnTo>
                  <a:lnTo>
                    <a:pt x="536" y="11"/>
                  </a:lnTo>
                  <a:lnTo>
                    <a:pt x="533" y="9"/>
                  </a:lnTo>
                  <a:lnTo>
                    <a:pt x="530" y="6"/>
                  </a:lnTo>
                  <a:lnTo>
                    <a:pt x="527" y="5"/>
                  </a:lnTo>
                  <a:lnTo>
                    <a:pt x="524" y="3"/>
                  </a:lnTo>
                  <a:lnTo>
                    <a:pt x="521" y="2"/>
                  </a:lnTo>
                  <a:lnTo>
                    <a:pt x="517" y="1"/>
                  </a:lnTo>
                  <a:lnTo>
                    <a:pt x="514" y="0"/>
                  </a:lnTo>
                  <a:lnTo>
                    <a:pt x="510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6" y="7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3" y="65"/>
                  </a:lnTo>
                  <a:lnTo>
                    <a:pt x="16" y="67"/>
                  </a:lnTo>
                  <a:lnTo>
                    <a:pt x="19" y="69"/>
                  </a:lnTo>
                  <a:lnTo>
                    <a:pt x="22" y="70"/>
                  </a:lnTo>
                  <a:lnTo>
                    <a:pt x="26" y="71"/>
                  </a:lnTo>
                  <a:lnTo>
                    <a:pt x="29" y="72"/>
                  </a:lnTo>
                  <a:lnTo>
                    <a:pt x="32" y="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35"/>
            <p:cNvSpPr/>
            <p:nvPr/>
          </p:nvSpPr>
          <p:spPr>
            <a:xfrm>
              <a:off x="10246400" y="2834046"/>
              <a:ext cx="166482" cy="100728"/>
            </a:xfrm>
            <a:custGeom>
              <a:avLst/>
              <a:gdLst/>
              <a:ahLst/>
              <a:cxnLst/>
              <a:rect l="l" t="t" r="r" b="b"/>
              <a:pathLst>
                <a:path w="358" h="217" extrusionOk="0">
                  <a:moveTo>
                    <a:pt x="308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7"/>
                  </a:lnTo>
                  <a:lnTo>
                    <a:pt x="2" y="181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9" y="195"/>
                  </a:lnTo>
                  <a:lnTo>
                    <a:pt x="12" y="199"/>
                  </a:lnTo>
                  <a:lnTo>
                    <a:pt x="15" y="202"/>
                  </a:lnTo>
                  <a:lnTo>
                    <a:pt x="19" y="206"/>
                  </a:lnTo>
                  <a:lnTo>
                    <a:pt x="23" y="208"/>
                  </a:lnTo>
                  <a:lnTo>
                    <a:pt x="27" y="211"/>
                  </a:lnTo>
                  <a:lnTo>
                    <a:pt x="31" y="213"/>
                  </a:lnTo>
                  <a:lnTo>
                    <a:pt x="36" y="215"/>
                  </a:lnTo>
                  <a:lnTo>
                    <a:pt x="41" y="216"/>
                  </a:lnTo>
                  <a:lnTo>
                    <a:pt x="46" y="217"/>
                  </a:lnTo>
                  <a:lnTo>
                    <a:pt x="51" y="217"/>
                  </a:lnTo>
                  <a:lnTo>
                    <a:pt x="308" y="217"/>
                  </a:lnTo>
                  <a:lnTo>
                    <a:pt x="313" y="217"/>
                  </a:lnTo>
                  <a:lnTo>
                    <a:pt x="318" y="216"/>
                  </a:lnTo>
                  <a:lnTo>
                    <a:pt x="323" y="215"/>
                  </a:lnTo>
                  <a:lnTo>
                    <a:pt x="328" y="213"/>
                  </a:lnTo>
                  <a:lnTo>
                    <a:pt x="332" y="211"/>
                  </a:lnTo>
                  <a:lnTo>
                    <a:pt x="336" y="208"/>
                  </a:lnTo>
                  <a:lnTo>
                    <a:pt x="340" y="206"/>
                  </a:lnTo>
                  <a:lnTo>
                    <a:pt x="343" y="202"/>
                  </a:lnTo>
                  <a:lnTo>
                    <a:pt x="347" y="199"/>
                  </a:lnTo>
                  <a:lnTo>
                    <a:pt x="350" y="195"/>
                  </a:lnTo>
                  <a:lnTo>
                    <a:pt x="352" y="191"/>
                  </a:lnTo>
                  <a:lnTo>
                    <a:pt x="354" y="186"/>
                  </a:lnTo>
                  <a:lnTo>
                    <a:pt x="356" y="181"/>
                  </a:lnTo>
                  <a:lnTo>
                    <a:pt x="357" y="177"/>
                  </a:lnTo>
                  <a:lnTo>
                    <a:pt x="358" y="171"/>
                  </a:lnTo>
                  <a:lnTo>
                    <a:pt x="358" y="166"/>
                  </a:lnTo>
                  <a:lnTo>
                    <a:pt x="358" y="51"/>
                  </a:lnTo>
                  <a:lnTo>
                    <a:pt x="358" y="46"/>
                  </a:lnTo>
                  <a:lnTo>
                    <a:pt x="357" y="41"/>
                  </a:lnTo>
                  <a:lnTo>
                    <a:pt x="356" y="36"/>
                  </a:lnTo>
                  <a:lnTo>
                    <a:pt x="354" y="31"/>
                  </a:lnTo>
                  <a:lnTo>
                    <a:pt x="352" y="27"/>
                  </a:lnTo>
                  <a:lnTo>
                    <a:pt x="350" y="23"/>
                  </a:lnTo>
                  <a:lnTo>
                    <a:pt x="347" y="19"/>
                  </a:lnTo>
                  <a:lnTo>
                    <a:pt x="343" y="15"/>
                  </a:lnTo>
                  <a:lnTo>
                    <a:pt x="340" y="12"/>
                  </a:lnTo>
                  <a:lnTo>
                    <a:pt x="336" y="9"/>
                  </a:lnTo>
                  <a:lnTo>
                    <a:pt x="332" y="6"/>
                  </a:lnTo>
                  <a:lnTo>
                    <a:pt x="328" y="4"/>
                  </a:lnTo>
                  <a:lnTo>
                    <a:pt x="323" y="2"/>
                  </a:lnTo>
                  <a:lnTo>
                    <a:pt x="318" y="1"/>
                  </a:lnTo>
                  <a:lnTo>
                    <a:pt x="313" y="0"/>
                  </a:lnTo>
                  <a:close/>
                  <a:moveTo>
                    <a:pt x="73" y="144"/>
                  </a:moveTo>
                  <a:lnTo>
                    <a:pt x="73" y="73"/>
                  </a:lnTo>
                  <a:lnTo>
                    <a:pt x="285" y="73"/>
                  </a:lnTo>
                  <a:lnTo>
                    <a:pt x="285" y="1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35"/>
            <p:cNvSpPr/>
            <p:nvPr/>
          </p:nvSpPr>
          <p:spPr>
            <a:xfrm>
              <a:off x="10421276" y="2834046"/>
              <a:ext cx="166948" cy="100728"/>
            </a:xfrm>
            <a:custGeom>
              <a:avLst/>
              <a:gdLst/>
              <a:ahLst/>
              <a:cxnLst/>
              <a:rect l="l" t="t" r="r" b="b"/>
              <a:pathLst>
                <a:path w="359" h="217" extrusionOk="0">
                  <a:moveTo>
                    <a:pt x="308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7"/>
                  </a:lnTo>
                  <a:lnTo>
                    <a:pt x="2" y="181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9" y="195"/>
                  </a:lnTo>
                  <a:lnTo>
                    <a:pt x="12" y="199"/>
                  </a:lnTo>
                  <a:lnTo>
                    <a:pt x="15" y="202"/>
                  </a:lnTo>
                  <a:lnTo>
                    <a:pt x="19" y="206"/>
                  </a:lnTo>
                  <a:lnTo>
                    <a:pt x="23" y="208"/>
                  </a:lnTo>
                  <a:lnTo>
                    <a:pt x="27" y="211"/>
                  </a:lnTo>
                  <a:lnTo>
                    <a:pt x="31" y="213"/>
                  </a:lnTo>
                  <a:lnTo>
                    <a:pt x="36" y="215"/>
                  </a:lnTo>
                  <a:lnTo>
                    <a:pt x="41" y="216"/>
                  </a:lnTo>
                  <a:lnTo>
                    <a:pt x="46" y="217"/>
                  </a:lnTo>
                  <a:lnTo>
                    <a:pt x="51" y="217"/>
                  </a:lnTo>
                  <a:lnTo>
                    <a:pt x="308" y="217"/>
                  </a:lnTo>
                  <a:lnTo>
                    <a:pt x="313" y="217"/>
                  </a:lnTo>
                  <a:lnTo>
                    <a:pt x="318" y="216"/>
                  </a:lnTo>
                  <a:lnTo>
                    <a:pt x="323" y="215"/>
                  </a:lnTo>
                  <a:lnTo>
                    <a:pt x="328" y="213"/>
                  </a:lnTo>
                  <a:lnTo>
                    <a:pt x="332" y="211"/>
                  </a:lnTo>
                  <a:lnTo>
                    <a:pt x="336" y="208"/>
                  </a:lnTo>
                  <a:lnTo>
                    <a:pt x="340" y="206"/>
                  </a:lnTo>
                  <a:lnTo>
                    <a:pt x="344" y="202"/>
                  </a:lnTo>
                  <a:lnTo>
                    <a:pt x="347" y="199"/>
                  </a:lnTo>
                  <a:lnTo>
                    <a:pt x="350" y="195"/>
                  </a:lnTo>
                  <a:lnTo>
                    <a:pt x="353" y="191"/>
                  </a:lnTo>
                  <a:lnTo>
                    <a:pt x="355" y="186"/>
                  </a:lnTo>
                  <a:lnTo>
                    <a:pt x="357" y="181"/>
                  </a:lnTo>
                  <a:lnTo>
                    <a:pt x="358" y="177"/>
                  </a:lnTo>
                  <a:lnTo>
                    <a:pt x="359" y="171"/>
                  </a:lnTo>
                  <a:lnTo>
                    <a:pt x="359" y="166"/>
                  </a:lnTo>
                  <a:lnTo>
                    <a:pt x="359" y="51"/>
                  </a:lnTo>
                  <a:lnTo>
                    <a:pt x="359" y="46"/>
                  </a:lnTo>
                  <a:lnTo>
                    <a:pt x="358" y="41"/>
                  </a:lnTo>
                  <a:lnTo>
                    <a:pt x="357" y="36"/>
                  </a:lnTo>
                  <a:lnTo>
                    <a:pt x="355" y="31"/>
                  </a:lnTo>
                  <a:lnTo>
                    <a:pt x="353" y="27"/>
                  </a:lnTo>
                  <a:lnTo>
                    <a:pt x="350" y="23"/>
                  </a:lnTo>
                  <a:lnTo>
                    <a:pt x="347" y="19"/>
                  </a:lnTo>
                  <a:lnTo>
                    <a:pt x="344" y="15"/>
                  </a:lnTo>
                  <a:lnTo>
                    <a:pt x="340" y="12"/>
                  </a:lnTo>
                  <a:lnTo>
                    <a:pt x="336" y="9"/>
                  </a:lnTo>
                  <a:lnTo>
                    <a:pt x="332" y="6"/>
                  </a:lnTo>
                  <a:lnTo>
                    <a:pt x="328" y="4"/>
                  </a:lnTo>
                  <a:lnTo>
                    <a:pt x="323" y="2"/>
                  </a:lnTo>
                  <a:lnTo>
                    <a:pt x="318" y="1"/>
                  </a:lnTo>
                  <a:lnTo>
                    <a:pt x="313" y="0"/>
                  </a:lnTo>
                  <a:close/>
                  <a:moveTo>
                    <a:pt x="74" y="144"/>
                  </a:moveTo>
                  <a:lnTo>
                    <a:pt x="74" y="73"/>
                  </a:lnTo>
                  <a:lnTo>
                    <a:pt x="285" y="73"/>
                  </a:lnTo>
                  <a:lnTo>
                    <a:pt x="285" y="1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35"/>
            <p:cNvSpPr/>
            <p:nvPr/>
          </p:nvSpPr>
          <p:spPr>
            <a:xfrm>
              <a:off x="10596618" y="2834046"/>
              <a:ext cx="166482" cy="100728"/>
            </a:xfrm>
            <a:custGeom>
              <a:avLst/>
              <a:gdLst/>
              <a:ahLst/>
              <a:cxnLst/>
              <a:rect l="l" t="t" r="r" b="b"/>
              <a:pathLst>
                <a:path w="358" h="217" extrusionOk="0">
                  <a:moveTo>
                    <a:pt x="307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40" y="1"/>
                  </a:lnTo>
                  <a:lnTo>
                    <a:pt x="36" y="2"/>
                  </a:lnTo>
                  <a:lnTo>
                    <a:pt x="31" y="4"/>
                  </a:lnTo>
                  <a:lnTo>
                    <a:pt x="26" y="6"/>
                  </a:lnTo>
                  <a:lnTo>
                    <a:pt x="22" y="9"/>
                  </a:lnTo>
                  <a:lnTo>
                    <a:pt x="18" y="12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8" y="23"/>
                  </a:lnTo>
                  <a:lnTo>
                    <a:pt x="6" y="27"/>
                  </a:lnTo>
                  <a:lnTo>
                    <a:pt x="4" y="31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7"/>
                  </a:lnTo>
                  <a:lnTo>
                    <a:pt x="2" y="181"/>
                  </a:lnTo>
                  <a:lnTo>
                    <a:pt x="4" y="186"/>
                  </a:lnTo>
                  <a:lnTo>
                    <a:pt x="6" y="191"/>
                  </a:lnTo>
                  <a:lnTo>
                    <a:pt x="8" y="195"/>
                  </a:lnTo>
                  <a:lnTo>
                    <a:pt x="11" y="199"/>
                  </a:lnTo>
                  <a:lnTo>
                    <a:pt x="15" y="202"/>
                  </a:lnTo>
                  <a:lnTo>
                    <a:pt x="18" y="206"/>
                  </a:lnTo>
                  <a:lnTo>
                    <a:pt x="22" y="208"/>
                  </a:lnTo>
                  <a:lnTo>
                    <a:pt x="26" y="211"/>
                  </a:lnTo>
                  <a:lnTo>
                    <a:pt x="31" y="213"/>
                  </a:lnTo>
                  <a:lnTo>
                    <a:pt x="36" y="215"/>
                  </a:lnTo>
                  <a:lnTo>
                    <a:pt x="40" y="216"/>
                  </a:lnTo>
                  <a:lnTo>
                    <a:pt x="46" y="217"/>
                  </a:lnTo>
                  <a:lnTo>
                    <a:pt x="51" y="217"/>
                  </a:lnTo>
                  <a:lnTo>
                    <a:pt x="307" y="217"/>
                  </a:lnTo>
                  <a:lnTo>
                    <a:pt x="312" y="217"/>
                  </a:lnTo>
                  <a:lnTo>
                    <a:pt x="318" y="216"/>
                  </a:lnTo>
                  <a:lnTo>
                    <a:pt x="322" y="215"/>
                  </a:lnTo>
                  <a:lnTo>
                    <a:pt x="327" y="213"/>
                  </a:lnTo>
                  <a:lnTo>
                    <a:pt x="332" y="211"/>
                  </a:lnTo>
                  <a:lnTo>
                    <a:pt x="336" y="208"/>
                  </a:lnTo>
                  <a:lnTo>
                    <a:pt x="340" y="206"/>
                  </a:lnTo>
                  <a:lnTo>
                    <a:pt x="343" y="202"/>
                  </a:lnTo>
                  <a:lnTo>
                    <a:pt x="347" y="199"/>
                  </a:lnTo>
                  <a:lnTo>
                    <a:pt x="349" y="195"/>
                  </a:lnTo>
                  <a:lnTo>
                    <a:pt x="352" y="191"/>
                  </a:lnTo>
                  <a:lnTo>
                    <a:pt x="354" y="186"/>
                  </a:lnTo>
                  <a:lnTo>
                    <a:pt x="356" y="181"/>
                  </a:lnTo>
                  <a:lnTo>
                    <a:pt x="357" y="177"/>
                  </a:lnTo>
                  <a:lnTo>
                    <a:pt x="358" y="171"/>
                  </a:lnTo>
                  <a:lnTo>
                    <a:pt x="358" y="166"/>
                  </a:lnTo>
                  <a:lnTo>
                    <a:pt x="358" y="51"/>
                  </a:lnTo>
                  <a:lnTo>
                    <a:pt x="357" y="46"/>
                  </a:lnTo>
                  <a:lnTo>
                    <a:pt x="356" y="41"/>
                  </a:lnTo>
                  <a:lnTo>
                    <a:pt x="354" y="36"/>
                  </a:lnTo>
                  <a:lnTo>
                    <a:pt x="352" y="31"/>
                  </a:lnTo>
                  <a:lnTo>
                    <a:pt x="350" y="27"/>
                  </a:lnTo>
                  <a:lnTo>
                    <a:pt x="347" y="23"/>
                  </a:lnTo>
                  <a:lnTo>
                    <a:pt x="344" y="19"/>
                  </a:lnTo>
                  <a:lnTo>
                    <a:pt x="341" y="15"/>
                  </a:lnTo>
                  <a:lnTo>
                    <a:pt x="338" y="12"/>
                  </a:lnTo>
                  <a:lnTo>
                    <a:pt x="334" y="9"/>
                  </a:lnTo>
                  <a:lnTo>
                    <a:pt x="330" y="6"/>
                  </a:lnTo>
                  <a:lnTo>
                    <a:pt x="326" y="4"/>
                  </a:lnTo>
                  <a:lnTo>
                    <a:pt x="321" y="2"/>
                  </a:lnTo>
                  <a:lnTo>
                    <a:pt x="317" y="1"/>
                  </a:lnTo>
                  <a:lnTo>
                    <a:pt x="312" y="0"/>
                  </a:lnTo>
                  <a:close/>
                  <a:moveTo>
                    <a:pt x="73" y="144"/>
                  </a:moveTo>
                  <a:lnTo>
                    <a:pt x="73" y="73"/>
                  </a:lnTo>
                  <a:lnTo>
                    <a:pt x="285" y="73"/>
                  </a:lnTo>
                  <a:lnTo>
                    <a:pt x="285" y="1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35"/>
            <p:cNvSpPr/>
            <p:nvPr/>
          </p:nvSpPr>
          <p:spPr>
            <a:xfrm>
              <a:off x="10517341" y="2622330"/>
              <a:ext cx="245759" cy="192596"/>
            </a:xfrm>
            <a:custGeom>
              <a:avLst/>
              <a:gdLst/>
              <a:ahLst/>
              <a:cxnLst/>
              <a:rect l="l" t="t" r="r" b="b"/>
              <a:pathLst>
                <a:path w="528" h="414" extrusionOk="0">
                  <a:moveTo>
                    <a:pt x="410" y="0"/>
                  </a:moveTo>
                  <a:lnTo>
                    <a:pt x="119" y="0"/>
                  </a:lnTo>
                  <a:lnTo>
                    <a:pt x="107" y="1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3" y="9"/>
                  </a:lnTo>
                  <a:lnTo>
                    <a:pt x="63" y="14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3"/>
                  </a:lnTo>
                  <a:lnTo>
                    <a:pt x="21" y="52"/>
                  </a:lnTo>
                  <a:lnTo>
                    <a:pt x="15" y="62"/>
                  </a:lnTo>
                  <a:lnTo>
                    <a:pt x="9" y="72"/>
                  </a:lnTo>
                  <a:lnTo>
                    <a:pt x="5" y="83"/>
                  </a:lnTo>
                  <a:lnTo>
                    <a:pt x="2" y="94"/>
                  </a:lnTo>
                  <a:lnTo>
                    <a:pt x="1" y="106"/>
                  </a:lnTo>
                  <a:lnTo>
                    <a:pt x="0" y="118"/>
                  </a:lnTo>
                  <a:lnTo>
                    <a:pt x="0" y="296"/>
                  </a:lnTo>
                  <a:lnTo>
                    <a:pt x="1" y="308"/>
                  </a:lnTo>
                  <a:lnTo>
                    <a:pt x="2" y="320"/>
                  </a:lnTo>
                  <a:lnTo>
                    <a:pt x="5" y="331"/>
                  </a:lnTo>
                  <a:lnTo>
                    <a:pt x="9" y="342"/>
                  </a:lnTo>
                  <a:lnTo>
                    <a:pt x="15" y="352"/>
                  </a:lnTo>
                  <a:lnTo>
                    <a:pt x="21" y="362"/>
                  </a:lnTo>
                  <a:lnTo>
                    <a:pt x="27" y="371"/>
                  </a:lnTo>
                  <a:lnTo>
                    <a:pt x="35" y="379"/>
                  </a:lnTo>
                  <a:lnTo>
                    <a:pt x="44" y="387"/>
                  </a:lnTo>
                  <a:lnTo>
                    <a:pt x="53" y="394"/>
                  </a:lnTo>
                  <a:lnTo>
                    <a:pt x="63" y="400"/>
                  </a:lnTo>
                  <a:lnTo>
                    <a:pt x="73" y="405"/>
                  </a:lnTo>
                  <a:lnTo>
                    <a:pt x="84" y="409"/>
                  </a:lnTo>
                  <a:lnTo>
                    <a:pt x="95" y="412"/>
                  </a:lnTo>
                  <a:lnTo>
                    <a:pt x="107" y="413"/>
                  </a:lnTo>
                  <a:lnTo>
                    <a:pt x="119" y="414"/>
                  </a:lnTo>
                  <a:lnTo>
                    <a:pt x="410" y="414"/>
                  </a:lnTo>
                  <a:lnTo>
                    <a:pt x="422" y="413"/>
                  </a:lnTo>
                  <a:lnTo>
                    <a:pt x="434" y="412"/>
                  </a:lnTo>
                  <a:lnTo>
                    <a:pt x="445" y="409"/>
                  </a:lnTo>
                  <a:lnTo>
                    <a:pt x="456" y="405"/>
                  </a:lnTo>
                  <a:lnTo>
                    <a:pt x="466" y="400"/>
                  </a:lnTo>
                  <a:lnTo>
                    <a:pt x="476" y="394"/>
                  </a:lnTo>
                  <a:lnTo>
                    <a:pt x="485" y="387"/>
                  </a:lnTo>
                  <a:lnTo>
                    <a:pt x="493" y="379"/>
                  </a:lnTo>
                  <a:lnTo>
                    <a:pt x="501" y="371"/>
                  </a:lnTo>
                  <a:lnTo>
                    <a:pt x="508" y="362"/>
                  </a:lnTo>
                  <a:lnTo>
                    <a:pt x="514" y="352"/>
                  </a:lnTo>
                  <a:lnTo>
                    <a:pt x="519" y="342"/>
                  </a:lnTo>
                  <a:lnTo>
                    <a:pt x="523" y="331"/>
                  </a:lnTo>
                  <a:lnTo>
                    <a:pt x="526" y="320"/>
                  </a:lnTo>
                  <a:lnTo>
                    <a:pt x="527" y="308"/>
                  </a:lnTo>
                  <a:lnTo>
                    <a:pt x="528" y="296"/>
                  </a:lnTo>
                  <a:lnTo>
                    <a:pt x="528" y="118"/>
                  </a:lnTo>
                  <a:lnTo>
                    <a:pt x="527" y="105"/>
                  </a:lnTo>
                  <a:lnTo>
                    <a:pt x="525" y="93"/>
                  </a:lnTo>
                  <a:lnTo>
                    <a:pt x="522" y="82"/>
                  </a:lnTo>
                  <a:lnTo>
                    <a:pt x="517" y="71"/>
                  </a:lnTo>
                  <a:lnTo>
                    <a:pt x="512" y="60"/>
                  </a:lnTo>
                  <a:lnTo>
                    <a:pt x="506" y="51"/>
                  </a:lnTo>
                  <a:lnTo>
                    <a:pt x="500" y="42"/>
                  </a:lnTo>
                  <a:lnTo>
                    <a:pt x="492" y="33"/>
                  </a:lnTo>
                  <a:lnTo>
                    <a:pt x="484" y="26"/>
                  </a:lnTo>
                  <a:lnTo>
                    <a:pt x="475" y="19"/>
                  </a:lnTo>
                  <a:lnTo>
                    <a:pt x="466" y="14"/>
                  </a:lnTo>
                  <a:lnTo>
                    <a:pt x="455" y="9"/>
                  </a:lnTo>
                  <a:lnTo>
                    <a:pt x="445" y="5"/>
                  </a:lnTo>
                  <a:lnTo>
                    <a:pt x="434" y="2"/>
                  </a:lnTo>
                  <a:lnTo>
                    <a:pt x="422" y="1"/>
                  </a:lnTo>
                  <a:close/>
                  <a:moveTo>
                    <a:pt x="74" y="115"/>
                  </a:moveTo>
                  <a:lnTo>
                    <a:pt x="74" y="110"/>
                  </a:lnTo>
                  <a:lnTo>
                    <a:pt x="75" y="106"/>
                  </a:lnTo>
                  <a:lnTo>
                    <a:pt x="76" y="102"/>
                  </a:lnTo>
                  <a:lnTo>
                    <a:pt x="78" y="97"/>
                  </a:lnTo>
                  <a:lnTo>
                    <a:pt x="79" y="93"/>
                  </a:lnTo>
                  <a:lnTo>
                    <a:pt x="82" y="90"/>
                  </a:lnTo>
                  <a:lnTo>
                    <a:pt x="84" y="86"/>
                  </a:lnTo>
                  <a:lnTo>
                    <a:pt x="87" y="83"/>
                  </a:lnTo>
                  <a:lnTo>
                    <a:pt x="90" y="80"/>
                  </a:lnTo>
                  <a:lnTo>
                    <a:pt x="94" y="78"/>
                  </a:lnTo>
                  <a:lnTo>
                    <a:pt x="97" y="75"/>
                  </a:lnTo>
                  <a:lnTo>
                    <a:pt x="101" y="74"/>
                  </a:lnTo>
                  <a:lnTo>
                    <a:pt x="106" y="72"/>
                  </a:lnTo>
                  <a:lnTo>
                    <a:pt x="110" y="71"/>
                  </a:lnTo>
                  <a:lnTo>
                    <a:pt x="114" y="70"/>
                  </a:lnTo>
                  <a:lnTo>
                    <a:pt x="119" y="70"/>
                  </a:lnTo>
                  <a:lnTo>
                    <a:pt x="410" y="70"/>
                  </a:lnTo>
                  <a:lnTo>
                    <a:pt x="415" y="70"/>
                  </a:lnTo>
                  <a:lnTo>
                    <a:pt x="419" y="71"/>
                  </a:lnTo>
                  <a:lnTo>
                    <a:pt x="423" y="72"/>
                  </a:lnTo>
                  <a:lnTo>
                    <a:pt x="428" y="74"/>
                  </a:lnTo>
                  <a:lnTo>
                    <a:pt x="431" y="75"/>
                  </a:lnTo>
                  <a:lnTo>
                    <a:pt x="435" y="78"/>
                  </a:lnTo>
                  <a:lnTo>
                    <a:pt x="439" y="80"/>
                  </a:lnTo>
                  <a:lnTo>
                    <a:pt x="442" y="83"/>
                  </a:lnTo>
                  <a:lnTo>
                    <a:pt x="445" y="86"/>
                  </a:lnTo>
                  <a:lnTo>
                    <a:pt x="447" y="90"/>
                  </a:lnTo>
                  <a:lnTo>
                    <a:pt x="450" y="93"/>
                  </a:lnTo>
                  <a:lnTo>
                    <a:pt x="451" y="97"/>
                  </a:lnTo>
                  <a:lnTo>
                    <a:pt x="453" y="102"/>
                  </a:lnTo>
                  <a:lnTo>
                    <a:pt x="454" y="106"/>
                  </a:lnTo>
                  <a:lnTo>
                    <a:pt x="455" y="110"/>
                  </a:lnTo>
                  <a:lnTo>
                    <a:pt x="455" y="115"/>
                  </a:lnTo>
                  <a:lnTo>
                    <a:pt x="455" y="293"/>
                  </a:lnTo>
                  <a:lnTo>
                    <a:pt x="455" y="298"/>
                  </a:lnTo>
                  <a:lnTo>
                    <a:pt x="454" y="302"/>
                  </a:lnTo>
                  <a:lnTo>
                    <a:pt x="453" y="306"/>
                  </a:lnTo>
                  <a:lnTo>
                    <a:pt x="451" y="311"/>
                  </a:lnTo>
                  <a:lnTo>
                    <a:pt x="450" y="314"/>
                  </a:lnTo>
                  <a:lnTo>
                    <a:pt x="447" y="318"/>
                  </a:lnTo>
                  <a:lnTo>
                    <a:pt x="445" y="322"/>
                  </a:lnTo>
                  <a:lnTo>
                    <a:pt x="442" y="325"/>
                  </a:lnTo>
                  <a:lnTo>
                    <a:pt x="439" y="328"/>
                  </a:lnTo>
                  <a:lnTo>
                    <a:pt x="435" y="330"/>
                  </a:lnTo>
                  <a:lnTo>
                    <a:pt x="431" y="333"/>
                  </a:lnTo>
                  <a:lnTo>
                    <a:pt x="428" y="334"/>
                  </a:lnTo>
                  <a:lnTo>
                    <a:pt x="423" y="336"/>
                  </a:lnTo>
                  <a:lnTo>
                    <a:pt x="419" y="337"/>
                  </a:lnTo>
                  <a:lnTo>
                    <a:pt x="415" y="338"/>
                  </a:lnTo>
                  <a:lnTo>
                    <a:pt x="410" y="338"/>
                  </a:lnTo>
                  <a:lnTo>
                    <a:pt x="119" y="338"/>
                  </a:lnTo>
                  <a:lnTo>
                    <a:pt x="114" y="338"/>
                  </a:lnTo>
                  <a:lnTo>
                    <a:pt x="110" y="337"/>
                  </a:lnTo>
                  <a:lnTo>
                    <a:pt x="106" y="336"/>
                  </a:lnTo>
                  <a:lnTo>
                    <a:pt x="101" y="334"/>
                  </a:lnTo>
                  <a:lnTo>
                    <a:pt x="97" y="333"/>
                  </a:lnTo>
                  <a:lnTo>
                    <a:pt x="94" y="330"/>
                  </a:lnTo>
                  <a:lnTo>
                    <a:pt x="90" y="328"/>
                  </a:lnTo>
                  <a:lnTo>
                    <a:pt x="87" y="325"/>
                  </a:lnTo>
                  <a:lnTo>
                    <a:pt x="84" y="322"/>
                  </a:lnTo>
                  <a:lnTo>
                    <a:pt x="82" y="318"/>
                  </a:lnTo>
                  <a:lnTo>
                    <a:pt x="79" y="314"/>
                  </a:lnTo>
                  <a:lnTo>
                    <a:pt x="78" y="311"/>
                  </a:lnTo>
                  <a:lnTo>
                    <a:pt x="76" y="306"/>
                  </a:lnTo>
                  <a:lnTo>
                    <a:pt x="75" y="302"/>
                  </a:lnTo>
                  <a:lnTo>
                    <a:pt x="74" y="298"/>
                  </a:lnTo>
                  <a:lnTo>
                    <a:pt x="74" y="2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1" name="Google Shape;3501;p35"/>
          <p:cNvGrpSpPr/>
          <p:nvPr/>
        </p:nvGrpSpPr>
        <p:grpSpPr>
          <a:xfrm>
            <a:off x="2223778" y="2598165"/>
            <a:ext cx="681673" cy="481957"/>
            <a:chOff x="2025846" y="2504813"/>
            <a:chExt cx="770385" cy="544679"/>
          </a:xfrm>
        </p:grpSpPr>
        <p:sp>
          <p:nvSpPr>
            <p:cNvPr id="3502" name="Google Shape;3502;p35"/>
            <p:cNvSpPr/>
            <p:nvPr/>
          </p:nvSpPr>
          <p:spPr>
            <a:xfrm>
              <a:off x="2025846" y="2504813"/>
              <a:ext cx="209851" cy="245759"/>
            </a:xfrm>
            <a:custGeom>
              <a:avLst/>
              <a:gdLst/>
              <a:ahLst/>
              <a:cxnLst/>
              <a:rect l="l" t="t" r="r" b="b"/>
              <a:pathLst>
                <a:path w="451" h="528" extrusionOk="0">
                  <a:moveTo>
                    <a:pt x="0" y="387"/>
                  </a:moveTo>
                  <a:lnTo>
                    <a:pt x="299" y="0"/>
                  </a:lnTo>
                  <a:lnTo>
                    <a:pt x="451" y="136"/>
                  </a:lnTo>
                  <a:lnTo>
                    <a:pt x="138" y="5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35"/>
            <p:cNvSpPr/>
            <p:nvPr/>
          </p:nvSpPr>
          <p:spPr>
            <a:xfrm>
              <a:off x="2111185" y="2581292"/>
              <a:ext cx="533954" cy="468200"/>
            </a:xfrm>
            <a:custGeom>
              <a:avLst/>
              <a:gdLst/>
              <a:ahLst/>
              <a:cxnLst/>
              <a:rect l="l" t="t" r="r" b="b"/>
              <a:pathLst>
                <a:path w="1146" h="1005" extrusionOk="0">
                  <a:moveTo>
                    <a:pt x="11" y="364"/>
                  </a:moveTo>
                  <a:lnTo>
                    <a:pt x="11" y="362"/>
                  </a:lnTo>
                  <a:lnTo>
                    <a:pt x="11" y="360"/>
                  </a:lnTo>
                  <a:lnTo>
                    <a:pt x="13" y="355"/>
                  </a:lnTo>
                  <a:lnTo>
                    <a:pt x="21" y="340"/>
                  </a:lnTo>
                  <a:lnTo>
                    <a:pt x="50" y="295"/>
                  </a:lnTo>
                  <a:lnTo>
                    <a:pt x="139" y="171"/>
                  </a:lnTo>
                  <a:lnTo>
                    <a:pt x="271" y="0"/>
                  </a:lnTo>
                  <a:lnTo>
                    <a:pt x="301" y="5"/>
                  </a:lnTo>
                  <a:lnTo>
                    <a:pt x="332" y="13"/>
                  </a:lnTo>
                  <a:lnTo>
                    <a:pt x="368" y="23"/>
                  </a:lnTo>
                  <a:lnTo>
                    <a:pt x="404" y="36"/>
                  </a:lnTo>
                  <a:lnTo>
                    <a:pt x="421" y="45"/>
                  </a:lnTo>
                  <a:lnTo>
                    <a:pt x="436" y="54"/>
                  </a:lnTo>
                  <a:lnTo>
                    <a:pt x="450" y="63"/>
                  </a:lnTo>
                  <a:lnTo>
                    <a:pt x="455" y="69"/>
                  </a:lnTo>
                  <a:lnTo>
                    <a:pt x="460" y="74"/>
                  </a:lnTo>
                  <a:lnTo>
                    <a:pt x="464" y="80"/>
                  </a:lnTo>
                  <a:lnTo>
                    <a:pt x="467" y="86"/>
                  </a:lnTo>
                  <a:lnTo>
                    <a:pt x="470" y="92"/>
                  </a:lnTo>
                  <a:lnTo>
                    <a:pt x="471" y="99"/>
                  </a:lnTo>
                  <a:lnTo>
                    <a:pt x="372" y="234"/>
                  </a:lnTo>
                  <a:lnTo>
                    <a:pt x="471" y="361"/>
                  </a:lnTo>
                  <a:lnTo>
                    <a:pt x="686" y="254"/>
                  </a:lnTo>
                  <a:lnTo>
                    <a:pt x="813" y="311"/>
                  </a:lnTo>
                  <a:lnTo>
                    <a:pt x="1146" y="632"/>
                  </a:lnTo>
                  <a:lnTo>
                    <a:pt x="1145" y="637"/>
                  </a:lnTo>
                  <a:lnTo>
                    <a:pt x="1142" y="648"/>
                  </a:lnTo>
                  <a:lnTo>
                    <a:pt x="1136" y="665"/>
                  </a:lnTo>
                  <a:lnTo>
                    <a:pt x="1132" y="674"/>
                  </a:lnTo>
                  <a:lnTo>
                    <a:pt x="1127" y="684"/>
                  </a:lnTo>
                  <a:lnTo>
                    <a:pt x="1122" y="693"/>
                  </a:lnTo>
                  <a:lnTo>
                    <a:pt x="1116" y="702"/>
                  </a:lnTo>
                  <a:lnTo>
                    <a:pt x="1109" y="710"/>
                  </a:lnTo>
                  <a:lnTo>
                    <a:pt x="1100" y="716"/>
                  </a:lnTo>
                  <a:lnTo>
                    <a:pt x="1096" y="719"/>
                  </a:lnTo>
                  <a:lnTo>
                    <a:pt x="1091" y="722"/>
                  </a:lnTo>
                  <a:lnTo>
                    <a:pt x="1086" y="724"/>
                  </a:lnTo>
                  <a:lnTo>
                    <a:pt x="1081" y="725"/>
                  </a:lnTo>
                  <a:lnTo>
                    <a:pt x="1076" y="726"/>
                  </a:lnTo>
                  <a:lnTo>
                    <a:pt x="1070" y="726"/>
                  </a:lnTo>
                  <a:lnTo>
                    <a:pt x="1064" y="726"/>
                  </a:lnTo>
                  <a:lnTo>
                    <a:pt x="1058" y="725"/>
                  </a:lnTo>
                  <a:lnTo>
                    <a:pt x="844" y="533"/>
                  </a:lnTo>
                  <a:lnTo>
                    <a:pt x="818" y="511"/>
                  </a:lnTo>
                  <a:lnTo>
                    <a:pt x="816" y="511"/>
                  </a:lnTo>
                  <a:lnTo>
                    <a:pt x="813" y="511"/>
                  </a:lnTo>
                  <a:lnTo>
                    <a:pt x="810" y="511"/>
                  </a:lnTo>
                  <a:lnTo>
                    <a:pt x="806" y="511"/>
                  </a:lnTo>
                  <a:lnTo>
                    <a:pt x="802" y="512"/>
                  </a:lnTo>
                  <a:lnTo>
                    <a:pt x="800" y="513"/>
                  </a:lnTo>
                  <a:lnTo>
                    <a:pt x="798" y="514"/>
                  </a:lnTo>
                  <a:lnTo>
                    <a:pt x="797" y="515"/>
                  </a:lnTo>
                  <a:lnTo>
                    <a:pt x="795" y="516"/>
                  </a:lnTo>
                  <a:lnTo>
                    <a:pt x="794" y="518"/>
                  </a:lnTo>
                  <a:lnTo>
                    <a:pt x="793" y="520"/>
                  </a:lnTo>
                  <a:lnTo>
                    <a:pt x="792" y="522"/>
                  </a:lnTo>
                  <a:lnTo>
                    <a:pt x="791" y="524"/>
                  </a:lnTo>
                  <a:lnTo>
                    <a:pt x="790" y="527"/>
                  </a:lnTo>
                  <a:lnTo>
                    <a:pt x="790" y="530"/>
                  </a:lnTo>
                  <a:lnTo>
                    <a:pt x="790" y="533"/>
                  </a:lnTo>
                  <a:lnTo>
                    <a:pt x="791" y="537"/>
                  </a:lnTo>
                  <a:lnTo>
                    <a:pt x="793" y="545"/>
                  </a:lnTo>
                  <a:lnTo>
                    <a:pt x="798" y="555"/>
                  </a:lnTo>
                  <a:lnTo>
                    <a:pt x="804" y="567"/>
                  </a:lnTo>
                  <a:lnTo>
                    <a:pt x="813" y="581"/>
                  </a:lnTo>
                  <a:lnTo>
                    <a:pt x="1019" y="782"/>
                  </a:lnTo>
                  <a:lnTo>
                    <a:pt x="1018" y="788"/>
                  </a:lnTo>
                  <a:lnTo>
                    <a:pt x="1013" y="802"/>
                  </a:lnTo>
                  <a:lnTo>
                    <a:pt x="1006" y="823"/>
                  </a:lnTo>
                  <a:lnTo>
                    <a:pt x="1001" y="834"/>
                  </a:lnTo>
                  <a:lnTo>
                    <a:pt x="995" y="845"/>
                  </a:lnTo>
                  <a:lnTo>
                    <a:pt x="988" y="855"/>
                  </a:lnTo>
                  <a:lnTo>
                    <a:pt x="979" y="865"/>
                  </a:lnTo>
                  <a:lnTo>
                    <a:pt x="970" y="873"/>
                  </a:lnTo>
                  <a:lnTo>
                    <a:pt x="965" y="876"/>
                  </a:lnTo>
                  <a:lnTo>
                    <a:pt x="959" y="879"/>
                  </a:lnTo>
                  <a:lnTo>
                    <a:pt x="953" y="882"/>
                  </a:lnTo>
                  <a:lnTo>
                    <a:pt x="947" y="884"/>
                  </a:lnTo>
                  <a:lnTo>
                    <a:pt x="941" y="885"/>
                  </a:lnTo>
                  <a:lnTo>
                    <a:pt x="934" y="885"/>
                  </a:lnTo>
                  <a:lnTo>
                    <a:pt x="927" y="885"/>
                  </a:lnTo>
                  <a:lnTo>
                    <a:pt x="919" y="883"/>
                  </a:lnTo>
                  <a:lnTo>
                    <a:pt x="911" y="881"/>
                  </a:lnTo>
                  <a:lnTo>
                    <a:pt x="903" y="878"/>
                  </a:lnTo>
                  <a:lnTo>
                    <a:pt x="739" y="720"/>
                  </a:lnTo>
                  <a:lnTo>
                    <a:pt x="737" y="720"/>
                  </a:lnTo>
                  <a:lnTo>
                    <a:pt x="734" y="719"/>
                  </a:lnTo>
                  <a:lnTo>
                    <a:pt x="731" y="719"/>
                  </a:lnTo>
                  <a:lnTo>
                    <a:pt x="728" y="719"/>
                  </a:lnTo>
                  <a:lnTo>
                    <a:pt x="725" y="719"/>
                  </a:lnTo>
                  <a:lnTo>
                    <a:pt x="723" y="720"/>
                  </a:lnTo>
                  <a:lnTo>
                    <a:pt x="721" y="720"/>
                  </a:lnTo>
                  <a:lnTo>
                    <a:pt x="720" y="721"/>
                  </a:lnTo>
                  <a:lnTo>
                    <a:pt x="718" y="722"/>
                  </a:lnTo>
                  <a:lnTo>
                    <a:pt x="717" y="723"/>
                  </a:lnTo>
                  <a:lnTo>
                    <a:pt x="716" y="724"/>
                  </a:lnTo>
                  <a:lnTo>
                    <a:pt x="715" y="725"/>
                  </a:lnTo>
                  <a:lnTo>
                    <a:pt x="714" y="727"/>
                  </a:lnTo>
                  <a:lnTo>
                    <a:pt x="713" y="729"/>
                  </a:lnTo>
                  <a:lnTo>
                    <a:pt x="713" y="731"/>
                  </a:lnTo>
                  <a:lnTo>
                    <a:pt x="713" y="734"/>
                  </a:lnTo>
                  <a:lnTo>
                    <a:pt x="713" y="736"/>
                  </a:lnTo>
                  <a:lnTo>
                    <a:pt x="714" y="739"/>
                  </a:lnTo>
                  <a:lnTo>
                    <a:pt x="715" y="743"/>
                  </a:lnTo>
                  <a:lnTo>
                    <a:pt x="718" y="751"/>
                  </a:lnTo>
                  <a:lnTo>
                    <a:pt x="724" y="760"/>
                  </a:lnTo>
                  <a:lnTo>
                    <a:pt x="731" y="771"/>
                  </a:lnTo>
                  <a:lnTo>
                    <a:pt x="824" y="886"/>
                  </a:lnTo>
                  <a:lnTo>
                    <a:pt x="823" y="890"/>
                  </a:lnTo>
                  <a:lnTo>
                    <a:pt x="819" y="901"/>
                  </a:lnTo>
                  <a:lnTo>
                    <a:pt x="812" y="917"/>
                  </a:lnTo>
                  <a:lnTo>
                    <a:pt x="808" y="925"/>
                  </a:lnTo>
                  <a:lnTo>
                    <a:pt x="803" y="933"/>
                  </a:lnTo>
                  <a:lnTo>
                    <a:pt x="797" y="941"/>
                  </a:lnTo>
                  <a:lnTo>
                    <a:pt x="790" y="949"/>
                  </a:lnTo>
                  <a:lnTo>
                    <a:pt x="782" y="955"/>
                  </a:lnTo>
                  <a:lnTo>
                    <a:pt x="777" y="958"/>
                  </a:lnTo>
                  <a:lnTo>
                    <a:pt x="773" y="960"/>
                  </a:lnTo>
                  <a:lnTo>
                    <a:pt x="768" y="962"/>
                  </a:lnTo>
                  <a:lnTo>
                    <a:pt x="763" y="964"/>
                  </a:lnTo>
                  <a:lnTo>
                    <a:pt x="758" y="964"/>
                  </a:lnTo>
                  <a:lnTo>
                    <a:pt x="752" y="965"/>
                  </a:lnTo>
                  <a:lnTo>
                    <a:pt x="747" y="965"/>
                  </a:lnTo>
                  <a:lnTo>
                    <a:pt x="741" y="964"/>
                  </a:lnTo>
                  <a:lnTo>
                    <a:pt x="734" y="962"/>
                  </a:lnTo>
                  <a:lnTo>
                    <a:pt x="728" y="960"/>
                  </a:lnTo>
                  <a:lnTo>
                    <a:pt x="579" y="793"/>
                  </a:lnTo>
                  <a:lnTo>
                    <a:pt x="576" y="792"/>
                  </a:lnTo>
                  <a:lnTo>
                    <a:pt x="574" y="792"/>
                  </a:lnTo>
                  <a:lnTo>
                    <a:pt x="570" y="792"/>
                  </a:lnTo>
                  <a:lnTo>
                    <a:pt x="566" y="792"/>
                  </a:lnTo>
                  <a:lnTo>
                    <a:pt x="562" y="792"/>
                  </a:lnTo>
                  <a:lnTo>
                    <a:pt x="558" y="793"/>
                  </a:lnTo>
                  <a:lnTo>
                    <a:pt x="556" y="794"/>
                  </a:lnTo>
                  <a:lnTo>
                    <a:pt x="554" y="795"/>
                  </a:lnTo>
                  <a:lnTo>
                    <a:pt x="552" y="796"/>
                  </a:lnTo>
                  <a:lnTo>
                    <a:pt x="551" y="797"/>
                  </a:lnTo>
                  <a:lnTo>
                    <a:pt x="549" y="799"/>
                  </a:lnTo>
                  <a:lnTo>
                    <a:pt x="548" y="801"/>
                  </a:lnTo>
                  <a:lnTo>
                    <a:pt x="548" y="803"/>
                  </a:lnTo>
                  <a:lnTo>
                    <a:pt x="547" y="805"/>
                  </a:lnTo>
                  <a:lnTo>
                    <a:pt x="547" y="808"/>
                  </a:lnTo>
                  <a:lnTo>
                    <a:pt x="547" y="811"/>
                  </a:lnTo>
                  <a:lnTo>
                    <a:pt x="548" y="815"/>
                  </a:lnTo>
                  <a:lnTo>
                    <a:pt x="549" y="818"/>
                  </a:lnTo>
                  <a:lnTo>
                    <a:pt x="553" y="827"/>
                  </a:lnTo>
                  <a:lnTo>
                    <a:pt x="559" y="838"/>
                  </a:lnTo>
                  <a:lnTo>
                    <a:pt x="567" y="850"/>
                  </a:lnTo>
                  <a:lnTo>
                    <a:pt x="621" y="926"/>
                  </a:lnTo>
                  <a:lnTo>
                    <a:pt x="619" y="930"/>
                  </a:lnTo>
                  <a:lnTo>
                    <a:pt x="612" y="942"/>
                  </a:lnTo>
                  <a:lnTo>
                    <a:pt x="602" y="957"/>
                  </a:lnTo>
                  <a:lnTo>
                    <a:pt x="596" y="966"/>
                  </a:lnTo>
                  <a:lnTo>
                    <a:pt x="588" y="974"/>
                  </a:lnTo>
                  <a:lnTo>
                    <a:pt x="580" y="982"/>
                  </a:lnTo>
                  <a:lnTo>
                    <a:pt x="571" y="989"/>
                  </a:lnTo>
                  <a:lnTo>
                    <a:pt x="561" y="996"/>
                  </a:lnTo>
                  <a:lnTo>
                    <a:pt x="551" y="1001"/>
                  </a:lnTo>
                  <a:lnTo>
                    <a:pt x="545" y="1002"/>
                  </a:lnTo>
                  <a:lnTo>
                    <a:pt x="539" y="1004"/>
                  </a:lnTo>
                  <a:lnTo>
                    <a:pt x="533" y="1004"/>
                  </a:lnTo>
                  <a:lnTo>
                    <a:pt x="527" y="1005"/>
                  </a:lnTo>
                  <a:lnTo>
                    <a:pt x="521" y="1004"/>
                  </a:lnTo>
                  <a:lnTo>
                    <a:pt x="515" y="1003"/>
                  </a:lnTo>
                  <a:lnTo>
                    <a:pt x="509" y="1001"/>
                  </a:lnTo>
                  <a:lnTo>
                    <a:pt x="502" y="999"/>
                  </a:lnTo>
                  <a:lnTo>
                    <a:pt x="412" y="898"/>
                  </a:lnTo>
                  <a:lnTo>
                    <a:pt x="412" y="895"/>
                  </a:lnTo>
                  <a:lnTo>
                    <a:pt x="414" y="886"/>
                  </a:lnTo>
                  <a:lnTo>
                    <a:pt x="417" y="872"/>
                  </a:lnTo>
                  <a:lnTo>
                    <a:pt x="422" y="856"/>
                  </a:lnTo>
                  <a:lnTo>
                    <a:pt x="429" y="838"/>
                  </a:lnTo>
                  <a:lnTo>
                    <a:pt x="433" y="828"/>
                  </a:lnTo>
                  <a:lnTo>
                    <a:pt x="438" y="819"/>
                  </a:lnTo>
                  <a:lnTo>
                    <a:pt x="444" y="810"/>
                  </a:lnTo>
                  <a:lnTo>
                    <a:pt x="450" y="801"/>
                  </a:lnTo>
                  <a:lnTo>
                    <a:pt x="458" y="793"/>
                  </a:lnTo>
                  <a:lnTo>
                    <a:pt x="466" y="785"/>
                  </a:lnTo>
                  <a:lnTo>
                    <a:pt x="466" y="773"/>
                  </a:lnTo>
                  <a:lnTo>
                    <a:pt x="465" y="761"/>
                  </a:lnTo>
                  <a:lnTo>
                    <a:pt x="464" y="746"/>
                  </a:lnTo>
                  <a:lnTo>
                    <a:pt x="461" y="729"/>
                  </a:lnTo>
                  <a:lnTo>
                    <a:pt x="459" y="720"/>
                  </a:lnTo>
                  <a:lnTo>
                    <a:pt x="457" y="712"/>
                  </a:lnTo>
                  <a:lnTo>
                    <a:pt x="454" y="704"/>
                  </a:lnTo>
                  <a:lnTo>
                    <a:pt x="451" y="696"/>
                  </a:lnTo>
                  <a:lnTo>
                    <a:pt x="447" y="689"/>
                  </a:lnTo>
                  <a:lnTo>
                    <a:pt x="443" y="683"/>
                  </a:lnTo>
                  <a:lnTo>
                    <a:pt x="260" y="502"/>
                  </a:lnTo>
                  <a:lnTo>
                    <a:pt x="256" y="505"/>
                  </a:lnTo>
                  <a:lnTo>
                    <a:pt x="246" y="512"/>
                  </a:lnTo>
                  <a:lnTo>
                    <a:pt x="230" y="521"/>
                  </a:lnTo>
                  <a:lnTo>
                    <a:pt x="211" y="531"/>
                  </a:lnTo>
                  <a:lnTo>
                    <a:pt x="201" y="536"/>
                  </a:lnTo>
                  <a:lnTo>
                    <a:pt x="191" y="540"/>
                  </a:lnTo>
                  <a:lnTo>
                    <a:pt x="180" y="543"/>
                  </a:lnTo>
                  <a:lnTo>
                    <a:pt x="170" y="545"/>
                  </a:lnTo>
                  <a:lnTo>
                    <a:pt x="160" y="546"/>
                  </a:lnTo>
                  <a:lnTo>
                    <a:pt x="156" y="546"/>
                  </a:lnTo>
                  <a:lnTo>
                    <a:pt x="151" y="545"/>
                  </a:lnTo>
                  <a:lnTo>
                    <a:pt x="147" y="545"/>
                  </a:lnTo>
                  <a:lnTo>
                    <a:pt x="142" y="543"/>
                  </a:lnTo>
                  <a:lnTo>
                    <a:pt x="139" y="541"/>
                  </a:lnTo>
                  <a:lnTo>
                    <a:pt x="135" y="539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35"/>
            <p:cNvSpPr/>
            <p:nvPr/>
          </p:nvSpPr>
          <p:spPr>
            <a:xfrm>
              <a:off x="2158751" y="2852233"/>
              <a:ext cx="73215" cy="49898"/>
            </a:xfrm>
            <a:custGeom>
              <a:avLst/>
              <a:gdLst/>
              <a:ahLst/>
              <a:cxnLst/>
              <a:rect l="l" t="t" r="r" b="b"/>
              <a:pathLst>
                <a:path w="158" h="108" extrusionOk="0">
                  <a:moveTo>
                    <a:pt x="0" y="34"/>
                  </a:moveTo>
                  <a:lnTo>
                    <a:pt x="59" y="108"/>
                  </a:lnTo>
                  <a:lnTo>
                    <a:pt x="158" y="3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35"/>
            <p:cNvSpPr/>
            <p:nvPr/>
          </p:nvSpPr>
          <p:spPr>
            <a:xfrm>
              <a:off x="2195592" y="2886740"/>
              <a:ext cx="87671" cy="74614"/>
            </a:xfrm>
            <a:custGeom>
              <a:avLst/>
              <a:gdLst/>
              <a:ahLst/>
              <a:cxnLst/>
              <a:rect l="l" t="t" r="r" b="b"/>
              <a:pathLst>
                <a:path w="189" h="161" extrusionOk="0">
                  <a:moveTo>
                    <a:pt x="0" y="96"/>
                  </a:moveTo>
                  <a:lnTo>
                    <a:pt x="59" y="161"/>
                  </a:lnTo>
                  <a:lnTo>
                    <a:pt x="189" y="45"/>
                  </a:lnTo>
                  <a:lnTo>
                    <a:pt x="146" y="0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35"/>
            <p:cNvSpPr/>
            <p:nvPr/>
          </p:nvSpPr>
          <p:spPr>
            <a:xfrm>
              <a:off x="2240360" y="2931510"/>
              <a:ext cx="62489" cy="75546"/>
            </a:xfrm>
            <a:custGeom>
              <a:avLst/>
              <a:gdLst/>
              <a:ahLst/>
              <a:cxnLst/>
              <a:rect l="l" t="t" r="r" b="b"/>
              <a:pathLst>
                <a:path w="135" h="163" extrusionOk="0">
                  <a:moveTo>
                    <a:pt x="0" y="90"/>
                  </a:moveTo>
                  <a:lnTo>
                    <a:pt x="70" y="163"/>
                  </a:lnTo>
                  <a:lnTo>
                    <a:pt x="135" y="5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35"/>
            <p:cNvSpPr/>
            <p:nvPr/>
          </p:nvSpPr>
          <p:spPr>
            <a:xfrm>
              <a:off x="2312642" y="2576162"/>
              <a:ext cx="387524" cy="233634"/>
            </a:xfrm>
            <a:custGeom>
              <a:avLst/>
              <a:gdLst/>
              <a:ahLst/>
              <a:cxnLst/>
              <a:rect l="l" t="t" r="r" b="b"/>
              <a:pathLst>
                <a:path w="832" h="502" extrusionOk="0">
                  <a:moveTo>
                    <a:pt x="0" y="257"/>
                  </a:moveTo>
                  <a:lnTo>
                    <a:pt x="62" y="313"/>
                  </a:lnTo>
                  <a:lnTo>
                    <a:pt x="234" y="209"/>
                  </a:lnTo>
                  <a:lnTo>
                    <a:pt x="302" y="209"/>
                  </a:lnTo>
                  <a:lnTo>
                    <a:pt x="403" y="245"/>
                  </a:lnTo>
                  <a:lnTo>
                    <a:pt x="714" y="502"/>
                  </a:lnTo>
                  <a:lnTo>
                    <a:pt x="832" y="375"/>
                  </a:lnTo>
                  <a:lnTo>
                    <a:pt x="728" y="0"/>
                  </a:lnTo>
                  <a:lnTo>
                    <a:pt x="666" y="42"/>
                  </a:lnTo>
                  <a:lnTo>
                    <a:pt x="149" y="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35"/>
            <p:cNvSpPr/>
            <p:nvPr/>
          </p:nvSpPr>
          <p:spPr>
            <a:xfrm>
              <a:off x="2645605" y="2519270"/>
              <a:ext cx="150626" cy="253686"/>
            </a:xfrm>
            <a:custGeom>
              <a:avLst/>
              <a:gdLst/>
              <a:ahLst/>
              <a:cxnLst/>
              <a:rect l="l" t="t" r="r" b="b"/>
              <a:pathLst>
                <a:path w="324" h="545" extrusionOk="0">
                  <a:moveTo>
                    <a:pt x="0" y="57"/>
                  </a:moveTo>
                  <a:lnTo>
                    <a:pt x="155" y="545"/>
                  </a:lnTo>
                  <a:lnTo>
                    <a:pt x="324" y="49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09" name="Google Shape;3509;p35"/>
          <p:cNvSpPr/>
          <p:nvPr/>
        </p:nvSpPr>
        <p:spPr>
          <a:xfrm>
            <a:off x="2218164" y="4219572"/>
            <a:ext cx="682498" cy="449360"/>
          </a:xfrm>
          <a:custGeom>
            <a:avLst/>
            <a:gdLst/>
            <a:ahLst/>
            <a:cxnLst/>
            <a:rect l="l" t="t" r="r" b="b"/>
            <a:pathLst>
              <a:path w="1655" h="1090" extrusionOk="0">
                <a:moveTo>
                  <a:pt x="1644" y="460"/>
                </a:moveTo>
                <a:lnTo>
                  <a:pt x="1351" y="45"/>
                </a:lnTo>
                <a:lnTo>
                  <a:pt x="1349" y="42"/>
                </a:lnTo>
                <a:lnTo>
                  <a:pt x="1346" y="39"/>
                </a:lnTo>
                <a:lnTo>
                  <a:pt x="1343" y="37"/>
                </a:lnTo>
                <a:lnTo>
                  <a:pt x="1340" y="34"/>
                </a:lnTo>
                <a:lnTo>
                  <a:pt x="1337" y="32"/>
                </a:lnTo>
                <a:lnTo>
                  <a:pt x="1333" y="31"/>
                </a:lnTo>
                <a:lnTo>
                  <a:pt x="1329" y="29"/>
                </a:lnTo>
                <a:lnTo>
                  <a:pt x="1325" y="28"/>
                </a:lnTo>
                <a:lnTo>
                  <a:pt x="1323" y="28"/>
                </a:lnTo>
                <a:lnTo>
                  <a:pt x="1321" y="27"/>
                </a:lnTo>
                <a:lnTo>
                  <a:pt x="1319" y="27"/>
                </a:lnTo>
                <a:lnTo>
                  <a:pt x="1317" y="27"/>
                </a:lnTo>
                <a:lnTo>
                  <a:pt x="1315" y="27"/>
                </a:lnTo>
                <a:lnTo>
                  <a:pt x="1313" y="27"/>
                </a:lnTo>
                <a:lnTo>
                  <a:pt x="1311" y="27"/>
                </a:lnTo>
                <a:lnTo>
                  <a:pt x="1309" y="28"/>
                </a:lnTo>
                <a:lnTo>
                  <a:pt x="1307" y="28"/>
                </a:lnTo>
                <a:lnTo>
                  <a:pt x="1305" y="29"/>
                </a:lnTo>
                <a:lnTo>
                  <a:pt x="1301" y="30"/>
                </a:lnTo>
                <a:lnTo>
                  <a:pt x="1298" y="32"/>
                </a:lnTo>
                <a:lnTo>
                  <a:pt x="1294" y="34"/>
                </a:lnTo>
                <a:lnTo>
                  <a:pt x="1159" y="130"/>
                </a:lnTo>
                <a:lnTo>
                  <a:pt x="1156" y="132"/>
                </a:lnTo>
                <a:lnTo>
                  <a:pt x="1153" y="135"/>
                </a:lnTo>
                <a:lnTo>
                  <a:pt x="1152" y="136"/>
                </a:lnTo>
                <a:lnTo>
                  <a:pt x="1151" y="138"/>
                </a:lnTo>
                <a:lnTo>
                  <a:pt x="1149" y="139"/>
                </a:lnTo>
                <a:lnTo>
                  <a:pt x="1148" y="140"/>
                </a:lnTo>
                <a:lnTo>
                  <a:pt x="1146" y="144"/>
                </a:lnTo>
                <a:lnTo>
                  <a:pt x="1145" y="147"/>
                </a:lnTo>
                <a:lnTo>
                  <a:pt x="1143" y="151"/>
                </a:lnTo>
                <a:lnTo>
                  <a:pt x="1142" y="155"/>
                </a:lnTo>
                <a:lnTo>
                  <a:pt x="1142" y="157"/>
                </a:lnTo>
                <a:lnTo>
                  <a:pt x="1141" y="159"/>
                </a:lnTo>
                <a:lnTo>
                  <a:pt x="1141" y="161"/>
                </a:lnTo>
                <a:lnTo>
                  <a:pt x="1141" y="163"/>
                </a:lnTo>
                <a:lnTo>
                  <a:pt x="1141" y="165"/>
                </a:lnTo>
                <a:lnTo>
                  <a:pt x="1141" y="167"/>
                </a:lnTo>
                <a:lnTo>
                  <a:pt x="1141" y="169"/>
                </a:lnTo>
                <a:lnTo>
                  <a:pt x="1142" y="171"/>
                </a:lnTo>
                <a:lnTo>
                  <a:pt x="1143" y="174"/>
                </a:lnTo>
                <a:lnTo>
                  <a:pt x="1144" y="178"/>
                </a:lnTo>
                <a:lnTo>
                  <a:pt x="1145" y="182"/>
                </a:lnTo>
                <a:lnTo>
                  <a:pt x="1147" y="186"/>
                </a:lnTo>
                <a:lnTo>
                  <a:pt x="1173" y="223"/>
                </a:lnTo>
                <a:lnTo>
                  <a:pt x="1171" y="222"/>
                </a:lnTo>
                <a:lnTo>
                  <a:pt x="1168" y="221"/>
                </a:lnTo>
                <a:lnTo>
                  <a:pt x="1166" y="220"/>
                </a:lnTo>
                <a:lnTo>
                  <a:pt x="1163" y="220"/>
                </a:lnTo>
                <a:lnTo>
                  <a:pt x="1160" y="219"/>
                </a:lnTo>
                <a:lnTo>
                  <a:pt x="1159" y="219"/>
                </a:lnTo>
                <a:lnTo>
                  <a:pt x="1158" y="219"/>
                </a:lnTo>
                <a:lnTo>
                  <a:pt x="1157" y="219"/>
                </a:lnTo>
                <a:lnTo>
                  <a:pt x="1155" y="219"/>
                </a:lnTo>
                <a:lnTo>
                  <a:pt x="1154" y="220"/>
                </a:lnTo>
                <a:lnTo>
                  <a:pt x="1153" y="220"/>
                </a:lnTo>
                <a:lnTo>
                  <a:pt x="933" y="246"/>
                </a:lnTo>
                <a:lnTo>
                  <a:pt x="929" y="238"/>
                </a:lnTo>
                <a:lnTo>
                  <a:pt x="923" y="229"/>
                </a:lnTo>
                <a:lnTo>
                  <a:pt x="917" y="222"/>
                </a:lnTo>
                <a:lnTo>
                  <a:pt x="911" y="215"/>
                </a:lnTo>
                <a:lnTo>
                  <a:pt x="903" y="209"/>
                </a:lnTo>
                <a:lnTo>
                  <a:pt x="900" y="206"/>
                </a:lnTo>
                <a:lnTo>
                  <a:pt x="896" y="203"/>
                </a:lnTo>
                <a:lnTo>
                  <a:pt x="892" y="201"/>
                </a:lnTo>
                <a:lnTo>
                  <a:pt x="888" y="199"/>
                </a:lnTo>
                <a:lnTo>
                  <a:pt x="883" y="197"/>
                </a:lnTo>
                <a:lnTo>
                  <a:pt x="879" y="195"/>
                </a:lnTo>
                <a:lnTo>
                  <a:pt x="874" y="193"/>
                </a:lnTo>
                <a:lnTo>
                  <a:pt x="869" y="191"/>
                </a:lnTo>
                <a:lnTo>
                  <a:pt x="863" y="190"/>
                </a:lnTo>
                <a:lnTo>
                  <a:pt x="858" y="188"/>
                </a:lnTo>
                <a:lnTo>
                  <a:pt x="853" y="187"/>
                </a:lnTo>
                <a:lnTo>
                  <a:pt x="848" y="187"/>
                </a:lnTo>
                <a:lnTo>
                  <a:pt x="842" y="186"/>
                </a:lnTo>
                <a:lnTo>
                  <a:pt x="837" y="186"/>
                </a:lnTo>
                <a:lnTo>
                  <a:pt x="830" y="186"/>
                </a:lnTo>
                <a:lnTo>
                  <a:pt x="823" y="187"/>
                </a:lnTo>
                <a:lnTo>
                  <a:pt x="815" y="188"/>
                </a:lnTo>
                <a:lnTo>
                  <a:pt x="808" y="190"/>
                </a:lnTo>
                <a:lnTo>
                  <a:pt x="802" y="192"/>
                </a:lnTo>
                <a:lnTo>
                  <a:pt x="795" y="195"/>
                </a:lnTo>
                <a:lnTo>
                  <a:pt x="788" y="198"/>
                </a:lnTo>
                <a:lnTo>
                  <a:pt x="782" y="202"/>
                </a:lnTo>
                <a:lnTo>
                  <a:pt x="776" y="206"/>
                </a:lnTo>
                <a:lnTo>
                  <a:pt x="770" y="210"/>
                </a:lnTo>
                <a:lnTo>
                  <a:pt x="764" y="215"/>
                </a:lnTo>
                <a:lnTo>
                  <a:pt x="759" y="220"/>
                </a:lnTo>
                <a:lnTo>
                  <a:pt x="754" y="225"/>
                </a:lnTo>
                <a:lnTo>
                  <a:pt x="749" y="231"/>
                </a:lnTo>
                <a:lnTo>
                  <a:pt x="745" y="237"/>
                </a:lnTo>
                <a:lnTo>
                  <a:pt x="741" y="243"/>
                </a:lnTo>
                <a:lnTo>
                  <a:pt x="708" y="237"/>
                </a:lnTo>
                <a:lnTo>
                  <a:pt x="674" y="229"/>
                </a:lnTo>
                <a:lnTo>
                  <a:pt x="609" y="211"/>
                </a:lnTo>
                <a:lnTo>
                  <a:pt x="560" y="195"/>
                </a:lnTo>
                <a:lnTo>
                  <a:pt x="541" y="189"/>
                </a:lnTo>
                <a:lnTo>
                  <a:pt x="539" y="188"/>
                </a:lnTo>
                <a:lnTo>
                  <a:pt x="537" y="187"/>
                </a:lnTo>
                <a:lnTo>
                  <a:pt x="534" y="187"/>
                </a:lnTo>
                <a:lnTo>
                  <a:pt x="532" y="186"/>
                </a:lnTo>
                <a:lnTo>
                  <a:pt x="530" y="186"/>
                </a:lnTo>
                <a:lnTo>
                  <a:pt x="528" y="186"/>
                </a:lnTo>
                <a:lnTo>
                  <a:pt x="524" y="186"/>
                </a:lnTo>
                <a:lnTo>
                  <a:pt x="532" y="178"/>
                </a:lnTo>
                <a:lnTo>
                  <a:pt x="535" y="175"/>
                </a:lnTo>
                <a:lnTo>
                  <a:pt x="537" y="171"/>
                </a:lnTo>
                <a:lnTo>
                  <a:pt x="538" y="168"/>
                </a:lnTo>
                <a:lnTo>
                  <a:pt x="540" y="164"/>
                </a:lnTo>
                <a:lnTo>
                  <a:pt x="541" y="160"/>
                </a:lnTo>
                <a:lnTo>
                  <a:pt x="542" y="156"/>
                </a:lnTo>
                <a:lnTo>
                  <a:pt x="542" y="153"/>
                </a:lnTo>
                <a:lnTo>
                  <a:pt x="542" y="149"/>
                </a:lnTo>
                <a:lnTo>
                  <a:pt x="542" y="145"/>
                </a:lnTo>
                <a:lnTo>
                  <a:pt x="541" y="141"/>
                </a:lnTo>
                <a:lnTo>
                  <a:pt x="540" y="138"/>
                </a:lnTo>
                <a:lnTo>
                  <a:pt x="539" y="134"/>
                </a:lnTo>
                <a:lnTo>
                  <a:pt x="537" y="131"/>
                </a:lnTo>
                <a:lnTo>
                  <a:pt x="535" y="128"/>
                </a:lnTo>
                <a:lnTo>
                  <a:pt x="532" y="125"/>
                </a:lnTo>
                <a:lnTo>
                  <a:pt x="529" y="122"/>
                </a:lnTo>
                <a:lnTo>
                  <a:pt x="408" y="12"/>
                </a:lnTo>
                <a:lnTo>
                  <a:pt x="405" y="10"/>
                </a:lnTo>
                <a:lnTo>
                  <a:pt x="401" y="8"/>
                </a:lnTo>
                <a:lnTo>
                  <a:pt x="398" y="6"/>
                </a:lnTo>
                <a:lnTo>
                  <a:pt x="394" y="4"/>
                </a:lnTo>
                <a:lnTo>
                  <a:pt x="390" y="2"/>
                </a:lnTo>
                <a:lnTo>
                  <a:pt x="387" y="1"/>
                </a:lnTo>
                <a:lnTo>
                  <a:pt x="385" y="1"/>
                </a:lnTo>
                <a:lnTo>
                  <a:pt x="383" y="0"/>
                </a:lnTo>
                <a:lnTo>
                  <a:pt x="382" y="0"/>
                </a:lnTo>
                <a:lnTo>
                  <a:pt x="380" y="0"/>
                </a:lnTo>
                <a:lnTo>
                  <a:pt x="378" y="0"/>
                </a:lnTo>
                <a:lnTo>
                  <a:pt x="376" y="0"/>
                </a:lnTo>
                <a:lnTo>
                  <a:pt x="374" y="1"/>
                </a:lnTo>
                <a:lnTo>
                  <a:pt x="372" y="1"/>
                </a:lnTo>
                <a:lnTo>
                  <a:pt x="370" y="2"/>
                </a:lnTo>
                <a:lnTo>
                  <a:pt x="369" y="2"/>
                </a:lnTo>
                <a:lnTo>
                  <a:pt x="367" y="3"/>
                </a:lnTo>
                <a:lnTo>
                  <a:pt x="365" y="4"/>
                </a:lnTo>
                <a:lnTo>
                  <a:pt x="362" y="6"/>
                </a:lnTo>
                <a:lnTo>
                  <a:pt x="358" y="8"/>
                </a:lnTo>
                <a:lnTo>
                  <a:pt x="355" y="11"/>
                </a:lnTo>
                <a:lnTo>
                  <a:pt x="352" y="14"/>
                </a:lnTo>
                <a:lnTo>
                  <a:pt x="10" y="392"/>
                </a:lnTo>
                <a:lnTo>
                  <a:pt x="8" y="395"/>
                </a:lnTo>
                <a:lnTo>
                  <a:pt x="6" y="399"/>
                </a:lnTo>
                <a:lnTo>
                  <a:pt x="4" y="402"/>
                </a:lnTo>
                <a:lnTo>
                  <a:pt x="2" y="406"/>
                </a:lnTo>
                <a:lnTo>
                  <a:pt x="1" y="410"/>
                </a:lnTo>
                <a:lnTo>
                  <a:pt x="0" y="414"/>
                </a:lnTo>
                <a:lnTo>
                  <a:pt x="0" y="418"/>
                </a:lnTo>
                <a:lnTo>
                  <a:pt x="0" y="422"/>
                </a:lnTo>
                <a:lnTo>
                  <a:pt x="0" y="425"/>
                </a:lnTo>
                <a:lnTo>
                  <a:pt x="1" y="429"/>
                </a:lnTo>
                <a:lnTo>
                  <a:pt x="2" y="433"/>
                </a:lnTo>
                <a:lnTo>
                  <a:pt x="4" y="437"/>
                </a:lnTo>
                <a:lnTo>
                  <a:pt x="5" y="440"/>
                </a:lnTo>
                <a:lnTo>
                  <a:pt x="8" y="443"/>
                </a:lnTo>
                <a:lnTo>
                  <a:pt x="10" y="446"/>
                </a:lnTo>
                <a:lnTo>
                  <a:pt x="13" y="449"/>
                </a:lnTo>
                <a:lnTo>
                  <a:pt x="134" y="559"/>
                </a:lnTo>
                <a:lnTo>
                  <a:pt x="141" y="563"/>
                </a:lnTo>
                <a:lnTo>
                  <a:pt x="144" y="565"/>
                </a:lnTo>
                <a:lnTo>
                  <a:pt x="147" y="567"/>
                </a:lnTo>
                <a:lnTo>
                  <a:pt x="151" y="568"/>
                </a:lnTo>
                <a:lnTo>
                  <a:pt x="153" y="569"/>
                </a:lnTo>
                <a:lnTo>
                  <a:pt x="155" y="569"/>
                </a:lnTo>
                <a:lnTo>
                  <a:pt x="157" y="569"/>
                </a:lnTo>
                <a:lnTo>
                  <a:pt x="159" y="570"/>
                </a:lnTo>
                <a:lnTo>
                  <a:pt x="161" y="570"/>
                </a:lnTo>
                <a:lnTo>
                  <a:pt x="163" y="570"/>
                </a:lnTo>
                <a:lnTo>
                  <a:pt x="165" y="570"/>
                </a:lnTo>
                <a:lnTo>
                  <a:pt x="167" y="570"/>
                </a:lnTo>
                <a:lnTo>
                  <a:pt x="169" y="569"/>
                </a:lnTo>
                <a:lnTo>
                  <a:pt x="171" y="569"/>
                </a:lnTo>
                <a:lnTo>
                  <a:pt x="173" y="569"/>
                </a:lnTo>
                <a:lnTo>
                  <a:pt x="174" y="568"/>
                </a:lnTo>
                <a:lnTo>
                  <a:pt x="176" y="567"/>
                </a:lnTo>
                <a:lnTo>
                  <a:pt x="178" y="566"/>
                </a:lnTo>
                <a:lnTo>
                  <a:pt x="180" y="565"/>
                </a:lnTo>
                <a:lnTo>
                  <a:pt x="181" y="564"/>
                </a:lnTo>
                <a:lnTo>
                  <a:pt x="184" y="562"/>
                </a:lnTo>
                <a:lnTo>
                  <a:pt x="188" y="559"/>
                </a:lnTo>
                <a:lnTo>
                  <a:pt x="191" y="556"/>
                </a:lnTo>
                <a:lnTo>
                  <a:pt x="230" y="511"/>
                </a:lnTo>
                <a:lnTo>
                  <a:pt x="230" y="515"/>
                </a:lnTo>
                <a:lnTo>
                  <a:pt x="231" y="519"/>
                </a:lnTo>
                <a:lnTo>
                  <a:pt x="231" y="523"/>
                </a:lnTo>
                <a:lnTo>
                  <a:pt x="232" y="526"/>
                </a:lnTo>
                <a:lnTo>
                  <a:pt x="234" y="529"/>
                </a:lnTo>
                <a:lnTo>
                  <a:pt x="235" y="533"/>
                </a:lnTo>
                <a:lnTo>
                  <a:pt x="237" y="536"/>
                </a:lnTo>
                <a:lnTo>
                  <a:pt x="239" y="539"/>
                </a:lnTo>
                <a:lnTo>
                  <a:pt x="253" y="555"/>
                </a:lnTo>
                <a:lnTo>
                  <a:pt x="266" y="571"/>
                </a:lnTo>
                <a:lnTo>
                  <a:pt x="281" y="587"/>
                </a:lnTo>
                <a:lnTo>
                  <a:pt x="275" y="593"/>
                </a:lnTo>
                <a:lnTo>
                  <a:pt x="270" y="600"/>
                </a:lnTo>
                <a:lnTo>
                  <a:pt x="265" y="607"/>
                </a:lnTo>
                <a:lnTo>
                  <a:pt x="261" y="615"/>
                </a:lnTo>
                <a:lnTo>
                  <a:pt x="258" y="622"/>
                </a:lnTo>
                <a:lnTo>
                  <a:pt x="255" y="630"/>
                </a:lnTo>
                <a:lnTo>
                  <a:pt x="252" y="638"/>
                </a:lnTo>
                <a:lnTo>
                  <a:pt x="250" y="646"/>
                </a:lnTo>
                <a:lnTo>
                  <a:pt x="249" y="651"/>
                </a:lnTo>
                <a:lnTo>
                  <a:pt x="249" y="657"/>
                </a:lnTo>
                <a:lnTo>
                  <a:pt x="248" y="662"/>
                </a:lnTo>
                <a:lnTo>
                  <a:pt x="248" y="667"/>
                </a:lnTo>
                <a:lnTo>
                  <a:pt x="249" y="673"/>
                </a:lnTo>
                <a:lnTo>
                  <a:pt x="249" y="678"/>
                </a:lnTo>
                <a:lnTo>
                  <a:pt x="250" y="683"/>
                </a:lnTo>
                <a:lnTo>
                  <a:pt x="251" y="688"/>
                </a:lnTo>
                <a:lnTo>
                  <a:pt x="253" y="693"/>
                </a:lnTo>
                <a:lnTo>
                  <a:pt x="255" y="698"/>
                </a:lnTo>
                <a:lnTo>
                  <a:pt x="259" y="707"/>
                </a:lnTo>
                <a:lnTo>
                  <a:pt x="264" y="716"/>
                </a:lnTo>
                <a:lnTo>
                  <a:pt x="270" y="725"/>
                </a:lnTo>
                <a:lnTo>
                  <a:pt x="273" y="729"/>
                </a:lnTo>
                <a:lnTo>
                  <a:pt x="277" y="734"/>
                </a:lnTo>
                <a:lnTo>
                  <a:pt x="281" y="738"/>
                </a:lnTo>
                <a:lnTo>
                  <a:pt x="285" y="742"/>
                </a:lnTo>
                <a:lnTo>
                  <a:pt x="289" y="745"/>
                </a:lnTo>
                <a:lnTo>
                  <a:pt x="294" y="749"/>
                </a:lnTo>
                <a:lnTo>
                  <a:pt x="299" y="751"/>
                </a:lnTo>
                <a:lnTo>
                  <a:pt x="304" y="754"/>
                </a:lnTo>
                <a:lnTo>
                  <a:pt x="302" y="761"/>
                </a:lnTo>
                <a:lnTo>
                  <a:pt x="300" y="768"/>
                </a:lnTo>
                <a:lnTo>
                  <a:pt x="298" y="775"/>
                </a:lnTo>
                <a:lnTo>
                  <a:pt x="297" y="781"/>
                </a:lnTo>
                <a:lnTo>
                  <a:pt x="296" y="788"/>
                </a:lnTo>
                <a:lnTo>
                  <a:pt x="296" y="795"/>
                </a:lnTo>
                <a:lnTo>
                  <a:pt x="296" y="802"/>
                </a:lnTo>
                <a:lnTo>
                  <a:pt x="296" y="809"/>
                </a:lnTo>
                <a:lnTo>
                  <a:pt x="297" y="816"/>
                </a:lnTo>
                <a:lnTo>
                  <a:pt x="299" y="822"/>
                </a:lnTo>
                <a:lnTo>
                  <a:pt x="301" y="829"/>
                </a:lnTo>
                <a:lnTo>
                  <a:pt x="303" y="835"/>
                </a:lnTo>
                <a:lnTo>
                  <a:pt x="306" y="841"/>
                </a:lnTo>
                <a:lnTo>
                  <a:pt x="309" y="847"/>
                </a:lnTo>
                <a:lnTo>
                  <a:pt x="314" y="853"/>
                </a:lnTo>
                <a:lnTo>
                  <a:pt x="318" y="858"/>
                </a:lnTo>
                <a:lnTo>
                  <a:pt x="322" y="864"/>
                </a:lnTo>
                <a:lnTo>
                  <a:pt x="327" y="869"/>
                </a:lnTo>
                <a:lnTo>
                  <a:pt x="332" y="874"/>
                </a:lnTo>
                <a:lnTo>
                  <a:pt x="338" y="878"/>
                </a:lnTo>
                <a:lnTo>
                  <a:pt x="343" y="882"/>
                </a:lnTo>
                <a:lnTo>
                  <a:pt x="349" y="886"/>
                </a:lnTo>
                <a:lnTo>
                  <a:pt x="356" y="889"/>
                </a:lnTo>
                <a:lnTo>
                  <a:pt x="362" y="891"/>
                </a:lnTo>
                <a:lnTo>
                  <a:pt x="369" y="894"/>
                </a:lnTo>
                <a:lnTo>
                  <a:pt x="376" y="896"/>
                </a:lnTo>
                <a:lnTo>
                  <a:pt x="383" y="897"/>
                </a:lnTo>
                <a:lnTo>
                  <a:pt x="390" y="898"/>
                </a:lnTo>
                <a:lnTo>
                  <a:pt x="397" y="899"/>
                </a:lnTo>
                <a:lnTo>
                  <a:pt x="404" y="899"/>
                </a:lnTo>
                <a:lnTo>
                  <a:pt x="412" y="899"/>
                </a:lnTo>
                <a:lnTo>
                  <a:pt x="419" y="898"/>
                </a:lnTo>
                <a:lnTo>
                  <a:pt x="420" y="903"/>
                </a:lnTo>
                <a:lnTo>
                  <a:pt x="422" y="908"/>
                </a:lnTo>
                <a:lnTo>
                  <a:pt x="424" y="914"/>
                </a:lnTo>
                <a:lnTo>
                  <a:pt x="426" y="919"/>
                </a:lnTo>
                <a:lnTo>
                  <a:pt x="428" y="923"/>
                </a:lnTo>
                <a:lnTo>
                  <a:pt x="430" y="928"/>
                </a:lnTo>
                <a:lnTo>
                  <a:pt x="433" y="933"/>
                </a:lnTo>
                <a:lnTo>
                  <a:pt x="436" y="937"/>
                </a:lnTo>
                <a:lnTo>
                  <a:pt x="440" y="942"/>
                </a:lnTo>
                <a:lnTo>
                  <a:pt x="444" y="946"/>
                </a:lnTo>
                <a:lnTo>
                  <a:pt x="448" y="950"/>
                </a:lnTo>
                <a:lnTo>
                  <a:pt x="453" y="954"/>
                </a:lnTo>
                <a:lnTo>
                  <a:pt x="457" y="958"/>
                </a:lnTo>
                <a:lnTo>
                  <a:pt x="462" y="961"/>
                </a:lnTo>
                <a:lnTo>
                  <a:pt x="467" y="964"/>
                </a:lnTo>
                <a:lnTo>
                  <a:pt x="472" y="967"/>
                </a:lnTo>
                <a:lnTo>
                  <a:pt x="478" y="969"/>
                </a:lnTo>
                <a:lnTo>
                  <a:pt x="483" y="971"/>
                </a:lnTo>
                <a:lnTo>
                  <a:pt x="489" y="973"/>
                </a:lnTo>
                <a:lnTo>
                  <a:pt x="495" y="974"/>
                </a:lnTo>
                <a:lnTo>
                  <a:pt x="501" y="975"/>
                </a:lnTo>
                <a:lnTo>
                  <a:pt x="508" y="976"/>
                </a:lnTo>
                <a:lnTo>
                  <a:pt x="521" y="977"/>
                </a:lnTo>
                <a:lnTo>
                  <a:pt x="522" y="982"/>
                </a:lnTo>
                <a:lnTo>
                  <a:pt x="524" y="987"/>
                </a:lnTo>
                <a:lnTo>
                  <a:pt x="525" y="993"/>
                </a:lnTo>
                <a:lnTo>
                  <a:pt x="527" y="998"/>
                </a:lnTo>
                <a:lnTo>
                  <a:pt x="530" y="1002"/>
                </a:lnTo>
                <a:lnTo>
                  <a:pt x="532" y="1007"/>
                </a:lnTo>
                <a:lnTo>
                  <a:pt x="535" y="1012"/>
                </a:lnTo>
                <a:lnTo>
                  <a:pt x="538" y="1016"/>
                </a:lnTo>
                <a:lnTo>
                  <a:pt x="541" y="1020"/>
                </a:lnTo>
                <a:lnTo>
                  <a:pt x="545" y="1024"/>
                </a:lnTo>
                <a:lnTo>
                  <a:pt x="549" y="1028"/>
                </a:lnTo>
                <a:lnTo>
                  <a:pt x="553" y="1031"/>
                </a:lnTo>
                <a:lnTo>
                  <a:pt x="557" y="1035"/>
                </a:lnTo>
                <a:lnTo>
                  <a:pt x="561" y="1038"/>
                </a:lnTo>
                <a:lnTo>
                  <a:pt x="566" y="1041"/>
                </a:lnTo>
                <a:lnTo>
                  <a:pt x="570" y="1043"/>
                </a:lnTo>
                <a:lnTo>
                  <a:pt x="575" y="1045"/>
                </a:lnTo>
                <a:lnTo>
                  <a:pt x="580" y="1047"/>
                </a:lnTo>
                <a:lnTo>
                  <a:pt x="585" y="1049"/>
                </a:lnTo>
                <a:lnTo>
                  <a:pt x="590" y="1050"/>
                </a:lnTo>
                <a:lnTo>
                  <a:pt x="595" y="1051"/>
                </a:lnTo>
                <a:lnTo>
                  <a:pt x="601" y="1052"/>
                </a:lnTo>
                <a:lnTo>
                  <a:pt x="606" y="1053"/>
                </a:lnTo>
                <a:lnTo>
                  <a:pt x="611" y="1053"/>
                </a:lnTo>
                <a:lnTo>
                  <a:pt x="620" y="1053"/>
                </a:lnTo>
                <a:lnTo>
                  <a:pt x="629" y="1051"/>
                </a:lnTo>
                <a:lnTo>
                  <a:pt x="637" y="1049"/>
                </a:lnTo>
                <a:lnTo>
                  <a:pt x="646" y="1047"/>
                </a:lnTo>
                <a:lnTo>
                  <a:pt x="654" y="1043"/>
                </a:lnTo>
                <a:lnTo>
                  <a:pt x="662" y="1039"/>
                </a:lnTo>
                <a:lnTo>
                  <a:pt x="669" y="1035"/>
                </a:lnTo>
                <a:lnTo>
                  <a:pt x="676" y="1030"/>
                </a:lnTo>
                <a:lnTo>
                  <a:pt x="724" y="994"/>
                </a:lnTo>
                <a:lnTo>
                  <a:pt x="727" y="992"/>
                </a:lnTo>
                <a:lnTo>
                  <a:pt x="731" y="989"/>
                </a:lnTo>
                <a:lnTo>
                  <a:pt x="734" y="986"/>
                </a:lnTo>
                <a:lnTo>
                  <a:pt x="737" y="983"/>
                </a:lnTo>
                <a:lnTo>
                  <a:pt x="740" y="980"/>
                </a:lnTo>
                <a:lnTo>
                  <a:pt x="742" y="977"/>
                </a:lnTo>
                <a:lnTo>
                  <a:pt x="747" y="971"/>
                </a:lnTo>
                <a:lnTo>
                  <a:pt x="838" y="1036"/>
                </a:lnTo>
                <a:lnTo>
                  <a:pt x="869" y="1058"/>
                </a:lnTo>
                <a:lnTo>
                  <a:pt x="879" y="1065"/>
                </a:lnTo>
                <a:lnTo>
                  <a:pt x="885" y="1070"/>
                </a:lnTo>
                <a:lnTo>
                  <a:pt x="892" y="1074"/>
                </a:lnTo>
                <a:lnTo>
                  <a:pt x="899" y="1078"/>
                </a:lnTo>
                <a:lnTo>
                  <a:pt x="906" y="1081"/>
                </a:lnTo>
                <a:lnTo>
                  <a:pt x="914" y="1084"/>
                </a:lnTo>
                <a:lnTo>
                  <a:pt x="922" y="1087"/>
                </a:lnTo>
                <a:lnTo>
                  <a:pt x="929" y="1088"/>
                </a:lnTo>
                <a:lnTo>
                  <a:pt x="937" y="1090"/>
                </a:lnTo>
                <a:lnTo>
                  <a:pt x="940" y="1090"/>
                </a:lnTo>
                <a:lnTo>
                  <a:pt x="944" y="1090"/>
                </a:lnTo>
                <a:lnTo>
                  <a:pt x="949" y="1090"/>
                </a:lnTo>
                <a:lnTo>
                  <a:pt x="951" y="1090"/>
                </a:lnTo>
                <a:lnTo>
                  <a:pt x="954" y="1090"/>
                </a:lnTo>
                <a:lnTo>
                  <a:pt x="957" y="1089"/>
                </a:lnTo>
                <a:lnTo>
                  <a:pt x="959" y="1089"/>
                </a:lnTo>
                <a:lnTo>
                  <a:pt x="962" y="1088"/>
                </a:lnTo>
                <a:lnTo>
                  <a:pt x="963" y="1087"/>
                </a:lnTo>
                <a:lnTo>
                  <a:pt x="964" y="1087"/>
                </a:lnTo>
                <a:lnTo>
                  <a:pt x="974" y="1084"/>
                </a:lnTo>
                <a:lnTo>
                  <a:pt x="984" y="1081"/>
                </a:lnTo>
                <a:lnTo>
                  <a:pt x="993" y="1077"/>
                </a:lnTo>
                <a:lnTo>
                  <a:pt x="1002" y="1072"/>
                </a:lnTo>
                <a:lnTo>
                  <a:pt x="1006" y="1069"/>
                </a:lnTo>
                <a:lnTo>
                  <a:pt x="1010" y="1066"/>
                </a:lnTo>
                <a:lnTo>
                  <a:pt x="1014" y="1062"/>
                </a:lnTo>
                <a:lnTo>
                  <a:pt x="1018" y="1059"/>
                </a:lnTo>
                <a:lnTo>
                  <a:pt x="1025" y="1051"/>
                </a:lnTo>
                <a:lnTo>
                  <a:pt x="1032" y="1042"/>
                </a:lnTo>
                <a:lnTo>
                  <a:pt x="1035" y="1035"/>
                </a:lnTo>
                <a:lnTo>
                  <a:pt x="1038" y="1029"/>
                </a:lnTo>
                <a:lnTo>
                  <a:pt x="1041" y="1023"/>
                </a:lnTo>
                <a:lnTo>
                  <a:pt x="1043" y="1016"/>
                </a:lnTo>
                <a:lnTo>
                  <a:pt x="1051" y="1020"/>
                </a:lnTo>
                <a:lnTo>
                  <a:pt x="1058" y="1023"/>
                </a:lnTo>
                <a:lnTo>
                  <a:pt x="1067" y="1025"/>
                </a:lnTo>
                <a:lnTo>
                  <a:pt x="1075" y="1026"/>
                </a:lnTo>
                <a:lnTo>
                  <a:pt x="1083" y="1027"/>
                </a:lnTo>
                <a:lnTo>
                  <a:pt x="1092" y="1027"/>
                </a:lnTo>
                <a:lnTo>
                  <a:pt x="1102" y="1026"/>
                </a:lnTo>
                <a:lnTo>
                  <a:pt x="1111" y="1025"/>
                </a:lnTo>
                <a:lnTo>
                  <a:pt x="1121" y="1022"/>
                </a:lnTo>
                <a:lnTo>
                  <a:pt x="1131" y="1019"/>
                </a:lnTo>
                <a:lnTo>
                  <a:pt x="1140" y="1015"/>
                </a:lnTo>
                <a:lnTo>
                  <a:pt x="1145" y="1012"/>
                </a:lnTo>
                <a:lnTo>
                  <a:pt x="1149" y="1009"/>
                </a:lnTo>
                <a:lnTo>
                  <a:pt x="1153" y="1007"/>
                </a:lnTo>
                <a:lnTo>
                  <a:pt x="1157" y="1003"/>
                </a:lnTo>
                <a:lnTo>
                  <a:pt x="1161" y="1000"/>
                </a:lnTo>
                <a:lnTo>
                  <a:pt x="1165" y="996"/>
                </a:lnTo>
                <a:lnTo>
                  <a:pt x="1169" y="992"/>
                </a:lnTo>
                <a:lnTo>
                  <a:pt x="1172" y="988"/>
                </a:lnTo>
                <a:lnTo>
                  <a:pt x="1179" y="979"/>
                </a:lnTo>
                <a:lnTo>
                  <a:pt x="1183" y="972"/>
                </a:lnTo>
                <a:lnTo>
                  <a:pt x="1187" y="965"/>
                </a:lnTo>
                <a:lnTo>
                  <a:pt x="1190" y="958"/>
                </a:lnTo>
                <a:lnTo>
                  <a:pt x="1192" y="954"/>
                </a:lnTo>
                <a:lnTo>
                  <a:pt x="1193" y="951"/>
                </a:lnTo>
                <a:lnTo>
                  <a:pt x="1200" y="953"/>
                </a:lnTo>
                <a:lnTo>
                  <a:pt x="1206" y="955"/>
                </a:lnTo>
                <a:lnTo>
                  <a:pt x="1213" y="956"/>
                </a:lnTo>
                <a:lnTo>
                  <a:pt x="1220" y="957"/>
                </a:lnTo>
                <a:lnTo>
                  <a:pt x="1228" y="958"/>
                </a:lnTo>
                <a:lnTo>
                  <a:pt x="1236" y="958"/>
                </a:lnTo>
                <a:lnTo>
                  <a:pt x="1244" y="958"/>
                </a:lnTo>
                <a:lnTo>
                  <a:pt x="1252" y="957"/>
                </a:lnTo>
                <a:lnTo>
                  <a:pt x="1258" y="956"/>
                </a:lnTo>
                <a:lnTo>
                  <a:pt x="1265" y="955"/>
                </a:lnTo>
                <a:lnTo>
                  <a:pt x="1271" y="954"/>
                </a:lnTo>
                <a:lnTo>
                  <a:pt x="1277" y="952"/>
                </a:lnTo>
                <a:lnTo>
                  <a:pt x="1283" y="950"/>
                </a:lnTo>
                <a:lnTo>
                  <a:pt x="1288" y="948"/>
                </a:lnTo>
                <a:lnTo>
                  <a:pt x="1294" y="945"/>
                </a:lnTo>
                <a:lnTo>
                  <a:pt x="1299" y="943"/>
                </a:lnTo>
                <a:lnTo>
                  <a:pt x="1305" y="940"/>
                </a:lnTo>
                <a:lnTo>
                  <a:pt x="1310" y="936"/>
                </a:lnTo>
                <a:lnTo>
                  <a:pt x="1314" y="933"/>
                </a:lnTo>
                <a:lnTo>
                  <a:pt x="1319" y="929"/>
                </a:lnTo>
                <a:lnTo>
                  <a:pt x="1323" y="925"/>
                </a:lnTo>
                <a:lnTo>
                  <a:pt x="1327" y="921"/>
                </a:lnTo>
                <a:lnTo>
                  <a:pt x="1331" y="917"/>
                </a:lnTo>
                <a:lnTo>
                  <a:pt x="1334" y="912"/>
                </a:lnTo>
                <a:lnTo>
                  <a:pt x="1339" y="904"/>
                </a:lnTo>
                <a:lnTo>
                  <a:pt x="1343" y="896"/>
                </a:lnTo>
                <a:lnTo>
                  <a:pt x="1346" y="888"/>
                </a:lnTo>
                <a:lnTo>
                  <a:pt x="1349" y="880"/>
                </a:lnTo>
                <a:lnTo>
                  <a:pt x="1350" y="871"/>
                </a:lnTo>
                <a:lnTo>
                  <a:pt x="1351" y="863"/>
                </a:lnTo>
                <a:lnTo>
                  <a:pt x="1352" y="854"/>
                </a:lnTo>
                <a:lnTo>
                  <a:pt x="1351" y="845"/>
                </a:lnTo>
                <a:lnTo>
                  <a:pt x="1350" y="837"/>
                </a:lnTo>
                <a:lnTo>
                  <a:pt x="1349" y="828"/>
                </a:lnTo>
                <a:lnTo>
                  <a:pt x="1347" y="819"/>
                </a:lnTo>
                <a:lnTo>
                  <a:pt x="1345" y="811"/>
                </a:lnTo>
                <a:lnTo>
                  <a:pt x="1342" y="803"/>
                </a:lnTo>
                <a:lnTo>
                  <a:pt x="1339" y="795"/>
                </a:lnTo>
                <a:lnTo>
                  <a:pt x="1331" y="779"/>
                </a:lnTo>
                <a:lnTo>
                  <a:pt x="1336" y="776"/>
                </a:lnTo>
                <a:lnTo>
                  <a:pt x="1341" y="773"/>
                </a:lnTo>
                <a:lnTo>
                  <a:pt x="1346" y="769"/>
                </a:lnTo>
                <a:lnTo>
                  <a:pt x="1350" y="766"/>
                </a:lnTo>
                <a:lnTo>
                  <a:pt x="1354" y="763"/>
                </a:lnTo>
                <a:lnTo>
                  <a:pt x="1358" y="759"/>
                </a:lnTo>
                <a:lnTo>
                  <a:pt x="1362" y="755"/>
                </a:lnTo>
                <a:lnTo>
                  <a:pt x="1365" y="751"/>
                </a:lnTo>
                <a:lnTo>
                  <a:pt x="1368" y="746"/>
                </a:lnTo>
                <a:lnTo>
                  <a:pt x="1371" y="741"/>
                </a:lnTo>
                <a:lnTo>
                  <a:pt x="1373" y="736"/>
                </a:lnTo>
                <a:lnTo>
                  <a:pt x="1376" y="730"/>
                </a:lnTo>
                <a:lnTo>
                  <a:pt x="1377" y="725"/>
                </a:lnTo>
                <a:lnTo>
                  <a:pt x="1379" y="719"/>
                </a:lnTo>
                <a:lnTo>
                  <a:pt x="1380" y="713"/>
                </a:lnTo>
                <a:lnTo>
                  <a:pt x="1381" y="707"/>
                </a:lnTo>
                <a:lnTo>
                  <a:pt x="1383" y="695"/>
                </a:lnTo>
                <a:lnTo>
                  <a:pt x="1383" y="683"/>
                </a:lnTo>
                <a:lnTo>
                  <a:pt x="1381" y="671"/>
                </a:lnTo>
                <a:lnTo>
                  <a:pt x="1379" y="658"/>
                </a:lnTo>
                <a:lnTo>
                  <a:pt x="1379" y="657"/>
                </a:lnTo>
                <a:lnTo>
                  <a:pt x="1379" y="656"/>
                </a:lnTo>
                <a:lnTo>
                  <a:pt x="1379" y="655"/>
                </a:lnTo>
                <a:lnTo>
                  <a:pt x="1379" y="654"/>
                </a:lnTo>
                <a:lnTo>
                  <a:pt x="1378" y="651"/>
                </a:lnTo>
                <a:lnTo>
                  <a:pt x="1377" y="649"/>
                </a:lnTo>
                <a:lnTo>
                  <a:pt x="1376" y="648"/>
                </a:lnTo>
                <a:lnTo>
                  <a:pt x="1376" y="647"/>
                </a:lnTo>
                <a:lnTo>
                  <a:pt x="1375" y="646"/>
                </a:lnTo>
                <a:lnTo>
                  <a:pt x="1375" y="645"/>
                </a:lnTo>
                <a:lnTo>
                  <a:pt x="1374" y="645"/>
                </a:lnTo>
                <a:lnTo>
                  <a:pt x="1374" y="644"/>
                </a:lnTo>
                <a:lnTo>
                  <a:pt x="1373" y="644"/>
                </a:lnTo>
                <a:lnTo>
                  <a:pt x="1413" y="598"/>
                </a:lnTo>
                <a:lnTo>
                  <a:pt x="1415" y="596"/>
                </a:lnTo>
                <a:lnTo>
                  <a:pt x="1416" y="595"/>
                </a:lnTo>
                <a:lnTo>
                  <a:pt x="1417" y="593"/>
                </a:lnTo>
                <a:lnTo>
                  <a:pt x="1418" y="591"/>
                </a:lnTo>
                <a:lnTo>
                  <a:pt x="1419" y="590"/>
                </a:lnTo>
                <a:lnTo>
                  <a:pt x="1420" y="588"/>
                </a:lnTo>
                <a:lnTo>
                  <a:pt x="1422" y="584"/>
                </a:lnTo>
                <a:lnTo>
                  <a:pt x="1423" y="581"/>
                </a:lnTo>
                <a:lnTo>
                  <a:pt x="1423" y="577"/>
                </a:lnTo>
                <a:lnTo>
                  <a:pt x="1424" y="573"/>
                </a:lnTo>
                <a:lnTo>
                  <a:pt x="1424" y="570"/>
                </a:lnTo>
                <a:lnTo>
                  <a:pt x="1447" y="601"/>
                </a:lnTo>
                <a:lnTo>
                  <a:pt x="1449" y="603"/>
                </a:lnTo>
                <a:lnTo>
                  <a:pt x="1450" y="605"/>
                </a:lnTo>
                <a:lnTo>
                  <a:pt x="1452" y="607"/>
                </a:lnTo>
                <a:lnTo>
                  <a:pt x="1454" y="609"/>
                </a:lnTo>
                <a:lnTo>
                  <a:pt x="1455" y="610"/>
                </a:lnTo>
                <a:lnTo>
                  <a:pt x="1457" y="612"/>
                </a:lnTo>
                <a:lnTo>
                  <a:pt x="1459" y="613"/>
                </a:lnTo>
                <a:lnTo>
                  <a:pt x="1461" y="614"/>
                </a:lnTo>
                <a:lnTo>
                  <a:pt x="1463" y="615"/>
                </a:lnTo>
                <a:lnTo>
                  <a:pt x="1466" y="616"/>
                </a:lnTo>
                <a:lnTo>
                  <a:pt x="1468" y="616"/>
                </a:lnTo>
                <a:lnTo>
                  <a:pt x="1470" y="617"/>
                </a:lnTo>
                <a:lnTo>
                  <a:pt x="1473" y="617"/>
                </a:lnTo>
                <a:lnTo>
                  <a:pt x="1475" y="618"/>
                </a:lnTo>
                <a:lnTo>
                  <a:pt x="1480" y="618"/>
                </a:lnTo>
                <a:lnTo>
                  <a:pt x="1483" y="618"/>
                </a:lnTo>
                <a:lnTo>
                  <a:pt x="1487" y="617"/>
                </a:lnTo>
                <a:lnTo>
                  <a:pt x="1490" y="617"/>
                </a:lnTo>
                <a:lnTo>
                  <a:pt x="1493" y="616"/>
                </a:lnTo>
                <a:lnTo>
                  <a:pt x="1496" y="615"/>
                </a:lnTo>
                <a:lnTo>
                  <a:pt x="1498" y="613"/>
                </a:lnTo>
                <a:lnTo>
                  <a:pt x="1501" y="612"/>
                </a:lnTo>
                <a:lnTo>
                  <a:pt x="1503" y="610"/>
                </a:lnTo>
                <a:lnTo>
                  <a:pt x="1639" y="514"/>
                </a:lnTo>
                <a:lnTo>
                  <a:pt x="1641" y="513"/>
                </a:lnTo>
                <a:lnTo>
                  <a:pt x="1642" y="511"/>
                </a:lnTo>
                <a:lnTo>
                  <a:pt x="1643" y="510"/>
                </a:lnTo>
                <a:lnTo>
                  <a:pt x="1645" y="509"/>
                </a:lnTo>
                <a:lnTo>
                  <a:pt x="1647" y="505"/>
                </a:lnTo>
                <a:lnTo>
                  <a:pt x="1649" y="502"/>
                </a:lnTo>
                <a:lnTo>
                  <a:pt x="1651" y="499"/>
                </a:lnTo>
                <a:lnTo>
                  <a:pt x="1653" y="495"/>
                </a:lnTo>
                <a:lnTo>
                  <a:pt x="1654" y="491"/>
                </a:lnTo>
                <a:lnTo>
                  <a:pt x="1655" y="488"/>
                </a:lnTo>
                <a:lnTo>
                  <a:pt x="1653" y="481"/>
                </a:lnTo>
                <a:lnTo>
                  <a:pt x="1652" y="478"/>
                </a:lnTo>
                <a:lnTo>
                  <a:pt x="1651" y="474"/>
                </a:lnTo>
                <a:lnTo>
                  <a:pt x="1650" y="471"/>
                </a:lnTo>
                <a:lnTo>
                  <a:pt x="1648" y="467"/>
                </a:lnTo>
                <a:lnTo>
                  <a:pt x="1646" y="463"/>
                </a:lnTo>
                <a:close/>
                <a:moveTo>
                  <a:pt x="1554" y="474"/>
                </a:moveTo>
                <a:lnTo>
                  <a:pt x="1486" y="522"/>
                </a:lnTo>
                <a:lnTo>
                  <a:pt x="1238" y="172"/>
                </a:lnTo>
                <a:lnTo>
                  <a:pt x="1306" y="124"/>
                </a:lnTo>
                <a:close/>
                <a:moveTo>
                  <a:pt x="600" y="963"/>
                </a:moveTo>
                <a:lnTo>
                  <a:pt x="600" y="962"/>
                </a:lnTo>
                <a:lnTo>
                  <a:pt x="599" y="962"/>
                </a:lnTo>
                <a:lnTo>
                  <a:pt x="599" y="961"/>
                </a:lnTo>
                <a:lnTo>
                  <a:pt x="598" y="961"/>
                </a:lnTo>
                <a:lnTo>
                  <a:pt x="598" y="960"/>
                </a:lnTo>
                <a:lnTo>
                  <a:pt x="598" y="959"/>
                </a:lnTo>
                <a:lnTo>
                  <a:pt x="597" y="958"/>
                </a:lnTo>
                <a:lnTo>
                  <a:pt x="597" y="957"/>
                </a:lnTo>
                <a:lnTo>
                  <a:pt x="597" y="956"/>
                </a:lnTo>
                <a:lnTo>
                  <a:pt x="597" y="954"/>
                </a:lnTo>
                <a:lnTo>
                  <a:pt x="597" y="953"/>
                </a:lnTo>
                <a:lnTo>
                  <a:pt x="597" y="952"/>
                </a:lnTo>
                <a:lnTo>
                  <a:pt x="598" y="950"/>
                </a:lnTo>
                <a:lnTo>
                  <a:pt x="598" y="949"/>
                </a:lnTo>
                <a:lnTo>
                  <a:pt x="599" y="948"/>
                </a:lnTo>
                <a:lnTo>
                  <a:pt x="599" y="947"/>
                </a:lnTo>
                <a:lnTo>
                  <a:pt x="600" y="946"/>
                </a:lnTo>
                <a:lnTo>
                  <a:pt x="601" y="944"/>
                </a:lnTo>
                <a:lnTo>
                  <a:pt x="602" y="942"/>
                </a:lnTo>
                <a:lnTo>
                  <a:pt x="604" y="940"/>
                </a:lnTo>
                <a:lnTo>
                  <a:pt x="605" y="939"/>
                </a:lnTo>
                <a:lnTo>
                  <a:pt x="606" y="938"/>
                </a:lnTo>
                <a:lnTo>
                  <a:pt x="607" y="938"/>
                </a:lnTo>
                <a:lnTo>
                  <a:pt x="608" y="937"/>
                </a:lnTo>
                <a:lnTo>
                  <a:pt x="656" y="900"/>
                </a:lnTo>
                <a:lnTo>
                  <a:pt x="665" y="897"/>
                </a:lnTo>
                <a:lnTo>
                  <a:pt x="667" y="896"/>
                </a:lnTo>
                <a:lnTo>
                  <a:pt x="669" y="895"/>
                </a:lnTo>
                <a:lnTo>
                  <a:pt x="671" y="895"/>
                </a:lnTo>
                <a:lnTo>
                  <a:pt x="672" y="895"/>
                </a:lnTo>
                <a:lnTo>
                  <a:pt x="673" y="895"/>
                </a:lnTo>
                <a:lnTo>
                  <a:pt x="674" y="895"/>
                </a:lnTo>
                <a:lnTo>
                  <a:pt x="675" y="895"/>
                </a:lnTo>
                <a:lnTo>
                  <a:pt x="676" y="895"/>
                </a:lnTo>
                <a:lnTo>
                  <a:pt x="677" y="895"/>
                </a:lnTo>
                <a:lnTo>
                  <a:pt x="679" y="896"/>
                </a:lnTo>
                <a:lnTo>
                  <a:pt x="680" y="896"/>
                </a:lnTo>
                <a:lnTo>
                  <a:pt x="683" y="897"/>
                </a:lnTo>
                <a:lnTo>
                  <a:pt x="683" y="898"/>
                </a:lnTo>
                <a:lnTo>
                  <a:pt x="684" y="898"/>
                </a:lnTo>
                <a:lnTo>
                  <a:pt x="685" y="898"/>
                </a:lnTo>
                <a:lnTo>
                  <a:pt x="686" y="899"/>
                </a:lnTo>
                <a:lnTo>
                  <a:pt x="686" y="900"/>
                </a:lnTo>
                <a:lnTo>
                  <a:pt x="686" y="901"/>
                </a:lnTo>
                <a:lnTo>
                  <a:pt x="687" y="902"/>
                </a:lnTo>
                <a:lnTo>
                  <a:pt x="687" y="903"/>
                </a:lnTo>
                <a:lnTo>
                  <a:pt x="687" y="905"/>
                </a:lnTo>
                <a:lnTo>
                  <a:pt x="687" y="906"/>
                </a:lnTo>
                <a:lnTo>
                  <a:pt x="687" y="909"/>
                </a:lnTo>
                <a:lnTo>
                  <a:pt x="687" y="910"/>
                </a:lnTo>
                <a:lnTo>
                  <a:pt x="687" y="911"/>
                </a:lnTo>
                <a:lnTo>
                  <a:pt x="687" y="912"/>
                </a:lnTo>
                <a:lnTo>
                  <a:pt x="686" y="913"/>
                </a:lnTo>
                <a:lnTo>
                  <a:pt x="686" y="914"/>
                </a:lnTo>
                <a:lnTo>
                  <a:pt x="685" y="915"/>
                </a:lnTo>
                <a:lnTo>
                  <a:pt x="685" y="916"/>
                </a:lnTo>
                <a:lnTo>
                  <a:pt x="684" y="917"/>
                </a:lnTo>
                <a:lnTo>
                  <a:pt x="682" y="920"/>
                </a:lnTo>
                <a:lnTo>
                  <a:pt x="680" y="922"/>
                </a:lnTo>
                <a:lnTo>
                  <a:pt x="676" y="926"/>
                </a:lnTo>
                <a:lnTo>
                  <a:pt x="628" y="963"/>
                </a:lnTo>
                <a:lnTo>
                  <a:pt x="627" y="964"/>
                </a:lnTo>
                <a:lnTo>
                  <a:pt x="625" y="965"/>
                </a:lnTo>
                <a:lnTo>
                  <a:pt x="623" y="965"/>
                </a:lnTo>
                <a:lnTo>
                  <a:pt x="621" y="966"/>
                </a:lnTo>
                <a:lnTo>
                  <a:pt x="619" y="967"/>
                </a:lnTo>
                <a:lnTo>
                  <a:pt x="617" y="967"/>
                </a:lnTo>
                <a:lnTo>
                  <a:pt x="615" y="968"/>
                </a:lnTo>
                <a:lnTo>
                  <a:pt x="613" y="968"/>
                </a:lnTo>
                <a:lnTo>
                  <a:pt x="611" y="968"/>
                </a:lnTo>
                <a:lnTo>
                  <a:pt x="609" y="968"/>
                </a:lnTo>
                <a:lnTo>
                  <a:pt x="608" y="967"/>
                </a:lnTo>
                <a:lnTo>
                  <a:pt x="606" y="967"/>
                </a:lnTo>
                <a:lnTo>
                  <a:pt x="604" y="966"/>
                </a:lnTo>
                <a:lnTo>
                  <a:pt x="603" y="965"/>
                </a:lnTo>
                <a:lnTo>
                  <a:pt x="601" y="964"/>
                </a:lnTo>
                <a:close/>
                <a:moveTo>
                  <a:pt x="428" y="805"/>
                </a:moveTo>
                <a:lnTo>
                  <a:pt x="425" y="807"/>
                </a:lnTo>
                <a:lnTo>
                  <a:pt x="421" y="810"/>
                </a:lnTo>
                <a:lnTo>
                  <a:pt x="418" y="811"/>
                </a:lnTo>
                <a:lnTo>
                  <a:pt x="415" y="813"/>
                </a:lnTo>
                <a:lnTo>
                  <a:pt x="411" y="814"/>
                </a:lnTo>
                <a:lnTo>
                  <a:pt x="407" y="815"/>
                </a:lnTo>
                <a:lnTo>
                  <a:pt x="404" y="815"/>
                </a:lnTo>
                <a:lnTo>
                  <a:pt x="400" y="816"/>
                </a:lnTo>
                <a:lnTo>
                  <a:pt x="397" y="816"/>
                </a:lnTo>
                <a:lnTo>
                  <a:pt x="394" y="815"/>
                </a:lnTo>
                <a:lnTo>
                  <a:pt x="390" y="815"/>
                </a:lnTo>
                <a:lnTo>
                  <a:pt x="387" y="814"/>
                </a:lnTo>
                <a:lnTo>
                  <a:pt x="384" y="812"/>
                </a:lnTo>
                <a:lnTo>
                  <a:pt x="382" y="811"/>
                </a:lnTo>
                <a:lnTo>
                  <a:pt x="379" y="809"/>
                </a:lnTo>
                <a:lnTo>
                  <a:pt x="377" y="807"/>
                </a:lnTo>
                <a:lnTo>
                  <a:pt x="376" y="805"/>
                </a:lnTo>
                <a:lnTo>
                  <a:pt x="375" y="804"/>
                </a:lnTo>
                <a:lnTo>
                  <a:pt x="374" y="802"/>
                </a:lnTo>
                <a:lnTo>
                  <a:pt x="374" y="801"/>
                </a:lnTo>
                <a:lnTo>
                  <a:pt x="373" y="799"/>
                </a:lnTo>
                <a:lnTo>
                  <a:pt x="373" y="798"/>
                </a:lnTo>
                <a:lnTo>
                  <a:pt x="372" y="796"/>
                </a:lnTo>
                <a:lnTo>
                  <a:pt x="372" y="795"/>
                </a:lnTo>
                <a:lnTo>
                  <a:pt x="372" y="793"/>
                </a:lnTo>
                <a:lnTo>
                  <a:pt x="372" y="792"/>
                </a:lnTo>
                <a:lnTo>
                  <a:pt x="372" y="791"/>
                </a:lnTo>
                <a:lnTo>
                  <a:pt x="372" y="789"/>
                </a:lnTo>
                <a:lnTo>
                  <a:pt x="373" y="788"/>
                </a:lnTo>
                <a:lnTo>
                  <a:pt x="373" y="787"/>
                </a:lnTo>
                <a:lnTo>
                  <a:pt x="374" y="786"/>
                </a:lnTo>
                <a:lnTo>
                  <a:pt x="374" y="785"/>
                </a:lnTo>
                <a:lnTo>
                  <a:pt x="375" y="781"/>
                </a:lnTo>
                <a:lnTo>
                  <a:pt x="377" y="778"/>
                </a:lnTo>
                <a:lnTo>
                  <a:pt x="379" y="774"/>
                </a:lnTo>
                <a:lnTo>
                  <a:pt x="381" y="771"/>
                </a:lnTo>
                <a:lnTo>
                  <a:pt x="383" y="767"/>
                </a:lnTo>
                <a:lnTo>
                  <a:pt x="386" y="764"/>
                </a:lnTo>
                <a:lnTo>
                  <a:pt x="388" y="761"/>
                </a:lnTo>
                <a:lnTo>
                  <a:pt x="390" y="760"/>
                </a:lnTo>
                <a:lnTo>
                  <a:pt x="391" y="759"/>
                </a:lnTo>
                <a:lnTo>
                  <a:pt x="510" y="669"/>
                </a:lnTo>
                <a:lnTo>
                  <a:pt x="513" y="667"/>
                </a:lnTo>
                <a:lnTo>
                  <a:pt x="517" y="665"/>
                </a:lnTo>
                <a:lnTo>
                  <a:pt x="520" y="663"/>
                </a:lnTo>
                <a:lnTo>
                  <a:pt x="524" y="661"/>
                </a:lnTo>
                <a:lnTo>
                  <a:pt x="528" y="660"/>
                </a:lnTo>
                <a:lnTo>
                  <a:pt x="531" y="659"/>
                </a:lnTo>
                <a:lnTo>
                  <a:pt x="533" y="658"/>
                </a:lnTo>
                <a:lnTo>
                  <a:pt x="535" y="658"/>
                </a:lnTo>
                <a:lnTo>
                  <a:pt x="536" y="658"/>
                </a:lnTo>
                <a:lnTo>
                  <a:pt x="538" y="658"/>
                </a:lnTo>
                <a:lnTo>
                  <a:pt x="541" y="658"/>
                </a:lnTo>
                <a:lnTo>
                  <a:pt x="544" y="659"/>
                </a:lnTo>
                <a:lnTo>
                  <a:pt x="547" y="659"/>
                </a:lnTo>
                <a:lnTo>
                  <a:pt x="549" y="660"/>
                </a:lnTo>
                <a:lnTo>
                  <a:pt x="550" y="660"/>
                </a:lnTo>
                <a:lnTo>
                  <a:pt x="551" y="661"/>
                </a:lnTo>
                <a:lnTo>
                  <a:pt x="553" y="661"/>
                </a:lnTo>
                <a:lnTo>
                  <a:pt x="554" y="662"/>
                </a:lnTo>
                <a:lnTo>
                  <a:pt x="555" y="663"/>
                </a:lnTo>
                <a:lnTo>
                  <a:pt x="556" y="663"/>
                </a:lnTo>
                <a:lnTo>
                  <a:pt x="557" y="664"/>
                </a:lnTo>
                <a:lnTo>
                  <a:pt x="557" y="665"/>
                </a:lnTo>
                <a:lnTo>
                  <a:pt x="558" y="666"/>
                </a:lnTo>
                <a:lnTo>
                  <a:pt x="560" y="669"/>
                </a:lnTo>
                <a:lnTo>
                  <a:pt x="560" y="671"/>
                </a:lnTo>
                <a:lnTo>
                  <a:pt x="561" y="673"/>
                </a:lnTo>
                <a:lnTo>
                  <a:pt x="561" y="674"/>
                </a:lnTo>
                <a:lnTo>
                  <a:pt x="562" y="676"/>
                </a:lnTo>
                <a:lnTo>
                  <a:pt x="562" y="677"/>
                </a:lnTo>
                <a:lnTo>
                  <a:pt x="562" y="679"/>
                </a:lnTo>
                <a:lnTo>
                  <a:pt x="562" y="680"/>
                </a:lnTo>
                <a:lnTo>
                  <a:pt x="562" y="681"/>
                </a:lnTo>
                <a:lnTo>
                  <a:pt x="562" y="683"/>
                </a:lnTo>
                <a:lnTo>
                  <a:pt x="562" y="684"/>
                </a:lnTo>
                <a:lnTo>
                  <a:pt x="561" y="685"/>
                </a:lnTo>
                <a:lnTo>
                  <a:pt x="561" y="687"/>
                </a:lnTo>
                <a:lnTo>
                  <a:pt x="561" y="688"/>
                </a:lnTo>
                <a:lnTo>
                  <a:pt x="560" y="689"/>
                </a:lnTo>
                <a:lnTo>
                  <a:pt x="559" y="692"/>
                </a:lnTo>
                <a:lnTo>
                  <a:pt x="558" y="696"/>
                </a:lnTo>
                <a:lnTo>
                  <a:pt x="556" y="699"/>
                </a:lnTo>
                <a:lnTo>
                  <a:pt x="554" y="703"/>
                </a:lnTo>
                <a:lnTo>
                  <a:pt x="552" y="706"/>
                </a:lnTo>
                <a:lnTo>
                  <a:pt x="551" y="708"/>
                </a:lnTo>
                <a:lnTo>
                  <a:pt x="550" y="709"/>
                </a:lnTo>
                <a:lnTo>
                  <a:pt x="548" y="710"/>
                </a:lnTo>
                <a:lnTo>
                  <a:pt x="547" y="712"/>
                </a:lnTo>
                <a:lnTo>
                  <a:pt x="546" y="713"/>
                </a:lnTo>
                <a:lnTo>
                  <a:pt x="544" y="714"/>
                </a:lnTo>
                <a:close/>
                <a:moveTo>
                  <a:pt x="338" y="635"/>
                </a:moveTo>
                <a:lnTo>
                  <a:pt x="473" y="531"/>
                </a:lnTo>
                <a:lnTo>
                  <a:pt x="475" y="529"/>
                </a:lnTo>
                <a:lnTo>
                  <a:pt x="478" y="528"/>
                </a:lnTo>
                <a:lnTo>
                  <a:pt x="480" y="527"/>
                </a:lnTo>
                <a:lnTo>
                  <a:pt x="483" y="526"/>
                </a:lnTo>
                <a:lnTo>
                  <a:pt x="485" y="525"/>
                </a:lnTo>
                <a:lnTo>
                  <a:pt x="488" y="525"/>
                </a:lnTo>
                <a:lnTo>
                  <a:pt x="491" y="525"/>
                </a:lnTo>
                <a:lnTo>
                  <a:pt x="493" y="525"/>
                </a:lnTo>
                <a:lnTo>
                  <a:pt x="496" y="525"/>
                </a:lnTo>
                <a:lnTo>
                  <a:pt x="499" y="525"/>
                </a:lnTo>
                <a:lnTo>
                  <a:pt x="501" y="526"/>
                </a:lnTo>
                <a:lnTo>
                  <a:pt x="503" y="527"/>
                </a:lnTo>
                <a:lnTo>
                  <a:pt x="505" y="528"/>
                </a:lnTo>
                <a:lnTo>
                  <a:pt x="507" y="530"/>
                </a:lnTo>
                <a:lnTo>
                  <a:pt x="509" y="532"/>
                </a:lnTo>
                <a:lnTo>
                  <a:pt x="510" y="533"/>
                </a:lnTo>
                <a:lnTo>
                  <a:pt x="510" y="534"/>
                </a:lnTo>
                <a:lnTo>
                  <a:pt x="511" y="536"/>
                </a:lnTo>
                <a:lnTo>
                  <a:pt x="512" y="538"/>
                </a:lnTo>
                <a:lnTo>
                  <a:pt x="513" y="540"/>
                </a:lnTo>
                <a:lnTo>
                  <a:pt x="513" y="541"/>
                </a:lnTo>
                <a:lnTo>
                  <a:pt x="513" y="542"/>
                </a:lnTo>
                <a:lnTo>
                  <a:pt x="514" y="543"/>
                </a:lnTo>
                <a:lnTo>
                  <a:pt x="514" y="544"/>
                </a:lnTo>
                <a:lnTo>
                  <a:pt x="514" y="545"/>
                </a:lnTo>
                <a:lnTo>
                  <a:pt x="514" y="546"/>
                </a:lnTo>
                <a:lnTo>
                  <a:pt x="514" y="548"/>
                </a:lnTo>
                <a:lnTo>
                  <a:pt x="514" y="549"/>
                </a:lnTo>
                <a:lnTo>
                  <a:pt x="513" y="550"/>
                </a:lnTo>
                <a:lnTo>
                  <a:pt x="513" y="551"/>
                </a:lnTo>
                <a:lnTo>
                  <a:pt x="513" y="552"/>
                </a:lnTo>
                <a:lnTo>
                  <a:pt x="513" y="554"/>
                </a:lnTo>
                <a:lnTo>
                  <a:pt x="513" y="555"/>
                </a:lnTo>
                <a:lnTo>
                  <a:pt x="512" y="557"/>
                </a:lnTo>
                <a:lnTo>
                  <a:pt x="512" y="558"/>
                </a:lnTo>
                <a:lnTo>
                  <a:pt x="511" y="559"/>
                </a:lnTo>
                <a:lnTo>
                  <a:pt x="510" y="560"/>
                </a:lnTo>
                <a:lnTo>
                  <a:pt x="509" y="562"/>
                </a:lnTo>
                <a:lnTo>
                  <a:pt x="508" y="564"/>
                </a:lnTo>
                <a:lnTo>
                  <a:pt x="506" y="566"/>
                </a:lnTo>
                <a:lnTo>
                  <a:pt x="503" y="568"/>
                </a:lnTo>
                <a:lnTo>
                  <a:pt x="501" y="570"/>
                </a:lnTo>
                <a:lnTo>
                  <a:pt x="366" y="675"/>
                </a:lnTo>
                <a:lnTo>
                  <a:pt x="364" y="676"/>
                </a:lnTo>
                <a:lnTo>
                  <a:pt x="361" y="678"/>
                </a:lnTo>
                <a:lnTo>
                  <a:pt x="359" y="679"/>
                </a:lnTo>
                <a:lnTo>
                  <a:pt x="356" y="679"/>
                </a:lnTo>
                <a:lnTo>
                  <a:pt x="353" y="680"/>
                </a:lnTo>
                <a:lnTo>
                  <a:pt x="351" y="680"/>
                </a:lnTo>
                <a:lnTo>
                  <a:pt x="348" y="681"/>
                </a:lnTo>
                <a:lnTo>
                  <a:pt x="345" y="681"/>
                </a:lnTo>
                <a:lnTo>
                  <a:pt x="343" y="680"/>
                </a:lnTo>
                <a:lnTo>
                  <a:pt x="340" y="680"/>
                </a:lnTo>
                <a:lnTo>
                  <a:pt x="338" y="679"/>
                </a:lnTo>
                <a:lnTo>
                  <a:pt x="336" y="678"/>
                </a:lnTo>
                <a:lnTo>
                  <a:pt x="334" y="677"/>
                </a:lnTo>
                <a:lnTo>
                  <a:pt x="332" y="676"/>
                </a:lnTo>
                <a:lnTo>
                  <a:pt x="330" y="674"/>
                </a:lnTo>
                <a:lnTo>
                  <a:pt x="330" y="673"/>
                </a:lnTo>
                <a:lnTo>
                  <a:pt x="329" y="672"/>
                </a:lnTo>
                <a:lnTo>
                  <a:pt x="328" y="670"/>
                </a:lnTo>
                <a:lnTo>
                  <a:pt x="327" y="668"/>
                </a:lnTo>
                <a:lnTo>
                  <a:pt x="327" y="666"/>
                </a:lnTo>
                <a:lnTo>
                  <a:pt x="326" y="664"/>
                </a:lnTo>
                <a:lnTo>
                  <a:pt x="326" y="662"/>
                </a:lnTo>
                <a:lnTo>
                  <a:pt x="326" y="659"/>
                </a:lnTo>
                <a:lnTo>
                  <a:pt x="326" y="657"/>
                </a:lnTo>
                <a:lnTo>
                  <a:pt x="327" y="654"/>
                </a:lnTo>
                <a:lnTo>
                  <a:pt x="328" y="652"/>
                </a:lnTo>
                <a:lnTo>
                  <a:pt x="328" y="649"/>
                </a:lnTo>
                <a:lnTo>
                  <a:pt x="329" y="647"/>
                </a:lnTo>
                <a:lnTo>
                  <a:pt x="331" y="644"/>
                </a:lnTo>
                <a:lnTo>
                  <a:pt x="332" y="642"/>
                </a:lnTo>
                <a:lnTo>
                  <a:pt x="334" y="639"/>
                </a:lnTo>
                <a:lnTo>
                  <a:pt x="336" y="637"/>
                </a:lnTo>
                <a:close/>
                <a:moveTo>
                  <a:pt x="496" y="867"/>
                </a:moveTo>
                <a:lnTo>
                  <a:pt x="497" y="864"/>
                </a:lnTo>
                <a:lnTo>
                  <a:pt x="498" y="861"/>
                </a:lnTo>
                <a:lnTo>
                  <a:pt x="498" y="859"/>
                </a:lnTo>
                <a:lnTo>
                  <a:pt x="499" y="858"/>
                </a:lnTo>
                <a:lnTo>
                  <a:pt x="500" y="857"/>
                </a:lnTo>
                <a:lnTo>
                  <a:pt x="500" y="855"/>
                </a:lnTo>
                <a:lnTo>
                  <a:pt x="501" y="854"/>
                </a:lnTo>
                <a:lnTo>
                  <a:pt x="502" y="853"/>
                </a:lnTo>
                <a:lnTo>
                  <a:pt x="503" y="852"/>
                </a:lnTo>
                <a:lnTo>
                  <a:pt x="504" y="851"/>
                </a:lnTo>
                <a:lnTo>
                  <a:pt x="506" y="850"/>
                </a:lnTo>
                <a:lnTo>
                  <a:pt x="507" y="849"/>
                </a:lnTo>
                <a:lnTo>
                  <a:pt x="508" y="848"/>
                </a:lnTo>
                <a:lnTo>
                  <a:pt x="510" y="847"/>
                </a:lnTo>
                <a:lnTo>
                  <a:pt x="583" y="790"/>
                </a:lnTo>
                <a:lnTo>
                  <a:pt x="585" y="788"/>
                </a:lnTo>
                <a:lnTo>
                  <a:pt x="588" y="787"/>
                </a:lnTo>
                <a:lnTo>
                  <a:pt x="590" y="785"/>
                </a:lnTo>
                <a:lnTo>
                  <a:pt x="593" y="784"/>
                </a:lnTo>
                <a:lnTo>
                  <a:pt x="596" y="783"/>
                </a:lnTo>
                <a:lnTo>
                  <a:pt x="598" y="782"/>
                </a:lnTo>
                <a:lnTo>
                  <a:pt x="601" y="782"/>
                </a:lnTo>
                <a:lnTo>
                  <a:pt x="602" y="782"/>
                </a:lnTo>
                <a:lnTo>
                  <a:pt x="603" y="782"/>
                </a:lnTo>
                <a:lnTo>
                  <a:pt x="606" y="782"/>
                </a:lnTo>
                <a:lnTo>
                  <a:pt x="607" y="782"/>
                </a:lnTo>
                <a:lnTo>
                  <a:pt x="609" y="782"/>
                </a:lnTo>
                <a:lnTo>
                  <a:pt x="610" y="783"/>
                </a:lnTo>
                <a:lnTo>
                  <a:pt x="611" y="783"/>
                </a:lnTo>
                <a:lnTo>
                  <a:pt x="612" y="784"/>
                </a:lnTo>
                <a:lnTo>
                  <a:pt x="613" y="784"/>
                </a:lnTo>
                <a:lnTo>
                  <a:pt x="615" y="785"/>
                </a:lnTo>
                <a:lnTo>
                  <a:pt x="616" y="785"/>
                </a:lnTo>
                <a:lnTo>
                  <a:pt x="616" y="786"/>
                </a:lnTo>
                <a:lnTo>
                  <a:pt x="617" y="787"/>
                </a:lnTo>
                <a:lnTo>
                  <a:pt x="618" y="787"/>
                </a:lnTo>
                <a:lnTo>
                  <a:pt x="619" y="788"/>
                </a:lnTo>
                <a:lnTo>
                  <a:pt x="620" y="789"/>
                </a:lnTo>
                <a:lnTo>
                  <a:pt x="620" y="790"/>
                </a:lnTo>
                <a:lnTo>
                  <a:pt x="621" y="792"/>
                </a:lnTo>
                <a:lnTo>
                  <a:pt x="622" y="794"/>
                </a:lnTo>
                <a:lnTo>
                  <a:pt x="623" y="797"/>
                </a:lnTo>
                <a:lnTo>
                  <a:pt x="623" y="799"/>
                </a:lnTo>
                <a:lnTo>
                  <a:pt x="624" y="800"/>
                </a:lnTo>
                <a:lnTo>
                  <a:pt x="624" y="801"/>
                </a:lnTo>
                <a:lnTo>
                  <a:pt x="624" y="802"/>
                </a:lnTo>
                <a:lnTo>
                  <a:pt x="624" y="803"/>
                </a:lnTo>
                <a:lnTo>
                  <a:pt x="624" y="804"/>
                </a:lnTo>
                <a:lnTo>
                  <a:pt x="624" y="805"/>
                </a:lnTo>
                <a:lnTo>
                  <a:pt x="623" y="806"/>
                </a:lnTo>
                <a:lnTo>
                  <a:pt x="623" y="807"/>
                </a:lnTo>
                <a:lnTo>
                  <a:pt x="622" y="810"/>
                </a:lnTo>
                <a:lnTo>
                  <a:pt x="621" y="813"/>
                </a:lnTo>
                <a:lnTo>
                  <a:pt x="619" y="816"/>
                </a:lnTo>
                <a:lnTo>
                  <a:pt x="619" y="817"/>
                </a:lnTo>
                <a:lnTo>
                  <a:pt x="618" y="818"/>
                </a:lnTo>
                <a:lnTo>
                  <a:pt x="617" y="819"/>
                </a:lnTo>
                <a:lnTo>
                  <a:pt x="616" y="820"/>
                </a:lnTo>
                <a:lnTo>
                  <a:pt x="614" y="823"/>
                </a:lnTo>
                <a:lnTo>
                  <a:pt x="611" y="825"/>
                </a:lnTo>
                <a:lnTo>
                  <a:pt x="608" y="827"/>
                </a:lnTo>
                <a:lnTo>
                  <a:pt x="535" y="884"/>
                </a:lnTo>
                <a:lnTo>
                  <a:pt x="532" y="885"/>
                </a:lnTo>
                <a:lnTo>
                  <a:pt x="530" y="887"/>
                </a:lnTo>
                <a:lnTo>
                  <a:pt x="527" y="888"/>
                </a:lnTo>
                <a:lnTo>
                  <a:pt x="524" y="888"/>
                </a:lnTo>
                <a:lnTo>
                  <a:pt x="521" y="889"/>
                </a:lnTo>
                <a:lnTo>
                  <a:pt x="519" y="890"/>
                </a:lnTo>
                <a:lnTo>
                  <a:pt x="516" y="890"/>
                </a:lnTo>
                <a:lnTo>
                  <a:pt x="513" y="890"/>
                </a:lnTo>
                <a:lnTo>
                  <a:pt x="511" y="890"/>
                </a:lnTo>
                <a:lnTo>
                  <a:pt x="508" y="890"/>
                </a:lnTo>
                <a:lnTo>
                  <a:pt x="506" y="889"/>
                </a:lnTo>
                <a:lnTo>
                  <a:pt x="504" y="888"/>
                </a:lnTo>
                <a:lnTo>
                  <a:pt x="501" y="888"/>
                </a:lnTo>
                <a:lnTo>
                  <a:pt x="500" y="887"/>
                </a:lnTo>
                <a:lnTo>
                  <a:pt x="498" y="885"/>
                </a:lnTo>
                <a:lnTo>
                  <a:pt x="496" y="884"/>
                </a:lnTo>
                <a:lnTo>
                  <a:pt x="496" y="883"/>
                </a:lnTo>
                <a:lnTo>
                  <a:pt x="495" y="882"/>
                </a:lnTo>
                <a:lnTo>
                  <a:pt x="495" y="881"/>
                </a:lnTo>
                <a:lnTo>
                  <a:pt x="494" y="879"/>
                </a:lnTo>
                <a:lnTo>
                  <a:pt x="494" y="878"/>
                </a:lnTo>
                <a:lnTo>
                  <a:pt x="494" y="877"/>
                </a:lnTo>
                <a:lnTo>
                  <a:pt x="494" y="876"/>
                </a:lnTo>
                <a:lnTo>
                  <a:pt x="494" y="875"/>
                </a:lnTo>
                <a:lnTo>
                  <a:pt x="494" y="874"/>
                </a:lnTo>
                <a:lnTo>
                  <a:pt x="494" y="873"/>
                </a:lnTo>
                <a:lnTo>
                  <a:pt x="494" y="872"/>
                </a:lnTo>
                <a:lnTo>
                  <a:pt x="494" y="871"/>
                </a:lnTo>
                <a:lnTo>
                  <a:pt x="495" y="870"/>
                </a:lnTo>
                <a:lnTo>
                  <a:pt x="495" y="869"/>
                </a:lnTo>
                <a:lnTo>
                  <a:pt x="496" y="868"/>
                </a:lnTo>
                <a:close/>
                <a:moveTo>
                  <a:pt x="809" y="280"/>
                </a:moveTo>
                <a:lnTo>
                  <a:pt x="810" y="278"/>
                </a:lnTo>
                <a:lnTo>
                  <a:pt x="811" y="276"/>
                </a:lnTo>
                <a:lnTo>
                  <a:pt x="812" y="274"/>
                </a:lnTo>
                <a:lnTo>
                  <a:pt x="814" y="272"/>
                </a:lnTo>
                <a:lnTo>
                  <a:pt x="815" y="271"/>
                </a:lnTo>
                <a:lnTo>
                  <a:pt x="816" y="269"/>
                </a:lnTo>
                <a:lnTo>
                  <a:pt x="818" y="268"/>
                </a:lnTo>
                <a:lnTo>
                  <a:pt x="820" y="267"/>
                </a:lnTo>
                <a:lnTo>
                  <a:pt x="822" y="266"/>
                </a:lnTo>
                <a:lnTo>
                  <a:pt x="823" y="265"/>
                </a:lnTo>
                <a:lnTo>
                  <a:pt x="825" y="265"/>
                </a:lnTo>
                <a:lnTo>
                  <a:pt x="828" y="264"/>
                </a:lnTo>
                <a:lnTo>
                  <a:pt x="830" y="264"/>
                </a:lnTo>
                <a:lnTo>
                  <a:pt x="832" y="263"/>
                </a:lnTo>
                <a:lnTo>
                  <a:pt x="837" y="263"/>
                </a:lnTo>
                <a:lnTo>
                  <a:pt x="840" y="263"/>
                </a:lnTo>
                <a:lnTo>
                  <a:pt x="841" y="263"/>
                </a:lnTo>
                <a:lnTo>
                  <a:pt x="843" y="263"/>
                </a:lnTo>
                <a:lnTo>
                  <a:pt x="845" y="263"/>
                </a:lnTo>
                <a:lnTo>
                  <a:pt x="845" y="264"/>
                </a:lnTo>
                <a:lnTo>
                  <a:pt x="846" y="264"/>
                </a:lnTo>
                <a:lnTo>
                  <a:pt x="847" y="264"/>
                </a:lnTo>
                <a:lnTo>
                  <a:pt x="848" y="265"/>
                </a:lnTo>
                <a:lnTo>
                  <a:pt x="850" y="266"/>
                </a:lnTo>
                <a:lnTo>
                  <a:pt x="851" y="266"/>
                </a:lnTo>
                <a:lnTo>
                  <a:pt x="853" y="267"/>
                </a:lnTo>
                <a:lnTo>
                  <a:pt x="854" y="268"/>
                </a:lnTo>
                <a:lnTo>
                  <a:pt x="855" y="269"/>
                </a:lnTo>
                <a:lnTo>
                  <a:pt x="856" y="270"/>
                </a:lnTo>
                <a:lnTo>
                  <a:pt x="857" y="271"/>
                </a:lnTo>
                <a:lnTo>
                  <a:pt x="858" y="272"/>
                </a:lnTo>
                <a:lnTo>
                  <a:pt x="860" y="274"/>
                </a:lnTo>
                <a:lnTo>
                  <a:pt x="862" y="276"/>
                </a:lnTo>
                <a:lnTo>
                  <a:pt x="865" y="282"/>
                </a:lnTo>
                <a:lnTo>
                  <a:pt x="866" y="285"/>
                </a:lnTo>
                <a:lnTo>
                  <a:pt x="867" y="288"/>
                </a:lnTo>
                <a:lnTo>
                  <a:pt x="867" y="291"/>
                </a:lnTo>
                <a:lnTo>
                  <a:pt x="867" y="294"/>
                </a:lnTo>
                <a:lnTo>
                  <a:pt x="867" y="295"/>
                </a:lnTo>
                <a:lnTo>
                  <a:pt x="867" y="297"/>
                </a:lnTo>
                <a:lnTo>
                  <a:pt x="867" y="299"/>
                </a:lnTo>
                <a:lnTo>
                  <a:pt x="866" y="302"/>
                </a:lnTo>
                <a:lnTo>
                  <a:pt x="865" y="305"/>
                </a:lnTo>
                <a:lnTo>
                  <a:pt x="831" y="384"/>
                </a:lnTo>
                <a:lnTo>
                  <a:pt x="830" y="387"/>
                </a:lnTo>
                <a:lnTo>
                  <a:pt x="829" y="389"/>
                </a:lnTo>
                <a:lnTo>
                  <a:pt x="827" y="391"/>
                </a:lnTo>
                <a:lnTo>
                  <a:pt x="825" y="393"/>
                </a:lnTo>
                <a:lnTo>
                  <a:pt x="823" y="395"/>
                </a:lnTo>
                <a:lnTo>
                  <a:pt x="821" y="397"/>
                </a:lnTo>
                <a:lnTo>
                  <a:pt x="819" y="399"/>
                </a:lnTo>
                <a:lnTo>
                  <a:pt x="816" y="400"/>
                </a:lnTo>
                <a:lnTo>
                  <a:pt x="813" y="401"/>
                </a:lnTo>
                <a:lnTo>
                  <a:pt x="811" y="402"/>
                </a:lnTo>
                <a:lnTo>
                  <a:pt x="808" y="403"/>
                </a:lnTo>
                <a:lnTo>
                  <a:pt x="805" y="403"/>
                </a:lnTo>
                <a:lnTo>
                  <a:pt x="802" y="403"/>
                </a:lnTo>
                <a:lnTo>
                  <a:pt x="798" y="403"/>
                </a:lnTo>
                <a:lnTo>
                  <a:pt x="795" y="402"/>
                </a:lnTo>
                <a:lnTo>
                  <a:pt x="792" y="401"/>
                </a:lnTo>
                <a:lnTo>
                  <a:pt x="790" y="400"/>
                </a:lnTo>
                <a:lnTo>
                  <a:pt x="789" y="400"/>
                </a:lnTo>
                <a:lnTo>
                  <a:pt x="788" y="399"/>
                </a:lnTo>
                <a:lnTo>
                  <a:pt x="786" y="398"/>
                </a:lnTo>
                <a:lnTo>
                  <a:pt x="785" y="397"/>
                </a:lnTo>
                <a:lnTo>
                  <a:pt x="784" y="396"/>
                </a:lnTo>
                <a:lnTo>
                  <a:pt x="783" y="395"/>
                </a:lnTo>
                <a:lnTo>
                  <a:pt x="782" y="394"/>
                </a:lnTo>
                <a:lnTo>
                  <a:pt x="781" y="392"/>
                </a:lnTo>
                <a:lnTo>
                  <a:pt x="779" y="390"/>
                </a:lnTo>
                <a:lnTo>
                  <a:pt x="775" y="384"/>
                </a:lnTo>
                <a:lnTo>
                  <a:pt x="774" y="381"/>
                </a:lnTo>
                <a:lnTo>
                  <a:pt x="773" y="378"/>
                </a:lnTo>
                <a:lnTo>
                  <a:pt x="773" y="376"/>
                </a:lnTo>
                <a:lnTo>
                  <a:pt x="773" y="374"/>
                </a:lnTo>
                <a:lnTo>
                  <a:pt x="773" y="373"/>
                </a:lnTo>
                <a:lnTo>
                  <a:pt x="773" y="370"/>
                </a:lnTo>
                <a:lnTo>
                  <a:pt x="773" y="367"/>
                </a:lnTo>
                <a:lnTo>
                  <a:pt x="774" y="364"/>
                </a:lnTo>
                <a:lnTo>
                  <a:pt x="775" y="361"/>
                </a:lnTo>
                <a:close/>
                <a:moveTo>
                  <a:pt x="445" y="150"/>
                </a:moveTo>
                <a:lnTo>
                  <a:pt x="154" y="469"/>
                </a:lnTo>
                <a:lnTo>
                  <a:pt x="92" y="412"/>
                </a:lnTo>
                <a:lnTo>
                  <a:pt x="380" y="93"/>
                </a:lnTo>
                <a:close/>
                <a:moveTo>
                  <a:pt x="484" y="223"/>
                </a:moveTo>
                <a:lnTo>
                  <a:pt x="484" y="224"/>
                </a:lnTo>
                <a:lnTo>
                  <a:pt x="484" y="225"/>
                </a:lnTo>
                <a:lnTo>
                  <a:pt x="485" y="227"/>
                </a:lnTo>
                <a:lnTo>
                  <a:pt x="485" y="229"/>
                </a:lnTo>
                <a:lnTo>
                  <a:pt x="486" y="231"/>
                </a:lnTo>
                <a:lnTo>
                  <a:pt x="486" y="234"/>
                </a:lnTo>
                <a:lnTo>
                  <a:pt x="487" y="236"/>
                </a:lnTo>
                <a:lnTo>
                  <a:pt x="487" y="238"/>
                </a:lnTo>
                <a:lnTo>
                  <a:pt x="487" y="239"/>
                </a:lnTo>
                <a:lnTo>
                  <a:pt x="487" y="240"/>
                </a:lnTo>
                <a:lnTo>
                  <a:pt x="489" y="243"/>
                </a:lnTo>
                <a:lnTo>
                  <a:pt x="492" y="246"/>
                </a:lnTo>
                <a:lnTo>
                  <a:pt x="495" y="249"/>
                </a:lnTo>
                <a:lnTo>
                  <a:pt x="497" y="252"/>
                </a:lnTo>
                <a:lnTo>
                  <a:pt x="500" y="255"/>
                </a:lnTo>
                <a:lnTo>
                  <a:pt x="504" y="257"/>
                </a:lnTo>
                <a:lnTo>
                  <a:pt x="505" y="258"/>
                </a:lnTo>
                <a:lnTo>
                  <a:pt x="507" y="259"/>
                </a:lnTo>
                <a:lnTo>
                  <a:pt x="508" y="259"/>
                </a:lnTo>
                <a:lnTo>
                  <a:pt x="510" y="260"/>
                </a:lnTo>
                <a:lnTo>
                  <a:pt x="528" y="266"/>
                </a:lnTo>
                <a:lnTo>
                  <a:pt x="573" y="280"/>
                </a:lnTo>
                <a:lnTo>
                  <a:pt x="636" y="298"/>
                </a:lnTo>
                <a:lnTo>
                  <a:pt x="670" y="306"/>
                </a:lnTo>
                <a:lnTo>
                  <a:pt x="704" y="313"/>
                </a:lnTo>
                <a:lnTo>
                  <a:pt x="699" y="328"/>
                </a:lnTo>
                <a:lnTo>
                  <a:pt x="695" y="339"/>
                </a:lnTo>
                <a:lnTo>
                  <a:pt x="693" y="349"/>
                </a:lnTo>
                <a:lnTo>
                  <a:pt x="691" y="360"/>
                </a:lnTo>
                <a:lnTo>
                  <a:pt x="691" y="371"/>
                </a:lnTo>
                <a:lnTo>
                  <a:pt x="691" y="382"/>
                </a:lnTo>
                <a:lnTo>
                  <a:pt x="693" y="392"/>
                </a:lnTo>
                <a:lnTo>
                  <a:pt x="695" y="402"/>
                </a:lnTo>
                <a:lnTo>
                  <a:pt x="699" y="412"/>
                </a:lnTo>
                <a:lnTo>
                  <a:pt x="703" y="422"/>
                </a:lnTo>
                <a:lnTo>
                  <a:pt x="709" y="431"/>
                </a:lnTo>
                <a:lnTo>
                  <a:pt x="715" y="440"/>
                </a:lnTo>
                <a:lnTo>
                  <a:pt x="722" y="448"/>
                </a:lnTo>
                <a:lnTo>
                  <a:pt x="730" y="455"/>
                </a:lnTo>
                <a:lnTo>
                  <a:pt x="739" y="461"/>
                </a:lnTo>
                <a:lnTo>
                  <a:pt x="748" y="467"/>
                </a:lnTo>
                <a:lnTo>
                  <a:pt x="758" y="472"/>
                </a:lnTo>
                <a:lnTo>
                  <a:pt x="763" y="474"/>
                </a:lnTo>
                <a:lnTo>
                  <a:pt x="769" y="475"/>
                </a:lnTo>
                <a:lnTo>
                  <a:pt x="774" y="477"/>
                </a:lnTo>
                <a:lnTo>
                  <a:pt x="779" y="478"/>
                </a:lnTo>
                <a:lnTo>
                  <a:pt x="784" y="479"/>
                </a:lnTo>
                <a:lnTo>
                  <a:pt x="790" y="479"/>
                </a:lnTo>
                <a:lnTo>
                  <a:pt x="795" y="480"/>
                </a:lnTo>
                <a:lnTo>
                  <a:pt x="800" y="480"/>
                </a:lnTo>
                <a:lnTo>
                  <a:pt x="809" y="480"/>
                </a:lnTo>
                <a:lnTo>
                  <a:pt x="817" y="479"/>
                </a:lnTo>
                <a:lnTo>
                  <a:pt x="825" y="477"/>
                </a:lnTo>
                <a:lnTo>
                  <a:pt x="833" y="475"/>
                </a:lnTo>
                <a:lnTo>
                  <a:pt x="841" y="473"/>
                </a:lnTo>
                <a:lnTo>
                  <a:pt x="848" y="470"/>
                </a:lnTo>
                <a:lnTo>
                  <a:pt x="855" y="466"/>
                </a:lnTo>
                <a:lnTo>
                  <a:pt x="862" y="462"/>
                </a:lnTo>
                <a:lnTo>
                  <a:pt x="868" y="457"/>
                </a:lnTo>
                <a:lnTo>
                  <a:pt x="874" y="452"/>
                </a:lnTo>
                <a:lnTo>
                  <a:pt x="880" y="447"/>
                </a:lnTo>
                <a:lnTo>
                  <a:pt x="885" y="441"/>
                </a:lnTo>
                <a:lnTo>
                  <a:pt x="890" y="434"/>
                </a:lnTo>
                <a:lnTo>
                  <a:pt x="895" y="427"/>
                </a:lnTo>
                <a:lnTo>
                  <a:pt x="899" y="420"/>
                </a:lnTo>
                <a:lnTo>
                  <a:pt x="902" y="412"/>
                </a:lnTo>
                <a:lnTo>
                  <a:pt x="910" y="390"/>
                </a:lnTo>
                <a:lnTo>
                  <a:pt x="1280" y="649"/>
                </a:lnTo>
                <a:lnTo>
                  <a:pt x="1281" y="650"/>
                </a:lnTo>
                <a:lnTo>
                  <a:pt x="1282" y="650"/>
                </a:lnTo>
                <a:lnTo>
                  <a:pt x="1284" y="652"/>
                </a:lnTo>
                <a:lnTo>
                  <a:pt x="1285" y="653"/>
                </a:lnTo>
                <a:lnTo>
                  <a:pt x="1286" y="654"/>
                </a:lnTo>
                <a:lnTo>
                  <a:pt x="1287" y="656"/>
                </a:lnTo>
                <a:lnTo>
                  <a:pt x="1290" y="659"/>
                </a:lnTo>
                <a:lnTo>
                  <a:pt x="1292" y="663"/>
                </a:lnTo>
                <a:lnTo>
                  <a:pt x="1294" y="668"/>
                </a:lnTo>
                <a:lnTo>
                  <a:pt x="1296" y="673"/>
                </a:lnTo>
                <a:lnTo>
                  <a:pt x="1297" y="678"/>
                </a:lnTo>
                <a:lnTo>
                  <a:pt x="1298" y="683"/>
                </a:lnTo>
                <a:lnTo>
                  <a:pt x="1299" y="688"/>
                </a:lnTo>
                <a:lnTo>
                  <a:pt x="1299" y="691"/>
                </a:lnTo>
                <a:lnTo>
                  <a:pt x="1299" y="695"/>
                </a:lnTo>
                <a:lnTo>
                  <a:pt x="1299" y="696"/>
                </a:lnTo>
                <a:lnTo>
                  <a:pt x="1299" y="698"/>
                </a:lnTo>
                <a:lnTo>
                  <a:pt x="1299" y="699"/>
                </a:lnTo>
                <a:lnTo>
                  <a:pt x="1299" y="700"/>
                </a:lnTo>
                <a:lnTo>
                  <a:pt x="1298" y="701"/>
                </a:lnTo>
                <a:lnTo>
                  <a:pt x="1298" y="702"/>
                </a:lnTo>
                <a:lnTo>
                  <a:pt x="1297" y="703"/>
                </a:lnTo>
                <a:lnTo>
                  <a:pt x="1296" y="704"/>
                </a:lnTo>
                <a:lnTo>
                  <a:pt x="1295" y="705"/>
                </a:lnTo>
                <a:lnTo>
                  <a:pt x="1293" y="707"/>
                </a:lnTo>
                <a:lnTo>
                  <a:pt x="1290" y="708"/>
                </a:lnTo>
                <a:lnTo>
                  <a:pt x="1287" y="710"/>
                </a:lnTo>
                <a:lnTo>
                  <a:pt x="1284" y="711"/>
                </a:lnTo>
                <a:lnTo>
                  <a:pt x="1280" y="712"/>
                </a:lnTo>
                <a:lnTo>
                  <a:pt x="1277" y="712"/>
                </a:lnTo>
                <a:lnTo>
                  <a:pt x="1273" y="713"/>
                </a:lnTo>
                <a:lnTo>
                  <a:pt x="1269" y="713"/>
                </a:lnTo>
                <a:lnTo>
                  <a:pt x="1265" y="713"/>
                </a:lnTo>
                <a:lnTo>
                  <a:pt x="1261" y="712"/>
                </a:lnTo>
                <a:lnTo>
                  <a:pt x="1257" y="712"/>
                </a:lnTo>
                <a:lnTo>
                  <a:pt x="1253" y="711"/>
                </a:lnTo>
                <a:lnTo>
                  <a:pt x="1249" y="709"/>
                </a:lnTo>
                <a:lnTo>
                  <a:pt x="1246" y="708"/>
                </a:lnTo>
                <a:lnTo>
                  <a:pt x="1243" y="706"/>
                </a:lnTo>
                <a:lnTo>
                  <a:pt x="956" y="503"/>
                </a:lnTo>
                <a:lnTo>
                  <a:pt x="953" y="500"/>
                </a:lnTo>
                <a:lnTo>
                  <a:pt x="950" y="497"/>
                </a:lnTo>
                <a:lnTo>
                  <a:pt x="949" y="497"/>
                </a:lnTo>
                <a:lnTo>
                  <a:pt x="948" y="496"/>
                </a:lnTo>
                <a:lnTo>
                  <a:pt x="947" y="495"/>
                </a:lnTo>
                <a:lnTo>
                  <a:pt x="947" y="494"/>
                </a:lnTo>
                <a:lnTo>
                  <a:pt x="936" y="491"/>
                </a:lnTo>
                <a:lnTo>
                  <a:pt x="933" y="491"/>
                </a:lnTo>
                <a:lnTo>
                  <a:pt x="927" y="491"/>
                </a:lnTo>
                <a:lnTo>
                  <a:pt x="925" y="491"/>
                </a:lnTo>
                <a:lnTo>
                  <a:pt x="922" y="491"/>
                </a:lnTo>
                <a:lnTo>
                  <a:pt x="921" y="491"/>
                </a:lnTo>
                <a:lnTo>
                  <a:pt x="920" y="491"/>
                </a:lnTo>
                <a:lnTo>
                  <a:pt x="919" y="491"/>
                </a:lnTo>
                <a:lnTo>
                  <a:pt x="919" y="492"/>
                </a:lnTo>
                <a:lnTo>
                  <a:pt x="918" y="492"/>
                </a:lnTo>
                <a:lnTo>
                  <a:pt x="916" y="494"/>
                </a:lnTo>
                <a:lnTo>
                  <a:pt x="913" y="497"/>
                </a:lnTo>
                <a:lnTo>
                  <a:pt x="911" y="498"/>
                </a:lnTo>
                <a:lnTo>
                  <a:pt x="910" y="499"/>
                </a:lnTo>
                <a:lnTo>
                  <a:pt x="908" y="500"/>
                </a:lnTo>
                <a:lnTo>
                  <a:pt x="907" y="502"/>
                </a:lnTo>
                <a:lnTo>
                  <a:pt x="906" y="503"/>
                </a:lnTo>
                <a:lnTo>
                  <a:pt x="904" y="505"/>
                </a:lnTo>
                <a:lnTo>
                  <a:pt x="903" y="506"/>
                </a:lnTo>
                <a:lnTo>
                  <a:pt x="902" y="508"/>
                </a:lnTo>
                <a:lnTo>
                  <a:pt x="899" y="511"/>
                </a:lnTo>
                <a:lnTo>
                  <a:pt x="896" y="517"/>
                </a:lnTo>
                <a:lnTo>
                  <a:pt x="896" y="519"/>
                </a:lnTo>
                <a:lnTo>
                  <a:pt x="896" y="522"/>
                </a:lnTo>
                <a:lnTo>
                  <a:pt x="896" y="525"/>
                </a:lnTo>
                <a:lnTo>
                  <a:pt x="896" y="531"/>
                </a:lnTo>
                <a:lnTo>
                  <a:pt x="899" y="542"/>
                </a:lnTo>
                <a:lnTo>
                  <a:pt x="899" y="543"/>
                </a:lnTo>
                <a:lnTo>
                  <a:pt x="899" y="544"/>
                </a:lnTo>
                <a:lnTo>
                  <a:pt x="900" y="544"/>
                </a:lnTo>
                <a:lnTo>
                  <a:pt x="900" y="545"/>
                </a:lnTo>
                <a:lnTo>
                  <a:pt x="900" y="546"/>
                </a:lnTo>
                <a:lnTo>
                  <a:pt x="901" y="546"/>
                </a:lnTo>
                <a:lnTo>
                  <a:pt x="901" y="547"/>
                </a:lnTo>
                <a:lnTo>
                  <a:pt x="902" y="547"/>
                </a:lnTo>
                <a:lnTo>
                  <a:pt x="902" y="548"/>
                </a:lnTo>
                <a:lnTo>
                  <a:pt x="905" y="553"/>
                </a:lnTo>
                <a:lnTo>
                  <a:pt x="908" y="556"/>
                </a:lnTo>
                <a:lnTo>
                  <a:pt x="910" y="559"/>
                </a:lnTo>
                <a:lnTo>
                  <a:pt x="916" y="565"/>
                </a:lnTo>
                <a:lnTo>
                  <a:pt x="1263" y="810"/>
                </a:lnTo>
                <a:lnTo>
                  <a:pt x="1264" y="811"/>
                </a:lnTo>
                <a:lnTo>
                  <a:pt x="1265" y="811"/>
                </a:lnTo>
                <a:lnTo>
                  <a:pt x="1266" y="812"/>
                </a:lnTo>
                <a:lnTo>
                  <a:pt x="1267" y="813"/>
                </a:lnTo>
                <a:lnTo>
                  <a:pt x="1268" y="814"/>
                </a:lnTo>
                <a:lnTo>
                  <a:pt x="1269" y="816"/>
                </a:lnTo>
                <a:lnTo>
                  <a:pt x="1270" y="817"/>
                </a:lnTo>
                <a:lnTo>
                  <a:pt x="1271" y="818"/>
                </a:lnTo>
                <a:lnTo>
                  <a:pt x="1273" y="822"/>
                </a:lnTo>
                <a:lnTo>
                  <a:pt x="1274" y="826"/>
                </a:lnTo>
                <a:lnTo>
                  <a:pt x="1276" y="831"/>
                </a:lnTo>
                <a:lnTo>
                  <a:pt x="1277" y="836"/>
                </a:lnTo>
                <a:lnTo>
                  <a:pt x="1278" y="840"/>
                </a:lnTo>
                <a:lnTo>
                  <a:pt x="1279" y="844"/>
                </a:lnTo>
                <a:lnTo>
                  <a:pt x="1279" y="847"/>
                </a:lnTo>
                <a:lnTo>
                  <a:pt x="1279" y="849"/>
                </a:lnTo>
                <a:lnTo>
                  <a:pt x="1279" y="850"/>
                </a:lnTo>
                <a:lnTo>
                  <a:pt x="1279" y="852"/>
                </a:lnTo>
                <a:lnTo>
                  <a:pt x="1278" y="853"/>
                </a:lnTo>
                <a:lnTo>
                  <a:pt x="1278" y="855"/>
                </a:lnTo>
                <a:lnTo>
                  <a:pt x="1277" y="856"/>
                </a:lnTo>
                <a:lnTo>
                  <a:pt x="1277" y="857"/>
                </a:lnTo>
                <a:lnTo>
                  <a:pt x="1276" y="859"/>
                </a:lnTo>
                <a:lnTo>
                  <a:pt x="1275" y="860"/>
                </a:lnTo>
                <a:lnTo>
                  <a:pt x="1274" y="861"/>
                </a:lnTo>
                <a:lnTo>
                  <a:pt x="1274" y="862"/>
                </a:lnTo>
                <a:lnTo>
                  <a:pt x="1273" y="863"/>
                </a:lnTo>
                <a:lnTo>
                  <a:pt x="1272" y="864"/>
                </a:lnTo>
                <a:lnTo>
                  <a:pt x="1271" y="865"/>
                </a:lnTo>
                <a:lnTo>
                  <a:pt x="1270" y="866"/>
                </a:lnTo>
                <a:lnTo>
                  <a:pt x="1268" y="867"/>
                </a:lnTo>
                <a:lnTo>
                  <a:pt x="1267" y="868"/>
                </a:lnTo>
                <a:lnTo>
                  <a:pt x="1265" y="869"/>
                </a:lnTo>
                <a:lnTo>
                  <a:pt x="1263" y="869"/>
                </a:lnTo>
                <a:lnTo>
                  <a:pt x="1261" y="870"/>
                </a:lnTo>
                <a:lnTo>
                  <a:pt x="1257" y="871"/>
                </a:lnTo>
                <a:lnTo>
                  <a:pt x="1253" y="872"/>
                </a:lnTo>
                <a:lnTo>
                  <a:pt x="1251" y="872"/>
                </a:lnTo>
                <a:lnTo>
                  <a:pt x="1249" y="872"/>
                </a:lnTo>
                <a:lnTo>
                  <a:pt x="1245" y="872"/>
                </a:lnTo>
                <a:lnTo>
                  <a:pt x="1241" y="871"/>
                </a:lnTo>
                <a:lnTo>
                  <a:pt x="1237" y="871"/>
                </a:lnTo>
                <a:lnTo>
                  <a:pt x="1233" y="870"/>
                </a:lnTo>
                <a:lnTo>
                  <a:pt x="1230" y="869"/>
                </a:lnTo>
                <a:lnTo>
                  <a:pt x="1226" y="869"/>
                </a:lnTo>
                <a:lnTo>
                  <a:pt x="1221" y="867"/>
                </a:lnTo>
                <a:lnTo>
                  <a:pt x="874" y="624"/>
                </a:lnTo>
                <a:lnTo>
                  <a:pt x="873" y="624"/>
                </a:lnTo>
                <a:lnTo>
                  <a:pt x="872" y="623"/>
                </a:lnTo>
                <a:lnTo>
                  <a:pt x="871" y="622"/>
                </a:lnTo>
                <a:lnTo>
                  <a:pt x="871" y="621"/>
                </a:lnTo>
                <a:lnTo>
                  <a:pt x="868" y="618"/>
                </a:lnTo>
                <a:lnTo>
                  <a:pt x="867" y="618"/>
                </a:lnTo>
                <a:lnTo>
                  <a:pt x="866" y="618"/>
                </a:lnTo>
                <a:lnTo>
                  <a:pt x="865" y="618"/>
                </a:lnTo>
                <a:lnTo>
                  <a:pt x="865" y="617"/>
                </a:lnTo>
                <a:lnTo>
                  <a:pt x="865" y="616"/>
                </a:lnTo>
                <a:lnTo>
                  <a:pt x="865" y="615"/>
                </a:lnTo>
                <a:lnTo>
                  <a:pt x="860" y="615"/>
                </a:lnTo>
                <a:lnTo>
                  <a:pt x="857" y="615"/>
                </a:lnTo>
                <a:lnTo>
                  <a:pt x="851" y="615"/>
                </a:lnTo>
                <a:lnTo>
                  <a:pt x="848" y="615"/>
                </a:lnTo>
                <a:lnTo>
                  <a:pt x="837" y="618"/>
                </a:lnTo>
                <a:lnTo>
                  <a:pt x="834" y="618"/>
                </a:lnTo>
                <a:lnTo>
                  <a:pt x="829" y="621"/>
                </a:lnTo>
                <a:lnTo>
                  <a:pt x="826" y="624"/>
                </a:lnTo>
                <a:lnTo>
                  <a:pt x="823" y="627"/>
                </a:lnTo>
                <a:lnTo>
                  <a:pt x="820" y="630"/>
                </a:lnTo>
                <a:lnTo>
                  <a:pt x="817" y="632"/>
                </a:lnTo>
                <a:lnTo>
                  <a:pt x="817" y="633"/>
                </a:lnTo>
                <a:lnTo>
                  <a:pt x="817" y="634"/>
                </a:lnTo>
                <a:lnTo>
                  <a:pt x="816" y="634"/>
                </a:lnTo>
                <a:lnTo>
                  <a:pt x="816" y="635"/>
                </a:lnTo>
                <a:lnTo>
                  <a:pt x="815" y="635"/>
                </a:lnTo>
                <a:lnTo>
                  <a:pt x="814" y="635"/>
                </a:lnTo>
                <a:lnTo>
                  <a:pt x="812" y="641"/>
                </a:lnTo>
                <a:lnTo>
                  <a:pt x="812" y="644"/>
                </a:lnTo>
                <a:lnTo>
                  <a:pt x="812" y="646"/>
                </a:lnTo>
                <a:lnTo>
                  <a:pt x="812" y="649"/>
                </a:lnTo>
                <a:lnTo>
                  <a:pt x="812" y="652"/>
                </a:lnTo>
                <a:lnTo>
                  <a:pt x="812" y="656"/>
                </a:lnTo>
                <a:lnTo>
                  <a:pt x="812" y="655"/>
                </a:lnTo>
                <a:lnTo>
                  <a:pt x="812" y="661"/>
                </a:lnTo>
                <a:lnTo>
                  <a:pt x="812" y="666"/>
                </a:lnTo>
                <a:lnTo>
                  <a:pt x="812" y="667"/>
                </a:lnTo>
                <a:lnTo>
                  <a:pt x="812" y="668"/>
                </a:lnTo>
                <a:lnTo>
                  <a:pt x="813" y="669"/>
                </a:lnTo>
                <a:lnTo>
                  <a:pt x="813" y="670"/>
                </a:lnTo>
                <a:lnTo>
                  <a:pt x="814" y="670"/>
                </a:lnTo>
                <a:lnTo>
                  <a:pt x="814" y="669"/>
                </a:lnTo>
                <a:lnTo>
                  <a:pt x="817" y="675"/>
                </a:lnTo>
                <a:lnTo>
                  <a:pt x="820" y="678"/>
                </a:lnTo>
                <a:lnTo>
                  <a:pt x="823" y="680"/>
                </a:lnTo>
                <a:lnTo>
                  <a:pt x="826" y="683"/>
                </a:lnTo>
                <a:lnTo>
                  <a:pt x="1116" y="889"/>
                </a:lnTo>
                <a:lnTo>
                  <a:pt x="1118" y="891"/>
                </a:lnTo>
                <a:lnTo>
                  <a:pt x="1120" y="893"/>
                </a:lnTo>
                <a:lnTo>
                  <a:pt x="1122" y="895"/>
                </a:lnTo>
                <a:lnTo>
                  <a:pt x="1123" y="897"/>
                </a:lnTo>
                <a:lnTo>
                  <a:pt x="1125" y="899"/>
                </a:lnTo>
                <a:lnTo>
                  <a:pt x="1126" y="902"/>
                </a:lnTo>
                <a:lnTo>
                  <a:pt x="1126" y="904"/>
                </a:lnTo>
                <a:lnTo>
                  <a:pt x="1127" y="907"/>
                </a:lnTo>
                <a:lnTo>
                  <a:pt x="1127" y="909"/>
                </a:lnTo>
                <a:lnTo>
                  <a:pt x="1127" y="912"/>
                </a:lnTo>
                <a:lnTo>
                  <a:pt x="1127" y="914"/>
                </a:lnTo>
                <a:lnTo>
                  <a:pt x="1127" y="917"/>
                </a:lnTo>
                <a:lnTo>
                  <a:pt x="1126" y="919"/>
                </a:lnTo>
                <a:lnTo>
                  <a:pt x="1125" y="922"/>
                </a:lnTo>
                <a:lnTo>
                  <a:pt x="1124" y="924"/>
                </a:lnTo>
                <a:lnTo>
                  <a:pt x="1122" y="926"/>
                </a:lnTo>
                <a:lnTo>
                  <a:pt x="1121" y="927"/>
                </a:lnTo>
                <a:lnTo>
                  <a:pt x="1121" y="928"/>
                </a:lnTo>
                <a:lnTo>
                  <a:pt x="1120" y="929"/>
                </a:lnTo>
                <a:lnTo>
                  <a:pt x="1119" y="929"/>
                </a:lnTo>
                <a:lnTo>
                  <a:pt x="1118" y="930"/>
                </a:lnTo>
                <a:lnTo>
                  <a:pt x="1117" y="931"/>
                </a:lnTo>
                <a:lnTo>
                  <a:pt x="1115" y="932"/>
                </a:lnTo>
                <a:lnTo>
                  <a:pt x="1112" y="933"/>
                </a:lnTo>
                <a:lnTo>
                  <a:pt x="1110" y="935"/>
                </a:lnTo>
                <a:lnTo>
                  <a:pt x="1105" y="937"/>
                </a:lnTo>
                <a:lnTo>
                  <a:pt x="1101" y="937"/>
                </a:lnTo>
                <a:lnTo>
                  <a:pt x="1098" y="937"/>
                </a:lnTo>
                <a:lnTo>
                  <a:pt x="1095" y="937"/>
                </a:lnTo>
                <a:lnTo>
                  <a:pt x="1093" y="936"/>
                </a:lnTo>
                <a:lnTo>
                  <a:pt x="1090" y="936"/>
                </a:lnTo>
                <a:lnTo>
                  <a:pt x="1087" y="935"/>
                </a:lnTo>
                <a:lnTo>
                  <a:pt x="1086" y="934"/>
                </a:lnTo>
                <a:lnTo>
                  <a:pt x="1085" y="934"/>
                </a:lnTo>
                <a:lnTo>
                  <a:pt x="798" y="731"/>
                </a:lnTo>
                <a:lnTo>
                  <a:pt x="795" y="729"/>
                </a:lnTo>
                <a:lnTo>
                  <a:pt x="791" y="727"/>
                </a:lnTo>
                <a:lnTo>
                  <a:pt x="788" y="726"/>
                </a:lnTo>
                <a:lnTo>
                  <a:pt x="784" y="725"/>
                </a:lnTo>
                <a:lnTo>
                  <a:pt x="780" y="725"/>
                </a:lnTo>
                <a:lnTo>
                  <a:pt x="776" y="724"/>
                </a:lnTo>
                <a:lnTo>
                  <a:pt x="772" y="725"/>
                </a:lnTo>
                <a:lnTo>
                  <a:pt x="768" y="725"/>
                </a:lnTo>
                <a:lnTo>
                  <a:pt x="765" y="726"/>
                </a:lnTo>
                <a:lnTo>
                  <a:pt x="761" y="727"/>
                </a:lnTo>
                <a:lnTo>
                  <a:pt x="757" y="728"/>
                </a:lnTo>
                <a:lnTo>
                  <a:pt x="754" y="730"/>
                </a:lnTo>
                <a:lnTo>
                  <a:pt x="750" y="732"/>
                </a:lnTo>
                <a:lnTo>
                  <a:pt x="747" y="734"/>
                </a:lnTo>
                <a:lnTo>
                  <a:pt x="744" y="737"/>
                </a:lnTo>
                <a:lnTo>
                  <a:pt x="741" y="740"/>
                </a:lnTo>
                <a:lnTo>
                  <a:pt x="739" y="743"/>
                </a:lnTo>
                <a:lnTo>
                  <a:pt x="738" y="747"/>
                </a:lnTo>
                <a:lnTo>
                  <a:pt x="736" y="750"/>
                </a:lnTo>
                <a:lnTo>
                  <a:pt x="735" y="754"/>
                </a:lnTo>
                <a:lnTo>
                  <a:pt x="735" y="758"/>
                </a:lnTo>
                <a:lnTo>
                  <a:pt x="735" y="761"/>
                </a:lnTo>
                <a:lnTo>
                  <a:pt x="735" y="765"/>
                </a:lnTo>
                <a:lnTo>
                  <a:pt x="735" y="769"/>
                </a:lnTo>
                <a:lnTo>
                  <a:pt x="736" y="773"/>
                </a:lnTo>
                <a:lnTo>
                  <a:pt x="737" y="777"/>
                </a:lnTo>
                <a:lnTo>
                  <a:pt x="738" y="780"/>
                </a:lnTo>
                <a:lnTo>
                  <a:pt x="740" y="784"/>
                </a:lnTo>
                <a:lnTo>
                  <a:pt x="742" y="787"/>
                </a:lnTo>
                <a:lnTo>
                  <a:pt x="744" y="790"/>
                </a:lnTo>
                <a:lnTo>
                  <a:pt x="747" y="793"/>
                </a:lnTo>
                <a:lnTo>
                  <a:pt x="750" y="796"/>
                </a:lnTo>
                <a:lnTo>
                  <a:pt x="967" y="948"/>
                </a:lnTo>
                <a:lnTo>
                  <a:pt x="969" y="950"/>
                </a:lnTo>
                <a:lnTo>
                  <a:pt x="971" y="952"/>
                </a:lnTo>
                <a:lnTo>
                  <a:pt x="972" y="954"/>
                </a:lnTo>
                <a:lnTo>
                  <a:pt x="974" y="956"/>
                </a:lnTo>
                <a:lnTo>
                  <a:pt x="975" y="958"/>
                </a:lnTo>
                <a:lnTo>
                  <a:pt x="976" y="961"/>
                </a:lnTo>
                <a:lnTo>
                  <a:pt x="977" y="963"/>
                </a:lnTo>
                <a:lnTo>
                  <a:pt x="977" y="966"/>
                </a:lnTo>
                <a:lnTo>
                  <a:pt x="978" y="968"/>
                </a:lnTo>
                <a:lnTo>
                  <a:pt x="978" y="971"/>
                </a:lnTo>
                <a:lnTo>
                  <a:pt x="977" y="973"/>
                </a:lnTo>
                <a:lnTo>
                  <a:pt x="977" y="976"/>
                </a:lnTo>
                <a:lnTo>
                  <a:pt x="976" y="978"/>
                </a:lnTo>
                <a:lnTo>
                  <a:pt x="976" y="981"/>
                </a:lnTo>
                <a:lnTo>
                  <a:pt x="974" y="983"/>
                </a:lnTo>
                <a:lnTo>
                  <a:pt x="973" y="985"/>
                </a:lnTo>
                <a:lnTo>
                  <a:pt x="972" y="986"/>
                </a:lnTo>
                <a:lnTo>
                  <a:pt x="972" y="987"/>
                </a:lnTo>
                <a:lnTo>
                  <a:pt x="971" y="988"/>
                </a:lnTo>
                <a:lnTo>
                  <a:pt x="970" y="989"/>
                </a:lnTo>
                <a:lnTo>
                  <a:pt x="969" y="990"/>
                </a:lnTo>
                <a:lnTo>
                  <a:pt x="968" y="991"/>
                </a:lnTo>
                <a:lnTo>
                  <a:pt x="965" y="992"/>
                </a:lnTo>
                <a:lnTo>
                  <a:pt x="963" y="993"/>
                </a:lnTo>
                <a:lnTo>
                  <a:pt x="960" y="994"/>
                </a:lnTo>
                <a:lnTo>
                  <a:pt x="956" y="996"/>
                </a:lnTo>
                <a:lnTo>
                  <a:pt x="951" y="996"/>
                </a:lnTo>
                <a:lnTo>
                  <a:pt x="946" y="996"/>
                </a:lnTo>
                <a:lnTo>
                  <a:pt x="944" y="995"/>
                </a:lnTo>
                <a:lnTo>
                  <a:pt x="942" y="995"/>
                </a:lnTo>
                <a:lnTo>
                  <a:pt x="941" y="995"/>
                </a:lnTo>
                <a:lnTo>
                  <a:pt x="940" y="995"/>
                </a:lnTo>
                <a:lnTo>
                  <a:pt x="940" y="994"/>
                </a:lnTo>
                <a:lnTo>
                  <a:pt x="939" y="994"/>
                </a:lnTo>
                <a:lnTo>
                  <a:pt x="772" y="875"/>
                </a:lnTo>
                <a:lnTo>
                  <a:pt x="771" y="871"/>
                </a:lnTo>
                <a:lnTo>
                  <a:pt x="769" y="867"/>
                </a:lnTo>
                <a:lnTo>
                  <a:pt x="768" y="862"/>
                </a:lnTo>
                <a:lnTo>
                  <a:pt x="766" y="858"/>
                </a:lnTo>
                <a:lnTo>
                  <a:pt x="764" y="854"/>
                </a:lnTo>
                <a:lnTo>
                  <a:pt x="762" y="851"/>
                </a:lnTo>
                <a:lnTo>
                  <a:pt x="760" y="847"/>
                </a:lnTo>
                <a:lnTo>
                  <a:pt x="758" y="844"/>
                </a:lnTo>
                <a:lnTo>
                  <a:pt x="754" y="839"/>
                </a:lnTo>
                <a:lnTo>
                  <a:pt x="749" y="834"/>
                </a:lnTo>
                <a:lnTo>
                  <a:pt x="744" y="830"/>
                </a:lnTo>
                <a:lnTo>
                  <a:pt x="738" y="825"/>
                </a:lnTo>
                <a:lnTo>
                  <a:pt x="732" y="822"/>
                </a:lnTo>
                <a:lnTo>
                  <a:pt x="726" y="818"/>
                </a:lnTo>
                <a:lnTo>
                  <a:pt x="719" y="815"/>
                </a:lnTo>
                <a:lnTo>
                  <a:pt x="713" y="813"/>
                </a:lnTo>
                <a:lnTo>
                  <a:pt x="714" y="803"/>
                </a:lnTo>
                <a:lnTo>
                  <a:pt x="714" y="792"/>
                </a:lnTo>
                <a:lnTo>
                  <a:pt x="713" y="782"/>
                </a:lnTo>
                <a:lnTo>
                  <a:pt x="711" y="773"/>
                </a:lnTo>
                <a:lnTo>
                  <a:pt x="709" y="768"/>
                </a:lnTo>
                <a:lnTo>
                  <a:pt x="708" y="763"/>
                </a:lnTo>
                <a:lnTo>
                  <a:pt x="706" y="759"/>
                </a:lnTo>
                <a:lnTo>
                  <a:pt x="704" y="754"/>
                </a:lnTo>
                <a:lnTo>
                  <a:pt x="702" y="750"/>
                </a:lnTo>
                <a:lnTo>
                  <a:pt x="699" y="745"/>
                </a:lnTo>
                <a:lnTo>
                  <a:pt x="696" y="741"/>
                </a:lnTo>
                <a:lnTo>
                  <a:pt x="693" y="737"/>
                </a:lnTo>
                <a:lnTo>
                  <a:pt x="689" y="732"/>
                </a:lnTo>
                <a:lnTo>
                  <a:pt x="684" y="727"/>
                </a:lnTo>
                <a:lnTo>
                  <a:pt x="679" y="722"/>
                </a:lnTo>
                <a:lnTo>
                  <a:pt x="674" y="718"/>
                </a:lnTo>
                <a:lnTo>
                  <a:pt x="669" y="714"/>
                </a:lnTo>
                <a:lnTo>
                  <a:pt x="663" y="711"/>
                </a:lnTo>
                <a:lnTo>
                  <a:pt x="657" y="708"/>
                </a:lnTo>
                <a:lnTo>
                  <a:pt x="654" y="707"/>
                </a:lnTo>
                <a:lnTo>
                  <a:pt x="651" y="706"/>
                </a:lnTo>
                <a:lnTo>
                  <a:pt x="653" y="693"/>
                </a:lnTo>
                <a:lnTo>
                  <a:pt x="655" y="681"/>
                </a:lnTo>
                <a:lnTo>
                  <a:pt x="655" y="674"/>
                </a:lnTo>
                <a:lnTo>
                  <a:pt x="655" y="668"/>
                </a:lnTo>
                <a:lnTo>
                  <a:pt x="654" y="662"/>
                </a:lnTo>
                <a:lnTo>
                  <a:pt x="653" y="656"/>
                </a:lnTo>
                <a:lnTo>
                  <a:pt x="652" y="650"/>
                </a:lnTo>
                <a:lnTo>
                  <a:pt x="650" y="644"/>
                </a:lnTo>
                <a:lnTo>
                  <a:pt x="649" y="639"/>
                </a:lnTo>
                <a:lnTo>
                  <a:pt x="646" y="633"/>
                </a:lnTo>
                <a:lnTo>
                  <a:pt x="644" y="628"/>
                </a:lnTo>
                <a:lnTo>
                  <a:pt x="641" y="623"/>
                </a:lnTo>
                <a:lnTo>
                  <a:pt x="638" y="618"/>
                </a:lnTo>
                <a:lnTo>
                  <a:pt x="634" y="613"/>
                </a:lnTo>
                <a:lnTo>
                  <a:pt x="631" y="609"/>
                </a:lnTo>
                <a:lnTo>
                  <a:pt x="626" y="604"/>
                </a:lnTo>
                <a:lnTo>
                  <a:pt x="622" y="600"/>
                </a:lnTo>
                <a:lnTo>
                  <a:pt x="617" y="596"/>
                </a:lnTo>
                <a:lnTo>
                  <a:pt x="613" y="593"/>
                </a:lnTo>
                <a:lnTo>
                  <a:pt x="608" y="589"/>
                </a:lnTo>
                <a:lnTo>
                  <a:pt x="602" y="586"/>
                </a:lnTo>
                <a:lnTo>
                  <a:pt x="597" y="584"/>
                </a:lnTo>
                <a:lnTo>
                  <a:pt x="599" y="578"/>
                </a:lnTo>
                <a:lnTo>
                  <a:pt x="601" y="573"/>
                </a:lnTo>
                <a:lnTo>
                  <a:pt x="602" y="570"/>
                </a:lnTo>
                <a:lnTo>
                  <a:pt x="603" y="568"/>
                </a:lnTo>
                <a:lnTo>
                  <a:pt x="603" y="565"/>
                </a:lnTo>
                <a:lnTo>
                  <a:pt x="603" y="562"/>
                </a:lnTo>
                <a:lnTo>
                  <a:pt x="604" y="557"/>
                </a:lnTo>
                <a:lnTo>
                  <a:pt x="604" y="551"/>
                </a:lnTo>
                <a:lnTo>
                  <a:pt x="605" y="546"/>
                </a:lnTo>
                <a:lnTo>
                  <a:pt x="604" y="541"/>
                </a:lnTo>
                <a:lnTo>
                  <a:pt x="604" y="536"/>
                </a:lnTo>
                <a:lnTo>
                  <a:pt x="603" y="530"/>
                </a:lnTo>
                <a:lnTo>
                  <a:pt x="603" y="525"/>
                </a:lnTo>
                <a:lnTo>
                  <a:pt x="601" y="520"/>
                </a:lnTo>
                <a:lnTo>
                  <a:pt x="600" y="515"/>
                </a:lnTo>
                <a:lnTo>
                  <a:pt x="598" y="510"/>
                </a:lnTo>
                <a:lnTo>
                  <a:pt x="594" y="501"/>
                </a:lnTo>
                <a:lnTo>
                  <a:pt x="592" y="496"/>
                </a:lnTo>
                <a:lnTo>
                  <a:pt x="589" y="492"/>
                </a:lnTo>
                <a:lnTo>
                  <a:pt x="586" y="487"/>
                </a:lnTo>
                <a:lnTo>
                  <a:pt x="583" y="483"/>
                </a:lnTo>
                <a:lnTo>
                  <a:pt x="579" y="478"/>
                </a:lnTo>
                <a:lnTo>
                  <a:pt x="575" y="474"/>
                </a:lnTo>
                <a:lnTo>
                  <a:pt x="571" y="470"/>
                </a:lnTo>
                <a:lnTo>
                  <a:pt x="566" y="466"/>
                </a:lnTo>
                <a:lnTo>
                  <a:pt x="561" y="462"/>
                </a:lnTo>
                <a:lnTo>
                  <a:pt x="557" y="459"/>
                </a:lnTo>
                <a:lnTo>
                  <a:pt x="551" y="456"/>
                </a:lnTo>
                <a:lnTo>
                  <a:pt x="546" y="453"/>
                </a:lnTo>
                <a:lnTo>
                  <a:pt x="541" y="451"/>
                </a:lnTo>
                <a:lnTo>
                  <a:pt x="535" y="449"/>
                </a:lnTo>
                <a:lnTo>
                  <a:pt x="530" y="447"/>
                </a:lnTo>
                <a:lnTo>
                  <a:pt x="524" y="446"/>
                </a:lnTo>
                <a:lnTo>
                  <a:pt x="518" y="444"/>
                </a:lnTo>
                <a:lnTo>
                  <a:pt x="513" y="444"/>
                </a:lnTo>
                <a:lnTo>
                  <a:pt x="507" y="443"/>
                </a:lnTo>
                <a:lnTo>
                  <a:pt x="501" y="443"/>
                </a:lnTo>
                <a:lnTo>
                  <a:pt x="492" y="443"/>
                </a:lnTo>
                <a:lnTo>
                  <a:pt x="483" y="445"/>
                </a:lnTo>
                <a:lnTo>
                  <a:pt x="474" y="447"/>
                </a:lnTo>
                <a:lnTo>
                  <a:pt x="465" y="449"/>
                </a:lnTo>
                <a:lnTo>
                  <a:pt x="457" y="453"/>
                </a:lnTo>
                <a:lnTo>
                  <a:pt x="449" y="456"/>
                </a:lnTo>
                <a:lnTo>
                  <a:pt x="441" y="461"/>
                </a:lnTo>
                <a:lnTo>
                  <a:pt x="433" y="466"/>
                </a:lnTo>
                <a:lnTo>
                  <a:pt x="349" y="531"/>
                </a:lnTo>
                <a:lnTo>
                  <a:pt x="307" y="480"/>
                </a:lnTo>
                <a:lnTo>
                  <a:pt x="306" y="478"/>
                </a:lnTo>
                <a:lnTo>
                  <a:pt x="305" y="477"/>
                </a:lnTo>
                <a:lnTo>
                  <a:pt x="303" y="476"/>
                </a:lnTo>
                <a:lnTo>
                  <a:pt x="302" y="474"/>
                </a:lnTo>
                <a:lnTo>
                  <a:pt x="300" y="473"/>
                </a:lnTo>
                <a:lnTo>
                  <a:pt x="298" y="472"/>
                </a:lnTo>
                <a:lnTo>
                  <a:pt x="297" y="471"/>
                </a:lnTo>
                <a:lnTo>
                  <a:pt x="295" y="470"/>
                </a:lnTo>
                <a:lnTo>
                  <a:pt x="293" y="469"/>
                </a:lnTo>
                <a:lnTo>
                  <a:pt x="291" y="468"/>
                </a:lnTo>
                <a:lnTo>
                  <a:pt x="289" y="468"/>
                </a:lnTo>
                <a:lnTo>
                  <a:pt x="287" y="467"/>
                </a:lnTo>
                <a:lnTo>
                  <a:pt x="285" y="467"/>
                </a:lnTo>
                <a:lnTo>
                  <a:pt x="283" y="466"/>
                </a:lnTo>
                <a:lnTo>
                  <a:pt x="280" y="466"/>
                </a:lnTo>
                <a:lnTo>
                  <a:pt x="278" y="466"/>
                </a:lnTo>
                <a:lnTo>
                  <a:pt x="267" y="466"/>
                </a:lnTo>
                <a:close/>
                <a:moveTo>
                  <a:pt x="1351" y="545"/>
                </a:moveTo>
                <a:lnTo>
                  <a:pt x="1320" y="579"/>
                </a:lnTo>
                <a:lnTo>
                  <a:pt x="1119" y="438"/>
                </a:lnTo>
                <a:lnTo>
                  <a:pt x="953" y="322"/>
                </a:lnTo>
                <a:lnTo>
                  <a:pt x="1164" y="297"/>
                </a:lnTo>
                <a:lnTo>
                  <a:pt x="1166" y="297"/>
                </a:lnTo>
                <a:lnTo>
                  <a:pt x="1168" y="297"/>
                </a:lnTo>
                <a:lnTo>
                  <a:pt x="1170" y="296"/>
                </a:lnTo>
                <a:lnTo>
                  <a:pt x="1172" y="296"/>
                </a:lnTo>
                <a:lnTo>
                  <a:pt x="1174" y="295"/>
                </a:lnTo>
                <a:lnTo>
                  <a:pt x="1176" y="295"/>
                </a:lnTo>
                <a:lnTo>
                  <a:pt x="1178" y="294"/>
                </a:lnTo>
                <a:lnTo>
                  <a:pt x="1180" y="293"/>
                </a:lnTo>
                <a:lnTo>
                  <a:pt x="1183" y="291"/>
                </a:lnTo>
                <a:lnTo>
                  <a:pt x="1186" y="288"/>
                </a:lnTo>
                <a:lnTo>
                  <a:pt x="1190" y="285"/>
                </a:lnTo>
                <a:lnTo>
                  <a:pt x="1193" y="282"/>
                </a:lnTo>
                <a:lnTo>
                  <a:pt x="1195" y="279"/>
                </a:lnTo>
                <a:lnTo>
                  <a:pt x="1196" y="276"/>
                </a:lnTo>
                <a:lnTo>
                  <a:pt x="1198" y="273"/>
                </a:lnTo>
                <a:lnTo>
                  <a:pt x="1199" y="269"/>
                </a:lnTo>
                <a:lnTo>
                  <a:pt x="1200" y="266"/>
                </a:lnTo>
                <a:lnTo>
                  <a:pt x="1201" y="262"/>
                </a:lnTo>
                <a:lnTo>
                  <a:pt x="1201" y="258"/>
                </a:lnTo>
                <a:lnTo>
                  <a:pt x="1201" y="254"/>
                </a:lnTo>
                <a:lnTo>
                  <a:pt x="1399" y="536"/>
                </a:lnTo>
                <a:lnTo>
                  <a:pt x="1396" y="535"/>
                </a:lnTo>
                <a:lnTo>
                  <a:pt x="1393" y="533"/>
                </a:lnTo>
                <a:lnTo>
                  <a:pt x="1389" y="533"/>
                </a:lnTo>
                <a:lnTo>
                  <a:pt x="1386" y="532"/>
                </a:lnTo>
                <a:lnTo>
                  <a:pt x="1383" y="532"/>
                </a:lnTo>
                <a:lnTo>
                  <a:pt x="1379" y="532"/>
                </a:lnTo>
                <a:lnTo>
                  <a:pt x="1376" y="532"/>
                </a:lnTo>
                <a:lnTo>
                  <a:pt x="1373" y="532"/>
                </a:lnTo>
                <a:lnTo>
                  <a:pt x="1370" y="533"/>
                </a:lnTo>
                <a:lnTo>
                  <a:pt x="1367" y="534"/>
                </a:lnTo>
                <a:lnTo>
                  <a:pt x="1364" y="535"/>
                </a:lnTo>
                <a:lnTo>
                  <a:pt x="1361" y="537"/>
                </a:lnTo>
                <a:lnTo>
                  <a:pt x="1358" y="538"/>
                </a:lnTo>
                <a:lnTo>
                  <a:pt x="1356" y="540"/>
                </a:lnTo>
                <a:lnTo>
                  <a:pt x="1353" y="54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35"/>
          <p:cNvSpPr/>
          <p:nvPr/>
        </p:nvSpPr>
        <p:spPr>
          <a:xfrm>
            <a:off x="1434157" y="5044016"/>
            <a:ext cx="586354" cy="455137"/>
          </a:xfrm>
          <a:custGeom>
            <a:avLst/>
            <a:gdLst/>
            <a:ahLst/>
            <a:cxnLst/>
            <a:rect l="l" t="t" r="r" b="b"/>
            <a:pathLst>
              <a:path w="1422" h="1104" extrusionOk="0">
                <a:moveTo>
                  <a:pt x="1343" y="0"/>
                </a:moveTo>
                <a:lnTo>
                  <a:pt x="81" y="0"/>
                </a:lnTo>
                <a:lnTo>
                  <a:pt x="73" y="0"/>
                </a:lnTo>
                <a:lnTo>
                  <a:pt x="65" y="2"/>
                </a:lnTo>
                <a:lnTo>
                  <a:pt x="57" y="4"/>
                </a:lnTo>
                <a:lnTo>
                  <a:pt x="49" y="6"/>
                </a:lnTo>
                <a:lnTo>
                  <a:pt x="42" y="10"/>
                </a:lnTo>
                <a:lnTo>
                  <a:pt x="36" y="14"/>
                </a:lnTo>
                <a:lnTo>
                  <a:pt x="29" y="19"/>
                </a:lnTo>
                <a:lnTo>
                  <a:pt x="24" y="24"/>
                </a:lnTo>
                <a:lnTo>
                  <a:pt x="18" y="30"/>
                </a:lnTo>
                <a:lnTo>
                  <a:pt x="14" y="36"/>
                </a:lnTo>
                <a:lnTo>
                  <a:pt x="10" y="43"/>
                </a:lnTo>
                <a:lnTo>
                  <a:pt x="6" y="50"/>
                </a:lnTo>
                <a:lnTo>
                  <a:pt x="4" y="58"/>
                </a:lnTo>
                <a:lnTo>
                  <a:pt x="2" y="66"/>
                </a:lnTo>
                <a:lnTo>
                  <a:pt x="0" y="74"/>
                </a:lnTo>
                <a:lnTo>
                  <a:pt x="0" y="82"/>
                </a:lnTo>
                <a:lnTo>
                  <a:pt x="0" y="1022"/>
                </a:lnTo>
                <a:lnTo>
                  <a:pt x="0" y="1027"/>
                </a:lnTo>
                <a:lnTo>
                  <a:pt x="0" y="1032"/>
                </a:lnTo>
                <a:lnTo>
                  <a:pt x="1" y="1037"/>
                </a:lnTo>
                <a:lnTo>
                  <a:pt x="2" y="1041"/>
                </a:lnTo>
                <a:lnTo>
                  <a:pt x="3" y="1045"/>
                </a:lnTo>
                <a:lnTo>
                  <a:pt x="4" y="1050"/>
                </a:lnTo>
                <a:lnTo>
                  <a:pt x="6" y="1054"/>
                </a:lnTo>
                <a:lnTo>
                  <a:pt x="8" y="1058"/>
                </a:lnTo>
                <a:lnTo>
                  <a:pt x="8" y="1061"/>
                </a:lnTo>
                <a:lnTo>
                  <a:pt x="11" y="1066"/>
                </a:lnTo>
                <a:lnTo>
                  <a:pt x="14" y="1070"/>
                </a:lnTo>
                <a:lnTo>
                  <a:pt x="17" y="1075"/>
                </a:lnTo>
                <a:lnTo>
                  <a:pt x="21" y="1079"/>
                </a:lnTo>
                <a:lnTo>
                  <a:pt x="25" y="1082"/>
                </a:lnTo>
                <a:lnTo>
                  <a:pt x="29" y="1086"/>
                </a:lnTo>
                <a:lnTo>
                  <a:pt x="33" y="1089"/>
                </a:lnTo>
                <a:lnTo>
                  <a:pt x="38" y="1092"/>
                </a:lnTo>
                <a:lnTo>
                  <a:pt x="43" y="1095"/>
                </a:lnTo>
                <a:lnTo>
                  <a:pt x="47" y="1097"/>
                </a:lnTo>
                <a:lnTo>
                  <a:pt x="53" y="1099"/>
                </a:lnTo>
                <a:lnTo>
                  <a:pt x="58" y="1101"/>
                </a:lnTo>
                <a:lnTo>
                  <a:pt x="63" y="1102"/>
                </a:lnTo>
                <a:lnTo>
                  <a:pt x="68" y="1103"/>
                </a:lnTo>
                <a:lnTo>
                  <a:pt x="74" y="1104"/>
                </a:lnTo>
                <a:lnTo>
                  <a:pt x="79" y="1104"/>
                </a:lnTo>
                <a:lnTo>
                  <a:pt x="1340" y="1104"/>
                </a:lnTo>
                <a:lnTo>
                  <a:pt x="1348" y="1104"/>
                </a:lnTo>
                <a:lnTo>
                  <a:pt x="1356" y="1102"/>
                </a:lnTo>
                <a:lnTo>
                  <a:pt x="1364" y="1100"/>
                </a:lnTo>
                <a:lnTo>
                  <a:pt x="1372" y="1097"/>
                </a:lnTo>
                <a:lnTo>
                  <a:pt x="1379" y="1094"/>
                </a:lnTo>
                <a:lnTo>
                  <a:pt x="1386" y="1090"/>
                </a:lnTo>
                <a:lnTo>
                  <a:pt x="1392" y="1085"/>
                </a:lnTo>
                <a:lnTo>
                  <a:pt x="1398" y="1080"/>
                </a:lnTo>
                <a:lnTo>
                  <a:pt x="1403" y="1074"/>
                </a:lnTo>
                <a:lnTo>
                  <a:pt x="1408" y="1068"/>
                </a:lnTo>
                <a:lnTo>
                  <a:pt x="1412" y="1061"/>
                </a:lnTo>
                <a:lnTo>
                  <a:pt x="1415" y="1054"/>
                </a:lnTo>
                <a:lnTo>
                  <a:pt x="1418" y="1046"/>
                </a:lnTo>
                <a:lnTo>
                  <a:pt x="1420" y="1038"/>
                </a:lnTo>
                <a:lnTo>
                  <a:pt x="1422" y="1030"/>
                </a:lnTo>
                <a:lnTo>
                  <a:pt x="1422" y="1022"/>
                </a:lnTo>
                <a:lnTo>
                  <a:pt x="1422" y="82"/>
                </a:lnTo>
                <a:lnTo>
                  <a:pt x="1422" y="74"/>
                </a:lnTo>
                <a:lnTo>
                  <a:pt x="1421" y="66"/>
                </a:lnTo>
                <a:lnTo>
                  <a:pt x="1420" y="58"/>
                </a:lnTo>
                <a:lnTo>
                  <a:pt x="1417" y="50"/>
                </a:lnTo>
                <a:lnTo>
                  <a:pt x="1414" y="43"/>
                </a:lnTo>
                <a:lnTo>
                  <a:pt x="1410" y="36"/>
                </a:lnTo>
                <a:lnTo>
                  <a:pt x="1406" y="30"/>
                </a:lnTo>
                <a:lnTo>
                  <a:pt x="1400" y="24"/>
                </a:lnTo>
                <a:lnTo>
                  <a:pt x="1395" y="19"/>
                </a:lnTo>
                <a:lnTo>
                  <a:pt x="1389" y="14"/>
                </a:lnTo>
                <a:lnTo>
                  <a:pt x="1382" y="10"/>
                </a:lnTo>
                <a:lnTo>
                  <a:pt x="1375" y="6"/>
                </a:lnTo>
                <a:lnTo>
                  <a:pt x="1367" y="4"/>
                </a:lnTo>
                <a:lnTo>
                  <a:pt x="1359" y="2"/>
                </a:lnTo>
                <a:lnTo>
                  <a:pt x="1351" y="0"/>
                </a:lnTo>
                <a:close/>
                <a:moveTo>
                  <a:pt x="1349" y="71"/>
                </a:moveTo>
                <a:lnTo>
                  <a:pt x="1343" y="76"/>
                </a:lnTo>
                <a:lnTo>
                  <a:pt x="725" y="565"/>
                </a:lnTo>
                <a:lnTo>
                  <a:pt x="722" y="562"/>
                </a:lnTo>
                <a:lnTo>
                  <a:pt x="81" y="68"/>
                </a:lnTo>
                <a:lnTo>
                  <a:pt x="1349" y="68"/>
                </a:lnTo>
                <a:close/>
                <a:moveTo>
                  <a:pt x="70" y="960"/>
                </a:moveTo>
                <a:lnTo>
                  <a:pt x="70" y="153"/>
                </a:lnTo>
                <a:lnTo>
                  <a:pt x="76" y="155"/>
                </a:lnTo>
                <a:lnTo>
                  <a:pt x="494" y="477"/>
                </a:lnTo>
                <a:lnTo>
                  <a:pt x="491" y="480"/>
                </a:lnTo>
                <a:close/>
                <a:moveTo>
                  <a:pt x="107" y="1027"/>
                </a:moveTo>
                <a:lnTo>
                  <a:pt x="553" y="519"/>
                </a:lnTo>
                <a:lnTo>
                  <a:pt x="702" y="635"/>
                </a:lnTo>
                <a:lnTo>
                  <a:pt x="704" y="637"/>
                </a:lnTo>
                <a:lnTo>
                  <a:pt x="707" y="638"/>
                </a:lnTo>
                <a:lnTo>
                  <a:pt x="709" y="639"/>
                </a:lnTo>
                <a:lnTo>
                  <a:pt x="712" y="640"/>
                </a:lnTo>
                <a:lnTo>
                  <a:pt x="715" y="641"/>
                </a:lnTo>
                <a:lnTo>
                  <a:pt x="718" y="641"/>
                </a:lnTo>
                <a:lnTo>
                  <a:pt x="721" y="642"/>
                </a:lnTo>
                <a:lnTo>
                  <a:pt x="723" y="642"/>
                </a:lnTo>
                <a:lnTo>
                  <a:pt x="726" y="642"/>
                </a:lnTo>
                <a:lnTo>
                  <a:pt x="729" y="641"/>
                </a:lnTo>
                <a:lnTo>
                  <a:pt x="732" y="641"/>
                </a:lnTo>
                <a:lnTo>
                  <a:pt x="735" y="640"/>
                </a:lnTo>
                <a:lnTo>
                  <a:pt x="738" y="639"/>
                </a:lnTo>
                <a:lnTo>
                  <a:pt x="740" y="638"/>
                </a:lnTo>
                <a:lnTo>
                  <a:pt x="743" y="637"/>
                </a:lnTo>
                <a:lnTo>
                  <a:pt x="745" y="635"/>
                </a:lnTo>
                <a:lnTo>
                  <a:pt x="886" y="522"/>
                </a:lnTo>
                <a:lnTo>
                  <a:pt x="889" y="525"/>
                </a:lnTo>
                <a:lnTo>
                  <a:pt x="1334" y="1030"/>
                </a:lnTo>
                <a:lnTo>
                  <a:pt x="104" y="1030"/>
                </a:lnTo>
                <a:close/>
                <a:moveTo>
                  <a:pt x="1354" y="951"/>
                </a:moveTo>
                <a:lnTo>
                  <a:pt x="1349" y="946"/>
                </a:lnTo>
                <a:lnTo>
                  <a:pt x="939" y="480"/>
                </a:lnTo>
                <a:lnTo>
                  <a:pt x="942" y="477"/>
                </a:lnTo>
                <a:lnTo>
                  <a:pt x="1354" y="15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11" name="Google Shape;3511;p35"/>
          <p:cNvGrpSpPr/>
          <p:nvPr/>
        </p:nvGrpSpPr>
        <p:grpSpPr>
          <a:xfrm>
            <a:off x="4780626" y="4930955"/>
            <a:ext cx="529410" cy="683324"/>
            <a:chOff x="10259456" y="3295718"/>
            <a:chExt cx="598307" cy="772251"/>
          </a:xfrm>
        </p:grpSpPr>
        <p:sp>
          <p:nvSpPr>
            <p:cNvPr id="3512" name="Google Shape;3512;p35"/>
            <p:cNvSpPr/>
            <p:nvPr/>
          </p:nvSpPr>
          <p:spPr>
            <a:xfrm>
              <a:off x="10259456" y="3295718"/>
              <a:ext cx="598307" cy="772251"/>
            </a:xfrm>
            <a:custGeom>
              <a:avLst/>
              <a:gdLst/>
              <a:ahLst/>
              <a:cxnLst/>
              <a:rect l="l" t="t" r="r" b="b"/>
              <a:pathLst>
                <a:path w="1284" h="1657" extrusionOk="0">
                  <a:moveTo>
                    <a:pt x="1273" y="342"/>
                  </a:moveTo>
                  <a:lnTo>
                    <a:pt x="957" y="12"/>
                  </a:lnTo>
                  <a:lnTo>
                    <a:pt x="955" y="10"/>
                  </a:lnTo>
                  <a:lnTo>
                    <a:pt x="954" y="9"/>
                  </a:lnTo>
                  <a:lnTo>
                    <a:pt x="952" y="8"/>
                  </a:lnTo>
                  <a:lnTo>
                    <a:pt x="951" y="6"/>
                  </a:lnTo>
                  <a:lnTo>
                    <a:pt x="949" y="5"/>
                  </a:lnTo>
                  <a:lnTo>
                    <a:pt x="947" y="4"/>
                  </a:lnTo>
                  <a:lnTo>
                    <a:pt x="946" y="3"/>
                  </a:lnTo>
                  <a:lnTo>
                    <a:pt x="944" y="3"/>
                  </a:lnTo>
                  <a:lnTo>
                    <a:pt x="942" y="2"/>
                  </a:lnTo>
                  <a:lnTo>
                    <a:pt x="941" y="1"/>
                  </a:lnTo>
                  <a:lnTo>
                    <a:pt x="939" y="1"/>
                  </a:lnTo>
                  <a:lnTo>
                    <a:pt x="937" y="1"/>
                  </a:lnTo>
                  <a:lnTo>
                    <a:pt x="933" y="0"/>
                  </a:lnTo>
                  <a:lnTo>
                    <a:pt x="929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1617"/>
                  </a:lnTo>
                  <a:lnTo>
                    <a:pt x="0" y="1621"/>
                  </a:lnTo>
                  <a:lnTo>
                    <a:pt x="1" y="1625"/>
                  </a:lnTo>
                  <a:lnTo>
                    <a:pt x="2" y="1629"/>
                  </a:lnTo>
                  <a:lnTo>
                    <a:pt x="3" y="1633"/>
                  </a:lnTo>
                  <a:lnTo>
                    <a:pt x="5" y="1636"/>
                  </a:lnTo>
                  <a:lnTo>
                    <a:pt x="7" y="1640"/>
                  </a:lnTo>
                  <a:lnTo>
                    <a:pt x="9" y="1643"/>
                  </a:lnTo>
                  <a:lnTo>
                    <a:pt x="11" y="1646"/>
                  </a:lnTo>
                  <a:lnTo>
                    <a:pt x="14" y="1648"/>
                  </a:lnTo>
                  <a:lnTo>
                    <a:pt x="17" y="1650"/>
                  </a:lnTo>
                  <a:lnTo>
                    <a:pt x="21" y="1652"/>
                  </a:lnTo>
                  <a:lnTo>
                    <a:pt x="24" y="1654"/>
                  </a:lnTo>
                  <a:lnTo>
                    <a:pt x="28" y="1655"/>
                  </a:lnTo>
                  <a:lnTo>
                    <a:pt x="32" y="1656"/>
                  </a:lnTo>
                  <a:lnTo>
                    <a:pt x="36" y="1657"/>
                  </a:lnTo>
                  <a:lnTo>
                    <a:pt x="40" y="1657"/>
                  </a:lnTo>
                  <a:lnTo>
                    <a:pt x="1245" y="1657"/>
                  </a:lnTo>
                  <a:lnTo>
                    <a:pt x="1249" y="1657"/>
                  </a:lnTo>
                  <a:lnTo>
                    <a:pt x="1253" y="1656"/>
                  </a:lnTo>
                  <a:lnTo>
                    <a:pt x="1257" y="1655"/>
                  </a:lnTo>
                  <a:lnTo>
                    <a:pt x="1260" y="1654"/>
                  </a:lnTo>
                  <a:lnTo>
                    <a:pt x="1264" y="1652"/>
                  </a:lnTo>
                  <a:lnTo>
                    <a:pt x="1267" y="1650"/>
                  </a:lnTo>
                  <a:lnTo>
                    <a:pt x="1270" y="1648"/>
                  </a:lnTo>
                  <a:lnTo>
                    <a:pt x="1273" y="1646"/>
                  </a:lnTo>
                  <a:lnTo>
                    <a:pt x="1275" y="1643"/>
                  </a:lnTo>
                  <a:lnTo>
                    <a:pt x="1277" y="1640"/>
                  </a:lnTo>
                  <a:lnTo>
                    <a:pt x="1279" y="1636"/>
                  </a:lnTo>
                  <a:lnTo>
                    <a:pt x="1281" y="1633"/>
                  </a:lnTo>
                  <a:lnTo>
                    <a:pt x="1282" y="1629"/>
                  </a:lnTo>
                  <a:lnTo>
                    <a:pt x="1283" y="1625"/>
                  </a:lnTo>
                  <a:lnTo>
                    <a:pt x="1284" y="1621"/>
                  </a:lnTo>
                  <a:lnTo>
                    <a:pt x="1284" y="1617"/>
                  </a:lnTo>
                  <a:lnTo>
                    <a:pt x="1284" y="370"/>
                  </a:lnTo>
                  <a:lnTo>
                    <a:pt x="1284" y="366"/>
                  </a:lnTo>
                  <a:lnTo>
                    <a:pt x="1283" y="362"/>
                  </a:lnTo>
                  <a:lnTo>
                    <a:pt x="1283" y="358"/>
                  </a:lnTo>
                  <a:lnTo>
                    <a:pt x="1282" y="356"/>
                  </a:lnTo>
                  <a:lnTo>
                    <a:pt x="1282" y="354"/>
                  </a:lnTo>
                  <a:lnTo>
                    <a:pt x="1281" y="352"/>
                  </a:lnTo>
                  <a:lnTo>
                    <a:pt x="1280" y="351"/>
                  </a:lnTo>
                  <a:lnTo>
                    <a:pt x="1279" y="349"/>
                  </a:lnTo>
                  <a:lnTo>
                    <a:pt x="1278" y="347"/>
                  </a:lnTo>
                  <a:lnTo>
                    <a:pt x="1277" y="346"/>
                  </a:lnTo>
                  <a:lnTo>
                    <a:pt x="1276" y="344"/>
                  </a:lnTo>
                  <a:lnTo>
                    <a:pt x="1275" y="343"/>
                  </a:lnTo>
                  <a:close/>
                  <a:moveTo>
                    <a:pt x="954" y="328"/>
                  </a:moveTo>
                  <a:lnTo>
                    <a:pt x="954" y="119"/>
                  </a:lnTo>
                  <a:lnTo>
                    <a:pt x="1155" y="328"/>
                  </a:lnTo>
                  <a:close/>
                  <a:moveTo>
                    <a:pt x="915" y="398"/>
                  </a:moveTo>
                  <a:lnTo>
                    <a:pt x="1205" y="398"/>
                  </a:lnTo>
                  <a:lnTo>
                    <a:pt x="1205" y="1575"/>
                  </a:lnTo>
                  <a:lnTo>
                    <a:pt x="79" y="1575"/>
                  </a:lnTo>
                  <a:lnTo>
                    <a:pt x="79" y="77"/>
                  </a:lnTo>
                  <a:lnTo>
                    <a:pt x="886" y="77"/>
                  </a:lnTo>
                  <a:lnTo>
                    <a:pt x="886" y="367"/>
                  </a:lnTo>
                  <a:lnTo>
                    <a:pt x="886" y="370"/>
                  </a:lnTo>
                  <a:lnTo>
                    <a:pt x="887" y="373"/>
                  </a:lnTo>
                  <a:lnTo>
                    <a:pt x="887" y="376"/>
                  </a:lnTo>
                  <a:lnTo>
                    <a:pt x="889" y="379"/>
                  </a:lnTo>
                  <a:lnTo>
                    <a:pt x="890" y="382"/>
                  </a:lnTo>
                  <a:lnTo>
                    <a:pt x="891" y="384"/>
                  </a:lnTo>
                  <a:lnTo>
                    <a:pt x="893" y="387"/>
                  </a:lnTo>
                  <a:lnTo>
                    <a:pt x="895" y="389"/>
                  </a:lnTo>
                  <a:lnTo>
                    <a:pt x="897" y="391"/>
                  </a:lnTo>
                  <a:lnTo>
                    <a:pt x="900" y="393"/>
                  </a:lnTo>
                  <a:lnTo>
                    <a:pt x="902" y="394"/>
                  </a:lnTo>
                  <a:lnTo>
                    <a:pt x="905" y="396"/>
                  </a:lnTo>
                  <a:lnTo>
                    <a:pt x="907" y="397"/>
                  </a:lnTo>
                  <a:lnTo>
                    <a:pt x="910" y="397"/>
                  </a:lnTo>
                  <a:lnTo>
                    <a:pt x="912" y="3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35"/>
            <p:cNvSpPr/>
            <p:nvPr/>
          </p:nvSpPr>
          <p:spPr>
            <a:xfrm>
              <a:off x="10317283" y="3527486"/>
              <a:ext cx="463071" cy="34042"/>
            </a:xfrm>
            <a:custGeom>
              <a:avLst/>
              <a:gdLst/>
              <a:ahLst/>
              <a:cxnLst/>
              <a:rect l="l" t="t" r="r" b="b"/>
              <a:pathLst>
                <a:path w="994" h="74" extrusionOk="0">
                  <a:moveTo>
                    <a:pt x="0" y="37"/>
                  </a:move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3"/>
                  </a:lnTo>
                  <a:lnTo>
                    <a:pt x="14" y="65"/>
                  </a:lnTo>
                  <a:lnTo>
                    <a:pt x="17" y="68"/>
                  </a:lnTo>
                  <a:lnTo>
                    <a:pt x="20" y="69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30" y="73"/>
                  </a:lnTo>
                  <a:lnTo>
                    <a:pt x="33" y="74"/>
                  </a:lnTo>
                  <a:lnTo>
                    <a:pt x="37" y="74"/>
                  </a:lnTo>
                  <a:lnTo>
                    <a:pt x="957" y="74"/>
                  </a:lnTo>
                  <a:lnTo>
                    <a:pt x="961" y="74"/>
                  </a:lnTo>
                  <a:lnTo>
                    <a:pt x="964" y="73"/>
                  </a:lnTo>
                  <a:lnTo>
                    <a:pt x="968" y="72"/>
                  </a:lnTo>
                  <a:lnTo>
                    <a:pt x="971" y="71"/>
                  </a:lnTo>
                  <a:lnTo>
                    <a:pt x="974" y="69"/>
                  </a:lnTo>
                  <a:lnTo>
                    <a:pt x="977" y="68"/>
                  </a:lnTo>
                  <a:lnTo>
                    <a:pt x="980" y="65"/>
                  </a:lnTo>
                  <a:lnTo>
                    <a:pt x="983" y="63"/>
                  </a:lnTo>
                  <a:lnTo>
                    <a:pt x="985" y="60"/>
                  </a:lnTo>
                  <a:lnTo>
                    <a:pt x="988" y="57"/>
                  </a:lnTo>
                  <a:lnTo>
                    <a:pt x="989" y="54"/>
                  </a:lnTo>
                  <a:lnTo>
                    <a:pt x="991" y="51"/>
                  </a:lnTo>
                  <a:lnTo>
                    <a:pt x="992" y="48"/>
                  </a:lnTo>
                  <a:lnTo>
                    <a:pt x="993" y="44"/>
                  </a:lnTo>
                  <a:lnTo>
                    <a:pt x="994" y="41"/>
                  </a:lnTo>
                  <a:lnTo>
                    <a:pt x="994" y="37"/>
                  </a:lnTo>
                  <a:lnTo>
                    <a:pt x="994" y="33"/>
                  </a:lnTo>
                  <a:lnTo>
                    <a:pt x="993" y="30"/>
                  </a:lnTo>
                  <a:lnTo>
                    <a:pt x="992" y="26"/>
                  </a:lnTo>
                  <a:lnTo>
                    <a:pt x="991" y="23"/>
                  </a:lnTo>
                  <a:lnTo>
                    <a:pt x="989" y="20"/>
                  </a:lnTo>
                  <a:lnTo>
                    <a:pt x="988" y="17"/>
                  </a:lnTo>
                  <a:lnTo>
                    <a:pt x="985" y="14"/>
                  </a:lnTo>
                  <a:lnTo>
                    <a:pt x="983" y="11"/>
                  </a:lnTo>
                  <a:lnTo>
                    <a:pt x="980" y="9"/>
                  </a:lnTo>
                  <a:lnTo>
                    <a:pt x="977" y="6"/>
                  </a:lnTo>
                  <a:lnTo>
                    <a:pt x="974" y="5"/>
                  </a:lnTo>
                  <a:lnTo>
                    <a:pt x="971" y="3"/>
                  </a:lnTo>
                  <a:lnTo>
                    <a:pt x="968" y="2"/>
                  </a:lnTo>
                  <a:lnTo>
                    <a:pt x="964" y="1"/>
                  </a:lnTo>
                  <a:lnTo>
                    <a:pt x="961" y="0"/>
                  </a:lnTo>
                  <a:lnTo>
                    <a:pt x="957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5"/>
            <p:cNvSpPr/>
            <p:nvPr/>
          </p:nvSpPr>
          <p:spPr>
            <a:xfrm>
              <a:off x="10317283" y="3607696"/>
              <a:ext cx="463071" cy="34042"/>
            </a:xfrm>
            <a:custGeom>
              <a:avLst/>
              <a:gdLst/>
              <a:ahLst/>
              <a:cxnLst/>
              <a:rect l="l" t="t" r="r" b="b"/>
              <a:pathLst>
                <a:path w="994" h="74" extrusionOk="0">
                  <a:moveTo>
                    <a:pt x="957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3"/>
                  </a:lnTo>
                  <a:lnTo>
                    <a:pt x="14" y="65"/>
                  </a:lnTo>
                  <a:lnTo>
                    <a:pt x="17" y="68"/>
                  </a:lnTo>
                  <a:lnTo>
                    <a:pt x="20" y="69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30" y="73"/>
                  </a:lnTo>
                  <a:lnTo>
                    <a:pt x="33" y="74"/>
                  </a:lnTo>
                  <a:lnTo>
                    <a:pt x="37" y="74"/>
                  </a:lnTo>
                  <a:lnTo>
                    <a:pt x="957" y="74"/>
                  </a:lnTo>
                  <a:lnTo>
                    <a:pt x="961" y="74"/>
                  </a:lnTo>
                  <a:lnTo>
                    <a:pt x="964" y="73"/>
                  </a:lnTo>
                  <a:lnTo>
                    <a:pt x="968" y="72"/>
                  </a:lnTo>
                  <a:lnTo>
                    <a:pt x="971" y="71"/>
                  </a:lnTo>
                  <a:lnTo>
                    <a:pt x="974" y="69"/>
                  </a:lnTo>
                  <a:lnTo>
                    <a:pt x="977" y="68"/>
                  </a:lnTo>
                  <a:lnTo>
                    <a:pt x="980" y="65"/>
                  </a:lnTo>
                  <a:lnTo>
                    <a:pt x="983" y="63"/>
                  </a:lnTo>
                  <a:lnTo>
                    <a:pt x="985" y="60"/>
                  </a:lnTo>
                  <a:lnTo>
                    <a:pt x="988" y="57"/>
                  </a:lnTo>
                  <a:lnTo>
                    <a:pt x="989" y="54"/>
                  </a:lnTo>
                  <a:lnTo>
                    <a:pt x="991" y="51"/>
                  </a:lnTo>
                  <a:lnTo>
                    <a:pt x="992" y="48"/>
                  </a:lnTo>
                  <a:lnTo>
                    <a:pt x="993" y="44"/>
                  </a:lnTo>
                  <a:lnTo>
                    <a:pt x="994" y="41"/>
                  </a:lnTo>
                  <a:lnTo>
                    <a:pt x="994" y="37"/>
                  </a:lnTo>
                  <a:lnTo>
                    <a:pt x="994" y="33"/>
                  </a:lnTo>
                  <a:lnTo>
                    <a:pt x="993" y="30"/>
                  </a:lnTo>
                  <a:lnTo>
                    <a:pt x="992" y="26"/>
                  </a:lnTo>
                  <a:lnTo>
                    <a:pt x="991" y="23"/>
                  </a:lnTo>
                  <a:lnTo>
                    <a:pt x="989" y="20"/>
                  </a:lnTo>
                  <a:lnTo>
                    <a:pt x="988" y="17"/>
                  </a:lnTo>
                  <a:lnTo>
                    <a:pt x="985" y="14"/>
                  </a:lnTo>
                  <a:lnTo>
                    <a:pt x="983" y="11"/>
                  </a:lnTo>
                  <a:lnTo>
                    <a:pt x="980" y="9"/>
                  </a:lnTo>
                  <a:lnTo>
                    <a:pt x="977" y="6"/>
                  </a:lnTo>
                  <a:lnTo>
                    <a:pt x="974" y="5"/>
                  </a:lnTo>
                  <a:lnTo>
                    <a:pt x="971" y="3"/>
                  </a:lnTo>
                  <a:lnTo>
                    <a:pt x="968" y="2"/>
                  </a:lnTo>
                  <a:lnTo>
                    <a:pt x="964" y="1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35"/>
            <p:cNvSpPr/>
            <p:nvPr/>
          </p:nvSpPr>
          <p:spPr>
            <a:xfrm>
              <a:off x="10317283" y="3687905"/>
              <a:ext cx="463071" cy="34042"/>
            </a:xfrm>
            <a:custGeom>
              <a:avLst/>
              <a:gdLst/>
              <a:ahLst/>
              <a:cxnLst/>
              <a:rect l="l" t="t" r="r" b="b"/>
              <a:pathLst>
                <a:path w="994" h="74" extrusionOk="0">
                  <a:moveTo>
                    <a:pt x="957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6" y="57"/>
                  </a:lnTo>
                  <a:lnTo>
                    <a:pt x="9" y="60"/>
                  </a:lnTo>
                  <a:lnTo>
                    <a:pt x="11" y="63"/>
                  </a:lnTo>
                  <a:lnTo>
                    <a:pt x="14" y="65"/>
                  </a:lnTo>
                  <a:lnTo>
                    <a:pt x="17" y="68"/>
                  </a:lnTo>
                  <a:lnTo>
                    <a:pt x="20" y="69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30" y="73"/>
                  </a:lnTo>
                  <a:lnTo>
                    <a:pt x="33" y="74"/>
                  </a:lnTo>
                  <a:lnTo>
                    <a:pt x="37" y="74"/>
                  </a:lnTo>
                  <a:lnTo>
                    <a:pt x="957" y="74"/>
                  </a:lnTo>
                  <a:lnTo>
                    <a:pt x="961" y="74"/>
                  </a:lnTo>
                  <a:lnTo>
                    <a:pt x="964" y="73"/>
                  </a:lnTo>
                  <a:lnTo>
                    <a:pt x="968" y="72"/>
                  </a:lnTo>
                  <a:lnTo>
                    <a:pt x="971" y="71"/>
                  </a:lnTo>
                  <a:lnTo>
                    <a:pt x="974" y="69"/>
                  </a:lnTo>
                  <a:lnTo>
                    <a:pt x="977" y="68"/>
                  </a:lnTo>
                  <a:lnTo>
                    <a:pt x="980" y="65"/>
                  </a:lnTo>
                  <a:lnTo>
                    <a:pt x="983" y="63"/>
                  </a:lnTo>
                  <a:lnTo>
                    <a:pt x="985" y="60"/>
                  </a:lnTo>
                  <a:lnTo>
                    <a:pt x="988" y="57"/>
                  </a:lnTo>
                  <a:lnTo>
                    <a:pt x="989" y="54"/>
                  </a:lnTo>
                  <a:lnTo>
                    <a:pt x="991" y="51"/>
                  </a:lnTo>
                  <a:lnTo>
                    <a:pt x="992" y="48"/>
                  </a:lnTo>
                  <a:lnTo>
                    <a:pt x="993" y="44"/>
                  </a:lnTo>
                  <a:lnTo>
                    <a:pt x="994" y="41"/>
                  </a:lnTo>
                  <a:lnTo>
                    <a:pt x="994" y="37"/>
                  </a:lnTo>
                  <a:lnTo>
                    <a:pt x="994" y="33"/>
                  </a:lnTo>
                  <a:lnTo>
                    <a:pt x="993" y="30"/>
                  </a:lnTo>
                  <a:lnTo>
                    <a:pt x="992" y="26"/>
                  </a:lnTo>
                  <a:lnTo>
                    <a:pt x="991" y="23"/>
                  </a:lnTo>
                  <a:lnTo>
                    <a:pt x="989" y="20"/>
                  </a:lnTo>
                  <a:lnTo>
                    <a:pt x="988" y="17"/>
                  </a:lnTo>
                  <a:lnTo>
                    <a:pt x="985" y="14"/>
                  </a:lnTo>
                  <a:lnTo>
                    <a:pt x="983" y="11"/>
                  </a:lnTo>
                  <a:lnTo>
                    <a:pt x="980" y="9"/>
                  </a:lnTo>
                  <a:lnTo>
                    <a:pt x="977" y="6"/>
                  </a:lnTo>
                  <a:lnTo>
                    <a:pt x="974" y="5"/>
                  </a:lnTo>
                  <a:lnTo>
                    <a:pt x="971" y="3"/>
                  </a:lnTo>
                  <a:lnTo>
                    <a:pt x="968" y="2"/>
                  </a:lnTo>
                  <a:lnTo>
                    <a:pt x="964" y="1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35"/>
            <p:cNvSpPr/>
            <p:nvPr/>
          </p:nvSpPr>
          <p:spPr>
            <a:xfrm>
              <a:off x="10317283" y="3768580"/>
              <a:ext cx="463071" cy="33576"/>
            </a:xfrm>
            <a:custGeom>
              <a:avLst/>
              <a:gdLst/>
              <a:ahLst/>
              <a:cxnLst/>
              <a:rect l="l" t="t" r="r" b="b"/>
              <a:pathLst>
                <a:path w="994" h="73" extrusionOk="0">
                  <a:moveTo>
                    <a:pt x="957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6" y="56"/>
                  </a:lnTo>
                  <a:lnTo>
                    <a:pt x="9" y="59"/>
                  </a:lnTo>
                  <a:lnTo>
                    <a:pt x="11" y="62"/>
                  </a:lnTo>
                  <a:lnTo>
                    <a:pt x="14" y="64"/>
                  </a:lnTo>
                  <a:lnTo>
                    <a:pt x="17" y="66"/>
                  </a:lnTo>
                  <a:lnTo>
                    <a:pt x="20" y="68"/>
                  </a:lnTo>
                  <a:lnTo>
                    <a:pt x="23" y="70"/>
                  </a:lnTo>
                  <a:lnTo>
                    <a:pt x="26" y="71"/>
                  </a:lnTo>
                  <a:lnTo>
                    <a:pt x="30" y="72"/>
                  </a:lnTo>
                  <a:lnTo>
                    <a:pt x="33" y="73"/>
                  </a:lnTo>
                  <a:lnTo>
                    <a:pt x="37" y="73"/>
                  </a:lnTo>
                  <a:lnTo>
                    <a:pt x="957" y="73"/>
                  </a:lnTo>
                  <a:lnTo>
                    <a:pt x="961" y="73"/>
                  </a:lnTo>
                  <a:lnTo>
                    <a:pt x="964" y="72"/>
                  </a:lnTo>
                  <a:lnTo>
                    <a:pt x="968" y="71"/>
                  </a:lnTo>
                  <a:lnTo>
                    <a:pt x="971" y="70"/>
                  </a:lnTo>
                  <a:lnTo>
                    <a:pt x="974" y="68"/>
                  </a:lnTo>
                  <a:lnTo>
                    <a:pt x="977" y="66"/>
                  </a:lnTo>
                  <a:lnTo>
                    <a:pt x="980" y="64"/>
                  </a:lnTo>
                  <a:lnTo>
                    <a:pt x="983" y="62"/>
                  </a:lnTo>
                  <a:lnTo>
                    <a:pt x="985" y="59"/>
                  </a:lnTo>
                  <a:lnTo>
                    <a:pt x="988" y="56"/>
                  </a:lnTo>
                  <a:lnTo>
                    <a:pt x="989" y="53"/>
                  </a:lnTo>
                  <a:lnTo>
                    <a:pt x="991" y="50"/>
                  </a:lnTo>
                  <a:lnTo>
                    <a:pt x="992" y="47"/>
                  </a:lnTo>
                  <a:lnTo>
                    <a:pt x="993" y="43"/>
                  </a:lnTo>
                  <a:lnTo>
                    <a:pt x="994" y="40"/>
                  </a:lnTo>
                  <a:lnTo>
                    <a:pt x="994" y="36"/>
                  </a:lnTo>
                  <a:lnTo>
                    <a:pt x="994" y="32"/>
                  </a:lnTo>
                  <a:lnTo>
                    <a:pt x="993" y="29"/>
                  </a:lnTo>
                  <a:lnTo>
                    <a:pt x="992" y="25"/>
                  </a:lnTo>
                  <a:lnTo>
                    <a:pt x="991" y="22"/>
                  </a:lnTo>
                  <a:lnTo>
                    <a:pt x="989" y="19"/>
                  </a:lnTo>
                  <a:lnTo>
                    <a:pt x="988" y="16"/>
                  </a:lnTo>
                  <a:lnTo>
                    <a:pt x="985" y="13"/>
                  </a:lnTo>
                  <a:lnTo>
                    <a:pt x="983" y="11"/>
                  </a:lnTo>
                  <a:lnTo>
                    <a:pt x="980" y="8"/>
                  </a:lnTo>
                  <a:lnTo>
                    <a:pt x="977" y="6"/>
                  </a:lnTo>
                  <a:lnTo>
                    <a:pt x="974" y="4"/>
                  </a:lnTo>
                  <a:lnTo>
                    <a:pt x="971" y="3"/>
                  </a:lnTo>
                  <a:lnTo>
                    <a:pt x="968" y="2"/>
                  </a:lnTo>
                  <a:lnTo>
                    <a:pt x="964" y="1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5"/>
            <p:cNvSpPr/>
            <p:nvPr/>
          </p:nvSpPr>
          <p:spPr>
            <a:xfrm>
              <a:off x="10317283" y="3849724"/>
              <a:ext cx="463071" cy="33576"/>
            </a:xfrm>
            <a:custGeom>
              <a:avLst/>
              <a:gdLst/>
              <a:ahLst/>
              <a:cxnLst/>
              <a:rect l="l" t="t" r="r" b="b"/>
              <a:pathLst>
                <a:path w="994" h="73" extrusionOk="0">
                  <a:moveTo>
                    <a:pt x="957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0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6" y="56"/>
                  </a:lnTo>
                  <a:lnTo>
                    <a:pt x="9" y="59"/>
                  </a:lnTo>
                  <a:lnTo>
                    <a:pt x="11" y="62"/>
                  </a:lnTo>
                  <a:lnTo>
                    <a:pt x="14" y="64"/>
                  </a:lnTo>
                  <a:lnTo>
                    <a:pt x="17" y="67"/>
                  </a:lnTo>
                  <a:lnTo>
                    <a:pt x="20" y="68"/>
                  </a:lnTo>
                  <a:lnTo>
                    <a:pt x="23" y="70"/>
                  </a:lnTo>
                  <a:lnTo>
                    <a:pt x="26" y="71"/>
                  </a:lnTo>
                  <a:lnTo>
                    <a:pt x="30" y="72"/>
                  </a:lnTo>
                  <a:lnTo>
                    <a:pt x="33" y="73"/>
                  </a:lnTo>
                  <a:lnTo>
                    <a:pt x="37" y="73"/>
                  </a:lnTo>
                  <a:lnTo>
                    <a:pt x="957" y="73"/>
                  </a:lnTo>
                  <a:lnTo>
                    <a:pt x="961" y="73"/>
                  </a:lnTo>
                  <a:lnTo>
                    <a:pt x="964" y="72"/>
                  </a:lnTo>
                  <a:lnTo>
                    <a:pt x="968" y="71"/>
                  </a:lnTo>
                  <a:lnTo>
                    <a:pt x="971" y="70"/>
                  </a:lnTo>
                  <a:lnTo>
                    <a:pt x="974" y="68"/>
                  </a:lnTo>
                  <a:lnTo>
                    <a:pt x="977" y="67"/>
                  </a:lnTo>
                  <a:lnTo>
                    <a:pt x="980" y="64"/>
                  </a:lnTo>
                  <a:lnTo>
                    <a:pt x="983" y="62"/>
                  </a:lnTo>
                  <a:lnTo>
                    <a:pt x="985" y="59"/>
                  </a:lnTo>
                  <a:lnTo>
                    <a:pt x="988" y="56"/>
                  </a:lnTo>
                  <a:lnTo>
                    <a:pt x="989" y="53"/>
                  </a:lnTo>
                  <a:lnTo>
                    <a:pt x="991" y="50"/>
                  </a:lnTo>
                  <a:lnTo>
                    <a:pt x="992" y="47"/>
                  </a:lnTo>
                  <a:lnTo>
                    <a:pt x="993" y="43"/>
                  </a:lnTo>
                  <a:lnTo>
                    <a:pt x="994" y="40"/>
                  </a:lnTo>
                  <a:lnTo>
                    <a:pt x="994" y="36"/>
                  </a:lnTo>
                  <a:lnTo>
                    <a:pt x="994" y="32"/>
                  </a:lnTo>
                  <a:lnTo>
                    <a:pt x="993" y="28"/>
                  </a:lnTo>
                  <a:lnTo>
                    <a:pt x="992" y="25"/>
                  </a:lnTo>
                  <a:lnTo>
                    <a:pt x="991" y="21"/>
                  </a:lnTo>
                  <a:lnTo>
                    <a:pt x="989" y="18"/>
                  </a:lnTo>
                  <a:lnTo>
                    <a:pt x="988" y="15"/>
                  </a:lnTo>
                  <a:lnTo>
                    <a:pt x="985" y="12"/>
                  </a:lnTo>
                  <a:lnTo>
                    <a:pt x="983" y="10"/>
                  </a:lnTo>
                  <a:lnTo>
                    <a:pt x="980" y="8"/>
                  </a:lnTo>
                  <a:lnTo>
                    <a:pt x="977" y="6"/>
                  </a:lnTo>
                  <a:lnTo>
                    <a:pt x="974" y="4"/>
                  </a:lnTo>
                  <a:lnTo>
                    <a:pt x="971" y="3"/>
                  </a:lnTo>
                  <a:lnTo>
                    <a:pt x="968" y="1"/>
                  </a:lnTo>
                  <a:lnTo>
                    <a:pt x="964" y="1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35"/>
            <p:cNvSpPr/>
            <p:nvPr/>
          </p:nvSpPr>
          <p:spPr>
            <a:xfrm>
              <a:off x="10318682" y="3929933"/>
              <a:ext cx="257417" cy="33576"/>
            </a:xfrm>
            <a:custGeom>
              <a:avLst/>
              <a:gdLst/>
              <a:ahLst/>
              <a:cxnLst/>
              <a:rect l="l" t="t" r="r" b="b"/>
              <a:pathLst>
                <a:path w="553" h="73" extrusionOk="0">
                  <a:moveTo>
                    <a:pt x="517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6" y="56"/>
                  </a:lnTo>
                  <a:lnTo>
                    <a:pt x="9" y="59"/>
                  </a:lnTo>
                  <a:lnTo>
                    <a:pt x="11" y="62"/>
                  </a:lnTo>
                  <a:lnTo>
                    <a:pt x="14" y="64"/>
                  </a:lnTo>
                  <a:lnTo>
                    <a:pt x="17" y="66"/>
                  </a:lnTo>
                  <a:lnTo>
                    <a:pt x="20" y="68"/>
                  </a:lnTo>
                  <a:lnTo>
                    <a:pt x="23" y="70"/>
                  </a:lnTo>
                  <a:lnTo>
                    <a:pt x="26" y="71"/>
                  </a:lnTo>
                  <a:lnTo>
                    <a:pt x="30" y="72"/>
                  </a:lnTo>
                  <a:lnTo>
                    <a:pt x="33" y="73"/>
                  </a:lnTo>
                  <a:lnTo>
                    <a:pt x="37" y="73"/>
                  </a:lnTo>
                  <a:lnTo>
                    <a:pt x="517" y="73"/>
                  </a:lnTo>
                  <a:lnTo>
                    <a:pt x="521" y="73"/>
                  </a:lnTo>
                  <a:lnTo>
                    <a:pt x="524" y="72"/>
                  </a:lnTo>
                  <a:lnTo>
                    <a:pt x="527" y="71"/>
                  </a:lnTo>
                  <a:lnTo>
                    <a:pt x="531" y="70"/>
                  </a:lnTo>
                  <a:lnTo>
                    <a:pt x="534" y="68"/>
                  </a:lnTo>
                  <a:lnTo>
                    <a:pt x="537" y="67"/>
                  </a:lnTo>
                  <a:lnTo>
                    <a:pt x="540" y="64"/>
                  </a:lnTo>
                  <a:lnTo>
                    <a:pt x="542" y="62"/>
                  </a:lnTo>
                  <a:lnTo>
                    <a:pt x="544" y="59"/>
                  </a:lnTo>
                  <a:lnTo>
                    <a:pt x="547" y="56"/>
                  </a:lnTo>
                  <a:lnTo>
                    <a:pt x="548" y="53"/>
                  </a:lnTo>
                  <a:lnTo>
                    <a:pt x="550" y="50"/>
                  </a:lnTo>
                  <a:lnTo>
                    <a:pt x="551" y="47"/>
                  </a:lnTo>
                  <a:lnTo>
                    <a:pt x="552" y="43"/>
                  </a:lnTo>
                  <a:lnTo>
                    <a:pt x="553" y="40"/>
                  </a:lnTo>
                  <a:lnTo>
                    <a:pt x="553" y="36"/>
                  </a:lnTo>
                  <a:lnTo>
                    <a:pt x="553" y="32"/>
                  </a:lnTo>
                  <a:lnTo>
                    <a:pt x="552" y="29"/>
                  </a:lnTo>
                  <a:lnTo>
                    <a:pt x="551" y="26"/>
                  </a:lnTo>
                  <a:lnTo>
                    <a:pt x="550" y="22"/>
                  </a:lnTo>
                  <a:lnTo>
                    <a:pt x="548" y="19"/>
                  </a:lnTo>
                  <a:lnTo>
                    <a:pt x="547" y="16"/>
                  </a:lnTo>
                  <a:lnTo>
                    <a:pt x="544" y="13"/>
                  </a:lnTo>
                  <a:lnTo>
                    <a:pt x="542" y="11"/>
                  </a:lnTo>
                  <a:lnTo>
                    <a:pt x="540" y="9"/>
                  </a:lnTo>
                  <a:lnTo>
                    <a:pt x="537" y="6"/>
                  </a:lnTo>
                  <a:lnTo>
                    <a:pt x="534" y="5"/>
                  </a:lnTo>
                  <a:lnTo>
                    <a:pt x="531" y="3"/>
                  </a:lnTo>
                  <a:lnTo>
                    <a:pt x="527" y="2"/>
                  </a:lnTo>
                  <a:lnTo>
                    <a:pt x="524" y="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9" name="Google Shape;3519;p35"/>
          <p:cNvGrpSpPr/>
          <p:nvPr/>
        </p:nvGrpSpPr>
        <p:grpSpPr>
          <a:xfrm>
            <a:off x="3947104" y="4930128"/>
            <a:ext cx="537251" cy="682912"/>
            <a:chOff x="9317460" y="3294784"/>
            <a:chExt cx="607168" cy="771785"/>
          </a:xfrm>
        </p:grpSpPr>
        <p:sp>
          <p:nvSpPr>
            <p:cNvPr id="3520" name="Google Shape;3520;p35"/>
            <p:cNvSpPr/>
            <p:nvPr/>
          </p:nvSpPr>
          <p:spPr>
            <a:xfrm>
              <a:off x="9317460" y="3294784"/>
              <a:ext cx="607168" cy="771785"/>
            </a:xfrm>
            <a:custGeom>
              <a:avLst/>
              <a:gdLst/>
              <a:ahLst/>
              <a:cxnLst/>
              <a:rect l="l" t="t" r="r" b="b"/>
              <a:pathLst>
                <a:path w="1303" h="1656" extrusionOk="0">
                  <a:moveTo>
                    <a:pt x="1216" y="200"/>
                  </a:moveTo>
                  <a:lnTo>
                    <a:pt x="945" y="200"/>
                  </a:lnTo>
                  <a:lnTo>
                    <a:pt x="945" y="135"/>
                  </a:lnTo>
                  <a:lnTo>
                    <a:pt x="944" y="121"/>
                  </a:lnTo>
                  <a:lnTo>
                    <a:pt x="942" y="108"/>
                  </a:lnTo>
                  <a:lnTo>
                    <a:pt x="939" y="95"/>
                  </a:lnTo>
                  <a:lnTo>
                    <a:pt x="935" y="83"/>
                  </a:lnTo>
                  <a:lnTo>
                    <a:pt x="929" y="71"/>
                  </a:lnTo>
                  <a:lnTo>
                    <a:pt x="922" y="60"/>
                  </a:lnTo>
                  <a:lnTo>
                    <a:pt x="915" y="50"/>
                  </a:lnTo>
                  <a:lnTo>
                    <a:pt x="906" y="40"/>
                  </a:lnTo>
                  <a:lnTo>
                    <a:pt x="896" y="31"/>
                  </a:lnTo>
                  <a:lnTo>
                    <a:pt x="886" y="23"/>
                  </a:lnTo>
                  <a:lnTo>
                    <a:pt x="875" y="17"/>
                  </a:lnTo>
                  <a:lnTo>
                    <a:pt x="863" y="11"/>
                  </a:lnTo>
                  <a:lnTo>
                    <a:pt x="851" y="6"/>
                  </a:lnTo>
                  <a:lnTo>
                    <a:pt x="838" y="3"/>
                  </a:lnTo>
                  <a:lnTo>
                    <a:pt x="824" y="1"/>
                  </a:lnTo>
                  <a:lnTo>
                    <a:pt x="810" y="0"/>
                  </a:lnTo>
                  <a:lnTo>
                    <a:pt x="494" y="0"/>
                  </a:lnTo>
                  <a:lnTo>
                    <a:pt x="480" y="1"/>
                  </a:lnTo>
                  <a:lnTo>
                    <a:pt x="467" y="3"/>
                  </a:lnTo>
                  <a:lnTo>
                    <a:pt x="454" y="6"/>
                  </a:lnTo>
                  <a:lnTo>
                    <a:pt x="442" y="10"/>
                  </a:lnTo>
                  <a:lnTo>
                    <a:pt x="430" y="16"/>
                  </a:lnTo>
                  <a:lnTo>
                    <a:pt x="418" y="23"/>
                  </a:lnTo>
                  <a:lnTo>
                    <a:pt x="408" y="30"/>
                  </a:lnTo>
                  <a:lnTo>
                    <a:pt x="398" y="39"/>
                  </a:lnTo>
                  <a:lnTo>
                    <a:pt x="389" y="49"/>
                  </a:lnTo>
                  <a:lnTo>
                    <a:pt x="382" y="59"/>
                  </a:lnTo>
                  <a:lnTo>
                    <a:pt x="375" y="70"/>
                  </a:lnTo>
                  <a:lnTo>
                    <a:pt x="369" y="82"/>
                  </a:lnTo>
                  <a:lnTo>
                    <a:pt x="364" y="94"/>
                  </a:lnTo>
                  <a:lnTo>
                    <a:pt x="361" y="107"/>
                  </a:lnTo>
                  <a:lnTo>
                    <a:pt x="359" y="121"/>
                  </a:lnTo>
                  <a:lnTo>
                    <a:pt x="358" y="135"/>
                  </a:lnTo>
                  <a:lnTo>
                    <a:pt x="358" y="200"/>
                  </a:lnTo>
                  <a:lnTo>
                    <a:pt x="87" y="200"/>
                  </a:lnTo>
                  <a:lnTo>
                    <a:pt x="78" y="200"/>
                  </a:lnTo>
                  <a:lnTo>
                    <a:pt x="69" y="202"/>
                  </a:lnTo>
                  <a:lnTo>
                    <a:pt x="61" y="204"/>
                  </a:lnTo>
                  <a:lnTo>
                    <a:pt x="53" y="207"/>
                  </a:lnTo>
                  <a:lnTo>
                    <a:pt x="46" y="211"/>
                  </a:lnTo>
                  <a:lnTo>
                    <a:pt x="38" y="215"/>
                  </a:lnTo>
                  <a:lnTo>
                    <a:pt x="32" y="220"/>
                  </a:lnTo>
                  <a:lnTo>
                    <a:pt x="25" y="226"/>
                  </a:lnTo>
                  <a:lnTo>
                    <a:pt x="20" y="232"/>
                  </a:lnTo>
                  <a:lnTo>
                    <a:pt x="15" y="239"/>
                  </a:lnTo>
                  <a:lnTo>
                    <a:pt x="11" y="246"/>
                  </a:lnTo>
                  <a:lnTo>
                    <a:pt x="7" y="254"/>
                  </a:lnTo>
                  <a:lnTo>
                    <a:pt x="4" y="262"/>
                  </a:lnTo>
                  <a:lnTo>
                    <a:pt x="2" y="270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392"/>
                  </a:lnTo>
                  <a:lnTo>
                    <a:pt x="0" y="401"/>
                  </a:lnTo>
                  <a:lnTo>
                    <a:pt x="2" y="409"/>
                  </a:lnTo>
                  <a:lnTo>
                    <a:pt x="4" y="418"/>
                  </a:lnTo>
                  <a:lnTo>
                    <a:pt x="7" y="426"/>
                  </a:lnTo>
                  <a:lnTo>
                    <a:pt x="11" y="433"/>
                  </a:lnTo>
                  <a:lnTo>
                    <a:pt x="15" y="441"/>
                  </a:lnTo>
                  <a:lnTo>
                    <a:pt x="20" y="447"/>
                  </a:lnTo>
                  <a:lnTo>
                    <a:pt x="25" y="453"/>
                  </a:lnTo>
                  <a:lnTo>
                    <a:pt x="32" y="459"/>
                  </a:lnTo>
                  <a:lnTo>
                    <a:pt x="38" y="464"/>
                  </a:lnTo>
                  <a:lnTo>
                    <a:pt x="46" y="468"/>
                  </a:lnTo>
                  <a:lnTo>
                    <a:pt x="53" y="472"/>
                  </a:lnTo>
                  <a:lnTo>
                    <a:pt x="61" y="475"/>
                  </a:lnTo>
                  <a:lnTo>
                    <a:pt x="69" y="477"/>
                  </a:lnTo>
                  <a:lnTo>
                    <a:pt x="78" y="479"/>
                  </a:lnTo>
                  <a:lnTo>
                    <a:pt x="87" y="479"/>
                  </a:lnTo>
                  <a:lnTo>
                    <a:pt x="115" y="479"/>
                  </a:lnTo>
                  <a:lnTo>
                    <a:pt x="115" y="1526"/>
                  </a:lnTo>
                  <a:lnTo>
                    <a:pt x="116" y="1539"/>
                  </a:lnTo>
                  <a:lnTo>
                    <a:pt x="118" y="1552"/>
                  </a:lnTo>
                  <a:lnTo>
                    <a:pt x="121" y="1564"/>
                  </a:lnTo>
                  <a:lnTo>
                    <a:pt x="125" y="1576"/>
                  </a:lnTo>
                  <a:lnTo>
                    <a:pt x="131" y="1588"/>
                  </a:lnTo>
                  <a:lnTo>
                    <a:pt x="138" y="1598"/>
                  </a:lnTo>
                  <a:lnTo>
                    <a:pt x="145" y="1608"/>
                  </a:lnTo>
                  <a:lnTo>
                    <a:pt x="154" y="1618"/>
                  </a:lnTo>
                  <a:lnTo>
                    <a:pt x="163" y="1626"/>
                  </a:lnTo>
                  <a:lnTo>
                    <a:pt x="173" y="1633"/>
                  </a:lnTo>
                  <a:lnTo>
                    <a:pt x="184" y="1640"/>
                  </a:lnTo>
                  <a:lnTo>
                    <a:pt x="195" y="1646"/>
                  </a:lnTo>
                  <a:lnTo>
                    <a:pt x="207" y="1650"/>
                  </a:lnTo>
                  <a:lnTo>
                    <a:pt x="219" y="1653"/>
                  </a:lnTo>
                  <a:lnTo>
                    <a:pt x="232" y="1655"/>
                  </a:lnTo>
                  <a:lnTo>
                    <a:pt x="245" y="1656"/>
                  </a:lnTo>
                  <a:lnTo>
                    <a:pt x="1058" y="1656"/>
                  </a:lnTo>
                  <a:lnTo>
                    <a:pt x="1071" y="1655"/>
                  </a:lnTo>
                  <a:lnTo>
                    <a:pt x="1084" y="1653"/>
                  </a:lnTo>
                  <a:lnTo>
                    <a:pt x="1096" y="1650"/>
                  </a:lnTo>
                  <a:lnTo>
                    <a:pt x="1108" y="1646"/>
                  </a:lnTo>
                  <a:lnTo>
                    <a:pt x="1120" y="1640"/>
                  </a:lnTo>
                  <a:lnTo>
                    <a:pt x="1130" y="1633"/>
                  </a:lnTo>
                  <a:lnTo>
                    <a:pt x="1140" y="1626"/>
                  </a:lnTo>
                  <a:lnTo>
                    <a:pt x="1150" y="1618"/>
                  </a:lnTo>
                  <a:lnTo>
                    <a:pt x="1158" y="1608"/>
                  </a:lnTo>
                  <a:lnTo>
                    <a:pt x="1166" y="1598"/>
                  </a:lnTo>
                  <a:lnTo>
                    <a:pt x="1172" y="1588"/>
                  </a:lnTo>
                  <a:lnTo>
                    <a:pt x="1178" y="1576"/>
                  </a:lnTo>
                  <a:lnTo>
                    <a:pt x="1182" y="1564"/>
                  </a:lnTo>
                  <a:lnTo>
                    <a:pt x="1185" y="1552"/>
                  </a:lnTo>
                  <a:lnTo>
                    <a:pt x="1187" y="1539"/>
                  </a:lnTo>
                  <a:lnTo>
                    <a:pt x="1188" y="1526"/>
                  </a:lnTo>
                  <a:lnTo>
                    <a:pt x="1188" y="479"/>
                  </a:lnTo>
                  <a:lnTo>
                    <a:pt x="1216" y="479"/>
                  </a:lnTo>
                  <a:lnTo>
                    <a:pt x="1225" y="479"/>
                  </a:lnTo>
                  <a:lnTo>
                    <a:pt x="1233" y="477"/>
                  </a:lnTo>
                  <a:lnTo>
                    <a:pt x="1242" y="475"/>
                  </a:lnTo>
                  <a:lnTo>
                    <a:pt x="1250" y="472"/>
                  </a:lnTo>
                  <a:lnTo>
                    <a:pt x="1257" y="468"/>
                  </a:lnTo>
                  <a:lnTo>
                    <a:pt x="1265" y="464"/>
                  </a:lnTo>
                  <a:lnTo>
                    <a:pt x="1271" y="459"/>
                  </a:lnTo>
                  <a:lnTo>
                    <a:pt x="1277" y="453"/>
                  </a:lnTo>
                  <a:lnTo>
                    <a:pt x="1283" y="447"/>
                  </a:lnTo>
                  <a:lnTo>
                    <a:pt x="1288" y="441"/>
                  </a:lnTo>
                  <a:lnTo>
                    <a:pt x="1292" y="433"/>
                  </a:lnTo>
                  <a:lnTo>
                    <a:pt x="1296" y="426"/>
                  </a:lnTo>
                  <a:lnTo>
                    <a:pt x="1299" y="418"/>
                  </a:lnTo>
                  <a:lnTo>
                    <a:pt x="1301" y="409"/>
                  </a:lnTo>
                  <a:lnTo>
                    <a:pt x="1303" y="401"/>
                  </a:lnTo>
                  <a:lnTo>
                    <a:pt x="1303" y="392"/>
                  </a:lnTo>
                  <a:lnTo>
                    <a:pt x="1303" y="287"/>
                  </a:lnTo>
                  <a:lnTo>
                    <a:pt x="1303" y="278"/>
                  </a:lnTo>
                  <a:lnTo>
                    <a:pt x="1301" y="270"/>
                  </a:lnTo>
                  <a:lnTo>
                    <a:pt x="1299" y="262"/>
                  </a:lnTo>
                  <a:lnTo>
                    <a:pt x="1296" y="254"/>
                  </a:lnTo>
                  <a:lnTo>
                    <a:pt x="1292" y="246"/>
                  </a:lnTo>
                  <a:lnTo>
                    <a:pt x="1288" y="239"/>
                  </a:lnTo>
                  <a:lnTo>
                    <a:pt x="1283" y="232"/>
                  </a:lnTo>
                  <a:lnTo>
                    <a:pt x="1277" y="226"/>
                  </a:lnTo>
                  <a:lnTo>
                    <a:pt x="1271" y="220"/>
                  </a:lnTo>
                  <a:lnTo>
                    <a:pt x="1265" y="215"/>
                  </a:lnTo>
                  <a:lnTo>
                    <a:pt x="1257" y="211"/>
                  </a:lnTo>
                  <a:lnTo>
                    <a:pt x="1250" y="207"/>
                  </a:lnTo>
                  <a:lnTo>
                    <a:pt x="1242" y="204"/>
                  </a:lnTo>
                  <a:lnTo>
                    <a:pt x="1233" y="202"/>
                  </a:lnTo>
                  <a:lnTo>
                    <a:pt x="1225" y="200"/>
                  </a:lnTo>
                  <a:close/>
                  <a:moveTo>
                    <a:pt x="443" y="135"/>
                  </a:moveTo>
                  <a:lnTo>
                    <a:pt x="443" y="129"/>
                  </a:lnTo>
                  <a:lnTo>
                    <a:pt x="444" y="124"/>
                  </a:lnTo>
                  <a:lnTo>
                    <a:pt x="445" y="118"/>
                  </a:lnTo>
                  <a:lnTo>
                    <a:pt x="447" y="113"/>
                  </a:lnTo>
                  <a:lnTo>
                    <a:pt x="450" y="109"/>
                  </a:lnTo>
                  <a:lnTo>
                    <a:pt x="452" y="104"/>
                  </a:lnTo>
                  <a:lnTo>
                    <a:pt x="455" y="100"/>
                  </a:lnTo>
                  <a:lnTo>
                    <a:pt x="459" y="96"/>
                  </a:lnTo>
                  <a:lnTo>
                    <a:pt x="463" y="93"/>
                  </a:lnTo>
                  <a:lnTo>
                    <a:pt x="467" y="90"/>
                  </a:lnTo>
                  <a:lnTo>
                    <a:pt x="471" y="87"/>
                  </a:lnTo>
                  <a:lnTo>
                    <a:pt x="476" y="85"/>
                  </a:lnTo>
                  <a:lnTo>
                    <a:pt x="481" y="83"/>
                  </a:lnTo>
                  <a:lnTo>
                    <a:pt x="486" y="82"/>
                  </a:lnTo>
                  <a:lnTo>
                    <a:pt x="491" y="81"/>
                  </a:lnTo>
                  <a:lnTo>
                    <a:pt x="496" y="81"/>
                  </a:lnTo>
                  <a:lnTo>
                    <a:pt x="812" y="81"/>
                  </a:lnTo>
                  <a:lnTo>
                    <a:pt x="818" y="81"/>
                  </a:lnTo>
                  <a:lnTo>
                    <a:pt x="823" y="82"/>
                  </a:lnTo>
                  <a:lnTo>
                    <a:pt x="828" y="84"/>
                  </a:lnTo>
                  <a:lnTo>
                    <a:pt x="833" y="85"/>
                  </a:lnTo>
                  <a:lnTo>
                    <a:pt x="838" y="88"/>
                  </a:lnTo>
                  <a:lnTo>
                    <a:pt x="843" y="91"/>
                  </a:lnTo>
                  <a:lnTo>
                    <a:pt x="847" y="94"/>
                  </a:lnTo>
                  <a:lnTo>
                    <a:pt x="851" y="97"/>
                  </a:lnTo>
                  <a:lnTo>
                    <a:pt x="854" y="101"/>
                  </a:lnTo>
                  <a:lnTo>
                    <a:pt x="857" y="106"/>
                  </a:lnTo>
                  <a:lnTo>
                    <a:pt x="860" y="110"/>
                  </a:lnTo>
                  <a:lnTo>
                    <a:pt x="862" y="115"/>
                  </a:lnTo>
                  <a:lnTo>
                    <a:pt x="864" y="120"/>
                  </a:lnTo>
                  <a:lnTo>
                    <a:pt x="865" y="125"/>
                  </a:lnTo>
                  <a:lnTo>
                    <a:pt x="866" y="130"/>
                  </a:lnTo>
                  <a:lnTo>
                    <a:pt x="866" y="135"/>
                  </a:lnTo>
                  <a:lnTo>
                    <a:pt x="866" y="200"/>
                  </a:lnTo>
                  <a:lnTo>
                    <a:pt x="443" y="200"/>
                  </a:lnTo>
                  <a:close/>
                  <a:moveTo>
                    <a:pt x="1109" y="1526"/>
                  </a:moveTo>
                  <a:lnTo>
                    <a:pt x="1109" y="1531"/>
                  </a:lnTo>
                  <a:lnTo>
                    <a:pt x="1108" y="1535"/>
                  </a:lnTo>
                  <a:lnTo>
                    <a:pt x="1107" y="1540"/>
                  </a:lnTo>
                  <a:lnTo>
                    <a:pt x="1105" y="1544"/>
                  </a:lnTo>
                  <a:lnTo>
                    <a:pt x="1103" y="1549"/>
                  </a:lnTo>
                  <a:lnTo>
                    <a:pt x="1100" y="1553"/>
                  </a:lnTo>
                  <a:lnTo>
                    <a:pt x="1098" y="1556"/>
                  </a:lnTo>
                  <a:lnTo>
                    <a:pt x="1094" y="1560"/>
                  </a:lnTo>
                  <a:lnTo>
                    <a:pt x="1091" y="1563"/>
                  </a:lnTo>
                  <a:lnTo>
                    <a:pt x="1087" y="1566"/>
                  </a:lnTo>
                  <a:lnTo>
                    <a:pt x="1083" y="1568"/>
                  </a:lnTo>
                  <a:lnTo>
                    <a:pt x="1079" y="1570"/>
                  </a:lnTo>
                  <a:lnTo>
                    <a:pt x="1075" y="1572"/>
                  </a:lnTo>
                  <a:lnTo>
                    <a:pt x="1070" y="1573"/>
                  </a:lnTo>
                  <a:lnTo>
                    <a:pt x="1066" y="1574"/>
                  </a:lnTo>
                  <a:lnTo>
                    <a:pt x="1061" y="1574"/>
                  </a:lnTo>
                  <a:lnTo>
                    <a:pt x="248" y="1574"/>
                  </a:lnTo>
                  <a:lnTo>
                    <a:pt x="243" y="1574"/>
                  </a:lnTo>
                  <a:lnTo>
                    <a:pt x="239" y="1573"/>
                  </a:lnTo>
                  <a:lnTo>
                    <a:pt x="234" y="1572"/>
                  </a:lnTo>
                  <a:lnTo>
                    <a:pt x="230" y="1570"/>
                  </a:lnTo>
                  <a:lnTo>
                    <a:pt x="226" y="1568"/>
                  </a:lnTo>
                  <a:lnTo>
                    <a:pt x="222" y="1566"/>
                  </a:lnTo>
                  <a:lnTo>
                    <a:pt x="218" y="1563"/>
                  </a:lnTo>
                  <a:lnTo>
                    <a:pt x="215" y="1560"/>
                  </a:lnTo>
                  <a:lnTo>
                    <a:pt x="211" y="1556"/>
                  </a:lnTo>
                  <a:lnTo>
                    <a:pt x="209" y="1553"/>
                  </a:lnTo>
                  <a:lnTo>
                    <a:pt x="206" y="1549"/>
                  </a:lnTo>
                  <a:lnTo>
                    <a:pt x="204" y="1544"/>
                  </a:lnTo>
                  <a:lnTo>
                    <a:pt x="202" y="1540"/>
                  </a:lnTo>
                  <a:lnTo>
                    <a:pt x="201" y="1535"/>
                  </a:lnTo>
                  <a:lnTo>
                    <a:pt x="200" y="1531"/>
                  </a:lnTo>
                  <a:lnTo>
                    <a:pt x="200" y="1526"/>
                  </a:lnTo>
                  <a:lnTo>
                    <a:pt x="200" y="479"/>
                  </a:lnTo>
                  <a:lnTo>
                    <a:pt x="1109" y="479"/>
                  </a:lnTo>
                  <a:close/>
                  <a:moveTo>
                    <a:pt x="1224" y="392"/>
                  </a:moveTo>
                  <a:lnTo>
                    <a:pt x="1224" y="393"/>
                  </a:lnTo>
                  <a:lnTo>
                    <a:pt x="1224" y="394"/>
                  </a:lnTo>
                  <a:lnTo>
                    <a:pt x="1224" y="395"/>
                  </a:lnTo>
                  <a:lnTo>
                    <a:pt x="1224" y="396"/>
                  </a:lnTo>
                  <a:lnTo>
                    <a:pt x="1223" y="396"/>
                  </a:lnTo>
                  <a:lnTo>
                    <a:pt x="1223" y="397"/>
                  </a:lnTo>
                  <a:lnTo>
                    <a:pt x="1223" y="398"/>
                  </a:lnTo>
                  <a:lnTo>
                    <a:pt x="1222" y="398"/>
                  </a:lnTo>
                  <a:lnTo>
                    <a:pt x="1222" y="399"/>
                  </a:lnTo>
                  <a:lnTo>
                    <a:pt x="1221" y="399"/>
                  </a:lnTo>
                  <a:lnTo>
                    <a:pt x="1220" y="399"/>
                  </a:lnTo>
                  <a:lnTo>
                    <a:pt x="1220" y="400"/>
                  </a:lnTo>
                  <a:lnTo>
                    <a:pt x="1219" y="400"/>
                  </a:lnTo>
                  <a:lnTo>
                    <a:pt x="1218" y="400"/>
                  </a:lnTo>
                  <a:lnTo>
                    <a:pt x="1217" y="400"/>
                  </a:lnTo>
                  <a:lnTo>
                    <a:pt x="1216" y="400"/>
                  </a:lnTo>
                  <a:lnTo>
                    <a:pt x="90" y="400"/>
                  </a:lnTo>
                  <a:lnTo>
                    <a:pt x="89" y="400"/>
                  </a:lnTo>
                  <a:lnTo>
                    <a:pt x="88" y="400"/>
                  </a:lnTo>
                  <a:lnTo>
                    <a:pt x="87" y="400"/>
                  </a:lnTo>
                  <a:lnTo>
                    <a:pt x="86" y="400"/>
                  </a:lnTo>
                  <a:lnTo>
                    <a:pt x="85" y="399"/>
                  </a:lnTo>
                  <a:lnTo>
                    <a:pt x="84" y="399"/>
                  </a:lnTo>
                  <a:lnTo>
                    <a:pt x="84" y="398"/>
                  </a:lnTo>
                  <a:lnTo>
                    <a:pt x="83" y="398"/>
                  </a:lnTo>
                  <a:lnTo>
                    <a:pt x="83" y="397"/>
                  </a:lnTo>
                  <a:lnTo>
                    <a:pt x="83" y="396"/>
                  </a:lnTo>
                  <a:lnTo>
                    <a:pt x="82" y="396"/>
                  </a:lnTo>
                  <a:lnTo>
                    <a:pt x="82" y="395"/>
                  </a:lnTo>
                  <a:lnTo>
                    <a:pt x="82" y="394"/>
                  </a:lnTo>
                  <a:lnTo>
                    <a:pt x="82" y="393"/>
                  </a:lnTo>
                  <a:lnTo>
                    <a:pt x="82" y="392"/>
                  </a:lnTo>
                  <a:lnTo>
                    <a:pt x="82" y="287"/>
                  </a:lnTo>
                  <a:lnTo>
                    <a:pt x="82" y="286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3" y="283"/>
                  </a:lnTo>
                  <a:lnTo>
                    <a:pt x="83" y="282"/>
                  </a:lnTo>
                  <a:lnTo>
                    <a:pt x="84" y="281"/>
                  </a:lnTo>
                  <a:lnTo>
                    <a:pt x="85" y="280"/>
                  </a:lnTo>
                  <a:lnTo>
                    <a:pt x="86" y="280"/>
                  </a:lnTo>
                  <a:lnTo>
                    <a:pt x="87" y="279"/>
                  </a:lnTo>
                  <a:lnTo>
                    <a:pt x="88" y="279"/>
                  </a:lnTo>
                  <a:lnTo>
                    <a:pt x="89" y="279"/>
                  </a:lnTo>
                  <a:lnTo>
                    <a:pt x="90" y="279"/>
                  </a:lnTo>
                  <a:lnTo>
                    <a:pt x="1216" y="279"/>
                  </a:lnTo>
                  <a:lnTo>
                    <a:pt x="1217" y="279"/>
                  </a:lnTo>
                  <a:lnTo>
                    <a:pt x="1218" y="279"/>
                  </a:lnTo>
                  <a:lnTo>
                    <a:pt x="1219" y="279"/>
                  </a:lnTo>
                  <a:lnTo>
                    <a:pt x="1220" y="280"/>
                  </a:lnTo>
                  <a:lnTo>
                    <a:pt x="1221" y="280"/>
                  </a:lnTo>
                  <a:lnTo>
                    <a:pt x="1222" y="281"/>
                  </a:lnTo>
                  <a:lnTo>
                    <a:pt x="1223" y="282"/>
                  </a:lnTo>
                  <a:lnTo>
                    <a:pt x="1223" y="283"/>
                  </a:lnTo>
                  <a:lnTo>
                    <a:pt x="1224" y="284"/>
                  </a:lnTo>
                  <a:lnTo>
                    <a:pt x="1224" y="285"/>
                  </a:lnTo>
                  <a:lnTo>
                    <a:pt x="1224" y="286"/>
                  </a:lnTo>
                  <a:lnTo>
                    <a:pt x="1224" y="2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35"/>
            <p:cNvSpPr/>
            <p:nvPr/>
          </p:nvSpPr>
          <p:spPr>
            <a:xfrm>
              <a:off x="9458294" y="3569456"/>
              <a:ext cx="36374" cy="403846"/>
            </a:xfrm>
            <a:custGeom>
              <a:avLst/>
              <a:gdLst/>
              <a:ahLst/>
              <a:cxnLst/>
              <a:rect l="l" t="t" r="r" b="b"/>
              <a:pathLst>
                <a:path w="79" h="867" extrusionOk="0">
                  <a:moveTo>
                    <a:pt x="39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827"/>
                  </a:lnTo>
                  <a:lnTo>
                    <a:pt x="0" y="831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3"/>
                  </a:lnTo>
                  <a:lnTo>
                    <a:pt x="5" y="846"/>
                  </a:lnTo>
                  <a:lnTo>
                    <a:pt x="7" y="850"/>
                  </a:lnTo>
                  <a:lnTo>
                    <a:pt x="9" y="853"/>
                  </a:lnTo>
                  <a:lnTo>
                    <a:pt x="11" y="856"/>
                  </a:lnTo>
                  <a:lnTo>
                    <a:pt x="14" y="858"/>
                  </a:lnTo>
                  <a:lnTo>
                    <a:pt x="17" y="860"/>
                  </a:lnTo>
                  <a:lnTo>
                    <a:pt x="20" y="862"/>
                  </a:lnTo>
                  <a:lnTo>
                    <a:pt x="24" y="864"/>
                  </a:lnTo>
                  <a:lnTo>
                    <a:pt x="27" y="865"/>
                  </a:lnTo>
                  <a:lnTo>
                    <a:pt x="31" y="866"/>
                  </a:lnTo>
                  <a:lnTo>
                    <a:pt x="35" y="867"/>
                  </a:lnTo>
                  <a:lnTo>
                    <a:pt x="39" y="867"/>
                  </a:lnTo>
                  <a:lnTo>
                    <a:pt x="39" y="867"/>
                  </a:lnTo>
                  <a:lnTo>
                    <a:pt x="43" y="867"/>
                  </a:lnTo>
                  <a:lnTo>
                    <a:pt x="47" y="866"/>
                  </a:lnTo>
                  <a:lnTo>
                    <a:pt x="51" y="865"/>
                  </a:lnTo>
                  <a:lnTo>
                    <a:pt x="55" y="864"/>
                  </a:lnTo>
                  <a:lnTo>
                    <a:pt x="58" y="862"/>
                  </a:lnTo>
                  <a:lnTo>
                    <a:pt x="62" y="860"/>
                  </a:lnTo>
                  <a:lnTo>
                    <a:pt x="65" y="858"/>
                  </a:lnTo>
                  <a:lnTo>
                    <a:pt x="68" y="856"/>
                  </a:lnTo>
                  <a:lnTo>
                    <a:pt x="70" y="853"/>
                  </a:lnTo>
                  <a:lnTo>
                    <a:pt x="72" y="850"/>
                  </a:lnTo>
                  <a:lnTo>
                    <a:pt x="74" y="846"/>
                  </a:lnTo>
                  <a:lnTo>
                    <a:pt x="76" y="843"/>
                  </a:lnTo>
                  <a:lnTo>
                    <a:pt x="77" y="839"/>
                  </a:lnTo>
                  <a:lnTo>
                    <a:pt x="78" y="835"/>
                  </a:lnTo>
                  <a:lnTo>
                    <a:pt x="79" y="831"/>
                  </a:lnTo>
                  <a:lnTo>
                    <a:pt x="79" y="827"/>
                  </a:lnTo>
                  <a:lnTo>
                    <a:pt x="79" y="40"/>
                  </a:lnTo>
                  <a:lnTo>
                    <a:pt x="79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4" y="21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8" y="5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7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35"/>
            <p:cNvSpPr/>
            <p:nvPr/>
          </p:nvSpPr>
          <p:spPr>
            <a:xfrm>
              <a:off x="9602858" y="3569456"/>
              <a:ext cx="36374" cy="403846"/>
            </a:xfrm>
            <a:custGeom>
              <a:avLst/>
              <a:gdLst/>
              <a:ahLst/>
              <a:cxnLst/>
              <a:rect l="l" t="t" r="r" b="b"/>
              <a:pathLst>
                <a:path w="79" h="867" extrusionOk="0">
                  <a:moveTo>
                    <a:pt x="40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827"/>
                  </a:lnTo>
                  <a:lnTo>
                    <a:pt x="0" y="831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3"/>
                  </a:lnTo>
                  <a:lnTo>
                    <a:pt x="5" y="846"/>
                  </a:lnTo>
                  <a:lnTo>
                    <a:pt x="7" y="850"/>
                  </a:lnTo>
                  <a:lnTo>
                    <a:pt x="9" y="853"/>
                  </a:lnTo>
                  <a:lnTo>
                    <a:pt x="11" y="856"/>
                  </a:lnTo>
                  <a:lnTo>
                    <a:pt x="14" y="858"/>
                  </a:lnTo>
                  <a:lnTo>
                    <a:pt x="17" y="860"/>
                  </a:lnTo>
                  <a:lnTo>
                    <a:pt x="21" y="862"/>
                  </a:lnTo>
                  <a:lnTo>
                    <a:pt x="24" y="864"/>
                  </a:lnTo>
                  <a:lnTo>
                    <a:pt x="28" y="865"/>
                  </a:lnTo>
                  <a:lnTo>
                    <a:pt x="32" y="866"/>
                  </a:lnTo>
                  <a:lnTo>
                    <a:pt x="36" y="867"/>
                  </a:lnTo>
                  <a:lnTo>
                    <a:pt x="40" y="867"/>
                  </a:lnTo>
                  <a:lnTo>
                    <a:pt x="40" y="867"/>
                  </a:lnTo>
                  <a:lnTo>
                    <a:pt x="44" y="867"/>
                  </a:lnTo>
                  <a:lnTo>
                    <a:pt x="48" y="866"/>
                  </a:lnTo>
                  <a:lnTo>
                    <a:pt x="52" y="865"/>
                  </a:lnTo>
                  <a:lnTo>
                    <a:pt x="55" y="864"/>
                  </a:lnTo>
                  <a:lnTo>
                    <a:pt x="59" y="862"/>
                  </a:lnTo>
                  <a:lnTo>
                    <a:pt x="62" y="860"/>
                  </a:lnTo>
                  <a:lnTo>
                    <a:pt x="65" y="858"/>
                  </a:lnTo>
                  <a:lnTo>
                    <a:pt x="68" y="856"/>
                  </a:lnTo>
                  <a:lnTo>
                    <a:pt x="70" y="853"/>
                  </a:lnTo>
                  <a:lnTo>
                    <a:pt x="72" y="850"/>
                  </a:lnTo>
                  <a:lnTo>
                    <a:pt x="74" y="846"/>
                  </a:lnTo>
                  <a:lnTo>
                    <a:pt x="76" y="843"/>
                  </a:lnTo>
                  <a:lnTo>
                    <a:pt x="77" y="839"/>
                  </a:lnTo>
                  <a:lnTo>
                    <a:pt x="78" y="835"/>
                  </a:lnTo>
                  <a:lnTo>
                    <a:pt x="79" y="831"/>
                  </a:lnTo>
                  <a:lnTo>
                    <a:pt x="79" y="827"/>
                  </a:lnTo>
                  <a:lnTo>
                    <a:pt x="79" y="40"/>
                  </a:lnTo>
                  <a:lnTo>
                    <a:pt x="79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4" y="21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5" y="3"/>
                  </a:lnTo>
                  <a:lnTo>
                    <a:pt x="52" y="2"/>
                  </a:lnTo>
                  <a:lnTo>
                    <a:pt x="48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5"/>
            <p:cNvSpPr/>
            <p:nvPr/>
          </p:nvSpPr>
          <p:spPr>
            <a:xfrm>
              <a:off x="9747888" y="3569456"/>
              <a:ext cx="36374" cy="403846"/>
            </a:xfrm>
            <a:custGeom>
              <a:avLst/>
              <a:gdLst/>
              <a:ahLst/>
              <a:cxnLst/>
              <a:rect l="l" t="t" r="r" b="b"/>
              <a:pathLst>
                <a:path w="79" h="867" extrusionOk="0">
                  <a:moveTo>
                    <a:pt x="39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827"/>
                  </a:lnTo>
                  <a:lnTo>
                    <a:pt x="0" y="831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3"/>
                  </a:lnTo>
                  <a:lnTo>
                    <a:pt x="4" y="846"/>
                  </a:lnTo>
                  <a:lnTo>
                    <a:pt x="6" y="850"/>
                  </a:lnTo>
                  <a:lnTo>
                    <a:pt x="8" y="853"/>
                  </a:lnTo>
                  <a:lnTo>
                    <a:pt x="11" y="856"/>
                  </a:lnTo>
                  <a:lnTo>
                    <a:pt x="14" y="858"/>
                  </a:lnTo>
                  <a:lnTo>
                    <a:pt x="17" y="860"/>
                  </a:lnTo>
                  <a:lnTo>
                    <a:pt x="20" y="862"/>
                  </a:lnTo>
                  <a:lnTo>
                    <a:pt x="23" y="864"/>
                  </a:lnTo>
                  <a:lnTo>
                    <a:pt x="27" y="865"/>
                  </a:lnTo>
                  <a:lnTo>
                    <a:pt x="31" y="866"/>
                  </a:lnTo>
                  <a:lnTo>
                    <a:pt x="35" y="867"/>
                  </a:lnTo>
                  <a:lnTo>
                    <a:pt x="39" y="867"/>
                  </a:lnTo>
                  <a:lnTo>
                    <a:pt x="39" y="867"/>
                  </a:lnTo>
                  <a:lnTo>
                    <a:pt x="43" y="867"/>
                  </a:lnTo>
                  <a:lnTo>
                    <a:pt x="47" y="866"/>
                  </a:lnTo>
                  <a:lnTo>
                    <a:pt x="51" y="865"/>
                  </a:lnTo>
                  <a:lnTo>
                    <a:pt x="55" y="864"/>
                  </a:lnTo>
                  <a:lnTo>
                    <a:pt x="58" y="862"/>
                  </a:lnTo>
                  <a:lnTo>
                    <a:pt x="62" y="860"/>
                  </a:lnTo>
                  <a:lnTo>
                    <a:pt x="65" y="858"/>
                  </a:lnTo>
                  <a:lnTo>
                    <a:pt x="68" y="856"/>
                  </a:lnTo>
                  <a:lnTo>
                    <a:pt x="70" y="853"/>
                  </a:lnTo>
                  <a:lnTo>
                    <a:pt x="72" y="850"/>
                  </a:lnTo>
                  <a:lnTo>
                    <a:pt x="74" y="846"/>
                  </a:lnTo>
                  <a:lnTo>
                    <a:pt x="76" y="843"/>
                  </a:lnTo>
                  <a:lnTo>
                    <a:pt x="77" y="839"/>
                  </a:lnTo>
                  <a:lnTo>
                    <a:pt x="78" y="835"/>
                  </a:lnTo>
                  <a:lnTo>
                    <a:pt x="79" y="831"/>
                  </a:lnTo>
                  <a:lnTo>
                    <a:pt x="79" y="827"/>
                  </a:lnTo>
                  <a:lnTo>
                    <a:pt x="79" y="40"/>
                  </a:lnTo>
                  <a:lnTo>
                    <a:pt x="79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4" y="21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8" y="5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7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35"/>
            <p:cNvSpPr/>
            <p:nvPr/>
          </p:nvSpPr>
          <p:spPr>
            <a:xfrm>
              <a:off x="9675140" y="3569456"/>
              <a:ext cx="36374" cy="403846"/>
            </a:xfrm>
            <a:custGeom>
              <a:avLst/>
              <a:gdLst/>
              <a:ahLst/>
              <a:cxnLst/>
              <a:rect l="l" t="t" r="r" b="b"/>
              <a:pathLst>
                <a:path w="79" h="867" extrusionOk="0">
                  <a:moveTo>
                    <a:pt x="40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827"/>
                  </a:lnTo>
                  <a:lnTo>
                    <a:pt x="0" y="831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3"/>
                  </a:lnTo>
                  <a:lnTo>
                    <a:pt x="5" y="846"/>
                  </a:lnTo>
                  <a:lnTo>
                    <a:pt x="7" y="850"/>
                  </a:lnTo>
                  <a:lnTo>
                    <a:pt x="9" y="853"/>
                  </a:lnTo>
                  <a:lnTo>
                    <a:pt x="11" y="856"/>
                  </a:lnTo>
                  <a:lnTo>
                    <a:pt x="14" y="858"/>
                  </a:lnTo>
                  <a:lnTo>
                    <a:pt x="17" y="860"/>
                  </a:lnTo>
                  <a:lnTo>
                    <a:pt x="21" y="862"/>
                  </a:lnTo>
                  <a:lnTo>
                    <a:pt x="24" y="864"/>
                  </a:lnTo>
                  <a:lnTo>
                    <a:pt x="28" y="865"/>
                  </a:lnTo>
                  <a:lnTo>
                    <a:pt x="32" y="866"/>
                  </a:lnTo>
                  <a:lnTo>
                    <a:pt x="36" y="867"/>
                  </a:lnTo>
                  <a:lnTo>
                    <a:pt x="40" y="867"/>
                  </a:lnTo>
                  <a:lnTo>
                    <a:pt x="40" y="867"/>
                  </a:lnTo>
                  <a:lnTo>
                    <a:pt x="44" y="867"/>
                  </a:lnTo>
                  <a:lnTo>
                    <a:pt x="48" y="866"/>
                  </a:lnTo>
                  <a:lnTo>
                    <a:pt x="52" y="865"/>
                  </a:lnTo>
                  <a:lnTo>
                    <a:pt x="55" y="864"/>
                  </a:lnTo>
                  <a:lnTo>
                    <a:pt x="59" y="862"/>
                  </a:lnTo>
                  <a:lnTo>
                    <a:pt x="62" y="860"/>
                  </a:lnTo>
                  <a:lnTo>
                    <a:pt x="65" y="858"/>
                  </a:lnTo>
                  <a:lnTo>
                    <a:pt x="68" y="856"/>
                  </a:lnTo>
                  <a:lnTo>
                    <a:pt x="70" y="853"/>
                  </a:lnTo>
                  <a:lnTo>
                    <a:pt x="72" y="850"/>
                  </a:lnTo>
                  <a:lnTo>
                    <a:pt x="74" y="846"/>
                  </a:lnTo>
                  <a:lnTo>
                    <a:pt x="76" y="843"/>
                  </a:lnTo>
                  <a:lnTo>
                    <a:pt x="77" y="839"/>
                  </a:lnTo>
                  <a:lnTo>
                    <a:pt x="78" y="835"/>
                  </a:lnTo>
                  <a:lnTo>
                    <a:pt x="79" y="831"/>
                  </a:lnTo>
                  <a:lnTo>
                    <a:pt x="79" y="827"/>
                  </a:lnTo>
                  <a:lnTo>
                    <a:pt x="79" y="40"/>
                  </a:lnTo>
                  <a:lnTo>
                    <a:pt x="79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4" y="21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5" y="3"/>
                  </a:lnTo>
                  <a:lnTo>
                    <a:pt x="52" y="2"/>
                  </a:lnTo>
                  <a:lnTo>
                    <a:pt x="48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35"/>
            <p:cNvSpPr/>
            <p:nvPr/>
          </p:nvSpPr>
          <p:spPr>
            <a:xfrm>
              <a:off x="9530576" y="3569456"/>
              <a:ext cx="36374" cy="403846"/>
            </a:xfrm>
            <a:custGeom>
              <a:avLst/>
              <a:gdLst/>
              <a:ahLst/>
              <a:cxnLst/>
              <a:rect l="l" t="t" r="r" b="b"/>
              <a:pathLst>
                <a:path w="79" h="867" extrusionOk="0">
                  <a:moveTo>
                    <a:pt x="39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2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827"/>
                  </a:lnTo>
                  <a:lnTo>
                    <a:pt x="0" y="831"/>
                  </a:lnTo>
                  <a:lnTo>
                    <a:pt x="1" y="835"/>
                  </a:lnTo>
                  <a:lnTo>
                    <a:pt x="2" y="839"/>
                  </a:lnTo>
                  <a:lnTo>
                    <a:pt x="3" y="843"/>
                  </a:lnTo>
                  <a:lnTo>
                    <a:pt x="5" y="846"/>
                  </a:lnTo>
                  <a:lnTo>
                    <a:pt x="7" y="850"/>
                  </a:lnTo>
                  <a:lnTo>
                    <a:pt x="9" y="853"/>
                  </a:lnTo>
                  <a:lnTo>
                    <a:pt x="11" y="856"/>
                  </a:lnTo>
                  <a:lnTo>
                    <a:pt x="14" y="858"/>
                  </a:lnTo>
                  <a:lnTo>
                    <a:pt x="17" y="860"/>
                  </a:lnTo>
                  <a:lnTo>
                    <a:pt x="20" y="862"/>
                  </a:lnTo>
                  <a:lnTo>
                    <a:pt x="24" y="864"/>
                  </a:lnTo>
                  <a:lnTo>
                    <a:pt x="27" y="865"/>
                  </a:lnTo>
                  <a:lnTo>
                    <a:pt x="31" y="866"/>
                  </a:lnTo>
                  <a:lnTo>
                    <a:pt x="35" y="867"/>
                  </a:lnTo>
                  <a:lnTo>
                    <a:pt x="39" y="867"/>
                  </a:lnTo>
                  <a:lnTo>
                    <a:pt x="39" y="867"/>
                  </a:lnTo>
                  <a:lnTo>
                    <a:pt x="43" y="867"/>
                  </a:lnTo>
                  <a:lnTo>
                    <a:pt x="47" y="866"/>
                  </a:lnTo>
                  <a:lnTo>
                    <a:pt x="51" y="865"/>
                  </a:lnTo>
                  <a:lnTo>
                    <a:pt x="55" y="864"/>
                  </a:lnTo>
                  <a:lnTo>
                    <a:pt x="58" y="862"/>
                  </a:lnTo>
                  <a:lnTo>
                    <a:pt x="62" y="860"/>
                  </a:lnTo>
                  <a:lnTo>
                    <a:pt x="65" y="858"/>
                  </a:lnTo>
                  <a:lnTo>
                    <a:pt x="68" y="856"/>
                  </a:lnTo>
                  <a:lnTo>
                    <a:pt x="70" y="853"/>
                  </a:lnTo>
                  <a:lnTo>
                    <a:pt x="72" y="850"/>
                  </a:lnTo>
                  <a:lnTo>
                    <a:pt x="74" y="846"/>
                  </a:lnTo>
                  <a:lnTo>
                    <a:pt x="76" y="843"/>
                  </a:lnTo>
                  <a:lnTo>
                    <a:pt x="77" y="839"/>
                  </a:lnTo>
                  <a:lnTo>
                    <a:pt x="78" y="835"/>
                  </a:lnTo>
                  <a:lnTo>
                    <a:pt x="79" y="831"/>
                  </a:lnTo>
                  <a:lnTo>
                    <a:pt x="79" y="827"/>
                  </a:lnTo>
                  <a:lnTo>
                    <a:pt x="79" y="40"/>
                  </a:lnTo>
                  <a:lnTo>
                    <a:pt x="79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4" y="21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8" y="5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7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6" name="Google Shape;3526;p35"/>
          <p:cNvGrpSpPr/>
          <p:nvPr/>
        </p:nvGrpSpPr>
        <p:grpSpPr>
          <a:xfrm>
            <a:off x="8495006" y="4159576"/>
            <a:ext cx="583053" cy="616478"/>
            <a:chOff x="8354945" y="4269424"/>
            <a:chExt cx="658931" cy="696706"/>
          </a:xfrm>
        </p:grpSpPr>
        <p:sp>
          <p:nvSpPr>
            <p:cNvPr id="3527" name="Google Shape;3527;p35"/>
            <p:cNvSpPr/>
            <p:nvPr/>
          </p:nvSpPr>
          <p:spPr>
            <a:xfrm>
              <a:off x="8567594" y="4487670"/>
              <a:ext cx="235499" cy="256484"/>
            </a:xfrm>
            <a:custGeom>
              <a:avLst/>
              <a:gdLst/>
              <a:ahLst/>
              <a:cxnLst/>
              <a:rect l="l" t="t" r="r" b="b"/>
              <a:pathLst>
                <a:path w="506" h="551" extrusionOk="0">
                  <a:moveTo>
                    <a:pt x="10" y="483"/>
                  </a:moveTo>
                  <a:lnTo>
                    <a:pt x="8" y="486"/>
                  </a:lnTo>
                  <a:lnTo>
                    <a:pt x="6" y="490"/>
                  </a:lnTo>
                  <a:lnTo>
                    <a:pt x="4" y="493"/>
                  </a:lnTo>
                  <a:lnTo>
                    <a:pt x="2" y="497"/>
                  </a:lnTo>
                  <a:lnTo>
                    <a:pt x="1" y="501"/>
                  </a:lnTo>
                  <a:lnTo>
                    <a:pt x="0" y="505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6"/>
                  </a:lnTo>
                  <a:lnTo>
                    <a:pt x="1" y="520"/>
                  </a:lnTo>
                  <a:lnTo>
                    <a:pt x="2" y="524"/>
                  </a:lnTo>
                  <a:lnTo>
                    <a:pt x="4" y="528"/>
                  </a:lnTo>
                  <a:lnTo>
                    <a:pt x="5" y="532"/>
                  </a:lnTo>
                  <a:lnTo>
                    <a:pt x="8" y="535"/>
                  </a:lnTo>
                  <a:lnTo>
                    <a:pt x="10" y="539"/>
                  </a:lnTo>
                  <a:lnTo>
                    <a:pt x="13" y="542"/>
                  </a:lnTo>
                  <a:lnTo>
                    <a:pt x="15" y="544"/>
                  </a:lnTo>
                  <a:lnTo>
                    <a:pt x="17" y="546"/>
                  </a:lnTo>
                  <a:lnTo>
                    <a:pt x="20" y="547"/>
                  </a:lnTo>
                  <a:lnTo>
                    <a:pt x="21" y="548"/>
                  </a:lnTo>
                  <a:lnTo>
                    <a:pt x="22" y="548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6" y="550"/>
                  </a:lnTo>
                  <a:lnTo>
                    <a:pt x="27" y="550"/>
                  </a:lnTo>
                  <a:lnTo>
                    <a:pt x="28" y="550"/>
                  </a:lnTo>
                  <a:lnTo>
                    <a:pt x="30" y="550"/>
                  </a:lnTo>
                  <a:lnTo>
                    <a:pt x="33" y="550"/>
                  </a:lnTo>
                  <a:lnTo>
                    <a:pt x="35" y="551"/>
                  </a:lnTo>
                  <a:lnTo>
                    <a:pt x="38" y="551"/>
                  </a:lnTo>
                  <a:lnTo>
                    <a:pt x="41" y="551"/>
                  </a:lnTo>
                  <a:lnTo>
                    <a:pt x="44" y="551"/>
                  </a:lnTo>
                  <a:lnTo>
                    <a:pt x="47" y="551"/>
                  </a:lnTo>
                  <a:lnTo>
                    <a:pt x="49" y="550"/>
                  </a:lnTo>
                  <a:lnTo>
                    <a:pt x="52" y="550"/>
                  </a:lnTo>
                  <a:lnTo>
                    <a:pt x="55" y="549"/>
                  </a:lnTo>
                  <a:lnTo>
                    <a:pt x="57" y="548"/>
                  </a:lnTo>
                  <a:lnTo>
                    <a:pt x="60" y="547"/>
                  </a:lnTo>
                  <a:lnTo>
                    <a:pt x="62" y="546"/>
                  </a:lnTo>
                  <a:lnTo>
                    <a:pt x="64" y="544"/>
                  </a:lnTo>
                  <a:lnTo>
                    <a:pt x="66" y="543"/>
                  </a:lnTo>
                  <a:lnTo>
                    <a:pt x="68" y="541"/>
                  </a:lnTo>
                  <a:lnTo>
                    <a:pt x="70" y="539"/>
                  </a:lnTo>
                  <a:lnTo>
                    <a:pt x="496" y="71"/>
                  </a:lnTo>
                  <a:lnTo>
                    <a:pt x="499" y="68"/>
                  </a:lnTo>
                  <a:lnTo>
                    <a:pt x="501" y="64"/>
                  </a:lnTo>
                  <a:lnTo>
                    <a:pt x="502" y="61"/>
                  </a:lnTo>
                  <a:lnTo>
                    <a:pt x="504" y="57"/>
                  </a:lnTo>
                  <a:lnTo>
                    <a:pt x="505" y="53"/>
                  </a:lnTo>
                  <a:lnTo>
                    <a:pt x="506" y="49"/>
                  </a:lnTo>
                  <a:lnTo>
                    <a:pt x="506" y="45"/>
                  </a:lnTo>
                  <a:lnTo>
                    <a:pt x="506" y="41"/>
                  </a:lnTo>
                  <a:lnTo>
                    <a:pt x="506" y="37"/>
                  </a:lnTo>
                  <a:lnTo>
                    <a:pt x="505" y="33"/>
                  </a:lnTo>
                  <a:lnTo>
                    <a:pt x="504" y="29"/>
                  </a:lnTo>
                  <a:lnTo>
                    <a:pt x="503" y="25"/>
                  </a:lnTo>
                  <a:lnTo>
                    <a:pt x="501" y="21"/>
                  </a:lnTo>
                  <a:lnTo>
                    <a:pt x="499" y="18"/>
                  </a:lnTo>
                  <a:lnTo>
                    <a:pt x="496" y="14"/>
                  </a:lnTo>
                  <a:lnTo>
                    <a:pt x="493" y="11"/>
                  </a:lnTo>
                  <a:lnTo>
                    <a:pt x="490" y="8"/>
                  </a:lnTo>
                  <a:lnTo>
                    <a:pt x="487" y="6"/>
                  </a:lnTo>
                  <a:lnTo>
                    <a:pt x="483" y="4"/>
                  </a:lnTo>
                  <a:lnTo>
                    <a:pt x="482" y="3"/>
                  </a:lnTo>
                  <a:lnTo>
                    <a:pt x="480" y="2"/>
                  </a:lnTo>
                  <a:lnTo>
                    <a:pt x="478" y="2"/>
                  </a:lnTo>
                  <a:lnTo>
                    <a:pt x="477" y="1"/>
                  </a:lnTo>
                  <a:lnTo>
                    <a:pt x="475" y="1"/>
                  </a:lnTo>
                  <a:lnTo>
                    <a:pt x="473" y="1"/>
                  </a:lnTo>
                  <a:lnTo>
                    <a:pt x="469" y="0"/>
                  </a:lnTo>
                  <a:lnTo>
                    <a:pt x="465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1"/>
                  </a:lnTo>
                  <a:lnTo>
                    <a:pt x="457" y="1"/>
                  </a:lnTo>
                  <a:lnTo>
                    <a:pt x="454" y="2"/>
                  </a:lnTo>
                  <a:lnTo>
                    <a:pt x="452" y="2"/>
                  </a:lnTo>
                  <a:lnTo>
                    <a:pt x="448" y="4"/>
                  </a:lnTo>
                  <a:lnTo>
                    <a:pt x="444" y="6"/>
                  </a:lnTo>
                  <a:lnTo>
                    <a:pt x="441" y="8"/>
                  </a:lnTo>
                  <a:lnTo>
                    <a:pt x="437" y="11"/>
                  </a:lnTo>
                  <a:lnTo>
                    <a:pt x="434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35"/>
            <p:cNvSpPr/>
            <p:nvPr/>
          </p:nvSpPr>
          <p:spPr>
            <a:xfrm>
              <a:off x="8649669" y="4269424"/>
              <a:ext cx="364208" cy="374467"/>
            </a:xfrm>
            <a:custGeom>
              <a:avLst/>
              <a:gdLst/>
              <a:ahLst/>
              <a:cxnLst/>
              <a:rect l="l" t="t" r="r" b="b"/>
              <a:pathLst>
                <a:path w="782" h="804" extrusionOk="0">
                  <a:moveTo>
                    <a:pt x="692" y="79"/>
                  </a:moveTo>
                  <a:lnTo>
                    <a:pt x="681" y="70"/>
                  </a:lnTo>
                  <a:lnTo>
                    <a:pt x="671" y="62"/>
                  </a:lnTo>
                  <a:lnTo>
                    <a:pt x="661" y="53"/>
                  </a:lnTo>
                  <a:lnTo>
                    <a:pt x="640" y="39"/>
                  </a:lnTo>
                  <a:lnTo>
                    <a:pt x="617" y="26"/>
                  </a:lnTo>
                  <a:lnTo>
                    <a:pt x="594" y="16"/>
                  </a:lnTo>
                  <a:lnTo>
                    <a:pt x="570" y="8"/>
                  </a:lnTo>
                  <a:lnTo>
                    <a:pt x="545" y="3"/>
                  </a:lnTo>
                  <a:lnTo>
                    <a:pt x="533" y="1"/>
                  </a:lnTo>
                  <a:lnTo>
                    <a:pt x="520" y="0"/>
                  </a:lnTo>
                  <a:lnTo>
                    <a:pt x="507" y="0"/>
                  </a:lnTo>
                  <a:lnTo>
                    <a:pt x="495" y="0"/>
                  </a:lnTo>
                  <a:lnTo>
                    <a:pt x="482" y="1"/>
                  </a:lnTo>
                  <a:lnTo>
                    <a:pt x="470" y="2"/>
                  </a:lnTo>
                  <a:lnTo>
                    <a:pt x="457" y="3"/>
                  </a:lnTo>
                  <a:lnTo>
                    <a:pt x="445" y="5"/>
                  </a:lnTo>
                  <a:lnTo>
                    <a:pt x="433" y="8"/>
                  </a:lnTo>
                  <a:lnTo>
                    <a:pt x="422" y="12"/>
                  </a:lnTo>
                  <a:lnTo>
                    <a:pt x="410" y="16"/>
                  </a:lnTo>
                  <a:lnTo>
                    <a:pt x="399" y="20"/>
                  </a:lnTo>
                  <a:lnTo>
                    <a:pt x="388" y="25"/>
                  </a:lnTo>
                  <a:lnTo>
                    <a:pt x="378" y="31"/>
                  </a:lnTo>
                  <a:lnTo>
                    <a:pt x="368" y="37"/>
                  </a:lnTo>
                  <a:lnTo>
                    <a:pt x="358" y="44"/>
                  </a:lnTo>
                  <a:lnTo>
                    <a:pt x="348" y="51"/>
                  </a:lnTo>
                  <a:lnTo>
                    <a:pt x="340" y="59"/>
                  </a:lnTo>
                  <a:lnTo>
                    <a:pt x="331" y="67"/>
                  </a:lnTo>
                  <a:lnTo>
                    <a:pt x="323" y="76"/>
                  </a:lnTo>
                  <a:lnTo>
                    <a:pt x="60" y="364"/>
                  </a:lnTo>
                  <a:lnTo>
                    <a:pt x="47" y="379"/>
                  </a:lnTo>
                  <a:lnTo>
                    <a:pt x="36" y="394"/>
                  </a:lnTo>
                  <a:lnTo>
                    <a:pt x="27" y="411"/>
                  </a:lnTo>
                  <a:lnTo>
                    <a:pt x="19" y="428"/>
                  </a:lnTo>
                  <a:lnTo>
                    <a:pt x="12" y="445"/>
                  </a:lnTo>
                  <a:lnTo>
                    <a:pt x="7" y="463"/>
                  </a:lnTo>
                  <a:lnTo>
                    <a:pt x="3" y="482"/>
                  </a:lnTo>
                  <a:lnTo>
                    <a:pt x="1" y="501"/>
                  </a:lnTo>
                  <a:lnTo>
                    <a:pt x="0" y="520"/>
                  </a:lnTo>
                  <a:lnTo>
                    <a:pt x="1" y="539"/>
                  </a:lnTo>
                  <a:lnTo>
                    <a:pt x="3" y="558"/>
                  </a:lnTo>
                  <a:lnTo>
                    <a:pt x="6" y="577"/>
                  </a:lnTo>
                  <a:lnTo>
                    <a:pt x="11" y="596"/>
                  </a:lnTo>
                  <a:lnTo>
                    <a:pt x="18" y="615"/>
                  </a:lnTo>
                  <a:lnTo>
                    <a:pt x="25" y="634"/>
                  </a:lnTo>
                  <a:lnTo>
                    <a:pt x="35" y="652"/>
                  </a:lnTo>
                  <a:lnTo>
                    <a:pt x="94" y="587"/>
                  </a:lnTo>
                  <a:lnTo>
                    <a:pt x="90" y="576"/>
                  </a:lnTo>
                  <a:lnTo>
                    <a:pt x="87" y="565"/>
                  </a:lnTo>
                  <a:lnTo>
                    <a:pt x="84" y="553"/>
                  </a:lnTo>
                  <a:lnTo>
                    <a:pt x="83" y="542"/>
                  </a:lnTo>
                  <a:lnTo>
                    <a:pt x="82" y="531"/>
                  </a:lnTo>
                  <a:lnTo>
                    <a:pt x="81" y="519"/>
                  </a:lnTo>
                  <a:lnTo>
                    <a:pt x="82" y="508"/>
                  </a:lnTo>
                  <a:lnTo>
                    <a:pt x="83" y="497"/>
                  </a:lnTo>
                  <a:lnTo>
                    <a:pt x="85" y="487"/>
                  </a:lnTo>
                  <a:lnTo>
                    <a:pt x="88" y="476"/>
                  </a:lnTo>
                  <a:lnTo>
                    <a:pt x="91" y="466"/>
                  </a:lnTo>
                  <a:lnTo>
                    <a:pt x="95" y="456"/>
                  </a:lnTo>
                  <a:lnTo>
                    <a:pt x="100" y="446"/>
                  </a:lnTo>
                  <a:lnTo>
                    <a:pt x="106" y="437"/>
                  </a:lnTo>
                  <a:lnTo>
                    <a:pt x="112" y="429"/>
                  </a:lnTo>
                  <a:lnTo>
                    <a:pt x="119" y="420"/>
                  </a:lnTo>
                  <a:lnTo>
                    <a:pt x="382" y="132"/>
                  </a:lnTo>
                  <a:lnTo>
                    <a:pt x="387" y="127"/>
                  </a:lnTo>
                  <a:lnTo>
                    <a:pt x="393" y="121"/>
                  </a:lnTo>
                  <a:lnTo>
                    <a:pt x="399" y="116"/>
                  </a:lnTo>
                  <a:lnTo>
                    <a:pt x="405" y="112"/>
                  </a:lnTo>
                  <a:lnTo>
                    <a:pt x="412" y="107"/>
                  </a:lnTo>
                  <a:lnTo>
                    <a:pt x="419" y="103"/>
                  </a:lnTo>
                  <a:lnTo>
                    <a:pt x="426" y="100"/>
                  </a:lnTo>
                  <a:lnTo>
                    <a:pt x="433" y="97"/>
                  </a:lnTo>
                  <a:lnTo>
                    <a:pt x="441" y="94"/>
                  </a:lnTo>
                  <a:lnTo>
                    <a:pt x="448" y="91"/>
                  </a:lnTo>
                  <a:lnTo>
                    <a:pt x="464" y="87"/>
                  </a:lnTo>
                  <a:lnTo>
                    <a:pt x="481" y="85"/>
                  </a:lnTo>
                  <a:lnTo>
                    <a:pt x="498" y="84"/>
                  </a:lnTo>
                  <a:lnTo>
                    <a:pt x="500" y="84"/>
                  </a:lnTo>
                  <a:lnTo>
                    <a:pt x="508" y="84"/>
                  </a:lnTo>
                  <a:lnTo>
                    <a:pt x="517" y="85"/>
                  </a:lnTo>
                  <a:lnTo>
                    <a:pt x="526" y="86"/>
                  </a:lnTo>
                  <a:lnTo>
                    <a:pt x="534" y="88"/>
                  </a:lnTo>
                  <a:lnTo>
                    <a:pt x="551" y="92"/>
                  </a:lnTo>
                  <a:lnTo>
                    <a:pt x="567" y="98"/>
                  </a:lnTo>
                  <a:lnTo>
                    <a:pt x="582" y="105"/>
                  </a:lnTo>
                  <a:lnTo>
                    <a:pt x="597" y="114"/>
                  </a:lnTo>
                  <a:lnTo>
                    <a:pt x="612" y="124"/>
                  </a:lnTo>
                  <a:lnTo>
                    <a:pt x="625" y="135"/>
                  </a:lnTo>
                  <a:lnTo>
                    <a:pt x="636" y="144"/>
                  </a:lnTo>
                  <a:lnTo>
                    <a:pt x="643" y="150"/>
                  </a:lnTo>
                  <a:lnTo>
                    <a:pt x="649" y="156"/>
                  </a:lnTo>
                  <a:lnTo>
                    <a:pt x="655" y="163"/>
                  </a:lnTo>
                  <a:lnTo>
                    <a:pt x="660" y="169"/>
                  </a:lnTo>
                  <a:lnTo>
                    <a:pt x="665" y="176"/>
                  </a:lnTo>
                  <a:lnTo>
                    <a:pt x="670" y="183"/>
                  </a:lnTo>
                  <a:lnTo>
                    <a:pt x="678" y="198"/>
                  </a:lnTo>
                  <a:lnTo>
                    <a:pt x="685" y="213"/>
                  </a:lnTo>
                  <a:lnTo>
                    <a:pt x="691" y="229"/>
                  </a:lnTo>
                  <a:lnTo>
                    <a:pt x="695" y="246"/>
                  </a:lnTo>
                  <a:lnTo>
                    <a:pt x="698" y="262"/>
                  </a:lnTo>
                  <a:lnTo>
                    <a:pt x="699" y="271"/>
                  </a:lnTo>
                  <a:lnTo>
                    <a:pt x="699" y="279"/>
                  </a:lnTo>
                  <a:lnTo>
                    <a:pt x="699" y="287"/>
                  </a:lnTo>
                  <a:lnTo>
                    <a:pt x="699" y="295"/>
                  </a:lnTo>
                  <a:lnTo>
                    <a:pt x="698" y="304"/>
                  </a:lnTo>
                  <a:lnTo>
                    <a:pt x="696" y="312"/>
                  </a:lnTo>
                  <a:lnTo>
                    <a:pt x="694" y="320"/>
                  </a:lnTo>
                  <a:lnTo>
                    <a:pt x="692" y="327"/>
                  </a:lnTo>
                  <a:lnTo>
                    <a:pt x="689" y="335"/>
                  </a:lnTo>
                  <a:lnTo>
                    <a:pt x="686" y="343"/>
                  </a:lnTo>
                  <a:lnTo>
                    <a:pt x="679" y="357"/>
                  </a:lnTo>
                  <a:lnTo>
                    <a:pt x="671" y="371"/>
                  </a:lnTo>
                  <a:lnTo>
                    <a:pt x="661" y="384"/>
                  </a:lnTo>
                  <a:lnTo>
                    <a:pt x="399" y="671"/>
                  </a:lnTo>
                  <a:lnTo>
                    <a:pt x="392" y="679"/>
                  </a:lnTo>
                  <a:lnTo>
                    <a:pt x="384" y="686"/>
                  </a:lnTo>
                  <a:lnTo>
                    <a:pt x="376" y="693"/>
                  </a:lnTo>
                  <a:lnTo>
                    <a:pt x="367" y="698"/>
                  </a:lnTo>
                  <a:lnTo>
                    <a:pt x="358" y="704"/>
                  </a:lnTo>
                  <a:lnTo>
                    <a:pt x="349" y="708"/>
                  </a:lnTo>
                  <a:lnTo>
                    <a:pt x="340" y="712"/>
                  </a:lnTo>
                  <a:lnTo>
                    <a:pt x="330" y="716"/>
                  </a:lnTo>
                  <a:lnTo>
                    <a:pt x="319" y="718"/>
                  </a:lnTo>
                  <a:lnTo>
                    <a:pt x="309" y="720"/>
                  </a:lnTo>
                  <a:lnTo>
                    <a:pt x="298" y="721"/>
                  </a:lnTo>
                  <a:lnTo>
                    <a:pt x="288" y="722"/>
                  </a:lnTo>
                  <a:lnTo>
                    <a:pt x="277" y="722"/>
                  </a:lnTo>
                  <a:lnTo>
                    <a:pt x="266" y="721"/>
                  </a:lnTo>
                  <a:lnTo>
                    <a:pt x="255" y="719"/>
                  </a:lnTo>
                  <a:lnTo>
                    <a:pt x="244" y="717"/>
                  </a:lnTo>
                  <a:lnTo>
                    <a:pt x="182" y="784"/>
                  </a:lnTo>
                  <a:lnTo>
                    <a:pt x="200" y="791"/>
                  </a:lnTo>
                  <a:lnTo>
                    <a:pt x="219" y="796"/>
                  </a:lnTo>
                  <a:lnTo>
                    <a:pt x="238" y="800"/>
                  </a:lnTo>
                  <a:lnTo>
                    <a:pt x="257" y="803"/>
                  </a:lnTo>
                  <a:lnTo>
                    <a:pt x="276" y="804"/>
                  </a:lnTo>
                  <a:lnTo>
                    <a:pt x="295" y="804"/>
                  </a:lnTo>
                  <a:lnTo>
                    <a:pt x="314" y="803"/>
                  </a:lnTo>
                  <a:lnTo>
                    <a:pt x="333" y="800"/>
                  </a:lnTo>
                  <a:lnTo>
                    <a:pt x="351" y="795"/>
                  </a:lnTo>
                  <a:lnTo>
                    <a:pt x="369" y="790"/>
                  </a:lnTo>
                  <a:lnTo>
                    <a:pt x="386" y="783"/>
                  </a:lnTo>
                  <a:lnTo>
                    <a:pt x="402" y="775"/>
                  </a:lnTo>
                  <a:lnTo>
                    <a:pt x="418" y="765"/>
                  </a:lnTo>
                  <a:lnTo>
                    <a:pt x="433" y="754"/>
                  </a:lnTo>
                  <a:lnTo>
                    <a:pt x="448" y="742"/>
                  </a:lnTo>
                  <a:lnTo>
                    <a:pt x="461" y="728"/>
                  </a:lnTo>
                  <a:lnTo>
                    <a:pt x="723" y="440"/>
                  </a:lnTo>
                  <a:lnTo>
                    <a:pt x="738" y="420"/>
                  </a:lnTo>
                  <a:lnTo>
                    <a:pt x="751" y="399"/>
                  </a:lnTo>
                  <a:lnTo>
                    <a:pt x="762" y="377"/>
                  </a:lnTo>
                  <a:lnTo>
                    <a:pt x="770" y="353"/>
                  </a:lnTo>
                  <a:lnTo>
                    <a:pt x="776" y="330"/>
                  </a:lnTo>
                  <a:lnTo>
                    <a:pt x="780" y="306"/>
                  </a:lnTo>
                  <a:lnTo>
                    <a:pt x="782" y="281"/>
                  </a:lnTo>
                  <a:lnTo>
                    <a:pt x="781" y="257"/>
                  </a:lnTo>
                  <a:lnTo>
                    <a:pt x="778" y="232"/>
                  </a:lnTo>
                  <a:lnTo>
                    <a:pt x="772" y="208"/>
                  </a:lnTo>
                  <a:lnTo>
                    <a:pt x="765" y="185"/>
                  </a:lnTo>
                  <a:lnTo>
                    <a:pt x="755" y="162"/>
                  </a:lnTo>
                  <a:lnTo>
                    <a:pt x="742" y="139"/>
                  </a:lnTo>
                  <a:lnTo>
                    <a:pt x="728" y="118"/>
                  </a:lnTo>
                  <a:lnTo>
                    <a:pt x="711" y="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5"/>
            <p:cNvSpPr/>
            <p:nvPr/>
          </p:nvSpPr>
          <p:spPr>
            <a:xfrm>
              <a:off x="8354945" y="4594461"/>
              <a:ext cx="364674" cy="371669"/>
            </a:xfrm>
            <a:custGeom>
              <a:avLst/>
              <a:gdLst/>
              <a:ahLst/>
              <a:cxnLst/>
              <a:rect l="l" t="t" r="r" b="b"/>
              <a:pathLst>
                <a:path w="783" h="798" extrusionOk="0">
                  <a:moveTo>
                    <a:pt x="322" y="71"/>
                  </a:moveTo>
                  <a:lnTo>
                    <a:pt x="60" y="359"/>
                  </a:lnTo>
                  <a:lnTo>
                    <a:pt x="45" y="378"/>
                  </a:lnTo>
                  <a:lnTo>
                    <a:pt x="32" y="398"/>
                  </a:lnTo>
                  <a:lnTo>
                    <a:pt x="21" y="419"/>
                  </a:lnTo>
                  <a:lnTo>
                    <a:pt x="12" y="442"/>
                  </a:lnTo>
                  <a:lnTo>
                    <a:pt x="9" y="453"/>
                  </a:lnTo>
                  <a:lnTo>
                    <a:pt x="6" y="465"/>
                  </a:lnTo>
                  <a:lnTo>
                    <a:pt x="3" y="477"/>
                  </a:lnTo>
                  <a:lnTo>
                    <a:pt x="2" y="490"/>
                  </a:lnTo>
                  <a:lnTo>
                    <a:pt x="1" y="502"/>
                  </a:lnTo>
                  <a:lnTo>
                    <a:pt x="0" y="514"/>
                  </a:lnTo>
                  <a:lnTo>
                    <a:pt x="0" y="527"/>
                  </a:lnTo>
                  <a:lnTo>
                    <a:pt x="1" y="540"/>
                  </a:lnTo>
                  <a:lnTo>
                    <a:pt x="4" y="565"/>
                  </a:lnTo>
                  <a:lnTo>
                    <a:pt x="9" y="589"/>
                  </a:lnTo>
                  <a:lnTo>
                    <a:pt x="17" y="613"/>
                  </a:lnTo>
                  <a:lnTo>
                    <a:pt x="28" y="636"/>
                  </a:lnTo>
                  <a:lnTo>
                    <a:pt x="40" y="658"/>
                  </a:lnTo>
                  <a:lnTo>
                    <a:pt x="55" y="679"/>
                  </a:lnTo>
                  <a:lnTo>
                    <a:pt x="72" y="699"/>
                  </a:lnTo>
                  <a:lnTo>
                    <a:pt x="91" y="718"/>
                  </a:lnTo>
                  <a:lnTo>
                    <a:pt x="102" y="726"/>
                  </a:lnTo>
                  <a:lnTo>
                    <a:pt x="123" y="743"/>
                  </a:lnTo>
                  <a:lnTo>
                    <a:pt x="145" y="758"/>
                  </a:lnTo>
                  <a:lnTo>
                    <a:pt x="167" y="771"/>
                  </a:lnTo>
                  <a:lnTo>
                    <a:pt x="191" y="781"/>
                  </a:lnTo>
                  <a:lnTo>
                    <a:pt x="215" y="789"/>
                  </a:lnTo>
                  <a:lnTo>
                    <a:pt x="239" y="794"/>
                  </a:lnTo>
                  <a:lnTo>
                    <a:pt x="263" y="798"/>
                  </a:lnTo>
                  <a:lnTo>
                    <a:pt x="288" y="798"/>
                  </a:lnTo>
                  <a:lnTo>
                    <a:pt x="312" y="797"/>
                  </a:lnTo>
                  <a:lnTo>
                    <a:pt x="336" y="793"/>
                  </a:lnTo>
                  <a:lnTo>
                    <a:pt x="359" y="787"/>
                  </a:lnTo>
                  <a:lnTo>
                    <a:pt x="382" y="779"/>
                  </a:lnTo>
                  <a:lnTo>
                    <a:pt x="403" y="768"/>
                  </a:lnTo>
                  <a:lnTo>
                    <a:pt x="424" y="755"/>
                  </a:lnTo>
                  <a:lnTo>
                    <a:pt x="443" y="740"/>
                  </a:lnTo>
                  <a:lnTo>
                    <a:pt x="461" y="723"/>
                  </a:lnTo>
                  <a:lnTo>
                    <a:pt x="723" y="435"/>
                  </a:lnTo>
                  <a:lnTo>
                    <a:pt x="735" y="420"/>
                  </a:lnTo>
                  <a:lnTo>
                    <a:pt x="746" y="405"/>
                  </a:lnTo>
                  <a:lnTo>
                    <a:pt x="755" y="389"/>
                  </a:lnTo>
                  <a:lnTo>
                    <a:pt x="763" y="372"/>
                  </a:lnTo>
                  <a:lnTo>
                    <a:pt x="770" y="355"/>
                  </a:lnTo>
                  <a:lnTo>
                    <a:pt x="775" y="337"/>
                  </a:lnTo>
                  <a:lnTo>
                    <a:pt x="779" y="319"/>
                  </a:lnTo>
                  <a:lnTo>
                    <a:pt x="782" y="301"/>
                  </a:lnTo>
                  <a:lnTo>
                    <a:pt x="783" y="283"/>
                  </a:lnTo>
                  <a:lnTo>
                    <a:pt x="782" y="264"/>
                  </a:lnTo>
                  <a:lnTo>
                    <a:pt x="781" y="245"/>
                  </a:lnTo>
                  <a:lnTo>
                    <a:pt x="778" y="227"/>
                  </a:lnTo>
                  <a:lnTo>
                    <a:pt x="773" y="208"/>
                  </a:lnTo>
                  <a:lnTo>
                    <a:pt x="767" y="189"/>
                  </a:lnTo>
                  <a:lnTo>
                    <a:pt x="760" y="171"/>
                  </a:lnTo>
                  <a:lnTo>
                    <a:pt x="751" y="153"/>
                  </a:lnTo>
                  <a:lnTo>
                    <a:pt x="689" y="221"/>
                  </a:lnTo>
                  <a:lnTo>
                    <a:pt x="692" y="231"/>
                  </a:lnTo>
                  <a:lnTo>
                    <a:pt x="695" y="242"/>
                  </a:lnTo>
                  <a:lnTo>
                    <a:pt x="697" y="253"/>
                  </a:lnTo>
                  <a:lnTo>
                    <a:pt x="698" y="263"/>
                  </a:lnTo>
                  <a:lnTo>
                    <a:pt x="699" y="274"/>
                  </a:lnTo>
                  <a:lnTo>
                    <a:pt x="699" y="285"/>
                  </a:lnTo>
                  <a:lnTo>
                    <a:pt x="698" y="296"/>
                  </a:lnTo>
                  <a:lnTo>
                    <a:pt x="696" y="306"/>
                  </a:lnTo>
                  <a:lnTo>
                    <a:pt x="694" y="316"/>
                  </a:lnTo>
                  <a:lnTo>
                    <a:pt x="691" y="327"/>
                  </a:lnTo>
                  <a:lnTo>
                    <a:pt x="688" y="337"/>
                  </a:lnTo>
                  <a:lnTo>
                    <a:pt x="684" y="346"/>
                  </a:lnTo>
                  <a:lnTo>
                    <a:pt x="679" y="356"/>
                  </a:lnTo>
                  <a:lnTo>
                    <a:pt x="674" y="365"/>
                  </a:lnTo>
                  <a:lnTo>
                    <a:pt x="668" y="373"/>
                  </a:lnTo>
                  <a:lnTo>
                    <a:pt x="661" y="382"/>
                  </a:lnTo>
                  <a:lnTo>
                    <a:pt x="399" y="670"/>
                  </a:lnTo>
                  <a:lnTo>
                    <a:pt x="387" y="681"/>
                  </a:lnTo>
                  <a:lnTo>
                    <a:pt x="374" y="691"/>
                  </a:lnTo>
                  <a:lnTo>
                    <a:pt x="360" y="699"/>
                  </a:lnTo>
                  <a:lnTo>
                    <a:pt x="346" y="706"/>
                  </a:lnTo>
                  <a:lnTo>
                    <a:pt x="331" y="712"/>
                  </a:lnTo>
                  <a:lnTo>
                    <a:pt x="315" y="715"/>
                  </a:lnTo>
                  <a:lnTo>
                    <a:pt x="299" y="717"/>
                  </a:lnTo>
                  <a:lnTo>
                    <a:pt x="282" y="718"/>
                  </a:lnTo>
                  <a:lnTo>
                    <a:pt x="266" y="717"/>
                  </a:lnTo>
                  <a:lnTo>
                    <a:pt x="249" y="715"/>
                  </a:lnTo>
                  <a:lnTo>
                    <a:pt x="233" y="711"/>
                  </a:lnTo>
                  <a:lnTo>
                    <a:pt x="216" y="705"/>
                  </a:lnTo>
                  <a:lnTo>
                    <a:pt x="200" y="698"/>
                  </a:lnTo>
                  <a:lnTo>
                    <a:pt x="185" y="689"/>
                  </a:lnTo>
                  <a:lnTo>
                    <a:pt x="170" y="679"/>
                  </a:lnTo>
                  <a:lnTo>
                    <a:pt x="156" y="667"/>
                  </a:lnTo>
                  <a:lnTo>
                    <a:pt x="145" y="658"/>
                  </a:lnTo>
                  <a:lnTo>
                    <a:pt x="138" y="652"/>
                  </a:lnTo>
                  <a:lnTo>
                    <a:pt x="132" y="646"/>
                  </a:lnTo>
                  <a:lnTo>
                    <a:pt x="126" y="639"/>
                  </a:lnTo>
                  <a:lnTo>
                    <a:pt x="120" y="633"/>
                  </a:lnTo>
                  <a:lnTo>
                    <a:pt x="110" y="619"/>
                  </a:lnTo>
                  <a:lnTo>
                    <a:pt x="102" y="604"/>
                  </a:lnTo>
                  <a:lnTo>
                    <a:pt x="95" y="589"/>
                  </a:lnTo>
                  <a:lnTo>
                    <a:pt x="90" y="573"/>
                  </a:lnTo>
                  <a:lnTo>
                    <a:pt x="85" y="556"/>
                  </a:lnTo>
                  <a:lnTo>
                    <a:pt x="83" y="540"/>
                  </a:lnTo>
                  <a:lnTo>
                    <a:pt x="82" y="531"/>
                  </a:lnTo>
                  <a:lnTo>
                    <a:pt x="82" y="523"/>
                  </a:lnTo>
                  <a:lnTo>
                    <a:pt x="82" y="515"/>
                  </a:lnTo>
                  <a:lnTo>
                    <a:pt x="82" y="506"/>
                  </a:lnTo>
                  <a:lnTo>
                    <a:pt x="83" y="498"/>
                  </a:lnTo>
                  <a:lnTo>
                    <a:pt x="84" y="490"/>
                  </a:lnTo>
                  <a:lnTo>
                    <a:pt x="86" y="482"/>
                  </a:lnTo>
                  <a:lnTo>
                    <a:pt x="88" y="475"/>
                  </a:lnTo>
                  <a:lnTo>
                    <a:pt x="91" y="467"/>
                  </a:lnTo>
                  <a:lnTo>
                    <a:pt x="94" y="459"/>
                  </a:lnTo>
                  <a:lnTo>
                    <a:pt x="101" y="445"/>
                  </a:lnTo>
                  <a:lnTo>
                    <a:pt x="109" y="431"/>
                  </a:lnTo>
                  <a:lnTo>
                    <a:pt x="119" y="418"/>
                  </a:lnTo>
                  <a:lnTo>
                    <a:pt x="382" y="131"/>
                  </a:lnTo>
                  <a:lnTo>
                    <a:pt x="389" y="123"/>
                  </a:lnTo>
                  <a:lnTo>
                    <a:pt x="398" y="116"/>
                  </a:lnTo>
                  <a:lnTo>
                    <a:pt x="406" y="109"/>
                  </a:lnTo>
                  <a:lnTo>
                    <a:pt x="415" y="104"/>
                  </a:lnTo>
                  <a:lnTo>
                    <a:pt x="424" y="98"/>
                  </a:lnTo>
                  <a:lnTo>
                    <a:pt x="434" y="94"/>
                  </a:lnTo>
                  <a:lnTo>
                    <a:pt x="444" y="90"/>
                  </a:lnTo>
                  <a:lnTo>
                    <a:pt x="455" y="87"/>
                  </a:lnTo>
                  <a:lnTo>
                    <a:pt x="465" y="84"/>
                  </a:lnTo>
                  <a:lnTo>
                    <a:pt x="476" y="83"/>
                  </a:lnTo>
                  <a:lnTo>
                    <a:pt x="487" y="82"/>
                  </a:lnTo>
                  <a:lnTo>
                    <a:pt x="499" y="81"/>
                  </a:lnTo>
                  <a:lnTo>
                    <a:pt x="510" y="82"/>
                  </a:lnTo>
                  <a:lnTo>
                    <a:pt x="522" y="83"/>
                  </a:lnTo>
                  <a:lnTo>
                    <a:pt x="533" y="85"/>
                  </a:lnTo>
                  <a:lnTo>
                    <a:pt x="545" y="88"/>
                  </a:lnTo>
                  <a:lnTo>
                    <a:pt x="605" y="23"/>
                  </a:lnTo>
                  <a:lnTo>
                    <a:pt x="592" y="17"/>
                  </a:lnTo>
                  <a:lnTo>
                    <a:pt x="578" y="12"/>
                  </a:lnTo>
                  <a:lnTo>
                    <a:pt x="565" y="8"/>
                  </a:lnTo>
                  <a:lnTo>
                    <a:pt x="551" y="5"/>
                  </a:lnTo>
                  <a:lnTo>
                    <a:pt x="537" y="3"/>
                  </a:lnTo>
                  <a:lnTo>
                    <a:pt x="523" y="2"/>
                  </a:lnTo>
                  <a:lnTo>
                    <a:pt x="510" y="1"/>
                  </a:lnTo>
                  <a:lnTo>
                    <a:pt x="497" y="1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61" y="1"/>
                  </a:lnTo>
                  <a:lnTo>
                    <a:pt x="449" y="2"/>
                  </a:lnTo>
                  <a:lnTo>
                    <a:pt x="437" y="4"/>
                  </a:lnTo>
                  <a:lnTo>
                    <a:pt x="426" y="7"/>
                  </a:lnTo>
                  <a:lnTo>
                    <a:pt x="414" y="11"/>
                  </a:lnTo>
                  <a:lnTo>
                    <a:pt x="403" y="15"/>
                  </a:lnTo>
                  <a:lnTo>
                    <a:pt x="392" y="20"/>
                  </a:lnTo>
                  <a:lnTo>
                    <a:pt x="381" y="25"/>
                  </a:lnTo>
                  <a:lnTo>
                    <a:pt x="370" y="31"/>
                  </a:lnTo>
                  <a:lnTo>
                    <a:pt x="360" y="38"/>
                  </a:lnTo>
                  <a:lnTo>
                    <a:pt x="350" y="45"/>
                  </a:lnTo>
                  <a:lnTo>
                    <a:pt x="340" y="53"/>
                  </a:lnTo>
                  <a:lnTo>
                    <a:pt x="331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0" name="Google Shape;3530;p35"/>
          <p:cNvGrpSpPr/>
          <p:nvPr/>
        </p:nvGrpSpPr>
        <p:grpSpPr>
          <a:xfrm>
            <a:off x="3047559" y="4189449"/>
            <a:ext cx="678785" cy="505891"/>
            <a:chOff x="8300849" y="2457713"/>
            <a:chExt cx="767121" cy="571727"/>
          </a:xfrm>
        </p:grpSpPr>
        <p:sp>
          <p:nvSpPr>
            <p:cNvPr id="3531" name="Google Shape;3531;p35"/>
            <p:cNvSpPr/>
            <p:nvPr/>
          </p:nvSpPr>
          <p:spPr>
            <a:xfrm>
              <a:off x="8300849" y="2457713"/>
              <a:ext cx="767121" cy="436490"/>
            </a:xfrm>
            <a:custGeom>
              <a:avLst/>
              <a:gdLst/>
              <a:ahLst/>
              <a:cxnLst/>
              <a:rect l="l" t="t" r="r" b="b"/>
              <a:pathLst>
                <a:path w="1646" h="937" extrusionOk="0">
                  <a:moveTo>
                    <a:pt x="1138" y="934"/>
                  </a:moveTo>
                  <a:lnTo>
                    <a:pt x="1149" y="933"/>
                  </a:lnTo>
                  <a:lnTo>
                    <a:pt x="1160" y="932"/>
                  </a:lnTo>
                  <a:lnTo>
                    <a:pt x="1170" y="930"/>
                  </a:lnTo>
                  <a:lnTo>
                    <a:pt x="1180" y="926"/>
                  </a:lnTo>
                  <a:lnTo>
                    <a:pt x="1190" y="922"/>
                  </a:lnTo>
                  <a:lnTo>
                    <a:pt x="1199" y="918"/>
                  </a:lnTo>
                  <a:lnTo>
                    <a:pt x="1208" y="912"/>
                  </a:lnTo>
                  <a:lnTo>
                    <a:pt x="1216" y="906"/>
                  </a:lnTo>
                  <a:lnTo>
                    <a:pt x="1223" y="899"/>
                  </a:lnTo>
                  <a:lnTo>
                    <a:pt x="1230" y="891"/>
                  </a:lnTo>
                  <a:lnTo>
                    <a:pt x="1237" y="883"/>
                  </a:lnTo>
                  <a:lnTo>
                    <a:pt x="1242" y="874"/>
                  </a:lnTo>
                  <a:lnTo>
                    <a:pt x="1247" y="865"/>
                  </a:lnTo>
                  <a:lnTo>
                    <a:pt x="1251" y="856"/>
                  </a:lnTo>
                  <a:lnTo>
                    <a:pt x="1255" y="845"/>
                  </a:lnTo>
                  <a:lnTo>
                    <a:pt x="1257" y="835"/>
                  </a:lnTo>
                  <a:lnTo>
                    <a:pt x="1339" y="338"/>
                  </a:lnTo>
                  <a:lnTo>
                    <a:pt x="1340" y="338"/>
                  </a:lnTo>
                  <a:lnTo>
                    <a:pt x="1340" y="337"/>
                  </a:lnTo>
                  <a:lnTo>
                    <a:pt x="1340" y="336"/>
                  </a:lnTo>
                  <a:lnTo>
                    <a:pt x="1341" y="336"/>
                  </a:lnTo>
                  <a:lnTo>
                    <a:pt x="1341" y="335"/>
                  </a:lnTo>
                  <a:lnTo>
                    <a:pt x="1341" y="334"/>
                  </a:lnTo>
                  <a:lnTo>
                    <a:pt x="1342" y="334"/>
                  </a:lnTo>
                  <a:lnTo>
                    <a:pt x="1342" y="333"/>
                  </a:lnTo>
                  <a:lnTo>
                    <a:pt x="1342" y="331"/>
                  </a:lnTo>
                  <a:lnTo>
                    <a:pt x="1342" y="330"/>
                  </a:lnTo>
                  <a:lnTo>
                    <a:pt x="1342" y="327"/>
                  </a:lnTo>
                  <a:lnTo>
                    <a:pt x="1378" y="110"/>
                  </a:lnTo>
                  <a:lnTo>
                    <a:pt x="1379" y="107"/>
                  </a:lnTo>
                  <a:lnTo>
                    <a:pt x="1380" y="104"/>
                  </a:lnTo>
                  <a:lnTo>
                    <a:pt x="1381" y="101"/>
                  </a:lnTo>
                  <a:lnTo>
                    <a:pt x="1383" y="98"/>
                  </a:lnTo>
                  <a:lnTo>
                    <a:pt x="1385" y="95"/>
                  </a:lnTo>
                  <a:lnTo>
                    <a:pt x="1387" y="93"/>
                  </a:lnTo>
                  <a:lnTo>
                    <a:pt x="1389" y="90"/>
                  </a:lnTo>
                  <a:lnTo>
                    <a:pt x="1391" y="88"/>
                  </a:lnTo>
                  <a:lnTo>
                    <a:pt x="1394" y="86"/>
                  </a:lnTo>
                  <a:lnTo>
                    <a:pt x="1397" y="84"/>
                  </a:lnTo>
                  <a:lnTo>
                    <a:pt x="1400" y="83"/>
                  </a:lnTo>
                  <a:lnTo>
                    <a:pt x="1403" y="81"/>
                  </a:lnTo>
                  <a:lnTo>
                    <a:pt x="1406" y="80"/>
                  </a:lnTo>
                  <a:lnTo>
                    <a:pt x="1409" y="80"/>
                  </a:lnTo>
                  <a:lnTo>
                    <a:pt x="1412" y="79"/>
                  </a:lnTo>
                  <a:lnTo>
                    <a:pt x="1415" y="79"/>
                  </a:lnTo>
                  <a:lnTo>
                    <a:pt x="1607" y="79"/>
                  </a:lnTo>
                  <a:lnTo>
                    <a:pt x="1611" y="79"/>
                  </a:lnTo>
                  <a:lnTo>
                    <a:pt x="1615" y="78"/>
                  </a:lnTo>
                  <a:lnTo>
                    <a:pt x="1619" y="77"/>
                  </a:lnTo>
                  <a:lnTo>
                    <a:pt x="1622" y="76"/>
                  </a:lnTo>
                  <a:lnTo>
                    <a:pt x="1626" y="74"/>
                  </a:lnTo>
                  <a:lnTo>
                    <a:pt x="1629" y="72"/>
                  </a:lnTo>
                  <a:lnTo>
                    <a:pt x="1632" y="70"/>
                  </a:lnTo>
                  <a:lnTo>
                    <a:pt x="1635" y="67"/>
                  </a:lnTo>
                  <a:lnTo>
                    <a:pt x="1637" y="65"/>
                  </a:lnTo>
                  <a:lnTo>
                    <a:pt x="1640" y="62"/>
                  </a:lnTo>
                  <a:lnTo>
                    <a:pt x="1641" y="58"/>
                  </a:lnTo>
                  <a:lnTo>
                    <a:pt x="1643" y="55"/>
                  </a:lnTo>
                  <a:lnTo>
                    <a:pt x="1644" y="51"/>
                  </a:lnTo>
                  <a:lnTo>
                    <a:pt x="1645" y="47"/>
                  </a:lnTo>
                  <a:lnTo>
                    <a:pt x="1646" y="43"/>
                  </a:lnTo>
                  <a:lnTo>
                    <a:pt x="1646" y="39"/>
                  </a:lnTo>
                  <a:lnTo>
                    <a:pt x="1646" y="35"/>
                  </a:lnTo>
                  <a:lnTo>
                    <a:pt x="1645" y="31"/>
                  </a:lnTo>
                  <a:lnTo>
                    <a:pt x="1644" y="27"/>
                  </a:lnTo>
                  <a:lnTo>
                    <a:pt x="1643" y="23"/>
                  </a:lnTo>
                  <a:lnTo>
                    <a:pt x="1641" y="20"/>
                  </a:lnTo>
                  <a:lnTo>
                    <a:pt x="1640" y="17"/>
                  </a:lnTo>
                  <a:lnTo>
                    <a:pt x="1637" y="14"/>
                  </a:lnTo>
                  <a:lnTo>
                    <a:pt x="1635" y="11"/>
                  </a:lnTo>
                  <a:lnTo>
                    <a:pt x="1632" y="9"/>
                  </a:lnTo>
                  <a:lnTo>
                    <a:pt x="1629" y="6"/>
                  </a:lnTo>
                  <a:lnTo>
                    <a:pt x="1626" y="5"/>
                  </a:lnTo>
                  <a:lnTo>
                    <a:pt x="1622" y="3"/>
                  </a:lnTo>
                  <a:lnTo>
                    <a:pt x="1619" y="2"/>
                  </a:lnTo>
                  <a:lnTo>
                    <a:pt x="1615" y="1"/>
                  </a:lnTo>
                  <a:lnTo>
                    <a:pt x="1611" y="0"/>
                  </a:lnTo>
                  <a:lnTo>
                    <a:pt x="1607" y="0"/>
                  </a:lnTo>
                  <a:lnTo>
                    <a:pt x="1415" y="0"/>
                  </a:lnTo>
                  <a:lnTo>
                    <a:pt x="1404" y="0"/>
                  </a:lnTo>
                  <a:lnTo>
                    <a:pt x="1394" y="2"/>
                  </a:lnTo>
                  <a:lnTo>
                    <a:pt x="1383" y="4"/>
                  </a:lnTo>
                  <a:lnTo>
                    <a:pt x="1373" y="7"/>
                  </a:lnTo>
                  <a:lnTo>
                    <a:pt x="1364" y="11"/>
                  </a:lnTo>
                  <a:lnTo>
                    <a:pt x="1355" y="16"/>
                  </a:lnTo>
                  <a:lnTo>
                    <a:pt x="1346" y="22"/>
                  </a:lnTo>
                  <a:lnTo>
                    <a:pt x="1338" y="28"/>
                  </a:lnTo>
                  <a:lnTo>
                    <a:pt x="1330" y="35"/>
                  </a:lnTo>
                  <a:lnTo>
                    <a:pt x="1323" y="43"/>
                  </a:lnTo>
                  <a:lnTo>
                    <a:pt x="1317" y="51"/>
                  </a:lnTo>
                  <a:lnTo>
                    <a:pt x="1311" y="59"/>
                  </a:lnTo>
                  <a:lnTo>
                    <a:pt x="1306" y="69"/>
                  </a:lnTo>
                  <a:lnTo>
                    <a:pt x="1302" y="78"/>
                  </a:lnTo>
                  <a:lnTo>
                    <a:pt x="1299" y="88"/>
                  </a:lnTo>
                  <a:lnTo>
                    <a:pt x="1296" y="99"/>
                  </a:lnTo>
                  <a:lnTo>
                    <a:pt x="1291" y="141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4" y="142"/>
                  </a:lnTo>
                  <a:lnTo>
                    <a:pt x="32" y="142"/>
                  </a:lnTo>
                  <a:lnTo>
                    <a:pt x="30" y="143"/>
                  </a:lnTo>
                  <a:lnTo>
                    <a:pt x="28" y="143"/>
                  </a:lnTo>
                  <a:lnTo>
                    <a:pt x="24" y="145"/>
                  </a:lnTo>
                  <a:lnTo>
                    <a:pt x="20" y="147"/>
                  </a:lnTo>
                  <a:lnTo>
                    <a:pt x="17" y="149"/>
                  </a:lnTo>
                  <a:lnTo>
                    <a:pt x="13" y="152"/>
                  </a:lnTo>
                  <a:lnTo>
                    <a:pt x="10" y="155"/>
                  </a:lnTo>
                  <a:lnTo>
                    <a:pt x="9" y="157"/>
                  </a:lnTo>
                  <a:lnTo>
                    <a:pt x="7" y="159"/>
                  </a:lnTo>
                  <a:lnTo>
                    <a:pt x="6" y="161"/>
                  </a:lnTo>
                  <a:lnTo>
                    <a:pt x="4" y="163"/>
                  </a:lnTo>
                  <a:lnTo>
                    <a:pt x="3" y="165"/>
                  </a:lnTo>
                  <a:lnTo>
                    <a:pt x="3" y="167"/>
                  </a:lnTo>
                  <a:lnTo>
                    <a:pt x="2" y="169"/>
                  </a:lnTo>
                  <a:lnTo>
                    <a:pt x="1" y="171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1" y="187"/>
                  </a:lnTo>
                  <a:lnTo>
                    <a:pt x="1" y="189"/>
                  </a:lnTo>
                  <a:lnTo>
                    <a:pt x="128" y="841"/>
                  </a:lnTo>
                  <a:lnTo>
                    <a:pt x="131" y="851"/>
                  </a:lnTo>
                  <a:lnTo>
                    <a:pt x="134" y="861"/>
                  </a:lnTo>
                  <a:lnTo>
                    <a:pt x="138" y="871"/>
                  </a:lnTo>
                  <a:lnTo>
                    <a:pt x="143" y="880"/>
                  </a:lnTo>
                  <a:lnTo>
                    <a:pt x="148" y="888"/>
                  </a:lnTo>
                  <a:lnTo>
                    <a:pt x="155" y="896"/>
                  </a:lnTo>
                  <a:lnTo>
                    <a:pt x="161" y="903"/>
                  </a:lnTo>
                  <a:lnTo>
                    <a:pt x="169" y="910"/>
                  </a:lnTo>
                  <a:lnTo>
                    <a:pt x="177" y="916"/>
                  </a:lnTo>
                  <a:lnTo>
                    <a:pt x="185" y="921"/>
                  </a:lnTo>
                  <a:lnTo>
                    <a:pt x="194" y="926"/>
                  </a:lnTo>
                  <a:lnTo>
                    <a:pt x="203" y="930"/>
                  </a:lnTo>
                  <a:lnTo>
                    <a:pt x="213" y="933"/>
                  </a:lnTo>
                  <a:lnTo>
                    <a:pt x="223" y="935"/>
                  </a:lnTo>
                  <a:lnTo>
                    <a:pt x="234" y="936"/>
                  </a:lnTo>
                  <a:lnTo>
                    <a:pt x="244" y="937"/>
                  </a:lnTo>
                  <a:lnTo>
                    <a:pt x="1000" y="937"/>
                  </a:lnTo>
                  <a:close/>
                  <a:moveTo>
                    <a:pt x="1277" y="220"/>
                  </a:moveTo>
                  <a:lnTo>
                    <a:pt x="1277" y="223"/>
                  </a:lnTo>
                  <a:lnTo>
                    <a:pt x="1254" y="361"/>
                  </a:lnTo>
                  <a:lnTo>
                    <a:pt x="1045" y="361"/>
                  </a:lnTo>
                  <a:lnTo>
                    <a:pt x="1045" y="220"/>
                  </a:lnTo>
                  <a:close/>
                  <a:moveTo>
                    <a:pt x="1042" y="443"/>
                  </a:moveTo>
                  <a:lnTo>
                    <a:pt x="1240" y="443"/>
                  </a:lnTo>
                  <a:lnTo>
                    <a:pt x="1240" y="446"/>
                  </a:lnTo>
                  <a:lnTo>
                    <a:pt x="1212" y="615"/>
                  </a:lnTo>
                  <a:lnTo>
                    <a:pt x="1042" y="615"/>
                  </a:lnTo>
                  <a:close/>
                  <a:moveTo>
                    <a:pt x="1042" y="697"/>
                  </a:moveTo>
                  <a:lnTo>
                    <a:pt x="1198" y="697"/>
                  </a:lnTo>
                  <a:lnTo>
                    <a:pt x="1198" y="700"/>
                  </a:lnTo>
                  <a:lnTo>
                    <a:pt x="1178" y="818"/>
                  </a:lnTo>
                  <a:lnTo>
                    <a:pt x="1177" y="821"/>
                  </a:lnTo>
                  <a:lnTo>
                    <a:pt x="1176" y="824"/>
                  </a:lnTo>
                  <a:lnTo>
                    <a:pt x="1175" y="827"/>
                  </a:lnTo>
                  <a:lnTo>
                    <a:pt x="1173" y="830"/>
                  </a:lnTo>
                  <a:lnTo>
                    <a:pt x="1172" y="833"/>
                  </a:lnTo>
                  <a:lnTo>
                    <a:pt x="1170" y="835"/>
                  </a:lnTo>
                  <a:lnTo>
                    <a:pt x="1167" y="838"/>
                  </a:lnTo>
                  <a:lnTo>
                    <a:pt x="1165" y="840"/>
                  </a:lnTo>
                  <a:lnTo>
                    <a:pt x="1162" y="842"/>
                  </a:lnTo>
                  <a:lnTo>
                    <a:pt x="1159" y="844"/>
                  </a:lnTo>
                  <a:lnTo>
                    <a:pt x="1157" y="845"/>
                  </a:lnTo>
                  <a:lnTo>
                    <a:pt x="1154" y="846"/>
                  </a:lnTo>
                  <a:lnTo>
                    <a:pt x="1151" y="848"/>
                  </a:lnTo>
                  <a:lnTo>
                    <a:pt x="1147" y="848"/>
                  </a:lnTo>
                  <a:lnTo>
                    <a:pt x="1144" y="849"/>
                  </a:lnTo>
                  <a:lnTo>
                    <a:pt x="1141" y="849"/>
                  </a:lnTo>
                  <a:lnTo>
                    <a:pt x="1042" y="849"/>
                  </a:lnTo>
                  <a:close/>
                  <a:moveTo>
                    <a:pt x="244" y="852"/>
                  </a:moveTo>
                  <a:lnTo>
                    <a:pt x="241" y="852"/>
                  </a:lnTo>
                  <a:lnTo>
                    <a:pt x="238" y="851"/>
                  </a:lnTo>
                  <a:lnTo>
                    <a:pt x="235" y="851"/>
                  </a:lnTo>
                  <a:lnTo>
                    <a:pt x="232" y="849"/>
                  </a:lnTo>
                  <a:lnTo>
                    <a:pt x="229" y="848"/>
                  </a:lnTo>
                  <a:lnTo>
                    <a:pt x="226" y="847"/>
                  </a:lnTo>
                  <a:lnTo>
                    <a:pt x="223" y="845"/>
                  </a:lnTo>
                  <a:lnTo>
                    <a:pt x="220" y="843"/>
                  </a:lnTo>
                  <a:lnTo>
                    <a:pt x="218" y="841"/>
                  </a:lnTo>
                  <a:lnTo>
                    <a:pt x="216" y="838"/>
                  </a:lnTo>
                  <a:lnTo>
                    <a:pt x="214" y="836"/>
                  </a:lnTo>
                  <a:lnTo>
                    <a:pt x="212" y="833"/>
                  </a:lnTo>
                  <a:lnTo>
                    <a:pt x="210" y="830"/>
                  </a:lnTo>
                  <a:lnTo>
                    <a:pt x="209" y="827"/>
                  </a:lnTo>
                  <a:lnTo>
                    <a:pt x="208" y="824"/>
                  </a:lnTo>
                  <a:lnTo>
                    <a:pt x="207" y="821"/>
                  </a:lnTo>
                  <a:lnTo>
                    <a:pt x="182" y="697"/>
                  </a:lnTo>
                  <a:lnTo>
                    <a:pt x="334" y="697"/>
                  </a:lnTo>
                  <a:lnTo>
                    <a:pt x="334" y="852"/>
                  </a:lnTo>
                  <a:close/>
                  <a:moveTo>
                    <a:pt x="337" y="618"/>
                  </a:moveTo>
                  <a:lnTo>
                    <a:pt x="168" y="618"/>
                  </a:lnTo>
                  <a:lnTo>
                    <a:pt x="168" y="615"/>
                  </a:lnTo>
                  <a:lnTo>
                    <a:pt x="134" y="446"/>
                  </a:lnTo>
                  <a:lnTo>
                    <a:pt x="337" y="446"/>
                  </a:lnTo>
                  <a:close/>
                  <a:moveTo>
                    <a:pt x="117" y="364"/>
                  </a:moveTo>
                  <a:lnTo>
                    <a:pt x="117" y="361"/>
                  </a:lnTo>
                  <a:lnTo>
                    <a:pt x="89" y="220"/>
                  </a:lnTo>
                  <a:lnTo>
                    <a:pt x="334" y="220"/>
                  </a:lnTo>
                  <a:lnTo>
                    <a:pt x="334" y="364"/>
                  </a:lnTo>
                  <a:close/>
                  <a:moveTo>
                    <a:pt x="647" y="852"/>
                  </a:moveTo>
                  <a:lnTo>
                    <a:pt x="416" y="852"/>
                  </a:lnTo>
                  <a:lnTo>
                    <a:pt x="416" y="697"/>
                  </a:lnTo>
                  <a:lnTo>
                    <a:pt x="647" y="697"/>
                  </a:lnTo>
                  <a:close/>
                  <a:moveTo>
                    <a:pt x="647" y="618"/>
                  </a:moveTo>
                  <a:lnTo>
                    <a:pt x="416" y="618"/>
                  </a:lnTo>
                  <a:lnTo>
                    <a:pt x="416" y="446"/>
                  </a:lnTo>
                  <a:lnTo>
                    <a:pt x="647" y="446"/>
                  </a:lnTo>
                  <a:close/>
                  <a:moveTo>
                    <a:pt x="647" y="364"/>
                  </a:moveTo>
                  <a:lnTo>
                    <a:pt x="416" y="364"/>
                  </a:lnTo>
                  <a:lnTo>
                    <a:pt x="416" y="220"/>
                  </a:lnTo>
                  <a:lnTo>
                    <a:pt x="647" y="220"/>
                  </a:lnTo>
                  <a:close/>
                  <a:moveTo>
                    <a:pt x="961" y="852"/>
                  </a:moveTo>
                  <a:lnTo>
                    <a:pt x="729" y="852"/>
                  </a:lnTo>
                  <a:lnTo>
                    <a:pt x="729" y="697"/>
                  </a:lnTo>
                  <a:lnTo>
                    <a:pt x="961" y="697"/>
                  </a:lnTo>
                  <a:close/>
                  <a:moveTo>
                    <a:pt x="961" y="618"/>
                  </a:moveTo>
                  <a:lnTo>
                    <a:pt x="729" y="618"/>
                  </a:lnTo>
                  <a:lnTo>
                    <a:pt x="729" y="446"/>
                  </a:lnTo>
                  <a:lnTo>
                    <a:pt x="961" y="446"/>
                  </a:lnTo>
                  <a:close/>
                  <a:moveTo>
                    <a:pt x="961" y="364"/>
                  </a:moveTo>
                  <a:lnTo>
                    <a:pt x="729" y="364"/>
                  </a:lnTo>
                  <a:lnTo>
                    <a:pt x="729" y="220"/>
                  </a:lnTo>
                  <a:lnTo>
                    <a:pt x="961" y="2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35"/>
            <p:cNvSpPr/>
            <p:nvPr/>
          </p:nvSpPr>
          <p:spPr>
            <a:xfrm>
              <a:off x="8432823" y="2919385"/>
              <a:ext cx="110055" cy="11005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9" y="0"/>
                  </a:moveTo>
                  <a:lnTo>
                    <a:pt x="107" y="1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3" y="9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1" y="53"/>
                  </a:lnTo>
                  <a:lnTo>
                    <a:pt x="15" y="63"/>
                  </a:lnTo>
                  <a:lnTo>
                    <a:pt x="9" y="73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1" y="107"/>
                  </a:lnTo>
                  <a:lnTo>
                    <a:pt x="0" y="119"/>
                  </a:lnTo>
                  <a:lnTo>
                    <a:pt x="1" y="131"/>
                  </a:lnTo>
                  <a:lnTo>
                    <a:pt x="2" y="143"/>
                  </a:lnTo>
                  <a:lnTo>
                    <a:pt x="5" y="154"/>
                  </a:lnTo>
                  <a:lnTo>
                    <a:pt x="9" y="165"/>
                  </a:lnTo>
                  <a:lnTo>
                    <a:pt x="15" y="175"/>
                  </a:lnTo>
                  <a:lnTo>
                    <a:pt x="21" y="185"/>
                  </a:lnTo>
                  <a:lnTo>
                    <a:pt x="27" y="194"/>
                  </a:lnTo>
                  <a:lnTo>
                    <a:pt x="35" y="202"/>
                  </a:lnTo>
                  <a:lnTo>
                    <a:pt x="44" y="210"/>
                  </a:lnTo>
                  <a:lnTo>
                    <a:pt x="53" y="217"/>
                  </a:lnTo>
                  <a:lnTo>
                    <a:pt x="63" y="223"/>
                  </a:lnTo>
                  <a:lnTo>
                    <a:pt x="73" y="228"/>
                  </a:lnTo>
                  <a:lnTo>
                    <a:pt x="84" y="232"/>
                  </a:lnTo>
                  <a:lnTo>
                    <a:pt x="95" y="235"/>
                  </a:lnTo>
                  <a:lnTo>
                    <a:pt x="107" y="236"/>
                  </a:lnTo>
                  <a:lnTo>
                    <a:pt x="119" y="237"/>
                  </a:lnTo>
                  <a:lnTo>
                    <a:pt x="131" y="236"/>
                  </a:lnTo>
                  <a:lnTo>
                    <a:pt x="143" y="235"/>
                  </a:lnTo>
                  <a:lnTo>
                    <a:pt x="154" y="232"/>
                  </a:lnTo>
                  <a:lnTo>
                    <a:pt x="165" y="228"/>
                  </a:lnTo>
                  <a:lnTo>
                    <a:pt x="175" y="223"/>
                  </a:lnTo>
                  <a:lnTo>
                    <a:pt x="185" y="217"/>
                  </a:lnTo>
                  <a:lnTo>
                    <a:pt x="194" y="210"/>
                  </a:lnTo>
                  <a:lnTo>
                    <a:pt x="202" y="202"/>
                  </a:lnTo>
                  <a:lnTo>
                    <a:pt x="210" y="194"/>
                  </a:lnTo>
                  <a:lnTo>
                    <a:pt x="217" y="185"/>
                  </a:lnTo>
                  <a:lnTo>
                    <a:pt x="223" y="175"/>
                  </a:lnTo>
                  <a:lnTo>
                    <a:pt x="228" y="165"/>
                  </a:lnTo>
                  <a:lnTo>
                    <a:pt x="232" y="154"/>
                  </a:lnTo>
                  <a:lnTo>
                    <a:pt x="235" y="143"/>
                  </a:lnTo>
                  <a:lnTo>
                    <a:pt x="236" y="131"/>
                  </a:lnTo>
                  <a:lnTo>
                    <a:pt x="237" y="119"/>
                  </a:lnTo>
                  <a:lnTo>
                    <a:pt x="236" y="107"/>
                  </a:lnTo>
                  <a:lnTo>
                    <a:pt x="235" y="95"/>
                  </a:lnTo>
                  <a:lnTo>
                    <a:pt x="232" y="84"/>
                  </a:lnTo>
                  <a:lnTo>
                    <a:pt x="228" y="73"/>
                  </a:lnTo>
                  <a:lnTo>
                    <a:pt x="223" y="63"/>
                  </a:lnTo>
                  <a:lnTo>
                    <a:pt x="217" y="53"/>
                  </a:lnTo>
                  <a:lnTo>
                    <a:pt x="210" y="44"/>
                  </a:lnTo>
                  <a:lnTo>
                    <a:pt x="202" y="35"/>
                  </a:lnTo>
                  <a:lnTo>
                    <a:pt x="194" y="27"/>
                  </a:lnTo>
                  <a:lnTo>
                    <a:pt x="185" y="21"/>
                  </a:lnTo>
                  <a:lnTo>
                    <a:pt x="175" y="15"/>
                  </a:lnTo>
                  <a:lnTo>
                    <a:pt x="165" y="9"/>
                  </a:lnTo>
                  <a:lnTo>
                    <a:pt x="154" y="5"/>
                  </a:lnTo>
                  <a:lnTo>
                    <a:pt x="143" y="2"/>
                  </a:lnTo>
                  <a:lnTo>
                    <a:pt x="131" y="1"/>
                  </a:lnTo>
                  <a:close/>
                  <a:moveTo>
                    <a:pt x="119" y="158"/>
                  </a:moveTo>
                  <a:lnTo>
                    <a:pt x="115" y="158"/>
                  </a:lnTo>
                  <a:lnTo>
                    <a:pt x="112" y="157"/>
                  </a:lnTo>
                  <a:lnTo>
                    <a:pt x="108" y="156"/>
                  </a:lnTo>
                  <a:lnTo>
                    <a:pt x="105" y="155"/>
                  </a:lnTo>
                  <a:lnTo>
                    <a:pt x="102" y="153"/>
                  </a:lnTo>
                  <a:lnTo>
                    <a:pt x="99" y="152"/>
                  </a:lnTo>
                  <a:lnTo>
                    <a:pt x="96" y="149"/>
                  </a:lnTo>
                  <a:lnTo>
                    <a:pt x="93" y="147"/>
                  </a:lnTo>
                  <a:lnTo>
                    <a:pt x="91" y="145"/>
                  </a:lnTo>
                  <a:lnTo>
                    <a:pt x="88" y="142"/>
                  </a:lnTo>
                  <a:lnTo>
                    <a:pt x="87" y="139"/>
                  </a:lnTo>
                  <a:lnTo>
                    <a:pt x="85" y="136"/>
                  </a:lnTo>
                  <a:lnTo>
                    <a:pt x="84" y="132"/>
                  </a:lnTo>
                  <a:lnTo>
                    <a:pt x="83" y="129"/>
                  </a:lnTo>
                  <a:lnTo>
                    <a:pt x="82" y="126"/>
                  </a:lnTo>
                  <a:lnTo>
                    <a:pt x="82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4" y="111"/>
                  </a:lnTo>
                  <a:lnTo>
                    <a:pt x="85" y="108"/>
                  </a:lnTo>
                  <a:lnTo>
                    <a:pt x="87" y="105"/>
                  </a:lnTo>
                  <a:lnTo>
                    <a:pt x="88" y="101"/>
                  </a:lnTo>
                  <a:lnTo>
                    <a:pt x="91" y="99"/>
                  </a:lnTo>
                  <a:lnTo>
                    <a:pt x="93" y="96"/>
                  </a:lnTo>
                  <a:lnTo>
                    <a:pt x="96" y="94"/>
                  </a:lnTo>
                  <a:lnTo>
                    <a:pt x="99" y="91"/>
                  </a:lnTo>
                  <a:lnTo>
                    <a:pt x="102" y="90"/>
                  </a:lnTo>
                  <a:lnTo>
                    <a:pt x="105" y="88"/>
                  </a:lnTo>
                  <a:lnTo>
                    <a:pt x="108" y="87"/>
                  </a:lnTo>
                  <a:lnTo>
                    <a:pt x="112" y="86"/>
                  </a:lnTo>
                  <a:lnTo>
                    <a:pt x="115" y="85"/>
                  </a:lnTo>
                  <a:lnTo>
                    <a:pt x="119" y="85"/>
                  </a:lnTo>
                  <a:lnTo>
                    <a:pt x="123" y="85"/>
                  </a:lnTo>
                  <a:lnTo>
                    <a:pt x="126" y="86"/>
                  </a:lnTo>
                  <a:lnTo>
                    <a:pt x="130" y="87"/>
                  </a:lnTo>
                  <a:lnTo>
                    <a:pt x="133" y="88"/>
                  </a:lnTo>
                  <a:lnTo>
                    <a:pt x="136" y="90"/>
                  </a:lnTo>
                  <a:lnTo>
                    <a:pt x="139" y="91"/>
                  </a:lnTo>
                  <a:lnTo>
                    <a:pt x="142" y="94"/>
                  </a:lnTo>
                  <a:lnTo>
                    <a:pt x="144" y="96"/>
                  </a:lnTo>
                  <a:lnTo>
                    <a:pt x="147" y="99"/>
                  </a:lnTo>
                  <a:lnTo>
                    <a:pt x="149" y="101"/>
                  </a:lnTo>
                  <a:lnTo>
                    <a:pt x="151" y="105"/>
                  </a:lnTo>
                  <a:lnTo>
                    <a:pt x="152" y="108"/>
                  </a:lnTo>
                  <a:lnTo>
                    <a:pt x="153" y="111"/>
                  </a:lnTo>
                  <a:lnTo>
                    <a:pt x="154" y="115"/>
                  </a:lnTo>
                  <a:lnTo>
                    <a:pt x="155" y="118"/>
                  </a:lnTo>
                  <a:lnTo>
                    <a:pt x="155" y="122"/>
                  </a:lnTo>
                  <a:lnTo>
                    <a:pt x="155" y="126"/>
                  </a:lnTo>
                  <a:lnTo>
                    <a:pt x="154" y="129"/>
                  </a:lnTo>
                  <a:lnTo>
                    <a:pt x="153" y="132"/>
                  </a:lnTo>
                  <a:lnTo>
                    <a:pt x="152" y="136"/>
                  </a:lnTo>
                  <a:lnTo>
                    <a:pt x="151" y="139"/>
                  </a:lnTo>
                  <a:lnTo>
                    <a:pt x="149" y="142"/>
                  </a:lnTo>
                  <a:lnTo>
                    <a:pt x="147" y="145"/>
                  </a:lnTo>
                  <a:lnTo>
                    <a:pt x="144" y="147"/>
                  </a:lnTo>
                  <a:lnTo>
                    <a:pt x="142" y="149"/>
                  </a:lnTo>
                  <a:lnTo>
                    <a:pt x="139" y="152"/>
                  </a:lnTo>
                  <a:lnTo>
                    <a:pt x="136" y="153"/>
                  </a:lnTo>
                  <a:lnTo>
                    <a:pt x="133" y="155"/>
                  </a:lnTo>
                  <a:lnTo>
                    <a:pt x="130" y="156"/>
                  </a:lnTo>
                  <a:lnTo>
                    <a:pt x="126" y="157"/>
                  </a:lnTo>
                  <a:lnTo>
                    <a:pt x="123" y="1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35"/>
            <p:cNvSpPr/>
            <p:nvPr/>
          </p:nvSpPr>
          <p:spPr>
            <a:xfrm>
              <a:off x="8702831" y="2919385"/>
              <a:ext cx="110055" cy="11005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8" y="0"/>
                  </a:moveTo>
                  <a:lnTo>
                    <a:pt x="106" y="1"/>
                  </a:lnTo>
                  <a:lnTo>
                    <a:pt x="94" y="2"/>
                  </a:lnTo>
                  <a:lnTo>
                    <a:pt x="83" y="5"/>
                  </a:lnTo>
                  <a:lnTo>
                    <a:pt x="72" y="9"/>
                  </a:lnTo>
                  <a:lnTo>
                    <a:pt x="62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9" y="73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1" y="107"/>
                  </a:lnTo>
                  <a:lnTo>
                    <a:pt x="0" y="119"/>
                  </a:lnTo>
                  <a:lnTo>
                    <a:pt x="1" y="131"/>
                  </a:lnTo>
                  <a:lnTo>
                    <a:pt x="2" y="143"/>
                  </a:lnTo>
                  <a:lnTo>
                    <a:pt x="5" y="154"/>
                  </a:lnTo>
                  <a:lnTo>
                    <a:pt x="9" y="165"/>
                  </a:lnTo>
                  <a:lnTo>
                    <a:pt x="14" y="175"/>
                  </a:lnTo>
                  <a:lnTo>
                    <a:pt x="20" y="185"/>
                  </a:lnTo>
                  <a:lnTo>
                    <a:pt x="27" y="194"/>
                  </a:lnTo>
                  <a:lnTo>
                    <a:pt x="35" y="202"/>
                  </a:lnTo>
                  <a:lnTo>
                    <a:pt x="43" y="210"/>
                  </a:lnTo>
                  <a:lnTo>
                    <a:pt x="52" y="217"/>
                  </a:lnTo>
                  <a:lnTo>
                    <a:pt x="62" y="223"/>
                  </a:lnTo>
                  <a:lnTo>
                    <a:pt x="72" y="228"/>
                  </a:lnTo>
                  <a:lnTo>
                    <a:pt x="83" y="232"/>
                  </a:lnTo>
                  <a:lnTo>
                    <a:pt x="94" y="235"/>
                  </a:lnTo>
                  <a:lnTo>
                    <a:pt x="106" y="236"/>
                  </a:lnTo>
                  <a:lnTo>
                    <a:pt x="118" y="237"/>
                  </a:lnTo>
                  <a:lnTo>
                    <a:pt x="130" y="236"/>
                  </a:lnTo>
                  <a:lnTo>
                    <a:pt x="142" y="235"/>
                  </a:lnTo>
                  <a:lnTo>
                    <a:pt x="153" y="232"/>
                  </a:lnTo>
                  <a:lnTo>
                    <a:pt x="164" y="228"/>
                  </a:lnTo>
                  <a:lnTo>
                    <a:pt x="174" y="223"/>
                  </a:lnTo>
                  <a:lnTo>
                    <a:pt x="184" y="217"/>
                  </a:lnTo>
                  <a:lnTo>
                    <a:pt x="193" y="210"/>
                  </a:lnTo>
                  <a:lnTo>
                    <a:pt x="202" y="202"/>
                  </a:lnTo>
                  <a:lnTo>
                    <a:pt x="210" y="194"/>
                  </a:lnTo>
                  <a:lnTo>
                    <a:pt x="216" y="185"/>
                  </a:lnTo>
                  <a:lnTo>
                    <a:pt x="222" y="175"/>
                  </a:lnTo>
                  <a:lnTo>
                    <a:pt x="228" y="165"/>
                  </a:lnTo>
                  <a:lnTo>
                    <a:pt x="232" y="154"/>
                  </a:lnTo>
                  <a:lnTo>
                    <a:pt x="235" y="143"/>
                  </a:lnTo>
                  <a:lnTo>
                    <a:pt x="236" y="131"/>
                  </a:lnTo>
                  <a:lnTo>
                    <a:pt x="237" y="119"/>
                  </a:lnTo>
                  <a:lnTo>
                    <a:pt x="237" y="107"/>
                  </a:lnTo>
                  <a:lnTo>
                    <a:pt x="236" y="95"/>
                  </a:lnTo>
                  <a:lnTo>
                    <a:pt x="233" y="84"/>
                  </a:lnTo>
                  <a:lnTo>
                    <a:pt x="229" y="73"/>
                  </a:lnTo>
                  <a:lnTo>
                    <a:pt x="224" y="63"/>
                  </a:lnTo>
                  <a:lnTo>
                    <a:pt x="219" y="53"/>
                  </a:lnTo>
                  <a:lnTo>
                    <a:pt x="212" y="44"/>
                  </a:lnTo>
                  <a:lnTo>
                    <a:pt x="204" y="35"/>
                  </a:lnTo>
                  <a:lnTo>
                    <a:pt x="196" y="27"/>
                  </a:lnTo>
                  <a:lnTo>
                    <a:pt x="186" y="21"/>
                  </a:lnTo>
                  <a:lnTo>
                    <a:pt x="176" y="15"/>
                  </a:lnTo>
                  <a:lnTo>
                    <a:pt x="166" y="9"/>
                  </a:lnTo>
                  <a:lnTo>
                    <a:pt x="154" y="5"/>
                  </a:lnTo>
                  <a:lnTo>
                    <a:pt x="143" y="2"/>
                  </a:lnTo>
                  <a:lnTo>
                    <a:pt x="131" y="1"/>
                  </a:lnTo>
                  <a:close/>
                  <a:moveTo>
                    <a:pt x="118" y="158"/>
                  </a:moveTo>
                  <a:lnTo>
                    <a:pt x="114" y="158"/>
                  </a:lnTo>
                  <a:lnTo>
                    <a:pt x="111" y="157"/>
                  </a:lnTo>
                  <a:lnTo>
                    <a:pt x="108" y="156"/>
                  </a:lnTo>
                  <a:lnTo>
                    <a:pt x="104" y="155"/>
                  </a:lnTo>
                  <a:lnTo>
                    <a:pt x="101" y="153"/>
                  </a:lnTo>
                  <a:lnTo>
                    <a:pt x="98" y="152"/>
                  </a:lnTo>
                  <a:lnTo>
                    <a:pt x="95" y="149"/>
                  </a:lnTo>
                  <a:lnTo>
                    <a:pt x="93" y="147"/>
                  </a:lnTo>
                  <a:lnTo>
                    <a:pt x="91" y="145"/>
                  </a:lnTo>
                  <a:lnTo>
                    <a:pt x="88" y="142"/>
                  </a:lnTo>
                  <a:lnTo>
                    <a:pt x="87" y="139"/>
                  </a:lnTo>
                  <a:lnTo>
                    <a:pt x="85" y="136"/>
                  </a:lnTo>
                  <a:lnTo>
                    <a:pt x="84" y="132"/>
                  </a:lnTo>
                  <a:lnTo>
                    <a:pt x="83" y="129"/>
                  </a:lnTo>
                  <a:lnTo>
                    <a:pt x="82" y="126"/>
                  </a:lnTo>
                  <a:lnTo>
                    <a:pt x="82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4" y="111"/>
                  </a:lnTo>
                  <a:lnTo>
                    <a:pt x="85" y="108"/>
                  </a:lnTo>
                  <a:lnTo>
                    <a:pt x="87" y="105"/>
                  </a:lnTo>
                  <a:lnTo>
                    <a:pt x="88" y="101"/>
                  </a:lnTo>
                  <a:lnTo>
                    <a:pt x="91" y="99"/>
                  </a:lnTo>
                  <a:lnTo>
                    <a:pt x="93" y="96"/>
                  </a:lnTo>
                  <a:lnTo>
                    <a:pt x="95" y="94"/>
                  </a:lnTo>
                  <a:lnTo>
                    <a:pt x="98" y="91"/>
                  </a:lnTo>
                  <a:lnTo>
                    <a:pt x="101" y="90"/>
                  </a:lnTo>
                  <a:lnTo>
                    <a:pt x="104" y="88"/>
                  </a:lnTo>
                  <a:lnTo>
                    <a:pt x="108" y="87"/>
                  </a:lnTo>
                  <a:lnTo>
                    <a:pt x="111" y="86"/>
                  </a:lnTo>
                  <a:lnTo>
                    <a:pt x="114" y="85"/>
                  </a:lnTo>
                  <a:lnTo>
                    <a:pt x="118" y="85"/>
                  </a:lnTo>
                  <a:lnTo>
                    <a:pt x="122" y="85"/>
                  </a:lnTo>
                  <a:lnTo>
                    <a:pt x="125" y="86"/>
                  </a:lnTo>
                  <a:lnTo>
                    <a:pt x="129" y="87"/>
                  </a:lnTo>
                  <a:lnTo>
                    <a:pt x="132" y="88"/>
                  </a:lnTo>
                  <a:lnTo>
                    <a:pt x="135" y="90"/>
                  </a:lnTo>
                  <a:lnTo>
                    <a:pt x="138" y="91"/>
                  </a:lnTo>
                  <a:lnTo>
                    <a:pt x="141" y="94"/>
                  </a:lnTo>
                  <a:lnTo>
                    <a:pt x="144" y="96"/>
                  </a:lnTo>
                  <a:lnTo>
                    <a:pt x="146" y="99"/>
                  </a:lnTo>
                  <a:lnTo>
                    <a:pt x="149" y="101"/>
                  </a:lnTo>
                  <a:lnTo>
                    <a:pt x="150" y="105"/>
                  </a:lnTo>
                  <a:lnTo>
                    <a:pt x="152" y="108"/>
                  </a:lnTo>
                  <a:lnTo>
                    <a:pt x="153" y="111"/>
                  </a:lnTo>
                  <a:lnTo>
                    <a:pt x="154" y="115"/>
                  </a:lnTo>
                  <a:lnTo>
                    <a:pt x="155" y="118"/>
                  </a:lnTo>
                  <a:lnTo>
                    <a:pt x="155" y="122"/>
                  </a:lnTo>
                  <a:lnTo>
                    <a:pt x="155" y="126"/>
                  </a:lnTo>
                  <a:lnTo>
                    <a:pt x="155" y="129"/>
                  </a:lnTo>
                  <a:lnTo>
                    <a:pt x="155" y="132"/>
                  </a:lnTo>
                  <a:lnTo>
                    <a:pt x="154" y="136"/>
                  </a:lnTo>
                  <a:lnTo>
                    <a:pt x="152" y="139"/>
                  </a:lnTo>
                  <a:lnTo>
                    <a:pt x="151" y="142"/>
                  </a:lnTo>
                  <a:lnTo>
                    <a:pt x="149" y="145"/>
                  </a:lnTo>
                  <a:lnTo>
                    <a:pt x="146" y="147"/>
                  </a:lnTo>
                  <a:lnTo>
                    <a:pt x="144" y="149"/>
                  </a:lnTo>
                  <a:lnTo>
                    <a:pt x="141" y="152"/>
                  </a:lnTo>
                  <a:lnTo>
                    <a:pt x="137" y="153"/>
                  </a:lnTo>
                  <a:lnTo>
                    <a:pt x="134" y="155"/>
                  </a:lnTo>
                  <a:lnTo>
                    <a:pt x="130" y="156"/>
                  </a:lnTo>
                  <a:lnTo>
                    <a:pt x="126" y="157"/>
                  </a:lnTo>
                  <a:lnTo>
                    <a:pt x="122" y="1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34" name="Google Shape;3534;p35"/>
          <p:cNvSpPr/>
          <p:nvPr/>
        </p:nvSpPr>
        <p:spPr>
          <a:xfrm>
            <a:off x="4711967" y="2592389"/>
            <a:ext cx="680848" cy="430378"/>
          </a:xfrm>
          <a:custGeom>
            <a:avLst/>
            <a:gdLst/>
            <a:ahLst/>
            <a:cxnLst/>
            <a:rect l="l" t="t" r="r" b="b"/>
            <a:pathLst>
              <a:path w="1651" h="1044" extrusionOk="0">
                <a:moveTo>
                  <a:pt x="1595" y="0"/>
                </a:moveTo>
                <a:lnTo>
                  <a:pt x="1457" y="0"/>
                </a:lnTo>
                <a:lnTo>
                  <a:pt x="1039" y="0"/>
                </a:lnTo>
                <a:lnTo>
                  <a:pt x="556" y="0"/>
                </a:lnTo>
                <a:lnTo>
                  <a:pt x="156" y="0"/>
                </a:lnTo>
                <a:lnTo>
                  <a:pt x="34" y="0"/>
                </a:lnTo>
                <a:lnTo>
                  <a:pt x="30" y="0"/>
                </a:lnTo>
                <a:lnTo>
                  <a:pt x="27" y="1"/>
                </a:lnTo>
                <a:lnTo>
                  <a:pt x="23" y="2"/>
                </a:lnTo>
                <a:lnTo>
                  <a:pt x="20" y="3"/>
                </a:lnTo>
                <a:lnTo>
                  <a:pt x="17" y="4"/>
                </a:lnTo>
                <a:lnTo>
                  <a:pt x="14" y="6"/>
                </a:lnTo>
                <a:lnTo>
                  <a:pt x="12" y="8"/>
                </a:lnTo>
                <a:lnTo>
                  <a:pt x="9" y="11"/>
                </a:lnTo>
                <a:lnTo>
                  <a:pt x="7" y="13"/>
                </a:lnTo>
                <a:lnTo>
                  <a:pt x="5" y="16"/>
                </a:lnTo>
                <a:lnTo>
                  <a:pt x="4" y="19"/>
                </a:lnTo>
                <a:lnTo>
                  <a:pt x="2" y="22"/>
                </a:lnTo>
                <a:lnTo>
                  <a:pt x="1" y="25"/>
                </a:lnTo>
                <a:lnTo>
                  <a:pt x="1" y="28"/>
                </a:lnTo>
                <a:lnTo>
                  <a:pt x="0" y="31"/>
                </a:lnTo>
                <a:lnTo>
                  <a:pt x="0" y="34"/>
                </a:lnTo>
                <a:lnTo>
                  <a:pt x="0" y="105"/>
                </a:lnTo>
                <a:lnTo>
                  <a:pt x="0" y="700"/>
                </a:lnTo>
                <a:lnTo>
                  <a:pt x="0" y="1011"/>
                </a:lnTo>
                <a:lnTo>
                  <a:pt x="0" y="1014"/>
                </a:lnTo>
                <a:lnTo>
                  <a:pt x="1" y="1018"/>
                </a:lnTo>
                <a:lnTo>
                  <a:pt x="1" y="1021"/>
                </a:lnTo>
                <a:lnTo>
                  <a:pt x="2" y="1024"/>
                </a:lnTo>
                <a:lnTo>
                  <a:pt x="4" y="1027"/>
                </a:lnTo>
                <a:lnTo>
                  <a:pt x="5" y="1030"/>
                </a:lnTo>
                <a:lnTo>
                  <a:pt x="7" y="1032"/>
                </a:lnTo>
                <a:lnTo>
                  <a:pt x="9" y="1035"/>
                </a:lnTo>
                <a:lnTo>
                  <a:pt x="12" y="1037"/>
                </a:lnTo>
                <a:lnTo>
                  <a:pt x="14" y="1039"/>
                </a:lnTo>
                <a:lnTo>
                  <a:pt x="17" y="1040"/>
                </a:lnTo>
                <a:lnTo>
                  <a:pt x="20" y="1041"/>
                </a:lnTo>
                <a:lnTo>
                  <a:pt x="23" y="1043"/>
                </a:lnTo>
                <a:lnTo>
                  <a:pt x="27" y="1043"/>
                </a:lnTo>
                <a:lnTo>
                  <a:pt x="30" y="1044"/>
                </a:lnTo>
                <a:lnTo>
                  <a:pt x="34" y="1044"/>
                </a:lnTo>
                <a:lnTo>
                  <a:pt x="195" y="1044"/>
                </a:lnTo>
                <a:lnTo>
                  <a:pt x="613" y="1044"/>
                </a:lnTo>
                <a:lnTo>
                  <a:pt x="1095" y="1044"/>
                </a:lnTo>
                <a:lnTo>
                  <a:pt x="1496" y="1044"/>
                </a:lnTo>
                <a:lnTo>
                  <a:pt x="1617" y="1044"/>
                </a:lnTo>
                <a:lnTo>
                  <a:pt x="1621" y="1044"/>
                </a:lnTo>
                <a:lnTo>
                  <a:pt x="1624" y="1043"/>
                </a:lnTo>
                <a:lnTo>
                  <a:pt x="1628" y="1042"/>
                </a:lnTo>
                <a:lnTo>
                  <a:pt x="1631" y="1041"/>
                </a:lnTo>
                <a:lnTo>
                  <a:pt x="1634" y="1040"/>
                </a:lnTo>
                <a:lnTo>
                  <a:pt x="1636" y="1038"/>
                </a:lnTo>
                <a:lnTo>
                  <a:pt x="1639" y="1036"/>
                </a:lnTo>
                <a:lnTo>
                  <a:pt x="1641" y="1034"/>
                </a:lnTo>
                <a:lnTo>
                  <a:pt x="1644" y="1031"/>
                </a:lnTo>
                <a:lnTo>
                  <a:pt x="1645" y="1029"/>
                </a:lnTo>
                <a:lnTo>
                  <a:pt x="1647" y="1026"/>
                </a:lnTo>
                <a:lnTo>
                  <a:pt x="1648" y="1023"/>
                </a:lnTo>
                <a:lnTo>
                  <a:pt x="1650" y="1020"/>
                </a:lnTo>
                <a:lnTo>
                  <a:pt x="1650" y="1017"/>
                </a:lnTo>
                <a:lnTo>
                  <a:pt x="1651" y="1014"/>
                </a:lnTo>
                <a:lnTo>
                  <a:pt x="1651" y="1011"/>
                </a:lnTo>
                <a:lnTo>
                  <a:pt x="1651" y="940"/>
                </a:lnTo>
                <a:lnTo>
                  <a:pt x="1651" y="345"/>
                </a:lnTo>
                <a:lnTo>
                  <a:pt x="1651" y="34"/>
                </a:lnTo>
                <a:lnTo>
                  <a:pt x="1651" y="30"/>
                </a:lnTo>
                <a:lnTo>
                  <a:pt x="1650" y="27"/>
                </a:lnTo>
                <a:lnTo>
                  <a:pt x="1650" y="23"/>
                </a:lnTo>
                <a:lnTo>
                  <a:pt x="1648" y="20"/>
                </a:lnTo>
                <a:lnTo>
                  <a:pt x="1647" y="17"/>
                </a:lnTo>
                <a:lnTo>
                  <a:pt x="1645" y="14"/>
                </a:lnTo>
                <a:lnTo>
                  <a:pt x="1644" y="12"/>
                </a:lnTo>
                <a:lnTo>
                  <a:pt x="1641" y="9"/>
                </a:lnTo>
                <a:lnTo>
                  <a:pt x="1639" y="7"/>
                </a:lnTo>
                <a:lnTo>
                  <a:pt x="1636" y="5"/>
                </a:lnTo>
                <a:lnTo>
                  <a:pt x="1634" y="4"/>
                </a:lnTo>
                <a:lnTo>
                  <a:pt x="1631" y="2"/>
                </a:lnTo>
                <a:lnTo>
                  <a:pt x="1628" y="1"/>
                </a:lnTo>
                <a:lnTo>
                  <a:pt x="1624" y="1"/>
                </a:lnTo>
                <a:lnTo>
                  <a:pt x="1621" y="0"/>
                </a:lnTo>
                <a:lnTo>
                  <a:pt x="1617" y="0"/>
                </a:lnTo>
                <a:close/>
                <a:moveTo>
                  <a:pt x="881" y="187"/>
                </a:moveTo>
                <a:lnTo>
                  <a:pt x="1366" y="187"/>
                </a:lnTo>
                <a:lnTo>
                  <a:pt x="1366" y="311"/>
                </a:lnTo>
                <a:lnTo>
                  <a:pt x="881" y="311"/>
                </a:lnTo>
                <a:close/>
                <a:moveTo>
                  <a:pt x="664" y="802"/>
                </a:moveTo>
                <a:lnTo>
                  <a:pt x="663" y="812"/>
                </a:lnTo>
                <a:lnTo>
                  <a:pt x="662" y="821"/>
                </a:lnTo>
                <a:lnTo>
                  <a:pt x="660" y="830"/>
                </a:lnTo>
                <a:lnTo>
                  <a:pt x="656" y="839"/>
                </a:lnTo>
                <a:lnTo>
                  <a:pt x="652" y="848"/>
                </a:lnTo>
                <a:lnTo>
                  <a:pt x="648" y="856"/>
                </a:lnTo>
                <a:lnTo>
                  <a:pt x="642" y="863"/>
                </a:lnTo>
                <a:lnTo>
                  <a:pt x="636" y="870"/>
                </a:lnTo>
                <a:lnTo>
                  <a:pt x="629" y="876"/>
                </a:lnTo>
                <a:lnTo>
                  <a:pt x="622" y="882"/>
                </a:lnTo>
                <a:lnTo>
                  <a:pt x="614" y="886"/>
                </a:lnTo>
                <a:lnTo>
                  <a:pt x="605" y="890"/>
                </a:lnTo>
                <a:lnTo>
                  <a:pt x="597" y="894"/>
                </a:lnTo>
                <a:lnTo>
                  <a:pt x="587" y="896"/>
                </a:lnTo>
                <a:lnTo>
                  <a:pt x="578" y="897"/>
                </a:lnTo>
                <a:lnTo>
                  <a:pt x="568" y="898"/>
                </a:lnTo>
                <a:lnTo>
                  <a:pt x="246" y="898"/>
                </a:lnTo>
                <a:lnTo>
                  <a:pt x="236" y="897"/>
                </a:lnTo>
                <a:lnTo>
                  <a:pt x="226" y="896"/>
                </a:lnTo>
                <a:lnTo>
                  <a:pt x="217" y="894"/>
                </a:lnTo>
                <a:lnTo>
                  <a:pt x="208" y="890"/>
                </a:lnTo>
                <a:lnTo>
                  <a:pt x="200" y="886"/>
                </a:lnTo>
                <a:lnTo>
                  <a:pt x="192" y="882"/>
                </a:lnTo>
                <a:lnTo>
                  <a:pt x="185" y="876"/>
                </a:lnTo>
                <a:lnTo>
                  <a:pt x="178" y="870"/>
                </a:lnTo>
                <a:lnTo>
                  <a:pt x="172" y="863"/>
                </a:lnTo>
                <a:lnTo>
                  <a:pt x="166" y="856"/>
                </a:lnTo>
                <a:lnTo>
                  <a:pt x="161" y="848"/>
                </a:lnTo>
                <a:lnTo>
                  <a:pt x="157" y="839"/>
                </a:lnTo>
                <a:lnTo>
                  <a:pt x="154" y="830"/>
                </a:lnTo>
                <a:lnTo>
                  <a:pt x="152" y="821"/>
                </a:lnTo>
                <a:lnTo>
                  <a:pt x="150" y="812"/>
                </a:lnTo>
                <a:lnTo>
                  <a:pt x="150" y="802"/>
                </a:lnTo>
                <a:lnTo>
                  <a:pt x="150" y="251"/>
                </a:lnTo>
                <a:lnTo>
                  <a:pt x="150" y="241"/>
                </a:lnTo>
                <a:lnTo>
                  <a:pt x="152" y="232"/>
                </a:lnTo>
                <a:lnTo>
                  <a:pt x="154" y="223"/>
                </a:lnTo>
                <a:lnTo>
                  <a:pt x="157" y="214"/>
                </a:lnTo>
                <a:lnTo>
                  <a:pt x="161" y="205"/>
                </a:lnTo>
                <a:lnTo>
                  <a:pt x="166" y="198"/>
                </a:lnTo>
                <a:lnTo>
                  <a:pt x="172" y="190"/>
                </a:lnTo>
                <a:lnTo>
                  <a:pt x="178" y="184"/>
                </a:lnTo>
                <a:lnTo>
                  <a:pt x="185" y="178"/>
                </a:lnTo>
                <a:lnTo>
                  <a:pt x="192" y="172"/>
                </a:lnTo>
                <a:lnTo>
                  <a:pt x="200" y="167"/>
                </a:lnTo>
                <a:lnTo>
                  <a:pt x="208" y="163"/>
                </a:lnTo>
                <a:lnTo>
                  <a:pt x="217" y="160"/>
                </a:lnTo>
                <a:lnTo>
                  <a:pt x="226" y="158"/>
                </a:lnTo>
                <a:lnTo>
                  <a:pt x="236" y="156"/>
                </a:lnTo>
                <a:lnTo>
                  <a:pt x="246" y="156"/>
                </a:lnTo>
                <a:lnTo>
                  <a:pt x="568" y="156"/>
                </a:lnTo>
                <a:lnTo>
                  <a:pt x="578" y="156"/>
                </a:lnTo>
                <a:lnTo>
                  <a:pt x="587" y="158"/>
                </a:lnTo>
                <a:lnTo>
                  <a:pt x="597" y="160"/>
                </a:lnTo>
                <a:lnTo>
                  <a:pt x="605" y="163"/>
                </a:lnTo>
                <a:lnTo>
                  <a:pt x="614" y="167"/>
                </a:lnTo>
                <a:lnTo>
                  <a:pt x="622" y="172"/>
                </a:lnTo>
                <a:lnTo>
                  <a:pt x="629" y="178"/>
                </a:lnTo>
                <a:lnTo>
                  <a:pt x="636" y="184"/>
                </a:lnTo>
                <a:lnTo>
                  <a:pt x="642" y="190"/>
                </a:lnTo>
                <a:lnTo>
                  <a:pt x="648" y="198"/>
                </a:lnTo>
                <a:lnTo>
                  <a:pt x="652" y="205"/>
                </a:lnTo>
                <a:lnTo>
                  <a:pt x="656" y="214"/>
                </a:lnTo>
                <a:lnTo>
                  <a:pt x="660" y="223"/>
                </a:lnTo>
                <a:lnTo>
                  <a:pt x="662" y="232"/>
                </a:lnTo>
                <a:lnTo>
                  <a:pt x="663" y="241"/>
                </a:lnTo>
                <a:lnTo>
                  <a:pt x="664" y="251"/>
                </a:lnTo>
                <a:close/>
                <a:moveTo>
                  <a:pt x="1462" y="867"/>
                </a:moveTo>
                <a:lnTo>
                  <a:pt x="788" y="867"/>
                </a:lnTo>
                <a:lnTo>
                  <a:pt x="784" y="867"/>
                </a:lnTo>
                <a:lnTo>
                  <a:pt x="780" y="866"/>
                </a:lnTo>
                <a:lnTo>
                  <a:pt x="776" y="865"/>
                </a:lnTo>
                <a:lnTo>
                  <a:pt x="772" y="864"/>
                </a:lnTo>
                <a:lnTo>
                  <a:pt x="769" y="862"/>
                </a:lnTo>
                <a:lnTo>
                  <a:pt x="765" y="860"/>
                </a:lnTo>
                <a:lnTo>
                  <a:pt x="762" y="858"/>
                </a:lnTo>
                <a:lnTo>
                  <a:pt x="759" y="855"/>
                </a:lnTo>
                <a:lnTo>
                  <a:pt x="757" y="853"/>
                </a:lnTo>
                <a:lnTo>
                  <a:pt x="755" y="849"/>
                </a:lnTo>
                <a:lnTo>
                  <a:pt x="753" y="846"/>
                </a:lnTo>
                <a:lnTo>
                  <a:pt x="751" y="843"/>
                </a:lnTo>
                <a:lnTo>
                  <a:pt x="750" y="839"/>
                </a:lnTo>
                <a:lnTo>
                  <a:pt x="749" y="835"/>
                </a:lnTo>
                <a:lnTo>
                  <a:pt x="748" y="831"/>
                </a:lnTo>
                <a:lnTo>
                  <a:pt x="748" y="827"/>
                </a:lnTo>
                <a:lnTo>
                  <a:pt x="748" y="823"/>
                </a:lnTo>
                <a:lnTo>
                  <a:pt x="749" y="819"/>
                </a:lnTo>
                <a:lnTo>
                  <a:pt x="750" y="815"/>
                </a:lnTo>
                <a:lnTo>
                  <a:pt x="751" y="811"/>
                </a:lnTo>
                <a:lnTo>
                  <a:pt x="753" y="808"/>
                </a:lnTo>
                <a:lnTo>
                  <a:pt x="755" y="805"/>
                </a:lnTo>
                <a:lnTo>
                  <a:pt x="757" y="802"/>
                </a:lnTo>
                <a:lnTo>
                  <a:pt x="759" y="799"/>
                </a:lnTo>
                <a:lnTo>
                  <a:pt x="762" y="797"/>
                </a:lnTo>
                <a:lnTo>
                  <a:pt x="765" y="794"/>
                </a:lnTo>
                <a:lnTo>
                  <a:pt x="769" y="792"/>
                </a:lnTo>
                <a:lnTo>
                  <a:pt x="772" y="791"/>
                </a:lnTo>
                <a:lnTo>
                  <a:pt x="776" y="790"/>
                </a:lnTo>
                <a:lnTo>
                  <a:pt x="780" y="789"/>
                </a:lnTo>
                <a:lnTo>
                  <a:pt x="784" y="788"/>
                </a:lnTo>
                <a:lnTo>
                  <a:pt x="788" y="788"/>
                </a:lnTo>
                <a:lnTo>
                  <a:pt x="1462" y="788"/>
                </a:lnTo>
                <a:lnTo>
                  <a:pt x="1466" y="788"/>
                </a:lnTo>
                <a:lnTo>
                  <a:pt x="1470" y="789"/>
                </a:lnTo>
                <a:lnTo>
                  <a:pt x="1474" y="790"/>
                </a:lnTo>
                <a:lnTo>
                  <a:pt x="1478" y="791"/>
                </a:lnTo>
                <a:lnTo>
                  <a:pt x="1481" y="792"/>
                </a:lnTo>
                <a:lnTo>
                  <a:pt x="1485" y="794"/>
                </a:lnTo>
                <a:lnTo>
                  <a:pt x="1488" y="797"/>
                </a:lnTo>
                <a:lnTo>
                  <a:pt x="1491" y="799"/>
                </a:lnTo>
                <a:lnTo>
                  <a:pt x="1493" y="802"/>
                </a:lnTo>
                <a:lnTo>
                  <a:pt x="1495" y="805"/>
                </a:lnTo>
                <a:lnTo>
                  <a:pt x="1497" y="808"/>
                </a:lnTo>
                <a:lnTo>
                  <a:pt x="1499" y="811"/>
                </a:lnTo>
                <a:lnTo>
                  <a:pt x="1500" y="815"/>
                </a:lnTo>
                <a:lnTo>
                  <a:pt x="1501" y="819"/>
                </a:lnTo>
                <a:lnTo>
                  <a:pt x="1502" y="823"/>
                </a:lnTo>
                <a:lnTo>
                  <a:pt x="1502" y="827"/>
                </a:lnTo>
                <a:lnTo>
                  <a:pt x="1502" y="831"/>
                </a:lnTo>
                <a:lnTo>
                  <a:pt x="1501" y="835"/>
                </a:lnTo>
                <a:lnTo>
                  <a:pt x="1500" y="839"/>
                </a:lnTo>
                <a:lnTo>
                  <a:pt x="1499" y="843"/>
                </a:lnTo>
                <a:lnTo>
                  <a:pt x="1497" y="846"/>
                </a:lnTo>
                <a:lnTo>
                  <a:pt x="1495" y="849"/>
                </a:lnTo>
                <a:lnTo>
                  <a:pt x="1492" y="853"/>
                </a:lnTo>
                <a:lnTo>
                  <a:pt x="1489" y="855"/>
                </a:lnTo>
                <a:lnTo>
                  <a:pt x="1487" y="858"/>
                </a:lnTo>
                <a:lnTo>
                  <a:pt x="1483" y="860"/>
                </a:lnTo>
                <a:lnTo>
                  <a:pt x="1480" y="862"/>
                </a:lnTo>
                <a:lnTo>
                  <a:pt x="1477" y="864"/>
                </a:lnTo>
                <a:lnTo>
                  <a:pt x="1473" y="865"/>
                </a:lnTo>
                <a:lnTo>
                  <a:pt x="1469" y="866"/>
                </a:lnTo>
                <a:lnTo>
                  <a:pt x="1466" y="867"/>
                </a:lnTo>
                <a:close/>
                <a:moveTo>
                  <a:pt x="1462" y="686"/>
                </a:moveTo>
                <a:lnTo>
                  <a:pt x="788" y="686"/>
                </a:lnTo>
                <a:lnTo>
                  <a:pt x="784" y="686"/>
                </a:lnTo>
                <a:lnTo>
                  <a:pt x="780" y="685"/>
                </a:lnTo>
                <a:lnTo>
                  <a:pt x="776" y="684"/>
                </a:lnTo>
                <a:lnTo>
                  <a:pt x="772" y="683"/>
                </a:lnTo>
                <a:lnTo>
                  <a:pt x="769" y="681"/>
                </a:lnTo>
                <a:lnTo>
                  <a:pt x="765" y="680"/>
                </a:lnTo>
                <a:lnTo>
                  <a:pt x="762" y="677"/>
                </a:lnTo>
                <a:lnTo>
                  <a:pt x="759" y="675"/>
                </a:lnTo>
                <a:lnTo>
                  <a:pt x="757" y="672"/>
                </a:lnTo>
                <a:lnTo>
                  <a:pt x="755" y="669"/>
                </a:lnTo>
                <a:lnTo>
                  <a:pt x="753" y="666"/>
                </a:lnTo>
                <a:lnTo>
                  <a:pt x="751" y="663"/>
                </a:lnTo>
                <a:lnTo>
                  <a:pt x="750" y="659"/>
                </a:lnTo>
                <a:lnTo>
                  <a:pt x="749" y="655"/>
                </a:lnTo>
                <a:lnTo>
                  <a:pt x="748" y="651"/>
                </a:lnTo>
                <a:lnTo>
                  <a:pt x="748" y="647"/>
                </a:lnTo>
                <a:lnTo>
                  <a:pt x="748" y="643"/>
                </a:lnTo>
                <a:lnTo>
                  <a:pt x="749" y="639"/>
                </a:lnTo>
                <a:lnTo>
                  <a:pt x="750" y="635"/>
                </a:lnTo>
                <a:lnTo>
                  <a:pt x="751" y="631"/>
                </a:lnTo>
                <a:lnTo>
                  <a:pt x="753" y="628"/>
                </a:lnTo>
                <a:lnTo>
                  <a:pt x="755" y="624"/>
                </a:lnTo>
                <a:lnTo>
                  <a:pt x="757" y="621"/>
                </a:lnTo>
                <a:lnTo>
                  <a:pt x="759" y="619"/>
                </a:lnTo>
                <a:lnTo>
                  <a:pt x="762" y="616"/>
                </a:lnTo>
                <a:lnTo>
                  <a:pt x="765" y="614"/>
                </a:lnTo>
                <a:lnTo>
                  <a:pt x="769" y="612"/>
                </a:lnTo>
                <a:lnTo>
                  <a:pt x="772" y="610"/>
                </a:lnTo>
                <a:lnTo>
                  <a:pt x="776" y="609"/>
                </a:lnTo>
                <a:lnTo>
                  <a:pt x="780" y="608"/>
                </a:lnTo>
                <a:lnTo>
                  <a:pt x="784" y="607"/>
                </a:lnTo>
                <a:lnTo>
                  <a:pt x="788" y="607"/>
                </a:lnTo>
                <a:lnTo>
                  <a:pt x="1462" y="607"/>
                </a:lnTo>
                <a:lnTo>
                  <a:pt x="1466" y="607"/>
                </a:lnTo>
                <a:lnTo>
                  <a:pt x="1470" y="608"/>
                </a:lnTo>
                <a:lnTo>
                  <a:pt x="1474" y="609"/>
                </a:lnTo>
                <a:lnTo>
                  <a:pt x="1478" y="610"/>
                </a:lnTo>
                <a:lnTo>
                  <a:pt x="1481" y="612"/>
                </a:lnTo>
                <a:lnTo>
                  <a:pt x="1485" y="614"/>
                </a:lnTo>
                <a:lnTo>
                  <a:pt x="1488" y="616"/>
                </a:lnTo>
                <a:lnTo>
                  <a:pt x="1491" y="619"/>
                </a:lnTo>
                <a:lnTo>
                  <a:pt x="1493" y="621"/>
                </a:lnTo>
                <a:lnTo>
                  <a:pt x="1495" y="624"/>
                </a:lnTo>
                <a:lnTo>
                  <a:pt x="1497" y="628"/>
                </a:lnTo>
                <a:lnTo>
                  <a:pt x="1499" y="631"/>
                </a:lnTo>
                <a:lnTo>
                  <a:pt x="1500" y="635"/>
                </a:lnTo>
                <a:lnTo>
                  <a:pt x="1501" y="639"/>
                </a:lnTo>
                <a:lnTo>
                  <a:pt x="1502" y="643"/>
                </a:lnTo>
                <a:lnTo>
                  <a:pt x="1502" y="647"/>
                </a:lnTo>
                <a:lnTo>
                  <a:pt x="1502" y="651"/>
                </a:lnTo>
                <a:lnTo>
                  <a:pt x="1501" y="655"/>
                </a:lnTo>
                <a:lnTo>
                  <a:pt x="1500" y="659"/>
                </a:lnTo>
                <a:lnTo>
                  <a:pt x="1499" y="663"/>
                </a:lnTo>
                <a:lnTo>
                  <a:pt x="1497" y="666"/>
                </a:lnTo>
                <a:lnTo>
                  <a:pt x="1495" y="669"/>
                </a:lnTo>
                <a:lnTo>
                  <a:pt x="1492" y="672"/>
                </a:lnTo>
                <a:lnTo>
                  <a:pt x="1489" y="675"/>
                </a:lnTo>
                <a:lnTo>
                  <a:pt x="1487" y="677"/>
                </a:lnTo>
                <a:lnTo>
                  <a:pt x="1483" y="680"/>
                </a:lnTo>
                <a:lnTo>
                  <a:pt x="1480" y="681"/>
                </a:lnTo>
                <a:lnTo>
                  <a:pt x="1477" y="683"/>
                </a:lnTo>
                <a:lnTo>
                  <a:pt x="1473" y="684"/>
                </a:lnTo>
                <a:lnTo>
                  <a:pt x="1469" y="685"/>
                </a:lnTo>
                <a:lnTo>
                  <a:pt x="1466" y="686"/>
                </a:lnTo>
                <a:close/>
                <a:moveTo>
                  <a:pt x="1462" y="508"/>
                </a:moveTo>
                <a:lnTo>
                  <a:pt x="788" y="508"/>
                </a:lnTo>
                <a:lnTo>
                  <a:pt x="784" y="508"/>
                </a:lnTo>
                <a:lnTo>
                  <a:pt x="780" y="507"/>
                </a:lnTo>
                <a:lnTo>
                  <a:pt x="776" y="506"/>
                </a:lnTo>
                <a:lnTo>
                  <a:pt x="772" y="505"/>
                </a:lnTo>
                <a:lnTo>
                  <a:pt x="769" y="503"/>
                </a:lnTo>
                <a:lnTo>
                  <a:pt x="765" y="502"/>
                </a:lnTo>
                <a:lnTo>
                  <a:pt x="762" y="499"/>
                </a:lnTo>
                <a:lnTo>
                  <a:pt x="759" y="497"/>
                </a:lnTo>
                <a:lnTo>
                  <a:pt x="757" y="494"/>
                </a:lnTo>
                <a:lnTo>
                  <a:pt x="755" y="491"/>
                </a:lnTo>
                <a:lnTo>
                  <a:pt x="753" y="488"/>
                </a:lnTo>
                <a:lnTo>
                  <a:pt x="751" y="485"/>
                </a:lnTo>
                <a:lnTo>
                  <a:pt x="750" y="481"/>
                </a:lnTo>
                <a:lnTo>
                  <a:pt x="749" y="477"/>
                </a:lnTo>
                <a:lnTo>
                  <a:pt x="748" y="473"/>
                </a:lnTo>
                <a:lnTo>
                  <a:pt x="748" y="469"/>
                </a:lnTo>
                <a:lnTo>
                  <a:pt x="748" y="465"/>
                </a:lnTo>
                <a:lnTo>
                  <a:pt x="749" y="461"/>
                </a:lnTo>
                <a:lnTo>
                  <a:pt x="750" y="457"/>
                </a:lnTo>
                <a:lnTo>
                  <a:pt x="751" y="453"/>
                </a:lnTo>
                <a:lnTo>
                  <a:pt x="753" y="450"/>
                </a:lnTo>
                <a:lnTo>
                  <a:pt x="755" y="446"/>
                </a:lnTo>
                <a:lnTo>
                  <a:pt x="757" y="443"/>
                </a:lnTo>
                <a:lnTo>
                  <a:pt x="759" y="441"/>
                </a:lnTo>
                <a:lnTo>
                  <a:pt x="762" y="438"/>
                </a:lnTo>
                <a:lnTo>
                  <a:pt x="765" y="436"/>
                </a:lnTo>
                <a:lnTo>
                  <a:pt x="769" y="434"/>
                </a:lnTo>
                <a:lnTo>
                  <a:pt x="772" y="432"/>
                </a:lnTo>
                <a:lnTo>
                  <a:pt x="776" y="431"/>
                </a:lnTo>
                <a:lnTo>
                  <a:pt x="780" y="430"/>
                </a:lnTo>
                <a:lnTo>
                  <a:pt x="784" y="429"/>
                </a:lnTo>
                <a:lnTo>
                  <a:pt x="788" y="429"/>
                </a:lnTo>
                <a:lnTo>
                  <a:pt x="1462" y="429"/>
                </a:lnTo>
                <a:lnTo>
                  <a:pt x="1466" y="429"/>
                </a:lnTo>
                <a:lnTo>
                  <a:pt x="1470" y="430"/>
                </a:lnTo>
                <a:lnTo>
                  <a:pt x="1474" y="431"/>
                </a:lnTo>
                <a:lnTo>
                  <a:pt x="1478" y="432"/>
                </a:lnTo>
                <a:lnTo>
                  <a:pt x="1481" y="434"/>
                </a:lnTo>
                <a:lnTo>
                  <a:pt x="1485" y="436"/>
                </a:lnTo>
                <a:lnTo>
                  <a:pt x="1488" y="438"/>
                </a:lnTo>
                <a:lnTo>
                  <a:pt x="1491" y="441"/>
                </a:lnTo>
                <a:lnTo>
                  <a:pt x="1493" y="443"/>
                </a:lnTo>
                <a:lnTo>
                  <a:pt x="1495" y="446"/>
                </a:lnTo>
                <a:lnTo>
                  <a:pt x="1497" y="450"/>
                </a:lnTo>
                <a:lnTo>
                  <a:pt x="1499" y="453"/>
                </a:lnTo>
                <a:lnTo>
                  <a:pt x="1500" y="457"/>
                </a:lnTo>
                <a:lnTo>
                  <a:pt x="1501" y="461"/>
                </a:lnTo>
                <a:lnTo>
                  <a:pt x="1502" y="465"/>
                </a:lnTo>
                <a:lnTo>
                  <a:pt x="1502" y="469"/>
                </a:lnTo>
                <a:lnTo>
                  <a:pt x="1502" y="473"/>
                </a:lnTo>
                <a:lnTo>
                  <a:pt x="1501" y="477"/>
                </a:lnTo>
                <a:lnTo>
                  <a:pt x="1500" y="481"/>
                </a:lnTo>
                <a:lnTo>
                  <a:pt x="1499" y="485"/>
                </a:lnTo>
                <a:lnTo>
                  <a:pt x="1497" y="488"/>
                </a:lnTo>
                <a:lnTo>
                  <a:pt x="1495" y="491"/>
                </a:lnTo>
                <a:lnTo>
                  <a:pt x="1492" y="494"/>
                </a:lnTo>
                <a:lnTo>
                  <a:pt x="1489" y="497"/>
                </a:lnTo>
                <a:lnTo>
                  <a:pt x="1487" y="499"/>
                </a:lnTo>
                <a:lnTo>
                  <a:pt x="1483" y="502"/>
                </a:lnTo>
                <a:lnTo>
                  <a:pt x="1480" y="503"/>
                </a:lnTo>
                <a:lnTo>
                  <a:pt x="1477" y="505"/>
                </a:lnTo>
                <a:lnTo>
                  <a:pt x="1473" y="506"/>
                </a:lnTo>
                <a:lnTo>
                  <a:pt x="1469" y="507"/>
                </a:lnTo>
                <a:lnTo>
                  <a:pt x="1466" y="50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5" name="Google Shape;3535;p35"/>
          <p:cNvSpPr/>
          <p:nvPr/>
        </p:nvSpPr>
        <p:spPr>
          <a:xfrm>
            <a:off x="2216512" y="5055569"/>
            <a:ext cx="682086" cy="430791"/>
          </a:xfrm>
          <a:custGeom>
            <a:avLst/>
            <a:gdLst/>
            <a:ahLst/>
            <a:cxnLst/>
            <a:rect l="l" t="t" r="r" b="b"/>
            <a:pathLst>
              <a:path w="1654" h="1045" extrusionOk="0">
                <a:moveTo>
                  <a:pt x="1510" y="847"/>
                </a:moveTo>
                <a:lnTo>
                  <a:pt x="1510" y="130"/>
                </a:lnTo>
                <a:lnTo>
                  <a:pt x="1509" y="117"/>
                </a:lnTo>
                <a:lnTo>
                  <a:pt x="1507" y="103"/>
                </a:lnTo>
                <a:lnTo>
                  <a:pt x="1504" y="91"/>
                </a:lnTo>
                <a:lnTo>
                  <a:pt x="1500" y="79"/>
                </a:lnTo>
                <a:lnTo>
                  <a:pt x="1494" y="67"/>
                </a:lnTo>
                <a:lnTo>
                  <a:pt x="1488" y="57"/>
                </a:lnTo>
                <a:lnTo>
                  <a:pt x="1480" y="47"/>
                </a:lnTo>
                <a:lnTo>
                  <a:pt x="1472" y="38"/>
                </a:lnTo>
                <a:lnTo>
                  <a:pt x="1462" y="29"/>
                </a:lnTo>
                <a:lnTo>
                  <a:pt x="1452" y="22"/>
                </a:lnTo>
                <a:lnTo>
                  <a:pt x="1442" y="15"/>
                </a:lnTo>
                <a:lnTo>
                  <a:pt x="1430" y="10"/>
                </a:lnTo>
                <a:lnTo>
                  <a:pt x="1418" y="6"/>
                </a:lnTo>
                <a:lnTo>
                  <a:pt x="1406" y="3"/>
                </a:lnTo>
                <a:lnTo>
                  <a:pt x="1393" y="1"/>
                </a:lnTo>
                <a:lnTo>
                  <a:pt x="1380" y="0"/>
                </a:lnTo>
                <a:lnTo>
                  <a:pt x="274" y="0"/>
                </a:lnTo>
                <a:lnTo>
                  <a:pt x="260" y="1"/>
                </a:lnTo>
                <a:lnTo>
                  <a:pt x="247" y="3"/>
                </a:lnTo>
                <a:lnTo>
                  <a:pt x="235" y="6"/>
                </a:lnTo>
                <a:lnTo>
                  <a:pt x="222" y="10"/>
                </a:lnTo>
                <a:lnTo>
                  <a:pt x="211" y="16"/>
                </a:lnTo>
                <a:lnTo>
                  <a:pt x="200" y="23"/>
                </a:lnTo>
                <a:lnTo>
                  <a:pt x="190" y="30"/>
                </a:lnTo>
                <a:lnTo>
                  <a:pt x="181" y="39"/>
                </a:lnTo>
                <a:lnTo>
                  <a:pt x="173" y="48"/>
                </a:lnTo>
                <a:lnTo>
                  <a:pt x="166" y="58"/>
                </a:lnTo>
                <a:lnTo>
                  <a:pt x="159" y="69"/>
                </a:lnTo>
                <a:lnTo>
                  <a:pt x="154" y="80"/>
                </a:lnTo>
                <a:lnTo>
                  <a:pt x="150" y="92"/>
                </a:lnTo>
                <a:lnTo>
                  <a:pt x="147" y="104"/>
                </a:lnTo>
                <a:lnTo>
                  <a:pt x="145" y="117"/>
                </a:lnTo>
                <a:lnTo>
                  <a:pt x="144" y="130"/>
                </a:lnTo>
                <a:lnTo>
                  <a:pt x="144" y="847"/>
                </a:lnTo>
                <a:lnTo>
                  <a:pt x="0" y="847"/>
                </a:lnTo>
                <a:lnTo>
                  <a:pt x="0" y="887"/>
                </a:lnTo>
                <a:lnTo>
                  <a:pt x="1" y="903"/>
                </a:lnTo>
                <a:lnTo>
                  <a:pt x="3" y="919"/>
                </a:lnTo>
                <a:lnTo>
                  <a:pt x="7" y="934"/>
                </a:lnTo>
                <a:lnTo>
                  <a:pt x="12" y="948"/>
                </a:lnTo>
                <a:lnTo>
                  <a:pt x="19" y="962"/>
                </a:lnTo>
                <a:lnTo>
                  <a:pt x="27" y="975"/>
                </a:lnTo>
                <a:lnTo>
                  <a:pt x="36" y="987"/>
                </a:lnTo>
                <a:lnTo>
                  <a:pt x="46" y="999"/>
                </a:lnTo>
                <a:lnTo>
                  <a:pt x="58" y="1009"/>
                </a:lnTo>
                <a:lnTo>
                  <a:pt x="70" y="1018"/>
                </a:lnTo>
                <a:lnTo>
                  <a:pt x="83" y="1026"/>
                </a:lnTo>
                <a:lnTo>
                  <a:pt x="97" y="1032"/>
                </a:lnTo>
                <a:lnTo>
                  <a:pt x="111" y="1038"/>
                </a:lnTo>
                <a:lnTo>
                  <a:pt x="126" y="1042"/>
                </a:lnTo>
                <a:lnTo>
                  <a:pt x="142" y="1044"/>
                </a:lnTo>
                <a:lnTo>
                  <a:pt x="158" y="1045"/>
                </a:lnTo>
                <a:lnTo>
                  <a:pt x="1496" y="1045"/>
                </a:lnTo>
                <a:lnTo>
                  <a:pt x="1512" y="1044"/>
                </a:lnTo>
                <a:lnTo>
                  <a:pt x="1528" y="1042"/>
                </a:lnTo>
                <a:lnTo>
                  <a:pt x="1543" y="1038"/>
                </a:lnTo>
                <a:lnTo>
                  <a:pt x="1557" y="1032"/>
                </a:lnTo>
                <a:lnTo>
                  <a:pt x="1571" y="1026"/>
                </a:lnTo>
                <a:lnTo>
                  <a:pt x="1584" y="1018"/>
                </a:lnTo>
                <a:lnTo>
                  <a:pt x="1596" y="1009"/>
                </a:lnTo>
                <a:lnTo>
                  <a:pt x="1608" y="999"/>
                </a:lnTo>
                <a:lnTo>
                  <a:pt x="1618" y="987"/>
                </a:lnTo>
                <a:lnTo>
                  <a:pt x="1627" y="975"/>
                </a:lnTo>
                <a:lnTo>
                  <a:pt x="1635" y="962"/>
                </a:lnTo>
                <a:lnTo>
                  <a:pt x="1641" y="948"/>
                </a:lnTo>
                <a:lnTo>
                  <a:pt x="1647" y="934"/>
                </a:lnTo>
                <a:lnTo>
                  <a:pt x="1651" y="919"/>
                </a:lnTo>
                <a:lnTo>
                  <a:pt x="1653" y="903"/>
                </a:lnTo>
                <a:lnTo>
                  <a:pt x="1654" y="887"/>
                </a:lnTo>
                <a:lnTo>
                  <a:pt x="1654" y="847"/>
                </a:lnTo>
                <a:close/>
                <a:moveTo>
                  <a:pt x="1496" y="966"/>
                </a:moveTo>
                <a:lnTo>
                  <a:pt x="1039" y="966"/>
                </a:lnTo>
                <a:lnTo>
                  <a:pt x="1047" y="957"/>
                </a:lnTo>
                <a:lnTo>
                  <a:pt x="1050" y="953"/>
                </a:lnTo>
                <a:lnTo>
                  <a:pt x="1053" y="948"/>
                </a:lnTo>
                <a:lnTo>
                  <a:pt x="1056" y="944"/>
                </a:lnTo>
                <a:lnTo>
                  <a:pt x="1059" y="939"/>
                </a:lnTo>
                <a:lnTo>
                  <a:pt x="1062" y="934"/>
                </a:lnTo>
                <a:lnTo>
                  <a:pt x="1064" y="929"/>
                </a:lnTo>
                <a:lnTo>
                  <a:pt x="1564" y="929"/>
                </a:lnTo>
                <a:lnTo>
                  <a:pt x="1561" y="933"/>
                </a:lnTo>
                <a:lnTo>
                  <a:pt x="1558" y="937"/>
                </a:lnTo>
                <a:lnTo>
                  <a:pt x="1554" y="941"/>
                </a:lnTo>
                <a:lnTo>
                  <a:pt x="1551" y="944"/>
                </a:lnTo>
                <a:lnTo>
                  <a:pt x="1547" y="947"/>
                </a:lnTo>
                <a:lnTo>
                  <a:pt x="1543" y="950"/>
                </a:lnTo>
                <a:lnTo>
                  <a:pt x="1539" y="953"/>
                </a:lnTo>
                <a:lnTo>
                  <a:pt x="1535" y="956"/>
                </a:lnTo>
                <a:lnTo>
                  <a:pt x="1530" y="958"/>
                </a:lnTo>
                <a:lnTo>
                  <a:pt x="1526" y="960"/>
                </a:lnTo>
                <a:lnTo>
                  <a:pt x="1521" y="962"/>
                </a:lnTo>
                <a:lnTo>
                  <a:pt x="1516" y="963"/>
                </a:lnTo>
                <a:lnTo>
                  <a:pt x="1511" y="964"/>
                </a:lnTo>
                <a:lnTo>
                  <a:pt x="1506" y="965"/>
                </a:lnTo>
                <a:lnTo>
                  <a:pt x="1501" y="966"/>
                </a:lnTo>
                <a:close/>
                <a:moveTo>
                  <a:pt x="277" y="79"/>
                </a:moveTo>
                <a:lnTo>
                  <a:pt x="1380" y="79"/>
                </a:lnTo>
                <a:lnTo>
                  <a:pt x="1385" y="79"/>
                </a:lnTo>
                <a:lnTo>
                  <a:pt x="1390" y="80"/>
                </a:lnTo>
                <a:lnTo>
                  <a:pt x="1395" y="81"/>
                </a:lnTo>
                <a:lnTo>
                  <a:pt x="1400" y="83"/>
                </a:lnTo>
                <a:lnTo>
                  <a:pt x="1404" y="85"/>
                </a:lnTo>
                <a:lnTo>
                  <a:pt x="1408" y="88"/>
                </a:lnTo>
                <a:lnTo>
                  <a:pt x="1412" y="91"/>
                </a:lnTo>
                <a:lnTo>
                  <a:pt x="1416" y="94"/>
                </a:lnTo>
                <a:lnTo>
                  <a:pt x="1419" y="98"/>
                </a:lnTo>
                <a:lnTo>
                  <a:pt x="1422" y="102"/>
                </a:lnTo>
                <a:lnTo>
                  <a:pt x="1425" y="106"/>
                </a:lnTo>
                <a:lnTo>
                  <a:pt x="1427" y="110"/>
                </a:lnTo>
                <a:lnTo>
                  <a:pt x="1429" y="115"/>
                </a:lnTo>
                <a:lnTo>
                  <a:pt x="1430" y="120"/>
                </a:lnTo>
                <a:lnTo>
                  <a:pt x="1431" y="125"/>
                </a:lnTo>
                <a:lnTo>
                  <a:pt x="1431" y="130"/>
                </a:lnTo>
                <a:lnTo>
                  <a:pt x="1431" y="847"/>
                </a:lnTo>
                <a:lnTo>
                  <a:pt x="226" y="847"/>
                </a:lnTo>
                <a:lnTo>
                  <a:pt x="226" y="130"/>
                </a:lnTo>
                <a:lnTo>
                  <a:pt x="226" y="125"/>
                </a:lnTo>
                <a:lnTo>
                  <a:pt x="227" y="120"/>
                </a:lnTo>
                <a:lnTo>
                  <a:pt x="228" y="115"/>
                </a:lnTo>
                <a:lnTo>
                  <a:pt x="230" y="110"/>
                </a:lnTo>
                <a:lnTo>
                  <a:pt x="232" y="106"/>
                </a:lnTo>
                <a:lnTo>
                  <a:pt x="234" y="102"/>
                </a:lnTo>
                <a:lnTo>
                  <a:pt x="237" y="98"/>
                </a:lnTo>
                <a:lnTo>
                  <a:pt x="241" y="94"/>
                </a:lnTo>
                <a:lnTo>
                  <a:pt x="244" y="91"/>
                </a:lnTo>
                <a:lnTo>
                  <a:pt x="248" y="88"/>
                </a:lnTo>
                <a:lnTo>
                  <a:pt x="252" y="85"/>
                </a:lnTo>
                <a:lnTo>
                  <a:pt x="257" y="83"/>
                </a:lnTo>
                <a:lnTo>
                  <a:pt x="262" y="81"/>
                </a:lnTo>
                <a:lnTo>
                  <a:pt x="266" y="80"/>
                </a:lnTo>
                <a:lnTo>
                  <a:pt x="272" y="79"/>
                </a:lnTo>
                <a:close/>
                <a:moveTo>
                  <a:pt x="615" y="966"/>
                </a:moveTo>
                <a:lnTo>
                  <a:pt x="158" y="966"/>
                </a:lnTo>
                <a:lnTo>
                  <a:pt x="153" y="966"/>
                </a:lnTo>
                <a:lnTo>
                  <a:pt x="148" y="965"/>
                </a:lnTo>
                <a:lnTo>
                  <a:pt x="143" y="964"/>
                </a:lnTo>
                <a:lnTo>
                  <a:pt x="138" y="963"/>
                </a:lnTo>
                <a:lnTo>
                  <a:pt x="133" y="962"/>
                </a:lnTo>
                <a:lnTo>
                  <a:pt x="128" y="960"/>
                </a:lnTo>
                <a:lnTo>
                  <a:pt x="123" y="958"/>
                </a:lnTo>
                <a:lnTo>
                  <a:pt x="119" y="956"/>
                </a:lnTo>
                <a:lnTo>
                  <a:pt x="114" y="953"/>
                </a:lnTo>
                <a:lnTo>
                  <a:pt x="110" y="950"/>
                </a:lnTo>
                <a:lnTo>
                  <a:pt x="106" y="947"/>
                </a:lnTo>
                <a:lnTo>
                  <a:pt x="103" y="944"/>
                </a:lnTo>
                <a:lnTo>
                  <a:pt x="99" y="941"/>
                </a:lnTo>
                <a:lnTo>
                  <a:pt x="96" y="937"/>
                </a:lnTo>
                <a:lnTo>
                  <a:pt x="93" y="933"/>
                </a:lnTo>
                <a:lnTo>
                  <a:pt x="90" y="929"/>
                </a:lnTo>
                <a:lnTo>
                  <a:pt x="590" y="929"/>
                </a:lnTo>
                <a:lnTo>
                  <a:pt x="592" y="934"/>
                </a:lnTo>
                <a:lnTo>
                  <a:pt x="595" y="939"/>
                </a:lnTo>
                <a:lnTo>
                  <a:pt x="598" y="944"/>
                </a:lnTo>
                <a:lnTo>
                  <a:pt x="601" y="948"/>
                </a:lnTo>
                <a:lnTo>
                  <a:pt x="604" y="953"/>
                </a:lnTo>
                <a:lnTo>
                  <a:pt x="607" y="95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6" name="Google Shape;3536;p35"/>
          <p:cNvSpPr/>
          <p:nvPr/>
        </p:nvSpPr>
        <p:spPr>
          <a:xfrm>
            <a:off x="9290153" y="4179383"/>
            <a:ext cx="651963" cy="573563"/>
          </a:xfrm>
          <a:custGeom>
            <a:avLst/>
            <a:gdLst/>
            <a:ahLst/>
            <a:cxnLst/>
            <a:rect l="l" t="t" r="r" b="b"/>
            <a:pathLst>
              <a:path w="1581" h="1391" extrusionOk="0">
                <a:moveTo>
                  <a:pt x="1520" y="852"/>
                </a:moveTo>
                <a:lnTo>
                  <a:pt x="1507" y="843"/>
                </a:lnTo>
                <a:lnTo>
                  <a:pt x="1491" y="835"/>
                </a:lnTo>
                <a:lnTo>
                  <a:pt x="1473" y="826"/>
                </a:lnTo>
                <a:lnTo>
                  <a:pt x="1453" y="818"/>
                </a:lnTo>
                <a:lnTo>
                  <a:pt x="1409" y="801"/>
                </a:lnTo>
                <a:lnTo>
                  <a:pt x="1361" y="784"/>
                </a:lnTo>
                <a:lnTo>
                  <a:pt x="1311" y="764"/>
                </a:lnTo>
                <a:lnTo>
                  <a:pt x="1290" y="756"/>
                </a:lnTo>
                <a:lnTo>
                  <a:pt x="1282" y="753"/>
                </a:lnTo>
                <a:lnTo>
                  <a:pt x="1277" y="750"/>
                </a:lnTo>
                <a:lnTo>
                  <a:pt x="1272" y="747"/>
                </a:lnTo>
                <a:lnTo>
                  <a:pt x="1268" y="743"/>
                </a:lnTo>
                <a:lnTo>
                  <a:pt x="1264" y="739"/>
                </a:lnTo>
                <a:lnTo>
                  <a:pt x="1260" y="734"/>
                </a:lnTo>
                <a:lnTo>
                  <a:pt x="1257" y="730"/>
                </a:lnTo>
                <a:lnTo>
                  <a:pt x="1255" y="725"/>
                </a:lnTo>
                <a:lnTo>
                  <a:pt x="1253" y="720"/>
                </a:lnTo>
                <a:lnTo>
                  <a:pt x="1251" y="715"/>
                </a:lnTo>
                <a:lnTo>
                  <a:pt x="1250" y="709"/>
                </a:lnTo>
                <a:lnTo>
                  <a:pt x="1249" y="704"/>
                </a:lnTo>
                <a:lnTo>
                  <a:pt x="1248" y="699"/>
                </a:lnTo>
                <a:lnTo>
                  <a:pt x="1248" y="694"/>
                </a:lnTo>
                <a:lnTo>
                  <a:pt x="1248" y="685"/>
                </a:lnTo>
                <a:lnTo>
                  <a:pt x="1249" y="677"/>
                </a:lnTo>
                <a:lnTo>
                  <a:pt x="1268" y="654"/>
                </a:lnTo>
                <a:lnTo>
                  <a:pt x="1284" y="633"/>
                </a:lnTo>
                <a:lnTo>
                  <a:pt x="1295" y="616"/>
                </a:lnTo>
                <a:lnTo>
                  <a:pt x="1299" y="610"/>
                </a:lnTo>
                <a:lnTo>
                  <a:pt x="1302" y="606"/>
                </a:lnTo>
                <a:lnTo>
                  <a:pt x="1307" y="596"/>
                </a:lnTo>
                <a:lnTo>
                  <a:pt x="1311" y="586"/>
                </a:lnTo>
                <a:lnTo>
                  <a:pt x="1315" y="574"/>
                </a:lnTo>
                <a:lnTo>
                  <a:pt x="1319" y="562"/>
                </a:lnTo>
                <a:lnTo>
                  <a:pt x="1324" y="537"/>
                </a:lnTo>
                <a:lnTo>
                  <a:pt x="1328" y="512"/>
                </a:lnTo>
                <a:lnTo>
                  <a:pt x="1331" y="489"/>
                </a:lnTo>
                <a:lnTo>
                  <a:pt x="1332" y="471"/>
                </a:lnTo>
                <a:lnTo>
                  <a:pt x="1333" y="454"/>
                </a:lnTo>
                <a:lnTo>
                  <a:pt x="1333" y="321"/>
                </a:lnTo>
                <a:lnTo>
                  <a:pt x="1332" y="290"/>
                </a:lnTo>
                <a:lnTo>
                  <a:pt x="1329" y="261"/>
                </a:lnTo>
                <a:lnTo>
                  <a:pt x="1324" y="234"/>
                </a:lnTo>
                <a:lnTo>
                  <a:pt x="1317" y="209"/>
                </a:lnTo>
                <a:lnTo>
                  <a:pt x="1308" y="185"/>
                </a:lnTo>
                <a:lnTo>
                  <a:pt x="1297" y="164"/>
                </a:lnTo>
                <a:lnTo>
                  <a:pt x="1284" y="144"/>
                </a:lnTo>
                <a:lnTo>
                  <a:pt x="1270" y="127"/>
                </a:lnTo>
                <a:lnTo>
                  <a:pt x="1253" y="111"/>
                </a:lnTo>
                <a:lnTo>
                  <a:pt x="1235" y="97"/>
                </a:lnTo>
                <a:lnTo>
                  <a:pt x="1215" y="86"/>
                </a:lnTo>
                <a:lnTo>
                  <a:pt x="1193" y="76"/>
                </a:lnTo>
                <a:lnTo>
                  <a:pt x="1169" y="69"/>
                </a:lnTo>
                <a:lnTo>
                  <a:pt x="1144" y="63"/>
                </a:lnTo>
                <a:lnTo>
                  <a:pt x="1117" y="60"/>
                </a:lnTo>
                <a:lnTo>
                  <a:pt x="1088" y="59"/>
                </a:lnTo>
                <a:lnTo>
                  <a:pt x="1064" y="60"/>
                </a:lnTo>
                <a:lnTo>
                  <a:pt x="1040" y="62"/>
                </a:lnTo>
                <a:lnTo>
                  <a:pt x="1019" y="66"/>
                </a:lnTo>
                <a:lnTo>
                  <a:pt x="998" y="71"/>
                </a:lnTo>
                <a:lnTo>
                  <a:pt x="978" y="78"/>
                </a:lnTo>
                <a:lnTo>
                  <a:pt x="960" y="86"/>
                </a:lnTo>
                <a:lnTo>
                  <a:pt x="943" y="95"/>
                </a:lnTo>
                <a:lnTo>
                  <a:pt x="927" y="106"/>
                </a:lnTo>
                <a:lnTo>
                  <a:pt x="913" y="119"/>
                </a:lnTo>
                <a:lnTo>
                  <a:pt x="900" y="132"/>
                </a:lnTo>
                <a:lnTo>
                  <a:pt x="888" y="147"/>
                </a:lnTo>
                <a:lnTo>
                  <a:pt x="877" y="164"/>
                </a:lnTo>
                <a:lnTo>
                  <a:pt x="868" y="181"/>
                </a:lnTo>
                <a:lnTo>
                  <a:pt x="860" y="200"/>
                </a:lnTo>
                <a:lnTo>
                  <a:pt x="853" y="220"/>
                </a:lnTo>
                <a:lnTo>
                  <a:pt x="848" y="242"/>
                </a:lnTo>
                <a:lnTo>
                  <a:pt x="844" y="213"/>
                </a:lnTo>
                <a:lnTo>
                  <a:pt x="838" y="186"/>
                </a:lnTo>
                <a:lnTo>
                  <a:pt x="830" y="161"/>
                </a:lnTo>
                <a:lnTo>
                  <a:pt x="821" y="138"/>
                </a:lnTo>
                <a:lnTo>
                  <a:pt x="809" y="116"/>
                </a:lnTo>
                <a:lnTo>
                  <a:pt x="796" y="96"/>
                </a:lnTo>
                <a:lnTo>
                  <a:pt x="781" y="78"/>
                </a:lnTo>
                <a:lnTo>
                  <a:pt x="765" y="62"/>
                </a:lnTo>
                <a:lnTo>
                  <a:pt x="746" y="47"/>
                </a:lnTo>
                <a:lnTo>
                  <a:pt x="726" y="35"/>
                </a:lnTo>
                <a:lnTo>
                  <a:pt x="704" y="24"/>
                </a:lnTo>
                <a:lnTo>
                  <a:pt x="681" y="16"/>
                </a:lnTo>
                <a:lnTo>
                  <a:pt x="656" y="9"/>
                </a:lnTo>
                <a:lnTo>
                  <a:pt x="629" y="4"/>
                </a:lnTo>
                <a:lnTo>
                  <a:pt x="601" y="1"/>
                </a:lnTo>
                <a:lnTo>
                  <a:pt x="571" y="0"/>
                </a:lnTo>
                <a:lnTo>
                  <a:pt x="538" y="1"/>
                </a:lnTo>
                <a:lnTo>
                  <a:pt x="507" y="5"/>
                </a:lnTo>
                <a:lnTo>
                  <a:pt x="478" y="11"/>
                </a:lnTo>
                <a:lnTo>
                  <a:pt x="451" y="19"/>
                </a:lnTo>
                <a:lnTo>
                  <a:pt x="427" y="30"/>
                </a:lnTo>
                <a:lnTo>
                  <a:pt x="404" y="43"/>
                </a:lnTo>
                <a:lnTo>
                  <a:pt x="383" y="58"/>
                </a:lnTo>
                <a:lnTo>
                  <a:pt x="364" y="76"/>
                </a:lnTo>
                <a:lnTo>
                  <a:pt x="347" y="96"/>
                </a:lnTo>
                <a:lnTo>
                  <a:pt x="333" y="118"/>
                </a:lnTo>
                <a:lnTo>
                  <a:pt x="320" y="142"/>
                </a:lnTo>
                <a:lnTo>
                  <a:pt x="310" y="169"/>
                </a:lnTo>
                <a:lnTo>
                  <a:pt x="302" y="197"/>
                </a:lnTo>
                <a:lnTo>
                  <a:pt x="297" y="228"/>
                </a:lnTo>
                <a:lnTo>
                  <a:pt x="293" y="261"/>
                </a:lnTo>
                <a:lnTo>
                  <a:pt x="292" y="296"/>
                </a:lnTo>
                <a:lnTo>
                  <a:pt x="292" y="448"/>
                </a:lnTo>
                <a:lnTo>
                  <a:pt x="292" y="461"/>
                </a:lnTo>
                <a:lnTo>
                  <a:pt x="294" y="479"/>
                </a:lnTo>
                <a:lnTo>
                  <a:pt x="296" y="502"/>
                </a:lnTo>
                <a:lnTo>
                  <a:pt x="299" y="527"/>
                </a:lnTo>
                <a:lnTo>
                  <a:pt x="304" y="553"/>
                </a:lnTo>
                <a:lnTo>
                  <a:pt x="310" y="578"/>
                </a:lnTo>
                <a:lnTo>
                  <a:pt x="317" y="601"/>
                </a:lnTo>
                <a:lnTo>
                  <a:pt x="321" y="612"/>
                </a:lnTo>
                <a:lnTo>
                  <a:pt x="326" y="621"/>
                </a:lnTo>
                <a:lnTo>
                  <a:pt x="347" y="654"/>
                </a:lnTo>
                <a:lnTo>
                  <a:pt x="356" y="665"/>
                </a:lnTo>
                <a:lnTo>
                  <a:pt x="365" y="678"/>
                </a:lnTo>
                <a:lnTo>
                  <a:pt x="376" y="691"/>
                </a:lnTo>
                <a:lnTo>
                  <a:pt x="388" y="705"/>
                </a:lnTo>
                <a:lnTo>
                  <a:pt x="389" y="715"/>
                </a:lnTo>
                <a:lnTo>
                  <a:pt x="389" y="726"/>
                </a:lnTo>
                <a:lnTo>
                  <a:pt x="389" y="732"/>
                </a:lnTo>
                <a:lnTo>
                  <a:pt x="388" y="739"/>
                </a:lnTo>
                <a:lnTo>
                  <a:pt x="387" y="745"/>
                </a:lnTo>
                <a:lnTo>
                  <a:pt x="386" y="752"/>
                </a:lnTo>
                <a:lnTo>
                  <a:pt x="384" y="758"/>
                </a:lnTo>
                <a:lnTo>
                  <a:pt x="381" y="765"/>
                </a:lnTo>
                <a:lnTo>
                  <a:pt x="378" y="771"/>
                </a:lnTo>
                <a:lnTo>
                  <a:pt x="374" y="777"/>
                </a:lnTo>
                <a:lnTo>
                  <a:pt x="370" y="783"/>
                </a:lnTo>
                <a:lnTo>
                  <a:pt x="364" y="789"/>
                </a:lnTo>
                <a:lnTo>
                  <a:pt x="358" y="794"/>
                </a:lnTo>
                <a:lnTo>
                  <a:pt x="351" y="798"/>
                </a:lnTo>
                <a:lnTo>
                  <a:pt x="344" y="802"/>
                </a:lnTo>
                <a:lnTo>
                  <a:pt x="335" y="806"/>
                </a:lnTo>
                <a:lnTo>
                  <a:pt x="311" y="816"/>
                </a:lnTo>
                <a:lnTo>
                  <a:pt x="282" y="827"/>
                </a:lnTo>
                <a:lnTo>
                  <a:pt x="250" y="838"/>
                </a:lnTo>
                <a:lnTo>
                  <a:pt x="197" y="857"/>
                </a:lnTo>
                <a:lnTo>
                  <a:pt x="146" y="877"/>
                </a:lnTo>
                <a:lnTo>
                  <a:pt x="122" y="887"/>
                </a:lnTo>
                <a:lnTo>
                  <a:pt x="102" y="897"/>
                </a:lnTo>
                <a:lnTo>
                  <a:pt x="84" y="907"/>
                </a:lnTo>
                <a:lnTo>
                  <a:pt x="76" y="912"/>
                </a:lnTo>
                <a:lnTo>
                  <a:pt x="69" y="917"/>
                </a:lnTo>
                <a:lnTo>
                  <a:pt x="59" y="924"/>
                </a:lnTo>
                <a:lnTo>
                  <a:pt x="51" y="933"/>
                </a:lnTo>
                <a:lnTo>
                  <a:pt x="43" y="942"/>
                </a:lnTo>
                <a:lnTo>
                  <a:pt x="36" y="952"/>
                </a:lnTo>
                <a:lnTo>
                  <a:pt x="24" y="973"/>
                </a:lnTo>
                <a:lnTo>
                  <a:pt x="15" y="996"/>
                </a:lnTo>
                <a:lnTo>
                  <a:pt x="8" y="1020"/>
                </a:lnTo>
                <a:lnTo>
                  <a:pt x="4" y="1045"/>
                </a:lnTo>
                <a:lnTo>
                  <a:pt x="1" y="1071"/>
                </a:lnTo>
                <a:lnTo>
                  <a:pt x="0" y="1096"/>
                </a:lnTo>
                <a:lnTo>
                  <a:pt x="2" y="1145"/>
                </a:lnTo>
                <a:lnTo>
                  <a:pt x="6" y="1187"/>
                </a:lnTo>
                <a:lnTo>
                  <a:pt x="11" y="1219"/>
                </a:lnTo>
                <a:lnTo>
                  <a:pt x="15" y="1236"/>
                </a:lnTo>
                <a:lnTo>
                  <a:pt x="15" y="1241"/>
                </a:lnTo>
                <a:lnTo>
                  <a:pt x="21" y="1250"/>
                </a:lnTo>
                <a:lnTo>
                  <a:pt x="22" y="1251"/>
                </a:lnTo>
                <a:lnTo>
                  <a:pt x="23" y="1252"/>
                </a:lnTo>
                <a:lnTo>
                  <a:pt x="27" y="1258"/>
                </a:lnTo>
                <a:lnTo>
                  <a:pt x="35" y="1265"/>
                </a:lnTo>
                <a:lnTo>
                  <a:pt x="46" y="1274"/>
                </a:lnTo>
                <a:lnTo>
                  <a:pt x="61" y="1285"/>
                </a:lnTo>
                <a:lnTo>
                  <a:pt x="79" y="1297"/>
                </a:lnTo>
                <a:lnTo>
                  <a:pt x="103" y="1310"/>
                </a:lnTo>
                <a:lnTo>
                  <a:pt x="131" y="1323"/>
                </a:lnTo>
                <a:lnTo>
                  <a:pt x="164" y="1336"/>
                </a:lnTo>
                <a:lnTo>
                  <a:pt x="202" y="1348"/>
                </a:lnTo>
                <a:lnTo>
                  <a:pt x="247" y="1359"/>
                </a:lnTo>
                <a:lnTo>
                  <a:pt x="297" y="1370"/>
                </a:lnTo>
                <a:lnTo>
                  <a:pt x="418" y="1385"/>
                </a:lnTo>
                <a:lnTo>
                  <a:pt x="568" y="1391"/>
                </a:lnTo>
                <a:lnTo>
                  <a:pt x="685" y="1387"/>
                </a:lnTo>
                <a:lnTo>
                  <a:pt x="785" y="1378"/>
                </a:lnTo>
                <a:lnTo>
                  <a:pt x="869" y="1364"/>
                </a:lnTo>
                <a:lnTo>
                  <a:pt x="938" y="1346"/>
                </a:lnTo>
                <a:lnTo>
                  <a:pt x="993" y="1327"/>
                </a:lnTo>
                <a:lnTo>
                  <a:pt x="1037" y="1307"/>
                </a:lnTo>
                <a:lnTo>
                  <a:pt x="1070" y="1289"/>
                </a:lnTo>
                <a:lnTo>
                  <a:pt x="1093" y="1272"/>
                </a:lnTo>
                <a:lnTo>
                  <a:pt x="1219" y="1267"/>
                </a:lnTo>
                <a:lnTo>
                  <a:pt x="1321" y="1253"/>
                </a:lnTo>
                <a:lnTo>
                  <a:pt x="1364" y="1245"/>
                </a:lnTo>
                <a:lnTo>
                  <a:pt x="1402" y="1235"/>
                </a:lnTo>
                <a:lnTo>
                  <a:pt x="1434" y="1225"/>
                </a:lnTo>
                <a:lnTo>
                  <a:pt x="1463" y="1214"/>
                </a:lnTo>
                <a:lnTo>
                  <a:pt x="1487" y="1203"/>
                </a:lnTo>
                <a:lnTo>
                  <a:pt x="1507" y="1192"/>
                </a:lnTo>
                <a:lnTo>
                  <a:pt x="1524" y="1182"/>
                </a:lnTo>
                <a:lnTo>
                  <a:pt x="1537" y="1172"/>
                </a:lnTo>
                <a:lnTo>
                  <a:pt x="1547" y="1164"/>
                </a:lnTo>
                <a:lnTo>
                  <a:pt x="1554" y="1157"/>
                </a:lnTo>
                <a:lnTo>
                  <a:pt x="1559" y="1151"/>
                </a:lnTo>
                <a:lnTo>
                  <a:pt x="1562" y="1148"/>
                </a:lnTo>
                <a:lnTo>
                  <a:pt x="1565" y="1143"/>
                </a:lnTo>
                <a:lnTo>
                  <a:pt x="1567" y="1134"/>
                </a:lnTo>
                <a:lnTo>
                  <a:pt x="1571" y="1118"/>
                </a:lnTo>
                <a:lnTo>
                  <a:pt x="1575" y="1091"/>
                </a:lnTo>
                <a:lnTo>
                  <a:pt x="1580" y="1054"/>
                </a:lnTo>
                <a:lnTo>
                  <a:pt x="1581" y="1011"/>
                </a:lnTo>
                <a:lnTo>
                  <a:pt x="1580" y="989"/>
                </a:lnTo>
                <a:lnTo>
                  <a:pt x="1578" y="967"/>
                </a:lnTo>
                <a:lnTo>
                  <a:pt x="1574" y="944"/>
                </a:lnTo>
                <a:lnTo>
                  <a:pt x="1568" y="923"/>
                </a:lnTo>
                <a:lnTo>
                  <a:pt x="1560" y="902"/>
                </a:lnTo>
                <a:lnTo>
                  <a:pt x="1549" y="884"/>
                </a:lnTo>
                <a:lnTo>
                  <a:pt x="1543" y="875"/>
                </a:lnTo>
                <a:lnTo>
                  <a:pt x="1536" y="867"/>
                </a:lnTo>
                <a:lnTo>
                  <a:pt x="1528" y="859"/>
                </a:lnTo>
                <a:close/>
                <a:moveTo>
                  <a:pt x="464" y="680"/>
                </a:moveTo>
                <a:lnTo>
                  <a:pt x="461" y="669"/>
                </a:lnTo>
                <a:lnTo>
                  <a:pt x="453" y="660"/>
                </a:lnTo>
                <a:lnTo>
                  <a:pt x="442" y="648"/>
                </a:lnTo>
                <a:lnTo>
                  <a:pt x="431" y="637"/>
                </a:lnTo>
                <a:lnTo>
                  <a:pt x="414" y="614"/>
                </a:lnTo>
                <a:lnTo>
                  <a:pt x="401" y="596"/>
                </a:lnTo>
                <a:lnTo>
                  <a:pt x="396" y="589"/>
                </a:lnTo>
                <a:lnTo>
                  <a:pt x="393" y="584"/>
                </a:lnTo>
                <a:lnTo>
                  <a:pt x="390" y="579"/>
                </a:lnTo>
                <a:lnTo>
                  <a:pt x="388" y="573"/>
                </a:lnTo>
                <a:lnTo>
                  <a:pt x="383" y="557"/>
                </a:lnTo>
                <a:lnTo>
                  <a:pt x="379" y="539"/>
                </a:lnTo>
                <a:lnTo>
                  <a:pt x="375" y="519"/>
                </a:lnTo>
                <a:lnTo>
                  <a:pt x="372" y="499"/>
                </a:lnTo>
                <a:lnTo>
                  <a:pt x="370" y="479"/>
                </a:lnTo>
                <a:lnTo>
                  <a:pt x="368" y="462"/>
                </a:lnTo>
                <a:lnTo>
                  <a:pt x="368" y="448"/>
                </a:lnTo>
                <a:lnTo>
                  <a:pt x="368" y="296"/>
                </a:lnTo>
                <a:lnTo>
                  <a:pt x="369" y="269"/>
                </a:lnTo>
                <a:lnTo>
                  <a:pt x="371" y="243"/>
                </a:lnTo>
                <a:lnTo>
                  <a:pt x="375" y="220"/>
                </a:lnTo>
                <a:lnTo>
                  <a:pt x="380" y="198"/>
                </a:lnTo>
                <a:lnTo>
                  <a:pt x="387" y="178"/>
                </a:lnTo>
                <a:lnTo>
                  <a:pt x="396" y="160"/>
                </a:lnTo>
                <a:lnTo>
                  <a:pt x="406" y="144"/>
                </a:lnTo>
                <a:lnTo>
                  <a:pt x="418" y="130"/>
                </a:lnTo>
                <a:lnTo>
                  <a:pt x="431" y="117"/>
                </a:lnTo>
                <a:lnTo>
                  <a:pt x="446" y="106"/>
                </a:lnTo>
                <a:lnTo>
                  <a:pt x="463" y="97"/>
                </a:lnTo>
                <a:lnTo>
                  <a:pt x="481" y="89"/>
                </a:lnTo>
                <a:lnTo>
                  <a:pt x="501" y="83"/>
                </a:lnTo>
                <a:lnTo>
                  <a:pt x="522" y="79"/>
                </a:lnTo>
                <a:lnTo>
                  <a:pt x="546" y="77"/>
                </a:lnTo>
                <a:lnTo>
                  <a:pt x="571" y="76"/>
                </a:lnTo>
                <a:lnTo>
                  <a:pt x="596" y="77"/>
                </a:lnTo>
                <a:lnTo>
                  <a:pt x="619" y="79"/>
                </a:lnTo>
                <a:lnTo>
                  <a:pt x="641" y="83"/>
                </a:lnTo>
                <a:lnTo>
                  <a:pt x="661" y="89"/>
                </a:lnTo>
                <a:lnTo>
                  <a:pt x="679" y="97"/>
                </a:lnTo>
                <a:lnTo>
                  <a:pt x="696" y="106"/>
                </a:lnTo>
                <a:lnTo>
                  <a:pt x="711" y="117"/>
                </a:lnTo>
                <a:lnTo>
                  <a:pt x="724" y="130"/>
                </a:lnTo>
                <a:lnTo>
                  <a:pt x="736" y="144"/>
                </a:lnTo>
                <a:lnTo>
                  <a:pt x="746" y="160"/>
                </a:lnTo>
                <a:lnTo>
                  <a:pt x="755" y="178"/>
                </a:lnTo>
                <a:lnTo>
                  <a:pt x="762" y="198"/>
                </a:lnTo>
                <a:lnTo>
                  <a:pt x="767" y="220"/>
                </a:lnTo>
                <a:lnTo>
                  <a:pt x="771" y="243"/>
                </a:lnTo>
                <a:lnTo>
                  <a:pt x="773" y="269"/>
                </a:lnTo>
                <a:lnTo>
                  <a:pt x="774" y="296"/>
                </a:lnTo>
                <a:lnTo>
                  <a:pt x="774" y="448"/>
                </a:lnTo>
                <a:lnTo>
                  <a:pt x="773" y="462"/>
                </a:lnTo>
                <a:lnTo>
                  <a:pt x="772" y="479"/>
                </a:lnTo>
                <a:lnTo>
                  <a:pt x="770" y="498"/>
                </a:lnTo>
                <a:lnTo>
                  <a:pt x="767" y="518"/>
                </a:lnTo>
                <a:lnTo>
                  <a:pt x="763" y="538"/>
                </a:lnTo>
                <a:lnTo>
                  <a:pt x="759" y="556"/>
                </a:lnTo>
                <a:lnTo>
                  <a:pt x="754" y="572"/>
                </a:lnTo>
                <a:lnTo>
                  <a:pt x="752" y="578"/>
                </a:lnTo>
                <a:lnTo>
                  <a:pt x="749" y="584"/>
                </a:lnTo>
                <a:lnTo>
                  <a:pt x="746" y="589"/>
                </a:lnTo>
                <a:lnTo>
                  <a:pt x="742" y="596"/>
                </a:lnTo>
                <a:lnTo>
                  <a:pt x="729" y="614"/>
                </a:lnTo>
                <a:lnTo>
                  <a:pt x="721" y="625"/>
                </a:lnTo>
                <a:lnTo>
                  <a:pt x="711" y="637"/>
                </a:lnTo>
                <a:lnTo>
                  <a:pt x="701" y="648"/>
                </a:lnTo>
                <a:lnTo>
                  <a:pt x="690" y="660"/>
                </a:lnTo>
                <a:lnTo>
                  <a:pt x="681" y="669"/>
                </a:lnTo>
                <a:lnTo>
                  <a:pt x="679" y="680"/>
                </a:lnTo>
                <a:lnTo>
                  <a:pt x="679" y="682"/>
                </a:lnTo>
                <a:lnTo>
                  <a:pt x="678" y="687"/>
                </a:lnTo>
                <a:lnTo>
                  <a:pt x="676" y="703"/>
                </a:lnTo>
                <a:lnTo>
                  <a:pt x="676" y="725"/>
                </a:lnTo>
                <a:lnTo>
                  <a:pt x="676" y="738"/>
                </a:lnTo>
                <a:lnTo>
                  <a:pt x="678" y="752"/>
                </a:lnTo>
                <a:lnTo>
                  <a:pt x="681" y="767"/>
                </a:lnTo>
                <a:lnTo>
                  <a:pt x="685" y="782"/>
                </a:lnTo>
                <a:lnTo>
                  <a:pt x="690" y="797"/>
                </a:lnTo>
                <a:lnTo>
                  <a:pt x="698" y="811"/>
                </a:lnTo>
                <a:lnTo>
                  <a:pt x="707" y="826"/>
                </a:lnTo>
                <a:lnTo>
                  <a:pt x="718" y="839"/>
                </a:lnTo>
                <a:lnTo>
                  <a:pt x="732" y="852"/>
                </a:lnTo>
                <a:lnTo>
                  <a:pt x="749" y="863"/>
                </a:lnTo>
                <a:lnTo>
                  <a:pt x="757" y="868"/>
                </a:lnTo>
                <a:lnTo>
                  <a:pt x="767" y="872"/>
                </a:lnTo>
                <a:lnTo>
                  <a:pt x="792" y="883"/>
                </a:lnTo>
                <a:lnTo>
                  <a:pt x="824" y="895"/>
                </a:lnTo>
                <a:lnTo>
                  <a:pt x="862" y="908"/>
                </a:lnTo>
                <a:lnTo>
                  <a:pt x="910" y="926"/>
                </a:lnTo>
                <a:lnTo>
                  <a:pt x="956" y="945"/>
                </a:lnTo>
                <a:lnTo>
                  <a:pt x="977" y="954"/>
                </a:lnTo>
                <a:lnTo>
                  <a:pt x="996" y="963"/>
                </a:lnTo>
                <a:lnTo>
                  <a:pt x="1011" y="971"/>
                </a:lnTo>
                <a:lnTo>
                  <a:pt x="1018" y="975"/>
                </a:lnTo>
                <a:lnTo>
                  <a:pt x="1023" y="979"/>
                </a:lnTo>
                <a:lnTo>
                  <a:pt x="1027" y="982"/>
                </a:lnTo>
                <a:lnTo>
                  <a:pt x="1031" y="986"/>
                </a:lnTo>
                <a:lnTo>
                  <a:pt x="1034" y="991"/>
                </a:lnTo>
                <a:lnTo>
                  <a:pt x="1038" y="996"/>
                </a:lnTo>
                <a:lnTo>
                  <a:pt x="1043" y="1006"/>
                </a:lnTo>
                <a:lnTo>
                  <a:pt x="1048" y="1019"/>
                </a:lnTo>
                <a:lnTo>
                  <a:pt x="1052" y="1032"/>
                </a:lnTo>
                <a:lnTo>
                  <a:pt x="1055" y="1047"/>
                </a:lnTo>
                <a:lnTo>
                  <a:pt x="1057" y="1062"/>
                </a:lnTo>
                <a:lnTo>
                  <a:pt x="1059" y="1079"/>
                </a:lnTo>
                <a:lnTo>
                  <a:pt x="1059" y="1112"/>
                </a:lnTo>
                <a:lnTo>
                  <a:pt x="1058" y="1147"/>
                </a:lnTo>
                <a:lnTo>
                  <a:pt x="1054" y="1180"/>
                </a:lnTo>
                <a:lnTo>
                  <a:pt x="1048" y="1210"/>
                </a:lnTo>
                <a:lnTo>
                  <a:pt x="1043" y="1215"/>
                </a:lnTo>
                <a:lnTo>
                  <a:pt x="1035" y="1221"/>
                </a:lnTo>
                <a:lnTo>
                  <a:pt x="1025" y="1228"/>
                </a:lnTo>
                <a:lnTo>
                  <a:pt x="1012" y="1236"/>
                </a:lnTo>
                <a:lnTo>
                  <a:pt x="996" y="1245"/>
                </a:lnTo>
                <a:lnTo>
                  <a:pt x="977" y="1254"/>
                </a:lnTo>
                <a:lnTo>
                  <a:pt x="955" y="1263"/>
                </a:lnTo>
                <a:lnTo>
                  <a:pt x="929" y="1273"/>
                </a:lnTo>
                <a:lnTo>
                  <a:pt x="865" y="1290"/>
                </a:lnTo>
                <a:lnTo>
                  <a:pt x="785" y="1304"/>
                </a:lnTo>
                <a:lnTo>
                  <a:pt x="687" y="1314"/>
                </a:lnTo>
                <a:lnTo>
                  <a:pt x="568" y="1318"/>
                </a:lnTo>
                <a:lnTo>
                  <a:pt x="449" y="1314"/>
                </a:lnTo>
                <a:lnTo>
                  <a:pt x="351" y="1304"/>
                </a:lnTo>
                <a:lnTo>
                  <a:pt x="271" y="1290"/>
                </a:lnTo>
                <a:lnTo>
                  <a:pt x="208" y="1273"/>
                </a:lnTo>
                <a:lnTo>
                  <a:pt x="182" y="1263"/>
                </a:lnTo>
                <a:lnTo>
                  <a:pt x="159" y="1254"/>
                </a:lnTo>
                <a:lnTo>
                  <a:pt x="140" y="1245"/>
                </a:lnTo>
                <a:lnTo>
                  <a:pt x="125" y="1236"/>
                </a:lnTo>
                <a:lnTo>
                  <a:pt x="112" y="1228"/>
                </a:lnTo>
                <a:lnTo>
                  <a:pt x="102" y="1221"/>
                </a:lnTo>
                <a:lnTo>
                  <a:pt x="94" y="1215"/>
                </a:lnTo>
                <a:lnTo>
                  <a:pt x="89" y="1210"/>
                </a:lnTo>
                <a:lnTo>
                  <a:pt x="84" y="1180"/>
                </a:lnTo>
                <a:lnTo>
                  <a:pt x="81" y="1147"/>
                </a:lnTo>
                <a:lnTo>
                  <a:pt x="79" y="1112"/>
                </a:lnTo>
                <a:lnTo>
                  <a:pt x="79" y="1079"/>
                </a:lnTo>
                <a:lnTo>
                  <a:pt x="81" y="1062"/>
                </a:lnTo>
                <a:lnTo>
                  <a:pt x="83" y="1047"/>
                </a:lnTo>
                <a:lnTo>
                  <a:pt x="85" y="1032"/>
                </a:lnTo>
                <a:lnTo>
                  <a:pt x="89" y="1019"/>
                </a:lnTo>
                <a:lnTo>
                  <a:pt x="94" y="1006"/>
                </a:lnTo>
                <a:lnTo>
                  <a:pt x="99" y="996"/>
                </a:lnTo>
                <a:lnTo>
                  <a:pt x="103" y="991"/>
                </a:lnTo>
                <a:lnTo>
                  <a:pt x="106" y="986"/>
                </a:lnTo>
                <a:lnTo>
                  <a:pt x="110" y="982"/>
                </a:lnTo>
                <a:lnTo>
                  <a:pt x="114" y="979"/>
                </a:lnTo>
                <a:lnTo>
                  <a:pt x="119" y="975"/>
                </a:lnTo>
                <a:lnTo>
                  <a:pt x="126" y="971"/>
                </a:lnTo>
                <a:lnTo>
                  <a:pt x="142" y="963"/>
                </a:lnTo>
                <a:lnTo>
                  <a:pt x="161" y="954"/>
                </a:lnTo>
                <a:lnTo>
                  <a:pt x="182" y="945"/>
                </a:lnTo>
                <a:lnTo>
                  <a:pt x="278" y="908"/>
                </a:lnTo>
                <a:lnTo>
                  <a:pt x="348" y="882"/>
                </a:lnTo>
                <a:lnTo>
                  <a:pt x="373" y="872"/>
                </a:lnTo>
                <a:lnTo>
                  <a:pt x="383" y="867"/>
                </a:lnTo>
                <a:lnTo>
                  <a:pt x="391" y="863"/>
                </a:lnTo>
                <a:lnTo>
                  <a:pt x="408" y="851"/>
                </a:lnTo>
                <a:lnTo>
                  <a:pt x="422" y="838"/>
                </a:lnTo>
                <a:lnTo>
                  <a:pt x="433" y="824"/>
                </a:lnTo>
                <a:lnTo>
                  <a:pt x="443" y="810"/>
                </a:lnTo>
                <a:lnTo>
                  <a:pt x="450" y="795"/>
                </a:lnTo>
                <a:lnTo>
                  <a:pt x="456" y="780"/>
                </a:lnTo>
                <a:lnTo>
                  <a:pt x="461" y="765"/>
                </a:lnTo>
                <a:lnTo>
                  <a:pt x="463" y="750"/>
                </a:lnTo>
                <a:lnTo>
                  <a:pt x="465" y="737"/>
                </a:lnTo>
                <a:lnTo>
                  <a:pt x="466" y="724"/>
                </a:lnTo>
                <a:lnTo>
                  <a:pt x="466" y="702"/>
                </a:lnTo>
                <a:close/>
                <a:moveTo>
                  <a:pt x="935" y="815"/>
                </a:moveTo>
                <a:lnTo>
                  <a:pt x="950" y="805"/>
                </a:lnTo>
                <a:lnTo>
                  <a:pt x="962" y="793"/>
                </a:lnTo>
                <a:lnTo>
                  <a:pt x="973" y="781"/>
                </a:lnTo>
                <a:lnTo>
                  <a:pt x="981" y="768"/>
                </a:lnTo>
                <a:lnTo>
                  <a:pt x="988" y="755"/>
                </a:lnTo>
                <a:lnTo>
                  <a:pt x="993" y="741"/>
                </a:lnTo>
                <a:lnTo>
                  <a:pt x="996" y="728"/>
                </a:lnTo>
                <a:lnTo>
                  <a:pt x="999" y="715"/>
                </a:lnTo>
                <a:lnTo>
                  <a:pt x="1000" y="703"/>
                </a:lnTo>
                <a:lnTo>
                  <a:pt x="1001" y="691"/>
                </a:lnTo>
                <a:lnTo>
                  <a:pt x="1001" y="680"/>
                </a:lnTo>
                <a:lnTo>
                  <a:pt x="1000" y="671"/>
                </a:lnTo>
                <a:lnTo>
                  <a:pt x="1000" y="663"/>
                </a:lnTo>
                <a:lnTo>
                  <a:pt x="999" y="657"/>
                </a:lnTo>
                <a:lnTo>
                  <a:pt x="998" y="654"/>
                </a:lnTo>
                <a:lnTo>
                  <a:pt x="997" y="652"/>
                </a:lnTo>
                <a:lnTo>
                  <a:pt x="995" y="640"/>
                </a:lnTo>
                <a:lnTo>
                  <a:pt x="986" y="632"/>
                </a:lnTo>
                <a:lnTo>
                  <a:pt x="976" y="622"/>
                </a:lnTo>
                <a:lnTo>
                  <a:pt x="967" y="612"/>
                </a:lnTo>
                <a:lnTo>
                  <a:pt x="959" y="602"/>
                </a:lnTo>
                <a:lnTo>
                  <a:pt x="952" y="593"/>
                </a:lnTo>
                <a:lnTo>
                  <a:pt x="935" y="567"/>
                </a:lnTo>
                <a:lnTo>
                  <a:pt x="933" y="563"/>
                </a:lnTo>
                <a:lnTo>
                  <a:pt x="931" y="557"/>
                </a:lnTo>
                <a:lnTo>
                  <a:pt x="927" y="544"/>
                </a:lnTo>
                <a:lnTo>
                  <a:pt x="924" y="528"/>
                </a:lnTo>
                <a:lnTo>
                  <a:pt x="921" y="512"/>
                </a:lnTo>
                <a:lnTo>
                  <a:pt x="917" y="479"/>
                </a:lnTo>
                <a:lnTo>
                  <a:pt x="916" y="465"/>
                </a:lnTo>
                <a:lnTo>
                  <a:pt x="916" y="454"/>
                </a:lnTo>
                <a:lnTo>
                  <a:pt x="916" y="321"/>
                </a:lnTo>
                <a:lnTo>
                  <a:pt x="917" y="298"/>
                </a:lnTo>
                <a:lnTo>
                  <a:pt x="918" y="277"/>
                </a:lnTo>
                <a:lnTo>
                  <a:pt x="922" y="257"/>
                </a:lnTo>
                <a:lnTo>
                  <a:pt x="926" y="239"/>
                </a:lnTo>
                <a:lnTo>
                  <a:pt x="932" y="222"/>
                </a:lnTo>
                <a:lnTo>
                  <a:pt x="939" y="207"/>
                </a:lnTo>
                <a:lnTo>
                  <a:pt x="947" y="194"/>
                </a:lnTo>
                <a:lnTo>
                  <a:pt x="957" y="182"/>
                </a:lnTo>
                <a:lnTo>
                  <a:pt x="968" y="171"/>
                </a:lnTo>
                <a:lnTo>
                  <a:pt x="981" y="162"/>
                </a:lnTo>
                <a:lnTo>
                  <a:pt x="994" y="155"/>
                </a:lnTo>
                <a:lnTo>
                  <a:pt x="1010" y="149"/>
                </a:lnTo>
                <a:lnTo>
                  <a:pt x="1026" y="144"/>
                </a:lnTo>
                <a:lnTo>
                  <a:pt x="1044" y="141"/>
                </a:lnTo>
                <a:lnTo>
                  <a:pt x="1064" y="139"/>
                </a:lnTo>
                <a:lnTo>
                  <a:pt x="1085" y="138"/>
                </a:lnTo>
                <a:lnTo>
                  <a:pt x="1106" y="139"/>
                </a:lnTo>
                <a:lnTo>
                  <a:pt x="1126" y="141"/>
                </a:lnTo>
                <a:lnTo>
                  <a:pt x="1144" y="144"/>
                </a:lnTo>
                <a:lnTo>
                  <a:pt x="1160" y="149"/>
                </a:lnTo>
                <a:lnTo>
                  <a:pt x="1176" y="155"/>
                </a:lnTo>
                <a:lnTo>
                  <a:pt x="1189" y="163"/>
                </a:lnTo>
                <a:lnTo>
                  <a:pt x="1202" y="172"/>
                </a:lnTo>
                <a:lnTo>
                  <a:pt x="1213" y="183"/>
                </a:lnTo>
                <a:lnTo>
                  <a:pt x="1223" y="195"/>
                </a:lnTo>
                <a:lnTo>
                  <a:pt x="1231" y="209"/>
                </a:lnTo>
                <a:lnTo>
                  <a:pt x="1238" y="224"/>
                </a:lnTo>
                <a:lnTo>
                  <a:pt x="1244" y="240"/>
                </a:lnTo>
                <a:lnTo>
                  <a:pt x="1248" y="258"/>
                </a:lnTo>
                <a:lnTo>
                  <a:pt x="1251" y="278"/>
                </a:lnTo>
                <a:lnTo>
                  <a:pt x="1253" y="298"/>
                </a:lnTo>
                <a:lnTo>
                  <a:pt x="1254" y="321"/>
                </a:lnTo>
                <a:lnTo>
                  <a:pt x="1254" y="454"/>
                </a:lnTo>
                <a:lnTo>
                  <a:pt x="1254" y="465"/>
                </a:lnTo>
                <a:lnTo>
                  <a:pt x="1253" y="479"/>
                </a:lnTo>
                <a:lnTo>
                  <a:pt x="1248" y="512"/>
                </a:lnTo>
                <a:lnTo>
                  <a:pt x="1246" y="528"/>
                </a:lnTo>
                <a:lnTo>
                  <a:pt x="1242" y="544"/>
                </a:lnTo>
                <a:lnTo>
                  <a:pt x="1238" y="557"/>
                </a:lnTo>
                <a:lnTo>
                  <a:pt x="1236" y="563"/>
                </a:lnTo>
                <a:lnTo>
                  <a:pt x="1234" y="567"/>
                </a:lnTo>
                <a:lnTo>
                  <a:pt x="1228" y="577"/>
                </a:lnTo>
                <a:lnTo>
                  <a:pt x="1218" y="593"/>
                </a:lnTo>
                <a:lnTo>
                  <a:pt x="1211" y="602"/>
                </a:lnTo>
                <a:lnTo>
                  <a:pt x="1203" y="612"/>
                </a:lnTo>
                <a:lnTo>
                  <a:pt x="1194" y="622"/>
                </a:lnTo>
                <a:lnTo>
                  <a:pt x="1184" y="632"/>
                </a:lnTo>
                <a:lnTo>
                  <a:pt x="1175" y="640"/>
                </a:lnTo>
                <a:lnTo>
                  <a:pt x="1172" y="652"/>
                </a:lnTo>
                <a:lnTo>
                  <a:pt x="1172" y="654"/>
                </a:lnTo>
                <a:lnTo>
                  <a:pt x="1171" y="658"/>
                </a:lnTo>
                <a:lnTo>
                  <a:pt x="1170" y="672"/>
                </a:lnTo>
                <a:lnTo>
                  <a:pt x="1169" y="692"/>
                </a:lnTo>
                <a:lnTo>
                  <a:pt x="1170" y="704"/>
                </a:lnTo>
                <a:lnTo>
                  <a:pt x="1171" y="716"/>
                </a:lnTo>
                <a:lnTo>
                  <a:pt x="1174" y="729"/>
                </a:lnTo>
                <a:lnTo>
                  <a:pt x="1177" y="742"/>
                </a:lnTo>
                <a:lnTo>
                  <a:pt x="1182" y="756"/>
                </a:lnTo>
                <a:lnTo>
                  <a:pt x="1189" y="769"/>
                </a:lnTo>
                <a:lnTo>
                  <a:pt x="1197" y="781"/>
                </a:lnTo>
                <a:lnTo>
                  <a:pt x="1207" y="794"/>
                </a:lnTo>
                <a:lnTo>
                  <a:pt x="1219" y="805"/>
                </a:lnTo>
                <a:lnTo>
                  <a:pt x="1234" y="815"/>
                </a:lnTo>
                <a:lnTo>
                  <a:pt x="1241" y="819"/>
                </a:lnTo>
                <a:lnTo>
                  <a:pt x="1249" y="824"/>
                </a:lnTo>
                <a:lnTo>
                  <a:pt x="1259" y="828"/>
                </a:lnTo>
                <a:lnTo>
                  <a:pt x="1271" y="833"/>
                </a:lnTo>
                <a:lnTo>
                  <a:pt x="1298" y="843"/>
                </a:lnTo>
                <a:lnTo>
                  <a:pt x="1333" y="855"/>
                </a:lnTo>
                <a:lnTo>
                  <a:pt x="1373" y="869"/>
                </a:lnTo>
                <a:lnTo>
                  <a:pt x="1413" y="884"/>
                </a:lnTo>
                <a:lnTo>
                  <a:pt x="1431" y="892"/>
                </a:lnTo>
                <a:lnTo>
                  <a:pt x="1448" y="900"/>
                </a:lnTo>
                <a:lnTo>
                  <a:pt x="1461" y="907"/>
                </a:lnTo>
                <a:lnTo>
                  <a:pt x="1467" y="911"/>
                </a:lnTo>
                <a:lnTo>
                  <a:pt x="1472" y="914"/>
                </a:lnTo>
                <a:lnTo>
                  <a:pt x="1475" y="917"/>
                </a:lnTo>
                <a:lnTo>
                  <a:pt x="1478" y="920"/>
                </a:lnTo>
                <a:lnTo>
                  <a:pt x="1481" y="924"/>
                </a:lnTo>
                <a:lnTo>
                  <a:pt x="1484" y="928"/>
                </a:lnTo>
                <a:lnTo>
                  <a:pt x="1488" y="936"/>
                </a:lnTo>
                <a:lnTo>
                  <a:pt x="1492" y="947"/>
                </a:lnTo>
                <a:lnTo>
                  <a:pt x="1495" y="958"/>
                </a:lnTo>
                <a:lnTo>
                  <a:pt x="1497" y="970"/>
                </a:lnTo>
                <a:lnTo>
                  <a:pt x="1499" y="983"/>
                </a:lnTo>
                <a:lnTo>
                  <a:pt x="1500" y="996"/>
                </a:lnTo>
                <a:lnTo>
                  <a:pt x="1501" y="1024"/>
                </a:lnTo>
                <a:lnTo>
                  <a:pt x="1499" y="1052"/>
                </a:lnTo>
                <a:lnTo>
                  <a:pt x="1496" y="1080"/>
                </a:lnTo>
                <a:lnTo>
                  <a:pt x="1491" y="1106"/>
                </a:lnTo>
                <a:lnTo>
                  <a:pt x="1487" y="1110"/>
                </a:lnTo>
                <a:lnTo>
                  <a:pt x="1480" y="1114"/>
                </a:lnTo>
                <a:lnTo>
                  <a:pt x="1472" y="1120"/>
                </a:lnTo>
                <a:lnTo>
                  <a:pt x="1462" y="1126"/>
                </a:lnTo>
                <a:lnTo>
                  <a:pt x="1434" y="1140"/>
                </a:lnTo>
                <a:lnTo>
                  <a:pt x="1397" y="1154"/>
                </a:lnTo>
                <a:lnTo>
                  <a:pt x="1349" y="1168"/>
                </a:lnTo>
                <a:lnTo>
                  <a:pt x="1288" y="1180"/>
                </a:lnTo>
                <a:lnTo>
                  <a:pt x="1215" y="1188"/>
                </a:lnTo>
                <a:lnTo>
                  <a:pt x="1127" y="1193"/>
                </a:lnTo>
                <a:lnTo>
                  <a:pt x="1131" y="1163"/>
                </a:lnTo>
                <a:lnTo>
                  <a:pt x="1134" y="1127"/>
                </a:lnTo>
                <a:lnTo>
                  <a:pt x="1134" y="1089"/>
                </a:lnTo>
                <a:lnTo>
                  <a:pt x="1131" y="1049"/>
                </a:lnTo>
                <a:lnTo>
                  <a:pt x="1128" y="1030"/>
                </a:lnTo>
                <a:lnTo>
                  <a:pt x="1124" y="1010"/>
                </a:lnTo>
                <a:lnTo>
                  <a:pt x="1118" y="991"/>
                </a:lnTo>
                <a:lnTo>
                  <a:pt x="1111" y="973"/>
                </a:lnTo>
                <a:lnTo>
                  <a:pt x="1102" y="956"/>
                </a:lnTo>
                <a:lnTo>
                  <a:pt x="1092" y="941"/>
                </a:lnTo>
                <a:lnTo>
                  <a:pt x="1079" y="926"/>
                </a:lnTo>
                <a:lnTo>
                  <a:pt x="1065" y="914"/>
                </a:lnTo>
                <a:lnTo>
                  <a:pt x="1050" y="904"/>
                </a:lnTo>
                <a:lnTo>
                  <a:pt x="1032" y="895"/>
                </a:lnTo>
                <a:lnTo>
                  <a:pt x="1012" y="885"/>
                </a:lnTo>
                <a:lnTo>
                  <a:pt x="988" y="874"/>
                </a:lnTo>
                <a:lnTo>
                  <a:pt x="938" y="854"/>
                </a:lnTo>
                <a:lnTo>
                  <a:pt x="885" y="835"/>
                </a:lnTo>
                <a:lnTo>
                  <a:pt x="894" y="833"/>
                </a:lnTo>
                <a:lnTo>
                  <a:pt x="902" y="830"/>
                </a:lnTo>
                <a:lnTo>
                  <a:pt x="909" y="828"/>
                </a:lnTo>
                <a:lnTo>
                  <a:pt x="915" y="825"/>
                </a:lnTo>
                <a:lnTo>
                  <a:pt x="921" y="822"/>
                </a:lnTo>
                <a:lnTo>
                  <a:pt x="926" y="820"/>
                </a:lnTo>
                <a:close/>
                <a:moveTo>
                  <a:pt x="870" y="606"/>
                </a:moveTo>
                <a:lnTo>
                  <a:pt x="873" y="611"/>
                </a:lnTo>
                <a:lnTo>
                  <a:pt x="877" y="618"/>
                </a:lnTo>
                <a:lnTo>
                  <a:pt x="882" y="626"/>
                </a:lnTo>
                <a:lnTo>
                  <a:pt x="889" y="635"/>
                </a:lnTo>
                <a:lnTo>
                  <a:pt x="896" y="645"/>
                </a:lnTo>
                <a:lnTo>
                  <a:pt x="905" y="656"/>
                </a:lnTo>
                <a:lnTo>
                  <a:pt x="914" y="666"/>
                </a:lnTo>
                <a:lnTo>
                  <a:pt x="924" y="677"/>
                </a:lnTo>
                <a:lnTo>
                  <a:pt x="924" y="680"/>
                </a:lnTo>
                <a:lnTo>
                  <a:pt x="925" y="684"/>
                </a:lnTo>
                <a:lnTo>
                  <a:pt x="925" y="689"/>
                </a:lnTo>
                <a:lnTo>
                  <a:pt x="925" y="693"/>
                </a:lnTo>
                <a:lnTo>
                  <a:pt x="924" y="698"/>
                </a:lnTo>
                <a:lnTo>
                  <a:pt x="924" y="703"/>
                </a:lnTo>
                <a:lnTo>
                  <a:pt x="923" y="708"/>
                </a:lnTo>
                <a:lnTo>
                  <a:pt x="922" y="713"/>
                </a:lnTo>
                <a:lnTo>
                  <a:pt x="920" y="719"/>
                </a:lnTo>
                <a:lnTo>
                  <a:pt x="918" y="724"/>
                </a:lnTo>
                <a:lnTo>
                  <a:pt x="915" y="729"/>
                </a:lnTo>
                <a:lnTo>
                  <a:pt x="913" y="734"/>
                </a:lnTo>
                <a:lnTo>
                  <a:pt x="909" y="738"/>
                </a:lnTo>
                <a:lnTo>
                  <a:pt x="905" y="743"/>
                </a:lnTo>
                <a:lnTo>
                  <a:pt x="901" y="747"/>
                </a:lnTo>
                <a:lnTo>
                  <a:pt x="896" y="750"/>
                </a:lnTo>
                <a:lnTo>
                  <a:pt x="891" y="753"/>
                </a:lnTo>
                <a:lnTo>
                  <a:pt x="883" y="756"/>
                </a:lnTo>
                <a:lnTo>
                  <a:pt x="862" y="765"/>
                </a:lnTo>
                <a:lnTo>
                  <a:pt x="837" y="775"/>
                </a:lnTo>
                <a:lnTo>
                  <a:pt x="811" y="784"/>
                </a:lnTo>
                <a:lnTo>
                  <a:pt x="786" y="793"/>
                </a:lnTo>
                <a:lnTo>
                  <a:pt x="780" y="788"/>
                </a:lnTo>
                <a:lnTo>
                  <a:pt x="775" y="783"/>
                </a:lnTo>
                <a:lnTo>
                  <a:pt x="770" y="777"/>
                </a:lnTo>
                <a:lnTo>
                  <a:pt x="766" y="771"/>
                </a:lnTo>
                <a:lnTo>
                  <a:pt x="763" y="765"/>
                </a:lnTo>
                <a:lnTo>
                  <a:pt x="760" y="759"/>
                </a:lnTo>
                <a:lnTo>
                  <a:pt x="758" y="753"/>
                </a:lnTo>
                <a:lnTo>
                  <a:pt x="757" y="747"/>
                </a:lnTo>
                <a:lnTo>
                  <a:pt x="755" y="741"/>
                </a:lnTo>
                <a:lnTo>
                  <a:pt x="754" y="735"/>
                </a:lnTo>
                <a:lnTo>
                  <a:pt x="754" y="723"/>
                </a:lnTo>
                <a:lnTo>
                  <a:pt x="754" y="713"/>
                </a:lnTo>
                <a:lnTo>
                  <a:pt x="755" y="705"/>
                </a:lnTo>
                <a:lnTo>
                  <a:pt x="767" y="692"/>
                </a:lnTo>
                <a:lnTo>
                  <a:pt x="778" y="679"/>
                </a:lnTo>
                <a:lnTo>
                  <a:pt x="787" y="667"/>
                </a:lnTo>
                <a:lnTo>
                  <a:pt x="795" y="655"/>
                </a:lnTo>
                <a:lnTo>
                  <a:pt x="817" y="621"/>
                </a:lnTo>
                <a:lnTo>
                  <a:pt x="822" y="610"/>
                </a:lnTo>
                <a:lnTo>
                  <a:pt x="827" y="598"/>
                </a:lnTo>
                <a:lnTo>
                  <a:pt x="831" y="585"/>
                </a:lnTo>
                <a:lnTo>
                  <a:pt x="835" y="571"/>
                </a:lnTo>
                <a:lnTo>
                  <a:pt x="838" y="557"/>
                </a:lnTo>
                <a:lnTo>
                  <a:pt x="841" y="542"/>
                </a:lnTo>
                <a:lnTo>
                  <a:pt x="843" y="527"/>
                </a:lnTo>
                <a:lnTo>
                  <a:pt x="845" y="513"/>
                </a:lnTo>
                <a:lnTo>
                  <a:pt x="854" y="562"/>
                </a:lnTo>
                <a:lnTo>
                  <a:pt x="857" y="574"/>
                </a:lnTo>
                <a:lnTo>
                  <a:pt x="861" y="585"/>
                </a:lnTo>
                <a:lnTo>
                  <a:pt x="865" y="596"/>
                </a:lnTo>
                <a:lnTo>
                  <a:pt x="867" y="60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7" name="Google Shape;3537;p35"/>
          <p:cNvSpPr/>
          <p:nvPr/>
        </p:nvSpPr>
        <p:spPr>
          <a:xfrm>
            <a:off x="6772369" y="2559681"/>
            <a:ext cx="683324" cy="503826"/>
          </a:xfrm>
          <a:custGeom>
            <a:avLst/>
            <a:gdLst/>
            <a:ahLst/>
            <a:cxnLst/>
            <a:rect l="l" t="t" r="r" b="b"/>
            <a:pathLst>
              <a:path w="1657" h="1222" extrusionOk="0">
                <a:moveTo>
                  <a:pt x="0" y="60"/>
                </a:moveTo>
                <a:lnTo>
                  <a:pt x="0" y="1163"/>
                </a:lnTo>
                <a:lnTo>
                  <a:pt x="0" y="1169"/>
                </a:lnTo>
                <a:lnTo>
                  <a:pt x="1" y="1175"/>
                </a:lnTo>
                <a:lnTo>
                  <a:pt x="3" y="1181"/>
                </a:lnTo>
                <a:lnTo>
                  <a:pt x="5" y="1186"/>
                </a:lnTo>
                <a:lnTo>
                  <a:pt x="7" y="1192"/>
                </a:lnTo>
                <a:lnTo>
                  <a:pt x="10" y="1197"/>
                </a:lnTo>
                <a:lnTo>
                  <a:pt x="13" y="1201"/>
                </a:lnTo>
                <a:lnTo>
                  <a:pt x="17" y="1205"/>
                </a:lnTo>
                <a:lnTo>
                  <a:pt x="21" y="1209"/>
                </a:lnTo>
                <a:lnTo>
                  <a:pt x="26" y="1212"/>
                </a:lnTo>
                <a:lnTo>
                  <a:pt x="31" y="1215"/>
                </a:lnTo>
                <a:lnTo>
                  <a:pt x="36" y="1217"/>
                </a:lnTo>
                <a:lnTo>
                  <a:pt x="42" y="1219"/>
                </a:lnTo>
                <a:lnTo>
                  <a:pt x="48" y="1221"/>
                </a:lnTo>
                <a:lnTo>
                  <a:pt x="54" y="1222"/>
                </a:lnTo>
                <a:lnTo>
                  <a:pt x="60" y="1222"/>
                </a:lnTo>
                <a:lnTo>
                  <a:pt x="1598" y="1222"/>
                </a:lnTo>
                <a:lnTo>
                  <a:pt x="1604" y="1222"/>
                </a:lnTo>
                <a:lnTo>
                  <a:pt x="1610" y="1221"/>
                </a:lnTo>
                <a:lnTo>
                  <a:pt x="1616" y="1219"/>
                </a:lnTo>
                <a:lnTo>
                  <a:pt x="1622" y="1217"/>
                </a:lnTo>
                <a:lnTo>
                  <a:pt x="1627" y="1215"/>
                </a:lnTo>
                <a:lnTo>
                  <a:pt x="1632" y="1212"/>
                </a:lnTo>
                <a:lnTo>
                  <a:pt x="1636" y="1209"/>
                </a:lnTo>
                <a:lnTo>
                  <a:pt x="1640" y="1205"/>
                </a:lnTo>
                <a:lnTo>
                  <a:pt x="1644" y="1201"/>
                </a:lnTo>
                <a:lnTo>
                  <a:pt x="1647" y="1197"/>
                </a:lnTo>
                <a:lnTo>
                  <a:pt x="1650" y="1192"/>
                </a:lnTo>
                <a:lnTo>
                  <a:pt x="1653" y="1186"/>
                </a:lnTo>
                <a:lnTo>
                  <a:pt x="1654" y="1181"/>
                </a:lnTo>
                <a:lnTo>
                  <a:pt x="1656" y="1175"/>
                </a:lnTo>
                <a:lnTo>
                  <a:pt x="1657" y="1169"/>
                </a:lnTo>
                <a:lnTo>
                  <a:pt x="1657" y="1163"/>
                </a:lnTo>
                <a:lnTo>
                  <a:pt x="1657" y="60"/>
                </a:lnTo>
                <a:lnTo>
                  <a:pt x="1657" y="54"/>
                </a:lnTo>
                <a:lnTo>
                  <a:pt x="1656" y="48"/>
                </a:lnTo>
                <a:lnTo>
                  <a:pt x="1654" y="42"/>
                </a:lnTo>
                <a:lnTo>
                  <a:pt x="1653" y="36"/>
                </a:lnTo>
                <a:lnTo>
                  <a:pt x="1650" y="31"/>
                </a:lnTo>
                <a:lnTo>
                  <a:pt x="1647" y="26"/>
                </a:lnTo>
                <a:lnTo>
                  <a:pt x="1644" y="21"/>
                </a:lnTo>
                <a:lnTo>
                  <a:pt x="1640" y="17"/>
                </a:lnTo>
                <a:lnTo>
                  <a:pt x="1636" y="13"/>
                </a:lnTo>
                <a:lnTo>
                  <a:pt x="1632" y="10"/>
                </a:lnTo>
                <a:lnTo>
                  <a:pt x="1627" y="7"/>
                </a:lnTo>
                <a:lnTo>
                  <a:pt x="1622" y="5"/>
                </a:lnTo>
                <a:lnTo>
                  <a:pt x="1616" y="3"/>
                </a:lnTo>
                <a:lnTo>
                  <a:pt x="1610" y="1"/>
                </a:lnTo>
                <a:lnTo>
                  <a:pt x="1604" y="0"/>
                </a:lnTo>
                <a:lnTo>
                  <a:pt x="1598" y="0"/>
                </a:lnTo>
                <a:lnTo>
                  <a:pt x="60" y="0"/>
                </a:lnTo>
                <a:lnTo>
                  <a:pt x="54" y="0"/>
                </a:lnTo>
                <a:lnTo>
                  <a:pt x="48" y="1"/>
                </a:lnTo>
                <a:lnTo>
                  <a:pt x="42" y="3"/>
                </a:lnTo>
                <a:lnTo>
                  <a:pt x="36" y="5"/>
                </a:lnTo>
                <a:lnTo>
                  <a:pt x="31" y="8"/>
                </a:lnTo>
                <a:lnTo>
                  <a:pt x="26" y="11"/>
                </a:lnTo>
                <a:lnTo>
                  <a:pt x="21" y="14"/>
                </a:lnTo>
                <a:lnTo>
                  <a:pt x="17" y="18"/>
                </a:lnTo>
                <a:lnTo>
                  <a:pt x="13" y="23"/>
                </a:lnTo>
                <a:lnTo>
                  <a:pt x="10" y="27"/>
                </a:lnTo>
                <a:lnTo>
                  <a:pt x="7" y="32"/>
                </a:lnTo>
                <a:lnTo>
                  <a:pt x="5" y="38"/>
                </a:lnTo>
                <a:lnTo>
                  <a:pt x="3" y="43"/>
                </a:lnTo>
                <a:lnTo>
                  <a:pt x="1" y="49"/>
                </a:lnTo>
                <a:lnTo>
                  <a:pt x="0" y="54"/>
                </a:lnTo>
                <a:close/>
                <a:moveTo>
                  <a:pt x="1434" y="1047"/>
                </a:moveTo>
                <a:lnTo>
                  <a:pt x="215" y="1047"/>
                </a:lnTo>
                <a:lnTo>
                  <a:pt x="211" y="1047"/>
                </a:lnTo>
                <a:lnTo>
                  <a:pt x="208" y="1046"/>
                </a:lnTo>
                <a:lnTo>
                  <a:pt x="204" y="1045"/>
                </a:lnTo>
                <a:lnTo>
                  <a:pt x="201" y="1044"/>
                </a:lnTo>
                <a:lnTo>
                  <a:pt x="198" y="1042"/>
                </a:lnTo>
                <a:lnTo>
                  <a:pt x="194" y="1041"/>
                </a:lnTo>
                <a:lnTo>
                  <a:pt x="192" y="1038"/>
                </a:lnTo>
                <a:lnTo>
                  <a:pt x="189" y="1036"/>
                </a:lnTo>
                <a:lnTo>
                  <a:pt x="187" y="1033"/>
                </a:lnTo>
                <a:lnTo>
                  <a:pt x="184" y="1031"/>
                </a:lnTo>
                <a:lnTo>
                  <a:pt x="183" y="1028"/>
                </a:lnTo>
                <a:lnTo>
                  <a:pt x="181" y="1025"/>
                </a:lnTo>
                <a:lnTo>
                  <a:pt x="180" y="1021"/>
                </a:lnTo>
                <a:lnTo>
                  <a:pt x="179" y="1018"/>
                </a:lnTo>
                <a:lnTo>
                  <a:pt x="178" y="1014"/>
                </a:lnTo>
                <a:lnTo>
                  <a:pt x="178" y="1011"/>
                </a:lnTo>
                <a:lnTo>
                  <a:pt x="178" y="712"/>
                </a:lnTo>
                <a:lnTo>
                  <a:pt x="178" y="710"/>
                </a:lnTo>
                <a:lnTo>
                  <a:pt x="178" y="708"/>
                </a:lnTo>
                <a:lnTo>
                  <a:pt x="178" y="707"/>
                </a:lnTo>
                <a:lnTo>
                  <a:pt x="179" y="706"/>
                </a:lnTo>
                <a:lnTo>
                  <a:pt x="179" y="704"/>
                </a:lnTo>
                <a:lnTo>
                  <a:pt x="180" y="702"/>
                </a:lnTo>
                <a:lnTo>
                  <a:pt x="181" y="700"/>
                </a:lnTo>
                <a:lnTo>
                  <a:pt x="181" y="699"/>
                </a:lnTo>
                <a:lnTo>
                  <a:pt x="181" y="698"/>
                </a:lnTo>
                <a:lnTo>
                  <a:pt x="182" y="698"/>
                </a:lnTo>
                <a:lnTo>
                  <a:pt x="182" y="697"/>
                </a:lnTo>
                <a:lnTo>
                  <a:pt x="182" y="696"/>
                </a:lnTo>
                <a:lnTo>
                  <a:pt x="183" y="696"/>
                </a:lnTo>
                <a:lnTo>
                  <a:pt x="184" y="695"/>
                </a:lnTo>
                <a:lnTo>
                  <a:pt x="185" y="694"/>
                </a:lnTo>
                <a:lnTo>
                  <a:pt x="187" y="692"/>
                </a:lnTo>
                <a:lnTo>
                  <a:pt x="187" y="689"/>
                </a:lnTo>
                <a:lnTo>
                  <a:pt x="188" y="688"/>
                </a:lnTo>
                <a:lnTo>
                  <a:pt x="189" y="687"/>
                </a:lnTo>
                <a:lnTo>
                  <a:pt x="190" y="686"/>
                </a:lnTo>
                <a:lnTo>
                  <a:pt x="191" y="685"/>
                </a:lnTo>
                <a:lnTo>
                  <a:pt x="191" y="684"/>
                </a:lnTo>
                <a:lnTo>
                  <a:pt x="192" y="684"/>
                </a:lnTo>
                <a:lnTo>
                  <a:pt x="193" y="683"/>
                </a:lnTo>
                <a:lnTo>
                  <a:pt x="194" y="683"/>
                </a:lnTo>
                <a:lnTo>
                  <a:pt x="195" y="683"/>
                </a:lnTo>
                <a:lnTo>
                  <a:pt x="198" y="683"/>
                </a:lnTo>
                <a:lnTo>
                  <a:pt x="199" y="682"/>
                </a:lnTo>
                <a:lnTo>
                  <a:pt x="200" y="682"/>
                </a:lnTo>
                <a:lnTo>
                  <a:pt x="200" y="681"/>
                </a:lnTo>
                <a:lnTo>
                  <a:pt x="201" y="681"/>
                </a:lnTo>
                <a:lnTo>
                  <a:pt x="202" y="680"/>
                </a:lnTo>
                <a:lnTo>
                  <a:pt x="203" y="680"/>
                </a:lnTo>
                <a:lnTo>
                  <a:pt x="204" y="679"/>
                </a:lnTo>
                <a:lnTo>
                  <a:pt x="205" y="679"/>
                </a:lnTo>
                <a:lnTo>
                  <a:pt x="206" y="678"/>
                </a:lnTo>
                <a:lnTo>
                  <a:pt x="737" y="520"/>
                </a:lnTo>
                <a:lnTo>
                  <a:pt x="740" y="519"/>
                </a:lnTo>
                <a:lnTo>
                  <a:pt x="742" y="518"/>
                </a:lnTo>
                <a:lnTo>
                  <a:pt x="745" y="518"/>
                </a:lnTo>
                <a:lnTo>
                  <a:pt x="748" y="518"/>
                </a:lnTo>
                <a:lnTo>
                  <a:pt x="751" y="518"/>
                </a:lnTo>
                <a:lnTo>
                  <a:pt x="753" y="518"/>
                </a:lnTo>
                <a:lnTo>
                  <a:pt x="756" y="519"/>
                </a:lnTo>
                <a:lnTo>
                  <a:pt x="759" y="519"/>
                </a:lnTo>
                <a:lnTo>
                  <a:pt x="761" y="521"/>
                </a:lnTo>
                <a:lnTo>
                  <a:pt x="764" y="522"/>
                </a:lnTo>
                <a:lnTo>
                  <a:pt x="766" y="523"/>
                </a:lnTo>
                <a:lnTo>
                  <a:pt x="768" y="525"/>
                </a:lnTo>
                <a:lnTo>
                  <a:pt x="771" y="527"/>
                </a:lnTo>
                <a:lnTo>
                  <a:pt x="773" y="529"/>
                </a:lnTo>
                <a:lnTo>
                  <a:pt x="774" y="531"/>
                </a:lnTo>
                <a:lnTo>
                  <a:pt x="776" y="534"/>
                </a:lnTo>
                <a:lnTo>
                  <a:pt x="864" y="655"/>
                </a:lnTo>
                <a:lnTo>
                  <a:pt x="1420" y="379"/>
                </a:lnTo>
                <a:lnTo>
                  <a:pt x="1421" y="379"/>
                </a:lnTo>
                <a:lnTo>
                  <a:pt x="1422" y="379"/>
                </a:lnTo>
                <a:lnTo>
                  <a:pt x="1423" y="378"/>
                </a:lnTo>
                <a:lnTo>
                  <a:pt x="1424" y="377"/>
                </a:lnTo>
                <a:lnTo>
                  <a:pt x="1425" y="377"/>
                </a:lnTo>
                <a:lnTo>
                  <a:pt x="1426" y="376"/>
                </a:lnTo>
                <a:lnTo>
                  <a:pt x="1427" y="376"/>
                </a:lnTo>
                <a:lnTo>
                  <a:pt x="1428" y="376"/>
                </a:lnTo>
                <a:lnTo>
                  <a:pt x="1431" y="376"/>
                </a:lnTo>
                <a:lnTo>
                  <a:pt x="1437" y="376"/>
                </a:lnTo>
                <a:lnTo>
                  <a:pt x="1440" y="376"/>
                </a:lnTo>
                <a:lnTo>
                  <a:pt x="1445" y="376"/>
                </a:lnTo>
                <a:lnTo>
                  <a:pt x="1448" y="376"/>
                </a:lnTo>
                <a:lnTo>
                  <a:pt x="1449" y="376"/>
                </a:lnTo>
                <a:lnTo>
                  <a:pt x="1450" y="376"/>
                </a:lnTo>
                <a:lnTo>
                  <a:pt x="1451" y="377"/>
                </a:lnTo>
                <a:lnTo>
                  <a:pt x="1452" y="377"/>
                </a:lnTo>
                <a:lnTo>
                  <a:pt x="1454" y="378"/>
                </a:lnTo>
                <a:lnTo>
                  <a:pt x="1455" y="379"/>
                </a:lnTo>
                <a:lnTo>
                  <a:pt x="1456" y="379"/>
                </a:lnTo>
                <a:lnTo>
                  <a:pt x="1457" y="379"/>
                </a:lnTo>
                <a:lnTo>
                  <a:pt x="1458" y="379"/>
                </a:lnTo>
                <a:lnTo>
                  <a:pt x="1459" y="380"/>
                </a:lnTo>
                <a:lnTo>
                  <a:pt x="1460" y="380"/>
                </a:lnTo>
                <a:lnTo>
                  <a:pt x="1460" y="381"/>
                </a:lnTo>
                <a:lnTo>
                  <a:pt x="1461" y="381"/>
                </a:lnTo>
                <a:lnTo>
                  <a:pt x="1462" y="381"/>
                </a:lnTo>
                <a:lnTo>
                  <a:pt x="1465" y="384"/>
                </a:lnTo>
                <a:lnTo>
                  <a:pt x="1465" y="385"/>
                </a:lnTo>
                <a:lnTo>
                  <a:pt x="1465" y="386"/>
                </a:lnTo>
                <a:lnTo>
                  <a:pt x="1466" y="386"/>
                </a:lnTo>
                <a:lnTo>
                  <a:pt x="1466" y="387"/>
                </a:lnTo>
                <a:lnTo>
                  <a:pt x="1467" y="388"/>
                </a:lnTo>
                <a:lnTo>
                  <a:pt x="1468" y="389"/>
                </a:lnTo>
                <a:lnTo>
                  <a:pt x="1468" y="390"/>
                </a:lnTo>
                <a:lnTo>
                  <a:pt x="1468" y="393"/>
                </a:lnTo>
                <a:lnTo>
                  <a:pt x="1468" y="394"/>
                </a:lnTo>
                <a:lnTo>
                  <a:pt x="1468" y="395"/>
                </a:lnTo>
                <a:lnTo>
                  <a:pt x="1469" y="395"/>
                </a:lnTo>
                <a:lnTo>
                  <a:pt x="1469" y="396"/>
                </a:lnTo>
                <a:lnTo>
                  <a:pt x="1470" y="397"/>
                </a:lnTo>
                <a:lnTo>
                  <a:pt x="1471" y="398"/>
                </a:lnTo>
                <a:lnTo>
                  <a:pt x="1471" y="407"/>
                </a:lnTo>
                <a:lnTo>
                  <a:pt x="1471" y="1011"/>
                </a:lnTo>
                <a:lnTo>
                  <a:pt x="1471" y="1014"/>
                </a:lnTo>
                <a:lnTo>
                  <a:pt x="1470" y="1018"/>
                </a:lnTo>
                <a:lnTo>
                  <a:pt x="1469" y="1021"/>
                </a:lnTo>
                <a:lnTo>
                  <a:pt x="1468" y="1025"/>
                </a:lnTo>
                <a:lnTo>
                  <a:pt x="1466" y="1028"/>
                </a:lnTo>
                <a:lnTo>
                  <a:pt x="1465" y="1031"/>
                </a:lnTo>
                <a:lnTo>
                  <a:pt x="1462" y="1033"/>
                </a:lnTo>
                <a:lnTo>
                  <a:pt x="1460" y="1036"/>
                </a:lnTo>
                <a:lnTo>
                  <a:pt x="1457" y="1038"/>
                </a:lnTo>
                <a:lnTo>
                  <a:pt x="1454" y="1041"/>
                </a:lnTo>
                <a:lnTo>
                  <a:pt x="1451" y="1042"/>
                </a:lnTo>
                <a:lnTo>
                  <a:pt x="1448" y="1044"/>
                </a:lnTo>
                <a:lnTo>
                  <a:pt x="1445" y="1045"/>
                </a:lnTo>
                <a:lnTo>
                  <a:pt x="1441" y="1046"/>
                </a:lnTo>
                <a:lnTo>
                  <a:pt x="1438" y="1047"/>
                </a:lnTo>
                <a:close/>
                <a:moveTo>
                  <a:pt x="1471" y="198"/>
                </a:moveTo>
                <a:lnTo>
                  <a:pt x="1426" y="283"/>
                </a:lnTo>
                <a:lnTo>
                  <a:pt x="1424" y="286"/>
                </a:lnTo>
                <a:lnTo>
                  <a:pt x="1421" y="289"/>
                </a:lnTo>
                <a:lnTo>
                  <a:pt x="1419" y="290"/>
                </a:lnTo>
                <a:lnTo>
                  <a:pt x="1418" y="291"/>
                </a:lnTo>
                <a:lnTo>
                  <a:pt x="1416" y="292"/>
                </a:lnTo>
                <a:lnTo>
                  <a:pt x="1415" y="293"/>
                </a:lnTo>
                <a:lnTo>
                  <a:pt x="1413" y="294"/>
                </a:lnTo>
                <a:lnTo>
                  <a:pt x="1411" y="295"/>
                </a:lnTo>
                <a:lnTo>
                  <a:pt x="1410" y="295"/>
                </a:lnTo>
                <a:lnTo>
                  <a:pt x="1408" y="296"/>
                </a:lnTo>
                <a:lnTo>
                  <a:pt x="1406" y="296"/>
                </a:lnTo>
                <a:lnTo>
                  <a:pt x="1404" y="297"/>
                </a:lnTo>
                <a:lnTo>
                  <a:pt x="1402" y="297"/>
                </a:lnTo>
                <a:lnTo>
                  <a:pt x="1400" y="297"/>
                </a:lnTo>
                <a:lnTo>
                  <a:pt x="1398" y="297"/>
                </a:lnTo>
                <a:lnTo>
                  <a:pt x="1396" y="297"/>
                </a:lnTo>
                <a:lnTo>
                  <a:pt x="1394" y="296"/>
                </a:lnTo>
                <a:lnTo>
                  <a:pt x="1392" y="296"/>
                </a:lnTo>
                <a:lnTo>
                  <a:pt x="1390" y="295"/>
                </a:lnTo>
                <a:lnTo>
                  <a:pt x="1389" y="295"/>
                </a:lnTo>
                <a:lnTo>
                  <a:pt x="1387" y="294"/>
                </a:lnTo>
                <a:lnTo>
                  <a:pt x="1385" y="293"/>
                </a:lnTo>
                <a:lnTo>
                  <a:pt x="1384" y="291"/>
                </a:lnTo>
                <a:lnTo>
                  <a:pt x="1382" y="290"/>
                </a:lnTo>
                <a:lnTo>
                  <a:pt x="1381" y="289"/>
                </a:lnTo>
                <a:lnTo>
                  <a:pt x="1379" y="287"/>
                </a:lnTo>
                <a:lnTo>
                  <a:pt x="1378" y="286"/>
                </a:lnTo>
                <a:lnTo>
                  <a:pt x="1377" y="284"/>
                </a:lnTo>
                <a:lnTo>
                  <a:pt x="1376" y="282"/>
                </a:lnTo>
                <a:lnTo>
                  <a:pt x="1375" y="280"/>
                </a:lnTo>
                <a:lnTo>
                  <a:pt x="1363" y="254"/>
                </a:lnTo>
                <a:lnTo>
                  <a:pt x="915" y="480"/>
                </a:lnTo>
                <a:lnTo>
                  <a:pt x="913" y="481"/>
                </a:lnTo>
                <a:lnTo>
                  <a:pt x="910" y="482"/>
                </a:lnTo>
                <a:lnTo>
                  <a:pt x="908" y="482"/>
                </a:lnTo>
                <a:lnTo>
                  <a:pt x="906" y="483"/>
                </a:lnTo>
                <a:lnTo>
                  <a:pt x="903" y="483"/>
                </a:lnTo>
                <a:lnTo>
                  <a:pt x="901" y="483"/>
                </a:lnTo>
                <a:lnTo>
                  <a:pt x="899" y="483"/>
                </a:lnTo>
                <a:lnTo>
                  <a:pt x="896" y="482"/>
                </a:lnTo>
                <a:lnTo>
                  <a:pt x="894" y="482"/>
                </a:lnTo>
                <a:lnTo>
                  <a:pt x="892" y="481"/>
                </a:lnTo>
                <a:lnTo>
                  <a:pt x="890" y="480"/>
                </a:lnTo>
                <a:lnTo>
                  <a:pt x="888" y="479"/>
                </a:lnTo>
                <a:lnTo>
                  <a:pt x="886" y="477"/>
                </a:lnTo>
                <a:lnTo>
                  <a:pt x="884" y="476"/>
                </a:lnTo>
                <a:lnTo>
                  <a:pt x="883" y="474"/>
                </a:lnTo>
                <a:lnTo>
                  <a:pt x="881" y="472"/>
                </a:lnTo>
                <a:lnTo>
                  <a:pt x="785" y="342"/>
                </a:lnTo>
                <a:lnTo>
                  <a:pt x="223" y="562"/>
                </a:lnTo>
                <a:lnTo>
                  <a:pt x="215" y="562"/>
                </a:lnTo>
                <a:lnTo>
                  <a:pt x="213" y="562"/>
                </a:lnTo>
                <a:lnTo>
                  <a:pt x="211" y="562"/>
                </a:lnTo>
                <a:lnTo>
                  <a:pt x="209" y="561"/>
                </a:lnTo>
                <a:lnTo>
                  <a:pt x="207" y="560"/>
                </a:lnTo>
                <a:lnTo>
                  <a:pt x="205" y="560"/>
                </a:lnTo>
                <a:lnTo>
                  <a:pt x="203" y="559"/>
                </a:lnTo>
                <a:lnTo>
                  <a:pt x="201" y="557"/>
                </a:lnTo>
                <a:lnTo>
                  <a:pt x="199" y="556"/>
                </a:lnTo>
                <a:lnTo>
                  <a:pt x="197" y="555"/>
                </a:lnTo>
                <a:lnTo>
                  <a:pt x="196" y="553"/>
                </a:lnTo>
                <a:lnTo>
                  <a:pt x="194" y="551"/>
                </a:lnTo>
                <a:lnTo>
                  <a:pt x="193" y="550"/>
                </a:lnTo>
                <a:lnTo>
                  <a:pt x="192" y="548"/>
                </a:lnTo>
                <a:lnTo>
                  <a:pt x="191" y="546"/>
                </a:lnTo>
                <a:lnTo>
                  <a:pt x="190" y="544"/>
                </a:lnTo>
                <a:lnTo>
                  <a:pt x="189" y="542"/>
                </a:lnTo>
                <a:lnTo>
                  <a:pt x="188" y="539"/>
                </a:lnTo>
                <a:lnTo>
                  <a:pt x="188" y="537"/>
                </a:lnTo>
                <a:lnTo>
                  <a:pt x="188" y="534"/>
                </a:lnTo>
                <a:lnTo>
                  <a:pt x="188" y="531"/>
                </a:lnTo>
                <a:lnTo>
                  <a:pt x="188" y="528"/>
                </a:lnTo>
                <a:lnTo>
                  <a:pt x="188" y="526"/>
                </a:lnTo>
                <a:lnTo>
                  <a:pt x="189" y="523"/>
                </a:lnTo>
                <a:lnTo>
                  <a:pt x="190" y="521"/>
                </a:lnTo>
                <a:lnTo>
                  <a:pt x="192" y="519"/>
                </a:lnTo>
                <a:lnTo>
                  <a:pt x="193" y="516"/>
                </a:lnTo>
                <a:lnTo>
                  <a:pt x="195" y="514"/>
                </a:lnTo>
                <a:lnTo>
                  <a:pt x="197" y="513"/>
                </a:lnTo>
                <a:lnTo>
                  <a:pt x="199" y="511"/>
                </a:lnTo>
                <a:lnTo>
                  <a:pt x="201" y="510"/>
                </a:lnTo>
                <a:lnTo>
                  <a:pt x="203" y="509"/>
                </a:lnTo>
                <a:lnTo>
                  <a:pt x="206" y="508"/>
                </a:lnTo>
                <a:lnTo>
                  <a:pt x="785" y="283"/>
                </a:lnTo>
                <a:lnTo>
                  <a:pt x="787" y="282"/>
                </a:lnTo>
                <a:lnTo>
                  <a:pt x="789" y="282"/>
                </a:lnTo>
                <a:lnTo>
                  <a:pt x="791" y="282"/>
                </a:lnTo>
                <a:lnTo>
                  <a:pt x="793" y="282"/>
                </a:lnTo>
                <a:lnTo>
                  <a:pt x="795" y="282"/>
                </a:lnTo>
                <a:lnTo>
                  <a:pt x="798" y="282"/>
                </a:lnTo>
                <a:lnTo>
                  <a:pt x="800" y="283"/>
                </a:lnTo>
                <a:lnTo>
                  <a:pt x="802" y="283"/>
                </a:lnTo>
                <a:lnTo>
                  <a:pt x="804" y="284"/>
                </a:lnTo>
                <a:lnTo>
                  <a:pt x="806" y="285"/>
                </a:lnTo>
                <a:lnTo>
                  <a:pt x="807" y="286"/>
                </a:lnTo>
                <a:lnTo>
                  <a:pt x="809" y="287"/>
                </a:lnTo>
                <a:lnTo>
                  <a:pt x="811" y="289"/>
                </a:lnTo>
                <a:lnTo>
                  <a:pt x="813" y="290"/>
                </a:lnTo>
                <a:lnTo>
                  <a:pt x="814" y="292"/>
                </a:lnTo>
                <a:lnTo>
                  <a:pt x="816" y="294"/>
                </a:lnTo>
                <a:lnTo>
                  <a:pt x="909" y="421"/>
                </a:lnTo>
                <a:lnTo>
                  <a:pt x="1338" y="204"/>
                </a:lnTo>
                <a:lnTo>
                  <a:pt x="1327" y="178"/>
                </a:lnTo>
                <a:lnTo>
                  <a:pt x="1326" y="176"/>
                </a:lnTo>
                <a:lnTo>
                  <a:pt x="1326" y="175"/>
                </a:lnTo>
                <a:lnTo>
                  <a:pt x="1326" y="173"/>
                </a:lnTo>
                <a:lnTo>
                  <a:pt x="1325" y="171"/>
                </a:lnTo>
                <a:lnTo>
                  <a:pt x="1325" y="170"/>
                </a:lnTo>
                <a:lnTo>
                  <a:pt x="1325" y="168"/>
                </a:lnTo>
                <a:lnTo>
                  <a:pt x="1325" y="166"/>
                </a:lnTo>
                <a:lnTo>
                  <a:pt x="1325" y="164"/>
                </a:lnTo>
                <a:lnTo>
                  <a:pt x="1325" y="162"/>
                </a:lnTo>
                <a:lnTo>
                  <a:pt x="1326" y="160"/>
                </a:lnTo>
                <a:lnTo>
                  <a:pt x="1326" y="159"/>
                </a:lnTo>
                <a:lnTo>
                  <a:pt x="1327" y="157"/>
                </a:lnTo>
                <a:lnTo>
                  <a:pt x="1327" y="155"/>
                </a:lnTo>
                <a:lnTo>
                  <a:pt x="1328" y="153"/>
                </a:lnTo>
                <a:lnTo>
                  <a:pt x="1329" y="152"/>
                </a:lnTo>
                <a:lnTo>
                  <a:pt x="1330" y="150"/>
                </a:lnTo>
                <a:lnTo>
                  <a:pt x="1331" y="148"/>
                </a:lnTo>
                <a:lnTo>
                  <a:pt x="1332" y="147"/>
                </a:lnTo>
                <a:lnTo>
                  <a:pt x="1334" y="146"/>
                </a:lnTo>
                <a:lnTo>
                  <a:pt x="1335" y="145"/>
                </a:lnTo>
                <a:lnTo>
                  <a:pt x="1337" y="144"/>
                </a:lnTo>
                <a:lnTo>
                  <a:pt x="1338" y="143"/>
                </a:lnTo>
                <a:lnTo>
                  <a:pt x="1340" y="142"/>
                </a:lnTo>
                <a:lnTo>
                  <a:pt x="1342" y="141"/>
                </a:lnTo>
                <a:lnTo>
                  <a:pt x="1343" y="141"/>
                </a:lnTo>
                <a:lnTo>
                  <a:pt x="1345" y="140"/>
                </a:lnTo>
                <a:lnTo>
                  <a:pt x="1348" y="140"/>
                </a:lnTo>
                <a:lnTo>
                  <a:pt x="1352" y="139"/>
                </a:lnTo>
                <a:lnTo>
                  <a:pt x="1355" y="139"/>
                </a:lnTo>
                <a:lnTo>
                  <a:pt x="1445" y="153"/>
                </a:lnTo>
                <a:lnTo>
                  <a:pt x="1451" y="155"/>
                </a:lnTo>
                <a:lnTo>
                  <a:pt x="1454" y="156"/>
                </a:lnTo>
                <a:lnTo>
                  <a:pt x="1456" y="157"/>
                </a:lnTo>
                <a:lnTo>
                  <a:pt x="1457" y="158"/>
                </a:lnTo>
                <a:lnTo>
                  <a:pt x="1458" y="159"/>
                </a:lnTo>
                <a:lnTo>
                  <a:pt x="1460" y="159"/>
                </a:lnTo>
                <a:lnTo>
                  <a:pt x="1461" y="160"/>
                </a:lnTo>
                <a:lnTo>
                  <a:pt x="1462" y="161"/>
                </a:lnTo>
                <a:lnTo>
                  <a:pt x="1463" y="163"/>
                </a:lnTo>
                <a:lnTo>
                  <a:pt x="1464" y="164"/>
                </a:lnTo>
                <a:lnTo>
                  <a:pt x="1464" y="165"/>
                </a:lnTo>
                <a:lnTo>
                  <a:pt x="1465" y="167"/>
                </a:lnTo>
                <a:lnTo>
                  <a:pt x="1469" y="172"/>
                </a:lnTo>
                <a:lnTo>
                  <a:pt x="1470" y="174"/>
                </a:lnTo>
                <a:lnTo>
                  <a:pt x="1471" y="176"/>
                </a:lnTo>
                <a:lnTo>
                  <a:pt x="1472" y="179"/>
                </a:lnTo>
                <a:lnTo>
                  <a:pt x="1473" y="181"/>
                </a:lnTo>
                <a:lnTo>
                  <a:pt x="1474" y="183"/>
                </a:lnTo>
                <a:lnTo>
                  <a:pt x="1474" y="184"/>
                </a:lnTo>
                <a:lnTo>
                  <a:pt x="1474" y="186"/>
                </a:lnTo>
                <a:lnTo>
                  <a:pt x="1474" y="188"/>
                </a:lnTo>
                <a:lnTo>
                  <a:pt x="1474" y="190"/>
                </a:lnTo>
                <a:lnTo>
                  <a:pt x="1474" y="191"/>
                </a:lnTo>
                <a:lnTo>
                  <a:pt x="1473" y="193"/>
                </a:lnTo>
                <a:lnTo>
                  <a:pt x="1473" y="195"/>
                </a:lnTo>
                <a:lnTo>
                  <a:pt x="1472" y="19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38" name="Google Shape;3538;p35"/>
          <p:cNvGrpSpPr/>
          <p:nvPr/>
        </p:nvGrpSpPr>
        <p:grpSpPr>
          <a:xfrm>
            <a:off x="7657471" y="3345750"/>
            <a:ext cx="569024" cy="594195"/>
            <a:chOff x="2087402" y="5219348"/>
            <a:chExt cx="643076" cy="671523"/>
          </a:xfrm>
        </p:grpSpPr>
        <p:sp>
          <p:nvSpPr>
            <p:cNvPr id="3539" name="Google Shape;3539;p35"/>
            <p:cNvSpPr/>
            <p:nvPr/>
          </p:nvSpPr>
          <p:spPr>
            <a:xfrm>
              <a:off x="2087402" y="5219348"/>
              <a:ext cx="643076" cy="671523"/>
            </a:xfrm>
            <a:custGeom>
              <a:avLst/>
              <a:gdLst/>
              <a:ahLst/>
              <a:cxnLst/>
              <a:rect l="l" t="t" r="r" b="b"/>
              <a:pathLst>
                <a:path w="1380" h="1441" extrusionOk="0">
                  <a:moveTo>
                    <a:pt x="703" y="0"/>
                  </a:moveTo>
                  <a:lnTo>
                    <a:pt x="632" y="3"/>
                  </a:lnTo>
                  <a:lnTo>
                    <a:pt x="564" y="12"/>
                  </a:lnTo>
                  <a:lnTo>
                    <a:pt x="497" y="29"/>
                  </a:lnTo>
                  <a:lnTo>
                    <a:pt x="433" y="51"/>
                  </a:lnTo>
                  <a:lnTo>
                    <a:pt x="372" y="79"/>
                  </a:lnTo>
                  <a:lnTo>
                    <a:pt x="315" y="113"/>
                  </a:lnTo>
                  <a:lnTo>
                    <a:pt x="261" y="153"/>
                  </a:lnTo>
                  <a:lnTo>
                    <a:pt x="211" y="197"/>
                  </a:lnTo>
                  <a:lnTo>
                    <a:pt x="165" y="245"/>
                  </a:lnTo>
                  <a:lnTo>
                    <a:pt x="125" y="298"/>
                  </a:lnTo>
                  <a:lnTo>
                    <a:pt x="89" y="355"/>
                  </a:lnTo>
                  <a:lnTo>
                    <a:pt x="59" y="415"/>
                  </a:lnTo>
                  <a:lnTo>
                    <a:pt x="34" y="478"/>
                  </a:lnTo>
                  <a:lnTo>
                    <a:pt x="16" y="544"/>
                  </a:lnTo>
                  <a:lnTo>
                    <a:pt x="5" y="612"/>
                  </a:lnTo>
                  <a:lnTo>
                    <a:pt x="0" y="683"/>
                  </a:lnTo>
                  <a:lnTo>
                    <a:pt x="1" y="734"/>
                  </a:lnTo>
                  <a:lnTo>
                    <a:pt x="5" y="783"/>
                  </a:lnTo>
                  <a:lnTo>
                    <a:pt x="13" y="833"/>
                  </a:lnTo>
                  <a:lnTo>
                    <a:pt x="25" y="881"/>
                  </a:lnTo>
                  <a:lnTo>
                    <a:pt x="40" y="928"/>
                  </a:lnTo>
                  <a:lnTo>
                    <a:pt x="58" y="973"/>
                  </a:lnTo>
                  <a:lnTo>
                    <a:pt x="80" y="1018"/>
                  </a:lnTo>
                  <a:lnTo>
                    <a:pt x="105" y="1061"/>
                  </a:lnTo>
                  <a:lnTo>
                    <a:pt x="23" y="1344"/>
                  </a:lnTo>
                  <a:lnTo>
                    <a:pt x="21" y="1349"/>
                  </a:lnTo>
                  <a:lnTo>
                    <a:pt x="19" y="1355"/>
                  </a:lnTo>
                  <a:lnTo>
                    <a:pt x="18" y="1360"/>
                  </a:lnTo>
                  <a:lnTo>
                    <a:pt x="18" y="1365"/>
                  </a:lnTo>
                  <a:lnTo>
                    <a:pt x="18" y="1371"/>
                  </a:lnTo>
                  <a:lnTo>
                    <a:pt x="18" y="1376"/>
                  </a:lnTo>
                  <a:lnTo>
                    <a:pt x="18" y="1381"/>
                  </a:lnTo>
                  <a:lnTo>
                    <a:pt x="19" y="1386"/>
                  </a:lnTo>
                  <a:lnTo>
                    <a:pt x="21" y="1392"/>
                  </a:lnTo>
                  <a:lnTo>
                    <a:pt x="23" y="1397"/>
                  </a:lnTo>
                  <a:lnTo>
                    <a:pt x="25" y="1401"/>
                  </a:lnTo>
                  <a:lnTo>
                    <a:pt x="27" y="1406"/>
                  </a:lnTo>
                  <a:lnTo>
                    <a:pt x="30" y="1411"/>
                  </a:lnTo>
                  <a:lnTo>
                    <a:pt x="33" y="1415"/>
                  </a:lnTo>
                  <a:lnTo>
                    <a:pt x="36" y="1419"/>
                  </a:lnTo>
                  <a:lnTo>
                    <a:pt x="40" y="1423"/>
                  </a:lnTo>
                  <a:lnTo>
                    <a:pt x="42" y="1424"/>
                  </a:lnTo>
                  <a:lnTo>
                    <a:pt x="43" y="1426"/>
                  </a:lnTo>
                  <a:lnTo>
                    <a:pt x="47" y="1429"/>
                  </a:lnTo>
                  <a:lnTo>
                    <a:pt x="51" y="1431"/>
                  </a:lnTo>
                  <a:lnTo>
                    <a:pt x="55" y="1433"/>
                  </a:lnTo>
                  <a:lnTo>
                    <a:pt x="60" y="1435"/>
                  </a:lnTo>
                  <a:lnTo>
                    <a:pt x="65" y="1437"/>
                  </a:lnTo>
                  <a:lnTo>
                    <a:pt x="69" y="1438"/>
                  </a:lnTo>
                  <a:lnTo>
                    <a:pt x="74" y="1439"/>
                  </a:lnTo>
                  <a:lnTo>
                    <a:pt x="79" y="1440"/>
                  </a:lnTo>
                  <a:lnTo>
                    <a:pt x="85" y="1441"/>
                  </a:lnTo>
                  <a:lnTo>
                    <a:pt x="91" y="1441"/>
                  </a:lnTo>
                  <a:lnTo>
                    <a:pt x="96" y="1441"/>
                  </a:lnTo>
                  <a:lnTo>
                    <a:pt x="102" y="1440"/>
                  </a:lnTo>
                  <a:lnTo>
                    <a:pt x="105" y="1439"/>
                  </a:lnTo>
                  <a:lnTo>
                    <a:pt x="108" y="1438"/>
                  </a:lnTo>
                  <a:lnTo>
                    <a:pt x="111" y="1438"/>
                  </a:lnTo>
                  <a:lnTo>
                    <a:pt x="114" y="1437"/>
                  </a:lnTo>
                  <a:lnTo>
                    <a:pt x="116" y="1435"/>
                  </a:lnTo>
                  <a:lnTo>
                    <a:pt x="119" y="1434"/>
                  </a:lnTo>
                  <a:lnTo>
                    <a:pt x="438" y="1338"/>
                  </a:lnTo>
                  <a:lnTo>
                    <a:pt x="450" y="1343"/>
                  </a:lnTo>
                  <a:lnTo>
                    <a:pt x="463" y="1347"/>
                  </a:lnTo>
                  <a:lnTo>
                    <a:pt x="488" y="1355"/>
                  </a:lnTo>
                  <a:lnTo>
                    <a:pt x="539" y="1369"/>
                  </a:lnTo>
                  <a:lnTo>
                    <a:pt x="573" y="1375"/>
                  </a:lnTo>
                  <a:lnTo>
                    <a:pt x="607" y="1379"/>
                  </a:lnTo>
                  <a:lnTo>
                    <a:pt x="642" y="1383"/>
                  </a:lnTo>
                  <a:lnTo>
                    <a:pt x="677" y="1386"/>
                  </a:lnTo>
                  <a:lnTo>
                    <a:pt x="746" y="1384"/>
                  </a:lnTo>
                  <a:lnTo>
                    <a:pt x="814" y="1375"/>
                  </a:lnTo>
                  <a:lnTo>
                    <a:pt x="881" y="1359"/>
                  </a:lnTo>
                  <a:lnTo>
                    <a:pt x="945" y="1337"/>
                  </a:lnTo>
                  <a:lnTo>
                    <a:pt x="1006" y="1309"/>
                  </a:lnTo>
                  <a:lnTo>
                    <a:pt x="1064" y="1275"/>
                  </a:lnTo>
                  <a:lnTo>
                    <a:pt x="1120" y="1236"/>
                  </a:lnTo>
                  <a:lnTo>
                    <a:pt x="1171" y="1191"/>
                  </a:lnTo>
                  <a:lnTo>
                    <a:pt x="1218" y="1140"/>
                  </a:lnTo>
                  <a:lnTo>
                    <a:pt x="1259" y="1086"/>
                  </a:lnTo>
                  <a:lnTo>
                    <a:pt x="1295" y="1029"/>
                  </a:lnTo>
                  <a:lnTo>
                    <a:pt x="1324" y="968"/>
                  </a:lnTo>
                  <a:lnTo>
                    <a:pt x="1348" y="906"/>
                  </a:lnTo>
                  <a:lnTo>
                    <a:pt x="1365" y="841"/>
                  </a:lnTo>
                  <a:lnTo>
                    <a:pt x="1376" y="774"/>
                  </a:lnTo>
                  <a:lnTo>
                    <a:pt x="1380" y="706"/>
                  </a:lnTo>
                  <a:lnTo>
                    <a:pt x="1378" y="634"/>
                  </a:lnTo>
                  <a:lnTo>
                    <a:pt x="1370" y="565"/>
                  </a:lnTo>
                  <a:lnTo>
                    <a:pt x="1354" y="498"/>
                  </a:lnTo>
                  <a:lnTo>
                    <a:pt x="1332" y="433"/>
                  </a:lnTo>
                  <a:lnTo>
                    <a:pt x="1305" y="372"/>
                  </a:lnTo>
                  <a:lnTo>
                    <a:pt x="1271" y="314"/>
                  </a:lnTo>
                  <a:lnTo>
                    <a:pt x="1232" y="260"/>
                  </a:lnTo>
                  <a:lnTo>
                    <a:pt x="1188" y="210"/>
                  </a:lnTo>
                  <a:lnTo>
                    <a:pt x="1140" y="165"/>
                  </a:lnTo>
                  <a:lnTo>
                    <a:pt x="1087" y="124"/>
                  </a:lnTo>
                  <a:lnTo>
                    <a:pt x="1031" y="88"/>
                  </a:lnTo>
                  <a:lnTo>
                    <a:pt x="971" y="58"/>
                  </a:lnTo>
                  <a:lnTo>
                    <a:pt x="908" y="34"/>
                  </a:lnTo>
                  <a:lnTo>
                    <a:pt x="842" y="16"/>
                  </a:lnTo>
                  <a:lnTo>
                    <a:pt x="773" y="5"/>
                  </a:lnTo>
                  <a:close/>
                  <a:moveTo>
                    <a:pt x="1070" y="1002"/>
                  </a:moveTo>
                  <a:lnTo>
                    <a:pt x="1045" y="1025"/>
                  </a:lnTo>
                  <a:lnTo>
                    <a:pt x="1020" y="1045"/>
                  </a:lnTo>
                  <a:lnTo>
                    <a:pt x="993" y="1062"/>
                  </a:lnTo>
                  <a:lnTo>
                    <a:pt x="979" y="1069"/>
                  </a:lnTo>
                  <a:lnTo>
                    <a:pt x="966" y="1075"/>
                  </a:lnTo>
                  <a:lnTo>
                    <a:pt x="952" y="1081"/>
                  </a:lnTo>
                  <a:lnTo>
                    <a:pt x="937" y="1086"/>
                  </a:lnTo>
                  <a:lnTo>
                    <a:pt x="923" y="1090"/>
                  </a:lnTo>
                  <a:lnTo>
                    <a:pt x="908" y="1093"/>
                  </a:lnTo>
                  <a:lnTo>
                    <a:pt x="893" y="1096"/>
                  </a:lnTo>
                  <a:lnTo>
                    <a:pt x="878" y="1097"/>
                  </a:lnTo>
                  <a:lnTo>
                    <a:pt x="863" y="1098"/>
                  </a:lnTo>
                  <a:lnTo>
                    <a:pt x="847" y="1098"/>
                  </a:lnTo>
                  <a:lnTo>
                    <a:pt x="839" y="1098"/>
                  </a:lnTo>
                  <a:lnTo>
                    <a:pt x="832" y="1097"/>
                  </a:lnTo>
                  <a:lnTo>
                    <a:pt x="825" y="1097"/>
                  </a:lnTo>
                  <a:lnTo>
                    <a:pt x="817" y="1096"/>
                  </a:lnTo>
                  <a:lnTo>
                    <a:pt x="802" y="1093"/>
                  </a:lnTo>
                  <a:lnTo>
                    <a:pt x="788" y="1090"/>
                  </a:lnTo>
                  <a:lnTo>
                    <a:pt x="760" y="1082"/>
                  </a:lnTo>
                  <a:lnTo>
                    <a:pt x="732" y="1073"/>
                  </a:lnTo>
                  <a:lnTo>
                    <a:pt x="706" y="1062"/>
                  </a:lnTo>
                  <a:lnTo>
                    <a:pt x="681" y="1050"/>
                  </a:lnTo>
                  <a:lnTo>
                    <a:pt x="634" y="1022"/>
                  </a:lnTo>
                  <a:lnTo>
                    <a:pt x="593" y="993"/>
                  </a:lnTo>
                  <a:lnTo>
                    <a:pt x="559" y="965"/>
                  </a:lnTo>
                  <a:lnTo>
                    <a:pt x="532" y="940"/>
                  </a:lnTo>
                  <a:lnTo>
                    <a:pt x="513" y="920"/>
                  </a:lnTo>
                  <a:lnTo>
                    <a:pt x="503" y="909"/>
                  </a:lnTo>
                  <a:lnTo>
                    <a:pt x="468" y="872"/>
                  </a:lnTo>
                  <a:lnTo>
                    <a:pt x="439" y="838"/>
                  </a:lnTo>
                  <a:lnTo>
                    <a:pt x="408" y="794"/>
                  </a:lnTo>
                  <a:lnTo>
                    <a:pt x="377" y="743"/>
                  </a:lnTo>
                  <a:lnTo>
                    <a:pt x="363" y="716"/>
                  </a:lnTo>
                  <a:lnTo>
                    <a:pt x="350" y="686"/>
                  </a:lnTo>
                  <a:lnTo>
                    <a:pt x="340" y="656"/>
                  </a:lnTo>
                  <a:lnTo>
                    <a:pt x="332" y="624"/>
                  </a:lnTo>
                  <a:lnTo>
                    <a:pt x="327" y="592"/>
                  </a:lnTo>
                  <a:lnTo>
                    <a:pt x="325" y="559"/>
                  </a:lnTo>
                  <a:lnTo>
                    <a:pt x="325" y="544"/>
                  </a:lnTo>
                  <a:lnTo>
                    <a:pt x="327" y="529"/>
                  </a:lnTo>
                  <a:lnTo>
                    <a:pt x="329" y="514"/>
                  </a:lnTo>
                  <a:lnTo>
                    <a:pt x="331" y="499"/>
                  </a:lnTo>
                  <a:lnTo>
                    <a:pt x="335" y="484"/>
                  </a:lnTo>
                  <a:lnTo>
                    <a:pt x="339" y="470"/>
                  </a:lnTo>
                  <a:lnTo>
                    <a:pt x="344" y="455"/>
                  </a:lnTo>
                  <a:lnTo>
                    <a:pt x="350" y="441"/>
                  </a:lnTo>
                  <a:lnTo>
                    <a:pt x="357" y="428"/>
                  </a:lnTo>
                  <a:lnTo>
                    <a:pt x="365" y="414"/>
                  </a:lnTo>
                  <a:lnTo>
                    <a:pt x="373" y="401"/>
                  </a:lnTo>
                  <a:lnTo>
                    <a:pt x="382" y="388"/>
                  </a:lnTo>
                  <a:lnTo>
                    <a:pt x="402" y="363"/>
                  </a:lnTo>
                  <a:lnTo>
                    <a:pt x="426" y="339"/>
                  </a:lnTo>
                  <a:lnTo>
                    <a:pt x="431" y="334"/>
                  </a:lnTo>
                  <a:lnTo>
                    <a:pt x="436" y="331"/>
                  </a:lnTo>
                  <a:lnTo>
                    <a:pt x="442" y="327"/>
                  </a:lnTo>
                  <a:lnTo>
                    <a:pt x="448" y="325"/>
                  </a:lnTo>
                  <a:lnTo>
                    <a:pt x="454" y="323"/>
                  </a:lnTo>
                  <a:lnTo>
                    <a:pt x="460" y="322"/>
                  </a:lnTo>
                  <a:lnTo>
                    <a:pt x="467" y="321"/>
                  </a:lnTo>
                  <a:lnTo>
                    <a:pt x="473" y="321"/>
                  </a:lnTo>
                  <a:lnTo>
                    <a:pt x="479" y="322"/>
                  </a:lnTo>
                  <a:lnTo>
                    <a:pt x="485" y="323"/>
                  </a:lnTo>
                  <a:lnTo>
                    <a:pt x="492" y="325"/>
                  </a:lnTo>
                  <a:lnTo>
                    <a:pt x="498" y="327"/>
                  </a:lnTo>
                  <a:lnTo>
                    <a:pt x="503" y="330"/>
                  </a:lnTo>
                  <a:lnTo>
                    <a:pt x="509" y="333"/>
                  </a:lnTo>
                  <a:lnTo>
                    <a:pt x="514" y="337"/>
                  </a:lnTo>
                  <a:lnTo>
                    <a:pt x="519" y="342"/>
                  </a:lnTo>
                  <a:lnTo>
                    <a:pt x="655" y="480"/>
                  </a:lnTo>
                  <a:lnTo>
                    <a:pt x="660" y="485"/>
                  </a:lnTo>
                  <a:lnTo>
                    <a:pt x="662" y="488"/>
                  </a:lnTo>
                  <a:lnTo>
                    <a:pt x="664" y="491"/>
                  </a:lnTo>
                  <a:lnTo>
                    <a:pt x="666" y="494"/>
                  </a:lnTo>
                  <a:lnTo>
                    <a:pt x="667" y="497"/>
                  </a:lnTo>
                  <a:lnTo>
                    <a:pt x="669" y="500"/>
                  </a:lnTo>
                  <a:lnTo>
                    <a:pt x="670" y="503"/>
                  </a:lnTo>
                  <a:lnTo>
                    <a:pt x="672" y="509"/>
                  </a:lnTo>
                  <a:lnTo>
                    <a:pt x="674" y="515"/>
                  </a:lnTo>
                  <a:lnTo>
                    <a:pt x="675" y="522"/>
                  </a:lnTo>
                  <a:lnTo>
                    <a:pt x="675" y="528"/>
                  </a:lnTo>
                  <a:lnTo>
                    <a:pt x="675" y="531"/>
                  </a:lnTo>
                  <a:lnTo>
                    <a:pt x="675" y="534"/>
                  </a:lnTo>
                  <a:lnTo>
                    <a:pt x="674" y="538"/>
                  </a:lnTo>
                  <a:lnTo>
                    <a:pt x="673" y="541"/>
                  </a:lnTo>
                  <a:lnTo>
                    <a:pt x="672" y="544"/>
                  </a:lnTo>
                  <a:lnTo>
                    <a:pt x="671" y="547"/>
                  </a:lnTo>
                  <a:lnTo>
                    <a:pt x="669" y="553"/>
                  </a:lnTo>
                  <a:lnTo>
                    <a:pt x="665" y="559"/>
                  </a:lnTo>
                  <a:lnTo>
                    <a:pt x="661" y="565"/>
                  </a:lnTo>
                  <a:lnTo>
                    <a:pt x="657" y="571"/>
                  </a:lnTo>
                  <a:lnTo>
                    <a:pt x="652" y="576"/>
                  </a:lnTo>
                  <a:lnTo>
                    <a:pt x="607" y="618"/>
                  </a:lnTo>
                  <a:lnTo>
                    <a:pt x="605" y="620"/>
                  </a:lnTo>
                  <a:lnTo>
                    <a:pt x="604" y="622"/>
                  </a:lnTo>
                  <a:lnTo>
                    <a:pt x="602" y="623"/>
                  </a:lnTo>
                  <a:lnTo>
                    <a:pt x="601" y="626"/>
                  </a:lnTo>
                  <a:lnTo>
                    <a:pt x="599" y="630"/>
                  </a:lnTo>
                  <a:lnTo>
                    <a:pt x="597" y="634"/>
                  </a:lnTo>
                  <a:lnTo>
                    <a:pt x="595" y="639"/>
                  </a:lnTo>
                  <a:lnTo>
                    <a:pt x="594" y="643"/>
                  </a:lnTo>
                  <a:lnTo>
                    <a:pt x="593" y="648"/>
                  </a:lnTo>
                  <a:lnTo>
                    <a:pt x="593" y="650"/>
                  </a:lnTo>
                  <a:lnTo>
                    <a:pt x="593" y="652"/>
                  </a:lnTo>
                  <a:lnTo>
                    <a:pt x="595" y="660"/>
                  </a:lnTo>
                  <a:lnTo>
                    <a:pt x="597" y="670"/>
                  </a:lnTo>
                  <a:lnTo>
                    <a:pt x="601" y="681"/>
                  </a:lnTo>
                  <a:lnTo>
                    <a:pt x="607" y="693"/>
                  </a:lnTo>
                  <a:lnTo>
                    <a:pt x="616" y="707"/>
                  </a:lnTo>
                  <a:lnTo>
                    <a:pt x="627" y="722"/>
                  </a:lnTo>
                  <a:lnTo>
                    <a:pt x="641" y="739"/>
                  </a:lnTo>
                  <a:lnTo>
                    <a:pt x="658" y="757"/>
                  </a:lnTo>
                  <a:lnTo>
                    <a:pt x="675" y="774"/>
                  </a:lnTo>
                  <a:lnTo>
                    <a:pt x="691" y="788"/>
                  </a:lnTo>
                  <a:lnTo>
                    <a:pt x="706" y="799"/>
                  </a:lnTo>
                  <a:lnTo>
                    <a:pt x="720" y="808"/>
                  </a:lnTo>
                  <a:lnTo>
                    <a:pt x="732" y="815"/>
                  </a:lnTo>
                  <a:lnTo>
                    <a:pt x="743" y="819"/>
                  </a:lnTo>
                  <a:lnTo>
                    <a:pt x="748" y="821"/>
                  </a:lnTo>
                  <a:lnTo>
                    <a:pt x="753" y="822"/>
                  </a:lnTo>
                  <a:lnTo>
                    <a:pt x="758" y="823"/>
                  </a:lnTo>
                  <a:lnTo>
                    <a:pt x="762" y="824"/>
                  </a:lnTo>
                  <a:lnTo>
                    <a:pt x="764" y="824"/>
                  </a:lnTo>
                  <a:lnTo>
                    <a:pt x="766" y="825"/>
                  </a:lnTo>
                  <a:lnTo>
                    <a:pt x="769" y="825"/>
                  </a:lnTo>
                  <a:lnTo>
                    <a:pt x="771" y="825"/>
                  </a:lnTo>
                  <a:lnTo>
                    <a:pt x="773" y="824"/>
                  </a:lnTo>
                  <a:lnTo>
                    <a:pt x="775" y="824"/>
                  </a:lnTo>
                  <a:lnTo>
                    <a:pt x="778" y="823"/>
                  </a:lnTo>
                  <a:lnTo>
                    <a:pt x="780" y="823"/>
                  </a:lnTo>
                  <a:lnTo>
                    <a:pt x="782" y="822"/>
                  </a:lnTo>
                  <a:lnTo>
                    <a:pt x="785" y="821"/>
                  </a:lnTo>
                  <a:lnTo>
                    <a:pt x="787" y="820"/>
                  </a:lnTo>
                  <a:lnTo>
                    <a:pt x="789" y="818"/>
                  </a:lnTo>
                  <a:lnTo>
                    <a:pt x="791" y="817"/>
                  </a:lnTo>
                  <a:lnTo>
                    <a:pt x="793" y="816"/>
                  </a:lnTo>
                  <a:lnTo>
                    <a:pt x="794" y="814"/>
                  </a:lnTo>
                  <a:lnTo>
                    <a:pt x="796" y="813"/>
                  </a:lnTo>
                  <a:lnTo>
                    <a:pt x="841" y="768"/>
                  </a:lnTo>
                  <a:lnTo>
                    <a:pt x="846" y="763"/>
                  </a:lnTo>
                  <a:lnTo>
                    <a:pt x="849" y="761"/>
                  </a:lnTo>
                  <a:lnTo>
                    <a:pt x="852" y="759"/>
                  </a:lnTo>
                  <a:lnTo>
                    <a:pt x="855" y="757"/>
                  </a:lnTo>
                  <a:lnTo>
                    <a:pt x="858" y="755"/>
                  </a:lnTo>
                  <a:lnTo>
                    <a:pt x="861" y="754"/>
                  </a:lnTo>
                  <a:lnTo>
                    <a:pt x="864" y="753"/>
                  </a:lnTo>
                  <a:lnTo>
                    <a:pt x="870" y="751"/>
                  </a:lnTo>
                  <a:lnTo>
                    <a:pt x="876" y="749"/>
                  </a:lnTo>
                  <a:lnTo>
                    <a:pt x="883" y="748"/>
                  </a:lnTo>
                  <a:lnTo>
                    <a:pt x="889" y="748"/>
                  </a:lnTo>
                  <a:lnTo>
                    <a:pt x="892" y="748"/>
                  </a:lnTo>
                  <a:lnTo>
                    <a:pt x="895" y="748"/>
                  </a:lnTo>
                  <a:lnTo>
                    <a:pt x="899" y="749"/>
                  </a:lnTo>
                  <a:lnTo>
                    <a:pt x="902" y="750"/>
                  </a:lnTo>
                  <a:lnTo>
                    <a:pt x="908" y="751"/>
                  </a:lnTo>
                  <a:lnTo>
                    <a:pt x="914" y="754"/>
                  </a:lnTo>
                  <a:lnTo>
                    <a:pt x="920" y="757"/>
                  </a:lnTo>
                  <a:lnTo>
                    <a:pt x="926" y="760"/>
                  </a:lnTo>
                  <a:lnTo>
                    <a:pt x="932" y="764"/>
                  </a:lnTo>
                  <a:lnTo>
                    <a:pt x="937" y="768"/>
                  </a:lnTo>
                  <a:lnTo>
                    <a:pt x="1073" y="906"/>
                  </a:lnTo>
                  <a:lnTo>
                    <a:pt x="1077" y="911"/>
                  </a:lnTo>
                  <a:lnTo>
                    <a:pt x="1080" y="917"/>
                  </a:lnTo>
                  <a:lnTo>
                    <a:pt x="1083" y="923"/>
                  </a:lnTo>
                  <a:lnTo>
                    <a:pt x="1085" y="929"/>
                  </a:lnTo>
                  <a:lnTo>
                    <a:pt x="1087" y="936"/>
                  </a:lnTo>
                  <a:lnTo>
                    <a:pt x="1088" y="942"/>
                  </a:lnTo>
                  <a:lnTo>
                    <a:pt x="1089" y="949"/>
                  </a:lnTo>
                  <a:lnTo>
                    <a:pt x="1089" y="955"/>
                  </a:lnTo>
                  <a:lnTo>
                    <a:pt x="1089" y="962"/>
                  </a:lnTo>
                  <a:lnTo>
                    <a:pt x="1088" y="968"/>
                  </a:lnTo>
                  <a:lnTo>
                    <a:pt x="1086" y="974"/>
                  </a:lnTo>
                  <a:lnTo>
                    <a:pt x="1084" y="980"/>
                  </a:lnTo>
                  <a:lnTo>
                    <a:pt x="1081" y="986"/>
                  </a:lnTo>
                  <a:lnTo>
                    <a:pt x="1078" y="992"/>
                  </a:lnTo>
                  <a:lnTo>
                    <a:pt x="1074" y="9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35"/>
            <p:cNvSpPr/>
            <p:nvPr/>
          </p:nvSpPr>
          <p:spPr>
            <a:xfrm>
              <a:off x="2267873" y="5402153"/>
              <a:ext cx="295656" cy="299853"/>
            </a:xfrm>
            <a:custGeom>
              <a:avLst/>
              <a:gdLst/>
              <a:ahLst/>
              <a:cxnLst/>
              <a:rect l="l" t="t" r="r" b="b"/>
              <a:pathLst>
                <a:path w="635" h="644" extrusionOk="0">
                  <a:moveTo>
                    <a:pt x="499" y="424"/>
                  </a:moveTo>
                  <a:lnTo>
                    <a:pt x="499" y="424"/>
                  </a:lnTo>
                  <a:lnTo>
                    <a:pt x="454" y="469"/>
                  </a:lnTo>
                  <a:lnTo>
                    <a:pt x="450" y="474"/>
                  </a:lnTo>
                  <a:lnTo>
                    <a:pt x="445" y="478"/>
                  </a:lnTo>
                  <a:lnTo>
                    <a:pt x="440" y="482"/>
                  </a:lnTo>
                  <a:lnTo>
                    <a:pt x="435" y="485"/>
                  </a:lnTo>
                  <a:lnTo>
                    <a:pt x="430" y="488"/>
                  </a:lnTo>
                  <a:lnTo>
                    <a:pt x="425" y="491"/>
                  </a:lnTo>
                  <a:lnTo>
                    <a:pt x="419" y="494"/>
                  </a:lnTo>
                  <a:lnTo>
                    <a:pt x="413" y="496"/>
                  </a:lnTo>
                  <a:lnTo>
                    <a:pt x="408" y="498"/>
                  </a:lnTo>
                  <a:lnTo>
                    <a:pt x="402" y="499"/>
                  </a:lnTo>
                  <a:lnTo>
                    <a:pt x="395" y="500"/>
                  </a:lnTo>
                  <a:lnTo>
                    <a:pt x="389" y="501"/>
                  </a:lnTo>
                  <a:lnTo>
                    <a:pt x="383" y="501"/>
                  </a:lnTo>
                  <a:lnTo>
                    <a:pt x="377" y="501"/>
                  </a:lnTo>
                  <a:lnTo>
                    <a:pt x="370" y="501"/>
                  </a:lnTo>
                  <a:lnTo>
                    <a:pt x="364" y="500"/>
                  </a:lnTo>
                  <a:lnTo>
                    <a:pt x="356" y="499"/>
                  </a:lnTo>
                  <a:lnTo>
                    <a:pt x="347" y="497"/>
                  </a:lnTo>
                  <a:lnTo>
                    <a:pt x="339" y="494"/>
                  </a:lnTo>
                  <a:lnTo>
                    <a:pt x="330" y="491"/>
                  </a:lnTo>
                  <a:lnTo>
                    <a:pt x="313" y="484"/>
                  </a:lnTo>
                  <a:lnTo>
                    <a:pt x="296" y="474"/>
                  </a:lnTo>
                  <a:lnTo>
                    <a:pt x="278" y="462"/>
                  </a:lnTo>
                  <a:lnTo>
                    <a:pt x="260" y="449"/>
                  </a:lnTo>
                  <a:lnTo>
                    <a:pt x="242" y="433"/>
                  </a:lnTo>
                  <a:lnTo>
                    <a:pt x="223" y="415"/>
                  </a:lnTo>
                  <a:lnTo>
                    <a:pt x="205" y="396"/>
                  </a:lnTo>
                  <a:lnTo>
                    <a:pt x="190" y="378"/>
                  </a:lnTo>
                  <a:lnTo>
                    <a:pt x="176" y="359"/>
                  </a:lnTo>
                  <a:lnTo>
                    <a:pt x="165" y="341"/>
                  </a:lnTo>
                  <a:lnTo>
                    <a:pt x="156" y="323"/>
                  </a:lnTo>
                  <a:lnTo>
                    <a:pt x="149" y="306"/>
                  </a:lnTo>
                  <a:lnTo>
                    <a:pt x="144" y="288"/>
                  </a:lnTo>
                  <a:lnTo>
                    <a:pt x="141" y="271"/>
                  </a:lnTo>
                  <a:lnTo>
                    <a:pt x="141" y="265"/>
                  </a:lnTo>
                  <a:lnTo>
                    <a:pt x="141" y="259"/>
                  </a:lnTo>
                  <a:lnTo>
                    <a:pt x="141" y="252"/>
                  </a:lnTo>
                  <a:lnTo>
                    <a:pt x="141" y="246"/>
                  </a:lnTo>
                  <a:lnTo>
                    <a:pt x="142" y="240"/>
                  </a:lnTo>
                  <a:lnTo>
                    <a:pt x="144" y="234"/>
                  </a:lnTo>
                  <a:lnTo>
                    <a:pt x="145" y="228"/>
                  </a:lnTo>
                  <a:lnTo>
                    <a:pt x="147" y="222"/>
                  </a:lnTo>
                  <a:lnTo>
                    <a:pt x="149" y="216"/>
                  </a:lnTo>
                  <a:lnTo>
                    <a:pt x="152" y="211"/>
                  </a:lnTo>
                  <a:lnTo>
                    <a:pt x="155" y="205"/>
                  </a:lnTo>
                  <a:lnTo>
                    <a:pt x="158" y="200"/>
                  </a:lnTo>
                  <a:lnTo>
                    <a:pt x="162" y="195"/>
                  </a:lnTo>
                  <a:lnTo>
                    <a:pt x="166" y="190"/>
                  </a:lnTo>
                  <a:lnTo>
                    <a:pt x="170" y="185"/>
                  </a:lnTo>
                  <a:lnTo>
                    <a:pt x="175" y="181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63" y="19"/>
                  </a:lnTo>
                  <a:lnTo>
                    <a:pt x="46" y="39"/>
                  </a:lnTo>
                  <a:lnTo>
                    <a:pt x="32" y="60"/>
                  </a:lnTo>
                  <a:lnTo>
                    <a:pt x="26" y="71"/>
                  </a:lnTo>
                  <a:lnTo>
                    <a:pt x="21" y="81"/>
                  </a:lnTo>
                  <a:lnTo>
                    <a:pt x="16" y="92"/>
                  </a:lnTo>
                  <a:lnTo>
                    <a:pt x="12" y="103"/>
                  </a:lnTo>
                  <a:lnTo>
                    <a:pt x="8" y="114"/>
                  </a:lnTo>
                  <a:lnTo>
                    <a:pt x="5" y="126"/>
                  </a:lnTo>
                  <a:lnTo>
                    <a:pt x="3" y="137"/>
                  </a:lnTo>
                  <a:lnTo>
                    <a:pt x="1" y="149"/>
                  </a:lnTo>
                  <a:lnTo>
                    <a:pt x="0" y="161"/>
                  </a:lnTo>
                  <a:lnTo>
                    <a:pt x="0" y="173"/>
                  </a:lnTo>
                  <a:lnTo>
                    <a:pt x="2" y="202"/>
                  </a:lnTo>
                  <a:lnTo>
                    <a:pt x="7" y="230"/>
                  </a:lnTo>
                  <a:lnTo>
                    <a:pt x="14" y="258"/>
                  </a:lnTo>
                  <a:lnTo>
                    <a:pt x="24" y="286"/>
                  </a:lnTo>
                  <a:lnTo>
                    <a:pt x="36" y="312"/>
                  </a:lnTo>
                  <a:lnTo>
                    <a:pt x="49" y="337"/>
                  </a:lnTo>
                  <a:lnTo>
                    <a:pt x="78" y="382"/>
                  </a:lnTo>
                  <a:lnTo>
                    <a:pt x="107" y="420"/>
                  </a:lnTo>
                  <a:lnTo>
                    <a:pt x="132" y="450"/>
                  </a:lnTo>
                  <a:lnTo>
                    <a:pt x="150" y="468"/>
                  </a:lnTo>
                  <a:lnTo>
                    <a:pt x="156" y="473"/>
                  </a:lnTo>
                  <a:lnTo>
                    <a:pt x="157" y="475"/>
                  </a:lnTo>
                  <a:lnTo>
                    <a:pt x="158" y="475"/>
                  </a:lnTo>
                  <a:lnTo>
                    <a:pt x="158" y="475"/>
                  </a:lnTo>
                  <a:lnTo>
                    <a:pt x="158" y="475"/>
                  </a:lnTo>
                  <a:lnTo>
                    <a:pt x="161" y="477"/>
                  </a:lnTo>
                  <a:lnTo>
                    <a:pt x="161" y="477"/>
                  </a:lnTo>
                  <a:lnTo>
                    <a:pt x="161" y="477"/>
                  </a:lnTo>
                  <a:lnTo>
                    <a:pt x="161" y="478"/>
                  </a:lnTo>
                  <a:lnTo>
                    <a:pt x="163" y="479"/>
                  </a:lnTo>
                  <a:lnTo>
                    <a:pt x="167" y="485"/>
                  </a:lnTo>
                  <a:lnTo>
                    <a:pt x="186" y="503"/>
                  </a:lnTo>
                  <a:lnTo>
                    <a:pt x="215" y="530"/>
                  </a:lnTo>
                  <a:lnTo>
                    <a:pt x="252" y="559"/>
                  </a:lnTo>
                  <a:lnTo>
                    <a:pt x="297" y="589"/>
                  </a:lnTo>
                  <a:lnTo>
                    <a:pt x="322" y="603"/>
                  </a:lnTo>
                  <a:lnTo>
                    <a:pt x="348" y="616"/>
                  </a:lnTo>
                  <a:lnTo>
                    <a:pt x="375" y="627"/>
                  </a:lnTo>
                  <a:lnTo>
                    <a:pt x="403" y="635"/>
                  </a:lnTo>
                  <a:lnTo>
                    <a:pt x="431" y="641"/>
                  </a:lnTo>
                  <a:lnTo>
                    <a:pt x="460" y="644"/>
                  </a:lnTo>
                  <a:lnTo>
                    <a:pt x="472" y="644"/>
                  </a:lnTo>
                  <a:lnTo>
                    <a:pt x="484" y="644"/>
                  </a:lnTo>
                  <a:lnTo>
                    <a:pt x="496" y="643"/>
                  </a:lnTo>
                  <a:lnTo>
                    <a:pt x="507" y="641"/>
                  </a:lnTo>
                  <a:lnTo>
                    <a:pt x="518" y="638"/>
                  </a:lnTo>
                  <a:lnTo>
                    <a:pt x="530" y="635"/>
                  </a:lnTo>
                  <a:lnTo>
                    <a:pt x="541" y="631"/>
                  </a:lnTo>
                  <a:lnTo>
                    <a:pt x="552" y="627"/>
                  </a:lnTo>
                  <a:lnTo>
                    <a:pt x="562" y="622"/>
                  </a:lnTo>
                  <a:lnTo>
                    <a:pt x="573" y="616"/>
                  </a:lnTo>
                  <a:lnTo>
                    <a:pt x="594" y="603"/>
                  </a:lnTo>
                  <a:lnTo>
                    <a:pt x="615" y="587"/>
                  </a:lnTo>
                  <a:lnTo>
                    <a:pt x="635" y="568"/>
                  </a:lnTo>
                  <a:lnTo>
                    <a:pt x="635" y="565"/>
                  </a:lnTo>
                  <a:lnTo>
                    <a:pt x="568" y="494"/>
                  </a:lnTo>
                  <a:lnTo>
                    <a:pt x="521" y="446"/>
                  </a:lnTo>
                  <a:lnTo>
                    <a:pt x="506" y="430"/>
                  </a:lnTo>
                  <a:lnTo>
                    <a:pt x="501" y="426"/>
                  </a:lnTo>
                  <a:lnTo>
                    <a:pt x="500" y="4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1" name="Google Shape;3541;p35"/>
          <p:cNvGrpSpPr/>
          <p:nvPr/>
        </p:nvGrpSpPr>
        <p:grpSpPr>
          <a:xfrm>
            <a:off x="7672624" y="4982784"/>
            <a:ext cx="587592" cy="628443"/>
            <a:chOff x="7425539" y="5199764"/>
            <a:chExt cx="664061" cy="710228"/>
          </a:xfrm>
        </p:grpSpPr>
        <p:sp>
          <p:nvSpPr>
            <p:cNvPr id="3542" name="Google Shape;3542;p35"/>
            <p:cNvSpPr/>
            <p:nvPr/>
          </p:nvSpPr>
          <p:spPr>
            <a:xfrm>
              <a:off x="7595752" y="5351789"/>
              <a:ext cx="357213" cy="361876"/>
            </a:xfrm>
            <a:custGeom>
              <a:avLst/>
              <a:gdLst/>
              <a:ahLst/>
              <a:cxnLst/>
              <a:rect l="l" t="t" r="r" b="b"/>
              <a:pathLst>
                <a:path w="767" h="777" extrusionOk="0">
                  <a:moveTo>
                    <a:pt x="616" y="439"/>
                  </a:moveTo>
                  <a:lnTo>
                    <a:pt x="610" y="434"/>
                  </a:lnTo>
                  <a:lnTo>
                    <a:pt x="604" y="430"/>
                  </a:lnTo>
                  <a:lnTo>
                    <a:pt x="598" y="426"/>
                  </a:lnTo>
                  <a:lnTo>
                    <a:pt x="591" y="423"/>
                  </a:lnTo>
                  <a:lnTo>
                    <a:pt x="584" y="420"/>
                  </a:lnTo>
                  <a:lnTo>
                    <a:pt x="577" y="418"/>
                  </a:lnTo>
                  <a:lnTo>
                    <a:pt x="573" y="417"/>
                  </a:lnTo>
                  <a:lnTo>
                    <a:pt x="569" y="417"/>
                  </a:lnTo>
                  <a:lnTo>
                    <a:pt x="566" y="416"/>
                  </a:lnTo>
                  <a:lnTo>
                    <a:pt x="562" y="416"/>
                  </a:lnTo>
                  <a:lnTo>
                    <a:pt x="558" y="416"/>
                  </a:lnTo>
                  <a:lnTo>
                    <a:pt x="554" y="417"/>
                  </a:lnTo>
                  <a:lnTo>
                    <a:pt x="551" y="417"/>
                  </a:lnTo>
                  <a:lnTo>
                    <a:pt x="547" y="418"/>
                  </a:lnTo>
                  <a:lnTo>
                    <a:pt x="540" y="420"/>
                  </a:lnTo>
                  <a:lnTo>
                    <a:pt x="533" y="423"/>
                  </a:lnTo>
                  <a:lnTo>
                    <a:pt x="526" y="426"/>
                  </a:lnTo>
                  <a:lnTo>
                    <a:pt x="520" y="430"/>
                  </a:lnTo>
                  <a:lnTo>
                    <a:pt x="514" y="434"/>
                  </a:lnTo>
                  <a:lnTo>
                    <a:pt x="508" y="439"/>
                  </a:lnTo>
                  <a:lnTo>
                    <a:pt x="466" y="484"/>
                  </a:lnTo>
                  <a:lnTo>
                    <a:pt x="463" y="487"/>
                  </a:lnTo>
                  <a:lnTo>
                    <a:pt x="461" y="488"/>
                  </a:lnTo>
                  <a:lnTo>
                    <a:pt x="460" y="489"/>
                  </a:lnTo>
                  <a:lnTo>
                    <a:pt x="458" y="490"/>
                  </a:lnTo>
                  <a:lnTo>
                    <a:pt x="457" y="491"/>
                  </a:lnTo>
                  <a:lnTo>
                    <a:pt x="455" y="492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0" y="494"/>
                  </a:lnTo>
                  <a:lnTo>
                    <a:pt x="446" y="495"/>
                  </a:lnTo>
                  <a:lnTo>
                    <a:pt x="442" y="495"/>
                  </a:lnTo>
                  <a:lnTo>
                    <a:pt x="438" y="495"/>
                  </a:lnTo>
                  <a:lnTo>
                    <a:pt x="434" y="495"/>
                  </a:lnTo>
                  <a:lnTo>
                    <a:pt x="430" y="494"/>
                  </a:lnTo>
                  <a:lnTo>
                    <a:pt x="426" y="492"/>
                  </a:lnTo>
                  <a:lnTo>
                    <a:pt x="421" y="491"/>
                  </a:lnTo>
                  <a:lnTo>
                    <a:pt x="411" y="486"/>
                  </a:lnTo>
                  <a:lnTo>
                    <a:pt x="399" y="480"/>
                  </a:lnTo>
                  <a:lnTo>
                    <a:pt x="386" y="471"/>
                  </a:lnTo>
                  <a:lnTo>
                    <a:pt x="372" y="460"/>
                  </a:lnTo>
                  <a:lnTo>
                    <a:pt x="356" y="447"/>
                  </a:lnTo>
                  <a:lnTo>
                    <a:pt x="339" y="430"/>
                  </a:lnTo>
                  <a:lnTo>
                    <a:pt x="324" y="413"/>
                  </a:lnTo>
                  <a:lnTo>
                    <a:pt x="311" y="397"/>
                  </a:lnTo>
                  <a:lnTo>
                    <a:pt x="300" y="382"/>
                  </a:lnTo>
                  <a:lnTo>
                    <a:pt x="292" y="369"/>
                  </a:lnTo>
                  <a:lnTo>
                    <a:pt x="286" y="357"/>
                  </a:lnTo>
                  <a:lnTo>
                    <a:pt x="282" y="347"/>
                  </a:lnTo>
                  <a:lnTo>
                    <a:pt x="279" y="339"/>
                  </a:lnTo>
                  <a:lnTo>
                    <a:pt x="278" y="335"/>
                  </a:lnTo>
                  <a:lnTo>
                    <a:pt x="277" y="331"/>
                  </a:lnTo>
                  <a:lnTo>
                    <a:pt x="277" y="327"/>
                  </a:lnTo>
                  <a:lnTo>
                    <a:pt x="278" y="324"/>
                  </a:lnTo>
                  <a:lnTo>
                    <a:pt x="278" y="320"/>
                  </a:lnTo>
                  <a:lnTo>
                    <a:pt x="279" y="318"/>
                  </a:lnTo>
                  <a:lnTo>
                    <a:pt x="279" y="317"/>
                  </a:lnTo>
                  <a:lnTo>
                    <a:pt x="280" y="315"/>
                  </a:lnTo>
                  <a:lnTo>
                    <a:pt x="281" y="313"/>
                  </a:lnTo>
                  <a:lnTo>
                    <a:pt x="283" y="310"/>
                  </a:lnTo>
                  <a:lnTo>
                    <a:pt x="285" y="307"/>
                  </a:lnTo>
                  <a:lnTo>
                    <a:pt x="288" y="303"/>
                  </a:lnTo>
                  <a:lnTo>
                    <a:pt x="333" y="261"/>
                  </a:lnTo>
                  <a:lnTo>
                    <a:pt x="338" y="256"/>
                  </a:lnTo>
                  <a:lnTo>
                    <a:pt x="343" y="250"/>
                  </a:lnTo>
                  <a:lnTo>
                    <a:pt x="345" y="247"/>
                  </a:lnTo>
                  <a:lnTo>
                    <a:pt x="347" y="244"/>
                  </a:lnTo>
                  <a:lnTo>
                    <a:pt x="349" y="241"/>
                  </a:lnTo>
                  <a:lnTo>
                    <a:pt x="350" y="238"/>
                  </a:lnTo>
                  <a:lnTo>
                    <a:pt x="351" y="235"/>
                  </a:lnTo>
                  <a:lnTo>
                    <a:pt x="353" y="232"/>
                  </a:lnTo>
                  <a:lnTo>
                    <a:pt x="354" y="228"/>
                  </a:lnTo>
                  <a:lnTo>
                    <a:pt x="355" y="225"/>
                  </a:lnTo>
                  <a:lnTo>
                    <a:pt x="355" y="221"/>
                  </a:lnTo>
                  <a:lnTo>
                    <a:pt x="356" y="218"/>
                  </a:lnTo>
                  <a:lnTo>
                    <a:pt x="356" y="214"/>
                  </a:lnTo>
                  <a:lnTo>
                    <a:pt x="356" y="210"/>
                  </a:lnTo>
                  <a:lnTo>
                    <a:pt x="356" y="203"/>
                  </a:lnTo>
                  <a:lnTo>
                    <a:pt x="355" y="196"/>
                  </a:lnTo>
                  <a:lnTo>
                    <a:pt x="353" y="188"/>
                  </a:lnTo>
                  <a:lnTo>
                    <a:pt x="351" y="181"/>
                  </a:lnTo>
                  <a:lnTo>
                    <a:pt x="348" y="175"/>
                  </a:lnTo>
                  <a:lnTo>
                    <a:pt x="347" y="172"/>
                  </a:lnTo>
                  <a:lnTo>
                    <a:pt x="345" y="168"/>
                  </a:lnTo>
                  <a:lnTo>
                    <a:pt x="343" y="165"/>
                  </a:lnTo>
                  <a:lnTo>
                    <a:pt x="341" y="162"/>
                  </a:lnTo>
                  <a:lnTo>
                    <a:pt x="339" y="159"/>
                  </a:lnTo>
                  <a:lnTo>
                    <a:pt x="336" y="156"/>
                  </a:lnTo>
                  <a:lnTo>
                    <a:pt x="204" y="21"/>
                  </a:lnTo>
                  <a:lnTo>
                    <a:pt x="198" y="16"/>
                  </a:lnTo>
                  <a:lnTo>
                    <a:pt x="192" y="12"/>
                  </a:lnTo>
                  <a:lnTo>
                    <a:pt x="186" y="9"/>
                  </a:lnTo>
                  <a:lnTo>
                    <a:pt x="180" y="6"/>
                  </a:lnTo>
                  <a:lnTo>
                    <a:pt x="173" y="3"/>
                  </a:lnTo>
                  <a:lnTo>
                    <a:pt x="166" y="2"/>
                  </a:lnTo>
                  <a:lnTo>
                    <a:pt x="160" y="0"/>
                  </a:lnTo>
                  <a:lnTo>
                    <a:pt x="153" y="0"/>
                  </a:lnTo>
                  <a:lnTo>
                    <a:pt x="146" y="0"/>
                  </a:lnTo>
                  <a:lnTo>
                    <a:pt x="139" y="1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19" y="7"/>
                  </a:lnTo>
                  <a:lnTo>
                    <a:pt x="113" y="10"/>
                  </a:lnTo>
                  <a:lnTo>
                    <a:pt x="107" y="14"/>
                  </a:lnTo>
                  <a:lnTo>
                    <a:pt x="102" y="18"/>
                  </a:lnTo>
                  <a:lnTo>
                    <a:pt x="78" y="42"/>
                  </a:lnTo>
                  <a:lnTo>
                    <a:pt x="57" y="67"/>
                  </a:lnTo>
                  <a:lnTo>
                    <a:pt x="48" y="80"/>
                  </a:lnTo>
                  <a:lnTo>
                    <a:pt x="40" y="94"/>
                  </a:lnTo>
                  <a:lnTo>
                    <a:pt x="32" y="107"/>
                  </a:lnTo>
                  <a:lnTo>
                    <a:pt x="25" y="121"/>
                  </a:lnTo>
                  <a:lnTo>
                    <a:pt x="20" y="135"/>
                  </a:lnTo>
                  <a:lnTo>
                    <a:pt x="14" y="150"/>
                  </a:lnTo>
                  <a:lnTo>
                    <a:pt x="10" y="164"/>
                  </a:lnTo>
                  <a:lnTo>
                    <a:pt x="6" y="179"/>
                  </a:lnTo>
                  <a:lnTo>
                    <a:pt x="4" y="195"/>
                  </a:lnTo>
                  <a:lnTo>
                    <a:pt x="2" y="210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2" y="274"/>
                  </a:lnTo>
                  <a:lnTo>
                    <a:pt x="7" y="307"/>
                  </a:lnTo>
                  <a:lnTo>
                    <a:pt x="15" y="338"/>
                  </a:lnTo>
                  <a:lnTo>
                    <a:pt x="25" y="369"/>
                  </a:lnTo>
                  <a:lnTo>
                    <a:pt x="37" y="398"/>
                  </a:lnTo>
                  <a:lnTo>
                    <a:pt x="51" y="426"/>
                  </a:lnTo>
                  <a:lnTo>
                    <a:pt x="81" y="477"/>
                  </a:lnTo>
                  <a:lnTo>
                    <a:pt x="113" y="520"/>
                  </a:lnTo>
                  <a:lnTo>
                    <a:pt x="142" y="555"/>
                  </a:lnTo>
                  <a:lnTo>
                    <a:pt x="165" y="579"/>
                  </a:lnTo>
                  <a:lnTo>
                    <a:pt x="178" y="591"/>
                  </a:lnTo>
                  <a:lnTo>
                    <a:pt x="188" y="603"/>
                  </a:lnTo>
                  <a:lnTo>
                    <a:pt x="207" y="622"/>
                  </a:lnTo>
                  <a:lnTo>
                    <a:pt x="235" y="647"/>
                  </a:lnTo>
                  <a:lnTo>
                    <a:pt x="270" y="675"/>
                  </a:lnTo>
                  <a:lnTo>
                    <a:pt x="311" y="704"/>
                  </a:lnTo>
                  <a:lnTo>
                    <a:pt x="358" y="731"/>
                  </a:lnTo>
                  <a:lnTo>
                    <a:pt x="383" y="743"/>
                  </a:lnTo>
                  <a:lnTo>
                    <a:pt x="409" y="753"/>
                  </a:lnTo>
                  <a:lnTo>
                    <a:pt x="435" y="762"/>
                  </a:lnTo>
                  <a:lnTo>
                    <a:pt x="463" y="769"/>
                  </a:lnTo>
                  <a:lnTo>
                    <a:pt x="470" y="771"/>
                  </a:lnTo>
                  <a:lnTo>
                    <a:pt x="478" y="772"/>
                  </a:lnTo>
                  <a:lnTo>
                    <a:pt x="493" y="774"/>
                  </a:lnTo>
                  <a:lnTo>
                    <a:pt x="508" y="776"/>
                  </a:lnTo>
                  <a:lnTo>
                    <a:pt x="522" y="777"/>
                  </a:lnTo>
                  <a:lnTo>
                    <a:pt x="531" y="777"/>
                  </a:lnTo>
                  <a:lnTo>
                    <a:pt x="560" y="776"/>
                  </a:lnTo>
                  <a:lnTo>
                    <a:pt x="575" y="774"/>
                  </a:lnTo>
                  <a:lnTo>
                    <a:pt x="589" y="771"/>
                  </a:lnTo>
                  <a:lnTo>
                    <a:pt x="603" y="768"/>
                  </a:lnTo>
                  <a:lnTo>
                    <a:pt x="617" y="764"/>
                  </a:lnTo>
                  <a:lnTo>
                    <a:pt x="631" y="759"/>
                  </a:lnTo>
                  <a:lnTo>
                    <a:pt x="644" y="754"/>
                  </a:lnTo>
                  <a:lnTo>
                    <a:pt x="658" y="747"/>
                  </a:lnTo>
                  <a:lnTo>
                    <a:pt x="671" y="740"/>
                  </a:lnTo>
                  <a:lnTo>
                    <a:pt x="684" y="732"/>
                  </a:lnTo>
                  <a:lnTo>
                    <a:pt x="696" y="724"/>
                  </a:lnTo>
                  <a:lnTo>
                    <a:pt x="721" y="704"/>
                  </a:lnTo>
                  <a:lnTo>
                    <a:pt x="745" y="681"/>
                  </a:lnTo>
                  <a:lnTo>
                    <a:pt x="750" y="676"/>
                  </a:lnTo>
                  <a:lnTo>
                    <a:pt x="754" y="670"/>
                  </a:lnTo>
                  <a:lnTo>
                    <a:pt x="758" y="664"/>
                  </a:lnTo>
                  <a:lnTo>
                    <a:pt x="761" y="658"/>
                  </a:lnTo>
                  <a:lnTo>
                    <a:pt x="764" y="651"/>
                  </a:lnTo>
                  <a:lnTo>
                    <a:pt x="765" y="644"/>
                  </a:lnTo>
                  <a:lnTo>
                    <a:pt x="766" y="638"/>
                  </a:lnTo>
                  <a:lnTo>
                    <a:pt x="767" y="631"/>
                  </a:lnTo>
                  <a:lnTo>
                    <a:pt x="766" y="624"/>
                  </a:lnTo>
                  <a:lnTo>
                    <a:pt x="765" y="617"/>
                  </a:lnTo>
                  <a:lnTo>
                    <a:pt x="764" y="611"/>
                  </a:lnTo>
                  <a:lnTo>
                    <a:pt x="761" y="604"/>
                  </a:lnTo>
                  <a:lnTo>
                    <a:pt x="758" y="598"/>
                  </a:lnTo>
                  <a:lnTo>
                    <a:pt x="754" y="592"/>
                  </a:lnTo>
                  <a:lnTo>
                    <a:pt x="750" y="586"/>
                  </a:lnTo>
                  <a:lnTo>
                    <a:pt x="745" y="580"/>
                  </a:lnTo>
                  <a:close/>
                  <a:moveTo>
                    <a:pt x="204" y="340"/>
                  </a:moveTo>
                  <a:lnTo>
                    <a:pt x="205" y="349"/>
                  </a:lnTo>
                  <a:lnTo>
                    <a:pt x="207" y="357"/>
                  </a:lnTo>
                  <a:lnTo>
                    <a:pt x="209" y="366"/>
                  </a:lnTo>
                  <a:lnTo>
                    <a:pt x="212" y="375"/>
                  </a:lnTo>
                  <a:lnTo>
                    <a:pt x="219" y="392"/>
                  </a:lnTo>
                  <a:lnTo>
                    <a:pt x="228" y="410"/>
                  </a:lnTo>
                  <a:lnTo>
                    <a:pt x="240" y="429"/>
                  </a:lnTo>
                  <a:lnTo>
                    <a:pt x="253" y="448"/>
                  </a:lnTo>
                  <a:lnTo>
                    <a:pt x="268" y="467"/>
                  </a:lnTo>
                  <a:lnTo>
                    <a:pt x="285" y="487"/>
                  </a:lnTo>
                  <a:lnTo>
                    <a:pt x="304" y="505"/>
                  </a:lnTo>
                  <a:lnTo>
                    <a:pt x="323" y="521"/>
                  </a:lnTo>
                  <a:lnTo>
                    <a:pt x="341" y="535"/>
                  </a:lnTo>
                  <a:lnTo>
                    <a:pt x="359" y="547"/>
                  </a:lnTo>
                  <a:lnTo>
                    <a:pt x="377" y="557"/>
                  </a:lnTo>
                  <a:lnTo>
                    <a:pt x="395" y="565"/>
                  </a:lnTo>
                  <a:lnTo>
                    <a:pt x="403" y="568"/>
                  </a:lnTo>
                  <a:lnTo>
                    <a:pt x="412" y="571"/>
                  </a:lnTo>
                  <a:lnTo>
                    <a:pt x="421" y="573"/>
                  </a:lnTo>
                  <a:lnTo>
                    <a:pt x="429" y="574"/>
                  </a:lnTo>
                  <a:lnTo>
                    <a:pt x="435" y="575"/>
                  </a:lnTo>
                  <a:lnTo>
                    <a:pt x="442" y="576"/>
                  </a:lnTo>
                  <a:lnTo>
                    <a:pt x="448" y="576"/>
                  </a:lnTo>
                  <a:lnTo>
                    <a:pt x="455" y="575"/>
                  </a:lnTo>
                  <a:lnTo>
                    <a:pt x="461" y="574"/>
                  </a:lnTo>
                  <a:lnTo>
                    <a:pt x="468" y="573"/>
                  </a:lnTo>
                  <a:lnTo>
                    <a:pt x="474" y="571"/>
                  </a:lnTo>
                  <a:lnTo>
                    <a:pt x="480" y="569"/>
                  </a:lnTo>
                  <a:lnTo>
                    <a:pt x="487" y="567"/>
                  </a:lnTo>
                  <a:lnTo>
                    <a:pt x="493" y="564"/>
                  </a:lnTo>
                  <a:lnTo>
                    <a:pt x="498" y="561"/>
                  </a:lnTo>
                  <a:lnTo>
                    <a:pt x="504" y="557"/>
                  </a:lnTo>
                  <a:lnTo>
                    <a:pt x="510" y="554"/>
                  </a:lnTo>
                  <a:lnTo>
                    <a:pt x="515" y="550"/>
                  </a:lnTo>
                  <a:lnTo>
                    <a:pt x="520" y="545"/>
                  </a:lnTo>
                  <a:lnTo>
                    <a:pt x="525" y="540"/>
                  </a:lnTo>
                  <a:lnTo>
                    <a:pt x="565" y="501"/>
                  </a:lnTo>
                  <a:lnTo>
                    <a:pt x="689" y="631"/>
                  </a:lnTo>
                  <a:lnTo>
                    <a:pt x="671" y="647"/>
                  </a:lnTo>
                  <a:lnTo>
                    <a:pt x="652" y="661"/>
                  </a:lnTo>
                  <a:lnTo>
                    <a:pt x="634" y="672"/>
                  </a:lnTo>
                  <a:lnTo>
                    <a:pt x="614" y="682"/>
                  </a:lnTo>
                  <a:lnTo>
                    <a:pt x="605" y="686"/>
                  </a:lnTo>
                  <a:lnTo>
                    <a:pt x="595" y="689"/>
                  </a:lnTo>
                  <a:lnTo>
                    <a:pt x="585" y="692"/>
                  </a:lnTo>
                  <a:lnTo>
                    <a:pt x="575" y="694"/>
                  </a:lnTo>
                  <a:lnTo>
                    <a:pt x="565" y="696"/>
                  </a:lnTo>
                  <a:lnTo>
                    <a:pt x="555" y="697"/>
                  </a:lnTo>
                  <a:lnTo>
                    <a:pt x="534" y="698"/>
                  </a:lnTo>
                  <a:lnTo>
                    <a:pt x="528" y="698"/>
                  </a:lnTo>
                  <a:lnTo>
                    <a:pt x="500" y="696"/>
                  </a:lnTo>
                  <a:lnTo>
                    <a:pt x="473" y="690"/>
                  </a:lnTo>
                  <a:lnTo>
                    <a:pt x="446" y="682"/>
                  </a:lnTo>
                  <a:lnTo>
                    <a:pt x="420" y="671"/>
                  </a:lnTo>
                  <a:lnTo>
                    <a:pt x="395" y="659"/>
                  </a:lnTo>
                  <a:lnTo>
                    <a:pt x="371" y="645"/>
                  </a:lnTo>
                  <a:lnTo>
                    <a:pt x="328" y="616"/>
                  </a:lnTo>
                  <a:lnTo>
                    <a:pt x="291" y="587"/>
                  </a:lnTo>
                  <a:lnTo>
                    <a:pt x="263" y="562"/>
                  </a:lnTo>
                  <a:lnTo>
                    <a:pt x="244" y="544"/>
                  </a:lnTo>
                  <a:lnTo>
                    <a:pt x="239" y="539"/>
                  </a:lnTo>
                  <a:lnTo>
                    <a:pt x="238" y="538"/>
                  </a:lnTo>
                  <a:lnTo>
                    <a:pt x="237" y="537"/>
                  </a:lnTo>
                  <a:lnTo>
                    <a:pt x="235" y="535"/>
                  </a:lnTo>
                  <a:lnTo>
                    <a:pt x="234" y="535"/>
                  </a:lnTo>
                  <a:lnTo>
                    <a:pt x="233" y="534"/>
                  </a:lnTo>
                  <a:lnTo>
                    <a:pt x="228" y="529"/>
                  </a:lnTo>
                  <a:lnTo>
                    <a:pt x="210" y="510"/>
                  </a:lnTo>
                  <a:lnTo>
                    <a:pt x="185" y="482"/>
                  </a:lnTo>
                  <a:lnTo>
                    <a:pt x="157" y="445"/>
                  </a:lnTo>
                  <a:lnTo>
                    <a:pt x="130" y="400"/>
                  </a:lnTo>
                  <a:lnTo>
                    <a:pt x="117" y="376"/>
                  </a:lnTo>
                  <a:lnTo>
                    <a:pt x="105" y="351"/>
                  </a:lnTo>
                  <a:lnTo>
                    <a:pt x="96" y="324"/>
                  </a:lnTo>
                  <a:lnTo>
                    <a:pt x="88" y="297"/>
                  </a:lnTo>
                  <a:lnTo>
                    <a:pt x="84" y="269"/>
                  </a:lnTo>
                  <a:lnTo>
                    <a:pt x="82" y="241"/>
                  </a:lnTo>
                  <a:lnTo>
                    <a:pt x="82" y="230"/>
                  </a:lnTo>
                  <a:lnTo>
                    <a:pt x="83" y="219"/>
                  </a:lnTo>
                  <a:lnTo>
                    <a:pt x="85" y="209"/>
                  </a:lnTo>
                  <a:lnTo>
                    <a:pt x="87" y="198"/>
                  </a:lnTo>
                  <a:lnTo>
                    <a:pt x="89" y="188"/>
                  </a:lnTo>
                  <a:lnTo>
                    <a:pt x="93" y="177"/>
                  </a:lnTo>
                  <a:lnTo>
                    <a:pt x="97" y="167"/>
                  </a:lnTo>
                  <a:lnTo>
                    <a:pt x="101" y="157"/>
                  </a:lnTo>
                  <a:lnTo>
                    <a:pt x="111" y="137"/>
                  </a:lnTo>
                  <a:lnTo>
                    <a:pt x="124" y="117"/>
                  </a:lnTo>
                  <a:lnTo>
                    <a:pt x="139" y="99"/>
                  </a:lnTo>
                  <a:lnTo>
                    <a:pt x="156" y="80"/>
                  </a:lnTo>
                  <a:lnTo>
                    <a:pt x="280" y="210"/>
                  </a:lnTo>
                  <a:lnTo>
                    <a:pt x="237" y="250"/>
                  </a:lnTo>
                  <a:lnTo>
                    <a:pt x="232" y="254"/>
                  </a:lnTo>
                  <a:lnTo>
                    <a:pt x="228" y="258"/>
                  </a:lnTo>
                  <a:lnTo>
                    <a:pt x="224" y="263"/>
                  </a:lnTo>
                  <a:lnTo>
                    <a:pt x="221" y="267"/>
                  </a:lnTo>
                  <a:lnTo>
                    <a:pt x="218" y="272"/>
                  </a:lnTo>
                  <a:lnTo>
                    <a:pt x="215" y="277"/>
                  </a:lnTo>
                  <a:lnTo>
                    <a:pt x="212" y="283"/>
                  </a:lnTo>
                  <a:lnTo>
                    <a:pt x="210" y="289"/>
                  </a:lnTo>
                  <a:lnTo>
                    <a:pt x="208" y="295"/>
                  </a:lnTo>
                  <a:lnTo>
                    <a:pt x="207" y="301"/>
                  </a:lnTo>
                  <a:lnTo>
                    <a:pt x="205" y="307"/>
                  </a:lnTo>
                  <a:lnTo>
                    <a:pt x="204" y="313"/>
                  </a:lnTo>
                  <a:lnTo>
                    <a:pt x="204" y="320"/>
                  </a:lnTo>
                  <a:lnTo>
                    <a:pt x="204" y="3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35"/>
            <p:cNvSpPr/>
            <p:nvPr/>
          </p:nvSpPr>
          <p:spPr>
            <a:xfrm>
              <a:off x="7425539" y="5199764"/>
              <a:ext cx="664061" cy="710228"/>
            </a:xfrm>
            <a:custGeom>
              <a:avLst/>
              <a:gdLst/>
              <a:ahLst/>
              <a:cxnLst/>
              <a:rect l="l" t="t" r="r" b="b"/>
              <a:pathLst>
                <a:path w="1425" h="1524" extrusionOk="0">
                  <a:moveTo>
                    <a:pt x="747" y="0"/>
                  </a:moveTo>
                  <a:lnTo>
                    <a:pt x="736" y="0"/>
                  </a:lnTo>
                  <a:lnTo>
                    <a:pt x="666" y="4"/>
                  </a:lnTo>
                  <a:lnTo>
                    <a:pt x="598" y="14"/>
                  </a:lnTo>
                  <a:lnTo>
                    <a:pt x="532" y="31"/>
                  </a:lnTo>
                  <a:lnTo>
                    <a:pt x="469" y="54"/>
                  </a:lnTo>
                  <a:lnTo>
                    <a:pt x="409" y="82"/>
                  </a:lnTo>
                  <a:lnTo>
                    <a:pt x="352" y="116"/>
                  </a:lnTo>
                  <a:lnTo>
                    <a:pt x="299" y="156"/>
                  </a:lnTo>
                  <a:lnTo>
                    <a:pt x="249" y="200"/>
                  </a:lnTo>
                  <a:lnTo>
                    <a:pt x="205" y="248"/>
                  </a:lnTo>
                  <a:lnTo>
                    <a:pt x="164" y="301"/>
                  </a:lnTo>
                  <a:lnTo>
                    <a:pt x="129" y="357"/>
                  </a:lnTo>
                  <a:lnTo>
                    <a:pt x="100" y="417"/>
                  </a:lnTo>
                  <a:lnTo>
                    <a:pt x="76" y="480"/>
                  </a:lnTo>
                  <a:lnTo>
                    <a:pt x="58" y="545"/>
                  </a:lnTo>
                  <a:lnTo>
                    <a:pt x="46" y="613"/>
                  </a:lnTo>
                  <a:lnTo>
                    <a:pt x="42" y="683"/>
                  </a:lnTo>
                  <a:lnTo>
                    <a:pt x="43" y="732"/>
                  </a:lnTo>
                  <a:lnTo>
                    <a:pt x="47" y="781"/>
                  </a:lnTo>
                  <a:lnTo>
                    <a:pt x="55" y="830"/>
                  </a:lnTo>
                  <a:lnTo>
                    <a:pt x="66" y="877"/>
                  </a:lnTo>
                  <a:lnTo>
                    <a:pt x="81" y="924"/>
                  </a:lnTo>
                  <a:lnTo>
                    <a:pt x="98" y="969"/>
                  </a:lnTo>
                  <a:lnTo>
                    <a:pt x="119" y="1013"/>
                  </a:lnTo>
                  <a:lnTo>
                    <a:pt x="143" y="1055"/>
                  </a:lnTo>
                  <a:lnTo>
                    <a:pt x="5" y="1411"/>
                  </a:lnTo>
                  <a:lnTo>
                    <a:pt x="3" y="1417"/>
                  </a:lnTo>
                  <a:lnTo>
                    <a:pt x="2" y="1423"/>
                  </a:lnTo>
                  <a:lnTo>
                    <a:pt x="1" y="1429"/>
                  </a:lnTo>
                  <a:lnTo>
                    <a:pt x="0" y="1435"/>
                  </a:lnTo>
                  <a:lnTo>
                    <a:pt x="0" y="1441"/>
                  </a:lnTo>
                  <a:lnTo>
                    <a:pt x="0" y="1447"/>
                  </a:lnTo>
                  <a:lnTo>
                    <a:pt x="1" y="1453"/>
                  </a:lnTo>
                  <a:lnTo>
                    <a:pt x="2" y="1459"/>
                  </a:lnTo>
                  <a:lnTo>
                    <a:pt x="4" y="1465"/>
                  </a:lnTo>
                  <a:lnTo>
                    <a:pt x="6" y="1471"/>
                  </a:lnTo>
                  <a:lnTo>
                    <a:pt x="8" y="1477"/>
                  </a:lnTo>
                  <a:lnTo>
                    <a:pt x="10" y="1482"/>
                  </a:lnTo>
                  <a:lnTo>
                    <a:pt x="14" y="1487"/>
                  </a:lnTo>
                  <a:lnTo>
                    <a:pt x="17" y="1492"/>
                  </a:lnTo>
                  <a:lnTo>
                    <a:pt x="21" y="1497"/>
                  </a:lnTo>
                  <a:lnTo>
                    <a:pt x="25" y="1501"/>
                  </a:lnTo>
                  <a:lnTo>
                    <a:pt x="29" y="1505"/>
                  </a:lnTo>
                  <a:lnTo>
                    <a:pt x="34" y="1508"/>
                  </a:lnTo>
                  <a:lnTo>
                    <a:pt x="38" y="1511"/>
                  </a:lnTo>
                  <a:lnTo>
                    <a:pt x="43" y="1514"/>
                  </a:lnTo>
                  <a:lnTo>
                    <a:pt x="48" y="1516"/>
                  </a:lnTo>
                  <a:lnTo>
                    <a:pt x="53" y="1518"/>
                  </a:lnTo>
                  <a:lnTo>
                    <a:pt x="59" y="1520"/>
                  </a:lnTo>
                  <a:lnTo>
                    <a:pt x="64" y="1521"/>
                  </a:lnTo>
                  <a:lnTo>
                    <a:pt x="65" y="1521"/>
                  </a:lnTo>
                  <a:lnTo>
                    <a:pt x="66" y="1521"/>
                  </a:lnTo>
                  <a:lnTo>
                    <a:pt x="68" y="1521"/>
                  </a:lnTo>
                  <a:lnTo>
                    <a:pt x="71" y="1522"/>
                  </a:lnTo>
                  <a:lnTo>
                    <a:pt x="73" y="1522"/>
                  </a:lnTo>
                  <a:lnTo>
                    <a:pt x="77" y="1523"/>
                  </a:lnTo>
                  <a:lnTo>
                    <a:pt x="79" y="1524"/>
                  </a:lnTo>
                  <a:lnTo>
                    <a:pt x="80" y="1524"/>
                  </a:lnTo>
                  <a:lnTo>
                    <a:pt x="81" y="1524"/>
                  </a:lnTo>
                  <a:lnTo>
                    <a:pt x="85" y="1524"/>
                  </a:lnTo>
                  <a:lnTo>
                    <a:pt x="90" y="1523"/>
                  </a:lnTo>
                  <a:lnTo>
                    <a:pt x="94" y="1523"/>
                  </a:lnTo>
                  <a:lnTo>
                    <a:pt x="98" y="1522"/>
                  </a:lnTo>
                  <a:lnTo>
                    <a:pt x="102" y="1520"/>
                  </a:lnTo>
                  <a:lnTo>
                    <a:pt x="107" y="1519"/>
                  </a:lnTo>
                  <a:lnTo>
                    <a:pt x="111" y="1517"/>
                  </a:lnTo>
                  <a:lnTo>
                    <a:pt x="115" y="1515"/>
                  </a:lnTo>
                  <a:lnTo>
                    <a:pt x="485" y="1340"/>
                  </a:lnTo>
                  <a:lnTo>
                    <a:pt x="509" y="1349"/>
                  </a:lnTo>
                  <a:lnTo>
                    <a:pt x="533" y="1357"/>
                  </a:lnTo>
                  <a:lnTo>
                    <a:pt x="558" y="1364"/>
                  </a:lnTo>
                  <a:lnTo>
                    <a:pt x="571" y="1366"/>
                  </a:lnTo>
                  <a:lnTo>
                    <a:pt x="584" y="1369"/>
                  </a:lnTo>
                  <a:lnTo>
                    <a:pt x="618" y="1375"/>
                  </a:lnTo>
                  <a:lnTo>
                    <a:pt x="652" y="1379"/>
                  </a:lnTo>
                  <a:lnTo>
                    <a:pt x="686" y="1383"/>
                  </a:lnTo>
                  <a:lnTo>
                    <a:pt x="722" y="1386"/>
                  </a:lnTo>
                  <a:lnTo>
                    <a:pt x="733" y="1386"/>
                  </a:lnTo>
                  <a:lnTo>
                    <a:pt x="800" y="1383"/>
                  </a:lnTo>
                  <a:lnTo>
                    <a:pt x="866" y="1373"/>
                  </a:lnTo>
                  <a:lnTo>
                    <a:pt x="931" y="1357"/>
                  </a:lnTo>
                  <a:lnTo>
                    <a:pt x="993" y="1335"/>
                  </a:lnTo>
                  <a:lnTo>
                    <a:pt x="1054" y="1306"/>
                  </a:lnTo>
                  <a:lnTo>
                    <a:pt x="1111" y="1272"/>
                  </a:lnTo>
                  <a:lnTo>
                    <a:pt x="1165" y="1233"/>
                  </a:lnTo>
                  <a:lnTo>
                    <a:pt x="1216" y="1188"/>
                  </a:lnTo>
                  <a:lnTo>
                    <a:pt x="1263" y="1137"/>
                  </a:lnTo>
                  <a:lnTo>
                    <a:pt x="1304" y="1083"/>
                  </a:lnTo>
                  <a:lnTo>
                    <a:pt x="1339" y="1025"/>
                  </a:lnTo>
                  <a:lnTo>
                    <a:pt x="1369" y="965"/>
                  </a:lnTo>
                  <a:lnTo>
                    <a:pt x="1392" y="902"/>
                  </a:lnTo>
                  <a:lnTo>
                    <a:pt x="1409" y="836"/>
                  </a:lnTo>
                  <a:lnTo>
                    <a:pt x="1420" y="769"/>
                  </a:lnTo>
                  <a:lnTo>
                    <a:pt x="1425" y="700"/>
                  </a:lnTo>
                  <a:lnTo>
                    <a:pt x="1423" y="630"/>
                  </a:lnTo>
                  <a:lnTo>
                    <a:pt x="1415" y="562"/>
                  </a:lnTo>
                  <a:lnTo>
                    <a:pt x="1399" y="496"/>
                  </a:lnTo>
                  <a:lnTo>
                    <a:pt x="1378" y="432"/>
                  </a:lnTo>
                  <a:lnTo>
                    <a:pt x="1350" y="371"/>
                  </a:lnTo>
                  <a:lnTo>
                    <a:pt x="1316" y="314"/>
                  </a:lnTo>
                  <a:lnTo>
                    <a:pt x="1278" y="260"/>
                  </a:lnTo>
                  <a:lnTo>
                    <a:pt x="1234" y="210"/>
                  </a:lnTo>
                  <a:lnTo>
                    <a:pt x="1186" y="165"/>
                  </a:lnTo>
                  <a:lnTo>
                    <a:pt x="1133" y="124"/>
                  </a:lnTo>
                  <a:lnTo>
                    <a:pt x="1076" y="89"/>
                  </a:lnTo>
                  <a:lnTo>
                    <a:pt x="1016" y="59"/>
                  </a:lnTo>
                  <a:lnTo>
                    <a:pt x="953" y="34"/>
                  </a:lnTo>
                  <a:lnTo>
                    <a:pt x="887" y="16"/>
                  </a:lnTo>
                  <a:lnTo>
                    <a:pt x="818" y="5"/>
                  </a:lnTo>
                  <a:close/>
                  <a:moveTo>
                    <a:pt x="739" y="1301"/>
                  </a:moveTo>
                  <a:lnTo>
                    <a:pt x="730" y="1301"/>
                  </a:lnTo>
                  <a:lnTo>
                    <a:pt x="701" y="1300"/>
                  </a:lnTo>
                  <a:lnTo>
                    <a:pt x="673" y="1298"/>
                  </a:lnTo>
                  <a:lnTo>
                    <a:pt x="646" y="1294"/>
                  </a:lnTo>
                  <a:lnTo>
                    <a:pt x="618" y="1289"/>
                  </a:lnTo>
                  <a:lnTo>
                    <a:pt x="591" y="1282"/>
                  </a:lnTo>
                  <a:lnTo>
                    <a:pt x="563" y="1275"/>
                  </a:lnTo>
                  <a:lnTo>
                    <a:pt x="537" y="1266"/>
                  </a:lnTo>
                  <a:lnTo>
                    <a:pt x="510" y="1256"/>
                  </a:lnTo>
                  <a:lnTo>
                    <a:pt x="507" y="1255"/>
                  </a:lnTo>
                  <a:lnTo>
                    <a:pt x="504" y="1254"/>
                  </a:lnTo>
                  <a:lnTo>
                    <a:pt x="501" y="1254"/>
                  </a:lnTo>
                  <a:lnTo>
                    <a:pt x="498" y="1253"/>
                  </a:lnTo>
                  <a:lnTo>
                    <a:pt x="495" y="1253"/>
                  </a:lnTo>
                  <a:lnTo>
                    <a:pt x="492" y="1253"/>
                  </a:lnTo>
                  <a:lnTo>
                    <a:pt x="488" y="1253"/>
                  </a:lnTo>
                  <a:lnTo>
                    <a:pt x="483" y="1253"/>
                  </a:lnTo>
                  <a:lnTo>
                    <a:pt x="481" y="1253"/>
                  </a:lnTo>
                  <a:lnTo>
                    <a:pt x="479" y="1253"/>
                  </a:lnTo>
                  <a:lnTo>
                    <a:pt x="477" y="1254"/>
                  </a:lnTo>
                  <a:lnTo>
                    <a:pt x="475" y="1254"/>
                  </a:lnTo>
                  <a:lnTo>
                    <a:pt x="474" y="1255"/>
                  </a:lnTo>
                  <a:lnTo>
                    <a:pt x="473" y="1255"/>
                  </a:lnTo>
                  <a:lnTo>
                    <a:pt x="472" y="1255"/>
                  </a:lnTo>
                  <a:lnTo>
                    <a:pt x="471" y="1256"/>
                  </a:lnTo>
                  <a:lnTo>
                    <a:pt x="95" y="1431"/>
                  </a:lnTo>
                  <a:lnTo>
                    <a:pt x="237" y="1064"/>
                  </a:lnTo>
                  <a:lnTo>
                    <a:pt x="237" y="1061"/>
                  </a:lnTo>
                  <a:lnTo>
                    <a:pt x="237" y="1058"/>
                  </a:lnTo>
                  <a:lnTo>
                    <a:pt x="237" y="1053"/>
                  </a:lnTo>
                  <a:lnTo>
                    <a:pt x="237" y="1050"/>
                  </a:lnTo>
                  <a:lnTo>
                    <a:pt x="237" y="1044"/>
                  </a:lnTo>
                  <a:lnTo>
                    <a:pt x="237" y="1038"/>
                  </a:lnTo>
                  <a:lnTo>
                    <a:pt x="237" y="1036"/>
                  </a:lnTo>
                  <a:lnTo>
                    <a:pt x="237" y="1035"/>
                  </a:lnTo>
                  <a:lnTo>
                    <a:pt x="237" y="1034"/>
                  </a:lnTo>
                  <a:lnTo>
                    <a:pt x="237" y="1033"/>
                  </a:lnTo>
                  <a:lnTo>
                    <a:pt x="236" y="1033"/>
                  </a:lnTo>
                  <a:lnTo>
                    <a:pt x="236" y="1032"/>
                  </a:lnTo>
                  <a:lnTo>
                    <a:pt x="234" y="1030"/>
                  </a:lnTo>
                  <a:lnTo>
                    <a:pt x="222" y="1033"/>
                  </a:lnTo>
                  <a:lnTo>
                    <a:pt x="231" y="1027"/>
                  </a:lnTo>
                  <a:lnTo>
                    <a:pt x="231" y="1026"/>
                  </a:lnTo>
                  <a:lnTo>
                    <a:pt x="230" y="1025"/>
                  </a:lnTo>
                  <a:lnTo>
                    <a:pt x="229" y="1024"/>
                  </a:lnTo>
                  <a:lnTo>
                    <a:pt x="229" y="1023"/>
                  </a:lnTo>
                  <a:lnTo>
                    <a:pt x="228" y="1023"/>
                  </a:lnTo>
                  <a:lnTo>
                    <a:pt x="228" y="1022"/>
                  </a:lnTo>
                  <a:lnTo>
                    <a:pt x="228" y="1021"/>
                  </a:lnTo>
                  <a:lnTo>
                    <a:pt x="225" y="1019"/>
                  </a:lnTo>
                  <a:lnTo>
                    <a:pt x="201" y="980"/>
                  </a:lnTo>
                  <a:lnTo>
                    <a:pt x="181" y="940"/>
                  </a:lnTo>
                  <a:lnTo>
                    <a:pt x="164" y="898"/>
                  </a:lnTo>
                  <a:lnTo>
                    <a:pt x="150" y="855"/>
                  </a:lnTo>
                  <a:lnTo>
                    <a:pt x="139" y="811"/>
                  </a:lnTo>
                  <a:lnTo>
                    <a:pt x="131" y="766"/>
                  </a:lnTo>
                  <a:lnTo>
                    <a:pt x="127" y="720"/>
                  </a:lnTo>
                  <a:lnTo>
                    <a:pt x="127" y="674"/>
                  </a:lnTo>
                  <a:lnTo>
                    <a:pt x="131" y="613"/>
                  </a:lnTo>
                  <a:lnTo>
                    <a:pt x="140" y="555"/>
                  </a:lnTo>
                  <a:lnTo>
                    <a:pt x="155" y="497"/>
                  </a:lnTo>
                  <a:lnTo>
                    <a:pt x="176" y="442"/>
                  </a:lnTo>
                  <a:lnTo>
                    <a:pt x="202" y="389"/>
                  </a:lnTo>
                  <a:lnTo>
                    <a:pt x="233" y="339"/>
                  </a:lnTo>
                  <a:lnTo>
                    <a:pt x="269" y="292"/>
                  </a:lnTo>
                  <a:lnTo>
                    <a:pt x="310" y="248"/>
                  </a:lnTo>
                  <a:lnTo>
                    <a:pt x="354" y="209"/>
                  </a:lnTo>
                  <a:lnTo>
                    <a:pt x="401" y="175"/>
                  </a:lnTo>
                  <a:lnTo>
                    <a:pt x="452" y="145"/>
                  </a:lnTo>
                  <a:lnTo>
                    <a:pt x="504" y="121"/>
                  </a:lnTo>
                  <a:lnTo>
                    <a:pt x="559" y="101"/>
                  </a:lnTo>
                  <a:lnTo>
                    <a:pt x="616" y="87"/>
                  </a:lnTo>
                  <a:lnTo>
                    <a:pt x="674" y="79"/>
                  </a:lnTo>
                  <a:lnTo>
                    <a:pt x="733" y="76"/>
                  </a:lnTo>
                  <a:lnTo>
                    <a:pt x="742" y="76"/>
                  </a:lnTo>
                  <a:lnTo>
                    <a:pt x="804" y="80"/>
                  </a:lnTo>
                  <a:lnTo>
                    <a:pt x="864" y="90"/>
                  </a:lnTo>
                  <a:lnTo>
                    <a:pt x="922" y="106"/>
                  </a:lnTo>
                  <a:lnTo>
                    <a:pt x="978" y="128"/>
                  </a:lnTo>
                  <a:lnTo>
                    <a:pt x="1031" y="154"/>
                  </a:lnTo>
                  <a:lnTo>
                    <a:pt x="1080" y="185"/>
                  </a:lnTo>
                  <a:lnTo>
                    <a:pt x="1127" y="221"/>
                  </a:lnTo>
                  <a:lnTo>
                    <a:pt x="1169" y="261"/>
                  </a:lnTo>
                  <a:lnTo>
                    <a:pt x="1208" y="304"/>
                  </a:lnTo>
                  <a:lnTo>
                    <a:pt x="1242" y="352"/>
                  </a:lnTo>
                  <a:lnTo>
                    <a:pt x="1271" y="402"/>
                  </a:lnTo>
                  <a:lnTo>
                    <a:pt x="1296" y="455"/>
                  </a:lnTo>
                  <a:lnTo>
                    <a:pt x="1316" y="511"/>
                  </a:lnTo>
                  <a:lnTo>
                    <a:pt x="1330" y="569"/>
                  </a:lnTo>
                  <a:lnTo>
                    <a:pt x="1338" y="629"/>
                  </a:lnTo>
                  <a:lnTo>
                    <a:pt x="1340" y="691"/>
                  </a:lnTo>
                  <a:lnTo>
                    <a:pt x="1336" y="752"/>
                  </a:lnTo>
                  <a:lnTo>
                    <a:pt x="1326" y="811"/>
                  </a:lnTo>
                  <a:lnTo>
                    <a:pt x="1311" y="868"/>
                  </a:lnTo>
                  <a:lnTo>
                    <a:pt x="1290" y="923"/>
                  </a:lnTo>
                  <a:lnTo>
                    <a:pt x="1264" y="976"/>
                  </a:lnTo>
                  <a:lnTo>
                    <a:pt x="1234" y="1026"/>
                  </a:lnTo>
                  <a:lnTo>
                    <a:pt x="1198" y="1073"/>
                  </a:lnTo>
                  <a:lnTo>
                    <a:pt x="1157" y="1117"/>
                  </a:lnTo>
                  <a:lnTo>
                    <a:pt x="1136" y="1139"/>
                  </a:lnTo>
                  <a:lnTo>
                    <a:pt x="1114" y="1160"/>
                  </a:lnTo>
                  <a:lnTo>
                    <a:pt x="1091" y="1179"/>
                  </a:lnTo>
                  <a:lnTo>
                    <a:pt x="1067" y="1197"/>
                  </a:lnTo>
                  <a:lnTo>
                    <a:pt x="1043" y="1214"/>
                  </a:lnTo>
                  <a:lnTo>
                    <a:pt x="1018" y="1229"/>
                  </a:lnTo>
                  <a:lnTo>
                    <a:pt x="992" y="1242"/>
                  </a:lnTo>
                  <a:lnTo>
                    <a:pt x="966" y="1255"/>
                  </a:lnTo>
                  <a:lnTo>
                    <a:pt x="939" y="1265"/>
                  </a:lnTo>
                  <a:lnTo>
                    <a:pt x="912" y="1275"/>
                  </a:lnTo>
                  <a:lnTo>
                    <a:pt x="884" y="1283"/>
                  </a:lnTo>
                  <a:lnTo>
                    <a:pt x="855" y="1289"/>
                  </a:lnTo>
                  <a:lnTo>
                    <a:pt x="827" y="1294"/>
                  </a:lnTo>
                  <a:lnTo>
                    <a:pt x="798" y="12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4" name="Google Shape;3544;p35"/>
          <p:cNvGrpSpPr/>
          <p:nvPr/>
        </p:nvGrpSpPr>
        <p:grpSpPr>
          <a:xfrm>
            <a:off x="6815694" y="3364320"/>
            <a:ext cx="588829" cy="556232"/>
            <a:chOff x="1136077" y="5240335"/>
            <a:chExt cx="665459" cy="628620"/>
          </a:xfrm>
        </p:grpSpPr>
        <p:sp>
          <p:nvSpPr>
            <p:cNvPr id="3545" name="Google Shape;3545;p35"/>
            <p:cNvSpPr/>
            <p:nvPr/>
          </p:nvSpPr>
          <p:spPr>
            <a:xfrm>
              <a:off x="1387432" y="5472103"/>
              <a:ext cx="162751" cy="162751"/>
            </a:xfrm>
            <a:custGeom>
              <a:avLst/>
              <a:gdLst/>
              <a:ahLst/>
              <a:cxnLst/>
              <a:rect l="l" t="t" r="r" b="b"/>
              <a:pathLst>
                <a:path w="350" h="350" extrusionOk="0">
                  <a:moveTo>
                    <a:pt x="228" y="9"/>
                  </a:moveTo>
                  <a:lnTo>
                    <a:pt x="222" y="7"/>
                  </a:lnTo>
                  <a:lnTo>
                    <a:pt x="215" y="5"/>
                  </a:lnTo>
                  <a:lnTo>
                    <a:pt x="209" y="4"/>
                  </a:lnTo>
                  <a:lnTo>
                    <a:pt x="203" y="2"/>
                  </a:lnTo>
                  <a:lnTo>
                    <a:pt x="196" y="1"/>
                  </a:lnTo>
                  <a:lnTo>
                    <a:pt x="189" y="1"/>
                  </a:lnTo>
                  <a:lnTo>
                    <a:pt x="182" y="0"/>
                  </a:lnTo>
                  <a:lnTo>
                    <a:pt x="175" y="0"/>
                  </a:lnTo>
                  <a:lnTo>
                    <a:pt x="166" y="0"/>
                  </a:lnTo>
                  <a:lnTo>
                    <a:pt x="157" y="1"/>
                  </a:lnTo>
                  <a:lnTo>
                    <a:pt x="140" y="4"/>
                  </a:lnTo>
                  <a:lnTo>
                    <a:pt x="123" y="8"/>
                  </a:lnTo>
                  <a:lnTo>
                    <a:pt x="107" y="14"/>
                  </a:lnTo>
                  <a:lnTo>
                    <a:pt x="91" y="21"/>
                  </a:lnTo>
                  <a:lnTo>
                    <a:pt x="77" y="30"/>
                  </a:lnTo>
                  <a:lnTo>
                    <a:pt x="63" y="40"/>
                  </a:lnTo>
                  <a:lnTo>
                    <a:pt x="51" y="51"/>
                  </a:lnTo>
                  <a:lnTo>
                    <a:pt x="45" y="57"/>
                  </a:lnTo>
                  <a:lnTo>
                    <a:pt x="39" y="64"/>
                  </a:lnTo>
                  <a:lnTo>
                    <a:pt x="34" y="71"/>
                  </a:lnTo>
                  <a:lnTo>
                    <a:pt x="29" y="78"/>
                  </a:lnTo>
                  <a:lnTo>
                    <a:pt x="20" y="93"/>
                  </a:lnTo>
                  <a:lnTo>
                    <a:pt x="13" y="109"/>
                  </a:lnTo>
                  <a:lnTo>
                    <a:pt x="7" y="125"/>
                  </a:lnTo>
                  <a:lnTo>
                    <a:pt x="3" y="141"/>
                  </a:lnTo>
                  <a:lnTo>
                    <a:pt x="1" y="158"/>
                  </a:lnTo>
                  <a:lnTo>
                    <a:pt x="0" y="175"/>
                  </a:lnTo>
                  <a:lnTo>
                    <a:pt x="0" y="184"/>
                  </a:lnTo>
                  <a:lnTo>
                    <a:pt x="1" y="193"/>
                  </a:lnTo>
                  <a:lnTo>
                    <a:pt x="4" y="210"/>
                  </a:lnTo>
                  <a:lnTo>
                    <a:pt x="8" y="227"/>
                  </a:lnTo>
                  <a:lnTo>
                    <a:pt x="14" y="243"/>
                  </a:lnTo>
                  <a:lnTo>
                    <a:pt x="21" y="259"/>
                  </a:lnTo>
                  <a:lnTo>
                    <a:pt x="30" y="273"/>
                  </a:lnTo>
                  <a:lnTo>
                    <a:pt x="40" y="287"/>
                  </a:lnTo>
                  <a:lnTo>
                    <a:pt x="51" y="299"/>
                  </a:lnTo>
                  <a:lnTo>
                    <a:pt x="57" y="305"/>
                  </a:lnTo>
                  <a:lnTo>
                    <a:pt x="63" y="310"/>
                  </a:lnTo>
                  <a:lnTo>
                    <a:pt x="77" y="320"/>
                  </a:lnTo>
                  <a:lnTo>
                    <a:pt x="92" y="329"/>
                  </a:lnTo>
                  <a:lnTo>
                    <a:pt x="108" y="336"/>
                  </a:lnTo>
                  <a:lnTo>
                    <a:pt x="124" y="342"/>
                  </a:lnTo>
                  <a:lnTo>
                    <a:pt x="141" y="346"/>
                  </a:lnTo>
                  <a:lnTo>
                    <a:pt x="158" y="349"/>
                  </a:lnTo>
                  <a:lnTo>
                    <a:pt x="167" y="350"/>
                  </a:lnTo>
                  <a:lnTo>
                    <a:pt x="175" y="350"/>
                  </a:lnTo>
                  <a:lnTo>
                    <a:pt x="183" y="350"/>
                  </a:lnTo>
                  <a:lnTo>
                    <a:pt x="192" y="349"/>
                  </a:lnTo>
                  <a:lnTo>
                    <a:pt x="209" y="346"/>
                  </a:lnTo>
                  <a:lnTo>
                    <a:pt x="226" y="342"/>
                  </a:lnTo>
                  <a:lnTo>
                    <a:pt x="242" y="336"/>
                  </a:lnTo>
                  <a:lnTo>
                    <a:pt x="258" y="329"/>
                  </a:lnTo>
                  <a:lnTo>
                    <a:pt x="273" y="320"/>
                  </a:lnTo>
                  <a:lnTo>
                    <a:pt x="287" y="310"/>
                  </a:lnTo>
                  <a:lnTo>
                    <a:pt x="293" y="305"/>
                  </a:lnTo>
                  <a:lnTo>
                    <a:pt x="299" y="299"/>
                  </a:lnTo>
                  <a:lnTo>
                    <a:pt x="305" y="292"/>
                  </a:lnTo>
                  <a:lnTo>
                    <a:pt x="311" y="286"/>
                  </a:lnTo>
                  <a:lnTo>
                    <a:pt x="316" y="279"/>
                  </a:lnTo>
                  <a:lnTo>
                    <a:pt x="321" y="272"/>
                  </a:lnTo>
                  <a:lnTo>
                    <a:pt x="330" y="257"/>
                  </a:lnTo>
                  <a:lnTo>
                    <a:pt x="337" y="241"/>
                  </a:lnTo>
                  <a:lnTo>
                    <a:pt x="343" y="225"/>
                  </a:lnTo>
                  <a:lnTo>
                    <a:pt x="347" y="209"/>
                  </a:lnTo>
                  <a:lnTo>
                    <a:pt x="349" y="192"/>
                  </a:lnTo>
                  <a:lnTo>
                    <a:pt x="350" y="175"/>
                  </a:lnTo>
                  <a:lnTo>
                    <a:pt x="350" y="166"/>
                  </a:lnTo>
                  <a:lnTo>
                    <a:pt x="349" y="157"/>
                  </a:lnTo>
                  <a:lnTo>
                    <a:pt x="346" y="140"/>
                  </a:lnTo>
                  <a:lnTo>
                    <a:pt x="342" y="123"/>
                  </a:lnTo>
                  <a:lnTo>
                    <a:pt x="336" y="107"/>
                  </a:lnTo>
                  <a:lnTo>
                    <a:pt x="329" y="91"/>
                  </a:lnTo>
                  <a:lnTo>
                    <a:pt x="320" y="77"/>
                  </a:lnTo>
                  <a:lnTo>
                    <a:pt x="310" y="63"/>
                  </a:lnTo>
                  <a:lnTo>
                    <a:pt x="299" y="51"/>
                  </a:lnTo>
                  <a:lnTo>
                    <a:pt x="291" y="44"/>
                  </a:lnTo>
                  <a:lnTo>
                    <a:pt x="283" y="37"/>
                  </a:lnTo>
                  <a:lnTo>
                    <a:pt x="275" y="31"/>
                  </a:lnTo>
                  <a:lnTo>
                    <a:pt x="266" y="25"/>
                  </a:lnTo>
                  <a:lnTo>
                    <a:pt x="257" y="21"/>
                  </a:lnTo>
                  <a:lnTo>
                    <a:pt x="247" y="16"/>
                  </a:lnTo>
                  <a:lnTo>
                    <a:pt x="238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35"/>
            <p:cNvSpPr/>
            <p:nvPr/>
          </p:nvSpPr>
          <p:spPr>
            <a:xfrm>
              <a:off x="1278309" y="5362981"/>
              <a:ext cx="382395" cy="382395"/>
            </a:xfrm>
            <a:custGeom>
              <a:avLst/>
              <a:gdLst/>
              <a:ahLst/>
              <a:cxnLst/>
              <a:rect l="l" t="t" r="r" b="b"/>
              <a:pathLst>
                <a:path w="821" h="821" extrusionOk="0">
                  <a:moveTo>
                    <a:pt x="773" y="3"/>
                  </a:moveTo>
                  <a:lnTo>
                    <a:pt x="772" y="2"/>
                  </a:lnTo>
                  <a:lnTo>
                    <a:pt x="771" y="2"/>
                  </a:lnTo>
                  <a:lnTo>
                    <a:pt x="768" y="1"/>
                  </a:lnTo>
                  <a:lnTo>
                    <a:pt x="766" y="1"/>
                  </a:lnTo>
                  <a:lnTo>
                    <a:pt x="763" y="0"/>
                  </a:lnTo>
                  <a:lnTo>
                    <a:pt x="760" y="0"/>
                  </a:lnTo>
                  <a:lnTo>
                    <a:pt x="758" y="0"/>
                  </a:lnTo>
                  <a:lnTo>
                    <a:pt x="75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3"/>
                  </a:lnTo>
                  <a:lnTo>
                    <a:pt x="41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8"/>
                  </a:lnTo>
                  <a:lnTo>
                    <a:pt x="1" y="54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3"/>
                  </a:lnTo>
                  <a:lnTo>
                    <a:pt x="0" y="756"/>
                  </a:lnTo>
                  <a:lnTo>
                    <a:pt x="0" y="759"/>
                  </a:lnTo>
                  <a:lnTo>
                    <a:pt x="1" y="766"/>
                  </a:lnTo>
                  <a:lnTo>
                    <a:pt x="3" y="773"/>
                  </a:lnTo>
                  <a:lnTo>
                    <a:pt x="5" y="779"/>
                  </a:lnTo>
                  <a:lnTo>
                    <a:pt x="8" y="785"/>
                  </a:lnTo>
                  <a:lnTo>
                    <a:pt x="11" y="791"/>
                  </a:lnTo>
                  <a:lnTo>
                    <a:pt x="13" y="794"/>
                  </a:lnTo>
                  <a:lnTo>
                    <a:pt x="15" y="796"/>
                  </a:lnTo>
                  <a:lnTo>
                    <a:pt x="17" y="799"/>
                  </a:lnTo>
                  <a:lnTo>
                    <a:pt x="19" y="801"/>
                  </a:lnTo>
                  <a:lnTo>
                    <a:pt x="24" y="806"/>
                  </a:lnTo>
                  <a:lnTo>
                    <a:pt x="27" y="808"/>
                  </a:lnTo>
                  <a:lnTo>
                    <a:pt x="30" y="810"/>
                  </a:lnTo>
                  <a:lnTo>
                    <a:pt x="33" y="812"/>
                  </a:lnTo>
                  <a:lnTo>
                    <a:pt x="36" y="813"/>
                  </a:lnTo>
                  <a:lnTo>
                    <a:pt x="39" y="815"/>
                  </a:lnTo>
                  <a:lnTo>
                    <a:pt x="42" y="816"/>
                  </a:lnTo>
                  <a:lnTo>
                    <a:pt x="48" y="818"/>
                  </a:lnTo>
                  <a:lnTo>
                    <a:pt x="54" y="820"/>
                  </a:lnTo>
                  <a:lnTo>
                    <a:pt x="61" y="821"/>
                  </a:lnTo>
                  <a:lnTo>
                    <a:pt x="67" y="821"/>
                  </a:lnTo>
                  <a:lnTo>
                    <a:pt x="753" y="821"/>
                  </a:lnTo>
                  <a:lnTo>
                    <a:pt x="756" y="821"/>
                  </a:lnTo>
                  <a:lnTo>
                    <a:pt x="759" y="821"/>
                  </a:lnTo>
                  <a:lnTo>
                    <a:pt x="766" y="819"/>
                  </a:lnTo>
                  <a:lnTo>
                    <a:pt x="773" y="818"/>
                  </a:lnTo>
                  <a:lnTo>
                    <a:pt x="779" y="815"/>
                  </a:lnTo>
                  <a:lnTo>
                    <a:pt x="785" y="812"/>
                  </a:lnTo>
                  <a:lnTo>
                    <a:pt x="791" y="809"/>
                  </a:lnTo>
                  <a:lnTo>
                    <a:pt x="794" y="807"/>
                  </a:lnTo>
                  <a:lnTo>
                    <a:pt x="796" y="805"/>
                  </a:lnTo>
                  <a:lnTo>
                    <a:pt x="799" y="803"/>
                  </a:lnTo>
                  <a:lnTo>
                    <a:pt x="801" y="801"/>
                  </a:lnTo>
                  <a:lnTo>
                    <a:pt x="806" y="795"/>
                  </a:lnTo>
                  <a:lnTo>
                    <a:pt x="810" y="790"/>
                  </a:lnTo>
                  <a:lnTo>
                    <a:pt x="813" y="784"/>
                  </a:lnTo>
                  <a:lnTo>
                    <a:pt x="816" y="778"/>
                  </a:lnTo>
                  <a:lnTo>
                    <a:pt x="818" y="772"/>
                  </a:lnTo>
                  <a:lnTo>
                    <a:pt x="820" y="766"/>
                  </a:lnTo>
                  <a:lnTo>
                    <a:pt x="821" y="759"/>
                  </a:lnTo>
                  <a:lnTo>
                    <a:pt x="821" y="753"/>
                  </a:lnTo>
                  <a:lnTo>
                    <a:pt x="821" y="68"/>
                  </a:lnTo>
                  <a:lnTo>
                    <a:pt x="821" y="62"/>
                  </a:lnTo>
                  <a:lnTo>
                    <a:pt x="820" y="57"/>
                  </a:lnTo>
                  <a:lnTo>
                    <a:pt x="819" y="51"/>
                  </a:lnTo>
                  <a:lnTo>
                    <a:pt x="817" y="46"/>
                  </a:lnTo>
                  <a:lnTo>
                    <a:pt x="815" y="41"/>
                  </a:lnTo>
                  <a:lnTo>
                    <a:pt x="813" y="36"/>
                  </a:lnTo>
                  <a:lnTo>
                    <a:pt x="810" y="31"/>
                  </a:lnTo>
                  <a:lnTo>
                    <a:pt x="807" y="27"/>
                  </a:lnTo>
                  <a:lnTo>
                    <a:pt x="804" y="23"/>
                  </a:lnTo>
                  <a:lnTo>
                    <a:pt x="800" y="19"/>
                  </a:lnTo>
                  <a:lnTo>
                    <a:pt x="797" y="15"/>
                  </a:lnTo>
                  <a:lnTo>
                    <a:pt x="792" y="12"/>
                  </a:lnTo>
                  <a:lnTo>
                    <a:pt x="788" y="9"/>
                  </a:lnTo>
                  <a:lnTo>
                    <a:pt x="783" y="7"/>
                  </a:lnTo>
                  <a:lnTo>
                    <a:pt x="778" y="5"/>
                  </a:lnTo>
                  <a:close/>
                  <a:moveTo>
                    <a:pt x="589" y="592"/>
                  </a:moveTo>
                  <a:lnTo>
                    <a:pt x="570" y="609"/>
                  </a:lnTo>
                  <a:lnTo>
                    <a:pt x="550" y="624"/>
                  </a:lnTo>
                  <a:lnTo>
                    <a:pt x="529" y="637"/>
                  </a:lnTo>
                  <a:lnTo>
                    <a:pt x="506" y="648"/>
                  </a:lnTo>
                  <a:lnTo>
                    <a:pt x="483" y="657"/>
                  </a:lnTo>
                  <a:lnTo>
                    <a:pt x="471" y="661"/>
                  </a:lnTo>
                  <a:lnTo>
                    <a:pt x="459" y="664"/>
                  </a:lnTo>
                  <a:lnTo>
                    <a:pt x="447" y="666"/>
                  </a:lnTo>
                  <a:lnTo>
                    <a:pt x="434" y="668"/>
                  </a:lnTo>
                  <a:lnTo>
                    <a:pt x="422" y="669"/>
                  </a:lnTo>
                  <a:lnTo>
                    <a:pt x="409" y="669"/>
                  </a:lnTo>
                  <a:lnTo>
                    <a:pt x="399" y="669"/>
                  </a:lnTo>
                  <a:lnTo>
                    <a:pt x="390" y="668"/>
                  </a:lnTo>
                  <a:lnTo>
                    <a:pt x="380" y="668"/>
                  </a:lnTo>
                  <a:lnTo>
                    <a:pt x="371" y="666"/>
                  </a:lnTo>
                  <a:lnTo>
                    <a:pt x="361" y="665"/>
                  </a:lnTo>
                  <a:lnTo>
                    <a:pt x="352" y="663"/>
                  </a:lnTo>
                  <a:lnTo>
                    <a:pt x="342" y="660"/>
                  </a:lnTo>
                  <a:lnTo>
                    <a:pt x="333" y="657"/>
                  </a:lnTo>
                  <a:lnTo>
                    <a:pt x="318" y="652"/>
                  </a:lnTo>
                  <a:lnTo>
                    <a:pt x="304" y="647"/>
                  </a:lnTo>
                  <a:lnTo>
                    <a:pt x="290" y="640"/>
                  </a:lnTo>
                  <a:lnTo>
                    <a:pt x="276" y="632"/>
                  </a:lnTo>
                  <a:lnTo>
                    <a:pt x="263" y="623"/>
                  </a:lnTo>
                  <a:lnTo>
                    <a:pt x="251" y="614"/>
                  </a:lnTo>
                  <a:lnTo>
                    <a:pt x="239" y="603"/>
                  </a:lnTo>
                  <a:lnTo>
                    <a:pt x="228" y="592"/>
                  </a:lnTo>
                  <a:lnTo>
                    <a:pt x="211" y="573"/>
                  </a:lnTo>
                  <a:lnTo>
                    <a:pt x="196" y="553"/>
                  </a:lnTo>
                  <a:lnTo>
                    <a:pt x="183" y="532"/>
                  </a:lnTo>
                  <a:lnTo>
                    <a:pt x="172" y="509"/>
                  </a:lnTo>
                  <a:lnTo>
                    <a:pt x="163" y="486"/>
                  </a:lnTo>
                  <a:lnTo>
                    <a:pt x="157" y="462"/>
                  </a:lnTo>
                  <a:lnTo>
                    <a:pt x="155" y="450"/>
                  </a:lnTo>
                  <a:lnTo>
                    <a:pt x="153" y="437"/>
                  </a:lnTo>
                  <a:lnTo>
                    <a:pt x="152" y="425"/>
                  </a:lnTo>
                  <a:lnTo>
                    <a:pt x="152" y="412"/>
                  </a:lnTo>
                  <a:lnTo>
                    <a:pt x="153" y="386"/>
                  </a:lnTo>
                  <a:lnTo>
                    <a:pt x="157" y="360"/>
                  </a:lnTo>
                  <a:lnTo>
                    <a:pt x="164" y="336"/>
                  </a:lnTo>
                  <a:lnTo>
                    <a:pt x="172" y="312"/>
                  </a:lnTo>
                  <a:lnTo>
                    <a:pt x="183" y="290"/>
                  </a:lnTo>
                  <a:lnTo>
                    <a:pt x="196" y="269"/>
                  </a:lnTo>
                  <a:lnTo>
                    <a:pt x="211" y="249"/>
                  </a:lnTo>
                  <a:lnTo>
                    <a:pt x="228" y="231"/>
                  </a:lnTo>
                  <a:lnTo>
                    <a:pt x="246" y="214"/>
                  </a:lnTo>
                  <a:lnTo>
                    <a:pt x="266" y="199"/>
                  </a:lnTo>
                  <a:lnTo>
                    <a:pt x="287" y="186"/>
                  </a:lnTo>
                  <a:lnTo>
                    <a:pt x="309" y="175"/>
                  </a:lnTo>
                  <a:lnTo>
                    <a:pt x="333" y="167"/>
                  </a:lnTo>
                  <a:lnTo>
                    <a:pt x="357" y="160"/>
                  </a:lnTo>
                  <a:lnTo>
                    <a:pt x="383" y="156"/>
                  </a:lnTo>
                  <a:lnTo>
                    <a:pt x="409" y="155"/>
                  </a:lnTo>
                  <a:lnTo>
                    <a:pt x="434" y="156"/>
                  </a:lnTo>
                  <a:lnTo>
                    <a:pt x="459" y="160"/>
                  </a:lnTo>
                  <a:lnTo>
                    <a:pt x="483" y="166"/>
                  </a:lnTo>
                  <a:lnTo>
                    <a:pt x="495" y="169"/>
                  </a:lnTo>
                  <a:lnTo>
                    <a:pt x="506" y="174"/>
                  </a:lnTo>
                  <a:lnTo>
                    <a:pt x="518" y="179"/>
                  </a:lnTo>
                  <a:lnTo>
                    <a:pt x="529" y="185"/>
                  </a:lnTo>
                  <a:lnTo>
                    <a:pt x="540" y="191"/>
                  </a:lnTo>
                  <a:lnTo>
                    <a:pt x="550" y="198"/>
                  </a:lnTo>
                  <a:lnTo>
                    <a:pt x="560" y="205"/>
                  </a:lnTo>
                  <a:lnTo>
                    <a:pt x="570" y="213"/>
                  </a:lnTo>
                  <a:lnTo>
                    <a:pt x="580" y="222"/>
                  </a:lnTo>
                  <a:lnTo>
                    <a:pt x="589" y="231"/>
                  </a:lnTo>
                  <a:lnTo>
                    <a:pt x="606" y="251"/>
                  </a:lnTo>
                  <a:lnTo>
                    <a:pt x="621" y="271"/>
                  </a:lnTo>
                  <a:lnTo>
                    <a:pt x="634" y="293"/>
                  </a:lnTo>
                  <a:lnTo>
                    <a:pt x="645" y="315"/>
                  </a:lnTo>
                  <a:lnTo>
                    <a:pt x="654" y="338"/>
                  </a:lnTo>
                  <a:lnTo>
                    <a:pt x="658" y="350"/>
                  </a:lnTo>
                  <a:lnTo>
                    <a:pt x="661" y="362"/>
                  </a:lnTo>
                  <a:lnTo>
                    <a:pt x="663" y="374"/>
                  </a:lnTo>
                  <a:lnTo>
                    <a:pt x="665" y="387"/>
                  </a:lnTo>
                  <a:lnTo>
                    <a:pt x="666" y="399"/>
                  </a:lnTo>
                  <a:lnTo>
                    <a:pt x="666" y="412"/>
                  </a:lnTo>
                  <a:lnTo>
                    <a:pt x="666" y="425"/>
                  </a:lnTo>
                  <a:lnTo>
                    <a:pt x="665" y="437"/>
                  </a:lnTo>
                  <a:lnTo>
                    <a:pt x="663" y="450"/>
                  </a:lnTo>
                  <a:lnTo>
                    <a:pt x="661" y="462"/>
                  </a:lnTo>
                  <a:lnTo>
                    <a:pt x="658" y="474"/>
                  </a:lnTo>
                  <a:lnTo>
                    <a:pt x="654" y="486"/>
                  </a:lnTo>
                  <a:lnTo>
                    <a:pt x="645" y="509"/>
                  </a:lnTo>
                  <a:lnTo>
                    <a:pt x="634" y="532"/>
                  </a:lnTo>
                  <a:lnTo>
                    <a:pt x="621" y="553"/>
                  </a:lnTo>
                  <a:lnTo>
                    <a:pt x="606" y="573"/>
                  </a:lnTo>
                  <a:close/>
                  <a:moveTo>
                    <a:pt x="747" y="138"/>
                  </a:moveTo>
                  <a:lnTo>
                    <a:pt x="747" y="144"/>
                  </a:lnTo>
                  <a:lnTo>
                    <a:pt x="746" y="149"/>
                  </a:lnTo>
                  <a:lnTo>
                    <a:pt x="744" y="155"/>
                  </a:lnTo>
                  <a:lnTo>
                    <a:pt x="743" y="160"/>
                  </a:lnTo>
                  <a:lnTo>
                    <a:pt x="740" y="165"/>
                  </a:lnTo>
                  <a:lnTo>
                    <a:pt x="737" y="170"/>
                  </a:lnTo>
                  <a:lnTo>
                    <a:pt x="734" y="174"/>
                  </a:lnTo>
                  <a:lnTo>
                    <a:pt x="731" y="178"/>
                  </a:lnTo>
                  <a:lnTo>
                    <a:pt x="727" y="182"/>
                  </a:lnTo>
                  <a:lnTo>
                    <a:pt x="722" y="185"/>
                  </a:lnTo>
                  <a:lnTo>
                    <a:pt x="718" y="188"/>
                  </a:lnTo>
                  <a:lnTo>
                    <a:pt x="713" y="190"/>
                  </a:lnTo>
                  <a:lnTo>
                    <a:pt x="708" y="192"/>
                  </a:lnTo>
                  <a:lnTo>
                    <a:pt x="702" y="194"/>
                  </a:lnTo>
                  <a:lnTo>
                    <a:pt x="697" y="195"/>
                  </a:lnTo>
                  <a:lnTo>
                    <a:pt x="691" y="195"/>
                  </a:lnTo>
                  <a:lnTo>
                    <a:pt x="687" y="195"/>
                  </a:lnTo>
                  <a:lnTo>
                    <a:pt x="685" y="195"/>
                  </a:lnTo>
                  <a:lnTo>
                    <a:pt x="682" y="195"/>
                  </a:lnTo>
                  <a:lnTo>
                    <a:pt x="680" y="194"/>
                  </a:lnTo>
                  <a:lnTo>
                    <a:pt x="678" y="194"/>
                  </a:lnTo>
                  <a:lnTo>
                    <a:pt x="676" y="193"/>
                  </a:lnTo>
                  <a:lnTo>
                    <a:pt x="674" y="192"/>
                  </a:lnTo>
                  <a:lnTo>
                    <a:pt x="670" y="190"/>
                  </a:lnTo>
                  <a:lnTo>
                    <a:pt x="666" y="188"/>
                  </a:lnTo>
                  <a:lnTo>
                    <a:pt x="662" y="186"/>
                  </a:lnTo>
                  <a:lnTo>
                    <a:pt x="659" y="183"/>
                  </a:lnTo>
                  <a:lnTo>
                    <a:pt x="655" y="181"/>
                  </a:lnTo>
                  <a:lnTo>
                    <a:pt x="652" y="178"/>
                  </a:lnTo>
                  <a:lnTo>
                    <a:pt x="649" y="175"/>
                  </a:lnTo>
                  <a:lnTo>
                    <a:pt x="646" y="171"/>
                  </a:lnTo>
                  <a:lnTo>
                    <a:pt x="644" y="168"/>
                  </a:lnTo>
                  <a:lnTo>
                    <a:pt x="642" y="164"/>
                  </a:lnTo>
                  <a:lnTo>
                    <a:pt x="640" y="160"/>
                  </a:lnTo>
                  <a:lnTo>
                    <a:pt x="638" y="156"/>
                  </a:lnTo>
                  <a:lnTo>
                    <a:pt x="637" y="152"/>
                  </a:lnTo>
                  <a:lnTo>
                    <a:pt x="636" y="147"/>
                  </a:lnTo>
                  <a:lnTo>
                    <a:pt x="635" y="143"/>
                  </a:lnTo>
                  <a:lnTo>
                    <a:pt x="635" y="138"/>
                  </a:lnTo>
                  <a:lnTo>
                    <a:pt x="635" y="132"/>
                  </a:lnTo>
                  <a:lnTo>
                    <a:pt x="636" y="127"/>
                  </a:lnTo>
                  <a:lnTo>
                    <a:pt x="637" y="121"/>
                  </a:lnTo>
                  <a:lnTo>
                    <a:pt x="639" y="116"/>
                  </a:lnTo>
                  <a:lnTo>
                    <a:pt x="642" y="111"/>
                  </a:lnTo>
                  <a:lnTo>
                    <a:pt x="645" y="107"/>
                  </a:lnTo>
                  <a:lnTo>
                    <a:pt x="648" y="102"/>
                  </a:lnTo>
                  <a:lnTo>
                    <a:pt x="651" y="98"/>
                  </a:lnTo>
                  <a:lnTo>
                    <a:pt x="655" y="95"/>
                  </a:lnTo>
                  <a:lnTo>
                    <a:pt x="660" y="92"/>
                  </a:lnTo>
                  <a:lnTo>
                    <a:pt x="664" y="89"/>
                  </a:lnTo>
                  <a:lnTo>
                    <a:pt x="669" y="86"/>
                  </a:lnTo>
                  <a:lnTo>
                    <a:pt x="674" y="85"/>
                  </a:lnTo>
                  <a:lnTo>
                    <a:pt x="680" y="83"/>
                  </a:lnTo>
                  <a:lnTo>
                    <a:pt x="685" y="82"/>
                  </a:lnTo>
                  <a:lnTo>
                    <a:pt x="691" y="82"/>
                  </a:lnTo>
                  <a:lnTo>
                    <a:pt x="697" y="82"/>
                  </a:lnTo>
                  <a:lnTo>
                    <a:pt x="702" y="83"/>
                  </a:lnTo>
                  <a:lnTo>
                    <a:pt x="708" y="85"/>
                  </a:lnTo>
                  <a:lnTo>
                    <a:pt x="713" y="86"/>
                  </a:lnTo>
                  <a:lnTo>
                    <a:pt x="718" y="89"/>
                  </a:lnTo>
                  <a:lnTo>
                    <a:pt x="722" y="92"/>
                  </a:lnTo>
                  <a:lnTo>
                    <a:pt x="727" y="95"/>
                  </a:lnTo>
                  <a:lnTo>
                    <a:pt x="731" y="98"/>
                  </a:lnTo>
                  <a:lnTo>
                    <a:pt x="734" y="102"/>
                  </a:lnTo>
                  <a:lnTo>
                    <a:pt x="737" y="107"/>
                  </a:lnTo>
                  <a:lnTo>
                    <a:pt x="740" y="111"/>
                  </a:lnTo>
                  <a:lnTo>
                    <a:pt x="743" y="116"/>
                  </a:lnTo>
                  <a:lnTo>
                    <a:pt x="744" y="121"/>
                  </a:lnTo>
                  <a:lnTo>
                    <a:pt x="746" y="127"/>
                  </a:lnTo>
                  <a:lnTo>
                    <a:pt x="747" y="13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5"/>
            <p:cNvSpPr/>
            <p:nvPr/>
          </p:nvSpPr>
          <p:spPr>
            <a:xfrm>
              <a:off x="1136077" y="5240335"/>
              <a:ext cx="665459" cy="628620"/>
            </a:xfrm>
            <a:custGeom>
              <a:avLst/>
              <a:gdLst/>
              <a:ahLst/>
              <a:cxnLst/>
              <a:rect l="l" t="t" r="r" b="b"/>
              <a:pathLst>
                <a:path w="1428" h="1349" extrusionOk="0">
                  <a:moveTo>
                    <a:pt x="1343" y="0"/>
                  </a:move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0"/>
                  </a:lnTo>
                  <a:lnTo>
                    <a:pt x="37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7"/>
                  </a:lnTo>
                  <a:lnTo>
                    <a:pt x="10" y="44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1265"/>
                  </a:lnTo>
                  <a:lnTo>
                    <a:pt x="0" y="1274"/>
                  </a:lnTo>
                  <a:lnTo>
                    <a:pt x="2" y="1282"/>
                  </a:lnTo>
                  <a:lnTo>
                    <a:pt x="4" y="1290"/>
                  </a:lnTo>
                  <a:lnTo>
                    <a:pt x="7" y="1298"/>
                  </a:lnTo>
                  <a:lnTo>
                    <a:pt x="10" y="1306"/>
                  </a:lnTo>
                  <a:lnTo>
                    <a:pt x="14" y="1313"/>
                  </a:lnTo>
                  <a:lnTo>
                    <a:pt x="19" y="1319"/>
                  </a:lnTo>
                  <a:lnTo>
                    <a:pt x="24" y="1325"/>
                  </a:lnTo>
                  <a:lnTo>
                    <a:pt x="30" y="1330"/>
                  </a:lnTo>
                  <a:lnTo>
                    <a:pt x="37" y="1335"/>
                  </a:lnTo>
                  <a:lnTo>
                    <a:pt x="44" y="1339"/>
                  </a:lnTo>
                  <a:lnTo>
                    <a:pt x="51" y="1343"/>
                  </a:lnTo>
                  <a:lnTo>
                    <a:pt x="59" y="1345"/>
                  </a:lnTo>
                  <a:lnTo>
                    <a:pt x="67" y="1347"/>
                  </a:lnTo>
                  <a:lnTo>
                    <a:pt x="75" y="1348"/>
                  </a:lnTo>
                  <a:lnTo>
                    <a:pt x="84" y="1349"/>
                  </a:lnTo>
                  <a:lnTo>
                    <a:pt x="1343" y="1349"/>
                  </a:lnTo>
                  <a:lnTo>
                    <a:pt x="1352" y="1348"/>
                  </a:lnTo>
                  <a:lnTo>
                    <a:pt x="1360" y="1347"/>
                  </a:lnTo>
                  <a:lnTo>
                    <a:pt x="1369" y="1345"/>
                  </a:lnTo>
                  <a:lnTo>
                    <a:pt x="1376" y="1343"/>
                  </a:lnTo>
                  <a:lnTo>
                    <a:pt x="1384" y="1339"/>
                  </a:lnTo>
                  <a:lnTo>
                    <a:pt x="1391" y="1335"/>
                  </a:lnTo>
                  <a:lnTo>
                    <a:pt x="1397" y="1330"/>
                  </a:lnTo>
                  <a:lnTo>
                    <a:pt x="1403" y="1325"/>
                  </a:lnTo>
                  <a:lnTo>
                    <a:pt x="1409" y="1319"/>
                  </a:lnTo>
                  <a:lnTo>
                    <a:pt x="1414" y="1313"/>
                  </a:lnTo>
                  <a:lnTo>
                    <a:pt x="1418" y="1306"/>
                  </a:lnTo>
                  <a:lnTo>
                    <a:pt x="1421" y="1298"/>
                  </a:lnTo>
                  <a:lnTo>
                    <a:pt x="1424" y="1290"/>
                  </a:lnTo>
                  <a:lnTo>
                    <a:pt x="1426" y="1282"/>
                  </a:lnTo>
                  <a:lnTo>
                    <a:pt x="1428" y="1274"/>
                  </a:lnTo>
                  <a:lnTo>
                    <a:pt x="1428" y="1265"/>
                  </a:lnTo>
                  <a:lnTo>
                    <a:pt x="1428" y="85"/>
                  </a:lnTo>
                  <a:lnTo>
                    <a:pt x="1427" y="76"/>
                  </a:lnTo>
                  <a:lnTo>
                    <a:pt x="1426" y="68"/>
                  </a:lnTo>
                  <a:lnTo>
                    <a:pt x="1424" y="59"/>
                  </a:lnTo>
                  <a:lnTo>
                    <a:pt x="1421" y="51"/>
                  </a:lnTo>
                  <a:lnTo>
                    <a:pt x="1417" y="44"/>
                  </a:lnTo>
                  <a:lnTo>
                    <a:pt x="1413" y="37"/>
                  </a:lnTo>
                  <a:lnTo>
                    <a:pt x="1408" y="30"/>
                  </a:lnTo>
                  <a:lnTo>
                    <a:pt x="1402" y="24"/>
                  </a:lnTo>
                  <a:lnTo>
                    <a:pt x="1396" y="19"/>
                  </a:lnTo>
                  <a:lnTo>
                    <a:pt x="1390" y="14"/>
                  </a:lnTo>
                  <a:lnTo>
                    <a:pt x="1383" y="10"/>
                  </a:lnTo>
                  <a:lnTo>
                    <a:pt x="1375" y="7"/>
                  </a:lnTo>
                  <a:lnTo>
                    <a:pt x="1368" y="4"/>
                  </a:lnTo>
                  <a:lnTo>
                    <a:pt x="1360" y="2"/>
                  </a:lnTo>
                  <a:lnTo>
                    <a:pt x="1351" y="0"/>
                  </a:lnTo>
                  <a:close/>
                  <a:moveTo>
                    <a:pt x="1160" y="1121"/>
                  </a:moveTo>
                  <a:lnTo>
                    <a:pt x="1149" y="1131"/>
                  </a:lnTo>
                  <a:lnTo>
                    <a:pt x="1137" y="1139"/>
                  </a:lnTo>
                  <a:lnTo>
                    <a:pt x="1125" y="1147"/>
                  </a:lnTo>
                  <a:lnTo>
                    <a:pt x="1112" y="1152"/>
                  </a:lnTo>
                  <a:lnTo>
                    <a:pt x="1098" y="1157"/>
                  </a:lnTo>
                  <a:lnTo>
                    <a:pt x="1084" y="1160"/>
                  </a:lnTo>
                  <a:lnTo>
                    <a:pt x="1070" y="1162"/>
                  </a:lnTo>
                  <a:lnTo>
                    <a:pt x="1055" y="1163"/>
                  </a:lnTo>
                  <a:lnTo>
                    <a:pt x="370" y="1163"/>
                  </a:lnTo>
                  <a:lnTo>
                    <a:pt x="364" y="1163"/>
                  </a:lnTo>
                  <a:lnTo>
                    <a:pt x="358" y="1162"/>
                  </a:lnTo>
                  <a:lnTo>
                    <a:pt x="347" y="1161"/>
                  </a:lnTo>
                  <a:lnTo>
                    <a:pt x="335" y="1159"/>
                  </a:lnTo>
                  <a:lnTo>
                    <a:pt x="324" y="1157"/>
                  </a:lnTo>
                  <a:lnTo>
                    <a:pt x="316" y="1155"/>
                  </a:lnTo>
                  <a:lnTo>
                    <a:pt x="308" y="1152"/>
                  </a:lnTo>
                  <a:lnTo>
                    <a:pt x="300" y="1148"/>
                  </a:lnTo>
                  <a:lnTo>
                    <a:pt x="292" y="1143"/>
                  </a:lnTo>
                  <a:lnTo>
                    <a:pt x="285" y="1138"/>
                  </a:lnTo>
                  <a:lnTo>
                    <a:pt x="277" y="1133"/>
                  </a:lnTo>
                  <a:lnTo>
                    <a:pt x="262" y="1121"/>
                  </a:lnTo>
                  <a:lnTo>
                    <a:pt x="252" y="1110"/>
                  </a:lnTo>
                  <a:lnTo>
                    <a:pt x="244" y="1098"/>
                  </a:lnTo>
                  <a:lnTo>
                    <a:pt x="236" y="1086"/>
                  </a:lnTo>
                  <a:lnTo>
                    <a:pt x="230" y="1073"/>
                  </a:lnTo>
                  <a:lnTo>
                    <a:pt x="226" y="1059"/>
                  </a:lnTo>
                  <a:lnTo>
                    <a:pt x="223" y="1045"/>
                  </a:lnTo>
                  <a:lnTo>
                    <a:pt x="221" y="1031"/>
                  </a:lnTo>
                  <a:lnTo>
                    <a:pt x="220" y="1016"/>
                  </a:lnTo>
                  <a:lnTo>
                    <a:pt x="220" y="331"/>
                  </a:lnTo>
                  <a:lnTo>
                    <a:pt x="221" y="316"/>
                  </a:lnTo>
                  <a:lnTo>
                    <a:pt x="223" y="301"/>
                  </a:lnTo>
                  <a:lnTo>
                    <a:pt x="227" y="287"/>
                  </a:lnTo>
                  <a:lnTo>
                    <a:pt x="232" y="273"/>
                  </a:lnTo>
                  <a:lnTo>
                    <a:pt x="238" y="261"/>
                  </a:lnTo>
                  <a:lnTo>
                    <a:pt x="246" y="248"/>
                  </a:lnTo>
                  <a:lnTo>
                    <a:pt x="254" y="237"/>
                  </a:lnTo>
                  <a:lnTo>
                    <a:pt x="264" y="227"/>
                  </a:lnTo>
                  <a:lnTo>
                    <a:pt x="274" y="217"/>
                  </a:lnTo>
                  <a:lnTo>
                    <a:pt x="286" y="209"/>
                  </a:lnTo>
                  <a:lnTo>
                    <a:pt x="298" y="202"/>
                  </a:lnTo>
                  <a:lnTo>
                    <a:pt x="311" y="195"/>
                  </a:lnTo>
                  <a:lnTo>
                    <a:pt x="324" y="191"/>
                  </a:lnTo>
                  <a:lnTo>
                    <a:pt x="338" y="187"/>
                  </a:lnTo>
                  <a:lnTo>
                    <a:pt x="352" y="185"/>
                  </a:lnTo>
                  <a:lnTo>
                    <a:pt x="367" y="184"/>
                  </a:lnTo>
                  <a:lnTo>
                    <a:pt x="1052" y="184"/>
                  </a:lnTo>
                  <a:lnTo>
                    <a:pt x="1067" y="185"/>
                  </a:lnTo>
                  <a:lnTo>
                    <a:pt x="1082" y="187"/>
                  </a:lnTo>
                  <a:lnTo>
                    <a:pt x="1096" y="191"/>
                  </a:lnTo>
                  <a:lnTo>
                    <a:pt x="1110" y="196"/>
                  </a:lnTo>
                  <a:lnTo>
                    <a:pt x="1122" y="202"/>
                  </a:lnTo>
                  <a:lnTo>
                    <a:pt x="1135" y="210"/>
                  </a:lnTo>
                  <a:lnTo>
                    <a:pt x="1146" y="218"/>
                  </a:lnTo>
                  <a:lnTo>
                    <a:pt x="1156" y="22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1" y="262"/>
                  </a:lnTo>
                  <a:lnTo>
                    <a:pt x="1188" y="275"/>
                  </a:lnTo>
                  <a:lnTo>
                    <a:pt x="1192" y="288"/>
                  </a:lnTo>
                  <a:lnTo>
                    <a:pt x="1196" y="302"/>
                  </a:lnTo>
                  <a:lnTo>
                    <a:pt x="1198" y="316"/>
                  </a:lnTo>
                  <a:lnTo>
                    <a:pt x="1199" y="331"/>
                  </a:lnTo>
                  <a:lnTo>
                    <a:pt x="1199" y="1016"/>
                  </a:lnTo>
                  <a:lnTo>
                    <a:pt x="1200" y="1023"/>
                  </a:lnTo>
                  <a:lnTo>
                    <a:pt x="1200" y="1031"/>
                  </a:lnTo>
                  <a:lnTo>
                    <a:pt x="1200" y="1038"/>
                  </a:lnTo>
                  <a:lnTo>
                    <a:pt x="1199" y="1045"/>
                  </a:lnTo>
                  <a:lnTo>
                    <a:pt x="1198" y="1052"/>
                  </a:lnTo>
                  <a:lnTo>
                    <a:pt x="1197" y="1059"/>
                  </a:lnTo>
                  <a:lnTo>
                    <a:pt x="1195" y="1066"/>
                  </a:lnTo>
                  <a:lnTo>
                    <a:pt x="1192" y="1073"/>
                  </a:lnTo>
                  <a:lnTo>
                    <a:pt x="1189" y="1079"/>
                  </a:lnTo>
                  <a:lnTo>
                    <a:pt x="1186" y="1086"/>
                  </a:lnTo>
                  <a:lnTo>
                    <a:pt x="1183" y="1092"/>
                  </a:lnTo>
                  <a:lnTo>
                    <a:pt x="1179" y="1098"/>
                  </a:lnTo>
                  <a:lnTo>
                    <a:pt x="1170" y="1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35"/>
          <p:cNvGrpSpPr/>
          <p:nvPr/>
        </p:nvGrpSpPr>
        <p:grpSpPr>
          <a:xfrm>
            <a:off x="6853543" y="5022397"/>
            <a:ext cx="546742" cy="546742"/>
            <a:chOff x="6499864" y="5244532"/>
            <a:chExt cx="617894" cy="617894"/>
          </a:xfrm>
        </p:grpSpPr>
        <p:sp>
          <p:nvSpPr>
            <p:cNvPr id="3549" name="Google Shape;3549;p35"/>
            <p:cNvSpPr/>
            <p:nvPr/>
          </p:nvSpPr>
          <p:spPr>
            <a:xfrm>
              <a:off x="6499864" y="5244532"/>
              <a:ext cx="617894" cy="617894"/>
            </a:xfrm>
            <a:custGeom>
              <a:avLst/>
              <a:gdLst/>
              <a:ahLst/>
              <a:cxnLst/>
              <a:rect l="l" t="t" r="r" b="b"/>
              <a:pathLst>
                <a:path w="1326" h="1326" extrusionOk="0">
                  <a:moveTo>
                    <a:pt x="1134" y="0"/>
                  </a:moveTo>
                  <a:lnTo>
                    <a:pt x="192" y="0"/>
                  </a:lnTo>
                  <a:lnTo>
                    <a:pt x="172" y="1"/>
                  </a:lnTo>
                  <a:lnTo>
                    <a:pt x="153" y="4"/>
                  </a:lnTo>
                  <a:lnTo>
                    <a:pt x="134" y="9"/>
                  </a:lnTo>
                  <a:lnTo>
                    <a:pt x="116" y="15"/>
                  </a:lnTo>
                  <a:lnTo>
                    <a:pt x="100" y="23"/>
                  </a:lnTo>
                  <a:lnTo>
                    <a:pt x="84" y="33"/>
                  </a:lnTo>
                  <a:lnTo>
                    <a:pt x="69" y="44"/>
                  </a:lnTo>
                  <a:lnTo>
                    <a:pt x="55" y="57"/>
                  </a:lnTo>
                  <a:lnTo>
                    <a:pt x="43" y="70"/>
                  </a:lnTo>
                  <a:lnTo>
                    <a:pt x="32" y="85"/>
                  </a:lnTo>
                  <a:lnTo>
                    <a:pt x="23" y="101"/>
                  </a:lnTo>
                  <a:lnTo>
                    <a:pt x="15" y="118"/>
                  </a:lnTo>
                  <a:lnTo>
                    <a:pt x="8" y="135"/>
                  </a:lnTo>
                  <a:lnTo>
                    <a:pt x="4" y="154"/>
                  </a:lnTo>
                  <a:lnTo>
                    <a:pt x="1" y="173"/>
                  </a:lnTo>
                  <a:lnTo>
                    <a:pt x="0" y="192"/>
                  </a:lnTo>
                  <a:lnTo>
                    <a:pt x="0" y="1134"/>
                  </a:lnTo>
                  <a:lnTo>
                    <a:pt x="1" y="1153"/>
                  </a:lnTo>
                  <a:lnTo>
                    <a:pt x="4" y="1171"/>
                  </a:lnTo>
                  <a:lnTo>
                    <a:pt x="8" y="1190"/>
                  </a:lnTo>
                  <a:lnTo>
                    <a:pt x="14" y="1207"/>
                  </a:lnTo>
                  <a:lnTo>
                    <a:pt x="22" y="1224"/>
                  </a:lnTo>
                  <a:lnTo>
                    <a:pt x="32" y="1240"/>
                  </a:lnTo>
                  <a:lnTo>
                    <a:pt x="43" y="1256"/>
                  </a:lnTo>
                  <a:lnTo>
                    <a:pt x="56" y="1270"/>
                  </a:lnTo>
                  <a:lnTo>
                    <a:pt x="65" y="1278"/>
                  </a:lnTo>
                  <a:lnTo>
                    <a:pt x="74" y="1285"/>
                  </a:lnTo>
                  <a:lnTo>
                    <a:pt x="84" y="1292"/>
                  </a:lnTo>
                  <a:lnTo>
                    <a:pt x="94" y="1299"/>
                  </a:lnTo>
                  <a:lnTo>
                    <a:pt x="104" y="1305"/>
                  </a:lnTo>
                  <a:lnTo>
                    <a:pt x="114" y="1310"/>
                  </a:lnTo>
                  <a:lnTo>
                    <a:pt x="125" y="1314"/>
                  </a:lnTo>
                  <a:lnTo>
                    <a:pt x="135" y="1318"/>
                  </a:lnTo>
                  <a:lnTo>
                    <a:pt x="150" y="1321"/>
                  </a:lnTo>
                  <a:lnTo>
                    <a:pt x="163" y="1324"/>
                  </a:lnTo>
                  <a:lnTo>
                    <a:pt x="170" y="1325"/>
                  </a:lnTo>
                  <a:lnTo>
                    <a:pt x="177" y="1325"/>
                  </a:lnTo>
                  <a:lnTo>
                    <a:pt x="185" y="1326"/>
                  </a:lnTo>
                  <a:lnTo>
                    <a:pt x="192" y="1326"/>
                  </a:lnTo>
                  <a:lnTo>
                    <a:pt x="1134" y="1326"/>
                  </a:lnTo>
                  <a:lnTo>
                    <a:pt x="1153" y="1325"/>
                  </a:lnTo>
                  <a:lnTo>
                    <a:pt x="1172" y="1322"/>
                  </a:lnTo>
                  <a:lnTo>
                    <a:pt x="1190" y="1318"/>
                  </a:lnTo>
                  <a:lnTo>
                    <a:pt x="1207" y="1312"/>
                  </a:lnTo>
                  <a:lnTo>
                    <a:pt x="1224" y="1304"/>
                  </a:lnTo>
                  <a:lnTo>
                    <a:pt x="1240" y="1294"/>
                  </a:lnTo>
                  <a:lnTo>
                    <a:pt x="1256" y="1283"/>
                  </a:lnTo>
                  <a:lnTo>
                    <a:pt x="1270" y="1270"/>
                  </a:lnTo>
                  <a:lnTo>
                    <a:pt x="1283" y="1256"/>
                  </a:lnTo>
                  <a:lnTo>
                    <a:pt x="1294" y="1240"/>
                  </a:lnTo>
                  <a:lnTo>
                    <a:pt x="1304" y="1224"/>
                  </a:lnTo>
                  <a:lnTo>
                    <a:pt x="1312" y="1207"/>
                  </a:lnTo>
                  <a:lnTo>
                    <a:pt x="1318" y="1190"/>
                  </a:lnTo>
                  <a:lnTo>
                    <a:pt x="1322" y="1172"/>
                  </a:lnTo>
                  <a:lnTo>
                    <a:pt x="1325" y="1153"/>
                  </a:lnTo>
                  <a:lnTo>
                    <a:pt x="1326" y="1134"/>
                  </a:lnTo>
                  <a:lnTo>
                    <a:pt x="1326" y="192"/>
                  </a:lnTo>
                  <a:lnTo>
                    <a:pt x="1325" y="173"/>
                  </a:lnTo>
                  <a:lnTo>
                    <a:pt x="1322" y="154"/>
                  </a:lnTo>
                  <a:lnTo>
                    <a:pt x="1317" y="135"/>
                  </a:lnTo>
                  <a:lnTo>
                    <a:pt x="1311" y="118"/>
                  </a:lnTo>
                  <a:lnTo>
                    <a:pt x="1303" y="101"/>
                  </a:lnTo>
                  <a:lnTo>
                    <a:pt x="1293" y="85"/>
                  </a:lnTo>
                  <a:lnTo>
                    <a:pt x="1282" y="70"/>
                  </a:lnTo>
                  <a:lnTo>
                    <a:pt x="1269" y="57"/>
                  </a:lnTo>
                  <a:lnTo>
                    <a:pt x="1256" y="44"/>
                  </a:lnTo>
                  <a:lnTo>
                    <a:pt x="1241" y="33"/>
                  </a:lnTo>
                  <a:lnTo>
                    <a:pt x="1225" y="23"/>
                  </a:lnTo>
                  <a:lnTo>
                    <a:pt x="1208" y="15"/>
                  </a:lnTo>
                  <a:lnTo>
                    <a:pt x="1191" y="9"/>
                  </a:lnTo>
                  <a:lnTo>
                    <a:pt x="1172" y="4"/>
                  </a:lnTo>
                  <a:lnTo>
                    <a:pt x="1153" y="1"/>
                  </a:lnTo>
                  <a:close/>
                  <a:moveTo>
                    <a:pt x="1207" y="1210"/>
                  </a:moveTo>
                  <a:lnTo>
                    <a:pt x="1200" y="1217"/>
                  </a:lnTo>
                  <a:lnTo>
                    <a:pt x="1191" y="1223"/>
                  </a:lnTo>
                  <a:lnTo>
                    <a:pt x="1183" y="1229"/>
                  </a:lnTo>
                  <a:lnTo>
                    <a:pt x="1174" y="1233"/>
                  </a:lnTo>
                  <a:lnTo>
                    <a:pt x="1169" y="1235"/>
                  </a:lnTo>
                  <a:lnTo>
                    <a:pt x="1164" y="1237"/>
                  </a:lnTo>
                  <a:lnTo>
                    <a:pt x="1159" y="1239"/>
                  </a:lnTo>
                  <a:lnTo>
                    <a:pt x="1155" y="1240"/>
                  </a:lnTo>
                  <a:lnTo>
                    <a:pt x="1149" y="1241"/>
                  </a:lnTo>
                  <a:lnTo>
                    <a:pt x="1144" y="1241"/>
                  </a:lnTo>
                  <a:lnTo>
                    <a:pt x="1139" y="1242"/>
                  </a:lnTo>
                  <a:lnTo>
                    <a:pt x="1134" y="1242"/>
                  </a:lnTo>
                  <a:lnTo>
                    <a:pt x="192" y="1242"/>
                  </a:lnTo>
                  <a:lnTo>
                    <a:pt x="187" y="1242"/>
                  </a:lnTo>
                  <a:lnTo>
                    <a:pt x="181" y="1241"/>
                  </a:lnTo>
                  <a:lnTo>
                    <a:pt x="176" y="1241"/>
                  </a:lnTo>
                  <a:lnTo>
                    <a:pt x="171" y="1240"/>
                  </a:lnTo>
                  <a:lnTo>
                    <a:pt x="166" y="1239"/>
                  </a:lnTo>
                  <a:lnTo>
                    <a:pt x="161" y="1237"/>
                  </a:lnTo>
                  <a:lnTo>
                    <a:pt x="156" y="1235"/>
                  </a:lnTo>
                  <a:lnTo>
                    <a:pt x="152" y="1233"/>
                  </a:lnTo>
                  <a:lnTo>
                    <a:pt x="143" y="1229"/>
                  </a:lnTo>
                  <a:lnTo>
                    <a:pt x="134" y="1223"/>
                  </a:lnTo>
                  <a:lnTo>
                    <a:pt x="126" y="1217"/>
                  </a:lnTo>
                  <a:lnTo>
                    <a:pt x="118" y="1210"/>
                  </a:lnTo>
                  <a:lnTo>
                    <a:pt x="114" y="1206"/>
                  </a:lnTo>
                  <a:lnTo>
                    <a:pt x="111" y="1202"/>
                  </a:lnTo>
                  <a:lnTo>
                    <a:pt x="108" y="1199"/>
                  </a:lnTo>
                  <a:lnTo>
                    <a:pt x="105" y="1194"/>
                  </a:lnTo>
                  <a:lnTo>
                    <a:pt x="102" y="1190"/>
                  </a:lnTo>
                  <a:lnTo>
                    <a:pt x="99" y="1186"/>
                  </a:lnTo>
                  <a:lnTo>
                    <a:pt x="97" y="1181"/>
                  </a:lnTo>
                  <a:lnTo>
                    <a:pt x="95" y="1177"/>
                  </a:lnTo>
                  <a:lnTo>
                    <a:pt x="93" y="1172"/>
                  </a:lnTo>
                  <a:lnTo>
                    <a:pt x="92" y="1167"/>
                  </a:lnTo>
                  <a:lnTo>
                    <a:pt x="90" y="1162"/>
                  </a:lnTo>
                  <a:lnTo>
                    <a:pt x="89" y="1157"/>
                  </a:lnTo>
                  <a:lnTo>
                    <a:pt x="88" y="1147"/>
                  </a:lnTo>
                  <a:lnTo>
                    <a:pt x="87" y="1137"/>
                  </a:lnTo>
                  <a:lnTo>
                    <a:pt x="87" y="195"/>
                  </a:lnTo>
                  <a:lnTo>
                    <a:pt x="88" y="184"/>
                  </a:lnTo>
                  <a:lnTo>
                    <a:pt x="89" y="173"/>
                  </a:lnTo>
                  <a:lnTo>
                    <a:pt x="92" y="163"/>
                  </a:lnTo>
                  <a:lnTo>
                    <a:pt x="95" y="153"/>
                  </a:lnTo>
                  <a:lnTo>
                    <a:pt x="100" y="144"/>
                  </a:lnTo>
                  <a:lnTo>
                    <a:pt x="105" y="135"/>
                  </a:lnTo>
                  <a:lnTo>
                    <a:pt x="111" y="127"/>
                  </a:lnTo>
                  <a:lnTo>
                    <a:pt x="118" y="120"/>
                  </a:lnTo>
                  <a:lnTo>
                    <a:pt x="126" y="113"/>
                  </a:lnTo>
                  <a:lnTo>
                    <a:pt x="134" y="107"/>
                  </a:lnTo>
                  <a:lnTo>
                    <a:pt x="142" y="102"/>
                  </a:lnTo>
                  <a:lnTo>
                    <a:pt x="152" y="98"/>
                  </a:lnTo>
                  <a:lnTo>
                    <a:pt x="161" y="95"/>
                  </a:lnTo>
                  <a:lnTo>
                    <a:pt x="171" y="92"/>
                  </a:lnTo>
                  <a:lnTo>
                    <a:pt x="181" y="91"/>
                  </a:lnTo>
                  <a:lnTo>
                    <a:pt x="192" y="90"/>
                  </a:lnTo>
                  <a:lnTo>
                    <a:pt x="1134" y="90"/>
                  </a:lnTo>
                  <a:lnTo>
                    <a:pt x="1138" y="90"/>
                  </a:lnTo>
                  <a:lnTo>
                    <a:pt x="1142" y="91"/>
                  </a:lnTo>
                  <a:lnTo>
                    <a:pt x="1146" y="91"/>
                  </a:lnTo>
                  <a:lnTo>
                    <a:pt x="1149" y="92"/>
                  </a:lnTo>
                  <a:lnTo>
                    <a:pt x="1157" y="94"/>
                  </a:lnTo>
                  <a:lnTo>
                    <a:pt x="1165" y="96"/>
                  </a:lnTo>
                  <a:lnTo>
                    <a:pt x="1173" y="99"/>
                  </a:lnTo>
                  <a:lnTo>
                    <a:pt x="1181" y="102"/>
                  </a:lnTo>
                  <a:lnTo>
                    <a:pt x="1188" y="106"/>
                  </a:lnTo>
                  <a:lnTo>
                    <a:pt x="1196" y="111"/>
                  </a:lnTo>
                  <a:lnTo>
                    <a:pt x="1202" y="116"/>
                  </a:lnTo>
                  <a:lnTo>
                    <a:pt x="1208" y="121"/>
                  </a:lnTo>
                  <a:lnTo>
                    <a:pt x="1214" y="127"/>
                  </a:lnTo>
                  <a:lnTo>
                    <a:pt x="1219" y="134"/>
                  </a:lnTo>
                  <a:lnTo>
                    <a:pt x="1223" y="140"/>
                  </a:lnTo>
                  <a:lnTo>
                    <a:pt x="1227" y="148"/>
                  </a:lnTo>
                  <a:lnTo>
                    <a:pt x="1231" y="155"/>
                  </a:lnTo>
                  <a:lnTo>
                    <a:pt x="1234" y="163"/>
                  </a:lnTo>
                  <a:lnTo>
                    <a:pt x="1236" y="171"/>
                  </a:lnTo>
                  <a:lnTo>
                    <a:pt x="1238" y="179"/>
                  </a:lnTo>
                  <a:lnTo>
                    <a:pt x="1239" y="188"/>
                  </a:lnTo>
                  <a:lnTo>
                    <a:pt x="1239" y="197"/>
                  </a:lnTo>
                  <a:lnTo>
                    <a:pt x="1239" y="1140"/>
                  </a:lnTo>
                  <a:lnTo>
                    <a:pt x="1239" y="1145"/>
                  </a:lnTo>
                  <a:lnTo>
                    <a:pt x="1238" y="1149"/>
                  </a:lnTo>
                  <a:lnTo>
                    <a:pt x="1238" y="1154"/>
                  </a:lnTo>
                  <a:lnTo>
                    <a:pt x="1237" y="1159"/>
                  </a:lnTo>
                  <a:lnTo>
                    <a:pt x="1236" y="1163"/>
                  </a:lnTo>
                  <a:lnTo>
                    <a:pt x="1234" y="1168"/>
                  </a:lnTo>
                  <a:lnTo>
                    <a:pt x="1230" y="1177"/>
                  </a:lnTo>
                  <a:lnTo>
                    <a:pt x="1226" y="1186"/>
                  </a:lnTo>
                  <a:lnTo>
                    <a:pt x="1220" y="1194"/>
                  </a:lnTo>
                  <a:lnTo>
                    <a:pt x="1214" y="12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5"/>
            <p:cNvSpPr/>
            <p:nvPr/>
          </p:nvSpPr>
          <p:spPr>
            <a:xfrm>
              <a:off x="6649558" y="5395624"/>
              <a:ext cx="320839" cy="318041"/>
            </a:xfrm>
            <a:custGeom>
              <a:avLst/>
              <a:gdLst/>
              <a:ahLst/>
              <a:cxnLst/>
              <a:rect l="l" t="t" r="r" b="b"/>
              <a:pathLst>
                <a:path w="689" h="683" extrusionOk="0">
                  <a:moveTo>
                    <a:pt x="342" y="0"/>
                  </a:moveTo>
                  <a:lnTo>
                    <a:pt x="307" y="2"/>
                  </a:lnTo>
                  <a:lnTo>
                    <a:pt x="273" y="7"/>
                  </a:lnTo>
                  <a:lnTo>
                    <a:pt x="240" y="15"/>
                  </a:lnTo>
                  <a:lnTo>
                    <a:pt x="209" y="27"/>
                  </a:lnTo>
                  <a:lnTo>
                    <a:pt x="179" y="41"/>
                  </a:lnTo>
                  <a:lnTo>
                    <a:pt x="151" y="58"/>
                  </a:lnTo>
                  <a:lnTo>
                    <a:pt x="124" y="78"/>
                  </a:lnTo>
                  <a:lnTo>
                    <a:pt x="100" y="100"/>
                  </a:lnTo>
                  <a:lnTo>
                    <a:pt x="78" y="124"/>
                  </a:lnTo>
                  <a:lnTo>
                    <a:pt x="58" y="151"/>
                  </a:lnTo>
                  <a:lnTo>
                    <a:pt x="41" y="179"/>
                  </a:lnTo>
                  <a:lnTo>
                    <a:pt x="27" y="209"/>
                  </a:lnTo>
                  <a:lnTo>
                    <a:pt x="15" y="240"/>
                  </a:lnTo>
                  <a:lnTo>
                    <a:pt x="7" y="273"/>
                  </a:lnTo>
                  <a:lnTo>
                    <a:pt x="2" y="307"/>
                  </a:lnTo>
                  <a:lnTo>
                    <a:pt x="0" y="342"/>
                  </a:lnTo>
                  <a:lnTo>
                    <a:pt x="0" y="359"/>
                  </a:lnTo>
                  <a:lnTo>
                    <a:pt x="2" y="376"/>
                  </a:lnTo>
                  <a:lnTo>
                    <a:pt x="7" y="409"/>
                  </a:lnTo>
                  <a:lnTo>
                    <a:pt x="15" y="441"/>
                  </a:lnTo>
                  <a:lnTo>
                    <a:pt x="27" y="473"/>
                  </a:lnTo>
                  <a:lnTo>
                    <a:pt x="41" y="503"/>
                  </a:lnTo>
                  <a:lnTo>
                    <a:pt x="59" y="532"/>
                  </a:lnTo>
                  <a:lnTo>
                    <a:pt x="79" y="560"/>
                  </a:lnTo>
                  <a:lnTo>
                    <a:pt x="102" y="585"/>
                  </a:lnTo>
                  <a:lnTo>
                    <a:pt x="117" y="599"/>
                  </a:lnTo>
                  <a:lnTo>
                    <a:pt x="133" y="612"/>
                  </a:lnTo>
                  <a:lnTo>
                    <a:pt x="150" y="624"/>
                  </a:lnTo>
                  <a:lnTo>
                    <a:pt x="167" y="635"/>
                  </a:lnTo>
                  <a:lnTo>
                    <a:pt x="185" y="645"/>
                  </a:lnTo>
                  <a:lnTo>
                    <a:pt x="204" y="654"/>
                  </a:lnTo>
                  <a:lnTo>
                    <a:pt x="223" y="662"/>
                  </a:lnTo>
                  <a:lnTo>
                    <a:pt x="243" y="669"/>
                  </a:lnTo>
                  <a:lnTo>
                    <a:pt x="256" y="673"/>
                  </a:lnTo>
                  <a:lnTo>
                    <a:pt x="268" y="676"/>
                  </a:lnTo>
                  <a:lnTo>
                    <a:pt x="281" y="678"/>
                  </a:lnTo>
                  <a:lnTo>
                    <a:pt x="294" y="680"/>
                  </a:lnTo>
                  <a:lnTo>
                    <a:pt x="307" y="681"/>
                  </a:lnTo>
                  <a:lnTo>
                    <a:pt x="319" y="682"/>
                  </a:lnTo>
                  <a:lnTo>
                    <a:pt x="345" y="683"/>
                  </a:lnTo>
                  <a:lnTo>
                    <a:pt x="379" y="681"/>
                  </a:lnTo>
                  <a:lnTo>
                    <a:pt x="412" y="676"/>
                  </a:lnTo>
                  <a:lnTo>
                    <a:pt x="444" y="668"/>
                  </a:lnTo>
                  <a:lnTo>
                    <a:pt x="475" y="657"/>
                  </a:lnTo>
                  <a:lnTo>
                    <a:pt x="506" y="642"/>
                  </a:lnTo>
                  <a:lnTo>
                    <a:pt x="534" y="625"/>
                  </a:lnTo>
                  <a:lnTo>
                    <a:pt x="562" y="605"/>
                  </a:lnTo>
                  <a:lnTo>
                    <a:pt x="587" y="582"/>
                  </a:lnTo>
                  <a:lnTo>
                    <a:pt x="610" y="557"/>
                  </a:lnTo>
                  <a:lnTo>
                    <a:pt x="630" y="530"/>
                  </a:lnTo>
                  <a:lnTo>
                    <a:pt x="648" y="501"/>
                  </a:lnTo>
                  <a:lnTo>
                    <a:pt x="662" y="471"/>
                  </a:lnTo>
                  <a:lnTo>
                    <a:pt x="674" y="440"/>
                  </a:lnTo>
                  <a:lnTo>
                    <a:pt x="682" y="407"/>
                  </a:lnTo>
                  <a:lnTo>
                    <a:pt x="685" y="390"/>
                  </a:lnTo>
                  <a:lnTo>
                    <a:pt x="687" y="373"/>
                  </a:lnTo>
                  <a:lnTo>
                    <a:pt x="689" y="339"/>
                  </a:lnTo>
                  <a:lnTo>
                    <a:pt x="687" y="305"/>
                  </a:lnTo>
                  <a:lnTo>
                    <a:pt x="685" y="288"/>
                  </a:lnTo>
                  <a:lnTo>
                    <a:pt x="682" y="271"/>
                  </a:lnTo>
                  <a:lnTo>
                    <a:pt x="674" y="238"/>
                  </a:lnTo>
                  <a:lnTo>
                    <a:pt x="662" y="207"/>
                  </a:lnTo>
                  <a:lnTo>
                    <a:pt x="648" y="177"/>
                  </a:lnTo>
                  <a:lnTo>
                    <a:pt x="630" y="148"/>
                  </a:lnTo>
                  <a:lnTo>
                    <a:pt x="610" y="121"/>
                  </a:lnTo>
                  <a:lnTo>
                    <a:pt x="587" y="96"/>
                  </a:lnTo>
                  <a:lnTo>
                    <a:pt x="560" y="74"/>
                  </a:lnTo>
                  <a:lnTo>
                    <a:pt x="532" y="55"/>
                  </a:lnTo>
                  <a:lnTo>
                    <a:pt x="502" y="38"/>
                  </a:lnTo>
                  <a:lnTo>
                    <a:pt x="472" y="25"/>
                  </a:lnTo>
                  <a:lnTo>
                    <a:pt x="441" y="14"/>
                  </a:lnTo>
                  <a:lnTo>
                    <a:pt x="408" y="6"/>
                  </a:lnTo>
                  <a:lnTo>
                    <a:pt x="375" y="2"/>
                  </a:lnTo>
                  <a:close/>
                  <a:moveTo>
                    <a:pt x="520" y="522"/>
                  </a:moveTo>
                  <a:lnTo>
                    <a:pt x="511" y="531"/>
                  </a:lnTo>
                  <a:lnTo>
                    <a:pt x="501" y="539"/>
                  </a:lnTo>
                  <a:lnTo>
                    <a:pt x="481" y="554"/>
                  </a:lnTo>
                  <a:lnTo>
                    <a:pt x="460" y="566"/>
                  </a:lnTo>
                  <a:lnTo>
                    <a:pt x="437" y="577"/>
                  </a:lnTo>
                  <a:lnTo>
                    <a:pt x="413" y="585"/>
                  </a:lnTo>
                  <a:lnTo>
                    <a:pt x="389" y="591"/>
                  </a:lnTo>
                  <a:lnTo>
                    <a:pt x="364" y="595"/>
                  </a:lnTo>
                  <a:lnTo>
                    <a:pt x="339" y="596"/>
                  </a:lnTo>
                  <a:lnTo>
                    <a:pt x="314" y="595"/>
                  </a:lnTo>
                  <a:lnTo>
                    <a:pt x="289" y="591"/>
                  </a:lnTo>
                  <a:lnTo>
                    <a:pt x="264" y="585"/>
                  </a:lnTo>
                  <a:lnTo>
                    <a:pt x="241" y="577"/>
                  </a:lnTo>
                  <a:lnTo>
                    <a:pt x="218" y="566"/>
                  </a:lnTo>
                  <a:lnTo>
                    <a:pt x="197" y="554"/>
                  </a:lnTo>
                  <a:lnTo>
                    <a:pt x="177" y="539"/>
                  </a:lnTo>
                  <a:lnTo>
                    <a:pt x="167" y="531"/>
                  </a:lnTo>
                  <a:lnTo>
                    <a:pt x="158" y="522"/>
                  </a:lnTo>
                  <a:lnTo>
                    <a:pt x="149" y="513"/>
                  </a:lnTo>
                  <a:lnTo>
                    <a:pt x="141" y="503"/>
                  </a:lnTo>
                  <a:lnTo>
                    <a:pt x="133" y="493"/>
                  </a:lnTo>
                  <a:lnTo>
                    <a:pt x="126" y="483"/>
                  </a:lnTo>
                  <a:lnTo>
                    <a:pt x="120" y="473"/>
                  </a:lnTo>
                  <a:lnTo>
                    <a:pt x="114" y="462"/>
                  </a:lnTo>
                  <a:lnTo>
                    <a:pt x="103" y="439"/>
                  </a:lnTo>
                  <a:lnTo>
                    <a:pt x="95" y="416"/>
                  </a:lnTo>
                  <a:lnTo>
                    <a:pt x="90" y="392"/>
                  </a:lnTo>
                  <a:lnTo>
                    <a:pt x="86" y="367"/>
                  </a:lnTo>
                  <a:lnTo>
                    <a:pt x="85" y="342"/>
                  </a:lnTo>
                  <a:lnTo>
                    <a:pt x="86" y="317"/>
                  </a:lnTo>
                  <a:lnTo>
                    <a:pt x="90" y="292"/>
                  </a:lnTo>
                  <a:lnTo>
                    <a:pt x="95" y="267"/>
                  </a:lnTo>
                  <a:lnTo>
                    <a:pt x="103" y="244"/>
                  </a:lnTo>
                  <a:lnTo>
                    <a:pt x="114" y="221"/>
                  </a:lnTo>
                  <a:lnTo>
                    <a:pt x="120" y="211"/>
                  </a:lnTo>
                  <a:lnTo>
                    <a:pt x="126" y="200"/>
                  </a:lnTo>
                  <a:lnTo>
                    <a:pt x="133" y="190"/>
                  </a:lnTo>
                  <a:lnTo>
                    <a:pt x="141" y="180"/>
                  </a:lnTo>
                  <a:lnTo>
                    <a:pt x="149" y="170"/>
                  </a:lnTo>
                  <a:lnTo>
                    <a:pt x="158" y="161"/>
                  </a:lnTo>
                  <a:lnTo>
                    <a:pt x="167" y="152"/>
                  </a:lnTo>
                  <a:lnTo>
                    <a:pt x="177" y="144"/>
                  </a:lnTo>
                  <a:lnTo>
                    <a:pt x="187" y="136"/>
                  </a:lnTo>
                  <a:lnTo>
                    <a:pt x="197" y="129"/>
                  </a:lnTo>
                  <a:lnTo>
                    <a:pt x="208" y="123"/>
                  </a:lnTo>
                  <a:lnTo>
                    <a:pt x="218" y="117"/>
                  </a:lnTo>
                  <a:lnTo>
                    <a:pt x="241" y="106"/>
                  </a:lnTo>
                  <a:lnTo>
                    <a:pt x="264" y="98"/>
                  </a:lnTo>
                  <a:lnTo>
                    <a:pt x="289" y="93"/>
                  </a:lnTo>
                  <a:lnTo>
                    <a:pt x="314" y="89"/>
                  </a:lnTo>
                  <a:lnTo>
                    <a:pt x="339" y="88"/>
                  </a:lnTo>
                  <a:lnTo>
                    <a:pt x="348" y="88"/>
                  </a:lnTo>
                  <a:lnTo>
                    <a:pt x="358" y="89"/>
                  </a:lnTo>
                  <a:lnTo>
                    <a:pt x="367" y="89"/>
                  </a:lnTo>
                  <a:lnTo>
                    <a:pt x="377" y="90"/>
                  </a:lnTo>
                  <a:lnTo>
                    <a:pt x="387" y="92"/>
                  </a:lnTo>
                  <a:lnTo>
                    <a:pt x="396" y="94"/>
                  </a:lnTo>
                  <a:lnTo>
                    <a:pt x="406" y="96"/>
                  </a:lnTo>
                  <a:lnTo>
                    <a:pt x="415" y="99"/>
                  </a:lnTo>
                  <a:lnTo>
                    <a:pt x="430" y="104"/>
                  </a:lnTo>
                  <a:lnTo>
                    <a:pt x="444" y="109"/>
                  </a:lnTo>
                  <a:lnTo>
                    <a:pt x="458" y="116"/>
                  </a:lnTo>
                  <a:lnTo>
                    <a:pt x="472" y="124"/>
                  </a:lnTo>
                  <a:lnTo>
                    <a:pt x="485" y="132"/>
                  </a:lnTo>
                  <a:lnTo>
                    <a:pt x="497" y="141"/>
                  </a:lnTo>
                  <a:lnTo>
                    <a:pt x="509" y="151"/>
                  </a:lnTo>
                  <a:lnTo>
                    <a:pt x="520" y="161"/>
                  </a:lnTo>
                  <a:lnTo>
                    <a:pt x="529" y="170"/>
                  </a:lnTo>
                  <a:lnTo>
                    <a:pt x="537" y="180"/>
                  </a:lnTo>
                  <a:lnTo>
                    <a:pt x="545" y="190"/>
                  </a:lnTo>
                  <a:lnTo>
                    <a:pt x="552" y="200"/>
                  </a:lnTo>
                  <a:lnTo>
                    <a:pt x="558" y="211"/>
                  </a:lnTo>
                  <a:lnTo>
                    <a:pt x="564" y="221"/>
                  </a:lnTo>
                  <a:lnTo>
                    <a:pt x="574" y="244"/>
                  </a:lnTo>
                  <a:lnTo>
                    <a:pt x="583" y="267"/>
                  </a:lnTo>
                  <a:lnTo>
                    <a:pt x="588" y="292"/>
                  </a:lnTo>
                  <a:lnTo>
                    <a:pt x="592" y="317"/>
                  </a:lnTo>
                  <a:lnTo>
                    <a:pt x="593" y="342"/>
                  </a:lnTo>
                  <a:lnTo>
                    <a:pt x="592" y="367"/>
                  </a:lnTo>
                  <a:lnTo>
                    <a:pt x="588" y="392"/>
                  </a:lnTo>
                  <a:lnTo>
                    <a:pt x="583" y="416"/>
                  </a:lnTo>
                  <a:lnTo>
                    <a:pt x="574" y="439"/>
                  </a:lnTo>
                  <a:lnTo>
                    <a:pt x="564" y="462"/>
                  </a:lnTo>
                  <a:lnTo>
                    <a:pt x="558" y="473"/>
                  </a:lnTo>
                  <a:lnTo>
                    <a:pt x="552" y="483"/>
                  </a:lnTo>
                  <a:lnTo>
                    <a:pt x="545" y="493"/>
                  </a:lnTo>
                  <a:lnTo>
                    <a:pt x="537" y="503"/>
                  </a:lnTo>
                  <a:lnTo>
                    <a:pt x="529" y="5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35"/>
            <p:cNvSpPr/>
            <p:nvPr/>
          </p:nvSpPr>
          <p:spPr>
            <a:xfrm>
              <a:off x="6960137" y="5348525"/>
              <a:ext cx="60157" cy="60157"/>
            </a:xfrm>
            <a:custGeom>
              <a:avLst/>
              <a:gdLst/>
              <a:ahLst/>
              <a:cxnLst/>
              <a:rect l="l" t="t" r="r" b="b"/>
              <a:pathLst>
                <a:path w="130" h="130" extrusionOk="0">
                  <a:moveTo>
                    <a:pt x="65" y="0"/>
                  </a:moveTo>
                  <a:lnTo>
                    <a:pt x="58" y="0"/>
                  </a:lnTo>
                  <a:lnTo>
                    <a:pt x="52" y="1"/>
                  </a:lnTo>
                  <a:lnTo>
                    <a:pt x="46" y="3"/>
                  </a:lnTo>
                  <a:lnTo>
                    <a:pt x="40" y="5"/>
                  </a:lnTo>
                  <a:lnTo>
                    <a:pt x="34" y="8"/>
                  </a:lnTo>
                  <a:lnTo>
                    <a:pt x="29" y="11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5" y="39"/>
                  </a:lnTo>
                  <a:lnTo>
                    <a:pt x="3" y="45"/>
                  </a:lnTo>
                  <a:lnTo>
                    <a:pt x="1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1" y="75"/>
                  </a:lnTo>
                  <a:lnTo>
                    <a:pt x="2" y="80"/>
                  </a:lnTo>
                  <a:lnTo>
                    <a:pt x="4" y="85"/>
                  </a:lnTo>
                  <a:lnTo>
                    <a:pt x="5" y="90"/>
                  </a:lnTo>
                  <a:lnTo>
                    <a:pt x="8" y="95"/>
                  </a:lnTo>
                  <a:lnTo>
                    <a:pt x="10" y="99"/>
                  </a:lnTo>
                  <a:lnTo>
                    <a:pt x="13" y="103"/>
                  </a:lnTo>
                  <a:lnTo>
                    <a:pt x="16" y="107"/>
                  </a:lnTo>
                  <a:lnTo>
                    <a:pt x="20" y="111"/>
                  </a:lnTo>
                  <a:lnTo>
                    <a:pt x="23" y="114"/>
                  </a:lnTo>
                  <a:lnTo>
                    <a:pt x="27" y="117"/>
                  </a:lnTo>
                  <a:lnTo>
                    <a:pt x="32" y="120"/>
                  </a:lnTo>
                  <a:lnTo>
                    <a:pt x="36" y="123"/>
                  </a:lnTo>
                  <a:lnTo>
                    <a:pt x="40" y="125"/>
                  </a:lnTo>
                  <a:lnTo>
                    <a:pt x="45" y="127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50" y="129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8" y="130"/>
                  </a:lnTo>
                  <a:lnTo>
                    <a:pt x="61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8" y="129"/>
                  </a:lnTo>
                  <a:lnTo>
                    <a:pt x="85" y="127"/>
                  </a:lnTo>
                  <a:lnTo>
                    <a:pt x="91" y="125"/>
                  </a:lnTo>
                  <a:lnTo>
                    <a:pt x="96" y="122"/>
                  </a:lnTo>
                  <a:lnTo>
                    <a:pt x="102" y="119"/>
                  </a:lnTo>
                  <a:lnTo>
                    <a:pt x="107" y="115"/>
                  </a:lnTo>
                  <a:lnTo>
                    <a:pt x="111" y="111"/>
                  </a:lnTo>
                  <a:lnTo>
                    <a:pt x="116" y="106"/>
                  </a:lnTo>
                  <a:lnTo>
                    <a:pt x="119" y="101"/>
                  </a:lnTo>
                  <a:lnTo>
                    <a:pt x="122" y="96"/>
                  </a:lnTo>
                  <a:lnTo>
                    <a:pt x="125" y="90"/>
                  </a:lnTo>
                  <a:lnTo>
                    <a:pt x="127" y="84"/>
                  </a:lnTo>
                  <a:lnTo>
                    <a:pt x="129" y="78"/>
                  </a:lnTo>
                  <a:lnTo>
                    <a:pt x="130" y="72"/>
                  </a:lnTo>
                  <a:lnTo>
                    <a:pt x="130" y="65"/>
                  </a:lnTo>
                  <a:lnTo>
                    <a:pt x="130" y="59"/>
                  </a:lnTo>
                  <a:lnTo>
                    <a:pt x="129" y="52"/>
                  </a:lnTo>
                  <a:lnTo>
                    <a:pt x="127" y="46"/>
                  </a:lnTo>
                  <a:lnTo>
                    <a:pt x="125" y="40"/>
                  </a:lnTo>
                  <a:lnTo>
                    <a:pt x="122" y="35"/>
                  </a:lnTo>
                  <a:lnTo>
                    <a:pt x="118" y="29"/>
                  </a:lnTo>
                  <a:lnTo>
                    <a:pt x="115" y="24"/>
                  </a:lnTo>
                  <a:lnTo>
                    <a:pt x="110" y="20"/>
                  </a:lnTo>
                  <a:lnTo>
                    <a:pt x="106" y="15"/>
                  </a:lnTo>
                  <a:lnTo>
                    <a:pt x="101" y="12"/>
                  </a:lnTo>
                  <a:lnTo>
                    <a:pt x="95" y="8"/>
                  </a:lnTo>
                  <a:lnTo>
                    <a:pt x="89" y="5"/>
                  </a:lnTo>
                  <a:lnTo>
                    <a:pt x="84" y="3"/>
                  </a:lnTo>
                  <a:lnTo>
                    <a:pt x="78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2" name="Google Shape;3552;p35"/>
          <p:cNvGrpSpPr/>
          <p:nvPr/>
        </p:nvGrpSpPr>
        <p:grpSpPr>
          <a:xfrm>
            <a:off x="8478616" y="3364320"/>
            <a:ext cx="588829" cy="556232"/>
            <a:chOff x="3015409" y="5240335"/>
            <a:chExt cx="665459" cy="628620"/>
          </a:xfrm>
        </p:grpSpPr>
        <p:sp>
          <p:nvSpPr>
            <p:cNvPr id="3553" name="Google Shape;3553;p35"/>
            <p:cNvSpPr/>
            <p:nvPr/>
          </p:nvSpPr>
          <p:spPr>
            <a:xfrm>
              <a:off x="3321791" y="5355053"/>
              <a:ext cx="252287" cy="513901"/>
            </a:xfrm>
            <a:custGeom>
              <a:avLst/>
              <a:gdLst/>
              <a:ahLst/>
              <a:cxnLst/>
              <a:rect l="l" t="t" r="r" b="b"/>
              <a:pathLst>
                <a:path w="542" h="1103" extrusionOk="0">
                  <a:moveTo>
                    <a:pt x="322" y="581"/>
                  </a:moveTo>
                  <a:lnTo>
                    <a:pt x="542" y="581"/>
                  </a:lnTo>
                  <a:lnTo>
                    <a:pt x="542" y="403"/>
                  </a:lnTo>
                  <a:lnTo>
                    <a:pt x="322" y="403"/>
                  </a:lnTo>
                  <a:lnTo>
                    <a:pt x="322" y="260"/>
                  </a:lnTo>
                  <a:lnTo>
                    <a:pt x="322" y="252"/>
                  </a:lnTo>
                  <a:lnTo>
                    <a:pt x="324" y="244"/>
                  </a:lnTo>
                  <a:lnTo>
                    <a:pt x="326" y="237"/>
                  </a:lnTo>
                  <a:lnTo>
                    <a:pt x="328" y="230"/>
                  </a:lnTo>
                  <a:lnTo>
                    <a:pt x="332" y="223"/>
                  </a:lnTo>
                  <a:lnTo>
                    <a:pt x="336" y="216"/>
                  </a:lnTo>
                  <a:lnTo>
                    <a:pt x="341" y="210"/>
                  </a:lnTo>
                  <a:lnTo>
                    <a:pt x="346" y="204"/>
                  </a:lnTo>
                  <a:lnTo>
                    <a:pt x="351" y="199"/>
                  </a:lnTo>
                  <a:lnTo>
                    <a:pt x="358" y="195"/>
                  </a:lnTo>
                  <a:lnTo>
                    <a:pt x="364" y="191"/>
                  </a:lnTo>
                  <a:lnTo>
                    <a:pt x="371" y="187"/>
                  </a:lnTo>
                  <a:lnTo>
                    <a:pt x="378" y="185"/>
                  </a:lnTo>
                  <a:lnTo>
                    <a:pt x="386" y="183"/>
                  </a:lnTo>
                  <a:lnTo>
                    <a:pt x="393" y="181"/>
                  </a:lnTo>
                  <a:lnTo>
                    <a:pt x="401" y="181"/>
                  </a:lnTo>
                  <a:lnTo>
                    <a:pt x="542" y="181"/>
                  </a:lnTo>
                  <a:lnTo>
                    <a:pt x="542" y="0"/>
                  </a:lnTo>
                  <a:lnTo>
                    <a:pt x="401" y="0"/>
                  </a:lnTo>
                  <a:lnTo>
                    <a:pt x="376" y="1"/>
                  </a:lnTo>
                  <a:lnTo>
                    <a:pt x="352" y="5"/>
                  </a:lnTo>
                  <a:lnTo>
                    <a:pt x="329" y="12"/>
                  </a:lnTo>
                  <a:lnTo>
                    <a:pt x="307" y="20"/>
                  </a:lnTo>
                  <a:lnTo>
                    <a:pt x="286" y="31"/>
                  </a:lnTo>
                  <a:lnTo>
                    <a:pt x="266" y="44"/>
                  </a:lnTo>
                  <a:lnTo>
                    <a:pt x="247" y="59"/>
                  </a:lnTo>
                  <a:lnTo>
                    <a:pt x="230" y="76"/>
                  </a:lnTo>
                  <a:lnTo>
                    <a:pt x="214" y="94"/>
                  </a:lnTo>
                  <a:lnTo>
                    <a:pt x="200" y="114"/>
                  </a:lnTo>
                  <a:lnTo>
                    <a:pt x="188" y="136"/>
                  </a:lnTo>
                  <a:lnTo>
                    <a:pt x="177" y="159"/>
                  </a:lnTo>
                  <a:lnTo>
                    <a:pt x="169" y="183"/>
                  </a:lnTo>
                  <a:lnTo>
                    <a:pt x="163" y="207"/>
                  </a:lnTo>
                  <a:lnTo>
                    <a:pt x="159" y="233"/>
                  </a:lnTo>
                  <a:lnTo>
                    <a:pt x="158" y="260"/>
                  </a:lnTo>
                  <a:lnTo>
                    <a:pt x="158" y="403"/>
                  </a:lnTo>
                  <a:lnTo>
                    <a:pt x="0" y="403"/>
                  </a:lnTo>
                  <a:lnTo>
                    <a:pt x="0" y="581"/>
                  </a:lnTo>
                  <a:lnTo>
                    <a:pt x="158" y="581"/>
                  </a:lnTo>
                  <a:lnTo>
                    <a:pt x="158" y="1103"/>
                  </a:lnTo>
                  <a:lnTo>
                    <a:pt x="322" y="11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35"/>
            <p:cNvSpPr/>
            <p:nvPr/>
          </p:nvSpPr>
          <p:spPr>
            <a:xfrm>
              <a:off x="3015409" y="5240335"/>
              <a:ext cx="665459" cy="628620"/>
            </a:xfrm>
            <a:custGeom>
              <a:avLst/>
              <a:gdLst/>
              <a:ahLst/>
              <a:cxnLst/>
              <a:rect l="l" t="t" r="r" b="b"/>
              <a:pathLst>
                <a:path w="1428" h="1349" extrusionOk="0">
                  <a:moveTo>
                    <a:pt x="1343" y="0"/>
                  </a:moveTo>
                  <a:lnTo>
                    <a:pt x="84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7"/>
                  </a:lnTo>
                  <a:lnTo>
                    <a:pt x="10" y="44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1265"/>
                  </a:lnTo>
                  <a:lnTo>
                    <a:pt x="0" y="1274"/>
                  </a:lnTo>
                  <a:lnTo>
                    <a:pt x="2" y="1282"/>
                  </a:lnTo>
                  <a:lnTo>
                    <a:pt x="4" y="1290"/>
                  </a:lnTo>
                  <a:lnTo>
                    <a:pt x="6" y="1298"/>
                  </a:lnTo>
                  <a:lnTo>
                    <a:pt x="10" y="1306"/>
                  </a:lnTo>
                  <a:lnTo>
                    <a:pt x="14" y="1313"/>
                  </a:lnTo>
                  <a:lnTo>
                    <a:pt x="19" y="1319"/>
                  </a:lnTo>
                  <a:lnTo>
                    <a:pt x="24" y="1325"/>
                  </a:lnTo>
                  <a:lnTo>
                    <a:pt x="30" y="1330"/>
                  </a:lnTo>
                  <a:lnTo>
                    <a:pt x="36" y="1335"/>
                  </a:lnTo>
                  <a:lnTo>
                    <a:pt x="43" y="1339"/>
                  </a:lnTo>
                  <a:lnTo>
                    <a:pt x="51" y="1343"/>
                  </a:lnTo>
                  <a:lnTo>
                    <a:pt x="58" y="1345"/>
                  </a:lnTo>
                  <a:lnTo>
                    <a:pt x="67" y="1347"/>
                  </a:lnTo>
                  <a:lnTo>
                    <a:pt x="75" y="1348"/>
                  </a:lnTo>
                  <a:lnTo>
                    <a:pt x="84" y="1349"/>
                  </a:lnTo>
                  <a:lnTo>
                    <a:pt x="753" y="1349"/>
                  </a:lnTo>
                  <a:lnTo>
                    <a:pt x="753" y="892"/>
                  </a:lnTo>
                  <a:lnTo>
                    <a:pt x="640" y="892"/>
                  </a:lnTo>
                  <a:lnTo>
                    <a:pt x="635" y="892"/>
                  </a:lnTo>
                  <a:lnTo>
                    <a:pt x="631" y="891"/>
                  </a:lnTo>
                  <a:lnTo>
                    <a:pt x="627" y="890"/>
                  </a:lnTo>
                  <a:lnTo>
                    <a:pt x="622" y="888"/>
                  </a:lnTo>
                  <a:lnTo>
                    <a:pt x="618" y="887"/>
                  </a:lnTo>
                  <a:lnTo>
                    <a:pt x="615" y="884"/>
                  </a:lnTo>
                  <a:lnTo>
                    <a:pt x="611" y="882"/>
                  </a:lnTo>
                  <a:lnTo>
                    <a:pt x="608" y="879"/>
                  </a:lnTo>
                  <a:lnTo>
                    <a:pt x="605" y="876"/>
                  </a:lnTo>
                  <a:lnTo>
                    <a:pt x="603" y="872"/>
                  </a:lnTo>
                  <a:lnTo>
                    <a:pt x="600" y="868"/>
                  </a:lnTo>
                  <a:lnTo>
                    <a:pt x="598" y="865"/>
                  </a:lnTo>
                  <a:lnTo>
                    <a:pt x="597" y="860"/>
                  </a:lnTo>
                  <a:lnTo>
                    <a:pt x="596" y="856"/>
                  </a:lnTo>
                  <a:lnTo>
                    <a:pt x="595" y="852"/>
                  </a:lnTo>
                  <a:lnTo>
                    <a:pt x="595" y="847"/>
                  </a:lnTo>
                  <a:lnTo>
                    <a:pt x="595" y="630"/>
                  </a:lnTo>
                  <a:lnTo>
                    <a:pt x="595" y="625"/>
                  </a:lnTo>
                  <a:lnTo>
                    <a:pt x="596" y="621"/>
                  </a:lnTo>
                  <a:lnTo>
                    <a:pt x="597" y="616"/>
                  </a:lnTo>
                  <a:lnTo>
                    <a:pt x="598" y="612"/>
                  </a:lnTo>
                  <a:lnTo>
                    <a:pt x="600" y="608"/>
                  </a:lnTo>
                  <a:lnTo>
                    <a:pt x="603" y="604"/>
                  </a:lnTo>
                  <a:lnTo>
                    <a:pt x="605" y="601"/>
                  </a:lnTo>
                  <a:lnTo>
                    <a:pt x="608" y="598"/>
                  </a:lnTo>
                  <a:lnTo>
                    <a:pt x="611" y="595"/>
                  </a:lnTo>
                  <a:lnTo>
                    <a:pt x="615" y="592"/>
                  </a:lnTo>
                  <a:lnTo>
                    <a:pt x="618" y="590"/>
                  </a:lnTo>
                  <a:lnTo>
                    <a:pt x="622" y="588"/>
                  </a:lnTo>
                  <a:lnTo>
                    <a:pt x="627" y="587"/>
                  </a:lnTo>
                  <a:lnTo>
                    <a:pt x="631" y="586"/>
                  </a:lnTo>
                  <a:lnTo>
                    <a:pt x="635" y="585"/>
                  </a:lnTo>
                  <a:lnTo>
                    <a:pt x="640" y="585"/>
                  </a:lnTo>
                  <a:lnTo>
                    <a:pt x="753" y="585"/>
                  </a:lnTo>
                  <a:lnTo>
                    <a:pt x="753" y="503"/>
                  </a:lnTo>
                  <a:lnTo>
                    <a:pt x="755" y="470"/>
                  </a:lnTo>
                  <a:lnTo>
                    <a:pt x="759" y="438"/>
                  </a:lnTo>
                  <a:lnTo>
                    <a:pt x="767" y="407"/>
                  </a:lnTo>
                  <a:lnTo>
                    <a:pt x="777" y="377"/>
                  </a:lnTo>
                  <a:lnTo>
                    <a:pt x="790" y="349"/>
                  </a:lnTo>
                  <a:lnTo>
                    <a:pt x="806" y="322"/>
                  </a:lnTo>
                  <a:lnTo>
                    <a:pt x="823" y="297"/>
                  </a:lnTo>
                  <a:lnTo>
                    <a:pt x="843" y="274"/>
                  </a:lnTo>
                  <a:lnTo>
                    <a:pt x="865" y="253"/>
                  </a:lnTo>
                  <a:lnTo>
                    <a:pt x="889" y="234"/>
                  </a:lnTo>
                  <a:lnTo>
                    <a:pt x="914" y="218"/>
                  </a:lnTo>
                  <a:lnTo>
                    <a:pt x="940" y="204"/>
                  </a:lnTo>
                  <a:lnTo>
                    <a:pt x="968" y="193"/>
                  </a:lnTo>
                  <a:lnTo>
                    <a:pt x="997" y="185"/>
                  </a:lnTo>
                  <a:lnTo>
                    <a:pt x="1027" y="180"/>
                  </a:lnTo>
                  <a:lnTo>
                    <a:pt x="1058" y="178"/>
                  </a:lnTo>
                  <a:lnTo>
                    <a:pt x="1219" y="178"/>
                  </a:lnTo>
                  <a:lnTo>
                    <a:pt x="1221" y="178"/>
                  </a:lnTo>
                  <a:lnTo>
                    <a:pt x="1223" y="178"/>
                  </a:lnTo>
                  <a:lnTo>
                    <a:pt x="1225" y="179"/>
                  </a:lnTo>
                  <a:lnTo>
                    <a:pt x="1227" y="179"/>
                  </a:lnTo>
                  <a:lnTo>
                    <a:pt x="1229" y="180"/>
                  </a:lnTo>
                  <a:lnTo>
                    <a:pt x="1231" y="180"/>
                  </a:lnTo>
                  <a:lnTo>
                    <a:pt x="1235" y="182"/>
                  </a:lnTo>
                  <a:lnTo>
                    <a:pt x="1239" y="184"/>
                  </a:lnTo>
                  <a:lnTo>
                    <a:pt x="1243" y="186"/>
                  </a:lnTo>
                  <a:lnTo>
                    <a:pt x="1247" y="189"/>
                  </a:lnTo>
                  <a:lnTo>
                    <a:pt x="1250" y="192"/>
                  </a:lnTo>
                  <a:lnTo>
                    <a:pt x="1253" y="195"/>
                  </a:lnTo>
                  <a:lnTo>
                    <a:pt x="1256" y="199"/>
                  </a:lnTo>
                  <a:lnTo>
                    <a:pt x="1258" y="203"/>
                  </a:lnTo>
                  <a:lnTo>
                    <a:pt x="1260" y="207"/>
                  </a:lnTo>
                  <a:lnTo>
                    <a:pt x="1262" y="211"/>
                  </a:lnTo>
                  <a:lnTo>
                    <a:pt x="1262" y="213"/>
                  </a:lnTo>
                  <a:lnTo>
                    <a:pt x="1263" y="215"/>
                  </a:lnTo>
                  <a:lnTo>
                    <a:pt x="1263" y="217"/>
                  </a:lnTo>
                  <a:lnTo>
                    <a:pt x="1264" y="219"/>
                  </a:lnTo>
                  <a:lnTo>
                    <a:pt x="1264" y="221"/>
                  </a:lnTo>
                  <a:lnTo>
                    <a:pt x="1264" y="223"/>
                  </a:lnTo>
                  <a:lnTo>
                    <a:pt x="1264" y="443"/>
                  </a:lnTo>
                  <a:lnTo>
                    <a:pt x="1264" y="448"/>
                  </a:lnTo>
                  <a:lnTo>
                    <a:pt x="1263" y="452"/>
                  </a:lnTo>
                  <a:lnTo>
                    <a:pt x="1262" y="457"/>
                  </a:lnTo>
                  <a:lnTo>
                    <a:pt x="1260" y="461"/>
                  </a:lnTo>
                  <a:lnTo>
                    <a:pt x="1259" y="465"/>
                  </a:lnTo>
                  <a:lnTo>
                    <a:pt x="1256" y="469"/>
                  </a:lnTo>
                  <a:lnTo>
                    <a:pt x="1254" y="472"/>
                  </a:lnTo>
                  <a:lnTo>
                    <a:pt x="1251" y="476"/>
                  </a:lnTo>
                  <a:lnTo>
                    <a:pt x="1248" y="479"/>
                  </a:lnTo>
                  <a:lnTo>
                    <a:pt x="1244" y="481"/>
                  </a:lnTo>
                  <a:lnTo>
                    <a:pt x="1240" y="484"/>
                  </a:lnTo>
                  <a:lnTo>
                    <a:pt x="1237" y="485"/>
                  </a:lnTo>
                  <a:lnTo>
                    <a:pt x="1232" y="487"/>
                  </a:lnTo>
                  <a:lnTo>
                    <a:pt x="1228" y="488"/>
                  </a:lnTo>
                  <a:lnTo>
                    <a:pt x="1224" y="489"/>
                  </a:lnTo>
                  <a:lnTo>
                    <a:pt x="1219" y="489"/>
                  </a:lnTo>
                  <a:lnTo>
                    <a:pt x="1058" y="489"/>
                  </a:lnTo>
                  <a:lnTo>
                    <a:pt x="1056" y="489"/>
                  </a:lnTo>
                  <a:lnTo>
                    <a:pt x="1055" y="489"/>
                  </a:lnTo>
                  <a:lnTo>
                    <a:pt x="1054" y="489"/>
                  </a:lnTo>
                  <a:lnTo>
                    <a:pt x="1052" y="490"/>
                  </a:lnTo>
                  <a:lnTo>
                    <a:pt x="1051" y="490"/>
                  </a:lnTo>
                  <a:lnTo>
                    <a:pt x="1050" y="491"/>
                  </a:lnTo>
                  <a:lnTo>
                    <a:pt x="1049" y="492"/>
                  </a:lnTo>
                  <a:lnTo>
                    <a:pt x="1048" y="493"/>
                  </a:lnTo>
                  <a:lnTo>
                    <a:pt x="1047" y="494"/>
                  </a:lnTo>
                  <a:lnTo>
                    <a:pt x="1046" y="495"/>
                  </a:lnTo>
                  <a:lnTo>
                    <a:pt x="1046" y="496"/>
                  </a:lnTo>
                  <a:lnTo>
                    <a:pt x="1045" y="497"/>
                  </a:lnTo>
                  <a:lnTo>
                    <a:pt x="1045" y="498"/>
                  </a:lnTo>
                  <a:lnTo>
                    <a:pt x="1044" y="500"/>
                  </a:lnTo>
                  <a:lnTo>
                    <a:pt x="1044" y="501"/>
                  </a:lnTo>
                  <a:lnTo>
                    <a:pt x="1044" y="503"/>
                  </a:lnTo>
                  <a:lnTo>
                    <a:pt x="1044" y="585"/>
                  </a:lnTo>
                  <a:lnTo>
                    <a:pt x="1219" y="585"/>
                  </a:lnTo>
                  <a:lnTo>
                    <a:pt x="1221" y="585"/>
                  </a:lnTo>
                  <a:lnTo>
                    <a:pt x="1223" y="585"/>
                  </a:lnTo>
                  <a:lnTo>
                    <a:pt x="1225" y="586"/>
                  </a:lnTo>
                  <a:lnTo>
                    <a:pt x="1227" y="586"/>
                  </a:lnTo>
                  <a:lnTo>
                    <a:pt x="1229" y="586"/>
                  </a:lnTo>
                  <a:lnTo>
                    <a:pt x="1231" y="587"/>
                  </a:lnTo>
                  <a:lnTo>
                    <a:pt x="1235" y="589"/>
                  </a:lnTo>
                  <a:lnTo>
                    <a:pt x="1239" y="591"/>
                  </a:lnTo>
                  <a:lnTo>
                    <a:pt x="1243" y="593"/>
                  </a:lnTo>
                  <a:lnTo>
                    <a:pt x="1247" y="596"/>
                  </a:lnTo>
                  <a:lnTo>
                    <a:pt x="1250" y="599"/>
                  </a:lnTo>
                  <a:lnTo>
                    <a:pt x="1253" y="602"/>
                  </a:lnTo>
                  <a:lnTo>
                    <a:pt x="1256" y="606"/>
                  </a:lnTo>
                  <a:lnTo>
                    <a:pt x="1258" y="609"/>
                  </a:lnTo>
                  <a:lnTo>
                    <a:pt x="1260" y="613"/>
                  </a:lnTo>
                  <a:lnTo>
                    <a:pt x="1261" y="615"/>
                  </a:lnTo>
                  <a:lnTo>
                    <a:pt x="1262" y="617"/>
                  </a:lnTo>
                  <a:lnTo>
                    <a:pt x="1262" y="619"/>
                  </a:lnTo>
                  <a:lnTo>
                    <a:pt x="1263" y="621"/>
                  </a:lnTo>
                  <a:lnTo>
                    <a:pt x="1263" y="623"/>
                  </a:lnTo>
                  <a:lnTo>
                    <a:pt x="1264" y="626"/>
                  </a:lnTo>
                  <a:lnTo>
                    <a:pt x="1264" y="628"/>
                  </a:lnTo>
                  <a:lnTo>
                    <a:pt x="1264" y="630"/>
                  </a:lnTo>
                  <a:lnTo>
                    <a:pt x="1264" y="847"/>
                  </a:lnTo>
                  <a:lnTo>
                    <a:pt x="1264" y="852"/>
                  </a:lnTo>
                  <a:lnTo>
                    <a:pt x="1263" y="856"/>
                  </a:lnTo>
                  <a:lnTo>
                    <a:pt x="1262" y="860"/>
                  </a:lnTo>
                  <a:lnTo>
                    <a:pt x="1260" y="865"/>
                  </a:lnTo>
                  <a:lnTo>
                    <a:pt x="1259" y="868"/>
                  </a:lnTo>
                  <a:lnTo>
                    <a:pt x="1256" y="872"/>
                  </a:lnTo>
                  <a:lnTo>
                    <a:pt x="1254" y="876"/>
                  </a:lnTo>
                  <a:lnTo>
                    <a:pt x="1251" y="879"/>
                  </a:lnTo>
                  <a:lnTo>
                    <a:pt x="1248" y="882"/>
                  </a:lnTo>
                  <a:lnTo>
                    <a:pt x="1244" y="884"/>
                  </a:lnTo>
                  <a:lnTo>
                    <a:pt x="1240" y="887"/>
                  </a:lnTo>
                  <a:lnTo>
                    <a:pt x="1237" y="888"/>
                  </a:lnTo>
                  <a:lnTo>
                    <a:pt x="1232" y="890"/>
                  </a:lnTo>
                  <a:lnTo>
                    <a:pt x="1228" y="891"/>
                  </a:lnTo>
                  <a:lnTo>
                    <a:pt x="1224" y="892"/>
                  </a:lnTo>
                  <a:lnTo>
                    <a:pt x="1219" y="892"/>
                  </a:lnTo>
                  <a:lnTo>
                    <a:pt x="1044" y="892"/>
                  </a:lnTo>
                  <a:lnTo>
                    <a:pt x="1044" y="1349"/>
                  </a:lnTo>
                  <a:lnTo>
                    <a:pt x="1343" y="1349"/>
                  </a:lnTo>
                  <a:lnTo>
                    <a:pt x="1352" y="1348"/>
                  </a:lnTo>
                  <a:lnTo>
                    <a:pt x="1360" y="1347"/>
                  </a:lnTo>
                  <a:lnTo>
                    <a:pt x="1369" y="1345"/>
                  </a:lnTo>
                  <a:lnTo>
                    <a:pt x="1376" y="1343"/>
                  </a:lnTo>
                  <a:lnTo>
                    <a:pt x="1384" y="1339"/>
                  </a:lnTo>
                  <a:lnTo>
                    <a:pt x="1391" y="1335"/>
                  </a:lnTo>
                  <a:lnTo>
                    <a:pt x="1397" y="1330"/>
                  </a:lnTo>
                  <a:lnTo>
                    <a:pt x="1403" y="1325"/>
                  </a:lnTo>
                  <a:lnTo>
                    <a:pt x="1409" y="1319"/>
                  </a:lnTo>
                  <a:lnTo>
                    <a:pt x="1414" y="1313"/>
                  </a:lnTo>
                  <a:lnTo>
                    <a:pt x="1418" y="1306"/>
                  </a:lnTo>
                  <a:lnTo>
                    <a:pt x="1421" y="1298"/>
                  </a:lnTo>
                  <a:lnTo>
                    <a:pt x="1424" y="1290"/>
                  </a:lnTo>
                  <a:lnTo>
                    <a:pt x="1426" y="1282"/>
                  </a:lnTo>
                  <a:lnTo>
                    <a:pt x="1428" y="1274"/>
                  </a:lnTo>
                  <a:lnTo>
                    <a:pt x="1428" y="1265"/>
                  </a:lnTo>
                  <a:lnTo>
                    <a:pt x="1428" y="85"/>
                  </a:lnTo>
                  <a:lnTo>
                    <a:pt x="1427" y="76"/>
                  </a:lnTo>
                  <a:lnTo>
                    <a:pt x="1426" y="68"/>
                  </a:lnTo>
                  <a:lnTo>
                    <a:pt x="1424" y="59"/>
                  </a:lnTo>
                  <a:lnTo>
                    <a:pt x="1421" y="51"/>
                  </a:lnTo>
                  <a:lnTo>
                    <a:pt x="1417" y="44"/>
                  </a:lnTo>
                  <a:lnTo>
                    <a:pt x="1413" y="37"/>
                  </a:lnTo>
                  <a:lnTo>
                    <a:pt x="1408" y="30"/>
                  </a:lnTo>
                  <a:lnTo>
                    <a:pt x="1402" y="24"/>
                  </a:lnTo>
                  <a:lnTo>
                    <a:pt x="1396" y="19"/>
                  </a:lnTo>
                  <a:lnTo>
                    <a:pt x="1390" y="14"/>
                  </a:lnTo>
                  <a:lnTo>
                    <a:pt x="1383" y="10"/>
                  </a:lnTo>
                  <a:lnTo>
                    <a:pt x="1375" y="7"/>
                  </a:lnTo>
                  <a:lnTo>
                    <a:pt x="1368" y="4"/>
                  </a:lnTo>
                  <a:lnTo>
                    <a:pt x="1360" y="2"/>
                  </a:lnTo>
                  <a:lnTo>
                    <a:pt x="135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5" name="Google Shape;3555;p35"/>
          <p:cNvGrpSpPr/>
          <p:nvPr/>
        </p:nvGrpSpPr>
        <p:grpSpPr>
          <a:xfrm>
            <a:off x="9342971" y="5025698"/>
            <a:ext cx="547980" cy="542202"/>
            <a:chOff x="9313264" y="5248263"/>
            <a:chExt cx="619293" cy="612764"/>
          </a:xfrm>
        </p:grpSpPr>
        <p:sp>
          <p:nvSpPr>
            <p:cNvPr id="3556" name="Google Shape;3556;p35"/>
            <p:cNvSpPr/>
            <p:nvPr/>
          </p:nvSpPr>
          <p:spPr>
            <a:xfrm>
              <a:off x="9313264" y="5248263"/>
              <a:ext cx="619293" cy="612764"/>
            </a:xfrm>
            <a:custGeom>
              <a:avLst/>
              <a:gdLst/>
              <a:ahLst/>
              <a:cxnLst/>
              <a:rect l="l" t="t" r="r" b="b"/>
              <a:pathLst>
                <a:path w="1329" h="1315" extrusionOk="0">
                  <a:moveTo>
                    <a:pt x="1245" y="1228"/>
                  </a:moveTo>
                  <a:lnTo>
                    <a:pt x="85" y="1228"/>
                  </a:lnTo>
                  <a:lnTo>
                    <a:pt x="85" y="85"/>
                  </a:lnTo>
                  <a:lnTo>
                    <a:pt x="1245" y="85"/>
                  </a:lnTo>
                  <a:close/>
                  <a:moveTo>
                    <a:pt x="1250" y="0"/>
                  </a:moveTo>
                  <a:lnTo>
                    <a:pt x="79" y="0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6" y="3"/>
                  </a:lnTo>
                  <a:lnTo>
                    <a:pt x="49" y="6"/>
                  </a:lnTo>
                  <a:lnTo>
                    <a:pt x="42" y="9"/>
                  </a:lnTo>
                  <a:lnTo>
                    <a:pt x="36" y="13"/>
                  </a:lnTo>
                  <a:lnTo>
                    <a:pt x="29" y="18"/>
                  </a:lnTo>
                  <a:lnTo>
                    <a:pt x="24" y="23"/>
                  </a:lnTo>
                  <a:lnTo>
                    <a:pt x="19" y="28"/>
                  </a:lnTo>
                  <a:lnTo>
                    <a:pt x="14" y="34"/>
                  </a:lnTo>
                  <a:lnTo>
                    <a:pt x="10" y="41"/>
                  </a:lnTo>
                  <a:lnTo>
                    <a:pt x="6" y="48"/>
                  </a:lnTo>
                  <a:lnTo>
                    <a:pt x="4" y="55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1236"/>
                  </a:lnTo>
                  <a:lnTo>
                    <a:pt x="0" y="1244"/>
                  </a:lnTo>
                  <a:lnTo>
                    <a:pt x="2" y="1252"/>
                  </a:lnTo>
                  <a:lnTo>
                    <a:pt x="3" y="1259"/>
                  </a:lnTo>
                  <a:lnTo>
                    <a:pt x="6" y="1266"/>
                  </a:lnTo>
                  <a:lnTo>
                    <a:pt x="9" y="1273"/>
                  </a:lnTo>
                  <a:lnTo>
                    <a:pt x="13" y="1280"/>
                  </a:lnTo>
                  <a:lnTo>
                    <a:pt x="18" y="1286"/>
                  </a:lnTo>
                  <a:lnTo>
                    <a:pt x="23" y="1292"/>
                  </a:lnTo>
                  <a:lnTo>
                    <a:pt x="28" y="1297"/>
                  </a:lnTo>
                  <a:lnTo>
                    <a:pt x="34" y="1301"/>
                  </a:lnTo>
                  <a:lnTo>
                    <a:pt x="41" y="1305"/>
                  </a:lnTo>
                  <a:lnTo>
                    <a:pt x="48" y="1309"/>
                  </a:lnTo>
                  <a:lnTo>
                    <a:pt x="55" y="1311"/>
                  </a:lnTo>
                  <a:lnTo>
                    <a:pt x="63" y="1313"/>
                  </a:lnTo>
                  <a:lnTo>
                    <a:pt x="71" y="1314"/>
                  </a:lnTo>
                  <a:lnTo>
                    <a:pt x="79" y="1315"/>
                  </a:lnTo>
                  <a:lnTo>
                    <a:pt x="1250" y="1315"/>
                  </a:lnTo>
                  <a:lnTo>
                    <a:pt x="1258" y="1315"/>
                  </a:lnTo>
                  <a:lnTo>
                    <a:pt x="1266" y="1313"/>
                  </a:lnTo>
                  <a:lnTo>
                    <a:pt x="1273" y="1312"/>
                  </a:lnTo>
                  <a:lnTo>
                    <a:pt x="1280" y="1309"/>
                  </a:lnTo>
                  <a:lnTo>
                    <a:pt x="1287" y="1306"/>
                  </a:lnTo>
                  <a:lnTo>
                    <a:pt x="1294" y="1302"/>
                  </a:lnTo>
                  <a:lnTo>
                    <a:pt x="1300" y="1298"/>
                  </a:lnTo>
                  <a:lnTo>
                    <a:pt x="1306" y="1293"/>
                  </a:lnTo>
                  <a:lnTo>
                    <a:pt x="1311" y="1287"/>
                  </a:lnTo>
                  <a:lnTo>
                    <a:pt x="1315" y="1281"/>
                  </a:lnTo>
                  <a:lnTo>
                    <a:pt x="1319" y="1275"/>
                  </a:lnTo>
                  <a:lnTo>
                    <a:pt x="1323" y="1268"/>
                  </a:lnTo>
                  <a:lnTo>
                    <a:pt x="1325" y="1260"/>
                  </a:lnTo>
                  <a:lnTo>
                    <a:pt x="1327" y="1253"/>
                  </a:lnTo>
                  <a:lnTo>
                    <a:pt x="1329" y="1244"/>
                  </a:lnTo>
                  <a:lnTo>
                    <a:pt x="1329" y="1236"/>
                  </a:lnTo>
                  <a:lnTo>
                    <a:pt x="1329" y="79"/>
                  </a:lnTo>
                  <a:lnTo>
                    <a:pt x="1329" y="71"/>
                  </a:lnTo>
                  <a:lnTo>
                    <a:pt x="1327" y="64"/>
                  </a:lnTo>
                  <a:lnTo>
                    <a:pt x="1325" y="56"/>
                  </a:lnTo>
                  <a:lnTo>
                    <a:pt x="1323" y="49"/>
                  </a:lnTo>
                  <a:lnTo>
                    <a:pt x="1319" y="42"/>
                  </a:lnTo>
                  <a:lnTo>
                    <a:pt x="1315" y="36"/>
                  </a:lnTo>
                  <a:lnTo>
                    <a:pt x="1311" y="29"/>
                  </a:lnTo>
                  <a:lnTo>
                    <a:pt x="1306" y="24"/>
                  </a:lnTo>
                  <a:lnTo>
                    <a:pt x="1300" y="19"/>
                  </a:lnTo>
                  <a:lnTo>
                    <a:pt x="1294" y="14"/>
                  </a:lnTo>
                  <a:lnTo>
                    <a:pt x="1287" y="10"/>
                  </a:lnTo>
                  <a:lnTo>
                    <a:pt x="1280" y="6"/>
                  </a:lnTo>
                  <a:lnTo>
                    <a:pt x="1273" y="4"/>
                  </a:lnTo>
                  <a:lnTo>
                    <a:pt x="1266" y="2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35"/>
            <p:cNvSpPr/>
            <p:nvPr/>
          </p:nvSpPr>
          <p:spPr>
            <a:xfrm>
              <a:off x="9490938" y="5348525"/>
              <a:ext cx="263946" cy="412707"/>
            </a:xfrm>
            <a:custGeom>
              <a:avLst/>
              <a:gdLst/>
              <a:ahLst/>
              <a:cxnLst/>
              <a:rect l="l" t="t" r="r" b="b"/>
              <a:pathLst>
                <a:path w="567" h="886" extrusionOk="0">
                  <a:moveTo>
                    <a:pt x="387" y="612"/>
                  </a:moveTo>
                  <a:lnTo>
                    <a:pt x="387" y="499"/>
                  </a:lnTo>
                  <a:lnTo>
                    <a:pt x="522" y="499"/>
                  </a:lnTo>
                  <a:lnTo>
                    <a:pt x="524" y="499"/>
                  </a:lnTo>
                  <a:lnTo>
                    <a:pt x="526" y="499"/>
                  </a:lnTo>
                  <a:lnTo>
                    <a:pt x="529" y="498"/>
                  </a:lnTo>
                  <a:lnTo>
                    <a:pt x="531" y="498"/>
                  </a:lnTo>
                  <a:lnTo>
                    <a:pt x="533" y="498"/>
                  </a:lnTo>
                  <a:lnTo>
                    <a:pt x="535" y="497"/>
                  </a:lnTo>
                  <a:lnTo>
                    <a:pt x="537" y="496"/>
                  </a:lnTo>
                  <a:lnTo>
                    <a:pt x="539" y="495"/>
                  </a:lnTo>
                  <a:lnTo>
                    <a:pt x="541" y="494"/>
                  </a:lnTo>
                  <a:lnTo>
                    <a:pt x="543" y="493"/>
                  </a:lnTo>
                  <a:lnTo>
                    <a:pt x="545" y="492"/>
                  </a:lnTo>
                  <a:lnTo>
                    <a:pt x="546" y="491"/>
                  </a:lnTo>
                  <a:lnTo>
                    <a:pt x="548" y="490"/>
                  </a:lnTo>
                  <a:lnTo>
                    <a:pt x="550" y="488"/>
                  </a:lnTo>
                  <a:lnTo>
                    <a:pt x="551" y="487"/>
                  </a:lnTo>
                  <a:lnTo>
                    <a:pt x="553" y="485"/>
                  </a:lnTo>
                  <a:lnTo>
                    <a:pt x="555" y="483"/>
                  </a:lnTo>
                  <a:lnTo>
                    <a:pt x="556" y="482"/>
                  </a:lnTo>
                  <a:lnTo>
                    <a:pt x="558" y="480"/>
                  </a:lnTo>
                  <a:lnTo>
                    <a:pt x="559" y="478"/>
                  </a:lnTo>
                  <a:lnTo>
                    <a:pt x="560" y="476"/>
                  </a:lnTo>
                  <a:lnTo>
                    <a:pt x="561" y="475"/>
                  </a:lnTo>
                  <a:lnTo>
                    <a:pt x="562" y="473"/>
                  </a:lnTo>
                  <a:lnTo>
                    <a:pt x="563" y="471"/>
                  </a:lnTo>
                  <a:lnTo>
                    <a:pt x="565" y="467"/>
                  </a:lnTo>
                  <a:lnTo>
                    <a:pt x="566" y="464"/>
                  </a:lnTo>
                  <a:lnTo>
                    <a:pt x="566" y="462"/>
                  </a:lnTo>
                  <a:lnTo>
                    <a:pt x="566" y="460"/>
                  </a:lnTo>
                  <a:lnTo>
                    <a:pt x="567" y="458"/>
                  </a:lnTo>
                  <a:lnTo>
                    <a:pt x="567" y="456"/>
                  </a:lnTo>
                  <a:lnTo>
                    <a:pt x="567" y="454"/>
                  </a:lnTo>
                  <a:lnTo>
                    <a:pt x="567" y="276"/>
                  </a:lnTo>
                  <a:lnTo>
                    <a:pt x="567" y="271"/>
                  </a:lnTo>
                  <a:lnTo>
                    <a:pt x="566" y="267"/>
                  </a:lnTo>
                  <a:lnTo>
                    <a:pt x="565" y="263"/>
                  </a:lnTo>
                  <a:lnTo>
                    <a:pt x="564" y="258"/>
                  </a:lnTo>
                  <a:lnTo>
                    <a:pt x="562" y="254"/>
                  </a:lnTo>
                  <a:lnTo>
                    <a:pt x="560" y="251"/>
                  </a:lnTo>
                  <a:lnTo>
                    <a:pt x="557" y="247"/>
                  </a:lnTo>
                  <a:lnTo>
                    <a:pt x="554" y="244"/>
                  </a:lnTo>
                  <a:lnTo>
                    <a:pt x="551" y="241"/>
                  </a:lnTo>
                  <a:lnTo>
                    <a:pt x="548" y="239"/>
                  </a:lnTo>
                  <a:lnTo>
                    <a:pt x="544" y="236"/>
                  </a:lnTo>
                  <a:lnTo>
                    <a:pt x="540" y="235"/>
                  </a:lnTo>
                  <a:lnTo>
                    <a:pt x="536" y="233"/>
                  </a:lnTo>
                  <a:lnTo>
                    <a:pt x="531" y="232"/>
                  </a:lnTo>
                  <a:lnTo>
                    <a:pt x="527" y="231"/>
                  </a:lnTo>
                  <a:lnTo>
                    <a:pt x="522" y="231"/>
                  </a:lnTo>
                  <a:lnTo>
                    <a:pt x="387" y="231"/>
                  </a:lnTo>
                  <a:lnTo>
                    <a:pt x="387" y="45"/>
                  </a:lnTo>
                  <a:lnTo>
                    <a:pt x="387" y="43"/>
                  </a:lnTo>
                  <a:lnTo>
                    <a:pt x="387" y="41"/>
                  </a:lnTo>
                  <a:lnTo>
                    <a:pt x="386" y="39"/>
                  </a:lnTo>
                  <a:lnTo>
                    <a:pt x="386" y="37"/>
                  </a:lnTo>
                  <a:lnTo>
                    <a:pt x="385" y="35"/>
                  </a:lnTo>
                  <a:lnTo>
                    <a:pt x="385" y="32"/>
                  </a:lnTo>
                  <a:lnTo>
                    <a:pt x="383" y="28"/>
                  </a:lnTo>
                  <a:lnTo>
                    <a:pt x="381" y="24"/>
                  </a:lnTo>
                  <a:lnTo>
                    <a:pt x="379" y="21"/>
                  </a:lnTo>
                  <a:lnTo>
                    <a:pt x="376" y="17"/>
                  </a:lnTo>
                  <a:lnTo>
                    <a:pt x="373" y="14"/>
                  </a:lnTo>
                  <a:lnTo>
                    <a:pt x="372" y="13"/>
                  </a:lnTo>
                  <a:lnTo>
                    <a:pt x="370" y="12"/>
                  </a:lnTo>
                  <a:lnTo>
                    <a:pt x="367" y="9"/>
                  </a:lnTo>
                  <a:lnTo>
                    <a:pt x="364" y="7"/>
                  </a:lnTo>
                  <a:lnTo>
                    <a:pt x="362" y="6"/>
                  </a:lnTo>
                  <a:lnTo>
                    <a:pt x="361" y="5"/>
                  </a:lnTo>
                  <a:lnTo>
                    <a:pt x="357" y="3"/>
                  </a:lnTo>
                  <a:lnTo>
                    <a:pt x="351" y="2"/>
                  </a:lnTo>
                  <a:lnTo>
                    <a:pt x="349" y="1"/>
                  </a:lnTo>
                  <a:lnTo>
                    <a:pt x="346" y="0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2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59" y="4"/>
                  </a:lnTo>
                  <a:lnTo>
                    <a:pt x="155" y="6"/>
                  </a:lnTo>
                  <a:lnTo>
                    <a:pt x="151" y="8"/>
                  </a:lnTo>
                  <a:lnTo>
                    <a:pt x="147" y="11"/>
                  </a:lnTo>
                  <a:lnTo>
                    <a:pt x="144" y="14"/>
                  </a:lnTo>
                  <a:lnTo>
                    <a:pt x="141" y="17"/>
                  </a:lnTo>
                  <a:lnTo>
                    <a:pt x="138" y="21"/>
                  </a:lnTo>
                  <a:lnTo>
                    <a:pt x="136" y="24"/>
                  </a:lnTo>
                  <a:lnTo>
                    <a:pt x="134" y="28"/>
                  </a:lnTo>
                  <a:lnTo>
                    <a:pt x="132" y="32"/>
                  </a:lnTo>
                  <a:lnTo>
                    <a:pt x="132" y="35"/>
                  </a:lnTo>
                  <a:lnTo>
                    <a:pt x="131" y="37"/>
                  </a:lnTo>
                  <a:lnTo>
                    <a:pt x="131" y="39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5"/>
                  </a:lnTo>
                  <a:lnTo>
                    <a:pt x="130" y="231"/>
                  </a:lnTo>
                  <a:lnTo>
                    <a:pt x="45" y="231"/>
                  </a:lnTo>
                  <a:lnTo>
                    <a:pt x="40" y="231"/>
                  </a:lnTo>
                  <a:lnTo>
                    <a:pt x="36" y="232"/>
                  </a:lnTo>
                  <a:lnTo>
                    <a:pt x="32" y="233"/>
                  </a:lnTo>
                  <a:lnTo>
                    <a:pt x="27" y="235"/>
                  </a:lnTo>
                  <a:lnTo>
                    <a:pt x="23" y="236"/>
                  </a:lnTo>
                  <a:lnTo>
                    <a:pt x="20" y="239"/>
                  </a:lnTo>
                  <a:lnTo>
                    <a:pt x="16" y="241"/>
                  </a:lnTo>
                  <a:lnTo>
                    <a:pt x="13" y="244"/>
                  </a:lnTo>
                  <a:lnTo>
                    <a:pt x="10" y="247"/>
                  </a:lnTo>
                  <a:lnTo>
                    <a:pt x="8" y="251"/>
                  </a:lnTo>
                  <a:lnTo>
                    <a:pt x="5" y="254"/>
                  </a:lnTo>
                  <a:lnTo>
                    <a:pt x="4" y="258"/>
                  </a:lnTo>
                  <a:lnTo>
                    <a:pt x="2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0" y="454"/>
                  </a:lnTo>
                  <a:lnTo>
                    <a:pt x="0" y="459"/>
                  </a:lnTo>
                  <a:lnTo>
                    <a:pt x="1" y="463"/>
                  </a:lnTo>
                  <a:lnTo>
                    <a:pt x="2" y="468"/>
                  </a:lnTo>
                  <a:lnTo>
                    <a:pt x="4" y="472"/>
                  </a:lnTo>
                  <a:lnTo>
                    <a:pt x="5" y="476"/>
                  </a:lnTo>
                  <a:lnTo>
                    <a:pt x="8" y="480"/>
                  </a:lnTo>
                  <a:lnTo>
                    <a:pt x="10" y="483"/>
                  </a:lnTo>
                  <a:lnTo>
                    <a:pt x="13" y="486"/>
                  </a:lnTo>
                  <a:lnTo>
                    <a:pt x="16" y="489"/>
                  </a:lnTo>
                  <a:lnTo>
                    <a:pt x="20" y="492"/>
                  </a:lnTo>
                  <a:lnTo>
                    <a:pt x="23" y="494"/>
                  </a:lnTo>
                  <a:lnTo>
                    <a:pt x="27" y="496"/>
                  </a:lnTo>
                  <a:lnTo>
                    <a:pt x="32" y="497"/>
                  </a:lnTo>
                  <a:lnTo>
                    <a:pt x="36" y="498"/>
                  </a:lnTo>
                  <a:lnTo>
                    <a:pt x="40" y="499"/>
                  </a:lnTo>
                  <a:lnTo>
                    <a:pt x="45" y="499"/>
                  </a:lnTo>
                  <a:lnTo>
                    <a:pt x="130" y="499"/>
                  </a:lnTo>
                  <a:lnTo>
                    <a:pt x="130" y="612"/>
                  </a:lnTo>
                  <a:lnTo>
                    <a:pt x="131" y="640"/>
                  </a:lnTo>
                  <a:lnTo>
                    <a:pt x="135" y="667"/>
                  </a:lnTo>
                  <a:lnTo>
                    <a:pt x="142" y="693"/>
                  </a:lnTo>
                  <a:lnTo>
                    <a:pt x="150" y="718"/>
                  </a:lnTo>
                  <a:lnTo>
                    <a:pt x="161" y="742"/>
                  </a:lnTo>
                  <a:lnTo>
                    <a:pt x="174" y="765"/>
                  </a:lnTo>
                  <a:lnTo>
                    <a:pt x="189" y="786"/>
                  </a:lnTo>
                  <a:lnTo>
                    <a:pt x="206" y="805"/>
                  </a:lnTo>
                  <a:lnTo>
                    <a:pt x="224" y="823"/>
                  </a:lnTo>
                  <a:lnTo>
                    <a:pt x="244" y="839"/>
                  </a:lnTo>
                  <a:lnTo>
                    <a:pt x="266" y="853"/>
                  </a:lnTo>
                  <a:lnTo>
                    <a:pt x="289" y="864"/>
                  </a:lnTo>
                  <a:lnTo>
                    <a:pt x="313" y="874"/>
                  </a:lnTo>
                  <a:lnTo>
                    <a:pt x="337" y="880"/>
                  </a:lnTo>
                  <a:lnTo>
                    <a:pt x="363" y="885"/>
                  </a:lnTo>
                  <a:lnTo>
                    <a:pt x="390" y="886"/>
                  </a:lnTo>
                  <a:lnTo>
                    <a:pt x="522" y="886"/>
                  </a:lnTo>
                  <a:lnTo>
                    <a:pt x="524" y="886"/>
                  </a:lnTo>
                  <a:lnTo>
                    <a:pt x="526" y="886"/>
                  </a:lnTo>
                  <a:lnTo>
                    <a:pt x="529" y="885"/>
                  </a:lnTo>
                  <a:lnTo>
                    <a:pt x="531" y="885"/>
                  </a:lnTo>
                  <a:lnTo>
                    <a:pt x="533" y="884"/>
                  </a:lnTo>
                  <a:lnTo>
                    <a:pt x="535" y="884"/>
                  </a:lnTo>
                  <a:lnTo>
                    <a:pt x="539" y="882"/>
                  </a:lnTo>
                  <a:lnTo>
                    <a:pt x="543" y="880"/>
                  </a:lnTo>
                  <a:lnTo>
                    <a:pt x="546" y="878"/>
                  </a:lnTo>
                  <a:lnTo>
                    <a:pt x="550" y="875"/>
                  </a:lnTo>
                  <a:lnTo>
                    <a:pt x="553" y="872"/>
                  </a:lnTo>
                  <a:lnTo>
                    <a:pt x="556" y="868"/>
                  </a:lnTo>
                  <a:lnTo>
                    <a:pt x="559" y="865"/>
                  </a:lnTo>
                  <a:lnTo>
                    <a:pt x="561" y="861"/>
                  </a:lnTo>
                  <a:lnTo>
                    <a:pt x="563" y="857"/>
                  </a:lnTo>
                  <a:lnTo>
                    <a:pt x="565" y="853"/>
                  </a:lnTo>
                  <a:lnTo>
                    <a:pt x="566" y="851"/>
                  </a:lnTo>
                  <a:lnTo>
                    <a:pt x="566" y="849"/>
                  </a:lnTo>
                  <a:lnTo>
                    <a:pt x="566" y="847"/>
                  </a:lnTo>
                  <a:lnTo>
                    <a:pt x="567" y="845"/>
                  </a:lnTo>
                  <a:lnTo>
                    <a:pt x="567" y="843"/>
                  </a:lnTo>
                  <a:lnTo>
                    <a:pt x="567" y="841"/>
                  </a:lnTo>
                  <a:lnTo>
                    <a:pt x="567" y="660"/>
                  </a:lnTo>
                  <a:lnTo>
                    <a:pt x="567" y="655"/>
                  </a:lnTo>
                  <a:lnTo>
                    <a:pt x="566" y="651"/>
                  </a:lnTo>
                  <a:lnTo>
                    <a:pt x="565" y="647"/>
                  </a:lnTo>
                  <a:lnTo>
                    <a:pt x="564" y="642"/>
                  </a:lnTo>
                  <a:lnTo>
                    <a:pt x="562" y="638"/>
                  </a:lnTo>
                  <a:lnTo>
                    <a:pt x="560" y="635"/>
                  </a:lnTo>
                  <a:lnTo>
                    <a:pt x="557" y="631"/>
                  </a:lnTo>
                  <a:lnTo>
                    <a:pt x="554" y="628"/>
                  </a:lnTo>
                  <a:lnTo>
                    <a:pt x="551" y="625"/>
                  </a:lnTo>
                  <a:lnTo>
                    <a:pt x="548" y="623"/>
                  </a:lnTo>
                  <a:lnTo>
                    <a:pt x="544" y="620"/>
                  </a:lnTo>
                  <a:lnTo>
                    <a:pt x="540" y="618"/>
                  </a:lnTo>
                  <a:lnTo>
                    <a:pt x="536" y="617"/>
                  </a:lnTo>
                  <a:lnTo>
                    <a:pt x="531" y="616"/>
                  </a:lnTo>
                  <a:lnTo>
                    <a:pt x="527" y="615"/>
                  </a:lnTo>
                  <a:lnTo>
                    <a:pt x="522" y="615"/>
                  </a:lnTo>
                  <a:lnTo>
                    <a:pt x="454" y="615"/>
                  </a:lnTo>
                  <a:lnTo>
                    <a:pt x="408" y="614"/>
                  </a:lnTo>
                  <a:lnTo>
                    <a:pt x="393" y="613"/>
                  </a:lnTo>
                  <a:lnTo>
                    <a:pt x="389" y="612"/>
                  </a:lnTo>
                  <a:close/>
                  <a:moveTo>
                    <a:pt x="201" y="302"/>
                  </a:moveTo>
                  <a:lnTo>
                    <a:pt x="201" y="70"/>
                  </a:lnTo>
                  <a:lnTo>
                    <a:pt x="313" y="70"/>
                  </a:lnTo>
                  <a:lnTo>
                    <a:pt x="313" y="302"/>
                  </a:lnTo>
                  <a:lnTo>
                    <a:pt x="494" y="302"/>
                  </a:lnTo>
                  <a:lnTo>
                    <a:pt x="494" y="429"/>
                  </a:lnTo>
                  <a:lnTo>
                    <a:pt x="313" y="429"/>
                  </a:lnTo>
                  <a:lnTo>
                    <a:pt x="313" y="612"/>
                  </a:lnTo>
                  <a:lnTo>
                    <a:pt x="313" y="619"/>
                  </a:lnTo>
                  <a:lnTo>
                    <a:pt x="315" y="627"/>
                  </a:lnTo>
                  <a:lnTo>
                    <a:pt x="316" y="634"/>
                  </a:lnTo>
                  <a:lnTo>
                    <a:pt x="319" y="640"/>
                  </a:lnTo>
                  <a:lnTo>
                    <a:pt x="322" y="647"/>
                  </a:lnTo>
                  <a:lnTo>
                    <a:pt x="326" y="653"/>
                  </a:lnTo>
                  <a:lnTo>
                    <a:pt x="330" y="659"/>
                  </a:lnTo>
                  <a:lnTo>
                    <a:pt x="335" y="664"/>
                  </a:lnTo>
                  <a:lnTo>
                    <a:pt x="340" y="669"/>
                  </a:lnTo>
                  <a:lnTo>
                    <a:pt x="346" y="673"/>
                  </a:lnTo>
                  <a:lnTo>
                    <a:pt x="352" y="677"/>
                  </a:lnTo>
                  <a:lnTo>
                    <a:pt x="359" y="680"/>
                  </a:lnTo>
                  <a:lnTo>
                    <a:pt x="365" y="683"/>
                  </a:lnTo>
                  <a:lnTo>
                    <a:pt x="372" y="684"/>
                  </a:lnTo>
                  <a:lnTo>
                    <a:pt x="380" y="686"/>
                  </a:lnTo>
                  <a:lnTo>
                    <a:pt x="387" y="686"/>
                  </a:lnTo>
                  <a:lnTo>
                    <a:pt x="494" y="686"/>
                  </a:lnTo>
                  <a:lnTo>
                    <a:pt x="494" y="813"/>
                  </a:lnTo>
                  <a:lnTo>
                    <a:pt x="387" y="813"/>
                  </a:lnTo>
                  <a:lnTo>
                    <a:pt x="368" y="812"/>
                  </a:lnTo>
                  <a:lnTo>
                    <a:pt x="349" y="809"/>
                  </a:lnTo>
                  <a:lnTo>
                    <a:pt x="331" y="804"/>
                  </a:lnTo>
                  <a:lnTo>
                    <a:pt x="314" y="797"/>
                  </a:lnTo>
                  <a:lnTo>
                    <a:pt x="297" y="788"/>
                  </a:lnTo>
                  <a:lnTo>
                    <a:pt x="282" y="778"/>
                  </a:lnTo>
                  <a:lnTo>
                    <a:pt x="268" y="766"/>
                  </a:lnTo>
                  <a:lnTo>
                    <a:pt x="255" y="753"/>
                  </a:lnTo>
                  <a:lnTo>
                    <a:pt x="243" y="739"/>
                  </a:lnTo>
                  <a:lnTo>
                    <a:pt x="232" y="723"/>
                  </a:lnTo>
                  <a:lnTo>
                    <a:pt x="223" y="706"/>
                  </a:lnTo>
                  <a:lnTo>
                    <a:pt x="215" y="689"/>
                  </a:lnTo>
                  <a:lnTo>
                    <a:pt x="209" y="670"/>
                  </a:lnTo>
                  <a:lnTo>
                    <a:pt x="205" y="650"/>
                  </a:lnTo>
                  <a:lnTo>
                    <a:pt x="202" y="630"/>
                  </a:lnTo>
                  <a:lnTo>
                    <a:pt x="201" y="609"/>
                  </a:lnTo>
                  <a:lnTo>
                    <a:pt x="201" y="426"/>
                  </a:lnTo>
                  <a:lnTo>
                    <a:pt x="71" y="426"/>
                  </a:lnTo>
                  <a:lnTo>
                    <a:pt x="71" y="2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8" name="Google Shape;3558;p35"/>
          <p:cNvGrpSpPr/>
          <p:nvPr/>
        </p:nvGrpSpPr>
        <p:grpSpPr>
          <a:xfrm>
            <a:off x="9307600" y="3364320"/>
            <a:ext cx="588829" cy="556232"/>
            <a:chOff x="3952276" y="5240335"/>
            <a:chExt cx="665459" cy="628620"/>
          </a:xfrm>
        </p:grpSpPr>
        <p:sp>
          <p:nvSpPr>
            <p:cNvPr id="3559" name="Google Shape;3559;p35"/>
            <p:cNvSpPr/>
            <p:nvPr/>
          </p:nvSpPr>
          <p:spPr>
            <a:xfrm>
              <a:off x="3952276" y="5240335"/>
              <a:ext cx="665459" cy="628620"/>
            </a:xfrm>
            <a:custGeom>
              <a:avLst/>
              <a:gdLst/>
              <a:ahLst/>
              <a:cxnLst/>
              <a:rect l="l" t="t" r="r" b="b"/>
              <a:pathLst>
                <a:path w="1428" h="1349" extrusionOk="0">
                  <a:moveTo>
                    <a:pt x="1343" y="0"/>
                  </a:move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59" y="4"/>
                  </a:lnTo>
                  <a:lnTo>
                    <a:pt x="51" y="7"/>
                  </a:lnTo>
                  <a:lnTo>
                    <a:pt x="44" y="10"/>
                  </a:lnTo>
                  <a:lnTo>
                    <a:pt x="37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7"/>
                  </a:lnTo>
                  <a:lnTo>
                    <a:pt x="10" y="44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1265"/>
                  </a:lnTo>
                  <a:lnTo>
                    <a:pt x="0" y="1274"/>
                  </a:lnTo>
                  <a:lnTo>
                    <a:pt x="2" y="1282"/>
                  </a:lnTo>
                  <a:lnTo>
                    <a:pt x="4" y="1290"/>
                  </a:lnTo>
                  <a:lnTo>
                    <a:pt x="7" y="1298"/>
                  </a:lnTo>
                  <a:lnTo>
                    <a:pt x="10" y="1306"/>
                  </a:lnTo>
                  <a:lnTo>
                    <a:pt x="14" y="1313"/>
                  </a:lnTo>
                  <a:lnTo>
                    <a:pt x="19" y="1319"/>
                  </a:lnTo>
                  <a:lnTo>
                    <a:pt x="24" y="1325"/>
                  </a:lnTo>
                  <a:lnTo>
                    <a:pt x="30" y="1330"/>
                  </a:lnTo>
                  <a:lnTo>
                    <a:pt x="37" y="1335"/>
                  </a:lnTo>
                  <a:lnTo>
                    <a:pt x="44" y="1339"/>
                  </a:lnTo>
                  <a:lnTo>
                    <a:pt x="51" y="1343"/>
                  </a:lnTo>
                  <a:lnTo>
                    <a:pt x="59" y="1345"/>
                  </a:lnTo>
                  <a:lnTo>
                    <a:pt x="68" y="1347"/>
                  </a:lnTo>
                  <a:lnTo>
                    <a:pt x="76" y="1348"/>
                  </a:lnTo>
                  <a:lnTo>
                    <a:pt x="85" y="1349"/>
                  </a:lnTo>
                  <a:lnTo>
                    <a:pt x="1343" y="1349"/>
                  </a:lnTo>
                  <a:lnTo>
                    <a:pt x="1352" y="1348"/>
                  </a:lnTo>
                  <a:lnTo>
                    <a:pt x="1360" y="1347"/>
                  </a:lnTo>
                  <a:lnTo>
                    <a:pt x="1369" y="1345"/>
                  </a:lnTo>
                  <a:lnTo>
                    <a:pt x="1376" y="1343"/>
                  </a:lnTo>
                  <a:lnTo>
                    <a:pt x="1384" y="1339"/>
                  </a:lnTo>
                  <a:lnTo>
                    <a:pt x="1391" y="1335"/>
                  </a:lnTo>
                  <a:lnTo>
                    <a:pt x="1397" y="1330"/>
                  </a:lnTo>
                  <a:lnTo>
                    <a:pt x="1403" y="1325"/>
                  </a:lnTo>
                  <a:lnTo>
                    <a:pt x="1409" y="1319"/>
                  </a:lnTo>
                  <a:lnTo>
                    <a:pt x="1414" y="1313"/>
                  </a:lnTo>
                  <a:lnTo>
                    <a:pt x="1418" y="1306"/>
                  </a:lnTo>
                  <a:lnTo>
                    <a:pt x="1421" y="1298"/>
                  </a:lnTo>
                  <a:lnTo>
                    <a:pt x="1424" y="1290"/>
                  </a:lnTo>
                  <a:lnTo>
                    <a:pt x="1426" y="1282"/>
                  </a:lnTo>
                  <a:lnTo>
                    <a:pt x="1428" y="1274"/>
                  </a:lnTo>
                  <a:lnTo>
                    <a:pt x="1428" y="1265"/>
                  </a:lnTo>
                  <a:lnTo>
                    <a:pt x="1428" y="85"/>
                  </a:lnTo>
                  <a:lnTo>
                    <a:pt x="1427" y="76"/>
                  </a:lnTo>
                  <a:lnTo>
                    <a:pt x="1426" y="68"/>
                  </a:lnTo>
                  <a:lnTo>
                    <a:pt x="1424" y="59"/>
                  </a:lnTo>
                  <a:lnTo>
                    <a:pt x="1421" y="51"/>
                  </a:lnTo>
                  <a:lnTo>
                    <a:pt x="1417" y="44"/>
                  </a:lnTo>
                  <a:lnTo>
                    <a:pt x="1413" y="37"/>
                  </a:lnTo>
                  <a:lnTo>
                    <a:pt x="1408" y="30"/>
                  </a:lnTo>
                  <a:lnTo>
                    <a:pt x="1403" y="24"/>
                  </a:lnTo>
                  <a:lnTo>
                    <a:pt x="1397" y="19"/>
                  </a:lnTo>
                  <a:lnTo>
                    <a:pt x="1390" y="14"/>
                  </a:lnTo>
                  <a:lnTo>
                    <a:pt x="1383" y="10"/>
                  </a:lnTo>
                  <a:lnTo>
                    <a:pt x="1376" y="7"/>
                  </a:lnTo>
                  <a:lnTo>
                    <a:pt x="1368" y="4"/>
                  </a:lnTo>
                  <a:lnTo>
                    <a:pt x="1360" y="2"/>
                  </a:lnTo>
                  <a:lnTo>
                    <a:pt x="1351" y="0"/>
                  </a:lnTo>
                  <a:close/>
                  <a:moveTo>
                    <a:pt x="988" y="1155"/>
                  </a:moveTo>
                  <a:lnTo>
                    <a:pt x="985" y="1158"/>
                  </a:lnTo>
                  <a:lnTo>
                    <a:pt x="981" y="1160"/>
                  </a:lnTo>
                  <a:lnTo>
                    <a:pt x="978" y="1162"/>
                  </a:lnTo>
                  <a:lnTo>
                    <a:pt x="975" y="1163"/>
                  </a:lnTo>
                  <a:lnTo>
                    <a:pt x="973" y="1164"/>
                  </a:lnTo>
                  <a:lnTo>
                    <a:pt x="972" y="1165"/>
                  </a:lnTo>
                  <a:lnTo>
                    <a:pt x="970" y="1165"/>
                  </a:lnTo>
                  <a:lnTo>
                    <a:pt x="969" y="1165"/>
                  </a:lnTo>
                  <a:lnTo>
                    <a:pt x="965" y="1166"/>
                  </a:lnTo>
                  <a:lnTo>
                    <a:pt x="962" y="1166"/>
                  </a:lnTo>
                  <a:lnTo>
                    <a:pt x="824" y="1166"/>
                  </a:lnTo>
                  <a:lnTo>
                    <a:pt x="797" y="1164"/>
                  </a:lnTo>
                  <a:lnTo>
                    <a:pt x="771" y="1160"/>
                  </a:lnTo>
                  <a:lnTo>
                    <a:pt x="746" y="1153"/>
                  </a:lnTo>
                  <a:lnTo>
                    <a:pt x="722" y="1144"/>
                  </a:lnTo>
                  <a:lnTo>
                    <a:pt x="699" y="1132"/>
                  </a:lnTo>
                  <a:lnTo>
                    <a:pt x="678" y="1119"/>
                  </a:lnTo>
                  <a:lnTo>
                    <a:pt x="658" y="1103"/>
                  </a:lnTo>
                  <a:lnTo>
                    <a:pt x="639" y="1085"/>
                  </a:lnTo>
                  <a:lnTo>
                    <a:pt x="622" y="1065"/>
                  </a:lnTo>
                  <a:lnTo>
                    <a:pt x="607" y="1044"/>
                  </a:lnTo>
                  <a:lnTo>
                    <a:pt x="594" y="1021"/>
                  </a:lnTo>
                  <a:lnTo>
                    <a:pt x="583" y="997"/>
                  </a:lnTo>
                  <a:lnTo>
                    <a:pt x="574" y="971"/>
                  </a:lnTo>
                  <a:lnTo>
                    <a:pt x="567" y="945"/>
                  </a:lnTo>
                  <a:lnTo>
                    <a:pt x="563" y="917"/>
                  </a:lnTo>
                  <a:lnTo>
                    <a:pt x="562" y="889"/>
                  </a:lnTo>
                  <a:lnTo>
                    <a:pt x="562" y="683"/>
                  </a:lnTo>
                  <a:lnTo>
                    <a:pt x="466" y="683"/>
                  </a:lnTo>
                  <a:lnTo>
                    <a:pt x="462" y="683"/>
                  </a:lnTo>
                  <a:lnTo>
                    <a:pt x="459" y="682"/>
                  </a:lnTo>
                  <a:lnTo>
                    <a:pt x="455" y="681"/>
                  </a:lnTo>
                  <a:lnTo>
                    <a:pt x="452" y="680"/>
                  </a:lnTo>
                  <a:lnTo>
                    <a:pt x="449" y="678"/>
                  </a:lnTo>
                  <a:lnTo>
                    <a:pt x="445" y="677"/>
                  </a:lnTo>
                  <a:lnTo>
                    <a:pt x="443" y="674"/>
                  </a:lnTo>
                  <a:lnTo>
                    <a:pt x="440" y="672"/>
                  </a:lnTo>
                  <a:lnTo>
                    <a:pt x="438" y="669"/>
                  </a:lnTo>
                  <a:lnTo>
                    <a:pt x="435" y="667"/>
                  </a:lnTo>
                  <a:lnTo>
                    <a:pt x="434" y="664"/>
                  </a:lnTo>
                  <a:lnTo>
                    <a:pt x="432" y="661"/>
                  </a:lnTo>
                  <a:lnTo>
                    <a:pt x="431" y="657"/>
                  </a:lnTo>
                  <a:lnTo>
                    <a:pt x="430" y="654"/>
                  </a:lnTo>
                  <a:lnTo>
                    <a:pt x="429" y="650"/>
                  </a:lnTo>
                  <a:lnTo>
                    <a:pt x="429" y="647"/>
                  </a:lnTo>
                  <a:lnTo>
                    <a:pt x="429" y="460"/>
                  </a:lnTo>
                  <a:lnTo>
                    <a:pt x="429" y="456"/>
                  </a:lnTo>
                  <a:lnTo>
                    <a:pt x="430" y="453"/>
                  </a:lnTo>
                  <a:lnTo>
                    <a:pt x="431" y="450"/>
                  </a:lnTo>
                  <a:lnTo>
                    <a:pt x="432" y="446"/>
                  </a:lnTo>
                  <a:lnTo>
                    <a:pt x="434" y="443"/>
                  </a:lnTo>
                  <a:lnTo>
                    <a:pt x="435" y="440"/>
                  </a:lnTo>
                  <a:lnTo>
                    <a:pt x="438" y="437"/>
                  </a:lnTo>
                  <a:lnTo>
                    <a:pt x="440" y="435"/>
                  </a:lnTo>
                  <a:lnTo>
                    <a:pt x="443" y="432"/>
                  </a:lnTo>
                  <a:lnTo>
                    <a:pt x="445" y="430"/>
                  </a:lnTo>
                  <a:lnTo>
                    <a:pt x="449" y="428"/>
                  </a:lnTo>
                  <a:lnTo>
                    <a:pt x="452" y="427"/>
                  </a:lnTo>
                  <a:lnTo>
                    <a:pt x="455" y="426"/>
                  </a:lnTo>
                  <a:lnTo>
                    <a:pt x="459" y="425"/>
                  </a:lnTo>
                  <a:lnTo>
                    <a:pt x="462" y="424"/>
                  </a:lnTo>
                  <a:lnTo>
                    <a:pt x="466" y="424"/>
                  </a:lnTo>
                  <a:lnTo>
                    <a:pt x="562" y="424"/>
                  </a:lnTo>
                  <a:lnTo>
                    <a:pt x="562" y="220"/>
                  </a:lnTo>
                  <a:lnTo>
                    <a:pt x="562" y="216"/>
                  </a:lnTo>
                  <a:lnTo>
                    <a:pt x="562" y="212"/>
                  </a:lnTo>
                  <a:lnTo>
                    <a:pt x="563" y="211"/>
                  </a:lnTo>
                  <a:lnTo>
                    <a:pt x="563" y="209"/>
                  </a:lnTo>
                  <a:lnTo>
                    <a:pt x="564" y="207"/>
                  </a:lnTo>
                  <a:lnTo>
                    <a:pt x="564" y="206"/>
                  </a:lnTo>
                  <a:lnTo>
                    <a:pt x="565" y="204"/>
                  </a:lnTo>
                  <a:lnTo>
                    <a:pt x="566" y="203"/>
                  </a:lnTo>
                  <a:lnTo>
                    <a:pt x="566" y="201"/>
                  </a:lnTo>
                  <a:lnTo>
                    <a:pt x="567" y="200"/>
                  </a:lnTo>
                  <a:lnTo>
                    <a:pt x="569" y="199"/>
                  </a:lnTo>
                  <a:lnTo>
                    <a:pt x="570" y="197"/>
                  </a:lnTo>
                  <a:lnTo>
                    <a:pt x="571" y="196"/>
                  </a:lnTo>
                  <a:lnTo>
                    <a:pt x="573" y="195"/>
                  </a:lnTo>
                  <a:lnTo>
                    <a:pt x="576" y="192"/>
                  </a:lnTo>
                  <a:lnTo>
                    <a:pt x="579" y="190"/>
                  </a:lnTo>
                  <a:lnTo>
                    <a:pt x="582" y="188"/>
                  </a:lnTo>
                  <a:lnTo>
                    <a:pt x="584" y="187"/>
                  </a:lnTo>
                  <a:lnTo>
                    <a:pt x="585" y="186"/>
                  </a:lnTo>
                  <a:lnTo>
                    <a:pt x="589" y="185"/>
                  </a:lnTo>
                  <a:lnTo>
                    <a:pt x="592" y="185"/>
                  </a:lnTo>
                  <a:lnTo>
                    <a:pt x="595" y="184"/>
                  </a:lnTo>
                  <a:lnTo>
                    <a:pt x="598" y="184"/>
                  </a:lnTo>
                  <a:lnTo>
                    <a:pt x="770" y="184"/>
                  </a:lnTo>
                  <a:lnTo>
                    <a:pt x="771" y="184"/>
                  </a:lnTo>
                  <a:lnTo>
                    <a:pt x="772" y="184"/>
                  </a:lnTo>
                  <a:lnTo>
                    <a:pt x="774" y="184"/>
                  </a:lnTo>
                  <a:lnTo>
                    <a:pt x="777" y="185"/>
                  </a:lnTo>
                  <a:lnTo>
                    <a:pt x="779" y="185"/>
                  </a:lnTo>
                  <a:lnTo>
                    <a:pt x="783" y="187"/>
                  </a:lnTo>
                  <a:lnTo>
                    <a:pt x="785" y="187"/>
                  </a:lnTo>
                  <a:lnTo>
                    <a:pt x="786" y="187"/>
                  </a:lnTo>
                  <a:lnTo>
                    <a:pt x="787" y="187"/>
                  </a:lnTo>
                  <a:lnTo>
                    <a:pt x="788" y="187"/>
                  </a:lnTo>
                  <a:lnTo>
                    <a:pt x="788" y="188"/>
                  </a:lnTo>
                  <a:lnTo>
                    <a:pt x="789" y="188"/>
                  </a:lnTo>
                  <a:lnTo>
                    <a:pt x="791" y="189"/>
                  </a:lnTo>
                  <a:lnTo>
                    <a:pt x="793" y="190"/>
                  </a:lnTo>
                  <a:lnTo>
                    <a:pt x="794" y="190"/>
                  </a:lnTo>
                  <a:lnTo>
                    <a:pt x="794" y="191"/>
                  </a:lnTo>
                  <a:lnTo>
                    <a:pt x="795" y="191"/>
                  </a:lnTo>
                  <a:lnTo>
                    <a:pt x="796" y="192"/>
                  </a:lnTo>
                  <a:lnTo>
                    <a:pt x="799" y="195"/>
                  </a:lnTo>
                  <a:lnTo>
                    <a:pt x="801" y="199"/>
                  </a:lnTo>
                  <a:lnTo>
                    <a:pt x="803" y="202"/>
                  </a:lnTo>
                  <a:lnTo>
                    <a:pt x="804" y="205"/>
                  </a:lnTo>
                  <a:lnTo>
                    <a:pt x="805" y="207"/>
                  </a:lnTo>
                  <a:lnTo>
                    <a:pt x="806" y="208"/>
                  </a:lnTo>
                  <a:lnTo>
                    <a:pt x="806" y="210"/>
                  </a:lnTo>
                  <a:lnTo>
                    <a:pt x="806" y="211"/>
                  </a:lnTo>
                  <a:lnTo>
                    <a:pt x="807" y="215"/>
                  </a:lnTo>
                  <a:lnTo>
                    <a:pt x="807" y="218"/>
                  </a:lnTo>
                  <a:lnTo>
                    <a:pt x="807" y="421"/>
                  </a:lnTo>
                  <a:lnTo>
                    <a:pt x="957" y="421"/>
                  </a:lnTo>
                  <a:lnTo>
                    <a:pt x="961" y="421"/>
                  </a:lnTo>
                  <a:lnTo>
                    <a:pt x="964" y="422"/>
                  </a:lnTo>
                  <a:lnTo>
                    <a:pt x="968" y="423"/>
                  </a:lnTo>
                  <a:lnTo>
                    <a:pt x="971" y="424"/>
                  </a:lnTo>
                  <a:lnTo>
                    <a:pt x="974" y="426"/>
                  </a:lnTo>
                  <a:lnTo>
                    <a:pt x="977" y="427"/>
                  </a:lnTo>
                  <a:lnTo>
                    <a:pt x="980" y="430"/>
                  </a:lnTo>
                  <a:lnTo>
                    <a:pt x="982" y="432"/>
                  </a:lnTo>
                  <a:lnTo>
                    <a:pt x="985" y="435"/>
                  </a:lnTo>
                  <a:lnTo>
                    <a:pt x="987" y="437"/>
                  </a:lnTo>
                  <a:lnTo>
                    <a:pt x="989" y="441"/>
                  </a:lnTo>
                  <a:lnTo>
                    <a:pt x="990" y="444"/>
                  </a:lnTo>
                  <a:lnTo>
                    <a:pt x="991" y="447"/>
                  </a:lnTo>
                  <a:lnTo>
                    <a:pt x="992" y="451"/>
                  </a:lnTo>
                  <a:lnTo>
                    <a:pt x="993" y="454"/>
                  </a:lnTo>
                  <a:lnTo>
                    <a:pt x="993" y="458"/>
                  </a:lnTo>
                  <a:lnTo>
                    <a:pt x="993" y="644"/>
                  </a:lnTo>
                  <a:lnTo>
                    <a:pt x="993" y="648"/>
                  </a:lnTo>
                  <a:lnTo>
                    <a:pt x="993" y="652"/>
                  </a:lnTo>
                  <a:lnTo>
                    <a:pt x="992" y="654"/>
                  </a:lnTo>
                  <a:lnTo>
                    <a:pt x="992" y="655"/>
                  </a:lnTo>
                  <a:lnTo>
                    <a:pt x="991" y="657"/>
                  </a:lnTo>
                  <a:lnTo>
                    <a:pt x="991" y="659"/>
                  </a:lnTo>
                  <a:lnTo>
                    <a:pt x="990" y="660"/>
                  </a:lnTo>
                  <a:lnTo>
                    <a:pt x="989" y="662"/>
                  </a:lnTo>
                  <a:lnTo>
                    <a:pt x="989" y="663"/>
                  </a:lnTo>
                  <a:lnTo>
                    <a:pt x="987" y="664"/>
                  </a:lnTo>
                  <a:lnTo>
                    <a:pt x="986" y="666"/>
                  </a:lnTo>
                  <a:lnTo>
                    <a:pt x="985" y="667"/>
                  </a:lnTo>
                  <a:lnTo>
                    <a:pt x="984" y="668"/>
                  </a:lnTo>
                  <a:lnTo>
                    <a:pt x="982" y="669"/>
                  </a:lnTo>
                  <a:lnTo>
                    <a:pt x="980" y="671"/>
                  </a:lnTo>
                  <a:lnTo>
                    <a:pt x="979" y="672"/>
                  </a:lnTo>
                  <a:lnTo>
                    <a:pt x="977" y="673"/>
                  </a:lnTo>
                  <a:lnTo>
                    <a:pt x="976" y="674"/>
                  </a:lnTo>
                  <a:lnTo>
                    <a:pt x="974" y="675"/>
                  </a:lnTo>
                  <a:lnTo>
                    <a:pt x="973" y="676"/>
                  </a:lnTo>
                  <a:lnTo>
                    <a:pt x="971" y="677"/>
                  </a:lnTo>
                  <a:lnTo>
                    <a:pt x="969" y="678"/>
                  </a:lnTo>
                  <a:lnTo>
                    <a:pt x="968" y="678"/>
                  </a:lnTo>
                  <a:lnTo>
                    <a:pt x="966" y="679"/>
                  </a:lnTo>
                  <a:lnTo>
                    <a:pt x="963" y="680"/>
                  </a:lnTo>
                  <a:lnTo>
                    <a:pt x="960" y="680"/>
                  </a:lnTo>
                  <a:lnTo>
                    <a:pt x="957" y="680"/>
                  </a:lnTo>
                  <a:lnTo>
                    <a:pt x="807" y="680"/>
                  </a:lnTo>
                  <a:lnTo>
                    <a:pt x="807" y="886"/>
                  </a:lnTo>
                  <a:lnTo>
                    <a:pt x="807" y="887"/>
                  </a:lnTo>
                  <a:lnTo>
                    <a:pt x="807" y="888"/>
                  </a:lnTo>
                  <a:lnTo>
                    <a:pt x="808" y="889"/>
                  </a:lnTo>
                  <a:lnTo>
                    <a:pt x="808" y="890"/>
                  </a:lnTo>
                  <a:lnTo>
                    <a:pt x="809" y="891"/>
                  </a:lnTo>
                  <a:lnTo>
                    <a:pt x="809" y="892"/>
                  </a:lnTo>
                  <a:lnTo>
                    <a:pt x="810" y="893"/>
                  </a:lnTo>
                  <a:lnTo>
                    <a:pt x="811" y="894"/>
                  </a:lnTo>
                  <a:lnTo>
                    <a:pt x="811" y="895"/>
                  </a:lnTo>
                  <a:lnTo>
                    <a:pt x="812" y="896"/>
                  </a:lnTo>
                  <a:lnTo>
                    <a:pt x="813" y="896"/>
                  </a:lnTo>
                  <a:lnTo>
                    <a:pt x="814" y="897"/>
                  </a:lnTo>
                  <a:lnTo>
                    <a:pt x="815" y="897"/>
                  </a:lnTo>
                  <a:lnTo>
                    <a:pt x="816" y="898"/>
                  </a:lnTo>
                  <a:lnTo>
                    <a:pt x="817" y="898"/>
                  </a:lnTo>
                  <a:lnTo>
                    <a:pt x="818" y="898"/>
                  </a:lnTo>
                  <a:lnTo>
                    <a:pt x="957" y="898"/>
                  </a:lnTo>
                  <a:lnTo>
                    <a:pt x="961" y="898"/>
                  </a:lnTo>
                  <a:lnTo>
                    <a:pt x="964" y="899"/>
                  </a:lnTo>
                  <a:lnTo>
                    <a:pt x="968" y="900"/>
                  </a:lnTo>
                  <a:lnTo>
                    <a:pt x="971" y="901"/>
                  </a:lnTo>
                  <a:lnTo>
                    <a:pt x="974" y="902"/>
                  </a:lnTo>
                  <a:lnTo>
                    <a:pt x="977" y="904"/>
                  </a:lnTo>
                  <a:lnTo>
                    <a:pt x="980" y="906"/>
                  </a:lnTo>
                  <a:lnTo>
                    <a:pt x="982" y="909"/>
                  </a:lnTo>
                  <a:lnTo>
                    <a:pt x="985" y="911"/>
                  </a:lnTo>
                  <a:lnTo>
                    <a:pt x="987" y="914"/>
                  </a:lnTo>
                  <a:lnTo>
                    <a:pt x="989" y="917"/>
                  </a:lnTo>
                  <a:lnTo>
                    <a:pt x="990" y="920"/>
                  </a:lnTo>
                  <a:lnTo>
                    <a:pt x="991" y="924"/>
                  </a:lnTo>
                  <a:lnTo>
                    <a:pt x="992" y="927"/>
                  </a:lnTo>
                  <a:lnTo>
                    <a:pt x="993" y="930"/>
                  </a:lnTo>
                  <a:lnTo>
                    <a:pt x="993" y="934"/>
                  </a:lnTo>
                  <a:lnTo>
                    <a:pt x="993" y="1124"/>
                  </a:lnTo>
                  <a:lnTo>
                    <a:pt x="995" y="1130"/>
                  </a:lnTo>
                  <a:lnTo>
                    <a:pt x="995" y="1132"/>
                  </a:lnTo>
                  <a:lnTo>
                    <a:pt x="996" y="1135"/>
                  </a:lnTo>
                  <a:lnTo>
                    <a:pt x="996" y="1137"/>
                  </a:lnTo>
                  <a:lnTo>
                    <a:pt x="996" y="1139"/>
                  </a:lnTo>
                  <a:lnTo>
                    <a:pt x="996" y="1141"/>
                  </a:lnTo>
                  <a:lnTo>
                    <a:pt x="996" y="1143"/>
                  </a:lnTo>
                  <a:lnTo>
                    <a:pt x="995" y="1145"/>
                  </a:lnTo>
                  <a:lnTo>
                    <a:pt x="995" y="1147"/>
                  </a:lnTo>
                  <a:lnTo>
                    <a:pt x="994" y="1148"/>
                  </a:lnTo>
                  <a:lnTo>
                    <a:pt x="993" y="1150"/>
                  </a:lnTo>
                  <a:lnTo>
                    <a:pt x="992" y="1151"/>
                  </a:lnTo>
                  <a:lnTo>
                    <a:pt x="991" y="1153"/>
                  </a:lnTo>
                  <a:lnTo>
                    <a:pt x="989" y="11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35"/>
            <p:cNvSpPr/>
            <p:nvPr/>
          </p:nvSpPr>
          <p:spPr>
            <a:xfrm>
              <a:off x="4177516" y="5349924"/>
              <a:ext cx="214980" cy="407111"/>
            </a:xfrm>
            <a:custGeom>
              <a:avLst/>
              <a:gdLst/>
              <a:ahLst/>
              <a:cxnLst/>
              <a:rect l="l" t="t" r="r" b="b"/>
              <a:pathLst>
                <a:path w="462" h="874" extrusionOk="0">
                  <a:moveTo>
                    <a:pt x="273" y="654"/>
                  </a:moveTo>
                  <a:lnTo>
                    <a:pt x="273" y="392"/>
                  </a:lnTo>
                  <a:lnTo>
                    <a:pt x="462" y="392"/>
                  </a:lnTo>
                  <a:lnTo>
                    <a:pt x="462" y="239"/>
                  </a:lnTo>
                  <a:lnTo>
                    <a:pt x="273" y="239"/>
                  </a:lnTo>
                  <a:lnTo>
                    <a:pt x="273" y="0"/>
                  </a:lnTo>
                  <a:lnTo>
                    <a:pt x="135" y="0"/>
                  </a:lnTo>
                  <a:lnTo>
                    <a:pt x="135" y="239"/>
                  </a:lnTo>
                  <a:lnTo>
                    <a:pt x="0" y="239"/>
                  </a:lnTo>
                  <a:lnTo>
                    <a:pt x="0" y="392"/>
                  </a:lnTo>
                  <a:lnTo>
                    <a:pt x="135" y="392"/>
                  </a:lnTo>
                  <a:lnTo>
                    <a:pt x="135" y="654"/>
                  </a:lnTo>
                  <a:lnTo>
                    <a:pt x="136" y="677"/>
                  </a:lnTo>
                  <a:lnTo>
                    <a:pt x="139" y="698"/>
                  </a:lnTo>
                  <a:lnTo>
                    <a:pt x="144" y="720"/>
                  </a:lnTo>
                  <a:lnTo>
                    <a:pt x="151" y="740"/>
                  </a:lnTo>
                  <a:lnTo>
                    <a:pt x="160" y="759"/>
                  </a:lnTo>
                  <a:lnTo>
                    <a:pt x="170" y="777"/>
                  </a:lnTo>
                  <a:lnTo>
                    <a:pt x="182" y="794"/>
                  </a:lnTo>
                  <a:lnTo>
                    <a:pt x="196" y="810"/>
                  </a:lnTo>
                  <a:lnTo>
                    <a:pt x="210" y="824"/>
                  </a:lnTo>
                  <a:lnTo>
                    <a:pt x="226" y="837"/>
                  </a:lnTo>
                  <a:lnTo>
                    <a:pt x="243" y="847"/>
                  </a:lnTo>
                  <a:lnTo>
                    <a:pt x="261" y="857"/>
                  </a:lnTo>
                  <a:lnTo>
                    <a:pt x="280" y="864"/>
                  </a:lnTo>
                  <a:lnTo>
                    <a:pt x="300" y="869"/>
                  </a:lnTo>
                  <a:lnTo>
                    <a:pt x="320" y="873"/>
                  </a:lnTo>
                  <a:lnTo>
                    <a:pt x="341" y="874"/>
                  </a:lnTo>
                  <a:lnTo>
                    <a:pt x="462" y="874"/>
                  </a:lnTo>
                  <a:lnTo>
                    <a:pt x="462" y="722"/>
                  </a:lnTo>
                  <a:lnTo>
                    <a:pt x="341" y="722"/>
                  </a:lnTo>
                  <a:lnTo>
                    <a:pt x="334" y="722"/>
                  </a:lnTo>
                  <a:lnTo>
                    <a:pt x="327" y="721"/>
                  </a:lnTo>
                  <a:lnTo>
                    <a:pt x="321" y="719"/>
                  </a:lnTo>
                  <a:lnTo>
                    <a:pt x="315" y="717"/>
                  </a:lnTo>
                  <a:lnTo>
                    <a:pt x="309" y="714"/>
                  </a:lnTo>
                  <a:lnTo>
                    <a:pt x="303" y="710"/>
                  </a:lnTo>
                  <a:lnTo>
                    <a:pt x="298" y="706"/>
                  </a:lnTo>
                  <a:lnTo>
                    <a:pt x="293" y="702"/>
                  </a:lnTo>
                  <a:lnTo>
                    <a:pt x="289" y="697"/>
                  </a:lnTo>
                  <a:lnTo>
                    <a:pt x="285" y="692"/>
                  </a:lnTo>
                  <a:lnTo>
                    <a:pt x="281" y="686"/>
                  </a:lnTo>
                  <a:lnTo>
                    <a:pt x="278" y="680"/>
                  </a:lnTo>
                  <a:lnTo>
                    <a:pt x="276" y="674"/>
                  </a:lnTo>
                  <a:lnTo>
                    <a:pt x="274" y="668"/>
                  </a:lnTo>
                  <a:lnTo>
                    <a:pt x="273" y="6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1" name="Google Shape;3561;p35"/>
          <p:cNvSpPr/>
          <p:nvPr/>
        </p:nvSpPr>
        <p:spPr>
          <a:xfrm>
            <a:off x="8512750" y="5025698"/>
            <a:ext cx="546742" cy="542202"/>
          </a:xfrm>
          <a:custGeom>
            <a:avLst/>
            <a:gdLst/>
            <a:ahLst/>
            <a:cxnLst/>
            <a:rect l="l" t="t" r="r" b="b"/>
            <a:pathLst>
              <a:path w="1326" h="1315" extrusionOk="0">
                <a:moveTo>
                  <a:pt x="1250" y="0"/>
                </a:moveTo>
                <a:lnTo>
                  <a:pt x="79" y="0"/>
                </a:lnTo>
                <a:lnTo>
                  <a:pt x="71" y="0"/>
                </a:lnTo>
                <a:lnTo>
                  <a:pt x="64" y="2"/>
                </a:lnTo>
                <a:lnTo>
                  <a:pt x="56" y="3"/>
                </a:lnTo>
                <a:lnTo>
                  <a:pt x="49" y="6"/>
                </a:lnTo>
                <a:lnTo>
                  <a:pt x="42" y="9"/>
                </a:lnTo>
                <a:lnTo>
                  <a:pt x="36" y="13"/>
                </a:lnTo>
                <a:lnTo>
                  <a:pt x="29" y="18"/>
                </a:lnTo>
                <a:lnTo>
                  <a:pt x="24" y="23"/>
                </a:lnTo>
                <a:lnTo>
                  <a:pt x="19" y="28"/>
                </a:lnTo>
                <a:lnTo>
                  <a:pt x="14" y="34"/>
                </a:lnTo>
                <a:lnTo>
                  <a:pt x="10" y="41"/>
                </a:lnTo>
                <a:lnTo>
                  <a:pt x="6" y="48"/>
                </a:lnTo>
                <a:lnTo>
                  <a:pt x="4" y="55"/>
                </a:lnTo>
                <a:lnTo>
                  <a:pt x="2" y="63"/>
                </a:lnTo>
                <a:lnTo>
                  <a:pt x="0" y="71"/>
                </a:lnTo>
                <a:lnTo>
                  <a:pt x="0" y="79"/>
                </a:lnTo>
                <a:lnTo>
                  <a:pt x="0" y="1236"/>
                </a:lnTo>
                <a:lnTo>
                  <a:pt x="0" y="1244"/>
                </a:lnTo>
                <a:lnTo>
                  <a:pt x="2" y="1252"/>
                </a:lnTo>
                <a:lnTo>
                  <a:pt x="3" y="1259"/>
                </a:lnTo>
                <a:lnTo>
                  <a:pt x="6" y="1266"/>
                </a:lnTo>
                <a:lnTo>
                  <a:pt x="9" y="1273"/>
                </a:lnTo>
                <a:lnTo>
                  <a:pt x="13" y="1280"/>
                </a:lnTo>
                <a:lnTo>
                  <a:pt x="18" y="1286"/>
                </a:lnTo>
                <a:lnTo>
                  <a:pt x="23" y="1292"/>
                </a:lnTo>
                <a:lnTo>
                  <a:pt x="28" y="1297"/>
                </a:lnTo>
                <a:lnTo>
                  <a:pt x="34" y="1301"/>
                </a:lnTo>
                <a:lnTo>
                  <a:pt x="41" y="1305"/>
                </a:lnTo>
                <a:lnTo>
                  <a:pt x="48" y="1309"/>
                </a:lnTo>
                <a:lnTo>
                  <a:pt x="55" y="1311"/>
                </a:lnTo>
                <a:lnTo>
                  <a:pt x="63" y="1313"/>
                </a:lnTo>
                <a:lnTo>
                  <a:pt x="71" y="1314"/>
                </a:lnTo>
                <a:lnTo>
                  <a:pt x="79" y="1315"/>
                </a:lnTo>
                <a:lnTo>
                  <a:pt x="680" y="1315"/>
                </a:lnTo>
                <a:lnTo>
                  <a:pt x="708" y="1315"/>
                </a:lnTo>
                <a:lnTo>
                  <a:pt x="708" y="1231"/>
                </a:lnTo>
                <a:lnTo>
                  <a:pt x="708" y="864"/>
                </a:lnTo>
                <a:lnTo>
                  <a:pt x="562" y="864"/>
                </a:lnTo>
                <a:lnTo>
                  <a:pt x="562" y="720"/>
                </a:lnTo>
                <a:lnTo>
                  <a:pt x="708" y="720"/>
                </a:lnTo>
                <a:lnTo>
                  <a:pt x="708" y="573"/>
                </a:lnTo>
                <a:lnTo>
                  <a:pt x="709" y="549"/>
                </a:lnTo>
                <a:lnTo>
                  <a:pt x="712" y="527"/>
                </a:lnTo>
                <a:lnTo>
                  <a:pt x="718" y="504"/>
                </a:lnTo>
                <a:lnTo>
                  <a:pt x="725" y="483"/>
                </a:lnTo>
                <a:lnTo>
                  <a:pt x="734" y="463"/>
                </a:lnTo>
                <a:lnTo>
                  <a:pt x="745" y="444"/>
                </a:lnTo>
                <a:lnTo>
                  <a:pt x="757" y="426"/>
                </a:lnTo>
                <a:lnTo>
                  <a:pt x="771" y="410"/>
                </a:lnTo>
                <a:lnTo>
                  <a:pt x="786" y="395"/>
                </a:lnTo>
                <a:lnTo>
                  <a:pt x="803" y="382"/>
                </a:lnTo>
                <a:lnTo>
                  <a:pt x="820" y="370"/>
                </a:lnTo>
                <a:lnTo>
                  <a:pt x="839" y="360"/>
                </a:lnTo>
                <a:lnTo>
                  <a:pt x="859" y="352"/>
                </a:lnTo>
                <a:lnTo>
                  <a:pt x="880" y="347"/>
                </a:lnTo>
                <a:lnTo>
                  <a:pt x="901" y="343"/>
                </a:lnTo>
                <a:lnTo>
                  <a:pt x="923" y="342"/>
                </a:lnTo>
                <a:lnTo>
                  <a:pt x="1044" y="342"/>
                </a:lnTo>
                <a:lnTo>
                  <a:pt x="1044" y="489"/>
                </a:lnTo>
                <a:lnTo>
                  <a:pt x="923" y="489"/>
                </a:lnTo>
                <a:lnTo>
                  <a:pt x="915" y="489"/>
                </a:lnTo>
                <a:lnTo>
                  <a:pt x="906" y="491"/>
                </a:lnTo>
                <a:lnTo>
                  <a:pt x="898" y="493"/>
                </a:lnTo>
                <a:lnTo>
                  <a:pt x="891" y="495"/>
                </a:lnTo>
                <a:lnTo>
                  <a:pt x="883" y="499"/>
                </a:lnTo>
                <a:lnTo>
                  <a:pt x="876" y="503"/>
                </a:lnTo>
                <a:lnTo>
                  <a:pt x="870" y="508"/>
                </a:lnTo>
                <a:lnTo>
                  <a:pt x="864" y="513"/>
                </a:lnTo>
                <a:lnTo>
                  <a:pt x="858" y="519"/>
                </a:lnTo>
                <a:lnTo>
                  <a:pt x="853" y="525"/>
                </a:lnTo>
                <a:lnTo>
                  <a:pt x="849" y="532"/>
                </a:lnTo>
                <a:lnTo>
                  <a:pt x="845" y="540"/>
                </a:lnTo>
                <a:lnTo>
                  <a:pt x="842" y="547"/>
                </a:lnTo>
                <a:lnTo>
                  <a:pt x="840" y="556"/>
                </a:lnTo>
                <a:lnTo>
                  <a:pt x="838" y="564"/>
                </a:lnTo>
                <a:lnTo>
                  <a:pt x="838" y="573"/>
                </a:lnTo>
                <a:lnTo>
                  <a:pt x="838" y="720"/>
                </a:lnTo>
                <a:lnTo>
                  <a:pt x="1044" y="720"/>
                </a:lnTo>
                <a:lnTo>
                  <a:pt x="1044" y="864"/>
                </a:lnTo>
                <a:lnTo>
                  <a:pt x="838" y="864"/>
                </a:lnTo>
                <a:lnTo>
                  <a:pt x="838" y="1231"/>
                </a:lnTo>
                <a:lnTo>
                  <a:pt x="838" y="1315"/>
                </a:lnTo>
                <a:lnTo>
                  <a:pt x="866" y="1315"/>
                </a:lnTo>
                <a:lnTo>
                  <a:pt x="1247" y="1315"/>
                </a:lnTo>
                <a:lnTo>
                  <a:pt x="1255" y="1315"/>
                </a:lnTo>
                <a:lnTo>
                  <a:pt x="1263" y="1313"/>
                </a:lnTo>
                <a:lnTo>
                  <a:pt x="1270" y="1312"/>
                </a:lnTo>
                <a:lnTo>
                  <a:pt x="1277" y="1309"/>
                </a:lnTo>
                <a:lnTo>
                  <a:pt x="1284" y="1306"/>
                </a:lnTo>
                <a:lnTo>
                  <a:pt x="1291" y="1302"/>
                </a:lnTo>
                <a:lnTo>
                  <a:pt x="1297" y="1298"/>
                </a:lnTo>
                <a:lnTo>
                  <a:pt x="1303" y="1293"/>
                </a:lnTo>
                <a:lnTo>
                  <a:pt x="1308" y="1287"/>
                </a:lnTo>
                <a:lnTo>
                  <a:pt x="1312" y="1281"/>
                </a:lnTo>
                <a:lnTo>
                  <a:pt x="1316" y="1275"/>
                </a:lnTo>
                <a:lnTo>
                  <a:pt x="1320" y="1268"/>
                </a:lnTo>
                <a:lnTo>
                  <a:pt x="1322" y="1260"/>
                </a:lnTo>
                <a:lnTo>
                  <a:pt x="1324" y="1253"/>
                </a:lnTo>
                <a:lnTo>
                  <a:pt x="1326" y="1244"/>
                </a:lnTo>
                <a:lnTo>
                  <a:pt x="1326" y="1236"/>
                </a:lnTo>
                <a:lnTo>
                  <a:pt x="1326" y="79"/>
                </a:lnTo>
                <a:lnTo>
                  <a:pt x="1326" y="71"/>
                </a:lnTo>
                <a:lnTo>
                  <a:pt x="1325" y="64"/>
                </a:lnTo>
                <a:lnTo>
                  <a:pt x="1324" y="56"/>
                </a:lnTo>
                <a:lnTo>
                  <a:pt x="1321" y="49"/>
                </a:lnTo>
                <a:lnTo>
                  <a:pt x="1318" y="42"/>
                </a:lnTo>
                <a:lnTo>
                  <a:pt x="1315" y="36"/>
                </a:lnTo>
                <a:lnTo>
                  <a:pt x="1310" y="29"/>
                </a:lnTo>
                <a:lnTo>
                  <a:pt x="1305" y="24"/>
                </a:lnTo>
                <a:lnTo>
                  <a:pt x="1300" y="19"/>
                </a:lnTo>
                <a:lnTo>
                  <a:pt x="1294" y="14"/>
                </a:lnTo>
                <a:lnTo>
                  <a:pt x="1287" y="10"/>
                </a:lnTo>
                <a:lnTo>
                  <a:pt x="1280" y="6"/>
                </a:lnTo>
                <a:lnTo>
                  <a:pt x="1273" y="4"/>
                </a:lnTo>
                <a:lnTo>
                  <a:pt x="1266" y="2"/>
                </a:lnTo>
                <a:lnTo>
                  <a:pt x="1258" y="0"/>
                </a:lnTo>
                <a:close/>
                <a:moveTo>
                  <a:pt x="920" y="1228"/>
                </a:moveTo>
                <a:lnTo>
                  <a:pt x="920" y="943"/>
                </a:lnTo>
                <a:lnTo>
                  <a:pt x="1072" y="943"/>
                </a:lnTo>
                <a:lnTo>
                  <a:pt x="1077" y="943"/>
                </a:lnTo>
                <a:lnTo>
                  <a:pt x="1082" y="942"/>
                </a:lnTo>
                <a:lnTo>
                  <a:pt x="1087" y="941"/>
                </a:lnTo>
                <a:lnTo>
                  <a:pt x="1092" y="939"/>
                </a:lnTo>
                <a:lnTo>
                  <a:pt x="1097" y="937"/>
                </a:lnTo>
                <a:lnTo>
                  <a:pt x="1101" y="934"/>
                </a:lnTo>
                <a:lnTo>
                  <a:pt x="1105" y="931"/>
                </a:lnTo>
                <a:lnTo>
                  <a:pt x="1108" y="928"/>
                </a:lnTo>
                <a:lnTo>
                  <a:pt x="1112" y="924"/>
                </a:lnTo>
                <a:lnTo>
                  <a:pt x="1114" y="920"/>
                </a:lnTo>
                <a:lnTo>
                  <a:pt x="1117" y="916"/>
                </a:lnTo>
                <a:lnTo>
                  <a:pt x="1119" y="912"/>
                </a:lnTo>
                <a:lnTo>
                  <a:pt x="1121" y="907"/>
                </a:lnTo>
                <a:lnTo>
                  <a:pt x="1122" y="902"/>
                </a:lnTo>
                <a:lnTo>
                  <a:pt x="1123" y="897"/>
                </a:lnTo>
                <a:lnTo>
                  <a:pt x="1123" y="892"/>
                </a:lnTo>
                <a:lnTo>
                  <a:pt x="1123" y="689"/>
                </a:lnTo>
                <a:lnTo>
                  <a:pt x="1123" y="684"/>
                </a:lnTo>
                <a:lnTo>
                  <a:pt x="1122" y="678"/>
                </a:lnTo>
                <a:lnTo>
                  <a:pt x="1121" y="673"/>
                </a:lnTo>
                <a:lnTo>
                  <a:pt x="1119" y="668"/>
                </a:lnTo>
                <a:lnTo>
                  <a:pt x="1117" y="664"/>
                </a:lnTo>
                <a:lnTo>
                  <a:pt x="1115" y="659"/>
                </a:lnTo>
                <a:lnTo>
                  <a:pt x="1113" y="657"/>
                </a:lnTo>
                <a:lnTo>
                  <a:pt x="1112" y="655"/>
                </a:lnTo>
                <a:lnTo>
                  <a:pt x="1111" y="654"/>
                </a:lnTo>
                <a:lnTo>
                  <a:pt x="1109" y="652"/>
                </a:lnTo>
                <a:lnTo>
                  <a:pt x="1107" y="650"/>
                </a:lnTo>
                <a:lnTo>
                  <a:pt x="1106" y="649"/>
                </a:lnTo>
                <a:lnTo>
                  <a:pt x="1104" y="648"/>
                </a:lnTo>
                <a:lnTo>
                  <a:pt x="1102" y="646"/>
                </a:lnTo>
                <a:lnTo>
                  <a:pt x="1100" y="645"/>
                </a:lnTo>
                <a:lnTo>
                  <a:pt x="1097" y="644"/>
                </a:lnTo>
                <a:lnTo>
                  <a:pt x="1093" y="642"/>
                </a:lnTo>
                <a:lnTo>
                  <a:pt x="1088" y="640"/>
                </a:lnTo>
                <a:lnTo>
                  <a:pt x="1083" y="639"/>
                </a:lnTo>
                <a:lnTo>
                  <a:pt x="1078" y="638"/>
                </a:lnTo>
                <a:lnTo>
                  <a:pt x="1072" y="638"/>
                </a:lnTo>
                <a:lnTo>
                  <a:pt x="920" y="638"/>
                </a:lnTo>
                <a:lnTo>
                  <a:pt x="920" y="573"/>
                </a:lnTo>
                <a:lnTo>
                  <a:pt x="920" y="572"/>
                </a:lnTo>
                <a:lnTo>
                  <a:pt x="920" y="571"/>
                </a:lnTo>
                <a:lnTo>
                  <a:pt x="921" y="571"/>
                </a:lnTo>
                <a:lnTo>
                  <a:pt x="921" y="570"/>
                </a:lnTo>
                <a:lnTo>
                  <a:pt x="922" y="570"/>
                </a:lnTo>
                <a:lnTo>
                  <a:pt x="923" y="570"/>
                </a:lnTo>
                <a:lnTo>
                  <a:pt x="1072" y="570"/>
                </a:lnTo>
                <a:lnTo>
                  <a:pt x="1077" y="570"/>
                </a:lnTo>
                <a:lnTo>
                  <a:pt x="1082" y="569"/>
                </a:lnTo>
                <a:lnTo>
                  <a:pt x="1087" y="568"/>
                </a:lnTo>
                <a:lnTo>
                  <a:pt x="1092" y="566"/>
                </a:lnTo>
                <a:lnTo>
                  <a:pt x="1097" y="564"/>
                </a:lnTo>
                <a:lnTo>
                  <a:pt x="1101" y="562"/>
                </a:lnTo>
                <a:lnTo>
                  <a:pt x="1105" y="559"/>
                </a:lnTo>
                <a:lnTo>
                  <a:pt x="1108" y="555"/>
                </a:lnTo>
                <a:lnTo>
                  <a:pt x="1112" y="552"/>
                </a:lnTo>
                <a:lnTo>
                  <a:pt x="1114" y="548"/>
                </a:lnTo>
                <a:lnTo>
                  <a:pt x="1117" y="544"/>
                </a:lnTo>
                <a:lnTo>
                  <a:pt x="1119" y="540"/>
                </a:lnTo>
                <a:lnTo>
                  <a:pt x="1121" y="535"/>
                </a:lnTo>
                <a:lnTo>
                  <a:pt x="1122" y="530"/>
                </a:lnTo>
                <a:lnTo>
                  <a:pt x="1123" y="525"/>
                </a:lnTo>
                <a:lnTo>
                  <a:pt x="1123" y="520"/>
                </a:lnTo>
                <a:lnTo>
                  <a:pt x="1123" y="314"/>
                </a:lnTo>
                <a:lnTo>
                  <a:pt x="1123" y="308"/>
                </a:lnTo>
                <a:lnTo>
                  <a:pt x="1122" y="303"/>
                </a:lnTo>
                <a:lnTo>
                  <a:pt x="1121" y="298"/>
                </a:lnTo>
                <a:lnTo>
                  <a:pt x="1119" y="293"/>
                </a:lnTo>
                <a:lnTo>
                  <a:pt x="1117" y="288"/>
                </a:lnTo>
                <a:lnTo>
                  <a:pt x="1116" y="286"/>
                </a:lnTo>
                <a:lnTo>
                  <a:pt x="1115" y="284"/>
                </a:lnTo>
                <a:lnTo>
                  <a:pt x="1113" y="282"/>
                </a:lnTo>
                <a:lnTo>
                  <a:pt x="1112" y="280"/>
                </a:lnTo>
                <a:lnTo>
                  <a:pt x="1111" y="279"/>
                </a:lnTo>
                <a:lnTo>
                  <a:pt x="1109" y="277"/>
                </a:lnTo>
                <a:lnTo>
                  <a:pt x="1107" y="275"/>
                </a:lnTo>
                <a:lnTo>
                  <a:pt x="1106" y="274"/>
                </a:lnTo>
                <a:lnTo>
                  <a:pt x="1104" y="273"/>
                </a:lnTo>
                <a:lnTo>
                  <a:pt x="1102" y="271"/>
                </a:lnTo>
                <a:lnTo>
                  <a:pt x="1100" y="270"/>
                </a:lnTo>
                <a:lnTo>
                  <a:pt x="1097" y="269"/>
                </a:lnTo>
                <a:lnTo>
                  <a:pt x="1093" y="267"/>
                </a:lnTo>
                <a:lnTo>
                  <a:pt x="1088" y="265"/>
                </a:lnTo>
                <a:lnTo>
                  <a:pt x="1083" y="264"/>
                </a:lnTo>
                <a:lnTo>
                  <a:pt x="1078" y="263"/>
                </a:lnTo>
                <a:lnTo>
                  <a:pt x="1072" y="263"/>
                </a:lnTo>
                <a:lnTo>
                  <a:pt x="923" y="263"/>
                </a:lnTo>
                <a:lnTo>
                  <a:pt x="893" y="265"/>
                </a:lnTo>
                <a:lnTo>
                  <a:pt x="863" y="269"/>
                </a:lnTo>
                <a:lnTo>
                  <a:pt x="835" y="277"/>
                </a:lnTo>
                <a:lnTo>
                  <a:pt x="808" y="288"/>
                </a:lnTo>
                <a:lnTo>
                  <a:pt x="782" y="301"/>
                </a:lnTo>
                <a:lnTo>
                  <a:pt x="757" y="317"/>
                </a:lnTo>
                <a:lnTo>
                  <a:pt x="734" y="334"/>
                </a:lnTo>
                <a:lnTo>
                  <a:pt x="713" y="355"/>
                </a:lnTo>
                <a:lnTo>
                  <a:pt x="694" y="377"/>
                </a:lnTo>
                <a:lnTo>
                  <a:pt x="677" y="401"/>
                </a:lnTo>
                <a:lnTo>
                  <a:pt x="663" y="426"/>
                </a:lnTo>
                <a:lnTo>
                  <a:pt x="650" y="453"/>
                </a:lnTo>
                <a:lnTo>
                  <a:pt x="640" y="482"/>
                </a:lnTo>
                <a:lnTo>
                  <a:pt x="633" y="511"/>
                </a:lnTo>
                <a:lnTo>
                  <a:pt x="628" y="542"/>
                </a:lnTo>
                <a:lnTo>
                  <a:pt x="627" y="573"/>
                </a:lnTo>
                <a:lnTo>
                  <a:pt x="627" y="638"/>
                </a:lnTo>
                <a:lnTo>
                  <a:pt x="531" y="638"/>
                </a:lnTo>
                <a:lnTo>
                  <a:pt x="526" y="638"/>
                </a:lnTo>
                <a:lnTo>
                  <a:pt x="520" y="639"/>
                </a:lnTo>
                <a:lnTo>
                  <a:pt x="516" y="640"/>
                </a:lnTo>
                <a:lnTo>
                  <a:pt x="511" y="642"/>
                </a:lnTo>
                <a:lnTo>
                  <a:pt x="506" y="644"/>
                </a:lnTo>
                <a:lnTo>
                  <a:pt x="502" y="647"/>
                </a:lnTo>
                <a:lnTo>
                  <a:pt x="498" y="650"/>
                </a:lnTo>
                <a:lnTo>
                  <a:pt x="495" y="653"/>
                </a:lnTo>
                <a:lnTo>
                  <a:pt x="491" y="657"/>
                </a:lnTo>
                <a:lnTo>
                  <a:pt x="488" y="661"/>
                </a:lnTo>
                <a:lnTo>
                  <a:pt x="486" y="665"/>
                </a:lnTo>
                <a:lnTo>
                  <a:pt x="484" y="669"/>
                </a:lnTo>
                <a:lnTo>
                  <a:pt x="482" y="674"/>
                </a:lnTo>
                <a:lnTo>
                  <a:pt x="481" y="679"/>
                </a:lnTo>
                <a:lnTo>
                  <a:pt x="480" y="684"/>
                </a:lnTo>
                <a:lnTo>
                  <a:pt x="480" y="689"/>
                </a:lnTo>
                <a:lnTo>
                  <a:pt x="480" y="892"/>
                </a:lnTo>
                <a:lnTo>
                  <a:pt x="480" y="897"/>
                </a:lnTo>
                <a:lnTo>
                  <a:pt x="481" y="902"/>
                </a:lnTo>
                <a:lnTo>
                  <a:pt x="482" y="907"/>
                </a:lnTo>
                <a:lnTo>
                  <a:pt x="484" y="912"/>
                </a:lnTo>
                <a:lnTo>
                  <a:pt x="486" y="916"/>
                </a:lnTo>
                <a:lnTo>
                  <a:pt x="488" y="920"/>
                </a:lnTo>
                <a:lnTo>
                  <a:pt x="491" y="924"/>
                </a:lnTo>
                <a:lnTo>
                  <a:pt x="495" y="928"/>
                </a:lnTo>
                <a:lnTo>
                  <a:pt x="498" y="931"/>
                </a:lnTo>
                <a:lnTo>
                  <a:pt x="502" y="934"/>
                </a:lnTo>
                <a:lnTo>
                  <a:pt x="506" y="937"/>
                </a:lnTo>
                <a:lnTo>
                  <a:pt x="511" y="939"/>
                </a:lnTo>
                <a:lnTo>
                  <a:pt x="516" y="941"/>
                </a:lnTo>
                <a:lnTo>
                  <a:pt x="520" y="942"/>
                </a:lnTo>
                <a:lnTo>
                  <a:pt x="526" y="943"/>
                </a:lnTo>
                <a:lnTo>
                  <a:pt x="531" y="943"/>
                </a:lnTo>
                <a:lnTo>
                  <a:pt x="627" y="943"/>
                </a:lnTo>
                <a:lnTo>
                  <a:pt x="627" y="1228"/>
                </a:lnTo>
                <a:lnTo>
                  <a:pt x="82" y="1228"/>
                </a:lnTo>
                <a:lnTo>
                  <a:pt x="82" y="85"/>
                </a:lnTo>
                <a:lnTo>
                  <a:pt x="1242" y="85"/>
                </a:lnTo>
                <a:lnTo>
                  <a:pt x="1242" y="122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2" name="Google Shape;3562;p35"/>
          <p:cNvSpPr/>
          <p:nvPr/>
        </p:nvSpPr>
        <p:spPr>
          <a:xfrm>
            <a:off x="10127506" y="3335435"/>
            <a:ext cx="607399" cy="607399"/>
          </a:xfrm>
          <a:custGeom>
            <a:avLst/>
            <a:gdLst/>
            <a:ahLst/>
            <a:cxnLst/>
            <a:rect l="l" t="t" r="r" b="b"/>
            <a:pathLst>
              <a:path w="1473" h="1473" extrusionOk="0">
                <a:moveTo>
                  <a:pt x="736" y="0"/>
                </a:moveTo>
                <a:lnTo>
                  <a:pt x="661" y="4"/>
                </a:lnTo>
                <a:lnTo>
                  <a:pt x="588" y="15"/>
                </a:lnTo>
                <a:lnTo>
                  <a:pt x="517" y="33"/>
                </a:lnTo>
                <a:lnTo>
                  <a:pt x="450" y="58"/>
                </a:lnTo>
                <a:lnTo>
                  <a:pt x="385" y="89"/>
                </a:lnTo>
                <a:lnTo>
                  <a:pt x="325" y="126"/>
                </a:lnTo>
                <a:lnTo>
                  <a:pt x="268" y="168"/>
                </a:lnTo>
                <a:lnTo>
                  <a:pt x="216" y="216"/>
                </a:lnTo>
                <a:lnTo>
                  <a:pt x="168" y="268"/>
                </a:lnTo>
                <a:lnTo>
                  <a:pt x="126" y="325"/>
                </a:lnTo>
                <a:lnTo>
                  <a:pt x="89" y="385"/>
                </a:lnTo>
                <a:lnTo>
                  <a:pt x="58" y="450"/>
                </a:lnTo>
                <a:lnTo>
                  <a:pt x="33" y="517"/>
                </a:lnTo>
                <a:lnTo>
                  <a:pt x="15" y="588"/>
                </a:lnTo>
                <a:lnTo>
                  <a:pt x="4" y="661"/>
                </a:lnTo>
                <a:lnTo>
                  <a:pt x="0" y="736"/>
                </a:lnTo>
                <a:lnTo>
                  <a:pt x="4" y="811"/>
                </a:lnTo>
                <a:lnTo>
                  <a:pt x="15" y="884"/>
                </a:lnTo>
                <a:lnTo>
                  <a:pt x="33" y="955"/>
                </a:lnTo>
                <a:lnTo>
                  <a:pt x="58" y="1023"/>
                </a:lnTo>
                <a:lnTo>
                  <a:pt x="89" y="1087"/>
                </a:lnTo>
                <a:lnTo>
                  <a:pt x="126" y="1148"/>
                </a:lnTo>
                <a:lnTo>
                  <a:pt x="168" y="1205"/>
                </a:lnTo>
                <a:lnTo>
                  <a:pt x="216" y="1257"/>
                </a:lnTo>
                <a:lnTo>
                  <a:pt x="268" y="1305"/>
                </a:lnTo>
                <a:lnTo>
                  <a:pt x="325" y="1347"/>
                </a:lnTo>
                <a:lnTo>
                  <a:pt x="385" y="1384"/>
                </a:lnTo>
                <a:lnTo>
                  <a:pt x="450" y="1415"/>
                </a:lnTo>
                <a:lnTo>
                  <a:pt x="517" y="1440"/>
                </a:lnTo>
                <a:lnTo>
                  <a:pt x="588" y="1458"/>
                </a:lnTo>
                <a:lnTo>
                  <a:pt x="661" y="1469"/>
                </a:lnTo>
                <a:lnTo>
                  <a:pt x="736" y="1473"/>
                </a:lnTo>
                <a:lnTo>
                  <a:pt x="811" y="1469"/>
                </a:lnTo>
                <a:lnTo>
                  <a:pt x="884" y="1458"/>
                </a:lnTo>
                <a:lnTo>
                  <a:pt x="955" y="1440"/>
                </a:lnTo>
                <a:lnTo>
                  <a:pt x="1023" y="1415"/>
                </a:lnTo>
                <a:lnTo>
                  <a:pt x="1087" y="1384"/>
                </a:lnTo>
                <a:lnTo>
                  <a:pt x="1148" y="1347"/>
                </a:lnTo>
                <a:lnTo>
                  <a:pt x="1205" y="1304"/>
                </a:lnTo>
                <a:lnTo>
                  <a:pt x="1257" y="1257"/>
                </a:lnTo>
                <a:lnTo>
                  <a:pt x="1305" y="1204"/>
                </a:lnTo>
                <a:lnTo>
                  <a:pt x="1347" y="1148"/>
                </a:lnTo>
                <a:lnTo>
                  <a:pt x="1384" y="1087"/>
                </a:lnTo>
                <a:lnTo>
                  <a:pt x="1415" y="1023"/>
                </a:lnTo>
                <a:lnTo>
                  <a:pt x="1440" y="955"/>
                </a:lnTo>
                <a:lnTo>
                  <a:pt x="1458" y="884"/>
                </a:lnTo>
                <a:lnTo>
                  <a:pt x="1469" y="811"/>
                </a:lnTo>
                <a:lnTo>
                  <a:pt x="1473" y="736"/>
                </a:lnTo>
                <a:lnTo>
                  <a:pt x="1469" y="661"/>
                </a:lnTo>
                <a:lnTo>
                  <a:pt x="1458" y="588"/>
                </a:lnTo>
                <a:lnTo>
                  <a:pt x="1440" y="517"/>
                </a:lnTo>
                <a:lnTo>
                  <a:pt x="1415" y="449"/>
                </a:lnTo>
                <a:lnTo>
                  <a:pt x="1384" y="385"/>
                </a:lnTo>
                <a:lnTo>
                  <a:pt x="1347" y="324"/>
                </a:lnTo>
                <a:lnTo>
                  <a:pt x="1305" y="268"/>
                </a:lnTo>
                <a:lnTo>
                  <a:pt x="1257" y="216"/>
                </a:lnTo>
                <a:lnTo>
                  <a:pt x="1205" y="168"/>
                </a:lnTo>
                <a:lnTo>
                  <a:pt x="1148" y="126"/>
                </a:lnTo>
                <a:lnTo>
                  <a:pt x="1087" y="89"/>
                </a:lnTo>
                <a:lnTo>
                  <a:pt x="1023" y="58"/>
                </a:lnTo>
                <a:lnTo>
                  <a:pt x="955" y="33"/>
                </a:lnTo>
                <a:lnTo>
                  <a:pt x="884" y="15"/>
                </a:lnTo>
                <a:lnTo>
                  <a:pt x="811" y="4"/>
                </a:lnTo>
                <a:close/>
                <a:moveTo>
                  <a:pt x="1061" y="1010"/>
                </a:moveTo>
                <a:lnTo>
                  <a:pt x="1060" y="1023"/>
                </a:lnTo>
                <a:lnTo>
                  <a:pt x="1058" y="1037"/>
                </a:lnTo>
                <a:lnTo>
                  <a:pt x="1055" y="1050"/>
                </a:lnTo>
                <a:lnTo>
                  <a:pt x="1051" y="1062"/>
                </a:lnTo>
                <a:lnTo>
                  <a:pt x="1046" y="1074"/>
                </a:lnTo>
                <a:lnTo>
                  <a:pt x="1039" y="1085"/>
                </a:lnTo>
                <a:lnTo>
                  <a:pt x="1032" y="1096"/>
                </a:lnTo>
                <a:lnTo>
                  <a:pt x="1023" y="1106"/>
                </a:lnTo>
                <a:lnTo>
                  <a:pt x="1014" y="1115"/>
                </a:lnTo>
                <a:lnTo>
                  <a:pt x="1004" y="1123"/>
                </a:lnTo>
                <a:lnTo>
                  <a:pt x="993" y="1130"/>
                </a:lnTo>
                <a:lnTo>
                  <a:pt x="982" y="1136"/>
                </a:lnTo>
                <a:lnTo>
                  <a:pt x="970" y="1141"/>
                </a:lnTo>
                <a:lnTo>
                  <a:pt x="958" y="1144"/>
                </a:lnTo>
                <a:lnTo>
                  <a:pt x="944" y="1147"/>
                </a:lnTo>
                <a:lnTo>
                  <a:pt x="931" y="1148"/>
                </a:lnTo>
                <a:lnTo>
                  <a:pt x="917" y="1148"/>
                </a:lnTo>
                <a:lnTo>
                  <a:pt x="903" y="1146"/>
                </a:lnTo>
                <a:lnTo>
                  <a:pt x="890" y="1143"/>
                </a:lnTo>
                <a:lnTo>
                  <a:pt x="877" y="1139"/>
                </a:lnTo>
                <a:lnTo>
                  <a:pt x="865" y="1133"/>
                </a:lnTo>
                <a:lnTo>
                  <a:pt x="853" y="1126"/>
                </a:lnTo>
                <a:lnTo>
                  <a:pt x="842" y="1119"/>
                </a:lnTo>
                <a:lnTo>
                  <a:pt x="832" y="1110"/>
                </a:lnTo>
                <a:lnTo>
                  <a:pt x="823" y="1100"/>
                </a:lnTo>
                <a:lnTo>
                  <a:pt x="815" y="1089"/>
                </a:lnTo>
                <a:lnTo>
                  <a:pt x="808" y="1078"/>
                </a:lnTo>
                <a:lnTo>
                  <a:pt x="803" y="1065"/>
                </a:lnTo>
                <a:lnTo>
                  <a:pt x="798" y="1052"/>
                </a:lnTo>
                <a:lnTo>
                  <a:pt x="795" y="1039"/>
                </a:lnTo>
                <a:lnTo>
                  <a:pt x="793" y="1025"/>
                </a:lnTo>
                <a:lnTo>
                  <a:pt x="793" y="1010"/>
                </a:lnTo>
                <a:lnTo>
                  <a:pt x="794" y="997"/>
                </a:lnTo>
                <a:lnTo>
                  <a:pt x="796" y="985"/>
                </a:lnTo>
                <a:lnTo>
                  <a:pt x="800" y="973"/>
                </a:lnTo>
                <a:lnTo>
                  <a:pt x="804" y="962"/>
                </a:lnTo>
                <a:lnTo>
                  <a:pt x="809" y="951"/>
                </a:lnTo>
                <a:lnTo>
                  <a:pt x="816" y="941"/>
                </a:lnTo>
                <a:lnTo>
                  <a:pt x="823" y="931"/>
                </a:lnTo>
                <a:lnTo>
                  <a:pt x="831" y="922"/>
                </a:lnTo>
                <a:lnTo>
                  <a:pt x="839" y="913"/>
                </a:lnTo>
                <a:lnTo>
                  <a:pt x="849" y="906"/>
                </a:lnTo>
                <a:lnTo>
                  <a:pt x="859" y="899"/>
                </a:lnTo>
                <a:lnTo>
                  <a:pt x="869" y="893"/>
                </a:lnTo>
                <a:lnTo>
                  <a:pt x="881" y="888"/>
                </a:lnTo>
                <a:lnTo>
                  <a:pt x="892" y="884"/>
                </a:lnTo>
                <a:lnTo>
                  <a:pt x="904" y="882"/>
                </a:lnTo>
                <a:lnTo>
                  <a:pt x="917" y="880"/>
                </a:lnTo>
                <a:lnTo>
                  <a:pt x="922" y="880"/>
                </a:lnTo>
                <a:lnTo>
                  <a:pt x="927" y="879"/>
                </a:lnTo>
                <a:lnTo>
                  <a:pt x="938" y="880"/>
                </a:lnTo>
                <a:lnTo>
                  <a:pt x="948" y="881"/>
                </a:lnTo>
                <a:lnTo>
                  <a:pt x="958" y="884"/>
                </a:lnTo>
                <a:lnTo>
                  <a:pt x="968" y="887"/>
                </a:lnTo>
                <a:lnTo>
                  <a:pt x="978" y="890"/>
                </a:lnTo>
                <a:lnTo>
                  <a:pt x="987" y="895"/>
                </a:lnTo>
                <a:lnTo>
                  <a:pt x="996" y="900"/>
                </a:lnTo>
                <a:lnTo>
                  <a:pt x="996" y="683"/>
                </a:lnTo>
                <a:lnTo>
                  <a:pt x="996" y="679"/>
                </a:lnTo>
                <a:lnTo>
                  <a:pt x="995" y="675"/>
                </a:lnTo>
                <a:lnTo>
                  <a:pt x="994" y="670"/>
                </a:lnTo>
                <a:lnTo>
                  <a:pt x="993" y="667"/>
                </a:lnTo>
                <a:lnTo>
                  <a:pt x="991" y="663"/>
                </a:lnTo>
                <a:lnTo>
                  <a:pt x="989" y="659"/>
                </a:lnTo>
                <a:lnTo>
                  <a:pt x="987" y="656"/>
                </a:lnTo>
                <a:lnTo>
                  <a:pt x="985" y="653"/>
                </a:lnTo>
                <a:lnTo>
                  <a:pt x="982" y="650"/>
                </a:lnTo>
                <a:lnTo>
                  <a:pt x="979" y="647"/>
                </a:lnTo>
                <a:lnTo>
                  <a:pt x="975" y="645"/>
                </a:lnTo>
                <a:lnTo>
                  <a:pt x="972" y="643"/>
                </a:lnTo>
                <a:lnTo>
                  <a:pt x="968" y="641"/>
                </a:lnTo>
                <a:lnTo>
                  <a:pt x="964" y="640"/>
                </a:lnTo>
                <a:lnTo>
                  <a:pt x="960" y="639"/>
                </a:lnTo>
                <a:lnTo>
                  <a:pt x="956" y="638"/>
                </a:lnTo>
                <a:lnTo>
                  <a:pt x="652" y="598"/>
                </a:lnTo>
                <a:lnTo>
                  <a:pt x="647" y="598"/>
                </a:lnTo>
                <a:lnTo>
                  <a:pt x="641" y="598"/>
                </a:lnTo>
                <a:lnTo>
                  <a:pt x="637" y="599"/>
                </a:lnTo>
                <a:lnTo>
                  <a:pt x="632" y="600"/>
                </a:lnTo>
                <a:lnTo>
                  <a:pt x="627" y="601"/>
                </a:lnTo>
                <a:lnTo>
                  <a:pt x="623" y="603"/>
                </a:lnTo>
                <a:lnTo>
                  <a:pt x="619" y="606"/>
                </a:lnTo>
                <a:lnTo>
                  <a:pt x="616" y="609"/>
                </a:lnTo>
                <a:lnTo>
                  <a:pt x="612" y="612"/>
                </a:lnTo>
                <a:lnTo>
                  <a:pt x="609" y="616"/>
                </a:lnTo>
                <a:lnTo>
                  <a:pt x="607" y="620"/>
                </a:lnTo>
                <a:lnTo>
                  <a:pt x="605" y="624"/>
                </a:lnTo>
                <a:lnTo>
                  <a:pt x="603" y="628"/>
                </a:lnTo>
                <a:lnTo>
                  <a:pt x="602" y="633"/>
                </a:lnTo>
                <a:lnTo>
                  <a:pt x="601" y="638"/>
                </a:lnTo>
                <a:lnTo>
                  <a:pt x="601" y="643"/>
                </a:lnTo>
                <a:lnTo>
                  <a:pt x="601" y="948"/>
                </a:lnTo>
                <a:lnTo>
                  <a:pt x="600" y="961"/>
                </a:lnTo>
                <a:lnTo>
                  <a:pt x="598" y="975"/>
                </a:lnTo>
                <a:lnTo>
                  <a:pt x="595" y="988"/>
                </a:lnTo>
                <a:lnTo>
                  <a:pt x="591" y="1000"/>
                </a:lnTo>
                <a:lnTo>
                  <a:pt x="586" y="1012"/>
                </a:lnTo>
                <a:lnTo>
                  <a:pt x="579" y="1023"/>
                </a:lnTo>
                <a:lnTo>
                  <a:pt x="572" y="1033"/>
                </a:lnTo>
                <a:lnTo>
                  <a:pt x="563" y="1043"/>
                </a:lnTo>
                <a:lnTo>
                  <a:pt x="554" y="1052"/>
                </a:lnTo>
                <a:lnTo>
                  <a:pt x="544" y="1060"/>
                </a:lnTo>
                <a:lnTo>
                  <a:pt x="533" y="1067"/>
                </a:lnTo>
                <a:lnTo>
                  <a:pt x="522" y="1073"/>
                </a:lnTo>
                <a:lnTo>
                  <a:pt x="510" y="1078"/>
                </a:lnTo>
                <a:lnTo>
                  <a:pt x="498" y="1082"/>
                </a:lnTo>
                <a:lnTo>
                  <a:pt x="484" y="1085"/>
                </a:lnTo>
                <a:lnTo>
                  <a:pt x="471" y="1086"/>
                </a:lnTo>
                <a:lnTo>
                  <a:pt x="457" y="1086"/>
                </a:lnTo>
                <a:lnTo>
                  <a:pt x="443" y="1084"/>
                </a:lnTo>
                <a:lnTo>
                  <a:pt x="430" y="1081"/>
                </a:lnTo>
                <a:lnTo>
                  <a:pt x="417" y="1077"/>
                </a:lnTo>
                <a:lnTo>
                  <a:pt x="405" y="1071"/>
                </a:lnTo>
                <a:lnTo>
                  <a:pt x="393" y="1064"/>
                </a:lnTo>
                <a:lnTo>
                  <a:pt x="382" y="1057"/>
                </a:lnTo>
                <a:lnTo>
                  <a:pt x="372" y="1048"/>
                </a:lnTo>
                <a:lnTo>
                  <a:pt x="363" y="1038"/>
                </a:lnTo>
                <a:lnTo>
                  <a:pt x="355" y="1027"/>
                </a:lnTo>
                <a:lnTo>
                  <a:pt x="348" y="1016"/>
                </a:lnTo>
                <a:lnTo>
                  <a:pt x="343" y="1003"/>
                </a:lnTo>
                <a:lnTo>
                  <a:pt x="338" y="990"/>
                </a:lnTo>
                <a:lnTo>
                  <a:pt x="335" y="977"/>
                </a:lnTo>
                <a:lnTo>
                  <a:pt x="333" y="963"/>
                </a:lnTo>
                <a:lnTo>
                  <a:pt x="333" y="948"/>
                </a:lnTo>
                <a:lnTo>
                  <a:pt x="334" y="935"/>
                </a:lnTo>
                <a:lnTo>
                  <a:pt x="336" y="923"/>
                </a:lnTo>
                <a:lnTo>
                  <a:pt x="340" y="911"/>
                </a:lnTo>
                <a:lnTo>
                  <a:pt x="344" y="900"/>
                </a:lnTo>
                <a:lnTo>
                  <a:pt x="349" y="889"/>
                </a:lnTo>
                <a:lnTo>
                  <a:pt x="356" y="879"/>
                </a:lnTo>
                <a:lnTo>
                  <a:pt x="363" y="869"/>
                </a:lnTo>
                <a:lnTo>
                  <a:pt x="371" y="860"/>
                </a:lnTo>
                <a:lnTo>
                  <a:pt x="379" y="851"/>
                </a:lnTo>
                <a:lnTo>
                  <a:pt x="389" y="844"/>
                </a:lnTo>
                <a:lnTo>
                  <a:pt x="399" y="837"/>
                </a:lnTo>
                <a:lnTo>
                  <a:pt x="409" y="831"/>
                </a:lnTo>
                <a:lnTo>
                  <a:pt x="421" y="826"/>
                </a:lnTo>
                <a:lnTo>
                  <a:pt x="432" y="822"/>
                </a:lnTo>
                <a:lnTo>
                  <a:pt x="444" y="820"/>
                </a:lnTo>
                <a:lnTo>
                  <a:pt x="457" y="818"/>
                </a:lnTo>
                <a:lnTo>
                  <a:pt x="462" y="818"/>
                </a:lnTo>
                <a:lnTo>
                  <a:pt x="467" y="817"/>
                </a:lnTo>
                <a:lnTo>
                  <a:pt x="478" y="818"/>
                </a:lnTo>
                <a:lnTo>
                  <a:pt x="488" y="819"/>
                </a:lnTo>
                <a:lnTo>
                  <a:pt x="498" y="822"/>
                </a:lnTo>
                <a:lnTo>
                  <a:pt x="508" y="825"/>
                </a:lnTo>
                <a:lnTo>
                  <a:pt x="518" y="828"/>
                </a:lnTo>
                <a:lnTo>
                  <a:pt x="527" y="833"/>
                </a:lnTo>
                <a:lnTo>
                  <a:pt x="536" y="838"/>
                </a:lnTo>
                <a:lnTo>
                  <a:pt x="536" y="584"/>
                </a:lnTo>
                <a:lnTo>
                  <a:pt x="536" y="392"/>
                </a:lnTo>
                <a:lnTo>
                  <a:pt x="536" y="385"/>
                </a:lnTo>
                <a:lnTo>
                  <a:pt x="537" y="379"/>
                </a:lnTo>
                <a:lnTo>
                  <a:pt x="539" y="372"/>
                </a:lnTo>
                <a:lnTo>
                  <a:pt x="541" y="366"/>
                </a:lnTo>
                <a:lnTo>
                  <a:pt x="544" y="361"/>
                </a:lnTo>
                <a:lnTo>
                  <a:pt x="548" y="355"/>
                </a:lnTo>
                <a:lnTo>
                  <a:pt x="552" y="351"/>
                </a:lnTo>
                <a:lnTo>
                  <a:pt x="556" y="346"/>
                </a:lnTo>
                <a:lnTo>
                  <a:pt x="561" y="343"/>
                </a:lnTo>
                <a:lnTo>
                  <a:pt x="566" y="339"/>
                </a:lnTo>
                <a:lnTo>
                  <a:pt x="572" y="337"/>
                </a:lnTo>
                <a:lnTo>
                  <a:pt x="578" y="334"/>
                </a:lnTo>
                <a:lnTo>
                  <a:pt x="584" y="333"/>
                </a:lnTo>
                <a:lnTo>
                  <a:pt x="590" y="332"/>
                </a:lnTo>
                <a:lnTo>
                  <a:pt x="597" y="332"/>
                </a:lnTo>
                <a:lnTo>
                  <a:pt x="604" y="333"/>
                </a:lnTo>
                <a:lnTo>
                  <a:pt x="1007" y="384"/>
                </a:lnTo>
                <a:lnTo>
                  <a:pt x="1013" y="385"/>
                </a:lnTo>
                <a:lnTo>
                  <a:pt x="1018" y="386"/>
                </a:lnTo>
                <a:lnTo>
                  <a:pt x="1023" y="388"/>
                </a:lnTo>
                <a:lnTo>
                  <a:pt x="1028" y="390"/>
                </a:lnTo>
                <a:lnTo>
                  <a:pt x="1033" y="392"/>
                </a:lnTo>
                <a:lnTo>
                  <a:pt x="1038" y="395"/>
                </a:lnTo>
                <a:lnTo>
                  <a:pt x="1042" y="399"/>
                </a:lnTo>
                <a:lnTo>
                  <a:pt x="1046" y="403"/>
                </a:lnTo>
                <a:lnTo>
                  <a:pt x="1049" y="407"/>
                </a:lnTo>
                <a:lnTo>
                  <a:pt x="1052" y="411"/>
                </a:lnTo>
                <a:lnTo>
                  <a:pt x="1055" y="416"/>
                </a:lnTo>
                <a:lnTo>
                  <a:pt x="1057" y="421"/>
                </a:lnTo>
                <a:lnTo>
                  <a:pt x="1059" y="426"/>
                </a:lnTo>
                <a:lnTo>
                  <a:pt x="1060" y="432"/>
                </a:lnTo>
                <a:lnTo>
                  <a:pt x="1061" y="437"/>
                </a:lnTo>
                <a:lnTo>
                  <a:pt x="1061" y="443"/>
                </a:lnTo>
                <a:lnTo>
                  <a:pt x="1061" y="64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63" name="Google Shape;3563;p35"/>
          <p:cNvGrpSpPr/>
          <p:nvPr/>
        </p:nvGrpSpPr>
        <p:grpSpPr>
          <a:xfrm>
            <a:off x="10134818" y="4986084"/>
            <a:ext cx="621429" cy="621429"/>
            <a:chOff x="10208161" y="5203494"/>
            <a:chExt cx="702301" cy="702301"/>
          </a:xfrm>
        </p:grpSpPr>
        <p:sp>
          <p:nvSpPr>
            <p:cNvPr id="3564" name="Google Shape;3564;p35"/>
            <p:cNvSpPr/>
            <p:nvPr/>
          </p:nvSpPr>
          <p:spPr>
            <a:xfrm>
              <a:off x="10208161" y="5203494"/>
              <a:ext cx="702301" cy="702301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754" y="0"/>
                  </a:moveTo>
                  <a:lnTo>
                    <a:pt x="677" y="4"/>
                  </a:lnTo>
                  <a:lnTo>
                    <a:pt x="602" y="15"/>
                  </a:lnTo>
                  <a:lnTo>
                    <a:pt x="530" y="34"/>
                  </a:lnTo>
                  <a:lnTo>
                    <a:pt x="461" y="59"/>
                  </a:lnTo>
                  <a:lnTo>
                    <a:pt x="395" y="91"/>
                  </a:lnTo>
                  <a:lnTo>
                    <a:pt x="333" y="129"/>
                  </a:lnTo>
                  <a:lnTo>
                    <a:pt x="275" y="173"/>
                  </a:lnTo>
                  <a:lnTo>
                    <a:pt x="221" y="221"/>
                  </a:lnTo>
                  <a:lnTo>
                    <a:pt x="173" y="275"/>
                  </a:lnTo>
                  <a:lnTo>
                    <a:pt x="129" y="333"/>
                  </a:lnTo>
                  <a:lnTo>
                    <a:pt x="91" y="395"/>
                  </a:lnTo>
                  <a:lnTo>
                    <a:pt x="59" y="461"/>
                  </a:lnTo>
                  <a:lnTo>
                    <a:pt x="34" y="530"/>
                  </a:lnTo>
                  <a:lnTo>
                    <a:pt x="15" y="602"/>
                  </a:lnTo>
                  <a:lnTo>
                    <a:pt x="4" y="677"/>
                  </a:lnTo>
                  <a:lnTo>
                    <a:pt x="0" y="754"/>
                  </a:lnTo>
                  <a:lnTo>
                    <a:pt x="4" y="831"/>
                  </a:lnTo>
                  <a:lnTo>
                    <a:pt x="15" y="905"/>
                  </a:lnTo>
                  <a:lnTo>
                    <a:pt x="34" y="978"/>
                  </a:lnTo>
                  <a:lnTo>
                    <a:pt x="59" y="1047"/>
                  </a:lnTo>
                  <a:lnTo>
                    <a:pt x="91" y="1112"/>
                  </a:lnTo>
                  <a:lnTo>
                    <a:pt x="129" y="1175"/>
                  </a:lnTo>
                  <a:lnTo>
                    <a:pt x="173" y="1233"/>
                  </a:lnTo>
                  <a:lnTo>
                    <a:pt x="221" y="1286"/>
                  </a:lnTo>
                  <a:lnTo>
                    <a:pt x="275" y="1335"/>
                  </a:lnTo>
                  <a:lnTo>
                    <a:pt x="333" y="1378"/>
                  </a:lnTo>
                  <a:lnTo>
                    <a:pt x="395" y="1416"/>
                  </a:lnTo>
                  <a:lnTo>
                    <a:pt x="461" y="1448"/>
                  </a:lnTo>
                  <a:lnTo>
                    <a:pt x="530" y="1473"/>
                  </a:lnTo>
                  <a:lnTo>
                    <a:pt x="602" y="1492"/>
                  </a:lnTo>
                  <a:lnTo>
                    <a:pt x="677" y="1503"/>
                  </a:lnTo>
                  <a:lnTo>
                    <a:pt x="754" y="1507"/>
                  </a:lnTo>
                  <a:lnTo>
                    <a:pt x="831" y="1503"/>
                  </a:lnTo>
                  <a:lnTo>
                    <a:pt x="905" y="1492"/>
                  </a:lnTo>
                  <a:lnTo>
                    <a:pt x="978" y="1473"/>
                  </a:lnTo>
                  <a:lnTo>
                    <a:pt x="1047" y="1448"/>
                  </a:lnTo>
                  <a:lnTo>
                    <a:pt x="1112" y="1416"/>
                  </a:lnTo>
                  <a:lnTo>
                    <a:pt x="1175" y="1378"/>
                  </a:lnTo>
                  <a:lnTo>
                    <a:pt x="1233" y="1335"/>
                  </a:lnTo>
                  <a:lnTo>
                    <a:pt x="1286" y="1286"/>
                  </a:lnTo>
                  <a:lnTo>
                    <a:pt x="1335" y="1233"/>
                  </a:lnTo>
                  <a:lnTo>
                    <a:pt x="1378" y="1175"/>
                  </a:lnTo>
                  <a:lnTo>
                    <a:pt x="1416" y="1112"/>
                  </a:lnTo>
                  <a:lnTo>
                    <a:pt x="1448" y="1047"/>
                  </a:lnTo>
                  <a:lnTo>
                    <a:pt x="1473" y="978"/>
                  </a:lnTo>
                  <a:lnTo>
                    <a:pt x="1492" y="905"/>
                  </a:lnTo>
                  <a:lnTo>
                    <a:pt x="1503" y="831"/>
                  </a:lnTo>
                  <a:lnTo>
                    <a:pt x="1507" y="754"/>
                  </a:lnTo>
                  <a:lnTo>
                    <a:pt x="1503" y="677"/>
                  </a:lnTo>
                  <a:lnTo>
                    <a:pt x="1492" y="602"/>
                  </a:lnTo>
                  <a:lnTo>
                    <a:pt x="1473" y="530"/>
                  </a:lnTo>
                  <a:lnTo>
                    <a:pt x="1448" y="461"/>
                  </a:lnTo>
                  <a:lnTo>
                    <a:pt x="1416" y="395"/>
                  </a:lnTo>
                  <a:lnTo>
                    <a:pt x="1378" y="333"/>
                  </a:lnTo>
                  <a:lnTo>
                    <a:pt x="1335" y="275"/>
                  </a:lnTo>
                  <a:lnTo>
                    <a:pt x="1286" y="221"/>
                  </a:lnTo>
                  <a:lnTo>
                    <a:pt x="1233" y="173"/>
                  </a:lnTo>
                  <a:lnTo>
                    <a:pt x="1175" y="129"/>
                  </a:lnTo>
                  <a:lnTo>
                    <a:pt x="1112" y="91"/>
                  </a:lnTo>
                  <a:lnTo>
                    <a:pt x="1047" y="59"/>
                  </a:lnTo>
                  <a:lnTo>
                    <a:pt x="978" y="34"/>
                  </a:lnTo>
                  <a:lnTo>
                    <a:pt x="905" y="15"/>
                  </a:lnTo>
                  <a:lnTo>
                    <a:pt x="831" y="4"/>
                  </a:lnTo>
                  <a:close/>
                  <a:moveTo>
                    <a:pt x="754" y="1425"/>
                  </a:moveTo>
                  <a:lnTo>
                    <a:pt x="685" y="1421"/>
                  </a:lnTo>
                  <a:lnTo>
                    <a:pt x="619" y="1411"/>
                  </a:lnTo>
                  <a:lnTo>
                    <a:pt x="555" y="1395"/>
                  </a:lnTo>
                  <a:lnTo>
                    <a:pt x="493" y="1372"/>
                  </a:lnTo>
                  <a:lnTo>
                    <a:pt x="434" y="1344"/>
                  </a:lnTo>
                  <a:lnTo>
                    <a:pt x="379" y="1310"/>
                  </a:lnTo>
                  <a:lnTo>
                    <a:pt x="327" y="1272"/>
                  </a:lnTo>
                  <a:lnTo>
                    <a:pt x="279" y="1228"/>
                  </a:lnTo>
                  <a:lnTo>
                    <a:pt x="236" y="1180"/>
                  </a:lnTo>
                  <a:lnTo>
                    <a:pt x="197" y="1129"/>
                  </a:lnTo>
                  <a:lnTo>
                    <a:pt x="163" y="1074"/>
                  </a:lnTo>
                  <a:lnTo>
                    <a:pt x="135" y="1015"/>
                  </a:lnTo>
                  <a:lnTo>
                    <a:pt x="112" y="953"/>
                  </a:lnTo>
                  <a:lnTo>
                    <a:pt x="96" y="889"/>
                  </a:lnTo>
                  <a:lnTo>
                    <a:pt x="85" y="822"/>
                  </a:lnTo>
                  <a:lnTo>
                    <a:pt x="82" y="754"/>
                  </a:lnTo>
                  <a:lnTo>
                    <a:pt x="85" y="685"/>
                  </a:lnTo>
                  <a:lnTo>
                    <a:pt x="96" y="619"/>
                  </a:lnTo>
                  <a:lnTo>
                    <a:pt x="112" y="555"/>
                  </a:lnTo>
                  <a:lnTo>
                    <a:pt x="135" y="493"/>
                  </a:lnTo>
                  <a:lnTo>
                    <a:pt x="163" y="434"/>
                  </a:lnTo>
                  <a:lnTo>
                    <a:pt x="197" y="379"/>
                  </a:lnTo>
                  <a:lnTo>
                    <a:pt x="236" y="327"/>
                  </a:lnTo>
                  <a:lnTo>
                    <a:pt x="279" y="279"/>
                  </a:lnTo>
                  <a:lnTo>
                    <a:pt x="327" y="236"/>
                  </a:lnTo>
                  <a:lnTo>
                    <a:pt x="379" y="197"/>
                  </a:lnTo>
                  <a:lnTo>
                    <a:pt x="434" y="163"/>
                  </a:lnTo>
                  <a:lnTo>
                    <a:pt x="493" y="135"/>
                  </a:lnTo>
                  <a:lnTo>
                    <a:pt x="555" y="112"/>
                  </a:lnTo>
                  <a:lnTo>
                    <a:pt x="619" y="96"/>
                  </a:lnTo>
                  <a:lnTo>
                    <a:pt x="685" y="85"/>
                  </a:lnTo>
                  <a:lnTo>
                    <a:pt x="754" y="82"/>
                  </a:lnTo>
                  <a:lnTo>
                    <a:pt x="822" y="85"/>
                  </a:lnTo>
                  <a:lnTo>
                    <a:pt x="889" y="96"/>
                  </a:lnTo>
                  <a:lnTo>
                    <a:pt x="953" y="112"/>
                  </a:lnTo>
                  <a:lnTo>
                    <a:pt x="1014" y="135"/>
                  </a:lnTo>
                  <a:lnTo>
                    <a:pt x="1073" y="163"/>
                  </a:lnTo>
                  <a:lnTo>
                    <a:pt x="1128" y="197"/>
                  </a:lnTo>
                  <a:lnTo>
                    <a:pt x="1180" y="236"/>
                  </a:lnTo>
                  <a:lnTo>
                    <a:pt x="1228" y="279"/>
                  </a:lnTo>
                  <a:lnTo>
                    <a:pt x="1271" y="327"/>
                  </a:lnTo>
                  <a:lnTo>
                    <a:pt x="1310" y="379"/>
                  </a:lnTo>
                  <a:lnTo>
                    <a:pt x="1344" y="434"/>
                  </a:lnTo>
                  <a:lnTo>
                    <a:pt x="1372" y="493"/>
                  </a:lnTo>
                  <a:lnTo>
                    <a:pt x="1395" y="555"/>
                  </a:lnTo>
                  <a:lnTo>
                    <a:pt x="1411" y="619"/>
                  </a:lnTo>
                  <a:lnTo>
                    <a:pt x="1421" y="685"/>
                  </a:lnTo>
                  <a:lnTo>
                    <a:pt x="1425" y="754"/>
                  </a:lnTo>
                  <a:lnTo>
                    <a:pt x="1421" y="822"/>
                  </a:lnTo>
                  <a:lnTo>
                    <a:pt x="1411" y="889"/>
                  </a:lnTo>
                  <a:lnTo>
                    <a:pt x="1395" y="953"/>
                  </a:lnTo>
                  <a:lnTo>
                    <a:pt x="1372" y="1015"/>
                  </a:lnTo>
                  <a:lnTo>
                    <a:pt x="1344" y="1074"/>
                  </a:lnTo>
                  <a:lnTo>
                    <a:pt x="1310" y="1129"/>
                  </a:lnTo>
                  <a:lnTo>
                    <a:pt x="1271" y="1180"/>
                  </a:lnTo>
                  <a:lnTo>
                    <a:pt x="1228" y="1228"/>
                  </a:lnTo>
                  <a:lnTo>
                    <a:pt x="1180" y="1272"/>
                  </a:lnTo>
                  <a:lnTo>
                    <a:pt x="1128" y="1310"/>
                  </a:lnTo>
                  <a:lnTo>
                    <a:pt x="1073" y="1344"/>
                  </a:lnTo>
                  <a:lnTo>
                    <a:pt x="1014" y="1372"/>
                  </a:lnTo>
                  <a:lnTo>
                    <a:pt x="953" y="1395"/>
                  </a:lnTo>
                  <a:lnTo>
                    <a:pt x="889" y="1411"/>
                  </a:lnTo>
                  <a:lnTo>
                    <a:pt x="822" y="14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35"/>
            <p:cNvSpPr/>
            <p:nvPr/>
          </p:nvSpPr>
          <p:spPr>
            <a:xfrm>
              <a:off x="10371378" y="5374639"/>
              <a:ext cx="322238" cy="361876"/>
            </a:xfrm>
            <a:custGeom>
              <a:avLst/>
              <a:gdLst/>
              <a:ahLst/>
              <a:cxnLst/>
              <a:rect l="l" t="t" r="r" b="b"/>
              <a:pathLst>
                <a:path w="692" h="777" extrusionOk="0">
                  <a:moveTo>
                    <a:pt x="641" y="49"/>
                  </a:moveTo>
                  <a:lnTo>
                    <a:pt x="257" y="1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8" y="1"/>
                  </a:lnTo>
                  <a:lnTo>
                    <a:pt x="232" y="3"/>
                  </a:lnTo>
                  <a:lnTo>
                    <a:pt x="227" y="5"/>
                  </a:lnTo>
                  <a:lnTo>
                    <a:pt x="221" y="7"/>
                  </a:lnTo>
                  <a:lnTo>
                    <a:pt x="216" y="11"/>
                  </a:lnTo>
                  <a:lnTo>
                    <a:pt x="212" y="14"/>
                  </a:lnTo>
                  <a:lnTo>
                    <a:pt x="207" y="19"/>
                  </a:lnTo>
                  <a:lnTo>
                    <a:pt x="204" y="23"/>
                  </a:lnTo>
                  <a:lnTo>
                    <a:pt x="200" y="28"/>
                  </a:lnTo>
                  <a:lnTo>
                    <a:pt x="197" y="34"/>
                  </a:lnTo>
                  <a:lnTo>
                    <a:pt x="195" y="39"/>
                  </a:lnTo>
                  <a:lnTo>
                    <a:pt x="193" y="45"/>
                  </a:lnTo>
                  <a:lnTo>
                    <a:pt x="192" y="51"/>
                  </a:lnTo>
                  <a:lnTo>
                    <a:pt x="192" y="58"/>
                  </a:lnTo>
                  <a:lnTo>
                    <a:pt x="192" y="241"/>
                  </a:lnTo>
                  <a:lnTo>
                    <a:pt x="192" y="481"/>
                  </a:lnTo>
                  <a:lnTo>
                    <a:pt x="183" y="476"/>
                  </a:lnTo>
                  <a:lnTo>
                    <a:pt x="174" y="472"/>
                  </a:lnTo>
                  <a:lnTo>
                    <a:pt x="165" y="468"/>
                  </a:lnTo>
                  <a:lnTo>
                    <a:pt x="156" y="466"/>
                  </a:lnTo>
                  <a:lnTo>
                    <a:pt x="147" y="464"/>
                  </a:lnTo>
                  <a:lnTo>
                    <a:pt x="138" y="463"/>
                  </a:lnTo>
                  <a:lnTo>
                    <a:pt x="128" y="463"/>
                  </a:lnTo>
                  <a:lnTo>
                    <a:pt x="119" y="464"/>
                  </a:lnTo>
                  <a:lnTo>
                    <a:pt x="107" y="465"/>
                  </a:lnTo>
                  <a:lnTo>
                    <a:pt x="95" y="468"/>
                  </a:lnTo>
                  <a:lnTo>
                    <a:pt x="84" y="472"/>
                  </a:lnTo>
                  <a:lnTo>
                    <a:pt x="73" y="476"/>
                  </a:lnTo>
                  <a:lnTo>
                    <a:pt x="63" y="482"/>
                  </a:lnTo>
                  <a:lnTo>
                    <a:pt x="54" y="488"/>
                  </a:lnTo>
                  <a:lnTo>
                    <a:pt x="45" y="495"/>
                  </a:lnTo>
                  <a:lnTo>
                    <a:pt x="36" y="503"/>
                  </a:lnTo>
                  <a:lnTo>
                    <a:pt x="29" y="512"/>
                  </a:lnTo>
                  <a:lnTo>
                    <a:pt x="22" y="521"/>
                  </a:lnTo>
                  <a:lnTo>
                    <a:pt x="16" y="531"/>
                  </a:lnTo>
                  <a:lnTo>
                    <a:pt x="11" y="542"/>
                  </a:lnTo>
                  <a:lnTo>
                    <a:pt x="7" y="552"/>
                  </a:lnTo>
                  <a:lnTo>
                    <a:pt x="3" y="564"/>
                  </a:lnTo>
                  <a:lnTo>
                    <a:pt x="1" y="575"/>
                  </a:lnTo>
                  <a:lnTo>
                    <a:pt x="0" y="588"/>
                  </a:lnTo>
                  <a:lnTo>
                    <a:pt x="0" y="601"/>
                  </a:lnTo>
                  <a:lnTo>
                    <a:pt x="2" y="614"/>
                  </a:lnTo>
                  <a:lnTo>
                    <a:pt x="5" y="627"/>
                  </a:lnTo>
                  <a:lnTo>
                    <a:pt x="9" y="639"/>
                  </a:lnTo>
                  <a:lnTo>
                    <a:pt x="14" y="651"/>
                  </a:lnTo>
                  <a:lnTo>
                    <a:pt x="21" y="662"/>
                  </a:lnTo>
                  <a:lnTo>
                    <a:pt x="28" y="672"/>
                  </a:lnTo>
                  <a:lnTo>
                    <a:pt x="36" y="681"/>
                  </a:lnTo>
                  <a:lnTo>
                    <a:pt x="46" y="690"/>
                  </a:lnTo>
                  <a:lnTo>
                    <a:pt x="56" y="697"/>
                  </a:lnTo>
                  <a:lnTo>
                    <a:pt x="67" y="704"/>
                  </a:lnTo>
                  <a:lnTo>
                    <a:pt x="78" y="709"/>
                  </a:lnTo>
                  <a:lnTo>
                    <a:pt x="91" y="713"/>
                  </a:lnTo>
                  <a:lnTo>
                    <a:pt x="103" y="716"/>
                  </a:lnTo>
                  <a:lnTo>
                    <a:pt x="116" y="717"/>
                  </a:lnTo>
                  <a:lnTo>
                    <a:pt x="130" y="718"/>
                  </a:lnTo>
                  <a:lnTo>
                    <a:pt x="143" y="716"/>
                  </a:lnTo>
                  <a:lnTo>
                    <a:pt x="155" y="714"/>
                  </a:lnTo>
                  <a:lnTo>
                    <a:pt x="167" y="710"/>
                  </a:lnTo>
                  <a:lnTo>
                    <a:pt x="178" y="706"/>
                  </a:lnTo>
                  <a:lnTo>
                    <a:pt x="189" y="700"/>
                  </a:lnTo>
                  <a:lnTo>
                    <a:pt x="199" y="694"/>
                  </a:lnTo>
                  <a:lnTo>
                    <a:pt x="209" y="686"/>
                  </a:lnTo>
                  <a:lnTo>
                    <a:pt x="217" y="678"/>
                  </a:lnTo>
                  <a:lnTo>
                    <a:pt x="226" y="669"/>
                  </a:lnTo>
                  <a:lnTo>
                    <a:pt x="233" y="659"/>
                  </a:lnTo>
                  <a:lnTo>
                    <a:pt x="239" y="649"/>
                  </a:lnTo>
                  <a:lnTo>
                    <a:pt x="244" y="637"/>
                  </a:lnTo>
                  <a:lnTo>
                    <a:pt x="248" y="626"/>
                  </a:lnTo>
                  <a:lnTo>
                    <a:pt x="251" y="613"/>
                  </a:lnTo>
                  <a:lnTo>
                    <a:pt x="253" y="601"/>
                  </a:lnTo>
                  <a:lnTo>
                    <a:pt x="254" y="588"/>
                  </a:lnTo>
                  <a:lnTo>
                    <a:pt x="254" y="261"/>
                  </a:lnTo>
                  <a:lnTo>
                    <a:pt x="629" y="309"/>
                  </a:lnTo>
                  <a:lnTo>
                    <a:pt x="629" y="540"/>
                  </a:lnTo>
                  <a:lnTo>
                    <a:pt x="621" y="535"/>
                  </a:lnTo>
                  <a:lnTo>
                    <a:pt x="612" y="531"/>
                  </a:lnTo>
                  <a:lnTo>
                    <a:pt x="603" y="527"/>
                  </a:lnTo>
                  <a:lnTo>
                    <a:pt x="594" y="525"/>
                  </a:lnTo>
                  <a:lnTo>
                    <a:pt x="585" y="523"/>
                  </a:lnTo>
                  <a:lnTo>
                    <a:pt x="575" y="522"/>
                  </a:lnTo>
                  <a:lnTo>
                    <a:pt x="566" y="522"/>
                  </a:lnTo>
                  <a:lnTo>
                    <a:pt x="556" y="523"/>
                  </a:lnTo>
                  <a:lnTo>
                    <a:pt x="544" y="524"/>
                  </a:lnTo>
                  <a:lnTo>
                    <a:pt x="532" y="527"/>
                  </a:lnTo>
                  <a:lnTo>
                    <a:pt x="521" y="531"/>
                  </a:lnTo>
                  <a:lnTo>
                    <a:pt x="510" y="535"/>
                  </a:lnTo>
                  <a:lnTo>
                    <a:pt x="500" y="541"/>
                  </a:lnTo>
                  <a:lnTo>
                    <a:pt x="491" y="548"/>
                  </a:lnTo>
                  <a:lnTo>
                    <a:pt x="482" y="555"/>
                  </a:lnTo>
                  <a:lnTo>
                    <a:pt x="473" y="563"/>
                  </a:lnTo>
                  <a:lnTo>
                    <a:pt x="466" y="571"/>
                  </a:lnTo>
                  <a:lnTo>
                    <a:pt x="459" y="581"/>
                  </a:lnTo>
                  <a:lnTo>
                    <a:pt x="453" y="591"/>
                  </a:lnTo>
                  <a:lnTo>
                    <a:pt x="448" y="601"/>
                  </a:lnTo>
                  <a:lnTo>
                    <a:pt x="444" y="612"/>
                  </a:lnTo>
                  <a:lnTo>
                    <a:pt x="441" y="623"/>
                  </a:lnTo>
                  <a:lnTo>
                    <a:pt x="439" y="635"/>
                  </a:lnTo>
                  <a:lnTo>
                    <a:pt x="438" y="647"/>
                  </a:lnTo>
                  <a:lnTo>
                    <a:pt x="438" y="660"/>
                  </a:lnTo>
                  <a:lnTo>
                    <a:pt x="440" y="673"/>
                  </a:lnTo>
                  <a:lnTo>
                    <a:pt x="443" y="686"/>
                  </a:lnTo>
                  <a:lnTo>
                    <a:pt x="447" y="698"/>
                  </a:lnTo>
                  <a:lnTo>
                    <a:pt x="452" y="710"/>
                  </a:lnTo>
                  <a:lnTo>
                    <a:pt x="458" y="721"/>
                  </a:lnTo>
                  <a:lnTo>
                    <a:pt x="466" y="731"/>
                  </a:lnTo>
                  <a:lnTo>
                    <a:pt x="474" y="740"/>
                  </a:lnTo>
                  <a:lnTo>
                    <a:pt x="483" y="749"/>
                  </a:lnTo>
                  <a:lnTo>
                    <a:pt x="493" y="756"/>
                  </a:lnTo>
                  <a:lnTo>
                    <a:pt x="504" y="763"/>
                  </a:lnTo>
                  <a:lnTo>
                    <a:pt x="516" y="768"/>
                  </a:lnTo>
                  <a:lnTo>
                    <a:pt x="528" y="772"/>
                  </a:lnTo>
                  <a:lnTo>
                    <a:pt x="540" y="775"/>
                  </a:lnTo>
                  <a:lnTo>
                    <a:pt x="553" y="776"/>
                  </a:lnTo>
                  <a:lnTo>
                    <a:pt x="567" y="777"/>
                  </a:lnTo>
                  <a:lnTo>
                    <a:pt x="580" y="775"/>
                  </a:lnTo>
                  <a:lnTo>
                    <a:pt x="592" y="773"/>
                  </a:lnTo>
                  <a:lnTo>
                    <a:pt x="604" y="769"/>
                  </a:lnTo>
                  <a:lnTo>
                    <a:pt x="615" y="765"/>
                  </a:lnTo>
                  <a:lnTo>
                    <a:pt x="626" y="759"/>
                  </a:lnTo>
                  <a:lnTo>
                    <a:pt x="636" y="753"/>
                  </a:lnTo>
                  <a:lnTo>
                    <a:pt x="646" y="745"/>
                  </a:lnTo>
                  <a:lnTo>
                    <a:pt x="655" y="737"/>
                  </a:lnTo>
                  <a:lnTo>
                    <a:pt x="663" y="728"/>
                  </a:lnTo>
                  <a:lnTo>
                    <a:pt x="670" y="718"/>
                  </a:lnTo>
                  <a:lnTo>
                    <a:pt x="677" y="708"/>
                  </a:lnTo>
                  <a:lnTo>
                    <a:pt x="682" y="696"/>
                  </a:lnTo>
                  <a:lnTo>
                    <a:pt x="686" y="685"/>
                  </a:lnTo>
                  <a:lnTo>
                    <a:pt x="689" y="672"/>
                  </a:lnTo>
                  <a:lnTo>
                    <a:pt x="691" y="660"/>
                  </a:lnTo>
                  <a:lnTo>
                    <a:pt x="692" y="647"/>
                  </a:lnTo>
                  <a:lnTo>
                    <a:pt x="692" y="306"/>
                  </a:lnTo>
                  <a:lnTo>
                    <a:pt x="692" y="108"/>
                  </a:lnTo>
                  <a:lnTo>
                    <a:pt x="692" y="102"/>
                  </a:lnTo>
                  <a:lnTo>
                    <a:pt x="691" y="96"/>
                  </a:lnTo>
                  <a:lnTo>
                    <a:pt x="690" y="91"/>
                  </a:lnTo>
                  <a:lnTo>
                    <a:pt x="688" y="86"/>
                  </a:lnTo>
                  <a:lnTo>
                    <a:pt x="686" y="81"/>
                  </a:lnTo>
                  <a:lnTo>
                    <a:pt x="683" y="76"/>
                  </a:lnTo>
                  <a:lnTo>
                    <a:pt x="680" y="72"/>
                  </a:lnTo>
                  <a:lnTo>
                    <a:pt x="677" y="68"/>
                  </a:lnTo>
                  <a:lnTo>
                    <a:pt x="673" y="64"/>
                  </a:lnTo>
                  <a:lnTo>
                    <a:pt x="669" y="60"/>
                  </a:lnTo>
                  <a:lnTo>
                    <a:pt x="665" y="57"/>
                  </a:lnTo>
                  <a:lnTo>
                    <a:pt x="661" y="55"/>
                  </a:lnTo>
                  <a:lnTo>
                    <a:pt x="656" y="52"/>
                  </a:lnTo>
                  <a:lnTo>
                    <a:pt x="651" y="51"/>
                  </a:lnTo>
                  <a:lnTo>
                    <a:pt x="646" y="49"/>
                  </a:lnTo>
                  <a:close/>
                  <a:moveTo>
                    <a:pt x="257" y="187"/>
                  </a:moveTo>
                  <a:lnTo>
                    <a:pt x="257" y="140"/>
                  </a:lnTo>
                  <a:lnTo>
                    <a:pt x="257" y="135"/>
                  </a:lnTo>
                  <a:lnTo>
                    <a:pt x="258" y="130"/>
                  </a:lnTo>
                  <a:lnTo>
                    <a:pt x="259" y="126"/>
                  </a:lnTo>
                  <a:lnTo>
                    <a:pt x="261" y="121"/>
                  </a:lnTo>
                  <a:lnTo>
                    <a:pt x="263" y="117"/>
                  </a:lnTo>
                  <a:lnTo>
                    <a:pt x="266" y="114"/>
                  </a:lnTo>
                  <a:lnTo>
                    <a:pt x="268" y="110"/>
                  </a:lnTo>
                  <a:lnTo>
                    <a:pt x="272" y="107"/>
                  </a:lnTo>
                  <a:lnTo>
                    <a:pt x="275" y="104"/>
                  </a:lnTo>
                  <a:lnTo>
                    <a:pt x="279" y="102"/>
                  </a:lnTo>
                  <a:lnTo>
                    <a:pt x="283" y="100"/>
                  </a:lnTo>
                  <a:lnTo>
                    <a:pt x="287" y="98"/>
                  </a:lnTo>
                  <a:lnTo>
                    <a:pt x="291" y="97"/>
                  </a:lnTo>
                  <a:lnTo>
                    <a:pt x="296" y="96"/>
                  </a:lnTo>
                  <a:lnTo>
                    <a:pt x="300" y="96"/>
                  </a:lnTo>
                  <a:lnTo>
                    <a:pt x="305" y="97"/>
                  </a:lnTo>
                  <a:lnTo>
                    <a:pt x="593" y="134"/>
                  </a:lnTo>
                  <a:lnTo>
                    <a:pt x="597" y="134"/>
                  </a:lnTo>
                  <a:lnTo>
                    <a:pt x="601" y="135"/>
                  </a:lnTo>
                  <a:lnTo>
                    <a:pt x="604" y="137"/>
                  </a:lnTo>
                  <a:lnTo>
                    <a:pt x="608" y="139"/>
                  </a:lnTo>
                  <a:lnTo>
                    <a:pt x="611" y="141"/>
                  </a:lnTo>
                  <a:lnTo>
                    <a:pt x="614" y="143"/>
                  </a:lnTo>
                  <a:lnTo>
                    <a:pt x="617" y="145"/>
                  </a:lnTo>
                  <a:lnTo>
                    <a:pt x="619" y="148"/>
                  </a:lnTo>
                  <a:lnTo>
                    <a:pt x="621" y="151"/>
                  </a:lnTo>
                  <a:lnTo>
                    <a:pt x="623" y="154"/>
                  </a:lnTo>
                  <a:lnTo>
                    <a:pt x="625" y="158"/>
                  </a:lnTo>
                  <a:lnTo>
                    <a:pt x="626" y="161"/>
                  </a:lnTo>
                  <a:lnTo>
                    <a:pt x="628" y="165"/>
                  </a:lnTo>
                  <a:lnTo>
                    <a:pt x="628" y="168"/>
                  </a:lnTo>
                  <a:lnTo>
                    <a:pt x="629" y="172"/>
                  </a:lnTo>
                  <a:lnTo>
                    <a:pt x="629" y="176"/>
                  </a:lnTo>
                  <a:lnTo>
                    <a:pt x="629" y="2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6" name="Google Shape;3566;p35"/>
          <p:cNvGrpSpPr/>
          <p:nvPr/>
        </p:nvGrpSpPr>
        <p:grpSpPr>
          <a:xfrm>
            <a:off x="3894125" y="2480151"/>
            <a:ext cx="657328" cy="657328"/>
            <a:chOff x="3913570" y="2371441"/>
            <a:chExt cx="742872" cy="742872"/>
          </a:xfrm>
        </p:grpSpPr>
        <p:sp>
          <p:nvSpPr>
            <p:cNvPr id="3567" name="Google Shape;3567;p35"/>
            <p:cNvSpPr/>
            <p:nvPr/>
          </p:nvSpPr>
          <p:spPr>
            <a:xfrm>
              <a:off x="4022225" y="2459111"/>
              <a:ext cx="299387" cy="105858"/>
            </a:xfrm>
            <a:custGeom>
              <a:avLst/>
              <a:gdLst/>
              <a:ahLst/>
              <a:cxnLst/>
              <a:rect l="l" t="t" r="r" b="b"/>
              <a:pathLst>
                <a:path w="643" h="228" extrusionOk="0">
                  <a:moveTo>
                    <a:pt x="333" y="0"/>
                  </a:moveTo>
                  <a:lnTo>
                    <a:pt x="290" y="1"/>
                  </a:lnTo>
                  <a:lnTo>
                    <a:pt x="251" y="6"/>
                  </a:lnTo>
                  <a:lnTo>
                    <a:pt x="214" y="15"/>
                  </a:lnTo>
                  <a:lnTo>
                    <a:pt x="181" y="27"/>
                  </a:lnTo>
                  <a:lnTo>
                    <a:pt x="151" y="42"/>
                  </a:lnTo>
                  <a:lnTo>
                    <a:pt x="123" y="58"/>
                  </a:lnTo>
                  <a:lnTo>
                    <a:pt x="99" y="76"/>
                  </a:lnTo>
                  <a:lnTo>
                    <a:pt x="78" y="95"/>
                  </a:lnTo>
                  <a:lnTo>
                    <a:pt x="59" y="114"/>
                  </a:lnTo>
                  <a:lnTo>
                    <a:pt x="43" y="132"/>
                  </a:lnTo>
                  <a:lnTo>
                    <a:pt x="29" y="149"/>
                  </a:lnTo>
                  <a:lnTo>
                    <a:pt x="19" y="165"/>
                  </a:lnTo>
                  <a:lnTo>
                    <a:pt x="5" y="188"/>
                  </a:lnTo>
                  <a:lnTo>
                    <a:pt x="0" y="197"/>
                  </a:lnTo>
                  <a:lnTo>
                    <a:pt x="6" y="190"/>
                  </a:lnTo>
                  <a:lnTo>
                    <a:pt x="22" y="173"/>
                  </a:lnTo>
                  <a:lnTo>
                    <a:pt x="49" y="148"/>
                  </a:lnTo>
                  <a:lnTo>
                    <a:pt x="86" y="120"/>
                  </a:lnTo>
                  <a:lnTo>
                    <a:pt x="107" y="106"/>
                  </a:lnTo>
                  <a:lnTo>
                    <a:pt x="131" y="93"/>
                  </a:lnTo>
                  <a:lnTo>
                    <a:pt x="157" y="80"/>
                  </a:lnTo>
                  <a:lnTo>
                    <a:pt x="184" y="69"/>
                  </a:lnTo>
                  <a:lnTo>
                    <a:pt x="214" y="60"/>
                  </a:lnTo>
                  <a:lnTo>
                    <a:pt x="245" y="53"/>
                  </a:lnTo>
                  <a:lnTo>
                    <a:pt x="278" y="49"/>
                  </a:lnTo>
                  <a:lnTo>
                    <a:pt x="313" y="48"/>
                  </a:lnTo>
                  <a:lnTo>
                    <a:pt x="350" y="51"/>
                  </a:lnTo>
                  <a:lnTo>
                    <a:pt x="385" y="57"/>
                  </a:lnTo>
                  <a:lnTo>
                    <a:pt x="418" y="66"/>
                  </a:lnTo>
                  <a:lnTo>
                    <a:pt x="449" y="78"/>
                  </a:lnTo>
                  <a:lnTo>
                    <a:pt x="478" y="92"/>
                  </a:lnTo>
                  <a:lnTo>
                    <a:pt x="505" y="107"/>
                  </a:lnTo>
                  <a:lnTo>
                    <a:pt x="530" y="123"/>
                  </a:lnTo>
                  <a:lnTo>
                    <a:pt x="553" y="140"/>
                  </a:lnTo>
                  <a:lnTo>
                    <a:pt x="591" y="172"/>
                  </a:lnTo>
                  <a:lnTo>
                    <a:pt x="620" y="201"/>
                  </a:lnTo>
                  <a:lnTo>
                    <a:pt x="637" y="220"/>
                  </a:lnTo>
                  <a:lnTo>
                    <a:pt x="643" y="228"/>
                  </a:lnTo>
                  <a:lnTo>
                    <a:pt x="639" y="219"/>
                  </a:lnTo>
                  <a:lnTo>
                    <a:pt x="626" y="193"/>
                  </a:lnTo>
                  <a:lnTo>
                    <a:pt x="604" y="158"/>
                  </a:lnTo>
                  <a:lnTo>
                    <a:pt x="589" y="138"/>
                  </a:lnTo>
                  <a:lnTo>
                    <a:pt x="572" y="117"/>
                  </a:lnTo>
                  <a:lnTo>
                    <a:pt x="552" y="96"/>
                  </a:lnTo>
                  <a:lnTo>
                    <a:pt x="529" y="76"/>
                  </a:lnTo>
                  <a:lnTo>
                    <a:pt x="504" y="56"/>
                  </a:lnTo>
                  <a:lnTo>
                    <a:pt x="475" y="39"/>
                  </a:lnTo>
                  <a:lnTo>
                    <a:pt x="444" y="24"/>
                  </a:lnTo>
                  <a:lnTo>
                    <a:pt x="410" y="12"/>
                  </a:lnTo>
                  <a:lnTo>
                    <a:pt x="373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35"/>
            <p:cNvSpPr/>
            <p:nvPr/>
          </p:nvSpPr>
          <p:spPr>
            <a:xfrm>
              <a:off x="3913570" y="2371441"/>
              <a:ext cx="742872" cy="742872"/>
            </a:xfrm>
            <a:custGeom>
              <a:avLst/>
              <a:gdLst/>
              <a:ahLst/>
              <a:cxnLst/>
              <a:rect l="l" t="t" r="r" b="b"/>
              <a:pathLst>
                <a:path w="1594" h="1594" extrusionOk="0">
                  <a:moveTo>
                    <a:pt x="1547" y="1336"/>
                  </a:moveTo>
                  <a:lnTo>
                    <a:pt x="1194" y="983"/>
                  </a:lnTo>
                  <a:lnTo>
                    <a:pt x="1185" y="974"/>
                  </a:lnTo>
                  <a:lnTo>
                    <a:pt x="1176" y="967"/>
                  </a:lnTo>
                  <a:lnTo>
                    <a:pt x="1166" y="960"/>
                  </a:lnTo>
                  <a:lnTo>
                    <a:pt x="1156" y="954"/>
                  </a:lnTo>
                  <a:lnTo>
                    <a:pt x="1145" y="949"/>
                  </a:lnTo>
                  <a:lnTo>
                    <a:pt x="1135" y="945"/>
                  </a:lnTo>
                  <a:lnTo>
                    <a:pt x="1124" y="941"/>
                  </a:lnTo>
                  <a:lnTo>
                    <a:pt x="1113" y="939"/>
                  </a:lnTo>
                  <a:lnTo>
                    <a:pt x="1102" y="937"/>
                  </a:lnTo>
                  <a:lnTo>
                    <a:pt x="1091" y="936"/>
                  </a:lnTo>
                  <a:lnTo>
                    <a:pt x="1080" y="936"/>
                  </a:lnTo>
                  <a:lnTo>
                    <a:pt x="1070" y="937"/>
                  </a:lnTo>
                  <a:lnTo>
                    <a:pt x="1059" y="939"/>
                  </a:lnTo>
                  <a:lnTo>
                    <a:pt x="1048" y="942"/>
                  </a:lnTo>
                  <a:lnTo>
                    <a:pt x="1038" y="945"/>
                  </a:lnTo>
                  <a:lnTo>
                    <a:pt x="1027" y="950"/>
                  </a:lnTo>
                  <a:lnTo>
                    <a:pt x="965" y="888"/>
                  </a:lnTo>
                  <a:lnTo>
                    <a:pt x="996" y="846"/>
                  </a:lnTo>
                  <a:lnTo>
                    <a:pt x="1022" y="803"/>
                  </a:lnTo>
                  <a:lnTo>
                    <a:pt x="1044" y="757"/>
                  </a:lnTo>
                  <a:lnTo>
                    <a:pt x="1061" y="711"/>
                  </a:lnTo>
                  <a:lnTo>
                    <a:pt x="1074" y="663"/>
                  </a:lnTo>
                  <a:lnTo>
                    <a:pt x="1083" y="615"/>
                  </a:lnTo>
                  <a:lnTo>
                    <a:pt x="1087" y="566"/>
                  </a:lnTo>
                  <a:lnTo>
                    <a:pt x="1087" y="517"/>
                  </a:lnTo>
                  <a:lnTo>
                    <a:pt x="1083" y="468"/>
                  </a:lnTo>
                  <a:lnTo>
                    <a:pt x="1074" y="419"/>
                  </a:lnTo>
                  <a:lnTo>
                    <a:pt x="1061" y="372"/>
                  </a:lnTo>
                  <a:lnTo>
                    <a:pt x="1043" y="326"/>
                  </a:lnTo>
                  <a:lnTo>
                    <a:pt x="1021" y="281"/>
                  </a:lnTo>
                  <a:lnTo>
                    <a:pt x="995" y="238"/>
                  </a:lnTo>
                  <a:lnTo>
                    <a:pt x="964" y="197"/>
                  </a:lnTo>
                  <a:lnTo>
                    <a:pt x="929" y="159"/>
                  </a:lnTo>
                  <a:lnTo>
                    <a:pt x="888" y="121"/>
                  </a:lnTo>
                  <a:lnTo>
                    <a:pt x="844" y="89"/>
                  </a:lnTo>
                  <a:lnTo>
                    <a:pt x="798" y="62"/>
                  </a:lnTo>
                  <a:lnTo>
                    <a:pt x="749" y="40"/>
                  </a:lnTo>
                  <a:lnTo>
                    <a:pt x="699" y="22"/>
                  </a:lnTo>
                  <a:lnTo>
                    <a:pt x="648" y="10"/>
                  </a:lnTo>
                  <a:lnTo>
                    <a:pt x="596" y="2"/>
                  </a:lnTo>
                  <a:lnTo>
                    <a:pt x="544" y="0"/>
                  </a:lnTo>
                  <a:lnTo>
                    <a:pt x="492" y="2"/>
                  </a:lnTo>
                  <a:lnTo>
                    <a:pt x="440" y="10"/>
                  </a:lnTo>
                  <a:lnTo>
                    <a:pt x="388" y="22"/>
                  </a:lnTo>
                  <a:lnTo>
                    <a:pt x="338" y="40"/>
                  </a:lnTo>
                  <a:lnTo>
                    <a:pt x="290" y="62"/>
                  </a:lnTo>
                  <a:lnTo>
                    <a:pt x="244" y="89"/>
                  </a:lnTo>
                  <a:lnTo>
                    <a:pt x="200" y="121"/>
                  </a:lnTo>
                  <a:lnTo>
                    <a:pt x="158" y="159"/>
                  </a:lnTo>
                  <a:lnTo>
                    <a:pt x="121" y="200"/>
                  </a:lnTo>
                  <a:lnTo>
                    <a:pt x="89" y="244"/>
                  </a:lnTo>
                  <a:lnTo>
                    <a:pt x="62" y="290"/>
                  </a:lnTo>
                  <a:lnTo>
                    <a:pt x="40" y="338"/>
                  </a:lnTo>
                  <a:lnTo>
                    <a:pt x="22" y="388"/>
                  </a:lnTo>
                  <a:lnTo>
                    <a:pt x="10" y="440"/>
                  </a:lnTo>
                  <a:lnTo>
                    <a:pt x="2" y="492"/>
                  </a:lnTo>
                  <a:lnTo>
                    <a:pt x="0" y="544"/>
                  </a:lnTo>
                  <a:lnTo>
                    <a:pt x="2" y="596"/>
                  </a:lnTo>
                  <a:lnTo>
                    <a:pt x="10" y="648"/>
                  </a:lnTo>
                  <a:lnTo>
                    <a:pt x="22" y="699"/>
                  </a:lnTo>
                  <a:lnTo>
                    <a:pt x="40" y="749"/>
                  </a:lnTo>
                  <a:lnTo>
                    <a:pt x="62" y="798"/>
                  </a:lnTo>
                  <a:lnTo>
                    <a:pt x="89" y="844"/>
                  </a:lnTo>
                  <a:lnTo>
                    <a:pt x="121" y="888"/>
                  </a:lnTo>
                  <a:lnTo>
                    <a:pt x="158" y="930"/>
                  </a:lnTo>
                  <a:lnTo>
                    <a:pt x="197" y="965"/>
                  </a:lnTo>
                  <a:lnTo>
                    <a:pt x="239" y="996"/>
                  </a:lnTo>
                  <a:lnTo>
                    <a:pt x="282" y="1022"/>
                  </a:lnTo>
                  <a:lnTo>
                    <a:pt x="327" y="1044"/>
                  </a:lnTo>
                  <a:lnTo>
                    <a:pt x="374" y="1062"/>
                  </a:lnTo>
                  <a:lnTo>
                    <a:pt x="421" y="1075"/>
                  </a:lnTo>
                  <a:lnTo>
                    <a:pt x="470" y="1084"/>
                  </a:lnTo>
                  <a:lnTo>
                    <a:pt x="519" y="1089"/>
                  </a:lnTo>
                  <a:lnTo>
                    <a:pt x="568" y="1089"/>
                  </a:lnTo>
                  <a:lnTo>
                    <a:pt x="616" y="1084"/>
                  </a:lnTo>
                  <a:lnTo>
                    <a:pt x="665" y="1076"/>
                  </a:lnTo>
                  <a:lnTo>
                    <a:pt x="712" y="1063"/>
                  </a:lnTo>
                  <a:lnTo>
                    <a:pt x="758" y="1045"/>
                  </a:lnTo>
                  <a:lnTo>
                    <a:pt x="803" y="1023"/>
                  </a:lnTo>
                  <a:lnTo>
                    <a:pt x="846" y="997"/>
                  </a:lnTo>
                  <a:lnTo>
                    <a:pt x="886" y="967"/>
                  </a:lnTo>
                  <a:lnTo>
                    <a:pt x="948" y="1029"/>
                  </a:lnTo>
                  <a:lnTo>
                    <a:pt x="944" y="1039"/>
                  </a:lnTo>
                  <a:lnTo>
                    <a:pt x="941" y="1049"/>
                  </a:lnTo>
                  <a:lnTo>
                    <a:pt x="938" y="1060"/>
                  </a:lnTo>
                  <a:lnTo>
                    <a:pt x="936" y="1071"/>
                  </a:lnTo>
                  <a:lnTo>
                    <a:pt x="936" y="1081"/>
                  </a:lnTo>
                  <a:lnTo>
                    <a:pt x="936" y="1093"/>
                  </a:lnTo>
                  <a:lnTo>
                    <a:pt x="936" y="1104"/>
                  </a:lnTo>
                  <a:lnTo>
                    <a:pt x="938" y="1115"/>
                  </a:lnTo>
                  <a:lnTo>
                    <a:pt x="941" y="1125"/>
                  </a:lnTo>
                  <a:lnTo>
                    <a:pt x="944" y="1136"/>
                  </a:lnTo>
                  <a:lnTo>
                    <a:pt x="948" y="1147"/>
                  </a:lnTo>
                  <a:lnTo>
                    <a:pt x="953" y="1157"/>
                  </a:lnTo>
                  <a:lnTo>
                    <a:pt x="959" y="1167"/>
                  </a:lnTo>
                  <a:lnTo>
                    <a:pt x="966" y="1177"/>
                  </a:lnTo>
                  <a:lnTo>
                    <a:pt x="974" y="1186"/>
                  </a:lnTo>
                  <a:lnTo>
                    <a:pt x="982" y="1195"/>
                  </a:lnTo>
                  <a:lnTo>
                    <a:pt x="1335" y="1548"/>
                  </a:lnTo>
                  <a:lnTo>
                    <a:pt x="1347" y="1558"/>
                  </a:lnTo>
                  <a:lnTo>
                    <a:pt x="1359" y="1567"/>
                  </a:lnTo>
                  <a:lnTo>
                    <a:pt x="1371" y="1575"/>
                  </a:lnTo>
                  <a:lnTo>
                    <a:pt x="1385" y="1581"/>
                  </a:lnTo>
                  <a:lnTo>
                    <a:pt x="1398" y="1586"/>
                  </a:lnTo>
                  <a:lnTo>
                    <a:pt x="1412" y="1590"/>
                  </a:lnTo>
                  <a:lnTo>
                    <a:pt x="1425" y="1593"/>
                  </a:lnTo>
                  <a:lnTo>
                    <a:pt x="1439" y="1594"/>
                  </a:lnTo>
                  <a:lnTo>
                    <a:pt x="1453" y="1594"/>
                  </a:lnTo>
                  <a:lnTo>
                    <a:pt x="1466" y="1592"/>
                  </a:lnTo>
                  <a:lnTo>
                    <a:pt x="1480" y="1589"/>
                  </a:lnTo>
                  <a:lnTo>
                    <a:pt x="1493" y="1585"/>
                  </a:lnTo>
                  <a:lnTo>
                    <a:pt x="1505" y="1580"/>
                  </a:lnTo>
                  <a:lnTo>
                    <a:pt x="1517" y="1573"/>
                  </a:lnTo>
                  <a:lnTo>
                    <a:pt x="1528" y="1565"/>
                  </a:lnTo>
                  <a:lnTo>
                    <a:pt x="1538" y="1556"/>
                  </a:lnTo>
                  <a:lnTo>
                    <a:pt x="1555" y="1539"/>
                  </a:lnTo>
                  <a:lnTo>
                    <a:pt x="1565" y="1528"/>
                  </a:lnTo>
                  <a:lnTo>
                    <a:pt x="1573" y="1517"/>
                  </a:lnTo>
                  <a:lnTo>
                    <a:pt x="1580" y="1505"/>
                  </a:lnTo>
                  <a:lnTo>
                    <a:pt x="1585" y="1493"/>
                  </a:lnTo>
                  <a:lnTo>
                    <a:pt x="1589" y="1480"/>
                  </a:lnTo>
                  <a:lnTo>
                    <a:pt x="1592" y="1467"/>
                  </a:lnTo>
                  <a:lnTo>
                    <a:pt x="1594" y="1453"/>
                  </a:lnTo>
                  <a:lnTo>
                    <a:pt x="1594" y="1439"/>
                  </a:lnTo>
                  <a:lnTo>
                    <a:pt x="1593" y="1425"/>
                  </a:lnTo>
                  <a:lnTo>
                    <a:pt x="1590" y="1412"/>
                  </a:lnTo>
                  <a:lnTo>
                    <a:pt x="1586" y="1398"/>
                  </a:lnTo>
                  <a:lnTo>
                    <a:pt x="1581" y="1385"/>
                  </a:lnTo>
                  <a:lnTo>
                    <a:pt x="1575" y="1372"/>
                  </a:lnTo>
                  <a:lnTo>
                    <a:pt x="1567" y="1359"/>
                  </a:lnTo>
                  <a:lnTo>
                    <a:pt x="1558" y="1347"/>
                  </a:lnTo>
                  <a:close/>
                  <a:moveTo>
                    <a:pt x="836" y="840"/>
                  </a:moveTo>
                  <a:lnTo>
                    <a:pt x="805" y="868"/>
                  </a:lnTo>
                  <a:lnTo>
                    <a:pt x="772" y="892"/>
                  </a:lnTo>
                  <a:lnTo>
                    <a:pt x="736" y="913"/>
                  </a:lnTo>
                  <a:lnTo>
                    <a:pt x="699" y="930"/>
                  </a:lnTo>
                  <a:lnTo>
                    <a:pt x="661" y="943"/>
                  </a:lnTo>
                  <a:lnTo>
                    <a:pt x="622" y="952"/>
                  </a:lnTo>
                  <a:lnTo>
                    <a:pt x="583" y="958"/>
                  </a:lnTo>
                  <a:lnTo>
                    <a:pt x="543" y="960"/>
                  </a:lnTo>
                  <a:lnTo>
                    <a:pt x="503" y="958"/>
                  </a:lnTo>
                  <a:lnTo>
                    <a:pt x="463" y="952"/>
                  </a:lnTo>
                  <a:lnTo>
                    <a:pt x="424" y="943"/>
                  </a:lnTo>
                  <a:lnTo>
                    <a:pt x="386" y="930"/>
                  </a:lnTo>
                  <a:lnTo>
                    <a:pt x="349" y="913"/>
                  </a:lnTo>
                  <a:lnTo>
                    <a:pt x="314" y="892"/>
                  </a:lnTo>
                  <a:lnTo>
                    <a:pt x="281" y="868"/>
                  </a:lnTo>
                  <a:lnTo>
                    <a:pt x="249" y="840"/>
                  </a:lnTo>
                  <a:lnTo>
                    <a:pt x="221" y="808"/>
                  </a:lnTo>
                  <a:lnTo>
                    <a:pt x="197" y="775"/>
                  </a:lnTo>
                  <a:lnTo>
                    <a:pt x="176" y="740"/>
                  </a:lnTo>
                  <a:lnTo>
                    <a:pt x="159" y="703"/>
                  </a:lnTo>
                  <a:lnTo>
                    <a:pt x="146" y="665"/>
                  </a:lnTo>
                  <a:lnTo>
                    <a:pt x="136" y="626"/>
                  </a:lnTo>
                  <a:lnTo>
                    <a:pt x="131" y="586"/>
                  </a:lnTo>
                  <a:lnTo>
                    <a:pt x="129" y="546"/>
                  </a:lnTo>
                  <a:lnTo>
                    <a:pt x="131" y="506"/>
                  </a:lnTo>
                  <a:lnTo>
                    <a:pt x="136" y="466"/>
                  </a:lnTo>
                  <a:lnTo>
                    <a:pt x="146" y="427"/>
                  </a:lnTo>
                  <a:lnTo>
                    <a:pt x="159" y="389"/>
                  </a:lnTo>
                  <a:lnTo>
                    <a:pt x="176" y="352"/>
                  </a:lnTo>
                  <a:lnTo>
                    <a:pt x="197" y="317"/>
                  </a:lnTo>
                  <a:lnTo>
                    <a:pt x="221" y="284"/>
                  </a:lnTo>
                  <a:lnTo>
                    <a:pt x="249" y="253"/>
                  </a:lnTo>
                  <a:lnTo>
                    <a:pt x="281" y="224"/>
                  </a:lnTo>
                  <a:lnTo>
                    <a:pt x="314" y="200"/>
                  </a:lnTo>
                  <a:lnTo>
                    <a:pt x="349" y="179"/>
                  </a:lnTo>
                  <a:lnTo>
                    <a:pt x="386" y="162"/>
                  </a:lnTo>
                  <a:lnTo>
                    <a:pt x="424" y="149"/>
                  </a:lnTo>
                  <a:lnTo>
                    <a:pt x="463" y="139"/>
                  </a:lnTo>
                  <a:lnTo>
                    <a:pt x="503" y="134"/>
                  </a:lnTo>
                  <a:lnTo>
                    <a:pt x="543" y="132"/>
                  </a:lnTo>
                  <a:lnTo>
                    <a:pt x="582" y="134"/>
                  </a:lnTo>
                  <a:lnTo>
                    <a:pt x="622" y="139"/>
                  </a:lnTo>
                  <a:lnTo>
                    <a:pt x="661" y="149"/>
                  </a:lnTo>
                  <a:lnTo>
                    <a:pt x="699" y="162"/>
                  </a:lnTo>
                  <a:lnTo>
                    <a:pt x="736" y="179"/>
                  </a:lnTo>
                  <a:lnTo>
                    <a:pt x="772" y="200"/>
                  </a:lnTo>
                  <a:lnTo>
                    <a:pt x="805" y="224"/>
                  </a:lnTo>
                  <a:lnTo>
                    <a:pt x="836" y="253"/>
                  </a:lnTo>
                  <a:lnTo>
                    <a:pt x="865" y="284"/>
                  </a:lnTo>
                  <a:lnTo>
                    <a:pt x="890" y="317"/>
                  </a:lnTo>
                  <a:lnTo>
                    <a:pt x="911" y="352"/>
                  </a:lnTo>
                  <a:lnTo>
                    <a:pt x="928" y="389"/>
                  </a:lnTo>
                  <a:lnTo>
                    <a:pt x="941" y="427"/>
                  </a:lnTo>
                  <a:lnTo>
                    <a:pt x="951" y="465"/>
                  </a:lnTo>
                  <a:lnTo>
                    <a:pt x="957" y="505"/>
                  </a:lnTo>
                  <a:lnTo>
                    <a:pt x="959" y="545"/>
                  </a:lnTo>
                  <a:lnTo>
                    <a:pt x="957" y="584"/>
                  </a:lnTo>
                  <a:lnTo>
                    <a:pt x="951" y="624"/>
                  </a:lnTo>
                  <a:lnTo>
                    <a:pt x="941" y="663"/>
                  </a:lnTo>
                  <a:lnTo>
                    <a:pt x="928" y="701"/>
                  </a:lnTo>
                  <a:lnTo>
                    <a:pt x="911" y="738"/>
                  </a:lnTo>
                  <a:lnTo>
                    <a:pt x="890" y="774"/>
                  </a:lnTo>
                  <a:lnTo>
                    <a:pt x="865" y="8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" name="Google Shape;3573;p36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4" name="Google Shape;3574;p36"/>
          <p:cNvSpPr txBox="1"/>
          <p:nvPr/>
        </p:nvSpPr>
        <p:spPr>
          <a:xfrm>
            <a:off x="1197210" y="1244683"/>
            <a:ext cx="989232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Customer Help &amp; Support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575" name="Google Shape;3575;p36"/>
          <p:cNvSpPr/>
          <p:nvPr/>
        </p:nvSpPr>
        <p:spPr>
          <a:xfrm>
            <a:off x="10117387" y="3269790"/>
            <a:ext cx="528421" cy="672389"/>
          </a:xfrm>
          <a:custGeom>
            <a:avLst/>
            <a:gdLst/>
            <a:ahLst/>
            <a:cxnLst/>
            <a:rect l="l" t="t" r="r" b="b"/>
            <a:pathLst>
              <a:path w="1304" h="1659" extrusionOk="0">
                <a:moveTo>
                  <a:pt x="1180" y="1168"/>
                </a:moveTo>
                <a:lnTo>
                  <a:pt x="1179" y="1167"/>
                </a:lnTo>
                <a:lnTo>
                  <a:pt x="1178" y="1167"/>
                </a:lnTo>
                <a:lnTo>
                  <a:pt x="1178" y="1166"/>
                </a:lnTo>
                <a:lnTo>
                  <a:pt x="1177" y="1166"/>
                </a:lnTo>
                <a:lnTo>
                  <a:pt x="1176" y="1166"/>
                </a:lnTo>
                <a:lnTo>
                  <a:pt x="1175" y="1165"/>
                </a:lnTo>
                <a:lnTo>
                  <a:pt x="1168" y="1163"/>
                </a:lnTo>
                <a:lnTo>
                  <a:pt x="1162" y="1161"/>
                </a:lnTo>
                <a:lnTo>
                  <a:pt x="1157" y="1158"/>
                </a:lnTo>
                <a:lnTo>
                  <a:pt x="1152" y="1156"/>
                </a:lnTo>
                <a:lnTo>
                  <a:pt x="1146" y="1154"/>
                </a:lnTo>
                <a:lnTo>
                  <a:pt x="1133" y="1152"/>
                </a:lnTo>
                <a:lnTo>
                  <a:pt x="1120" y="1150"/>
                </a:lnTo>
                <a:lnTo>
                  <a:pt x="1108" y="1149"/>
                </a:lnTo>
                <a:lnTo>
                  <a:pt x="1095" y="1149"/>
                </a:lnTo>
                <a:lnTo>
                  <a:pt x="1081" y="1149"/>
                </a:lnTo>
                <a:lnTo>
                  <a:pt x="1067" y="1149"/>
                </a:lnTo>
                <a:lnTo>
                  <a:pt x="1063" y="1149"/>
                </a:lnTo>
                <a:lnTo>
                  <a:pt x="1059" y="1148"/>
                </a:lnTo>
                <a:lnTo>
                  <a:pt x="1051" y="1147"/>
                </a:lnTo>
                <a:lnTo>
                  <a:pt x="1044" y="1146"/>
                </a:lnTo>
                <a:lnTo>
                  <a:pt x="1040" y="1146"/>
                </a:lnTo>
                <a:lnTo>
                  <a:pt x="1036" y="1146"/>
                </a:lnTo>
                <a:lnTo>
                  <a:pt x="1026" y="1145"/>
                </a:lnTo>
                <a:lnTo>
                  <a:pt x="1017" y="1143"/>
                </a:lnTo>
                <a:lnTo>
                  <a:pt x="1008" y="1140"/>
                </a:lnTo>
                <a:lnTo>
                  <a:pt x="999" y="1138"/>
                </a:lnTo>
                <a:lnTo>
                  <a:pt x="965" y="1126"/>
                </a:lnTo>
                <a:lnTo>
                  <a:pt x="945" y="1117"/>
                </a:lnTo>
                <a:lnTo>
                  <a:pt x="925" y="1108"/>
                </a:lnTo>
                <a:lnTo>
                  <a:pt x="916" y="1103"/>
                </a:lnTo>
                <a:lnTo>
                  <a:pt x="907" y="1098"/>
                </a:lnTo>
                <a:lnTo>
                  <a:pt x="898" y="1092"/>
                </a:lnTo>
                <a:lnTo>
                  <a:pt x="889" y="1086"/>
                </a:lnTo>
                <a:lnTo>
                  <a:pt x="890" y="1085"/>
                </a:lnTo>
                <a:lnTo>
                  <a:pt x="891" y="1084"/>
                </a:lnTo>
                <a:lnTo>
                  <a:pt x="892" y="1083"/>
                </a:lnTo>
                <a:lnTo>
                  <a:pt x="893" y="1081"/>
                </a:lnTo>
                <a:lnTo>
                  <a:pt x="894" y="1078"/>
                </a:lnTo>
                <a:lnTo>
                  <a:pt x="895" y="1073"/>
                </a:lnTo>
                <a:lnTo>
                  <a:pt x="896" y="1069"/>
                </a:lnTo>
                <a:lnTo>
                  <a:pt x="895" y="1064"/>
                </a:lnTo>
                <a:lnTo>
                  <a:pt x="895" y="1059"/>
                </a:lnTo>
                <a:lnTo>
                  <a:pt x="893" y="1053"/>
                </a:lnTo>
                <a:lnTo>
                  <a:pt x="891" y="1051"/>
                </a:lnTo>
                <a:lnTo>
                  <a:pt x="890" y="1048"/>
                </a:lnTo>
                <a:lnTo>
                  <a:pt x="888" y="1046"/>
                </a:lnTo>
                <a:lnTo>
                  <a:pt x="886" y="1043"/>
                </a:lnTo>
                <a:lnTo>
                  <a:pt x="884" y="1041"/>
                </a:lnTo>
                <a:lnTo>
                  <a:pt x="881" y="1039"/>
                </a:lnTo>
                <a:lnTo>
                  <a:pt x="878" y="1037"/>
                </a:lnTo>
                <a:lnTo>
                  <a:pt x="875" y="1035"/>
                </a:lnTo>
                <a:lnTo>
                  <a:pt x="867" y="1032"/>
                </a:lnTo>
                <a:lnTo>
                  <a:pt x="858" y="1029"/>
                </a:lnTo>
                <a:lnTo>
                  <a:pt x="847" y="1028"/>
                </a:lnTo>
                <a:lnTo>
                  <a:pt x="835" y="1027"/>
                </a:lnTo>
                <a:lnTo>
                  <a:pt x="823" y="997"/>
                </a:lnTo>
                <a:lnTo>
                  <a:pt x="818" y="983"/>
                </a:lnTo>
                <a:lnTo>
                  <a:pt x="813" y="968"/>
                </a:lnTo>
                <a:lnTo>
                  <a:pt x="917" y="968"/>
                </a:lnTo>
                <a:lnTo>
                  <a:pt x="933" y="967"/>
                </a:lnTo>
                <a:lnTo>
                  <a:pt x="949" y="965"/>
                </a:lnTo>
                <a:lnTo>
                  <a:pt x="965" y="961"/>
                </a:lnTo>
                <a:lnTo>
                  <a:pt x="979" y="955"/>
                </a:lnTo>
                <a:lnTo>
                  <a:pt x="993" y="949"/>
                </a:lnTo>
                <a:lnTo>
                  <a:pt x="1007" y="941"/>
                </a:lnTo>
                <a:lnTo>
                  <a:pt x="1019" y="932"/>
                </a:lnTo>
                <a:lnTo>
                  <a:pt x="1030" y="921"/>
                </a:lnTo>
                <a:lnTo>
                  <a:pt x="1041" y="910"/>
                </a:lnTo>
                <a:lnTo>
                  <a:pt x="1050" y="897"/>
                </a:lnTo>
                <a:lnTo>
                  <a:pt x="1058" y="884"/>
                </a:lnTo>
                <a:lnTo>
                  <a:pt x="1065" y="870"/>
                </a:lnTo>
                <a:lnTo>
                  <a:pt x="1071" y="855"/>
                </a:lnTo>
                <a:lnTo>
                  <a:pt x="1075" y="840"/>
                </a:lnTo>
                <a:lnTo>
                  <a:pt x="1077" y="824"/>
                </a:lnTo>
                <a:lnTo>
                  <a:pt x="1078" y="807"/>
                </a:lnTo>
                <a:lnTo>
                  <a:pt x="1078" y="429"/>
                </a:lnTo>
                <a:lnTo>
                  <a:pt x="1076" y="385"/>
                </a:lnTo>
                <a:lnTo>
                  <a:pt x="1069" y="342"/>
                </a:lnTo>
                <a:lnTo>
                  <a:pt x="1059" y="301"/>
                </a:lnTo>
                <a:lnTo>
                  <a:pt x="1044" y="262"/>
                </a:lnTo>
                <a:lnTo>
                  <a:pt x="1026" y="224"/>
                </a:lnTo>
                <a:lnTo>
                  <a:pt x="1005" y="189"/>
                </a:lnTo>
                <a:lnTo>
                  <a:pt x="980" y="156"/>
                </a:lnTo>
                <a:lnTo>
                  <a:pt x="952" y="126"/>
                </a:lnTo>
                <a:lnTo>
                  <a:pt x="922" y="98"/>
                </a:lnTo>
                <a:lnTo>
                  <a:pt x="889" y="73"/>
                </a:lnTo>
                <a:lnTo>
                  <a:pt x="853" y="52"/>
                </a:lnTo>
                <a:lnTo>
                  <a:pt x="816" y="34"/>
                </a:lnTo>
                <a:lnTo>
                  <a:pt x="777" y="19"/>
                </a:lnTo>
                <a:lnTo>
                  <a:pt x="735" y="9"/>
                </a:lnTo>
                <a:lnTo>
                  <a:pt x="693" y="2"/>
                </a:lnTo>
                <a:lnTo>
                  <a:pt x="649" y="0"/>
                </a:lnTo>
                <a:lnTo>
                  <a:pt x="605" y="2"/>
                </a:lnTo>
                <a:lnTo>
                  <a:pt x="563" y="9"/>
                </a:lnTo>
                <a:lnTo>
                  <a:pt x="521" y="19"/>
                </a:lnTo>
                <a:lnTo>
                  <a:pt x="482" y="34"/>
                </a:lnTo>
                <a:lnTo>
                  <a:pt x="444" y="52"/>
                </a:lnTo>
                <a:lnTo>
                  <a:pt x="409" y="73"/>
                </a:lnTo>
                <a:lnTo>
                  <a:pt x="376" y="98"/>
                </a:lnTo>
                <a:lnTo>
                  <a:pt x="346" y="126"/>
                </a:lnTo>
                <a:lnTo>
                  <a:pt x="318" y="156"/>
                </a:lnTo>
                <a:lnTo>
                  <a:pt x="293" y="189"/>
                </a:lnTo>
                <a:lnTo>
                  <a:pt x="272" y="224"/>
                </a:lnTo>
                <a:lnTo>
                  <a:pt x="254" y="262"/>
                </a:lnTo>
                <a:lnTo>
                  <a:pt x="239" y="301"/>
                </a:lnTo>
                <a:lnTo>
                  <a:pt x="229" y="342"/>
                </a:lnTo>
                <a:lnTo>
                  <a:pt x="222" y="385"/>
                </a:lnTo>
                <a:lnTo>
                  <a:pt x="220" y="429"/>
                </a:lnTo>
                <a:lnTo>
                  <a:pt x="220" y="807"/>
                </a:lnTo>
                <a:lnTo>
                  <a:pt x="221" y="823"/>
                </a:lnTo>
                <a:lnTo>
                  <a:pt x="223" y="839"/>
                </a:lnTo>
                <a:lnTo>
                  <a:pt x="227" y="854"/>
                </a:lnTo>
                <a:lnTo>
                  <a:pt x="232" y="869"/>
                </a:lnTo>
                <a:lnTo>
                  <a:pt x="239" y="883"/>
                </a:lnTo>
                <a:lnTo>
                  <a:pt x="247" y="897"/>
                </a:lnTo>
                <a:lnTo>
                  <a:pt x="256" y="909"/>
                </a:lnTo>
                <a:lnTo>
                  <a:pt x="267" y="920"/>
                </a:lnTo>
                <a:lnTo>
                  <a:pt x="278" y="931"/>
                </a:lnTo>
                <a:lnTo>
                  <a:pt x="290" y="940"/>
                </a:lnTo>
                <a:lnTo>
                  <a:pt x="304" y="948"/>
                </a:lnTo>
                <a:lnTo>
                  <a:pt x="318" y="955"/>
                </a:lnTo>
                <a:lnTo>
                  <a:pt x="333" y="961"/>
                </a:lnTo>
                <a:lnTo>
                  <a:pt x="348" y="965"/>
                </a:lnTo>
                <a:lnTo>
                  <a:pt x="364" y="967"/>
                </a:lnTo>
                <a:lnTo>
                  <a:pt x="381" y="968"/>
                </a:lnTo>
                <a:lnTo>
                  <a:pt x="486" y="968"/>
                </a:lnTo>
                <a:lnTo>
                  <a:pt x="481" y="983"/>
                </a:lnTo>
                <a:lnTo>
                  <a:pt x="475" y="997"/>
                </a:lnTo>
                <a:lnTo>
                  <a:pt x="463" y="1027"/>
                </a:lnTo>
                <a:lnTo>
                  <a:pt x="450" y="1028"/>
                </a:lnTo>
                <a:lnTo>
                  <a:pt x="439" y="1029"/>
                </a:lnTo>
                <a:lnTo>
                  <a:pt x="430" y="1032"/>
                </a:lnTo>
                <a:lnTo>
                  <a:pt x="422" y="1035"/>
                </a:lnTo>
                <a:lnTo>
                  <a:pt x="419" y="1037"/>
                </a:lnTo>
                <a:lnTo>
                  <a:pt x="416" y="1039"/>
                </a:lnTo>
                <a:lnTo>
                  <a:pt x="413" y="1041"/>
                </a:lnTo>
                <a:lnTo>
                  <a:pt x="411" y="1043"/>
                </a:lnTo>
                <a:lnTo>
                  <a:pt x="409" y="1046"/>
                </a:lnTo>
                <a:lnTo>
                  <a:pt x="407" y="1048"/>
                </a:lnTo>
                <a:lnTo>
                  <a:pt x="406" y="1051"/>
                </a:lnTo>
                <a:lnTo>
                  <a:pt x="404" y="1053"/>
                </a:lnTo>
                <a:lnTo>
                  <a:pt x="404" y="1056"/>
                </a:lnTo>
                <a:lnTo>
                  <a:pt x="403" y="1059"/>
                </a:lnTo>
                <a:lnTo>
                  <a:pt x="402" y="1064"/>
                </a:lnTo>
                <a:lnTo>
                  <a:pt x="402" y="1069"/>
                </a:lnTo>
                <a:lnTo>
                  <a:pt x="403" y="1073"/>
                </a:lnTo>
                <a:lnTo>
                  <a:pt x="404" y="1078"/>
                </a:lnTo>
                <a:lnTo>
                  <a:pt x="405" y="1081"/>
                </a:lnTo>
                <a:lnTo>
                  <a:pt x="406" y="1083"/>
                </a:lnTo>
                <a:lnTo>
                  <a:pt x="407" y="1084"/>
                </a:lnTo>
                <a:lnTo>
                  <a:pt x="408" y="1085"/>
                </a:lnTo>
                <a:lnTo>
                  <a:pt x="409" y="1086"/>
                </a:lnTo>
                <a:lnTo>
                  <a:pt x="390" y="1098"/>
                </a:lnTo>
                <a:lnTo>
                  <a:pt x="369" y="1110"/>
                </a:lnTo>
                <a:lnTo>
                  <a:pt x="359" y="1115"/>
                </a:lnTo>
                <a:lnTo>
                  <a:pt x="348" y="1120"/>
                </a:lnTo>
                <a:lnTo>
                  <a:pt x="336" y="1125"/>
                </a:lnTo>
                <a:lnTo>
                  <a:pt x="325" y="1129"/>
                </a:lnTo>
                <a:lnTo>
                  <a:pt x="323" y="1130"/>
                </a:lnTo>
                <a:lnTo>
                  <a:pt x="321" y="1131"/>
                </a:lnTo>
                <a:lnTo>
                  <a:pt x="319" y="1131"/>
                </a:lnTo>
                <a:lnTo>
                  <a:pt x="318" y="1132"/>
                </a:lnTo>
                <a:lnTo>
                  <a:pt x="314" y="1133"/>
                </a:lnTo>
                <a:lnTo>
                  <a:pt x="313" y="1133"/>
                </a:lnTo>
                <a:lnTo>
                  <a:pt x="311" y="1134"/>
                </a:lnTo>
                <a:lnTo>
                  <a:pt x="309" y="1135"/>
                </a:lnTo>
                <a:lnTo>
                  <a:pt x="307" y="1136"/>
                </a:lnTo>
                <a:lnTo>
                  <a:pt x="303" y="1137"/>
                </a:lnTo>
                <a:lnTo>
                  <a:pt x="300" y="1138"/>
                </a:lnTo>
                <a:lnTo>
                  <a:pt x="298" y="1139"/>
                </a:lnTo>
                <a:lnTo>
                  <a:pt x="296" y="1140"/>
                </a:lnTo>
                <a:lnTo>
                  <a:pt x="295" y="1140"/>
                </a:lnTo>
                <a:lnTo>
                  <a:pt x="294" y="1140"/>
                </a:lnTo>
                <a:lnTo>
                  <a:pt x="293" y="1140"/>
                </a:lnTo>
                <a:lnTo>
                  <a:pt x="291" y="1141"/>
                </a:lnTo>
                <a:lnTo>
                  <a:pt x="289" y="1141"/>
                </a:lnTo>
                <a:lnTo>
                  <a:pt x="288" y="1142"/>
                </a:lnTo>
                <a:lnTo>
                  <a:pt x="286" y="1142"/>
                </a:lnTo>
                <a:lnTo>
                  <a:pt x="285" y="1143"/>
                </a:lnTo>
                <a:lnTo>
                  <a:pt x="284" y="1143"/>
                </a:lnTo>
                <a:lnTo>
                  <a:pt x="283" y="1143"/>
                </a:lnTo>
                <a:lnTo>
                  <a:pt x="282" y="1143"/>
                </a:lnTo>
                <a:lnTo>
                  <a:pt x="280" y="1143"/>
                </a:lnTo>
                <a:lnTo>
                  <a:pt x="279" y="1143"/>
                </a:lnTo>
                <a:lnTo>
                  <a:pt x="278" y="1143"/>
                </a:lnTo>
                <a:lnTo>
                  <a:pt x="277" y="1143"/>
                </a:lnTo>
                <a:lnTo>
                  <a:pt x="276" y="1143"/>
                </a:lnTo>
                <a:lnTo>
                  <a:pt x="274" y="1144"/>
                </a:lnTo>
                <a:lnTo>
                  <a:pt x="272" y="1144"/>
                </a:lnTo>
                <a:lnTo>
                  <a:pt x="271" y="1145"/>
                </a:lnTo>
                <a:lnTo>
                  <a:pt x="269" y="1145"/>
                </a:lnTo>
                <a:lnTo>
                  <a:pt x="268" y="1146"/>
                </a:lnTo>
                <a:lnTo>
                  <a:pt x="267" y="1146"/>
                </a:lnTo>
                <a:lnTo>
                  <a:pt x="266" y="1146"/>
                </a:lnTo>
                <a:lnTo>
                  <a:pt x="265" y="1146"/>
                </a:lnTo>
                <a:lnTo>
                  <a:pt x="263" y="1146"/>
                </a:lnTo>
                <a:lnTo>
                  <a:pt x="260" y="1146"/>
                </a:lnTo>
                <a:lnTo>
                  <a:pt x="259" y="1146"/>
                </a:lnTo>
                <a:lnTo>
                  <a:pt x="257" y="1146"/>
                </a:lnTo>
                <a:lnTo>
                  <a:pt x="255" y="1147"/>
                </a:lnTo>
                <a:lnTo>
                  <a:pt x="254" y="1147"/>
                </a:lnTo>
                <a:lnTo>
                  <a:pt x="253" y="1148"/>
                </a:lnTo>
                <a:lnTo>
                  <a:pt x="252" y="1148"/>
                </a:lnTo>
                <a:lnTo>
                  <a:pt x="251" y="1149"/>
                </a:lnTo>
                <a:lnTo>
                  <a:pt x="248" y="1149"/>
                </a:lnTo>
                <a:lnTo>
                  <a:pt x="237" y="1149"/>
                </a:lnTo>
                <a:lnTo>
                  <a:pt x="234" y="1149"/>
                </a:lnTo>
                <a:lnTo>
                  <a:pt x="223" y="1149"/>
                </a:lnTo>
                <a:lnTo>
                  <a:pt x="220" y="1149"/>
                </a:lnTo>
                <a:lnTo>
                  <a:pt x="203" y="1149"/>
                </a:lnTo>
                <a:lnTo>
                  <a:pt x="195" y="1149"/>
                </a:lnTo>
                <a:lnTo>
                  <a:pt x="192" y="1149"/>
                </a:lnTo>
                <a:lnTo>
                  <a:pt x="186" y="1149"/>
                </a:lnTo>
                <a:lnTo>
                  <a:pt x="184" y="1149"/>
                </a:lnTo>
                <a:lnTo>
                  <a:pt x="178" y="1149"/>
                </a:lnTo>
                <a:lnTo>
                  <a:pt x="175" y="1149"/>
                </a:lnTo>
                <a:lnTo>
                  <a:pt x="167" y="1149"/>
                </a:lnTo>
                <a:lnTo>
                  <a:pt x="164" y="1149"/>
                </a:lnTo>
                <a:lnTo>
                  <a:pt x="162" y="1149"/>
                </a:lnTo>
                <a:lnTo>
                  <a:pt x="161" y="1149"/>
                </a:lnTo>
                <a:lnTo>
                  <a:pt x="159" y="1149"/>
                </a:lnTo>
                <a:lnTo>
                  <a:pt x="158" y="1149"/>
                </a:lnTo>
                <a:lnTo>
                  <a:pt x="158" y="1150"/>
                </a:lnTo>
                <a:lnTo>
                  <a:pt x="157" y="1150"/>
                </a:lnTo>
                <a:lnTo>
                  <a:pt x="156" y="1150"/>
                </a:lnTo>
                <a:lnTo>
                  <a:pt x="156" y="1151"/>
                </a:lnTo>
                <a:lnTo>
                  <a:pt x="155" y="1151"/>
                </a:lnTo>
                <a:lnTo>
                  <a:pt x="153" y="1151"/>
                </a:lnTo>
                <a:lnTo>
                  <a:pt x="152" y="1151"/>
                </a:lnTo>
                <a:lnTo>
                  <a:pt x="151" y="1151"/>
                </a:lnTo>
                <a:lnTo>
                  <a:pt x="150" y="1151"/>
                </a:lnTo>
                <a:lnTo>
                  <a:pt x="149" y="1152"/>
                </a:lnTo>
                <a:lnTo>
                  <a:pt x="147" y="1154"/>
                </a:lnTo>
                <a:lnTo>
                  <a:pt x="144" y="1154"/>
                </a:lnTo>
                <a:lnTo>
                  <a:pt x="143" y="1154"/>
                </a:lnTo>
                <a:lnTo>
                  <a:pt x="142" y="1154"/>
                </a:lnTo>
                <a:lnTo>
                  <a:pt x="141" y="1154"/>
                </a:lnTo>
                <a:lnTo>
                  <a:pt x="140" y="1155"/>
                </a:lnTo>
                <a:lnTo>
                  <a:pt x="138" y="1157"/>
                </a:lnTo>
                <a:lnTo>
                  <a:pt x="137" y="1157"/>
                </a:lnTo>
                <a:lnTo>
                  <a:pt x="137" y="1158"/>
                </a:lnTo>
                <a:lnTo>
                  <a:pt x="136" y="1158"/>
                </a:lnTo>
                <a:lnTo>
                  <a:pt x="136" y="1159"/>
                </a:lnTo>
                <a:lnTo>
                  <a:pt x="136" y="1160"/>
                </a:lnTo>
                <a:lnTo>
                  <a:pt x="135" y="1160"/>
                </a:lnTo>
                <a:lnTo>
                  <a:pt x="134" y="1160"/>
                </a:lnTo>
                <a:lnTo>
                  <a:pt x="133" y="1160"/>
                </a:lnTo>
                <a:lnTo>
                  <a:pt x="132" y="1161"/>
                </a:lnTo>
                <a:lnTo>
                  <a:pt x="130" y="1163"/>
                </a:lnTo>
                <a:lnTo>
                  <a:pt x="129" y="1163"/>
                </a:lnTo>
                <a:lnTo>
                  <a:pt x="128" y="1163"/>
                </a:lnTo>
                <a:lnTo>
                  <a:pt x="128" y="1164"/>
                </a:lnTo>
                <a:lnTo>
                  <a:pt x="127" y="1164"/>
                </a:lnTo>
                <a:lnTo>
                  <a:pt x="126" y="1164"/>
                </a:lnTo>
                <a:lnTo>
                  <a:pt x="126" y="1165"/>
                </a:lnTo>
                <a:lnTo>
                  <a:pt x="125" y="1165"/>
                </a:lnTo>
                <a:lnTo>
                  <a:pt x="124" y="1165"/>
                </a:lnTo>
                <a:lnTo>
                  <a:pt x="123" y="1165"/>
                </a:lnTo>
                <a:lnTo>
                  <a:pt x="122" y="1165"/>
                </a:lnTo>
                <a:lnTo>
                  <a:pt x="122" y="1166"/>
                </a:lnTo>
                <a:lnTo>
                  <a:pt x="121" y="1166"/>
                </a:lnTo>
                <a:lnTo>
                  <a:pt x="121" y="1167"/>
                </a:lnTo>
                <a:lnTo>
                  <a:pt x="120" y="1167"/>
                </a:lnTo>
                <a:lnTo>
                  <a:pt x="120" y="1168"/>
                </a:lnTo>
                <a:lnTo>
                  <a:pt x="119" y="1168"/>
                </a:lnTo>
                <a:lnTo>
                  <a:pt x="118" y="1168"/>
                </a:lnTo>
                <a:lnTo>
                  <a:pt x="117" y="1168"/>
                </a:lnTo>
                <a:lnTo>
                  <a:pt x="117" y="1169"/>
                </a:lnTo>
                <a:lnTo>
                  <a:pt x="116" y="1169"/>
                </a:lnTo>
                <a:lnTo>
                  <a:pt x="115" y="1170"/>
                </a:lnTo>
                <a:lnTo>
                  <a:pt x="114" y="1171"/>
                </a:lnTo>
                <a:lnTo>
                  <a:pt x="113" y="1171"/>
                </a:lnTo>
                <a:lnTo>
                  <a:pt x="112" y="1171"/>
                </a:lnTo>
                <a:lnTo>
                  <a:pt x="111" y="1171"/>
                </a:lnTo>
                <a:lnTo>
                  <a:pt x="111" y="1172"/>
                </a:lnTo>
                <a:lnTo>
                  <a:pt x="110" y="1172"/>
                </a:lnTo>
                <a:lnTo>
                  <a:pt x="110" y="1173"/>
                </a:lnTo>
                <a:lnTo>
                  <a:pt x="110" y="1174"/>
                </a:lnTo>
                <a:lnTo>
                  <a:pt x="109" y="1174"/>
                </a:lnTo>
                <a:lnTo>
                  <a:pt x="108" y="1174"/>
                </a:lnTo>
                <a:lnTo>
                  <a:pt x="108" y="1175"/>
                </a:lnTo>
                <a:lnTo>
                  <a:pt x="107" y="1175"/>
                </a:lnTo>
                <a:lnTo>
                  <a:pt x="107" y="1176"/>
                </a:lnTo>
                <a:lnTo>
                  <a:pt x="106" y="1176"/>
                </a:lnTo>
                <a:lnTo>
                  <a:pt x="106" y="1177"/>
                </a:lnTo>
                <a:lnTo>
                  <a:pt x="105" y="1177"/>
                </a:lnTo>
                <a:lnTo>
                  <a:pt x="104" y="1177"/>
                </a:lnTo>
                <a:lnTo>
                  <a:pt x="103" y="1177"/>
                </a:lnTo>
                <a:lnTo>
                  <a:pt x="103" y="1178"/>
                </a:lnTo>
                <a:lnTo>
                  <a:pt x="102" y="1178"/>
                </a:lnTo>
                <a:lnTo>
                  <a:pt x="102" y="1179"/>
                </a:lnTo>
                <a:lnTo>
                  <a:pt x="102" y="1180"/>
                </a:lnTo>
                <a:lnTo>
                  <a:pt x="101" y="1180"/>
                </a:lnTo>
                <a:lnTo>
                  <a:pt x="100" y="1180"/>
                </a:lnTo>
                <a:lnTo>
                  <a:pt x="100" y="1181"/>
                </a:lnTo>
                <a:lnTo>
                  <a:pt x="99" y="1181"/>
                </a:lnTo>
                <a:lnTo>
                  <a:pt x="98" y="1181"/>
                </a:lnTo>
                <a:lnTo>
                  <a:pt x="98" y="1182"/>
                </a:lnTo>
                <a:lnTo>
                  <a:pt x="97" y="1182"/>
                </a:lnTo>
                <a:lnTo>
                  <a:pt x="96" y="1182"/>
                </a:lnTo>
                <a:lnTo>
                  <a:pt x="95" y="1182"/>
                </a:lnTo>
                <a:lnTo>
                  <a:pt x="94" y="1182"/>
                </a:lnTo>
                <a:lnTo>
                  <a:pt x="94" y="1183"/>
                </a:lnTo>
                <a:lnTo>
                  <a:pt x="93" y="1183"/>
                </a:lnTo>
                <a:lnTo>
                  <a:pt x="93" y="1184"/>
                </a:lnTo>
                <a:lnTo>
                  <a:pt x="93" y="1185"/>
                </a:lnTo>
                <a:lnTo>
                  <a:pt x="92" y="1186"/>
                </a:lnTo>
                <a:lnTo>
                  <a:pt x="90" y="1187"/>
                </a:lnTo>
                <a:lnTo>
                  <a:pt x="87" y="1189"/>
                </a:lnTo>
                <a:lnTo>
                  <a:pt x="85" y="1192"/>
                </a:lnTo>
                <a:lnTo>
                  <a:pt x="83" y="1193"/>
                </a:lnTo>
                <a:lnTo>
                  <a:pt x="82" y="1194"/>
                </a:lnTo>
                <a:lnTo>
                  <a:pt x="73" y="1201"/>
                </a:lnTo>
                <a:lnTo>
                  <a:pt x="64" y="1209"/>
                </a:lnTo>
                <a:lnTo>
                  <a:pt x="55" y="1217"/>
                </a:lnTo>
                <a:lnTo>
                  <a:pt x="48" y="1225"/>
                </a:lnTo>
                <a:lnTo>
                  <a:pt x="40" y="1234"/>
                </a:lnTo>
                <a:lnTo>
                  <a:pt x="34" y="1244"/>
                </a:lnTo>
                <a:lnTo>
                  <a:pt x="27" y="1254"/>
                </a:lnTo>
                <a:lnTo>
                  <a:pt x="22" y="1264"/>
                </a:lnTo>
                <a:lnTo>
                  <a:pt x="17" y="1274"/>
                </a:lnTo>
                <a:lnTo>
                  <a:pt x="12" y="1285"/>
                </a:lnTo>
                <a:lnTo>
                  <a:pt x="9" y="1297"/>
                </a:lnTo>
                <a:lnTo>
                  <a:pt x="6" y="1308"/>
                </a:lnTo>
                <a:lnTo>
                  <a:pt x="3" y="1320"/>
                </a:lnTo>
                <a:lnTo>
                  <a:pt x="1" y="1332"/>
                </a:lnTo>
                <a:lnTo>
                  <a:pt x="0" y="1344"/>
                </a:lnTo>
                <a:lnTo>
                  <a:pt x="0" y="1357"/>
                </a:lnTo>
                <a:lnTo>
                  <a:pt x="0" y="1614"/>
                </a:lnTo>
                <a:lnTo>
                  <a:pt x="0" y="1619"/>
                </a:lnTo>
                <a:lnTo>
                  <a:pt x="1" y="1623"/>
                </a:lnTo>
                <a:lnTo>
                  <a:pt x="2" y="1628"/>
                </a:lnTo>
                <a:lnTo>
                  <a:pt x="4" y="1632"/>
                </a:lnTo>
                <a:lnTo>
                  <a:pt x="5" y="1636"/>
                </a:lnTo>
                <a:lnTo>
                  <a:pt x="8" y="1640"/>
                </a:lnTo>
                <a:lnTo>
                  <a:pt x="10" y="1643"/>
                </a:lnTo>
                <a:lnTo>
                  <a:pt x="13" y="1646"/>
                </a:lnTo>
                <a:lnTo>
                  <a:pt x="16" y="1649"/>
                </a:lnTo>
                <a:lnTo>
                  <a:pt x="20" y="1652"/>
                </a:lnTo>
                <a:lnTo>
                  <a:pt x="23" y="1654"/>
                </a:lnTo>
                <a:lnTo>
                  <a:pt x="27" y="1656"/>
                </a:lnTo>
                <a:lnTo>
                  <a:pt x="32" y="1657"/>
                </a:lnTo>
                <a:lnTo>
                  <a:pt x="36" y="1658"/>
                </a:lnTo>
                <a:lnTo>
                  <a:pt x="40" y="1659"/>
                </a:lnTo>
                <a:lnTo>
                  <a:pt x="45" y="1659"/>
                </a:lnTo>
                <a:lnTo>
                  <a:pt x="59" y="1659"/>
                </a:lnTo>
                <a:lnTo>
                  <a:pt x="1245" y="1659"/>
                </a:lnTo>
                <a:lnTo>
                  <a:pt x="1259" y="1659"/>
                </a:lnTo>
                <a:lnTo>
                  <a:pt x="1262" y="1659"/>
                </a:lnTo>
                <a:lnTo>
                  <a:pt x="1264" y="1659"/>
                </a:lnTo>
                <a:lnTo>
                  <a:pt x="1266" y="1659"/>
                </a:lnTo>
                <a:lnTo>
                  <a:pt x="1267" y="1658"/>
                </a:lnTo>
                <a:lnTo>
                  <a:pt x="1269" y="1658"/>
                </a:lnTo>
                <a:lnTo>
                  <a:pt x="1271" y="1658"/>
                </a:lnTo>
                <a:lnTo>
                  <a:pt x="1273" y="1657"/>
                </a:lnTo>
                <a:lnTo>
                  <a:pt x="1274" y="1657"/>
                </a:lnTo>
                <a:lnTo>
                  <a:pt x="1275" y="1657"/>
                </a:lnTo>
                <a:lnTo>
                  <a:pt x="1275" y="1656"/>
                </a:lnTo>
                <a:lnTo>
                  <a:pt x="1276" y="1656"/>
                </a:lnTo>
                <a:lnTo>
                  <a:pt x="1277" y="1655"/>
                </a:lnTo>
                <a:lnTo>
                  <a:pt x="1278" y="1655"/>
                </a:lnTo>
                <a:lnTo>
                  <a:pt x="1279" y="1654"/>
                </a:lnTo>
                <a:lnTo>
                  <a:pt x="1280" y="1654"/>
                </a:lnTo>
                <a:lnTo>
                  <a:pt x="1281" y="1654"/>
                </a:lnTo>
                <a:lnTo>
                  <a:pt x="1282" y="1653"/>
                </a:lnTo>
                <a:lnTo>
                  <a:pt x="1283" y="1652"/>
                </a:lnTo>
                <a:lnTo>
                  <a:pt x="1284" y="1651"/>
                </a:lnTo>
                <a:lnTo>
                  <a:pt x="1285" y="1651"/>
                </a:lnTo>
                <a:lnTo>
                  <a:pt x="1287" y="1650"/>
                </a:lnTo>
                <a:lnTo>
                  <a:pt x="1288" y="1650"/>
                </a:lnTo>
                <a:lnTo>
                  <a:pt x="1288" y="1649"/>
                </a:lnTo>
                <a:lnTo>
                  <a:pt x="1289" y="1649"/>
                </a:lnTo>
                <a:lnTo>
                  <a:pt x="1289" y="1648"/>
                </a:lnTo>
                <a:lnTo>
                  <a:pt x="1290" y="1648"/>
                </a:lnTo>
                <a:lnTo>
                  <a:pt x="1293" y="1645"/>
                </a:lnTo>
                <a:lnTo>
                  <a:pt x="1295" y="1642"/>
                </a:lnTo>
                <a:lnTo>
                  <a:pt x="1297" y="1639"/>
                </a:lnTo>
                <a:lnTo>
                  <a:pt x="1299" y="1635"/>
                </a:lnTo>
                <a:lnTo>
                  <a:pt x="1301" y="1631"/>
                </a:lnTo>
                <a:lnTo>
                  <a:pt x="1301" y="1628"/>
                </a:lnTo>
                <a:lnTo>
                  <a:pt x="1301" y="1627"/>
                </a:lnTo>
                <a:lnTo>
                  <a:pt x="1302" y="1626"/>
                </a:lnTo>
                <a:lnTo>
                  <a:pt x="1302" y="1625"/>
                </a:lnTo>
                <a:lnTo>
                  <a:pt x="1303" y="1624"/>
                </a:lnTo>
                <a:lnTo>
                  <a:pt x="1303" y="1622"/>
                </a:lnTo>
                <a:lnTo>
                  <a:pt x="1304" y="1620"/>
                </a:lnTo>
                <a:lnTo>
                  <a:pt x="1304" y="1618"/>
                </a:lnTo>
                <a:lnTo>
                  <a:pt x="1304" y="1615"/>
                </a:lnTo>
                <a:lnTo>
                  <a:pt x="1304" y="1611"/>
                </a:lnTo>
                <a:lnTo>
                  <a:pt x="1304" y="1355"/>
                </a:lnTo>
                <a:lnTo>
                  <a:pt x="1302" y="1339"/>
                </a:lnTo>
                <a:lnTo>
                  <a:pt x="1300" y="1324"/>
                </a:lnTo>
                <a:lnTo>
                  <a:pt x="1296" y="1309"/>
                </a:lnTo>
                <a:lnTo>
                  <a:pt x="1292" y="1294"/>
                </a:lnTo>
                <a:lnTo>
                  <a:pt x="1287" y="1280"/>
                </a:lnTo>
                <a:lnTo>
                  <a:pt x="1281" y="1267"/>
                </a:lnTo>
                <a:lnTo>
                  <a:pt x="1274" y="1254"/>
                </a:lnTo>
                <a:lnTo>
                  <a:pt x="1266" y="1241"/>
                </a:lnTo>
                <a:lnTo>
                  <a:pt x="1258" y="1229"/>
                </a:lnTo>
                <a:lnTo>
                  <a:pt x="1248" y="1218"/>
                </a:lnTo>
                <a:lnTo>
                  <a:pt x="1239" y="1208"/>
                </a:lnTo>
                <a:lnTo>
                  <a:pt x="1228" y="1198"/>
                </a:lnTo>
                <a:lnTo>
                  <a:pt x="1217" y="1189"/>
                </a:lnTo>
                <a:lnTo>
                  <a:pt x="1205" y="1181"/>
                </a:lnTo>
                <a:lnTo>
                  <a:pt x="1193" y="1174"/>
                </a:lnTo>
                <a:close/>
                <a:moveTo>
                  <a:pt x="669" y="866"/>
                </a:moveTo>
                <a:lnTo>
                  <a:pt x="669" y="861"/>
                </a:lnTo>
                <a:lnTo>
                  <a:pt x="669" y="860"/>
                </a:lnTo>
                <a:lnTo>
                  <a:pt x="669" y="859"/>
                </a:lnTo>
                <a:lnTo>
                  <a:pt x="669" y="858"/>
                </a:lnTo>
                <a:lnTo>
                  <a:pt x="670" y="856"/>
                </a:lnTo>
                <a:lnTo>
                  <a:pt x="670" y="855"/>
                </a:lnTo>
                <a:lnTo>
                  <a:pt x="670" y="854"/>
                </a:lnTo>
                <a:lnTo>
                  <a:pt x="671" y="853"/>
                </a:lnTo>
                <a:lnTo>
                  <a:pt x="671" y="852"/>
                </a:lnTo>
                <a:lnTo>
                  <a:pt x="672" y="850"/>
                </a:lnTo>
                <a:lnTo>
                  <a:pt x="674" y="848"/>
                </a:lnTo>
                <a:lnTo>
                  <a:pt x="675" y="846"/>
                </a:lnTo>
                <a:lnTo>
                  <a:pt x="677" y="844"/>
                </a:lnTo>
                <a:lnTo>
                  <a:pt x="679" y="842"/>
                </a:lnTo>
                <a:lnTo>
                  <a:pt x="681" y="840"/>
                </a:lnTo>
                <a:lnTo>
                  <a:pt x="684" y="838"/>
                </a:lnTo>
                <a:lnTo>
                  <a:pt x="686" y="837"/>
                </a:lnTo>
                <a:lnTo>
                  <a:pt x="688" y="836"/>
                </a:lnTo>
                <a:lnTo>
                  <a:pt x="689" y="836"/>
                </a:lnTo>
                <a:lnTo>
                  <a:pt x="690" y="836"/>
                </a:lnTo>
                <a:lnTo>
                  <a:pt x="691" y="835"/>
                </a:lnTo>
                <a:lnTo>
                  <a:pt x="692" y="835"/>
                </a:lnTo>
                <a:lnTo>
                  <a:pt x="693" y="835"/>
                </a:lnTo>
                <a:lnTo>
                  <a:pt x="694" y="835"/>
                </a:lnTo>
                <a:lnTo>
                  <a:pt x="737" y="835"/>
                </a:lnTo>
                <a:lnTo>
                  <a:pt x="740" y="835"/>
                </a:lnTo>
                <a:lnTo>
                  <a:pt x="741" y="835"/>
                </a:lnTo>
                <a:lnTo>
                  <a:pt x="742" y="835"/>
                </a:lnTo>
                <a:lnTo>
                  <a:pt x="743" y="835"/>
                </a:lnTo>
                <a:lnTo>
                  <a:pt x="744" y="835"/>
                </a:lnTo>
                <a:lnTo>
                  <a:pt x="745" y="836"/>
                </a:lnTo>
                <a:lnTo>
                  <a:pt x="746" y="836"/>
                </a:lnTo>
                <a:lnTo>
                  <a:pt x="746" y="837"/>
                </a:lnTo>
                <a:lnTo>
                  <a:pt x="747" y="837"/>
                </a:lnTo>
                <a:lnTo>
                  <a:pt x="748" y="838"/>
                </a:lnTo>
                <a:lnTo>
                  <a:pt x="750" y="839"/>
                </a:lnTo>
                <a:lnTo>
                  <a:pt x="752" y="840"/>
                </a:lnTo>
                <a:lnTo>
                  <a:pt x="753" y="841"/>
                </a:lnTo>
                <a:lnTo>
                  <a:pt x="755" y="843"/>
                </a:lnTo>
                <a:lnTo>
                  <a:pt x="756" y="844"/>
                </a:lnTo>
                <a:lnTo>
                  <a:pt x="757" y="846"/>
                </a:lnTo>
                <a:lnTo>
                  <a:pt x="759" y="849"/>
                </a:lnTo>
                <a:lnTo>
                  <a:pt x="759" y="852"/>
                </a:lnTo>
                <a:lnTo>
                  <a:pt x="771" y="852"/>
                </a:lnTo>
                <a:lnTo>
                  <a:pt x="777" y="852"/>
                </a:lnTo>
                <a:lnTo>
                  <a:pt x="783" y="851"/>
                </a:lnTo>
                <a:lnTo>
                  <a:pt x="789" y="851"/>
                </a:lnTo>
                <a:lnTo>
                  <a:pt x="795" y="849"/>
                </a:lnTo>
                <a:lnTo>
                  <a:pt x="801" y="848"/>
                </a:lnTo>
                <a:lnTo>
                  <a:pt x="807" y="846"/>
                </a:lnTo>
                <a:lnTo>
                  <a:pt x="813" y="844"/>
                </a:lnTo>
                <a:lnTo>
                  <a:pt x="819" y="841"/>
                </a:lnTo>
                <a:lnTo>
                  <a:pt x="820" y="841"/>
                </a:lnTo>
                <a:lnTo>
                  <a:pt x="821" y="840"/>
                </a:lnTo>
                <a:lnTo>
                  <a:pt x="822" y="840"/>
                </a:lnTo>
                <a:lnTo>
                  <a:pt x="823" y="839"/>
                </a:lnTo>
                <a:lnTo>
                  <a:pt x="824" y="838"/>
                </a:lnTo>
                <a:lnTo>
                  <a:pt x="825" y="837"/>
                </a:lnTo>
                <a:lnTo>
                  <a:pt x="827" y="835"/>
                </a:lnTo>
                <a:lnTo>
                  <a:pt x="828" y="834"/>
                </a:lnTo>
                <a:lnTo>
                  <a:pt x="829" y="834"/>
                </a:lnTo>
                <a:lnTo>
                  <a:pt x="829" y="833"/>
                </a:lnTo>
                <a:lnTo>
                  <a:pt x="830" y="833"/>
                </a:lnTo>
                <a:lnTo>
                  <a:pt x="831" y="832"/>
                </a:lnTo>
                <a:lnTo>
                  <a:pt x="832" y="832"/>
                </a:lnTo>
                <a:lnTo>
                  <a:pt x="833" y="831"/>
                </a:lnTo>
                <a:lnTo>
                  <a:pt x="834" y="831"/>
                </a:lnTo>
                <a:lnTo>
                  <a:pt x="835" y="830"/>
                </a:lnTo>
                <a:lnTo>
                  <a:pt x="836" y="830"/>
                </a:lnTo>
                <a:lnTo>
                  <a:pt x="837" y="829"/>
                </a:lnTo>
                <a:lnTo>
                  <a:pt x="838" y="828"/>
                </a:lnTo>
                <a:lnTo>
                  <a:pt x="839" y="826"/>
                </a:lnTo>
                <a:lnTo>
                  <a:pt x="840" y="825"/>
                </a:lnTo>
                <a:lnTo>
                  <a:pt x="841" y="824"/>
                </a:lnTo>
                <a:lnTo>
                  <a:pt x="842" y="823"/>
                </a:lnTo>
                <a:lnTo>
                  <a:pt x="843" y="822"/>
                </a:lnTo>
                <a:lnTo>
                  <a:pt x="845" y="821"/>
                </a:lnTo>
                <a:lnTo>
                  <a:pt x="846" y="820"/>
                </a:lnTo>
                <a:lnTo>
                  <a:pt x="847" y="819"/>
                </a:lnTo>
                <a:lnTo>
                  <a:pt x="847" y="818"/>
                </a:lnTo>
                <a:lnTo>
                  <a:pt x="861" y="804"/>
                </a:lnTo>
                <a:lnTo>
                  <a:pt x="912" y="737"/>
                </a:lnTo>
                <a:lnTo>
                  <a:pt x="910" y="735"/>
                </a:lnTo>
                <a:lnTo>
                  <a:pt x="908" y="732"/>
                </a:lnTo>
                <a:lnTo>
                  <a:pt x="906" y="730"/>
                </a:lnTo>
                <a:lnTo>
                  <a:pt x="905" y="728"/>
                </a:lnTo>
                <a:lnTo>
                  <a:pt x="904" y="726"/>
                </a:lnTo>
                <a:lnTo>
                  <a:pt x="904" y="725"/>
                </a:lnTo>
                <a:lnTo>
                  <a:pt x="904" y="724"/>
                </a:lnTo>
                <a:lnTo>
                  <a:pt x="903" y="723"/>
                </a:lnTo>
                <a:lnTo>
                  <a:pt x="903" y="722"/>
                </a:lnTo>
                <a:lnTo>
                  <a:pt x="903" y="721"/>
                </a:lnTo>
                <a:lnTo>
                  <a:pt x="903" y="720"/>
                </a:lnTo>
                <a:lnTo>
                  <a:pt x="903" y="711"/>
                </a:lnTo>
                <a:lnTo>
                  <a:pt x="903" y="708"/>
                </a:lnTo>
                <a:lnTo>
                  <a:pt x="929" y="511"/>
                </a:lnTo>
                <a:lnTo>
                  <a:pt x="929" y="509"/>
                </a:lnTo>
                <a:lnTo>
                  <a:pt x="929" y="507"/>
                </a:lnTo>
                <a:lnTo>
                  <a:pt x="930" y="505"/>
                </a:lnTo>
                <a:lnTo>
                  <a:pt x="930" y="504"/>
                </a:lnTo>
                <a:lnTo>
                  <a:pt x="931" y="501"/>
                </a:lnTo>
                <a:lnTo>
                  <a:pt x="931" y="500"/>
                </a:lnTo>
                <a:lnTo>
                  <a:pt x="931" y="499"/>
                </a:lnTo>
                <a:lnTo>
                  <a:pt x="931" y="498"/>
                </a:lnTo>
                <a:lnTo>
                  <a:pt x="932" y="498"/>
                </a:lnTo>
                <a:lnTo>
                  <a:pt x="932" y="497"/>
                </a:lnTo>
                <a:lnTo>
                  <a:pt x="933" y="497"/>
                </a:lnTo>
                <a:lnTo>
                  <a:pt x="934" y="497"/>
                </a:lnTo>
                <a:lnTo>
                  <a:pt x="934" y="496"/>
                </a:lnTo>
                <a:lnTo>
                  <a:pt x="934" y="495"/>
                </a:lnTo>
                <a:lnTo>
                  <a:pt x="935" y="495"/>
                </a:lnTo>
                <a:lnTo>
                  <a:pt x="935" y="494"/>
                </a:lnTo>
                <a:lnTo>
                  <a:pt x="936" y="493"/>
                </a:lnTo>
                <a:lnTo>
                  <a:pt x="937" y="492"/>
                </a:lnTo>
                <a:lnTo>
                  <a:pt x="937" y="491"/>
                </a:lnTo>
                <a:lnTo>
                  <a:pt x="939" y="489"/>
                </a:lnTo>
                <a:lnTo>
                  <a:pt x="940" y="488"/>
                </a:lnTo>
                <a:lnTo>
                  <a:pt x="941" y="487"/>
                </a:lnTo>
                <a:lnTo>
                  <a:pt x="943" y="486"/>
                </a:lnTo>
                <a:lnTo>
                  <a:pt x="944" y="485"/>
                </a:lnTo>
                <a:lnTo>
                  <a:pt x="945" y="485"/>
                </a:lnTo>
                <a:lnTo>
                  <a:pt x="946" y="485"/>
                </a:lnTo>
                <a:lnTo>
                  <a:pt x="946" y="423"/>
                </a:lnTo>
                <a:lnTo>
                  <a:pt x="944" y="392"/>
                </a:lnTo>
                <a:lnTo>
                  <a:pt x="940" y="362"/>
                </a:lnTo>
                <a:lnTo>
                  <a:pt x="932" y="334"/>
                </a:lnTo>
                <a:lnTo>
                  <a:pt x="922" y="306"/>
                </a:lnTo>
                <a:lnTo>
                  <a:pt x="909" y="280"/>
                </a:lnTo>
                <a:lnTo>
                  <a:pt x="894" y="255"/>
                </a:lnTo>
                <a:lnTo>
                  <a:pt x="877" y="232"/>
                </a:lnTo>
                <a:lnTo>
                  <a:pt x="857" y="211"/>
                </a:lnTo>
                <a:lnTo>
                  <a:pt x="836" y="192"/>
                </a:lnTo>
                <a:lnTo>
                  <a:pt x="813" y="175"/>
                </a:lnTo>
                <a:lnTo>
                  <a:pt x="788" y="160"/>
                </a:lnTo>
                <a:lnTo>
                  <a:pt x="762" y="147"/>
                </a:lnTo>
                <a:lnTo>
                  <a:pt x="735" y="137"/>
                </a:lnTo>
                <a:lnTo>
                  <a:pt x="706" y="130"/>
                </a:lnTo>
                <a:lnTo>
                  <a:pt x="676" y="126"/>
                </a:lnTo>
                <a:lnTo>
                  <a:pt x="646" y="124"/>
                </a:lnTo>
                <a:lnTo>
                  <a:pt x="615" y="126"/>
                </a:lnTo>
                <a:lnTo>
                  <a:pt x="585" y="130"/>
                </a:lnTo>
                <a:lnTo>
                  <a:pt x="557" y="138"/>
                </a:lnTo>
                <a:lnTo>
                  <a:pt x="529" y="148"/>
                </a:lnTo>
                <a:lnTo>
                  <a:pt x="503" y="161"/>
                </a:lnTo>
                <a:lnTo>
                  <a:pt x="478" y="176"/>
                </a:lnTo>
                <a:lnTo>
                  <a:pt x="455" y="193"/>
                </a:lnTo>
                <a:lnTo>
                  <a:pt x="434" y="212"/>
                </a:lnTo>
                <a:lnTo>
                  <a:pt x="415" y="234"/>
                </a:lnTo>
                <a:lnTo>
                  <a:pt x="398" y="257"/>
                </a:lnTo>
                <a:lnTo>
                  <a:pt x="383" y="281"/>
                </a:lnTo>
                <a:lnTo>
                  <a:pt x="370" y="307"/>
                </a:lnTo>
                <a:lnTo>
                  <a:pt x="360" y="335"/>
                </a:lnTo>
                <a:lnTo>
                  <a:pt x="353" y="363"/>
                </a:lnTo>
                <a:lnTo>
                  <a:pt x="349" y="393"/>
                </a:lnTo>
                <a:lnTo>
                  <a:pt x="347" y="423"/>
                </a:lnTo>
                <a:lnTo>
                  <a:pt x="347" y="488"/>
                </a:lnTo>
                <a:lnTo>
                  <a:pt x="356" y="497"/>
                </a:lnTo>
                <a:lnTo>
                  <a:pt x="357" y="499"/>
                </a:lnTo>
                <a:lnTo>
                  <a:pt x="358" y="501"/>
                </a:lnTo>
                <a:lnTo>
                  <a:pt x="360" y="505"/>
                </a:lnTo>
                <a:lnTo>
                  <a:pt x="362" y="509"/>
                </a:lnTo>
                <a:lnTo>
                  <a:pt x="364" y="514"/>
                </a:lnTo>
                <a:lnTo>
                  <a:pt x="390" y="711"/>
                </a:lnTo>
                <a:lnTo>
                  <a:pt x="390" y="717"/>
                </a:lnTo>
                <a:lnTo>
                  <a:pt x="390" y="721"/>
                </a:lnTo>
                <a:lnTo>
                  <a:pt x="389" y="724"/>
                </a:lnTo>
                <a:lnTo>
                  <a:pt x="389" y="725"/>
                </a:lnTo>
                <a:lnTo>
                  <a:pt x="389" y="726"/>
                </a:lnTo>
                <a:lnTo>
                  <a:pt x="388" y="728"/>
                </a:lnTo>
                <a:lnTo>
                  <a:pt x="387" y="729"/>
                </a:lnTo>
                <a:lnTo>
                  <a:pt x="387" y="730"/>
                </a:lnTo>
                <a:lnTo>
                  <a:pt x="386" y="732"/>
                </a:lnTo>
                <a:lnTo>
                  <a:pt x="385" y="733"/>
                </a:lnTo>
                <a:lnTo>
                  <a:pt x="384" y="734"/>
                </a:lnTo>
                <a:lnTo>
                  <a:pt x="381" y="737"/>
                </a:lnTo>
                <a:lnTo>
                  <a:pt x="381" y="738"/>
                </a:lnTo>
                <a:lnTo>
                  <a:pt x="380" y="738"/>
                </a:lnTo>
                <a:lnTo>
                  <a:pt x="380" y="739"/>
                </a:lnTo>
                <a:lnTo>
                  <a:pt x="379" y="739"/>
                </a:lnTo>
                <a:lnTo>
                  <a:pt x="378" y="740"/>
                </a:lnTo>
                <a:lnTo>
                  <a:pt x="377" y="740"/>
                </a:lnTo>
                <a:lnTo>
                  <a:pt x="376" y="741"/>
                </a:lnTo>
                <a:lnTo>
                  <a:pt x="375" y="742"/>
                </a:lnTo>
                <a:lnTo>
                  <a:pt x="373" y="744"/>
                </a:lnTo>
                <a:lnTo>
                  <a:pt x="371" y="746"/>
                </a:lnTo>
                <a:lnTo>
                  <a:pt x="370" y="747"/>
                </a:lnTo>
                <a:lnTo>
                  <a:pt x="369" y="747"/>
                </a:lnTo>
                <a:lnTo>
                  <a:pt x="368" y="748"/>
                </a:lnTo>
                <a:lnTo>
                  <a:pt x="367" y="749"/>
                </a:lnTo>
                <a:lnTo>
                  <a:pt x="365" y="749"/>
                </a:lnTo>
                <a:lnTo>
                  <a:pt x="364" y="750"/>
                </a:lnTo>
                <a:lnTo>
                  <a:pt x="363" y="750"/>
                </a:lnTo>
                <a:lnTo>
                  <a:pt x="362" y="750"/>
                </a:lnTo>
                <a:lnTo>
                  <a:pt x="360" y="751"/>
                </a:lnTo>
                <a:lnTo>
                  <a:pt x="359" y="751"/>
                </a:lnTo>
                <a:lnTo>
                  <a:pt x="357" y="751"/>
                </a:lnTo>
                <a:lnTo>
                  <a:pt x="356" y="751"/>
                </a:lnTo>
                <a:lnTo>
                  <a:pt x="350" y="751"/>
                </a:lnTo>
                <a:lnTo>
                  <a:pt x="347" y="751"/>
                </a:lnTo>
                <a:lnTo>
                  <a:pt x="344" y="751"/>
                </a:lnTo>
                <a:lnTo>
                  <a:pt x="342" y="751"/>
                </a:lnTo>
                <a:lnTo>
                  <a:pt x="339" y="751"/>
                </a:lnTo>
                <a:lnTo>
                  <a:pt x="336" y="751"/>
                </a:lnTo>
                <a:lnTo>
                  <a:pt x="333" y="751"/>
                </a:lnTo>
                <a:lnTo>
                  <a:pt x="332" y="751"/>
                </a:lnTo>
                <a:lnTo>
                  <a:pt x="331" y="751"/>
                </a:lnTo>
                <a:lnTo>
                  <a:pt x="330" y="751"/>
                </a:lnTo>
                <a:lnTo>
                  <a:pt x="330" y="750"/>
                </a:lnTo>
                <a:lnTo>
                  <a:pt x="329" y="750"/>
                </a:lnTo>
                <a:lnTo>
                  <a:pt x="327" y="748"/>
                </a:lnTo>
                <a:lnTo>
                  <a:pt x="326" y="748"/>
                </a:lnTo>
                <a:lnTo>
                  <a:pt x="326" y="747"/>
                </a:lnTo>
                <a:lnTo>
                  <a:pt x="325" y="747"/>
                </a:lnTo>
                <a:lnTo>
                  <a:pt x="325" y="746"/>
                </a:lnTo>
                <a:lnTo>
                  <a:pt x="325" y="745"/>
                </a:lnTo>
                <a:lnTo>
                  <a:pt x="322" y="745"/>
                </a:lnTo>
                <a:lnTo>
                  <a:pt x="321" y="745"/>
                </a:lnTo>
                <a:lnTo>
                  <a:pt x="320" y="745"/>
                </a:lnTo>
                <a:lnTo>
                  <a:pt x="320" y="744"/>
                </a:lnTo>
                <a:lnTo>
                  <a:pt x="319" y="744"/>
                </a:lnTo>
                <a:lnTo>
                  <a:pt x="319" y="743"/>
                </a:lnTo>
                <a:lnTo>
                  <a:pt x="319" y="742"/>
                </a:lnTo>
                <a:lnTo>
                  <a:pt x="316" y="742"/>
                </a:lnTo>
                <a:lnTo>
                  <a:pt x="315" y="742"/>
                </a:lnTo>
                <a:lnTo>
                  <a:pt x="314" y="742"/>
                </a:lnTo>
                <a:lnTo>
                  <a:pt x="314" y="741"/>
                </a:lnTo>
                <a:lnTo>
                  <a:pt x="313" y="741"/>
                </a:lnTo>
                <a:lnTo>
                  <a:pt x="313" y="740"/>
                </a:lnTo>
                <a:lnTo>
                  <a:pt x="313" y="739"/>
                </a:lnTo>
                <a:lnTo>
                  <a:pt x="311" y="737"/>
                </a:lnTo>
                <a:lnTo>
                  <a:pt x="310" y="737"/>
                </a:lnTo>
                <a:lnTo>
                  <a:pt x="309" y="737"/>
                </a:lnTo>
                <a:lnTo>
                  <a:pt x="309" y="736"/>
                </a:lnTo>
                <a:lnTo>
                  <a:pt x="308" y="736"/>
                </a:lnTo>
                <a:lnTo>
                  <a:pt x="308" y="735"/>
                </a:lnTo>
                <a:lnTo>
                  <a:pt x="308" y="734"/>
                </a:lnTo>
                <a:lnTo>
                  <a:pt x="305" y="731"/>
                </a:lnTo>
                <a:lnTo>
                  <a:pt x="302" y="728"/>
                </a:lnTo>
                <a:lnTo>
                  <a:pt x="299" y="725"/>
                </a:lnTo>
                <a:lnTo>
                  <a:pt x="299" y="724"/>
                </a:lnTo>
                <a:lnTo>
                  <a:pt x="299" y="723"/>
                </a:lnTo>
                <a:lnTo>
                  <a:pt x="298" y="723"/>
                </a:lnTo>
                <a:lnTo>
                  <a:pt x="298" y="722"/>
                </a:lnTo>
                <a:lnTo>
                  <a:pt x="297" y="722"/>
                </a:lnTo>
                <a:lnTo>
                  <a:pt x="296" y="722"/>
                </a:lnTo>
                <a:lnTo>
                  <a:pt x="294" y="720"/>
                </a:lnTo>
                <a:lnTo>
                  <a:pt x="294" y="719"/>
                </a:lnTo>
                <a:lnTo>
                  <a:pt x="294" y="718"/>
                </a:lnTo>
                <a:lnTo>
                  <a:pt x="293" y="718"/>
                </a:lnTo>
                <a:lnTo>
                  <a:pt x="293" y="717"/>
                </a:lnTo>
                <a:lnTo>
                  <a:pt x="292" y="717"/>
                </a:lnTo>
                <a:lnTo>
                  <a:pt x="291" y="717"/>
                </a:lnTo>
                <a:lnTo>
                  <a:pt x="291" y="714"/>
                </a:lnTo>
                <a:lnTo>
                  <a:pt x="291" y="713"/>
                </a:lnTo>
                <a:lnTo>
                  <a:pt x="291" y="712"/>
                </a:lnTo>
                <a:lnTo>
                  <a:pt x="290" y="712"/>
                </a:lnTo>
                <a:lnTo>
                  <a:pt x="290" y="711"/>
                </a:lnTo>
                <a:lnTo>
                  <a:pt x="289" y="711"/>
                </a:lnTo>
                <a:lnTo>
                  <a:pt x="288" y="711"/>
                </a:lnTo>
                <a:lnTo>
                  <a:pt x="288" y="708"/>
                </a:lnTo>
                <a:lnTo>
                  <a:pt x="288" y="705"/>
                </a:lnTo>
                <a:lnTo>
                  <a:pt x="288" y="703"/>
                </a:lnTo>
                <a:lnTo>
                  <a:pt x="288" y="700"/>
                </a:lnTo>
                <a:lnTo>
                  <a:pt x="288" y="697"/>
                </a:lnTo>
                <a:lnTo>
                  <a:pt x="288" y="691"/>
                </a:lnTo>
                <a:lnTo>
                  <a:pt x="277" y="615"/>
                </a:lnTo>
                <a:lnTo>
                  <a:pt x="265" y="539"/>
                </a:lnTo>
                <a:lnTo>
                  <a:pt x="265" y="533"/>
                </a:lnTo>
                <a:lnTo>
                  <a:pt x="265" y="530"/>
                </a:lnTo>
                <a:lnTo>
                  <a:pt x="265" y="527"/>
                </a:lnTo>
                <a:lnTo>
                  <a:pt x="266" y="524"/>
                </a:lnTo>
                <a:lnTo>
                  <a:pt x="266" y="521"/>
                </a:lnTo>
                <a:lnTo>
                  <a:pt x="267" y="520"/>
                </a:lnTo>
                <a:lnTo>
                  <a:pt x="267" y="518"/>
                </a:lnTo>
                <a:lnTo>
                  <a:pt x="267" y="517"/>
                </a:lnTo>
                <a:lnTo>
                  <a:pt x="268" y="516"/>
                </a:lnTo>
                <a:lnTo>
                  <a:pt x="268" y="515"/>
                </a:lnTo>
                <a:lnTo>
                  <a:pt x="268" y="514"/>
                </a:lnTo>
                <a:lnTo>
                  <a:pt x="269" y="514"/>
                </a:lnTo>
                <a:lnTo>
                  <a:pt x="269" y="513"/>
                </a:lnTo>
                <a:lnTo>
                  <a:pt x="270" y="512"/>
                </a:lnTo>
                <a:lnTo>
                  <a:pt x="271" y="511"/>
                </a:lnTo>
                <a:lnTo>
                  <a:pt x="272" y="508"/>
                </a:lnTo>
                <a:lnTo>
                  <a:pt x="274" y="504"/>
                </a:lnTo>
                <a:lnTo>
                  <a:pt x="276" y="501"/>
                </a:lnTo>
                <a:lnTo>
                  <a:pt x="278" y="498"/>
                </a:lnTo>
                <a:lnTo>
                  <a:pt x="280" y="496"/>
                </a:lnTo>
                <a:lnTo>
                  <a:pt x="282" y="493"/>
                </a:lnTo>
                <a:lnTo>
                  <a:pt x="285" y="490"/>
                </a:lnTo>
                <a:lnTo>
                  <a:pt x="288" y="488"/>
                </a:lnTo>
                <a:lnTo>
                  <a:pt x="288" y="418"/>
                </a:lnTo>
                <a:lnTo>
                  <a:pt x="289" y="398"/>
                </a:lnTo>
                <a:lnTo>
                  <a:pt x="290" y="378"/>
                </a:lnTo>
                <a:lnTo>
                  <a:pt x="293" y="358"/>
                </a:lnTo>
                <a:lnTo>
                  <a:pt x="296" y="338"/>
                </a:lnTo>
                <a:lnTo>
                  <a:pt x="301" y="319"/>
                </a:lnTo>
                <a:lnTo>
                  <a:pt x="307" y="300"/>
                </a:lnTo>
                <a:lnTo>
                  <a:pt x="314" y="282"/>
                </a:lnTo>
                <a:lnTo>
                  <a:pt x="322" y="265"/>
                </a:lnTo>
                <a:lnTo>
                  <a:pt x="323" y="263"/>
                </a:lnTo>
                <a:lnTo>
                  <a:pt x="324" y="261"/>
                </a:lnTo>
                <a:lnTo>
                  <a:pt x="326" y="257"/>
                </a:lnTo>
                <a:lnTo>
                  <a:pt x="327" y="255"/>
                </a:lnTo>
                <a:lnTo>
                  <a:pt x="328" y="254"/>
                </a:lnTo>
                <a:lnTo>
                  <a:pt x="329" y="252"/>
                </a:lnTo>
                <a:lnTo>
                  <a:pt x="330" y="251"/>
                </a:lnTo>
                <a:lnTo>
                  <a:pt x="341" y="232"/>
                </a:lnTo>
                <a:lnTo>
                  <a:pt x="353" y="214"/>
                </a:lnTo>
                <a:lnTo>
                  <a:pt x="366" y="198"/>
                </a:lnTo>
                <a:lnTo>
                  <a:pt x="379" y="181"/>
                </a:lnTo>
                <a:lnTo>
                  <a:pt x="394" y="166"/>
                </a:lnTo>
                <a:lnTo>
                  <a:pt x="409" y="152"/>
                </a:lnTo>
                <a:lnTo>
                  <a:pt x="426" y="139"/>
                </a:lnTo>
                <a:lnTo>
                  <a:pt x="443" y="127"/>
                </a:lnTo>
                <a:lnTo>
                  <a:pt x="445" y="126"/>
                </a:lnTo>
                <a:lnTo>
                  <a:pt x="447" y="125"/>
                </a:lnTo>
                <a:lnTo>
                  <a:pt x="450" y="123"/>
                </a:lnTo>
                <a:lnTo>
                  <a:pt x="454" y="121"/>
                </a:lnTo>
                <a:lnTo>
                  <a:pt x="455" y="120"/>
                </a:lnTo>
                <a:lnTo>
                  <a:pt x="457" y="119"/>
                </a:lnTo>
                <a:lnTo>
                  <a:pt x="478" y="107"/>
                </a:lnTo>
                <a:lnTo>
                  <a:pt x="499" y="97"/>
                </a:lnTo>
                <a:lnTo>
                  <a:pt x="521" y="88"/>
                </a:lnTo>
                <a:lnTo>
                  <a:pt x="544" y="81"/>
                </a:lnTo>
                <a:lnTo>
                  <a:pt x="567" y="75"/>
                </a:lnTo>
                <a:lnTo>
                  <a:pt x="591" y="71"/>
                </a:lnTo>
                <a:lnTo>
                  <a:pt x="616" y="69"/>
                </a:lnTo>
                <a:lnTo>
                  <a:pt x="641" y="68"/>
                </a:lnTo>
                <a:lnTo>
                  <a:pt x="677" y="70"/>
                </a:lnTo>
                <a:lnTo>
                  <a:pt x="712" y="75"/>
                </a:lnTo>
                <a:lnTo>
                  <a:pt x="745" y="84"/>
                </a:lnTo>
                <a:lnTo>
                  <a:pt x="778" y="96"/>
                </a:lnTo>
                <a:lnTo>
                  <a:pt x="809" y="111"/>
                </a:lnTo>
                <a:lnTo>
                  <a:pt x="838" y="128"/>
                </a:lnTo>
                <a:lnTo>
                  <a:pt x="865" y="149"/>
                </a:lnTo>
                <a:lnTo>
                  <a:pt x="890" y="171"/>
                </a:lnTo>
                <a:lnTo>
                  <a:pt x="912" y="196"/>
                </a:lnTo>
                <a:lnTo>
                  <a:pt x="933" y="223"/>
                </a:lnTo>
                <a:lnTo>
                  <a:pt x="950" y="252"/>
                </a:lnTo>
                <a:lnTo>
                  <a:pt x="965" y="283"/>
                </a:lnTo>
                <a:lnTo>
                  <a:pt x="977" y="315"/>
                </a:lnTo>
                <a:lnTo>
                  <a:pt x="986" y="349"/>
                </a:lnTo>
                <a:lnTo>
                  <a:pt x="991" y="384"/>
                </a:lnTo>
                <a:lnTo>
                  <a:pt x="993" y="420"/>
                </a:lnTo>
                <a:lnTo>
                  <a:pt x="993" y="494"/>
                </a:lnTo>
                <a:lnTo>
                  <a:pt x="995" y="496"/>
                </a:lnTo>
                <a:lnTo>
                  <a:pt x="996" y="497"/>
                </a:lnTo>
                <a:lnTo>
                  <a:pt x="997" y="498"/>
                </a:lnTo>
                <a:lnTo>
                  <a:pt x="999" y="500"/>
                </a:lnTo>
                <a:lnTo>
                  <a:pt x="1000" y="501"/>
                </a:lnTo>
                <a:lnTo>
                  <a:pt x="1001" y="503"/>
                </a:lnTo>
                <a:lnTo>
                  <a:pt x="1002" y="505"/>
                </a:lnTo>
                <a:lnTo>
                  <a:pt x="1002" y="506"/>
                </a:lnTo>
                <a:lnTo>
                  <a:pt x="1002" y="507"/>
                </a:lnTo>
                <a:lnTo>
                  <a:pt x="1003" y="507"/>
                </a:lnTo>
                <a:lnTo>
                  <a:pt x="1003" y="508"/>
                </a:lnTo>
                <a:lnTo>
                  <a:pt x="1004" y="509"/>
                </a:lnTo>
                <a:lnTo>
                  <a:pt x="1005" y="510"/>
                </a:lnTo>
                <a:lnTo>
                  <a:pt x="1005" y="511"/>
                </a:lnTo>
                <a:lnTo>
                  <a:pt x="1007" y="515"/>
                </a:lnTo>
                <a:lnTo>
                  <a:pt x="1008" y="519"/>
                </a:lnTo>
                <a:lnTo>
                  <a:pt x="1010" y="523"/>
                </a:lnTo>
                <a:lnTo>
                  <a:pt x="1010" y="528"/>
                </a:lnTo>
                <a:lnTo>
                  <a:pt x="1011" y="532"/>
                </a:lnTo>
                <a:lnTo>
                  <a:pt x="1011" y="534"/>
                </a:lnTo>
                <a:lnTo>
                  <a:pt x="1011" y="536"/>
                </a:lnTo>
                <a:lnTo>
                  <a:pt x="1011" y="538"/>
                </a:lnTo>
                <a:lnTo>
                  <a:pt x="1011" y="541"/>
                </a:lnTo>
                <a:lnTo>
                  <a:pt x="1010" y="543"/>
                </a:lnTo>
                <a:lnTo>
                  <a:pt x="1010" y="545"/>
                </a:lnTo>
                <a:lnTo>
                  <a:pt x="991" y="697"/>
                </a:lnTo>
                <a:lnTo>
                  <a:pt x="991" y="703"/>
                </a:lnTo>
                <a:lnTo>
                  <a:pt x="991" y="705"/>
                </a:lnTo>
                <a:lnTo>
                  <a:pt x="991" y="708"/>
                </a:lnTo>
                <a:lnTo>
                  <a:pt x="991" y="711"/>
                </a:lnTo>
                <a:lnTo>
                  <a:pt x="991" y="714"/>
                </a:lnTo>
                <a:lnTo>
                  <a:pt x="991" y="717"/>
                </a:lnTo>
                <a:lnTo>
                  <a:pt x="991" y="718"/>
                </a:lnTo>
                <a:lnTo>
                  <a:pt x="990" y="719"/>
                </a:lnTo>
                <a:lnTo>
                  <a:pt x="989" y="720"/>
                </a:lnTo>
                <a:lnTo>
                  <a:pt x="988" y="720"/>
                </a:lnTo>
                <a:lnTo>
                  <a:pt x="988" y="722"/>
                </a:lnTo>
                <a:lnTo>
                  <a:pt x="988" y="723"/>
                </a:lnTo>
                <a:lnTo>
                  <a:pt x="987" y="724"/>
                </a:lnTo>
                <a:lnTo>
                  <a:pt x="986" y="725"/>
                </a:lnTo>
                <a:lnTo>
                  <a:pt x="985" y="725"/>
                </a:lnTo>
                <a:lnTo>
                  <a:pt x="982" y="728"/>
                </a:lnTo>
                <a:lnTo>
                  <a:pt x="982" y="729"/>
                </a:lnTo>
                <a:lnTo>
                  <a:pt x="981" y="730"/>
                </a:lnTo>
                <a:lnTo>
                  <a:pt x="980" y="731"/>
                </a:lnTo>
                <a:lnTo>
                  <a:pt x="979" y="731"/>
                </a:lnTo>
                <a:lnTo>
                  <a:pt x="977" y="734"/>
                </a:lnTo>
                <a:lnTo>
                  <a:pt x="974" y="737"/>
                </a:lnTo>
                <a:lnTo>
                  <a:pt x="971" y="739"/>
                </a:lnTo>
                <a:lnTo>
                  <a:pt x="970" y="739"/>
                </a:lnTo>
                <a:lnTo>
                  <a:pt x="969" y="739"/>
                </a:lnTo>
                <a:lnTo>
                  <a:pt x="969" y="740"/>
                </a:lnTo>
                <a:lnTo>
                  <a:pt x="968" y="740"/>
                </a:lnTo>
                <a:lnTo>
                  <a:pt x="968" y="741"/>
                </a:lnTo>
                <a:lnTo>
                  <a:pt x="968" y="742"/>
                </a:lnTo>
                <a:lnTo>
                  <a:pt x="965" y="745"/>
                </a:lnTo>
                <a:lnTo>
                  <a:pt x="964" y="745"/>
                </a:lnTo>
                <a:lnTo>
                  <a:pt x="963" y="745"/>
                </a:lnTo>
                <a:lnTo>
                  <a:pt x="963" y="746"/>
                </a:lnTo>
                <a:lnTo>
                  <a:pt x="962" y="746"/>
                </a:lnTo>
                <a:lnTo>
                  <a:pt x="962" y="747"/>
                </a:lnTo>
                <a:lnTo>
                  <a:pt x="962" y="748"/>
                </a:lnTo>
                <a:lnTo>
                  <a:pt x="960" y="748"/>
                </a:lnTo>
                <a:lnTo>
                  <a:pt x="959" y="748"/>
                </a:lnTo>
                <a:lnTo>
                  <a:pt x="958" y="748"/>
                </a:lnTo>
                <a:lnTo>
                  <a:pt x="958" y="749"/>
                </a:lnTo>
                <a:lnTo>
                  <a:pt x="957" y="749"/>
                </a:lnTo>
                <a:lnTo>
                  <a:pt x="957" y="750"/>
                </a:lnTo>
                <a:lnTo>
                  <a:pt x="957" y="751"/>
                </a:lnTo>
                <a:lnTo>
                  <a:pt x="954" y="751"/>
                </a:lnTo>
                <a:lnTo>
                  <a:pt x="953" y="751"/>
                </a:lnTo>
                <a:lnTo>
                  <a:pt x="952" y="751"/>
                </a:lnTo>
                <a:lnTo>
                  <a:pt x="952" y="752"/>
                </a:lnTo>
                <a:lnTo>
                  <a:pt x="951" y="752"/>
                </a:lnTo>
                <a:lnTo>
                  <a:pt x="951" y="753"/>
                </a:lnTo>
                <a:lnTo>
                  <a:pt x="950" y="753"/>
                </a:lnTo>
                <a:lnTo>
                  <a:pt x="949" y="753"/>
                </a:lnTo>
                <a:lnTo>
                  <a:pt x="948" y="753"/>
                </a:lnTo>
                <a:lnTo>
                  <a:pt x="948" y="754"/>
                </a:lnTo>
                <a:lnTo>
                  <a:pt x="947" y="754"/>
                </a:lnTo>
                <a:lnTo>
                  <a:pt x="947" y="755"/>
                </a:lnTo>
                <a:lnTo>
                  <a:pt x="946" y="756"/>
                </a:lnTo>
                <a:lnTo>
                  <a:pt x="943" y="756"/>
                </a:lnTo>
                <a:lnTo>
                  <a:pt x="940" y="756"/>
                </a:lnTo>
                <a:lnTo>
                  <a:pt x="937" y="756"/>
                </a:lnTo>
                <a:lnTo>
                  <a:pt x="934" y="756"/>
                </a:lnTo>
                <a:lnTo>
                  <a:pt x="931" y="756"/>
                </a:lnTo>
                <a:lnTo>
                  <a:pt x="929" y="756"/>
                </a:lnTo>
                <a:lnTo>
                  <a:pt x="923" y="756"/>
                </a:lnTo>
                <a:lnTo>
                  <a:pt x="920" y="756"/>
                </a:lnTo>
                <a:lnTo>
                  <a:pt x="892" y="796"/>
                </a:lnTo>
                <a:lnTo>
                  <a:pt x="869" y="824"/>
                </a:lnTo>
                <a:lnTo>
                  <a:pt x="864" y="830"/>
                </a:lnTo>
                <a:lnTo>
                  <a:pt x="859" y="836"/>
                </a:lnTo>
                <a:lnTo>
                  <a:pt x="853" y="842"/>
                </a:lnTo>
                <a:lnTo>
                  <a:pt x="848" y="847"/>
                </a:lnTo>
                <a:lnTo>
                  <a:pt x="842" y="852"/>
                </a:lnTo>
                <a:lnTo>
                  <a:pt x="835" y="856"/>
                </a:lnTo>
                <a:lnTo>
                  <a:pt x="829" y="860"/>
                </a:lnTo>
                <a:lnTo>
                  <a:pt x="822" y="864"/>
                </a:lnTo>
                <a:lnTo>
                  <a:pt x="815" y="867"/>
                </a:lnTo>
                <a:lnTo>
                  <a:pt x="808" y="870"/>
                </a:lnTo>
                <a:lnTo>
                  <a:pt x="800" y="872"/>
                </a:lnTo>
                <a:lnTo>
                  <a:pt x="793" y="874"/>
                </a:lnTo>
                <a:lnTo>
                  <a:pt x="785" y="876"/>
                </a:lnTo>
                <a:lnTo>
                  <a:pt x="778" y="877"/>
                </a:lnTo>
                <a:lnTo>
                  <a:pt x="770" y="878"/>
                </a:lnTo>
                <a:lnTo>
                  <a:pt x="762" y="878"/>
                </a:lnTo>
                <a:lnTo>
                  <a:pt x="751" y="878"/>
                </a:lnTo>
                <a:lnTo>
                  <a:pt x="749" y="882"/>
                </a:lnTo>
                <a:lnTo>
                  <a:pt x="747" y="884"/>
                </a:lnTo>
                <a:lnTo>
                  <a:pt x="746" y="886"/>
                </a:lnTo>
                <a:lnTo>
                  <a:pt x="745" y="888"/>
                </a:lnTo>
                <a:lnTo>
                  <a:pt x="743" y="889"/>
                </a:lnTo>
                <a:lnTo>
                  <a:pt x="743" y="890"/>
                </a:lnTo>
                <a:lnTo>
                  <a:pt x="742" y="891"/>
                </a:lnTo>
                <a:lnTo>
                  <a:pt x="741" y="891"/>
                </a:lnTo>
                <a:lnTo>
                  <a:pt x="740" y="892"/>
                </a:lnTo>
                <a:lnTo>
                  <a:pt x="739" y="892"/>
                </a:lnTo>
                <a:lnTo>
                  <a:pt x="738" y="892"/>
                </a:lnTo>
                <a:lnTo>
                  <a:pt x="738" y="893"/>
                </a:lnTo>
                <a:lnTo>
                  <a:pt x="737" y="893"/>
                </a:lnTo>
                <a:lnTo>
                  <a:pt x="737" y="894"/>
                </a:lnTo>
                <a:lnTo>
                  <a:pt x="737" y="895"/>
                </a:lnTo>
                <a:lnTo>
                  <a:pt x="728" y="895"/>
                </a:lnTo>
                <a:lnTo>
                  <a:pt x="686" y="895"/>
                </a:lnTo>
                <a:lnTo>
                  <a:pt x="685" y="895"/>
                </a:lnTo>
                <a:lnTo>
                  <a:pt x="684" y="895"/>
                </a:lnTo>
                <a:lnTo>
                  <a:pt x="683" y="895"/>
                </a:lnTo>
                <a:lnTo>
                  <a:pt x="682" y="894"/>
                </a:lnTo>
                <a:lnTo>
                  <a:pt x="681" y="894"/>
                </a:lnTo>
                <a:lnTo>
                  <a:pt x="680" y="894"/>
                </a:lnTo>
                <a:lnTo>
                  <a:pt x="679" y="893"/>
                </a:lnTo>
                <a:lnTo>
                  <a:pt x="677" y="893"/>
                </a:lnTo>
                <a:lnTo>
                  <a:pt x="675" y="891"/>
                </a:lnTo>
                <a:lnTo>
                  <a:pt x="673" y="890"/>
                </a:lnTo>
                <a:lnTo>
                  <a:pt x="671" y="888"/>
                </a:lnTo>
                <a:lnTo>
                  <a:pt x="669" y="886"/>
                </a:lnTo>
                <a:lnTo>
                  <a:pt x="669" y="885"/>
                </a:lnTo>
                <a:lnTo>
                  <a:pt x="670" y="884"/>
                </a:lnTo>
                <a:lnTo>
                  <a:pt x="670" y="883"/>
                </a:lnTo>
                <a:lnTo>
                  <a:pt x="670" y="882"/>
                </a:lnTo>
                <a:lnTo>
                  <a:pt x="670" y="880"/>
                </a:lnTo>
                <a:lnTo>
                  <a:pt x="670" y="879"/>
                </a:lnTo>
                <a:lnTo>
                  <a:pt x="670" y="877"/>
                </a:lnTo>
                <a:lnTo>
                  <a:pt x="669" y="872"/>
                </a:lnTo>
                <a:lnTo>
                  <a:pt x="669" y="86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36"/>
          <p:cNvSpPr/>
          <p:nvPr/>
        </p:nvSpPr>
        <p:spPr>
          <a:xfrm>
            <a:off x="9267781" y="3272224"/>
            <a:ext cx="575058" cy="669955"/>
          </a:xfrm>
          <a:custGeom>
            <a:avLst/>
            <a:gdLst/>
            <a:ahLst/>
            <a:cxnLst/>
            <a:rect l="l" t="t" r="r" b="b"/>
            <a:pathLst>
              <a:path w="1419" h="1653" extrusionOk="0">
                <a:moveTo>
                  <a:pt x="1414" y="1315"/>
                </a:moveTo>
                <a:lnTo>
                  <a:pt x="1414" y="1314"/>
                </a:lnTo>
                <a:lnTo>
                  <a:pt x="1414" y="1313"/>
                </a:lnTo>
                <a:lnTo>
                  <a:pt x="1413" y="1310"/>
                </a:lnTo>
                <a:lnTo>
                  <a:pt x="1412" y="1305"/>
                </a:lnTo>
                <a:lnTo>
                  <a:pt x="1411" y="1300"/>
                </a:lnTo>
                <a:lnTo>
                  <a:pt x="1411" y="1297"/>
                </a:lnTo>
                <a:lnTo>
                  <a:pt x="1411" y="1296"/>
                </a:lnTo>
                <a:lnTo>
                  <a:pt x="1411" y="1295"/>
                </a:lnTo>
                <a:lnTo>
                  <a:pt x="1408" y="1286"/>
                </a:lnTo>
                <a:lnTo>
                  <a:pt x="1406" y="1278"/>
                </a:lnTo>
                <a:lnTo>
                  <a:pt x="1402" y="1270"/>
                </a:lnTo>
                <a:lnTo>
                  <a:pt x="1399" y="1262"/>
                </a:lnTo>
                <a:lnTo>
                  <a:pt x="1395" y="1254"/>
                </a:lnTo>
                <a:lnTo>
                  <a:pt x="1391" y="1247"/>
                </a:lnTo>
                <a:lnTo>
                  <a:pt x="1387" y="1240"/>
                </a:lnTo>
                <a:lnTo>
                  <a:pt x="1383" y="1233"/>
                </a:lnTo>
                <a:lnTo>
                  <a:pt x="1357" y="1202"/>
                </a:lnTo>
                <a:lnTo>
                  <a:pt x="1355" y="1200"/>
                </a:lnTo>
                <a:lnTo>
                  <a:pt x="1354" y="1199"/>
                </a:lnTo>
                <a:lnTo>
                  <a:pt x="1353" y="1198"/>
                </a:lnTo>
                <a:lnTo>
                  <a:pt x="1352" y="1197"/>
                </a:lnTo>
                <a:lnTo>
                  <a:pt x="1351" y="1197"/>
                </a:lnTo>
                <a:lnTo>
                  <a:pt x="1351" y="1196"/>
                </a:lnTo>
                <a:lnTo>
                  <a:pt x="1350" y="1196"/>
                </a:lnTo>
                <a:lnTo>
                  <a:pt x="1349" y="1196"/>
                </a:lnTo>
                <a:lnTo>
                  <a:pt x="1342" y="1190"/>
                </a:lnTo>
                <a:lnTo>
                  <a:pt x="1338" y="1187"/>
                </a:lnTo>
                <a:lnTo>
                  <a:pt x="1337" y="1186"/>
                </a:lnTo>
                <a:lnTo>
                  <a:pt x="1335" y="1185"/>
                </a:lnTo>
                <a:lnTo>
                  <a:pt x="1334" y="1184"/>
                </a:lnTo>
                <a:lnTo>
                  <a:pt x="1333" y="1184"/>
                </a:lnTo>
                <a:lnTo>
                  <a:pt x="1333" y="1183"/>
                </a:lnTo>
                <a:lnTo>
                  <a:pt x="1332" y="1182"/>
                </a:lnTo>
                <a:lnTo>
                  <a:pt x="1330" y="1182"/>
                </a:lnTo>
                <a:lnTo>
                  <a:pt x="1329" y="1181"/>
                </a:lnTo>
                <a:lnTo>
                  <a:pt x="1328" y="1181"/>
                </a:lnTo>
                <a:lnTo>
                  <a:pt x="1328" y="1180"/>
                </a:lnTo>
                <a:lnTo>
                  <a:pt x="1327" y="1180"/>
                </a:lnTo>
                <a:lnTo>
                  <a:pt x="1327" y="1179"/>
                </a:lnTo>
                <a:lnTo>
                  <a:pt x="1326" y="1179"/>
                </a:lnTo>
                <a:lnTo>
                  <a:pt x="1324" y="1178"/>
                </a:lnTo>
                <a:lnTo>
                  <a:pt x="1322" y="1176"/>
                </a:lnTo>
                <a:lnTo>
                  <a:pt x="1317" y="1173"/>
                </a:lnTo>
                <a:lnTo>
                  <a:pt x="1313" y="1170"/>
                </a:lnTo>
                <a:lnTo>
                  <a:pt x="1311" y="1169"/>
                </a:lnTo>
                <a:lnTo>
                  <a:pt x="1309" y="1168"/>
                </a:lnTo>
                <a:lnTo>
                  <a:pt x="1301" y="1164"/>
                </a:lnTo>
                <a:lnTo>
                  <a:pt x="1296" y="1162"/>
                </a:lnTo>
                <a:lnTo>
                  <a:pt x="1292" y="1160"/>
                </a:lnTo>
                <a:lnTo>
                  <a:pt x="1287" y="1158"/>
                </a:lnTo>
                <a:lnTo>
                  <a:pt x="1283" y="1157"/>
                </a:lnTo>
                <a:lnTo>
                  <a:pt x="1277" y="1155"/>
                </a:lnTo>
                <a:lnTo>
                  <a:pt x="1272" y="1154"/>
                </a:lnTo>
                <a:lnTo>
                  <a:pt x="1265" y="1152"/>
                </a:lnTo>
                <a:lnTo>
                  <a:pt x="1258" y="1150"/>
                </a:lnTo>
                <a:lnTo>
                  <a:pt x="1250" y="1148"/>
                </a:lnTo>
                <a:lnTo>
                  <a:pt x="1243" y="1147"/>
                </a:lnTo>
                <a:lnTo>
                  <a:pt x="1235" y="1146"/>
                </a:lnTo>
                <a:lnTo>
                  <a:pt x="1228" y="1145"/>
                </a:lnTo>
                <a:lnTo>
                  <a:pt x="1220" y="1145"/>
                </a:lnTo>
                <a:lnTo>
                  <a:pt x="1213" y="1145"/>
                </a:lnTo>
                <a:lnTo>
                  <a:pt x="1200" y="1145"/>
                </a:lnTo>
                <a:lnTo>
                  <a:pt x="1187" y="1144"/>
                </a:lnTo>
                <a:lnTo>
                  <a:pt x="1174" y="1143"/>
                </a:lnTo>
                <a:lnTo>
                  <a:pt x="1161" y="1141"/>
                </a:lnTo>
                <a:lnTo>
                  <a:pt x="1135" y="1137"/>
                </a:lnTo>
                <a:lnTo>
                  <a:pt x="1109" y="1131"/>
                </a:lnTo>
                <a:lnTo>
                  <a:pt x="1093" y="1126"/>
                </a:lnTo>
                <a:lnTo>
                  <a:pt x="1077" y="1121"/>
                </a:lnTo>
                <a:lnTo>
                  <a:pt x="1061" y="1114"/>
                </a:lnTo>
                <a:lnTo>
                  <a:pt x="1046" y="1107"/>
                </a:lnTo>
                <a:lnTo>
                  <a:pt x="1031" y="1099"/>
                </a:lnTo>
                <a:lnTo>
                  <a:pt x="1017" y="1090"/>
                </a:lnTo>
                <a:lnTo>
                  <a:pt x="1003" y="1081"/>
                </a:lnTo>
                <a:lnTo>
                  <a:pt x="990" y="1072"/>
                </a:lnTo>
                <a:lnTo>
                  <a:pt x="985" y="1069"/>
                </a:lnTo>
                <a:lnTo>
                  <a:pt x="985" y="1066"/>
                </a:lnTo>
                <a:lnTo>
                  <a:pt x="985" y="1062"/>
                </a:lnTo>
                <a:lnTo>
                  <a:pt x="985" y="1058"/>
                </a:lnTo>
                <a:lnTo>
                  <a:pt x="984" y="1055"/>
                </a:lnTo>
                <a:lnTo>
                  <a:pt x="982" y="1051"/>
                </a:lnTo>
                <a:lnTo>
                  <a:pt x="980" y="1047"/>
                </a:lnTo>
                <a:lnTo>
                  <a:pt x="978" y="1044"/>
                </a:lnTo>
                <a:lnTo>
                  <a:pt x="975" y="1040"/>
                </a:lnTo>
                <a:lnTo>
                  <a:pt x="971" y="1037"/>
                </a:lnTo>
                <a:lnTo>
                  <a:pt x="966" y="1034"/>
                </a:lnTo>
                <a:lnTo>
                  <a:pt x="961" y="1031"/>
                </a:lnTo>
                <a:lnTo>
                  <a:pt x="955" y="1029"/>
                </a:lnTo>
                <a:lnTo>
                  <a:pt x="949" y="1027"/>
                </a:lnTo>
                <a:lnTo>
                  <a:pt x="941" y="1025"/>
                </a:lnTo>
                <a:lnTo>
                  <a:pt x="932" y="1024"/>
                </a:lnTo>
                <a:lnTo>
                  <a:pt x="923" y="1024"/>
                </a:lnTo>
                <a:lnTo>
                  <a:pt x="912" y="1001"/>
                </a:lnTo>
                <a:lnTo>
                  <a:pt x="908" y="989"/>
                </a:lnTo>
                <a:lnTo>
                  <a:pt x="904" y="977"/>
                </a:lnTo>
                <a:lnTo>
                  <a:pt x="900" y="965"/>
                </a:lnTo>
                <a:lnTo>
                  <a:pt x="896" y="953"/>
                </a:lnTo>
                <a:lnTo>
                  <a:pt x="893" y="941"/>
                </a:lnTo>
                <a:lnTo>
                  <a:pt x="891" y="928"/>
                </a:lnTo>
                <a:lnTo>
                  <a:pt x="903" y="914"/>
                </a:lnTo>
                <a:lnTo>
                  <a:pt x="904" y="913"/>
                </a:lnTo>
                <a:lnTo>
                  <a:pt x="905" y="912"/>
                </a:lnTo>
                <a:lnTo>
                  <a:pt x="907" y="909"/>
                </a:lnTo>
                <a:lnTo>
                  <a:pt x="909" y="907"/>
                </a:lnTo>
                <a:lnTo>
                  <a:pt x="910" y="906"/>
                </a:lnTo>
                <a:lnTo>
                  <a:pt x="911" y="905"/>
                </a:lnTo>
                <a:lnTo>
                  <a:pt x="924" y="900"/>
                </a:lnTo>
                <a:lnTo>
                  <a:pt x="936" y="895"/>
                </a:lnTo>
                <a:lnTo>
                  <a:pt x="948" y="888"/>
                </a:lnTo>
                <a:lnTo>
                  <a:pt x="959" y="880"/>
                </a:lnTo>
                <a:lnTo>
                  <a:pt x="970" y="872"/>
                </a:lnTo>
                <a:lnTo>
                  <a:pt x="980" y="862"/>
                </a:lnTo>
                <a:lnTo>
                  <a:pt x="990" y="852"/>
                </a:lnTo>
                <a:lnTo>
                  <a:pt x="999" y="841"/>
                </a:lnTo>
                <a:lnTo>
                  <a:pt x="1035" y="793"/>
                </a:lnTo>
                <a:lnTo>
                  <a:pt x="1044" y="791"/>
                </a:lnTo>
                <a:lnTo>
                  <a:pt x="1053" y="789"/>
                </a:lnTo>
                <a:lnTo>
                  <a:pt x="1061" y="786"/>
                </a:lnTo>
                <a:lnTo>
                  <a:pt x="1069" y="782"/>
                </a:lnTo>
                <a:lnTo>
                  <a:pt x="1077" y="778"/>
                </a:lnTo>
                <a:lnTo>
                  <a:pt x="1084" y="773"/>
                </a:lnTo>
                <a:lnTo>
                  <a:pt x="1091" y="768"/>
                </a:lnTo>
                <a:lnTo>
                  <a:pt x="1098" y="761"/>
                </a:lnTo>
                <a:lnTo>
                  <a:pt x="1104" y="755"/>
                </a:lnTo>
                <a:lnTo>
                  <a:pt x="1110" y="748"/>
                </a:lnTo>
                <a:lnTo>
                  <a:pt x="1115" y="740"/>
                </a:lnTo>
                <a:lnTo>
                  <a:pt x="1119" y="732"/>
                </a:lnTo>
                <a:lnTo>
                  <a:pt x="1123" y="724"/>
                </a:lnTo>
                <a:lnTo>
                  <a:pt x="1127" y="715"/>
                </a:lnTo>
                <a:lnTo>
                  <a:pt x="1129" y="706"/>
                </a:lnTo>
                <a:lnTo>
                  <a:pt x="1131" y="697"/>
                </a:lnTo>
                <a:lnTo>
                  <a:pt x="1151" y="541"/>
                </a:lnTo>
                <a:lnTo>
                  <a:pt x="1152" y="530"/>
                </a:lnTo>
                <a:lnTo>
                  <a:pt x="1151" y="520"/>
                </a:lnTo>
                <a:lnTo>
                  <a:pt x="1150" y="510"/>
                </a:lnTo>
                <a:lnTo>
                  <a:pt x="1148" y="500"/>
                </a:lnTo>
                <a:lnTo>
                  <a:pt x="1146" y="490"/>
                </a:lnTo>
                <a:lnTo>
                  <a:pt x="1142" y="480"/>
                </a:lnTo>
                <a:lnTo>
                  <a:pt x="1139" y="475"/>
                </a:lnTo>
                <a:lnTo>
                  <a:pt x="1137" y="471"/>
                </a:lnTo>
                <a:lnTo>
                  <a:pt x="1134" y="466"/>
                </a:lnTo>
                <a:lnTo>
                  <a:pt x="1131" y="462"/>
                </a:lnTo>
                <a:lnTo>
                  <a:pt x="1131" y="409"/>
                </a:lnTo>
                <a:lnTo>
                  <a:pt x="1129" y="372"/>
                </a:lnTo>
                <a:lnTo>
                  <a:pt x="1125" y="336"/>
                </a:lnTo>
                <a:lnTo>
                  <a:pt x="1117" y="302"/>
                </a:lnTo>
                <a:lnTo>
                  <a:pt x="1106" y="268"/>
                </a:lnTo>
                <a:lnTo>
                  <a:pt x="1092" y="236"/>
                </a:lnTo>
                <a:lnTo>
                  <a:pt x="1076" y="205"/>
                </a:lnTo>
                <a:lnTo>
                  <a:pt x="1058" y="176"/>
                </a:lnTo>
                <a:lnTo>
                  <a:pt x="1037" y="148"/>
                </a:lnTo>
                <a:lnTo>
                  <a:pt x="1014" y="123"/>
                </a:lnTo>
                <a:lnTo>
                  <a:pt x="988" y="100"/>
                </a:lnTo>
                <a:lnTo>
                  <a:pt x="961" y="78"/>
                </a:lnTo>
                <a:lnTo>
                  <a:pt x="932" y="60"/>
                </a:lnTo>
                <a:lnTo>
                  <a:pt x="902" y="43"/>
                </a:lnTo>
                <a:lnTo>
                  <a:pt x="869" y="30"/>
                </a:lnTo>
                <a:lnTo>
                  <a:pt x="836" y="19"/>
                </a:lnTo>
                <a:lnTo>
                  <a:pt x="801" y="11"/>
                </a:lnTo>
                <a:lnTo>
                  <a:pt x="789" y="8"/>
                </a:lnTo>
                <a:lnTo>
                  <a:pt x="778" y="5"/>
                </a:lnTo>
                <a:lnTo>
                  <a:pt x="766" y="4"/>
                </a:lnTo>
                <a:lnTo>
                  <a:pt x="754" y="2"/>
                </a:lnTo>
                <a:lnTo>
                  <a:pt x="730" y="0"/>
                </a:lnTo>
                <a:lnTo>
                  <a:pt x="705" y="0"/>
                </a:lnTo>
                <a:lnTo>
                  <a:pt x="676" y="1"/>
                </a:lnTo>
                <a:lnTo>
                  <a:pt x="647" y="5"/>
                </a:lnTo>
                <a:lnTo>
                  <a:pt x="619" y="11"/>
                </a:lnTo>
                <a:lnTo>
                  <a:pt x="592" y="20"/>
                </a:lnTo>
                <a:lnTo>
                  <a:pt x="566" y="31"/>
                </a:lnTo>
                <a:lnTo>
                  <a:pt x="541" y="44"/>
                </a:lnTo>
                <a:lnTo>
                  <a:pt x="517" y="59"/>
                </a:lnTo>
                <a:lnTo>
                  <a:pt x="494" y="76"/>
                </a:lnTo>
                <a:lnTo>
                  <a:pt x="474" y="90"/>
                </a:lnTo>
                <a:lnTo>
                  <a:pt x="455" y="106"/>
                </a:lnTo>
                <a:lnTo>
                  <a:pt x="437" y="122"/>
                </a:lnTo>
                <a:lnTo>
                  <a:pt x="421" y="140"/>
                </a:lnTo>
                <a:lnTo>
                  <a:pt x="405" y="158"/>
                </a:lnTo>
                <a:lnTo>
                  <a:pt x="390" y="178"/>
                </a:lnTo>
                <a:lnTo>
                  <a:pt x="377" y="198"/>
                </a:lnTo>
                <a:lnTo>
                  <a:pt x="364" y="219"/>
                </a:lnTo>
                <a:lnTo>
                  <a:pt x="354" y="241"/>
                </a:lnTo>
                <a:lnTo>
                  <a:pt x="344" y="264"/>
                </a:lnTo>
                <a:lnTo>
                  <a:pt x="336" y="287"/>
                </a:lnTo>
                <a:lnTo>
                  <a:pt x="329" y="311"/>
                </a:lnTo>
                <a:lnTo>
                  <a:pt x="323" y="336"/>
                </a:lnTo>
                <a:lnTo>
                  <a:pt x="319" y="361"/>
                </a:lnTo>
                <a:lnTo>
                  <a:pt x="317" y="386"/>
                </a:lnTo>
                <a:lnTo>
                  <a:pt x="316" y="412"/>
                </a:lnTo>
                <a:lnTo>
                  <a:pt x="316" y="462"/>
                </a:lnTo>
                <a:lnTo>
                  <a:pt x="310" y="471"/>
                </a:lnTo>
                <a:lnTo>
                  <a:pt x="305" y="480"/>
                </a:lnTo>
                <a:lnTo>
                  <a:pt x="301" y="490"/>
                </a:lnTo>
                <a:lnTo>
                  <a:pt x="299" y="495"/>
                </a:lnTo>
                <a:lnTo>
                  <a:pt x="297" y="500"/>
                </a:lnTo>
                <a:lnTo>
                  <a:pt x="296" y="505"/>
                </a:lnTo>
                <a:lnTo>
                  <a:pt x="295" y="510"/>
                </a:lnTo>
                <a:lnTo>
                  <a:pt x="295" y="516"/>
                </a:lnTo>
                <a:lnTo>
                  <a:pt x="294" y="521"/>
                </a:lnTo>
                <a:lnTo>
                  <a:pt x="294" y="527"/>
                </a:lnTo>
                <a:lnTo>
                  <a:pt x="294" y="532"/>
                </a:lnTo>
                <a:lnTo>
                  <a:pt x="295" y="538"/>
                </a:lnTo>
                <a:lnTo>
                  <a:pt x="296" y="544"/>
                </a:lnTo>
                <a:lnTo>
                  <a:pt x="316" y="699"/>
                </a:lnTo>
                <a:lnTo>
                  <a:pt x="318" y="709"/>
                </a:lnTo>
                <a:lnTo>
                  <a:pt x="321" y="719"/>
                </a:lnTo>
                <a:lnTo>
                  <a:pt x="324" y="729"/>
                </a:lnTo>
                <a:lnTo>
                  <a:pt x="329" y="738"/>
                </a:lnTo>
                <a:lnTo>
                  <a:pt x="334" y="746"/>
                </a:lnTo>
                <a:lnTo>
                  <a:pt x="339" y="754"/>
                </a:lnTo>
                <a:lnTo>
                  <a:pt x="346" y="762"/>
                </a:lnTo>
                <a:lnTo>
                  <a:pt x="353" y="768"/>
                </a:lnTo>
                <a:lnTo>
                  <a:pt x="360" y="774"/>
                </a:lnTo>
                <a:lnTo>
                  <a:pt x="368" y="780"/>
                </a:lnTo>
                <a:lnTo>
                  <a:pt x="377" y="784"/>
                </a:lnTo>
                <a:lnTo>
                  <a:pt x="386" y="788"/>
                </a:lnTo>
                <a:lnTo>
                  <a:pt x="395" y="791"/>
                </a:lnTo>
                <a:lnTo>
                  <a:pt x="405" y="793"/>
                </a:lnTo>
                <a:lnTo>
                  <a:pt x="415" y="794"/>
                </a:lnTo>
                <a:lnTo>
                  <a:pt x="426" y="795"/>
                </a:lnTo>
                <a:lnTo>
                  <a:pt x="440" y="795"/>
                </a:lnTo>
                <a:lnTo>
                  <a:pt x="442" y="795"/>
                </a:lnTo>
                <a:lnTo>
                  <a:pt x="443" y="795"/>
                </a:lnTo>
                <a:lnTo>
                  <a:pt x="445" y="795"/>
                </a:lnTo>
                <a:lnTo>
                  <a:pt x="446" y="794"/>
                </a:lnTo>
                <a:lnTo>
                  <a:pt x="448" y="794"/>
                </a:lnTo>
                <a:lnTo>
                  <a:pt x="449" y="794"/>
                </a:lnTo>
                <a:lnTo>
                  <a:pt x="451" y="793"/>
                </a:lnTo>
                <a:lnTo>
                  <a:pt x="451" y="794"/>
                </a:lnTo>
                <a:lnTo>
                  <a:pt x="451" y="795"/>
                </a:lnTo>
                <a:lnTo>
                  <a:pt x="452" y="798"/>
                </a:lnTo>
                <a:lnTo>
                  <a:pt x="453" y="800"/>
                </a:lnTo>
                <a:lnTo>
                  <a:pt x="454" y="801"/>
                </a:lnTo>
                <a:lnTo>
                  <a:pt x="454" y="803"/>
                </a:lnTo>
                <a:lnTo>
                  <a:pt x="454" y="804"/>
                </a:lnTo>
                <a:lnTo>
                  <a:pt x="460" y="820"/>
                </a:lnTo>
                <a:lnTo>
                  <a:pt x="466" y="835"/>
                </a:lnTo>
                <a:lnTo>
                  <a:pt x="473" y="850"/>
                </a:lnTo>
                <a:lnTo>
                  <a:pt x="482" y="865"/>
                </a:lnTo>
                <a:lnTo>
                  <a:pt x="491" y="879"/>
                </a:lnTo>
                <a:lnTo>
                  <a:pt x="500" y="893"/>
                </a:lnTo>
                <a:lnTo>
                  <a:pt x="511" y="907"/>
                </a:lnTo>
                <a:lnTo>
                  <a:pt x="522" y="920"/>
                </a:lnTo>
                <a:lnTo>
                  <a:pt x="525" y="922"/>
                </a:lnTo>
                <a:lnTo>
                  <a:pt x="523" y="936"/>
                </a:lnTo>
                <a:lnTo>
                  <a:pt x="521" y="949"/>
                </a:lnTo>
                <a:lnTo>
                  <a:pt x="518" y="962"/>
                </a:lnTo>
                <a:lnTo>
                  <a:pt x="515" y="976"/>
                </a:lnTo>
                <a:lnTo>
                  <a:pt x="510" y="989"/>
                </a:lnTo>
                <a:lnTo>
                  <a:pt x="506" y="1001"/>
                </a:lnTo>
                <a:lnTo>
                  <a:pt x="500" y="1014"/>
                </a:lnTo>
                <a:lnTo>
                  <a:pt x="494" y="1027"/>
                </a:lnTo>
                <a:lnTo>
                  <a:pt x="484" y="1027"/>
                </a:lnTo>
                <a:lnTo>
                  <a:pt x="476" y="1028"/>
                </a:lnTo>
                <a:lnTo>
                  <a:pt x="468" y="1029"/>
                </a:lnTo>
                <a:lnTo>
                  <a:pt x="461" y="1031"/>
                </a:lnTo>
                <a:lnTo>
                  <a:pt x="455" y="1033"/>
                </a:lnTo>
                <a:lnTo>
                  <a:pt x="450" y="1036"/>
                </a:lnTo>
                <a:lnTo>
                  <a:pt x="445" y="1039"/>
                </a:lnTo>
                <a:lnTo>
                  <a:pt x="441" y="1042"/>
                </a:lnTo>
                <a:lnTo>
                  <a:pt x="438" y="1045"/>
                </a:lnTo>
                <a:lnTo>
                  <a:pt x="436" y="1049"/>
                </a:lnTo>
                <a:lnTo>
                  <a:pt x="434" y="1053"/>
                </a:lnTo>
                <a:lnTo>
                  <a:pt x="432" y="1056"/>
                </a:lnTo>
                <a:lnTo>
                  <a:pt x="431" y="1060"/>
                </a:lnTo>
                <a:lnTo>
                  <a:pt x="431" y="1064"/>
                </a:lnTo>
                <a:lnTo>
                  <a:pt x="431" y="1068"/>
                </a:lnTo>
                <a:lnTo>
                  <a:pt x="431" y="1072"/>
                </a:lnTo>
                <a:lnTo>
                  <a:pt x="426" y="1075"/>
                </a:lnTo>
                <a:lnTo>
                  <a:pt x="405" y="1089"/>
                </a:lnTo>
                <a:lnTo>
                  <a:pt x="384" y="1102"/>
                </a:lnTo>
                <a:lnTo>
                  <a:pt x="362" y="1113"/>
                </a:lnTo>
                <a:lnTo>
                  <a:pt x="340" y="1123"/>
                </a:lnTo>
                <a:lnTo>
                  <a:pt x="317" y="1132"/>
                </a:lnTo>
                <a:lnTo>
                  <a:pt x="293" y="1139"/>
                </a:lnTo>
                <a:lnTo>
                  <a:pt x="269" y="1144"/>
                </a:lnTo>
                <a:lnTo>
                  <a:pt x="245" y="1148"/>
                </a:lnTo>
                <a:lnTo>
                  <a:pt x="241" y="1148"/>
                </a:lnTo>
                <a:lnTo>
                  <a:pt x="239" y="1148"/>
                </a:lnTo>
                <a:lnTo>
                  <a:pt x="237" y="1148"/>
                </a:lnTo>
                <a:lnTo>
                  <a:pt x="235" y="1149"/>
                </a:lnTo>
                <a:lnTo>
                  <a:pt x="232" y="1149"/>
                </a:lnTo>
                <a:lnTo>
                  <a:pt x="230" y="1150"/>
                </a:lnTo>
                <a:lnTo>
                  <a:pt x="228" y="1151"/>
                </a:lnTo>
                <a:lnTo>
                  <a:pt x="223" y="1151"/>
                </a:lnTo>
                <a:lnTo>
                  <a:pt x="217" y="1151"/>
                </a:lnTo>
                <a:lnTo>
                  <a:pt x="203" y="1151"/>
                </a:lnTo>
                <a:lnTo>
                  <a:pt x="192" y="1151"/>
                </a:lnTo>
                <a:lnTo>
                  <a:pt x="189" y="1151"/>
                </a:lnTo>
                <a:lnTo>
                  <a:pt x="180" y="1151"/>
                </a:lnTo>
                <a:lnTo>
                  <a:pt x="178" y="1151"/>
                </a:lnTo>
                <a:lnTo>
                  <a:pt x="169" y="1151"/>
                </a:lnTo>
                <a:lnTo>
                  <a:pt x="166" y="1151"/>
                </a:lnTo>
                <a:lnTo>
                  <a:pt x="165" y="1151"/>
                </a:lnTo>
                <a:lnTo>
                  <a:pt x="164" y="1151"/>
                </a:lnTo>
                <a:lnTo>
                  <a:pt x="163" y="1151"/>
                </a:lnTo>
                <a:lnTo>
                  <a:pt x="162" y="1151"/>
                </a:lnTo>
                <a:lnTo>
                  <a:pt x="161" y="1152"/>
                </a:lnTo>
                <a:lnTo>
                  <a:pt x="160" y="1152"/>
                </a:lnTo>
                <a:lnTo>
                  <a:pt x="160" y="1153"/>
                </a:lnTo>
                <a:lnTo>
                  <a:pt x="159" y="1153"/>
                </a:lnTo>
                <a:lnTo>
                  <a:pt x="158" y="1154"/>
                </a:lnTo>
                <a:lnTo>
                  <a:pt x="155" y="1154"/>
                </a:lnTo>
                <a:lnTo>
                  <a:pt x="153" y="1154"/>
                </a:lnTo>
                <a:lnTo>
                  <a:pt x="152" y="1154"/>
                </a:lnTo>
                <a:lnTo>
                  <a:pt x="151" y="1154"/>
                </a:lnTo>
                <a:lnTo>
                  <a:pt x="150" y="1154"/>
                </a:lnTo>
                <a:lnTo>
                  <a:pt x="149" y="1155"/>
                </a:lnTo>
                <a:lnTo>
                  <a:pt x="148" y="1155"/>
                </a:lnTo>
                <a:lnTo>
                  <a:pt x="148" y="1156"/>
                </a:lnTo>
                <a:lnTo>
                  <a:pt x="147" y="1156"/>
                </a:lnTo>
                <a:lnTo>
                  <a:pt x="146" y="1157"/>
                </a:lnTo>
                <a:lnTo>
                  <a:pt x="145" y="1157"/>
                </a:lnTo>
                <a:lnTo>
                  <a:pt x="144" y="1157"/>
                </a:lnTo>
                <a:lnTo>
                  <a:pt x="142" y="1158"/>
                </a:lnTo>
                <a:lnTo>
                  <a:pt x="141" y="1158"/>
                </a:lnTo>
                <a:lnTo>
                  <a:pt x="140" y="1159"/>
                </a:lnTo>
                <a:lnTo>
                  <a:pt x="139" y="1159"/>
                </a:lnTo>
                <a:lnTo>
                  <a:pt x="138" y="1159"/>
                </a:lnTo>
                <a:lnTo>
                  <a:pt x="137" y="1159"/>
                </a:lnTo>
                <a:lnTo>
                  <a:pt x="136" y="1159"/>
                </a:lnTo>
                <a:lnTo>
                  <a:pt x="135" y="1160"/>
                </a:lnTo>
                <a:lnTo>
                  <a:pt x="134" y="1160"/>
                </a:lnTo>
                <a:lnTo>
                  <a:pt x="133" y="1161"/>
                </a:lnTo>
                <a:lnTo>
                  <a:pt x="132" y="1161"/>
                </a:lnTo>
                <a:lnTo>
                  <a:pt x="131" y="1162"/>
                </a:lnTo>
                <a:lnTo>
                  <a:pt x="130" y="1162"/>
                </a:lnTo>
                <a:lnTo>
                  <a:pt x="129" y="1162"/>
                </a:lnTo>
                <a:lnTo>
                  <a:pt x="128" y="1162"/>
                </a:lnTo>
                <a:lnTo>
                  <a:pt x="127" y="1163"/>
                </a:lnTo>
                <a:lnTo>
                  <a:pt x="125" y="1163"/>
                </a:lnTo>
                <a:lnTo>
                  <a:pt x="124" y="1164"/>
                </a:lnTo>
                <a:lnTo>
                  <a:pt x="123" y="1164"/>
                </a:lnTo>
                <a:lnTo>
                  <a:pt x="123" y="1165"/>
                </a:lnTo>
                <a:lnTo>
                  <a:pt x="122" y="1165"/>
                </a:lnTo>
                <a:lnTo>
                  <a:pt x="121" y="1165"/>
                </a:lnTo>
                <a:lnTo>
                  <a:pt x="108" y="1171"/>
                </a:lnTo>
                <a:lnTo>
                  <a:pt x="96" y="1178"/>
                </a:lnTo>
                <a:lnTo>
                  <a:pt x="84" y="1186"/>
                </a:lnTo>
                <a:lnTo>
                  <a:pt x="73" y="1195"/>
                </a:lnTo>
                <a:lnTo>
                  <a:pt x="62" y="1205"/>
                </a:lnTo>
                <a:lnTo>
                  <a:pt x="52" y="1215"/>
                </a:lnTo>
                <a:lnTo>
                  <a:pt x="43" y="1226"/>
                </a:lnTo>
                <a:lnTo>
                  <a:pt x="34" y="1238"/>
                </a:lnTo>
                <a:lnTo>
                  <a:pt x="27" y="1250"/>
                </a:lnTo>
                <a:lnTo>
                  <a:pt x="20" y="1263"/>
                </a:lnTo>
                <a:lnTo>
                  <a:pt x="14" y="1277"/>
                </a:lnTo>
                <a:lnTo>
                  <a:pt x="9" y="1291"/>
                </a:lnTo>
                <a:lnTo>
                  <a:pt x="5" y="1305"/>
                </a:lnTo>
                <a:lnTo>
                  <a:pt x="2" y="1320"/>
                </a:lnTo>
                <a:lnTo>
                  <a:pt x="1" y="1335"/>
                </a:lnTo>
                <a:lnTo>
                  <a:pt x="0" y="1351"/>
                </a:lnTo>
                <a:lnTo>
                  <a:pt x="0" y="1608"/>
                </a:lnTo>
                <a:lnTo>
                  <a:pt x="0" y="1613"/>
                </a:lnTo>
                <a:lnTo>
                  <a:pt x="1" y="1617"/>
                </a:lnTo>
                <a:lnTo>
                  <a:pt x="2" y="1622"/>
                </a:lnTo>
                <a:lnTo>
                  <a:pt x="3" y="1626"/>
                </a:lnTo>
                <a:lnTo>
                  <a:pt x="5" y="1630"/>
                </a:lnTo>
                <a:lnTo>
                  <a:pt x="7" y="1634"/>
                </a:lnTo>
                <a:lnTo>
                  <a:pt x="10" y="1637"/>
                </a:lnTo>
                <a:lnTo>
                  <a:pt x="13" y="1640"/>
                </a:lnTo>
                <a:lnTo>
                  <a:pt x="16" y="1643"/>
                </a:lnTo>
                <a:lnTo>
                  <a:pt x="19" y="1646"/>
                </a:lnTo>
                <a:lnTo>
                  <a:pt x="23" y="1648"/>
                </a:lnTo>
                <a:lnTo>
                  <a:pt x="27" y="1650"/>
                </a:lnTo>
                <a:lnTo>
                  <a:pt x="31" y="1651"/>
                </a:lnTo>
                <a:lnTo>
                  <a:pt x="36" y="1652"/>
                </a:lnTo>
                <a:lnTo>
                  <a:pt x="40" y="1653"/>
                </a:lnTo>
                <a:lnTo>
                  <a:pt x="45" y="1653"/>
                </a:lnTo>
                <a:lnTo>
                  <a:pt x="708" y="1653"/>
                </a:lnTo>
                <a:lnTo>
                  <a:pt x="1329" y="1653"/>
                </a:lnTo>
                <a:lnTo>
                  <a:pt x="1371" y="1653"/>
                </a:lnTo>
                <a:lnTo>
                  <a:pt x="1374" y="1653"/>
                </a:lnTo>
                <a:lnTo>
                  <a:pt x="1377" y="1653"/>
                </a:lnTo>
                <a:lnTo>
                  <a:pt x="1380" y="1652"/>
                </a:lnTo>
                <a:lnTo>
                  <a:pt x="1382" y="1652"/>
                </a:lnTo>
                <a:lnTo>
                  <a:pt x="1385" y="1651"/>
                </a:lnTo>
                <a:lnTo>
                  <a:pt x="1388" y="1650"/>
                </a:lnTo>
                <a:lnTo>
                  <a:pt x="1394" y="1648"/>
                </a:lnTo>
                <a:lnTo>
                  <a:pt x="1395" y="1647"/>
                </a:lnTo>
                <a:lnTo>
                  <a:pt x="1396" y="1646"/>
                </a:lnTo>
                <a:lnTo>
                  <a:pt x="1397" y="1645"/>
                </a:lnTo>
                <a:lnTo>
                  <a:pt x="1398" y="1645"/>
                </a:lnTo>
                <a:lnTo>
                  <a:pt x="1399" y="1644"/>
                </a:lnTo>
                <a:lnTo>
                  <a:pt x="1400" y="1644"/>
                </a:lnTo>
                <a:lnTo>
                  <a:pt x="1401" y="1643"/>
                </a:lnTo>
                <a:lnTo>
                  <a:pt x="1402" y="1642"/>
                </a:lnTo>
                <a:lnTo>
                  <a:pt x="1405" y="1639"/>
                </a:lnTo>
                <a:lnTo>
                  <a:pt x="1406" y="1638"/>
                </a:lnTo>
                <a:lnTo>
                  <a:pt x="1407" y="1636"/>
                </a:lnTo>
                <a:lnTo>
                  <a:pt x="1409" y="1633"/>
                </a:lnTo>
                <a:lnTo>
                  <a:pt x="1412" y="1630"/>
                </a:lnTo>
                <a:lnTo>
                  <a:pt x="1413" y="1629"/>
                </a:lnTo>
                <a:lnTo>
                  <a:pt x="1414" y="1628"/>
                </a:lnTo>
                <a:lnTo>
                  <a:pt x="1414" y="1627"/>
                </a:lnTo>
                <a:lnTo>
                  <a:pt x="1414" y="1626"/>
                </a:lnTo>
                <a:lnTo>
                  <a:pt x="1415" y="1625"/>
                </a:lnTo>
                <a:lnTo>
                  <a:pt x="1415" y="1624"/>
                </a:lnTo>
                <a:lnTo>
                  <a:pt x="1415" y="1623"/>
                </a:lnTo>
                <a:lnTo>
                  <a:pt x="1416" y="1622"/>
                </a:lnTo>
                <a:lnTo>
                  <a:pt x="1416" y="1621"/>
                </a:lnTo>
                <a:lnTo>
                  <a:pt x="1416" y="1620"/>
                </a:lnTo>
                <a:lnTo>
                  <a:pt x="1417" y="1619"/>
                </a:lnTo>
                <a:lnTo>
                  <a:pt x="1417" y="1618"/>
                </a:lnTo>
                <a:lnTo>
                  <a:pt x="1418" y="1617"/>
                </a:lnTo>
                <a:lnTo>
                  <a:pt x="1418" y="1616"/>
                </a:lnTo>
                <a:lnTo>
                  <a:pt x="1419" y="1615"/>
                </a:lnTo>
                <a:lnTo>
                  <a:pt x="1419" y="1614"/>
                </a:lnTo>
                <a:lnTo>
                  <a:pt x="1419" y="1608"/>
                </a:lnTo>
                <a:lnTo>
                  <a:pt x="1419" y="1351"/>
                </a:lnTo>
                <a:lnTo>
                  <a:pt x="1417" y="1339"/>
                </a:lnTo>
                <a:lnTo>
                  <a:pt x="1416" y="1330"/>
                </a:lnTo>
                <a:lnTo>
                  <a:pt x="1415" y="1322"/>
                </a:lnTo>
                <a:lnTo>
                  <a:pt x="1415" y="1318"/>
                </a:lnTo>
                <a:close/>
                <a:moveTo>
                  <a:pt x="431" y="733"/>
                </a:moveTo>
                <a:lnTo>
                  <a:pt x="426" y="733"/>
                </a:lnTo>
                <a:lnTo>
                  <a:pt x="423" y="733"/>
                </a:lnTo>
                <a:lnTo>
                  <a:pt x="420" y="733"/>
                </a:lnTo>
                <a:lnTo>
                  <a:pt x="417" y="733"/>
                </a:lnTo>
                <a:lnTo>
                  <a:pt x="415" y="733"/>
                </a:lnTo>
                <a:lnTo>
                  <a:pt x="412" y="733"/>
                </a:lnTo>
                <a:lnTo>
                  <a:pt x="409" y="733"/>
                </a:lnTo>
                <a:lnTo>
                  <a:pt x="408" y="733"/>
                </a:lnTo>
                <a:lnTo>
                  <a:pt x="407" y="733"/>
                </a:lnTo>
                <a:lnTo>
                  <a:pt x="406" y="733"/>
                </a:lnTo>
                <a:lnTo>
                  <a:pt x="405" y="732"/>
                </a:lnTo>
                <a:lnTo>
                  <a:pt x="403" y="731"/>
                </a:lnTo>
                <a:lnTo>
                  <a:pt x="402" y="731"/>
                </a:lnTo>
                <a:lnTo>
                  <a:pt x="401" y="731"/>
                </a:lnTo>
                <a:lnTo>
                  <a:pt x="401" y="730"/>
                </a:lnTo>
                <a:lnTo>
                  <a:pt x="400" y="730"/>
                </a:lnTo>
                <a:lnTo>
                  <a:pt x="400" y="729"/>
                </a:lnTo>
                <a:lnTo>
                  <a:pt x="400" y="728"/>
                </a:lnTo>
                <a:lnTo>
                  <a:pt x="398" y="728"/>
                </a:lnTo>
                <a:lnTo>
                  <a:pt x="397" y="728"/>
                </a:lnTo>
                <a:lnTo>
                  <a:pt x="396" y="728"/>
                </a:lnTo>
                <a:lnTo>
                  <a:pt x="396" y="727"/>
                </a:lnTo>
                <a:lnTo>
                  <a:pt x="395" y="727"/>
                </a:lnTo>
                <a:lnTo>
                  <a:pt x="395" y="726"/>
                </a:lnTo>
                <a:lnTo>
                  <a:pt x="395" y="725"/>
                </a:lnTo>
                <a:lnTo>
                  <a:pt x="392" y="725"/>
                </a:lnTo>
                <a:lnTo>
                  <a:pt x="391" y="725"/>
                </a:lnTo>
                <a:lnTo>
                  <a:pt x="390" y="725"/>
                </a:lnTo>
                <a:lnTo>
                  <a:pt x="390" y="724"/>
                </a:lnTo>
                <a:lnTo>
                  <a:pt x="389" y="724"/>
                </a:lnTo>
                <a:lnTo>
                  <a:pt x="389" y="723"/>
                </a:lnTo>
                <a:lnTo>
                  <a:pt x="389" y="722"/>
                </a:lnTo>
                <a:lnTo>
                  <a:pt x="386" y="719"/>
                </a:lnTo>
                <a:lnTo>
                  <a:pt x="385" y="719"/>
                </a:lnTo>
                <a:lnTo>
                  <a:pt x="385" y="718"/>
                </a:lnTo>
                <a:lnTo>
                  <a:pt x="384" y="718"/>
                </a:lnTo>
                <a:lnTo>
                  <a:pt x="384" y="717"/>
                </a:lnTo>
                <a:lnTo>
                  <a:pt x="384" y="716"/>
                </a:lnTo>
                <a:lnTo>
                  <a:pt x="381" y="714"/>
                </a:lnTo>
                <a:lnTo>
                  <a:pt x="378" y="711"/>
                </a:lnTo>
                <a:lnTo>
                  <a:pt x="375" y="708"/>
                </a:lnTo>
                <a:lnTo>
                  <a:pt x="375" y="707"/>
                </a:lnTo>
                <a:lnTo>
                  <a:pt x="375" y="706"/>
                </a:lnTo>
                <a:lnTo>
                  <a:pt x="374" y="706"/>
                </a:lnTo>
                <a:lnTo>
                  <a:pt x="374" y="705"/>
                </a:lnTo>
                <a:lnTo>
                  <a:pt x="373" y="705"/>
                </a:lnTo>
                <a:lnTo>
                  <a:pt x="372" y="705"/>
                </a:lnTo>
                <a:lnTo>
                  <a:pt x="369" y="702"/>
                </a:lnTo>
                <a:lnTo>
                  <a:pt x="369" y="701"/>
                </a:lnTo>
                <a:lnTo>
                  <a:pt x="369" y="700"/>
                </a:lnTo>
                <a:lnTo>
                  <a:pt x="368" y="700"/>
                </a:lnTo>
                <a:lnTo>
                  <a:pt x="368" y="699"/>
                </a:lnTo>
                <a:lnTo>
                  <a:pt x="367" y="699"/>
                </a:lnTo>
                <a:lnTo>
                  <a:pt x="367" y="697"/>
                </a:lnTo>
                <a:lnTo>
                  <a:pt x="367" y="696"/>
                </a:lnTo>
                <a:lnTo>
                  <a:pt x="367" y="695"/>
                </a:lnTo>
                <a:lnTo>
                  <a:pt x="366" y="695"/>
                </a:lnTo>
                <a:lnTo>
                  <a:pt x="366" y="694"/>
                </a:lnTo>
                <a:lnTo>
                  <a:pt x="365" y="694"/>
                </a:lnTo>
                <a:lnTo>
                  <a:pt x="364" y="694"/>
                </a:lnTo>
                <a:lnTo>
                  <a:pt x="364" y="691"/>
                </a:lnTo>
                <a:lnTo>
                  <a:pt x="364" y="688"/>
                </a:lnTo>
                <a:lnTo>
                  <a:pt x="364" y="685"/>
                </a:lnTo>
                <a:lnTo>
                  <a:pt x="364" y="683"/>
                </a:lnTo>
                <a:lnTo>
                  <a:pt x="364" y="680"/>
                </a:lnTo>
                <a:lnTo>
                  <a:pt x="364" y="674"/>
                </a:lnTo>
                <a:lnTo>
                  <a:pt x="344" y="519"/>
                </a:lnTo>
                <a:lnTo>
                  <a:pt x="344" y="505"/>
                </a:lnTo>
                <a:lnTo>
                  <a:pt x="345" y="501"/>
                </a:lnTo>
                <a:lnTo>
                  <a:pt x="347" y="496"/>
                </a:lnTo>
                <a:lnTo>
                  <a:pt x="348" y="492"/>
                </a:lnTo>
                <a:lnTo>
                  <a:pt x="350" y="488"/>
                </a:lnTo>
                <a:lnTo>
                  <a:pt x="352" y="483"/>
                </a:lnTo>
                <a:lnTo>
                  <a:pt x="355" y="479"/>
                </a:lnTo>
                <a:lnTo>
                  <a:pt x="358" y="475"/>
                </a:lnTo>
                <a:lnTo>
                  <a:pt x="361" y="471"/>
                </a:lnTo>
                <a:lnTo>
                  <a:pt x="367" y="465"/>
                </a:lnTo>
                <a:lnTo>
                  <a:pt x="367" y="395"/>
                </a:lnTo>
                <a:lnTo>
                  <a:pt x="368" y="374"/>
                </a:lnTo>
                <a:lnTo>
                  <a:pt x="369" y="354"/>
                </a:lnTo>
                <a:lnTo>
                  <a:pt x="372" y="334"/>
                </a:lnTo>
                <a:lnTo>
                  <a:pt x="376" y="315"/>
                </a:lnTo>
                <a:lnTo>
                  <a:pt x="381" y="296"/>
                </a:lnTo>
                <a:lnTo>
                  <a:pt x="387" y="277"/>
                </a:lnTo>
                <a:lnTo>
                  <a:pt x="394" y="259"/>
                </a:lnTo>
                <a:lnTo>
                  <a:pt x="402" y="241"/>
                </a:lnTo>
                <a:lnTo>
                  <a:pt x="411" y="224"/>
                </a:lnTo>
                <a:lnTo>
                  <a:pt x="420" y="207"/>
                </a:lnTo>
                <a:lnTo>
                  <a:pt x="431" y="191"/>
                </a:lnTo>
                <a:lnTo>
                  <a:pt x="442" y="176"/>
                </a:lnTo>
                <a:lnTo>
                  <a:pt x="455" y="161"/>
                </a:lnTo>
                <a:lnTo>
                  <a:pt x="468" y="147"/>
                </a:lnTo>
                <a:lnTo>
                  <a:pt x="482" y="134"/>
                </a:lnTo>
                <a:lnTo>
                  <a:pt x="496" y="121"/>
                </a:lnTo>
                <a:lnTo>
                  <a:pt x="497" y="120"/>
                </a:lnTo>
                <a:lnTo>
                  <a:pt x="498" y="120"/>
                </a:lnTo>
                <a:lnTo>
                  <a:pt x="500" y="118"/>
                </a:lnTo>
                <a:lnTo>
                  <a:pt x="502" y="117"/>
                </a:lnTo>
                <a:lnTo>
                  <a:pt x="503" y="115"/>
                </a:lnTo>
                <a:lnTo>
                  <a:pt x="505" y="114"/>
                </a:lnTo>
                <a:lnTo>
                  <a:pt x="507" y="113"/>
                </a:lnTo>
                <a:lnTo>
                  <a:pt x="509" y="111"/>
                </a:lnTo>
                <a:lnTo>
                  <a:pt x="510" y="111"/>
                </a:lnTo>
                <a:lnTo>
                  <a:pt x="511" y="110"/>
                </a:lnTo>
                <a:lnTo>
                  <a:pt x="539" y="90"/>
                </a:lnTo>
                <a:lnTo>
                  <a:pt x="550" y="83"/>
                </a:lnTo>
                <a:lnTo>
                  <a:pt x="561" y="77"/>
                </a:lnTo>
                <a:lnTo>
                  <a:pt x="573" y="72"/>
                </a:lnTo>
                <a:lnTo>
                  <a:pt x="584" y="67"/>
                </a:lnTo>
                <a:lnTo>
                  <a:pt x="600" y="61"/>
                </a:lnTo>
                <a:lnTo>
                  <a:pt x="617" y="55"/>
                </a:lnTo>
                <a:lnTo>
                  <a:pt x="633" y="51"/>
                </a:lnTo>
                <a:lnTo>
                  <a:pt x="651" y="47"/>
                </a:lnTo>
                <a:lnTo>
                  <a:pt x="668" y="43"/>
                </a:lnTo>
                <a:lnTo>
                  <a:pt x="686" y="41"/>
                </a:lnTo>
                <a:lnTo>
                  <a:pt x="704" y="40"/>
                </a:lnTo>
                <a:lnTo>
                  <a:pt x="722" y="39"/>
                </a:lnTo>
                <a:lnTo>
                  <a:pt x="742" y="40"/>
                </a:lnTo>
                <a:lnTo>
                  <a:pt x="762" y="41"/>
                </a:lnTo>
                <a:lnTo>
                  <a:pt x="782" y="44"/>
                </a:lnTo>
                <a:lnTo>
                  <a:pt x="801" y="47"/>
                </a:lnTo>
                <a:lnTo>
                  <a:pt x="821" y="52"/>
                </a:lnTo>
                <a:lnTo>
                  <a:pt x="839" y="58"/>
                </a:lnTo>
                <a:lnTo>
                  <a:pt x="857" y="65"/>
                </a:lnTo>
                <a:lnTo>
                  <a:pt x="875" y="73"/>
                </a:lnTo>
                <a:lnTo>
                  <a:pt x="920" y="98"/>
                </a:lnTo>
                <a:lnTo>
                  <a:pt x="937" y="111"/>
                </a:lnTo>
                <a:lnTo>
                  <a:pt x="953" y="124"/>
                </a:lnTo>
                <a:lnTo>
                  <a:pt x="969" y="139"/>
                </a:lnTo>
                <a:lnTo>
                  <a:pt x="983" y="154"/>
                </a:lnTo>
                <a:lnTo>
                  <a:pt x="997" y="171"/>
                </a:lnTo>
                <a:lnTo>
                  <a:pt x="1010" y="188"/>
                </a:lnTo>
                <a:lnTo>
                  <a:pt x="1022" y="205"/>
                </a:lnTo>
                <a:lnTo>
                  <a:pt x="1032" y="224"/>
                </a:lnTo>
                <a:lnTo>
                  <a:pt x="1042" y="243"/>
                </a:lnTo>
                <a:lnTo>
                  <a:pt x="1050" y="263"/>
                </a:lnTo>
                <a:lnTo>
                  <a:pt x="1058" y="283"/>
                </a:lnTo>
                <a:lnTo>
                  <a:pt x="1064" y="304"/>
                </a:lnTo>
                <a:lnTo>
                  <a:pt x="1069" y="325"/>
                </a:lnTo>
                <a:lnTo>
                  <a:pt x="1072" y="347"/>
                </a:lnTo>
                <a:lnTo>
                  <a:pt x="1074" y="369"/>
                </a:lnTo>
                <a:lnTo>
                  <a:pt x="1075" y="392"/>
                </a:lnTo>
                <a:lnTo>
                  <a:pt x="1075" y="465"/>
                </a:lnTo>
                <a:lnTo>
                  <a:pt x="1076" y="466"/>
                </a:lnTo>
                <a:lnTo>
                  <a:pt x="1077" y="467"/>
                </a:lnTo>
                <a:lnTo>
                  <a:pt x="1078" y="469"/>
                </a:lnTo>
                <a:lnTo>
                  <a:pt x="1079" y="470"/>
                </a:lnTo>
                <a:lnTo>
                  <a:pt x="1080" y="472"/>
                </a:lnTo>
                <a:lnTo>
                  <a:pt x="1081" y="473"/>
                </a:lnTo>
                <a:lnTo>
                  <a:pt x="1082" y="475"/>
                </a:lnTo>
                <a:lnTo>
                  <a:pt x="1083" y="477"/>
                </a:lnTo>
                <a:lnTo>
                  <a:pt x="1085" y="481"/>
                </a:lnTo>
                <a:lnTo>
                  <a:pt x="1087" y="486"/>
                </a:lnTo>
                <a:lnTo>
                  <a:pt x="1090" y="490"/>
                </a:lnTo>
                <a:lnTo>
                  <a:pt x="1091" y="493"/>
                </a:lnTo>
                <a:lnTo>
                  <a:pt x="1092" y="496"/>
                </a:lnTo>
                <a:lnTo>
                  <a:pt x="1092" y="505"/>
                </a:lnTo>
                <a:lnTo>
                  <a:pt x="1092" y="519"/>
                </a:lnTo>
                <a:lnTo>
                  <a:pt x="1075" y="643"/>
                </a:lnTo>
                <a:lnTo>
                  <a:pt x="1072" y="674"/>
                </a:lnTo>
                <a:lnTo>
                  <a:pt x="1072" y="680"/>
                </a:lnTo>
                <a:lnTo>
                  <a:pt x="1072" y="683"/>
                </a:lnTo>
                <a:lnTo>
                  <a:pt x="1072" y="685"/>
                </a:lnTo>
                <a:lnTo>
                  <a:pt x="1072" y="688"/>
                </a:lnTo>
                <a:lnTo>
                  <a:pt x="1072" y="691"/>
                </a:lnTo>
                <a:lnTo>
                  <a:pt x="1072" y="694"/>
                </a:lnTo>
                <a:lnTo>
                  <a:pt x="1072" y="695"/>
                </a:lnTo>
                <a:lnTo>
                  <a:pt x="1071" y="696"/>
                </a:lnTo>
                <a:lnTo>
                  <a:pt x="1070" y="697"/>
                </a:lnTo>
                <a:lnTo>
                  <a:pt x="1069" y="697"/>
                </a:lnTo>
                <a:lnTo>
                  <a:pt x="1069" y="699"/>
                </a:lnTo>
                <a:lnTo>
                  <a:pt x="1069" y="700"/>
                </a:lnTo>
                <a:lnTo>
                  <a:pt x="1068" y="701"/>
                </a:lnTo>
                <a:lnTo>
                  <a:pt x="1067" y="702"/>
                </a:lnTo>
                <a:lnTo>
                  <a:pt x="1066" y="702"/>
                </a:lnTo>
                <a:lnTo>
                  <a:pt x="1064" y="705"/>
                </a:lnTo>
                <a:lnTo>
                  <a:pt x="1064" y="706"/>
                </a:lnTo>
                <a:lnTo>
                  <a:pt x="1063" y="707"/>
                </a:lnTo>
                <a:lnTo>
                  <a:pt x="1062" y="708"/>
                </a:lnTo>
                <a:lnTo>
                  <a:pt x="1061" y="708"/>
                </a:lnTo>
                <a:lnTo>
                  <a:pt x="1058" y="711"/>
                </a:lnTo>
                <a:lnTo>
                  <a:pt x="1055" y="714"/>
                </a:lnTo>
                <a:lnTo>
                  <a:pt x="1052" y="716"/>
                </a:lnTo>
                <a:lnTo>
                  <a:pt x="1051" y="716"/>
                </a:lnTo>
                <a:lnTo>
                  <a:pt x="1051" y="717"/>
                </a:lnTo>
                <a:lnTo>
                  <a:pt x="1050" y="717"/>
                </a:lnTo>
                <a:lnTo>
                  <a:pt x="1050" y="718"/>
                </a:lnTo>
                <a:lnTo>
                  <a:pt x="1050" y="719"/>
                </a:lnTo>
                <a:lnTo>
                  <a:pt x="1047" y="722"/>
                </a:lnTo>
                <a:lnTo>
                  <a:pt x="1046" y="722"/>
                </a:lnTo>
                <a:lnTo>
                  <a:pt x="1045" y="722"/>
                </a:lnTo>
                <a:lnTo>
                  <a:pt x="1045" y="723"/>
                </a:lnTo>
                <a:lnTo>
                  <a:pt x="1044" y="723"/>
                </a:lnTo>
                <a:lnTo>
                  <a:pt x="1044" y="724"/>
                </a:lnTo>
                <a:lnTo>
                  <a:pt x="1044" y="725"/>
                </a:lnTo>
                <a:lnTo>
                  <a:pt x="1041" y="725"/>
                </a:lnTo>
                <a:lnTo>
                  <a:pt x="1040" y="725"/>
                </a:lnTo>
                <a:lnTo>
                  <a:pt x="1039" y="725"/>
                </a:lnTo>
                <a:lnTo>
                  <a:pt x="1039" y="726"/>
                </a:lnTo>
                <a:lnTo>
                  <a:pt x="1038" y="726"/>
                </a:lnTo>
                <a:lnTo>
                  <a:pt x="1038" y="727"/>
                </a:lnTo>
                <a:lnTo>
                  <a:pt x="1038" y="728"/>
                </a:lnTo>
                <a:lnTo>
                  <a:pt x="1035" y="728"/>
                </a:lnTo>
                <a:lnTo>
                  <a:pt x="1034" y="728"/>
                </a:lnTo>
                <a:lnTo>
                  <a:pt x="1034" y="729"/>
                </a:lnTo>
                <a:lnTo>
                  <a:pt x="1033" y="729"/>
                </a:lnTo>
                <a:lnTo>
                  <a:pt x="1033" y="730"/>
                </a:lnTo>
                <a:lnTo>
                  <a:pt x="1033" y="731"/>
                </a:lnTo>
                <a:lnTo>
                  <a:pt x="1032" y="731"/>
                </a:lnTo>
                <a:lnTo>
                  <a:pt x="1031" y="731"/>
                </a:lnTo>
                <a:lnTo>
                  <a:pt x="1030" y="731"/>
                </a:lnTo>
                <a:lnTo>
                  <a:pt x="1029" y="731"/>
                </a:lnTo>
                <a:lnTo>
                  <a:pt x="1029" y="732"/>
                </a:lnTo>
                <a:lnTo>
                  <a:pt x="1027" y="733"/>
                </a:lnTo>
                <a:lnTo>
                  <a:pt x="1024" y="733"/>
                </a:lnTo>
                <a:lnTo>
                  <a:pt x="1021" y="733"/>
                </a:lnTo>
                <a:lnTo>
                  <a:pt x="1018" y="733"/>
                </a:lnTo>
                <a:lnTo>
                  <a:pt x="1016" y="733"/>
                </a:lnTo>
                <a:lnTo>
                  <a:pt x="1013" y="733"/>
                </a:lnTo>
                <a:lnTo>
                  <a:pt x="1010" y="733"/>
                </a:lnTo>
                <a:lnTo>
                  <a:pt x="1004" y="733"/>
                </a:lnTo>
                <a:lnTo>
                  <a:pt x="1002" y="733"/>
                </a:lnTo>
                <a:lnTo>
                  <a:pt x="965" y="784"/>
                </a:lnTo>
                <a:lnTo>
                  <a:pt x="954" y="801"/>
                </a:lnTo>
                <a:lnTo>
                  <a:pt x="953" y="803"/>
                </a:lnTo>
                <a:lnTo>
                  <a:pt x="952" y="805"/>
                </a:lnTo>
                <a:lnTo>
                  <a:pt x="950" y="807"/>
                </a:lnTo>
                <a:lnTo>
                  <a:pt x="949" y="808"/>
                </a:lnTo>
                <a:lnTo>
                  <a:pt x="948" y="809"/>
                </a:lnTo>
                <a:lnTo>
                  <a:pt x="947" y="810"/>
                </a:lnTo>
                <a:lnTo>
                  <a:pt x="946" y="810"/>
                </a:lnTo>
                <a:lnTo>
                  <a:pt x="945" y="811"/>
                </a:lnTo>
                <a:lnTo>
                  <a:pt x="944" y="811"/>
                </a:lnTo>
                <a:lnTo>
                  <a:pt x="942" y="812"/>
                </a:lnTo>
                <a:lnTo>
                  <a:pt x="936" y="818"/>
                </a:lnTo>
                <a:lnTo>
                  <a:pt x="931" y="823"/>
                </a:lnTo>
                <a:lnTo>
                  <a:pt x="926" y="828"/>
                </a:lnTo>
                <a:lnTo>
                  <a:pt x="920" y="832"/>
                </a:lnTo>
                <a:lnTo>
                  <a:pt x="919" y="832"/>
                </a:lnTo>
                <a:lnTo>
                  <a:pt x="919" y="833"/>
                </a:lnTo>
                <a:lnTo>
                  <a:pt x="918" y="833"/>
                </a:lnTo>
                <a:lnTo>
                  <a:pt x="918" y="834"/>
                </a:lnTo>
                <a:lnTo>
                  <a:pt x="916" y="834"/>
                </a:lnTo>
                <a:lnTo>
                  <a:pt x="915" y="835"/>
                </a:lnTo>
                <a:lnTo>
                  <a:pt x="912" y="836"/>
                </a:lnTo>
                <a:lnTo>
                  <a:pt x="910" y="837"/>
                </a:lnTo>
                <a:lnTo>
                  <a:pt x="908" y="838"/>
                </a:lnTo>
                <a:lnTo>
                  <a:pt x="907" y="838"/>
                </a:lnTo>
                <a:lnTo>
                  <a:pt x="906" y="838"/>
                </a:lnTo>
                <a:lnTo>
                  <a:pt x="906" y="839"/>
                </a:lnTo>
                <a:lnTo>
                  <a:pt x="905" y="839"/>
                </a:lnTo>
                <a:lnTo>
                  <a:pt x="904" y="840"/>
                </a:lnTo>
                <a:lnTo>
                  <a:pt x="903" y="840"/>
                </a:lnTo>
                <a:lnTo>
                  <a:pt x="903" y="841"/>
                </a:lnTo>
                <a:lnTo>
                  <a:pt x="896" y="844"/>
                </a:lnTo>
                <a:lnTo>
                  <a:pt x="890" y="847"/>
                </a:lnTo>
                <a:lnTo>
                  <a:pt x="883" y="849"/>
                </a:lnTo>
                <a:lnTo>
                  <a:pt x="876" y="851"/>
                </a:lnTo>
                <a:lnTo>
                  <a:pt x="868" y="853"/>
                </a:lnTo>
                <a:lnTo>
                  <a:pt x="861" y="854"/>
                </a:lnTo>
                <a:lnTo>
                  <a:pt x="853" y="855"/>
                </a:lnTo>
                <a:lnTo>
                  <a:pt x="846" y="855"/>
                </a:lnTo>
                <a:lnTo>
                  <a:pt x="835" y="855"/>
                </a:lnTo>
                <a:lnTo>
                  <a:pt x="834" y="857"/>
                </a:lnTo>
                <a:lnTo>
                  <a:pt x="833" y="858"/>
                </a:lnTo>
                <a:lnTo>
                  <a:pt x="831" y="861"/>
                </a:lnTo>
                <a:lnTo>
                  <a:pt x="829" y="864"/>
                </a:lnTo>
                <a:lnTo>
                  <a:pt x="828" y="865"/>
                </a:lnTo>
                <a:lnTo>
                  <a:pt x="827" y="866"/>
                </a:lnTo>
                <a:lnTo>
                  <a:pt x="824" y="866"/>
                </a:lnTo>
                <a:lnTo>
                  <a:pt x="823" y="866"/>
                </a:lnTo>
                <a:lnTo>
                  <a:pt x="822" y="866"/>
                </a:lnTo>
                <a:lnTo>
                  <a:pt x="822" y="867"/>
                </a:lnTo>
                <a:lnTo>
                  <a:pt x="821" y="867"/>
                </a:lnTo>
                <a:lnTo>
                  <a:pt x="821" y="868"/>
                </a:lnTo>
                <a:lnTo>
                  <a:pt x="821" y="869"/>
                </a:lnTo>
                <a:lnTo>
                  <a:pt x="820" y="869"/>
                </a:lnTo>
                <a:lnTo>
                  <a:pt x="819" y="869"/>
                </a:lnTo>
                <a:lnTo>
                  <a:pt x="816" y="870"/>
                </a:lnTo>
                <a:lnTo>
                  <a:pt x="815" y="871"/>
                </a:lnTo>
                <a:lnTo>
                  <a:pt x="813" y="871"/>
                </a:lnTo>
                <a:lnTo>
                  <a:pt x="813" y="872"/>
                </a:lnTo>
                <a:lnTo>
                  <a:pt x="812" y="872"/>
                </a:lnTo>
                <a:lnTo>
                  <a:pt x="811" y="872"/>
                </a:lnTo>
                <a:lnTo>
                  <a:pt x="810" y="872"/>
                </a:lnTo>
                <a:lnTo>
                  <a:pt x="767" y="872"/>
                </a:lnTo>
                <a:lnTo>
                  <a:pt x="764" y="872"/>
                </a:lnTo>
                <a:lnTo>
                  <a:pt x="762" y="871"/>
                </a:lnTo>
                <a:lnTo>
                  <a:pt x="759" y="871"/>
                </a:lnTo>
                <a:lnTo>
                  <a:pt x="757" y="870"/>
                </a:lnTo>
                <a:lnTo>
                  <a:pt x="755" y="869"/>
                </a:lnTo>
                <a:lnTo>
                  <a:pt x="753" y="867"/>
                </a:lnTo>
                <a:lnTo>
                  <a:pt x="751" y="866"/>
                </a:lnTo>
                <a:lnTo>
                  <a:pt x="749" y="864"/>
                </a:lnTo>
                <a:lnTo>
                  <a:pt x="748" y="862"/>
                </a:lnTo>
                <a:lnTo>
                  <a:pt x="746" y="860"/>
                </a:lnTo>
                <a:lnTo>
                  <a:pt x="745" y="858"/>
                </a:lnTo>
                <a:lnTo>
                  <a:pt x="744" y="856"/>
                </a:lnTo>
                <a:lnTo>
                  <a:pt x="743" y="854"/>
                </a:lnTo>
                <a:lnTo>
                  <a:pt x="742" y="851"/>
                </a:lnTo>
                <a:lnTo>
                  <a:pt x="742" y="849"/>
                </a:lnTo>
                <a:lnTo>
                  <a:pt x="742" y="846"/>
                </a:lnTo>
                <a:lnTo>
                  <a:pt x="742" y="843"/>
                </a:lnTo>
                <a:lnTo>
                  <a:pt x="742" y="841"/>
                </a:lnTo>
                <a:lnTo>
                  <a:pt x="742" y="839"/>
                </a:lnTo>
                <a:lnTo>
                  <a:pt x="743" y="837"/>
                </a:lnTo>
                <a:lnTo>
                  <a:pt x="743" y="835"/>
                </a:lnTo>
                <a:lnTo>
                  <a:pt x="744" y="834"/>
                </a:lnTo>
                <a:lnTo>
                  <a:pt x="744" y="832"/>
                </a:lnTo>
                <a:lnTo>
                  <a:pt x="745" y="830"/>
                </a:lnTo>
                <a:lnTo>
                  <a:pt x="746" y="829"/>
                </a:lnTo>
                <a:lnTo>
                  <a:pt x="747" y="828"/>
                </a:lnTo>
                <a:lnTo>
                  <a:pt x="748" y="826"/>
                </a:lnTo>
                <a:lnTo>
                  <a:pt x="749" y="825"/>
                </a:lnTo>
                <a:lnTo>
                  <a:pt x="750" y="824"/>
                </a:lnTo>
                <a:lnTo>
                  <a:pt x="752" y="823"/>
                </a:lnTo>
                <a:lnTo>
                  <a:pt x="753" y="822"/>
                </a:lnTo>
                <a:lnTo>
                  <a:pt x="754" y="822"/>
                </a:lnTo>
                <a:lnTo>
                  <a:pt x="756" y="821"/>
                </a:lnTo>
                <a:lnTo>
                  <a:pt x="757" y="821"/>
                </a:lnTo>
                <a:lnTo>
                  <a:pt x="758" y="821"/>
                </a:lnTo>
                <a:lnTo>
                  <a:pt x="758" y="820"/>
                </a:lnTo>
                <a:lnTo>
                  <a:pt x="759" y="820"/>
                </a:lnTo>
                <a:lnTo>
                  <a:pt x="760" y="819"/>
                </a:lnTo>
                <a:lnTo>
                  <a:pt x="761" y="819"/>
                </a:lnTo>
                <a:lnTo>
                  <a:pt x="762" y="818"/>
                </a:lnTo>
                <a:lnTo>
                  <a:pt x="763" y="818"/>
                </a:lnTo>
                <a:lnTo>
                  <a:pt x="764" y="818"/>
                </a:lnTo>
                <a:lnTo>
                  <a:pt x="807" y="818"/>
                </a:lnTo>
                <a:lnTo>
                  <a:pt x="808" y="818"/>
                </a:lnTo>
                <a:lnTo>
                  <a:pt x="810" y="818"/>
                </a:lnTo>
                <a:lnTo>
                  <a:pt x="811" y="818"/>
                </a:lnTo>
                <a:lnTo>
                  <a:pt x="813" y="819"/>
                </a:lnTo>
                <a:lnTo>
                  <a:pt x="814" y="819"/>
                </a:lnTo>
                <a:lnTo>
                  <a:pt x="815" y="819"/>
                </a:lnTo>
                <a:lnTo>
                  <a:pt x="816" y="820"/>
                </a:lnTo>
                <a:lnTo>
                  <a:pt x="818" y="820"/>
                </a:lnTo>
                <a:lnTo>
                  <a:pt x="819" y="821"/>
                </a:lnTo>
                <a:lnTo>
                  <a:pt x="820" y="822"/>
                </a:lnTo>
                <a:lnTo>
                  <a:pt x="821" y="823"/>
                </a:lnTo>
                <a:lnTo>
                  <a:pt x="822" y="824"/>
                </a:lnTo>
                <a:lnTo>
                  <a:pt x="824" y="825"/>
                </a:lnTo>
                <a:lnTo>
                  <a:pt x="825" y="826"/>
                </a:lnTo>
                <a:lnTo>
                  <a:pt x="827" y="829"/>
                </a:lnTo>
                <a:lnTo>
                  <a:pt x="827" y="830"/>
                </a:lnTo>
                <a:lnTo>
                  <a:pt x="828" y="830"/>
                </a:lnTo>
                <a:lnTo>
                  <a:pt x="828" y="831"/>
                </a:lnTo>
                <a:lnTo>
                  <a:pt x="828" y="832"/>
                </a:lnTo>
                <a:lnTo>
                  <a:pt x="829" y="833"/>
                </a:lnTo>
                <a:lnTo>
                  <a:pt x="829" y="834"/>
                </a:lnTo>
                <a:lnTo>
                  <a:pt x="829" y="835"/>
                </a:lnTo>
                <a:lnTo>
                  <a:pt x="841" y="835"/>
                </a:lnTo>
                <a:lnTo>
                  <a:pt x="848" y="835"/>
                </a:lnTo>
                <a:lnTo>
                  <a:pt x="854" y="834"/>
                </a:lnTo>
                <a:lnTo>
                  <a:pt x="861" y="833"/>
                </a:lnTo>
                <a:lnTo>
                  <a:pt x="867" y="832"/>
                </a:lnTo>
                <a:lnTo>
                  <a:pt x="873" y="830"/>
                </a:lnTo>
                <a:lnTo>
                  <a:pt x="879" y="828"/>
                </a:lnTo>
                <a:lnTo>
                  <a:pt x="885" y="826"/>
                </a:lnTo>
                <a:lnTo>
                  <a:pt x="891" y="823"/>
                </a:lnTo>
                <a:lnTo>
                  <a:pt x="896" y="820"/>
                </a:lnTo>
                <a:lnTo>
                  <a:pt x="902" y="816"/>
                </a:lnTo>
                <a:lnTo>
                  <a:pt x="907" y="813"/>
                </a:lnTo>
                <a:lnTo>
                  <a:pt x="912" y="809"/>
                </a:lnTo>
                <a:lnTo>
                  <a:pt x="922" y="800"/>
                </a:lnTo>
                <a:lnTo>
                  <a:pt x="931" y="790"/>
                </a:lnTo>
                <a:lnTo>
                  <a:pt x="951" y="762"/>
                </a:lnTo>
                <a:lnTo>
                  <a:pt x="982" y="719"/>
                </a:lnTo>
                <a:lnTo>
                  <a:pt x="980" y="717"/>
                </a:lnTo>
                <a:lnTo>
                  <a:pt x="979" y="716"/>
                </a:lnTo>
                <a:lnTo>
                  <a:pt x="978" y="715"/>
                </a:lnTo>
                <a:lnTo>
                  <a:pt x="977" y="714"/>
                </a:lnTo>
                <a:lnTo>
                  <a:pt x="976" y="713"/>
                </a:lnTo>
                <a:lnTo>
                  <a:pt x="976" y="712"/>
                </a:lnTo>
                <a:lnTo>
                  <a:pt x="976" y="711"/>
                </a:lnTo>
                <a:lnTo>
                  <a:pt x="976" y="708"/>
                </a:lnTo>
                <a:lnTo>
                  <a:pt x="975" y="706"/>
                </a:lnTo>
                <a:lnTo>
                  <a:pt x="974" y="704"/>
                </a:lnTo>
                <a:lnTo>
                  <a:pt x="974" y="702"/>
                </a:lnTo>
                <a:lnTo>
                  <a:pt x="973" y="699"/>
                </a:lnTo>
                <a:lnTo>
                  <a:pt x="973" y="697"/>
                </a:lnTo>
                <a:lnTo>
                  <a:pt x="973" y="695"/>
                </a:lnTo>
                <a:lnTo>
                  <a:pt x="973" y="691"/>
                </a:lnTo>
                <a:lnTo>
                  <a:pt x="982" y="626"/>
                </a:lnTo>
                <a:lnTo>
                  <a:pt x="999" y="491"/>
                </a:lnTo>
                <a:lnTo>
                  <a:pt x="999" y="488"/>
                </a:lnTo>
                <a:lnTo>
                  <a:pt x="999" y="485"/>
                </a:lnTo>
                <a:lnTo>
                  <a:pt x="1000" y="484"/>
                </a:lnTo>
                <a:lnTo>
                  <a:pt x="1000" y="482"/>
                </a:lnTo>
                <a:lnTo>
                  <a:pt x="1001" y="481"/>
                </a:lnTo>
                <a:lnTo>
                  <a:pt x="1001" y="480"/>
                </a:lnTo>
                <a:lnTo>
                  <a:pt x="1002" y="479"/>
                </a:lnTo>
                <a:lnTo>
                  <a:pt x="1002" y="477"/>
                </a:lnTo>
                <a:lnTo>
                  <a:pt x="1004" y="475"/>
                </a:lnTo>
                <a:lnTo>
                  <a:pt x="1005" y="473"/>
                </a:lnTo>
                <a:lnTo>
                  <a:pt x="1007" y="471"/>
                </a:lnTo>
                <a:lnTo>
                  <a:pt x="1009" y="469"/>
                </a:lnTo>
                <a:lnTo>
                  <a:pt x="1010" y="468"/>
                </a:lnTo>
                <a:lnTo>
                  <a:pt x="1013" y="465"/>
                </a:lnTo>
                <a:lnTo>
                  <a:pt x="1016" y="462"/>
                </a:lnTo>
                <a:lnTo>
                  <a:pt x="1016" y="400"/>
                </a:lnTo>
                <a:lnTo>
                  <a:pt x="1015" y="379"/>
                </a:lnTo>
                <a:lnTo>
                  <a:pt x="1013" y="358"/>
                </a:lnTo>
                <a:lnTo>
                  <a:pt x="1009" y="338"/>
                </a:lnTo>
                <a:lnTo>
                  <a:pt x="1004" y="318"/>
                </a:lnTo>
                <a:lnTo>
                  <a:pt x="998" y="299"/>
                </a:lnTo>
                <a:lnTo>
                  <a:pt x="991" y="280"/>
                </a:lnTo>
                <a:lnTo>
                  <a:pt x="982" y="262"/>
                </a:lnTo>
                <a:lnTo>
                  <a:pt x="973" y="245"/>
                </a:lnTo>
                <a:lnTo>
                  <a:pt x="969" y="238"/>
                </a:lnTo>
                <a:lnTo>
                  <a:pt x="964" y="230"/>
                </a:lnTo>
                <a:lnTo>
                  <a:pt x="958" y="223"/>
                </a:lnTo>
                <a:lnTo>
                  <a:pt x="953" y="216"/>
                </a:lnTo>
                <a:lnTo>
                  <a:pt x="941" y="202"/>
                </a:lnTo>
                <a:lnTo>
                  <a:pt x="928" y="189"/>
                </a:lnTo>
                <a:lnTo>
                  <a:pt x="916" y="178"/>
                </a:lnTo>
                <a:lnTo>
                  <a:pt x="904" y="167"/>
                </a:lnTo>
                <a:lnTo>
                  <a:pt x="891" y="157"/>
                </a:lnTo>
                <a:lnTo>
                  <a:pt x="877" y="148"/>
                </a:lnTo>
                <a:lnTo>
                  <a:pt x="863" y="140"/>
                </a:lnTo>
                <a:lnTo>
                  <a:pt x="849" y="132"/>
                </a:lnTo>
                <a:lnTo>
                  <a:pt x="833" y="125"/>
                </a:lnTo>
                <a:lnTo>
                  <a:pt x="818" y="118"/>
                </a:lnTo>
                <a:lnTo>
                  <a:pt x="806" y="114"/>
                </a:lnTo>
                <a:lnTo>
                  <a:pt x="794" y="111"/>
                </a:lnTo>
                <a:lnTo>
                  <a:pt x="781" y="108"/>
                </a:lnTo>
                <a:lnTo>
                  <a:pt x="768" y="105"/>
                </a:lnTo>
                <a:lnTo>
                  <a:pt x="755" y="103"/>
                </a:lnTo>
                <a:lnTo>
                  <a:pt x="741" y="102"/>
                </a:lnTo>
                <a:lnTo>
                  <a:pt x="728" y="101"/>
                </a:lnTo>
                <a:lnTo>
                  <a:pt x="714" y="101"/>
                </a:lnTo>
                <a:lnTo>
                  <a:pt x="698" y="101"/>
                </a:lnTo>
                <a:lnTo>
                  <a:pt x="682" y="103"/>
                </a:lnTo>
                <a:lnTo>
                  <a:pt x="667" y="105"/>
                </a:lnTo>
                <a:lnTo>
                  <a:pt x="653" y="107"/>
                </a:lnTo>
                <a:lnTo>
                  <a:pt x="638" y="111"/>
                </a:lnTo>
                <a:lnTo>
                  <a:pt x="624" y="114"/>
                </a:lnTo>
                <a:lnTo>
                  <a:pt x="611" y="119"/>
                </a:lnTo>
                <a:lnTo>
                  <a:pt x="598" y="124"/>
                </a:lnTo>
                <a:lnTo>
                  <a:pt x="592" y="127"/>
                </a:lnTo>
                <a:lnTo>
                  <a:pt x="585" y="129"/>
                </a:lnTo>
                <a:lnTo>
                  <a:pt x="579" y="132"/>
                </a:lnTo>
                <a:lnTo>
                  <a:pt x="573" y="135"/>
                </a:lnTo>
                <a:lnTo>
                  <a:pt x="556" y="145"/>
                </a:lnTo>
                <a:lnTo>
                  <a:pt x="539" y="156"/>
                </a:lnTo>
                <a:lnTo>
                  <a:pt x="523" y="169"/>
                </a:lnTo>
                <a:lnTo>
                  <a:pt x="509" y="182"/>
                </a:lnTo>
                <a:lnTo>
                  <a:pt x="495" y="196"/>
                </a:lnTo>
                <a:lnTo>
                  <a:pt x="482" y="211"/>
                </a:lnTo>
                <a:lnTo>
                  <a:pt x="470" y="227"/>
                </a:lnTo>
                <a:lnTo>
                  <a:pt x="459" y="243"/>
                </a:lnTo>
                <a:lnTo>
                  <a:pt x="449" y="261"/>
                </a:lnTo>
                <a:lnTo>
                  <a:pt x="440" y="279"/>
                </a:lnTo>
                <a:lnTo>
                  <a:pt x="433" y="298"/>
                </a:lnTo>
                <a:lnTo>
                  <a:pt x="426" y="317"/>
                </a:lnTo>
                <a:lnTo>
                  <a:pt x="422" y="337"/>
                </a:lnTo>
                <a:lnTo>
                  <a:pt x="418" y="358"/>
                </a:lnTo>
                <a:lnTo>
                  <a:pt x="416" y="379"/>
                </a:lnTo>
                <a:lnTo>
                  <a:pt x="415" y="400"/>
                </a:lnTo>
                <a:lnTo>
                  <a:pt x="415" y="465"/>
                </a:lnTo>
                <a:lnTo>
                  <a:pt x="416" y="466"/>
                </a:lnTo>
                <a:lnTo>
                  <a:pt x="417" y="466"/>
                </a:lnTo>
                <a:lnTo>
                  <a:pt x="418" y="467"/>
                </a:lnTo>
                <a:lnTo>
                  <a:pt x="418" y="468"/>
                </a:lnTo>
                <a:lnTo>
                  <a:pt x="420" y="469"/>
                </a:lnTo>
                <a:lnTo>
                  <a:pt x="421" y="471"/>
                </a:lnTo>
                <a:lnTo>
                  <a:pt x="423" y="473"/>
                </a:lnTo>
                <a:lnTo>
                  <a:pt x="424" y="475"/>
                </a:lnTo>
                <a:lnTo>
                  <a:pt x="426" y="479"/>
                </a:lnTo>
                <a:lnTo>
                  <a:pt x="426" y="480"/>
                </a:lnTo>
                <a:lnTo>
                  <a:pt x="427" y="481"/>
                </a:lnTo>
                <a:lnTo>
                  <a:pt x="428" y="482"/>
                </a:lnTo>
                <a:lnTo>
                  <a:pt x="429" y="482"/>
                </a:lnTo>
                <a:lnTo>
                  <a:pt x="429" y="483"/>
                </a:lnTo>
                <a:lnTo>
                  <a:pt x="429" y="484"/>
                </a:lnTo>
                <a:lnTo>
                  <a:pt x="430" y="485"/>
                </a:lnTo>
                <a:lnTo>
                  <a:pt x="430" y="486"/>
                </a:lnTo>
                <a:lnTo>
                  <a:pt x="430" y="488"/>
                </a:lnTo>
                <a:lnTo>
                  <a:pt x="431" y="489"/>
                </a:lnTo>
                <a:lnTo>
                  <a:pt x="431" y="490"/>
                </a:lnTo>
                <a:lnTo>
                  <a:pt x="431" y="491"/>
                </a:lnTo>
                <a:lnTo>
                  <a:pt x="446" y="595"/>
                </a:lnTo>
                <a:lnTo>
                  <a:pt x="457" y="688"/>
                </a:lnTo>
                <a:lnTo>
                  <a:pt x="457" y="697"/>
                </a:lnTo>
                <a:lnTo>
                  <a:pt x="457" y="699"/>
                </a:lnTo>
                <a:lnTo>
                  <a:pt x="456" y="702"/>
                </a:lnTo>
                <a:lnTo>
                  <a:pt x="456" y="704"/>
                </a:lnTo>
                <a:lnTo>
                  <a:pt x="455" y="707"/>
                </a:lnTo>
                <a:lnTo>
                  <a:pt x="454" y="709"/>
                </a:lnTo>
                <a:lnTo>
                  <a:pt x="453" y="711"/>
                </a:lnTo>
                <a:lnTo>
                  <a:pt x="452" y="713"/>
                </a:lnTo>
                <a:lnTo>
                  <a:pt x="450" y="715"/>
                </a:lnTo>
                <a:lnTo>
                  <a:pt x="449" y="717"/>
                </a:lnTo>
                <a:lnTo>
                  <a:pt x="447" y="719"/>
                </a:lnTo>
                <a:lnTo>
                  <a:pt x="446" y="720"/>
                </a:lnTo>
                <a:lnTo>
                  <a:pt x="444" y="722"/>
                </a:lnTo>
                <a:lnTo>
                  <a:pt x="442" y="723"/>
                </a:lnTo>
                <a:lnTo>
                  <a:pt x="438" y="726"/>
                </a:lnTo>
                <a:lnTo>
                  <a:pt x="434" y="728"/>
                </a:lnTo>
                <a:lnTo>
                  <a:pt x="434" y="729"/>
                </a:lnTo>
                <a:lnTo>
                  <a:pt x="435" y="730"/>
                </a:lnTo>
                <a:lnTo>
                  <a:pt x="435" y="731"/>
                </a:lnTo>
                <a:lnTo>
                  <a:pt x="435" y="732"/>
                </a:lnTo>
                <a:lnTo>
                  <a:pt x="434" y="733"/>
                </a:lnTo>
                <a:lnTo>
                  <a:pt x="433" y="733"/>
                </a:lnTo>
                <a:lnTo>
                  <a:pt x="432" y="73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77" name="Google Shape;3577;p36"/>
          <p:cNvGrpSpPr/>
          <p:nvPr/>
        </p:nvGrpSpPr>
        <p:grpSpPr>
          <a:xfrm>
            <a:off x="8400739" y="3279930"/>
            <a:ext cx="662249" cy="648460"/>
            <a:chOff x="3237443" y="4396808"/>
            <a:chExt cx="714803" cy="699920"/>
          </a:xfrm>
        </p:grpSpPr>
        <p:sp>
          <p:nvSpPr>
            <p:cNvPr id="3578" name="Google Shape;3578;p36"/>
            <p:cNvSpPr/>
            <p:nvPr/>
          </p:nvSpPr>
          <p:spPr>
            <a:xfrm>
              <a:off x="3926858" y="4852916"/>
              <a:ext cx="25388" cy="51214"/>
            </a:xfrm>
            <a:custGeom>
              <a:avLst/>
              <a:gdLst/>
              <a:ahLst/>
              <a:cxnLst/>
              <a:rect l="l" t="t" r="r" b="b"/>
              <a:pathLst>
                <a:path w="59" h="118" extrusionOk="0">
                  <a:moveTo>
                    <a:pt x="0" y="0"/>
                  </a:moveTo>
                  <a:lnTo>
                    <a:pt x="7" y="5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4" y="23"/>
                  </a:lnTo>
                  <a:lnTo>
                    <a:pt x="30" y="30"/>
                  </a:lnTo>
                  <a:lnTo>
                    <a:pt x="34" y="37"/>
                  </a:lnTo>
                  <a:lnTo>
                    <a:pt x="39" y="44"/>
                  </a:lnTo>
                  <a:lnTo>
                    <a:pt x="43" y="51"/>
                  </a:lnTo>
                  <a:lnTo>
                    <a:pt x="47" y="59"/>
                  </a:lnTo>
                  <a:lnTo>
                    <a:pt x="50" y="67"/>
                  </a:lnTo>
                  <a:lnTo>
                    <a:pt x="53" y="75"/>
                  </a:lnTo>
                  <a:lnTo>
                    <a:pt x="55" y="83"/>
                  </a:lnTo>
                  <a:lnTo>
                    <a:pt x="57" y="92"/>
                  </a:lnTo>
                  <a:lnTo>
                    <a:pt x="58" y="100"/>
                  </a:lnTo>
                  <a:lnTo>
                    <a:pt x="59" y="109"/>
                  </a:lnTo>
                  <a:lnTo>
                    <a:pt x="59" y="118"/>
                  </a:lnTo>
                  <a:lnTo>
                    <a:pt x="58" y="109"/>
                  </a:lnTo>
                  <a:lnTo>
                    <a:pt x="57" y="100"/>
                  </a:lnTo>
                  <a:lnTo>
                    <a:pt x="55" y="92"/>
                  </a:lnTo>
                  <a:lnTo>
                    <a:pt x="53" y="83"/>
                  </a:lnTo>
                  <a:lnTo>
                    <a:pt x="51" y="75"/>
                  </a:lnTo>
                  <a:lnTo>
                    <a:pt x="48" y="67"/>
                  </a:lnTo>
                  <a:lnTo>
                    <a:pt x="45" y="59"/>
                  </a:lnTo>
                  <a:lnTo>
                    <a:pt x="41" y="51"/>
                  </a:lnTo>
                  <a:lnTo>
                    <a:pt x="37" y="44"/>
                  </a:lnTo>
                  <a:lnTo>
                    <a:pt x="33" y="37"/>
                  </a:lnTo>
                  <a:lnTo>
                    <a:pt x="28" y="30"/>
                  </a:lnTo>
                  <a:lnTo>
                    <a:pt x="23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36"/>
            <p:cNvSpPr/>
            <p:nvPr/>
          </p:nvSpPr>
          <p:spPr>
            <a:xfrm>
              <a:off x="3237443" y="4396808"/>
              <a:ext cx="701234" cy="699045"/>
            </a:xfrm>
            <a:custGeom>
              <a:avLst/>
              <a:gdLst/>
              <a:ahLst/>
              <a:cxnLst/>
              <a:rect l="l" t="t" r="r" b="b"/>
              <a:pathLst>
                <a:path w="1603" h="1598" extrusionOk="0">
                  <a:moveTo>
                    <a:pt x="646" y="1490"/>
                  </a:moveTo>
                  <a:lnTo>
                    <a:pt x="645" y="1486"/>
                  </a:lnTo>
                  <a:lnTo>
                    <a:pt x="644" y="1481"/>
                  </a:lnTo>
                  <a:lnTo>
                    <a:pt x="644" y="1477"/>
                  </a:lnTo>
                  <a:lnTo>
                    <a:pt x="643" y="1472"/>
                  </a:lnTo>
                  <a:lnTo>
                    <a:pt x="643" y="1463"/>
                  </a:lnTo>
                  <a:lnTo>
                    <a:pt x="643" y="1454"/>
                  </a:lnTo>
                  <a:lnTo>
                    <a:pt x="643" y="1160"/>
                  </a:lnTo>
                  <a:lnTo>
                    <a:pt x="644" y="1142"/>
                  </a:lnTo>
                  <a:lnTo>
                    <a:pt x="647" y="1124"/>
                  </a:lnTo>
                  <a:lnTo>
                    <a:pt x="651" y="1107"/>
                  </a:lnTo>
                  <a:lnTo>
                    <a:pt x="657" y="1090"/>
                  </a:lnTo>
                  <a:lnTo>
                    <a:pt x="665" y="1074"/>
                  </a:lnTo>
                  <a:lnTo>
                    <a:pt x="674" y="1059"/>
                  </a:lnTo>
                  <a:lnTo>
                    <a:pt x="685" y="1046"/>
                  </a:lnTo>
                  <a:lnTo>
                    <a:pt x="696" y="1033"/>
                  </a:lnTo>
                  <a:lnTo>
                    <a:pt x="709" y="1021"/>
                  </a:lnTo>
                  <a:lnTo>
                    <a:pt x="723" y="1011"/>
                  </a:lnTo>
                  <a:lnTo>
                    <a:pt x="738" y="1002"/>
                  </a:lnTo>
                  <a:lnTo>
                    <a:pt x="754" y="994"/>
                  </a:lnTo>
                  <a:lnTo>
                    <a:pt x="771" y="988"/>
                  </a:lnTo>
                  <a:lnTo>
                    <a:pt x="788" y="984"/>
                  </a:lnTo>
                  <a:lnTo>
                    <a:pt x="806" y="981"/>
                  </a:lnTo>
                  <a:lnTo>
                    <a:pt x="824" y="980"/>
                  </a:lnTo>
                  <a:lnTo>
                    <a:pt x="1484" y="980"/>
                  </a:lnTo>
                  <a:lnTo>
                    <a:pt x="1497" y="980"/>
                  </a:lnTo>
                  <a:lnTo>
                    <a:pt x="1509" y="981"/>
                  </a:lnTo>
                  <a:lnTo>
                    <a:pt x="1521" y="983"/>
                  </a:lnTo>
                  <a:lnTo>
                    <a:pt x="1533" y="986"/>
                  </a:lnTo>
                  <a:lnTo>
                    <a:pt x="1544" y="990"/>
                  </a:lnTo>
                  <a:lnTo>
                    <a:pt x="1556" y="994"/>
                  </a:lnTo>
                  <a:lnTo>
                    <a:pt x="1567" y="999"/>
                  </a:lnTo>
                  <a:lnTo>
                    <a:pt x="1578" y="1005"/>
                  </a:lnTo>
                  <a:lnTo>
                    <a:pt x="1589" y="956"/>
                  </a:lnTo>
                  <a:lnTo>
                    <a:pt x="1596" y="905"/>
                  </a:lnTo>
                  <a:lnTo>
                    <a:pt x="1601" y="854"/>
                  </a:lnTo>
                  <a:lnTo>
                    <a:pt x="1603" y="828"/>
                  </a:lnTo>
                  <a:lnTo>
                    <a:pt x="1603" y="802"/>
                  </a:lnTo>
                  <a:lnTo>
                    <a:pt x="1599" y="720"/>
                  </a:lnTo>
                  <a:lnTo>
                    <a:pt x="1587" y="641"/>
                  </a:lnTo>
                  <a:lnTo>
                    <a:pt x="1567" y="565"/>
                  </a:lnTo>
                  <a:lnTo>
                    <a:pt x="1540" y="491"/>
                  </a:lnTo>
                  <a:lnTo>
                    <a:pt x="1506" y="421"/>
                  </a:lnTo>
                  <a:lnTo>
                    <a:pt x="1466" y="355"/>
                  </a:lnTo>
                  <a:lnTo>
                    <a:pt x="1420" y="293"/>
                  </a:lnTo>
                  <a:lnTo>
                    <a:pt x="1368" y="236"/>
                  </a:lnTo>
                  <a:lnTo>
                    <a:pt x="1311" y="184"/>
                  </a:lnTo>
                  <a:lnTo>
                    <a:pt x="1250" y="138"/>
                  </a:lnTo>
                  <a:lnTo>
                    <a:pt x="1183" y="97"/>
                  </a:lnTo>
                  <a:lnTo>
                    <a:pt x="1113" y="63"/>
                  </a:lnTo>
                  <a:lnTo>
                    <a:pt x="1040" y="36"/>
                  </a:lnTo>
                  <a:lnTo>
                    <a:pt x="963" y="16"/>
                  </a:lnTo>
                  <a:lnTo>
                    <a:pt x="883" y="4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6"/>
                  </a:lnTo>
                  <a:lnTo>
                    <a:pt x="562" y="36"/>
                  </a:lnTo>
                  <a:lnTo>
                    <a:pt x="489" y="63"/>
                  </a:lnTo>
                  <a:lnTo>
                    <a:pt x="419" y="97"/>
                  </a:lnTo>
                  <a:lnTo>
                    <a:pt x="353" y="137"/>
                  </a:lnTo>
                  <a:lnTo>
                    <a:pt x="291" y="183"/>
                  </a:lnTo>
                  <a:lnTo>
                    <a:pt x="234" y="235"/>
                  </a:lnTo>
                  <a:lnTo>
                    <a:pt x="183" y="292"/>
                  </a:lnTo>
                  <a:lnTo>
                    <a:pt x="136" y="354"/>
                  </a:lnTo>
                  <a:lnTo>
                    <a:pt x="96" y="420"/>
                  </a:lnTo>
                  <a:lnTo>
                    <a:pt x="63" y="490"/>
                  </a:lnTo>
                  <a:lnTo>
                    <a:pt x="36" y="563"/>
                  </a:lnTo>
                  <a:lnTo>
                    <a:pt x="16" y="640"/>
                  </a:lnTo>
                  <a:lnTo>
                    <a:pt x="4" y="720"/>
                  </a:lnTo>
                  <a:lnTo>
                    <a:pt x="0" y="802"/>
                  </a:lnTo>
                  <a:lnTo>
                    <a:pt x="4" y="878"/>
                  </a:lnTo>
                  <a:lnTo>
                    <a:pt x="14" y="953"/>
                  </a:lnTo>
                  <a:lnTo>
                    <a:pt x="32" y="1025"/>
                  </a:lnTo>
                  <a:lnTo>
                    <a:pt x="55" y="1094"/>
                  </a:lnTo>
                  <a:lnTo>
                    <a:pt x="85" y="1160"/>
                  </a:lnTo>
                  <a:lnTo>
                    <a:pt x="120" y="1223"/>
                  </a:lnTo>
                  <a:lnTo>
                    <a:pt x="161" y="1283"/>
                  </a:lnTo>
                  <a:lnTo>
                    <a:pt x="207" y="1338"/>
                  </a:lnTo>
                  <a:lnTo>
                    <a:pt x="257" y="1389"/>
                  </a:lnTo>
                  <a:lnTo>
                    <a:pt x="312" y="1436"/>
                  </a:lnTo>
                  <a:lnTo>
                    <a:pt x="371" y="1477"/>
                  </a:lnTo>
                  <a:lnTo>
                    <a:pt x="433" y="1513"/>
                  </a:lnTo>
                  <a:lnTo>
                    <a:pt x="499" y="1544"/>
                  </a:lnTo>
                  <a:lnTo>
                    <a:pt x="568" y="1568"/>
                  </a:lnTo>
                  <a:lnTo>
                    <a:pt x="640" y="1586"/>
                  </a:lnTo>
                  <a:lnTo>
                    <a:pt x="714" y="1598"/>
                  </a:lnTo>
                  <a:lnTo>
                    <a:pt x="703" y="1588"/>
                  </a:lnTo>
                  <a:lnTo>
                    <a:pt x="692" y="1577"/>
                  </a:lnTo>
                  <a:lnTo>
                    <a:pt x="682" y="1564"/>
                  </a:lnTo>
                  <a:lnTo>
                    <a:pt x="673" y="1551"/>
                  </a:lnTo>
                  <a:lnTo>
                    <a:pt x="665" y="1537"/>
                  </a:lnTo>
                  <a:lnTo>
                    <a:pt x="657" y="1523"/>
                  </a:lnTo>
                  <a:lnTo>
                    <a:pt x="651" y="1507"/>
                  </a:lnTo>
                  <a:close/>
                  <a:moveTo>
                    <a:pt x="737" y="427"/>
                  </a:moveTo>
                  <a:lnTo>
                    <a:pt x="737" y="421"/>
                  </a:lnTo>
                  <a:lnTo>
                    <a:pt x="738" y="415"/>
                  </a:lnTo>
                  <a:lnTo>
                    <a:pt x="740" y="409"/>
                  </a:lnTo>
                  <a:lnTo>
                    <a:pt x="742" y="403"/>
                  </a:lnTo>
                  <a:lnTo>
                    <a:pt x="745" y="397"/>
                  </a:lnTo>
                  <a:lnTo>
                    <a:pt x="748" y="392"/>
                  </a:lnTo>
                  <a:lnTo>
                    <a:pt x="751" y="387"/>
                  </a:lnTo>
                  <a:lnTo>
                    <a:pt x="755" y="383"/>
                  </a:lnTo>
                  <a:lnTo>
                    <a:pt x="760" y="379"/>
                  </a:lnTo>
                  <a:lnTo>
                    <a:pt x="765" y="375"/>
                  </a:lnTo>
                  <a:lnTo>
                    <a:pt x="770" y="372"/>
                  </a:lnTo>
                  <a:lnTo>
                    <a:pt x="776" y="369"/>
                  </a:lnTo>
                  <a:lnTo>
                    <a:pt x="782" y="367"/>
                  </a:lnTo>
                  <a:lnTo>
                    <a:pt x="788" y="365"/>
                  </a:lnTo>
                  <a:lnTo>
                    <a:pt x="794" y="364"/>
                  </a:lnTo>
                  <a:lnTo>
                    <a:pt x="801" y="364"/>
                  </a:lnTo>
                  <a:lnTo>
                    <a:pt x="807" y="364"/>
                  </a:lnTo>
                  <a:lnTo>
                    <a:pt x="813" y="365"/>
                  </a:lnTo>
                  <a:lnTo>
                    <a:pt x="819" y="367"/>
                  </a:lnTo>
                  <a:lnTo>
                    <a:pt x="825" y="369"/>
                  </a:lnTo>
                  <a:lnTo>
                    <a:pt x="831" y="372"/>
                  </a:lnTo>
                  <a:lnTo>
                    <a:pt x="836" y="375"/>
                  </a:lnTo>
                  <a:lnTo>
                    <a:pt x="841" y="379"/>
                  </a:lnTo>
                  <a:lnTo>
                    <a:pt x="845" y="383"/>
                  </a:lnTo>
                  <a:lnTo>
                    <a:pt x="849" y="388"/>
                  </a:lnTo>
                  <a:lnTo>
                    <a:pt x="853" y="393"/>
                  </a:lnTo>
                  <a:lnTo>
                    <a:pt x="856" y="398"/>
                  </a:lnTo>
                  <a:lnTo>
                    <a:pt x="859" y="404"/>
                  </a:lnTo>
                  <a:lnTo>
                    <a:pt x="861" y="410"/>
                  </a:lnTo>
                  <a:lnTo>
                    <a:pt x="863" y="416"/>
                  </a:lnTo>
                  <a:lnTo>
                    <a:pt x="864" y="422"/>
                  </a:lnTo>
                  <a:lnTo>
                    <a:pt x="864" y="429"/>
                  </a:lnTo>
                  <a:lnTo>
                    <a:pt x="858" y="709"/>
                  </a:lnTo>
                  <a:lnTo>
                    <a:pt x="850" y="704"/>
                  </a:lnTo>
                  <a:lnTo>
                    <a:pt x="843" y="700"/>
                  </a:lnTo>
                  <a:lnTo>
                    <a:pt x="835" y="696"/>
                  </a:lnTo>
                  <a:lnTo>
                    <a:pt x="827" y="694"/>
                  </a:lnTo>
                  <a:lnTo>
                    <a:pt x="818" y="692"/>
                  </a:lnTo>
                  <a:lnTo>
                    <a:pt x="810" y="690"/>
                  </a:lnTo>
                  <a:lnTo>
                    <a:pt x="802" y="689"/>
                  </a:lnTo>
                  <a:lnTo>
                    <a:pt x="793" y="689"/>
                  </a:lnTo>
                  <a:lnTo>
                    <a:pt x="784" y="689"/>
                  </a:lnTo>
                  <a:lnTo>
                    <a:pt x="776" y="690"/>
                  </a:lnTo>
                  <a:lnTo>
                    <a:pt x="768" y="692"/>
                  </a:lnTo>
                  <a:lnTo>
                    <a:pt x="760" y="695"/>
                  </a:lnTo>
                  <a:lnTo>
                    <a:pt x="752" y="698"/>
                  </a:lnTo>
                  <a:lnTo>
                    <a:pt x="745" y="702"/>
                  </a:lnTo>
                  <a:lnTo>
                    <a:pt x="738" y="707"/>
                  </a:lnTo>
                  <a:lnTo>
                    <a:pt x="731" y="712"/>
                  </a:lnTo>
                  <a:close/>
                  <a:moveTo>
                    <a:pt x="849" y="847"/>
                  </a:moveTo>
                  <a:lnTo>
                    <a:pt x="844" y="852"/>
                  </a:lnTo>
                  <a:lnTo>
                    <a:pt x="838" y="856"/>
                  </a:lnTo>
                  <a:lnTo>
                    <a:pt x="832" y="860"/>
                  </a:lnTo>
                  <a:lnTo>
                    <a:pt x="826" y="864"/>
                  </a:lnTo>
                  <a:lnTo>
                    <a:pt x="823" y="865"/>
                  </a:lnTo>
                  <a:lnTo>
                    <a:pt x="820" y="866"/>
                  </a:lnTo>
                  <a:lnTo>
                    <a:pt x="816" y="867"/>
                  </a:lnTo>
                  <a:lnTo>
                    <a:pt x="813" y="868"/>
                  </a:lnTo>
                  <a:lnTo>
                    <a:pt x="810" y="869"/>
                  </a:lnTo>
                  <a:lnTo>
                    <a:pt x="806" y="870"/>
                  </a:lnTo>
                  <a:lnTo>
                    <a:pt x="803" y="870"/>
                  </a:lnTo>
                  <a:lnTo>
                    <a:pt x="799" y="870"/>
                  </a:lnTo>
                  <a:lnTo>
                    <a:pt x="792" y="870"/>
                  </a:lnTo>
                  <a:lnTo>
                    <a:pt x="784" y="869"/>
                  </a:lnTo>
                  <a:lnTo>
                    <a:pt x="777" y="867"/>
                  </a:lnTo>
                  <a:lnTo>
                    <a:pt x="770" y="865"/>
                  </a:lnTo>
                  <a:lnTo>
                    <a:pt x="763" y="862"/>
                  </a:lnTo>
                  <a:lnTo>
                    <a:pt x="760" y="861"/>
                  </a:lnTo>
                  <a:lnTo>
                    <a:pt x="757" y="859"/>
                  </a:lnTo>
                  <a:lnTo>
                    <a:pt x="753" y="857"/>
                  </a:lnTo>
                  <a:lnTo>
                    <a:pt x="751" y="855"/>
                  </a:lnTo>
                  <a:lnTo>
                    <a:pt x="748" y="852"/>
                  </a:lnTo>
                  <a:lnTo>
                    <a:pt x="745" y="850"/>
                  </a:lnTo>
                  <a:lnTo>
                    <a:pt x="740" y="845"/>
                  </a:lnTo>
                  <a:lnTo>
                    <a:pt x="735" y="839"/>
                  </a:lnTo>
                  <a:lnTo>
                    <a:pt x="732" y="833"/>
                  </a:lnTo>
                  <a:lnTo>
                    <a:pt x="728" y="827"/>
                  </a:lnTo>
                  <a:lnTo>
                    <a:pt x="727" y="823"/>
                  </a:lnTo>
                  <a:lnTo>
                    <a:pt x="726" y="820"/>
                  </a:lnTo>
                  <a:lnTo>
                    <a:pt x="724" y="817"/>
                  </a:lnTo>
                  <a:lnTo>
                    <a:pt x="724" y="813"/>
                  </a:lnTo>
                  <a:lnTo>
                    <a:pt x="723" y="810"/>
                  </a:lnTo>
                  <a:lnTo>
                    <a:pt x="722" y="806"/>
                  </a:lnTo>
                  <a:lnTo>
                    <a:pt x="722" y="803"/>
                  </a:lnTo>
                  <a:lnTo>
                    <a:pt x="722" y="799"/>
                  </a:lnTo>
                  <a:lnTo>
                    <a:pt x="722" y="791"/>
                  </a:lnTo>
                  <a:lnTo>
                    <a:pt x="723" y="784"/>
                  </a:lnTo>
                  <a:lnTo>
                    <a:pt x="725" y="777"/>
                  </a:lnTo>
                  <a:lnTo>
                    <a:pt x="727" y="770"/>
                  </a:lnTo>
                  <a:lnTo>
                    <a:pt x="729" y="763"/>
                  </a:lnTo>
                  <a:lnTo>
                    <a:pt x="731" y="760"/>
                  </a:lnTo>
                  <a:lnTo>
                    <a:pt x="733" y="757"/>
                  </a:lnTo>
                  <a:lnTo>
                    <a:pt x="735" y="754"/>
                  </a:lnTo>
                  <a:lnTo>
                    <a:pt x="737" y="751"/>
                  </a:lnTo>
                  <a:lnTo>
                    <a:pt x="739" y="748"/>
                  </a:lnTo>
                  <a:lnTo>
                    <a:pt x="742" y="745"/>
                  </a:lnTo>
                  <a:lnTo>
                    <a:pt x="747" y="740"/>
                  </a:lnTo>
                  <a:lnTo>
                    <a:pt x="753" y="735"/>
                  </a:lnTo>
                  <a:lnTo>
                    <a:pt x="756" y="733"/>
                  </a:lnTo>
                  <a:lnTo>
                    <a:pt x="759" y="732"/>
                  </a:lnTo>
                  <a:lnTo>
                    <a:pt x="762" y="730"/>
                  </a:lnTo>
                  <a:lnTo>
                    <a:pt x="765" y="729"/>
                  </a:lnTo>
                  <a:lnTo>
                    <a:pt x="768" y="727"/>
                  </a:lnTo>
                  <a:lnTo>
                    <a:pt x="772" y="726"/>
                  </a:lnTo>
                  <a:lnTo>
                    <a:pt x="775" y="725"/>
                  </a:lnTo>
                  <a:lnTo>
                    <a:pt x="779" y="724"/>
                  </a:lnTo>
                  <a:lnTo>
                    <a:pt x="782" y="724"/>
                  </a:lnTo>
                  <a:lnTo>
                    <a:pt x="786" y="723"/>
                  </a:lnTo>
                  <a:lnTo>
                    <a:pt x="793" y="723"/>
                  </a:lnTo>
                  <a:lnTo>
                    <a:pt x="796" y="723"/>
                  </a:lnTo>
                  <a:lnTo>
                    <a:pt x="803" y="723"/>
                  </a:lnTo>
                  <a:lnTo>
                    <a:pt x="810" y="724"/>
                  </a:lnTo>
                  <a:lnTo>
                    <a:pt x="817" y="725"/>
                  </a:lnTo>
                  <a:lnTo>
                    <a:pt x="820" y="726"/>
                  </a:lnTo>
                  <a:lnTo>
                    <a:pt x="823" y="727"/>
                  </a:lnTo>
                  <a:lnTo>
                    <a:pt x="826" y="729"/>
                  </a:lnTo>
                  <a:lnTo>
                    <a:pt x="830" y="730"/>
                  </a:lnTo>
                  <a:lnTo>
                    <a:pt x="833" y="732"/>
                  </a:lnTo>
                  <a:lnTo>
                    <a:pt x="835" y="733"/>
                  </a:lnTo>
                  <a:lnTo>
                    <a:pt x="838" y="736"/>
                  </a:lnTo>
                  <a:lnTo>
                    <a:pt x="841" y="738"/>
                  </a:lnTo>
                  <a:lnTo>
                    <a:pt x="847" y="743"/>
                  </a:lnTo>
                  <a:lnTo>
                    <a:pt x="852" y="748"/>
                  </a:lnTo>
                  <a:lnTo>
                    <a:pt x="856" y="754"/>
                  </a:lnTo>
                  <a:lnTo>
                    <a:pt x="860" y="760"/>
                  </a:lnTo>
                  <a:lnTo>
                    <a:pt x="863" y="766"/>
                  </a:lnTo>
                  <a:lnTo>
                    <a:pt x="865" y="769"/>
                  </a:lnTo>
                  <a:lnTo>
                    <a:pt x="866" y="772"/>
                  </a:lnTo>
                  <a:lnTo>
                    <a:pt x="867" y="776"/>
                  </a:lnTo>
                  <a:lnTo>
                    <a:pt x="867" y="779"/>
                  </a:lnTo>
                  <a:lnTo>
                    <a:pt x="868" y="782"/>
                  </a:lnTo>
                  <a:lnTo>
                    <a:pt x="869" y="786"/>
                  </a:lnTo>
                  <a:lnTo>
                    <a:pt x="869" y="789"/>
                  </a:lnTo>
                  <a:lnTo>
                    <a:pt x="869" y="793"/>
                  </a:lnTo>
                  <a:lnTo>
                    <a:pt x="869" y="797"/>
                  </a:lnTo>
                  <a:lnTo>
                    <a:pt x="870" y="800"/>
                  </a:lnTo>
                  <a:lnTo>
                    <a:pt x="870" y="804"/>
                  </a:lnTo>
                  <a:lnTo>
                    <a:pt x="869" y="808"/>
                  </a:lnTo>
                  <a:lnTo>
                    <a:pt x="869" y="812"/>
                  </a:lnTo>
                  <a:lnTo>
                    <a:pt x="868" y="815"/>
                  </a:lnTo>
                  <a:lnTo>
                    <a:pt x="867" y="819"/>
                  </a:lnTo>
                  <a:lnTo>
                    <a:pt x="866" y="822"/>
                  </a:lnTo>
                  <a:lnTo>
                    <a:pt x="864" y="826"/>
                  </a:lnTo>
                  <a:lnTo>
                    <a:pt x="863" y="829"/>
                  </a:lnTo>
                  <a:lnTo>
                    <a:pt x="861" y="832"/>
                  </a:lnTo>
                  <a:lnTo>
                    <a:pt x="859" y="835"/>
                  </a:lnTo>
                  <a:lnTo>
                    <a:pt x="857" y="838"/>
                  </a:lnTo>
                  <a:lnTo>
                    <a:pt x="854" y="841"/>
                  </a:lnTo>
                  <a:lnTo>
                    <a:pt x="852" y="844"/>
                  </a:lnTo>
                  <a:close/>
                  <a:moveTo>
                    <a:pt x="869" y="717"/>
                  </a:moveTo>
                  <a:lnTo>
                    <a:pt x="1259" y="469"/>
                  </a:lnTo>
                  <a:lnTo>
                    <a:pt x="1262" y="467"/>
                  </a:lnTo>
                  <a:lnTo>
                    <a:pt x="1264" y="466"/>
                  </a:lnTo>
                  <a:lnTo>
                    <a:pt x="1267" y="465"/>
                  </a:lnTo>
                  <a:lnTo>
                    <a:pt x="1270" y="464"/>
                  </a:lnTo>
                  <a:lnTo>
                    <a:pt x="1273" y="464"/>
                  </a:lnTo>
                  <a:lnTo>
                    <a:pt x="1276" y="464"/>
                  </a:lnTo>
                  <a:lnTo>
                    <a:pt x="1279" y="464"/>
                  </a:lnTo>
                  <a:lnTo>
                    <a:pt x="1282" y="464"/>
                  </a:lnTo>
                  <a:lnTo>
                    <a:pt x="1285" y="465"/>
                  </a:lnTo>
                  <a:lnTo>
                    <a:pt x="1287" y="466"/>
                  </a:lnTo>
                  <a:lnTo>
                    <a:pt x="1290" y="467"/>
                  </a:lnTo>
                  <a:lnTo>
                    <a:pt x="1293" y="469"/>
                  </a:lnTo>
                  <a:lnTo>
                    <a:pt x="1295" y="470"/>
                  </a:lnTo>
                  <a:lnTo>
                    <a:pt x="1297" y="472"/>
                  </a:lnTo>
                  <a:lnTo>
                    <a:pt x="1299" y="474"/>
                  </a:lnTo>
                  <a:lnTo>
                    <a:pt x="1301" y="477"/>
                  </a:lnTo>
                  <a:lnTo>
                    <a:pt x="1302" y="480"/>
                  </a:lnTo>
                  <a:lnTo>
                    <a:pt x="1303" y="482"/>
                  </a:lnTo>
                  <a:lnTo>
                    <a:pt x="1304" y="485"/>
                  </a:lnTo>
                  <a:lnTo>
                    <a:pt x="1305" y="488"/>
                  </a:lnTo>
                  <a:lnTo>
                    <a:pt x="1305" y="491"/>
                  </a:lnTo>
                  <a:lnTo>
                    <a:pt x="1306" y="494"/>
                  </a:lnTo>
                  <a:lnTo>
                    <a:pt x="1305" y="497"/>
                  </a:lnTo>
                  <a:lnTo>
                    <a:pt x="1305" y="500"/>
                  </a:lnTo>
                  <a:lnTo>
                    <a:pt x="1304" y="503"/>
                  </a:lnTo>
                  <a:lnTo>
                    <a:pt x="1304" y="506"/>
                  </a:lnTo>
                  <a:lnTo>
                    <a:pt x="1302" y="509"/>
                  </a:lnTo>
                  <a:lnTo>
                    <a:pt x="1301" y="511"/>
                  </a:lnTo>
                  <a:lnTo>
                    <a:pt x="1299" y="514"/>
                  </a:lnTo>
                  <a:lnTo>
                    <a:pt x="1297" y="516"/>
                  </a:lnTo>
                  <a:lnTo>
                    <a:pt x="1295" y="518"/>
                  </a:lnTo>
                  <a:lnTo>
                    <a:pt x="1292" y="520"/>
                  </a:lnTo>
                  <a:lnTo>
                    <a:pt x="903" y="768"/>
                  </a:lnTo>
                  <a:lnTo>
                    <a:pt x="897" y="755"/>
                  </a:lnTo>
                  <a:lnTo>
                    <a:pt x="893" y="748"/>
                  </a:lnTo>
                  <a:lnTo>
                    <a:pt x="889" y="741"/>
                  </a:lnTo>
                  <a:lnTo>
                    <a:pt x="885" y="735"/>
                  </a:lnTo>
                  <a:lnTo>
                    <a:pt x="880" y="728"/>
                  </a:lnTo>
                  <a:lnTo>
                    <a:pt x="875" y="722"/>
                  </a:lnTo>
                  <a:lnTo>
                    <a:pt x="872" y="720"/>
                  </a:lnTo>
                  <a:close/>
                  <a:moveTo>
                    <a:pt x="1510" y="802"/>
                  </a:moveTo>
                  <a:lnTo>
                    <a:pt x="1510" y="830"/>
                  </a:lnTo>
                  <a:lnTo>
                    <a:pt x="1335" y="830"/>
                  </a:lnTo>
                  <a:lnTo>
                    <a:pt x="1330" y="830"/>
                  </a:lnTo>
                  <a:lnTo>
                    <a:pt x="1325" y="829"/>
                  </a:lnTo>
                  <a:lnTo>
                    <a:pt x="1321" y="828"/>
                  </a:lnTo>
                  <a:lnTo>
                    <a:pt x="1316" y="826"/>
                  </a:lnTo>
                  <a:lnTo>
                    <a:pt x="1312" y="824"/>
                  </a:lnTo>
                  <a:lnTo>
                    <a:pt x="1308" y="821"/>
                  </a:lnTo>
                  <a:lnTo>
                    <a:pt x="1305" y="818"/>
                  </a:lnTo>
                  <a:lnTo>
                    <a:pt x="1301" y="815"/>
                  </a:lnTo>
                  <a:lnTo>
                    <a:pt x="1298" y="812"/>
                  </a:lnTo>
                  <a:lnTo>
                    <a:pt x="1295" y="808"/>
                  </a:lnTo>
                  <a:lnTo>
                    <a:pt x="1293" y="804"/>
                  </a:lnTo>
                  <a:lnTo>
                    <a:pt x="1291" y="800"/>
                  </a:lnTo>
                  <a:lnTo>
                    <a:pt x="1289" y="796"/>
                  </a:lnTo>
                  <a:lnTo>
                    <a:pt x="1288" y="791"/>
                  </a:lnTo>
                  <a:lnTo>
                    <a:pt x="1287" y="787"/>
                  </a:lnTo>
                  <a:lnTo>
                    <a:pt x="1287" y="782"/>
                  </a:lnTo>
                  <a:lnTo>
                    <a:pt x="1287" y="777"/>
                  </a:lnTo>
                  <a:lnTo>
                    <a:pt x="1288" y="773"/>
                  </a:lnTo>
                  <a:lnTo>
                    <a:pt x="1289" y="768"/>
                  </a:lnTo>
                  <a:lnTo>
                    <a:pt x="1291" y="764"/>
                  </a:lnTo>
                  <a:lnTo>
                    <a:pt x="1293" y="760"/>
                  </a:lnTo>
                  <a:lnTo>
                    <a:pt x="1295" y="756"/>
                  </a:lnTo>
                  <a:lnTo>
                    <a:pt x="1298" y="752"/>
                  </a:lnTo>
                  <a:lnTo>
                    <a:pt x="1301" y="749"/>
                  </a:lnTo>
                  <a:lnTo>
                    <a:pt x="1305" y="745"/>
                  </a:lnTo>
                  <a:lnTo>
                    <a:pt x="1308" y="743"/>
                  </a:lnTo>
                  <a:lnTo>
                    <a:pt x="1312" y="740"/>
                  </a:lnTo>
                  <a:lnTo>
                    <a:pt x="1316" y="738"/>
                  </a:lnTo>
                  <a:lnTo>
                    <a:pt x="1321" y="736"/>
                  </a:lnTo>
                  <a:lnTo>
                    <a:pt x="1325" y="735"/>
                  </a:lnTo>
                  <a:lnTo>
                    <a:pt x="1330" y="734"/>
                  </a:lnTo>
                  <a:lnTo>
                    <a:pt x="1335" y="734"/>
                  </a:lnTo>
                  <a:lnTo>
                    <a:pt x="1507" y="734"/>
                  </a:lnTo>
                  <a:lnTo>
                    <a:pt x="1507" y="752"/>
                  </a:lnTo>
                  <a:lnTo>
                    <a:pt x="1508" y="769"/>
                  </a:lnTo>
                  <a:lnTo>
                    <a:pt x="1509" y="785"/>
                  </a:lnTo>
                  <a:close/>
                  <a:moveTo>
                    <a:pt x="804" y="99"/>
                  </a:moveTo>
                  <a:lnTo>
                    <a:pt x="815" y="99"/>
                  </a:lnTo>
                  <a:lnTo>
                    <a:pt x="826" y="99"/>
                  </a:lnTo>
                  <a:lnTo>
                    <a:pt x="838" y="100"/>
                  </a:lnTo>
                  <a:lnTo>
                    <a:pt x="844" y="101"/>
                  </a:lnTo>
                  <a:lnTo>
                    <a:pt x="849" y="102"/>
                  </a:lnTo>
                  <a:lnTo>
                    <a:pt x="849" y="280"/>
                  </a:lnTo>
                  <a:lnTo>
                    <a:pt x="849" y="285"/>
                  </a:lnTo>
                  <a:lnTo>
                    <a:pt x="848" y="289"/>
                  </a:lnTo>
                  <a:lnTo>
                    <a:pt x="847" y="294"/>
                  </a:lnTo>
                  <a:lnTo>
                    <a:pt x="845" y="298"/>
                  </a:lnTo>
                  <a:lnTo>
                    <a:pt x="843" y="302"/>
                  </a:lnTo>
                  <a:lnTo>
                    <a:pt x="841" y="306"/>
                  </a:lnTo>
                  <a:lnTo>
                    <a:pt x="838" y="310"/>
                  </a:lnTo>
                  <a:lnTo>
                    <a:pt x="835" y="313"/>
                  </a:lnTo>
                  <a:lnTo>
                    <a:pt x="831" y="317"/>
                  </a:lnTo>
                  <a:lnTo>
                    <a:pt x="827" y="319"/>
                  </a:lnTo>
                  <a:lnTo>
                    <a:pt x="823" y="322"/>
                  </a:lnTo>
                  <a:lnTo>
                    <a:pt x="819" y="324"/>
                  </a:lnTo>
                  <a:lnTo>
                    <a:pt x="815" y="326"/>
                  </a:lnTo>
                  <a:lnTo>
                    <a:pt x="810" y="327"/>
                  </a:lnTo>
                  <a:lnTo>
                    <a:pt x="806" y="328"/>
                  </a:lnTo>
                  <a:lnTo>
                    <a:pt x="801" y="328"/>
                  </a:lnTo>
                  <a:lnTo>
                    <a:pt x="796" y="328"/>
                  </a:lnTo>
                  <a:lnTo>
                    <a:pt x="792" y="327"/>
                  </a:lnTo>
                  <a:lnTo>
                    <a:pt x="787" y="326"/>
                  </a:lnTo>
                  <a:lnTo>
                    <a:pt x="783" y="324"/>
                  </a:lnTo>
                  <a:lnTo>
                    <a:pt x="779" y="322"/>
                  </a:lnTo>
                  <a:lnTo>
                    <a:pt x="775" y="319"/>
                  </a:lnTo>
                  <a:lnTo>
                    <a:pt x="771" y="317"/>
                  </a:lnTo>
                  <a:lnTo>
                    <a:pt x="767" y="313"/>
                  </a:lnTo>
                  <a:lnTo>
                    <a:pt x="764" y="310"/>
                  </a:lnTo>
                  <a:lnTo>
                    <a:pt x="761" y="306"/>
                  </a:lnTo>
                  <a:lnTo>
                    <a:pt x="759" y="302"/>
                  </a:lnTo>
                  <a:lnTo>
                    <a:pt x="757" y="298"/>
                  </a:lnTo>
                  <a:lnTo>
                    <a:pt x="755" y="294"/>
                  </a:lnTo>
                  <a:lnTo>
                    <a:pt x="754" y="289"/>
                  </a:lnTo>
                  <a:lnTo>
                    <a:pt x="753" y="285"/>
                  </a:lnTo>
                  <a:lnTo>
                    <a:pt x="753" y="280"/>
                  </a:lnTo>
                  <a:lnTo>
                    <a:pt x="753" y="105"/>
                  </a:lnTo>
                  <a:lnTo>
                    <a:pt x="759" y="103"/>
                  </a:lnTo>
                  <a:lnTo>
                    <a:pt x="766" y="102"/>
                  </a:lnTo>
                  <a:lnTo>
                    <a:pt x="772" y="100"/>
                  </a:lnTo>
                  <a:lnTo>
                    <a:pt x="778" y="100"/>
                  </a:lnTo>
                  <a:lnTo>
                    <a:pt x="785" y="99"/>
                  </a:lnTo>
                  <a:lnTo>
                    <a:pt x="791" y="99"/>
                  </a:lnTo>
                  <a:close/>
                  <a:moveTo>
                    <a:pt x="99" y="802"/>
                  </a:moveTo>
                  <a:lnTo>
                    <a:pt x="99" y="768"/>
                  </a:lnTo>
                  <a:lnTo>
                    <a:pt x="100" y="752"/>
                  </a:lnTo>
                  <a:lnTo>
                    <a:pt x="101" y="745"/>
                  </a:lnTo>
                  <a:lnTo>
                    <a:pt x="102" y="737"/>
                  </a:lnTo>
                  <a:lnTo>
                    <a:pt x="274" y="737"/>
                  </a:lnTo>
                  <a:lnTo>
                    <a:pt x="279" y="737"/>
                  </a:lnTo>
                  <a:lnTo>
                    <a:pt x="283" y="738"/>
                  </a:lnTo>
                  <a:lnTo>
                    <a:pt x="288" y="739"/>
                  </a:lnTo>
                  <a:lnTo>
                    <a:pt x="292" y="741"/>
                  </a:lnTo>
                  <a:lnTo>
                    <a:pt x="296" y="743"/>
                  </a:lnTo>
                  <a:lnTo>
                    <a:pt x="300" y="746"/>
                  </a:lnTo>
                  <a:lnTo>
                    <a:pt x="304" y="748"/>
                  </a:lnTo>
                  <a:lnTo>
                    <a:pt x="307" y="752"/>
                  </a:lnTo>
                  <a:lnTo>
                    <a:pt x="311" y="755"/>
                  </a:lnTo>
                  <a:lnTo>
                    <a:pt x="313" y="759"/>
                  </a:lnTo>
                  <a:lnTo>
                    <a:pt x="316" y="763"/>
                  </a:lnTo>
                  <a:lnTo>
                    <a:pt x="318" y="767"/>
                  </a:lnTo>
                  <a:lnTo>
                    <a:pt x="320" y="771"/>
                  </a:lnTo>
                  <a:lnTo>
                    <a:pt x="321" y="776"/>
                  </a:lnTo>
                  <a:lnTo>
                    <a:pt x="322" y="780"/>
                  </a:lnTo>
                  <a:lnTo>
                    <a:pt x="322" y="785"/>
                  </a:lnTo>
                  <a:lnTo>
                    <a:pt x="322" y="790"/>
                  </a:lnTo>
                  <a:lnTo>
                    <a:pt x="321" y="794"/>
                  </a:lnTo>
                  <a:lnTo>
                    <a:pt x="320" y="799"/>
                  </a:lnTo>
                  <a:lnTo>
                    <a:pt x="318" y="803"/>
                  </a:lnTo>
                  <a:lnTo>
                    <a:pt x="316" y="807"/>
                  </a:lnTo>
                  <a:lnTo>
                    <a:pt x="313" y="811"/>
                  </a:lnTo>
                  <a:lnTo>
                    <a:pt x="311" y="815"/>
                  </a:lnTo>
                  <a:lnTo>
                    <a:pt x="307" y="818"/>
                  </a:lnTo>
                  <a:lnTo>
                    <a:pt x="304" y="821"/>
                  </a:lnTo>
                  <a:lnTo>
                    <a:pt x="300" y="824"/>
                  </a:lnTo>
                  <a:lnTo>
                    <a:pt x="296" y="827"/>
                  </a:lnTo>
                  <a:lnTo>
                    <a:pt x="292" y="829"/>
                  </a:lnTo>
                  <a:lnTo>
                    <a:pt x="288" y="831"/>
                  </a:lnTo>
                  <a:lnTo>
                    <a:pt x="283" y="832"/>
                  </a:lnTo>
                  <a:lnTo>
                    <a:pt x="279" y="833"/>
                  </a:lnTo>
                  <a:lnTo>
                    <a:pt x="274" y="833"/>
                  </a:lnTo>
                  <a:lnTo>
                    <a:pt x="99" y="8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36"/>
            <p:cNvSpPr/>
            <p:nvPr/>
          </p:nvSpPr>
          <p:spPr>
            <a:xfrm>
              <a:off x="3533782" y="4840222"/>
              <a:ext cx="417151" cy="256506"/>
            </a:xfrm>
            <a:custGeom>
              <a:avLst/>
              <a:gdLst/>
              <a:ahLst/>
              <a:cxnLst/>
              <a:rect l="l" t="t" r="r" b="b"/>
              <a:pathLst>
                <a:path w="954" h="587" extrusionOk="0">
                  <a:moveTo>
                    <a:pt x="954" y="441"/>
                  </a:moveTo>
                  <a:lnTo>
                    <a:pt x="954" y="147"/>
                  </a:lnTo>
                  <a:lnTo>
                    <a:pt x="954" y="138"/>
                  </a:lnTo>
                  <a:lnTo>
                    <a:pt x="953" y="129"/>
                  </a:lnTo>
                  <a:lnTo>
                    <a:pt x="952" y="121"/>
                  </a:lnTo>
                  <a:lnTo>
                    <a:pt x="950" y="112"/>
                  </a:lnTo>
                  <a:lnTo>
                    <a:pt x="948" y="104"/>
                  </a:lnTo>
                  <a:lnTo>
                    <a:pt x="945" y="96"/>
                  </a:lnTo>
                  <a:lnTo>
                    <a:pt x="942" y="88"/>
                  </a:lnTo>
                  <a:lnTo>
                    <a:pt x="938" y="80"/>
                  </a:lnTo>
                  <a:lnTo>
                    <a:pt x="934" y="73"/>
                  </a:lnTo>
                  <a:lnTo>
                    <a:pt x="930" y="66"/>
                  </a:lnTo>
                  <a:lnTo>
                    <a:pt x="925" y="59"/>
                  </a:lnTo>
                  <a:lnTo>
                    <a:pt x="920" y="52"/>
                  </a:lnTo>
                  <a:lnTo>
                    <a:pt x="914" y="46"/>
                  </a:lnTo>
                  <a:lnTo>
                    <a:pt x="908" y="40"/>
                  </a:lnTo>
                  <a:lnTo>
                    <a:pt x="902" y="34"/>
                  </a:lnTo>
                  <a:lnTo>
                    <a:pt x="895" y="29"/>
                  </a:lnTo>
                  <a:lnTo>
                    <a:pt x="885" y="22"/>
                  </a:lnTo>
                  <a:lnTo>
                    <a:pt x="875" y="16"/>
                  </a:lnTo>
                  <a:lnTo>
                    <a:pt x="865" y="11"/>
                  </a:lnTo>
                  <a:lnTo>
                    <a:pt x="854" y="7"/>
                  </a:lnTo>
                  <a:lnTo>
                    <a:pt x="843" y="4"/>
                  </a:lnTo>
                  <a:lnTo>
                    <a:pt x="831" y="2"/>
                  </a:lnTo>
                  <a:lnTo>
                    <a:pt x="819" y="0"/>
                  </a:lnTo>
                  <a:lnTo>
                    <a:pt x="807" y="0"/>
                  </a:lnTo>
                  <a:lnTo>
                    <a:pt x="147" y="0"/>
                  </a:lnTo>
                  <a:lnTo>
                    <a:pt x="132" y="1"/>
                  </a:lnTo>
                  <a:lnTo>
                    <a:pt x="117" y="3"/>
                  </a:lnTo>
                  <a:lnTo>
                    <a:pt x="103" y="7"/>
                  </a:lnTo>
                  <a:lnTo>
                    <a:pt x="89" y="11"/>
                  </a:lnTo>
                  <a:lnTo>
                    <a:pt x="77" y="18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3" y="43"/>
                  </a:lnTo>
                  <a:lnTo>
                    <a:pt x="33" y="53"/>
                  </a:lnTo>
                  <a:lnTo>
                    <a:pt x="25" y="64"/>
                  </a:lnTo>
                  <a:lnTo>
                    <a:pt x="18" y="77"/>
                  </a:lnTo>
                  <a:lnTo>
                    <a:pt x="11" y="89"/>
                  </a:lnTo>
                  <a:lnTo>
                    <a:pt x="7" y="103"/>
                  </a:lnTo>
                  <a:lnTo>
                    <a:pt x="3" y="117"/>
                  </a:lnTo>
                  <a:lnTo>
                    <a:pt x="1" y="132"/>
                  </a:lnTo>
                  <a:lnTo>
                    <a:pt x="0" y="147"/>
                  </a:lnTo>
                  <a:lnTo>
                    <a:pt x="0" y="441"/>
                  </a:lnTo>
                  <a:lnTo>
                    <a:pt x="0" y="451"/>
                  </a:lnTo>
                  <a:lnTo>
                    <a:pt x="1" y="462"/>
                  </a:lnTo>
                  <a:lnTo>
                    <a:pt x="3" y="472"/>
                  </a:lnTo>
                  <a:lnTo>
                    <a:pt x="6" y="481"/>
                  </a:lnTo>
                  <a:lnTo>
                    <a:pt x="9" y="491"/>
                  </a:lnTo>
                  <a:lnTo>
                    <a:pt x="12" y="500"/>
                  </a:lnTo>
                  <a:lnTo>
                    <a:pt x="16" y="509"/>
                  </a:lnTo>
                  <a:lnTo>
                    <a:pt x="21" y="517"/>
                  </a:lnTo>
                  <a:lnTo>
                    <a:pt x="26" y="525"/>
                  </a:lnTo>
                  <a:lnTo>
                    <a:pt x="32" y="533"/>
                  </a:lnTo>
                  <a:lnTo>
                    <a:pt x="38" y="541"/>
                  </a:lnTo>
                  <a:lnTo>
                    <a:pt x="45" y="548"/>
                  </a:lnTo>
                  <a:lnTo>
                    <a:pt x="52" y="554"/>
                  </a:lnTo>
                  <a:lnTo>
                    <a:pt x="60" y="560"/>
                  </a:lnTo>
                  <a:lnTo>
                    <a:pt x="68" y="566"/>
                  </a:lnTo>
                  <a:lnTo>
                    <a:pt x="76" y="571"/>
                  </a:lnTo>
                  <a:lnTo>
                    <a:pt x="84" y="575"/>
                  </a:lnTo>
                  <a:lnTo>
                    <a:pt x="92" y="578"/>
                  </a:lnTo>
                  <a:lnTo>
                    <a:pt x="101" y="581"/>
                  </a:lnTo>
                  <a:lnTo>
                    <a:pt x="110" y="583"/>
                  </a:lnTo>
                  <a:lnTo>
                    <a:pt x="119" y="585"/>
                  </a:lnTo>
                  <a:lnTo>
                    <a:pt x="128" y="586"/>
                  </a:lnTo>
                  <a:lnTo>
                    <a:pt x="138" y="587"/>
                  </a:lnTo>
                  <a:lnTo>
                    <a:pt x="147" y="587"/>
                  </a:lnTo>
                  <a:lnTo>
                    <a:pt x="198" y="587"/>
                  </a:lnTo>
                  <a:lnTo>
                    <a:pt x="807" y="587"/>
                  </a:lnTo>
                  <a:lnTo>
                    <a:pt x="822" y="586"/>
                  </a:lnTo>
                  <a:lnTo>
                    <a:pt x="837" y="584"/>
                  </a:lnTo>
                  <a:lnTo>
                    <a:pt x="851" y="581"/>
                  </a:lnTo>
                  <a:lnTo>
                    <a:pt x="865" y="576"/>
                  </a:lnTo>
                  <a:lnTo>
                    <a:pt x="877" y="570"/>
                  </a:lnTo>
                  <a:lnTo>
                    <a:pt x="890" y="562"/>
                  </a:lnTo>
                  <a:lnTo>
                    <a:pt x="901" y="554"/>
                  </a:lnTo>
                  <a:lnTo>
                    <a:pt x="911" y="545"/>
                  </a:lnTo>
                  <a:lnTo>
                    <a:pt x="921" y="534"/>
                  </a:lnTo>
                  <a:lnTo>
                    <a:pt x="929" y="523"/>
                  </a:lnTo>
                  <a:lnTo>
                    <a:pt x="936" y="511"/>
                  </a:lnTo>
                  <a:lnTo>
                    <a:pt x="943" y="498"/>
                  </a:lnTo>
                  <a:lnTo>
                    <a:pt x="947" y="485"/>
                  </a:lnTo>
                  <a:lnTo>
                    <a:pt x="951" y="471"/>
                  </a:lnTo>
                  <a:lnTo>
                    <a:pt x="953" y="456"/>
                  </a:lnTo>
                  <a:close/>
                  <a:moveTo>
                    <a:pt x="813" y="452"/>
                  </a:moveTo>
                  <a:lnTo>
                    <a:pt x="768" y="452"/>
                  </a:lnTo>
                  <a:lnTo>
                    <a:pt x="768" y="353"/>
                  </a:lnTo>
                  <a:lnTo>
                    <a:pt x="768" y="348"/>
                  </a:lnTo>
                  <a:lnTo>
                    <a:pt x="768" y="344"/>
                  </a:lnTo>
                  <a:lnTo>
                    <a:pt x="767" y="340"/>
                  </a:lnTo>
                  <a:lnTo>
                    <a:pt x="766" y="337"/>
                  </a:lnTo>
                  <a:lnTo>
                    <a:pt x="765" y="334"/>
                  </a:lnTo>
                  <a:lnTo>
                    <a:pt x="764" y="331"/>
                  </a:lnTo>
                  <a:lnTo>
                    <a:pt x="763" y="328"/>
                  </a:lnTo>
                  <a:lnTo>
                    <a:pt x="761" y="326"/>
                  </a:lnTo>
                  <a:lnTo>
                    <a:pt x="759" y="324"/>
                  </a:lnTo>
                  <a:lnTo>
                    <a:pt x="757" y="322"/>
                  </a:lnTo>
                  <a:lnTo>
                    <a:pt x="755" y="320"/>
                  </a:lnTo>
                  <a:lnTo>
                    <a:pt x="752" y="319"/>
                  </a:lnTo>
                  <a:lnTo>
                    <a:pt x="750" y="318"/>
                  </a:lnTo>
                  <a:lnTo>
                    <a:pt x="747" y="318"/>
                  </a:lnTo>
                  <a:lnTo>
                    <a:pt x="743" y="317"/>
                  </a:lnTo>
                  <a:lnTo>
                    <a:pt x="740" y="317"/>
                  </a:lnTo>
                  <a:lnTo>
                    <a:pt x="737" y="317"/>
                  </a:lnTo>
                  <a:lnTo>
                    <a:pt x="735" y="317"/>
                  </a:lnTo>
                  <a:lnTo>
                    <a:pt x="733" y="318"/>
                  </a:lnTo>
                  <a:lnTo>
                    <a:pt x="730" y="318"/>
                  </a:lnTo>
                  <a:lnTo>
                    <a:pt x="728" y="319"/>
                  </a:lnTo>
                  <a:lnTo>
                    <a:pt x="726" y="319"/>
                  </a:lnTo>
                  <a:lnTo>
                    <a:pt x="724" y="320"/>
                  </a:lnTo>
                  <a:lnTo>
                    <a:pt x="722" y="321"/>
                  </a:lnTo>
                  <a:lnTo>
                    <a:pt x="721" y="322"/>
                  </a:lnTo>
                  <a:lnTo>
                    <a:pt x="719" y="323"/>
                  </a:lnTo>
                  <a:lnTo>
                    <a:pt x="717" y="324"/>
                  </a:lnTo>
                  <a:lnTo>
                    <a:pt x="716" y="325"/>
                  </a:lnTo>
                  <a:lnTo>
                    <a:pt x="714" y="327"/>
                  </a:lnTo>
                  <a:lnTo>
                    <a:pt x="713" y="328"/>
                  </a:lnTo>
                  <a:lnTo>
                    <a:pt x="712" y="329"/>
                  </a:lnTo>
                  <a:lnTo>
                    <a:pt x="711" y="331"/>
                  </a:lnTo>
                  <a:lnTo>
                    <a:pt x="710" y="333"/>
                  </a:lnTo>
                  <a:lnTo>
                    <a:pt x="709" y="334"/>
                  </a:lnTo>
                  <a:lnTo>
                    <a:pt x="708" y="336"/>
                  </a:lnTo>
                  <a:lnTo>
                    <a:pt x="707" y="338"/>
                  </a:lnTo>
                  <a:lnTo>
                    <a:pt x="706" y="343"/>
                  </a:lnTo>
                  <a:lnTo>
                    <a:pt x="705" y="348"/>
                  </a:lnTo>
                  <a:lnTo>
                    <a:pt x="704" y="353"/>
                  </a:lnTo>
                  <a:lnTo>
                    <a:pt x="703" y="359"/>
                  </a:lnTo>
                  <a:lnTo>
                    <a:pt x="703" y="366"/>
                  </a:lnTo>
                  <a:lnTo>
                    <a:pt x="703" y="373"/>
                  </a:lnTo>
                  <a:lnTo>
                    <a:pt x="703" y="452"/>
                  </a:lnTo>
                  <a:lnTo>
                    <a:pt x="658" y="452"/>
                  </a:lnTo>
                  <a:lnTo>
                    <a:pt x="658" y="218"/>
                  </a:lnTo>
                  <a:lnTo>
                    <a:pt x="703" y="218"/>
                  </a:lnTo>
                  <a:lnTo>
                    <a:pt x="703" y="266"/>
                  </a:lnTo>
                  <a:lnTo>
                    <a:pt x="703" y="291"/>
                  </a:lnTo>
                  <a:lnTo>
                    <a:pt x="703" y="305"/>
                  </a:lnTo>
                  <a:lnTo>
                    <a:pt x="706" y="305"/>
                  </a:lnTo>
                  <a:lnTo>
                    <a:pt x="708" y="302"/>
                  </a:lnTo>
                  <a:lnTo>
                    <a:pt x="710" y="299"/>
                  </a:lnTo>
                  <a:lnTo>
                    <a:pt x="713" y="296"/>
                  </a:lnTo>
                  <a:lnTo>
                    <a:pt x="715" y="294"/>
                  </a:lnTo>
                  <a:lnTo>
                    <a:pt x="717" y="292"/>
                  </a:lnTo>
                  <a:lnTo>
                    <a:pt x="720" y="290"/>
                  </a:lnTo>
                  <a:lnTo>
                    <a:pt x="723" y="288"/>
                  </a:lnTo>
                  <a:lnTo>
                    <a:pt x="725" y="286"/>
                  </a:lnTo>
                  <a:lnTo>
                    <a:pt x="728" y="285"/>
                  </a:lnTo>
                  <a:lnTo>
                    <a:pt x="732" y="283"/>
                  </a:lnTo>
                  <a:lnTo>
                    <a:pt x="735" y="282"/>
                  </a:lnTo>
                  <a:lnTo>
                    <a:pt x="738" y="281"/>
                  </a:lnTo>
                  <a:lnTo>
                    <a:pt x="742" y="281"/>
                  </a:lnTo>
                  <a:lnTo>
                    <a:pt x="746" y="280"/>
                  </a:lnTo>
                  <a:lnTo>
                    <a:pt x="754" y="280"/>
                  </a:lnTo>
                  <a:lnTo>
                    <a:pt x="761" y="280"/>
                  </a:lnTo>
                  <a:lnTo>
                    <a:pt x="768" y="281"/>
                  </a:lnTo>
                  <a:lnTo>
                    <a:pt x="774" y="282"/>
                  </a:lnTo>
                  <a:lnTo>
                    <a:pt x="777" y="283"/>
                  </a:lnTo>
                  <a:lnTo>
                    <a:pt x="780" y="284"/>
                  </a:lnTo>
                  <a:lnTo>
                    <a:pt x="783" y="285"/>
                  </a:lnTo>
                  <a:lnTo>
                    <a:pt x="785" y="287"/>
                  </a:lnTo>
                  <a:lnTo>
                    <a:pt x="788" y="288"/>
                  </a:lnTo>
                  <a:lnTo>
                    <a:pt x="790" y="290"/>
                  </a:lnTo>
                  <a:lnTo>
                    <a:pt x="792" y="291"/>
                  </a:lnTo>
                  <a:lnTo>
                    <a:pt x="795" y="293"/>
                  </a:lnTo>
                  <a:lnTo>
                    <a:pt x="799" y="297"/>
                  </a:lnTo>
                  <a:lnTo>
                    <a:pt x="801" y="299"/>
                  </a:lnTo>
                  <a:lnTo>
                    <a:pt x="803" y="301"/>
                  </a:lnTo>
                  <a:lnTo>
                    <a:pt x="804" y="304"/>
                  </a:lnTo>
                  <a:lnTo>
                    <a:pt x="806" y="306"/>
                  </a:lnTo>
                  <a:lnTo>
                    <a:pt x="807" y="308"/>
                  </a:lnTo>
                  <a:lnTo>
                    <a:pt x="808" y="311"/>
                  </a:lnTo>
                  <a:lnTo>
                    <a:pt x="809" y="313"/>
                  </a:lnTo>
                  <a:lnTo>
                    <a:pt x="810" y="316"/>
                  </a:lnTo>
                  <a:lnTo>
                    <a:pt x="811" y="322"/>
                  </a:lnTo>
                  <a:lnTo>
                    <a:pt x="812" y="328"/>
                  </a:lnTo>
                  <a:lnTo>
                    <a:pt x="813" y="335"/>
                  </a:lnTo>
                  <a:lnTo>
                    <a:pt x="813" y="342"/>
                  </a:lnTo>
                  <a:close/>
                  <a:moveTo>
                    <a:pt x="362" y="342"/>
                  </a:moveTo>
                  <a:lnTo>
                    <a:pt x="497" y="142"/>
                  </a:lnTo>
                  <a:lnTo>
                    <a:pt x="556" y="142"/>
                  </a:lnTo>
                  <a:lnTo>
                    <a:pt x="556" y="336"/>
                  </a:lnTo>
                  <a:lnTo>
                    <a:pt x="593" y="336"/>
                  </a:lnTo>
                  <a:lnTo>
                    <a:pt x="593" y="387"/>
                  </a:lnTo>
                  <a:lnTo>
                    <a:pt x="556" y="387"/>
                  </a:lnTo>
                  <a:lnTo>
                    <a:pt x="556" y="452"/>
                  </a:lnTo>
                  <a:lnTo>
                    <a:pt x="494" y="452"/>
                  </a:lnTo>
                  <a:lnTo>
                    <a:pt x="494" y="387"/>
                  </a:lnTo>
                  <a:lnTo>
                    <a:pt x="362" y="387"/>
                  </a:lnTo>
                  <a:close/>
                  <a:moveTo>
                    <a:pt x="215" y="142"/>
                  </a:moveTo>
                  <a:lnTo>
                    <a:pt x="224" y="140"/>
                  </a:lnTo>
                  <a:lnTo>
                    <a:pt x="233" y="138"/>
                  </a:lnTo>
                  <a:lnTo>
                    <a:pt x="238" y="137"/>
                  </a:lnTo>
                  <a:lnTo>
                    <a:pt x="244" y="137"/>
                  </a:lnTo>
                  <a:lnTo>
                    <a:pt x="249" y="136"/>
                  </a:lnTo>
                  <a:lnTo>
                    <a:pt x="254" y="136"/>
                  </a:lnTo>
                  <a:lnTo>
                    <a:pt x="261" y="136"/>
                  </a:lnTo>
                  <a:lnTo>
                    <a:pt x="268" y="137"/>
                  </a:lnTo>
                  <a:lnTo>
                    <a:pt x="275" y="137"/>
                  </a:lnTo>
                  <a:lnTo>
                    <a:pt x="282" y="138"/>
                  </a:lnTo>
                  <a:lnTo>
                    <a:pt x="288" y="140"/>
                  </a:lnTo>
                  <a:lnTo>
                    <a:pt x="294" y="142"/>
                  </a:lnTo>
                  <a:lnTo>
                    <a:pt x="300" y="144"/>
                  </a:lnTo>
                  <a:lnTo>
                    <a:pt x="305" y="147"/>
                  </a:lnTo>
                  <a:lnTo>
                    <a:pt x="315" y="154"/>
                  </a:lnTo>
                  <a:lnTo>
                    <a:pt x="320" y="157"/>
                  </a:lnTo>
                  <a:lnTo>
                    <a:pt x="324" y="161"/>
                  </a:lnTo>
                  <a:lnTo>
                    <a:pt x="328" y="164"/>
                  </a:lnTo>
                  <a:lnTo>
                    <a:pt x="332" y="169"/>
                  </a:lnTo>
                  <a:lnTo>
                    <a:pt x="336" y="173"/>
                  </a:lnTo>
                  <a:lnTo>
                    <a:pt x="339" y="178"/>
                  </a:lnTo>
                  <a:lnTo>
                    <a:pt x="342" y="183"/>
                  </a:lnTo>
                  <a:lnTo>
                    <a:pt x="344" y="189"/>
                  </a:lnTo>
                  <a:lnTo>
                    <a:pt x="346" y="194"/>
                  </a:lnTo>
                  <a:lnTo>
                    <a:pt x="348" y="199"/>
                  </a:lnTo>
                  <a:lnTo>
                    <a:pt x="349" y="205"/>
                  </a:lnTo>
                  <a:lnTo>
                    <a:pt x="349" y="210"/>
                  </a:lnTo>
                  <a:lnTo>
                    <a:pt x="350" y="216"/>
                  </a:lnTo>
                  <a:lnTo>
                    <a:pt x="350" y="221"/>
                  </a:lnTo>
                  <a:lnTo>
                    <a:pt x="350" y="226"/>
                  </a:lnTo>
                  <a:lnTo>
                    <a:pt x="350" y="232"/>
                  </a:lnTo>
                  <a:lnTo>
                    <a:pt x="349" y="237"/>
                  </a:lnTo>
                  <a:lnTo>
                    <a:pt x="348" y="242"/>
                  </a:lnTo>
                  <a:lnTo>
                    <a:pt x="347" y="247"/>
                  </a:lnTo>
                  <a:lnTo>
                    <a:pt x="346" y="251"/>
                  </a:lnTo>
                  <a:lnTo>
                    <a:pt x="344" y="256"/>
                  </a:lnTo>
                  <a:lnTo>
                    <a:pt x="342" y="260"/>
                  </a:lnTo>
                  <a:lnTo>
                    <a:pt x="337" y="269"/>
                  </a:lnTo>
                  <a:lnTo>
                    <a:pt x="332" y="279"/>
                  </a:lnTo>
                  <a:lnTo>
                    <a:pt x="326" y="289"/>
                  </a:lnTo>
                  <a:lnTo>
                    <a:pt x="319" y="300"/>
                  </a:lnTo>
                  <a:lnTo>
                    <a:pt x="315" y="305"/>
                  </a:lnTo>
                  <a:lnTo>
                    <a:pt x="310" y="311"/>
                  </a:lnTo>
                  <a:lnTo>
                    <a:pt x="297" y="324"/>
                  </a:lnTo>
                  <a:lnTo>
                    <a:pt x="282" y="339"/>
                  </a:lnTo>
                  <a:lnTo>
                    <a:pt x="263" y="356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359" y="396"/>
                  </a:lnTo>
                  <a:lnTo>
                    <a:pt x="359" y="452"/>
                  </a:lnTo>
                  <a:lnTo>
                    <a:pt x="141" y="452"/>
                  </a:lnTo>
                  <a:lnTo>
                    <a:pt x="141" y="404"/>
                  </a:lnTo>
                  <a:lnTo>
                    <a:pt x="220" y="325"/>
                  </a:lnTo>
                  <a:lnTo>
                    <a:pt x="249" y="296"/>
                  </a:lnTo>
                  <a:lnTo>
                    <a:pt x="260" y="285"/>
                  </a:lnTo>
                  <a:lnTo>
                    <a:pt x="263" y="281"/>
                  </a:lnTo>
                  <a:lnTo>
                    <a:pt x="266" y="277"/>
                  </a:lnTo>
                  <a:lnTo>
                    <a:pt x="269" y="274"/>
                  </a:lnTo>
                  <a:lnTo>
                    <a:pt x="271" y="271"/>
                  </a:lnTo>
                  <a:lnTo>
                    <a:pt x="273" y="268"/>
                  </a:lnTo>
                  <a:lnTo>
                    <a:pt x="275" y="264"/>
                  </a:lnTo>
                  <a:lnTo>
                    <a:pt x="276" y="261"/>
                  </a:lnTo>
                  <a:lnTo>
                    <a:pt x="278" y="258"/>
                  </a:lnTo>
                  <a:lnTo>
                    <a:pt x="280" y="252"/>
                  </a:lnTo>
                  <a:lnTo>
                    <a:pt x="283" y="239"/>
                  </a:lnTo>
                  <a:lnTo>
                    <a:pt x="284" y="236"/>
                  </a:lnTo>
                  <a:lnTo>
                    <a:pt x="284" y="233"/>
                  </a:lnTo>
                  <a:lnTo>
                    <a:pt x="285" y="229"/>
                  </a:lnTo>
                  <a:lnTo>
                    <a:pt x="285" y="226"/>
                  </a:lnTo>
                  <a:lnTo>
                    <a:pt x="285" y="222"/>
                  </a:lnTo>
                  <a:lnTo>
                    <a:pt x="284" y="218"/>
                  </a:lnTo>
                  <a:lnTo>
                    <a:pt x="284" y="214"/>
                  </a:lnTo>
                  <a:lnTo>
                    <a:pt x="283" y="212"/>
                  </a:lnTo>
                  <a:lnTo>
                    <a:pt x="282" y="210"/>
                  </a:lnTo>
                  <a:lnTo>
                    <a:pt x="282" y="208"/>
                  </a:lnTo>
                  <a:lnTo>
                    <a:pt x="281" y="207"/>
                  </a:lnTo>
                  <a:lnTo>
                    <a:pt x="280" y="205"/>
                  </a:lnTo>
                  <a:lnTo>
                    <a:pt x="279" y="203"/>
                  </a:lnTo>
                  <a:lnTo>
                    <a:pt x="278" y="202"/>
                  </a:lnTo>
                  <a:lnTo>
                    <a:pt x="277" y="200"/>
                  </a:lnTo>
                  <a:lnTo>
                    <a:pt x="275" y="199"/>
                  </a:lnTo>
                  <a:lnTo>
                    <a:pt x="274" y="198"/>
                  </a:lnTo>
                  <a:lnTo>
                    <a:pt x="273" y="197"/>
                  </a:lnTo>
                  <a:lnTo>
                    <a:pt x="272" y="196"/>
                  </a:lnTo>
                  <a:lnTo>
                    <a:pt x="270" y="195"/>
                  </a:lnTo>
                  <a:lnTo>
                    <a:pt x="269" y="194"/>
                  </a:lnTo>
                  <a:lnTo>
                    <a:pt x="267" y="193"/>
                  </a:lnTo>
                  <a:lnTo>
                    <a:pt x="265" y="193"/>
                  </a:lnTo>
                  <a:lnTo>
                    <a:pt x="262" y="192"/>
                  </a:lnTo>
                  <a:lnTo>
                    <a:pt x="258" y="191"/>
                  </a:lnTo>
                  <a:lnTo>
                    <a:pt x="254" y="190"/>
                  </a:lnTo>
                  <a:lnTo>
                    <a:pt x="250" y="190"/>
                  </a:lnTo>
                  <a:lnTo>
                    <a:pt x="246" y="190"/>
                  </a:lnTo>
                  <a:lnTo>
                    <a:pt x="242" y="190"/>
                  </a:lnTo>
                  <a:lnTo>
                    <a:pt x="238" y="190"/>
                  </a:lnTo>
                  <a:lnTo>
                    <a:pt x="233" y="191"/>
                  </a:lnTo>
                  <a:lnTo>
                    <a:pt x="229" y="192"/>
                  </a:lnTo>
                  <a:lnTo>
                    <a:pt x="225" y="193"/>
                  </a:lnTo>
                  <a:lnTo>
                    <a:pt x="220" y="194"/>
                  </a:lnTo>
                  <a:lnTo>
                    <a:pt x="216" y="196"/>
                  </a:lnTo>
                  <a:lnTo>
                    <a:pt x="212" y="198"/>
                  </a:lnTo>
                  <a:lnTo>
                    <a:pt x="204" y="203"/>
                  </a:lnTo>
                  <a:lnTo>
                    <a:pt x="195" y="208"/>
                  </a:lnTo>
                  <a:lnTo>
                    <a:pt x="175" y="221"/>
                  </a:lnTo>
                  <a:lnTo>
                    <a:pt x="139" y="178"/>
                  </a:lnTo>
                  <a:lnTo>
                    <a:pt x="144" y="173"/>
                  </a:lnTo>
                  <a:lnTo>
                    <a:pt x="149" y="169"/>
                  </a:lnTo>
                  <a:lnTo>
                    <a:pt x="154" y="165"/>
                  </a:lnTo>
                  <a:lnTo>
                    <a:pt x="159" y="161"/>
                  </a:lnTo>
                  <a:lnTo>
                    <a:pt x="175" y="150"/>
                  </a:lnTo>
                  <a:lnTo>
                    <a:pt x="197" y="146"/>
                  </a:lnTo>
                  <a:lnTo>
                    <a:pt x="206" y="1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36"/>
            <p:cNvSpPr/>
            <p:nvPr/>
          </p:nvSpPr>
          <p:spPr>
            <a:xfrm>
              <a:off x="3716751" y="4934333"/>
              <a:ext cx="34142" cy="51214"/>
            </a:xfrm>
            <a:custGeom>
              <a:avLst/>
              <a:gdLst/>
              <a:ahLst/>
              <a:cxnLst/>
              <a:rect l="l" t="t" r="r" b="b"/>
              <a:pathLst>
                <a:path w="79" h="118" extrusionOk="0">
                  <a:moveTo>
                    <a:pt x="76" y="68"/>
                  </a:moveTo>
                  <a:lnTo>
                    <a:pt x="76" y="28"/>
                  </a:lnTo>
                  <a:lnTo>
                    <a:pt x="76" y="17"/>
                  </a:lnTo>
                  <a:lnTo>
                    <a:pt x="76" y="12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67" y="17"/>
                  </a:lnTo>
                  <a:lnTo>
                    <a:pt x="65" y="21"/>
                  </a:lnTo>
                  <a:lnTo>
                    <a:pt x="62" y="26"/>
                  </a:lnTo>
                  <a:lnTo>
                    <a:pt x="59" y="30"/>
                  </a:lnTo>
                  <a:lnTo>
                    <a:pt x="56" y="34"/>
                  </a:lnTo>
                  <a:lnTo>
                    <a:pt x="0" y="118"/>
                  </a:lnTo>
                  <a:lnTo>
                    <a:pt x="73" y="118"/>
                  </a:lnTo>
                  <a:lnTo>
                    <a:pt x="73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82" name="Google Shape;3582;p36"/>
          <p:cNvGrpSpPr/>
          <p:nvPr/>
        </p:nvGrpSpPr>
        <p:grpSpPr>
          <a:xfrm>
            <a:off x="1390667" y="3286169"/>
            <a:ext cx="669144" cy="639133"/>
            <a:chOff x="1470788" y="2641972"/>
            <a:chExt cx="722245" cy="689852"/>
          </a:xfrm>
        </p:grpSpPr>
        <p:sp>
          <p:nvSpPr>
            <p:cNvPr id="3583" name="Google Shape;3583;p36"/>
            <p:cNvSpPr/>
            <p:nvPr/>
          </p:nvSpPr>
          <p:spPr>
            <a:xfrm>
              <a:off x="2104174" y="3076194"/>
              <a:ext cx="40708" cy="56904"/>
            </a:xfrm>
            <a:custGeom>
              <a:avLst/>
              <a:gdLst/>
              <a:ahLst/>
              <a:cxnLst/>
              <a:rect l="l" t="t" r="r" b="b"/>
              <a:pathLst>
                <a:path w="94" h="131" extrusionOk="0">
                  <a:moveTo>
                    <a:pt x="72" y="2"/>
                  </a:moveTo>
                  <a:lnTo>
                    <a:pt x="68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5" y="10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30" y="18"/>
                  </a:lnTo>
                  <a:lnTo>
                    <a:pt x="29" y="21"/>
                  </a:lnTo>
                  <a:lnTo>
                    <a:pt x="17" y="55"/>
                  </a:lnTo>
                  <a:lnTo>
                    <a:pt x="14" y="63"/>
                  </a:lnTo>
                  <a:lnTo>
                    <a:pt x="11" y="71"/>
                  </a:lnTo>
                  <a:lnTo>
                    <a:pt x="7" y="79"/>
                  </a:lnTo>
                  <a:lnTo>
                    <a:pt x="4" y="86"/>
                  </a:lnTo>
                  <a:lnTo>
                    <a:pt x="2" y="89"/>
                  </a:lnTo>
                  <a:lnTo>
                    <a:pt x="1" y="92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11"/>
                  </a:lnTo>
                  <a:lnTo>
                    <a:pt x="4" y="114"/>
                  </a:lnTo>
                  <a:lnTo>
                    <a:pt x="5" y="117"/>
                  </a:lnTo>
                  <a:lnTo>
                    <a:pt x="7" y="120"/>
                  </a:lnTo>
                  <a:lnTo>
                    <a:pt x="9" y="122"/>
                  </a:lnTo>
                  <a:lnTo>
                    <a:pt x="12" y="124"/>
                  </a:lnTo>
                  <a:lnTo>
                    <a:pt x="15" y="126"/>
                  </a:lnTo>
                  <a:lnTo>
                    <a:pt x="17" y="128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2" y="129"/>
                  </a:lnTo>
                  <a:lnTo>
                    <a:pt x="22" y="130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30" y="131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9" y="130"/>
                  </a:lnTo>
                  <a:lnTo>
                    <a:pt x="41" y="130"/>
                  </a:lnTo>
                  <a:lnTo>
                    <a:pt x="43" y="129"/>
                  </a:lnTo>
                  <a:lnTo>
                    <a:pt x="45" y="129"/>
                  </a:lnTo>
                  <a:lnTo>
                    <a:pt x="48" y="128"/>
                  </a:lnTo>
                  <a:lnTo>
                    <a:pt x="50" y="127"/>
                  </a:lnTo>
                  <a:lnTo>
                    <a:pt x="52" y="126"/>
                  </a:lnTo>
                  <a:lnTo>
                    <a:pt x="54" y="124"/>
                  </a:lnTo>
                  <a:lnTo>
                    <a:pt x="56" y="123"/>
                  </a:lnTo>
                  <a:lnTo>
                    <a:pt x="58" y="121"/>
                  </a:lnTo>
                  <a:lnTo>
                    <a:pt x="60" y="120"/>
                  </a:lnTo>
                  <a:lnTo>
                    <a:pt x="62" y="118"/>
                  </a:lnTo>
                  <a:lnTo>
                    <a:pt x="63" y="116"/>
                  </a:lnTo>
                  <a:lnTo>
                    <a:pt x="64" y="114"/>
                  </a:lnTo>
                  <a:lnTo>
                    <a:pt x="66" y="112"/>
                  </a:lnTo>
                  <a:lnTo>
                    <a:pt x="74" y="94"/>
                  </a:lnTo>
                  <a:lnTo>
                    <a:pt x="81" y="76"/>
                  </a:lnTo>
                  <a:lnTo>
                    <a:pt x="94" y="41"/>
                  </a:lnTo>
                  <a:lnTo>
                    <a:pt x="94" y="38"/>
                  </a:lnTo>
                  <a:lnTo>
                    <a:pt x="94" y="34"/>
                  </a:lnTo>
                  <a:lnTo>
                    <a:pt x="94" y="31"/>
                  </a:lnTo>
                  <a:lnTo>
                    <a:pt x="94" y="28"/>
                  </a:lnTo>
                  <a:lnTo>
                    <a:pt x="93" y="25"/>
                  </a:lnTo>
                  <a:lnTo>
                    <a:pt x="92" y="22"/>
                  </a:lnTo>
                  <a:lnTo>
                    <a:pt x="91" y="20"/>
                  </a:lnTo>
                  <a:lnTo>
                    <a:pt x="90" y="17"/>
                  </a:lnTo>
                  <a:lnTo>
                    <a:pt x="89" y="14"/>
                  </a:lnTo>
                  <a:lnTo>
                    <a:pt x="87" y="12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0" y="6"/>
                  </a:lnTo>
                  <a:lnTo>
                    <a:pt x="77" y="4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36"/>
            <p:cNvSpPr/>
            <p:nvPr/>
          </p:nvSpPr>
          <p:spPr>
            <a:xfrm>
              <a:off x="1617863" y="2667360"/>
              <a:ext cx="85356" cy="59093"/>
            </a:xfrm>
            <a:custGeom>
              <a:avLst/>
              <a:gdLst/>
              <a:ahLst/>
              <a:cxnLst/>
              <a:rect l="l" t="t" r="r" b="b"/>
              <a:pathLst>
                <a:path w="196" h="136" extrusionOk="0">
                  <a:moveTo>
                    <a:pt x="34" y="136"/>
                  </a:moveTo>
                  <a:lnTo>
                    <a:pt x="35" y="136"/>
                  </a:lnTo>
                  <a:lnTo>
                    <a:pt x="36" y="136"/>
                  </a:lnTo>
                  <a:lnTo>
                    <a:pt x="37" y="136"/>
                  </a:lnTo>
                  <a:lnTo>
                    <a:pt x="38" y="136"/>
                  </a:lnTo>
                  <a:lnTo>
                    <a:pt x="40" y="135"/>
                  </a:lnTo>
                  <a:lnTo>
                    <a:pt x="42" y="134"/>
                  </a:lnTo>
                  <a:lnTo>
                    <a:pt x="45" y="133"/>
                  </a:lnTo>
                  <a:lnTo>
                    <a:pt x="47" y="132"/>
                  </a:lnTo>
                  <a:lnTo>
                    <a:pt x="51" y="130"/>
                  </a:lnTo>
                  <a:lnTo>
                    <a:pt x="81" y="112"/>
                  </a:lnTo>
                  <a:lnTo>
                    <a:pt x="112" y="94"/>
                  </a:lnTo>
                  <a:lnTo>
                    <a:pt x="144" y="78"/>
                  </a:lnTo>
                  <a:lnTo>
                    <a:pt x="175" y="63"/>
                  </a:lnTo>
                  <a:lnTo>
                    <a:pt x="178" y="62"/>
                  </a:lnTo>
                  <a:lnTo>
                    <a:pt x="181" y="60"/>
                  </a:lnTo>
                  <a:lnTo>
                    <a:pt x="184" y="58"/>
                  </a:lnTo>
                  <a:lnTo>
                    <a:pt x="186" y="56"/>
                  </a:lnTo>
                  <a:lnTo>
                    <a:pt x="188" y="54"/>
                  </a:lnTo>
                  <a:lnTo>
                    <a:pt x="190" y="51"/>
                  </a:lnTo>
                  <a:lnTo>
                    <a:pt x="192" y="49"/>
                  </a:lnTo>
                  <a:lnTo>
                    <a:pt x="193" y="46"/>
                  </a:lnTo>
                  <a:lnTo>
                    <a:pt x="194" y="43"/>
                  </a:lnTo>
                  <a:lnTo>
                    <a:pt x="195" y="40"/>
                  </a:lnTo>
                  <a:lnTo>
                    <a:pt x="195" y="36"/>
                  </a:lnTo>
                  <a:lnTo>
                    <a:pt x="196" y="33"/>
                  </a:lnTo>
                  <a:lnTo>
                    <a:pt x="195" y="30"/>
                  </a:lnTo>
                  <a:lnTo>
                    <a:pt x="195" y="27"/>
                  </a:lnTo>
                  <a:lnTo>
                    <a:pt x="193" y="23"/>
                  </a:lnTo>
                  <a:lnTo>
                    <a:pt x="192" y="20"/>
                  </a:lnTo>
                  <a:lnTo>
                    <a:pt x="191" y="17"/>
                  </a:lnTo>
                  <a:lnTo>
                    <a:pt x="189" y="14"/>
                  </a:lnTo>
                  <a:lnTo>
                    <a:pt x="187" y="12"/>
                  </a:lnTo>
                  <a:lnTo>
                    <a:pt x="185" y="9"/>
                  </a:lnTo>
                  <a:lnTo>
                    <a:pt x="183" y="7"/>
                  </a:lnTo>
                  <a:lnTo>
                    <a:pt x="181" y="5"/>
                  </a:lnTo>
                  <a:lnTo>
                    <a:pt x="178" y="4"/>
                  </a:lnTo>
                  <a:lnTo>
                    <a:pt x="175" y="2"/>
                  </a:lnTo>
                  <a:lnTo>
                    <a:pt x="172" y="1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6" y="1"/>
                  </a:lnTo>
                  <a:lnTo>
                    <a:pt x="153" y="2"/>
                  </a:lnTo>
                  <a:lnTo>
                    <a:pt x="150" y="3"/>
                  </a:lnTo>
                  <a:lnTo>
                    <a:pt x="115" y="19"/>
                  </a:lnTo>
                  <a:lnTo>
                    <a:pt x="80" y="37"/>
                  </a:lnTo>
                  <a:lnTo>
                    <a:pt x="47" y="57"/>
                  </a:lnTo>
                  <a:lnTo>
                    <a:pt x="14" y="77"/>
                  </a:lnTo>
                  <a:lnTo>
                    <a:pt x="11" y="79"/>
                  </a:lnTo>
                  <a:lnTo>
                    <a:pt x="9" y="82"/>
                  </a:lnTo>
                  <a:lnTo>
                    <a:pt x="7" y="84"/>
                  </a:lnTo>
                  <a:lnTo>
                    <a:pt x="5" y="87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8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7" y="124"/>
                  </a:lnTo>
                  <a:lnTo>
                    <a:pt x="8" y="125"/>
                  </a:lnTo>
                  <a:lnTo>
                    <a:pt x="10" y="126"/>
                  </a:lnTo>
                  <a:lnTo>
                    <a:pt x="11" y="128"/>
                  </a:lnTo>
                  <a:lnTo>
                    <a:pt x="13" y="129"/>
                  </a:lnTo>
                  <a:lnTo>
                    <a:pt x="15" y="130"/>
                  </a:lnTo>
                  <a:lnTo>
                    <a:pt x="16" y="131"/>
                  </a:lnTo>
                  <a:lnTo>
                    <a:pt x="18" y="132"/>
                  </a:lnTo>
                  <a:lnTo>
                    <a:pt x="20" y="133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6" y="135"/>
                  </a:lnTo>
                  <a:lnTo>
                    <a:pt x="28" y="135"/>
                  </a:lnTo>
                  <a:lnTo>
                    <a:pt x="30" y="136"/>
                  </a:lnTo>
                  <a:lnTo>
                    <a:pt x="32" y="1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36"/>
            <p:cNvSpPr/>
            <p:nvPr/>
          </p:nvSpPr>
          <p:spPr>
            <a:xfrm>
              <a:off x="1737361" y="2641972"/>
              <a:ext cx="92360" cy="35456"/>
            </a:xfrm>
            <a:custGeom>
              <a:avLst/>
              <a:gdLst/>
              <a:ahLst/>
              <a:cxnLst/>
              <a:rect l="l" t="t" r="r" b="b"/>
              <a:pathLst>
                <a:path w="212" h="82" extrusionOk="0">
                  <a:moveTo>
                    <a:pt x="31" y="82"/>
                  </a:moveTo>
                  <a:lnTo>
                    <a:pt x="37" y="82"/>
                  </a:lnTo>
                  <a:lnTo>
                    <a:pt x="72" y="76"/>
                  </a:lnTo>
                  <a:lnTo>
                    <a:pt x="107" y="72"/>
                  </a:lnTo>
                  <a:lnTo>
                    <a:pt x="143" y="69"/>
                  </a:lnTo>
                  <a:lnTo>
                    <a:pt x="178" y="68"/>
                  </a:lnTo>
                  <a:lnTo>
                    <a:pt x="182" y="68"/>
                  </a:lnTo>
                  <a:lnTo>
                    <a:pt x="185" y="67"/>
                  </a:lnTo>
                  <a:lnTo>
                    <a:pt x="188" y="67"/>
                  </a:lnTo>
                  <a:lnTo>
                    <a:pt x="191" y="65"/>
                  </a:lnTo>
                  <a:lnTo>
                    <a:pt x="194" y="64"/>
                  </a:lnTo>
                  <a:lnTo>
                    <a:pt x="197" y="63"/>
                  </a:lnTo>
                  <a:lnTo>
                    <a:pt x="199" y="61"/>
                  </a:lnTo>
                  <a:lnTo>
                    <a:pt x="202" y="58"/>
                  </a:lnTo>
                  <a:lnTo>
                    <a:pt x="204" y="56"/>
                  </a:lnTo>
                  <a:lnTo>
                    <a:pt x="206" y="54"/>
                  </a:lnTo>
                  <a:lnTo>
                    <a:pt x="208" y="51"/>
                  </a:lnTo>
                  <a:lnTo>
                    <a:pt x="210" y="48"/>
                  </a:lnTo>
                  <a:lnTo>
                    <a:pt x="211" y="45"/>
                  </a:lnTo>
                  <a:lnTo>
                    <a:pt x="212" y="41"/>
                  </a:lnTo>
                  <a:lnTo>
                    <a:pt x="212" y="38"/>
                  </a:lnTo>
                  <a:lnTo>
                    <a:pt x="212" y="34"/>
                  </a:lnTo>
                  <a:lnTo>
                    <a:pt x="212" y="31"/>
                  </a:lnTo>
                  <a:lnTo>
                    <a:pt x="212" y="28"/>
                  </a:lnTo>
                  <a:lnTo>
                    <a:pt x="211" y="25"/>
                  </a:lnTo>
                  <a:lnTo>
                    <a:pt x="210" y="22"/>
                  </a:lnTo>
                  <a:lnTo>
                    <a:pt x="209" y="19"/>
                  </a:lnTo>
                  <a:lnTo>
                    <a:pt x="207" y="16"/>
                  </a:lnTo>
                  <a:lnTo>
                    <a:pt x="205" y="13"/>
                  </a:lnTo>
                  <a:lnTo>
                    <a:pt x="203" y="11"/>
                  </a:lnTo>
                  <a:lnTo>
                    <a:pt x="201" y="8"/>
                  </a:lnTo>
                  <a:lnTo>
                    <a:pt x="198" y="6"/>
                  </a:lnTo>
                  <a:lnTo>
                    <a:pt x="195" y="4"/>
                  </a:lnTo>
                  <a:lnTo>
                    <a:pt x="192" y="3"/>
                  </a:lnTo>
                  <a:lnTo>
                    <a:pt x="189" y="2"/>
                  </a:lnTo>
                  <a:lnTo>
                    <a:pt x="186" y="1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40" y="1"/>
                  </a:lnTo>
                  <a:lnTo>
                    <a:pt x="102" y="4"/>
                  </a:lnTo>
                  <a:lnTo>
                    <a:pt x="64" y="8"/>
                  </a:lnTo>
                  <a:lnTo>
                    <a:pt x="25" y="14"/>
                  </a:lnTo>
                  <a:lnTo>
                    <a:pt x="22" y="15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23"/>
                  </a:lnTo>
                  <a:lnTo>
                    <a:pt x="7" y="25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1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2" y="61"/>
                  </a:lnTo>
                  <a:lnTo>
                    <a:pt x="3" y="64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11" y="75"/>
                  </a:lnTo>
                  <a:lnTo>
                    <a:pt x="13" y="77"/>
                  </a:lnTo>
                  <a:lnTo>
                    <a:pt x="15" y="78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36"/>
            <p:cNvSpPr/>
            <p:nvPr/>
          </p:nvSpPr>
          <p:spPr>
            <a:xfrm>
              <a:off x="1527253" y="2739583"/>
              <a:ext cx="70036" cy="78353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5" y="174"/>
                  </a:moveTo>
                  <a:lnTo>
                    <a:pt x="19" y="176"/>
                  </a:lnTo>
                  <a:lnTo>
                    <a:pt x="22" y="177"/>
                  </a:lnTo>
                  <a:lnTo>
                    <a:pt x="24" y="178"/>
                  </a:lnTo>
                  <a:lnTo>
                    <a:pt x="26" y="179"/>
                  </a:lnTo>
                  <a:lnTo>
                    <a:pt x="28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1" y="180"/>
                  </a:lnTo>
                  <a:lnTo>
                    <a:pt x="32" y="180"/>
                  </a:lnTo>
                  <a:lnTo>
                    <a:pt x="34" y="180"/>
                  </a:lnTo>
                  <a:lnTo>
                    <a:pt x="36" y="180"/>
                  </a:lnTo>
                  <a:lnTo>
                    <a:pt x="38" y="180"/>
                  </a:lnTo>
                  <a:lnTo>
                    <a:pt x="40" y="179"/>
                  </a:lnTo>
                  <a:lnTo>
                    <a:pt x="42" y="179"/>
                  </a:lnTo>
                  <a:lnTo>
                    <a:pt x="44" y="178"/>
                  </a:lnTo>
                  <a:lnTo>
                    <a:pt x="46" y="177"/>
                  </a:lnTo>
                  <a:lnTo>
                    <a:pt x="47" y="176"/>
                  </a:lnTo>
                  <a:lnTo>
                    <a:pt x="51" y="174"/>
                  </a:lnTo>
                  <a:lnTo>
                    <a:pt x="54" y="172"/>
                  </a:lnTo>
                  <a:lnTo>
                    <a:pt x="57" y="169"/>
                  </a:lnTo>
                  <a:lnTo>
                    <a:pt x="60" y="166"/>
                  </a:lnTo>
                  <a:lnTo>
                    <a:pt x="70" y="151"/>
                  </a:lnTo>
                  <a:lnTo>
                    <a:pt x="80" y="137"/>
                  </a:lnTo>
                  <a:lnTo>
                    <a:pt x="102" y="109"/>
                  </a:lnTo>
                  <a:lnTo>
                    <a:pt x="126" y="82"/>
                  </a:lnTo>
                  <a:lnTo>
                    <a:pt x="151" y="56"/>
                  </a:lnTo>
                  <a:lnTo>
                    <a:pt x="153" y="54"/>
                  </a:lnTo>
                  <a:lnTo>
                    <a:pt x="155" y="51"/>
                  </a:lnTo>
                  <a:lnTo>
                    <a:pt x="157" y="49"/>
                  </a:lnTo>
                  <a:lnTo>
                    <a:pt x="159" y="46"/>
                  </a:lnTo>
                  <a:lnTo>
                    <a:pt x="160" y="43"/>
                  </a:lnTo>
                  <a:lnTo>
                    <a:pt x="161" y="40"/>
                  </a:lnTo>
                  <a:lnTo>
                    <a:pt x="161" y="37"/>
                  </a:lnTo>
                  <a:lnTo>
                    <a:pt x="161" y="33"/>
                  </a:lnTo>
                  <a:lnTo>
                    <a:pt x="161" y="30"/>
                  </a:lnTo>
                  <a:lnTo>
                    <a:pt x="161" y="27"/>
                  </a:lnTo>
                  <a:lnTo>
                    <a:pt x="160" y="24"/>
                  </a:lnTo>
                  <a:lnTo>
                    <a:pt x="159" y="21"/>
                  </a:lnTo>
                  <a:lnTo>
                    <a:pt x="157" y="18"/>
                  </a:lnTo>
                  <a:lnTo>
                    <a:pt x="155" y="16"/>
                  </a:lnTo>
                  <a:lnTo>
                    <a:pt x="153" y="13"/>
                  </a:lnTo>
                  <a:lnTo>
                    <a:pt x="151" y="11"/>
                  </a:lnTo>
                  <a:lnTo>
                    <a:pt x="149" y="9"/>
                  </a:lnTo>
                  <a:lnTo>
                    <a:pt x="146" y="6"/>
                  </a:lnTo>
                  <a:lnTo>
                    <a:pt x="144" y="4"/>
                  </a:lnTo>
                  <a:lnTo>
                    <a:pt x="141" y="3"/>
                  </a:lnTo>
                  <a:lnTo>
                    <a:pt x="138" y="2"/>
                  </a:lnTo>
                  <a:lnTo>
                    <a:pt x="135" y="1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9" y="2"/>
                  </a:lnTo>
                  <a:lnTo>
                    <a:pt x="116" y="3"/>
                  </a:lnTo>
                  <a:lnTo>
                    <a:pt x="113" y="4"/>
                  </a:lnTo>
                  <a:lnTo>
                    <a:pt x="110" y="6"/>
                  </a:lnTo>
                  <a:lnTo>
                    <a:pt x="108" y="9"/>
                  </a:lnTo>
                  <a:lnTo>
                    <a:pt x="106" y="11"/>
                  </a:lnTo>
                  <a:lnTo>
                    <a:pt x="79" y="39"/>
                  </a:lnTo>
                  <a:lnTo>
                    <a:pt x="53" y="68"/>
                  </a:lnTo>
                  <a:lnTo>
                    <a:pt x="29" y="98"/>
                  </a:lnTo>
                  <a:lnTo>
                    <a:pt x="7" y="129"/>
                  </a:lnTo>
                  <a:lnTo>
                    <a:pt x="5" y="132"/>
                  </a:lnTo>
                  <a:lnTo>
                    <a:pt x="3" y="135"/>
                  </a:lnTo>
                  <a:lnTo>
                    <a:pt x="2" y="138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2" y="159"/>
                  </a:lnTo>
                  <a:lnTo>
                    <a:pt x="3" y="162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9" y="170"/>
                  </a:lnTo>
                  <a:lnTo>
                    <a:pt x="12" y="1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36"/>
            <p:cNvSpPr/>
            <p:nvPr/>
          </p:nvSpPr>
          <p:spPr>
            <a:xfrm>
              <a:off x="1477792" y="2845951"/>
              <a:ext cx="46836" cy="89296"/>
            </a:xfrm>
            <a:custGeom>
              <a:avLst/>
              <a:gdLst/>
              <a:ahLst/>
              <a:cxnLst/>
              <a:rect l="l" t="t" r="r" b="b"/>
              <a:pathLst>
                <a:path w="108" h="205" extrusionOk="0">
                  <a:moveTo>
                    <a:pt x="27" y="205"/>
                  </a:moveTo>
                  <a:lnTo>
                    <a:pt x="32" y="205"/>
                  </a:lnTo>
                  <a:lnTo>
                    <a:pt x="35" y="205"/>
                  </a:lnTo>
                  <a:lnTo>
                    <a:pt x="37" y="205"/>
                  </a:lnTo>
                  <a:lnTo>
                    <a:pt x="40" y="204"/>
                  </a:lnTo>
                  <a:lnTo>
                    <a:pt x="43" y="203"/>
                  </a:lnTo>
                  <a:lnTo>
                    <a:pt x="45" y="202"/>
                  </a:lnTo>
                  <a:lnTo>
                    <a:pt x="48" y="201"/>
                  </a:lnTo>
                  <a:lnTo>
                    <a:pt x="50" y="199"/>
                  </a:lnTo>
                  <a:lnTo>
                    <a:pt x="52" y="198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8" y="192"/>
                  </a:lnTo>
                  <a:lnTo>
                    <a:pt x="59" y="190"/>
                  </a:lnTo>
                  <a:lnTo>
                    <a:pt x="61" y="188"/>
                  </a:lnTo>
                  <a:lnTo>
                    <a:pt x="62" y="185"/>
                  </a:lnTo>
                  <a:lnTo>
                    <a:pt x="63" y="183"/>
                  </a:lnTo>
                  <a:lnTo>
                    <a:pt x="63" y="180"/>
                  </a:lnTo>
                  <a:lnTo>
                    <a:pt x="71" y="146"/>
                  </a:lnTo>
                  <a:lnTo>
                    <a:pt x="81" y="112"/>
                  </a:lnTo>
                  <a:lnTo>
                    <a:pt x="92" y="78"/>
                  </a:lnTo>
                  <a:lnTo>
                    <a:pt x="106" y="44"/>
                  </a:lnTo>
                  <a:lnTo>
                    <a:pt x="107" y="41"/>
                  </a:lnTo>
                  <a:lnTo>
                    <a:pt x="108" y="38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8" y="28"/>
                  </a:lnTo>
                  <a:lnTo>
                    <a:pt x="107" y="25"/>
                  </a:lnTo>
                  <a:lnTo>
                    <a:pt x="107" y="22"/>
                  </a:lnTo>
                  <a:lnTo>
                    <a:pt x="106" y="19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97" y="7"/>
                  </a:lnTo>
                  <a:lnTo>
                    <a:pt x="95" y="5"/>
                  </a:lnTo>
                  <a:lnTo>
                    <a:pt x="92" y="3"/>
                  </a:lnTo>
                  <a:lnTo>
                    <a:pt x="89" y="2"/>
                  </a:lnTo>
                  <a:lnTo>
                    <a:pt x="86" y="1"/>
                  </a:lnTo>
                  <a:lnTo>
                    <a:pt x="83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1" y="3"/>
                  </a:lnTo>
                  <a:lnTo>
                    <a:pt x="58" y="5"/>
                  </a:lnTo>
                  <a:lnTo>
                    <a:pt x="55" y="6"/>
                  </a:lnTo>
                  <a:lnTo>
                    <a:pt x="53" y="8"/>
                  </a:lnTo>
                  <a:lnTo>
                    <a:pt x="51" y="11"/>
                  </a:lnTo>
                  <a:lnTo>
                    <a:pt x="49" y="13"/>
                  </a:lnTo>
                  <a:lnTo>
                    <a:pt x="47" y="16"/>
                  </a:lnTo>
                  <a:lnTo>
                    <a:pt x="46" y="19"/>
                  </a:lnTo>
                  <a:lnTo>
                    <a:pt x="33" y="55"/>
                  </a:lnTo>
                  <a:lnTo>
                    <a:pt x="21" y="91"/>
                  </a:lnTo>
                  <a:lnTo>
                    <a:pt x="11" y="128"/>
                  </a:lnTo>
                  <a:lnTo>
                    <a:pt x="1" y="165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2" y="186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11" y="198"/>
                  </a:lnTo>
                  <a:lnTo>
                    <a:pt x="14" y="200"/>
                  </a:lnTo>
                  <a:lnTo>
                    <a:pt x="17" y="202"/>
                  </a:lnTo>
                  <a:lnTo>
                    <a:pt x="20" y="203"/>
                  </a:lnTo>
                  <a:lnTo>
                    <a:pt x="24" y="2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36"/>
            <p:cNvSpPr/>
            <p:nvPr/>
          </p:nvSpPr>
          <p:spPr>
            <a:xfrm>
              <a:off x="2074846" y="2789047"/>
              <a:ext cx="59093" cy="84918"/>
            </a:xfrm>
            <a:custGeom>
              <a:avLst/>
              <a:gdLst/>
              <a:ahLst/>
              <a:cxnLst/>
              <a:rect l="l" t="t" r="r" b="b"/>
              <a:pathLst>
                <a:path w="136" h="195" extrusionOk="0">
                  <a:moveTo>
                    <a:pt x="74" y="175"/>
                  </a:moveTo>
                  <a:lnTo>
                    <a:pt x="75" y="177"/>
                  </a:lnTo>
                  <a:lnTo>
                    <a:pt x="76" y="179"/>
                  </a:lnTo>
                  <a:lnTo>
                    <a:pt x="77" y="181"/>
                  </a:lnTo>
                  <a:lnTo>
                    <a:pt x="79" y="183"/>
                  </a:lnTo>
                  <a:lnTo>
                    <a:pt x="81" y="184"/>
                  </a:lnTo>
                  <a:lnTo>
                    <a:pt x="82" y="186"/>
                  </a:lnTo>
                  <a:lnTo>
                    <a:pt x="84" y="188"/>
                  </a:lnTo>
                  <a:lnTo>
                    <a:pt x="86" y="189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93" y="193"/>
                  </a:lnTo>
                  <a:lnTo>
                    <a:pt x="95" y="193"/>
                  </a:lnTo>
                  <a:lnTo>
                    <a:pt x="97" y="194"/>
                  </a:lnTo>
                  <a:lnTo>
                    <a:pt x="100" y="195"/>
                  </a:lnTo>
                  <a:lnTo>
                    <a:pt x="102" y="195"/>
                  </a:lnTo>
                  <a:lnTo>
                    <a:pt x="105" y="195"/>
                  </a:lnTo>
                  <a:lnTo>
                    <a:pt x="107" y="195"/>
                  </a:lnTo>
                  <a:lnTo>
                    <a:pt x="109" y="195"/>
                  </a:lnTo>
                  <a:lnTo>
                    <a:pt x="110" y="195"/>
                  </a:lnTo>
                  <a:lnTo>
                    <a:pt x="111" y="194"/>
                  </a:lnTo>
                  <a:lnTo>
                    <a:pt x="112" y="194"/>
                  </a:lnTo>
                  <a:lnTo>
                    <a:pt x="113" y="194"/>
                  </a:lnTo>
                  <a:lnTo>
                    <a:pt x="113" y="194"/>
                  </a:lnTo>
                  <a:lnTo>
                    <a:pt x="114" y="193"/>
                  </a:lnTo>
                  <a:lnTo>
                    <a:pt x="115" y="193"/>
                  </a:lnTo>
                  <a:lnTo>
                    <a:pt x="115" y="193"/>
                  </a:lnTo>
                  <a:lnTo>
                    <a:pt x="116" y="192"/>
                  </a:lnTo>
                  <a:lnTo>
                    <a:pt x="119" y="191"/>
                  </a:lnTo>
                  <a:lnTo>
                    <a:pt x="122" y="189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29" y="183"/>
                  </a:lnTo>
                  <a:lnTo>
                    <a:pt x="131" y="181"/>
                  </a:lnTo>
                  <a:lnTo>
                    <a:pt x="133" y="178"/>
                  </a:lnTo>
                  <a:lnTo>
                    <a:pt x="134" y="175"/>
                  </a:lnTo>
                  <a:lnTo>
                    <a:pt x="135" y="172"/>
                  </a:lnTo>
                  <a:lnTo>
                    <a:pt x="136" y="169"/>
                  </a:lnTo>
                  <a:lnTo>
                    <a:pt x="136" y="166"/>
                  </a:lnTo>
                  <a:lnTo>
                    <a:pt x="136" y="163"/>
                  </a:lnTo>
                  <a:lnTo>
                    <a:pt x="136" y="160"/>
                  </a:lnTo>
                  <a:lnTo>
                    <a:pt x="135" y="156"/>
                  </a:lnTo>
                  <a:lnTo>
                    <a:pt x="134" y="153"/>
                  </a:lnTo>
                  <a:lnTo>
                    <a:pt x="133" y="150"/>
                  </a:lnTo>
                  <a:lnTo>
                    <a:pt x="117" y="115"/>
                  </a:lnTo>
                  <a:lnTo>
                    <a:pt x="99" y="80"/>
                  </a:lnTo>
                  <a:lnTo>
                    <a:pt x="80" y="47"/>
                  </a:lnTo>
                  <a:lnTo>
                    <a:pt x="60" y="14"/>
                  </a:lnTo>
                  <a:lnTo>
                    <a:pt x="58" y="11"/>
                  </a:lnTo>
                  <a:lnTo>
                    <a:pt x="55" y="9"/>
                  </a:lnTo>
                  <a:lnTo>
                    <a:pt x="53" y="7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44" y="2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4" y="48"/>
                  </a:lnTo>
                  <a:lnTo>
                    <a:pt x="6" y="51"/>
                  </a:lnTo>
                  <a:lnTo>
                    <a:pt x="26" y="80"/>
                  </a:lnTo>
                  <a:lnTo>
                    <a:pt x="44" y="111"/>
                  </a:lnTo>
                  <a:lnTo>
                    <a:pt x="52" y="126"/>
                  </a:lnTo>
                  <a:lnTo>
                    <a:pt x="60" y="142"/>
                  </a:lnTo>
                  <a:lnTo>
                    <a:pt x="67" y="1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6"/>
            <p:cNvSpPr/>
            <p:nvPr/>
          </p:nvSpPr>
          <p:spPr>
            <a:xfrm>
              <a:off x="1984238" y="2699751"/>
              <a:ext cx="77915" cy="67410"/>
            </a:xfrm>
            <a:custGeom>
              <a:avLst/>
              <a:gdLst/>
              <a:ahLst/>
              <a:cxnLst/>
              <a:rect l="l" t="t" r="r" b="b"/>
              <a:pathLst>
                <a:path w="179" h="155" extrusionOk="0">
                  <a:moveTo>
                    <a:pt x="15" y="56"/>
                  </a:moveTo>
                  <a:lnTo>
                    <a:pt x="44" y="77"/>
                  </a:lnTo>
                  <a:lnTo>
                    <a:pt x="72" y="99"/>
                  </a:lnTo>
                  <a:lnTo>
                    <a:pt x="99" y="123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8" y="149"/>
                  </a:lnTo>
                  <a:lnTo>
                    <a:pt x="129" y="150"/>
                  </a:lnTo>
                  <a:lnTo>
                    <a:pt x="130" y="151"/>
                  </a:lnTo>
                  <a:lnTo>
                    <a:pt x="131" y="151"/>
                  </a:lnTo>
                  <a:lnTo>
                    <a:pt x="132" y="152"/>
                  </a:lnTo>
                  <a:lnTo>
                    <a:pt x="135" y="153"/>
                  </a:lnTo>
                  <a:lnTo>
                    <a:pt x="138" y="154"/>
                  </a:lnTo>
                  <a:lnTo>
                    <a:pt x="141" y="155"/>
                  </a:lnTo>
                  <a:lnTo>
                    <a:pt x="144" y="155"/>
                  </a:lnTo>
                  <a:lnTo>
                    <a:pt x="148" y="155"/>
                  </a:lnTo>
                  <a:lnTo>
                    <a:pt x="151" y="155"/>
                  </a:lnTo>
                  <a:lnTo>
                    <a:pt x="154" y="155"/>
                  </a:lnTo>
                  <a:lnTo>
                    <a:pt x="157" y="154"/>
                  </a:lnTo>
                  <a:lnTo>
                    <a:pt x="160" y="153"/>
                  </a:lnTo>
                  <a:lnTo>
                    <a:pt x="163" y="152"/>
                  </a:lnTo>
                  <a:lnTo>
                    <a:pt x="166" y="151"/>
                  </a:lnTo>
                  <a:lnTo>
                    <a:pt x="168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4" y="142"/>
                  </a:lnTo>
                  <a:lnTo>
                    <a:pt x="176" y="139"/>
                  </a:lnTo>
                  <a:lnTo>
                    <a:pt x="177" y="136"/>
                  </a:lnTo>
                  <a:lnTo>
                    <a:pt x="178" y="133"/>
                  </a:lnTo>
                  <a:lnTo>
                    <a:pt x="178" y="130"/>
                  </a:lnTo>
                  <a:lnTo>
                    <a:pt x="179" y="127"/>
                  </a:lnTo>
                  <a:lnTo>
                    <a:pt x="179" y="124"/>
                  </a:lnTo>
                  <a:lnTo>
                    <a:pt x="179" y="121"/>
                  </a:lnTo>
                  <a:lnTo>
                    <a:pt x="178" y="118"/>
                  </a:lnTo>
                  <a:lnTo>
                    <a:pt x="178" y="115"/>
                  </a:lnTo>
                  <a:lnTo>
                    <a:pt x="177" y="112"/>
                  </a:lnTo>
                  <a:lnTo>
                    <a:pt x="176" y="109"/>
                  </a:lnTo>
                  <a:lnTo>
                    <a:pt x="174" y="107"/>
                  </a:lnTo>
                  <a:lnTo>
                    <a:pt x="172" y="105"/>
                  </a:lnTo>
                  <a:lnTo>
                    <a:pt x="171" y="102"/>
                  </a:lnTo>
                  <a:lnTo>
                    <a:pt x="142" y="76"/>
                  </a:lnTo>
                  <a:lnTo>
                    <a:pt x="113" y="51"/>
                  </a:lnTo>
                  <a:lnTo>
                    <a:pt x="83" y="28"/>
                  </a:lnTo>
                  <a:lnTo>
                    <a:pt x="52" y="6"/>
                  </a:lnTo>
                  <a:lnTo>
                    <a:pt x="49" y="4"/>
                  </a:lnTo>
                  <a:lnTo>
                    <a:pt x="46" y="3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3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5" y="47"/>
                  </a:lnTo>
                  <a:lnTo>
                    <a:pt x="7" y="49"/>
                  </a:lnTo>
                  <a:lnTo>
                    <a:pt x="9" y="52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36"/>
            <p:cNvSpPr/>
            <p:nvPr/>
          </p:nvSpPr>
          <p:spPr>
            <a:xfrm>
              <a:off x="1865614" y="2648975"/>
              <a:ext cx="90171" cy="46836"/>
            </a:xfrm>
            <a:custGeom>
              <a:avLst/>
              <a:gdLst/>
              <a:ahLst/>
              <a:cxnLst/>
              <a:rect l="l" t="t" r="r" b="b"/>
              <a:pathLst>
                <a:path w="207" h="108" extrusionOk="0">
                  <a:moveTo>
                    <a:pt x="27" y="65"/>
                  </a:moveTo>
                  <a:lnTo>
                    <a:pt x="61" y="73"/>
                  </a:lnTo>
                  <a:lnTo>
                    <a:pt x="95" y="82"/>
                  </a:lnTo>
                  <a:lnTo>
                    <a:pt x="128" y="93"/>
                  </a:lnTo>
                  <a:lnTo>
                    <a:pt x="162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4" y="107"/>
                  </a:lnTo>
                  <a:lnTo>
                    <a:pt x="165" y="107"/>
                  </a:lnTo>
                  <a:lnTo>
                    <a:pt x="166" y="107"/>
                  </a:lnTo>
                  <a:lnTo>
                    <a:pt x="166" y="108"/>
                  </a:lnTo>
                  <a:lnTo>
                    <a:pt x="168" y="108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9" y="108"/>
                  </a:lnTo>
                  <a:lnTo>
                    <a:pt x="182" y="108"/>
                  </a:lnTo>
                  <a:lnTo>
                    <a:pt x="184" y="107"/>
                  </a:lnTo>
                  <a:lnTo>
                    <a:pt x="186" y="106"/>
                  </a:lnTo>
                  <a:lnTo>
                    <a:pt x="189" y="105"/>
                  </a:lnTo>
                  <a:lnTo>
                    <a:pt x="191" y="104"/>
                  </a:lnTo>
                  <a:lnTo>
                    <a:pt x="193" y="103"/>
                  </a:lnTo>
                  <a:lnTo>
                    <a:pt x="195" y="101"/>
                  </a:lnTo>
                  <a:lnTo>
                    <a:pt x="196" y="100"/>
                  </a:lnTo>
                  <a:lnTo>
                    <a:pt x="198" y="98"/>
                  </a:lnTo>
                  <a:lnTo>
                    <a:pt x="200" y="96"/>
                  </a:lnTo>
                  <a:lnTo>
                    <a:pt x="201" y="94"/>
                  </a:lnTo>
                  <a:lnTo>
                    <a:pt x="203" y="92"/>
                  </a:lnTo>
                  <a:lnTo>
                    <a:pt x="204" y="90"/>
                  </a:lnTo>
                  <a:lnTo>
                    <a:pt x="205" y="88"/>
                  </a:lnTo>
                  <a:lnTo>
                    <a:pt x="206" y="85"/>
                  </a:lnTo>
                  <a:lnTo>
                    <a:pt x="207" y="82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07" y="72"/>
                  </a:lnTo>
                  <a:lnTo>
                    <a:pt x="206" y="69"/>
                  </a:lnTo>
                  <a:lnTo>
                    <a:pt x="206" y="66"/>
                  </a:lnTo>
                  <a:lnTo>
                    <a:pt x="205" y="63"/>
                  </a:lnTo>
                  <a:lnTo>
                    <a:pt x="204" y="60"/>
                  </a:lnTo>
                  <a:lnTo>
                    <a:pt x="202" y="57"/>
                  </a:lnTo>
                  <a:lnTo>
                    <a:pt x="201" y="55"/>
                  </a:lnTo>
                  <a:lnTo>
                    <a:pt x="199" y="52"/>
                  </a:lnTo>
                  <a:lnTo>
                    <a:pt x="196" y="50"/>
                  </a:lnTo>
                  <a:lnTo>
                    <a:pt x="194" y="48"/>
                  </a:lnTo>
                  <a:lnTo>
                    <a:pt x="191" y="47"/>
                  </a:lnTo>
                  <a:lnTo>
                    <a:pt x="188" y="45"/>
                  </a:lnTo>
                  <a:lnTo>
                    <a:pt x="152" y="32"/>
                  </a:lnTo>
                  <a:lnTo>
                    <a:pt x="116" y="20"/>
                  </a:lnTo>
                  <a:lnTo>
                    <a:pt x="79" y="1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49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9" y="57"/>
                  </a:lnTo>
                  <a:lnTo>
                    <a:pt x="11" y="59"/>
                  </a:lnTo>
                  <a:lnTo>
                    <a:pt x="14" y="61"/>
                  </a:lnTo>
                  <a:lnTo>
                    <a:pt x="17" y="62"/>
                  </a:lnTo>
                  <a:lnTo>
                    <a:pt x="20" y="64"/>
                  </a:lnTo>
                  <a:lnTo>
                    <a:pt x="24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36"/>
            <p:cNvSpPr/>
            <p:nvPr/>
          </p:nvSpPr>
          <p:spPr>
            <a:xfrm>
              <a:off x="1495301" y="3098518"/>
              <a:ext cx="57780" cy="84918"/>
            </a:xfrm>
            <a:custGeom>
              <a:avLst/>
              <a:gdLst/>
              <a:ahLst/>
              <a:cxnLst/>
              <a:rect l="l" t="t" r="r" b="b"/>
              <a:pathLst>
                <a:path w="133" h="195" extrusionOk="0">
                  <a:moveTo>
                    <a:pt x="63" y="20"/>
                  </a:moveTo>
                  <a:lnTo>
                    <a:pt x="61" y="17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4" y="7"/>
                  </a:lnTo>
                  <a:lnTo>
                    <a:pt x="51" y="5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19" y="82"/>
                  </a:lnTo>
                  <a:lnTo>
                    <a:pt x="35" y="116"/>
                  </a:lnTo>
                  <a:lnTo>
                    <a:pt x="53" y="149"/>
                  </a:lnTo>
                  <a:lnTo>
                    <a:pt x="74" y="181"/>
                  </a:lnTo>
                  <a:lnTo>
                    <a:pt x="75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9" y="187"/>
                  </a:lnTo>
                  <a:lnTo>
                    <a:pt x="80" y="188"/>
                  </a:lnTo>
                  <a:lnTo>
                    <a:pt x="82" y="189"/>
                  </a:lnTo>
                  <a:lnTo>
                    <a:pt x="84" y="191"/>
                  </a:lnTo>
                  <a:lnTo>
                    <a:pt x="86" y="191"/>
                  </a:lnTo>
                  <a:lnTo>
                    <a:pt x="88" y="192"/>
                  </a:lnTo>
                  <a:lnTo>
                    <a:pt x="89" y="193"/>
                  </a:lnTo>
                  <a:lnTo>
                    <a:pt x="91" y="194"/>
                  </a:lnTo>
                  <a:lnTo>
                    <a:pt x="93" y="194"/>
                  </a:lnTo>
                  <a:lnTo>
                    <a:pt x="95" y="195"/>
                  </a:lnTo>
                  <a:lnTo>
                    <a:pt x="97" y="195"/>
                  </a:lnTo>
                  <a:lnTo>
                    <a:pt x="99" y="195"/>
                  </a:lnTo>
                  <a:lnTo>
                    <a:pt x="102" y="195"/>
                  </a:lnTo>
                  <a:lnTo>
                    <a:pt x="103" y="195"/>
                  </a:lnTo>
                  <a:lnTo>
                    <a:pt x="104" y="195"/>
                  </a:lnTo>
                  <a:lnTo>
                    <a:pt x="106" y="195"/>
                  </a:lnTo>
                  <a:lnTo>
                    <a:pt x="108" y="194"/>
                  </a:lnTo>
                  <a:lnTo>
                    <a:pt x="110" y="193"/>
                  </a:lnTo>
                  <a:lnTo>
                    <a:pt x="115" y="192"/>
                  </a:lnTo>
                  <a:lnTo>
                    <a:pt x="119" y="190"/>
                  </a:lnTo>
                  <a:lnTo>
                    <a:pt x="121" y="188"/>
                  </a:lnTo>
                  <a:lnTo>
                    <a:pt x="123" y="185"/>
                  </a:lnTo>
                  <a:lnTo>
                    <a:pt x="125" y="183"/>
                  </a:lnTo>
                  <a:lnTo>
                    <a:pt x="127" y="180"/>
                  </a:lnTo>
                  <a:lnTo>
                    <a:pt x="129" y="177"/>
                  </a:lnTo>
                  <a:lnTo>
                    <a:pt x="130" y="174"/>
                  </a:lnTo>
                  <a:lnTo>
                    <a:pt x="132" y="171"/>
                  </a:lnTo>
                  <a:lnTo>
                    <a:pt x="132" y="168"/>
                  </a:lnTo>
                  <a:lnTo>
                    <a:pt x="133" y="165"/>
                  </a:lnTo>
                  <a:lnTo>
                    <a:pt x="133" y="162"/>
                  </a:lnTo>
                  <a:lnTo>
                    <a:pt x="133" y="159"/>
                  </a:lnTo>
                  <a:lnTo>
                    <a:pt x="133" y="156"/>
                  </a:lnTo>
                  <a:lnTo>
                    <a:pt x="132" y="153"/>
                  </a:lnTo>
                  <a:lnTo>
                    <a:pt x="131" y="150"/>
                  </a:lnTo>
                  <a:lnTo>
                    <a:pt x="129" y="147"/>
                  </a:lnTo>
                  <a:lnTo>
                    <a:pt x="128" y="144"/>
                  </a:lnTo>
                  <a:lnTo>
                    <a:pt x="109" y="114"/>
                  </a:lnTo>
                  <a:lnTo>
                    <a:pt x="92" y="84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36"/>
            <p:cNvSpPr/>
            <p:nvPr/>
          </p:nvSpPr>
          <p:spPr>
            <a:xfrm>
              <a:off x="1470788" y="2973329"/>
              <a:ext cx="34142" cy="91922"/>
            </a:xfrm>
            <a:custGeom>
              <a:avLst/>
              <a:gdLst/>
              <a:ahLst/>
              <a:cxnLst/>
              <a:rect l="l" t="t" r="r" b="b"/>
              <a:pathLst>
                <a:path w="79" h="211" extrusionOk="0">
                  <a:moveTo>
                    <a:pt x="79" y="172"/>
                  </a:moveTo>
                  <a:lnTo>
                    <a:pt x="73" y="138"/>
                  </a:lnTo>
                  <a:lnTo>
                    <a:pt x="69" y="104"/>
                  </a:lnTo>
                  <a:lnTo>
                    <a:pt x="66" y="70"/>
                  </a:lnTo>
                  <a:lnTo>
                    <a:pt x="65" y="36"/>
                  </a:lnTo>
                  <a:lnTo>
                    <a:pt x="65" y="33"/>
                  </a:lnTo>
                  <a:lnTo>
                    <a:pt x="65" y="30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3" y="21"/>
                  </a:lnTo>
                  <a:lnTo>
                    <a:pt x="61" y="18"/>
                  </a:lnTo>
                  <a:lnTo>
                    <a:pt x="60" y="16"/>
                  </a:lnTo>
                  <a:lnTo>
                    <a:pt x="58" y="13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6" y="3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74"/>
                  </a:lnTo>
                  <a:lnTo>
                    <a:pt x="4" y="111"/>
                  </a:lnTo>
                  <a:lnTo>
                    <a:pt x="9" y="148"/>
                  </a:lnTo>
                  <a:lnTo>
                    <a:pt x="15" y="186"/>
                  </a:lnTo>
                  <a:lnTo>
                    <a:pt x="16" y="189"/>
                  </a:lnTo>
                  <a:lnTo>
                    <a:pt x="16" y="192"/>
                  </a:lnTo>
                  <a:lnTo>
                    <a:pt x="17" y="195"/>
                  </a:lnTo>
                  <a:lnTo>
                    <a:pt x="19" y="197"/>
                  </a:lnTo>
                  <a:lnTo>
                    <a:pt x="20" y="199"/>
                  </a:lnTo>
                  <a:lnTo>
                    <a:pt x="22" y="201"/>
                  </a:lnTo>
                  <a:lnTo>
                    <a:pt x="24" y="203"/>
                  </a:lnTo>
                  <a:lnTo>
                    <a:pt x="26" y="205"/>
                  </a:lnTo>
                  <a:lnTo>
                    <a:pt x="28" y="206"/>
                  </a:lnTo>
                  <a:lnTo>
                    <a:pt x="30" y="208"/>
                  </a:lnTo>
                  <a:lnTo>
                    <a:pt x="33" y="209"/>
                  </a:lnTo>
                  <a:lnTo>
                    <a:pt x="35" y="209"/>
                  </a:lnTo>
                  <a:lnTo>
                    <a:pt x="38" y="210"/>
                  </a:lnTo>
                  <a:lnTo>
                    <a:pt x="40" y="211"/>
                  </a:lnTo>
                  <a:lnTo>
                    <a:pt x="43" y="211"/>
                  </a:lnTo>
                  <a:lnTo>
                    <a:pt x="46" y="211"/>
                  </a:lnTo>
                  <a:lnTo>
                    <a:pt x="51" y="211"/>
                  </a:lnTo>
                  <a:lnTo>
                    <a:pt x="55" y="210"/>
                  </a:lnTo>
                  <a:lnTo>
                    <a:pt x="58" y="209"/>
                  </a:lnTo>
                  <a:lnTo>
                    <a:pt x="61" y="207"/>
                  </a:lnTo>
                  <a:lnTo>
                    <a:pt x="64" y="205"/>
                  </a:lnTo>
                  <a:lnTo>
                    <a:pt x="67" y="203"/>
                  </a:lnTo>
                  <a:lnTo>
                    <a:pt x="69" y="201"/>
                  </a:lnTo>
                  <a:lnTo>
                    <a:pt x="72" y="199"/>
                  </a:lnTo>
                  <a:lnTo>
                    <a:pt x="74" y="196"/>
                  </a:lnTo>
                  <a:lnTo>
                    <a:pt x="75" y="193"/>
                  </a:lnTo>
                  <a:lnTo>
                    <a:pt x="77" y="190"/>
                  </a:lnTo>
                  <a:lnTo>
                    <a:pt x="78" y="188"/>
                  </a:lnTo>
                  <a:lnTo>
                    <a:pt x="79" y="185"/>
                  </a:lnTo>
                  <a:lnTo>
                    <a:pt x="79" y="181"/>
                  </a:lnTo>
                  <a:lnTo>
                    <a:pt x="79" y="178"/>
                  </a:lnTo>
                  <a:lnTo>
                    <a:pt x="79" y="1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36"/>
            <p:cNvSpPr/>
            <p:nvPr/>
          </p:nvSpPr>
          <p:spPr>
            <a:xfrm>
              <a:off x="2031949" y="3161987"/>
              <a:ext cx="69160" cy="77477"/>
            </a:xfrm>
            <a:custGeom>
              <a:avLst/>
              <a:gdLst/>
              <a:ahLst/>
              <a:cxnLst/>
              <a:rect l="l" t="t" r="r" b="b"/>
              <a:pathLst>
                <a:path w="159" h="178" extrusionOk="0">
                  <a:moveTo>
                    <a:pt x="145" y="6"/>
                  </a:moveTo>
                  <a:lnTo>
                    <a:pt x="143" y="4"/>
                  </a:lnTo>
                  <a:lnTo>
                    <a:pt x="140" y="3"/>
                  </a:lnTo>
                  <a:lnTo>
                    <a:pt x="137" y="1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6" y="3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08" y="8"/>
                  </a:lnTo>
                  <a:lnTo>
                    <a:pt x="105" y="10"/>
                  </a:lnTo>
                  <a:lnTo>
                    <a:pt x="103" y="12"/>
                  </a:lnTo>
                  <a:lnTo>
                    <a:pt x="100" y="15"/>
                  </a:lnTo>
                  <a:lnTo>
                    <a:pt x="79" y="44"/>
                  </a:lnTo>
                  <a:lnTo>
                    <a:pt x="58" y="71"/>
                  </a:lnTo>
                  <a:lnTo>
                    <a:pt x="35" y="98"/>
                  </a:lnTo>
                  <a:lnTo>
                    <a:pt x="23" y="110"/>
                  </a:lnTo>
                  <a:lnTo>
                    <a:pt x="10" y="122"/>
                  </a:lnTo>
                  <a:lnTo>
                    <a:pt x="8" y="124"/>
                  </a:lnTo>
                  <a:lnTo>
                    <a:pt x="6" y="127"/>
                  </a:lnTo>
                  <a:lnTo>
                    <a:pt x="4" y="129"/>
                  </a:lnTo>
                  <a:lnTo>
                    <a:pt x="3" y="132"/>
                  </a:lnTo>
                  <a:lnTo>
                    <a:pt x="1" y="135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3" y="157"/>
                  </a:lnTo>
                  <a:lnTo>
                    <a:pt x="4" y="160"/>
                  </a:lnTo>
                  <a:lnTo>
                    <a:pt x="6" y="162"/>
                  </a:lnTo>
                  <a:lnTo>
                    <a:pt x="8" y="165"/>
                  </a:lnTo>
                  <a:lnTo>
                    <a:pt x="10" y="167"/>
                  </a:lnTo>
                  <a:lnTo>
                    <a:pt x="13" y="169"/>
                  </a:lnTo>
                  <a:lnTo>
                    <a:pt x="15" y="171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2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32" y="178"/>
                  </a:lnTo>
                  <a:lnTo>
                    <a:pt x="36" y="178"/>
                  </a:lnTo>
                  <a:lnTo>
                    <a:pt x="39" y="177"/>
                  </a:lnTo>
                  <a:lnTo>
                    <a:pt x="42" y="177"/>
                  </a:lnTo>
                  <a:lnTo>
                    <a:pt x="45" y="176"/>
                  </a:lnTo>
                  <a:lnTo>
                    <a:pt x="48" y="175"/>
                  </a:lnTo>
                  <a:lnTo>
                    <a:pt x="51" y="173"/>
                  </a:lnTo>
                  <a:lnTo>
                    <a:pt x="53" y="172"/>
                  </a:lnTo>
                  <a:lnTo>
                    <a:pt x="55" y="170"/>
                  </a:lnTo>
                  <a:lnTo>
                    <a:pt x="83" y="142"/>
                  </a:lnTo>
                  <a:lnTo>
                    <a:pt x="108" y="113"/>
                  </a:lnTo>
                  <a:lnTo>
                    <a:pt x="132" y="82"/>
                  </a:lnTo>
                  <a:lnTo>
                    <a:pt x="144" y="67"/>
                  </a:lnTo>
                  <a:lnTo>
                    <a:pt x="154" y="51"/>
                  </a:lnTo>
                  <a:lnTo>
                    <a:pt x="156" y="48"/>
                  </a:lnTo>
                  <a:lnTo>
                    <a:pt x="157" y="45"/>
                  </a:lnTo>
                  <a:lnTo>
                    <a:pt x="158" y="43"/>
                  </a:lnTo>
                  <a:lnTo>
                    <a:pt x="158" y="40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58" y="27"/>
                  </a:lnTo>
                  <a:lnTo>
                    <a:pt x="158" y="24"/>
                  </a:lnTo>
                  <a:lnTo>
                    <a:pt x="157" y="21"/>
                  </a:lnTo>
                  <a:lnTo>
                    <a:pt x="155" y="18"/>
                  </a:lnTo>
                  <a:lnTo>
                    <a:pt x="154" y="16"/>
                  </a:lnTo>
                  <a:lnTo>
                    <a:pt x="152" y="13"/>
                  </a:lnTo>
                  <a:lnTo>
                    <a:pt x="150" y="10"/>
                  </a:lnTo>
                  <a:lnTo>
                    <a:pt x="148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36"/>
            <p:cNvSpPr/>
            <p:nvPr/>
          </p:nvSpPr>
          <p:spPr>
            <a:xfrm>
              <a:off x="1796892" y="3298995"/>
              <a:ext cx="92360" cy="32829"/>
            </a:xfrm>
            <a:custGeom>
              <a:avLst/>
              <a:gdLst/>
              <a:ahLst/>
              <a:cxnLst/>
              <a:rect l="l" t="t" r="r" b="b"/>
              <a:pathLst>
                <a:path w="212" h="76" extrusionOk="0">
                  <a:moveTo>
                    <a:pt x="175" y="0"/>
                  </a:moveTo>
                  <a:lnTo>
                    <a:pt x="141" y="6"/>
                  </a:lnTo>
                  <a:lnTo>
                    <a:pt x="106" y="9"/>
                  </a:lnTo>
                  <a:lnTo>
                    <a:pt x="70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2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8" y="25"/>
                  </a:lnTo>
                  <a:lnTo>
                    <a:pt x="6" y="28"/>
                  </a:lnTo>
                  <a:lnTo>
                    <a:pt x="4" y="30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1" y="52"/>
                  </a:lnTo>
                  <a:lnTo>
                    <a:pt x="3" y="55"/>
                  </a:lnTo>
                  <a:lnTo>
                    <a:pt x="4" y="58"/>
                  </a:lnTo>
                  <a:lnTo>
                    <a:pt x="6" y="61"/>
                  </a:lnTo>
                  <a:lnTo>
                    <a:pt x="7" y="63"/>
                  </a:lnTo>
                  <a:lnTo>
                    <a:pt x="9" y="66"/>
                  </a:lnTo>
                  <a:lnTo>
                    <a:pt x="12" y="68"/>
                  </a:lnTo>
                  <a:lnTo>
                    <a:pt x="14" y="70"/>
                  </a:lnTo>
                  <a:lnTo>
                    <a:pt x="17" y="72"/>
                  </a:lnTo>
                  <a:lnTo>
                    <a:pt x="19" y="74"/>
                  </a:lnTo>
                  <a:lnTo>
                    <a:pt x="22" y="75"/>
                  </a:lnTo>
                  <a:lnTo>
                    <a:pt x="25" y="76"/>
                  </a:lnTo>
                  <a:lnTo>
                    <a:pt x="28" y="76"/>
                  </a:lnTo>
                  <a:lnTo>
                    <a:pt x="31" y="76"/>
                  </a:lnTo>
                  <a:lnTo>
                    <a:pt x="43" y="76"/>
                  </a:lnTo>
                  <a:lnTo>
                    <a:pt x="79" y="75"/>
                  </a:lnTo>
                  <a:lnTo>
                    <a:pt x="115" y="72"/>
                  </a:lnTo>
                  <a:lnTo>
                    <a:pt x="151" y="68"/>
                  </a:lnTo>
                  <a:lnTo>
                    <a:pt x="187" y="62"/>
                  </a:lnTo>
                  <a:lnTo>
                    <a:pt x="190" y="62"/>
                  </a:lnTo>
                  <a:lnTo>
                    <a:pt x="193" y="61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201" y="56"/>
                  </a:lnTo>
                  <a:lnTo>
                    <a:pt x="203" y="54"/>
                  </a:lnTo>
                  <a:lnTo>
                    <a:pt x="205" y="52"/>
                  </a:lnTo>
                  <a:lnTo>
                    <a:pt x="207" y="49"/>
                  </a:lnTo>
                  <a:lnTo>
                    <a:pt x="209" y="47"/>
                  </a:lnTo>
                  <a:lnTo>
                    <a:pt x="210" y="44"/>
                  </a:lnTo>
                  <a:lnTo>
                    <a:pt x="211" y="41"/>
                  </a:lnTo>
                  <a:lnTo>
                    <a:pt x="212" y="38"/>
                  </a:lnTo>
                  <a:lnTo>
                    <a:pt x="212" y="35"/>
                  </a:lnTo>
                  <a:lnTo>
                    <a:pt x="212" y="32"/>
                  </a:lnTo>
                  <a:lnTo>
                    <a:pt x="212" y="29"/>
                  </a:lnTo>
                  <a:lnTo>
                    <a:pt x="212" y="25"/>
                  </a:lnTo>
                  <a:lnTo>
                    <a:pt x="211" y="22"/>
                  </a:lnTo>
                  <a:lnTo>
                    <a:pt x="210" y="19"/>
                  </a:lnTo>
                  <a:lnTo>
                    <a:pt x="209" y="17"/>
                  </a:lnTo>
                  <a:lnTo>
                    <a:pt x="207" y="14"/>
                  </a:lnTo>
                  <a:lnTo>
                    <a:pt x="206" y="12"/>
                  </a:lnTo>
                  <a:lnTo>
                    <a:pt x="203" y="9"/>
                  </a:lnTo>
                  <a:lnTo>
                    <a:pt x="201" y="7"/>
                  </a:lnTo>
                  <a:lnTo>
                    <a:pt x="199" y="5"/>
                  </a:lnTo>
                  <a:lnTo>
                    <a:pt x="196" y="4"/>
                  </a:lnTo>
                  <a:lnTo>
                    <a:pt x="193" y="3"/>
                  </a:lnTo>
                  <a:lnTo>
                    <a:pt x="191" y="2"/>
                  </a:lnTo>
                  <a:lnTo>
                    <a:pt x="188" y="1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36"/>
            <p:cNvSpPr/>
            <p:nvPr/>
          </p:nvSpPr>
          <p:spPr>
            <a:xfrm>
              <a:off x="1923832" y="3252159"/>
              <a:ext cx="85356" cy="57780"/>
            </a:xfrm>
            <a:custGeom>
              <a:avLst/>
              <a:gdLst/>
              <a:ahLst/>
              <a:cxnLst/>
              <a:rect l="l" t="t" r="r" b="b"/>
              <a:pathLst>
                <a:path w="196" h="133" extrusionOk="0">
                  <a:moveTo>
                    <a:pt x="145" y="6"/>
                  </a:moveTo>
                  <a:lnTo>
                    <a:pt x="115" y="24"/>
                  </a:lnTo>
                  <a:lnTo>
                    <a:pt x="84" y="41"/>
                  </a:lnTo>
                  <a:lnTo>
                    <a:pt x="52" y="57"/>
                  </a:lnTo>
                  <a:lnTo>
                    <a:pt x="21" y="71"/>
                  </a:lnTo>
                  <a:lnTo>
                    <a:pt x="17" y="72"/>
                  </a:lnTo>
                  <a:lnTo>
                    <a:pt x="15" y="74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7" y="80"/>
                  </a:lnTo>
                  <a:lnTo>
                    <a:pt x="5" y="82"/>
                  </a:lnTo>
                  <a:lnTo>
                    <a:pt x="4" y="85"/>
                  </a:lnTo>
                  <a:lnTo>
                    <a:pt x="2" y="88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1" y="106"/>
                  </a:lnTo>
                  <a:lnTo>
                    <a:pt x="2" y="110"/>
                  </a:lnTo>
                  <a:lnTo>
                    <a:pt x="4" y="113"/>
                  </a:lnTo>
                  <a:lnTo>
                    <a:pt x="5" y="115"/>
                  </a:lnTo>
                  <a:lnTo>
                    <a:pt x="6" y="118"/>
                  </a:lnTo>
                  <a:lnTo>
                    <a:pt x="7" y="120"/>
                  </a:lnTo>
                  <a:lnTo>
                    <a:pt x="9" y="122"/>
                  </a:lnTo>
                  <a:lnTo>
                    <a:pt x="11" y="124"/>
                  </a:lnTo>
                  <a:lnTo>
                    <a:pt x="12" y="125"/>
                  </a:lnTo>
                  <a:lnTo>
                    <a:pt x="14" y="127"/>
                  </a:lnTo>
                  <a:lnTo>
                    <a:pt x="16" y="128"/>
                  </a:lnTo>
                  <a:lnTo>
                    <a:pt x="18" y="129"/>
                  </a:lnTo>
                  <a:lnTo>
                    <a:pt x="20" y="130"/>
                  </a:lnTo>
                  <a:lnTo>
                    <a:pt x="22" y="131"/>
                  </a:lnTo>
                  <a:lnTo>
                    <a:pt x="25" y="132"/>
                  </a:lnTo>
                  <a:lnTo>
                    <a:pt x="27" y="132"/>
                  </a:lnTo>
                  <a:lnTo>
                    <a:pt x="29" y="133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40" y="133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3" y="132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5" y="130"/>
                  </a:lnTo>
                  <a:lnTo>
                    <a:pt x="46" y="130"/>
                  </a:lnTo>
                  <a:lnTo>
                    <a:pt x="81" y="114"/>
                  </a:lnTo>
                  <a:lnTo>
                    <a:pt x="115" y="98"/>
                  </a:lnTo>
                  <a:lnTo>
                    <a:pt x="149" y="80"/>
                  </a:lnTo>
                  <a:lnTo>
                    <a:pt x="182" y="60"/>
                  </a:lnTo>
                  <a:lnTo>
                    <a:pt x="184" y="58"/>
                  </a:lnTo>
                  <a:lnTo>
                    <a:pt x="186" y="56"/>
                  </a:lnTo>
                  <a:lnTo>
                    <a:pt x="188" y="54"/>
                  </a:lnTo>
                  <a:lnTo>
                    <a:pt x="190" y="51"/>
                  </a:lnTo>
                  <a:lnTo>
                    <a:pt x="192" y="48"/>
                  </a:lnTo>
                  <a:lnTo>
                    <a:pt x="193" y="45"/>
                  </a:lnTo>
                  <a:lnTo>
                    <a:pt x="194" y="42"/>
                  </a:lnTo>
                  <a:lnTo>
                    <a:pt x="195" y="39"/>
                  </a:lnTo>
                  <a:lnTo>
                    <a:pt x="195" y="36"/>
                  </a:lnTo>
                  <a:lnTo>
                    <a:pt x="196" y="33"/>
                  </a:lnTo>
                  <a:lnTo>
                    <a:pt x="195" y="30"/>
                  </a:lnTo>
                  <a:lnTo>
                    <a:pt x="195" y="27"/>
                  </a:lnTo>
                  <a:lnTo>
                    <a:pt x="194" y="24"/>
                  </a:lnTo>
                  <a:lnTo>
                    <a:pt x="193" y="21"/>
                  </a:lnTo>
                  <a:lnTo>
                    <a:pt x="191" y="18"/>
                  </a:lnTo>
                  <a:lnTo>
                    <a:pt x="190" y="15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79" y="4"/>
                  </a:lnTo>
                  <a:lnTo>
                    <a:pt x="176" y="3"/>
                  </a:lnTo>
                  <a:lnTo>
                    <a:pt x="173" y="1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4" y="1"/>
                  </a:lnTo>
                  <a:lnTo>
                    <a:pt x="151" y="3"/>
                  </a:lnTo>
                  <a:lnTo>
                    <a:pt x="148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36"/>
            <p:cNvSpPr/>
            <p:nvPr/>
          </p:nvSpPr>
          <p:spPr>
            <a:xfrm>
              <a:off x="1670828" y="3277547"/>
              <a:ext cx="90171" cy="46836"/>
            </a:xfrm>
            <a:custGeom>
              <a:avLst/>
              <a:gdLst/>
              <a:ahLst/>
              <a:cxnLst/>
              <a:rect l="l" t="t" r="r" b="b"/>
              <a:pathLst>
                <a:path w="207" h="108" extrusionOk="0">
                  <a:moveTo>
                    <a:pt x="181" y="46"/>
                  </a:moveTo>
                  <a:lnTo>
                    <a:pt x="147" y="38"/>
                  </a:lnTo>
                  <a:lnTo>
                    <a:pt x="114" y="29"/>
                  </a:lnTo>
                  <a:lnTo>
                    <a:pt x="80" y="17"/>
                  </a:lnTo>
                  <a:lnTo>
                    <a:pt x="46" y="3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7" y="54"/>
                  </a:lnTo>
                  <a:lnTo>
                    <a:pt x="9" y="56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56" y="77"/>
                  </a:lnTo>
                  <a:lnTo>
                    <a:pt x="92" y="90"/>
                  </a:lnTo>
                  <a:lnTo>
                    <a:pt x="129" y="100"/>
                  </a:lnTo>
                  <a:lnTo>
                    <a:pt x="148" y="104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6" y="108"/>
                  </a:lnTo>
                  <a:lnTo>
                    <a:pt x="178" y="108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6" y="105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3" y="101"/>
                  </a:lnTo>
                  <a:lnTo>
                    <a:pt x="195" y="99"/>
                  </a:lnTo>
                  <a:lnTo>
                    <a:pt x="197" y="97"/>
                  </a:lnTo>
                  <a:lnTo>
                    <a:pt x="198" y="95"/>
                  </a:lnTo>
                  <a:lnTo>
                    <a:pt x="200" y="93"/>
                  </a:lnTo>
                  <a:lnTo>
                    <a:pt x="201" y="91"/>
                  </a:lnTo>
                  <a:lnTo>
                    <a:pt x="202" y="88"/>
                  </a:lnTo>
                  <a:lnTo>
                    <a:pt x="203" y="86"/>
                  </a:lnTo>
                  <a:lnTo>
                    <a:pt x="204" y="83"/>
                  </a:lnTo>
                  <a:lnTo>
                    <a:pt x="205" y="80"/>
                  </a:lnTo>
                  <a:lnTo>
                    <a:pt x="206" y="77"/>
                  </a:lnTo>
                  <a:lnTo>
                    <a:pt x="207" y="74"/>
                  </a:lnTo>
                  <a:lnTo>
                    <a:pt x="207" y="71"/>
                  </a:lnTo>
                  <a:lnTo>
                    <a:pt x="206" y="68"/>
                  </a:lnTo>
                  <a:lnTo>
                    <a:pt x="206" y="65"/>
                  </a:lnTo>
                  <a:lnTo>
                    <a:pt x="205" y="62"/>
                  </a:lnTo>
                  <a:lnTo>
                    <a:pt x="203" y="59"/>
                  </a:lnTo>
                  <a:lnTo>
                    <a:pt x="201" y="57"/>
                  </a:lnTo>
                  <a:lnTo>
                    <a:pt x="199" y="55"/>
                  </a:lnTo>
                  <a:lnTo>
                    <a:pt x="197" y="53"/>
                  </a:lnTo>
                  <a:lnTo>
                    <a:pt x="194" y="51"/>
                  </a:lnTo>
                  <a:lnTo>
                    <a:pt x="191" y="49"/>
                  </a:lnTo>
                  <a:lnTo>
                    <a:pt x="188" y="48"/>
                  </a:lnTo>
                  <a:lnTo>
                    <a:pt x="185" y="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36"/>
            <p:cNvSpPr/>
            <p:nvPr/>
          </p:nvSpPr>
          <p:spPr>
            <a:xfrm>
              <a:off x="1566212" y="3205321"/>
              <a:ext cx="77039" cy="69598"/>
            </a:xfrm>
            <a:custGeom>
              <a:avLst/>
              <a:gdLst/>
              <a:ahLst/>
              <a:cxnLst/>
              <a:rect l="l" t="t" r="r" b="b"/>
              <a:pathLst>
                <a:path w="177" h="160" extrusionOk="0">
                  <a:moveTo>
                    <a:pt x="162" y="101"/>
                  </a:moveTo>
                  <a:lnTo>
                    <a:pt x="134" y="81"/>
                  </a:lnTo>
                  <a:lnTo>
                    <a:pt x="106" y="59"/>
                  </a:lnTo>
                  <a:lnTo>
                    <a:pt x="80" y="35"/>
                  </a:lnTo>
                  <a:lnTo>
                    <a:pt x="67" y="23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8" y="4"/>
                  </a:lnTo>
                  <a:lnTo>
                    <a:pt x="45" y="3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4" y="49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39" y="83"/>
                  </a:lnTo>
                  <a:lnTo>
                    <a:pt x="68" y="108"/>
                  </a:lnTo>
                  <a:lnTo>
                    <a:pt x="98" y="132"/>
                  </a:lnTo>
                  <a:lnTo>
                    <a:pt x="114" y="144"/>
                  </a:lnTo>
                  <a:lnTo>
                    <a:pt x="129" y="154"/>
                  </a:lnTo>
                  <a:lnTo>
                    <a:pt x="133" y="157"/>
                  </a:lnTo>
                  <a:lnTo>
                    <a:pt x="135" y="158"/>
                  </a:lnTo>
                  <a:lnTo>
                    <a:pt x="137" y="159"/>
                  </a:lnTo>
                  <a:lnTo>
                    <a:pt x="140" y="159"/>
                  </a:lnTo>
                  <a:lnTo>
                    <a:pt x="142" y="160"/>
                  </a:lnTo>
                  <a:lnTo>
                    <a:pt x="143" y="160"/>
                  </a:lnTo>
                  <a:lnTo>
                    <a:pt x="144" y="160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8" y="160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4" y="159"/>
                  </a:lnTo>
                  <a:lnTo>
                    <a:pt x="156" y="159"/>
                  </a:lnTo>
                  <a:lnTo>
                    <a:pt x="158" y="158"/>
                  </a:lnTo>
                  <a:lnTo>
                    <a:pt x="159" y="157"/>
                  </a:lnTo>
                  <a:lnTo>
                    <a:pt x="161" y="156"/>
                  </a:lnTo>
                  <a:lnTo>
                    <a:pt x="165" y="154"/>
                  </a:lnTo>
                  <a:lnTo>
                    <a:pt x="168" y="152"/>
                  </a:lnTo>
                  <a:lnTo>
                    <a:pt x="171" y="149"/>
                  </a:lnTo>
                  <a:lnTo>
                    <a:pt x="174" y="146"/>
                  </a:lnTo>
                  <a:lnTo>
                    <a:pt x="175" y="144"/>
                  </a:lnTo>
                  <a:lnTo>
                    <a:pt x="176" y="141"/>
                  </a:lnTo>
                  <a:lnTo>
                    <a:pt x="176" y="138"/>
                  </a:lnTo>
                  <a:lnTo>
                    <a:pt x="177" y="135"/>
                  </a:lnTo>
                  <a:lnTo>
                    <a:pt x="177" y="132"/>
                  </a:lnTo>
                  <a:lnTo>
                    <a:pt x="177" y="129"/>
                  </a:lnTo>
                  <a:lnTo>
                    <a:pt x="176" y="126"/>
                  </a:lnTo>
                  <a:lnTo>
                    <a:pt x="176" y="123"/>
                  </a:lnTo>
                  <a:lnTo>
                    <a:pt x="175" y="120"/>
                  </a:lnTo>
                  <a:lnTo>
                    <a:pt x="174" y="117"/>
                  </a:lnTo>
                  <a:lnTo>
                    <a:pt x="172" y="114"/>
                  </a:lnTo>
                  <a:lnTo>
                    <a:pt x="171" y="111"/>
                  </a:lnTo>
                  <a:lnTo>
                    <a:pt x="169" y="109"/>
                  </a:lnTo>
                  <a:lnTo>
                    <a:pt x="167" y="106"/>
                  </a:lnTo>
                  <a:lnTo>
                    <a:pt x="165" y="1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36"/>
            <p:cNvSpPr/>
            <p:nvPr/>
          </p:nvSpPr>
          <p:spPr>
            <a:xfrm>
              <a:off x="2088417" y="2890599"/>
              <a:ext cx="104616" cy="96737"/>
            </a:xfrm>
            <a:custGeom>
              <a:avLst/>
              <a:gdLst/>
              <a:ahLst/>
              <a:cxnLst/>
              <a:rect l="l" t="t" r="r" b="b"/>
              <a:pathLst>
                <a:path w="240" h="222" extrusionOk="0">
                  <a:moveTo>
                    <a:pt x="237" y="0"/>
                  </a:moveTo>
                  <a:lnTo>
                    <a:pt x="153" y="93"/>
                  </a:lnTo>
                  <a:lnTo>
                    <a:pt x="152" y="90"/>
                  </a:lnTo>
                  <a:lnTo>
                    <a:pt x="151" y="86"/>
                  </a:lnTo>
                  <a:lnTo>
                    <a:pt x="150" y="78"/>
                  </a:lnTo>
                  <a:lnTo>
                    <a:pt x="149" y="71"/>
                  </a:lnTo>
                  <a:lnTo>
                    <a:pt x="148" y="67"/>
                  </a:lnTo>
                  <a:lnTo>
                    <a:pt x="147" y="64"/>
                  </a:lnTo>
                  <a:lnTo>
                    <a:pt x="146" y="61"/>
                  </a:lnTo>
                  <a:lnTo>
                    <a:pt x="145" y="58"/>
                  </a:lnTo>
                  <a:lnTo>
                    <a:pt x="144" y="55"/>
                  </a:lnTo>
                  <a:lnTo>
                    <a:pt x="142" y="53"/>
                  </a:lnTo>
                  <a:lnTo>
                    <a:pt x="140" y="51"/>
                  </a:lnTo>
                  <a:lnTo>
                    <a:pt x="138" y="48"/>
                  </a:lnTo>
                  <a:lnTo>
                    <a:pt x="136" y="46"/>
                  </a:lnTo>
                  <a:lnTo>
                    <a:pt x="133" y="44"/>
                  </a:lnTo>
                  <a:lnTo>
                    <a:pt x="131" y="43"/>
                  </a:lnTo>
                  <a:lnTo>
                    <a:pt x="128" y="41"/>
                  </a:lnTo>
                  <a:lnTo>
                    <a:pt x="125" y="40"/>
                  </a:lnTo>
                  <a:lnTo>
                    <a:pt x="122" y="39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39"/>
                  </a:lnTo>
                  <a:lnTo>
                    <a:pt x="108" y="39"/>
                  </a:lnTo>
                  <a:lnTo>
                    <a:pt x="105" y="40"/>
                  </a:lnTo>
                  <a:lnTo>
                    <a:pt x="102" y="41"/>
                  </a:lnTo>
                  <a:lnTo>
                    <a:pt x="99" y="42"/>
                  </a:lnTo>
                  <a:lnTo>
                    <a:pt x="96" y="44"/>
                  </a:lnTo>
                  <a:lnTo>
                    <a:pt x="94" y="46"/>
                  </a:lnTo>
                  <a:lnTo>
                    <a:pt x="92" y="48"/>
                  </a:lnTo>
                  <a:lnTo>
                    <a:pt x="89" y="50"/>
                  </a:lnTo>
                  <a:lnTo>
                    <a:pt x="87" y="53"/>
                  </a:lnTo>
                  <a:lnTo>
                    <a:pt x="86" y="55"/>
                  </a:lnTo>
                  <a:lnTo>
                    <a:pt x="84" y="58"/>
                  </a:lnTo>
                  <a:lnTo>
                    <a:pt x="83" y="61"/>
                  </a:lnTo>
                  <a:lnTo>
                    <a:pt x="82" y="65"/>
                  </a:lnTo>
                  <a:lnTo>
                    <a:pt x="82" y="68"/>
                  </a:lnTo>
                  <a:lnTo>
                    <a:pt x="82" y="72"/>
                  </a:lnTo>
                  <a:lnTo>
                    <a:pt x="82" y="75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2" y="81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4" y="88"/>
                  </a:lnTo>
                  <a:lnTo>
                    <a:pt x="85" y="90"/>
                  </a:lnTo>
                  <a:lnTo>
                    <a:pt x="0" y="14"/>
                  </a:lnTo>
                  <a:lnTo>
                    <a:pt x="6" y="112"/>
                  </a:lnTo>
                  <a:lnTo>
                    <a:pt x="130" y="222"/>
                  </a:lnTo>
                  <a:lnTo>
                    <a:pt x="240" y="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36"/>
            <p:cNvSpPr/>
            <p:nvPr/>
          </p:nvSpPr>
          <p:spPr>
            <a:xfrm>
              <a:off x="1533820" y="2712445"/>
              <a:ext cx="550657" cy="550657"/>
            </a:xfrm>
            <a:custGeom>
              <a:avLst/>
              <a:gdLst/>
              <a:ahLst/>
              <a:cxnLst/>
              <a:rect l="l" t="t" r="r" b="b"/>
              <a:pathLst>
                <a:path w="1259" h="1259" extrusionOk="0">
                  <a:moveTo>
                    <a:pt x="703" y="565"/>
                  </a:moveTo>
                  <a:lnTo>
                    <a:pt x="704" y="563"/>
                  </a:lnTo>
                  <a:lnTo>
                    <a:pt x="705" y="560"/>
                  </a:lnTo>
                  <a:lnTo>
                    <a:pt x="705" y="558"/>
                  </a:lnTo>
                  <a:lnTo>
                    <a:pt x="706" y="556"/>
                  </a:lnTo>
                  <a:lnTo>
                    <a:pt x="707" y="551"/>
                  </a:lnTo>
                  <a:lnTo>
                    <a:pt x="708" y="548"/>
                  </a:lnTo>
                  <a:lnTo>
                    <a:pt x="709" y="545"/>
                  </a:lnTo>
                  <a:lnTo>
                    <a:pt x="711" y="540"/>
                  </a:lnTo>
                  <a:lnTo>
                    <a:pt x="713" y="535"/>
                  </a:lnTo>
                  <a:lnTo>
                    <a:pt x="715" y="530"/>
                  </a:lnTo>
                  <a:lnTo>
                    <a:pt x="717" y="525"/>
                  </a:lnTo>
                  <a:lnTo>
                    <a:pt x="576" y="661"/>
                  </a:lnTo>
                  <a:lnTo>
                    <a:pt x="672" y="661"/>
                  </a:lnTo>
                  <a:close/>
                  <a:moveTo>
                    <a:pt x="630" y="0"/>
                  </a:moveTo>
                  <a:lnTo>
                    <a:pt x="566" y="3"/>
                  </a:lnTo>
                  <a:lnTo>
                    <a:pt x="503" y="13"/>
                  </a:lnTo>
                  <a:lnTo>
                    <a:pt x="443" y="28"/>
                  </a:lnTo>
                  <a:lnTo>
                    <a:pt x="385" y="49"/>
                  </a:lnTo>
                  <a:lnTo>
                    <a:pt x="330" y="76"/>
                  </a:lnTo>
                  <a:lnTo>
                    <a:pt x="278" y="107"/>
                  </a:lnTo>
                  <a:lnTo>
                    <a:pt x="230" y="144"/>
                  </a:lnTo>
                  <a:lnTo>
                    <a:pt x="185" y="184"/>
                  </a:lnTo>
                  <a:lnTo>
                    <a:pt x="144" y="229"/>
                  </a:lnTo>
                  <a:lnTo>
                    <a:pt x="108" y="277"/>
                  </a:lnTo>
                  <a:lnTo>
                    <a:pt x="76" y="329"/>
                  </a:lnTo>
                  <a:lnTo>
                    <a:pt x="50" y="384"/>
                  </a:lnTo>
                  <a:lnTo>
                    <a:pt x="28" y="442"/>
                  </a:lnTo>
                  <a:lnTo>
                    <a:pt x="13" y="502"/>
                  </a:lnTo>
                  <a:lnTo>
                    <a:pt x="3" y="565"/>
                  </a:lnTo>
                  <a:lnTo>
                    <a:pt x="0" y="629"/>
                  </a:lnTo>
                  <a:lnTo>
                    <a:pt x="3" y="693"/>
                  </a:lnTo>
                  <a:lnTo>
                    <a:pt x="13" y="756"/>
                  </a:lnTo>
                  <a:lnTo>
                    <a:pt x="28" y="816"/>
                  </a:lnTo>
                  <a:lnTo>
                    <a:pt x="50" y="874"/>
                  </a:lnTo>
                  <a:lnTo>
                    <a:pt x="76" y="929"/>
                  </a:lnTo>
                  <a:lnTo>
                    <a:pt x="108" y="981"/>
                  </a:lnTo>
                  <a:lnTo>
                    <a:pt x="144" y="1029"/>
                  </a:lnTo>
                  <a:lnTo>
                    <a:pt x="185" y="1074"/>
                  </a:lnTo>
                  <a:lnTo>
                    <a:pt x="230" y="1115"/>
                  </a:lnTo>
                  <a:lnTo>
                    <a:pt x="278" y="1151"/>
                  </a:lnTo>
                  <a:lnTo>
                    <a:pt x="330" y="1183"/>
                  </a:lnTo>
                  <a:lnTo>
                    <a:pt x="385" y="1209"/>
                  </a:lnTo>
                  <a:lnTo>
                    <a:pt x="443" y="1231"/>
                  </a:lnTo>
                  <a:lnTo>
                    <a:pt x="503" y="1246"/>
                  </a:lnTo>
                  <a:lnTo>
                    <a:pt x="566" y="1256"/>
                  </a:lnTo>
                  <a:lnTo>
                    <a:pt x="630" y="1259"/>
                  </a:lnTo>
                  <a:lnTo>
                    <a:pt x="694" y="1256"/>
                  </a:lnTo>
                  <a:lnTo>
                    <a:pt x="757" y="1246"/>
                  </a:lnTo>
                  <a:lnTo>
                    <a:pt x="817" y="1231"/>
                  </a:lnTo>
                  <a:lnTo>
                    <a:pt x="875" y="1209"/>
                  </a:lnTo>
                  <a:lnTo>
                    <a:pt x="930" y="1183"/>
                  </a:lnTo>
                  <a:lnTo>
                    <a:pt x="981" y="1151"/>
                  </a:lnTo>
                  <a:lnTo>
                    <a:pt x="1030" y="1115"/>
                  </a:lnTo>
                  <a:lnTo>
                    <a:pt x="1075" y="1074"/>
                  </a:lnTo>
                  <a:lnTo>
                    <a:pt x="1115" y="1030"/>
                  </a:lnTo>
                  <a:lnTo>
                    <a:pt x="1151" y="981"/>
                  </a:lnTo>
                  <a:lnTo>
                    <a:pt x="1183" y="929"/>
                  </a:lnTo>
                  <a:lnTo>
                    <a:pt x="1209" y="874"/>
                  </a:lnTo>
                  <a:lnTo>
                    <a:pt x="1231" y="816"/>
                  </a:lnTo>
                  <a:lnTo>
                    <a:pt x="1246" y="756"/>
                  </a:lnTo>
                  <a:lnTo>
                    <a:pt x="1256" y="693"/>
                  </a:lnTo>
                  <a:lnTo>
                    <a:pt x="1259" y="629"/>
                  </a:lnTo>
                  <a:lnTo>
                    <a:pt x="1256" y="565"/>
                  </a:lnTo>
                  <a:lnTo>
                    <a:pt x="1246" y="502"/>
                  </a:lnTo>
                  <a:lnTo>
                    <a:pt x="1231" y="442"/>
                  </a:lnTo>
                  <a:lnTo>
                    <a:pt x="1209" y="384"/>
                  </a:lnTo>
                  <a:lnTo>
                    <a:pt x="1183" y="329"/>
                  </a:lnTo>
                  <a:lnTo>
                    <a:pt x="1151" y="277"/>
                  </a:lnTo>
                  <a:lnTo>
                    <a:pt x="1115" y="229"/>
                  </a:lnTo>
                  <a:lnTo>
                    <a:pt x="1075" y="184"/>
                  </a:lnTo>
                  <a:lnTo>
                    <a:pt x="1030" y="144"/>
                  </a:lnTo>
                  <a:lnTo>
                    <a:pt x="981" y="108"/>
                  </a:lnTo>
                  <a:lnTo>
                    <a:pt x="930" y="76"/>
                  </a:lnTo>
                  <a:lnTo>
                    <a:pt x="875" y="49"/>
                  </a:lnTo>
                  <a:lnTo>
                    <a:pt x="817" y="28"/>
                  </a:lnTo>
                  <a:lnTo>
                    <a:pt x="757" y="13"/>
                  </a:lnTo>
                  <a:lnTo>
                    <a:pt x="694" y="3"/>
                  </a:lnTo>
                  <a:close/>
                  <a:moveTo>
                    <a:pt x="432" y="638"/>
                  </a:moveTo>
                  <a:lnTo>
                    <a:pt x="414" y="652"/>
                  </a:lnTo>
                  <a:lnTo>
                    <a:pt x="404" y="659"/>
                  </a:lnTo>
                  <a:lnTo>
                    <a:pt x="395" y="666"/>
                  </a:lnTo>
                  <a:lnTo>
                    <a:pt x="299" y="740"/>
                  </a:lnTo>
                  <a:lnTo>
                    <a:pt x="315" y="736"/>
                  </a:lnTo>
                  <a:lnTo>
                    <a:pt x="318" y="735"/>
                  </a:lnTo>
                  <a:lnTo>
                    <a:pt x="321" y="734"/>
                  </a:lnTo>
                  <a:lnTo>
                    <a:pt x="325" y="734"/>
                  </a:lnTo>
                  <a:lnTo>
                    <a:pt x="328" y="734"/>
                  </a:lnTo>
                  <a:lnTo>
                    <a:pt x="331" y="733"/>
                  </a:lnTo>
                  <a:lnTo>
                    <a:pt x="334" y="732"/>
                  </a:lnTo>
                  <a:lnTo>
                    <a:pt x="337" y="732"/>
                  </a:lnTo>
                  <a:lnTo>
                    <a:pt x="340" y="731"/>
                  </a:lnTo>
                  <a:lnTo>
                    <a:pt x="344" y="731"/>
                  </a:lnTo>
                  <a:lnTo>
                    <a:pt x="347" y="731"/>
                  </a:lnTo>
                  <a:lnTo>
                    <a:pt x="353" y="731"/>
                  </a:lnTo>
                  <a:lnTo>
                    <a:pt x="421" y="731"/>
                  </a:lnTo>
                  <a:lnTo>
                    <a:pt x="424" y="731"/>
                  </a:lnTo>
                  <a:lnTo>
                    <a:pt x="427" y="731"/>
                  </a:lnTo>
                  <a:lnTo>
                    <a:pt x="429" y="732"/>
                  </a:lnTo>
                  <a:lnTo>
                    <a:pt x="431" y="733"/>
                  </a:lnTo>
                  <a:lnTo>
                    <a:pt x="433" y="734"/>
                  </a:lnTo>
                  <a:lnTo>
                    <a:pt x="435" y="735"/>
                  </a:lnTo>
                  <a:lnTo>
                    <a:pt x="436" y="735"/>
                  </a:lnTo>
                  <a:lnTo>
                    <a:pt x="437" y="736"/>
                  </a:lnTo>
                  <a:lnTo>
                    <a:pt x="438" y="737"/>
                  </a:lnTo>
                  <a:lnTo>
                    <a:pt x="439" y="738"/>
                  </a:lnTo>
                  <a:lnTo>
                    <a:pt x="439" y="739"/>
                  </a:lnTo>
                  <a:lnTo>
                    <a:pt x="439" y="740"/>
                  </a:lnTo>
                  <a:lnTo>
                    <a:pt x="440" y="741"/>
                  </a:lnTo>
                  <a:lnTo>
                    <a:pt x="440" y="743"/>
                  </a:lnTo>
                  <a:lnTo>
                    <a:pt x="441" y="745"/>
                  </a:lnTo>
                  <a:lnTo>
                    <a:pt x="441" y="748"/>
                  </a:lnTo>
                  <a:lnTo>
                    <a:pt x="441" y="750"/>
                  </a:lnTo>
                  <a:lnTo>
                    <a:pt x="441" y="756"/>
                  </a:lnTo>
                  <a:lnTo>
                    <a:pt x="426" y="802"/>
                  </a:lnTo>
                  <a:lnTo>
                    <a:pt x="167" y="802"/>
                  </a:lnTo>
                  <a:lnTo>
                    <a:pt x="175" y="776"/>
                  </a:lnTo>
                  <a:lnTo>
                    <a:pt x="176" y="775"/>
                  </a:lnTo>
                  <a:lnTo>
                    <a:pt x="176" y="774"/>
                  </a:lnTo>
                  <a:lnTo>
                    <a:pt x="177" y="772"/>
                  </a:lnTo>
                  <a:lnTo>
                    <a:pt x="178" y="768"/>
                  </a:lnTo>
                  <a:lnTo>
                    <a:pt x="179" y="766"/>
                  </a:lnTo>
                  <a:lnTo>
                    <a:pt x="180" y="763"/>
                  </a:lnTo>
                  <a:lnTo>
                    <a:pt x="181" y="762"/>
                  </a:lnTo>
                  <a:lnTo>
                    <a:pt x="182" y="761"/>
                  </a:lnTo>
                  <a:lnTo>
                    <a:pt x="183" y="760"/>
                  </a:lnTo>
                  <a:lnTo>
                    <a:pt x="184" y="759"/>
                  </a:lnTo>
                  <a:lnTo>
                    <a:pt x="185" y="757"/>
                  </a:lnTo>
                  <a:lnTo>
                    <a:pt x="187" y="755"/>
                  </a:lnTo>
                  <a:lnTo>
                    <a:pt x="188" y="753"/>
                  </a:lnTo>
                  <a:lnTo>
                    <a:pt x="190" y="751"/>
                  </a:lnTo>
                  <a:lnTo>
                    <a:pt x="192" y="749"/>
                  </a:lnTo>
                  <a:lnTo>
                    <a:pt x="194" y="748"/>
                  </a:lnTo>
                  <a:lnTo>
                    <a:pt x="196" y="746"/>
                  </a:lnTo>
                  <a:lnTo>
                    <a:pt x="197" y="746"/>
                  </a:lnTo>
                  <a:lnTo>
                    <a:pt x="198" y="745"/>
                  </a:lnTo>
                  <a:lnTo>
                    <a:pt x="339" y="638"/>
                  </a:lnTo>
                  <a:lnTo>
                    <a:pt x="356" y="625"/>
                  </a:lnTo>
                  <a:lnTo>
                    <a:pt x="363" y="619"/>
                  </a:lnTo>
                  <a:lnTo>
                    <a:pt x="367" y="616"/>
                  </a:lnTo>
                  <a:lnTo>
                    <a:pt x="370" y="613"/>
                  </a:lnTo>
                  <a:lnTo>
                    <a:pt x="395" y="587"/>
                  </a:lnTo>
                  <a:lnTo>
                    <a:pt x="412" y="562"/>
                  </a:lnTo>
                  <a:lnTo>
                    <a:pt x="414" y="559"/>
                  </a:lnTo>
                  <a:lnTo>
                    <a:pt x="416" y="555"/>
                  </a:lnTo>
                  <a:lnTo>
                    <a:pt x="418" y="552"/>
                  </a:lnTo>
                  <a:lnTo>
                    <a:pt x="419" y="549"/>
                  </a:lnTo>
                  <a:lnTo>
                    <a:pt x="422" y="543"/>
                  </a:lnTo>
                  <a:lnTo>
                    <a:pt x="424" y="536"/>
                  </a:lnTo>
                  <a:lnTo>
                    <a:pt x="426" y="531"/>
                  </a:lnTo>
                  <a:lnTo>
                    <a:pt x="427" y="526"/>
                  </a:lnTo>
                  <a:lnTo>
                    <a:pt x="428" y="522"/>
                  </a:lnTo>
                  <a:lnTo>
                    <a:pt x="428" y="519"/>
                  </a:lnTo>
                  <a:lnTo>
                    <a:pt x="428" y="517"/>
                  </a:lnTo>
                  <a:lnTo>
                    <a:pt x="428" y="515"/>
                  </a:lnTo>
                  <a:lnTo>
                    <a:pt x="428" y="513"/>
                  </a:lnTo>
                  <a:lnTo>
                    <a:pt x="427" y="512"/>
                  </a:lnTo>
                  <a:lnTo>
                    <a:pt x="427" y="510"/>
                  </a:lnTo>
                  <a:lnTo>
                    <a:pt x="426" y="508"/>
                  </a:lnTo>
                  <a:lnTo>
                    <a:pt x="426" y="506"/>
                  </a:lnTo>
                  <a:lnTo>
                    <a:pt x="425" y="505"/>
                  </a:lnTo>
                  <a:lnTo>
                    <a:pt x="424" y="503"/>
                  </a:lnTo>
                  <a:lnTo>
                    <a:pt x="423" y="501"/>
                  </a:lnTo>
                  <a:lnTo>
                    <a:pt x="422" y="500"/>
                  </a:lnTo>
                  <a:lnTo>
                    <a:pt x="421" y="499"/>
                  </a:lnTo>
                  <a:lnTo>
                    <a:pt x="419" y="498"/>
                  </a:lnTo>
                  <a:lnTo>
                    <a:pt x="418" y="496"/>
                  </a:lnTo>
                  <a:lnTo>
                    <a:pt x="416" y="495"/>
                  </a:lnTo>
                  <a:lnTo>
                    <a:pt x="415" y="495"/>
                  </a:lnTo>
                  <a:lnTo>
                    <a:pt x="413" y="494"/>
                  </a:lnTo>
                  <a:lnTo>
                    <a:pt x="411" y="493"/>
                  </a:lnTo>
                  <a:lnTo>
                    <a:pt x="409" y="493"/>
                  </a:lnTo>
                  <a:lnTo>
                    <a:pt x="407" y="492"/>
                  </a:lnTo>
                  <a:lnTo>
                    <a:pt x="405" y="492"/>
                  </a:lnTo>
                  <a:lnTo>
                    <a:pt x="400" y="491"/>
                  </a:lnTo>
                  <a:lnTo>
                    <a:pt x="395" y="491"/>
                  </a:lnTo>
                  <a:lnTo>
                    <a:pt x="391" y="491"/>
                  </a:lnTo>
                  <a:lnTo>
                    <a:pt x="389" y="491"/>
                  </a:lnTo>
                  <a:lnTo>
                    <a:pt x="387" y="491"/>
                  </a:lnTo>
                  <a:lnTo>
                    <a:pt x="385" y="492"/>
                  </a:lnTo>
                  <a:lnTo>
                    <a:pt x="382" y="492"/>
                  </a:lnTo>
                  <a:lnTo>
                    <a:pt x="380" y="493"/>
                  </a:lnTo>
                  <a:lnTo>
                    <a:pt x="378" y="494"/>
                  </a:lnTo>
                  <a:lnTo>
                    <a:pt x="377" y="494"/>
                  </a:lnTo>
                  <a:lnTo>
                    <a:pt x="376" y="495"/>
                  </a:lnTo>
                  <a:lnTo>
                    <a:pt x="374" y="496"/>
                  </a:lnTo>
                  <a:lnTo>
                    <a:pt x="370" y="497"/>
                  </a:lnTo>
                  <a:lnTo>
                    <a:pt x="368" y="498"/>
                  </a:lnTo>
                  <a:lnTo>
                    <a:pt x="367" y="498"/>
                  </a:lnTo>
                  <a:lnTo>
                    <a:pt x="366" y="499"/>
                  </a:lnTo>
                  <a:lnTo>
                    <a:pt x="365" y="499"/>
                  </a:lnTo>
                  <a:lnTo>
                    <a:pt x="364" y="500"/>
                  </a:lnTo>
                  <a:lnTo>
                    <a:pt x="361" y="502"/>
                  </a:lnTo>
                  <a:lnTo>
                    <a:pt x="359" y="503"/>
                  </a:lnTo>
                  <a:lnTo>
                    <a:pt x="357" y="504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0" y="511"/>
                  </a:lnTo>
                  <a:lnTo>
                    <a:pt x="339" y="522"/>
                  </a:lnTo>
                  <a:lnTo>
                    <a:pt x="337" y="525"/>
                  </a:lnTo>
                  <a:lnTo>
                    <a:pt x="335" y="528"/>
                  </a:lnTo>
                  <a:lnTo>
                    <a:pt x="331" y="533"/>
                  </a:lnTo>
                  <a:lnTo>
                    <a:pt x="328" y="536"/>
                  </a:lnTo>
                  <a:lnTo>
                    <a:pt x="325" y="539"/>
                  </a:lnTo>
                  <a:lnTo>
                    <a:pt x="321" y="541"/>
                  </a:lnTo>
                  <a:lnTo>
                    <a:pt x="318" y="542"/>
                  </a:lnTo>
                  <a:lnTo>
                    <a:pt x="316" y="543"/>
                  </a:lnTo>
                  <a:lnTo>
                    <a:pt x="314" y="544"/>
                  </a:lnTo>
                  <a:lnTo>
                    <a:pt x="311" y="544"/>
                  </a:lnTo>
                  <a:lnTo>
                    <a:pt x="308" y="545"/>
                  </a:lnTo>
                  <a:lnTo>
                    <a:pt x="305" y="545"/>
                  </a:lnTo>
                  <a:lnTo>
                    <a:pt x="299" y="545"/>
                  </a:lnTo>
                  <a:lnTo>
                    <a:pt x="294" y="545"/>
                  </a:lnTo>
                  <a:lnTo>
                    <a:pt x="254" y="536"/>
                  </a:lnTo>
                  <a:lnTo>
                    <a:pt x="257" y="529"/>
                  </a:lnTo>
                  <a:lnTo>
                    <a:pt x="261" y="523"/>
                  </a:lnTo>
                  <a:lnTo>
                    <a:pt x="265" y="516"/>
                  </a:lnTo>
                  <a:lnTo>
                    <a:pt x="269" y="510"/>
                  </a:lnTo>
                  <a:lnTo>
                    <a:pt x="285" y="488"/>
                  </a:lnTo>
                  <a:lnTo>
                    <a:pt x="290" y="483"/>
                  </a:lnTo>
                  <a:lnTo>
                    <a:pt x="294" y="478"/>
                  </a:lnTo>
                  <a:lnTo>
                    <a:pt x="299" y="474"/>
                  </a:lnTo>
                  <a:lnTo>
                    <a:pt x="304" y="469"/>
                  </a:lnTo>
                  <a:lnTo>
                    <a:pt x="309" y="465"/>
                  </a:lnTo>
                  <a:lnTo>
                    <a:pt x="315" y="462"/>
                  </a:lnTo>
                  <a:lnTo>
                    <a:pt x="325" y="455"/>
                  </a:lnTo>
                  <a:lnTo>
                    <a:pt x="336" y="449"/>
                  </a:lnTo>
                  <a:lnTo>
                    <a:pt x="341" y="446"/>
                  </a:lnTo>
                  <a:lnTo>
                    <a:pt x="346" y="443"/>
                  </a:lnTo>
                  <a:lnTo>
                    <a:pt x="352" y="440"/>
                  </a:lnTo>
                  <a:lnTo>
                    <a:pt x="358" y="438"/>
                  </a:lnTo>
                  <a:lnTo>
                    <a:pt x="364" y="436"/>
                  </a:lnTo>
                  <a:lnTo>
                    <a:pt x="370" y="435"/>
                  </a:lnTo>
                  <a:lnTo>
                    <a:pt x="376" y="433"/>
                  </a:lnTo>
                  <a:lnTo>
                    <a:pt x="383" y="432"/>
                  </a:lnTo>
                  <a:lnTo>
                    <a:pt x="389" y="430"/>
                  </a:lnTo>
                  <a:lnTo>
                    <a:pt x="395" y="430"/>
                  </a:lnTo>
                  <a:lnTo>
                    <a:pt x="402" y="429"/>
                  </a:lnTo>
                  <a:lnTo>
                    <a:pt x="408" y="429"/>
                  </a:lnTo>
                  <a:lnTo>
                    <a:pt x="421" y="429"/>
                  </a:lnTo>
                  <a:lnTo>
                    <a:pt x="427" y="429"/>
                  </a:lnTo>
                  <a:lnTo>
                    <a:pt x="434" y="430"/>
                  </a:lnTo>
                  <a:lnTo>
                    <a:pt x="440" y="430"/>
                  </a:lnTo>
                  <a:lnTo>
                    <a:pt x="446" y="431"/>
                  </a:lnTo>
                  <a:lnTo>
                    <a:pt x="452" y="432"/>
                  </a:lnTo>
                  <a:lnTo>
                    <a:pt x="458" y="434"/>
                  </a:lnTo>
                  <a:lnTo>
                    <a:pt x="464" y="436"/>
                  </a:lnTo>
                  <a:lnTo>
                    <a:pt x="469" y="438"/>
                  </a:lnTo>
                  <a:lnTo>
                    <a:pt x="474" y="440"/>
                  </a:lnTo>
                  <a:lnTo>
                    <a:pt x="479" y="442"/>
                  </a:lnTo>
                  <a:lnTo>
                    <a:pt x="483" y="445"/>
                  </a:lnTo>
                  <a:lnTo>
                    <a:pt x="487" y="448"/>
                  </a:lnTo>
                  <a:lnTo>
                    <a:pt x="490" y="451"/>
                  </a:lnTo>
                  <a:lnTo>
                    <a:pt x="494" y="454"/>
                  </a:lnTo>
                  <a:lnTo>
                    <a:pt x="500" y="460"/>
                  </a:lnTo>
                  <a:lnTo>
                    <a:pt x="502" y="462"/>
                  </a:lnTo>
                  <a:lnTo>
                    <a:pt x="503" y="463"/>
                  </a:lnTo>
                  <a:lnTo>
                    <a:pt x="504" y="465"/>
                  </a:lnTo>
                  <a:lnTo>
                    <a:pt x="505" y="467"/>
                  </a:lnTo>
                  <a:lnTo>
                    <a:pt x="506" y="469"/>
                  </a:lnTo>
                  <a:lnTo>
                    <a:pt x="507" y="471"/>
                  </a:lnTo>
                  <a:lnTo>
                    <a:pt x="509" y="475"/>
                  </a:lnTo>
                  <a:lnTo>
                    <a:pt x="510" y="479"/>
                  </a:lnTo>
                  <a:lnTo>
                    <a:pt x="512" y="484"/>
                  </a:lnTo>
                  <a:lnTo>
                    <a:pt x="514" y="494"/>
                  </a:lnTo>
                  <a:lnTo>
                    <a:pt x="514" y="504"/>
                  </a:lnTo>
                  <a:lnTo>
                    <a:pt x="514" y="510"/>
                  </a:lnTo>
                  <a:lnTo>
                    <a:pt x="513" y="515"/>
                  </a:lnTo>
                  <a:lnTo>
                    <a:pt x="513" y="520"/>
                  </a:lnTo>
                  <a:lnTo>
                    <a:pt x="511" y="525"/>
                  </a:lnTo>
                  <a:lnTo>
                    <a:pt x="510" y="531"/>
                  </a:lnTo>
                  <a:lnTo>
                    <a:pt x="508" y="536"/>
                  </a:lnTo>
                  <a:lnTo>
                    <a:pt x="507" y="541"/>
                  </a:lnTo>
                  <a:lnTo>
                    <a:pt x="505" y="546"/>
                  </a:lnTo>
                  <a:lnTo>
                    <a:pt x="503" y="551"/>
                  </a:lnTo>
                  <a:lnTo>
                    <a:pt x="501" y="556"/>
                  </a:lnTo>
                  <a:lnTo>
                    <a:pt x="491" y="573"/>
                  </a:lnTo>
                  <a:lnTo>
                    <a:pt x="466" y="607"/>
                  </a:lnTo>
                  <a:lnTo>
                    <a:pt x="450" y="622"/>
                  </a:lnTo>
                  <a:lnTo>
                    <a:pt x="442" y="630"/>
                  </a:lnTo>
                  <a:close/>
                  <a:moveTo>
                    <a:pt x="757" y="714"/>
                  </a:moveTo>
                  <a:lnTo>
                    <a:pt x="756" y="715"/>
                  </a:lnTo>
                  <a:lnTo>
                    <a:pt x="754" y="716"/>
                  </a:lnTo>
                  <a:lnTo>
                    <a:pt x="753" y="717"/>
                  </a:lnTo>
                  <a:lnTo>
                    <a:pt x="751" y="718"/>
                  </a:lnTo>
                  <a:lnTo>
                    <a:pt x="749" y="719"/>
                  </a:lnTo>
                  <a:lnTo>
                    <a:pt x="748" y="719"/>
                  </a:lnTo>
                  <a:lnTo>
                    <a:pt x="747" y="720"/>
                  </a:lnTo>
                  <a:lnTo>
                    <a:pt x="746" y="720"/>
                  </a:lnTo>
                  <a:lnTo>
                    <a:pt x="745" y="720"/>
                  </a:lnTo>
                  <a:lnTo>
                    <a:pt x="723" y="720"/>
                  </a:lnTo>
                  <a:lnTo>
                    <a:pt x="697" y="804"/>
                  </a:lnTo>
                  <a:lnTo>
                    <a:pt x="630" y="804"/>
                  </a:lnTo>
                  <a:lnTo>
                    <a:pt x="655" y="720"/>
                  </a:lnTo>
                  <a:lnTo>
                    <a:pt x="505" y="720"/>
                  </a:lnTo>
                  <a:lnTo>
                    <a:pt x="504" y="720"/>
                  </a:lnTo>
                  <a:lnTo>
                    <a:pt x="503" y="720"/>
                  </a:lnTo>
                  <a:lnTo>
                    <a:pt x="502" y="720"/>
                  </a:lnTo>
                  <a:lnTo>
                    <a:pt x="502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8"/>
                  </a:lnTo>
                  <a:lnTo>
                    <a:pt x="497" y="717"/>
                  </a:lnTo>
                  <a:lnTo>
                    <a:pt x="496" y="716"/>
                  </a:lnTo>
                  <a:lnTo>
                    <a:pt x="494" y="714"/>
                  </a:lnTo>
                  <a:lnTo>
                    <a:pt x="493" y="713"/>
                  </a:lnTo>
                  <a:lnTo>
                    <a:pt x="492" y="712"/>
                  </a:lnTo>
                  <a:lnTo>
                    <a:pt x="492" y="711"/>
                  </a:lnTo>
                  <a:lnTo>
                    <a:pt x="491" y="711"/>
                  </a:lnTo>
                  <a:lnTo>
                    <a:pt x="491" y="710"/>
                  </a:lnTo>
                  <a:lnTo>
                    <a:pt x="490" y="709"/>
                  </a:lnTo>
                  <a:lnTo>
                    <a:pt x="490" y="708"/>
                  </a:lnTo>
                  <a:lnTo>
                    <a:pt x="490" y="707"/>
                  </a:lnTo>
                  <a:lnTo>
                    <a:pt x="490" y="706"/>
                  </a:lnTo>
                  <a:lnTo>
                    <a:pt x="490" y="705"/>
                  </a:lnTo>
                  <a:lnTo>
                    <a:pt x="491" y="704"/>
                  </a:lnTo>
                  <a:lnTo>
                    <a:pt x="491" y="703"/>
                  </a:lnTo>
                  <a:lnTo>
                    <a:pt x="494" y="663"/>
                  </a:lnTo>
                  <a:lnTo>
                    <a:pt x="737" y="435"/>
                  </a:lnTo>
                  <a:lnTo>
                    <a:pt x="813" y="435"/>
                  </a:lnTo>
                  <a:lnTo>
                    <a:pt x="743" y="661"/>
                  </a:lnTo>
                  <a:lnTo>
                    <a:pt x="779" y="661"/>
                  </a:lnTo>
                  <a:lnTo>
                    <a:pt x="765" y="706"/>
                  </a:lnTo>
                  <a:lnTo>
                    <a:pt x="765" y="707"/>
                  </a:lnTo>
                  <a:lnTo>
                    <a:pt x="765" y="708"/>
                  </a:lnTo>
                  <a:lnTo>
                    <a:pt x="764" y="708"/>
                  </a:lnTo>
                  <a:lnTo>
                    <a:pt x="764" y="709"/>
                  </a:lnTo>
                  <a:lnTo>
                    <a:pt x="763" y="709"/>
                  </a:lnTo>
                  <a:lnTo>
                    <a:pt x="763" y="710"/>
                  </a:lnTo>
                  <a:lnTo>
                    <a:pt x="762" y="711"/>
                  </a:lnTo>
                  <a:lnTo>
                    <a:pt x="760" y="712"/>
                  </a:lnTo>
                  <a:close/>
                  <a:moveTo>
                    <a:pt x="1064" y="635"/>
                  </a:moveTo>
                  <a:lnTo>
                    <a:pt x="1013" y="802"/>
                  </a:lnTo>
                  <a:lnTo>
                    <a:pt x="934" y="802"/>
                  </a:lnTo>
                  <a:lnTo>
                    <a:pt x="985" y="635"/>
                  </a:lnTo>
                  <a:lnTo>
                    <a:pt x="986" y="630"/>
                  </a:lnTo>
                  <a:lnTo>
                    <a:pt x="987" y="625"/>
                  </a:lnTo>
                  <a:lnTo>
                    <a:pt x="987" y="621"/>
                  </a:lnTo>
                  <a:lnTo>
                    <a:pt x="987" y="617"/>
                  </a:lnTo>
                  <a:lnTo>
                    <a:pt x="987" y="614"/>
                  </a:lnTo>
                  <a:lnTo>
                    <a:pt x="987" y="610"/>
                  </a:lnTo>
                  <a:lnTo>
                    <a:pt x="986" y="607"/>
                  </a:lnTo>
                  <a:lnTo>
                    <a:pt x="985" y="604"/>
                  </a:lnTo>
                  <a:lnTo>
                    <a:pt x="984" y="602"/>
                  </a:lnTo>
                  <a:lnTo>
                    <a:pt x="984" y="601"/>
                  </a:lnTo>
                  <a:lnTo>
                    <a:pt x="983" y="600"/>
                  </a:lnTo>
                  <a:lnTo>
                    <a:pt x="982" y="599"/>
                  </a:lnTo>
                  <a:lnTo>
                    <a:pt x="981" y="598"/>
                  </a:lnTo>
                  <a:lnTo>
                    <a:pt x="980" y="597"/>
                  </a:lnTo>
                  <a:lnTo>
                    <a:pt x="978" y="596"/>
                  </a:lnTo>
                  <a:lnTo>
                    <a:pt x="977" y="595"/>
                  </a:lnTo>
                  <a:lnTo>
                    <a:pt x="976" y="595"/>
                  </a:lnTo>
                  <a:lnTo>
                    <a:pt x="974" y="594"/>
                  </a:lnTo>
                  <a:lnTo>
                    <a:pt x="972" y="594"/>
                  </a:lnTo>
                  <a:lnTo>
                    <a:pt x="971" y="593"/>
                  </a:lnTo>
                  <a:lnTo>
                    <a:pt x="967" y="593"/>
                  </a:lnTo>
                  <a:lnTo>
                    <a:pt x="963" y="593"/>
                  </a:lnTo>
                  <a:lnTo>
                    <a:pt x="960" y="593"/>
                  </a:lnTo>
                  <a:lnTo>
                    <a:pt x="956" y="593"/>
                  </a:lnTo>
                  <a:lnTo>
                    <a:pt x="953" y="594"/>
                  </a:lnTo>
                  <a:lnTo>
                    <a:pt x="950" y="595"/>
                  </a:lnTo>
                  <a:lnTo>
                    <a:pt x="937" y="598"/>
                  </a:lnTo>
                  <a:lnTo>
                    <a:pt x="934" y="599"/>
                  </a:lnTo>
                  <a:lnTo>
                    <a:pt x="931" y="601"/>
                  </a:lnTo>
                  <a:lnTo>
                    <a:pt x="928" y="602"/>
                  </a:lnTo>
                  <a:lnTo>
                    <a:pt x="924" y="604"/>
                  </a:lnTo>
                  <a:lnTo>
                    <a:pt x="918" y="609"/>
                  </a:lnTo>
                  <a:lnTo>
                    <a:pt x="912" y="613"/>
                  </a:lnTo>
                  <a:lnTo>
                    <a:pt x="853" y="799"/>
                  </a:lnTo>
                  <a:lnTo>
                    <a:pt x="774" y="799"/>
                  </a:lnTo>
                  <a:lnTo>
                    <a:pt x="892" y="421"/>
                  </a:lnTo>
                  <a:lnTo>
                    <a:pt x="971" y="421"/>
                  </a:lnTo>
                  <a:lnTo>
                    <a:pt x="929" y="559"/>
                  </a:lnTo>
                  <a:lnTo>
                    <a:pt x="933" y="556"/>
                  </a:lnTo>
                  <a:lnTo>
                    <a:pt x="938" y="553"/>
                  </a:lnTo>
                  <a:lnTo>
                    <a:pt x="942" y="550"/>
                  </a:lnTo>
                  <a:lnTo>
                    <a:pt x="947" y="548"/>
                  </a:lnTo>
                  <a:lnTo>
                    <a:pt x="965" y="539"/>
                  </a:lnTo>
                  <a:lnTo>
                    <a:pt x="969" y="537"/>
                  </a:lnTo>
                  <a:lnTo>
                    <a:pt x="974" y="535"/>
                  </a:lnTo>
                  <a:lnTo>
                    <a:pt x="979" y="534"/>
                  </a:lnTo>
                  <a:lnTo>
                    <a:pt x="984" y="533"/>
                  </a:lnTo>
                  <a:lnTo>
                    <a:pt x="990" y="532"/>
                  </a:lnTo>
                  <a:lnTo>
                    <a:pt x="996" y="531"/>
                  </a:lnTo>
                  <a:lnTo>
                    <a:pt x="1002" y="531"/>
                  </a:lnTo>
                  <a:lnTo>
                    <a:pt x="1008" y="531"/>
                  </a:lnTo>
                  <a:lnTo>
                    <a:pt x="1013" y="531"/>
                  </a:lnTo>
                  <a:lnTo>
                    <a:pt x="1018" y="532"/>
                  </a:lnTo>
                  <a:lnTo>
                    <a:pt x="1023" y="532"/>
                  </a:lnTo>
                  <a:lnTo>
                    <a:pt x="1027" y="533"/>
                  </a:lnTo>
                  <a:lnTo>
                    <a:pt x="1031" y="534"/>
                  </a:lnTo>
                  <a:lnTo>
                    <a:pt x="1036" y="536"/>
                  </a:lnTo>
                  <a:lnTo>
                    <a:pt x="1040" y="537"/>
                  </a:lnTo>
                  <a:lnTo>
                    <a:pt x="1044" y="539"/>
                  </a:lnTo>
                  <a:lnTo>
                    <a:pt x="1051" y="543"/>
                  </a:lnTo>
                  <a:lnTo>
                    <a:pt x="1054" y="546"/>
                  </a:lnTo>
                  <a:lnTo>
                    <a:pt x="1057" y="548"/>
                  </a:lnTo>
                  <a:lnTo>
                    <a:pt x="1059" y="550"/>
                  </a:lnTo>
                  <a:lnTo>
                    <a:pt x="1062" y="553"/>
                  </a:lnTo>
                  <a:lnTo>
                    <a:pt x="1065" y="556"/>
                  </a:lnTo>
                  <a:lnTo>
                    <a:pt x="1067" y="559"/>
                  </a:lnTo>
                  <a:lnTo>
                    <a:pt x="1068" y="561"/>
                  </a:lnTo>
                  <a:lnTo>
                    <a:pt x="1069" y="562"/>
                  </a:lnTo>
                  <a:lnTo>
                    <a:pt x="1071" y="566"/>
                  </a:lnTo>
                  <a:lnTo>
                    <a:pt x="1072" y="569"/>
                  </a:lnTo>
                  <a:lnTo>
                    <a:pt x="1074" y="573"/>
                  </a:lnTo>
                  <a:lnTo>
                    <a:pt x="1075" y="577"/>
                  </a:lnTo>
                  <a:lnTo>
                    <a:pt x="1075" y="582"/>
                  </a:lnTo>
                  <a:lnTo>
                    <a:pt x="1076" y="586"/>
                  </a:lnTo>
                  <a:lnTo>
                    <a:pt x="1076" y="590"/>
                  </a:lnTo>
                  <a:lnTo>
                    <a:pt x="1072" y="602"/>
                  </a:lnTo>
                  <a:lnTo>
                    <a:pt x="1069" y="6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0" name="Google Shape;3600;p36"/>
          <p:cNvGrpSpPr/>
          <p:nvPr/>
        </p:nvGrpSpPr>
        <p:grpSpPr>
          <a:xfrm>
            <a:off x="6784665" y="2453840"/>
            <a:ext cx="591278" cy="672389"/>
            <a:chOff x="1514123" y="3505163"/>
            <a:chExt cx="638200" cy="725747"/>
          </a:xfrm>
        </p:grpSpPr>
        <p:sp>
          <p:nvSpPr>
            <p:cNvPr id="3601" name="Google Shape;3601;p36"/>
            <p:cNvSpPr/>
            <p:nvPr/>
          </p:nvSpPr>
          <p:spPr>
            <a:xfrm>
              <a:off x="1514123" y="3610217"/>
              <a:ext cx="144011" cy="70911"/>
            </a:xfrm>
            <a:custGeom>
              <a:avLst/>
              <a:gdLst/>
              <a:ahLst/>
              <a:cxnLst/>
              <a:rect l="l" t="t" r="r" b="b"/>
              <a:pathLst>
                <a:path w="330" h="163" extrusionOk="0">
                  <a:moveTo>
                    <a:pt x="299" y="0"/>
                  </a:move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1" y="129"/>
                  </a:lnTo>
                  <a:lnTo>
                    <a:pt x="1" y="133"/>
                  </a:lnTo>
                  <a:lnTo>
                    <a:pt x="2" y="137"/>
                  </a:lnTo>
                  <a:lnTo>
                    <a:pt x="4" y="141"/>
                  </a:lnTo>
                  <a:lnTo>
                    <a:pt x="5" y="144"/>
                  </a:lnTo>
                  <a:lnTo>
                    <a:pt x="7" y="148"/>
                  </a:lnTo>
                  <a:lnTo>
                    <a:pt x="9" y="151"/>
                  </a:lnTo>
                  <a:lnTo>
                    <a:pt x="11" y="153"/>
                  </a:lnTo>
                  <a:lnTo>
                    <a:pt x="13" y="156"/>
                  </a:lnTo>
                  <a:lnTo>
                    <a:pt x="15" y="158"/>
                  </a:lnTo>
                  <a:lnTo>
                    <a:pt x="18" y="160"/>
                  </a:lnTo>
                  <a:lnTo>
                    <a:pt x="20" y="161"/>
                  </a:lnTo>
                  <a:lnTo>
                    <a:pt x="23" y="162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302" y="163"/>
                  </a:lnTo>
                  <a:lnTo>
                    <a:pt x="305" y="163"/>
                  </a:lnTo>
                  <a:lnTo>
                    <a:pt x="308" y="162"/>
                  </a:lnTo>
                  <a:lnTo>
                    <a:pt x="311" y="161"/>
                  </a:lnTo>
                  <a:lnTo>
                    <a:pt x="314" y="160"/>
                  </a:lnTo>
                  <a:lnTo>
                    <a:pt x="316" y="158"/>
                  </a:lnTo>
                  <a:lnTo>
                    <a:pt x="318" y="156"/>
                  </a:lnTo>
                  <a:lnTo>
                    <a:pt x="320" y="153"/>
                  </a:lnTo>
                  <a:lnTo>
                    <a:pt x="322" y="151"/>
                  </a:lnTo>
                  <a:lnTo>
                    <a:pt x="324" y="148"/>
                  </a:lnTo>
                  <a:lnTo>
                    <a:pt x="326" y="144"/>
                  </a:lnTo>
                  <a:lnTo>
                    <a:pt x="327" y="141"/>
                  </a:lnTo>
                  <a:lnTo>
                    <a:pt x="328" y="137"/>
                  </a:lnTo>
                  <a:lnTo>
                    <a:pt x="329" y="133"/>
                  </a:lnTo>
                  <a:lnTo>
                    <a:pt x="329" y="129"/>
                  </a:lnTo>
                  <a:lnTo>
                    <a:pt x="330" y="125"/>
                  </a:lnTo>
                  <a:lnTo>
                    <a:pt x="330" y="121"/>
                  </a:lnTo>
                  <a:lnTo>
                    <a:pt x="330" y="42"/>
                  </a:lnTo>
                  <a:lnTo>
                    <a:pt x="330" y="37"/>
                  </a:lnTo>
                  <a:lnTo>
                    <a:pt x="329" y="33"/>
                  </a:lnTo>
                  <a:lnTo>
                    <a:pt x="329" y="29"/>
                  </a:lnTo>
                  <a:lnTo>
                    <a:pt x="328" y="25"/>
                  </a:lnTo>
                  <a:lnTo>
                    <a:pt x="326" y="21"/>
                  </a:lnTo>
                  <a:lnTo>
                    <a:pt x="325" y="18"/>
                  </a:lnTo>
                  <a:lnTo>
                    <a:pt x="323" y="15"/>
                  </a:lnTo>
                  <a:lnTo>
                    <a:pt x="321" y="12"/>
                  </a:lnTo>
                  <a:lnTo>
                    <a:pt x="319" y="9"/>
                  </a:lnTo>
                  <a:lnTo>
                    <a:pt x="316" y="7"/>
                  </a:lnTo>
                  <a:lnTo>
                    <a:pt x="314" y="5"/>
                  </a:lnTo>
                  <a:lnTo>
                    <a:pt x="311" y="3"/>
                  </a:lnTo>
                  <a:lnTo>
                    <a:pt x="308" y="2"/>
                  </a:lnTo>
                  <a:lnTo>
                    <a:pt x="305" y="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36"/>
            <p:cNvSpPr/>
            <p:nvPr/>
          </p:nvSpPr>
          <p:spPr>
            <a:xfrm>
              <a:off x="1514123" y="3832580"/>
              <a:ext cx="144011" cy="70911"/>
            </a:xfrm>
            <a:custGeom>
              <a:avLst/>
              <a:gdLst/>
              <a:ahLst/>
              <a:cxnLst/>
              <a:rect l="l" t="t" r="r" b="b"/>
              <a:pathLst>
                <a:path w="330" h="163" extrusionOk="0">
                  <a:moveTo>
                    <a:pt x="299" y="0"/>
                  </a:move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1" y="129"/>
                  </a:lnTo>
                  <a:lnTo>
                    <a:pt x="1" y="133"/>
                  </a:lnTo>
                  <a:lnTo>
                    <a:pt x="2" y="137"/>
                  </a:lnTo>
                  <a:lnTo>
                    <a:pt x="4" y="141"/>
                  </a:lnTo>
                  <a:lnTo>
                    <a:pt x="5" y="144"/>
                  </a:lnTo>
                  <a:lnTo>
                    <a:pt x="7" y="148"/>
                  </a:lnTo>
                  <a:lnTo>
                    <a:pt x="9" y="151"/>
                  </a:lnTo>
                  <a:lnTo>
                    <a:pt x="11" y="153"/>
                  </a:lnTo>
                  <a:lnTo>
                    <a:pt x="13" y="156"/>
                  </a:lnTo>
                  <a:lnTo>
                    <a:pt x="15" y="158"/>
                  </a:lnTo>
                  <a:lnTo>
                    <a:pt x="18" y="160"/>
                  </a:lnTo>
                  <a:lnTo>
                    <a:pt x="20" y="161"/>
                  </a:lnTo>
                  <a:lnTo>
                    <a:pt x="23" y="162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302" y="163"/>
                  </a:lnTo>
                  <a:lnTo>
                    <a:pt x="305" y="163"/>
                  </a:lnTo>
                  <a:lnTo>
                    <a:pt x="308" y="162"/>
                  </a:lnTo>
                  <a:lnTo>
                    <a:pt x="311" y="161"/>
                  </a:lnTo>
                  <a:lnTo>
                    <a:pt x="314" y="160"/>
                  </a:lnTo>
                  <a:lnTo>
                    <a:pt x="316" y="158"/>
                  </a:lnTo>
                  <a:lnTo>
                    <a:pt x="318" y="156"/>
                  </a:lnTo>
                  <a:lnTo>
                    <a:pt x="320" y="153"/>
                  </a:lnTo>
                  <a:lnTo>
                    <a:pt x="322" y="151"/>
                  </a:lnTo>
                  <a:lnTo>
                    <a:pt x="324" y="148"/>
                  </a:lnTo>
                  <a:lnTo>
                    <a:pt x="326" y="144"/>
                  </a:lnTo>
                  <a:lnTo>
                    <a:pt x="327" y="141"/>
                  </a:lnTo>
                  <a:lnTo>
                    <a:pt x="328" y="137"/>
                  </a:lnTo>
                  <a:lnTo>
                    <a:pt x="329" y="133"/>
                  </a:lnTo>
                  <a:lnTo>
                    <a:pt x="329" y="129"/>
                  </a:lnTo>
                  <a:lnTo>
                    <a:pt x="330" y="125"/>
                  </a:lnTo>
                  <a:lnTo>
                    <a:pt x="330" y="121"/>
                  </a:lnTo>
                  <a:lnTo>
                    <a:pt x="330" y="42"/>
                  </a:lnTo>
                  <a:lnTo>
                    <a:pt x="330" y="38"/>
                  </a:lnTo>
                  <a:lnTo>
                    <a:pt x="329" y="34"/>
                  </a:lnTo>
                  <a:lnTo>
                    <a:pt x="329" y="30"/>
                  </a:lnTo>
                  <a:lnTo>
                    <a:pt x="328" y="26"/>
                  </a:lnTo>
                  <a:lnTo>
                    <a:pt x="326" y="22"/>
                  </a:lnTo>
                  <a:lnTo>
                    <a:pt x="325" y="19"/>
                  </a:lnTo>
                  <a:lnTo>
                    <a:pt x="323" y="15"/>
                  </a:lnTo>
                  <a:lnTo>
                    <a:pt x="321" y="12"/>
                  </a:lnTo>
                  <a:lnTo>
                    <a:pt x="319" y="10"/>
                  </a:lnTo>
                  <a:lnTo>
                    <a:pt x="316" y="7"/>
                  </a:lnTo>
                  <a:lnTo>
                    <a:pt x="314" y="5"/>
                  </a:lnTo>
                  <a:lnTo>
                    <a:pt x="311" y="3"/>
                  </a:lnTo>
                  <a:lnTo>
                    <a:pt x="308" y="2"/>
                  </a:lnTo>
                  <a:lnTo>
                    <a:pt x="305" y="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36"/>
            <p:cNvSpPr/>
            <p:nvPr/>
          </p:nvSpPr>
          <p:spPr>
            <a:xfrm>
              <a:off x="1514123" y="4054945"/>
              <a:ext cx="144011" cy="70911"/>
            </a:xfrm>
            <a:custGeom>
              <a:avLst/>
              <a:gdLst/>
              <a:ahLst/>
              <a:cxnLst/>
              <a:rect l="l" t="t" r="r" b="b"/>
              <a:pathLst>
                <a:path w="330" h="163" extrusionOk="0">
                  <a:moveTo>
                    <a:pt x="299" y="0"/>
                  </a:move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1" y="129"/>
                  </a:lnTo>
                  <a:lnTo>
                    <a:pt x="1" y="133"/>
                  </a:lnTo>
                  <a:lnTo>
                    <a:pt x="2" y="137"/>
                  </a:lnTo>
                  <a:lnTo>
                    <a:pt x="4" y="141"/>
                  </a:lnTo>
                  <a:lnTo>
                    <a:pt x="5" y="144"/>
                  </a:lnTo>
                  <a:lnTo>
                    <a:pt x="7" y="148"/>
                  </a:lnTo>
                  <a:lnTo>
                    <a:pt x="9" y="151"/>
                  </a:lnTo>
                  <a:lnTo>
                    <a:pt x="11" y="153"/>
                  </a:lnTo>
                  <a:lnTo>
                    <a:pt x="13" y="156"/>
                  </a:lnTo>
                  <a:lnTo>
                    <a:pt x="15" y="158"/>
                  </a:lnTo>
                  <a:lnTo>
                    <a:pt x="18" y="160"/>
                  </a:lnTo>
                  <a:lnTo>
                    <a:pt x="20" y="161"/>
                  </a:lnTo>
                  <a:lnTo>
                    <a:pt x="23" y="162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302" y="163"/>
                  </a:lnTo>
                  <a:lnTo>
                    <a:pt x="305" y="163"/>
                  </a:lnTo>
                  <a:lnTo>
                    <a:pt x="308" y="162"/>
                  </a:lnTo>
                  <a:lnTo>
                    <a:pt x="311" y="161"/>
                  </a:lnTo>
                  <a:lnTo>
                    <a:pt x="314" y="160"/>
                  </a:lnTo>
                  <a:lnTo>
                    <a:pt x="316" y="158"/>
                  </a:lnTo>
                  <a:lnTo>
                    <a:pt x="318" y="156"/>
                  </a:lnTo>
                  <a:lnTo>
                    <a:pt x="320" y="153"/>
                  </a:lnTo>
                  <a:lnTo>
                    <a:pt x="322" y="151"/>
                  </a:lnTo>
                  <a:lnTo>
                    <a:pt x="324" y="148"/>
                  </a:lnTo>
                  <a:lnTo>
                    <a:pt x="326" y="144"/>
                  </a:lnTo>
                  <a:lnTo>
                    <a:pt x="327" y="141"/>
                  </a:lnTo>
                  <a:lnTo>
                    <a:pt x="328" y="137"/>
                  </a:lnTo>
                  <a:lnTo>
                    <a:pt x="329" y="133"/>
                  </a:lnTo>
                  <a:lnTo>
                    <a:pt x="329" y="129"/>
                  </a:lnTo>
                  <a:lnTo>
                    <a:pt x="330" y="125"/>
                  </a:lnTo>
                  <a:lnTo>
                    <a:pt x="330" y="121"/>
                  </a:lnTo>
                  <a:lnTo>
                    <a:pt x="330" y="42"/>
                  </a:lnTo>
                  <a:lnTo>
                    <a:pt x="330" y="38"/>
                  </a:lnTo>
                  <a:lnTo>
                    <a:pt x="329" y="34"/>
                  </a:lnTo>
                  <a:lnTo>
                    <a:pt x="329" y="30"/>
                  </a:lnTo>
                  <a:lnTo>
                    <a:pt x="328" y="26"/>
                  </a:lnTo>
                  <a:lnTo>
                    <a:pt x="326" y="22"/>
                  </a:lnTo>
                  <a:lnTo>
                    <a:pt x="325" y="19"/>
                  </a:lnTo>
                  <a:lnTo>
                    <a:pt x="323" y="15"/>
                  </a:lnTo>
                  <a:lnTo>
                    <a:pt x="321" y="12"/>
                  </a:lnTo>
                  <a:lnTo>
                    <a:pt x="319" y="10"/>
                  </a:lnTo>
                  <a:lnTo>
                    <a:pt x="316" y="7"/>
                  </a:lnTo>
                  <a:lnTo>
                    <a:pt x="314" y="5"/>
                  </a:lnTo>
                  <a:lnTo>
                    <a:pt x="311" y="3"/>
                  </a:lnTo>
                  <a:lnTo>
                    <a:pt x="308" y="2"/>
                  </a:lnTo>
                  <a:lnTo>
                    <a:pt x="305" y="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36"/>
            <p:cNvSpPr/>
            <p:nvPr/>
          </p:nvSpPr>
          <p:spPr>
            <a:xfrm>
              <a:off x="1590724" y="3505163"/>
              <a:ext cx="561599" cy="725747"/>
            </a:xfrm>
            <a:custGeom>
              <a:avLst/>
              <a:gdLst/>
              <a:ahLst/>
              <a:cxnLst/>
              <a:rect l="l" t="t" r="r" b="b"/>
              <a:pathLst>
                <a:path w="1284" h="1659" extrusionOk="0">
                  <a:moveTo>
                    <a:pt x="1222" y="0"/>
                  </a:moveTo>
                  <a:lnTo>
                    <a:pt x="62" y="0"/>
                  </a:lnTo>
                  <a:lnTo>
                    <a:pt x="56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5" y="39"/>
                  </a:lnTo>
                  <a:lnTo>
                    <a:pt x="3" y="45"/>
                  </a:lnTo>
                  <a:lnTo>
                    <a:pt x="1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195"/>
                  </a:lnTo>
                  <a:lnTo>
                    <a:pt x="121" y="195"/>
                  </a:lnTo>
                  <a:lnTo>
                    <a:pt x="128" y="195"/>
                  </a:lnTo>
                  <a:lnTo>
                    <a:pt x="136" y="197"/>
                  </a:lnTo>
                  <a:lnTo>
                    <a:pt x="142" y="199"/>
                  </a:lnTo>
                  <a:lnTo>
                    <a:pt x="149" y="201"/>
                  </a:lnTo>
                  <a:lnTo>
                    <a:pt x="155" y="205"/>
                  </a:lnTo>
                  <a:lnTo>
                    <a:pt x="161" y="209"/>
                  </a:lnTo>
                  <a:lnTo>
                    <a:pt x="166" y="214"/>
                  </a:lnTo>
                  <a:lnTo>
                    <a:pt x="171" y="219"/>
                  </a:lnTo>
                  <a:lnTo>
                    <a:pt x="176" y="225"/>
                  </a:lnTo>
                  <a:lnTo>
                    <a:pt x="180" y="231"/>
                  </a:lnTo>
                  <a:lnTo>
                    <a:pt x="184" y="238"/>
                  </a:lnTo>
                  <a:lnTo>
                    <a:pt x="187" y="246"/>
                  </a:lnTo>
                  <a:lnTo>
                    <a:pt x="189" y="253"/>
                  </a:lnTo>
                  <a:lnTo>
                    <a:pt x="191" y="262"/>
                  </a:lnTo>
                  <a:lnTo>
                    <a:pt x="192" y="270"/>
                  </a:lnTo>
                  <a:lnTo>
                    <a:pt x="192" y="279"/>
                  </a:lnTo>
                  <a:lnTo>
                    <a:pt x="192" y="358"/>
                  </a:lnTo>
                  <a:lnTo>
                    <a:pt x="192" y="366"/>
                  </a:lnTo>
                  <a:lnTo>
                    <a:pt x="191" y="375"/>
                  </a:lnTo>
                  <a:lnTo>
                    <a:pt x="189" y="383"/>
                  </a:lnTo>
                  <a:lnTo>
                    <a:pt x="187" y="390"/>
                  </a:lnTo>
                  <a:lnTo>
                    <a:pt x="184" y="398"/>
                  </a:lnTo>
                  <a:lnTo>
                    <a:pt x="180" y="405"/>
                  </a:lnTo>
                  <a:lnTo>
                    <a:pt x="176" y="411"/>
                  </a:lnTo>
                  <a:lnTo>
                    <a:pt x="171" y="417"/>
                  </a:lnTo>
                  <a:lnTo>
                    <a:pt x="166" y="423"/>
                  </a:lnTo>
                  <a:lnTo>
                    <a:pt x="161" y="428"/>
                  </a:lnTo>
                  <a:lnTo>
                    <a:pt x="155" y="432"/>
                  </a:lnTo>
                  <a:lnTo>
                    <a:pt x="149" y="436"/>
                  </a:lnTo>
                  <a:lnTo>
                    <a:pt x="142" y="439"/>
                  </a:lnTo>
                  <a:lnTo>
                    <a:pt x="136" y="441"/>
                  </a:lnTo>
                  <a:lnTo>
                    <a:pt x="128" y="443"/>
                  </a:lnTo>
                  <a:lnTo>
                    <a:pt x="121" y="443"/>
                  </a:lnTo>
                  <a:lnTo>
                    <a:pt x="0" y="443"/>
                  </a:lnTo>
                  <a:lnTo>
                    <a:pt x="0" y="705"/>
                  </a:lnTo>
                  <a:lnTo>
                    <a:pt x="121" y="705"/>
                  </a:lnTo>
                  <a:lnTo>
                    <a:pt x="128" y="705"/>
                  </a:lnTo>
                  <a:lnTo>
                    <a:pt x="136" y="707"/>
                  </a:lnTo>
                  <a:lnTo>
                    <a:pt x="142" y="709"/>
                  </a:lnTo>
                  <a:lnTo>
                    <a:pt x="149" y="711"/>
                  </a:lnTo>
                  <a:lnTo>
                    <a:pt x="155" y="715"/>
                  </a:lnTo>
                  <a:lnTo>
                    <a:pt x="161" y="719"/>
                  </a:lnTo>
                  <a:lnTo>
                    <a:pt x="166" y="724"/>
                  </a:lnTo>
                  <a:lnTo>
                    <a:pt x="171" y="729"/>
                  </a:lnTo>
                  <a:lnTo>
                    <a:pt x="176" y="735"/>
                  </a:lnTo>
                  <a:lnTo>
                    <a:pt x="180" y="742"/>
                  </a:lnTo>
                  <a:lnTo>
                    <a:pt x="184" y="749"/>
                  </a:lnTo>
                  <a:lnTo>
                    <a:pt x="187" y="756"/>
                  </a:lnTo>
                  <a:lnTo>
                    <a:pt x="189" y="764"/>
                  </a:lnTo>
                  <a:lnTo>
                    <a:pt x="191" y="773"/>
                  </a:lnTo>
                  <a:lnTo>
                    <a:pt x="192" y="781"/>
                  </a:lnTo>
                  <a:lnTo>
                    <a:pt x="192" y="790"/>
                  </a:lnTo>
                  <a:lnTo>
                    <a:pt x="192" y="869"/>
                  </a:lnTo>
                  <a:lnTo>
                    <a:pt x="192" y="877"/>
                  </a:lnTo>
                  <a:lnTo>
                    <a:pt x="191" y="886"/>
                  </a:lnTo>
                  <a:lnTo>
                    <a:pt x="189" y="893"/>
                  </a:lnTo>
                  <a:lnTo>
                    <a:pt x="187" y="901"/>
                  </a:lnTo>
                  <a:lnTo>
                    <a:pt x="184" y="909"/>
                  </a:lnTo>
                  <a:lnTo>
                    <a:pt x="180" y="916"/>
                  </a:lnTo>
                  <a:lnTo>
                    <a:pt x="176" y="922"/>
                  </a:lnTo>
                  <a:lnTo>
                    <a:pt x="171" y="928"/>
                  </a:lnTo>
                  <a:lnTo>
                    <a:pt x="166" y="934"/>
                  </a:lnTo>
                  <a:lnTo>
                    <a:pt x="161" y="939"/>
                  </a:lnTo>
                  <a:lnTo>
                    <a:pt x="155" y="943"/>
                  </a:lnTo>
                  <a:lnTo>
                    <a:pt x="149" y="947"/>
                  </a:lnTo>
                  <a:lnTo>
                    <a:pt x="142" y="950"/>
                  </a:lnTo>
                  <a:lnTo>
                    <a:pt x="136" y="952"/>
                  </a:lnTo>
                  <a:lnTo>
                    <a:pt x="128" y="953"/>
                  </a:lnTo>
                  <a:lnTo>
                    <a:pt x="121" y="954"/>
                  </a:lnTo>
                  <a:lnTo>
                    <a:pt x="0" y="954"/>
                  </a:lnTo>
                  <a:lnTo>
                    <a:pt x="0" y="1216"/>
                  </a:lnTo>
                  <a:lnTo>
                    <a:pt x="121" y="1216"/>
                  </a:lnTo>
                  <a:lnTo>
                    <a:pt x="128" y="1216"/>
                  </a:lnTo>
                  <a:lnTo>
                    <a:pt x="136" y="1218"/>
                  </a:lnTo>
                  <a:lnTo>
                    <a:pt x="142" y="1220"/>
                  </a:lnTo>
                  <a:lnTo>
                    <a:pt x="149" y="1222"/>
                  </a:lnTo>
                  <a:lnTo>
                    <a:pt x="155" y="1226"/>
                  </a:lnTo>
                  <a:lnTo>
                    <a:pt x="161" y="1230"/>
                  </a:lnTo>
                  <a:lnTo>
                    <a:pt x="166" y="1235"/>
                  </a:lnTo>
                  <a:lnTo>
                    <a:pt x="171" y="1240"/>
                  </a:lnTo>
                  <a:lnTo>
                    <a:pt x="176" y="1246"/>
                  </a:lnTo>
                  <a:lnTo>
                    <a:pt x="180" y="1253"/>
                  </a:lnTo>
                  <a:lnTo>
                    <a:pt x="184" y="1260"/>
                  </a:lnTo>
                  <a:lnTo>
                    <a:pt x="187" y="1267"/>
                  </a:lnTo>
                  <a:lnTo>
                    <a:pt x="189" y="1275"/>
                  </a:lnTo>
                  <a:lnTo>
                    <a:pt x="191" y="1283"/>
                  </a:lnTo>
                  <a:lnTo>
                    <a:pt x="192" y="1292"/>
                  </a:lnTo>
                  <a:lnTo>
                    <a:pt x="192" y="1301"/>
                  </a:lnTo>
                  <a:lnTo>
                    <a:pt x="192" y="1380"/>
                  </a:lnTo>
                  <a:lnTo>
                    <a:pt x="192" y="1388"/>
                  </a:lnTo>
                  <a:lnTo>
                    <a:pt x="191" y="1396"/>
                  </a:lnTo>
                  <a:lnTo>
                    <a:pt x="189" y="1404"/>
                  </a:lnTo>
                  <a:lnTo>
                    <a:pt x="187" y="1412"/>
                  </a:lnTo>
                  <a:lnTo>
                    <a:pt x="184" y="1420"/>
                  </a:lnTo>
                  <a:lnTo>
                    <a:pt x="180" y="1427"/>
                  </a:lnTo>
                  <a:lnTo>
                    <a:pt x="176" y="1433"/>
                  </a:lnTo>
                  <a:lnTo>
                    <a:pt x="171" y="1439"/>
                  </a:lnTo>
                  <a:lnTo>
                    <a:pt x="166" y="1445"/>
                  </a:lnTo>
                  <a:lnTo>
                    <a:pt x="161" y="1450"/>
                  </a:lnTo>
                  <a:lnTo>
                    <a:pt x="155" y="1454"/>
                  </a:lnTo>
                  <a:lnTo>
                    <a:pt x="149" y="1458"/>
                  </a:lnTo>
                  <a:lnTo>
                    <a:pt x="142" y="1461"/>
                  </a:lnTo>
                  <a:lnTo>
                    <a:pt x="136" y="1463"/>
                  </a:lnTo>
                  <a:lnTo>
                    <a:pt x="128" y="1464"/>
                  </a:lnTo>
                  <a:lnTo>
                    <a:pt x="121" y="1465"/>
                  </a:lnTo>
                  <a:lnTo>
                    <a:pt x="0" y="1465"/>
                  </a:lnTo>
                  <a:lnTo>
                    <a:pt x="0" y="1594"/>
                  </a:lnTo>
                  <a:lnTo>
                    <a:pt x="0" y="1601"/>
                  </a:lnTo>
                  <a:lnTo>
                    <a:pt x="1" y="1607"/>
                  </a:lnTo>
                  <a:lnTo>
                    <a:pt x="3" y="1614"/>
                  </a:lnTo>
                  <a:lnTo>
                    <a:pt x="5" y="1620"/>
                  </a:lnTo>
                  <a:lnTo>
                    <a:pt x="8" y="1625"/>
                  </a:lnTo>
                  <a:lnTo>
                    <a:pt x="11" y="1631"/>
                  </a:lnTo>
                  <a:lnTo>
                    <a:pt x="14" y="1636"/>
                  </a:lnTo>
                  <a:lnTo>
                    <a:pt x="18" y="1640"/>
                  </a:lnTo>
                  <a:lnTo>
                    <a:pt x="23" y="1644"/>
                  </a:lnTo>
                  <a:lnTo>
                    <a:pt x="27" y="1648"/>
                  </a:lnTo>
                  <a:lnTo>
                    <a:pt x="33" y="1651"/>
                  </a:lnTo>
                  <a:lnTo>
                    <a:pt x="38" y="1654"/>
                  </a:lnTo>
                  <a:lnTo>
                    <a:pt x="44" y="1656"/>
                  </a:lnTo>
                  <a:lnTo>
                    <a:pt x="50" y="1658"/>
                  </a:lnTo>
                  <a:lnTo>
                    <a:pt x="56" y="1659"/>
                  </a:lnTo>
                  <a:lnTo>
                    <a:pt x="62" y="1659"/>
                  </a:lnTo>
                  <a:lnTo>
                    <a:pt x="1222" y="1659"/>
                  </a:lnTo>
                  <a:lnTo>
                    <a:pt x="1228" y="1659"/>
                  </a:lnTo>
                  <a:lnTo>
                    <a:pt x="1234" y="1658"/>
                  </a:lnTo>
                  <a:lnTo>
                    <a:pt x="1240" y="1656"/>
                  </a:lnTo>
                  <a:lnTo>
                    <a:pt x="1246" y="1654"/>
                  </a:lnTo>
                  <a:lnTo>
                    <a:pt x="1251" y="1651"/>
                  </a:lnTo>
                  <a:lnTo>
                    <a:pt x="1257" y="1648"/>
                  </a:lnTo>
                  <a:lnTo>
                    <a:pt x="1261" y="1644"/>
                  </a:lnTo>
                  <a:lnTo>
                    <a:pt x="1266" y="1640"/>
                  </a:lnTo>
                  <a:lnTo>
                    <a:pt x="1270" y="1636"/>
                  </a:lnTo>
                  <a:lnTo>
                    <a:pt x="1273" y="1631"/>
                  </a:lnTo>
                  <a:lnTo>
                    <a:pt x="1276" y="1625"/>
                  </a:lnTo>
                  <a:lnTo>
                    <a:pt x="1279" y="1620"/>
                  </a:lnTo>
                  <a:lnTo>
                    <a:pt x="1281" y="1614"/>
                  </a:lnTo>
                  <a:lnTo>
                    <a:pt x="1283" y="1607"/>
                  </a:lnTo>
                  <a:lnTo>
                    <a:pt x="1284" y="1601"/>
                  </a:lnTo>
                  <a:lnTo>
                    <a:pt x="1284" y="1594"/>
                  </a:lnTo>
                  <a:lnTo>
                    <a:pt x="1284" y="70"/>
                  </a:lnTo>
                  <a:lnTo>
                    <a:pt x="1284" y="63"/>
                  </a:lnTo>
                  <a:lnTo>
                    <a:pt x="1283" y="56"/>
                  </a:lnTo>
                  <a:lnTo>
                    <a:pt x="1281" y="49"/>
                  </a:lnTo>
                  <a:lnTo>
                    <a:pt x="1279" y="43"/>
                  </a:lnTo>
                  <a:lnTo>
                    <a:pt x="1276" y="36"/>
                  </a:lnTo>
                  <a:lnTo>
                    <a:pt x="1273" y="31"/>
                  </a:lnTo>
                  <a:lnTo>
                    <a:pt x="1270" y="25"/>
                  </a:lnTo>
                  <a:lnTo>
                    <a:pt x="1266" y="20"/>
                  </a:lnTo>
                  <a:lnTo>
                    <a:pt x="1261" y="16"/>
                  </a:lnTo>
                  <a:lnTo>
                    <a:pt x="1257" y="12"/>
                  </a:lnTo>
                  <a:lnTo>
                    <a:pt x="1251" y="8"/>
                  </a:lnTo>
                  <a:lnTo>
                    <a:pt x="1246" y="5"/>
                  </a:lnTo>
                  <a:lnTo>
                    <a:pt x="1240" y="3"/>
                  </a:lnTo>
                  <a:lnTo>
                    <a:pt x="1234" y="1"/>
                  </a:lnTo>
                  <a:lnTo>
                    <a:pt x="1228" y="0"/>
                  </a:lnTo>
                  <a:close/>
                  <a:moveTo>
                    <a:pt x="700" y="1205"/>
                  </a:moveTo>
                  <a:lnTo>
                    <a:pt x="661" y="1203"/>
                  </a:lnTo>
                  <a:lnTo>
                    <a:pt x="624" y="1197"/>
                  </a:lnTo>
                  <a:lnTo>
                    <a:pt x="587" y="1188"/>
                  </a:lnTo>
                  <a:lnTo>
                    <a:pt x="553" y="1175"/>
                  </a:lnTo>
                  <a:lnTo>
                    <a:pt x="520" y="1159"/>
                  </a:lnTo>
                  <a:lnTo>
                    <a:pt x="489" y="1140"/>
                  </a:lnTo>
                  <a:lnTo>
                    <a:pt x="459" y="1119"/>
                  </a:lnTo>
                  <a:lnTo>
                    <a:pt x="433" y="1094"/>
                  </a:lnTo>
                  <a:lnTo>
                    <a:pt x="408" y="1067"/>
                  </a:lnTo>
                  <a:lnTo>
                    <a:pt x="386" y="1038"/>
                  </a:lnTo>
                  <a:lnTo>
                    <a:pt x="368" y="1007"/>
                  </a:lnTo>
                  <a:lnTo>
                    <a:pt x="352" y="974"/>
                  </a:lnTo>
                  <a:lnTo>
                    <a:pt x="339" y="939"/>
                  </a:lnTo>
                  <a:lnTo>
                    <a:pt x="330" y="903"/>
                  </a:lnTo>
                  <a:lnTo>
                    <a:pt x="324" y="866"/>
                  </a:lnTo>
                  <a:lnTo>
                    <a:pt x="322" y="827"/>
                  </a:lnTo>
                  <a:lnTo>
                    <a:pt x="324" y="788"/>
                  </a:lnTo>
                  <a:lnTo>
                    <a:pt x="330" y="751"/>
                  </a:lnTo>
                  <a:lnTo>
                    <a:pt x="339" y="714"/>
                  </a:lnTo>
                  <a:lnTo>
                    <a:pt x="352" y="680"/>
                  </a:lnTo>
                  <a:lnTo>
                    <a:pt x="368" y="647"/>
                  </a:lnTo>
                  <a:lnTo>
                    <a:pt x="386" y="616"/>
                  </a:lnTo>
                  <a:lnTo>
                    <a:pt x="408" y="586"/>
                  </a:lnTo>
                  <a:lnTo>
                    <a:pt x="433" y="560"/>
                  </a:lnTo>
                  <a:lnTo>
                    <a:pt x="459" y="535"/>
                  </a:lnTo>
                  <a:lnTo>
                    <a:pt x="489" y="513"/>
                  </a:lnTo>
                  <a:lnTo>
                    <a:pt x="520" y="495"/>
                  </a:lnTo>
                  <a:lnTo>
                    <a:pt x="553" y="479"/>
                  </a:lnTo>
                  <a:lnTo>
                    <a:pt x="587" y="466"/>
                  </a:lnTo>
                  <a:lnTo>
                    <a:pt x="624" y="457"/>
                  </a:lnTo>
                  <a:lnTo>
                    <a:pt x="661" y="451"/>
                  </a:lnTo>
                  <a:lnTo>
                    <a:pt x="700" y="449"/>
                  </a:lnTo>
                  <a:lnTo>
                    <a:pt x="739" y="451"/>
                  </a:lnTo>
                  <a:lnTo>
                    <a:pt x="776" y="457"/>
                  </a:lnTo>
                  <a:lnTo>
                    <a:pt x="812" y="466"/>
                  </a:lnTo>
                  <a:lnTo>
                    <a:pt x="847" y="479"/>
                  </a:lnTo>
                  <a:lnTo>
                    <a:pt x="880" y="495"/>
                  </a:lnTo>
                  <a:lnTo>
                    <a:pt x="911" y="513"/>
                  </a:lnTo>
                  <a:lnTo>
                    <a:pt x="941" y="535"/>
                  </a:lnTo>
                  <a:lnTo>
                    <a:pt x="967" y="560"/>
                  </a:lnTo>
                  <a:lnTo>
                    <a:pt x="992" y="586"/>
                  </a:lnTo>
                  <a:lnTo>
                    <a:pt x="1013" y="616"/>
                  </a:lnTo>
                  <a:lnTo>
                    <a:pt x="1032" y="647"/>
                  </a:lnTo>
                  <a:lnTo>
                    <a:pt x="1048" y="680"/>
                  </a:lnTo>
                  <a:lnTo>
                    <a:pt x="1061" y="714"/>
                  </a:lnTo>
                  <a:lnTo>
                    <a:pt x="1070" y="751"/>
                  </a:lnTo>
                  <a:lnTo>
                    <a:pt x="1076" y="788"/>
                  </a:lnTo>
                  <a:lnTo>
                    <a:pt x="1078" y="827"/>
                  </a:lnTo>
                  <a:lnTo>
                    <a:pt x="1076" y="866"/>
                  </a:lnTo>
                  <a:lnTo>
                    <a:pt x="1070" y="903"/>
                  </a:lnTo>
                  <a:lnTo>
                    <a:pt x="1061" y="939"/>
                  </a:lnTo>
                  <a:lnTo>
                    <a:pt x="1048" y="974"/>
                  </a:lnTo>
                  <a:lnTo>
                    <a:pt x="1032" y="1007"/>
                  </a:lnTo>
                  <a:lnTo>
                    <a:pt x="1013" y="1038"/>
                  </a:lnTo>
                  <a:lnTo>
                    <a:pt x="992" y="1067"/>
                  </a:lnTo>
                  <a:lnTo>
                    <a:pt x="967" y="1094"/>
                  </a:lnTo>
                  <a:lnTo>
                    <a:pt x="941" y="1119"/>
                  </a:lnTo>
                  <a:lnTo>
                    <a:pt x="911" y="1140"/>
                  </a:lnTo>
                  <a:lnTo>
                    <a:pt x="880" y="1159"/>
                  </a:lnTo>
                  <a:lnTo>
                    <a:pt x="847" y="1175"/>
                  </a:lnTo>
                  <a:lnTo>
                    <a:pt x="812" y="1188"/>
                  </a:lnTo>
                  <a:lnTo>
                    <a:pt x="776" y="1197"/>
                  </a:lnTo>
                  <a:lnTo>
                    <a:pt x="739" y="12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36"/>
            <p:cNvSpPr/>
            <p:nvPr/>
          </p:nvSpPr>
          <p:spPr>
            <a:xfrm>
              <a:off x="1811337" y="3741096"/>
              <a:ext cx="166773" cy="253880"/>
            </a:xfrm>
            <a:custGeom>
              <a:avLst/>
              <a:gdLst/>
              <a:ahLst/>
              <a:cxnLst/>
              <a:rect l="l" t="t" r="r" b="b"/>
              <a:pathLst>
                <a:path w="382" h="581" extrusionOk="0">
                  <a:moveTo>
                    <a:pt x="309" y="402"/>
                  </a:moveTo>
                  <a:lnTo>
                    <a:pt x="300" y="407"/>
                  </a:lnTo>
                  <a:lnTo>
                    <a:pt x="289" y="413"/>
                  </a:lnTo>
                  <a:lnTo>
                    <a:pt x="268" y="428"/>
                  </a:lnTo>
                  <a:lnTo>
                    <a:pt x="251" y="441"/>
                  </a:lnTo>
                  <a:lnTo>
                    <a:pt x="244" y="447"/>
                  </a:lnTo>
                  <a:lnTo>
                    <a:pt x="231" y="431"/>
                  </a:lnTo>
                  <a:lnTo>
                    <a:pt x="217" y="414"/>
                  </a:lnTo>
                  <a:lnTo>
                    <a:pt x="191" y="375"/>
                  </a:lnTo>
                  <a:lnTo>
                    <a:pt x="168" y="340"/>
                  </a:lnTo>
                  <a:lnTo>
                    <a:pt x="154" y="317"/>
                  </a:lnTo>
                  <a:lnTo>
                    <a:pt x="149" y="307"/>
                  </a:lnTo>
                  <a:lnTo>
                    <a:pt x="143" y="293"/>
                  </a:lnTo>
                  <a:lnTo>
                    <a:pt x="136" y="277"/>
                  </a:lnTo>
                  <a:lnTo>
                    <a:pt x="129" y="258"/>
                  </a:lnTo>
                  <a:lnTo>
                    <a:pt x="122" y="237"/>
                  </a:lnTo>
                  <a:lnTo>
                    <a:pt x="115" y="216"/>
                  </a:lnTo>
                  <a:lnTo>
                    <a:pt x="110" y="196"/>
                  </a:lnTo>
                  <a:lnTo>
                    <a:pt x="106" y="176"/>
                  </a:lnTo>
                  <a:lnTo>
                    <a:pt x="115" y="173"/>
                  </a:lnTo>
                  <a:lnTo>
                    <a:pt x="135" y="167"/>
                  </a:lnTo>
                  <a:lnTo>
                    <a:pt x="159" y="159"/>
                  </a:lnTo>
                  <a:lnTo>
                    <a:pt x="170" y="154"/>
                  </a:lnTo>
                  <a:lnTo>
                    <a:pt x="175" y="152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81" y="148"/>
                  </a:lnTo>
                  <a:lnTo>
                    <a:pt x="182" y="147"/>
                  </a:lnTo>
                  <a:lnTo>
                    <a:pt x="182" y="146"/>
                  </a:lnTo>
                  <a:lnTo>
                    <a:pt x="182" y="144"/>
                  </a:lnTo>
                  <a:lnTo>
                    <a:pt x="183" y="142"/>
                  </a:lnTo>
                  <a:lnTo>
                    <a:pt x="183" y="138"/>
                  </a:lnTo>
                  <a:lnTo>
                    <a:pt x="182" y="134"/>
                  </a:lnTo>
                  <a:lnTo>
                    <a:pt x="181" y="128"/>
                  </a:lnTo>
                  <a:lnTo>
                    <a:pt x="179" y="116"/>
                  </a:lnTo>
                  <a:lnTo>
                    <a:pt x="175" y="103"/>
                  </a:lnTo>
                  <a:lnTo>
                    <a:pt x="170" y="89"/>
                  </a:lnTo>
                  <a:lnTo>
                    <a:pt x="165" y="75"/>
                  </a:lnTo>
                  <a:lnTo>
                    <a:pt x="159" y="63"/>
                  </a:lnTo>
                  <a:lnTo>
                    <a:pt x="146" y="38"/>
                  </a:lnTo>
                  <a:lnTo>
                    <a:pt x="138" y="26"/>
                  </a:lnTo>
                  <a:lnTo>
                    <a:pt x="134" y="20"/>
                  </a:lnTo>
                  <a:lnTo>
                    <a:pt x="130" y="15"/>
                  </a:lnTo>
                  <a:lnTo>
                    <a:pt x="126" y="11"/>
                  </a:lnTo>
                  <a:lnTo>
                    <a:pt x="121" y="7"/>
                  </a:lnTo>
                  <a:lnTo>
                    <a:pt x="117" y="4"/>
                  </a:lnTo>
                  <a:lnTo>
                    <a:pt x="114" y="2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2" y="4"/>
                  </a:lnTo>
                  <a:lnTo>
                    <a:pt x="80" y="12"/>
                  </a:lnTo>
                  <a:lnTo>
                    <a:pt x="67" y="21"/>
                  </a:lnTo>
                  <a:lnTo>
                    <a:pt x="52" y="32"/>
                  </a:lnTo>
                  <a:lnTo>
                    <a:pt x="36" y="45"/>
                  </a:lnTo>
                  <a:lnTo>
                    <a:pt x="22" y="59"/>
                  </a:lnTo>
                  <a:lnTo>
                    <a:pt x="16" y="66"/>
                  </a:lnTo>
                  <a:lnTo>
                    <a:pt x="11" y="72"/>
                  </a:lnTo>
                  <a:lnTo>
                    <a:pt x="7" y="79"/>
                  </a:lnTo>
                  <a:lnTo>
                    <a:pt x="5" y="82"/>
                  </a:lnTo>
                  <a:lnTo>
                    <a:pt x="4" y="86"/>
                  </a:lnTo>
                  <a:lnTo>
                    <a:pt x="3" y="91"/>
                  </a:lnTo>
                  <a:lnTo>
                    <a:pt x="2" y="98"/>
                  </a:lnTo>
                  <a:lnTo>
                    <a:pt x="1" y="106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1" y="138"/>
                  </a:lnTo>
                  <a:lnTo>
                    <a:pt x="2" y="151"/>
                  </a:lnTo>
                  <a:lnTo>
                    <a:pt x="5" y="166"/>
                  </a:lnTo>
                  <a:lnTo>
                    <a:pt x="13" y="202"/>
                  </a:lnTo>
                  <a:lnTo>
                    <a:pt x="27" y="244"/>
                  </a:lnTo>
                  <a:lnTo>
                    <a:pt x="47" y="295"/>
                  </a:lnTo>
                  <a:lnTo>
                    <a:pt x="75" y="354"/>
                  </a:lnTo>
                  <a:lnTo>
                    <a:pt x="105" y="412"/>
                  </a:lnTo>
                  <a:lnTo>
                    <a:pt x="134" y="459"/>
                  </a:lnTo>
                  <a:lnTo>
                    <a:pt x="160" y="497"/>
                  </a:lnTo>
                  <a:lnTo>
                    <a:pt x="184" y="527"/>
                  </a:lnTo>
                  <a:lnTo>
                    <a:pt x="205" y="549"/>
                  </a:lnTo>
                  <a:lnTo>
                    <a:pt x="215" y="557"/>
                  </a:lnTo>
                  <a:lnTo>
                    <a:pt x="223" y="564"/>
                  </a:lnTo>
                  <a:lnTo>
                    <a:pt x="231" y="569"/>
                  </a:lnTo>
                  <a:lnTo>
                    <a:pt x="239" y="574"/>
                  </a:lnTo>
                  <a:lnTo>
                    <a:pt x="245" y="577"/>
                  </a:lnTo>
                  <a:lnTo>
                    <a:pt x="250" y="579"/>
                  </a:lnTo>
                  <a:lnTo>
                    <a:pt x="253" y="580"/>
                  </a:lnTo>
                  <a:lnTo>
                    <a:pt x="257" y="580"/>
                  </a:lnTo>
                  <a:lnTo>
                    <a:pt x="264" y="581"/>
                  </a:lnTo>
                  <a:lnTo>
                    <a:pt x="273" y="581"/>
                  </a:lnTo>
                  <a:lnTo>
                    <a:pt x="282" y="581"/>
                  </a:lnTo>
                  <a:lnTo>
                    <a:pt x="301" y="578"/>
                  </a:lnTo>
                  <a:lnTo>
                    <a:pt x="321" y="574"/>
                  </a:lnTo>
                  <a:lnTo>
                    <a:pt x="339" y="569"/>
                  </a:lnTo>
                  <a:lnTo>
                    <a:pt x="354" y="564"/>
                  </a:lnTo>
                  <a:lnTo>
                    <a:pt x="368" y="560"/>
                  </a:lnTo>
                  <a:lnTo>
                    <a:pt x="371" y="558"/>
                  </a:lnTo>
                  <a:lnTo>
                    <a:pt x="373" y="557"/>
                  </a:lnTo>
                  <a:lnTo>
                    <a:pt x="375" y="555"/>
                  </a:lnTo>
                  <a:lnTo>
                    <a:pt x="377" y="554"/>
                  </a:lnTo>
                  <a:lnTo>
                    <a:pt x="378" y="552"/>
                  </a:lnTo>
                  <a:lnTo>
                    <a:pt x="379" y="549"/>
                  </a:lnTo>
                  <a:lnTo>
                    <a:pt x="380" y="547"/>
                  </a:lnTo>
                  <a:lnTo>
                    <a:pt x="381" y="545"/>
                  </a:lnTo>
                  <a:lnTo>
                    <a:pt x="382" y="540"/>
                  </a:lnTo>
                  <a:lnTo>
                    <a:pt x="382" y="534"/>
                  </a:lnTo>
                  <a:lnTo>
                    <a:pt x="382" y="528"/>
                  </a:lnTo>
                  <a:lnTo>
                    <a:pt x="381" y="521"/>
                  </a:lnTo>
                  <a:lnTo>
                    <a:pt x="380" y="515"/>
                  </a:lnTo>
                  <a:lnTo>
                    <a:pt x="378" y="508"/>
                  </a:lnTo>
                  <a:lnTo>
                    <a:pt x="373" y="494"/>
                  </a:lnTo>
                  <a:lnTo>
                    <a:pt x="367" y="481"/>
                  </a:lnTo>
                  <a:lnTo>
                    <a:pt x="360" y="469"/>
                  </a:lnTo>
                  <a:lnTo>
                    <a:pt x="355" y="457"/>
                  </a:lnTo>
                  <a:lnTo>
                    <a:pt x="349" y="444"/>
                  </a:lnTo>
                  <a:lnTo>
                    <a:pt x="342" y="432"/>
                  </a:lnTo>
                  <a:lnTo>
                    <a:pt x="334" y="421"/>
                  </a:lnTo>
                  <a:lnTo>
                    <a:pt x="327" y="412"/>
                  </a:lnTo>
                  <a:lnTo>
                    <a:pt x="324" y="408"/>
                  </a:lnTo>
                  <a:lnTo>
                    <a:pt x="320" y="405"/>
                  </a:lnTo>
                  <a:lnTo>
                    <a:pt x="317" y="403"/>
                  </a:lnTo>
                  <a:lnTo>
                    <a:pt x="315" y="402"/>
                  </a:lnTo>
                  <a:lnTo>
                    <a:pt x="314" y="402"/>
                  </a:lnTo>
                  <a:lnTo>
                    <a:pt x="313" y="401"/>
                  </a:lnTo>
                  <a:lnTo>
                    <a:pt x="311" y="401"/>
                  </a:lnTo>
                  <a:lnTo>
                    <a:pt x="310" y="4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6" name="Google Shape;3606;p36"/>
          <p:cNvGrpSpPr/>
          <p:nvPr/>
        </p:nvGrpSpPr>
        <p:grpSpPr>
          <a:xfrm>
            <a:off x="9369572" y="2455058"/>
            <a:ext cx="372694" cy="669955"/>
            <a:chOff x="4272659" y="3506477"/>
            <a:chExt cx="402270" cy="723120"/>
          </a:xfrm>
        </p:grpSpPr>
        <p:sp>
          <p:nvSpPr>
            <p:cNvPr id="3607" name="Google Shape;3607;p36"/>
            <p:cNvSpPr/>
            <p:nvPr/>
          </p:nvSpPr>
          <p:spPr>
            <a:xfrm>
              <a:off x="4272659" y="3741096"/>
              <a:ext cx="399642" cy="70036"/>
            </a:xfrm>
            <a:custGeom>
              <a:avLst/>
              <a:gdLst/>
              <a:ahLst/>
              <a:cxnLst/>
              <a:rect l="l" t="t" r="r" b="b"/>
              <a:pathLst>
                <a:path w="914" h="161" extrusionOk="0">
                  <a:moveTo>
                    <a:pt x="457" y="161"/>
                  </a:moveTo>
                  <a:lnTo>
                    <a:pt x="0" y="161"/>
                  </a:lnTo>
                  <a:lnTo>
                    <a:pt x="0" y="0"/>
                  </a:lnTo>
                  <a:lnTo>
                    <a:pt x="914" y="0"/>
                  </a:lnTo>
                  <a:lnTo>
                    <a:pt x="914" y="1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36"/>
            <p:cNvSpPr/>
            <p:nvPr/>
          </p:nvSpPr>
          <p:spPr>
            <a:xfrm>
              <a:off x="4292357" y="3506477"/>
              <a:ext cx="358934" cy="219300"/>
            </a:xfrm>
            <a:custGeom>
              <a:avLst/>
              <a:gdLst/>
              <a:ahLst/>
              <a:cxnLst/>
              <a:rect l="l" t="t" r="r" b="b"/>
              <a:pathLst>
                <a:path w="821" h="502" extrusionOk="0">
                  <a:moveTo>
                    <a:pt x="635" y="285"/>
                  </a:moveTo>
                  <a:lnTo>
                    <a:pt x="635" y="285"/>
                  </a:lnTo>
                  <a:lnTo>
                    <a:pt x="635" y="240"/>
                  </a:lnTo>
                  <a:lnTo>
                    <a:pt x="635" y="240"/>
                  </a:lnTo>
                  <a:lnTo>
                    <a:pt x="821" y="240"/>
                  </a:lnTo>
                  <a:lnTo>
                    <a:pt x="819" y="215"/>
                  </a:lnTo>
                  <a:lnTo>
                    <a:pt x="815" y="191"/>
                  </a:lnTo>
                  <a:lnTo>
                    <a:pt x="809" y="168"/>
                  </a:lnTo>
                  <a:lnTo>
                    <a:pt x="800" y="146"/>
                  </a:lnTo>
                  <a:lnTo>
                    <a:pt x="789" y="125"/>
                  </a:lnTo>
                  <a:lnTo>
                    <a:pt x="777" y="106"/>
                  </a:lnTo>
                  <a:lnTo>
                    <a:pt x="762" y="87"/>
                  </a:lnTo>
                  <a:lnTo>
                    <a:pt x="746" y="70"/>
                  </a:lnTo>
                  <a:lnTo>
                    <a:pt x="729" y="55"/>
                  </a:lnTo>
                  <a:lnTo>
                    <a:pt x="710" y="41"/>
                  </a:lnTo>
                  <a:lnTo>
                    <a:pt x="690" y="29"/>
                  </a:lnTo>
                  <a:lnTo>
                    <a:pt x="668" y="19"/>
                  </a:lnTo>
                  <a:lnTo>
                    <a:pt x="646" y="11"/>
                  </a:lnTo>
                  <a:lnTo>
                    <a:pt x="622" y="5"/>
                  </a:lnTo>
                  <a:lnTo>
                    <a:pt x="598" y="1"/>
                  </a:lnTo>
                  <a:lnTo>
                    <a:pt x="573" y="0"/>
                  </a:lnTo>
                  <a:lnTo>
                    <a:pt x="248" y="0"/>
                  </a:lnTo>
                  <a:lnTo>
                    <a:pt x="223" y="1"/>
                  </a:lnTo>
                  <a:lnTo>
                    <a:pt x="199" y="5"/>
                  </a:lnTo>
                  <a:lnTo>
                    <a:pt x="175" y="11"/>
                  </a:lnTo>
                  <a:lnTo>
                    <a:pt x="153" y="19"/>
                  </a:lnTo>
                  <a:lnTo>
                    <a:pt x="132" y="29"/>
                  </a:lnTo>
                  <a:lnTo>
                    <a:pt x="112" y="41"/>
                  </a:lnTo>
                  <a:lnTo>
                    <a:pt x="93" y="55"/>
                  </a:lnTo>
                  <a:lnTo>
                    <a:pt x="76" y="70"/>
                  </a:lnTo>
                  <a:lnTo>
                    <a:pt x="60" y="87"/>
                  </a:lnTo>
                  <a:lnTo>
                    <a:pt x="46" y="106"/>
                  </a:lnTo>
                  <a:lnTo>
                    <a:pt x="33" y="125"/>
                  </a:lnTo>
                  <a:lnTo>
                    <a:pt x="22" y="146"/>
                  </a:lnTo>
                  <a:lnTo>
                    <a:pt x="14" y="168"/>
                  </a:lnTo>
                  <a:lnTo>
                    <a:pt x="7" y="191"/>
                  </a:lnTo>
                  <a:lnTo>
                    <a:pt x="2" y="215"/>
                  </a:lnTo>
                  <a:lnTo>
                    <a:pt x="0" y="240"/>
                  </a:lnTo>
                  <a:lnTo>
                    <a:pt x="186" y="240"/>
                  </a:lnTo>
                  <a:lnTo>
                    <a:pt x="186" y="285"/>
                  </a:lnTo>
                  <a:lnTo>
                    <a:pt x="3" y="285"/>
                  </a:lnTo>
                  <a:lnTo>
                    <a:pt x="3" y="341"/>
                  </a:lnTo>
                  <a:lnTo>
                    <a:pt x="189" y="341"/>
                  </a:lnTo>
                  <a:lnTo>
                    <a:pt x="189" y="386"/>
                  </a:lnTo>
                  <a:lnTo>
                    <a:pt x="3" y="386"/>
                  </a:lnTo>
                  <a:lnTo>
                    <a:pt x="3" y="502"/>
                  </a:lnTo>
                  <a:lnTo>
                    <a:pt x="821" y="502"/>
                  </a:lnTo>
                  <a:lnTo>
                    <a:pt x="821" y="386"/>
                  </a:lnTo>
                  <a:lnTo>
                    <a:pt x="635" y="386"/>
                  </a:lnTo>
                  <a:lnTo>
                    <a:pt x="635" y="386"/>
                  </a:lnTo>
                  <a:lnTo>
                    <a:pt x="635" y="341"/>
                  </a:lnTo>
                  <a:lnTo>
                    <a:pt x="635" y="341"/>
                  </a:lnTo>
                  <a:lnTo>
                    <a:pt x="821" y="341"/>
                  </a:lnTo>
                  <a:lnTo>
                    <a:pt x="821" y="2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36"/>
            <p:cNvSpPr/>
            <p:nvPr/>
          </p:nvSpPr>
          <p:spPr>
            <a:xfrm>
              <a:off x="4275287" y="3826453"/>
              <a:ext cx="399642" cy="403144"/>
            </a:xfrm>
            <a:custGeom>
              <a:avLst/>
              <a:gdLst/>
              <a:ahLst/>
              <a:cxnLst/>
              <a:rect l="l" t="t" r="r" b="b"/>
              <a:pathLst>
                <a:path w="914" h="922" extrusionOk="0">
                  <a:moveTo>
                    <a:pt x="821" y="815"/>
                  </a:moveTo>
                  <a:lnTo>
                    <a:pt x="567" y="815"/>
                  </a:lnTo>
                  <a:lnTo>
                    <a:pt x="567" y="508"/>
                  </a:lnTo>
                  <a:lnTo>
                    <a:pt x="615" y="505"/>
                  </a:lnTo>
                  <a:lnTo>
                    <a:pt x="640" y="504"/>
                  </a:lnTo>
                  <a:lnTo>
                    <a:pt x="664" y="500"/>
                  </a:lnTo>
                  <a:lnTo>
                    <a:pt x="688" y="494"/>
                  </a:lnTo>
                  <a:lnTo>
                    <a:pt x="711" y="486"/>
                  </a:lnTo>
                  <a:lnTo>
                    <a:pt x="732" y="475"/>
                  </a:lnTo>
                  <a:lnTo>
                    <a:pt x="753" y="463"/>
                  </a:lnTo>
                  <a:lnTo>
                    <a:pt x="772" y="449"/>
                  </a:lnTo>
                  <a:lnTo>
                    <a:pt x="790" y="433"/>
                  </a:lnTo>
                  <a:lnTo>
                    <a:pt x="806" y="415"/>
                  </a:lnTo>
                  <a:lnTo>
                    <a:pt x="820" y="396"/>
                  </a:lnTo>
                  <a:lnTo>
                    <a:pt x="833" y="375"/>
                  </a:lnTo>
                  <a:lnTo>
                    <a:pt x="843" y="354"/>
                  </a:lnTo>
                  <a:lnTo>
                    <a:pt x="852" y="331"/>
                  </a:lnTo>
                  <a:lnTo>
                    <a:pt x="858" y="307"/>
                  </a:lnTo>
                  <a:lnTo>
                    <a:pt x="862" y="282"/>
                  </a:lnTo>
                  <a:lnTo>
                    <a:pt x="863" y="256"/>
                  </a:lnTo>
                  <a:lnTo>
                    <a:pt x="863" y="0"/>
                  </a:lnTo>
                  <a:lnTo>
                    <a:pt x="45" y="0"/>
                  </a:lnTo>
                  <a:lnTo>
                    <a:pt x="45" y="256"/>
                  </a:lnTo>
                  <a:lnTo>
                    <a:pt x="46" y="281"/>
                  </a:lnTo>
                  <a:lnTo>
                    <a:pt x="50" y="306"/>
                  </a:lnTo>
                  <a:lnTo>
                    <a:pt x="56" y="329"/>
                  </a:lnTo>
                  <a:lnTo>
                    <a:pt x="64" y="352"/>
                  </a:lnTo>
                  <a:lnTo>
                    <a:pt x="75" y="374"/>
                  </a:lnTo>
                  <a:lnTo>
                    <a:pt x="87" y="395"/>
                  </a:lnTo>
                  <a:lnTo>
                    <a:pt x="101" y="414"/>
                  </a:lnTo>
                  <a:lnTo>
                    <a:pt x="117" y="431"/>
                  </a:lnTo>
                  <a:lnTo>
                    <a:pt x="135" y="448"/>
                  </a:lnTo>
                  <a:lnTo>
                    <a:pt x="154" y="462"/>
                  </a:lnTo>
                  <a:lnTo>
                    <a:pt x="174" y="475"/>
                  </a:lnTo>
                  <a:lnTo>
                    <a:pt x="196" y="485"/>
                  </a:lnTo>
                  <a:lnTo>
                    <a:pt x="219" y="494"/>
                  </a:lnTo>
                  <a:lnTo>
                    <a:pt x="243" y="500"/>
                  </a:lnTo>
                  <a:lnTo>
                    <a:pt x="267" y="504"/>
                  </a:lnTo>
                  <a:lnTo>
                    <a:pt x="293" y="505"/>
                  </a:lnTo>
                  <a:lnTo>
                    <a:pt x="341" y="508"/>
                  </a:lnTo>
                  <a:lnTo>
                    <a:pt x="341" y="815"/>
                  </a:lnTo>
                  <a:lnTo>
                    <a:pt x="87" y="815"/>
                  </a:lnTo>
                  <a:lnTo>
                    <a:pt x="80" y="815"/>
                  </a:lnTo>
                  <a:lnTo>
                    <a:pt x="73" y="816"/>
                  </a:lnTo>
                  <a:lnTo>
                    <a:pt x="66" y="818"/>
                  </a:lnTo>
                  <a:lnTo>
                    <a:pt x="60" y="820"/>
                  </a:lnTo>
                  <a:lnTo>
                    <a:pt x="54" y="822"/>
                  </a:lnTo>
                  <a:lnTo>
                    <a:pt x="49" y="825"/>
                  </a:lnTo>
                  <a:lnTo>
                    <a:pt x="43" y="828"/>
                  </a:lnTo>
                  <a:lnTo>
                    <a:pt x="39" y="832"/>
                  </a:lnTo>
                  <a:lnTo>
                    <a:pt x="30" y="840"/>
                  </a:lnTo>
                  <a:lnTo>
                    <a:pt x="23" y="849"/>
                  </a:lnTo>
                  <a:lnTo>
                    <a:pt x="18" y="858"/>
                  </a:lnTo>
                  <a:lnTo>
                    <a:pt x="13" y="868"/>
                  </a:lnTo>
                  <a:lnTo>
                    <a:pt x="9" y="878"/>
                  </a:lnTo>
                  <a:lnTo>
                    <a:pt x="6" y="888"/>
                  </a:lnTo>
                  <a:lnTo>
                    <a:pt x="2" y="905"/>
                  </a:lnTo>
                  <a:lnTo>
                    <a:pt x="0" y="917"/>
                  </a:lnTo>
                  <a:lnTo>
                    <a:pt x="0" y="922"/>
                  </a:lnTo>
                  <a:lnTo>
                    <a:pt x="341" y="922"/>
                  </a:lnTo>
                  <a:lnTo>
                    <a:pt x="572" y="922"/>
                  </a:lnTo>
                  <a:lnTo>
                    <a:pt x="914" y="922"/>
                  </a:lnTo>
                  <a:lnTo>
                    <a:pt x="914" y="922"/>
                  </a:lnTo>
                  <a:lnTo>
                    <a:pt x="914" y="922"/>
                  </a:lnTo>
                  <a:lnTo>
                    <a:pt x="913" y="922"/>
                  </a:lnTo>
                  <a:lnTo>
                    <a:pt x="913" y="921"/>
                  </a:lnTo>
                  <a:lnTo>
                    <a:pt x="913" y="921"/>
                  </a:lnTo>
                  <a:lnTo>
                    <a:pt x="912" y="919"/>
                  </a:lnTo>
                  <a:lnTo>
                    <a:pt x="911" y="917"/>
                  </a:lnTo>
                  <a:lnTo>
                    <a:pt x="908" y="905"/>
                  </a:lnTo>
                  <a:lnTo>
                    <a:pt x="903" y="888"/>
                  </a:lnTo>
                  <a:lnTo>
                    <a:pt x="899" y="878"/>
                  </a:lnTo>
                  <a:lnTo>
                    <a:pt x="895" y="868"/>
                  </a:lnTo>
                  <a:lnTo>
                    <a:pt x="890" y="858"/>
                  </a:lnTo>
                  <a:lnTo>
                    <a:pt x="884" y="849"/>
                  </a:lnTo>
                  <a:lnTo>
                    <a:pt x="876" y="840"/>
                  </a:lnTo>
                  <a:lnTo>
                    <a:pt x="868" y="832"/>
                  </a:lnTo>
                  <a:lnTo>
                    <a:pt x="863" y="828"/>
                  </a:lnTo>
                  <a:lnTo>
                    <a:pt x="858" y="825"/>
                  </a:lnTo>
                  <a:lnTo>
                    <a:pt x="853" y="822"/>
                  </a:lnTo>
                  <a:lnTo>
                    <a:pt x="847" y="820"/>
                  </a:lnTo>
                  <a:lnTo>
                    <a:pt x="841" y="818"/>
                  </a:lnTo>
                  <a:lnTo>
                    <a:pt x="835" y="816"/>
                  </a:lnTo>
                  <a:lnTo>
                    <a:pt x="828" y="8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0" name="Google Shape;3610;p36"/>
          <p:cNvGrpSpPr/>
          <p:nvPr/>
        </p:nvGrpSpPr>
        <p:grpSpPr>
          <a:xfrm>
            <a:off x="6770875" y="3268574"/>
            <a:ext cx="620479" cy="673605"/>
            <a:chOff x="1499239" y="4384551"/>
            <a:chExt cx="669718" cy="727060"/>
          </a:xfrm>
        </p:grpSpPr>
        <p:sp>
          <p:nvSpPr>
            <p:cNvPr id="3611" name="Google Shape;3611;p36"/>
            <p:cNvSpPr/>
            <p:nvPr/>
          </p:nvSpPr>
          <p:spPr>
            <a:xfrm>
              <a:off x="1499239" y="4598598"/>
              <a:ext cx="312097" cy="510824"/>
            </a:xfrm>
            <a:custGeom>
              <a:avLst/>
              <a:gdLst/>
              <a:ahLst/>
              <a:cxnLst/>
              <a:rect l="l" t="t" r="r" b="b"/>
              <a:pathLst>
                <a:path w="714" h="1168" extrusionOk="0">
                  <a:moveTo>
                    <a:pt x="455" y="1123"/>
                  </a:moveTo>
                  <a:lnTo>
                    <a:pt x="455" y="1125"/>
                  </a:lnTo>
                  <a:lnTo>
                    <a:pt x="455" y="1127"/>
                  </a:lnTo>
                  <a:lnTo>
                    <a:pt x="456" y="1130"/>
                  </a:lnTo>
                  <a:lnTo>
                    <a:pt x="456" y="1131"/>
                  </a:lnTo>
                  <a:lnTo>
                    <a:pt x="457" y="1132"/>
                  </a:lnTo>
                  <a:lnTo>
                    <a:pt x="457" y="1133"/>
                  </a:lnTo>
                  <a:lnTo>
                    <a:pt x="458" y="1134"/>
                  </a:lnTo>
                  <a:lnTo>
                    <a:pt x="458" y="1135"/>
                  </a:lnTo>
                  <a:lnTo>
                    <a:pt x="459" y="1136"/>
                  </a:lnTo>
                  <a:lnTo>
                    <a:pt x="460" y="1137"/>
                  </a:lnTo>
                  <a:lnTo>
                    <a:pt x="461" y="1138"/>
                  </a:lnTo>
                  <a:lnTo>
                    <a:pt x="462" y="1139"/>
                  </a:lnTo>
                  <a:lnTo>
                    <a:pt x="463" y="1139"/>
                  </a:lnTo>
                  <a:lnTo>
                    <a:pt x="464" y="1140"/>
                  </a:lnTo>
                  <a:lnTo>
                    <a:pt x="464" y="1140"/>
                  </a:lnTo>
                  <a:lnTo>
                    <a:pt x="465" y="1141"/>
                  </a:lnTo>
                  <a:lnTo>
                    <a:pt x="466" y="1141"/>
                  </a:lnTo>
                  <a:lnTo>
                    <a:pt x="468" y="1142"/>
                  </a:lnTo>
                  <a:lnTo>
                    <a:pt x="470" y="1143"/>
                  </a:lnTo>
                  <a:lnTo>
                    <a:pt x="472" y="1144"/>
                  </a:lnTo>
                  <a:lnTo>
                    <a:pt x="474" y="1144"/>
                  </a:lnTo>
                  <a:lnTo>
                    <a:pt x="476" y="1145"/>
                  </a:lnTo>
                  <a:lnTo>
                    <a:pt x="476" y="1145"/>
                  </a:lnTo>
                  <a:lnTo>
                    <a:pt x="477" y="1145"/>
                  </a:lnTo>
                  <a:lnTo>
                    <a:pt x="672" y="1168"/>
                  </a:lnTo>
                  <a:lnTo>
                    <a:pt x="683" y="1168"/>
                  </a:lnTo>
                  <a:lnTo>
                    <a:pt x="689" y="1167"/>
                  </a:lnTo>
                  <a:lnTo>
                    <a:pt x="692" y="1167"/>
                  </a:lnTo>
                  <a:lnTo>
                    <a:pt x="695" y="1166"/>
                  </a:lnTo>
                  <a:lnTo>
                    <a:pt x="698" y="1166"/>
                  </a:lnTo>
                  <a:lnTo>
                    <a:pt x="700" y="1165"/>
                  </a:lnTo>
                  <a:lnTo>
                    <a:pt x="703" y="1163"/>
                  </a:lnTo>
                  <a:lnTo>
                    <a:pt x="705" y="1162"/>
                  </a:lnTo>
                  <a:lnTo>
                    <a:pt x="707" y="1161"/>
                  </a:lnTo>
                  <a:lnTo>
                    <a:pt x="708" y="1159"/>
                  </a:lnTo>
                  <a:lnTo>
                    <a:pt x="709" y="1158"/>
                  </a:lnTo>
                  <a:lnTo>
                    <a:pt x="710" y="1156"/>
                  </a:lnTo>
                  <a:lnTo>
                    <a:pt x="710" y="1155"/>
                  </a:lnTo>
                  <a:lnTo>
                    <a:pt x="711" y="1154"/>
                  </a:lnTo>
                  <a:lnTo>
                    <a:pt x="712" y="1152"/>
                  </a:lnTo>
                  <a:lnTo>
                    <a:pt x="713" y="1150"/>
                  </a:lnTo>
                  <a:lnTo>
                    <a:pt x="713" y="1147"/>
                  </a:lnTo>
                  <a:lnTo>
                    <a:pt x="714" y="1145"/>
                  </a:lnTo>
                  <a:lnTo>
                    <a:pt x="714" y="1143"/>
                  </a:lnTo>
                  <a:lnTo>
                    <a:pt x="714" y="1141"/>
                  </a:lnTo>
                  <a:lnTo>
                    <a:pt x="714" y="1137"/>
                  </a:lnTo>
                  <a:lnTo>
                    <a:pt x="695" y="917"/>
                  </a:lnTo>
                  <a:lnTo>
                    <a:pt x="687" y="864"/>
                  </a:lnTo>
                  <a:lnTo>
                    <a:pt x="681" y="837"/>
                  </a:lnTo>
                  <a:lnTo>
                    <a:pt x="674" y="812"/>
                  </a:lnTo>
                  <a:lnTo>
                    <a:pt x="665" y="787"/>
                  </a:lnTo>
                  <a:lnTo>
                    <a:pt x="654" y="763"/>
                  </a:lnTo>
                  <a:lnTo>
                    <a:pt x="648" y="751"/>
                  </a:lnTo>
                  <a:lnTo>
                    <a:pt x="640" y="740"/>
                  </a:lnTo>
                  <a:lnTo>
                    <a:pt x="633" y="729"/>
                  </a:lnTo>
                  <a:lnTo>
                    <a:pt x="624" y="719"/>
                  </a:lnTo>
                  <a:lnTo>
                    <a:pt x="612" y="708"/>
                  </a:lnTo>
                  <a:lnTo>
                    <a:pt x="599" y="697"/>
                  </a:lnTo>
                  <a:lnTo>
                    <a:pt x="573" y="677"/>
                  </a:lnTo>
                  <a:lnTo>
                    <a:pt x="546" y="657"/>
                  </a:lnTo>
                  <a:lnTo>
                    <a:pt x="533" y="647"/>
                  </a:lnTo>
                  <a:lnTo>
                    <a:pt x="520" y="637"/>
                  </a:lnTo>
                  <a:lnTo>
                    <a:pt x="503" y="622"/>
                  </a:lnTo>
                  <a:lnTo>
                    <a:pt x="487" y="605"/>
                  </a:lnTo>
                  <a:lnTo>
                    <a:pt x="472" y="588"/>
                  </a:lnTo>
                  <a:lnTo>
                    <a:pt x="459" y="569"/>
                  </a:lnTo>
                  <a:lnTo>
                    <a:pt x="446" y="550"/>
                  </a:lnTo>
                  <a:lnTo>
                    <a:pt x="433" y="530"/>
                  </a:lnTo>
                  <a:lnTo>
                    <a:pt x="410" y="490"/>
                  </a:lnTo>
                  <a:lnTo>
                    <a:pt x="407" y="489"/>
                  </a:lnTo>
                  <a:lnTo>
                    <a:pt x="403" y="488"/>
                  </a:lnTo>
                  <a:lnTo>
                    <a:pt x="400" y="488"/>
                  </a:lnTo>
                  <a:lnTo>
                    <a:pt x="397" y="488"/>
                  </a:lnTo>
                  <a:lnTo>
                    <a:pt x="393" y="489"/>
                  </a:lnTo>
                  <a:lnTo>
                    <a:pt x="390" y="489"/>
                  </a:lnTo>
                  <a:lnTo>
                    <a:pt x="386" y="491"/>
                  </a:lnTo>
                  <a:lnTo>
                    <a:pt x="383" y="493"/>
                  </a:lnTo>
                  <a:lnTo>
                    <a:pt x="380" y="495"/>
                  </a:lnTo>
                  <a:lnTo>
                    <a:pt x="376" y="497"/>
                  </a:lnTo>
                  <a:lnTo>
                    <a:pt x="373" y="500"/>
                  </a:lnTo>
                  <a:lnTo>
                    <a:pt x="371" y="502"/>
                  </a:lnTo>
                  <a:lnTo>
                    <a:pt x="368" y="506"/>
                  </a:lnTo>
                  <a:lnTo>
                    <a:pt x="366" y="509"/>
                  </a:lnTo>
                  <a:lnTo>
                    <a:pt x="364" y="512"/>
                  </a:lnTo>
                  <a:lnTo>
                    <a:pt x="362" y="516"/>
                  </a:lnTo>
                  <a:lnTo>
                    <a:pt x="360" y="520"/>
                  </a:lnTo>
                  <a:lnTo>
                    <a:pt x="359" y="524"/>
                  </a:lnTo>
                  <a:lnTo>
                    <a:pt x="357" y="534"/>
                  </a:lnTo>
                  <a:lnTo>
                    <a:pt x="356" y="544"/>
                  </a:lnTo>
                  <a:lnTo>
                    <a:pt x="355" y="554"/>
                  </a:lnTo>
                  <a:lnTo>
                    <a:pt x="354" y="564"/>
                  </a:lnTo>
                  <a:lnTo>
                    <a:pt x="354" y="575"/>
                  </a:lnTo>
                  <a:lnTo>
                    <a:pt x="355" y="584"/>
                  </a:lnTo>
                  <a:lnTo>
                    <a:pt x="356" y="592"/>
                  </a:lnTo>
                  <a:lnTo>
                    <a:pt x="348" y="590"/>
                  </a:lnTo>
                  <a:lnTo>
                    <a:pt x="342" y="588"/>
                  </a:lnTo>
                  <a:lnTo>
                    <a:pt x="336" y="585"/>
                  </a:lnTo>
                  <a:lnTo>
                    <a:pt x="334" y="584"/>
                  </a:lnTo>
                  <a:lnTo>
                    <a:pt x="332" y="583"/>
                  </a:lnTo>
                  <a:lnTo>
                    <a:pt x="330" y="581"/>
                  </a:lnTo>
                  <a:lnTo>
                    <a:pt x="328" y="580"/>
                  </a:lnTo>
                  <a:lnTo>
                    <a:pt x="324" y="576"/>
                  </a:lnTo>
                  <a:lnTo>
                    <a:pt x="320" y="572"/>
                  </a:lnTo>
                  <a:lnTo>
                    <a:pt x="316" y="567"/>
                  </a:lnTo>
                  <a:lnTo>
                    <a:pt x="295" y="545"/>
                  </a:lnTo>
                  <a:lnTo>
                    <a:pt x="275" y="521"/>
                  </a:lnTo>
                  <a:lnTo>
                    <a:pt x="256" y="495"/>
                  </a:lnTo>
                  <a:lnTo>
                    <a:pt x="240" y="467"/>
                  </a:lnTo>
                  <a:lnTo>
                    <a:pt x="225" y="439"/>
                  </a:lnTo>
                  <a:lnTo>
                    <a:pt x="213" y="409"/>
                  </a:lnTo>
                  <a:lnTo>
                    <a:pt x="203" y="379"/>
                  </a:lnTo>
                  <a:lnTo>
                    <a:pt x="195" y="349"/>
                  </a:lnTo>
                  <a:lnTo>
                    <a:pt x="167" y="197"/>
                  </a:lnTo>
                  <a:lnTo>
                    <a:pt x="159" y="160"/>
                  </a:lnTo>
                  <a:lnTo>
                    <a:pt x="148" y="124"/>
                  </a:lnTo>
                  <a:lnTo>
                    <a:pt x="141" y="106"/>
                  </a:lnTo>
                  <a:lnTo>
                    <a:pt x="134" y="89"/>
                  </a:lnTo>
                  <a:lnTo>
                    <a:pt x="126" y="72"/>
                  </a:lnTo>
                  <a:lnTo>
                    <a:pt x="116" y="56"/>
                  </a:lnTo>
                  <a:lnTo>
                    <a:pt x="107" y="42"/>
                  </a:lnTo>
                  <a:lnTo>
                    <a:pt x="103" y="35"/>
                  </a:lnTo>
                  <a:lnTo>
                    <a:pt x="98" y="28"/>
                  </a:lnTo>
                  <a:lnTo>
                    <a:pt x="95" y="25"/>
                  </a:lnTo>
                  <a:lnTo>
                    <a:pt x="93" y="22"/>
                  </a:lnTo>
                  <a:lnTo>
                    <a:pt x="90" y="20"/>
                  </a:lnTo>
                  <a:lnTo>
                    <a:pt x="87" y="17"/>
                  </a:lnTo>
                  <a:lnTo>
                    <a:pt x="84" y="16"/>
                  </a:lnTo>
                  <a:lnTo>
                    <a:pt x="81" y="14"/>
                  </a:lnTo>
                  <a:lnTo>
                    <a:pt x="77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3"/>
                  </a:lnTo>
                  <a:lnTo>
                    <a:pt x="70" y="13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2" y="15"/>
                  </a:lnTo>
                  <a:lnTo>
                    <a:pt x="59" y="16"/>
                  </a:lnTo>
                  <a:lnTo>
                    <a:pt x="57" y="17"/>
                  </a:lnTo>
                  <a:lnTo>
                    <a:pt x="55" y="18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3" y="17"/>
                  </a:lnTo>
                  <a:lnTo>
                    <a:pt x="52" y="16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40" y="5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6" y="8"/>
                  </a:lnTo>
                  <a:lnTo>
                    <a:pt x="13" y="14"/>
                  </a:lnTo>
                  <a:lnTo>
                    <a:pt x="11" y="21"/>
                  </a:lnTo>
                  <a:lnTo>
                    <a:pt x="8" y="27"/>
                  </a:lnTo>
                  <a:lnTo>
                    <a:pt x="5" y="41"/>
                  </a:lnTo>
                  <a:lnTo>
                    <a:pt x="2" y="55"/>
                  </a:lnTo>
                  <a:lnTo>
                    <a:pt x="1" y="70"/>
                  </a:lnTo>
                  <a:lnTo>
                    <a:pt x="0" y="84"/>
                  </a:lnTo>
                  <a:lnTo>
                    <a:pt x="0" y="112"/>
                  </a:lnTo>
                  <a:lnTo>
                    <a:pt x="5" y="178"/>
                  </a:lnTo>
                  <a:lnTo>
                    <a:pt x="8" y="210"/>
                  </a:lnTo>
                  <a:lnTo>
                    <a:pt x="12" y="242"/>
                  </a:lnTo>
                  <a:lnTo>
                    <a:pt x="29" y="392"/>
                  </a:lnTo>
                  <a:lnTo>
                    <a:pt x="33" y="428"/>
                  </a:lnTo>
                  <a:lnTo>
                    <a:pt x="38" y="462"/>
                  </a:lnTo>
                  <a:lnTo>
                    <a:pt x="43" y="496"/>
                  </a:lnTo>
                  <a:lnTo>
                    <a:pt x="51" y="530"/>
                  </a:lnTo>
                  <a:lnTo>
                    <a:pt x="60" y="564"/>
                  </a:lnTo>
                  <a:lnTo>
                    <a:pt x="72" y="596"/>
                  </a:lnTo>
                  <a:lnTo>
                    <a:pt x="85" y="629"/>
                  </a:lnTo>
                  <a:lnTo>
                    <a:pt x="100" y="660"/>
                  </a:lnTo>
                  <a:lnTo>
                    <a:pt x="117" y="691"/>
                  </a:lnTo>
                  <a:lnTo>
                    <a:pt x="135" y="720"/>
                  </a:lnTo>
                  <a:lnTo>
                    <a:pt x="156" y="748"/>
                  </a:lnTo>
                  <a:lnTo>
                    <a:pt x="178" y="775"/>
                  </a:lnTo>
                  <a:lnTo>
                    <a:pt x="197" y="796"/>
                  </a:lnTo>
                  <a:lnTo>
                    <a:pt x="218" y="816"/>
                  </a:lnTo>
                  <a:lnTo>
                    <a:pt x="259" y="854"/>
                  </a:lnTo>
                  <a:lnTo>
                    <a:pt x="301" y="892"/>
                  </a:lnTo>
                  <a:lnTo>
                    <a:pt x="342" y="931"/>
                  </a:lnTo>
                  <a:lnTo>
                    <a:pt x="361" y="952"/>
                  </a:lnTo>
                  <a:lnTo>
                    <a:pt x="379" y="974"/>
                  </a:lnTo>
                  <a:lnTo>
                    <a:pt x="396" y="997"/>
                  </a:lnTo>
                  <a:lnTo>
                    <a:pt x="412" y="1020"/>
                  </a:lnTo>
                  <a:lnTo>
                    <a:pt x="427" y="1045"/>
                  </a:lnTo>
                  <a:lnTo>
                    <a:pt x="439" y="1070"/>
                  </a:lnTo>
                  <a:lnTo>
                    <a:pt x="444" y="1083"/>
                  </a:lnTo>
                  <a:lnTo>
                    <a:pt x="448" y="1096"/>
                  </a:lnTo>
                  <a:lnTo>
                    <a:pt x="452" y="11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36"/>
            <p:cNvSpPr/>
            <p:nvPr/>
          </p:nvSpPr>
          <p:spPr>
            <a:xfrm>
              <a:off x="1855109" y="4602976"/>
              <a:ext cx="313848" cy="508635"/>
            </a:xfrm>
            <a:custGeom>
              <a:avLst/>
              <a:gdLst/>
              <a:ahLst/>
              <a:cxnLst/>
              <a:rect l="l" t="t" r="r" b="b"/>
              <a:pathLst>
                <a:path w="718" h="1163" extrusionOk="0">
                  <a:moveTo>
                    <a:pt x="398" y="562"/>
                  </a:moveTo>
                  <a:lnTo>
                    <a:pt x="389" y="570"/>
                  </a:lnTo>
                  <a:lnTo>
                    <a:pt x="385" y="573"/>
                  </a:lnTo>
                  <a:lnTo>
                    <a:pt x="381" y="576"/>
                  </a:lnTo>
                  <a:lnTo>
                    <a:pt x="377" y="579"/>
                  </a:lnTo>
                  <a:lnTo>
                    <a:pt x="372" y="582"/>
                  </a:lnTo>
                  <a:lnTo>
                    <a:pt x="366" y="585"/>
                  </a:lnTo>
                  <a:lnTo>
                    <a:pt x="358" y="588"/>
                  </a:lnTo>
                  <a:lnTo>
                    <a:pt x="359" y="580"/>
                  </a:lnTo>
                  <a:lnTo>
                    <a:pt x="360" y="570"/>
                  </a:lnTo>
                  <a:lnTo>
                    <a:pt x="360" y="560"/>
                  </a:lnTo>
                  <a:lnTo>
                    <a:pt x="360" y="549"/>
                  </a:lnTo>
                  <a:lnTo>
                    <a:pt x="359" y="538"/>
                  </a:lnTo>
                  <a:lnTo>
                    <a:pt x="358" y="528"/>
                  </a:lnTo>
                  <a:lnTo>
                    <a:pt x="357" y="523"/>
                  </a:lnTo>
                  <a:lnTo>
                    <a:pt x="356" y="519"/>
                  </a:lnTo>
                  <a:lnTo>
                    <a:pt x="354" y="515"/>
                  </a:lnTo>
                  <a:lnTo>
                    <a:pt x="353" y="511"/>
                  </a:lnTo>
                  <a:lnTo>
                    <a:pt x="351" y="508"/>
                  </a:lnTo>
                  <a:lnTo>
                    <a:pt x="349" y="504"/>
                  </a:lnTo>
                  <a:lnTo>
                    <a:pt x="347" y="501"/>
                  </a:lnTo>
                  <a:lnTo>
                    <a:pt x="345" y="498"/>
                  </a:lnTo>
                  <a:lnTo>
                    <a:pt x="342" y="495"/>
                  </a:lnTo>
                  <a:lnTo>
                    <a:pt x="339" y="493"/>
                  </a:lnTo>
                  <a:lnTo>
                    <a:pt x="336" y="491"/>
                  </a:lnTo>
                  <a:lnTo>
                    <a:pt x="333" y="489"/>
                  </a:lnTo>
                  <a:lnTo>
                    <a:pt x="330" y="487"/>
                  </a:lnTo>
                  <a:lnTo>
                    <a:pt x="327" y="486"/>
                  </a:lnTo>
                  <a:lnTo>
                    <a:pt x="323" y="485"/>
                  </a:lnTo>
                  <a:lnTo>
                    <a:pt x="320" y="484"/>
                  </a:lnTo>
                  <a:lnTo>
                    <a:pt x="316" y="484"/>
                  </a:lnTo>
                  <a:lnTo>
                    <a:pt x="312" y="484"/>
                  </a:lnTo>
                  <a:lnTo>
                    <a:pt x="309" y="485"/>
                  </a:lnTo>
                  <a:lnTo>
                    <a:pt x="305" y="486"/>
                  </a:lnTo>
                  <a:lnTo>
                    <a:pt x="281" y="526"/>
                  </a:lnTo>
                  <a:lnTo>
                    <a:pt x="269" y="546"/>
                  </a:lnTo>
                  <a:lnTo>
                    <a:pt x="256" y="565"/>
                  </a:lnTo>
                  <a:lnTo>
                    <a:pt x="243" y="583"/>
                  </a:lnTo>
                  <a:lnTo>
                    <a:pt x="228" y="601"/>
                  </a:lnTo>
                  <a:lnTo>
                    <a:pt x="212" y="618"/>
                  </a:lnTo>
                  <a:lnTo>
                    <a:pt x="195" y="633"/>
                  </a:lnTo>
                  <a:lnTo>
                    <a:pt x="182" y="643"/>
                  </a:lnTo>
                  <a:lnTo>
                    <a:pt x="168" y="653"/>
                  </a:lnTo>
                  <a:lnTo>
                    <a:pt x="141" y="672"/>
                  </a:lnTo>
                  <a:lnTo>
                    <a:pt x="127" y="682"/>
                  </a:lnTo>
                  <a:lnTo>
                    <a:pt x="114" y="692"/>
                  </a:lnTo>
                  <a:lnTo>
                    <a:pt x="101" y="703"/>
                  </a:lnTo>
                  <a:lnTo>
                    <a:pt x="90" y="715"/>
                  </a:lnTo>
                  <a:lnTo>
                    <a:pt x="81" y="725"/>
                  </a:lnTo>
                  <a:lnTo>
                    <a:pt x="74" y="735"/>
                  </a:lnTo>
                  <a:lnTo>
                    <a:pt x="66" y="746"/>
                  </a:lnTo>
                  <a:lnTo>
                    <a:pt x="60" y="757"/>
                  </a:lnTo>
                  <a:lnTo>
                    <a:pt x="54" y="769"/>
                  </a:lnTo>
                  <a:lnTo>
                    <a:pt x="49" y="781"/>
                  </a:lnTo>
                  <a:lnTo>
                    <a:pt x="40" y="806"/>
                  </a:lnTo>
                  <a:lnTo>
                    <a:pt x="33" y="832"/>
                  </a:lnTo>
                  <a:lnTo>
                    <a:pt x="28" y="859"/>
                  </a:lnTo>
                  <a:lnTo>
                    <a:pt x="23" y="886"/>
                  </a:lnTo>
                  <a:lnTo>
                    <a:pt x="20" y="912"/>
                  </a:lnTo>
                  <a:lnTo>
                    <a:pt x="8" y="1023"/>
                  </a:lnTo>
                  <a:lnTo>
                    <a:pt x="3" y="1077"/>
                  </a:lnTo>
                  <a:lnTo>
                    <a:pt x="0" y="1132"/>
                  </a:lnTo>
                  <a:lnTo>
                    <a:pt x="0" y="1137"/>
                  </a:lnTo>
                  <a:lnTo>
                    <a:pt x="0" y="1139"/>
                  </a:lnTo>
                  <a:lnTo>
                    <a:pt x="0" y="1141"/>
                  </a:lnTo>
                  <a:lnTo>
                    <a:pt x="1" y="1143"/>
                  </a:lnTo>
                  <a:lnTo>
                    <a:pt x="1" y="1145"/>
                  </a:lnTo>
                  <a:lnTo>
                    <a:pt x="2" y="1146"/>
                  </a:lnTo>
                  <a:lnTo>
                    <a:pt x="2" y="1147"/>
                  </a:lnTo>
                  <a:lnTo>
                    <a:pt x="2" y="1148"/>
                  </a:lnTo>
                  <a:lnTo>
                    <a:pt x="3" y="1149"/>
                  </a:lnTo>
                  <a:lnTo>
                    <a:pt x="4" y="1152"/>
                  </a:lnTo>
                  <a:lnTo>
                    <a:pt x="6" y="1154"/>
                  </a:lnTo>
                  <a:lnTo>
                    <a:pt x="8" y="1156"/>
                  </a:lnTo>
                  <a:lnTo>
                    <a:pt x="10" y="1157"/>
                  </a:lnTo>
                  <a:lnTo>
                    <a:pt x="12" y="1159"/>
                  </a:lnTo>
                  <a:lnTo>
                    <a:pt x="14" y="1160"/>
                  </a:lnTo>
                  <a:lnTo>
                    <a:pt x="17" y="1161"/>
                  </a:lnTo>
                  <a:lnTo>
                    <a:pt x="19" y="1161"/>
                  </a:lnTo>
                  <a:lnTo>
                    <a:pt x="22" y="1162"/>
                  </a:lnTo>
                  <a:lnTo>
                    <a:pt x="25" y="1162"/>
                  </a:lnTo>
                  <a:lnTo>
                    <a:pt x="31" y="1163"/>
                  </a:lnTo>
                  <a:lnTo>
                    <a:pt x="42" y="1163"/>
                  </a:lnTo>
                  <a:lnTo>
                    <a:pt x="91" y="1159"/>
                  </a:lnTo>
                  <a:lnTo>
                    <a:pt x="139" y="1153"/>
                  </a:lnTo>
                  <a:lnTo>
                    <a:pt x="237" y="1141"/>
                  </a:lnTo>
                  <a:lnTo>
                    <a:pt x="238" y="1141"/>
                  </a:lnTo>
                  <a:lnTo>
                    <a:pt x="239" y="1141"/>
                  </a:lnTo>
                  <a:lnTo>
                    <a:pt x="240" y="1141"/>
                  </a:lnTo>
                  <a:lnTo>
                    <a:pt x="241" y="1141"/>
                  </a:lnTo>
                  <a:lnTo>
                    <a:pt x="242" y="1140"/>
                  </a:lnTo>
                  <a:lnTo>
                    <a:pt x="243" y="1140"/>
                  </a:lnTo>
                  <a:lnTo>
                    <a:pt x="245" y="1139"/>
                  </a:lnTo>
                  <a:lnTo>
                    <a:pt x="247" y="1138"/>
                  </a:lnTo>
                  <a:lnTo>
                    <a:pt x="248" y="1137"/>
                  </a:lnTo>
                  <a:lnTo>
                    <a:pt x="250" y="1136"/>
                  </a:lnTo>
                  <a:lnTo>
                    <a:pt x="251" y="1135"/>
                  </a:lnTo>
                  <a:lnTo>
                    <a:pt x="252" y="1135"/>
                  </a:lnTo>
                  <a:lnTo>
                    <a:pt x="253" y="1134"/>
                  </a:lnTo>
                  <a:lnTo>
                    <a:pt x="254" y="1133"/>
                  </a:lnTo>
                  <a:lnTo>
                    <a:pt x="255" y="1132"/>
                  </a:lnTo>
                  <a:lnTo>
                    <a:pt x="255" y="1131"/>
                  </a:lnTo>
                  <a:lnTo>
                    <a:pt x="256" y="1130"/>
                  </a:lnTo>
                  <a:lnTo>
                    <a:pt x="256" y="1129"/>
                  </a:lnTo>
                  <a:lnTo>
                    <a:pt x="257" y="1128"/>
                  </a:lnTo>
                  <a:lnTo>
                    <a:pt x="258" y="1123"/>
                  </a:lnTo>
                  <a:lnTo>
                    <a:pt x="259" y="1121"/>
                  </a:lnTo>
                  <a:lnTo>
                    <a:pt x="259" y="1119"/>
                  </a:lnTo>
                  <a:lnTo>
                    <a:pt x="260" y="1118"/>
                  </a:lnTo>
                  <a:lnTo>
                    <a:pt x="263" y="1105"/>
                  </a:lnTo>
                  <a:lnTo>
                    <a:pt x="267" y="1091"/>
                  </a:lnTo>
                  <a:lnTo>
                    <a:pt x="271" y="1078"/>
                  </a:lnTo>
                  <a:lnTo>
                    <a:pt x="276" y="1065"/>
                  </a:lnTo>
                  <a:lnTo>
                    <a:pt x="289" y="1040"/>
                  </a:lnTo>
                  <a:lnTo>
                    <a:pt x="303" y="1015"/>
                  </a:lnTo>
                  <a:lnTo>
                    <a:pt x="319" y="992"/>
                  </a:lnTo>
                  <a:lnTo>
                    <a:pt x="337" y="970"/>
                  </a:lnTo>
                  <a:lnTo>
                    <a:pt x="355" y="949"/>
                  </a:lnTo>
                  <a:lnTo>
                    <a:pt x="375" y="929"/>
                  </a:lnTo>
                  <a:lnTo>
                    <a:pt x="416" y="890"/>
                  </a:lnTo>
                  <a:lnTo>
                    <a:pt x="458" y="852"/>
                  </a:lnTo>
                  <a:lnTo>
                    <a:pt x="499" y="814"/>
                  </a:lnTo>
                  <a:lnTo>
                    <a:pt x="520" y="795"/>
                  </a:lnTo>
                  <a:lnTo>
                    <a:pt x="539" y="774"/>
                  </a:lnTo>
                  <a:lnTo>
                    <a:pt x="561" y="747"/>
                  </a:lnTo>
                  <a:lnTo>
                    <a:pt x="582" y="719"/>
                  </a:lnTo>
                  <a:lnTo>
                    <a:pt x="601" y="689"/>
                  </a:lnTo>
                  <a:lnTo>
                    <a:pt x="617" y="659"/>
                  </a:lnTo>
                  <a:lnTo>
                    <a:pt x="632" y="627"/>
                  </a:lnTo>
                  <a:lnTo>
                    <a:pt x="646" y="595"/>
                  </a:lnTo>
                  <a:lnTo>
                    <a:pt x="657" y="562"/>
                  </a:lnTo>
                  <a:lnTo>
                    <a:pt x="666" y="528"/>
                  </a:lnTo>
                  <a:lnTo>
                    <a:pt x="673" y="494"/>
                  </a:lnTo>
                  <a:lnTo>
                    <a:pt x="679" y="459"/>
                  </a:lnTo>
                  <a:lnTo>
                    <a:pt x="689" y="390"/>
                  </a:lnTo>
                  <a:lnTo>
                    <a:pt x="706" y="241"/>
                  </a:lnTo>
                  <a:lnTo>
                    <a:pt x="717" y="111"/>
                  </a:lnTo>
                  <a:lnTo>
                    <a:pt x="718" y="97"/>
                  </a:lnTo>
                  <a:lnTo>
                    <a:pt x="718" y="83"/>
                  </a:lnTo>
                  <a:lnTo>
                    <a:pt x="717" y="68"/>
                  </a:lnTo>
                  <a:lnTo>
                    <a:pt x="716" y="54"/>
                  </a:lnTo>
                  <a:lnTo>
                    <a:pt x="713" y="40"/>
                  </a:lnTo>
                  <a:lnTo>
                    <a:pt x="709" y="26"/>
                  </a:lnTo>
                  <a:lnTo>
                    <a:pt x="707" y="20"/>
                  </a:lnTo>
                  <a:lnTo>
                    <a:pt x="704" y="13"/>
                  </a:lnTo>
                  <a:lnTo>
                    <a:pt x="701" y="7"/>
                  </a:lnTo>
                  <a:lnTo>
                    <a:pt x="697" y="1"/>
                  </a:lnTo>
                  <a:lnTo>
                    <a:pt x="696" y="1"/>
                  </a:lnTo>
                  <a:lnTo>
                    <a:pt x="695" y="0"/>
                  </a:lnTo>
                  <a:lnTo>
                    <a:pt x="694" y="0"/>
                  </a:lnTo>
                  <a:lnTo>
                    <a:pt x="692" y="0"/>
                  </a:lnTo>
                  <a:lnTo>
                    <a:pt x="691" y="0"/>
                  </a:lnTo>
                  <a:lnTo>
                    <a:pt x="690" y="0"/>
                  </a:lnTo>
                  <a:lnTo>
                    <a:pt x="687" y="1"/>
                  </a:lnTo>
                  <a:lnTo>
                    <a:pt x="685" y="1"/>
                  </a:lnTo>
                  <a:lnTo>
                    <a:pt x="682" y="2"/>
                  </a:lnTo>
                  <a:lnTo>
                    <a:pt x="680" y="4"/>
                  </a:lnTo>
                  <a:lnTo>
                    <a:pt x="677" y="5"/>
                  </a:lnTo>
                  <a:lnTo>
                    <a:pt x="674" y="7"/>
                  </a:lnTo>
                  <a:lnTo>
                    <a:pt x="672" y="9"/>
                  </a:lnTo>
                  <a:lnTo>
                    <a:pt x="668" y="12"/>
                  </a:lnTo>
                  <a:lnTo>
                    <a:pt x="666" y="14"/>
                  </a:lnTo>
                  <a:lnTo>
                    <a:pt x="665" y="16"/>
                  </a:lnTo>
                  <a:lnTo>
                    <a:pt x="664" y="17"/>
                  </a:lnTo>
                  <a:lnTo>
                    <a:pt x="663" y="18"/>
                  </a:lnTo>
                  <a:lnTo>
                    <a:pt x="663" y="18"/>
                  </a:lnTo>
                  <a:lnTo>
                    <a:pt x="662" y="17"/>
                  </a:lnTo>
                  <a:lnTo>
                    <a:pt x="660" y="16"/>
                  </a:lnTo>
                  <a:lnTo>
                    <a:pt x="658" y="15"/>
                  </a:lnTo>
                  <a:lnTo>
                    <a:pt x="655" y="14"/>
                  </a:lnTo>
                  <a:lnTo>
                    <a:pt x="652" y="13"/>
                  </a:lnTo>
                  <a:lnTo>
                    <a:pt x="650" y="13"/>
                  </a:lnTo>
                  <a:lnTo>
                    <a:pt x="648" y="13"/>
                  </a:lnTo>
                  <a:lnTo>
                    <a:pt x="646" y="12"/>
                  </a:lnTo>
                  <a:lnTo>
                    <a:pt x="644" y="12"/>
                  </a:lnTo>
                  <a:lnTo>
                    <a:pt x="640" y="13"/>
                  </a:lnTo>
                  <a:lnTo>
                    <a:pt x="637" y="13"/>
                  </a:lnTo>
                  <a:lnTo>
                    <a:pt x="633" y="15"/>
                  </a:lnTo>
                  <a:lnTo>
                    <a:pt x="630" y="16"/>
                  </a:lnTo>
                  <a:lnTo>
                    <a:pt x="627" y="19"/>
                  </a:lnTo>
                  <a:lnTo>
                    <a:pt x="624" y="21"/>
                  </a:lnTo>
                  <a:lnTo>
                    <a:pt x="621" y="24"/>
                  </a:lnTo>
                  <a:lnTo>
                    <a:pt x="618" y="27"/>
                  </a:lnTo>
                  <a:lnTo>
                    <a:pt x="613" y="33"/>
                  </a:lnTo>
                  <a:lnTo>
                    <a:pt x="609" y="41"/>
                  </a:lnTo>
                  <a:lnTo>
                    <a:pt x="601" y="54"/>
                  </a:lnTo>
                  <a:lnTo>
                    <a:pt x="592" y="70"/>
                  </a:lnTo>
                  <a:lnTo>
                    <a:pt x="583" y="87"/>
                  </a:lnTo>
                  <a:lnTo>
                    <a:pt x="576" y="104"/>
                  </a:lnTo>
                  <a:lnTo>
                    <a:pt x="570" y="122"/>
                  </a:lnTo>
                  <a:lnTo>
                    <a:pt x="559" y="159"/>
                  </a:lnTo>
                  <a:lnTo>
                    <a:pt x="550" y="196"/>
                  </a:lnTo>
                  <a:lnTo>
                    <a:pt x="522" y="348"/>
                  </a:lnTo>
                  <a:lnTo>
                    <a:pt x="513" y="377"/>
                  </a:lnTo>
                  <a:lnTo>
                    <a:pt x="502" y="406"/>
                  </a:lnTo>
                  <a:lnTo>
                    <a:pt x="490" y="435"/>
                  </a:lnTo>
                  <a:lnTo>
                    <a:pt x="475" y="463"/>
                  </a:lnTo>
                  <a:lnTo>
                    <a:pt x="458" y="490"/>
                  </a:lnTo>
                  <a:lnTo>
                    <a:pt x="439" y="516"/>
                  </a:lnTo>
                  <a:lnTo>
                    <a:pt x="419" y="5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36"/>
            <p:cNvSpPr/>
            <p:nvPr/>
          </p:nvSpPr>
          <p:spPr>
            <a:xfrm>
              <a:off x="1593351" y="4490917"/>
              <a:ext cx="325667" cy="325667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697" y="293"/>
                  </a:moveTo>
                  <a:lnTo>
                    <a:pt x="693" y="280"/>
                  </a:lnTo>
                  <a:lnTo>
                    <a:pt x="689" y="268"/>
                  </a:lnTo>
                  <a:lnTo>
                    <a:pt x="685" y="256"/>
                  </a:lnTo>
                  <a:lnTo>
                    <a:pt x="680" y="244"/>
                  </a:lnTo>
                  <a:lnTo>
                    <a:pt x="675" y="233"/>
                  </a:lnTo>
                  <a:lnTo>
                    <a:pt x="669" y="222"/>
                  </a:lnTo>
                  <a:lnTo>
                    <a:pt x="663" y="211"/>
                  </a:lnTo>
                  <a:lnTo>
                    <a:pt x="657" y="200"/>
                  </a:lnTo>
                  <a:lnTo>
                    <a:pt x="674" y="149"/>
                  </a:lnTo>
                  <a:lnTo>
                    <a:pt x="595" y="70"/>
                  </a:lnTo>
                  <a:lnTo>
                    <a:pt x="544" y="87"/>
                  </a:lnTo>
                  <a:lnTo>
                    <a:pt x="533" y="81"/>
                  </a:lnTo>
                  <a:lnTo>
                    <a:pt x="522" y="75"/>
                  </a:lnTo>
                  <a:lnTo>
                    <a:pt x="511" y="69"/>
                  </a:lnTo>
                  <a:lnTo>
                    <a:pt x="500" y="64"/>
                  </a:lnTo>
                  <a:lnTo>
                    <a:pt x="488" y="59"/>
                  </a:lnTo>
                  <a:lnTo>
                    <a:pt x="476" y="55"/>
                  </a:lnTo>
                  <a:lnTo>
                    <a:pt x="464" y="51"/>
                  </a:lnTo>
                  <a:lnTo>
                    <a:pt x="451" y="48"/>
                  </a:lnTo>
                  <a:lnTo>
                    <a:pt x="429" y="0"/>
                  </a:lnTo>
                  <a:lnTo>
                    <a:pt x="316" y="0"/>
                  </a:lnTo>
                  <a:lnTo>
                    <a:pt x="293" y="48"/>
                  </a:lnTo>
                  <a:lnTo>
                    <a:pt x="280" y="51"/>
                  </a:lnTo>
                  <a:lnTo>
                    <a:pt x="268" y="55"/>
                  </a:lnTo>
                  <a:lnTo>
                    <a:pt x="256" y="59"/>
                  </a:lnTo>
                  <a:lnTo>
                    <a:pt x="244" y="64"/>
                  </a:lnTo>
                  <a:lnTo>
                    <a:pt x="233" y="69"/>
                  </a:lnTo>
                  <a:lnTo>
                    <a:pt x="222" y="75"/>
                  </a:lnTo>
                  <a:lnTo>
                    <a:pt x="211" y="81"/>
                  </a:lnTo>
                  <a:lnTo>
                    <a:pt x="200" y="87"/>
                  </a:lnTo>
                  <a:lnTo>
                    <a:pt x="149" y="70"/>
                  </a:lnTo>
                  <a:lnTo>
                    <a:pt x="70" y="149"/>
                  </a:lnTo>
                  <a:lnTo>
                    <a:pt x="87" y="200"/>
                  </a:lnTo>
                  <a:lnTo>
                    <a:pt x="81" y="211"/>
                  </a:lnTo>
                  <a:lnTo>
                    <a:pt x="75" y="222"/>
                  </a:lnTo>
                  <a:lnTo>
                    <a:pt x="69" y="233"/>
                  </a:lnTo>
                  <a:lnTo>
                    <a:pt x="64" y="244"/>
                  </a:lnTo>
                  <a:lnTo>
                    <a:pt x="59" y="256"/>
                  </a:lnTo>
                  <a:lnTo>
                    <a:pt x="55" y="268"/>
                  </a:lnTo>
                  <a:lnTo>
                    <a:pt x="51" y="280"/>
                  </a:lnTo>
                  <a:lnTo>
                    <a:pt x="48" y="293"/>
                  </a:lnTo>
                  <a:lnTo>
                    <a:pt x="0" y="316"/>
                  </a:lnTo>
                  <a:lnTo>
                    <a:pt x="0" y="429"/>
                  </a:lnTo>
                  <a:lnTo>
                    <a:pt x="48" y="451"/>
                  </a:lnTo>
                  <a:lnTo>
                    <a:pt x="51" y="464"/>
                  </a:lnTo>
                  <a:lnTo>
                    <a:pt x="55" y="476"/>
                  </a:lnTo>
                  <a:lnTo>
                    <a:pt x="59" y="488"/>
                  </a:lnTo>
                  <a:lnTo>
                    <a:pt x="64" y="500"/>
                  </a:lnTo>
                  <a:lnTo>
                    <a:pt x="69" y="511"/>
                  </a:lnTo>
                  <a:lnTo>
                    <a:pt x="75" y="523"/>
                  </a:lnTo>
                  <a:lnTo>
                    <a:pt x="87" y="545"/>
                  </a:lnTo>
                  <a:lnTo>
                    <a:pt x="70" y="595"/>
                  </a:lnTo>
                  <a:lnTo>
                    <a:pt x="149" y="674"/>
                  </a:lnTo>
                  <a:lnTo>
                    <a:pt x="200" y="657"/>
                  </a:lnTo>
                  <a:lnTo>
                    <a:pt x="211" y="663"/>
                  </a:lnTo>
                  <a:lnTo>
                    <a:pt x="222" y="669"/>
                  </a:lnTo>
                  <a:lnTo>
                    <a:pt x="233" y="675"/>
                  </a:lnTo>
                  <a:lnTo>
                    <a:pt x="244" y="680"/>
                  </a:lnTo>
                  <a:lnTo>
                    <a:pt x="256" y="685"/>
                  </a:lnTo>
                  <a:lnTo>
                    <a:pt x="268" y="689"/>
                  </a:lnTo>
                  <a:lnTo>
                    <a:pt x="280" y="693"/>
                  </a:lnTo>
                  <a:lnTo>
                    <a:pt x="293" y="697"/>
                  </a:lnTo>
                  <a:lnTo>
                    <a:pt x="316" y="745"/>
                  </a:lnTo>
                  <a:lnTo>
                    <a:pt x="429" y="745"/>
                  </a:lnTo>
                  <a:lnTo>
                    <a:pt x="451" y="697"/>
                  </a:lnTo>
                  <a:lnTo>
                    <a:pt x="464" y="693"/>
                  </a:lnTo>
                  <a:lnTo>
                    <a:pt x="476" y="689"/>
                  </a:lnTo>
                  <a:lnTo>
                    <a:pt x="488" y="685"/>
                  </a:lnTo>
                  <a:lnTo>
                    <a:pt x="500" y="680"/>
                  </a:lnTo>
                  <a:lnTo>
                    <a:pt x="511" y="675"/>
                  </a:lnTo>
                  <a:lnTo>
                    <a:pt x="522" y="669"/>
                  </a:lnTo>
                  <a:lnTo>
                    <a:pt x="533" y="663"/>
                  </a:lnTo>
                  <a:lnTo>
                    <a:pt x="544" y="657"/>
                  </a:lnTo>
                  <a:lnTo>
                    <a:pt x="595" y="674"/>
                  </a:lnTo>
                  <a:lnTo>
                    <a:pt x="674" y="595"/>
                  </a:lnTo>
                  <a:lnTo>
                    <a:pt x="657" y="545"/>
                  </a:lnTo>
                  <a:lnTo>
                    <a:pt x="669" y="523"/>
                  </a:lnTo>
                  <a:lnTo>
                    <a:pt x="675" y="511"/>
                  </a:lnTo>
                  <a:lnTo>
                    <a:pt x="680" y="500"/>
                  </a:lnTo>
                  <a:lnTo>
                    <a:pt x="685" y="488"/>
                  </a:lnTo>
                  <a:lnTo>
                    <a:pt x="689" y="476"/>
                  </a:lnTo>
                  <a:lnTo>
                    <a:pt x="693" y="464"/>
                  </a:lnTo>
                  <a:lnTo>
                    <a:pt x="697" y="451"/>
                  </a:lnTo>
                  <a:lnTo>
                    <a:pt x="745" y="429"/>
                  </a:lnTo>
                  <a:lnTo>
                    <a:pt x="745" y="316"/>
                  </a:lnTo>
                  <a:close/>
                  <a:moveTo>
                    <a:pt x="372" y="522"/>
                  </a:moveTo>
                  <a:lnTo>
                    <a:pt x="357" y="521"/>
                  </a:lnTo>
                  <a:lnTo>
                    <a:pt x="342" y="519"/>
                  </a:lnTo>
                  <a:lnTo>
                    <a:pt x="328" y="515"/>
                  </a:lnTo>
                  <a:lnTo>
                    <a:pt x="315" y="511"/>
                  </a:lnTo>
                  <a:lnTo>
                    <a:pt x="302" y="504"/>
                  </a:lnTo>
                  <a:lnTo>
                    <a:pt x="290" y="497"/>
                  </a:lnTo>
                  <a:lnTo>
                    <a:pt x="279" y="489"/>
                  </a:lnTo>
                  <a:lnTo>
                    <a:pt x="268" y="479"/>
                  </a:lnTo>
                  <a:lnTo>
                    <a:pt x="259" y="469"/>
                  </a:lnTo>
                  <a:lnTo>
                    <a:pt x="251" y="458"/>
                  </a:lnTo>
                  <a:lnTo>
                    <a:pt x="243" y="445"/>
                  </a:lnTo>
                  <a:lnTo>
                    <a:pt x="237" y="433"/>
                  </a:lnTo>
                  <a:lnTo>
                    <a:pt x="232" y="419"/>
                  </a:lnTo>
                  <a:lnTo>
                    <a:pt x="229" y="405"/>
                  </a:lnTo>
                  <a:lnTo>
                    <a:pt x="227" y="390"/>
                  </a:lnTo>
                  <a:lnTo>
                    <a:pt x="226" y="375"/>
                  </a:lnTo>
                  <a:lnTo>
                    <a:pt x="227" y="360"/>
                  </a:lnTo>
                  <a:lnTo>
                    <a:pt x="229" y="345"/>
                  </a:lnTo>
                  <a:lnTo>
                    <a:pt x="232" y="331"/>
                  </a:lnTo>
                  <a:lnTo>
                    <a:pt x="237" y="317"/>
                  </a:lnTo>
                  <a:lnTo>
                    <a:pt x="243" y="305"/>
                  </a:lnTo>
                  <a:lnTo>
                    <a:pt x="251" y="292"/>
                  </a:lnTo>
                  <a:lnTo>
                    <a:pt x="259" y="281"/>
                  </a:lnTo>
                  <a:lnTo>
                    <a:pt x="268" y="271"/>
                  </a:lnTo>
                  <a:lnTo>
                    <a:pt x="279" y="261"/>
                  </a:lnTo>
                  <a:lnTo>
                    <a:pt x="290" y="253"/>
                  </a:lnTo>
                  <a:lnTo>
                    <a:pt x="302" y="246"/>
                  </a:lnTo>
                  <a:lnTo>
                    <a:pt x="315" y="239"/>
                  </a:lnTo>
                  <a:lnTo>
                    <a:pt x="328" y="235"/>
                  </a:lnTo>
                  <a:lnTo>
                    <a:pt x="342" y="231"/>
                  </a:lnTo>
                  <a:lnTo>
                    <a:pt x="357" y="229"/>
                  </a:lnTo>
                  <a:lnTo>
                    <a:pt x="372" y="228"/>
                  </a:lnTo>
                  <a:lnTo>
                    <a:pt x="387" y="229"/>
                  </a:lnTo>
                  <a:lnTo>
                    <a:pt x="402" y="231"/>
                  </a:lnTo>
                  <a:lnTo>
                    <a:pt x="416" y="235"/>
                  </a:lnTo>
                  <a:lnTo>
                    <a:pt x="430" y="239"/>
                  </a:lnTo>
                  <a:lnTo>
                    <a:pt x="442" y="246"/>
                  </a:lnTo>
                  <a:lnTo>
                    <a:pt x="455" y="253"/>
                  </a:lnTo>
                  <a:lnTo>
                    <a:pt x="466" y="261"/>
                  </a:lnTo>
                  <a:lnTo>
                    <a:pt x="476" y="271"/>
                  </a:lnTo>
                  <a:lnTo>
                    <a:pt x="486" y="281"/>
                  </a:lnTo>
                  <a:lnTo>
                    <a:pt x="494" y="292"/>
                  </a:lnTo>
                  <a:lnTo>
                    <a:pt x="501" y="305"/>
                  </a:lnTo>
                  <a:lnTo>
                    <a:pt x="508" y="317"/>
                  </a:lnTo>
                  <a:lnTo>
                    <a:pt x="512" y="331"/>
                  </a:lnTo>
                  <a:lnTo>
                    <a:pt x="516" y="345"/>
                  </a:lnTo>
                  <a:lnTo>
                    <a:pt x="518" y="360"/>
                  </a:lnTo>
                  <a:lnTo>
                    <a:pt x="519" y="375"/>
                  </a:lnTo>
                  <a:lnTo>
                    <a:pt x="518" y="390"/>
                  </a:lnTo>
                  <a:lnTo>
                    <a:pt x="516" y="405"/>
                  </a:lnTo>
                  <a:lnTo>
                    <a:pt x="512" y="419"/>
                  </a:lnTo>
                  <a:lnTo>
                    <a:pt x="508" y="433"/>
                  </a:lnTo>
                  <a:lnTo>
                    <a:pt x="501" y="445"/>
                  </a:lnTo>
                  <a:lnTo>
                    <a:pt x="494" y="458"/>
                  </a:lnTo>
                  <a:lnTo>
                    <a:pt x="486" y="469"/>
                  </a:lnTo>
                  <a:lnTo>
                    <a:pt x="476" y="479"/>
                  </a:lnTo>
                  <a:lnTo>
                    <a:pt x="466" y="489"/>
                  </a:lnTo>
                  <a:lnTo>
                    <a:pt x="455" y="497"/>
                  </a:lnTo>
                  <a:lnTo>
                    <a:pt x="442" y="504"/>
                  </a:lnTo>
                  <a:lnTo>
                    <a:pt x="430" y="511"/>
                  </a:lnTo>
                  <a:lnTo>
                    <a:pt x="416" y="515"/>
                  </a:lnTo>
                  <a:lnTo>
                    <a:pt x="402" y="519"/>
                  </a:lnTo>
                  <a:lnTo>
                    <a:pt x="387" y="5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36"/>
            <p:cNvSpPr/>
            <p:nvPr/>
          </p:nvSpPr>
          <p:spPr>
            <a:xfrm>
              <a:off x="1877433" y="4384551"/>
              <a:ext cx="196100" cy="196100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23" y="229"/>
                  </a:moveTo>
                  <a:lnTo>
                    <a:pt x="449" y="209"/>
                  </a:lnTo>
                  <a:lnTo>
                    <a:pt x="434" y="144"/>
                  </a:lnTo>
                  <a:lnTo>
                    <a:pt x="403" y="136"/>
                  </a:lnTo>
                  <a:lnTo>
                    <a:pt x="400" y="130"/>
                  </a:lnTo>
                  <a:lnTo>
                    <a:pt x="396" y="123"/>
                  </a:lnTo>
                  <a:lnTo>
                    <a:pt x="393" y="117"/>
                  </a:lnTo>
                  <a:lnTo>
                    <a:pt x="389" y="111"/>
                  </a:lnTo>
                  <a:lnTo>
                    <a:pt x="384" y="105"/>
                  </a:lnTo>
                  <a:lnTo>
                    <a:pt x="380" y="99"/>
                  </a:lnTo>
                  <a:lnTo>
                    <a:pt x="375" y="93"/>
                  </a:lnTo>
                  <a:lnTo>
                    <a:pt x="370" y="88"/>
                  </a:lnTo>
                  <a:lnTo>
                    <a:pt x="372" y="57"/>
                  </a:lnTo>
                  <a:lnTo>
                    <a:pt x="316" y="20"/>
                  </a:lnTo>
                  <a:lnTo>
                    <a:pt x="288" y="37"/>
                  </a:lnTo>
                  <a:lnTo>
                    <a:pt x="280" y="35"/>
                  </a:lnTo>
                  <a:lnTo>
                    <a:pt x="273" y="33"/>
                  </a:lnTo>
                  <a:lnTo>
                    <a:pt x="258" y="30"/>
                  </a:lnTo>
                  <a:lnTo>
                    <a:pt x="243" y="28"/>
                  </a:lnTo>
                  <a:lnTo>
                    <a:pt x="228" y="26"/>
                  </a:lnTo>
                  <a:lnTo>
                    <a:pt x="209" y="0"/>
                  </a:lnTo>
                  <a:lnTo>
                    <a:pt x="144" y="14"/>
                  </a:lnTo>
                  <a:lnTo>
                    <a:pt x="135" y="45"/>
                  </a:lnTo>
                  <a:lnTo>
                    <a:pt x="122" y="52"/>
                  </a:lnTo>
                  <a:lnTo>
                    <a:pt x="116" y="56"/>
                  </a:lnTo>
                  <a:lnTo>
                    <a:pt x="110" y="60"/>
                  </a:lnTo>
                  <a:lnTo>
                    <a:pt x="104" y="64"/>
                  </a:lnTo>
                  <a:lnTo>
                    <a:pt x="98" y="69"/>
                  </a:lnTo>
                  <a:lnTo>
                    <a:pt x="92" y="74"/>
                  </a:lnTo>
                  <a:lnTo>
                    <a:pt x="87" y="79"/>
                  </a:lnTo>
                  <a:lnTo>
                    <a:pt x="56" y="76"/>
                  </a:lnTo>
                  <a:lnTo>
                    <a:pt x="20" y="133"/>
                  </a:lnTo>
                  <a:lnTo>
                    <a:pt x="37" y="161"/>
                  </a:lnTo>
                  <a:lnTo>
                    <a:pt x="33" y="176"/>
                  </a:lnTo>
                  <a:lnTo>
                    <a:pt x="30" y="191"/>
                  </a:lnTo>
                  <a:lnTo>
                    <a:pt x="25" y="220"/>
                  </a:lnTo>
                  <a:lnTo>
                    <a:pt x="0" y="240"/>
                  </a:lnTo>
                  <a:lnTo>
                    <a:pt x="14" y="305"/>
                  </a:lnTo>
                  <a:lnTo>
                    <a:pt x="45" y="313"/>
                  </a:lnTo>
                  <a:lnTo>
                    <a:pt x="48" y="319"/>
                  </a:lnTo>
                  <a:lnTo>
                    <a:pt x="52" y="326"/>
                  </a:lnTo>
                  <a:lnTo>
                    <a:pt x="56" y="332"/>
                  </a:lnTo>
                  <a:lnTo>
                    <a:pt x="60" y="338"/>
                  </a:lnTo>
                  <a:lnTo>
                    <a:pt x="64" y="344"/>
                  </a:lnTo>
                  <a:lnTo>
                    <a:pt x="69" y="350"/>
                  </a:lnTo>
                  <a:lnTo>
                    <a:pt x="74" y="356"/>
                  </a:lnTo>
                  <a:lnTo>
                    <a:pt x="79" y="361"/>
                  </a:lnTo>
                  <a:lnTo>
                    <a:pt x="76" y="392"/>
                  </a:lnTo>
                  <a:lnTo>
                    <a:pt x="133" y="429"/>
                  </a:lnTo>
                  <a:lnTo>
                    <a:pt x="161" y="412"/>
                  </a:lnTo>
                  <a:lnTo>
                    <a:pt x="168" y="414"/>
                  </a:lnTo>
                  <a:lnTo>
                    <a:pt x="175" y="416"/>
                  </a:lnTo>
                  <a:lnTo>
                    <a:pt x="190" y="419"/>
                  </a:lnTo>
                  <a:lnTo>
                    <a:pt x="205" y="421"/>
                  </a:lnTo>
                  <a:lnTo>
                    <a:pt x="220" y="423"/>
                  </a:lnTo>
                  <a:lnTo>
                    <a:pt x="240" y="449"/>
                  </a:lnTo>
                  <a:lnTo>
                    <a:pt x="305" y="435"/>
                  </a:lnTo>
                  <a:lnTo>
                    <a:pt x="313" y="404"/>
                  </a:lnTo>
                  <a:lnTo>
                    <a:pt x="326" y="397"/>
                  </a:lnTo>
                  <a:lnTo>
                    <a:pt x="332" y="393"/>
                  </a:lnTo>
                  <a:lnTo>
                    <a:pt x="338" y="389"/>
                  </a:lnTo>
                  <a:lnTo>
                    <a:pt x="344" y="385"/>
                  </a:lnTo>
                  <a:lnTo>
                    <a:pt x="350" y="380"/>
                  </a:lnTo>
                  <a:lnTo>
                    <a:pt x="356" y="375"/>
                  </a:lnTo>
                  <a:lnTo>
                    <a:pt x="361" y="370"/>
                  </a:lnTo>
                  <a:lnTo>
                    <a:pt x="392" y="373"/>
                  </a:lnTo>
                  <a:lnTo>
                    <a:pt x="429" y="316"/>
                  </a:lnTo>
                  <a:lnTo>
                    <a:pt x="412" y="288"/>
                  </a:lnTo>
                  <a:lnTo>
                    <a:pt x="415" y="281"/>
                  </a:lnTo>
                  <a:lnTo>
                    <a:pt x="417" y="273"/>
                  </a:lnTo>
                  <a:lnTo>
                    <a:pt x="419" y="266"/>
                  </a:lnTo>
                  <a:lnTo>
                    <a:pt x="420" y="258"/>
                  </a:lnTo>
                  <a:lnTo>
                    <a:pt x="422" y="251"/>
                  </a:lnTo>
                  <a:lnTo>
                    <a:pt x="422" y="244"/>
                  </a:lnTo>
                  <a:lnTo>
                    <a:pt x="423" y="236"/>
                  </a:lnTo>
                  <a:close/>
                  <a:moveTo>
                    <a:pt x="243" y="308"/>
                  </a:moveTo>
                  <a:lnTo>
                    <a:pt x="234" y="310"/>
                  </a:lnTo>
                  <a:lnTo>
                    <a:pt x="226" y="310"/>
                  </a:lnTo>
                  <a:lnTo>
                    <a:pt x="217" y="310"/>
                  </a:lnTo>
                  <a:lnTo>
                    <a:pt x="209" y="309"/>
                  </a:lnTo>
                  <a:lnTo>
                    <a:pt x="201" y="308"/>
                  </a:lnTo>
                  <a:lnTo>
                    <a:pt x="193" y="305"/>
                  </a:lnTo>
                  <a:lnTo>
                    <a:pt x="186" y="302"/>
                  </a:lnTo>
                  <a:lnTo>
                    <a:pt x="179" y="298"/>
                  </a:lnTo>
                  <a:lnTo>
                    <a:pt x="172" y="293"/>
                  </a:lnTo>
                  <a:lnTo>
                    <a:pt x="166" y="288"/>
                  </a:lnTo>
                  <a:lnTo>
                    <a:pt x="160" y="283"/>
                  </a:lnTo>
                  <a:lnTo>
                    <a:pt x="155" y="276"/>
                  </a:lnTo>
                  <a:lnTo>
                    <a:pt x="151" y="269"/>
                  </a:lnTo>
                  <a:lnTo>
                    <a:pt x="147" y="262"/>
                  </a:lnTo>
                  <a:lnTo>
                    <a:pt x="143" y="254"/>
                  </a:lnTo>
                  <a:lnTo>
                    <a:pt x="141" y="246"/>
                  </a:lnTo>
                  <a:lnTo>
                    <a:pt x="139" y="238"/>
                  </a:lnTo>
                  <a:lnTo>
                    <a:pt x="139" y="229"/>
                  </a:lnTo>
                  <a:lnTo>
                    <a:pt x="139" y="221"/>
                  </a:lnTo>
                  <a:lnTo>
                    <a:pt x="140" y="213"/>
                  </a:lnTo>
                  <a:lnTo>
                    <a:pt x="141" y="205"/>
                  </a:lnTo>
                  <a:lnTo>
                    <a:pt x="144" y="197"/>
                  </a:lnTo>
                  <a:lnTo>
                    <a:pt x="147" y="189"/>
                  </a:lnTo>
                  <a:lnTo>
                    <a:pt x="151" y="182"/>
                  </a:lnTo>
                  <a:lnTo>
                    <a:pt x="156" y="176"/>
                  </a:lnTo>
                  <a:lnTo>
                    <a:pt x="161" y="169"/>
                  </a:lnTo>
                  <a:lnTo>
                    <a:pt x="166" y="163"/>
                  </a:lnTo>
                  <a:lnTo>
                    <a:pt x="173" y="158"/>
                  </a:lnTo>
                  <a:lnTo>
                    <a:pt x="180" y="154"/>
                  </a:lnTo>
                  <a:lnTo>
                    <a:pt x="187" y="150"/>
                  </a:lnTo>
                  <a:lnTo>
                    <a:pt x="195" y="146"/>
                  </a:lnTo>
                  <a:lnTo>
                    <a:pt x="203" y="144"/>
                  </a:lnTo>
                  <a:lnTo>
                    <a:pt x="211" y="142"/>
                  </a:lnTo>
                  <a:lnTo>
                    <a:pt x="220" y="142"/>
                  </a:lnTo>
                  <a:lnTo>
                    <a:pt x="228" y="142"/>
                  </a:lnTo>
                  <a:lnTo>
                    <a:pt x="236" y="143"/>
                  </a:lnTo>
                  <a:lnTo>
                    <a:pt x="244" y="144"/>
                  </a:lnTo>
                  <a:lnTo>
                    <a:pt x="252" y="147"/>
                  </a:lnTo>
                  <a:lnTo>
                    <a:pt x="259" y="150"/>
                  </a:lnTo>
                  <a:lnTo>
                    <a:pt x="267" y="154"/>
                  </a:lnTo>
                  <a:lnTo>
                    <a:pt x="273" y="159"/>
                  </a:lnTo>
                  <a:lnTo>
                    <a:pt x="280" y="164"/>
                  </a:lnTo>
                  <a:lnTo>
                    <a:pt x="285" y="169"/>
                  </a:lnTo>
                  <a:lnTo>
                    <a:pt x="291" y="176"/>
                  </a:lnTo>
                  <a:lnTo>
                    <a:pt x="295" y="183"/>
                  </a:lnTo>
                  <a:lnTo>
                    <a:pt x="299" y="190"/>
                  </a:lnTo>
                  <a:lnTo>
                    <a:pt x="302" y="198"/>
                  </a:lnTo>
                  <a:lnTo>
                    <a:pt x="305" y="206"/>
                  </a:lnTo>
                  <a:lnTo>
                    <a:pt x="307" y="214"/>
                  </a:lnTo>
                  <a:lnTo>
                    <a:pt x="307" y="223"/>
                  </a:lnTo>
                  <a:lnTo>
                    <a:pt x="307" y="231"/>
                  </a:lnTo>
                  <a:lnTo>
                    <a:pt x="306" y="239"/>
                  </a:lnTo>
                  <a:lnTo>
                    <a:pt x="305" y="247"/>
                  </a:lnTo>
                  <a:lnTo>
                    <a:pt x="302" y="255"/>
                  </a:lnTo>
                  <a:lnTo>
                    <a:pt x="299" y="262"/>
                  </a:lnTo>
                  <a:lnTo>
                    <a:pt x="295" y="269"/>
                  </a:lnTo>
                  <a:lnTo>
                    <a:pt x="291" y="276"/>
                  </a:lnTo>
                  <a:lnTo>
                    <a:pt x="285" y="282"/>
                  </a:lnTo>
                  <a:lnTo>
                    <a:pt x="280" y="288"/>
                  </a:lnTo>
                  <a:lnTo>
                    <a:pt x="273" y="293"/>
                  </a:lnTo>
                  <a:lnTo>
                    <a:pt x="266" y="298"/>
                  </a:lnTo>
                  <a:lnTo>
                    <a:pt x="259" y="302"/>
                  </a:lnTo>
                  <a:lnTo>
                    <a:pt x="251" y="30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5" name="Google Shape;3615;p36"/>
          <p:cNvGrpSpPr/>
          <p:nvPr/>
        </p:nvGrpSpPr>
        <p:grpSpPr>
          <a:xfrm>
            <a:off x="3041212" y="3319423"/>
            <a:ext cx="667928" cy="575462"/>
            <a:chOff x="3231314" y="2677865"/>
            <a:chExt cx="720932" cy="621129"/>
          </a:xfrm>
        </p:grpSpPr>
        <p:sp>
          <p:nvSpPr>
            <p:cNvPr id="3616" name="Google Shape;3616;p36"/>
            <p:cNvSpPr/>
            <p:nvPr/>
          </p:nvSpPr>
          <p:spPr>
            <a:xfrm>
              <a:off x="3539910" y="2677865"/>
              <a:ext cx="412336" cy="397453"/>
            </a:xfrm>
            <a:custGeom>
              <a:avLst/>
              <a:gdLst/>
              <a:ahLst/>
              <a:cxnLst/>
              <a:rect l="l" t="t" r="r" b="b"/>
              <a:pathLst>
                <a:path w="943" h="909" extrusionOk="0">
                  <a:moveTo>
                    <a:pt x="830" y="0"/>
                  </a:moveTo>
                  <a:lnTo>
                    <a:pt x="116" y="0"/>
                  </a:lnTo>
                  <a:lnTo>
                    <a:pt x="104" y="1"/>
                  </a:lnTo>
                  <a:lnTo>
                    <a:pt x="92" y="2"/>
                  </a:lnTo>
                  <a:lnTo>
                    <a:pt x="81" y="5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20"/>
                  </a:lnTo>
                  <a:lnTo>
                    <a:pt x="42" y="27"/>
                  </a:lnTo>
                  <a:lnTo>
                    <a:pt x="34" y="35"/>
                  </a:lnTo>
                  <a:lnTo>
                    <a:pt x="26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1" y="104"/>
                  </a:lnTo>
                  <a:lnTo>
                    <a:pt x="0" y="116"/>
                  </a:lnTo>
                  <a:lnTo>
                    <a:pt x="0" y="680"/>
                  </a:lnTo>
                  <a:lnTo>
                    <a:pt x="1" y="692"/>
                  </a:lnTo>
                  <a:lnTo>
                    <a:pt x="2" y="704"/>
                  </a:lnTo>
                  <a:lnTo>
                    <a:pt x="5" y="715"/>
                  </a:lnTo>
                  <a:lnTo>
                    <a:pt x="9" y="725"/>
                  </a:lnTo>
                  <a:lnTo>
                    <a:pt x="14" y="736"/>
                  </a:lnTo>
                  <a:lnTo>
                    <a:pt x="20" y="745"/>
                  </a:lnTo>
                  <a:lnTo>
                    <a:pt x="27" y="754"/>
                  </a:lnTo>
                  <a:lnTo>
                    <a:pt x="35" y="762"/>
                  </a:lnTo>
                  <a:lnTo>
                    <a:pt x="43" y="770"/>
                  </a:lnTo>
                  <a:lnTo>
                    <a:pt x="52" y="776"/>
                  </a:lnTo>
                  <a:lnTo>
                    <a:pt x="62" y="782"/>
                  </a:lnTo>
                  <a:lnTo>
                    <a:pt x="72" y="787"/>
                  </a:lnTo>
                  <a:lnTo>
                    <a:pt x="82" y="791"/>
                  </a:lnTo>
                  <a:lnTo>
                    <a:pt x="93" y="794"/>
                  </a:lnTo>
                  <a:lnTo>
                    <a:pt x="104" y="795"/>
                  </a:lnTo>
                  <a:lnTo>
                    <a:pt x="116" y="796"/>
                  </a:lnTo>
                  <a:lnTo>
                    <a:pt x="559" y="796"/>
                  </a:lnTo>
                  <a:lnTo>
                    <a:pt x="649" y="909"/>
                  </a:lnTo>
                  <a:lnTo>
                    <a:pt x="898" y="909"/>
                  </a:lnTo>
                  <a:lnTo>
                    <a:pt x="819" y="796"/>
                  </a:lnTo>
                  <a:lnTo>
                    <a:pt x="827" y="796"/>
                  </a:lnTo>
                  <a:lnTo>
                    <a:pt x="839" y="795"/>
                  </a:lnTo>
                  <a:lnTo>
                    <a:pt x="851" y="794"/>
                  </a:lnTo>
                  <a:lnTo>
                    <a:pt x="862" y="791"/>
                  </a:lnTo>
                  <a:lnTo>
                    <a:pt x="873" y="787"/>
                  </a:lnTo>
                  <a:lnTo>
                    <a:pt x="883" y="782"/>
                  </a:lnTo>
                  <a:lnTo>
                    <a:pt x="892" y="776"/>
                  </a:lnTo>
                  <a:lnTo>
                    <a:pt x="901" y="769"/>
                  </a:lnTo>
                  <a:lnTo>
                    <a:pt x="909" y="761"/>
                  </a:lnTo>
                  <a:lnTo>
                    <a:pt x="917" y="753"/>
                  </a:lnTo>
                  <a:lnTo>
                    <a:pt x="923" y="744"/>
                  </a:lnTo>
                  <a:lnTo>
                    <a:pt x="929" y="734"/>
                  </a:lnTo>
                  <a:lnTo>
                    <a:pt x="934" y="724"/>
                  </a:lnTo>
                  <a:lnTo>
                    <a:pt x="938" y="714"/>
                  </a:lnTo>
                  <a:lnTo>
                    <a:pt x="941" y="703"/>
                  </a:lnTo>
                  <a:lnTo>
                    <a:pt x="942" y="691"/>
                  </a:lnTo>
                  <a:lnTo>
                    <a:pt x="943" y="680"/>
                  </a:lnTo>
                  <a:lnTo>
                    <a:pt x="943" y="116"/>
                  </a:lnTo>
                  <a:lnTo>
                    <a:pt x="943" y="104"/>
                  </a:lnTo>
                  <a:lnTo>
                    <a:pt x="942" y="92"/>
                  </a:lnTo>
                  <a:lnTo>
                    <a:pt x="940" y="81"/>
                  </a:lnTo>
                  <a:lnTo>
                    <a:pt x="937" y="70"/>
                  </a:lnTo>
                  <a:lnTo>
                    <a:pt x="933" y="60"/>
                  </a:lnTo>
                  <a:lnTo>
                    <a:pt x="927" y="51"/>
                  </a:lnTo>
                  <a:lnTo>
                    <a:pt x="920" y="42"/>
                  </a:lnTo>
                  <a:lnTo>
                    <a:pt x="913" y="34"/>
                  </a:lnTo>
                  <a:lnTo>
                    <a:pt x="905" y="26"/>
                  </a:lnTo>
                  <a:lnTo>
                    <a:pt x="896" y="20"/>
                  </a:lnTo>
                  <a:lnTo>
                    <a:pt x="886" y="14"/>
                  </a:lnTo>
                  <a:lnTo>
                    <a:pt x="876" y="9"/>
                  </a:lnTo>
                  <a:lnTo>
                    <a:pt x="865" y="5"/>
                  </a:lnTo>
                  <a:lnTo>
                    <a:pt x="854" y="2"/>
                  </a:lnTo>
                  <a:lnTo>
                    <a:pt x="842" y="1"/>
                  </a:lnTo>
                  <a:close/>
                  <a:moveTo>
                    <a:pt x="254" y="455"/>
                  </a:moveTo>
                  <a:lnTo>
                    <a:pt x="248" y="455"/>
                  </a:lnTo>
                  <a:lnTo>
                    <a:pt x="243" y="454"/>
                  </a:lnTo>
                  <a:lnTo>
                    <a:pt x="237" y="452"/>
                  </a:lnTo>
                  <a:lnTo>
                    <a:pt x="232" y="450"/>
                  </a:lnTo>
                  <a:lnTo>
                    <a:pt x="227" y="448"/>
                  </a:lnTo>
                  <a:lnTo>
                    <a:pt x="222" y="445"/>
                  </a:lnTo>
                  <a:lnTo>
                    <a:pt x="217" y="442"/>
                  </a:lnTo>
                  <a:lnTo>
                    <a:pt x="213" y="438"/>
                  </a:lnTo>
                  <a:lnTo>
                    <a:pt x="209" y="433"/>
                  </a:lnTo>
                  <a:lnTo>
                    <a:pt x="205" y="429"/>
                  </a:lnTo>
                  <a:lnTo>
                    <a:pt x="202" y="424"/>
                  </a:lnTo>
                  <a:lnTo>
                    <a:pt x="200" y="419"/>
                  </a:lnTo>
                  <a:lnTo>
                    <a:pt x="198" y="413"/>
                  </a:lnTo>
                  <a:lnTo>
                    <a:pt x="196" y="407"/>
                  </a:lnTo>
                  <a:lnTo>
                    <a:pt x="195" y="401"/>
                  </a:lnTo>
                  <a:lnTo>
                    <a:pt x="195" y="395"/>
                  </a:lnTo>
                  <a:lnTo>
                    <a:pt x="195" y="389"/>
                  </a:lnTo>
                  <a:lnTo>
                    <a:pt x="196" y="384"/>
                  </a:lnTo>
                  <a:lnTo>
                    <a:pt x="198" y="378"/>
                  </a:lnTo>
                  <a:lnTo>
                    <a:pt x="200" y="373"/>
                  </a:lnTo>
                  <a:lnTo>
                    <a:pt x="202" y="368"/>
                  </a:lnTo>
                  <a:lnTo>
                    <a:pt x="205" y="363"/>
                  </a:lnTo>
                  <a:lnTo>
                    <a:pt x="208" y="358"/>
                  </a:lnTo>
                  <a:lnTo>
                    <a:pt x="212" y="354"/>
                  </a:lnTo>
                  <a:lnTo>
                    <a:pt x="216" y="350"/>
                  </a:lnTo>
                  <a:lnTo>
                    <a:pt x="221" y="346"/>
                  </a:lnTo>
                  <a:lnTo>
                    <a:pt x="226" y="343"/>
                  </a:lnTo>
                  <a:lnTo>
                    <a:pt x="231" y="341"/>
                  </a:lnTo>
                  <a:lnTo>
                    <a:pt x="236" y="339"/>
                  </a:lnTo>
                  <a:lnTo>
                    <a:pt x="242" y="337"/>
                  </a:lnTo>
                  <a:lnTo>
                    <a:pt x="248" y="336"/>
                  </a:lnTo>
                  <a:lnTo>
                    <a:pt x="254" y="336"/>
                  </a:lnTo>
                  <a:lnTo>
                    <a:pt x="260" y="336"/>
                  </a:lnTo>
                  <a:lnTo>
                    <a:pt x="265" y="337"/>
                  </a:lnTo>
                  <a:lnTo>
                    <a:pt x="271" y="339"/>
                  </a:lnTo>
                  <a:lnTo>
                    <a:pt x="276" y="340"/>
                  </a:lnTo>
                  <a:lnTo>
                    <a:pt x="282" y="343"/>
                  </a:lnTo>
                  <a:lnTo>
                    <a:pt x="287" y="346"/>
                  </a:lnTo>
                  <a:lnTo>
                    <a:pt x="291" y="349"/>
                  </a:lnTo>
                  <a:lnTo>
                    <a:pt x="296" y="353"/>
                  </a:lnTo>
                  <a:lnTo>
                    <a:pt x="300" y="357"/>
                  </a:lnTo>
                  <a:lnTo>
                    <a:pt x="303" y="361"/>
                  </a:lnTo>
                  <a:lnTo>
                    <a:pt x="306" y="366"/>
                  </a:lnTo>
                  <a:lnTo>
                    <a:pt x="309" y="371"/>
                  </a:lnTo>
                  <a:lnTo>
                    <a:pt x="311" y="377"/>
                  </a:lnTo>
                  <a:lnTo>
                    <a:pt x="313" y="383"/>
                  </a:lnTo>
                  <a:lnTo>
                    <a:pt x="314" y="389"/>
                  </a:lnTo>
                  <a:lnTo>
                    <a:pt x="314" y="395"/>
                  </a:lnTo>
                  <a:lnTo>
                    <a:pt x="314" y="401"/>
                  </a:lnTo>
                  <a:lnTo>
                    <a:pt x="313" y="407"/>
                  </a:lnTo>
                  <a:lnTo>
                    <a:pt x="311" y="413"/>
                  </a:lnTo>
                  <a:lnTo>
                    <a:pt x="309" y="419"/>
                  </a:lnTo>
                  <a:lnTo>
                    <a:pt x="307" y="424"/>
                  </a:lnTo>
                  <a:lnTo>
                    <a:pt x="304" y="429"/>
                  </a:lnTo>
                  <a:lnTo>
                    <a:pt x="301" y="433"/>
                  </a:lnTo>
                  <a:lnTo>
                    <a:pt x="297" y="438"/>
                  </a:lnTo>
                  <a:lnTo>
                    <a:pt x="293" y="442"/>
                  </a:lnTo>
                  <a:lnTo>
                    <a:pt x="288" y="445"/>
                  </a:lnTo>
                  <a:lnTo>
                    <a:pt x="283" y="448"/>
                  </a:lnTo>
                  <a:lnTo>
                    <a:pt x="278" y="450"/>
                  </a:lnTo>
                  <a:lnTo>
                    <a:pt x="272" y="452"/>
                  </a:lnTo>
                  <a:lnTo>
                    <a:pt x="266" y="454"/>
                  </a:lnTo>
                  <a:lnTo>
                    <a:pt x="260" y="455"/>
                  </a:lnTo>
                  <a:close/>
                  <a:moveTo>
                    <a:pt x="474" y="455"/>
                  </a:moveTo>
                  <a:lnTo>
                    <a:pt x="468" y="455"/>
                  </a:lnTo>
                  <a:lnTo>
                    <a:pt x="463" y="454"/>
                  </a:lnTo>
                  <a:lnTo>
                    <a:pt x="457" y="452"/>
                  </a:lnTo>
                  <a:lnTo>
                    <a:pt x="452" y="450"/>
                  </a:lnTo>
                  <a:lnTo>
                    <a:pt x="447" y="448"/>
                  </a:lnTo>
                  <a:lnTo>
                    <a:pt x="442" y="445"/>
                  </a:lnTo>
                  <a:lnTo>
                    <a:pt x="437" y="442"/>
                  </a:lnTo>
                  <a:lnTo>
                    <a:pt x="433" y="438"/>
                  </a:lnTo>
                  <a:lnTo>
                    <a:pt x="429" y="433"/>
                  </a:lnTo>
                  <a:lnTo>
                    <a:pt x="425" y="429"/>
                  </a:lnTo>
                  <a:lnTo>
                    <a:pt x="422" y="424"/>
                  </a:lnTo>
                  <a:lnTo>
                    <a:pt x="420" y="419"/>
                  </a:lnTo>
                  <a:lnTo>
                    <a:pt x="418" y="413"/>
                  </a:lnTo>
                  <a:lnTo>
                    <a:pt x="416" y="407"/>
                  </a:lnTo>
                  <a:lnTo>
                    <a:pt x="415" y="401"/>
                  </a:lnTo>
                  <a:lnTo>
                    <a:pt x="415" y="395"/>
                  </a:lnTo>
                  <a:lnTo>
                    <a:pt x="415" y="389"/>
                  </a:lnTo>
                  <a:lnTo>
                    <a:pt x="416" y="384"/>
                  </a:lnTo>
                  <a:lnTo>
                    <a:pt x="418" y="378"/>
                  </a:lnTo>
                  <a:lnTo>
                    <a:pt x="420" y="373"/>
                  </a:lnTo>
                  <a:lnTo>
                    <a:pt x="422" y="368"/>
                  </a:lnTo>
                  <a:lnTo>
                    <a:pt x="425" y="363"/>
                  </a:lnTo>
                  <a:lnTo>
                    <a:pt x="428" y="358"/>
                  </a:lnTo>
                  <a:lnTo>
                    <a:pt x="432" y="354"/>
                  </a:lnTo>
                  <a:lnTo>
                    <a:pt x="436" y="350"/>
                  </a:lnTo>
                  <a:lnTo>
                    <a:pt x="441" y="346"/>
                  </a:lnTo>
                  <a:lnTo>
                    <a:pt x="446" y="343"/>
                  </a:lnTo>
                  <a:lnTo>
                    <a:pt x="451" y="341"/>
                  </a:lnTo>
                  <a:lnTo>
                    <a:pt x="456" y="339"/>
                  </a:lnTo>
                  <a:lnTo>
                    <a:pt x="462" y="337"/>
                  </a:lnTo>
                  <a:lnTo>
                    <a:pt x="468" y="336"/>
                  </a:lnTo>
                  <a:lnTo>
                    <a:pt x="474" y="336"/>
                  </a:lnTo>
                  <a:lnTo>
                    <a:pt x="480" y="336"/>
                  </a:lnTo>
                  <a:lnTo>
                    <a:pt x="486" y="337"/>
                  </a:lnTo>
                  <a:lnTo>
                    <a:pt x="491" y="339"/>
                  </a:lnTo>
                  <a:lnTo>
                    <a:pt x="497" y="340"/>
                  </a:lnTo>
                  <a:lnTo>
                    <a:pt x="502" y="343"/>
                  </a:lnTo>
                  <a:lnTo>
                    <a:pt x="507" y="346"/>
                  </a:lnTo>
                  <a:lnTo>
                    <a:pt x="512" y="349"/>
                  </a:lnTo>
                  <a:lnTo>
                    <a:pt x="516" y="353"/>
                  </a:lnTo>
                  <a:lnTo>
                    <a:pt x="520" y="357"/>
                  </a:lnTo>
                  <a:lnTo>
                    <a:pt x="523" y="361"/>
                  </a:lnTo>
                  <a:lnTo>
                    <a:pt x="527" y="366"/>
                  </a:lnTo>
                  <a:lnTo>
                    <a:pt x="529" y="371"/>
                  </a:lnTo>
                  <a:lnTo>
                    <a:pt x="531" y="377"/>
                  </a:lnTo>
                  <a:lnTo>
                    <a:pt x="533" y="383"/>
                  </a:lnTo>
                  <a:lnTo>
                    <a:pt x="534" y="389"/>
                  </a:lnTo>
                  <a:lnTo>
                    <a:pt x="534" y="395"/>
                  </a:lnTo>
                  <a:lnTo>
                    <a:pt x="534" y="401"/>
                  </a:lnTo>
                  <a:lnTo>
                    <a:pt x="533" y="407"/>
                  </a:lnTo>
                  <a:lnTo>
                    <a:pt x="531" y="413"/>
                  </a:lnTo>
                  <a:lnTo>
                    <a:pt x="529" y="419"/>
                  </a:lnTo>
                  <a:lnTo>
                    <a:pt x="527" y="424"/>
                  </a:lnTo>
                  <a:lnTo>
                    <a:pt x="523" y="429"/>
                  </a:lnTo>
                  <a:lnTo>
                    <a:pt x="520" y="433"/>
                  </a:lnTo>
                  <a:lnTo>
                    <a:pt x="516" y="438"/>
                  </a:lnTo>
                  <a:lnTo>
                    <a:pt x="512" y="442"/>
                  </a:lnTo>
                  <a:lnTo>
                    <a:pt x="507" y="445"/>
                  </a:lnTo>
                  <a:lnTo>
                    <a:pt x="502" y="448"/>
                  </a:lnTo>
                  <a:lnTo>
                    <a:pt x="497" y="450"/>
                  </a:lnTo>
                  <a:lnTo>
                    <a:pt x="491" y="452"/>
                  </a:lnTo>
                  <a:lnTo>
                    <a:pt x="486" y="454"/>
                  </a:lnTo>
                  <a:lnTo>
                    <a:pt x="480" y="455"/>
                  </a:lnTo>
                  <a:close/>
                  <a:moveTo>
                    <a:pt x="695" y="455"/>
                  </a:moveTo>
                  <a:lnTo>
                    <a:pt x="689" y="455"/>
                  </a:lnTo>
                  <a:lnTo>
                    <a:pt x="683" y="454"/>
                  </a:lnTo>
                  <a:lnTo>
                    <a:pt x="678" y="452"/>
                  </a:lnTo>
                  <a:lnTo>
                    <a:pt x="673" y="450"/>
                  </a:lnTo>
                  <a:lnTo>
                    <a:pt x="667" y="448"/>
                  </a:lnTo>
                  <a:lnTo>
                    <a:pt x="662" y="445"/>
                  </a:lnTo>
                  <a:lnTo>
                    <a:pt x="658" y="442"/>
                  </a:lnTo>
                  <a:lnTo>
                    <a:pt x="653" y="438"/>
                  </a:lnTo>
                  <a:lnTo>
                    <a:pt x="649" y="433"/>
                  </a:lnTo>
                  <a:lnTo>
                    <a:pt x="646" y="429"/>
                  </a:lnTo>
                  <a:lnTo>
                    <a:pt x="643" y="424"/>
                  </a:lnTo>
                  <a:lnTo>
                    <a:pt x="640" y="419"/>
                  </a:lnTo>
                  <a:lnTo>
                    <a:pt x="638" y="413"/>
                  </a:lnTo>
                  <a:lnTo>
                    <a:pt x="636" y="407"/>
                  </a:lnTo>
                  <a:lnTo>
                    <a:pt x="635" y="401"/>
                  </a:lnTo>
                  <a:lnTo>
                    <a:pt x="635" y="395"/>
                  </a:lnTo>
                  <a:lnTo>
                    <a:pt x="635" y="389"/>
                  </a:lnTo>
                  <a:lnTo>
                    <a:pt x="636" y="384"/>
                  </a:lnTo>
                  <a:lnTo>
                    <a:pt x="638" y="378"/>
                  </a:lnTo>
                  <a:lnTo>
                    <a:pt x="640" y="373"/>
                  </a:lnTo>
                  <a:lnTo>
                    <a:pt x="642" y="368"/>
                  </a:lnTo>
                  <a:lnTo>
                    <a:pt x="645" y="363"/>
                  </a:lnTo>
                  <a:lnTo>
                    <a:pt x="648" y="358"/>
                  </a:lnTo>
                  <a:lnTo>
                    <a:pt x="652" y="354"/>
                  </a:lnTo>
                  <a:lnTo>
                    <a:pt x="656" y="350"/>
                  </a:lnTo>
                  <a:lnTo>
                    <a:pt x="661" y="346"/>
                  </a:lnTo>
                  <a:lnTo>
                    <a:pt x="666" y="343"/>
                  </a:lnTo>
                  <a:lnTo>
                    <a:pt x="671" y="341"/>
                  </a:lnTo>
                  <a:lnTo>
                    <a:pt x="677" y="339"/>
                  </a:lnTo>
                  <a:lnTo>
                    <a:pt x="683" y="337"/>
                  </a:lnTo>
                  <a:lnTo>
                    <a:pt x="689" y="336"/>
                  </a:lnTo>
                  <a:lnTo>
                    <a:pt x="695" y="336"/>
                  </a:lnTo>
                  <a:lnTo>
                    <a:pt x="701" y="336"/>
                  </a:lnTo>
                  <a:lnTo>
                    <a:pt x="706" y="337"/>
                  </a:lnTo>
                  <a:lnTo>
                    <a:pt x="712" y="339"/>
                  </a:lnTo>
                  <a:lnTo>
                    <a:pt x="717" y="340"/>
                  </a:lnTo>
                  <a:lnTo>
                    <a:pt x="722" y="343"/>
                  </a:lnTo>
                  <a:lnTo>
                    <a:pt x="727" y="346"/>
                  </a:lnTo>
                  <a:lnTo>
                    <a:pt x="732" y="349"/>
                  </a:lnTo>
                  <a:lnTo>
                    <a:pt x="736" y="353"/>
                  </a:lnTo>
                  <a:lnTo>
                    <a:pt x="740" y="357"/>
                  </a:lnTo>
                  <a:lnTo>
                    <a:pt x="743" y="361"/>
                  </a:lnTo>
                  <a:lnTo>
                    <a:pt x="747" y="366"/>
                  </a:lnTo>
                  <a:lnTo>
                    <a:pt x="749" y="371"/>
                  </a:lnTo>
                  <a:lnTo>
                    <a:pt x="751" y="377"/>
                  </a:lnTo>
                  <a:lnTo>
                    <a:pt x="753" y="383"/>
                  </a:lnTo>
                  <a:lnTo>
                    <a:pt x="754" y="389"/>
                  </a:lnTo>
                  <a:lnTo>
                    <a:pt x="754" y="395"/>
                  </a:lnTo>
                  <a:lnTo>
                    <a:pt x="753" y="401"/>
                  </a:lnTo>
                  <a:lnTo>
                    <a:pt x="752" y="407"/>
                  </a:lnTo>
                  <a:lnTo>
                    <a:pt x="750" y="413"/>
                  </a:lnTo>
                  <a:lnTo>
                    <a:pt x="748" y="419"/>
                  </a:lnTo>
                  <a:lnTo>
                    <a:pt x="745" y="424"/>
                  </a:lnTo>
                  <a:lnTo>
                    <a:pt x="742" y="429"/>
                  </a:lnTo>
                  <a:lnTo>
                    <a:pt x="739" y="433"/>
                  </a:lnTo>
                  <a:lnTo>
                    <a:pt x="735" y="438"/>
                  </a:lnTo>
                  <a:lnTo>
                    <a:pt x="731" y="442"/>
                  </a:lnTo>
                  <a:lnTo>
                    <a:pt x="726" y="445"/>
                  </a:lnTo>
                  <a:lnTo>
                    <a:pt x="722" y="448"/>
                  </a:lnTo>
                  <a:lnTo>
                    <a:pt x="717" y="450"/>
                  </a:lnTo>
                  <a:lnTo>
                    <a:pt x="712" y="452"/>
                  </a:lnTo>
                  <a:lnTo>
                    <a:pt x="706" y="454"/>
                  </a:lnTo>
                  <a:lnTo>
                    <a:pt x="701" y="4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36"/>
            <p:cNvSpPr/>
            <p:nvPr/>
          </p:nvSpPr>
          <p:spPr>
            <a:xfrm>
              <a:off x="3231314" y="2913797"/>
              <a:ext cx="399642" cy="385197"/>
            </a:xfrm>
            <a:custGeom>
              <a:avLst/>
              <a:gdLst/>
              <a:ahLst/>
              <a:cxnLst/>
              <a:rect l="l" t="t" r="r" b="b"/>
              <a:pathLst>
                <a:path w="914" h="881" extrusionOk="0">
                  <a:moveTo>
                    <a:pt x="649" y="141"/>
                  </a:moveTo>
                  <a:lnTo>
                    <a:pt x="649" y="0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2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2"/>
                  </a:lnTo>
                  <a:lnTo>
                    <a:pt x="44" y="17"/>
                  </a:lnTo>
                  <a:lnTo>
                    <a:pt x="37" y="23"/>
                  </a:lnTo>
                  <a:lnTo>
                    <a:pt x="29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2" y="81"/>
                  </a:lnTo>
                  <a:lnTo>
                    <a:pt x="1" y="91"/>
                  </a:lnTo>
                  <a:lnTo>
                    <a:pt x="0" y="102"/>
                  </a:lnTo>
                  <a:lnTo>
                    <a:pt x="0" y="666"/>
                  </a:lnTo>
                  <a:lnTo>
                    <a:pt x="1" y="676"/>
                  </a:lnTo>
                  <a:lnTo>
                    <a:pt x="2" y="687"/>
                  </a:lnTo>
                  <a:lnTo>
                    <a:pt x="5" y="697"/>
                  </a:lnTo>
                  <a:lnTo>
                    <a:pt x="8" y="706"/>
                  </a:lnTo>
                  <a:lnTo>
                    <a:pt x="12" y="715"/>
                  </a:lnTo>
                  <a:lnTo>
                    <a:pt x="17" y="723"/>
                  </a:lnTo>
                  <a:lnTo>
                    <a:pt x="23" y="731"/>
                  </a:lnTo>
                  <a:lnTo>
                    <a:pt x="29" y="738"/>
                  </a:lnTo>
                  <a:lnTo>
                    <a:pt x="37" y="745"/>
                  </a:lnTo>
                  <a:lnTo>
                    <a:pt x="44" y="751"/>
                  </a:lnTo>
                  <a:lnTo>
                    <a:pt x="53" y="756"/>
                  </a:lnTo>
                  <a:lnTo>
                    <a:pt x="62" y="760"/>
                  </a:lnTo>
                  <a:lnTo>
                    <a:pt x="71" y="763"/>
                  </a:lnTo>
                  <a:lnTo>
                    <a:pt x="81" y="766"/>
                  </a:lnTo>
                  <a:lnTo>
                    <a:pt x="91" y="767"/>
                  </a:lnTo>
                  <a:lnTo>
                    <a:pt x="101" y="768"/>
                  </a:lnTo>
                  <a:lnTo>
                    <a:pt x="138" y="768"/>
                  </a:lnTo>
                  <a:lnTo>
                    <a:pt x="59" y="881"/>
                  </a:lnTo>
                  <a:lnTo>
                    <a:pt x="271" y="881"/>
                  </a:lnTo>
                  <a:lnTo>
                    <a:pt x="361" y="768"/>
                  </a:lnTo>
                  <a:lnTo>
                    <a:pt x="813" y="768"/>
                  </a:lnTo>
                  <a:lnTo>
                    <a:pt x="823" y="767"/>
                  </a:lnTo>
                  <a:lnTo>
                    <a:pt x="833" y="766"/>
                  </a:lnTo>
                  <a:lnTo>
                    <a:pt x="843" y="763"/>
                  </a:lnTo>
                  <a:lnTo>
                    <a:pt x="852" y="760"/>
                  </a:lnTo>
                  <a:lnTo>
                    <a:pt x="861" y="756"/>
                  </a:lnTo>
                  <a:lnTo>
                    <a:pt x="870" y="751"/>
                  </a:lnTo>
                  <a:lnTo>
                    <a:pt x="877" y="745"/>
                  </a:lnTo>
                  <a:lnTo>
                    <a:pt x="884" y="738"/>
                  </a:lnTo>
                  <a:lnTo>
                    <a:pt x="891" y="731"/>
                  </a:lnTo>
                  <a:lnTo>
                    <a:pt x="897" y="723"/>
                  </a:lnTo>
                  <a:lnTo>
                    <a:pt x="902" y="715"/>
                  </a:lnTo>
                  <a:lnTo>
                    <a:pt x="906" y="706"/>
                  </a:lnTo>
                  <a:lnTo>
                    <a:pt x="909" y="697"/>
                  </a:lnTo>
                  <a:lnTo>
                    <a:pt x="912" y="687"/>
                  </a:lnTo>
                  <a:lnTo>
                    <a:pt x="913" y="676"/>
                  </a:lnTo>
                  <a:lnTo>
                    <a:pt x="914" y="666"/>
                  </a:lnTo>
                  <a:lnTo>
                    <a:pt x="914" y="316"/>
                  </a:lnTo>
                  <a:lnTo>
                    <a:pt x="824" y="316"/>
                  </a:lnTo>
                  <a:lnTo>
                    <a:pt x="806" y="315"/>
                  </a:lnTo>
                  <a:lnTo>
                    <a:pt x="789" y="312"/>
                  </a:lnTo>
                  <a:lnTo>
                    <a:pt x="772" y="308"/>
                  </a:lnTo>
                  <a:lnTo>
                    <a:pt x="756" y="302"/>
                  </a:lnTo>
                  <a:lnTo>
                    <a:pt x="741" y="295"/>
                  </a:lnTo>
                  <a:lnTo>
                    <a:pt x="726" y="286"/>
                  </a:lnTo>
                  <a:lnTo>
                    <a:pt x="713" y="276"/>
                  </a:lnTo>
                  <a:lnTo>
                    <a:pt x="700" y="264"/>
                  </a:lnTo>
                  <a:lnTo>
                    <a:pt x="689" y="252"/>
                  </a:lnTo>
                  <a:lnTo>
                    <a:pt x="679" y="239"/>
                  </a:lnTo>
                  <a:lnTo>
                    <a:pt x="670" y="224"/>
                  </a:lnTo>
                  <a:lnTo>
                    <a:pt x="663" y="209"/>
                  </a:lnTo>
                  <a:lnTo>
                    <a:pt x="657" y="193"/>
                  </a:lnTo>
                  <a:lnTo>
                    <a:pt x="653" y="176"/>
                  </a:lnTo>
                  <a:lnTo>
                    <a:pt x="650" y="159"/>
                  </a:lnTo>
                  <a:close/>
                  <a:moveTo>
                    <a:pt x="237" y="452"/>
                  </a:moveTo>
                  <a:lnTo>
                    <a:pt x="231" y="452"/>
                  </a:lnTo>
                  <a:lnTo>
                    <a:pt x="226" y="451"/>
                  </a:lnTo>
                  <a:lnTo>
                    <a:pt x="220" y="449"/>
                  </a:lnTo>
                  <a:lnTo>
                    <a:pt x="215" y="447"/>
                  </a:lnTo>
                  <a:lnTo>
                    <a:pt x="210" y="445"/>
                  </a:lnTo>
                  <a:lnTo>
                    <a:pt x="205" y="442"/>
                  </a:lnTo>
                  <a:lnTo>
                    <a:pt x="200" y="439"/>
                  </a:lnTo>
                  <a:lnTo>
                    <a:pt x="196" y="435"/>
                  </a:lnTo>
                  <a:lnTo>
                    <a:pt x="192" y="430"/>
                  </a:lnTo>
                  <a:lnTo>
                    <a:pt x="188" y="426"/>
                  </a:lnTo>
                  <a:lnTo>
                    <a:pt x="185" y="421"/>
                  </a:lnTo>
                  <a:lnTo>
                    <a:pt x="183" y="416"/>
                  </a:lnTo>
                  <a:lnTo>
                    <a:pt x="181" y="410"/>
                  </a:lnTo>
                  <a:lnTo>
                    <a:pt x="179" y="404"/>
                  </a:lnTo>
                  <a:lnTo>
                    <a:pt x="178" y="398"/>
                  </a:lnTo>
                  <a:lnTo>
                    <a:pt x="178" y="392"/>
                  </a:lnTo>
                  <a:lnTo>
                    <a:pt x="178" y="386"/>
                  </a:lnTo>
                  <a:lnTo>
                    <a:pt x="179" y="381"/>
                  </a:lnTo>
                  <a:lnTo>
                    <a:pt x="181" y="375"/>
                  </a:lnTo>
                  <a:lnTo>
                    <a:pt x="182" y="370"/>
                  </a:lnTo>
                  <a:lnTo>
                    <a:pt x="185" y="365"/>
                  </a:lnTo>
                  <a:lnTo>
                    <a:pt x="188" y="360"/>
                  </a:lnTo>
                  <a:lnTo>
                    <a:pt x="191" y="355"/>
                  </a:lnTo>
                  <a:lnTo>
                    <a:pt x="195" y="351"/>
                  </a:lnTo>
                  <a:lnTo>
                    <a:pt x="199" y="347"/>
                  </a:lnTo>
                  <a:lnTo>
                    <a:pt x="203" y="343"/>
                  </a:lnTo>
                  <a:lnTo>
                    <a:pt x="208" y="340"/>
                  </a:lnTo>
                  <a:lnTo>
                    <a:pt x="213" y="338"/>
                  </a:lnTo>
                  <a:lnTo>
                    <a:pt x="219" y="336"/>
                  </a:lnTo>
                  <a:lnTo>
                    <a:pt x="225" y="334"/>
                  </a:lnTo>
                  <a:lnTo>
                    <a:pt x="231" y="333"/>
                  </a:lnTo>
                  <a:lnTo>
                    <a:pt x="237" y="333"/>
                  </a:lnTo>
                  <a:lnTo>
                    <a:pt x="243" y="333"/>
                  </a:lnTo>
                  <a:lnTo>
                    <a:pt x="248" y="334"/>
                  </a:lnTo>
                  <a:lnTo>
                    <a:pt x="254" y="336"/>
                  </a:lnTo>
                  <a:lnTo>
                    <a:pt x="259" y="338"/>
                  </a:lnTo>
                  <a:lnTo>
                    <a:pt x="264" y="340"/>
                  </a:lnTo>
                  <a:lnTo>
                    <a:pt x="269" y="343"/>
                  </a:lnTo>
                  <a:lnTo>
                    <a:pt x="274" y="346"/>
                  </a:lnTo>
                  <a:lnTo>
                    <a:pt x="278" y="350"/>
                  </a:lnTo>
                  <a:lnTo>
                    <a:pt x="282" y="354"/>
                  </a:lnTo>
                  <a:lnTo>
                    <a:pt x="285" y="359"/>
                  </a:lnTo>
                  <a:lnTo>
                    <a:pt x="289" y="364"/>
                  </a:lnTo>
                  <a:lnTo>
                    <a:pt x="291" y="369"/>
                  </a:lnTo>
                  <a:lnTo>
                    <a:pt x="293" y="374"/>
                  </a:lnTo>
                  <a:lnTo>
                    <a:pt x="295" y="380"/>
                  </a:lnTo>
                  <a:lnTo>
                    <a:pt x="296" y="386"/>
                  </a:lnTo>
                  <a:lnTo>
                    <a:pt x="296" y="392"/>
                  </a:lnTo>
                  <a:lnTo>
                    <a:pt x="295" y="398"/>
                  </a:lnTo>
                  <a:lnTo>
                    <a:pt x="294" y="404"/>
                  </a:lnTo>
                  <a:lnTo>
                    <a:pt x="292" y="410"/>
                  </a:lnTo>
                  <a:lnTo>
                    <a:pt x="290" y="416"/>
                  </a:lnTo>
                  <a:lnTo>
                    <a:pt x="287" y="421"/>
                  </a:lnTo>
                  <a:lnTo>
                    <a:pt x="284" y="426"/>
                  </a:lnTo>
                  <a:lnTo>
                    <a:pt x="281" y="430"/>
                  </a:lnTo>
                  <a:lnTo>
                    <a:pt x="277" y="435"/>
                  </a:lnTo>
                  <a:lnTo>
                    <a:pt x="273" y="439"/>
                  </a:lnTo>
                  <a:lnTo>
                    <a:pt x="268" y="442"/>
                  </a:lnTo>
                  <a:lnTo>
                    <a:pt x="264" y="445"/>
                  </a:lnTo>
                  <a:lnTo>
                    <a:pt x="259" y="447"/>
                  </a:lnTo>
                  <a:lnTo>
                    <a:pt x="254" y="449"/>
                  </a:lnTo>
                  <a:lnTo>
                    <a:pt x="248" y="451"/>
                  </a:lnTo>
                  <a:lnTo>
                    <a:pt x="243" y="452"/>
                  </a:lnTo>
                  <a:close/>
                  <a:moveTo>
                    <a:pt x="457" y="452"/>
                  </a:moveTo>
                  <a:lnTo>
                    <a:pt x="451" y="452"/>
                  </a:lnTo>
                  <a:lnTo>
                    <a:pt x="446" y="451"/>
                  </a:lnTo>
                  <a:lnTo>
                    <a:pt x="440" y="449"/>
                  </a:lnTo>
                  <a:lnTo>
                    <a:pt x="435" y="447"/>
                  </a:lnTo>
                  <a:lnTo>
                    <a:pt x="430" y="445"/>
                  </a:lnTo>
                  <a:lnTo>
                    <a:pt x="425" y="442"/>
                  </a:lnTo>
                  <a:lnTo>
                    <a:pt x="420" y="439"/>
                  </a:lnTo>
                  <a:lnTo>
                    <a:pt x="416" y="435"/>
                  </a:lnTo>
                  <a:lnTo>
                    <a:pt x="412" y="430"/>
                  </a:lnTo>
                  <a:lnTo>
                    <a:pt x="408" y="426"/>
                  </a:lnTo>
                  <a:lnTo>
                    <a:pt x="405" y="421"/>
                  </a:lnTo>
                  <a:lnTo>
                    <a:pt x="403" y="416"/>
                  </a:lnTo>
                  <a:lnTo>
                    <a:pt x="401" y="410"/>
                  </a:lnTo>
                  <a:lnTo>
                    <a:pt x="399" y="404"/>
                  </a:lnTo>
                  <a:lnTo>
                    <a:pt x="398" y="398"/>
                  </a:lnTo>
                  <a:lnTo>
                    <a:pt x="398" y="392"/>
                  </a:lnTo>
                  <a:lnTo>
                    <a:pt x="398" y="386"/>
                  </a:lnTo>
                  <a:lnTo>
                    <a:pt x="399" y="381"/>
                  </a:lnTo>
                  <a:lnTo>
                    <a:pt x="401" y="375"/>
                  </a:lnTo>
                  <a:lnTo>
                    <a:pt x="402" y="370"/>
                  </a:lnTo>
                  <a:lnTo>
                    <a:pt x="405" y="365"/>
                  </a:lnTo>
                  <a:lnTo>
                    <a:pt x="408" y="360"/>
                  </a:lnTo>
                  <a:lnTo>
                    <a:pt x="411" y="355"/>
                  </a:lnTo>
                  <a:lnTo>
                    <a:pt x="415" y="351"/>
                  </a:lnTo>
                  <a:lnTo>
                    <a:pt x="419" y="347"/>
                  </a:lnTo>
                  <a:lnTo>
                    <a:pt x="423" y="343"/>
                  </a:lnTo>
                  <a:lnTo>
                    <a:pt x="428" y="340"/>
                  </a:lnTo>
                  <a:lnTo>
                    <a:pt x="433" y="338"/>
                  </a:lnTo>
                  <a:lnTo>
                    <a:pt x="439" y="336"/>
                  </a:lnTo>
                  <a:lnTo>
                    <a:pt x="445" y="334"/>
                  </a:lnTo>
                  <a:lnTo>
                    <a:pt x="451" y="333"/>
                  </a:lnTo>
                  <a:lnTo>
                    <a:pt x="457" y="333"/>
                  </a:lnTo>
                  <a:lnTo>
                    <a:pt x="463" y="333"/>
                  </a:lnTo>
                  <a:lnTo>
                    <a:pt x="468" y="334"/>
                  </a:lnTo>
                  <a:lnTo>
                    <a:pt x="474" y="336"/>
                  </a:lnTo>
                  <a:lnTo>
                    <a:pt x="479" y="338"/>
                  </a:lnTo>
                  <a:lnTo>
                    <a:pt x="484" y="340"/>
                  </a:lnTo>
                  <a:lnTo>
                    <a:pt x="489" y="343"/>
                  </a:lnTo>
                  <a:lnTo>
                    <a:pt x="494" y="346"/>
                  </a:lnTo>
                  <a:lnTo>
                    <a:pt x="498" y="350"/>
                  </a:lnTo>
                  <a:lnTo>
                    <a:pt x="502" y="354"/>
                  </a:lnTo>
                  <a:lnTo>
                    <a:pt x="505" y="359"/>
                  </a:lnTo>
                  <a:lnTo>
                    <a:pt x="509" y="364"/>
                  </a:lnTo>
                  <a:lnTo>
                    <a:pt x="511" y="369"/>
                  </a:lnTo>
                  <a:lnTo>
                    <a:pt x="513" y="374"/>
                  </a:lnTo>
                  <a:lnTo>
                    <a:pt x="515" y="380"/>
                  </a:lnTo>
                  <a:lnTo>
                    <a:pt x="516" y="386"/>
                  </a:lnTo>
                  <a:lnTo>
                    <a:pt x="516" y="392"/>
                  </a:lnTo>
                  <a:lnTo>
                    <a:pt x="515" y="398"/>
                  </a:lnTo>
                  <a:lnTo>
                    <a:pt x="514" y="404"/>
                  </a:lnTo>
                  <a:lnTo>
                    <a:pt x="512" y="410"/>
                  </a:lnTo>
                  <a:lnTo>
                    <a:pt x="510" y="416"/>
                  </a:lnTo>
                  <a:lnTo>
                    <a:pt x="507" y="421"/>
                  </a:lnTo>
                  <a:lnTo>
                    <a:pt x="504" y="426"/>
                  </a:lnTo>
                  <a:lnTo>
                    <a:pt x="501" y="430"/>
                  </a:lnTo>
                  <a:lnTo>
                    <a:pt x="497" y="435"/>
                  </a:lnTo>
                  <a:lnTo>
                    <a:pt x="493" y="439"/>
                  </a:lnTo>
                  <a:lnTo>
                    <a:pt x="488" y="442"/>
                  </a:lnTo>
                  <a:lnTo>
                    <a:pt x="484" y="445"/>
                  </a:lnTo>
                  <a:lnTo>
                    <a:pt x="479" y="447"/>
                  </a:lnTo>
                  <a:lnTo>
                    <a:pt x="474" y="449"/>
                  </a:lnTo>
                  <a:lnTo>
                    <a:pt x="468" y="451"/>
                  </a:lnTo>
                  <a:lnTo>
                    <a:pt x="463" y="452"/>
                  </a:lnTo>
                  <a:close/>
                  <a:moveTo>
                    <a:pt x="674" y="452"/>
                  </a:moveTo>
                  <a:lnTo>
                    <a:pt x="668" y="452"/>
                  </a:lnTo>
                  <a:lnTo>
                    <a:pt x="663" y="451"/>
                  </a:lnTo>
                  <a:lnTo>
                    <a:pt x="657" y="449"/>
                  </a:lnTo>
                  <a:lnTo>
                    <a:pt x="652" y="447"/>
                  </a:lnTo>
                  <a:lnTo>
                    <a:pt x="647" y="445"/>
                  </a:lnTo>
                  <a:lnTo>
                    <a:pt x="642" y="442"/>
                  </a:lnTo>
                  <a:lnTo>
                    <a:pt x="637" y="439"/>
                  </a:lnTo>
                  <a:lnTo>
                    <a:pt x="633" y="435"/>
                  </a:lnTo>
                  <a:lnTo>
                    <a:pt x="629" y="430"/>
                  </a:lnTo>
                  <a:lnTo>
                    <a:pt x="625" y="426"/>
                  </a:lnTo>
                  <a:lnTo>
                    <a:pt x="622" y="421"/>
                  </a:lnTo>
                  <a:lnTo>
                    <a:pt x="620" y="416"/>
                  </a:lnTo>
                  <a:lnTo>
                    <a:pt x="618" y="410"/>
                  </a:lnTo>
                  <a:lnTo>
                    <a:pt x="616" y="404"/>
                  </a:lnTo>
                  <a:lnTo>
                    <a:pt x="615" y="398"/>
                  </a:lnTo>
                  <a:lnTo>
                    <a:pt x="615" y="392"/>
                  </a:lnTo>
                  <a:lnTo>
                    <a:pt x="615" y="386"/>
                  </a:lnTo>
                  <a:lnTo>
                    <a:pt x="616" y="381"/>
                  </a:lnTo>
                  <a:lnTo>
                    <a:pt x="618" y="375"/>
                  </a:lnTo>
                  <a:lnTo>
                    <a:pt x="619" y="370"/>
                  </a:lnTo>
                  <a:lnTo>
                    <a:pt x="622" y="365"/>
                  </a:lnTo>
                  <a:lnTo>
                    <a:pt x="625" y="360"/>
                  </a:lnTo>
                  <a:lnTo>
                    <a:pt x="628" y="355"/>
                  </a:lnTo>
                  <a:lnTo>
                    <a:pt x="632" y="351"/>
                  </a:lnTo>
                  <a:lnTo>
                    <a:pt x="636" y="347"/>
                  </a:lnTo>
                  <a:lnTo>
                    <a:pt x="640" y="343"/>
                  </a:lnTo>
                  <a:lnTo>
                    <a:pt x="645" y="340"/>
                  </a:lnTo>
                  <a:lnTo>
                    <a:pt x="650" y="338"/>
                  </a:lnTo>
                  <a:lnTo>
                    <a:pt x="656" y="336"/>
                  </a:lnTo>
                  <a:lnTo>
                    <a:pt x="662" y="334"/>
                  </a:lnTo>
                  <a:lnTo>
                    <a:pt x="668" y="333"/>
                  </a:lnTo>
                  <a:lnTo>
                    <a:pt x="674" y="333"/>
                  </a:lnTo>
                  <a:lnTo>
                    <a:pt x="680" y="333"/>
                  </a:lnTo>
                  <a:lnTo>
                    <a:pt x="685" y="334"/>
                  </a:lnTo>
                  <a:lnTo>
                    <a:pt x="691" y="336"/>
                  </a:lnTo>
                  <a:lnTo>
                    <a:pt x="696" y="337"/>
                  </a:lnTo>
                  <a:lnTo>
                    <a:pt x="702" y="340"/>
                  </a:lnTo>
                  <a:lnTo>
                    <a:pt x="707" y="343"/>
                  </a:lnTo>
                  <a:lnTo>
                    <a:pt x="711" y="346"/>
                  </a:lnTo>
                  <a:lnTo>
                    <a:pt x="716" y="350"/>
                  </a:lnTo>
                  <a:lnTo>
                    <a:pt x="720" y="354"/>
                  </a:lnTo>
                  <a:lnTo>
                    <a:pt x="723" y="359"/>
                  </a:lnTo>
                  <a:lnTo>
                    <a:pt x="726" y="363"/>
                  </a:lnTo>
                  <a:lnTo>
                    <a:pt x="729" y="369"/>
                  </a:lnTo>
                  <a:lnTo>
                    <a:pt x="731" y="374"/>
                  </a:lnTo>
                  <a:lnTo>
                    <a:pt x="733" y="380"/>
                  </a:lnTo>
                  <a:lnTo>
                    <a:pt x="734" y="386"/>
                  </a:lnTo>
                  <a:lnTo>
                    <a:pt x="734" y="392"/>
                  </a:lnTo>
                  <a:lnTo>
                    <a:pt x="734" y="398"/>
                  </a:lnTo>
                  <a:lnTo>
                    <a:pt x="733" y="404"/>
                  </a:lnTo>
                  <a:lnTo>
                    <a:pt x="731" y="410"/>
                  </a:lnTo>
                  <a:lnTo>
                    <a:pt x="729" y="415"/>
                  </a:lnTo>
                  <a:lnTo>
                    <a:pt x="727" y="421"/>
                  </a:lnTo>
                  <a:lnTo>
                    <a:pt x="724" y="426"/>
                  </a:lnTo>
                  <a:lnTo>
                    <a:pt x="721" y="430"/>
                  </a:lnTo>
                  <a:lnTo>
                    <a:pt x="717" y="435"/>
                  </a:lnTo>
                  <a:lnTo>
                    <a:pt x="712" y="438"/>
                  </a:lnTo>
                  <a:lnTo>
                    <a:pt x="708" y="442"/>
                  </a:lnTo>
                  <a:lnTo>
                    <a:pt x="703" y="445"/>
                  </a:lnTo>
                  <a:lnTo>
                    <a:pt x="698" y="447"/>
                  </a:lnTo>
                  <a:lnTo>
                    <a:pt x="692" y="449"/>
                  </a:lnTo>
                  <a:lnTo>
                    <a:pt x="686" y="451"/>
                  </a:lnTo>
                  <a:lnTo>
                    <a:pt x="680" y="4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8" name="Google Shape;3618;p36"/>
          <p:cNvGrpSpPr/>
          <p:nvPr/>
        </p:nvGrpSpPr>
        <p:grpSpPr>
          <a:xfrm>
            <a:off x="1410944" y="2456430"/>
            <a:ext cx="630212" cy="670766"/>
            <a:chOff x="1492674" y="1746388"/>
            <a:chExt cx="680223" cy="723996"/>
          </a:xfrm>
        </p:grpSpPr>
        <p:sp>
          <p:nvSpPr>
            <p:cNvPr id="3619" name="Google Shape;3619;p36"/>
            <p:cNvSpPr/>
            <p:nvPr/>
          </p:nvSpPr>
          <p:spPr>
            <a:xfrm>
              <a:off x="1492674" y="1763022"/>
              <a:ext cx="604497" cy="707362"/>
            </a:xfrm>
            <a:custGeom>
              <a:avLst/>
              <a:gdLst/>
              <a:ahLst/>
              <a:cxnLst/>
              <a:rect l="l" t="t" r="r" b="b"/>
              <a:pathLst>
                <a:path w="1382" h="1617" extrusionOk="0">
                  <a:moveTo>
                    <a:pt x="1071" y="1063"/>
                  </a:moveTo>
                  <a:lnTo>
                    <a:pt x="1048" y="1082"/>
                  </a:lnTo>
                  <a:lnTo>
                    <a:pt x="1021" y="1107"/>
                  </a:lnTo>
                  <a:lnTo>
                    <a:pt x="968" y="1163"/>
                  </a:lnTo>
                  <a:lnTo>
                    <a:pt x="925" y="1211"/>
                  </a:lnTo>
                  <a:lnTo>
                    <a:pt x="907" y="1232"/>
                  </a:lnTo>
                  <a:lnTo>
                    <a:pt x="859" y="1196"/>
                  </a:lnTo>
                  <a:lnTo>
                    <a:pt x="809" y="1152"/>
                  </a:lnTo>
                  <a:lnTo>
                    <a:pt x="707" y="1054"/>
                  </a:lnTo>
                  <a:lnTo>
                    <a:pt x="620" y="962"/>
                  </a:lnTo>
                  <a:lnTo>
                    <a:pt x="566" y="899"/>
                  </a:lnTo>
                  <a:lnTo>
                    <a:pt x="546" y="873"/>
                  </a:lnTo>
                  <a:lnTo>
                    <a:pt x="520" y="836"/>
                  </a:lnTo>
                  <a:lnTo>
                    <a:pt x="458" y="739"/>
                  </a:lnTo>
                  <a:lnTo>
                    <a:pt x="425" y="683"/>
                  </a:lnTo>
                  <a:lnTo>
                    <a:pt x="394" y="626"/>
                  </a:lnTo>
                  <a:lnTo>
                    <a:pt x="367" y="569"/>
                  </a:lnTo>
                  <a:lnTo>
                    <a:pt x="345" y="515"/>
                  </a:lnTo>
                  <a:lnTo>
                    <a:pt x="427" y="473"/>
                  </a:lnTo>
                  <a:lnTo>
                    <a:pt x="496" y="436"/>
                  </a:lnTo>
                  <a:lnTo>
                    <a:pt x="527" y="417"/>
                  </a:lnTo>
                  <a:lnTo>
                    <a:pt x="552" y="400"/>
                  </a:lnTo>
                  <a:lnTo>
                    <a:pt x="553" y="399"/>
                  </a:lnTo>
                  <a:lnTo>
                    <a:pt x="554" y="398"/>
                  </a:lnTo>
                  <a:lnTo>
                    <a:pt x="556" y="395"/>
                  </a:lnTo>
                  <a:lnTo>
                    <a:pt x="557" y="391"/>
                  </a:lnTo>
                  <a:lnTo>
                    <a:pt x="558" y="387"/>
                  </a:lnTo>
                  <a:lnTo>
                    <a:pt x="558" y="382"/>
                  </a:lnTo>
                  <a:lnTo>
                    <a:pt x="558" y="377"/>
                  </a:lnTo>
                  <a:lnTo>
                    <a:pt x="556" y="365"/>
                  </a:lnTo>
                  <a:lnTo>
                    <a:pt x="552" y="351"/>
                  </a:lnTo>
                  <a:lnTo>
                    <a:pt x="547" y="335"/>
                  </a:lnTo>
                  <a:lnTo>
                    <a:pt x="532" y="300"/>
                  </a:lnTo>
                  <a:lnTo>
                    <a:pt x="514" y="263"/>
                  </a:lnTo>
                  <a:lnTo>
                    <a:pt x="492" y="225"/>
                  </a:lnTo>
                  <a:lnTo>
                    <a:pt x="470" y="189"/>
                  </a:lnTo>
                  <a:lnTo>
                    <a:pt x="447" y="157"/>
                  </a:lnTo>
                  <a:lnTo>
                    <a:pt x="421" y="123"/>
                  </a:lnTo>
                  <a:lnTo>
                    <a:pt x="393" y="89"/>
                  </a:lnTo>
                  <a:lnTo>
                    <a:pt x="364" y="58"/>
                  </a:lnTo>
                  <a:lnTo>
                    <a:pt x="349" y="44"/>
                  </a:lnTo>
                  <a:lnTo>
                    <a:pt x="333" y="31"/>
                  </a:lnTo>
                  <a:lnTo>
                    <a:pt x="318" y="20"/>
                  </a:lnTo>
                  <a:lnTo>
                    <a:pt x="303" y="11"/>
                  </a:lnTo>
                  <a:lnTo>
                    <a:pt x="288" y="5"/>
                  </a:lnTo>
                  <a:lnTo>
                    <a:pt x="280" y="2"/>
                  </a:lnTo>
                  <a:lnTo>
                    <a:pt x="272" y="1"/>
                  </a:lnTo>
                  <a:lnTo>
                    <a:pt x="265" y="0"/>
                  </a:lnTo>
                  <a:lnTo>
                    <a:pt x="258" y="0"/>
                  </a:lnTo>
                  <a:lnTo>
                    <a:pt x="251" y="1"/>
                  </a:lnTo>
                  <a:lnTo>
                    <a:pt x="243" y="3"/>
                  </a:lnTo>
                  <a:lnTo>
                    <a:pt x="236" y="5"/>
                  </a:lnTo>
                  <a:lnTo>
                    <a:pt x="229" y="9"/>
                  </a:lnTo>
                  <a:lnTo>
                    <a:pt x="223" y="13"/>
                  </a:lnTo>
                  <a:lnTo>
                    <a:pt x="216" y="19"/>
                  </a:lnTo>
                  <a:lnTo>
                    <a:pt x="184" y="50"/>
                  </a:lnTo>
                  <a:lnTo>
                    <a:pt x="151" y="84"/>
                  </a:lnTo>
                  <a:lnTo>
                    <a:pt x="113" y="126"/>
                  </a:lnTo>
                  <a:lnTo>
                    <a:pt x="74" y="173"/>
                  </a:lnTo>
                  <a:lnTo>
                    <a:pt x="39" y="221"/>
                  </a:lnTo>
                  <a:lnTo>
                    <a:pt x="25" y="245"/>
                  </a:lnTo>
                  <a:lnTo>
                    <a:pt x="13" y="267"/>
                  </a:lnTo>
                  <a:lnTo>
                    <a:pt x="5" y="289"/>
                  </a:lnTo>
                  <a:lnTo>
                    <a:pt x="3" y="299"/>
                  </a:lnTo>
                  <a:lnTo>
                    <a:pt x="1" y="309"/>
                  </a:lnTo>
                  <a:lnTo>
                    <a:pt x="0" y="326"/>
                  </a:lnTo>
                  <a:lnTo>
                    <a:pt x="0" y="347"/>
                  </a:lnTo>
                  <a:lnTo>
                    <a:pt x="2" y="371"/>
                  </a:lnTo>
                  <a:lnTo>
                    <a:pt x="6" y="398"/>
                  </a:lnTo>
                  <a:lnTo>
                    <a:pt x="13" y="429"/>
                  </a:lnTo>
                  <a:lnTo>
                    <a:pt x="22" y="464"/>
                  </a:lnTo>
                  <a:lnTo>
                    <a:pt x="51" y="546"/>
                  </a:lnTo>
                  <a:lnTo>
                    <a:pt x="96" y="644"/>
                  </a:lnTo>
                  <a:lnTo>
                    <a:pt x="162" y="761"/>
                  </a:lnTo>
                  <a:lnTo>
                    <a:pt x="250" y="897"/>
                  </a:lnTo>
                  <a:lnTo>
                    <a:pt x="365" y="1055"/>
                  </a:lnTo>
                  <a:lnTo>
                    <a:pt x="488" y="1207"/>
                  </a:lnTo>
                  <a:lnTo>
                    <a:pt x="600" y="1330"/>
                  </a:lnTo>
                  <a:lnTo>
                    <a:pt x="700" y="1426"/>
                  </a:lnTo>
                  <a:lnTo>
                    <a:pt x="788" y="1498"/>
                  </a:lnTo>
                  <a:lnTo>
                    <a:pt x="863" y="1550"/>
                  </a:lnTo>
                  <a:lnTo>
                    <a:pt x="897" y="1570"/>
                  </a:lnTo>
                  <a:lnTo>
                    <a:pt x="926" y="1585"/>
                  </a:lnTo>
                  <a:lnTo>
                    <a:pt x="953" y="1597"/>
                  </a:lnTo>
                  <a:lnTo>
                    <a:pt x="977" y="1606"/>
                  </a:lnTo>
                  <a:lnTo>
                    <a:pt x="997" y="1612"/>
                  </a:lnTo>
                  <a:lnTo>
                    <a:pt x="1014" y="1616"/>
                  </a:lnTo>
                  <a:lnTo>
                    <a:pt x="1024" y="1617"/>
                  </a:lnTo>
                  <a:lnTo>
                    <a:pt x="1035" y="1617"/>
                  </a:lnTo>
                  <a:lnTo>
                    <a:pt x="1058" y="1615"/>
                  </a:lnTo>
                  <a:lnTo>
                    <a:pt x="1083" y="1610"/>
                  </a:lnTo>
                  <a:lnTo>
                    <a:pt x="1110" y="1603"/>
                  </a:lnTo>
                  <a:lnTo>
                    <a:pt x="1165" y="1582"/>
                  </a:lnTo>
                  <a:lnTo>
                    <a:pt x="1220" y="1557"/>
                  </a:lnTo>
                  <a:lnTo>
                    <a:pt x="1271" y="1531"/>
                  </a:lnTo>
                  <a:lnTo>
                    <a:pt x="1312" y="1508"/>
                  </a:lnTo>
                  <a:lnTo>
                    <a:pt x="1350" y="1486"/>
                  </a:lnTo>
                  <a:lnTo>
                    <a:pt x="1357" y="1481"/>
                  </a:lnTo>
                  <a:lnTo>
                    <a:pt x="1363" y="1475"/>
                  </a:lnTo>
                  <a:lnTo>
                    <a:pt x="1368" y="1469"/>
                  </a:lnTo>
                  <a:lnTo>
                    <a:pt x="1372" y="1463"/>
                  </a:lnTo>
                  <a:lnTo>
                    <a:pt x="1376" y="1457"/>
                  </a:lnTo>
                  <a:lnTo>
                    <a:pt x="1378" y="1450"/>
                  </a:lnTo>
                  <a:lnTo>
                    <a:pt x="1380" y="1442"/>
                  </a:lnTo>
                  <a:lnTo>
                    <a:pt x="1381" y="1435"/>
                  </a:lnTo>
                  <a:lnTo>
                    <a:pt x="1382" y="1427"/>
                  </a:lnTo>
                  <a:lnTo>
                    <a:pt x="1382" y="1419"/>
                  </a:lnTo>
                  <a:lnTo>
                    <a:pt x="1379" y="1402"/>
                  </a:lnTo>
                  <a:lnTo>
                    <a:pt x="1375" y="1385"/>
                  </a:lnTo>
                  <a:lnTo>
                    <a:pt x="1368" y="1366"/>
                  </a:lnTo>
                  <a:lnTo>
                    <a:pt x="1359" y="1348"/>
                  </a:lnTo>
                  <a:lnTo>
                    <a:pt x="1349" y="1329"/>
                  </a:lnTo>
                  <a:lnTo>
                    <a:pt x="1326" y="1292"/>
                  </a:lnTo>
                  <a:lnTo>
                    <a:pt x="1299" y="1256"/>
                  </a:lnTo>
                  <a:lnTo>
                    <a:pt x="1271" y="1224"/>
                  </a:lnTo>
                  <a:lnTo>
                    <a:pt x="1216" y="1164"/>
                  </a:lnTo>
                  <a:lnTo>
                    <a:pt x="1186" y="1134"/>
                  </a:lnTo>
                  <a:lnTo>
                    <a:pt x="1156" y="1107"/>
                  </a:lnTo>
                  <a:lnTo>
                    <a:pt x="1128" y="1084"/>
                  </a:lnTo>
                  <a:lnTo>
                    <a:pt x="1115" y="1075"/>
                  </a:lnTo>
                  <a:lnTo>
                    <a:pt x="1104" y="1068"/>
                  </a:lnTo>
                  <a:lnTo>
                    <a:pt x="1093" y="1063"/>
                  </a:lnTo>
                  <a:lnTo>
                    <a:pt x="1088" y="1061"/>
                  </a:lnTo>
                  <a:lnTo>
                    <a:pt x="1084" y="1060"/>
                  </a:lnTo>
                  <a:lnTo>
                    <a:pt x="1080" y="1060"/>
                  </a:lnTo>
                  <a:lnTo>
                    <a:pt x="1077" y="1060"/>
                  </a:lnTo>
                  <a:lnTo>
                    <a:pt x="1075" y="1060"/>
                  </a:lnTo>
                  <a:lnTo>
                    <a:pt x="1074" y="1061"/>
                  </a:lnTo>
                  <a:lnTo>
                    <a:pt x="1072" y="10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36"/>
            <p:cNvSpPr/>
            <p:nvPr/>
          </p:nvSpPr>
          <p:spPr>
            <a:xfrm>
              <a:off x="1796892" y="1933296"/>
              <a:ext cx="189097" cy="240311"/>
            </a:xfrm>
            <a:custGeom>
              <a:avLst/>
              <a:gdLst/>
              <a:ahLst/>
              <a:cxnLst/>
              <a:rect l="l" t="t" r="r" b="b"/>
              <a:pathLst>
                <a:path w="433" h="550" extrusionOk="0">
                  <a:moveTo>
                    <a:pt x="9" y="0"/>
                  </a:moveTo>
                  <a:lnTo>
                    <a:pt x="0" y="0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14" y="63"/>
                  </a:lnTo>
                  <a:lnTo>
                    <a:pt x="33" y="66"/>
                  </a:lnTo>
                  <a:lnTo>
                    <a:pt x="63" y="73"/>
                  </a:lnTo>
                  <a:lnTo>
                    <a:pt x="80" y="78"/>
                  </a:lnTo>
                  <a:lnTo>
                    <a:pt x="99" y="85"/>
                  </a:lnTo>
                  <a:lnTo>
                    <a:pt x="120" y="94"/>
                  </a:lnTo>
                  <a:lnTo>
                    <a:pt x="142" y="105"/>
                  </a:lnTo>
                  <a:lnTo>
                    <a:pt x="164" y="118"/>
                  </a:lnTo>
                  <a:lnTo>
                    <a:pt x="187" y="133"/>
                  </a:lnTo>
                  <a:lnTo>
                    <a:pt x="211" y="151"/>
                  </a:lnTo>
                  <a:lnTo>
                    <a:pt x="234" y="171"/>
                  </a:lnTo>
                  <a:lnTo>
                    <a:pt x="257" y="195"/>
                  </a:lnTo>
                  <a:lnTo>
                    <a:pt x="280" y="222"/>
                  </a:lnTo>
                  <a:lnTo>
                    <a:pt x="300" y="251"/>
                  </a:lnTo>
                  <a:lnTo>
                    <a:pt x="318" y="279"/>
                  </a:lnTo>
                  <a:lnTo>
                    <a:pt x="332" y="307"/>
                  </a:lnTo>
                  <a:lnTo>
                    <a:pt x="343" y="334"/>
                  </a:lnTo>
                  <a:lnTo>
                    <a:pt x="352" y="360"/>
                  </a:lnTo>
                  <a:lnTo>
                    <a:pt x="359" y="385"/>
                  </a:lnTo>
                  <a:lnTo>
                    <a:pt x="364" y="409"/>
                  </a:lnTo>
                  <a:lnTo>
                    <a:pt x="368" y="431"/>
                  </a:lnTo>
                  <a:lnTo>
                    <a:pt x="371" y="469"/>
                  </a:lnTo>
                  <a:lnTo>
                    <a:pt x="370" y="500"/>
                  </a:lnTo>
                  <a:lnTo>
                    <a:pt x="368" y="519"/>
                  </a:lnTo>
                  <a:lnTo>
                    <a:pt x="367" y="525"/>
                  </a:lnTo>
                  <a:lnTo>
                    <a:pt x="367" y="527"/>
                  </a:lnTo>
                  <a:lnTo>
                    <a:pt x="364" y="533"/>
                  </a:lnTo>
                  <a:lnTo>
                    <a:pt x="424" y="550"/>
                  </a:lnTo>
                  <a:lnTo>
                    <a:pt x="427" y="541"/>
                  </a:lnTo>
                  <a:lnTo>
                    <a:pt x="429" y="531"/>
                  </a:lnTo>
                  <a:lnTo>
                    <a:pt x="432" y="507"/>
                  </a:lnTo>
                  <a:lnTo>
                    <a:pt x="433" y="471"/>
                  </a:lnTo>
                  <a:lnTo>
                    <a:pt x="432" y="450"/>
                  </a:lnTo>
                  <a:lnTo>
                    <a:pt x="430" y="426"/>
                  </a:lnTo>
                  <a:lnTo>
                    <a:pt x="426" y="400"/>
                  </a:lnTo>
                  <a:lnTo>
                    <a:pt x="420" y="373"/>
                  </a:lnTo>
                  <a:lnTo>
                    <a:pt x="412" y="344"/>
                  </a:lnTo>
                  <a:lnTo>
                    <a:pt x="402" y="314"/>
                  </a:lnTo>
                  <a:lnTo>
                    <a:pt x="389" y="283"/>
                  </a:lnTo>
                  <a:lnTo>
                    <a:pt x="372" y="251"/>
                  </a:lnTo>
                  <a:lnTo>
                    <a:pt x="352" y="219"/>
                  </a:lnTo>
                  <a:lnTo>
                    <a:pt x="328" y="186"/>
                  </a:lnTo>
                  <a:lnTo>
                    <a:pt x="302" y="154"/>
                  </a:lnTo>
                  <a:lnTo>
                    <a:pt x="275" y="126"/>
                  </a:lnTo>
                  <a:lnTo>
                    <a:pt x="249" y="102"/>
                  </a:lnTo>
                  <a:lnTo>
                    <a:pt x="222" y="81"/>
                  </a:lnTo>
                  <a:lnTo>
                    <a:pt x="195" y="63"/>
                  </a:lnTo>
                  <a:lnTo>
                    <a:pt x="169" y="48"/>
                  </a:lnTo>
                  <a:lnTo>
                    <a:pt x="144" y="35"/>
                  </a:lnTo>
                  <a:lnTo>
                    <a:pt x="120" y="25"/>
                  </a:lnTo>
                  <a:lnTo>
                    <a:pt x="97" y="17"/>
                  </a:lnTo>
                  <a:lnTo>
                    <a:pt x="77" y="11"/>
                  </a:lnTo>
                  <a:lnTo>
                    <a:pt x="42" y="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36"/>
            <p:cNvSpPr/>
            <p:nvPr/>
          </p:nvSpPr>
          <p:spPr>
            <a:xfrm>
              <a:off x="1804333" y="1837872"/>
              <a:ext cx="276204" cy="351492"/>
            </a:xfrm>
            <a:custGeom>
              <a:avLst/>
              <a:gdLst/>
              <a:ahLst/>
              <a:cxnLst/>
              <a:rect l="l" t="t" r="r" b="b"/>
              <a:pathLst>
                <a:path w="632" h="804" extrusionOk="0">
                  <a:moveTo>
                    <a:pt x="6" y="0"/>
                  </a:moveTo>
                  <a:lnTo>
                    <a:pt x="0" y="0"/>
                  </a:lnTo>
                  <a:lnTo>
                    <a:pt x="0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7" y="69"/>
                  </a:lnTo>
                  <a:lnTo>
                    <a:pt x="47" y="73"/>
                  </a:lnTo>
                  <a:lnTo>
                    <a:pt x="92" y="84"/>
                  </a:lnTo>
                  <a:lnTo>
                    <a:pt x="119" y="92"/>
                  </a:lnTo>
                  <a:lnTo>
                    <a:pt x="148" y="103"/>
                  </a:lnTo>
                  <a:lnTo>
                    <a:pt x="180" y="116"/>
                  </a:lnTo>
                  <a:lnTo>
                    <a:pt x="213" y="132"/>
                  </a:lnTo>
                  <a:lnTo>
                    <a:pt x="248" y="152"/>
                  </a:lnTo>
                  <a:lnTo>
                    <a:pt x="283" y="176"/>
                  </a:lnTo>
                  <a:lnTo>
                    <a:pt x="319" y="203"/>
                  </a:lnTo>
                  <a:lnTo>
                    <a:pt x="354" y="235"/>
                  </a:lnTo>
                  <a:lnTo>
                    <a:pt x="390" y="272"/>
                  </a:lnTo>
                  <a:lnTo>
                    <a:pt x="424" y="313"/>
                  </a:lnTo>
                  <a:lnTo>
                    <a:pt x="455" y="357"/>
                  </a:lnTo>
                  <a:lnTo>
                    <a:pt x="481" y="400"/>
                  </a:lnTo>
                  <a:lnTo>
                    <a:pt x="503" y="443"/>
                  </a:lnTo>
                  <a:lnTo>
                    <a:pt x="521" y="484"/>
                  </a:lnTo>
                  <a:lnTo>
                    <a:pt x="535" y="524"/>
                  </a:lnTo>
                  <a:lnTo>
                    <a:pt x="545" y="563"/>
                  </a:lnTo>
                  <a:lnTo>
                    <a:pt x="553" y="599"/>
                  </a:lnTo>
                  <a:lnTo>
                    <a:pt x="558" y="633"/>
                  </a:lnTo>
                  <a:lnTo>
                    <a:pt x="561" y="664"/>
                  </a:lnTo>
                  <a:lnTo>
                    <a:pt x="562" y="692"/>
                  </a:lnTo>
                  <a:lnTo>
                    <a:pt x="561" y="738"/>
                  </a:lnTo>
                  <a:lnTo>
                    <a:pt x="558" y="768"/>
                  </a:lnTo>
                  <a:lnTo>
                    <a:pt x="556" y="776"/>
                  </a:lnTo>
                  <a:lnTo>
                    <a:pt x="556" y="778"/>
                  </a:lnTo>
                  <a:lnTo>
                    <a:pt x="556" y="779"/>
                  </a:lnTo>
                  <a:lnTo>
                    <a:pt x="556" y="785"/>
                  </a:lnTo>
                  <a:lnTo>
                    <a:pt x="624" y="804"/>
                  </a:lnTo>
                  <a:lnTo>
                    <a:pt x="624" y="799"/>
                  </a:lnTo>
                  <a:lnTo>
                    <a:pt x="625" y="794"/>
                  </a:lnTo>
                  <a:lnTo>
                    <a:pt x="627" y="784"/>
                  </a:lnTo>
                  <a:lnTo>
                    <a:pt x="631" y="749"/>
                  </a:lnTo>
                  <a:lnTo>
                    <a:pt x="632" y="697"/>
                  </a:lnTo>
                  <a:lnTo>
                    <a:pt x="631" y="665"/>
                  </a:lnTo>
                  <a:lnTo>
                    <a:pt x="628" y="631"/>
                  </a:lnTo>
                  <a:lnTo>
                    <a:pt x="622" y="593"/>
                  </a:lnTo>
                  <a:lnTo>
                    <a:pt x="613" y="552"/>
                  </a:lnTo>
                  <a:lnTo>
                    <a:pt x="602" y="510"/>
                  </a:lnTo>
                  <a:lnTo>
                    <a:pt x="586" y="465"/>
                  </a:lnTo>
                  <a:lnTo>
                    <a:pt x="566" y="419"/>
                  </a:lnTo>
                  <a:lnTo>
                    <a:pt x="542" y="371"/>
                  </a:lnTo>
                  <a:lnTo>
                    <a:pt x="512" y="323"/>
                  </a:lnTo>
                  <a:lnTo>
                    <a:pt x="477" y="274"/>
                  </a:lnTo>
                  <a:lnTo>
                    <a:pt x="439" y="227"/>
                  </a:lnTo>
                  <a:lnTo>
                    <a:pt x="400" y="186"/>
                  </a:lnTo>
                  <a:lnTo>
                    <a:pt x="360" y="150"/>
                  </a:lnTo>
                  <a:lnTo>
                    <a:pt x="321" y="119"/>
                  </a:lnTo>
                  <a:lnTo>
                    <a:pt x="281" y="93"/>
                  </a:lnTo>
                  <a:lnTo>
                    <a:pt x="243" y="71"/>
                  </a:lnTo>
                  <a:lnTo>
                    <a:pt x="206" y="53"/>
                  </a:lnTo>
                  <a:lnTo>
                    <a:pt x="171" y="38"/>
                  </a:lnTo>
                  <a:lnTo>
                    <a:pt x="138" y="26"/>
                  </a:lnTo>
                  <a:lnTo>
                    <a:pt x="107" y="17"/>
                  </a:lnTo>
                  <a:lnTo>
                    <a:pt x="56" y="6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36"/>
            <p:cNvSpPr/>
            <p:nvPr/>
          </p:nvSpPr>
          <p:spPr>
            <a:xfrm>
              <a:off x="1817903" y="1746388"/>
              <a:ext cx="354994" cy="451731"/>
            </a:xfrm>
            <a:custGeom>
              <a:avLst/>
              <a:gdLst/>
              <a:ahLst/>
              <a:cxnLst/>
              <a:rect l="l" t="t" r="r" b="b"/>
              <a:pathLst>
                <a:path w="812" h="1033" extrusionOk="0">
                  <a:moveTo>
                    <a:pt x="613" y="353"/>
                  </a:moveTo>
                  <a:lnTo>
                    <a:pt x="563" y="293"/>
                  </a:lnTo>
                  <a:lnTo>
                    <a:pt x="512" y="240"/>
                  </a:lnTo>
                  <a:lnTo>
                    <a:pt x="460" y="195"/>
                  </a:lnTo>
                  <a:lnTo>
                    <a:pt x="409" y="155"/>
                  </a:lnTo>
                  <a:lnTo>
                    <a:pt x="358" y="121"/>
                  </a:lnTo>
                  <a:lnTo>
                    <a:pt x="308" y="92"/>
                  </a:lnTo>
                  <a:lnTo>
                    <a:pt x="260" y="69"/>
                  </a:lnTo>
                  <a:lnTo>
                    <a:pt x="215" y="49"/>
                  </a:lnTo>
                  <a:lnTo>
                    <a:pt x="172" y="34"/>
                  </a:lnTo>
                  <a:lnTo>
                    <a:pt x="133" y="22"/>
                  </a:lnTo>
                  <a:lnTo>
                    <a:pt x="67" y="7"/>
                  </a:lnTo>
                  <a:lnTo>
                    <a:pt x="22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18" y="78"/>
                  </a:lnTo>
                  <a:lnTo>
                    <a:pt x="57" y="84"/>
                  </a:lnTo>
                  <a:lnTo>
                    <a:pt x="115" y="97"/>
                  </a:lnTo>
                  <a:lnTo>
                    <a:pt x="151" y="107"/>
                  </a:lnTo>
                  <a:lnTo>
                    <a:pt x="190" y="121"/>
                  </a:lnTo>
                  <a:lnTo>
                    <a:pt x="231" y="139"/>
                  </a:lnTo>
                  <a:lnTo>
                    <a:pt x="275" y="160"/>
                  </a:lnTo>
                  <a:lnTo>
                    <a:pt x="320" y="186"/>
                  </a:lnTo>
                  <a:lnTo>
                    <a:pt x="367" y="217"/>
                  </a:lnTo>
                  <a:lnTo>
                    <a:pt x="414" y="253"/>
                  </a:lnTo>
                  <a:lnTo>
                    <a:pt x="462" y="295"/>
                  </a:lnTo>
                  <a:lnTo>
                    <a:pt x="508" y="343"/>
                  </a:lnTo>
                  <a:lnTo>
                    <a:pt x="554" y="398"/>
                  </a:lnTo>
                  <a:lnTo>
                    <a:pt x="595" y="456"/>
                  </a:lnTo>
                  <a:lnTo>
                    <a:pt x="630" y="513"/>
                  </a:lnTo>
                  <a:lnTo>
                    <a:pt x="658" y="569"/>
                  </a:lnTo>
                  <a:lnTo>
                    <a:pt x="681" y="623"/>
                  </a:lnTo>
                  <a:lnTo>
                    <a:pt x="699" y="676"/>
                  </a:lnTo>
                  <a:lnTo>
                    <a:pt x="713" y="726"/>
                  </a:lnTo>
                  <a:lnTo>
                    <a:pt x="723" y="774"/>
                  </a:lnTo>
                  <a:lnTo>
                    <a:pt x="730" y="819"/>
                  </a:lnTo>
                  <a:lnTo>
                    <a:pt x="734" y="860"/>
                  </a:lnTo>
                  <a:lnTo>
                    <a:pt x="735" y="897"/>
                  </a:lnTo>
                  <a:lnTo>
                    <a:pt x="734" y="957"/>
                  </a:lnTo>
                  <a:lnTo>
                    <a:pt x="729" y="996"/>
                  </a:lnTo>
                  <a:lnTo>
                    <a:pt x="727" y="1007"/>
                  </a:lnTo>
                  <a:lnTo>
                    <a:pt x="726" y="1010"/>
                  </a:lnTo>
                  <a:lnTo>
                    <a:pt x="726" y="1011"/>
                  </a:lnTo>
                  <a:lnTo>
                    <a:pt x="726" y="1011"/>
                  </a:lnTo>
                  <a:lnTo>
                    <a:pt x="726" y="1011"/>
                  </a:lnTo>
                  <a:lnTo>
                    <a:pt x="726" y="1013"/>
                  </a:lnTo>
                  <a:lnTo>
                    <a:pt x="799" y="1033"/>
                  </a:lnTo>
                  <a:lnTo>
                    <a:pt x="799" y="1030"/>
                  </a:lnTo>
                  <a:lnTo>
                    <a:pt x="800" y="1028"/>
                  </a:lnTo>
                  <a:lnTo>
                    <a:pt x="801" y="1024"/>
                  </a:lnTo>
                  <a:lnTo>
                    <a:pt x="803" y="1011"/>
                  </a:lnTo>
                  <a:lnTo>
                    <a:pt x="809" y="966"/>
                  </a:lnTo>
                  <a:lnTo>
                    <a:pt x="812" y="899"/>
                  </a:lnTo>
                  <a:lnTo>
                    <a:pt x="810" y="858"/>
                  </a:lnTo>
                  <a:lnTo>
                    <a:pt x="806" y="813"/>
                  </a:lnTo>
                  <a:lnTo>
                    <a:pt x="799" y="765"/>
                  </a:lnTo>
                  <a:lnTo>
                    <a:pt x="789" y="712"/>
                  </a:lnTo>
                  <a:lnTo>
                    <a:pt x="773" y="657"/>
                  </a:lnTo>
                  <a:lnTo>
                    <a:pt x="753" y="600"/>
                  </a:lnTo>
                  <a:lnTo>
                    <a:pt x="728" y="540"/>
                  </a:lnTo>
                  <a:lnTo>
                    <a:pt x="696" y="479"/>
                  </a:lnTo>
                  <a:lnTo>
                    <a:pt x="658" y="4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3" name="Google Shape;3623;p36"/>
          <p:cNvGrpSpPr/>
          <p:nvPr/>
        </p:nvGrpSpPr>
        <p:grpSpPr>
          <a:xfrm>
            <a:off x="8393843" y="2487095"/>
            <a:ext cx="670362" cy="606284"/>
            <a:chOff x="3230000" y="3541057"/>
            <a:chExt cx="723560" cy="654397"/>
          </a:xfrm>
        </p:grpSpPr>
        <p:sp>
          <p:nvSpPr>
            <p:cNvPr id="3624" name="Google Shape;3624;p36"/>
            <p:cNvSpPr/>
            <p:nvPr/>
          </p:nvSpPr>
          <p:spPr>
            <a:xfrm>
              <a:off x="3230000" y="3700387"/>
              <a:ext cx="156268" cy="190848"/>
            </a:xfrm>
            <a:custGeom>
              <a:avLst/>
              <a:gdLst/>
              <a:ahLst/>
              <a:cxnLst/>
              <a:rect l="l" t="t" r="r" b="b"/>
              <a:pathLst>
                <a:path w="358" h="437" extrusionOk="0">
                  <a:moveTo>
                    <a:pt x="93" y="0"/>
                  </a:moveTo>
                  <a:lnTo>
                    <a:pt x="84" y="1"/>
                  </a:lnTo>
                  <a:lnTo>
                    <a:pt x="75" y="2"/>
                  </a:lnTo>
                  <a:lnTo>
                    <a:pt x="67" y="5"/>
                  </a:lnTo>
                  <a:lnTo>
                    <a:pt x="58" y="10"/>
                  </a:lnTo>
                  <a:lnTo>
                    <a:pt x="50" y="16"/>
                  </a:lnTo>
                  <a:lnTo>
                    <a:pt x="42" y="23"/>
                  </a:lnTo>
                  <a:lnTo>
                    <a:pt x="35" y="33"/>
                  </a:lnTo>
                  <a:lnTo>
                    <a:pt x="28" y="44"/>
                  </a:lnTo>
                  <a:lnTo>
                    <a:pt x="22" y="57"/>
                  </a:lnTo>
                  <a:lnTo>
                    <a:pt x="17" y="73"/>
                  </a:lnTo>
                  <a:lnTo>
                    <a:pt x="12" y="90"/>
                  </a:lnTo>
                  <a:lnTo>
                    <a:pt x="8" y="111"/>
                  </a:lnTo>
                  <a:lnTo>
                    <a:pt x="2" y="158"/>
                  </a:lnTo>
                  <a:lnTo>
                    <a:pt x="0" y="217"/>
                  </a:lnTo>
                  <a:lnTo>
                    <a:pt x="2" y="276"/>
                  </a:lnTo>
                  <a:lnTo>
                    <a:pt x="8" y="324"/>
                  </a:lnTo>
                  <a:lnTo>
                    <a:pt x="12" y="344"/>
                  </a:lnTo>
                  <a:lnTo>
                    <a:pt x="17" y="362"/>
                  </a:lnTo>
                  <a:lnTo>
                    <a:pt x="22" y="378"/>
                  </a:lnTo>
                  <a:lnTo>
                    <a:pt x="28" y="391"/>
                  </a:lnTo>
                  <a:lnTo>
                    <a:pt x="35" y="403"/>
                  </a:lnTo>
                  <a:lnTo>
                    <a:pt x="42" y="413"/>
                  </a:lnTo>
                  <a:lnTo>
                    <a:pt x="50" y="421"/>
                  </a:lnTo>
                  <a:lnTo>
                    <a:pt x="58" y="427"/>
                  </a:lnTo>
                  <a:lnTo>
                    <a:pt x="67" y="431"/>
                  </a:lnTo>
                  <a:lnTo>
                    <a:pt x="75" y="435"/>
                  </a:lnTo>
                  <a:lnTo>
                    <a:pt x="84" y="436"/>
                  </a:lnTo>
                  <a:lnTo>
                    <a:pt x="93" y="437"/>
                  </a:lnTo>
                  <a:lnTo>
                    <a:pt x="358" y="437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36"/>
            <p:cNvSpPr/>
            <p:nvPr/>
          </p:nvSpPr>
          <p:spPr>
            <a:xfrm>
              <a:off x="3415159" y="3577826"/>
              <a:ext cx="472742" cy="438161"/>
            </a:xfrm>
            <a:custGeom>
              <a:avLst/>
              <a:gdLst/>
              <a:ahLst/>
              <a:cxnLst/>
              <a:rect l="l" t="t" r="r" b="b"/>
              <a:pathLst>
                <a:path w="1081" h="1002" extrusionOk="0">
                  <a:moveTo>
                    <a:pt x="1064" y="300"/>
                  </a:moveTo>
                  <a:lnTo>
                    <a:pt x="1049" y="209"/>
                  </a:lnTo>
                  <a:lnTo>
                    <a:pt x="1031" y="128"/>
                  </a:lnTo>
                  <a:lnTo>
                    <a:pt x="997" y="0"/>
                  </a:lnTo>
                  <a:lnTo>
                    <a:pt x="913" y="42"/>
                  </a:lnTo>
                  <a:lnTo>
                    <a:pt x="813" y="86"/>
                  </a:lnTo>
                  <a:lnTo>
                    <a:pt x="701" y="132"/>
                  </a:lnTo>
                  <a:lnTo>
                    <a:pt x="578" y="175"/>
                  </a:lnTo>
                  <a:lnTo>
                    <a:pt x="444" y="214"/>
                  </a:lnTo>
                  <a:lnTo>
                    <a:pt x="302" y="246"/>
                  </a:lnTo>
                  <a:lnTo>
                    <a:pt x="154" y="269"/>
                  </a:lnTo>
                  <a:lnTo>
                    <a:pt x="0" y="280"/>
                  </a:lnTo>
                  <a:lnTo>
                    <a:pt x="0" y="720"/>
                  </a:lnTo>
                  <a:lnTo>
                    <a:pt x="155" y="732"/>
                  </a:lnTo>
                  <a:lnTo>
                    <a:pt x="305" y="755"/>
                  </a:lnTo>
                  <a:lnTo>
                    <a:pt x="448" y="788"/>
                  </a:lnTo>
                  <a:lnTo>
                    <a:pt x="583" y="827"/>
                  </a:lnTo>
                  <a:lnTo>
                    <a:pt x="707" y="871"/>
                  </a:lnTo>
                  <a:lnTo>
                    <a:pt x="820" y="916"/>
                  </a:lnTo>
                  <a:lnTo>
                    <a:pt x="919" y="961"/>
                  </a:lnTo>
                  <a:lnTo>
                    <a:pt x="1002" y="1002"/>
                  </a:lnTo>
                  <a:lnTo>
                    <a:pt x="1033" y="906"/>
                  </a:lnTo>
                  <a:lnTo>
                    <a:pt x="1056" y="811"/>
                  </a:lnTo>
                  <a:lnTo>
                    <a:pt x="1071" y="716"/>
                  </a:lnTo>
                  <a:lnTo>
                    <a:pt x="1079" y="624"/>
                  </a:lnTo>
                  <a:lnTo>
                    <a:pt x="1081" y="536"/>
                  </a:lnTo>
                  <a:lnTo>
                    <a:pt x="1079" y="451"/>
                  </a:lnTo>
                  <a:lnTo>
                    <a:pt x="1073" y="3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36"/>
            <p:cNvSpPr/>
            <p:nvPr/>
          </p:nvSpPr>
          <p:spPr>
            <a:xfrm>
              <a:off x="3862513" y="3541057"/>
              <a:ext cx="91047" cy="512137"/>
            </a:xfrm>
            <a:custGeom>
              <a:avLst/>
              <a:gdLst/>
              <a:ahLst/>
              <a:cxnLst/>
              <a:rect l="l" t="t" r="r" b="b"/>
              <a:pathLst>
                <a:path w="209" h="1171" extrusionOk="0">
                  <a:moveTo>
                    <a:pt x="124" y="0"/>
                  </a:moveTo>
                  <a:lnTo>
                    <a:pt x="124" y="0"/>
                  </a:lnTo>
                  <a:lnTo>
                    <a:pt x="0" y="70"/>
                  </a:lnTo>
                  <a:lnTo>
                    <a:pt x="18" y="129"/>
                  </a:lnTo>
                  <a:lnTo>
                    <a:pt x="37" y="201"/>
                  </a:lnTo>
                  <a:lnTo>
                    <a:pt x="55" y="285"/>
                  </a:lnTo>
                  <a:lnTo>
                    <a:pt x="71" y="378"/>
                  </a:lnTo>
                  <a:lnTo>
                    <a:pt x="80" y="453"/>
                  </a:lnTo>
                  <a:lnTo>
                    <a:pt x="87" y="534"/>
                  </a:lnTo>
                  <a:lnTo>
                    <a:pt x="89" y="620"/>
                  </a:lnTo>
                  <a:lnTo>
                    <a:pt x="86" y="712"/>
                  </a:lnTo>
                  <a:lnTo>
                    <a:pt x="78" y="806"/>
                  </a:lnTo>
                  <a:lnTo>
                    <a:pt x="61" y="903"/>
                  </a:lnTo>
                  <a:lnTo>
                    <a:pt x="37" y="1001"/>
                  </a:lnTo>
                  <a:lnTo>
                    <a:pt x="3" y="1100"/>
                  </a:lnTo>
                  <a:lnTo>
                    <a:pt x="124" y="1171"/>
                  </a:lnTo>
                  <a:lnTo>
                    <a:pt x="124" y="1171"/>
                  </a:lnTo>
                  <a:lnTo>
                    <a:pt x="137" y="1122"/>
                  </a:lnTo>
                  <a:lnTo>
                    <a:pt x="166" y="991"/>
                  </a:lnTo>
                  <a:lnTo>
                    <a:pt x="182" y="903"/>
                  </a:lnTo>
                  <a:lnTo>
                    <a:pt x="196" y="804"/>
                  </a:lnTo>
                  <a:lnTo>
                    <a:pt x="205" y="698"/>
                  </a:lnTo>
                  <a:lnTo>
                    <a:pt x="209" y="587"/>
                  </a:lnTo>
                  <a:lnTo>
                    <a:pt x="206" y="474"/>
                  </a:lnTo>
                  <a:lnTo>
                    <a:pt x="197" y="367"/>
                  </a:lnTo>
                  <a:lnTo>
                    <a:pt x="183" y="267"/>
                  </a:lnTo>
                  <a:lnTo>
                    <a:pt x="168" y="179"/>
                  </a:lnTo>
                  <a:lnTo>
                    <a:pt x="138" y="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36"/>
            <p:cNvSpPr/>
            <p:nvPr/>
          </p:nvSpPr>
          <p:spPr>
            <a:xfrm>
              <a:off x="3297849" y="3911371"/>
              <a:ext cx="145762" cy="284083"/>
            </a:xfrm>
            <a:custGeom>
              <a:avLst/>
              <a:gdLst/>
              <a:ahLst/>
              <a:cxnLst/>
              <a:rect l="l" t="t" r="r" b="b"/>
              <a:pathLst>
                <a:path w="334" h="650" extrusionOk="0">
                  <a:moveTo>
                    <a:pt x="333" y="559"/>
                  </a:moveTo>
                  <a:lnTo>
                    <a:pt x="332" y="550"/>
                  </a:lnTo>
                  <a:lnTo>
                    <a:pt x="330" y="541"/>
                  </a:lnTo>
                  <a:lnTo>
                    <a:pt x="325" y="521"/>
                  </a:lnTo>
                  <a:lnTo>
                    <a:pt x="309" y="473"/>
                  </a:lnTo>
                  <a:lnTo>
                    <a:pt x="290" y="413"/>
                  </a:lnTo>
                  <a:lnTo>
                    <a:pt x="268" y="342"/>
                  </a:lnTo>
                  <a:lnTo>
                    <a:pt x="277" y="339"/>
                  </a:lnTo>
                  <a:lnTo>
                    <a:pt x="285" y="336"/>
                  </a:lnTo>
                  <a:lnTo>
                    <a:pt x="292" y="333"/>
                  </a:lnTo>
                  <a:lnTo>
                    <a:pt x="298" y="330"/>
                  </a:lnTo>
                  <a:lnTo>
                    <a:pt x="302" y="327"/>
                  </a:lnTo>
                  <a:lnTo>
                    <a:pt x="305" y="324"/>
                  </a:lnTo>
                  <a:lnTo>
                    <a:pt x="307" y="323"/>
                  </a:lnTo>
                  <a:lnTo>
                    <a:pt x="308" y="322"/>
                  </a:lnTo>
                  <a:lnTo>
                    <a:pt x="240" y="226"/>
                  </a:lnTo>
                  <a:lnTo>
                    <a:pt x="228" y="171"/>
                  </a:lnTo>
                  <a:lnTo>
                    <a:pt x="218" y="114"/>
                  </a:lnTo>
                  <a:lnTo>
                    <a:pt x="210" y="58"/>
                  </a:lnTo>
                  <a:lnTo>
                    <a:pt x="208" y="29"/>
                  </a:lnTo>
                  <a:lnTo>
                    <a:pt x="206" y="0"/>
                  </a:lnTo>
                  <a:lnTo>
                    <a:pt x="0" y="0"/>
                  </a:lnTo>
                  <a:lnTo>
                    <a:pt x="11" y="247"/>
                  </a:lnTo>
                  <a:lnTo>
                    <a:pt x="22" y="432"/>
                  </a:lnTo>
                  <a:lnTo>
                    <a:pt x="27" y="504"/>
                  </a:lnTo>
                  <a:lnTo>
                    <a:pt x="31" y="548"/>
                  </a:lnTo>
                  <a:lnTo>
                    <a:pt x="35" y="566"/>
                  </a:lnTo>
                  <a:lnTo>
                    <a:pt x="39" y="582"/>
                  </a:lnTo>
                  <a:lnTo>
                    <a:pt x="44" y="596"/>
                  </a:lnTo>
                  <a:lnTo>
                    <a:pt x="50" y="608"/>
                  </a:lnTo>
                  <a:lnTo>
                    <a:pt x="57" y="618"/>
                  </a:lnTo>
                  <a:lnTo>
                    <a:pt x="65" y="626"/>
                  </a:lnTo>
                  <a:lnTo>
                    <a:pt x="73" y="633"/>
                  </a:lnTo>
                  <a:lnTo>
                    <a:pt x="83" y="639"/>
                  </a:lnTo>
                  <a:lnTo>
                    <a:pt x="93" y="643"/>
                  </a:lnTo>
                  <a:lnTo>
                    <a:pt x="104" y="646"/>
                  </a:lnTo>
                  <a:lnTo>
                    <a:pt x="116" y="648"/>
                  </a:lnTo>
                  <a:lnTo>
                    <a:pt x="129" y="649"/>
                  </a:lnTo>
                  <a:lnTo>
                    <a:pt x="157" y="650"/>
                  </a:lnTo>
                  <a:lnTo>
                    <a:pt x="189" y="649"/>
                  </a:lnTo>
                  <a:lnTo>
                    <a:pt x="238" y="646"/>
                  </a:lnTo>
                  <a:lnTo>
                    <a:pt x="264" y="643"/>
                  </a:lnTo>
                  <a:lnTo>
                    <a:pt x="276" y="640"/>
                  </a:lnTo>
                  <a:lnTo>
                    <a:pt x="288" y="636"/>
                  </a:lnTo>
                  <a:lnTo>
                    <a:pt x="299" y="631"/>
                  </a:lnTo>
                  <a:lnTo>
                    <a:pt x="309" y="626"/>
                  </a:lnTo>
                  <a:lnTo>
                    <a:pt x="313" y="622"/>
                  </a:lnTo>
                  <a:lnTo>
                    <a:pt x="317" y="618"/>
                  </a:lnTo>
                  <a:lnTo>
                    <a:pt x="321" y="614"/>
                  </a:lnTo>
                  <a:lnTo>
                    <a:pt x="324" y="610"/>
                  </a:lnTo>
                  <a:lnTo>
                    <a:pt x="327" y="605"/>
                  </a:lnTo>
                  <a:lnTo>
                    <a:pt x="329" y="600"/>
                  </a:lnTo>
                  <a:lnTo>
                    <a:pt x="331" y="594"/>
                  </a:lnTo>
                  <a:lnTo>
                    <a:pt x="333" y="588"/>
                  </a:lnTo>
                  <a:lnTo>
                    <a:pt x="334" y="581"/>
                  </a:lnTo>
                  <a:lnTo>
                    <a:pt x="334" y="5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8" name="Google Shape;3628;p36"/>
          <p:cNvGrpSpPr/>
          <p:nvPr/>
        </p:nvGrpSpPr>
        <p:grpSpPr>
          <a:xfrm>
            <a:off x="2212695" y="2521723"/>
            <a:ext cx="672793" cy="539776"/>
            <a:chOff x="2347549" y="1816862"/>
            <a:chExt cx="726184" cy="582611"/>
          </a:xfrm>
        </p:grpSpPr>
        <p:sp>
          <p:nvSpPr>
            <p:cNvPr id="3629" name="Google Shape;3629;p36"/>
            <p:cNvSpPr/>
            <p:nvPr/>
          </p:nvSpPr>
          <p:spPr>
            <a:xfrm>
              <a:off x="2347549" y="1816862"/>
              <a:ext cx="726184" cy="241624"/>
            </a:xfrm>
            <a:custGeom>
              <a:avLst/>
              <a:gdLst/>
              <a:ahLst/>
              <a:cxnLst/>
              <a:rect l="l" t="t" r="r" b="b"/>
              <a:pathLst>
                <a:path w="1660" h="553" extrusionOk="0">
                  <a:moveTo>
                    <a:pt x="466" y="497"/>
                  </a:moveTo>
                  <a:lnTo>
                    <a:pt x="465" y="469"/>
                  </a:lnTo>
                  <a:lnTo>
                    <a:pt x="461" y="436"/>
                  </a:lnTo>
                  <a:lnTo>
                    <a:pt x="449" y="367"/>
                  </a:lnTo>
                  <a:lnTo>
                    <a:pt x="438" y="309"/>
                  </a:lnTo>
                  <a:lnTo>
                    <a:pt x="432" y="285"/>
                  </a:lnTo>
                  <a:lnTo>
                    <a:pt x="483" y="272"/>
                  </a:lnTo>
                  <a:lnTo>
                    <a:pt x="540" y="261"/>
                  </a:lnTo>
                  <a:lnTo>
                    <a:pt x="599" y="252"/>
                  </a:lnTo>
                  <a:lnTo>
                    <a:pt x="657" y="245"/>
                  </a:lnTo>
                  <a:lnTo>
                    <a:pt x="762" y="236"/>
                  </a:lnTo>
                  <a:lnTo>
                    <a:pt x="833" y="234"/>
                  </a:lnTo>
                  <a:lnTo>
                    <a:pt x="904" y="236"/>
                  </a:lnTo>
                  <a:lnTo>
                    <a:pt x="1008" y="245"/>
                  </a:lnTo>
                  <a:lnTo>
                    <a:pt x="1066" y="252"/>
                  </a:lnTo>
                  <a:lnTo>
                    <a:pt x="1124" y="261"/>
                  </a:lnTo>
                  <a:lnTo>
                    <a:pt x="1180" y="272"/>
                  </a:lnTo>
                  <a:lnTo>
                    <a:pt x="1231" y="285"/>
                  </a:lnTo>
                  <a:lnTo>
                    <a:pt x="1215" y="367"/>
                  </a:lnTo>
                  <a:lnTo>
                    <a:pt x="1204" y="436"/>
                  </a:lnTo>
                  <a:lnTo>
                    <a:pt x="1201" y="469"/>
                  </a:lnTo>
                  <a:lnTo>
                    <a:pt x="1199" y="497"/>
                  </a:lnTo>
                  <a:lnTo>
                    <a:pt x="1199" y="498"/>
                  </a:lnTo>
                  <a:lnTo>
                    <a:pt x="1200" y="500"/>
                  </a:lnTo>
                  <a:lnTo>
                    <a:pt x="1201" y="503"/>
                  </a:lnTo>
                  <a:lnTo>
                    <a:pt x="1203" y="506"/>
                  </a:lnTo>
                  <a:lnTo>
                    <a:pt x="1206" y="508"/>
                  </a:lnTo>
                  <a:lnTo>
                    <a:pt x="1209" y="511"/>
                  </a:lnTo>
                  <a:lnTo>
                    <a:pt x="1213" y="514"/>
                  </a:lnTo>
                  <a:lnTo>
                    <a:pt x="1223" y="519"/>
                  </a:lnTo>
                  <a:lnTo>
                    <a:pt x="1235" y="524"/>
                  </a:lnTo>
                  <a:lnTo>
                    <a:pt x="1250" y="528"/>
                  </a:lnTo>
                  <a:lnTo>
                    <a:pt x="1283" y="537"/>
                  </a:lnTo>
                  <a:lnTo>
                    <a:pt x="1320" y="543"/>
                  </a:lnTo>
                  <a:lnTo>
                    <a:pt x="1359" y="549"/>
                  </a:lnTo>
                  <a:lnTo>
                    <a:pt x="1398" y="552"/>
                  </a:lnTo>
                  <a:lnTo>
                    <a:pt x="1434" y="553"/>
                  </a:lnTo>
                  <a:lnTo>
                    <a:pt x="1472" y="553"/>
                  </a:lnTo>
                  <a:lnTo>
                    <a:pt x="1512" y="551"/>
                  </a:lnTo>
                  <a:lnTo>
                    <a:pt x="1551" y="547"/>
                  </a:lnTo>
                  <a:lnTo>
                    <a:pt x="1569" y="544"/>
                  </a:lnTo>
                  <a:lnTo>
                    <a:pt x="1587" y="540"/>
                  </a:lnTo>
                  <a:lnTo>
                    <a:pt x="1603" y="535"/>
                  </a:lnTo>
                  <a:lnTo>
                    <a:pt x="1618" y="529"/>
                  </a:lnTo>
                  <a:lnTo>
                    <a:pt x="1631" y="522"/>
                  </a:lnTo>
                  <a:lnTo>
                    <a:pt x="1637" y="517"/>
                  </a:lnTo>
                  <a:lnTo>
                    <a:pt x="1642" y="513"/>
                  </a:lnTo>
                  <a:lnTo>
                    <a:pt x="1646" y="508"/>
                  </a:lnTo>
                  <a:lnTo>
                    <a:pt x="1650" y="503"/>
                  </a:lnTo>
                  <a:lnTo>
                    <a:pt x="1654" y="497"/>
                  </a:lnTo>
                  <a:lnTo>
                    <a:pt x="1656" y="491"/>
                  </a:lnTo>
                  <a:lnTo>
                    <a:pt x="1658" y="485"/>
                  </a:lnTo>
                  <a:lnTo>
                    <a:pt x="1659" y="478"/>
                  </a:lnTo>
                  <a:lnTo>
                    <a:pt x="1660" y="471"/>
                  </a:lnTo>
                  <a:lnTo>
                    <a:pt x="1659" y="463"/>
                  </a:lnTo>
                  <a:lnTo>
                    <a:pt x="1654" y="423"/>
                  </a:lnTo>
                  <a:lnTo>
                    <a:pt x="1648" y="381"/>
                  </a:lnTo>
                  <a:lnTo>
                    <a:pt x="1638" y="331"/>
                  </a:lnTo>
                  <a:lnTo>
                    <a:pt x="1626" y="278"/>
                  </a:lnTo>
                  <a:lnTo>
                    <a:pt x="1609" y="226"/>
                  </a:lnTo>
                  <a:lnTo>
                    <a:pt x="1600" y="203"/>
                  </a:lnTo>
                  <a:lnTo>
                    <a:pt x="1590" y="182"/>
                  </a:lnTo>
                  <a:lnTo>
                    <a:pt x="1579" y="164"/>
                  </a:lnTo>
                  <a:lnTo>
                    <a:pt x="1573" y="157"/>
                  </a:lnTo>
                  <a:lnTo>
                    <a:pt x="1566" y="150"/>
                  </a:lnTo>
                  <a:lnTo>
                    <a:pt x="1554" y="139"/>
                  </a:lnTo>
                  <a:lnTo>
                    <a:pt x="1540" y="128"/>
                  </a:lnTo>
                  <a:lnTo>
                    <a:pt x="1522" y="116"/>
                  </a:lnTo>
                  <a:lnTo>
                    <a:pt x="1500" y="104"/>
                  </a:lnTo>
                  <a:lnTo>
                    <a:pt x="1474" y="91"/>
                  </a:lnTo>
                  <a:lnTo>
                    <a:pt x="1444" y="79"/>
                  </a:lnTo>
                  <a:lnTo>
                    <a:pt x="1370" y="55"/>
                  </a:lnTo>
                  <a:lnTo>
                    <a:pt x="1274" y="33"/>
                  </a:lnTo>
                  <a:lnTo>
                    <a:pt x="1154" y="16"/>
                  </a:lnTo>
                  <a:lnTo>
                    <a:pt x="1007" y="4"/>
                  </a:lnTo>
                  <a:lnTo>
                    <a:pt x="830" y="0"/>
                  </a:lnTo>
                  <a:lnTo>
                    <a:pt x="654" y="4"/>
                  </a:lnTo>
                  <a:lnTo>
                    <a:pt x="508" y="16"/>
                  </a:lnTo>
                  <a:lnTo>
                    <a:pt x="388" y="33"/>
                  </a:lnTo>
                  <a:lnTo>
                    <a:pt x="292" y="55"/>
                  </a:lnTo>
                  <a:lnTo>
                    <a:pt x="217" y="79"/>
                  </a:lnTo>
                  <a:lnTo>
                    <a:pt x="187" y="91"/>
                  </a:lnTo>
                  <a:lnTo>
                    <a:pt x="161" y="104"/>
                  </a:lnTo>
                  <a:lnTo>
                    <a:pt x="139" y="116"/>
                  </a:lnTo>
                  <a:lnTo>
                    <a:pt x="120" y="128"/>
                  </a:lnTo>
                  <a:lnTo>
                    <a:pt x="105" y="139"/>
                  </a:lnTo>
                  <a:lnTo>
                    <a:pt x="93" y="150"/>
                  </a:lnTo>
                  <a:lnTo>
                    <a:pt x="87" y="157"/>
                  </a:lnTo>
                  <a:lnTo>
                    <a:pt x="81" y="164"/>
                  </a:lnTo>
                  <a:lnTo>
                    <a:pt x="70" y="182"/>
                  </a:lnTo>
                  <a:lnTo>
                    <a:pt x="59" y="203"/>
                  </a:lnTo>
                  <a:lnTo>
                    <a:pt x="50" y="226"/>
                  </a:lnTo>
                  <a:lnTo>
                    <a:pt x="34" y="278"/>
                  </a:lnTo>
                  <a:lnTo>
                    <a:pt x="21" y="331"/>
                  </a:lnTo>
                  <a:lnTo>
                    <a:pt x="12" y="381"/>
                  </a:lnTo>
                  <a:lnTo>
                    <a:pt x="5" y="423"/>
                  </a:lnTo>
                  <a:lnTo>
                    <a:pt x="0" y="463"/>
                  </a:lnTo>
                  <a:lnTo>
                    <a:pt x="0" y="471"/>
                  </a:lnTo>
                  <a:lnTo>
                    <a:pt x="1" y="478"/>
                  </a:lnTo>
                  <a:lnTo>
                    <a:pt x="2" y="485"/>
                  </a:lnTo>
                  <a:lnTo>
                    <a:pt x="4" y="491"/>
                  </a:lnTo>
                  <a:lnTo>
                    <a:pt x="7" y="498"/>
                  </a:lnTo>
                  <a:lnTo>
                    <a:pt x="10" y="503"/>
                  </a:lnTo>
                  <a:lnTo>
                    <a:pt x="14" y="509"/>
                  </a:lnTo>
                  <a:lnTo>
                    <a:pt x="19" y="514"/>
                  </a:lnTo>
                  <a:lnTo>
                    <a:pt x="25" y="518"/>
                  </a:lnTo>
                  <a:lnTo>
                    <a:pt x="31" y="523"/>
                  </a:lnTo>
                  <a:lnTo>
                    <a:pt x="44" y="530"/>
                  </a:lnTo>
                  <a:lnTo>
                    <a:pt x="59" y="537"/>
                  </a:lnTo>
                  <a:lnTo>
                    <a:pt x="76" y="542"/>
                  </a:lnTo>
                  <a:lnTo>
                    <a:pt x="94" y="546"/>
                  </a:lnTo>
                  <a:lnTo>
                    <a:pt x="113" y="549"/>
                  </a:lnTo>
                  <a:lnTo>
                    <a:pt x="153" y="553"/>
                  </a:lnTo>
                  <a:lnTo>
                    <a:pt x="193" y="553"/>
                  </a:lnTo>
                  <a:lnTo>
                    <a:pt x="231" y="551"/>
                  </a:lnTo>
                  <a:lnTo>
                    <a:pt x="269" y="549"/>
                  </a:lnTo>
                  <a:lnTo>
                    <a:pt x="309" y="546"/>
                  </a:lnTo>
                  <a:lnTo>
                    <a:pt x="348" y="541"/>
                  </a:lnTo>
                  <a:lnTo>
                    <a:pt x="385" y="534"/>
                  </a:lnTo>
                  <a:lnTo>
                    <a:pt x="417" y="527"/>
                  </a:lnTo>
                  <a:lnTo>
                    <a:pt x="431" y="523"/>
                  </a:lnTo>
                  <a:lnTo>
                    <a:pt x="443" y="518"/>
                  </a:lnTo>
                  <a:lnTo>
                    <a:pt x="453" y="513"/>
                  </a:lnTo>
                  <a:lnTo>
                    <a:pt x="457" y="511"/>
                  </a:lnTo>
                  <a:lnTo>
                    <a:pt x="460" y="508"/>
                  </a:lnTo>
                  <a:lnTo>
                    <a:pt x="463" y="505"/>
                  </a:lnTo>
                  <a:lnTo>
                    <a:pt x="465" y="503"/>
                  </a:lnTo>
                  <a:lnTo>
                    <a:pt x="466" y="500"/>
                  </a:lnTo>
                  <a:lnTo>
                    <a:pt x="466" y="4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36"/>
            <p:cNvSpPr/>
            <p:nvPr/>
          </p:nvSpPr>
          <p:spPr>
            <a:xfrm>
              <a:off x="2424588" y="1946866"/>
              <a:ext cx="577796" cy="452607"/>
            </a:xfrm>
            <a:custGeom>
              <a:avLst/>
              <a:gdLst/>
              <a:ahLst/>
              <a:cxnLst/>
              <a:rect l="l" t="t" r="r" b="b"/>
              <a:pathLst>
                <a:path w="1321" h="1035" extrusionOk="0">
                  <a:moveTo>
                    <a:pt x="1228" y="310"/>
                  </a:moveTo>
                  <a:lnTo>
                    <a:pt x="1195" y="307"/>
                  </a:lnTo>
                  <a:lnTo>
                    <a:pt x="1161" y="304"/>
                  </a:lnTo>
                  <a:lnTo>
                    <a:pt x="1129" y="299"/>
                  </a:lnTo>
                  <a:lnTo>
                    <a:pt x="1098" y="293"/>
                  </a:lnTo>
                  <a:lnTo>
                    <a:pt x="1075" y="287"/>
                  </a:lnTo>
                  <a:lnTo>
                    <a:pt x="1052" y="280"/>
                  </a:lnTo>
                  <a:lnTo>
                    <a:pt x="1031" y="272"/>
                  </a:lnTo>
                  <a:lnTo>
                    <a:pt x="1022" y="268"/>
                  </a:lnTo>
                  <a:lnTo>
                    <a:pt x="1013" y="263"/>
                  </a:lnTo>
                  <a:lnTo>
                    <a:pt x="1004" y="257"/>
                  </a:lnTo>
                  <a:lnTo>
                    <a:pt x="997" y="251"/>
                  </a:lnTo>
                  <a:lnTo>
                    <a:pt x="990" y="245"/>
                  </a:lnTo>
                  <a:lnTo>
                    <a:pt x="985" y="237"/>
                  </a:lnTo>
                  <a:lnTo>
                    <a:pt x="980" y="230"/>
                  </a:lnTo>
                  <a:lnTo>
                    <a:pt x="977" y="221"/>
                  </a:lnTo>
                  <a:lnTo>
                    <a:pt x="975" y="213"/>
                  </a:lnTo>
                  <a:lnTo>
                    <a:pt x="974" y="203"/>
                  </a:lnTo>
                  <a:lnTo>
                    <a:pt x="974" y="193"/>
                  </a:lnTo>
                  <a:lnTo>
                    <a:pt x="975" y="182"/>
                  </a:lnTo>
                  <a:lnTo>
                    <a:pt x="977" y="158"/>
                  </a:lnTo>
                  <a:lnTo>
                    <a:pt x="982" y="104"/>
                  </a:lnTo>
                  <a:lnTo>
                    <a:pt x="956" y="98"/>
                  </a:lnTo>
                  <a:lnTo>
                    <a:pt x="931" y="93"/>
                  </a:lnTo>
                  <a:lnTo>
                    <a:pt x="881" y="84"/>
                  </a:lnTo>
                  <a:lnTo>
                    <a:pt x="881" y="11"/>
                  </a:lnTo>
                  <a:lnTo>
                    <a:pt x="852" y="7"/>
                  </a:lnTo>
                  <a:lnTo>
                    <a:pt x="823" y="4"/>
                  </a:lnTo>
                  <a:lnTo>
                    <a:pt x="770" y="0"/>
                  </a:lnTo>
                  <a:lnTo>
                    <a:pt x="770" y="76"/>
                  </a:lnTo>
                  <a:lnTo>
                    <a:pt x="726" y="75"/>
                  </a:lnTo>
                  <a:lnTo>
                    <a:pt x="691" y="75"/>
                  </a:lnTo>
                  <a:lnTo>
                    <a:pt x="668" y="76"/>
                  </a:lnTo>
                  <a:lnTo>
                    <a:pt x="660" y="76"/>
                  </a:lnTo>
                  <a:lnTo>
                    <a:pt x="652" y="76"/>
                  </a:lnTo>
                  <a:lnTo>
                    <a:pt x="629" y="75"/>
                  </a:lnTo>
                  <a:lnTo>
                    <a:pt x="595" y="75"/>
                  </a:lnTo>
                  <a:lnTo>
                    <a:pt x="550" y="76"/>
                  </a:lnTo>
                  <a:lnTo>
                    <a:pt x="550" y="0"/>
                  </a:lnTo>
                  <a:lnTo>
                    <a:pt x="496" y="4"/>
                  </a:lnTo>
                  <a:lnTo>
                    <a:pt x="468" y="7"/>
                  </a:lnTo>
                  <a:lnTo>
                    <a:pt x="440" y="11"/>
                  </a:lnTo>
                  <a:lnTo>
                    <a:pt x="440" y="84"/>
                  </a:lnTo>
                  <a:lnTo>
                    <a:pt x="388" y="93"/>
                  </a:lnTo>
                  <a:lnTo>
                    <a:pt x="362" y="98"/>
                  </a:lnTo>
                  <a:lnTo>
                    <a:pt x="336" y="104"/>
                  </a:lnTo>
                  <a:lnTo>
                    <a:pt x="340" y="131"/>
                  </a:lnTo>
                  <a:lnTo>
                    <a:pt x="344" y="158"/>
                  </a:lnTo>
                  <a:lnTo>
                    <a:pt x="346" y="182"/>
                  </a:lnTo>
                  <a:lnTo>
                    <a:pt x="347" y="193"/>
                  </a:lnTo>
                  <a:lnTo>
                    <a:pt x="347" y="203"/>
                  </a:lnTo>
                  <a:lnTo>
                    <a:pt x="346" y="213"/>
                  </a:lnTo>
                  <a:lnTo>
                    <a:pt x="344" y="222"/>
                  </a:lnTo>
                  <a:lnTo>
                    <a:pt x="341" y="231"/>
                  </a:lnTo>
                  <a:lnTo>
                    <a:pt x="337" y="239"/>
                  </a:lnTo>
                  <a:lnTo>
                    <a:pt x="331" y="246"/>
                  </a:lnTo>
                  <a:lnTo>
                    <a:pt x="325" y="252"/>
                  </a:lnTo>
                  <a:lnTo>
                    <a:pt x="318" y="258"/>
                  </a:lnTo>
                  <a:lnTo>
                    <a:pt x="310" y="264"/>
                  </a:lnTo>
                  <a:lnTo>
                    <a:pt x="301" y="269"/>
                  </a:lnTo>
                  <a:lnTo>
                    <a:pt x="292" y="273"/>
                  </a:lnTo>
                  <a:lnTo>
                    <a:pt x="271" y="281"/>
                  </a:lnTo>
                  <a:lnTo>
                    <a:pt x="249" y="287"/>
                  </a:lnTo>
                  <a:lnTo>
                    <a:pt x="226" y="293"/>
                  </a:lnTo>
                  <a:lnTo>
                    <a:pt x="191" y="299"/>
                  </a:lnTo>
                  <a:lnTo>
                    <a:pt x="157" y="304"/>
                  </a:lnTo>
                  <a:lnTo>
                    <a:pt x="96" y="310"/>
                  </a:lnTo>
                  <a:lnTo>
                    <a:pt x="71" y="375"/>
                  </a:lnTo>
                  <a:lnTo>
                    <a:pt x="51" y="445"/>
                  </a:lnTo>
                  <a:lnTo>
                    <a:pt x="34" y="517"/>
                  </a:lnTo>
                  <a:lnTo>
                    <a:pt x="21" y="588"/>
                  </a:lnTo>
                  <a:lnTo>
                    <a:pt x="12" y="657"/>
                  </a:lnTo>
                  <a:lnTo>
                    <a:pt x="5" y="720"/>
                  </a:lnTo>
                  <a:lnTo>
                    <a:pt x="1" y="776"/>
                  </a:lnTo>
                  <a:lnTo>
                    <a:pt x="0" y="821"/>
                  </a:lnTo>
                  <a:lnTo>
                    <a:pt x="1" y="846"/>
                  </a:lnTo>
                  <a:lnTo>
                    <a:pt x="5" y="869"/>
                  </a:lnTo>
                  <a:lnTo>
                    <a:pt x="11" y="891"/>
                  </a:lnTo>
                  <a:lnTo>
                    <a:pt x="19" y="911"/>
                  </a:lnTo>
                  <a:lnTo>
                    <a:pt x="29" y="930"/>
                  </a:lnTo>
                  <a:lnTo>
                    <a:pt x="41" y="948"/>
                  </a:lnTo>
                  <a:lnTo>
                    <a:pt x="54" y="964"/>
                  </a:lnTo>
                  <a:lnTo>
                    <a:pt x="69" y="979"/>
                  </a:lnTo>
                  <a:lnTo>
                    <a:pt x="85" y="991"/>
                  </a:lnTo>
                  <a:lnTo>
                    <a:pt x="102" y="1003"/>
                  </a:lnTo>
                  <a:lnTo>
                    <a:pt x="120" y="1012"/>
                  </a:lnTo>
                  <a:lnTo>
                    <a:pt x="139" y="1020"/>
                  </a:lnTo>
                  <a:lnTo>
                    <a:pt x="159" y="1027"/>
                  </a:lnTo>
                  <a:lnTo>
                    <a:pt x="179" y="1031"/>
                  </a:lnTo>
                  <a:lnTo>
                    <a:pt x="199" y="1034"/>
                  </a:lnTo>
                  <a:lnTo>
                    <a:pt x="220" y="1035"/>
                  </a:lnTo>
                  <a:lnTo>
                    <a:pt x="660" y="1035"/>
                  </a:lnTo>
                  <a:lnTo>
                    <a:pt x="1101" y="1035"/>
                  </a:lnTo>
                  <a:lnTo>
                    <a:pt x="1122" y="1034"/>
                  </a:lnTo>
                  <a:lnTo>
                    <a:pt x="1142" y="1031"/>
                  </a:lnTo>
                  <a:lnTo>
                    <a:pt x="1162" y="1027"/>
                  </a:lnTo>
                  <a:lnTo>
                    <a:pt x="1182" y="1021"/>
                  </a:lnTo>
                  <a:lnTo>
                    <a:pt x="1201" y="1013"/>
                  </a:lnTo>
                  <a:lnTo>
                    <a:pt x="1219" y="1004"/>
                  </a:lnTo>
                  <a:lnTo>
                    <a:pt x="1236" y="992"/>
                  </a:lnTo>
                  <a:lnTo>
                    <a:pt x="1252" y="980"/>
                  </a:lnTo>
                  <a:lnTo>
                    <a:pt x="1267" y="965"/>
                  </a:lnTo>
                  <a:lnTo>
                    <a:pt x="1280" y="949"/>
                  </a:lnTo>
                  <a:lnTo>
                    <a:pt x="1292" y="932"/>
                  </a:lnTo>
                  <a:lnTo>
                    <a:pt x="1302" y="913"/>
                  </a:lnTo>
                  <a:lnTo>
                    <a:pt x="1310" y="892"/>
                  </a:lnTo>
                  <a:lnTo>
                    <a:pt x="1316" y="870"/>
                  </a:lnTo>
                  <a:lnTo>
                    <a:pt x="1320" y="846"/>
                  </a:lnTo>
                  <a:lnTo>
                    <a:pt x="1321" y="821"/>
                  </a:lnTo>
                  <a:lnTo>
                    <a:pt x="1320" y="776"/>
                  </a:lnTo>
                  <a:lnTo>
                    <a:pt x="1316" y="720"/>
                  </a:lnTo>
                  <a:lnTo>
                    <a:pt x="1310" y="657"/>
                  </a:lnTo>
                  <a:lnTo>
                    <a:pt x="1301" y="588"/>
                  </a:lnTo>
                  <a:lnTo>
                    <a:pt x="1288" y="517"/>
                  </a:lnTo>
                  <a:lnTo>
                    <a:pt x="1272" y="445"/>
                  </a:lnTo>
                  <a:lnTo>
                    <a:pt x="1252" y="375"/>
                  </a:lnTo>
                  <a:close/>
                  <a:moveTo>
                    <a:pt x="658" y="812"/>
                  </a:moveTo>
                  <a:lnTo>
                    <a:pt x="633" y="811"/>
                  </a:lnTo>
                  <a:lnTo>
                    <a:pt x="608" y="807"/>
                  </a:lnTo>
                  <a:lnTo>
                    <a:pt x="585" y="801"/>
                  </a:lnTo>
                  <a:lnTo>
                    <a:pt x="563" y="793"/>
                  </a:lnTo>
                  <a:lnTo>
                    <a:pt x="541" y="783"/>
                  </a:lnTo>
                  <a:lnTo>
                    <a:pt x="521" y="770"/>
                  </a:lnTo>
                  <a:lnTo>
                    <a:pt x="503" y="756"/>
                  </a:lnTo>
                  <a:lnTo>
                    <a:pt x="485" y="741"/>
                  </a:lnTo>
                  <a:lnTo>
                    <a:pt x="470" y="723"/>
                  </a:lnTo>
                  <a:lnTo>
                    <a:pt x="456" y="705"/>
                  </a:lnTo>
                  <a:lnTo>
                    <a:pt x="444" y="685"/>
                  </a:lnTo>
                  <a:lnTo>
                    <a:pt x="434" y="664"/>
                  </a:lnTo>
                  <a:lnTo>
                    <a:pt x="426" y="641"/>
                  </a:lnTo>
                  <a:lnTo>
                    <a:pt x="420" y="618"/>
                  </a:lnTo>
                  <a:lnTo>
                    <a:pt x="416" y="595"/>
                  </a:lnTo>
                  <a:lnTo>
                    <a:pt x="415" y="570"/>
                  </a:lnTo>
                  <a:lnTo>
                    <a:pt x="416" y="545"/>
                  </a:lnTo>
                  <a:lnTo>
                    <a:pt x="420" y="521"/>
                  </a:lnTo>
                  <a:lnTo>
                    <a:pt x="426" y="498"/>
                  </a:lnTo>
                  <a:lnTo>
                    <a:pt x="434" y="476"/>
                  </a:lnTo>
                  <a:lnTo>
                    <a:pt x="445" y="455"/>
                  </a:lnTo>
                  <a:lnTo>
                    <a:pt x="457" y="435"/>
                  </a:lnTo>
                  <a:lnTo>
                    <a:pt x="471" y="416"/>
                  </a:lnTo>
                  <a:lnTo>
                    <a:pt x="487" y="399"/>
                  </a:lnTo>
                  <a:lnTo>
                    <a:pt x="504" y="383"/>
                  </a:lnTo>
                  <a:lnTo>
                    <a:pt x="523" y="369"/>
                  </a:lnTo>
                  <a:lnTo>
                    <a:pt x="543" y="357"/>
                  </a:lnTo>
                  <a:lnTo>
                    <a:pt x="564" y="346"/>
                  </a:lnTo>
                  <a:lnTo>
                    <a:pt x="586" y="338"/>
                  </a:lnTo>
                  <a:lnTo>
                    <a:pt x="609" y="332"/>
                  </a:lnTo>
                  <a:lnTo>
                    <a:pt x="633" y="328"/>
                  </a:lnTo>
                  <a:lnTo>
                    <a:pt x="658" y="327"/>
                  </a:lnTo>
                  <a:lnTo>
                    <a:pt x="683" y="328"/>
                  </a:lnTo>
                  <a:lnTo>
                    <a:pt x="706" y="332"/>
                  </a:lnTo>
                  <a:lnTo>
                    <a:pt x="730" y="338"/>
                  </a:lnTo>
                  <a:lnTo>
                    <a:pt x="752" y="346"/>
                  </a:lnTo>
                  <a:lnTo>
                    <a:pt x="773" y="357"/>
                  </a:lnTo>
                  <a:lnTo>
                    <a:pt x="793" y="369"/>
                  </a:lnTo>
                  <a:lnTo>
                    <a:pt x="811" y="383"/>
                  </a:lnTo>
                  <a:lnTo>
                    <a:pt x="829" y="399"/>
                  </a:lnTo>
                  <a:lnTo>
                    <a:pt x="844" y="416"/>
                  </a:lnTo>
                  <a:lnTo>
                    <a:pt x="858" y="435"/>
                  </a:lnTo>
                  <a:lnTo>
                    <a:pt x="871" y="455"/>
                  </a:lnTo>
                  <a:lnTo>
                    <a:pt x="881" y="476"/>
                  </a:lnTo>
                  <a:lnTo>
                    <a:pt x="889" y="498"/>
                  </a:lnTo>
                  <a:lnTo>
                    <a:pt x="895" y="521"/>
                  </a:lnTo>
                  <a:lnTo>
                    <a:pt x="899" y="545"/>
                  </a:lnTo>
                  <a:lnTo>
                    <a:pt x="900" y="570"/>
                  </a:lnTo>
                  <a:lnTo>
                    <a:pt x="899" y="595"/>
                  </a:lnTo>
                  <a:lnTo>
                    <a:pt x="895" y="618"/>
                  </a:lnTo>
                  <a:lnTo>
                    <a:pt x="889" y="641"/>
                  </a:lnTo>
                  <a:lnTo>
                    <a:pt x="881" y="664"/>
                  </a:lnTo>
                  <a:lnTo>
                    <a:pt x="871" y="685"/>
                  </a:lnTo>
                  <a:lnTo>
                    <a:pt x="859" y="705"/>
                  </a:lnTo>
                  <a:lnTo>
                    <a:pt x="845" y="723"/>
                  </a:lnTo>
                  <a:lnTo>
                    <a:pt x="830" y="741"/>
                  </a:lnTo>
                  <a:lnTo>
                    <a:pt x="812" y="756"/>
                  </a:lnTo>
                  <a:lnTo>
                    <a:pt x="794" y="770"/>
                  </a:lnTo>
                  <a:lnTo>
                    <a:pt x="774" y="783"/>
                  </a:lnTo>
                  <a:lnTo>
                    <a:pt x="753" y="793"/>
                  </a:lnTo>
                  <a:lnTo>
                    <a:pt x="730" y="801"/>
                  </a:lnTo>
                  <a:lnTo>
                    <a:pt x="707" y="807"/>
                  </a:lnTo>
                  <a:lnTo>
                    <a:pt x="683" y="8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36"/>
            <p:cNvSpPr/>
            <p:nvPr/>
          </p:nvSpPr>
          <p:spPr>
            <a:xfrm>
              <a:off x="2692476" y="2100945"/>
              <a:ext cx="39395" cy="3939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46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2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9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8" y="71"/>
                  </a:lnTo>
                  <a:lnTo>
                    <a:pt x="10" y="74"/>
                  </a:lnTo>
                  <a:lnTo>
                    <a:pt x="13" y="78"/>
                  </a:lnTo>
                  <a:lnTo>
                    <a:pt x="17" y="81"/>
                  </a:lnTo>
                  <a:lnTo>
                    <a:pt x="20" y="83"/>
                  </a:lnTo>
                  <a:lnTo>
                    <a:pt x="24" y="85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7" y="90"/>
                  </a:lnTo>
                  <a:lnTo>
                    <a:pt x="41" y="91"/>
                  </a:lnTo>
                  <a:lnTo>
                    <a:pt x="46" y="91"/>
                  </a:lnTo>
                  <a:lnTo>
                    <a:pt x="51" y="91"/>
                  </a:lnTo>
                  <a:lnTo>
                    <a:pt x="55" y="90"/>
                  </a:lnTo>
                  <a:lnTo>
                    <a:pt x="60" y="89"/>
                  </a:lnTo>
                  <a:lnTo>
                    <a:pt x="64" y="87"/>
                  </a:lnTo>
                  <a:lnTo>
                    <a:pt x="68" y="85"/>
                  </a:lnTo>
                  <a:lnTo>
                    <a:pt x="71" y="83"/>
                  </a:lnTo>
                  <a:lnTo>
                    <a:pt x="75" y="81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3" y="71"/>
                  </a:lnTo>
                  <a:lnTo>
                    <a:pt x="86" y="67"/>
                  </a:lnTo>
                  <a:lnTo>
                    <a:pt x="88" y="63"/>
                  </a:lnTo>
                  <a:lnTo>
                    <a:pt x="89" y="59"/>
                  </a:lnTo>
                  <a:lnTo>
                    <a:pt x="90" y="54"/>
                  </a:lnTo>
                  <a:lnTo>
                    <a:pt x="91" y="50"/>
                  </a:lnTo>
                  <a:lnTo>
                    <a:pt x="91" y="45"/>
                  </a:lnTo>
                  <a:lnTo>
                    <a:pt x="91" y="40"/>
                  </a:lnTo>
                  <a:lnTo>
                    <a:pt x="90" y="36"/>
                  </a:lnTo>
                  <a:lnTo>
                    <a:pt x="89" y="31"/>
                  </a:lnTo>
                  <a:lnTo>
                    <a:pt x="87" y="27"/>
                  </a:lnTo>
                  <a:lnTo>
                    <a:pt x="86" y="23"/>
                  </a:lnTo>
                  <a:lnTo>
                    <a:pt x="83" y="20"/>
                  </a:lnTo>
                  <a:lnTo>
                    <a:pt x="81" y="16"/>
                  </a:lnTo>
                  <a:lnTo>
                    <a:pt x="78" y="13"/>
                  </a:lnTo>
                  <a:lnTo>
                    <a:pt x="75" y="10"/>
                  </a:lnTo>
                  <a:lnTo>
                    <a:pt x="71" y="8"/>
                  </a:lnTo>
                  <a:lnTo>
                    <a:pt x="68" y="5"/>
                  </a:lnTo>
                  <a:lnTo>
                    <a:pt x="64" y="3"/>
                  </a:lnTo>
                  <a:lnTo>
                    <a:pt x="59" y="2"/>
                  </a:lnTo>
                  <a:lnTo>
                    <a:pt x="55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36"/>
            <p:cNvSpPr/>
            <p:nvPr/>
          </p:nvSpPr>
          <p:spPr>
            <a:xfrm>
              <a:off x="2692476" y="2250646"/>
              <a:ext cx="39395" cy="38957"/>
            </a:xfrm>
            <a:custGeom>
              <a:avLst/>
              <a:gdLst/>
              <a:ahLst/>
              <a:cxnLst/>
              <a:rect l="l" t="t" r="r" b="b"/>
              <a:pathLst>
                <a:path w="91" h="90" extrusionOk="0">
                  <a:moveTo>
                    <a:pt x="46" y="0"/>
                  </a:moveTo>
                  <a:lnTo>
                    <a:pt x="41" y="0"/>
                  </a:lnTo>
                  <a:lnTo>
                    <a:pt x="37" y="1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7" y="80"/>
                  </a:lnTo>
                  <a:lnTo>
                    <a:pt x="20" y="82"/>
                  </a:lnTo>
                  <a:lnTo>
                    <a:pt x="24" y="85"/>
                  </a:lnTo>
                  <a:lnTo>
                    <a:pt x="28" y="86"/>
                  </a:lnTo>
                  <a:lnTo>
                    <a:pt x="32" y="88"/>
                  </a:lnTo>
                  <a:lnTo>
                    <a:pt x="37" y="89"/>
                  </a:lnTo>
                  <a:lnTo>
                    <a:pt x="41" y="90"/>
                  </a:lnTo>
                  <a:lnTo>
                    <a:pt x="46" y="90"/>
                  </a:lnTo>
                  <a:lnTo>
                    <a:pt x="51" y="90"/>
                  </a:lnTo>
                  <a:lnTo>
                    <a:pt x="55" y="89"/>
                  </a:lnTo>
                  <a:lnTo>
                    <a:pt x="60" y="88"/>
                  </a:lnTo>
                  <a:lnTo>
                    <a:pt x="64" y="86"/>
                  </a:lnTo>
                  <a:lnTo>
                    <a:pt x="68" y="85"/>
                  </a:lnTo>
                  <a:lnTo>
                    <a:pt x="71" y="82"/>
                  </a:lnTo>
                  <a:lnTo>
                    <a:pt x="75" y="80"/>
                  </a:lnTo>
                  <a:lnTo>
                    <a:pt x="78" y="77"/>
                  </a:lnTo>
                  <a:lnTo>
                    <a:pt x="81" y="74"/>
                  </a:lnTo>
                  <a:lnTo>
                    <a:pt x="83" y="70"/>
                  </a:lnTo>
                  <a:lnTo>
                    <a:pt x="86" y="67"/>
                  </a:lnTo>
                  <a:lnTo>
                    <a:pt x="88" y="63"/>
                  </a:lnTo>
                  <a:lnTo>
                    <a:pt x="89" y="58"/>
                  </a:lnTo>
                  <a:lnTo>
                    <a:pt x="90" y="54"/>
                  </a:lnTo>
                  <a:lnTo>
                    <a:pt x="91" y="50"/>
                  </a:lnTo>
                  <a:lnTo>
                    <a:pt x="91" y="45"/>
                  </a:lnTo>
                  <a:lnTo>
                    <a:pt x="91" y="40"/>
                  </a:lnTo>
                  <a:lnTo>
                    <a:pt x="90" y="36"/>
                  </a:lnTo>
                  <a:lnTo>
                    <a:pt x="89" y="32"/>
                  </a:lnTo>
                  <a:lnTo>
                    <a:pt x="87" y="27"/>
                  </a:lnTo>
                  <a:lnTo>
                    <a:pt x="86" y="23"/>
                  </a:lnTo>
                  <a:lnTo>
                    <a:pt x="83" y="20"/>
                  </a:lnTo>
                  <a:lnTo>
                    <a:pt x="81" y="16"/>
                  </a:lnTo>
                  <a:lnTo>
                    <a:pt x="78" y="13"/>
                  </a:lnTo>
                  <a:lnTo>
                    <a:pt x="75" y="10"/>
                  </a:lnTo>
                  <a:lnTo>
                    <a:pt x="71" y="8"/>
                  </a:lnTo>
                  <a:lnTo>
                    <a:pt x="68" y="5"/>
                  </a:lnTo>
                  <a:lnTo>
                    <a:pt x="64" y="4"/>
                  </a:lnTo>
                  <a:lnTo>
                    <a:pt x="59" y="2"/>
                  </a:lnTo>
                  <a:lnTo>
                    <a:pt x="55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36"/>
            <p:cNvSpPr/>
            <p:nvPr/>
          </p:nvSpPr>
          <p:spPr>
            <a:xfrm>
              <a:off x="2640825" y="2123268"/>
              <a:ext cx="38957" cy="38957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6"/>
                  </a:lnTo>
                  <a:lnTo>
                    <a:pt x="8" y="69"/>
                  </a:lnTo>
                  <a:lnTo>
                    <a:pt x="11" y="73"/>
                  </a:lnTo>
                  <a:lnTo>
                    <a:pt x="14" y="76"/>
                  </a:lnTo>
                  <a:lnTo>
                    <a:pt x="16" y="78"/>
                  </a:lnTo>
                  <a:lnTo>
                    <a:pt x="17" y="79"/>
                  </a:lnTo>
                  <a:lnTo>
                    <a:pt x="19" y="81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4"/>
                  </a:lnTo>
                  <a:lnTo>
                    <a:pt x="26" y="85"/>
                  </a:lnTo>
                  <a:lnTo>
                    <a:pt x="28" y="86"/>
                  </a:lnTo>
                  <a:lnTo>
                    <a:pt x="32" y="88"/>
                  </a:lnTo>
                  <a:lnTo>
                    <a:pt x="35" y="89"/>
                  </a:lnTo>
                  <a:lnTo>
                    <a:pt x="37" y="89"/>
                  </a:lnTo>
                  <a:lnTo>
                    <a:pt x="39" y="89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8" y="88"/>
                  </a:lnTo>
                  <a:lnTo>
                    <a:pt x="62" y="86"/>
                  </a:lnTo>
                  <a:lnTo>
                    <a:pt x="64" y="85"/>
                  </a:lnTo>
                  <a:lnTo>
                    <a:pt x="66" y="84"/>
                  </a:lnTo>
                  <a:lnTo>
                    <a:pt x="67" y="83"/>
                  </a:lnTo>
                  <a:lnTo>
                    <a:pt x="69" y="82"/>
                  </a:lnTo>
                  <a:lnTo>
                    <a:pt x="71" y="81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8" y="74"/>
                  </a:lnTo>
                  <a:lnTo>
                    <a:pt x="79" y="73"/>
                  </a:lnTo>
                  <a:lnTo>
                    <a:pt x="81" y="71"/>
                  </a:lnTo>
                  <a:lnTo>
                    <a:pt x="82" y="69"/>
                  </a:lnTo>
                  <a:lnTo>
                    <a:pt x="83" y="68"/>
                  </a:lnTo>
                  <a:lnTo>
                    <a:pt x="84" y="66"/>
                  </a:lnTo>
                  <a:lnTo>
                    <a:pt x="85" y="64"/>
                  </a:lnTo>
                  <a:lnTo>
                    <a:pt x="86" y="62"/>
                  </a:lnTo>
                  <a:lnTo>
                    <a:pt x="87" y="60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89" y="54"/>
                  </a:lnTo>
                  <a:lnTo>
                    <a:pt x="89" y="51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9" y="39"/>
                  </a:lnTo>
                  <a:lnTo>
                    <a:pt x="89" y="37"/>
                  </a:lnTo>
                  <a:lnTo>
                    <a:pt x="89" y="35"/>
                  </a:lnTo>
                  <a:lnTo>
                    <a:pt x="88" y="33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4" y="25"/>
                  </a:lnTo>
                  <a:lnTo>
                    <a:pt x="82" y="21"/>
                  </a:lnTo>
                  <a:lnTo>
                    <a:pt x="79" y="17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3" y="10"/>
                  </a:lnTo>
                  <a:lnTo>
                    <a:pt x="71" y="9"/>
                  </a:lnTo>
                  <a:lnTo>
                    <a:pt x="69" y="7"/>
                  </a:lnTo>
                  <a:lnTo>
                    <a:pt x="67" y="6"/>
                  </a:lnTo>
                  <a:lnTo>
                    <a:pt x="66" y="5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3" y="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6"/>
            <p:cNvSpPr/>
            <p:nvPr/>
          </p:nvSpPr>
          <p:spPr>
            <a:xfrm>
              <a:off x="2745878" y="2121955"/>
              <a:ext cx="38957" cy="39395"/>
            </a:xfrm>
            <a:custGeom>
              <a:avLst/>
              <a:gdLst/>
              <a:ahLst/>
              <a:cxnLst/>
              <a:rect l="l" t="t" r="r" b="b"/>
              <a:pathLst>
                <a:path w="90" h="91" extrusionOk="0">
                  <a:moveTo>
                    <a:pt x="90" y="45"/>
                  </a:moveTo>
                  <a:lnTo>
                    <a:pt x="90" y="43"/>
                  </a:lnTo>
                  <a:lnTo>
                    <a:pt x="90" y="41"/>
                  </a:lnTo>
                  <a:lnTo>
                    <a:pt x="89" y="39"/>
                  </a:lnTo>
                  <a:lnTo>
                    <a:pt x="89" y="37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6" y="29"/>
                  </a:lnTo>
                  <a:lnTo>
                    <a:pt x="84" y="25"/>
                  </a:lnTo>
                  <a:lnTo>
                    <a:pt x="82" y="21"/>
                  </a:lnTo>
                  <a:lnTo>
                    <a:pt x="79" y="17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69" y="8"/>
                  </a:lnTo>
                  <a:lnTo>
                    <a:pt x="66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1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3" y="31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6" y="66"/>
                  </a:lnTo>
                  <a:lnTo>
                    <a:pt x="7" y="68"/>
                  </a:lnTo>
                  <a:lnTo>
                    <a:pt x="8" y="69"/>
                  </a:lnTo>
                  <a:lnTo>
                    <a:pt x="9" y="71"/>
                  </a:lnTo>
                  <a:lnTo>
                    <a:pt x="11" y="73"/>
                  </a:lnTo>
                  <a:lnTo>
                    <a:pt x="12" y="74"/>
                  </a:lnTo>
                  <a:lnTo>
                    <a:pt x="14" y="76"/>
                  </a:lnTo>
                  <a:lnTo>
                    <a:pt x="16" y="78"/>
                  </a:lnTo>
                  <a:lnTo>
                    <a:pt x="17" y="79"/>
                  </a:lnTo>
                  <a:lnTo>
                    <a:pt x="21" y="82"/>
                  </a:lnTo>
                  <a:lnTo>
                    <a:pt x="24" y="85"/>
                  </a:lnTo>
                  <a:lnTo>
                    <a:pt x="28" y="87"/>
                  </a:lnTo>
                  <a:lnTo>
                    <a:pt x="30" y="88"/>
                  </a:lnTo>
                  <a:lnTo>
                    <a:pt x="32" y="89"/>
                  </a:lnTo>
                  <a:lnTo>
                    <a:pt x="35" y="89"/>
                  </a:lnTo>
                  <a:lnTo>
                    <a:pt x="37" y="90"/>
                  </a:lnTo>
                  <a:lnTo>
                    <a:pt x="39" y="90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51" y="90"/>
                  </a:lnTo>
                  <a:lnTo>
                    <a:pt x="53" y="90"/>
                  </a:lnTo>
                  <a:lnTo>
                    <a:pt x="55" y="89"/>
                  </a:lnTo>
                  <a:lnTo>
                    <a:pt x="58" y="89"/>
                  </a:lnTo>
                  <a:lnTo>
                    <a:pt x="60" y="88"/>
                  </a:lnTo>
                  <a:lnTo>
                    <a:pt x="62" y="87"/>
                  </a:lnTo>
                  <a:lnTo>
                    <a:pt x="66" y="85"/>
                  </a:lnTo>
                  <a:lnTo>
                    <a:pt x="69" y="82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7" y="75"/>
                  </a:lnTo>
                  <a:lnTo>
                    <a:pt x="79" y="74"/>
                  </a:lnTo>
                  <a:lnTo>
                    <a:pt x="80" y="73"/>
                  </a:lnTo>
                  <a:lnTo>
                    <a:pt x="82" y="71"/>
                  </a:lnTo>
                  <a:lnTo>
                    <a:pt x="83" y="70"/>
                  </a:lnTo>
                  <a:lnTo>
                    <a:pt x="84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7" y="62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9" y="55"/>
                  </a:lnTo>
                  <a:lnTo>
                    <a:pt x="89" y="53"/>
                  </a:lnTo>
                  <a:lnTo>
                    <a:pt x="90" y="50"/>
                  </a:lnTo>
                  <a:lnTo>
                    <a:pt x="90" y="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36"/>
            <p:cNvSpPr/>
            <p:nvPr/>
          </p:nvSpPr>
          <p:spPr>
            <a:xfrm>
              <a:off x="2640825" y="2228322"/>
              <a:ext cx="38957" cy="38957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2" y="55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6"/>
                  </a:lnTo>
                  <a:lnTo>
                    <a:pt x="8" y="69"/>
                  </a:lnTo>
                  <a:lnTo>
                    <a:pt x="11" y="73"/>
                  </a:lnTo>
                  <a:lnTo>
                    <a:pt x="14" y="76"/>
                  </a:lnTo>
                  <a:lnTo>
                    <a:pt x="16" y="78"/>
                  </a:lnTo>
                  <a:lnTo>
                    <a:pt x="17" y="79"/>
                  </a:lnTo>
                  <a:lnTo>
                    <a:pt x="19" y="81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4"/>
                  </a:lnTo>
                  <a:lnTo>
                    <a:pt x="26" y="85"/>
                  </a:lnTo>
                  <a:lnTo>
                    <a:pt x="28" y="86"/>
                  </a:lnTo>
                  <a:lnTo>
                    <a:pt x="32" y="88"/>
                  </a:lnTo>
                  <a:lnTo>
                    <a:pt x="35" y="89"/>
                  </a:lnTo>
                  <a:lnTo>
                    <a:pt x="37" y="89"/>
                  </a:lnTo>
                  <a:lnTo>
                    <a:pt x="39" y="89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8" y="88"/>
                  </a:lnTo>
                  <a:lnTo>
                    <a:pt x="62" y="86"/>
                  </a:lnTo>
                  <a:lnTo>
                    <a:pt x="64" y="85"/>
                  </a:lnTo>
                  <a:lnTo>
                    <a:pt x="66" y="84"/>
                  </a:lnTo>
                  <a:lnTo>
                    <a:pt x="67" y="83"/>
                  </a:lnTo>
                  <a:lnTo>
                    <a:pt x="69" y="82"/>
                  </a:lnTo>
                  <a:lnTo>
                    <a:pt x="71" y="81"/>
                  </a:lnTo>
                  <a:lnTo>
                    <a:pt x="73" y="79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8" y="74"/>
                  </a:lnTo>
                  <a:lnTo>
                    <a:pt x="79" y="73"/>
                  </a:lnTo>
                  <a:lnTo>
                    <a:pt x="81" y="71"/>
                  </a:lnTo>
                  <a:lnTo>
                    <a:pt x="82" y="69"/>
                  </a:lnTo>
                  <a:lnTo>
                    <a:pt x="83" y="67"/>
                  </a:lnTo>
                  <a:lnTo>
                    <a:pt x="84" y="66"/>
                  </a:lnTo>
                  <a:lnTo>
                    <a:pt x="85" y="64"/>
                  </a:lnTo>
                  <a:lnTo>
                    <a:pt x="86" y="62"/>
                  </a:lnTo>
                  <a:lnTo>
                    <a:pt x="88" y="58"/>
                  </a:lnTo>
                  <a:lnTo>
                    <a:pt x="89" y="55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9" y="39"/>
                  </a:lnTo>
                  <a:lnTo>
                    <a:pt x="89" y="37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6" y="29"/>
                  </a:lnTo>
                  <a:lnTo>
                    <a:pt x="84" y="25"/>
                  </a:lnTo>
                  <a:lnTo>
                    <a:pt x="82" y="21"/>
                  </a:lnTo>
                  <a:lnTo>
                    <a:pt x="79" y="17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69" y="8"/>
                  </a:lnTo>
                  <a:lnTo>
                    <a:pt x="65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1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36"/>
            <p:cNvSpPr/>
            <p:nvPr/>
          </p:nvSpPr>
          <p:spPr>
            <a:xfrm>
              <a:off x="2768202" y="2175356"/>
              <a:ext cx="38957" cy="38957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6" y="80"/>
                  </a:lnTo>
                  <a:lnTo>
                    <a:pt x="20" y="82"/>
                  </a:lnTo>
                  <a:lnTo>
                    <a:pt x="23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0" y="90"/>
                  </a:lnTo>
                  <a:lnTo>
                    <a:pt x="45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9" y="88"/>
                  </a:lnTo>
                  <a:lnTo>
                    <a:pt x="63" y="87"/>
                  </a:lnTo>
                  <a:lnTo>
                    <a:pt x="67" y="85"/>
                  </a:lnTo>
                  <a:lnTo>
                    <a:pt x="70" y="82"/>
                  </a:lnTo>
                  <a:lnTo>
                    <a:pt x="74" y="80"/>
                  </a:lnTo>
                  <a:lnTo>
                    <a:pt x="77" y="77"/>
                  </a:lnTo>
                  <a:lnTo>
                    <a:pt x="80" y="74"/>
                  </a:lnTo>
                  <a:lnTo>
                    <a:pt x="82" y="70"/>
                  </a:lnTo>
                  <a:lnTo>
                    <a:pt x="85" y="67"/>
                  </a:lnTo>
                  <a:lnTo>
                    <a:pt x="87" y="63"/>
                  </a:lnTo>
                  <a:lnTo>
                    <a:pt x="88" y="59"/>
                  </a:lnTo>
                  <a:lnTo>
                    <a:pt x="89" y="54"/>
                  </a:lnTo>
                  <a:lnTo>
                    <a:pt x="90" y="50"/>
                  </a:lnTo>
                  <a:lnTo>
                    <a:pt x="90" y="45"/>
                  </a:lnTo>
                  <a:lnTo>
                    <a:pt x="90" y="40"/>
                  </a:lnTo>
                  <a:lnTo>
                    <a:pt x="89" y="36"/>
                  </a:lnTo>
                  <a:lnTo>
                    <a:pt x="88" y="31"/>
                  </a:lnTo>
                  <a:lnTo>
                    <a:pt x="86" y="27"/>
                  </a:lnTo>
                  <a:lnTo>
                    <a:pt x="85" y="23"/>
                  </a:lnTo>
                  <a:lnTo>
                    <a:pt x="82" y="20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4" y="10"/>
                  </a:lnTo>
                  <a:lnTo>
                    <a:pt x="70" y="8"/>
                  </a:lnTo>
                  <a:lnTo>
                    <a:pt x="67" y="5"/>
                  </a:lnTo>
                  <a:lnTo>
                    <a:pt x="63" y="3"/>
                  </a:lnTo>
                  <a:lnTo>
                    <a:pt x="58" y="2"/>
                  </a:lnTo>
                  <a:lnTo>
                    <a:pt x="54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36"/>
            <p:cNvSpPr/>
            <p:nvPr/>
          </p:nvSpPr>
          <p:spPr>
            <a:xfrm>
              <a:off x="2618499" y="2175356"/>
              <a:ext cx="38957" cy="38957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90" y="45"/>
                  </a:moveTo>
                  <a:lnTo>
                    <a:pt x="90" y="48"/>
                  </a:lnTo>
                  <a:lnTo>
                    <a:pt x="90" y="51"/>
                  </a:lnTo>
                  <a:lnTo>
                    <a:pt x="89" y="53"/>
                  </a:lnTo>
                  <a:lnTo>
                    <a:pt x="89" y="56"/>
                  </a:lnTo>
                  <a:lnTo>
                    <a:pt x="88" y="59"/>
                  </a:lnTo>
                  <a:lnTo>
                    <a:pt x="87" y="62"/>
                  </a:lnTo>
                  <a:lnTo>
                    <a:pt x="86" y="64"/>
                  </a:lnTo>
                  <a:lnTo>
                    <a:pt x="84" y="67"/>
                  </a:lnTo>
                  <a:lnTo>
                    <a:pt x="82" y="70"/>
                  </a:lnTo>
                  <a:lnTo>
                    <a:pt x="81" y="72"/>
                  </a:lnTo>
                  <a:lnTo>
                    <a:pt x="79" y="75"/>
                  </a:lnTo>
                  <a:lnTo>
                    <a:pt x="77" y="77"/>
                  </a:lnTo>
                  <a:lnTo>
                    <a:pt x="75" y="79"/>
                  </a:lnTo>
                  <a:lnTo>
                    <a:pt x="73" y="81"/>
                  </a:lnTo>
                  <a:lnTo>
                    <a:pt x="71" y="82"/>
                  </a:lnTo>
                  <a:lnTo>
                    <a:pt x="68" y="84"/>
                  </a:lnTo>
                  <a:lnTo>
                    <a:pt x="65" y="85"/>
                  </a:lnTo>
                  <a:lnTo>
                    <a:pt x="63" y="87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4" y="89"/>
                  </a:lnTo>
                  <a:lnTo>
                    <a:pt x="51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2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4" y="88"/>
                  </a:lnTo>
                  <a:lnTo>
                    <a:pt x="31" y="88"/>
                  </a:lnTo>
                  <a:lnTo>
                    <a:pt x="28" y="87"/>
                  </a:lnTo>
                  <a:lnTo>
                    <a:pt x="26" y="85"/>
                  </a:lnTo>
                  <a:lnTo>
                    <a:pt x="23" y="84"/>
                  </a:lnTo>
                  <a:lnTo>
                    <a:pt x="20" y="82"/>
                  </a:lnTo>
                  <a:lnTo>
                    <a:pt x="18" y="81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70"/>
                  </a:lnTo>
                  <a:lnTo>
                    <a:pt x="6" y="67"/>
                  </a:lnTo>
                  <a:lnTo>
                    <a:pt x="5" y="64"/>
                  </a:lnTo>
                  <a:lnTo>
                    <a:pt x="3" y="62"/>
                  </a:lnTo>
                  <a:lnTo>
                    <a:pt x="2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2" y="30"/>
                  </a:lnTo>
                  <a:lnTo>
                    <a:pt x="3" y="27"/>
                  </a:lnTo>
                  <a:lnTo>
                    <a:pt x="5" y="25"/>
                  </a:lnTo>
                  <a:lnTo>
                    <a:pt x="6" y="22"/>
                  </a:lnTo>
                  <a:lnTo>
                    <a:pt x="8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8" y="9"/>
                  </a:lnTo>
                  <a:lnTo>
                    <a:pt x="20" y="8"/>
                  </a:lnTo>
                  <a:lnTo>
                    <a:pt x="23" y="6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8" y="6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5" y="11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4" y="22"/>
                  </a:lnTo>
                  <a:lnTo>
                    <a:pt x="86" y="25"/>
                  </a:lnTo>
                  <a:lnTo>
                    <a:pt x="87" y="27"/>
                  </a:lnTo>
                  <a:lnTo>
                    <a:pt x="88" y="30"/>
                  </a:lnTo>
                  <a:lnTo>
                    <a:pt x="89" y="33"/>
                  </a:lnTo>
                  <a:lnTo>
                    <a:pt x="89" y="36"/>
                  </a:lnTo>
                  <a:lnTo>
                    <a:pt x="90" y="39"/>
                  </a:lnTo>
                  <a:lnTo>
                    <a:pt x="90" y="4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38" name="Google Shape;3638;p36"/>
          <p:cNvSpPr/>
          <p:nvPr/>
        </p:nvSpPr>
        <p:spPr>
          <a:xfrm>
            <a:off x="7583983" y="2470062"/>
            <a:ext cx="639134" cy="639134"/>
          </a:xfrm>
          <a:custGeom>
            <a:avLst/>
            <a:gdLst/>
            <a:ahLst/>
            <a:cxnLst/>
            <a:rect l="l" t="t" r="r" b="b"/>
            <a:pathLst>
              <a:path w="1577" h="1577" extrusionOk="0">
                <a:moveTo>
                  <a:pt x="1552" y="1351"/>
                </a:moveTo>
                <a:lnTo>
                  <a:pt x="1072" y="871"/>
                </a:lnTo>
                <a:lnTo>
                  <a:pt x="1095" y="829"/>
                </a:lnTo>
                <a:lnTo>
                  <a:pt x="1114" y="786"/>
                </a:lnTo>
                <a:lnTo>
                  <a:pt x="1130" y="741"/>
                </a:lnTo>
                <a:lnTo>
                  <a:pt x="1141" y="695"/>
                </a:lnTo>
                <a:lnTo>
                  <a:pt x="1149" y="649"/>
                </a:lnTo>
                <a:lnTo>
                  <a:pt x="1153" y="602"/>
                </a:lnTo>
                <a:lnTo>
                  <a:pt x="1153" y="555"/>
                </a:lnTo>
                <a:lnTo>
                  <a:pt x="1150" y="509"/>
                </a:lnTo>
                <a:lnTo>
                  <a:pt x="1143" y="462"/>
                </a:lnTo>
                <a:lnTo>
                  <a:pt x="1131" y="416"/>
                </a:lnTo>
                <a:lnTo>
                  <a:pt x="1116" y="372"/>
                </a:lnTo>
                <a:lnTo>
                  <a:pt x="1098" y="328"/>
                </a:lnTo>
                <a:lnTo>
                  <a:pt x="1075" y="285"/>
                </a:lnTo>
                <a:lnTo>
                  <a:pt x="1049" y="245"/>
                </a:lnTo>
                <a:lnTo>
                  <a:pt x="1018" y="206"/>
                </a:lnTo>
                <a:lnTo>
                  <a:pt x="984" y="169"/>
                </a:lnTo>
                <a:lnTo>
                  <a:pt x="941" y="130"/>
                </a:lnTo>
                <a:lnTo>
                  <a:pt x="894" y="95"/>
                </a:lnTo>
                <a:lnTo>
                  <a:pt x="845" y="66"/>
                </a:lnTo>
                <a:lnTo>
                  <a:pt x="794" y="42"/>
                </a:lnTo>
                <a:lnTo>
                  <a:pt x="741" y="24"/>
                </a:lnTo>
                <a:lnTo>
                  <a:pt x="687" y="11"/>
                </a:lnTo>
                <a:lnTo>
                  <a:pt x="632" y="3"/>
                </a:lnTo>
                <a:lnTo>
                  <a:pt x="577" y="0"/>
                </a:lnTo>
                <a:lnTo>
                  <a:pt x="522" y="3"/>
                </a:lnTo>
                <a:lnTo>
                  <a:pt x="467" y="11"/>
                </a:lnTo>
                <a:lnTo>
                  <a:pt x="413" y="24"/>
                </a:lnTo>
                <a:lnTo>
                  <a:pt x="360" y="42"/>
                </a:lnTo>
                <a:lnTo>
                  <a:pt x="309" y="66"/>
                </a:lnTo>
                <a:lnTo>
                  <a:pt x="260" y="95"/>
                </a:lnTo>
                <a:lnTo>
                  <a:pt x="213" y="130"/>
                </a:lnTo>
                <a:lnTo>
                  <a:pt x="169" y="169"/>
                </a:lnTo>
                <a:lnTo>
                  <a:pt x="130" y="213"/>
                </a:lnTo>
                <a:lnTo>
                  <a:pt x="95" y="260"/>
                </a:lnTo>
                <a:lnTo>
                  <a:pt x="66" y="309"/>
                </a:lnTo>
                <a:lnTo>
                  <a:pt x="42" y="360"/>
                </a:lnTo>
                <a:lnTo>
                  <a:pt x="24" y="413"/>
                </a:lnTo>
                <a:lnTo>
                  <a:pt x="11" y="467"/>
                </a:lnTo>
                <a:lnTo>
                  <a:pt x="3" y="522"/>
                </a:lnTo>
                <a:lnTo>
                  <a:pt x="0" y="577"/>
                </a:lnTo>
                <a:lnTo>
                  <a:pt x="3" y="632"/>
                </a:lnTo>
                <a:lnTo>
                  <a:pt x="11" y="687"/>
                </a:lnTo>
                <a:lnTo>
                  <a:pt x="24" y="741"/>
                </a:lnTo>
                <a:lnTo>
                  <a:pt x="42" y="794"/>
                </a:lnTo>
                <a:lnTo>
                  <a:pt x="66" y="845"/>
                </a:lnTo>
                <a:lnTo>
                  <a:pt x="95" y="894"/>
                </a:lnTo>
                <a:lnTo>
                  <a:pt x="130" y="940"/>
                </a:lnTo>
                <a:lnTo>
                  <a:pt x="169" y="984"/>
                </a:lnTo>
                <a:lnTo>
                  <a:pt x="206" y="1018"/>
                </a:lnTo>
                <a:lnTo>
                  <a:pt x="245" y="1048"/>
                </a:lnTo>
                <a:lnTo>
                  <a:pt x="286" y="1074"/>
                </a:lnTo>
                <a:lnTo>
                  <a:pt x="328" y="1096"/>
                </a:lnTo>
                <a:lnTo>
                  <a:pt x="372" y="1115"/>
                </a:lnTo>
                <a:lnTo>
                  <a:pt x="417" y="1130"/>
                </a:lnTo>
                <a:lnTo>
                  <a:pt x="462" y="1141"/>
                </a:lnTo>
                <a:lnTo>
                  <a:pt x="509" y="1149"/>
                </a:lnTo>
                <a:lnTo>
                  <a:pt x="556" y="1152"/>
                </a:lnTo>
                <a:lnTo>
                  <a:pt x="602" y="1152"/>
                </a:lnTo>
                <a:lnTo>
                  <a:pt x="649" y="1148"/>
                </a:lnTo>
                <a:lnTo>
                  <a:pt x="695" y="1141"/>
                </a:lnTo>
                <a:lnTo>
                  <a:pt x="741" y="1129"/>
                </a:lnTo>
                <a:lnTo>
                  <a:pt x="786" y="1114"/>
                </a:lnTo>
                <a:lnTo>
                  <a:pt x="829" y="1095"/>
                </a:lnTo>
                <a:lnTo>
                  <a:pt x="871" y="1072"/>
                </a:lnTo>
                <a:lnTo>
                  <a:pt x="1351" y="1552"/>
                </a:lnTo>
                <a:lnTo>
                  <a:pt x="1358" y="1558"/>
                </a:lnTo>
                <a:lnTo>
                  <a:pt x="1365" y="1563"/>
                </a:lnTo>
                <a:lnTo>
                  <a:pt x="1372" y="1567"/>
                </a:lnTo>
                <a:lnTo>
                  <a:pt x="1380" y="1571"/>
                </a:lnTo>
                <a:lnTo>
                  <a:pt x="1388" y="1573"/>
                </a:lnTo>
                <a:lnTo>
                  <a:pt x="1396" y="1575"/>
                </a:lnTo>
                <a:lnTo>
                  <a:pt x="1404" y="1577"/>
                </a:lnTo>
                <a:lnTo>
                  <a:pt x="1412" y="1577"/>
                </a:lnTo>
                <a:lnTo>
                  <a:pt x="1420" y="1577"/>
                </a:lnTo>
                <a:lnTo>
                  <a:pt x="1428" y="1575"/>
                </a:lnTo>
                <a:lnTo>
                  <a:pt x="1436" y="1573"/>
                </a:lnTo>
                <a:lnTo>
                  <a:pt x="1443" y="1571"/>
                </a:lnTo>
                <a:lnTo>
                  <a:pt x="1451" y="1567"/>
                </a:lnTo>
                <a:lnTo>
                  <a:pt x="1458" y="1563"/>
                </a:lnTo>
                <a:lnTo>
                  <a:pt x="1464" y="1558"/>
                </a:lnTo>
                <a:lnTo>
                  <a:pt x="1470" y="1552"/>
                </a:lnTo>
                <a:lnTo>
                  <a:pt x="1549" y="1473"/>
                </a:lnTo>
                <a:lnTo>
                  <a:pt x="1556" y="1467"/>
                </a:lnTo>
                <a:lnTo>
                  <a:pt x="1561" y="1460"/>
                </a:lnTo>
                <a:lnTo>
                  <a:pt x="1566" y="1452"/>
                </a:lnTo>
                <a:lnTo>
                  <a:pt x="1570" y="1445"/>
                </a:lnTo>
                <a:lnTo>
                  <a:pt x="1573" y="1437"/>
                </a:lnTo>
                <a:lnTo>
                  <a:pt x="1575" y="1429"/>
                </a:lnTo>
                <a:lnTo>
                  <a:pt x="1576" y="1420"/>
                </a:lnTo>
                <a:lnTo>
                  <a:pt x="1577" y="1412"/>
                </a:lnTo>
                <a:lnTo>
                  <a:pt x="1576" y="1404"/>
                </a:lnTo>
                <a:lnTo>
                  <a:pt x="1575" y="1396"/>
                </a:lnTo>
                <a:lnTo>
                  <a:pt x="1574" y="1388"/>
                </a:lnTo>
                <a:lnTo>
                  <a:pt x="1571" y="1380"/>
                </a:lnTo>
                <a:lnTo>
                  <a:pt x="1567" y="1372"/>
                </a:lnTo>
                <a:lnTo>
                  <a:pt x="1563" y="1365"/>
                </a:lnTo>
                <a:lnTo>
                  <a:pt x="1558" y="1358"/>
                </a:lnTo>
                <a:close/>
                <a:moveTo>
                  <a:pt x="871" y="869"/>
                </a:moveTo>
                <a:lnTo>
                  <a:pt x="840" y="897"/>
                </a:lnTo>
                <a:lnTo>
                  <a:pt x="807" y="922"/>
                </a:lnTo>
                <a:lnTo>
                  <a:pt x="772" y="942"/>
                </a:lnTo>
                <a:lnTo>
                  <a:pt x="735" y="959"/>
                </a:lnTo>
                <a:lnTo>
                  <a:pt x="697" y="972"/>
                </a:lnTo>
                <a:lnTo>
                  <a:pt x="659" y="982"/>
                </a:lnTo>
                <a:lnTo>
                  <a:pt x="619" y="988"/>
                </a:lnTo>
                <a:lnTo>
                  <a:pt x="580" y="989"/>
                </a:lnTo>
                <a:lnTo>
                  <a:pt x="540" y="988"/>
                </a:lnTo>
                <a:lnTo>
                  <a:pt x="501" y="982"/>
                </a:lnTo>
                <a:lnTo>
                  <a:pt x="462" y="973"/>
                </a:lnTo>
                <a:lnTo>
                  <a:pt x="424" y="959"/>
                </a:lnTo>
                <a:lnTo>
                  <a:pt x="387" y="943"/>
                </a:lnTo>
                <a:lnTo>
                  <a:pt x="352" y="922"/>
                </a:lnTo>
                <a:lnTo>
                  <a:pt x="319" y="897"/>
                </a:lnTo>
                <a:lnTo>
                  <a:pt x="287" y="869"/>
                </a:lnTo>
                <a:lnTo>
                  <a:pt x="259" y="838"/>
                </a:lnTo>
                <a:lnTo>
                  <a:pt x="235" y="805"/>
                </a:lnTo>
                <a:lnTo>
                  <a:pt x="214" y="769"/>
                </a:lnTo>
                <a:lnTo>
                  <a:pt x="197" y="733"/>
                </a:lnTo>
                <a:lnTo>
                  <a:pt x="184" y="695"/>
                </a:lnTo>
                <a:lnTo>
                  <a:pt x="174" y="656"/>
                </a:lnTo>
                <a:lnTo>
                  <a:pt x="169" y="617"/>
                </a:lnTo>
                <a:lnTo>
                  <a:pt x="167" y="577"/>
                </a:lnTo>
                <a:lnTo>
                  <a:pt x="169" y="537"/>
                </a:lnTo>
                <a:lnTo>
                  <a:pt x="174" y="498"/>
                </a:lnTo>
                <a:lnTo>
                  <a:pt x="184" y="459"/>
                </a:lnTo>
                <a:lnTo>
                  <a:pt x="197" y="421"/>
                </a:lnTo>
                <a:lnTo>
                  <a:pt x="214" y="384"/>
                </a:lnTo>
                <a:lnTo>
                  <a:pt x="235" y="349"/>
                </a:lnTo>
                <a:lnTo>
                  <a:pt x="259" y="316"/>
                </a:lnTo>
                <a:lnTo>
                  <a:pt x="287" y="284"/>
                </a:lnTo>
                <a:lnTo>
                  <a:pt x="319" y="256"/>
                </a:lnTo>
                <a:lnTo>
                  <a:pt x="352" y="232"/>
                </a:lnTo>
                <a:lnTo>
                  <a:pt x="387" y="211"/>
                </a:lnTo>
                <a:lnTo>
                  <a:pt x="424" y="194"/>
                </a:lnTo>
                <a:lnTo>
                  <a:pt x="462" y="181"/>
                </a:lnTo>
                <a:lnTo>
                  <a:pt x="501" y="172"/>
                </a:lnTo>
                <a:lnTo>
                  <a:pt x="540" y="166"/>
                </a:lnTo>
                <a:lnTo>
                  <a:pt x="580" y="164"/>
                </a:lnTo>
                <a:lnTo>
                  <a:pt x="619" y="166"/>
                </a:lnTo>
                <a:lnTo>
                  <a:pt x="659" y="172"/>
                </a:lnTo>
                <a:lnTo>
                  <a:pt x="697" y="181"/>
                </a:lnTo>
                <a:lnTo>
                  <a:pt x="735" y="194"/>
                </a:lnTo>
                <a:lnTo>
                  <a:pt x="772" y="211"/>
                </a:lnTo>
                <a:lnTo>
                  <a:pt x="807" y="232"/>
                </a:lnTo>
                <a:lnTo>
                  <a:pt x="840" y="256"/>
                </a:lnTo>
                <a:lnTo>
                  <a:pt x="871" y="284"/>
                </a:lnTo>
                <a:lnTo>
                  <a:pt x="900" y="316"/>
                </a:lnTo>
                <a:lnTo>
                  <a:pt x="924" y="350"/>
                </a:lnTo>
                <a:lnTo>
                  <a:pt x="945" y="385"/>
                </a:lnTo>
                <a:lnTo>
                  <a:pt x="962" y="422"/>
                </a:lnTo>
                <a:lnTo>
                  <a:pt x="975" y="460"/>
                </a:lnTo>
                <a:lnTo>
                  <a:pt x="985" y="499"/>
                </a:lnTo>
                <a:lnTo>
                  <a:pt x="990" y="538"/>
                </a:lnTo>
                <a:lnTo>
                  <a:pt x="992" y="578"/>
                </a:lnTo>
                <a:lnTo>
                  <a:pt x="990" y="617"/>
                </a:lnTo>
                <a:lnTo>
                  <a:pt x="985" y="657"/>
                </a:lnTo>
                <a:lnTo>
                  <a:pt x="975" y="695"/>
                </a:lnTo>
                <a:lnTo>
                  <a:pt x="962" y="733"/>
                </a:lnTo>
                <a:lnTo>
                  <a:pt x="945" y="770"/>
                </a:lnTo>
                <a:lnTo>
                  <a:pt x="924" y="805"/>
                </a:lnTo>
                <a:lnTo>
                  <a:pt x="900" y="83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9" name="Google Shape;3639;p36"/>
          <p:cNvSpPr/>
          <p:nvPr/>
        </p:nvSpPr>
        <p:spPr>
          <a:xfrm>
            <a:off x="4728256" y="3309284"/>
            <a:ext cx="594525" cy="594525"/>
          </a:xfrm>
          <a:custGeom>
            <a:avLst/>
            <a:gdLst/>
            <a:ahLst/>
            <a:cxnLst/>
            <a:rect l="l" t="t" r="r" b="b"/>
            <a:pathLst>
              <a:path w="1467" h="1467" extrusionOk="0">
                <a:moveTo>
                  <a:pt x="733" y="0"/>
                </a:moveTo>
                <a:lnTo>
                  <a:pt x="658" y="4"/>
                </a:lnTo>
                <a:lnTo>
                  <a:pt x="586" y="15"/>
                </a:lnTo>
                <a:lnTo>
                  <a:pt x="516" y="33"/>
                </a:lnTo>
                <a:lnTo>
                  <a:pt x="448" y="58"/>
                </a:lnTo>
                <a:lnTo>
                  <a:pt x="384" y="89"/>
                </a:lnTo>
                <a:lnTo>
                  <a:pt x="324" y="126"/>
                </a:lnTo>
                <a:lnTo>
                  <a:pt x="267" y="168"/>
                </a:lnTo>
                <a:lnTo>
                  <a:pt x="215" y="215"/>
                </a:lnTo>
                <a:lnTo>
                  <a:pt x="168" y="267"/>
                </a:lnTo>
                <a:lnTo>
                  <a:pt x="126" y="324"/>
                </a:lnTo>
                <a:lnTo>
                  <a:pt x="89" y="384"/>
                </a:lnTo>
                <a:lnTo>
                  <a:pt x="58" y="448"/>
                </a:lnTo>
                <a:lnTo>
                  <a:pt x="33" y="515"/>
                </a:lnTo>
                <a:lnTo>
                  <a:pt x="15" y="586"/>
                </a:lnTo>
                <a:lnTo>
                  <a:pt x="4" y="658"/>
                </a:lnTo>
                <a:lnTo>
                  <a:pt x="0" y="733"/>
                </a:lnTo>
                <a:lnTo>
                  <a:pt x="4" y="808"/>
                </a:lnTo>
                <a:lnTo>
                  <a:pt x="15" y="880"/>
                </a:lnTo>
                <a:lnTo>
                  <a:pt x="33" y="951"/>
                </a:lnTo>
                <a:lnTo>
                  <a:pt x="58" y="1018"/>
                </a:lnTo>
                <a:lnTo>
                  <a:pt x="89" y="1082"/>
                </a:lnTo>
                <a:lnTo>
                  <a:pt x="126" y="1142"/>
                </a:lnTo>
                <a:lnTo>
                  <a:pt x="168" y="1199"/>
                </a:lnTo>
                <a:lnTo>
                  <a:pt x="215" y="1251"/>
                </a:lnTo>
                <a:lnTo>
                  <a:pt x="267" y="1299"/>
                </a:lnTo>
                <a:lnTo>
                  <a:pt x="324" y="1341"/>
                </a:lnTo>
                <a:lnTo>
                  <a:pt x="384" y="1378"/>
                </a:lnTo>
                <a:lnTo>
                  <a:pt x="448" y="1409"/>
                </a:lnTo>
                <a:lnTo>
                  <a:pt x="516" y="1434"/>
                </a:lnTo>
                <a:lnTo>
                  <a:pt x="586" y="1452"/>
                </a:lnTo>
                <a:lnTo>
                  <a:pt x="658" y="1463"/>
                </a:lnTo>
                <a:lnTo>
                  <a:pt x="733" y="1467"/>
                </a:lnTo>
                <a:lnTo>
                  <a:pt x="808" y="1463"/>
                </a:lnTo>
                <a:lnTo>
                  <a:pt x="880" y="1452"/>
                </a:lnTo>
                <a:lnTo>
                  <a:pt x="951" y="1434"/>
                </a:lnTo>
                <a:lnTo>
                  <a:pt x="1018" y="1409"/>
                </a:lnTo>
                <a:lnTo>
                  <a:pt x="1082" y="1378"/>
                </a:lnTo>
                <a:lnTo>
                  <a:pt x="1143" y="1341"/>
                </a:lnTo>
                <a:lnTo>
                  <a:pt x="1199" y="1299"/>
                </a:lnTo>
                <a:lnTo>
                  <a:pt x="1251" y="1251"/>
                </a:lnTo>
                <a:lnTo>
                  <a:pt x="1299" y="1199"/>
                </a:lnTo>
                <a:lnTo>
                  <a:pt x="1341" y="1142"/>
                </a:lnTo>
                <a:lnTo>
                  <a:pt x="1378" y="1082"/>
                </a:lnTo>
                <a:lnTo>
                  <a:pt x="1409" y="1018"/>
                </a:lnTo>
                <a:lnTo>
                  <a:pt x="1434" y="951"/>
                </a:lnTo>
                <a:lnTo>
                  <a:pt x="1452" y="880"/>
                </a:lnTo>
                <a:lnTo>
                  <a:pt x="1463" y="808"/>
                </a:lnTo>
                <a:lnTo>
                  <a:pt x="1467" y="733"/>
                </a:lnTo>
                <a:lnTo>
                  <a:pt x="1463" y="658"/>
                </a:lnTo>
                <a:lnTo>
                  <a:pt x="1452" y="586"/>
                </a:lnTo>
                <a:lnTo>
                  <a:pt x="1434" y="515"/>
                </a:lnTo>
                <a:lnTo>
                  <a:pt x="1409" y="448"/>
                </a:lnTo>
                <a:lnTo>
                  <a:pt x="1378" y="384"/>
                </a:lnTo>
                <a:lnTo>
                  <a:pt x="1341" y="324"/>
                </a:lnTo>
                <a:lnTo>
                  <a:pt x="1299" y="267"/>
                </a:lnTo>
                <a:lnTo>
                  <a:pt x="1251" y="215"/>
                </a:lnTo>
                <a:lnTo>
                  <a:pt x="1199" y="168"/>
                </a:lnTo>
                <a:lnTo>
                  <a:pt x="1143" y="126"/>
                </a:lnTo>
                <a:lnTo>
                  <a:pt x="1082" y="89"/>
                </a:lnTo>
                <a:lnTo>
                  <a:pt x="1018" y="58"/>
                </a:lnTo>
                <a:lnTo>
                  <a:pt x="951" y="33"/>
                </a:lnTo>
                <a:lnTo>
                  <a:pt x="880" y="15"/>
                </a:lnTo>
                <a:lnTo>
                  <a:pt x="808" y="4"/>
                </a:lnTo>
                <a:close/>
                <a:moveTo>
                  <a:pt x="810" y="1047"/>
                </a:moveTo>
                <a:lnTo>
                  <a:pt x="810" y="1055"/>
                </a:lnTo>
                <a:lnTo>
                  <a:pt x="808" y="1062"/>
                </a:lnTo>
                <a:lnTo>
                  <a:pt x="807" y="1070"/>
                </a:lnTo>
                <a:lnTo>
                  <a:pt x="804" y="1077"/>
                </a:lnTo>
                <a:lnTo>
                  <a:pt x="801" y="1083"/>
                </a:lnTo>
                <a:lnTo>
                  <a:pt x="797" y="1089"/>
                </a:lnTo>
                <a:lnTo>
                  <a:pt x="792" y="1095"/>
                </a:lnTo>
                <a:lnTo>
                  <a:pt x="787" y="1101"/>
                </a:lnTo>
                <a:lnTo>
                  <a:pt x="782" y="1106"/>
                </a:lnTo>
                <a:lnTo>
                  <a:pt x="776" y="1110"/>
                </a:lnTo>
                <a:lnTo>
                  <a:pt x="770" y="1114"/>
                </a:lnTo>
                <a:lnTo>
                  <a:pt x="763" y="1117"/>
                </a:lnTo>
                <a:lnTo>
                  <a:pt x="756" y="1120"/>
                </a:lnTo>
                <a:lnTo>
                  <a:pt x="748" y="1121"/>
                </a:lnTo>
                <a:lnTo>
                  <a:pt x="741" y="1123"/>
                </a:lnTo>
                <a:lnTo>
                  <a:pt x="733" y="1123"/>
                </a:lnTo>
                <a:lnTo>
                  <a:pt x="725" y="1123"/>
                </a:lnTo>
                <a:lnTo>
                  <a:pt x="718" y="1121"/>
                </a:lnTo>
                <a:lnTo>
                  <a:pt x="710" y="1120"/>
                </a:lnTo>
                <a:lnTo>
                  <a:pt x="703" y="1117"/>
                </a:lnTo>
                <a:lnTo>
                  <a:pt x="697" y="1114"/>
                </a:lnTo>
                <a:lnTo>
                  <a:pt x="690" y="1110"/>
                </a:lnTo>
                <a:lnTo>
                  <a:pt x="684" y="1106"/>
                </a:lnTo>
                <a:lnTo>
                  <a:pt x="679" y="1101"/>
                </a:lnTo>
                <a:lnTo>
                  <a:pt x="674" y="1095"/>
                </a:lnTo>
                <a:lnTo>
                  <a:pt x="670" y="1089"/>
                </a:lnTo>
                <a:lnTo>
                  <a:pt x="666" y="1083"/>
                </a:lnTo>
                <a:lnTo>
                  <a:pt x="663" y="1077"/>
                </a:lnTo>
                <a:lnTo>
                  <a:pt x="660" y="1070"/>
                </a:lnTo>
                <a:lnTo>
                  <a:pt x="658" y="1062"/>
                </a:lnTo>
                <a:lnTo>
                  <a:pt x="657" y="1055"/>
                </a:lnTo>
                <a:lnTo>
                  <a:pt x="657" y="1047"/>
                </a:lnTo>
                <a:lnTo>
                  <a:pt x="657" y="663"/>
                </a:lnTo>
                <a:lnTo>
                  <a:pt x="657" y="655"/>
                </a:lnTo>
                <a:lnTo>
                  <a:pt x="658" y="648"/>
                </a:lnTo>
                <a:lnTo>
                  <a:pt x="660" y="640"/>
                </a:lnTo>
                <a:lnTo>
                  <a:pt x="663" y="633"/>
                </a:lnTo>
                <a:lnTo>
                  <a:pt x="666" y="627"/>
                </a:lnTo>
                <a:lnTo>
                  <a:pt x="670" y="620"/>
                </a:lnTo>
                <a:lnTo>
                  <a:pt x="674" y="615"/>
                </a:lnTo>
                <a:lnTo>
                  <a:pt x="679" y="609"/>
                </a:lnTo>
                <a:lnTo>
                  <a:pt x="684" y="604"/>
                </a:lnTo>
                <a:lnTo>
                  <a:pt x="690" y="600"/>
                </a:lnTo>
                <a:lnTo>
                  <a:pt x="697" y="596"/>
                </a:lnTo>
                <a:lnTo>
                  <a:pt x="703" y="593"/>
                </a:lnTo>
                <a:lnTo>
                  <a:pt x="710" y="590"/>
                </a:lnTo>
                <a:lnTo>
                  <a:pt x="718" y="589"/>
                </a:lnTo>
                <a:lnTo>
                  <a:pt x="725" y="587"/>
                </a:lnTo>
                <a:lnTo>
                  <a:pt x="733" y="587"/>
                </a:lnTo>
                <a:lnTo>
                  <a:pt x="741" y="587"/>
                </a:lnTo>
                <a:lnTo>
                  <a:pt x="748" y="589"/>
                </a:lnTo>
                <a:lnTo>
                  <a:pt x="756" y="590"/>
                </a:lnTo>
                <a:lnTo>
                  <a:pt x="763" y="593"/>
                </a:lnTo>
                <a:lnTo>
                  <a:pt x="770" y="596"/>
                </a:lnTo>
                <a:lnTo>
                  <a:pt x="776" y="600"/>
                </a:lnTo>
                <a:lnTo>
                  <a:pt x="782" y="604"/>
                </a:lnTo>
                <a:lnTo>
                  <a:pt x="787" y="609"/>
                </a:lnTo>
                <a:lnTo>
                  <a:pt x="792" y="615"/>
                </a:lnTo>
                <a:lnTo>
                  <a:pt x="797" y="620"/>
                </a:lnTo>
                <a:lnTo>
                  <a:pt x="801" y="627"/>
                </a:lnTo>
                <a:lnTo>
                  <a:pt x="804" y="633"/>
                </a:lnTo>
                <a:lnTo>
                  <a:pt x="807" y="640"/>
                </a:lnTo>
                <a:lnTo>
                  <a:pt x="808" y="648"/>
                </a:lnTo>
                <a:lnTo>
                  <a:pt x="810" y="655"/>
                </a:lnTo>
                <a:lnTo>
                  <a:pt x="810" y="663"/>
                </a:lnTo>
                <a:close/>
                <a:moveTo>
                  <a:pt x="733" y="519"/>
                </a:moveTo>
                <a:lnTo>
                  <a:pt x="724" y="519"/>
                </a:lnTo>
                <a:lnTo>
                  <a:pt x="716" y="517"/>
                </a:lnTo>
                <a:lnTo>
                  <a:pt x="708" y="515"/>
                </a:lnTo>
                <a:lnTo>
                  <a:pt x="700" y="512"/>
                </a:lnTo>
                <a:lnTo>
                  <a:pt x="693" y="509"/>
                </a:lnTo>
                <a:lnTo>
                  <a:pt x="686" y="505"/>
                </a:lnTo>
                <a:lnTo>
                  <a:pt x="680" y="500"/>
                </a:lnTo>
                <a:lnTo>
                  <a:pt x="674" y="494"/>
                </a:lnTo>
                <a:lnTo>
                  <a:pt x="669" y="488"/>
                </a:lnTo>
                <a:lnTo>
                  <a:pt x="665" y="482"/>
                </a:lnTo>
                <a:lnTo>
                  <a:pt x="661" y="475"/>
                </a:lnTo>
                <a:lnTo>
                  <a:pt x="658" y="468"/>
                </a:lnTo>
                <a:lnTo>
                  <a:pt x="655" y="460"/>
                </a:lnTo>
                <a:lnTo>
                  <a:pt x="653" y="451"/>
                </a:lnTo>
                <a:lnTo>
                  <a:pt x="652" y="443"/>
                </a:lnTo>
                <a:lnTo>
                  <a:pt x="652" y="434"/>
                </a:lnTo>
                <a:lnTo>
                  <a:pt x="652" y="425"/>
                </a:lnTo>
                <a:lnTo>
                  <a:pt x="653" y="417"/>
                </a:lnTo>
                <a:lnTo>
                  <a:pt x="655" y="408"/>
                </a:lnTo>
                <a:lnTo>
                  <a:pt x="658" y="401"/>
                </a:lnTo>
                <a:lnTo>
                  <a:pt x="661" y="393"/>
                </a:lnTo>
                <a:lnTo>
                  <a:pt x="665" y="386"/>
                </a:lnTo>
                <a:lnTo>
                  <a:pt x="669" y="380"/>
                </a:lnTo>
                <a:lnTo>
                  <a:pt x="674" y="374"/>
                </a:lnTo>
                <a:lnTo>
                  <a:pt x="680" y="369"/>
                </a:lnTo>
                <a:lnTo>
                  <a:pt x="686" y="364"/>
                </a:lnTo>
                <a:lnTo>
                  <a:pt x="693" y="360"/>
                </a:lnTo>
                <a:lnTo>
                  <a:pt x="700" y="356"/>
                </a:lnTo>
                <a:lnTo>
                  <a:pt x="708" y="354"/>
                </a:lnTo>
                <a:lnTo>
                  <a:pt x="716" y="352"/>
                </a:lnTo>
                <a:lnTo>
                  <a:pt x="724" y="350"/>
                </a:lnTo>
                <a:lnTo>
                  <a:pt x="733" y="350"/>
                </a:lnTo>
                <a:lnTo>
                  <a:pt x="742" y="350"/>
                </a:lnTo>
                <a:lnTo>
                  <a:pt x="750" y="352"/>
                </a:lnTo>
                <a:lnTo>
                  <a:pt x="758" y="354"/>
                </a:lnTo>
                <a:lnTo>
                  <a:pt x="766" y="356"/>
                </a:lnTo>
                <a:lnTo>
                  <a:pt x="773" y="360"/>
                </a:lnTo>
                <a:lnTo>
                  <a:pt x="780" y="364"/>
                </a:lnTo>
                <a:lnTo>
                  <a:pt x="786" y="369"/>
                </a:lnTo>
                <a:lnTo>
                  <a:pt x="792" y="374"/>
                </a:lnTo>
                <a:lnTo>
                  <a:pt x="797" y="380"/>
                </a:lnTo>
                <a:lnTo>
                  <a:pt x="802" y="386"/>
                </a:lnTo>
                <a:lnTo>
                  <a:pt x="806" y="393"/>
                </a:lnTo>
                <a:lnTo>
                  <a:pt x="809" y="401"/>
                </a:lnTo>
                <a:lnTo>
                  <a:pt x="812" y="408"/>
                </a:lnTo>
                <a:lnTo>
                  <a:pt x="813" y="417"/>
                </a:lnTo>
                <a:lnTo>
                  <a:pt x="815" y="425"/>
                </a:lnTo>
                <a:lnTo>
                  <a:pt x="815" y="434"/>
                </a:lnTo>
                <a:lnTo>
                  <a:pt x="815" y="443"/>
                </a:lnTo>
                <a:lnTo>
                  <a:pt x="813" y="451"/>
                </a:lnTo>
                <a:lnTo>
                  <a:pt x="812" y="460"/>
                </a:lnTo>
                <a:lnTo>
                  <a:pt x="809" y="468"/>
                </a:lnTo>
                <a:lnTo>
                  <a:pt x="806" y="475"/>
                </a:lnTo>
                <a:lnTo>
                  <a:pt x="802" y="482"/>
                </a:lnTo>
                <a:lnTo>
                  <a:pt x="797" y="488"/>
                </a:lnTo>
                <a:lnTo>
                  <a:pt x="792" y="494"/>
                </a:lnTo>
                <a:lnTo>
                  <a:pt x="786" y="500"/>
                </a:lnTo>
                <a:lnTo>
                  <a:pt x="780" y="505"/>
                </a:lnTo>
                <a:lnTo>
                  <a:pt x="773" y="509"/>
                </a:lnTo>
                <a:lnTo>
                  <a:pt x="766" y="512"/>
                </a:lnTo>
                <a:lnTo>
                  <a:pt x="758" y="515"/>
                </a:lnTo>
                <a:lnTo>
                  <a:pt x="750" y="517"/>
                </a:lnTo>
                <a:lnTo>
                  <a:pt x="742" y="51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0" name="Google Shape;3640;p36"/>
          <p:cNvSpPr/>
          <p:nvPr/>
        </p:nvSpPr>
        <p:spPr>
          <a:xfrm>
            <a:off x="3903389" y="3309284"/>
            <a:ext cx="594929" cy="594525"/>
          </a:xfrm>
          <a:custGeom>
            <a:avLst/>
            <a:gdLst/>
            <a:ahLst/>
            <a:cxnLst/>
            <a:rect l="l" t="t" r="r" b="b"/>
            <a:pathLst>
              <a:path w="1468" h="1467" extrusionOk="0">
                <a:moveTo>
                  <a:pt x="734" y="0"/>
                </a:moveTo>
                <a:lnTo>
                  <a:pt x="659" y="4"/>
                </a:lnTo>
                <a:lnTo>
                  <a:pt x="586" y="15"/>
                </a:lnTo>
                <a:lnTo>
                  <a:pt x="516" y="33"/>
                </a:lnTo>
                <a:lnTo>
                  <a:pt x="449" y="58"/>
                </a:lnTo>
                <a:lnTo>
                  <a:pt x="385" y="89"/>
                </a:lnTo>
                <a:lnTo>
                  <a:pt x="324" y="126"/>
                </a:lnTo>
                <a:lnTo>
                  <a:pt x="268" y="168"/>
                </a:lnTo>
                <a:lnTo>
                  <a:pt x="215" y="215"/>
                </a:lnTo>
                <a:lnTo>
                  <a:pt x="168" y="267"/>
                </a:lnTo>
                <a:lnTo>
                  <a:pt x="126" y="324"/>
                </a:lnTo>
                <a:lnTo>
                  <a:pt x="89" y="384"/>
                </a:lnTo>
                <a:lnTo>
                  <a:pt x="58" y="448"/>
                </a:lnTo>
                <a:lnTo>
                  <a:pt x="33" y="515"/>
                </a:lnTo>
                <a:lnTo>
                  <a:pt x="15" y="586"/>
                </a:lnTo>
                <a:lnTo>
                  <a:pt x="4" y="658"/>
                </a:lnTo>
                <a:lnTo>
                  <a:pt x="0" y="733"/>
                </a:lnTo>
                <a:lnTo>
                  <a:pt x="4" y="808"/>
                </a:lnTo>
                <a:lnTo>
                  <a:pt x="15" y="880"/>
                </a:lnTo>
                <a:lnTo>
                  <a:pt x="33" y="951"/>
                </a:lnTo>
                <a:lnTo>
                  <a:pt x="58" y="1018"/>
                </a:lnTo>
                <a:lnTo>
                  <a:pt x="89" y="1082"/>
                </a:lnTo>
                <a:lnTo>
                  <a:pt x="126" y="1142"/>
                </a:lnTo>
                <a:lnTo>
                  <a:pt x="168" y="1199"/>
                </a:lnTo>
                <a:lnTo>
                  <a:pt x="215" y="1251"/>
                </a:lnTo>
                <a:lnTo>
                  <a:pt x="268" y="1299"/>
                </a:lnTo>
                <a:lnTo>
                  <a:pt x="324" y="1341"/>
                </a:lnTo>
                <a:lnTo>
                  <a:pt x="385" y="1378"/>
                </a:lnTo>
                <a:lnTo>
                  <a:pt x="449" y="1409"/>
                </a:lnTo>
                <a:lnTo>
                  <a:pt x="516" y="1434"/>
                </a:lnTo>
                <a:lnTo>
                  <a:pt x="586" y="1452"/>
                </a:lnTo>
                <a:lnTo>
                  <a:pt x="659" y="1463"/>
                </a:lnTo>
                <a:lnTo>
                  <a:pt x="734" y="1467"/>
                </a:lnTo>
                <a:lnTo>
                  <a:pt x="809" y="1463"/>
                </a:lnTo>
                <a:lnTo>
                  <a:pt x="881" y="1452"/>
                </a:lnTo>
                <a:lnTo>
                  <a:pt x="952" y="1434"/>
                </a:lnTo>
                <a:lnTo>
                  <a:pt x="1019" y="1409"/>
                </a:lnTo>
                <a:lnTo>
                  <a:pt x="1083" y="1378"/>
                </a:lnTo>
                <a:lnTo>
                  <a:pt x="1144" y="1341"/>
                </a:lnTo>
                <a:lnTo>
                  <a:pt x="1200" y="1299"/>
                </a:lnTo>
                <a:lnTo>
                  <a:pt x="1252" y="1251"/>
                </a:lnTo>
                <a:lnTo>
                  <a:pt x="1300" y="1199"/>
                </a:lnTo>
                <a:lnTo>
                  <a:pt x="1342" y="1142"/>
                </a:lnTo>
                <a:lnTo>
                  <a:pt x="1379" y="1082"/>
                </a:lnTo>
                <a:lnTo>
                  <a:pt x="1410" y="1018"/>
                </a:lnTo>
                <a:lnTo>
                  <a:pt x="1435" y="951"/>
                </a:lnTo>
                <a:lnTo>
                  <a:pt x="1453" y="880"/>
                </a:lnTo>
                <a:lnTo>
                  <a:pt x="1464" y="808"/>
                </a:lnTo>
                <a:lnTo>
                  <a:pt x="1468" y="733"/>
                </a:lnTo>
                <a:lnTo>
                  <a:pt x="1464" y="658"/>
                </a:lnTo>
                <a:lnTo>
                  <a:pt x="1453" y="586"/>
                </a:lnTo>
                <a:lnTo>
                  <a:pt x="1435" y="515"/>
                </a:lnTo>
                <a:lnTo>
                  <a:pt x="1410" y="448"/>
                </a:lnTo>
                <a:lnTo>
                  <a:pt x="1379" y="384"/>
                </a:lnTo>
                <a:lnTo>
                  <a:pt x="1342" y="324"/>
                </a:lnTo>
                <a:lnTo>
                  <a:pt x="1300" y="267"/>
                </a:lnTo>
                <a:lnTo>
                  <a:pt x="1252" y="215"/>
                </a:lnTo>
                <a:lnTo>
                  <a:pt x="1200" y="168"/>
                </a:lnTo>
                <a:lnTo>
                  <a:pt x="1144" y="126"/>
                </a:lnTo>
                <a:lnTo>
                  <a:pt x="1083" y="89"/>
                </a:lnTo>
                <a:lnTo>
                  <a:pt x="1019" y="58"/>
                </a:lnTo>
                <a:lnTo>
                  <a:pt x="952" y="33"/>
                </a:lnTo>
                <a:lnTo>
                  <a:pt x="881" y="15"/>
                </a:lnTo>
                <a:lnTo>
                  <a:pt x="809" y="4"/>
                </a:lnTo>
                <a:close/>
                <a:moveTo>
                  <a:pt x="737" y="1129"/>
                </a:moveTo>
                <a:lnTo>
                  <a:pt x="728" y="1128"/>
                </a:lnTo>
                <a:lnTo>
                  <a:pt x="719" y="1127"/>
                </a:lnTo>
                <a:lnTo>
                  <a:pt x="710" y="1125"/>
                </a:lnTo>
                <a:lnTo>
                  <a:pt x="702" y="1122"/>
                </a:lnTo>
                <a:lnTo>
                  <a:pt x="695" y="1119"/>
                </a:lnTo>
                <a:lnTo>
                  <a:pt x="688" y="1115"/>
                </a:lnTo>
                <a:lnTo>
                  <a:pt x="681" y="1110"/>
                </a:lnTo>
                <a:lnTo>
                  <a:pt x="675" y="1104"/>
                </a:lnTo>
                <a:lnTo>
                  <a:pt x="670" y="1098"/>
                </a:lnTo>
                <a:lnTo>
                  <a:pt x="665" y="1091"/>
                </a:lnTo>
                <a:lnTo>
                  <a:pt x="661" y="1084"/>
                </a:lnTo>
                <a:lnTo>
                  <a:pt x="658" y="1076"/>
                </a:lnTo>
                <a:lnTo>
                  <a:pt x="655" y="1068"/>
                </a:lnTo>
                <a:lnTo>
                  <a:pt x="654" y="1059"/>
                </a:lnTo>
                <a:lnTo>
                  <a:pt x="652" y="1050"/>
                </a:lnTo>
                <a:lnTo>
                  <a:pt x="652" y="1041"/>
                </a:lnTo>
                <a:lnTo>
                  <a:pt x="652" y="1032"/>
                </a:lnTo>
                <a:lnTo>
                  <a:pt x="654" y="1023"/>
                </a:lnTo>
                <a:lnTo>
                  <a:pt x="656" y="1014"/>
                </a:lnTo>
                <a:lnTo>
                  <a:pt x="659" y="1006"/>
                </a:lnTo>
                <a:lnTo>
                  <a:pt x="662" y="998"/>
                </a:lnTo>
                <a:lnTo>
                  <a:pt x="666" y="991"/>
                </a:lnTo>
                <a:lnTo>
                  <a:pt x="671" y="984"/>
                </a:lnTo>
                <a:lnTo>
                  <a:pt x="676" y="978"/>
                </a:lnTo>
                <a:lnTo>
                  <a:pt x="682" y="973"/>
                </a:lnTo>
                <a:lnTo>
                  <a:pt x="689" y="968"/>
                </a:lnTo>
                <a:lnTo>
                  <a:pt x="696" y="964"/>
                </a:lnTo>
                <a:lnTo>
                  <a:pt x="703" y="960"/>
                </a:lnTo>
                <a:lnTo>
                  <a:pt x="711" y="958"/>
                </a:lnTo>
                <a:lnTo>
                  <a:pt x="720" y="956"/>
                </a:lnTo>
                <a:lnTo>
                  <a:pt x="728" y="954"/>
                </a:lnTo>
                <a:lnTo>
                  <a:pt x="737" y="954"/>
                </a:lnTo>
                <a:lnTo>
                  <a:pt x="746" y="954"/>
                </a:lnTo>
                <a:lnTo>
                  <a:pt x="754" y="956"/>
                </a:lnTo>
                <a:lnTo>
                  <a:pt x="763" y="958"/>
                </a:lnTo>
                <a:lnTo>
                  <a:pt x="771" y="960"/>
                </a:lnTo>
                <a:lnTo>
                  <a:pt x="778" y="964"/>
                </a:lnTo>
                <a:lnTo>
                  <a:pt x="785" y="968"/>
                </a:lnTo>
                <a:lnTo>
                  <a:pt x="791" y="973"/>
                </a:lnTo>
                <a:lnTo>
                  <a:pt x="797" y="978"/>
                </a:lnTo>
                <a:lnTo>
                  <a:pt x="803" y="984"/>
                </a:lnTo>
                <a:lnTo>
                  <a:pt x="808" y="991"/>
                </a:lnTo>
                <a:lnTo>
                  <a:pt x="812" y="998"/>
                </a:lnTo>
                <a:lnTo>
                  <a:pt x="815" y="1006"/>
                </a:lnTo>
                <a:lnTo>
                  <a:pt x="818" y="1014"/>
                </a:lnTo>
                <a:lnTo>
                  <a:pt x="820" y="1023"/>
                </a:lnTo>
                <a:lnTo>
                  <a:pt x="822" y="1032"/>
                </a:lnTo>
                <a:lnTo>
                  <a:pt x="822" y="1041"/>
                </a:lnTo>
                <a:lnTo>
                  <a:pt x="822" y="1050"/>
                </a:lnTo>
                <a:lnTo>
                  <a:pt x="820" y="1058"/>
                </a:lnTo>
                <a:lnTo>
                  <a:pt x="818" y="1067"/>
                </a:lnTo>
                <a:lnTo>
                  <a:pt x="815" y="1075"/>
                </a:lnTo>
                <a:lnTo>
                  <a:pt x="812" y="1083"/>
                </a:lnTo>
                <a:lnTo>
                  <a:pt x="808" y="1090"/>
                </a:lnTo>
                <a:lnTo>
                  <a:pt x="803" y="1097"/>
                </a:lnTo>
                <a:lnTo>
                  <a:pt x="797" y="1103"/>
                </a:lnTo>
                <a:lnTo>
                  <a:pt x="791" y="1109"/>
                </a:lnTo>
                <a:lnTo>
                  <a:pt x="785" y="1114"/>
                </a:lnTo>
                <a:lnTo>
                  <a:pt x="778" y="1118"/>
                </a:lnTo>
                <a:lnTo>
                  <a:pt x="771" y="1122"/>
                </a:lnTo>
                <a:lnTo>
                  <a:pt x="763" y="1125"/>
                </a:lnTo>
                <a:lnTo>
                  <a:pt x="754" y="1127"/>
                </a:lnTo>
                <a:lnTo>
                  <a:pt x="746" y="1128"/>
                </a:lnTo>
                <a:close/>
                <a:moveTo>
                  <a:pt x="807" y="810"/>
                </a:moveTo>
                <a:lnTo>
                  <a:pt x="805" y="815"/>
                </a:lnTo>
                <a:lnTo>
                  <a:pt x="803" y="819"/>
                </a:lnTo>
                <a:lnTo>
                  <a:pt x="801" y="823"/>
                </a:lnTo>
                <a:lnTo>
                  <a:pt x="798" y="828"/>
                </a:lnTo>
                <a:lnTo>
                  <a:pt x="795" y="831"/>
                </a:lnTo>
                <a:lnTo>
                  <a:pt x="792" y="835"/>
                </a:lnTo>
                <a:lnTo>
                  <a:pt x="789" y="839"/>
                </a:lnTo>
                <a:lnTo>
                  <a:pt x="785" y="842"/>
                </a:lnTo>
                <a:lnTo>
                  <a:pt x="781" y="845"/>
                </a:lnTo>
                <a:lnTo>
                  <a:pt x="777" y="847"/>
                </a:lnTo>
                <a:lnTo>
                  <a:pt x="772" y="850"/>
                </a:lnTo>
                <a:lnTo>
                  <a:pt x="768" y="851"/>
                </a:lnTo>
                <a:lnTo>
                  <a:pt x="763" y="853"/>
                </a:lnTo>
                <a:lnTo>
                  <a:pt x="758" y="854"/>
                </a:lnTo>
                <a:lnTo>
                  <a:pt x="753" y="855"/>
                </a:lnTo>
                <a:lnTo>
                  <a:pt x="748" y="855"/>
                </a:lnTo>
                <a:lnTo>
                  <a:pt x="745" y="855"/>
                </a:lnTo>
                <a:lnTo>
                  <a:pt x="737" y="854"/>
                </a:lnTo>
                <a:lnTo>
                  <a:pt x="729" y="853"/>
                </a:lnTo>
                <a:lnTo>
                  <a:pt x="722" y="851"/>
                </a:lnTo>
                <a:lnTo>
                  <a:pt x="715" y="847"/>
                </a:lnTo>
                <a:lnTo>
                  <a:pt x="709" y="843"/>
                </a:lnTo>
                <a:lnTo>
                  <a:pt x="703" y="839"/>
                </a:lnTo>
                <a:lnTo>
                  <a:pt x="698" y="833"/>
                </a:lnTo>
                <a:lnTo>
                  <a:pt x="693" y="827"/>
                </a:lnTo>
                <a:lnTo>
                  <a:pt x="690" y="821"/>
                </a:lnTo>
                <a:lnTo>
                  <a:pt x="687" y="814"/>
                </a:lnTo>
                <a:lnTo>
                  <a:pt x="684" y="807"/>
                </a:lnTo>
                <a:lnTo>
                  <a:pt x="683" y="800"/>
                </a:lnTo>
                <a:lnTo>
                  <a:pt x="682" y="793"/>
                </a:lnTo>
                <a:lnTo>
                  <a:pt x="683" y="785"/>
                </a:lnTo>
                <a:lnTo>
                  <a:pt x="684" y="777"/>
                </a:lnTo>
                <a:lnTo>
                  <a:pt x="686" y="770"/>
                </a:lnTo>
                <a:lnTo>
                  <a:pt x="694" y="753"/>
                </a:lnTo>
                <a:lnTo>
                  <a:pt x="702" y="737"/>
                </a:lnTo>
                <a:lnTo>
                  <a:pt x="712" y="723"/>
                </a:lnTo>
                <a:lnTo>
                  <a:pt x="722" y="710"/>
                </a:lnTo>
                <a:lnTo>
                  <a:pt x="743" y="686"/>
                </a:lnTo>
                <a:lnTo>
                  <a:pt x="765" y="663"/>
                </a:lnTo>
                <a:lnTo>
                  <a:pt x="785" y="641"/>
                </a:lnTo>
                <a:lnTo>
                  <a:pt x="793" y="630"/>
                </a:lnTo>
                <a:lnTo>
                  <a:pt x="801" y="618"/>
                </a:lnTo>
                <a:lnTo>
                  <a:pt x="807" y="605"/>
                </a:lnTo>
                <a:lnTo>
                  <a:pt x="812" y="591"/>
                </a:lnTo>
                <a:lnTo>
                  <a:pt x="815" y="576"/>
                </a:lnTo>
                <a:lnTo>
                  <a:pt x="816" y="559"/>
                </a:lnTo>
                <a:lnTo>
                  <a:pt x="816" y="549"/>
                </a:lnTo>
                <a:lnTo>
                  <a:pt x="814" y="540"/>
                </a:lnTo>
                <a:lnTo>
                  <a:pt x="812" y="532"/>
                </a:lnTo>
                <a:lnTo>
                  <a:pt x="810" y="524"/>
                </a:lnTo>
                <a:lnTo>
                  <a:pt x="806" y="517"/>
                </a:lnTo>
                <a:lnTo>
                  <a:pt x="802" y="511"/>
                </a:lnTo>
                <a:lnTo>
                  <a:pt x="797" y="505"/>
                </a:lnTo>
                <a:lnTo>
                  <a:pt x="792" y="500"/>
                </a:lnTo>
                <a:lnTo>
                  <a:pt x="786" y="496"/>
                </a:lnTo>
                <a:lnTo>
                  <a:pt x="779" y="492"/>
                </a:lnTo>
                <a:lnTo>
                  <a:pt x="772" y="489"/>
                </a:lnTo>
                <a:lnTo>
                  <a:pt x="764" y="486"/>
                </a:lnTo>
                <a:lnTo>
                  <a:pt x="755" y="484"/>
                </a:lnTo>
                <a:lnTo>
                  <a:pt x="746" y="483"/>
                </a:lnTo>
                <a:lnTo>
                  <a:pt x="736" y="482"/>
                </a:lnTo>
                <a:lnTo>
                  <a:pt x="726" y="482"/>
                </a:lnTo>
                <a:lnTo>
                  <a:pt x="718" y="482"/>
                </a:lnTo>
                <a:lnTo>
                  <a:pt x="709" y="483"/>
                </a:lnTo>
                <a:lnTo>
                  <a:pt x="702" y="484"/>
                </a:lnTo>
                <a:lnTo>
                  <a:pt x="694" y="486"/>
                </a:lnTo>
                <a:lnTo>
                  <a:pt x="687" y="488"/>
                </a:lnTo>
                <a:lnTo>
                  <a:pt x="681" y="490"/>
                </a:lnTo>
                <a:lnTo>
                  <a:pt x="674" y="493"/>
                </a:lnTo>
                <a:lnTo>
                  <a:pt x="668" y="497"/>
                </a:lnTo>
                <a:lnTo>
                  <a:pt x="663" y="501"/>
                </a:lnTo>
                <a:lnTo>
                  <a:pt x="658" y="505"/>
                </a:lnTo>
                <a:lnTo>
                  <a:pt x="653" y="510"/>
                </a:lnTo>
                <a:lnTo>
                  <a:pt x="649" y="516"/>
                </a:lnTo>
                <a:lnTo>
                  <a:pt x="645" y="522"/>
                </a:lnTo>
                <a:lnTo>
                  <a:pt x="641" y="528"/>
                </a:lnTo>
                <a:lnTo>
                  <a:pt x="638" y="535"/>
                </a:lnTo>
                <a:lnTo>
                  <a:pt x="635" y="542"/>
                </a:lnTo>
                <a:lnTo>
                  <a:pt x="633" y="547"/>
                </a:lnTo>
                <a:lnTo>
                  <a:pt x="631" y="551"/>
                </a:lnTo>
                <a:lnTo>
                  <a:pt x="629" y="555"/>
                </a:lnTo>
                <a:lnTo>
                  <a:pt x="626" y="560"/>
                </a:lnTo>
                <a:lnTo>
                  <a:pt x="623" y="563"/>
                </a:lnTo>
                <a:lnTo>
                  <a:pt x="619" y="567"/>
                </a:lnTo>
                <a:lnTo>
                  <a:pt x="615" y="571"/>
                </a:lnTo>
                <a:lnTo>
                  <a:pt x="611" y="574"/>
                </a:lnTo>
                <a:lnTo>
                  <a:pt x="607" y="577"/>
                </a:lnTo>
                <a:lnTo>
                  <a:pt x="603" y="579"/>
                </a:lnTo>
                <a:lnTo>
                  <a:pt x="598" y="582"/>
                </a:lnTo>
                <a:lnTo>
                  <a:pt x="593" y="583"/>
                </a:lnTo>
                <a:lnTo>
                  <a:pt x="588" y="585"/>
                </a:lnTo>
                <a:lnTo>
                  <a:pt x="583" y="586"/>
                </a:lnTo>
                <a:lnTo>
                  <a:pt x="578" y="587"/>
                </a:lnTo>
                <a:lnTo>
                  <a:pt x="573" y="587"/>
                </a:lnTo>
                <a:lnTo>
                  <a:pt x="565" y="587"/>
                </a:lnTo>
                <a:lnTo>
                  <a:pt x="557" y="587"/>
                </a:lnTo>
                <a:lnTo>
                  <a:pt x="550" y="585"/>
                </a:lnTo>
                <a:lnTo>
                  <a:pt x="543" y="583"/>
                </a:lnTo>
                <a:lnTo>
                  <a:pt x="536" y="580"/>
                </a:lnTo>
                <a:lnTo>
                  <a:pt x="530" y="576"/>
                </a:lnTo>
                <a:lnTo>
                  <a:pt x="524" y="572"/>
                </a:lnTo>
                <a:lnTo>
                  <a:pt x="519" y="567"/>
                </a:lnTo>
                <a:lnTo>
                  <a:pt x="515" y="562"/>
                </a:lnTo>
                <a:lnTo>
                  <a:pt x="511" y="556"/>
                </a:lnTo>
                <a:lnTo>
                  <a:pt x="508" y="550"/>
                </a:lnTo>
                <a:lnTo>
                  <a:pt x="505" y="544"/>
                </a:lnTo>
                <a:lnTo>
                  <a:pt x="504" y="537"/>
                </a:lnTo>
                <a:lnTo>
                  <a:pt x="503" y="530"/>
                </a:lnTo>
                <a:lnTo>
                  <a:pt x="503" y="523"/>
                </a:lnTo>
                <a:lnTo>
                  <a:pt x="503" y="515"/>
                </a:lnTo>
                <a:lnTo>
                  <a:pt x="505" y="508"/>
                </a:lnTo>
                <a:lnTo>
                  <a:pt x="511" y="489"/>
                </a:lnTo>
                <a:lnTo>
                  <a:pt x="518" y="471"/>
                </a:lnTo>
                <a:lnTo>
                  <a:pt x="527" y="454"/>
                </a:lnTo>
                <a:lnTo>
                  <a:pt x="537" y="438"/>
                </a:lnTo>
                <a:lnTo>
                  <a:pt x="548" y="423"/>
                </a:lnTo>
                <a:lnTo>
                  <a:pt x="560" y="410"/>
                </a:lnTo>
                <a:lnTo>
                  <a:pt x="573" y="398"/>
                </a:lnTo>
                <a:lnTo>
                  <a:pt x="588" y="387"/>
                </a:lnTo>
                <a:lnTo>
                  <a:pt x="603" y="377"/>
                </a:lnTo>
                <a:lnTo>
                  <a:pt x="620" y="368"/>
                </a:lnTo>
                <a:lnTo>
                  <a:pt x="637" y="361"/>
                </a:lnTo>
                <a:lnTo>
                  <a:pt x="656" y="355"/>
                </a:lnTo>
                <a:lnTo>
                  <a:pt x="675" y="350"/>
                </a:lnTo>
                <a:lnTo>
                  <a:pt x="696" y="347"/>
                </a:lnTo>
                <a:lnTo>
                  <a:pt x="718" y="345"/>
                </a:lnTo>
                <a:lnTo>
                  <a:pt x="740" y="344"/>
                </a:lnTo>
                <a:lnTo>
                  <a:pt x="766" y="345"/>
                </a:lnTo>
                <a:lnTo>
                  <a:pt x="790" y="347"/>
                </a:lnTo>
                <a:lnTo>
                  <a:pt x="814" y="351"/>
                </a:lnTo>
                <a:lnTo>
                  <a:pt x="836" y="356"/>
                </a:lnTo>
                <a:lnTo>
                  <a:pt x="856" y="363"/>
                </a:lnTo>
                <a:lnTo>
                  <a:pt x="875" y="372"/>
                </a:lnTo>
                <a:lnTo>
                  <a:pt x="892" y="382"/>
                </a:lnTo>
                <a:lnTo>
                  <a:pt x="908" y="393"/>
                </a:lnTo>
                <a:lnTo>
                  <a:pt x="923" y="406"/>
                </a:lnTo>
                <a:lnTo>
                  <a:pt x="935" y="420"/>
                </a:lnTo>
                <a:lnTo>
                  <a:pt x="946" y="436"/>
                </a:lnTo>
                <a:lnTo>
                  <a:pt x="955" y="452"/>
                </a:lnTo>
                <a:lnTo>
                  <a:pt x="962" y="471"/>
                </a:lnTo>
                <a:lnTo>
                  <a:pt x="967" y="490"/>
                </a:lnTo>
                <a:lnTo>
                  <a:pt x="970" y="511"/>
                </a:lnTo>
                <a:lnTo>
                  <a:pt x="971" y="533"/>
                </a:lnTo>
                <a:lnTo>
                  <a:pt x="970" y="559"/>
                </a:lnTo>
                <a:lnTo>
                  <a:pt x="966" y="583"/>
                </a:lnTo>
                <a:lnTo>
                  <a:pt x="960" y="605"/>
                </a:lnTo>
                <a:lnTo>
                  <a:pt x="951" y="625"/>
                </a:lnTo>
                <a:lnTo>
                  <a:pt x="941" y="643"/>
                </a:lnTo>
                <a:lnTo>
                  <a:pt x="929" y="660"/>
                </a:lnTo>
                <a:lnTo>
                  <a:pt x="916" y="676"/>
                </a:lnTo>
                <a:lnTo>
                  <a:pt x="903" y="691"/>
                </a:lnTo>
                <a:lnTo>
                  <a:pt x="847" y="747"/>
                </a:lnTo>
                <a:lnTo>
                  <a:pt x="835" y="761"/>
                </a:lnTo>
                <a:lnTo>
                  <a:pt x="824" y="777"/>
                </a:lnTo>
                <a:lnTo>
                  <a:pt x="814" y="79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41" name="Google Shape;3641;p36"/>
          <p:cNvGrpSpPr/>
          <p:nvPr/>
        </p:nvGrpSpPr>
        <p:grpSpPr>
          <a:xfrm>
            <a:off x="4749336" y="4936057"/>
            <a:ext cx="594929" cy="594525"/>
            <a:chOff x="10047117" y="2666922"/>
            <a:chExt cx="642141" cy="641704"/>
          </a:xfrm>
        </p:grpSpPr>
        <p:sp>
          <p:nvSpPr>
            <p:cNvPr id="3642" name="Google Shape;3642;p36"/>
            <p:cNvSpPr/>
            <p:nvPr/>
          </p:nvSpPr>
          <p:spPr>
            <a:xfrm>
              <a:off x="10047117" y="2666922"/>
              <a:ext cx="642141" cy="641704"/>
            </a:xfrm>
            <a:custGeom>
              <a:avLst/>
              <a:gdLst/>
              <a:ahLst/>
              <a:cxnLst/>
              <a:rect l="l" t="t" r="r" b="b"/>
              <a:pathLst>
                <a:path w="1468" h="1467" extrusionOk="0">
                  <a:moveTo>
                    <a:pt x="734" y="0"/>
                  </a:moveTo>
                  <a:lnTo>
                    <a:pt x="659" y="4"/>
                  </a:lnTo>
                  <a:lnTo>
                    <a:pt x="586" y="15"/>
                  </a:lnTo>
                  <a:lnTo>
                    <a:pt x="516" y="33"/>
                  </a:lnTo>
                  <a:lnTo>
                    <a:pt x="449" y="58"/>
                  </a:lnTo>
                  <a:lnTo>
                    <a:pt x="385" y="89"/>
                  </a:lnTo>
                  <a:lnTo>
                    <a:pt x="324" y="126"/>
                  </a:lnTo>
                  <a:lnTo>
                    <a:pt x="268" y="168"/>
                  </a:lnTo>
                  <a:lnTo>
                    <a:pt x="215" y="215"/>
                  </a:lnTo>
                  <a:lnTo>
                    <a:pt x="168" y="267"/>
                  </a:lnTo>
                  <a:lnTo>
                    <a:pt x="126" y="324"/>
                  </a:lnTo>
                  <a:lnTo>
                    <a:pt x="89" y="384"/>
                  </a:lnTo>
                  <a:lnTo>
                    <a:pt x="58" y="448"/>
                  </a:lnTo>
                  <a:lnTo>
                    <a:pt x="33" y="515"/>
                  </a:lnTo>
                  <a:lnTo>
                    <a:pt x="15" y="586"/>
                  </a:lnTo>
                  <a:lnTo>
                    <a:pt x="4" y="658"/>
                  </a:lnTo>
                  <a:lnTo>
                    <a:pt x="0" y="733"/>
                  </a:lnTo>
                  <a:lnTo>
                    <a:pt x="4" y="808"/>
                  </a:lnTo>
                  <a:lnTo>
                    <a:pt x="15" y="880"/>
                  </a:lnTo>
                  <a:lnTo>
                    <a:pt x="33" y="951"/>
                  </a:lnTo>
                  <a:lnTo>
                    <a:pt x="58" y="1018"/>
                  </a:lnTo>
                  <a:lnTo>
                    <a:pt x="89" y="1082"/>
                  </a:lnTo>
                  <a:lnTo>
                    <a:pt x="126" y="1142"/>
                  </a:lnTo>
                  <a:lnTo>
                    <a:pt x="168" y="1199"/>
                  </a:lnTo>
                  <a:lnTo>
                    <a:pt x="216" y="1251"/>
                  </a:lnTo>
                  <a:lnTo>
                    <a:pt x="268" y="1299"/>
                  </a:lnTo>
                  <a:lnTo>
                    <a:pt x="324" y="1341"/>
                  </a:lnTo>
                  <a:lnTo>
                    <a:pt x="385" y="1378"/>
                  </a:lnTo>
                  <a:lnTo>
                    <a:pt x="449" y="1409"/>
                  </a:lnTo>
                  <a:lnTo>
                    <a:pt x="516" y="1434"/>
                  </a:lnTo>
                  <a:lnTo>
                    <a:pt x="587" y="1452"/>
                  </a:lnTo>
                  <a:lnTo>
                    <a:pt x="659" y="1463"/>
                  </a:lnTo>
                  <a:lnTo>
                    <a:pt x="734" y="1467"/>
                  </a:lnTo>
                  <a:lnTo>
                    <a:pt x="809" y="1463"/>
                  </a:lnTo>
                  <a:lnTo>
                    <a:pt x="881" y="1452"/>
                  </a:lnTo>
                  <a:lnTo>
                    <a:pt x="952" y="1434"/>
                  </a:lnTo>
                  <a:lnTo>
                    <a:pt x="1019" y="1409"/>
                  </a:lnTo>
                  <a:lnTo>
                    <a:pt x="1083" y="1378"/>
                  </a:lnTo>
                  <a:lnTo>
                    <a:pt x="1144" y="1341"/>
                  </a:lnTo>
                  <a:lnTo>
                    <a:pt x="1200" y="1299"/>
                  </a:lnTo>
                  <a:lnTo>
                    <a:pt x="1252" y="1251"/>
                  </a:lnTo>
                  <a:lnTo>
                    <a:pt x="1300" y="1199"/>
                  </a:lnTo>
                  <a:lnTo>
                    <a:pt x="1342" y="1142"/>
                  </a:lnTo>
                  <a:lnTo>
                    <a:pt x="1379" y="1082"/>
                  </a:lnTo>
                  <a:lnTo>
                    <a:pt x="1410" y="1018"/>
                  </a:lnTo>
                  <a:lnTo>
                    <a:pt x="1435" y="951"/>
                  </a:lnTo>
                  <a:lnTo>
                    <a:pt x="1453" y="880"/>
                  </a:lnTo>
                  <a:lnTo>
                    <a:pt x="1464" y="808"/>
                  </a:lnTo>
                  <a:lnTo>
                    <a:pt x="1468" y="733"/>
                  </a:lnTo>
                  <a:lnTo>
                    <a:pt x="1464" y="658"/>
                  </a:lnTo>
                  <a:lnTo>
                    <a:pt x="1453" y="586"/>
                  </a:lnTo>
                  <a:lnTo>
                    <a:pt x="1435" y="515"/>
                  </a:lnTo>
                  <a:lnTo>
                    <a:pt x="1410" y="448"/>
                  </a:lnTo>
                  <a:lnTo>
                    <a:pt x="1379" y="384"/>
                  </a:lnTo>
                  <a:lnTo>
                    <a:pt x="1342" y="324"/>
                  </a:lnTo>
                  <a:lnTo>
                    <a:pt x="1300" y="267"/>
                  </a:lnTo>
                  <a:lnTo>
                    <a:pt x="1252" y="215"/>
                  </a:lnTo>
                  <a:lnTo>
                    <a:pt x="1200" y="168"/>
                  </a:lnTo>
                  <a:lnTo>
                    <a:pt x="1143" y="126"/>
                  </a:lnTo>
                  <a:lnTo>
                    <a:pt x="1083" y="89"/>
                  </a:lnTo>
                  <a:lnTo>
                    <a:pt x="1019" y="58"/>
                  </a:lnTo>
                  <a:lnTo>
                    <a:pt x="951" y="33"/>
                  </a:lnTo>
                  <a:lnTo>
                    <a:pt x="881" y="15"/>
                  </a:lnTo>
                  <a:lnTo>
                    <a:pt x="809" y="4"/>
                  </a:lnTo>
                  <a:close/>
                  <a:moveTo>
                    <a:pt x="734" y="1383"/>
                  </a:moveTo>
                  <a:lnTo>
                    <a:pt x="668" y="1380"/>
                  </a:lnTo>
                  <a:lnTo>
                    <a:pt x="603" y="1370"/>
                  </a:lnTo>
                  <a:lnTo>
                    <a:pt x="541" y="1354"/>
                  </a:lnTo>
                  <a:lnTo>
                    <a:pt x="481" y="1332"/>
                  </a:lnTo>
                  <a:lnTo>
                    <a:pt x="424" y="1304"/>
                  </a:lnTo>
                  <a:lnTo>
                    <a:pt x="371" y="1272"/>
                  </a:lnTo>
                  <a:lnTo>
                    <a:pt x="321" y="1234"/>
                  </a:lnTo>
                  <a:lnTo>
                    <a:pt x="275" y="1192"/>
                  </a:lnTo>
                  <a:lnTo>
                    <a:pt x="233" y="1146"/>
                  </a:lnTo>
                  <a:lnTo>
                    <a:pt x="196" y="1096"/>
                  </a:lnTo>
                  <a:lnTo>
                    <a:pt x="163" y="1043"/>
                  </a:lnTo>
                  <a:lnTo>
                    <a:pt x="136" y="986"/>
                  </a:lnTo>
                  <a:lnTo>
                    <a:pt x="114" y="926"/>
                  </a:lnTo>
                  <a:lnTo>
                    <a:pt x="98" y="864"/>
                  </a:lnTo>
                  <a:lnTo>
                    <a:pt x="88" y="799"/>
                  </a:lnTo>
                  <a:lnTo>
                    <a:pt x="85" y="733"/>
                  </a:lnTo>
                  <a:lnTo>
                    <a:pt x="88" y="667"/>
                  </a:lnTo>
                  <a:lnTo>
                    <a:pt x="98" y="602"/>
                  </a:lnTo>
                  <a:lnTo>
                    <a:pt x="114" y="540"/>
                  </a:lnTo>
                  <a:lnTo>
                    <a:pt x="136" y="480"/>
                  </a:lnTo>
                  <a:lnTo>
                    <a:pt x="163" y="424"/>
                  </a:lnTo>
                  <a:lnTo>
                    <a:pt x="196" y="370"/>
                  </a:lnTo>
                  <a:lnTo>
                    <a:pt x="233" y="320"/>
                  </a:lnTo>
                  <a:lnTo>
                    <a:pt x="275" y="274"/>
                  </a:lnTo>
                  <a:lnTo>
                    <a:pt x="321" y="232"/>
                  </a:lnTo>
                  <a:lnTo>
                    <a:pt x="371" y="195"/>
                  </a:lnTo>
                  <a:lnTo>
                    <a:pt x="425" y="162"/>
                  </a:lnTo>
                  <a:lnTo>
                    <a:pt x="481" y="135"/>
                  </a:lnTo>
                  <a:lnTo>
                    <a:pt x="541" y="113"/>
                  </a:lnTo>
                  <a:lnTo>
                    <a:pt x="603" y="97"/>
                  </a:lnTo>
                  <a:lnTo>
                    <a:pt x="668" y="87"/>
                  </a:lnTo>
                  <a:lnTo>
                    <a:pt x="734" y="84"/>
                  </a:lnTo>
                  <a:lnTo>
                    <a:pt x="800" y="87"/>
                  </a:lnTo>
                  <a:lnTo>
                    <a:pt x="865" y="97"/>
                  </a:lnTo>
                  <a:lnTo>
                    <a:pt x="927" y="113"/>
                  </a:lnTo>
                  <a:lnTo>
                    <a:pt x="987" y="135"/>
                  </a:lnTo>
                  <a:lnTo>
                    <a:pt x="1043" y="162"/>
                  </a:lnTo>
                  <a:lnTo>
                    <a:pt x="1097" y="195"/>
                  </a:lnTo>
                  <a:lnTo>
                    <a:pt x="1147" y="232"/>
                  </a:lnTo>
                  <a:lnTo>
                    <a:pt x="1193" y="274"/>
                  </a:lnTo>
                  <a:lnTo>
                    <a:pt x="1235" y="320"/>
                  </a:lnTo>
                  <a:lnTo>
                    <a:pt x="1272" y="370"/>
                  </a:lnTo>
                  <a:lnTo>
                    <a:pt x="1305" y="424"/>
                  </a:lnTo>
                  <a:lnTo>
                    <a:pt x="1332" y="480"/>
                  </a:lnTo>
                  <a:lnTo>
                    <a:pt x="1354" y="540"/>
                  </a:lnTo>
                  <a:lnTo>
                    <a:pt x="1370" y="602"/>
                  </a:lnTo>
                  <a:lnTo>
                    <a:pt x="1380" y="667"/>
                  </a:lnTo>
                  <a:lnTo>
                    <a:pt x="1383" y="733"/>
                  </a:lnTo>
                  <a:lnTo>
                    <a:pt x="1380" y="799"/>
                  </a:lnTo>
                  <a:lnTo>
                    <a:pt x="1370" y="864"/>
                  </a:lnTo>
                  <a:lnTo>
                    <a:pt x="1354" y="926"/>
                  </a:lnTo>
                  <a:lnTo>
                    <a:pt x="1332" y="986"/>
                  </a:lnTo>
                  <a:lnTo>
                    <a:pt x="1305" y="1043"/>
                  </a:lnTo>
                  <a:lnTo>
                    <a:pt x="1272" y="1096"/>
                  </a:lnTo>
                  <a:lnTo>
                    <a:pt x="1235" y="1146"/>
                  </a:lnTo>
                  <a:lnTo>
                    <a:pt x="1193" y="1192"/>
                  </a:lnTo>
                  <a:lnTo>
                    <a:pt x="1147" y="1234"/>
                  </a:lnTo>
                  <a:lnTo>
                    <a:pt x="1097" y="1272"/>
                  </a:lnTo>
                  <a:lnTo>
                    <a:pt x="1043" y="1304"/>
                  </a:lnTo>
                  <a:lnTo>
                    <a:pt x="986" y="1332"/>
                  </a:lnTo>
                  <a:lnTo>
                    <a:pt x="927" y="1354"/>
                  </a:lnTo>
                  <a:lnTo>
                    <a:pt x="865" y="1370"/>
                  </a:lnTo>
                  <a:lnTo>
                    <a:pt x="800" y="13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36"/>
            <p:cNvSpPr/>
            <p:nvPr/>
          </p:nvSpPr>
          <p:spPr>
            <a:xfrm>
              <a:off x="10338641" y="2824939"/>
              <a:ext cx="59093" cy="61281"/>
            </a:xfrm>
            <a:custGeom>
              <a:avLst/>
              <a:gdLst/>
              <a:ahLst/>
              <a:cxnLst/>
              <a:rect l="l" t="t" r="r" b="b"/>
              <a:pathLst>
                <a:path w="136" h="141" extrusionOk="0">
                  <a:moveTo>
                    <a:pt x="68" y="0"/>
                  </a:moveTo>
                  <a:lnTo>
                    <a:pt x="61" y="0"/>
                  </a:lnTo>
                  <a:lnTo>
                    <a:pt x="54" y="1"/>
                  </a:lnTo>
                  <a:lnTo>
                    <a:pt x="47" y="3"/>
                  </a:lnTo>
                  <a:lnTo>
                    <a:pt x="40" y="5"/>
                  </a:lnTo>
                  <a:lnTo>
                    <a:pt x="35" y="8"/>
                  </a:lnTo>
                  <a:lnTo>
                    <a:pt x="29" y="11"/>
                  </a:lnTo>
                  <a:lnTo>
                    <a:pt x="24" y="15"/>
                  </a:lnTo>
                  <a:lnTo>
                    <a:pt x="19" y="20"/>
                  </a:lnTo>
                  <a:lnTo>
                    <a:pt x="15" y="24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5" y="42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1" y="86"/>
                  </a:lnTo>
                  <a:lnTo>
                    <a:pt x="3" y="93"/>
                  </a:lnTo>
                  <a:lnTo>
                    <a:pt x="5" y="100"/>
                  </a:lnTo>
                  <a:lnTo>
                    <a:pt x="8" y="106"/>
                  </a:lnTo>
                  <a:lnTo>
                    <a:pt x="11" y="112"/>
                  </a:lnTo>
                  <a:lnTo>
                    <a:pt x="15" y="117"/>
                  </a:lnTo>
                  <a:lnTo>
                    <a:pt x="19" y="122"/>
                  </a:lnTo>
                  <a:lnTo>
                    <a:pt x="24" y="126"/>
                  </a:lnTo>
                  <a:lnTo>
                    <a:pt x="29" y="130"/>
                  </a:lnTo>
                  <a:lnTo>
                    <a:pt x="35" y="133"/>
                  </a:lnTo>
                  <a:lnTo>
                    <a:pt x="41" y="136"/>
                  </a:lnTo>
                  <a:lnTo>
                    <a:pt x="47" y="138"/>
                  </a:lnTo>
                  <a:lnTo>
                    <a:pt x="54" y="140"/>
                  </a:lnTo>
                  <a:lnTo>
                    <a:pt x="61" y="141"/>
                  </a:lnTo>
                  <a:lnTo>
                    <a:pt x="68" y="141"/>
                  </a:lnTo>
                  <a:lnTo>
                    <a:pt x="75" y="141"/>
                  </a:lnTo>
                  <a:lnTo>
                    <a:pt x="82" y="140"/>
                  </a:lnTo>
                  <a:lnTo>
                    <a:pt x="89" y="138"/>
                  </a:lnTo>
                  <a:lnTo>
                    <a:pt x="95" y="136"/>
                  </a:lnTo>
                  <a:lnTo>
                    <a:pt x="101" y="133"/>
                  </a:lnTo>
                  <a:lnTo>
                    <a:pt x="107" y="130"/>
                  </a:lnTo>
                  <a:lnTo>
                    <a:pt x="112" y="126"/>
                  </a:lnTo>
                  <a:lnTo>
                    <a:pt x="117" y="122"/>
                  </a:lnTo>
                  <a:lnTo>
                    <a:pt x="121" y="117"/>
                  </a:lnTo>
                  <a:lnTo>
                    <a:pt x="125" y="112"/>
                  </a:lnTo>
                  <a:lnTo>
                    <a:pt x="128" y="106"/>
                  </a:lnTo>
                  <a:lnTo>
                    <a:pt x="131" y="100"/>
                  </a:lnTo>
                  <a:lnTo>
                    <a:pt x="133" y="93"/>
                  </a:lnTo>
                  <a:lnTo>
                    <a:pt x="135" y="86"/>
                  </a:lnTo>
                  <a:lnTo>
                    <a:pt x="136" y="79"/>
                  </a:lnTo>
                  <a:lnTo>
                    <a:pt x="136" y="71"/>
                  </a:lnTo>
                  <a:lnTo>
                    <a:pt x="136" y="63"/>
                  </a:lnTo>
                  <a:lnTo>
                    <a:pt x="135" y="56"/>
                  </a:lnTo>
                  <a:lnTo>
                    <a:pt x="134" y="48"/>
                  </a:lnTo>
                  <a:lnTo>
                    <a:pt x="132" y="42"/>
                  </a:lnTo>
                  <a:lnTo>
                    <a:pt x="129" y="35"/>
                  </a:lnTo>
                  <a:lnTo>
                    <a:pt x="126" y="30"/>
                  </a:lnTo>
                  <a:lnTo>
                    <a:pt x="122" y="24"/>
                  </a:lnTo>
                  <a:lnTo>
                    <a:pt x="117" y="19"/>
                  </a:lnTo>
                  <a:lnTo>
                    <a:pt x="112" y="15"/>
                  </a:lnTo>
                  <a:lnTo>
                    <a:pt x="107" y="11"/>
                  </a:lnTo>
                  <a:lnTo>
                    <a:pt x="101" y="8"/>
                  </a:lnTo>
                  <a:lnTo>
                    <a:pt x="95" y="5"/>
                  </a:lnTo>
                  <a:lnTo>
                    <a:pt x="89" y="3"/>
                  </a:lnTo>
                  <a:lnTo>
                    <a:pt x="82" y="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36"/>
            <p:cNvSpPr/>
            <p:nvPr/>
          </p:nvSpPr>
          <p:spPr>
            <a:xfrm>
              <a:off x="10341268" y="2928681"/>
              <a:ext cx="53840" cy="221926"/>
            </a:xfrm>
            <a:custGeom>
              <a:avLst/>
              <a:gdLst/>
              <a:ahLst/>
              <a:cxnLst/>
              <a:rect l="l" t="t" r="r" b="b"/>
              <a:pathLst>
                <a:path w="124" h="508" extrusionOk="0">
                  <a:moveTo>
                    <a:pt x="62" y="0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8" y="18"/>
                  </a:lnTo>
                  <a:lnTo>
                    <a:pt x="14" y="23"/>
                  </a:lnTo>
                  <a:lnTo>
                    <a:pt x="11" y="27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0" y="446"/>
                  </a:lnTo>
                  <a:lnTo>
                    <a:pt x="0" y="452"/>
                  </a:lnTo>
                  <a:lnTo>
                    <a:pt x="1" y="458"/>
                  </a:lnTo>
                  <a:lnTo>
                    <a:pt x="3" y="464"/>
                  </a:lnTo>
                  <a:lnTo>
                    <a:pt x="5" y="470"/>
                  </a:lnTo>
                  <a:lnTo>
                    <a:pt x="8" y="475"/>
                  </a:lnTo>
                  <a:lnTo>
                    <a:pt x="11" y="481"/>
                  </a:lnTo>
                  <a:lnTo>
                    <a:pt x="14" y="485"/>
                  </a:lnTo>
                  <a:lnTo>
                    <a:pt x="18" y="490"/>
                  </a:lnTo>
                  <a:lnTo>
                    <a:pt x="23" y="494"/>
                  </a:lnTo>
                  <a:lnTo>
                    <a:pt x="27" y="497"/>
                  </a:lnTo>
                  <a:lnTo>
                    <a:pt x="33" y="500"/>
                  </a:lnTo>
                  <a:lnTo>
                    <a:pt x="38" y="503"/>
                  </a:lnTo>
                  <a:lnTo>
                    <a:pt x="44" y="505"/>
                  </a:lnTo>
                  <a:lnTo>
                    <a:pt x="50" y="507"/>
                  </a:lnTo>
                  <a:lnTo>
                    <a:pt x="56" y="508"/>
                  </a:lnTo>
                  <a:lnTo>
                    <a:pt x="62" y="508"/>
                  </a:lnTo>
                  <a:lnTo>
                    <a:pt x="68" y="508"/>
                  </a:lnTo>
                  <a:lnTo>
                    <a:pt x="74" y="507"/>
                  </a:lnTo>
                  <a:lnTo>
                    <a:pt x="80" y="505"/>
                  </a:lnTo>
                  <a:lnTo>
                    <a:pt x="86" y="503"/>
                  </a:lnTo>
                  <a:lnTo>
                    <a:pt x="91" y="500"/>
                  </a:lnTo>
                  <a:lnTo>
                    <a:pt x="97" y="497"/>
                  </a:lnTo>
                  <a:lnTo>
                    <a:pt x="101" y="494"/>
                  </a:lnTo>
                  <a:lnTo>
                    <a:pt x="106" y="490"/>
                  </a:lnTo>
                  <a:lnTo>
                    <a:pt x="110" y="485"/>
                  </a:lnTo>
                  <a:lnTo>
                    <a:pt x="113" y="481"/>
                  </a:lnTo>
                  <a:lnTo>
                    <a:pt x="116" y="475"/>
                  </a:lnTo>
                  <a:lnTo>
                    <a:pt x="119" y="470"/>
                  </a:lnTo>
                  <a:lnTo>
                    <a:pt x="121" y="464"/>
                  </a:lnTo>
                  <a:lnTo>
                    <a:pt x="123" y="458"/>
                  </a:lnTo>
                  <a:lnTo>
                    <a:pt x="124" y="452"/>
                  </a:lnTo>
                  <a:lnTo>
                    <a:pt x="124" y="446"/>
                  </a:lnTo>
                  <a:lnTo>
                    <a:pt x="124" y="62"/>
                  </a:lnTo>
                  <a:lnTo>
                    <a:pt x="124" y="56"/>
                  </a:lnTo>
                  <a:lnTo>
                    <a:pt x="123" y="50"/>
                  </a:lnTo>
                  <a:lnTo>
                    <a:pt x="121" y="44"/>
                  </a:lnTo>
                  <a:lnTo>
                    <a:pt x="119" y="38"/>
                  </a:lnTo>
                  <a:lnTo>
                    <a:pt x="116" y="33"/>
                  </a:lnTo>
                  <a:lnTo>
                    <a:pt x="113" y="27"/>
                  </a:lnTo>
                  <a:lnTo>
                    <a:pt x="110" y="23"/>
                  </a:lnTo>
                  <a:lnTo>
                    <a:pt x="106" y="18"/>
                  </a:lnTo>
                  <a:lnTo>
                    <a:pt x="101" y="14"/>
                  </a:lnTo>
                  <a:lnTo>
                    <a:pt x="97" y="11"/>
                  </a:lnTo>
                  <a:lnTo>
                    <a:pt x="91" y="8"/>
                  </a:lnTo>
                  <a:lnTo>
                    <a:pt x="86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45" name="Google Shape;3645;p36"/>
          <p:cNvGrpSpPr/>
          <p:nvPr/>
        </p:nvGrpSpPr>
        <p:grpSpPr>
          <a:xfrm>
            <a:off x="3912302" y="4936057"/>
            <a:ext cx="594525" cy="594525"/>
            <a:chOff x="9154159" y="2666922"/>
            <a:chExt cx="641704" cy="641704"/>
          </a:xfrm>
        </p:grpSpPr>
        <p:sp>
          <p:nvSpPr>
            <p:cNvPr id="3646" name="Google Shape;3646;p36"/>
            <p:cNvSpPr/>
            <p:nvPr/>
          </p:nvSpPr>
          <p:spPr>
            <a:xfrm>
              <a:off x="9154159" y="2666922"/>
              <a:ext cx="641704" cy="641704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733" y="0"/>
                  </a:moveTo>
                  <a:lnTo>
                    <a:pt x="658" y="4"/>
                  </a:lnTo>
                  <a:lnTo>
                    <a:pt x="586" y="15"/>
                  </a:lnTo>
                  <a:lnTo>
                    <a:pt x="516" y="33"/>
                  </a:lnTo>
                  <a:lnTo>
                    <a:pt x="448" y="58"/>
                  </a:lnTo>
                  <a:lnTo>
                    <a:pt x="384" y="89"/>
                  </a:lnTo>
                  <a:lnTo>
                    <a:pt x="324" y="126"/>
                  </a:lnTo>
                  <a:lnTo>
                    <a:pt x="267" y="168"/>
                  </a:lnTo>
                  <a:lnTo>
                    <a:pt x="215" y="215"/>
                  </a:lnTo>
                  <a:lnTo>
                    <a:pt x="168" y="267"/>
                  </a:lnTo>
                  <a:lnTo>
                    <a:pt x="126" y="324"/>
                  </a:lnTo>
                  <a:lnTo>
                    <a:pt x="89" y="384"/>
                  </a:lnTo>
                  <a:lnTo>
                    <a:pt x="58" y="448"/>
                  </a:lnTo>
                  <a:lnTo>
                    <a:pt x="33" y="515"/>
                  </a:lnTo>
                  <a:lnTo>
                    <a:pt x="15" y="586"/>
                  </a:lnTo>
                  <a:lnTo>
                    <a:pt x="4" y="658"/>
                  </a:lnTo>
                  <a:lnTo>
                    <a:pt x="0" y="733"/>
                  </a:lnTo>
                  <a:lnTo>
                    <a:pt x="4" y="808"/>
                  </a:lnTo>
                  <a:lnTo>
                    <a:pt x="15" y="880"/>
                  </a:lnTo>
                  <a:lnTo>
                    <a:pt x="33" y="951"/>
                  </a:lnTo>
                  <a:lnTo>
                    <a:pt x="58" y="1018"/>
                  </a:lnTo>
                  <a:lnTo>
                    <a:pt x="89" y="1082"/>
                  </a:lnTo>
                  <a:lnTo>
                    <a:pt x="126" y="1142"/>
                  </a:lnTo>
                  <a:lnTo>
                    <a:pt x="168" y="1199"/>
                  </a:lnTo>
                  <a:lnTo>
                    <a:pt x="215" y="1251"/>
                  </a:lnTo>
                  <a:lnTo>
                    <a:pt x="267" y="1299"/>
                  </a:lnTo>
                  <a:lnTo>
                    <a:pt x="324" y="1341"/>
                  </a:lnTo>
                  <a:lnTo>
                    <a:pt x="384" y="1378"/>
                  </a:lnTo>
                  <a:lnTo>
                    <a:pt x="448" y="1409"/>
                  </a:lnTo>
                  <a:lnTo>
                    <a:pt x="516" y="1434"/>
                  </a:lnTo>
                  <a:lnTo>
                    <a:pt x="586" y="1452"/>
                  </a:lnTo>
                  <a:lnTo>
                    <a:pt x="658" y="1463"/>
                  </a:lnTo>
                  <a:lnTo>
                    <a:pt x="733" y="1467"/>
                  </a:lnTo>
                  <a:lnTo>
                    <a:pt x="808" y="1463"/>
                  </a:lnTo>
                  <a:lnTo>
                    <a:pt x="880" y="1452"/>
                  </a:lnTo>
                  <a:lnTo>
                    <a:pt x="951" y="1434"/>
                  </a:lnTo>
                  <a:lnTo>
                    <a:pt x="1018" y="1409"/>
                  </a:lnTo>
                  <a:lnTo>
                    <a:pt x="1082" y="1378"/>
                  </a:lnTo>
                  <a:lnTo>
                    <a:pt x="1143" y="1341"/>
                  </a:lnTo>
                  <a:lnTo>
                    <a:pt x="1199" y="1299"/>
                  </a:lnTo>
                  <a:lnTo>
                    <a:pt x="1251" y="1251"/>
                  </a:lnTo>
                  <a:lnTo>
                    <a:pt x="1299" y="1199"/>
                  </a:lnTo>
                  <a:lnTo>
                    <a:pt x="1341" y="1142"/>
                  </a:lnTo>
                  <a:lnTo>
                    <a:pt x="1378" y="1082"/>
                  </a:lnTo>
                  <a:lnTo>
                    <a:pt x="1409" y="1018"/>
                  </a:lnTo>
                  <a:lnTo>
                    <a:pt x="1434" y="951"/>
                  </a:lnTo>
                  <a:lnTo>
                    <a:pt x="1452" y="880"/>
                  </a:lnTo>
                  <a:lnTo>
                    <a:pt x="1463" y="808"/>
                  </a:lnTo>
                  <a:lnTo>
                    <a:pt x="1467" y="733"/>
                  </a:lnTo>
                  <a:lnTo>
                    <a:pt x="1463" y="658"/>
                  </a:lnTo>
                  <a:lnTo>
                    <a:pt x="1452" y="586"/>
                  </a:lnTo>
                  <a:lnTo>
                    <a:pt x="1434" y="515"/>
                  </a:lnTo>
                  <a:lnTo>
                    <a:pt x="1409" y="448"/>
                  </a:lnTo>
                  <a:lnTo>
                    <a:pt x="1379" y="384"/>
                  </a:lnTo>
                  <a:lnTo>
                    <a:pt x="1342" y="324"/>
                  </a:lnTo>
                  <a:lnTo>
                    <a:pt x="1300" y="267"/>
                  </a:lnTo>
                  <a:lnTo>
                    <a:pt x="1253" y="215"/>
                  </a:lnTo>
                  <a:lnTo>
                    <a:pt x="1201" y="168"/>
                  </a:lnTo>
                  <a:lnTo>
                    <a:pt x="1144" y="126"/>
                  </a:lnTo>
                  <a:lnTo>
                    <a:pt x="1084" y="89"/>
                  </a:lnTo>
                  <a:lnTo>
                    <a:pt x="1019" y="58"/>
                  </a:lnTo>
                  <a:lnTo>
                    <a:pt x="952" y="33"/>
                  </a:lnTo>
                  <a:lnTo>
                    <a:pt x="881" y="15"/>
                  </a:lnTo>
                  <a:lnTo>
                    <a:pt x="808" y="4"/>
                  </a:lnTo>
                  <a:close/>
                  <a:moveTo>
                    <a:pt x="733" y="1383"/>
                  </a:moveTo>
                  <a:lnTo>
                    <a:pt x="667" y="1380"/>
                  </a:lnTo>
                  <a:lnTo>
                    <a:pt x="602" y="1370"/>
                  </a:lnTo>
                  <a:lnTo>
                    <a:pt x="540" y="1354"/>
                  </a:lnTo>
                  <a:lnTo>
                    <a:pt x="481" y="1332"/>
                  </a:lnTo>
                  <a:lnTo>
                    <a:pt x="424" y="1304"/>
                  </a:lnTo>
                  <a:lnTo>
                    <a:pt x="370" y="1272"/>
                  </a:lnTo>
                  <a:lnTo>
                    <a:pt x="320" y="1234"/>
                  </a:lnTo>
                  <a:lnTo>
                    <a:pt x="274" y="1192"/>
                  </a:lnTo>
                  <a:lnTo>
                    <a:pt x="232" y="1146"/>
                  </a:lnTo>
                  <a:lnTo>
                    <a:pt x="195" y="1096"/>
                  </a:lnTo>
                  <a:lnTo>
                    <a:pt x="162" y="1043"/>
                  </a:lnTo>
                  <a:lnTo>
                    <a:pt x="135" y="986"/>
                  </a:lnTo>
                  <a:lnTo>
                    <a:pt x="113" y="926"/>
                  </a:lnTo>
                  <a:lnTo>
                    <a:pt x="97" y="864"/>
                  </a:lnTo>
                  <a:lnTo>
                    <a:pt x="87" y="799"/>
                  </a:lnTo>
                  <a:lnTo>
                    <a:pt x="84" y="733"/>
                  </a:lnTo>
                  <a:lnTo>
                    <a:pt x="87" y="667"/>
                  </a:lnTo>
                  <a:lnTo>
                    <a:pt x="97" y="602"/>
                  </a:lnTo>
                  <a:lnTo>
                    <a:pt x="113" y="540"/>
                  </a:lnTo>
                  <a:lnTo>
                    <a:pt x="135" y="480"/>
                  </a:lnTo>
                  <a:lnTo>
                    <a:pt x="162" y="424"/>
                  </a:lnTo>
                  <a:lnTo>
                    <a:pt x="195" y="370"/>
                  </a:lnTo>
                  <a:lnTo>
                    <a:pt x="232" y="320"/>
                  </a:lnTo>
                  <a:lnTo>
                    <a:pt x="274" y="274"/>
                  </a:lnTo>
                  <a:lnTo>
                    <a:pt x="320" y="232"/>
                  </a:lnTo>
                  <a:lnTo>
                    <a:pt x="370" y="195"/>
                  </a:lnTo>
                  <a:lnTo>
                    <a:pt x="424" y="162"/>
                  </a:lnTo>
                  <a:lnTo>
                    <a:pt x="480" y="135"/>
                  </a:lnTo>
                  <a:lnTo>
                    <a:pt x="540" y="113"/>
                  </a:lnTo>
                  <a:lnTo>
                    <a:pt x="602" y="97"/>
                  </a:lnTo>
                  <a:lnTo>
                    <a:pt x="667" y="87"/>
                  </a:lnTo>
                  <a:lnTo>
                    <a:pt x="733" y="84"/>
                  </a:lnTo>
                  <a:lnTo>
                    <a:pt x="799" y="87"/>
                  </a:lnTo>
                  <a:lnTo>
                    <a:pt x="864" y="97"/>
                  </a:lnTo>
                  <a:lnTo>
                    <a:pt x="926" y="113"/>
                  </a:lnTo>
                  <a:lnTo>
                    <a:pt x="986" y="135"/>
                  </a:lnTo>
                  <a:lnTo>
                    <a:pt x="1043" y="162"/>
                  </a:lnTo>
                  <a:lnTo>
                    <a:pt x="1096" y="195"/>
                  </a:lnTo>
                  <a:lnTo>
                    <a:pt x="1146" y="232"/>
                  </a:lnTo>
                  <a:lnTo>
                    <a:pt x="1192" y="274"/>
                  </a:lnTo>
                  <a:lnTo>
                    <a:pt x="1234" y="320"/>
                  </a:lnTo>
                  <a:lnTo>
                    <a:pt x="1272" y="370"/>
                  </a:lnTo>
                  <a:lnTo>
                    <a:pt x="1304" y="424"/>
                  </a:lnTo>
                  <a:lnTo>
                    <a:pt x="1332" y="480"/>
                  </a:lnTo>
                  <a:lnTo>
                    <a:pt x="1354" y="540"/>
                  </a:lnTo>
                  <a:lnTo>
                    <a:pt x="1370" y="602"/>
                  </a:lnTo>
                  <a:lnTo>
                    <a:pt x="1380" y="667"/>
                  </a:lnTo>
                  <a:lnTo>
                    <a:pt x="1383" y="733"/>
                  </a:lnTo>
                  <a:lnTo>
                    <a:pt x="1380" y="799"/>
                  </a:lnTo>
                  <a:lnTo>
                    <a:pt x="1370" y="864"/>
                  </a:lnTo>
                  <a:lnTo>
                    <a:pt x="1354" y="926"/>
                  </a:lnTo>
                  <a:lnTo>
                    <a:pt x="1332" y="986"/>
                  </a:lnTo>
                  <a:lnTo>
                    <a:pt x="1305" y="1043"/>
                  </a:lnTo>
                  <a:lnTo>
                    <a:pt x="1272" y="1096"/>
                  </a:lnTo>
                  <a:lnTo>
                    <a:pt x="1235" y="1146"/>
                  </a:lnTo>
                  <a:lnTo>
                    <a:pt x="1193" y="1192"/>
                  </a:lnTo>
                  <a:lnTo>
                    <a:pt x="1146" y="1234"/>
                  </a:lnTo>
                  <a:lnTo>
                    <a:pt x="1096" y="1272"/>
                  </a:lnTo>
                  <a:lnTo>
                    <a:pt x="1043" y="1304"/>
                  </a:lnTo>
                  <a:lnTo>
                    <a:pt x="986" y="1332"/>
                  </a:lnTo>
                  <a:lnTo>
                    <a:pt x="926" y="1354"/>
                  </a:lnTo>
                  <a:lnTo>
                    <a:pt x="864" y="1370"/>
                  </a:lnTo>
                  <a:lnTo>
                    <a:pt x="799" y="13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36"/>
            <p:cNvSpPr/>
            <p:nvPr/>
          </p:nvSpPr>
          <p:spPr>
            <a:xfrm>
              <a:off x="9445683" y="3088887"/>
              <a:ext cx="61281" cy="63908"/>
            </a:xfrm>
            <a:custGeom>
              <a:avLst/>
              <a:gdLst/>
              <a:ahLst/>
              <a:cxnLst/>
              <a:rect l="l" t="t" r="r" b="b"/>
              <a:pathLst>
                <a:path w="141" h="147" extrusionOk="0">
                  <a:moveTo>
                    <a:pt x="70" y="0"/>
                  </a:moveTo>
                  <a:lnTo>
                    <a:pt x="62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1" y="5"/>
                  </a:lnTo>
                  <a:lnTo>
                    <a:pt x="35" y="8"/>
                  </a:lnTo>
                  <a:lnTo>
                    <a:pt x="29" y="11"/>
                  </a:lnTo>
                  <a:lnTo>
                    <a:pt x="24" y="15"/>
                  </a:lnTo>
                  <a:lnTo>
                    <a:pt x="19" y="20"/>
                  </a:lnTo>
                  <a:lnTo>
                    <a:pt x="15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5" y="43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3" y="97"/>
                  </a:lnTo>
                  <a:lnTo>
                    <a:pt x="5" y="104"/>
                  </a:lnTo>
                  <a:lnTo>
                    <a:pt x="8" y="110"/>
                  </a:lnTo>
                  <a:lnTo>
                    <a:pt x="11" y="116"/>
                  </a:lnTo>
                  <a:lnTo>
                    <a:pt x="15" y="122"/>
                  </a:lnTo>
                  <a:lnTo>
                    <a:pt x="19" y="127"/>
                  </a:lnTo>
                  <a:lnTo>
                    <a:pt x="24" y="131"/>
                  </a:lnTo>
                  <a:lnTo>
                    <a:pt x="29" y="135"/>
                  </a:lnTo>
                  <a:lnTo>
                    <a:pt x="35" y="139"/>
                  </a:lnTo>
                  <a:lnTo>
                    <a:pt x="41" y="142"/>
                  </a:lnTo>
                  <a:lnTo>
                    <a:pt x="48" y="144"/>
                  </a:lnTo>
                  <a:lnTo>
                    <a:pt x="55" y="146"/>
                  </a:lnTo>
                  <a:lnTo>
                    <a:pt x="62" y="147"/>
                  </a:lnTo>
                  <a:lnTo>
                    <a:pt x="70" y="147"/>
                  </a:lnTo>
                  <a:lnTo>
                    <a:pt x="78" y="147"/>
                  </a:lnTo>
                  <a:lnTo>
                    <a:pt x="85" y="146"/>
                  </a:lnTo>
                  <a:lnTo>
                    <a:pt x="92" y="144"/>
                  </a:lnTo>
                  <a:lnTo>
                    <a:pt x="99" y="141"/>
                  </a:lnTo>
                  <a:lnTo>
                    <a:pt x="105" y="138"/>
                  </a:lnTo>
                  <a:lnTo>
                    <a:pt x="111" y="135"/>
                  </a:lnTo>
                  <a:lnTo>
                    <a:pt x="117" y="131"/>
                  </a:lnTo>
                  <a:lnTo>
                    <a:pt x="121" y="126"/>
                  </a:lnTo>
                  <a:lnTo>
                    <a:pt x="126" y="121"/>
                  </a:lnTo>
                  <a:lnTo>
                    <a:pt x="130" y="115"/>
                  </a:lnTo>
                  <a:lnTo>
                    <a:pt x="133" y="109"/>
                  </a:lnTo>
                  <a:lnTo>
                    <a:pt x="136" y="102"/>
                  </a:lnTo>
                  <a:lnTo>
                    <a:pt x="138" y="96"/>
                  </a:lnTo>
                  <a:lnTo>
                    <a:pt x="140" y="88"/>
                  </a:lnTo>
                  <a:lnTo>
                    <a:pt x="141" y="81"/>
                  </a:lnTo>
                  <a:lnTo>
                    <a:pt x="141" y="73"/>
                  </a:lnTo>
                  <a:lnTo>
                    <a:pt x="141" y="65"/>
                  </a:lnTo>
                  <a:lnTo>
                    <a:pt x="140" y="58"/>
                  </a:lnTo>
                  <a:lnTo>
                    <a:pt x="138" y="50"/>
                  </a:lnTo>
                  <a:lnTo>
                    <a:pt x="136" y="44"/>
                  </a:lnTo>
                  <a:lnTo>
                    <a:pt x="133" y="37"/>
                  </a:lnTo>
                  <a:lnTo>
                    <a:pt x="130" y="31"/>
                  </a:lnTo>
                  <a:lnTo>
                    <a:pt x="126" y="26"/>
                  </a:lnTo>
                  <a:lnTo>
                    <a:pt x="122" y="21"/>
                  </a:lnTo>
                  <a:lnTo>
                    <a:pt x="117" y="16"/>
                  </a:lnTo>
                  <a:lnTo>
                    <a:pt x="111" y="12"/>
                  </a:lnTo>
                  <a:lnTo>
                    <a:pt x="106" y="8"/>
                  </a:lnTo>
                  <a:lnTo>
                    <a:pt x="99" y="5"/>
                  </a:lnTo>
                  <a:lnTo>
                    <a:pt x="93" y="3"/>
                  </a:lnTo>
                  <a:lnTo>
                    <a:pt x="85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36"/>
            <p:cNvSpPr/>
            <p:nvPr/>
          </p:nvSpPr>
          <p:spPr>
            <a:xfrm>
              <a:off x="9380901" y="2822314"/>
              <a:ext cx="192599" cy="209670"/>
            </a:xfrm>
            <a:custGeom>
              <a:avLst/>
              <a:gdLst/>
              <a:ahLst/>
              <a:cxnLst/>
              <a:rect l="l" t="t" r="r" b="b"/>
              <a:pathLst>
                <a:path w="441" h="480" extrusionOk="0">
                  <a:moveTo>
                    <a:pt x="221" y="0"/>
                  </a:moveTo>
                  <a:lnTo>
                    <a:pt x="200" y="1"/>
                  </a:lnTo>
                  <a:lnTo>
                    <a:pt x="179" y="3"/>
                  </a:lnTo>
                  <a:lnTo>
                    <a:pt x="160" y="6"/>
                  </a:lnTo>
                  <a:lnTo>
                    <a:pt x="141" y="10"/>
                  </a:lnTo>
                  <a:lnTo>
                    <a:pt x="124" y="16"/>
                  </a:lnTo>
                  <a:lnTo>
                    <a:pt x="107" y="22"/>
                  </a:lnTo>
                  <a:lnTo>
                    <a:pt x="92" y="30"/>
                  </a:lnTo>
                  <a:lnTo>
                    <a:pt x="77" y="39"/>
                  </a:lnTo>
                  <a:lnTo>
                    <a:pt x="64" y="50"/>
                  </a:lnTo>
                  <a:lnTo>
                    <a:pt x="51" y="61"/>
                  </a:lnTo>
                  <a:lnTo>
                    <a:pt x="40" y="74"/>
                  </a:lnTo>
                  <a:lnTo>
                    <a:pt x="30" y="87"/>
                  </a:lnTo>
                  <a:lnTo>
                    <a:pt x="21" y="102"/>
                  </a:lnTo>
                  <a:lnTo>
                    <a:pt x="13" y="118"/>
                  </a:lnTo>
                  <a:lnTo>
                    <a:pt x="6" y="135"/>
                  </a:lnTo>
                  <a:lnTo>
                    <a:pt x="1" y="153"/>
                  </a:lnTo>
                  <a:lnTo>
                    <a:pt x="1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0" y="170"/>
                  </a:lnTo>
                  <a:lnTo>
                    <a:pt x="1" y="175"/>
                  </a:lnTo>
                  <a:lnTo>
                    <a:pt x="2" y="181"/>
                  </a:lnTo>
                  <a:lnTo>
                    <a:pt x="3" y="183"/>
                  </a:lnTo>
                  <a:lnTo>
                    <a:pt x="4" y="186"/>
                  </a:lnTo>
                  <a:lnTo>
                    <a:pt x="5" y="188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9" y="195"/>
                  </a:lnTo>
                  <a:lnTo>
                    <a:pt x="13" y="199"/>
                  </a:lnTo>
                  <a:lnTo>
                    <a:pt x="17" y="203"/>
                  </a:lnTo>
                  <a:lnTo>
                    <a:pt x="21" y="206"/>
                  </a:lnTo>
                  <a:lnTo>
                    <a:pt x="24" y="208"/>
                  </a:lnTo>
                  <a:lnTo>
                    <a:pt x="26" y="209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4" y="213"/>
                  </a:lnTo>
                  <a:lnTo>
                    <a:pt x="37" y="213"/>
                  </a:lnTo>
                  <a:lnTo>
                    <a:pt x="40" y="214"/>
                  </a:lnTo>
                  <a:lnTo>
                    <a:pt x="43" y="215"/>
                  </a:lnTo>
                  <a:lnTo>
                    <a:pt x="46" y="215"/>
                  </a:lnTo>
                  <a:lnTo>
                    <a:pt x="49" y="215"/>
                  </a:lnTo>
                  <a:lnTo>
                    <a:pt x="57" y="215"/>
                  </a:lnTo>
                  <a:lnTo>
                    <a:pt x="57" y="215"/>
                  </a:lnTo>
                  <a:lnTo>
                    <a:pt x="61" y="215"/>
                  </a:lnTo>
                  <a:lnTo>
                    <a:pt x="65" y="214"/>
                  </a:lnTo>
                  <a:lnTo>
                    <a:pt x="68" y="214"/>
                  </a:lnTo>
                  <a:lnTo>
                    <a:pt x="72" y="212"/>
                  </a:lnTo>
                  <a:lnTo>
                    <a:pt x="76" y="211"/>
                  </a:lnTo>
                  <a:lnTo>
                    <a:pt x="79" y="209"/>
                  </a:lnTo>
                  <a:lnTo>
                    <a:pt x="82" y="207"/>
                  </a:lnTo>
                  <a:lnTo>
                    <a:pt x="86" y="205"/>
                  </a:lnTo>
                  <a:lnTo>
                    <a:pt x="89" y="203"/>
                  </a:lnTo>
                  <a:lnTo>
                    <a:pt x="92" y="200"/>
                  </a:lnTo>
                  <a:lnTo>
                    <a:pt x="94" y="197"/>
                  </a:lnTo>
                  <a:lnTo>
                    <a:pt x="97" y="193"/>
                  </a:lnTo>
                  <a:lnTo>
                    <a:pt x="99" y="190"/>
                  </a:lnTo>
                  <a:lnTo>
                    <a:pt x="102" y="186"/>
                  </a:lnTo>
                  <a:lnTo>
                    <a:pt x="103" y="182"/>
                  </a:lnTo>
                  <a:lnTo>
                    <a:pt x="105" y="178"/>
                  </a:lnTo>
                  <a:lnTo>
                    <a:pt x="109" y="170"/>
                  </a:lnTo>
                  <a:lnTo>
                    <a:pt x="112" y="162"/>
                  </a:lnTo>
                  <a:lnTo>
                    <a:pt x="117" y="155"/>
                  </a:lnTo>
                  <a:lnTo>
                    <a:pt x="121" y="148"/>
                  </a:lnTo>
                  <a:lnTo>
                    <a:pt x="126" y="142"/>
                  </a:lnTo>
                  <a:lnTo>
                    <a:pt x="132" y="137"/>
                  </a:lnTo>
                  <a:lnTo>
                    <a:pt x="137" y="132"/>
                  </a:lnTo>
                  <a:lnTo>
                    <a:pt x="144" y="127"/>
                  </a:lnTo>
                  <a:lnTo>
                    <a:pt x="150" y="123"/>
                  </a:lnTo>
                  <a:lnTo>
                    <a:pt x="158" y="120"/>
                  </a:lnTo>
                  <a:lnTo>
                    <a:pt x="165" y="117"/>
                  </a:lnTo>
                  <a:lnTo>
                    <a:pt x="173" y="114"/>
                  </a:lnTo>
                  <a:lnTo>
                    <a:pt x="182" y="112"/>
                  </a:lnTo>
                  <a:lnTo>
                    <a:pt x="191" y="111"/>
                  </a:lnTo>
                  <a:lnTo>
                    <a:pt x="200" y="110"/>
                  </a:lnTo>
                  <a:lnTo>
                    <a:pt x="210" y="110"/>
                  </a:lnTo>
                  <a:lnTo>
                    <a:pt x="223" y="110"/>
                  </a:lnTo>
                  <a:lnTo>
                    <a:pt x="234" y="112"/>
                  </a:lnTo>
                  <a:lnTo>
                    <a:pt x="245" y="114"/>
                  </a:lnTo>
                  <a:lnTo>
                    <a:pt x="255" y="116"/>
                  </a:lnTo>
                  <a:lnTo>
                    <a:pt x="264" y="120"/>
                  </a:lnTo>
                  <a:lnTo>
                    <a:pt x="273" y="124"/>
                  </a:lnTo>
                  <a:lnTo>
                    <a:pt x="281" y="129"/>
                  </a:lnTo>
                  <a:lnTo>
                    <a:pt x="288" y="134"/>
                  </a:lnTo>
                  <a:lnTo>
                    <a:pt x="294" y="140"/>
                  </a:lnTo>
                  <a:lnTo>
                    <a:pt x="299" y="147"/>
                  </a:lnTo>
                  <a:lnTo>
                    <a:pt x="304" y="155"/>
                  </a:lnTo>
                  <a:lnTo>
                    <a:pt x="307" y="163"/>
                  </a:lnTo>
                  <a:lnTo>
                    <a:pt x="310" y="171"/>
                  </a:lnTo>
                  <a:lnTo>
                    <a:pt x="312" y="181"/>
                  </a:lnTo>
                  <a:lnTo>
                    <a:pt x="314" y="191"/>
                  </a:lnTo>
                  <a:lnTo>
                    <a:pt x="314" y="201"/>
                  </a:lnTo>
                  <a:lnTo>
                    <a:pt x="314" y="212"/>
                  </a:lnTo>
                  <a:lnTo>
                    <a:pt x="313" y="222"/>
                  </a:lnTo>
                  <a:lnTo>
                    <a:pt x="311" y="231"/>
                  </a:lnTo>
                  <a:lnTo>
                    <a:pt x="309" y="240"/>
                  </a:lnTo>
                  <a:lnTo>
                    <a:pt x="306" y="249"/>
                  </a:lnTo>
                  <a:lnTo>
                    <a:pt x="303" y="257"/>
                  </a:lnTo>
                  <a:lnTo>
                    <a:pt x="299" y="265"/>
                  </a:lnTo>
                  <a:lnTo>
                    <a:pt x="294" y="272"/>
                  </a:lnTo>
                  <a:lnTo>
                    <a:pt x="290" y="279"/>
                  </a:lnTo>
                  <a:lnTo>
                    <a:pt x="285" y="286"/>
                  </a:lnTo>
                  <a:lnTo>
                    <a:pt x="274" y="300"/>
                  </a:lnTo>
                  <a:lnTo>
                    <a:pt x="249" y="325"/>
                  </a:lnTo>
                  <a:lnTo>
                    <a:pt x="231" y="344"/>
                  </a:lnTo>
                  <a:lnTo>
                    <a:pt x="222" y="354"/>
                  </a:lnTo>
                  <a:lnTo>
                    <a:pt x="213" y="365"/>
                  </a:lnTo>
                  <a:lnTo>
                    <a:pt x="205" y="376"/>
                  </a:lnTo>
                  <a:lnTo>
                    <a:pt x="197" y="388"/>
                  </a:lnTo>
                  <a:lnTo>
                    <a:pt x="190" y="401"/>
                  </a:lnTo>
                  <a:lnTo>
                    <a:pt x="184" y="415"/>
                  </a:lnTo>
                  <a:lnTo>
                    <a:pt x="183" y="418"/>
                  </a:lnTo>
                  <a:lnTo>
                    <a:pt x="183" y="420"/>
                  </a:lnTo>
                  <a:lnTo>
                    <a:pt x="182" y="423"/>
                  </a:lnTo>
                  <a:lnTo>
                    <a:pt x="182" y="426"/>
                  </a:lnTo>
                  <a:lnTo>
                    <a:pt x="182" y="429"/>
                  </a:lnTo>
                  <a:lnTo>
                    <a:pt x="182" y="432"/>
                  </a:lnTo>
                  <a:lnTo>
                    <a:pt x="182" y="435"/>
                  </a:lnTo>
                  <a:lnTo>
                    <a:pt x="182" y="437"/>
                  </a:lnTo>
                  <a:lnTo>
                    <a:pt x="183" y="443"/>
                  </a:lnTo>
                  <a:lnTo>
                    <a:pt x="185" y="449"/>
                  </a:lnTo>
                  <a:lnTo>
                    <a:pt x="187" y="455"/>
                  </a:lnTo>
                  <a:lnTo>
                    <a:pt x="190" y="460"/>
                  </a:lnTo>
                  <a:lnTo>
                    <a:pt x="192" y="463"/>
                  </a:lnTo>
                  <a:lnTo>
                    <a:pt x="194" y="465"/>
                  </a:lnTo>
                  <a:lnTo>
                    <a:pt x="196" y="467"/>
                  </a:lnTo>
                  <a:lnTo>
                    <a:pt x="198" y="469"/>
                  </a:lnTo>
                  <a:lnTo>
                    <a:pt x="200" y="471"/>
                  </a:lnTo>
                  <a:lnTo>
                    <a:pt x="202" y="472"/>
                  </a:lnTo>
                  <a:lnTo>
                    <a:pt x="205" y="474"/>
                  </a:lnTo>
                  <a:lnTo>
                    <a:pt x="207" y="475"/>
                  </a:lnTo>
                  <a:lnTo>
                    <a:pt x="210" y="476"/>
                  </a:lnTo>
                  <a:lnTo>
                    <a:pt x="212" y="477"/>
                  </a:lnTo>
                  <a:lnTo>
                    <a:pt x="215" y="478"/>
                  </a:lnTo>
                  <a:lnTo>
                    <a:pt x="218" y="479"/>
                  </a:lnTo>
                  <a:lnTo>
                    <a:pt x="221" y="479"/>
                  </a:lnTo>
                  <a:lnTo>
                    <a:pt x="224" y="480"/>
                  </a:lnTo>
                  <a:lnTo>
                    <a:pt x="230" y="480"/>
                  </a:lnTo>
                  <a:lnTo>
                    <a:pt x="234" y="480"/>
                  </a:lnTo>
                  <a:lnTo>
                    <a:pt x="238" y="479"/>
                  </a:lnTo>
                  <a:lnTo>
                    <a:pt x="242" y="479"/>
                  </a:lnTo>
                  <a:lnTo>
                    <a:pt x="246" y="477"/>
                  </a:lnTo>
                  <a:lnTo>
                    <a:pt x="250" y="476"/>
                  </a:lnTo>
                  <a:lnTo>
                    <a:pt x="253" y="474"/>
                  </a:lnTo>
                  <a:lnTo>
                    <a:pt x="257" y="472"/>
                  </a:lnTo>
                  <a:lnTo>
                    <a:pt x="260" y="470"/>
                  </a:lnTo>
                  <a:lnTo>
                    <a:pt x="263" y="468"/>
                  </a:lnTo>
                  <a:lnTo>
                    <a:pt x="266" y="465"/>
                  </a:lnTo>
                  <a:lnTo>
                    <a:pt x="269" y="462"/>
                  </a:lnTo>
                  <a:lnTo>
                    <a:pt x="271" y="458"/>
                  </a:lnTo>
                  <a:lnTo>
                    <a:pt x="273" y="455"/>
                  </a:lnTo>
                  <a:lnTo>
                    <a:pt x="275" y="451"/>
                  </a:lnTo>
                  <a:lnTo>
                    <a:pt x="277" y="447"/>
                  </a:lnTo>
                  <a:lnTo>
                    <a:pt x="278" y="443"/>
                  </a:lnTo>
                  <a:lnTo>
                    <a:pt x="281" y="435"/>
                  </a:lnTo>
                  <a:lnTo>
                    <a:pt x="284" y="428"/>
                  </a:lnTo>
                  <a:lnTo>
                    <a:pt x="292" y="413"/>
                  </a:lnTo>
                  <a:lnTo>
                    <a:pt x="300" y="400"/>
                  </a:lnTo>
                  <a:lnTo>
                    <a:pt x="310" y="387"/>
                  </a:lnTo>
                  <a:lnTo>
                    <a:pt x="320" y="375"/>
                  </a:lnTo>
                  <a:lnTo>
                    <a:pt x="331" y="364"/>
                  </a:lnTo>
                  <a:lnTo>
                    <a:pt x="354" y="342"/>
                  </a:lnTo>
                  <a:lnTo>
                    <a:pt x="385" y="309"/>
                  </a:lnTo>
                  <a:lnTo>
                    <a:pt x="400" y="291"/>
                  </a:lnTo>
                  <a:lnTo>
                    <a:pt x="413" y="271"/>
                  </a:lnTo>
                  <a:lnTo>
                    <a:pt x="419" y="261"/>
                  </a:lnTo>
                  <a:lnTo>
                    <a:pt x="425" y="250"/>
                  </a:lnTo>
                  <a:lnTo>
                    <a:pt x="429" y="238"/>
                  </a:lnTo>
                  <a:lnTo>
                    <a:pt x="433" y="226"/>
                  </a:lnTo>
                  <a:lnTo>
                    <a:pt x="437" y="213"/>
                  </a:lnTo>
                  <a:lnTo>
                    <a:pt x="439" y="200"/>
                  </a:lnTo>
                  <a:lnTo>
                    <a:pt x="441" y="185"/>
                  </a:lnTo>
                  <a:lnTo>
                    <a:pt x="441" y="170"/>
                  </a:lnTo>
                  <a:lnTo>
                    <a:pt x="440" y="151"/>
                  </a:lnTo>
                  <a:lnTo>
                    <a:pt x="437" y="133"/>
                  </a:lnTo>
                  <a:lnTo>
                    <a:pt x="433" y="115"/>
                  </a:lnTo>
                  <a:lnTo>
                    <a:pt x="427" y="99"/>
                  </a:lnTo>
                  <a:lnTo>
                    <a:pt x="418" y="84"/>
                  </a:lnTo>
                  <a:lnTo>
                    <a:pt x="409" y="70"/>
                  </a:lnTo>
                  <a:lnTo>
                    <a:pt x="397" y="57"/>
                  </a:lnTo>
                  <a:lnTo>
                    <a:pt x="384" y="46"/>
                  </a:lnTo>
                  <a:lnTo>
                    <a:pt x="369" y="35"/>
                  </a:lnTo>
                  <a:lnTo>
                    <a:pt x="353" y="26"/>
                  </a:lnTo>
                  <a:lnTo>
                    <a:pt x="335" y="18"/>
                  </a:lnTo>
                  <a:lnTo>
                    <a:pt x="315" y="12"/>
                  </a:lnTo>
                  <a:lnTo>
                    <a:pt x="294" y="7"/>
                  </a:lnTo>
                  <a:lnTo>
                    <a:pt x="271" y="3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49" name="Google Shape;3649;p36"/>
          <p:cNvGrpSpPr/>
          <p:nvPr/>
        </p:nvGrpSpPr>
        <p:grpSpPr>
          <a:xfrm>
            <a:off x="10164430" y="2455058"/>
            <a:ext cx="432308" cy="671171"/>
            <a:chOff x="5120094" y="3506477"/>
            <a:chExt cx="466614" cy="724433"/>
          </a:xfrm>
        </p:grpSpPr>
        <p:sp>
          <p:nvSpPr>
            <p:cNvPr id="3650" name="Google Shape;3650;p36"/>
            <p:cNvSpPr/>
            <p:nvPr/>
          </p:nvSpPr>
          <p:spPr>
            <a:xfrm>
              <a:off x="5120094" y="3506477"/>
              <a:ext cx="466614" cy="724433"/>
            </a:xfrm>
            <a:custGeom>
              <a:avLst/>
              <a:gdLst/>
              <a:ahLst/>
              <a:cxnLst/>
              <a:rect l="l" t="t" r="r" b="b"/>
              <a:pathLst>
                <a:path w="1067" h="1656" extrusionOk="0">
                  <a:moveTo>
                    <a:pt x="906" y="152"/>
                  </a:moveTo>
                  <a:lnTo>
                    <a:pt x="887" y="134"/>
                  </a:lnTo>
                  <a:lnTo>
                    <a:pt x="867" y="117"/>
                  </a:lnTo>
                  <a:lnTo>
                    <a:pt x="847" y="101"/>
                  </a:lnTo>
                  <a:lnTo>
                    <a:pt x="826" y="86"/>
                  </a:lnTo>
                  <a:lnTo>
                    <a:pt x="804" y="73"/>
                  </a:lnTo>
                  <a:lnTo>
                    <a:pt x="781" y="60"/>
                  </a:lnTo>
                  <a:lnTo>
                    <a:pt x="735" y="39"/>
                  </a:lnTo>
                  <a:lnTo>
                    <a:pt x="686" y="22"/>
                  </a:lnTo>
                  <a:lnTo>
                    <a:pt x="636" y="10"/>
                  </a:lnTo>
                  <a:lnTo>
                    <a:pt x="583" y="2"/>
                  </a:lnTo>
                  <a:lnTo>
                    <a:pt x="530" y="0"/>
                  </a:lnTo>
                  <a:lnTo>
                    <a:pt x="476" y="3"/>
                  </a:lnTo>
                  <a:lnTo>
                    <a:pt x="423" y="11"/>
                  </a:lnTo>
                  <a:lnTo>
                    <a:pt x="372" y="24"/>
                  </a:lnTo>
                  <a:lnTo>
                    <a:pt x="324" y="42"/>
                  </a:lnTo>
                  <a:lnTo>
                    <a:pt x="277" y="64"/>
                  </a:lnTo>
                  <a:lnTo>
                    <a:pt x="234" y="90"/>
                  </a:lnTo>
                  <a:lnTo>
                    <a:pt x="193" y="121"/>
                  </a:lnTo>
                  <a:lnTo>
                    <a:pt x="155" y="155"/>
                  </a:lnTo>
                  <a:lnTo>
                    <a:pt x="121" y="193"/>
                  </a:lnTo>
                  <a:lnTo>
                    <a:pt x="90" y="234"/>
                  </a:lnTo>
                  <a:lnTo>
                    <a:pt x="64" y="277"/>
                  </a:lnTo>
                  <a:lnTo>
                    <a:pt x="42" y="324"/>
                  </a:lnTo>
                  <a:lnTo>
                    <a:pt x="24" y="372"/>
                  </a:lnTo>
                  <a:lnTo>
                    <a:pt x="11" y="423"/>
                  </a:lnTo>
                  <a:lnTo>
                    <a:pt x="3" y="476"/>
                  </a:lnTo>
                  <a:lnTo>
                    <a:pt x="0" y="530"/>
                  </a:lnTo>
                  <a:lnTo>
                    <a:pt x="1" y="564"/>
                  </a:lnTo>
                  <a:lnTo>
                    <a:pt x="4" y="598"/>
                  </a:lnTo>
                  <a:lnTo>
                    <a:pt x="9" y="631"/>
                  </a:lnTo>
                  <a:lnTo>
                    <a:pt x="17" y="664"/>
                  </a:lnTo>
                  <a:lnTo>
                    <a:pt x="26" y="697"/>
                  </a:lnTo>
                  <a:lnTo>
                    <a:pt x="38" y="729"/>
                  </a:lnTo>
                  <a:lnTo>
                    <a:pt x="52" y="760"/>
                  </a:lnTo>
                  <a:lnTo>
                    <a:pt x="68" y="790"/>
                  </a:lnTo>
                  <a:lnTo>
                    <a:pt x="164" y="970"/>
                  </a:lnTo>
                  <a:lnTo>
                    <a:pt x="468" y="1617"/>
                  </a:lnTo>
                  <a:lnTo>
                    <a:pt x="470" y="1621"/>
                  </a:lnTo>
                  <a:lnTo>
                    <a:pt x="473" y="1626"/>
                  </a:lnTo>
                  <a:lnTo>
                    <a:pt x="476" y="1630"/>
                  </a:lnTo>
                  <a:lnTo>
                    <a:pt x="479" y="1634"/>
                  </a:lnTo>
                  <a:lnTo>
                    <a:pt x="483" y="1637"/>
                  </a:lnTo>
                  <a:lnTo>
                    <a:pt x="486" y="1640"/>
                  </a:lnTo>
                  <a:lnTo>
                    <a:pt x="490" y="1643"/>
                  </a:lnTo>
                  <a:lnTo>
                    <a:pt x="494" y="1646"/>
                  </a:lnTo>
                  <a:lnTo>
                    <a:pt x="499" y="1648"/>
                  </a:lnTo>
                  <a:lnTo>
                    <a:pt x="503" y="1650"/>
                  </a:lnTo>
                  <a:lnTo>
                    <a:pt x="508" y="1652"/>
                  </a:lnTo>
                  <a:lnTo>
                    <a:pt x="513" y="1653"/>
                  </a:lnTo>
                  <a:lnTo>
                    <a:pt x="518" y="1654"/>
                  </a:lnTo>
                  <a:lnTo>
                    <a:pt x="523" y="1655"/>
                  </a:lnTo>
                  <a:lnTo>
                    <a:pt x="528" y="1656"/>
                  </a:lnTo>
                  <a:lnTo>
                    <a:pt x="533" y="1656"/>
                  </a:lnTo>
                  <a:lnTo>
                    <a:pt x="538" y="1656"/>
                  </a:lnTo>
                  <a:lnTo>
                    <a:pt x="543" y="1655"/>
                  </a:lnTo>
                  <a:lnTo>
                    <a:pt x="548" y="1654"/>
                  </a:lnTo>
                  <a:lnTo>
                    <a:pt x="553" y="1653"/>
                  </a:lnTo>
                  <a:lnTo>
                    <a:pt x="558" y="1651"/>
                  </a:lnTo>
                  <a:lnTo>
                    <a:pt x="563" y="1649"/>
                  </a:lnTo>
                  <a:lnTo>
                    <a:pt x="567" y="1647"/>
                  </a:lnTo>
                  <a:lnTo>
                    <a:pt x="572" y="1645"/>
                  </a:lnTo>
                  <a:lnTo>
                    <a:pt x="576" y="1642"/>
                  </a:lnTo>
                  <a:lnTo>
                    <a:pt x="580" y="1639"/>
                  </a:lnTo>
                  <a:lnTo>
                    <a:pt x="584" y="1636"/>
                  </a:lnTo>
                  <a:lnTo>
                    <a:pt x="587" y="1632"/>
                  </a:lnTo>
                  <a:lnTo>
                    <a:pt x="590" y="1629"/>
                  </a:lnTo>
                  <a:lnTo>
                    <a:pt x="593" y="1625"/>
                  </a:lnTo>
                  <a:lnTo>
                    <a:pt x="596" y="1621"/>
                  </a:lnTo>
                  <a:lnTo>
                    <a:pt x="598" y="1617"/>
                  </a:lnTo>
                  <a:lnTo>
                    <a:pt x="900" y="976"/>
                  </a:lnTo>
                  <a:lnTo>
                    <a:pt x="947" y="883"/>
                  </a:lnTo>
                  <a:lnTo>
                    <a:pt x="972" y="836"/>
                  </a:lnTo>
                  <a:lnTo>
                    <a:pt x="999" y="790"/>
                  </a:lnTo>
                  <a:lnTo>
                    <a:pt x="1015" y="760"/>
                  </a:lnTo>
                  <a:lnTo>
                    <a:pt x="1029" y="729"/>
                  </a:lnTo>
                  <a:lnTo>
                    <a:pt x="1040" y="697"/>
                  </a:lnTo>
                  <a:lnTo>
                    <a:pt x="1050" y="664"/>
                  </a:lnTo>
                  <a:lnTo>
                    <a:pt x="1057" y="631"/>
                  </a:lnTo>
                  <a:lnTo>
                    <a:pt x="1063" y="597"/>
                  </a:lnTo>
                  <a:lnTo>
                    <a:pt x="1066" y="562"/>
                  </a:lnTo>
                  <a:lnTo>
                    <a:pt x="1067" y="527"/>
                  </a:lnTo>
                  <a:lnTo>
                    <a:pt x="1062" y="474"/>
                  </a:lnTo>
                  <a:lnTo>
                    <a:pt x="1053" y="422"/>
                  </a:lnTo>
                  <a:lnTo>
                    <a:pt x="1039" y="372"/>
                  </a:lnTo>
                  <a:lnTo>
                    <a:pt x="1021" y="323"/>
                  </a:lnTo>
                  <a:lnTo>
                    <a:pt x="998" y="276"/>
                  </a:lnTo>
                  <a:lnTo>
                    <a:pt x="972" y="232"/>
                  </a:lnTo>
                  <a:lnTo>
                    <a:pt x="941" y="191"/>
                  </a:lnTo>
                  <a:close/>
                  <a:moveTo>
                    <a:pt x="530" y="866"/>
                  </a:moveTo>
                  <a:lnTo>
                    <a:pt x="496" y="864"/>
                  </a:lnTo>
                  <a:lnTo>
                    <a:pt x="462" y="859"/>
                  </a:lnTo>
                  <a:lnTo>
                    <a:pt x="430" y="851"/>
                  </a:lnTo>
                  <a:lnTo>
                    <a:pt x="399" y="839"/>
                  </a:lnTo>
                  <a:lnTo>
                    <a:pt x="369" y="825"/>
                  </a:lnTo>
                  <a:lnTo>
                    <a:pt x="341" y="808"/>
                  </a:lnTo>
                  <a:lnTo>
                    <a:pt x="315" y="788"/>
                  </a:lnTo>
                  <a:lnTo>
                    <a:pt x="291" y="766"/>
                  </a:lnTo>
                  <a:lnTo>
                    <a:pt x="269" y="742"/>
                  </a:lnTo>
                  <a:lnTo>
                    <a:pt x="250" y="716"/>
                  </a:lnTo>
                  <a:lnTo>
                    <a:pt x="233" y="688"/>
                  </a:lnTo>
                  <a:lnTo>
                    <a:pt x="219" y="659"/>
                  </a:lnTo>
                  <a:lnTo>
                    <a:pt x="207" y="627"/>
                  </a:lnTo>
                  <a:lnTo>
                    <a:pt x="199" y="595"/>
                  </a:lnTo>
                  <a:lnTo>
                    <a:pt x="194" y="562"/>
                  </a:lnTo>
                  <a:lnTo>
                    <a:pt x="192" y="527"/>
                  </a:lnTo>
                  <a:lnTo>
                    <a:pt x="194" y="492"/>
                  </a:lnTo>
                  <a:lnTo>
                    <a:pt x="199" y="459"/>
                  </a:lnTo>
                  <a:lnTo>
                    <a:pt x="207" y="427"/>
                  </a:lnTo>
                  <a:lnTo>
                    <a:pt x="219" y="395"/>
                  </a:lnTo>
                  <a:lnTo>
                    <a:pt x="233" y="366"/>
                  </a:lnTo>
                  <a:lnTo>
                    <a:pt x="250" y="338"/>
                  </a:lnTo>
                  <a:lnTo>
                    <a:pt x="269" y="312"/>
                  </a:lnTo>
                  <a:lnTo>
                    <a:pt x="291" y="288"/>
                  </a:lnTo>
                  <a:lnTo>
                    <a:pt x="315" y="266"/>
                  </a:lnTo>
                  <a:lnTo>
                    <a:pt x="341" y="247"/>
                  </a:lnTo>
                  <a:lnTo>
                    <a:pt x="369" y="230"/>
                  </a:lnTo>
                  <a:lnTo>
                    <a:pt x="398" y="216"/>
                  </a:lnTo>
                  <a:lnTo>
                    <a:pt x="430" y="204"/>
                  </a:lnTo>
                  <a:lnTo>
                    <a:pt x="462" y="196"/>
                  </a:lnTo>
                  <a:lnTo>
                    <a:pt x="495" y="191"/>
                  </a:lnTo>
                  <a:lnTo>
                    <a:pt x="530" y="189"/>
                  </a:lnTo>
                  <a:lnTo>
                    <a:pt x="565" y="191"/>
                  </a:lnTo>
                  <a:lnTo>
                    <a:pt x="598" y="196"/>
                  </a:lnTo>
                  <a:lnTo>
                    <a:pt x="631" y="204"/>
                  </a:lnTo>
                  <a:lnTo>
                    <a:pt x="662" y="216"/>
                  </a:lnTo>
                  <a:lnTo>
                    <a:pt x="691" y="230"/>
                  </a:lnTo>
                  <a:lnTo>
                    <a:pt x="719" y="247"/>
                  </a:lnTo>
                  <a:lnTo>
                    <a:pt x="745" y="266"/>
                  </a:lnTo>
                  <a:lnTo>
                    <a:pt x="769" y="288"/>
                  </a:lnTo>
                  <a:lnTo>
                    <a:pt x="791" y="312"/>
                  </a:lnTo>
                  <a:lnTo>
                    <a:pt x="811" y="338"/>
                  </a:lnTo>
                  <a:lnTo>
                    <a:pt x="828" y="366"/>
                  </a:lnTo>
                  <a:lnTo>
                    <a:pt x="842" y="395"/>
                  </a:lnTo>
                  <a:lnTo>
                    <a:pt x="854" y="427"/>
                  </a:lnTo>
                  <a:lnTo>
                    <a:pt x="862" y="459"/>
                  </a:lnTo>
                  <a:lnTo>
                    <a:pt x="867" y="492"/>
                  </a:lnTo>
                  <a:lnTo>
                    <a:pt x="869" y="527"/>
                  </a:lnTo>
                  <a:lnTo>
                    <a:pt x="867" y="562"/>
                  </a:lnTo>
                  <a:lnTo>
                    <a:pt x="862" y="595"/>
                  </a:lnTo>
                  <a:lnTo>
                    <a:pt x="854" y="627"/>
                  </a:lnTo>
                  <a:lnTo>
                    <a:pt x="842" y="659"/>
                  </a:lnTo>
                  <a:lnTo>
                    <a:pt x="828" y="688"/>
                  </a:lnTo>
                  <a:lnTo>
                    <a:pt x="811" y="716"/>
                  </a:lnTo>
                  <a:lnTo>
                    <a:pt x="791" y="742"/>
                  </a:lnTo>
                  <a:lnTo>
                    <a:pt x="770" y="766"/>
                  </a:lnTo>
                  <a:lnTo>
                    <a:pt x="746" y="788"/>
                  </a:lnTo>
                  <a:lnTo>
                    <a:pt x="719" y="808"/>
                  </a:lnTo>
                  <a:lnTo>
                    <a:pt x="691" y="825"/>
                  </a:lnTo>
                  <a:lnTo>
                    <a:pt x="662" y="839"/>
                  </a:lnTo>
                  <a:lnTo>
                    <a:pt x="631" y="851"/>
                  </a:lnTo>
                  <a:lnTo>
                    <a:pt x="598" y="859"/>
                  </a:lnTo>
                  <a:lnTo>
                    <a:pt x="565" y="8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36"/>
            <p:cNvSpPr/>
            <p:nvPr/>
          </p:nvSpPr>
          <p:spPr>
            <a:xfrm>
              <a:off x="5327575" y="3619847"/>
              <a:ext cx="49025" cy="154079"/>
            </a:xfrm>
            <a:custGeom>
              <a:avLst/>
              <a:gdLst/>
              <a:ahLst/>
              <a:cxnLst/>
              <a:rect l="l" t="t" r="r" b="b"/>
              <a:pathLst>
                <a:path w="113" h="353" extrusionOk="0">
                  <a:moveTo>
                    <a:pt x="17" y="316"/>
                  </a:moveTo>
                  <a:lnTo>
                    <a:pt x="18" y="320"/>
                  </a:lnTo>
                  <a:lnTo>
                    <a:pt x="19" y="323"/>
                  </a:lnTo>
                  <a:lnTo>
                    <a:pt x="20" y="327"/>
                  </a:lnTo>
                  <a:lnTo>
                    <a:pt x="22" y="330"/>
                  </a:lnTo>
                  <a:lnTo>
                    <a:pt x="23" y="333"/>
                  </a:lnTo>
                  <a:lnTo>
                    <a:pt x="26" y="336"/>
                  </a:lnTo>
                  <a:lnTo>
                    <a:pt x="28" y="339"/>
                  </a:lnTo>
                  <a:lnTo>
                    <a:pt x="30" y="342"/>
                  </a:lnTo>
                  <a:lnTo>
                    <a:pt x="33" y="344"/>
                  </a:lnTo>
                  <a:lnTo>
                    <a:pt x="36" y="347"/>
                  </a:lnTo>
                  <a:lnTo>
                    <a:pt x="39" y="348"/>
                  </a:lnTo>
                  <a:lnTo>
                    <a:pt x="42" y="350"/>
                  </a:lnTo>
                  <a:lnTo>
                    <a:pt x="45" y="351"/>
                  </a:lnTo>
                  <a:lnTo>
                    <a:pt x="49" y="352"/>
                  </a:lnTo>
                  <a:lnTo>
                    <a:pt x="52" y="353"/>
                  </a:lnTo>
                  <a:lnTo>
                    <a:pt x="56" y="353"/>
                  </a:lnTo>
                  <a:lnTo>
                    <a:pt x="60" y="353"/>
                  </a:lnTo>
                  <a:lnTo>
                    <a:pt x="63" y="352"/>
                  </a:lnTo>
                  <a:lnTo>
                    <a:pt x="67" y="352"/>
                  </a:lnTo>
                  <a:lnTo>
                    <a:pt x="70" y="350"/>
                  </a:lnTo>
                  <a:lnTo>
                    <a:pt x="73" y="349"/>
                  </a:lnTo>
                  <a:lnTo>
                    <a:pt x="76" y="347"/>
                  </a:lnTo>
                  <a:lnTo>
                    <a:pt x="79" y="345"/>
                  </a:lnTo>
                  <a:lnTo>
                    <a:pt x="82" y="343"/>
                  </a:lnTo>
                  <a:lnTo>
                    <a:pt x="85" y="341"/>
                  </a:lnTo>
                  <a:lnTo>
                    <a:pt x="87" y="338"/>
                  </a:lnTo>
                  <a:lnTo>
                    <a:pt x="89" y="335"/>
                  </a:lnTo>
                  <a:lnTo>
                    <a:pt x="91" y="331"/>
                  </a:lnTo>
                  <a:lnTo>
                    <a:pt x="93" y="328"/>
                  </a:lnTo>
                  <a:lnTo>
                    <a:pt x="94" y="324"/>
                  </a:lnTo>
                  <a:lnTo>
                    <a:pt x="95" y="320"/>
                  </a:lnTo>
                  <a:lnTo>
                    <a:pt x="96" y="316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3" y="57"/>
                  </a:lnTo>
                  <a:lnTo>
                    <a:pt x="113" y="51"/>
                  </a:lnTo>
                  <a:lnTo>
                    <a:pt x="112" y="46"/>
                  </a:lnTo>
                  <a:lnTo>
                    <a:pt x="110" y="40"/>
                  </a:lnTo>
                  <a:lnTo>
                    <a:pt x="108" y="35"/>
                  </a:lnTo>
                  <a:lnTo>
                    <a:pt x="106" y="30"/>
                  </a:lnTo>
                  <a:lnTo>
                    <a:pt x="103" y="25"/>
                  </a:lnTo>
                  <a:lnTo>
                    <a:pt x="100" y="21"/>
                  </a:lnTo>
                  <a:lnTo>
                    <a:pt x="96" y="17"/>
                  </a:lnTo>
                  <a:lnTo>
                    <a:pt x="92" y="13"/>
                  </a:lnTo>
                  <a:lnTo>
                    <a:pt x="88" y="10"/>
                  </a:lnTo>
                  <a:lnTo>
                    <a:pt x="83" y="7"/>
                  </a:lnTo>
                  <a:lnTo>
                    <a:pt x="78" y="5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39" y="3"/>
                  </a:lnTo>
                  <a:lnTo>
                    <a:pt x="34" y="5"/>
                  </a:lnTo>
                  <a:lnTo>
                    <a:pt x="29" y="7"/>
                  </a:lnTo>
                  <a:lnTo>
                    <a:pt x="25" y="10"/>
                  </a:lnTo>
                  <a:lnTo>
                    <a:pt x="20" y="13"/>
                  </a:lnTo>
                  <a:lnTo>
                    <a:pt x="16" y="17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7" y="30"/>
                  </a:lnTo>
                  <a:lnTo>
                    <a:pt x="4" y="35"/>
                  </a:lnTo>
                  <a:lnTo>
                    <a:pt x="3" y="40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136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36"/>
            <p:cNvSpPr/>
            <p:nvPr/>
          </p:nvSpPr>
          <p:spPr>
            <a:xfrm>
              <a:off x="5326262" y="3802816"/>
              <a:ext cx="51651" cy="52527"/>
            </a:xfrm>
            <a:custGeom>
              <a:avLst/>
              <a:gdLst/>
              <a:ahLst/>
              <a:cxnLst/>
              <a:rect l="l" t="t" r="r" b="b"/>
              <a:pathLst>
                <a:path w="119" h="121" extrusionOk="0">
                  <a:moveTo>
                    <a:pt x="59" y="0"/>
                  </a:moveTo>
                  <a:lnTo>
                    <a:pt x="53" y="0"/>
                  </a:lnTo>
                  <a:lnTo>
                    <a:pt x="47" y="1"/>
                  </a:lnTo>
                  <a:lnTo>
                    <a:pt x="41" y="3"/>
                  </a:lnTo>
                  <a:lnTo>
                    <a:pt x="36" y="4"/>
                  </a:lnTo>
                  <a:lnTo>
                    <a:pt x="31" y="7"/>
                  </a:lnTo>
                  <a:lnTo>
                    <a:pt x="26" y="10"/>
                  </a:lnTo>
                  <a:lnTo>
                    <a:pt x="21" y="13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1" y="71"/>
                  </a:lnTo>
                  <a:lnTo>
                    <a:pt x="3" y="77"/>
                  </a:lnTo>
                  <a:lnTo>
                    <a:pt x="5" y="83"/>
                  </a:lnTo>
                  <a:lnTo>
                    <a:pt x="7" y="88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7" y="103"/>
                  </a:lnTo>
                  <a:lnTo>
                    <a:pt x="21" y="107"/>
                  </a:lnTo>
                  <a:lnTo>
                    <a:pt x="26" y="110"/>
                  </a:lnTo>
                  <a:lnTo>
                    <a:pt x="31" y="113"/>
                  </a:lnTo>
                  <a:lnTo>
                    <a:pt x="36" y="116"/>
                  </a:lnTo>
                  <a:lnTo>
                    <a:pt x="41" y="118"/>
                  </a:lnTo>
                  <a:lnTo>
                    <a:pt x="47" y="120"/>
                  </a:lnTo>
                  <a:lnTo>
                    <a:pt x="53" y="121"/>
                  </a:lnTo>
                  <a:lnTo>
                    <a:pt x="59" y="121"/>
                  </a:lnTo>
                  <a:lnTo>
                    <a:pt x="65" y="121"/>
                  </a:lnTo>
                  <a:lnTo>
                    <a:pt x="71" y="120"/>
                  </a:lnTo>
                  <a:lnTo>
                    <a:pt x="77" y="118"/>
                  </a:lnTo>
                  <a:lnTo>
                    <a:pt x="83" y="116"/>
                  </a:lnTo>
                  <a:lnTo>
                    <a:pt x="88" y="114"/>
                  </a:lnTo>
                  <a:lnTo>
                    <a:pt x="93" y="111"/>
                  </a:lnTo>
                  <a:lnTo>
                    <a:pt x="98" y="108"/>
                  </a:lnTo>
                  <a:lnTo>
                    <a:pt x="102" y="104"/>
                  </a:lnTo>
                  <a:lnTo>
                    <a:pt x="106" y="99"/>
                  </a:lnTo>
                  <a:lnTo>
                    <a:pt x="109" y="95"/>
                  </a:lnTo>
                  <a:lnTo>
                    <a:pt x="112" y="90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8" y="72"/>
                  </a:lnTo>
                  <a:lnTo>
                    <a:pt x="119" y="66"/>
                  </a:lnTo>
                  <a:lnTo>
                    <a:pt x="119" y="59"/>
                  </a:lnTo>
                  <a:lnTo>
                    <a:pt x="119" y="52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14" y="34"/>
                  </a:lnTo>
                  <a:lnTo>
                    <a:pt x="112" y="29"/>
                  </a:lnTo>
                  <a:lnTo>
                    <a:pt x="109" y="24"/>
                  </a:lnTo>
                  <a:lnTo>
                    <a:pt x="106" y="20"/>
                  </a:lnTo>
                  <a:lnTo>
                    <a:pt x="102" y="16"/>
                  </a:lnTo>
                  <a:lnTo>
                    <a:pt x="98" y="12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3" y="4"/>
                  </a:lnTo>
                  <a:lnTo>
                    <a:pt x="77" y="2"/>
                  </a:lnTo>
                  <a:lnTo>
                    <a:pt x="71" y="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53" name="Google Shape;3653;p36"/>
          <p:cNvGrpSpPr/>
          <p:nvPr/>
        </p:nvGrpSpPr>
        <p:grpSpPr>
          <a:xfrm>
            <a:off x="3883923" y="2524156"/>
            <a:ext cx="633861" cy="516254"/>
            <a:chOff x="4130400" y="1819488"/>
            <a:chExt cx="684162" cy="557222"/>
          </a:xfrm>
        </p:grpSpPr>
        <p:sp>
          <p:nvSpPr>
            <p:cNvPr id="3654" name="Google Shape;3654;p36"/>
            <p:cNvSpPr/>
            <p:nvPr/>
          </p:nvSpPr>
          <p:spPr>
            <a:xfrm>
              <a:off x="4331752" y="1819488"/>
              <a:ext cx="482810" cy="557222"/>
            </a:xfrm>
            <a:custGeom>
              <a:avLst/>
              <a:gdLst/>
              <a:ahLst/>
              <a:cxnLst/>
              <a:rect l="l" t="t" r="r" b="b"/>
              <a:pathLst>
                <a:path w="1104" h="1274" extrusionOk="0">
                  <a:moveTo>
                    <a:pt x="997" y="623"/>
                  </a:moveTo>
                  <a:lnTo>
                    <a:pt x="997" y="623"/>
                  </a:lnTo>
                  <a:lnTo>
                    <a:pt x="1003" y="619"/>
                  </a:lnTo>
                  <a:lnTo>
                    <a:pt x="1008" y="615"/>
                  </a:lnTo>
                  <a:lnTo>
                    <a:pt x="1013" y="611"/>
                  </a:lnTo>
                  <a:lnTo>
                    <a:pt x="1018" y="605"/>
                  </a:lnTo>
                  <a:lnTo>
                    <a:pt x="1022" y="600"/>
                  </a:lnTo>
                  <a:lnTo>
                    <a:pt x="1026" y="595"/>
                  </a:lnTo>
                  <a:lnTo>
                    <a:pt x="1030" y="589"/>
                  </a:lnTo>
                  <a:lnTo>
                    <a:pt x="1034" y="583"/>
                  </a:lnTo>
                  <a:lnTo>
                    <a:pt x="1037" y="576"/>
                  </a:lnTo>
                  <a:lnTo>
                    <a:pt x="1039" y="570"/>
                  </a:lnTo>
                  <a:lnTo>
                    <a:pt x="1042" y="563"/>
                  </a:lnTo>
                  <a:lnTo>
                    <a:pt x="1044" y="556"/>
                  </a:lnTo>
                  <a:lnTo>
                    <a:pt x="1045" y="549"/>
                  </a:lnTo>
                  <a:lnTo>
                    <a:pt x="1046" y="542"/>
                  </a:lnTo>
                  <a:lnTo>
                    <a:pt x="1047" y="535"/>
                  </a:lnTo>
                  <a:lnTo>
                    <a:pt x="1047" y="527"/>
                  </a:lnTo>
                  <a:lnTo>
                    <a:pt x="1047" y="527"/>
                  </a:lnTo>
                  <a:lnTo>
                    <a:pt x="1046" y="515"/>
                  </a:lnTo>
                  <a:lnTo>
                    <a:pt x="1045" y="504"/>
                  </a:lnTo>
                  <a:lnTo>
                    <a:pt x="1042" y="493"/>
                  </a:lnTo>
                  <a:lnTo>
                    <a:pt x="1038" y="482"/>
                  </a:lnTo>
                  <a:lnTo>
                    <a:pt x="1033" y="472"/>
                  </a:lnTo>
                  <a:lnTo>
                    <a:pt x="1028" y="462"/>
                  </a:lnTo>
                  <a:lnTo>
                    <a:pt x="1021" y="453"/>
                  </a:lnTo>
                  <a:lnTo>
                    <a:pt x="1014" y="445"/>
                  </a:lnTo>
                  <a:lnTo>
                    <a:pt x="1006" y="438"/>
                  </a:lnTo>
                  <a:lnTo>
                    <a:pt x="997" y="431"/>
                  </a:lnTo>
                  <a:lnTo>
                    <a:pt x="987" y="425"/>
                  </a:lnTo>
                  <a:lnTo>
                    <a:pt x="977" y="420"/>
                  </a:lnTo>
                  <a:lnTo>
                    <a:pt x="967" y="417"/>
                  </a:lnTo>
                  <a:lnTo>
                    <a:pt x="956" y="414"/>
                  </a:lnTo>
                  <a:lnTo>
                    <a:pt x="944" y="412"/>
                  </a:lnTo>
                  <a:lnTo>
                    <a:pt x="932" y="411"/>
                  </a:lnTo>
                  <a:lnTo>
                    <a:pt x="511" y="411"/>
                  </a:lnTo>
                  <a:lnTo>
                    <a:pt x="494" y="411"/>
                  </a:lnTo>
                  <a:lnTo>
                    <a:pt x="494" y="411"/>
                  </a:lnTo>
                  <a:lnTo>
                    <a:pt x="576" y="202"/>
                  </a:lnTo>
                  <a:lnTo>
                    <a:pt x="581" y="188"/>
                  </a:lnTo>
                  <a:lnTo>
                    <a:pt x="584" y="174"/>
                  </a:lnTo>
                  <a:lnTo>
                    <a:pt x="586" y="159"/>
                  </a:lnTo>
                  <a:lnTo>
                    <a:pt x="587" y="145"/>
                  </a:lnTo>
                  <a:lnTo>
                    <a:pt x="586" y="131"/>
                  </a:lnTo>
                  <a:lnTo>
                    <a:pt x="583" y="117"/>
                  </a:lnTo>
                  <a:lnTo>
                    <a:pt x="579" y="103"/>
                  </a:lnTo>
                  <a:lnTo>
                    <a:pt x="574" y="90"/>
                  </a:lnTo>
                  <a:lnTo>
                    <a:pt x="568" y="77"/>
                  </a:lnTo>
                  <a:lnTo>
                    <a:pt x="560" y="65"/>
                  </a:lnTo>
                  <a:lnTo>
                    <a:pt x="551" y="53"/>
                  </a:lnTo>
                  <a:lnTo>
                    <a:pt x="541" y="43"/>
                  </a:lnTo>
                  <a:lnTo>
                    <a:pt x="530" y="33"/>
                  </a:lnTo>
                  <a:lnTo>
                    <a:pt x="518" y="25"/>
                  </a:lnTo>
                  <a:lnTo>
                    <a:pt x="505" y="17"/>
                  </a:lnTo>
                  <a:lnTo>
                    <a:pt x="491" y="10"/>
                  </a:lnTo>
                  <a:lnTo>
                    <a:pt x="491" y="10"/>
                  </a:lnTo>
                  <a:lnTo>
                    <a:pt x="477" y="5"/>
                  </a:lnTo>
                  <a:lnTo>
                    <a:pt x="462" y="2"/>
                  </a:lnTo>
                  <a:lnTo>
                    <a:pt x="448" y="0"/>
                  </a:lnTo>
                  <a:lnTo>
                    <a:pt x="433" y="0"/>
                  </a:lnTo>
                  <a:lnTo>
                    <a:pt x="419" y="1"/>
                  </a:lnTo>
                  <a:lnTo>
                    <a:pt x="405" y="4"/>
                  </a:lnTo>
                  <a:lnTo>
                    <a:pt x="392" y="8"/>
                  </a:lnTo>
                  <a:lnTo>
                    <a:pt x="378" y="13"/>
                  </a:lnTo>
                  <a:lnTo>
                    <a:pt x="366" y="19"/>
                  </a:lnTo>
                  <a:lnTo>
                    <a:pt x="354" y="27"/>
                  </a:lnTo>
                  <a:lnTo>
                    <a:pt x="342" y="36"/>
                  </a:lnTo>
                  <a:lnTo>
                    <a:pt x="332" y="46"/>
                  </a:lnTo>
                  <a:lnTo>
                    <a:pt x="322" y="57"/>
                  </a:lnTo>
                  <a:lnTo>
                    <a:pt x="313" y="69"/>
                  </a:lnTo>
                  <a:lnTo>
                    <a:pt x="306" y="82"/>
                  </a:lnTo>
                  <a:lnTo>
                    <a:pt x="299" y="95"/>
                  </a:lnTo>
                  <a:lnTo>
                    <a:pt x="147" y="487"/>
                  </a:lnTo>
                  <a:lnTo>
                    <a:pt x="147" y="487"/>
                  </a:lnTo>
                  <a:lnTo>
                    <a:pt x="0" y="606"/>
                  </a:lnTo>
                  <a:lnTo>
                    <a:pt x="0" y="1125"/>
                  </a:lnTo>
                  <a:lnTo>
                    <a:pt x="127" y="1274"/>
                  </a:lnTo>
                  <a:lnTo>
                    <a:pt x="127" y="1274"/>
                  </a:lnTo>
                  <a:lnTo>
                    <a:pt x="472" y="1274"/>
                  </a:lnTo>
                  <a:lnTo>
                    <a:pt x="548" y="1274"/>
                  </a:lnTo>
                  <a:lnTo>
                    <a:pt x="892" y="1274"/>
                  </a:lnTo>
                  <a:lnTo>
                    <a:pt x="904" y="1274"/>
                  </a:lnTo>
                  <a:lnTo>
                    <a:pt x="916" y="1272"/>
                  </a:lnTo>
                  <a:lnTo>
                    <a:pt x="927" y="1269"/>
                  </a:lnTo>
                  <a:lnTo>
                    <a:pt x="938" y="1266"/>
                  </a:lnTo>
                  <a:lnTo>
                    <a:pt x="948" y="1261"/>
                  </a:lnTo>
                  <a:lnTo>
                    <a:pt x="957" y="1255"/>
                  </a:lnTo>
                  <a:lnTo>
                    <a:pt x="966" y="1249"/>
                  </a:lnTo>
                  <a:lnTo>
                    <a:pt x="974" y="1241"/>
                  </a:lnTo>
                  <a:lnTo>
                    <a:pt x="982" y="1233"/>
                  </a:lnTo>
                  <a:lnTo>
                    <a:pt x="988" y="1224"/>
                  </a:lnTo>
                  <a:lnTo>
                    <a:pt x="994" y="1215"/>
                  </a:lnTo>
                  <a:lnTo>
                    <a:pt x="999" y="1205"/>
                  </a:lnTo>
                  <a:lnTo>
                    <a:pt x="1003" y="1194"/>
                  </a:lnTo>
                  <a:lnTo>
                    <a:pt x="1006" y="1183"/>
                  </a:lnTo>
                  <a:lnTo>
                    <a:pt x="1007" y="1171"/>
                  </a:lnTo>
                  <a:lnTo>
                    <a:pt x="1008" y="1159"/>
                  </a:lnTo>
                  <a:lnTo>
                    <a:pt x="1008" y="1151"/>
                  </a:lnTo>
                  <a:lnTo>
                    <a:pt x="1007" y="1144"/>
                  </a:lnTo>
                  <a:lnTo>
                    <a:pt x="1006" y="1136"/>
                  </a:lnTo>
                  <a:lnTo>
                    <a:pt x="1004" y="1128"/>
                  </a:lnTo>
                  <a:lnTo>
                    <a:pt x="1002" y="1121"/>
                  </a:lnTo>
                  <a:lnTo>
                    <a:pt x="999" y="1114"/>
                  </a:lnTo>
                  <a:lnTo>
                    <a:pt x="996" y="1107"/>
                  </a:lnTo>
                  <a:lnTo>
                    <a:pt x="992" y="1100"/>
                  </a:lnTo>
                  <a:lnTo>
                    <a:pt x="988" y="1093"/>
                  </a:lnTo>
                  <a:lnTo>
                    <a:pt x="983" y="1087"/>
                  </a:lnTo>
                  <a:lnTo>
                    <a:pt x="979" y="1081"/>
                  </a:lnTo>
                  <a:lnTo>
                    <a:pt x="973" y="1076"/>
                  </a:lnTo>
                  <a:lnTo>
                    <a:pt x="968" y="1071"/>
                  </a:lnTo>
                  <a:lnTo>
                    <a:pt x="962" y="1066"/>
                  </a:lnTo>
                  <a:lnTo>
                    <a:pt x="956" y="1061"/>
                  </a:lnTo>
                  <a:lnTo>
                    <a:pt x="949" y="1057"/>
                  </a:lnTo>
                  <a:lnTo>
                    <a:pt x="959" y="1055"/>
                  </a:lnTo>
                  <a:lnTo>
                    <a:pt x="969" y="1053"/>
                  </a:lnTo>
                  <a:lnTo>
                    <a:pt x="979" y="1049"/>
                  </a:lnTo>
                  <a:lnTo>
                    <a:pt x="988" y="1044"/>
                  </a:lnTo>
                  <a:lnTo>
                    <a:pt x="997" y="1039"/>
                  </a:lnTo>
                  <a:lnTo>
                    <a:pt x="1005" y="1033"/>
                  </a:lnTo>
                  <a:lnTo>
                    <a:pt x="1012" y="1026"/>
                  </a:lnTo>
                  <a:lnTo>
                    <a:pt x="1019" y="1019"/>
                  </a:lnTo>
                  <a:lnTo>
                    <a:pt x="1025" y="1011"/>
                  </a:lnTo>
                  <a:lnTo>
                    <a:pt x="1031" y="1002"/>
                  </a:lnTo>
                  <a:lnTo>
                    <a:pt x="1036" y="993"/>
                  </a:lnTo>
                  <a:lnTo>
                    <a:pt x="1040" y="984"/>
                  </a:lnTo>
                  <a:lnTo>
                    <a:pt x="1043" y="974"/>
                  </a:lnTo>
                  <a:lnTo>
                    <a:pt x="1045" y="963"/>
                  </a:lnTo>
                  <a:lnTo>
                    <a:pt x="1046" y="953"/>
                  </a:lnTo>
                  <a:lnTo>
                    <a:pt x="1047" y="941"/>
                  </a:lnTo>
                  <a:lnTo>
                    <a:pt x="1047" y="941"/>
                  </a:lnTo>
                  <a:lnTo>
                    <a:pt x="1047" y="934"/>
                  </a:lnTo>
                  <a:lnTo>
                    <a:pt x="1046" y="927"/>
                  </a:lnTo>
                  <a:lnTo>
                    <a:pt x="1045" y="920"/>
                  </a:lnTo>
                  <a:lnTo>
                    <a:pt x="1044" y="913"/>
                  </a:lnTo>
                  <a:lnTo>
                    <a:pt x="1042" y="907"/>
                  </a:lnTo>
                  <a:lnTo>
                    <a:pt x="1039" y="900"/>
                  </a:lnTo>
                  <a:lnTo>
                    <a:pt x="1037" y="894"/>
                  </a:lnTo>
                  <a:lnTo>
                    <a:pt x="1034" y="887"/>
                  </a:lnTo>
                  <a:lnTo>
                    <a:pt x="1030" y="881"/>
                  </a:lnTo>
                  <a:lnTo>
                    <a:pt x="1026" y="876"/>
                  </a:lnTo>
                  <a:lnTo>
                    <a:pt x="1022" y="870"/>
                  </a:lnTo>
                  <a:lnTo>
                    <a:pt x="1018" y="865"/>
                  </a:lnTo>
                  <a:lnTo>
                    <a:pt x="1013" y="859"/>
                  </a:lnTo>
                  <a:lnTo>
                    <a:pt x="1008" y="855"/>
                  </a:lnTo>
                  <a:lnTo>
                    <a:pt x="1003" y="850"/>
                  </a:lnTo>
                  <a:lnTo>
                    <a:pt x="997" y="845"/>
                  </a:lnTo>
                  <a:lnTo>
                    <a:pt x="1008" y="844"/>
                  </a:lnTo>
                  <a:lnTo>
                    <a:pt x="1018" y="842"/>
                  </a:lnTo>
                  <a:lnTo>
                    <a:pt x="1029" y="838"/>
                  </a:lnTo>
                  <a:lnTo>
                    <a:pt x="1039" y="834"/>
                  </a:lnTo>
                  <a:lnTo>
                    <a:pt x="1048" y="829"/>
                  </a:lnTo>
                  <a:lnTo>
                    <a:pt x="1057" y="823"/>
                  </a:lnTo>
                  <a:lnTo>
                    <a:pt x="1065" y="817"/>
                  </a:lnTo>
                  <a:lnTo>
                    <a:pt x="1073" y="809"/>
                  </a:lnTo>
                  <a:lnTo>
                    <a:pt x="1079" y="801"/>
                  </a:lnTo>
                  <a:lnTo>
                    <a:pt x="1086" y="793"/>
                  </a:lnTo>
                  <a:lnTo>
                    <a:pt x="1091" y="784"/>
                  </a:lnTo>
                  <a:lnTo>
                    <a:pt x="1096" y="774"/>
                  </a:lnTo>
                  <a:lnTo>
                    <a:pt x="1099" y="764"/>
                  </a:lnTo>
                  <a:lnTo>
                    <a:pt x="1102" y="753"/>
                  </a:lnTo>
                  <a:lnTo>
                    <a:pt x="1103" y="742"/>
                  </a:lnTo>
                  <a:lnTo>
                    <a:pt x="1104" y="730"/>
                  </a:lnTo>
                  <a:lnTo>
                    <a:pt x="1104" y="730"/>
                  </a:lnTo>
                  <a:lnTo>
                    <a:pt x="1103" y="721"/>
                  </a:lnTo>
                  <a:lnTo>
                    <a:pt x="1102" y="711"/>
                  </a:lnTo>
                  <a:lnTo>
                    <a:pt x="1099" y="702"/>
                  </a:lnTo>
                  <a:lnTo>
                    <a:pt x="1096" y="693"/>
                  </a:lnTo>
                  <a:lnTo>
                    <a:pt x="1091" y="684"/>
                  </a:lnTo>
                  <a:lnTo>
                    <a:pt x="1086" y="675"/>
                  </a:lnTo>
                  <a:lnTo>
                    <a:pt x="1079" y="667"/>
                  </a:lnTo>
                  <a:lnTo>
                    <a:pt x="1073" y="660"/>
                  </a:lnTo>
                  <a:lnTo>
                    <a:pt x="1065" y="653"/>
                  </a:lnTo>
                  <a:lnTo>
                    <a:pt x="1057" y="646"/>
                  </a:lnTo>
                  <a:lnTo>
                    <a:pt x="1048" y="640"/>
                  </a:lnTo>
                  <a:lnTo>
                    <a:pt x="1039" y="635"/>
                  </a:lnTo>
                  <a:lnTo>
                    <a:pt x="1029" y="631"/>
                  </a:lnTo>
                  <a:lnTo>
                    <a:pt x="1018" y="627"/>
                  </a:lnTo>
                  <a:lnTo>
                    <a:pt x="1008" y="62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36"/>
            <p:cNvSpPr/>
            <p:nvPr/>
          </p:nvSpPr>
          <p:spPr>
            <a:xfrm>
              <a:off x="4130400" y="2031784"/>
              <a:ext cx="179029" cy="341863"/>
            </a:xfrm>
            <a:custGeom>
              <a:avLst/>
              <a:gdLst/>
              <a:ahLst/>
              <a:cxnLst/>
              <a:rect l="l" t="t" r="r" b="b"/>
              <a:pathLst>
                <a:path w="410" h="782" extrusionOk="0">
                  <a:moveTo>
                    <a:pt x="373" y="0"/>
                  </a:moveTo>
                  <a:lnTo>
                    <a:pt x="37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0" y="5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745"/>
                  </a:lnTo>
                  <a:lnTo>
                    <a:pt x="0" y="749"/>
                  </a:lnTo>
                  <a:lnTo>
                    <a:pt x="1" y="752"/>
                  </a:lnTo>
                  <a:lnTo>
                    <a:pt x="2" y="756"/>
                  </a:lnTo>
                  <a:lnTo>
                    <a:pt x="3" y="759"/>
                  </a:lnTo>
                  <a:lnTo>
                    <a:pt x="5" y="762"/>
                  </a:lnTo>
                  <a:lnTo>
                    <a:pt x="6" y="765"/>
                  </a:lnTo>
                  <a:lnTo>
                    <a:pt x="9" y="768"/>
                  </a:lnTo>
                  <a:lnTo>
                    <a:pt x="11" y="771"/>
                  </a:lnTo>
                  <a:lnTo>
                    <a:pt x="14" y="773"/>
                  </a:lnTo>
                  <a:lnTo>
                    <a:pt x="17" y="776"/>
                  </a:lnTo>
                  <a:lnTo>
                    <a:pt x="20" y="777"/>
                  </a:lnTo>
                  <a:lnTo>
                    <a:pt x="23" y="779"/>
                  </a:lnTo>
                  <a:lnTo>
                    <a:pt x="26" y="780"/>
                  </a:lnTo>
                  <a:lnTo>
                    <a:pt x="30" y="781"/>
                  </a:lnTo>
                  <a:lnTo>
                    <a:pt x="33" y="782"/>
                  </a:lnTo>
                  <a:lnTo>
                    <a:pt x="37" y="782"/>
                  </a:lnTo>
                  <a:lnTo>
                    <a:pt x="373" y="782"/>
                  </a:lnTo>
                  <a:lnTo>
                    <a:pt x="377" y="782"/>
                  </a:lnTo>
                  <a:lnTo>
                    <a:pt x="380" y="781"/>
                  </a:lnTo>
                  <a:lnTo>
                    <a:pt x="384" y="780"/>
                  </a:lnTo>
                  <a:lnTo>
                    <a:pt x="387" y="779"/>
                  </a:lnTo>
                  <a:lnTo>
                    <a:pt x="390" y="777"/>
                  </a:lnTo>
                  <a:lnTo>
                    <a:pt x="393" y="776"/>
                  </a:lnTo>
                  <a:lnTo>
                    <a:pt x="396" y="773"/>
                  </a:lnTo>
                  <a:lnTo>
                    <a:pt x="399" y="771"/>
                  </a:lnTo>
                  <a:lnTo>
                    <a:pt x="401" y="768"/>
                  </a:lnTo>
                  <a:lnTo>
                    <a:pt x="404" y="765"/>
                  </a:lnTo>
                  <a:lnTo>
                    <a:pt x="405" y="762"/>
                  </a:lnTo>
                  <a:lnTo>
                    <a:pt x="407" y="759"/>
                  </a:lnTo>
                  <a:lnTo>
                    <a:pt x="408" y="756"/>
                  </a:lnTo>
                  <a:lnTo>
                    <a:pt x="409" y="752"/>
                  </a:lnTo>
                  <a:lnTo>
                    <a:pt x="410" y="749"/>
                  </a:lnTo>
                  <a:lnTo>
                    <a:pt x="410" y="745"/>
                  </a:lnTo>
                  <a:lnTo>
                    <a:pt x="410" y="37"/>
                  </a:lnTo>
                  <a:lnTo>
                    <a:pt x="410" y="33"/>
                  </a:lnTo>
                  <a:lnTo>
                    <a:pt x="409" y="30"/>
                  </a:lnTo>
                  <a:lnTo>
                    <a:pt x="408" y="26"/>
                  </a:lnTo>
                  <a:lnTo>
                    <a:pt x="407" y="23"/>
                  </a:lnTo>
                  <a:lnTo>
                    <a:pt x="405" y="20"/>
                  </a:lnTo>
                  <a:lnTo>
                    <a:pt x="404" y="17"/>
                  </a:lnTo>
                  <a:lnTo>
                    <a:pt x="401" y="14"/>
                  </a:lnTo>
                  <a:lnTo>
                    <a:pt x="399" y="11"/>
                  </a:lnTo>
                  <a:lnTo>
                    <a:pt x="396" y="9"/>
                  </a:lnTo>
                  <a:lnTo>
                    <a:pt x="393" y="6"/>
                  </a:lnTo>
                  <a:lnTo>
                    <a:pt x="390" y="5"/>
                  </a:lnTo>
                  <a:lnTo>
                    <a:pt x="387" y="3"/>
                  </a:lnTo>
                  <a:lnTo>
                    <a:pt x="384" y="2"/>
                  </a:lnTo>
                  <a:lnTo>
                    <a:pt x="380" y="1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56" name="Google Shape;3656;p36"/>
          <p:cNvGrpSpPr/>
          <p:nvPr/>
        </p:nvGrpSpPr>
        <p:grpSpPr>
          <a:xfrm>
            <a:off x="2254466" y="3298740"/>
            <a:ext cx="594525" cy="617234"/>
            <a:chOff x="2392635" y="2655541"/>
            <a:chExt cx="641704" cy="666216"/>
          </a:xfrm>
        </p:grpSpPr>
        <p:sp>
          <p:nvSpPr>
            <p:cNvPr id="3657" name="Google Shape;3657;p36"/>
            <p:cNvSpPr/>
            <p:nvPr/>
          </p:nvSpPr>
          <p:spPr>
            <a:xfrm>
              <a:off x="2623753" y="2887097"/>
              <a:ext cx="176403" cy="175965"/>
            </a:xfrm>
            <a:custGeom>
              <a:avLst/>
              <a:gdLst/>
              <a:ahLst/>
              <a:cxnLst/>
              <a:rect l="l" t="t" r="r" b="b"/>
              <a:pathLst>
                <a:path w="404" h="403" extrusionOk="0">
                  <a:moveTo>
                    <a:pt x="177" y="2"/>
                  </a:moveTo>
                  <a:lnTo>
                    <a:pt x="160" y="5"/>
                  </a:lnTo>
                  <a:lnTo>
                    <a:pt x="144" y="9"/>
                  </a:lnTo>
                  <a:lnTo>
                    <a:pt x="128" y="14"/>
                  </a:lnTo>
                  <a:lnTo>
                    <a:pt x="113" y="21"/>
                  </a:lnTo>
                  <a:lnTo>
                    <a:pt x="99" y="29"/>
                  </a:lnTo>
                  <a:lnTo>
                    <a:pt x="85" y="3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49" y="72"/>
                  </a:lnTo>
                  <a:lnTo>
                    <a:pt x="39" y="85"/>
                  </a:lnTo>
                  <a:lnTo>
                    <a:pt x="29" y="99"/>
                  </a:lnTo>
                  <a:lnTo>
                    <a:pt x="21" y="113"/>
                  </a:lnTo>
                  <a:lnTo>
                    <a:pt x="15" y="128"/>
                  </a:lnTo>
                  <a:lnTo>
                    <a:pt x="9" y="144"/>
                  </a:lnTo>
                  <a:lnTo>
                    <a:pt x="5" y="160"/>
                  </a:lnTo>
                  <a:lnTo>
                    <a:pt x="2" y="177"/>
                  </a:lnTo>
                  <a:lnTo>
                    <a:pt x="1" y="187"/>
                  </a:lnTo>
                  <a:lnTo>
                    <a:pt x="0" y="198"/>
                  </a:lnTo>
                  <a:lnTo>
                    <a:pt x="0" y="209"/>
                  </a:lnTo>
                  <a:lnTo>
                    <a:pt x="1" y="219"/>
                  </a:lnTo>
                  <a:lnTo>
                    <a:pt x="2" y="230"/>
                  </a:lnTo>
                  <a:lnTo>
                    <a:pt x="4" y="240"/>
                  </a:lnTo>
                  <a:lnTo>
                    <a:pt x="6" y="251"/>
                  </a:lnTo>
                  <a:lnTo>
                    <a:pt x="9" y="261"/>
                  </a:lnTo>
                  <a:lnTo>
                    <a:pt x="17" y="281"/>
                  </a:lnTo>
                  <a:lnTo>
                    <a:pt x="26" y="300"/>
                  </a:lnTo>
                  <a:lnTo>
                    <a:pt x="31" y="309"/>
                  </a:lnTo>
                  <a:lnTo>
                    <a:pt x="37" y="318"/>
                  </a:lnTo>
                  <a:lnTo>
                    <a:pt x="43" y="327"/>
                  </a:lnTo>
                  <a:lnTo>
                    <a:pt x="50" y="335"/>
                  </a:lnTo>
                  <a:lnTo>
                    <a:pt x="65" y="350"/>
                  </a:lnTo>
                  <a:lnTo>
                    <a:pt x="82" y="363"/>
                  </a:lnTo>
                  <a:lnTo>
                    <a:pt x="100" y="375"/>
                  </a:lnTo>
                  <a:lnTo>
                    <a:pt x="109" y="380"/>
                  </a:lnTo>
                  <a:lnTo>
                    <a:pt x="119" y="384"/>
                  </a:lnTo>
                  <a:lnTo>
                    <a:pt x="128" y="389"/>
                  </a:lnTo>
                  <a:lnTo>
                    <a:pt x="138" y="392"/>
                  </a:lnTo>
                  <a:lnTo>
                    <a:pt x="149" y="395"/>
                  </a:lnTo>
                  <a:lnTo>
                    <a:pt x="159" y="398"/>
                  </a:lnTo>
                  <a:lnTo>
                    <a:pt x="170" y="400"/>
                  </a:lnTo>
                  <a:lnTo>
                    <a:pt x="181" y="402"/>
                  </a:lnTo>
                  <a:lnTo>
                    <a:pt x="192" y="402"/>
                  </a:lnTo>
                  <a:lnTo>
                    <a:pt x="203" y="403"/>
                  </a:lnTo>
                  <a:lnTo>
                    <a:pt x="209" y="403"/>
                  </a:lnTo>
                  <a:lnTo>
                    <a:pt x="212" y="403"/>
                  </a:lnTo>
                  <a:lnTo>
                    <a:pt x="215" y="402"/>
                  </a:lnTo>
                  <a:lnTo>
                    <a:pt x="218" y="402"/>
                  </a:lnTo>
                  <a:lnTo>
                    <a:pt x="222" y="401"/>
                  </a:lnTo>
                  <a:lnTo>
                    <a:pt x="225" y="401"/>
                  </a:lnTo>
                  <a:lnTo>
                    <a:pt x="228" y="400"/>
                  </a:lnTo>
                  <a:lnTo>
                    <a:pt x="244" y="397"/>
                  </a:lnTo>
                  <a:lnTo>
                    <a:pt x="261" y="393"/>
                  </a:lnTo>
                  <a:lnTo>
                    <a:pt x="276" y="387"/>
                  </a:lnTo>
                  <a:lnTo>
                    <a:pt x="291" y="380"/>
                  </a:lnTo>
                  <a:lnTo>
                    <a:pt x="306" y="372"/>
                  </a:lnTo>
                  <a:lnTo>
                    <a:pt x="320" y="363"/>
                  </a:lnTo>
                  <a:lnTo>
                    <a:pt x="333" y="353"/>
                  </a:lnTo>
                  <a:lnTo>
                    <a:pt x="345" y="342"/>
                  </a:lnTo>
                  <a:lnTo>
                    <a:pt x="356" y="330"/>
                  </a:lnTo>
                  <a:lnTo>
                    <a:pt x="366" y="317"/>
                  </a:lnTo>
                  <a:lnTo>
                    <a:pt x="375" y="303"/>
                  </a:lnTo>
                  <a:lnTo>
                    <a:pt x="383" y="289"/>
                  </a:lnTo>
                  <a:lnTo>
                    <a:pt x="390" y="273"/>
                  </a:lnTo>
                  <a:lnTo>
                    <a:pt x="396" y="258"/>
                  </a:lnTo>
                  <a:lnTo>
                    <a:pt x="400" y="241"/>
                  </a:lnTo>
                  <a:lnTo>
                    <a:pt x="403" y="225"/>
                  </a:lnTo>
                  <a:lnTo>
                    <a:pt x="404" y="214"/>
                  </a:lnTo>
                  <a:lnTo>
                    <a:pt x="404" y="203"/>
                  </a:lnTo>
                  <a:lnTo>
                    <a:pt x="404" y="193"/>
                  </a:lnTo>
                  <a:lnTo>
                    <a:pt x="404" y="182"/>
                  </a:lnTo>
                  <a:lnTo>
                    <a:pt x="403" y="171"/>
                  </a:lnTo>
                  <a:lnTo>
                    <a:pt x="401" y="161"/>
                  </a:lnTo>
                  <a:lnTo>
                    <a:pt x="398" y="150"/>
                  </a:lnTo>
                  <a:lnTo>
                    <a:pt x="396" y="140"/>
                  </a:lnTo>
                  <a:lnTo>
                    <a:pt x="392" y="130"/>
                  </a:lnTo>
                  <a:lnTo>
                    <a:pt x="388" y="120"/>
                  </a:lnTo>
                  <a:lnTo>
                    <a:pt x="384" y="111"/>
                  </a:lnTo>
                  <a:lnTo>
                    <a:pt x="379" y="101"/>
                  </a:lnTo>
                  <a:lnTo>
                    <a:pt x="374" y="92"/>
                  </a:lnTo>
                  <a:lnTo>
                    <a:pt x="368" y="83"/>
                  </a:lnTo>
                  <a:lnTo>
                    <a:pt x="361" y="75"/>
                  </a:lnTo>
                  <a:lnTo>
                    <a:pt x="355" y="67"/>
                  </a:lnTo>
                  <a:lnTo>
                    <a:pt x="346" y="58"/>
                  </a:lnTo>
                  <a:lnTo>
                    <a:pt x="337" y="50"/>
                  </a:lnTo>
                  <a:lnTo>
                    <a:pt x="327" y="42"/>
                  </a:lnTo>
                  <a:lnTo>
                    <a:pt x="317" y="35"/>
                  </a:lnTo>
                  <a:lnTo>
                    <a:pt x="307" y="29"/>
                  </a:lnTo>
                  <a:lnTo>
                    <a:pt x="297" y="23"/>
                  </a:lnTo>
                  <a:lnTo>
                    <a:pt x="286" y="17"/>
                  </a:lnTo>
                  <a:lnTo>
                    <a:pt x="274" y="13"/>
                  </a:lnTo>
                  <a:lnTo>
                    <a:pt x="263" y="9"/>
                  </a:lnTo>
                  <a:lnTo>
                    <a:pt x="251" y="6"/>
                  </a:lnTo>
                  <a:lnTo>
                    <a:pt x="239" y="3"/>
                  </a:lnTo>
                  <a:lnTo>
                    <a:pt x="227" y="1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36"/>
            <p:cNvSpPr/>
            <p:nvPr/>
          </p:nvSpPr>
          <p:spPr>
            <a:xfrm>
              <a:off x="2392635" y="2655541"/>
              <a:ext cx="641704" cy="666216"/>
            </a:xfrm>
            <a:custGeom>
              <a:avLst/>
              <a:gdLst/>
              <a:ahLst/>
              <a:cxnLst/>
              <a:rect l="l" t="t" r="r" b="b"/>
              <a:pathLst>
                <a:path w="1467" h="1523" extrusionOk="0">
                  <a:moveTo>
                    <a:pt x="742" y="0"/>
                  </a:moveTo>
                  <a:lnTo>
                    <a:pt x="667" y="3"/>
                  </a:lnTo>
                  <a:lnTo>
                    <a:pt x="594" y="13"/>
                  </a:lnTo>
                  <a:lnTo>
                    <a:pt x="524" y="30"/>
                  </a:lnTo>
                  <a:lnTo>
                    <a:pt x="456" y="54"/>
                  </a:lnTo>
                  <a:lnTo>
                    <a:pt x="392" y="84"/>
                  </a:lnTo>
                  <a:lnTo>
                    <a:pt x="331" y="120"/>
                  </a:lnTo>
                  <a:lnTo>
                    <a:pt x="274" y="161"/>
                  </a:lnTo>
                  <a:lnTo>
                    <a:pt x="221" y="208"/>
                  </a:lnTo>
                  <a:lnTo>
                    <a:pt x="173" y="260"/>
                  </a:lnTo>
                  <a:lnTo>
                    <a:pt x="130" y="315"/>
                  </a:lnTo>
                  <a:lnTo>
                    <a:pt x="93" y="375"/>
                  </a:lnTo>
                  <a:lnTo>
                    <a:pt x="61" y="439"/>
                  </a:lnTo>
                  <a:lnTo>
                    <a:pt x="36" y="506"/>
                  </a:lnTo>
                  <a:lnTo>
                    <a:pt x="17" y="576"/>
                  </a:lnTo>
                  <a:lnTo>
                    <a:pt x="5" y="648"/>
                  </a:lnTo>
                  <a:lnTo>
                    <a:pt x="0" y="723"/>
                  </a:lnTo>
                  <a:lnTo>
                    <a:pt x="1" y="776"/>
                  </a:lnTo>
                  <a:lnTo>
                    <a:pt x="6" y="828"/>
                  </a:lnTo>
                  <a:lnTo>
                    <a:pt x="14" y="879"/>
                  </a:lnTo>
                  <a:lnTo>
                    <a:pt x="26" y="930"/>
                  </a:lnTo>
                  <a:lnTo>
                    <a:pt x="43" y="980"/>
                  </a:lnTo>
                  <a:lnTo>
                    <a:pt x="62" y="1028"/>
                  </a:lnTo>
                  <a:lnTo>
                    <a:pt x="86" y="1075"/>
                  </a:lnTo>
                  <a:lnTo>
                    <a:pt x="113" y="1121"/>
                  </a:lnTo>
                  <a:lnTo>
                    <a:pt x="28" y="1417"/>
                  </a:lnTo>
                  <a:lnTo>
                    <a:pt x="26" y="1422"/>
                  </a:lnTo>
                  <a:lnTo>
                    <a:pt x="25" y="1428"/>
                  </a:lnTo>
                  <a:lnTo>
                    <a:pt x="24" y="1433"/>
                  </a:lnTo>
                  <a:lnTo>
                    <a:pt x="23" y="1439"/>
                  </a:lnTo>
                  <a:lnTo>
                    <a:pt x="23" y="1444"/>
                  </a:lnTo>
                  <a:lnTo>
                    <a:pt x="23" y="1450"/>
                  </a:lnTo>
                  <a:lnTo>
                    <a:pt x="24" y="1456"/>
                  </a:lnTo>
                  <a:lnTo>
                    <a:pt x="25" y="1461"/>
                  </a:lnTo>
                  <a:lnTo>
                    <a:pt x="27" y="1467"/>
                  </a:lnTo>
                  <a:lnTo>
                    <a:pt x="29" y="1472"/>
                  </a:lnTo>
                  <a:lnTo>
                    <a:pt x="31" y="1478"/>
                  </a:lnTo>
                  <a:lnTo>
                    <a:pt x="34" y="1483"/>
                  </a:lnTo>
                  <a:lnTo>
                    <a:pt x="37" y="1488"/>
                  </a:lnTo>
                  <a:lnTo>
                    <a:pt x="40" y="1493"/>
                  </a:lnTo>
                  <a:lnTo>
                    <a:pt x="44" y="1497"/>
                  </a:lnTo>
                  <a:lnTo>
                    <a:pt x="48" y="1502"/>
                  </a:lnTo>
                  <a:lnTo>
                    <a:pt x="56" y="1508"/>
                  </a:lnTo>
                  <a:lnTo>
                    <a:pt x="61" y="1511"/>
                  </a:lnTo>
                  <a:lnTo>
                    <a:pt x="65" y="1514"/>
                  </a:lnTo>
                  <a:lnTo>
                    <a:pt x="69" y="1516"/>
                  </a:lnTo>
                  <a:lnTo>
                    <a:pt x="74" y="1518"/>
                  </a:lnTo>
                  <a:lnTo>
                    <a:pt x="76" y="1519"/>
                  </a:lnTo>
                  <a:lnTo>
                    <a:pt x="79" y="1520"/>
                  </a:lnTo>
                  <a:lnTo>
                    <a:pt x="81" y="1520"/>
                  </a:lnTo>
                  <a:lnTo>
                    <a:pt x="84" y="1521"/>
                  </a:lnTo>
                  <a:lnTo>
                    <a:pt x="90" y="1522"/>
                  </a:lnTo>
                  <a:lnTo>
                    <a:pt x="97" y="1523"/>
                  </a:lnTo>
                  <a:lnTo>
                    <a:pt x="103" y="1523"/>
                  </a:lnTo>
                  <a:lnTo>
                    <a:pt x="109" y="1523"/>
                  </a:lnTo>
                  <a:lnTo>
                    <a:pt x="115" y="1522"/>
                  </a:lnTo>
                  <a:lnTo>
                    <a:pt x="118" y="1521"/>
                  </a:lnTo>
                  <a:lnTo>
                    <a:pt x="121" y="1520"/>
                  </a:lnTo>
                  <a:lnTo>
                    <a:pt x="124" y="1520"/>
                  </a:lnTo>
                  <a:lnTo>
                    <a:pt x="127" y="1519"/>
                  </a:lnTo>
                  <a:lnTo>
                    <a:pt x="129" y="1517"/>
                  </a:lnTo>
                  <a:lnTo>
                    <a:pt x="132" y="1516"/>
                  </a:lnTo>
                  <a:lnTo>
                    <a:pt x="471" y="1417"/>
                  </a:lnTo>
                  <a:lnTo>
                    <a:pt x="497" y="1427"/>
                  </a:lnTo>
                  <a:lnTo>
                    <a:pt x="524" y="1436"/>
                  </a:lnTo>
                  <a:lnTo>
                    <a:pt x="551" y="1444"/>
                  </a:lnTo>
                  <a:lnTo>
                    <a:pt x="578" y="1451"/>
                  </a:lnTo>
                  <a:lnTo>
                    <a:pt x="614" y="1458"/>
                  </a:lnTo>
                  <a:lnTo>
                    <a:pt x="650" y="1464"/>
                  </a:lnTo>
                  <a:lnTo>
                    <a:pt x="687" y="1467"/>
                  </a:lnTo>
                  <a:lnTo>
                    <a:pt x="725" y="1468"/>
                  </a:lnTo>
                  <a:lnTo>
                    <a:pt x="798" y="1465"/>
                  </a:lnTo>
                  <a:lnTo>
                    <a:pt x="869" y="1456"/>
                  </a:lnTo>
                  <a:lnTo>
                    <a:pt x="938" y="1440"/>
                  </a:lnTo>
                  <a:lnTo>
                    <a:pt x="1006" y="1417"/>
                  </a:lnTo>
                  <a:lnTo>
                    <a:pt x="1071" y="1387"/>
                  </a:lnTo>
                  <a:lnTo>
                    <a:pt x="1132" y="1351"/>
                  </a:lnTo>
                  <a:lnTo>
                    <a:pt x="1190" y="1310"/>
                  </a:lnTo>
                  <a:lnTo>
                    <a:pt x="1244" y="1262"/>
                  </a:lnTo>
                  <a:lnTo>
                    <a:pt x="1294" y="1209"/>
                  </a:lnTo>
                  <a:lnTo>
                    <a:pt x="1338" y="1152"/>
                  </a:lnTo>
                  <a:lnTo>
                    <a:pt x="1376" y="1091"/>
                  </a:lnTo>
                  <a:lnTo>
                    <a:pt x="1407" y="1027"/>
                  </a:lnTo>
                  <a:lnTo>
                    <a:pt x="1432" y="960"/>
                  </a:lnTo>
                  <a:lnTo>
                    <a:pt x="1451" y="891"/>
                  </a:lnTo>
                  <a:lnTo>
                    <a:pt x="1462" y="820"/>
                  </a:lnTo>
                  <a:lnTo>
                    <a:pt x="1467" y="748"/>
                  </a:lnTo>
                  <a:lnTo>
                    <a:pt x="1464" y="672"/>
                  </a:lnTo>
                  <a:lnTo>
                    <a:pt x="1453" y="599"/>
                  </a:lnTo>
                  <a:lnTo>
                    <a:pt x="1436" y="528"/>
                  </a:lnTo>
                  <a:lnTo>
                    <a:pt x="1412" y="459"/>
                  </a:lnTo>
                  <a:lnTo>
                    <a:pt x="1381" y="394"/>
                  </a:lnTo>
                  <a:lnTo>
                    <a:pt x="1345" y="333"/>
                  </a:lnTo>
                  <a:lnTo>
                    <a:pt x="1303" y="276"/>
                  </a:lnTo>
                  <a:lnTo>
                    <a:pt x="1257" y="223"/>
                  </a:lnTo>
                  <a:lnTo>
                    <a:pt x="1205" y="175"/>
                  </a:lnTo>
                  <a:lnTo>
                    <a:pt x="1149" y="131"/>
                  </a:lnTo>
                  <a:lnTo>
                    <a:pt x="1089" y="94"/>
                  </a:lnTo>
                  <a:lnTo>
                    <a:pt x="1026" y="62"/>
                  </a:lnTo>
                  <a:lnTo>
                    <a:pt x="959" y="36"/>
                  </a:lnTo>
                  <a:lnTo>
                    <a:pt x="889" y="17"/>
                  </a:lnTo>
                  <a:lnTo>
                    <a:pt x="817" y="5"/>
                  </a:lnTo>
                  <a:close/>
                  <a:moveTo>
                    <a:pt x="1120" y="796"/>
                  </a:moveTo>
                  <a:lnTo>
                    <a:pt x="1119" y="800"/>
                  </a:lnTo>
                  <a:lnTo>
                    <a:pt x="1117" y="804"/>
                  </a:lnTo>
                  <a:lnTo>
                    <a:pt x="1116" y="806"/>
                  </a:lnTo>
                  <a:lnTo>
                    <a:pt x="1115" y="808"/>
                  </a:lnTo>
                  <a:lnTo>
                    <a:pt x="1113" y="810"/>
                  </a:lnTo>
                  <a:lnTo>
                    <a:pt x="1112" y="812"/>
                  </a:lnTo>
                  <a:lnTo>
                    <a:pt x="1110" y="814"/>
                  </a:lnTo>
                  <a:lnTo>
                    <a:pt x="1109" y="815"/>
                  </a:lnTo>
                  <a:lnTo>
                    <a:pt x="1107" y="817"/>
                  </a:lnTo>
                  <a:lnTo>
                    <a:pt x="1105" y="818"/>
                  </a:lnTo>
                  <a:lnTo>
                    <a:pt x="1103" y="819"/>
                  </a:lnTo>
                  <a:lnTo>
                    <a:pt x="1101" y="820"/>
                  </a:lnTo>
                  <a:lnTo>
                    <a:pt x="1099" y="821"/>
                  </a:lnTo>
                  <a:lnTo>
                    <a:pt x="1097" y="822"/>
                  </a:lnTo>
                  <a:lnTo>
                    <a:pt x="1004" y="844"/>
                  </a:lnTo>
                  <a:lnTo>
                    <a:pt x="1052" y="926"/>
                  </a:lnTo>
                  <a:lnTo>
                    <a:pt x="1053" y="928"/>
                  </a:lnTo>
                  <a:lnTo>
                    <a:pt x="1054" y="930"/>
                  </a:lnTo>
                  <a:lnTo>
                    <a:pt x="1055" y="932"/>
                  </a:lnTo>
                  <a:lnTo>
                    <a:pt x="1055" y="934"/>
                  </a:lnTo>
                  <a:lnTo>
                    <a:pt x="1056" y="936"/>
                  </a:lnTo>
                  <a:lnTo>
                    <a:pt x="1056" y="939"/>
                  </a:lnTo>
                  <a:lnTo>
                    <a:pt x="1056" y="941"/>
                  </a:lnTo>
                  <a:lnTo>
                    <a:pt x="1056" y="943"/>
                  </a:lnTo>
                  <a:lnTo>
                    <a:pt x="1056" y="945"/>
                  </a:lnTo>
                  <a:lnTo>
                    <a:pt x="1055" y="947"/>
                  </a:lnTo>
                  <a:lnTo>
                    <a:pt x="1055" y="949"/>
                  </a:lnTo>
                  <a:lnTo>
                    <a:pt x="1054" y="952"/>
                  </a:lnTo>
                  <a:lnTo>
                    <a:pt x="1053" y="954"/>
                  </a:lnTo>
                  <a:lnTo>
                    <a:pt x="1052" y="956"/>
                  </a:lnTo>
                  <a:lnTo>
                    <a:pt x="1051" y="958"/>
                  </a:lnTo>
                  <a:lnTo>
                    <a:pt x="1049" y="960"/>
                  </a:lnTo>
                  <a:lnTo>
                    <a:pt x="1039" y="974"/>
                  </a:lnTo>
                  <a:lnTo>
                    <a:pt x="1029" y="987"/>
                  </a:lnTo>
                  <a:lnTo>
                    <a:pt x="1018" y="999"/>
                  </a:lnTo>
                  <a:lnTo>
                    <a:pt x="1007" y="1011"/>
                  </a:lnTo>
                  <a:lnTo>
                    <a:pt x="995" y="1022"/>
                  </a:lnTo>
                  <a:lnTo>
                    <a:pt x="983" y="1033"/>
                  </a:lnTo>
                  <a:lnTo>
                    <a:pt x="970" y="1043"/>
                  </a:lnTo>
                  <a:lnTo>
                    <a:pt x="956" y="1053"/>
                  </a:lnTo>
                  <a:lnTo>
                    <a:pt x="954" y="1054"/>
                  </a:lnTo>
                  <a:lnTo>
                    <a:pt x="953" y="1055"/>
                  </a:lnTo>
                  <a:lnTo>
                    <a:pt x="951" y="1056"/>
                  </a:lnTo>
                  <a:lnTo>
                    <a:pt x="949" y="1057"/>
                  </a:lnTo>
                  <a:lnTo>
                    <a:pt x="947" y="1057"/>
                  </a:lnTo>
                  <a:lnTo>
                    <a:pt x="945" y="1058"/>
                  </a:lnTo>
                  <a:lnTo>
                    <a:pt x="943" y="1058"/>
                  </a:lnTo>
                  <a:lnTo>
                    <a:pt x="940" y="1059"/>
                  </a:lnTo>
                  <a:lnTo>
                    <a:pt x="938" y="1059"/>
                  </a:lnTo>
                  <a:lnTo>
                    <a:pt x="936" y="1059"/>
                  </a:lnTo>
                  <a:lnTo>
                    <a:pt x="934" y="1059"/>
                  </a:lnTo>
                  <a:lnTo>
                    <a:pt x="931" y="1058"/>
                  </a:lnTo>
                  <a:lnTo>
                    <a:pt x="929" y="1058"/>
                  </a:lnTo>
                  <a:lnTo>
                    <a:pt x="927" y="1057"/>
                  </a:lnTo>
                  <a:lnTo>
                    <a:pt x="924" y="1057"/>
                  </a:lnTo>
                  <a:lnTo>
                    <a:pt x="922" y="1056"/>
                  </a:lnTo>
                  <a:lnTo>
                    <a:pt x="841" y="1008"/>
                  </a:lnTo>
                  <a:lnTo>
                    <a:pt x="818" y="1101"/>
                  </a:lnTo>
                  <a:lnTo>
                    <a:pt x="817" y="1103"/>
                  </a:lnTo>
                  <a:lnTo>
                    <a:pt x="817" y="1105"/>
                  </a:lnTo>
                  <a:lnTo>
                    <a:pt x="816" y="1107"/>
                  </a:lnTo>
                  <a:lnTo>
                    <a:pt x="815" y="1109"/>
                  </a:lnTo>
                  <a:lnTo>
                    <a:pt x="814" y="1111"/>
                  </a:lnTo>
                  <a:lnTo>
                    <a:pt x="812" y="1112"/>
                  </a:lnTo>
                  <a:lnTo>
                    <a:pt x="811" y="1114"/>
                  </a:lnTo>
                  <a:lnTo>
                    <a:pt x="810" y="1115"/>
                  </a:lnTo>
                  <a:lnTo>
                    <a:pt x="808" y="1117"/>
                  </a:lnTo>
                  <a:lnTo>
                    <a:pt x="806" y="1118"/>
                  </a:lnTo>
                  <a:lnTo>
                    <a:pt x="804" y="1119"/>
                  </a:lnTo>
                  <a:lnTo>
                    <a:pt x="802" y="1121"/>
                  </a:lnTo>
                  <a:lnTo>
                    <a:pt x="800" y="1122"/>
                  </a:lnTo>
                  <a:lnTo>
                    <a:pt x="798" y="1123"/>
                  </a:lnTo>
                  <a:lnTo>
                    <a:pt x="796" y="1123"/>
                  </a:lnTo>
                  <a:lnTo>
                    <a:pt x="793" y="1124"/>
                  </a:lnTo>
                  <a:lnTo>
                    <a:pt x="760" y="1127"/>
                  </a:lnTo>
                  <a:lnTo>
                    <a:pt x="744" y="1128"/>
                  </a:lnTo>
                  <a:lnTo>
                    <a:pt x="728" y="1129"/>
                  </a:lnTo>
                  <a:lnTo>
                    <a:pt x="711" y="1128"/>
                  </a:lnTo>
                  <a:lnTo>
                    <a:pt x="695" y="1127"/>
                  </a:lnTo>
                  <a:lnTo>
                    <a:pt x="663" y="1124"/>
                  </a:lnTo>
                  <a:lnTo>
                    <a:pt x="661" y="1123"/>
                  </a:lnTo>
                  <a:lnTo>
                    <a:pt x="659" y="1123"/>
                  </a:lnTo>
                  <a:lnTo>
                    <a:pt x="657" y="1122"/>
                  </a:lnTo>
                  <a:lnTo>
                    <a:pt x="655" y="1121"/>
                  </a:lnTo>
                  <a:lnTo>
                    <a:pt x="653" y="1119"/>
                  </a:lnTo>
                  <a:lnTo>
                    <a:pt x="651" y="1118"/>
                  </a:lnTo>
                  <a:lnTo>
                    <a:pt x="649" y="1117"/>
                  </a:lnTo>
                  <a:lnTo>
                    <a:pt x="647" y="1115"/>
                  </a:lnTo>
                  <a:lnTo>
                    <a:pt x="645" y="1114"/>
                  </a:lnTo>
                  <a:lnTo>
                    <a:pt x="644" y="1112"/>
                  </a:lnTo>
                  <a:lnTo>
                    <a:pt x="642" y="1111"/>
                  </a:lnTo>
                  <a:lnTo>
                    <a:pt x="641" y="1109"/>
                  </a:lnTo>
                  <a:lnTo>
                    <a:pt x="640" y="1107"/>
                  </a:lnTo>
                  <a:lnTo>
                    <a:pt x="639" y="1105"/>
                  </a:lnTo>
                  <a:lnTo>
                    <a:pt x="638" y="1103"/>
                  </a:lnTo>
                  <a:lnTo>
                    <a:pt x="637" y="1101"/>
                  </a:lnTo>
                  <a:lnTo>
                    <a:pt x="615" y="1008"/>
                  </a:lnTo>
                  <a:lnTo>
                    <a:pt x="533" y="1056"/>
                  </a:lnTo>
                  <a:lnTo>
                    <a:pt x="531" y="1057"/>
                  </a:lnTo>
                  <a:lnTo>
                    <a:pt x="529" y="1058"/>
                  </a:lnTo>
                  <a:lnTo>
                    <a:pt x="527" y="1058"/>
                  </a:lnTo>
                  <a:lnTo>
                    <a:pt x="525" y="1059"/>
                  </a:lnTo>
                  <a:lnTo>
                    <a:pt x="522" y="1059"/>
                  </a:lnTo>
                  <a:lnTo>
                    <a:pt x="520" y="1059"/>
                  </a:lnTo>
                  <a:lnTo>
                    <a:pt x="518" y="1059"/>
                  </a:lnTo>
                  <a:lnTo>
                    <a:pt x="516" y="1059"/>
                  </a:lnTo>
                  <a:lnTo>
                    <a:pt x="514" y="1059"/>
                  </a:lnTo>
                  <a:lnTo>
                    <a:pt x="512" y="1059"/>
                  </a:lnTo>
                  <a:lnTo>
                    <a:pt x="510" y="1058"/>
                  </a:lnTo>
                  <a:lnTo>
                    <a:pt x="507" y="1057"/>
                  </a:lnTo>
                  <a:lnTo>
                    <a:pt x="505" y="1057"/>
                  </a:lnTo>
                  <a:lnTo>
                    <a:pt x="503" y="1056"/>
                  </a:lnTo>
                  <a:lnTo>
                    <a:pt x="501" y="1054"/>
                  </a:lnTo>
                  <a:lnTo>
                    <a:pt x="499" y="1053"/>
                  </a:lnTo>
                  <a:lnTo>
                    <a:pt x="485" y="1043"/>
                  </a:lnTo>
                  <a:lnTo>
                    <a:pt x="472" y="1033"/>
                  </a:lnTo>
                  <a:lnTo>
                    <a:pt x="460" y="1022"/>
                  </a:lnTo>
                  <a:lnTo>
                    <a:pt x="448" y="1011"/>
                  </a:lnTo>
                  <a:lnTo>
                    <a:pt x="437" y="999"/>
                  </a:lnTo>
                  <a:lnTo>
                    <a:pt x="426" y="987"/>
                  </a:lnTo>
                  <a:lnTo>
                    <a:pt x="416" y="974"/>
                  </a:lnTo>
                  <a:lnTo>
                    <a:pt x="406" y="960"/>
                  </a:lnTo>
                  <a:lnTo>
                    <a:pt x="405" y="958"/>
                  </a:lnTo>
                  <a:lnTo>
                    <a:pt x="404" y="956"/>
                  </a:lnTo>
                  <a:lnTo>
                    <a:pt x="403" y="954"/>
                  </a:lnTo>
                  <a:lnTo>
                    <a:pt x="402" y="952"/>
                  </a:lnTo>
                  <a:lnTo>
                    <a:pt x="402" y="950"/>
                  </a:lnTo>
                  <a:lnTo>
                    <a:pt x="401" y="948"/>
                  </a:lnTo>
                  <a:lnTo>
                    <a:pt x="401" y="946"/>
                  </a:lnTo>
                  <a:lnTo>
                    <a:pt x="400" y="944"/>
                  </a:lnTo>
                  <a:lnTo>
                    <a:pt x="400" y="941"/>
                  </a:lnTo>
                  <a:lnTo>
                    <a:pt x="400" y="939"/>
                  </a:lnTo>
                  <a:lnTo>
                    <a:pt x="400" y="937"/>
                  </a:lnTo>
                  <a:lnTo>
                    <a:pt x="401" y="935"/>
                  </a:lnTo>
                  <a:lnTo>
                    <a:pt x="401" y="932"/>
                  </a:lnTo>
                  <a:lnTo>
                    <a:pt x="401" y="930"/>
                  </a:lnTo>
                  <a:lnTo>
                    <a:pt x="402" y="928"/>
                  </a:lnTo>
                  <a:lnTo>
                    <a:pt x="403" y="926"/>
                  </a:lnTo>
                  <a:lnTo>
                    <a:pt x="451" y="844"/>
                  </a:lnTo>
                  <a:lnTo>
                    <a:pt x="358" y="822"/>
                  </a:lnTo>
                  <a:lnTo>
                    <a:pt x="356" y="821"/>
                  </a:lnTo>
                  <a:lnTo>
                    <a:pt x="354" y="821"/>
                  </a:lnTo>
                  <a:lnTo>
                    <a:pt x="352" y="820"/>
                  </a:lnTo>
                  <a:lnTo>
                    <a:pt x="350" y="819"/>
                  </a:lnTo>
                  <a:lnTo>
                    <a:pt x="348" y="817"/>
                  </a:lnTo>
                  <a:lnTo>
                    <a:pt x="347" y="816"/>
                  </a:lnTo>
                  <a:lnTo>
                    <a:pt x="345" y="815"/>
                  </a:lnTo>
                  <a:lnTo>
                    <a:pt x="344" y="813"/>
                  </a:lnTo>
                  <a:lnTo>
                    <a:pt x="342" y="811"/>
                  </a:lnTo>
                  <a:lnTo>
                    <a:pt x="341" y="810"/>
                  </a:lnTo>
                  <a:lnTo>
                    <a:pt x="340" y="808"/>
                  </a:lnTo>
                  <a:lnTo>
                    <a:pt x="339" y="805"/>
                  </a:lnTo>
                  <a:lnTo>
                    <a:pt x="338" y="803"/>
                  </a:lnTo>
                  <a:lnTo>
                    <a:pt x="337" y="801"/>
                  </a:lnTo>
                  <a:lnTo>
                    <a:pt x="336" y="799"/>
                  </a:lnTo>
                  <a:lnTo>
                    <a:pt x="336" y="796"/>
                  </a:lnTo>
                  <a:lnTo>
                    <a:pt x="332" y="764"/>
                  </a:lnTo>
                  <a:lnTo>
                    <a:pt x="331" y="748"/>
                  </a:lnTo>
                  <a:lnTo>
                    <a:pt x="330" y="731"/>
                  </a:lnTo>
                  <a:lnTo>
                    <a:pt x="331" y="715"/>
                  </a:lnTo>
                  <a:lnTo>
                    <a:pt x="332" y="699"/>
                  </a:lnTo>
                  <a:lnTo>
                    <a:pt x="336" y="666"/>
                  </a:lnTo>
                  <a:lnTo>
                    <a:pt x="336" y="664"/>
                  </a:lnTo>
                  <a:lnTo>
                    <a:pt x="337" y="662"/>
                  </a:lnTo>
                  <a:lnTo>
                    <a:pt x="338" y="660"/>
                  </a:lnTo>
                  <a:lnTo>
                    <a:pt x="339" y="658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2"/>
                  </a:lnTo>
                  <a:lnTo>
                    <a:pt x="344" y="650"/>
                  </a:lnTo>
                  <a:lnTo>
                    <a:pt x="345" y="649"/>
                  </a:lnTo>
                  <a:lnTo>
                    <a:pt x="347" y="647"/>
                  </a:lnTo>
                  <a:lnTo>
                    <a:pt x="348" y="646"/>
                  </a:lnTo>
                  <a:lnTo>
                    <a:pt x="350" y="645"/>
                  </a:lnTo>
                  <a:lnTo>
                    <a:pt x="352" y="643"/>
                  </a:lnTo>
                  <a:lnTo>
                    <a:pt x="354" y="642"/>
                  </a:lnTo>
                  <a:lnTo>
                    <a:pt x="356" y="642"/>
                  </a:lnTo>
                  <a:lnTo>
                    <a:pt x="358" y="641"/>
                  </a:lnTo>
                  <a:lnTo>
                    <a:pt x="451" y="618"/>
                  </a:lnTo>
                  <a:lnTo>
                    <a:pt x="403" y="537"/>
                  </a:lnTo>
                  <a:lnTo>
                    <a:pt x="401" y="533"/>
                  </a:lnTo>
                  <a:lnTo>
                    <a:pt x="401" y="530"/>
                  </a:lnTo>
                  <a:lnTo>
                    <a:pt x="400" y="528"/>
                  </a:lnTo>
                  <a:lnTo>
                    <a:pt x="400" y="526"/>
                  </a:lnTo>
                  <a:lnTo>
                    <a:pt x="400" y="524"/>
                  </a:lnTo>
                  <a:lnTo>
                    <a:pt x="400" y="522"/>
                  </a:lnTo>
                  <a:lnTo>
                    <a:pt x="400" y="520"/>
                  </a:lnTo>
                  <a:lnTo>
                    <a:pt x="400" y="517"/>
                  </a:lnTo>
                  <a:lnTo>
                    <a:pt x="400" y="515"/>
                  </a:lnTo>
                  <a:lnTo>
                    <a:pt x="401" y="513"/>
                  </a:lnTo>
                  <a:lnTo>
                    <a:pt x="401" y="511"/>
                  </a:lnTo>
                  <a:lnTo>
                    <a:pt x="402" y="509"/>
                  </a:lnTo>
                  <a:lnTo>
                    <a:pt x="403" y="507"/>
                  </a:lnTo>
                  <a:lnTo>
                    <a:pt x="405" y="505"/>
                  </a:lnTo>
                  <a:lnTo>
                    <a:pt x="406" y="503"/>
                  </a:lnTo>
                  <a:lnTo>
                    <a:pt x="416" y="489"/>
                  </a:lnTo>
                  <a:lnTo>
                    <a:pt x="426" y="476"/>
                  </a:lnTo>
                  <a:lnTo>
                    <a:pt x="437" y="464"/>
                  </a:lnTo>
                  <a:lnTo>
                    <a:pt x="448" y="452"/>
                  </a:lnTo>
                  <a:lnTo>
                    <a:pt x="460" y="441"/>
                  </a:lnTo>
                  <a:lnTo>
                    <a:pt x="472" y="430"/>
                  </a:lnTo>
                  <a:lnTo>
                    <a:pt x="485" y="420"/>
                  </a:lnTo>
                  <a:lnTo>
                    <a:pt x="499" y="410"/>
                  </a:lnTo>
                  <a:lnTo>
                    <a:pt x="501" y="409"/>
                  </a:lnTo>
                  <a:lnTo>
                    <a:pt x="503" y="408"/>
                  </a:lnTo>
                  <a:lnTo>
                    <a:pt x="505" y="407"/>
                  </a:lnTo>
                  <a:lnTo>
                    <a:pt x="507" y="406"/>
                  </a:lnTo>
                  <a:lnTo>
                    <a:pt x="509" y="405"/>
                  </a:lnTo>
                  <a:lnTo>
                    <a:pt x="511" y="405"/>
                  </a:lnTo>
                  <a:lnTo>
                    <a:pt x="513" y="404"/>
                  </a:lnTo>
                  <a:lnTo>
                    <a:pt x="515" y="404"/>
                  </a:lnTo>
                  <a:lnTo>
                    <a:pt x="517" y="404"/>
                  </a:lnTo>
                  <a:lnTo>
                    <a:pt x="520" y="404"/>
                  </a:lnTo>
                  <a:lnTo>
                    <a:pt x="522" y="404"/>
                  </a:lnTo>
                  <a:lnTo>
                    <a:pt x="524" y="404"/>
                  </a:lnTo>
                  <a:lnTo>
                    <a:pt x="527" y="405"/>
                  </a:lnTo>
                  <a:lnTo>
                    <a:pt x="529" y="405"/>
                  </a:lnTo>
                  <a:lnTo>
                    <a:pt x="531" y="406"/>
                  </a:lnTo>
                  <a:lnTo>
                    <a:pt x="533" y="407"/>
                  </a:lnTo>
                  <a:lnTo>
                    <a:pt x="615" y="455"/>
                  </a:lnTo>
                  <a:lnTo>
                    <a:pt x="637" y="362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39" y="356"/>
                  </a:lnTo>
                  <a:lnTo>
                    <a:pt x="640" y="354"/>
                  </a:lnTo>
                  <a:lnTo>
                    <a:pt x="642" y="352"/>
                  </a:lnTo>
                  <a:lnTo>
                    <a:pt x="643" y="350"/>
                  </a:lnTo>
                  <a:lnTo>
                    <a:pt x="644" y="349"/>
                  </a:lnTo>
                  <a:lnTo>
                    <a:pt x="646" y="347"/>
                  </a:lnTo>
                  <a:lnTo>
                    <a:pt x="648" y="346"/>
                  </a:lnTo>
                  <a:lnTo>
                    <a:pt x="649" y="344"/>
                  </a:lnTo>
                  <a:lnTo>
                    <a:pt x="651" y="343"/>
                  </a:lnTo>
                  <a:lnTo>
                    <a:pt x="653" y="342"/>
                  </a:lnTo>
                  <a:lnTo>
                    <a:pt x="656" y="341"/>
                  </a:lnTo>
                  <a:lnTo>
                    <a:pt x="658" y="340"/>
                  </a:lnTo>
                  <a:lnTo>
                    <a:pt x="660" y="340"/>
                  </a:lnTo>
                  <a:lnTo>
                    <a:pt x="663" y="339"/>
                  </a:lnTo>
                  <a:lnTo>
                    <a:pt x="679" y="336"/>
                  </a:lnTo>
                  <a:lnTo>
                    <a:pt x="695" y="334"/>
                  </a:lnTo>
                  <a:lnTo>
                    <a:pt x="711" y="333"/>
                  </a:lnTo>
                  <a:lnTo>
                    <a:pt x="728" y="333"/>
                  </a:lnTo>
                  <a:lnTo>
                    <a:pt x="744" y="333"/>
                  </a:lnTo>
                  <a:lnTo>
                    <a:pt x="760" y="334"/>
                  </a:lnTo>
                  <a:lnTo>
                    <a:pt x="777" y="336"/>
                  </a:lnTo>
                  <a:lnTo>
                    <a:pt x="793" y="339"/>
                  </a:lnTo>
                  <a:lnTo>
                    <a:pt x="795" y="340"/>
                  </a:lnTo>
                  <a:lnTo>
                    <a:pt x="797" y="340"/>
                  </a:lnTo>
                  <a:lnTo>
                    <a:pt x="799" y="341"/>
                  </a:lnTo>
                  <a:lnTo>
                    <a:pt x="801" y="342"/>
                  </a:lnTo>
                  <a:lnTo>
                    <a:pt x="803" y="343"/>
                  </a:lnTo>
                  <a:lnTo>
                    <a:pt x="805" y="344"/>
                  </a:lnTo>
                  <a:lnTo>
                    <a:pt x="807" y="346"/>
                  </a:lnTo>
                  <a:lnTo>
                    <a:pt x="808" y="347"/>
                  </a:lnTo>
                  <a:lnTo>
                    <a:pt x="810" y="349"/>
                  </a:lnTo>
                  <a:lnTo>
                    <a:pt x="812" y="350"/>
                  </a:lnTo>
                  <a:lnTo>
                    <a:pt x="813" y="352"/>
                  </a:lnTo>
                  <a:lnTo>
                    <a:pt x="814" y="354"/>
                  </a:lnTo>
                  <a:lnTo>
                    <a:pt x="815" y="356"/>
                  </a:lnTo>
                  <a:lnTo>
                    <a:pt x="816" y="358"/>
                  </a:lnTo>
                  <a:lnTo>
                    <a:pt x="817" y="360"/>
                  </a:lnTo>
                  <a:lnTo>
                    <a:pt x="818" y="362"/>
                  </a:lnTo>
                  <a:lnTo>
                    <a:pt x="841" y="455"/>
                  </a:lnTo>
                  <a:lnTo>
                    <a:pt x="922" y="407"/>
                  </a:lnTo>
                  <a:lnTo>
                    <a:pt x="924" y="406"/>
                  </a:lnTo>
                  <a:lnTo>
                    <a:pt x="926" y="405"/>
                  </a:lnTo>
                  <a:lnTo>
                    <a:pt x="929" y="404"/>
                  </a:lnTo>
                  <a:lnTo>
                    <a:pt x="931" y="404"/>
                  </a:lnTo>
                  <a:lnTo>
                    <a:pt x="933" y="403"/>
                  </a:lnTo>
                  <a:lnTo>
                    <a:pt x="935" y="403"/>
                  </a:lnTo>
                  <a:lnTo>
                    <a:pt x="937" y="403"/>
                  </a:lnTo>
                  <a:lnTo>
                    <a:pt x="939" y="403"/>
                  </a:lnTo>
                  <a:lnTo>
                    <a:pt x="941" y="403"/>
                  </a:lnTo>
                  <a:lnTo>
                    <a:pt x="944" y="403"/>
                  </a:lnTo>
                  <a:lnTo>
                    <a:pt x="946" y="404"/>
                  </a:lnTo>
                  <a:lnTo>
                    <a:pt x="948" y="405"/>
                  </a:lnTo>
                  <a:lnTo>
                    <a:pt x="950" y="406"/>
                  </a:lnTo>
                  <a:lnTo>
                    <a:pt x="952" y="407"/>
                  </a:lnTo>
                  <a:lnTo>
                    <a:pt x="954" y="408"/>
                  </a:lnTo>
                  <a:lnTo>
                    <a:pt x="956" y="410"/>
                  </a:lnTo>
                  <a:lnTo>
                    <a:pt x="970" y="420"/>
                  </a:lnTo>
                  <a:lnTo>
                    <a:pt x="983" y="430"/>
                  </a:lnTo>
                  <a:lnTo>
                    <a:pt x="995" y="441"/>
                  </a:lnTo>
                  <a:lnTo>
                    <a:pt x="1007" y="452"/>
                  </a:lnTo>
                  <a:lnTo>
                    <a:pt x="1018" y="464"/>
                  </a:lnTo>
                  <a:lnTo>
                    <a:pt x="1029" y="476"/>
                  </a:lnTo>
                  <a:lnTo>
                    <a:pt x="1039" y="489"/>
                  </a:lnTo>
                  <a:lnTo>
                    <a:pt x="1049" y="503"/>
                  </a:lnTo>
                  <a:lnTo>
                    <a:pt x="1050" y="505"/>
                  </a:lnTo>
                  <a:lnTo>
                    <a:pt x="1051" y="506"/>
                  </a:lnTo>
                  <a:lnTo>
                    <a:pt x="1052" y="508"/>
                  </a:lnTo>
                  <a:lnTo>
                    <a:pt x="1053" y="510"/>
                  </a:lnTo>
                  <a:lnTo>
                    <a:pt x="1054" y="512"/>
                  </a:lnTo>
                  <a:lnTo>
                    <a:pt x="1054" y="514"/>
                  </a:lnTo>
                  <a:lnTo>
                    <a:pt x="1055" y="516"/>
                  </a:lnTo>
                  <a:lnTo>
                    <a:pt x="1055" y="518"/>
                  </a:lnTo>
                  <a:lnTo>
                    <a:pt x="1055" y="521"/>
                  </a:lnTo>
                  <a:lnTo>
                    <a:pt x="1055" y="523"/>
                  </a:lnTo>
                  <a:lnTo>
                    <a:pt x="1055" y="525"/>
                  </a:lnTo>
                  <a:lnTo>
                    <a:pt x="1055" y="528"/>
                  </a:lnTo>
                  <a:lnTo>
                    <a:pt x="1054" y="530"/>
                  </a:lnTo>
                  <a:lnTo>
                    <a:pt x="1054" y="532"/>
                  </a:lnTo>
                  <a:lnTo>
                    <a:pt x="1053" y="535"/>
                  </a:lnTo>
                  <a:lnTo>
                    <a:pt x="1052" y="537"/>
                  </a:lnTo>
                  <a:lnTo>
                    <a:pt x="1004" y="618"/>
                  </a:lnTo>
                  <a:lnTo>
                    <a:pt x="1097" y="641"/>
                  </a:lnTo>
                  <a:lnTo>
                    <a:pt x="1099" y="642"/>
                  </a:lnTo>
                  <a:lnTo>
                    <a:pt x="1101" y="642"/>
                  </a:lnTo>
                  <a:lnTo>
                    <a:pt x="1103" y="643"/>
                  </a:lnTo>
                  <a:lnTo>
                    <a:pt x="1105" y="644"/>
                  </a:lnTo>
                  <a:lnTo>
                    <a:pt x="1107" y="645"/>
                  </a:lnTo>
                  <a:lnTo>
                    <a:pt x="1109" y="646"/>
                  </a:lnTo>
                  <a:lnTo>
                    <a:pt x="1110" y="648"/>
                  </a:lnTo>
                  <a:lnTo>
                    <a:pt x="1112" y="649"/>
                  </a:lnTo>
                  <a:lnTo>
                    <a:pt x="1113" y="651"/>
                  </a:lnTo>
                  <a:lnTo>
                    <a:pt x="1115" y="653"/>
                  </a:lnTo>
                  <a:lnTo>
                    <a:pt x="1116" y="655"/>
                  </a:lnTo>
                  <a:lnTo>
                    <a:pt x="1117" y="657"/>
                  </a:lnTo>
                  <a:lnTo>
                    <a:pt x="1118" y="659"/>
                  </a:lnTo>
                  <a:lnTo>
                    <a:pt x="1119" y="661"/>
                  </a:lnTo>
                  <a:lnTo>
                    <a:pt x="1119" y="663"/>
                  </a:lnTo>
                  <a:lnTo>
                    <a:pt x="1120" y="666"/>
                  </a:lnTo>
                  <a:lnTo>
                    <a:pt x="1124" y="699"/>
                  </a:lnTo>
                  <a:lnTo>
                    <a:pt x="1125" y="715"/>
                  </a:lnTo>
                  <a:lnTo>
                    <a:pt x="1126" y="731"/>
                  </a:lnTo>
                  <a:lnTo>
                    <a:pt x="1125" y="746"/>
                  </a:lnTo>
                  <a:lnTo>
                    <a:pt x="1124" y="7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59" name="Google Shape;3659;p36"/>
          <p:cNvGrpSpPr/>
          <p:nvPr/>
        </p:nvGrpSpPr>
        <p:grpSpPr>
          <a:xfrm>
            <a:off x="2251619" y="4908481"/>
            <a:ext cx="627779" cy="650894"/>
            <a:chOff x="7382690" y="2637157"/>
            <a:chExt cx="677597" cy="702547"/>
          </a:xfrm>
        </p:grpSpPr>
        <p:sp>
          <p:nvSpPr>
            <p:cNvPr id="3660" name="Google Shape;3660;p36"/>
            <p:cNvSpPr/>
            <p:nvPr/>
          </p:nvSpPr>
          <p:spPr>
            <a:xfrm>
              <a:off x="7652765" y="2904606"/>
              <a:ext cx="140072" cy="139634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59" y="320"/>
                  </a:moveTo>
                  <a:lnTo>
                    <a:pt x="151" y="319"/>
                  </a:lnTo>
                  <a:lnTo>
                    <a:pt x="142" y="319"/>
                  </a:lnTo>
                  <a:lnTo>
                    <a:pt x="134" y="318"/>
                  </a:lnTo>
                  <a:lnTo>
                    <a:pt x="126" y="316"/>
                  </a:lnTo>
                  <a:lnTo>
                    <a:pt x="118" y="314"/>
                  </a:lnTo>
                  <a:lnTo>
                    <a:pt x="110" y="312"/>
                  </a:lnTo>
                  <a:lnTo>
                    <a:pt x="102" y="309"/>
                  </a:lnTo>
                  <a:lnTo>
                    <a:pt x="94" y="306"/>
                  </a:lnTo>
                  <a:lnTo>
                    <a:pt x="86" y="302"/>
                  </a:lnTo>
                  <a:lnTo>
                    <a:pt x="79" y="298"/>
                  </a:lnTo>
                  <a:lnTo>
                    <a:pt x="72" y="294"/>
                  </a:lnTo>
                  <a:lnTo>
                    <a:pt x="65" y="289"/>
                  </a:lnTo>
                  <a:lnTo>
                    <a:pt x="58" y="284"/>
                  </a:lnTo>
                  <a:lnTo>
                    <a:pt x="52" y="279"/>
                  </a:lnTo>
                  <a:lnTo>
                    <a:pt x="46" y="273"/>
                  </a:lnTo>
                  <a:lnTo>
                    <a:pt x="40" y="267"/>
                  </a:lnTo>
                  <a:lnTo>
                    <a:pt x="35" y="260"/>
                  </a:lnTo>
                  <a:lnTo>
                    <a:pt x="29" y="253"/>
                  </a:lnTo>
                  <a:lnTo>
                    <a:pt x="25" y="246"/>
                  </a:lnTo>
                  <a:lnTo>
                    <a:pt x="20" y="239"/>
                  </a:lnTo>
                  <a:lnTo>
                    <a:pt x="16" y="232"/>
                  </a:lnTo>
                  <a:lnTo>
                    <a:pt x="13" y="224"/>
                  </a:lnTo>
                  <a:lnTo>
                    <a:pt x="10" y="216"/>
                  </a:lnTo>
                  <a:lnTo>
                    <a:pt x="7" y="208"/>
                  </a:lnTo>
                  <a:lnTo>
                    <a:pt x="5" y="200"/>
                  </a:lnTo>
                  <a:lnTo>
                    <a:pt x="3" y="192"/>
                  </a:lnTo>
                  <a:lnTo>
                    <a:pt x="1" y="184"/>
                  </a:lnTo>
                  <a:lnTo>
                    <a:pt x="1" y="175"/>
                  </a:lnTo>
                  <a:lnTo>
                    <a:pt x="0" y="166"/>
                  </a:lnTo>
                  <a:lnTo>
                    <a:pt x="0" y="158"/>
                  </a:lnTo>
                  <a:lnTo>
                    <a:pt x="0" y="149"/>
                  </a:lnTo>
                  <a:lnTo>
                    <a:pt x="1" y="140"/>
                  </a:lnTo>
                  <a:lnTo>
                    <a:pt x="3" y="127"/>
                  </a:lnTo>
                  <a:lnTo>
                    <a:pt x="7" y="114"/>
                  </a:lnTo>
                  <a:lnTo>
                    <a:pt x="11" y="101"/>
                  </a:lnTo>
                  <a:lnTo>
                    <a:pt x="16" y="89"/>
                  </a:lnTo>
                  <a:lnTo>
                    <a:pt x="23" y="78"/>
                  </a:lnTo>
                  <a:lnTo>
                    <a:pt x="30" y="67"/>
                  </a:lnTo>
                  <a:lnTo>
                    <a:pt x="38" y="57"/>
                  </a:lnTo>
                  <a:lnTo>
                    <a:pt x="47" y="47"/>
                  </a:lnTo>
                  <a:lnTo>
                    <a:pt x="57" y="38"/>
                  </a:lnTo>
                  <a:lnTo>
                    <a:pt x="67" y="30"/>
                  </a:lnTo>
                  <a:lnTo>
                    <a:pt x="78" y="23"/>
                  </a:lnTo>
                  <a:lnTo>
                    <a:pt x="89" y="16"/>
                  </a:lnTo>
                  <a:lnTo>
                    <a:pt x="101" y="11"/>
                  </a:lnTo>
                  <a:lnTo>
                    <a:pt x="114" y="6"/>
                  </a:lnTo>
                  <a:lnTo>
                    <a:pt x="126" y="3"/>
                  </a:lnTo>
                  <a:lnTo>
                    <a:pt x="139" y="1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79" y="2"/>
                  </a:lnTo>
                  <a:lnTo>
                    <a:pt x="189" y="3"/>
                  </a:lnTo>
                  <a:lnTo>
                    <a:pt x="198" y="5"/>
                  </a:lnTo>
                  <a:lnTo>
                    <a:pt x="207" y="8"/>
                  </a:lnTo>
                  <a:lnTo>
                    <a:pt x="217" y="11"/>
                  </a:lnTo>
                  <a:lnTo>
                    <a:pt x="225" y="15"/>
                  </a:lnTo>
                  <a:lnTo>
                    <a:pt x="234" y="19"/>
                  </a:lnTo>
                  <a:lnTo>
                    <a:pt x="243" y="24"/>
                  </a:lnTo>
                  <a:lnTo>
                    <a:pt x="251" y="29"/>
                  </a:lnTo>
                  <a:lnTo>
                    <a:pt x="259" y="35"/>
                  </a:lnTo>
                  <a:lnTo>
                    <a:pt x="266" y="41"/>
                  </a:lnTo>
                  <a:lnTo>
                    <a:pt x="273" y="48"/>
                  </a:lnTo>
                  <a:lnTo>
                    <a:pt x="280" y="55"/>
                  </a:lnTo>
                  <a:lnTo>
                    <a:pt x="286" y="61"/>
                  </a:lnTo>
                  <a:lnTo>
                    <a:pt x="291" y="68"/>
                  </a:lnTo>
                  <a:lnTo>
                    <a:pt x="296" y="75"/>
                  </a:lnTo>
                  <a:lnTo>
                    <a:pt x="300" y="82"/>
                  </a:lnTo>
                  <a:lnTo>
                    <a:pt x="304" y="90"/>
                  </a:lnTo>
                  <a:lnTo>
                    <a:pt x="308" y="97"/>
                  </a:lnTo>
                  <a:lnTo>
                    <a:pt x="311" y="105"/>
                  </a:lnTo>
                  <a:lnTo>
                    <a:pt x="314" y="113"/>
                  </a:lnTo>
                  <a:lnTo>
                    <a:pt x="316" y="121"/>
                  </a:lnTo>
                  <a:lnTo>
                    <a:pt x="318" y="129"/>
                  </a:lnTo>
                  <a:lnTo>
                    <a:pt x="319" y="138"/>
                  </a:lnTo>
                  <a:lnTo>
                    <a:pt x="321" y="146"/>
                  </a:lnTo>
                  <a:lnTo>
                    <a:pt x="321" y="155"/>
                  </a:lnTo>
                  <a:lnTo>
                    <a:pt x="321" y="164"/>
                  </a:lnTo>
                  <a:lnTo>
                    <a:pt x="320" y="182"/>
                  </a:lnTo>
                  <a:lnTo>
                    <a:pt x="318" y="195"/>
                  </a:lnTo>
                  <a:lnTo>
                    <a:pt x="315" y="208"/>
                  </a:lnTo>
                  <a:lnTo>
                    <a:pt x="310" y="220"/>
                  </a:lnTo>
                  <a:lnTo>
                    <a:pt x="305" y="232"/>
                  </a:lnTo>
                  <a:lnTo>
                    <a:pt x="298" y="244"/>
                  </a:lnTo>
                  <a:lnTo>
                    <a:pt x="291" y="254"/>
                  </a:lnTo>
                  <a:lnTo>
                    <a:pt x="283" y="265"/>
                  </a:lnTo>
                  <a:lnTo>
                    <a:pt x="274" y="274"/>
                  </a:lnTo>
                  <a:lnTo>
                    <a:pt x="265" y="283"/>
                  </a:lnTo>
                  <a:lnTo>
                    <a:pt x="254" y="291"/>
                  </a:lnTo>
                  <a:lnTo>
                    <a:pt x="244" y="298"/>
                  </a:lnTo>
                  <a:lnTo>
                    <a:pt x="232" y="305"/>
                  </a:lnTo>
                  <a:lnTo>
                    <a:pt x="220" y="310"/>
                  </a:lnTo>
                  <a:lnTo>
                    <a:pt x="208" y="314"/>
                  </a:lnTo>
                  <a:lnTo>
                    <a:pt x="195" y="318"/>
                  </a:lnTo>
                  <a:lnTo>
                    <a:pt x="182" y="320"/>
                  </a:lnTo>
                  <a:close/>
                  <a:moveTo>
                    <a:pt x="159" y="86"/>
                  </a:moveTo>
                  <a:lnTo>
                    <a:pt x="150" y="86"/>
                  </a:lnTo>
                  <a:lnTo>
                    <a:pt x="144" y="87"/>
                  </a:lnTo>
                  <a:lnTo>
                    <a:pt x="138" y="88"/>
                  </a:lnTo>
                  <a:lnTo>
                    <a:pt x="133" y="90"/>
                  </a:lnTo>
                  <a:lnTo>
                    <a:pt x="127" y="92"/>
                  </a:lnTo>
                  <a:lnTo>
                    <a:pt x="122" y="95"/>
                  </a:lnTo>
                  <a:lnTo>
                    <a:pt x="117" y="99"/>
                  </a:lnTo>
                  <a:lnTo>
                    <a:pt x="112" y="102"/>
                  </a:lnTo>
                  <a:lnTo>
                    <a:pt x="108" y="107"/>
                  </a:lnTo>
                  <a:lnTo>
                    <a:pt x="104" y="111"/>
                  </a:lnTo>
                  <a:lnTo>
                    <a:pt x="100" y="116"/>
                  </a:lnTo>
                  <a:lnTo>
                    <a:pt x="97" y="121"/>
                  </a:lnTo>
                  <a:lnTo>
                    <a:pt x="94" y="127"/>
                  </a:lnTo>
                  <a:lnTo>
                    <a:pt x="91" y="132"/>
                  </a:lnTo>
                  <a:lnTo>
                    <a:pt x="89" y="138"/>
                  </a:lnTo>
                  <a:lnTo>
                    <a:pt x="87" y="144"/>
                  </a:lnTo>
                  <a:lnTo>
                    <a:pt x="86" y="151"/>
                  </a:lnTo>
                  <a:lnTo>
                    <a:pt x="86" y="159"/>
                  </a:lnTo>
                  <a:lnTo>
                    <a:pt x="86" y="167"/>
                  </a:lnTo>
                  <a:lnTo>
                    <a:pt x="86" y="171"/>
                  </a:lnTo>
                  <a:lnTo>
                    <a:pt x="86" y="175"/>
                  </a:lnTo>
                  <a:lnTo>
                    <a:pt x="87" y="179"/>
                  </a:lnTo>
                  <a:lnTo>
                    <a:pt x="88" y="182"/>
                  </a:lnTo>
                  <a:lnTo>
                    <a:pt x="89" y="186"/>
                  </a:lnTo>
                  <a:lnTo>
                    <a:pt x="91" y="190"/>
                  </a:lnTo>
                  <a:lnTo>
                    <a:pt x="92" y="193"/>
                  </a:lnTo>
                  <a:lnTo>
                    <a:pt x="94" y="197"/>
                  </a:lnTo>
                  <a:lnTo>
                    <a:pt x="96" y="200"/>
                  </a:lnTo>
                  <a:lnTo>
                    <a:pt x="98" y="203"/>
                  </a:lnTo>
                  <a:lnTo>
                    <a:pt x="101" y="206"/>
                  </a:lnTo>
                  <a:lnTo>
                    <a:pt x="103" y="210"/>
                  </a:lnTo>
                  <a:lnTo>
                    <a:pt x="106" y="213"/>
                  </a:lnTo>
                  <a:lnTo>
                    <a:pt x="110" y="217"/>
                  </a:lnTo>
                  <a:lnTo>
                    <a:pt x="113" y="220"/>
                  </a:lnTo>
                  <a:lnTo>
                    <a:pt x="117" y="222"/>
                  </a:lnTo>
                  <a:lnTo>
                    <a:pt x="121" y="225"/>
                  </a:lnTo>
                  <a:lnTo>
                    <a:pt x="125" y="227"/>
                  </a:lnTo>
                  <a:lnTo>
                    <a:pt x="129" y="229"/>
                  </a:lnTo>
                  <a:lnTo>
                    <a:pt x="133" y="231"/>
                  </a:lnTo>
                  <a:lnTo>
                    <a:pt x="137" y="232"/>
                  </a:lnTo>
                  <a:lnTo>
                    <a:pt x="142" y="234"/>
                  </a:lnTo>
                  <a:lnTo>
                    <a:pt x="146" y="235"/>
                  </a:lnTo>
                  <a:lnTo>
                    <a:pt x="150" y="235"/>
                  </a:lnTo>
                  <a:lnTo>
                    <a:pt x="155" y="236"/>
                  </a:lnTo>
                  <a:lnTo>
                    <a:pt x="159" y="236"/>
                  </a:lnTo>
                  <a:lnTo>
                    <a:pt x="163" y="236"/>
                  </a:lnTo>
                  <a:lnTo>
                    <a:pt x="167" y="236"/>
                  </a:lnTo>
                  <a:lnTo>
                    <a:pt x="174" y="235"/>
                  </a:lnTo>
                  <a:lnTo>
                    <a:pt x="180" y="233"/>
                  </a:lnTo>
                  <a:lnTo>
                    <a:pt x="186" y="232"/>
                  </a:lnTo>
                  <a:lnTo>
                    <a:pt x="191" y="229"/>
                  </a:lnTo>
                  <a:lnTo>
                    <a:pt x="196" y="226"/>
                  </a:lnTo>
                  <a:lnTo>
                    <a:pt x="202" y="223"/>
                  </a:lnTo>
                  <a:lnTo>
                    <a:pt x="206" y="219"/>
                  </a:lnTo>
                  <a:lnTo>
                    <a:pt x="211" y="215"/>
                  </a:lnTo>
                  <a:lnTo>
                    <a:pt x="215" y="210"/>
                  </a:lnTo>
                  <a:lnTo>
                    <a:pt x="219" y="205"/>
                  </a:lnTo>
                  <a:lnTo>
                    <a:pt x="222" y="200"/>
                  </a:lnTo>
                  <a:lnTo>
                    <a:pt x="225" y="195"/>
                  </a:lnTo>
                  <a:lnTo>
                    <a:pt x="227" y="189"/>
                  </a:lnTo>
                  <a:lnTo>
                    <a:pt x="229" y="183"/>
                  </a:lnTo>
                  <a:lnTo>
                    <a:pt x="231" y="177"/>
                  </a:lnTo>
                  <a:lnTo>
                    <a:pt x="232" y="171"/>
                  </a:lnTo>
                  <a:lnTo>
                    <a:pt x="233" y="162"/>
                  </a:lnTo>
                  <a:lnTo>
                    <a:pt x="233" y="158"/>
                  </a:lnTo>
                  <a:lnTo>
                    <a:pt x="233" y="154"/>
                  </a:lnTo>
                  <a:lnTo>
                    <a:pt x="233" y="150"/>
                  </a:lnTo>
                  <a:lnTo>
                    <a:pt x="232" y="146"/>
                  </a:lnTo>
                  <a:lnTo>
                    <a:pt x="231" y="142"/>
                  </a:lnTo>
                  <a:lnTo>
                    <a:pt x="230" y="138"/>
                  </a:lnTo>
                  <a:lnTo>
                    <a:pt x="229" y="135"/>
                  </a:lnTo>
                  <a:lnTo>
                    <a:pt x="228" y="131"/>
                  </a:lnTo>
                  <a:lnTo>
                    <a:pt x="226" y="128"/>
                  </a:lnTo>
                  <a:lnTo>
                    <a:pt x="224" y="124"/>
                  </a:lnTo>
                  <a:lnTo>
                    <a:pt x="222" y="121"/>
                  </a:lnTo>
                  <a:lnTo>
                    <a:pt x="220" y="117"/>
                  </a:lnTo>
                  <a:lnTo>
                    <a:pt x="215" y="111"/>
                  </a:lnTo>
                  <a:lnTo>
                    <a:pt x="210" y="106"/>
                  </a:lnTo>
                  <a:lnTo>
                    <a:pt x="204" y="101"/>
                  </a:lnTo>
                  <a:lnTo>
                    <a:pt x="198" y="97"/>
                  </a:lnTo>
                  <a:lnTo>
                    <a:pt x="191" y="93"/>
                  </a:lnTo>
                  <a:lnTo>
                    <a:pt x="187" y="91"/>
                  </a:lnTo>
                  <a:lnTo>
                    <a:pt x="183" y="90"/>
                  </a:lnTo>
                  <a:lnTo>
                    <a:pt x="180" y="89"/>
                  </a:lnTo>
                  <a:lnTo>
                    <a:pt x="176" y="88"/>
                  </a:lnTo>
                  <a:lnTo>
                    <a:pt x="172" y="87"/>
                  </a:lnTo>
                  <a:lnTo>
                    <a:pt x="168" y="86"/>
                  </a:lnTo>
                  <a:lnTo>
                    <a:pt x="164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36"/>
            <p:cNvSpPr/>
            <p:nvPr/>
          </p:nvSpPr>
          <p:spPr>
            <a:xfrm>
              <a:off x="7382690" y="2637157"/>
              <a:ext cx="677597" cy="702547"/>
            </a:xfrm>
            <a:custGeom>
              <a:avLst/>
              <a:gdLst/>
              <a:ahLst/>
              <a:cxnLst/>
              <a:rect l="l" t="t" r="r" b="b"/>
              <a:pathLst>
                <a:path w="1549" h="1606" extrusionOk="0">
                  <a:moveTo>
                    <a:pt x="141" y="1606"/>
                  </a:moveTo>
                  <a:lnTo>
                    <a:pt x="135" y="1606"/>
                  </a:lnTo>
                  <a:lnTo>
                    <a:pt x="132" y="1606"/>
                  </a:lnTo>
                  <a:lnTo>
                    <a:pt x="128" y="1606"/>
                  </a:lnTo>
                  <a:lnTo>
                    <a:pt x="125" y="1605"/>
                  </a:lnTo>
                  <a:lnTo>
                    <a:pt x="122" y="1605"/>
                  </a:lnTo>
                  <a:lnTo>
                    <a:pt x="119" y="1604"/>
                  </a:lnTo>
                  <a:lnTo>
                    <a:pt x="116" y="1603"/>
                  </a:lnTo>
                  <a:lnTo>
                    <a:pt x="101" y="1598"/>
                  </a:lnTo>
                  <a:lnTo>
                    <a:pt x="94" y="1595"/>
                  </a:lnTo>
                  <a:lnTo>
                    <a:pt x="86" y="1592"/>
                  </a:lnTo>
                  <a:lnTo>
                    <a:pt x="79" y="1588"/>
                  </a:lnTo>
                  <a:lnTo>
                    <a:pt x="72" y="1584"/>
                  </a:lnTo>
                  <a:lnTo>
                    <a:pt x="66" y="1580"/>
                  </a:lnTo>
                  <a:lnTo>
                    <a:pt x="59" y="1575"/>
                  </a:lnTo>
                  <a:lnTo>
                    <a:pt x="52" y="1568"/>
                  </a:lnTo>
                  <a:lnTo>
                    <a:pt x="46" y="1562"/>
                  </a:lnTo>
                  <a:lnTo>
                    <a:pt x="41" y="1554"/>
                  </a:lnTo>
                  <a:lnTo>
                    <a:pt x="36" y="1547"/>
                  </a:lnTo>
                  <a:lnTo>
                    <a:pt x="32" y="1539"/>
                  </a:lnTo>
                  <a:lnTo>
                    <a:pt x="28" y="1532"/>
                  </a:lnTo>
                  <a:lnTo>
                    <a:pt x="26" y="1524"/>
                  </a:lnTo>
                  <a:lnTo>
                    <a:pt x="23" y="1516"/>
                  </a:lnTo>
                  <a:lnTo>
                    <a:pt x="22" y="1507"/>
                  </a:lnTo>
                  <a:lnTo>
                    <a:pt x="21" y="1499"/>
                  </a:lnTo>
                  <a:lnTo>
                    <a:pt x="20" y="1490"/>
                  </a:lnTo>
                  <a:lnTo>
                    <a:pt x="20" y="1482"/>
                  </a:lnTo>
                  <a:lnTo>
                    <a:pt x="21" y="1473"/>
                  </a:lnTo>
                  <a:lnTo>
                    <a:pt x="23" y="1465"/>
                  </a:lnTo>
                  <a:lnTo>
                    <a:pt x="25" y="1456"/>
                  </a:lnTo>
                  <a:lnTo>
                    <a:pt x="28" y="1448"/>
                  </a:lnTo>
                  <a:lnTo>
                    <a:pt x="107" y="1171"/>
                  </a:lnTo>
                  <a:lnTo>
                    <a:pt x="81" y="1125"/>
                  </a:lnTo>
                  <a:lnTo>
                    <a:pt x="59" y="1077"/>
                  </a:lnTo>
                  <a:lnTo>
                    <a:pt x="40" y="1027"/>
                  </a:lnTo>
                  <a:lnTo>
                    <a:pt x="25" y="977"/>
                  </a:lnTo>
                  <a:lnTo>
                    <a:pt x="13" y="925"/>
                  </a:lnTo>
                  <a:lnTo>
                    <a:pt x="5" y="872"/>
                  </a:lnTo>
                  <a:lnTo>
                    <a:pt x="1" y="819"/>
                  </a:lnTo>
                  <a:lnTo>
                    <a:pt x="0" y="765"/>
                  </a:lnTo>
                  <a:lnTo>
                    <a:pt x="5" y="688"/>
                  </a:lnTo>
                  <a:lnTo>
                    <a:pt x="17" y="613"/>
                  </a:lnTo>
                  <a:lnTo>
                    <a:pt x="37" y="540"/>
                  </a:lnTo>
                  <a:lnTo>
                    <a:pt x="63" y="469"/>
                  </a:lnTo>
                  <a:lnTo>
                    <a:pt x="96" y="401"/>
                  </a:lnTo>
                  <a:lnTo>
                    <a:pt x="136" y="337"/>
                  </a:lnTo>
                  <a:lnTo>
                    <a:pt x="182" y="276"/>
                  </a:lnTo>
                  <a:lnTo>
                    <a:pt x="234" y="220"/>
                  </a:lnTo>
                  <a:lnTo>
                    <a:pt x="292" y="169"/>
                  </a:lnTo>
                  <a:lnTo>
                    <a:pt x="354" y="125"/>
                  </a:lnTo>
                  <a:lnTo>
                    <a:pt x="420" y="87"/>
                  </a:lnTo>
                  <a:lnTo>
                    <a:pt x="488" y="56"/>
                  </a:lnTo>
                  <a:lnTo>
                    <a:pt x="559" y="32"/>
                  </a:lnTo>
                  <a:lnTo>
                    <a:pt x="632" y="14"/>
                  </a:lnTo>
                  <a:lnTo>
                    <a:pt x="707" y="4"/>
                  </a:lnTo>
                  <a:lnTo>
                    <a:pt x="784" y="0"/>
                  </a:lnTo>
                  <a:lnTo>
                    <a:pt x="861" y="5"/>
                  </a:lnTo>
                  <a:lnTo>
                    <a:pt x="936" y="17"/>
                  </a:lnTo>
                  <a:lnTo>
                    <a:pt x="1009" y="37"/>
                  </a:lnTo>
                  <a:lnTo>
                    <a:pt x="1080" y="63"/>
                  </a:lnTo>
                  <a:lnTo>
                    <a:pt x="1148" y="97"/>
                  </a:lnTo>
                  <a:lnTo>
                    <a:pt x="1212" y="136"/>
                  </a:lnTo>
                  <a:lnTo>
                    <a:pt x="1273" y="182"/>
                  </a:lnTo>
                  <a:lnTo>
                    <a:pt x="1329" y="234"/>
                  </a:lnTo>
                  <a:lnTo>
                    <a:pt x="1380" y="292"/>
                  </a:lnTo>
                  <a:lnTo>
                    <a:pt x="1424" y="354"/>
                  </a:lnTo>
                  <a:lnTo>
                    <a:pt x="1463" y="420"/>
                  </a:lnTo>
                  <a:lnTo>
                    <a:pt x="1494" y="488"/>
                  </a:lnTo>
                  <a:lnTo>
                    <a:pt x="1519" y="560"/>
                  </a:lnTo>
                  <a:lnTo>
                    <a:pt x="1536" y="633"/>
                  </a:lnTo>
                  <a:lnTo>
                    <a:pt x="1546" y="708"/>
                  </a:lnTo>
                  <a:lnTo>
                    <a:pt x="1549" y="785"/>
                  </a:lnTo>
                  <a:lnTo>
                    <a:pt x="1544" y="862"/>
                  </a:lnTo>
                  <a:lnTo>
                    <a:pt x="1532" y="937"/>
                  </a:lnTo>
                  <a:lnTo>
                    <a:pt x="1512" y="1010"/>
                  </a:lnTo>
                  <a:lnTo>
                    <a:pt x="1486" y="1080"/>
                  </a:lnTo>
                  <a:lnTo>
                    <a:pt x="1453" y="1148"/>
                  </a:lnTo>
                  <a:lnTo>
                    <a:pt x="1413" y="1212"/>
                  </a:lnTo>
                  <a:lnTo>
                    <a:pt x="1367" y="1273"/>
                  </a:lnTo>
                  <a:lnTo>
                    <a:pt x="1315" y="1329"/>
                  </a:lnTo>
                  <a:lnTo>
                    <a:pt x="1258" y="1379"/>
                  </a:lnTo>
                  <a:lnTo>
                    <a:pt x="1197" y="1423"/>
                  </a:lnTo>
                  <a:lnTo>
                    <a:pt x="1133" y="1460"/>
                  </a:lnTo>
                  <a:lnTo>
                    <a:pt x="1066" y="1492"/>
                  </a:lnTo>
                  <a:lnTo>
                    <a:pt x="997" y="1516"/>
                  </a:lnTo>
                  <a:lnTo>
                    <a:pt x="925" y="1534"/>
                  </a:lnTo>
                  <a:lnTo>
                    <a:pt x="851" y="1545"/>
                  </a:lnTo>
                  <a:lnTo>
                    <a:pt x="776" y="1549"/>
                  </a:lnTo>
                  <a:lnTo>
                    <a:pt x="765" y="1549"/>
                  </a:lnTo>
                  <a:lnTo>
                    <a:pt x="726" y="1548"/>
                  </a:lnTo>
                  <a:lnTo>
                    <a:pt x="687" y="1545"/>
                  </a:lnTo>
                  <a:lnTo>
                    <a:pt x="648" y="1540"/>
                  </a:lnTo>
                  <a:lnTo>
                    <a:pt x="628" y="1536"/>
                  </a:lnTo>
                  <a:lnTo>
                    <a:pt x="609" y="1532"/>
                  </a:lnTo>
                  <a:lnTo>
                    <a:pt x="559" y="1519"/>
                  </a:lnTo>
                  <a:lnTo>
                    <a:pt x="533" y="1512"/>
                  </a:lnTo>
                  <a:lnTo>
                    <a:pt x="508" y="1504"/>
                  </a:lnTo>
                  <a:lnTo>
                    <a:pt x="186" y="1600"/>
                  </a:lnTo>
                  <a:lnTo>
                    <a:pt x="177" y="1602"/>
                  </a:lnTo>
                  <a:lnTo>
                    <a:pt x="166" y="1604"/>
                  </a:lnTo>
                  <a:lnTo>
                    <a:pt x="160" y="1605"/>
                  </a:lnTo>
                  <a:lnTo>
                    <a:pt x="154" y="1605"/>
                  </a:lnTo>
                  <a:lnTo>
                    <a:pt x="147" y="1606"/>
                  </a:lnTo>
                  <a:close/>
                  <a:moveTo>
                    <a:pt x="776" y="85"/>
                  </a:moveTo>
                  <a:lnTo>
                    <a:pt x="709" y="88"/>
                  </a:lnTo>
                  <a:lnTo>
                    <a:pt x="643" y="98"/>
                  </a:lnTo>
                  <a:lnTo>
                    <a:pt x="579" y="114"/>
                  </a:lnTo>
                  <a:lnTo>
                    <a:pt x="517" y="135"/>
                  </a:lnTo>
                  <a:lnTo>
                    <a:pt x="457" y="163"/>
                  </a:lnTo>
                  <a:lnTo>
                    <a:pt x="400" y="196"/>
                  </a:lnTo>
                  <a:lnTo>
                    <a:pt x="347" y="235"/>
                  </a:lnTo>
                  <a:lnTo>
                    <a:pt x="296" y="279"/>
                  </a:lnTo>
                  <a:lnTo>
                    <a:pt x="249" y="330"/>
                  </a:lnTo>
                  <a:lnTo>
                    <a:pt x="208" y="384"/>
                  </a:lnTo>
                  <a:lnTo>
                    <a:pt x="173" y="441"/>
                  </a:lnTo>
                  <a:lnTo>
                    <a:pt x="143" y="502"/>
                  </a:lnTo>
                  <a:lnTo>
                    <a:pt x="120" y="565"/>
                  </a:lnTo>
                  <a:lnTo>
                    <a:pt x="102" y="630"/>
                  </a:lnTo>
                  <a:lnTo>
                    <a:pt x="91" y="697"/>
                  </a:lnTo>
                  <a:lnTo>
                    <a:pt x="87" y="765"/>
                  </a:lnTo>
                  <a:lnTo>
                    <a:pt x="88" y="814"/>
                  </a:lnTo>
                  <a:lnTo>
                    <a:pt x="93" y="863"/>
                  </a:lnTo>
                  <a:lnTo>
                    <a:pt x="101" y="912"/>
                  </a:lnTo>
                  <a:lnTo>
                    <a:pt x="112" y="960"/>
                  </a:lnTo>
                  <a:lnTo>
                    <a:pt x="127" y="1006"/>
                  </a:lnTo>
                  <a:lnTo>
                    <a:pt x="145" y="1052"/>
                  </a:lnTo>
                  <a:lnTo>
                    <a:pt x="167" y="1097"/>
                  </a:lnTo>
                  <a:lnTo>
                    <a:pt x="192" y="1140"/>
                  </a:lnTo>
                  <a:lnTo>
                    <a:pt x="203" y="1157"/>
                  </a:lnTo>
                  <a:lnTo>
                    <a:pt x="110" y="1476"/>
                  </a:lnTo>
                  <a:lnTo>
                    <a:pt x="109" y="1479"/>
                  </a:lnTo>
                  <a:lnTo>
                    <a:pt x="108" y="1481"/>
                  </a:lnTo>
                  <a:lnTo>
                    <a:pt x="108" y="1484"/>
                  </a:lnTo>
                  <a:lnTo>
                    <a:pt x="107" y="1486"/>
                  </a:lnTo>
                  <a:lnTo>
                    <a:pt x="107" y="1489"/>
                  </a:lnTo>
                  <a:lnTo>
                    <a:pt x="107" y="1491"/>
                  </a:lnTo>
                  <a:lnTo>
                    <a:pt x="107" y="1494"/>
                  </a:lnTo>
                  <a:lnTo>
                    <a:pt x="108" y="1496"/>
                  </a:lnTo>
                  <a:lnTo>
                    <a:pt x="108" y="1499"/>
                  </a:lnTo>
                  <a:lnTo>
                    <a:pt x="109" y="1501"/>
                  </a:lnTo>
                  <a:lnTo>
                    <a:pt x="110" y="1503"/>
                  </a:lnTo>
                  <a:lnTo>
                    <a:pt x="111" y="1505"/>
                  </a:lnTo>
                  <a:lnTo>
                    <a:pt x="113" y="1507"/>
                  </a:lnTo>
                  <a:lnTo>
                    <a:pt x="114" y="1509"/>
                  </a:lnTo>
                  <a:lnTo>
                    <a:pt x="116" y="1511"/>
                  </a:lnTo>
                  <a:lnTo>
                    <a:pt x="118" y="1513"/>
                  </a:lnTo>
                  <a:lnTo>
                    <a:pt x="120" y="1515"/>
                  </a:lnTo>
                  <a:lnTo>
                    <a:pt x="122" y="1516"/>
                  </a:lnTo>
                  <a:lnTo>
                    <a:pt x="125" y="1518"/>
                  </a:lnTo>
                  <a:lnTo>
                    <a:pt x="127" y="1519"/>
                  </a:lnTo>
                  <a:lnTo>
                    <a:pt x="129" y="1520"/>
                  </a:lnTo>
                  <a:lnTo>
                    <a:pt x="130" y="1520"/>
                  </a:lnTo>
                  <a:lnTo>
                    <a:pt x="131" y="1520"/>
                  </a:lnTo>
                  <a:lnTo>
                    <a:pt x="132" y="1521"/>
                  </a:lnTo>
                  <a:lnTo>
                    <a:pt x="133" y="1521"/>
                  </a:lnTo>
                  <a:lnTo>
                    <a:pt x="134" y="1521"/>
                  </a:lnTo>
                  <a:lnTo>
                    <a:pt x="135" y="1521"/>
                  </a:lnTo>
                  <a:lnTo>
                    <a:pt x="137" y="1521"/>
                  </a:lnTo>
                  <a:lnTo>
                    <a:pt x="138" y="1522"/>
                  </a:lnTo>
                  <a:lnTo>
                    <a:pt x="140" y="1522"/>
                  </a:lnTo>
                  <a:lnTo>
                    <a:pt x="141" y="1522"/>
                  </a:lnTo>
                  <a:lnTo>
                    <a:pt x="143" y="1522"/>
                  </a:lnTo>
                  <a:lnTo>
                    <a:pt x="144" y="1522"/>
                  </a:lnTo>
                  <a:lnTo>
                    <a:pt x="145" y="1522"/>
                  </a:lnTo>
                  <a:lnTo>
                    <a:pt x="146" y="1522"/>
                  </a:lnTo>
                  <a:lnTo>
                    <a:pt x="149" y="1521"/>
                  </a:lnTo>
                  <a:lnTo>
                    <a:pt x="152" y="1520"/>
                  </a:lnTo>
                  <a:lnTo>
                    <a:pt x="158" y="1518"/>
                  </a:lnTo>
                  <a:lnTo>
                    <a:pt x="164" y="1515"/>
                  </a:lnTo>
                  <a:lnTo>
                    <a:pt x="513" y="1411"/>
                  </a:lnTo>
                  <a:lnTo>
                    <a:pt x="528" y="1417"/>
                  </a:lnTo>
                  <a:lnTo>
                    <a:pt x="540" y="1422"/>
                  </a:lnTo>
                  <a:lnTo>
                    <a:pt x="553" y="1426"/>
                  </a:lnTo>
                  <a:lnTo>
                    <a:pt x="578" y="1434"/>
                  </a:lnTo>
                  <a:lnTo>
                    <a:pt x="629" y="1448"/>
                  </a:lnTo>
                  <a:lnTo>
                    <a:pt x="663" y="1454"/>
                  </a:lnTo>
                  <a:lnTo>
                    <a:pt x="697" y="1458"/>
                  </a:lnTo>
                  <a:lnTo>
                    <a:pt x="732" y="1462"/>
                  </a:lnTo>
                  <a:lnTo>
                    <a:pt x="767" y="1465"/>
                  </a:lnTo>
                  <a:lnTo>
                    <a:pt x="779" y="1465"/>
                  </a:lnTo>
                  <a:lnTo>
                    <a:pt x="846" y="1462"/>
                  </a:lnTo>
                  <a:lnTo>
                    <a:pt x="912" y="1452"/>
                  </a:lnTo>
                  <a:lnTo>
                    <a:pt x="976" y="1437"/>
                  </a:lnTo>
                  <a:lnTo>
                    <a:pt x="1038" y="1415"/>
                  </a:lnTo>
                  <a:lnTo>
                    <a:pt x="1097" y="1387"/>
                  </a:lnTo>
                  <a:lnTo>
                    <a:pt x="1154" y="1354"/>
                  </a:lnTo>
                  <a:lnTo>
                    <a:pt x="1208" y="1315"/>
                  </a:lnTo>
                  <a:lnTo>
                    <a:pt x="1259" y="1270"/>
                  </a:lnTo>
                  <a:lnTo>
                    <a:pt x="1306" y="1219"/>
                  </a:lnTo>
                  <a:lnTo>
                    <a:pt x="1347" y="1165"/>
                  </a:lnTo>
                  <a:lnTo>
                    <a:pt x="1382" y="1108"/>
                  </a:lnTo>
                  <a:lnTo>
                    <a:pt x="1412" y="1047"/>
                  </a:lnTo>
                  <a:lnTo>
                    <a:pt x="1435" y="985"/>
                  </a:lnTo>
                  <a:lnTo>
                    <a:pt x="1452" y="920"/>
                  </a:lnTo>
                  <a:lnTo>
                    <a:pt x="1463" y="853"/>
                  </a:lnTo>
                  <a:lnTo>
                    <a:pt x="1467" y="785"/>
                  </a:lnTo>
                  <a:lnTo>
                    <a:pt x="1465" y="717"/>
                  </a:lnTo>
                  <a:lnTo>
                    <a:pt x="1456" y="649"/>
                  </a:lnTo>
                  <a:lnTo>
                    <a:pt x="1440" y="584"/>
                  </a:lnTo>
                  <a:lnTo>
                    <a:pt x="1419" y="520"/>
                  </a:lnTo>
                  <a:lnTo>
                    <a:pt x="1391" y="459"/>
                  </a:lnTo>
                  <a:lnTo>
                    <a:pt x="1357" y="401"/>
                  </a:lnTo>
                  <a:lnTo>
                    <a:pt x="1318" y="346"/>
                  </a:lnTo>
                  <a:lnTo>
                    <a:pt x="1273" y="294"/>
                  </a:lnTo>
                  <a:lnTo>
                    <a:pt x="1249" y="270"/>
                  </a:lnTo>
                  <a:lnTo>
                    <a:pt x="1223" y="247"/>
                  </a:lnTo>
                  <a:lnTo>
                    <a:pt x="1197" y="226"/>
                  </a:lnTo>
                  <a:lnTo>
                    <a:pt x="1169" y="206"/>
                  </a:lnTo>
                  <a:lnTo>
                    <a:pt x="1112" y="170"/>
                  </a:lnTo>
                  <a:lnTo>
                    <a:pt x="1051" y="141"/>
                  </a:lnTo>
                  <a:lnTo>
                    <a:pt x="988" y="118"/>
                  </a:lnTo>
                  <a:lnTo>
                    <a:pt x="923" y="100"/>
                  </a:lnTo>
                  <a:lnTo>
                    <a:pt x="855" y="89"/>
                  </a:lnTo>
                  <a:lnTo>
                    <a:pt x="787" y="85"/>
                  </a:lnTo>
                  <a:close/>
                  <a:moveTo>
                    <a:pt x="776" y="1208"/>
                  </a:moveTo>
                  <a:lnTo>
                    <a:pt x="758" y="1207"/>
                  </a:lnTo>
                  <a:lnTo>
                    <a:pt x="740" y="1206"/>
                  </a:lnTo>
                  <a:lnTo>
                    <a:pt x="705" y="1202"/>
                  </a:lnTo>
                  <a:lnTo>
                    <a:pt x="700" y="1201"/>
                  </a:lnTo>
                  <a:lnTo>
                    <a:pt x="695" y="1199"/>
                  </a:lnTo>
                  <a:lnTo>
                    <a:pt x="690" y="1198"/>
                  </a:lnTo>
                  <a:lnTo>
                    <a:pt x="685" y="1195"/>
                  </a:lnTo>
                  <a:lnTo>
                    <a:pt x="681" y="1193"/>
                  </a:lnTo>
                  <a:lnTo>
                    <a:pt x="676" y="1190"/>
                  </a:lnTo>
                  <a:lnTo>
                    <a:pt x="672" y="1187"/>
                  </a:lnTo>
                  <a:lnTo>
                    <a:pt x="668" y="1184"/>
                  </a:lnTo>
                  <a:lnTo>
                    <a:pt x="665" y="1180"/>
                  </a:lnTo>
                  <a:lnTo>
                    <a:pt x="661" y="1177"/>
                  </a:lnTo>
                  <a:lnTo>
                    <a:pt x="658" y="1173"/>
                  </a:lnTo>
                  <a:lnTo>
                    <a:pt x="655" y="1168"/>
                  </a:lnTo>
                  <a:lnTo>
                    <a:pt x="652" y="1164"/>
                  </a:lnTo>
                  <a:lnTo>
                    <a:pt x="650" y="1159"/>
                  </a:lnTo>
                  <a:lnTo>
                    <a:pt x="648" y="1154"/>
                  </a:lnTo>
                  <a:lnTo>
                    <a:pt x="646" y="1149"/>
                  </a:lnTo>
                  <a:lnTo>
                    <a:pt x="638" y="1112"/>
                  </a:lnTo>
                  <a:lnTo>
                    <a:pt x="604" y="1132"/>
                  </a:lnTo>
                  <a:lnTo>
                    <a:pt x="599" y="1134"/>
                  </a:lnTo>
                  <a:lnTo>
                    <a:pt x="594" y="1137"/>
                  </a:lnTo>
                  <a:lnTo>
                    <a:pt x="589" y="1138"/>
                  </a:lnTo>
                  <a:lnTo>
                    <a:pt x="584" y="1140"/>
                  </a:lnTo>
                  <a:lnTo>
                    <a:pt x="579" y="1141"/>
                  </a:lnTo>
                  <a:lnTo>
                    <a:pt x="573" y="1142"/>
                  </a:lnTo>
                  <a:lnTo>
                    <a:pt x="568" y="1142"/>
                  </a:lnTo>
                  <a:lnTo>
                    <a:pt x="563" y="1142"/>
                  </a:lnTo>
                  <a:lnTo>
                    <a:pt x="558" y="1142"/>
                  </a:lnTo>
                  <a:lnTo>
                    <a:pt x="553" y="1141"/>
                  </a:lnTo>
                  <a:lnTo>
                    <a:pt x="548" y="1140"/>
                  </a:lnTo>
                  <a:lnTo>
                    <a:pt x="543" y="1139"/>
                  </a:lnTo>
                  <a:lnTo>
                    <a:pt x="538" y="1137"/>
                  </a:lnTo>
                  <a:lnTo>
                    <a:pt x="534" y="1135"/>
                  </a:lnTo>
                  <a:lnTo>
                    <a:pt x="529" y="1132"/>
                  </a:lnTo>
                  <a:lnTo>
                    <a:pt x="525" y="1129"/>
                  </a:lnTo>
                  <a:lnTo>
                    <a:pt x="510" y="1118"/>
                  </a:lnTo>
                  <a:lnTo>
                    <a:pt x="496" y="1107"/>
                  </a:lnTo>
                  <a:lnTo>
                    <a:pt x="483" y="1095"/>
                  </a:lnTo>
                  <a:lnTo>
                    <a:pt x="469" y="1082"/>
                  </a:lnTo>
                  <a:lnTo>
                    <a:pt x="457" y="1069"/>
                  </a:lnTo>
                  <a:lnTo>
                    <a:pt x="445" y="1056"/>
                  </a:lnTo>
                  <a:lnTo>
                    <a:pt x="434" y="1042"/>
                  </a:lnTo>
                  <a:lnTo>
                    <a:pt x="423" y="1027"/>
                  </a:lnTo>
                  <a:lnTo>
                    <a:pt x="420" y="1023"/>
                  </a:lnTo>
                  <a:lnTo>
                    <a:pt x="417" y="1018"/>
                  </a:lnTo>
                  <a:lnTo>
                    <a:pt x="415" y="1014"/>
                  </a:lnTo>
                  <a:lnTo>
                    <a:pt x="413" y="1009"/>
                  </a:lnTo>
                  <a:lnTo>
                    <a:pt x="412" y="1004"/>
                  </a:lnTo>
                  <a:lnTo>
                    <a:pt x="411" y="999"/>
                  </a:lnTo>
                  <a:lnTo>
                    <a:pt x="410" y="994"/>
                  </a:lnTo>
                  <a:lnTo>
                    <a:pt x="410" y="989"/>
                  </a:lnTo>
                  <a:lnTo>
                    <a:pt x="410" y="984"/>
                  </a:lnTo>
                  <a:lnTo>
                    <a:pt x="410" y="979"/>
                  </a:lnTo>
                  <a:lnTo>
                    <a:pt x="411" y="973"/>
                  </a:lnTo>
                  <a:lnTo>
                    <a:pt x="412" y="968"/>
                  </a:lnTo>
                  <a:lnTo>
                    <a:pt x="414" y="963"/>
                  </a:lnTo>
                  <a:lnTo>
                    <a:pt x="415" y="958"/>
                  </a:lnTo>
                  <a:lnTo>
                    <a:pt x="418" y="953"/>
                  </a:lnTo>
                  <a:lnTo>
                    <a:pt x="420" y="948"/>
                  </a:lnTo>
                  <a:lnTo>
                    <a:pt x="440" y="914"/>
                  </a:lnTo>
                  <a:lnTo>
                    <a:pt x="403" y="906"/>
                  </a:lnTo>
                  <a:lnTo>
                    <a:pt x="398" y="904"/>
                  </a:lnTo>
                  <a:lnTo>
                    <a:pt x="393" y="902"/>
                  </a:lnTo>
                  <a:lnTo>
                    <a:pt x="388" y="900"/>
                  </a:lnTo>
                  <a:lnTo>
                    <a:pt x="384" y="897"/>
                  </a:lnTo>
                  <a:lnTo>
                    <a:pt x="379" y="894"/>
                  </a:lnTo>
                  <a:lnTo>
                    <a:pt x="375" y="891"/>
                  </a:lnTo>
                  <a:lnTo>
                    <a:pt x="371" y="887"/>
                  </a:lnTo>
                  <a:lnTo>
                    <a:pt x="368" y="884"/>
                  </a:lnTo>
                  <a:lnTo>
                    <a:pt x="365" y="880"/>
                  </a:lnTo>
                  <a:lnTo>
                    <a:pt x="362" y="876"/>
                  </a:lnTo>
                  <a:lnTo>
                    <a:pt x="359" y="871"/>
                  </a:lnTo>
                  <a:lnTo>
                    <a:pt x="356" y="867"/>
                  </a:lnTo>
                  <a:lnTo>
                    <a:pt x="354" y="862"/>
                  </a:lnTo>
                  <a:lnTo>
                    <a:pt x="353" y="857"/>
                  </a:lnTo>
                  <a:lnTo>
                    <a:pt x="351" y="852"/>
                  </a:lnTo>
                  <a:lnTo>
                    <a:pt x="350" y="847"/>
                  </a:lnTo>
                  <a:lnTo>
                    <a:pt x="346" y="811"/>
                  </a:lnTo>
                  <a:lnTo>
                    <a:pt x="345" y="793"/>
                  </a:lnTo>
                  <a:lnTo>
                    <a:pt x="344" y="776"/>
                  </a:lnTo>
                  <a:lnTo>
                    <a:pt x="345" y="759"/>
                  </a:lnTo>
                  <a:lnTo>
                    <a:pt x="346" y="741"/>
                  </a:lnTo>
                  <a:lnTo>
                    <a:pt x="348" y="723"/>
                  </a:lnTo>
                  <a:lnTo>
                    <a:pt x="350" y="706"/>
                  </a:lnTo>
                  <a:lnTo>
                    <a:pt x="351" y="701"/>
                  </a:lnTo>
                  <a:lnTo>
                    <a:pt x="353" y="695"/>
                  </a:lnTo>
                  <a:lnTo>
                    <a:pt x="354" y="690"/>
                  </a:lnTo>
                  <a:lnTo>
                    <a:pt x="356" y="686"/>
                  </a:lnTo>
                  <a:lnTo>
                    <a:pt x="359" y="681"/>
                  </a:lnTo>
                  <a:lnTo>
                    <a:pt x="362" y="677"/>
                  </a:lnTo>
                  <a:lnTo>
                    <a:pt x="365" y="672"/>
                  </a:lnTo>
                  <a:lnTo>
                    <a:pt x="368" y="668"/>
                  </a:lnTo>
                  <a:lnTo>
                    <a:pt x="371" y="665"/>
                  </a:lnTo>
                  <a:lnTo>
                    <a:pt x="375" y="661"/>
                  </a:lnTo>
                  <a:lnTo>
                    <a:pt x="379" y="658"/>
                  </a:lnTo>
                  <a:lnTo>
                    <a:pt x="384" y="655"/>
                  </a:lnTo>
                  <a:lnTo>
                    <a:pt x="388" y="652"/>
                  </a:lnTo>
                  <a:lnTo>
                    <a:pt x="393" y="650"/>
                  </a:lnTo>
                  <a:lnTo>
                    <a:pt x="398" y="648"/>
                  </a:lnTo>
                  <a:lnTo>
                    <a:pt x="403" y="646"/>
                  </a:lnTo>
                  <a:lnTo>
                    <a:pt x="440" y="638"/>
                  </a:lnTo>
                  <a:lnTo>
                    <a:pt x="420" y="604"/>
                  </a:lnTo>
                  <a:lnTo>
                    <a:pt x="418" y="599"/>
                  </a:lnTo>
                  <a:lnTo>
                    <a:pt x="415" y="594"/>
                  </a:lnTo>
                  <a:lnTo>
                    <a:pt x="414" y="589"/>
                  </a:lnTo>
                  <a:lnTo>
                    <a:pt x="412" y="584"/>
                  </a:lnTo>
                  <a:lnTo>
                    <a:pt x="411" y="579"/>
                  </a:lnTo>
                  <a:lnTo>
                    <a:pt x="410" y="574"/>
                  </a:lnTo>
                  <a:lnTo>
                    <a:pt x="410" y="569"/>
                  </a:lnTo>
                  <a:lnTo>
                    <a:pt x="410" y="564"/>
                  </a:lnTo>
                  <a:lnTo>
                    <a:pt x="410" y="559"/>
                  </a:lnTo>
                  <a:lnTo>
                    <a:pt x="411" y="553"/>
                  </a:lnTo>
                  <a:lnTo>
                    <a:pt x="412" y="548"/>
                  </a:lnTo>
                  <a:lnTo>
                    <a:pt x="413" y="543"/>
                  </a:lnTo>
                  <a:lnTo>
                    <a:pt x="415" y="539"/>
                  </a:lnTo>
                  <a:lnTo>
                    <a:pt x="417" y="534"/>
                  </a:lnTo>
                  <a:lnTo>
                    <a:pt x="420" y="529"/>
                  </a:lnTo>
                  <a:lnTo>
                    <a:pt x="423" y="525"/>
                  </a:lnTo>
                  <a:lnTo>
                    <a:pt x="434" y="510"/>
                  </a:lnTo>
                  <a:lnTo>
                    <a:pt x="445" y="496"/>
                  </a:lnTo>
                  <a:lnTo>
                    <a:pt x="457" y="483"/>
                  </a:lnTo>
                  <a:lnTo>
                    <a:pt x="469" y="470"/>
                  </a:lnTo>
                  <a:lnTo>
                    <a:pt x="483" y="457"/>
                  </a:lnTo>
                  <a:lnTo>
                    <a:pt x="496" y="446"/>
                  </a:lnTo>
                  <a:lnTo>
                    <a:pt x="510" y="434"/>
                  </a:lnTo>
                  <a:lnTo>
                    <a:pt x="525" y="423"/>
                  </a:lnTo>
                  <a:lnTo>
                    <a:pt x="529" y="420"/>
                  </a:lnTo>
                  <a:lnTo>
                    <a:pt x="534" y="417"/>
                  </a:lnTo>
                  <a:lnTo>
                    <a:pt x="538" y="415"/>
                  </a:lnTo>
                  <a:lnTo>
                    <a:pt x="543" y="413"/>
                  </a:lnTo>
                  <a:lnTo>
                    <a:pt x="548" y="412"/>
                  </a:lnTo>
                  <a:lnTo>
                    <a:pt x="553" y="411"/>
                  </a:lnTo>
                  <a:lnTo>
                    <a:pt x="558" y="410"/>
                  </a:lnTo>
                  <a:lnTo>
                    <a:pt x="563" y="410"/>
                  </a:lnTo>
                  <a:lnTo>
                    <a:pt x="568" y="410"/>
                  </a:lnTo>
                  <a:lnTo>
                    <a:pt x="573" y="411"/>
                  </a:lnTo>
                  <a:lnTo>
                    <a:pt x="579" y="411"/>
                  </a:lnTo>
                  <a:lnTo>
                    <a:pt x="584" y="413"/>
                  </a:lnTo>
                  <a:lnTo>
                    <a:pt x="589" y="414"/>
                  </a:lnTo>
                  <a:lnTo>
                    <a:pt x="594" y="416"/>
                  </a:lnTo>
                  <a:lnTo>
                    <a:pt x="599" y="418"/>
                  </a:lnTo>
                  <a:lnTo>
                    <a:pt x="604" y="421"/>
                  </a:lnTo>
                  <a:lnTo>
                    <a:pt x="638" y="440"/>
                  </a:lnTo>
                  <a:lnTo>
                    <a:pt x="646" y="404"/>
                  </a:lnTo>
                  <a:lnTo>
                    <a:pt x="648" y="399"/>
                  </a:lnTo>
                  <a:lnTo>
                    <a:pt x="650" y="394"/>
                  </a:lnTo>
                  <a:lnTo>
                    <a:pt x="652" y="389"/>
                  </a:lnTo>
                  <a:lnTo>
                    <a:pt x="655" y="384"/>
                  </a:lnTo>
                  <a:lnTo>
                    <a:pt x="658" y="380"/>
                  </a:lnTo>
                  <a:lnTo>
                    <a:pt x="661" y="376"/>
                  </a:lnTo>
                  <a:lnTo>
                    <a:pt x="665" y="372"/>
                  </a:lnTo>
                  <a:lnTo>
                    <a:pt x="668" y="368"/>
                  </a:lnTo>
                  <a:lnTo>
                    <a:pt x="672" y="365"/>
                  </a:lnTo>
                  <a:lnTo>
                    <a:pt x="676" y="362"/>
                  </a:lnTo>
                  <a:lnTo>
                    <a:pt x="681" y="359"/>
                  </a:lnTo>
                  <a:lnTo>
                    <a:pt x="685" y="357"/>
                  </a:lnTo>
                  <a:lnTo>
                    <a:pt x="690" y="355"/>
                  </a:lnTo>
                  <a:lnTo>
                    <a:pt x="695" y="353"/>
                  </a:lnTo>
                  <a:lnTo>
                    <a:pt x="700" y="351"/>
                  </a:lnTo>
                  <a:lnTo>
                    <a:pt x="705" y="350"/>
                  </a:lnTo>
                  <a:lnTo>
                    <a:pt x="723" y="347"/>
                  </a:lnTo>
                  <a:lnTo>
                    <a:pt x="741" y="345"/>
                  </a:lnTo>
                  <a:lnTo>
                    <a:pt x="759" y="344"/>
                  </a:lnTo>
                  <a:lnTo>
                    <a:pt x="777" y="344"/>
                  </a:lnTo>
                  <a:lnTo>
                    <a:pt x="795" y="344"/>
                  </a:lnTo>
                  <a:lnTo>
                    <a:pt x="813" y="345"/>
                  </a:lnTo>
                  <a:lnTo>
                    <a:pt x="831" y="347"/>
                  </a:lnTo>
                  <a:lnTo>
                    <a:pt x="849" y="350"/>
                  </a:lnTo>
                  <a:lnTo>
                    <a:pt x="854" y="351"/>
                  </a:lnTo>
                  <a:lnTo>
                    <a:pt x="860" y="353"/>
                  </a:lnTo>
                  <a:lnTo>
                    <a:pt x="865" y="355"/>
                  </a:lnTo>
                  <a:lnTo>
                    <a:pt x="869" y="357"/>
                  </a:lnTo>
                  <a:lnTo>
                    <a:pt x="874" y="359"/>
                  </a:lnTo>
                  <a:lnTo>
                    <a:pt x="878" y="362"/>
                  </a:lnTo>
                  <a:lnTo>
                    <a:pt x="883" y="365"/>
                  </a:lnTo>
                  <a:lnTo>
                    <a:pt x="886" y="368"/>
                  </a:lnTo>
                  <a:lnTo>
                    <a:pt x="890" y="372"/>
                  </a:lnTo>
                  <a:lnTo>
                    <a:pt x="894" y="376"/>
                  </a:lnTo>
                  <a:lnTo>
                    <a:pt x="897" y="380"/>
                  </a:lnTo>
                  <a:lnTo>
                    <a:pt x="900" y="384"/>
                  </a:lnTo>
                  <a:lnTo>
                    <a:pt x="903" y="389"/>
                  </a:lnTo>
                  <a:lnTo>
                    <a:pt x="905" y="394"/>
                  </a:lnTo>
                  <a:lnTo>
                    <a:pt x="907" y="399"/>
                  </a:lnTo>
                  <a:lnTo>
                    <a:pt x="909" y="404"/>
                  </a:lnTo>
                  <a:lnTo>
                    <a:pt x="917" y="440"/>
                  </a:lnTo>
                  <a:lnTo>
                    <a:pt x="951" y="421"/>
                  </a:lnTo>
                  <a:lnTo>
                    <a:pt x="956" y="418"/>
                  </a:lnTo>
                  <a:lnTo>
                    <a:pt x="961" y="416"/>
                  </a:lnTo>
                  <a:lnTo>
                    <a:pt x="966" y="414"/>
                  </a:lnTo>
                  <a:lnTo>
                    <a:pt x="971" y="413"/>
                  </a:lnTo>
                  <a:lnTo>
                    <a:pt x="976" y="411"/>
                  </a:lnTo>
                  <a:lnTo>
                    <a:pt x="981" y="411"/>
                  </a:lnTo>
                  <a:lnTo>
                    <a:pt x="986" y="410"/>
                  </a:lnTo>
                  <a:lnTo>
                    <a:pt x="991" y="410"/>
                  </a:lnTo>
                  <a:lnTo>
                    <a:pt x="996" y="410"/>
                  </a:lnTo>
                  <a:lnTo>
                    <a:pt x="1001" y="411"/>
                  </a:lnTo>
                  <a:lnTo>
                    <a:pt x="1006" y="412"/>
                  </a:lnTo>
                  <a:lnTo>
                    <a:pt x="1011" y="413"/>
                  </a:lnTo>
                  <a:lnTo>
                    <a:pt x="1016" y="415"/>
                  </a:lnTo>
                  <a:lnTo>
                    <a:pt x="1021" y="417"/>
                  </a:lnTo>
                  <a:lnTo>
                    <a:pt x="1026" y="420"/>
                  </a:lnTo>
                  <a:lnTo>
                    <a:pt x="1030" y="423"/>
                  </a:lnTo>
                  <a:lnTo>
                    <a:pt x="1044" y="434"/>
                  </a:lnTo>
                  <a:lnTo>
                    <a:pt x="1058" y="446"/>
                  </a:lnTo>
                  <a:lnTo>
                    <a:pt x="1072" y="457"/>
                  </a:lnTo>
                  <a:lnTo>
                    <a:pt x="1085" y="470"/>
                  </a:lnTo>
                  <a:lnTo>
                    <a:pt x="1097" y="483"/>
                  </a:lnTo>
                  <a:lnTo>
                    <a:pt x="1109" y="496"/>
                  </a:lnTo>
                  <a:lnTo>
                    <a:pt x="1121" y="510"/>
                  </a:lnTo>
                  <a:lnTo>
                    <a:pt x="1132" y="525"/>
                  </a:lnTo>
                  <a:lnTo>
                    <a:pt x="1135" y="529"/>
                  </a:lnTo>
                  <a:lnTo>
                    <a:pt x="1137" y="534"/>
                  </a:lnTo>
                  <a:lnTo>
                    <a:pt x="1139" y="539"/>
                  </a:lnTo>
                  <a:lnTo>
                    <a:pt x="1141" y="543"/>
                  </a:lnTo>
                  <a:lnTo>
                    <a:pt x="1142" y="548"/>
                  </a:lnTo>
                  <a:lnTo>
                    <a:pt x="1143" y="553"/>
                  </a:lnTo>
                  <a:lnTo>
                    <a:pt x="1144" y="559"/>
                  </a:lnTo>
                  <a:lnTo>
                    <a:pt x="1144" y="564"/>
                  </a:lnTo>
                  <a:lnTo>
                    <a:pt x="1144" y="569"/>
                  </a:lnTo>
                  <a:lnTo>
                    <a:pt x="1144" y="574"/>
                  </a:lnTo>
                  <a:lnTo>
                    <a:pt x="1143" y="579"/>
                  </a:lnTo>
                  <a:lnTo>
                    <a:pt x="1142" y="584"/>
                  </a:lnTo>
                  <a:lnTo>
                    <a:pt x="1140" y="589"/>
                  </a:lnTo>
                  <a:lnTo>
                    <a:pt x="1139" y="594"/>
                  </a:lnTo>
                  <a:lnTo>
                    <a:pt x="1136" y="599"/>
                  </a:lnTo>
                  <a:lnTo>
                    <a:pt x="1134" y="604"/>
                  </a:lnTo>
                  <a:lnTo>
                    <a:pt x="1115" y="638"/>
                  </a:lnTo>
                  <a:lnTo>
                    <a:pt x="1151" y="646"/>
                  </a:lnTo>
                  <a:lnTo>
                    <a:pt x="1156" y="648"/>
                  </a:lnTo>
                  <a:lnTo>
                    <a:pt x="1161" y="650"/>
                  </a:lnTo>
                  <a:lnTo>
                    <a:pt x="1166" y="652"/>
                  </a:lnTo>
                  <a:lnTo>
                    <a:pt x="1171" y="655"/>
                  </a:lnTo>
                  <a:lnTo>
                    <a:pt x="1175" y="658"/>
                  </a:lnTo>
                  <a:lnTo>
                    <a:pt x="1179" y="661"/>
                  </a:lnTo>
                  <a:lnTo>
                    <a:pt x="1183" y="665"/>
                  </a:lnTo>
                  <a:lnTo>
                    <a:pt x="1187" y="668"/>
                  </a:lnTo>
                  <a:lnTo>
                    <a:pt x="1190" y="672"/>
                  </a:lnTo>
                  <a:lnTo>
                    <a:pt x="1193" y="677"/>
                  </a:lnTo>
                  <a:lnTo>
                    <a:pt x="1196" y="681"/>
                  </a:lnTo>
                  <a:lnTo>
                    <a:pt x="1198" y="686"/>
                  </a:lnTo>
                  <a:lnTo>
                    <a:pt x="1200" y="690"/>
                  </a:lnTo>
                  <a:lnTo>
                    <a:pt x="1202" y="695"/>
                  </a:lnTo>
                  <a:lnTo>
                    <a:pt x="1204" y="701"/>
                  </a:lnTo>
                  <a:lnTo>
                    <a:pt x="1205" y="706"/>
                  </a:lnTo>
                  <a:lnTo>
                    <a:pt x="1207" y="723"/>
                  </a:lnTo>
                  <a:lnTo>
                    <a:pt x="1209" y="741"/>
                  </a:lnTo>
                  <a:lnTo>
                    <a:pt x="1210" y="759"/>
                  </a:lnTo>
                  <a:lnTo>
                    <a:pt x="1211" y="776"/>
                  </a:lnTo>
                  <a:lnTo>
                    <a:pt x="1210" y="793"/>
                  </a:lnTo>
                  <a:lnTo>
                    <a:pt x="1209" y="811"/>
                  </a:lnTo>
                  <a:lnTo>
                    <a:pt x="1205" y="847"/>
                  </a:lnTo>
                  <a:lnTo>
                    <a:pt x="1204" y="852"/>
                  </a:lnTo>
                  <a:lnTo>
                    <a:pt x="1202" y="857"/>
                  </a:lnTo>
                  <a:lnTo>
                    <a:pt x="1200" y="862"/>
                  </a:lnTo>
                  <a:lnTo>
                    <a:pt x="1198" y="867"/>
                  </a:lnTo>
                  <a:lnTo>
                    <a:pt x="1196" y="871"/>
                  </a:lnTo>
                  <a:lnTo>
                    <a:pt x="1193" y="876"/>
                  </a:lnTo>
                  <a:lnTo>
                    <a:pt x="1190" y="880"/>
                  </a:lnTo>
                  <a:lnTo>
                    <a:pt x="1187" y="884"/>
                  </a:lnTo>
                  <a:lnTo>
                    <a:pt x="1183" y="887"/>
                  </a:lnTo>
                  <a:lnTo>
                    <a:pt x="1179" y="891"/>
                  </a:lnTo>
                  <a:lnTo>
                    <a:pt x="1175" y="894"/>
                  </a:lnTo>
                  <a:lnTo>
                    <a:pt x="1171" y="897"/>
                  </a:lnTo>
                  <a:lnTo>
                    <a:pt x="1166" y="900"/>
                  </a:lnTo>
                  <a:lnTo>
                    <a:pt x="1161" y="902"/>
                  </a:lnTo>
                  <a:lnTo>
                    <a:pt x="1156" y="904"/>
                  </a:lnTo>
                  <a:lnTo>
                    <a:pt x="1151" y="906"/>
                  </a:lnTo>
                  <a:lnTo>
                    <a:pt x="1115" y="914"/>
                  </a:lnTo>
                  <a:lnTo>
                    <a:pt x="1134" y="948"/>
                  </a:lnTo>
                  <a:lnTo>
                    <a:pt x="1136" y="953"/>
                  </a:lnTo>
                  <a:lnTo>
                    <a:pt x="1139" y="958"/>
                  </a:lnTo>
                  <a:lnTo>
                    <a:pt x="1140" y="963"/>
                  </a:lnTo>
                  <a:lnTo>
                    <a:pt x="1142" y="968"/>
                  </a:lnTo>
                  <a:lnTo>
                    <a:pt x="1143" y="973"/>
                  </a:lnTo>
                  <a:lnTo>
                    <a:pt x="1144" y="979"/>
                  </a:lnTo>
                  <a:lnTo>
                    <a:pt x="1144" y="984"/>
                  </a:lnTo>
                  <a:lnTo>
                    <a:pt x="1144" y="989"/>
                  </a:lnTo>
                  <a:lnTo>
                    <a:pt x="1144" y="994"/>
                  </a:lnTo>
                  <a:lnTo>
                    <a:pt x="1143" y="999"/>
                  </a:lnTo>
                  <a:lnTo>
                    <a:pt x="1142" y="1004"/>
                  </a:lnTo>
                  <a:lnTo>
                    <a:pt x="1141" y="1009"/>
                  </a:lnTo>
                  <a:lnTo>
                    <a:pt x="1139" y="1014"/>
                  </a:lnTo>
                  <a:lnTo>
                    <a:pt x="1137" y="1018"/>
                  </a:lnTo>
                  <a:lnTo>
                    <a:pt x="1135" y="1023"/>
                  </a:lnTo>
                  <a:lnTo>
                    <a:pt x="1132" y="1027"/>
                  </a:lnTo>
                  <a:lnTo>
                    <a:pt x="1121" y="1042"/>
                  </a:lnTo>
                  <a:lnTo>
                    <a:pt x="1109" y="1056"/>
                  </a:lnTo>
                  <a:lnTo>
                    <a:pt x="1097" y="1069"/>
                  </a:lnTo>
                  <a:lnTo>
                    <a:pt x="1085" y="1082"/>
                  </a:lnTo>
                  <a:lnTo>
                    <a:pt x="1072" y="1095"/>
                  </a:lnTo>
                  <a:lnTo>
                    <a:pt x="1058" y="1107"/>
                  </a:lnTo>
                  <a:lnTo>
                    <a:pt x="1044" y="1118"/>
                  </a:lnTo>
                  <a:lnTo>
                    <a:pt x="1030" y="1129"/>
                  </a:lnTo>
                  <a:lnTo>
                    <a:pt x="1026" y="1132"/>
                  </a:lnTo>
                  <a:lnTo>
                    <a:pt x="1021" y="1135"/>
                  </a:lnTo>
                  <a:lnTo>
                    <a:pt x="1016" y="1137"/>
                  </a:lnTo>
                  <a:lnTo>
                    <a:pt x="1011" y="1139"/>
                  </a:lnTo>
                  <a:lnTo>
                    <a:pt x="1006" y="1140"/>
                  </a:lnTo>
                  <a:lnTo>
                    <a:pt x="1001" y="1141"/>
                  </a:lnTo>
                  <a:lnTo>
                    <a:pt x="996" y="1142"/>
                  </a:lnTo>
                  <a:lnTo>
                    <a:pt x="991" y="1142"/>
                  </a:lnTo>
                  <a:lnTo>
                    <a:pt x="986" y="1142"/>
                  </a:lnTo>
                  <a:lnTo>
                    <a:pt x="981" y="1142"/>
                  </a:lnTo>
                  <a:lnTo>
                    <a:pt x="976" y="1141"/>
                  </a:lnTo>
                  <a:lnTo>
                    <a:pt x="971" y="1140"/>
                  </a:lnTo>
                  <a:lnTo>
                    <a:pt x="966" y="1138"/>
                  </a:lnTo>
                  <a:lnTo>
                    <a:pt x="961" y="1137"/>
                  </a:lnTo>
                  <a:lnTo>
                    <a:pt x="956" y="1134"/>
                  </a:lnTo>
                  <a:lnTo>
                    <a:pt x="951" y="1132"/>
                  </a:lnTo>
                  <a:lnTo>
                    <a:pt x="917" y="1112"/>
                  </a:lnTo>
                  <a:lnTo>
                    <a:pt x="909" y="1149"/>
                  </a:lnTo>
                  <a:lnTo>
                    <a:pt x="907" y="1154"/>
                  </a:lnTo>
                  <a:lnTo>
                    <a:pt x="905" y="1159"/>
                  </a:lnTo>
                  <a:lnTo>
                    <a:pt x="903" y="1164"/>
                  </a:lnTo>
                  <a:lnTo>
                    <a:pt x="900" y="1168"/>
                  </a:lnTo>
                  <a:lnTo>
                    <a:pt x="897" y="1173"/>
                  </a:lnTo>
                  <a:lnTo>
                    <a:pt x="894" y="1177"/>
                  </a:lnTo>
                  <a:lnTo>
                    <a:pt x="890" y="1180"/>
                  </a:lnTo>
                  <a:lnTo>
                    <a:pt x="886" y="1184"/>
                  </a:lnTo>
                  <a:lnTo>
                    <a:pt x="883" y="1187"/>
                  </a:lnTo>
                  <a:lnTo>
                    <a:pt x="878" y="1190"/>
                  </a:lnTo>
                  <a:lnTo>
                    <a:pt x="874" y="1193"/>
                  </a:lnTo>
                  <a:lnTo>
                    <a:pt x="869" y="1195"/>
                  </a:lnTo>
                  <a:lnTo>
                    <a:pt x="865" y="1198"/>
                  </a:lnTo>
                  <a:lnTo>
                    <a:pt x="860" y="1199"/>
                  </a:lnTo>
                  <a:lnTo>
                    <a:pt x="854" y="1201"/>
                  </a:lnTo>
                  <a:lnTo>
                    <a:pt x="849" y="1202"/>
                  </a:lnTo>
                  <a:lnTo>
                    <a:pt x="812" y="1206"/>
                  </a:lnTo>
                  <a:lnTo>
                    <a:pt x="794" y="1207"/>
                  </a:lnTo>
                  <a:close/>
                  <a:moveTo>
                    <a:pt x="725" y="1120"/>
                  </a:moveTo>
                  <a:lnTo>
                    <a:pt x="738" y="1122"/>
                  </a:lnTo>
                  <a:lnTo>
                    <a:pt x="750" y="1123"/>
                  </a:lnTo>
                  <a:lnTo>
                    <a:pt x="763" y="1124"/>
                  </a:lnTo>
                  <a:lnTo>
                    <a:pt x="776" y="1124"/>
                  </a:lnTo>
                  <a:lnTo>
                    <a:pt x="789" y="1124"/>
                  </a:lnTo>
                  <a:lnTo>
                    <a:pt x="801" y="1123"/>
                  </a:lnTo>
                  <a:lnTo>
                    <a:pt x="814" y="1122"/>
                  </a:lnTo>
                  <a:lnTo>
                    <a:pt x="827" y="1120"/>
                  </a:lnTo>
                  <a:lnTo>
                    <a:pt x="863" y="982"/>
                  </a:lnTo>
                  <a:lnTo>
                    <a:pt x="988" y="1055"/>
                  </a:lnTo>
                  <a:lnTo>
                    <a:pt x="998" y="1047"/>
                  </a:lnTo>
                  <a:lnTo>
                    <a:pt x="1008" y="1039"/>
                  </a:lnTo>
                  <a:lnTo>
                    <a:pt x="1017" y="1031"/>
                  </a:lnTo>
                  <a:lnTo>
                    <a:pt x="1026" y="1022"/>
                  </a:lnTo>
                  <a:lnTo>
                    <a:pt x="1043" y="1004"/>
                  </a:lnTo>
                  <a:lnTo>
                    <a:pt x="1058" y="985"/>
                  </a:lnTo>
                  <a:lnTo>
                    <a:pt x="985" y="861"/>
                  </a:lnTo>
                  <a:lnTo>
                    <a:pt x="1123" y="824"/>
                  </a:lnTo>
                  <a:lnTo>
                    <a:pt x="1124" y="818"/>
                  </a:lnTo>
                  <a:lnTo>
                    <a:pt x="1125" y="811"/>
                  </a:lnTo>
                  <a:lnTo>
                    <a:pt x="1126" y="798"/>
                  </a:lnTo>
                  <a:lnTo>
                    <a:pt x="1126" y="786"/>
                  </a:lnTo>
                  <a:lnTo>
                    <a:pt x="1126" y="773"/>
                  </a:lnTo>
                  <a:lnTo>
                    <a:pt x="1126" y="760"/>
                  </a:lnTo>
                  <a:lnTo>
                    <a:pt x="1126" y="747"/>
                  </a:lnTo>
                  <a:lnTo>
                    <a:pt x="1125" y="735"/>
                  </a:lnTo>
                  <a:lnTo>
                    <a:pt x="1124" y="728"/>
                  </a:lnTo>
                  <a:lnTo>
                    <a:pt x="1123" y="722"/>
                  </a:lnTo>
                  <a:lnTo>
                    <a:pt x="985" y="686"/>
                  </a:lnTo>
                  <a:lnTo>
                    <a:pt x="1058" y="562"/>
                  </a:lnTo>
                  <a:lnTo>
                    <a:pt x="1050" y="551"/>
                  </a:lnTo>
                  <a:lnTo>
                    <a:pt x="1042" y="541"/>
                  </a:lnTo>
                  <a:lnTo>
                    <a:pt x="1034" y="532"/>
                  </a:lnTo>
                  <a:lnTo>
                    <a:pt x="1025" y="523"/>
                  </a:lnTo>
                  <a:lnTo>
                    <a:pt x="1007" y="506"/>
                  </a:lnTo>
                  <a:lnTo>
                    <a:pt x="988" y="491"/>
                  </a:lnTo>
                  <a:lnTo>
                    <a:pt x="863" y="564"/>
                  </a:lnTo>
                  <a:lnTo>
                    <a:pt x="827" y="426"/>
                  </a:lnTo>
                  <a:lnTo>
                    <a:pt x="814" y="424"/>
                  </a:lnTo>
                  <a:lnTo>
                    <a:pt x="801" y="423"/>
                  </a:lnTo>
                  <a:lnTo>
                    <a:pt x="789" y="422"/>
                  </a:lnTo>
                  <a:lnTo>
                    <a:pt x="776" y="422"/>
                  </a:lnTo>
                  <a:lnTo>
                    <a:pt x="763" y="422"/>
                  </a:lnTo>
                  <a:lnTo>
                    <a:pt x="750" y="423"/>
                  </a:lnTo>
                  <a:lnTo>
                    <a:pt x="738" y="424"/>
                  </a:lnTo>
                  <a:lnTo>
                    <a:pt x="725" y="426"/>
                  </a:lnTo>
                  <a:lnTo>
                    <a:pt x="688" y="564"/>
                  </a:lnTo>
                  <a:lnTo>
                    <a:pt x="564" y="491"/>
                  </a:lnTo>
                  <a:lnTo>
                    <a:pt x="554" y="499"/>
                  </a:lnTo>
                  <a:lnTo>
                    <a:pt x="544" y="507"/>
                  </a:lnTo>
                  <a:lnTo>
                    <a:pt x="535" y="515"/>
                  </a:lnTo>
                  <a:lnTo>
                    <a:pt x="526" y="524"/>
                  </a:lnTo>
                  <a:lnTo>
                    <a:pt x="517" y="533"/>
                  </a:lnTo>
                  <a:lnTo>
                    <a:pt x="509" y="543"/>
                  </a:lnTo>
                  <a:lnTo>
                    <a:pt x="501" y="552"/>
                  </a:lnTo>
                  <a:lnTo>
                    <a:pt x="494" y="562"/>
                  </a:lnTo>
                  <a:lnTo>
                    <a:pt x="567" y="686"/>
                  </a:lnTo>
                  <a:lnTo>
                    <a:pt x="429" y="722"/>
                  </a:lnTo>
                  <a:lnTo>
                    <a:pt x="428" y="728"/>
                  </a:lnTo>
                  <a:lnTo>
                    <a:pt x="427" y="735"/>
                  </a:lnTo>
                  <a:lnTo>
                    <a:pt x="426" y="747"/>
                  </a:lnTo>
                  <a:lnTo>
                    <a:pt x="426" y="760"/>
                  </a:lnTo>
                  <a:lnTo>
                    <a:pt x="426" y="773"/>
                  </a:lnTo>
                  <a:lnTo>
                    <a:pt x="426" y="786"/>
                  </a:lnTo>
                  <a:lnTo>
                    <a:pt x="426" y="798"/>
                  </a:lnTo>
                  <a:lnTo>
                    <a:pt x="427" y="811"/>
                  </a:lnTo>
                  <a:lnTo>
                    <a:pt x="428" y="818"/>
                  </a:lnTo>
                  <a:lnTo>
                    <a:pt x="429" y="824"/>
                  </a:lnTo>
                  <a:lnTo>
                    <a:pt x="567" y="861"/>
                  </a:lnTo>
                  <a:lnTo>
                    <a:pt x="494" y="985"/>
                  </a:lnTo>
                  <a:lnTo>
                    <a:pt x="501" y="995"/>
                  </a:lnTo>
                  <a:lnTo>
                    <a:pt x="509" y="1005"/>
                  </a:lnTo>
                  <a:lnTo>
                    <a:pt x="518" y="1014"/>
                  </a:lnTo>
                  <a:lnTo>
                    <a:pt x="527" y="1023"/>
                  </a:lnTo>
                  <a:lnTo>
                    <a:pt x="536" y="1032"/>
                  </a:lnTo>
                  <a:lnTo>
                    <a:pt x="545" y="1040"/>
                  </a:lnTo>
                  <a:lnTo>
                    <a:pt x="564" y="1055"/>
                  </a:lnTo>
                  <a:lnTo>
                    <a:pt x="688" y="9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62" name="Google Shape;3662;p36"/>
          <p:cNvSpPr/>
          <p:nvPr/>
        </p:nvSpPr>
        <p:spPr>
          <a:xfrm>
            <a:off x="7720754" y="5268051"/>
            <a:ext cx="187361" cy="187361"/>
          </a:xfrm>
          <a:custGeom>
            <a:avLst/>
            <a:gdLst/>
            <a:ahLst/>
            <a:cxnLst/>
            <a:rect l="l" t="t" r="r" b="b"/>
            <a:pathLst>
              <a:path w="463" h="463" extrusionOk="0">
                <a:moveTo>
                  <a:pt x="68" y="68"/>
                </a:moveTo>
                <a:lnTo>
                  <a:pt x="52" y="86"/>
                </a:lnTo>
                <a:lnTo>
                  <a:pt x="38" y="104"/>
                </a:lnTo>
                <a:lnTo>
                  <a:pt x="27" y="124"/>
                </a:lnTo>
                <a:lnTo>
                  <a:pt x="17" y="145"/>
                </a:lnTo>
                <a:lnTo>
                  <a:pt x="10" y="166"/>
                </a:lnTo>
                <a:lnTo>
                  <a:pt x="4" y="187"/>
                </a:lnTo>
                <a:lnTo>
                  <a:pt x="1" y="209"/>
                </a:lnTo>
                <a:lnTo>
                  <a:pt x="0" y="232"/>
                </a:lnTo>
                <a:lnTo>
                  <a:pt x="1" y="254"/>
                </a:lnTo>
                <a:lnTo>
                  <a:pt x="4" y="276"/>
                </a:lnTo>
                <a:lnTo>
                  <a:pt x="10" y="298"/>
                </a:lnTo>
                <a:lnTo>
                  <a:pt x="17" y="319"/>
                </a:lnTo>
                <a:lnTo>
                  <a:pt x="27" y="339"/>
                </a:lnTo>
                <a:lnTo>
                  <a:pt x="38" y="359"/>
                </a:lnTo>
                <a:lnTo>
                  <a:pt x="52" y="378"/>
                </a:lnTo>
                <a:lnTo>
                  <a:pt x="68" y="395"/>
                </a:lnTo>
                <a:lnTo>
                  <a:pt x="85" y="410"/>
                </a:lnTo>
                <a:lnTo>
                  <a:pt x="103" y="423"/>
                </a:lnTo>
                <a:lnTo>
                  <a:pt x="122" y="435"/>
                </a:lnTo>
                <a:lnTo>
                  <a:pt x="142" y="445"/>
                </a:lnTo>
                <a:lnTo>
                  <a:pt x="163" y="453"/>
                </a:lnTo>
                <a:lnTo>
                  <a:pt x="185" y="458"/>
                </a:lnTo>
                <a:lnTo>
                  <a:pt x="197" y="461"/>
                </a:lnTo>
                <a:lnTo>
                  <a:pt x="208" y="462"/>
                </a:lnTo>
                <a:lnTo>
                  <a:pt x="220" y="463"/>
                </a:lnTo>
                <a:lnTo>
                  <a:pt x="231" y="463"/>
                </a:lnTo>
                <a:lnTo>
                  <a:pt x="254" y="462"/>
                </a:lnTo>
                <a:lnTo>
                  <a:pt x="277" y="459"/>
                </a:lnTo>
                <a:lnTo>
                  <a:pt x="298" y="454"/>
                </a:lnTo>
                <a:lnTo>
                  <a:pt x="320" y="446"/>
                </a:lnTo>
                <a:lnTo>
                  <a:pt x="330" y="442"/>
                </a:lnTo>
                <a:lnTo>
                  <a:pt x="340" y="437"/>
                </a:lnTo>
                <a:lnTo>
                  <a:pt x="359" y="425"/>
                </a:lnTo>
                <a:lnTo>
                  <a:pt x="378" y="411"/>
                </a:lnTo>
                <a:lnTo>
                  <a:pt x="395" y="395"/>
                </a:lnTo>
                <a:lnTo>
                  <a:pt x="410" y="379"/>
                </a:lnTo>
                <a:lnTo>
                  <a:pt x="424" y="361"/>
                </a:lnTo>
                <a:lnTo>
                  <a:pt x="435" y="341"/>
                </a:lnTo>
                <a:lnTo>
                  <a:pt x="445" y="321"/>
                </a:lnTo>
                <a:lnTo>
                  <a:pt x="453" y="300"/>
                </a:lnTo>
                <a:lnTo>
                  <a:pt x="458" y="277"/>
                </a:lnTo>
                <a:lnTo>
                  <a:pt x="462" y="255"/>
                </a:lnTo>
                <a:lnTo>
                  <a:pt x="463" y="243"/>
                </a:lnTo>
                <a:lnTo>
                  <a:pt x="463" y="231"/>
                </a:lnTo>
                <a:lnTo>
                  <a:pt x="463" y="220"/>
                </a:lnTo>
                <a:lnTo>
                  <a:pt x="462" y="208"/>
                </a:lnTo>
                <a:lnTo>
                  <a:pt x="460" y="197"/>
                </a:lnTo>
                <a:lnTo>
                  <a:pt x="458" y="186"/>
                </a:lnTo>
                <a:lnTo>
                  <a:pt x="456" y="175"/>
                </a:lnTo>
                <a:lnTo>
                  <a:pt x="453" y="164"/>
                </a:lnTo>
                <a:lnTo>
                  <a:pt x="445" y="143"/>
                </a:lnTo>
                <a:lnTo>
                  <a:pt x="435" y="123"/>
                </a:lnTo>
                <a:lnTo>
                  <a:pt x="424" y="104"/>
                </a:lnTo>
                <a:lnTo>
                  <a:pt x="410" y="86"/>
                </a:lnTo>
                <a:lnTo>
                  <a:pt x="395" y="68"/>
                </a:lnTo>
                <a:lnTo>
                  <a:pt x="378" y="52"/>
                </a:lnTo>
                <a:lnTo>
                  <a:pt x="359" y="38"/>
                </a:lnTo>
                <a:lnTo>
                  <a:pt x="339" y="27"/>
                </a:lnTo>
                <a:lnTo>
                  <a:pt x="319" y="17"/>
                </a:lnTo>
                <a:lnTo>
                  <a:pt x="298" y="10"/>
                </a:lnTo>
                <a:lnTo>
                  <a:pt x="276" y="4"/>
                </a:lnTo>
                <a:lnTo>
                  <a:pt x="254" y="1"/>
                </a:lnTo>
                <a:lnTo>
                  <a:pt x="232" y="0"/>
                </a:lnTo>
                <a:lnTo>
                  <a:pt x="209" y="1"/>
                </a:lnTo>
                <a:lnTo>
                  <a:pt x="187" y="4"/>
                </a:lnTo>
                <a:lnTo>
                  <a:pt x="166" y="10"/>
                </a:lnTo>
                <a:lnTo>
                  <a:pt x="145" y="17"/>
                </a:lnTo>
                <a:lnTo>
                  <a:pt x="124" y="27"/>
                </a:lnTo>
                <a:lnTo>
                  <a:pt x="104" y="38"/>
                </a:lnTo>
                <a:lnTo>
                  <a:pt x="86" y="52"/>
                </a:lnTo>
                <a:close/>
                <a:moveTo>
                  <a:pt x="333" y="333"/>
                </a:moveTo>
                <a:lnTo>
                  <a:pt x="328" y="338"/>
                </a:lnTo>
                <a:lnTo>
                  <a:pt x="322" y="343"/>
                </a:lnTo>
                <a:lnTo>
                  <a:pt x="317" y="348"/>
                </a:lnTo>
                <a:lnTo>
                  <a:pt x="311" y="352"/>
                </a:lnTo>
                <a:lnTo>
                  <a:pt x="304" y="355"/>
                </a:lnTo>
                <a:lnTo>
                  <a:pt x="298" y="359"/>
                </a:lnTo>
                <a:lnTo>
                  <a:pt x="292" y="362"/>
                </a:lnTo>
                <a:lnTo>
                  <a:pt x="285" y="365"/>
                </a:lnTo>
                <a:lnTo>
                  <a:pt x="272" y="369"/>
                </a:lnTo>
                <a:lnTo>
                  <a:pt x="258" y="373"/>
                </a:lnTo>
                <a:lnTo>
                  <a:pt x="243" y="375"/>
                </a:lnTo>
                <a:lnTo>
                  <a:pt x="228" y="375"/>
                </a:lnTo>
                <a:lnTo>
                  <a:pt x="214" y="375"/>
                </a:lnTo>
                <a:lnTo>
                  <a:pt x="199" y="373"/>
                </a:lnTo>
                <a:lnTo>
                  <a:pt x="186" y="369"/>
                </a:lnTo>
                <a:lnTo>
                  <a:pt x="172" y="365"/>
                </a:lnTo>
                <a:lnTo>
                  <a:pt x="159" y="359"/>
                </a:lnTo>
                <a:lnTo>
                  <a:pt x="153" y="355"/>
                </a:lnTo>
                <a:lnTo>
                  <a:pt x="147" y="352"/>
                </a:lnTo>
                <a:lnTo>
                  <a:pt x="141" y="348"/>
                </a:lnTo>
                <a:lnTo>
                  <a:pt x="135" y="343"/>
                </a:lnTo>
                <a:lnTo>
                  <a:pt x="130" y="338"/>
                </a:lnTo>
                <a:lnTo>
                  <a:pt x="124" y="333"/>
                </a:lnTo>
                <a:lnTo>
                  <a:pt x="119" y="328"/>
                </a:lnTo>
                <a:lnTo>
                  <a:pt x="114" y="322"/>
                </a:lnTo>
                <a:lnTo>
                  <a:pt x="110" y="317"/>
                </a:lnTo>
                <a:lnTo>
                  <a:pt x="106" y="311"/>
                </a:lnTo>
                <a:lnTo>
                  <a:pt x="102" y="305"/>
                </a:lnTo>
                <a:lnTo>
                  <a:pt x="99" y="298"/>
                </a:lnTo>
                <a:lnTo>
                  <a:pt x="95" y="292"/>
                </a:lnTo>
                <a:lnTo>
                  <a:pt x="93" y="286"/>
                </a:lnTo>
                <a:lnTo>
                  <a:pt x="88" y="272"/>
                </a:lnTo>
                <a:lnTo>
                  <a:pt x="85" y="258"/>
                </a:lnTo>
                <a:lnTo>
                  <a:pt x="83" y="244"/>
                </a:lnTo>
                <a:lnTo>
                  <a:pt x="82" y="229"/>
                </a:lnTo>
                <a:lnTo>
                  <a:pt x="83" y="215"/>
                </a:lnTo>
                <a:lnTo>
                  <a:pt x="85" y="200"/>
                </a:lnTo>
                <a:lnTo>
                  <a:pt x="88" y="186"/>
                </a:lnTo>
                <a:lnTo>
                  <a:pt x="93" y="172"/>
                </a:lnTo>
                <a:lnTo>
                  <a:pt x="99" y="159"/>
                </a:lnTo>
                <a:lnTo>
                  <a:pt x="102" y="153"/>
                </a:lnTo>
                <a:lnTo>
                  <a:pt x="106" y="147"/>
                </a:lnTo>
                <a:lnTo>
                  <a:pt x="110" y="141"/>
                </a:lnTo>
                <a:lnTo>
                  <a:pt x="114" y="135"/>
                </a:lnTo>
                <a:lnTo>
                  <a:pt x="119" y="130"/>
                </a:lnTo>
                <a:lnTo>
                  <a:pt x="124" y="124"/>
                </a:lnTo>
                <a:lnTo>
                  <a:pt x="130" y="119"/>
                </a:lnTo>
                <a:lnTo>
                  <a:pt x="135" y="114"/>
                </a:lnTo>
                <a:lnTo>
                  <a:pt x="141" y="110"/>
                </a:lnTo>
                <a:lnTo>
                  <a:pt x="147" y="106"/>
                </a:lnTo>
                <a:lnTo>
                  <a:pt x="153" y="102"/>
                </a:lnTo>
                <a:lnTo>
                  <a:pt x="159" y="99"/>
                </a:lnTo>
                <a:lnTo>
                  <a:pt x="172" y="93"/>
                </a:lnTo>
                <a:lnTo>
                  <a:pt x="186" y="88"/>
                </a:lnTo>
                <a:lnTo>
                  <a:pt x="199" y="85"/>
                </a:lnTo>
                <a:lnTo>
                  <a:pt x="214" y="83"/>
                </a:lnTo>
                <a:lnTo>
                  <a:pt x="228" y="82"/>
                </a:lnTo>
                <a:lnTo>
                  <a:pt x="243" y="83"/>
                </a:lnTo>
                <a:lnTo>
                  <a:pt x="258" y="85"/>
                </a:lnTo>
                <a:lnTo>
                  <a:pt x="272" y="88"/>
                </a:lnTo>
                <a:lnTo>
                  <a:pt x="285" y="93"/>
                </a:lnTo>
                <a:lnTo>
                  <a:pt x="292" y="96"/>
                </a:lnTo>
                <a:lnTo>
                  <a:pt x="298" y="99"/>
                </a:lnTo>
                <a:lnTo>
                  <a:pt x="304" y="102"/>
                </a:lnTo>
                <a:lnTo>
                  <a:pt x="311" y="106"/>
                </a:lnTo>
                <a:lnTo>
                  <a:pt x="317" y="110"/>
                </a:lnTo>
                <a:lnTo>
                  <a:pt x="322" y="114"/>
                </a:lnTo>
                <a:lnTo>
                  <a:pt x="328" y="119"/>
                </a:lnTo>
                <a:lnTo>
                  <a:pt x="333" y="124"/>
                </a:lnTo>
                <a:lnTo>
                  <a:pt x="338" y="130"/>
                </a:lnTo>
                <a:lnTo>
                  <a:pt x="343" y="135"/>
                </a:lnTo>
                <a:lnTo>
                  <a:pt x="347" y="141"/>
                </a:lnTo>
                <a:lnTo>
                  <a:pt x="352" y="147"/>
                </a:lnTo>
                <a:lnTo>
                  <a:pt x="355" y="153"/>
                </a:lnTo>
                <a:lnTo>
                  <a:pt x="359" y="159"/>
                </a:lnTo>
                <a:lnTo>
                  <a:pt x="362" y="166"/>
                </a:lnTo>
                <a:lnTo>
                  <a:pt x="365" y="172"/>
                </a:lnTo>
                <a:lnTo>
                  <a:pt x="369" y="186"/>
                </a:lnTo>
                <a:lnTo>
                  <a:pt x="373" y="200"/>
                </a:lnTo>
                <a:lnTo>
                  <a:pt x="375" y="214"/>
                </a:lnTo>
                <a:lnTo>
                  <a:pt x="375" y="229"/>
                </a:lnTo>
                <a:lnTo>
                  <a:pt x="376" y="237"/>
                </a:lnTo>
                <a:lnTo>
                  <a:pt x="375" y="245"/>
                </a:lnTo>
                <a:lnTo>
                  <a:pt x="375" y="252"/>
                </a:lnTo>
                <a:lnTo>
                  <a:pt x="374" y="260"/>
                </a:lnTo>
                <a:lnTo>
                  <a:pt x="372" y="267"/>
                </a:lnTo>
                <a:lnTo>
                  <a:pt x="371" y="274"/>
                </a:lnTo>
                <a:lnTo>
                  <a:pt x="368" y="281"/>
                </a:lnTo>
                <a:lnTo>
                  <a:pt x="366" y="288"/>
                </a:lnTo>
                <a:lnTo>
                  <a:pt x="363" y="294"/>
                </a:lnTo>
                <a:lnTo>
                  <a:pt x="360" y="300"/>
                </a:lnTo>
                <a:lnTo>
                  <a:pt x="356" y="306"/>
                </a:lnTo>
                <a:lnTo>
                  <a:pt x="352" y="312"/>
                </a:lnTo>
                <a:lnTo>
                  <a:pt x="348" y="318"/>
                </a:lnTo>
                <a:lnTo>
                  <a:pt x="343" y="323"/>
                </a:lnTo>
                <a:lnTo>
                  <a:pt x="338" y="32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3" name="Google Shape;3663;p36"/>
          <p:cNvSpPr/>
          <p:nvPr/>
        </p:nvSpPr>
        <p:spPr>
          <a:xfrm>
            <a:off x="7623425" y="4920907"/>
            <a:ext cx="667928" cy="633050"/>
          </a:xfrm>
          <a:custGeom>
            <a:avLst/>
            <a:gdLst/>
            <a:ahLst/>
            <a:cxnLst/>
            <a:rect l="l" t="t" r="r" b="b"/>
            <a:pathLst>
              <a:path w="1648" h="1562" extrusionOk="0">
                <a:moveTo>
                  <a:pt x="1614" y="340"/>
                </a:moveTo>
                <a:lnTo>
                  <a:pt x="1527" y="252"/>
                </a:lnTo>
                <a:lnTo>
                  <a:pt x="1529" y="249"/>
                </a:lnTo>
                <a:lnTo>
                  <a:pt x="1536" y="238"/>
                </a:lnTo>
                <a:lnTo>
                  <a:pt x="1542" y="225"/>
                </a:lnTo>
                <a:lnTo>
                  <a:pt x="1546" y="213"/>
                </a:lnTo>
                <a:lnTo>
                  <a:pt x="1550" y="200"/>
                </a:lnTo>
                <a:lnTo>
                  <a:pt x="1552" y="186"/>
                </a:lnTo>
                <a:lnTo>
                  <a:pt x="1554" y="173"/>
                </a:lnTo>
                <a:lnTo>
                  <a:pt x="1554" y="160"/>
                </a:lnTo>
                <a:lnTo>
                  <a:pt x="1553" y="146"/>
                </a:lnTo>
                <a:lnTo>
                  <a:pt x="1551" y="133"/>
                </a:lnTo>
                <a:lnTo>
                  <a:pt x="1548" y="119"/>
                </a:lnTo>
                <a:lnTo>
                  <a:pt x="1544" y="106"/>
                </a:lnTo>
                <a:lnTo>
                  <a:pt x="1539" y="94"/>
                </a:lnTo>
                <a:lnTo>
                  <a:pt x="1532" y="81"/>
                </a:lnTo>
                <a:lnTo>
                  <a:pt x="1525" y="69"/>
                </a:lnTo>
                <a:lnTo>
                  <a:pt x="1517" y="57"/>
                </a:lnTo>
                <a:lnTo>
                  <a:pt x="1507" y="46"/>
                </a:lnTo>
                <a:lnTo>
                  <a:pt x="1495" y="36"/>
                </a:lnTo>
                <a:lnTo>
                  <a:pt x="1482" y="26"/>
                </a:lnTo>
                <a:lnTo>
                  <a:pt x="1468" y="18"/>
                </a:lnTo>
                <a:lnTo>
                  <a:pt x="1454" y="12"/>
                </a:lnTo>
                <a:lnTo>
                  <a:pt x="1439" y="7"/>
                </a:lnTo>
                <a:lnTo>
                  <a:pt x="1424" y="3"/>
                </a:lnTo>
                <a:lnTo>
                  <a:pt x="1409" y="1"/>
                </a:lnTo>
                <a:lnTo>
                  <a:pt x="1394" y="0"/>
                </a:lnTo>
                <a:lnTo>
                  <a:pt x="1378" y="1"/>
                </a:lnTo>
                <a:lnTo>
                  <a:pt x="1363" y="3"/>
                </a:lnTo>
                <a:lnTo>
                  <a:pt x="1347" y="7"/>
                </a:lnTo>
                <a:lnTo>
                  <a:pt x="1332" y="12"/>
                </a:lnTo>
                <a:lnTo>
                  <a:pt x="1318" y="18"/>
                </a:lnTo>
                <a:lnTo>
                  <a:pt x="1304" y="26"/>
                </a:lnTo>
                <a:lnTo>
                  <a:pt x="1291" y="36"/>
                </a:lnTo>
                <a:lnTo>
                  <a:pt x="1278" y="46"/>
                </a:lnTo>
                <a:lnTo>
                  <a:pt x="669" y="661"/>
                </a:lnTo>
                <a:lnTo>
                  <a:pt x="666" y="661"/>
                </a:lnTo>
                <a:lnTo>
                  <a:pt x="643" y="652"/>
                </a:lnTo>
                <a:lnTo>
                  <a:pt x="619" y="643"/>
                </a:lnTo>
                <a:lnTo>
                  <a:pt x="595" y="636"/>
                </a:lnTo>
                <a:lnTo>
                  <a:pt x="571" y="630"/>
                </a:lnTo>
                <a:lnTo>
                  <a:pt x="546" y="625"/>
                </a:lnTo>
                <a:lnTo>
                  <a:pt x="521" y="622"/>
                </a:lnTo>
                <a:lnTo>
                  <a:pt x="496" y="620"/>
                </a:lnTo>
                <a:lnTo>
                  <a:pt x="471" y="619"/>
                </a:lnTo>
                <a:lnTo>
                  <a:pt x="459" y="620"/>
                </a:lnTo>
                <a:lnTo>
                  <a:pt x="447" y="620"/>
                </a:lnTo>
                <a:lnTo>
                  <a:pt x="435" y="621"/>
                </a:lnTo>
                <a:lnTo>
                  <a:pt x="429" y="621"/>
                </a:lnTo>
                <a:lnTo>
                  <a:pt x="423" y="622"/>
                </a:lnTo>
                <a:lnTo>
                  <a:pt x="383" y="628"/>
                </a:lnTo>
                <a:lnTo>
                  <a:pt x="344" y="638"/>
                </a:lnTo>
                <a:lnTo>
                  <a:pt x="306" y="650"/>
                </a:lnTo>
                <a:lnTo>
                  <a:pt x="269" y="666"/>
                </a:lnTo>
                <a:lnTo>
                  <a:pt x="233" y="684"/>
                </a:lnTo>
                <a:lnTo>
                  <a:pt x="200" y="706"/>
                </a:lnTo>
                <a:lnTo>
                  <a:pt x="168" y="730"/>
                </a:lnTo>
                <a:lnTo>
                  <a:pt x="138" y="757"/>
                </a:lnTo>
                <a:lnTo>
                  <a:pt x="107" y="792"/>
                </a:lnTo>
                <a:lnTo>
                  <a:pt x="80" y="829"/>
                </a:lnTo>
                <a:lnTo>
                  <a:pt x="56" y="868"/>
                </a:lnTo>
                <a:lnTo>
                  <a:pt x="36" y="909"/>
                </a:lnTo>
                <a:lnTo>
                  <a:pt x="21" y="952"/>
                </a:lnTo>
                <a:lnTo>
                  <a:pt x="9" y="997"/>
                </a:lnTo>
                <a:lnTo>
                  <a:pt x="2" y="1043"/>
                </a:lnTo>
                <a:lnTo>
                  <a:pt x="0" y="1090"/>
                </a:lnTo>
                <a:lnTo>
                  <a:pt x="2" y="1138"/>
                </a:lnTo>
                <a:lnTo>
                  <a:pt x="9" y="1183"/>
                </a:lnTo>
                <a:lnTo>
                  <a:pt x="20" y="1228"/>
                </a:lnTo>
                <a:lnTo>
                  <a:pt x="35" y="1271"/>
                </a:lnTo>
                <a:lnTo>
                  <a:pt x="55" y="1312"/>
                </a:lnTo>
                <a:lnTo>
                  <a:pt x="78" y="1351"/>
                </a:lnTo>
                <a:lnTo>
                  <a:pt x="106" y="1388"/>
                </a:lnTo>
                <a:lnTo>
                  <a:pt x="138" y="1423"/>
                </a:lnTo>
                <a:lnTo>
                  <a:pt x="172" y="1455"/>
                </a:lnTo>
                <a:lnTo>
                  <a:pt x="209" y="1482"/>
                </a:lnTo>
                <a:lnTo>
                  <a:pt x="249" y="1506"/>
                </a:lnTo>
                <a:lnTo>
                  <a:pt x="290" y="1526"/>
                </a:lnTo>
                <a:lnTo>
                  <a:pt x="333" y="1542"/>
                </a:lnTo>
                <a:lnTo>
                  <a:pt x="378" y="1553"/>
                </a:lnTo>
                <a:lnTo>
                  <a:pt x="424" y="1560"/>
                </a:lnTo>
                <a:lnTo>
                  <a:pt x="471" y="1562"/>
                </a:lnTo>
                <a:lnTo>
                  <a:pt x="518" y="1560"/>
                </a:lnTo>
                <a:lnTo>
                  <a:pt x="564" y="1553"/>
                </a:lnTo>
                <a:lnTo>
                  <a:pt x="608" y="1542"/>
                </a:lnTo>
                <a:lnTo>
                  <a:pt x="630" y="1535"/>
                </a:lnTo>
                <a:lnTo>
                  <a:pt x="651" y="1527"/>
                </a:lnTo>
                <a:lnTo>
                  <a:pt x="672" y="1518"/>
                </a:lnTo>
                <a:lnTo>
                  <a:pt x="693" y="1507"/>
                </a:lnTo>
                <a:lnTo>
                  <a:pt x="732" y="1484"/>
                </a:lnTo>
                <a:lnTo>
                  <a:pt x="769" y="1456"/>
                </a:lnTo>
                <a:lnTo>
                  <a:pt x="804" y="1423"/>
                </a:lnTo>
                <a:lnTo>
                  <a:pt x="831" y="1394"/>
                </a:lnTo>
                <a:lnTo>
                  <a:pt x="856" y="1362"/>
                </a:lnTo>
                <a:lnTo>
                  <a:pt x="877" y="1328"/>
                </a:lnTo>
                <a:lnTo>
                  <a:pt x="896" y="1293"/>
                </a:lnTo>
                <a:lnTo>
                  <a:pt x="912" y="1256"/>
                </a:lnTo>
                <a:lnTo>
                  <a:pt x="924" y="1217"/>
                </a:lnTo>
                <a:lnTo>
                  <a:pt x="934" y="1178"/>
                </a:lnTo>
                <a:lnTo>
                  <a:pt x="940" y="1138"/>
                </a:lnTo>
                <a:lnTo>
                  <a:pt x="942" y="1107"/>
                </a:lnTo>
                <a:lnTo>
                  <a:pt x="942" y="1076"/>
                </a:lnTo>
                <a:lnTo>
                  <a:pt x="940" y="1045"/>
                </a:lnTo>
                <a:lnTo>
                  <a:pt x="936" y="1014"/>
                </a:lnTo>
                <a:lnTo>
                  <a:pt x="930" y="984"/>
                </a:lnTo>
                <a:lnTo>
                  <a:pt x="922" y="953"/>
                </a:lnTo>
                <a:lnTo>
                  <a:pt x="912" y="923"/>
                </a:lnTo>
                <a:lnTo>
                  <a:pt x="900" y="893"/>
                </a:lnTo>
                <a:lnTo>
                  <a:pt x="900" y="890"/>
                </a:lnTo>
                <a:lnTo>
                  <a:pt x="903" y="887"/>
                </a:lnTo>
                <a:lnTo>
                  <a:pt x="1196" y="594"/>
                </a:lnTo>
                <a:lnTo>
                  <a:pt x="1281" y="678"/>
                </a:lnTo>
                <a:lnTo>
                  <a:pt x="1290" y="686"/>
                </a:lnTo>
                <a:lnTo>
                  <a:pt x="1299" y="693"/>
                </a:lnTo>
                <a:lnTo>
                  <a:pt x="1309" y="699"/>
                </a:lnTo>
                <a:lnTo>
                  <a:pt x="1319" y="704"/>
                </a:lnTo>
                <a:lnTo>
                  <a:pt x="1330" y="707"/>
                </a:lnTo>
                <a:lnTo>
                  <a:pt x="1341" y="710"/>
                </a:lnTo>
                <a:lnTo>
                  <a:pt x="1352" y="712"/>
                </a:lnTo>
                <a:lnTo>
                  <a:pt x="1363" y="712"/>
                </a:lnTo>
                <a:lnTo>
                  <a:pt x="1374" y="712"/>
                </a:lnTo>
                <a:lnTo>
                  <a:pt x="1385" y="710"/>
                </a:lnTo>
                <a:lnTo>
                  <a:pt x="1396" y="707"/>
                </a:lnTo>
                <a:lnTo>
                  <a:pt x="1407" y="704"/>
                </a:lnTo>
                <a:lnTo>
                  <a:pt x="1417" y="699"/>
                </a:lnTo>
                <a:lnTo>
                  <a:pt x="1427" y="693"/>
                </a:lnTo>
                <a:lnTo>
                  <a:pt x="1436" y="686"/>
                </a:lnTo>
                <a:lnTo>
                  <a:pt x="1445" y="678"/>
                </a:lnTo>
                <a:lnTo>
                  <a:pt x="1453" y="670"/>
                </a:lnTo>
                <a:lnTo>
                  <a:pt x="1460" y="660"/>
                </a:lnTo>
                <a:lnTo>
                  <a:pt x="1466" y="651"/>
                </a:lnTo>
                <a:lnTo>
                  <a:pt x="1470" y="640"/>
                </a:lnTo>
                <a:lnTo>
                  <a:pt x="1474" y="630"/>
                </a:lnTo>
                <a:lnTo>
                  <a:pt x="1477" y="619"/>
                </a:lnTo>
                <a:lnTo>
                  <a:pt x="1478" y="608"/>
                </a:lnTo>
                <a:lnTo>
                  <a:pt x="1479" y="597"/>
                </a:lnTo>
                <a:lnTo>
                  <a:pt x="1478" y="586"/>
                </a:lnTo>
                <a:lnTo>
                  <a:pt x="1477" y="575"/>
                </a:lnTo>
                <a:lnTo>
                  <a:pt x="1474" y="565"/>
                </a:lnTo>
                <a:lnTo>
                  <a:pt x="1470" y="554"/>
                </a:lnTo>
                <a:lnTo>
                  <a:pt x="1466" y="544"/>
                </a:lnTo>
                <a:lnTo>
                  <a:pt x="1460" y="535"/>
                </a:lnTo>
                <a:lnTo>
                  <a:pt x="1453" y="526"/>
                </a:lnTo>
                <a:lnTo>
                  <a:pt x="1445" y="517"/>
                </a:lnTo>
                <a:lnTo>
                  <a:pt x="1436" y="509"/>
                </a:lnTo>
                <a:lnTo>
                  <a:pt x="1448" y="498"/>
                </a:lnTo>
                <a:lnTo>
                  <a:pt x="1456" y="506"/>
                </a:lnTo>
                <a:lnTo>
                  <a:pt x="1465" y="515"/>
                </a:lnTo>
                <a:lnTo>
                  <a:pt x="1474" y="521"/>
                </a:lnTo>
                <a:lnTo>
                  <a:pt x="1479" y="525"/>
                </a:lnTo>
                <a:lnTo>
                  <a:pt x="1484" y="527"/>
                </a:lnTo>
                <a:lnTo>
                  <a:pt x="1489" y="530"/>
                </a:lnTo>
                <a:lnTo>
                  <a:pt x="1494" y="532"/>
                </a:lnTo>
                <a:lnTo>
                  <a:pt x="1499" y="534"/>
                </a:lnTo>
                <a:lnTo>
                  <a:pt x="1504" y="536"/>
                </a:lnTo>
                <a:lnTo>
                  <a:pt x="1515" y="538"/>
                </a:lnTo>
                <a:lnTo>
                  <a:pt x="1526" y="540"/>
                </a:lnTo>
                <a:lnTo>
                  <a:pt x="1538" y="540"/>
                </a:lnTo>
                <a:lnTo>
                  <a:pt x="1549" y="540"/>
                </a:lnTo>
                <a:lnTo>
                  <a:pt x="1561" y="538"/>
                </a:lnTo>
                <a:lnTo>
                  <a:pt x="1571" y="536"/>
                </a:lnTo>
                <a:lnTo>
                  <a:pt x="1577" y="534"/>
                </a:lnTo>
                <a:lnTo>
                  <a:pt x="1582" y="532"/>
                </a:lnTo>
                <a:lnTo>
                  <a:pt x="1587" y="530"/>
                </a:lnTo>
                <a:lnTo>
                  <a:pt x="1592" y="527"/>
                </a:lnTo>
                <a:lnTo>
                  <a:pt x="1597" y="525"/>
                </a:lnTo>
                <a:lnTo>
                  <a:pt x="1602" y="521"/>
                </a:lnTo>
                <a:lnTo>
                  <a:pt x="1611" y="515"/>
                </a:lnTo>
                <a:lnTo>
                  <a:pt x="1620" y="506"/>
                </a:lnTo>
                <a:lnTo>
                  <a:pt x="1627" y="497"/>
                </a:lnTo>
                <a:lnTo>
                  <a:pt x="1633" y="487"/>
                </a:lnTo>
                <a:lnTo>
                  <a:pt x="1638" y="477"/>
                </a:lnTo>
                <a:lnTo>
                  <a:pt x="1642" y="467"/>
                </a:lnTo>
                <a:lnTo>
                  <a:pt x="1645" y="456"/>
                </a:lnTo>
                <a:lnTo>
                  <a:pt x="1647" y="445"/>
                </a:lnTo>
                <a:lnTo>
                  <a:pt x="1648" y="434"/>
                </a:lnTo>
                <a:lnTo>
                  <a:pt x="1648" y="422"/>
                </a:lnTo>
                <a:lnTo>
                  <a:pt x="1648" y="411"/>
                </a:lnTo>
                <a:lnTo>
                  <a:pt x="1646" y="400"/>
                </a:lnTo>
                <a:lnTo>
                  <a:pt x="1643" y="389"/>
                </a:lnTo>
                <a:lnTo>
                  <a:pt x="1639" y="379"/>
                </a:lnTo>
                <a:lnTo>
                  <a:pt x="1635" y="368"/>
                </a:lnTo>
                <a:lnTo>
                  <a:pt x="1629" y="359"/>
                </a:lnTo>
                <a:lnTo>
                  <a:pt x="1622" y="349"/>
                </a:lnTo>
                <a:close/>
                <a:moveTo>
                  <a:pt x="1555" y="441"/>
                </a:moveTo>
                <a:lnTo>
                  <a:pt x="1554" y="443"/>
                </a:lnTo>
                <a:lnTo>
                  <a:pt x="1553" y="444"/>
                </a:lnTo>
                <a:lnTo>
                  <a:pt x="1551" y="445"/>
                </a:lnTo>
                <a:lnTo>
                  <a:pt x="1550" y="445"/>
                </a:lnTo>
                <a:lnTo>
                  <a:pt x="1549" y="446"/>
                </a:lnTo>
                <a:lnTo>
                  <a:pt x="1547" y="447"/>
                </a:lnTo>
                <a:lnTo>
                  <a:pt x="1546" y="448"/>
                </a:lnTo>
                <a:lnTo>
                  <a:pt x="1545" y="448"/>
                </a:lnTo>
                <a:lnTo>
                  <a:pt x="1542" y="449"/>
                </a:lnTo>
                <a:lnTo>
                  <a:pt x="1538" y="450"/>
                </a:lnTo>
                <a:lnTo>
                  <a:pt x="1535" y="450"/>
                </a:lnTo>
                <a:lnTo>
                  <a:pt x="1532" y="450"/>
                </a:lnTo>
                <a:lnTo>
                  <a:pt x="1529" y="450"/>
                </a:lnTo>
                <a:lnTo>
                  <a:pt x="1526" y="450"/>
                </a:lnTo>
                <a:lnTo>
                  <a:pt x="1523" y="449"/>
                </a:lnTo>
                <a:lnTo>
                  <a:pt x="1520" y="448"/>
                </a:lnTo>
                <a:lnTo>
                  <a:pt x="1518" y="448"/>
                </a:lnTo>
                <a:lnTo>
                  <a:pt x="1517" y="447"/>
                </a:lnTo>
                <a:lnTo>
                  <a:pt x="1516" y="446"/>
                </a:lnTo>
                <a:lnTo>
                  <a:pt x="1514" y="445"/>
                </a:lnTo>
                <a:lnTo>
                  <a:pt x="1513" y="445"/>
                </a:lnTo>
                <a:lnTo>
                  <a:pt x="1512" y="444"/>
                </a:lnTo>
                <a:lnTo>
                  <a:pt x="1511" y="443"/>
                </a:lnTo>
                <a:lnTo>
                  <a:pt x="1510" y="441"/>
                </a:lnTo>
                <a:lnTo>
                  <a:pt x="1442" y="373"/>
                </a:lnTo>
                <a:lnTo>
                  <a:pt x="1309" y="506"/>
                </a:lnTo>
                <a:lnTo>
                  <a:pt x="1377" y="574"/>
                </a:lnTo>
                <a:lnTo>
                  <a:pt x="1378" y="575"/>
                </a:lnTo>
                <a:lnTo>
                  <a:pt x="1379" y="576"/>
                </a:lnTo>
                <a:lnTo>
                  <a:pt x="1380" y="578"/>
                </a:lnTo>
                <a:lnTo>
                  <a:pt x="1381" y="579"/>
                </a:lnTo>
                <a:lnTo>
                  <a:pt x="1382" y="580"/>
                </a:lnTo>
                <a:lnTo>
                  <a:pt x="1382" y="581"/>
                </a:lnTo>
                <a:lnTo>
                  <a:pt x="1383" y="583"/>
                </a:lnTo>
                <a:lnTo>
                  <a:pt x="1384" y="584"/>
                </a:lnTo>
                <a:lnTo>
                  <a:pt x="1384" y="586"/>
                </a:lnTo>
                <a:lnTo>
                  <a:pt x="1385" y="587"/>
                </a:lnTo>
                <a:lnTo>
                  <a:pt x="1385" y="590"/>
                </a:lnTo>
                <a:lnTo>
                  <a:pt x="1386" y="593"/>
                </a:lnTo>
                <a:lnTo>
                  <a:pt x="1386" y="596"/>
                </a:lnTo>
                <a:lnTo>
                  <a:pt x="1386" y="600"/>
                </a:lnTo>
                <a:lnTo>
                  <a:pt x="1385" y="603"/>
                </a:lnTo>
                <a:lnTo>
                  <a:pt x="1385" y="606"/>
                </a:lnTo>
                <a:lnTo>
                  <a:pt x="1384" y="609"/>
                </a:lnTo>
                <a:lnTo>
                  <a:pt x="1382" y="612"/>
                </a:lnTo>
                <a:lnTo>
                  <a:pt x="1382" y="613"/>
                </a:lnTo>
                <a:lnTo>
                  <a:pt x="1381" y="615"/>
                </a:lnTo>
                <a:lnTo>
                  <a:pt x="1380" y="616"/>
                </a:lnTo>
                <a:lnTo>
                  <a:pt x="1379" y="617"/>
                </a:lnTo>
                <a:lnTo>
                  <a:pt x="1378" y="618"/>
                </a:lnTo>
                <a:lnTo>
                  <a:pt x="1377" y="619"/>
                </a:lnTo>
                <a:lnTo>
                  <a:pt x="1376" y="621"/>
                </a:lnTo>
                <a:lnTo>
                  <a:pt x="1375" y="622"/>
                </a:lnTo>
                <a:lnTo>
                  <a:pt x="1373" y="622"/>
                </a:lnTo>
                <a:lnTo>
                  <a:pt x="1372" y="623"/>
                </a:lnTo>
                <a:lnTo>
                  <a:pt x="1371" y="624"/>
                </a:lnTo>
                <a:lnTo>
                  <a:pt x="1369" y="625"/>
                </a:lnTo>
                <a:lnTo>
                  <a:pt x="1368" y="625"/>
                </a:lnTo>
                <a:lnTo>
                  <a:pt x="1367" y="626"/>
                </a:lnTo>
                <a:lnTo>
                  <a:pt x="1364" y="627"/>
                </a:lnTo>
                <a:lnTo>
                  <a:pt x="1360" y="627"/>
                </a:lnTo>
                <a:lnTo>
                  <a:pt x="1357" y="627"/>
                </a:lnTo>
                <a:lnTo>
                  <a:pt x="1354" y="627"/>
                </a:lnTo>
                <a:lnTo>
                  <a:pt x="1351" y="627"/>
                </a:lnTo>
                <a:lnTo>
                  <a:pt x="1348" y="627"/>
                </a:lnTo>
                <a:lnTo>
                  <a:pt x="1345" y="627"/>
                </a:lnTo>
                <a:lnTo>
                  <a:pt x="1342" y="626"/>
                </a:lnTo>
                <a:lnTo>
                  <a:pt x="1341" y="625"/>
                </a:lnTo>
                <a:lnTo>
                  <a:pt x="1339" y="625"/>
                </a:lnTo>
                <a:lnTo>
                  <a:pt x="1338" y="624"/>
                </a:lnTo>
                <a:lnTo>
                  <a:pt x="1337" y="623"/>
                </a:lnTo>
                <a:lnTo>
                  <a:pt x="1336" y="622"/>
                </a:lnTo>
                <a:lnTo>
                  <a:pt x="1334" y="622"/>
                </a:lnTo>
                <a:lnTo>
                  <a:pt x="1333" y="621"/>
                </a:lnTo>
                <a:lnTo>
                  <a:pt x="1332" y="619"/>
                </a:lnTo>
                <a:lnTo>
                  <a:pt x="1188" y="475"/>
                </a:lnTo>
                <a:lnTo>
                  <a:pt x="787" y="876"/>
                </a:lnTo>
                <a:lnTo>
                  <a:pt x="790" y="881"/>
                </a:lnTo>
                <a:lnTo>
                  <a:pt x="807" y="911"/>
                </a:lnTo>
                <a:lnTo>
                  <a:pt x="820" y="941"/>
                </a:lnTo>
                <a:lnTo>
                  <a:pt x="832" y="972"/>
                </a:lnTo>
                <a:lnTo>
                  <a:pt x="840" y="1003"/>
                </a:lnTo>
                <a:lnTo>
                  <a:pt x="846" y="1035"/>
                </a:lnTo>
                <a:lnTo>
                  <a:pt x="849" y="1067"/>
                </a:lnTo>
                <a:lnTo>
                  <a:pt x="849" y="1099"/>
                </a:lnTo>
                <a:lnTo>
                  <a:pt x="847" y="1131"/>
                </a:lnTo>
                <a:lnTo>
                  <a:pt x="842" y="1163"/>
                </a:lnTo>
                <a:lnTo>
                  <a:pt x="834" y="1194"/>
                </a:lnTo>
                <a:lnTo>
                  <a:pt x="824" y="1225"/>
                </a:lnTo>
                <a:lnTo>
                  <a:pt x="811" y="1254"/>
                </a:lnTo>
                <a:lnTo>
                  <a:pt x="796" y="1283"/>
                </a:lnTo>
                <a:lnTo>
                  <a:pt x="779" y="1311"/>
                </a:lnTo>
                <a:lnTo>
                  <a:pt x="759" y="1337"/>
                </a:lnTo>
                <a:lnTo>
                  <a:pt x="736" y="1361"/>
                </a:lnTo>
                <a:lnTo>
                  <a:pt x="721" y="1375"/>
                </a:lnTo>
                <a:lnTo>
                  <a:pt x="706" y="1388"/>
                </a:lnTo>
                <a:lnTo>
                  <a:pt x="691" y="1400"/>
                </a:lnTo>
                <a:lnTo>
                  <a:pt x="675" y="1411"/>
                </a:lnTo>
                <a:lnTo>
                  <a:pt x="642" y="1431"/>
                </a:lnTo>
                <a:lnTo>
                  <a:pt x="608" y="1446"/>
                </a:lnTo>
                <a:lnTo>
                  <a:pt x="573" y="1459"/>
                </a:lnTo>
                <a:lnTo>
                  <a:pt x="537" y="1467"/>
                </a:lnTo>
                <a:lnTo>
                  <a:pt x="500" y="1473"/>
                </a:lnTo>
                <a:lnTo>
                  <a:pt x="463" y="1474"/>
                </a:lnTo>
                <a:lnTo>
                  <a:pt x="426" y="1473"/>
                </a:lnTo>
                <a:lnTo>
                  <a:pt x="389" y="1467"/>
                </a:lnTo>
                <a:lnTo>
                  <a:pt x="353" y="1459"/>
                </a:lnTo>
                <a:lnTo>
                  <a:pt x="318" y="1446"/>
                </a:lnTo>
                <a:lnTo>
                  <a:pt x="283" y="1431"/>
                </a:lnTo>
                <a:lnTo>
                  <a:pt x="250" y="1411"/>
                </a:lnTo>
                <a:lnTo>
                  <a:pt x="234" y="1400"/>
                </a:lnTo>
                <a:lnTo>
                  <a:pt x="219" y="1388"/>
                </a:lnTo>
                <a:lnTo>
                  <a:pt x="204" y="1375"/>
                </a:lnTo>
                <a:lnTo>
                  <a:pt x="189" y="1361"/>
                </a:lnTo>
                <a:lnTo>
                  <a:pt x="163" y="1333"/>
                </a:lnTo>
                <a:lnTo>
                  <a:pt x="141" y="1303"/>
                </a:lnTo>
                <a:lnTo>
                  <a:pt x="121" y="1270"/>
                </a:lnTo>
                <a:lnTo>
                  <a:pt x="105" y="1236"/>
                </a:lnTo>
                <a:lnTo>
                  <a:pt x="93" y="1201"/>
                </a:lnTo>
                <a:lnTo>
                  <a:pt x="83" y="1164"/>
                </a:lnTo>
                <a:lnTo>
                  <a:pt x="78" y="1126"/>
                </a:lnTo>
                <a:lnTo>
                  <a:pt x="76" y="1087"/>
                </a:lnTo>
                <a:lnTo>
                  <a:pt x="78" y="1049"/>
                </a:lnTo>
                <a:lnTo>
                  <a:pt x="83" y="1011"/>
                </a:lnTo>
                <a:lnTo>
                  <a:pt x="93" y="974"/>
                </a:lnTo>
                <a:lnTo>
                  <a:pt x="105" y="939"/>
                </a:lnTo>
                <a:lnTo>
                  <a:pt x="121" y="905"/>
                </a:lnTo>
                <a:lnTo>
                  <a:pt x="141" y="873"/>
                </a:lnTo>
                <a:lnTo>
                  <a:pt x="163" y="843"/>
                </a:lnTo>
                <a:lnTo>
                  <a:pt x="189" y="814"/>
                </a:lnTo>
                <a:lnTo>
                  <a:pt x="203" y="801"/>
                </a:lnTo>
                <a:lnTo>
                  <a:pt x="217" y="789"/>
                </a:lnTo>
                <a:lnTo>
                  <a:pt x="247" y="767"/>
                </a:lnTo>
                <a:lnTo>
                  <a:pt x="280" y="747"/>
                </a:lnTo>
                <a:lnTo>
                  <a:pt x="314" y="731"/>
                </a:lnTo>
                <a:lnTo>
                  <a:pt x="350" y="718"/>
                </a:lnTo>
                <a:lnTo>
                  <a:pt x="387" y="709"/>
                </a:lnTo>
                <a:lnTo>
                  <a:pt x="425" y="703"/>
                </a:lnTo>
                <a:lnTo>
                  <a:pt x="444" y="702"/>
                </a:lnTo>
                <a:lnTo>
                  <a:pt x="463" y="701"/>
                </a:lnTo>
                <a:lnTo>
                  <a:pt x="490" y="702"/>
                </a:lnTo>
                <a:lnTo>
                  <a:pt x="517" y="705"/>
                </a:lnTo>
                <a:lnTo>
                  <a:pt x="544" y="710"/>
                </a:lnTo>
                <a:lnTo>
                  <a:pt x="570" y="716"/>
                </a:lnTo>
                <a:lnTo>
                  <a:pt x="596" y="725"/>
                </a:lnTo>
                <a:lnTo>
                  <a:pt x="621" y="735"/>
                </a:lnTo>
                <a:lnTo>
                  <a:pt x="645" y="747"/>
                </a:lnTo>
                <a:lnTo>
                  <a:pt x="669" y="760"/>
                </a:lnTo>
                <a:lnTo>
                  <a:pt x="674" y="763"/>
                </a:lnTo>
                <a:lnTo>
                  <a:pt x="1329" y="105"/>
                </a:lnTo>
                <a:lnTo>
                  <a:pt x="1332" y="103"/>
                </a:lnTo>
                <a:lnTo>
                  <a:pt x="1334" y="101"/>
                </a:lnTo>
                <a:lnTo>
                  <a:pt x="1337" y="98"/>
                </a:lnTo>
                <a:lnTo>
                  <a:pt x="1340" y="96"/>
                </a:lnTo>
                <a:lnTo>
                  <a:pt x="1347" y="92"/>
                </a:lnTo>
                <a:lnTo>
                  <a:pt x="1354" y="89"/>
                </a:lnTo>
                <a:lnTo>
                  <a:pt x="1361" y="87"/>
                </a:lnTo>
                <a:lnTo>
                  <a:pt x="1368" y="85"/>
                </a:lnTo>
                <a:lnTo>
                  <a:pt x="1375" y="84"/>
                </a:lnTo>
                <a:lnTo>
                  <a:pt x="1383" y="83"/>
                </a:lnTo>
                <a:lnTo>
                  <a:pt x="1387" y="84"/>
                </a:lnTo>
                <a:lnTo>
                  <a:pt x="1390" y="84"/>
                </a:lnTo>
                <a:lnTo>
                  <a:pt x="1397" y="85"/>
                </a:lnTo>
                <a:lnTo>
                  <a:pt x="1405" y="87"/>
                </a:lnTo>
                <a:lnTo>
                  <a:pt x="1412" y="89"/>
                </a:lnTo>
                <a:lnTo>
                  <a:pt x="1419" y="92"/>
                </a:lnTo>
                <a:lnTo>
                  <a:pt x="1426" y="96"/>
                </a:lnTo>
                <a:lnTo>
                  <a:pt x="1432" y="101"/>
                </a:lnTo>
                <a:lnTo>
                  <a:pt x="1439" y="105"/>
                </a:lnTo>
                <a:lnTo>
                  <a:pt x="1444" y="111"/>
                </a:lnTo>
                <a:lnTo>
                  <a:pt x="1449" y="118"/>
                </a:lnTo>
                <a:lnTo>
                  <a:pt x="1453" y="124"/>
                </a:lnTo>
                <a:lnTo>
                  <a:pt x="1456" y="131"/>
                </a:lnTo>
                <a:lnTo>
                  <a:pt x="1459" y="138"/>
                </a:lnTo>
                <a:lnTo>
                  <a:pt x="1461" y="146"/>
                </a:lnTo>
                <a:lnTo>
                  <a:pt x="1462" y="153"/>
                </a:lnTo>
                <a:lnTo>
                  <a:pt x="1462" y="160"/>
                </a:lnTo>
                <a:lnTo>
                  <a:pt x="1462" y="168"/>
                </a:lnTo>
                <a:lnTo>
                  <a:pt x="1461" y="175"/>
                </a:lnTo>
                <a:lnTo>
                  <a:pt x="1459" y="182"/>
                </a:lnTo>
                <a:lnTo>
                  <a:pt x="1456" y="189"/>
                </a:lnTo>
                <a:lnTo>
                  <a:pt x="1453" y="195"/>
                </a:lnTo>
                <a:lnTo>
                  <a:pt x="1449" y="202"/>
                </a:lnTo>
                <a:lnTo>
                  <a:pt x="1444" y="208"/>
                </a:lnTo>
                <a:lnTo>
                  <a:pt x="1439" y="213"/>
                </a:lnTo>
                <a:lnTo>
                  <a:pt x="1402" y="249"/>
                </a:lnTo>
                <a:lnTo>
                  <a:pt x="1546" y="393"/>
                </a:lnTo>
                <a:lnTo>
                  <a:pt x="1547" y="395"/>
                </a:lnTo>
                <a:lnTo>
                  <a:pt x="1548" y="396"/>
                </a:lnTo>
                <a:lnTo>
                  <a:pt x="1549" y="397"/>
                </a:lnTo>
                <a:lnTo>
                  <a:pt x="1550" y="398"/>
                </a:lnTo>
                <a:lnTo>
                  <a:pt x="1551" y="400"/>
                </a:lnTo>
                <a:lnTo>
                  <a:pt x="1551" y="401"/>
                </a:lnTo>
                <a:lnTo>
                  <a:pt x="1552" y="402"/>
                </a:lnTo>
                <a:lnTo>
                  <a:pt x="1553" y="404"/>
                </a:lnTo>
                <a:lnTo>
                  <a:pt x="1554" y="407"/>
                </a:lnTo>
                <a:lnTo>
                  <a:pt x="1554" y="410"/>
                </a:lnTo>
                <a:lnTo>
                  <a:pt x="1555" y="413"/>
                </a:lnTo>
                <a:lnTo>
                  <a:pt x="1555" y="416"/>
                </a:lnTo>
                <a:lnTo>
                  <a:pt x="1556" y="419"/>
                </a:lnTo>
                <a:lnTo>
                  <a:pt x="1557" y="420"/>
                </a:lnTo>
                <a:lnTo>
                  <a:pt x="1558" y="422"/>
                </a:lnTo>
                <a:lnTo>
                  <a:pt x="1559" y="424"/>
                </a:lnTo>
                <a:lnTo>
                  <a:pt x="1560" y="426"/>
                </a:lnTo>
                <a:lnTo>
                  <a:pt x="1560" y="428"/>
                </a:lnTo>
                <a:lnTo>
                  <a:pt x="1560" y="430"/>
                </a:lnTo>
                <a:lnTo>
                  <a:pt x="1560" y="431"/>
                </a:lnTo>
                <a:lnTo>
                  <a:pt x="1560" y="433"/>
                </a:lnTo>
                <a:lnTo>
                  <a:pt x="1560" y="434"/>
                </a:lnTo>
                <a:lnTo>
                  <a:pt x="1559" y="436"/>
                </a:lnTo>
                <a:lnTo>
                  <a:pt x="1559" y="437"/>
                </a:lnTo>
                <a:lnTo>
                  <a:pt x="1558" y="438"/>
                </a:lnTo>
                <a:lnTo>
                  <a:pt x="1557" y="439"/>
                </a:lnTo>
                <a:lnTo>
                  <a:pt x="1556" y="4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4" name="Google Shape;3664;p36"/>
          <p:cNvSpPr/>
          <p:nvPr/>
        </p:nvSpPr>
        <p:spPr>
          <a:xfrm>
            <a:off x="7586010" y="3304262"/>
            <a:ext cx="637917" cy="598986"/>
          </a:xfrm>
          <a:custGeom>
            <a:avLst/>
            <a:gdLst/>
            <a:ahLst/>
            <a:cxnLst/>
            <a:rect l="l" t="t" r="r" b="b"/>
            <a:pathLst>
              <a:path w="1574" h="1478" extrusionOk="0">
                <a:moveTo>
                  <a:pt x="1552" y="330"/>
                </a:moveTo>
                <a:lnTo>
                  <a:pt x="1431" y="208"/>
                </a:lnTo>
                <a:lnTo>
                  <a:pt x="1442" y="197"/>
                </a:lnTo>
                <a:lnTo>
                  <a:pt x="1450" y="189"/>
                </a:lnTo>
                <a:lnTo>
                  <a:pt x="1457" y="179"/>
                </a:lnTo>
                <a:lnTo>
                  <a:pt x="1463" y="170"/>
                </a:lnTo>
                <a:lnTo>
                  <a:pt x="1468" y="160"/>
                </a:lnTo>
                <a:lnTo>
                  <a:pt x="1471" y="149"/>
                </a:lnTo>
                <a:lnTo>
                  <a:pt x="1474" y="139"/>
                </a:lnTo>
                <a:lnTo>
                  <a:pt x="1476" y="128"/>
                </a:lnTo>
                <a:lnTo>
                  <a:pt x="1476" y="117"/>
                </a:lnTo>
                <a:lnTo>
                  <a:pt x="1476" y="106"/>
                </a:lnTo>
                <a:lnTo>
                  <a:pt x="1474" y="95"/>
                </a:lnTo>
                <a:lnTo>
                  <a:pt x="1471" y="84"/>
                </a:lnTo>
                <a:lnTo>
                  <a:pt x="1468" y="73"/>
                </a:lnTo>
                <a:lnTo>
                  <a:pt x="1463" y="63"/>
                </a:lnTo>
                <a:lnTo>
                  <a:pt x="1457" y="53"/>
                </a:lnTo>
                <a:lnTo>
                  <a:pt x="1450" y="44"/>
                </a:lnTo>
                <a:lnTo>
                  <a:pt x="1442" y="34"/>
                </a:lnTo>
                <a:lnTo>
                  <a:pt x="1434" y="26"/>
                </a:lnTo>
                <a:lnTo>
                  <a:pt x="1424" y="19"/>
                </a:lnTo>
                <a:lnTo>
                  <a:pt x="1415" y="13"/>
                </a:lnTo>
                <a:lnTo>
                  <a:pt x="1405" y="9"/>
                </a:lnTo>
                <a:lnTo>
                  <a:pt x="1394" y="5"/>
                </a:lnTo>
                <a:lnTo>
                  <a:pt x="1384" y="2"/>
                </a:lnTo>
                <a:lnTo>
                  <a:pt x="1373" y="1"/>
                </a:lnTo>
                <a:lnTo>
                  <a:pt x="1362" y="0"/>
                </a:lnTo>
                <a:lnTo>
                  <a:pt x="1351" y="1"/>
                </a:lnTo>
                <a:lnTo>
                  <a:pt x="1340" y="2"/>
                </a:lnTo>
                <a:lnTo>
                  <a:pt x="1330" y="5"/>
                </a:lnTo>
                <a:lnTo>
                  <a:pt x="1319" y="9"/>
                </a:lnTo>
                <a:lnTo>
                  <a:pt x="1309" y="13"/>
                </a:lnTo>
                <a:lnTo>
                  <a:pt x="1299" y="19"/>
                </a:lnTo>
                <a:lnTo>
                  <a:pt x="1290" y="26"/>
                </a:lnTo>
                <a:lnTo>
                  <a:pt x="1281" y="34"/>
                </a:lnTo>
                <a:lnTo>
                  <a:pt x="638" y="680"/>
                </a:lnTo>
                <a:lnTo>
                  <a:pt x="607" y="664"/>
                </a:lnTo>
                <a:lnTo>
                  <a:pt x="574" y="651"/>
                </a:lnTo>
                <a:lnTo>
                  <a:pt x="541" y="641"/>
                </a:lnTo>
                <a:lnTo>
                  <a:pt x="507" y="633"/>
                </a:lnTo>
                <a:lnTo>
                  <a:pt x="473" y="628"/>
                </a:lnTo>
                <a:lnTo>
                  <a:pt x="438" y="626"/>
                </a:lnTo>
                <a:lnTo>
                  <a:pt x="404" y="627"/>
                </a:lnTo>
                <a:lnTo>
                  <a:pt x="370" y="630"/>
                </a:lnTo>
                <a:lnTo>
                  <a:pt x="336" y="636"/>
                </a:lnTo>
                <a:lnTo>
                  <a:pt x="303" y="644"/>
                </a:lnTo>
                <a:lnTo>
                  <a:pt x="270" y="656"/>
                </a:lnTo>
                <a:lnTo>
                  <a:pt x="239" y="669"/>
                </a:lnTo>
                <a:lnTo>
                  <a:pt x="208" y="686"/>
                </a:lnTo>
                <a:lnTo>
                  <a:pt x="179" y="705"/>
                </a:lnTo>
                <a:lnTo>
                  <a:pt x="151" y="726"/>
                </a:lnTo>
                <a:lnTo>
                  <a:pt x="124" y="750"/>
                </a:lnTo>
                <a:lnTo>
                  <a:pt x="95" y="783"/>
                </a:lnTo>
                <a:lnTo>
                  <a:pt x="70" y="818"/>
                </a:lnTo>
                <a:lnTo>
                  <a:pt x="49" y="854"/>
                </a:lnTo>
                <a:lnTo>
                  <a:pt x="31" y="892"/>
                </a:lnTo>
                <a:lnTo>
                  <a:pt x="18" y="931"/>
                </a:lnTo>
                <a:lnTo>
                  <a:pt x="8" y="971"/>
                </a:lnTo>
                <a:lnTo>
                  <a:pt x="2" y="1012"/>
                </a:lnTo>
                <a:lnTo>
                  <a:pt x="0" y="1053"/>
                </a:lnTo>
                <a:lnTo>
                  <a:pt x="2" y="1094"/>
                </a:lnTo>
                <a:lnTo>
                  <a:pt x="8" y="1134"/>
                </a:lnTo>
                <a:lnTo>
                  <a:pt x="18" y="1174"/>
                </a:lnTo>
                <a:lnTo>
                  <a:pt x="31" y="1213"/>
                </a:lnTo>
                <a:lnTo>
                  <a:pt x="49" y="1251"/>
                </a:lnTo>
                <a:lnTo>
                  <a:pt x="70" y="1288"/>
                </a:lnTo>
                <a:lnTo>
                  <a:pt x="95" y="1322"/>
                </a:lnTo>
                <a:lnTo>
                  <a:pt x="124" y="1354"/>
                </a:lnTo>
                <a:lnTo>
                  <a:pt x="156" y="1383"/>
                </a:lnTo>
                <a:lnTo>
                  <a:pt x="190" y="1408"/>
                </a:lnTo>
                <a:lnTo>
                  <a:pt x="226" y="1430"/>
                </a:lnTo>
                <a:lnTo>
                  <a:pt x="264" y="1447"/>
                </a:lnTo>
                <a:lnTo>
                  <a:pt x="303" y="1461"/>
                </a:lnTo>
                <a:lnTo>
                  <a:pt x="343" y="1471"/>
                </a:lnTo>
                <a:lnTo>
                  <a:pt x="384" y="1476"/>
                </a:lnTo>
                <a:lnTo>
                  <a:pt x="426" y="1478"/>
                </a:lnTo>
                <a:lnTo>
                  <a:pt x="469" y="1476"/>
                </a:lnTo>
                <a:lnTo>
                  <a:pt x="510" y="1470"/>
                </a:lnTo>
                <a:lnTo>
                  <a:pt x="551" y="1460"/>
                </a:lnTo>
                <a:lnTo>
                  <a:pt x="590" y="1446"/>
                </a:lnTo>
                <a:lnTo>
                  <a:pt x="628" y="1428"/>
                </a:lnTo>
                <a:lnTo>
                  <a:pt x="664" y="1407"/>
                </a:lnTo>
                <a:lnTo>
                  <a:pt x="697" y="1382"/>
                </a:lnTo>
                <a:lnTo>
                  <a:pt x="713" y="1369"/>
                </a:lnTo>
                <a:lnTo>
                  <a:pt x="728" y="1354"/>
                </a:lnTo>
                <a:lnTo>
                  <a:pt x="753" y="1328"/>
                </a:lnTo>
                <a:lnTo>
                  <a:pt x="774" y="1300"/>
                </a:lnTo>
                <a:lnTo>
                  <a:pt x="793" y="1271"/>
                </a:lnTo>
                <a:lnTo>
                  <a:pt x="810" y="1241"/>
                </a:lnTo>
                <a:lnTo>
                  <a:pt x="824" y="1209"/>
                </a:lnTo>
                <a:lnTo>
                  <a:pt x="835" y="1177"/>
                </a:lnTo>
                <a:lnTo>
                  <a:pt x="844" y="1143"/>
                </a:lnTo>
                <a:lnTo>
                  <a:pt x="850" y="1110"/>
                </a:lnTo>
                <a:lnTo>
                  <a:pt x="853" y="1075"/>
                </a:lnTo>
                <a:lnTo>
                  <a:pt x="854" y="1041"/>
                </a:lnTo>
                <a:lnTo>
                  <a:pt x="852" y="1007"/>
                </a:lnTo>
                <a:lnTo>
                  <a:pt x="847" y="973"/>
                </a:lnTo>
                <a:lnTo>
                  <a:pt x="839" y="939"/>
                </a:lnTo>
                <a:lnTo>
                  <a:pt x="829" y="906"/>
                </a:lnTo>
                <a:lnTo>
                  <a:pt x="815" y="873"/>
                </a:lnTo>
                <a:lnTo>
                  <a:pt x="799" y="841"/>
                </a:lnTo>
                <a:lnTo>
                  <a:pt x="1160" y="479"/>
                </a:lnTo>
                <a:lnTo>
                  <a:pt x="1281" y="601"/>
                </a:lnTo>
                <a:lnTo>
                  <a:pt x="1287" y="606"/>
                </a:lnTo>
                <a:lnTo>
                  <a:pt x="1292" y="610"/>
                </a:lnTo>
                <a:lnTo>
                  <a:pt x="1298" y="613"/>
                </a:lnTo>
                <a:lnTo>
                  <a:pt x="1303" y="616"/>
                </a:lnTo>
                <a:lnTo>
                  <a:pt x="1310" y="618"/>
                </a:lnTo>
                <a:lnTo>
                  <a:pt x="1316" y="619"/>
                </a:lnTo>
                <a:lnTo>
                  <a:pt x="1322" y="620"/>
                </a:lnTo>
                <a:lnTo>
                  <a:pt x="1329" y="620"/>
                </a:lnTo>
                <a:lnTo>
                  <a:pt x="1335" y="620"/>
                </a:lnTo>
                <a:lnTo>
                  <a:pt x="1342" y="619"/>
                </a:lnTo>
                <a:lnTo>
                  <a:pt x="1348" y="618"/>
                </a:lnTo>
                <a:lnTo>
                  <a:pt x="1354" y="616"/>
                </a:lnTo>
                <a:lnTo>
                  <a:pt x="1360" y="613"/>
                </a:lnTo>
                <a:lnTo>
                  <a:pt x="1366" y="610"/>
                </a:lnTo>
                <a:lnTo>
                  <a:pt x="1372" y="606"/>
                </a:lnTo>
                <a:lnTo>
                  <a:pt x="1377" y="601"/>
                </a:lnTo>
                <a:lnTo>
                  <a:pt x="1382" y="596"/>
                </a:lnTo>
                <a:lnTo>
                  <a:pt x="1386" y="591"/>
                </a:lnTo>
                <a:lnTo>
                  <a:pt x="1388" y="588"/>
                </a:lnTo>
                <a:lnTo>
                  <a:pt x="1390" y="585"/>
                </a:lnTo>
                <a:lnTo>
                  <a:pt x="1391" y="583"/>
                </a:lnTo>
                <a:lnTo>
                  <a:pt x="1393" y="580"/>
                </a:lnTo>
                <a:lnTo>
                  <a:pt x="1394" y="577"/>
                </a:lnTo>
                <a:lnTo>
                  <a:pt x="1395" y="574"/>
                </a:lnTo>
                <a:lnTo>
                  <a:pt x="1396" y="571"/>
                </a:lnTo>
                <a:lnTo>
                  <a:pt x="1396" y="567"/>
                </a:lnTo>
                <a:lnTo>
                  <a:pt x="1397" y="561"/>
                </a:lnTo>
                <a:lnTo>
                  <a:pt x="1397" y="553"/>
                </a:lnTo>
                <a:lnTo>
                  <a:pt x="1397" y="547"/>
                </a:lnTo>
                <a:lnTo>
                  <a:pt x="1396" y="541"/>
                </a:lnTo>
                <a:lnTo>
                  <a:pt x="1395" y="534"/>
                </a:lnTo>
                <a:lnTo>
                  <a:pt x="1393" y="528"/>
                </a:lnTo>
                <a:lnTo>
                  <a:pt x="1391" y="525"/>
                </a:lnTo>
                <a:lnTo>
                  <a:pt x="1390" y="522"/>
                </a:lnTo>
                <a:lnTo>
                  <a:pt x="1388" y="519"/>
                </a:lnTo>
                <a:lnTo>
                  <a:pt x="1386" y="516"/>
                </a:lnTo>
                <a:lnTo>
                  <a:pt x="1384" y="514"/>
                </a:lnTo>
                <a:lnTo>
                  <a:pt x="1382" y="511"/>
                </a:lnTo>
                <a:lnTo>
                  <a:pt x="1377" y="505"/>
                </a:lnTo>
                <a:lnTo>
                  <a:pt x="1335" y="462"/>
                </a:lnTo>
                <a:lnTo>
                  <a:pt x="1417" y="381"/>
                </a:lnTo>
                <a:lnTo>
                  <a:pt x="1459" y="423"/>
                </a:lnTo>
                <a:lnTo>
                  <a:pt x="1464" y="428"/>
                </a:lnTo>
                <a:lnTo>
                  <a:pt x="1470" y="432"/>
                </a:lnTo>
                <a:lnTo>
                  <a:pt x="1475" y="435"/>
                </a:lnTo>
                <a:lnTo>
                  <a:pt x="1481" y="438"/>
                </a:lnTo>
                <a:lnTo>
                  <a:pt x="1487" y="440"/>
                </a:lnTo>
                <a:lnTo>
                  <a:pt x="1493" y="441"/>
                </a:lnTo>
                <a:lnTo>
                  <a:pt x="1500" y="442"/>
                </a:lnTo>
                <a:lnTo>
                  <a:pt x="1506" y="442"/>
                </a:lnTo>
                <a:lnTo>
                  <a:pt x="1513" y="442"/>
                </a:lnTo>
                <a:lnTo>
                  <a:pt x="1519" y="441"/>
                </a:lnTo>
                <a:lnTo>
                  <a:pt x="1526" y="440"/>
                </a:lnTo>
                <a:lnTo>
                  <a:pt x="1532" y="438"/>
                </a:lnTo>
                <a:lnTo>
                  <a:pt x="1538" y="435"/>
                </a:lnTo>
                <a:lnTo>
                  <a:pt x="1544" y="432"/>
                </a:lnTo>
                <a:lnTo>
                  <a:pt x="1550" y="428"/>
                </a:lnTo>
                <a:lnTo>
                  <a:pt x="1555" y="423"/>
                </a:lnTo>
                <a:lnTo>
                  <a:pt x="1560" y="419"/>
                </a:lnTo>
                <a:lnTo>
                  <a:pt x="1564" y="413"/>
                </a:lnTo>
                <a:lnTo>
                  <a:pt x="1567" y="408"/>
                </a:lnTo>
                <a:lnTo>
                  <a:pt x="1569" y="402"/>
                </a:lnTo>
                <a:lnTo>
                  <a:pt x="1571" y="396"/>
                </a:lnTo>
                <a:lnTo>
                  <a:pt x="1573" y="390"/>
                </a:lnTo>
                <a:lnTo>
                  <a:pt x="1574" y="383"/>
                </a:lnTo>
                <a:lnTo>
                  <a:pt x="1574" y="377"/>
                </a:lnTo>
                <a:lnTo>
                  <a:pt x="1573" y="371"/>
                </a:lnTo>
                <a:lnTo>
                  <a:pt x="1572" y="364"/>
                </a:lnTo>
                <a:lnTo>
                  <a:pt x="1571" y="358"/>
                </a:lnTo>
                <a:lnTo>
                  <a:pt x="1568" y="352"/>
                </a:lnTo>
                <a:lnTo>
                  <a:pt x="1565" y="346"/>
                </a:lnTo>
                <a:lnTo>
                  <a:pt x="1562" y="341"/>
                </a:lnTo>
                <a:lnTo>
                  <a:pt x="1557" y="335"/>
                </a:lnTo>
                <a:close/>
                <a:moveTo>
                  <a:pt x="426" y="1241"/>
                </a:moveTo>
                <a:lnTo>
                  <a:pt x="407" y="1240"/>
                </a:lnTo>
                <a:lnTo>
                  <a:pt x="389" y="1238"/>
                </a:lnTo>
                <a:lnTo>
                  <a:pt x="371" y="1233"/>
                </a:lnTo>
                <a:lnTo>
                  <a:pt x="354" y="1227"/>
                </a:lnTo>
                <a:lnTo>
                  <a:pt x="337" y="1219"/>
                </a:lnTo>
                <a:lnTo>
                  <a:pt x="322" y="1209"/>
                </a:lnTo>
                <a:lnTo>
                  <a:pt x="308" y="1199"/>
                </a:lnTo>
                <a:lnTo>
                  <a:pt x="294" y="1187"/>
                </a:lnTo>
                <a:lnTo>
                  <a:pt x="283" y="1173"/>
                </a:lnTo>
                <a:lnTo>
                  <a:pt x="272" y="1159"/>
                </a:lnTo>
                <a:lnTo>
                  <a:pt x="263" y="1144"/>
                </a:lnTo>
                <a:lnTo>
                  <a:pt x="255" y="1128"/>
                </a:lnTo>
                <a:lnTo>
                  <a:pt x="249" y="1110"/>
                </a:lnTo>
                <a:lnTo>
                  <a:pt x="244" y="1093"/>
                </a:lnTo>
                <a:lnTo>
                  <a:pt x="241" y="1074"/>
                </a:lnTo>
                <a:lnTo>
                  <a:pt x="240" y="1055"/>
                </a:lnTo>
                <a:lnTo>
                  <a:pt x="241" y="1037"/>
                </a:lnTo>
                <a:lnTo>
                  <a:pt x="244" y="1018"/>
                </a:lnTo>
                <a:lnTo>
                  <a:pt x="249" y="1000"/>
                </a:lnTo>
                <a:lnTo>
                  <a:pt x="255" y="983"/>
                </a:lnTo>
                <a:lnTo>
                  <a:pt x="263" y="967"/>
                </a:lnTo>
                <a:lnTo>
                  <a:pt x="273" y="952"/>
                </a:lnTo>
                <a:lnTo>
                  <a:pt x="284" y="937"/>
                </a:lnTo>
                <a:lnTo>
                  <a:pt x="296" y="924"/>
                </a:lnTo>
                <a:lnTo>
                  <a:pt x="309" y="912"/>
                </a:lnTo>
                <a:lnTo>
                  <a:pt x="323" y="901"/>
                </a:lnTo>
                <a:lnTo>
                  <a:pt x="339" y="892"/>
                </a:lnTo>
                <a:lnTo>
                  <a:pt x="355" y="884"/>
                </a:lnTo>
                <a:lnTo>
                  <a:pt x="372" y="878"/>
                </a:lnTo>
                <a:lnTo>
                  <a:pt x="389" y="873"/>
                </a:lnTo>
                <a:lnTo>
                  <a:pt x="408" y="870"/>
                </a:lnTo>
                <a:lnTo>
                  <a:pt x="426" y="869"/>
                </a:lnTo>
                <a:lnTo>
                  <a:pt x="446" y="870"/>
                </a:lnTo>
                <a:lnTo>
                  <a:pt x="465" y="873"/>
                </a:lnTo>
                <a:lnTo>
                  <a:pt x="483" y="878"/>
                </a:lnTo>
                <a:lnTo>
                  <a:pt x="500" y="884"/>
                </a:lnTo>
                <a:lnTo>
                  <a:pt x="516" y="892"/>
                </a:lnTo>
                <a:lnTo>
                  <a:pt x="531" y="901"/>
                </a:lnTo>
                <a:lnTo>
                  <a:pt x="546" y="912"/>
                </a:lnTo>
                <a:lnTo>
                  <a:pt x="559" y="924"/>
                </a:lnTo>
                <a:lnTo>
                  <a:pt x="571" y="937"/>
                </a:lnTo>
                <a:lnTo>
                  <a:pt x="581" y="952"/>
                </a:lnTo>
                <a:lnTo>
                  <a:pt x="590" y="967"/>
                </a:lnTo>
                <a:lnTo>
                  <a:pt x="598" y="983"/>
                </a:lnTo>
                <a:lnTo>
                  <a:pt x="604" y="1000"/>
                </a:lnTo>
                <a:lnTo>
                  <a:pt x="609" y="1018"/>
                </a:lnTo>
                <a:lnTo>
                  <a:pt x="612" y="1037"/>
                </a:lnTo>
                <a:lnTo>
                  <a:pt x="612" y="1055"/>
                </a:lnTo>
                <a:lnTo>
                  <a:pt x="612" y="1074"/>
                </a:lnTo>
                <a:lnTo>
                  <a:pt x="609" y="1093"/>
                </a:lnTo>
                <a:lnTo>
                  <a:pt x="604" y="1110"/>
                </a:lnTo>
                <a:lnTo>
                  <a:pt x="598" y="1128"/>
                </a:lnTo>
                <a:lnTo>
                  <a:pt x="590" y="1144"/>
                </a:lnTo>
                <a:lnTo>
                  <a:pt x="581" y="1159"/>
                </a:lnTo>
                <a:lnTo>
                  <a:pt x="571" y="1173"/>
                </a:lnTo>
                <a:lnTo>
                  <a:pt x="559" y="1187"/>
                </a:lnTo>
                <a:lnTo>
                  <a:pt x="546" y="1199"/>
                </a:lnTo>
                <a:lnTo>
                  <a:pt x="531" y="1209"/>
                </a:lnTo>
                <a:lnTo>
                  <a:pt x="516" y="1219"/>
                </a:lnTo>
                <a:lnTo>
                  <a:pt x="500" y="1227"/>
                </a:lnTo>
                <a:lnTo>
                  <a:pt x="483" y="1233"/>
                </a:lnTo>
                <a:lnTo>
                  <a:pt x="465" y="1238"/>
                </a:lnTo>
                <a:lnTo>
                  <a:pt x="446" y="12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65" name="Google Shape;3665;p36"/>
          <p:cNvGrpSpPr/>
          <p:nvPr/>
        </p:nvGrpSpPr>
        <p:grpSpPr>
          <a:xfrm>
            <a:off x="4715682" y="2482790"/>
            <a:ext cx="618453" cy="617639"/>
            <a:chOff x="5017665" y="1774840"/>
            <a:chExt cx="667531" cy="666653"/>
          </a:xfrm>
        </p:grpSpPr>
        <p:sp>
          <p:nvSpPr>
            <p:cNvPr id="3666" name="Google Shape;3666;p36"/>
            <p:cNvSpPr/>
            <p:nvPr/>
          </p:nvSpPr>
          <p:spPr>
            <a:xfrm>
              <a:off x="5492160" y="1811171"/>
              <a:ext cx="163271" cy="196976"/>
            </a:xfrm>
            <a:custGeom>
              <a:avLst/>
              <a:gdLst/>
              <a:ahLst/>
              <a:cxnLst/>
              <a:rect l="l" t="t" r="r" b="b"/>
              <a:pathLst>
                <a:path w="374" h="451" extrusionOk="0">
                  <a:moveTo>
                    <a:pt x="52" y="92"/>
                  </a:moveTo>
                  <a:lnTo>
                    <a:pt x="74" y="129"/>
                  </a:lnTo>
                  <a:lnTo>
                    <a:pt x="94" y="169"/>
                  </a:lnTo>
                  <a:lnTo>
                    <a:pt x="113" y="210"/>
                  </a:lnTo>
                  <a:lnTo>
                    <a:pt x="130" y="253"/>
                  </a:lnTo>
                  <a:lnTo>
                    <a:pt x="145" y="298"/>
                  </a:lnTo>
                  <a:lnTo>
                    <a:pt x="160" y="344"/>
                  </a:lnTo>
                  <a:lnTo>
                    <a:pt x="172" y="391"/>
                  </a:lnTo>
                  <a:lnTo>
                    <a:pt x="182" y="439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1"/>
                  </a:lnTo>
                  <a:lnTo>
                    <a:pt x="183" y="442"/>
                  </a:lnTo>
                  <a:lnTo>
                    <a:pt x="184" y="443"/>
                  </a:lnTo>
                  <a:lnTo>
                    <a:pt x="184" y="445"/>
                  </a:lnTo>
                  <a:lnTo>
                    <a:pt x="185" y="445"/>
                  </a:lnTo>
                  <a:lnTo>
                    <a:pt x="185" y="446"/>
                  </a:lnTo>
                  <a:lnTo>
                    <a:pt x="185" y="446"/>
                  </a:lnTo>
                  <a:lnTo>
                    <a:pt x="186" y="447"/>
                  </a:lnTo>
                  <a:lnTo>
                    <a:pt x="186" y="447"/>
                  </a:lnTo>
                  <a:lnTo>
                    <a:pt x="187" y="448"/>
                  </a:lnTo>
                  <a:lnTo>
                    <a:pt x="187" y="448"/>
                  </a:lnTo>
                  <a:lnTo>
                    <a:pt x="187" y="448"/>
                  </a:lnTo>
                  <a:lnTo>
                    <a:pt x="187" y="448"/>
                  </a:lnTo>
                  <a:lnTo>
                    <a:pt x="187" y="448"/>
                  </a:lnTo>
                  <a:lnTo>
                    <a:pt x="188" y="448"/>
                  </a:lnTo>
                  <a:lnTo>
                    <a:pt x="189" y="449"/>
                  </a:lnTo>
                  <a:lnTo>
                    <a:pt x="189" y="449"/>
                  </a:lnTo>
                  <a:lnTo>
                    <a:pt x="190" y="450"/>
                  </a:lnTo>
                  <a:lnTo>
                    <a:pt x="190" y="450"/>
                  </a:lnTo>
                  <a:lnTo>
                    <a:pt x="191" y="450"/>
                  </a:lnTo>
                  <a:lnTo>
                    <a:pt x="191" y="450"/>
                  </a:lnTo>
                  <a:lnTo>
                    <a:pt x="192" y="451"/>
                  </a:lnTo>
                  <a:lnTo>
                    <a:pt x="193" y="451"/>
                  </a:lnTo>
                  <a:lnTo>
                    <a:pt x="193" y="451"/>
                  </a:lnTo>
                  <a:lnTo>
                    <a:pt x="194" y="451"/>
                  </a:lnTo>
                  <a:lnTo>
                    <a:pt x="196" y="451"/>
                  </a:lnTo>
                  <a:lnTo>
                    <a:pt x="199" y="451"/>
                  </a:lnTo>
                  <a:lnTo>
                    <a:pt x="241" y="440"/>
                  </a:lnTo>
                  <a:lnTo>
                    <a:pt x="282" y="428"/>
                  </a:lnTo>
                  <a:lnTo>
                    <a:pt x="323" y="414"/>
                  </a:lnTo>
                  <a:lnTo>
                    <a:pt x="362" y="400"/>
                  </a:lnTo>
                  <a:lnTo>
                    <a:pt x="363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5" y="399"/>
                  </a:lnTo>
                  <a:lnTo>
                    <a:pt x="365" y="399"/>
                  </a:lnTo>
                  <a:lnTo>
                    <a:pt x="366" y="399"/>
                  </a:lnTo>
                  <a:lnTo>
                    <a:pt x="366" y="398"/>
                  </a:lnTo>
                  <a:lnTo>
                    <a:pt x="367" y="398"/>
                  </a:lnTo>
                  <a:lnTo>
                    <a:pt x="368" y="397"/>
                  </a:lnTo>
                  <a:lnTo>
                    <a:pt x="368" y="396"/>
                  </a:lnTo>
                  <a:lnTo>
                    <a:pt x="369" y="395"/>
                  </a:lnTo>
                  <a:lnTo>
                    <a:pt x="370" y="393"/>
                  </a:lnTo>
                  <a:lnTo>
                    <a:pt x="371" y="391"/>
                  </a:lnTo>
                  <a:lnTo>
                    <a:pt x="372" y="391"/>
                  </a:lnTo>
                  <a:lnTo>
                    <a:pt x="372" y="391"/>
                  </a:lnTo>
                  <a:lnTo>
                    <a:pt x="372" y="390"/>
                  </a:lnTo>
                  <a:lnTo>
                    <a:pt x="373" y="389"/>
                  </a:lnTo>
                  <a:lnTo>
                    <a:pt x="373" y="389"/>
                  </a:lnTo>
                  <a:lnTo>
                    <a:pt x="373" y="388"/>
                  </a:lnTo>
                  <a:lnTo>
                    <a:pt x="374" y="387"/>
                  </a:lnTo>
                  <a:lnTo>
                    <a:pt x="374" y="387"/>
                  </a:lnTo>
                  <a:lnTo>
                    <a:pt x="374" y="386"/>
                  </a:lnTo>
                  <a:lnTo>
                    <a:pt x="374" y="385"/>
                  </a:lnTo>
                  <a:lnTo>
                    <a:pt x="374" y="384"/>
                  </a:lnTo>
                  <a:lnTo>
                    <a:pt x="373" y="383"/>
                  </a:lnTo>
                  <a:lnTo>
                    <a:pt x="373" y="383"/>
                  </a:lnTo>
                  <a:lnTo>
                    <a:pt x="373" y="382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71" y="380"/>
                  </a:lnTo>
                  <a:lnTo>
                    <a:pt x="343" y="320"/>
                  </a:lnTo>
                  <a:lnTo>
                    <a:pt x="310" y="263"/>
                  </a:lnTo>
                  <a:lnTo>
                    <a:pt x="273" y="210"/>
                  </a:lnTo>
                  <a:lnTo>
                    <a:pt x="230" y="160"/>
                  </a:lnTo>
                  <a:lnTo>
                    <a:pt x="184" y="114"/>
                  </a:lnTo>
                  <a:lnTo>
                    <a:pt x="133" y="73"/>
                  </a:lnTo>
                  <a:lnTo>
                    <a:pt x="79" y="35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16" y="39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36"/>
            <p:cNvSpPr/>
            <p:nvPr/>
          </p:nvSpPr>
          <p:spPr>
            <a:xfrm>
              <a:off x="5149859" y="2049293"/>
              <a:ext cx="105929" cy="199602"/>
            </a:xfrm>
            <a:custGeom>
              <a:avLst/>
              <a:gdLst/>
              <a:ahLst/>
              <a:cxnLst/>
              <a:rect l="l" t="t" r="r" b="b"/>
              <a:pathLst>
                <a:path w="243" h="457" extrusionOk="0">
                  <a:moveTo>
                    <a:pt x="214" y="28"/>
                  </a:moveTo>
                  <a:lnTo>
                    <a:pt x="165" y="23"/>
                  </a:lnTo>
                  <a:lnTo>
                    <a:pt x="117" y="16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1" y="69"/>
                  </a:lnTo>
                  <a:lnTo>
                    <a:pt x="0" y="98"/>
                  </a:lnTo>
                  <a:lnTo>
                    <a:pt x="0" y="127"/>
                  </a:lnTo>
                  <a:lnTo>
                    <a:pt x="2" y="202"/>
                  </a:lnTo>
                  <a:lnTo>
                    <a:pt x="9" y="276"/>
                  </a:lnTo>
                  <a:lnTo>
                    <a:pt x="14" y="313"/>
                  </a:lnTo>
                  <a:lnTo>
                    <a:pt x="20" y="349"/>
                  </a:lnTo>
                  <a:lnTo>
                    <a:pt x="27" y="385"/>
                  </a:lnTo>
                  <a:lnTo>
                    <a:pt x="36" y="420"/>
                  </a:lnTo>
                  <a:lnTo>
                    <a:pt x="36" y="421"/>
                  </a:lnTo>
                  <a:lnTo>
                    <a:pt x="36" y="422"/>
                  </a:lnTo>
                  <a:lnTo>
                    <a:pt x="37" y="423"/>
                  </a:lnTo>
                  <a:lnTo>
                    <a:pt x="37" y="424"/>
                  </a:lnTo>
                  <a:lnTo>
                    <a:pt x="38" y="425"/>
                  </a:lnTo>
                  <a:lnTo>
                    <a:pt x="38" y="426"/>
                  </a:lnTo>
                  <a:lnTo>
                    <a:pt x="39" y="426"/>
                  </a:lnTo>
                  <a:lnTo>
                    <a:pt x="40" y="427"/>
                  </a:lnTo>
                  <a:lnTo>
                    <a:pt x="41" y="428"/>
                  </a:lnTo>
                  <a:lnTo>
                    <a:pt x="42" y="428"/>
                  </a:lnTo>
                  <a:lnTo>
                    <a:pt x="44" y="430"/>
                  </a:lnTo>
                  <a:lnTo>
                    <a:pt x="48" y="432"/>
                  </a:lnTo>
                  <a:lnTo>
                    <a:pt x="92" y="440"/>
                  </a:lnTo>
                  <a:lnTo>
                    <a:pt x="136" y="446"/>
                  </a:lnTo>
                  <a:lnTo>
                    <a:pt x="225" y="457"/>
                  </a:lnTo>
                  <a:lnTo>
                    <a:pt x="228" y="457"/>
                  </a:lnTo>
                  <a:lnTo>
                    <a:pt x="229" y="457"/>
                  </a:lnTo>
                  <a:lnTo>
                    <a:pt x="229" y="457"/>
                  </a:lnTo>
                  <a:lnTo>
                    <a:pt x="230" y="457"/>
                  </a:lnTo>
                  <a:lnTo>
                    <a:pt x="231" y="456"/>
                  </a:lnTo>
                  <a:lnTo>
                    <a:pt x="232" y="456"/>
                  </a:lnTo>
                  <a:lnTo>
                    <a:pt x="234" y="455"/>
                  </a:lnTo>
                  <a:lnTo>
                    <a:pt x="235" y="454"/>
                  </a:lnTo>
                  <a:lnTo>
                    <a:pt x="237" y="453"/>
                  </a:lnTo>
                  <a:lnTo>
                    <a:pt x="237" y="453"/>
                  </a:lnTo>
                  <a:lnTo>
                    <a:pt x="238" y="452"/>
                  </a:lnTo>
                  <a:lnTo>
                    <a:pt x="239" y="452"/>
                  </a:lnTo>
                  <a:lnTo>
                    <a:pt x="239" y="451"/>
                  </a:lnTo>
                  <a:lnTo>
                    <a:pt x="240" y="450"/>
                  </a:lnTo>
                  <a:lnTo>
                    <a:pt x="241" y="448"/>
                  </a:lnTo>
                  <a:lnTo>
                    <a:pt x="242" y="448"/>
                  </a:lnTo>
                  <a:lnTo>
                    <a:pt x="242" y="447"/>
                  </a:lnTo>
                  <a:lnTo>
                    <a:pt x="242" y="446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3" y="444"/>
                  </a:lnTo>
                  <a:lnTo>
                    <a:pt x="243" y="443"/>
                  </a:lnTo>
                  <a:lnTo>
                    <a:pt x="243" y="443"/>
                  </a:lnTo>
                  <a:lnTo>
                    <a:pt x="243" y="442"/>
                  </a:lnTo>
                  <a:lnTo>
                    <a:pt x="243" y="442"/>
                  </a:lnTo>
                  <a:lnTo>
                    <a:pt x="243" y="441"/>
                  </a:lnTo>
                  <a:lnTo>
                    <a:pt x="243" y="441"/>
                  </a:lnTo>
                  <a:lnTo>
                    <a:pt x="242" y="441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35" y="364"/>
                  </a:lnTo>
                  <a:lnTo>
                    <a:pt x="229" y="284"/>
                  </a:lnTo>
                  <a:lnTo>
                    <a:pt x="226" y="205"/>
                  </a:lnTo>
                  <a:lnTo>
                    <a:pt x="225" y="127"/>
                  </a:lnTo>
                  <a:lnTo>
                    <a:pt x="225" y="45"/>
                  </a:lnTo>
                  <a:lnTo>
                    <a:pt x="225" y="43"/>
                  </a:lnTo>
                  <a:lnTo>
                    <a:pt x="226" y="42"/>
                  </a:lnTo>
                  <a:lnTo>
                    <a:pt x="226" y="40"/>
                  </a:lnTo>
                  <a:lnTo>
                    <a:pt x="226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5"/>
                  </a:lnTo>
                  <a:lnTo>
                    <a:pt x="224" y="34"/>
                  </a:lnTo>
                  <a:lnTo>
                    <a:pt x="223" y="33"/>
                  </a:lnTo>
                  <a:lnTo>
                    <a:pt x="222" y="32"/>
                  </a:lnTo>
                  <a:lnTo>
                    <a:pt x="221" y="31"/>
                  </a:lnTo>
                  <a:lnTo>
                    <a:pt x="220" y="31"/>
                  </a:lnTo>
                  <a:lnTo>
                    <a:pt x="218" y="30"/>
                  </a:lnTo>
                  <a:lnTo>
                    <a:pt x="217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36"/>
            <p:cNvSpPr/>
            <p:nvPr/>
          </p:nvSpPr>
          <p:spPr>
            <a:xfrm>
              <a:off x="5280739" y="2065489"/>
              <a:ext cx="136570" cy="187784"/>
            </a:xfrm>
            <a:custGeom>
              <a:avLst/>
              <a:gdLst/>
              <a:ahLst/>
              <a:cxnLst/>
              <a:rect l="l" t="t" r="r" b="b"/>
              <a:pathLst>
                <a:path w="313" h="430" extrusionOk="0">
                  <a:moveTo>
                    <a:pt x="296" y="413"/>
                  </a:moveTo>
                  <a:lnTo>
                    <a:pt x="303" y="336"/>
                  </a:lnTo>
                  <a:lnTo>
                    <a:pt x="309" y="256"/>
                  </a:lnTo>
                  <a:lnTo>
                    <a:pt x="312" y="173"/>
                  </a:lnTo>
                  <a:lnTo>
                    <a:pt x="313" y="89"/>
                  </a:lnTo>
                  <a:lnTo>
                    <a:pt x="313" y="15"/>
                  </a:lnTo>
                  <a:lnTo>
                    <a:pt x="313" y="15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2" y="13"/>
                  </a:lnTo>
                  <a:lnTo>
                    <a:pt x="312" y="12"/>
                  </a:lnTo>
                  <a:lnTo>
                    <a:pt x="311" y="10"/>
                  </a:lnTo>
                  <a:lnTo>
                    <a:pt x="310" y="9"/>
                  </a:lnTo>
                  <a:lnTo>
                    <a:pt x="309" y="7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7" y="4"/>
                  </a:lnTo>
                  <a:lnTo>
                    <a:pt x="305" y="2"/>
                  </a:lnTo>
                  <a:lnTo>
                    <a:pt x="304" y="2"/>
                  </a:lnTo>
                  <a:lnTo>
                    <a:pt x="304" y="1"/>
                  </a:lnTo>
                  <a:lnTo>
                    <a:pt x="303" y="1"/>
                  </a:lnTo>
                  <a:lnTo>
                    <a:pt x="303" y="0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0" y="0"/>
                  </a:lnTo>
                  <a:lnTo>
                    <a:pt x="299" y="0"/>
                  </a:lnTo>
                  <a:lnTo>
                    <a:pt x="298" y="0"/>
                  </a:lnTo>
                  <a:lnTo>
                    <a:pt x="297" y="1"/>
                  </a:lnTo>
                  <a:lnTo>
                    <a:pt x="296" y="1"/>
                  </a:lnTo>
                  <a:lnTo>
                    <a:pt x="226" y="5"/>
                  </a:lnTo>
                  <a:lnTo>
                    <a:pt x="156" y="6"/>
                  </a:lnTo>
                  <a:lnTo>
                    <a:pt x="87" y="5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89"/>
                  </a:lnTo>
                  <a:lnTo>
                    <a:pt x="1" y="173"/>
                  </a:lnTo>
                  <a:lnTo>
                    <a:pt x="4" y="256"/>
                  </a:lnTo>
                  <a:lnTo>
                    <a:pt x="9" y="336"/>
                  </a:lnTo>
                  <a:lnTo>
                    <a:pt x="17" y="413"/>
                  </a:lnTo>
                  <a:lnTo>
                    <a:pt x="17" y="414"/>
                  </a:lnTo>
                  <a:lnTo>
                    <a:pt x="17" y="415"/>
                  </a:lnTo>
                  <a:lnTo>
                    <a:pt x="18" y="417"/>
                  </a:lnTo>
                  <a:lnTo>
                    <a:pt x="18" y="418"/>
                  </a:lnTo>
                  <a:lnTo>
                    <a:pt x="18" y="419"/>
                  </a:lnTo>
                  <a:lnTo>
                    <a:pt x="19" y="420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3" y="423"/>
                  </a:lnTo>
                  <a:lnTo>
                    <a:pt x="24" y="424"/>
                  </a:lnTo>
                  <a:lnTo>
                    <a:pt x="25" y="425"/>
                  </a:lnTo>
                  <a:lnTo>
                    <a:pt x="26" y="426"/>
                  </a:lnTo>
                  <a:lnTo>
                    <a:pt x="28" y="426"/>
                  </a:lnTo>
                  <a:lnTo>
                    <a:pt x="29" y="427"/>
                  </a:lnTo>
                  <a:lnTo>
                    <a:pt x="31" y="427"/>
                  </a:lnTo>
                  <a:lnTo>
                    <a:pt x="62" y="429"/>
                  </a:lnTo>
                  <a:lnTo>
                    <a:pt x="94" y="430"/>
                  </a:lnTo>
                  <a:lnTo>
                    <a:pt x="155" y="430"/>
                  </a:lnTo>
                  <a:lnTo>
                    <a:pt x="218" y="430"/>
                  </a:lnTo>
                  <a:lnTo>
                    <a:pt x="249" y="429"/>
                  </a:lnTo>
                  <a:lnTo>
                    <a:pt x="279" y="427"/>
                  </a:lnTo>
                  <a:lnTo>
                    <a:pt x="281" y="427"/>
                  </a:lnTo>
                  <a:lnTo>
                    <a:pt x="283" y="426"/>
                  </a:lnTo>
                  <a:lnTo>
                    <a:pt x="285" y="426"/>
                  </a:lnTo>
                  <a:lnTo>
                    <a:pt x="286" y="425"/>
                  </a:lnTo>
                  <a:lnTo>
                    <a:pt x="288" y="424"/>
                  </a:lnTo>
                  <a:lnTo>
                    <a:pt x="289" y="423"/>
                  </a:lnTo>
                  <a:lnTo>
                    <a:pt x="290" y="423"/>
                  </a:lnTo>
                  <a:lnTo>
                    <a:pt x="292" y="422"/>
                  </a:lnTo>
                  <a:lnTo>
                    <a:pt x="293" y="421"/>
                  </a:lnTo>
                  <a:lnTo>
                    <a:pt x="294" y="420"/>
                  </a:lnTo>
                  <a:lnTo>
                    <a:pt x="294" y="419"/>
                  </a:lnTo>
                  <a:lnTo>
                    <a:pt x="295" y="418"/>
                  </a:lnTo>
                  <a:lnTo>
                    <a:pt x="295" y="417"/>
                  </a:lnTo>
                  <a:lnTo>
                    <a:pt x="296" y="415"/>
                  </a:lnTo>
                  <a:lnTo>
                    <a:pt x="296" y="4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36"/>
            <p:cNvSpPr/>
            <p:nvPr/>
          </p:nvSpPr>
          <p:spPr>
            <a:xfrm>
              <a:off x="5295622" y="2283913"/>
              <a:ext cx="106805" cy="148826"/>
            </a:xfrm>
            <a:custGeom>
              <a:avLst/>
              <a:gdLst/>
              <a:ahLst/>
              <a:cxnLst/>
              <a:rect l="l" t="t" r="r" b="b"/>
              <a:pathLst>
                <a:path w="245" h="341" extrusionOk="0">
                  <a:moveTo>
                    <a:pt x="234" y="0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46"/>
                  </a:lnTo>
                  <a:lnTo>
                    <a:pt x="9" y="73"/>
                  </a:lnTo>
                  <a:lnTo>
                    <a:pt x="19" y="124"/>
                  </a:lnTo>
                  <a:lnTo>
                    <a:pt x="33" y="178"/>
                  </a:lnTo>
                  <a:lnTo>
                    <a:pt x="47" y="224"/>
                  </a:lnTo>
                  <a:lnTo>
                    <a:pt x="61" y="261"/>
                  </a:lnTo>
                  <a:lnTo>
                    <a:pt x="75" y="290"/>
                  </a:lnTo>
                  <a:lnTo>
                    <a:pt x="81" y="302"/>
                  </a:lnTo>
                  <a:lnTo>
                    <a:pt x="88" y="312"/>
                  </a:lnTo>
                  <a:lnTo>
                    <a:pt x="94" y="320"/>
                  </a:lnTo>
                  <a:lnTo>
                    <a:pt x="99" y="327"/>
                  </a:lnTo>
                  <a:lnTo>
                    <a:pt x="105" y="333"/>
                  </a:lnTo>
                  <a:lnTo>
                    <a:pt x="110" y="337"/>
                  </a:lnTo>
                  <a:lnTo>
                    <a:pt x="112" y="338"/>
                  </a:lnTo>
                  <a:lnTo>
                    <a:pt x="114" y="339"/>
                  </a:lnTo>
                  <a:lnTo>
                    <a:pt x="116" y="340"/>
                  </a:lnTo>
                  <a:lnTo>
                    <a:pt x="118" y="341"/>
                  </a:lnTo>
                  <a:lnTo>
                    <a:pt x="121" y="341"/>
                  </a:lnTo>
                  <a:lnTo>
                    <a:pt x="127" y="341"/>
                  </a:lnTo>
                  <a:lnTo>
                    <a:pt x="129" y="340"/>
                  </a:lnTo>
                  <a:lnTo>
                    <a:pt x="131" y="339"/>
                  </a:lnTo>
                  <a:lnTo>
                    <a:pt x="135" y="337"/>
                  </a:lnTo>
                  <a:lnTo>
                    <a:pt x="140" y="333"/>
                  </a:lnTo>
                  <a:lnTo>
                    <a:pt x="145" y="327"/>
                  </a:lnTo>
                  <a:lnTo>
                    <a:pt x="151" y="320"/>
                  </a:lnTo>
                  <a:lnTo>
                    <a:pt x="157" y="312"/>
                  </a:lnTo>
                  <a:lnTo>
                    <a:pt x="163" y="302"/>
                  </a:lnTo>
                  <a:lnTo>
                    <a:pt x="170" y="290"/>
                  </a:lnTo>
                  <a:lnTo>
                    <a:pt x="183" y="261"/>
                  </a:lnTo>
                  <a:lnTo>
                    <a:pt x="197" y="224"/>
                  </a:lnTo>
                  <a:lnTo>
                    <a:pt x="211" y="178"/>
                  </a:lnTo>
                  <a:lnTo>
                    <a:pt x="225" y="124"/>
                  </a:lnTo>
                  <a:lnTo>
                    <a:pt x="231" y="98"/>
                  </a:lnTo>
                  <a:lnTo>
                    <a:pt x="236" y="72"/>
                  </a:lnTo>
                  <a:lnTo>
                    <a:pt x="245" y="17"/>
                  </a:lnTo>
                  <a:lnTo>
                    <a:pt x="245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3" y="7"/>
                  </a:lnTo>
                  <a:lnTo>
                    <a:pt x="243" y="7"/>
                  </a:lnTo>
                  <a:lnTo>
                    <a:pt x="243" y="6"/>
                  </a:lnTo>
                  <a:lnTo>
                    <a:pt x="242" y="6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2" y="4"/>
                  </a:lnTo>
                  <a:lnTo>
                    <a:pt x="241" y="4"/>
                  </a:lnTo>
                  <a:lnTo>
                    <a:pt x="241" y="3"/>
                  </a:lnTo>
                  <a:lnTo>
                    <a:pt x="240" y="3"/>
                  </a:lnTo>
                  <a:lnTo>
                    <a:pt x="240" y="2"/>
                  </a:lnTo>
                  <a:lnTo>
                    <a:pt x="239" y="2"/>
                  </a:lnTo>
                  <a:lnTo>
                    <a:pt x="238" y="1"/>
                  </a:lnTo>
                  <a:lnTo>
                    <a:pt x="238" y="1"/>
                  </a:lnTo>
                  <a:lnTo>
                    <a:pt x="237" y="1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36"/>
            <p:cNvSpPr/>
            <p:nvPr/>
          </p:nvSpPr>
          <p:spPr>
            <a:xfrm>
              <a:off x="5282928" y="1774840"/>
              <a:ext cx="133068" cy="261759"/>
            </a:xfrm>
            <a:custGeom>
              <a:avLst/>
              <a:gdLst/>
              <a:ahLst/>
              <a:cxnLst/>
              <a:rect l="l" t="t" r="r" b="b"/>
              <a:pathLst>
                <a:path w="305" h="599" extrusionOk="0">
                  <a:moveTo>
                    <a:pt x="14" y="593"/>
                  </a:moveTo>
                  <a:lnTo>
                    <a:pt x="85" y="597"/>
                  </a:lnTo>
                  <a:lnTo>
                    <a:pt x="119" y="598"/>
                  </a:lnTo>
                  <a:lnTo>
                    <a:pt x="153" y="599"/>
                  </a:lnTo>
                  <a:lnTo>
                    <a:pt x="187" y="598"/>
                  </a:lnTo>
                  <a:lnTo>
                    <a:pt x="221" y="597"/>
                  </a:lnTo>
                  <a:lnTo>
                    <a:pt x="291" y="593"/>
                  </a:lnTo>
                  <a:lnTo>
                    <a:pt x="292" y="593"/>
                  </a:lnTo>
                  <a:lnTo>
                    <a:pt x="294" y="593"/>
                  </a:lnTo>
                  <a:lnTo>
                    <a:pt x="295" y="592"/>
                  </a:lnTo>
                  <a:lnTo>
                    <a:pt x="297" y="591"/>
                  </a:lnTo>
                  <a:lnTo>
                    <a:pt x="298" y="591"/>
                  </a:lnTo>
                  <a:lnTo>
                    <a:pt x="299" y="590"/>
                  </a:lnTo>
                  <a:lnTo>
                    <a:pt x="300" y="589"/>
                  </a:lnTo>
                  <a:lnTo>
                    <a:pt x="301" y="588"/>
                  </a:lnTo>
                  <a:lnTo>
                    <a:pt x="302" y="587"/>
                  </a:lnTo>
                  <a:lnTo>
                    <a:pt x="303" y="586"/>
                  </a:lnTo>
                  <a:lnTo>
                    <a:pt x="303" y="584"/>
                  </a:lnTo>
                  <a:lnTo>
                    <a:pt x="304" y="583"/>
                  </a:lnTo>
                  <a:lnTo>
                    <a:pt x="304" y="582"/>
                  </a:lnTo>
                  <a:lnTo>
                    <a:pt x="305" y="581"/>
                  </a:lnTo>
                  <a:lnTo>
                    <a:pt x="305" y="580"/>
                  </a:lnTo>
                  <a:lnTo>
                    <a:pt x="305" y="579"/>
                  </a:lnTo>
                  <a:lnTo>
                    <a:pt x="298" y="479"/>
                  </a:lnTo>
                  <a:lnTo>
                    <a:pt x="288" y="385"/>
                  </a:lnTo>
                  <a:lnTo>
                    <a:pt x="274" y="298"/>
                  </a:lnTo>
                  <a:lnTo>
                    <a:pt x="266" y="257"/>
                  </a:lnTo>
                  <a:lnTo>
                    <a:pt x="257" y="218"/>
                  </a:lnTo>
                  <a:lnTo>
                    <a:pt x="243" y="163"/>
                  </a:lnTo>
                  <a:lnTo>
                    <a:pt x="228" y="117"/>
                  </a:lnTo>
                  <a:lnTo>
                    <a:pt x="214" y="80"/>
                  </a:lnTo>
                  <a:lnTo>
                    <a:pt x="200" y="51"/>
                  </a:lnTo>
                  <a:lnTo>
                    <a:pt x="193" y="39"/>
                  </a:lnTo>
                  <a:lnTo>
                    <a:pt x="187" y="29"/>
                  </a:lnTo>
                  <a:lnTo>
                    <a:pt x="180" y="21"/>
                  </a:lnTo>
                  <a:lnTo>
                    <a:pt x="175" y="14"/>
                  </a:lnTo>
                  <a:lnTo>
                    <a:pt x="169" y="9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1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5" y="9"/>
                  </a:lnTo>
                  <a:lnTo>
                    <a:pt x="130" y="14"/>
                  </a:lnTo>
                  <a:lnTo>
                    <a:pt x="124" y="21"/>
                  </a:lnTo>
                  <a:lnTo>
                    <a:pt x="118" y="29"/>
                  </a:lnTo>
                  <a:lnTo>
                    <a:pt x="112" y="39"/>
                  </a:lnTo>
                  <a:lnTo>
                    <a:pt x="105" y="51"/>
                  </a:lnTo>
                  <a:lnTo>
                    <a:pt x="91" y="80"/>
                  </a:lnTo>
                  <a:lnTo>
                    <a:pt x="77" y="117"/>
                  </a:lnTo>
                  <a:lnTo>
                    <a:pt x="62" y="163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32" y="298"/>
                  </a:lnTo>
                  <a:lnTo>
                    <a:pt x="19" y="385"/>
                  </a:lnTo>
                  <a:lnTo>
                    <a:pt x="8" y="479"/>
                  </a:lnTo>
                  <a:lnTo>
                    <a:pt x="0" y="579"/>
                  </a:lnTo>
                  <a:lnTo>
                    <a:pt x="0" y="580"/>
                  </a:lnTo>
                  <a:lnTo>
                    <a:pt x="0" y="581"/>
                  </a:lnTo>
                  <a:lnTo>
                    <a:pt x="1" y="582"/>
                  </a:lnTo>
                  <a:lnTo>
                    <a:pt x="1" y="583"/>
                  </a:lnTo>
                  <a:lnTo>
                    <a:pt x="2" y="584"/>
                  </a:lnTo>
                  <a:lnTo>
                    <a:pt x="2" y="586"/>
                  </a:lnTo>
                  <a:lnTo>
                    <a:pt x="3" y="587"/>
                  </a:lnTo>
                  <a:lnTo>
                    <a:pt x="4" y="588"/>
                  </a:lnTo>
                  <a:lnTo>
                    <a:pt x="5" y="589"/>
                  </a:lnTo>
                  <a:lnTo>
                    <a:pt x="6" y="590"/>
                  </a:lnTo>
                  <a:lnTo>
                    <a:pt x="7" y="591"/>
                  </a:lnTo>
                  <a:lnTo>
                    <a:pt x="8" y="591"/>
                  </a:lnTo>
                  <a:lnTo>
                    <a:pt x="10" y="592"/>
                  </a:lnTo>
                  <a:lnTo>
                    <a:pt x="11" y="593"/>
                  </a:lnTo>
                  <a:lnTo>
                    <a:pt x="13" y="5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36"/>
            <p:cNvSpPr/>
            <p:nvPr/>
          </p:nvSpPr>
          <p:spPr>
            <a:xfrm>
              <a:off x="5408115" y="1793662"/>
              <a:ext cx="133068" cy="235933"/>
            </a:xfrm>
            <a:custGeom>
              <a:avLst/>
              <a:gdLst/>
              <a:ahLst/>
              <a:cxnLst/>
              <a:rect l="l" t="t" r="r" b="b"/>
              <a:pathLst>
                <a:path w="305" h="540" extrusionOk="0">
                  <a:moveTo>
                    <a:pt x="90" y="526"/>
                  </a:moveTo>
                  <a:lnTo>
                    <a:pt x="90" y="527"/>
                  </a:lnTo>
                  <a:lnTo>
                    <a:pt x="90" y="527"/>
                  </a:lnTo>
                  <a:lnTo>
                    <a:pt x="90" y="529"/>
                  </a:lnTo>
                  <a:lnTo>
                    <a:pt x="91" y="531"/>
                  </a:lnTo>
                  <a:lnTo>
                    <a:pt x="91" y="532"/>
                  </a:lnTo>
                  <a:lnTo>
                    <a:pt x="92" y="534"/>
                  </a:lnTo>
                  <a:lnTo>
                    <a:pt x="93" y="535"/>
                  </a:lnTo>
                  <a:lnTo>
                    <a:pt x="93" y="536"/>
                  </a:lnTo>
                  <a:lnTo>
                    <a:pt x="94" y="537"/>
                  </a:lnTo>
                  <a:lnTo>
                    <a:pt x="94" y="538"/>
                  </a:lnTo>
                  <a:lnTo>
                    <a:pt x="95" y="538"/>
                  </a:lnTo>
                  <a:lnTo>
                    <a:pt x="96" y="539"/>
                  </a:lnTo>
                  <a:lnTo>
                    <a:pt x="96" y="539"/>
                  </a:lnTo>
                  <a:lnTo>
                    <a:pt x="97" y="539"/>
                  </a:lnTo>
                  <a:lnTo>
                    <a:pt x="97" y="539"/>
                  </a:lnTo>
                  <a:lnTo>
                    <a:pt x="98" y="540"/>
                  </a:lnTo>
                  <a:lnTo>
                    <a:pt x="98" y="540"/>
                  </a:lnTo>
                  <a:lnTo>
                    <a:pt x="99" y="540"/>
                  </a:lnTo>
                  <a:lnTo>
                    <a:pt x="101" y="540"/>
                  </a:lnTo>
                  <a:lnTo>
                    <a:pt x="102" y="540"/>
                  </a:lnTo>
                  <a:lnTo>
                    <a:pt x="104" y="540"/>
                  </a:lnTo>
                  <a:lnTo>
                    <a:pt x="107" y="540"/>
                  </a:lnTo>
                  <a:lnTo>
                    <a:pt x="153" y="535"/>
                  </a:lnTo>
                  <a:lnTo>
                    <a:pt x="200" y="529"/>
                  </a:lnTo>
                  <a:lnTo>
                    <a:pt x="293" y="512"/>
                  </a:lnTo>
                  <a:lnTo>
                    <a:pt x="296" y="511"/>
                  </a:lnTo>
                  <a:lnTo>
                    <a:pt x="297" y="510"/>
                  </a:lnTo>
                  <a:lnTo>
                    <a:pt x="298" y="510"/>
                  </a:lnTo>
                  <a:lnTo>
                    <a:pt x="300" y="509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3" y="506"/>
                  </a:lnTo>
                  <a:lnTo>
                    <a:pt x="303" y="505"/>
                  </a:lnTo>
                  <a:lnTo>
                    <a:pt x="304" y="504"/>
                  </a:lnTo>
                  <a:lnTo>
                    <a:pt x="304" y="503"/>
                  </a:lnTo>
                  <a:lnTo>
                    <a:pt x="305" y="501"/>
                  </a:lnTo>
                  <a:lnTo>
                    <a:pt x="305" y="500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295" y="450"/>
                  </a:lnTo>
                  <a:lnTo>
                    <a:pt x="284" y="406"/>
                  </a:lnTo>
                  <a:lnTo>
                    <a:pt x="272" y="363"/>
                  </a:lnTo>
                  <a:lnTo>
                    <a:pt x="258" y="322"/>
                  </a:lnTo>
                  <a:lnTo>
                    <a:pt x="242" y="281"/>
                  </a:lnTo>
                  <a:lnTo>
                    <a:pt x="225" y="243"/>
                  </a:lnTo>
                  <a:lnTo>
                    <a:pt x="206" y="206"/>
                  </a:lnTo>
                  <a:lnTo>
                    <a:pt x="186" y="171"/>
                  </a:lnTo>
                  <a:lnTo>
                    <a:pt x="168" y="144"/>
                  </a:lnTo>
                  <a:lnTo>
                    <a:pt x="149" y="118"/>
                  </a:lnTo>
                  <a:lnTo>
                    <a:pt x="129" y="94"/>
                  </a:lnTo>
                  <a:lnTo>
                    <a:pt x="109" y="72"/>
                  </a:lnTo>
                  <a:lnTo>
                    <a:pt x="88" y="51"/>
                  </a:lnTo>
                  <a:lnTo>
                    <a:pt x="67" y="33"/>
                  </a:lnTo>
                  <a:lnTo>
                    <a:pt x="45" y="16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22" y="80"/>
                  </a:lnTo>
                  <a:lnTo>
                    <a:pt x="39" y="144"/>
                  </a:lnTo>
                  <a:lnTo>
                    <a:pt x="53" y="212"/>
                  </a:lnTo>
                  <a:lnTo>
                    <a:pt x="65" y="281"/>
                  </a:lnTo>
                  <a:lnTo>
                    <a:pt x="81" y="4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36"/>
            <p:cNvSpPr/>
            <p:nvPr/>
          </p:nvSpPr>
          <p:spPr>
            <a:xfrm>
              <a:off x="5158176" y="1792787"/>
              <a:ext cx="133506" cy="236809"/>
            </a:xfrm>
            <a:custGeom>
              <a:avLst/>
              <a:gdLst/>
              <a:ahLst/>
              <a:cxnLst/>
              <a:rect l="l" t="t" r="r" b="b"/>
              <a:pathLst>
                <a:path w="306" h="542" extrusionOk="0">
                  <a:moveTo>
                    <a:pt x="11" y="514"/>
                  </a:moveTo>
                  <a:lnTo>
                    <a:pt x="56" y="523"/>
                  </a:lnTo>
                  <a:lnTo>
                    <a:pt x="102" y="531"/>
                  </a:lnTo>
                  <a:lnTo>
                    <a:pt x="149" y="537"/>
                  </a:lnTo>
                  <a:lnTo>
                    <a:pt x="197" y="542"/>
                  </a:lnTo>
                  <a:lnTo>
                    <a:pt x="200" y="542"/>
                  </a:lnTo>
                  <a:lnTo>
                    <a:pt x="202" y="542"/>
                  </a:lnTo>
                  <a:lnTo>
                    <a:pt x="203" y="542"/>
                  </a:lnTo>
                  <a:lnTo>
                    <a:pt x="204" y="542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06" y="542"/>
                  </a:lnTo>
                  <a:lnTo>
                    <a:pt x="206" y="542"/>
                  </a:lnTo>
                  <a:lnTo>
                    <a:pt x="207" y="541"/>
                  </a:lnTo>
                  <a:lnTo>
                    <a:pt x="207" y="541"/>
                  </a:lnTo>
                  <a:lnTo>
                    <a:pt x="208" y="541"/>
                  </a:lnTo>
                  <a:lnTo>
                    <a:pt x="208" y="540"/>
                  </a:lnTo>
                  <a:lnTo>
                    <a:pt x="210" y="539"/>
                  </a:lnTo>
                  <a:lnTo>
                    <a:pt x="211" y="538"/>
                  </a:lnTo>
                  <a:lnTo>
                    <a:pt x="212" y="537"/>
                  </a:lnTo>
                  <a:lnTo>
                    <a:pt x="212" y="536"/>
                  </a:lnTo>
                  <a:lnTo>
                    <a:pt x="213" y="536"/>
                  </a:lnTo>
                  <a:lnTo>
                    <a:pt x="213" y="535"/>
                  </a:lnTo>
                  <a:lnTo>
                    <a:pt x="213" y="534"/>
                  </a:lnTo>
                  <a:lnTo>
                    <a:pt x="214" y="533"/>
                  </a:lnTo>
                  <a:lnTo>
                    <a:pt x="214" y="532"/>
                  </a:lnTo>
                  <a:lnTo>
                    <a:pt x="214" y="531"/>
                  </a:lnTo>
                  <a:lnTo>
                    <a:pt x="214" y="530"/>
                  </a:lnTo>
                  <a:lnTo>
                    <a:pt x="214" y="529"/>
                  </a:lnTo>
                  <a:lnTo>
                    <a:pt x="214" y="528"/>
                  </a:lnTo>
                  <a:lnTo>
                    <a:pt x="223" y="416"/>
                  </a:lnTo>
                  <a:lnTo>
                    <a:pt x="239" y="283"/>
                  </a:lnTo>
                  <a:lnTo>
                    <a:pt x="251" y="213"/>
                  </a:lnTo>
                  <a:lnTo>
                    <a:pt x="265" y="145"/>
                  </a:lnTo>
                  <a:lnTo>
                    <a:pt x="283" y="80"/>
                  </a:lnTo>
                  <a:lnTo>
                    <a:pt x="304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5" y="17"/>
                  </a:lnTo>
                  <a:lnTo>
                    <a:pt x="306" y="16"/>
                  </a:lnTo>
                  <a:lnTo>
                    <a:pt x="306" y="15"/>
                  </a:lnTo>
                  <a:lnTo>
                    <a:pt x="306" y="14"/>
                  </a:lnTo>
                  <a:lnTo>
                    <a:pt x="305" y="13"/>
                  </a:lnTo>
                  <a:lnTo>
                    <a:pt x="305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1" y="3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8" y="0"/>
                  </a:lnTo>
                  <a:lnTo>
                    <a:pt x="287" y="0"/>
                  </a:lnTo>
                  <a:lnTo>
                    <a:pt x="286" y="1"/>
                  </a:lnTo>
                  <a:lnTo>
                    <a:pt x="284" y="1"/>
                  </a:lnTo>
                  <a:lnTo>
                    <a:pt x="262" y="16"/>
                  </a:lnTo>
                  <a:lnTo>
                    <a:pt x="240" y="32"/>
                  </a:lnTo>
                  <a:lnTo>
                    <a:pt x="218" y="51"/>
                  </a:lnTo>
                  <a:lnTo>
                    <a:pt x="198" y="71"/>
                  </a:lnTo>
                  <a:lnTo>
                    <a:pt x="178" y="93"/>
                  </a:lnTo>
                  <a:lnTo>
                    <a:pt x="158" y="117"/>
                  </a:lnTo>
                  <a:lnTo>
                    <a:pt x="140" y="143"/>
                  </a:lnTo>
                  <a:lnTo>
                    <a:pt x="121" y="170"/>
                  </a:lnTo>
                  <a:lnTo>
                    <a:pt x="101" y="205"/>
                  </a:lnTo>
                  <a:lnTo>
                    <a:pt x="82" y="242"/>
                  </a:lnTo>
                  <a:lnTo>
                    <a:pt x="64" y="280"/>
                  </a:lnTo>
                  <a:lnTo>
                    <a:pt x="48" y="321"/>
                  </a:lnTo>
                  <a:lnTo>
                    <a:pt x="34" y="362"/>
                  </a:lnTo>
                  <a:lnTo>
                    <a:pt x="21" y="405"/>
                  </a:lnTo>
                  <a:lnTo>
                    <a:pt x="11" y="449"/>
                  </a:lnTo>
                  <a:lnTo>
                    <a:pt x="2" y="494"/>
                  </a:lnTo>
                  <a:lnTo>
                    <a:pt x="1" y="496"/>
                  </a:lnTo>
                  <a:lnTo>
                    <a:pt x="1" y="498"/>
                  </a:lnTo>
                  <a:lnTo>
                    <a:pt x="0" y="499"/>
                  </a:lnTo>
                  <a:lnTo>
                    <a:pt x="0" y="501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1" y="505"/>
                  </a:lnTo>
                  <a:lnTo>
                    <a:pt x="1" y="506"/>
                  </a:lnTo>
                  <a:lnTo>
                    <a:pt x="2" y="508"/>
                  </a:lnTo>
                  <a:lnTo>
                    <a:pt x="3" y="509"/>
                  </a:lnTo>
                  <a:lnTo>
                    <a:pt x="4" y="510"/>
                  </a:lnTo>
                  <a:lnTo>
                    <a:pt x="5" y="511"/>
                  </a:lnTo>
                  <a:lnTo>
                    <a:pt x="7" y="512"/>
                  </a:lnTo>
                  <a:lnTo>
                    <a:pt x="8" y="513"/>
                  </a:lnTo>
                  <a:lnTo>
                    <a:pt x="10" y="5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36"/>
            <p:cNvSpPr/>
            <p:nvPr/>
          </p:nvSpPr>
          <p:spPr>
            <a:xfrm>
              <a:off x="5180500" y="2272970"/>
              <a:ext cx="110306" cy="142698"/>
            </a:xfrm>
            <a:custGeom>
              <a:avLst/>
              <a:gdLst/>
              <a:ahLst/>
              <a:cxnLst/>
              <a:rect l="l" t="t" r="r" b="b"/>
              <a:pathLst>
                <a:path w="253" h="327" extrusionOk="0">
                  <a:moveTo>
                    <a:pt x="186" y="31"/>
                  </a:moveTo>
                  <a:lnTo>
                    <a:pt x="186" y="30"/>
                  </a:lnTo>
                  <a:lnTo>
                    <a:pt x="186" y="29"/>
                  </a:lnTo>
                  <a:lnTo>
                    <a:pt x="185" y="28"/>
                  </a:lnTo>
                  <a:lnTo>
                    <a:pt x="185" y="27"/>
                  </a:lnTo>
                  <a:lnTo>
                    <a:pt x="185" y="26"/>
                  </a:lnTo>
                  <a:lnTo>
                    <a:pt x="184" y="25"/>
                  </a:lnTo>
                  <a:lnTo>
                    <a:pt x="183" y="24"/>
                  </a:lnTo>
                  <a:lnTo>
                    <a:pt x="182" y="23"/>
                  </a:lnTo>
                  <a:lnTo>
                    <a:pt x="181" y="22"/>
                  </a:lnTo>
                  <a:lnTo>
                    <a:pt x="180" y="21"/>
                  </a:lnTo>
                  <a:lnTo>
                    <a:pt x="179" y="21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5" y="19"/>
                  </a:lnTo>
                  <a:lnTo>
                    <a:pt x="174" y="19"/>
                  </a:lnTo>
                  <a:lnTo>
                    <a:pt x="172" y="19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5" y="55"/>
                  </a:lnTo>
                  <a:lnTo>
                    <a:pt x="32" y="90"/>
                  </a:lnTo>
                  <a:lnTo>
                    <a:pt x="49" y="124"/>
                  </a:lnTo>
                  <a:lnTo>
                    <a:pt x="58" y="140"/>
                  </a:lnTo>
                  <a:lnTo>
                    <a:pt x="68" y="155"/>
                  </a:lnTo>
                  <a:lnTo>
                    <a:pt x="86" y="183"/>
                  </a:lnTo>
                  <a:lnTo>
                    <a:pt x="105" y="208"/>
                  </a:lnTo>
                  <a:lnTo>
                    <a:pt x="124" y="232"/>
                  </a:lnTo>
                  <a:lnTo>
                    <a:pt x="144" y="254"/>
                  </a:lnTo>
                  <a:lnTo>
                    <a:pt x="165" y="274"/>
                  </a:lnTo>
                  <a:lnTo>
                    <a:pt x="187" y="293"/>
                  </a:lnTo>
                  <a:lnTo>
                    <a:pt x="209" y="309"/>
                  </a:lnTo>
                  <a:lnTo>
                    <a:pt x="232" y="324"/>
                  </a:lnTo>
                  <a:lnTo>
                    <a:pt x="232" y="324"/>
                  </a:lnTo>
                  <a:lnTo>
                    <a:pt x="232" y="324"/>
                  </a:lnTo>
                  <a:lnTo>
                    <a:pt x="233" y="324"/>
                  </a:lnTo>
                  <a:lnTo>
                    <a:pt x="233" y="324"/>
                  </a:lnTo>
                  <a:lnTo>
                    <a:pt x="234" y="324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7" y="326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40" y="327"/>
                  </a:lnTo>
                  <a:lnTo>
                    <a:pt x="241" y="327"/>
                  </a:lnTo>
                  <a:lnTo>
                    <a:pt x="242" y="327"/>
                  </a:lnTo>
                  <a:lnTo>
                    <a:pt x="243" y="327"/>
                  </a:lnTo>
                  <a:lnTo>
                    <a:pt x="244" y="327"/>
                  </a:lnTo>
                  <a:lnTo>
                    <a:pt x="244" y="327"/>
                  </a:lnTo>
                  <a:lnTo>
                    <a:pt x="245" y="326"/>
                  </a:lnTo>
                  <a:lnTo>
                    <a:pt x="245" y="326"/>
                  </a:lnTo>
                  <a:lnTo>
                    <a:pt x="246" y="326"/>
                  </a:lnTo>
                  <a:lnTo>
                    <a:pt x="246" y="326"/>
                  </a:lnTo>
                  <a:lnTo>
                    <a:pt x="247" y="325"/>
                  </a:lnTo>
                  <a:lnTo>
                    <a:pt x="247" y="325"/>
                  </a:lnTo>
                  <a:lnTo>
                    <a:pt x="248" y="325"/>
                  </a:lnTo>
                  <a:lnTo>
                    <a:pt x="248" y="324"/>
                  </a:lnTo>
                  <a:lnTo>
                    <a:pt x="249" y="323"/>
                  </a:lnTo>
                  <a:lnTo>
                    <a:pt x="250" y="323"/>
                  </a:lnTo>
                  <a:lnTo>
                    <a:pt x="251" y="322"/>
                  </a:lnTo>
                  <a:lnTo>
                    <a:pt x="251" y="321"/>
                  </a:lnTo>
                  <a:lnTo>
                    <a:pt x="252" y="320"/>
                  </a:lnTo>
                  <a:lnTo>
                    <a:pt x="252" y="319"/>
                  </a:lnTo>
                  <a:lnTo>
                    <a:pt x="253" y="318"/>
                  </a:lnTo>
                  <a:lnTo>
                    <a:pt x="253" y="317"/>
                  </a:lnTo>
                  <a:lnTo>
                    <a:pt x="253" y="315"/>
                  </a:lnTo>
                  <a:lnTo>
                    <a:pt x="253" y="314"/>
                  </a:lnTo>
                  <a:lnTo>
                    <a:pt x="253" y="313"/>
                  </a:lnTo>
                  <a:lnTo>
                    <a:pt x="253" y="312"/>
                  </a:lnTo>
                  <a:lnTo>
                    <a:pt x="252" y="311"/>
                  </a:lnTo>
                  <a:lnTo>
                    <a:pt x="252" y="309"/>
                  </a:lnTo>
                  <a:lnTo>
                    <a:pt x="252" y="308"/>
                  </a:lnTo>
                  <a:lnTo>
                    <a:pt x="251" y="307"/>
                  </a:lnTo>
                  <a:lnTo>
                    <a:pt x="241" y="280"/>
                  </a:lnTo>
                  <a:lnTo>
                    <a:pt x="231" y="250"/>
                  </a:lnTo>
                  <a:lnTo>
                    <a:pt x="222" y="218"/>
                  </a:lnTo>
                  <a:lnTo>
                    <a:pt x="213" y="185"/>
                  </a:lnTo>
                  <a:lnTo>
                    <a:pt x="198" y="1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36"/>
            <p:cNvSpPr/>
            <p:nvPr/>
          </p:nvSpPr>
          <p:spPr>
            <a:xfrm>
              <a:off x="5043492" y="1809858"/>
              <a:ext cx="162396" cy="196538"/>
            </a:xfrm>
            <a:custGeom>
              <a:avLst/>
              <a:gdLst/>
              <a:ahLst/>
              <a:cxnLst/>
              <a:rect l="l" t="t" r="r" b="b"/>
              <a:pathLst>
                <a:path w="372" h="450" extrusionOk="0">
                  <a:moveTo>
                    <a:pt x="10" y="399"/>
                  </a:moveTo>
                  <a:lnTo>
                    <a:pt x="49" y="414"/>
                  </a:lnTo>
                  <a:lnTo>
                    <a:pt x="90" y="427"/>
                  </a:lnTo>
                  <a:lnTo>
                    <a:pt x="132" y="439"/>
                  </a:lnTo>
                  <a:lnTo>
                    <a:pt x="174" y="450"/>
                  </a:lnTo>
                  <a:lnTo>
                    <a:pt x="177" y="450"/>
                  </a:lnTo>
                  <a:lnTo>
                    <a:pt x="178" y="450"/>
                  </a:lnTo>
                  <a:lnTo>
                    <a:pt x="179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1" y="450"/>
                  </a:lnTo>
                  <a:lnTo>
                    <a:pt x="181" y="450"/>
                  </a:lnTo>
                  <a:lnTo>
                    <a:pt x="182" y="449"/>
                  </a:lnTo>
                  <a:lnTo>
                    <a:pt x="182" y="449"/>
                  </a:lnTo>
                  <a:lnTo>
                    <a:pt x="183" y="449"/>
                  </a:lnTo>
                  <a:lnTo>
                    <a:pt x="184" y="449"/>
                  </a:lnTo>
                  <a:lnTo>
                    <a:pt x="184" y="448"/>
                  </a:lnTo>
                  <a:lnTo>
                    <a:pt x="185" y="448"/>
                  </a:lnTo>
                  <a:lnTo>
                    <a:pt x="185" y="447"/>
                  </a:lnTo>
                  <a:lnTo>
                    <a:pt x="187" y="445"/>
                  </a:lnTo>
                  <a:lnTo>
                    <a:pt x="188" y="444"/>
                  </a:lnTo>
                  <a:lnTo>
                    <a:pt x="189" y="443"/>
                  </a:lnTo>
                  <a:lnTo>
                    <a:pt x="190" y="442"/>
                  </a:lnTo>
                  <a:lnTo>
                    <a:pt x="190" y="441"/>
                  </a:lnTo>
                  <a:lnTo>
                    <a:pt x="191" y="441"/>
                  </a:lnTo>
                  <a:lnTo>
                    <a:pt x="191" y="440"/>
                  </a:lnTo>
                  <a:lnTo>
                    <a:pt x="191" y="440"/>
                  </a:lnTo>
                  <a:lnTo>
                    <a:pt x="191" y="440"/>
                  </a:lnTo>
                  <a:lnTo>
                    <a:pt x="191" y="439"/>
                  </a:lnTo>
                  <a:lnTo>
                    <a:pt x="191" y="439"/>
                  </a:lnTo>
                  <a:lnTo>
                    <a:pt x="201" y="391"/>
                  </a:lnTo>
                  <a:lnTo>
                    <a:pt x="212" y="344"/>
                  </a:lnTo>
                  <a:lnTo>
                    <a:pt x="225" y="298"/>
                  </a:lnTo>
                  <a:lnTo>
                    <a:pt x="241" y="254"/>
                  </a:lnTo>
                  <a:lnTo>
                    <a:pt x="258" y="211"/>
                  </a:lnTo>
                  <a:lnTo>
                    <a:pt x="277" y="169"/>
                  </a:lnTo>
                  <a:lnTo>
                    <a:pt x="298" y="129"/>
                  </a:lnTo>
                  <a:lnTo>
                    <a:pt x="321" y="91"/>
                  </a:lnTo>
                  <a:lnTo>
                    <a:pt x="344" y="56"/>
                  </a:lnTo>
                  <a:lnTo>
                    <a:pt x="357" y="38"/>
                  </a:lnTo>
                  <a:lnTo>
                    <a:pt x="369" y="21"/>
                  </a:lnTo>
                  <a:lnTo>
                    <a:pt x="370" y="20"/>
                  </a:lnTo>
                  <a:lnTo>
                    <a:pt x="371" y="19"/>
                  </a:lnTo>
                  <a:lnTo>
                    <a:pt x="371" y="18"/>
                  </a:lnTo>
                  <a:lnTo>
                    <a:pt x="372" y="16"/>
                  </a:lnTo>
                  <a:lnTo>
                    <a:pt x="372" y="15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2" y="12"/>
                  </a:lnTo>
                  <a:lnTo>
                    <a:pt x="372" y="10"/>
                  </a:lnTo>
                  <a:lnTo>
                    <a:pt x="372" y="9"/>
                  </a:lnTo>
                  <a:lnTo>
                    <a:pt x="371" y="8"/>
                  </a:lnTo>
                  <a:lnTo>
                    <a:pt x="371" y="7"/>
                  </a:lnTo>
                  <a:lnTo>
                    <a:pt x="371" y="6"/>
                  </a:lnTo>
                  <a:lnTo>
                    <a:pt x="370" y="6"/>
                  </a:lnTo>
                  <a:lnTo>
                    <a:pt x="370" y="5"/>
                  </a:lnTo>
                  <a:lnTo>
                    <a:pt x="369" y="4"/>
                  </a:lnTo>
                  <a:lnTo>
                    <a:pt x="369" y="4"/>
                  </a:lnTo>
                  <a:lnTo>
                    <a:pt x="368" y="3"/>
                  </a:lnTo>
                  <a:lnTo>
                    <a:pt x="367" y="3"/>
                  </a:lnTo>
                  <a:lnTo>
                    <a:pt x="366" y="2"/>
                  </a:lnTo>
                  <a:lnTo>
                    <a:pt x="365" y="2"/>
                  </a:lnTo>
                  <a:lnTo>
                    <a:pt x="364" y="1"/>
                  </a:lnTo>
                  <a:lnTo>
                    <a:pt x="363" y="1"/>
                  </a:lnTo>
                  <a:lnTo>
                    <a:pt x="362" y="0"/>
                  </a:lnTo>
                  <a:lnTo>
                    <a:pt x="360" y="0"/>
                  </a:lnTo>
                  <a:lnTo>
                    <a:pt x="359" y="0"/>
                  </a:lnTo>
                  <a:lnTo>
                    <a:pt x="358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4" y="0"/>
                  </a:lnTo>
                  <a:lnTo>
                    <a:pt x="353" y="1"/>
                  </a:lnTo>
                  <a:lnTo>
                    <a:pt x="352" y="1"/>
                  </a:lnTo>
                  <a:lnTo>
                    <a:pt x="295" y="34"/>
                  </a:lnTo>
                  <a:lnTo>
                    <a:pt x="241" y="72"/>
                  </a:lnTo>
                  <a:lnTo>
                    <a:pt x="191" y="114"/>
                  </a:lnTo>
                  <a:lnTo>
                    <a:pt x="144" y="161"/>
                  </a:lnTo>
                  <a:lnTo>
                    <a:pt x="102" y="210"/>
                  </a:lnTo>
                  <a:lnTo>
                    <a:pt x="64" y="264"/>
                  </a:lnTo>
                  <a:lnTo>
                    <a:pt x="31" y="320"/>
                  </a:lnTo>
                  <a:lnTo>
                    <a:pt x="2" y="379"/>
                  </a:lnTo>
                  <a:lnTo>
                    <a:pt x="2" y="380"/>
                  </a:lnTo>
                  <a:lnTo>
                    <a:pt x="1" y="380"/>
                  </a:lnTo>
                  <a:lnTo>
                    <a:pt x="1" y="381"/>
                  </a:lnTo>
                  <a:lnTo>
                    <a:pt x="1" y="382"/>
                  </a:lnTo>
                  <a:lnTo>
                    <a:pt x="0" y="383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7"/>
                  </a:lnTo>
                  <a:lnTo>
                    <a:pt x="0" y="388"/>
                  </a:lnTo>
                  <a:lnTo>
                    <a:pt x="1" y="388"/>
                  </a:lnTo>
                  <a:lnTo>
                    <a:pt x="1" y="389"/>
                  </a:lnTo>
                  <a:lnTo>
                    <a:pt x="1" y="390"/>
                  </a:lnTo>
                  <a:lnTo>
                    <a:pt x="2" y="391"/>
                  </a:lnTo>
                  <a:lnTo>
                    <a:pt x="2" y="391"/>
                  </a:lnTo>
                  <a:lnTo>
                    <a:pt x="3" y="393"/>
                  </a:lnTo>
                  <a:lnTo>
                    <a:pt x="4" y="395"/>
                  </a:lnTo>
                  <a:lnTo>
                    <a:pt x="4" y="395"/>
                  </a:lnTo>
                  <a:lnTo>
                    <a:pt x="5" y="396"/>
                  </a:lnTo>
                  <a:lnTo>
                    <a:pt x="5" y="397"/>
                  </a:lnTo>
                  <a:lnTo>
                    <a:pt x="6" y="397"/>
                  </a:lnTo>
                  <a:lnTo>
                    <a:pt x="6" y="398"/>
                  </a:lnTo>
                  <a:lnTo>
                    <a:pt x="7" y="398"/>
                  </a:lnTo>
                  <a:lnTo>
                    <a:pt x="7" y="398"/>
                  </a:lnTo>
                  <a:lnTo>
                    <a:pt x="8" y="399"/>
                  </a:lnTo>
                  <a:lnTo>
                    <a:pt x="9" y="399"/>
                  </a:lnTo>
                  <a:lnTo>
                    <a:pt x="9" y="3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36"/>
            <p:cNvSpPr/>
            <p:nvPr/>
          </p:nvSpPr>
          <p:spPr>
            <a:xfrm>
              <a:off x="5017665" y="2015151"/>
              <a:ext cx="112057" cy="209670"/>
            </a:xfrm>
            <a:custGeom>
              <a:avLst/>
              <a:gdLst/>
              <a:ahLst/>
              <a:cxnLst/>
              <a:rect l="l" t="t" r="r" b="b"/>
              <a:pathLst>
                <a:path w="257" h="480" extrusionOk="0">
                  <a:moveTo>
                    <a:pt x="242" y="480"/>
                  </a:moveTo>
                  <a:lnTo>
                    <a:pt x="243" y="480"/>
                  </a:lnTo>
                  <a:lnTo>
                    <a:pt x="243" y="480"/>
                  </a:lnTo>
                  <a:lnTo>
                    <a:pt x="245" y="480"/>
                  </a:lnTo>
                  <a:lnTo>
                    <a:pt x="248" y="479"/>
                  </a:lnTo>
                  <a:lnTo>
                    <a:pt x="251" y="479"/>
                  </a:lnTo>
                  <a:lnTo>
                    <a:pt x="253" y="478"/>
                  </a:lnTo>
                  <a:lnTo>
                    <a:pt x="253" y="478"/>
                  </a:lnTo>
                  <a:lnTo>
                    <a:pt x="254" y="478"/>
                  </a:lnTo>
                  <a:lnTo>
                    <a:pt x="255" y="477"/>
                  </a:lnTo>
                  <a:lnTo>
                    <a:pt x="256" y="476"/>
                  </a:lnTo>
                  <a:lnTo>
                    <a:pt x="256" y="474"/>
                  </a:lnTo>
                  <a:lnTo>
                    <a:pt x="257" y="473"/>
                  </a:lnTo>
                  <a:lnTo>
                    <a:pt x="257" y="472"/>
                  </a:lnTo>
                  <a:lnTo>
                    <a:pt x="257" y="471"/>
                  </a:lnTo>
                  <a:lnTo>
                    <a:pt x="257" y="470"/>
                  </a:lnTo>
                  <a:lnTo>
                    <a:pt x="257" y="469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7" y="466"/>
                  </a:lnTo>
                  <a:lnTo>
                    <a:pt x="256" y="464"/>
                  </a:lnTo>
                  <a:lnTo>
                    <a:pt x="256" y="463"/>
                  </a:lnTo>
                  <a:lnTo>
                    <a:pt x="244" y="400"/>
                  </a:lnTo>
                  <a:lnTo>
                    <a:pt x="236" y="335"/>
                  </a:lnTo>
                  <a:lnTo>
                    <a:pt x="230" y="268"/>
                  </a:lnTo>
                  <a:lnTo>
                    <a:pt x="228" y="201"/>
                  </a:lnTo>
                  <a:lnTo>
                    <a:pt x="229" y="169"/>
                  </a:lnTo>
                  <a:lnTo>
                    <a:pt x="230" y="136"/>
                  </a:lnTo>
                  <a:lnTo>
                    <a:pt x="234" y="68"/>
                  </a:lnTo>
                  <a:lnTo>
                    <a:pt x="234" y="67"/>
                  </a:lnTo>
                  <a:lnTo>
                    <a:pt x="234" y="65"/>
                  </a:lnTo>
                  <a:lnTo>
                    <a:pt x="234" y="64"/>
                  </a:lnTo>
                  <a:lnTo>
                    <a:pt x="233" y="63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2" y="59"/>
                  </a:lnTo>
                  <a:lnTo>
                    <a:pt x="231" y="58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6"/>
                  </a:lnTo>
                  <a:lnTo>
                    <a:pt x="228" y="55"/>
                  </a:lnTo>
                  <a:lnTo>
                    <a:pt x="227" y="55"/>
                  </a:lnTo>
                  <a:lnTo>
                    <a:pt x="226" y="55"/>
                  </a:lnTo>
                  <a:lnTo>
                    <a:pt x="224" y="54"/>
                  </a:lnTo>
                  <a:lnTo>
                    <a:pt x="223" y="54"/>
                  </a:lnTo>
                  <a:lnTo>
                    <a:pt x="176" y="43"/>
                  </a:lnTo>
                  <a:lnTo>
                    <a:pt x="131" y="3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25" y="9"/>
                  </a:lnTo>
                  <a:lnTo>
                    <a:pt x="19" y="33"/>
                  </a:lnTo>
                  <a:lnTo>
                    <a:pt x="14" y="56"/>
                  </a:lnTo>
                  <a:lnTo>
                    <a:pt x="10" y="80"/>
                  </a:lnTo>
                  <a:lnTo>
                    <a:pt x="6" y="104"/>
                  </a:lnTo>
                  <a:lnTo>
                    <a:pt x="3" y="128"/>
                  </a:lnTo>
                  <a:lnTo>
                    <a:pt x="2" y="153"/>
                  </a:lnTo>
                  <a:lnTo>
                    <a:pt x="0" y="201"/>
                  </a:lnTo>
                  <a:lnTo>
                    <a:pt x="2" y="253"/>
                  </a:lnTo>
                  <a:lnTo>
                    <a:pt x="4" y="279"/>
                  </a:lnTo>
                  <a:lnTo>
                    <a:pt x="6" y="305"/>
                  </a:lnTo>
                  <a:lnTo>
                    <a:pt x="10" y="331"/>
                  </a:lnTo>
                  <a:lnTo>
                    <a:pt x="15" y="356"/>
                  </a:lnTo>
                  <a:lnTo>
                    <a:pt x="21" y="382"/>
                  </a:lnTo>
                  <a:lnTo>
                    <a:pt x="28" y="407"/>
                  </a:lnTo>
                  <a:lnTo>
                    <a:pt x="28" y="408"/>
                  </a:lnTo>
                  <a:lnTo>
                    <a:pt x="28" y="409"/>
                  </a:lnTo>
                  <a:lnTo>
                    <a:pt x="28" y="410"/>
                  </a:lnTo>
                  <a:lnTo>
                    <a:pt x="29" y="411"/>
                  </a:lnTo>
                  <a:lnTo>
                    <a:pt x="29" y="412"/>
                  </a:lnTo>
                  <a:lnTo>
                    <a:pt x="30" y="412"/>
                  </a:lnTo>
                  <a:lnTo>
                    <a:pt x="30" y="413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2" y="414"/>
                  </a:lnTo>
                  <a:lnTo>
                    <a:pt x="33" y="415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5" y="415"/>
                  </a:lnTo>
                  <a:lnTo>
                    <a:pt x="35" y="415"/>
                  </a:lnTo>
                  <a:lnTo>
                    <a:pt x="36" y="415"/>
                  </a:lnTo>
                  <a:lnTo>
                    <a:pt x="84" y="434"/>
                  </a:lnTo>
                  <a:lnTo>
                    <a:pt x="133" y="450"/>
                  </a:lnTo>
                  <a:lnTo>
                    <a:pt x="183" y="465"/>
                  </a:lnTo>
                  <a:lnTo>
                    <a:pt x="234" y="478"/>
                  </a:lnTo>
                  <a:lnTo>
                    <a:pt x="236" y="479"/>
                  </a:lnTo>
                  <a:lnTo>
                    <a:pt x="237" y="479"/>
                  </a:lnTo>
                  <a:lnTo>
                    <a:pt x="239" y="480"/>
                  </a:lnTo>
                  <a:lnTo>
                    <a:pt x="240" y="480"/>
                  </a:lnTo>
                  <a:lnTo>
                    <a:pt x="241" y="480"/>
                  </a:lnTo>
                  <a:lnTo>
                    <a:pt x="241" y="4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36"/>
            <p:cNvSpPr/>
            <p:nvPr/>
          </p:nvSpPr>
          <p:spPr>
            <a:xfrm>
              <a:off x="5053560" y="2241453"/>
              <a:ext cx="154079" cy="158018"/>
            </a:xfrm>
            <a:custGeom>
              <a:avLst/>
              <a:gdLst/>
              <a:ahLst/>
              <a:cxnLst/>
              <a:rect l="l" t="t" r="r" b="b"/>
              <a:pathLst>
                <a:path w="353" h="362" extrusionOk="0">
                  <a:moveTo>
                    <a:pt x="298" y="263"/>
                  </a:moveTo>
                  <a:lnTo>
                    <a:pt x="271" y="216"/>
                  </a:lnTo>
                  <a:lnTo>
                    <a:pt x="246" y="166"/>
                  </a:lnTo>
                  <a:lnTo>
                    <a:pt x="234" y="140"/>
                  </a:lnTo>
                  <a:lnTo>
                    <a:pt x="223" y="113"/>
                  </a:lnTo>
                  <a:lnTo>
                    <a:pt x="213" y="86"/>
                  </a:lnTo>
                  <a:lnTo>
                    <a:pt x="204" y="57"/>
                  </a:lnTo>
                  <a:lnTo>
                    <a:pt x="203" y="55"/>
                  </a:lnTo>
                  <a:lnTo>
                    <a:pt x="203" y="55"/>
                  </a:lnTo>
                  <a:lnTo>
                    <a:pt x="203" y="54"/>
                  </a:lnTo>
                  <a:lnTo>
                    <a:pt x="202" y="53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0" y="51"/>
                  </a:lnTo>
                  <a:lnTo>
                    <a:pt x="200" y="51"/>
                  </a:lnTo>
                  <a:lnTo>
                    <a:pt x="199" y="50"/>
                  </a:lnTo>
                  <a:lnTo>
                    <a:pt x="198" y="50"/>
                  </a:lnTo>
                  <a:lnTo>
                    <a:pt x="197" y="50"/>
                  </a:lnTo>
                  <a:lnTo>
                    <a:pt x="196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30" y="77"/>
                  </a:lnTo>
                  <a:lnTo>
                    <a:pt x="63" y="127"/>
                  </a:lnTo>
                  <a:lnTo>
                    <a:pt x="99" y="174"/>
                  </a:lnTo>
                  <a:lnTo>
                    <a:pt x="139" y="218"/>
                  </a:lnTo>
                  <a:lnTo>
                    <a:pt x="183" y="259"/>
                  </a:lnTo>
                  <a:lnTo>
                    <a:pt x="229" y="296"/>
                  </a:lnTo>
                  <a:lnTo>
                    <a:pt x="279" y="330"/>
                  </a:lnTo>
                  <a:lnTo>
                    <a:pt x="331" y="359"/>
                  </a:lnTo>
                  <a:lnTo>
                    <a:pt x="332" y="359"/>
                  </a:lnTo>
                  <a:lnTo>
                    <a:pt x="332" y="359"/>
                  </a:lnTo>
                  <a:lnTo>
                    <a:pt x="333" y="359"/>
                  </a:lnTo>
                  <a:lnTo>
                    <a:pt x="333" y="360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5" y="361"/>
                  </a:lnTo>
                  <a:lnTo>
                    <a:pt x="336" y="361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8" y="362"/>
                  </a:lnTo>
                  <a:lnTo>
                    <a:pt x="338" y="362"/>
                  </a:lnTo>
                  <a:lnTo>
                    <a:pt x="339" y="362"/>
                  </a:lnTo>
                  <a:lnTo>
                    <a:pt x="340" y="362"/>
                  </a:lnTo>
                  <a:lnTo>
                    <a:pt x="341" y="361"/>
                  </a:lnTo>
                  <a:lnTo>
                    <a:pt x="343" y="360"/>
                  </a:lnTo>
                  <a:lnTo>
                    <a:pt x="345" y="360"/>
                  </a:lnTo>
                  <a:lnTo>
                    <a:pt x="346" y="359"/>
                  </a:lnTo>
                  <a:lnTo>
                    <a:pt x="347" y="358"/>
                  </a:lnTo>
                  <a:lnTo>
                    <a:pt x="348" y="357"/>
                  </a:lnTo>
                  <a:lnTo>
                    <a:pt x="348" y="357"/>
                  </a:lnTo>
                  <a:lnTo>
                    <a:pt x="349" y="356"/>
                  </a:lnTo>
                  <a:lnTo>
                    <a:pt x="350" y="355"/>
                  </a:lnTo>
                  <a:lnTo>
                    <a:pt x="351" y="353"/>
                  </a:lnTo>
                  <a:lnTo>
                    <a:pt x="352" y="352"/>
                  </a:lnTo>
                  <a:lnTo>
                    <a:pt x="352" y="351"/>
                  </a:lnTo>
                  <a:lnTo>
                    <a:pt x="352" y="350"/>
                  </a:lnTo>
                  <a:lnTo>
                    <a:pt x="353" y="348"/>
                  </a:lnTo>
                  <a:lnTo>
                    <a:pt x="353" y="347"/>
                  </a:lnTo>
                  <a:lnTo>
                    <a:pt x="353" y="346"/>
                  </a:lnTo>
                  <a:lnTo>
                    <a:pt x="352" y="345"/>
                  </a:lnTo>
                  <a:lnTo>
                    <a:pt x="352" y="344"/>
                  </a:lnTo>
                  <a:lnTo>
                    <a:pt x="352" y="343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1"/>
                  </a:lnTo>
                  <a:lnTo>
                    <a:pt x="350" y="341"/>
                  </a:lnTo>
                  <a:lnTo>
                    <a:pt x="350" y="341"/>
                  </a:lnTo>
                  <a:lnTo>
                    <a:pt x="349" y="341"/>
                  </a:lnTo>
                  <a:lnTo>
                    <a:pt x="349" y="340"/>
                  </a:lnTo>
                  <a:lnTo>
                    <a:pt x="348" y="3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36"/>
            <p:cNvSpPr/>
            <p:nvPr/>
          </p:nvSpPr>
          <p:spPr>
            <a:xfrm>
              <a:off x="5448387" y="2075118"/>
              <a:ext cx="236809" cy="366375"/>
            </a:xfrm>
            <a:custGeom>
              <a:avLst/>
              <a:gdLst/>
              <a:ahLst/>
              <a:cxnLst/>
              <a:rect l="l" t="t" r="r" b="b"/>
              <a:pathLst>
                <a:path w="542" h="838" extrusionOk="0">
                  <a:moveTo>
                    <a:pt x="460" y="79"/>
                  </a:moveTo>
                  <a:lnTo>
                    <a:pt x="450" y="70"/>
                  </a:lnTo>
                  <a:lnTo>
                    <a:pt x="440" y="61"/>
                  </a:lnTo>
                  <a:lnTo>
                    <a:pt x="419" y="45"/>
                  </a:lnTo>
                  <a:lnTo>
                    <a:pt x="397" y="32"/>
                  </a:lnTo>
                  <a:lnTo>
                    <a:pt x="373" y="20"/>
                  </a:lnTo>
                  <a:lnTo>
                    <a:pt x="349" y="12"/>
                  </a:lnTo>
                  <a:lnTo>
                    <a:pt x="323" y="5"/>
                  </a:lnTo>
                  <a:lnTo>
                    <a:pt x="297" y="1"/>
                  </a:lnTo>
                  <a:lnTo>
                    <a:pt x="271" y="0"/>
                  </a:lnTo>
                  <a:lnTo>
                    <a:pt x="243" y="1"/>
                  </a:lnTo>
                  <a:lnTo>
                    <a:pt x="217" y="5"/>
                  </a:lnTo>
                  <a:lnTo>
                    <a:pt x="191" y="12"/>
                  </a:lnTo>
                  <a:lnTo>
                    <a:pt x="166" y="21"/>
                  </a:lnTo>
                  <a:lnTo>
                    <a:pt x="142" y="33"/>
                  </a:lnTo>
                  <a:lnTo>
                    <a:pt x="120" y="46"/>
                  </a:lnTo>
                  <a:lnTo>
                    <a:pt x="99" y="62"/>
                  </a:lnTo>
                  <a:lnTo>
                    <a:pt x="80" y="79"/>
                  </a:lnTo>
                  <a:lnTo>
                    <a:pt x="62" y="98"/>
                  </a:lnTo>
                  <a:lnTo>
                    <a:pt x="46" y="119"/>
                  </a:lnTo>
                  <a:lnTo>
                    <a:pt x="33" y="142"/>
                  </a:lnTo>
                  <a:lnTo>
                    <a:pt x="21" y="165"/>
                  </a:lnTo>
                  <a:lnTo>
                    <a:pt x="12" y="190"/>
                  </a:lnTo>
                  <a:lnTo>
                    <a:pt x="6" y="216"/>
                  </a:lnTo>
                  <a:lnTo>
                    <a:pt x="1" y="243"/>
                  </a:lnTo>
                  <a:lnTo>
                    <a:pt x="0" y="271"/>
                  </a:lnTo>
                  <a:lnTo>
                    <a:pt x="1" y="288"/>
                  </a:lnTo>
                  <a:lnTo>
                    <a:pt x="2" y="305"/>
                  </a:lnTo>
                  <a:lnTo>
                    <a:pt x="5" y="321"/>
                  </a:lnTo>
                  <a:lnTo>
                    <a:pt x="9" y="338"/>
                  </a:lnTo>
                  <a:lnTo>
                    <a:pt x="14" y="354"/>
                  </a:lnTo>
                  <a:lnTo>
                    <a:pt x="19" y="370"/>
                  </a:lnTo>
                  <a:lnTo>
                    <a:pt x="26" y="386"/>
                  </a:lnTo>
                  <a:lnTo>
                    <a:pt x="34" y="401"/>
                  </a:lnTo>
                  <a:lnTo>
                    <a:pt x="47" y="422"/>
                  </a:lnTo>
                  <a:lnTo>
                    <a:pt x="59" y="445"/>
                  </a:lnTo>
                  <a:lnTo>
                    <a:pt x="71" y="468"/>
                  </a:lnTo>
                  <a:lnTo>
                    <a:pt x="82" y="491"/>
                  </a:lnTo>
                  <a:lnTo>
                    <a:pt x="238" y="818"/>
                  </a:lnTo>
                  <a:lnTo>
                    <a:pt x="239" y="820"/>
                  </a:lnTo>
                  <a:lnTo>
                    <a:pt x="240" y="822"/>
                  </a:lnTo>
                  <a:lnTo>
                    <a:pt x="242" y="824"/>
                  </a:lnTo>
                  <a:lnTo>
                    <a:pt x="243" y="826"/>
                  </a:lnTo>
                  <a:lnTo>
                    <a:pt x="245" y="828"/>
                  </a:lnTo>
                  <a:lnTo>
                    <a:pt x="247" y="830"/>
                  </a:lnTo>
                  <a:lnTo>
                    <a:pt x="249" y="831"/>
                  </a:lnTo>
                  <a:lnTo>
                    <a:pt x="251" y="832"/>
                  </a:lnTo>
                  <a:lnTo>
                    <a:pt x="253" y="834"/>
                  </a:lnTo>
                  <a:lnTo>
                    <a:pt x="255" y="835"/>
                  </a:lnTo>
                  <a:lnTo>
                    <a:pt x="258" y="836"/>
                  </a:lnTo>
                  <a:lnTo>
                    <a:pt x="260" y="837"/>
                  </a:lnTo>
                  <a:lnTo>
                    <a:pt x="263" y="837"/>
                  </a:lnTo>
                  <a:lnTo>
                    <a:pt x="266" y="838"/>
                  </a:lnTo>
                  <a:lnTo>
                    <a:pt x="268" y="838"/>
                  </a:lnTo>
                  <a:lnTo>
                    <a:pt x="271" y="838"/>
                  </a:lnTo>
                  <a:lnTo>
                    <a:pt x="274" y="838"/>
                  </a:lnTo>
                  <a:lnTo>
                    <a:pt x="276" y="838"/>
                  </a:lnTo>
                  <a:lnTo>
                    <a:pt x="279" y="837"/>
                  </a:lnTo>
                  <a:lnTo>
                    <a:pt x="281" y="837"/>
                  </a:lnTo>
                  <a:lnTo>
                    <a:pt x="284" y="836"/>
                  </a:lnTo>
                  <a:lnTo>
                    <a:pt x="286" y="835"/>
                  </a:lnTo>
                  <a:lnTo>
                    <a:pt x="288" y="834"/>
                  </a:lnTo>
                  <a:lnTo>
                    <a:pt x="290" y="832"/>
                  </a:lnTo>
                  <a:lnTo>
                    <a:pt x="293" y="831"/>
                  </a:lnTo>
                  <a:lnTo>
                    <a:pt x="295" y="830"/>
                  </a:lnTo>
                  <a:lnTo>
                    <a:pt x="296" y="828"/>
                  </a:lnTo>
                  <a:lnTo>
                    <a:pt x="298" y="826"/>
                  </a:lnTo>
                  <a:lnTo>
                    <a:pt x="300" y="824"/>
                  </a:lnTo>
                  <a:lnTo>
                    <a:pt x="302" y="822"/>
                  </a:lnTo>
                  <a:lnTo>
                    <a:pt x="305" y="818"/>
                  </a:lnTo>
                  <a:lnTo>
                    <a:pt x="458" y="494"/>
                  </a:lnTo>
                  <a:lnTo>
                    <a:pt x="469" y="471"/>
                  </a:lnTo>
                  <a:lnTo>
                    <a:pt x="481" y="447"/>
                  </a:lnTo>
                  <a:lnTo>
                    <a:pt x="494" y="424"/>
                  </a:lnTo>
                  <a:lnTo>
                    <a:pt x="508" y="401"/>
                  </a:lnTo>
                  <a:lnTo>
                    <a:pt x="516" y="386"/>
                  </a:lnTo>
                  <a:lnTo>
                    <a:pt x="523" y="370"/>
                  </a:lnTo>
                  <a:lnTo>
                    <a:pt x="529" y="353"/>
                  </a:lnTo>
                  <a:lnTo>
                    <a:pt x="534" y="336"/>
                  </a:lnTo>
                  <a:lnTo>
                    <a:pt x="537" y="319"/>
                  </a:lnTo>
                  <a:lnTo>
                    <a:pt x="540" y="302"/>
                  </a:lnTo>
                  <a:lnTo>
                    <a:pt x="541" y="285"/>
                  </a:lnTo>
                  <a:lnTo>
                    <a:pt x="542" y="268"/>
                  </a:lnTo>
                  <a:lnTo>
                    <a:pt x="540" y="241"/>
                  </a:lnTo>
                  <a:lnTo>
                    <a:pt x="535" y="215"/>
                  </a:lnTo>
                  <a:lnTo>
                    <a:pt x="529" y="190"/>
                  </a:lnTo>
                  <a:lnTo>
                    <a:pt x="519" y="165"/>
                  </a:lnTo>
                  <a:lnTo>
                    <a:pt x="508" y="142"/>
                  </a:lnTo>
                  <a:lnTo>
                    <a:pt x="494" y="120"/>
                  </a:lnTo>
                  <a:lnTo>
                    <a:pt x="478" y="99"/>
                  </a:lnTo>
                  <a:close/>
                  <a:moveTo>
                    <a:pt x="271" y="443"/>
                  </a:moveTo>
                  <a:lnTo>
                    <a:pt x="253" y="442"/>
                  </a:lnTo>
                  <a:lnTo>
                    <a:pt x="236" y="440"/>
                  </a:lnTo>
                  <a:lnTo>
                    <a:pt x="219" y="435"/>
                  </a:lnTo>
                  <a:lnTo>
                    <a:pt x="204" y="430"/>
                  </a:lnTo>
                  <a:lnTo>
                    <a:pt x="189" y="422"/>
                  </a:lnTo>
                  <a:lnTo>
                    <a:pt x="174" y="414"/>
                  </a:lnTo>
                  <a:lnTo>
                    <a:pt x="161" y="404"/>
                  </a:lnTo>
                  <a:lnTo>
                    <a:pt x="149" y="393"/>
                  </a:lnTo>
                  <a:lnTo>
                    <a:pt x="138" y="381"/>
                  </a:lnTo>
                  <a:lnTo>
                    <a:pt x="128" y="368"/>
                  </a:lnTo>
                  <a:lnTo>
                    <a:pt x="120" y="353"/>
                  </a:lnTo>
                  <a:lnTo>
                    <a:pt x="112" y="338"/>
                  </a:lnTo>
                  <a:lnTo>
                    <a:pt x="107" y="323"/>
                  </a:lnTo>
                  <a:lnTo>
                    <a:pt x="102" y="306"/>
                  </a:lnTo>
                  <a:lnTo>
                    <a:pt x="100" y="289"/>
                  </a:lnTo>
                  <a:lnTo>
                    <a:pt x="99" y="271"/>
                  </a:lnTo>
                  <a:lnTo>
                    <a:pt x="100" y="253"/>
                  </a:lnTo>
                  <a:lnTo>
                    <a:pt x="102" y="236"/>
                  </a:lnTo>
                  <a:lnTo>
                    <a:pt x="107" y="219"/>
                  </a:lnTo>
                  <a:lnTo>
                    <a:pt x="112" y="204"/>
                  </a:lnTo>
                  <a:lnTo>
                    <a:pt x="120" y="189"/>
                  </a:lnTo>
                  <a:lnTo>
                    <a:pt x="128" y="174"/>
                  </a:lnTo>
                  <a:lnTo>
                    <a:pt x="138" y="161"/>
                  </a:lnTo>
                  <a:lnTo>
                    <a:pt x="149" y="149"/>
                  </a:lnTo>
                  <a:lnTo>
                    <a:pt x="161" y="138"/>
                  </a:lnTo>
                  <a:lnTo>
                    <a:pt x="174" y="128"/>
                  </a:lnTo>
                  <a:lnTo>
                    <a:pt x="189" y="120"/>
                  </a:lnTo>
                  <a:lnTo>
                    <a:pt x="204" y="112"/>
                  </a:lnTo>
                  <a:lnTo>
                    <a:pt x="219" y="107"/>
                  </a:lnTo>
                  <a:lnTo>
                    <a:pt x="236" y="102"/>
                  </a:lnTo>
                  <a:lnTo>
                    <a:pt x="253" y="100"/>
                  </a:lnTo>
                  <a:lnTo>
                    <a:pt x="271" y="99"/>
                  </a:lnTo>
                  <a:lnTo>
                    <a:pt x="289" y="100"/>
                  </a:lnTo>
                  <a:lnTo>
                    <a:pt x="306" y="102"/>
                  </a:lnTo>
                  <a:lnTo>
                    <a:pt x="323" y="107"/>
                  </a:lnTo>
                  <a:lnTo>
                    <a:pt x="339" y="112"/>
                  </a:lnTo>
                  <a:lnTo>
                    <a:pt x="354" y="120"/>
                  </a:lnTo>
                  <a:lnTo>
                    <a:pt x="368" y="128"/>
                  </a:lnTo>
                  <a:lnTo>
                    <a:pt x="381" y="138"/>
                  </a:lnTo>
                  <a:lnTo>
                    <a:pt x="393" y="149"/>
                  </a:lnTo>
                  <a:lnTo>
                    <a:pt x="405" y="161"/>
                  </a:lnTo>
                  <a:lnTo>
                    <a:pt x="415" y="174"/>
                  </a:lnTo>
                  <a:lnTo>
                    <a:pt x="423" y="189"/>
                  </a:lnTo>
                  <a:lnTo>
                    <a:pt x="430" y="204"/>
                  </a:lnTo>
                  <a:lnTo>
                    <a:pt x="436" y="219"/>
                  </a:lnTo>
                  <a:lnTo>
                    <a:pt x="440" y="236"/>
                  </a:lnTo>
                  <a:lnTo>
                    <a:pt x="443" y="253"/>
                  </a:lnTo>
                  <a:lnTo>
                    <a:pt x="444" y="271"/>
                  </a:lnTo>
                  <a:lnTo>
                    <a:pt x="443" y="288"/>
                  </a:lnTo>
                  <a:lnTo>
                    <a:pt x="440" y="305"/>
                  </a:lnTo>
                  <a:lnTo>
                    <a:pt x="436" y="321"/>
                  </a:lnTo>
                  <a:lnTo>
                    <a:pt x="430" y="337"/>
                  </a:lnTo>
                  <a:lnTo>
                    <a:pt x="423" y="352"/>
                  </a:lnTo>
                  <a:lnTo>
                    <a:pt x="415" y="366"/>
                  </a:lnTo>
                  <a:lnTo>
                    <a:pt x="405" y="380"/>
                  </a:lnTo>
                  <a:lnTo>
                    <a:pt x="393" y="392"/>
                  </a:lnTo>
                  <a:lnTo>
                    <a:pt x="381" y="403"/>
                  </a:lnTo>
                  <a:lnTo>
                    <a:pt x="368" y="413"/>
                  </a:lnTo>
                  <a:lnTo>
                    <a:pt x="354" y="422"/>
                  </a:lnTo>
                  <a:lnTo>
                    <a:pt x="339" y="429"/>
                  </a:lnTo>
                  <a:lnTo>
                    <a:pt x="323" y="435"/>
                  </a:lnTo>
                  <a:lnTo>
                    <a:pt x="306" y="439"/>
                  </a:lnTo>
                  <a:lnTo>
                    <a:pt x="289" y="44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36"/>
            <p:cNvSpPr/>
            <p:nvPr/>
          </p:nvSpPr>
          <p:spPr>
            <a:xfrm>
              <a:off x="5579704" y="2016026"/>
              <a:ext cx="98050" cy="70474"/>
            </a:xfrm>
            <a:custGeom>
              <a:avLst/>
              <a:gdLst/>
              <a:ahLst/>
              <a:cxnLst/>
              <a:rect l="l" t="t" r="r" b="b"/>
              <a:pathLst>
                <a:path w="225" h="162" extrusionOk="0">
                  <a:moveTo>
                    <a:pt x="223" y="159"/>
                  </a:moveTo>
                  <a:lnTo>
                    <a:pt x="225" y="162"/>
                  </a:lnTo>
                  <a:lnTo>
                    <a:pt x="222" y="124"/>
                  </a:lnTo>
                  <a:lnTo>
                    <a:pt x="217" y="85"/>
                  </a:lnTo>
                  <a:lnTo>
                    <a:pt x="211" y="47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2" y="8"/>
                  </a:lnTo>
                  <a:lnTo>
                    <a:pt x="202" y="7"/>
                  </a:lnTo>
                  <a:lnTo>
                    <a:pt x="202" y="6"/>
                  </a:lnTo>
                  <a:lnTo>
                    <a:pt x="201" y="6"/>
                  </a:lnTo>
                  <a:lnTo>
                    <a:pt x="201" y="5"/>
                  </a:lnTo>
                  <a:lnTo>
                    <a:pt x="200" y="4"/>
                  </a:lnTo>
                  <a:lnTo>
                    <a:pt x="199" y="4"/>
                  </a:lnTo>
                  <a:lnTo>
                    <a:pt x="199" y="3"/>
                  </a:lnTo>
                  <a:lnTo>
                    <a:pt x="198" y="2"/>
                  </a:lnTo>
                  <a:lnTo>
                    <a:pt x="197" y="2"/>
                  </a:lnTo>
                  <a:lnTo>
                    <a:pt x="196" y="2"/>
                  </a:lnTo>
                  <a:lnTo>
                    <a:pt x="195" y="2"/>
                  </a:lnTo>
                  <a:lnTo>
                    <a:pt x="194" y="1"/>
                  </a:lnTo>
                  <a:lnTo>
                    <a:pt x="194" y="1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2" y="1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7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1"/>
                  </a:lnTo>
                  <a:lnTo>
                    <a:pt x="184" y="1"/>
                  </a:lnTo>
                  <a:lnTo>
                    <a:pt x="184" y="1"/>
                  </a:lnTo>
                  <a:lnTo>
                    <a:pt x="183" y="1"/>
                  </a:lnTo>
                  <a:lnTo>
                    <a:pt x="140" y="16"/>
                  </a:lnTo>
                  <a:lnTo>
                    <a:pt x="95" y="31"/>
                  </a:lnTo>
                  <a:lnTo>
                    <a:pt x="50" y="44"/>
                  </a:lnTo>
                  <a:lnTo>
                    <a:pt x="5" y="55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7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1" y="62"/>
                  </a:lnTo>
                  <a:lnTo>
                    <a:pt x="62" y="68"/>
                  </a:lnTo>
                  <a:lnTo>
                    <a:pt x="92" y="76"/>
                  </a:lnTo>
                  <a:lnTo>
                    <a:pt x="120" y="88"/>
                  </a:lnTo>
                  <a:lnTo>
                    <a:pt x="148" y="102"/>
                  </a:lnTo>
                  <a:lnTo>
                    <a:pt x="175" y="118"/>
                  </a:lnTo>
                  <a:lnTo>
                    <a:pt x="200" y="1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36"/>
            <p:cNvSpPr/>
            <p:nvPr/>
          </p:nvSpPr>
          <p:spPr>
            <a:xfrm>
              <a:off x="5448387" y="2056734"/>
              <a:ext cx="51651" cy="37644"/>
            </a:xfrm>
            <a:custGeom>
              <a:avLst/>
              <a:gdLst/>
              <a:ahLst/>
              <a:cxnLst/>
              <a:rect l="l" t="t" r="r" b="b"/>
              <a:pathLst>
                <a:path w="119" h="87" extrusionOk="0">
                  <a:moveTo>
                    <a:pt x="119" y="0"/>
                  </a:moveTo>
                  <a:lnTo>
                    <a:pt x="68" y="8"/>
                  </a:lnTo>
                  <a:lnTo>
                    <a:pt x="42" y="11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87"/>
                  </a:lnTo>
                  <a:lnTo>
                    <a:pt x="13" y="74"/>
                  </a:lnTo>
                  <a:lnTo>
                    <a:pt x="27" y="61"/>
                  </a:lnTo>
                  <a:lnTo>
                    <a:pt x="41" y="49"/>
                  </a:lnTo>
                  <a:lnTo>
                    <a:pt x="55" y="37"/>
                  </a:lnTo>
                  <a:lnTo>
                    <a:pt x="71" y="26"/>
                  </a:lnTo>
                  <a:lnTo>
                    <a:pt x="86" y="17"/>
                  </a:lnTo>
                  <a:lnTo>
                    <a:pt x="102" y="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36"/>
            <p:cNvSpPr/>
            <p:nvPr/>
          </p:nvSpPr>
          <p:spPr>
            <a:xfrm>
              <a:off x="5407240" y="2285225"/>
              <a:ext cx="65659" cy="129129"/>
            </a:xfrm>
            <a:custGeom>
              <a:avLst/>
              <a:gdLst/>
              <a:ahLst/>
              <a:cxnLst/>
              <a:rect l="l" t="t" r="r" b="b"/>
              <a:pathLst>
                <a:path w="151" h="296" extrusionOk="0">
                  <a:moveTo>
                    <a:pt x="97" y="53"/>
                  </a:moveTo>
                  <a:lnTo>
                    <a:pt x="84" y="26"/>
                  </a:lnTo>
                  <a:lnTo>
                    <a:pt x="77" y="13"/>
                  </a:lnTo>
                  <a:lnTo>
                    <a:pt x="69" y="0"/>
                  </a:lnTo>
                  <a:lnTo>
                    <a:pt x="69" y="3"/>
                  </a:lnTo>
                  <a:lnTo>
                    <a:pt x="55" y="83"/>
                  </a:lnTo>
                  <a:lnTo>
                    <a:pt x="39" y="156"/>
                  </a:lnTo>
                  <a:lnTo>
                    <a:pt x="31" y="190"/>
                  </a:lnTo>
                  <a:lnTo>
                    <a:pt x="21" y="221"/>
                  </a:lnTo>
                  <a:lnTo>
                    <a:pt x="11" y="250"/>
                  </a:lnTo>
                  <a:lnTo>
                    <a:pt x="1" y="276"/>
                  </a:lnTo>
                  <a:lnTo>
                    <a:pt x="0" y="277"/>
                  </a:lnTo>
                  <a:lnTo>
                    <a:pt x="0" y="278"/>
                  </a:lnTo>
                  <a:lnTo>
                    <a:pt x="0" y="279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0" y="283"/>
                  </a:lnTo>
                  <a:lnTo>
                    <a:pt x="0" y="284"/>
                  </a:lnTo>
                  <a:lnTo>
                    <a:pt x="0" y="285"/>
                  </a:lnTo>
                  <a:lnTo>
                    <a:pt x="1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3" y="291"/>
                  </a:lnTo>
                  <a:lnTo>
                    <a:pt x="4" y="293"/>
                  </a:lnTo>
                  <a:lnTo>
                    <a:pt x="4" y="294"/>
                  </a:lnTo>
                  <a:lnTo>
                    <a:pt x="5" y="294"/>
                  </a:lnTo>
                  <a:lnTo>
                    <a:pt x="6" y="294"/>
                  </a:lnTo>
                  <a:lnTo>
                    <a:pt x="6" y="295"/>
                  </a:lnTo>
                  <a:lnTo>
                    <a:pt x="7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1" y="296"/>
                  </a:lnTo>
                  <a:lnTo>
                    <a:pt x="12" y="296"/>
                  </a:lnTo>
                  <a:lnTo>
                    <a:pt x="13" y="296"/>
                  </a:lnTo>
                  <a:lnTo>
                    <a:pt x="14" y="296"/>
                  </a:lnTo>
                  <a:lnTo>
                    <a:pt x="15" y="296"/>
                  </a:lnTo>
                  <a:lnTo>
                    <a:pt x="16" y="296"/>
                  </a:lnTo>
                  <a:lnTo>
                    <a:pt x="16" y="296"/>
                  </a:lnTo>
                  <a:lnTo>
                    <a:pt x="17" y="296"/>
                  </a:lnTo>
                  <a:lnTo>
                    <a:pt x="17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9" y="295"/>
                  </a:lnTo>
                  <a:lnTo>
                    <a:pt x="19" y="294"/>
                  </a:lnTo>
                  <a:lnTo>
                    <a:pt x="20" y="294"/>
                  </a:lnTo>
                  <a:lnTo>
                    <a:pt x="20" y="294"/>
                  </a:lnTo>
                  <a:lnTo>
                    <a:pt x="21" y="293"/>
                  </a:lnTo>
                  <a:lnTo>
                    <a:pt x="39" y="282"/>
                  </a:lnTo>
                  <a:lnTo>
                    <a:pt x="56" y="269"/>
                  </a:lnTo>
                  <a:lnTo>
                    <a:pt x="72" y="256"/>
                  </a:lnTo>
                  <a:lnTo>
                    <a:pt x="89" y="241"/>
                  </a:lnTo>
                  <a:lnTo>
                    <a:pt x="105" y="225"/>
                  </a:lnTo>
                  <a:lnTo>
                    <a:pt x="120" y="207"/>
                  </a:lnTo>
                  <a:lnTo>
                    <a:pt x="136" y="189"/>
                  </a:lnTo>
                  <a:lnTo>
                    <a:pt x="151" y="1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81" name="Google Shape;3681;p36"/>
          <p:cNvGrpSpPr/>
          <p:nvPr/>
        </p:nvGrpSpPr>
        <p:grpSpPr>
          <a:xfrm>
            <a:off x="2232153" y="4113213"/>
            <a:ext cx="667928" cy="611962"/>
            <a:chOff x="7361679" y="1778780"/>
            <a:chExt cx="720932" cy="660525"/>
          </a:xfrm>
        </p:grpSpPr>
        <p:sp>
          <p:nvSpPr>
            <p:cNvPr id="3682" name="Google Shape;3682;p36"/>
            <p:cNvSpPr/>
            <p:nvPr/>
          </p:nvSpPr>
          <p:spPr>
            <a:xfrm>
              <a:off x="7361679" y="1778780"/>
              <a:ext cx="720932" cy="287147"/>
            </a:xfrm>
            <a:custGeom>
              <a:avLst/>
              <a:gdLst/>
              <a:ahLst/>
              <a:cxnLst/>
              <a:rect l="l" t="t" r="r" b="b"/>
              <a:pathLst>
                <a:path w="1648" h="657" extrusionOk="0">
                  <a:moveTo>
                    <a:pt x="97" y="640"/>
                  </a:moveTo>
                  <a:lnTo>
                    <a:pt x="98" y="642"/>
                  </a:lnTo>
                  <a:lnTo>
                    <a:pt x="100" y="644"/>
                  </a:lnTo>
                  <a:lnTo>
                    <a:pt x="102" y="646"/>
                  </a:lnTo>
                  <a:lnTo>
                    <a:pt x="104" y="648"/>
                  </a:lnTo>
                  <a:lnTo>
                    <a:pt x="105" y="649"/>
                  </a:lnTo>
                  <a:lnTo>
                    <a:pt x="107" y="651"/>
                  </a:lnTo>
                  <a:lnTo>
                    <a:pt x="109" y="652"/>
                  </a:lnTo>
                  <a:lnTo>
                    <a:pt x="112" y="653"/>
                  </a:lnTo>
                  <a:lnTo>
                    <a:pt x="114" y="654"/>
                  </a:lnTo>
                  <a:lnTo>
                    <a:pt x="116" y="655"/>
                  </a:lnTo>
                  <a:lnTo>
                    <a:pt x="118" y="655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6" y="657"/>
                  </a:lnTo>
                  <a:lnTo>
                    <a:pt x="131" y="657"/>
                  </a:lnTo>
                  <a:lnTo>
                    <a:pt x="135" y="657"/>
                  </a:lnTo>
                  <a:lnTo>
                    <a:pt x="137" y="657"/>
                  </a:lnTo>
                  <a:lnTo>
                    <a:pt x="139" y="657"/>
                  </a:lnTo>
                  <a:lnTo>
                    <a:pt x="140" y="656"/>
                  </a:lnTo>
                  <a:lnTo>
                    <a:pt x="141" y="656"/>
                  </a:lnTo>
                  <a:lnTo>
                    <a:pt x="142" y="656"/>
                  </a:lnTo>
                  <a:lnTo>
                    <a:pt x="143" y="655"/>
                  </a:lnTo>
                  <a:lnTo>
                    <a:pt x="144" y="655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492" y="527"/>
                  </a:lnTo>
                  <a:lnTo>
                    <a:pt x="495" y="525"/>
                  </a:lnTo>
                  <a:lnTo>
                    <a:pt x="499" y="523"/>
                  </a:lnTo>
                  <a:lnTo>
                    <a:pt x="502" y="521"/>
                  </a:lnTo>
                  <a:lnTo>
                    <a:pt x="505" y="519"/>
                  </a:lnTo>
                  <a:lnTo>
                    <a:pt x="508" y="516"/>
                  </a:lnTo>
                  <a:lnTo>
                    <a:pt x="510" y="514"/>
                  </a:lnTo>
                  <a:lnTo>
                    <a:pt x="512" y="511"/>
                  </a:lnTo>
                  <a:lnTo>
                    <a:pt x="514" y="507"/>
                  </a:lnTo>
                  <a:lnTo>
                    <a:pt x="516" y="504"/>
                  </a:lnTo>
                  <a:lnTo>
                    <a:pt x="517" y="501"/>
                  </a:lnTo>
                  <a:lnTo>
                    <a:pt x="518" y="497"/>
                  </a:lnTo>
                  <a:lnTo>
                    <a:pt x="518" y="494"/>
                  </a:lnTo>
                  <a:lnTo>
                    <a:pt x="518" y="490"/>
                  </a:lnTo>
                  <a:lnTo>
                    <a:pt x="518" y="486"/>
                  </a:lnTo>
                  <a:lnTo>
                    <a:pt x="518" y="483"/>
                  </a:lnTo>
                  <a:lnTo>
                    <a:pt x="517" y="479"/>
                  </a:lnTo>
                  <a:lnTo>
                    <a:pt x="492" y="344"/>
                  </a:lnTo>
                  <a:lnTo>
                    <a:pt x="495" y="344"/>
                  </a:lnTo>
                  <a:lnTo>
                    <a:pt x="509" y="335"/>
                  </a:lnTo>
                  <a:lnTo>
                    <a:pt x="530" y="325"/>
                  </a:lnTo>
                  <a:lnTo>
                    <a:pt x="558" y="315"/>
                  </a:lnTo>
                  <a:lnTo>
                    <a:pt x="593" y="304"/>
                  </a:lnTo>
                  <a:lnTo>
                    <a:pt x="637" y="294"/>
                  </a:lnTo>
                  <a:lnTo>
                    <a:pt x="689" y="286"/>
                  </a:lnTo>
                  <a:lnTo>
                    <a:pt x="752" y="281"/>
                  </a:lnTo>
                  <a:lnTo>
                    <a:pt x="825" y="279"/>
                  </a:lnTo>
                  <a:lnTo>
                    <a:pt x="898" y="281"/>
                  </a:lnTo>
                  <a:lnTo>
                    <a:pt x="960" y="286"/>
                  </a:lnTo>
                  <a:lnTo>
                    <a:pt x="1013" y="294"/>
                  </a:lnTo>
                  <a:lnTo>
                    <a:pt x="1057" y="304"/>
                  </a:lnTo>
                  <a:lnTo>
                    <a:pt x="1092" y="315"/>
                  </a:lnTo>
                  <a:lnTo>
                    <a:pt x="1120" y="325"/>
                  </a:lnTo>
                  <a:lnTo>
                    <a:pt x="1140" y="335"/>
                  </a:lnTo>
                  <a:lnTo>
                    <a:pt x="1155" y="344"/>
                  </a:lnTo>
                  <a:lnTo>
                    <a:pt x="1158" y="344"/>
                  </a:lnTo>
                  <a:lnTo>
                    <a:pt x="1133" y="479"/>
                  </a:lnTo>
                  <a:lnTo>
                    <a:pt x="1132" y="483"/>
                  </a:lnTo>
                  <a:lnTo>
                    <a:pt x="1132" y="486"/>
                  </a:lnTo>
                  <a:lnTo>
                    <a:pt x="1133" y="490"/>
                  </a:lnTo>
                  <a:lnTo>
                    <a:pt x="1133" y="494"/>
                  </a:lnTo>
                  <a:lnTo>
                    <a:pt x="1134" y="497"/>
                  </a:lnTo>
                  <a:lnTo>
                    <a:pt x="1135" y="501"/>
                  </a:lnTo>
                  <a:lnTo>
                    <a:pt x="1136" y="504"/>
                  </a:lnTo>
                  <a:lnTo>
                    <a:pt x="1138" y="507"/>
                  </a:lnTo>
                  <a:lnTo>
                    <a:pt x="1140" y="511"/>
                  </a:lnTo>
                  <a:lnTo>
                    <a:pt x="1142" y="514"/>
                  </a:lnTo>
                  <a:lnTo>
                    <a:pt x="1144" y="516"/>
                  </a:lnTo>
                  <a:lnTo>
                    <a:pt x="1146" y="519"/>
                  </a:lnTo>
                  <a:lnTo>
                    <a:pt x="1149" y="521"/>
                  </a:lnTo>
                  <a:lnTo>
                    <a:pt x="1152" y="523"/>
                  </a:lnTo>
                  <a:lnTo>
                    <a:pt x="1155" y="525"/>
                  </a:lnTo>
                  <a:lnTo>
                    <a:pt x="1158" y="527"/>
                  </a:lnTo>
                  <a:lnTo>
                    <a:pt x="1505" y="654"/>
                  </a:lnTo>
                  <a:lnTo>
                    <a:pt x="1508" y="655"/>
                  </a:lnTo>
                  <a:lnTo>
                    <a:pt x="1511" y="656"/>
                  </a:lnTo>
                  <a:lnTo>
                    <a:pt x="1515" y="656"/>
                  </a:lnTo>
                  <a:lnTo>
                    <a:pt x="1518" y="656"/>
                  </a:lnTo>
                  <a:lnTo>
                    <a:pt x="1521" y="656"/>
                  </a:lnTo>
                  <a:lnTo>
                    <a:pt x="1525" y="656"/>
                  </a:lnTo>
                  <a:lnTo>
                    <a:pt x="1528" y="655"/>
                  </a:lnTo>
                  <a:lnTo>
                    <a:pt x="1531" y="654"/>
                  </a:lnTo>
                  <a:lnTo>
                    <a:pt x="1534" y="653"/>
                  </a:lnTo>
                  <a:lnTo>
                    <a:pt x="1537" y="652"/>
                  </a:lnTo>
                  <a:lnTo>
                    <a:pt x="1540" y="651"/>
                  </a:lnTo>
                  <a:lnTo>
                    <a:pt x="1543" y="649"/>
                  </a:lnTo>
                  <a:lnTo>
                    <a:pt x="1546" y="647"/>
                  </a:lnTo>
                  <a:lnTo>
                    <a:pt x="1548" y="645"/>
                  </a:lnTo>
                  <a:lnTo>
                    <a:pt x="1551" y="642"/>
                  </a:lnTo>
                  <a:lnTo>
                    <a:pt x="1553" y="640"/>
                  </a:lnTo>
                  <a:lnTo>
                    <a:pt x="1593" y="587"/>
                  </a:lnTo>
                  <a:lnTo>
                    <a:pt x="1602" y="573"/>
                  </a:lnTo>
                  <a:lnTo>
                    <a:pt x="1610" y="559"/>
                  </a:lnTo>
                  <a:lnTo>
                    <a:pt x="1617" y="544"/>
                  </a:lnTo>
                  <a:lnTo>
                    <a:pt x="1624" y="529"/>
                  </a:lnTo>
                  <a:lnTo>
                    <a:pt x="1630" y="514"/>
                  </a:lnTo>
                  <a:lnTo>
                    <a:pt x="1635" y="498"/>
                  </a:lnTo>
                  <a:lnTo>
                    <a:pt x="1639" y="482"/>
                  </a:lnTo>
                  <a:lnTo>
                    <a:pt x="1643" y="467"/>
                  </a:lnTo>
                  <a:lnTo>
                    <a:pt x="1645" y="451"/>
                  </a:lnTo>
                  <a:lnTo>
                    <a:pt x="1647" y="435"/>
                  </a:lnTo>
                  <a:lnTo>
                    <a:pt x="1648" y="418"/>
                  </a:lnTo>
                  <a:lnTo>
                    <a:pt x="1648" y="402"/>
                  </a:lnTo>
                  <a:lnTo>
                    <a:pt x="1648" y="386"/>
                  </a:lnTo>
                  <a:lnTo>
                    <a:pt x="1646" y="370"/>
                  </a:lnTo>
                  <a:lnTo>
                    <a:pt x="1644" y="354"/>
                  </a:lnTo>
                  <a:lnTo>
                    <a:pt x="1641" y="338"/>
                  </a:lnTo>
                  <a:lnTo>
                    <a:pt x="1636" y="322"/>
                  </a:lnTo>
                  <a:lnTo>
                    <a:pt x="1631" y="306"/>
                  </a:lnTo>
                  <a:lnTo>
                    <a:pt x="1624" y="291"/>
                  </a:lnTo>
                  <a:lnTo>
                    <a:pt x="1617" y="276"/>
                  </a:lnTo>
                  <a:lnTo>
                    <a:pt x="1610" y="262"/>
                  </a:lnTo>
                  <a:lnTo>
                    <a:pt x="1601" y="248"/>
                  </a:lnTo>
                  <a:lnTo>
                    <a:pt x="1592" y="234"/>
                  </a:lnTo>
                  <a:lnTo>
                    <a:pt x="1582" y="221"/>
                  </a:lnTo>
                  <a:lnTo>
                    <a:pt x="1572" y="209"/>
                  </a:lnTo>
                  <a:lnTo>
                    <a:pt x="1561" y="198"/>
                  </a:lnTo>
                  <a:lnTo>
                    <a:pt x="1549" y="186"/>
                  </a:lnTo>
                  <a:lnTo>
                    <a:pt x="1536" y="176"/>
                  </a:lnTo>
                  <a:lnTo>
                    <a:pt x="1523" y="166"/>
                  </a:lnTo>
                  <a:lnTo>
                    <a:pt x="1509" y="157"/>
                  </a:lnTo>
                  <a:lnTo>
                    <a:pt x="1495" y="149"/>
                  </a:lnTo>
                  <a:lnTo>
                    <a:pt x="1480" y="141"/>
                  </a:lnTo>
                  <a:lnTo>
                    <a:pt x="1409" y="109"/>
                  </a:lnTo>
                  <a:lnTo>
                    <a:pt x="1334" y="81"/>
                  </a:lnTo>
                  <a:lnTo>
                    <a:pt x="1255" y="57"/>
                  </a:lnTo>
                  <a:lnTo>
                    <a:pt x="1173" y="37"/>
                  </a:lnTo>
                  <a:lnTo>
                    <a:pt x="1088" y="21"/>
                  </a:lnTo>
                  <a:lnTo>
                    <a:pt x="1002" y="9"/>
                  </a:lnTo>
                  <a:lnTo>
                    <a:pt x="914" y="2"/>
                  </a:lnTo>
                  <a:lnTo>
                    <a:pt x="825" y="0"/>
                  </a:lnTo>
                  <a:lnTo>
                    <a:pt x="736" y="2"/>
                  </a:lnTo>
                  <a:lnTo>
                    <a:pt x="647" y="9"/>
                  </a:lnTo>
                  <a:lnTo>
                    <a:pt x="560" y="21"/>
                  </a:lnTo>
                  <a:lnTo>
                    <a:pt x="475" y="37"/>
                  </a:lnTo>
                  <a:lnTo>
                    <a:pt x="393" y="57"/>
                  </a:lnTo>
                  <a:lnTo>
                    <a:pt x="314" y="81"/>
                  </a:lnTo>
                  <a:lnTo>
                    <a:pt x="239" y="109"/>
                  </a:lnTo>
                  <a:lnTo>
                    <a:pt x="170" y="141"/>
                  </a:lnTo>
                  <a:lnTo>
                    <a:pt x="155" y="149"/>
                  </a:lnTo>
                  <a:lnTo>
                    <a:pt x="141" y="157"/>
                  </a:lnTo>
                  <a:lnTo>
                    <a:pt x="128" y="166"/>
                  </a:lnTo>
                  <a:lnTo>
                    <a:pt x="115" y="176"/>
                  </a:lnTo>
                  <a:lnTo>
                    <a:pt x="102" y="187"/>
                  </a:lnTo>
                  <a:lnTo>
                    <a:pt x="90" y="198"/>
                  </a:lnTo>
                  <a:lnTo>
                    <a:pt x="79" y="210"/>
                  </a:lnTo>
                  <a:lnTo>
                    <a:pt x="68" y="223"/>
                  </a:lnTo>
                  <a:lnTo>
                    <a:pt x="58" y="236"/>
                  </a:lnTo>
                  <a:lnTo>
                    <a:pt x="49" y="249"/>
                  </a:lnTo>
                  <a:lnTo>
                    <a:pt x="40" y="263"/>
                  </a:lnTo>
                  <a:lnTo>
                    <a:pt x="33" y="277"/>
                  </a:lnTo>
                  <a:lnTo>
                    <a:pt x="25" y="292"/>
                  </a:lnTo>
                  <a:lnTo>
                    <a:pt x="19" y="307"/>
                  </a:lnTo>
                  <a:lnTo>
                    <a:pt x="14" y="322"/>
                  </a:lnTo>
                  <a:lnTo>
                    <a:pt x="9" y="338"/>
                  </a:lnTo>
                  <a:lnTo>
                    <a:pt x="5" y="354"/>
                  </a:lnTo>
                  <a:lnTo>
                    <a:pt x="3" y="370"/>
                  </a:lnTo>
                  <a:lnTo>
                    <a:pt x="1" y="386"/>
                  </a:lnTo>
                  <a:lnTo>
                    <a:pt x="0" y="403"/>
                  </a:lnTo>
                  <a:lnTo>
                    <a:pt x="0" y="419"/>
                  </a:lnTo>
                  <a:lnTo>
                    <a:pt x="1" y="435"/>
                  </a:lnTo>
                  <a:lnTo>
                    <a:pt x="3" y="452"/>
                  </a:lnTo>
                  <a:lnTo>
                    <a:pt x="6" y="468"/>
                  </a:lnTo>
                  <a:lnTo>
                    <a:pt x="9" y="484"/>
                  </a:lnTo>
                  <a:lnTo>
                    <a:pt x="14" y="499"/>
                  </a:lnTo>
                  <a:lnTo>
                    <a:pt x="19" y="515"/>
                  </a:lnTo>
                  <a:lnTo>
                    <a:pt x="25" y="530"/>
                  </a:lnTo>
                  <a:lnTo>
                    <a:pt x="32" y="545"/>
                  </a:lnTo>
                  <a:lnTo>
                    <a:pt x="39" y="559"/>
                  </a:lnTo>
                  <a:lnTo>
                    <a:pt x="48" y="573"/>
                  </a:lnTo>
                  <a:lnTo>
                    <a:pt x="57" y="587"/>
                  </a:lnTo>
                  <a:close/>
                  <a:moveTo>
                    <a:pt x="91" y="358"/>
                  </a:moveTo>
                  <a:lnTo>
                    <a:pt x="98" y="335"/>
                  </a:lnTo>
                  <a:lnTo>
                    <a:pt x="108" y="313"/>
                  </a:lnTo>
                  <a:lnTo>
                    <a:pt x="113" y="303"/>
                  </a:lnTo>
                  <a:lnTo>
                    <a:pt x="119" y="293"/>
                  </a:lnTo>
                  <a:lnTo>
                    <a:pt x="126" y="283"/>
                  </a:lnTo>
                  <a:lnTo>
                    <a:pt x="133" y="273"/>
                  </a:lnTo>
                  <a:lnTo>
                    <a:pt x="141" y="264"/>
                  </a:lnTo>
                  <a:lnTo>
                    <a:pt x="149" y="256"/>
                  </a:lnTo>
                  <a:lnTo>
                    <a:pt x="157" y="247"/>
                  </a:lnTo>
                  <a:lnTo>
                    <a:pt x="166" y="240"/>
                  </a:lnTo>
                  <a:lnTo>
                    <a:pt x="176" y="232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207" y="214"/>
                  </a:lnTo>
                  <a:lnTo>
                    <a:pt x="272" y="185"/>
                  </a:lnTo>
                  <a:lnTo>
                    <a:pt x="342" y="159"/>
                  </a:lnTo>
                  <a:lnTo>
                    <a:pt x="417" y="136"/>
                  </a:lnTo>
                  <a:lnTo>
                    <a:pt x="496" y="117"/>
                  </a:lnTo>
                  <a:lnTo>
                    <a:pt x="576" y="102"/>
                  </a:lnTo>
                  <a:lnTo>
                    <a:pt x="659" y="91"/>
                  </a:lnTo>
                  <a:lnTo>
                    <a:pt x="742" y="84"/>
                  </a:lnTo>
                  <a:lnTo>
                    <a:pt x="825" y="82"/>
                  </a:lnTo>
                  <a:lnTo>
                    <a:pt x="908" y="84"/>
                  </a:lnTo>
                  <a:lnTo>
                    <a:pt x="991" y="91"/>
                  </a:lnTo>
                  <a:lnTo>
                    <a:pt x="1073" y="102"/>
                  </a:lnTo>
                  <a:lnTo>
                    <a:pt x="1154" y="116"/>
                  </a:lnTo>
                  <a:lnTo>
                    <a:pt x="1232" y="135"/>
                  </a:lnTo>
                  <a:lnTo>
                    <a:pt x="1307" y="158"/>
                  </a:lnTo>
                  <a:lnTo>
                    <a:pt x="1377" y="184"/>
                  </a:lnTo>
                  <a:lnTo>
                    <a:pt x="1443" y="214"/>
                  </a:lnTo>
                  <a:lnTo>
                    <a:pt x="1454" y="220"/>
                  </a:lnTo>
                  <a:lnTo>
                    <a:pt x="1464" y="226"/>
                  </a:lnTo>
                  <a:lnTo>
                    <a:pt x="1474" y="232"/>
                  </a:lnTo>
                  <a:lnTo>
                    <a:pt x="1483" y="240"/>
                  </a:lnTo>
                  <a:lnTo>
                    <a:pt x="1492" y="247"/>
                  </a:lnTo>
                  <a:lnTo>
                    <a:pt x="1501" y="256"/>
                  </a:lnTo>
                  <a:lnTo>
                    <a:pt x="1509" y="264"/>
                  </a:lnTo>
                  <a:lnTo>
                    <a:pt x="1517" y="273"/>
                  </a:lnTo>
                  <a:lnTo>
                    <a:pt x="1524" y="283"/>
                  </a:lnTo>
                  <a:lnTo>
                    <a:pt x="1530" y="293"/>
                  </a:lnTo>
                  <a:lnTo>
                    <a:pt x="1536" y="303"/>
                  </a:lnTo>
                  <a:lnTo>
                    <a:pt x="1542" y="313"/>
                  </a:lnTo>
                  <a:lnTo>
                    <a:pt x="1551" y="335"/>
                  </a:lnTo>
                  <a:lnTo>
                    <a:pt x="1559" y="358"/>
                  </a:lnTo>
                  <a:lnTo>
                    <a:pt x="1563" y="381"/>
                  </a:lnTo>
                  <a:lnTo>
                    <a:pt x="1565" y="405"/>
                  </a:lnTo>
                  <a:lnTo>
                    <a:pt x="1565" y="417"/>
                  </a:lnTo>
                  <a:lnTo>
                    <a:pt x="1564" y="428"/>
                  </a:lnTo>
                  <a:lnTo>
                    <a:pt x="1563" y="440"/>
                  </a:lnTo>
                  <a:lnTo>
                    <a:pt x="1561" y="451"/>
                  </a:lnTo>
                  <a:lnTo>
                    <a:pt x="1558" y="463"/>
                  </a:lnTo>
                  <a:lnTo>
                    <a:pt x="1555" y="474"/>
                  </a:lnTo>
                  <a:lnTo>
                    <a:pt x="1552" y="486"/>
                  </a:lnTo>
                  <a:lnTo>
                    <a:pt x="1548" y="497"/>
                  </a:lnTo>
                  <a:lnTo>
                    <a:pt x="1543" y="508"/>
                  </a:lnTo>
                  <a:lnTo>
                    <a:pt x="1537" y="518"/>
                  </a:lnTo>
                  <a:lnTo>
                    <a:pt x="1531" y="529"/>
                  </a:lnTo>
                  <a:lnTo>
                    <a:pt x="1525" y="539"/>
                  </a:lnTo>
                  <a:lnTo>
                    <a:pt x="1505" y="567"/>
                  </a:lnTo>
                  <a:lnTo>
                    <a:pt x="1502" y="567"/>
                  </a:lnTo>
                  <a:lnTo>
                    <a:pt x="1220" y="463"/>
                  </a:lnTo>
                  <a:lnTo>
                    <a:pt x="1220" y="460"/>
                  </a:lnTo>
                  <a:lnTo>
                    <a:pt x="1243" y="338"/>
                  </a:lnTo>
                  <a:lnTo>
                    <a:pt x="1243" y="334"/>
                  </a:lnTo>
                  <a:lnTo>
                    <a:pt x="1243" y="329"/>
                  </a:lnTo>
                  <a:lnTo>
                    <a:pt x="1243" y="327"/>
                  </a:lnTo>
                  <a:lnTo>
                    <a:pt x="1243" y="325"/>
                  </a:lnTo>
                  <a:lnTo>
                    <a:pt x="1243" y="323"/>
                  </a:lnTo>
                  <a:lnTo>
                    <a:pt x="1242" y="320"/>
                  </a:lnTo>
                  <a:lnTo>
                    <a:pt x="1242" y="318"/>
                  </a:lnTo>
                  <a:lnTo>
                    <a:pt x="1241" y="316"/>
                  </a:lnTo>
                  <a:lnTo>
                    <a:pt x="1240" y="314"/>
                  </a:lnTo>
                  <a:lnTo>
                    <a:pt x="1239" y="312"/>
                  </a:lnTo>
                  <a:lnTo>
                    <a:pt x="1238" y="310"/>
                  </a:lnTo>
                  <a:lnTo>
                    <a:pt x="1237" y="308"/>
                  </a:lnTo>
                  <a:lnTo>
                    <a:pt x="1235" y="307"/>
                  </a:lnTo>
                  <a:lnTo>
                    <a:pt x="1234" y="305"/>
                  </a:lnTo>
                  <a:lnTo>
                    <a:pt x="1230" y="301"/>
                  </a:lnTo>
                  <a:lnTo>
                    <a:pt x="1225" y="295"/>
                  </a:lnTo>
                  <a:lnTo>
                    <a:pt x="1217" y="289"/>
                  </a:lnTo>
                  <a:lnTo>
                    <a:pt x="1207" y="281"/>
                  </a:lnTo>
                  <a:lnTo>
                    <a:pt x="1195" y="272"/>
                  </a:lnTo>
                  <a:lnTo>
                    <a:pt x="1179" y="263"/>
                  </a:lnTo>
                  <a:lnTo>
                    <a:pt x="1161" y="254"/>
                  </a:lnTo>
                  <a:lnTo>
                    <a:pt x="1140" y="245"/>
                  </a:lnTo>
                  <a:lnTo>
                    <a:pt x="1115" y="235"/>
                  </a:lnTo>
                  <a:lnTo>
                    <a:pt x="1086" y="227"/>
                  </a:lnTo>
                  <a:lnTo>
                    <a:pt x="1053" y="219"/>
                  </a:lnTo>
                  <a:lnTo>
                    <a:pt x="1017" y="211"/>
                  </a:lnTo>
                  <a:lnTo>
                    <a:pt x="930" y="201"/>
                  </a:lnTo>
                  <a:lnTo>
                    <a:pt x="825" y="197"/>
                  </a:lnTo>
                  <a:lnTo>
                    <a:pt x="719" y="201"/>
                  </a:lnTo>
                  <a:lnTo>
                    <a:pt x="632" y="211"/>
                  </a:lnTo>
                  <a:lnTo>
                    <a:pt x="563" y="226"/>
                  </a:lnTo>
                  <a:lnTo>
                    <a:pt x="534" y="234"/>
                  </a:lnTo>
                  <a:lnTo>
                    <a:pt x="509" y="243"/>
                  </a:lnTo>
                  <a:lnTo>
                    <a:pt x="487" y="253"/>
                  </a:lnTo>
                  <a:lnTo>
                    <a:pt x="469" y="262"/>
                  </a:lnTo>
                  <a:lnTo>
                    <a:pt x="453" y="271"/>
                  </a:lnTo>
                  <a:lnTo>
                    <a:pt x="441" y="280"/>
                  </a:lnTo>
                  <a:lnTo>
                    <a:pt x="431" y="288"/>
                  </a:lnTo>
                  <a:lnTo>
                    <a:pt x="423" y="295"/>
                  </a:lnTo>
                  <a:lnTo>
                    <a:pt x="417" y="300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0" y="308"/>
                  </a:lnTo>
                  <a:lnTo>
                    <a:pt x="408" y="310"/>
                  </a:lnTo>
                  <a:lnTo>
                    <a:pt x="407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5" y="318"/>
                  </a:lnTo>
                  <a:lnTo>
                    <a:pt x="404" y="320"/>
                  </a:lnTo>
                  <a:lnTo>
                    <a:pt x="404" y="323"/>
                  </a:lnTo>
                  <a:lnTo>
                    <a:pt x="403" y="325"/>
                  </a:lnTo>
                  <a:lnTo>
                    <a:pt x="403" y="327"/>
                  </a:lnTo>
                  <a:lnTo>
                    <a:pt x="403" y="329"/>
                  </a:lnTo>
                  <a:lnTo>
                    <a:pt x="403" y="334"/>
                  </a:lnTo>
                  <a:lnTo>
                    <a:pt x="404" y="338"/>
                  </a:lnTo>
                  <a:lnTo>
                    <a:pt x="427" y="463"/>
                  </a:lnTo>
                  <a:lnTo>
                    <a:pt x="424" y="463"/>
                  </a:lnTo>
                  <a:lnTo>
                    <a:pt x="142" y="567"/>
                  </a:lnTo>
                  <a:lnTo>
                    <a:pt x="122" y="539"/>
                  </a:lnTo>
                  <a:lnTo>
                    <a:pt x="110" y="518"/>
                  </a:lnTo>
                  <a:lnTo>
                    <a:pt x="101" y="497"/>
                  </a:lnTo>
                  <a:lnTo>
                    <a:pt x="93" y="474"/>
                  </a:lnTo>
                  <a:lnTo>
                    <a:pt x="88" y="451"/>
                  </a:lnTo>
                  <a:lnTo>
                    <a:pt x="86" y="428"/>
                  </a:lnTo>
                  <a:lnTo>
                    <a:pt x="85" y="405"/>
                  </a:lnTo>
                  <a:lnTo>
                    <a:pt x="87" y="3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36"/>
            <p:cNvSpPr/>
            <p:nvPr/>
          </p:nvSpPr>
          <p:spPr>
            <a:xfrm>
              <a:off x="7384003" y="2030471"/>
              <a:ext cx="678910" cy="408834"/>
            </a:xfrm>
            <a:custGeom>
              <a:avLst/>
              <a:gdLst/>
              <a:ahLst/>
              <a:cxnLst/>
              <a:rect l="l" t="t" r="r" b="b"/>
              <a:pathLst>
                <a:path w="1552" h="935" extrusionOk="0">
                  <a:moveTo>
                    <a:pt x="1397" y="147"/>
                  </a:moveTo>
                  <a:lnTo>
                    <a:pt x="1174" y="74"/>
                  </a:lnTo>
                  <a:lnTo>
                    <a:pt x="1173" y="74"/>
                  </a:lnTo>
                  <a:lnTo>
                    <a:pt x="1171" y="74"/>
                  </a:lnTo>
                  <a:lnTo>
                    <a:pt x="1168" y="72"/>
                  </a:lnTo>
                  <a:lnTo>
                    <a:pt x="1166" y="72"/>
                  </a:lnTo>
                  <a:lnTo>
                    <a:pt x="1164" y="71"/>
                  </a:lnTo>
                  <a:lnTo>
                    <a:pt x="1162" y="71"/>
                  </a:lnTo>
                  <a:lnTo>
                    <a:pt x="1161" y="71"/>
                  </a:lnTo>
                  <a:lnTo>
                    <a:pt x="1160" y="71"/>
                  </a:lnTo>
                  <a:lnTo>
                    <a:pt x="1117" y="71"/>
                  </a:lnTo>
                  <a:lnTo>
                    <a:pt x="1117" y="68"/>
                  </a:lnTo>
                  <a:lnTo>
                    <a:pt x="1116" y="61"/>
                  </a:lnTo>
                  <a:lnTo>
                    <a:pt x="1114" y="54"/>
                  </a:lnTo>
                  <a:lnTo>
                    <a:pt x="1111" y="47"/>
                  </a:lnTo>
                  <a:lnTo>
                    <a:pt x="1108" y="41"/>
                  </a:lnTo>
                  <a:lnTo>
                    <a:pt x="1104" y="35"/>
                  </a:lnTo>
                  <a:lnTo>
                    <a:pt x="1100" y="29"/>
                  </a:lnTo>
                  <a:lnTo>
                    <a:pt x="1095" y="24"/>
                  </a:lnTo>
                  <a:lnTo>
                    <a:pt x="1090" y="19"/>
                  </a:lnTo>
                  <a:lnTo>
                    <a:pt x="1084" y="15"/>
                  </a:lnTo>
                  <a:lnTo>
                    <a:pt x="1078" y="11"/>
                  </a:lnTo>
                  <a:lnTo>
                    <a:pt x="1072" y="8"/>
                  </a:lnTo>
                  <a:lnTo>
                    <a:pt x="1065" y="5"/>
                  </a:lnTo>
                  <a:lnTo>
                    <a:pt x="1058" y="3"/>
                  </a:lnTo>
                  <a:lnTo>
                    <a:pt x="1050" y="1"/>
                  </a:lnTo>
                  <a:lnTo>
                    <a:pt x="1043" y="0"/>
                  </a:lnTo>
                  <a:lnTo>
                    <a:pt x="1035" y="0"/>
                  </a:lnTo>
                  <a:lnTo>
                    <a:pt x="1027" y="0"/>
                  </a:lnTo>
                  <a:lnTo>
                    <a:pt x="1020" y="1"/>
                  </a:lnTo>
                  <a:lnTo>
                    <a:pt x="1012" y="3"/>
                  </a:lnTo>
                  <a:lnTo>
                    <a:pt x="1006" y="5"/>
                  </a:lnTo>
                  <a:lnTo>
                    <a:pt x="999" y="8"/>
                  </a:lnTo>
                  <a:lnTo>
                    <a:pt x="993" y="11"/>
                  </a:lnTo>
                  <a:lnTo>
                    <a:pt x="987" y="15"/>
                  </a:lnTo>
                  <a:lnTo>
                    <a:pt x="982" y="19"/>
                  </a:lnTo>
                  <a:lnTo>
                    <a:pt x="977" y="24"/>
                  </a:lnTo>
                  <a:lnTo>
                    <a:pt x="972" y="29"/>
                  </a:lnTo>
                  <a:lnTo>
                    <a:pt x="968" y="35"/>
                  </a:lnTo>
                  <a:lnTo>
                    <a:pt x="964" y="41"/>
                  </a:lnTo>
                  <a:lnTo>
                    <a:pt x="961" y="47"/>
                  </a:lnTo>
                  <a:lnTo>
                    <a:pt x="958" y="54"/>
                  </a:lnTo>
                  <a:lnTo>
                    <a:pt x="956" y="61"/>
                  </a:lnTo>
                  <a:lnTo>
                    <a:pt x="954" y="68"/>
                  </a:lnTo>
                  <a:lnTo>
                    <a:pt x="954" y="71"/>
                  </a:lnTo>
                  <a:lnTo>
                    <a:pt x="592" y="71"/>
                  </a:lnTo>
                  <a:lnTo>
                    <a:pt x="592" y="68"/>
                  </a:lnTo>
                  <a:lnTo>
                    <a:pt x="591" y="61"/>
                  </a:lnTo>
                  <a:lnTo>
                    <a:pt x="589" y="54"/>
                  </a:lnTo>
                  <a:lnTo>
                    <a:pt x="586" y="47"/>
                  </a:lnTo>
                  <a:lnTo>
                    <a:pt x="583" y="41"/>
                  </a:lnTo>
                  <a:lnTo>
                    <a:pt x="579" y="35"/>
                  </a:lnTo>
                  <a:lnTo>
                    <a:pt x="575" y="29"/>
                  </a:lnTo>
                  <a:lnTo>
                    <a:pt x="570" y="24"/>
                  </a:lnTo>
                  <a:lnTo>
                    <a:pt x="565" y="19"/>
                  </a:lnTo>
                  <a:lnTo>
                    <a:pt x="559" y="15"/>
                  </a:lnTo>
                  <a:lnTo>
                    <a:pt x="553" y="11"/>
                  </a:lnTo>
                  <a:lnTo>
                    <a:pt x="547" y="8"/>
                  </a:lnTo>
                  <a:lnTo>
                    <a:pt x="540" y="5"/>
                  </a:lnTo>
                  <a:lnTo>
                    <a:pt x="533" y="3"/>
                  </a:lnTo>
                  <a:lnTo>
                    <a:pt x="526" y="1"/>
                  </a:lnTo>
                  <a:lnTo>
                    <a:pt x="518" y="0"/>
                  </a:lnTo>
                  <a:lnTo>
                    <a:pt x="510" y="0"/>
                  </a:lnTo>
                  <a:lnTo>
                    <a:pt x="502" y="0"/>
                  </a:lnTo>
                  <a:lnTo>
                    <a:pt x="495" y="1"/>
                  </a:lnTo>
                  <a:lnTo>
                    <a:pt x="487" y="3"/>
                  </a:lnTo>
                  <a:lnTo>
                    <a:pt x="481" y="5"/>
                  </a:lnTo>
                  <a:lnTo>
                    <a:pt x="474" y="8"/>
                  </a:lnTo>
                  <a:lnTo>
                    <a:pt x="468" y="11"/>
                  </a:lnTo>
                  <a:lnTo>
                    <a:pt x="462" y="15"/>
                  </a:lnTo>
                  <a:lnTo>
                    <a:pt x="457" y="19"/>
                  </a:lnTo>
                  <a:lnTo>
                    <a:pt x="452" y="24"/>
                  </a:lnTo>
                  <a:lnTo>
                    <a:pt x="447" y="29"/>
                  </a:lnTo>
                  <a:lnTo>
                    <a:pt x="443" y="35"/>
                  </a:lnTo>
                  <a:lnTo>
                    <a:pt x="439" y="41"/>
                  </a:lnTo>
                  <a:lnTo>
                    <a:pt x="436" y="47"/>
                  </a:lnTo>
                  <a:lnTo>
                    <a:pt x="433" y="54"/>
                  </a:lnTo>
                  <a:lnTo>
                    <a:pt x="431" y="61"/>
                  </a:lnTo>
                  <a:lnTo>
                    <a:pt x="429" y="68"/>
                  </a:lnTo>
                  <a:lnTo>
                    <a:pt x="429" y="71"/>
                  </a:lnTo>
                  <a:lnTo>
                    <a:pt x="386" y="71"/>
                  </a:lnTo>
                  <a:lnTo>
                    <a:pt x="383" y="71"/>
                  </a:lnTo>
                  <a:lnTo>
                    <a:pt x="381" y="71"/>
                  </a:lnTo>
                  <a:lnTo>
                    <a:pt x="379" y="71"/>
                  </a:lnTo>
                  <a:lnTo>
                    <a:pt x="378" y="72"/>
                  </a:lnTo>
                  <a:lnTo>
                    <a:pt x="376" y="72"/>
                  </a:lnTo>
                  <a:lnTo>
                    <a:pt x="374" y="73"/>
                  </a:lnTo>
                  <a:lnTo>
                    <a:pt x="372" y="74"/>
                  </a:lnTo>
                  <a:lnTo>
                    <a:pt x="149" y="147"/>
                  </a:lnTo>
                  <a:lnTo>
                    <a:pt x="132" y="153"/>
                  </a:lnTo>
                  <a:lnTo>
                    <a:pt x="117" y="161"/>
                  </a:lnTo>
                  <a:lnTo>
                    <a:pt x="102" y="170"/>
                  </a:lnTo>
                  <a:lnTo>
                    <a:pt x="88" y="179"/>
                  </a:lnTo>
                  <a:lnTo>
                    <a:pt x="75" y="190"/>
                  </a:lnTo>
                  <a:lnTo>
                    <a:pt x="62" y="201"/>
                  </a:lnTo>
                  <a:lnTo>
                    <a:pt x="51" y="214"/>
                  </a:lnTo>
                  <a:lnTo>
                    <a:pt x="41" y="227"/>
                  </a:lnTo>
                  <a:lnTo>
                    <a:pt x="32" y="241"/>
                  </a:lnTo>
                  <a:lnTo>
                    <a:pt x="23" y="256"/>
                  </a:lnTo>
                  <a:lnTo>
                    <a:pt x="16" y="271"/>
                  </a:lnTo>
                  <a:lnTo>
                    <a:pt x="11" y="287"/>
                  </a:lnTo>
                  <a:lnTo>
                    <a:pt x="6" y="304"/>
                  </a:lnTo>
                  <a:lnTo>
                    <a:pt x="3" y="321"/>
                  </a:lnTo>
                  <a:lnTo>
                    <a:pt x="1" y="338"/>
                  </a:lnTo>
                  <a:lnTo>
                    <a:pt x="0" y="356"/>
                  </a:lnTo>
                  <a:lnTo>
                    <a:pt x="0" y="712"/>
                  </a:lnTo>
                  <a:lnTo>
                    <a:pt x="1" y="735"/>
                  </a:lnTo>
                  <a:lnTo>
                    <a:pt x="4" y="757"/>
                  </a:lnTo>
                  <a:lnTo>
                    <a:pt x="10" y="779"/>
                  </a:lnTo>
                  <a:lnTo>
                    <a:pt x="17" y="799"/>
                  </a:lnTo>
                  <a:lnTo>
                    <a:pt x="27" y="819"/>
                  </a:lnTo>
                  <a:lnTo>
                    <a:pt x="38" y="837"/>
                  </a:lnTo>
                  <a:lnTo>
                    <a:pt x="50" y="854"/>
                  </a:lnTo>
                  <a:lnTo>
                    <a:pt x="65" y="870"/>
                  </a:lnTo>
                  <a:lnTo>
                    <a:pt x="80" y="884"/>
                  </a:lnTo>
                  <a:lnTo>
                    <a:pt x="98" y="897"/>
                  </a:lnTo>
                  <a:lnTo>
                    <a:pt x="116" y="908"/>
                  </a:lnTo>
                  <a:lnTo>
                    <a:pt x="135" y="918"/>
                  </a:lnTo>
                  <a:lnTo>
                    <a:pt x="156" y="925"/>
                  </a:lnTo>
                  <a:lnTo>
                    <a:pt x="178" y="930"/>
                  </a:lnTo>
                  <a:lnTo>
                    <a:pt x="200" y="934"/>
                  </a:lnTo>
                  <a:lnTo>
                    <a:pt x="223" y="935"/>
                  </a:lnTo>
                  <a:lnTo>
                    <a:pt x="1329" y="935"/>
                  </a:lnTo>
                  <a:lnTo>
                    <a:pt x="1352" y="934"/>
                  </a:lnTo>
                  <a:lnTo>
                    <a:pt x="1374" y="930"/>
                  </a:lnTo>
                  <a:lnTo>
                    <a:pt x="1396" y="925"/>
                  </a:lnTo>
                  <a:lnTo>
                    <a:pt x="1416" y="918"/>
                  </a:lnTo>
                  <a:lnTo>
                    <a:pt x="1436" y="908"/>
                  </a:lnTo>
                  <a:lnTo>
                    <a:pt x="1454" y="897"/>
                  </a:lnTo>
                  <a:lnTo>
                    <a:pt x="1471" y="884"/>
                  </a:lnTo>
                  <a:lnTo>
                    <a:pt x="1487" y="870"/>
                  </a:lnTo>
                  <a:lnTo>
                    <a:pt x="1501" y="854"/>
                  </a:lnTo>
                  <a:lnTo>
                    <a:pt x="1514" y="837"/>
                  </a:lnTo>
                  <a:lnTo>
                    <a:pt x="1525" y="819"/>
                  </a:lnTo>
                  <a:lnTo>
                    <a:pt x="1535" y="799"/>
                  </a:lnTo>
                  <a:lnTo>
                    <a:pt x="1542" y="779"/>
                  </a:lnTo>
                  <a:lnTo>
                    <a:pt x="1547" y="757"/>
                  </a:lnTo>
                  <a:lnTo>
                    <a:pt x="1551" y="735"/>
                  </a:lnTo>
                  <a:lnTo>
                    <a:pt x="1552" y="712"/>
                  </a:lnTo>
                  <a:lnTo>
                    <a:pt x="1552" y="356"/>
                  </a:lnTo>
                  <a:lnTo>
                    <a:pt x="1551" y="338"/>
                  </a:lnTo>
                  <a:lnTo>
                    <a:pt x="1548" y="321"/>
                  </a:lnTo>
                  <a:lnTo>
                    <a:pt x="1544" y="303"/>
                  </a:lnTo>
                  <a:lnTo>
                    <a:pt x="1539" y="287"/>
                  </a:lnTo>
                  <a:lnTo>
                    <a:pt x="1533" y="271"/>
                  </a:lnTo>
                  <a:lnTo>
                    <a:pt x="1525" y="255"/>
                  </a:lnTo>
                  <a:lnTo>
                    <a:pt x="1517" y="240"/>
                  </a:lnTo>
                  <a:lnTo>
                    <a:pt x="1507" y="226"/>
                  </a:lnTo>
                  <a:lnTo>
                    <a:pt x="1496" y="213"/>
                  </a:lnTo>
                  <a:lnTo>
                    <a:pt x="1485" y="200"/>
                  </a:lnTo>
                  <a:lnTo>
                    <a:pt x="1472" y="189"/>
                  </a:lnTo>
                  <a:lnTo>
                    <a:pt x="1459" y="178"/>
                  </a:lnTo>
                  <a:lnTo>
                    <a:pt x="1444" y="168"/>
                  </a:lnTo>
                  <a:lnTo>
                    <a:pt x="1429" y="160"/>
                  </a:lnTo>
                  <a:lnTo>
                    <a:pt x="1413" y="153"/>
                  </a:lnTo>
                  <a:close/>
                  <a:moveTo>
                    <a:pt x="1464" y="712"/>
                  </a:moveTo>
                  <a:lnTo>
                    <a:pt x="1463" y="726"/>
                  </a:lnTo>
                  <a:lnTo>
                    <a:pt x="1461" y="740"/>
                  </a:lnTo>
                  <a:lnTo>
                    <a:pt x="1458" y="753"/>
                  </a:lnTo>
                  <a:lnTo>
                    <a:pt x="1453" y="766"/>
                  </a:lnTo>
                  <a:lnTo>
                    <a:pt x="1447" y="778"/>
                  </a:lnTo>
                  <a:lnTo>
                    <a:pt x="1440" y="789"/>
                  </a:lnTo>
                  <a:lnTo>
                    <a:pt x="1432" y="800"/>
                  </a:lnTo>
                  <a:lnTo>
                    <a:pt x="1423" y="809"/>
                  </a:lnTo>
                  <a:lnTo>
                    <a:pt x="1414" y="818"/>
                  </a:lnTo>
                  <a:lnTo>
                    <a:pt x="1403" y="826"/>
                  </a:lnTo>
                  <a:lnTo>
                    <a:pt x="1392" y="833"/>
                  </a:lnTo>
                  <a:lnTo>
                    <a:pt x="1380" y="839"/>
                  </a:lnTo>
                  <a:lnTo>
                    <a:pt x="1367" y="844"/>
                  </a:lnTo>
                  <a:lnTo>
                    <a:pt x="1354" y="847"/>
                  </a:lnTo>
                  <a:lnTo>
                    <a:pt x="1340" y="849"/>
                  </a:lnTo>
                  <a:lnTo>
                    <a:pt x="1326" y="850"/>
                  </a:lnTo>
                  <a:lnTo>
                    <a:pt x="220" y="850"/>
                  </a:lnTo>
                  <a:lnTo>
                    <a:pt x="206" y="849"/>
                  </a:lnTo>
                  <a:lnTo>
                    <a:pt x="192" y="847"/>
                  </a:lnTo>
                  <a:lnTo>
                    <a:pt x="179" y="844"/>
                  </a:lnTo>
                  <a:lnTo>
                    <a:pt x="166" y="839"/>
                  </a:lnTo>
                  <a:lnTo>
                    <a:pt x="154" y="833"/>
                  </a:lnTo>
                  <a:lnTo>
                    <a:pt x="143" y="826"/>
                  </a:lnTo>
                  <a:lnTo>
                    <a:pt x="132" y="818"/>
                  </a:lnTo>
                  <a:lnTo>
                    <a:pt x="122" y="809"/>
                  </a:lnTo>
                  <a:lnTo>
                    <a:pt x="114" y="800"/>
                  </a:lnTo>
                  <a:lnTo>
                    <a:pt x="106" y="789"/>
                  </a:lnTo>
                  <a:lnTo>
                    <a:pt x="99" y="778"/>
                  </a:lnTo>
                  <a:lnTo>
                    <a:pt x="93" y="766"/>
                  </a:lnTo>
                  <a:lnTo>
                    <a:pt x="88" y="753"/>
                  </a:lnTo>
                  <a:lnTo>
                    <a:pt x="85" y="740"/>
                  </a:lnTo>
                  <a:lnTo>
                    <a:pt x="83" y="726"/>
                  </a:lnTo>
                  <a:lnTo>
                    <a:pt x="82" y="712"/>
                  </a:lnTo>
                  <a:lnTo>
                    <a:pt x="82" y="356"/>
                  </a:lnTo>
                  <a:lnTo>
                    <a:pt x="82" y="345"/>
                  </a:lnTo>
                  <a:lnTo>
                    <a:pt x="84" y="334"/>
                  </a:lnTo>
                  <a:lnTo>
                    <a:pt x="86" y="324"/>
                  </a:lnTo>
                  <a:lnTo>
                    <a:pt x="89" y="314"/>
                  </a:lnTo>
                  <a:lnTo>
                    <a:pt x="92" y="304"/>
                  </a:lnTo>
                  <a:lnTo>
                    <a:pt x="96" y="294"/>
                  </a:lnTo>
                  <a:lnTo>
                    <a:pt x="101" y="285"/>
                  </a:lnTo>
                  <a:lnTo>
                    <a:pt x="107" y="276"/>
                  </a:lnTo>
                  <a:lnTo>
                    <a:pt x="113" y="268"/>
                  </a:lnTo>
                  <a:lnTo>
                    <a:pt x="121" y="260"/>
                  </a:lnTo>
                  <a:lnTo>
                    <a:pt x="128" y="253"/>
                  </a:lnTo>
                  <a:lnTo>
                    <a:pt x="136" y="246"/>
                  </a:lnTo>
                  <a:lnTo>
                    <a:pt x="145" y="240"/>
                  </a:lnTo>
                  <a:lnTo>
                    <a:pt x="155" y="235"/>
                  </a:lnTo>
                  <a:lnTo>
                    <a:pt x="165" y="230"/>
                  </a:lnTo>
                  <a:lnTo>
                    <a:pt x="175" y="226"/>
                  </a:lnTo>
                  <a:lnTo>
                    <a:pt x="392" y="153"/>
                  </a:lnTo>
                  <a:lnTo>
                    <a:pt x="468" y="153"/>
                  </a:lnTo>
                  <a:lnTo>
                    <a:pt x="471" y="153"/>
                  </a:lnTo>
                  <a:lnTo>
                    <a:pt x="474" y="153"/>
                  </a:lnTo>
                  <a:lnTo>
                    <a:pt x="477" y="152"/>
                  </a:lnTo>
                  <a:lnTo>
                    <a:pt x="480" y="151"/>
                  </a:lnTo>
                  <a:lnTo>
                    <a:pt x="483" y="150"/>
                  </a:lnTo>
                  <a:lnTo>
                    <a:pt x="486" y="149"/>
                  </a:lnTo>
                  <a:lnTo>
                    <a:pt x="488" y="148"/>
                  </a:lnTo>
                  <a:lnTo>
                    <a:pt x="491" y="147"/>
                  </a:lnTo>
                  <a:lnTo>
                    <a:pt x="493" y="145"/>
                  </a:lnTo>
                  <a:lnTo>
                    <a:pt x="495" y="143"/>
                  </a:lnTo>
                  <a:lnTo>
                    <a:pt x="497" y="142"/>
                  </a:lnTo>
                  <a:lnTo>
                    <a:pt x="499" y="139"/>
                  </a:lnTo>
                  <a:lnTo>
                    <a:pt x="501" y="137"/>
                  </a:lnTo>
                  <a:lnTo>
                    <a:pt x="502" y="135"/>
                  </a:lnTo>
                  <a:lnTo>
                    <a:pt x="504" y="133"/>
                  </a:lnTo>
                  <a:lnTo>
                    <a:pt x="505" y="130"/>
                  </a:lnTo>
                  <a:lnTo>
                    <a:pt x="508" y="125"/>
                  </a:lnTo>
                  <a:lnTo>
                    <a:pt x="510" y="130"/>
                  </a:lnTo>
                  <a:lnTo>
                    <a:pt x="512" y="133"/>
                  </a:lnTo>
                  <a:lnTo>
                    <a:pt x="514" y="135"/>
                  </a:lnTo>
                  <a:lnTo>
                    <a:pt x="516" y="137"/>
                  </a:lnTo>
                  <a:lnTo>
                    <a:pt x="518" y="139"/>
                  </a:lnTo>
                  <a:lnTo>
                    <a:pt x="520" y="142"/>
                  </a:lnTo>
                  <a:lnTo>
                    <a:pt x="522" y="143"/>
                  </a:lnTo>
                  <a:lnTo>
                    <a:pt x="524" y="145"/>
                  </a:lnTo>
                  <a:lnTo>
                    <a:pt x="527" y="147"/>
                  </a:lnTo>
                  <a:lnTo>
                    <a:pt x="529" y="148"/>
                  </a:lnTo>
                  <a:lnTo>
                    <a:pt x="531" y="149"/>
                  </a:lnTo>
                  <a:lnTo>
                    <a:pt x="534" y="150"/>
                  </a:lnTo>
                  <a:lnTo>
                    <a:pt x="537" y="151"/>
                  </a:lnTo>
                  <a:lnTo>
                    <a:pt x="539" y="152"/>
                  </a:lnTo>
                  <a:lnTo>
                    <a:pt x="542" y="153"/>
                  </a:lnTo>
                  <a:lnTo>
                    <a:pt x="544" y="153"/>
                  </a:lnTo>
                  <a:lnTo>
                    <a:pt x="547" y="153"/>
                  </a:lnTo>
                  <a:lnTo>
                    <a:pt x="990" y="153"/>
                  </a:lnTo>
                  <a:lnTo>
                    <a:pt x="993" y="153"/>
                  </a:lnTo>
                  <a:lnTo>
                    <a:pt x="996" y="153"/>
                  </a:lnTo>
                  <a:lnTo>
                    <a:pt x="999" y="152"/>
                  </a:lnTo>
                  <a:lnTo>
                    <a:pt x="1002" y="151"/>
                  </a:lnTo>
                  <a:lnTo>
                    <a:pt x="1005" y="150"/>
                  </a:lnTo>
                  <a:lnTo>
                    <a:pt x="1008" y="149"/>
                  </a:lnTo>
                  <a:lnTo>
                    <a:pt x="1010" y="148"/>
                  </a:lnTo>
                  <a:lnTo>
                    <a:pt x="1013" y="147"/>
                  </a:lnTo>
                  <a:lnTo>
                    <a:pt x="1015" y="145"/>
                  </a:lnTo>
                  <a:lnTo>
                    <a:pt x="1017" y="143"/>
                  </a:lnTo>
                  <a:lnTo>
                    <a:pt x="1019" y="142"/>
                  </a:lnTo>
                  <a:lnTo>
                    <a:pt x="1021" y="139"/>
                  </a:lnTo>
                  <a:lnTo>
                    <a:pt x="1023" y="137"/>
                  </a:lnTo>
                  <a:lnTo>
                    <a:pt x="1024" y="135"/>
                  </a:lnTo>
                  <a:lnTo>
                    <a:pt x="1026" y="133"/>
                  </a:lnTo>
                  <a:lnTo>
                    <a:pt x="1027" y="130"/>
                  </a:lnTo>
                  <a:lnTo>
                    <a:pt x="1030" y="125"/>
                  </a:lnTo>
                  <a:lnTo>
                    <a:pt x="1033" y="130"/>
                  </a:lnTo>
                  <a:lnTo>
                    <a:pt x="1035" y="133"/>
                  </a:lnTo>
                  <a:lnTo>
                    <a:pt x="1036" y="135"/>
                  </a:lnTo>
                  <a:lnTo>
                    <a:pt x="1038" y="137"/>
                  </a:lnTo>
                  <a:lnTo>
                    <a:pt x="1040" y="139"/>
                  </a:lnTo>
                  <a:lnTo>
                    <a:pt x="1042" y="142"/>
                  </a:lnTo>
                  <a:lnTo>
                    <a:pt x="1044" y="143"/>
                  </a:lnTo>
                  <a:lnTo>
                    <a:pt x="1046" y="145"/>
                  </a:lnTo>
                  <a:lnTo>
                    <a:pt x="1049" y="147"/>
                  </a:lnTo>
                  <a:lnTo>
                    <a:pt x="1051" y="148"/>
                  </a:lnTo>
                  <a:lnTo>
                    <a:pt x="1054" y="149"/>
                  </a:lnTo>
                  <a:lnTo>
                    <a:pt x="1056" y="150"/>
                  </a:lnTo>
                  <a:lnTo>
                    <a:pt x="1059" y="151"/>
                  </a:lnTo>
                  <a:lnTo>
                    <a:pt x="1061" y="152"/>
                  </a:lnTo>
                  <a:lnTo>
                    <a:pt x="1064" y="153"/>
                  </a:lnTo>
                  <a:lnTo>
                    <a:pt x="1066" y="153"/>
                  </a:lnTo>
                  <a:lnTo>
                    <a:pt x="1069" y="153"/>
                  </a:lnTo>
                  <a:lnTo>
                    <a:pt x="1148" y="153"/>
                  </a:lnTo>
                  <a:lnTo>
                    <a:pt x="1366" y="226"/>
                  </a:lnTo>
                  <a:lnTo>
                    <a:pt x="1376" y="230"/>
                  </a:lnTo>
                  <a:lnTo>
                    <a:pt x="1386" y="235"/>
                  </a:lnTo>
                  <a:lnTo>
                    <a:pt x="1395" y="240"/>
                  </a:lnTo>
                  <a:lnTo>
                    <a:pt x="1404" y="246"/>
                  </a:lnTo>
                  <a:lnTo>
                    <a:pt x="1412" y="253"/>
                  </a:lnTo>
                  <a:lnTo>
                    <a:pt x="1420" y="260"/>
                  </a:lnTo>
                  <a:lnTo>
                    <a:pt x="1427" y="268"/>
                  </a:lnTo>
                  <a:lnTo>
                    <a:pt x="1433" y="276"/>
                  </a:lnTo>
                  <a:lnTo>
                    <a:pt x="1439" y="285"/>
                  </a:lnTo>
                  <a:lnTo>
                    <a:pt x="1444" y="294"/>
                  </a:lnTo>
                  <a:lnTo>
                    <a:pt x="1449" y="304"/>
                  </a:lnTo>
                  <a:lnTo>
                    <a:pt x="1452" y="314"/>
                  </a:lnTo>
                  <a:lnTo>
                    <a:pt x="1455" y="324"/>
                  </a:lnTo>
                  <a:lnTo>
                    <a:pt x="1457" y="334"/>
                  </a:lnTo>
                  <a:lnTo>
                    <a:pt x="1459" y="345"/>
                  </a:lnTo>
                  <a:lnTo>
                    <a:pt x="1459" y="356"/>
                  </a:lnTo>
                  <a:lnTo>
                    <a:pt x="1459" y="7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36"/>
            <p:cNvSpPr/>
            <p:nvPr/>
          </p:nvSpPr>
          <p:spPr>
            <a:xfrm>
              <a:off x="7512257" y="2174043"/>
              <a:ext cx="104616" cy="158894"/>
            </a:xfrm>
            <a:custGeom>
              <a:avLst/>
              <a:gdLst/>
              <a:ahLst/>
              <a:cxnLst/>
              <a:rect l="l" t="t" r="r" b="b"/>
              <a:pathLst>
                <a:path w="240" h="364" extrusionOk="0">
                  <a:moveTo>
                    <a:pt x="240" y="42"/>
                  </a:moveTo>
                  <a:lnTo>
                    <a:pt x="240" y="22"/>
                  </a:lnTo>
                  <a:lnTo>
                    <a:pt x="240" y="20"/>
                  </a:lnTo>
                  <a:lnTo>
                    <a:pt x="239" y="18"/>
                  </a:lnTo>
                  <a:lnTo>
                    <a:pt x="239" y="16"/>
                  </a:lnTo>
                  <a:lnTo>
                    <a:pt x="238" y="14"/>
                  </a:lnTo>
                  <a:lnTo>
                    <a:pt x="237" y="12"/>
                  </a:lnTo>
                  <a:lnTo>
                    <a:pt x="236" y="10"/>
                  </a:lnTo>
                  <a:lnTo>
                    <a:pt x="235" y="8"/>
                  </a:lnTo>
                  <a:lnTo>
                    <a:pt x="233" y="7"/>
                  </a:lnTo>
                  <a:lnTo>
                    <a:pt x="231" y="5"/>
                  </a:lnTo>
                  <a:lnTo>
                    <a:pt x="230" y="4"/>
                  </a:lnTo>
                  <a:lnTo>
                    <a:pt x="228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8"/>
                  </a:lnTo>
                  <a:lnTo>
                    <a:pt x="2" y="50"/>
                  </a:lnTo>
                  <a:lnTo>
                    <a:pt x="3" y="52"/>
                  </a:lnTo>
                  <a:lnTo>
                    <a:pt x="4" y="54"/>
                  </a:lnTo>
                  <a:lnTo>
                    <a:pt x="5" y="56"/>
                  </a:lnTo>
                  <a:lnTo>
                    <a:pt x="7" y="58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155" y="65"/>
                  </a:lnTo>
                  <a:lnTo>
                    <a:pt x="26" y="330"/>
                  </a:lnTo>
                  <a:lnTo>
                    <a:pt x="25" y="331"/>
                  </a:lnTo>
                  <a:lnTo>
                    <a:pt x="25" y="333"/>
                  </a:lnTo>
                  <a:lnTo>
                    <a:pt x="24" y="336"/>
                  </a:lnTo>
                  <a:lnTo>
                    <a:pt x="24" y="339"/>
                  </a:lnTo>
                  <a:lnTo>
                    <a:pt x="24" y="342"/>
                  </a:lnTo>
                  <a:lnTo>
                    <a:pt x="24" y="345"/>
                  </a:lnTo>
                  <a:lnTo>
                    <a:pt x="25" y="348"/>
                  </a:lnTo>
                  <a:lnTo>
                    <a:pt x="25" y="349"/>
                  </a:lnTo>
                  <a:lnTo>
                    <a:pt x="25" y="351"/>
                  </a:lnTo>
                  <a:lnTo>
                    <a:pt x="26" y="352"/>
                  </a:lnTo>
                  <a:lnTo>
                    <a:pt x="26" y="353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8" y="356"/>
                  </a:lnTo>
                  <a:lnTo>
                    <a:pt x="29" y="357"/>
                  </a:lnTo>
                  <a:lnTo>
                    <a:pt x="30" y="358"/>
                  </a:lnTo>
                  <a:lnTo>
                    <a:pt x="31" y="359"/>
                  </a:lnTo>
                  <a:lnTo>
                    <a:pt x="32" y="360"/>
                  </a:lnTo>
                  <a:lnTo>
                    <a:pt x="33" y="361"/>
                  </a:lnTo>
                  <a:lnTo>
                    <a:pt x="35" y="361"/>
                  </a:lnTo>
                  <a:lnTo>
                    <a:pt x="36" y="362"/>
                  </a:lnTo>
                  <a:lnTo>
                    <a:pt x="38" y="363"/>
                  </a:lnTo>
                  <a:lnTo>
                    <a:pt x="39" y="363"/>
                  </a:lnTo>
                  <a:lnTo>
                    <a:pt x="40" y="363"/>
                  </a:lnTo>
                  <a:lnTo>
                    <a:pt x="42" y="364"/>
                  </a:lnTo>
                  <a:lnTo>
                    <a:pt x="43" y="364"/>
                  </a:lnTo>
                  <a:lnTo>
                    <a:pt x="45" y="364"/>
                  </a:lnTo>
                  <a:lnTo>
                    <a:pt x="74" y="364"/>
                  </a:lnTo>
                  <a:lnTo>
                    <a:pt x="75" y="364"/>
                  </a:lnTo>
                  <a:lnTo>
                    <a:pt x="77" y="364"/>
                  </a:lnTo>
                  <a:lnTo>
                    <a:pt x="78" y="363"/>
                  </a:lnTo>
                  <a:lnTo>
                    <a:pt x="80" y="363"/>
                  </a:lnTo>
                  <a:lnTo>
                    <a:pt x="81" y="362"/>
                  </a:lnTo>
                  <a:lnTo>
                    <a:pt x="83" y="362"/>
                  </a:lnTo>
                  <a:lnTo>
                    <a:pt x="84" y="361"/>
                  </a:lnTo>
                  <a:lnTo>
                    <a:pt x="85" y="360"/>
                  </a:lnTo>
                  <a:lnTo>
                    <a:pt x="87" y="359"/>
                  </a:lnTo>
                  <a:lnTo>
                    <a:pt x="88" y="358"/>
                  </a:lnTo>
                  <a:lnTo>
                    <a:pt x="89" y="357"/>
                  </a:lnTo>
                  <a:lnTo>
                    <a:pt x="90" y="356"/>
                  </a:lnTo>
                  <a:lnTo>
                    <a:pt x="91" y="354"/>
                  </a:lnTo>
                  <a:lnTo>
                    <a:pt x="92" y="353"/>
                  </a:lnTo>
                  <a:lnTo>
                    <a:pt x="92" y="351"/>
                  </a:lnTo>
                  <a:lnTo>
                    <a:pt x="93" y="350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38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39" y="48"/>
                  </a:lnTo>
                  <a:lnTo>
                    <a:pt x="240" y="48"/>
                  </a:lnTo>
                  <a:lnTo>
                    <a:pt x="240" y="46"/>
                  </a:lnTo>
                  <a:lnTo>
                    <a:pt x="24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36"/>
            <p:cNvSpPr/>
            <p:nvPr/>
          </p:nvSpPr>
          <p:spPr>
            <a:xfrm>
              <a:off x="7604179" y="2166603"/>
              <a:ext cx="88858" cy="177278"/>
            </a:xfrm>
            <a:custGeom>
              <a:avLst/>
              <a:gdLst/>
              <a:ahLst/>
              <a:cxnLst/>
              <a:rect l="l" t="t" r="r" b="b"/>
              <a:pathLst>
                <a:path w="204" h="406" extrusionOk="0">
                  <a:moveTo>
                    <a:pt x="180" y="0"/>
                  </a:move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6" y="1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2" y="3"/>
                  </a:lnTo>
                  <a:lnTo>
                    <a:pt x="150" y="4"/>
                  </a:lnTo>
                  <a:lnTo>
                    <a:pt x="149" y="5"/>
                  </a:lnTo>
                  <a:lnTo>
                    <a:pt x="147" y="6"/>
                  </a:lnTo>
                  <a:lnTo>
                    <a:pt x="145" y="8"/>
                  </a:lnTo>
                  <a:lnTo>
                    <a:pt x="142" y="11"/>
                  </a:lnTo>
                  <a:lnTo>
                    <a:pt x="140" y="14"/>
                  </a:lnTo>
                  <a:lnTo>
                    <a:pt x="2" y="372"/>
                  </a:lnTo>
                  <a:lnTo>
                    <a:pt x="1" y="375"/>
                  </a:lnTo>
                  <a:lnTo>
                    <a:pt x="0" y="378"/>
                  </a:lnTo>
                  <a:lnTo>
                    <a:pt x="0" y="379"/>
                  </a:lnTo>
                  <a:lnTo>
                    <a:pt x="0" y="381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1" y="386"/>
                  </a:lnTo>
                  <a:lnTo>
                    <a:pt x="1" y="387"/>
                  </a:lnTo>
                  <a:lnTo>
                    <a:pt x="2" y="389"/>
                  </a:lnTo>
                  <a:lnTo>
                    <a:pt x="2" y="390"/>
                  </a:lnTo>
                  <a:lnTo>
                    <a:pt x="3" y="392"/>
                  </a:lnTo>
                  <a:lnTo>
                    <a:pt x="5" y="395"/>
                  </a:lnTo>
                  <a:lnTo>
                    <a:pt x="7" y="397"/>
                  </a:lnTo>
                  <a:lnTo>
                    <a:pt x="9" y="399"/>
                  </a:lnTo>
                  <a:lnTo>
                    <a:pt x="11" y="401"/>
                  </a:lnTo>
                  <a:lnTo>
                    <a:pt x="12" y="402"/>
                  </a:lnTo>
                  <a:lnTo>
                    <a:pt x="13" y="403"/>
                  </a:lnTo>
                  <a:lnTo>
                    <a:pt x="15" y="403"/>
                  </a:lnTo>
                  <a:lnTo>
                    <a:pt x="16" y="404"/>
                  </a:lnTo>
                  <a:lnTo>
                    <a:pt x="17" y="405"/>
                  </a:lnTo>
                  <a:lnTo>
                    <a:pt x="18" y="405"/>
                  </a:lnTo>
                  <a:lnTo>
                    <a:pt x="20" y="405"/>
                  </a:lnTo>
                  <a:lnTo>
                    <a:pt x="21" y="406"/>
                  </a:lnTo>
                  <a:lnTo>
                    <a:pt x="22" y="406"/>
                  </a:lnTo>
                  <a:lnTo>
                    <a:pt x="24" y="406"/>
                  </a:lnTo>
                  <a:lnTo>
                    <a:pt x="41" y="406"/>
                  </a:lnTo>
                  <a:lnTo>
                    <a:pt x="43" y="406"/>
                  </a:lnTo>
                  <a:lnTo>
                    <a:pt x="44" y="406"/>
                  </a:lnTo>
                  <a:lnTo>
                    <a:pt x="46" y="405"/>
                  </a:lnTo>
                  <a:lnTo>
                    <a:pt x="48" y="405"/>
                  </a:lnTo>
                  <a:lnTo>
                    <a:pt x="49" y="405"/>
                  </a:lnTo>
                  <a:lnTo>
                    <a:pt x="51" y="404"/>
                  </a:lnTo>
                  <a:lnTo>
                    <a:pt x="52" y="403"/>
                  </a:lnTo>
                  <a:lnTo>
                    <a:pt x="54" y="402"/>
                  </a:lnTo>
                  <a:lnTo>
                    <a:pt x="55" y="401"/>
                  </a:lnTo>
                  <a:lnTo>
                    <a:pt x="56" y="400"/>
                  </a:lnTo>
                  <a:lnTo>
                    <a:pt x="58" y="399"/>
                  </a:lnTo>
                  <a:lnTo>
                    <a:pt x="59" y="398"/>
                  </a:lnTo>
                  <a:lnTo>
                    <a:pt x="60" y="397"/>
                  </a:lnTo>
                  <a:lnTo>
                    <a:pt x="62" y="395"/>
                  </a:lnTo>
                  <a:lnTo>
                    <a:pt x="64" y="392"/>
                  </a:lnTo>
                  <a:lnTo>
                    <a:pt x="202" y="34"/>
                  </a:lnTo>
                  <a:lnTo>
                    <a:pt x="203" y="31"/>
                  </a:lnTo>
                  <a:lnTo>
                    <a:pt x="204" y="28"/>
                  </a:lnTo>
                  <a:lnTo>
                    <a:pt x="204" y="26"/>
                  </a:lnTo>
                  <a:lnTo>
                    <a:pt x="204" y="25"/>
                  </a:lnTo>
                  <a:lnTo>
                    <a:pt x="204" y="24"/>
                  </a:lnTo>
                  <a:lnTo>
                    <a:pt x="204" y="22"/>
                  </a:lnTo>
                  <a:lnTo>
                    <a:pt x="204" y="21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2" y="17"/>
                  </a:lnTo>
                  <a:lnTo>
                    <a:pt x="202" y="16"/>
                  </a:lnTo>
                  <a:lnTo>
                    <a:pt x="201" y="14"/>
                  </a:lnTo>
                  <a:lnTo>
                    <a:pt x="199" y="11"/>
                  </a:lnTo>
                  <a:lnTo>
                    <a:pt x="198" y="10"/>
                  </a:lnTo>
                  <a:lnTo>
                    <a:pt x="197" y="8"/>
                  </a:lnTo>
                  <a:lnTo>
                    <a:pt x="196" y="7"/>
                  </a:lnTo>
                  <a:lnTo>
                    <a:pt x="195" y="6"/>
                  </a:lnTo>
                  <a:lnTo>
                    <a:pt x="193" y="5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89" y="2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36"/>
            <p:cNvSpPr/>
            <p:nvPr/>
          </p:nvSpPr>
          <p:spPr>
            <a:xfrm>
              <a:off x="7702665" y="2171418"/>
              <a:ext cx="105492" cy="163709"/>
            </a:xfrm>
            <a:custGeom>
              <a:avLst/>
              <a:gdLst/>
              <a:ahLst/>
              <a:cxnLst/>
              <a:rect l="l" t="t" r="r" b="b"/>
              <a:pathLst>
                <a:path w="242" h="375" extrusionOk="0">
                  <a:moveTo>
                    <a:pt x="223" y="305"/>
                  </a:moveTo>
                  <a:lnTo>
                    <a:pt x="115" y="305"/>
                  </a:lnTo>
                  <a:lnTo>
                    <a:pt x="121" y="299"/>
                  </a:lnTo>
                  <a:lnTo>
                    <a:pt x="165" y="253"/>
                  </a:lnTo>
                  <a:lnTo>
                    <a:pt x="185" y="231"/>
                  </a:lnTo>
                  <a:lnTo>
                    <a:pt x="202" y="208"/>
                  </a:lnTo>
                  <a:lnTo>
                    <a:pt x="210" y="197"/>
                  </a:lnTo>
                  <a:lnTo>
                    <a:pt x="217" y="185"/>
                  </a:lnTo>
                  <a:lnTo>
                    <a:pt x="223" y="174"/>
                  </a:lnTo>
                  <a:lnTo>
                    <a:pt x="228" y="162"/>
                  </a:lnTo>
                  <a:lnTo>
                    <a:pt x="232" y="150"/>
                  </a:lnTo>
                  <a:lnTo>
                    <a:pt x="235" y="138"/>
                  </a:lnTo>
                  <a:lnTo>
                    <a:pt x="236" y="126"/>
                  </a:lnTo>
                  <a:lnTo>
                    <a:pt x="237" y="113"/>
                  </a:lnTo>
                  <a:lnTo>
                    <a:pt x="237" y="102"/>
                  </a:lnTo>
                  <a:lnTo>
                    <a:pt x="235" y="92"/>
                  </a:lnTo>
                  <a:lnTo>
                    <a:pt x="233" y="82"/>
                  </a:lnTo>
                  <a:lnTo>
                    <a:pt x="230" y="72"/>
                  </a:lnTo>
                  <a:lnTo>
                    <a:pt x="226" y="62"/>
                  </a:lnTo>
                  <a:lnTo>
                    <a:pt x="221" y="53"/>
                  </a:lnTo>
                  <a:lnTo>
                    <a:pt x="215" y="44"/>
                  </a:lnTo>
                  <a:lnTo>
                    <a:pt x="208" y="35"/>
                  </a:lnTo>
                  <a:lnTo>
                    <a:pt x="200" y="28"/>
                  </a:lnTo>
                  <a:lnTo>
                    <a:pt x="192" y="21"/>
                  </a:lnTo>
                  <a:lnTo>
                    <a:pt x="182" y="15"/>
                  </a:lnTo>
                  <a:lnTo>
                    <a:pt x="171" y="10"/>
                  </a:lnTo>
                  <a:lnTo>
                    <a:pt x="159" y="6"/>
                  </a:lnTo>
                  <a:lnTo>
                    <a:pt x="147" y="3"/>
                  </a:lnTo>
                  <a:lnTo>
                    <a:pt x="133" y="1"/>
                  </a:lnTo>
                  <a:lnTo>
                    <a:pt x="118" y="0"/>
                  </a:lnTo>
                  <a:lnTo>
                    <a:pt x="105" y="1"/>
                  </a:lnTo>
                  <a:lnTo>
                    <a:pt x="91" y="2"/>
                  </a:lnTo>
                  <a:lnTo>
                    <a:pt x="79" y="5"/>
                  </a:lnTo>
                  <a:lnTo>
                    <a:pt x="66" y="8"/>
                  </a:lnTo>
                  <a:lnTo>
                    <a:pt x="54" y="13"/>
                  </a:lnTo>
                  <a:lnTo>
                    <a:pt x="42" y="19"/>
                  </a:lnTo>
                  <a:lnTo>
                    <a:pt x="31" y="26"/>
                  </a:lnTo>
                  <a:lnTo>
                    <a:pt x="20" y="34"/>
                  </a:lnTo>
                  <a:lnTo>
                    <a:pt x="18" y="35"/>
                  </a:lnTo>
                  <a:lnTo>
                    <a:pt x="17" y="36"/>
                  </a:lnTo>
                  <a:lnTo>
                    <a:pt x="16" y="38"/>
                  </a:lnTo>
                  <a:lnTo>
                    <a:pt x="14" y="39"/>
                  </a:lnTo>
                  <a:lnTo>
                    <a:pt x="13" y="41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1" y="81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6" y="87"/>
                  </a:lnTo>
                  <a:lnTo>
                    <a:pt x="28" y="89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6" y="94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0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6" y="93"/>
                  </a:lnTo>
                  <a:lnTo>
                    <a:pt x="49" y="92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8" y="87"/>
                  </a:lnTo>
                  <a:lnTo>
                    <a:pt x="63" y="84"/>
                  </a:lnTo>
                  <a:lnTo>
                    <a:pt x="69" y="80"/>
                  </a:lnTo>
                  <a:lnTo>
                    <a:pt x="76" y="77"/>
                  </a:lnTo>
                  <a:lnTo>
                    <a:pt x="83" y="75"/>
                  </a:lnTo>
                  <a:lnTo>
                    <a:pt x="91" y="73"/>
                  </a:lnTo>
                  <a:lnTo>
                    <a:pt x="95" y="72"/>
                  </a:lnTo>
                  <a:lnTo>
                    <a:pt x="99" y="71"/>
                  </a:lnTo>
                  <a:lnTo>
                    <a:pt x="103" y="71"/>
                  </a:lnTo>
                  <a:lnTo>
                    <a:pt x="107" y="71"/>
                  </a:lnTo>
                  <a:lnTo>
                    <a:pt x="113" y="71"/>
                  </a:lnTo>
                  <a:lnTo>
                    <a:pt x="119" y="72"/>
                  </a:lnTo>
                  <a:lnTo>
                    <a:pt x="125" y="73"/>
                  </a:lnTo>
                  <a:lnTo>
                    <a:pt x="130" y="74"/>
                  </a:lnTo>
                  <a:lnTo>
                    <a:pt x="135" y="76"/>
                  </a:lnTo>
                  <a:lnTo>
                    <a:pt x="139" y="78"/>
                  </a:lnTo>
                  <a:lnTo>
                    <a:pt x="143" y="81"/>
                  </a:lnTo>
                  <a:lnTo>
                    <a:pt x="147" y="84"/>
                  </a:lnTo>
                  <a:lnTo>
                    <a:pt x="150" y="87"/>
                  </a:lnTo>
                  <a:lnTo>
                    <a:pt x="153" y="91"/>
                  </a:lnTo>
                  <a:lnTo>
                    <a:pt x="155" y="95"/>
                  </a:lnTo>
                  <a:lnTo>
                    <a:pt x="157" y="100"/>
                  </a:lnTo>
                  <a:lnTo>
                    <a:pt x="159" y="105"/>
                  </a:lnTo>
                  <a:lnTo>
                    <a:pt x="160" y="110"/>
                  </a:lnTo>
                  <a:lnTo>
                    <a:pt x="161" y="116"/>
                  </a:lnTo>
                  <a:lnTo>
                    <a:pt x="161" y="122"/>
                  </a:lnTo>
                  <a:lnTo>
                    <a:pt x="161" y="130"/>
                  </a:lnTo>
                  <a:lnTo>
                    <a:pt x="159" y="139"/>
                  </a:lnTo>
                  <a:lnTo>
                    <a:pt x="157" y="147"/>
                  </a:lnTo>
                  <a:lnTo>
                    <a:pt x="154" y="155"/>
                  </a:lnTo>
                  <a:lnTo>
                    <a:pt x="150" y="164"/>
                  </a:lnTo>
                  <a:lnTo>
                    <a:pt x="145" y="173"/>
                  </a:lnTo>
                  <a:lnTo>
                    <a:pt x="139" y="182"/>
                  </a:lnTo>
                  <a:lnTo>
                    <a:pt x="132" y="191"/>
                  </a:lnTo>
                  <a:lnTo>
                    <a:pt x="115" y="211"/>
                  </a:lnTo>
                  <a:lnTo>
                    <a:pt x="94" y="234"/>
                  </a:lnTo>
                  <a:lnTo>
                    <a:pt x="39" y="288"/>
                  </a:lnTo>
                  <a:lnTo>
                    <a:pt x="5" y="319"/>
                  </a:lnTo>
                  <a:lnTo>
                    <a:pt x="4" y="320"/>
                  </a:lnTo>
                  <a:lnTo>
                    <a:pt x="3" y="321"/>
                  </a:lnTo>
                  <a:lnTo>
                    <a:pt x="3" y="322"/>
                  </a:lnTo>
                  <a:lnTo>
                    <a:pt x="2" y="323"/>
                  </a:lnTo>
                  <a:lnTo>
                    <a:pt x="2" y="324"/>
                  </a:lnTo>
                  <a:lnTo>
                    <a:pt x="1" y="325"/>
                  </a:lnTo>
                  <a:lnTo>
                    <a:pt x="1" y="326"/>
                  </a:lnTo>
                  <a:lnTo>
                    <a:pt x="1" y="327"/>
                  </a:lnTo>
                  <a:lnTo>
                    <a:pt x="0" y="330"/>
                  </a:lnTo>
                  <a:lnTo>
                    <a:pt x="0" y="332"/>
                  </a:lnTo>
                  <a:lnTo>
                    <a:pt x="0" y="336"/>
                  </a:lnTo>
                  <a:lnTo>
                    <a:pt x="0" y="353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2" y="362"/>
                  </a:lnTo>
                  <a:lnTo>
                    <a:pt x="3" y="364"/>
                  </a:lnTo>
                  <a:lnTo>
                    <a:pt x="4" y="366"/>
                  </a:lnTo>
                  <a:lnTo>
                    <a:pt x="5" y="368"/>
                  </a:lnTo>
                  <a:lnTo>
                    <a:pt x="7" y="369"/>
                  </a:lnTo>
                  <a:lnTo>
                    <a:pt x="8" y="371"/>
                  </a:lnTo>
                  <a:lnTo>
                    <a:pt x="10" y="372"/>
                  </a:lnTo>
                  <a:lnTo>
                    <a:pt x="12" y="373"/>
                  </a:lnTo>
                  <a:lnTo>
                    <a:pt x="14" y="374"/>
                  </a:lnTo>
                  <a:lnTo>
                    <a:pt x="16" y="374"/>
                  </a:lnTo>
                  <a:lnTo>
                    <a:pt x="18" y="375"/>
                  </a:lnTo>
                  <a:lnTo>
                    <a:pt x="20" y="375"/>
                  </a:lnTo>
                  <a:lnTo>
                    <a:pt x="22" y="375"/>
                  </a:lnTo>
                  <a:lnTo>
                    <a:pt x="220" y="375"/>
                  </a:lnTo>
                  <a:lnTo>
                    <a:pt x="223" y="375"/>
                  </a:lnTo>
                  <a:lnTo>
                    <a:pt x="225" y="374"/>
                  </a:lnTo>
                  <a:lnTo>
                    <a:pt x="227" y="374"/>
                  </a:lnTo>
                  <a:lnTo>
                    <a:pt x="229" y="373"/>
                  </a:lnTo>
                  <a:lnTo>
                    <a:pt x="231" y="372"/>
                  </a:lnTo>
                  <a:lnTo>
                    <a:pt x="233" y="371"/>
                  </a:lnTo>
                  <a:lnTo>
                    <a:pt x="235" y="370"/>
                  </a:lnTo>
                  <a:lnTo>
                    <a:pt x="236" y="368"/>
                  </a:lnTo>
                  <a:lnTo>
                    <a:pt x="238" y="366"/>
                  </a:lnTo>
                  <a:lnTo>
                    <a:pt x="239" y="365"/>
                  </a:lnTo>
                  <a:lnTo>
                    <a:pt x="240" y="363"/>
                  </a:lnTo>
                  <a:lnTo>
                    <a:pt x="241" y="361"/>
                  </a:lnTo>
                  <a:lnTo>
                    <a:pt x="241" y="359"/>
                  </a:lnTo>
                  <a:lnTo>
                    <a:pt x="242" y="357"/>
                  </a:lnTo>
                  <a:lnTo>
                    <a:pt x="242" y="355"/>
                  </a:lnTo>
                  <a:lnTo>
                    <a:pt x="242" y="353"/>
                  </a:lnTo>
                  <a:lnTo>
                    <a:pt x="242" y="333"/>
                  </a:lnTo>
                  <a:lnTo>
                    <a:pt x="242" y="330"/>
                  </a:lnTo>
                  <a:lnTo>
                    <a:pt x="242" y="327"/>
                  </a:lnTo>
                  <a:lnTo>
                    <a:pt x="242" y="324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40" y="317"/>
                  </a:lnTo>
                  <a:lnTo>
                    <a:pt x="239" y="315"/>
                  </a:lnTo>
                  <a:lnTo>
                    <a:pt x="238" y="313"/>
                  </a:lnTo>
                  <a:lnTo>
                    <a:pt x="236" y="311"/>
                  </a:lnTo>
                  <a:lnTo>
                    <a:pt x="235" y="309"/>
                  </a:lnTo>
                  <a:lnTo>
                    <a:pt x="233" y="308"/>
                  </a:lnTo>
                  <a:lnTo>
                    <a:pt x="231" y="307"/>
                  </a:lnTo>
                  <a:lnTo>
                    <a:pt x="229" y="306"/>
                  </a:lnTo>
                  <a:lnTo>
                    <a:pt x="227" y="305"/>
                  </a:lnTo>
                  <a:lnTo>
                    <a:pt x="225" y="30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36"/>
            <p:cNvSpPr/>
            <p:nvPr/>
          </p:nvSpPr>
          <p:spPr>
            <a:xfrm>
              <a:off x="7812535" y="2174043"/>
              <a:ext cx="119499" cy="158894"/>
            </a:xfrm>
            <a:custGeom>
              <a:avLst/>
              <a:gdLst/>
              <a:ahLst/>
              <a:cxnLst/>
              <a:rect l="l" t="t" r="r" b="b"/>
              <a:pathLst>
                <a:path w="274" h="364" extrusionOk="0">
                  <a:moveTo>
                    <a:pt x="251" y="209"/>
                  </a:moveTo>
                  <a:lnTo>
                    <a:pt x="229" y="209"/>
                  </a:lnTo>
                  <a:lnTo>
                    <a:pt x="229" y="22"/>
                  </a:lnTo>
                  <a:lnTo>
                    <a:pt x="229" y="20"/>
                  </a:lnTo>
                  <a:lnTo>
                    <a:pt x="228" y="18"/>
                  </a:lnTo>
                  <a:lnTo>
                    <a:pt x="228" y="16"/>
                  </a:lnTo>
                  <a:lnTo>
                    <a:pt x="227" y="14"/>
                  </a:lnTo>
                  <a:lnTo>
                    <a:pt x="226" y="12"/>
                  </a:lnTo>
                  <a:lnTo>
                    <a:pt x="225" y="10"/>
                  </a:lnTo>
                  <a:lnTo>
                    <a:pt x="223" y="8"/>
                  </a:lnTo>
                  <a:lnTo>
                    <a:pt x="222" y="7"/>
                  </a:lnTo>
                  <a:lnTo>
                    <a:pt x="220" y="5"/>
                  </a:lnTo>
                  <a:lnTo>
                    <a:pt x="218" y="4"/>
                  </a:lnTo>
                  <a:lnTo>
                    <a:pt x="216" y="3"/>
                  </a:lnTo>
                  <a:lnTo>
                    <a:pt x="214" y="2"/>
                  </a:lnTo>
                  <a:lnTo>
                    <a:pt x="212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0"/>
                  </a:lnTo>
                  <a:lnTo>
                    <a:pt x="163" y="1"/>
                  </a:lnTo>
                  <a:lnTo>
                    <a:pt x="162" y="1"/>
                  </a:lnTo>
                  <a:lnTo>
                    <a:pt x="161" y="1"/>
                  </a:lnTo>
                  <a:lnTo>
                    <a:pt x="160" y="2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6" y="3"/>
                  </a:lnTo>
                  <a:lnTo>
                    <a:pt x="154" y="5"/>
                  </a:lnTo>
                  <a:lnTo>
                    <a:pt x="152" y="6"/>
                  </a:lnTo>
                  <a:lnTo>
                    <a:pt x="150" y="8"/>
                  </a:lnTo>
                  <a:lnTo>
                    <a:pt x="3" y="217"/>
                  </a:lnTo>
                  <a:lnTo>
                    <a:pt x="2" y="218"/>
                  </a:lnTo>
                  <a:lnTo>
                    <a:pt x="2" y="219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1" y="257"/>
                  </a:lnTo>
                  <a:lnTo>
                    <a:pt x="2" y="259"/>
                  </a:lnTo>
                  <a:lnTo>
                    <a:pt x="3" y="261"/>
                  </a:lnTo>
                  <a:lnTo>
                    <a:pt x="4" y="263"/>
                  </a:lnTo>
                  <a:lnTo>
                    <a:pt x="5" y="265"/>
                  </a:lnTo>
                  <a:lnTo>
                    <a:pt x="7" y="267"/>
                  </a:lnTo>
                  <a:lnTo>
                    <a:pt x="9" y="268"/>
                  </a:lnTo>
                  <a:lnTo>
                    <a:pt x="10" y="270"/>
                  </a:lnTo>
                  <a:lnTo>
                    <a:pt x="12" y="271"/>
                  </a:lnTo>
                  <a:lnTo>
                    <a:pt x="14" y="272"/>
                  </a:lnTo>
                  <a:lnTo>
                    <a:pt x="16" y="273"/>
                  </a:lnTo>
                  <a:lnTo>
                    <a:pt x="19" y="273"/>
                  </a:lnTo>
                  <a:lnTo>
                    <a:pt x="21" y="274"/>
                  </a:lnTo>
                  <a:lnTo>
                    <a:pt x="23" y="274"/>
                  </a:lnTo>
                  <a:lnTo>
                    <a:pt x="155" y="274"/>
                  </a:lnTo>
                  <a:lnTo>
                    <a:pt x="155" y="341"/>
                  </a:lnTo>
                  <a:lnTo>
                    <a:pt x="155" y="344"/>
                  </a:lnTo>
                  <a:lnTo>
                    <a:pt x="155" y="346"/>
                  </a:lnTo>
                  <a:lnTo>
                    <a:pt x="156" y="348"/>
                  </a:lnTo>
                  <a:lnTo>
                    <a:pt x="157" y="350"/>
                  </a:lnTo>
                  <a:lnTo>
                    <a:pt x="158" y="353"/>
                  </a:lnTo>
                  <a:lnTo>
                    <a:pt x="159" y="354"/>
                  </a:lnTo>
                  <a:lnTo>
                    <a:pt x="160" y="356"/>
                  </a:lnTo>
                  <a:lnTo>
                    <a:pt x="162" y="358"/>
                  </a:lnTo>
                  <a:lnTo>
                    <a:pt x="164" y="359"/>
                  </a:lnTo>
                  <a:lnTo>
                    <a:pt x="165" y="360"/>
                  </a:lnTo>
                  <a:lnTo>
                    <a:pt x="167" y="361"/>
                  </a:lnTo>
                  <a:lnTo>
                    <a:pt x="169" y="362"/>
                  </a:lnTo>
                  <a:lnTo>
                    <a:pt x="171" y="363"/>
                  </a:lnTo>
                  <a:lnTo>
                    <a:pt x="174" y="364"/>
                  </a:lnTo>
                  <a:lnTo>
                    <a:pt x="176" y="364"/>
                  </a:lnTo>
                  <a:lnTo>
                    <a:pt x="178" y="364"/>
                  </a:lnTo>
                  <a:lnTo>
                    <a:pt x="203" y="364"/>
                  </a:lnTo>
                  <a:lnTo>
                    <a:pt x="206" y="364"/>
                  </a:lnTo>
                  <a:lnTo>
                    <a:pt x="208" y="363"/>
                  </a:lnTo>
                  <a:lnTo>
                    <a:pt x="210" y="363"/>
                  </a:lnTo>
                  <a:lnTo>
                    <a:pt x="212" y="362"/>
                  </a:lnTo>
                  <a:lnTo>
                    <a:pt x="215" y="361"/>
                  </a:lnTo>
                  <a:lnTo>
                    <a:pt x="216" y="360"/>
                  </a:lnTo>
                  <a:lnTo>
                    <a:pt x="218" y="358"/>
                  </a:lnTo>
                  <a:lnTo>
                    <a:pt x="220" y="357"/>
                  </a:lnTo>
                  <a:lnTo>
                    <a:pt x="221" y="355"/>
                  </a:lnTo>
                  <a:lnTo>
                    <a:pt x="222" y="354"/>
                  </a:lnTo>
                  <a:lnTo>
                    <a:pt x="223" y="352"/>
                  </a:lnTo>
                  <a:lnTo>
                    <a:pt x="224" y="350"/>
                  </a:lnTo>
                  <a:lnTo>
                    <a:pt x="225" y="348"/>
                  </a:lnTo>
                  <a:lnTo>
                    <a:pt x="226" y="345"/>
                  </a:lnTo>
                  <a:lnTo>
                    <a:pt x="226" y="343"/>
                  </a:lnTo>
                  <a:lnTo>
                    <a:pt x="226" y="341"/>
                  </a:lnTo>
                  <a:lnTo>
                    <a:pt x="226" y="274"/>
                  </a:lnTo>
                  <a:lnTo>
                    <a:pt x="251" y="274"/>
                  </a:lnTo>
                  <a:lnTo>
                    <a:pt x="254" y="274"/>
                  </a:lnTo>
                  <a:lnTo>
                    <a:pt x="256" y="273"/>
                  </a:lnTo>
                  <a:lnTo>
                    <a:pt x="258" y="273"/>
                  </a:lnTo>
                  <a:lnTo>
                    <a:pt x="260" y="272"/>
                  </a:lnTo>
                  <a:lnTo>
                    <a:pt x="263" y="271"/>
                  </a:lnTo>
                  <a:lnTo>
                    <a:pt x="264" y="270"/>
                  </a:lnTo>
                  <a:lnTo>
                    <a:pt x="266" y="268"/>
                  </a:lnTo>
                  <a:lnTo>
                    <a:pt x="268" y="267"/>
                  </a:lnTo>
                  <a:lnTo>
                    <a:pt x="269" y="265"/>
                  </a:lnTo>
                  <a:lnTo>
                    <a:pt x="270" y="263"/>
                  </a:lnTo>
                  <a:lnTo>
                    <a:pt x="271" y="261"/>
                  </a:lnTo>
                  <a:lnTo>
                    <a:pt x="272" y="259"/>
                  </a:lnTo>
                  <a:lnTo>
                    <a:pt x="273" y="257"/>
                  </a:lnTo>
                  <a:lnTo>
                    <a:pt x="274" y="255"/>
                  </a:lnTo>
                  <a:lnTo>
                    <a:pt x="274" y="253"/>
                  </a:lnTo>
                  <a:lnTo>
                    <a:pt x="274" y="251"/>
                  </a:lnTo>
                  <a:lnTo>
                    <a:pt x="274" y="231"/>
                  </a:lnTo>
                  <a:lnTo>
                    <a:pt x="274" y="229"/>
                  </a:lnTo>
                  <a:lnTo>
                    <a:pt x="274" y="227"/>
                  </a:lnTo>
                  <a:lnTo>
                    <a:pt x="274" y="225"/>
                  </a:lnTo>
                  <a:lnTo>
                    <a:pt x="274" y="223"/>
                  </a:lnTo>
                  <a:lnTo>
                    <a:pt x="273" y="221"/>
                  </a:lnTo>
                  <a:lnTo>
                    <a:pt x="272" y="219"/>
                  </a:lnTo>
                  <a:lnTo>
                    <a:pt x="270" y="217"/>
                  </a:lnTo>
                  <a:lnTo>
                    <a:pt x="269" y="216"/>
                  </a:lnTo>
                  <a:lnTo>
                    <a:pt x="267" y="214"/>
                  </a:lnTo>
                  <a:lnTo>
                    <a:pt x="265" y="213"/>
                  </a:lnTo>
                  <a:lnTo>
                    <a:pt x="263" y="212"/>
                  </a:lnTo>
                  <a:lnTo>
                    <a:pt x="261" y="211"/>
                  </a:lnTo>
                  <a:lnTo>
                    <a:pt x="259" y="210"/>
                  </a:lnTo>
                  <a:lnTo>
                    <a:pt x="256" y="209"/>
                  </a:lnTo>
                  <a:lnTo>
                    <a:pt x="254" y="209"/>
                  </a:lnTo>
                  <a:close/>
                  <a:moveTo>
                    <a:pt x="158" y="118"/>
                  </a:moveTo>
                  <a:lnTo>
                    <a:pt x="158" y="206"/>
                  </a:lnTo>
                  <a:lnTo>
                    <a:pt x="158" y="209"/>
                  </a:lnTo>
                  <a:lnTo>
                    <a:pt x="87" y="209"/>
                  </a:lnTo>
                  <a:lnTo>
                    <a:pt x="90" y="203"/>
                  </a:lnTo>
                  <a:lnTo>
                    <a:pt x="150" y="116"/>
                  </a:lnTo>
                  <a:lnTo>
                    <a:pt x="155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88" name="Google Shape;3688;p36"/>
          <p:cNvGrpSpPr/>
          <p:nvPr/>
        </p:nvGrpSpPr>
        <p:grpSpPr>
          <a:xfrm>
            <a:off x="6820456" y="4085896"/>
            <a:ext cx="624534" cy="671171"/>
            <a:chOff x="6505490" y="3505163"/>
            <a:chExt cx="674095" cy="724433"/>
          </a:xfrm>
        </p:grpSpPr>
        <p:sp>
          <p:nvSpPr>
            <p:cNvPr id="3689" name="Google Shape;3689;p36"/>
            <p:cNvSpPr/>
            <p:nvPr/>
          </p:nvSpPr>
          <p:spPr>
            <a:xfrm>
              <a:off x="6505490" y="3505163"/>
              <a:ext cx="674095" cy="724433"/>
            </a:xfrm>
            <a:custGeom>
              <a:avLst/>
              <a:gdLst/>
              <a:ahLst/>
              <a:cxnLst/>
              <a:rect l="l" t="t" r="r" b="b"/>
              <a:pathLst>
                <a:path w="1541" h="1656" extrusionOk="0">
                  <a:moveTo>
                    <a:pt x="1541" y="1383"/>
                  </a:moveTo>
                  <a:lnTo>
                    <a:pt x="1541" y="274"/>
                  </a:lnTo>
                  <a:lnTo>
                    <a:pt x="1540" y="246"/>
                  </a:lnTo>
                  <a:lnTo>
                    <a:pt x="1535" y="219"/>
                  </a:lnTo>
                  <a:lnTo>
                    <a:pt x="1529" y="193"/>
                  </a:lnTo>
                  <a:lnTo>
                    <a:pt x="1520" y="168"/>
                  </a:lnTo>
                  <a:lnTo>
                    <a:pt x="1508" y="144"/>
                  </a:lnTo>
                  <a:lnTo>
                    <a:pt x="1495" y="121"/>
                  </a:lnTo>
                  <a:lnTo>
                    <a:pt x="1479" y="100"/>
                  </a:lnTo>
                  <a:lnTo>
                    <a:pt x="1461" y="81"/>
                  </a:lnTo>
                  <a:lnTo>
                    <a:pt x="1442" y="63"/>
                  </a:lnTo>
                  <a:lnTo>
                    <a:pt x="1421" y="47"/>
                  </a:lnTo>
                  <a:lnTo>
                    <a:pt x="1398" y="33"/>
                  </a:lnTo>
                  <a:lnTo>
                    <a:pt x="1374" y="22"/>
                  </a:lnTo>
                  <a:lnTo>
                    <a:pt x="1349" y="12"/>
                  </a:lnTo>
                  <a:lnTo>
                    <a:pt x="1323" y="6"/>
                  </a:lnTo>
                  <a:lnTo>
                    <a:pt x="1295" y="1"/>
                  </a:lnTo>
                  <a:lnTo>
                    <a:pt x="1267" y="0"/>
                  </a:lnTo>
                  <a:lnTo>
                    <a:pt x="404" y="0"/>
                  </a:lnTo>
                  <a:lnTo>
                    <a:pt x="376" y="1"/>
                  </a:lnTo>
                  <a:lnTo>
                    <a:pt x="349" y="5"/>
                  </a:lnTo>
                  <a:lnTo>
                    <a:pt x="323" y="12"/>
                  </a:lnTo>
                  <a:lnTo>
                    <a:pt x="298" y="21"/>
                  </a:lnTo>
                  <a:lnTo>
                    <a:pt x="274" y="33"/>
                  </a:lnTo>
                  <a:lnTo>
                    <a:pt x="251" y="46"/>
                  </a:lnTo>
                  <a:lnTo>
                    <a:pt x="230" y="62"/>
                  </a:lnTo>
                  <a:lnTo>
                    <a:pt x="211" y="80"/>
                  </a:lnTo>
                  <a:lnTo>
                    <a:pt x="193" y="99"/>
                  </a:lnTo>
                  <a:lnTo>
                    <a:pt x="177" y="120"/>
                  </a:lnTo>
                  <a:lnTo>
                    <a:pt x="163" y="143"/>
                  </a:lnTo>
                  <a:lnTo>
                    <a:pt x="152" y="167"/>
                  </a:lnTo>
                  <a:lnTo>
                    <a:pt x="142" y="192"/>
                  </a:lnTo>
                  <a:lnTo>
                    <a:pt x="136" y="218"/>
                  </a:lnTo>
                  <a:lnTo>
                    <a:pt x="131" y="246"/>
                  </a:lnTo>
                  <a:lnTo>
                    <a:pt x="130" y="274"/>
                  </a:lnTo>
                  <a:lnTo>
                    <a:pt x="130" y="285"/>
                  </a:lnTo>
                  <a:lnTo>
                    <a:pt x="122" y="285"/>
                  </a:lnTo>
                  <a:lnTo>
                    <a:pt x="109" y="286"/>
                  </a:lnTo>
                  <a:lnTo>
                    <a:pt x="97" y="287"/>
                  </a:lnTo>
                  <a:lnTo>
                    <a:pt x="85" y="290"/>
                  </a:lnTo>
                  <a:lnTo>
                    <a:pt x="74" y="294"/>
                  </a:lnTo>
                  <a:lnTo>
                    <a:pt x="64" y="300"/>
                  </a:lnTo>
                  <a:lnTo>
                    <a:pt x="54" y="306"/>
                  </a:lnTo>
                  <a:lnTo>
                    <a:pt x="44" y="313"/>
                  </a:lnTo>
                  <a:lnTo>
                    <a:pt x="35" y="320"/>
                  </a:lnTo>
                  <a:lnTo>
                    <a:pt x="28" y="329"/>
                  </a:lnTo>
                  <a:lnTo>
                    <a:pt x="21" y="338"/>
                  </a:lnTo>
                  <a:lnTo>
                    <a:pt x="15" y="348"/>
                  </a:lnTo>
                  <a:lnTo>
                    <a:pt x="9" y="359"/>
                  </a:lnTo>
                  <a:lnTo>
                    <a:pt x="5" y="370"/>
                  </a:lnTo>
                  <a:lnTo>
                    <a:pt x="2" y="382"/>
                  </a:lnTo>
                  <a:lnTo>
                    <a:pt x="1" y="394"/>
                  </a:lnTo>
                  <a:lnTo>
                    <a:pt x="0" y="406"/>
                  </a:lnTo>
                  <a:lnTo>
                    <a:pt x="1" y="419"/>
                  </a:lnTo>
                  <a:lnTo>
                    <a:pt x="2" y="431"/>
                  </a:lnTo>
                  <a:lnTo>
                    <a:pt x="5" y="442"/>
                  </a:lnTo>
                  <a:lnTo>
                    <a:pt x="9" y="454"/>
                  </a:lnTo>
                  <a:lnTo>
                    <a:pt x="15" y="464"/>
                  </a:lnTo>
                  <a:lnTo>
                    <a:pt x="21" y="474"/>
                  </a:lnTo>
                  <a:lnTo>
                    <a:pt x="28" y="484"/>
                  </a:lnTo>
                  <a:lnTo>
                    <a:pt x="35" y="492"/>
                  </a:lnTo>
                  <a:lnTo>
                    <a:pt x="44" y="500"/>
                  </a:lnTo>
                  <a:lnTo>
                    <a:pt x="54" y="507"/>
                  </a:lnTo>
                  <a:lnTo>
                    <a:pt x="64" y="513"/>
                  </a:lnTo>
                  <a:lnTo>
                    <a:pt x="74" y="518"/>
                  </a:lnTo>
                  <a:lnTo>
                    <a:pt x="85" y="523"/>
                  </a:lnTo>
                  <a:lnTo>
                    <a:pt x="97" y="526"/>
                  </a:lnTo>
                  <a:lnTo>
                    <a:pt x="109" y="527"/>
                  </a:lnTo>
                  <a:lnTo>
                    <a:pt x="122" y="528"/>
                  </a:lnTo>
                  <a:lnTo>
                    <a:pt x="130" y="528"/>
                  </a:lnTo>
                  <a:lnTo>
                    <a:pt x="130" y="669"/>
                  </a:lnTo>
                  <a:lnTo>
                    <a:pt x="122" y="669"/>
                  </a:lnTo>
                  <a:lnTo>
                    <a:pt x="109" y="670"/>
                  </a:lnTo>
                  <a:lnTo>
                    <a:pt x="97" y="671"/>
                  </a:lnTo>
                  <a:lnTo>
                    <a:pt x="85" y="674"/>
                  </a:lnTo>
                  <a:lnTo>
                    <a:pt x="74" y="678"/>
                  </a:lnTo>
                  <a:lnTo>
                    <a:pt x="64" y="683"/>
                  </a:lnTo>
                  <a:lnTo>
                    <a:pt x="54" y="689"/>
                  </a:lnTo>
                  <a:lnTo>
                    <a:pt x="44" y="696"/>
                  </a:lnTo>
                  <a:lnTo>
                    <a:pt x="35" y="704"/>
                  </a:lnTo>
                  <a:lnTo>
                    <a:pt x="28" y="712"/>
                  </a:lnTo>
                  <a:lnTo>
                    <a:pt x="21" y="722"/>
                  </a:lnTo>
                  <a:lnTo>
                    <a:pt x="15" y="732"/>
                  </a:lnTo>
                  <a:lnTo>
                    <a:pt x="9" y="742"/>
                  </a:lnTo>
                  <a:lnTo>
                    <a:pt x="5" y="754"/>
                  </a:lnTo>
                  <a:lnTo>
                    <a:pt x="2" y="765"/>
                  </a:lnTo>
                  <a:lnTo>
                    <a:pt x="1" y="777"/>
                  </a:lnTo>
                  <a:lnTo>
                    <a:pt x="0" y="790"/>
                  </a:lnTo>
                  <a:lnTo>
                    <a:pt x="1" y="803"/>
                  </a:lnTo>
                  <a:lnTo>
                    <a:pt x="2" y="815"/>
                  </a:lnTo>
                  <a:lnTo>
                    <a:pt x="5" y="826"/>
                  </a:lnTo>
                  <a:lnTo>
                    <a:pt x="9" y="838"/>
                  </a:lnTo>
                  <a:lnTo>
                    <a:pt x="15" y="848"/>
                  </a:lnTo>
                  <a:lnTo>
                    <a:pt x="21" y="858"/>
                  </a:lnTo>
                  <a:lnTo>
                    <a:pt x="28" y="867"/>
                  </a:lnTo>
                  <a:lnTo>
                    <a:pt x="35" y="876"/>
                  </a:lnTo>
                  <a:lnTo>
                    <a:pt x="44" y="884"/>
                  </a:lnTo>
                  <a:lnTo>
                    <a:pt x="54" y="891"/>
                  </a:lnTo>
                  <a:lnTo>
                    <a:pt x="64" y="897"/>
                  </a:lnTo>
                  <a:lnTo>
                    <a:pt x="74" y="902"/>
                  </a:lnTo>
                  <a:lnTo>
                    <a:pt x="85" y="906"/>
                  </a:lnTo>
                  <a:lnTo>
                    <a:pt x="97" y="909"/>
                  </a:lnTo>
                  <a:lnTo>
                    <a:pt x="109" y="910"/>
                  </a:lnTo>
                  <a:lnTo>
                    <a:pt x="122" y="911"/>
                  </a:lnTo>
                  <a:lnTo>
                    <a:pt x="130" y="911"/>
                  </a:lnTo>
                  <a:lnTo>
                    <a:pt x="130" y="1053"/>
                  </a:lnTo>
                  <a:lnTo>
                    <a:pt x="122" y="1053"/>
                  </a:lnTo>
                  <a:lnTo>
                    <a:pt x="109" y="1054"/>
                  </a:lnTo>
                  <a:lnTo>
                    <a:pt x="97" y="1055"/>
                  </a:lnTo>
                  <a:lnTo>
                    <a:pt x="85" y="1058"/>
                  </a:lnTo>
                  <a:lnTo>
                    <a:pt x="74" y="1062"/>
                  </a:lnTo>
                  <a:lnTo>
                    <a:pt x="64" y="1067"/>
                  </a:lnTo>
                  <a:lnTo>
                    <a:pt x="54" y="1073"/>
                  </a:lnTo>
                  <a:lnTo>
                    <a:pt x="44" y="1080"/>
                  </a:lnTo>
                  <a:lnTo>
                    <a:pt x="35" y="1088"/>
                  </a:lnTo>
                  <a:lnTo>
                    <a:pt x="28" y="1096"/>
                  </a:lnTo>
                  <a:lnTo>
                    <a:pt x="21" y="1106"/>
                  </a:lnTo>
                  <a:lnTo>
                    <a:pt x="15" y="1116"/>
                  </a:lnTo>
                  <a:lnTo>
                    <a:pt x="9" y="1126"/>
                  </a:lnTo>
                  <a:lnTo>
                    <a:pt x="5" y="1138"/>
                  </a:lnTo>
                  <a:lnTo>
                    <a:pt x="2" y="1149"/>
                  </a:lnTo>
                  <a:lnTo>
                    <a:pt x="1" y="1161"/>
                  </a:lnTo>
                  <a:lnTo>
                    <a:pt x="0" y="1174"/>
                  </a:lnTo>
                  <a:lnTo>
                    <a:pt x="1" y="1186"/>
                  </a:lnTo>
                  <a:lnTo>
                    <a:pt x="2" y="1199"/>
                  </a:lnTo>
                  <a:lnTo>
                    <a:pt x="5" y="1210"/>
                  </a:lnTo>
                  <a:lnTo>
                    <a:pt x="9" y="1222"/>
                  </a:lnTo>
                  <a:lnTo>
                    <a:pt x="15" y="1232"/>
                  </a:lnTo>
                  <a:lnTo>
                    <a:pt x="21" y="1242"/>
                  </a:lnTo>
                  <a:lnTo>
                    <a:pt x="28" y="1251"/>
                  </a:lnTo>
                  <a:lnTo>
                    <a:pt x="35" y="1260"/>
                  </a:lnTo>
                  <a:lnTo>
                    <a:pt x="44" y="1268"/>
                  </a:lnTo>
                  <a:lnTo>
                    <a:pt x="54" y="1275"/>
                  </a:lnTo>
                  <a:lnTo>
                    <a:pt x="64" y="1281"/>
                  </a:lnTo>
                  <a:lnTo>
                    <a:pt x="74" y="1286"/>
                  </a:lnTo>
                  <a:lnTo>
                    <a:pt x="85" y="1290"/>
                  </a:lnTo>
                  <a:lnTo>
                    <a:pt x="97" y="1293"/>
                  </a:lnTo>
                  <a:lnTo>
                    <a:pt x="109" y="1294"/>
                  </a:lnTo>
                  <a:lnTo>
                    <a:pt x="122" y="1295"/>
                  </a:lnTo>
                  <a:lnTo>
                    <a:pt x="130" y="1295"/>
                  </a:lnTo>
                  <a:lnTo>
                    <a:pt x="130" y="1383"/>
                  </a:lnTo>
                  <a:lnTo>
                    <a:pt x="131" y="1411"/>
                  </a:lnTo>
                  <a:lnTo>
                    <a:pt x="135" y="1437"/>
                  </a:lnTo>
                  <a:lnTo>
                    <a:pt x="142" y="1463"/>
                  </a:lnTo>
                  <a:lnTo>
                    <a:pt x="151" y="1488"/>
                  </a:lnTo>
                  <a:lnTo>
                    <a:pt x="163" y="1512"/>
                  </a:lnTo>
                  <a:lnTo>
                    <a:pt x="176" y="1535"/>
                  </a:lnTo>
                  <a:lnTo>
                    <a:pt x="192" y="1556"/>
                  </a:lnTo>
                  <a:lnTo>
                    <a:pt x="210" y="1575"/>
                  </a:lnTo>
                  <a:lnTo>
                    <a:pt x="229" y="1593"/>
                  </a:lnTo>
                  <a:lnTo>
                    <a:pt x="250" y="1609"/>
                  </a:lnTo>
                  <a:lnTo>
                    <a:pt x="273" y="1623"/>
                  </a:lnTo>
                  <a:lnTo>
                    <a:pt x="297" y="1634"/>
                  </a:lnTo>
                  <a:lnTo>
                    <a:pt x="322" y="1643"/>
                  </a:lnTo>
                  <a:lnTo>
                    <a:pt x="348" y="1650"/>
                  </a:lnTo>
                  <a:lnTo>
                    <a:pt x="376" y="1654"/>
                  </a:lnTo>
                  <a:lnTo>
                    <a:pt x="404" y="1656"/>
                  </a:lnTo>
                  <a:lnTo>
                    <a:pt x="1267" y="1656"/>
                  </a:lnTo>
                  <a:lnTo>
                    <a:pt x="1295" y="1654"/>
                  </a:lnTo>
                  <a:lnTo>
                    <a:pt x="1322" y="1650"/>
                  </a:lnTo>
                  <a:lnTo>
                    <a:pt x="1348" y="1643"/>
                  </a:lnTo>
                  <a:lnTo>
                    <a:pt x="1373" y="1634"/>
                  </a:lnTo>
                  <a:lnTo>
                    <a:pt x="1397" y="1623"/>
                  </a:lnTo>
                  <a:lnTo>
                    <a:pt x="1420" y="1609"/>
                  </a:lnTo>
                  <a:lnTo>
                    <a:pt x="1441" y="1593"/>
                  </a:lnTo>
                  <a:lnTo>
                    <a:pt x="1460" y="1575"/>
                  </a:lnTo>
                  <a:lnTo>
                    <a:pt x="1478" y="1556"/>
                  </a:lnTo>
                  <a:lnTo>
                    <a:pt x="1494" y="1535"/>
                  </a:lnTo>
                  <a:lnTo>
                    <a:pt x="1508" y="1512"/>
                  </a:lnTo>
                  <a:lnTo>
                    <a:pt x="1519" y="1488"/>
                  </a:lnTo>
                  <a:lnTo>
                    <a:pt x="1529" y="1463"/>
                  </a:lnTo>
                  <a:lnTo>
                    <a:pt x="1535" y="1437"/>
                  </a:lnTo>
                  <a:lnTo>
                    <a:pt x="1540" y="1411"/>
                  </a:lnTo>
                  <a:close/>
                  <a:moveTo>
                    <a:pt x="122" y="443"/>
                  </a:moveTo>
                  <a:lnTo>
                    <a:pt x="118" y="443"/>
                  </a:lnTo>
                  <a:lnTo>
                    <a:pt x="115" y="442"/>
                  </a:lnTo>
                  <a:lnTo>
                    <a:pt x="111" y="441"/>
                  </a:lnTo>
                  <a:lnTo>
                    <a:pt x="108" y="440"/>
                  </a:lnTo>
                  <a:lnTo>
                    <a:pt x="105" y="438"/>
                  </a:lnTo>
                  <a:lnTo>
                    <a:pt x="102" y="436"/>
                  </a:lnTo>
                  <a:lnTo>
                    <a:pt x="99" y="434"/>
                  </a:lnTo>
                  <a:lnTo>
                    <a:pt x="96" y="432"/>
                  </a:lnTo>
                  <a:lnTo>
                    <a:pt x="94" y="429"/>
                  </a:lnTo>
                  <a:lnTo>
                    <a:pt x="91" y="426"/>
                  </a:lnTo>
                  <a:lnTo>
                    <a:pt x="90" y="423"/>
                  </a:lnTo>
                  <a:lnTo>
                    <a:pt x="88" y="420"/>
                  </a:lnTo>
                  <a:lnTo>
                    <a:pt x="87" y="417"/>
                  </a:lnTo>
                  <a:lnTo>
                    <a:pt x="86" y="413"/>
                  </a:lnTo>
                  <a:lnTo>
                    <a:pt x="85" y="410"/>
                  </a:lnTo>
                  <a:lnTo>
                    <a:pt x="85" y="406"/>
                  </a:lnTo>
                  <a:lnTo>
                    <a:pt x="85" y="402"/>
                  </a:lnTo>
                  <a:lnTo>
                    <a:pt x="86" y="399"/>
                  </a:lnTo>
                  <a:lnTo>
                    <a:pt x="87" y="395"/>
                  </a:lnTo>
                  <a:lnTo>
                    <a:pt x="88" y="392"/>
                  </a:lnTo>
                  <a:lnTo>
                    <a:pt x="90" y="389"/>
                  </a:lnTo>
                  <a:lnTo>
                    <a:pt x="91" y="386"/>
                  </a:lnTo>
                  <a:lnTo>
                    <a:pt x="94" y="383"/>
                  </a:lnTo>
                  <a:lnTo>
                    <a:pt x="96" y="381"/>
                  </a:lnTo>
                  <a:lnTo>
                    <a:pt x="99" y="378"/>
                  </a:lnTo>
                  <a:lnTo>
                    <a:pt x="102" y="376"/>
                  </a:lnTo>
                  <a:lnTo>
                    <a:pt x="105" y="374"/>
                  </a:lnTo>
                  <a:lnTo>
                    <a:pt x="108" y="373"/>
                  </a:lnTo>
                  <a:lnTo>
                    <a:pt x="111" y="372"/>
                  </a:lnTo>
                  <a:lnTo>
                    <a:pt x="115" y="371"/>
                  </a:lnTo>
                  <a:lnTo>
                    <a:pt x="118" y="370"/>
                  </a:lnTo>
                  <a:lnTo>
                    <a:pt x="122" y="370"/>
                  </a:lnTo>
                  <a:lnTo>
                    <a:pt x="322" y="370"/>
                  </a:lnTo>
                  <a:lnTo>
                    <a:pt x="326" y="370"/>
                  </a:lnTo>
                  <a:lnTo>
                    <a:pt x="329" y="371"/>
                  </a:lnTo>
                  <a:lnTo>
                    <a:pt x="333" y="372"/>
                  </a:lnTo>
                  <a:lnTo>
                    <a:pt x="336" y="373"/>
                  </a:lnTo>
                  <a:lnTo>
                    <a:pt x="339" y="374"/>
                  </a:lnTo>
                  <a:lnTo>
                    <a:pt x="342" y="376"/>
                  </a:lnTo>
                  <a:lnTo>
                    <a:pt x="345" y="378"/>
                  </a:lnTo>
                  <a:lnTo>
                    <a:pt x="348" y="381"/>
                  </a:lnTo>
                  <a:lnTo>
                    <a:pt x="350" y="383"/>
                  </a:lnTo>
                  <a:lnTo>
                    <a:pt x="353" y="386"/>
                  </a:lnTo>
                  <a:lnTo>
                    <a:pt x="354" y="389"/>
                  </a:lnTo>
                  <a:lnTo>
                    <a:pt x="356" y="392"/>
                  </a:lnTo>
                  <a:lnTo>
                    <a:pt x="357" y="395"/>
                  </a:lnTo>
                  <a:lnTo>
                    <a:pt x="358" y="399"/>
                  </a:lnTo>
                  <a:lnTo>
                    <a:pt x="359" y="402"/>
                  </a:lnTo>
                  <a:lnTo>
                    <a:pt x="359" y="406"/>
                  </a:lnTo>
                  <a:lnTo>
                    <a:pt x="359" y="410"/>
                  </a:lnTo>
                  <a:lnTo>
                    <a:pt x="358" y="413"/>
                  </a:lnTo>
                  <a:lnTo>
                    <a:pt x="357" y="417"/>
                  </a:lnTo>
                  <a:lnTo>
                    <a:pt x="356" y="420"/>
                  </a:lnTo>
                  <a:lnTo>
                    <a:pt x="354" y="423"/>
                  </a:lnTo>
                  <a:lnTo>
                    <a:pt x="353" y="426"/>
                  </a:lnTo>
                  <a:lnTo>
                    <a:pt x="350" y="429"/>
                  </a:lnTo>
                  <a:lnTo>
                    <a:pt x="348" y="432"/>
                  </a:lnTo>
                  <a:lnTo>
                    <a:pt x="345" y="434"/>
                  </a:lnTo>
                  <a:lnTo>
                    <a:pt x="342" y="436"/>
                  </a:lnTo>
                  <a:lnTo>
                    <a:pt x="339" y="438"/>
                  </a:lnTo>
                  <a:lnTo>
                    <a:pt x="336" y="440"/>
                  </a:lnTo>
                  <a:lnTo>
                    <a:pt x="333" y="441"/>
                  </a:lnTo>
                  <a:lnTo>
                    <a:pt x="329" y="442"/>
                  </a:lnTo>
                  <a:lnTo>
                    <a:pt x="326" y="443"/>
                  </a:lnTo>
                  <a:lnTo>
                    <a:pt x="322" y="443"/>
                  </a:lnTo>
                  <a:close/>
                  <a:moveTo>
                    <a:pt x="122" y="827"/>
                  </a:moveTo>
                  <a:lnTo>
                    <a:pt x="118" y="827"/>
                  </a:lnTo>
                  <a:lnTo>
                    <a:pt x="115" y="826"/>
                  </a:lnTo>
                  <a:lnTo>
                    <a:pt x="111" y="825"/>
                  </a:lnTo>
                  <a:lnTo>
                    <a:pt x="108" y="824"/>
                  </a:lnTo>
                  <a:lnTo>
                    <a:pt x="105" y="822"/>
                  </a:lnTo>
                  <a:lnTo>
                    <a:pt x="102" y="821"/>
                  </a:lnTo>
                  <a:lnTo>
                    <a:pt x="99" y="818"/>
                  </a:lnTo>
                  <a:lnTo>
                    <a:pt x="96" y="816"/>
                  </a:lnTo>
                  <a:lnTo>
                    <a:pt x="94" y="813"/>
                  </a:lnTo>
                  <a:lnTo>
                    <a:pt x="91" y="810"/>
                  </a:lnTo>
                  <a:lnTo>
                    <a:pt x="90" y="807"/>
                  </a:lnTo>
                  <a:lnTo>
                    <a:pt x="88" y="804"/>
                  </a:lnTo>
                  <a:lnTo>
                    <a:pt x="87" y="801"/>
                  </a:lnTo>
                  <a:lnTo>
                    <a:pt x="86" y="797"/>
                  </a:lnTo>
                  <a:lnTo>
                    <a:pt x="85" y="794"/>
                  </a:lnTo>
                  <a:lnTo>
                    <a:pt x="85" y="790"/>
                  </a:lnTo>
                  <a:lnTo>
                    <a:pt x="85" y="786"/>
                  </a:lnTo>
                  <a:lnTo>
                    <a:pt x="86" y="783"/>
                  </a:lnTo>
                  <a:lnTo>
                    <a:pt x="87" y="779"/>
                  </a:lnTo>
                  <a:lnTo>
                    <a:pt x="88" y="776"/>
                  </a:lnTo>
                  <a:lnTo>
                    <a:pt x="90" y="773"/>
                  </a:lnTo>
                  <a:lnTo>
                    <a:pt x="91" y="769"/>
                  </a:lnTo>
                  <a:lnTo>
                    <a:pt x="94" y="767"/>
                  </a:lnTo>
                  <a:lnTo>
                    <a:pt x="96" y="764"/>
                  </a:lnTo>
                  <a:lnTo>
                    <a:pt x="99" y="762"/>
                  </a:lnTo>
                  <a:lnTo>
                    <a:pt x="102" y="759"/>
                  </a:lnTo>
                  <a:lnTo>
                    <a:pt x="105" y="758"/>
                  </a:lnTo>
                  <a:lnTo>
                    <a:pt x="108" y="756"/>
                  </a:lnTo>
                  <a:lnTo>
                    <a:pt x="111" y="755"/>
                  </a:lnTo>
                  <a:lnTo>
                    <a:pt x="115" y="754"/>
                  </a:lnTo>
                  <a:lnTo>
                    <a:pt x="118" y="753"/>
                  </a:lnTo>
                  <a:lnTo>
                    <a:pt x="122" y="753"/>
                  </a:lnTo>
                  <a:lnTo>
                    <a:pt x="322" y="753"/>
                  </a:lnTo>
                  <a:lnTo>
                    <a:pt x="326" y="753"/>
                  </a:lnTo>
                  <a:lnTo>
                    <a:pt x="329" y="754"/>
                  </a:lnTo>
                  <a:lnTo>
                    <a:pt x="333" y="755"/>
                  </a:lnTo>
                  <a:lnTo>
                    <a:pt x="336" y="756"/>
                  </a:lnTo>
                  <a:lnTo>
                    <a:pt x="339" y="758"/>
                  </a:lnTo>
                  <a:lnTo>
                    <a:pt x="342" y="759"/>
                  </a:lnTo>
                  <a:lnTo>
                    <a:pt x="345" y="762"/>
                  </a:lnTo>
                  <a:lnTo>
                    <a:pt x="348" y="764"/>
                  </a:lnTo>
                  <a:lnTo>
                    <a:pt x="350" y="767"/>
                  </a:lnTo>
                  <a:lnTo>
                    <a:pt x="353" y="769"/>
                  </a:lnTo>
                  <a:lnTo>
                    <a:pt x="354" y="773"/>
                  </a:lnTo>
                  <a:lnTo>
                    <a:pt x="356" y="776"/>
                  </a:lnTo>
                  <a:lnTo>
                    <a:pt x="357" y="779"/>
                  </a:lnTo>
                  <a:lnTo>
                    <a:pt x="358" y="783"/>
                  </a:lnTo>
                  <a:lnTo>
                    <a:pt x="359" y="786"/>
                  </a:lnTo>
                  <a:lnTo>
                    <a:pt x="359" y="790"/>
                  </a:lnTo>
                  <a:lnTo>
                    <a:pt x="359" y="794"/>
                  </a:lnTo>
                  <a:lnTo>
                    <a:pt x="358" y="797"/>
                  </a:lnTo>
                  <a:lnTo>
                    <a:pt x="357" y="801"/>
                  </a:lnTo>
                  <a:lnTo>
                    <a:pt x="356" y="804"/>
                  </a:lnTo>
                  <a:lnTo>
                    <a:pt x="354" y="807"/>
                  </a:lnTo>
                  <a:lnTo>
                    <a:pt x="353" y="810"/>
                  </a:lnTo>
                  <a:lnTo>
                    <a:pt x="350" y="813"/>
                  </a:lnTo>
                  <a:lnTo>
                    <a:pt x="348" y="816"/>
                  </a:lnTo>
                  <a:lnTo>
                    <a:pt x="345" y="818"/>
                  </a:lnTo>
                  <a:lnTo>
                    <a:pt x="342" y="821"/>
                  </a:lnTo>
                  <a:lnTo>
                    <a:pt x="339" y="822"/>
                  </a:lnTo>
                  <a:lnTo>
                    <a:pt x="336" y="824"/>
                  </a:lnTo>
                  <a:lnTo>
                    <a:pt x="333" y="825"/>
                  </a:lnTo>
                  <a:lnTo>
                    <a:pt x="329" y="826"/>
                  </a:lnTo>
                  <a:lnTo>
                    <a:pt x="326" y="827"/>
                  </a:lnTo>
                  <a:lnTo>
                    <a:pt x="322" y="827"/>
                  </a:lnTo>
                  <a:close/>
                  <a:moveTo>
                    <a:pt x="122" y="1211"/>
                  </a:moveTo>
                  <a:lnTo>
                    <a:pt x="118" y="1211"/>
                  </a:lnTo>
                  <a:lnTo>
                    <a:pt x="115" y="1210"/>
                  </a:lnTo>
                  <a:lnTo>
                    <a:pt x="111" y="1209"/>
                  </a:lnTo>
                  <a:lnTo>
                    <a:pt x="108" y="1208"/>
                  </a:lnTo>
                  <a:lnTo>
                    <a:pt x="105" y="1206"/>
                  </a:lnTo>
                  <a:lnTo>
                    <a:pt x="102" y="1204"/>
                  </a:lnTo>
                  <a:lnTo>
                    <a:pt x="99" y="1202"/>
                  </a:lnTo>
                  <a:lnTo>
                    <a:pt x="96" y="1200"/>
                  </a:lnTo>
                  <a:lnTo>
                    <a:pt x="94" y="1197"/>
                  </a:lnTo>
                  <a:lnTo>
                    <a:pt x="91" y="1194"/>
                  </a:lnTo>
                  <a:lnTo>
                    <a:pt x="90" y="1191"/>
                  </a:lnTo>
                  <a:lnTo>
                    <a:pt x="88" y="1188"/>
                  </a:lnTo>
                  <a:lnTo>
                    <a:pt x="87" y="1185"/>
                  </a:lnTo>
                  <a:lnTo>
                    <a:pt x="86" y="1181"/>
                  </a:lnTo>
                  <a:lnTo>
                    <a:pt x="85" y="1178"/>
                  </a:lnTo>
                  <a:lnTo>
                    <a:pt x="85" y="1174"/>
                  </a:lnTo>
                  <a:lnTo>
                    <a:pt x="85" y="1170"/>
                  </a:lnTo>
                  <a:lnTo>
                    <a:pt x="86" y="1167"/>
                  </a:lnTo>
                  <a:lnTo>
                    <a:pt x="87" y="1163"/>
                  </a:lnTo>
                  <a:lnTo>
                    <a:pt x="88" y="1160"/>
                  </a:lnTo>
                  <a:lnTo>
                    <a:pt x="90" y="1156"/>
                  </a:lnTo>
                  <a:lnTo>
                    <a:pt x="91" y="1153"/>
                  </a:lnTo>
                  <a:lnTo>
                    <a:pt x="94" y="1151"/>
                  </a:lnTo>
                  <a:lnTo>
                    <a:pt x="96" y="1148"/>
                  </a:lnTo>
                  <a:lnTo>
                    <a:pt x="99" y="1146"/>
                  </a:lnTo>
                  <a:lnTo>
                    <a:pt x="102" y="1143"/>
                  </a:lnTo>
                  <a:lnTo>
                    <a:pt x="105" y="1141"/>
                  </a:lnTo>
                  <a:lnTo>
                    <a:pt x="108" y="1140"/>
                  </a:lnTo>
                  <a:lnTo>
                    <a:pt x="111" y="1139"/>
                  </a:lnTo>
                  <a:lnTo>
                    <a:pt x="115" y="1138"/>
                  </a:lnTo>
                  <a:lnTo>
                    <a:pt x="118" y="1137"/>
                  </a:lnTo>
                  <a:lnTo>
                    <a:pt x="122" y="1137"/>
                  </a:lnTo>
                  <a:lnTo>
                    <a:pt x="322" y="1137"/>
                  </a:lnTo>
                  <a:lnTo>
                    <a:pt x="326" y="1137"/>
                  </a:lnTo>
                  <a:lnTo>
                    <a:pt x="329" y="1138"/>
                  </a:lnTo>
                  <a:lnTo>
                    <a:pt x="333" y="1139"/>
                  </a:lnTo>
                  <a:lnTo>
                    <a:pt x="336" y="1140"/>
                  </a:lnTo>
                  <a:lnTo>
                    <a:pt x="339" y="1141"/>
                  </a:lnTo>
                  <a:lnTo>
                    <a:pt x="342" y="1143"/>
                  </a:lnTo>
                  <a:lnTo>
                    <a:pt x="345" y="1146"/>
                  </a:lnTo>
                  <a:lnTo>
                    <a:pt x="348" y="1148"/>
                  </a:lnTo>
                  <a:lnTo>
                    <a:pt x="350" y="1151"/>
                  </a:lnTo>
                  <a:lnTo>
                    <a:pt x="353" y="1153"/>
                  </a:lnTo>
                  <a:lnTo>
                    <a:pt x="354" y="1156"/>
                  </a:lnTo>
                  <a:lnTo>
                    <a:pt x="356" y="1160"/>
                  </a:lnTo>
                  <a:lnTo>
                    <a:pt x="357" y="1163"/>
                  </a:lnTo>
                  <a:lnTo>
                    <a:pt x="358" y="1167"/>
                  </a:lnTo>
                  <a:lnTo>
                    <a:pt x="359" y="1170"/>
                  </a:lnTo>
                  <a:lnTo>
                    <a:pt x="359" y="1174"/>
                  </a:lnTo>
                  <a:lnTo>
                    <a:pt x="359" y="1178"/>
                  </a:lnTo>
                  <a:lnTo>
                    <a:pt x="358" y="1181"/>
                  </a:lnTo>
                  <a:lnTo>
                    <a:pt x="357" y="1185"/>
                  </a:lnTo>
                  <a:lnTo>
                    <a:pt x="356" y="1188"/>
                  </a:lnTo>
                  <a:lnTo>
                    <a:pt x="354" y="1191"/>
                  </a:lnTo>
                  <a:lnTo>
                    <a:pt x="353" y="1194"/>
                  </a:lnTo>
                  <a:lnTo>
                    <a:pt x="350" y="1197"/>
                  </a:lnTo>
                  <a:lnTo>
                    <a:pt x="348" y="1200"/>
                  </a:lnTo>
                  <a:lnTo>
                    <a:pt x="345" y="1202"/>
                  </a:lnTo>
                  <a:lnTo>
                    <a:pt x="342" y="1204"/>
                  </a:lnTo>
                  <a:lnTo>
                    <a:pt x="339" y="1206"/>
                  </a:lnTo>
                  <a:lnTo>
                    <a:pt x="336" y="1208"/>
                  </a:lnTo>
                  <a:lnTo>
                    <a:pt x="333" y="1209"/>
                  </a:lnTo>
                  <a:lnTo>
                    <a:pt x="329" y="1210"/>
                  </a:lnTo>
                  <a:lnTo>
                    <a:pt x="326" y="1211"/>
                  </a:lnTo>
                  <a:lnTo>
                    <a:pt x="322" y="1211"/>
                  </a:lnTo>
                  <a:close/>
                  <a:moveTo>
                    <a:pt x="511" y="1572"/>
                  </a:moveTo>
                  <a:lnTo>
                    <a:pt x="404" y="1572"/>
                  </a:lnTo>
                  <a:lnTo>
                    <a:pt x="385" y="1571"/>
                  </a:lnTo>
                  <a:lnTo>
                    <a:pt x="366" y="1568"/>
                  </a:lnTo>
                  <a:lnTo>
                    <a:pt x="348" y="1563"/>
                  </a:lnTo>
                  <a:lnTo>
                    <a:pt x="330" y="1557"/>
                  </a:lnTo>
                  <a:lnTo>
                    <a:pt x="314" y="1549"/>
                  </a:lnTo>
                  <a:lnTo>
                    <a:pt x="298" y="1540"/>
                  </a:lnTo>
                  <a:lnTo>
                    <a:pt x="284" y="1529"/>
                  </a:lnTo>
                  <a:lnTo>
                    <a:pt x="270" y="1516"/>
                  </a:lnTo>
                  <a:lnTo>
                    <a:pt x="258" y="1503"/>
                  </a:lnTo>
                  <a:lnTo>
                    <a:pt x="247" y="1488"/>
                  </a:lnTo>
                  <a:lnTo>
                    <a:pt x="238" y="1473"/>
                  </a:lnTo>
                  <a:lnTo>
                    <a:pt x="230" y="1456"/>
                  </a:lnTo>
                  <a:lnTo>
                    <a:pt x="223" y="1439"/>
                  </a:lnTo>
                  <a:lnTo>
                    <a:pt x="219" y="1421"/>
                  </a:lnTo>
                  <a:lnTo>
                    <a:pt x="216" y="1402"/>
                  </a:lnTo>
                  <a:lnTo>
                    <a:pt x="215" y="1383"/>
                  </a:lnTo>
                  <a:lnTo>
                    <a:pt x="215" y="1295"/>
                  </a:lnTo>
                  <a:lnTo>
                    <a:pt x="325" y="1295"/>
                  </a:lnTo>
                  <a:lnTo>
                    <a:pt x="337" y="1294"/>
                  </a:lnTo>
                  <a:lnTo>
                    <a:pt x="349" y="1293"/>
                  </a:lnTo>
                  <a:lnTo>
                    <a:pt x="361" y="1290"/>
                  </a:lnTo>
                  <a:lnTo>
                    <a:pt x="372" y="1286"/>
                  </a:lnTo>
                  <a:lnTo>
                    <a:pt x="383" y="1281"/>
                  </a:lnTo>
                  <a:lnTo>
                    <a:pt x="393" y="1275"/>
                  </a:lnTo>
                  <a:lnTo>
                    <a:pt x="402" y="1268"/>
                  </a:lnTo>
                  <a:lnTo>
                    <a:pt x="411" y="1260"/>
                  </a:lnTo>
                  <a:lnTo>
                    <a:pt x="418" y="1251"/>
                  </a:lnTo>
                  <a:lnTo>
                    <a:pt x="425" y="1242"/>
                  </a:lnTo>
                  <a:lnTo>
                    <a:pt x="431" y="1232"/>
                  </a:lnTo>
                  <a:lnTo>
                    <a:pt x="436" y="1222"/>
                  </a:lnTo>
                  <a:lnTo>
                    <a:pt x="441" y="1210"/>
                  </a:lnTo>
                  <a:lnTo>
                    <a:pt x="444" y="1199"/>
                  </a:lnTo>
                  <a:lnTo>
                    <a:pt x="445" y="1186"/>
                  </a:lnTo>
                  <a:lnTo>
                    <a:pt x="446" y="1174"/>
                  </a:lnTo>
                  <a:lnTo>
                    <a:pt x="445" y="1161"/>
                  </a:lnTo>
                  <a:lnTo>
                    <a:pt x="444" y="1149"/>
                  </a:lnTo>
                  <a:lnTo>
                    <a:pt x="441" y="1138"/>
                  </a:lnTo>
                  <a:lnTo>
                    <a:pt x="436" y="1126"/>
                  </a:lnTo>
                  <a:lnTo>
                    <a:pt x="431" y="1116"/>
                  </a:lnTo>
                  <a:lnTo>
                    <a:pt x="425" y="1106"/>
                  </a:lnTo>
                  <a:lnTo>
                    <a:pt x="418" y="1096"/>
                  </a:lnTo>
                  <a:lnTo>
                    <a:pt x="411" y="1088"/>
                  </a:lnTo>
                  <a:lnTo>
                    <a:pt x="402" y="1080"/>
                  </a:lnTo>
                  <a:lnTo>
                    <a:pt x="393" y="1073"/>
                  </a:lnTo>
                  <a:lnTo>
                    <a:pt x="383" y="1067"/>
                  </a:lnTo>
                  <a:lnTo>
                    <a:pt x="372" y="1062"/>
                  </a:lnTo>
                  <a:lnTo>
                    <a:pt x="361" y="1058"/>
                  </a:lnTo>
                  <a:lnTo>
                    <a:pt x="349" y="1055"/>
                  </a:lnTo>
                  <a:lnTo>
                    <a:pt x="337" y="1054"/>
                  </a:lnTo>
                  <a:lnTo>
                    <a:pt x="325" y="1053"/>
                  </a:lnTo>
                  <a:lnTo>
                    <a:pt x="215" y="1053"/>
                  </a:lnTo>
                  <a:lnTo>
                    <a:pt x="215" y="911"/>
                  </a:lnTo>
                  <a:lnTo>
                    <a:pt x="325" y="911"/>
                  </a:lnTo>
                  <a:lnTo>
                    <a:pt x="337" y="910"/>
                  </a:lnTo>
                  <a:lnTo>
                    <a:pt x="349" y="909"/>
                  </a:lnTo>
                  <a:lnTo>
                    <a:pt x="361" y="906"/>
                  </a:lnTo>
                  <a:lnTo>
                    <a:pt x="372" y="902"/>
                  </a:lnTo>
                  <a:lnTo>
                    <a:pt x="383" y="897"/>
                  </a:lnTo>
                  <a:lnTo>
                    <a:pt x="393" y="891"/>
                  </a:lnTo>
                  <a:lnTo>
                    <a:pt x="402" y="884"/>
                  </a:lnTo>
                  <a:lnTo>
                    <a:pt x="411" y="876"/>
                  </a:lnTo>
                  <a:lnTo>
                    <a:pt x="418" y="867"/>
                  </a:lnTo>
                  <a:lnTo>
                    <a:pt x="425" y="858"/>
                  </a:lnTo>
                  <a:lnTo>
                    <a:pt x="431" y="848"/>
                  </a:lnTo>
                  <a:lnTo>
                    <a:pt x="436" y="838"/>
                  </a:lnTo>
                  <a:lnTo>
                    <a:pt x="441" y="826"/>
                  </a:lnTo>
                  <a:lnTo>
                    <a:pt x="444" y="815"/>
                  </a:lnTo>
                  <a:lnTo>
                    <a:pt x="445" y="803"/>
                  </a:lnTo>
                  <a:lnTo>
                    <a:pt x="446" y="790"/>
                  </a:lnTo>
                  <a:lnTo>
                    <a:pt x="445" y="777"/>
                  </a:lnTo>
                  <a:lnTo>
                    <a:pt x="444" y="765"/>
                  </a:lnTo>
                  <a:lnTo>
                    <a:pt x="441" y="754"/>
                  </a:lnTo>
                  <a:lnTo>
                    <a:pt x="436" y="742"/>
                  </a:lnTo>
                  <a:lnTo>
                    <a:pt x="431" y="732"/>
                  </a:lnTo>
                  <a:lnTo>
                    <a:pt x="425" y="722"/>
                  </a:lnTo>
                  <a:lnTo>
                    <a:pt x="418" y="712"/>
                  </a:lnTo>
                  <a:lnTo>
                    <a:pt x="411" y="704"/>
                  </a:lnTo>
                  <a:lnTo>
                    <a:pt x="402" y="696"/>
                  </a:lnTo>
                  <a:lnTo>
                    <a:pt x="393" y="689"/>
                  </a:lnTo>
                  <a:lnTo>
                    <a:pt x="383" y="683"/>
                  </a:lnTo>
                  <a:lnTo>
                    <a:pt x="372" y="678"/>
                  </a:lnTo>
                  <a:lnTo>
                    <a:pt x="361" y="674"/>
                  </a:lnTo>
                  <a:lnTo>
                    <a:pt x="349" y="671"/>
                  </a:lnTo>
                  <a:lnTo>
                    <a:pt x="337" y="670"/>
                  </a:lnTo>
                  <a:lnTo>
                    <a:pt x="325" y="669"/>
                  </a:lnTo>
                  <a:lnTo>
                    <a:pt x="215" y="669"/>
                  </a:lnTo>
                  <a:lnTo>
                    <a:pt x="215" y="528"/>
                  </a:lnTo>
                  <a:lnTo>
                    <a:pt x="325" y="528"/>
                  </a:lnTo>
                  <a:lnTo>
                    <a:pt x="337" y="527"/>
                  </a:lnTo>
                  <a:lnTo>
                    <a:pt x="349" y="526"/>
                  </a:lnTo>
                  <a:lnTo>
                    <a:pt x="361" y="523"/>
                  </a:lnTo>
                  <a:lnTo>
                    <a:pt x="372" y="518"/>
                  </a:lnTo>
                  <a:lnTo>
                    <a:pt x="383" y="513"/>
                  </a:lnTo>
                  <a:lnTo>
                    <a:pt x="393" y="507"/>
                  </a:lnTo>
                  <a:lnTo>
                    <a:pt x="402" y="500"/>
                  </a:lnTo>
                  <a:lnTo>
                    <a:pt x="411" y="492"/>
                  </a:lnTo>
                  <a:lnTo>
                    <a:pt x="418" y="484"/>
                  </a:lnTo>
                  <a:lnTo>
                    <a:pt x="425" y="474"/>
                  </a:lnTo>
                  <a:lnTo>
                    <a:pt x="431" y="464"/>
                  </a:lnTo>
                  <a:lnTo>
                    <a:pt x="436" y="454"/>
                  </a:lnTo>
                  <a:lnTo>
                    <a:pt x="441" y="442"/>
                  </a:lnTo>
                  <a:lnTo>
                    <a:pt x="444" y="431"/>
                  </a:lnTo>
                  <a:lnTo>
                    <a:pt x="445" y="419"/>
                  </a:lnTo>
                  <a:lnTo>
                    <a:pt x="446" y="406"/>
                  </a:lnTo>
                  <a:lnTo>
                    <a:pt x="445" y="394"/>
                  </a:lnTo>
                  <a:lnTo>
                    <a:pt x="444" y="382"/>
                  </a:lnTo>
                  <a:lnTo>
                    <a:pt x="441" y="370"/>
                  </a:lnTo>
                  <a:lnTo>
                    <a:pt x="436" y="359"/>
                  </a:lnTo>
                  <a:lnTo>
                    <a:pt x="431" y="348"/>
                  </a:lnTo>
                  <a:lnTo>
                    <a:pt x="425" y="338"/>
                  </a:lnTo>
                  <a:lnTo>
                    <a:pt x="418" y="329"/>
                  </a:lnTo>
                  <a:lnTo>
                    <a:pt x="411" y="320"/>
                  </a:lnTo>
                  <a:lnTo>
                    <a:pt x="402" y="313"/>
                  </a:lnTo>
                  <a:lnTo>
                    <a:pt x="393" y="306"/>
                  </a:lnTo>
                  <a:lnTo>
                    <a:pt x="383" y="300"/>
                  </a:lnTo>
                  <a:lnTo>
                    <a:pt x="372" y="294"/>
                  </a:lnTo>
                  <a:lnTo>
                    <a:pt x="361" y="290"/>
                  </a:lnTo>
                  <a:lnTo>
                    <a:pt x="349" y="287"/>
                  </a:lnTo>
                  <a:lnTo>
                    <a:pt x="337" y="286"/>
                  </a:lnTo>
                  <a:lnTo>
                    <a:pt x="325" y="285"/>
                  </a:lnTo>
                  <a:lnTo>
                    <a:pt x="215" y="285"/>
                  </a:lnTo>
                  <a:lnTo>
                    <a:pt x="215" y="274"/>
                  </a:lnTo>
                  <a:lnTo>
                    <a:pt x="216" y="255"/>
                  </a:lnTo>
                  <a:lnTo>
                    <a:pt x="219" y="236"/>
                  </a:lnTo>
                  <a:lnTo>
                    <a:pt x="223" y="218"/>
                  </a:lnTo>
                  <a:lnTo>
                    <a:pt x="230" y="200"/>
                  </a:lnTo>
                  <a:lnTo>
                    <a:pt x="238" y="184"/>
                  </a:lnTo>
                  <a:lnTo>
                    <a:pt x="247" y="168"/>
                  </a:lnTo>
                  <a:lnTo>
                    <a:pt x="258" y="154"/>
                  </a:lnTo>
                  <a:lnTo>
                    <a:pt x="270" y="140"/>
                  </a:lnTo>
                  <a:lnTo>
                    <a:pt x="284" y="128"/>
                  </a:lnTo>
                  <a:lnTo>
                    <a:pt x="298" y="117"/>
                  </a:lnTo>
                  <a:lnTo>
                    <a:pt x="314" y="108"/>
                  </a:lnTo>
                  <a:lnTo>
                    <a:pt x="330" y="100"/>
                  </a:lnTo>
                  <a:lnTo>
                    <a:pt x="348" y="93"/>
                  </a:lnTo>
                  <a:lnTo>
                    <a:pt x="366" y="89"/>
                  </a:lnTo>
                  <a:lnTo>
                    <a:pt x="385" y="86"/>
                  </a:lnTo>
                  <a:lnTo>
                    <a:pt x="404" y="85"/>
                  </a:lnTo>
                  <a:lnTo>
                    <a:pt x="511" y="85"/>
                  </a:lnTo>
                  <a:close/>
                  <a:moveTo>
                    <a:pt x="596" y="85"/>
                  </a:moveTo>
                  <a:lnTo>
                    <a:pt x="1267" y="85"/>
                  </a:lnTo>
                  <a:lnTo>
                    <a:pt x="1286" y="86"/>
                  </a:lnTo>
                  <a:lnTo>
                    <a:pt x="1305" y="89"/>
                  </a:lnTo>
                  <a:lnTo>
                    <a:pt x="1323" y="93"/>
                  </a:lnTo>
                  <a:lnTo>
                    <a:pt x="1341" y="100"/>
                  </a:lnTo>
                  <a:lnTo>
                    <a:pt x="1357" y="108"/>
                  </a:lnTo>
                  <a:lnTo>
                    <a:pt x="1373" y="117"/>
                  </a:lnTo>
                  <a:lnTo>
                    <a:pt x="1387" y="128"/>
                  </a:lnTo>
                  <a:lnTo>
                    <a:pt x="1401" y="140"/>
                  </a:lnTo>
                  <a:lnTo>
                    <a:pt x="1413" y="154"/>
                  </a:lnTo>
                  <a:lnTo>
                    <a:pt x="1424" y="168"/>
                  </a:lnTo>
                  <a:lnTo>
                    <a:pt x="1433" y="184"/>
                  </a:lnTo>
                  <a:lnTo>
                    <a:pt x="1441" y="200"/>
                  </a:lnTo>
                  <a:lnTo>
                    <a:pt x="1448" y="218"/>
                  </a:lnTo>
                  <a:lnTo>
                    <a:pt x="1452" y="236"/>
                  </a:lnTo>
                  <a:lnTo>
                    <a:pt x="1455" y="255"/>
                  </a:lnTo>
                  <a:lnTo>
                    <a:pt x="1456" y="274"/>
                  </a:lnTo>
                  <a:lnTo>
                    <a:pt x="1456" y="1383"/>
                  </a:lnTo>
                  <a:lnTo>
                    <a:pt x="1455" y="1402"/>
                  </a:lnTo>
                  <a:lnTo>
                    <a:pt x="1452" y="1421"/>
                  </a:lnTo>
                  <a:lnTo>
                    <a:pt x="1448" y="1439"/>
                  </a:lnTo>
                  <a:lnTo>
                    <a:pt x="1441" y="1456"/>
                  </a:lnTo>
                  <a:lnTo>
                    <a:pt x="1433" y="1473"/>
                  </a:lnTo>
                  <a:lnTo>
                    <a:pt x="1424" y="1488"/>
                  </a:lnTo>
                  <a:lnTo>
                    <a:pt x="1413" y="1503"/>
                  </a:lnTo>
                  <a:lnTo>
                    <a:pt x="1401" y="1516"/>
                  </a:lnTo>
                  <a:lnTo>
                    <a:pt x="1387" y="1529"/>
                  </a:lnTo>
                  <a:lnTo>
                    <a:pt x="1373" y="1540"/>
                  </a:lnTo>
                  <a:lnTo>
                    <a:pt x="1357" y="1549"/>
                  </a:lnTo>
                  <a:lnTo>
                    <a:pt x="1341" y="1557"/>
                  </a:lnTo>
                  <a:lnTo>
                    <a:pt x="1323" y="1563"/>
                  </a:lnTo>
                  <a:lnTo>
                    <a:pt x="1305" y="1568"/>
                  </a:lnTo>
                  <a:lnTo>
                    <a:pt x="1286" y="1571"/>
                  </a:lnTo>
                  <a:lnTo>
                    <a:pt x="1267" y="1572"/>
                  </a:lnTo>
                  <a:lnTo>
                    <a:pt x="596" y="15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36"/>
            <p:cNvSpPr/>
            <p:nvPr/>
          </p:nvSpPr>
          <p:spPr>
            <a:xfrm>
              <a:off x="6828094" y="3675000"/>
              <a:ext cx="271827" cy="385635"/>
            </a:xfrm>
            <a:custGeom>
              <a:avLst/>
              <a:gdLst/>
              <a:ahLst/>
              <a:cxnLst/>
              <a:rect l="l" t="t" r="r" b="b"/>
              <a:pathLst>
                <a:path w="622" h="882" extrusionOk="0">
                  <a:moveTo>
                    <a:pt x="592" y="667"/>
                  </a:moveTo>
                  <a:lnTo>
                    <a:pt x="533" y="602"/>
                  </a:lnTo>
                  <a:lnTo>
                    <a:pt x="527" y="596"/>
                  </a:lnTo>
                  <a:lnTo>
                    <a:pt x="520" y="591"/>
                  </a:lnTo>
                  <a:lnTo>
                    <a:pt x="513" y="586"/>
                  </a:lnTo>
                  <a:lnTo>
                    <a:pt x="506" y="581"/>
                  </a:lnTo>
                  <a:lnTo>
                    <a:pt x="498" y="578"/>
                  </a:lnTo>
                  <a:lnTo>
                    <a:pt x="490" y="574"/>
                  </a:lnTo>
                  <a:lnTo>
                    <a:pt x="482" y="572"/>
                  </a:lnTo>
                  <a:lnTo>
                    <a:pt x="474" y="570"/>
                  </a:lnTo>
                  <a:lnTo>
                    <a:pt x="465" y="569"/>
                  </a:lnTo>
                  <a:lnTo>
                    <a:pt x="456" y="568"/>
                  </a:lnTo>
                  <a:lnTo>
                    <a:pt x="448" y="568"/>
                  </a:lnTo>
                  <a:lnTo>
                    <a:pt x="439" y="569"/>
                  </a:lnTo>
                  <a:lnTo>
                    <a:pt x="431" y="571"/>
                  </a:lnTo>
                  <a:lnTo>
                    <a:pt x="422" y="573"/>
                  </a:lnTo>
                  <a:lnTo>
                    <a:pt x="414" y="576"/>
                  </a:lnTo>
                  <a:lnTo>
                    <a:pt x="406" y="580"/>
                  </a:lnTo>
                  <a:lnTo>
                    <a:pt x="361" y="602"/>
                  </a:lnTo>
                  <a:lnTo>
                    <a:pt x="359" y="602"/>
                  </a:lnTo>
                  <a:lnTo>
                    <a:pt x="358" y="603"/>
                  </a:lnTo>
                  <a:lnTo>
                    <a:pt x="354" y="604"/>
                  </a:lnTo>
                  <a:lnTo>
                    <a:pt x="351" y="604"/>
                  </a:lnTo>
                  <a:lnTo>
                    <a:pt x="349" y="604"/>
                  </a:lnTo>
                  <a:lnTo>
                    <a:pt x="347" y="604"/>
                  </a:lnTo>
                  <a:lnTo>
                    <a:pt x="346" y="604"/>
                  </a:lnTo>
                  <a:lnTo>
                    <a:pt x="344" y="604"/>
                  </a:lnTo>
                  <a:lnTo>
                    <a:pt x="342" y="603"/>
                  </a:lnTo>
                  <a:lnTo>
                    <a:pt x="341" y="603"/>
                  </a:lnTo>
                  <a:lnTo>
                    <a:pt x="339" y="602"/>
                  </a:lnTo>
                  <a:lnTo>
                    <a:pt x="338" y="602"/>
                  </a:lnTo>
                  <a:lnTo>
                    <a:pt x="337" y="601"/>
                  </a:lnTo>
                  <a:lnTo>
                    <a:pt x="336" y="600"/>
                  </a:lnTo>
                  <a:lnTo>
                    <a:pt x="321" y="587"/>
                  </a:lnTo>
                  <a:lnTo>
                    <a:pt x="308" y="573"/>
                  </a:lnTo>
                  <a:lnTo>
                    <a:pt x="295" y="558"/>
                  </a:lnTo>
                  <a:lnTo>
                    <a:pt x="284" y="542"/>
                  </a:lnTo>
                  <a:lnTo>
                    <a:pt x="273" y="526"/>
                  </a:lnTo>
                  <a:lnTo>
                    <a:pt x="264" y="510"/>
                  </a:lnTo>
                  <a:lnTo>
                    <a:pt x="248" y="476"/>
                  </a:lnTo>
                  <a:lnTo>
                    <a:pt x="235" y="443"/>
                  </a:lnTo>
                  <a:lnTo>
                    <a:pt x="225" y="412"/>
                  </a:lnTo>
                  <a:lnTo>
                    <a:pt x="218" y="382"/>
                  </a:lnTo>
                  <a:lnTo>
                    <a:pt x="214" y="357"/>
                  </a:lnTo>
                  <a:lnTo>
                    <a:pt x="214" y="355"/>
                  </a:lnTo>
                  <a:lnTo>
                    <a:pt x="213" y="353"/>
                  </a:lnTo>
                  <a:lnTo>
                    <a:pt x="213" y="351"/>
                  </a:lnTo>
                  <a:lnTo>
                    <a:pt x="213" y="349"/>
                  </a:lnTo>
                  <a:lnTo>
                    <a:pt x="214" y="347"/>
                  </a:lnTo>
                  <a:lnTo>
                    <a:pt x="214" y="345"/>
                  </a:lnTo>
                  <a:lnTo>
                    <a:pt x="215" y="343"/>
                  </a:lnTo>
                  <a:lnTo>
                    <a:pt x="216" y="341"/>
                  </a:lnTo>
                  <a:lnTo>
                    <a:pt x="217" y="339"/>
                  </a:lnTo>
                  <a:lnTo>
                    <a:pt x="218" y="338"/>
                  </a:lnTo>
                  <a:lnTo>
                    <a:pt x="219" y="336"/>
                  </a:lnTo>
                  <a:lnTo>
                    <a:pt x="221" y="335"/>
                  </a:lnTo>
                  <a:lnTo>
                    <a:pt x="222" y="334"/>
                  </a:lnTo>
                  <a:lnTo>
                    <a:pt x="224" y="333"/>
                  </a:lnTo>
                  <a:lnTo>
                    <a:pt x="226" y="332"/>
                  </a:lnTo>
                  <a:lnTo>
                    <a:pt x="228" y="332"/>
                  </a:lnTo>
                  <a:lnTo>
                    <a:pt x="262" y="315"/>
                  </a:lnTo>
                  <a:lnTo>
                    <a:pt x="270" y="311"/>
                  </a:lnTo>
                  <a:lnTo>
                    <a:pt x="278" y="306"/>
                  </a:lnTo>
                  <a:lnTo>
                    <a:pt x="285" y="301"/>
                  </a:lnTo>
                  <a:lnTo>
                    <a:pt x="292" y="295"/>
                  </a:lnTo>
                  <a:lnTo>
                    <a:pt x="298" y="288"/>
                  </a:lnTo>
                  <a:lnTo>
                    <a:pt x="304" y="281"/>
                  </a:lnTo>
                  <a:lnTo>
                    <a:pt x="309" y="274"/>
                  </a:lnTo>
                  <a:lnTo>
                    <a:pt x="313" y="266"/>
                  </a:lnTo>
                  <a:lnTo>
                    <a:pt x="317" y="258"/>
                  </a:lnTo>
                  <a:lnTo>
                    <a:pt x="320" y="249"/>
                  </a:lnTo>
                  <a:lnTo>
                    <a:pt x="323" y="241"/>
                  </a:lnTo>
                  <a:lnTo>
                    <a:pt x="324" y="232"/>
                  </a:lnTo>
                  <a:lnTo>
                    <a:pt x="325" y="223"/>
                  </a:lnTo>
                  <a:lnTo>
                    <a:pt x="326" y="214"/>
                  </a:lnTo>
                  <a:lnTo>
                    <a:pt x="325" y="205"/>
                  </a:lnTo>
                  <a:lnTo>
                    <a:pt x="324" y="196"/>
                  </a:lnTo>
                  <a:lnTo>
                    <a:pt x="302" y="86"/>
                  </a:lnTo>
                  <a:lnTo>
                    <a:pt x="299" y="76"/>
                  </a:lnTo>
                  <a:lnTo>
                    <a:pt x="296" y="66"/>
                  </a:lnTo>
                  <a:lnTo>
                    <a:pt x="291" y="57"/>
                  </a:lnTo>
                  <a:lnTo>
                    <a:pt x="286" y="48"/>
                  </a:lnTo>
                  <a:lnTo>
                    <a:pt x="280" y="40"/>
                  </a:lnTo>
                  <a:lnTo>
                    <a:pt x="273" y="32"/>
                  </a:lnTo>
                  <a:lnTo>
                    <a:pt x="266" y="26"/>
                  </a:lnTo>
                  <a:lnTo>
                    <a:pt x="258" y="19"/>
                  </a:lnTo>
                  <a:lnTo>
                    <a:pt x="250" y="14"/>
                  </a:lnTo>
                  <a:lnTo>
                    <a:pt x="241" y="10"/>
                  </a:lnTo>
                  <a:lnTo>
                    <a:pt x="232" y="6"/>
                  </a:lnTo>
                  <a:lnTo>
                    <a:pt x="223" y="3"/>
                  </a:lnTo>
                  <a:lnTo>
                    <a:pt x="213" y="1"/>
                  </a:lnTo>
                  <a:lnTo>
                    <a:pt x="203" y="0"/>
                  </a:lnTo>
                  <a:lnTo>
                    <a:pt x="193" y="0"/>
                  </a:lnTo>
                  <a:lnTo>
                    <a:pt x="183" y="1"/>
                  </a:lnTo>
                  <a:lnTo>
                    <a:pt x="163" y="5"/>
                  </a:lnTo>
                  <a:lnTo>
                    <a:pt x="146" y="11"/>
                  </a:lnTo>
                  <a:lnTo>
                    <a:pt x="132" y="17"/>
                  </a:lnTo>
                  <a:lnTo>
                    <a:pt x="120" y="23"/>
                  </a:lnTo>
                  <a:lnTo>
                    <a:pt x="110" y="29"/>
                  </a:lnTo>
                  <a:lnTo>
                    <a:pt x="103" y="33"/>
                  </a:lnTo>
                  <a:lnTo>
                    <a:pt x="98" y="37"/>
                  </a:lnTo>
                  <a:lnTo>
                    <a:pt x="97" y="38"/>
                  </a:lnTo>
                  <a:lnTo>
                    <a:pt x="96" y="38"/>
                  </a:lnTo>
                  <a:lnTo>
                    <a:pt x="84" y="49"/>
                  </a:lnTo>
                  <a:lnTo>
                    <a:pt x="73" y="61"/>
                  </a:lnTo>
                  <a:lnTo>
                    <a:pt x="63" y="74"/>
                  </a:lnTo>
                  <a:lnTo>
                    <a:pt x="53" y="87"/>
                  </a:lnTo>
                  <a:lnTo>
                    <a:pt x="44" y="101"/>
                  </a:lnTo>
                  <a:lnTo>
                    <a:pt x="36" y="116"/>
                  </a:lnTo>
                  <a:lnTo>
                    <a:pt x="29" y="131"/>
                  </a:lnTo>
                  <a:lnTo>
                    <a:pt x="22" y="147"/>
                  </a:lnTo>
                  <a:lnTo>
                    <a:pt x="17" y="163"/>
                  </a:lnTo>
                  <a:lnTo>
                    <a:pt x="12" y="179"/>
                  </a:lnTo>
                  <a:lnTo>
                    <a:pt x="8" y="197"/>
                  </a:lnTo>
                  <a:lnTo>
                    <a:pt x="5" y="214"/>
                  </a:lnTo>
                  <a:lnTo>
                    <a:pt x="1" y="251"/>
                  </a:lnTo>
                  <a:lnTo>
                    <a:pt x="0" y="289"/>
                  </a:lnTo>
                  <a:lnTo>
                    <a:pt x="2" y="323"/>
                  </a:lnTo>
                  <a:lnTo>
                    <a:pt x="7" y="358"/>
                  </a:lnTo>
                  <a:lnTo>
                    <a:pt x="14" y="393"/>
                  </a:lnTo>
                  <a:lnTo>
                    <a:pt x="23" y="429"/>
                  </a:lnTo>
                  <a:lnTo>
                    <a:pt x="35" y="465"/>
                  </a:lnTo>
                  <a:lnTo>
                    <a:pt x="48" y="501"/>
                  </a:lnTo>
                  <a:lnTo>
                    <a:pt x="81" y="572"/>
                  </a:lnTo>
                  <a:lnTo>
                    <a:pt x="121" y="641"/>
                  </a:lnTo>
                  <a:lnTo>
                    <a:pt x="166" y="705"/>
                  </a:lnTo>
                  <a:lnTo>
                    <a:pt x="191" y="734"/>
                  </a:lnTo>
                  <a:lnTo>
                    <a:pt x="216" y="762"/>
                  </a:lnTo>
                  <a:lnTo>
                    <a:pt x="243" y="788"/>
                  </a:lnTo>
                  <a:lnTo>
                    <a:pt x="271" y="811"/>
                  </a:lnTo>
                  <a:lnTo>
                    <a:pt x="293" y="827"/>
                  </a:lnTo>
                  <a:lnTo>
                    <a:pt x="315" y="841"/>
                  </a:lnTo>
                  <a:lnTo>
                    <a:pt x="336" y="853"/>
                  </a:lnTo>
                  <a:lnTo>
                    <a:pt x="358" y="863"/>
                  </a:lnTo>
                  <a:lnTo>
                    <a:pt x="379" y="871"/>
                  </a:lnTo>
                  <a:lnTo>
                    <a:pt x="400" y="877"/>
                  </a:lnTo>
                  <a:lnTo>
                    <a:pt x="411" y="879"/>
                  </a:lnTo>
                  <a:lnTo>
                    <a:pt x="422" y="881"/>
                  </a:lnTo>
                  <a:lnTo>
                    <a:pt x="432" y="882"/>
                  </a:lnTo>
                  <a:lnTo>
                    <a:pt x="443" y="882"/>
                  </a:lnTo>
                  <a:lnTo>
                    <a:pt x="453" y="882"/>
                  </a:lnTo>
                  <a:lnTo>
                    <a:pt x="463" y="881"/>
                  </a:lnTo>
                  <a:lnTo>
                    <a:pt x="473" y="880"/>
                  </a:lnTo>
                  <a:lnTo>
                    <a:pt x="482" y="878"/>
                  </a:lnTo>
                  <a:lnTo>
                    <a:pt x="501" y="873"/>
                  </a:lnTo>
                  <a:lnTo>
                    <a:pt x="520" y="866"/>
                  </a:lnTo>
                  <a:lnTo>
                    <a:pt x="539" y="857"/>
                  </a:lnTo>
                  <a:lnTo>
                    <a:pt x="556" y="846"/>
                  </a:lnTo>
                  <a:lnTo>
                    <a:pt x="573" y="834"/>
                  </a:lnTo>
                  <a:lnTo>
                    <a:pt x="590" y="820"/>
                  </a:lnTo>
                  <a:lnTo>
                    <a:pt x="597" y="812"/>
                  </a:lnTo>
                  <a:lnTo>
                    <a:pt x="604" y="803"/>
                  </a:lnTo>
                  <a:lnTo>
                    <a:pt x="609" y="794"/>
                  </a:lnTo>
                  <a:lnTo>
                    <a:pt x="614" y="784"/>
                  </a:lnTo>
                  <a:lnTo>
                    <a:pt x="617" y="774"/>
                  </a:lnTo>
                  <a:lnTo>
                    <a:pt x="620" y="764"/>
                  </a:lnTo>
                  <a:lnTo>
                    <a:pt x="621" y="754"/>
                  </a:lnTo>
                  <a:lnTo>
                    <a:pt x="622" y="743"/>
                  </a:lnTo>
                  <a:lnTo>
                    <a:pt x="621" y="733"/>
                  </a:lnTo>
                  <a:lnTo>
                    <a:pt x="620" y="723"/>
                  </a:lnTo>
                  <a:lnTo>
                    <a:pt x="618" y="713"/>
                  </a:lnTo>
                  <a:lnTo>
                    <a:pt x="614" y="703"/>
                  </a:lnTo>
                  <a:lnTo>
                    <a:pt x="610" y="693"/>
                  </a:lnTo>
                  <a:lnTo>
                    <a:pt x="605" y="684"/>
                  </a:lnTo>
                  <a:lnTo>
                    <a:pt x="599" y="675"/>
                  </a:lnTo>
                  <a:close/>
                  <a:moveTo>
                    <a:pt x="132" y="368"/>
                  </a:moveTo>
                  <a:lnTo>
                    <a:pt x="138" y="398"/>
                  </a:lnTo>
                  <a:lnTo>
                    <a:pt x="146" y="433"/>
                  </a:lnTo>
                  <a:lnTo>
                    <a:pt x="158" y="471"/>
                  </a:lnTo>
                  <a:lnTo>
                    <a:pt x="173" y="511"/>
                  </a:lnTo>
                  <a:lnTo>
                    <a:pt x="193" y="551"/>
                  </a:lnTo>
                  <a:lnTo>
                    <a:pt x="204" y="571"/>
                  </a:lnTo>
                  <a:lnTo>
                    <a:pt x="217" y="591"/>
                  </a:lnTo>
                  <a:lnTo>
                    <a:pt x="231" y="610"/>
                  </a:lnTo>
                  <a:lnTo>
                    <a:pt x="247" y="628"/>
                  </a:lnTo>
                  <a:lnTo>
                    <a:pt x="264" y="645"/>
                  </a:lnTo>
                  <a:lnTo>
                    <a:pt x="282" y="662"/>
                  </a:lnTo>
                  <a:lnTo>
                    <a:pt x="288" y="667"/>
                  </a:lnTo>
                  <a:lnTo>
                    <a:pt x="294" y="671"/>
                  </a:lnTo>
                  <a:lnTo>
                    <a:pt x="301" y="675"/>
                  </a:lnTo>
                  <a:lnTo>
                    <a:pt x="308" y="678"/>
                  </a:lnTo>
                  <a:lnTo>
                    <a:pt x="315" y="681"/>
                  </a:lnTo>
                  <a:lnTo>
                    <a:pt x="323" y="683"/>
                  </a:lnTo>
                  <a:lnTo>
                    <a:pt x="330" y="685"/>
                  </a:lnTo>
                  <a:lnTo>
                    <a:pt x="338" y="686"/>
                  </a:lnTo>
                  <a:lnTo>
                    <a:pt x="345" y="686"/>
                  </a:lnTo>
                  <a:lnTo>
                    <a:pt x="353" y="686"/>
                  </a:lnTo>
                  <a:lnTo>
                    <a:pt x="361" y="686"/>
                  </a:lnTo>
                  <a:lnTo>
                    <a:pt x="369" y="685"/>
                  </a:lnTo>
                  <a:lnTo>
                    <a:pt x="376" y="683"/>
                  </a:lnTo>
                  <a:lnTo>
                    <a:pt x="384" y="681"/>
                  </a:lnTo>
                  <a:lnTo>
                    <a:pt x="391" y="679"/>
                  </a:lnTo>
                  <a:lnTo>
                    <a:pt x="398" y="676"/>
                  </a:lnTo>
                  <a:lnTo>
                    <a:pt x="443" y="653"/>
                  </a:lnTo>
                  <a:lnTo>
                    <a:pt x="445" y="652"/>
                  </a:lnTo>
                  <a:lnTo>
                    <a:pt x="446" y="651"/>
                  </a:lnTo>
                  <a:lnTo>
                    <a:pt x="448" y="651"/>
                  </a:lnTo>
                  <a:lnTo>
                    <a:pt x="450" y="650"/>
                  </a:lnTo>
                  <a:lnTo>
                    <a:pt x="452" y="650"/>
                  </a:lnTo>
                  <a:lnTo>
                    <a:pt x="454" y="650"/>
                  </a:lnTo>
                  <a:lnTo>
                    <a:pt x="456" y="650"/>
                  </a:lnTo>
                  <a:lnTo>
                    <a:pt x="458" y="651"/>
                  </a:lnTo>
                  <a:lnTo>
                    <a:pt x="460" y="651"/>
                  </a:lnTo>
                  <a:lnTo>
                    <a:pt x="462" y="652"/>
                  </a:lnTo>
                  <a:lnTo>
                    <a:pt x="463" y="653"/>
                  </a:lnTo>
                  <a:lnTo>
                    <a:pt x="465" y="653"/>
                  </a:lnTo>
                  <a:lnTo>
                    <a:pt x="467" y="655"/>
                  </a:lnTo>
                  <a:lnTo>
                    <a:pt x="468" y="656"/>
                  </a:lnTo>
                  <a:lnTo>
                    <a:pt x="470" y="657"/>
                  </a:lnTo>
                  <a:lnTo>
                    <a:pt x="471" y="659"/>
                  </a:lnTo>
                  <a:lnTo>
                    <a:pt x="530" y="724"/>
                  </a:lnTo>
                  <a:lnTo>
                    <a:pt x="532" y="726"/>
                  </a:lnTo>
                  <a:lnTo>
                    <a:pt x="533" y="727"/>
                  </a:lnTo>
                  <a:lnTo>
                    <a:pt x="534" y="729"/>
                  </a:lnTo>
                  <a:lnTo>
                    <a:pt x="535" y="731"/>
                  </a:lnTo>
                  <a:lnTo>
                    <a:pt x="536" y="734"/>
                  </a:lnTo>
                  <a:lnTo>
                    <a:pt x="536" y="736"/>
                  </a:lnTo>
                  <a:lnTo>
                    <a:pt x="537" y="738"/>
                  </a:lnTo>
                  <a:lnTo>
                    <a:pt x="537" y="741"/>
                  </a:lnTo>
                  <a:lnTo>
                    <a:pt x="537" y="743"/>
                  </a:lnTo>
                  <a:lnTo>
                    <a:pt x="536" y="745"/>
                  </a:lnTo>
                  <a:lnTo>
                    <a:pt x="536" y="748"/>
                  </a:lnTo>
                  <a:lnTo>
                    <a:pt x="535" y="750"/>
                  </a:lnTo>
                  <a:lnTo>
                    <a:pt x="534" y="752"/>
                  </a:lnTo>
                  <a:lnTo>
                    <a:pt x="533" y="754"/>
                  </a:lnTo>
                  <a:lnTo>
                    <a:pt x="532" y="756"/>
                  </a:lnTo>
                  <a:lnTo>
                    <a:pt x="530" y="758"/>
                  </a:lnTo>
                  <a:lnTo>
                    <a:pt x="519" y="768"/>
                  </a:lnTo>
                  <a:lnTo>
                    <a:pt x="507" y="776"/>
                  </a:lnTo>
                  <a:lnTo>
                    <a:pt x="496" y="783"/>
                  </a:lnTo>
                  <a:lnTo>
                    <a:pt x="484" y="788"/>
                  </a:lnTo>
                  <a:lnTo>
                    <a:pt x="471" y="792"/>
                  </a:lnTo>
                  <a:lnTo>
                    <a:pt x="459" y="795"/>
                  </a:lnTo>
                  <a:lnTo>
                    <a:pt x="446" y="796"/>
                  </a:lnTo>
                  <a:lnTo>
                    <a:pt x="433" y="796"/>
                  </a:lnTo>
                  <a:lnTo>
                    <a:pt x="419" y="794"/>
                  </a:lnTo>
                  <a:lnTo>
                    <a:pt x="406" y="791"/>
                  </a:lnTo>
                  <a:lnTo>
                    <a:pt x="392" y="787"/>
                  </a:lnTo>
                  <a:lnTo>
                    <a:pt x="378" y="781"/>
                  </a:lnTo>
                  <a:lnTo>
                    <a:pt x="363" y="774"/>
                  </a:lnTo>
                  <a:lnTo>
                    <a:pt x="349" y="765"/>
                  </a:lnTo>
                  <a:lnTo>
                    <a:pt x="334" y="755"/>
                  </a:lnTo>
                  <a:lnTo>
                    <a:pt x="319" y="744"/>
                  </a:lnTo>
                  <a:lnTo>
                    <a:pt x="294" y="723"/>
                  </a:lnTo>
                  <a:lnTo>
                    <a:pt x="271" y="701"/>
                  </a:lnTo>
                  <a:lnTo>
                    <a:pt x="248" y="676"/>
                  </a:lnTo>
                  <a:lnTo>
                    <a:pt x="226" y="650"/>
                  </a:lnTo>
                  <a:lnTo>
                    <a:pt x="186" y="594"/>
                  </a:lnTo>
                  <a:lnTo>
                    <a:pt x="151" y="534"/>
                  </a:lnTo>
                  <a:lnTo>
                    <a:pt x="122" y="471"/>
                  </a:lnTo>
                  <a:lnTo>
                    <a:pt x="110" y="440"/>
                  </a:lnTo>
                  <a:lnTo>
                    <a:pt x="100" y="408"/>
                  </a:lnTo>
                  <a:lnTo>
                    <a:pt x="92" y="376"/>
                  </a:lnTo>
                  <a:lnTo>
                    <a:pt x="85" y="345"/>
                  </a:lnTo>
                  <a:lnTo>
                    <a:pt x="81" y="314"/>
                  </a:lnTo>
                  <a:lnTo>
                    <a:pt x="79" y="284"/>
                  </a:lnTo>
                  <a:lnTo>
                    <a:pt x="79" y="254"/>
                  </a:lnTo>
                  <a:lnTo>
                    <a:pt x="82" y="226"/>
                  </a:lnTo>
                  <a:lnTo>
                    <a:pt x="84" y="213"/>
                  </a:lnTo>
                  <a:lnTo>
                    <a:pt x="87" y="200"/>
                  </a:lnTo>
                  <a:lnTo>
                    <a:pt x="90" y="188"/>
                  </a:lnTo>
                  <a:lnTo>
                    <a:pt x="94" y="176"/>
                  </a:lnTo>
                  <a:lnTo>
                    <a:pt x="99" y="164"/>
                  </a:lnTo>
                  <a:lnTo>
                    <a:pt x="104" y="153"/>
                  </a:lnTo>
                  <a:lnTo>
                    <a:pt x="110" y="143"/>
                  </a:lnTo>
                  <a:lnTo>
                    <a:pt x="117" y="133"/>
                  </a:lnTo>
                  <a:lnTo>
                    <a:pt x="124" y="123"/>
                  </a:lnTo>
                  <a:lnTo>
                    <a:pt x="132" y="114"/>
                  </a:lnTo>
                  <a:lnTo>
                    <a:pt x="140" y="105"/>
                  </a:lnTo>
                  <a:lnTo>
                    <a:pt x="149" y="97"/>
                  </a:lnTo>
                  <a:lnTo>
                    <a:pt x="150" y="96"/>
                  </a:lnTo>
                  <a:lnTo>
                    <a:pt x="152" y="95"/>
                  </a:lnTo>
                  <a:lnTo>
                    <a:pt x="155" y="92"/>
                  </a:lnTo>
                  <a:lnTo>
                    <a:pt x="160" y="90"/>
                  </a:lnTo>
                  <a:lnTo>
                    <a:pt x="166" y="87"/>
                  </a:lnTo>
                  <a:lnTo>
                    <a:pt x="173" y="84"/>
                  </a:lnTo>
                  <a:lnTo>
                    <a:pt x="177" y="83"/>
                  </a:lnTo>
                  <a:lnTo>
                    <a:pt x="182" y="82"/>
                  </a:lnTo>
                  <a:lnTo>
                    <a:pt x="187" y="81"/>
                  </a:lnTo>
                  <a:lnTo>
                    <a:pt x="192" y="80"/>
                  </a:lnTo>
                  <a:lnTo>
                    <a:pt x="194" y="80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201" y="81"/>
                  </a:lnTo>
                  <a:lnTo>
                    <a:pt x="203" y="82"/>
                  </a:lnTo>
                  <a:lnTo>
                    <a:pt x="205" y="82"/>
                  </a:lnTo>
                  <a:lnTo>
                    <a:pt x="207" y="83"/>
                  </a:lnTo>
                  <a:lnTo>
                    <a:pt x="208" y="85"/>
                  </a:lnTo>
                  <a:lnTo>
                    <a:pt x="210" y="86"/>
                  </a:lnTo>
                  <a:lnTo>
                    <a:pt x="212" y="87"/>
                  </a:lnTo>
                  <a:lnTo>
                    <a:pt x="213" y="89"/>
                  </a:lnTo>
                  <a:lnTo>
                    <a:pt x="214" y="90"/>
                  </a:lnTo>
                  <a:lnTo>
                    <a:pt x="215" y="92"/>
                  </a:lnTo>
                  <a:lnTo>
                    <a:pt x="216" y="94"/>
                  </a:lnTo>
                  <a:lnTo>
                    <a:pt x="216" y="96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40" y="216"/>
                  </a:lnTo>
                  <a:lnTo>
                    <a:pt x="240" y="218"/>
                  </a:lnTo>
                  <a:lnTo>
                    <a:pt x="240" y="220"/>
                  </a:lnTo>
                  <a:lnTo>
                    <a:pt x="239" y="222"/>
                  </a:lnTo>
                  <a:lnTo>
                    <a:pt x="239" y="224"/>
                  </a:lnTo>
                  <a:lnTo>
                    <a:pt x="238" y="226"/>
                  </a:lnTo>
                  <a:lnTo>
                    <a:pt x="237" y="228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3" y="233"/>
                  </a:lnTo>
                  <a:lnTo>
                    <a:pt x="232" y="234"/>
                  </a:lnTo>
                  <a:lnTo>
                    <a:pt x="230" y="236"/>
                  </a:lnTo>
                  <a:lnTo>
                    <a:pt x="228" y="237"/>
                  </a:lnTo>
                  <a:lnTo>
                    <a:pt x="226" y="238"/>
                  </a:lnTo>
                  <a:lnTo>
                    <a:pt x="192" y="255"/>
                  </a:lnTo>
                  <a:lnTo>
                    <a:pt x="184" y="259"/>
                  </a:lnTo>
                  <a:lnTo>
                    <a:pt x="177" y="263"/>
                  </a:lnTo>
                  <a:lnTo>
                    <a:pt x="170" y="268"/>
                  </a:lnTo>
                  <a:lnTo>
                    <a:pt x="163" y="273"/>
                  </a:lnTo>
                  <a:lnTo>
                    <a:pt x="157" y="279"/>
                  </a:lnTo>
                  <a:lnTo>
                    <a:pt x="152" y="286"/>
                  </a:lnTo>
                  <a:lnTo>
                    <a:pt x="147" y="292"/>
                  </a:lnTo>
                  <a:lnTo>
                    <a:pt x="143" y="300"/>
                  </a:lnTo>
                  <a:lnTo>
                    <a:pt x="139" y="308"/>
                  </a:lnTo>
                  <a:lnTo>
                    <a:pt x="136" y="316"/>
                  </a:lnTo>
                  <a:lnTo>
                    <a:pt x="134" y="324"/>
                  </a:lnTo>
                  <a:lnTo>
                    <a:pt x="132" y="332"/>
                  </a:lnTo>
                  <a:lnTo>
                    <a:pt x="131" y="341"/>
                  </a:lnTo>
                  <a:lnTo>
                    <a:pt x="131" y="350"/>
                  </a:lnTo>
                  <a:lnTo>
                    <a:pt x="131" y="3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91" name="Google Shape;3691;p36"/>
          <p:cNvGrpSpPr/>
          <p:nvPr/>
        </p:nvGrpSpPr>
        <p:grpSpPr>
          <a:xfrm>
            <a:off x="3890404" y="4088880"/>
            <a:ext cx="638323" cy="657789"/>
            <a:chOff x="9130523" y="1752516"/>
            <a:chExt cx="688978" cy="709989"/>
          </a:xfrm>
        </p:grpSpPr>
        <p:sp>
          <p:nvSpPr>
            <p:cNvPr id="3692" name="Google Shape;3692;p36"/>
            <p:cNvSpPr/>
            <p:nvPr/>
          </p:nvSpPr>
          <p:spPr>
            <a:xfrm>
              <a:off x="9130523" y="1752516"/>
              <a:ext cx="688978" cy="709989"/>
            </a:xfrm>
            <a:custGeom>
              <a:avLst/>
              <a:gdLst/>
              <a:ahLst/>
              <a:cxnLst/>
              <a:rect l="l" t="t" r="r" b="b"/>
              <a:pathLst>
                <a:path w="1575" h="1623" extrusionOk="0">
                  <a:moveTo>
                    <a:pt x="1425" y="647"/>
                  </a:moveTo>
                  <a:lnTo>
                    <a:pt x="1157" y="647"/>
                  </a:lnTo>
                  <a:lnTo>
                    <a:pt x="1150" y="647"/>
                  </a:lnTo>
                  <a:lnTo>
                    <a:pt x="1142" y="648"/>
                  </a:lnTo>
                  <a:lnTo>
                    <a:pt x="1135" y="648"/>
                  </a:lnTo>
                  <a:lnTo>
                    <a:pt x="1127" y="649"/>
                  </a:lnTo>
                  <a:lnTo>
                    <a:pt x="1120" y="651"/>
                  </a:lnTo>
                  <a:lnTo>
                    <a:pt x="1113" y="653"/>
                  </a:lnTo>
                  <a:lnTo>
                    <a:pt x="1105" y="655"/>
                  </a:lnTo>
                  <a:lnTo>
                    <a:pt x="1098" y="658"/>
                  </a:lnTo>
                  <a:lnTo>
                    <a:pt x="1084" y="664"/>
                  </a:lnTo>
                  <a:lnTo>
                    <a:pt x="999" y="446"/>
                  </a:lnTo>
                  <a:lnTo>
                    <a:pt x="988" y="416"/>
                  </a:lnTo>
                  <a:lnTo>
                    <a:pt x="979" y="386"/>
                  </a:lnTo>
                  <a:lnTo>
                    <a:pt x="971" y="355"/>
                  </a:lnTo>
                  <a:lnTo>
                    <a:pt x="965" y="324"/>
                  </a:lnTo>
                  <a:lnTo>
                    <a:pt x="960" y="293"/>
                  </a:lnTo>
                  <a:lnTo>
                    <a:pt x="957" y="261"/>
                  </a:lnTo>
                  <a:lnTo>
                    <a:pt x="955" y="230"/>
                  </a:lnTo>
                  <a:lnTo>
                    <a:pt x="954" y="198"/>
                  </a:lnTo>
                  <a:lnTo>
                    <a:pt x="954" y="195"/>
                  </a:lnTo>
                  <a:lnTo>
                    <a:pt x="953" y="175"/>
                  </a:lnTo>
                  <a:lnTo>
                    <a:pt x="950" y="156"/>
                  </a:lnTo>
                  <a:lnTo>
                    <a:pt x="945" y="137"/>
                  </a:lnTo>
                  <a:lnTo>
                    <a:pt x="939" y="119"/>
                  </a:lnTo>
                  <a:lnTo>
                    <a:pt x="930" y="102"/>
                  </a:lnTo>
                  <a:lnTo>
                    <a:pt x="920" y="86"/>
                  </a:lnTo>
                  <a:lnTo>
                    <a:pt x="909" y="71"/>
                  </a:lnTo>
                  <a:lnTo>
                    <a:pt x="897" y="57"/>
                  </a:lnTo>
                  <a:lnTo>
                    <a:pt x="883" y="45"/>
                  </a:lnTo>
                  <a:lnTo>
                    <a:pt x="868" y="33"/>
                  </a:lnTo>
                  <a:lnTo>
                    <a:pt x="852" y="24"/>
                  </a:lnTo>
                  <a:lnTo>
                    <a:pt x="835" y="15"/>
                  </a:lnTo>
                  <a:lnTo>
                    <a:pt x="817" y="9"/>
                  </a:lnTo>
                  <a:lnTo>
                    <a:pt x="798" y="4"/>
                  </a:lnTo>
                  <a:lnTo>
                    <a:pt x="779" y="1"/>
                  </a:lnTo>
                  <a:lnTo>
                    <a:pt x="759" y="0"/>
                  </a:lnTo>
                  <a:lnTo>
                    <a:pt x="756" y="0"/>
                  </a:lnTo>
                  <a:lnTo>
                    <a:pt x="736" y="1"/>
                  </a:lnTo>
                  <a:lnTo>
                    <a:pt x="717" y="4"/>
                  </a:lnTo>
                  <a:lnTo>
                    <a:pt x="698" y="9"/>
                  </a:lnTo>
                  <a:lnTo>
                    <a:pt x="681" y="15"/>
                  </a:lnTo>
                  <a:lnTo>
                    <a:pt x="664" y="24"/>
                  </a:lnTo>
                  <a:lnTo>
                    <a:pt x="648" y="33"/>
                  </a:lnTo>
                  <a:lnTo>
                    <a:pt x="633" y="45"/>
                  </a:lnTo>
                  <a:lnTo>
                    <a:pt x="619" y="57"/>
                  </a:lnTo>
                  <a:lnTo>
                    <a:pt x="606" y="71"/>
                  </a:lnTo>
                  <a:lnTo>
                    <a:pt x="595" y="86"/>
                  </a:lnTo>
                  <a:lnTo>
                    <a:pt x="585" y="102"/>
                  </a:lnTo>
                  <a:lnTo>
                    <a:pt x="577" y="119"/>
                  </a:lnTo>
                  <a:lnTo>
                    <a:pt x="571" y="137"/>
                  </a:lnTo>
                  <a:lnTo>
                    <a:pt x="566" y="156"/>
                  </a:lnTo>
                  <a:lnTo>
                    <a:pt x="563" y="175"/>
                  </a:lnTo>
                  <a:lnTo>
                    <a:pt x="562" y="195"/>
                  </a:lnTo>
                  <a:lnTo>
                    <a:pt x="562" y="198"/>
                  </a:lnTo>
                  <a:lnTo>
                    <a:pt x="567" y="517"/>
                  </a:lnTo>
                  <a:lnTo>
                    <a:pt x="567" y="531"/>
                  </a:lnTo>
                  <a:lnTo>
                    <a:pt x="203" y="531"/>
                  </a:lnTo>
                  <a:lnTo>
                    <a:pt x="182" y="532"/>
                  </a:lnTo>
                  <a:lnTo>
                    <a:pt x="162" y="535"/>
                  </a:lnTo>
                  <a:lnTo>
                    <a:pt x="142" y="540"/>
                  </a:lnTo>
                  <a:lnTo>
                    <a:pt x="124" y="547"/>
                  </a:lnTo>
                  <a:lnTo>
                    <a:pt x="106" y="555"/>
                  </a:lnTo>
                  <a:lnTo>
                    <a:pt x="89" y="565"/>
                  </a:lnTo>
                  <a:lnTo>
                    <a:pt x="74" y="577"/>
                  </a:lnTo>
                  <a:lnTo>
                    <a:pt x="59" y="590"/>
                  </a:lnTo>
                  <a:lnTo>
                    <a:pt x="46" y="604"/>
                  </a:lnTo>
                  <a:lnTo>
                    <a:pt x="34" y="620"/>
                  </a:lnTo>
                  <a:lnTo>
                    <a:pt x="24" y="637"/>
                  </a:lnTo>
                  <a:lnTo>
                    <a:pt x="16" y="655"/>
                  </a:lnTo>
                  <a:lnTo>
                    <a:pt x="9" y="673"/>
                  </a:lnTo>
                  <a:lnTo>
                    <a:pt x="4" y="693"/>
                  </a:lnTo>
                  <a:lnTo>
                    <a:pt x="1" y="713"/>
                  </a:lnTo>
                  <a:lnTo>
                    <a:pt x="0" y="734"/>
                  </a:lnTo>
                  <a:lnTo>
                    <a:pt x="0" y="1420"/>
                  </a:lnTo>
                  <a:lnTo>
                    <a:pt x="1" y="1441"/>
                  </a:lnTo>
                  <a:lnTo>
                    <a:pt x="4" y="1461"/>
                  </a:lnTo>
                  <a:lnTo>
                    <a:pt x="9" y="1481"/>
                  </a:lnTo>
                  <a:lnTo>
                    <a:pt x="16" y="1499"/>
                  </a:lnTo>
                  <a:lnTo>
                    <a:pt x="24" y="1517"/>
                  </a:lnTo>
                  <a:lnTo>
                    <a:pt x="34" y="1534"/>
                  </a:lnTo>
                  <a:lnTo>
                    <a:pt x="46" y="1549"/>
                  </a:lnTo>
                  <a:lnTo>
                    <a:pt x="59" y="1564"/>
                  </a:lnTo>
                  <a:lnTo>
                    <a:pt x="74" y="1577"/>
                  </a:lnTo>
                  <a:lnTo>
                    <a:pt x="89" y="1588"/>
                  </a:lnTo>
                  <a:lnTo>
                    <a:pt x="106" y="1599"/>
                  </a:lnTo>
                  <a:lnTo>
                    <a:pt x="124" y="1607"/>
                  </a:lnTo>
                  <a:lnTo>
                    <a:pt x="142" y="1614"/>
                  </a:lnTo>
                  <a:lnTo>
                    <a:pt x="162" y="1619"/>
                  </a:lnTo>
                  <a:lnTo>
                    <a:pt x="182" y="1622"/>
                  </a:lnTo>
                  <a:lnTo>
                    <a:pt x="203" y="1623"/>
                  </a:lnTo>
                  <a:lnTo>
                    <a:pt x="889" y="1623"/>
                  </a:lnTo>
                  <a:lnTo>
                    <a:pt x="901" y="1623"/>
                  </a:lnTo>
                  <a:lnTo>
                    <a:pt x="912" y="1622"/>
                  </a:lnTo>
                  <a:lnTo>
                    <a:pt x="923" y="1620"/>
                  </a:lnTo>
                  <a:lnTo>
                    <a:pt x="934" y="1618"/>
                  </a:lnTo>
                  <a:lnTo>
                    <a:pt x="945" y="1615"/>
                  </a:lnTo>
                  <a:lnTo>
                    <a:pt x="956" y="1612"/>
                  </a:lnTo>
                  <a:lnTo>
                    <a:pt x="966" y="1607"/>
                  </a:lnTo>
                  <a:lnTo>
                    <a:pt x="977" y="1603"/>
                  </a:lnTo>
                  <a:lnTo>
                    <a:pt x="987" y="1598"/>
                  </a:lnTo>
                  <a:lnTo>
                    <a:pt x="996" y="1592"/>
                  </a:lnTo>
                  <a:lnTo>
                    <a:pt x="1006" y="1586"/>
                  </a:lnTo>
                  <a:lnTo>
                    <a:pt x="1015" y="1579"/>
                  </a:lnTo>
                  <a:lnTo>
                    <a:pt x="1023" y="1572"/>
                  </a:lnTo>
                  <a:lnTo>
                    <a:pt x="1032" y="1564"/>
                  </a:lnTo>
                  <a:lnTo>
                    <a:pt x="1039" y="1556"/>
                  </a:lnTo>
                  <a:lnTo>
                    <a:pt x="1047" y="1547"/>
                  </a:lnTo>
                  <a:lnTo>
                    <a:pt x="1056" y="1536"/>
                  </a:lnTo>
                  <a:lnTo>
                    <a:pt x="1067" y="1544"/>
                  </a:lnTo>
                  <a:lnTo>
                    <a:pt x="1077" y="1551"/>
                  </a:lnTo>
                  <a:lnTo>
                    <a:pt x="1087" y="1557"/>
                  </a:lnTo>
                  <a:lnTo>
                    <a:pt x="1097" y="1562"/>
                  </a:lnTo>
                  <a:lnTo>
                    <a:pt x="1109" y="1567"/>
                  </a:lnTo>
                  <a:lnTo>
                    <a:pt x="1120" y="1570"/>
                  </a:lnTo>
                  <a:lnTo>
                    <a:pt x="1132" y="1573"/>
                  </a:lnTo>
                  <a:lnTo>
                    <a:pt x="1144" y="1574"/>
                  </a:lnTo>
                  <a:lnTo>
                    <a:pt x="1157" y="1575"/>
                  </a:lnTo>
                  <a:lnTo>
                    <a:pt x="1425" y="1575"/>
                  </a:lnTo>
                  <a:lnTo>
                    <a:pt x="1440" y="1574"/>
                  </a:lnTo>
                  <a:lnTo>
                    <a:pt x="1455" y="1572"/>
                  </a:lnTo>
                  <a:lnTo>
                    <a:pt x="1469" y="1568"/>
                  </a:lnTo>
                  <a:lnTo>
                    <a:pt x="1483" y="1563"/>
                  </a:lnTo>
                  <a:lnTo>
                    <a:pt x="1496" y="1557"/>
                  </a:lnTo>
                  <a:lnTo>
                    <a:pt x="1508" y="1549"/>
                  </a:lnTo>
                  <a:lnTo>
                    <a:pt x="1520" y="1540"/>
                  </a:lnTo>
                  <a:lnTo>
                    <a:pt x="1531" y="1531"/>
                  </a:lnTo>
                  <a:lnTo>
                    <a:pt x="1540" y="1520"/>
                  </a:lnTo>
                  <a:lnTo>
                    <a:pt x="1549" y="1509"/>
                  </a:lnTo>
                  <a:lnTo>
                    <a:pt x="1557" y="1496"/>
                  </a:lnTo>
                  <a:lnTo>
                    <a:pt x="1563" y="1483"/>
                  </a:lnTo>
                  <a:lnTo>
                    <a:pt x="1568" y="1470"/>
                  </a:lnTo>
                  <a:lnTo>
                    <a:pt x="1572" y="1456"/>
                  </a:lnTo>
                  <a:lnTo>
                    <a:pt x="1574" y="1441"/>
                  </a:lnTo>
                  <a:lnTo>
                    <a:pt x="1575" y="1426"/>
                  </a:lnTo>
                  <a:lnTo>
                    <a:pt x="1575" y="799"/>
                  </a:lnTo>
                  <a:lnTo>
                    <a:pt x="1575" y="783"/>
                  </a:lnTo>
                  <a:lnTo>
                    <a:pt x="1573" y="768"/>
                  </a:lnTo>
                  <a:lnTo>
                    <a:pt x="1569" y="753"/>
                  </a:lnTo>
                  <a:lnTo>
                    <a:pt x="1565" y="739"/>
                  </a:lnTo>
                  <a:lnTo>
                    <a:pt x="1559" y="726"/>
                  </a:lnTo>
                  <a:lnTo>
                    <a:pt x="1551" y="714"/>
                  </a:lnTo>
                  <a:lnTo>
                    <a:pt x="1543" y="702"/>
                  </a:lnTo>
                  <a:lnTo>
                    <a:pt x="1533" y="691"/>
                  </a:lnTo>
                  <a:lnTo>
                    <a:pt x="1522" y="681"/>
                  </a:lnTo>
                  <a:lnTo>
                    <a:pt x="1511" y="673"/>
                  </a:lnTo>
                  <a:lnTo>
                    <a:pt x="1498" y="665"/>
                  </a:lnTo>
                  <a:lnTo>
                    <a:pt x="1485" y="659"/>
                  </a:lnTo>
                  <a:lnTo>
                    <a:pt x="1471" y="654"/>
                  </a:lnTo>
                  <a:lnTo>
                    <a:pt x="1456" y="650"/>
                  </a:lnTo>
                  <a:lnTo>
                    <a:pt x="1441" y="648"/>
                  </a:lnTo>
                  <a:close/>
                  <a:moveTo>
                    <a:pt x="1005" y="1423"/>
                  </a:moveTo>
                  <a:lnTo>
                    <a:pt x="1004" y="1435"/>
                  </a:lnTo>
                  <a:lnTo>
                    <a:pt x="1003" y="1447"/>
                  </a:lnTo>
                  <a:lnTo>
                    <a:pt x="1000" y="1458"/>
                  </a:lnTo>
                  <a:lnTo>
                    <a:pt x="996" y="1468"/>
                  </a:lnTo>
                  <a:lnTo>
                    <a:pt x="991" y="1478"/>
                  </a:lnTo>
                  <a:lnTo>
                    <a:pt x="985" y="1488"/>
                  </a:lnTo>
                  <a:lnTo>
                    <a:pt x="979" y="1497"/>
                  </a:lnTo>
                  <a:lnTo>
                    <a:pt x="971" y="1505"/>
                  </a:lnTo>
                  <a:lnTo>
                    <a:pt x="963" y="1512"/>
                  </a:lnTo>
                  <a:lnTo>
                    <a:pt x="954" y="1519"/>
                  </a:lnTo>
                  <a:lnTo>
                    <a:pt x="945" y="1524"/>
                  </a:lnTo>
                  <a:lnTo>
                    <a:pt x="935" y="1529"/>
                  </a:lnTo>
                  <a:lnTo>
                    <a:pt x="924" y="1533"/>
                  </a:lnTo>
                  <a:lnTo>
                    <a:pt x="913" y="1536"/>
                  </a:lnTo>
                  <a:lnTo>
                    <a:pt x="901" y="1537"/>
                  </a:lnTo>
                  <a:lnTo>
                    <a:pt x="889" y="1538"/>
                  </a:lnTo>
                  <a:lnTo>
                    <a:pt x="203" y="1538"/>
                  </a:lnTo>
                  <a:lnTo>
                    <a:pt x="191" y="1537"/>
                  </a:lnTo>
                  <a:lnTo>
                    <a:pt x="179" y="1536"/>
                  </a:lnTo>
                  <a:lnTo>
                    <a:pt x="168" y="1533"/>
                  </a:lnTo>
                  <a:lnTo>
                    <a:pt x="158" y="1529"/>
                  </a:lnTo>
                  <a:lnTo>
                    <a:pt x="148" y="1524"/>
                  </a:lnTo>
                  <a:lnTo>
                    <a:pt x="138" y="1519"/>
                  </a:lnTo>
                  <a:lnTo>
                    <a:pt x="129" y="1512"/>
                  </a:lnTo>
                  <a:lnTo>
                    <a:pt x="121" y="1505"/>
                  </a:lnTo>
                  <a:lnTo>
                    <a:pt x="114" y="1497"/>
                  </a:lnTo>
                  <a:lnTo>
                    <a:pt x="107" y="1488"/>
                  </a:lnTo>
                  <a:lnTo>
                    <a:pt x="102" y="1478"/>
                  </a:lnTo>
                  <a:lnTo>
                    <a:pt x="97" y="1468"/>
                  </a:lnTo>
                  <a:lnTo>
                    <a:pt x="93" y="1458"/>
                  </a:lnTo>
                  <a:lnTo>
                    <a:pt x="90" y="1447"/>
                  </a:lnTo>
                  <a:lnTo>
                    <a:pt x="89" y="1435"/>
                  </a:lnTo>
                  <a:lnTo>
                    <a:pt x="88" y="1423"/>
                  </a:lnTo>
                  <a:lnTo>
                    <a:pt x="88" y="737"/>
                  </a:lnTo>
                  <a:lnTo>
                    <a:pt x="89" y="725"/>
                  </a:lnTo>
                  <a:lnTo>
                    <a:pt x="90" y="713"/>
                  </a:lnTo>
                  <a:lnTo>
                    <a:pt x="93" y="702"/>
                  </a:lnTo>
                  <a:lnTo>
                    <a:pt x="97" y="691"/>
                  </a:lnTo>
                  <a:lnTo>
                    <a:pt x="102" y="681"/>
                  </a:lnTo>
                  <a:lnTo>
                    <a:pt x="107" y="672"/>
                  </a:lnTo>
                  <a:lnTo>
                    <a:pt x="114" y="663"/>
                  </a:lnTo>
                  <a:lnTo>
                    <a:pt x="121" y="655"/>
                  </a:lnTo>
                  <a:lnTo>
                    <a:pt x="129" y="647"/>
                  </a:lnTo>
                  <a:lnTo>
                    <a:pt x="138" y="641"/>
                  </a:lnTo>
                  <a:lnTo>
                    <a:pt x="148" y="635"/>
                  </a:lnTo>
                  <a:lnTo>
                    <a:pt x="158" y="630"/>
                  </a:lnTo>
                  <a:lnTo>
                    <a:pt x="168" y="626"/>
                  </a:lnTo>
                  <a:lnTo>
                    <a:pt x="179" y="623"/>
                  </a:lnTo>
                  <a:lnTo>
                    <a:pt x="191" y="622"/>
                  </a:lnTo>
                  <a:lnTo>
                    <a:pt x="203" y="621"/>
                  </a:lnTo>
                  <a:lnTo>
                    <a:pt x="660" y="621"/>
                  </a:lnTo>
                  <a:lnTo>
                    <a:pt x="658" y="576"/>
                  </a:lnTo>
                  <a:lnTo>
                    <a:pt x="649" y="201"/>
                  </a:lnTo>
                  <a:lnTo>
                    <a:pt x="649" y="198"/>
                  </a:lnTo>
                  <a:lnTo>
                    <a:pt x="650" y="187"/>
                  </a:lnTo>
                  <a:lnTo>
                    <a:pt x="651" y="176"/>
                  </a:lnTo>
                  <a:lnTo>
                    <a:pt x="654" y="166"/>
                  </a:lnTo>
                  <a:lnTo>
                    <a:pt x="657" y="156"/>
                  </a:lnTo>
                  <a:lnTo>
                    <a:pt x="662" y="147"/>
                  </a:lnTo>
                  <a:lnTo>
                    <a:pt x="667" y="138"/>
                  </a:lnTo>
                  <a:lnTo>
                    <a:pt x="673" y="130"/>
                  </a:lnTo>
                  <a:lnTo>
                    <a:pt x="680" y="122"/>
                  </a:lnTo>
                  <a:lnTo>
                    <a:pt x="688" y="115"/>
                  </a:lnTo>
                  <a:lnTo>
                    <a:pt x="696" y="109"/>
                  </a:lnTo>
                  <a:lnTo>
                    <a:pt x="705" y="104"/>
                  </a:lnTo>
                  <a:lnTo>
                    <a:pt x="714" y="99"/>
                  </a:lnTo>
                  <a:lnTo>
                    <a:pt x="724" y="96"/>
                  </a:lnTo>
                  <a:lnTo>
                    <a:pt x="734" y="93"/>
                  </a:lnTo>
                  <a:lnTo>
                    <a:pt x="745" y="92"/>
                  </a:lnTo>
                  <a:lnTo>
                    <a:pt x="756" y="91"/>
                  </a:lnTo>
                  <a:lnTo>
                    <a:pt x="759" y="91"/>
                  </a:lnTo>
                  <a:lnTo>
                    <a:pt x="770" y="92"/>
                  </a:lnTo>
                  <a:lnTo>
                    <a:pt x="781" y="93"/>
                  </a:lnTo>
                  <a:lnTo>
                    <a:pt x="791" y="96"/>
                  </a:lnTo>
                  <a:lnTo>
                    <a:pt x="801" y="99"/>
                  </a:lnTo>
                  <a:lnTo>
                    <a:pt x="810" y="104"/>
                  </a:lnTo>
                  <a:lnTo>
                    <a:pt x="819" y="109"/>
                  </a:lnTo>
                  <a:lnTo>
                    <a:pt x="827" y="115"/>
                  </a:lnTo>
                  <a:lnTo>
                    <a:pt x="835" y="122"/>
                  </a:lnTo>
                  <a:lnTo>
                    <a:pt x="842" y="130"/>
                  </a:lnTo>
                  <a:lnTo>
                    <a:pt x="848" y="138"/>
                  </a:lnTo>
                  <a:lnTo>
                    <a:pt x="853" y="147"/>
                  </a:lnTo>
                  <a:lnTo>
                    <a:pt x="858" y="156"/>
                  </a:lnTo>
                  <a:lnTo>
                    <a:pt x="861" y="166"/>
                  </a:lnTo>
                  <a:lnTo>
                    <a:pt x="864" y="176"/>
                  </a:lnTo>
                  <a:lnTo>
                    <a:pt x="865" y="187"/>
                  </a:lnTo>
                  <a:lnTo>
                    <a:pt x="866" y="198"/>
                  </a:lnTo>
                  <a:lnTo>
                    <a:pt x="866" y="201"/>
                  </a:lnTo>
                  <a:lnTo>
                    <a:pt x="867" y="237"/>
                  </a:lnTo>
                  <a:lnTo>
                    <a:pt x="869" y="273"/>
                  </a:lnTo>
                  <a:lnTo>
                    <a:pt x="873" y="309"/>
                  </a:lnTo>
                  <a:lnTo>
                    <a:pt x="879" y="344"/>
                  </a:lnTo>
                  <a:lnTo>
                    <a:pt x="887" y="380"/>
                  </a:lnTo>
                  <a:lnTo>
                    <a:pt x="896" y="414"/>
                  </a:lnTo>
                  <a:lnTo>
                    <a:pt x="907" y="449"/>
                  </a:lnTo>
                  <a:lnTo>
                    <a:pt x="920" y="483"/>
                  </a:lnTo>
                  <a:lnTo>
                    <a:pt x="1008" y="709"/>
                  </a:lnTo>
                  <a:lnTo>
                    <a:pt x="1008" y="1423"/>
                  </a:lnTo>
                  <a:close/>
                  <a:moveTo>
                    <a:pt x="1487" y="1431"/>
                  </a:moveTo>
                  <a:lnTo>
                    <a:pt x="1487" y="1437"/>
                  </a:lnTo>
                  <a:lnTo>
                    <a:pt x="1486" y="1443"/>
                  </a:lnTo>
                  <a:lnTo>
                    <a:pt x="1484" y="1449"/>
                  </a:lnTo>
                  <a:lnTo>
                    <a:pt x="1482" y="1455"/>
                  </a:lnTo>
                  <a:lnTo>
                    <a:pt x="1479" y="1460"/>
                  </a:lnTo>
                  <a:lnTo>
                    <a:pt x="1476" y="1465"/>
                  </a:lnTo>
                  <a:lnTo>
                    <a:pt x="1473" y="1470"/>
                  </a:lnTo>
                  <a:lnTo>
                    <a:pt x="1469" y="1475"/>
                  </a:lnTo>
                  <a:lnTo>
                    <a:pt x="1464" y="1479"/>
                  </a:lnTo>
                  <a:lnTo>
                    <a:pt x="1460" y="1482"/>
                  </a:lnTo>
                  <a:lnTo>
                    <a:pt x="1454" y="1485"/>
                  </a:lnTo>
                  <a:lnTo>
                    <a:pt x="1449" y="1488"/>
                  </a:lnTo>
                  <a:lnTo>
                    <a:pt x="1443" y="1490"/>
                  </a:lnTo>
                  <a:lnTo>
                    <a:pt x="1437" y="1492"/>
                  </a:lnTo>
                  <a:lnTo>
                    <a:pt x="1431" y="1493"/>
                  </a:lnTo>
                  <a:lnTo>
                    <a:pt x="1425" y="1493"/>
                  </a:lnTo>
                  <a:lnTo>
                    <a:pt x="1157" y="1493"/>
                  </a:lnTo>
                  <a:lnTo>
                    <a:pt x="1151" y="1493"/>
                  </a:lnTo>
                  <a:lnTo>
                    <a:pt x="1145" y="1492"/>
                  </a:lnTo>
                  <a:lnTo>
                    <a:pt x="1139" y="1490"/>
                  </a:lnTo>
                  <a:lnTo>
                    <a:pt x="1133" y="1488"/>
                  </a:lnTo>
                  <a:lnTo>
                    <a:pt x="1128" y="1485"/>
                  </a:lnTo>
                  <a:lnTo>
                    <a:pt x="1122" y="1482"/>
                  </a:lnTo>
                  <a:lnTo>
                    <a:pt x="1118" y="1479"/>
                  </a:lnTo>
                  <a:lnTo>
                    <a:pt x="1113" y="1475"/>
                  </a:lnTo>
                  <a:lnTo>
                    <a:pt x="1109" y="1470"/>
                  </a:lnTo>
                  <a:lnTo>
                    <a:pt x="1106" y="1465"/>
                  </a:lnTo>
                  <a:lnTo>
                    <a:pt x="1102" y="1460"/>
                  </a:lnTo>
                  <a:lnTo>
                    <a:pt x="1100" y="1455"/>
                  </a:lnTo>
                  <a:lnTo>
                    <a:pt x="1098" y="1449"/>
                  </a:lnTo>
                  <a:lnTo>
                    <a:pt x="1096" y="1443"/>
                  </a:lnTo>
                  <a:lnTo>
                    <a:pt x="1095" y="1437"/>
                  </a:lnTo>
                  <a:lnTo>
                    <a:pt x="1095" y="1431"/>
                  </a:lnTo>
                  <a:lnTo>
                    <a:pt x="1095" y="799"/>
                  </a:lnTo>
                  <a:lnTo>
                    <a:pt x="1095" y="793"/>
                  </a:lnTo>
                  <a:lnTo>
                    <a:pt x="1096" y="787"/>
                  </a:lnTo>
                  <a:lnTo>
                    <a:pt x="1098" y="781"/>
                  </a:lnTo>
                  <a:lnTo>
                    <a:pt x="1100" y="775"/>
                  </a:lnTo>
                  <a:lnTo>
                    <a:pt x="1102" y="770"/>
                  </a:lnTo>
                  <a:lnTo>
                    <a:pt x="1106" y="764"/>
                  </a:lnTo>
                  <a:lnTo>
                    <a:pt x="1109" y="760"/>
                  </a:lnTo>
                  <a:lnTo>
                    <a:pt x="1113" y="755"/>
                  </a:lnTo>
                  <a:lnTo>
                    <a:pt x="1118" y="751"/>
                  </a:lnTo>
                  <a:lnTo>
                    <a:pt x="1122" y="748"/>
                  </a:lnTo>
                  <a:lnTo>
                    <a:pt x="1128" y="744"/>
                  </a:lnTo>
                  <a:lnTo>
                    <a:pt x="1133" y="742"/>
                  </a:lnTo>
                  <a:lnTo>
                    <a:pt x="1139" y="740"/>
                  </a:lnTo>
                  <a:lnTo>
                    <a:pt x="1145" y="738"/>
                  </a:lnTo>
                  <a:lnTo>
                    <a:pt x="1151" y="737"/>
                  </a:lnTo>
                  <a:lnTo>
                    <a:pt x="1157" y="737"/>
                  </a:lnTo>
                  <a:lnTo>
                    <a:pt x="1425" y="737"/>
                  </a:lnTo>
                  <a:lnTo>
                    <a:pt x="1431" y="737"/>
                  </a:lnTo>
                  <a:lnTo>
                    <a:pt x="1437" y="738"/>
                  </a:lnTo>
                  <a:lnTo>
                    <a:pt x="1443" y="740"/>
                  </a:lnTo>
                  <a:lnTo>
                    <a:pt x="1449" y="742"/>
                  </a:lnTo>
                  <a:lnTo>
                    <a:pt x="1454" y="744"/>
                  </a:lnTo>
                  <a:lnTo>
                    <a:pt x="1460" y="748"/>
                  </a:lnTo>
                  <a:lnTo>
                    <a:pt x="1464" y="751"/>
                  </a:lnTo>
                  <a:lnTo>
                    <a:pt x="1469" y="755"/>
                  </a:lnTo>
                  <a:lnTo>
                    <a:pt x="1473" y="760"/>
                  </a:lnTo>
                  <a:lnTo>
                    <a:pt x="1476" y="764"/>
                  </a:lnTo>
                  <a:lnTo>
                    <a:pt x="1479" y="770"/>
                  </a:lnTo>
                  <a:lnTo>
                    <a:pt x="1482" y="775"/>
                  </a:lnTo>
                  <a:lnTo>
                    <a:pt x="1484" y="781"/>
                  </a:lnTo>
                  <a:lnTo>
                    <a:pt x="1486" y="787"/>
                  </a:lnTo>
                  <a:lnTo>
                    <a:pt x="1487" y="793"/>
                  </a:lnTo>
                  <a:lnTo>
                    <a:pt x="1487" y="7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36"/>
            <p:cNvSpPr/>
            <p:nvPr/>
          </p:nvSpPr>
          <p:spPr>
            <a:xfrm>
              <a:off x="9632155" y="2318492"/>
              <a:ext cx="51214" cy="51214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59" y="0"/>
                  </a:moveTo>
                  <a:lnTo>
                    <a:pt x="53" y="0"/>
                  </a:lnTo>
                  <a:lnTo>
                    <a:pt x="48" y="1"/>
                  </a:lnTo>
                  <a:lnTo>
                    <a:pt x="42" y="3"/>
                  </a:lnTo>
                  <a:lnTo>
                    <a:pt x="37" y="4"/>
                  </a:lnTo>
                  <a:lnTo>
                    <a:pt x="32" y="7"/>
                  </a:lnTo>
                  <a:lnTo>
                    <a:pt x="27" y="10"/>
                  </a:lnTo>
                  <a:lnTo>
                    <a:pt x="22" y="13"/>
                  </a:lnTo>
                  <a:lnTo>
                    <a:pt x="18" y="17"/>
                  </a:lnTo>
                  <a:lnTo>
                    <a:pt x="14" y="21"/>
                  </a:lnTo>
                  <a:lnTo>
                    <a:pt x="10" y="25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1" y="70"/>
                  </a:lnTo>
                  <a:lnTo>
                    <a:pt x="3" y="76"/>
                  </a:lnTo>
                  <a:lnTo>
                    <a:pt x="4" y="81"/>
                  </a:lnTo>
                  <a:lnTo>
                    <a:pt x="7" y="86"/>
                  </a:lnTo>
                  <a:lnTo>
                    <a:pt x="10" y="91"/>
                  </a:lnTo>
                  <a:lnTo>
                    <a:pt x="13" y="96"/>
                  </a:lnTo>
                  <a:lnTo>
                    <a:pt x="17" y="100"/>
                  </a:lnTo>
                  <a:lnTo>
                    <a:pt x="21" y="104"/>
                  </a:lnTo>
                  <a:lnTo>
                    <a:pt x="25" y="107"/>
                  </a:lnTo>
                  <a:lnTo>
                    <a:pt x="30" y="111"/>
                  </a:lnTo>
                  <a:lnTo>
                    <a:pt x="35" y="113"/>
                  </a:lnTo>
                  <a:lnTo>
                    <a:pt x="41" y="115"/>
                  </a:lnTo>
                  <a:lnTo>
                    <a:pt x="47" y="117"/>
                  </a:lnTo>
                  <a:lnTo>
                    <a:pt x="53" y="118"/>
                  </a:lnTo>
                  <a:lnTo>
                    <a:pt x="59" y="118"/>
                  </a:lnTo>
                  <a:lnTo>
                    <a:pt x="65" y="118"/>
                  </a:lnTo>
                  <a:lnTo>
                    <a:pt x="71" y="117"/>
                  </a:lnTo>
                  <a:lnTo>
                    <a:pt x="77" y="115"/>
                  </a:lnTo>
                  <a:lnTo>
                    <a:pt x="83" y="114"/>
                  </a:lnTo>
                  <a:lnTo>
                    <a:pt x="88" y="111"/>
                  </a:lnTo>
                  <a:lnTo>
                    <a:pt x="93" y="108"/>
                  </a:lnTo>
                  <a:lnTo>
                    <a:pt x="97" y="105"/>
                  </a:lnTo>
                  <a:lnTo>
                    <a:pt x="101" y="101"/>
                  </a:lnTo>
                  <a:lnTo>
                    <a:pt x="105" y="97"/>
                  </a:lnTo>
                  <a:lnTo>
                    <a:pt x="108" y="93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7" y="71"/>
                  </a:lnTo>
                  <a:lnTo>
                    <a:pt x="118" y="65"/>
                  </a:lnTo>
                  <a:lnTo>
                    <a:pt x="118" y="59"/>
                  </a:lnTo>
                  <a:lnTo>
                    <a:pt x="118" y="53"/>
                  </a:lnTo>
                  <a:lnTo>
                    <a:pt x="117" y="48"/>
                  </a:lnTo>
                  <a:lnTo>
                    <a:pt x="115" y="42"/>
                  </a:lnTo>
                  <a:lnTo>
                    <a:pt x="114" y="37"/>
                  </a:lnTo>
                  <a:lnTo>
                    <a:pt x="111" y="32"/>
                  </a:lnTo>
                  <a:lnTo>
                    <a:pt x="108" y="27"/>
                  </a:lnTo>
                  <a:lnTo>
                    <a:pt x="105" y="22"/>
                  </a:lnTo>
                  <a:lnTo>
                    <a:pt x="101" y="18"/>
                  </a:lnTo>
                  <a:lnTo>
                    <a:pt x="97" y="14"/>
                  </a:lnTo>
                  <a:lnTo>
                    <a:pt x="93" y="10"/>
                  </a:lnTo>
                  <a:lnTo>
                    <a:pt x="88" y="7"/>
                  </a:lnTo>
                  <a:lnTo>
                    <a:pt x="83" y="5"/>
                  </a:lnTo>
                  <a:lnTo>
                    <a:pt x="77" y="3"/>
                  </a:lnTo>
                  <a:lnTo>
                    <a:pt x="71" y="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36"/>
            <p:cNvSpPr/>
            <p:nvPr/>
          </p:nvSpPr>
          <p:spPr>
            <a:xfrm>
              <a:off x="9200995" y="2061549"/>
              <a:ext cx="38957" cy="263948"/>
            </a:xfrm>
            <a:custGeom>
              <a:avLst/>
              <a:gdLst/>
              <a:ahLst/>
              <a:cxnLst/>
              <a:rect l="l" t="t" r="r" b="b"/>
              <a:pathLst>
                <a:path w="90" h="604" extrusionOk="0">
                  <a:moveTo>
                    <a:pt x="45" y="0"/>
                  </a:moveTo>
                  <a:lnTo>
                    <a:pt x="40" y="0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59"/>
                  </a:lnTo>
                  <a:lnTo>
                    <a:pt x="0" y="564"/>
                  </a:lnTo>
                  <a:lnTo>
                    <a:pt x="1" y="568"/>
                  </a:lnTo>
                  <a:lnTo>
                    <a:pt x="2" y="572"/>
                  </a:lnTo>
                  <a:lnTo>
                    <a:pt x="3" y="577"/>
                  </a:lnTo>
                  <a:lnTo>
                    <a:pt x="5" y="580"/>
                  </a:lnTo>
                  <a:lnTo>
                    <a:pt x="8" y="584"/>
                  </a:lnTo>
                  <a:lnTo>
                    <a:pt x="10" y="588"/>
                  </a:lnTo>
                  <a:lnTo>
                    <a:pt x="13" y="591"/>
                  </a:lnTo>
                  <a:lnTo>
                    <a:pt x="16" y="594"/>
                  </a:lnTo>
                  <a:lnTo>
                    <a:pt x="20" y="596"/>
                  </a:lnTo>
                  <a:lnTo>
                    <a:pt x="23" y="599"/>
                  </a:lnTo>
                  <a:lnTo>
                    <a:pt x="27" y="600"/>
                  </a:lnTo>
                  <a:lnTo>
                    <a:pt x="31" y="602"/>
                  </a:lnTo>
                  <a:lnTo>
                    <a:pt x="36" y="603"/>
                  </a:lnTo>
                  <a:lnTo>
                    <a:pt x="40" y="604"/>
                  </a:lnTo>
                  <a:lnTo>
                    <a:pt x="45" y="604"/>
                  </a:lnTo>
                  <a:lnTo>
                    <a:pt x="50" y="604"/>
                  </a:lnTo>
                  <a:lnTo>
                    <a:pt x="54" y="603"/>
                  </a:lnTo>
                  <a:lnTo>
                    <a:pt x="59" y="602"/>
                  </a:lnTo>
                  <a:lnTo>
                    <a:pt x="63" y="600"/>
                  </a:lnTo>
                  <a:lnTo>
                    <a:pt x="67" y="599"/>
                  </a:lnTo>
                  <a:lnTo>
                    <a:pt x="70" y="596"/>
                  </a:lnTo>
                  <a:lnTo>
                    <a:pt x="74" y="594"/>
                  </a:lnTo>
                  <a:lnTo>
                    <a:pt x="77" y="591"/>
                  </a:lnTo>
                  <a:lnTo>
                    <a:pt x="80" y="588"/>
                  </a:lnTo>
                  <a:lnTo>
                    <a:pt x="82" y="584"/>
                  </a:lnTo>
                  <a:lnTo>
                    <a:pt x="85" y="580"/>
                  </a:lnTo>
                  <a:lnTo>
                    <a:pt x="87" y="577"/>
                  </a:lnTo>
                  <a:lnTo>
                    <a:pt x="88" y="572"/>
                  </a:lnTo>
                  <a:lnTo>
                    <a:pt x="89" y="568"/>
                  </a:lnTo>
                  <a:lnTo>
                    <a:pt x="90" y="564"/>
                  </a:lnTo>
                  <a:lnTo>
                    <a:pt x="90" y="559"/>
                  </a:lnTo>
                  <a:lnTo>
                    <a:pt x="90" y="45"/>
                  </a:lnTo>
                  <a:lnTo>
                    <a:pt x="90" y="40"/>
                  </a:lnTo>
                  <a:lnTo>
                    <a:pt x="89" y="36"/>
                  </a:lnTo>
                  <a:lnTo>
                    <a:pt x="88" y="32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3" y="20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4" y="10"/>
                  </a:lnTo>
                  <a:lnTo>
                    <a:pt x="71" y="8"/>
                  </a:lnTo>
                  <a:lnTo>
                    <a:pt x="67" y="5"/>
                  </a:lnTo>
                  <a:lnTo>
                    <a:pt x="63" y="4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95" name="Google Shape;3695;p36"/>
          <p:cNvGrpSpPr/>
          <p:nvPr/>
        </p:nvGrpSpPr>
        <p:grpSpPr>
          <a:xfrm>
            <a:off x="7624642" y="4088330"/>
            <a:ext cx="664277" cy="664277"/>
            <a:chOff x="7362993" y="3507790"/>
            <a:chExt cx="716992" cy="716992"/>
          </a:xfrm>
        </p:grpSpPr>
        <p:sp>
          <p:nvSpPr>
            <p:cNvPr id="3696" name="Google Shape;3696;p36"/>
            <p:cNvSpPr/>
            <p:nvPr/>
          </p:nvSpPr>
          <p:spPr>
            <a:xfrm>
              <a:off x="7362993" y="3507790"/>
              <a:ext cx="716992" cy="716992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1594" y="1382"/>
                  </a:moveTo>
                  <a:lnTo>
                    <a:pt x="1227" y="1015"/>
                  </a:lnTo>
                  <a:lnTo>
                    <a:pt x="1230" y="1010"/>
                  </a:lnTo>
                  <a:lnTo>
                    <a:pt x="1257" y="960"/>
                  </a:lnTo>
                  <a:lnTo>
                    <a:pt x="1280" y="908"/>
                  </a:lnTo>
                  <a:lnTo>
                    <a:pt x="1298" y="856"/>
                  </a:lnTo>
                  <a:lnTo>
                    <a:pt x="1312" y="802"/>
                  </a:lnTo>
                  <a:lnTo>
                    <a:pt x="1321" y="748"/>
                  </a:lnTo>
                  <a:lnTo>
                    <a:pt x="1326" y="694"/>
                  </a:lnTo>
                  <a:lnTo>
                    <a:pt x="1326" y="639"/>
                  </a:lnTo>
                  <a:lnTo>
                    <a:pt x="1321" y="585"/>
                  </a:lnTo>
                  <a:lnTo>
                    <a:pt x="1313" y="531"/>
                  </a:lnTo>
                  <a:lnTo>
                    <a:pt x="1300" y="479"/>
                  </a:lnTo>
                  <a:lnTo>
                    <a:pt x="1282" y="427"/>
                  </a:lnTo>
                  <a:lnTo>
                    <a:pt x="1261" y="376"/>
                  </a:lnTo>
                  <a:lnTo>
                    <a:pt x="1235" y="328"/>
                  </a:lnTo>
                  <a:lnTo>
                    <a:pt x="1204" y="281"/>
                  </a:lnTo>
                  <a:lnTo>
                    <a:pt x="1170" y="236"/>
                  </a:lnTo>
                  <a:lnTo>
                    <a:pt x="1131" y="194"/>
                  </a:lnTo>
                  <a:lnTo>
                    <a:pt x="1082" y="150"/>
                  </a:lnTo>
                  <a:lnTo>
                    <a:pt x="1030" y="111"/>
                  </a:lnTo>
                  <a:lnTo>
                    <a:pt x="975" y="78"/>
                  </a:lnTo>
                  <a:lnTo>
                    <a:pt x="916" y="50"/>
                  </a:lnTo>
                  <a:lnTo>
                    <a:pt x="855" y="29"/>
                  </a:lnTo>
                  <a:lnTo>
                    <a:pt x="792" y="13"/>
                  </a:lnTo>
                  <a:lnTo>
                    <a:pt x="728" y="3"/>
                  </a:lnTo>
                  <a:lnTo>
                    <a:pt x="663" y="0"/>
                  </a:lnTo>
                  <a:lnTo>
                    <a:pt x="597" y="3"/>
                  </a:lnTo>
                  <a:lnTo>
                    <a:pt x="532" y="12"/>
                  </a:lnTo>
                  <a:lnTo>
                    <a:pt x="469" y="28"/>
                  </a:lnTo>
                  <a:lnTo>
                    <a:pt x="409" y="49"/>
                  </a:lnTo>
                  <a:lnTo>
                    <a:pt x="379" y="62"/>
                  </a:lnTo>
                  <a:lnTo>
                    <a:pt x="350" y="77"/>
                  </a:lnTo>
                  <a:lnTo>
                    <a:pt x="322" y="93"/>
                  </a:lnTo>
                  <a:lnTo>
                    <a:pt x="295" y="110"/>
                  </a:lnTo>
                  <a:lnTo>
                    <a:pt x="268" y="129"/>
                  </a:lnTo>
                  <a:lnTo>
                    <a:pt x="243" y="149"/>
                  </a:lnTo>
                  <a:lnTo>
                    <a:pt x="194" y="194"/>
                  </a:lnTo>
                  <a:lnTo>
                    <a:pt x="150" y="242"/>
                  </a:lnTo>
                  <a:lnTo>
                    <a:pt x="111" y="295"/>
                  </a:lnTo>
                  <a:lnTo>
                    <a:pt x="78" y="350"/>
                  </a:lnTo>
                  <a:lnTo>
                    <a:pt x="50" y="408"/>
                  </a:lnTo>
                  <a:lnTo>
                    <a:pt x="29" y="469"/>
                  </a:lnTo>
                  <a:lnTo>
                    <a:pt x="13" y="532"/>
                  </a:lnTo>
                  <a:lnTo>
                    <a:pt x="3" y="597"/>
                  </a:lnTo>
                  <a:lnTo>
                    <a:pt x="0" y="663"/>
                  </a:lnTo>
                  <a:lnTo>
                    <a:pt x="3" y="729"/>
                  </a:lnTo>
                  <a:lnTo>
                    <a:pt x="12" y="794"/>
                  </a:lnTo>
                  <a:lnTo>
                    <a:pt x="28" y="857"/>
                  </a:lnTo>
                  <a:lnTo>
                    <a:pt x="49" y="917"/>
                  </a:lnTo>
                  <a:lnTo>
                    <a:pt x="62" y="947"/>
                  </a:lnTo>
                  <a:lnTo>
                    <a:pt x="77" y="975"/>
                  </a:lnTo>
                  <a:lnTo>
                    <a:pt x="93" y="1003"/>
                  </a:lnTo>
                  <a:lnTo>
                    <a:pt x="110" y="1031"/>
                  </a:lnTo>
                  <a:lnTo>
                    <a:pt x="129" y="1057"/>
                  </a:lnTo>
                  <a:lnTo>
                    <a:pt x="149" y="1083"/>
                  </a:lnTo>
                  <a:lnTo>
                    <a:pt x="171" y="1107"/>
                  </a:lnTo>
                  <a:lnTo>
                    <a:pt x="194" y="1131"/>
                  </a:lnTo>
                  <a:lnTo>
                    <a:pt x="243" y="1175"/>
                  </a:lnTo>
                  <a:lnTo>
                    <a:pt x="295" y="1214"/>
                  </a:lnTo>
                  <a:lnTo>
                    <a:pt x="351" y="1247"/>
                  </a:lnTo>
                  <a:lnTo>
                    <a:pt x="410" y="1275"/>
                  </a:lnTo>
                  <a:lnTo>
                    <a:pt x="471" y="1297"/>
                  </a:lnTo>
                  <a:lnTo>
                    <a:pt x="533" y="1313"/>
                  </a:lnTo>
                  <a:lnTo>
                    <a:pt x="598" y="1323"/>
                  </a:lnTo>
                  <a:lnTo>
                    <a:pt x="630" y="1325"/>
                  </a:lnTo>
                  <a:lnTo>
                    <a:pt x="663" y="1326"/>
                  </a:lnTo>
                  <a:lnTo>
                    <a:pt x="708" y="1324"/>
                  </a:lnTo>
                  <a:lnTo>
                    <a:pt x="754" y="1320"/>
                  </a:lnTo>
                  <a:lnTo>
                    <a:pt x="798" y="1312"/>
                  </a:lnTo>
                  <a:lnTo>
                    <a:pt x="842" y="1301"/>
                  </a:lnTo>
                  <a:lnTo>
                    <a:pt x="886" y="1288"/>
                  </a:lnTo>
                  <a:lnTo>
                    <a:pt x="928" y="1271"/>
                  </a:lnTo>
                  <a:lnTo>
                    <a:pt x="968" y="1252"/>
                  </a:lnTo>
                  <a:lnTo>
                    <a:pt x="1007" y="1230"/>
                  </a:lnTo>
                  <a:lnTo>
                    <a:pt x="1013" y="1227"/>
                  </a:lnTo>
                  <a:lnTo>
                    <a:pt x="1380" y="1594"/>
                  </a:lnTo>
                  <a:lnTo>
                    <a:pt x="1391" y="1604"/>
                  </a:lnTo>
                  <a:lnTo>
                    <a:pt x="1403" y="1613"/>
                  </a:lnTo>
                  <a:lnTo>
                    <a:pt x="1416" y="1620"/>
                  </a:lnTo>
                  <a:lnTo>
                    <a:pt x="1429" y="1627"/>
                  </a:lnTo>
                  <a:lnTo>
                    <a:pt x="1443" y="1632"/>
                  </a:lnTo>
                  <a:lnTo>
                    <a:pt x="1457" y="1636"/>
                  </a:lnTo>
                  <a:lnTo>
                    <a:pt x="1465" y="1637"/>
                  </a:lnTo>
                  <a:lnTo>
                    <a:pt x="1472" y="1638"/>
                  </a:lnTo>
                  <a:lnTo>
                    <a:pt x="1479" y="1639"/>
                  </a:lnTo>
                  <a:lnTo>
                    <a:pt x="1487" y="1639"/>
                  </a:lnTo>
                  <a:lnTo>
                    <a:pt x="1495" y="1639"/>
                  </a:lnTo>
                  <a:lnTo>
                    <a:pt x="1502" y="1638"/>
                  </a:lnTo>
                  <a:lnTo>
                    <a:pt x="1510" y="1637"/>
                  </a:lnTo>
                  <a:lnTo>
                    <a:pt x="1517" y="1636"/>
                  </a:lnTo>
                  <a:lnTo>
                    <a:pt x="1525" y="1634"/>
                  </a:lnTo>
                  <a:lnTo>
                    <a:pt x="1532" y="1632"/>
                  </a:lnTo>
                  <a:lnTo>
                    <a:pt x="1539" y="1630"/>
                  </a:lnTo>
                  <a:lnTo>
                    <a:pt x="1546" y="1627"/>
                  </a:lnTo>
                  <a:lnTo>
                    <a:pt x="1559" y="1620"/>
                  </a:lnTo>
                  <a:lnTo>
                    <a:pt x="1571" y="1613"/>
                  </a:lnTo>
                  <a:lnTo>
                    <a:pt x="1583" y="1604"/>
                  </a:lnTo>
                  <a:lnTo>
                    <a:pt x="1594" y="1594"/>
                  </a:lnTo>
                  <a:lnTo>
                    <a:pt x="1604" y="1583"/>
                  </a:lnTo>
                  <a:lnTo>
                    <a:pt x="1613" y="1571"/>
                  </a:lnTo>
                  <a:lnTo>
                    <a:pt x="1620" y="1558"/>
                  </a:lnTo>
                  <a:lnTo>
                    <a:pt x="1627" y="1545"/>
                  </a:lnTo>
                  <a:lnTo>
                    <a:pt x="1632" y="1531"/>
                  </a:lnTo>
                  <a:lnTo>
                    <a:pt x="1636" y="1516"/>
                  </a:lnTo>
                  <a:lnTo>
                    <a:pt x="1637" y="1509"/>
                  </a:lnTo>
                  <a:lnTo>
                    <a:pt x="1638" y="1502"/>
                  </a:lnTo>
                  <a:lnTo>
                    <a:pt x="1639" y="1494"/>
                  </a:lnTo>
                  <a:lnTo>
                    <a:pt x="1639" y="1487"/>
                  </a:lnTo>
                  <a:lnTo>
                    <a:pt x="1639" y="1480"/>
                  </a:lnTo>
                  <a:lnTo>
                    <a:pt x="1638" y="1472"/>
                  </a:lnTo>
                  <a:lnTo>
                    <a:pt x="1637" y="1465"/>
                  </a:lnTo>
                  <a:lnTo>
                    <a:pt x="1636" y="1458"/>
                  </a:lnTo>
                  <a:lnTo>
                    <a:pt x="1634" y="1451"/>
                  </a:lnTo>
                  <a:lnTo>
                    <a:pt x="1632" y="1444"/>
                  </a:lnTo>
                  <a:lnTo>
                    <a:pt x="1627" y="1430"/>
                  </a:lnTo>
                  <a:lnTo>
                    <a:pt x="1620" y="1417"/>
                  </a:lnTo>
                  <a:lnTo>
                    <a:pt x="1613" y="1405"/>
                  </a:lnTo>
                  <a:lnTo>
                    <a:pt x="1604" y="1393"/>
                  </a:lnTo>
                  <a:close/>
                  <a:moveTo>
                    <a:pt x="663" y="1238"/>
                  </a:moveTo>
                  <a:lnTo>
                    <a:pt x="606" y="1235"/>
                  </a:lnTo>
                  <a:lnTo>
                    <a:pt x="551" y="1227"/>
                  </a:lnTo>
                  <a:lnTo>
                    <a:pt x="497" y="1214"/>
                  </a:lnTo>
                  <a:lnTo>
                    <a:pt x="444" y="1195"/>
                  </a:lnTo>
                  <a:lnTo>
                    <a:pt x="394" y="1171"/>
                  </a:lnTo>
                  <a:lnTo>
                    <a:pt x="346" y="1143"/>
                  </a:lnTo>
                  <a:lnTo>
                    <a:pt x="301" y="1110"/>
                  </a:lnTo>
                  <a:lnTo>
                    <a:pt x="259" y="1072"/>
                  </a:lnTo>
                  <a:lnTo>
                    <a:pt x="221" y="1030"/>
                  </a:lnTo>
                  <a:lnTo>
                    <a:pt x="188" y="985"/>
                  </a:lnTo>
                  <a:lnTo>
                    <a:pt x="159" y="937"/>
                  </a:lnTo>
                  <a:lnTo>
                    <a:pt x="136" y="887"/>
                  </a:lnTo>
                  <a:lnTo>
                    <a:pt x="117" y="835"/>
                  </a:lnTo>
                  <a:lnTo>
                    <a:pt x="104" y="780"/>
                  </a:lnTo>
                  <a:lnTo>
                    <a:pt x="96" y="725"/>
                  </a:lnTo>
                  <a:lnTo>
                    <a:pt x="93" y="668"/>
                  </a:lnTo>
                  <a:lnTo>
                    <a:pt x="96" y="611"/>
                  </a:lnTo>
                  <a:lnTo>
                    <a:pt x="104" y="556"/>
                  </a:lnTo>
                  <a:lnTo>
                    <a:pt x="117" y="502"/>
                  </a:lnTo>
                  <a:lnTo>
                    <a:pt x="136" y="449"/>
                  </a:lnTo>
                  <a:lnTo>
                    <a:pt x="159" y="399"/>
                  </a:lnTo>
                  <a:lnTo>
                    <a:pt x="188" y="352"/>
                  </a:lnTo>
                  <a:lnTo>
                    <a:pt x="221" y="307"/>
                  </a:lnTo>
                  <a:lnTo>
                    <a:pt x="259" y="265"/>
                  </a:lnTo>
                  <a:lnTo>
                    <a:pt x="301" y="227"/>
                  </a:lnTo>
                  <a:lnTo>
                    <a:pt x="346" y="194"/>
                  </a:lnTo>
                  <a:lnTo>
                    <a:pt x="394" y="165"/>
                  </a:lnTo>
                  <a:lnTo>
                    <a:pt x="444" y="141"/>
                  </a:lnTo>
                  <a:lnTo>
                    <a:pt x="497" y="123"/>
                  </a:lnTo>
                  <a:lnTo>
                    <a:pt x="551" y="109"/>
                  </a:lnTo>
                  <a:lnTo>
                    <a:pt x="606" y="101"/>
                  </a:lnTo>
                  <a:lnTo>
                    <a:pt x="663" y="98"/>
                  </a:lnTo>
                  <a:lnTo>
                    <a:pt x="720" y="101"/>
                  </a:lnTo>
                  <a:lnTo>
                    <a:pt x="775" y="109"/>
                  </a:lnTo>
                  <a:lnTo>
                    <a:pt x="829" y="123"/>
                  </a:lnTo>
                  <a:lnTo>
                    <a:pt x="881" y="141"/>
                  </a:lnTo>
                  <a:lnTo>
                    <a:pt x="932" y="165"/>
                  </a:lnTo>
                  <a:lnTo>
                    <a:pt x="979" y="194"/>
                  </a:lnTo>
                  <a:lnTo>
                    <a:pt x="1024" y="227"/>
                  </a:lnTo>
                  <a:lnTo>
                    <a:pt x="1066" y="265"/>
                  </a:lnTo>
                  <a:lnTo>
                    <a:pt x="1105" y="308"/>
                  </a:lnTo>
                  <a:lnTo>
                    <a:pt x="1139" y="355"/>
                  </a:lnTo>
                  <a:lnTo>
                    <a:pt x="1168" y="403"/>
                  </a:lnTo>
                  <a:lnTo>
                    <a:pt x="1191" y="454"/>
                  </a:lnTo>
                  <a:lnTo>
                    <a:pt x="1210" y="507"/>
                  </a:lnTo>
                  <a:lnTo>
                    <a:pt x="1223" y="560"/>
                  </a:lnTo>
                  <a:lnTo>
                    <a:pt x="1231" y="615"/>
                  </a:lnTo>
                  <a:lnTo>
                    <a:pt x="1233" y="670"/>
                  </a:lnTo>
                  <a:lnTo>
                    <a:pt x="1231" y="725"/>
                  </a:lnTo>
                  <a:lnTo>
                    <a:pt x="1223" y="779"/>
                  </a:lnTo>
                  <a:lnTo>
                    <a:pt x="1210" y="833"/>
                  </a:lnTo>
                  <a:lnTo>
                    <a:pt x="1191" y="886"/>
                  </a:lnTo>
                  <a:lnTo>
                    <a:pt x="1168" y="936"/>
                  </a:lnTo>
                  <a:lnTo>
                    <a:pt x="1139" y="985"/>
                  </a:lnTo>
                  <a:lnTo>
                    <a:pt x="1105" y="1032"/>
                  </a:lnTo>
                  <a:lnTo>
                    <a:pt x="1066" y="1075"/>
                  </a:lnTo>
                  <a:lnTo>
                    <a:pt x="1024" y="1112"/>
                  </a:lnTo>
                  <a:lnTo>
                    <a:pt x="979" y="1144"/>
                  </a:lnTo>
                  <a:lnTo>
                    <a:pt x="932" y="1172"/>
                  </a:lnTo>
                  <a:lnTo>
                    <a:pt x="881" y="1195"/>
                  </a:lnTo>
                  <a:lnTo>
                    <a:pt x="829" y="1214"/>
                  </a:lnTo>
                  <a:lnTo>
                    <a:pt x="775" y="1227"/>
                  </a:lnTo>
                  <a:lnTo>
                    <a:pt x="720" y="1235"/>
                  </a:lnTo>
                  <a:close/>
                  <a:moveTo>
                    <a:pt x="1526" y="1532"/>
                  </a:moveTo>
                  <a:lnTo>
                    <a:pt x="1522" y="1536"/>
                  </a:lnTo>
                  <a:lnTo>
                    <a:pt x="1517" y="1539"/>
                  </a:lnTo>
                  <a:lnTo>
                    <a:pt x="1515" y="1541"/>
                  </a:lnTo>
                  <a:lnTo>
                    <a:pt x="1512" y="1542"/>
                  </a:lnTo>
                  <a:lnTo>
                    <a:pt x="1510" y="1543"/>
                  </a:lnTo>
                  <a:lnTo>
                    <a:pt x="1507" y="1545"/>
                  </a:lnTo>
                  <a:lnTo>
                    <a:pt x="1505" y="1546"/>
                  </a:lnTo>
                  <a:lnTo>
                    <a:pt x="1502" y="1546"/>
                  </a:lnTo>
                  <a:lnTo>
                    <a:pt x="1496" y="1548"/>
                  </a:lnTo>
                  <a:lnTo>
                    <a:pt x="1490" y="1549"/>
                  </a:lnTo>
                  <a:lnTo>
                    <a:pt x="1484" y="1549"/>
                  </a:lnTo>
                  <a:lnTo>
                    <a:pt x="1481" y="1549"/>
                  </a:lnTo>
                  <a:lnTo>
                    <a:pt x="1479" y="1549"/>
                  </a:lnTo>
                  <a:lnTo>
                    <a:pt x="1473" y="1548"/>
                  </a:lnTo>
                  <a:lnTo>
                    <a:pt x="1467" y="1546"/>
                  </a:lnTo>
                  <a:lnTo>
                    <a:pt x="1462" y="1545"/>
                  </a:lnTo>
                  <a:lnTo>
                    <a:pt x="1456" y="1542"/>
                  </a:lnTo>
                  <a:lnTo>
                    <a:pt x="1451" y="1539"/>
                  </a:lnTo>
                  <a:lnTo>
                    <a:pt x="1449" y="1538"/>
                  </a:lnTo>
                  <a:lnTo>
                    <a:pt x="1446" y="1536"/>
                  </a:lnTo>
                  <a:lnTo>
                    <a:pt x="1444" y="1534"/>
                  </a:lnTo>
                  <a:lnTo>
                    <a:pt x="1442" y="1532"/>
                  </a:lnTo>
                  <a:lnTo>
                    <a:pt x="1086" y="1176"/>
                  </a:lnTo>
                  <a:lnTo>
                    <a:pt x="1171" y="1092"/>
                  </a:lnTo>
                  <a:lnTo>
                    <a:pt x="1526" y="1447"/>
                  </a:lnTo>
                  <a:lnTo>
                    <a:pt x="1530" y="1452"/>
                  </a:lnTo>
                  <a:lnTo>
                    <a:pt x="1532" y="1454"/>
                  </a:lnTo>
                  <a:lnTo>
                    <a:pt x="1534" y="1456"/>
                  </a:lnTo>
                  <a:lnTo>
                    <a:pt x="1535" y="1459"/>
                  </a:lnTo>
                  <a:lnTo>
                    <a:pt x="1537" y="1461"/>
                  </a:lnTo>
                  <a:lnTo>
                    <a:pt x="1538" y="1464"/>
                  </a:lnTo>
                  <a:lnTo>
                    <a:pt x="1539" y="1467"/>
                  </a:lnTo>
                  <a:lnTo>
                    <a:pt x="1540" y="1469"/>
                  </a:lnTo>
                  <a:lnTo>
                    <a:pt x="1541" y="1472"/>
                  </a:lnTo>
                  <a:lnTo>
                    <a:pt x="1542" y="1478"/>
                  </a:lnTo>
                  <a:lnTo>
                    <a:pt x="1543" y="1484"/>
                  </a:lnTo>
                  <a:lnTo>
                    <a:pt x="1543" y="1490"/>
                  </a:lnTo>
                  <a:lnTo>
                    <a:pt x="1543" y="1493"/>
                  </a:lnTo>
                  <a:lnTo>
                    <a:pt x="1544" y="1496"/>
                  </a:lnTo>
                  <a:lnTo>
                    <a:pt x="1544" y="1499"/>
                  </a:lnTo>
                  <a:lnTo>
                    <a:pt x="1543" y="1502"/>
                  </a:lnTo>
                  <a:lnTo>
                    <a:pt x="1543" y="1505"/>
                  </a:lnTo>
                  <a:lnTo>
                    <a:pt x="1542" y="1508"/>
                  </a:lnTo>
                  <a:lnTo>
                    <a:pt x="1541" y="1510"/>
                  </a:lnTo>
                  <a:lnTo>
                    <a:pt x="1540" y="1513"/>
                  </a:lnTo>
                  <a:lnTo>
                    <a:pt x="1539" y="1516"/>
                  </a:lnTo>
                  <a:lnTo>
                    <a:pt x="1537" y="1518"/>
                  </a:lnTo>
                  <a:lnTo>
                    <a:pt x="1536" y="1521"/>
                  </a:lnTo>
                  <a:lnTo>
                    <a:pt x="1534" y="1523"/>
                  </a:lnTo>
                  <a:lnTo>
                    <a:pt x="1530" y="15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36"/>
            <p:cNvSpPr/>
            <p:nvPr/>
          </p:nvSpPr>
          <p:spPr>
            <a:xfrm>
              <a:off x="7474173" y="3621160"/>
              <a:ext cx="354994" cy="355432"/>
            </a:xfrm>
            <a:custGeom>
              <a:avLst/>
              <a:gdLst/>
              <a:ahLst/>
              <a:cxnLst/>
              <a:rect l="l" t="t" r="r" b="b"/>
              <a:pathLst>
                <a:path w="812" h="813" extrusionOk="0">
                  <a:moveTo>
                    <a:pt x="694" y="119"/>
                  </a:moveTo>
                  <a:lnTo>
                    <a:pt x="664" y="92"/>
                  </a:lnTo>
                  <a:lnTo>
                    <a:pt x="632" y="68"/>
                  </a:lnTo>
                  <a:lnTo>
                    <a:pt x="598" y="48"/>
                  </a:lnTo>
                  <a:lnTo>
                    <a:pt x="563" y="31"/>
                  </a:lnTo>
                  <a:lnTo>
                    <a:pt x="525" y="18"/>
                  </a:lnTo>
                  <a:lnTo>
                    <a:pt x="487" y="8"/>
                  </a:lnTo>
                  <a:lnTo>
                    <a:pt x="447" y="2"/>
                  </a:lnTo>
                  <a:lnTo>
                    <a:pt x="406" y="0"/>
                  </a:lnTo>
                  <a:lnTo>
                    <a:pt x="366" y="2"/>
                  </a:lnTo>
                  <a:lnTo>
                    <a:pt x="327" y="8"/>
                  </a:lnTo>
                  <a:lnTo>
                    <a:pt x="288" y="18"/>
                  </a:lnTo>
                  <a:lnTo>
                    <a:pt x="250" y="31"/>
                  </a:lnTo>
                  <a:lnTo>
                    <a:pt x="214" y="48"/>
                  </a:lnTo>
                  <a:lnTo>
                    <a:pt x="180" y="68"/>
                  </a:lnTo>
                  <a:lnTo>
                    <a:pt x="148" y="92"/>
                  </a:lnTo>
                  <a:lnTo>
                    <a:pt x="133" y="105"/>
                  </a:lnTo>
                  <a:lnTo>
                    <a:pt x="118" y="119"/>
                  </a:lnTo>
                  <a:lnTo>
                    <a:pt x="91" y="149"/>
                  </a:lnTo>
                  <a:lnTo>
                    <a:pt x="67" y="181"/>
                  </a:lnTo>
                  <a:lnTo>
                    <a:pt x="47" y="214"/>
                  </a:lnTo>
                  <a:lnTo>
                    <a:pt x="30" y="250"/>
                  </a:lnTo>
                  <a:lnTo>
                    <a:pt x="17" y="287"/>
                  </a:lnTo>
                  <a:lnTo>
                    <a:pt x="8" y="326"/>
                  </a:lnTo>
                  <a:lnTo>
                    <a:pt x="2" y="366"/>
                  </a:lnTo>
                  <a:lnTo>
                    <a:pt x="0" y="407"/>
                  </a:lnTo>
                  <a:lnTo>
                    <a:pt x="2" y="448"/>
                  </a:lnTo>
                  <a:lnTo>
                    <a:pt x="8" y="488"/>
                  </a:lnTo>
                  <a:lnTo>
                    <a:pt x="17" y="526"/>
                  </a:lnTo>
                  <a:lnTo>
                    <a:pt x="30" y="563"/>
                  </a:lnTo>
                  <a:lnTo>
                    <a:pt x="47" y="599"/>
                  </a:lnTo>
                  <a:lnTo>
                    <a:pt x="67" y="632"/>
                  </a:lnTo>
                  <a:lnTo>
                    <a:pt x="91" y="664"/>
                  </a:lnTo>
                  <a:lnTo>
                    <a:pt x="118" y="694"/>
                  </a:lnTo>
                  <a:lnTo>
                    <a:pt x="148" y="721"/>
                  </a:lnTo>
                  <a:lnTo>
                    <a:pt x="180" y="745"/>
                  </a:lnTo>
                  <a:lnTo>
                    <a:pt x="214" y="765"/>
                  </a:lnTo>
                  <a:lnTo>
                    <a:pt x="249" y="782"/>
                  </a:lnTo>
                  <a:lnTo>
                    <a:pt x="287" y="795"/>
                  </a:lnTo>
                  <a:lnTo>
                    <a:pt x="325" y="805"/>
                  </a:lnTo>
                  <a:lnTo>
                    <a:pt x="365" y="811"/>
                  </a:lnTo>
                  <a:lnTo>
                    <a:pt x="406" y="813"/>
                  </a:lnTo>
                  <a:lnTo>
                    <a:pt x="446" y="811"/>
                  </a:lnTo>
                  <a:lnTo>
                    <a:pt x="485" y="805"/>
                  </a:lnTo>
                  <a:lnTo>
                    <a:pt x="524" y="795"/>
                  </a:lnTo>
                  <a:lnTo>
                    <a:pt x="562" y="782"/>
                  </a:lnTo>
                  <a:lnTo>
                    <a:pt x="598" y="765"/>
                  </a:lnTo>
                  <a:lnTo>
                    <a:pt x="632" y="745"/>
                  </a:lnTo>
                  <a:lnTo>
                    <a:pt x="664" y="721"/>
                  </a:lnTo>
                  <a:lnTo>
                    <a:pt x="679" y="708"/>
                  </a:lnTo>
                  <a:lnTo>
                    <a:pt x="694" y="694"/>
                  </a:lnTo>
                  <a:lnTo>
                    <a:pt x="721" y="664"/>
                  </a:lnTo>
                  <a:lnTo>
                    <a:pt x="744" y="632"/>
                  </a:lnTo>
                  <a:lnTo>
                    <a:pt x="765" y="599"/>
                  </a:lnTo>
                  <a:lnTo>
                    <a:pt x="781" y="563"/>
                  </a:lnTo>
                  <a:lnTo>
                    <a:pt x="795" y="526"/>
                  </a:lnTo>
                  <a:lnTo>
                    <a:pt x="804" y="488"/>
                  </a:lnTo>
                  <a:lnTo>
                    <a:pt x="810" y="448"/>
                  </a:lnTo>
                  <a:lnTo>
                    <a:pt x="812" y="407"/>
                  </a:lnTo>
                  <a:lnTo>
                    <a:pt x="810" y="366"/>
                  </a:lnTo>
                  <a:lnTo>
                    <a:pt x="805" y="326"/>
                  </a:lnTo>
                  <a:lnTo>
                    <a:pt x="795" y="288"/>
                  </a:lnTo>
                  <a:lnTo>
                    <a:pt x="789" y="269"/>
                  </a:lnTo>
                  <a:lnTo>
                    <a:pt x="783" y="251"/>
                  </a:lnTo>
                  <a:lnTo>
                    <a:pt x="775" y="233"/>
                  </a:lnTo>
                  <a:lnTo>
                    <a:pt x="766" y="216"/>
                  </a:lnTo>
                  <a:lnTo>
                    <a:pt x="756" y="199"/>
                  </a:lnTo>
                  <a:lnTo>
                    <a:pt x="746" y="182"/>
                  </a:lnTo>
                  <a:lnTo>
                    <a:pt x="722" y="150"/>
                  </a:lnTo>
                  <a:close/>
                  <a:moveTo>
                    <a:pt x="629" y="629"/>
                  </a:moveTo>
                  <a:lnTo>
                    <a:pt x="606" y="650"/>
                  </a:lnTo>
                  <a:lnTo>
                    <a:pt x="581" y="669"/>
                  </a:lnTo>
                  <a:lnTo>
                    <a:pt x="555" y="685"/>
                  </a:lnTo>
                  <a:lnTo>
                    <a:pt x="527" y="698"/>
                  </a:lnTo>
                  <a:lnTo>
                    <a:pt x="498" y="709"/>
                  </a:lnTo>
                  <a:lnTo>
                    <a:pt x="468" y="717"/>
                  </a:lnTo>
                  <a:lnTo>
                    <a:pt x="438" y="721"/>
                  </a:lnTo>
                  <a:lnTo>
                    <a:pt x="406" y="723"/>
                  </a:lnTo>
                  <a:lnTo>
                    <a:pt x="374" y="721"/>
                  </a:lnTo>
                  <a:lnTo>
                    <a:pt x="344" y="717"/>
                  </a:lnTo>
                  <a:lnTo>
                    <a:pt x="314" y="709"/>
                  </a:lnTo>
                  <a:lnTo>
                    <a:pt x="285" y="698"/>
                  </a:lnTo>
                  <a:lnTo>
                    <a:pt x="257" y="685"/>
                  </a:lnTo>
                  <a:lnTo>
                    <a:pt x="231" y="669"/>
                  </a:lnTo>
                  <a:lnTo>
                    <a:pt x="206" y="650"/>
                  </a:lnTo>
                  <a:lnTo>
                    <a:pt x="183" y="629"/>
                  </a:lnTo>
                  <a:lnTo>
                    <a:pt x="162" y="605"/>
                  </a:lnTo>
                  <a:lnTo>
                    <a:pt x="143" y="580"/>
                  </a:lnTo>
                  <a:lnTo>
                    <a:pt x="128" y="554"/>
                  </a:lnTo>
                  <a:lnTo>
                    <a:pt x="115" y="526"/>
                  </a:lnTo>
                  <a:lnTo>
                    <a:pt x="105" y="497"/>
                  </a:lnTo>
                  <a:lnTo>
                    <a:pt x="98" y="468"/>
                  </a:lnTo>
                  <a:lnTo>
                    <a:pt x="94" y="438"/>
                  </a:lnTo>
                  <a:lnTo>
                    <a:pt x="92" y="408"/>
                  </a:lnTo>
                  <a:lnTo>
                    <a:pt x="94" y="378"/>
                  </a:lnTo>
                  <a:lnTo>
                    <a:pt x="98" y="348"/>
                  </a:lnTo>
                  <a:lnTo>
                    <a:pt x="105" y="318"/>
                  </a:lnTo>
                  <a:lnTo>
                    <a:pt x="115" y="290"/>
                  </a:lnTo>
                  <a:lnTo>
                    <a:pt x="128" y="262"/>
                  </a:lnTo>
                  <a:lnTo>
                    <a:pt x="143" y="235"/>
                  </a:lnTo>
                  <a:lnTo>
                    <a:pt x="162" y="210"/>
                  </a:lnTo>
                  <a:lnTo>
                    <a:pt x="183" y="186"/>
                  </a:lnTo>
                  <a:lnTo>
                    <a:pt x="206" y="165"/>
                  </a:lnTo>
                  <a:lnTo>
                    <a:pt x="231" y="147"/>
                  </a:lnTo>
                  <a:lnTo>
                    <a:pt x="257" y="131"/>
                  </a:lnTo>
                  <a:lnTo>
                    <a:pt x="285" y="117"/>
                  </a:lnTo>
                  <a:lnTo>
                    <a:pt x="314" y="107"/>
                  </a:lnTo>
                  <a:lnTo>
                    <a:pt x="344" y="99"/>
                  </a:lnTo>
                  <a:lnTo>
                    <a:pt x="374" y="95"/>
                  </a:lnTo>
                  <a:lnTo>
                    <a:pt x="406" y="93"/>
                  </a:lnTo>
                  <a:lnTo>
                    <a:pt x="438" y="95"/>
                  </a:lnTo>
                  <a:lnTo>
                    <a:pt x="468" y="99"/>
                  </a:lnTo>
                  <a:lnTo>
                    <a:pt x="498" y="107"/>
                  </a:lnTo>
                  <a:lnTo>
                    <a:pt x="527" y="117"/>
                  </a:lnTo>
                  <a:lnTo>
                    <a:pt x="555" y="131"/>
                  </a:lnTo>
                  <a:lnTo>
                    <a:pt x="581" y="147"/>
                  </a:lnTo>
                  <a:lnTo>
                    <a:pt x="606" y="165"/>
                  </a:lnTo>
                  <a:lnTo>
                    <a:pt x="629" y="186"/>
                  </a:lnTo>
                  <a:lnTo>
                    <a:pt x="651" y="210"/>
                  </a:lnTo>
                  <a:lnTo>
                    <a:pt x="670" y="235"/>
                  </a:lnTo>
                  <a:lnTo>
                    <a:pt x="686" y="262"/>
                  </a:lnTo>
                  <a:lnTo>
                    <a:pt x="699" y="290"/>
                  </a:lnTo>
                  <a:lnTo>
                    <a:pt x="709" y="318"/>
                  </a:lnTo>
                  <a:lnTo>
                    <a:pt x="716" y="348"/>
                  </a:lnTo>
                  <a:lnTo>
                    <a:pt x="721" y="378"/>
                  </a:lnTo>
                  <a:lnTo>
                    <a:pt x="722" y="408"/>
                  </a:lnTo>
                  <a:lnTo>
                    <a:pt x="721" y="438"/>
                  </a:lnTo>
                  <a:lnTo>
                    <a:pt x="716" y="468"/>
                  </a:lnTo>
                  <a:lnTo>
                    <a:pt x="709" y="497"/>
                  </a:lnTo>
                  <a:lnTo>
                    <a:pt x="699" y="526"/>
                  </a:lnTo>
                  <a:lnTo>
                    <a:pt x="686" y="554"/>
                  </a:lnTo>
                  <a:lnTo>
                    <a:pt x="670" y="580"/>
                  </a:lnTo>
                  <a:lnTo>
                    <a:pt x="651" y="60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98" name="Google Shape;3698;p36"/>
          <p:cNvGrpSpPr/>
          <p:nvPr/>
        </p:nvGrpSpPr>
        <p:grpSpPr>
          <a:xfrm>
            <a:off x="10196573" y="4088330"/>
            <a:ext cx="425008" cy="666710"/>
            <a:chOff x="10107523" y="3507790"/>
            <a:chExt cx="458735" cy="719618"/>
          </a:xfrm>
        </p:grpSpPr>
        <p:sp>
          <p:nvSpPr>
            <p:cNvPr id="3699" name="Google Shape;3699;p36"/>
            <p:cNvSpPr/>
            <p:nvPr/>
          </p:nvSpPr>
          <p:spPr>
            <a:xfrm>
              <a:off x="10107523" y="3507790"/>
              <a:ext cx="458735" cy="719618"/>
            </a:xfrm>
            <a:custGeom>
              <a:avLst/>
              <a:gdLst/>
              <a:ahLst/>
              <a:cxnLst/>
              <a:rect l="l" t="t" r="r" b="b"/>
              <a:pathLst>
                <a:path w="1049" h="1645" extrusionOk="0">
                  <a:moveTo>
                    <a:pt x="960" y="225"/>
                  </a:moveTo>
                  <a:lnTo>
                    <a:pt x="942" y="200"/>
                  </a:lnTo>
                  <a:lnTo>
                    <a:pt x="922" y="176"/>
                  </a:lnTo>
                  <a:lnTo>
                    <a:pt x="902" y="153"/>
                  </a:lnTo>
                  <a:lnTo>
                    <a:pt x="880" y="132"/>
                  </a:lnTo>
                  <a:lnTo>
                    <a:pt x="857" y="112"/>
                  </a:lnTo>
                  <a:lnTo>
                    <a:pt x="833" y="94"/>
                  </a:lnTo>
                  <a:lnTo>
                    <a:pt x="808" y="77"/>
                  </a:lnTo>
                  <a:lnTo>
                    <a:pt x="782" y="61"/>
                  </a:lnTo>
                  <a:lnTo>
                    <a:pt x="756" y="48"/>
                  </a:lnTo>
                  <a:lnTo>
                    <a:pt x="728" y="36"/>
                  </a:lnTo>
                  <a:lnTo>
                    <a:pt x="700" y="25"/>
                  </a:lnTo>
                  <a:lnTo>
                    <a:pt x="671" y="17"/>
                  </a:lnTo>
                  <a:lnTo>
                    <a:pt x="641" y="10"/>
                  </a:lnTo>
                  <a:lnTo>
                    <a:pt x="610" y="5"/>
                  </a:lnTo>
                  <a:lnTo>
                    <a:pt x="579" y="1"/>
                  </a:lnTo>
                  <a:lnTo>
                    <a:pt x="548" y="0"/>
                  </a:lnTo>
                  <a:lnTo>
                    <a:pt x="531" y="0"/>
                  </a:lnTo>
                  <a:lnTo>
                    <a:pt x="520" y="0"/>
                  </a:lnTo>
                  <a:lnTo>
                    <a:pt x="503" y="0"/>
                  </a:lnTo>
                  <a:lnTo>
                    <a:pt x="472" y="2"/>
                  </a:lnTo>
                  <a:lnTo>
                    <a:pt x="441" y="5"/>
                  </a:lnTo>
                  <a:lnTo>
                    <a:pt x="411" y="11"/>
                  </a:lnTo>
                  <a:lnTo>
                    <a:pt x="382" y="18"/>
                  </a:lnTo>
                  <a:lnTo>
                    <a:pt x="353" y="27"/>
                  </a:lnTo>
                  <a:lnTo>
                    <a:pt x="324" y="37"/>
                  </a:lnTo>
                  <a:lnTo>
                    <a:pt x="297" y="49"/>
                  </a:lnTo>
                  <a:lnTo>
                    <a:pt x="270" y="63"/>
                  </a:lnTo>
                  <a:lnTo>
                    <a:pt x="244" y="78"/>
                  </a:lnTo>
                  <a:lnTo>
                    <a:pt x="219" y="94"/>
                  </a:lnTo>
                  <a:lnTo>
                    <a:pt x="195" y="113"/>
                  </a:lnTo>
                  <a:lnTo>
                    <a:pt x="172" y="132"/>
                  </a:lnTo>
                  <a:lnTo>
                    <a:pt x="150" y="153"/>
                  </a:lnTo>
                  <a:lnTo>
                    <a:pt x="129" y="176"/>
                  </a:lnTo>
                  <a:lnTo>
                    <a:pt x="110" y="200"/>
                  </a:lnTo>
                  <a:lnTo>
                    <a:pt x="91" y="225"/>
                  </a:lnTo>
                  <a:lnTo>
                    <a:pt x="74" y="252"/>
                  </a:lnTo>
                  <a:lnTo>
                    <a:pt x="58" y="279"/>
                  </a:lnTo>
                  <a:lnTo>
                    <a:pt x="45" y="308"/>
                  </a:lnTo>
                  <a:lnTo>
                    <a:pt x="33" y="337"/>
                  </a:lnTo>
                  <a:lnTo>
                    <a:pt x="23" y="366"/>
                  </a:lnTo>
                  <a:lnTo>
                    <a:pt x="15" y="396"/>
                  </a:lnTo>
                  <a:lnTo>
                    <a:pt x="9" y="427"/>
                  </a:lnTo>
                  <a:lnTo>
                    <a:pt x="4" y="457"/>
                  </a:lnTo>
                  <a:lnTo>
                    <a:pt x="1" y="488"/>
                  </a:lnTo>
                  <a:lnTo>
                    <a:pt x="0" y="519"/>
                  </a:lnTo>
                  <a:lnTo>
                    <a:pt x="1" y="550"/>
                  </a:lnTo>
                  <a:lnTo>
                    <a:pt x="3" y="581"/>
                  </a:lnTo>
                  <a:lnTo>
                    <a:pt x="7" y="611"/>
                  </a:lnTo>
                  <a:lnTo>
                    <a:pt x="13" y="642"/>
                  </a:lnTo>
                  <a:lnTo>
                    <a:pt x="21" y="672"/>
                  </a:lnTo>
                  <a:lnTo>
                    <a:pt x="31" y="702"/>
                  </a:lnTo>
                  <a:lnTo>
                    <a:pt x="31" y="703"/>
                  </a:lnTo>
                  <a:lnTo>
                    <a:pt x="31" y="704"/>
                  </a:lnTo>
                  <a:lnTo>
                    <a:pt x="32" y="704"/>
                  </a:lnTo>
                  <a:lnTo>
                    <a:pt x="33" y="705"/>
                  </a:lnTo>
                  <a:lnTo>
                    <a:pt x="34" y="705"/>
                  </a:lnTo>
                  <a:lnTo>
                    <a:pt x="474" y="1619"/>
                  </a:lnTo>
                  <a:lnTo>
                    <a:pt x="478" y="1624"/>
                  </a:lnTo>
                  <a:lnTo>
                    <a:pt x="482" y="1629"/>
                  </a:lnTo>
                  <a:lnTo>
                    <a:pt x="486" y="1633"/>
                  </a:lnTo>
                  <a:lnTo>
                    <a:pt x="488" y="1635"/>
                  </a:lnTo>
                  <a:lnTo>
                    <a:pt x="491" y="1637"/>
                  </a:lnTo>
                  <a:lnTo>
                    <a:pt x="493" y="1639"/>
                  </a:lnTo>
                  <a:lnTo>
                    <a:pt x="496" y="1640"/>
                  </a:lnTo>
                  <a:lnTo>
                    <a:pt x="499" y="1642"/>
                  </a:lnTo>
                  <a:lnTo>
                    <a:pt x="502" y="1643"/>
                  </a:lnTo>
                  <a:lnTo>
                    <a:pt x="505" y="1644"/>
                  </a:lnTo>
                  <a:lnTo>
                    <a:pt x="508" y="1644"/>
                  </a:lnTo>
                  <a:lnTo>
                    <a:pt x="511" y="1645"/>
                  </a:lnTo>
                  <a:lnTo>
                    <a:pt x="514" y="1645"/>
                  </a:lnTo>
                  <a:lnTo>
                    <a:pt x="531" y="1645"/>
                  </a:lnTo>
                  <a:lnTo>
                    <a:pt x="534" y="1645"/>
                  </a:lnTo>
                  <a:lnTo>
                    <a:pt x="537" y="1644"/>
                  </a:lnTo>
                  <a:lnTo>
                    <a:pt x="540" y="1644"/>
                  </a:lnTo>
                  <a:lnTo>
                    <a:pt x="543" y="1643"/>
                  </a:lnTo>
                  <a:lnTo>
                    <a:pt x="546" y="1642"/>
                  </a:lnTo>
                  <a:lnTo>
                    <a:pt x="549" y="1641"/>
                  </a:lnTo>
                  <a:lnTo>
                    <a:pt x="551" y="1640"/>
                  </a:lnTo>
                  <a:lnTo>
                    <a:pt x="554" y="1638"/>
                  </a:lnTo>
                  <a:lnTo>
                    <a:pt x="556" y="1637"/>
                  </a:lnTo>
                  <a:lnTo>
                    <a:pt x="559" y="1635"/>
                  </a:lnTo>
                  <a:lnTo>
                    <a:pt x="561" y="1632"/>
                  </a:lnTo>
                  <a:lnTo>
                    <a:pt x="563" y="1630"/>
                  </a:lnTo>
                  <a:lnTo>
                    <a:pt x="565" y="1628"/>
                  </a:lnTo>
                  <a:lnTo>
                    <a:pt x="567" y="1625"/>
                  </a:lnTo>
                  <a:lnTo>
                    <a:pt x="568" y="1622"/>
                  </a:lnTo>
                  <a:lnTo>
                    <a:pt x="570" y="1619"/>
                  </a:lnTo>
                  <a:lnTo>
                    <a:pt x="1011" y="705"/>
                  </a:lnTo>
                  <a:lnTo>
                    <a:pt x="1011" y="704"/>
                  </a:lnTo>
                  <a:lnTo>
                    <a:pt x="1011" y="703"/>
                  </a:lnTo>
                  <a:lnTo>
                    <a:pt x="1012" y="703"/>
                  </a:lnTo>
                  <a:lnTo>
                    <a:pt x="1012" y="702"/>
                  </a:lnTo>
                  <a:lnTo>
                    <a:pt x="1013" y="702"/>
                  </a:lnTo>
                  <a:lnTo>
                    <a:pt x="1014" y="702"/>
                  </a:lnTo>
                  <a:lnTo>
                    <a:pt x="1025" y="672"/>
                  </a:lnTo>
                  <a:lnTo>
                    <a:pt x="1033" y="642"/>
                  </a:lnTo>
                  <a:lnTo>
                    <a:pt x="1040" y="611"/>
                  </a:lnTo>
                  <a:lnTo>
                    <a:pt x="1045" y="581"/>
                  </a:lnTo>
                  <a:lnTo>
                    <a:pt x="1048" y="550"/>
                  </a:lnTo>
                  <a:lnTo>
                    <a:pt x="1049" y="519"/>
                  </a:lnTo>
                  <a:lnTo>
                    <a:pt x="1048" y="488"/>
                  </a:lnTo>
                  <a:lnTo>
                    <a:pt x="1045" y="457"/>
                  </a:lnTo>
                  <a:lnTo>
                    <a:pt x="1041" y="427"/>
                  </a:lnTo>
                  <a:lnTo>
                    <a:pt x="1034" y="396"/>
                  </a:lnTo>
                  <a:lnTo>
                    <a:pt x="1026" y="366"/>
                  </a:lnTo>
                  <a:lnTo>
                    <a:pt x="1016" y="337"/>
                  </a:lnTo>
                  <a:lnTo>
                    <a:pt x="1005" y="308"/>
                  </a:lnTo>
                  <a:lnTo>
                    <a:pt x="991" y="279"/>
                  </a:lnTo>
                  <a:lnTo>
                    <a:pt x="977" y="252"/>
                  </a:lnTo>
                  <a:close/>
                  <a:moveTo>
                    <a:pt x="937" y="671"/>
                  </a:moveTo>
                  <a:lnTo>
                    <a:pt x="528" y="1521"/>
                  </a:lnTo>
                  <a:lnTo>
                    <a:pt x="525" y="1515"/>
                  </a:lnTo>
                  <a:lnTo>
                    <a:pt x="119" y="671"/>
                  </a:lnTo>
                  <a:lnTo>
                    <a:pt x="111" y="646"/>
                  </a:lnTo>
                  <a:lnTo>
                    <a:pt x="104" y="621"/>
                  </a:lnTo>
                  <a:lnTo>
                    <a:pt x="99" y="596"/>
                  </a:lnTo>
                  <a:lnTo>
                    <a:pt x="95" y="570"/>
                  </a:lnTo>
                  <a:lnTo>
                    <a:pt x="93" y="545"/>
                  </a:lnTo>
                  <a:lnTo>
                    <a:pt x="92" y="519"/>
                  </a:lnTo>
                  <a:lnTo>
                    <a:pt x="93" y="494"/>
                  </a:lnTo>
                  <a:lnTo>
                    <a:pt x="96" y="469"/>
                  </a:lnTo>
                  <a:lnTo>
                    <a:pt x="100" y="443"/>
                  </a:lnTo>
                  <a:lnTo>
                    <a:pt x="105" y="418"/>
                  </a:lnTo>
                  <a:lnTo>
                    <a:pt x="112" y="394"/>
                  </a:lnTo>
                  <a:lnTo>
                    <a:pt x="121" y="369"/>
                  </a:lnTo>
                  <a:lnTo>
                    <a:pt x="131" y="345"/>
                  </a:lnTo>
                  <a:lnTo>
                    <a:pt x="142" y="322"/>
                  </a:lnTo>
                  <a:lnTo>
                    <a:pt x="155" y="299"/>
                  </a:lnTo>
                  <a:lnTo>
                    <a:pt x="170" y="276"/>
                  </a:lnTo>
                  <a:lnTo>
                    <a:pt x="185" y="255"/>
                  </a:lnTo>
                  <a:lnTo>
                    <a:pt x="202" y="235"/>
                  </a:lnTo>
                  <a:lnTo>
                    <a:pt x="219" y="216"/>
                  </a:lnTo>
                  <a:lnTo>
                    <a:pt x="237" y="198"/>
                  </a:lnTo>
                  <a:lnTo>
                    <a:pt x="256" y="182"/>
                  </a:lnTo>
                  <a:lnTo>
                    <a:pt x="276" y="167"/>
                  </a:lnTo>
                  <a:lnTo>
                    <a:pt x="297" y="153"/>
                  </a:lnTo>
                  <a:lnTo>
                    <a:pt x="318" y="140"/>
                  </a:lnTo>
                  <a:lnTo>
                    <a:pt x="340" y="129"/>
                  </a:lnTo>
                  <a:lnTo>
                    <a:pt x="363" y="119"/>
                  </a:lnTo>
                  <a:lnTo>
                    <a:pt x="387" y="110"/>
                  </a:lnTo>
                  <a:lnTo>
                    <a:pt x="411" y="103"/>
                  </a:lnTo>
                  <a:lnTo>
                    <a:pt x="435" y="97"/>
                  </a:lnTo>
                  <a:lnTo>
                    <a:pt x="460" y="92"/>
                  </a:lnTo>
                  <a:lnTo>
                    <a:pt x="485" y="89"/>
                  </a:lnTo>
                  <a:lnTo>
                    <a:pt x="511" y="87"/>
                  </a:lnTo>
                  <a:lnTo>
                    <a:pt x="525" y="87"/>
                  </a:lnTo>
                  <a:lnTo>
                    <a:pt x="537" y="87"/>
                  </a:lnTo>
                  <a:lnTo>
                    <a:pt x="551" y="87"/>
                  </a:lnTo>
                  <a:lnTo>
                    <a:pt x="577" y="88"/>
                  </a:lnTo>
                  <a:lnTo>
                    <a:pt x="602" y="91"/>
                  </a:lnTo>
                  <a:lnTo>
                    <a:pt x="627" y="96"/>
                  </a:lnTo>
                  <a:lnTo>
                    <a:pt x="651" y="101"/>
                  </a:lnTo>
                  <a:lnTo>
                    <a:pt x="675" y="109"/>
                  </a:lnTo>
                  <a:lnTo>
                    <a:pt x="699" y="118"/>
                  </a:lnTo>
                  <a:lnTo>
                    <a:pt x="721" y="128"/>
                  </a:lnTo>
                  <a:lnTo>
                    <a:pt x="744" y="139"/>
                  </a:lnTo>
                  <a:lnTo>
                    <a:pt x="765" y="152"/>
                  </a:lnTo>
                  <a:lnTo>
                    <a:pt x="786" y="166"/>
                  </a:lnTo>
                  <a:lnTo>
                    <a:pt x="806" y="181"/>
                  </a:lnTo>
                  <a:lnTo>
                    <a:pt x="825" y="198"/>
                  </a:lnTo>
                  <a:lnTo>
                    <a:pt x="843" y="216"/>
                  </a:lnTo>
                  <a:lnTo>
                    <a:pt x="860" y="235"/>
                  </a:lnTo>
                  <a:lnTo>
                    <a:pt x="877" y="255"/>
                  </a:lnTo>
                  <a:lnTo>
                    <a:pt x="892" y="276"/>
                  </a:lnTo>
                  <a:lnTo>
                    <a:pt x="905" y="298"/>
                  </a:lnTo>
                  <a:lnTo>
                    <a:pt x="917" y="321"/>
                  </a:lnTo>
                  <a:lnTo>
                    <a:pt x="928" y="344"/>
                  </a:lnTo>
                  <a:lnTo>
                    <a:pt x="937" y="368"/>
                  </a:lnTo>
                  <a:lnTo>
                    <a:pt x="945" y="392"/>
                  </a:lnTo>
                  <a:lnTo>
                    <a:pt x="951" y="416"/>
                  </a:lnTo>
                  <a:lnTo>
                    <a:pt x="956" y="441"/>
                  </a:lnTo>
                  <a:lnTo>
                    <a:pt x="960" y="466"/>
                  </a:lnTo>
                  <a:lnTo>
                    <a:pt x="962" y="492"/>
                  </a:lnTo>
                  <a:lnTo>
                    <a:pt x="963" y="517"/>
                  </a:lnTo>
                  <a:lnTo>
                    <a:pt x="963" y="543"/>
                  </a:lnTo>
                  <a:lnTo>
                    <a:pt x="961" y="569"/>
                  </a:lnTo>
                  <a:lnTo>
                    <a:pt x="957" y="594"/>
                  </a:lnTo>
                  <a:lnTo>
                    <a:pt x="952" y="620"/>
                  </a:lnTo>
                  <a:lnTo>
                    <a:pt x="945" y="6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36"/>
            <p:cNvSpPr/>
            <p:nvPr/>
          </p:nvSpPr>
          <p:spPr>
            <a:xfrm>
              <a:off x="10221331" y="3612405"/>
              <a:ext cx="234182" cy="234620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68" y="0"/>
                  </a:moveTo>
                  <a:lnTo>
                    <a:pt x="240" y="1"/>
                  </a:lnTo>
                  <a:lnTo>
                    <a:pt x="214" y="6"/>
                  </a:lnTo>
                  <a:lnTo>
                    <a:pt x="188" y="12"/>
                  </a:lnTo>
                  <a:lnTo>
                    <a:pt x="163" y="21"/>
                  </a:lnTo>
                  <a:lnTo>
                    <a:pt x="140" y="33"/>
                  </a:lnTo>
                  <a:lnTo>
                    <a:pt x="118" y="46"/>
                  </a:lnTo>
                  <a:lnTo>
                    <a:pt x="97" y="62"/>
                  </a:lnTo>
                  <a:lnTo>
                    <a:pt x="78" y="80"/>
                  </a:lnTo>
                  <a:lnTo>
                    <a:pt x="61" y="99"/>
                  </a:lnTo>
                  <a:lnTo>
                    <a:pt x="46" y="119"/>
                  </a:lnTo>
                  <a:lnTo>
                    <a:pt x="32" y="142"/>
                  </a:lnTo>
                  <a:lnTo>
                    <a:pt x="21" y="165"/>
                  </a:lnTo>
                  <a:lnTo>
                    <a:pt x="12" y="190"/>
                  </a:lnTo>
                  <a:lnTo>
                    <a:pt x="5" y="215"/>
                  </a:lnTo>
                  <a:lnTo>
                    <a:pt x="1" y="242"/>
                  </a:lnTo>
                  <a:lnTo>
                    <a:pt x="0" y="269"/>
                  </a:lnTo>
                  <a:lnTo>
                    <a:pt x="1" y="296"/>
                  </a:lnTo>
                  <a:lnTo>
                    <a:pt x="5" y="323"/>
                  </a:lnTo>
                  <a:lnTo>
                    <a:pt x="12" y="348"/>
                  </a:lnTo>
                  <a:lnTo>
                    <a:pt x="21" y="373"/>
                  </a:lnTo>
                  <a:lnTo>
                    <a:pt x="33" y="396"/>
                  </a:lnTo>
                  <a:lnTo>
                    <a:pt x="46" y="418"/>
                  </a:lnTo>
                  <a:lnTo>
                    <a:pt x="62" y="439"/>
                  </a:lnTo>
                  <a:lnTo>
                    <a:pt x="79" y="458"/>
                  </a:lnTo>
                  <a:lnTo>
                    <a:pt x="98" y="475"/>
                  </a:lnTo>
                  <a:lnTo>
                    <a:pt x="119" y="491"/>
                  </a:lnTo>
                  <a:lnTo>
                    <a:pt x="141" y="504"/>
                  </a:lnTo>
                  <a:lnTo>
                    <a:pt x="164" y="516"/>
                  </a:lnTo>
                  <a:lnTo>
                    <a:pt x="189" y="525"/>
                  </a:lnTo>
                  <a:lnTo>
                    <a:pt x="214" y="531"/>
                  </a:lnTo>
                  <a:lnTo>
                    <a:pt x="241" y="536"/>
                  </a:lnTo>
                  <a:lnTo>
                    <a:pt x="268" y="537"/>
                  </a:lnTo>
                  <a:lnTo>
                    <a:pt x="295" y="536"/>
                  </a:lnTo>
                  <a:lnTo>
                    <a:pt x="322" y="531"/>
                  </a:lnTo>
                  <a:lnTo>
                    <a:pt x="347" y="525"/>
                  </a:lnTo>
                  <a:lnTo>
                    <a:pt x="372" y="516"/>
                  </a:lnTo>
                  <a:lnTo>
                    <a:pt x="395" y="504"/>
                  </a:lnTo>
                  <a:lnTo>
                    <a:pt x="417" y="491"/>
                  </a:lnTo>
                  <a:lnTo>
                    <a:pt x="438" y="475"/>
                  </a:lnTo>
                  <a:lnTo>
                    <a:pt x="457" y="458"/>
                  </a:lnTo>
                  <a:lnTo>
                    <a:pt x="474" y="439"/>
                  </a:lnTo>
                  <a:lnTo>
                    <a:pt x="490" y="418"/>
                  </a:lnTo>
                  <a:lnTo>
                    <a:pt x="503" y="396"/>
                  </a:lnTo>
                  <a:lnTo>
                    <a:pt x="515" y="373"/>
                  </a:lnTo>
                  <a:lnTo>
                    <a:pt x="524" y="348"/>
                  </a:lnTo>
                  <a:lnTo>
                    <a:pt x="530" y="323"/>
                  </a:lnTo>
                  <a:lnTo>
                    <a:pt x="535" y="296"/>
                  </a:lnTo>
                  <a:lnTo>
                    <a:pt x="536" y="269"/>
                  </a:lnTo>
                  <a:lnTo>
                    <a:pt x="535" y="242"/>
                  </a:lnTo>
                  <a:lnTo>
                    <a:pt x="530" y="215"/>
                  </a:lnTo>
                  <a:lnTo>
                    <a:pt x="524" y="190"/>
                  </a:lnTo>
                  <a:lnTo>
                    <a:pt x="515" y="165"/>
                  </a:lnTo>
                  <a:lnTo>
                    <a:pt x="503" y="142"/>
                  </a:lnTo>
                  <a:lnTo>
                    <a:pt x="490" y="119"/>
                  </a:lnTo>
                  <a:lnTo>
                    <a:pt x="474" y="99"/>
                  </a:lnTo>
                  <a:lnTo>
                    <a:pt x="457" y="80"/>
                  </a:lnTo>
                  <a:lnTo>
                    <a:pt x="438" y="62"/>
                  </a:lnTo>
                  <a:lnTo>
                    <a:pt x="417" y="46"/>
                  </a:lnTo>
                  <a:lnTo>
                    <a:pt x="395" y="33"/>
                  </a:lnTo>
                  <a:lnTo>
                    <a:pt x="372" y="21"/>
                  </a:lnTo>
                  <a:lnTo>
                    <a:pt x="347" y="12"/>
                  </a:lnTo>
                  <a:lnTo>
                    <a:pt x="322" y="6"/>
                  </a:lnTo>
                  <a:lnTo>
                    <a:pt x="295" y="1"/>
                  </a:lnTo>
                  <a:close/>
                  <a:moveTo>
                    <a:pt x="268" y="452"/>
                  </a:moveTo>
                  <a:lnTo>
                    <a:pt x="249" y="451"/>
                  </a:lnTo>
                  <a:lnTo>
                    <a:pt x="231" y="448"/>
                  </a:lnTo>
                  <a:lnTo>
                    <a:pt x="214" y="444"/>
                  </a:lnTo>
                  <a:lnTo>
                    <a:pt x="197" y="438"/>
                  </a:lnTo>
                  <a:lnTo>
                    <a:pt x="181" y="430"/>
                  </a:lnTo>
                  <a:lnTo>
                    <a:pt x="166" y="421"/>
                  </a:lnTo>
                  <a:lnTo>
                    <a:pt x="152" y="410"/>
                  </a:lnTo>
                  <a:lnTo>
                    <a:pt x="140" y="398"/>
                  </a:lnTo>
                  <a:lnTo>
                    <a:pt x="128" y="385"/>
                  </a:lnTo>
                  <a:lnTo>
                    <a:pt x="118" y="372"/>
                  </a:lnTo>
                  <a:lnTo>
                    <a:pt x="109" y="357"/>
                  </a:lnTo>
                  <a:lnTo>
                    <a:pt x="101" y="341"/>
                  </a:lnTo>
                  <a:lnTo>
                    <a:pt x="95" y="324"/>
                  </a:lnTo>
                  <a:lnTo>
                    <a:pt x="91" y="307"/>
                  </a:lnTo>
                  <a:lnTo>
                    <a:pt x="88" y="289"/>
                  </a:lnTo>
                  <a:lnTo>
                    <a:pt x="87" y="271"/>
                  </a:lnTo>
                  <a:lnTo>
                    <a:pt x="88" y="253"/>
                  </a:lnTo>
                  <a:lnTo>
                    <a:pt x="91" y="235"/>
                  </a:lnTo>
                  <a:lnTo>
                    <a:pt x="95" y="218"/>
                  </a:lnTo>
                  <a:lnTo>
                    <a:pt x="101" y="201"/>
                  </a:lnTo>
                  <a:lnTo>
                    <a:pt x="109" y="186"/>
                  </a:lnTo>
                  <a:lnTo>
                    <a:pt x="118" y="171"/>
                  </a:lnTo>
                  <a:lnTo>
                    <a:pt x="129" y="157"/>
                  </a:lnTo>
                  <a:lnTo>
                    <a:pt x="140" y="144"/>
                  </a:lnTo>
                  <a:lnTo>
                    <a:pt x="153" y="132"/>
                  </a:lnTo>
                  <a:lnTo>
                    <a:pt x="167" y="122"/>
                  </a:lnTo>
                  <a:lnTo>
                    <a:pt x="182" y="113"/>
                  </a:lnTo>
                  <a:lnTo>
                    <a:pt x="198" y="105"/>
                  </a:lnTo>
                  <a:lnTo>
                    <a:pt x="215" y="99"/>
                  </a:lnTo>
                  <a:lnTo>
                    <a:pt x="232" y="95"/>
                  </a:lnTo>
                  <a:lnTo>
                    <a:pt x="250" y="92"/>
                  </a:lnTo>
                  <a:lnTo>
                    <a:pt x="268" y="91"/>
                  </a:lnTo>
                  <a:lnTo>
                    <a:pt x="286" y="92"/>
                  </a:lnTo>
                  <a:lnTo>
                    <a:pt x="304" y="95"/>
                  </a:lnTo>
                  <a:lnTo>
                    <a:pt x="321" y="99"/>
                  </a:lnTo>
                  <a:lnTo>
                    <a:pt x="338" y="105"/>
                  </a:lnTo>
                  <a:lnTo>
                    <a:pt x="354" y="113"/>
                  </a:lnTo>
                  <a:lnTo>
                    <a:pt x="369" y="122"/>
                  </a:lnTo>
                  <a:lnTo>
                    <a:pt x="383" y="133"/>
                  </a:lnTo>
                  <a:lnTo>
                    <a:pt x="396" y="144"/>
                  </a:lnTo>
                  <a:lnTo>
                    <a:pt x="407" y="157"/>
                  </a:lnTo>
                  <a:lnTo>
                    <a:pt x="418" y="171"/>
                  </a:lnTo>
                  <a:lnTo>
                    <a:pt x="427" y="186"/>
                  </a:lnTo>
                  <a:lnTo>
                    <a:pt x="435" y="202"/>
                  </a:lnTo>
                  <a:lnTo>
                    <a:pt x="441" y="218"/>
                  </a:lnTo>
                  <a:lnTo>
                    <a:pt x="445" y="235"/>
                  </a:lnTo>
                  <a:lnTo>
                    <a:pt x="448" y="253"/>
                  </a:lnTo>
                  <a:lnTo>
                    <a:pt x="449" y="271"/>
                  </a:lnTo>
                  <a:lnTo>
                    <a:pt x="448" y="289"/>
                  </a:lnTo>
                  <a:lnTo>
                    <a:pt x="445" y="307"/>
                  </a:lnTo>
                  <a:lnTo>
                    <a:pt x="441" y="324"/>
                  </a:lnTo>
                  <a:lnTo>
                    <a:pt x="435" y="341"/>
                  </a:lnTo>
                  <a:lnTo>
                    <a:pt x="427" y="357"/>
                  </a:lnTo>
                  <a:lnTo>
                    <a:pt x="418" y="372"/>
                  </a:lnTo>
                  <a:lnTo>
                    <a:pt x="407" y="386"/>
                  </a:lnTo>
                  <a:lnTo>
                    <a:pt x="396" y="399"/>
                  </a:lnTo>
                  <a:lnTo>
                    <a:pt x="383" y="410"/>
                  </a:lnTo>
                  <a:lnTo>
                    <a:pt x="369" y="421"/>
                  </a:lnTo>
                  <a:lnTo>
                    <a:pt x="354" y="430"/>
                  </a:lnTo>
                  <a:lnTo>
                    <a:pt x="338" y="438"/>
                  </a:lnTo>
                  <a:lnTo>
                    <a:pt x="321" y="444"/>
                  </a:lnTo>
                  <a:lnTo>
                    <a:pt x="304" y="448"/>
                  </a:lnTo>
                  <a:lnTo>
                    <a:pt x="286" y="4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36"/>
            <p:cNvSpPr/>
            <p:nvPr/>
          </p:nvSpPr>
          <p:spPr>
            <a:xfrm>
              <a:off x="10318944" y="3749851"/>
              <a:ext cx="38957" cy="38957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90"/>
                  </a:moveTo>
                  <a:lnTo>
                    <a:pt x="40" y="90"/>
                  </a:lnTo>
                  <a:lnTo>
                    <a:pt x="36" y="89"/>
                  </a:lnTo>
                  <a:lnTo>
                    <a:pt x="32" y="88"/>
                  </a:lnTo>
                  <a:lnTo>
                    <a:pt x="27" y="86"/>
                  </a:lnTo>
                  <a:lnTo>
                    <a:pt x="23" y="85"/>
                  </a:lnTo>
                  <a:lnTo>
                    <a:pt x="20" y="82"/>
                  </a:lnTo>
                  <a:lnTo>
                    <a:pt x="16" y="80"/>
                  </a:lnTo>
                  <a:lnTo>
                    <a:pt x="13" y="77"/>
                  </a:lnTo>
                  <a:lnTo>
                    <a:pt x="10" y="74"/>
                  </a:lnTo>
                  <a:lnTo>
                    <a:pt x="8" y="70"/>
                  </a:lnTo>
                  <a:lnTo>
                    <a:pt x="5" y="67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1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5"/>
                  </a:lnTo>
                  <a:lnTo>
                    <a:pt x="2" y="30"/>
                  </a:lnTo>
                  <a:lnTo>
                    <a:pt x="3" y="26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5" y="9"/>
                  </a:lnTo>
                  <a:lnTo>
                    <a:pt x="18" y="7"/>
                  </a:lnTo>
                  <a:lnTo>
                    <a:pt x="22" y="5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9" y="2"/>
                  </a:lnTo>
                  <a:lnTo>
                    <a:pt x="63" y="3"/>
                  </a:lnTo>
                  <a:lnTo>
                    <a:pt x="67" y="5"/>
                  </a:lnTo>
                  <a:lnTo>
                    <a:pt x="71" y="7"/>
                  </a:lnTo>
                  <a:lnTo>
                    <a:pt x="74" y="10"/>
                  </a:lnTo>
                  <a:lnTo>
                    <a:pt x="77" y="13"/>
                  </a:lnTo>
                  <a:lnTo>
                    <a:pt x="80" y="16"/>
                  </a:lnTo>
                  <a:lnTo>
                    <a:pt x="83" y="19"/>
                  </a:lnTo>
                  <a:lnTo>
                    <a:pt x="85" y="23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89" y="36"/>
                  </a:lnTo>
                  <a:lnTo>
                    <a:pt x="90" y="40"/>
                  </a:lnTo>
                  <a:lnTo>
                    <a:pt x="90" y="45"/>
                  </a:lnTo>
                  <a:lnTo>
                    <a:pt x="89" y="50"/>
                  </a:lnTo>
                  <a:lnTo>
                    <a:pt x="88" y="54"/>
                  </a:lnTo>
                  <a:lnTo>
                    <a:pt x="87" y="58"/>
                  </a:lnTo>
                  <a:lnTo>
                    <a:pt x="85" y="63"/>
                  </a:lnTo>
                  <a:lnTo>
                    <a:pt x="83" y="67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6" y="77"/>
                  </a:lnTo>
                  <a:lnTo>
                    <a:pt x="73" y="80"/>
                  </a:lnTo>
                  <a:lnTo>
                    <a:pt x="70" y="82"/>
                  </a:lnTo>
                  <a:lnTo>
                    <a:pt x="66" y="85"/>
                  </a:lnTo>
                  <a:lnTo>
                    <a:pt x="63" y="86"/>
                  </a:lnTo>
                  <a:lnTo>
                    <a:pt x="59" y="88"/>
                  </a:lnTo>
                  <a:lnTo>
                    <a:pt x="54" y="89"/>
                  </a:lnTo>
                  <a:lnTo>
                    <a:pt x="50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36"/>
            <p:cNvSpPr/>
            <p:nvPr/>
          </p:nvSpPr>
          <p:spPr>
            <a:xfrm>
              <a:off x="10321569" y="3673250"/>
              <a:ext cx="34142" cy="66096"/>
            </a:xfrm>
            <a:custGeom>
              <a:avLst/>
              <a:gdLst/>
              <a:ahLst/>
              <a:cxnLst/>
              <a:rect l="l" t="t" r="r" b="b"/>
              <a:pathLst>
                <a:path w="79" h="152" extrusionOk="0">
                  <a:moveTo>
                    <a:pt x="39" y="152"/>
                  </a:moveTo>
                  <a:lnTo>
                    <a:pt x="35" y="152"/>
                  </a:lnTo>
                  <a:lnTo>
                    <a:pt x="31" y="151"/>
                  </a:lnTo>
                  <a:lnTo>
                    <a:pt x="27" y="150"/>
                  </a:lnTo>
                  <a:lnTo>
                    <a:pt x="24" y="149"/>
                  </a:lnTo>
                  <a:lnTo>
                    <a:pt x="20" y="147"/>
                  </a:lnTo>
                  <a:lnTo>
                    <a:pt x="17" y="145"/>
                  </a:lnTo>
                  <a:lnTo>
                    <a:pt x="14" y="143"/>
                  </a:lnTo>
                  <a:lnTo>
                    <a:pt x="11" y="141"/>
                  </a:lnTo>
                  <a:lnTo>
                    <a:pt x="9" y="138"/>
                  </a:lnTo>
                  <a:lnTo>
                    <a:pt x="7" y="135"/>
                  </a:lnTo>
                  <a:lnTo>
                    <a:pt x="5" y="132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1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9" y="14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1"/>
                  </a:lnTo>
                  <a:lnTo>
                    <a:pt x="51" y="2"/>
                  </a:lnTo>
                  <a:lnTo>
                    <a:pt x="55" y="3"/>
                  </a:lnTo>
                  <a:lnTo>
                    <a:pt x="58" y="5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4" y="20"/>
                  </a:lnTo>
                  <a:lnTo>
                    <a:pt x="76" y="24"/>
                  </a:lnTo>
                  <a:lnTo>
                    <a:pt x="77" y="27"/>
                  </a:lnTo>
                  <a:lnTo>
                    <a:pt x="78" y="31"/>
                  </a:lnTo>
                  <a:lnTo>
                    <a:pt x="79" y="35"/>
                  </a:lnTo>
                  <a:lnTo>
                    <a:pt x="79" y="39"/>
                  </a:lnTo>
                  <a:lnTo>
                    <a:pt x="79" y="113"/>
                  </a:lnTo>
                  <a:lnTo>
                    <a:pt x="79" y="117"/>
                  </a:lnTo>
                  <a:lnTo>
                    <a:pt x="78" y="120"/>
                  </a:lnTo>
                  <a:lnTo>
                    <a:pt x="77" y="124"/>
                  </a:lnTo>
                  <a:lnTo>
                    <a:pt x="76" y="127"/>
                  </a:lnTo>
                  <a:lnTo>
                    <a:pt x="74" y="130"/>
                  </a:lnTo>
                  <a:lnTo>
                    <a:pt x="72" y="134"/>
                  </a:lnTo>
                  <a:lnTo>
                    <a:pt x="70" y="137"/>
                  </a:lnTo>
                  <a:lnTo>
                    <a:pt x="68" y="140"/>
                  </a:lnTo>
                  <a:lnTo>
                    <a:pt x="65" y="142"/>
                  </a:lnTo>
                  <a:lnTo>
                    <a:pt x="62" y="145"/>
                  </a:lnTo>
                  <a:lnTo>
                    <a:pt x="58" y="147"/>
                  </a:lnTo>
                  <a:lnTo>
                    <a:pt x="55" y="149"/>
                  </a:lnTo>
                  <a:lnTo>
                    <a:pt x="51" y="150"/>
                  </a:lnTo>
                  <a:lnTo>
                    <a:pt x="47" y="151"/>
                  </a:lnTo>
                  <a:lnTo>
                    <a:pt x="43" y="1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03" name="Google Shape;3703;p36"/>
          <p:cNvGrpSpPr/>
          <p:nvPr/>
        </p:nvGrpSpPr>
        <p:grpSpPr>
          <a:xfrm>
            <a:off x="1409719" y="4088070"/>
            <a:ext cx="662249" cy="661032"/>
            <a:chOff x="6484480" y="1751641"/>
            <a:chExt cx="714803" cy="713489"/>
          </a:xfrm>
        </p:grpSpPr>
        <p:sp>
          <p:nvSpPr>
            <p:cNvPr id="3704" name="Google Shape;3704;p36"/>
            <p:cNvSpPr/>
            <p:nvPr/>
          </p:nvSpPr>
          <p:spPr>
            <a:xfrm>
              <a:off x="6484480" y="1854067"/>
              <a:ext cx="611501" cy="611063"/>
            </a:xfrm>
            <a:custGeom>
              <a:avLst/>
              <a:gdLst/>
              <a:ahLst/>
              <a:cxnLst/>
              <a:rect l="l" t="t" r="r" b="b"/>
              <a:pathLst>
                <a:path w="1398" h="1397" extrusionOk="0">
                  <a:moveTo>
                    <a:pt x="1180" y="799"/>
                  </a:moveTo>
                  <a:lnTo>
                    <a:pt x="1170" y="790"/>
                  </a:lnTo>
                  <a:lnTo>
                    <a:pt x="1165" y="786"/>
                  </a:lnTo>
                  <a:lnTo>
                    <a:pt x="1160" y="782"/>
                  </a:lnTo>
                  <a:lnTo>
                    <a:pt x="1154" y="779"/>
                  </a:lnTo>
                  <a:lnTo>
                    <a:pt x="1149" y="776"/>
                  </a:lnTo>
                  <a:lnTo>
                    <a:pt x="1143" y="773"/>
                  </a:lnTo>
                  <a:lnTo>
                    <a:pt x="1138" y="771"/>
                  </a:lnTo>
                  <a:lnTo>
                    <a:pt x="1132" y="769"/>
                  </a:lnTo>
                  <a:lnTo>
                    <a:pt x="1126" y="767"/>
                  </a:lnTo>
                  <a:lnTo>
                    <a:pt x="1113" y="764"/>
                  </a:lnTo>
                  <a:lnTo>
                    <a:pt x="1101" y="762"/>
                  </a:lnTo>
                  <a:lnTo>
                    <a:pt x="1087" y="762"/>
                  </a:lnTo>
                  <a:lnTo>
                    <a:pt x="1079" y="762"/>
                  </a:lnTo>
                  <a:lnTo>
                    <a:pt x="1070" y="763"/>
                  </a:lnTo>
                  <a:lnTo>
                    <a:pt x="1062" y="764"/>
                  </a:lnTo>
                  <a:lnTo>
                    <a:pt x="1054" y="766"/>
                  </a:lnTo>
                  <a:lnTo>
                    <a:pt x="1037" y="770"/>
                  </a:lnTo>
                  <a:lnTo>
                    <a:pt x="1021" y="776"/>
                  </a:lnTo>
                  <a:lnTo>
                    <a:pt x="1005" y="784"/>
                  </a:lnTo>
                  <a:lnTo>
                    <a:pt x="990" y="793"/>
                  </a:lnTo>
                  <a:lnTo>
                    <a:pt x="976" y="803"/>
                  </a:lnTo>
                  <a:lnTo>
                    <a:pt x="963" y="815"/>
                  </a:lnTo>
                  <a:lnTo>
                    <a:pt x="850" y="931"/>
                  </a:lnTo>
                  <a:lnTo>
                    <a:pt x="845" y="936"/>
                  </a:lnTo>
                  <a:lnTo>
                    <a:pt x="840" y="940"/>
                  </a:lnTo>
                  <a:lnTo>
                    <a:pt x="835" y="943"/>
                  </a:lnTo>
                  <a:lnTo>
                    <a:pt x="829" y="946"/>
                  </a:lnTo>
                  <a:lnTo>
                    <a:pt x="823" y="948"/>
                  </a:lnTo>
                  <a:lnTo>
                    <a:pt x="817" y="950"/>
                  </a:lnTo>
                  <a:lnTo>
                    <a:pt x="811" y="951"/>
                  </a:lnTo>
                  <a:lnTo>
                    <a:pt x="805" y="952"/>
                  </a:lnTo>
                  <a:lnTo>
                    <a:pt x="798" y="951"/>
                  </a:lnTo>
                  <a:lnTo>
                    <a:pt x="792" y="951"/>
                  </a:lnTo>
                  <a:lnTo>
                    <a:pt x="786" y="950"/>
                  </a:lnTo>
                  <a:lnTo>
                    <a:pt x="780" y="948"/>
                  </a:lnTo>
                  <a:lnTo>
                    <a:pt x="774" y="945"/>
                  </a:lnTo>
                  <a:lnTo>
                    <a:pt x="768" y="942"/>
                  </a:lnTo>
                  <a:lnTo>
                    <a:pt x="763" y="938"/>
                  </a:lnTo>
                  <a:lnTo>
                    <a:pt x="757" y="934"/>
                  </a:lnTo>
                  <a:lnTo>
                    <a:pt x="681" y="865"/>
                  </a:lnTo>
                  <a:lnTo>
                    <a:pt x="607" y="793"/>
                  </a:lnTo>
                  <a:lnTo>
                    <a:pt x="534" y="718"/>
                  </a:lnTo>
                  <a:lnTo>
                    <a:pt x="463" y="640"/>
                  </a:lnTo>
                  <a:lnTo>
                    <a:pt x="459" y="635"/>
                  </a:lnTo>
                  <a:lnTo>
                    <a:pt x="456" y="630"/>
                  </a:lnTo>
                  <a:lnTo>
                    <a:pt x="453" y="624"/>
                  </a:lnTo>
                  <a:lnTo>
                    <a:pt x="450" y="619"/>
                  </a:lnTo>
                  <a:lnTo>
                    <a:pt x="449" y="613"/>
                  </a:lnTo>
                  <a:lnTo>
                    <a:pt x="447" y="606"/>
                  </a:lnTo>
                  <a:lnTo>
                    <a:pt x="447" y="600"/>
                  </a:lnTo>
                  <a:lnTo>
                    <a:pt x="446" y="594"/>
                  </a:lnTo>
                  <a:lnTo>
                    <a:pt x="447" y="588"/>
                  </a:lnTo>
                  <a:lnTo>
                    <a:pt x="448" y="581"/>
                  </a:lnTo>
                  <a:lnTo>
                    <a:pt x="450" y="575"/>
                  </a:lnTo>
                  <a:lnTo>
                    <a:pt x="452" y="569"/>
                  </a:lnTo>
                  <a:lnTo>
                    <a:pt x="454" y="563"/>
                  </a:lnTo>
                  <a:lnTo>
                    <a:pt x="458" y="557"/>
                  </a:lnTo>
                  <a:lnTo>
                    <a:pt x="462" y="552"/>
                  </a:lnTo>
                  <a:lnTo>
                    <a:pt x="466" y="547"/>
                  </a:lnTo>
                  <a:lnTo>
                    <a:pt x="582" y="434"/>
                  </a:lnTo>
                  <a:lnTo>
                    <a:pt x="594" y="421"/>
                  </a:lnTo>
                  <a:lnTo>
                    <a:pt x="605" y="407"/>
                  </a:lnTo>
                  <a:lnTo>
                    <a:pt x="614" y="392"/>
                  </a:lnTo>
                  <a:lnTo>
                    <a:pt x="621" y="377"/>
                  </a:lnTo>
                  <a:lnTo>
                    <a:pt x="627" y="361"/>
                  </a:lnTo>
                  <a:lnTo>
                    <a:pt x="632" y="345"/>
                  </a:lnTo>
                  <a:lnTo>
                    <a:pt x="633" y="337"/>
                  </a:lnTo>
                  <a:lnTo>
                    <a:pt x="634" y="329"/>
                  </a:lnTo>
                  <a:lnTo>
                    <a:pt x="635" y="321"/>
                  </a:lnTo>
                  <a:lnTo>
                    <a:pt x="635" y="313"/>
                  </a:lnTo>
                  <a:lnTo>
                    <a:pt x="635" y="299"/>
                  </a:lnTo>
                  <a:lnTo>
                    <a:pt x="633" y="286"/>
                  </a:lnTo>
                  <a:lnTo>
                    <a:pt x="630" y="273"/>
                  </a:lnTo>
                  <a:lnTo>
                    <a:pt x="626" y="261"/>
                  </a:lnTo>
                  <a:lnTo>
                    <a:pt x="620" y="250"/>
                  </a:lnTo>
                  <a:lnTo>
                    <a:pt x="614" y="239"/>
                  </a:lnTo>
                  <a:lnTo>
                    <a:pt x="607" y="229"/>
                  </a:lnTo>
                  <a:lnTo>
                    <a:pt x="599" y="220"/>
                  </a:lnTo>
                  <a:lnTo>
                    <a:pt x="421" y="42"/>
                  </a:lnTo>
                  <a:lnTo>
                    <a:pt x="410" y="32"/>
                  </a:lnTo>
                  <a:lnTo>
                    <a:pt x="398" y="24"/>
                  </a:lnTo>
                  <a:lnTo>
                    <a:pt x="386" y="16"/>
                  </a:lnTo>
                  <a:lnTo>
                    <a:pt x="373" y="10"/>
                  </a:lnTo>
                  <a:lnTo>
                    <a:pt x="360" y="6"/>
                  </a:lnTo>
                  <a:lnTo>
                    <a:pt x="347" y="3"/>
                  </a:lnTo>
                  <a:lnTo>
                    <a:pt x="333" y="1"/>
                  </a:lnTo>
                  <a:lnTo>
                    <a:pt x="319" y="0"/>
                  </a:lnTo>
                  <a:lnTo>
                    <a:pt x="306" y="1"/>
                  </a:lnTo>
                  <a:lnTo>
                    <a:pt x="292" y="3"/>
                  </a:lnTo>
                  <a:lnTo>
                    <a:pt x="279" y="6"/>
                  </a:lnTo>
                  <a:lnTo>
                    <a:pt x="272" y="8"/>
                  </a:lnTo>
                  <a:lnTo>
                    <a:pt x="266" y="10"/>
                  </a:lnTo>
                  <a:lnTo>
                    <a:pt x="259" y="13"/>
                  </a:lnTo>
                  <a:lnTo>
                    <a:pt x="253" y="16"/>
                  </a:lnTo>
                  <a:lnTo>
                    <a:pt x="247" y="20"/>
                  </a:lnTo>
                  <a:lnTo>
                    <a:pt x="242" y="24"/>
                  </a:lnTo>
                  <a:lnTo>
                    <a:pt x="236" y="28"/>
                  </a:lnTo>
                  <a:lnTo>
                    <a:pt x="231" y="32"/>
                  </a:lnTo>
                  <a:lnTo>
                    <a:pt x="225" y="37"/>
                  </a:lnTo>
                  <a:lnTo>
                    <a:pt x="220" y="42"/>
                  </a:lnTo>
                  <a:lnTo>
                    <a:pt x="122" y="141"/>
                  </a:lnTo>
                  <a:lnTo>
                    <a:pt x="100" y="165"/>
                  </a:lnTo>
                  <a:lnTo>
                    <a:pt x="80" y="190"/>
                  </a:lnTo>
                  <a:lnTo>
                    <a:pt x="62" y="216"/>
                  </a:lnTo>
                  <a:lnTo>
                    <a:pt x="46" y="244"/>
                  </a:lnTo>
                  <a:lnTo>
                    <a:pt x="33" y="272"/>
                  </a:lnTo>
                  <a:lnTo>
                    <a:pt x="22" y="302"/>
                  </a:lnTo>
                  <a:lnTo>
                    <a:pt x="13" y="333"/>
                  </a:lnTo>
                  <a:lnTo>
                    <a:pt x="6" y="364"/>
                  </a:lnTo>
                  <a:lnTo>
                    <a:pt x="2" y="401"/>
                  </a:lnTo>
                  <a:lnTo>
                    <a:pt x="0" y="438"/>
                  </a:lnTo>
                  <a:lnTo>
                    <a:pt x="2" y="475"/>
                  </a:lnTo>
                  <a:lnTo>
                    <a:pt x="6" y="512"/>
                  </a:lnTo>
                  <a:lnTo>
                    <a:pt x="14" y="548"/>
                  </a:lnTo>
                  <a:lnTo>
                    <a:pt x="25" y="582"/>
                  </a:lnTo>
                  <a:lnTo>
                    <a:pt x="40" y="616"/>
                  </a:lnTo>
                  <a:lnTo>
                    <a:pt x="57" y="649"/>
                  </a:lnTo>
                  <a:lnTo>
                    <a:pt x="123" y="754"/>
                  </a:lnTo>
                  <a:lnTo>
                    <a:pt x="195" y="853"/>
                  </a:lnTo>
                  <a:lnTo>
                    <a:pt x="274" y="948"/>
                  </a:lnTo>
                  <a:lnTo>
                    <a:pt x="358" y="1038"/>
                  </a:lnTo>
                  <a:lnTo>
                    <a:pt x="448" y="1122"/>
                  </a:lnTo>
                  <a:lnTo>
                    <a:pt x="543" y="1201"/>
                  </a:lnTo>
                  <a:lnTo>
                    <a:pt x="644" y="1273"/>
                  </a:lnTo>
                  <a:lnTo>
                    <a:pt x="748" y="1340"/>
                  </a:lnTo>
                  <a:lnTo>
                    <a:pt x="781" y="1357"/>
                  </a:lnTo>
                  <a:lnTo>
                    <a:pt x="815" y="1372"/>
                  </a:lnTo>
                  <a:lnTo>
                    <a:pt x="850" y="1383"/>
                  </a:lnTo>
                  <a:lnTo>
                    <a:pt x="886" y="1391"/>
                  </a:lnTo>
                  <a:lnTo>
                    <a:pt x="922" y="1396"/>
                  </a:lnTo>
                  <a:lnTo>
                    <a:pt x="959" y="1397"/>
                  </a:lnTo>
                  <a:lnTo>
                    <a:pt x="996" y="1396"/>
                  </a:lnTo>
                  <a:lnTo>
                    <a:pt x="1033" y="1391"/>
                  </a:lnTo>
                  <a:lnTo>
                    <a:pt x="1066" y="1384"/>
                  </a:lnTo>
                  <a:lnTo>
                    <a:pt x="1097" y="1375"/>
                  </a:lnTo>
                  <a:lnTo>
                    <a:pt x="1127" y="1364"/>
                  </a:lnTo>
                  <a:lnTo>
                    <a:pt x="1156" y="1350"/>
                  </a:lnTo>
                  <a:lnTo>
                    <a:pt x="1184" y="1334"/>
                  </a:lnTo>
                  <a:lnTo>
                    <a:pt x="1210" y="1316"/>
                  </a:lnTo>
                  <a:lnTo>
                    <a:pt x="1235" y="1297"/>
                  </a:lnTo>
                  <a:lnTo>
                    <a:pt x="1259" y="1275"/>
                  </a:lnTo>
                  <a:lnTo>
                    <a:pt x="1358" y="1177"/>
                  </a:lnTo>
                  <a:lnTo>
                    <a:pt x="1368" y="1166"/>
                  </a:lnTo>
                  <a:lnTo>
                    <a:pt x="1376" y="1155"/>
                  </a:lnTo>
                  <a:lnTo>
                    <a:pt x="1383" y="1143"/>
                  </a:lnTo>
                  <a:lnTo>
                    <a:pt x="1388" y="1131"/>
                  </a:lnTo>
                  <a:lnTo>
                    <a:pt x="1392" y="1118"/>
                  </a:lnTo>
                  <a:lnTo>
                    <a:pt x="1396" y="1105"/>
                  </a:lnTo>
                  <a:lnTo>
                    <a:pt x="1397" y="1091"/>
                  </a:lnTo>
                  <a:lnTo>
                    <a:pt x="1398" y="1078"/>
                  </a:lnTo>
                  <a:lnTo>
                    <a:pt x="1397" y="1064"/>
                  </a:lnTo>
                  <a:lnTo>
                    <a:pt x="1396" y="1050"/>
                  </a:lnTo>
                  <a:lnTo>
                    <a:pt x="1392" y="1037"/>
                  </a:lnTo>
                  <a:lnTo>
                    <a:pt x="1388" y="1024"/>
                  </a:lnTo>
                  <a:lnTo>
                    <a:pt x="1383" y="1011"/>
                  </a:lnTo>
                  <a:lnTo>
                    <a:pt x="1376" y="999"/>
                  </a:lnTo>
                  <a:lnTo>
                    <a:pt x="1368" y="987"/>
                  </a:lnTo>
                  <a:lnTo>
                    <a:pt x="1358" y="976"/>
                  </a:lnTo>
                  <a:close/>
                  <a:moveTo>
                    <a:pt x="1298" y="1117"/>
                  </a:moveTo>
                  <a:lnTo>
                    <a:pt x="1200" y="1216"/>
                  </a:lnTo>
                  <a:lnTo>
                    <a:pt x="1182" y="1233"/>
                  </a:lnTo>
                  <a:lnTo>
                    <a:pt x="1162" y="1249"/>
                  </a:lnTo>
                  <a:lnTo>
                    <a:pt x="1141" y="1264"/>
                  </a:lnTo>
                  <a:lnTo>
                    <a:pt x="1119" y="1276"/>
                  </a:lnTo>
                  <a:lnTo>
                    <a:pt x="1096" y="1287"/>
                  </a:lnTo>
                  <a:lnTo>
                    <a:pt x="1072" y="1296"/>
                  </a:lnTo>
                  <a:lnTo>
                    <a:pt x="1048" y="1304"/>
                  </a:lnTo>
                  <a:lnTo>
                    <a:pt x="1022" y="1309"/>
                  </a:lnTo>
                  <a:lnTo>
                    <a:pt x="992" y="1313"/>
                  </a:lnTo>
                  <a:lnTo>
                    <a:pt x="978" y="1314"/>
                  </a:lnTo>
                  <a:lnTo>
                    <a:pt x="971" y="1315"/>
                  </a:lnTo>
                  <a:lnTo>
                    <a:pt x="963" y="1315"/>
                  </a:lnTo>
                  <a:lnTo>
                    <a:pt x="941" y="1314"/>
                  </a:lnTo>
                  <a:lnTo>
                    <a:pt x="919" y="1312"/>
                  </a:lnTo>
                  <a:lnTo>
                    <a:pt x="897" y="1308"/>
                  </a:lnTo>
                  <a:lnTo>
                    <a:pt x="875" y="1303"/>
                  </a:lnTo>
                  <a:lnTo>
                    <a:pt x="854" y="1296"/>
                  </a:lnTo>
                  <a:lnTo>
                    <a:pt x="833" y="1289"/>
                  </a:lnTo>
                  <a:lnTo>
                    <a:pt x="813" y="1280"/>
                  </a:lnTo>
                  <a:lnTo>
                    <a:pt x="793" y="1270"/>
                  </a:lnTo>
                  <a:lnTo>
                    <a:pt x="694" y="1206"/>
                  </a:lnTo>
                  <a:lnTo>
                    <a:pt x="599" y="1137"/>
                  </a:lnTo>
                  <a:lnTo>
                    <a:pt x="508" y="1061"/>
                  </a:lnTo>
                  <a:lnTo>
                    <a:pt x="422" y="981"/>
                  </a:lnTo>
                  <a:lnTo>
                    <a:pt x="341" y="895"/>
                  </a:lnTo>
                  <a:lnTo>
                    <a:pt x="266" y="804"/>
                  </a:lnTo>
                  <a:lnTo>
                    <a:pt x="197" y="709"/>
                  </a:lnTo>
                  <a:lnTo>
                    <a:pt x="133" y="609"/>
                  </a:lnTo>
                  <a:lnTo>
                    <a:pt x="120" y="583"/>
                  </a:lnTo>
                  <a:lnTo>
                    <a:pt x="108" y="556"/>
                  </a:lnTo>
                  <a:lnTo>
                    <a:pt x="99" y="528"/>
                  </a:lnTo>
                  <a:lnTo>
                    <a:pt x="93" y="500"/>
                  </a:lnTo>
                  <a:lnTo>
                    <a:pt x="89" y="471"/>
                  </a:lnTo>
                  <a:lnTo>
                    <a:pt x="87" y="442"/>
                  </a:lnTo>
                  <a:lnTo>
                    <a:pt x="88" y="413"/>
                  </a:lnTo>
                  <a:lnTo>
                    <a:pt x="91" y="384"/>
                  </a:lnTo>
                  <a:lnTo>
                    <a:pt x="97" y="358"/>
                  </a:lnTo>
                  <a:lnTo>
                    <a:pt x="104" y="332"/>
                  </a:lnTo>
                  <a:lnTo>
                    <a:pt x="113" y="308"/>
                  </a:lnTo>
                  <a:lnTo>
                    <a:pt x="124" y="285"/>
                  </a:lnTo>
                  <a:lnTo>
                    <a:pt x="137" y="263"/>
                  </a:lnTo>
                  <a:lnTo>
                    <a:pt x="151" y="242"/>
                  </a:lnTo>
                  <a:lnTo>
                    <a:pt x="167" y="222"/>
                  </a:lnTo>
                  <a:lnTo>
                    <a:pt x="184" y="203"/>
                  </a:lnTo>
                  <a:lnTo>
                    <a:pt x="282" y="104"/>
                  </a:lnTo>
                  <a:lnTo>
                    <a:pt x="287" y="100"/>
                  </a:lnTo>
                  <a:lnTo>
                    <a:pt x="292" y="97"/>
                  </a:lnTo>
                  <a:lnTo>
                    <a:pt x="297" y="94"/>
                  </a:lnTo>
                  <a:lnTo>
                    <a:pt x="302" y="92"/>
                  </a:lnTo>
                  <a:lnTo>
                    <a:pt x="307" y="90"/>
                  </a:lnTo>
                  <a:lnTo>
                    <a:pt x="313" y="89"/>
                  </a:lnTo>
                  <a:lnTo>
                    <a:pt x="318" y="88"/>
                  </a:lnTo>
                  <a:lnTo>
                    <a:pt x="324" y="87"/>
                  </a:lnTo>
                  <a:lnTo>
                    <a:pt x="329" y="88"/>
                  </a:lnTo>
                  <a:lnTo>
                    <a:pt x="335" y="89"/>
                  </a:lnTo>
                  <a:lnTo>
                    <a:pt x="340" y="90"/>
                  </a:lnTo>
                  <a:lnTo>
                    <a:pt x="346" y="92"/>
                  </a:lnTo>
                  <a:lnTo>
                    <a:pt x="351" y="94"/>
                  </a:lnTo>
                  <a:lnTo>
                    <a:pt x="355" y="97"/>
                  </a:lnTo>
                  <a:lnTo>
                    <a:pt x="360" y="100"/>
                  </a:lnTo>
                  <a:lnTo>
                    <a:pt x="364" y="104"/>
                  </a:lnTo>
                  <a:lnTo>
                    <a:pt x="542" y="282"/>
                  </a:lnTo>
                  <a:lnTo>
                    <a:pt x="544" y="284"/>
                  </a:lnTo>
                  <a:lnTo>
                    <a:pt x="546" y="286"/>
                  </a:lnTo>
                  <a:lnTo>
                    <a:pt x="548" y="288"/>
                  </a:lnTo>
                  <a:lnTo>
                    <a:pt x="549" y="291"/>
                  </a:lnTo>
                  <a:lnTo>
                    <a:pt x="550" y="293"/>
                  </a:lnTo>
                  <a:lnTo>
                    <a:pt x="551" y="295"/>
                  </a:lnTo>
                  <a:lnTo>
                    <a:pt x="552" y="297"/>
                  </a:lnTo>
                  <a:lnTo>
                    <a:pt x="553" y="300"/>
                  </a:lnTo>
                  <a:lnTo>
                    <a:pt x="554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4" y="308"/>
                  </a:lnTo>
                  <a:lnTo>
                    <a:pt x="554" y="310"/>
                  </a:lnTo>
                  <a:lnTo>
                    <a:pt x="554" y="312"/>
                  </a:lnTo>
                  <a:lnTo>
                    <a:pt x="554" y="314"/>
                  </a:lnTo>
                  <a:lnTo>
                    <a:pt x="553" y="316"/>
                  </a:lnTo>
                  <a:lnTo>
                    <a:pt x="553" y="320"/>
                  </a:lnTo>
                  <a:lnTo>
                    <a:pt x="553" y="325"/>
                  </a:lnTo>
                  <a:lnTo>
                    <a:pt x="552" y="329"/>
                  </a:lnTo>
                  <a:lnTo>
                    <a:pt x="551" y="333"/>
                  </a:lnTo>
                  <a:lnTo>
                    <a:pt x="550" y="337"/>
                  </a:lnTo>
                  <a:lnTo>
                    <a:pt x="549" y="341"/>
                  </a:lnTo>
                  <a:lnTo>
                    <a:pt x="546" y="349"/>
                  </a:lnTo>
                  <a:lnTo>
                    <a:pt x="542" y="357"/>
                  </a:lnTo>
                  <a:lnTo>
                    <a:pt x="537" y="364"/>
                  </a:lnTo>
                  <a:lnTo>
                    <a:pt x="531" y="371"/>
                  </a:lnTo>
                  <a:lnTo>
                    <a:pt x="525" y="378"/>
                  </a:lnTo>
                  <a:lnTo>
                    <a:pt x="409" y="491"/>
                  </a:lnTo>
                  <a:lnTo>
                    <a:pt x="399" y="502"/>
                  </a:lnTo>
                  <a:lnTo>
                    <a:pt x="391" y="513"/>
                  </a:lnTo>
                  <a:lnTo>
                    <a:pt x="383" y="526"/>
                  </a:lnTo>
                  <a:lnTo>
                    <a:pt x="377" y="538"/>
                  </a:lnTo>
                  <a:lnTo>
                    <a:pt x="372" y="552"/>
                  </a:lnTo>
                  <a:lnTo>
                    <a:pt x="369" y="565"/>
                  </a:lnTo>
                  <a:lnTo>
                    <a:pt x="366" y="579"/>
                  </a:lnTo>
                  <a:lnTo>
                    <a:pt x="365" y="593"/>
                  </a:lnTo>
                  <a:lnTo>
                    <a:pt x="365" y="607"/>
                  </a:lnTo>
                  <a:lnTo>
                    <a:pt x="367" y="621"/>
                  </a:lnTo>
                  <a:lnTo>
                    <a:pt x="369" y="634"/>
                  </a:lnTo>
                  <a:lnTo>
                    <a:pt x="373" y="648"/>
                  </a:lnTo>
                  <a:lnTo>
                    <a:pt x="378" y="661"/>
                  </a:lnTo>
                  <a:lnTo>
                    <a:pt x="385" y="673"/>
                  </a:lnTo>
                  <a:lnTo>
                    <a:pt x="392" y="686"/>
                  </a:lnTo>
                  <a:lnTo>
                    <a:pt x="401" y="697"/>
                  </a:lnTo>
                  <a:lnTo>
                    <a:pt x="473" y="774"/>
                  </a:lnTo>
                  <a:lnTo>
                    <a:pt x="547" y="851"/>
                  </a:lnTo>
                  <a:lnTo>
                    <a:pt x="623" y="925"/>
                  </a:lnTo>
                  <a:lnTo>
                    <a:pt x="700" y="996"/>
                  </a:lnTo>
                  <a:lnTo>
                    <a:pt x="712" y="1005"/>
                  </a:lnTo>
                  <a:lnTo>
                    <a:pt x="724" y="1014"/>
                  </a:lnTo>
                  <a:lnTo>
                    <a:pt x="736" y="1020"/>
                  </a:lnTo>
                  <a:lnTo>
                    <a:pt x="750" y="1026"/>
                  </a:lnTo>
                  <a:lnTo>
                    <a:pt x="763" y="1030"/>
                  </a:lnTo>
                  <a:lnTo>
                    <a:pt x="777" y="1033"/>
                  </a:lnTo>
                  <a:lnTo>
                    <a:pt x="791" y="1034"/>
                  </a:lnTo>
                  <a:lnTo>
                    <a:pt x="804" y="1034"/>
                  </a:lnTo>
                  <a:lnTo>
                    <a:pt x="818" y="1033"/>
                  </a:lnTo>
                  <a:lnTo>
                    <a:pt x="832" y="1031"/>
                  </a:lnTo>
                  <a:lnTo>
                    <a:pt x="846" y="1027"/>
                  </a:lnTo>
                  <a:lnTo>
                    <a:pt x="859" y="1022"/>
                  </a:lnTo>
                  <a:lnTo>
                    <a:pt x="872" y="1015"/>
                  </a:lnTo>
                  <a:lnTo>
                    <a:pt x="884" y="1007"/>
                  </a:lnTo>
                  <a:lnTo>
                    <a:pt x="895" y="998"/>
                  </a:lnTo>
                  <a:lnTo>
                    <a:pt x="906" y="988"/>
                  </a:lnTo>
                  <a:lnTo>
                    <a:pt x="1019" y="872"/>
                  </a:lnTo>
                  <a:lnTo>
                    <a:pt x="1025" y="866"/>
                  </a:lnTo>
                  <a:lnTo>
                    <a:pt x="1031" y="861"/>
                  </a:lnTo>
                  <a:lnTo>
                    <a:pt x="1037" y="857"/>
                  </a:lnTo>
                  <a:lnTo>
                    <a:pt x="1043" y="853"/>
                  </a:lnTo>
                  <a:lnTo>
                    <a:pt x="1050" y="850"/>
                  </a:lnTo>
                  <a:lnTo>
                    <a:pt x="1057" y="848"/>
                  </a:lnTo>
                  <a:lnTo>
                    <a:pt x="1064" y="846"/>
                  </a:lnTo>
                  <a:lnTo>
                    <a:pt x="1070" y="844"/>
                  </a:lnTo>
                  <a:lnTo>
                    <a:pt x="1077" y="844"/>
                  </a:lnTo>
                  <a:lnTo>
                    <a:pt x="1084" y="843"/>
                  </a:lnTo>
                  <a:lnTo>
                    <a:pt x="1090" y="844"/>
                  </a:lnTo>
                  <a:lnTo>
                    <a:pt x="1096" y="845"/>
                  </a:lnTo>
                  <a:lnTo>
                    <a:pt x="1101" y="846"/>
                  </a:lnTo>
                  <a:lnTo>
                    <a:pt x="1107" y="849"/>
                  </a:lnTo>
                  <a:lnTo>
                    <a:pt x="1111" y="851"/>
                  </a:lnTo>
                  <a:lnTo>
                    <a:pt x="1113" y="853"/>
                  </a:lnTo>
                  <a:lnTo>
                    <a:pt x="1115" y="855"/>
                  </a:lnTo>
                  <a:lnTo>
                    <a:pt x="1293" y="1033"/>
                  </a:lnTo>
                  <a:lnTo>
                    <a:pt x="1298" y="1038"/>
                  </a:lnTo>
                  <a:lnTo>
                    <a:pt x="1303" y="1043"/>
                  </a:lnTo>
                  <a:lnTo>
                    <a:pt x="1306" y="1048"/>
                  </a:lnTo>
                  <a:lnTo>
                    <a:pt x="1309" y="1054"/>
                  </a:lnTo>
                  <a:lnTo>
                    <a:pt x="1312" y="1059"/>
                  </a:lnTo>
                  <a:lnTo>
                    <a:pt x="1313" y="1065"/>
                  </a:lnTo>
                  <a:lnTo>
                    <a:pt x="1314" y="1070"/>
                  </a:lnTo>
                  <a:lnTo>
                    <a:pt x="1315" y="1076"/>
                  </a:lnTo>
                  <a:lnTo>
                    <a:pt x="1315" y="1082"/>
                  </a:lnTo>
                  <a:lnTo>
                    <a:pt x="1314" y="1087"/>
                  </a:lnTo>
                  <a:lnTo>
                    <a:pt x="1313" y="1093"/>
                  </a:lnTo>
                  <a:lnTo>
                    <a:pt x="1311" y="1098"/>
                  </a:lnTo>
                  <a:lnTo>
                    <a:pt x="1309" y="1103"/>
                  </a:lnTo>
                  <a:lnTo>
                    <a:pt x="1306" y="1108"/>
                  </a:lnTo>
                  <a:lnTo>
                    <a:pt x="1302" y="1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36"/>
            <p:cNvSpPr/>
            <p:nvPr/>
          </p:nvSpPr>
          <p:spPr>
            <a:xfrm>
              <a:off x="6793514" y="1878581"/>
              <a:ext cx="279706" cy="280143"/>
            </a:xfrm>
            <a:custGeom>
              <a:avLst/>
              <a:gdLst/>
              <a:ahLst/>
              <a:cxnLst/>
              <a:rect l="l" t="t" r="r" b="b"/>
              <a:pathLst>
                <a:path w="640" h="641" extrusionOk="0">
                  <a:moveTo>
                    <a:pt x="392" y="246"/>
                  </a:moveTo>
                  <a:lnTo>
                    <a:pt x="392" y="246"/>
                  </a:lnTo>
                  <a:lnTo>
                    <a:pt x="426" y="283"/>
                  </a:lnTo>
                  <a:lnTo>
                    <a:pt x="457" y="323"/>
                  </a:lnTo>
                  <a:lnTo>
                    <a:pt x="483" y="366"/>
                  </a:lnTo>
                  <a:lnTo>
                    <a:pt x="506" y="410"/>
                  </a:lnTo>
                  <a:lnTo>
                    <a:pt x="524" y="456"/>
                  </a:lnTo>
                  <a:lnTo>
                    <a:pt x="539" y="503"/>
                  </a:lnTo>
                  <a:lnTo>
                    <a:pt x="550" y="552"/>
                  </a:lnTo>
                  <a:lnTo>
                    <a:pt x="556" y="601"/>
                  </a:lnTo>
                  <a:lnTo>
                    <a:pt x="557" y="605"/>
                  </a:lnTo>
                  <a:lnTo>
                    <a:pt x="558" y="609"/>
                  </a:lnTo>
                  <a:lnTo>
                    <a:pt x="559" y="613"/>
                  </a:lnTo>
                  <a:lnTo>
                    <a:pt x="561" y="617"/>
                  </a:lnTo>
                  <a:lnTo>
                    <a:pt x="563" y="620"/>
                  </a:lnTo>
                  <a:lnTo>
                    <a:pt x="565" y="624"/>
                  </a:lnTo>
                  <a:lnTo>
                    <a:pt x="567" y="627"/>
                  </a:lnTo>
                  <a:lnTo>
                    <a:pt x="570" y="630"/>
                  </a:lnTo>
                  <a:lnTo>
                    <a:pt x="573" y="632"/>
                  </a:lnTo>
                  <a:lnTo>
                    <a:pt x="576" y="634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6" y="639"/>
                  </a:lnTo>
                  <a:lnTo>
                    <a:pt x="590" y="640"/>
                  </a:lnTo>
                  <a:lnTo>
                    <a:pt x="594" y="641"/>
                  </a:lnTo>
                  <a:lnTo>
                    <a:pt x="598" y="641"/>
                  </a:lnTo>
                  <a:lnTo>
                    <a:pt x="601" y="641"/>
                  </a:lnTo>
                  <a:lnTo>
                    <a:pt x="603" y="641"/>
                  </a:lnTo>
                  <a:lnTo>
                    <a:pt x="605" y="641"/>
                  </a:lnTo>
                  <a:lnTo>
                    <a:pt x="607" y="640"/>
                  </a:lnTo>
                  <a:lnTo>
                    <a:pt x="609" y="640"/>
                  </a:lnTo>
                  <a:lnTo>
                    <a:pt x="611" y="639"/>
                  </a:lnTo>
                  <a:lnTo>
                    <a:pt x="613" y="639"/>
                  </a:lnTo>
                  <a:lnTo>
                    <a:pt x="615" y="638"/>
                  </a:lnTo>
                  <a:lnTo>
                    <a:pt x="617" y="637"/>
                  </a:lnTo>
                  <a:lnTo>
                    <a:pt x="619" y="636"/>
                  </a:lnTo>
                  <a:lnTo>
                    <a:pt x="621" y="635"/>
                  </a:lnTo>
                  <a:lnTo>
                    <a:pt x="622" y="634"/>
                  </a:lnTo>
                  <a:lnTo>
                    <a:pt x="624" y="633"/>
                  </a:lnTo>
                  <a:lnTo>
                    <a:pt x="625" y="631"/>
                  </a:lnTo>
                  <a:lnTo>
                    <a:pt x="627" y="630"/>
                  </a:lnTo>
                  <a:lnTo>
                    <a:pt x="628" y="629"/>
                  </a:lnTo>
                  <a:lnTo>
                    <a:pt x="629" y="627"/>
                  </a:lnTo>
                  <a:lnTo>
                    <a:pt x="631" y="624"/>
                  </a:lnTo>
                  <a:lnTo>
                    <a:pt x="634" y="620"/>
                  </a:lnTo>
                  <a:lnTo>
                    <a:pt x="635" y="616"/>
                  </a:lnTo>
                  <a:lnTo>
                    <a:pt x="637" y="612"/>
                  </a:lnTo>
                  <a:lnTo>
                    <a:pt x="638" y="608"/>
                  </a:lnTo>
                  <a:lnTo>
                    <a:pt x="639" y="604"/>
                  </a:lnTo>
                  <a:lnTo>
                    <a:pt x="640" y="600"/>
                  </a:lnTo>
                  <a:lnTo>
                    <a:pt x="640" y="598"/>
                  </a:lnTo>
                  <a:lnTo>
                    <a:pt x="640" y="596"/>
                  </a:lnTo>
                  <a:lnTo>
                    <a:pt x="634" y="538"/>
                  </a:lnTo>
                  <a:lnTo>
                    <a:pt x="622" y="482"/>
                  </a:lnTo>
                  <a:lnTo>
                    <a:pt x="605" y="427"/>
                  </a:lnTo>
                  <a:lnTo>
                    <a:pt x="583" y="373"/>
                  </a:lnTo>
                  <a:lnTo>
                    <a:pt x="557" y="323"/>
                  </a:lnTo>
                  <a:lnTo>
                    <a:pt x="527" y="274"/>
                  </a:lnTo>
                  <a:lnTo>
                    <a:pt x="493" y="229"/>
                  </a:lnTo>
                  <a:lnTo>
                    <a:pt x="454" y="187"/>
                  </a:lnTo>
                  <a:lnTo>
                    <a:pt x="411" y="148"/>
                  </a:lnTo>
                  <a:lnTo>
                    <a:pt x="366" y="113"/>
                  </a:lnTo>
                  <a:lnTo>
                    <a:pt x="317" y="83"/>
                  </a:lnTo>
                  <a:lnTo>
                    <a:pt x="267" y="57"/>
                  </a:lnTo>
                  <a:lnTo>
                    <a:pt x="214" y="35"/>
                  </a:lnTo>
                  <a:lnTo>
                    <a:pt x="159" y="19"/>
                  </a:lnTo>
                  <a:lnTo>
                    <a:pt x="103" y="7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7" y="9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9" y="17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2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3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3" y="73"/>
                  </a:lnTo>
                  <a:lnTo>
                    <a:pt x="16" y="75"/>
                  </a:lnTo>
                  <a:lnTo>
                    <a:pt x="20" y="78"/>
                  </a:lnTo>
                  <a:lnTo>
                    <a:pt x="24" y="80"/>
                  </a:lnTo>
                  <a:lnTo>
                    <a:pt x="27" y="82"/>
                  </a:lnTo>
                  <a:lnTo>
                    <a:pt x="31" y="83"/>
                  </a:lnTo>
                  <a:lnTo>
                    <a:pt x="35" y="84"/>
                  </a:lnTo>
                  <a:lnTo>
                    <a:pt x="39" y="85"/>
                  </a:lnTo>
                  <a:lnTo>
                    <a:pt x="89" y="90"/>
                  </a:lnTo>
                  <a:lnTo>
                    <a:pt x="137" y="99"/>
                  </a:lnTo>
                  <a:lnTo>
                    <a:pt x="185" y="113"/>
                  </a:lnTo>
                  <a:lnTo>
                    <a:pt x="231" y="132"/>
                  </a:lnTo>
                  <a:lnTo>
                    <a:pt x="275" y="154"/>
                  </a:lnTo>
                  <a:lnTo>
                    <a:pt x="317" y="181"/>
                  </a:lnTo>
                  <a:lnTo>
                    <a:pt x="356" y="2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36"/>
            <p:cNvSpPr/>
            <p:nvPr/>
          </p:nvSpPr>
          <p:spPr>
            <a:xfrm>
              <a:off x="6787385" y="1751641"/>
              <a:ext cx="411898" cy="410585"/>
            </a:xfrm>
            <a:custGeom>
              <a:avLst/>
              <a:gdLst/>
              <a:ahLst/>
              <a:cxnLst/>
              <a:rect l="l" t="t" r="r" b="b"/>
              <a:pathLst>
                <a:path w="942" h="939" extrusionOk="0">
                  <a:moveTo>
                    <a:pt x="671" y="271"/>
                  </a:moveTo>
                  <a:lnTo>
                    <a:pt x="606" y="212"/>
                  </a:lnTo>
                  <a:lnTo>
                    <a:pt x="536" y="159"/>
                  </a:lnTo>
                  <a:lnTo>
                    <a:pt x="462" y="113"/>
                  </a:lnTo>
                  <a:lnTo>
                    <a:pt x="383" y="75"/>
                  </a:lnTo>
                  <a:lnTo>
                    <a:pt x="301" y="44"/>
                  </a:lnTo>
                  <a:lnTo>
                    <a:pt x="217" y="21"/>
                  </a:lnTo>
                  <a:lnTo>
                    <a:pt x="130" y="6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9" y="6"/>
                  </a:lnTo>
                  <a:lnTo>
                    <a:pt x="15" y="9"/>
                  </a:lnTo>
                  <a:lnTo>
                    <a:pt x="12" y="11"/>
                  </a:lnTo>
                  <a:lnTo>
                    <a:pt x="10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9" y="66"/>
                  </a:lnTo>
                  <a:lnTo>
                    <a:pt x="11" y="69"/>
                  </a:lnTo>
                  <a:lnTo>
                    <a:pt x="14" y="72"/>
                  </a:lnTo>
                  <a:lnTo>
                    <a:pt x="17" y="74"/>
                  </a:lnTo>
                  <a:lnTo>
                    <a:pt x="20" y="77"/>
                  </a:lnTo>
                  <a:lnTo>
                    <a:pt x="24" y="78"/>
                  </a:lnTo>
                  <a:lnTo>
                    <a:pt x="27" y="80"/>
                  </a:lnTo>
                  <a:lnTo>
                    <a:pt x="31" y="81"/>
                  </a:lnTo>
                  <a:lnTo>
                    <a:pt x="35" y="82"/>
                  </a:lnTo>
                  <a:lnTo>
                    <a:pt x="39" y="82"/>
                  </a:lnTo>
                  <a:lnTo>
                    <a:pt x="120" y="88"/>
                  </a:lnTo>
                  <a:lnTo>
                    <a:pt x="199" y="101"/>
                  </a:lnTo>
                  <a:lnTo>
                    <a:pt x="276" y="122"/>
                  </a:lnTo>
                  <a:lnTo>
                    <a:pt x="350" y="149"/>
                  </a:lnTo>
                  <a:lnTo>
                    <a:pt x="421" y="184"/>
                  </a:lnTo>
                  <a:lnTo>
                    <a:pt x="489" y="225"/>
                  </a:lnTo>
                  <a:lnTo>
                    <a:pt x="553" y="273"/>
                  </a:lnTo>
                  <a:lnTo>
                    <a:pt x="612" y="327"/>
                  </a:lnTo>
                  <a:lnTo>
                    <a:pt x="666" y="386"/>
                  </a:lnTo>
                  <a:lnTo>
                    <a:pt x="714" y="450"/>
                  </a:lnTo>
                  <a:lnTo>
                    <a:pt x="755" y="518"/>
                  </a:lnTo>
                  <a:lnTo>
                    <a:pt x="790" y="589"/>
                  </a:lnTo>
                  <a:lnTo>
                    <a:pt x="818" y="663"/>
                  </a:lnTo>
                  <a:lnTo>
                    <a:pt x="838" y="740"/>
                  </a:lnTo>
                  <a:lnTo>
                    <a:pt x="852" y="819"/>
                  </a:lnTo>
                  <a:lnTo>
                    <a:pt x="858" y="900"/>
                  </a:lnTo>
                  <a:lnTo>
                    <a:pt x="858" y="904"/>
                  </a:lnTo>
                  <a:lnTo>
                    <a:pt x="859" y="908"/>
                  </a:lnTo>
                  <a:lnTo>
                    <a:pt x="860" y="912"/>
                  </a:lnTo>
                  <a:lnTo>
                    <a:pt x="861" y="915"/>
                  </a:lnTo>
                  <a:lnTo>
                    <a:pt x="863" y="919"/>
                  </a:lnTo>
                  <a:lnTo>
                    <a:pt x="865" y="922"/>
                  </a:lnTo>
                  <a:lnTo>
                    <a:pt x="868" y="925"/>
                  </a:lnTo>
                  <a:lnTo>
                    <a:pt x="870" y="928"/>
                  </a:lnTo>
                  <a:lnTo>
                    <a:pt x="873" y="930"/>
                  </a:lnTo>
                  <a:lnTo>
                    <a:pt x="877" y="932"/>
                  </a:lnTo>
                  <a:lnTo>
                    <a:pt x="880" y="934"/>
                  </a:lnTo>
                  <a:lnTo>
                    <a:pt x="884" y="936"/>
                  </a:lnTo>
                  <a:lnTo>
                    <a:pt x="888" y="937"/>
                  </a:lnTo>
                  <a:lnTo>
                    <a:pt x="892" y="938"/>
                  </a:lnTo>
                  <a:lnTo>
                    <a:pt x="896" y="939"/>
                  </a:lnTo>
                  <a:lnTo>
                    <a:pt x="900" y="939"/>
                  </a:lnTo>
                  <a:lnTo>
                    <a:pt x="902" y="939"/>
                  </a:lnTo>
                  <a:lnTo>
                    <a:pt x="904" y="939"/>
                  </a:lnTo>
                  <a:lnTo>
                    <a:pt x="906" y="938"/>
                  </a:lnTo>
                  <a:lnTo>
                    <a:pt x="908" y="938"/>
                  </a:lnTo>
                  <a:lnTo>
                    <a:pt x="910" y="938"/>
                  </a:lnTo>
                  <a:lnTo>
                    <a:pt x="912" y="937"/>
                  </a:lnTo>
                  <a:lnTo>
                    <a:pt x="916" y="935"/>
                  </a:lnTo>
                  <a:lnTo>
                    <a:pt x="920" y="933"/>
                  </a:lnTo>
                  <a:lnTo>
                    <a:pt x="924" y="931"/>
                  </a:lnTo>
                  <a:lnTo>
                    <a:pt x="928" y="928"/>
                  </a:lnTo>
                  <a:lnTo>
                    <a:pt x="931" y="925"/>
                  </a:lnTo>
                  <a:lnTo>
                    <a:pt x="932" y="923"/>
                  </a:lnTo>
                  <a:lnTo>
                    <a:pt x="934" y="922"/>
                  </a:lnTo>
                  <a:lnTo>
                    <a:pt x="935" y="920"/>
                  </a:lnTo>
                  <a:lnTo>
                    <a:pt x="936" y="918"/>
                  </a:lnTo>
                  <a:lnTo>
                    <a:pt x="937" y="917"/>
                  </a:lnTo>
                  <a:lnTo>
                    <a:pt x="938" y="915"/>
                  </a:lnTo>
                  <a:lnTo>
                    <a:pt x="939" y="913"/>
                  </a:lnTo>
                  <a:lnTo>
                    <a:pt x="939" y="911"/>
                  </a:lnTo>
                  <a:lnTo>
                    <a:pt x="941" y="907"/>
                  </a:lnTo>
                  <a:lnTo>
                    <a:pt x="941" y="903"/>
                  </a:lnTo>
                  <a:lnTo>
                    <a:pt x="942" y="898"/>
                  </a:lnTo>
                  <a:lnTo>
                    <a:pt x="942" y="894"/>
                  </a:lnTo>
                  <a:lnTo>
                    <a:pt x="936" y="808"/>
                  </a:lnTo>
                  <a:lnTo>
                    <a:pt x="921" y="722"/>
                  </a:lnTo>
                  <a:lnTo>
                    <a:pt x="899" y="639"/>
                  </a:lnTo>
                  <a:lnTo>
                    <a:pt x="868" y="558"/>
                  </a:lnTo>
                  <a:lnTo>
                    <a:pt x="830" y="480"/>
                  </a:lnTo>
                  <a:lnTo>
                    <a:pt x="784" y="406"/>
                  </a:lnTo>
                  <a:lnTo>
                    <a:pt x="731" y="3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07" name="Google Shape;3707;p36"/>
          <p:cNvGrpSpPr/>
          <p:nvPr/>
        </p:nvGrpSpPr>
        <p:grpSpPr>
          <a:xfrm>
            <a:off x="1406475" y="4898341"/>
            <a:ext cx="669956" cy="669956"/>
            <a:chOff x="6480978" y="2626213"/>
            <a:chExt cx="723121" cy="723121"/>
          </a:xfrm>
        </p:grpSpPr>
        <p:sp>
          <p:nvSpPr>
            <p:cNvPr id="3708" name="Google Shape;3708;p36"/>
            <p:cNvSpPr/>
            <p:nvPr/>
          </p:nvSpPr>
          <p:spPr>
            <a:xfrm>
              <a:off x="6638997" y="2868275"/>
              <a:ext cx="148826" cy="225428"/>
            </a:xfrm>
            <a:custGeom>
              <a:avLst/>
              <a:gdLst/>
              <a:ahLst/>
              <a:cxnLst/>
              <a:rect l="l" t="t" r="r" b="b"/>
              <a:pathLst>
                <a:path w="341" h="516" extrusionOk="0">
                  <a:moveTo>
                    <a:pt x="336" y="415"/>
                  </a:moveTo>
                  <a:lnTo>
                    <a:pt x="127" y="415"/>
                  </a:lnTo>
                  <a:lnTo>
                    <a:pt x="128" y="411"/>
                  </a:lnTo>
                  <a:lnTo>
                    <a:pt x="130" y="406"/>
                  </a:lnTo>
                  <a:lnTo>
                    <a:pt x="131" y="402"/>
                  </a:lnTo>
                  <a:lnTo>
                    <a:pt x="134" y="398"/>
                  </a:lnTo>
                  <a:lnTo>
                    <a:pt x="136" y="393"/>
                  </a:lnTo>
                  <a:lnTo>
                    <a:pt x="139" y="389"/>
                  </a:lnTo>
                  <a:lnTo>
                    <a:pt x="143" y="385"/>
                  </a:lnTo>
                  <a:lnTo>
                    <a:pt x="147" y="381"/>
                  </a:lnTo>
                  <a:lnTo>
                    <a:pt x="151" y="376"/>
                  </a:lnTo>
                  <a:lnTo>
                    <a:pt x="156" y="370"/>
                  </a:lnTo>
                  <a:lnTo>
                    <a:pt x="162" y="364"/>
                  </a:lnTo>
                  <a:lnTo>
                    <a:pt x="167" y="359"/>
                  </a:lnTo>
                  <a:lnTo>
                    <a:pt x="173" y="353"/>
                  </a:lnTo>
                  <a:lnTo>
                    <a:pt x="179" y="348"/>
                  </a:lnTo>
                  <a:lnTo>
                    <a:pt x="186" y="343"/>
                  </a:lnTo>
                  <a:lnTo>
                    <a:pt x="192" y="338"/>
                  </a:lnTo>
                  <a:lnTo>
                    <a:pt x="210" y="325"/>
                  </a:lnTo>
                  <a:lnTo>
                    <a:pt x="227" y="312"/>
                  </a:lnTo>
                  <a:lnTo>
                    <a:pt x="257" y="288"/>
                  </a:lnTo>
                  <a:lnTo>
                    <a:pt x="270" y="277"/>
                  </a:lnTo>
                  <a:lnTo>
                    <a:pt x="282" y="265"/>
                  </a:lnTo>
                  <a:lnTo>
                    <a:pt x="293" y="253"/>
                  </a:lnTo>
                  <a:lnTo>
                    <a:pt x="298" y="248"/>
                  </a:lnTo>
                  <a:lnTo>
                    <a:pt x="302" y="242"/>
                  </a:lnTo>
                  <a:lnTo>
                    <a:pt x="306" y="236"/>
                  </a:lnTo>
                  <a:lnTo>
                    <a:pt x="310" y="231"/>
                  </a:lnTo>
                  <a:lnTo>
                    <a:pt x="313" y="225"/>
                  </a:lnTo>
                  <a:lnTo>
                    <a:pt x="317" y="219"/>
                  </a:lnTo>
                  <a:lnTo>
                    <a:pt x="320" y="214"/>
                  </a:lnTo>
                  <a:lnTo>
                    <a:pt x="323" y="208"/>
                  </a:lnTo>
                  <a:lnTo>
                    <a:pt x="325" y="202"/>
                  </a:lnTo>
                  <a:lnTo>
                    <a:pt x="327" y="197"/>
                  </a:lnTo>
                  <a:lnTo>
                    <a:pt x="329" y="191"/>
                  </a:lnTo>
                  <a:lnTo>
                    <a:pt x="331" y="184"/>
                  </a:lnTo>
                  <a:lnTo>
                    <a:pt x="332" y="178"/>
                  </a:lnTo>
                  <a:lnTo>
                    <a:pt x="334" y="172"/>
                  </a:lnTo>
                  <a:lnTo>
                    <a:pt x="335" y="165"/>
                  </a:lnTo>
                  <a:lnTo>
                    <a:pt x="335" y="159"/>
                  </a:lnTo>
                  <a:lnTo>
                    <a:pt x="336" y="153"/>
                  </a:lnTo>
                  <a:lnTo>
                    <a:pt x="336" y="147"/>
                  </a:lnTo>
                  <a:lnTo>
                    <a:pt x="336" y="138"/>
                  </a:lnTo>
                  <a:lnTo>
                    <a:pt x="335" y="129"/>
                  </a:lnTo>
                  <a:lnTo>
                    <a:pt x="335" y="120"/>
                  </a:lnTo>
                  <a:lnTo>
                    <a:pt x="334" y="112"/>
                  </a:lnTo>
                  <a:lnTo>
                    <a:pt x="332" y="104"/>
                  </a:lnTo>
                  <a:lnTo>
                    <a:pt x="330" y="97"/>
                  </a:lnTo>
                  <a:lnTo>
                    <a:pt x="328" y="89"/>
                  </a:lnTo>
                  <a:lnTo>
                    <a:pt x="325" y="82"/>
                  </a:lnTo>
                  <a:lnTo>
                    <a:pt x="322" y="75"/>
                  </a:lnTo>
                  <a:lnTo>
                    <a:pt x="318" y="68"/>
                  </a:lnTo>
                  <a:lnTo>
                    <a:pt x="314" y="62"/>
                  </a:lnTo>
                  <a:lnTo>
                    <a:pt x="310" y="56"/>
                  </a:lnTo>
                  <a:lnTo>
                    <a:pt x="306" y="50"/>
                  </a:lnTo>
                  <a:lnTo>
                    <a:pt x="301" y="45"/>
                  </a:lnTo>
                  <a:lnTo>
                    <a:pt x="296" y="40"/>
                  </a:lnTo>
                  <a:lnTo>
                    <a:pt x="291" y="36"/>
                  </a:lnTo>
                  <a:lnTo>
                    <a:pt x="285" y="32"/>
                  </a:lnTo>
                  <a:lnTo>
                    <a:pt x="279" y="28"/>
                  </a:lnTo>
                  <a:lnTo>
                    <a:pt x="273" y="24"/>
                  </a:lnTo>
                  <a:lnTo>
                    <a:pt x="266" y="20"/>
                  </a:lnTo>
                  <a:lnTo>
                    <a:pt x="259" y="16"/>
                  </a:lnTo>
                  <a:lnTo>
                    <a:pt x="252" y="13"/>
                  </a:lnTo>
                  <a:lnTo>
                    <a:pt x="244" y="10"/>
                  </a:lnTo>
                  <a:lnTo>
                    <a:pt x="237" y="8"/>
                  </a:lnTo>
                  <a:lnTo>
                    <a:pt x="222" y="5"/>
                  </a:lnTo>
                  <a:lnTo>
                    <a:pt x="205" y="2"/>
                  </a:lnTo>
                  <a:lnTo>
                    <a:pt x="188" y="1"/>
                  </a:lnTo>
                  <a:lnTo>
                    <a:pt x="169" y="0"/>
                  </a:lnTo>
                  <a:lnTo>
                    <a:pt x="151" y="1"/>
                  </a:lnTo>
                  <a:lnTo>
                    <a:pt x="133" y="3"/>
                  </a:lnTo>
                  <a:lnTo>
                    <a:pt x="116" y="6"/>
                  </a:lnTo>
                  <a:lnTo>
                    <a:pt x="100" y="11"/>
                  </a:lnTo>
                  <a:lnTo>
                    <a:pt x="93" y="14"/>
                  </a:lnTo>
                  <a:lnTo>
                    <a:pt x="85" y="17"/>
                  </a:lnTo>
                  <a:lnTo>
                    <a:pt x="78" y="21"/>
                  </a:lnTo>
                  <a:lnTo>
                    <a:pt x="72" y="25"/>
                  </a:lnTo>
                  <a:lnTo>
                    <a:pt x="65" y="29"/>
                  </a:lnTo>
                  <a:lnTo>
                    <a:pt x="59" y="34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3" y="51"/>
                  </a:lnTo>
                  <a:lnTo>
                    <a:pt x="38" y="57"/>
                  </a:lnTo>
                  <a:lnTo>
                    <a:pt x="34" y="64"/>
                  </a:lnTo>
                  <a:lnTo>
                    <a:pt x="30" y="70"/>
                  </a:lnTo>
                  <a:lnTo>
                    <a:pt x="26" y="77"/>
                  </a:lnTo>
                  <a:lnTo>
                    <a:pt x="22" y="85"/>
                  </a:lnTo>
                  <a:lnTo>
                    <a:pt x="16" y="100"/>
                  </a:lnTo>
                  <a:lnTo>
                    <a:pt x="12" y="116"/>
                  </a:lnTo>
                  <a:lnTo>
                    <a:pt x="9" y="134"/>
                  </a:lnTo>
                  <a:lnTo>
                    <a:pt x="7" y="152"/>
                  </a:lnTo>
                  <a:lnTo>
                    <a:pt x="6" y="172"/>
                  </a:lnTo>
                  <a:lnTo>
                    <a:pt x="6" y="178"/>
                  </a:lnTo>
                  <a:lnTo>
                    <a:pt x="107" y="178"/>
                  </a:lnTo>
                  <a:lnTo>
                    <a:pt x="107" y="172"/>
                  </a:lnTo>
                  <a:lnTo>
                    <a:pt x="107" y="161"/>
                  </a:lnTo>
                  <a:lnTo>
                    <a:pt x="108" y="150"/>
                  </a:lnTo>
                  <a:lnTo>
                    <a:pt x="109" y="141"/>
                  </a:lnTo>
                  <a:lnTo>
                    <a:pt x="111" y="132"/>
                  </a:lnTo>
                  <a:lnTo>
                    <a:pt x="114" y="124"/>
                  </a:lnTo>
                  <a:lnTo>
                    <a:pt x="115" y="121"/>
                  </a:lnTo>
                  <a:lnTo>
                    <a:pt x="117" y="117"/>
                  </a:lnTo>
                  <a:lnTo>
                    <a:pt x="118" y="114"/>
                  </a:lnTo>
                  <a:lnTo>
                    <a:pt x="120" y="112"/>
                  </a:lnTo>
                  <a:lnTo>
                    <a:pt x="122" y="109"/>
                  </a:lnTo>
                  <a:lnTo>
                    <a:pt x="124" y="107"/>
                  </a:lnTo>
                  <a:lnTo>
                    <a:pt x="126" y="105"/>
                  </a:lnTo>
                  <a:lnTo>
                    <a:pt x="128" y="103"/>
                  </a:lnTo>
                  <a:lnTo>
                    <a:pt x="131" y="101"/>
                  </a:lnTo>
                  <a:lnTo>
                    <a:pt x="133" y="100"/>
                  </a:lnTo>
                  <a:lnTo>
                    <a:pt x="136" y="98"/>
                  </a:lnTo>
                  <a:lnTo>
                    <a:pt x="139" y="97"/>
                  </a:lnTo>
                  <a:lnTo>
                    <a:pt x="145" y="94"/>
                  </a:lnTo>
                  <a:lnTo>
                    <a:pt x="151" y="92"/>
                  </a:lnTo>
                  <a:lnTo>
                    <a:pt x="158" y="91"/>
                  </a:lnTo>
                  <a:lnTo>
                    <a:pt x="165" y="90"/>
                  </a:lnTo>
                  <a:lnTo>
                    <a:pt x="172" y="90"/>
                  </a:lnTo>
                  <a:lnTo>
                    <a:pt x="179" y="90"/>
                  </a:lnTo>
                  <a:lnTo>
                    <a:pt x="182" y="90"/>
                  </a:lnTo>
                  <a:lnTo>
                    <a:pt x="185" y="90"/>
                  </a:lnTo>
                  <a:lnTo>
                    <a:pt x="188" y="91"/>
                  </a:lnTo>
                  <a:lnTo>
                    <a:pt x="192" y="91"/>
                  </a:lnTo>
                  <a:lnTo>
                    <a:pt x="195" y="92"/>
                  </a:lnTo>
                  <a:lnTo>
                    <a:pt x="198" y="93"/>
                  </a:lnTo>
                  <a:lnTo>
                    <a:pt x="204" y="95"/>
                  </a:lnTo>
                  <a:lnTo>
                    <a:pt x="209" y="97"/>
                  </a:lnTo>
                  <a:lnTo>
                    <a:pt x="213" y="99"/>
                  </a:lnTo>
                  <a:lnTo>
                    <a:pt x="217" y="101"/>
                  </a:lnTo>
                  <a:lnTo>
                    <a:pt x="219" y="103"/>
                  </a:lnTo>
                  <a:lnTo>
                    <a:pt x="221" y="105"/>
                  </a:lnTo>
                  <a:lnTo>
                    <a:pt x="224" y="110"/>
                  </a:lnTo>
                  <a:lnTo>
                    <a:pt x="228" y="114"/>
                  </a:lnTo>
                  <a:lnTo>
                    <a:pt x="229" y="116"/>
                  </a:lnTo>
                  <a:lnTo>
                    <a:pt x="231" y="118"/>
                  </a:lnTo>
                  <a:lnTo>
                    <a:pt x="233" y="125"/>
                  </a:lnTo>
                  <a:lnTo>
                    <a:pt x="234" y="128"/>
                  </a:lnTo>
                  <a:lnTo>
                    <a:pt x="235" y="131"/>
                  </a:lnTo>
                  <a:lnTo>
                    <a:pt x="236" y="135"/>
                  </a:lnTo>
                  <a:lnTo>
                    <a:pt x="236" y="139"/>
                  </a:lnTo>
                  <a:lnTo>
                    <a:pt x="237" y="143"/>
                  </a:lnTo>
                  <a:lnTo>
                    <a:pt x="237" y="147"/>
                  </a:lnTo>
                  <a:lnTo>
                    <a:pt x="237" y="154"/>
                  </a:lnTo>
                  <a:lnTo>
                    <a:pt x="237" y="161"/>
                  </a:lnTo>
                  <a:lnTo>
                    <a:pt x="236" y="165"/>
                  </a:lnTo>
                  <a:lnTo>
                    <a:pt x="236" y="168"/>
                  </a:lnTo>
                  <a:lnTo>
                    <a:pt x="235" y="172"/>
                  </a:lnTo>
                  <a:lnTo>
                    <a:pt x="234" y="175"/>
                  </a:lnTo>
                  <a:lnTo>
                    <a:pt x="233" y="178"/>
                  </a:lnTo>
                  <a:lnTo>
                    <a:pt x="231" y="181"/>
                  </a:lnTo>
                  <a:lnTo>
                    <a:pt x="230" y="185"/>
                  </a:lnTo>
                  <a:lnTo>
                    <a:pt x="228" y="188"/>
                  </a:lnTo>
                  <a:lnTo>
                    <a:pt x="226" y="191"/>
                  </a:lnTo>
                  <a:lnTo>
                    <a:pt x="224" y="194"/>
                  </a:lnTo>
                  <a:lnTo>
                    <a:pt x="220" y="200"/>
                  </a:lnTo>
                  <a:lnTo>
                    <a:pt x="218" y="203"/>
                  </a:lnTo>
                  <a:lnTo>
                    <a:pt x="215" y="207"/>
                  </a:lnTo>
                  <a:lnTo>
                    <a:pt x="211" y="210"/>
                  </a:lnTo>
                  <a:lnTo>
                    <a:pt x="208" y="213"/>
                  </a:lnTo>
                  <a:lnTo>
                    <a:pt x="200" y="220"/>
                  </a:lnTo>
                  <a:lnTo>
                    <a:pt x="192" y="228"/>
                  </a:lnTo>
                  <a:lnTo>
                    <a:pt x="173" y="243"/>
                  </a:lnTo>
                  <a:lnTo>
                    <a:pt x="162" y="252"/>
                  </a:lnTo>
                  <a:lnTo>
                    <a:pt x="150" y="262"/>
                  </a:lnTo>
                  <a:lnTo>
                    <a:pt x="128" y="279"/>
                  </a:lnTo>
                  <a:lnTo>
                    <a:pt x="107" y="296"/>
                  </a:lnTo>
                  <a:lnTo>
                    <a:pt x="89" y="312"/>
                  </a:lnTo>
                  <a:lnTo>
                    <a:pt x="73" y="327"/>
                  </a:lnTo>
                  <a:lnTo>
                    <a:pt x="66" y="334"/>
                  </a:lnTo>
                  <a:lnTo>
                    <a:pt x="59" y="342"/>
                  </a:lnTo>
                  <a:lnTo>
                    <a:pt x="53" y="349"/>
                  </a:lnTo>
                  <a:lnTo>
                    <a:pt x="47" y="357"/>
                  </a:lnTo>
                  <a:lnTo>
                    <a:pt x="37" y="372"/>
                  </a:lnTo>
                  <a:lnTo>
                    <a:pt x="28" y="386"/>
                  </a:lnTo>
                  <a:lnTo>
                    <a:pt x="24" y="393"/>
                  </a:lnTo>
                  <a:lnTo>
                    <a:pt x="21" y="401"/>
                  </a:lnTo>
                  <a:lnTo>
                    <a:pt x="18" y="408"/>
                  </a:lnTo>
                  <a:lnTo>
                    <a:pt x="15" y="416"/>
                  </a:lnTo>
                  <a:lnTo>
                    <a:pt x="10" y="431"/>
                  </a:lnTo>
                  <a:lnTo>
                    <a:pt x="6" y="446"/>
                  </a:lnTo>
                  <a:lnTo>
                    <a:pt x="4" y="461"/>
                  </a:lnTo>
                  <a:lnTo>
                    <a:pt x="2" y="477"/>
                  </a:lnTo>
                  <a:lnTo>
                    <a:pt x="1" y="494"/>
                  </a:lnTo>
                  <a:lnTo>
                    <a:pt x="0" y="511"/>
                  </a:lnTo>
                  <a:lnTo>
                    <a:pt x="0" y="516"/>
                  </a:lnTo>
                  <a:lnTo>
                    <a:pt x="341" y="516"/>
                  </a:lnTo>
                  <a:lnTo>
                    <a:pt x="341" y="4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36"/>
            <p:cNvSpPr/>
            <p:nvPr/>
          </p:nvSpPr>
          <p:spPr>
            <a:xfrm>
              <a:off x="6480978" y="2711132"/>
              <a:ext cx="519579" cy="638202"/>
            </a:xfrm>
            <a:custGeom>
              <a:avLst/>
              <a:gdLst/>
              <a:ahLst/>
              <a:cxnLst/>
              <a:rect l="l" t="t" r="r" b="b"/>
              <a:pathLst>
                <a:path w="1188" h="1459" extrusionOk="0">
                  <a:moveTo>
                    <a:pt x="1143" y="1301"/>
                  </a:moveTo>
                  <a:lnTo>
                    <a:pt x="1140" y="1302"/>
                  </a:lnTo>
                  <a:lnTo>
                    <a:pt x="1136" y="1304"/>
                  </a:lnTo>
                  <a:lnTo>
                    <a:pt x="1130" y="1307"/>
                  </a:lnTo>
                  <a:lnTo>
                    <a:pt x="1124" y="1310"/>
                  </a:lnTo>
                  <a:lnTo>
                    <a:pt x="1120" y="1312"/>
                  </a:lnTo>
                  <a:lnTo>
                    <a:pt x="1117" y="1313"/>
                  </a:lnTo>
                  <a:lnTo>
                    <a:pt x="1064" y="1333"/>
                  </a:lnTo>
                  <a:lnTo>
                    <a:pt x="1011" y="1350"/>
                  </a:lnTo>
                  <a:lnTo>
                    <a:pt x="957" y="1362"/>
                  </a:lnTo>
                  <a:lnTo>
                    <a:pt x="902" y="1370"/>
                  </a:lnTo>
                  <a:lnTo>
                    <a:pt x="848" y="1374"/>
                  </a:lnTo>
                  <a:lnTo>
                    <a:pt x="793" y="1373"/>
                  </a:lnTo>
                  <a:lnTo>
                    <a:pt x="739" y="1369"/>
                  </a:lnTo>
                  <a:lnTo>
                    <a:pt x="685" y="1361"/>
                  </a:lnTo>
                  <a:lnTo>
                    <a:pt x="632" y="1348"/>
                  </a:lnTo>
                  <a:lnTo>
                    <a:pt x="580" y="1332"/>
                  </a:lnTo>
                  <a:lnTo>
                    <a:pt x="530" y="1312"/>
                  </a:lnTo>
                  <a:lnTo>
                    <a:pt x="480" y="1288"/>
                  </a:lnTo>
                  <a:lnTo>
                    <a:pt x="433" y="1260"/>
                  </a:lnTo>
                  <a:lnTo>
                    <a:pt x="387" y="1229"/>
                  </a:lnTo>
                  <a:lnTo>
                    <a:pt x="343" y="1194"/>
                  </a:lnTo>
                  <a:lnTo>
                    <a:pt x="302" y="1155"/>
                  </a:lnTo>
                  <a:lnTo>
                    <a:pt x="256" y="1104"/>
                  </a:lnTo>
                  <a:lnTo>
                    <a:pt x="215" y="1051"/>
                  </a:lnTo>
                  <a:lnTo>
                    <a:pt x="180" y="994"/>
                  </a:lnTo>
                  <a:lnTo>
                    <a:pt x="151" y="935"/>
                  </a:lnTo>
                  <a:lnTo>
                    <a:pt x="127" y="874"/>
                  </a:lnTo>
                  <a:lnTo>
                    <a:pt x="108" y="811"/>
                  </a:lnTo>
                  <a:lnTo>
                    <a:pt x="95" y="747"/>
                  </a:lnTo>
                  <a:lnTo>
                    <a:pt x="88" y="682"/>
                  </a:lnTo>
                  <a:lnTo>
                    <a:pt x="86" y="617"/>
                  </a:lnTo>
                  <a:lnTo>
                    <a:pt x="90" y="552"/>
                  </a:lnTo>
                  <a:lnTo>
                    <a:pt x="100" y="488"/>
                  </a:lnTo>
                  <a:lnTo>
                    <a:pt x="115" y="424"/>
                  </a:lnTo>
                  <a:lnTo>
                    <a:pt x="136" y="362"/>
                  </a:lnTo>
                  <a:lnTo>
                    <a:pt x="163" y="301"/>
                  </a:lnTo>
                  <a:lnTo>
                    <a:pt x="196" y="243"/>
                  </a:lnTo>
                  <a:lnTo>
                    <a:pt x="234" y="187"/>
                  </a:lnTo>
                  <a:lnTo>
                    <a:pt x="288" y="240"/>
                  </a:lnTo>
                  <a:lnTo>
                    <a:pt x="347" y="0"/>
                  </a:lnTo>
                  <a:lnTo>
                    <a:pt x="110" y="60"/>
                  </a:lnTo>
                  <a:lnTo>
                    <a:pt x="175" y="125"/>
                  </a:lnTo>
                  <a:lnTo>
                    <a:pt x="130" y="188"/>
                  </a:lnTo>
                  <a:lnTo>
                    <a:pt x="92" y="254"/>
                  </a:lnTo>
                  <a:lnTo>
                    <a:pt x="60" y="322"/>
                  </a:lnTo>
                  <a:lnTo>
                    <a:pt x="36" y="392"/>
                  </a:lnTo>
                  <a:lnTo>
                    <a:pt x="17" y="464"/>
                  </a:lnTo>
                  <a:lnTo>
                    <a:pt x="5" y="537"/>
                  </a:lnTo>
                  <a:lnTo>
                    <a:pt x="0" y="610"/>
                  </a:lnTo>
                  <a:lnTo>
                    <a:pt x="1" y="683"/>
                  </a:lnTo>
                  <a:lnTo>
                    <a:pt x="9" y="756"/>
                  </a:lnTo>
                  <a:lnTo>
                    <a:pt x="23" y="828"/>
                  </a:lnTo>
                  <a:lnTo>
                    <a:pt x="44" y="899"/>
                  </a:lnTo>
                  <a:lnTo>
                    <a:pt x="71" y="968"/>
                  </a:lnTo>
                  <a:lnTo>
                    <a:pt x="104" y="1035"/>
                  </a:lnTo>
                  <a:lnTo>
                    <a:pt x="144" y="1099"/>
                  </a:lnTo>
                  <a:lnTo>
                    <a:pt x="190" y="1160"/>
                  </a:lnTo>
                  <a:lnTo>
                    <a:pt x="242" y="1217"/>
                  </a:lnTo>
                  <a:lnTo>
                    <a:pt x="304" y="1273"/>
                  </a:lnTo>
                  <a:lnTo>
                    <a:pt x="369" y="1321"/>
                  </a:lnTo>
                  <a:lnTo>
                    <a:pt x="439" y="1363"/>
                  </a:lnTo>
                  <a:lnTo>
                    <a:pt x="511" y="1397"/>
                  </a:lnTo>
                  <a:lnTo>
                    <a:pt x="587" y="1424"/>
                  </a:lnTo>
                  <a:lnTo>
                    <a:pt x="665" y="1443"/>
                  </a:lnTo>
                  <a:lnTo>
                    <a:pt x="745" y="1455"/>
                  </a:lnTo>
                  <a:lnTo>
                    <a:pt x="827" y="1459"/>
                  </a:lnTo>
                  <a:lnTo>
                    <a:pt x="869" y="1458"/>
                  </a:lnTo>
                  <a:lnTo>
                    <a:pt x="911" y="1455"/>
                  </a:lnTo>
                  <a:lnTo>
                    <a:pt x="953" y="1450"/>
                  </a:lnTo>
                  <a:lnTo>
                    <a:pt x="994" y="1442"/>
                  </a:lnTo>
                  <a:lnTo>
                    <a:pt x="1035" y="1433"/>
                  </a:lnTo>
                  <a:lnTo>
                    <a:pt x="1075" y="1421"/>
                  </a:lnTo>
                  <a:lnTo>
                    <a:pt x="1115" y="1408"/>
                  </a:lnTo>
                  <a:lnTo>
                    <a:pt x="1154" y="1392"/>
                  </a:lnTo>
                  <a:lnTo>
                    <a:pt x="1161" y="1389"/>
                  </a:lnTo>
                  <a:lnTo>
                    <a:pt x="1168" y="1386"/>
                  </a:lnTo>
                  <a:lnTo>
                    <a:pt x="1175" y="1383"/>
                  </a:lnTo>
                  <a:lnTo>
                    <a:pt x="1182" y="1380"/>
                  </a:lnTo>
                  <a:lnTo>
                    <a:pt x="1188" y="1378"/>
                  </a:lnTo>
                  <a:lnTo>
                    <a:pt x="1151" y="12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36"/>
            <p:cNvSpPr/>
            <p:nvPr/>
          </p:nvSpPr>
          <p:spPr>
            <a:xfrm>
              <a:off x="6957660" y="2869588"/>
              <a:ext cx="82292" cy="125189"/>
            </a:xfrm>
            <a:custGeom>
              <a:avLst/>
              <a:gdLst/>
              <a:ahLst/>
              <a:cxnLst/>
              <a:rect l="l" t="t" r="r" b="b"/>
              <a:pathLst>
                <a:path w="189" h="287" extrusionOk="0">
                  <a:moveTo>
                    <a:pt x="113" y="70"/>
                  </a:moveTo>
                  <a:lnTo>
                    <a:pt x="107" y="70"/>
                  </a:lnTo>
                  <a:lnTo>
                    <a:pt x="104" y="70"/>
                  </a:lnTo>
                  <a:lnTo>
                    <a:pt x="102" y="70"/>
                  </a:lnTo>
                  <a:lnTo>
                    <a:pt x="99" y="71"/>
                  </a:lnTo>
                  <a:lnTo>
                    <a:pt x="97" y="71"/>
                  </a:lnTo>
                  <a:lnTo>
                    <a:pt x="96" y="72"/>
                  </a:lnTo>
                  <a:lnTo>
                    <a:pt x="95" y="72"/>
                  </a:lnTo>
                  <a:lnTo>
                    <a:pt x="94" y="72"/>
                  </a:lnTo>
                  <a:lnTo>
                    <a:pt x="93" y="73"/>
                  </a:lnTo>
                  <a:lnTo>
                    <a:pt x="92" y="74"/>
                  </a:lnTo>
                  <a:lnTo>
                    <a:pt x="91" y="74"/>
                  </a:lnTo>
                  <a:lnTo>
                    <a:pt x="88" y="75"/>
                  </a:lnTo>
                  <a:lnTo>
                    <a:pt x="84" y="76"/>
                  </a:lnTo>
                  <a:lnTo>
                    <a:pt x="81" y="77"/>
                  </a:lnTo>
                  <a:lnTo>
                    <a:pt x="79" y="77"/>
                  </a:lnTo>
                  <a:lnTo>
                    <a:pt x="78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6" y="79"/>
                  </a:lnTo>
                  <a:lnTo>
                    <a:pt x="74" y="80"/>
                  </a:lnTo>
                  <a:lnTo>
                    <a:pt x="72" y="81"/>
                  </a:lnTo>
                  <a:lnTo>
                    <a:pt x="70" y="82"/>
                  </a:lnTo>
                  <a:lnTo>
                    <a:pt x="68" y="83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5" y="86"/>
                  </a:lnTo>
                  <a:lnTo>
                    <a:pt x="64" y="87"/>
                  </a:lnTo>
                  <a:lnTo>
                    <a:pt x="63" y="88"/>
                  </a:lnTo>
                  <a:lnTo>
                    <a:pt x="63" y="89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62" y="285"/>
                  </a:lnTo>
                  <a:lnTo>
                    <a:pt x="62" y="166"/>
                  </a:lnTo>
                  <a:lnTo>
                    <a:pt x="62" y="162"/>
                  </a:lnTo>
                  <a:lnTo>
                    <a:pt x="62" y="160"/>
                  </a:lnTo>
                  <a:lnTo>
                    <a:pt x="62" y="157"/>
                  </a:lnTo>
                  <a:lnTo>
                    <a:pt x="63" y="155"/>
                  </a:lnTo>
                  <a:lnTo>
                    <a:pt x="63" y="153"/>
                  </a:lnTo>
                  <a:lnTo>
                    <a:pt x="64" y="151"/>
                  </a:lnTo>
                  <a:lnTo>
                    <a:pt x="65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7" y="145"/>
                  </a:lnTo>
                  <a:lnTo>
                    <a:pt x="68" y="141"/>
                  </a:lnTo>
                  <a:lnTo>
                    <a:pt x="69" y="139"/>
                  </a:lnTo>
                  <a:lnTo>
                    <a:pt x="70" y="139"/>
                  </a:lnTo>
                  <a:lnTo>
                    <a:pt x="70" y="138"/>
                  </a:lnTo>
                  <a:lnTo>
                    <a:pt x="71" y="137"/>
                  </a:lnTo>
                  <a:lnTo>
                    <a:pt x="71" y="136"/>
                  </a:lnTo>
                  <a:lnTo>
                    <a:pt x="72" y="136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77" y="132"/>
                  </a:lnTo>
                  <a:lnTo>
                    <a:pt x="78" y="131"/>
                  </a:lnTo>
                  <a:lnTo>
                    <a:pt x="79" y="130"/>
                  </a:lnTo>
                  <a:lnTo>
                    <a:pt x="81" y="129"/>
                  </a:lnTo>
                  <a:lnTo>
                    <a:pt x="83" y="128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88" y="125"/>
                  </a:lnTo>
                  <a:lnTo>
                    <a:pt x="89" y="125"/>
                  </a:lnTo>
                  <a:lnTo>
                    <a:pt x="90" y="125"/>
                  </a:lnTo>
                  <a:lnTo>
                    <a:pt x="92" y="124"/>
                  </a:lnTo>
                  <a:lnTo>
                    <a:pt x="93" y="124"/>
                  </a:lnTo>
                  <a:lnTo>
                    <a:pt x="95" y="124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0" y="125"/>
                  </a:lnTo>
                  <a:lnTo>
                    <a:pt x="113" y="126"/>
                  </a:lnTo>
                  <a:lnTo>
                    <a:pt x="116" y="127"/>
                  </a:lnTo>
                  <a:lnTo>
                    <a:pt x="118" y="127"/>
                  </a:lnTo>
                  <a:lnTo>
                    <a:pt x="119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29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3" y="131"/>
                  </a:lnTo>
                  <a:lnTo>
                    <a:pt x="123" y="132"/>
                  </a:lnTo>
                  <a:lnTo>
                    <a:pt x="124" y="134"/>
                  </a:lnTo>
                  <a:lnTo>
                    <a:pt x="124" y="135"/>
                  </a:lnTo>
                  <a:lnTo>
                    <a:pt x="125" y="138"/>
                  </a:lnTo>
                  <a:lnTo>
                    <a:pt x="126" y="142"/>
                  </a:lnTo>
                  <a:lnTo>
                    <a:pt x="126" y="147"/>
                  </a:lnTo>
                  <a:lnTo>
                    <a:pt x="127" y="152"/>
                  </a:lnTo>
                  <a:lnTo>
                    <a:pt x="127" y="158"/>
                  </a:lnTo>
                  <a:lnTo>
                    <a:pt x="127" y="287"/>
                  </a:lnTo>
                  <a:lnTo>
                    <a:pt x="189" y="287"/>
                  </a:lnTo>
                  <a:lnTo>
                    <a:pt x="189" y="138"/>
                  </a:lnTo>
                  <a:lnTo>
                    <a:pt x="189" y="130"/>
                  </a:lnTo>
                  <a:lnTo>
                    <a:pt x="188" y="122"/>
                  </a:lnTo>
                  <a:lnTo>
                    <a:pt x="186" y="115"/>
                  </a:lnTo>
                  <a:lnTo>
                    <a:pt x="185" y="111"/>
                  </a:lnTo>
                  <a:lnTo>
                    <a:pt x="183" y="108"/>
                  </a:lnTo>
                  <a:lnTo>
                    <a:pt x="182" y="105"/>
                  </a:lnTo>
                  <a:lnTo>
                    <a:pt x="181" y="102"/>
                  </a:lnTo>
                  <a:lnTo>
                    <a:pt x="179" y="99"/>
                  </a:lnTo>
                  <a:lnTo>
                    <a:pt x="177" y="96"/>
                  </a:lnTo>
                  <a:lnTo>
                    <a:pt x="175" y="94"/>
                  </a:lnTo>
                  <a:lnTo>
                    <a:pt x="173" y="91"/>
                  </a:lnTo>
                  <a:lnTo>
                    <a:pt x="171" y="89"/>
                  </a:lnTo>
                  <a:lnTo>
                    <a:pt x="169" y="87"/>
                  </a:lnTo>
                  <a:lnTo>
                    <a:pt x="163" y="83"/>
                  </a:lnTo>
                  <a:lnTo>
                    <a:pt x="156" y="80"/>
                  </a:lnTo>
                  <a:lnTo>
                    <a:pt x="150" y="77"/>
                  </a:lnTo>
                  <a:lnTo>
                    <a:pt x="143" y="74"/>
                  </a:lnTo>
                  <a:lnTo>
                    <a:pt x="136" y="72"/>
                  </a:lnTo>
                  <a:lnTo>
                    <a:pt x="129" y="71"/>
                  </a:lnTo>
                  <a:lnTo>
                    <a:pt x="121" y="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36"/>
            <p:cNvSpPr/>
            <p:nvPr/>
          </p:nvSpPr>
          <p:spPr>
            <a:xfrm>
              <a:off x="6684520" y="2626213"/>
              <a:ext cx="519579" cy="643017"/>
            </a:xfrm>
            <a:custGeom>
              <a:avLst/>
              <a:gdLst/>
              <a:ahLst/>
              <a:cxnLst/>
              <a:rect l="l" t="t" r="r" b="b"/>
              <a:pathLst>
                <a:path w="1188" h="1470" extrusionOk="0">
                  <a:moveTo>
                    <a:pt x="1188" y="826"/>
                  </a:moveTo>
                  <a:lnTo>
                    <a:pt x="1184" y="744"/>
                  </a:lnTo>
                  <a:lnTo>
                    <a:pt x="1172" y="664"/>
                  </a:lnTo>
                  <a:lnTo>
                    <a:pt x="1153" y="586"/>
                  </a:lnTo>
                  <a:lnTo>
                    <a:pt x="1126" y="510"/>
                  </a:lnTo>
                  <a:lnTo>
                    <a:pt x="1092" y="437"/>
                  </a:lnTo>
                  <a:lnTo>
                    <a:pt x="1050" y="368"/>
                  </a:lnTo>
                  <a:lnTo>
                    <a:pt x="1027" y="335"/>
                  </a:lnTo>
                  <a:lnTo>
                    <a:pt x="1002" y="303"/>
                  </a:lnTo>
                  <a:lnTo>
                    <a:pt x="946" y="242"/>
                  </a:lnTo>
                  <a:lnTo>
                    <a:pt x="898" y="198"/>
                  </a:lnTo>
                  <a:lnTo>
                    <a:pt x="848" y="158"/>
                  </a:lnTo>
                  <a:lnTo>
                    <a:pt x="795" y="123"/>
                  </a:lnTo>
                  <a:lnTo>
                    <a:pt x="740" y="92"/>
                  </a:lnTo>
                  <a:lnTo>
                    <a:pt x="683" y="65"/>
                  </a:lnTo>
                  <a:lnTo>
                    <a:pt x="624" y="43"/>
                  </a:lnTo>
                  <a:lnTo>
                    <a:pt x="564" y="25"/>
                  </a:lnTo>
                  <a:lnTo>
                    <a:pt x="502" y="12"/>
                  </a:lnTo>
                  <a:lnTo>
                    <a:pt x="440" y="4"/>
                  </a:lnTo>
                  <a:lnTo>
                    <a:pt x="377" y="0"/>
                  </a:lnTo>
                  <a:lnTo>
                    <a:pt x="314" y="1"/>
                  </a:lnTo>
                  <a:lnTo>
                    <a:pt x="252" y="7"/>
                  </a:lnTo>
                  <a:lnTo>
                    <a:pt x="189" y="17"/>
                  </a:lnTo>
                  <a:lnTo>
                    <a:pt x="127" y="33"/>
                  </a:lnTo>
                  <a:lnTo>
                    <a:pt x="66" y="53"/>
                  </a:lnTo>
                  <a:lnTo>
                    <a:pt x="6" y="79"/>
                  </a:lnTo>
                  <a:lnTo>
                    <a:pt x="0" y="81"/>
                  </a:lnTo>
                  <a:lnTo>
                    <a:pt x="37" y="161"/>
                  </a:lnTo>
                  <a:lnTo>
                    <a:pt x="43" y="158"/>
                  </a:lnTo>
                  <a:lnTo>
                    <a:pt x="96" y="135"/>
                  </a:lnTo>
                  <a:lnTo>
                    <a:pt x="151" y="117"/>
                  </a:lnTo>
                  <a:lnTo>
                    <a:pt x="206" y="103"/>
                  </a:lnTo>
                  <a:lnTo>
                    <a:pt x="262" y="93"/>
                  </a:lnTo>
                  <a:lnTo>
                    <a:pt x="319" y="88"/>
                  </a:lnTo>
                  <a:lnTo>
                    <a:pt x="375" y="87"/>
                  </a:lnTo>
                  <a:lnTo>
                    <a:pt x="431" y="90"/>
                  </a:lnTo>
                  <a:lnTo>
                    <a:pt x="487" y="97"/>
                  </a:lnTo>
                  <a:lnTo>
                    <a:pt x="542" y="109"/>
                  </a:lnTo>
                  <a:lnTo>
                    <a:pt x="596" y="125"/>
                  </a:lnTo>
                  <a:lnTo>
                    <a:pt x="648" y="144"/>
                  </a:lnTo>
                  <a:lnTo>
                    <a:pt x="699" y="168"/>
                  </a:lnTo>
                  <a:lnTo>
                    <a:pt x="749" y="196"/>
                  </a:lnTo>
                  <a:lnTo>
                    <a:pt x="796" y="228"/>
                  </a:lnTo>
                  <a:lnTo>
                    <a:pt x="841" y="264"/>
                  </a:lnTo>
                  <a:lnTo>
                    <a:pt x="884" y="304"/>
                  </a:lnTo>
                  <a:lnTo>
                    <a:pt x="934" y="359"/>
                  </a:lnTo>
                  <a:lnTo>
                    <a:pt x="977" y="418"/>
                  </a:lnTo>
                  <a:lnTo>
                    <a:pt x="1015" y="480"/>
                  </a:lnTo>
                  <a:lnTo>
                    <a:pt x="1045" y="545"/>
                  </a:lnTo>
                  <a:lnTo>
                    <a:pt x="1069" y="612"/>
                  </a:lnTo>
                  <a:lnTo>
                    <a:pt x="1087" y="682"/>
                  </a:lnTo>
                  <a:lnTo>
                    <a:pt x="1097" y="755"/>
                  </a:lnTo>
                  <a:lnTo>
                    <a:pt x="1101" y="829"/>
                  </a:lnTo>
                  <a:lnTo>
                    <a:pt x="1098" y="892"/>
                  </a:lnTo>
                  <a:lnTo>
                    <a:pt x="1091" y="954"/>
                  </a:lnTo>
                  <a:lnTo>
                    <a:pt x="1078" y="1014"/>
                  </a:lnTo>
                  <a:lnTo>
                    <a:pt x="1060" y="1073"/>
                  </a:lnTo>
                  <a:lnTo>
                    <a:pt x="1037" y="1130"/>
                  </a:lnTo>
                  <a:lnTo>
                    <a:pt x="1009" y="1185"/>
                  </a:lnTo>
                  <a:lnTo>
                    <a:pt x="977" y="1238"/>
                  </a:lnTo>
                  <a:lnTo>
                    <a:pt x="940" y="1289"/>
                  </a:lnTo>
                  <a:lnTo>
                    <a:pt x="887" y="1236"/>
                  </a:lnTo>
                  <a:lnTo>
                    <a:pt x="822" y="1470"/>
                  </a:lnTo>
                  <a:lnTo>
                    <a:pt x="1056" y="1405"/>
                  </a:lnTo>
                  <a:lnTo>
                    <a:pt x="1002" y="1351"/>
                  </a:lnTo>
                  <a:lnTo>
                    <a:pt x="1045" y="1293"/>
                  </a:lnTo>
                  <a:lnTo>
                    <a:pt x="1082" y="1232"/>
                  </a:lnTo>
                  <a:lnTo>
                    <a:pt x="1114" y="1169"/>
                  </a:lnTo>
                  <a:lnTo>
                    <a:pt x="1141" y="1103"/>
                  </a:lnTo>
                  <a:lnTo>
                    <a:pt x="1161" y="1036"/>
                  </a:lnTo>
                  <a:lnTo>
                    <a:pt x="1176" y="968"/>
                  </a:lnTo>
                  <a:lnTo>
                    <a:pt x="1185" y="8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36"/>
            <p:cNvSpPr/>
            <p:nvPr/>
          </p:nvSpPr>
          <p:spPr>
            <a:xfrm>
              <a:off x="6786072" y="2871775"/>
              <a:ext cx="151453" cy="218424"/>
            </a:xfrm>
            <a:custGeom>
              <a:avLst/>
              <a:gdLst/>
              <a:ahLst/>
              <a:cxnLst/>
              <a:rect l="l" t="t" r="r" b="b"/>
              <a:pathLst>
                <a:path w="347" h="500" extrusionOk="0">
                  <a:moveTo>
                    <a:pt x="178" y="3"/>
                  </a:moveTo>
                  <a:lnTo>
                    <a:pt x="0" y="302"/>
                  </a:lnTo>
                  <a:lnTo>
                    <a:pt x="0" y="392"/>
                  </a:lnTo>
                  <a:lnTo>
                    <a:pt x="189" y="392"/>
                  </a:lnTo>
                  <a:lnTo>
                    <a:pt x="189" y="500"/>
                  </a:lnTo>
                  <a:lnTo>
                    <a:pt x="293" y="500"/>
                  </a:lnTo>
                  <a:lnTo>
                    <a:pt x="293" y="392"/>
                  </a:lnTo>
                  <a:lnTo>
                    <a:pt x="347" y="392"/>
                  </a:lnTo>
                  <a:lnTo>
                    <a:pt x="347" y="308"/>
                  </a:lnTo>
                  <a:lnTo>
                    <a:pt x="293" y="308"/>
                  </a:lnTo>
                  <a:lnTo>
                    <a:pt x="293" y="0"/>
                  </a:lnTo>
                  <a:lnTo>
                    <a:pt x="178" y="0"/>
                  </a:lnTo>
                  <a:close/>
                  <a:moveTo>
                    <a:pt x="101" y="308"/>
                  </a:moveTo>
                  <a:lnTo>
                    <a:pt x="189" y="158"/>
                  </a:lnTo>
                  <a:lnTo>
                    <a:pt x="189" y="3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3" name="Google Shape;3713;p36"/>
          <p:cNvGrpSpPr/>
          <p:nvPr/>
        </p:nvGrpSpPr>
        <p:grpSpPr>
          <a:xfrm>
            <a:off x="3063102" y="4957551"/>
            <a:ext cx="656978" cy="551537"/>
            <a:chOff x="8248070" y="2690121"/>
            <a:chExt cx="709113" cy="595305"/>
          </a:xfrm>
        </p:grpSpPr>
        <p:sp>
          <p:nvSpPr>
            <p:cNvPr id="3714" name="Google Shape;3714;p36"/>
            <p:cNvSpPr/>
            <p:nvPr/>
          </p:nvSpPr>
          <p:spPr>
            <a:xfrm>
              <a:off x="8248070" y="2690121"/>
              <a:ext cx="709113" cy="595305"/>
            </a:xfrm>
            <a:custGeom>
              <a:avLst/>
              <a:gdLst/>
              <a:ahLst/>
              <a:cxnLst/>
              <a:rect l="l" t="t" r="r" b="b"/>
              <a:pathLst>
                <a:path w="1621" h="1361" extrusionOk="0">
                  <a:moveTo>
                    <a:pt x="1576" y="1146"/>
                  </a:moveTo>
                  <a:lnTo>
                    <a:pt x="1573" y="1146"/>
                  </a:lnTo>
                  <a:lnTo>
                    <a:pt x="1558" y="1145"/>
                  </a:lnTo>
                  <a:lnTo>
                    <a:pt x="1543" y="1143"/>
                  </a:lnTo>
                  <a:lnTo>
                    <a:pt x="1529" y="1140"/>
                  </a:lnTo>
                  <a:lnTo>
                    <a:pt x="1515" y="1135"/>
                  </a:lnTo>
                  <a:lnTo>
                    <a:pt x="1502" y="1129"/>
                  </a:lnTo>
                  <a:lnTo>
                    <a:pt x="1489" y="1122"/>
                  </a:lnTo>
                  <a:lnTo>
                    <a:pt x="1476" y="1115"/>
                  </a:lnTo>
                  <a:lnTo>
                    <a:pt x="1464" y="1106"/>
                  </a:lnTo>
                  <a:lnTo>
                    <a:pt x="1441" y="1088"/>
                  </a:lnTo>
                  <a:lnTo>
                    <a:pt x="1420" y="1067"/>
                  </a:lnTo>
                  <a:lnTo>
                    <a:pt x="1401" y="1046"/>
                  </a:lnTo>
                  <a:lnTo>
                    <a:pt x="1384" y="1025"/>
                  </a:lnTo>
                  <a:lnTo>
                    <a:pt x="1412" y="1004"/>
                  </a:lnTo>
                  <a:lnTo>
                    <a:pt x="1438" y="981"/>
                  </a:lnTo>
                  <a:lnTo>
                    <a:pt x="1462" y="958"/>
                  </a:lnTo>
                  <a:lnTo>
                    <a:pt x="1485" y="934"/>
                  </a:lnTo>
                  <a:lnTo>
                    <a:pt x="1506" y="908"/>
                  </a:lnTo>
                  <a:lnTo>
                    <a:pt x="1525" y="882"/>
                  </a:lnTo>
                  <a:lnTo>
                    <a:pt x="1543" y="855"/>
                  </a:lnTo>
                  <a:lnTo>
                    <a:pt x="1559" y="827"/>
                  </a:lnTo>
                  <a:lnTo>
                    <a:pt x="1573" y="799"/>
                  </a:lnTo>
                  <a:lnTo>
                    <a:pt x="1586" y="769"/>
                  </a:lnTo>
                  <a:lnTo>
                    <a:pt x="1597" y="740"/>
                  </a:lnTo>
                  <a:lnTo>
                    <a:pt x="1605" y="710"/>
                  </a:lnTo>
                  <a:lnTo>
                    <a:pt x="1612" y="679"/>
                  </a:lnTo>
                  <a:lnTo>
                    <a:pt x="1617" y="648"/>
                  </a:lnTo>
                  <a:lnTo>
                    <a:pt x="1620" y="617"/>
                  </a:lnTo>
                  <a:lnTo>
                    <a:pt x="1621" y="585"/>
                  </a:lnTo>
                  <a:lnTo>
                    <a:pt x="1618" y="525"/>
                  </a:lnTo>
                  <a:lnTo>
                    <a:pt x="1607" y="467"/>
                  </a:lnTo>
                  <a:lnTo>
                    <a:pt x="1590" y="411"/>
                  </a:lnTo>
                  <a:lnTo>
                    <a:pt x="1567" y="358"/>
                  </a:lnTo>
                  <a:lnTo>
                    <a:pt x="1538" y="307"/>
                  </a:lnTo>
                  <a:lnTo>
                    <a:pt x="1504" y="258"/>
                  </a:lnTo>
                  <a:lnTo>
                    <a:pt x="1464" y="213"/>
                  </a:lnTo>
                  <a:lnTo>
                    <a:pt x="1420" y="172"/>
                  </a:lnTo>
                  <a:lnTo>
                    <a:pt x="1371" y="134"/>
                  </a:lnTo>
                  <a:lnTo>
                    <a:pt x="1319" y="100"/>
                  </a:lnTo>
                  <a:lnTo>
                    <a:pt x="1262" y="71"/>
                  </a:lnTo>
                  <a:lnTo>
                    <a:pt x="1202" y="46"/>
                  </a:lnTo>
                  <a:lnTo>
                    <a:pt x="1139" y="26"/>
                  </a:lnTo>
                  <a:lnTo>
                    <a:pt x="1073" y="12"/>
                  </a:lnTo>
                  <a:lnTo>
                    <a:pt x="1005" y="3"/>
                  </a:lnTo>
                  <a:lnTo>
                    <a:pt x="935" y="0"/>
                  </a:lnTo>
                  <a:lnTo>
                    <a:pt x="893" y="1"/>
                  </a:lnTo>
                  <a:lnTo>
                    <a:pt x="851" y="4"/>
                  </a:lnTo>
                  <a:lnTo>
                    <a:pt x="810" y="10"/>
                  </a:lnTo>
                  <a:lnTo>
                    <a:pt x="769" y="17"/>
                  </a:lnTo>
                  <a:lnTo>
                    <a:pt x="730" y="27"/>
                  </a:lnTo>
                  <a:lnTo>
                    <a:pt x="691" y="38"/>
                  </a:lnTo>
                  <a:lnTo>
                    <a:pt x="654" y="52"/>
                  </a:lnTo>
                  <a:lnTo>
                    <a:pt x="617" y="67"/>
                  </a:lnTo>
                  <a:lnTo>
                    <a:pt x="582" y="84"/>
                  </a:lnTo>
                  <a:lnTo>
                    <a:pt x="548" y="102"/>
                  </a:lnTo>
                  <a:lnTo>
                    <a:pt x="516" y="122"/>
                  </a:lnTo>
                  <a:lnTo>
                    <a:pt x="484" y="144"/>
                  </a:lnTo>
                  <a:lnTo>
                    <a:pt x="455" y="168"/>
                  </a:lnTo>
                  <a:lnTo>
                    <a:pt x="427" y="192"/>
                  </a:lnTo>
                  <a:lnTo>
                    <a:pt x="401" y="219"/>
                  </a:lnTo>
                  <a:lnTo>
                    <a:pt x="376" y="246"/>
                  </a:lnTo>
                  <a:lnTo>
                    <a:pt x="357" y="254"/>
                  </a:lnTo>
                  <a:lnTo>
                    <a:pt x="318" y="272"/>
                  </a:lnTo>
                  <a:lnTo>
                    <a:pt x="280" y="292"/>
                  </a:lnTo>
                  <a:lnTo>
                    <a:pt x="245" y="315"/>
                  </a:lnTo>
                  <a:lnTo>
                    <a:pt x="211" y="339"/>
                  </a:lnTo>
                  <a:lnTo>
                    <a:pt x="180" y="365"/>
                  </a:lnTo>
                  <a:lnTo>
                    <a:pt x="150" y="392"/>
                  </a:lnTo>
                  <a:lnTo>
                    <a:pt x="123" y="421"/>
                  </a:lnTo>
                  <a:lnTo>
                    <a:pt x="99" y="452"/>
                  </a:lnTo>
                  <a:lnTo>
                    <a:pt x="77" y="484"/>
                  </a:lnTo>
                  <a:lnTo>
                    <a:pt x="57" y="517"/>
                  </a:lnTo>
                  <a:lnTo>
                    <a:pt x="41" y="551"/>
                  </a:lnTo>
                  <a:lnTo>
                    <a:pt x="27" y="586"/>
                  </a:lnTo>
                  <a:lnTo>
                    <a:pt x="16" y="622"/>
                  </a:lnTo>
                  <a:lnTo>
                    <a:pt x="8" y="659"/>
                  </a:lnTo>
                  <a:lnTo>
                    <a:pt x="3" y="696"/>
                  </a:lnTo>
                  <a:lnTo>
                    <a:pt x="1" y="734"/>
                  </a:lnTo>
                  <a:lnTo>
                    <a:pt x="2" y="763"/>
                  </a:lnTo>
                  <a:lnTo>
                    <a:pt x="5" y="791"/>
                  </a:lnTo>
                  <a:lnTo>
                    <a:pt x="9" y="820"/>
                  </a:lnTo>
                  <a:lnTo>
                    <a:pt x="15" y="848"/>
                  </a:lnTo>
                  <a:lnTo>
                    <a:pt x="23" y="875"/>
                  </a:lnTo>
                  <a:lnTo>
                    <a:pt x="33" y="902"/>
                  </a:lnTo>
                  <a:lnTo>
                    <a:pt x="44" y="928"/>
                  </a:lnTo>
                  <a:lnTo>
                    <a:pt x="56" y="954"/>
                  </a:lnTo>
                  <a:lnTo>
                    <a:pt x="71" y="980"/>
                  </a:lnTo>
                  <a:lnTo>
                    <a:pt x="87" y="1004"/>
                  </a:lnTo>
                  <a:lnTo>
                    <a:pt x="104" y="1028"/>
                  </a:lnTo>
                  <a:lnTo>
                    <a:pt x="123" y="1051"/>
                  </a:lnTo>
                  <a:lnTo>
                    <a:pt x="143" y="1073"/>
                  </a:lnTo>
                  <a:lnTo>
                    <a:pt x="165" y="1095"/>
                  </a:lnTo>
                  <a:lnTo>
                    <a:pt x="189" y="1115"/>
                  </a:lnTo>
                  <a:lnTo>
                    <a:pt x="213" y="1135"/>
                  </a:lnTo>
                  <a:lnTo>
                    <a:pt x="199" y="1154"/>
                  </a:lnTo>
                  <a:lnTo>
                    <a:pt x="182" y="1173"/>
                  </a:lnTo>
                  <a:lnTo>
                    <a:pt x="163" y="1190"/>
                  </a:lnTo>
                  <a:lnTo>
                    <a:pt x="153" y="1198"/>
                  </a:lnTo>
                  <a:lnTo>
                    <a:pt x="143" y="1206"/>
                  </a:lnTo>
                  <a:lnTo>
                    <a:pt x="132" y="1213"/>
                  </a:lnTo>
                  <a:lnTo>
                    <a:pt x="121" y="1219"/>
                  </a:lnTo>
                  <a:lnTo>
                    <a:pt x="109" y="1225"/>
                  </a:lnTo>
                  <a:lnTo>
                    <a:pt x="97" y="1230"/>
                  </a:lnTo>
                  <a:lnTo>
                    <a:pt x="85" y="1234"/>
                  </a:lnTo>
                  <a:lnTo>
                    <a:pt x="72" y="1237"/>
                  </a:lnTo>
                  <a:lnTo>
                    <a:pt x="60" y="1238"/>
                  </a:lnTo>
                  <a:lnTo>
                    <a:pt x="46" y="1239"/>
                  </a:lnTo>
                  <a:lnTo>
                    <a:pt x="41" y="1239"/>
                  </a:lnTo>
                  <a:lnTo>
                    <a:pt x="38" y="1239"/>
                  </a:lnTo>
                  <a:lnTo>
                    <a:pt x="34" y="1240"/>
                  </a:lnTo>
                  <a:lnTo>
                    <a:pt x="31" y="1240"/>
                  </a:lnTo>
                  <a:lnTo>
                    <a:pt x="27" y="1241"/>
                  </a:lnTo>
                  <a:lnTo>
                    <a:pt x="24" y="1243"/>
                  </a:lnTo>
                  <a:lnTo>
                    <a:pt x="21" y="1244"/>
                  </a:lnTo>
                  <a:lnTo>
                    <a:pt x="18" y="1246"/>
                  </a:lnTo>
                  <a:lnTo>
                    <a:pt x="15" y="1248"/>
                  </a:lnTo>
                  <a:lnTo>
                    <a:pt x="13" y="1250"/>
                  </a:lnTo>
                  <a:lnTo>
                    <a:pt x="10" y="1253"/>
                  </a:lnTo>
                  <a:lnTo>
                    <a:pt x="8" y="1255"/>
                  </a:lnTo>
                  <a:lnTo>
                    <a:pt x="6" y="1258"/>
                  </a:lnTo>
                  <a:lnTo>
                    <a:pt x="5" y="1261"/>
                  </a:lnTo>
                  <a:lnTo>
                    <a:pt x="3" y="1264"/>
                  </a:lnTo>
                  <a:lnTo>
                    <a:pt x="2" y="1267"/>
                  </a:lnTo>
                  <a:lnTo>
                    <a:pt x="1" y="1270"/>
                  </a:lnTo>
                  <a:lnTo>
                    <a:pt x="1" y="1274"/>
                  </a:lnTo>
                  <a:lnTo>
                    <a:pt x="0" y="1277"/>
                  </a:lnTo>
                  <a:lnTo>
                    <a:pt x="0" y="1281"/>
                  </a:lnTo>
                  <a:lnTo>
                    <a:pt x="0" y="1285"/>
                  </a:lnTo>
                  <a:lnTo>
                    <a:pt x="1" y="1288"/>
                  </a:lnTo>
                  <a:lnTo>
                    <a:pt x="1" y="1292"/>
                  </a:lnTo>
                  <a:lnTo>
                    <a:pt x="2" y="1295"/>
                  </a:lnTo>
                  <a:lnTo>
                    <a:pt x="4" y="1298"/>
                  </a:lnTo>
                  <a:lnTo>
                    <a:pt x="5" y="1302"/>
                  </a:lnTo>
                  <a:lnTo>
                    <a:pt x="7" y="1304"/>
                  </a:lnTo>
                  <a:lnTo>
                    <a:pt x="9" y="1307"/>
                  </a:lnTo>
                  <a:lnTo>
                    <a:pt x="12" y="1310"/>
                  </a:lnTo>
                  <a:lnTo>
                    <a:pt x="14" y="1312"/>
                  </a:lnTo>
                  <a:lnTo>
                    <a:pt x="18" y="1314"/>
                  </a:lnTo>
                  <a:lnTo>
                    <a:pt x="21" y="1316"/>
                  </a:lnTo>
                  <a:lnTo>
                    <a:pt x="24" y="1318"/>
                  </a:lnTo>
                  <a:lnTo>
                    <a:pt x="25" y="1318"/>
                  </a:lnTo>
                  <a:lnTo>
                    <a:pt x="26" y="1319"/>
                  </a:lnTo>
                  <a:lnTo>
                    <a:pt x="29" y="1321"/>
                  </a:lnTo>
                  <a:lnTo>
                    <a:pt x="40" y="1326"/>
                  </a:lnTo>
                  <a:lnTo>
                    <a:pt x="58" y="1333"/>
                  </a:lnTo>
                  <a:lnTo>
                    <a:pt x="81" y="1341"/>
                  </a:lnTo>
                  <a:lnTo>
                    <a:pt x="108" y="1348"/>
                  </a:lnTo>
                  <a:lnTo>
                    <a:pt x="140" y="1355"/>
                  </a:lnTo>
                  <a:lnTo>
                    <a:pt x="175" y="1359"/>
                  </a:lnTo>
                  <a:lnTo>
                    <a:pt x="213" y="1361"/>
                  </a:lnTo>
                  <a:lnTo>
                    <a:pt x="251" y="1359"/>
                  </a:lnTo>
                  <a:lnTo>
                    <a:pt x="287" y="1354"/>
                  </a:lnTo>
                  <a:lnTo>
                    <a:pt x="322" y="1345"/>
                  </a:lnTo>
                  <a:lnTo>
                    <a:pt x="356" y="1334"/>
                  </a:lnTo>
                  <a:lnTo>
                    <a:pt x="389" y="1318"/>
                  </a:lnTo>
                  <a:lnTo>
                    <a:pt x="420" y="1300"/>
                  </a:lnTo>
                  <a:lnTo>
                    <a:pt x="450" y="1278"/>
                  </a:lnTo>
                  <a:lnTo>
                    <a:pt x="478" y="1253"/>
                  </a:lnTo>
                  <a:lnTo>
                    <a:pt x="497" y="1257"/>
                  </a:lnTo>
                  <a:lnTo>
                    <a:pt x="515" y="1260"/>
                  </a:lnTo>
                  <a:lnTo>
                    <a:pt x="534" y="1263"/>
                  </a:lnTo>
                  <a:lnTo>
                    <a:pt x="552" y="1264"/>
                  </a:lnTo>
                  <a:lnTo>
                    <a:pt x="590" y="1266"/>
                  </a:lnTo>
                  <a:lnTo>
                    <a:pt x="628" y="1267"/>
                  </a:lnTo>
                  <a:lnTo>
                    <a:pt x="678" y="1265"/>
                  </a:lnTo>
                  <a:lnTo>
                    <a:pt x="727" y="1260"/>
                  </a:lnTo>
                  <a:lnTo>
                    <a:pt x="775" y="1252"/>
                  </a:lnTo>
                  <a:lnTo>
                    <a:pt x="822" y="1241"/>
                  </a:lnTo>
                  <a:lnTo>
                    <a:pt x="868" y="1226"/>
                  </a:lnTo>
                  <a:lnTo>
                    <a:pt x="913" y="1209"/>
                  </a:lnTo>
                  <a:lnTo>
                    <a:pt x="956" y="1189"/>
                  </a:lnTo>
                  <a:lnTo>
                    <a:pt x="997" y="1166"/>
                  </a:lnTo>
                  <a:lnTo>
                    <a:pt x="1023" y="1163"/>
                  </a:lnTo>
                  <a:lnTo>
                    <a:pt x="1048" y="1160"/>
                  </a:lnTo>
                  <a:lnTo>
                    <a:pt x="1099" y="1152"/>
                  </a:lnTo>
                  <a:lnTo>
                    <a:pt x="1130" y="1179"/>
                  </a:lnTo>
                  <a:lnTo>
                    <a:pt x="1163" y="1202"/>
                  </a:lnTo>
                  <a:lnTo>
                    <a:pt x="1197" y="1223"/>
                  </a:lnTo>
                  <a:lnTo>
                    <a:pt x="1233" y="1239"/>
                  </a:lnTo>
                  <a:lnTo>
                    <a:pt x="1271" y="1253"/>
                  </a:lnTo>
                  <a:lnTo>
                    <a:pt x="1310" y="1262"/>
                  </a:lnTo>
                  <a:lnTo>
                    <a:pt x="1350" y="1268"/>
                  </a:lnTo>
                  <a:lnTo>
                    <a:pt x="1390" y="1270"/>
                  </a:lnTo>
                  <a:lnTo>
                    <a:pt x="1432" y="1268"/>
                  </a:lnTo>
                  <a:lnTo>
                    <a:pt x="1471" y="1263"/>
                  </a:lnTo>
                  <a:lnTo>
                    <a:pt x="1505" y="1256"/>
                  </a:lnTo>
                  <a:lnTo>
                    <a:pt x="1535" y="1249"/>
                  </a:lnTo>
                  <a:lnTo>
                    <a:pt x="1560" y="1240"/>
                  </a:lnTo>
                  <a:lnTo>
                    <a:pt x="1579" y="1233"/>
                  </a:lnTo>
                  <a:lnTo>
                    <a:pt x="1591" y="1228"/>
                  </a:lnTo>
                  <a:lnTo>
                    <a:pt x="1595" y="1226"/>
                  </a:lnTo>
                  <a:lnTo>
                    <a:pt x="1596" y="1225"/>
                  </a:lnTo>
                  <a:lnTo>
                    <a:pt x="1599" y="1223"/>
                  </a:lnTo>
                  <a:lnTo>
                    <a:pt x="1602" y="1221"/>
                  </a:lnTo>
                  <a:lnTo>
                    <a:pt x="1605" y="1219"/>
                  </a:lnTo>
                  <a:lnTo>
                    <a:pt x="1607" y="1217"/>
                  </a:lnTo>
                  <a:lnTo>
                    <a:pt x="1610" y="1214"/>
                  </a:lnTo>
                  <a:lnTo>
                    <a:pt x="1612" y="1211"/>
                  </a:lnTo>
                  <a:lnTo>
                    <a:pt x="1613" y="1209"/>
                  </a:lnTo>
                  <a:lnTo>
                    <a:pt x="1615" y="1205"/>
                  </a:lnTo>
                  <a:lnTo>
                    <a:pt x="1616" y="1202"/>
                  </a:lnTo>
                  <a:lnTo>
                    <a:pt x="1617" y="1199"/>
                  </a:lnTo>
                  <a:lnTo>
                    <a:pt x="1618" y="1195"/>
                  </a:lnTo>
                  <a:lnTo>
                    <a:pt x="1619" y="1192"/>
                  </a:lnTo>
                  <a:lnTo>
                    <a:pt x="1619" y="1188"/>
                  </a:lnTo>
                  <a:lnTo>
                    <a:pt x="1619" y="1184"/>
                  </a:lnTo>
                  <a:lnTo>
                    <a:pt x="1619" y="1181"/>
                  </a:lnTo>
                  <a:lnTo>
                    <a:pt x="1618" y="1177"/>
                  </a:lnTo>
                  <a:lnTo>
                    <a:pt x="1617" y="1174"/>
                  </a:lnTo>
                  <a:lnTo>
                    <a:pt x="1616" y="1171"/>
                  </a:lnTo>
                  <a:lnTo>
                    <a:pt x="1614" y="1168"/>
                  </a:lnTo>
                  <a:lnTo>
                    <a:pt x="1612" y="1165"/>
                  </a:lnTo>
                  <a:lnTo>
                    <a:pt x="1610" y="1162"/>
                  </a:lnTo>
                  <a:lnTo>
                    <a:pt x="1607" y="1160"/>
                  </a:lnTo>
                  <a:lnTo>
                    <a:pt x="1605" y="1157"/>
                  </a:lnTo>
                  <a:lnTo>
                    <a:pt x="1602" y="1155"/>
                  </a:lnTo>
                  <a:lnTo>
                    <a:pt x="1599" y="1153"/>
                  </a:lnTo>
                  <a:lnTo>
                    <a:pt x="1596" y="1151"/>
                  </a:lnTo>
                  <a:lnTo>
                    <a:pt x="1593" y="1150"/>
                  </a:lnTo>
                  <a:lnTo>
                    <a:pt x="1589" y="1148"/>
                  </a:lnTo>
                  <a:lnTo>
                    <a:pt x="1586" y="1147"/>
                  </a:lnTo>
                  <a:lnTo>
                    <a:pt x="1583" y="1147"/>
                  </a:lnTo>
                  <a:lnTo>
                    <a:pt x="1580" y="1146"/>
                  </a:lnTo>
                  <a:close/>
                  <a:moveTo>
                    <a:pt x="628" y="1186"/>
                  </a:moveTo>
                  <a:lnTo>
                    <a:pt x="590" y="1185"/>
                  </a:lnTo>
                  <a:lnTo>
                    <a:pt x="551" y="1182"/>
                  </a:lnTo>
                  <a:lnTo>
                    <a:pt x="512" y="1176"/>
                  </a:lnTo>
                  <a:lnTo>
                    <a:pt x="475" y="1169"/>
                  </a:lnTo>
                  <a:lnTo>
                    <a:pt x="473" y="1168"/>
                  </a:lnTo>
                  <a:lnTo>
                    <a:pt x="470" y="1168"/>
                  </a:lnTo>
                  <a:lnTo>
                    <a:pt x="467" y="1168"/>
                  </a:lnTo>
                  <a:lnTo>
                    <a:pt x="465" y="1168"/>
                  </a:lnTo>
                  <a:lnTo>
                    <a:pt x="462" y="1168"/>
                  </a:lnTo>
                  <a:lnTo>
                    <a:pt x="459" y="1168"/>
                  </a:lnTo>
                  <a:lnTo>
                    <a:pt x="456" y="1169"/>
                  </a:lnTo>
                  <a:lnTo>
                    <a:pt x="454" y="1169"/>
                  </a:lnTo>
                  <a:lnTo>
                    <a:pt x="451" y="1170"/>
                  </a:lnTo>
                  <a:lnTo>
                    <a:pt x="449" y="1171"/>
                  </a:lnTo>
                  <a:lnTo>
                    <a:pt x="446" y="1172"/>
                  </a:lnTo>
                  <a:lnTo>
                    <a:pt x="444" y="1173"/>
                  </a:lnTo>
                  <a:lnTo>
                    <a:pt x="442" y="1175"/>
                  </a:lnTo>
                  <a:lnTo>
                    <a:pt x="440" y="1176"/>
                  </a:lnTo>
                  <a:lnTo>
                    <a:pt x="438" y="1178"/>
                  </a:lnTo>
                  <a:lnTo>
                    <a:pt x="436" y="1180"/>
                  </a:lnTo>
                  <a:lnTo>
                    <a:pt x="410" y="1205"/>
                  </a:lnTo>
                  <a:lnTo>
                    <a:pt x="397" y="1216"/>
                  </a:lnTo>
                  <a:lnTo>
                    <a:pt x="383" y="1226"/>
                  </a:lnTo>
                  <a:lnTo>
                    <a:pt x="368" y="1235"/>
                  </a:lnTo>
                  <a:lnTo>
                    <a:pt x="354" y="1244"/>
                  </a:lnTo>
                  <a:lnTo>
                    <a:pt x="339" y="1251"/>
                  </a:lnTo>
                  <a:lnTo>
                    <a:pt x="324" y="1258"/>
                  </a:lnTo>
                  <a:lnTo>
                    <a:pt x="308" y="1263"/>
                  </a:lnTo>
                  <a:lnTo>
                    <a:pt x="292" y="1268"/>
                  </a:lnTo>
                  <a:lnTo>
                    <a:pt x="275" y="1271"/>
                  </a:lnTo>
                  <a:lnTo>
                    <a:pt x="259" y="1274"/>
                  </a:lnTo>
                  <a:lnTo>
                    <a:pt x="241" y="1276"/>
                  </a:lnTo>
                  <a:lnTo>
                    <a:pt x="224" y="1277"/>
                  </a:lnTo>
                  <a:lnTo>
                    <a:pt x="206" y="1277"/>
                  </a:lnTo>
                  <a:lnTo>
                    <a:pt x="187" y="1276"/>
                  </a:lnTo>
                  <a:lnTo>
                    <a:pt x="207" y="1261"/>
                  </a:lnTo>
                  <a:lnTo>
                    <a:pt x="225" y="1246"/>
                  </a:lnTo>
                  <a:lnTo>
                    <a:pt x="242" y="1229"/>
                  </a:lnTo>
                  <a:lnTo>
                    <a:pt x="258" y="1212"/>
                  </a:lnTo>
                  <a:lnTo>
                    <a:pt x="272" y="1195"/>
                  </a:lnTo>
                  <a:lnTo>
                    <a:pt x="285" y="1178"/>
                  </a:lnTo>
                  <a:lnTo>
                    <a:pt x="296" y="1161"/>
                  </a:lnTo>
                  <a:lnTo>
                    <a:pt x="306" y="1146"/>
                  </a:lnTo>
                  <a:lnTo>
                    <a:pt x="308" y="1142"/>
                  </a:lnTo>
                  <a:lnTo>
                    <a:pt x="310" y="1138"/>
                  </a:lnTo>
                  <a:lnTo>
                    <a:pt x="311" y="1134"/>
                  </a:lnTo>
                  <a:lnTo>
                    <a:pt x="312" y="1130"/>
                  </a:lnTo>
                  <a:lnTo>
                    <a:pt x="312" y="1126"/>
                  </a:lnTo>
                  <a:lnTo>
                    <a:pt x="312" y="1122"/>
                  </a:lnTo>
                  <a:lnTo>
                    <a:pt x="312" y="1118"/>
                  </a:lnTo>
                  <a:lnTo>
                    <a:pt x="311" y="1115"/>
                  </a:lnTo>
                  <a:lnTo>
                    <a:pt x="311" y="1111"/>
                  </a:lnTo>
                  <a:lnTo>
                    <a:pt x="309" y="1107"/>
                  </a:lnTo>
                  <a:lnTo>
                    <a:pt x="308" y="1104"/>
                  </a:lnTo>
                  <a:lnTo>
                    <a:pt x="306" y="1101"/>
                  </a:lnTo>
                  <a:lnTo>
                    <a:pt x="304" y="1097"/>
                  </a:lnTo>
                  <a:lnTo>
                    <a:pt x="301" y="1095"/>
                  </a:lnTo>
                  <a:lnTo>
                    <a:pt x="298" y="1092"/>
                  </a:lnTo>
                  <a:lnTo>
                    <a:pt x="295" y="1090"/>
                  </a:lnTo>
                  <a:lnTo>
                    <a:pt x="271" y="1073"/>
                  </a:lnTo>
                  <a:lnTo>
                    <a:pt x="248" y="1055"/>
                  </a:lnTo>
                  <a:lnTo>
                    <a:pt x="226" y="1036"/>
                  </a:lnTo>
                  <a:lnTo>
                    <a:pt x="206" y="1017"/>
                  </a:lnTo>
                  <a:lnTo>
                    <a:pt x="187" y="996"/>
                  </a:lnTo>
                  <a:lnTo>
                    <a:pt x="170" y="975"/>
                  </a:lnTo>
                  <a:lnTo>
                    <a:pt x="154" y="953"/>
                  </a:lnTo>
                  <a:lnTo>
                    <a:pt x="140" y="931"/>
                  </a:lnTo>
                  <a:lnTo>
                    <a:pt x="127" y="908"/>
                  </a:lnTo>
                  <a:lnTo>
                    <a:pt x="115" y="884"/>
                  </a:lnTo>
                  <a:lnTo>
                    <a:pt x="106" y="860"/>
                  </a:lnTo>
                  <a:lnTo>
                    <a:pt x="98" y="835"/>
                  </a:lnTo>
                  <a:lnTo>
                    <a:pt x="92" y="811"/>
                  </a:lnTo>
                  <a:lnTo>
                    <a:pt x="87" y="785"/>
                  </a:lnTo>
                  <a:lnTo>
                    <a:pt x="84" y="760"/>
                  </a:lnTo>
                  <a:lnTo>
                    <a:pt x="83" y="734"/>
                  </a:lnTo>
                  <a:lnTo>
                    <a:pt x="84" y="708"/>
                  </a:lnTo>
                  <a:lnTo>
                    <a:pt x="87" y="683"/>
                  </a:lnTo>
                  <a:lnTo>
                    <a:pt x="91" y="657"/>
                  </a:lnTo>
                  <a:lnTo>
                    <a:pt x="97" y="633"/>
                  </a:lnTo>
                  <a:lnTo>
                    <a:pt x="105" y="608"/>
                  </a:lnTo>
                  <a:lnTo>
                    <a:pt x="114" y="584"/>
                  </a:lnTo>
                  <a:lnTo>
                    <a:pt x="125" y="561"/>
                  </a:lnTo>
                  <a:lnTo>
                    <a:pt x="138" y="538"/>
                  </a:lnTo>
                  <a:lnTo>
                    <a:pt x="152" y="515"/>
                  </a:lnTo>
                  <a:lnTo>
                    <a:pt x="167" y="494"/>
                  </a:lnTo>
                  <a:lnTo>
                    <a:pt x="184" y="473"/>
                  </a:lnTo>
                  <a:lnTo>
                    <a:pt x="202" y="453"/>
                  </a:lnTo>
                  <a:lnTo>
                    <a:pt x="222" y="433"/>
                  </a:lnTo>
                  <a:lnTo>
                    <a:pt x="243" y="415"/>
                  </a:lnTo>
                  <a:lnTo>
                    <a:pt x="266" y="397"/>
                  </a:lnTo>
                  <a:lnTo>
                    <a:pt x="289" y="381"/>
                  </a:lnTo>
                  <a:lnTo>
                    <a:pt x="280" y="405"/>
                  </a:lnTo>
                  <a:lnTo>
                    <a:pt x="271" y="429"/>
                  </a:lnTo>
                  <a:lnTo>
                    <a:pt x="264" y="454"/>
                  </a:lnTo>
                  <a:lnTo>
                    <a:pt x="258" y="480"/>
                  </a:lnTo>
                  <a:lnTo>
                    <a:pt x="253" y="506"/>
                  </a:lnTo>
                  <a:lnTo>
                    <a:pt x="250" y="532"/>
                  </a:lnTo>
                  <a:lnTo>
                    <a:pt x="248" y="558"/>
                  </a:lnTo>
                  <a:lnTo>
                    <a:pt x="247" y="585"/>
                  </a:lnTo>
                  <a:lnTo>
                    <a:pt x="250" y="638"/>
                  </a:lnTo>
                  <a:lnTo>
                    <a:pt x="259" y="690"/>
                  </a:lnTo>
                  <a:lnTo>
                    <a:pt x="272" y="740"/>
                  </a:lnTo>
                  <a:lnTo>
                    <a:pt x="291" y="789"/>
                  </a:lnTo>
                  <a:lnTo>
                    <a:pt x="314" y="835"/>
                  </a:lnTo>
                  <a:lnTo>
                    <a:pt x="342" y="880"/>
                  </a:lnTo>
                  <a:lnTo>
                    <a:pt x="374" y="922"/>
                  </a:lnTo>
                  <a:lnTo>
                    <a:pt x="410" y="961"/>
                  </a:lnTo>
                  <a:lnTo>
                    <a:pt x="450" y="998"/>
                  </a:lnTo>
                  <a:lnTo>
                    <a:pt x="493" y="1031"/>
                  </a:lnTo>
                  <a:lnTo>
                    <a:pt x="539" y="1062"/>
                  </a:lnTo>
                  <a:lnTo>
                    <a:pt x="589" y="1089"/>
                  </a:lnTo>
                  <a:lnTo>
                    <a:pt x="641" y="1113"/>
                  </a:lnTo>
                  <a:lnTo>
                    <a:pt x="696" y="1132"/>
                  </a:lnTo>
                  <a:lnTo>
                    <a:pt x="753" y="1148"/>
                  </a:lnTo>
                  <a:lnTo>
                    <a:pt x="811" y="1160"/>
                  </a:lnTo>
                  <a:lnTo>
                    <a:pt x="789" y="1166"/>
                  </a:lnTo>
                  <a:lnTo>
                    <a:pt x="767" y="1171"/>
                  </a:lnTo>
                  <a:lnTo>
                    <a:pt x="744" y="1176"/>
                  </a:lnTo>
                  <a:lnTo>
                    <a:pt x="721" y="1179"/>
                  </a:lnTo>
                  <a:lnTo>
                    <a:pt x="698" y="1182"/>
                  </a:lnTo>
                  <a:lnTo>
                    <a:pt x="675" y="1184"/>
                  </a:lnTo>
                  <a:lnTo>
                    <a:pt x="652" y="1186"/>
                  </a:lnTo>
                  <a:close/>
                  <a:moveTo>
                    <a:pt x="1390" y="1188"/>
                  </a:moveTo>
                  <a:lnTo>
                    <a:pt x="1355" y="1186"/>
                  </a:lnTo>
                  <a:lnTo>
                    <a:pt x="1338" y="1184"/>
                  </a:lnTo>
                  <a:lnTo>
                    <a:pt x="1321" y="1181"/>
                  </a:lnTo>
                  <a:lnTo>
                    <a:pt x="1304" y="1177"/>
                  </a:lnTo>
                  <a:lnTo>
                    <a:pt x="1287" y="1173"/>
                  </a:lnTo>
                  <a:lnTo>
                    <a:pt x="1271" y="1167"/>
                  </a:lnTo>
                  <a:lnTo>
                    <a:pt x="1255" y="1161"/>
                  </a:lnTo>
                  <a:lnTo>
                    <a:pt x="1240" y="1153"/>
                  </a:lnTo>
                  <a:lnTo>
                    <a:pt x="1225" y="1145"/>
                  </a:lnTo>
                  <a:lnTo>
                    <a:pt x="1210" y="1136"/>
                  </a:lnTo>
                  <a:lnTo>
                    <a:pt x="1195" y="1126"/>
                  </a:lnTo>
                  <a:lnTo>
                    <a:pt x="1181" y="1116"/>
                  </a:lnTo>
                  <a:lnTo>
                    <a:pt x="1168" y="1104"/>
                  </a:lnTo>
                  <a:lnTo>
                    <a:pt x="1141" y="1078"/>
                  </a:lnTo>
                  <a:lnTo>
                    <a:pt x="1138" y="1075"/>
                  </a:lnTo>
                  <a:lnTo>
                    <a:pt x="1135" y="1072"/>
                  </a:lnTo>
                  <a:lnTo>
                    <a:pt x="1131" y="1070"/>
                  </a:lnTo>
                  <a:lnTo>
                    <a:pt x="1127" y="1068"/>
                  </a:lnTo>
                  <a:lnTo>
                    <a:pt x="1123" y="1066"/>
                  </a:lnTo>
                  <a:lnTo>
                    <a:pt x="1121" y="1066"/>
                  </a:lnTo>
                  <a:lnTo>
                    <a:pt x="1119" y="1065"/>
                  </a:lnTo>
                  <a:lnTo>
                    <a:pt x="1117" y="1065"/>
                  </a:lnTo>
                  <a:lnTo>
                    <a:pt x="1115" y="1064"/>
                  </a:lnTo>
                  <a:lnTo>
                    <a:pt x="1113" y="1064"/>
                  </a:lnTo>
                  <a:lnTo>
                    <a:pt x="1110" y="1064"/>
                  </a:lnTo>
                  <a:lnTo>
                    <a:pt x="1102" y="1064"/>
                  </a:lnTo>
                  <a:lnTo>
                    <a:pt x="1081" y="1069"/>
                  </a:lnTo>
                  <a:lnTo>
                    <a:pt x="1060" y="1073"/>
                  </a:lnTo>
                  <a:lnTo>
                    <a:pt x="1017" y="1079"/>
                  </a:lnTo>
                  <a:lnTo>
                    <a:pt x="975" y="1083"/>
                  </a:lnTo>
                  <a:lnTo>
                    <a:pt x="932" y="1084"/>
                  </a:lnTo>
                  <a:lnTo>
                    <a:pt x="871" y="1081"/>
                  </a:lnTo>
                  <a:lnTo>
                    <a:pt x="811" y="1074"/>
                  </a:lnTo>
                  <a:lnTo>
                    <a:pt x="753" y="1061"/>
                  </a:lnTo>
                  <a:lnTo>
                    <a:pt x="698" y="1044"/>
                  </a:lnTo>
                  <a:lnTo>
                    <a:pt x="645" y="1023"/>
                  </a:lnTo>
                  <a:lnTo>
                    <a:pt x="595" y="998"/>
                  </a:lnTo>
                  <a:lnTo>
                    <a:pt x="549" y="969"/>
                  </a:lnTo>
                  <a:lnTo>
                    <a:pt x="506" y="937"/>
                  </a:lnTo>
                  <a:lnTo>
                    <a:pt x="467" y="901"/>
                  </a:lnTo>
                  <a:lnTo>
                    <a:pt x="432" y="862"/>
                  </a:lnTo>
                  <a:lnTo>
                    <a:pt x="402" y="821"/>
                  </a:lnTo>
                  <a:lnTo>
                    <a:pt x="377" y="777"/>
                  </a:lnTo>
                  <a:lnTo>
                    <a:pt x="357" y="731"/>
                  </a:lnTo>
                  <a:lnTo>
                    <a:pt x="342" y="683"/>
                  </a:lnTo>
                  <a:lnTo>
                    <a:pt x="333" y="633"/>
                  </a:lnTo>
                  <a:lnTo>
                    <a:pt x="329" y="582"/>
                  </a:lnTo>
                  <a:lnTo>
                    <a:pt x="333" y="531"/>
                  </a:lnTo>
                  <a:lnTo>
                    <a:pt x="342" y="481"/>
                  </a:lnTo>
                  <a:lnTo>
                    <a:pt x="357" y="433"/>
                  </a:lnTo>
                  <a:lnTo>
                    <a:pt x="377" y="387"/>
                  </a:lnTo>
                  <a:lnTo>
                    <a:pt x="402" y="343"/>
                  </a:lnTo>
                  <a:lnTo>
                    <a:pt x="432" y="302"/>
                  </a:lnTo>
                  <a:lnTo>
                    <a:pt x="467" y="264"/>
                  </a:lnTo>
                  <a:lnTo>
                    <a:pt x="506" y="228"/>
                  </a:lnTo>
                  <a:lnTo>
                    <a:pt x="549" y="196"/>
                  </a:lnTo>
                  <a:lnTo>
                    <a:pt x="595" y="167"/>
                  </a:lnTo>
                  <a:lnTo>
                    <a:pt x="645" y="142"/>
                  </a:lnTo>
                  <a:lnTo>
                    <a:pt x="698" y="121"/>
                  </a:lnTo>
                  <a:lnTo>
                    <a:pt x="753" y="104"/>
                  </a:lnTo>
                  <a:lnTo>
                    <a:pt x="811" y="92"/>
                  </a:lnTo>
                  <a:lnTo>
                    <a:pt x="871" y="85"/>
                  </a:lnTo>
                  <a:lnTo>
                    <a:pt x="932" y="82"/>
                  </a:lnTo>
                  <a:lnTo>
                    <a:pt x="994" y="85"/>
                  </a:lnTo>
                  <a:lnTo>
                    <a:pt x="1054" y="92"/>
                  </a:lnTo>
                  <a:lnTo>
                    <a:pt x="1112" y="105"/>
                  </a:lnTo>
                  <a:lnTo>
                    <a:pt x="1167" y="122"/>
                  </a:lnTo>
                  <a:lnTo>
                    <a:pt x="1220" y="143"/>
                  </a:lnTo>
                  <a:lnTo>
                    <a:pt x="1270" y="168"/>
                  </a:lnTo>
                  <a:lnTo>
                    <a:pt x="1316" y="197"/>
                  </a:lnTo>
                  <a:lnTo>
                    <a:pt x="1359" y="229"/>
                  </a:lnTo>
                  <a:lnTo>
                    <a:pt x="1398" y="265"/>
                  </a:lnTo>
                  <a:lnTo>
                    <a:pt x="1433" y="303"/>
                  </a:lnTo>
                  <a:lnTo>
                    <a:pt x="1463" y="345"/>
                  </a:lnTo>
                  <a:lnTo>
                    <a:pt x="1489" y="388"/>
                  </a:lnTo>
                  <a:lnTo>
                    <a:pt x="1509" y="434"/>
                  </a:lnTo>
                  <a:lnTo>
                    <a:pt x="1524" y="482"/>
                  </a:lnTo>
                  <a:lnTo>
                    <a:pt x="1533" y="531"/>
                  </a:lnTo>
                  <a:lnTo>
                    <a:pt x="1536" y="582"/>
                  </a:lnTo>
                  <a:lnTo>
                    <a:pt x="1535" y="611"/>
                  </a:lnTo>
                  <a:lnTo>
                    <a:pt x="1532" y="639"/>
                  </a:lnTo>
                  <a:lnTo>
                    <a:pt x="1528" y="668"/>
                  </a:lnTo>
                  <a:lnTo>
                    <a:pt x="1521" y="696"/>
                  </a:lnTo>
                  <a:lnTo>
                    <a:pt x="1512" y="723"/>
                  </a:lnTo>
                  <a:lnTo>
                    <a:pt x="1502" y="750"/>
                  </a:lnTo>
                  <a:lnTo>
                    <a:pt x="1490" y="776"/>
                  </a:lnTo>
                  <a:lnTo>
                    <a:pt x="1476" y="802"/>
                  </a:lnTo>
                  <a:lnTo>
                    <a:pt x="1460" y="826"/>
                  </a:lnTo>
                  <a:lnTo>
                    <a:pt x="1442" y="851"/>
                  </a:lnTo>
                  <a:lnTo>
                    <a:pt x="1423" y="874"/>
                  </a:lnTo>
                  <a:lnTo>
                    <a:pt x="1402" y="897"/>
                  </a:lnTo>
                  <a:lnTo>
                    <a:pt x="1380" y="918"/>
                  </a:lnTo>
                  <a:lnTo>
                    <a:pt x="1356" y="939"/>
                  </a:lnTo>
                  <a:lnTo>
                    <a:pt x="1330" y="958"/>
                  </a:lnTo>
                  <a:lnTo>
                    <a:pt x="1302" y="977"/>
                  </a:lnTo>
                  <a:lnTo>
                    <a:pt x="1299" y="979"/>
                  </a:lnTo>
                  <a:lnTo>
                    <a:pt x="1296" y="982"/>
                  </a:lnTo>
                  <a:lnTo>
                    <a:pt x="1293" y="984"/>
                  </a:lnTo>
                  <a:lnTo>
                    <a:pt x="1290" y="988"/>
                  </a:lnTo>
                  <a:lnTo>
                    <a:pt x="1288" y="991"/>
                  </a:lnTo>
                  <a:lnTo>
                    <a:pt x="1286" y="994"/>
                  </a:lnTo>
                  <a:lnTo>
                    <a:pt x="1285" y="998"/>
                  </a:lnTo>
                  <a:lnTo>
                    <a:pt x="1284" y="1002"/>
                  </a:lnTo>
                  <a:lnTo>
                    <a:pt x="1284" y="1005"/>
                  </a:lnTo>
                  <a:lnTo>
                    <a:pt x="1283" y="1009"/>
                  </a:lnTo>
                  <a:lnTo>
                    <a:pt x="1284" y="1013"/>
                  </a:lnTo>
                  <a:lnTo>
                    <a:pt x="1284" y="1017"/>
                  </a:lnTo>
                  <a:lnTo>
                    <a:pt x="1286" y="1021"/>
                  </a:lnTo>
                  <a:lnTo>
                    <a:pt x="1287" y="1025"/>
                  </a:lnTo>
                  <a:lnTo>
                    <a:pt x="1289" y="1029"/>
                  </a:lnTo>
                  <a:lnTo>
                    <a:pt x="1291" y="1033"/>
                  </a:lnTo>
                  <a:lnTo>
                    <a:pt x="1303" y="1051"/>
                  </a:lnTo>
                  <a:lnTo>
                    <a:pt x="1316" y="1069"/>
                  </a:lnTo>
                  <a:lnTo>
                    <a:pt x="1331" y="1089"/>
                  </a:lnTo>
                  <a:lnTo>
                    <a:pt x="1348" y="1108"/>
                  </a:lnTo>
                  <a:lnTo>
                    <a:pt x="1367" y="1128"/>
                  </a:lnTo>
                  <a:lnTo>
                    <a:pt x="1387" y="1146"/>
                  </a:lnTo>
                  <a:lnTo>
                    <a:pt x="1409" y="1164"/>
                  </a:lnTo>
                  <a:lnTo>
                    <a:pt x="1432" y="1180"/>
                  </a:lnTo>
                  <a:lnTo>
                    <a:pt x="1426" y="1182"/>
                  </a:lnTo>
                  <a:lnTo>
                    <a:pt x="1421" y="1184"/>
                  </a:lnTo>
                  <a:lnTo>
                    <a:pt x="1415" y="1185"/>
                  </a:lnTo>
                  <a:lnTo>
                    <a:pt x="1410" y="1186"/>
                  </a:lnTo>
                  <a:lnTo>
                    <a:pt x="1405" y="1187"/>
                  </a:lnTo>
                  <a:lnTo>
                    <a:pt x="1400" y="1188"/>
                  </a:lnTo>
                  <a:lnTo>
                    <a:pt x="1396" y="11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36"/>
            <p:cNvSpPr/>
            <p:nvPr/>
          </p:nvSpPr>
          <p:spPr>
            <a:xfrm>
              <a:off x="8455990" y="2918613"/>
              <a:ext cx="73975" cy="73975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5" y="0"/>
                  </a:moveTo>
                  <a:lnTo>
                    <a:pt x="77" y="0"/>
                  </a:lnTo>
                  <a:lnTo>
                    <a:pt x="68" y="2"/>
                  </a:lnTo>
                  <a:lnTo>
                    <a:pt x="60" y="4"/>
                  </a:lnTo>
                  <a:lnTo>
                    <a:pt x="53" y="7"/>
                  </a:lnTo>
                  <a:lnTo>
                    <a:pt x="45" y="10"/>
                  </a:lnTo>
                  <a:lnTo>
                    <a:pt x="38" y="14"/>
                  </a:lnTo>
                  <a:lnTo>
                    <a:pt x="32" y="19"/>
                  </a:lnTo>
                  <a:lnTo>
                    <a:pt x="26" y="24"/>
                  </a:lnTo>
                  <a:lnTo>
                    <a:pt x="20" y="30"/>
                  </a:lnTo>
                  <a:lnTo>
                    <a:pt x="15" y="37"/>
                  </a:lnTo>
                  <a:lnTo>
                    <a:pt x="11" y="44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2" y="102"/>
                  </a:lnTo>
                  <a:lnTo>
                    <a:pt x="4" y="110"/>
                  </a:lnTo>
                  <a:lnTo>
                    <a:pt x="7" y="117"/>
                  </a:lnTo>
                  <a:lnTo>
                    <a:pt x="10" y="125"/>
                  </a:lnTo>
                  <a:lnTo>
                    <a:pt x="14" y="132"/>
                  </a:lnTo>
                  <a:lnTo>
                    <a:pt x="19" y="138"/>
                  </a:lnTo>
                  <a:lnTo>
                    <a:pt x="24" y="144"/>
                  </a:lnTo>
                  <a:lnTo>
                    <a:pt x="30" y="150"/>
                  </a:lnTo>
                  <a:lnTo>
                    <a:pt x="37" y="155"/>
                  </a:lnTo>
                  <a:lnTo>
                    <a:pt x="44" y="159"/>
                  </a:lnTo>
                  <a:lnTo>
                    <a:pt x="51" y="163"/>
                  </a:lnTo>
                  <a:lnTo>
                    <a:pt x="59" y="166"/>
                  </a:lnTo>
                  <a:lnTo>
                    <a:pt x="68" y="168"/>
                  </a:lnTo>
                  <a:lnTo>
                    <a:pt x="76" y="170"/>
                  </a:lnTo>
                  <a:lnTo>
                    <a:pt x="85" y="170"/>
                  </a:lnTo>
                  <a:lnTo>
                    <a:pt x="93" y="170"/>
                  </a:lnTo>
                  <a:lnTo>
                    <a:pt x="102" y="168"/>
                  </a:lnTo>
                  <a:lnTo>
                    <a:pt x="110" y="166"/>
                  </a:lnTo>
                  <a:lnTo>
                    <a:pt x="117" y="163"/>
                  </a:lnTo>
                  <a:lnTo>
                    <a:pt x="125" y="160"/>
                  </a:lnTo>
                  <a:lnTo>
                    <a:pt x="132" y="156"/>
                  </a:lnTo>
                  <a:lnTo>
                    <a:pt x="138" y="151"/>
                  </a:lnTo>
                  <a:lnTo>
                    <a:pt x="144" y="145"/>
                  </a:lnTo>
                  <a:lnTo>
                    <a:pt x="150" y="139"/>
                  </a:lnTo>
                  <a:lnTo>
                    <a:pt x="155" y="133"/>
                  </a:lnTo>
                  <a:lnTo>
                    <a:pt x="159" y="126"/>
                  </a:lnTo>
                  <a:lnTo>
                    <a:pt x="163" y="119"/>
                  </a:lnTo>
                  <a:lnTo>
                    <a:pt x="166" y="111"/>
                  </a:lnTo>
                  <a:lnTo>
                    <a:pt x="168" y="102"/>
                  </a:lnTo>
                  <a:lnTo>
                    <a:pt x="170" y="94"/>
                  </a:lnTo>
                  <a:lnTo>
                    <a:pt x="170" y="85"/>
                  </a:lnTo>
                  <a:lnTo>
                    <a:pt x="170" y="76"/>
                  </a:lnTo>
                  <a:lnTo>
                    <a:pt x="168" y="68"/>
                  </a:lnTo>
                  <a:lnTo>
                    <a:pt x="166" y="59"/>
                  </a:lnTo>
                  <a:lnTo>
                    <a:pt x="163" y="51"/>
                  </a:lnTo>
                  <a:lnTo>
                    <a:pt x="159" y="44"/>
                  </a:lnTo>
                  <a:lnTo>
                    <a:pt x="155" y="37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9"/>
                  </a:lnTo>
                  <a:lnTo>
                    <a:pt x="132" y="14"/>
                  </a:lnTo>
                  <a:lnTo>
                    <a:pt x="125" y="10"/>
                  </a:lnTo>
                  <a:lnTo>
                    <a:pt x="117" y="7"/>
                  </a:lnTo>
                  <a:lnTo>
                    <a:pt x="110" y="4"/>
                  </a:lnTo>
                  <a:lnTo>
                    <a:pt x="102" y="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36"/>
            <p:cNvSpPr/>
            <p:nvPr/>
          </p:nvSpPr>
          <p:spPr>
            <a:xfrm>
              <a:off x="8620574" y="2918613"/>
              <a:ext cx="73538" cy="739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4" y="0"/>
                  </a:moveTo>
                  <a:lnTo>
                    <a:pt x="76" y="0"/>
                  </a:lnTo>
                  <a:lnTo>
                    <a:pt x="67" y="2"/>
                  </a:lnTo>
                  <a:lnTo>
                    <a:pt x="60" y="4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4"/>
                  </a:lnTo>
                  <a:lnTo>
                    <a:pt x="31" y="19"/>
                  </a:lnTo>
                  <a:lnTo>
                    <a:pt x="25" y="24"/>
                  </a:lnTo>
                  <a:lnTo>
                    <a:pt x="20" y="30"/>
                  </a:lnTo>
                  <a:lnTo>
                    <a:pt x="15" y="37"/>
                  </a:lnTo>
                  <a:lnTo>
                    <a:pt x="10" y="44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2" y="102"/>
                  </a:lnTo>
                  <a:lnTo>
                    <a:pt x="4" y="110"/>
                  </a:lnTo>
                  <a:lnTo>
                    <a:pt x="6" y="117"/>
                  </a:lnTo>
                  <a:lnTo>
                    <a:pt x="10" y="125"/>
                  </a:lnTo>
                  <a:lnTo>
                    <a:pt x="14" y="132"/>
                  </a:lnTo>
                  <a:lnTo>
                    <a:pt x="19" y="138"/>
                  </a:lnTo>
                  <a:lnTo>
                    <a:pt x="24" y="144"/>
                  </a:lnTo>
                  <a:lnTo>
                    <a:pt x="30" y="150"/>
                  </a:lnTo>
                  <a:lnTo>
                    <a:pt x="36" y="155"/>
                  </a:lnTo>
                  <a:lnTo>
                    <a:pt x="43" y="159"/>
                  </a:lnTo>
                  <a:lnTo>
                    <a:pt x="51" y="163"/>
                  </a:lnTo>
                  <a:lnTo>
                    <a:pt x="58" y="166"/>
                  </a:lnTo>
                  <a:lnTo>
                    <a:pt x="67" y="168"/>
                  </a:lnTo>
                  <a:lnTo>
                    <a:pt x="75" y="170"/>
                  </a:lnTo>
                  <a:lnTo>
                    <a:pt x="84" y="170"/>
                  </a:lnTo>
                  <a:lnTo>
                    <a:pt x="93" y="170"/>
                  </a:lnTo>
                  <a:lnTo>
                    <a:pt x="101" y="168"/>
                  </a:lnTo>
                  <a:lnTo>
                    <a:pt x="110" y="166"/>
                  </a:lnTo>
                  <a:lnTo>
                    <a:pt x="118" y="163"/>
                  </a:lnTo>
                  <a:lnTo>
                    <a:pt x="125" y="160"/>
                  </a:lnTo>
                  <a:lnTo>
                    <a:pt x="132" y="156"/>
                  </a:lnTo>
                  <a:lnTo>
                    <a:pt x="139" y="151"/>
                  </a:lnTo>
                  <a:lnTo>
                    <a:pt x="144" y="145"/>
                  </a:lnTo>
                  <a:lnTo>
                    <a:pt x="150" y="139"/>
                  </a:lnTo>
                  <a:lnTo>
                    <a:pt x="155" y="133"/>
                  </a:lnTo>
                  <a:lnTo>
                    <a:pt x="159" y="126"/>
                  </a:lnTo>
                  <a:lnTo>
                    <a:pt x="162" y="119"/>
                  </a:lnTo>
                  <a:lnTo>
                    <a:pt x="165" y="111"/>
                  </a:lnTo>
                  <a:lnTo>
                    <a:pt x="167" y="102"/>
                  </a:lnTo>
                  <a:lnTo>
                    <a:pt x="169" y="94"/>
                  </a:lnTo>
                  <a:lnTo>
                    <a:pt x="169" y="85"/>
                  </a:lnTo>
                  <a:lnTo>
                    <a:pt x="169" y="76"/>
                  </a:lnTo>
                  <a:lnTo>
                    <a:pt x="167" y="68"/>
                  </a:lnTo>
                  <a:lnTo>
                    <a:pt x="165" y="59"/>
                  </a:lnTo>
                  <a:lnTo>
                    <a:pt x="162" y="51"/>
                  </a:lnTo>
                  <a:lnTo>
                    <a:pt x="159" y="44"/>
                  </a:lnTo>
                  <a:lnTo>
                    <a:pt x="155" y="37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9" y="19"/>
                  </a:lnTo>
                  <a:lnTo>
                    <a:pt x="132" y="14"/>
                  </a:lnTo>
                  <a:lnTo>
                    <a:pt x="125" y="10"/>
                  </a:lnTo>
                  <a:lnTo>
                    <a:pt x="118" y="7"/>
                  </a:lnTo>
                  <a:lnTo>
                    <a:pt x="110" y="4"/>
                  </a:lnTo>
                  <a:lnTo>
                    <a:pt x="101" y="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36"/>
            <p:cNvSpPr/>
            <p:nvPr/>
          </p:nvSpPr>
          <p:spPr>
            <a:xfrm>
              <a:off x="8784721" y="2918613"/>
              <a:ext cx="73538" cy="739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69" y="85"/>
                  </a:moveTo>
                  <a:lnTo>
                    <a:pt x="169" y="77"/>
                  </a:lnTo>
                  <a:lnTo>
                    <a:pt x="167" y="68"/>
                  </a:lnTo>
                  <a:lnTo>
                    <a:pt x="165" y="60"/>
                  </a:lnTo>
                  <a:lnTo>
                    <a:pt x="163" y="53"/>
                  </a:lnTo>
                  <a:lnTo>
                    <a:pt x="159" y="45"/>
                  </a:lnTo>
                  <a:lnTo>
                    <a:pt x="155" y="38"/>
                  </a:lnTo>
                  <a:lnTo>
                    <a:pt x="150" y="32"/>
                  </a:lnTo>
                  <a:lnTo>
                    <a:pt x="145" y="26"/>
                  </a:lnTo>
                  <a:lnTo>
                    <a:pt x="139" y="20"/>
                  </a:lnTo>
                  <a:lnTo>
                    <a:pt x="133" y="15"/>
                  </a:lnTo>
                  <a:lnTo>
                    <a:pt x="126" y="11"/>
                  </a:lnTo>
                  <a:lnTo>
                    <a:pt x="118" y="7"/>
                  </a:lnTo>
                  <a:lnTo>
                    <a:pt x="111" y="4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2"/>
                  </a:lnTo>
                  <a:lnTo>
                    <a:pt x="60" y="4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4"/>
                  </a:lnTo>
                  <a:lnTo>
                    <a:pt x="31" y="19"/>
                  </a:lnTo>
                  <a:lnTo>
                    <a:pt x="25" y="24"/>
                  </a:lnTo>
                  <a:lnTo>
                    <a:pt x="20" y="30"/>
                  </a:lnTo>
                  <a:lnTo>
                    <a:pt x="15" y="37"/>
                  </a:lnTo>
                  <a:lnTo>
                    <a:pt x="10" y="44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3"/>
                  </a:lnTo>
                  <a:lnTo>
                    <a:pt x="2" y="102"/>
                  </a:lnTo>
                  <a:lnTo>
                    <a:pt x="4" y="110"/>
                  </a:lnTo>
                  <a:lnTo>
                    <a:pt x="7" y="117"/>
                  </a:lnTo>
                  <a:lnTo>
                    <a:pt x="10" y="125"/>
                  </a:lnTo>
                  <a:lnTo>
                    <a:pt x="14" y="132"/>
                  </a:lnTo>
                  <a:lnTo>
                    <a:pt x="19" y="138"/>
                  </a:lnTo>
                  <a:lnTo>
                    <a:pt x="24" y="144"/>
                  </a:lnTo>
                  <a:lnTo>
                    <a:pt x="30" y="150"/>
                  </a:lnTo>
                  <a:lnTo>
                    <a:pt x="37" y="155"/>
                  </a:lnTo>
                  <a:lnTo>
                    <a:pt x="44" y="159"/>
                  </a:lnTo>
                  <a:lnTo>
                    <a:pt x="51" y="163"/>
                  </a:lnTo>
                  <a:lnTo>
                    <a:pt x="59" y="166"/>
                  </a:lnTo>
                  <a:lnTo>
                    <a:pt x="68" y="168"/>
                  </a:lnTo>
                  <a:lnTo>
                    <a:pt x="76" y="170"/>
                  </a:lnTo>
                  <a:lnTo>
                    <a:pt x="85" y="170"/>
                  </a:lnTo>
                  <a:lnTo>
                    <a:pt x="94" y="169"/>
                  </a:lnTo>
                  <a:lnTo>
                    <a:pt x="102" y="167"/>
                  </a:lnTo>
                  <a:lnTo>
                    <a:pt x="111" y="165"/>
                  </a:lnTo>
                  <a:lnTo>
                    <a:pt x="118" y="162"/>
                  </a:lnTo>
                  <a:lnTo>
                    <a:pt x="126" y="158"/>
                  </a:lnTo>
                  <a:lnTo>
                    <a:pt x="133" y="154"/>
                  </a:lnTo>
                  <a:lnTo>
                    <a:pt x="139" y="149"/>
                  </a:lnTo>
                  <a:lnTo>
                    <a:pt x="145" y="143"/>
                  </a:lnTo>
                  <a:lnTo>
                    <a:pt x="150" y="137"/>
                  </a:lnTo>
                  <a:lnTo>
                    <a:pt x="155" y="131"/>
                  </a:lnTo>
                  <a:lnTo>
                    <a:pt x="159" y="124"/>
                  </a:lnTo>
                  <a:lnTo>
                    <a:pt x="163" y="117"/>
                  </a:lnTo>
                  <a:lnTo>
                    <a:pt x="165" y="109"/>
                  </a:lnTo>
                  <a:lnTo>
                    <a:pt x="167" y="101"/>
                  </a:lnTo>
                  <a:lnTo>
                    <a:pt x="169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8" name="Google Shape;3718;p36"/>
          <p:cNvGrpSpPr/>
          <p:nvPr/>
        </p:nvGrpSpPr>
        <p:grpSpPr>
          <a:xfrm>
            <a:off x="9395227" y="4085896"/>
            <a:ext cx="413653" cy="671172"/>
            <a:chOff x="9253085" y="3505163"/>
            <a:chExt cx="446479" cy="724434"/>
          </a:xfrm>
        </p:grpSpPr>
        <p:sp>
          <p:nvSpPr>
            <p:cNvPr id="3719" name="Google Shape;3719;p36"/>
            <p:cNvSpPr/>
            <p:nvPr/>
          </p:nvSpPr>
          <p:spPr>
            <a:xfrm>
              <a:off x="9315680" y="3505163"/>
              <a:ext cx="318663" cy="520892"/>
            </a:xfrm>
            <a:custGeom>
              <a:avLst/>
              <a:gdLst/>
              <a:ahLst/>
              <a:cxnLst/>
              <a:rect l="l" t="t" r="r" b="b"/>
              <a:pathLst>
                <a:path w="729" h="1191" extrusionOk="0">
                  <a:moveTo>
                    <a:pt x="729" y="364"/>
                  </a:moveTo>
                  <a:lnTo>
                    <a:pt x="727" y="327"/>
                  </a:lnTo>
                  <a:lnTo>
                    <a:pt x="722" y="291"/>
                  </a:lnTo>
                  <a:lnTo>
                    <a:pt x="712" y="256"/>
                  </a:lnTo>
                  <a:lnTo>
                    <a:pt x="700" y="223"/>
                  </a:lnTo>
                  <a:lnTo>
                    <a:pt x="685" y="191"/>
                  </a:lnTo>
                  <a:lnTo>
                    <a:pt x="666" y="161"/>
                  </a:lnTo>
                  <a:lnTo>
                    <a:pt x="645" y="133"/>
                  </a:lnTo>
                  <a:lnTo>
                    <a:pt x="622" y="107"/>
                  </a:lnTo>
                  <a:lnTo>
                    <a:pt x="596" y="83"/>
                  </a:lnTo>
                  <a:lnTo>
                    <a:pt x="568" y="62"/>
                  </a:lnTo>
                  <a:lnTo>
                    <a:pt x="537" y="44"/>
                  </a:lnTo>
                  <a:lnTo>
                    <a:pt x="506" y="29"/>
                  </a:lnTo>
                  <a:lnTo>
                    <a:pt x="472" y="16"/>
                  </a:lnTo>
                  <a:lnTo>
                    <a:pt x="437" y="7"/>
                  </a:lnTo>
                  <a:lnTo>
                    <a:pt x="401" y="2"/>
                  </a:lnTo>
                  <a:lnTo>
                    <a:pt x="364" y="0"/>
                  </a:lnTo>
                  <a:lnTo>
                    <a:pt x="327" y="2"/>
                  </a:lnTo>
                  <a:lnTo>
                    <a:pt x="291" y="7"/>
                  </a:lnTo>
                  <a:lnTo>
                    <a:pt x="256" y="16"/>
                  </a:lnTo>
                  <a:lnTo>
                    <a:pt x="223" y="29"/>
                  </a:lnTo>
                  <a:lnTo>
                    <a:pt x="191" y="44"/>
                  </a:lnTo>
                  <a:lnTo>
                    <a:pt x="161" y="62"/>
                  </a:lnTo>
                  <a:lnTo>
                    <a:pt x="133" y="83"/>
                  </a:lnTo>
                  <a:lnTo>
                    <a:pt x="107" y="107"/>
                  </a:lnTo>
                  <a:lnTo>
                    <a:pt x="83" y="133"/>
                  </a:lnTo>
                  <a:lnTo>
                    <a:pt x="62" y="161"/>
                  </a:lnTo>
                  <a:lnTo>
                    <a:pt x="44" y="191"/>
                  </a:lnTo>
                  <a:lnTo>
                    <a:pt x="29" y="223"/>
                  </a:lnTo>
                  <a:lnTo>
                    <a:pt x="16" y="256"/>
                  </a:lnTo>
                  <a:lnTo>
                    <a:pt x="7" y="291"/>
                  </a:lnTo>
                  <a:lnTo>
                    <a:pt x="2" y="327"/>
                  </a:lnTo>
                  <a:lnTo>
                    <a:pt x="0" y="364"/>
                  </a:lnTo>
                  <a:lnTo>
                    <a:pt x="0" y="827"/>
                  </a:lnTo>
                  <a:lnTo>
                    <a:pt x="2" y="864"/>
                  </a:lnTo>
                  <a:lnTo>
                    <a:pt x="7" y="900"/>
                  </a:lnTo>
                  <a:lnTo>
                    <a:pt x="16" y="935"/>
                  </a:lnTo>
                  <a:lnTo>
                    <a:pt x="29" y="968"/>
                  </a:lnTo>
                  <a:lnTo>
                    <a:pt x="44" y="1000"/>
                  </a:lnTo>
                  <a:lnTo>
                    <a:pt x="62" y="1030"/>
                  </a:lnTo>
                  <a:lnTo>
                    <a:pt x="83" y="1058"/>
                  </a:lnTo>
                  <a:lnTo>
                    <a:pt x="107" y="1084"/>
                  </a:lnTo>
                  <a:lnTo>
                    <a:pt x="133" y="1107"/>
                  </a:lnTo>
                  <a:lnTo>
                    <a:pt x="161" y="1128"/>
                  </a:lnTo>
                  <a:lnTo>
                    <a:pt x="191" y="1147"/>
                  </a:lnTo>
                  <a:lnTo>
                    <a:pt x="223" y="1162"/>
                  </a:lnTo>
                  <a:lnTo>
                    <a:pt x="256" y="1174"/>
                  </a:lnTo>
                  <a:lnTo>
                    <a:pt x="291" y="1183"/>
                  </a:lnTo>
                  <a:lnTo>
                    <a:pt x="327" y="1189"/>
                  </a:lnTo>
                  <a:lnTo>
                    <a:pt x="364" y="1191"/>
                  </a:lnTo>
                  <a:lnTo>
                    <a:pt x="401" y="1189"/>
                  </a:lnTo>
                  <a:lnTo>
                    <a:pt x="437" y="1183"/>
                  </a:lnTo>
                  <a:lnTo>
                    <a:pt x="472" y="1174"/>
                  </a:lnTo>
                  <a:lnTo>
                    <a:pt x="506" y="1162"/>
                  </a:lnTo>
                  <a:lnTo>
                    <a:pt x="537" y="1147"/>
                  </a:lnTo>
                  <a:lnTo>
                    <a:pt x="568" y="1128"/>
                  </a:lnTo>
                  <a:lnTo>
                    <a:pt x="596" y="1107"/>
                  </a:lnTo>
                  <a:lnTo>
                    <a:pt x="622" y="1084"/>
                  </a:lnTo>
                  <a:lnTo>
                    <a:pt x="645" y="1058"/>
                  </a:lnTo>
                  <a:lnTo>
                    <a:pt x="666" y="1030"/>
                  </a:lnTo>
                  <a:lnTo>
                    <a:pt x="685" y="1000"/>
                  </a:lnTo>
                  <a:lnTo>
                    <a:pt x="700" y="968"/>
                  </a:lnTo>
                  <a:lnTo>
                    <a:pt x="712" y="935"/>
                  </a:lnTo>
                  <a:lnTo>
                    <a:pt x="722" y="900"/>
                  </a:lnTo>
                  <a:lnTo>
                    <a:pt x="727" y="864"/>
                  </a:lnTo>
                  <a:lnTo>
                    <a:pt x="729" y="827"/>
                  </a:lnTo>
                  <a:close/>
                  <a:moveTo>
                    <a:pt x="635" y="550"/>
                  </a:moveTo>
                  <a:lnTo>
                    <a:pt x="537" y="550"/>
                  </a:lnTo>
                  <a:lnTo>
                    <a:pt x="532" y="550"/>
                  </a:lnTo>
                  <a:lnTo>
                    <a:pt x="528" y="551"/>
                  </a:lnTo>
                  <a:lnTo>
                    <a:pt x="523" y="552"/>
                  </a:lnTo>
                  <a:lnTo>
                    <a:pt x="519" y="553"/>
                  </a:lnTo>
                  <a:lnTo>
                    <a:pt x="515" y="555"/>
                  </a:lnTo>
                  <a:lnTo>
                    <a:pt x="511" y="558"/>
                  </a:lnTo>
                  <a:lnTo>
                    <a:pt x="507" y="560"/>
                  </a:lnTo>
                  <a:lnTo>
                    <a:pt x="504" y="563"/>
                  </a:lnTo>
                  <a:lnTo>
                    <a:pt x="501" y="566"/>
                  </a:lnTo>
                  <a:lnTo>
                    <a:pt x="499" y="570"/>
                  </a:lnTo>
                  <a:lnTo>
                    <a:pt x="496" y="573"/>
                  </a:lnTo>
                  <a:lnTo>
                    <a:pt x="495" y="577"/>
                  </a:lnTo>
                  <a:lnTo>
                    <a:pt x="493" y="582"/>
                  </a:lnTo>
                  <a:lnTo>
                    <a:pt x="492" y="586"/>
                  </a:lnTo>
                  <a:lnTo>
                    <a:pt x="491" y="590"/>
                  </a:lnTo>
                  <a:lnTo>
                    <a:pt x="491" y="595"/>
                  </a:lnTo>
                  <a:lnTo>
                    <a:pt x="491" y="600"/>
                  </a:lnTo>
                  <a:lnTo>
                    <a:pt x="492" y="604"/>
                  </a:lnTo>
                  <a:lnTo>
                    <a:pt x="493" y="609"/>
                  </a:lnTo>
                  <a:lnTo>
                    <a:pt x="495" y="613"/>
                  </a:lnTo>
                  <a:lnTo>
                    <a:pt x="496" y="617"/>
                  </a:lnTo>
                  <a:lnTo>
                    <a:pt x="499" y="621"/>
                  </a:lnTo>
                  <a:lnTo>
                    <a:pt x="501" y="624"/>
                  </a:lnTo>
                  <a:lnTo>
                    <a:pt x="504" y="628"/>
                  </a:lnTo>
                  <a:lnTo>
                    <a:pt x="507" y="631"/>
                  </a:lnTo>
                  <a:lnTo>
                    <a:pt x="511" y="633"/>
                  </a:lnTo>
                  <a:lnTo>
                    <a:pt x="515" y="636"/>
                  </a:lnTo>
                  <a:lnTo>
                    <a:pt x="519" y="637"/>
                  </a:lnTo>
                  <a:lnTo>
                    <a:pt x="523" y="639"/>
                  </a:lnTo>
                  <a:lnTo>
                    <a:pt x="528" y="640"/>
                  </a:lnTo>
                  <a:lnTo>
                    <a:pt x="532" y="641"/>
                  </a:lnTo>
                  <a:lnTo>
                    <a:pt x="537" y="641"/>
                  </a:lnTo>
                  <a:lnTo>
                    <a:pt x="635" y="641"/>
                  </a:lnTo>
                  <a:lnTo>
                    <a:pt x="635" y="748"/>
                  </a:lnTo>
                  <a:lnTo>
                    <a:pt x="537" y="748"/>
                  </a:lnTo>
                  <a:lnTo>
                    <a:pt x="532" y="748"/>
                  </a:lnTo>
                  <a:lnTo>
                    <a:pt x="528" y="749"/>
                  </a:lnTo>
                  <a:lnTo>
                    <a:pt x="523" y="750"/>
                  </a:lnTo>
                  <a:lnTo>
                    <a:pt x="519" y="751"/>
                  </a:lnTo>
                  <a:lnTo>
                    <a:pt x="515" y="753"/>
                  </a:lnTo>
                  <a:lnTo>
                    <a:pt x="511" y="755"/>
                  </a:lnTo>
                  <a:lnTo>
                    <a:pt x="507" y="758"/>
                  </a:lnTo>
                  <a:lnTo>
                    <a:pt x="504" y="761"/>
                  </a:lnTo>
                  <a:lnTo>
                    <a:pt x="501" y="764"/>
                  </a:lnTo>
                  <a:lnTo>
                    <a:pt x="499" y="767"/>
                  </a:lnTo>
                  <a:lnTo>
                    <a:pt x="496" y="771"/>
                  </a:lnTo>
                  <a:lnTo>
                    <a:pt x="495" y="775"/>
                  </a:lnTo>
                  <a:lnTo>
                    <a:pt x="493" y="779"/>
                  </a:lnTo>
                  <a:lnTo>
                    <a:pt x="492" y="784"/>
                  </a:lnTo>
                  <a:lnTo>
                    <a:pt x="491" y="788"/>
                  </a:lnTo>
                  <a:lnTo>
                    <a:pt x="491" y="793"/>
                  </a:lnTo>
                  <a:lnTo>
                    <a:pt x="491" y="798"/>
                  </a:lnTo>
                  <a:lnTo>
                    <a:pt x="492" y="802"/>
                  </a:lnTo>
                  <a:lnTo>
                    <a:pt x="493" y="806"/>
                  </a:lnTo>
                  <a:lnTo>
                    <a:pt x="495" y="811"/>
                  </a:lnTo>
                  <a:lnTo>
                    <a:pt x="496" y="814"/>
                  </a:lnTo>
                  <a:lnTo>
                    <a:pt x="499" y="818"/>
                  </a:lnTo>
                  <a:lnTo>
                    <a:pt x="501" y="822"/>
                  </a:lnTo>
                  <a:lnTo>
                    <a:pt x="504" y="825"/>
                  </a:lnTo>
                  <a:lnTo>
                    <a:pt x="507" y="828"/>
                  </a:lnTo>
                  <a:lnTo>
                    <a:pt x="511" y="830"/>
                  </a:lnTo>
                  <a:lnTo>
                    <a:pt x="515" y="833"/>
                  </a:lnTo>
                  <a:lnTo>
                    <a:pt x="519" y="834"/>
                  </a:lnTo>
                  <a:lnTo>
                    <a:pt x="523" y="836"/>
                  </a:lnTo>
                  <a:lnTo>
                    <a:pt x="528" y="837"/>
                  </a:lnTo>
                  <a:lnTo>
                    <a:pt x="532" y="838"/>
                  </a:lnTo>
                  <a:lnTo>
                    <a:pt x="537" y="838"/>
                  </a:lnTo>
                  <a:lnTo>
                    <a:pt x="635" y="838"/>
                  </a:lnTo>
                  <a:lnTo>
                    <a:pt x="635" y="847"/>
                  </a:lnTo>
                  <a:lnTo>
                    <a:pt x="632" y="873"/>
                  </a:lnTo>
                  <a:lnTo>
                    <a:pt x="626" y="898"/>
                  </a:lnTo>
                  <a:lnTo>
                    <a:pt x="618" y="922"/>
                  </a:lnTo>
                  <a:lnTo>
                    <a:pt x="608" y="946"/>
                  </a:lnTo>
                  <a:lnTo>
                    <a:pt x="596" y="968"/>
                  </a:lnTo>
                  <a:lnTo>
                    <a:pt x="582" y="988"/>
                  </a:lnTo>
                  <a:lnTo>
                    <a:pt x="566" y="1008"/>
                  </a:lnTo>
                  <a:lnTo>
                    <a:pt x="548" y="1025"/>
                  </a:lnTo>
                  <a:lnTo>
                    <a:pt x="529" y="1041"/>
                  </a:lnTo>
                  <a:lnTo>
                    <a:pt x="509" y="1056"/>
                  </a:lnTo>
                  <a:lnTo>
                    <a:pt x="487" y="1068"/>
                  </a:lnTo>
                  <a:lnTo>
                    <a:pt x="464" y="1079"/>
                  </a:lnTo>
                  <a:lnTo>
                    <a:pt x="441" y="1087"/>
                  </a:lnTo>
                  <a:lnTo>
                    <a:pt x="416" y="1093"/>
                  </a:lnTo>
                  <a:lnTo>
                    <a:pt x="390" y="1097"/>
                  </a:lnTo>
                  <a:lnTo>
                    <a:pt x="364" y="1098"/>
                  </a:lnTo>
                  <a:lnTo>
                    <a:pt x="338" y="1097"/>
                  </a:lnTo>
                  <a:lnTo>
                    <a:pt x="312" y="1093"/>
                  </a:lnTo>
                  <a:lnTo>
                    <a:pt x="287" y="1087"/>
                  </a:lnTo>
                  <a:lnTo>
                    <a:pt x="264" y="1079"/>
                  </a:lnTo>
                  <a:lnTo>
                    <a:pt x="241" y="1068"/>
                  </a:lnTo>
                  <a:lnTo>
                    <a:pt x="219" y="1056"/>
                  </a:lnTo>
                  <a:lnTo>
                    <a:pt x="199" y="1041"/>
                  </a:lnTo>
                  <a:lnTo>
                    <a:pt x="180" y="1025"/>
                  </a:lnTo>
                  <a:lnTo>
                    <a:pt x="163" y="1008"/>
                  </a:lnTo>
                  <a:lnTo>
                    <a:pt x="147" y="988"/>
                  </a:lnTo>
                  <a:lnTo>
                    <a:pt x="133" y="968"/>
                  </a:lnTo>
                  <a:lnTo>
                    <a:pt x="121" y="946"/>
                  </a:lnTo>
                  <a:lnTo>
                    <a:pt x="111" y="922"/>
                  </a:lnTo>
                  <a:lnTo>
                    <a:pt x="103" y="898"/>
                  </a:lnTo>
                  <a:lnTo>
                    <a:pt x="97" y="873"/>
                  </a:lnTo>
                  <a:lnTo>
                    <a:pt x="94" y="847"/>
                  </a:lnTo>
                  <a:lnTo>
                    <a:pt x="94" y="838"/>
                  </a:lnTo>
                  <a:lnTo>
                    <a:pt x="192" y="838"/>
                  </a:lnTo>
                  <a:lnTo>
                    <a:pt x="197" y="838"/>
                  </a:lnTo>
                  <a:lnTo>
                    <a:pt x="201" y="837"/>
                  </a:lnTo>
                  <a:lnTo>
                    <a:pt x="206" y="836"/>
                  </a:lnTo>
                  <a:lnTo>
                    <a:pt x="210" y="834"/>
                  </a:lnTo>
                  <a:lnTo>
                    <a:pt x="214" y="833"/>
                  </a:lnTo>
                  <a:lnTo>
                    <a:pt x="218" y="830"/>
                  </a:lnTo>
                  <a:lnTo>
                    <a:pt x="221" y="828"/>
                  </a:lnTo>
                  <a:lnTo>
                    <a:pt x="224" y="825"/>
                  </a:lnTo>
                  <a:lnTo>
                    <a:pt x="227" y="822"/>
                  </a:lnTo>
                  <a:lnTo>
                    <a:pt x="230" y="818"/>
                  </a:lnTo>
                  <a:lnTo>
                    <a:pt x="232" y="814"/>
                  </a:lnTo>
                  <a:lnTo>
                    <a:pt x="234" y="811"/>
                  </a:lnTo>
                  <a:lnTo>
                    <a:pt x="235" y="806"/>
                  </a:lnTo>
                  <a:lnTo>
                    <a:pt x="236" y="802"/>
                  </a:lnTo>
                  <a:lnTo>
                    <a:pt x="237" y="798"/>
                  </a:lnTo>
                  <a:lnTo>
                    <a:pt x="237" y="793"/>
                  </a:lnTo>
                  <a:lnTo>
                    <a:pt x="237" y="788"/>
                  </a:lnTo>
                  <a:lnTo>
                    <a:pt x="236" y="784"/>
                  </a:lnTo>
                  <a:lnTo>
                    <a:pt x="235" y="779"/>
                  </a:lnTo>
                  <a:lnTo>
                    <a:pt x="234" y="775"/>
                  </a:lnTo>
                  <a:lnTo>
                    <a:pt x="232" y="771"/>
                  </a:lnTo>
                  <a:lnTo>
                    <a:pt x="230" y="767"/>
                  </a:lnTo>
                  <a:lnTo>
                    <a:pt x="227" y="764"/>
                  </a:lnTo>
                  <a:lnTo>
                    <a:pt x="224" y="761"/>
                  </a:lnTo>
                  <a:lnTo>
                    <a:pt x="221" y="758"/>
                  </a:lnTo>
                  <a:lnTo>
                    <a:pt x="218" y="755"/>
                  </a:lnTo>
                  <a:lnTo>
                    <a:pt x="214" y="753"/>
                  </a:lnTo>
                  <a:lnTo>
                    <a:pt x="210" y="751"/>
                  </a:lnTo>
                  <a:lnTo>
                    <a:pt x="206" y="750"/>
                  </a:lnTo>
                  <a:lnTo>
                    <a:pt x="201" y="749"/>
                  </a:lnTo>
                  <a:lnTo>
                    <a:pt x="197" y="748"/>
                  </a:lnTo>
                  <a:lnTo>
                    <a:pt x="192" y="748"/>
                  </a:lnTo>
                  <a:lnTo>
                    <a:pt x="94" y="748"/>
                  </a:lnTo>
                  <a:lnTo>
                    <a:pt x="94" y="641"/>
                  </a:lnTo>
                  <a:lnTo>
                    <a:pt x="192" y="641"/>
                  </a:lnTo>
                  <a:lnTo>
                    <a:pt x="197" y="641"/>
                  </a:lnTo>
                  <a:lnTo>
                    <a:pt x="201" y="640"/>
                  </a:lnTo>
                  <a:lnTo>
                    <a:pt x="206" y="639"/>
                  </a:lnTo>
                  <a:lnTo>
                    <a:pt x="210" y="637"/>
                  </a:lnTo>
                  <a:lnTo>
                    <a:pt x="214" y="636"/>
                  </a:lnTo>
                  <a:lnTo>
                    <a:pt x="218" y="633"/>
                  </a:lnTo>
                  <a:lnTo>
                    <a:pt x="221" y="631"/>
                  </a:lnTo>
                  <a:lnTo>
                    <a:pt x="224" y="628"/>
                  </a:lnTo>
                  <a:lnTo>
                    <a:pt x="227" y="624"/>
                  </a:lnTo>
                  <a:lnTo>
                    <a:pt x="230" y="621"/>
                  </a:lnTo>
                  <a:lnTo>
                    <a:pt x="232" y="617"/>
                  </a:lnTo>
                  <a:lnTo>
                    <a:pt x="234" y="613"/>
                  </a:lnTo>
                  <a:lnTo>
                    <a:pt x="235" y="609"/>
                  </a:lnTo>
                  <a:lnTo>
                    <a:pt x="236" y="604"/>
                  </a:lnTo>
                  <a:lnTo>
                    <a:pt x="237" y="600"/>
                  </a:lnTo>
                  <a:lnTo>
                    <a:pt x="237" y="595"/>
                  </a:lnTo>
                  <a:lnTo>
                    <a:pt x="237" y="590"/>
                  </a:lnTo>
                  <a:lnTo>
                    <a:pt x="236" y="586"/>
                  </a:lnTo>
                  <a:lnTo>
                    <a:pt x="235" y="582"/>
                  </a:lnTo>
                  <a:lnTo>
                    <a:pt x="234" y="577"/>
                  </a:lnTo>
                  <a:lnTo>
                    <a:pt x="232" y="573"/>
                  </a:lnTo>
                  <a:lnTo>
                    <a:pt x="230" y="570"/>
                  </a:lnTo>
                  <a:lnTo>
                    <a:pt x="227" y="566"/>
                  </a:lnTo>
                  <a:lnTo>
                    <a:pt x="224" y="563"/>
                  </a:lnTo>
                  <a:lnTo>
                    <a:pt x="221" y="560"/>
                  </a:lnTo>
                  <a:lnTo>
                    <a:pt x="218" y="558"/>
                  </a:lnTo>
                  <a:lnTo>
                    <a:pt x="214" y="555"/>
                  </a:lnTo>
                  <a:lnTo>
                    <a:pt x="210" y="553"/>
                  </a:lnTo>
                  <a:lnTo>
                    <a:pt x="206" y="552"/>
                  </a:lnTo>
                  <a:lnTo>
                    <a:pt x="201" y="551"/>
                  </a:lnTo>
                  <a:lnTo>
                    <a:pt x="197" y="550"/>
                  </a:lnTo>
                  <a:lnTo>
                    <a:pt x="192" y="550"/>
                  </a:lnTo>
                  <a:lnTo>
                    <a:pt x="94" y="550"/>
                  </a:lnTo>
                  <a:lnTo>
                    <a:pt x="94" y="443"/>
                  </a:lnTo>
                  <a:lnTo>
                    <a:pt x="192" y="443"/>
                  </a:lnTo>
                  <a:lnTo>
                    <a:pt x="197" y="443"/>
                  </a:lnTo>
                  <a:lnTo>
                    <a:pt x="201" y="442"/>
                  </a:lnTo>
                  <a:lnTo>
                    <a:pt x="206" y="441"/>
                  </a:lnTo>
                  <a:lnTo>
                    <a:pt x="210" y="439"/>
                  </a:lnTo>
                  <a:lnTo>
                    <a:pt x="214" y="438"/>
                  </a:lnTo>
                  <a:lnTo>
                    <a:pt x="218" y="435"/>
                  </a:lnTo>
                  <a:lnTo>
                    <a:pt x="221" y="433"/>
                  </a:lnTo>
                  <a:lnTo>
                    <a:pt x="224" y="430"/>
                  </a:lnTo>
                  <a:lnTo>
                    <a:pt x="227" y="427"/>
                  </a:lnTo>
                  <a:lnTo>
                    <a:pt x="230" y="423"/>
                  </a:lnTo>
                  <a:lnTo>
                    <a:pt x="232" y="419"/>
                  </a:lnTo>
                  <a:lnTo>
                    <a:pt x="234" y="416"/>
                  </a:lnTo>
                  <a:lnTo>
                    <a:pt x="235" y="411"/>
                  </a:lnTo>
                  <a:lnTo>
                    <a:pt x="236" y="407"/>
                  </a:lnTo>
                  <a:lnTo>
                    <a:pt x="237" y="403"/>
                  </a:lnTo>
                  <a:lnTo>
                    <a:pt x="237" y="398"/>
                  </a:lnTo>
                  <a:lnTo>
                    <a:pt x="237" y="393"/>
                  </a:lnTo>
                  <a:lnTo>
                    <a:pt x="236" y="389"/>
                  </a:lnTo>
                  <a:lnTo>
                    <a:pt x="235" y="384"/>
                  </a:lnTo>
                  <a:lnTo>
                    <a:pt x="234" y="380"/>
                  </a:lnTo>
                  <a:lnTo>
                    <a:pt x="232" y="376"/>
                  </a:lnTo>
                  <a:lnTo>
                    <a:pt x="230" y="372"/>
                  </a:lnTo>
                  <a:lnTo>
                    <a:pt x="227" y="369"/>
                  </a:lnTo>
                  <a:lnTo>
                    <a:pt x="224" y="366"/>
                  </a:lnTo>
                  <a:lnTo>
                    <a:pt x="221" y="363"/>
                  </a:lnTo>
                  <a:lnTo>
                    <a:pt x="218" y="360"/>
                  </a:lnTo>
                  <a:lnTo>
                    <a:pt x="214" y="358"/>
                  </a:lnTo>
                  <a:lnTo>
                    <a:pt x="210" y="356"/>
                  </a:lnTo>
                  <a:lnTo>
                    <a:pt x="206" y="355"/>
                  </a:lnTo>
                  <a:lnTo>
                    <a:pt x="201" y="354"/>
                  </a:lnTo>
                  <a:lnTo>
                    <a:pt x="197" y="353"/>
                  </a:lnTo>
                  <a:lnTo>
                    <a:pt x="192" y="353"/>
                  </a:lnTo>
                  <a:lnTo>
                    <a:pt x="94" y="353"/>
                  </a:lnTo>
                  <a:lnTo>
                    <a:pt x="94" y="344"/>
                  </a:lnTo>
                  <a:lnTo>
                    <a:pt x="97" y="318"/>
                  </a:lnTo>
                  <a:lnTo>
                    <a:pt x="103" y="293"/>
                  </a:lnTo>
                  <a:lnTo>
                    <a:pt x="111" y="268"/>
                  </a:lnTo>
                  <a:lnTo>
                    <a:pt x="121" y="245"/>
                  </a:lnTo>
                  <a:lnTo>
                    <a:pt x="133" y="223"/>
                  </a:lnTo>
                  <a:lnTo>
                    <a:pt x="147" y="203"/>
                  </a:lnTo>
                  <a:lnTo>
                    <a:pt x="163" y="183"/>
                  </a:lnTo>
                  <a:lnTo>
                    <a:pt x="180" y="166"/>
                  </a:lnTo>
                  <a:lnTo>
                    <a:pt x="199" y="150"/>
                  </a:lnTo>
                  <a:lnTo>
                    <a:pt x="219" y="135"/>
                  </a:lnTo>
                  <a:lnTo>
                    <a:pt x="241" y="123"/>
                  </a:lnTo>
                  <a:lnTo>
                    <a:pt x="264" y="112"/>
                  </a:lnTo>
                  <a:lnTo>
                    <a:pt x="287" y="104"/>
                  </a:lnTo>
                  <a:lnTo>
                    <a:pt x="312" y="98"/>
                  </a:lnTo>
                  <a:lnTo>
                    <a:pt x="338" y="94"/>
                  </a:lnTo>
                  <a:lnTo>
                    <a:pt x="364" y="93"/>
                  </a:lnTo>
                  <a:lnTo>
                    <a:pt x="390" y="94"/>
                  </a:lnTo>
                  <a:lnTo>
                    <a:pt x="416" y="98"/>
                  </a:lnTo>
                  <a:lnTo>
                    <a:pt x="441" y="104"/>
                  </a:lnTo>
                  <a:lnTo>
                    <a:pt x="464" y="112"/>
                  </a:lnTo>
                  <a:lnTo>
                    <a:pt x="487" y="123"/>
                  </a:lnTo>
                  <a:lnTo>
                    <a:pt x="509" y="135"/>
                  </a:lnTo>
                  <a:lnTo>
                    <a:pt x="529" y="150"/>
                  </a:lnTo>
                  <a:lnTo>
                    <a:pt x="548" y="166"/>
                  </a:lnTo>
                  <a:lnTo>
                    <a:pt x="566" y="183"/>
                  </a:lnTo>
                  <a:lnTo>
                    <a:pt x="582" y="203"/>
                  </a:lnTo>
                  <a:lnTo>
                    <a:pt x="596" y="223"/>
                  </a:lnTo>
                  <a:lnTo>
                    <a:pt x="608" y="245"/>
                  </a:lnTo>
                  <a:lnTo>
                    <a:pt x="618" y="268"/>
                  </a:lnTo>
                  <a:lnTo>
                    <a:pt x="626" y="293"/>
                  </a:lnTo>
                  <a:lnTo>
                    <a:pt x="632" y="318"/>
                  </a:lnTo>
                  <a:lnTo>
                    <a:pt x="635" y="344"/>
                  </a:lnTo>
                  <a:lnTo>
                    <a:pt x="635" y="353"/>
                  </a:lnTo>
                  <a:lnTo>
                    <a:pt x="537" y="353"/>
                  </a:lnTo>
                  <a:lnTo>
                    <a:pt x="532" y="353"/>
                  </a:lnTo>
                  <a:lnTo>
                    <a:pt x="528" y="354"/>
                  </a:lnTo>
                  <a:lnTo>
                    <a:pt x="523" y="355"/>
                  </a:lnTo>
                  <a:lnTo>
                    <a:pt x="519" y="356"/>
                  </a:lnTo>
                  <a:lnTo>
                    <a:pt x="515" y="358"/>
                  </a:lnTo>
                  <a:lnTo>
                    <a:pt x="511" y="360"/>
                  </a:lnTo>
                  <a:lnTo>
                    <a:pt x="507" y="363"/>
                  </a:lnTo>
                  <a:lnTo>
                    <a:pt x="504" y="366"/>
                  </a:lnTo>
                  <a:lnTo>
                    <a:pt x="501" y="369"/>
                  </a:lnTo>
                  <a:lnTo>
                    <a:pt x="499" y="372"/>
                  </a:lnTo>
                  <a:lnTo>
                    <a:pt x="496" y="376"/>
                  </a:lnTo>
                  <a:lnTo>
                    <a:pt x="495" y="380"/>
                  </a:lnTo>
                  <a:lnTo>
                    <a:pt x="493" y="384"/>
                  </a:lnTo>
                  <a:lnTo>
                    <a:pt x="492" y="389"/>
                  </a:lnTo>
                  <a:lnTo>
                    <a:pt x="491" y="393"/>
                  </a:lnTo>
                  <a:lnTo>
                    <a:pt x="491" y="398"/>
                  </a:lnTo>
                  <a:lnTo>
                    <a:pt x="491" y="403"/>
                  </a:lnTo>
                  <a:lnTo>
                    <a:pt x="492" y="407"/>
                  </a:lnTo>
                  <a:lnTo>
                    <a:pt x="493" y="411"/>
                  </a:lnTo>
                  <a:lnTo>
                    <a:pt x="495" y="416"/>
                  </a:lnTo>
                  <a:lnTo>
                    <a:pt x="496" y="419"/>
                  </a:lnTo>
                  <a:lnTo>
                    <a:pt x="499" y="423"/>
                  </a:lnTo>
                  <a:lnTo>
                    <a:pt x="501" y="427"/>
                  </a:lnTo>
                  <a:lnTo>
                    <a:pt x="504" y="430"/>
                  </a:lnTo>
                  <a:lnTo>
                    <a:pt x="507" y="433"/>
                  </a:lnTo>
                  <a:lnTo>
                    <a:pt x="511" y="435"/>
                  </a:lnTo>
                  <a:lnTo>
                    <a:pt x="515" y="438"/>
                  </a:lnTo>
                  <a:lnTo>
                    <a:pt x="519" y="439"/>
                  </a:lnTo>
                  <a:lnTo>
                    <a:pt x="523" y="441"/>
                  </a:lnTo>
                  <a:lnTo>
                    <a:pt x="528" y="442"/>
                  </a:lnTo>
                  <a:lnTo>
                    <a:pt x="532" y="443"/>
                  </a:lnTo>
                  <a:lnTo>
                    <a:pt x="537" y="443"/>
                  </a:lnTo>
                  <a:lnTo>
                    <a:pt x="635" y="4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36"/>
            <p:cNvSpPr/>
            <p:nvPr/>
          </p:nvSpPr>
          <p:spPr>
            <a:xfrm>
              <a:off x="9253085" y="3745912"/>
              <a:ext cx="446479" cy="483685"/>
            </a:xfrm>
            <a:custGeom>
              <a:avLst/>
              <a:gdLst/>
              <a:ahLst/>
              <a:cxnLst/>
              <a:rect l="l" t="t" r="r" b="b"/>
              <a:pathLst>
                <a:path w="1021" h="1106" extrusionOk="0">
                  <a:moveTo>
                    <a:pt x="191" y="1106"/>
                  </a:moveTo>
                  <a:lnTo>
                    <a:pt x="826" y="1106"/>
                  </a:lnTo>
                  <a:lnTo>
                    <a:pt x="831" y="1106"/>
                  </a:lnTo>
                  <a:lnTo>
                    <a:pt x="835" y="1105"/>
                  </a:lnTo>
                  <a:lnTo>
                    <a:pt x="840" y="1104"/>
                  </a:lnTo>
                  <a:lnTo>
                    <a:pt x="844" y="1103"/>
                  </a:lnTo>
                  <a:lnTo>
                    <a:pt x="848" y="1101"/>
                  </a:lnTo>
                  <a:lnTo>
                    <a:pt x="852" y="1099"/>
                  </a:lnTo>
                  <a:lnTo>
                    <a:pt x="855" y="1096"/>
                  </a:lnTo>
                  <a:lnTo>
                    <a:pt x="859" y="1093"/>
                  </a:lnTo>
                  <a:lnTo>
                    <a:pt x="862" y="1090"/>
                  </a:lnTo>
                  <a:lnTo>
                    <a:pt x="864" y="1087"/>
                  </a:lnTo>
                  <a:lnTo>
                    <a:pt x="867" y="1083"/>
                  </a:lnTo>
                  <a:lnTo>
                    <a:pt x="868" y="1079"/>
                  </a:lnTo>
                  <a:lnTo>
                    <a:pt x="870" y="1075"/>
                  </a:lnTo>
                  <a:lnTo>
                    <a:pt x="871" y="1070"/>
                  </a:lnTo>
                  <a:lnTo>
                    <a:pt x="872" y="1066"/>
                  </a:lnTo>
                  <a:lnTo>
                    <a:pt x="872" y="1061"/>
                  </a:lnTo>
                  <a:lnTo>
                    <a:pt x="872" y="1056"/>
                  </a:lnTo>
                  <a:lnTo>
                    <a:pt x="871" y="1052"/>
                  </a:lnTo>
                  <a:lnTo>
                    <a:pt x="870" y="1047"/>
                  </a:lnTo>
                  <a:lnTo>
                    <a:pt x="868" y="1043"/>
                  </a:lnTo>
                  <a:lnTo>
                    <a:pt x="867" y="1039"/>
                  </a:lnTo>
                  <a:lnTo>
                    <a:pt x="864" y="1036"/>
                  </a:lnTo>
                  <a:lnTo>
                    <a:pt x="862" y="1032"/>
                  </a:lnTo>
                  <a:lnTo>
                    <a:pt x="859" y="1029"/>
                  </a:lnTo>
                  <a:lnTo>
                    <a:pt x="855" y="1026"/>
                  </a:lnTo>
                  <a:lnTo>
                    <a:pt x="852" y="1024"/>
                  </a:lnTo>
                  <a:lnTo>
                    <a:pt x="848" y="1021"/>
                  </a:lnTo>
                  <a:lnTo>
                    <a:pt x="844" y="1019"/>
                  </a:lnTo>
                  <a:lnTo>
                    <a:pt x="840" y="1018"/>
                  </a:lnTo>
                  <a:lnTo>
                    <a:pt x="835" y="1017"/>
                  </a:lnTo>
                  <a:lnTo>
                    <a:pt x="831" y="1016"/>
                  </a:lnTo>
                  <a:lnTo>
                    <a:pt x="826" y="1016"/>
                  </a:lnTo>
                  <a:lnTo>
                    <a:pt x="555" y="1016"/>
                  </a:lnTo>
                  <a:lnTo>
                    <a:pt x="555" y="802"/>
                  </a:lnTo>
                  <a:lnTo>
                    <a:pt x="561" y="802"/>
                  </a:lnTo>
                  <a:lnTo>
                    <a:pt x="609" y="795"/>
                  </a:lnTo>
                  <a:lnTo>
                    <a:pt x="656" y="783"/>
                  </a:lnTo>
                  <a:lnTo>
                    <a:pt x="701" y="768"/>
                  </a:lnTo>
                  <a:lnTo>
                    <a:pt x="744" y="748"/>
                  </a:lnTo>
                  <a:lnTo>
                    <a:pt x="784" y="725"/>
                  </a:lnTo>
                  <a:lnTo>
                    <a:pt x="822" y="699"/>
                  </a:lnTo>
                  <a:lnTo>
                    <a:pt x="857" y="669"/>
                  </a:lnTo>
                  <a:lnTo>
                    <a:pt x="890" y="636"/>
                  </a:lnTo>
                  <a:lnTo>
                    <a:pt x="919" y="600"/>
                  </a:lnTo>
                  <a:lnTo>
                    <a:pt x="945" y="562"/>
                  </a:lnTo>
                  <a:lnTo>
                    <a:pt x="967" y="522"/>
                  </a:lnTo>
                  <a:lnTo>
                    <a:pt x="986" y="479"/>
                  </a:lnTo>
                  <a:lnTo>
                    <a:pt x="1001" y="434"/>
                  </a:lnTo>
                  <a:lnTo>
                    <a:pt x="1012" y="388"/>
                  </a:lnTo>
                  <a:lnTo>
                    <a:pt x="1019" y="340"/>
                  </a:lnTo>
                  <a:lnTo>
                    <a:pt x="1021" y="291"/>
                  </a:lnTo>
                  <a:lnTo>
                    <a:pt x="1021" y="45"/>
                  </a:lnTo>
                  <a:lnTo>
                    <a:pt x="1021" y="40"/>
                  </a:lnTo>
                  <a:lnTo>
                    <a:pt x="1020" y="36"/>
                  </a:lnTo>
                  <a:lnTo>
                    <a:pt x="1019" y="32"/>
                  </a:lnTo>
                  <a:lnTo>
                    <a:pt x="1017" y="27"/>
                  </a:lnTo>
                  <a:lnTo>
                    <a:pt x="1016" y="23"/>
                  </a:lnTo>
                  <a:lnTo>
                    <a:pt x="1013" y="20"/>
                  </a:lnTo>
                  <a:lnTo>
                    <a:pt x="1011" y="16"/>
                  </a:lnTo>
                  <a:lnTo>
                    <a:pt x="1008" y="13"/>
                  </a:lnTo>
                  <a:lnTo>
                    <a:pt x="1005" y="10"/>
                  </a:lnTo>
                  <a:lnTo>
                    <a:pt x="1001" y="8"/>
                  </a:lnTo>
                  <a:lnTo>
                    <a:pt x="997" y="5"/>
                  </a:lnTo>
                  <a:lnTo>
                    <a:pt x="994" y="4"/>
                  </a:lnTo>
                  <a:lnTo>
                    <a:pt x="989" y="2"/>
                  </a:lnTo>
                  <a:lnTo>
                    <a:pt x="985" y="1"/>
                  </a:lnTo>
                  <a:lnTo>
                    <a:pt x="981" y="0"/>
                  </a:lnTo>
                  <a:lnTo>
                    <a:pt x="976" y="0"/>
                  </a:lnTo>
                  <a:lnTo>
                    <a:pt x="971" y="0"/>
                  </a:lnTo>
                  <a:lnTo>
                    <a:pt x="967" y="1"/>
                  </a:lnTo>
                  <a:lnTo>
                    <a:pt x="963" y="2"/>
                  </a:lnTo>
                  <a:lnTo>
                    <a:pt x="958" y="4"/>
                  </a:lnTo>
                  <a:lnTo>
                    <a:pt x="954" y="5"/>
                  </a:lnTo>
                  <a:lnTo>
                    <a:pt x="951" y="8"/>
                  </a:lnTo>
                  <a:lnTo>
                    <a:pt x="947" y="10"/>
                  </a:lnTo>
                  <a:lnTo>
                    <a:pt x="944" y="13"/>
                  </a:lnTo>
                  <a:lnTo>
                    <a:pt x="941" y="16"/>
                  </a:lnTo>
                  <a:lnTo>
                    <a:pt x="939" y="20"/>
                  </a:lnTo>
                  <a:lnTo>
                    <a:pt x="936" y="23"/>
                  </a:lnTo>
                  <a:lnTo>
                    <a:pt x="934" y="27"/>
                  </a:lnTo>
                  <a:lnTo>
                    <a:pt x="933" y="32"/>
                  </a:lnTo>
                  <a:lnTo>
                    <a:pt x="932" y="36"/>
                  </a:lnTo>
                  <a:lnTo>
                    <a:pt x="931" y="40"/>
                  </a:lnTo>
                  <a:lnTo>
                    <a:pt x="931" y="45"/>
                  </a:lnTo>
                  <a:lnTo>
                    <a:pt x="931" y="291"/>
                  </a:lnTo>
                  <a:lnTo>
                    <a:pt x="929" y="334"/>
                  </a:lnTo>
                  <a:lnTo>
                    <a:pt x="922" y="375"/>
                  </a:lnTo>
                  <a:lnTo>
                    <a:pt x="912" y="416"/>
                  </a:lnTo>
                  <a:lnTo>
                    <a:pt x="898" y="454"/>
                  </a:lnTo>
                  <a:lnTo>
                    <a:pt x="880" y="491"/>
                  </a:lnTo>
                  <a:lnTo>
                    <a:pt x="859" y="525"/>
                  </a:lnTo>
                  <a:lnTo>
                    <a:pt x="835" y="558"/>
                  </a:lnTo>
                  <a:lnTo>
                    <a:pt x="807" y="588"/>
                  </a:lnTo>
                  <a:lnTo>
                    <a:pt x="778" y="615"/>
                  </a:lnTo>
                  <a:lnTo>
                    <a:pt x="745" y="639"/>
                  </a:lnTo>
                  <a:lnTo>
                    <a:pt x="710" y="660"/>
                  </a:lnTo>
                  <a:lnTo>
                    <a:pt x="674" y="678"/>
                  </a:lnTo>
                  <a:lnTo>
                    <a:pt x="635" y="692"/>
                  </a:lnTo>
                  <a:lnTo>
                    <a:pt x="595" y="702"/>
                  </a:lnTo>
                  <a:lnTo>
                    <a:pt x="553" y="709"/>
                  </a:lnTo>
                  <a:lnTo>
                    <a:pt x="510" y="711"/>
                  </a:lnTo>
                  <a:lnTo>
                    <a:pt x="467" y="709"/>
                  </a:lnTo>
                  <a:lnTo>
                    <a:pt x="426" y="702"/>
                  </a:lnTo>
                  <a:lnTo>
                    <a:pt x="385" y="692"/>
                  </a:lnTo>
                  <a:lnTo>
                    <a:pt x="347" y="678"/>
                  </a:lnTo>
                  <a:lnTo>
                    <a:pt x="310" y="660"/>
                  </a:lnTo>
                  <a:lnTo>
                    <a:pt x="276" y="639"/>
                  </a:lnTo>
                  <a:lnTo>
                    <a:pt x="243" y="615"/>
                  </a:lnTo>
                  <a:lnTo>
                    <a:pt x="213" y="588"/>
                  </a:lnTo>
                  <a:lnTo>
                    <a:pt x="186" y="558"/>
                  </a:lnTo>
                  <a:lnTo>
                    <a:pt x="162" y="525"/>
                  </a:lnTo>
                  <a:lnTo>
                    <a:pt x="141" y="491"/>
                  </a:lnTo>
                  <a:lnTo>
                    <a:pt x="123" y="454"/>
                  </a:lnTo>
                  <a:lnTo>
                    <a:pt x="109" y="416"/>
                  </a:lnTo>
                  <a:lnTo>
                    <a:pt x="99" y="375"/>
                  </a:lnTo>
                  <a:lnTo>
                    <a:pt x="92" y="334"/>
                  </a:lnTo>
                  <a:lnTo>
                    <a:pt x="90" y="291"/>
                  </a:lnTo>
                  <a:lnTo>
                    <a:pt x="90" y="45"/>
                  </a:lnTo>
                  <a:lnTo>
                    <a:pt x="90" y="40"/>
                  </a:lnTo>
                  <a:lnTo>
                    <a:pt x="89" y="36"/>
                  </a:lnTo>
                  <a:lnTo>
                    <a:pt x="88" y="32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2" y="20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4" y="10"/>
                  </a:lnTo>
                  <a:lnTo>
                    <a:pt x="70" y="8"/>
                  </a:lnTo>
                  <a:lnTo>
                    <a:pt x="67" y="5"/>
                  </a:lnTo>
                  <a:lnTo>
                    <a:pt x="63" y="4"/>
                  </a:lnTo>
                  <a:lnTo>
                    <a:pt x="59" y="2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291"/>
                  </a:lnTo>
                  <a:lnTo>
                    <a:pt x="2" y="340"/>
                  </a:lnTo>
                  <a:lnTo>
                    <a:pt x="9" y="388"/>
                  </a:lnTo>
                  <a:lnTo>
                    <a:pt x="20" y="434"/>
                  </a:lnTo>
                  <a:lnTo>
                    <a:pt x="35" y="479"/>
                  </a:lnTo>
                  <a:lnTo>
                    <a:pt x="54" y="521"/>
                  </a:lnTo>
                  <a:lnTo>
                    <a:pt x="76" y="561"/>
                  </a:lnTo>
                  <a:lnTo>
                    <a:pt x="102" y="599"/>
                  </a:lnTo>
                  <a:lnTo>
                    <a:pt x="131" y="635"/>
                  </a:lnTo>
                  <a:lnTo>
                    <a:pt x="163" y="668"/>
                  </a:lnTo>
                  <a:lnTo>
                    <a:pt x="199" y="697"/>
                  </a:lnTo>
                  <a:lnTo>
                    <a:pt x="236" y="724"/>
                  </a:lnTo>
                  <a:lnTo>
                    <a:pt x="277" y="747"/>
                  </a:lnTo>
                  <a:lnTo>
                    <a:pt x="319" y="767"/>
                  </a:lnTo>
                  <a:lnTo>
                    <a:pt x="364" y="783"/>
                  </a:lnTo>
                  <a:lnTo>
                    <a:pt x="411" y="794"/>
                  </a:lnTo>
                  <a:lnTo>
                    <a:pt x="459" y="802"/>
                  </a:lnTo>
                  <a:lnTo>
                    <a:pt x="465" y="802"/>
                  </a:lnTo>
                  <a:lnTo>
                    <a:pt x="465" y="1016"/>
                  </a:lnTo>
                  <a:lnTo>
                    <a:pt x="194" y="1016"/>
                  </a:lnTo>
                  <a:lnTo>
                    <a:pt x="189" y="1016"/>
                  </a:lnTo>
                  <a:lnTo>
                    <a:pt x="185" y="1017"/>
                  </a:lnTo>
                  <a:lnTo>
                    <a:pt x="181" y="1018"/>
                  </a:lnTo>
                  <a:lnTo>
                    <a:pt x="176" y="1019"/>
                  </a:lnTo>
                  <a:lnTo>
                    <a:pt x="172" y="1021"/>
                  </a:lnTo>
                  <a:lnTo>
                    <a:pt x="169" y="1024"/>
                  </a:lnTo>
                  <a:lnTo>
                    <a:pt x="165" y="1026"/>
                  </a:lnTo>
                  <a:lnTo>
                    <a:pt x="162" y="1029"/>
                  </a:lnTo>
                  <a:lnTo>
                    <a:pt x="159" y="1032"/>
                  </a:lnTo>
                  <a:lnTo>
                    <a:pt x="157" y="1036"/>
                  </a:lnTo>
                  <a:lnTo>
                    <a:pt x="154" y="1039"/>
                  </a:lnTo>
                  <a:lnTo>
                    <a:pt x="153" y="1043"/>
                  </a:lnTo>
                  <a:lnTo>
                    <a:pt x="151" y="1047"/>
                  </a:lnTo>
                  <a:lnTo>
                    <a:pt x="150" y="1052"/>
                  </a:lnTo>
                  <a:lnTo>
                    <a:pt x="149" y="1056"/>
                  </a:lnTo>
                  <a:lnTo>
                    <a:pt x="149" y="1061"/>
                  </a:lnTo>
                  <a:lnTo>
                    <a:pt x="149" y="1065"/>
                  </a:lnTo>
                  <a:lnTo>
                    <a:pt x="149" y="1069"/>
                  </a:lnTo>
                  <a:lnTo>
                    <a:pt x="150" y="1074"/>
                  </a:lnTo>
                  <a:lnTo>
                    <a:pt x="151" y="1078"/>
                  </a:lnTo>
                  <a:lnTo>
                    <a:pt x="152" y="1082"/>
                  </a:lnTo>
                  <a:lnTo>
                    <a:pt x="154" y="1085"/>
                  </a:lnTo>
                  <a:lnTo>
                    <a:pt x="157" y="1089"/>
                  </a:lnTo>
                  <a:lnTo>
                    <a:pt x="159" y="1092"/>
                  </a:lnTo>
                  <a:lnTo>
                    <a:pt x="163" y="1095"/>
                  </a:lnTo>
                  <a:lnTo>
                    <a:pt x="166" y="1098"/>
                  </a:lnTo>
                  <a:lnTo>
                    <a:pt x="170" y="1100"/>
                  </a:lnTo>
                  <a:lnTo>
                    <a:pt x="173" y="1102"/>
                  </a:lnTo>
                  <a:lnTo>
                    <a:pt x="178" y="1104"/>
                  </a:lnTo>
                  <a:lnTo>
                    <a:pt x="182" y="1105"/>
                  </a:lnTo>
                  <a:lnTo>
                    <a:pt x="186" y="11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21" name="Google Shape;3721;p36"/>
          <p:cNvSpPr/>
          <p:nvPr/>
        </p:nvSpPr>
        <p:spPr>
          <a:xfrm>
            <a:off x="3062292" y="4088880"/>
            <a:ext cx="654545" cy="660222"/>
          </a:xfrm>
          <a:custGeom>
            <a:avLst/>
            <a:gdLst/>
            <a:ahLst/>
            <a:cxnLst/>
            <a:rect l="l" t="t" r="r" b="b"/>
            <a:pathLst>
              <a:path w="1615" h="1629" extrusionOk="0">
                <a:moveTo>
                  <a:pt x="850" y="1629"/>
                </a:moveTo>
                <a:lnTo>
                  <a:pt x="1087" y="1629"/>
                </a:lnTo>
                <a:lnTo>
                  <a:pt x="1092" y="1629"/>
                </a:lnTo>
                <a:lnTo>
                  <a:pt x="1096" y="1628"/>
                </a:lnTo>
                <a:lnTo>
                  <a:pt x="1100" y="1627"/>
                </a:lnTo>
                <a:lnTo>
                  <a:pt x="1105" y="1625"/>
                </a:lnTo>
                <a:lnTo>
                  <a:pt x="1108" y="1623"/>
                </a:lnTo>
                <a:lnTo>
                  <a:pt x="1112" y="1621"/>
                </a:lnTo>
                <a:lnTo>
                  <a:pt x="1116" y="1619"/>
                </a:lnTo>
                <a:lnTo>
                  <a:pt x="1119" y="1616"/>
                </a:lnTo>
                <a:lnTo>
                  <a:pt x="1122" y="1613"/>
                </a:lnTo>
                <a:lnTo>
                  <a:pt x="1124" y="1609"/>
                </a:lnTo>
                <a:lnTo>
                  <a:pt x="1127" y="1605"/>
                </a:lnTo>
                <a:lnTo>
                  <a:pt x="1128" y="1601"/>
                </a:lnTo>
                <a:lnTo>
                  <a:pt x="1130" y="1597"/>
                </a:lnTo>
                <a:lnTo>
                  <a:pt x="1131" y="1593"/>
                </a:lnTo>
                <a:lnTo>
                  <a:pt x="1132" y="1589"/>
                </a:lnTo>
                <a:lnTo>
                  <a:pt x="1132" y="1584"/>
                </a:lnTo>
                <a:lnTo>
                  <a:pt x="1132" y="1564"/>
                </a:lnTo>
                <a:lnTo>
                  <a:pt x="1135" y="1564"/>
                </a:lnTo>
                <a:lnTo>
                  <a:pt x="1162" y="1553"/>
                </a:lnTo>
                <a:lnTo>
                  <a:pt x="1188" y="1541"/>
                </a:lnTo>
                <a:lnTo>
                  <a:pt x="1213" y="1527"/>
                </a:lnTo>
                <a:lnTo>
                  <a:pt x="1237" y="1511"/>
                </a:lnTo>
                <a:lnTo>
                  <a:pt x="1260" y="1494"/>
                </a:lnTo>
                <a:lnTo>
                  <a:pt x="1282" y="1475"/>
                </a:lnTo>
                <a:lnTo>
                  <a:pt x="1302" y="1455"/>
                </a:lnTo>
                <a:lnTo>
                  <a:pt x="1321" y="1434"/>
                </a:lnTo>
                <a:lnTo>
                  <a:pt x="1330" y="1422"/>
                </a:lnTo>
                <a:lnTo>
                  <a:pt x="1339" y="1410"/>
                </a:lnTo>
                <a:lnTo>
                  <a:pt x="1347" y="1397"/>
                </a:lnTo>
                <a:lnTo>
                  <a:pt x="1355" y="1383"/>
                </a:lnTo>
                <a:lnTo>
                  <a:pt x="1370" y="1356"/>
                </a:lnTo>
                <a:lnTo>
                  <a:pt x="1383" y="1327"/>
                </a:lnTo>
                <a:lnTo>
                  <a:pt x="1383" y="1324"/>
                </a:lnTo>
                <a:lnTo>
                  <a:pt x="1521" y="1324"/>
                </a:lnTo>
                <a:lnTo>
                  <a:pt x="1530" y="1323"/>
                </a:lnTo>
                <a:lnTo>
                  <a:pt x="1540" y="1322"/>
                </a:lnTo>
                <a:lnTo>
                  <a:pt x="1549" y="1320"/>
                </a:lnTo>
                <a:lnTo>
                  <a:pt x="1557" y="1317"/>
                </a:lnTo>
                <a:lnTo>
                  <a:pt x="1565" y="1313"/>
                </a:lnTo>
                <a:lnTo>
                  <a:pt x="1573" y="1308"/>
                </a:lnTo>
                <a:lnTo>
                  <a:pt x="1580" y="1303"/>
                </a:lnTo>
                <a:lnTo>
                  <a:pt x="1587" y="1297"/>
                </a:lnTo>
                <a:lnTo>
                  <a:pt x="1593" y="1290"/>
                </a:lnTo>
                <a:lnTo>
                  <a:pt x="1599" y="1283"/>
                </a:lnTo>
                <a:lnTo>
                  <a:pt x="1603" y="1275"/>
                </a:lnTo>
                <a:lnTo>
                  <a:pt x="1607" y="1267"/>
                </a:lnTo>
                <a:lnTo>
                  <a:pt x="1611" y="1258"/>
                </a:lnTo>
                <a:lnTo>
                  <a:pt x="1613" y="1250"/>
                </a:lnTo>
                <a:lnTo>
                  <a:pt x="1614" y="1240"/>
                </a:lnTo>
                <a:lnTo>
                  <a:pt x="1615" y="1231"/>
                </a:lnTo>
                <a:lnTo>
                  <a:pt x="1615" y="734"/>
                </a:lnTo>
                <a:lnTo>
                  <a:pt x="1614" y="725"/>
                </a:lnTo>
                <a:lnTo>
                  <a:pt x="1613" y="715"/>
                </a:lnTo>
                <a:lnTo>
                  <a:pt x="1611" y="706"/>
                </a:lnTo>
                <a:lnTo>
                  <a:pt x="1607" y="698"/>
                </a:lnTo>
                <a:lnTo>
                  <a:pt x="1603" y="690"/>
                </a:lnTo>
                <a:lnTo>
                  <a:pt x="1599" y="682"/>
                </a:lnTo>
                <a:lnTo>
                  <a:pt x="1593" y="675"/>
                </a:lnTo>
                <a:lnTo>
                  <a:pt x="1587" y="668"/>
                </a:lnTo>
                <a:lnTo>
                  <a:pt x="1580" y="662"/>
                </a:lnTo>
                <a:lnTo>
                  <a:pt x="1573" y="657"/>
                </a:lnTo>
                <a:lnTo>
                  <a:pt x="1565" y="652"/>
                </a:lnTo>
                <a:lnTo>
                  <a:pt x="1557" y="648"/>
                </a:lnTo>
                <a:lnTo>
                  <a:pt x="1549" y="645"/>
                </a:lnTo>
                <a:lnTo>
                  <a:pt x="1540" y="643"/>
                </a:lnTo>
                <a:lnTo>
                  <a:pt x="1530" y="641"/>
                </a:lnTo>
                <a:lnTo>
                  <a:pt x="1521" y="641"/>
                </a:lnTo>
                <a:lnTo>
                  <a:pt x="1409" y="641"/>
                </a:lnTo>
                <a:lnTo>
                  <a:pt x="1409" y="579"/>
                </a:lnTo>
                <a:lnTo>
                  <a:pt x="1406" y="520"/>
                </a:lnTo>
                <a:lnTo>
                  <a:pt x="1397" y="463"/>
                </a:lnTo>
                <a:lnTo>
                  <a:pt x="1383" y="407"/>
                </a:lnTo>
                <a:lnTo>
                  <a:pt x="1363" y="354"/>
                </a:lnTo>
                <a:lnTo>
                  <a:pt x="1339" y="303"/>
                </a:lnTo>
                <a:lnTo>
                  <a:pt x="1310" y="256"/>
                </a:lnTo>
                <a:lnTo>
                  <a:pt x="1276" y="211"/>
                </a:lnTo>
                <a:lnTo>
                  <a:pt x="1239" y="170"/>
                </a:lnTo>
                <a:lnTo>
                  <a:pt x="1198" y="132"/>
                </a:lnTo>
                <a:lnTo>
                  <a:pt x="1153" y="99"/>
                </a:lnTo>
                <a:lnTo>
                  <a:pt x="1106" y="70"/>
                </a:lnTo>
                <a:lnTo>
                  <a:pt x="1055" y="46"/>
                </a:lnTo>
                <a:lnTo>
                  <a:pt x="1002" y="26"/>
                </a:lnTo>
                <a:lnTo>
                  <a:pt x="946" y="12"/>
                </a:lnTo>
                <a:lnTo>
                  <a:pt x="889" y="3"/>
                </a:lnTo>
                <a:lnTo>
                  <a:pt x="830" y="0"/>
                </a:lnTo>
                <a:lnTo>
                  <a:pt x="788" y="0"/>
                </a:lnTo>
                <a:lnTo>
                  <a:pt x="729" y="3"/>
                </a:lnTo>
                <a:lnTo>
                  <a:pt x="672" y="12"/>
                </a:lnTo>
                <a:lnTo>
                  <a:pt x="616" y="26"/>
                </a:lnTo>
                <a:lnTo>
                  <a:pt x="563" y="46"/>
                </a:lnTo>
                <a:lnTo>
                  <a:pt x="512" y="70"/>
                </a:lnTo>
                <a:lnTo>
                  <a:pt x="465" y="99"/>
                </a:lnTo>
                <a:lnTo>
                  <a:pt x="420" y="132"/>
                </a:lnTo>
                <a:lnTo>
                  <a:pt x="379" y="170"/>
                </a:lnTo>
                <a:lnTo>
                  <a:pt x="341" y="211"/>
                </a:lnTo>
                <a:lnTo>
                  <a:pt x="308" y="256"/>
                </a:lnTo>
                <a:lnTo>
                  <a:pt x="279" y="303"/>
                </a:lnTo>
                <a:lnTo>
                  <a:pt x="255" y="354"/>
                </a:lnTo>
                <a:lnTo>
                  <a:pt x="235" y="407"/>
                </a:lnTo>
                <a:lnTo>
                  <a:pt x="221" y="463"/>
                </a:lnTo>
                <a:lnTo>
                  <a:pt x="212" y="520"/>
                </a:lnTo>
                <a:lnTo>
                  <a:pt x="209" y="579"/>
                </a:lnTo>
                <a:lnTo>
                  <a:pt x="209" y="641"/>
                </a:lnTo>
                <a:lnTo>
                  <a:pt x="93" y="641"/>
                </a:lnTo>
                <a:lnTo>
                  <a:pt x="84" y="641"/>
                </a:lnTo>
                <a:lnTo>
                  <a:pt x="75" y="643"/>
                </a:lnTo>
                <a:lnTo>
                  <a:pt x="66" y="645"/>
                </a:lnTo>
                <a:lnTo>
                  <a:pt x="57" y="648"/>
                </a:lnTo>
                <a:lnTo>
                  <a:pt x="49" y="652"/>
                </a:lnTo>
                <a:lnTo>
                  <a:pt x="42" y="657"/>
                </a:lnTo>
                <a:lnTo>
                  <a:pt x="34" y="662"/>
                </a:lnTo>
                <a:lnTo>
                  <a:pt x="28" y="668"/>
                </a:lnTo>
                <a:lnTo>
                  <a:pt x="22" y="675"/>
                </a:lnTo>
                <a:lnTo>
                  <a:pt x="16" y="682"/>
                </a:lnTo>
                <a:lnTo>
                  <a:pt x="11" y="690"/>
                </a:lnTo>
                <a:lnTo>
                  <a:pt x="7" y="698"/>
                </a:lnTo>
                <a:lnTo>
                  <a:pt x="4" y="706"/>
                </a:lnTo>
                <a:lnTo>
                  <a:pt x="2" y="715"/>
                </a:lnTo>
                <a:lnTo>
                  <a:pt x="0" y="725"/>
                </a:lnTo>
                <a:lnTo>
                  <a:pt x="0" y="734"/>
                </a:lnTo>
                <a:lnTo>
                  <a:pt x="0" y="1231"/>
                </a:lnTo>
                <a:lnTo>
                  <a:pt x="0" y="1240"/>
                </a:lnTo>
                <a:lnTo>
                  <a:pt x="2" y="1250"/>
                </a:lnTo>
                <a:lnTo>
                  <a:pt x="4" y="1258"/>
                </a:lnTo>
                <a:lnTo>
                  <a:pt x="7" y="1267"/>
                </a:lnTo>
                <a:lnTo>
                  <a:pt x="11" y="1275"/>
                </a:lnTo>
                <a:lnTo>
                  <a:pt x="16" y="1283"/>
                </a:lnTo>
                <a:lnTo>
                  <a:pt x="22" y="1290"/>
                </a:lnTo>
                <a:lnTo>
                  <a:pt x="28" y="1297"/>
                </a:lnTo>
                <a:lnTo>
                  <a:pt x="34" y="1303"/>
                </a:lnTo>
                <a:lnTo>
                  <a:pt x="42" y="1308"/>
                </a:lnTo>
                <a:lnTo>
                  <a:pt x="49" y="1313"/>
                </a:lnTo>
                <a:lnTo>
                  <a:pt x="57" y="1317"/>
                </a:lnTo>
                <a:lnTo>
                  <a:pt x="66" y="1320"/>
                </a:lnTo>
                <a:lnTo>
                  <a:pt x="75" y="1322"/>
                </a:lnTo>
                <a:lnTo>
                  <a:pt x="84" y="1323"/>
                </a:lnTo>
                <a:lnTo>
                  <a:pt x="93" y="1324"/>
                </a:lnTo>
                <a:lnTo>
                  <a:pt x="251" y="1324"/>
                </a:lnTo>
                <a:lnTo>
                  <a:pt x="256" y="1324"/>
                </a:lnTo>
                <a:lnTo>
                  <a:pt x="260" y="1323"/>
                </a:lnTo>
                <a:lnTo>
                  <a:pt x="265" y="1322"/>
                </a:lnTo>
                <a:lnTo>
                  <a:pt x="269" y="1320"/>
                </a:lnTo>
                <a:lnTo>
                  <a:pt x="273" y="1319"/>
                </a:lnTo>
                <a:lnTo>
                  <a:pt x="277" y="1316"/>
                </a:lnTo>
                <a:lnTo>
                  <a:pt x="280" y="1314"/>
                </a:lnTo>
                <a:lnTo>
                  <a:pt x="284" y="1311"/>
                </a:lnTo>
                <a:lnTo>
                  <a:pt x="287" y="1308"/>
                </a:lnTo>
                <a:lnTo>
                  <a:pt x="289" y="1304"/>
                </a:lnTo>
                <a:lnTo>
                  <a:pt x="292" y="1300"/>
                </a:lnTo>
                <a:lnTo>
                  <a:pt x="293" y="1296"/>
                </a:lnTo>
                <a:lnTo>
                  <a:pt x="295" y="1292"/>
                </a:lnTo>
                <a:lnTo>
                  <a:pt x="296" y="1288"/>
                </a:lnTo>
                <a:lnTo>
                  <a:pt x="297" y="1284"/>
                </a:lnTo>
                <a:lnTo>
                  <a:pt x="297" y="1279"/>
                </a:lnTo>
                <a:lnTo>
                  <a:pt x="297" y="774"/>
                </a:lnTo>
                <a:lnTo>
                  <a:pt x="300" y="724"/>
                </a:lnTo>
                <a:lnTo>
                  <a:pt x="307" y="675"/>
                </a:lnTo>
                <a:lnTo>
                  <a:pt x="319" y="628"/>
                </a:lnTo>
                <a:lnTo>
                  <a:pt x="336" y="583"/>
                </a:lnTo>
                <a:lnTo>
                  <a:pt x="356" y="541"/>
                </a:lnTo>
                <a:lnTo>
                  <a:pt x="381" y="500"/>
                </a:lnTo>
                <a:lnTo>
                  <a:pt x="409" y="463"/>
                </a:lnTo>
                <a:lnTo>
                  <a:pt x="440" y="428"/>
                </a:lnTo>
                <a:lnTo>
                  <a:pt x="475" y="397"/>
                </a:lnTo>
                <a:lnTo>
                  <a:pt x="513" y="369"/>
                </a:lnTo>
                <a:lnTo>
                  <a:pt x="553" y="345"/>
                </a:lnTo>
                <a:lnTo>
                  <a:pt x="596" y="324"/>
                </a:lnTo>
                <a:lnTo>
                  <a:pt x="640" y="308"/>
                </a:lnTo>
                <a:lnTo>
                  <a:pt x="687" y="296"/>
                </a:lnTo>
                <a:lnTo>
                  <a:pt x="735" y="288"/>
                </a:lnTo>
                <a:lnTo>
                  <a:pt x="785" y="286"/>
                </a:lnTo>
                <a:lnTo>
                  <a:pt x="827" y="286"/>
                </a:lnTo>
                <a:lnTo>
                  <a:pt x="874" y="288"/>
                </a:lnTo>
                <a:lnTo>
                  <a:pt x="919" y="295"/>
                </a:lnTo>
                <a:lnTo>
                  <a:pt x="963" y="305"/>
                </a:lnTo>
                <a:lnTo>
                  <a:pt x="1006" y="319"/>
                </a:lnTo>
                <a:lnTo>
                  <a:pt x="1046" y="337"/>
                </a:lnTo>
                <a:lnTo>
                  <a:pt x="1085" y="359"/>
                </a:lnTo>
                <a:lnTo>
                  <a:pt x="1122" y="384"/>
                </a:lnTo>
                <a:lnTo>
                  <a:pt x="1156" y="412"/>
                </a:lnTo>
                <a:lnTo>
                  <a:pt x="1187" y="443"/>
                </a:lnTo>
                <a:lnTo>
                  <a:pt x="1216" y="476"/>
                </a:lnTo>
                <a:lnTo>
                  <a:pt x="1241" y="513"/>
                </a:lnTo>
                <a:lnTo>
                  <a:pt x="1263" y="551"/>
                </a:lnTo>
                <a:lnTo>
                  <a:pt x="1282" y="592"/>
                </a:lnTo>
                <a:lnTo>
                  <a:pt x="1297" y="635"/>
                </a:lnTo>
                <a:lnTo>
                  <a:pt x="1308" y="680"/>
                </a:lnTo>
                <a:lnTo>
                  <a:pt x="1315" y="726"/>
                </a:lnTo>
                <a:lnTo>
                  <a:pt x="1315" y="1217"/>
                </a:lnTo>
                <a:lnTo>
                  <a:pt x="1312" y="1238"/>
                </a:lnTo>
                <a:lnTo>
                  <a:pt x="1308" y="1259"/>
                </a:lnTo>
                <a:lnTo>
                  <a:pt x="1303" y="1279"/>
                </a:lnTo>
                <a:lnTo>
                  <a:pt x="1296" y="1299"/>
                </a:lnTo>
                <a:lnTo>
                  <a:pt x="1288" y="1318"/>
                </a:lnTo>
                <a:lnTo>
                  <a:pt x="1279" y="1337"/>
                </a:lnTo>
                <a:lnTo>
                  <a:pt x="1269" y="1354"/>
                </a:lnTo>
                <a:lnTo>
                  <a:pt x="1257" y="1371"/>
                </a:lnTo>
                <a:lnTo>
                  <a:pt x="1245" y="1387"/>
                </a:lnTo>
                <a:lnTo>
                  <a:pt x="1231" y="1403"/>
                </a:lnTo>
                <a:lnTo>
                  <a:pt x="1216" y="1417"/>
                </a:lnTo>
                <a:lnTo>
                  <a:pt x="1201" y="1431"/>
                </a:lnTo>
                <a:lnTo>
                  <a:pt x="1184" y="1443"/>
                </a:lnTo>
                <a:lnTo>
                  <a:pt x="1167" y="1454"/>
                </a:lnTo>
                <a:lnTo>
                  <a:pt x="1148" y="1465"/>
                </a:lnTo>
                <a:lnTo>
                  <a:pt x="1129" y="1474"/>
                </a:lnTo>
                <a:lnTo>
                  <a:pt x="1124" y="1476"/>
                </a:lnTo>
                <a:lnTo>
                  <a:pt x="1121" y="1471"/>
                </a:lnTo>
                <a:lnTo>
                  <a:pt x="1117" y="1466"/>
                </a:lnTo>
                <a:lnTo>
                  <a:pt x="1113" y="1461"/>
                </a:lnTo>
                <a:lnTo>
                  <a:pt x="1109" y="1457"/>
                </a:lnTo>
                <a:lnTo>
                  <a:pt x="1106" y="1455"/>
                </a:lnTo>
                <a:lnTo>
                  <a:pt x="1104" y="1453"/>
                </a:lnTo>
                <a:lnTo>
                  <a:pt x="1101" y="1451"/>
                </a:lnTo>
                <a:lnTo>
                  <a:pt x="1099" y="1449"/>
                </a:lnTo>
                <a:lnTo>
                  <a:pt x="1096" y="1448"/>
                </a:lnTo>
                <a:lnTo>
                  <a:pt x="1093" y="1447"/>
                </a:lnTo>
                <a:lnTo>
                  <a:pt x="1090" y="1446"/>
                </a:lnTo>
                <a:lnTo>
                  <a:pt x="1087" y="1445"/>
                </a:lnTo>
                <a:lnTo>
                  <a:pt x="1084" y="1445"/>
                </a:lnTo>
                <a:lnTo>
                  <a:pt x="1081" y="1445"/>
                </a:lnTo>
                <a:lnTo>
                  <a:pt x="844" y="1445"/>
                </a:lnTo>
                <a:lnTo>
                  <a:pt x="839" y="1445"/>
                </a:lnTo>
                <a:lnTo>
                  <a:pt x="835" y="1446"/>
                </a:lnTo>
                <a:lnTo>
                  <a:pt x="831" y="1447"/>
                </a:lnTo>
                <a:lnTo>
                  <a:pt x="826" y="1448"/>
                </a:lnTo>
                <a:lnTo>
                  <a:pt x="822" y="1450"/>
                </a:lnTo>
                <a:lnTo>
                  <a:pt x="819" y="1453"/>
                </a:lnTo>
                <a:lnTo>
                  <a:pt x="815" y="1455"/>
                </a:lnTo>
                <a:lnTo>
                  <a:pt x="812" y="1458"/>
                </a:lnTo>
                <a:lnTo>
                  <a:pt x="809" y="1461"/>
                </a:lnTo>
                <a:lnTo>
                  <a:pt x="807" y="1465"/>
                </a:lnTo>
                <a:lnTo>
                  <a:pt x="804" y="1469"/>
                </a:lnTo>
                <a:lnTo>
                  <a:pt x="802" y="1473"/>
                </a:lnTo>
                <a:lnTo>
                  <a:pt x="801" y="1477"/>
                </a:lnTo>
                <a:lnTo>
                  <a:pt x="800" y="1481"/>
                </a:lnTo>
                <a:lnTo>
                  <a:pt x="799" y="1486"/>
                </a:lnTo>
                <a:lnTo>
                  <a:pt x="799" y="1491"/>
                </a:lnTo>
                <a:lnTo>
                  <a:pt x="799" y="1589"/>
                </a:lnTo>
                <a:lnTo>
                  <a:pt x="801" y="1593"/>
                </a:lnTo>
                <a:lnTo>
                  <a:pt x="803" y="1596"/>
                </a:lnTo>
                <a:lnTo>
                  <a:pt x="805" y="1600"/>
                </a:lnTo>
                <a:lnTo>
                  <a:pt x="807" y="1604"/>
                </a:lnTo>
                <a:lnTo>
                  <a:pt x="810" y="1607"/>
                </a:lnTo>
                <a:lnTo>
                  <a:pt x="813" y="1610"/>
                </a:lnTo>
                <a:lnTo>
                  <a:pt x="816" y="1613"/>
                </a:lnTo>
                <a:lnTo>
                  <a:pt x="819" y="1616"/>
                </a:lnTo>
                <a:lnTo>
                  <a:pt x="822" y="1619"/>
                </a:lnTo>
                <a:lnTo>
                  <a:pt x="826" y="1622"/>
                </a:lnTo>
                <a:lnTo>
                  <a:pt x="830" y="1624"/>
                </a:lnTo>
                <a:lnTo>
                  <a:pt x="833" y="1625"/>
                </a:lnTo>
                <a:lnTo>
                  <a:pt x="837" y="1627"/>
                </a:lnTo>
                <a:lnTo>
                  <a:pt x="842" y="1628"/>
                </a:lnTo>
                <a:lnTo>
                  <a:pt x="846" y="1629"/>
                </a:lnTo>
                <a:close/>
                <a:moveTo>
                  <a:pt x="1409" y="1222"/>
                </a:moveTo>
                <a:lnTo>
                  <a:pt x="1410" y="1210"/>
                </a:lnTo>
                <a:lnTo>
                  <a:pt x="1411" y="1199"/>
                </a:lnTo>
                <a:lnTo>
                  <a:pt x="1411" y="1180"/>
                </a:lnTo>
                <a:lnTo>
                  <a:pt x="1411" y="729"/>
                </a:lnTo>
                <a:lnTo>
                  <a:pt x="1527" y="729"/>
                </a:lnTo>
                <a:lnTo>
                  <a:pt x="1527" y="1237"/>
                </a:lnTo>
                <a:lnTo>
                  <a:pt x="1409" y="1237"/>
                </a:lnTo>
                <a:close/>
                <a:moveTo>
                  <a:pt x="212" y="1234"/>
                </a:moveTo>
                <a:lnTo>
                  <a:pt x="93" y="1234"/>
                </a:lnTo>
                <a:lnTo>
                  <a:pt x="93" y="726"/>
                </a:lnTo>
                <a:lnTo>
                  <a:pt x="212" y="726"/>
                </a:lnTo>
                <a:close/>
                <a:moveTo>
                  <a:pt x="1284" y="413"/>
                </a:moveTo>
                <a:lnTo>
                  <a:pt x="1263" y="388"/>
                </a:lnTo>
                <a:lnTo>
                  <a:pt x="1240" y="365"/>
                </a:lnTo>
                <a:lnTo>
                  <a:pt x="1216" y="342"/>
                </a:lnTo>
                <a:lnTo>
                  <a:pt x="1192" y="322"/>
                </a:lnTo>
                <a:lnTo>
                  <a:pt x="1166" y="302"/>
                </a:lnTo>
                <a:lnTo>
                  <a:pt x="1139" y="284"/>
                </a:lnTo>
                <a:lnTo>
                  <a:pt x="1111" y="268"/>
                </a:lnTo>
                <a:lnTo>
                  <a:pt x="1083" y="253"/>
                </a:lnTo>
                <a:lnTo>
                  <a:pt x="1054" y="240"/>
                </a:lnTo>
                <a:lnTo>
                  <a:pt x="1024" y="228"/>
                </a:lnTo>
                <a:lnTo>
                  <a:pt x="993" y="218"/>
                </a:lnTo>
                <a:lnTo>
                  <a:pt x="962" y="210"/>
                </a:lnTo>
                <a:lnTo>
                  <a:pt x="930" y="203"/>
                </a:lnTo>
                <a:lnTo>
                  <a:pt x="898" y="199"/>
                </a:lnTo>
                <a:lnTo>
                  <a:pt x="866" y="196"/>
                </a:lnTo>
                <a:lnTo>
                  <a:pt x="833" y="195"/>
                </a:lnTo>
                <a:lnTo>
                  <a:pt x="791" y="195"/>
                </a:lnTo>
                <a:lnTo>
                  <a:pt x="759" y="196"/>
                </a:lnTo>
                <a:lnTo>
                  <a:pt x="726" y="199"/>
                </a:lnTo>
                <a:lnTo>
                  <a:pt x="694" y="203"/>
                </a:lnTo>
                <a:lnTo>
                  <a:pt x="663" y="210"/>
                </a:lnTo>
                <a:lnTo>
                  <a:pt x="632" y="218"/>
                </a:lnTo>
                <a:lnTo>
                  <a:pt x="601" y="228"/>
                </a:lnTo>
                <a:lnTo>
                  <a:pt x="571" y="240"/>
                </a:lnTo>
                <a:lnTo>
                  <a:pt x="541" y="253"/>
                </a:lnTo>
                <a:lnTo>
                  <a:pt x="513" y="268"/>
                </a:lnTo>
                <a:lnTo>
                  <a:pt x="485" y="284"/>
                </a:lnTo>
                <a:lnTo>
                  <a:pt x="458" y="302"/>
                </a:lnTo>
                <a:lnTo>
                  <a:pt x="432" y="322"/>
                </a:lnTo>
                <a:lnTo>
                  <a:pt x="407" y="342"/>
                </a:lnTo>
                <a:lnTo>
                  <a:pt x="383" y="365"/>
                </a:lnTo>
                <a:lnTo>
                  <a:pt x="360" y="388"/>
                </a:lnTo>
                <a:lnTo>
                  <a:pt x="339" y="413"/>
                </a:lnTo>
                <a:lnTo>
                  <a:pt x="319" y="435"/>
                </a:lnTo>
                <a:lnTo>
                  <a:pt x="331" y="407"/>
                </a:lnTo>
                <a:lnTo>
                  <a:pt x="345" y="372"/>
                </a:lnTo>
                <a:lnTo>
                  <a:pt x="362" y="338"/>
                </a:lnTo>
                <a:lnTo>
                  <a:pt x="382" y="306"/>
                </a:lnTo>
                <a:lnTo>
                  <a:pt x="403" y="276"/>
                </a:lnTo>
                <a:lnTo>
                  <a:pt x="427" y="247"/>
                </a:lnTo>
                <a:lnTo>
                  <a:pt x="453" y="221"/>
                </a:lnTo>
                <a:lnTo>
                  <a:pt x="480" y="196"/>
                </a:lnTo>
                <a:lnTo>
                  <a:pt x="510" y="174"/>
                </a:lnTo>
                <a:lnTo>
                  <a:pt x="541" y="154"/>
                </a:lnTo>
                <a:lnTo>
                  <a:pt x="573" y="136"/>
                </a:lnTo>
                <a:lnTo>
                  <a:pt x="607" y="121"/>
                </a:lnTo>
                <a:lnTo>
                  <a:pt x="642" y="108"/>
                </a:lnTo>
                <a:lnTo>
                  <a:pt x="678" y="98"/>
                </a:lnTo>
                <a:lnTo>
                  <a:pt x="715" y="91"/>
                </a:lnTo>
                <a:lnTo>
                  <a:pt x="752" y="87"/>
                </a:lnTo>
                <a:lnTo>
                  <a:pt x="791" y="85"/>
                </a:lnTo>
                <a:lnTo>
                  <a:pt x="833" y="85"/>
                </a:lnTo>
                <a:lnTo>
                  <a:pt x="871" y="87"/>
                </a:lnTo>
                <a:lnTo>
                  <a:pt x="909" y="91"/>
                </a:lnTo>
                <a:lnTo>
                  <a:pt x="946" y="98"/>
                </a:lnTo>
                <a:lnTo>
                  <a:pt x="982" y="108"/>
                </a:lnTo>
                <a:lnTo>
                  <a:pt x="1017" y="121"/>
                </a:lnTo>
                <a:lnTo>
                  <a:pt x="1050" y="136"/>
                </a:lnTo>
                <a:lnTo>
                  <a:pt x="1083" y="154"/>
                </a:lnTo>
                <a:lnTo>
                  <a:pt x="1114" y="174"/>
                </a:lnTo>
                <a:lnTo>
                  <a:pt x="1143" y="196"/>
                </a:lnTo>
                <a:lnTo>
                  <a:pt x="1171" y="221"/>
                </a:lnTo>
                <a:lnTo>
                  <a:pt x="1196" y="247"/>
                </a:lnTo>
                <a:lnTo>
                  <a:pt x="1220" y="276"/>
                </a:lnTo>
                <a:lnTo>
                  <a:pt x="1242" y="306"/>
                </a:lnTo>
                <a:lnTo>
                  <a:pt x="1261" y="338"/>
                </a:lnTo>
                <a:lnTo>
                  <a:pt x="1278" y="372"/>
                </a:lnTo>
                <a:lnTo>
                  <a:pt x="1293" y="407"/>
                </a:lnTo>
                <a:lnTo>
                  <a:pt x="1304" y="43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2" name="Google Shape;3722;p36"/>
          <p:cNvSpPr/>
          <p:nvPr/>
        </p:nvSpPr>
        <p:spPr>
          <a:xfrm>
            <a:off x="8481141" y="4086302"/>
            <a:ext cx="598986" cy="669955"/>
          </a:xfrm>
          <a:custGeom>
            <a:avLst/>
            <a:gdLst/>
            <a:ahLst/>
            <a:cxnLst/>
            <a:rect l="l" t="t" r="r" b="b"/>
            <a:pathLst>
              <a:path w="1478" h="1653" extrusionOk="0">
                <a:moveTo>
                  <a:pt x="1456" y="5"/>
                </a:moveTo>
                <a:lnTo>
                  <a:pt x="1453" y="4"/>
                </a:lnTo>
                <a:lnTo>
                  <a:pt x="1450" y="3"/>
                </a:lnTo>
                <a:lnTo>
                  <a:pt x="1448" y="2"/>
                </a:lnTo>
                <a:lnTo>
                  <a:pt x="1445" y="1"/>
                </a:lnTo>
                <a:lnTo>
                  <a:pt x="1441" y="0"/>
                </a:lnTo>
                <a:lnTo>
                  <a:pt x="1438" y="0"/>
                </a:lnTo>
                <a:lnTo>
                  <a:pt x="1435" y="0"/>
                </a:lnTo>
                <a:lnTo>
                  <a:pt x="1432" y="0"/>
                </a:lnTo>
                <a:lnTo>
                  <a:pt x="1429" y="0"/>
                </a:lnTo>
                <a:lnTo>
                  <a:pt x="1426" y="1"/>
                </a:lnTo>
                <a:lnTo>
                  <a:pt x="1422" y="2"/>
                </a:lnTo>
                <a:lnTo>
                  <a:pt x="1419" y="2"/>
                </a:lnTo>
                <a:lnTo>
                  <a:pt x="1416" y="3"/>
                </a:lnTo>
                <a:lnTo>
                  <a:pt x="1413" y="5"/>
                </a:lnTo>
                <a:lnTo>
                  <a:pt x="1411" y="6"/>
                </a:lnTo>
                <a:lnTo>
                  <a:pt x="1408" y="7"/>
                </a:lnTo>
                <a:lnTo>
                  <a:pt x="906" y="369"/>
                </a:lnTo>
                <a:lnTo>
                  <a:pt x="327" y="369"/>
                </a:lnTo>
                <a:lnTo>
                  <a:pt x="313" y="370"/>
                </a:lnTo>
                <a:lnTo>
                  <a:pt x="299" y="371"/>
                </a:lnTo>
                <a:lnTo>
                  <a:pt x="286" y="374"/>
                </a:lnTo>
                <a:lnTo>
                  <a:pt x="273" y="378"/>
                </a:lnTo>
                <a:lnTo>
                  <a:pt x="260" y="383"/>
                </a:lnTo>
                <a:lnTo>
                  <a:pt x="248" y="388"/>
                </a:lnTo>
                <a:lnTo>
                  <a:pt x="236" y="395"/>
                </a:lnTo>
                <a:lnTo>
                  <a:pt x="225" y="402"/>
                </a:lnTo>
                <a:lnTo>
                  <a:pt x="215" y="410"/>
                </a:lnTo>
                <a:lnTo>
                  <a:pt x="205" y="419"/>
                </a:lnTo>
                <a:lnTo>
                  <a:pt x="196" y="429"/>
                </a:lnTo>
                <a:lnTo>
                  <a:pt x="188" y="439"/>
                </a:lnTo>
                <a:lnTo>
                  <a:pt x="181" y="450"/>
                </a:lnTo>
                <a:lnTo>
                  <a:pt x="174" y="462"/>
                </a:lnTo>
                <a:lnTo>
                  <a:pt x="169" y="474"/>
                </a:lnTo>
                <a:lnTo>
                  <a:pt x="164" y="487"/>
                </a:lnTo>
                <a:lnTo>
                  <a:pt x="138" y="487"/>
                </a:lnTo>
                <a:lnTo>
                  <a:pt x="124" y="488"/>
                </a:lnTo>
                <a:lnTo>
                  <a:pt x="110" y="490"/>
                </a:lnTo>
                <a:lnTo>
                  <a:pt x="97" y="493"/>
                </a:lnTo>
                <a:lnTo>
                  <a:pt x="84" y="498"/>
                </a:lnTo>
                <a:lnTo>
                  <a:pt x="72" y="504"/>
                </a:lnTo>
                <a:lnTo>
                  <a:pt x="61" y="511"/>
                </a:lnTo>
                <a:lnTo>
                  <a:pt x="50" y="519"/>
                </a:lnTo>
                <a:lnTo>
                  <a:pt x="40" y="528"/>
                </a:lnTo>
                <a:lnTo>
                  <a:pt x="32" y="538"/>
                </a:lnTo>
                <a:lnTo>
                  <a:pt x="24" y="548"/>
                </a:lnTo>
                <a:lnTo>
                  <a:pt x="17" y="560"/>
                </a:lnTo>
                <a:lnTo>
                  <a:pt x="11" y="572"/>
                </a:lnTo>
                <a:lnTo>
                  <a:pt x="6" y="584"/>
                </a:lnTo>
                <a:lnTo>
                  <a:pt x="3" y="598"/>
                </a:lnTo>
                <a:lnTo>
                  <a:pt x="1" y="611"/>
                </a:lnTo>
                <a:lnTo>
                  <a:pt x="0" y="625"/>
                </a:lnTo>
                <a:lnTo>
                  <a:pt x="0" y="707"/>
                </a:lnTo>
                <a:lnTo>
                  <a:pt x="1" y="721"/>
                </a:lnTo>
                <a:lnTo>
                  <a:pt x="3" y="735"/>
                </a:lnTo>
                <a:lnTo>
                  <a:pt x="6" y="748"/>
                </a:lnTo>
                <a:lnTo>
                  <a:pt x="11" y="761"/>
                </a:lnTo>
                <a:lnTo>
                  <a:pt x="17" y="773"/>
                </a:lnTo>
                <a:lnTo>
                  <a:pt x="24" y="785"/>
                </a:lnTo>
                <a:lnTo>
                  <a:pt x="32" y="795"/>
                </a:lnTo>
                <a:lnTo>
                  <a:pt x="40" y="805"/>
                </a:lnTo>
                <a:lnTo>
                  <a:pt x="50" y="814"/>
                </a:lnTo>
                <a:lnTo>
                  <a:pt x="61" y="822"/>
                </a:lnTo>
                <a:lnTo>
                  <a:pt x="72" y="829"/>
                </a:lnTo>
                <a:lnTo>
                  <a:pt x="84" y="835"/>
                </a:lnTo>
                <a:lnTo>
                  <a:pt x="97" y="840"/>
                </a:lnTo>
                <a:lnTo>
                  <a:pt x="110" y="843"/>
                </a:lnTo>
                <a:lnTo>
                  <a:pt x="124" y="846"/>
                </a:lnTo>
                <a:lnTo>
                  <a:pt x="138" y="846"/>
                </a:lnTo>
                <a:lnTo>
                  <a:pt x="164" y="846"/>
                </a:lnTo>
                <a:lnTo>
                  <a:pt x="169" y="859"/>
                </a:lnTo>
                <a:lnTo>
                  <a:pt x="174" y="871"/>
                </a:lnTo>
                <a:lnTo>
                  <a:pt x="181" y="883"/>
                </a:lnTo>
                <a:lnTo>
                  <a:pt x="188" y="894"/>
                </a:lnTo>
                <a:lnTo>
                  <a:pt x="197" y="905"/>
                </a:lnTo>
                <a:lnTo>
                  <a:pt x="206" y="914"/>
                </a:lnTo>
                <a:lnTo>
                  <a:pt x="216" y="923"/>
                </a:lnTo>
                <a:lnTo>
                  <a:pt x="226" y="931"/>
                </a:lnTo>
                <a:lnTo>
                  <a:pt x="237" y="939"/>
                </a:lnTo>
                <a:lnTo>
                  <a:pt x="249" y="945"/>
                </a:lnTo>
                <a:lnTo>
                  <a:pt x="261" y="951"/>
                </a:lnTo>
                <a:lnTo>
                  <a:pt x="274" y="956"/>
                </a:lnTo>
                <a:lnTo>
                  <a:pt x="287" y="959"/>
                </a:lnTo>
                <a:lnTo>
                  <a:pt x="300" y="962"/>
                </a:lnTo>
                <a:lnTo>
                  <a:pt x="313" y="964"/>
                </a:lnTo>
                <a:lnTo>
                  <a:pt x="327" y="964"/>
                </a:lnTo>
                <a:lnTo>
                  <a:pt x="353" y="964"/>
                </a:lnTo>
                <a:lnTo>
                  <a:pt x="353" y="1006"/>
                </a:lnTo>
                <a:lnTo>
                  <a:pt x="349" y="1009"/>
                </a:lnTo>
                <a:lnTo>
                  <a:pt x="345" y="1011"/>
                </a:lnTo>
                <a:lnTo>
                  <a:pt x="341" y="1014"/>
                </a:lnTo>
                <a:lnTo>
                  <a:pt x="338" y="1017"/>
                </a:lnTo>
                <a:lnTo>
                  <a:pt x="334" y="1020"/>
                </a:lnTo>
                <a:lnTo>
                  <a:pt x="331" y="1023"/>
                </a:lnTo>
                <a:lnTo>
                  <a:pt x="328" y="1026"/>
                </a:lnTo>
                <a:lnTo>
                  <a:pt x="325" y="1029"/>
                </a:lnTo>
                <a:lnTo>
                  <a:pt x="322" y="1034"/>
                </a:lnTo>
                <a:lnTo>
                  <a:pt x="319" y="1038"/>
                </a:lnTo>
                <a:lnTo>
                  <a:pt x="317" y="1043"/>
                </a:lnTo>
                <a:lnTo>
                  <a:pt x="314" y="1048"/>
                </a:lnTo>
                <a:lnTo>
                  <a:pt x="312" y="1053"/>
                </a:lnTo>
                <a:lnTo>
                  <a:pt x="311" y="1058"/>
                </a:lnTo>
                <a:lnTo>
                  <a:pt x="309" y="1063"/>
                </a:lnTo>
                <a:lnTo>
                  <a:pt x="308" y="1068"/>
                </a:lnTo>
                <a:lnTo>
                  <a:pt x="307" y="1074"/>
                </a:lnTo>
                <a:lnTo>
                  <a:pt x="306" y="1079"/>
                </a:lnTo>
                <a:lnTo>
                  <a:pt x="306" y="1084"/>
                </a:lnTo>
                <a:lnTo>
                  <a:pt x="306" y="1090"/>
                </a:lnTo>
                <a:lnTo>
                  <a:pt x="306" y="1095"/>
                </a:lnTo>
                <a:lnTo>
                  <a:pt x="306" y="1101"/>
                </a:lnTo>
                <a:lnTo>
                  <a:pt x="307" y="1106"/>
                </a:lnTo>
                <a:lnTo>
                  <a:pt x="308" y="1111"/>
                </a:lnTo>
                <a:lnTo>
                  <a:pt x="432" y="1562"/>
                </a:lnTo>
                <a:lnTo>
                  <a:pt x="435" y="1572"/>
                </a:lnTo>
                <a:lnTo>
                  <a:pt x="439" y="1582"/>
                </a:lnTo>
                <a:lnTo>
                  <a:pt x="444" y="1591"/>
                </a:lnTo>
                <a:lnTo>
                  <a:pt x="449" y="1599"/>
                </a:lnTo>
                <a:lnTo>
                  <a:pt x="455" y="1607"/>
                </a:lnTo>
                <a:lnTo>
                  <a:pt x="461" y="1615"/>
                </a:lnTo>
                <a:lnTo>
                  <a:pt x="469" y="1622"/>
                </a:lnTo>
                <a:lnTo>
                  <a:pt x="476" y="1628"/>
                </a:lnTo>
                <a:lnTo>
                  <a:pt x="484" y="1634"/>
                </a:lnTo>
                <a:lnTo>
                  <a:pt x="493" y="1639"/>
                </a:lnTo>
                <a:lnTo>
                  <a:pt x="502" y="1643"/>
                </a:lnTo>
                <a:lnTo>
                  <a:pt x="511" y="1647"/>
                </a:lnTo>
                <a:lnTo>
                  <a:pt x="521" y="1649"/>
                </a:lnTo>
                <a:lnTo>
                  <a:pt x="530" y="1651"/>
                </a:lnTo>
                <a:lnTo>
                  <a:pt x="540" y="1653"/>
                </a:lnTo>
                <a:lnTo>
                  <a:pt x="550" y="1653"/>
                </a:lnTo>
                <a:lnTo>
                  <a:pt x="663" y="1653"/>
                </a:lnTo>
                <a:lnTo>
                  <a:pt x="670" y="1653"/>
                </a:lnTo>
                <a:lnTo>
                  <a:pt x="678" y="1652"/>
                </a:lnTo>
                <a:lnTo>
                  <a:pt x="685" y="1651"/>
                </a:lnTo>
                <a:lnTo>
                  <a:pt x="692" y="1650"/>
                </a:lnTo>
                <a:lnTo>
                  <a:pt x="699" y="1648"/>
                </a:lnTo>
                <a:lnTo>
                  <a:pt x="706" y="1646"/>
                </a:lnTo>
                <a:lnTo>
                  <a:pt x="712" y="1644"/>
                </a:lnTo>
                <a:lnTo>
                  <a:pt x="719" y="1641"/>
                </a:lnTo>
                <a:lnTo>
                  <a:pt x="725" y="1638"/>
                </a:lnTo>
                <a:lnTo>
                  <a:pt x="731" y="1634"/>
                </a:lnTo>
                <a:lnTo>
                  <a:pt x="737" y="1630"/>
                </a:lnTo>
                <a:lnTo>
                  <a:pt x="742" y="1626"/>
                </a:lnTo>
                <a:lnTo>
                  <a:pt x="748" y="1621"/>
                </a:lnTo>
                <a:lnTo>
                  <a:pt x="753" y="1616"/>
                </a:lnTo>
                <a:lnTo>
                  <a:pt x="758" y="1611"/>
                </a:lnTo>
                <a:lnTo>
                  <a:pt x="762" y="1605"/>
                </a:lnTo>
                <a:lnTo>
                  <a:pt x="766" y="1599"/>
                </a:lnTo>
                <a:lnTo>
                  <a:pt x="770" y="1593"/>
                </a:lnTo>
                <a:lnTo>
                  <a:pt x="773" y="1587"/>
                </a:lnTo>
                <a:lnTo>
                  <a:pt x="776" y="1580"/>
                </a:lnTo>
                <a:lnTo>
                  <a:pt x="779" y="1574"/>
                </a:lnTo>
                <a:lnTo>
                  <a:pt x="781" y="1567"/>
                </a:lnTo>
                <a:lnTo>
                  <a:pt x="783" y="1560"/>
                </a:lnTo>
                <a:lnTo>
                  <a:pt x="785" y="1553"/>
                </a:lnTo>
                <a:lnTo>
                  <a:pt x="786" y="1546"/>
                </a:lnTo>
                <a:lnTo>
                  <a:pt x="787" y="1539"/>
                </a:lnTo>
                <a:lnTo>
                  <a:pt x="787" y="1532"/>
                </a:lnTo>
                <a:lnTo>
                  <a:pt x="787" y="1525"/>
                </a:lnTo>
                <a:lnTo>
                  <a:pt x="786" y="1518"/>
                </a:lnTo>
                <a:lnTo>
                  <a:pt x="785" y="1511"/>
                </a:lnTo>
                <a:lnTo>
                  <a:pt x="784" y="1504"/>
                </a:lnTo>
                <a:lnTo>
                  <a:pt x="782" y="1497"/>
                </a:lnTo>
                <a:lnTo>
                  <a:pt x="660" y="1063"/>
                </a:lnTo>
                <a:lnTo>
                  <a:pt x="658" y="1057"/>
                </a:lnTo>
                <a:lnTo>
                  <a:pt x="656" y="1051"/>
                </a:lnTo>
                <a:lnTo>
                  <a:pt x="653" y="1045"/>
                </a:lnTo>
                <a:lnTo>
                  <a:pt x="650" y="1040"/>
                </a:lnTo>
                <a:lnTo>
                  <a:pt x="647" y="1034"/>
                </a:lnTo>
                <a:lnTo>
                  <a:pt x="643" y="1029"/>
                </a:lnTo>
                <a:lnTo>
                  <a:pt x="639" y="1025"/>
                </a:lnTo>
                <a:lnTo>
                  <a:pt x="635" y="1020"/>
                </a:lnTo>
                <a:lnTo>
                  <a:pt x="631" y="1016"/>
                </a:lnTo>
                <a:lnTo>
                  <a:pt x="626" y="1012"/>
                </a:lnTo>
                <a:lnTo>
                  <a:pt x="621" y="1009"/>
                </a:lnTo>
                <a:lnTo>
                  <a:pt x="615" y="1006"/>
                </a:lnTo>
                <a:lnTo>
                  <a:pt x="610" y="1004"/>
                </a:lnTo>
                <a:lnTo>
                  <a:pt x="604" y="1001"/>
                </a:lnTo>
                <a:lnTo>
                  <a:pt x="599" y="1000"/>
                </a:lnTo>
                <a:lnTo>
                  <a:pt x="593" y="998"/>
                </a:lnTo>
                <a:lnTo>
                  <a:pt x="593" y="964"/>
                </a:lnTo>
                <a:lnTo>
                  <a:pt x="900" y="964"/>
                </a:lnTo>
                <a:lnTo>
                  <a:pt x="1403" y="1325"/>
                </a:lnTo>
                <a:lnTo>
                  <a:pt x="1406" y="1327"/>
                </a:lnTo>
                <a:lnTo>
                  <a:pt x="1408" y="1328"/>
                </a:lnTo>
                <a:lnTo>
                  <a:pt x="1411" y="1330"/>
                </a:lnTo>
                <a:lnTo>
                  <a:pt x="1414" y="1331"/>
                </a:lnTo>
                <a:lnTo>
                  <a:pt x="1417" y="1332"/>
                </a:lnTo>
                <a:lnTo>
                  <a:pt x="1420" y="1332"/>
                </a:lnTo>
                <a:lnTo>
                  <a:pt x="1423" y="1333"/>
                </a:lnTo>
                <a:lnTo>
                  <a:pt x="1427" y="1333"/>
                </a:lnTo>
                <a:lnTo>
                  <a:pt x="1430" y="1334"/>
                </a:lnTo>
                <a:lnTo>
                  <a:pt x="1433" y="1334"/>
                </a:lnTo>
                <a:lnTo>
                  <a:pt x="1436" y="1333"/>
                </a:lnTo>
                <a:lnTo>
                  <a:pt x="1439" y="1333"/>
                </a:lnTo>
                <a:lnTo>
                  <a:pt x="1442" y="1332"/>
                </a:lnTo>
                <a:lnTo>
                  <a:pt x="1445" y="1331"/>
                </a:lnTo>
                <a:lnTo>
                  <a:pt x="1448" y="1330"/>
                </a:lnTo>
                <a:lnTo>
                  <a:pt x="1451" y="1328"/>
                </a:lnTo>
                <a:lnTo>
                  <a:pt x="1454" y="1327"/>
                </a:lnTo>
                <a:lnTo>
                  <a:pt x="1456" y="1325"/>
                </a:lnTo>
                <a:lnTo>
                  <a:pt x="1458" y="1323"/>
                </a:lnTo>
                <a:lnTo>
                  <a:pt x="1461" y="1321"/>
                </a:lnTo>
                <a:lnTo>
                  <a:pt x="1463" y="1319"/>
                </a:lnTo>
                <a:lnTo>
                  <a:pt x="1465" y="1317"/>
                </a:lnTo>
                <a:lnTo>
                  <a:pt x="1467" y="1314"/>
                </a:lnTo>
                <a:lnTo>
                  <a:pt x="1469" y="1312"/>
                </a:lnTo>
                <a:lnTo>
                  <a:pt x="1470" y="1309"/>
                </a:lnTo>
                <a:lnTo>
                  <a:pt x="1472" y="1306"/>
                </a:lnTo>
                <a:lnTo>
                  <a:pt x="1473" y="1304"/>
                </a:lnTo>
                <a:lnTo>
                  <a:pt x="1474" y="1301"/>
                </a:lnTo>
                <a:lnTo>
                  <a:pt x="1475" y="1298"/>
                </a:lnTo>
                <a:lnTo>
                  <a:pt x="1475" y="1295"/>
                </a:lnTo>
                <a:lnTo>
                  <a:pt x="1476" y="1292"/>
                </a:lnTo>
                <a:lnTo>
                  <a:pt x="1476" y="1289"/>
                </a:lnTo>
                <a:lnTo>
                  <a:pt x="1476" y="47"/>
                </a:lnTo>
                <a:lnTo>
                  <a:pt x="1477" y="44"/>
                </a:lnTo>
                <a:lnTo>
                  <a:pt x="1477" y="40"/>
                </a:lnTo>
                <a:lnTo>
                  <a:pt x="1478" y="37"/>
                </a:lnTo>
                <a:lnTo>
                  <a:pt x="1477" y="33"/>
                </a:lnTo>
                <a:lnTo>
                  <a:pt x="1477" y="30"/>
                </a:lnTo>
                <a:lnTo>
                  <a:pt x="1476" y="27"/>
                </a:lnTo>
                <a:lnTo>
                  <a:pt x="1475" y="25"/>
                </a:lnTo>
                <a:lnTo>
                  <a:pt x="1473" y="22"/>
                </a:lnTo>
                <a:lnTo>
                  <a:pt x="1472" y="19"/>
                </a:lnTo>
                <a:lnTo>
                  <a:pt x="1470" y="17"/>
                </a:lnTo>
                <a:lnTo>
                  <a:pt x="1468" y="15"/>
                </a:lnTo>
                <a:lnTo>
                  <a:pt x="1466" y="13"/>
                </a:lnTo>
                <a:lnTo>
                  <a:pt x="1464" y="11"/>
                </a:lnTo>
                <a:lnTo>
                  <a:pt x="1461" y="9"/>
                </a:lnTo>
                <a:close/>
                <a:moveTo>
                  <a:pt x="1389" y="134"/>
                </a:moveTo>
                <a:lnTo>
                  <a:pt x="1389" y="1198"/>
                </a:lnTo>
                <a:lnTo>
                  <a:pt x="965" y="893"/>
                </a:lnTo>
                <a:lnTo>
                  <a:pt x="965" y="439"/>
                </a:lnTo>
                <a:close/>
                <a:moveTo>
                  <a:pt x="443" y="995"/>
                </a:moveTo>
                <a:lnTo>
                  <a:pt x="443" y="964"/>
                </a:lnTo>
                <a:lnTo>
                  <a:pt x="508" y="964"/>
                </a:lnTo>
                <a:lnTo>
                  <a:pt x="508" y="995"/>
                </a:lnTo>
                <a:close/>
                <a:moveTo>
                  <a:pt x="700" y="1523"/>
                </a:moveTo>
                <a:lnTo>
                  <a:pt x="700" y="1525"/>
                </a:lnTo>
                <a:lnTo>
                  <a:pt x="701" y="1527"/>
                </a:lnTo>
                <a:lnTo>
                  <a:pt x="701" y="1529"/>
                </a:lnTo>
                <a:lnTo>
                  <a:pt x="701" y="1531"/>
                </a:lnTo>
                <a:lnTo>
                  <a:pt x="701" y="1533"/>
                </a:lnTo>
                <a:lnTo>
                  <a:pt x="701" y="1535"/>
                </a:lnTo>
                <a:lnTo>
                  <a:pt x="701" y="1537"/>
                </a:lnTo>
                <a:lnTo>
                  <a:pt x="700" y="1538"/>
                </a:lnTo>
                <a:lnTo>
                  <a:pt x="700" y="1540"/>
                </a:lnTo>
                <a:lnTo>
                  <a:pt x="699" y="1542"/>
                </a:lnTo>
                <a:lnTo>
                  <a:pt x="698" y="1545"/>
                </a:lnTo>
                <a:lnTo>
                  <a:pt x="696" y="1548"/>
                </a:lnTo>
                <a:lnTo>
                  <a:pt x="694" y="1551"/>
                </a:lnTo>
                <a:lnTo>
                  <a:pt x="693" y="1553"/>
                </a:lnTo>
                <a:lnTo>
                  <a:pt x="692" y="1554"/>
                </a:lnTo>
                <a:lnTo>
                  <a:pt x="690" y="1555"/>
                </a:lnTo>
                <a:lnTo>
                  <a:pt x="689" y="1557"/>
                </a:lnTo>
                <a:lnTo>
                  <a:pt x="687" y="1558"/>
                </a:lnTo>
                <a:lnTo>
                  <a:pt x="686" y="1559"/>
                </a:lnTo>
                <a:lnTo>
                  <a:pt x="682" y="1561"/>
                </a:lnTo>
                <a:lnTo>
                  <a:pt x="679" y="1563"/>
                </a:lnTo>
                <a:lnTo>
                  <a:pt x="677" y="1564"/>
                </a:lnTo>
                <a:lnTo>
                  <a:pt x="675" y="1564"/>
                </a:lnTo>
                <a:lnTo>
                  <a:pt x="674" y="1565"/>
                </a:lnTo>
                <a:lnTo>
                  <a:pt x="672" y="1565"/>
                </a:lnTo>
                <a:lnTo>
                  <a:pt x="671" y="1565"/>
                </a:lnTo>
                <a:lnTo>
                  <a:pt x="669" y="1565"/>
                </a:lnTo>
                <a:lnTo>
                  <a:pt x="556" y="1565"/>
                </a:lnTo>
                <a:lnTo>
                  <a:pt x="553" y="1565"/>
                </a:lnTo>
                <a:lnTo>
                  <a:pt x="551" y="1565"/>
                </a:lnTo>
                <a:lnTo>
                  <a:pt x="548" y="1564"/>
                </a:lnTo>
                <a:lnTo>
                  <a:pt x="546" y="1563"/>
                </a:lnTo>
                <a:lnTo>
                  <a:pt x="543" y="1562"/>
                </a:lnTo>
                <a:lnTo>
                  <a:pt x="541" y="1561"/>
                </a:lnTo>
                <a:lnTo>
                  <a:pt x="539" y="1560"/>
                </a:lnTo>
                <a:lnTo>
                  <a:pt x="536" y="1558"/>
                </a:lnTo>
                <a:lnTo>
                  <a:pt x="534" y="1556"/>
                </a:lnTo>
                <a:lnTo>
                  <a:pt x="532" y="1554"/>
                </a:lnTo>
                <a:lnTo>
                  <a:pt x="531" y="1552"/>
                </a:lnTo>
                <a:lnTo>
                  <a:pt x="529" y="1550"/>
                </a:lnTo>
                <a:lnTo>
                  <a:pt x="528" y="1548"/>
                </a:lnTo>
                <a:lnTo>
                  <a:pt x="527" y="1545"/>
                </a:lnTo>
                <a:lnTo>
                  <a:pt x="526" y="1543"/>
                </a:lnTo>
                <a:lnTo>
                  <a:pt x="525" y="1540"/>
                </a:lnTo>
                <a:lnTo>
                  <a:pt x="401" y="1085"/>
                </a:lnTo>
                <a:lnTo>
                  <a:pt x="579" y="1085"/>
                </a:lnTo>
                <a:close/>
                <a:moveTo>
                  <a:pt x="875" y="874"/>
                </a:moveTo>
                <a:lnTo>
                  <a:pt x="327" y="874"/>
                </a:lnTo>
                <a:lnTo>
                  <a:pt x="319" y="874"/>
                </a:lnTo>
                <a:lnTo>
                  <a:pt x="311" y="873"/>
                </a:lnTo>
                <a:lnTo>
                  <a:pt x="303" y="871"/>
                </a:lnTo>
                <a:lnTo>
                  <a:pt x="295" y="868"/>
                </a:lnTo>
                <a:lnTo>
                  <a:pt x="288" y="864"/>
                </a:lnTo>
                <a:lnTo>
                  <a:pt x="282" y="860"/>
                </a:lnTo>
                <a:lnTo>
                  <a:pt x="275" y="855"/>
                </a:lnTo>
                <a:lnTo>
                  <a:pt x="270" y="850"/>
                </a:lnTo>
                <a:lnTo>
                  <a:pt x="264" y="844"/>
                </a:lnTo>
                <a:lnTo>
                  <a:pt x="260" y="838"/>
                </a:lnTo>
                <a:lnTo>
                  <a:pt x="256" y="831"/>
                </a:lnTo>
                <a:lnTo>
                  <a:pt x="252" y="824"/>
                </a:lnTo>
                <a:lnTo>
                  <a:pt x="250" y="817"/>
                </a:lnTo>
                <a:lnTo>
                  <a:pt x="248" y="809"/>
                </a:lnTo>
                <a:lnTo>
                  <a:pt x="246" y="801"/>
                </a:lnTo>
                <a:lnTo>
                  <a:pt x="246" y="792"/>
                </a:lnTo>
                <a:lnTo>
                  <a:pt x="246" y="546"/>
                </a:lnTo>
                <a:lnTo>
                  <a:pt x="246" y="538"/>
                </a:lnTo>
                <a:lnTo>
                  <a:pt x="248" y="530"/>
                </a:lnTo>
                <a:lnTo>
                  <a:pt x="250" y="522"/>
                </a:lnTo>
                <a:lnTo>
                  <a:pt x="252" y="515"/>
                </a:lnTo>
                <a:lnTo>
                  <a:pt x="256" y="508"/>
                </a:lnTo>
                <a:lnTo>
                  <a:pt x="260" y="501"/>
                </a:lnTo>
                <a:lnTo>
                  <a:pt x="264" y="495"/>
                </a:lnTo>
                <a:lnTo>
                  <a:pt x="270" y="489"/>
                </a:lnTo>
                <a:lnTo>
                  <a:pt x="275" y="484"/>
                </a:lnTo>
                <a:lnTo>
                  <a:pt x="282" y="479"/>
                </a:lnTo>
                <a:lnTo>
                  <a:pt x="288" y="475"/>
                </a:lnTo>
                <a:lnTo>
                  <a:pt x="295" y="472"/>
                </a:lnTo>
                <a:lnTo>
                  <a:pt x="303" y="469"/>
                </a:lnTo>
                <a:lnTo>
                  <a:pt x="311" y="467"/>
                </a:lnTo>
                <a:lnTo>
                  <a:pt x="319" y="466"/>
                </a:lnTo>
                <a:lnTo>
                  <a:pt x="327" y="465"/>
                </a:lnTo>
                <a:lnTo>
                  <a:pt x="875" y="465"/>
                </a:lnTo>
                <a:close/>
                <a:moveTo>
                  <a:pt x="136" y="580"/>
                </a:moveTo>
                <a:lnTo>
                  <a:pt x="152" y="580"/>
                </a:lnTo>
                <a:lnTo>
                  <a:pt x="152" y="752"/>
                </a:lnTo>
                <a:lnTo>
                  <a:pt x="136" y="752"/>
                </a:lnTo>
                <a:lnTo>
                  <a:pt x="131" y="752"/>
                </a:lnTo>
                <a:lnTo>
                  <a:pt x="127" y="751"/>
                </a:lnTo>
                <a:lnTo>
                  <a:pt x="122" y="750"/>
                </a:lnTo>
                <a:lnTo>
                  <a:pt x="118" y="749"/>
                </a:lnTo>
                <a:lnTo>
                  <a:pt x="114" y="747"/>
                </a:lnTo>
                <a:lnTo>
                  <a:pt x="110" y="745"/>
                </a:lnTo>
                <a:lnTo>
                  <a:pt x="106" y="742"/>
                </a:lnTo>
                <a:lnTo>
                  <a:pt x="103" y="740"/>
                </a:lnTo>
                <a:lnTo>
                  <a:pt x="100" y="736"/>
                </a:lnTo>
                <a:lnTo>
                  <a:pt x="98" y="733"/>
                </a:lnTo>
                <a:lnTo>
                  <a:pt x="95" y="729"/>
                </a:lnTo>
                <a:lnTo>
                  <a:pt x="94" y="725"/>
                </a:lnTo>
                <a:lnTo>
                  <a:pt x="92" y="721"/>
                </a:lnTo>
                <a:lnTo>
                  <a:pt x="91" y="717"/>
                </a:lnTo>
                <a:lnTo>
                  <a:pt x="90" y="712"/>
                </a:lnTo>
                <a:lnTo>
                  <a:pt x="90" y="707"/>
                </a:lnTo>
                <a:lnTo>
                  <a:pt x="90" y="625"/>
                </a:lnTo>
                <a:lnTo>
                  <a:pt x="90" y="621"/>
                </a:lnTo>
                <a:lnTo>
                  <a:pt x="91" y="616"/>
                </a:lnTo>
                <a:lnTo>
                  <a:pt x="92" y="612"/>
                </a:lnTo>
                <a:lnTo>
                  <a:pt x="94" y="608"/>
                </a:lnTo>
                <a:lnTo>
                  <a:pt x="95" y="604"/>
                </a:lnTo>
                <a:lnTo>
                  <a:pt x="98" y="600"/>
                </a:lnTo>
                <a:lnTo>
                  <a:pt x="100" y="597"/>
                </a:lnTo>
                <a:lnTo>
                  <a:pt x="103" y="593"/>
                </a:lnTo>
                <a:lnTo>
                  <a:pt x="106" y="590"/>
                </a:lnTo>
                <a:lnTo>
                  <a:pt x="110" y="588"/>
                </a:lnTo>
                <a:lnTo>
                  <a:pt x="114" y="586"/>
                </a:lnTo>
                <a:lnTo>
                  <a:pt x="118" y="584"/>
                </a:lnTo>
                <a:lnTo>
                  <a:pt x="122" y="582"/>
                </a:lnTo>
                <a:lnTo>
                  <a:pt x="127" y="581"/>
                </a:lnTo>
                <a:lnTo>
                  <a:pt x="131" y="58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23" name="Google Shape;3723;p36"/>
          <p:cNvGrpSpPr/>
          <p:nvPr/>
        </p:nvGrpSpPr>
        <p:grpSpPr>
          <a:xfrm>
            <a:off x="8445859" y="4901846"/>
            <a:ext cx="669955" cy="670361"/>
            <a:chOff x="8238879" y="4385864"/>
            <a:chExt cx="723120" cy="723558"/>
          </a:xfrm>
        </p:grpSpPr>
        <p:sp>
          <p:nvSpPr>
            <p:cNvPr id="3724" name="Google Shape;3724;p36"/>
            <p:cNvSpPr/>
            <p:nvPr/>
          </p:nvSpPr>
          <p:spPr>
            <a:xfrm>
              <a:off x="8238879" y="4385864"/>
              <a:ext cx="723120" cy="723558"/>
            </a:xfrm>
            <a:custGeom>
              <a:avLst/>
              <a:gdLst/>
              <a:ahLst/>
              <a:cxnLst/>
              <a:rect l="l" t="t" r="r" b="b"/>
              <a:pathLst>
                <a:path w="1653" h="1654" extrusionOk="0">
                  <a:moveTo>
                    <a:pt x="826" y="0"/>
                  </a:moveTo>
                  <a:lnTo>
                    <a:pt x="741" y="4"/>
                  </a:lnTo>
                  <a:lnTo>
                    <a:pt x="659" y="17"/>
                  </a:lnTo>
                  <a:lnTo>
                    <a:pt x="580" y="37"/>
                  </a:lnTo>
                  <a:lnTo>
                    <a:pt x="504" y="65"/>
                  </a:lnTo>
                  <a:lnTo>
                    <a:pt x="432" y="100"/>
                  </a:lnTo>
                  <a:lnTo>
                    <a:pt x="364" y="142"/>
                  </a:lnTo>
                  <a:lnTo>
                    <a:pt x="300" y="190"/>
                  </a:lnTo>
                  <a:lnTo>
                    <a:pt x="242" y="243"/>
                  </a:lnTo>
                  <a:lnTo>
                    <a:pt x="188" y="302"/>
                  </a:lnTo>
                  <a:lnTo>
                    <a:pt x="141" y="366"/>
                  </a:lnTo>
                  <a:lnTo>
                    <a:pt x="100" y="434"/>
                  </a:lnTo>
                  <a:lnTo>
                    <a:pt x="65" y="506"/>
                  </a:lnTo>
                  <a:lnTo>
                    <a:pt x="37" y="582"/>
                  </a:lnTo>
                  <a:lnTo>
                    <a:pt x="17" y="661"/>
                  </a:lnTo>
                  <a:lnTo>
                    <a:pt x="4" y="743"/>
                  </a:lnTo>
                  <a:lnTo>
                    <a:pt x="0" y="827"/>
                  </a:lnTo>
                  <a:lnTo>
                    <a:pt x="4" y="911"/>
                  </a:lnTo>
                  <a:lnTo>
                    <a:pt x="17" y="993"/>
                  </a:lnTo>
                  <a:lnTo>
                    <a:pt x="37" y="1072"/>
                  </a:lnTo>
                  <a:lnTo>
                    <a:pt x="65" y="1148"/>
                  </a:lnTo>
                  <a:lnTo>
                    <a:pt x="100" y="1220"/>
                  </a:lnTo>
                  <a:lnTo>
                    <a:pt x="142" y="1288"/>
                  </a:lnTo>
                  <a:lnTo>
                    <a:pt x="189" y="1352"/>
                  </a:lnTo>
                  <a:lnTo>
                    <a:pt x="243" y="1411"/>
                  </a:lnTo>
                  <a:lnTo>
                    <a:pt x="301" y="1464"/>
                  </a:lnTo>
                  <a:lnTo>
                    <a:pt x="365" y="1512"/>
                  </a:lnTo>
                  <a:lnTo>
                    <a:pt x="433" y="1554"/>
                  </a:lnTo>
                  <a:lnTo>
                    <a:pt x="505" y="1589"/>
                  </a:lnTo>
                  <a:lnTo>
                    <a:pt x="581" y="1617"/>
                  </a:lnTo>
                  <a:lnTo>
                    <a:pt x="660" y="1637"/>
                  </a:lnTo>
                  <a:lnTo>
                    <a:pt x="742" y="1650"/>
                  </a:lnTo>
                  <a:lnTo>
                    <a:pt x="826" y="1654"/>
                  </a:lnTo>
                  <a:lnTo>
                    <a:pt x="911" y="1650"/>
                  </a:lnTo>
                  <a:lnTo>
                    <a:pt x="993" y="1637"/>
                  </a:lnTo>
                  <a:lnTo>
                    <a:pt x="1072" y="1617"/>
                  </a:lnTo>
                  <a:lnTo>
                    <a:pt x="1148" y="1589"/>
                  </a:lnTo>
                  <a:lnTo>
                    <a:pt x="1221" y="1554"/>
                  </a:lnTo>
                  <a:lnTo>
                    <a:pt x="1289" y="1512"/>
                  </a:lnTo>
                  <a:lnTo>
                    <a:pt x="1353" y="1464"/>
                  </a:lnTo>
                  <a:lnTo>
                    <a:pt x="1411" y="1411"/>
                  </a:lnTo>
                  <a:lnTo>
                    <a:pt x="1465" y="1352"/>
                  </a:lnTo>
                  <a:lnTo>
                    <a:pt x="1512" y="1288"/>
                  </a:lnTo>
                  <a:lnTo>
                    <a:pt x="1553" y="1220"/>
                  </a:lnTo>
                  <a:lnTo>
                    <a:pt x="1588" y="1148"/>
                  </a:lnTo>
                  <a:lnTo>
                    <a:pt x="1616" y="1072"/>
                  </a:lnTo>
                  <a:lnTo>
                    <a:pt x="1636" y="993"/>
                  </a:lnTo>
                  <a:lnTo>
                    <a:pt x="1649" y="911"/>
                  </a:lnTo>
                  <a:lnTo>
                    <a:pt x="1653" y="827"/>
                  </a:lnTo>
                  <a:lnTo>
                    <a:pt x="1649" y="743"/>
                  </a:lnTo>
                  <a:lnTo>
                    <a:pt x="1636" y="661"/>
                  </a:lnTo>
                  <a:lnTo>
                    <a:pt x="1616" y="582"/>
                  </a:lnTo>
                  <a:lnTo>
                    <a:pt x="1588" y="506"/>
                  </a:lnTo>
                  <a:lnTo>
                    <a:pt x="1553" y="434"/>
                  </a:lnTo>
                  <a:lnTo>
                    <a:pt x="1512" y="366"/>
                  </a:lnTo>
                  <a:lnTo>
                    <a:pt x="1465" y="302"/>
                  </a:lnTo>
                  <a:lnTo>
                    <a:pt x="1411" y="243"/>
                  </a:lnTo>
                  <a:lnTo>
                    <a:pt x="1353" y="190"/>
                  </a:lnTo>
                  <a:lnTo>
                    <a:pt x="1289" y="142"/>
                  </a:lnTo>
                  <a:lnTo>
                    <a:pt x="1221" y="100"/>
                  </a:lnTo>
                  <a:lnTo>
                    <a:pt x="1148" y="65"/>
                  </a:lnTo>
                  <a:lnTo>
                    <a:pt x="1072" y="37"/>
                  </a:lnTo>
                  <a:lnTo>
                    <a:pt x="993" y="17"/>
                  </a:lnTo>
                  <a:lnTo>
                    <a:pt x="911" y="4"/>
                  </a:lnTo>
                  <a:close/>
                  <a:moveTo>
                    <a:pt x="826" y="79"/>
                  </a:moveTo>
                  <a:lnTo>
                    <a:pt x="902" y="83"/>
                  </a:lnTo>
                  <a:lnTo>
                    <a:pt x="976" y="94"/>
                  </a:lnTo>
                  <a:lnTo>
                    <a:pt x="1048" y="113"/>
                  </a:lnTo>
                  <a:lnTo>
                    <a:pt x="1116" y="138"/>
                  </a:lnTo>
                  <a:lnTo>
                    <a:pt x="1181" y="169"/>
                  </a:lnTo>
                  <a:lnTo>
                    <a:pt x="1243" y="207"/>
                  </a:lnTo>
                  <a:lnTo>
                    <a:pt x="1300" y="250"/>
                  </a:lnTo>
                  <a:lnTo>
                    <a:pt x="1353" y="298"/>
                  </a:lnTo>
                  <a:lnTo>
                    <a:pt x="1401" y="351"/>
                  </a:lnTo>
                  <a:lnTo>
                    <a:pt x="1444" y="409"/>
                  </a:lnTo>
                  <a:lnTo>
                    <a:pt x="1481" y="470"/>
                  </a:lnTo>
                  <a:lnTo>
                    <a:pt x="1512" y="535"/>
                  </a:lnTo>
                  <a:lnTo>
                    <a:pt x="1537" y="603"/>
                  </a:lnTo>
                  <a:lnTo>
                    <a:pt x="1556" y="675"/>
                  </a:lnTo>
                  <a:lnTo>
                    <a:pt x="1567" y="748"/>
                  </a:lnTo>
                  <a:lnTo>
                    <a:pt x="1571" y="824"/>
                  </a:lnTo>
                  <a:lnTo>
                    <a:pt x="1567" y="900"/>
                  </a:lnTo>
                  <a:lnTo>
                    <a:pt x="1556" y="973"/>
                  </a:lnTo>
                  <a:lnTo>
                    <a:pt x="1537" y="1045"/>
                  </a:lnTo>
                  <a:lnTo>
                    <a:pt x="1512" y="1113"/>
                  </a:lnTo>
                  <a:lnTo>
                    <a:pt x="1481" y="1178"/>
                  </a:lnTo>
                  <a:lnTo>
                    <a:pt x="1443" y="1239"/>
                  </a:lnTo>
                  <a:lnTo>
                    <a:pt x="1400" y="1297"/>
                  </a:lnTo>
                  <a:lnTo>
                    <a:pt x="1352" y="1350"/>
                  </a:lnTo>
                  <a:lnTo>
                    <a:pt x="1299" y="1398"/>
                  </a:lnTo>
                  <a:lnTo>
                    <a:pt x="1242" y="1441"/>
                  </a:lnTo>
                  <a:lnTo>
                    <a:pt x="1180" y="1478"/>
                  </a:lnTo>
                  <a:lnTo>
                    <a:pt x="1115" y="1510"/>
                  </a:lnTo>
                  <a:lnTo>
                    <a:pt x="1047" y="1535"/>
                  </a:lnTo>
                  <a:lnTo>
                    <a:pt x="976" y="1554"/>
                  </a:lnTo>
                  <a:lnTo>
                    <a:pt x="902" y="1565"/>
                  </a:lnTo>
                  <a:lnTo>
                    <a:pt x="826" y="1569"/>
                  </a:lnTo>
                  <a:lnTo>
                    <a:pt x="750" y="1565"/>
                  </a:lnTo>
                  <a:lnTo>
                    <a:pt x="676" y="1554"/>
                  </a:lnTo>
                  <a:lnTo>
                    <a:pt x="604" y="1535"/>
                  </a:lnTo>
                  <a:lnTo>
                    <a:pt x="536" y="1510"/>
                  </a:lnTo>
                  <a:lnTo>
                    <a:pt x="471" y="1478"/>
                  </a:lnTo>
                  <a:lnTo>
                    <a:pt x="409" y="1441"/>
                  </a:lnTo>
                  <a:lnTo>
                    <a:pt x="352" y="1398"/>
                  </a:lnTo>
                  <a:lnTo>
                    <a:pt x="299" y="1350"/>
                  </a:lnTo>
                  <a:lnTo>
                    <a:pt x="251" y="1297"/>
                  </a:lnTo>
                  <a:lnTo>
                    <a:pt x="208" y="1239"/>
                  </a:lnTo>
                  <a:lnTo>
                    <a:pt x="171" y="1178"/>
                  </a:lnTo>
                  <a:lnTo>
                    <a:pt x="139" y="1113"/>
                  </a:lnTo>
                  <a:lnTo>
                    <a:pt x="114" y="1045"/>
                  </a:lnTo>
                  <a:lnTo>
                    <a:pt x="96" y="973"/>
                  </a:lnTo>
                  <a:lnTo>
                    <a:pt x="85" y="900"/>
                  </a:lnTo>
                  <a:lnTo>
                    <a:pt x="81" y="824"/>
                  </a:lnTo>
                  <a:lnTo>
                    <a:pt x="85" y="748"/>
                  </a:lnTo>
                  <a:lnTo>
                    <a:pt x="96" y="675"/>
                  </a:lnTo>
                  <a:lnTo>
                    <a:pt x="114" y="603"/>
                  </a:lnTo>
                  <a:lnTo>
                    <a:pt x="139" y="535"/>
                  </a:lnTo>
                  <a:lnTo>
                    <a:pt x="171" y="470"/>
                  </a:lnTo>
                  <a:lnTo>
                    <a:pt x="208" y="409"/>
                  </a:lnTo>
                  <a:lnTo>
                    <a:pt x="251" y="351"/>
                  </a:lnTo>
                  <a:lnTo>
                    <a:pt x="299" y="298"/>
                  </a:lnTo>
                  <a:lnTo>
                    <a:pt x="352" y="250"/>
                  </a:lnTo>
                  <a:lnTo>
                    <a:pt x="409" y="207"/>
                  </a:lnTo>
                  <a:lnTo>
                    <a:pt x="471" y="169"/>
                  </a:lnTo>
                  <a:lnTo>
                    <a:pt x="536" y="138"/>
                  </a:lnTo>
                  <a:lnTo>
                    <a:pt x="604" y="113"/>
                  </a:lnTo>
                  <a:lnTo>
                    <a:pt x="676" y="94"/>
                  </a:lnTo>
                  <a:lnTo>
                    <a:pt x="750" y="8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36"/>
            <p:cNvSpPr/>
            <p:nvPr/>
          </p:nvSpPr>
          <p:spPr>
            <a:xfrm>
              <a:off x="8302786" y="4450210"/>
              <a:ext cx="595305" cy="594867"/>
            </a:xfrm>
            <a:custGeom>
              <a:avLst/>
              <a:gdLst/>
              <a:ahLst/>
              <a:cxnLst/>
              <a:rect l="l" t="t" r="r" b="b"/>
              <a:pathLst>
                <a:path w="1361" h="1360" extrusionOk="0">
                  <a:moveTo>
                    <a:pt x="680" y="1360"/>
                  </a:moveTo>
                  <a:lnTo>
                    <a:pt x="750" y="1356"/>
                  </a:lnTo>
                  <a:lnTo>
                    <a:pt x="817" y="1346"/>
                  </a:lnTo>
                  <a:lnTo>
                    <a:pt x="882" y="1329"/>
                  </a:lnTo>
                  <a:lnTo>
                    <a:pt x="945" y="1306"/>
                  </a:lnTo>
                  <a:lnTo>
                    <a:pt x="1005" y="1278"/>
                  </a:lnTo>
                  <a:lnTo>
                    <a:pt x="1061" y="1244"/>
                  </a:lnTo>
                  <a:lnTo>
                    <a:pt x="1113" y="1204"/>
                  </a:lnTo>
                  <a:lnTo>
                    <a:pt x="1161" y="1161"/>
                  </a:lnTo>
                  <a:lnTo>
                    <a:pt x="1205" y="1112"/>
                  </a:lnTo>
                  <a:lnTo>
                    <a:pt x="1245" y="1060"/>
                  </a:lnTo>
                  <a:lnTo>
                    <a:pt x="1279" y="1004"/>
                  </a:lnTo>
                  <a:lnTo>
                    <a:pt x="1307" y="944"/>
                  </a:lnTo>
                  <a:lnTo>
                    <a:pt x="1330" y="882"/>
                  </a:lnTo>
                  <a:lnTo>
                    <a:pt x="1347" y="817"/>
                  </a:lnTo>
                  <a:lnTo>
                    <a:pt x="1357" y="749"/>
                  </a:lnTo>
                  <a:lnTo>
                    <a:pt x="1361" y="680"/>
                  </a:lnTo>
                  <a:lnTo>
                    <a:pt x="1357" y="611"/>
                  </a:lnTo>
                  <a:lnTo>
                    <a:pt x="1347" y="543"/>
                  </a:lnTo>
                  <a:lnTo>
                    <a:pt x="1330" y="478"/>
                  </a:lnTo>
                  <a:lnTo>
                    <a:pt x="1307" y="416"/>
                  </a:lnTo>
                  <a:lnTo>
                    <a:pt x="1279" y="356"/>
                  </a:lnTo>
                  <a:lnTo>
                    <a:pt x="1245" y="300"/>
                  </a:lnTo>
                  <a:lnTo>
                    <a:pt x="1205" y="248"/>
                  </a:lnTo>
                  <a:lnTo>
                    <a:pt x="1161" y="199"/>
                  </a:lnTo>
                  <a:lnTo>
                    <a:pt x="1113" y="155"/>
                  </a:lnTo>
                  <a:lnTo>
                    <a:pt x="1061" y="116"/>
                  </a:lnTo>
                  <a:lnTo>
                    <a:pt x="1005" y="82"/>
                  </a:lnTo>
                  <a:lnTo>
                    <a:pt x="945" y="54"/>
                  </a:lnTo>
                  <a:lnTo>
                    <a:pt x="882" y="31"/>
                  </a:lnTo>
                  <a:lnTo>
                    <a:pt x="817" y="14"/>
                  </a:lnTo>
                  <a:lnTo>
                    <a:pt x="750" y="4"/>
                  </a:lnTo>
                  <a:lnTo>
                    <a:pt x="680" y="0"/>
                  </a:lnTo>
                  <a:lnTo>
                    <a:pt x="611" y="4"/>
                  </a:lnTo>
                  <a:lnTo>
                    <a:pt x="543" y="14"/>
                  </a:lnTo>
                  <a:lnTo>
                    <a:pt x="478" y="31"/>
                  </a:lnTo>
                  <a:lnTo>
                    <a:pt x="416" y="54"/>
                  </a:lnTo>
                  <a:lnTo>
                    <a:pt x="356" y="82"/>
                  </a:lnTo>
                  <a:lnTo>
                    <a:pt x="300" y="116"/>
                  </a:lnTo>
                  <a:lnTo>
                    <a:pt x="248" y="155"/>
                  </a:lnTo>
                  <a:lnTo>
                    <a:pt x="199" y="199"/>
                  </a:lnTo>
                  <a:lnTo>
                    <a:pt x="155" y="248"/>
                  </a:lnTo>
                  <a:lnTo>
                    <a:pt x="116" y="300"/>
                  </a:lnTo>
                  <a:lnTo>
                    <a:pt x="82" y="356"/>
                  </a:lnTo>
                  <a:lnTo>
                    <a:pt x="54" y="416"/>
                  </a:lnTo>
                  <a:lnTo>
                    <a:pt x="31" y="478"/>
                  </a:lnTo>
                  <a:lnTo>
                    <a:pt x="14" y="543"/>
                  </a:lnTo>
                  <a:lnTo>
                    <a:pt x="4" y="611"/>
                  </a:lnTo>
                  <a:lnTo>
                    <a:pt x="0" y="680"/>
                  </a:lnTo>
                  <a:lnTo>
                    <a:pt x="4" y="749"/>
                  </a:lnTo>
                  <a:lnTo>
                    <a:pt x="14" y="817"/>
                  </a:lnTo>
                  <a:lnTo>
                    <a:pt x="31" y="882"/>
                  </a:lnTo>
                  <a:lnTo>
                    <a:pt x="54" y="944"/>
                  </a:lnTo>
                  <a:lnTo>
                    <a:pt x="82" y="1004"/>
                  </a:lnTo>
                  <a:lnTo>
                    <a:pt x="116" y="1060"/>
                  </a:lnTo>
                  <a:lnTo>
                    <a:pt x="155" y="1112"/>
                  </a:lnTo>
                  <a:lnTo>
                    <a:pt x="199" y="1161"/>
                  </a:lnTo>
                  <a:lnTo>
                    <a:pt x="248" y="1204"/>
                  </a:lnTo>
                  <a:lnTo>
                    <a:pt x="300" y="1244"/>
                  </a:lnTo>
                  <a:lnTo>
                    <a:pt x="356" y="1278"/>
                  </a:lnTo>
                  <a:lnTo>
                    <a:pt x="416" y="1306"/>
                  </a:lnTo>
                  <a:lnTo>
                    <a:pt x="478" y="1329"/>
                  </a:lnTo>
                  <a:lnTo>
                    <a:pt x="543" y="1346"/>
                  </a:lnTo>
                  <a:lnTo>
                    <a:pt x="611" y="1356"/>
                  </a:lnTo>
                  <a:close/>
                  <a:moveTo>
                    <a:pt x="336" y="395"/>
                  </a:moveTo>
                  <a:lnTo>
                    <a:pt x="339" y="398"/>
                  </a:lnTo>
                  <a:lnTo>
                    <a:pt x="343" y="400"/>
                  </a:lnTo>
                  <a:lnTo>
                    <a:pt x="346" y="402"/>
                  </a:lnTo>
                  <a:lnTo>
                    <a:pt x="347" y="403"/>
                  </a:lnTo>
                  <a:lnTo>
                    <a:pt x="349" y="403"/>
                  </a:lnTo>
                  <a:lnTo>
                    <a:pt x="351" y="404"/>
                  </a:lnTo>
                  <a:lnTo>
                    <a:pt x="352" y="405"/>
                  </a:lnTo>
                  <a:lnTo>
                    <a:pt x="354" y="405"/>
                  </a:lnTo>
                  <a:lnTo>
                    <a:pt x="356" y="405"/>
                  </a:lnTo>
                  <a:lnTo>
                    <a:pt x="360" y="406"/>
                  </a:lnTo>
                  <a:lnTo>
                    <a:pt x="364" y="406"/>
                  </a:lnTo>
                  <a:lnTo>
                    <a:pt x="368" y="406"/>
                  </a:lnTo>
                  <a:lnTo>
                    <a:pt x="372" y="405"/>
                  </a:lnTo>
                  <a:lnTo>
                    <a:pt x="376" y="405"/>
                  </a:lnTo>
                  <a:lnTo>
                    <a:pt x="378" y="404"/>
                  </a:lnTo>
                  <a:lnTo>
                    <a:pt x="380" y="404"/>
                  </a:lnTo>
                  <a:lnTo>
                    <a:pt x="381" y="403"/>
                  </a:lnTo>
                  <a:lnTo>
                    <a:pt x="383" y="402"/>
                  </a:lnTo>
                  <a:lnTo>
                    <a:pt x="385" y="401"/>
                  </a:lnTo>
                  <a:lnTo>
                    <a:pt x="386" y="400"/>
                  </a:lnTo>
                  <a:lnTo>
                    <a:pt x="388" y="399"/>
                  </a:lnTo>
                  <a:lnTo>
                    <a:pt x="390" y="398"/>
                  </a:lnTo>
                  <a:lnTo>
                    <a:pt x="393" y="395"/>
                  </a:lnTo>
                  <a:lnTo>
                    <a:pt x="396" y="392"/>
                  </a:lnTo>
                  <a:lnTo>
                    <a:pt x="399" y="388"/>
                  </a:lnTo>
                  <a:lnTo>
                    <a:pt x="401" y="385"/>
                  </a:lnTo>
                  <a:lnTo>
                    <a:pt x="403" y="381"/>
                  </a:lnTo>
                  <a:lnTo>
                    <a:pt x="404" y="377"/>
                  </a:lnTo>
                  <a:lnTo>
                    <a:pt x="405" y="373"/>
                  </a:lnTo>
                  <a:lnTo>
                    <a:pt x="406" y="369"/>
                  </a:lnTo>
                  <a:lnTo>
                    <a:pt x="406" y="365"/>
                  </a:lnTo>
                  <a:lnTo>
                    <a:pt x="406" y="362"/>
                  </a:lnTo>
                  <a:lnTo>
                    <a:pt x="405" y="358"/>
                  </a:lnTo>
                  <a:lnTo>
                    <a:pt x="404" y="354"/>
                  </a:lnTo>
                  <a:lnTo>
                    <a:pt x="403" y="350"/>
                  </a:lnTo>
                  <a:lnTo>
                    <a:pt x="401" y="347"/>
                  </a:lnTo>
                  <a:lnTo>
                    <a:pt x="399" y="344"/>
                  </a:lnTo>
                  <a:lnTo>
                    <a:pt x="396" y="341"/>
                  </a:lnTo>
                  <a:lnTo>
                    <a:pt x="393" y="338"/>
                  </a:lnTo>
                  <a:lnTo>
                    <a:pt x="285" y="231"/>
                  </a:lnTo>
                  <a:lnTo>
                    <a:pt x="322" y="201"/>
                  </a:lnTo>
                  <a:lnTo>
                    <a:pt x="362" y="173"/>
                  </a:lnTo>
                  <a:lnTo>
                    <a:pt x="403" y="149"/>
                  </a:lnTo>
                  <a:lnTo>
                    <a:pt x="447" y="129"/>
                  </a:lnTo>
                  <a:lnTo>
                    <a:pt x="492" y="112"/>
                  </a:lnTo>
                  <a:lnTo>
                    <a:pt x="539" y="99"/>
                  </a:lnTo>
                  <a:lnTo>
                    <a:pt x="588" y="89"/>
                  </a:lnTo>
                  <a:lnTo>
                    <a:pt x="638" y="84"/>
                  </a:lnTo>
                  <a:lnTo>
                    <a:pt x="638" y="237"/>
                  </a:lnTo>
                  <a:lnTo>
                    <a:pt x="638" y="241"/>
                  </a:lnTo>
                  <a:lnTo>
                    <a:pt x="639" y="245"/>
                  </a:lnTo>
                  <a:lnTo>
                    <a:pt x="640" y="249"/>
                  </a:lnTo>
                  <a:lnTo>
                    <a:pt x="641" y="252"/>
                  </a:lnTo>
                  <a:lnTo>
                    <a:pt x="643" y="256"/>
                  </a:lnTo>
                  <a:lnTo>
                    <a:pt x="645" y="259"/>
                  </a:lnTo>
                  <a:lnTo>
                    <a:pt x="647" y="262"/>
                  </a:lnTo>
                  <a:lnTo>
                    <a:pt x="650" y="265"/>
                  </a:lnTo>
                  <a:lnTo>
                    <a:pt x="652" y="267"/>
                  </a:lnTo>
                  <a:lnTo>
                    <a:pt x="655" y="269"/>
                  </a:lnTo>
                  <a:lnTo>
                    <a:pt x="659" y="271"/>
                  </a:lnTo>
                  <a:lnTo>
                    <a:pt x="662" y="273"/>
                  </a:lnTo>
                  <a:lnTo>
                    <a:pt x="666" y="274"/>
                  </a:lnTo>
                  <a:lnTo>
                    <a:pt x="670" y="275"/>
                  </a:lnTo>
                  <a:lnTo>
                    <a:pt x="674" y="276"/>
                  </a:lnTo>
                  <a:lnTo>
                    <a:pt x="678" y="276"/>
                  </a:lnTo>
                  <a:lnTo>
                    <a:pt x="682" y="276"/>
                  </a:lnTo>
                  <a:lnTo>
                    <a:pt x="686" y="275"/>
                  </a:lnTo>
                  <a:lnTo>
                    <a:pt x="690" y="274"/>
                  </a:lnTo>
                  <a:lnTo>
                    <a:pt x="694" y="273"/>
                  </a:lnTo>
                  <a:lnTo>
                    <a:pt x="697" y="271"/>
                  </a:lnTo>
                  <a:lnTo>
                    <a:pt x="700" y="269"/>
                  </a:lnTo>
                  <a:lnTo>
                    <a:pt x="703" y="267"/>
                  </a:lnTo>
                  <a:lnTo>
                    <a:pt x="706" y="265"/>
                  </a:lnTo>
                  <a:lnTo>
                    <a:pt x="708" y="262"/>
                  </a:lnTo>
                  <a:lnTo>
                    <a:pt x="711" y="259"/>
                  </a:lnTo>
                  <a:lnTo>
                    <a:pt x="712" y="256"/>
                  </a:lnTo>
                  <a:lnTo>
                    <a:pt x="714" y="252"/>
                  </a:lnTo>
                  <a:lnTo>
                    <a:pt x="715" y="249"/>
                  </a:lnTo>
                  <a:lnTo>
                    <a:pt x="716" y="245"/>
                  </a:lnTo>
                  <a:lnTo>
                    <a:pt x="717" y="241"/>
                  </a:lnTo>
                  <a:lnTo>
                    <a:pt x="717" y="237"/>
                  </a:lnTo>
                  <a:lnTo>
                    <a:pt x="717" y="82"/>
                  </a:lnTo>
                  <a:lnTo>
                    <a:pt x="767" y="87"/>
                  </a:lnTo>
                  <a:lnTo>
                    <a:pt x="816" y="96"/>
                  </a:lnTo>
                  <a:lnTo>
                    <a:pt x="863" y="110"/>
                  </a:lnTo>
                  <a:lnTo>
                    <a:pt x="908" y="126"/>
                  </a:lnTo>
                  <a:lnTo>
                    <a:pt x="952" y="147"/>
                  </a:lnTo>
                  <a:lnTo>
                    <a:pt x="993" y="171"/>
                  </a:lnTo>
                  <a:lnTo>
                    <a:pt x="1033" y="198"/>
                  </a:lnTo>
                  <a:lnTo>
                    <a:pt x="1070" y="228"/>
                  </a:lnTo>
                  <a:lnTo>
                    <a:pt x="963" y="336"/>
                  </a:lnTo>
                  <a:lnTo>
                    <a:pt x="960" y="339"/>
                  </a:lnTo>
                  <a:lnTo>
                    <a:pt x="957" y="342"/>
                  </a:lnTo>
                  <a:lnTo>
                    <a:pt x="955" y="346"/>
                  </a:lnTo>
                  <a:lnTo>
                    <a:pt x="953" y="350"/>
                  </a:lnTo>
                  <a:lnTo>
                    <a:pt x="952" y="353"/>
                  </a:lnTo>
                  <a:lnTo>
                    <a:pt x="951" y="357"/>
                  </a:lnTo>
                  <a:lnTo>
                    <a:pt x="950" y="361"/>
                  </a:lnTo>
                  <a:lnTo>
                    <a:pt x="950" y="365"/>
                  </a:lnTo>
                  <a:lnTo>
                    <a:pt x="950" y="369"/>
                  </a:lnTo>
                  <a:lnTo>
                    <a:pt x="951" y="372"/>
                  </a:lnTo>
                  <a:lnTo>
                    <a:pt x="952" y="376"/>
                  </a:lnTo>
                  <a:lnTo>
                    <a:pt x="953" y="380"/>
                  </a:lnTo>
                  <a:lnTo>
                    <a:pt x="955" y="383"/>
                  </a:lnTo>
                  <a:lnTo>
                    <a:pt x="957" y="386"/>
                  </a:lnTo>
                  <a:lnTo>
                    <a:pt x="960" y="389"/>
                  </a:lnTo>
                  <a:lnTo>
                    <a:pt x="963" y="392"/>
                  </a:lnTo>
                  <a:lnTo>
                    <a:pt x="966" y="395"/>
                  </a:lnTo>
                  <a:lnTo>
                    <a:pt x="968" y="396"/>
                  </a:lnTo>
                  <a:lnTo>
                    <a:pt x="969" y="397"/>
                  </a:lnTo>
                  <a:lnTo>
                    <a:pt x="971" y="398"/>
                  </a:lnTo>
                  <a:lnTo>
                    <a:pt x="972" y="399"/>
                  </a:lnTo>
                  <a:lnTo>
                    <a:pt x="974" y="400"/>
                  </a:lnTo>
                  <a:lnTo>
                    <a:pt x="976" y="400"/>
                  </a:lnTo>
                  <a:lnTo>
                    <a:pt x="978" y="401"/>
                  </a:lnTo>
                  <a:lnTo>
                    <a:pt x="979" y="402"/>
                  </a:lnTo>
                  <a:lnTo>
                    <a:pt x="983" y="402"/>
                  </a:lnTo>
                  <a:lnTo>
                    <a:pt x="987" y="403"/>
                  </a:lnTo>
                  <a:lnTo>
                    <a:pt x="991" y="403"/>
                  </a:lnTo>
                  <a:lnTo>
                    <a:pt x="993" y="403"/>
                  </a:lnTo>
                  <a:lnTo>
                    <a:pt x="995" y="403"/>
                  </a:lnTo>
                  <a:lnTo>
                    <a:pt x="999" y="402"/>
                  </a:lnTo>
                  <a:lnTo>
                    <a:pt x="1003" y="401"/>
                  </a:lnTo>
                  <a:lnTo>
                    <a:pt x="1007" y="400"/>
                  </a:lnTo>
                  <a:lnTo>
                    <a:pt x="1010" y="398"/>
                  </a:lnTo>
                  <a:lnTo>
                    <a:pt x="1014" y="396"/>
                  </a:lnTo>
                  <a:lnTo>
                    <a:pt x="1016" y="394"/>
                  </a:lnTo>
                  <a:lnTo>
                    <a:pt x="1018" y="393"/>
                  </a:lnTo>
                  <a:lnTo>
                    <a:pt x="1019" y="392"/>
                  </a:lnTo>
                  <a:lnTo>
                    <a:pt x="1126" y="285"/>
                  </a:lnTo>
                  <a:lnTo>
                    <a:pt x="1156" y="322"/>
                  </a:lnTo>
                  <a:lnTo>
                    <a:pt x="1184" y="362"/>
                  </a:lnTo>
                  <a:lnTo>
                    <a:pt x="1208" y="403"/>
                  </a:lnTo>
                  <a:lnTo>
                    <a:pt x="1228" y="446"/>
                  </a:lnTo>
                  <a:lnTo>
                    <a:pt x="1245" y="492"/>
                  </a:lnTo>
                  <a:lnTo>
                    <a:pt x="1259" y="539"/>
                  </a:lnTo>
                  <a:lnTo>
                    <a:pt x="1268" y="588"/>
                  </a:lnTo>
                  <a:lnTo>
                    <a:pt x="1273" y="638"/>
                  </a:lnTo>
                  <a:lnTo>
                    <a:pt x="1121" y="638"/>
                  </a:lnTo>
                  <a:lnTo>
                    <a:pt x="1117" y="638"/>
                  </a:lnTo>
                  <a:lnTo>
                    <a:pt x="1113" y="639"/>
                  </a:lnTo>
                  <a:lnTo>
                    <a:pt x="1109" y="640"/>
                  </a:lnTo>
                  <a:lnTo>
                    <a:pt x="1105" y="641"/>
                  </a:lnTo>
                  <a:lnTo>
                    <a:pt x="1101" y="642"/>
                  </a:lnTo>
                  <a:lnTo>
                    <a:pt x="1098" y="644"/>
                  </a:lnTo>
                  <a:lnTo>
                    <a:pt x="1095" y="646"/>
                  </a:lnTo>
                  <a:lnTo>
                    <a:pt x="1092" y="649"/>
                  </a:lnTo>
                  <a:lnTo>
                    <a:pt x="1090" y="652"/>
                  </a:lnTo>
                  <a:lnTo>
                    <a:pt x="1088" y="655"/>
                  </a:lnTo>
                  <a:lnTo>
                    <a:pt x="1086" y="658"/>
                  </a:lnTo>
                  <a:lnTo>
                    <a:pt x="1084" y="661"/>
                  </a:lnTo>
                  <a:lnTo>
                    <a:pt x="1083" y="665"/>
                  </a:lnTo>
                  <a:lnTo>
                    <a:pt x="1082" y="669"/>
                  </a:lnTo>
                  <a:lnTo>
                    <a:pt x="1081" y="673"/>
                  </a:lnTo>
                  <a:lnTo>
                    <a:pt x="1081" y="677"/>
                  </a:lnTo>
                  <a:lnTo>
                    <a:pt x="1081" y="681"/>
                  </a:lnTo>
                  <a:lnTo>
                    <a:pt x="1082" y="685"/>
                  </a:lnTo>
                  <a:lnTo>
                    <a:pt x="1083" y="689"/>
                  </a:lnTo>
                  <a:lnTo>
                    <a:pt x="1084" y="693"/>
                  </a:lnTo>
                  <a:lnTo>
                    <a:pt x="1086" y="696"/>
                  </a:lnTo>
                  <a:lnTo>
                    <a:pt x="1088" y="700"/>
                  </a:lnTo>
                  <a:lnTo>
                    <a:pt x="1090" y="703"/>
                  </a:lnTo>
                  <a:lnTo>
                    <a:pt x="1092" y="706"/>
                  </a:lnTo>
                  <a:lnTo>
                    <a:pt x="1095" y="708"/>
                  </a:lnTo>
                  <a:lnTo>
                    <a:pt x="1098" y="710"/>
                  </a:lnTo>
                  <a:lnTo>
                    <a:pt x="1101" y="712"/>
                  </a:lnTo>
                  <a:lnTo>
                    <a:pt x="1105" y="714"/>
                  </a:lnTo>
                  <a:lnTo>
                    <a:pt x="1109" y="715"/>
                  </a:lnTo>
                  <a:lnTo>
                    <a:pt x="1113" y="716"/>
                  </a:lnTo>
                  <a:lnTo>
                    <a:pt x="1117" y="717"/>
                  </a:lnTo>
                  <a:lnTo>
                    <a:pt x="1121" y="717"/>
                  </a:lnTo>
                  <a:lnTo>
                    <a:pt x="1273" y="717"/>
                  </a:lnTo>
                  <a:lnTo>
                    <a:pt x="1268" y="767"/>
                  </a:lnTo>
                  <a:lnTo>
                    <a:pt x="1259" y="815"/>
                  </a:lnTo>
                  <a:lnTo>
                    <a:pt x="1245" y="862"/>
                  </a:lnTo>
                  <a:lnTo>
                    <a:pt x="1228" y="908"/>
                  </a:lnTo>
                  <a:lnTo>
                    <a:pt x="1208" y="951"/>
                  </a:lnTo>
                  <a:lnTo>
                    <a:pt x="1184" y="992"/>
                  </a:lnTo>
                  <a:lnTo>
                    <a:pt x="1156" y="1032"/>
                  </a:lnTo>
                  <a:lnTo>
                    <a:pt x="1126" y="1069"/>
                  </a:lnTo>
                  <a:lnTo>
                    <a:pt x="1019" y="962"/>
                  </a:lnTo>
                  <a:lnTo>
                    <a:pt x="1016" y="959"/>
                  </a:lnTo>
                  <a:lnTo>
                    <a:pt x="1013" y="957"/>
                  </a:lnTo>
                  <a:lnTo>
                    <a:pt x="1010" y="956"/>
                  </a:lnTo>
                  <a:lnTo>
                    <a:pt x="1006" y="954"/>
                  </a:lnTo>
                  <a:lnTo>
                    <a:pt x="1003" y="953"/>
                  </a:lnTo>
                  <a:lnTo>
                    <a:pt x="999" y="952"/>
                  </a:lnTo>
                  <a:lnTo>
                    <a:pt x="995" y="952"/>
                  </a:lnTo>
                  <a:lnTo>
                    <a:pt x="991" y="951"/>
                  </a:lnTo>
                  <a:lnTo>
                    <a:pt x="987" y="952"/>
                  </a:lnTo>
                  <a:lnTo>
                    <a:pt x="983" y="952"/>
                  </a:lnTo>
                  <a:lnTo>
                    <a:pt x="979" y="953"/>
                  </a:lnTo>
                  <a:lnTo>
                    <a:pt x="976" y="954"/>
                  </a:lnTo>
                  <a:lnTo>
                    <a:pt x="972" y="956"/>
                  </a:lnTo>
                  <a:lnTo>
                    <a:pt x="969" y="957"/>
                  </a:lnTo>
                  <a:lnTo>
                    <a:pt x="966" y="959"/>
                  </a:lnTo>
                  <a:lnTo>
                    <a:pt x="963" y="962"/>
                  </a:lnTo>
                  <a:lnTo>
                    <a:pt x="960" y="965"/>
                  </a:lnTo>
                  <a:lnTo>
                    <a:pt x="957" y="969"/>
                  </a:lnTo>
                  <a:lnTo>
                    <a:pt x="955" y="972"/>
                  </a:lnTo>
                  <a:lnTo>
                    <a:pt x="953" y="976"/>
                  </a:lnTo>
                  <a:lnTo>
                    <a:pt x="952" y="980"/>
                  </a:lnTo>
                  <a:lnTo>
                    <a:pt x="951" y="983"/>
                  </a:lnTo>
                  <a:lnTo>
                    <a:pt x="950" y="987"/>
                  </a:lnTo>
                  <a:lnTo>
                    <a:pt x="950" y="991"/>
                  </a:lnTo>
                  <a:lnTo>
                    <a:pt x="950" y="995"/>
                  </a:lnTo>
                  <a:lnTo>
                    <a:pt x="951" y="999"/>
                  </a:lnTo>
                  <a:lnTo>
                    <a:pt x="952" y="1002"/>
                  </a:lnTo>
                  <a:lnTo>
                    <a:pt x="953" y="1006"/>
                  </a:lnTo>
                  <a:lnTo>
                    <a:pt x="955" y="1009"/>
                  </a:lnTo>
                  <a:lnTo>
                    <a:pt x="957" y="1012"/>
                  </a:lnTo>
                  <a:lnTo>
                    <a:pt x="960" y="1015"/>
                  </a:lnTo>
                  <a:lnTo>
                    <a:pt x="963" y="1018"/>
                  </a:lnTo>
                  <a:lnTo>
                    <a:pt x="1070" y="1126"/>
                  </a:lnTo>
                  <a:lnTo>
                    <a:pt x="1033" y="1156"/>
                  </a:lnTo>
                  <a:lnTo>
                    <a:pt x="993" y="1183"/>
                  </a:lnTo>
                  <a:lnTo>
                    <a:pt x="952" y="1207"/>
                  </a:lnTo>
                  <a:lnTo>
                    <a:pt x="908" y="1227"/>
                  </a:lnTo>
                  <a:lnTo>
                    <a:pt x="863" y="1244"/>
                  </a:lnTo>
                  <a:lnTo>
                    <a:pt x="816" y="1258"/>
                  </a:lnTo>
                  <a:lnTo>
                    <a:pt x="767" y="1267"/>
                  </a:lnTo>
                  <a:lnTo>
                    <a:pt x="717" y="1272"/>
                  </a:lnTo>
                  <a:lnTo>
                    <a:pt x="717" y="1120"/>
                  </a:lnTo>
                  <a:lnTo>
                    <a:pt x="717" y="1116"/>
                  </a:lnTo>
                  <a:lnTo>
                    <a:pt x="716" y="1112"/>
                  </a:lnTo>
                  <a:lnTo>
                    <a:pt x="715" y="1108"/>
                  </a:lnTo>
                  <a:lnTo>
                    <a:pt x="714" y="1104"/>
                  </a:lnTo>
                  <a:lnTo>
                    <a:pt x="712" y="1101"/>
                  </a:lnTo>
                  <a:lnTo>
                    <a:pt x="711" y="1097"/>
                  </a:lnTo>
                  <a:lnTo>
                    <a:pt x="708" y="1095"/>
                  </a:lnTo>
                  <a:lnTo>
                    <a:pt x="706" y="1092"/>
                  </a:lnTo>
                  <a:lnTo>
                    <a:pt x="703" y="1089"/>
                  </a:lnTo>
                  <a:lnTo>
                    <a:pt x="700" y="1087"/>
                  </a:lnTo>
                  <a:lnTo>
                    <a:pt x="697" y="1085"/>
                  </a:lnTo>
                  <a:lnTo>
                    <a:pt x="694" y="1084"/>
                  </a:lnTo>
                  <a:lnTo>
                    <a:pt x="690" y="1083"/>
                  </a:lnTo>
                  <a:lnTo>
                    <a:pt x="686" y="1082"/>
                  </a:lnTo>
                  <a:lnTo>
                    <a:pt x="682" y="1081"/>
                  </a:lnTo>
                  <a:lnTo>
                    <a:pt x="678" y="1081"/>
                  </a:lnTo>
                  <a:lnTo>
                    <a:pt x="674" y="1081"/>
                  </a:lnTo>
                  <a:lnTo>
                    <a:pt x="670" y="1082"/>
                  </a:lnTo>
                  <a:lnTo>
                    <a:pt x="666" y="1083"/>
                  </a:lnTo>
                  <a:lnTo>
                    <a:pt x="662" y="1084"/>
                  </a:lnTo>
                  <a:lnTo>
                    <a:pt x="659" y="1085"/>
                  </a:lnTo>
                  <a:lnTo>
                    <a:pt x="655" y="1087"/>
                  </a:lnTo>
                  <a:lnTo>
                    <a:pt x="652" y="1089"/>
                  </a:lnTo>
                  <a:lnTo>
                    <a:pt x="650" y="1092"/>
                  </a:lnTo>
                  <a:lnTo>
                    <a:pt x="647" y="1095"/>
                  </a:lnTo>
                  <a:lnTo>
                    <a:pt x="645" y="1097"/>
                  </a:lnTo>
                  <a:lnTo>
                    <a:pt x="643" y="1101"/>
                  </a:lnTo>
                  <a:lnTo>
                    <a:pt x="641" y="1104"/>
                  </a:lnTo>
                  <a:lnTo>
                    <a:pt x="640" y="1108"/>
                  </a:lnTo>
                  <a:lnTo>
                    <a:pt x="639" y="1112"/>
                  </a:lnTo>
                  <a:lnTo>
                    <a:pt x="638" y="1116"/>
                  </a:lnTo>
                  <a:lnTo>
                    <a:pt x="638" y="1120"/>
                  </a:lnTo>
                  <a:lnTo>
                    <a:pt x="638" y="1272"/>
                  </a:lnTo>
                  <a:lnTo>
                    <a:pt x="588" y="1267"/>
                  </a:lnTo>
                  <a:lnTo>
                    <a:pt x="539" y="1258"/>
                  </a:lnTo>
                  <a:lnTo>
                    <a:pt x="492" y="1244"/>
                  </a:lnTo>
                  <a:lnTo>
                    <a:pt x="447" y="1227"/>
                  </a:lnTo>
                  <a:lnTo>
                    <a:pt x="403" y="1207"/>
                  </a:lnTo>
                  <a:lnTo>
                    <a:pt x="362" y="1183"/>
                  </a:lnTo>
                  <a:lnTo>
                    <a:pt x="322" y="1156"/>
                  </a:lnTo>
                  <a:lnTo>
                    <a:pt x="285" y="1126"/>
                  </a:lnTo>
                  <a:lnTo>
                    <a:pt x="393" y="1018"/>
                  </a:lnTo>
                  <a:lnTo>
                    <a:pt x="396" y="1015"/>
                  </a:lnTo>
                  <a:lnTo>
                    <a:pt x="399" y="1012"/>
                  </a:lnTo>
                  <a:lnTo>
                    <a:pt x="401" y="1008"/>
                  </a:lnTo>
                  <a:lnTo>
                    <a:pt x="403" y="1004"/>
                  </a:lnTo>
                  <a:lnTo>
                    <a:pt x="404" y="1001"/>
                  </a:lnTo>
                  <a:lnTo>
                    <a:pt x="405" y="997"/>
                  </a:lnTo>
                  <a:lnTo>
                    <a:pt x="406" y="993"/>
                  </a:lnTo>
                  <a:lnTo>
                    <a:pt x="406" y="989"/>
                  </a:lnTo>
                  <a:lnTo>
                    <a:pt x="406" y="985"/>
                  </a:lnTo>
                  <a:lnTo>
                    <a:pt x="405" y="982"/>
                  </a:lnTo>
                  <a:lnTo>
                    <a:pt x="404" y="978"/>
                  </a:lnTo>
                  <a:lnTo>
                    <a:pt x="403" y="974"/>
                  </a:lnTo>
                  <a:lnTo>
                    <a:pt x="401" y="971"/>
                  </a:lnTo>
                  <a:lnTo>
                    <a:pt x="399" y="968"/>
                  </a:lnTo>
                  <a:lnTo>
                    <a:pt x="396" y="965"/>
                  </a:lnTo>
                  <a:lnTo>
                    <a:pt x="393" y="962"/>
                  </a:lnTo>
                  <a:lnTo>
                    <a:pt x="390" y="959"/>
                  </a:lnTo>
                  <a:lnTo>
                    <a:pt x="386" y="957"/>
                  </a:lnTo>
                  <a:lnTo>
                    <a:pt x="383" y="955"/>
                  </a:lnTo>
                  <a:lnTo>
                    <a:pt x="381" y="954"/>
                  </a:lnTo>
                  <a:lnTo>
                    <a:pt x="380" y="953"/>
                  </a:lnTo>
                  <a:lnTo>
                    <a:pt x="378" y="953"/>
                  </a:lnTo>
                  <a:lnTo>
                    <a:pt x="376" y="952"/>
                  </a:lnTo>
                  <a:lnTo>
                    <a:pt x="372" y="952"/>
                  </a:lnTo>
                  <a:lnTo>
                    <a:pt x="368" y="951"/>
                  </a:lnTo>
                  <a:lnTo>
                    <a:pt x="364" y="951"/>
                  </a:lnTo>
                  <a:lnTo>
                    <a:pt x="362" y="951"/>
                  </a:lnTo>
                  <a:lnTo>
                    <a:pt x="360" y="951"/>
                  </a:lnTo>
                  <a:lnTo>
                    <a:pt x="358" y="951"/>
                  </a:lnTo>
                  <a:lnTo>
                    <a:pt x="356" y="952"/>
                  </a:lnTo>
                  <a:lnTo>
                    <a:pt x="354" y="952"/>
                  </a:lnTo>
                  <a:lnTo>
                    <a:pt x="353" y="953"/>
                  </a:lnTo>
                  <a:lnTo>
                    <a:pt x="349" y="954"/>
                  </a:lnTo>
                  <a:lnTo>
                    <a:pt x="346" y="956"/>
                  </a:lnTo>
                  <a:lnTo>
                    <a:pt x="343" y="958"/>
                  </a:lnTo>
                  <a:lnTo>
                    <a:pt x="336" y="962"/>
                  </a:lnTo>
                  <a:lnTo>
                    <a:pt x="229" y="1069"/>
                  </a:lnTo>
                  <a:lnTo>
                    <a:pt x="199" y="1032"/>
                  </a:lnTo>
                  <a:lnTo>
                    <a:pt x="171" y="992"/>
                  </a:lnTo>
                  <a:lnTo>
                    <a:pt x="148" y="951"/>
                  </a:lnTo>
                  <a:lnTo>
                    <a:pt x="127" y="908"/>
                  </a:lnTo>
                  <a:lnTo>
                    <a:pt x="110" y="862"/>
                  </a:lnTo>
                  <a:lnTo>
                    <a:pt x="97" y="815"/>
                  </a:lnTo>
                  <a:lnTo>
                    <a:pt x="87" y="767"/>
                  </a:lnTo>
                  <a:lnTo>
                    <a:pt x="82" y="717"/>
                  </a:lnTo>
                  <a:lnTo>
                    <a:pt x="235" y="717"/>
                  </a:lnTo>
                  <a:lnTo>
                    <a:pt x="239" y="717"/>
                  </a:lnTo>
                  <a:lnTo>
                    <a:pt x="243" y="716"/>
                  </a:lnTo>
                  <a:lnTo>
                    <a:pt x="247" y="715"/>
                  </a:lnTo>
                  <a:lnTo>
                    <a:pt x="250" y="714"/>
                  </a:lnTo>
                  <a:lnTo>
                    <a:pt x="254" y="712"/>
                  </a:lnTo>
                  <a:lnTo>
                    <a:pt x="257" y="710"/>
                  </a:lnTo>
                  <a:lnTo>
                    <a:pt x="260" y="708"/>
                  </a:lnTo>
                  <a:lnTo>
                    <a:pt x="263" y="706"/>
                  </a:lnTo>
                  <a:lnTo>
                    <a:pt x="265" y="703"/>
                  </a:lnTo>
                  <a:lnTo>
                    <a:pt x="267" y="700"/>
                  </a:lnTo>
                  <a:lnTo>
                    <a:pt x="269" y="696"/>
                  </a:lnTo>
                  <a:lnTo>
                    <a:pt x="271" y="693"/>
                  </a:lnTo>
                  <a:lnTo>
                    <a:pt x="272" y="689"/>
                  </a:lnTo>
                  <a:lnTo>
                    <a:pt x="273" y="685"/>
                  </a:lnTo>
                  <a:lnTo>
                    <a:pt x="274" y="681"/>
                  </a:lnTo>
                  <a:lnTo>
                    <a:pt x="274" y="677"/>
                  </a:lnTo>
                  <a:lnTo>
                    <a:pt x="274" y="673"/>
                  </a:lnTo>
                  <a:lnTo>
                    <a:pt x="273" y="669"/>
                  </a:lnTo>
                  <a:lnTo>
                    <a:pt x="272" y="665"/>
                  </a:lnTo>
                  <a:lnTo>
                    <a:pt x="271" y="661"/>
                  </a:lnTo>
                  <a:lnTo>
                    <a:pt x="269" y="658"/>
                  </a:lnTo>
                  <a:lnTo>
                    <a:pt x="267" y="655"/>
                  </a:lnTo>
                  <a:lnTo>
                    <a:pt x="265" y="652"/>
                  </a:lnTo>
                  <a:lnTo>
                    <a:pt x="263" y="649"/>
                  </a:lnTo>
                  <a:lnTo>
                    <a:pt x="260" y="646"/>
                  </a:lnTo>
                  <a:lnTo>
                    <a:pt x="257" y="644"/>
                  </a:lnTo>
                  <a:lnTo>
                    <a:pt x="254" y="642"/>
                  </a:lnTo>
                  <a:lnTo>
                    <a:pt x="250" y="641"/>
                  </a:lnTo>
                  <a:lnTo>
                    <a:pt x="247" y="640"/>
                  </a:lnTo>
                  <a:lnTo>
                    <a:pt x="243" y="639"/>
                  </a:lnTo>
                  <a:lnTo>
                    <a:pt x="239" y="638"/>
                  </a:lnTo>
                  <a:lnTo>
                    <a:pt x="235" y="638"/>
                  </a:lnTo>
                  <a:lnTo>
                    <a:pt x="82" y="638"/>
                  </a:lnTo>
                  <a:lnTo>
                    <a:pt x="87" y="588"/>
                  </a:lnTo>
                  <a:lnTo>
                    <a:pt x="97" y="539"/>
                  </a:lnTo>
                  <a:lnTo>
                    <a:pt x="110" y="492"/>
                  </a:lnTo>
                  <a:lnTo>
                    <a:pt x="127" y="446"/>
                  </a:lnTo>
                  <a:lnTo>
                    <a:pt x="148" y="403"/>
                  </a:lnTo>
                  <a:lnTo>
                    <a:pt x="171" y="362"/>
                  </a:lnTo>
                  <a:lnTo>
                    <a:pt x="199" y="322"/>
                  </a:lnTo>
                  <a:lnTo>
                    <a:pt x="229" y="2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36"/>
            <p:cNvSpPr/>
            <p:nvPr/>
          </p:nvSpPr>
          <p:spPr>
            <a:xfrm>
              <a:off x="8569797" y="4604289"/>
              <a:ext cx="105929" cy="221051"/>
            </a:xfrm>
            <a:custGeom>
              <a:avLst/>
              <a:gdLst/>
              <a:ahLst/>
              <a:cxnLst/>
              <a:rect l="l" t="t" r="r" b="b"/>
              <a:pathLst>
                <a:path w="243" h="506" extrusionOk="0">
                  <a:moveTo>
                    <a:pt x="79" y="396"/>
                  </a:moveTo>
                  <a:lnTo>
                    <a:pt x="175" y="494"/>
                  </a:lnTo>
                  <a:lnTo>
                    <a:pt x="177" y="496"/>
                  </a:lnTo>
                  <a:lnTo>
                    <a:pt x="178" y="497"/>
                  </a:lnTo>
                  <a:lnTo>
                    <a:pt x="180" y="498"/>
                  </a:lnTo>
                  <a:lnTo>
                    <a:pt x="181" y="500"/>
                  </a:lnTo>
                  <a:lnTo>
                    <a:pt x="183" y="501"/>
                  </a:lnTo>
                  <a:lnTo>
                    <a:pt x="184" y="502"/>
                  </a:lnTo>
                  <a:lnTo>
                    <a:pt x="186" y="503"/>
                  </a:lnTo>
                  <a:lnTo>
                    <a:pt x="188" y="503"/>
                  </a:lnTo>
                  <a:lnTo>
                    <a:pt x="190" y="504"/>
                  </a:lnTo>
                  <a:lnTo>
                    <a:pt x="191" y="505"/>
                  </a:lnTo>
                  <a:lnTo>
                    <a:pt x="193" y="505"/>
                  </a:lnTo>
                  <a:lnTo>
                    <a:pt x="195" y="505"/>
                  </a:lnTo>
                  <a:lnTo>
                    <a:pt x="199" y="506"/>
                  </a:lnTo>
                  <a:lnTo>
                    <a:pt x="203" y="506"/>
                  </a:lnTo>
                  <a:lnTo>
                    <a:pt x="207" y="506"/>
                  </a:lnTo>
                  <a:lnTo>
                    <a:pt x="211" y="505"/>
                  </a:lnTo>
                  <a:lnTo>
                    <a:pt x="213" y="505"/>
                  </a:lnTo>
                  <a:lnTo>
                    <a:pt x="215" y="505"/>
                  </a:lnTo>
                  <a:lnTo>
                    <a:pt x="216" y="504"/>
                  </a:lnTo>
                  <a:lnTo>
                    <a:pt x="218" y="503"/>
                  </a:lnTo>
                  <a:lnTo>
                    <a:pt x="220" y="503"/>
                  </a:lnTo>
                  <a:lnTo>
                    <a:pt x="222" y="502"/>
                  </a:lnTo>
                  <a:lnTo>
                    <a:pt x="223" y="501"/>
                  </a:lnTo>
                  <a:lnTo>
                    <a:pt x="225" y="500"/>
                  </a:lnTo>
                  <a:lnTo>
                    <a:pt x="226" y="498"/>
                  </a:lnTo>
                  <a:lnTo>
                    <a:pt x="228" y="497"/>
                  </a:lnTo>
                  <a:lnTo>
                    <a:pt x="229" y="496"/>
                  </a:lnTo>
                  <a:lnTo>
                    <a:pt x="231" y="494"/>
                  </a:lnTo>
                  <a:lnTo>
                    <a:pt x="233" y="492"/>
                  </a:lnTo>
                  <a:lnTo>
                    <a:pt x="234" y="491"/>
                  </a:lnTo>
                  <a:lnTo>
                    <a:pt x="235" y="489"/>
                  </a:lnTo>
                  <a:lnTo>
                    <a:pt x="237" y="488"/>
                  </a:lnTo>
                  <a:lnTo>
                    <a:pt x="238" y="486"/>
                  </a:lnTo>
                  <a:lnTo>
                    <a:pt x="239" y="484"/>
                  </a:lnTo>
                  <a:lnTo>
                    <a:pt x="240" y="483"/>
                  </a:lnTo>
                  <a:lnTo>
                    <a:pt x="240" y="481"/>
                  </a:lnTo>
                  <a:lnTo>
                    <a:pt x="241" y="479"/>
                  </a:lnTo>
                  <a:lnTo>
                    <a:pt x="242" y="478"/>
                  </a:lnTo>
                  <a:lnTo>
                    <a:pt x="242" y="476"/>
                  </a:lnTo>
                  <a:lnTo>
                    <a:pt x="242" y="474"/>
                  </a:lnTo>
                  <a:lnTo>
                    <a:pt x="243" y="470"/>
                  </a:lnTo>
                  <a:lnTo>
                    <a:pt x="243" y="466"/>
                  </a:lnTo>
                  <a:lnTo>
                    <a:pt x="243" y="462"/>
                  </a:lnTo>
                  <a:lnTo>
                    <a:pt x="242" y="458"/>
                  </a:lnTo>
                  <a:lnTo>
                    <a:pt x="242" y="454"/>
                  </a:lnTo>
                  <a:lnTo>
                    <a:pt x="241" y="452"/>
                  </a:lnTo>
                  <a:lnTo>
                    <a:pt x="240" y="450"/>
                  </a:lnTo>
                  <a:lnTo>
                    <a:pt x="240" y="448"/>
                  </a:lnTo>
                  <a:lnTo>
                    <a:pt x="239" y="447"/>
                  </a:lnTo>
                  <a:lnTo>
                    <a:pt x="238" y="445"/>
                  </a:lnTo>
                  <a:lnTo>
                    <a:pt x="237" y="443"/>
                  </a:lnTo>
                  <a:lnTo>
                    <a:pt x="235" y="442"/>
                  </a:lnTo>
                  <a:lnTo>
                    <a:pt x="234" y="440"/>
                  </a:lnTo>
                  <a:lnTo>
                    <a:pt x="233" y="439"/>
                  </a:lnTo>
                  <a:lnTo>
                    <a:pt x="231" y="438"/>
                  </a:lnTo>
                  <a:lnTo>
                    <a:pt x="135" y="339"/>
                  </a:lnTo>
                  <a:lnTo>
                    <a:pt x="135" y="328"/>
                  </a:lnTo>
                  <a:lnTo>
                    <a:pt x="135" y="324"/>
                  </a:lnTo>
                  <a:lnTo>
                    <a:pt x="134" y="320"/>
                  </a:lnTo>
                  <a:lnTo>
                    <a:pt x="134" y="315"/>
                  </a:lnTo>
                  <a:lnTo>
                    <a:pt x="133" y="312"/>
                  </a:lnTo>
                  <a:lnTo>
                    <a:pt x="132" y="308"/>
                  </a:lnTo>
                  <a:lnTo>
                    <a:pt x="131" y="304"/>
                  </a:lnTo>
                  <a:lnTo>
                    <a:pt x="129" y="300"/>
                  </a:lnTo>
                  <a:lnTo>
                    <a:pt x="127" y="297"/>
                  </a:lnTo>
                  <a:lnTo>
                    <a:pt x="125" y="293"/>
                  </a:lnTo>
                  <a:lnTo>
                    <a:pt x="123" y="290"/>
                  </a:lnTo>
                  <a:lnTo>
                    <a:pt x="121" y="287"/>
                  </a:lnTo>
                  <a:lnTo>
                    <a:pt x="119" y="284"/>
                  </a:lnTo>
                  <a:lnTo>
                    <a:pt x="116" y="281"/>
                  </a:lnTo>
                  <a:lnTo>
                    <a:pt x="113" y="279"/>
                  </a:lnTo>
                  <a:lnTo>
                    <a:pt x="110" y="276"/>
                  </a:lnTo>
                  <a:lnTo>
                    <a:pt x="107" y="274"/>
                  </a:lnTo>
                  <a:lnTo>
                    <a:pt x="107" y="40"/>
                  </a:lnTo>
                  <a:lnTo>
                    <a:pt x="107" y="36"/>
                  </a:lnTo>
                  <a:lnTo>
                    <a:pt x="106" y="32"/>
                  </a:lnTo>
                  <a:lnTo>
                    <a:pt x="105" y="28"/>
                  </a:lnTo>
                  <a:lnTo>
                    <a:pt x="104" y="24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1"/>
                  </a:lnTo>
                  <a:lnTo>
                    <a:pt x="93" y="9"/>
                  </a:lnTo>
                  <a:lnTo>
                    <a:pt x="90" y="7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0" y="2"/>
                  </a:lnTo>
                  <a:lnTo>
                    <a:pt x="76" y="1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6" y="2"/>
                  </a:lnTo>
                  <a:lnTo>
                    <a:pt x="52" y="3"/>
                  </a:lnTo>
                  <a:lnTo>
                    <a:pt x="49" y="5"/>
                  </a:lnTo>
                  <a:lnTo>
                    <a:pt x="45" y="7"/>
                  </a:lnTo>
                  <a:lnTo>
                    <a:pt x="42" y="9"/>
                  </a:lnTo>
                  <a:lnTo>
                    <a:pt x="40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3" y="21"/>
                  </a:lnTo>
                  <a:lnTo>
                    <a:pt x="31" y="24"/>
                  </a:lnTo>
                  <a:lnTo>
                    <a:pt x="30" y="28"/>
                  </a:lnTo>
                  <a:lnTo>
                    <a:pt x="29" y="32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274"/>
                  </a:lnTo>
                  <a:lnTo>
                    <a:pt x="25" y="276"/>
                  </a:lnTo>
                  <a:lnTo>
                    <a:pt x="22" y="279"/>
                  </a:lnTo>
                  <a:lnTo>
                    <a:pt x="19" y="282"/>
                  </a:lnTo>
                  <a:lnTo>
                    <a:pt x="16" y="285"/>
                  </a:lnTo>
                  <a:lnTo>
                    <a:pt x="14" y="288"/>
                  </a:lnTo>
                  <a:lnTo>
                    <a:pt x="12" y="291"/>
                  </a:lnTo>
                  <a:lnTo>
                    <a:pt x="10" y="294"/>
                  </a:lnTo>
                  <a:lnTo>
                    <a:pt x="8" y="298"/>
                  </a:lnTo>
                  <a:lnTo>
                    <a:pt x="6" y="302"/>
                  </a:lnTo>
                  <a:lnTo>
                    <a:pt x="4" y="305"/>
                  </a:lnTo>
                  <a:lnTo>
                    <a:pt x="3" y="309"/>
                  </a:lnTo>
                  <a:lnTo>
                    <a:pt x="2" y="313"/>
                  </a:lnTo>
                  <a:lnTo>
                    <a:pt x="1" y="317"/>
                  </a:lnTo>
                  <a:lnTo>
                    <a:pt x="1" y="320"/>
                  </a:lnTo>
                  <a:lnTo>
                    <a:pt x="0" y="324"/>
                  </a:lnTo>
                  <a:lnTo>
                    <a:pt x="0" y="328"/>
                  </a:lnTo>
                  <a:lnTo>
                    <a:pt x="1" y="335"/>
                  </a:lnTo>
                  <a:lnTo>
                    <a:pt x="3" y="342"/>
                  </a:lnTo>
                  <a:lnTo>
                    <a:pt x="5" y="349"/>
                  </a:lnTo>
                  <a:lnTo>
                    <a:pt x="8" y="355"/>
                  </a:lnTo>
                  <a:lnTo>
                    <a:pt x="12" y="361"/>
                  </a:lnTo>
                  <a:lnTo>
                    <a:pt x="16" y="367"/>
                  </a:lnTo>
                  <a:lnTo>
                    <a:pt x="20" y="372"/>
                  </a:lnTo>
                  <a:lnTo>
                    <a:pt x="26" y="377"/>
                  </a:lnTo>
                  <a:lnTo>
                    <a:pt x="31" y="382"/>
                  </a:lnTo>
                  <a:lnTo>
                    <a:pt x="37" y="386"/>
                  </a:lnTo>
                  <a:lnTo>
                    <a:pt x="44" y="389"/>
                  </a:lnTo>
                  <a:lnTo>
                    <a:pt x="50" y="392"/>
                  </a:lnTo>
                  <a:lnTo>
                    <a:pt x="57" y="394"/>
                  </a:lnTo>
                  <a:lnTo>
                    <a:pt x="64" y="395"/>
                  </a:lnTo>
                  <a:lnTo>
                    <a:pt x="72" y="3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27" name="Google Shape;3727;p36"/>
          <p:cNvGrpSpPr/>
          <p:nvPr/>
        </p:nvGrpSpPr>
        <p:grpSpPr>
          <a:xfrm>
            <a:off x="4710402" y="4088070"/>
            <a:ext cx="663467" cy="662249"/>
            <a:chOff x="10005094" y="1751641"/>
            <a:chExt cx="716117" cy="714803"/>
          </a:xfrm>
        </p:grpSpPr>
        <p:sp>
          <p:nvSpPr>
            <p:cNvPr id="3728" name="Google Shape;3728;p36"/>
            <p:cNvSpPr/>
            <p:nvPr/>
          </p:nvSpPr>
          <p:spPr>
            <a:xfrm>
              <a:off x="10482653" y="2091313"/>
              <a:ext cx="233745" cy="373816"/>
            </a:xfrm>
            <a:custGeom>
              <a:avLst/>
              <a:gdLst/>
              <a:ahLst/>
              <a:cxnLst/>
              <a:rect l="l" t="t" r="r" b="b"/>
              <a:pathLst>
                <a:path w="535" h="855" extrusionOk="0">
                  <a:moveTo>
                    <a:pt x="281" y="0"/>
                  </a:moveTo>
                  <a:lnTo>
                    <a:pt x="272" y="0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2" y="1"/>
                  </a:lnTo>
                  <a:lnTo>
                    <a:pt x="227" y="3"/>
                  </a:lnTo>
                  <a:lnTo>
                    <a:pt x="211" y="6"/>
                  </a:lnTo>
                  <a:lnTo>
                    <a:pt x="196" y="9"/>
                  </a:lnTo>
                  <a:lnTo>
                    <a:pt x="181" y="14"/>
                  </a:lnTo>
                  <a:lnTo>
                    <a:pt x="166" y="19"/>
                  </a:lnTo>
                  <a:lnTo>
                    <a:pt x="152" y="25"/>
                  </a:lnTo>
                  <a:lnTo>
                    <a:pt x="138" y="32"/>
                  </a:lnTo>
                  <a:lnTo>
                    <a:pt x="125" y="40"/>
                  </a:lnTo>
                  <a:lnTo>
                    <a:pt x="112" y="49"/>
                  </a:lnTo>
                  <a:lnTo>
                    <a:pt x="99" y="58"/>
                  </a:lnTo>
                  <a:lnTo>
                    <a:pt x="88" y="68"/>
                  </a:lnTo>
                  <a:lnTo>
                    <a:pt x="76" y="79"/>
                  </a:lnTo>
                  <a:lnTo>
                    <a:pt x="66" y="90"/>
                  </a:lnTo>
                  <a:lnTo>
                    <a:pt x="56" y="102"/>
                  </a:lnTo>
                  <a:lnTo>
                    <a:pt x="46" y="115"/>
                  </a:lnTo>
                  <a:lnTo>
                    <a:pt x="38" y="129"/>
                  </a:lnTo>
                  <a:lnTo>
                    <a:pt x="30" y="143"/>
                  </a:lnTo>
                  <a:lnTo>
                    <a:pt x="23" y="158"/>
                  </a:lnTo>
                  <a:lnTo>
                    <a:pt x="17" y="173"/>
                  </a:lnTo>
                  <a:lnTo>
                    <a:pt x="12" y="188"/>
                  </a:lnTo>
                  <a:lnTo>
                    <a:pt x="8" y="204"/>
                  </a:lnTo>
                  <a:lnTo>
                    <a:pt x="5" y="219"/>
                  </a:lnTo>
                  <a:lnTo>
                    <a:pt x="2" y="235"/>
                  </a:lnTo>
                  <a:lnTo>
                    <a:pt x="1" y="251"/>
                  </a:lnTo>
                  <a:lnTo>
                    <a:pt x="0" y="267"/>
                  </a:lnTo>
                  <a:lnTo>
                    <a:pt x="0" y="282"/>
                  </a:lnTo>
                  <a:lnTo>
                    <a:pt x="1" y="298"/>
                  </a:lnTo>
                  <a:lnTo>
                    <a:pt x="4" y="314"/>
                  </a:lnTo>
                  <a:lnTo>
                    <a:pt x="6" y="330"/>
                  </a:lnTo>
                  <a:lnTo>
                    <a:pt x="10" y="346"/>
                  </a:lnTo>
                  <a:lnTo>
                    <a:pt x="15" y="361"/>
                  </a:lnTo>
                  <a:lnTo>
                    <a:pt x="15" y="364"/>
                  </a:lnTo>
                  <a:lnTo>
                    <a:pt x="247" y="846"/>
                  </a:lnTo>
                  <a:lnTo>
                    <a:pt x="248" y="847"/>
                  </a:lnTo>
                  <a:lnTo>
                    <a:pt x="248" y="848"/>
                  </a:lnTo>
                  <a:lnTo>
                    <a:pt x="249" y="849"/>
                  </a:lnTo>
                  <a:lnTo>
                    <a:pt x="250" y="850"/>
                  </a:lnTo>
                  <a:lnTo>
                    <a:pt x="251" y="851"/>
                  </a:lnTo>
                  <a:lnTo>
                    <a:pt x="252" y="852"/>
                  </a:lnTo>
                  <a:lnTo>
                    <a:pt x="253" y="853"/>
                  </a:lnTo>
                  <a:lnTo>
                    <a:pt x="254" y="853"/>
                  </a:lnTo>
                  <a:lnTo>
                    <a:pt x="255" y="854"/>
                  </a:lnTo>
                  <a:lnTo>
                    <a:pt x="256" y="854"/>
                  </a:lnTo>
                  <a:lnTo>
                    <a:pt x="257" y="854"/>
                  </a:lnTo>
                  <a:lnTo>
                    <a:pt x="258" y="855"/>
                  </a:lnTo>
                  <a:lnTo>
                    <a:pt x="259" y="855"/>
                  </a:lnTo>
                  <a:lnTo>
                    <a:pt x="260" y="855"/>
                  </a:lnTo>
                  <a:lnTo>
                    <a:pt x="261" y="855"/>
                  </a:lnTo>
                  <a:lnTo>
                    <a:pt x="269" y="855"/>
                  </a:lnTo>
                  <a:lnTo>
                    <a:pt x="270" y="855"/>
                  </a:lnTo>
                  <a:lnTo>
                    <a:pt x="271" y="855"/>
                  </a:lnTo>
                  <a:lnTo>
                    <a:pt x="272" y="855"/>
                  </a:lnTo>
                  <a:lnTo>
                    <a:pt x="274" y="854"/>
                  </a:lnTo>
                  <a:lnTo>
                    <a:pt x="275" y="854"/>
                  </a:lnTo>
                  <a:lnTo>
                    <a:pt x="276" y="854"/>
                  </a:lnTo>
                  <a:lnTo>
                    <a:pt x="277" y="853"/>
                  </a:lnTo>
                  <a:lnTo>
                    <a:pt x="278" y="853"/>
                  </a:lnTo>
                  <a:lnTo>
                    <a:pt x="279" y="852"/>
                  </a:lnTo>
                  <a:lnTo>
                    <a:pt x="279" y="851"/>
                  </a:lnTo>
                  <a:lnTo>
                    <a:pt x="280" y="851"/>
                  </a:lnTo>
                  <a:lnTo>
                    <a:pt x="281" y="850"/>
                  </a:lnTo>
                  <a:lnTo>
                    <a:pt x="282" y="849"/>
                  </a:lnTo>
                  <a:lnTo>
                    <a:pt x="282" y="848"/>
                  </a:lnTo>
                  <a:lnTo>
                    <a:pt x="283" y="847"/>
                  </a:lnTo>
                  <a:lnTo>
                    <a:pt x="283" y="846"/>
                  </a:lnTo>
                  <a:lnTo>
                    <a:pt x="518" y="361"/>
                  </a:lnTo>
                  <a:lnTo>
                    <a:pt x="523" y="346"/>
                  </a:lnTo>
                  <a:lnTo>
                    <a:pt x="528" y="330"/>
                  </a:lnTo>
                  <a:lnTo>
                    <a:pt x="531" y="314"/>
                  </a:lnTo>
                  <a:lnTo>
                    <a:pt x="533" y="298"/>
                  </a:lnTo>
                  <a:lnTo>
                    <a:pt x="535" y="282"/>
                  </a:lnTo>
                  <a:lnTo>
                    <a:pt x="535" y="267"/>
                  </a:lnTo>
                  <a:lnTo>
                    <a:pt x="535" y="251"/>
                  </a:lnTo>
                  <a:lnTo>
                    <a:pt x="533" y="235"/>
                  </a:lnTo>
                  <a:lnTo>
                    <a:pt x="531" y="219"/>
                  </a:lnTo>
                  <a:lnTo>
                    <a:pt x="527" y="204"/>
                  </a:lnTo>
                  <a:lnTo>
                    <a:pt x="523" y="188"/>
                  </a:lnTo>
                  <a:lnTo>
                    <a:pt x="517" y="173"/>
                  </a:lnTo>
                  <a:lnTo>
                    <a:pt x="511" y="158"/>
                  </a:lnTo>
                  <a:lnTo>
                    <a:pt x="504" y="143"/>
                  </a:lnTo>
                  <a:lnTo>
                    <a:pt x="496" y="129"/>
                  </a:lnTo>
                  <a:lnTo>
                    <a:pt x="487" y="115"/>
                  </a:lnTo>
                  <a:lnTo>
                    <a:pt x="479" y="102"/>
                  </a:lnTo>
                  <a:lnTo>
                    <a:pt x="470" y="90"/>
                  </a:lnTo>
                  <a:lnTo>
                    <a:pt x="460" y="79"/>
                  </a:lnTo>
                  <a:lnTo>
                    <a:pt x="449" y="68"/>
                  </a:lnTo>
                  <a:lnTo>
                    <a:pt x="438" y="58"/>
                  </a:lnTo>
                  <a:lnTo>
                    <a:pt x="426" y="49"/>
                  </a:lnTo>
                  <a:lnTo>
                    <a:pt x="414" y="40"/>
                  </a:lnTo>
                  <a:lnTo>
                    <a:pt x="401" y="32"/>
                  </a:lnTo>
                  <a:lnTo>
                    <a:pt x="387" y="25"/>
                  </a:lnTo>
                  <a:lnTo>
                    <a:pt x="373" y="19"/>
                  </a:lnTo>
                  <a:lnTo>
                    <a:pt x="359" y="14"/>
                  </a:lnTo>
                  <a:lnTo>
                    <a:pt x="344" y="9"/>
                  </a:lnTo>
                  <a:lnTo>
                    <a:pt x="329" y="6"/>
                  </a:lnTo>
                  <a:lnTo>
                    <a:pt x="313" y="3"/>
                  </a:lnTo>
                  <a:lnTo>
                    <a:pt x="297" y="1"/>
                  </a:lnTo>
                  <a:close/>
                  <a:moveTo>
                    <a:pt x="439" y="336"/>
                  </a:moveTo>
                  <a:lnTo>
                    <a:pt x="269" y="688"/>
                  </a:lnTo>
                  <a:lnTo>
                    <a:pt x="100" y="338"/>
                  </a:lnTo>
                  <a:lnTo>
                    <a:pt x="97" y="327"/>
                  </a:lnTo>
                  <a:lnTo>
                    <a:pt x="94" y="317"/>
                  </a:lnTo>
                  <a:lnTo>
                    <a:pt x="92" y="306"/>
                  </a:lnTo>
                  <a:lnTo>
                    <a:pt x="90" y="296"/>
                  </a:lnTo>
                  <a:lnTo>
                    <a:pt x="89" y="285"/>
                  </a:lnTo>
                  <a:lnTo>
                    <a:pt x="89" y="274"/>
                  </a:lnTo>
                  <a:lnTo>
                    <a:pt x="89" y="264"/>
                  </a:lnTo>
                  <a:lnTo>
                    <a:pt x="90" y="253"/>
                  </a:lnTo>
                  <a:lnTo>
                    <a:pt x="91" y="243"/>
                  </a:lnTo>
                  <a:lnTo>
                    <a:pt x="94" y="233"/>
                  </a:lnTo>
                  <a:lnTo>
                    <a:pt x="96" y="223"/>
                  </a:lnTo>
                  <a:lnTo>
                    <a:pt x="100" y="213"/>
                  </a:lnTo>
                  <a:lnTo>
                    <a:pt x="104" y="203"/>
                  </a:lnTo>
                  <a:lnTo>
                    <a:pt x="109" y="193"/>
                  </a:lnTo>
                  <a:lnTo>
                    <a:pt x="114" y="184"/>
                  </a:lnTo>
                  <a:lnTo>
                    <a:pt x="120" y="175"/>
                  </a:lnTo>
                  <a:lnTo>
                    <a:pt x="126" y="166"/>
                  </a:lnTo>
                  <a:lnTo>
                    <a:pt x="133" y="158"/>
                  </a:lnTo>
                  <a:lnTo>
                    <a:pt x="140" y="150"/>
                  </a:lnTo>
                  <a:lnTo>
                    <a:pt x="147" y="143"/>
                  </a:lnTo>
                  <a:lnTo>
                    <a:pt x="155" y="136"/>
                  </a:lnTo>
                  <a:lnTo>
                    <a:pt x="163" y="129"/>
                  </a:lnTo>
                  <a:lnTo>
                    <a:pt x="172" y="124"/>
                  </a:lnTo>
                  <a:lnTo>
                    <a:pt x="181" y="118"/>
                  </a:lnTo>
                  <a:lnTo>
                    <a:pt x="190" y="113"/>
                  </a:lnTo>
                  <a:lnTo>
                    <a:pt x="200" y="109"/>
                  </a:lnTo>
                  <a:lnTo>
                    <a:pt x="209" y="106"/>
                  </a:lnTo>
                  <a:lnTo>
                    <a:pt x="219" y="102"/>
                  </a:lnTo>
                  <a:lnTo>
                    <a:pt x="230" y="100"/>
                  </a:lnTo>
                  <a:lnTo>
                    <a:pt x="240" y="98"/>
                  </a:lnTo>
                  <a:lnTo>
                    <a:pt x="251" y="97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5" y="96"/>
                  </a:lnTo>
                  <a:lnTo>
                    <a:pt x="286" y="97"/>
                  </a:lnTo>
                  <a:lnTo>
                    <a:pt x="296" y="98"/>
                  </a:lnTo>
                  <a:lnTo>
                    <a:pt x="306" y="100"/>
                  </a:lnTo>
                  <a:lnTo>
                    <a:pt x="316" y="102"/>
                  </a:lnTo>
                  <a:lnTo>
                    <a:pt x="326" y="106"/>
                  </a:lnTo>
                  <a:lnTo>
                    <a:pt x="336" y="109"/>
                  </a:lnTo>
                  <a:lnTo>
                    <a:pt x="346" y="113"/>
                  </a:lnTo>
                  <a:lnTo>
                    <a:pt x="355" y="118"/>
                  </a:lnTo>
                  <a:lnTo>
                    <a:pt x="364" y="124"/>
                  </a:lnTo>
                  <a:lnTo>
                    <a:pt x="373" y="129"/>
                  </a:lnTo>
                  <a:lnTo>
                    <a:pt x="381" y="136"/>
                  </a:lnTo>
                  <a:lnTo>
                    <a:pt x="389" y="143"/>
                  </a:lnTo>
                  <a:lnTo>
                    <a:pt x="396" y="150"/>
                  </a:lnTo>
                  <a:lnTo>
                    <a:pt x="403" y="158"/>
                  </a:lnTo>
                  <a:lnTo>
                    <a:pt x="410" y="166"/>
                  </a:lnTo>
                  <a:lnTo>
                    <a:pt x="416" y="175"/>
                  </a:lnTo>
                  <a:lnTo>
                    <a:pt x="423" y="184"/>
                  </a:lnTo>
                  <a:lnTo>
                    <a:pt x="429" y="193"/>
                  </a:lnTo>
                  <a:lnTo>
                    <a:pt x="434" y="203"/>
                  </a:lnTo>
                  <a:lnTo>
                    <a:pt x="438" y="213"/>
                  </a:lnTo>
                  <a:lnTo>
                    <a:pt x="442" y="223"/>
                  </a:lnTo>
                  <a:lnTo>
                    <a:pt x="445" y="233"/>
                  </a:lnTo>
                  <a:lnTo>
                    <a:pt x="447" y="243"/>
                  </a:lnTo>
                  <a:lnTo>
                    <a:pt x="449" y="253"/>
                  </a:lnTo>
                  <a:lnTo>
                    <a:pt x="450" y="264"/>
                  </a:lnTo>
                  <a:lnTo>
                    <a:pt x="450" y="274"/>
                  </a:lnTo>
                  <a:lnTo>
                    <a:pt x="450" y="284"/>
                  </a:lnTo>
                  <a:lnTo>
                    <a:pt x="449" y="295"/>
                  </a:lnTo>
                  <a:lnTo>
                    <a:pt x="447" y="305"/>
                  </a:lnTo>
                  <a:lnTo>
                    <a:pt x="445" y="316"/>
                  </a:lnTo>
                  <a:lnTo>
                    <a:pt x="442" y="3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36"/>
            <p:cNvSpPr/>
            <p:nvPr/>
          </p:nvSpPr>
          <p:spPr>
            <a:xfrm>
              <a:off x="10005094" y="1751641"/>
              <a:ext cx="716117" cy="714803"/>
            </a:xfrm>
            <a:custGeom>
              <a:avLst/>
              <a:gdLst/>
              <a:ahLst/>
              <a:cxnLst/>
              <a:rect l="l" t="t" r="r" b="b"/>
              <a:pathLst>
                <a:path w="1637" h="1634" extrusionOk="0">
                  <a:moveTo>
                    <a:pt x="1036" y="1515"/>
                  </a:moveTo>
                  <a:lnTo>
                    <a:pt x="1005" y="1526"/>
                  </a:lnTo>
                  <a:lnTo>
                    <a:pt x="1030" y="1507"/>
                  </a:lnTo>
                  <a:lnTo>
                    <a:pt x="1060" y="1480"/>
                  </a:lnTo>
                  <a:lnTo>
                    <a:pt x="1089" y="1452"/>
                  </a:lnTo>
                  <a:lnTo>
                    <a:pt x="1118" y="1421"/>
                  </a:lnTo>
                  <a:lnTo>
                    <a:pt x="1146" y="1388"/>
                  </a:lnTo>
                  <a:lnTo>
                    <a:pt x="1106" y="1306"/>
                  </a:lnTo>
                  <a:lnTo>
                    <a:pt x="1079" y="1342"/>
                  </a:lnTo>
                  <a:lnTo>
                    <a:pt x="1051" y="1375"/>
                  </a:lnTo>
                  <a:lnTo>
                    <a:pt x="1022" y="1405"/>
                  </a:lnTo>
                  <a:lnTo>
                    <a:pt x="991" y="1433"/>
                  </a:lnTo>
                  <a:lnTo>
                    <a:pt x="960" y="1458"/>
                  </a:lnTo>
                  <a:lnTo>
                    <a:pt x="929" y="1480"/>
                  </a:lnTo>
                  <a:lnTo>
                    <a:pt x="896" y="1499"/>
                  </a:lnTo>
                  <a:lnTo>
                    <a:pt x="864" y="1515"/>
                  </a:lnTo>
                  <a:lnTo>
                    <a:pt x="855" y="1518"/>
                  </a:lnTo>
                  <a:lnTo>
                    <a:pt x="855" y="1275"/>
                  </a:lnTo>
                  <a:lnTo>
                    <a:pt x="1092" y="1275"/>
                  </a:lnTo>
                  <a:lnTo>
                    <a:pt x="1053" y="1193"/>
                  </a:lnTo>
                  <a:lnTo>
                    <a:pt x="855" y="1193"/>
                  </a:lnTo>
                  <a:lnTo>
                    <a:pt x="855" y="858"/>
                  </a:lnTo>
                  <a:lnTo>
                    <a:pt x="1058" y="858"/>
                  </a:lnTo>
                  <a:lnTo>
                    <a:pt x="1059" y="856"/>
                  </a:lnTo>
                  <a:lnTo>
                    <a:pt x="1061" y="853"/>
                  </a:lnTo>
                  <a:lnTo>
                    <a:pt x="1064" y="848"/>
                  </a:lnTo>
                  <a:lnTo>
                    <a:pt x="1070" y="838"/>
                  </a:lnTo>
                  <a:lnTo>
                    <a:pt x="1075" y="829"/>
                  </a:lnTo>
                  <a:lnTo>
                    <a:pt x="1081" y="821"/>
                  </a:lnTo>
                  <a:lnTo>
                    <a:pt x="1087" y="813"/>
                  </a:lnTo>
                  <a:lnTo>
                    <a:pt x="1093" y="806"/>
                  </a:lnTo>
                  <a:lnTo>
                    <a:pt x="1100" y="799"/>
                  </a:lnTo>
                  <a:lnTo>
                    <a:pt x="1107" y="792"/>
                  </a:lnTo>
                  <a:lnTo>
                    <a:pt x="1115" y="785"/>
                  </a:lnTo>
                  <a:lnTo>
                    <a:pt x="1123" y="779"/>
                  </a:lnTo>
                  <a:lnTo>
                    <a:pt x="855" y="779"/>
                  </a:lnTo>
                  <a:lnTo>
                    <a:pt x="855" y="434"/>
                  </a:lnTo>
                  <a:lnTo>
                    <a:pt x="1174" y="434"/>
                  </a:lnTo>
                  <a:lnTo>
                    <a:pt x="1177" y="437"/>
                  </a:lnTo>
                  <a:lnTo>
                    <a:pt x="1207" y="500"/>
                  </a:lnTo>
                  <a:lnTo>
                    <a:pt x="1220" y="532"/>
                  </a:lnTo>
                  <a:lnTo>
                    <a:pt x="1232" y="565"/>
                  </a:lnTo>
                  <a:lnTo>
                    <a:pt x="1243" y="598"/>
                  </a:lnTo>
                  <a:lnTo>
                    <a:pt x="1253" y="631"/>
                  </a:lnTo>
                  <a:lnTo>
                    <a:pt x="1261" y="664"/>
                  </a:lnTo>
                  <a:lnTo>
                    <a:pt x="1267" y="697"/>
                  </a:lnTo>
                  <a:lnTo>
                    <a:pt x="1277" y="694"/>
                  </a:lnTo>
                  <a:lnTo>
                    <a:pt x="1288" y="691"/>
                  </a:lnTo>
                  <a:lnTo>
                    <a:pt x="1298" y="689"/>
                  </a:lnTo>
                  <a:lnTo>
                    <a:pt x="1308" y="687"/>
                  </a:lnTo>
                  <a:lnTo>
                    <a:pt x="1328" y="685"/>
                  </a:lnTo>
                  <a:lnTo>
                    <a:pt x="1349" y="683"/>
                  </a:lnTo>
                  <a:lnTo>
                    <a:pt x="1343" y="652"/>
                  </a:lnTo>
                  <a:lnTo>
                    <a:pt x="1336" y="622"/>
                  </a:lnTo>
                  <a:lnTo>
                    <a:pt x="1329" y="592"/>
                  </a:lnTo>
                  <a:lnTo>
                    <a:pt x="1320" y="562"/>
                  </a:lnTo>
                  <a:lnTo>
                    <a:pt x="1310" y="532"/>
                  </a:lnTo>
                  <a:lnTo>
                    <a:pt x="1298" y="502"/>
                  </a:lnTo>
                  <a:lnTo>
                    <a:pt x="1286" y="473"/>
                  </a:lnTo>
                  <a:lnTo>
                    <a:pt x="1273" y="443"/>
                  </a:lnTo>
                  <a:lnTo>
                    <a:pt x="1267" y="434"/>
                  </a:lnTo>
                  <a:lnTo>
                    <a:pt x="1445" y="434"/>
                  </a:lnTo>
                  <a:lnTo>
                    <a:pt x="1448" y="437"/>
                  </a:lnTo>
                  <a:lnTo>
                    <a:pt x="1467" y="471"/>
                  </a:lnTo>
                  <a:lnTo>
                    <a:pt x="1484" y="507"/>
                  </a:lnTo>
                  <a:lnTo>
                    <a:pt x="1500" y="543"/>
                  </a:lnTo>
                  <a:lnTo>
                    <a:pt x="1513" y="580"/>
                  </a:lnTo>
                  <a:lnTo>
                    <a:pt x="1525" y="617"/>
                  </a:lnTo>
                  <a:lnTo>
                    <a:pt x="1535" y="655"/>
                  </a:lnTo>
                  <a:lnTo>
                    <a:pt x="1543" y="694"/>
                  </a:lnTo>
                  <a:lnTo>
                    <a:pt x="1549" y="733"/>
                  </a:lnTo>
                  <a:lnTo>
                    <a:pt x="1561" y="741"/>
                  </a:lnTo>
                  <a:lnTo>
                    <a:pt x="1574" y="749"/>
                  </a:lnTo>
                  <a:lnTo>
                    <a:pt x="1585" y="758"/>
                  </a:lnTo>
                  <a:lnTo>
                    <a:pt x="1596" y="767"/>
                  </a:lnTo>
                  <a:lnTo>
                    <a:pt x="1607" y="777"/>
                  </a:lnTo>
                  <a:lnTo>
                    <a:pt x="1617" y="788"/>
                  </a:lnTo>
                  <a:lnTo>
                    <a:pt x="1627" y="799"/>
                  </a:lnTo>
                  <a:lnTo>
                    <a:pt x="1637" y="810"/>
                  </a:lnTo>
                  <a:lnTo>
                    <a:pt x="1635" y="752"/>
                  </a:lnTo>
                  <a:lnTo>
                    <a:pt x="1629" y="694"/>
                  </a:lnTo>
                  <a:lnTo>
                    <a:pt x="1618" y="638"/>
                  </a:lnTo>
                  <a:lnTo>
                    <a:pt x="1604" y="583"/>
                  </a:lnTo>
                  <a:lnTo>
                    <a:pt x="1585" y="529"/>
                  </a:lnTo>
                  <a:lnTo>
                    <a:pt x="1563" y="476"/>
                  </a:lnTo>
                  <a:lnTo>
                    <a:pt x="1537" y="425"/>
                  </a:lnTo>
                  <a:lnTo>
                    <a:pt x="1507" y="375"/>
                  </a:lnTo>
                  <a:lnTo>
                    <a:pt x="1506" y="374"/>
                  </a:lnTo>
                  <a:lnTo>
                    <a:pt x="1505" y="373"/>
                  </a:lnTo>
                  <a:lnTo>
                    <a:pt x="1505" y="372"/>
                  </a:lnTo>
                  <a:lnTo>
                    <a:pt x="1504" y="371"/>
                  </a:lnTo>
                  <a:lnTo>
                    <a:pt x="1503" y="370"/>
                  </a:lnTo>
                  <a:lnTo>
                    <a:pt x="1503" y="369"/>
                  </a:lnTo>
                  <a:lnTo>
                    <a:pt x="1502" y="368"/>
                  </a:lnTo>
                  <a:lnTo>
                    <a:pt x="1501" y="367"/>
                  </a:lnTo>
                  <a:lnTo>
                    <a:pt x="1476" y="331"/>
                  </a:lnTo>
                  <a:lnTo>
                    <a:pt x="1449" y="297"/>
                  </a:lnTo>
                  <a:lnTo>
                    <a:pt x="1421" y="264"/>
                  </a:lnTo>
                  <a:lnTo>
                    <a:pt x="1391" y="233"/>
                  </a:lnTo>
                  <a:lnTo>
                    <a:pt x="1359" y="204"/>
                  </a:lnTo>
                  <a:lnTo>
                    <a:pt x="1326" y="176"/>
                  </a:lnTo>
                  <a:lnTo>
                    <a:pt x="1292" y="150"/>
                  </a:lnTo>
                  <a:lnTo>
                    <a:pt x="1256" y="126"/>
                  </a:lnTo>
                  <a:lnTo>
                    <a:pt x="1220" y="104"/>
                  </a:lnTo>
                  <a:lnTo>
                    <a:pt x="1182" y="84"/>
                  </a:lnTo>
                  <a:lnTo>
                    <a:pt x="1143" y="66"/>
                  </a:lnTo>
                  <a:lnTo>
                    <a:pt x="1104" y="50"/>
                  </a:lnTo>
                  <a:lnTo>
                    <a:pt x="1063" y="36"/>
                  </a:lnTo>
                  <a:lnTo>
                    <a:pt x="1022" y="24"/>
                  </a:lnTo>
                  <a:lnTo>
                    <a:pt x="980" y="15"/>
                  </a:lnTo>
                  <a:lnTo>
                    <a:pt x="937" y="8"/>
                  </a:lnTo>
                  <a:lnTo>
                    <a:pt x="934" y="8"/>
                  </a:lnTo>
                  <a:lnTo>
                    <a:pt x="931" y="7"/>
                  </a:lnTo>
                  <a:lnTo>
                    <a:pt x="929" y="5"/>
                  </a:lnTo>
                  <a:lnTo>
                    <a:pt x="926" y="4"/>
                  </a:lnTo>
                  <a:lnTo>
                    <a:pt x="923" y="4"/>
                  </a:lnTo>
                  <a:lnTo>
                    <a:pt x="921" y="3"/>
                  </a:lnTo>
                  <a:lnTo>
                    <a:pt x="918" y="3"/>
                  </a:lnTo>
                  <a:lnTo>
                    <a:pt x="913" y="2"/>
                  </a:lnTo>
                  <a:lnTo>
                    <a:pt x="908" y="2"/>
                  </a:lnTo>
                  <a:lnTo>
                    <a:pt x="902" y="2"/>
                  </a:lnTo>
                  <a:lnTo>
                    <a:pt x="892" y="2"/>
                  </a:lnTo>
                  <a:lnTo>
                    <a:pt x="889" y="2"/>
                  </a:lnTo>
                  <a:lnTo>
                    <a:pt x="871" y="1"/>
                  </a:lnTo>
                  <a:lnTo>
                    <a:pt x="853" y="0"/>
                  </a:lnTo>
                  <a:lnTo>
                    <a:pt x="819" y="0"/>
                  </a:lnTo>
                  <a:lnTo>
                    <a:pt x="797" y="0"/>
                  </a:lnTo>
                  <a:lnTo>
                    <a:pt x="774" y="1"/>
                  </a:lnTo>
                  <a:lnTo>
                    <a:pt x="728" y="5"/>
                  </a:lnTo>
                  <a:lnTo>
                    <a:pt x="723" y="5"/>
                  </a:lnTo>
                  <a:lnTo>
                    <a:pt x="720" y="5"/>
                  </a:lnTo>
                  <a:lnTo>
                    <a:pt x="718" y="5"/>
                  </a:lnTo>
                  <a:lnTo>
                    <a:pt x="717" y="5"/>
                  </a:lnTo>
                  <a:lnTo>
                    <a:pt x="715" y="6"/>
                  </a:lnTo>
                  <a:lnTo>
                    <a:pt x="712" y="6"/>
                  </a:lnTo>
                  <a:lnTo>
                    <a:pt x="710" y="7"/>
                  </a:lnTo>
                  <a:lnTo>
                    <a:pt x="708" y="8"/>
                  </a:lnTo>
                  <a:lnTo>
                    <a:pt x="664" y="15"/>
                  </a:lnTo>
                  <a:lnTo>
                    <a:pt x="622" y="24"/>
                  </a:lnTo>
                  <a:lnTo>
                    <a:pt x="579" y="36"/>
                  </a:lnTo>
                  <a:lnTo>
                    <a:pt x="538" y="50"/>
                  </a:lnTo>
                  <a:lnTo>
                    <a:pt x="498" y="66"/>
                  </a:lnTo>
                  <a:lnTo>
                    <a:pt x="458" y="84"/>
                  </a:lnTo>
                  <a:lnTo>
                    <a:pt x="420" y="104"/>
                  </a:lnTo>
                  <a:lnTo>
                    <a:pt x="383" y="126"/>
                  </a:lnTo>
                  <a:lnTo>
                    <a:pt x="347" y="150"/>
                  </a:lnTo>
                  <a:lnTo>
                    <a:pt x="312" y="176"/>
                  </a:lnTo>
                  <a:lnTo>
                    <a:pt x="279" y="204"/>
                  </a:lnTo>
                  <a:lnTo>
                    <a:pt x="247" y="234"/>
                  </a:lnTo>
                  <a:lnTo>
                    <a:pt x="217" y="265"/>
                  </a:lnTo>
                  <a:lnTo>
                    <a:pt x="188" y="298"/>
                  </a:lnTo>
                  <a:lnTo>
                    <a:pt x="161" y="333"/>
                  </a:lnTo>
                  <a:lnTo>
                    <a:pt x="136" y="369"/>
                  </a:lnTo>
                  <a:lnTo>
                    <a:pt x="135" y="370"/>
                  </a:lnTo>
                  <a:lnTo>
                    <a:pt x="135" y="371"/>
                  </a:lnTo>
                  <a:lnTo>
                    <a:pt x="134" y="371"/>
                  </a:lnTo>
                  <a:lnTo>
                    <a:pt x="134" y="372"/>
                  </a:lnTo>
                  <a:lnTo>
                    <a:pt x="133" y="373"/>
                  </a:lnTo>
                  <a:lnTo>
                    <a:pt x="132" y="375"/>
                  </a:lnTo>
                  <a:lnTo>
                    <a:pt x="132" y="376"/>
                  </a:lnTo>
                  <a:lnTo>
                    <a:pt x="131" y="376"/>
                  </a:lnTo>
                  <a:lnTo>
                    <a:pt x="131" y="377"/>
                  </a:lnTo>
                  <a:lnTo>
                    <a:pt x="130" y="378"/>
                  </a:lnTo>
                  <a:lnTo>
                    <a:pt x="100" y="428"/>
                  </a:lnTo>
                  <a:lnTo>
                    <a:pt x="74" y="481"/>
                  </a:lnTo>
                  <a:lnTo>
                    <a:pt x="52" y="534"/>
                  </a:lnTo>
                  <a:lnTo>
                    <a:pt x="33" y="589"/>
                  </a:lnTo>
                  <a:lnTo>
                    <a:pt x="19" y="645"/>
                  </a:lnTo>
                  <a:lnTo>
                    <a:pt x="8" y="702"/>
                  </a:lnTo>
                  <a:lnTo>
                    <a:pt x="2" y="760"/>
                  </a:lnTo>
                  <a:lnTo>
                    <a:pt x="0" y="818"/>
                  </a:lnTo>
                  <a:lnTo>
                    <a:pt x="3" y="893"/>
                  </a:lnTo>
                  <a:lnTo>
                    <a:pt x="14" y="967"/>
                  </a:lnTo>
                  <a:lnTo>
                    <a:pt x="31" y="1039"/>
                  </a:lnTo>
                  <a:lnTo>
                    <a:pt x="53" y="1108"/>
                  </a:lnTo>
                  <a:lnTo>
                    <a:pt x="82" y="1174"/>
                  </a:lnTo>
                  <a:lnTo>
                    <a:pt x="117" y="1238"/>
                  </a:lnTo>
                  <a:lnTo>
                    <a:pt x="156" y="1298"/>
                  </a:lnTo>
                  <a:lnTo>
                    <a:pt x="201" y="1354"/>
                  </a:lnTo>
                  <a:lnTo>
                    <a:pt x="251" y="1406"/>
                  </a:lnTo>
                  <a:lnTo>
                    <a:pt x="304" y="1453"/>
                  </a:lnTo>
                  <a:lnTo>
                    <a:pt x="362" y="1496"/>
                  </a:lnTo>
                  <a:lnTo>
                    <a:pt x="424" y="1534"/>
                  </a:lnTo>
                  <a:lnTo>
                    <a:pt x="489" y="1566"/>
                  </a:lnTo>
                  <a:lnTo>
                    <a:pt x="558" y="1592"/>
                  </a:lnTo>
                  <a:lnTo>
                    <a:pt x="629" y="1612"/>
                  </a:lnTo>
                  <a:lnTo>
                    <a:pt x="703" y="1625"/>
                  </a:lnTo>
                  <a:lnTo>
                    <a:pt x="706" y="1626"/>
                  </a:lnTo>
                  <a:lnTo>
                    <a:pt x="709" y="1627"/>
                  </a:lnTo>
                  <a:lnTo>
                    <a:pt x="711" y="1627"/>
                  </a:lnTo>
                  <a:lnTo>
                    <a:pt x="714" y="1628"/>
                  </a:lnTo>
                  <a:lnTo>
                    <a:pt x="716" y="1628"/>
                  </a:lnTo>
                  <a:lnTo>
                    <a:pt x="718" y="1628"/>
                  </a:lnTo>
                  <a:lnTo>
                    <a:pt x="723" y="1628"/>
                  </a:lnTo>
                  <a:lnTo>
                    <a:pt x="725" y="1628"/>
                  </a:lnTo>
                  <a:lnTo>
                    <a:pt x="770" y="1632"/>
                  </a:lnTo>
                  <a:lnTo>
                    <a:pt x="792" y="1633"/>
                  </a:lnTo>
                  <a:lnTo>
                    <a:pt x="813" y="1634"/>
                  </a:lnTo>
                  <a:lnTo>
                    <a:pt x="865" y="1632"/>
                  </a:lnTo>
                  <a:lnTo>
                    <a:pt x="916" y="1627"/>
                  </a:lnTo>
                  <a:lnTo>
                    <a:pt x="967" y="1619"/>
                  </a:lnTo>
                  <a:lnTo>
                    <a:pt x="1018" y="1607"/>
                  </a:lnTo>
                  <a:lnTo>
                    <a:pt x="1068" y="1592"/>
                  </a:lnTo>
                  <a:lnTo>
                    <a:pt x="1117" y="1574"/>
                  </a:lnTo>
                  <a:lnTo>
                    <a:pt x="1164" y="1553"/>
                  </a:lnTo>
                  <a:lnTo>
                    <a:pt x="1211" y="1529"/>
                  </a:lnTo>
                  <a:lnTo>
                    <a:pt x="1174" y="1456"/>
                  </a:lnTo>
                  <a:lnTo>
                    <a:pt x="1158" y="1465"/>
                  </a:lnTo>
                  <a:lnTo>
                    <a:pt x="1141" y="1474"/>
                  </a:lnTo>
                  <a:lnTo>
                    <a:pt x="1124" y="1482"/>
                  </a:lnTo>
                  <a:lnTo>
                    <a:pt x="1107" y="1490"/>
                  </a:lnTo>
                  <a:lnTo>
                    <a:pt x="1072" y="1503"/>
                  </a:lnTo>
                  <a:close/>
                  <a:moveTo>
                    <a:pt x="1033" y="115"/>
                  </a:moveTo>
                  <a:lnTo>
                    <a:pt x="1082" y="133"/>
                  </a:lnTo>
                  <a:lnTo>
                    <a:pt x="1130" y="154"/>
                  </a:lnTo>
                  <a:lnTo>
                    <a:pt x="1176" y="178"/>
                  </a:lnTo>
                  <a:lnTo>
                    <a:pt x="1220" y="205"/>
                  </a:lnTo>
                  <a:lnTo>
                    <a:pt x="1262" y="236"/>
                  </a:lnTo>
                  <a:lnTo>
                    <a:pt x="1301" y="269"/>
                  </a:lnTo>
                  <a:lnTo>
                    <a:pt x="1339" y="305"/>
                  </a:lnTo>
                  <a:lnTo>
                    <a:pt x="1374" y="344"/>
                  </a:lnTo>
                  <a:lnTo>
                    <a:pt x="1383" y="355"/>
                  </a:lnTo>
                  <a:lnTo>
                    <a:pt x="1219" y="355"/>
                  </a:lnTo>
                  <a:lnTo>
                    <a:pt x="1216" y="352"/>
                  </a:lnTo>
                  <a:lnTo>
                    <a:pt x="1195" y="319"/>
                  </a:lnTo>
                  <a:lnTo>
                    <a:pt x="1174" y="287"/>
                  </a:lnTo>
                  <a:lnTo>
                    <a:pt x="1151" y="257"/>
                  </a:lnTo>
                  <a:lnTo>
                    <a:pt x="1127" y="228"/>
                  </a:lnTo>
                  <a:lnTo>
                    <a:pt x="1102" y="201"/>
                  </a:lnTo>
                  <a:lnTo>
                    <a:pt x="1077" y="175"/>
                  </a:lnTo>
                  <a:lnTo>
                    <a:pt x="1051" y="151"/>
                  </a:lnTo>
                  <a:lnTo>
                    <a:pt x="1025" y="129"/>
                  </a:lnTo>
                  <a:lnTo>
                    <a:pt x="999" y="110"/>
                  </a:lnTo>
                  <a:close/>
                  <a:moveTo>
                    <a:pt x="855" y="115"/>
                  </a:moveTo>
                  <a:lnTo>
                    <a:pt x="864" y="118"/>
                  </a:lnTo>
                  <a:lnTo>
                    <a:pt x="898" y="135"/>
                  </a:lnTo>
                  <a:lnTo>
                    <a:pt x="932" y="155"/>
                  </a:lnTo>
                  <a:lnTo>
                    <a:pt x="965" y="179"/>
                  </a:lnTo>
                  <a:lnTo>
                    <a:pt x="997" y="205"/>
                  </a:lnTo>
                  <a:lnTo>
                    <a:pt x="1028" y="235"/>
                  </a:lnTo>
                  <a:lnTo>
                    <a:pt x="1058" y="268"/>
                  </a:lnTo>
                  <a:lnTo>
                    <a:pt x="1087" y="303"/>
                  </a:lnTo>
                  <a:lnTo>
                    <a:pt x="1115" y="341"/>
                  </a:lnTo>
                  <a:lnTo>
                    <a:pt x="1121" y="352"/>
                  </a:lnTo>
                  <a:lnTo>
                    <a:pt x="852" y="352"/>
                  </a:lnTo>
                  <a:lnTo>
                    <a:pt x="852" y="115"/>
                  </a:lnTo>
                  <a:close/>
                  <a:moveTo>
                    <a:pt x="254" y="341"/>
                  </a:moveTo>
                  <a:lnTo>
                    <a:pt x="289" y="303"/>
                  </a:lnTo>
                  <a:lnTo>
                    <a:pt x="326" y="268"/>
                  </a:lnTo>
                  <a:lnTo>
                    <a:pt x="366" y="235"/>
                  </a:lnTo>
                  <a:lnTo>
                    <a:pt x="407" y="205"/>
                  </a:lnTo>
                  <a:lnTo>
                    <a:pt x="450" y="178"/>
                  </a:lnTo>
                  <a:lnTo>
                    <a:pt x="495" y="154"/>
                  </a:lnTo>
                  <a:lnTo>
                    <a:pt x="542" y="133"/>
                  </a:lnTo>
                  <a:lnTo>
                    <a:pt x="590" y="115"/>
                  </a:lnTo>
                  <a:lnTo>
                    <a:pt x="621" y="104"/>
                  </a:lnTo>
                  <a:lnTo>
                    <a:pt x="596" y="124"/>
                  </a:lnTo>
                  <a:lnTo>
                    <a:pt x="570" y="146"/>
                  </a:lnTo>
                  <a:lnTo>
                    <a:pt x="544" y="170"/>
                  </a:lnTo>
                  <a:lnTo>
                    <a:pt x="519" y="196"/>
                  </a:lnTo>
                  <a:lnTo>
                    <a:pt x="495" y="223"/>
                  </a:lnTo>
                  <a:lnTo>
                    <a:pt x="472" y="253"/>
                  </a:lnTo>
                  <a:lnTo>
                    <a:pt x="450" y="283"/>
                  </a:lnTo>
                  <a:lnTo>
                    <a:pt x="429" y="314"/>
                  </a:lnTo>
                  <a:lnTo>
                    <a:pt x="409" y="347"/>
                  </a:lnTo>
                  <a:lnTo>
                    <a:pt x="407" y="350"/>
                  </a:lnTo>
                  <a:lnTo>
                    <a:pt x="246" y="350"/>
                  </a:lnTo>
                  <a:close/>
                  <a:moveTo>
                    <a:pt x="82" y="767"/>
                  </a:moveTo>
                  <a:lnTo>
                    <a:pt x="86" y="724"/>
                  </a:lnTo>
                  <a:lnTo>
                    <a:pt x="93" y="681"/>
                  </a:lnTo>
                  <a:lnTo>
                    <a:pt x="102" y="638"/>
                  </a:lnTo>
                  <a:lnTo>
                    <a:pt x="114" y="596"/>
                  </a:lnTo>
                  <a:lnTo>
                    <a:pt x="128" y="555"/>
                  </a:lnTo>
                  <a:lnTo>
                    <a:pt x="145" y="514"/>
                  </a:lnTo>
                  <a:lnTo>
                    <a:pt x="164" y="475"/>
                  </a:lnTo>
                  <a:lnTo>
                    <a:pt x="186" y="437"/>
                  </a:lnTo>
                  <a:lnTo>
                    <a:pt x="189" y="434"/>
                  </a:lnTo>
                  <a:lnTo>
                    <a:pt x="364" y="434"/>
                  </a:lnTo>
                  <a:lnTo>
                    <a:pt x="361" y="443"/>
                  </a:lnTo>
                  <a:lnTo>
                    <a:pt x="343" y="483"/>
                  </a:lnTo>
                  <a:lnTo>
                    <a:pt x="327" y="524"/>
                  </a:lnTo>
                  <a:lnTo>
                    <a:pt x="314" y="565"/>
                  </a:lnTo>
                  <a:lnTo>
                    <a:pt x="302" y="606"/>
                  </a:lnTo>
                  <a:lnTo>
                    <a:pt x="292" y="648"/>
                  </a:lnTo>
                  <a:lnTo>
                    <a:pt x="284" y="689"/>
                  </a:lnTo>
                  <a:lnTo>
                    <a:pt x="278" y="730"/>
                  </a:lnTo>
                  <a:lnTo>
                    <a:pt x="274" y="770"/>
                  </a:lnTo>
                  <a:lnTo>
                    <a:pt x="274" y="776"/>
                  </a:lnTo>
                  <a:lnTo>
                    <a:pt x="85" y="776"/>
                  </a:lnTo>
                  <a:close/>
                  <a:moveTo>
                    <a:pt x="184" y="1191"/>
                  </a:moveTo>
                  <a:lnTo>
                    <a:pt x="163" y="1153"/>
                  </a:lnTo>
                  <a:lnTo>
                    <a:pt x="144" y="1114"/>
                  </a:lnTo>
                  <a:lnTo>
                    <a:pt x="127" y="1074"/>
                  </a:lnTo>
                  <a:lnTo>
                    <a:pt x="113" y="1033"/>
                  </a:lnTo>
                  <a:lnTo>
                    <a:pt x="102" y="992"/>
                  </a:lnTo>
                  <a:lnTo>
                    <a:pt x="93" y="949"/>
                  </a:lnTo>
                  <a:lnTo>
                    <a:pt x="86" y="906"/>
                  </a:lnTo>
                  <a:lnTo>
                    <a:pt x="82" y="863"/>
                  </a:lnTo>
                  <a:lnTo>
                    <a:pt x="82" y="858"/>
                  </a:lnTo>
                  <a:lnTo>
                    <a:pt x="271" y="858"/>
                  </a:lnTo>
                  <a:lnTo>
                    <a:pt x="271" y="863"/>
                  </a:lnTo>
                  <a:lnTo>
                    <a:pt x="274" y="903"/>
                  </a:lnTo>
                  <a:lnTo>
                    <a:pt x="280" y="943"/>
                  </a:lnTo>
                  <a:lnTo>
                    <a:pt x="288" y="984"/>
                  </a:lnTo>
                  <a:lnTo>
                    <a:pt x="298" y="1024"/>
                  </a:lnTo>
                  <a:lnTo>
                    <a:pt x="310" y="1065"/>
                  </a:lnTo>
                  <a:lnTo>
                    <a:pt x="325" y="1106"/>
                  </a:lnTo>
                  <a:lnTo>
                    <a:pt x="341" y="1146"/>
                  </a:lnTo>
                  <a:lnTo>
                    <a:pt x="359" y="1185"/>
                  </a:lnTo>
                  <a:lnTo>
                    <a:pt x="361" y="1193"/>
                  </a:lnTo>
                  <a:lnTo>
                    <a:pt x="186" y="1193"/>
                  </a:lnTo>
                  <a:close/>
                  <a:moveTo>
                    <a:pt x="598" y="1518"/>
                  </a:moveTo>
                  <a:lnTo>
                    <a:pt x="548" y="1500"/>
                  </a:lnTo>
                  <a:lnTo>
                    <a:pt x="500" y="1480"/>
                  </a:lnTo>
                  <a:lnTo>
                    <a:pt x="453" y="1455"/>
                  </a:lnTo>
                  <a:lnTo>
                    <a:pt x="408" y="1428"/>
                  </a:lnTo>
                  <a:lnTo>
                    <a:pt x="365" y="1397"/>
                  </a:lnTo>
                  <a:lnTo>
                    <a:pt x="325" y="1364"/>
                  </a:lnTo>
                  <a:lnTo>
                    <a:pt x="286" y="1327"/>
                  </a:lnTo>
                  <a:lnTo>
                    <a:pt x="251" y="1287"/>
                  </a:lnTo>
                  <a:lnTo>
                    <a:pt x="243" y="1275"/>
                  </a:lnTo>
                  <a:lnTo>
                    <a:pt x="407" y="1275"/>
                  </a:lnTo>
                  <a:lnTo>
                    <a:pt x="409" y="1278"/>
                  </a:lnTo>
                  <a:lnTo>
                    <a:pt x="430" y="1311"/>
                  </a:lnTo>
                  <a:lnTo>
                    <a:pt x="452" y="1343"/>
                  </a:lnTo>
                  <a:lnTo>
                    <a:pt x="475" y="1374"/>
                  </a:lnTo>
                  <a:lnTo>
                    <a:pt x="499" y="1404"/>
                  </a:lnTo>
                  <a:lnTo>
                    <a:pt x="524" y="1432"/>
                  </a:lnTo>
                  <a:lnTo>
                    <a:pt x="550" y="1458"/>
                  </a:lnTo>
                  <a:lnTo>
                    <a:pt x="577" y="1484"/>
                  </a:lnTo>
                  <a:lnTo>
                    <a:pt x="604" y="1507"/>
                  </a:lnTo>
                  <a:lnTo>
                    <a:pt x="629" y="1526"/>
                  </a:lnTo>
                  <a:close/>
                  <a:moveTo>
                    <a:pt x="773" y="1515"/>
                  </a:moveTo>
                  <a:lnTo>
                    <a:pt x="765" y="1512"/>
                  </a:lnTo>
                  <a:lnTo>
                    <a:pt x="730" y="1495"/>
                  </a:lnTo>
                  <a:lnTo>
                    <a:pt x="696" y="1475"/>
                  </a:lnTo>
                  <a:lnTo>
                    <a:pt x="663" y="1452"/>
                  </a:lnTo>
                  <a:lnTo>
                    <a:pt x="630" y="1425"/>
                  </a:lnTo>
                  <a:lnTo>
                    <a:pt x="598" y="1395"/>
                  </a:lnTo>
                  <a:lnTo>
                    <a:pt x="567" y="1362"/>
                  </a:lnTo>
                  <a:lnTo>
                    <a:pt x="537" y="1326"/>
                  </a:lnTo>
                  <a:lnTo>
                    <a:pt x="508" y="1287"/>
                  </a:lnTo>
                  <a:lnTo>
                    <a:pt x="502" y="1275"/>
                  </a:lnTo>
                  <a:lnTo>
                    <a:pt x="773" y="1275"/>
                  </a:lnTo>
                  <a:close/>
                  <a:moveTo>
                    <a:pt x="452" y="1193"/>
                  </a:moveTo>
                  <a:lnTo>
                    <a:pt x="449" y="1191"/>
                  </a:lnTo>
                  <a:lnTo>
                    <a:pt x="429" y="1151"/>
                  </a:lnTo>
                  <a:lnTo>
                    <a:pt x="411" y="1110"/>
                  </a:lnTo>
                  <a:lnTo>
                    <a:pt x="395" y="1069"/>
                  </a:lnTo>
                  <a:lnTo>
                    <a:pt x="381" y="1028"/>
                  </a:lnTo>
                  <a:lnTo>
                    <a:pt x="370" y="986"/>
                  </a:lnTo>
                  <a:lnTo>
                    <a:pt x="361" y="945"/>
                  </a:lnTo>
                  <a:lnTo>
                    <a:pt x="354" y="903"/>
                  </a:lnTo>
                  <a:lnTo>
                    <a:pt x="350" y="863"/>
                  </a:lnTo>
                  <a:lnTo>
                    <a:pt x="350" y="858"/>
                  </a:lnTo>
                  <a:lnTo>
                    <a:pt x="771" y="858"/>
                  </a:lnTo>
                  <a:lnTo>
                    <a:pt x="771" y="1193"/>
                  </a:lnTo>
                  <a:close/>
                  <a:moveTo>
                    <a:pt x="773" y="776"/>
                  </a:moveTo>
                  <a:lnTo>
                    <a:pt x="353" y="776"/>
                  </a:lnTo>
                  <a:lnTo>
                    <a:pt x="353" y="770"/>
                  </a:lnTo>
                  <a:lnTo>
                    <a:pt x="357" y="729"/>
                  </a:lnTo>
                  <a:lnTo>
                    <a:pt x="364" y="688"/>
                  </a:lnTo>
                  <a:lnTo>
                    <a:pt x="373" y="647"/>
                  </a:lnTo>
                  <a:lnTo>
                    <a:pt x="384" y="605"/>
                  </a:lnTo>
                  <a:lnTo>
                    <a:pt x="398" y="563"/>
                  </a:lnTo>
                  <a:lnTo>
                    <a:pt x="414" y="522"/>
                  </a:lnTo>
                  <a:lnTo>
                    <a:pt x="432" y="480"/>
                  </a:lnTo>
                  <a:lnTo>
                    <a:pt x="452" y="440"/>
                  </a:lnTo>
                  <a:lnTo>
                    <a:pt x="455" y="437"/>
                  </a:lnTo>
                  <a:lnTo>
                    <a:pt x="773" y="437"/>
                  </a:lnTo>
                  <a:close/>
                  <a:moveTo>
                    <a:pt x="502" y="352"/>
                  </a:moveTo>
                  <a:lnTo>
                    <a:pt x="508" y="341"/>
                  </a:lnTo>
                  <a:lnTo>
                    <a:pt x="536" y="302"/>
                  </a:lnTo>
                  <a:lnTo>
                    <a:pt x="565" y="266"/>
                  </a:lnTo>
                  <a:lnTo>
                    <a:pt x="596" y="233"/>
                  </a:lnTo>
                  <a:lnTo>
                    <a:pt x="627" y="203"/>
                  </a:lnTo>
                  <a:lnTo>
                    <a:pt x="660" y="176"/>
                  </a:lnTo>
                  <a:lnTo>
                    <a:pt x="693" y="152"/>
                  </a:lnTo>
                  <a:lnTo>
                    <a:pt x="727" y="132"/>
                  </a:lnTo>
                  <a:lnTo>
                    <a:pt x="762" y="115"/>
                  </a:lnTo>
                  <a:lnTo>
                    <a:pt x="771" y="113"/>
                  </a:lnTo>
                  <a:lnTo>
                    <a:pt x="771" y="3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30" name="Google Shape;3730;p36"/>
          <p:cNvGrpSpPr/>
          <p:nvPr/>
        </p:nvGrpSpPr>
        <p:grpSpPr>
          <a:xfrm>
            <a:off x="10147502" y="4903064"/>
            <a:ext cx="522338" cy="669142"/>
            <a:chOff x="10054558" y="4387178"/>
            <a:chExt cx="563789" cy="722243"/>
          </a:xfrm>
        </p:grpSpPr>
        <p:sp>
          <p:nvSpPr>
            <p:cNvPr id="3731" name="Google Shape;3731;p36"/>
            <p:cNvSpPr/>
            <p:nvPr/>
          </p:nvSpPr>
          <p:spPr>
            <a:xfrm>
              <a:off x="10054558" y="4771498"/>
              <a:ext cx="563789" cy="337923"/>
            </a:xfrm>
            <a:custGeom>
              <a:avLst/>
              <a:gdLst/>
              <a:ahLst/>
              <a:cxnLst/>
              <a:rect l="l" t="t" r="r" b="b"/>
              <a:pathLst>
                <a:path w="1289" h="773" extrusionOk="0">
                  <a:moveTo>
                    <a:pt x="1219" y="242"/>
                  </a:moveTo>
                  <a:lnTo>
                    <a:pt x="1203" y="215"/>
                  </a:lnTo>
                  <a:lnTo>
                    <a:pt x="1183" y="190"/>
                  </a:lnTo>
                  <a:lnTo>
                    <a:pt x="1160" y="166"/>
                  </a:lnTo>
                  <a:lnTo>
                    <a:pt x="1135" y="144"/>
                  </a:lnTo>
                  <a:lnTo>
                    <a:pt x="1107" y="123"/>
                  </a:lnTo>
                  <a:lnTo>
                    <a:pt x="1078" y="104"/>
                  </a:lnTo>
                  <a:lnTo>
                    <a:pt x="1019" y="70"/>
                  </a:lnTo>
                  <a:lnTo>
                    <a:pt x="961" y="43"/>
                  </a:lnTo>
                  <a:lnTo>
                    <a:pt x="910" y="23"/>
                  </a:lnTo>
                  <a:lnTo>
                    <a:pt x="871" y="9"/>
                  </a:lnTo>
                  <a:lnTo>
                    <a:pt x="849" y="2"/>
                  </a:lnTo>
                  <a:lnTo>
                    <a:pt x="845" y="1"/>
                  </a:lnTo>
                  <a:lnTo>
                    <a:pt x="841" y="0"/>
                  </a:lnTo>
                  <a:lnTo>
                    <a:pt x="837" y="0"/>
                  </a:lnTo>
                  <a:lnTo>
                    <a:pt x="835" y="0"/>
                  </a:lnTo>
                  <a:lnTo>
                    <a:pt x="833" y="0"/>
                  </a:lnTo>
                  <a:lnTo>
                    <a:pt x="831" y="0"/>
                  </a:lnTo>
                  <a:lnTo>
                    <a:pt x="829" y="1"/>
                  </a:lnTo>
                  <a:lnTo>
                    <a:pt x="827" y="1"/>
                  </a:lnTo>
                  <a:lnTo>
                    <a:pt x="825" y="2"/>
                  </a:lnTo>
                  <a:lnTo>
                    <a:pt x="823" y="2"/>
                  </a:lnTo>
                  <a:lnTo>
                    <a:pt x="821" y="3"/>
                  </a:lnTo>
                  <a:lnTo>
                    <a:pt x="820" y="4"/>
                  </a:lnTo>
                  <a:lnTo>
                    <a:pt x="818" y="5"/>
                  </a:lnTo>
                  <a:lnTo>
                    <a:pt x="812" y="9"/>
                  </a:lnTo>
                  <a:lnTo>
                    <a:pt x="810" y="12"/>
                  </a:lnTo>
                  <a:lnTo>
                    <a:pt x="807" y="14"/>
                  </a:lnTo>
                  <a:lnTo>
                    <a:pt x="805" y="16"/>
                  </a:lnTo>
                  <a:lnTo>
                    <a:pt x="803" y="19"/>
                  </a:lnTo>
                  <a:lnTo>
                    <a:pt x="801" y="22"/>
                  </a:lnTo>
                  <a:lnTo>
                    <a:pt x="799" y="25"/>
                  </a:lnTo>
                  <a:lnTo>
                    <a:pt x="649" y="174"/>
                  </a:lnTo>
                  <a:lnTo>
                    <a:pt x="497" y="25"/>
                  </a:lnTo>
                  <a:lnTo>
                    <a:pt x="496" y="23"/>
                  </a:lnTo>
                  <a:lnTo>
                    <a:pt x="496" y="22"/>
                  </a:lnTo>
                  <a:lnTo>
                    <a:pt x="495" y="20"/>
                  </a:lnTo>
                  <a:lnTo>
                    <a:pt x="494" y="18"/>
                  </a:lnTo>
                  <a:lnTo>
                    <a:pt x="493" y="17"/>
                  </a:lnTo>
                  <a:lnTo>
                    <a:pt x="491" y="15"/>
                  </a:lnTo>
                  <a:lnTo>
                    <a:pt x="489" y="13"/>
                  </a:lnTo>
                  <a:lnTo>
                    <a:pt x="486" y="10"/>
                  </a:lnTo>
                  <a:lnTo>
                    <a:pt x="483" y="8"/>
                  </a:lnTo>
                  <a:lnTo>
                    <a:pt x="482" y="7"/>
                  </a:lnTo>
                  <a:lnTo>
                    <a:pt x="480" y="6"/>
                  </a:lnTo>
                  <a:lnTo>
                    <a:pt x="478" y="6"/>
                  </a:lnTo>
                  <a:lnTo>
                    <a:pt x="477" y="5"/>
                  </a:lnTo>
                  <a:lnTo>
                    <a:pt x="475" y="4"/>
                  </a:lnTo>
                  <a:lnTo>
                    <a:pt x="473" y="3"/>
                  </a:lnTo>
                  <a:lnTo>
                    <a:pt x="471" y="2"/>
                  </a:lnTo>
                  <a:lnTo>
                    <a:pt x="469" y="2"/>
                  </a:lnTo>
                  <a:lnTo>
                    <a:pt x="467" y="1"/>
                  </a:lnTo>
                  <a:lnTo>
                    <a:pt x="465" y="1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51" y="1"/>
                  </a:lnTo>
                  <a:lnTo>
                    <a:pt x="449" y="1"/>
                  </a:lnTo>
                  <a:lnTo>
                    <a:pt x="448" y="1"/>
                  </a:lnTo>
                  <a:lnTo>
                    <a:pt x="446" y="2"/>
                  </a:lnTo>
                  <a:lnTo>
                    <a:pt x="424" y="9"/>
                  </a:lnTo>
                  <a:lnTo>
                    <a:pt x="386" y="23"/>
                  </a:lnTo>
                  <a:lnTo>
                    <a:pt x="335" y="43"/>
                  </a:lnTo>
                  <a:lnTo>
                    <a:pt x="277" y="70"/>
                  </a:lnTo>
                  <a:lnTo>
                    <a:pt x="217" y="104"/>
                  </a:lnTo>
                  <a:lnTo>
                    <a:pt x="188" y="123"/>
                  </a:lnTo>
                  <a:lnTo>
                    <a:pt x="161" y="144"/>
                  </a:lnTo>
                  <a:lnTo>
                    <a:pt x="135" y="166"/>
                  </a:lnTo>
                  <a:lnTo>
                    <a:pt x="112" y="190"/>
                  </a:lnTo>
                  <a:lnTo>
                    <a:pt x="92" y="215"/>
                  </a:lnTo>
                  <a:lnTo>
                    <a:pt x="76" y="242"/>
                  </a:lnTo>
                  <a:lnTo>
                    <a:pt x="64" y="271"/>
                  </a:lnTo>
                  <a:lnTo>
                    <a:pt x="53" y="303"/>
                  </a:lnTo>
                  <a:lnTo>
                    <a:pt x="35" y="376"/>
                  </a:lnTo>
                  <a:lnTo>
                    <a:pt x="21" y="455"/>
                  </a:lnTo>
                  <a:lnTo>
                    <a:pt x="12" y="534"/>
                  </a:lnTo>
                  <a:lnTo>
                    <a:pt x="2" y="66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4"/>
                  </a:lnTo>
                  <a:lnTo>
                    <a:pt x="1" y="737"/>
                  </a:lnTo>
                  <a:lnTo>
                    <a:pt x="1" y="739"/>
                  </a:lnTo>
                  <a:lnTo>
                    <a:pt x="2" y="743"/>
                  </a:lnTo>
                  <a:lnTo>
                    <a:pt x="4" y="747"/>
                  </a:lnTo>
                  <a:lnTo>
                    <a:pt x="5" y="751"/>
                  </a:lnTo>
                  <a:lnTo>
                    <a:pt x="7" y="754"/>
                  </a:lnTo>
                  <a:lnTo>
                    <a:pt x="9" y="758"/>
                  </a:lnTo>
                  <a:lnTo>
                    <a:pt x="11" y="761"/>
                  </a:lnTo>
                  <a:lnTo>
                    <a:pt x="13" y="763"/>
                  </a:lnTo>
                  <a:lnTo>
                    <a:pt x="14" y="764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0" y="768"/>
                  </a:lnTo>
                  <a:lnTo>
                    <a:pt x="22" y="769"/>
                  </a:lnTo>
                  <a:lnTo>
                    <a:pt x="24" y="770"/>
                  </a:lnTo>
                  <a:lnTo>
                    <a:pt x="25" y="770"/>
                  </a:lnTo>
                  <a:lnTo>
                    <a:pt x="29" y="771"/>
                  </a:lnTo>
                  <a:lnTo>
                    <a:pt x="33" y="772"/>
                  </a:lnTo>
                  <a:lnTo>
                    <a:pt x="37" y="773"/>
                  </a:lnTo>
                  <a:lnTo>
                    <a:pt x="40" y="773"/>
                  </a:lnTo>
                  <a:lnTo>
                    <a:pt x="1247" y="773"/>
                  </a:lnTo>
                  <a:lnTo>
                    <a:pt x="1249" y="773"/>
                  </a:lnTo>
                  <a:lnTo>
                    <a:pt x="1251" y="773"/>
                  </a:lnTo>
                  <a:lnTo>
                    <a:pt x="1254" y="772"/>
                  </a:lnTo>
                  <a:lnTo>
                    <a:pt x="1256" y="772"/>
                  </a:lnTo>
                  <a:lnTo>
                    <a:pt x="1260" y="771"/>
                  </a:lnTo>
                  <a:lnTo>
                    <a:pt x="1264" y="769"/>
                  </a:lnTo>
                  <a:lnTo>
                    <a:pt x="1267" y="767"/>
                  </a:lnTo>
                  <a:lnTo>
                    <a:pt x="1271" y="765"/>
                  </a:lnTo>
                  <a:lnTo>
                    <a:pt x="1273" y="763"/>
                  </a:lnTo>
                  <a:lnTo>
                    <a:pt x="1276" y="761"/>
                  </a:lnTo>
                  <a:lnTo>
                    <a:pt x="1277" y="759"/>
                  </a:lnTo>
                  <a:lnTo>
                    <a:pt x="1279" y="758"/>
                  </a:lnTo>
                  <a:lnTo>
                    <a:pt x="1280" y="756"/>
                  </a:lnTo>
                  <a:lnTo>
                    <a:pt x="1281" y="754"/>
                  </a:lnTo>
                  <a:lnTo>
                    <a:pt x="1282" y="753"/>
                  </a:lnTo>
                  <a:lnTo>
                    <a:pt x="1283" y="751"/>
                  </a:lnTo>
                  <a:lnTo>
                    <a:pt x="1284" y="749"/>
                  </a:lnTo>
                  <a:lnTo>
                    <a:pt x="1284" y="747"/>
                  </a:lnTo>
                  <a:lnTo>
                    <a:pt x="1286" y="743"/>
                  </a:lnTo>
                  <a:lnTo>
                    <a:pt x="1286" y="739"/>
                  </a:lnTo>
                  <a:lnTo>
                    <a:pt x="1287" y="734"/>
                  </a:lnTo>
                  <a:lnTo>
                    <a:pt x="1287" y="730"/>
                  </a:lnTo>
                  <a:lnTo>
                    <a:pt x="1287" y="728"/>
                  </a:lnTo>
                  <a:lnTo>
                    <a:pt x="1288" y="724"/>
                  </a:lnTo>
                  <a:lnTo>
                    <a:pt x="1289" y="711"/>
                  </a:lnTo>
                  <a:lnTo>
                    <a:pt x="1289" y="668"/>
                  </a:lnTo>
                  <a:lnTo>
                    <a:pt x="1287" y="607"/>
                  </a:lnTo>
                  <a:lnTo>
                    <a:pt x="1282" y="534"/>
                  </a:lnTo>
                  <a:lnTo>
                    <a:pt x="1273" y="455"/>
                  </a:lnTo>
                  <a:lnTo>
                    <a:pt x="1260" y="376"/>
                  </a:lnTo>
                  <a:lnTo>
                    <a:pt x="1243" y="303"/>
                  </a:lnTo>
                  <a:lnTo>
                    <a:pt x="1231" y="271"/>
                  </a:lnTo>
                  <a:close/>
                  <a:moveTo>
                    <a:pt x="88" y="688"/>
                  </a:moveTo>
                  <a:lnTo>
                    <a:pt x="92" y="601"/>
                  </a:lnTo>
                  <a:lnTo>
                    <a:pt x="103" y="487"/>
                  </a:lnTo>
                  <a:lnTo>
                    <a:pt x="111" y="428"/>
                  </a:lnTo>
                  <a:lnTo>
                    <a:pt x="122" y="371"/>
                  </a:lnTo>
                  <a:lnTo>
                    <a:pt x="136" y="321"/>
                  </a:lnTo>
                  <a:lnTo>
                    <a:pt x="143" y="298"/>
                  </a:lnTo>
                  <a:lnTo>
                    <a:pt x="152" y="279"/>
                  </a:lnTo>
                  <a:lnTo>
                    <a:pt x="162" y="262"/>
                  </a:lnTo>
                  <a:lnTo>
                    <a:pt x="175" y="245"/>
                  </a:lnTo>
                  <a:lnTo>
                    <a:pt x="190" y="229"/>
                  </a:lnTo>
                  <a:lnTo>
                    <a:pt x="207" y="214"/>
                  </a:lnTo>
                  <a:lnTo>
                    <a:pt x="226" y="199"/>
                  </a:lnTo>
                  <a:lnTo>
                    <a:pt x="246" y="185"/>
                  </a:lnTo>
                  <a:lnTo>
                    <a:pt x="288" y="159"/>
                  </a:lnTo>
                  <a:lnTo>
                    <a:pt x="331" y="137"/>
                  </a:lnTo>
                  <a:lnTo>
                    <a:pt x="372" y="118"/>
                  </a:lnTo>
                  <a:lnTo>
                    <a:pt x="408" y="103"/>
                  </a:lnTo>
                  <a:lnTo>
                    <a:pt x="437" y="93"/>
                  </a:lnTo>
                  <a:lnTo>
                    <a:pt x="610" y="259"/>
                  </a:lnTo>
                  <a:lnTo>
                    <a:pt x="611" y="262"/>
                  </a:lnTo>
                  <a:lnTo>
                    <a:pt x="612" y="265"/>
                  </a:lnTo>
                  <a:lnTo>
                    <a:pt x="614" y="268"/>
                  </a:lnTo>
                  <a:lnTo>
                    <a:pt x="616" y="270"/>
                  </a:lnTo>
                  <a:lnTo>
                    <a:pt x="618" y="272"/>
                  </a:lnTo>
                  <a:lnTo>
                    <a:pt x="620" y="274"/>
                  </a:lnTo>
                  <a:lnTo>
                    <a:pt x="622" y="276"/>
                  </a:lnTo>
                  <a:lnTo>
                    <a:pt x="625" y="278"/>
                  </a:lnTo>
                  <a:lnTo>
                    <a:pt x="628" y="279"/>
                  </a:lnTo>
                  <a:lnTo>
                    <a:pt x="630" y="281"/>
                  </a:lnTo>
                  <a:lnTo>
                    <a:pt x="633" y="282"/>
                  </a:lnTo>
                  <a:lnTo>
                    <a:pt x="636" y="282"/>
                  </a:lnTo>
                  <a:lnTo>
                    <a:pt x="639" y="283"/>
                  </a:lnTo>
                  <a:lnTo>
                    <a:pt x="643" y="284"/>
                  </a:lnTo>
                  <a:lnTo>
                    <a:pt x="646" y="284"/>
                  </a:lnTo>
                  <a:lnTo>
                    <a:pt x="649" y="284"/>
                  </a:lnTo>
                  <a:lnTo>
                    <a:pt x="652" y="284"/>
                  </a:lnTo>
                  <a:lnTo>
                    <a:pt x="655" y="283"/>
                  </a:lnTo>
                  <a:lnTo>
                    <a:pt x="658" y="283"/>
                  </a:lnTo>
                  <a:lnTo>
                    <a:pt x="661" y="282"/>
                  </a:lnTo>
                  <a:lnTo>
                    <a:pt x="664" y="281"/>
                  </a:lnTo>
                  <a:lnTo>
                    <a:pt x="667" y="280"/>
                  </a:lnTo>
                  <a:lnTo>
                    <a:pt x="669" y="278"/>
                  </a:lnTo>
                  <a:lnTo>
                    <a:pt x="672" y="277"/>
                  </a:lnTo>
                  <a:lnTo>
                    <a:pt x="674" y="275"/>
                  </a:lnTo>
                  <a:lnTo>
                    <a:pt x="677" y="273"/>
                  </a:lnTo>
                  <a:lnTo>
                    <a:pt x="679" y="271"/>
                  </a:lnTo>
                  <a:lnTo>
                    <a:pt x="681" y="269"/>
                  </a:lnTo>
                  <a:lnTo>
                    <a:pt x="685" y="264"/>
                  </a:lnTo>
                  <a:lnTo>
                    <a:pt x="689" y="259"/>
                  </a:lnTo>
                  <a:lnTo>
                    <a:pt x="861" y="93"/>
                  </a:lnTo>
                  <a:lnTo>
                    <a:pt x="903" y="109"/>
                  </a:lnTo>
                  <a:lnTo>
                    <a:pt x="946" y="128"/>
                  </a:lnTo>
                  <a:lnTo>
                    <a:pt x="989" y="149"/>
                  </a:lnTo>
                  <a:lnTo>
                    <a:pt x="1030" y="172"/>
                  </a:lnTo>
                  <a:lnTo>
                    <a:pt x="1067" y="197"/>
                  </a:lnTo>
                  <a:lnTo>
                    <a:pt x="1084" y="210"/>
                  </a:lnTo>
                  <a:lnTo>
                    <a:pt x="1100" y="223"/>
                  </a:lnTo>
                  <a:lnTo>
                    <a:pt x="1114" y="237"/>
                  </a:lnTo>
                  <a:lnTo>
                    <a:pt x="1127" y="251"/>
                  </a:lnTo>
                  <a:lnTo>
                    <a:pt x="1137" y="265"/>
                  </a:lnTo>
                  <a:lnTo>
                    <a:pt x="1146" y="279"/>
                  </a:lnTo>
                  <a:lnTo>
                    <a:pt x="1155" y="299"/>
                  </a:lnTo>
                  <a:lnTo>
                    <a:pt x="1162" y="321"/>
                  </a:lnTo>
                  <a:lnTo>
                    <a:pt x="1176" y="373"/>
                  </a:lnTo>
                  <a:lnTo>
                    <a:pt x="1187" y="429"/>
                  </a:lnTo>
                  <a:lnTo>
                    <a:pt x="1195" y="489"/>
                  </a:lnTo>
                  <a:lnTo>
                    <a:pt x="1206" y="602"/>
                  </a:lnTo>
                  <a:lnTo>
                    <a:pt x="1211" y="6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36"/>
            <p:cNvSpPr/>
            <p:nvPr/>
          </p:nvSpPr>
          <p:spPr>
            <a:xfrm>
              <a:off x="10148669" y="4431388"/>
              <a:ext cx="379069" cy="340549"/>
            </a:xfrm>
            <a:custGeom>
              <a:avLst/>
              <a:gdLst/>
              <a:ahLst/>
              <a:cxnLst/>
              <a:rect l="l" t="t" r="r" b="b"/>
              <a:pathLst>
                <a:path w="867" h="779" extrusionOk="0">
                  <a:moveTo>
                    <a:pt x="666" y="743"/>
                  </a:moveTo>
                  <a:lnTo>
                    <a:pt x="667" y="746"/>
                  </a:lnTo>
                  <a:lnTo>
                    <a:pt x="667" y="750"/>
                  </a:lnTo>
                  <a:lnTo>
                    <a:pt x="668" y="753"/>
                  </a:lnTo>
                  <a:lnTo>
                    <a:pt x="669" y="757"/>
                  </a:lnTo>
                  <a:lnTo>
                    <a:pt x="671" y="760"/>
                  </a:lnTo>
                  <a:lnTo>
                    <a:pt x="673" y="763"/>
                  </a:lnTo>
                  <a:lnTo>
                    <a:pt x="675" y="765"/>
                  </a:lnTo>
                  <a:lnTo>
                    <a:pt x="677" y="768"/>
                  </a:lnTo>
                  <a:lnTo>
                    <a:pt x="679" y="770"/>
                  </a:lnTo>
                  <a:lnTo>
                    <a:pt x="682" y="773"/>
                  </a:lnTo>
                  <a:lnTo>
                    <a:pt x="685" y="774"/>
                  </a:lnTo>
                  <a:lnTo>
                    <a:pt x="688" y="776"/>
                  </a:lnTo>
                  <a:lnTo>
                    <a:pt x="692" y="777"/>
                  </a:lnTo>
                  <a:lnTo>
                    <a:pt x="695" y="778"/>
                  </a:lnTo>
                  <a:lnTo>
                    <a:pt x="699" y="779"/>
                  </a:lnTo>
                  <a:lnTo>
                    <a:pt x="702" y="779"/>
                  </a:lnTo>
                  <a:lnTo>
                    <a:pt x="829" y="779"/>
                  </a:lnTo>
                  <a:lnTo>
                    <a:pt x="833" y="779"/>
                  </a:lnTo>
                  <a:lnTo>
                    <a:pt x="836" y="778"/>
                  </a:lnTo>
                  <a:lnTo>
                    <a:pt x="839" y="778"/>
                  </a:lnTo>
                  <a:lnTo>
                    <a:pt x="842" y="777"/>
                  </a:lnTo>
                  <a:lnTo>
                    <a:pt x="845" y="776"/>
                  </a:lnTo>
                  <a:lnTo>
                    <a:pt x="848" y="774"/>
                  </a:lnTo>
                  <a:lnTo>
                    <a:pt x="851" y="773"/>
                  </a:lnTo>
                  <a:lnTo>
                    <a:pt x="853" y="771"/>
                  </a:lnTo>
                  <a:lnTo>
                    <a:pt x="856" y="769"/>
                  </a:lnTo>
                  <a:lnTo>
                    <a:pt x="858" y="767"/>
                  </a:lnTo>
                  <a:lnTo>
                    <a:pt x="860" y="764"/>
                  </a:lnTo>
                  <a:lnTo>
                    <a:pt x="862" y="761"/>
                  </a:lnTo>
                  <a:lnTo>
                    <a:pt x="863" y="758"/>
                  </a:lnTo>
                  <a:lnTo>
                    <a:pt x="865" y="755"/>
                  </a:lnTo>
                  <a:lnTo>
                    <a:pt x="866" y="752"/>
                  </a:lnTo>
                  <a:lnTo>
                    <a:pt x="866" y="748"/>
                  </a:lnTo>
                  <a:lnTo>
                    <a:pt x="867" y="745"/>
                  </a:lnTo>
                  <a:lnTo>
                    <a:pt x="867" y="742"/>
                  </a:lnTo>
                  <a:lnTo>
                    <a:pt x="867" y="738"/>
                  </a:lnTo>
                  <a:lnTo>
                    <a:pt x="867" y="735"/>
                  </a:lnTo>
                  <a:lnTo>
                    <a:pt x="866" y="732"/>
                  </a:lnTo>
                  <a:lnTo>
                    <a:pt x="865" y="729"/>
                  </a:lnTo>
                  <a:lnTo>
                    <a:pt x="864" y="726"/>
                  </a:lnTo>
                  <a:lnTo>
                    <a:pt x="862" y="724"/>
                  </a:lnTo>
                  <a:lnTo>
                    <a:pt x="861" y="721"/>
                  </a:lnTo>
                  <a:lnTo>
                    <a:pt x="859" y="718"/>
                  </a:lnTo>
                  <a:lnTo>
                    <a:pt x="857" y="716"/>
                  </a:lnTo>
                  <a:lnTo>
                    <a:pt x="855" y="714"/>
                  </a:lnTo>
                  <a:lnTo>
                    <a:pt x="852" y="711"/>
                  </a:lnTo>
                  <a:lnTo>
                    <a:pt x="849" y="709"/>
                  </a:lnTo>
                  <a:lnTo>
                    <a:pt x="847" y="708"/>
                  </a:lnTo>
                  <a:lnTo>
                    <a:pt x="843" y="706"/>
                  </a:lnTo>
                  <a:lnTo>
                    <a:pt x="828" y="699"/>
                  </a:lnTo>
                  <a:lnTo>
                    <a:pt x="815" y="690"/>
                  </a:lnTo>
                  <a:lnTo>
                    <a:pt x="802" y="679"/>
                  </a:lnTo>
                  <a:lnTo>
                    <a:pt x="791" y="668"/>
                  </a:lnTo>
                  <a:lnTo>
                    <a:pt x="781" y="655"/>
                  </a:lnTo>
                  <a:lnTo>
                    <a:pt x="772" y="641"/>
                  </a:lnTo>
                  <a:lnTo>
                    <a:pt x="765" y="627"/>
                  </a:lnTo>
                  <a:lnTo>
                    <a:pt x="758" y="612"/>
                  </a:lnTo>
                  <a:lnTo>
                    <a:pt x="752" y="597"/>
                  </a:lnTo>
                  <a:lnTo>
                    <a:pt x="747" y="582"/>
                  </a:lnTo>
                  <a:lnTo>
                    <a:pt x="739" y="552"/>
                  </a:lnTo>
                  <a:lnTo>
                    <a:pt x="734" y="524"/>
                  </a:lnTo>
                  <a:lnTo>
                    <a:pt x="730" y="500"/>
                  </a:lnTo>
                  <a:lnTo>
                    <a:pt x="730" y="483"/>
                  </a:lnTo>
                  <a:lnTo>
                    <a:pt x="730" y="271"/>
                  </a:lnTo>
                  <a:lnTo>
                    <a:pt x="729" y="243"/>
                  </a:lnTo>
                  <a:lnTo>
                    <a:pt x="725" y="217"/>
                  </a:lnTo>
                  <a:lnTo>
                    <a:pt x="718" y="191"/>
                  </a:lnTo>
                  <a:lnTo>
                    <a:pt x="709" y="166"/>
                  </a:lnTo>
                  <a:lnTo>
                    <a:pt x="698" y="142"/>
                  </a:lnTo>
                  <a:lnTo>
                    <a:pt x="684" y="120"/>
                  </a:lnTo>
                  <a:lnTo>
                    <a:pt x="669" y="99"/>
                  </a:lnTo>
                  <a:lnTo>
                    <a:pt x="651" y="80"/>
                  </a:lnTo>
                  <a:lnTo>
                    <a:pt x="632" y="62"/>
                  </a:lnTo>
                  <a:lnTo>
                    <a:pt x="611" y="46"/>
                  </a:lnTo>
                  <a:lnTo>
                    <a:pt x="589" y="33"/>
                  </a:lnTo>
                  <a:lnTo>
                    <a:pt x="565" y="21"/>
                  </a:lnTo>
                  <a:lnTo>
                    <a:pt x="541" y="12"/>
                  </a:lnTo>
                  <a:lnTo>
                    <a:pt x="515" y="6"/>
                  </a:lnTo>
                  <a:lnTo>
                    <a:pt x="488" y="1"/>
                  </a:lnTo>
                  <a:lnTo>
                    <a:pt x="460" y="0"/>
                  </a:lnTo>
                  <a:lnTo>
                    <a:pt x="406" y="0"/>
                  </a:lnTo>
                  <a:lnTo>
                    <a:pt x="379" y="1"/>
                  </a:lnTo>
                  <a:lnTo>
                    <a:pt x="352" y="6"/>
                  </a:lnTo>
                  <a:lnTo>
                    <a:pt x="326" y="12"/>
                  </a:lnTo>
                  <a:lnTo>
                    <a:pt x="301" y="21"/>
                  </a:lnTo>
                  <a:lnTo>
                    <a:pt x="277" y="33"/>
                  </a:lnTo>
                  <a:lnTo>
                    <a:pt x="255" y="46"/>
                  </a:lnTo>
                  <a:lnTo>
                    <a:pt x="234" y="62"/>
                  </a:lnTo>
                  <a:lnTo>
                    <a:pt x="215" y="80"/>
                  </a:lnTo>
                  <a:lnTo>
                    <a:pt x="197" y="99"/>
                  </a:lnTo>
                  <a:lnTo>
                    <a:pt x="182" y="120"/>
                  </a:lnTo>
                  <a:lnTo>
                    <a:pt x="168" y="142"/>
                  </a:lnTo>
                  <a:lnTo>
                    <a:pt x="157" y="166"/>
                  </a:lnTo>
                  <a:lnTo>
                    <a:pt x="148" y="191"/>
                  </a:lnTo>
                  <a:lnTo>
                    <a:pt x="141" y="217"/>
                  </a:lnTo>
                  <a:lnTo>
                    <a:pt x="137" y="243"/>
                  </a:lnTo>
                  <a:lnTo>
                    <a:pt x="135" y="271"/>
                  </a:lnTo>
                  <a:lnTo>
                    <a:pt x="135" y="483"/>
                  </a:lnTo>
                  <a:lnTo>
                    <a:pt x="135" y="494"/>
                  </a:lnTo>
                  <a:lnTo>
                    <a:pt x="132" y="519"/>
                  </a:lnTo>
                  <a:lnTo>
                    <a:pt x="127" y="547"/>
                  </a:lnTo>
                  <a:lnTo>
                    <a:pt x="119" y="578"/>
                  </a:lnTo>
                  <a:lnTo>
                    <a:pt x="114" y="593"/>
                  </a:lnTo>
                  <a:lnTo>
                    <a:pt x="109" y="609"/>
                  </a:lnTo>
                  <a:lnTo>
                    <a:pt x="102" y="624"/>
                  </a:lnTo>
                  <a:lnTo>
                    <a:pt x="94" y="638"/>
                  </a:lnTo>
                  <a:lnTo>
                    <a:pt x="85" y="652"/>
                  </a:lnTo>
                  <a:lnTo>
                    <a:pt x="75" y="666"/>
                  </a:lnTo>
                  <a:lnTo>
                    <a:pt x="64" y="678"/>
                  </a:lnTo>
                  <a:lnTo>
                    <a:pt x="51" y="689"/>
                  </a:lnTo>
                  <a:lnTo>
                    <a:pt x="38" y="698"/>
                  </a:lnTo>
                  <a:lnTo>
                    <a:pt x="22" y="706"/>
                  </a:lnTo>
                  <a:lnTo>
                    <a:pt x="19" y="707"/>
                  </a:lnTo>
                  <a:lnTo>
                    <a:pt x="17" y="709"/>
                  </a:lnTo>
                  <a:lnTo>
                    <a:pt x="14" y="711"/>
                  </a:lnTo>
                  <a:lnTo>
                    <a:pt x="12" y="713"/>
                  </a:lnTo>
                  <a:lnTo>
                    <a:pt x="9" y="715"/>
                  </a:lnTo>
                  <a:lnTo>
                    <a:pt x="7" y="717"/>
                  </a:lnTo>
                  <a:lnTo>
                    <a:pt x="6" y="720"/>
                  </a:lnTo>
                  <a:lnTo>
                    <a:pt x="4" y="723"/>
                  </a:lnTo>
                  <a:lnTo>
                    <a:pt x="3" y="726"/>
                  </a:lnTo>
                  <a:lnTo>
                    <a:pt x="2" y="729"/>
                  </a:lnTo>
                  <a:lnTo>
                    <a:pt x="1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0" y="748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3" y="757"/>
                  </a:lnTo>
                  <a:lnTo>
                    <a:pt x="5" y="760"/>
                  </a:lnTo>
                  <a:lnTo>
                    <a:pt x="7" y="763"/>
                  </a:lnTo>
                  <a:lnTo>
                    <a:pt x="8" y="765"/>
                  </a:lnTo>
                  <a:lnTo>
                    <a:pt x="11" y="768"/>
                  </a:lnTo>
                  <a:lnTo>
                    <a:pt x="13" y="770"/>
                  </a:lnTo>
                  <a:lnTo>
                    <a:pt x="16" y="772"/>
                  </a:lnTo>
                  <a:lnTo>
                    <a:pt x="18" y="774"/>
                  </a:lnTo>
                  <a:lnTo>
                    <a:pt x="21" y="775"/>
                  </a:lnTo>
                  <a:lnTo>
                    <a:pt x="24" y="776"/>
                  </a:lnTo>
                  <a:lnTo>
                    <a:pt x="27" y="778"/>
                  </a:lnTo>
                  <a:lnTo>
                    <a:pt x="30" y="778"/>
                  </a:lnTo>
                  <a:lnTo>
                    <a:pt x="33" y="779"/>
                  </a:lnTo>
                  <a:lnTo>
                    <a:pt x="36" y="779"/>
                  </a:lnTo>
                  <a:lnTo>
                    <a:pt x="163" y="779"/>
                  </a:lnTo>
                  <a:lnTo>
                    <a:pt x="167" y="779"/>
                  </a:lnTo>
                  <a:lnTo>
                    <a:pt x="171" y="778"/>
                  </a:lnTo>
                  <a:lnTo>
                    <a:pt x="174" y="777"/>
                  </a:lnTo>
                  <a:lnTo>
                    <a:pt x="178" y="776"/>
                  </a:lnTo>
                  <a:lnTo>
                    <a:pt x="181" y="775"/>
                  </a:lnTo>
                  <a:lnTo>
                    <a:pt x="184" y="773"/>
                  </a:lnTo>
                  <a:lnTo>
                    <a:pt x="187" y="771"/>
                  </a:lnTo>
                  <a:lnTo>
                    <a:pt x="189" y="768"/>
                  </a:lnTo>
                  <a:lnTo>
                    <a:pt x="192" y="766"/>
                  </a:lnTo>
                  <a:lnTo>
                    <a:pt x="194" y="763"/>
                  </a:lnTo>
                  <a:lnTo>
                    <a:pt x="196" y="760"/>
                  </a:lnTo>
                  <a:lnTo>
                    <a:pt x="197" y="757"/>
                  </a:lnTo>
                  <a:lnTo>
                    <a:pt x="199" y="754"/>
                  </a:lnTo>
                  <a:lnTo>
                    <a:pt x="200" y="750"/>
                  </a:lnTo>
                  <a:lnTo>
                    <a:pt x="200" y="747"/>
                  </a:lnTo>
                  <a:lnTo>
                    <a:pt x="200" y="743"/>
                  </a:lnTo>
                  <a:lnTo>
                    <a:pt x="200" y="739"/>
                  </a:lnTo>
                  <a:lnTo>
                    <a:pt x="200" y="736"/>
                  </a:lnTo>
                  <a:lnTo>
                    <a:pt x="199" y="732"/>
                  </a:lnTo>
                  <a:lnTo>
                    <a:pt x="197" y="729"/>
                  </a:lnTo>
                  <a:lnTo>
                    <a:pt x="196" y="726"/>
                  </a:lnTo>
                  <a:lnTo>
                    <a:pt x="194" y="723"/>
                  </a:lnTo>
                  <a:lnTo>
                    <a:pt x="192" y="720"/>
                  </a:lnTo>
                  <a:lnTo>
                    <a:pt x="189" y="717"/>
                  </a:lnTo>
                  <a:lnTo>
                    <a:pt x="187" y="715"/>
                  </a:lnTo>
                  <a:lnTo>
                    <a:pt x="184" y="713"/>
                  </a:lnTo>
                  <a:lnTo>
                    <a:pt x="181" y="711"/>
                  </a:lnTo>
                  <a:lnTo>
                    <a:pt x="178" y="709"/>
                  </a:lnTo>
                  <a:lnTo>
                    <a:pt x="174" y="708"/>
                  </a:lnTo>
                  <a:lnTo>
                    <a:pt x="171" y="707"/>
                  </a:lnTo>
                  <a:lnTo>
                    <a:pt x="167" y="706"/>
                  </a:lnTo>
                  <a:lnTo>
                    <a:pt x="163" y="706"/>
                  </a:lnTo>
                  <a:lnTo>
                    <a:pt x="141" y="706"/>
                  </a:lnTo>
                  <a:lnTo>
                    <a:pt x="148" y="697"/>
                  </a:lnTo>
                  <a:lnTo>
                    <a:pt x="153" y="689"/>
                  </a:lnTo>
                  <a:lnTo>
                    <a:pt x="158" y="680"/>
                  </a:lnTo>
                  <a:lnTo>
                    <a:pt x="163" y="672"/>
                  </a:lnTo>
                  <a:lnTo>
                    <a:pt x="172" y="654"/>
                  </a:lnTo>
                  <a:lnTo>
                    <a:pt x="180" y="635"/>
                  </a:lnTo>
                  <a:lnTo>
                    <a:pt x="190" y="649"/>
                  </a:lnTo>
                  <a:lnTo>
                    <a:pt x="200" y="661"/>
                  </a:lnTo>
                  <a:lnTo>
                    <a:pt x="211" y="674"/>
                  </a:lnTo>
                  <a:lnTo>
                    <a:pt x="223" y="685"/>
                  </a:lnTo>
                  <a:lnTo>
                    <a:pt x="235" y="696"/>
                  </a:lnTo>
                  <a:lnTo>
                    <a:pt x="249" y="706"/>
                  </a:lnTo>
                  <a:lnTo>
                    <a:pt x="262" y="715"/>
                  </a:lnTo>
                  <a:lnTo>
                    <a:pt x="277" y="724"/>
                  </a:lnTo>
                  <a:lnTo>
                    <a:pt x="291" y="731"/>
                  </a:lnTo>
                  <a:lnTo>
                    <a:pt x="307" y="738"/>
                  </a:lnTo>
                  <a:lnTo>
                    <a:pt x="322" y="744"/>
                  </a:lnTo>
                  <a:lnTo>
                    <a:pt x="339" y="748"/>
                  </a:lnTo>
                  <a:lnTo>
                    <a:pt x="355" y="752"/>
                  </a:lnTo>
                  <a:lnTo>
                    <a:pt x="372" y="755"/>
                  </a:lnTo>
                  <a:lnTo>
                    <a:pt x="389" y="756"/>
                  </a:lnTo>
                  <a:lnTo>
                    <a:pt x="406" y="757"/>
                  </a:lnTo>
                  <a:lnTo>
                    <a:pt x="460" y="757"/>
                  </a:lnTo>
                  <a:lnTo>
                    <a:pt x="478" y="756"/>
                  </a:lnTo>
                  <a:lnTo>
                    <a:pt x="495" y="755"/>
                  </a:lnTo>
                  <a:lnTo>
                    <a:pt x="512" y="752"/>
                  </a:lnTo>
                  <a:lnTo>
                    <a:pt x="528" y="748"/>
                  </a:lnTo>
                  <a:lnTo>
                    <a:pt x="544" y="744"/>
                  </a:lnTo>
                  <a:lnTo>
                    <a:pt x="560" y="738"/>
                  </a:lnTo>
                  <a:lnTo>
                    <a:pt x="575" y="731"/>
                  </a:lnTo>
                  <a:lnTo>
                    <a:pt x="590" y="724"/>
                  </a:lnTo>
                  <a:lnTo>
                    <a:pt x="604" y="715"/>
                  </a:lnTo>
                  <a:lnTo>
                    <a:pt x="618" y="706"/>
                  </a:lnTo>
                  <a:lnTo>
                    <a:pt x="631" y="696"/>
                  </a:lnTo>
                  <a:lnTo>
                    <a:pt x="643" y="685"/>
                  </a:lnTo>
                  <a:lnTo>
                    <a:pt x="655" y="674"/>
                  </a:lnTo>
                  <a:lnTo>
                    <a:pt x="666" y="661"/>
                  </a:lnTo>
                  <a:lnTo>
                    <a:pt x="676" y="649"/>
                  </a:lnTo>
                  <a:lnTo>
                    <a:pt x="685" y="635"/>
                  </a:lnTo>
                  <a:lnTo>
                    <a:pt x="689" y="645"/>
                  </a:lnTo>
                  <a:lnTo>
                    <a:pt x="693" y="654"/>
                  </a:lnTo>
                  <a:lnTo>
                    <a:pt x="698" y="663"/>
                  </a:lnTo>
                  <a:lnTo>
                    <a:pt x="702" y="672"/>
                  </a:lnTo>
                  <a:lnTo>
                    <a:pt x="708" y="680"/>
                  </a:lnTo>
                  <a:lnTo>
                    <a:pt x="713" y="689"/>
                  </a:lnTo>
                  <a:lnTo>
                    <a:pt x="725" y="706"/>
                  </a:lnTo>
                  <a:lnTo>
                    <a:pt x="702" y="706"/>
                  </a:lnTo>
                  <a:lnTo>
                    <a:pt x="699" y="706"/>
                  </a:lnTo>
                  <a:lnTo>
                    <a:pt x="695" y="707"/>
                  </a:lnTo>
                  <a:lnTo>
                    <a:pt x="692" y="707"/>
                  </a:lnTo>
                  <a:lnTo>
                    <a:pt x="688" y="709"/>
                  </a:lnTo>
                  <a:lnTo>
                    <a:pt x="685" y="710"/>
                  </a:lnTo>
                  <a:lnTo>
                    <a:pt x="682" y="712"/>
                  </a:lnTo>
                  <a:lnTo>
                    <a:pt x="679" y="714"/>
                  </a:lnTo>
                  <a:lnTo>
                    <a:pt x="677" y="716"/>
                  </a:lnTo>
                  <a:lnTo>
                    <a:pt x="675" y="718"/>
                  </a:lnTo>
                  <a:lnTo>
                    <a:pt x="673" y="721"/>
                  </a:lnTo>
                  <a:lnTo>
                    <a:pt x="671" y="724"/>
                  </a:lnTo>
                  <a:lnTo>
                    <a:pt x="669" y="727"/>
                  </a:lnTo>
                  <a:lnTo>
                    <a:pt x="668" y="731"/>
                  </a:lnTo>
                  <a:lnTo>
                    <a:pt x="667" y="735"/>
                  </a:lnTo>
                  <a:lnTo>
                    <a:pt x="667" y="739"/>
                  </a:lnTo>
                  <a:close/>
                  <a:moveTo>
                    <a:pt x="654" y="288"/>
                  </a:moveTo>
                  <a:lnTo>
                    <a:pt x="654" y="452"/>
                  </a:lnTo>
                  <a:lnTo>
                    <a:pt x="507" y="452"/>
                  </a:lnTo>
                  <a:lnTo>
                    <a:pt x="503" y="452"/>
                  </a:lnTo>
                  <a:lnTo>
                    <a:pt x="499" y="453"/>
                  </a:lnTo>
                  <a:lnTo>
                    <a:pt x="495" y="454"/>
                  </a:lnTo>
                  <a:lnTo>
                    <a:pt x="492" y="455"/>
                  </a:lnTo>
                  <a:lnTo>
                    <a:pt x="488" y="457"/>
                  </a:lnTo>
                  <a:lnTo>
                    <a:pt x="484" y="459"/>
                  </a:lnTo>
                  <a:lnTo>
                    <a:pt x="481" y="462"/>
                  </a:lnTo>
                  <a:lnTo>
                    <a:pt x="478" y="465"/>
                  </a:lnTo>
                  <a:lnTo>
                    <a:pt x="475" y="468"/>
                  </a:lnTo>
                  <a:lnTo>
                    <a:pt x="473" y="471"/>
                  </a:lnTo>
                  <a:lnTo>
                    <a:pt x="471" y="474"/>
                  </a:lnTo>
                  <a:lnTo>
                    <a:pt x="469" y="478"/>
                  </a:lnTo>
                  <a:lnTo>
                    <a:pt x="467" y="482"/>
                  </a:lnTo>
                  <a:lnTo>
                    <a:pt x="466" y="486"/>
                  </a:lnTo>
                  <a:lnTo>
                    <a:pt x="466" y="490"/>
                  </a:lnTo>
                  <a:lnTo>
                    <a:pt x="465" y="494"/>
                  </a:lnTo>
                  <a:lnTo>
                    <a:pt x="466" y="498"/>
                  </a:lnTo>
                  <a:lnTo>
                    <a:pt x="466" y="502"/>
                  </a:lnTo>
                  <a:lnTo>
                    <a:pt x="467" y="506"/>
                  </a:lnTo>
                  <a:lnTo>
                    <a:pt x="469" y="510"/>
                  </a:lnTo>
                  <a:lnTo>
                    <a:pt x="471" y="514"/>
                  </a:lnTo>
                  <a:lnTo>
                    <a:pt x="473" y="517"/>
                  </a:lnTo>
                  <a:lnTo>
                    <a:pt x="475" y="521"/>
                  </a:lnTo>
                  <a:lnTo>
                    <a:pt x="478" y="524"/>
                  </a:lnTo>
                  <a:lnTo>
                    <a:pt x="481" y="527"/>
                  </a:lnTo>
                  <a:lnTo>
                    <a:pt x="484" y="529"/>
                  </a:lnTo>
                  <a:lnTo>
                    <a:pt x="488" y="532"/>
                  </a:lnTo>
                  <a:lnTo>
                    <a:pt x="492" y="533"/>
                  </a:lnTo>
                  <a:lnTo>
                    <a:pt x="495" y="535"/>
                  </a:lnTo>
                  <a:lnTo>
                    <a:pt x="499" y="536"/>
                  </a:lnTo>
                  <a:lnTo>
                    <a:pt x="503" y="537"/>
                  </a:lnTo>
                  <a:lnTo>
                    <a:pt x="507" y="537"/>
                  </a:lnTo>
                  <a:lnTo>
                    <a:pt x="646" y="537"/>
                  </a:lnTo>
                  <a:lnTo>
                    <a:pt x="642" y="552"/>
                  </a:lnTo>
                  <a:lnTo>
                    <a:pt x="636" y="566"/>
                  </a:lnTo>
                  <a:lnTo>
                    <a:pt x="628" y="580"/>
                  </a:lnTo>
                  <a:lnTo>
                    <a:pt x="620" y="594"/>
                  </a:lnTo>
                  <a:lnTo>
                    <a:pt x="611" y="606"/>
                  </a:lnTo>
                  <a:lnTo>
                    <a:pt x="601" y="618"/>
                  </a:lnTo>
                  <a:lnTo>
                    <a:pt x="590" y="629"/>
                  </a:lnTo>
                  <a:lnTo>
                    <a:pt x="579" y="639"/>
                  </a:lnTo>
                  <a:lnTo>
                    <a:pt x="566" y="649"/>
                  </a:lnTo>
                  <a:lnTo>
                    <a:pt x="553" y="657"/>
                  </a:lnTo>
                  <a:lnTo>
                    <a:pt x="539" y="664"/>
                  </a:lnTo>
                  <a:lnTo>
                    <a:pt x="524" y="670"/>
                  </a:lnTo>
                  <a:lnTo>
                    <a:pt x="509" y="675"/>
                  </a:lnTo>
                  <a:lnTo>
                    <a:pt x="493" y="678"/>
                  </a:lnTo>
                  <a:lnTo>
                    <a:pt x="477" y="680"/>
                  </a:lnTo>
                  <a:lnTo>
                    <a:pt x="460" y="681"/>
                  </a:lnTo>
                  <a:lnTo>
                    <a:pt x="406" y="681"/>
                  </a:lnTo>
                  <a:lnTo>
                    <a:pt x="387" y="680"/>
                  </a:lnTo>
                  <a:lnTo>
                    <a:pt x="367" y="677"/>
                  </a:lnTo>
                  <a:lnTo>
                    <a:pt x="349" y="672"/>
                  </a:lnTo>
                  <a:lnTo>
                    <a:pt x="331" y="666"/>
                  </a:lnTo>
                  <a:lnTo>
                    <a:pt x="315" y="657"/>
                  </a:lnTo>
                  <a:lnTo>
                    <a:pt x="299" y="648"/>
                  </a:lnTo>
                  <a:lnTo>
                    <a:pt x="284" y="636"/>
                  </a:lnTo>
                  <a:lnTo>
                    <a:pt x="270" y="624"/>
                  </a:lnTo>
                  <a:lnTo>
                    <a:pt x="258" y="610"/>
                  </a:lnTo>
                  <a:lnTo>
                    <a:pt x="247" y="595"/>
                  </a:lnTo>
                  <a:lnTo>
                    <a:pt x="237" y="580"/>
                  </a:lnTo>
                  <a:lnTo>
                    <a:pt x="229" y="563"/>
                  </a:lnTo>
                  <a:lnTo>
                    <a:pt x="223" y="545"/>
                  </a:lnTo>
                  <a:lnTo>
                    <a:pt x="218" y="527"/>
                  </a:lnTo>
                  <a:lnTo>
                    <a:pt x="215" y="508"/>
                  </a:lnTo>
                  <a:lnTo>
                    <a:pt x="214" y="489"/>
                  </a:lnTo>
                  <a:lnTo>
                    <a:pt x="214" y="277"/>
                  </a:lnTo>
                  <a:lnTo>
                    <a:pt x="215" y="257"/>
                  </a:lnTo>
                  <a:lnTo>
                    <a:pt x="218" y="238"/>
                  </a:lnTo>
                  <a:lnTo>
                    <a:pt x="223" y="220"/>
                  </a:lnTo>
                  <a:lnTo>
                    <a:pt x="230" y="202"/>
                  </a:lnTo>
                  <a:lnTo>
                    <a:pt x="238" y="185"/>
                  </a:lnTo>
                  <a:lnTo>
                    <a:pt x="248" y="169"/>
                  </a:lnTo>
                  <a:lnTo>
                    <a:pt x="259" y="154"/>
                  </a:lnTo>
                  <a:lnTo>
                    <a:pt x="271" y="141"/>
                  </a:lnTo>
                  <a:lnTo>
                    <a:pt x="285" y="129"/>
                  </a:lnTo>
                  <a:lnTo>
                    <a:pt x="300" y="118"/>
                  </a:lnTo>
                  <a:lnTo>
                    <a:pt x="315" y="108"/>
                  </a:lnTo>
                  <a:lnTo>
                    <a:pt x="332" y="100"/>
                  </a:lnTo>
                  <a:lnTo>
                    <a:pt x="350" y="94"/>
                  </a:lnTo>
                  <a:lnTo>
                    <a:pt x="368" y="89"/>
                  </a:lnTo>
                  <a:lnTo>
                    <a:pt x="387" y="86"/>
                  </a:lnTo>
                  <a:lnTo>
                    <a:pt x="406" y="85"/>
                  </a:lnTo>
                  <a:lnTo>
                    <a:pt x="460" y="85"/>
                  </a:lnTo>
                  <a:lnTo>
                    <a:pt x="480" y="86"/>
                  </a:lnTo>
                  <a:lnTo>
                    <a:pt x="499" y="89"/>
                  </a:lnTo>
                  <a:lnTo>
                    <a:pt x="518" y="94"/>
                  </a:lnTo>
                  <a:lnTo>
                    <a:pt x="535" y="100"/>
                  </a:lnTo>
                  <a:lnTo>
                    <a:pt x="552" y="109"/>
                  </a:lnTo>
                  <a:lnTo>
                    <a:pt x="568" y="118"/>
                  </a:lnTo>
                  <a:lnTo>
                    <a:pt x="583" y="129"/>
                  </a:lnTo>
                  <a:lnTo>
                    <a:pt x="596" y="142"/>
                  </a:lnTo>
                  <a:lnTo>
                    <a:pt x="608" y="156"/>
                  </a:lnTo>
                  <a:lnTo>
                    <a:pt x="619" y="171"/>
                  </a:lnTo>
                  <a:lnTo>
                    <a:pt x="629" y="186"/>
                  </a:lnTo>
                  <a:lnTo>
                    <a:pt x="637" y="203"/>
                  </a:lnTo>
                  <a:lnTo>
                    <a:pt x="643" y="221"/>
                  </a:lnTo>
                  <a:lnTo>
                    <a:pt x="648" y="239"/>
                  </a:lnTo>
                  <a:lnTo>
                    <a:pt x="650" y="258"/>
                  </a:lnTo>
                  <a:lnTo>
                    <a:pt x="651" y="277"/>
                  </a:lnTo>
                  <a:lnTo>
                    <a:pt x="651" y="288"/>
                  </a:lnTo>
                  <a:close/>
                  <a:moveTo>
                    <a:pt x="654" y="288"/>
                  </a:moveTo>
                  <a:lnTo>
                    <a:pt x="654" y="289"/>
                  </a:lnTo>
                  <a:lnTo>
                    <a:pt x="654" y="290"/>
                  </a:lnTo>
                  <a:lnTo>
                    <a:pt x="653" y="290"/>
                  </a:lnTo>
                  <a:lnTo>
                    <a:pt x="653" y="289"/>
                  </a:lnTo>
                  <a:lnTo>
                    <a:pt x="654" y="2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36"/>
            <p:cNvSpPr/>
            <p:nvPr/>
          </p:nvSpPr>
          <p:spPr>
            <a:xfrm>
              <a:off x="10126345" y="4387178"/>
              <a:ext cx="423279" cy="281019"/>
            </a:xfrm>
            <a:custGeom>
              <a:avLst/>
              <a:gdLst/>
              <a:ahLst/>
              <a:cxnLst/>
              <a:rect l="l" t="t" r="r" b="b"/>
              <a:pathLst>
                <a:path w="968" h="643" extrusionOk="0">
                  <a:moveTo>
                    <a:pt x="84" y="643"/>
                  </a:moveTo>
                  <a:lnTo>
                    <a:pt x="127" y="643"/>
                  </a:lnTo>
                  <a:lnTo>
                    <a:pt x="131" y="643"/>
                  </a:lnTo>
                  <a:lnTo>
                    <a:pt x="135" y="642"/>
                  </a:lnTo>
                  <a:lnTo>
                    <a:pt x="139" y="641"/>
                  </a:lnTo>
                  <a:lnTo>
                    <a:pt x="143" y="639"/>
                  </a:lnTo>
                  <a:lnTo>
                    <a:pt x="146" y="638"/>
                  </a:lnTo>
                  <a:lnTo>
                    <a:pt x="150" y="635"/>
                  </a:lnTo>
                  <a:lnTo>
                    <a:pt x="153" y="633"/>
                  </a:lnTo>
                  <a:lnTo>
                    <a:pt x="156" y="630"/>
                  </a:lnTo>
                  <a:lnTo>
                    <a:pt x="159" y="627"/>
                  </a:lnTo>
                  <a:lnTo>
                    <a:pt x="162" y="624"/>
                  </a:lnTo>
                  <a:lnTo>
                    <a:pt x="164" y="620"/>
                  </a:lnTo>
                  <a:lnTo>
                    <a:pt x="166" y="617"/>
                  </a:lnTo>
                  <a:lnTo>
                    <a:pt x="167" y="613"/>
                  </a:lnTo>
                  <a:lnTo>
                    <a:pt x="168" y="609"/>
                  </a:lnTo>
                  <a:lnTo>
                    <a:pt x="169" y="605"/>
                  </a:lnTo>
                  <a:lnTo>
                    <a:pt x="169" y="601"/>
                  </a:lnTo>
                  <a:lnTo>
                    <a:pt x="169" y="398"/>
                  </a:lnTo>
                  <a:lnTo>
                    <a:pt x="169" y="364"/>
                  </a:lnTo>
                  <a:lnTo>
                    <a:pt x="169" y="361"/>
                  </a:lnTo>
                  <a:lnTo>
                    <a:pt x="170" y="332"/>
                  </a:lnTo>
                  <a:lnTo>
                    <a:pt x="175" y="304"/>
                  </a:lnTo>
                  <a:lnTo>
                    <a:pt x="181" y="278"/>
                  </a:lnTo>
                  <a:lnTo>
                    <a:pt x="191" y="252"/>
                  </a:lnTo>
                  <a:lnTo>
                    <a:pt x="202" y="228"/>
                  </a:lnTo>
                  <a:lnTo>
                    <a:pt x="216" y="205"/>
                  </a:lnTo>
                  <a:lnTo>
                    <a:pt x="232" y="183"/>
                  </a:lnTo>
                  <a:lnTo>
                    <a:pt x="250" y="163"/>
                  </a:lnTo>
                  <a:lnTo>
                    <a:pt x="270" y="145"/>
                  </a:lnTo>
                  <a:lnTo>
                    <a:pt x="292" y="129"/>
                  </a:lnTo>
                  <a:lnTo>
                    <a:pt x="315" y="115"/>
                  </a:lnTo>
                  <a:lnTo>
                    <a:pt x="339" y="104"/>
                  </a:lnTo>
                  <a:lnTo>
                    <a:pt x="365" y="94"/>
                  </a:lnTo>
                  <a:lnTo>
                    <a:pt x="391" y="88"/>
                  </a:lnTo>
                  <a:lnTo>
                    <a:pt x="419" y="83"/>
                  </a:lnTo>
                  <a:lnTo>
                    <a:pt x="448" y="82"/>
                  </a:lnTo>
                  <a:lnTo>
                    <a:pt x="525" y="82"/>
                  </a:lnTo>
                  <a:lnTo>
                    <a:pt x="554" y="83"/>
                  </a:lnTo>
                  <a:lnTo>
                    <a:pt x="581" y="88"/>
                  </a:lnTo>
                  <a:lnTo>
                    <a:pt x="608" y="94"/>
                  </a:lnTo>
                  <a:lnTo>
                    <a:pt x="634" y="104"/>
                  </a:lnTo>
                  <a:lnTo>
                    <a:pt x="658" y="115"/>
                  </a:lnTo>
                  <a:lnTo>
                    <a:pt x="681" y="129"/>
                  </a:lnTo>
                  <a:lnTo>
                    <a:pt x="703" y="145"/>
                  </a:lnTo>
                  <a:lnTo>
                    <a:pt x="723" y="163"/>
                  </a:lnTo>
                  <a:lnTo>
                    <a:pt x="741" y="183"/>
                  </a:lnTo>
                  <a:lnTo>
                    <a:pt x="757" y="205"/>
                  </a:lnTo>
                  <a:lnTo>
                    <a:pt x="770" y="228"/>
                  </a:lnTo>
                  <a:lnTo>
                    <a:pt x="782" y="252"/>
                  </a:lnTo>
                  <a:lnTo>
                    <a:pt x="792" y="278"/>
                  </a:lnTo>
                  <a:lnTo>
                    <a:pt x="798" y="304"/>
                  </a:lnTo>
                  <a:lnTo>
                    <a:pt x="803" y="332"/>
                  </a:lnTo>
                  <a:lnTo>
                    <a:pt x="804" y="361"/>
                  </a:lnTo>
                  <a:lnTo>
                    <a:pt x="804" y="364"/>
                  </a:lnTo>
                  <a:lnTo>
                    <a:pt x="804" y="398"/>
                  </a:lnTo>
                  <a:lnTo>
                    <a:pt x="804" y="601"/>
                  </a:lnTo>
                  <a:lnTo>
                    <a:pt x="804" y="605"/>
                  </a:lnTo>
                  <a:lnTo>
                    <a:pt x="805" y="609"/>
                  </a:lnTo>
                  <a:lnTo>
                    <a:pt x="806" y="613"/>
                  </a:lnTo>
                  <a:lnTo>
                    <a:pt x="807" y="617"/>
                  </a:lnTo>
                  <a:lnTo>
                    <a:pt x="809" y="620"/>
                  </a:lnTo>
                  <a:lnTo>
                    <a:pt x="811" y="624"/>
                  </a:lnTo>
                  <a:lnTo>
                    <a:pt x="814" y="627"/>
                  </a:lnTo>
                  <a:lnTo>
                    <a:pt x="817" y="630"/>
                  </a:lnTo>
                  <a:lnTo>
                    <a:pt x="820" y="633"/>
                  </a:lnTo>
                  <a:lnTo>
                    <a:pt x="823" y="635"/>
                  </a:lnTo>
                  <a:lnTo>
                    <a:pt x="826" y="638"/>
                  </a:lnTo>
                  <a:lnTo>
                    <a:pt x="830" y="639"/>
                  </a:lnTo>
                  <a:lnTo>
                    <a:pt x="834" y="641"/>
                  </a:lnTo>
                  <a:lnTo>
                    <a:pt x="838" y="642"/>
                  </a:lnTo>
                  <a:lnTo>
                    <a:pt x="842" y="643"/>
                  </a:lnTo>
                  <a:lnTo>
                    <a:pt x="846" y="643"/>
                  </a:lnTo>
                  <a:lnTo>
                    <a:pt x="886" y="643"/>
                  </a:lnTo>
                  <a:lnTo>
                    <a:pt x="894" y="643"/>
                  </a:lnTo>
                  <a:lnTo>
                    <a:pt x="902" y="641"/>
                  </a:lnTo>
                  <a:lnTo>
                    <a:pt x="910" y="639"/>
                  </a:lnTo>
                  <a:lnTo>
                    <a:pt x="918" y="637"/>
                  </a:lnTo>
                  <a:lnTo>
                    <a:pt x="925" y="633"/>
                  </a:lnTo>
                  <a:lnTo>
                    <a:pt x="932" y="629"/>
                  </a:lnTo>
                  <a:lnTo>
                    <a:pt x="938" y="624"/>
                  </a:lnTo>
                  <a:lnTo>
                    <a:pt x="944" y="619"/>
                  </a:lnTo>
                  <a:lnTo>
                    <a:pt x="949" y="613"/>
                  </a:lnTo>
                  <a:lnTo>
                    <a:pt x="954" y="607"/>
                  </a:lnTo>
                  <a:lnTo>
                    <a:pt x="958" y="600"/>
                  </a:lnTo>
                  <a:lnTo>
                    <a:pt x="961" y="593"/>
                  </a:lnTo>
                  <a:lnTo>
                    <a:pt x="964" y="586"/>
                  </a:lnTo>
                  <a:lnTo>
                    <a:pt x="966" y="578"/>
                  </a:lnTo>
                  <a:lnTo>
                    <a:pt x="968" y="569"/>
                  </a:lnTo>
                  <a:lnTo>
                    <a:pt x="968" y="561"/>
                  </a:lnTo>
                  <a:lnTo>
                    <a:pt x="968" y="449"/>
                  </a:lnTo>
                  <a:lnTo>
                    <a:pt x="968" y="440"/>
                  </a:lnTo>
                  <a:lnTo>
                    <a:pt x="966" y="432"/>
                  </a:lnTo>
                  <a:lnTo>
                    <a:pt x="964" y="424"/>
                  </a:lnTo>
                  <a:lnTo>
                    <a:pt x="961" y="417"/>
                  </a:lnTo>
                  <a:lnTo>
                    <a:pt x="958" y="410"/>
                  </a:lnTo>
                  <a:lnTo>
                    <a:pt x="954" y="403"/>
                  </a:lnTo>
                  <a:lnTo>
                    <a:pt x="949" y="397"/>
                  </a:lnTo>
                  <a:lnTo>
                    <a:pt x="944" y="391"/>
                  </a:lnTo>
                  <a:lnTo>
                    <a:pt x="938" y="385"/>
                  </a:lnTo>
                  <a:lnTo>
                    <a:pt x="932" y="381"/>
                  </a:lnTo>
                  <a:lnTo>
                    <a:pt x="925" y="377"/>
                  </a:lnTo>
                  <a:lnTo>
                    <a:pt x="918" y="373"/>
                  </a:lnTo>
                  <a:lnTo>
                    <a:pt x="910" y="371"/>
                  </a:lnTo>
                  <a:lnTo>
                    <a:pt x="902" y="369"/>
                  </a:lnTo>
                  <a:lnTo>
                    <a:pt x="894" y="367"/>
                  </a:lnTo>
                  <a:lnTo>
                    <a:pt x="886" y="367"/>
                  </a:lnTo>
                  <a:lnTo>
                    <a:pt x="886" y="347"/>
                  </a:lnTo>
                  <a:lnTo>
                    <a:pt x="883" y="311"/>
                  </a:lnTo>
                  <a:lnTo>
                    <a:pt x="876" y="277"/>
                  </a:lnTo>
                  <a:lnTo>
                    <a:pt x="866" y="244"/>
                  </a:lnTo>
                  <a:lnTo>
                    <a:pt x="853" y="212"/>
                  </a:lnTo>
                  <a:lnTo>
                    <a:pt x="837" y="181"/>
                  </a:lnTo>
                  <a:lnTo>
                    <a:pt x="819" y="153"/>
                  </a:lnTo>
                  <a:lnTo>
                    <a:pt x="798" y="126"/>
                  </a:lnTo>
                  <a:lnTo>
                    <a:pt x="775" y="101"/>
                  </a:lnTo>
                  <a:lnTo>
                    <a:pt x="749" y="79"/>
                  </a:lnTo>
                  <a:lnTo>
                    <a:pt x="722" y="59"/>
                  </a:lnTo>
                  <a:lnTo>
                    <a:pt x="693" y="42"/>
                  </a:lnTo>
                  <a:lnTo>
                    <a:pt x="662" y="27"/>
                  </a:lnTo>
                  <a:lnTo>
                    <a:pt x="630" y="16"/>
                  </a:lnTo>
                  <a:lnTo>
                    <a:pt x="596" y="7"/>
                  </a:lnTo>
                  <a:lnTo>
                    <a:pt x="561" y="2"/>
                  </a:lnTo>
                  <a:lnTo>
                    <a:pt x="525" y="0"/>
                  </a:lnTo>
                  <a:lnTo>
                    <a:pt x="446" y="0"/>
                  </a:lnTo>
                  <a:lnTo>
                    <a:pt x="409" y="2"/>
                  </a:lnTo>
                  <a:lnTo>
                    <a:pt x="373" y="7"/>
                  </a:lnTo>
                  <a:lnTo>
                    <a:pt x="338" y="16"/>
                  </a:lnTo>
                  <a:lnTo>
                    <a:pt x="304" y="29"/>
                  </a:lnTo>
                  <a:lnTo>
                    <a:pt x="272" y="44"/>
                  </a:lnTo>
                  <a:lnTo>
                    <a:pt x="242" y="62"/>
                  </a:lnTo>
                  <a:lnTo>
                    <a:pt x="214" y="83"/>
                  </a:lnTo>
                  <a:lnTo>
                    <a:pt x="189" y="107"/>
                  </a:lnTo>
                  <a:lnTo>
                    <a:pt x="165" y="132"/>
                  </a:lnTo>
                  <a:lnTo>
                    <a:pt x="144" y="160"/>
                  </a:lnTo>
                  <a:lnTo>
                    <a:pt x="126" y="190"/>
                  </a:lnTo>
                  <a:lnTo>
                    <a:pt x="111" y="222"/>
                  </a:lnTo>
                  <a:lnTo>
                    <a:pt x="98" y="256"/>
                  </a:lnTo>
                  <a:lnTo>
                    <a:pt x="89" y="291"/>
                  </a:lnTo>
                  <a:lnTo>
                    <a:pt x="84" y="327"/>
                  </a:lnTo>
                  <a:lnTo>
                    <a:pt x="82" y="364"/>
                  </a:lnTo>
                  <a:lnTo>
                    <a:pt x="82" y="367"/>
                  </a:lnTo>
                  <a:lnTo>
                    <a:pt x="73" y="367"/>
                  </a:lnTo>
                  <a:lnTo>
                    <a:pt x="65" y="369"/>
                  </a:lnTo>
                  <a:lnTo>
                    <a:pt x="57" y="371"/>
                  </a:lnTo>
                  <a:lnTo>
                    <a:pt x="50" y="373"/>
                  </a:lnTo>
                  <a:lnTo>
                    <a:pt x="43" y="377"/>
                  </a:lnTo>
                  <a:lnTo>
                    <a:pt x="36" y="381"/>
                  </a:lnTo>
                  <a:lnTo>
                    <a:pt x="30" y="385"/>
                  </a:lnTo>
                  <a:lnTo>
                    <a:pt x="24" y="391"/>
                  </a:lnTo>
                  <a:lnTo>
                    <a:pt x="18" y="397"/>
                  </a:lnTo>
                  <a:lnTo>
                    <a:pt x="14" y="403"/>
                  </a:lnTo>
                  <a:lnTo>
                    <a:pt x="10" y="410"/>
                  </a:lnTo>
                  <a:lnTo>
                    <a:pt x="6" y="417"/>
                  </a:lnTo>
                  <a:lnTo>
                    <a:pt x="4" y="424"/>
                  </a:lnTo>
                  <a:lnTo>
                    <a:pt x="2" y="432"/>
                  </a:lnTo>
                  <a:lnTo>
                    <a:pt x="0" y="440"/>
                  </a:lnTo>
                  <a:lnTo>
                    <a:pt x="0" y="449"/>
                  </a:lnTo>
                  <a:lnTo>
                    <a:pt x="0" y="561"/>
                  </a:lnTo>
                  <a:lnTo>
                    <a:pt x="0" y="569"/>
                  </a:lnTo>
                  <a:lnTo>
                    <a:pt x="2" y="577"/>
                  </a:lnTo>
                  <a:lnTo>
                    <a:pt x="4" y="584"/>
                  </a:lnTo>
                  <a:lnTo>
                    <a:pt x="6" y="592"/>
                  </a:lnTo>
                  <a:lnTo>
                    <a:pt x="10" y="599"/>
                  </a:lnTo>
                  <a:lnTo>
                    <a:pt x="14" y="606"/>
                  </a:lnTo>
                  <a:lnTo>
                    <a:pt x="19" y="612"/>
                  </a:lnTo>
                  <a:lnTo>
                    <a:pt x="24" y="618"/>
                  </a:lnTo>
                  <a:lnTo>
                    <a:pt x="30" y="623"/>
                  </a:lnTo>
                  <a:lnTo>
                    <a:pt x="36" y="628"/>
                  </a:lnTo>
                  <a:lnTo>
                    <a:pt x="43" y="633"/>
                  </a:lnTo>
                  <a:lnTo>
                    <a:pt x="51" y="636"/>
                  </a:lnTo>
                  <a:lnTo>
                    <a:pt x="58" y="639"/>
                  </a:lnTo>
                  <a:lnTo>
                    <a:pt x="67" y="641"/>
                  </a:lnTo>
                  <a:lnTo>
                    <a:pt x="75" y="6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34" name="Google Shape;3734;p36"/>
          <p:cNvGrpSpPr/>
          <p:nvPr/>
        </p:nvGrpSpPr>
        <p:grpSpPr>
          <a:xfrm>
            <a:off x="9338852" y="4903064"/>
            <a:ext cx="522338" cy="669142"/>
            <a:chOff x="9192241" y="4387178"/>
            <a:chExt cx="563789" cy="722243"/>
          </a:xfrm>
        </p:grpSpPr>
        <p:sp>
          <p:nvSpPr>
            <p:cNvPr id="3735" name="Google Shape;3735;p36"/>
            <p:cNvSpPr/>
            <p:nvPr/>
          </p:nvSpPr>
          <p:spPr>
            <a:xfrm>
              <a:off x="9192241" y="4771498"/>
              <a:ext cx="563789" cy="337923"/>
            </a:xfrm>
            <a:custGeom>
              <a:avLst/>
              <a:gdLst/>
              <a:ahLst/>
              <a:cxnLst/>
              <a:rect l="l" t="t" r="r" b="b"/>
              <a:pathLst>
                <a:path w="1289" h="773" extrusionOk="0">
                  <a:moveTo>
                    <a:pt x="1217" y="242"/>
                  </a:moveTo>
                  <a:lnTo>
                    <a:pt x="1201" y="215"/>
                  </a:lnTo>
                  <a:lnTo>
                    <a:pt x="1180" y="189"/>
                  </a:lnTo>
                  <a:lnTo>
                    <a:pt x="1157" y="165"/>
                  </a:lnTo>
                  <a:lnTo>
                    <a:pt x="1130" y="142"/>
                  </a:lnTo>
                  <a:lnTo>
                    <a:pt x="1101" y="121"/>
                  </a:lnTo>
                  <a:lnTo>
                    <a:pt x="1071" y="101"/>
                  </a:lnTo>
                  <a:lnTo>
                    <a:pt x="1009" y="67"/>
                  </a:lnTo>
                  <a:lnTo>
                    <a:pt x="951" y="40"/>
                  </a:lnTo>
                  <a:lnTo>
                    <a:pt x="900" y="20"/>
                  </a:lnTo>
                  <a:lnTo>
                    <a:pt x="864" y="7"/>
                  </a:lnTo>
                  <a:lnTo>
                    <a:pt x="853" y="4"/>
                  </a:lnTo>
                  <a:lnTo>
                    <a:pt x="847" y="2"/>
                  </a:lnTo>
                  <a:lnTo>
                    <a:pt x="843" y="1"/>
                  </a:lnTo>
                  <a:lnTo>
                    <a:pt x="839" y="0"/>
                  </a:lnTo>
                  <a:lnTo>
                    <a:pt x="834" y="0"/>
                  </a:lnTo>
                  <a:lnTo>
                    <a:pt x="830" y="0"/>
                  </a:lnTo>
                  <a:lnTo>
                    <a:pt x="828" y="0"/>
                  </a:lnTo>
                  <a:lnTo>
                    <a:pt x="826" y="1"/>
                  </a:lnTo>
                  <a:lnTo>
                    <a:pt x="824" y="1"/>
                  </a:lnTo>
                  <a:lnTo>
                    <a:pt x="823" y="2"/>
                  </a:lnTo>
                  <a:lnTo>
                    <a:pt x="821" y="2"/>
                  </a:lnTo>
                  <a:lnTo>
                    <a:pt x="819" y="3"/>
                  </a:lnTo>
                  <a:lnTo>
                    <a:pt x="818" y="4"/>
                  </a:lnTo>
                  <a:lnTo>
                    <a:pt x="816" y="5"/>
                  </a:lnTo>
                  <a:lnTo>
                    <a:pt x="813" y="7"/>
                  </a:lnTo>
                  <a:lnTo>
                    <a:pt x="809" y="10"/>
                  </a:lnTo>
                  <a:lnTo>
                    <a:pt x="806" y="13"/>
                  </a:lnTo>
                  <a:lnTo>
                    <a:pt x="804" y="16"/>
                  </a:lnTo>
                  <a:lnTo>
                    <a:pt x="801" y="19"/>
                  </a:lnTo>
                  <a:lnTo>
                    <a:pt x="800" y="20"/>
                  </a:lnTo>
                  <a:lnTo>
                    <a:pt x="799" y="22"/>
                  </a:lnTo>
                  <a:lnTo>
                    <a:pt x="798" y="24"/>
                  </a:lnTo>
                  <a:lnTo>
                    <a:pt x="797" y="26"/>
                  </a:lnTo>
                  <a:lnTo>
                    <a:pt x="797" y="28"/>
                  </a:lnTo>
                  <a:lnTo>
                    <a:pt x="796" y="30"/>
                  </a:lnTo>
                  <a:lnTo>
                    <a:pt x="740" y="217"/>
                  </a:lnTo>
                  <a:lnTo>
                    <a:pt x="717" y="129"/>
                  </a:lnTo>
                  <a:lnTo>
                    <a:pt x="765" y="70"/>
                  </a:lnTo>
                  <a:lnTo>
                    <a:pt x="767" y="68"/>
                  </a:lnTo>
                  <a:lnTo>
                    <a:pt x="769" y="65"/>
                  </a:lnTo>
                  <a:lnTo>
                    <a:pt x="770" y="63"/>
                  </a:lnTo>
                  <a:lnTo>
                    <a:pt x="771" y="60"/>
                  </a:lnTo>
                  <a:lnTo>
                    <a:pt x="772" y="57"/>
                  </a:lnTo>
                  <a:lnTo>
                    <a:pt x="773" y="55"/>
                  </a:lnTo>
                  <a:lnTo>
                    <a:pt x="774" y="52"/>
                  </a:lnTo>
                  <a:lnTo>
                    <a:pt x="774" y="49"/>
                  </a:lnTo>
                  <a:lnTo>
                    <a:pt x="774" y="46"/>
                  </a:lnTo>
                  <a:lnTo>
                    <a:pt x="774" y="42"/>
                  </a:lnTo>
                  <a:lnTo>
                    <a:pt x="774" y="39"/>
                  </a:lnTo>
                  <a:lnTo>
                    <a:pt x="774" y="36"/>
                  </a:lnTo>
                  <a:lnTo>
                    <a:pt x="773" y="33"/>
                  </a:lnTo>
                  <a:lnTo>
                    <a:pt x="773" y="30"/>
                  </a:lnTo>
                  <a:lnTo>
                    <a:pt x="772" y="28"/>
                  </a:lnTo>
                  <a:lnTo>
                    <a:pt x="771" y="25"/>
                  </a:lnTo>
                  <a:lnTo>
                    <a:pt x="770" y="22"/>
                  </a:lnTo>
                  <a:lnTo>
                    <a:pt x="768" y="20"/>
                  </a:lnTo>
                  <a:lnTo>
                    <a:pt x="767" y="18"/>
                  </a:lnTo>
                  <a:lnTo>
                    <a:pt x="765" y="15"/>
                  </a:lnTo>
                  <a:lnTo>
                    <a:pt x="763" y="13"/>
                  </a:lnTo>
                  <a:lnTo>
                    <a:pt x="760" y="12"/>
                  </a:lnTo>
                  <a:lnTo>
                    <a:pt x="758" y="10"/>
                  </a:lnTo>
                  <a:lnTo>
                    <a:pt x="755" y="8"/>
                  </a:lnTo>
                  <a:lnTo>
                    <a:pt x="753" y="7"/>
                  </a:lnTo>
                  <a:lnTo>
                    <a:pt x="750" y="6"/>
                  </a:lnTo>
                  <a:lnTo>
                    <a:pt x="748" y="4"/>
                  </a:lnTo>
                  <a:lnTo>
                    <a:pt x="745" y="4"/>
                  </a:lnTo>
                  <a:lnTo>
                    <a:pt x="742" y="3"/>
                  </a:lnTo>
                  <a:lnTo>
                    <a:pt x="739" y="2"/>
                  </a:lnTo>
                  <a:lnTo>
                    <a:pt x="737" y="2"/>
                  </a:lnTo>
                  <a:lnTo>
                    <a:pt x="734" y="2"/>
                  </a:lnTo>
                  <a:lnTo>
                    <a:pt x="559" y="2"/>
                  </a:lnTo>
                  <a:lnTo>
                    <a:pt x="556" y="2"/>
                  </a:lnTo>
                  <a:lnTo>
                    <a:pt x="553" y="2"/>
                  </a:lnTo>
                  <a:lnTo>
                    <a:pt x="550" y="3"/>
                  </a:lnTo>
                  <a:lnTo>
                    <a:pt x="547" y="4"/>
                  </a:lnTo>
                  <a:lnTo>
                    <a:pt x="544" y="4"/>
                  </a:lnTo>
                  <a:lnTo>
                    <a:pt x="541" y="6"/>
                  </a:lnTo>
                  <a:lnTo>
                    <a:pt x="539" y="7"/>
                  </a:lnTo>
                  <a:lnTo>
                    <a:pt x="536" y="8"/>
                  </a:lnTo>
                  <a:lnTo>
                    <a:pt x="534" y="10"/>
                  </a:lnTo>
                  <a:lnTo>
                    <a:pt x="532" y="12"/>
                  </a:lnTo>
                  <a:lnTo>
                    <a:pt x="530" y="13"/>
                  </a:lnTo>
                  <a:lnTo>
                    <a:pt x="528" y="15"/>
                  </a:lnTo>
                  <a:lnTo>
                    <a:pt x="526" y="18"/>
                  </a:lnTo>
                  <a:lnTo>
                    <a:pt x="525" y="20"/>
                  </a:lnTo>
                  <a:lnTo>
                    <a:pt x="523" y="22"/>
                  </a:lnTo>
                  <a:lnTo>
                    <a:pt x="522" y="25"/>
                  </a:lnTo>
                  <a:lnTo>
                    <a:pt x="520" y="30"/>
                  </a:lnTo>
                  <a:lnTo>
                    <a:pt x="520" y="33"/>
                  </a:lnTo>
                  <a:lnTo>
                    <a:pt x="519" y="36"/>
                  </a:lnTo>
                  <a:lnTo>
                    <a:pt x="519" y="39"/>
                  </a:lnTo>
                  <a:lnTo>
                    <a:pt x="519" y="42"/>
                  </a:lnTo>
                  <a:lnTo>
                    <a:pt x="519" y="45"/>
                  </a:lnTo>
                  <a:lnTo>
                    <a:pt x="519" y="47"/>
                  </a:lnTo>
                  <a:lnTo>
                    <a:pt x="519" y="50"/>
                  </a:lnTo>
                  <a:lnTo>
                    <a:pt x="520" y="53"/>
                  </a:lnTo>
                  <a:lnTo>
                    <a:pt x="521" y="56"/>
                  </a:lnTo>
                  <a:lnTo>
                    <a:pt x="522" y="59"/>
                  </a:lnTo>
                  <a:lnTo>
                    <a:pt x="523" y="62"/>
                  </a:lnTo>
                  <a:lnTo>
                    <a:pt x="524" y="65"/>
                  </a:lnTo>
                  <a:lnTo>
                    <a:pt x="526" y="67"/>
                  </a:lnTo>
                  <a:lnTo>
                    <a:pt x="528" y="70"/>
                  </a:lnTo>
                  <a:lnTo>
                    <a:pt x="576" y="129"/>
                  </a:lnTo>
                  <a:lnTo>
                    <a:pt x="553" y="217"/>
                  </a:lnTo>
                  <a:lnTo>
                    <a:pt x="497" y="30"/>
                  </a:lnTo>
                  <a:lnTo>
                    <a:pt x="496" y="28"/>
                  </a:lnTo>
                  <a:lnTo>
                    <a:pt x="496" y="26"/>
                  </a:lnTo>
                  <a:lnTo>
                    <a:pt x="495" y="24"/>
                  </a:lnTo>
                  <a:lnTo>
                    <a:pt x="494" y="22"/>
                  </a:lnTo>
                  <a:lnTo>
                    <a:pt x="493" y="20"/>
                  </a:lnTo>
                  <a:lnTo>
                    <a:pt x="492" y="19"/>
                  </a:lnTo>
                  <a:lnTo>
                    <a:pt x="489" y="16"/>
                  </a:lnTo>
                  <a:lnTo>
                    <a:pt x="486" y="13"/>
                  </a:lnTo>
                  <a:lnTo>
                    <a:pt x="483" y="10"/>
                  </a:lnTo>
                  <a:lnTo>
                    <a:pt x="480" y="7"/>
                  </a:lnTo>
                  <a:lnTo>
                    <a:pt x="477" y="5"/>
                  </a:lnTo>
                  <a:lnTo>
                    <a:pt x="475" y="4"/>
                  </a:lnTo>
                  <a:lnTo>
                    <a:pt x="474" y="3"/>
                  </a:lnTo>
                  <a:lnTo>
                    <a:pt x="472" y="2"/>
                  </a:lnTo>
                  <a:lnTo>
                    <a:pt x="470" y="2"/>
                  </a:lnTo>
                  <a:lnTo>
                    <a:pt x="468" y="1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3" y="0"/>
                  </a:lnTo>
                  <a:lnTo>
                    <a:pt x="450" y="1"/>
                  </a:lnTo>
                  <a:lnTo>
                    <a:pt x="448" y="1"/>
                  </a:lnTo>
                  <a:lnTo>
                    <a:pt x="446" y="2"/>
                  </a:lnTo>
                  <a:lnTo>
                    <a:pt x="430" y="7"/>
                  </a:lnTo>
                  <a:lnTo>
                    <a:pt x="394" y="20"/>
                  </a:lnTo>
                  <a:lnTo>
                    <a:pt x="344" y="40"/>
                  </a:lnTo>
                  <a:lnTo>
                    <a:pt x="286" y="67"/>
                  </a:lnTo>
                  <a:lnTo>
                    <a:pt x="224" y="101"/>
                  </a:lnTo>
                  <a:lnTo>
                    <a:pt x="194" y="121"/>
                  </a:lnTo>
                  <a:lnTo>
                    <a:pt x="165" y="142"/>
                  </a:lnTo>
                  <a:lnTo>
                    <a:pt x="138" y="165"/>
                  </a:lnTo>
                  <a:lnTo>
                    <a:pt x="114" y="189"/>
                  </a:lnTo>
                  <a:lnTo>
                    <a:pt x="93" y="215"/>
                  </a:lnTo>
                  <a:lnTo>
                    <a:pt x="76" y="242"/>
                  </a:lnTo>
                  <a:lnTo>
                    <a:pt x="64" y="270"/>
                  </a:lnTo>
                  <a:lnTo>
                    <a:pt x="53" y="303"/>
                  </a:lnTo>
                  <a:lnTo>
                    <a:pt x="35" y="376"/>
                  </a:lnTo>
                  <a:lnTo>
                    <a:pt x="21" y="455"/>
                  </a:lnTo>
                  <a:lnTo>
                    <a:pt x="12" y="534"/>
                  </a:lnTo>
                  <a:lnTo>
                    <a:pt x="2" y="66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4"/>
                  </a:lnTo>
                  <a:lnTo>
                    <a:pt x="1" y="737"/>
                  </a:lnTo>
                  <a:lnTo>
                    <a:pt x="1" y="739"/>
                  </a:lnTo>
                  <a:lnTo>
                    <a:pt x="2" y="743"/>
                  </a:lnTo>
                  <a:lnTo>
                    <a:pt x="4" y="747"/>
                  </a:lnTo>
                  <a:lnTo>
                    <a:pt x="6" y="751"/>
                  </a:lnTo>
                  <a:lnTo>
                    <a:pt x="8" y="754"/>
                  </a:lnTo>
                  <a:lnTo>
                    <a:pt x="10" y="758"/>
                  </a:lnTo>
                  <a:lnTo>
                    <a:pt x="12" y="761"/>
                  </a:lnTo>
                  <a:lnTo>
                    <a:pt x="14" y="763"/>
                  </a:lnTo>
                  <a:lnTo>
                    <a:pt x="15" y="764"/>
                  </a:lnTo>
                  <a:lnTo>
                    <a:pt x="17" y="765"/>
                  </a:lnTo>
                  <a:lnTo>
                    <a:pt x="18" y="767"/>
                  </a:lnTo>
                  <a:lnTo>
                    <a:pt x="20" y="768"/>
                  </a:lnTo>
                  <a:lnTo>
                    <a:pt x="22" y="769"/>
                  </a:lnTo>
                  <a:lnTo>
                    <a:pt x="24" y="770"/>
                  </a:lnTo>
                  <a:lnTo>
                    <a:pt x="26" y="770"/>
                  </a:lnTo>
                  <a:lnTo>
                    <a:pt x="27" y="771"/>
                  </a:lnTo>
                  <a:lnTo>
                    <a:pt x="29" y="771"/>
                  </a:lnTo>
                  <a:lnTo>
                    <a:pt x="33" y="772"/>
                  </a:lnTo>
                  <a:lnTo>
                    <a:pt x="37" y="773"/>
                  </a:lnTo>
                  <a:lnTo>
                    <a:pt x="40" y="773"/>
                  </a:lnTo>
                  <a:lnTo>
                    <a:pt x="1248" y="773"/>
                  </a:lnTo>
                  <a:lnTo>
                    <a:pt x="1250" y="773"/>
                  </a:lnTo>
                  <a:lnTo>
                    <a:pt x="1252" y="773"/>
                  </a:lnTo>
                  <a:lnTo>
                    <a:pt x="1254" y="772"/>
                  </a:lnTo>
                  <a:lnTo>
                    <a:pt x="1256" y="772"/>
                  </a:lnTo>
                  <a:lnTo>
                    <a:pt x="1260" y="771"/>
                  </a:lnTo>
                  <a:lnTo>
                    <a:pt x="1264" y="769"/>
                  </a:lnTo>
                  <a:lnTo>
                    <a:pt x="1267" y="767"/>
                  </a:lnTo>
                  <a:lnTo>
                    <a:pt x="1271" y="765"/>
                  </a:lnTo>
                  <a:lnTo>
                    <a:pt x="1273" y="763"/>
                  </a:lnTo>
                  <a:lnTo>
                    <a:pt x="1276" y="761"/>
                  </a:lnTo>
                  <a:lnTo>
                    <a:pt x="1277" y="759"/>
                  </a:lnTo>
                  <a:lnTo>
                    <a:pt x="1279" y="758"/>
                  </a:lnTo>
                  <a:lnTo>
                    <a:pt x="1280" y="756"/>
                  </a:lnTo>
                  <a:lnTo>
                    <a:pt x="1281" y="754"/>
                  </a:lnTo>
                  <a:lnTo>
                    <a:pt x="1282" y="753"/>
                  </a:lnTo>
                  <a:lnTo>
                    <a:pt x="1283" y="751"/>
                  </a:lnTo>
                  <a:lnTo>
                    <a:pt x="1284" y="749"/>
                  </a:lnTo>
                  <a:lnTo>
                    <a:pt x="1284" y="747"/>
                  </a:lnTo>
                  <a:lnTo>
                    <a:pt x="1286" y="743"/>
                  </a:lnTo>
                  <a:lnTo>
                    <a:pt x="1286" y="739"/>
                  </a:lnTo>
                  <a:lnTo>
                    <a:pt x="1287" y="734"/>
                  </a:lnTo>
                  <a:lnTo>
                    <a:pt x="1287" y="730"/>
                  </a:lnTo>
                  <a:lnTo>
                    <a:pt x="1287" y="728"/>
                  </a:lnTo>
                  <a:lnTo>
                    <a:pt x="1288" y="724"/>
                  </a:lnTo>
                  <a:lnTo>
                    <a:pt x="1289" y="711"/>
                  </a:lnTo>
                  <a:lnTo>
                    <a:pt x="1288" y="668"/>
                  </a:lnTo>
                  <a:lnTo>
                    <a:pt x="1286" y="607"/>
                  </a:lnTo>
                  <a:lnTo>
                    <a:pt x="1280" y="534"/>
                  </a:lnTo>
                  <a:lnTo>
                    <a:pt x="1271" y="455"/>
                  </a:lnTo>
                  <a:lnTo>
                    <a:pt x="1258" y="376"/>
                  </a:lnTo>
                  <a:lnTo>
                    <a:pt x="1240" y="303"/>
                  </a:lnTo>
                  <a:lnTo>
                    <a:pt x="1229" y="270"/>
                  </a:lnTo>
                  <a:close/>
                  <a:moveTo>
                    <a:pt x="85" y="688"/>
                  </a:moveTo>
                  <a:lnTo>
                    <a:pt x="90" y="601"/>
                  </a:lnTo>
                  <a:lnTo>
                    <a:pt x="101" y="487"/>
                  </a:lnTo>
                  <a:lnTo>
                    <a:pt x="109" y="428"/>
                  </a:lnTo>
                  <a:lnTo>
                    <a:pt x="120" y="371"/>
                  </a:lnTo>
                  <a:lnTo>
                    <a:pt x="134" y="320"/>
                  </a:lnTo>
                  <a:lnTo>
                    <a:pt x="141" y="298"/>
                  </a:lnTo>
                  <a:lnTo>
                    <a:pt x="150" y="279"/>
                  </a:lnTo>
                  <a:lnTo>
                    <a:pt x="160" y="262"/>
                  </a:lnTo>
                  <a:lnTo>
                    <a:pt x="172" y="246"/>
                  </a:lnTo>
                  <a:lnTo>
                    <a:pt x="187" y="231"/>
                  </a:lnTo>
                  <a:lnTo>
                    <a:pt x="203" y="216"/>
                  </a:lnTo>
                  <a:lnTo>
                    <a:pt x="221" y="202"/>
                  </a:lnTo>
                  <a:lnTo>
                    <a:pt x="240" y="188"/>
                  </a:lnTo>
                  <a:lnTo>
                    <a:pt x="281" y="163"/>
                  </a:lnTo>
                  <a:lnTo>
                    <a:pt x="323" y="141"/>
                  </a:lnTo>
                  <a:lnTo>
                    <a:pt x="363" y="122"/>
                  </a:lnTo>
                  <a:lnTo>
                    <a:pt x="429" y="95"/>
                  </a:lnTo>
                  <a:lnTo>
                    <a:pt x="517" y="383"/>
                  </a:lnTo>
                  <a:lnTo>
                    <a:pt x="607" y="680"/>
                  </a:lnTo>
                  <a:lnTo>
                    <a:pt x="607" y="681"/>
                  </a:lnTo>
                  <a:lnTo>
                    <a:pt x="607" y="682"/>
                  </a:lnTo>
                  <a:lnTo>
                    <a:pt x="607" y="683"/>
                  </a:lnTo>
                  <a:lnTo>
                    <a:pt x="608" y="684"/>
                  </a:lnTo>
                  <a:lnTo>
                    <a:pt x="608" y="685"/>
                  </a:lnTo>
                  <a:lnTo>
                    <a:pt x="609" y="686"/>
                  </a:lnTo>
                  <a:lnTo>
                    <a:pt x="610" y="687"/>
                  </a:lnTo>
                  <a:lnTo>
                    <a:pt x="611" y="689"/>
                  </a:lnTo>
                  <a:lnTo>
                    <a:pt x="613" y="691"/>
                  </a:lnTo>
                  <a:lnTo>
                    <a:pt x="85" y="691"/>
                  </a:lnTo>
                  <a:close/>
                  <a:moveTo>
                    <a:pt x="601" y="369"/>
                  </a:moveTo>
                  <a:lnTo>
                    <a:pt x="646" y="189"/>
                  </a:lnTo>
                  <a:lnTo>
                    <a:pt x="692" y="369"/>
                  </a:lnTo>
                  <a:lnTo>
                    <a:pt x="646" y="522"/>
                  </a:lnTo>
                  <a:close/>
                  <a:moveTo>
                    <a:pt x="680" y="688"/>
                  </a:moveTo>
                  <a:lnTo>
                    <a:pt x="681" y="687"/>
                  </a:lnTo>
                  <a:lnTo>
                    <a:pt x="682" y="685"/>
                  </a:lnTo>
                  <a:lnTo>
                    <a:pt x="683" y="684"/>
                  </a:lnTo>
                  <a:lnTo>
                    <a:pt x="684" y="682"/>
                  </a:lnTo>
                  <a:lnTo>
                    <a:pt x="685" y="681"/>
                  </a:lnTo>
                  <a:lnTo>
                    <a:pt x="685" y="679"/>
                  </a:lnTo>
                  <a:lnTo>
                    <a:pt x="686" y="679"/>
                  </a:lnTo>
                  <a:lnTo>
                    <a:pt x="686" y="678"/>
                  </a:lnTo>
                  <a:lnTo>
                    <a:pt x="686" y="677"/>
                  </a:lnTo>
                  <a:lnTo>
                    <a:pt x="861" y="95"/>
                  </a:lnTo>
                  <a:lnTo>
                    <a:pt x="902" y="111"/>
                  </a:lnTo>
                  <a:lnTo>
                    <a:pt x="945" y="130"/>
                  </a:lnTo>
                  <a:lnTo>
                    <a:pt x="987" y="151"/>
                  </a:lnTo>
                  <a:lnTo>
                    <a:pt x="1027" y="174"/>
                  </a:lnTo>
                  <a:lnTo>
                    <a:pt x="1064" y="199"/>
                  </a:lnTo>
                  <a:lnTo>
                    <a:pt x="1081" y="212"/>
                  </a:lnTo>
                  <a:lnTo>
                    <a:pt x="1096" y="225"/>
                  </a:lnTo>
                  <a:lnTo>
                    <a:pt x="1110" y="238"/>
                  </a:lnTo>
                  <a:lnTo>
                    <a:pt x="1122" y="251"/>
                  </a:lnTo>
                  <a:lnTo>
                    <a:pt x="1132" y="265"/>
                  </a:lnTo>
                  <a:lnTo>
                    <a:pt x="1140" y="279"/>
                  </a:lnTo>
                  <a:lnTo>
                    <a:pt x="1149" y="299"/>
                  </a:lnTo>
                  <a:lnTo>
                    <a:pt x="1156" y="321"/>
                  </a:lnTo>
                  <a:lnTo>
                    <a:pt x="1170" y="373"/>
                  </a:lnTo>
                  <a:lnTo>
                    <a:pt x="1181" y="429"/>
                  </a:lnTo>
                  <a:lnTo>
                    <a:pt x="1189" y="489"/>
                  </a:lnTo>
                  <a:lnTo>
                    <a:pt x="1200" y="602"/>
                  </a:lnTo>
                  <a:lnTo>
                    <a:pt x="1205" y="6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36"/>
            <p:cNvSpPr/>
            <p:nvPr/>
          </p:nvSpPr>
          <p:spPr>
            <a:xfrm>
              <a:off x="9345445" y="4432701"/>
              <a:ext cx="260446" cy="329606"/>
            </a:xfrm>
            <a:custGeom>
              <a:avLst/>
              <a:gdLst/>
              <a:ahLst/>
              <a:cxnLst/>
              <a:rect l="l" t="t" r="r" b="b"/>
              <a:pathLst>
                <a:path w="596" h="754" extrusionOk="0">
                  <a:moveTo>
                    <a:pt x="325" y="0"/>
                  </a:moveTo>
                  <a:lnTo>
                    <a:pt x="271" y="0"/>
                  </a:lnTo>
                  <a:lnTo>
                    <a:pt x="243" y="1"/>
                  </a:lnTo>
                  <a:lnTo>
                    <a:pt x="217" y="6"/>
                  </a:lnTo>
                  <a:lnTo>
                    <a:pt x="191" y="12"/>
                  </a:lnTo>
                  <a:lnTo>
                    <a:pt x="166" y="21"/>
                  </a:lnTo>
                  <a:lnTo>
                    <a:pt x="142" y="33"/>
                  </a:lnTo>
                  <a:lnTo>
                    <a:pt x="120" y="46"/>
                  </a:lnTo>
                  <a:lnTo>
                    <a:pt x="99" y="62"/>
                  </a:lnTo>
                  <a:lnTo>
                    <a:pt x="80" y="80"/>
                  </a:lnTo>
                  <a:lnTo>
                    <a:pt x="62" y="99"/>
                  </a:lnTo>
                  <a:lnTo>
                    <a:pt x="46" y="120"/>
                  </a:lnTo>
                  <a:lnTo>
                    <a:pt x="33" y="142"/>
                  </a:lnTo>
                  <a:lnTo>
                    <a:pt x="21" y="166"/>
                  </a:lnTo>
                  <a:lnTo>
                    <a:pt x="12" y="191"/>
                  </a:lnTo>
                  <a:lnTo>
                    <a:pt x="6" y="217"/>
                  </a:lnTo>
                  <a:lnTo>
                    <a:pt x="1" y="243"/>
                  </a:lnTo>
                  <a:lnTo>
                    <a:pt x="0" y="271"/>
                  </a:lnTo>
                  <a:lnTo>
                    <a:pt x="0" y="483"/>
                  </a:lnTo>
                  <a:lnTo>
                    <a:pt x="1" y="511"/>
                  </a:lnTo>
                  <a:lnTo>
                    <a:pt x="6" y="537"/>
                  </a:lnTo>
                  <a:lnTo>
                    <a:pt x="12" y="563"/>
                  </a:lnTo>
                  <a:lnTo>
                    <a:pt x="21" y="588"/>
                  </a:lnTo>
                  <a:lnTo>
                    <a:pt x="33" y="612"/>
                  </a:lnTo>
                  <a:lnTo>
                    <a:pt x="46" y="634"/>
                  </a:lnTo>
                  <a:lnTo>
                    <a:pt x="62" y="655"/>
                  </a:lnTo>
                  <a:lnTo>
                    <a:pt x="80" y="674"/>
                  </a:lnTo>
                  <a:lnTo>
                    <a:pt x="99" y="692"/>
                  </a:lnTo>
                  <a:lnTo>
                    <a:pt x="120" y="707"/>
                  </a:lnTo>
                  <a:lnTo>
                    <a:pt x="142" y="721"/>
                  </a:lnTo>
                  <a:lnTo>
                    <a:pt x="166" y="733"/>
                  </a:lnTo>
                  <a:lnTo>
                    <a:pt x="191" y="742"/>
                  </a:lnTo>
                  <a:lnTo>
                    <a:pt x="217" y="748"/>
                  </a:lnTo>
                  <a:lnTo>
                    <a:pt x="243" y="753"/>
                  </a:lnTo>
                  <a:lnTo>
                    <a:pt x="271" y="754"/>
                  </a:lnTo>
                  <a:lnTo>
                    <a:pt x="325" y="754"/>
                  </a:lnTo>
                  <a:lnTo>
                    <a:pt x="353" y="753"/>
                  </a:lnTo>
                  <a:lnTo>
                    <a:pt x="379" y="748"/>
                  </a:lnTo>
                  <a:lnTo>
                    <a:pt x="405" y="742"/>
                  </a:lnTo>
                  <a:lnTo>
                    <a:pt x="430" y="733"/>
                  </a:lnTo>
                  <a:lnTo>
                    <a:pt x="454" y="721"/>
                  </a:lnTo>
                  <a:lnTo>
                    <a:pt x="476" y="707"/>
                  </a:lnTo>
                  <a:lnTo>
                    <a:pt x="497" y="692"/>
                  </a:lnTo>
                  <a:lnTo>
                    <a:pt x="516" y="674"/>
                  </a:lnTo>
                  <a:lnTo>
                    <a:pt x="534" y="655"/>
                  </a:lnTo>
                  <a:lnTo>
                    <a:pt x="550" y="634"/>
                  </a:lnTo>
                  <a:lnTo>
                    <a:pt x="563" y="612"/>
                  </a:lnTo>
                  <a:lnTo>
                    <a:pt x="575" y="588"/>
                  </a:lnTo>
                  <a:lnTo>
                    <a:pt x="584" y="563"/>
                  </a:lnTo>
                  <a:lnTo>
                    <a:pt x="590" y="537"/>
                  </a:lnTo>
                  <a:lnTo>
                    <a:pt x="595" y="511"/>
                  </a:lnTo>
                  <a:lnTo>
                    <a:pt x="596" y="483"/>
                  </a:lnTo>
                  <a:lnTo>
                    <a:pt x="596" y="271"/>
                  </a:lnTo>
                  <a:lnTo>
                    <a:pt x="595" y="243"/>
                  </a:lnTo>
                  <a:lnTo>
                    <a:pt x="590" y="217"/>
                  </a:lnTo>
                  <a:lnTo>
                    <a:pt x="584" y="191"/>
                  </a:lnTo>
                  <a:lnTo>
                    <a:pt x="575" y="166"/>
                  </a:lnTo>
                  <a:lnTo>
                    <a:pt x="563" y="142"/>
                  </a:lnTo>
                  <a:lnTo>
                    <a:pt x="550" y="120"/>
                  </a:lnTo>
                  <a:lnTo>
                    <a:pt x="534" y="99"/>
                  </a:lnTo>
                  <a:lnTo>
                    <a:pt x="516" y="80"/>
                  </a:lnTo>
                  <a:lnTo>
                    <a:pt x="497" y="62"/>
                  </a:lnTo>
                  <a:lnTo>
                    <a:pt x="476" y="46"/>
                  </a:lnTo>
                  <a:lnTo>
                    <a:pt x="454" y="33"/>
                  </a:lnTo>
                  <a:lnTo>
                    <a:pt x="430" y="21"/>
                  </a:lnTo>
                  <a:lnTo>
                    <a:pt x="405" y="12"/>
                  </a:lnTo>
                  <a:lnTo>
                    <a:pt x="379" y="6"/>
                  </a:lnTo>
                  <a:lnTo>
                    <a:pt x="353" y="1"/>
                  </a:lnTo>
                  <a:close/>
                  <a:moveTo>
                    <a:pt x="517" y="404"/>
                  </a:moveTo>
                  <a:lnTo>
                    <a:pt x="370" y="404"/>
                  </a:lnTo>
                  <a:lnTo>
                    <a:pt x="366" y="404"/>
                  </a:lnTo>
                  <a:lnTo>
                    <a:pt x="362" y="405"/>
                  </a:lnTo>
                  <a:lnTo>
                    <a:pt x="358" y="406"/>
                  </a:lnTo>
                  <a:lnTo>
                    <a:pt x="354" y="407"/>
                  </a:lnTo>
                  <a:lnTo>
                    <a:pt x="350" y="409"/>
                  </a:lnTo>
                  <a:lnTo>
                    <a:pt x="347" y="411"/>
                  </a:lnTo>
                  <a:lnTo>
                    <a:pt x="343" y="414"/>
                  </a:lnTo>
                  <a:lnTo>
                    <a:pt x="340" y="417"/>
                  </a:lnTo>
                  <a:lnTo>
                    <a:pt x="338" y="420"/>
                  </a:lnTo>
                  <a:lnTo>
                    <a:pt x="335" y="423"/>
                  </a:lnTo>
                  <a:lnTo>
                    <a:pt x="333" y="426"/>
                  </a:lnTo>
                  <a:lnTo>
                    <a:pt x="331" y="430"/>
                  </a:lnTo>
                  <a:lnTo>
                    <a:pt x="330" y="434"/>
                  </a:lnTo>
                  <a:lnTo>
                    <a:pt x="329" y="438"/>
                  </a:lnTo>
                  <a:lnTo>
                    <a:pt x="328" y="442"/>
                  </a:lnTo>
                  <a:lnTo>
                    <a:pt x="328" y="446"/>
                  </a:lnTo>
                  <a:lnTo>
                    <a:pt x="328" y="450"/>
                  </a:lnTo>
                  <a:lnTo>
                    <a:pt x="329" y="454"/>
                  </a:lnTo>
                  <a:lnTo>
                    <a:pt x="330" y="458"/>
                  </a:lnTo>
                  <a:lnTo>
                    <a:pt x="331" y="462"/>
                  </a:lnTo>
                  <a:lnTo>
                    <a:pt x="333" y="466"/>
                  </a:lnTo>
                  <a:lnTo>
                    <a:pt x="335" y="469"/>
                  </a:lnTo>
                  <a:lnTo>
                    <a:pt x="338" y="472"/>
                  </a:lnTo>
                  <a:lnTo>
                    <a:pt x="340" y="475"/>
                  </a:lnTo>
                  <a:lnTo>
                    <a:pt x="343" y="478"/>
                  </a:lnTo>
                  <a:lnTo>
                    <a:pt x="347" y="481"/>
                  </a:lnTo>
                  <a:lnTo>
                    <a:pt x="350" y="483"/>
                  </a:lnTo>
                  <a:lnTo>
                    <a:pt x="354" y="485"/>
                  </a:lnTo>
                  <a:lnTo>
                    <a:pt x="358" y="486"/>
                  </a:lnTo>
                  <a:lnTo>
                    <a:pt x="362" y="487"/>
                  </a:lnTo>
                  <a:lnTo>
                    <a:pt x="366" y="488"/>
                  </a:lnTo>
                  <a:lnTo>
                    <a:pt x="370" y="488"/>
                  </a:lnTo>
                  <a:lnTo>
                    <a:pt x="517" y="488"/>
                  </a:lnTo>
                  <a:lnTo>
                    <a:pt x="515" y="507"/>
                  </a:lnTo>
                  <a:lnTo>
                    <a:pt x="512" y="526"/>
                  </a:lnTo>
                  <a:lnTo>
                    <a:pt x="507" y="544"/>
                  </a:lnTo>
                  <a:lnTo>
                    <a:pt x="500" y="562"/>
                  </a:lnTo>
                  <a:lnTo>
                    <a:pt x="492" y="579"/>
                  </a:lnTo>
                  <a:lnTo>
                    <a:pt x="482" y="594"/>
                  </a:lnTo>
                  <a:lnTo>
                    <a:pt x="471" y="609"/>
                  </a:lnTo>
                  <a:lnTo>
                    <a:pt x="459" y="622"/>
                  </a:lnTo>
                  <a:lnTo>
                    <a:pt x="445" y="635"/>
                  </a:lnTo>
                  <a:lnTo>
                    <a:pt x="431" y="646"/>
                  </a:lnTo>
                  <a:lnTo>
                    <a:pt x="415" y="655"/>
                  </a:lnTo>
                  <a:lnTo>
                    <a:pt x="398" y="663"/>
                  </a:lnTo>
                  <a:lnTo>
                    <a:pt x="381" y="669"/>
                  </a:lnTo>
                  <a:lnTo>
                    <a:pt x="363" y="674"/>
                  </a:lnTo>
                  <a:lnTo>
                    <a:pt x="344" y="677"/>
                  </a:lnTo>
                  <a:lnTo>
                    <a:pt x="325" y="678"/>
                  </a:lnTo>
                  <a:lnTo>
                    <a:pt x="271" y="678"/>
                  </a:lnTo>
                  <a:lnTo>
                    <a:pt x="251" y="677"/>
                  </a:lnTo>
                  <a:lnTo>
                    <a:pt x="232" y="674"/>
                  </a:lnTo>
                  <a:lnTo>
                    <a:pt x="214" y="669"/>
                  </a:lnTo>
                  <a:lnTo>
                    <a:pt x="196" y="663"/>
                  </a:lnTo>
                  <a:lnTo>
                    <a:pt x="179" y="654"/>
                  </a:lnTo>
                  <a:lnTo>
                    <a:pt x="163" y="645"/>
                  </a:lnTo>
                  <a:lnTo>
                    <a:pt x="148" y="633"/>
                  </a:lnTo>
                  <a:lnTo>
                    <a:pt x="135" y="621"/>
                  </a:lnTo>
                  <a:lnTo>
                    <a:pt x="123" y="607"/>
                  </a:lnTo>
                  <a:lnTo>
                    <a:pt x="112" y="592"/>
                  </a:lnTo>
                  <a:lnTo>
                    <a:pt x="102" y="577"/>
                  </a:lnTo>
                  <a:lnTo>
                    <a:pt x="94" y="560"/>
                  </a:lnTo>
                  <a:lnTo>
                    <a:pt x="88" y="542"/>
                  </a:lnTo>
                  <a:lnTo>
                    <a:pt x="83" y="524"/>
                  </a:lnTo>
                  <a:lnTo>
                    <a:pt x="80" y="505"/>
                  </a:lnTo>
                  <a:lnTo>
                    <a:pt x="79" y="486"/>
                  </a:lnTo>
                  <a:lnTo>
                    <a:pt x="79" y="274"/>
                  </a:lnTo>
                  <a:lnTo>
                    <a:pt x="80" y="254"/>
                  </a:lnTo>
                  <a:lnTo>
                    <a:pt x="83" y="235"/>
                  </a:lnTo>
                  <a:lnTo>
                    <a:pt x="88" y="217"/>
                  </a:lnTo>
                  <a:lnTo>
                    <a:pt x="94" y="199"/>
                  </a:lnTo>
                  <a:lnTo>
                    <a:pt x="103" y="182"/>
                  </a:lnTo>
                  <a:lnTo>
                    <a:pt x="112" y="166"/>
                  </a:lnTo>
                  <a:lnTo>
                    <a:pt x="123" y="151"/>
                  </a:lnTo>
                  <a:lnTo>
                    <a:pt x="136" y="138"/>
                  </a:lnTo>
                  <a:lnTo>
                    <a:pt x="150" y="126"/>
                  </a:lnTo>
                  <a:lnTo>
                    <a:pt x="165" y="115"/>
                  </a:lnTo>
                  <a:lnTo>
                    <a:pt x="180" y="105"/>
                  </a:lnTo>
                  <a:lnTo>
                    <a:pt x="197" y="97"/>
                  </a:lnTo>
                  <a:lnTo>
                    <a:pt x="215" y="91"/>
                  </a:lnTo>
                  <a:lnTo>
                    <a:pt x="233" y="86"/>
                  </a:lnTo>
                  <a:lnTo>
                    <a:pt x="252" y="83"/>
                  </a:lnTo>
                  <a:lnTo>
                    <a:pt x="271" y="82"/>
                  </a:lnTo>
                  <a:lnTo>
                    <a:pt x="325" y="82"/>
                  </a:lnTo>
                  <a:lnTo>
                    <a:pt x="345" y="83"/>
                  </a:lnTo>
                  <a:lnTo>
                    <a:pt x="364" y="86"/>
                  </a:lnTo>
                  <a:lnTo>
                    <a:pt x="382" y="91"/>
                  </a:lnTo>
                  <a:lnTo>
                    <a:pt x="400" y="97"/>
                  </a:lnTo>
                  <a:lnTo>
                    <a:pt x="417" y="106"/>
                  </a:lnTo>
                  <a:lnTo>
                    <a:pt x="433" y="115"/>
                  </a:lnTo>
                  <a:lnTo>
                    <a:pt x="448" y="126"/>
                  </a:lnTo>
                  <a:lnTo>
                    <a:pt x="461" y="139"/>
                  </a:lnTo>
                  <a:lnTo>
                    <a:pt x="473" y="153"/>
                  </a:lnTo>
                  <a:lnTo>
                    <a:pt x="484" y="168"/>
                  </a:lnTo>
                  <a:lnTo>
                    <a:pt x="494" y="183"/>
                  </a:lnTo>
                  <a:lnTo>
                    <a:pt x="502" y="200"/>
                  </a:lnTo>
                  <a:lnTo>
                    <a:pt x="508" y="218"/>
                  </a:lnTo>
                  <a:lnTo>
                    <a:pt x="513" y="236"/>
                  </a:lnTo>
                  <a:lnTo>
                    <a:pt x="516" y="255"/>
                  </a:lnTo>
                  <a:lnTo>
                    <a:pt x="517" y="2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36"/>
            <p:cNvSpPr/>
            <p:nvPr/>
          </p:nvSpPr>
          <p:spPr>
            <a:xfrm>
              <a:off x="9264029" y="4387178"/>
              <a:ext cx="421966" cy="281019"/>
            </a:xfrm>
            <a:custGeom>
              <a:avLst/>
              <a:gdLst/>
              <a:ahLst/>
              <a:cxnLst/>
              <a:rect l="l" t="t" r="r" b="b"/>
              <a:pathLst>
                <a:path w="965" h="643" extrusionOk="0">
                  <a:moveTo>
                    <a:pt x="82" y="643"/>
                  </a:moveTo>
                  <a:lnTo>
                    <a:pt x="124" y="643"/>
                  </a:lnTo>
                  <a:lnTo>
                    <a:pt x="128" y="643"/>
                  </a:lnTo>
                  <a:lnTo>
                    <a:pt x="132" y="642"/>
                  </a:lnTo>
                  <a:lnTo>
                    <a:pt x="136" y="641"/>
                  </a:lnTo>
                  <a:lnTo>
                    <a:pt x="140" y="639"/>
                  </a:lnTo>
                  <a:lnTo>
                    <a:pt x="144" y="638"/>
                  </a:lnTo>
                  <a:lnTo>
                    <a:pt x="147" y="635"/>
                  </a:lnTo>
                  <a:lnTo>
                    <a:pt x="151" y="633"/>
                  </a:lnTo>
                  <a:lnTo>
                    <a:pt x="154" y="630"/>
                  </a:lnTo>
                  <a:lnTo>
                    <a:pt x="156" y="627"/>
                  </a:lnTo>
                  <a:lnTo>
                    <a:pt x="159" y="624"/>
                  </a:lnTo>
                  <a:lnTo>
                    <a:pt x="161" y="620"/>
                  </a:lnTo>
                  <a:lnTo>
                    <a:pt x="163" y="617"/>
                  </a:lnTo>
                  <a:lnTo>
                    <a:pt x="164" y="613"/>
                  </a:lnTo>
                  <a:lnTo>
                    <a:pt x="165" y="609"/>
                  </a:lnTo>
                  <a:lnTo>
                    <a:pt x="166" y="605"/>
                  </a:lnTo>
                  <a:lnTo>
                    <a:pt x="166" y="601"/>
                  </a:lnTo>
                  <a:lnTo>
                    <a:pt x="166" y="398"/>
                  </a:lnTo>
                  <a:lnTo>
                    <a:pt x="166" y="364"/>
                  </a:lnTo>
                  <a:lnTo>
                    <a:pt x="166" y="361"/>
                  </a:lnTo>
                  <a:lnTo>
                    <a:pt x="167" y="332"/>
                  </a:lnTo>
                  <a:lnTo>
                    <a:pt x="172" y="304"/>
                  </a:lnTo>
                  <a:lnTo>
                    <a:pt x="179" y="278"/>
                  </a:lnTo>
                  <a:lnTo>
                    <a:pt x="188" y="252"/>
                  </a:lnTo>
                  <a:lnTo>
                    <a:pt x="200" y="228"/>
                  </a:lnTo>
                  <a:lnTo>
                    <a:pt x="214" y="205"/>
                  </a:lnTo>
                  <a:lnTo>
                    <a:pt x="230" y="183"/>
                  </a:lnTo>
                  <a:lnTo>
                    <a:pt x="248" y="163"/>
                  </a:lnTo>
                  <a:lnTo>
                    <a:pt x="268" y="145"/>
                  </a:lnTo>
                  <a:lnTo>
                    <a:pt x="289" y="129"/>
                  </a:lnTo>
                  <a:lnTo>
                    <a:pt x="312" y="115"/>
                  </a:lnTo>
                  <a:lnTo>
                    <a:pt x="337" y="104"/>
                  </a:lnTo>
                  <a:lnTo>
                    <a:pt x="363" y="94"/>
                  </a:lnTo>
                  <a:lnTo>
                    <a:pt x="389" y="88"/>
                  </a:lnTo>
                  <a:lnTo>
                    <a:pt x="417" y="83"/>
                  </a:lnTo>
                  <a:lnTo>
                    <a:pt x="446" y="82"/>
                  </a:lnTo>
                  <a:lnTo>
                    <a:pt x="522" y="82"/>
                  </a:lnTo>
                  <a:lnTo>
                    <a:pt x="551" y="83"/>
                  </a:lnTo>
                  <a:lnTo>
                    <a:pt x="578" y="88"/>
                  </a:lnTo>
                  <a:lnTo>
                    <a:pt x="605" y="94"/>
                  </a:lnTo>
                  <a:lnTo>
                    <a:pt x="631" y="104"/>
                  </a:lnTo>
                  <a:lnTo>
                    <a:pt x="655" y="115"/>
                  </a:lnTo>
                  <a:lnTo>
                    <a:pt x="678" y="129"/>
                  </a:lnTo>
                  <a:lnTo>
                    <a:pt x="700" y="145"/>
                  </a:lnTo>
                  <a:lnTo>
                    <a:pt x="720" y="163"/>
                  </a:lnTo>
                  <a:lnTo>
                    <a:pt x="738" y="183"/>
                  </a:lnTo>
                  <a:lnTo>
                    <a:pt x="754" y="205"/>
                  </a:lnTo>
                  <a:lnTo>
                    <a:pt x="767" y="228"/>
                  </a:lnTo>
                  <a:lnTo>
                    <a:pt x="779" y="252"/>
                  </a:lnTo>
                  <a:lnTo>
                    <a:pt x="789" y="278"/>
                  </a:lnTo>
                  <a:lnTo>
                    <a:pt x="795" y="304"/>
                  </a:lnTo>
                  <a:lnTo>
                    <a:pt x="800" y="332"/>
                  </a:lnTo>
                  <a:lnTo>
                    <a:pt x="801" y="361"/>
                  </a:lnTo>
                  <a:lnTo>
                    <a:pt x="801" y="364"/>
                  </a:lnTo>
                  <a:lnTo>
                    <a:pt x="801" y="398"/>
                  </a:lnTo>
                  <a:lnTo>
                    <a:pt x="801" y="601"/>
                  </a:lnTo>
                  <a:lnTo>
                    <a:pt x="801" y="605"/>
                  </a:lnTo>
                  <a:lnTo>
                    <a:pt x="802" y="609"/>
                  </a:lnTo>
                  <a:lnTo>
                    <a:pt x="803" y="613"/>
                  </a:lnTo>
                  <a:lnTo>
                    <a:pt x="804" y="617"/>
                  </a:lnTo>
                  <a:lnTo>
                    <a:pt x="806" y="620"/>
                  </a:lnTo>
                  <a:lnTo>
                    <a:pt x="809" y="624"/>
                  </a:lnTo>
                  <a:lnTo>
                    <a:pt x="811" y="627"/>
                  </a:lnTo>
                  <a:lnTo>
                    <a:pt x="814" y="630"/>
                  </a:lnTo>
                  <a:lnTo>
                    <a:pt x="817" y="633"/>
                  </a:lnTo>
                  <a:lnTo>
                    <a:pt x="820" y="635"/>
                  </a:lnTo>
                  <a:lnTo>
                    <a:pt x="824" y="638"/>
                  </a:lnTo>
                  <a:lnTo>
                    <a:pt x="828" y="639"/>
                  </a:lnTo>
                  <a:lnTo>
                    <a:pt x="831" y="641"/>
                  </a:lnTo>
                  <a:lnTo>
                    <a:pt x="836" y="642"/>
                  </a:lnTo>
                  <a:lnTo>
                    <a:pt x="840" y="643"/>
                  </a:lnTo>
                  <a:lnTo>
                    <a:pt x="844" y="643"/>
                  </a:lnTo>
                  <a:lnTo>
                    <a:pt x="883" y="643"/>
                  </a:lnTo>
                  <a:lnTo>
                    <a:pt x="891" y="643"/>
                  </a:lnTo>
                  <a:lnTo>
                    <a:pt x="899" y="641"/>
                  </a:lnTo>
                  <a:lnTo>
                    <a:pt x="907" y="639"/>
                  </a:lnTo>
                  <a:lnTo>
                    <a:pt x="915" y="637"/>
                  </a:lnTo>
                  <a:lnTo>
                    <a:pt x="922" y="633"/>
                  </a:lnTo>
                  <a:lnTo>
                    <a:pt x="929" y="629"/>
                  </a:lnTo>
                  <a:lnTo>
                    <a:pt x="935" y="624"/>
                  </a:lnTo>
                  <a:lnTo>
                    <a:pt x="941" y="619"/>
                  </a:lnTo>
                  <a:lnTo>
                    <a:pt x="946" y="613"/>
                  </a:lnTo>
                  <a:lnTo>
                    <a:pt x="951" y="607"/>
                  </a:lnTo>
                  <a:lnTo>
                    <a:pt x="955" y="600"/>
                  </a:lnTo>
                  <a:lnTo>
                    <a:pt x="958" y="593"/>
                  </a:lnTo>
                  <a:lnTo>
                    <a:pt x="961" y="586"/>
                  </a:lnTo>
                  <a:lnTo>
                    <a:pt x="963" y="578"/>
                  </a:lnTo>
                  <a:lnTo>
                    <a:pt x="965" y="569"/>
                  </a:lnTo>
                  <a:lnTo>
                    <a:pt x="965" y="561"/>
                  </a:lnTo>
                  <a:lnTo>
                    <a:pt x="965" y="449"/>
                  </a:lnTo>
                  <a:lnTo>
                    <a:pt x="965" y="440"/>
                  </a:lnTo>
                  <a:lnTo>
                    <a:pt x="963" y="432"/>
                  </a:lnTo>
                  <a:lnTo>
                    <a:pt x="961" y="424"/>
                  </a:lnTo>
                  <a:lnTo>
                    <a:pt x="958" y="417"/>
                  </a:lnTo>
                  <a:lnTo>
                    <a:pt x="955" y="410"/>
                  </a:lnTo>
                  <a:lnTo>
                    <a:pt x="951" y="403"/>
                  </a:lnTo>
                  <a:lnTo>
                    <a:pt x="946" y="397"/>
                  </a:lnTo>
                  <a:lnTo>
                    <a:pt x="941" y="391"/>
                  </a:lnTo>
                  <a:lnTo>
                    <a:pt x="935" y="385"/>
                  </a:lnTo>
                  <a:lnTo>
                    <a:pt x="929" y="381"/>
                  </a:lnTo>
                  <a:lnTo>
                    <a:pt x="922" y="377"/>
                  </a:lnTo>
                  <a:lnTo>
                    <a:pt x="915" y="373"/>
                  </a:lnTo>
                  <a:lnTo>
                    <a:pt x="907" y="371"/>
                  </a:lnTo>
                  <a:lnTo>
                    <a:pt x="899" y="369"/>
                  </a:lnTo>
                  <a:lnTo>
                    <a:pt x="891" y="367"/>
                  </a:lnTo>
                  <a:lnTo>
                    <a:pt x="883" y="367"/>
                  </a:lnTo>
                  <a:lnTo>
                    <a:pt x="883" y="347"/>
                  </a:lnTo>
                  <a:lnTo>
                    <a:pt x="880" y="311"/>
                  </a:lnTo>
                  <a:lnTo>
                    <a:pt x="873" y="277"/>
                  </a:lnTo>
                  <a:lnTo>
                    <a:pt x="863" y="244"/>
                  </a:lnTo>
                  <a:lnTo>
                    <a:pt x="851" y="212"/>
                  </a:lnTo>
                  <a:lnTo>
                    <a:pt x="835" y="181"/>
                  </a:lnTo>
                  <a:lnTo>
                    <a:pt x="817" y="153"/>
                  </a:lnTo>
                  <a:lnTo>
                    <a:pt x="796" y="126"/>
                  </a:lnTo>
                  <a:lnTo>
                    <a:pt x="773" y="101"/>
                  </a:lnTo>
                  <a:lnTo>
                    <a:pt x="747" y="79"/>
                  </a:lnTo>
                  <a:lnTo>
                    <a:pt x="720" y="59"/>
                  </a:lnTo>
                  <a:lnTo>
                    <a:pt x="690" y="42"/>
                  </a:lnTo>
                  <a:lnTo>
                    <a:pt x="660" y="27"/>
                  </a:lnTo>
                  <a:lnTo>
                    <a:pt x="627" y="16"/>
                  </a:lnTo>
                  <a:lnTo>
                    <a:pt x="593" y="7"/>
                  </a:lnTo>
                  <a:lnTo>
                    <a:pt x="558" y="2"/>
                  </a:lnTo>
                  <a:lnTo>
                    <a:pt x="522" y="0"/>
                  </a:lnTo>
                  <a:lnTo>
                    <a:pt x="446" y="0"/>
                  </a:lnTo>
                  <a:lnTo>
                    <a:pt x="409" y="2"/>
                  </a:lnTo>
                  <a:lnTo>
                    <a:pt x="373" y="7"/>
                  </a:lnTo>
                  <a:lnTo>
                    <a:pt x="338" y="16"/>
                  </a:lnTo>
                  <a:lnTo>
                    <a:pt x="304" y="29"/>
                  </a:lnTo>
                  <a:lnTo>
                    <a:pt x="272" y="44"/>
                  </a:lnTo>
                  <a:lnTo>
                    <a:pt x="242" y="62"/>
                  </a:lnTo>
                  <a:lnTo>
                    <a:pt x="214" y="83"/>
                  </a:lnTo>
                  <a:lnTo>
                    <a:pt x="189" y="107"/>
                  </a:lnTo>
                  <a:lnTo>
                    <a:pt x="165" y="132"/>
                  </a:lnTo>
                  <a:lnTo>
                    <a:pt x="144" y="160"/>
                  </a:lnTo>
                  <a:lnTo>
                    <a:pt x="126" y="190"/>
                  </a:lnTo>
                  <a:lnTo>
                    <a:pt x="111" y="222"/>
                  </a:lnTo>
                  <a:lnTo>
                    <a:pt x="98" y="256"/>
                  </a:lnTo>
                  <a:lnTo>
                    <a:pt x="89" y="291"/>
                  </a:lnTo>
                  <a:lnTo>
                    <a:pt x="84" y="327"/>
                  </a:lnTo>
                  <a:lnTo>
                    <a:pt x="82" y="364"/>
                  </a:lnTo>
                  <a:lnTo>
                    <a:pt x="82" y="367"/>
                  </a:lnTo>
                  <a:lnTo>
                    <a:pt x="74" y="367"/>
                  </a:lnTo>
                  <a:lnTo>
                    <a:pt x="66" y="369"/>
                  </a:lnTo>
                  <a:lnTo>
                    <a:pt x="58" y="371"/>
                  </a:lnTo>
                  <a:lnTo>
                    <a:pt x="50" y="373"/>
                  </a:lnTo>
                  <a:lnTo>
                    <a:pt x="43" y="377"/>
                  </a:lnTo>
                  <a:lnTo>
                    <a:pt x="36" y="381"/>
                  </a:lnTo>
                  <a:lnTo>
                    <a:pt x="30" y="385"/>
                  </a:lnTo>
                  <a:lnTo>
                    <a:pt x="24" y="391"/>
                  </a:lnTo>
                  <a:lnTo>
                    <a:pt x="19" y="397"/>
                  </a:lnTo>
                  <a:lnTo>
                    <a:pt x="14" y="403"/>
                  </a:lnTo>
                  <a:lnTo>
                    <a:pt x="10" y="410"/>
                  </a:lnTo>
                  <a:lnTo>
                    <a:pt x="6" y="417"/>
                  </a:lnTo>
                  <a:lnTo>
                    <a:pt x="4" y="424"/>
                  </a:lnTo>
                  <a:lnTo>
                    <a:pt x="2" y="432"/>
                  </a:lnTo>
                  <a:lnTo>
                    <a:pt x="0" y="440"/>
                  </a:lnTo>
                  <a:lnTo>
                    <a:pt x="0" y="449"/>
                  </a:lnTo>
                  <a:lnTo>
                    <a:pt x="0" y="561"/>
                  </a:lnTo>
                  <a:lnTo>
                    <a:pt x="0" y="569"/>
                  </a:lnTo>
                  <a:lnTo>
                    <a:pt x="2" y="577"/>
                  </a:lnTo>
                  <a:lnTo>
                    <a:pt x="4" y="584"/>
                  </a:lnTo>
                  <a:lnTo>
                    <a:pt x="6" y="592"/>
                  </a:lnTo>
                  <a:lnTo>
                    <a:pt x="10" y="599"/>
                  </a:lnTo>
                  <a:lnTo>
                    <a:pt x="14" y="606"/>
                  </a:lnTo>
                  <a:lnTo>
                    <a:pt x="19" y="612"/>
                  </a:lnTo>
                  <a:lnTo>
                    <a:pt x="24" y="618"/>
                  </a:lnTo>
                  <a:lnTo>
                    <a:pt x="30" y="623"/>
                  </a:lnTo>
                  <a:lnTo>
                    <a:pt x="36" y="628"/>
                  </a:lnTo>
                  <a:lnTo>
                    <a:pt x="43" y="633"/>
                  </a:lnTo>
                  <a:lnTo>
                    <a:pt x="50" y="636"/>
                  </a:lnTo>
                  <a:lnTo>
                    <a:pt x="58" y="639"/>
                  </a:lnTo>
                  <a:lnTo>
                    <a:pt x="66" y="641"/>
                  </a:lnTo>
                  <a:lnTo>
                    <a:pt x="74" y="6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38" name="Google Shape;3738;p36"/>
          <p:cNvGrpSpPr/>
          <p:nvPr/>
        </p:nvGrpSpPr>
        <p:grpSpPr>
          <a:xfrm>
            <a:off x="6810319" y="4899413"/>
            <a:ext cx="657383" cy="674010"/>
            <a:chOff x="6494548" y="4383238"/>
            <a:chExt cx="709551" cy="727497"/>
          </a:xfrm>
        </p:grpSpPr>
        <p:sp>
          <p:nvSpPr>
            <p:cNvPr id="3739" name="Google Shape;3739;p36"/>
            <p:cNvSpPr/>
            <p:nvPr/>
          </p:nvSpPr>
          <p:spPr>
            <a:xfrm>
              <a:off x="6494548" y="4833218"/>
              <a:ext cx="709551" cy="277517"/>
            </a:xfrm>
            <a:custGeom>
              <a:avLst/>
              <a:gdLst/>
              <a:ahLst/>
              <a:cxnLst/>
              <a:rect l="l" t="t" r="r" b="b"/>
              <a:pathLst>
                <a:path w="1622" h="635" extrusionOk="0">
                  <a:moveTo>
                    <a:pt x="1498" y="276"/>
                  </a:moveTo>
                  <a:lnTo>
                    <a:pt x="1100" y="276"/>
                  </a:lnTo>
                  <a:lnTo>
                    <a:pt x="1109" y="266"/>
                  </a:lnTo>
                  <a:lnTo>
                    <a:pt x="1118" y="256"/>
                  </a:lnTo>
                  <a:lnTo>
                    <a:pt x="1125" y="244"/>
                  </a:lnTo>
                  <a:lnTo>
                    <a:pt x="1128" y="238"/>
                  </a:lnTo>
                  <a:lnTo>
                    <a:pt x="1131" y="232"/>
                  </a:lnTo>
                  <a:lnTo>
                    <a:pt x="1134" y="226"/>
                  </a:lnTo>
                  <a:lnTo>
                    <a:pt x="1136" y="219"/>
                  </a:lnTo>
                  <a:lnTo>
                    <a:pt x="1138" y="213"/>
                  </a:lnTo>
                  <a:lnTo>
                    <a:pt x="1140" y="206"/>
                  </a:lnTo>
                  <a:lnTo>
                    <a:pt x="1141" y="199"/>
                  </a:lnTo>
                  <a:lnTo>
                    <a:pt x="1142" y="192"/>
                  </a:lnTo>
                  <a:lnTo>
                    <a:pt x="1143" y="184"/>
                  </a:lnTo>
                  <a:lnTo>
                    <a:pt x="1143" y="177"/>
                  </a:lnTo>
                  <a:lnTo>
                    <a:pt x="1142" y="163"/>
                  </a:lnTo>
                  <a:lnTo>
                    <a:pt x="1140" y="150"/>
                  </a:lnTo>
                  <a:lnTo>
                    <a:pt x="1137" y="138"/>
                  </a:lnTo>
                  <a:lnTo>
                    <a:pt x="1132" y="126"/>
                  </a:lnTo>
                  <a:lnTo>
                    <a:pt x="1127" y="114"/>
                  </a:lnTo>
                  <a:lnTo>
                    <a:pt x="1120" y="103"/>
                  </a:lnTo>
                  <a:lnTo>
                    <a:pt x="1112" y="93"/>
                  </a:lnTo>
                  <a:lnTo>
                    <a:pt x="1104" y="84"/>
                  </a:lnTo>
                  <a:lnTo>
                    <a:pt x="1094" y="75"/>
                  </a:lnTo>
                  <a:lnTo>
                    <a:pt x="1084" y="68"/>
                  </a:lnTo>
                  <a:lnTo>
                    <a:pt x="1073" y="61"/>
                  </a:lnTo>
                  <a:lnTo>
                    <a:pt x="1062" y="55"/>
                  </a:lnTo>
                  <a:lnTo>
                    <a:pt x="1049" y="51"/>
                  </a:lnTo>
                  <a:lnTo>
                    <a:pt x="1037" y="48"/>
                  </a:lnTo>
                  <a:lnTo>
                    <a:pt x="1023" y="46"/>
                  </a:lnTo>
                  <a:lnTo>
                    <a:pt x="1010" y="45"/>
                  </a:lnTo>
                  <a:lnTo>
                    <a:pt x="587" y="45"/>
                  </a:lnTo>
                  <a:lnTo>
                    <a:pt x="578" y="45"/>
                  </a:lnTo>
                  <a:lnTo>
                    <a:pt x="299" y="90"/>
                  </a:lnTo>
                  <a:lnTo>
                    <a:pt x="299" y="45"/>
                  </a:lnTo>
                  <a:lnTo>
                    <a:pt x="299" y="40"/>
                  </a:lnTo>
                  <a:lnTo>
                    <a:pt x="298" y="36"/>
                  </a:lnTo>
                  <a:lnTo>
                    <a:pt x="297" y="31"/>
                  </a:lnTo>
                  <a:lnTo>
                    <a:pt x="295" y="27"/>
                  </a:lnTo>
                  <a:lnTo>
                    <a:pt x="294" y="23"/>
                  </a:lnTo>
                  <a:lnTo>
                    <a:pt x="291" y="19"/>
                  </a:lnTo>
                  <a:lnTo>
                    <a:pt x="289" y="16"/>
                  </a:lnTo>
                  <a:lnTo>
                    <a:pt x="286" y="13"/>
                  </a:lnTo>
                  <a:lnTo>
                    <a:pt x="283" y="10"/>
                  </a:lnTo>
                  <a:lnTo>
                    <a:pt x="279" y="7"/>
                  </a:lnTo>
                  <a:lnTo>
                    <a:pt x="276" y="5"/>
                  </a:lnTo>
                  <a:lnTo>
                    <a:pt x="272" y="3"/>
                  </a:lnTo>
                  <a:lnTo>
                    <a:pt x="267" y="2"/>
                  </a:lnTo>
                  <a:lnTo>
                    <a:pt x="263" y="1"/>
                  </a:lnTo>
                  <a:lnTo>
                    <a:pt x="259" y="0"/>
                  </a:lnTo>
                  <a:lnTo>
                    <a:pt x="254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2" y="2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89"/>
                  </a:lnTo>
                  <a:lnTo>
                    <a:pt x="0" y="594"/>
                  </a:lnTo>
                  <a:lnTo>
                    <a:pt x="1" y="598"/>
                  </a:lnTo>
                  <a:lnTo>
                    <a:pt x="2" y="603"/>
                  </a:lnTo>
                  <a:lnTo>
                    <a:pt x="4" y="607"/>
                  </a:lnTo>
                  <a:lnTo>
                    <a:pt x="5" y="611"/>
                  </a:lnTo>
                  <a:lnTo>
                    <a:pt x="8" y="615"/>
                  </a:lnTo>
                  <a:lnTo>
                    <a:pt x="10" y="618"/>
                  </a:lnTo>
                  <a:lnTo>
                    <a:pt x="13" y="622"/>
                  </a:lnTo>
                  <a:lnTo>
                    <a:pt x="16" y="625"/>
                  </a:lnTo>
                  <a:lnTo>
                    <a:pt x="20" y="627"/>
                  </a:lnTo>
                  <a:lnTo>
                    <a:pt x="23" y="630"/>
                  </a:lnTo>
                  <a:lnTo>
                    <a:pt x="27" y="631"/>
                  </a:lnTo>
                  <a:lnTo>
                    <a:pt x="32" y="633"/>
                  </a:lnTo>
                  <a:lnTo>
                    <a:pt x="36" y="634"/>
                  </a:lnTo>
                  <a:lnTo>
                    <a:pt x="40" y="635"/>
                  </a:lnTo>
                  <a:lnTo>
                    <a:pt x="45" y="635"/>
                  </a:lnTo>
                  <a:lnTo>
                    <a:pt x="254" y="635"/>
                  </a:lnTo>
                  <a:lnTo>
                    <a:pt x="259" y="635"/>
                  </a:lnTo>
                  <a:lnTo>
                    <a:pt x="263" y="634"/>
                  </a:lnTo>
                  <a:lnTo>
                    <a:pt x="267" y="633"/>
                  </a:lnTo>
                  <a:lnTo>
                    <a:pt x="272" y="631"/>
                  </a:lnTo>
                  <a:lnTo>
                    <a:pt x="276" y="630"/>
                  </a:lnTo>
                  <a:lnTo>
                    <a:pt x="279" y="627"/>
                  </a:lnTo>
                  <a:lnTo>
                    <a:pt x="283" y="625"/>
                  </a:lnTo>
                  <a:lnTo>
                    <a:pt x="286" y="622"/>
                  </a:lnTo>
                  <a:lnTo>
                    <a:pt x="289" y="618"/>
                  </a:lnTo>
                  <a:lnTo>
                    <a:pt x="291" y="615"/>
                  </a:lnTo>
                  <a:lnTo>
                    <a:pt x="294" y="611"/>
                  </a:lnTo>
                  <a:lnTo>
                    <a:pt x="295" y="607"/>
                  </a:lnTo>
                  <a:lnTo>
                    <a:pt x="297" y="603"/>
                  </a:lnTo>
                  <a:lnTo>
                    <a:pt x="298" y="598"/>
                  </a:lnTo>
                  <a:lnTo>
                    <a:pt x="299" y="594"/>
                  </a:lnTo>
                  <a:lnTo>
                    <a:pt x="299" y="589"/>
                  </a:lnTo>
                  <a:lnTo>
                    <a:pt x="299" y="527"/>
                  </a:lnTo>
                  <a:lnTo>
                    <a:pt x="1498" y="527"/>
                  </a:lnTo>
                  <a:lnTo>
                    <a:pt x="1511" y="526"/>
                  </a:lnTo>
                  <a:lnTo>
                    <a:pt x="1523" y="524"/>
                  </a:lnTo>
                  <a:lnTo>
                    <a:pt x="1535" y="521"/>
                  </a:lnTo>
                  <a:lnTo>
                    <a:pt x="1546" y="517"/>
                  </a:lnTo>
                  <a:lnTo>
                    <a:pt x="1557" y="512"/>
                  </a:lnTo>
                  <a:lnTo>
                    <a:pt x="1567" y="506"/>
                  </a:lnTo>
                  <a:lnTo>
                    <a:pt x="1577" y="498"/>
                  </a:lnTo>
                  <a:lnTo>
                    <a:pt x="1585" y="490"/>
                  </a:lnTo>
                  <a:lnTo>
                    <a:pt x="1593" y="482"/>
                  </a:lnTo>
                  <a:lnTo>
                    <a:pt x="1601" y="472"/>
                  </a:lnTo>
                  <a:lnTo>
                    <a:pt x="1607" y="462"/>
                  </a:lnTo>
                  <a:lnTo>
                    <a:pt x="1612" y="451"/>
                  </a:lnTo>
                  <a:lnTo>
                    <a:pt x="1616" y="440"/>
                  </a:lnTo>
                  <a:lnTo>
                    <a:pt x="1619" y="428"/>
                  </a:lnTo>
                  <a:lnTo>
                    <a:pt x="1621" y="416"/>
                  </a:lnTo>
                  <a:lnTo>
                    <a:pt x="1622" y="403"/>
                  </a:lnTo>
                  <a:lnTo>
                    <a:pt x="1621" y="390"/>
                  </a:lnTo>
                  <a:lnTo>
                    <a:pt x="1619" y="378"/>
                  </a:lnTo>
                  <a:lnTo>
                    <a:pt x="1616" y="366"/>
                  </a:lnTo>
                  <a:lnTo>
                    <a:pt x="1612" y="354"/>
                  </a:lnTo>
                  <a:lnTo>
                    <a:pt x="1607" y="343"/>
                  </a:lnTo>
                  <a:lnTo>
                    <a:pt x="1601" y="333"/>
                  </a:lnTo>
                  <a:lnTo>
                    <a:pt x="1593" y="323"/>
                  </a:lnTo>
                  <a:lnTo>
                    <a:pt x="1585" y="314"/>
                  </a:lnTo>
                  <a:lnTo>
                    <a:pt x="1577" y="306"/>
                  </a:lnTo>
                  <a:lnTo>
                    <a:pt x="1567" y="298"/>
                  </a:lnTo>
                  <a:lnTo>
                    <a:pt x="1557" y="292"/>
                  </a:lnTo>
                  <a:lnTo>
                    <a:pt x="1546" y="286"/>
                  </a:lnTo>
                  <a:lnTo>
                    <a:pt x="1535" y="282"/>
                  </a:lnTo>
                  <a:lnTo>
                    <a:pt x="1523" y="279"/>
                  </a:lnTo>
                  <a:lnTo>
                    <a:pt x="1511" y="277"/>
                  </a:lnTo>
                  <a:close/>
                  <a:moveTo>
                    <a:pt x="1013" y="135"/>
                  </a:moveTo>
                  <a:lnTo>
                    <a:pt x="1018" y="135"/>
                  </a:lnTo>
                  <a:lnTo>
                    <a:pt x="1022" y="136"/>
                  </a:lnTo>
                  <a:lnTo>
                    <a:pt x="1026" y="137"/>
                  </a:lnTo>
                  <a:lnTo>
                    <a:pt x="1031" y="138"/>
                  </a:lnTo>
                  <a:lnTo>
                    <a:pt x="1034" y="140"/>
                  </a:lnTo>
                  <a:lnTo>
                    <a:pt x="1038" y="142"/>
                  </a:lnTo>
                  <a:lnTo>
                    <a:pt x="1042" y="145"/>
                  </a:lnTo>
                  <a:lnTo>
                    <a:pt x="1045" y="148"/>
                  </a:lnTo>
                  <a:lnTo>
                    <a:pt x="1048" y="151"/>
                  </a:lnTo>
                  <a:lnTo>
                    <a:pt x="1050" y="154"/>
                  </a:lnTo>
                  <a:lnTo>
                    <a:pt x="1053" y="157"/>
                  </a:lnTo>
                  <a:lnTo>
                    <a:pt x="1054" y="161"/>
                  </a:lnTo>
                  <a:lnTo>
                    <a:pt x="1056" y="165"/>
                  </a:lnTo>
                  <a:lnTo>
                    <a:pt x="1057" y="169"/>
                  </a:lnTo>
                  <a:lnTo>
                    <a:pt x="1058" y="173"/>
                  </a:lnTo>
                  <a:lnTo>
                    <a:pt x="1058" y="177"/>
                  </a:lnTo>
                  <a:lnTo>
                    <a:pt x="1058" y="181"/>
                  </a:lnTo>
                  <a:lnTo>
                    <a:pt x="1057" y="185"/>
                  </a:lnTo>
                  <a:lnTo>
                    <a:pt x="1056" y="189"/>
                  </a:lnTo>
                  <a:lnTo>
                    <a:pt x="1054" y="193"/>
                  </a:lnTo>
                  <a:lnTo>
                    <a:pt x="1053" y="197"/>
                  </a:lnTo>
                  <a:lnTo>
                    <a:pt x="1050" y="200"/>
                  </a:lnTo>
                  <a:lnTo>
                    <a:pt x="1048" y="204"/>
                  </a:lnTo>
                  <a:lnTo>
                    <a:pt x="1045" y="207"/>
                  </a:lnTo>
                  <a:lnTo>
                    <a:pt x="1042" y="210"/>
                  </a:lnTo>
                  <a:lnTo>
                    <a:pt x="1038" y="212"/>
                  </a:lnTo>
                  <a:lnTo>
                    <a:pt x="1034" y="215"/>
                  </a:lnTo>
                  <a:lnTo>
                    <a:pt x="1031" y="216"/>
                  </a:lnTo>
                  <a:lnTo>
                    <a:pt x="1026" y="218"/>
                  </a:lnTo>
                  <a:lnTo>
                    <a:pt x="1022" y="219"/>
                  </a:lnTo>
                  <a:lnTo>
                    <a:pt x="1018" y="220"/>
                  </a:lnTo>
                  <a:lnTo>
                    <a:pt x="1013" y="220"/>
                  </a:lnTo>
                  <a:lnTo>
                    <a:pt x="903" y="220"/>
                  </a:lnTo>
                  <a:lnTo>
                    <a:pt x="896" y="220"/>
                  </a:lnTo>
                  <a:lnTo>
                    <a:pt x="888" y="221"/>
                  </a:lnTo>
                  <a:lnTo>
                    <a:pt x="882" y="223"/>
                  </a:lnTo>
                  <a:lnTo>
                    <a:pt x="875" y="225"/>
                  </a:lnTo>
                  <a:lnTo>
                    <a:pt x="869" y="228"/>
                  </a:lnTo>
                  <a:lnTo>
                    <a:pt x="863" y="232"/>
                  </a:lnTo>
                  <a:lnTo>
                    <a:pt x="857" y="236"/>
                  </a:lnTo>
                  <a:lnTo>
                    <a:pt x="852" y="240"/>
                  </a:lnTo>
                  <a:lnTo>
                    <a:pt x="848" y="245"/>
                  </a:lnTo>
                  <a:lnTo>
                    <a:pt x="844" y="250"/>
                  </a:lnTo>
                  <a:lnTo>
                    <a:pt x="840" y="256"/>
                  </a:lnTo>
                  <a:lnTo>
                    <a:pt x="837" y="262"/>
                  </a:lnTo>
                  <a:lnTo>
                    <a:pt x="835" y="269"/>
                  </a:lnTo>
                  <a:lnTo>
                    <a:pt x="833" y="276"/>
                  </a:lnTo>
                  <a:lnTo>
                    <a:pt x="832" y="283"/>
                  </a:lnTo>
                  <a:lnTo>
                    <a:pt x="832" y="290"/>
                  </a:lnTo>
                  <a:lnTo>
                    <a:pt x="832" y="297"/>
                  </a:lnTo>
                  <a:lnTo>
                    <a:pt x="833" y="304"/>
                  </a:lnTo>
                  <a:lnTo>
                    <a:pt x="835" y="311"/>
                  </a:lnTo>
                  <a:lnTo>
                    <a:pt x="837" y="318"/>
                  </a:lnTo>
                  <a:lnTo>
                    <a:pt x="840" y="324"/>
                  </a:lnTo>
                  <a:lnTo>
                    <a:pt x="844" y="330"/>
                  </a:lnTo>
                  <a:lnTo>
                    <a:pt x="848" y="335"/>
                  </a:lnTo>
                  <a:lnTo>
                    <a:pt x="852" y="340"/>
                  </a:lnTo>
                  <a:lnTo>
                    <a:pt x="857" y="345"/>
                  </a:lnTo>
                  <a:lnTo>
                    <a:pt x="863" y="349"/>
                  </a:lnTo>
                  <a:lnTo>
                    <a:pt x="869" y="352"/>
                  </a:lnTo>
                  <a:lnTo>
                    <a:pt x="875" y="355"/>
                  </a:lnTo>
                  <a:lnTo>
                    <a:pt x="882" y="358"/>
                  </a:lnTo>
                  <a:lnTo>
                    <a:pt x="888" y="360"/>
                  </a:lnTo>
                  <a:lnTo>
                    <a:pt x="896" y="361"/>
                  </a:lnTo>
                  <a:lnTo>
                    <a:pt x="903" y="361"/>
                  </a:lnTo>
                  <a:lnTo>
                    <a:pt x="1498" y="361"/>
                  </a:lnTo>
                  <a:lnTo>
                    <a:pt x="1502" y="361"/>
                  </a:lnTo>
                  <a:lnTo>
                    <a:pt x="1505" y="362"/>
                  </a:lnTo>
                  <a:lnTo>
                    <a:pt x="1509" y="363"/>
                  </a:lnTo>
                  <a:lnTo>
                    <a:pt x="1512" y="364"/>
                  </a:lnTo>
                  <a:lnTo>
                    <a:pt x="1515" y="365"/>
                  </a:lnTo>
                  <a:lnTo>
                    <a:pt x="1518" y="367"/>
                  </a:lnTo>
                  <a:lnTo>
                    <a:pt x="1521" y="369"/>
                  </a:lnTo>
                  <a:lnTo>
                    <a:pt x="1524" y="372"/>
                  </a:lnTo>
                  <a:lnTo>
                    <a:pt x="1526" y="374"/>
                  </a:lnTo>
                  <a:lnTo>
                    <a:pt x="1529" y="377"/>
                  </a:lnTo>
                  <a:lnTo>
                    <a:pt x="1530" y="380"/>
                  </a:lnTo>
                  <a:lnTo>
                    <a:pt x="1532" y="383"/>
                  </a:lnTo>
                  <a:lnTo>
                    <a:pt x="1533" y="386"/>
                  </a:lnTo>
                  <a:lnTo>
                    <a:pt x="1534" y="390"/>
                  </a:lnTo>
                  <a:lnTo>
                    <a:pt x="1535" y="393"/>
                  </a:lnTo>
                  <a:lnTo>
                    <a:pt x="1535" y="397"/>
                  </a:lnTo>
                  <a:lnTo>
                    <a:pt x="1535" y="401"/>
                  </a:lnTo>
                  <a:lnTo>
                    <a:pt x="1534" y="404"/>
                  </a:lnTo>
                  <a:lnTo>
                    <a:pt x="1533" y="408"/>
                  </a:lnTo>
                  <a:lnTo>
                    <a:pt x="1532" y="411"/>
                  </a:lnTo>
                  <a:lnTo>
                    <a:pt x="1530" y="414"/>
                  </a:lnTo>
                  <a:lnTo>
                    <a:pt x="1529" y="417"/>
                  </a:lnTo>
                  <a:lnTo>
                    <a:pt x="1526" y="420"/>
                  </a:lnTo>
                  <a:lnTo>
                    <a:pt x="1524" y="423"/>
                  </a:lnTo>
                  <a:lnTo>
                    <a:pt x="1521" y="425"/>
                  </a:lnTo>
                  <a:lnTo>
                    <a:pt x="1518" y="427"/>
                  </a:lnTo>
                  <a:lnTo>
                    <a:pt x="1515" y="429"/>
                  </a:lnTo>
                  <a:lnTo>
                    <a:pt x="1512" y="431"/>
                  </a:lnTo>
                  <a:lnTo>
                    <a:pt x="1509" y="432"/>
                  </a:lnTo>
                  <a:lnTo>
                    <a:pt x="1505" y="433"/>
                  </a:lnTo>
                  <a:lnTo>
                    <a:pt x="1502" y="434"/>
                  </a:lnTo>
                  <a:lnTo>
                    <a:pt x="1498" y="434"/>
                  </a:lnTo>
                  <a:lnTo>
                    <a:pt x="299" y="434"/>
                  </a:lnTo>
                  <a:lnTo>
                    <a:pt x="299" y="177"/>
                  </a:lnTo>
                  <a:lnTo>
                    <a:pt x="590" y="129"/>
                  </a:lnTo>
                  <a:lnTo>
                    <a:pt x="1013" y="129"/>
                  </a:lnTo>
                  <a:close/>
                  <a:moveTo>
                    <a:pt x="87" y="544"/>
                  </a:moveTo>
                  <a:lnTo>
                    <a:pt x="87" y="90"/>
                  </a:lnTo>
                  <a:lnTo>
                    <a:pt x="209" y="90"/>
                  </a:lnTo>
                  <a:lnTo>
                    <a:pt x="209" y="5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36"/>
            <p:cNvSpPr/>
            <p:nvPr/>
          </p:nvSpPr>
          <p:spPr>
            <a:xfrm>
              <a:off x="6625427" y="4383238"/>
              <a:ext cx="447791" cy="446915"/>
            </a:xfrm>
            <a:custGeom>
              <a:avLst/>
              <a:gdLst/>
              <a:ahLst/>
              <a:cxnLst/>
              <a:rect l="l" t="t" r="r" b="b"/>
              <a:pathLst>
                <a:path w="1024" h="1022" extrusionOk="0">
                  <a:moveTo>
                    <a:pt x="1024" y="443"/>
                  </a:moveTo>
                  <a:lnTo>
                    <a:pt x="1024" y="439"/>
                  </a:lnTo>
                  <a:lnTo>
                    <a:pt x="1023" y="436"/>
                  </a:lnTo>
                  <a:lnTo>
                    <a:pt x="1023" y="433"/>
                  </a:lnTo>
                  <a:lnTo>
                    <a:pt x="1021" y="429"/>
                  </a:lnTo>
                  <a:lnTo>
                    <a:pt x="1020" y="426"/>
                  </a:lnTo>
                  <a:lnTo>
                    <a:pt x="1018" y="423"/>
                  </a:lnTo>
                  <a:lnTo>
                    <a:pt x="1017" y="420"/>
                  </a:lnTo>
                  <a:lnTo>
                    <a:pt x="1014" y="417"/>
                  </a:lnTo>
                  <a:lnTo>
                    <a:pt x="1012" y="415"/>
                  </a:lnTo>
                  <a:lnTo>
                    <a:pt x="1010" y="413"/>
                  </a:lnTo>
                  <a:lnTo>
                    <a:pt x="1007" y="411"/>
                  </a:lnTo>
                  <a:lnTo>
                    <a:pt x="1004" y="409"/>
                  </a:lnTo>
                  <a:lnTo>
                    <a:pt x="1001" y="407"/>
                  </a:lnTo>
                  <a:lnTo>
                    <a:pt x="997" y="406"/>
                  </a:lnTo>
                  <a:lnTo>
                    <a:pt x="994" y="405"/>
                  </a:lnTo>
                  <a:lnTo>
                    <a:pt x="990" y="404"/>
                  </a:lnTo>
                  <a:lnTo>
                    <a:pt x="900" y="390"/>
                  </a:lnTo>
                  <a:lnTo>
                    <a:pt x="898" y="382"/>
                  </a:lnTo>
                  <a:lnTo>
                    <a:pt x="895" y="375"/>
                  </a:lnTo>
                  <a:lnTo>
                    <a:pt x="893" y="368"/>
                  </a:lnTo>
                  <a:lnTo>
                    <a:pt x="890" y="360"/>
                  </a:lnTo>
                  <a:lnTo>
                    <a:pt x="886" y="353"/>
                  </a:lnTo>
                  <a:lnTo>
                    <a:pt x="883" y="345"/>
                  </a:lnTo>
                  <a:lnTo>
                    <a:pt x="875" y="331"/>
                  </a:lnTo>
                  <a:lnTo>
                    <a:pt x="931" y="260"/>
                  </a:lnTo>
                  <a:lnTo>
                    <a:pt x="933" y="257"/>
                  </a:lnTo>
                  <a:lnTo>
                    <a:pt x="935" y="253"/>
                  </a:lnTo>
                  <a:lnTo>
                    <a:pt x="936" y="250"/>
                  </a:lnTo>
                  <a:lnTo>
                    <a:pt x="938" y="246"/>
                  </a:lnTo>
                  <a:lnTo>
                    <a:pt x="939" y="243"/>
                  </a:lnTo>
                  <a:lnTo>
                    <a:pt x="939" y="239"/>
                  </a:lnTo>
                  <a:lnTo>
                    <a:pt x="940" y="235"/>
                  </a:lnTo>
                  <a:lnTo>
                    <a:pt x="940" y="232"/>
                  </a:lnTo>
                  <a:lnTo>
                    <a:pt x="939" y="228"/>
                  </a:lnTo>
                  <a:lnTo>
                    <a:pt x="939" y="225"/>
                  </a:lnTo>
                  <a:lnTo>
                    <a:pt x="938" y="221"/>
                  </a:lnTo>
                  <a:lnTo>
                    <a:pt x="936" y="218"/>
                  </a:lnTo>
                  <a:lnTo>
                    <a:pt x="935" y="215"/>
                  </a:lnTo>
                  <a:lnTo>
                    <a:pt x="933" y="212"/>
                  </a:lnTo>
                  <a:lnTo>
                    <a:pt x="931" y="209"/>
                  </a:lnTo>
                  <a:lnTo>
                    <a:pt x="928" y="206"/>
                  </a:lnTo>
                  <a:lnTo>
                    <a:pt x="827" y="102"/>
                  </a:lnTo>
                  <a:lnTo>
                    <a:pt x="824" y="99"/>
                  </a:lnTo>
                  <a:lnTo>
                    <a:pt x="821" y="97"/>
                  </a:lnTo>
                  <a:lnTo>
                    <a:pt x="818" y="95"/>
                  </a:lnTo>
                  <a:lnTo>
                    <a:pt x="815" y="94"/>
                  </a:lnTo>
                  <a:lnTo>
                    <a:pt x="812" y="92"/>
                  </a:lnTo>
                  <a:lnTo>
                    <a:pt x="808" y="91"/>
                  </a:lnTo>
                  <a:lnTo>
                    <a:pt x="805" y="90"/>
                  </a:lnTo>
                  <a:lnTo>
                    <a:pt x="801" y="90"/>
                  </a:lnTo>
                  <a:lnTo>
                    <a:pt x="797" y="90"/>
                  </a:lnTo>
                  <a:lnTo>
                    <a:pt x="794" y="90"/>
                  </a:lnTo>
                  <a:lnTo>
                    <a:pt x="790" y="91"/>
                  </a:lnTo>
                  <a:lnTo>
                    <a:pt x="787" y="92"/>
                  </a:lnTo>
                  <a:lnTo>
                    <a:pt x="783" y="93"/>
                  </a:lnTo>
                  <a:lnTo>
                    <a:pt x="780" y="95"/>
                  </a:lnTo>
                  <a:lnTo>
                    <a:pt x="776" y="97"/>
                  </a:lnTo>
                  <a:lnTo>
                    <a:pt x="773" y="99"/>
                  </a:lnTo>
                  <a:lnTo>
                    <a:pt x="700" y="153"/>
                  </a:lnTo>
                  <a:lnTo>
                    <a:pt x="641" y="127"/>
                  </a:lnTo>
                  <a:lnTo>
                    <a:pt x="629" y="37"/>
                  </a:lnTo>
                  <a:lnTo>
                    <a:pt x="628" y="33"/>
                  </a:lnTo>
                  <a:lnTo>
                    <a:pt x="627" y="30"/>
                  </a:lnTo>
                  <a:lnTo>
                    <a:pt x="626" y="26"/>
                  </a:lnTo>
                  <a:lnTo>
                    <a:pt x="624" y="23"/>
                  </a:lnTo>
                  <a:lnTo>
                    <a:pt x="623" y="20"/>
                  </a:lnTo>
                  <a:lnTo>
                    <a:pt x="621" y="17"/>
                  </a:lnTo>
                  <a:lnTo>
                    <a:pt x="618" y="15"/>
                  </a:lnTo>
                  <a:lnTo>
                    <a:pt x="616" y="12"/>
                  </a:lnTo>
                  <a:lnTo>
                    <a:pt x="613" y="10"/>
                  </a:lnTo>
                  <a:lnTo>
                    <a:pt x="610" y="8"/>
                  </a:lnTo>
                  <a:lnTo>
                    <a:pt x="607" y="6"/>
                  </a:lnTo>
                  <a:lnTo>
                    <a:pt x="604" y="4"/>
                  </a:lnTo>
                  <a:lnTo>
                    <a:pt x="601" y="3"/>
                  </a:lnTo>
                  <a:lnTo>
                    <a:pt x="597" y="2"/>
                  </a:lnTo>
                  <a:lnTo>
                    <a:pt x="594" y="1"/>
                  </a:lnTo>
                  <a:lnTo>
                    <a:pt x="590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6" y="1"/>
                  </a:lnTo>
                  <a:lnTo>
                    <a:pt x="432" y="1"/>
                  </a:lnTo>
                  <a:lnTo>
                    <a:pt x="429" y="2"/>
                  </a:lnTo>
                  <a:lnTo>
                    <a:pt x="425" y="4"/>
                  </a:lnTo>
                  <a:lnTo>
                    <a:pt x="422" y="5"/>
                  </a:lnTo>
                  <a:lnTo>
                    <a:pt x="419" y="7"/>
                  </a:lnTo>
                  <a:lnTo>
                    <a:pt x="417" y="9"/>
                  </a:lnTo>
                  <a:lnTo>
                    <a:pt x="414" y="12"/>
                  </a:lnTo>
                  <a:lnTo>
                    <a:pt x="412" y="14"/>
                  </a:lnTo>
                  <a:lnTo>
                    <a:pt x="410" y="17"/>
                  </a:lnTo>
                  <a:lnTo>
                    <a:pt x="408" y="20"/>
                  </a:lnTo>
                  <a:lnTo>
                    <a:pt x="406" y="23"/>
                  </a:lnTo>
                  <a:lnTo>
                    <a:pt x="405" y="27"/>
                  </a:lnTo>
                  <a:lnTo>
                    <a:pt x="404" y="30"/>
                  </a:lnTo>
                  <a:lnTo>
                    <a:pt x="403" y="34"/>
                  </a:lnTo>
                  <a:lnTo>
                    <a:pt x="389" y="125"/>
                  </a:lnTo>
                  <a:lnTo>
                    <a:pt x="382" y="127"/>
                  </a:lnTo>
                  <a:lnTo>
                    <a:pt x="375" y="129"/>
                  </a:lnTo>
                  <a:lnTo>
                    <a:pt x="360" y="135"/>
                  </a:lnTo>
                  <a:lnTo>
                    <a:pt x="330" y="147"/>
                  </a:lnTo>
                  <a:lnTo>
                    <a:pt x="260" y="91"/>
                  </a:lnTo>
                  <a:lnTo>
                    <a:pt x="257" y="89"/>
                  </a:lnTo>
                  <a:lnTo>
                    <a:pt x="253" y="87"/>
                  </a:lnTo>
                  <a:lnTo>
                    <a:pt x="250" y="86"/>
                  </a:lnTo>
                  <a:lnTo>
                    <a:pt x="246" y="84"/>
                  </a:lnTo>
                  <a:lnTo>
                    <a:pt x="243" y="83"/>
                  </a:lnTo>
                  <a:lnTo>
                    <a:pt x="239" y="83"/>
                  </a:lnTo>
                  <a:lnTo>
                    <a:pt x="235" y="82"/>
                  </a:lnTo>
                  <a:lnTo>
                    <a:pt x="232" y="82"/>
                  </a:lnTo>
                  <a:lnTo>
                    <a:pt x="228" y="82"/>
                  </a:lnTo>
                  <a:lnTo>
                    <a:pt x="225" y="83"/>
                  </a:lnTo>
                  <a:lnTo>
                    <a:pt x="221" y="84"/>
                  </a:lnTo>
                  <a:lnTo>
                    <a:pt x="218" y="85"/>
                  </a:lnTo>
                  <a:lnTo>
                    <a:pt x="215" y="87"/>
                  </a:lnTo>
                  <a:lnTo>
                    <a:pt x="212" y="88"/>
                  </a:lnTo>
                  <a:lnTo>
                    <a:pt x="209" y="91"/>
                  </a:lnTo>
                  <a:lnTo>
                    <a:pt x="206" y="93"/>
                  </a:lnTo>
                  <a:lnTo>
                    <a:pt x="102" y="195"/>
                  </a:lnTo>
                  <a:lnTo>
                    <a:pt x="99" y="198"/>
                  </a:lnTo>
                  <a:lnTo>
                    <a:pt x="97" y="201"/>
                  </a:lnTo>
                  <a:lnTo>
                    <a:pt x="95" y="204"/>
                  </a:lnTo>
                  <a:lnTo>
                    <a:pt x="93" y="207"/>
                  </a:lnTo>
                  <a:lnTo>
                    <a:pt x="92" y="210"/>
                  </a:lnTo>
                  <a:lnTo>
                    <a:pt x="91" y="214"/>
                  </a:lnTo>
                  <a:lnTo>
                    <a:pt x="90" y="217"/>
                  </a:lnTo>
                  <a:lnTo>
                    <a:pt x="90" y="221"/>
                  </a:lnTo>
                  <a:lnTo>
                    <a:pt x="90" y="224"/>
                  </a:lnTo>
                  <a:lnTo>
                    <a:pt x="90" y="228"/>
                  </a:lnTo>
                  <a:lnTo>
                    <a:pt x="90" y="232"/>
                  </a:lnTo>
                  <a:lnTo>
                    <a:pt x="91" y="235"/>
                  </a:lnTo>
                  <a:lnTo>
                    <a:pt x="93" y="239"/>
                  </a:lnTo>
                  <a:lnTo>
                    <a:pt x="94" y="242"/>
                  </a:lnTo>
                  <a:lnTo>
                    <a:pt x="97" y="246"/>
                  </a:lnTo>
                  <a:lnTo>
                    <a:pt x="99" y="249"/>
                  </a:lnTo>
                  <a:lnTo>
                    <a:pt x="152" y="322"/>
                  </a:lnTo>
                  <a:lnTo>
                    <a:pt x="146" y="337"/>
                  </a:lnTo>
                  <a:lnTo>
                    <a:pt x="139" y="351"/>
                  </a:lnTo>
                  <a:lnTo>
                    <a:pt x="133" y="365"/>
                  </a:lnTo>
                  <a:lnTo>
                    <a:pt x="127" y="381"/>
                  </a:lnTo>
                  <a:lnTo>
                    <a:pt x="37" y="393"/>
                  </a:lnTo>
                  <a:lnTo>
                    <a:pt x="33" y="394"/>
                  </a:lnTo>
                  <a:lnTo>
                    <a:pt x="30" y="394"/>
                  </a:lnTo>
                  <a:lnTo>
                    <a:pt x="26" y="396"/>
                  </a:lnTo>
                  <a:lnTo>
                    <a:pt x="23" y="397"/>
                  </a:lnTo>
                  <a:lnTo>
                    <a:pt x="20" y="399"/>
                  </a:lnTo>
                  <a:lnTo>
                    <a:pt x="17" y="401"/>
                  </a:lnTo>
                  <a:lnTo>
                    <a:pt x="14" y="403"/>
                  </a:lnTo>
                  <a:lnTo>
                    <a:pt x="11" y="406"/>
                  </a:lnTo>
                  <a:lnTo>
                    <a:pt x="9" y="408"/>
                  </a:lnTo>
                  <a:lnTo>
                    <a:pt x="6" y="411"/>
                  </a:lnTo>
                  <a:lnTo>
                    <a:pt x="5" y="414"/>
                  </a:lnTo>
                  <a:lnTo>
                    <a:pt x="3" y="418"/>
                  </a:lnTo>
                  <a:lnTo>
                    <a:pt x="2" y="421"/>
                  </a:lnTo>
                  <a:lnTo>
                    <a:pt x="1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579"/>
                  </a:lnTo>
                  <a:lnTo>
                    <a:pt x="0" y="583"/>
                  </a:lnTo>
                  <a:lnTo>
                    <a:pt x="1" y="586"/>
                  </a:lnTo>
                  <a:lnTo>
                    <a:pt x="1" y="590"/>
                  </a:lnTo>
                  <a:lnTo>
                    <a:pt x="2" y="593"/>
                  </a:lnTo>
                  <a:lnTo>
                    <a:pt x="4" y="596"/>
                  </a:lnTo>
                  <a:lnTo>
                    <a:pt x="5" y="600"/>
                  </a:lnTo>
                  <a:lnTo>
                    <a:pt x="7" y="602"/>
                  </a:lnTo>
                  <a:lnTo>
                    <a:pt x="9" y="605"/>
                  </a:lnTo>
                  <a:lnTo>
                    <a:pt x="12" y="608"/>
                  </a:lnTo>
                  <a:lnTo>
                    <a:pt x="14" y="610"/>
                  </a:lnTo>
                  <a:lnTo>
                    <a:pt x="17" y="612"/>
                  </a:lnTo>
                  <a:lnTo>
                    <a:pt x="20" y="614"/>
                  </a:lnTo>
                  <a:lnTo>
                    <a:pt x="23" y="615"/>
                  </a:lnTo>
                  <a:lnTo>
                    <a:pt x="27" y="617"/>
                  </a:lnTo>
                  <a:lnTo>
                    <a:pt x="30" y="617"/>
                  </a:lnTo>
                  <a:lnTo>
                    <a:pt x="34" y="618"/>
                  </a:lnTo>
                  <a:lnTo>
                    <a:pt x="124" y="632"/>
                  </a:lnTo>
                  <a:lnTo>
                    <a:pt x="129" y="647"/>
                  </a:lnTo>
                  <a:lnTo>
                    <a:pt x="134" y="662"/>
                  </a:lnTo>
                  <a:lnTo>
                    <a:pt x="140" y="677"/>
                  </a:lnTo>
                  <a:lnTo>
                    <a:pt x="147" y="692"/>
                  </a:lnTo>
                  <a:lnTo>
                    <a:pt x="90" y="762"/>
                  </a:lnTo>
                  <a:lnTo>
                    <a:pt x="88" y="765"/>
                  </a:lnTo>
                  <a:lnTo>
                    <a:pt x="86" y="769"/>
                  </a:lnTo>
                  <a:lnTo>
                    <a:pt x="85" y="772"/>
                  </a:lnTo>
                  <a:lnTo>
                    <a:pt x="84" y="776"/>
                  </a:lnTo>
                  <a:lnTo>
                    <a:pt x="83" y="779"/>
                  </a:lnTo>
                  <a:lnTo>
                    <a:pt x="82" y="783"/>
                  </a:lnTo>
                  <a:lnTo>
                    <a:pt x="82" y="786"/>
                  </a:lnTo>
                  <a:lnTo>
                    <a:pt x="82" y="790"/>
                  </a:lnTo>
                  <a:lnTo>
                    <a:pt x="82" y="794"/>
                  </a:lnTo>
                  <a:lnTo>
                    <a:pt x="83" y="797"/>
                  </a:lnTo>
                  <a:lnTo>
                    <a:pt x="84" y="801"/>
                  </a:lnTo>
                  <a:lnTo>
                    <a:pt x="85" y="804"/>
                  </a:lnTo>
                  <a:lnTo>
                    <a:pt x="87" y="807"/>
                  </a:lnTo>
                  <a:lnTo>
                    <a:pt x="88" y="810"/>
                  </a:lnTo>
                  <a:lnTo>
                    <a:pt x="91" y="813"/>
                  </a:lnTo>
                  <a:lnTo>
                    <a:pt x="93" y="816"/>
                  </a:lnTo>
                  <a:lnTo>
                    <a:pt x="195" y="920"/>
                  </a:lnTo>
                  <a:lnTo>
                    <a:pt x="198" y="922"/>
                  </a:lnTo>
                  <a:lnTo>
                    <a:pt x="201" y="925"/>
                  </a:lnTo>
                  <a:lnTo>
                    <a:pt x="204" y="927"/>
                  </a:lnTo>
                  <a:lnTo>
                    <a:pt x="207" y="928"/>
                  </a:lnTo>
                  <a:lnTo>
                    <a:pt x="210" y="930"/>
                  </a:lnTo>
                  <a:lnTo>
                    <a:pt x="213" y="931"/>
                  </a:lnTo>
                  <a:lnTo>
                    <a:pt x="217" y="931"/>
                  </a:lnTo>
                  <a:lnTo>
                    <a:pt x="220" y="932"/>
                  </a:lnTo>
                  <a:lnTo>
                    <a:pt x="224" y="932"/>
                  </a:lnTo>
                  <a:lnTo>
                    <a:pt x="227" y="932"/>
                  </a:lnTo>
                  <a:lnTo>
                    <a:pt x="231" y="931"/>
                  </a:lnTo>
                  <a:lnTo>
                    <a:pt x="235" y="930"/>
                  </a:lnTo>
                  <a:lnTo>
                    <a:pt x="238" y="929"/>
                  </a:lnTo>
                  <a:lnTo>
                    <a:pt x="241" y="927"/>
                  </a:lnTo>
                  <a:lnTo>
                    <a:pt x="245" y="925"/>
                  </a:lnTo>
                  <a:lnTo>
                    <a:pt x="248" y="923"/>
                  </a:lnTo>
                  <a:lnTo>
                    <a:pt x="322" y="870"/>
                  </a:lnTo>
                  <a:lnTo>
                    <a:pt x="381" y="895"/>
                  </a:lnTo>
                  <a:lnTo>
                    <a:pt x="392" y="985"/>
                  </a:lnTo>
                  <a:lnTo>
                    <a:pt x="393" y="989"/>
                  </a:lnTo>
                  <a:lnTo>
                    <a:pt x="394" y="992"/>
                  </a:lnTo>
                  <a:lnTo>
                    <a:pt x="395" y="996"/>
                  </a:lnTo>
                  <a:lnTo>
                    <a:pt x="397" y="999"/>
                  </a:lnTo>
                  <a:lnTo>
                    <a:pt x="399" y="1002"/>
                  </a:lnTo>
                  <a:lnTo>
                    <a:pt x="401" y="1005"/>
                  </a:lnTo>
                  <a:lnTo>
                    <a:pt x="403" y="1007"/>
                  </a:lnTo>
                  <a:lnTo>
                    <a:pt x="406" y="1010"/>
                  </a:lnTo>
                  <a:lnTo>
                    <a:pt x="408" y="1012"/>
                  </a:lnTo>
                  <a:lnTo>
                    <a:pt x="411" y="1014"/>
                  </a:lnTo>
                  <a:lnTo>
                    <a:pt x="414" y="1016"/>
                  </a:lnTo>
                  <a:lnTo>
                    <a:pt x="418" y="1018"/>
                  </a:lnTo>
                  <a:lnTo>
                    <a:pt x="421" y="1019"/>
                  </a:lnTo>
                  <a:lnTo>
                    <a:pt x="425" y="1020"/>
                  </a:lnTo>
                  <a:lnTo>
                    <a:pt x="428" y="1021"/>
                  </a:lnTo>
                  <a:lnTo>
                    <a:pt x="432" y="1022"/>
                  </a:lnTo>
                  <a:lnTo>
                    <a:pt x="578" y="1022"/>
                  </a:lnTo>
                  <a:lnTo>
                    <a:pt x="582" y="1022"/>
                  </a:lnTo>
                  <a:lnTo>
                    <a:pt x="585" y="1021"/>
                  </a:lnTo>
                  <a:lnTo>
                    <a:pt x="589" y="1021"/>
                  </a:lnTo>
                  <a:lnTo>
                    <a:pt x="592" y="1019"/>
                  </a:lnTo>
                  <a:lnTo>
                    <a:pt x="596" y="1018"/>
                  </a:lnTo>
                  <a:lnTo>
                    <a:pt x="599" y="1016"/>
                  </a:lnTo>
                  <a:lnTo>
                    <a:pt x="602" y="1015"/>
                  </a:lnTo>
                  <a:lnTo>
                    <a:pt x="604" y="1012"/>
                  </a:lnTo>
                  <a:lnTo>
                    <a:pt x="607" y="1010"/>
                  </a:lnTo>
                  <a:lnTo>
                    <a:pt x="609" y="1007"/>
                  </a:lnTo>
                  <a:lnTo>
                    <a:pt x="611" y="1005"/>
                  </a:lnTo>
                  <a:lnTo>
                    <a:pt x="613" y="1002"/>
                  </a:lnTo>
                  <a:lnTo>
                    <a:pt x="615" y="998"/>
                  </a:lnTo>
                  <a:lnTo>
                    <a:pt x="616" y="995"/>
                  </a:lnTo>
                  <a:lnTo>
                    <a:pt x="617" y="992"/>
                  </a:lnTo>
                  <a:lnTo>
                    <a:pt x="618" y="988"/>
                  </a:lnTo>
                  <a:lnTo>
                    <a:pt x="632" y="898"/>
                  </a:lnTo>
                  <a:lnTo>
                    <a:pt x="647" y="893"/>
                  </a:lnTo>
                  <a:lnTo>
                    <a:pt x="654" y="890"/>
                  </a:lnTo>
                  <a:lnTo>
                    <a:pt x="662" y="887"/>
                  </a:lnTo>
                  <a:lnTo>
                    <a:pt x="669" y="884"/>
                  </a:lnTo>
                  <a:lnTo>
                    <a:pt x="677" y="880"/>
                  </a:lnTo>
                  <a:lnTo>
                    <a:pt x="684" y="876"/>
                  </a:lnTo>
                  <a:lnTo>
                    <a:pt x="691" y="872"/>
                  </a:lnTo>
                  <a:lnTo>
                    <a:pt x="762" y="926"/>
                  </a:lnTo>
                  <a:lnTo>
                    <a:pt x="765" y="928"/>
                  </a:lnTo>
                  <a:lnTo>
                    <a:pt x="769" y="930"/>
                  </a:lnTo>
                  <a:lnTo>
                    <a:pt x="772" y="931"/>
                  </a:lnTo>
                  <a:lnTo>
                    <a:pt x="775" y="932"/>
                  </a:lnTo>
                  <a:lnTo>
                    <a:pt x="779" y="933"/>
                  </a:lnTo>
                  <a:lnTo>
                    <a:pt x="783" y="934"/>
                  </a:lnTo>
                  <a:lnTo>
                    <a:pt x="786" y="934"/>
                  </a:lnTo>
                  <a:lnTo>
                    <a:pt x="790" y="934"/>
                  </a:lnTo>
                  <a:lnTo>
                    <a:pt x="793" y="934"/>
                  </a:lnTo>
                  <a:lnTo>
                    <a:pt x="797" y="933"/>
                  </a:lnTo>
                  <a:lnTo>
                    <a:pt x="800" y="932"/>
                  </a:lnTo>
                  <a:lnTo>
                    <a:pt x="804" y="931"/>
                  </a:lnTo>
                  <a:lnTo>
                    <a:pt x="807" y="929"/>
                  </a:lnTo>
                  <a:lnTo>
                    <a:pt x="810" y="928"/>
                  </a:lnTo>
                  <a:lnTo>
                    <a:pt x="813" y="925"/>
                  </a:lnTo>
                  <a:lnTo>
                    <a:pt x="816" y="923"/>
                  </a:lnTo>
                  <a:lnTo>
                    <a:pt x="920" y="822"/>
                  </a:lnTo>
                  <a:lnTo>
                    <a:pt x="922" y="819"/>
                  </a:lnTo>
                  <a:lnTo>
                    <a:pt x="925" y="816"/>
                  </a:lnTo>
                  <a:lnTo>
                    <a:pt x="927" y="813"/>
                  </a:lnTo>
                  <a:lnTo>
                    <a:pt x="928" y="810"/>
                  </a:lnTo>
                  <a:lnTo>
                    <a:pt x="930" y="806"/>
                  </a:lnTo>
                  <a:lnTo>
                    <a:pt x="931" y="803"/>
                  </a:lnTo>
                  <a:lnTo>
                    <a:pt x="932" y="799"/>
                  </a:lnTo>
                  <a:lnTo>
                    <a:pt x="932" y="796"/>
                  </a:lnTo>
                  <a:lnTo>
                    <a:pt x="932" y="792"/>
                  </a:lnTo>
                  <a:lnTo>
                    <a:pt x="932" y="789"/>
                  </a:lnTo>
                  <a:lnTo>
                    <a:pt x="931" y="785"/>
                  </a:lnTo>
                  <a:lnTo>
                    <a:pt x="930" y="781"/>
                  </a:lnTo>
                  <a:lnTo>
                    <a:pt x="929" y="778"/>
                  </a:lnTo>
                  <a:lnTo>
                    <a:pt x="927" y="775"/>
                  </a:lnTo>
                  <a:lnTo>
                    <a:pt x="925" y="771"/>
                  </a:lnTo>
                  <a:lnTo>
                    <a:pt x="923" y="768"/>
                  </a:lnTo>
                  <a:lnTo>
                    <a:pt x="869" y="695"/>
                  </a:lnTo>
                  <a:lnTo>
                    <a:pt x="895" y="635"/>
                  </a:lnTo>
                  <a:lnTo>
                    <a:pt x="985" y="624"/>
                  </a:lnTo>
                  <a:lnTo>
                    <a:pt x="989" y="623"/>
                  </a:lnTo>
                  <a:lnTo>
                    <a:pt x="992" y="622"/>
                  </a:lnTo>
                  <a:lnTo>
                    <a:pt x="996" y="621"/>
                  </a:lnTo>
                  <a:lnTo>
                    <a:pt x="999" y="619"/>
                  </a:lnTo>
                  <a:lnTo>
                    <a:pt x="1002" y="617"/>
                  </a:lnTo>
                  <a:lnTo>
                    <a:pt x="1005" y="615"/>
                  </a:lnTo>
                  <a:lnTo>
                    <a:pt x="1008" y="613"/>
                  </a:lnTo>
                  <a:lnTo>
                    <a:pt x="1011" y="610"/>
                  </a:lnTo>
                  <a:lnTo>
                    <a:pt x="1013" y="608"/>
                  </a:lnTo>
                  <a:lnTo>
                    <a:pt x="1016" y="605"/>
                  </a:lnTo>
                  <a:lnTo>
                    <a:pt x="1017" y="602"/>
                  </a:lnTo>
                  <a:lnTo>
                    <a:pt x="1019" y="599"/>
                  </a:lnTo>
                  <a:lnTo>
                    <a:pt x="1020" y="595"/>
                  </a:lnTo>
                  <a:lnTo>
                    <a:pt x="1021" y="592"/>
                  </a:lnTo>
                  <a:lnTo>
                    <a:pt x="1022" y="588"/>
                  </a:lnTo>
                  <a:lnTo>
                    <a:pt x="1022" y="585"/>
                  </a:lnTo>
                  <a:close/>
                  <a:moveTo>
                    <a:pt x="827" y="596"/>
                  </a:moveTo>
                  <a:lnTo>
                    <a:pt x="820" y="619"/>
                  </a:lnTo>
                  <a:lnTo>
                    <a:pt x="811" y="641"/>
                  </a:lnTo>
                  <a:lnTo>
                    <a:pt x="807" y="651"/>
                  </a:lnTo>
                  <a:lnTo>
                    <a:pt x="802" y="662"/>
                  </a:lnTo>
                  <a:lnTo>
                    <a:pt x="796" y="672"/>
                  </a:lnTo>
                  <a:lnTo>
                    <a:pt x="790" y="683"/>
                  </a:lnTo>
                  <a:lnTo>
                    <a:pt x="789" y="686"/>
                  </a:lnTo>
                  <a:lnTo>
                    <a:pt x="787" y="688"/>
                  </a:lnTo>
                  <a:lnTo>
                    <a:pt x="786" y="691"/>
                  </a:lnTo>
                  <a:lnTo>
                    <a:pt x="785" y="694"/>
                  </a:lnTo>
                  <a:lnTo>
                    <a:pt x="785" y="697"/>
                  </a:lnTo>
                  <a:lnTo>
                    <a:pt x="784" y="700"/>
                  </a:lnTo>
                  <a:lnTo>
                    <a:pt x="784" y="702"/>
                  </a:lnTo>
                  <a:lnTo>
                    <a:pt x="784" y="705"/>
                  </a:lnTo>
                  <a:lnTo>
                    <a:pt x="785" y="708"/>
                  </a:lnTo>
                  <a:lnTo>
                    <a:pt x="785" y="711"/>
                  </a:lnTo>
                  <a:lnTo>
                    <a:pt x="786" y="714"/>
                  </a:lnTo>
                  <a:lnTo>
                    <a:pt x="787" y="717"/>
                  </a:lnTo>
                  <a:lnTo>
                    <a:pt x="788" y="720"/>
                  </a:lnTo>
                  <a:lnTo>
                    <a:pt x="789" y="723"/>
                  </a:lnTo>
                  <a:lnTo>
                    <a:pt x="791" y="725"/>
                  </a:lnTo>
                  <a:lnTo>
                    <a:pt x="793" y="728"/>
                  </a:lnTo>
                  <a:lnTo>
                    <a:pt x="841" y="793"/>
                  </a:lnTo>
                  <a:lnTo>
                    <a:pt x="787" y="847"/>
                  </a:lnTo>
                  <a:lnTo>
                    <a:pt x="722" y="796"/>
                  </a:lnTo>
                  <a:lnTo>
                    <a:pt x="719" y="794"/>
                  </a:lnTo>
                  <a:lnTo>
                    <a:pt x="717" y="792"/>
                  </a:lnTo>
                  <a:lnTo>
                    <a:pt x="714" y="791"/>
                  </a:lnTo>
                  <a:lnTo>
                    <a:pt x="711" y="790"/>
                  </a:lnTo>
                  <a:lnTo>
                    <a:pt x="708" y="789"/>
                  </a:lnTo>
                  <a:lnTo>
                    <a:pt x="705" y="788"/>
                  </a:lnTo>
                  <a:lnTo>
                    <a:pt x="702" y="788"/>
                  </a:lnTo>
                  <a:lnTo>
                    <a:pt x="699" y="787"/>
                  </a:lnTo>
                  <a:lnTo>
                    <a:pt x="697" y="787"/>
                  </a:lnTo>
                  <a:lnTo>
                    <a:pt x="694" y="787"/>
                  </a:lnTo>
                  <a:lnTo>
                    <a:pt x="691" y="788"/>
                  </a:lnTo>
                  <a:lnTo>
                    <a:pt x="688" y="788"/>
                  </a:lnTo>
                  <a:lnTo>
                    <a:pt x="685" y="789"/>
                  </a:lnTo>
                  <a:lnTo>
                    <a:pt x="682" y="790"/>
                  </a:lnTo>
                  <a:lnTo>
                    <a:pt x="680" y="792"/>
                  </a:lnTo>
                  <a:lnTo>
                    <a:pt x="677" y="793"/>
                  </a:lnTo>
                  <a:lnTo>
                    <a:pt x="666" y="799"/>
                  </a:lnTo>
                  <a:lnTo>
                    <a:pt x="656" y="805"/>
                  </a:lnTo>
                  <a:lnTo>
                    <a:pt x="645" y="810"/>
                  </a:lnTo>
                  <a:lnTo>
                    <a:pt x="635" y="815"/>
                  </a:lnTo>
                  <a:lnTo>
                    <a:pt x="624" y="819"/>
                  </a:lnTo>
                  <a:lnTo>
                    <a:pt x="613" y="823"/>
                  </a:lnTo>
                  <a:lnTo>
                    <a:pt x="601" y="827"/>
                  </a:lnTo>
                  <a:lnTo>
                    <a:pt x="590" y="830"/>
                  </a:lnTo>
                  <a:lnTo>
                    <a:pt x="587" y="831"/>
                  </a:lnTo>
                  <a:lnTo>
                    <a:pt x="584" y="832"/>
                  </a:lnTo>
                  <a:lnTo>
                    <a:pt x="581" y="833"/>
                  </a:lnTo>
                  <a:lnTo>
                    <a:pt x="578" y="834"/>
                  </a:lnTo>
                  <a:lnTo>
                    <a:pt x="576" y="836"/>
                  </a:lnTo>
                  <a:lnTo>
                    <a:pt x="573" y="838"/>
                  </a:lnTo>
                  <a:lnTo>
                    <a:pt x="571" y="840"/>
                  </a:lnTo>
                  <a:lnTo>
                    <a:pt x="569" y="842"/>
                  </a:lnTo>
                  <a:lnTo>
                    <a:pt x="567" y="844"/>
                  </a:lnTo>
                  <a:lnTo>
                    <a:pt x="566" y="847"/>
                  </a:lnTo>
                  <a:lnTo>
                    <a:pt x="564" y="849"/>
                  </a:lnTo>
                  <a:lnTo>
                    <a:pt x="563" y="852"/>
                  </a:lnTo>
                  <a:lnTo>
                    <a:pt x="561" y="855"/>
                  </a:lnTo>
                  <a:lnTo>
                    <a:pt x="560" y="858"/>
                  </a:lnTo>
                  <a:lnTo>
                    <a:pt x="560" y="861"/>
                  </a:lnTo>
                  <a:lnTo>
                    <a:pt x="559" y="864"/>
                  </a:lnTo>
                  <a:lnTo>
                    <a:pt x="547" y="943"/>
                  </a:lnTo>
                  <a:lnTo>
                    <a:pt x="471" y="943"/>
                  </a:lnTo>
                  <a:lnTo>
                    <a:pt x="460" y="864"/>
                  </a:lnTo>
                  <a:lnTo>
                    <a:pt x="459" y="861"/>
                  </a:lnTo>
                  <a:lnTo>
                    <a:pt x="458" y="858"/>
                  </a:lnTo>
                  <a:lnTo>
                    <a:pt x="457" y="855"/>
                  </a:lnTo>
                  <a:lnTo>
                    <a:pt x="456" y="852"/>
                  </a:lnTo>
                  <a:lnTo>
                    <a:pt x="455" y="849"/>
                  </a:lnTo>
                  <a:lnTo>
                    <a:pt x="453" y="847"/>
                  </a:lnTo>
                  <a:lnTo>
                    <a:pt x="452" y="844"/>
                  </a:lnTo>
                  <a:lnTo>
                    <a:pt x="450" y="842"/>
                  </a:lnTo>
                  <a:lnTo>
                    <a:pt x="448" y="840"/>
                  </a:lnTo>
                  <a:lnTo>
                    <a:pt x="445" y="838"/>
                  </a:lnTo>
                  <a:lnTo>
                    <a:pt x="443" y="836"/>
                  </a:lnTo>
                  <a:lnTo>
                    <a:pt x="441" y="834"/>
                  </a:lnTo>
                  <a:lnTo>
                    <a:pt x="438" y="833"/>
                  </a:lnTo>
                  <a:lnTo>
                    <a:pt x="435" y="832"/>
                  </a:lnTo>
                  <a:lnTo>
                    <a:pt x="432" y="831"/>
                  </a:lnTo>
                  <a:lnTo>
                    <a:pt x="429" y="830"/>
                  </a:lnTo>
                  <a:lnTo>
                    <a:pt x="417" y="827"/>
                  </a:lnTo>
                  <a:lnTo>
                    <a:pt x="406" y="823"/>
                  </a:lnTo>
                  <a:lnTo>
                    <a:pt x="395" y="819"/>
                  </a:lnTo>
                  <a:lnTo>
                    <a:pt x="384" y="815"/>
                  </a:lnTo>
                  <a:lnTo>
                    <a:pt x="373" y="810"/>
                  </a:lnTo>
                  <a:lnTo>
                    <a:pt x="363" y="805"/>
                  </a:lnTo>
                  <a:lnTo>
                    <a:pt x="341" y="793"/>
                  </a:lnTo>
                  <a:lnTo>
                    <a:pt x="337" y="791"/>
                  </a:lnTo>
                  <a:lnTo>
                    <a:pt x="335" y="790"/>
                  </a:lnTo>
                  <a:lnTo>
                    <a:pt x="333" y="790"/>
                  </a:lnTo>
                  <a:lnTo>
                    <a:pt x="330" y="789"/>
                  </a:lnTo>
                  <a:lnTo>
                    <a:pt x="328" y="788"/>
                  </a:lnTo>
                  <a:lnTo>
                    <a:pt x="325" y="788"/>
                  </a:lnTo>
                  <a:lnTo>
                    <a:pt x="322" y="788"/>
                  </a:lnTo>
                  <a:lnTo>
                    <a:pt x="319" y="788"/>
                  </a:lnTo>
                  <a:lnTo>
                    <a:pt x="315" y="788"/>
                  </a:lnTo>
                  <a:lnTo>
                    <a:pt x="311" y="789"/>
                  </a:lnTo>
                  <a:lnTo>
                    <a:pt x="308" y="790"/>
                  </a:lnTo>
                  <a:lnTo>
                    <a:pt x="304" y="791"/>
                  </a:lnTo>
                  <a:lnTo>
                    <a:pt x="301" y="793"/>
                  </a:lnTo>
                  <a:lnTo>
                    <a:pt x="300" y="793"/>
                  </a:lnTo>
                  <a:lnTo>
                    <a:pt x="298" y="794"/>
                  </a:lnTo>
                  <a:lnTo>
                    <a:pt x="297" y="795"/>
                  </a:lnTo>
                  <a:lnTo>
                    <a:pt x="296" y="796"/>
                  </a:lnTo>
                  <a:lnTo>
                    <a:pt x="231" y="844"/>
                  </a:lnTo>
                  <a:lnTo>
                    <a:pt x="178" y="791"/>
                  </a:lnTo>
                  <a:lnTo>
                    <a:pt x="229" y="726"/>
                  </a:lnTo>
                  <a:lnTo>
                    <a:pt x="231" y="723"/>
                  </a:lnTo>
                  <a:lnTo>
                    <a:pt x="233" y="720"/>
                  </a:lnTo>
                  <a:lnTo>
                    <a:pt x="234" y="717"/>
                  </a:lnTo>
                  <a:lnTo>
                    <a:pt x="235" y="715"/>
                  </a:lnTo>
                  <a:lnTo>
                    <a:pt x="236" y="712"/>
                  </a:lnTo>
                  <a:lnTo>
                    <a:pt x="237" y="709"/>
                  </a:lnTo>
                  <a:lnTo>
                    <a:pt x="237" y="706"/>
                  </a:lnTo>
                  <a:lnTo>
                    <a:pt x="237" y="703"/>
                  </a:lnTo>
                  <a:lnTo>
                    <a:pt x="237" y="700"/>
                  </a:lnTo>
                  <a:lnTo>
                    <a:pt x="237" y="697"/>
                  </a:lnTo>
                  <a:lnTo>
                    <a:pt x="237" y="694"/>
                  </a:lnTo>
                  <a:lnTo>
                    <a:pt x="236" y="691"/>
                  </a:lnTo>
                  <a:lnTo>
                    <a:pt x="235" y="688"/>
                  </a:lnTo>
                  <a:lnTo>
                    <a:pt x="234" y="686"/>
                  </a:lnTo>
                  <a:lnTo>
                    <a:pt x="233" y="683"/>
                  </a:lnTo>
                  <a:lnTo>
                    <a:pt x="231" y="680"/>
                  </a:lnTo>
                  <a:lnTo>
                    <a:pt x="225" y="669"/>
                  </a:lnTo>
                  <a:lnTo>
                    <a:pt x="219" y="659"/>
                  </a:lnTo>
                  <a:lnTo>
                    <a:pt x="214" y="648"/>
                  </a:lnTo>
                  <a:lnTo>
                    <a:pt x="210" y="638"/>
                  </a:lnTo>
                  <a:lnTo>
                    <a:pt x="205" y="627"/>
                  </a:lnTo>
                  <a:lnTo>
                    <a:pt x="202" y="616"/>
                  </a:lnTo>
                  <a:lnTo>
                    <a:pt x="198" y="604"/>
                  </a:lnTo>
                  <a:lnTo>
                    <a:pt x="195" y="593"/>
                  </a:lnTo>
                  <a:lnTo>
                    <a:pt x="194" y="590"/>
                  </a:lnTo>
                  <a:lnTo>
                    <a:pt x="193" y="587"/>
                  </a:lnTo>
                  <a:lnTo>
                    <a:pt x="192" y="584"/>
                  </a:lnTo>
                  <a:lnTo>
                    <a:pt x="191" y="581"/>
                  </a:lnTo>
                  <a:lnTo>
                    <a:pt x="189" y="579"/>
                  </a:lnTo>
                  <a:lnTo>
                    <a:pt x="187" y="576"/>
                  </a:lnTo>
                  <a:lnTo>
                    <a:pt x="185" y="574"/>
                  </a:lnTo>
                  <a:lnTo>
                    <a:pt x="183" y="572"/>
                  </a:lnTo>
                  <a:lnTo>
                    <a:pt x="181" y="570"/>
                  </a:lnTo>
                  <a:lnTo>
                    <a:pt x="178" y="569"/>
                  </a:lnTo>
                  <a:lnTo>
                    <a:pt x="176" y="567"/>
                  </a:lnTo>
                  <a:lnTo>
                    <a:pt x="173" y="566"/>
                  </a:lnTo>
                  <a:lnTo>
                    <a:pt x="170" y="564"/>
                  </a:lnTo>
                  <a:lnTo>
                    <a:pt x="167" y="563"/>
                  </a:lnTo>
                  <a:lnTo>
                    <a:pt x="164" y="563"/>
                  </a:lnTo>
                  <a:lnTo>
                    <a:pt x="161" y="562"/>
                  </a:lnTo>
                  <a:lnTo>
                    <a:pt x="79" y="551"/>
                  </a:lnTo>
                  <a:lnTo>
                    <a:pt x="79" y="474"/>
                  </a:lnTo>
                  <a:lnTo>
                    <a:pt x="161" y="463"/>
                  </a:lnTo>
                  <a:lnTo>
                    <a:pt x="164" y="462"/>
                  </a:lnTo>
                  <a:lnTo>
                    <a:pt x="167" y="461"/>
                  </a:lnTo>
                  <a:lnTo>
                    <a:pt x="170" y="460"/>
                  </a:lnTo>
                  <a:lnTo>
                    <a:pt x="173" y="459"/>
                  </a:lnTo>
                  <a:lnTo>
                    <a:pt x="176" y="458"/>
                  </a:lnTo>
                  <a:lnTo>
                    <a:pt x="178" y="456"/>
                  </a:lnTo>
                  <a:lnTo>
                    <a:pt x="181" y="455"/>
                  </a:lnTo>
                  <a:lnTo>
                    <a:pt x="183" y="453"/>
                  </a:lnTo>
                  <a:lnTo>
                    <a:pt x="185" y="451"/>
                  </a:lnTo>
                  <a:lnTo>
                    <a:pt x="187" y="448"/>
                  </a:lnTo>
                  <a:lnTo>
                    <a:pt x="189" y="446"/>
                  </a:lnTo>
                  <a:lnTo>
                    <a:pt x="191" y="444"/>
                  </a:lnTo>
                  <a:lnTo>
                    <a:pt x="192" y="441"/>
                  </a:lnTo>
                  <a:lnTo>
                    <a:pt x="193" y="438"/>
                  </a:lnTo>
                  <a:lnTo>
                    <a:pt x="194" y="435"/>
                  </a:lnTo>
                  <a:lnTo>
                    <a:pt x="195" y="432"/>
                  </a:lnTo>
                  <a:lnTo>
                    <a:pt x="202" y="409"/>
                  </a:lnTo>
                  <a:lnTo>
                    <a:pt x="205" y="398"/>
                  </a:lnTo>
                  <a:lnTo>
                    <a:pt x="210" y="387"/>
                  </a:lnTo>
                  <a:lnTo>
                    <a:pt x="214" y="377"/>
                  </a:lnTo>
                  <a:lnTo>
                    <a:pt x="219" y="366"/>
                  </a:lnTo>
                  <a:lnTo>
                    <a:pt x="225" y="355"/>
                  </a:lnTo>
                  <a:lnTo>
                    <a:pt x="231" y="345"/>
                  </a:lnTo>
                  <a:lnTo>
                    <a:pt x="233" y="342"/>
                  </a:lnTo>
                  <a:lnTo>
                    <a:pt x="234" y="340"/>
                  </a:lnTo>
                  <a:lnTo>
                    <a:pt x="235" y="337"/>
                  </a:lnTo>
                  <a:lnTo>
                    <a:pt x="236" y="334"/>
                  </a:lnTo>
                  <a:lnTo>
                    <a:pt x="237" y="331"/>
                  </a:lnTo>
                  <a:lnTo>
                    <a:pt x="237" y="328"/>
                  </a:lnTo>
                  <a:lnTo>
                    <a:pt x="237" y="325"/>
                  </a:lnTo>
                  <a:lnTo>
                    <a:pt x="237" y="322"/>
                  </a:lnTo>
                  <a:lnTo>
                    <a:pt x="237" y="319"/>
                  </a:lnTo>
                  <a:lnTo>
                    <a:pt x="237" y="316"/>
                  </a:lnTo>
                  <a:lnTo>
                    <a:pt x="236" y="313"/>
                  </a:lnTo>
                  <a:lnTo>
                    <a:pt x="235" y="311"/>
                  </a:lnTo>
                  <a:lnTo>
                    <a:pt x="234" y="308"/>
                  </a:lnTo>
                  <a:lnTo>
                    <a:pt x="233" y="305"/>
                  </a:lnTo>
                  <a:lnTo>
                    <a:pt x="231" y="302"/>
                  </a:lnTo>
                  <a:lnTo>
                    <a:pt x="229" y="299"/>
                  </a:lnTo>
                  <a:lnTo>
                    <a:pt x="181" y="235"/>
                  </a:lnTo>
                  <a:lnTo>
                    <a:pt x="234" y="181"/>
                  </a:lnTo>
                  <a:lnTo>
                    <a:pt x="299" y="232"/>
                  </a:lnTo>
                  <a:lnTo>
                    <a:pt x="302" y="234"/>
                  </a:lnTo>
                  <a:lnTo>
                    <a:pt x="304" y="236"/>
                  </a:lnTo>
                  <a:lnTo>
                    <a:pt x="307" y="237"/>
                  </a:lnTo>
                  <a:lnTo>
                    <a:pt x="310" y="238"/>
                  </a:lnTo>
                  <a:lnTo>
                    <a:pt x="313" y="239"/>
                  </a:lnTo>
                  <a:lnTo>
                    <a:pt x="316" y="240"/>
                  </a:lnTo>
                  <a:lnTo>
                    <a:pt x="319" y="240"/>
                  </a:lnTo>
                  <a:lnTo>
                    <a:pt x="321" y="241"/>
                  </a:lnTo>
                  <a:lnTo>
                    <a:pt x="324" y="241"/>
                  </a:lnTo>
                  <a:lnTo>
                    <a:pt x="327" y="240"/>
                  </a:lnTo>
                  <a:lnTo>
                    <a:pt x="330" y="240"/>
                  </a:lnTo>
                  <a:lnTo>
                    <a:pt x="333" y="239"/>
                  </a:lnTo>
                  <a:lnTo>
                    <a:pt x="336" y="239"/>
                  </a:lnTo>
                  <a:lnTo>
                    <a:pt x="339" y="238"/>
                  </a:lnTo>
                  <a:lnTo>
                    <a:pt x="341" y="236"/>
                  </a:lnTo>
                  <a:lnTo>
                    <a:pt x="344" y="235"/>
                  </a:lnTo>
                  <a:lnTo>
                    <a:pt x="355" y="229"/>
                  </a:lnTo>
                  <a:lnTo>
                    <a:pt x="365" y="223"/>
                  </a:lnTo>
                  <a:lnTo>
                    <a:pt x="376" y="218"/>
                  </a:lnTo>
                  <a:lnTo>
                    <a:pt x="387" y="213"/>
                  </a:lnTo>
                  <a:lnTo>
                    <a:pt x="398" y="209"/>
                  </a:lnTo>
                  <a:lnTo>
                    <a:pt x="409" y="205"/>
                  </a:lnTo>
                  <a:lnTo>
                    <a:pt x="420" y="201"/>
                  </a:lnTo>
                  <a:lnTo>
                    <a:pt x="432" y="198"/>
                  </a:lnTo>
                  <a:lnTo>
                    <a:pt x="435" y="197"/>
                  </a:lnTo>
                  <a:lnTo>
                    <a:pt x="438" y="196"/>
                  </a:lnTo>
                  <a:lnTo>
                    <a:pt x="441" y="195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8" y="190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5" y="184"/>
                  </a:lnTo>
                  <a:lnTo>
                    <a:pt x="456" y="181"/>
                  </a:lnTo>
                  <a:lnTo>
                    <a:pt x="458" y="179"/>
                  </a:lnTo>
                  <a:lnTo>
                    <a:pt x="459" y="176"/>
                  </a:lnTo>
                  <a:lnTo>
                    <a:pt x="460" y="173"/>
                  </a:lnTo>
                  <a:lnTo>
                    <a:pt x="461" y="170"/>
                  </a:lnTo>
                  <a:lnTo>
                    <a:pt x="462" y="167"/>
                  </a:lnTo>
                  <a:lnTo>
                    <a:pt x="463" y="164"/>
                  </a:lnTo>
                  <a:lnTo>
                    <a:pt x="474" y="82"/>
                  </a:lnTo>
                  <a:lnTo>
                    <a:pt x="550" y="82"/>
                  </a:lnTo>
                  <a:lnTo>
                    <a:pt x="562" y="164"/>
                  </a:lnTo>
                  <a:lnTo>
                    <a:pt x="562" y="167"/>
                  </a:lnTo>
                  <a:lnTo>
                    <a:pt x="563" y="170"/>
                  </a:lnTo>
                  <a:lnTo>
                    <a:pt x="564" y="173"/>
                  </a:lnTo>
                  <a:lnTo>
                    <a:pt x="565" y="176"/>
                  </a:lnTo>
                  <a:lnTo>
                    <a:pt x="567" y="179"/>
                  </a:lnTo>
                  <a:lnTo>
                    <a:pt x="568" y="181"/>
                  </a:lnTo>
                  <a:lnTo>
                    <a:pt x="570" y="184"/>
                  </a:lnTo>
                  <a:lnTo>
                    <a:pt x="572" y="186"/>
                  </a:lnTo>
                  <a:lnTo>
                    <a:pt x="574" y="188"/>
                  </a:lnTo>
                  <a:lnTo>
                    <a:pt x="576" y="190"/>
                  </a:lnTo>
                  <a:lnTo>
                    <a:pt x="579" y="192"/>
                  </a:lnTo>
                  <a:lnTo>
                    <a:pt x="581" y="194"/>
                  </a:lnTo>
                  <a:lnTo>
                    <a:pt x="584" y="195"/>
                  </a:lnTo>
                  <a:lnTo>
                    <a:pt x="587" y="196"/>
                  </a:lnTo>
                  <a:lnTo>
                    <a:pt x="590" y="197"/>
                  </a:lnTo>
                  <a:lnTo>
                    <a:pt x="593" y="198"/>
                  </a:lnTo>
                  <a:lnTo>
                    <a:pt x="604" y="201"/>
                  </a:lnTo>
                  <a:lnTo>
                    <a:pt x="616" y="205"/>
                  </a:lnTo>
                  <a:lnTo>
                    <a:pt x="627" y="209"/>
                  </a:lnTo>
                  <a:lnTo>
                    <a:pt x="638" y="213"/>
                  </a:lnTo>
                  <a:lnTo>
                    <a:pt x="648" y="218"/>
                  </a:lnTo>
                  <a:lnTo>
                    <a:pt x="659" y="223"/>
                  </a:lnTo>
                  <a:lnTo>
                    <a:pt x="680" y="235"/>
                  </a:lnTo>
                  <a:lnTo>
                    <a:pt x="683" y="236"/>
                  </a:lnTo>
                  <a:lnTo>
                    <a:pt x="685" y="238"/>
                  </a:lnTo>
                  <a:lnTo>
                    <a:pt x="688" y="239"/>
                  </a:lnTo>
                  <a:lnTo>
                    <a:pt x="691" y="240"/>
                  </a:lnTo>
                  <a:lnTo>
                    <a:pt x="694" y="240"/>
                  </a:lnTo>
                  <a:lnTo>
                    <a:pt x="697" y="241"/>
                  </a:lnTo>
                  <a:lnTo>
                    <a:pt x="700" y="241"/>
                  </a:lnTo>
                  <a:lnTo>
                    <a:pt x="702" y="241"/>
                  </a:lnTo>
                  <a:lnTo>
                    <a:pt x="705" y="240"/>
                  </a:lnTo>
                  <a:lnTo>
                    <a:pt x="708" y="240"/>
                  </a:lnTo>
                  <a:lnTo>
                    <a:pt x="711" y="239"/>
                  </a:lnTo>
                  <a:lnTo>
                    <a:pt x="714" y="238"/>
                  </a:lnTo>
                  <a:lnTo>
                    <a:pt x="717" y="237"/>
                  </a:lnTo>
                  <a:lnTo>
                    <a:pt x="720" y="236"/>
                  </a:lnTo>
                  <a:lnTo>
                    <a:pt x="722" y="234"/>
                  </a:lnTo>
                  <a:lnTo>
                    <a:pt x="725" y="232"/>
                  </a:lnTo>
                  <a:lnTo>
                    <a:pt x="790" y="184"/>
                  </a:lnTo>
                  <a:lnTo>
                    <a:pt x="844" y="237"/>
                  </a:lnTo>
                  <a:lnTo>
                    <a:pt x="793" y="302"/>
                  </a:lnTo>
                  <a:lnTo>
                    <a:pt x="791" y="305"/>
                  </a:lnTo>
                  <a:lnTo>
                    <a:pt x="789" y="307"/>
                  </a:lnTo>
                  <a:lnTo>
                    <a:pt x="788" y="310"/>
                  </a:lnTo>
                  <a:lnTo>
                    <a:pt x="787" y="313"/>
                  </a:lnTo>
                  <a:lnTo>
                    <a:pt x="786" y="316"/>
                  </a:lnTo>
                  <a:lnTo>
                    <a:pt x="785" y="319"/>
                  </a:lnTo>
                  <a:lnTo>
                    <a:pt x="785" y="322"/>
                  </a:lnTo>
                  <a:lnTo>
                    <a:pt x="784" y="324"/>
                  </a:lnTo>
                  <a:lnTo>
                    <a:pt x="784" y="327"/>
                  </a:lnTo>
                  <a:lnTo>
                    <a:pt x="785" y="330"/>
                  </a:lnTo>
                  <a:lnTo>
                    <a:pt x="785" y="333"/>
                  </a:lnTo>
                  <a:lnTo>
                    <a:pt x="786" y="336"/>
                  </a:lnTo>
                  <a:lnTo>
                    <a:pt x="786" y="339"/>
                  </a:lnTo>
                  <a:lnTo>
                    <a:pt x="787" y="342"/>
                  </a:lnTo>
                  <a:lnTo>
                    <a:pt x="789" y="344"/>
                  </a:lnTo>
                  <a:lnTo>
                    <a:pt x="790" y="347"/>
                  </a:lnTo>
                  <a:lnTo>
                    <a:pt x="796" y="358"/>
                  </a:lnTo>
                  <a:lnTo>
                    <a:pt x="802" y="369"/>
                  </a:lnTo>
                  <a:lnTo>
                    <a:pt x="807" y="379"/>
                  </a:lnTo>
                  <a:lnTo>
                    <a:pt x="811" y="390"/>
                  </a:lnTo>
                  <a:lnTo>
                    <a:pt x="820" y="412"/>
                  </a:lnTo>
                  <a:lnTo>
                    <a:pt x="827" y="435"/>
                  </a:lnTo>
                  <a:lnTo>
                    <a:pt x="828" y="438"/>
                  </a:lnTo>
                  <a:lnTo>
                    <a:pt x="829" y="441"/>
                  </a:lnTo>
                  <a:lnTo>
                    <a:pt x="830" y="444"/>
                  </a:lnTo>
                  <a:lnTo>
                    <a:pt x="831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37" y="454"/>
                  </a:lnTo>
                  <a:lnTo>
                    <a:pt x="839" y="456"/>
                  </a:lnTo>
                  <a:lnTo>
                    <a:pt x="841" y="458"/>
                  </a:lnTo>
                  <a:lnTo>
                    <a:pt x="844" y="459"/>
                  </a:lnTo>
                  <a:lnTo>
                    <a:pt x="846" y="461"/>
                  </a:lnTo>
                  <a:lnTo>
                    <a:pt x="849" y="462"/>
                  </a:lnTo>
                  <a:lnTo>
                    <a:pt x="852" y="463"/>
                  </a:lnTo>
                  <a:lnTo>
                    <a:pt x="855" y="464"/>
                  </a:lnTo>
                  <a:lnTo>
                    <a:pt x="858" y="465"/>
                  </a:lnTo>
                  <a:lnTo>
                    <a:pt x="861" y="466"/>
                  </a:lnTo>
                  <a:lnTo>
                    <a:pt x="940" y="477"/>
                  </a:lnTo>
                  <a:lnTo>
                    <a:pt x="940" y="553"/>
                  </a:lnTo>
                  <a:lnTo>
                    <a:pt x="861" y="565"/>
                  </a:lnTo>
                  <a:lnTo>
                    <a:pt x="858" y="566"/>
                  </a:lnTo>
                  <a:lnTo>
                    <a:pt x="855" y="566"/>
                  </a:lnTo>
                  <a:lnTo>
                    <a:pt x="852" y="567"/>
                  </a:lnTo>
                  <a:lnTo>
                    <a:pt x="849" y="569"/>
                  </a:lnTo>
                  <a:lnTo>
                    <a:pt x="847" y="570"/>
                  </a:lnTo>
                  <a:lnTo>
                    <a:pt x="844" y="572"/>
                  </a:lnTo>
                  <a:lnTo>
                    <a:pt x="842" y="573"/>
                  </a:lnTo>
                  <a:lnTo>
                    <a:pt x="839" y="575"/>
                  </a:lnTo>
                  <a:lnTo>
                    <a:pt x="837" y="577"/>
                  </a:lnTo>
                  <a:lnTo>
                    <a:pt x="835" y="579"/>
                  </a:lnTo>
                  <a:lnTo>
                    <a:pt x="834" y="582"/>
                  </a:lnTo>
                  <a:lnTo>
                    <a:pt x="832" y="584"/>
                  </a:lnTo>
                  <a:lnTo>
                    <a:pt x="831" y="587"/>
                  </a:lnTo>
                  <a:lnTo>
                    <a:pt x="829" y="590"/>
                  </a:lnTo>
                  <a:lnTo>
                    <a:pt x="828" y="5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36"/>
            <p:cNvSpPr/>
            <p:nvPr/>
          </p:nvSpPr>
          <p:spPr>
            <a:xfrm>
              <a:off x="6757620" y="4515431"/>
              <a:ext cx="183844" cy="183844"/>
            </a:xfrm>
            <a:custGeom>
              <a:avLst/>
              <a:gdLst/>
              <a:ahLst/>
              <a:cxnLst/>
              <a:rect l="l" t="t" r="r" b="b"/>
              <a:pathLst>
                <a:path w="421" h="421" extrusionOk="0">
                  <a:moveTo>
                    <a:pt x="221" y="0"/>
                  </a:moveTo>
                  <a:lnTo>
                    <a:pt x="198" y="1"/>
                  </a:lnTo>
                  <a:lnTo>
                    <a:pt x="187" y="2"/>
                  </a:lnTo>
                  <a:lnTo>
                    <a:pt x="176" y="3"/>
                  </a:lnTo>
                  <a:lnTo>
                    <a:pt x="165" y="5"/>
                  </a:lnTo>
                  <a:lnTo>
                    <a:pt x="155" y="7"/>
                  </a:lnTo>
                  <a:lnTo>
                    <a:pt x="144" y="10"/>
                  </a:lnTo>
                  <a:lnTo>
                    <a:pt x="134" y="14"/>
                  </a:lnTo>
                  <a:lnTo>
                    <a:pt x="124" y="18"/>
                  </a:lnTo>
                  <a:lnTo>
                    <a:pt x="114" y="22"/>
                  </a:lnTo>
                  <a:lnTo>
                    <a:pt x="105" y="27"/>
                  </a:lnTo>
                  <a:lnTo>
                    <a:pt x="96" y="33"/>
                  </a:lnTo>
                  <a:lnTo>
                    <a:pt x="87" y="38"/>
                  </a:lnTo>
                  <a:lnTo>
                    <a:pt x="79" y="45"/>
                  </a:lnTo>
                  <a:lnTo>
                    <a:pt x="71" y="51"/>
                  </a:lnTo>
                  <a:lnTo>
                    <a:pt x="64" y="58"/>
                  </a:lnTo>
                  <a:lnTo>
                    <a:pt x="56" y="65"/>
                  </a:lnTo>
                  <a:lnTo>
                    <a:pt x="50" y="73"/>
                  </a:lnTo>
                  <a:lnTo>
                    <a:pt x="43" y="81"/>
                  </a:lnTo>
                  <a:lnTo>
                    <a:pt x="37" y="90"/>
                  </a:lnTo>
                  <a:lnTo>
                    <a:pt x="27" y="108"/>
                  </a:lnTo>
                  <a:lnTo>
                    <a:pt x="18" y="127"/>
                  </a:lnTo>
                  <a:lnTo>
                    <a:pt x="14" y="137"/>
                  </a:lnTo>
                  <a:lnTo>
                    <a:pt x="10" y="146"/>
                  </a:lnTo>
                  <a:lnTo>
                    <a:pt x="7" y="156"/>
                  </a:lnTo>
                  <a:lnTo>
                    <a:pt x="5" y="166"/>
                  </a:lnTo>
                  <a:lnTo>
                    <a:pt x="3" y="177"/>
                  </a:lnTo>
                  <a:lnTo>
                    <a:pt x="1" y="187"/>
                  </a:lnTo>
                  <a:lnTo>
                    <a:pt x="0" y="207"/>
                  </a:lnTo>
                  <a:lnTo>
                    <a:pt x="1" y="228"/>
                  </a:lnTo>
                  <a:lnTo>
                    <a:pt x="3" y="248"/>
                  </a:lnTo>
                  <a:lnTo>
                    <a:pt x="8" y="269"/>
                  </a:lnTo>
                  <a:lnTo>
                    <a:pt x="15" y="288"/>
                  </a:lnTo>
                  <a:lnTo>
                    <a:pt x="21" y="302"/>
                  </a:lnTo>
                  <a:lnTo>
                    <a:pt x="28" y="315"/>
                  </a:lnTo>
                  <a:lnTo>
                    <a:pt x="36" y="328"/>
                  </a:lnTo>
                  <a:lnTo>
                    <a:pt x="45" y="340"/>
                  </a:lnTo>
                  <a:lnTo>
                    <a:pt x="55" y="352"/>
                  </a:lnTo>
                  <a:lnTo>
                    <a:pt x="65" y="363"/>
                  </a:lnTo>
                  <a:lnTo>
                    <a:pt x="77" y="373"/>
                  </a:lnTo>
                  <a:lnTo>
                    <a:pt x="88" y="382"/>
                  </a:lnTo>
                  <a:lnTo>
                    <a:pt x="101" y="390"/>
                  </a:lnTo>
                  <a:lnTo>
                    <a:pt x="114" y="398"/>
                  </a:lnTo>
                  <a:lnTo>
                    <a:pt x="127" y="404"/>
                  </a:lnTo>
                  <a:lnTo>
                    <a:pt x="141" y="410"/>
                  </a:lnTo>
                  <a:lnTo>
                    <a:pt x="156" y="414"/>
                  </a:lnTo>
                  <a:lnTo>
                    <a:pt x="170" y="418"/>
                  </a:lnTo>
                  <a:lnTo>
                    <a:pt x="185" y="420"/>
                  </a:lnTo>
                  <a:lnTo>
                    <a:pt x="201" y="421"/>
                  </a:lnTo>
                  <a:lnTo>
                    <a:pt x="224" y="420"/>
                  </a:lnTo>
                  <a:lnTo>
                    <a:pt x="235" y="419"/>
                  </a:lnTo>
                  <a:lnTo>
                    <a:pt x="246" y="418"/>
                  </a:lnTo>
                  <a:lnTo>
                    <a:pt x="257" y="416"/>
                  </a:lnTo>
                  <a:lnTo>
                    <a:pt x="267" y="414"/>
                  </a:lnTo>
                  <a:lnTo>
                    <a:pt x="278" y="411"/>
                  </a:lnTo>
                  <a:lnTo>
                    <a:pt x="289" y="407"/>
                  </a:lnTo>
                  <a:lnTo>
                    <a:pt x="298" y="403"/>
                  </a:lnTo>
                  <a:lnTo>
                    <a:pt x="308" y="399"/>
                  </a:lnTo>
                  <a:lnTo>
                    <a:pt x="317" y="394"/>
                  </a:lnTo>
                  <a:lnTo>
                    <a:pt x="326" y="388"/>
                  </a:lnTo>
                  <a:lnTo>
                    <a:pt x="334" y="383"/>
                  </a:lnTo>
                  <a:lnTo>
                    <a:pt x="342" y="376"/>
                  </a:lnTo>
                  <a:lnTo>
                    <a:pt x="350" y="370"/>
                  </a:lnTo>
                  <a:lnTo>
                    <a:pt x="358" y="363"/>
                  </a:lnTo>
                  <a:lnTo>
                    <a:pt x="365" y="355"/>
                  </a:lnTo>
                  <a:lnTo>
                    <a:pt x="372" y="348"/>
                  </a:lnTo>
                  <a:lnTo>
                    <a:pt x="378" y="340"/>
                  </a:lnTo>
                  <a:lnTo>
                    <a:pt x="384" y="331"/>
                  </a:lnTo>
                  <a:lnTo>
                    <a:pt x="395" y="313"/>
                  </a:lnTo>
                  <a:lnTo>
                    <a:pt x="404" y="294"/>
                  </a:lnTo>
                  <a:lnTo>
                    <a:pt x="408" y="284"/>
                  </a:lnTo>
                  <a:lnTo>
                    <a:pt x="411" y="275"/>
                  </a:lnTo>
                  <a:lnTo>
                    <a:pt x="414" y="265"/>
                  </a:lnTo>
                  <a:lnTo>
                    <a:pt x="417" y="254"/>
                  </a:lnTo>
                  <a:lnTo>
                    <a:pt x="419" y="244"/>
                  </a:lnTo>
                  <a:lnTo>
                    <a:pt x="420" y="234"/>
                  </a:lnTo>
                  <a:lnTo>
                    <a:pt x="421" y="213"/>
                  </a:lnTo>
                  <a:lnTo>
                    <a:pt x="421" y="193"/>
                  </a:lnTo>
                  <a:lnTo>
                    <a:pt x="418" y="172"/>
                  </a:lnTo>
                  <a:lnTo>
                    <a:pt x="413" y="152"/>
                  </a:lnTo>
                  <a:lnTo>
                    <a:pt x="407" y="133"/>
                  </a:lnTo>
                  <a:lnTo>
                    <a:pt x="401" y="119"/>
                  </a:lnTo>
                  <a:lnTo>
                    <a:pt x="394" y="106"/>
                  </a:lnTo>
                  <a:lnTo>
                    <a:pt x="386" y="93"/>
                  </a:lnTo>
                  <a:lnTo>
                    <a:pt x="378" y="81"/>
                  </a:lnTo>
                  <a:lnTo>
                    <a:pt x="368" y="70"/>
                  </a:lnTo>
                  <a:lnTo>
                    <a:pt x="358" y="59"/>
                  </a:lnTo>
                  <a:lnTo>
                    <a:pt x="347" y="49"/>
                  </a:lnTo>
                  <a:lnTo>
                    <a:pt x="335" y="40"/>
                  </a:lnTo>
                  <a:lnTo>
                    <a:pt x="323" y="32"/>
                  </a:lnTo>
                  <a:lnTo>
                    <a:pt x="309" y="25"/>
                  </a:lnTo>
                  <a:lnTo>
                    <a:pt x="296" y="18"/>
                  </a:lnTo>
                  <a:lnTo>
                    <a:pt x="282" y="13"/>
                  </a:lnTo>
                  <a:lnTo>
                    <a:pt x="267" y="8"/>
                  </a:lnTo>
                  <a:lnTo>
                    <a:pt x="252" y="4"/>
                  </a:lnTo>
                  <a:lnTo>
                    <a:pt x="236" y="2"/>
                  </a:lnTo>
                  <a:close/>
                  <a:moveTo>
                    <a:pt x="207" y="342"/>
                  </a:moveTo>
                  <a:lnTo>
                    <a:pt x="197" y="341"/>
                  </a:lnTo>
                  <a:lnTo>
                    <a:pt x="188" y="340"/>
                  </a:lnTo>
                  <a:lnTo>
                    <a:pt x="179" y="337"/>
                  </a:lnTo>
                  <a:lnTo>
                    <a:pt x="170" y="335"/>
                  </a:lnTo>
                  <a:lnTo>
                    <a:pt x="161" y="331"/>
                  </a:lnTo>
                  <a:lnTo>
                    <a:pt x="153" y="327"/>
                  </a:lnTo>
                  <a:lnTo>
                    <a:pt x="145" y="323"/>
                  </a:lnTo>
                  <a:lnTo>
                    <a:pt x="137" y="318"/>
                  </a:lnTo>
                  <a:lnTo>
                    <a:pt x="130" y="312"/>
                  </a:lnTo>
                  <a:lnTo>
                    <a:pt x="123" y="306"/>
                  </a:lnTo>
                  <a:lnTo>
                    <a:pt x="116" y="300"/>
                  </a:lnTo>
                  <a:lnTo>
                    <a:pt x="110" y="293"/>
                  </a:lnTo>
                  <a:lnTo>
                    <a:pt x="104" y="285"/>
                  </a:lnTo>
                  <a:lnTo>
                    <a:pt x="99" y="277"/>
                  </a:lnTo>
                  <a:lnTo>
                    <a:pt x="95" y="269"/>
                  </a:lnTo>
                  <a:lnTo>
                    <a:pt x="91" y="260"/>
                  </a:lnTo>
                  <a:lnTo>
                    <a:pt x="87" y="248"/>
                  </a:lnTo>
                  <a:lnTo>
                    <a:pt x="84" y="236"/>
                  </a:lnTo>
                  <a:lnTo>
                    <a:pt x="83" y="223"/>
                  </a:lnTo>
                  <a:lnTo>
                    <a:pt x="83" y="210"/>
                  </a:lnTo>
                  <a:lnTo>
                    <a:pt x="84" y="198"/>
                  </a:lnTo>
                  <a:lnTo>
                    <a:pt x="86" y="185"/>
                  </a:lnTo>
                  <a:lnTo>
                    <a:pt x="87" y="179"/>
                  </a:lnTo>
                  <a:lnTo>
                    <a:pt x="89" y="173"/>
                  </a:lnTo>
                  <a:lnTo>
                    <a:pt x="91" y="167"/>
                  </a:lnTo>
                  <a:lnTo>
                    <a:pt x="94" y="161"/>
                  </a:lnTo>
                  <a:lnTo>
                    <a:pt x="99" y="150"/>
                  </a:lnTo>
                  <a:lnTo>
                    <a:pt x="106" y="139"/>
                  </a:lnTo>
                  <a:lnTo>
                    <a:pt x="114" y="129"/>
                  </a:lnTo>
                  <a:lnTo>
                    <a:pt x="123" y="120"/>
                  </a:lnTo>
                  <a:lnTo>
                    <a:pt x="132" y="112"/>
                  </a:lnTo>
                  <a:lnTo>
                    <a:pt x="142" y="104"/>
                  </a:lnTo>
                  <a:lnTo>
                    <a:pt x="153" y="98"/>
                  </a:lnTo>
                  <a:lnTo>
                    <a:pt x="159" y="95"/>
                  </a:lnTo>
                  <a:lnTo>
                    <a:pt x="165" y="93"/>
                  </a:lnTo>
                  <a:lnTo>
                    <a:pt x="171" y="91"/>
                  </a:lnTo>
                  <a:lnTo>
                    <a:pt x="178" y="90"/>
                  </a:lnTo>
                  <a:lnTo>
                    <a:pt x="184" y="88"/>
                  </a:lnTo>
                  <a:lnTo>
                    <a:pt x="191" y="87"/>
                  </a:lnTo>
                  <a:lnTo>
                    <a:pt x="198" y="86"/>
                  </a:lnTo>
                  <a:lnTo>
                    <a:pt x="205" y="86"/>
                  </a:lnTo>
                  <a:lnTo>
                    <a:pt x="211" y="85"/>
                  </a:lnTo>
                  <a:lnTo>
                    <a:pt x="218" y="85"/>
                  </a:lnTo>
                  <a:lnTo>
                    <a:pt x="227" y="86"/>
                  </a:lnTo>
                  <a:lnTo>
                    <a:pt x="236" y="87"/>
                  </a:lnTo>
                  <a:lnTo>
                    <a:pt x="246" y="90"/>
                  </a:lnTo>
                  <a:lnTo>
                    <a:pt x="254" y="92"/>
                  </a:lnTo>
                  <a:lnTo>
                    <a:pt x="263" y="96"/>
                  </a:lnTo>
                  <a:lnTo>
                    <a:pt x="271" y="100"/>
                  </a:lnTo>
                  <a:lnTo>
                    <a:pt x="280" y="104"/>
                  </a:lnTo>
                  <a:lnTo>
                    <a:pt x="287" y="109"/>
                  </a:lnTo>
                  <a:lnTo>
                    <a:pt x="295" y="115"/>
                  </a:lnTo>
                  <a:lnTo>
                    <a:pt x="302" y="121"/>
                  </a:lnTo>
                  <a:lnTo>
                    <a:pt x="308" y="127"/>
                  </a:lnTo>
                  <a:lnTo>
                    <a:pt x="314" y="134"/>
                  </a:lnTo>
                  <a:lnTo>
                    <a:pt x="320" y="142"/>
                  </a:lnTo>
                  <a:lnTo>
                    <a:pt x="325" y="150"/>
                  </a:lnTo>
                  <a:lnTo>
                    <a:pt x="330" y="158"/>
                  </a:lnTo>
                  <a:lnTo>
                    <a:pt x="334" y="167"/>
                  </a:lnTo>
                  <a:lnTo>
                    <a:pt x="337" y="179"/>
                  </a:lnTo>
                  <a:lnTo>
                    <a:pt x="340" y="191"/>
                  </a:lnTo>
                  <a:lnTo>
                    <a:pt x="341" y="204"/>
                  </a:lnTo>
                  <a:lnTo>
                    <a:pt x="341" y="216"/>
                  </a:lnTo>
                  <a:lnTo>
                    <a:pt x="341" y="229"/>
                  </a:lnTo>
                  <a:lnTo>
                    <a:pt x="339" y="242"/>
                  </a:lnTo>
                  <a:lnTo>
                    <a:pt x="337" y="248"/>
                  </a:lnTo>
                  <a:lnTo>
                    <a:pt x="335" y="254"/>
                  </a:lnTo>
                  <a:lnTo>
                    <a:pt x="333" y="260"/>
                  </a:lnTo>
                  <a:lnTo>
                    <a:pt x="331" y="266"/>
                  </a:lnTo>
                  <a:lnTo>
                    <a:pt x="325" y="277"/>
                  </a:lnTo>
                  <a:lnTo>
                    <a:pt x="318" y="288"/>
                  </a:lnTo>
                  <a:lnTo>
                    <a:pt x="310" y="298"/>
                  </a:lnTo>
                  <a:lnTo>
                    <a:pt x="302" y="307"/>
                  </a:lnTo>
                  <a:lnTo>
                    <a:pt x="297" y="311"/>
                  </a:lnTo>
                  <a:lnTo>
                    <a:pt x="293" y="315"/>
                  </a:lnTo>
                  <a:lnTo>
                    <a:pt x="288" y="319"/>
                  </a:lnTo>
                  <a:lnTo>
                    <a:pt x="283" y="322"/>
                  </a:lnTo>
                  <a:lnTo>
                    <a:pt x="277" y="325"/>
                  </a:lnTo>
                  <a:lnTo>
                    <a:pt x="272" y="328"/>
                  </a:lnTo>
                  <a:lnTo>
                    <a:pt x="266" y="331"/>
                  </a:lnTo>
                  <a:lnTo>
                    <a:pt x="261" y="333"/>
                  </a:lnTo>
                  <a:lnTo>
                    <a:pt x="246" y="337"/>
                  </a:lnTo>
                  <a:lnTo>
                    <a:pt x="239" y="339"/>
                  </a:lnTo>
                  <a:lnTo>
                    <a:pt x="232" y="341"/>
                  </a:lnTo>
                  <a:lnTo>
                    <a:pt x="226" y="342"/>
                  </a:lnTo>
                  <a:lnTo>
                    <a:pt x="219" y="343"/>
                  </a:lnTo>
                  <a:lnTo>
                    <a:pt x="216" y="343"/>
                  </a:lnTo>
                  <a:lnTo>
                    <a:pt x="213" y="343"/>
                  </a:lnTo>
                  <a:lnTo>
                    <a:pt x="210" y="34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42" name="Google Shape;3742;p36"/>
          <p:cNvSpPr/>
          <p:nvPr/>
        </p:nvSpPr>
        <p:spPr>
          <a:xfrm>
            <a:off x="3059055" y="2472652"/>
            <a:ext cx="632240" cy="623724"/>
          </a:xfrm>
          <a:custGeom>
            <a:avLst/>
            <a:gdLst/>
            <a:ahLst/>
            <a:cxnLst/>
            <a:rect l="l" t="t" r="r" b="b"/>
            <a:pathLst>
              <a:path w="1560" h="1539" extrusionOk="0">
                <a:moveTo>
                  <a:pt x="1469" y="790"/>
                </a:moveTo>
                <a:lnTo>
                  <a:pt x="1469" y="609"/>
                </a:lnTo>
                <a:lnTo>
                  <a:pt x="1468" y="602"/>
                </a:lnTo>
                <a:lnTo>
                  <a:pt x="1468" y="592"/>
                </a:lnTo>
                <a:lnTo>
                  <a:pt x="1465" y="562"/>
                </a:lnTo>
                <a:lnTo>
                  <a:pt x="1458" y="521"/>
                </a:lnTo>
                <a:lnTo>
                  <a:pt x="1446" y="468"/>
                </a:lnTo>
                <a:lnTo>
                  <a:pt x="1438" y="441"/>
                </a:lnTo>
                <a:lnTo>
                  <a:pt x="1429" y="414"/>
                </a:lnTo>
                <a:lnTo>
                  <a:pt x="1419" y="388"/>
                </a:lnTo>
                <a:lnTo>
                  <a:pt x="1408" y="362"/>
                </a:lnTo>
                <a:lnTo>
                  <a:pt x="1396" y="337"/>
                </a:lnTo>
                <a:lnTo>
                  <a:pt x="1383" y="313"/>
                </a:lnTo>
                <a:lnTo>
                  <a:pt x="1370" y="289"/>
                </a:lnTo>
                <a:lnTo>
                  <a:pt x="1356" y="265"/>
                </a:lnTo>
                <a:lnTo>
                  <a:pt x="1335" y="236"/>
                </a:lnTo>
                <a:lnTo>
                  <a:pt x="1312" y="209"/>
                </a:lnTo>
                <a:lnTo>
                  <a:pt x="1289" y="183"/>
                </a:lnTo>
                <a:lnTo>
                  <a:pt x="1264" y="159"/>
                </a:lnTo>
                <a:lnTo>
                  <a:pt x="1238" y="137"/>
                </a:lnTo>
                <a:lnTo>
                  <a:pt x="1210" y="116"/>
                </a:lnTo>
                <a:lnTo>
                  <a:pt x="1182" y="97"/>
                </a:lnTo>
                <a:lnTo>
                  <a:pt x="1152" y="79"/>
                </a:lnTo>
                <a:lnTo>
                  <a:pt x="1114" y="60"/>
                </a:lnTo>
                <a:lnTo>
                  <a:pt x="1075" y="44"/>
                </a:lnTo>
                <a:lnTo>
                  <a:pt x="1034" y="30"/>
                </a:lnTo>
                <a:lnTo>
                  <a:pt x="991" y="19"/>
                </a:lnTo>
                <a:lnTo>
                  <a:pt x="946" y="11"/>
                </a:lnTo>
                <a:lnTo>
                  <a:pt x="900" y="5"/>
                </a:lnTo>
                <a:lnTo>
                  <a:pt x="852" y="1"/>
                </a:lnTo>
                <a:lnTo>
                  <a:pt x="802" y="0"/>
                </a:lnTo>
                <a:lnTo>
                  <a:pt x="753" y="1"/>
                </a:lnTo>
                <a:lnTo>
                  <a:pt x="705" y="5"/>
                </a:lnTo>
                <a:lnTo>
                  <a:pt x="659" y="12"/>
                </a:lnTo>
                <a:lnTo>
                  <a:pt x="614" y="20"/>
                </a:lnTo>
                <a:lnTo>
                  <a:pt x="571" y="32"/>
                </a:lnTo>
                <a:lnTo>
                  <a:pt x="530" y="45"/>
                </a:lnTo>
                <a:lnTo>
                  <a:pt x="490" y="61"/>
                </a:lnTo>
                <a:lnTo>
                  <a:pt x="453" y="79"/>
                </a:lnTo>
                <a:lnTo>
                  <a:pt x="422" y="97"/>
                </a:lnTo>
                <a:lnTo>
                  <a:pt x="393" y="116"/>
                </a:lnTo>
                <a:lnTo>
                  <a:pt x="365" y="137"/>
                </a:lnTo>
                <a:lnTo>
                  <a:pt x="339" y="159"/>
                </a:lnTo>
                <a:lnTo>
                  <a:pt x="314" y="183"/>
                </a:lnTo>
                <a:lnTo>
                  <a:pt x="290" y="209"/>
                </a:lnTo>
                <a:lnTo>
                  <a:pt x="269" y="236"/>
                </a:lnTo>
                <a:lnTo>
                  <a:pt x="249" y="265"/>
                </a:lnTo>
                <a:lnTo>
                  <a:pt x="234" y="288"/>
                </a:lnTo>
                <a:lnTo>
                  <a:pt x="221" y="311"/>
                </a:lnTo>
                <a:lnTo>
                  <a:pt x="208" y="335"/>
                </a:lnTo>
                <a:lnTo>
                  <a:pt x="197" y="360"/>
                </a:lnTo>
                <a:lnTo>
                  <a:pt x="186" y="386"/>
                </a:lnTo>
                <a:lnTo>
                  <a:pt x="176" y="412"/>
                </a:lnTo>
                <a:lnTo>
                  <a:pt x="167" y="440"/>
                </a:lnTo>
                <a:lnTo>
                  <a:pt x="159" y="468"/>
                </a:lnTo>
                <a:lnTo>
                  <a:pt x="152" y="495"/>
                </a:lnTo>
                <a:lnTo>
                  <a:pt x="147" y="519"/>
                </a:lnTo>
                <a:lnTo>
                  <a:pt x="140" y="561"/>
                </a:lnTo>
                <a:lnTo>
                  <a:pt x="136" y="591"/>
                </a:lnTo>
                <a:lnTo>
                  <a:pt x="136" y="602"/>
                </a:lnTo>
                <a:lnTo>
                  <a:pt x="136" y="609"/>
                </a:lnTo>
                <a:lnTo>
                  <a:pt x="136" y="793"/>
                </a:lnTo>
                <a:lnTo>
                  <a:pt x="125" y="796"/>
                </a:lnTo>
                <a:lnTo>
                  <a:pt x="116" y="800"/>
                </a:lnTo>
                <a:lnTo>
                  <a:pt x="106" y="805"/>
                </a:lnTo>
                <a:lnTo>
                  <a:pt x="98" y="810"/>
                </a:lnTo>
                <a:lnTo>
                  <a:pt x="90" y="817"/>
                </a:lnTo>
                <a:lnTo>
                  <a:pt x="82" y="824"/>
                </a:lnTo>
                <a:lnTo>
                  <a:pt x="75" y="831"/>
                </a:lnTo>
                <a:lnTo>
                  <a:pt x="69" y="840"/>
                </a:lnTo>
                <a:lnTo>
                  <a:pt x="64" y="848"/>
                </a:lnTo>
                <a:lnTo>
                  <a:pt x="59" y="858"/>
                </a:lnTo>
                <a:lnTo>
                  <a:pt x="56" y="867"/>
                </a:lnTo>
                <a:lnTo>
                  <a:pt x="53" y="877"/>
                </a:lnTo>
                <a:lnTo>
                  <a:pt x="51" y="888"/>
                </a:lnTo>
                <a:lnTo>
                  <a:pt x="50" y="898"/>
                </a:lnTo>
                <a:lnTo>
                  <a:pt x="50" y="909"/>
                </a:lnTo>
                <a:lnTo>
                  <a:pt x="52" y="920"/>
                </a:lnTo>
                <a:lnTo>
                  <a:pt x="66" y="1038"/>
                </a:lnTo>
                <a:lnTo>
                  <a:pt x="62" y="1043"/>
                </a:lnTo>
                <a:lnTo>
                  <a:pt x="57" y="1051"/>
                </a:lnTo>
                <a:lnTo>
                  <a:pt x="51" y="1060"/>
                </a:lnTo>
                <a:lnTo>
                  <a:pt x="45" y="1071"/>
                </a:lnTo>
                <a:lnTo>
                  <a:pt x="38" y="1084"/>
                </a:lnTo>
                <a:lnTo>
                  <a:pt x="31" y="1099"/>
                </a:lnTo>
                <a:lnTo>
                  <a:pt x="24" y="1115"/>
                </a:lnTo>
                <a:lnTo>
                  <a:pt x="18" y="1132"/>
                </a:lnTo>
                <a:lnTo>
                  <a:pt x="9" y="1161"/>
                </a:lnTo>
                <a:lnTo>
                  <a:pt x="5" y="1176"/>
                </a:lnTo>
                <a:lnTo>
                  <a:pt x="3" y="1191"/>
                </a:lnTo>
                <a:lnTo>
                  <a:pt x="1" y="1205"/>
                </a:lnTo>
                <a:lnTo>
                  <a:pt x="0" y="1219"/>
                </a:lnTo>
                <a:lnTo>
                  <a:pt x="0" y="1233"/>
                </a:lnTo>
                <a:lnTo>
                  <a:pt x="1" y="1247"/>
                </a:lnTo>
                <a:lnTo>
                  <a:pt x="2" y="1261"/>
                </a:lnTo>
                <a:lnTo>
                  <a:pt x="4" y="1275"/>
                </a:lnTo>
                <a:lnTo>
                  <a:pt x="7" y="1289"/>
                </a:lnTo>
                <a:lnTo>
                  <a:pt x="11" y="1302"/>
                </a:lnTo>
                <a:lnTo>
                  <a:pt x="16" y="1315"/>
                </a:lnTo>
                <a:lnTo>
                  <a:pt x="21" y="1328"/>
                </a:lnTo>
                <a:lnTo>
                  <a:pt x="28" y="1341"/>
                </a:lnTo>
                <a:lnTo>
                  <a:pt x="35" y="1354"/>
                </a:lnTo>
                <a:lnTo>
                  <a:pt x="41" y="1365"/>
                </a:lnTo>
                <a:lnTo>
                  <a:pt x="49" y="1376"/>
                </a:lnTo>
                <a:lnTo>
                  <a:pt x="56" y="1386"/>
                </a:lnTo>
                <a:lnTo>
                  <a:pt x="65" y="1396"/>
                </a:lnTo>
                <a:lnTo>
                  <a:pt x="74" y="1405"/>
                </a:lnTo>
                <a:lnTo>
                  <a:pt x="83" y="1414"/>
                </a:lnTo>
                <a:lnTo>
                  <a:pt x="103" y="1431"/>
                </a:lnTo>
                <a:lnTo>
                  <a:pt x="126" y="1446"/>
                </a:lnTo>
                <a:lnTo>
                  <a:pt x="150" y="1459"/>
                </a:lnTo>
                <a:lnTo>
                  <a:pt x="176" y="1471"/>
                </a:lnTo>
                <a:lnTo>
                  <a:pt x="204" y="1481"/>
                </a:lnTo>
                <a:lnTo>
                  <a:pt x="219" y="1485"/>
                </a:lnTo>
                <a:lnTo>
                  <a:pt x="234" y="1489"/>
                </a:lnTo>
                <a:lnTo>
                  <a:pt x="248" y="1492"/>
                </a:lnTo>
                <a:lnTo>
                  <a:pt x="263" y="1494"/>
                </a:lnTo>
                <a:lnTo>
                  <a:pt x="279" y="1496"/>
                </a:lnTo>
                <a:lnTo>
                  <a:pt x="294" y="1497"/>
                </a:lnTo>
                <a:lnTo>
                  <a:pt x="310" y="1498"/>
                </a:lnTo>
                <a:lnTo>
                  <a:pt x="326" y="1498"/>
                </a:lnTo>
                <a:lnTo>
                  <a:pt x="339" y="1498"/>
                </a:lnTo>
                <a:lnTo>
                  <a:pt x="353" y="1497"/>
                </a:lnTo>
                <a:lnTo>
                  <a:pt x="366" y="1496"/>
                </a:lnTo>
                <a:lnTo>
                  <a:pt x="380" y="1494"/>
                </a:lnTo>
                <a:lnTo>
                  <a:pt x="393" y="1492"/>
                </a:lnTo>
                <a:lnTo>
                  <a:pt x="407" y="1490"/>
                </a:lnTo>
                <a:lnTo>
                  <a:pt x="420" y="1487"/>
                </a:lnTo>
                <a:lnTo>
                  <a:pt x="433" y="1484"/>
                </a:lnTo>
                <a:lnTo>
                  <a:pt x="438" y="1492"/>
                </a:lnTo>
                <a:lnTo>
                  <a:pt x="444" y="1499"/>
                </a:lnTo>
                <a:lnTo>
                  <a:pt x="450" y="1506"/>
                </a:lnTo>
                <a:lnTo>
                  <a:pt x="457" y="1512"/>
                </a:lnTo>
                <a:lnTo>
                  <a:pt x="465" y="1518"/>
                </a:lnTo>
                <a:lnTo>
                  <a:pt x="474" y="1523"/>
                </a:lnTo>
                <a:lnTo>
                  <a:pt x="483" y="1527"/>
                </a:lnTo>
                <a:lnTo>
                  <a:pt x="492" y="1531"/>
                </a:lnTo>
                <a:lnTo>
                  <a:pt x="502" y="1534"/>
                </a:lnTo>
                <a:lnTo>
                  <a:pt x="512" y="1536"/>
                </a:lnTo>
                <a:lnTo>
                  <a:pt x="523" y="1538"/>
                </a:lnTo>
                <a:lnTo>
                  <a:pt x="534" y="1539"/>
                </a:lnTo>
                <a:lnTo>
                  <a:pt x="546" y="1539"/>
                </a:lnTo>
                <a:lnTo>
                  <a:pt x="558" y="1538"/>
                </a:lnTo>
                <a:lnTo>
                  <a:pt x="570" y="1537"/>
                </a:lnTo>
                <a:lnTo>
                  <a:pt x="582" y="1535"/>
                </a:lnTo>
                <a:lnTo>
                  <a:pt x="596" y="1531"/>
                </a:lnTo>
                <a:lnTo>
                  <a:pt x="609" y="1527"/>
                </a:lnTo>
                <a:lnTo>
                  <a:pt x="622" y="1521"/>
                </a:lnTo>
                <a:lnTo>
                  <a:pt x="634" y="1515"/>
                </a:lnTo>
                <a:lnTo>
                  <a:pt x="645" y="1508"/>
                </a:lnTo>
                <a:lnTo>
                  <a:pt x="655" y="1500"/>
                </a:lnTo>
                <a:lnTo>
                  <a:pt x="664" y="1492"/>
                </a:lnTo>
                <a:lnTo>
                  <a:pt x="673" y="1483"/>
                </a:lnTo>
                <a:lnTo>
                  <a:pt x="680" y="1474"/>
                </a:lnTo>
                <a:lnTo>
                  <a:pt x="686" y="1464"/>
                </a:lnTo>
                <a:lnTo>
                  <a:pt x="691" y="1454"/>
                </a:lnTo>
                <a:lnTo>
                  <a:pt x="695" y="1444"/>
                </a:lnTo>
                <a:lnTo>
                  <a:pt x="698" y="1434"/>
                </a:lnTo>
                <a:lnTo>
                  <a:pt x="699" y="1423"/>
                </a:lnTo>
                <a:lnTo>
                  <a:pt x="699" y="1413"/>
                </a:lnTo>
                <a:lnTo>
                  <a:pt x="698" y="1402"/>
                </a:lnTo>
                <a:lnTo>
                  <a:pt x="695" y="1392"/>
                </a:lnTo>
                <a:lnTo>
                  <a:pt x="691" y="1382"/>
                </a:lnTo>
                <a:lnTo>
                  <a:pt x="685" y="1372"/>
                </a:lnTo>
                <a:lnTo>
                  <a:pt x="679" y="1364"/>
                </a:lnTo>
                <a:lnTo>
                  <a:pt x="671" y="1356"/>
                </a:lnTo>
                <a:lnTo>
                  <a:pt x="662" y="1349"/>
                </a:lnTo>
                <a:lnTo>
                  <a:pt x="652" y="1342"/>
                </a:lnTo>
                <a:lnTo>
                  <a:pt x="642" y="1336"/>
                </a:lnTo>
                <a:lnTo>
                  <a:pt x="631" y="1332"/>
                </a:lnTo>
                <a:lnTo>
                  <a:pt x="619" y="1328"/>
                </a:lnTo>
                <a:lnTo>
                  <a:pt x="606" y="1325"/>
                </a:lnTo>
                <a:lnTo>
                  <a:pt x="594" y="1323"/>
                </a:lnTo>
                <a:lnTo>
                  <a:pt x="580" y="1322"/>
                </a:lnTo>
                <a:lnTo>
                  <a:pt x="567" y="1322"/>
                </a:lnTo>
                <a:lnTo>
                  <a:pt x="553" y="1323"/>
                </a:lnTo>
                <a:lnTo>
                  <a:pt x="540" y="1326"/>
                </a:lnTo>
                <a:lnTo>
                  <a:pt x="528" y="1329"/>
                </a:lnTo>
                <a:lnTo>
                  <a:pt x="516" y="1333"/>
                </a:lnTo>
                <a:lnTo>
                  <a:pt x="505" y="1337"/>
                </a:lnTo>
                <a:lnTo>
                  <a:pt x="494" y="1342"/>
                </a:lnTo>
                <a:lnTo>
                  <a:pt x="485" y="1347"/>
                </a:lnTo>
                <a:lnTo>
                  <a:pt x="475" y="1353"/>
                </a:lnTo>
                <a:lnTo>
                  <a:pt x="466" y="1360"/>
                </a:lnTo>
                <a:lnTo>
                  <a:pt x="458" y="1367"/>
                </a:lnTo>
                <a:lnTo>
                  <a:pt x="451" y="1375"/>
                </a:lnTo>
                <a:lnTo>
                  <a:pt x="444" y="1382"/>
                </a:lnTo>
                <a:lnTo>
                  <a:pt x="439" y="1391"/>
                </a:lnTo>
                <a:lnTo>
                  <a:pt x="434" y="1399"/>
                </a:lnTo>
                <a:lnTo>
                  <a:pt x="430" y="1408"/>
                </a:lnTo>
                <a:lnTo>
                  <a:pt x="427" y="1417"/>
                </a:lnTo>
                <a:lnTo>
                  <a:pt x="425" y="1426"/>
                </a:lnTo>
                <a:lnTo>
                  <a:pt x="424" y="1436"/>
                </a:lnTo>
                <a:lnTo>
                  <a:pt x="397" y="1441"/>
                </a:lnTo>
                <a:lnTo>
                  <a:pt x="371" y="1445"/>
                </a:lnTo>
                <a:lnTo>
                  <a:pt x="344" y="1447"/>
                </a:lnTo>
                <a:lnTo>
                  <a:pt x="318" y="1447"/>
                </a:lnTo>
                <a:lnTo>
                  <a:pt x="292" y="1445"/>
                </a:lnTo>
                <a:lnTo>
                  <a:pt x="267" y="1442"/>
                </a:lnTo>
                <a:lnTo>
                  <a:pt x="243" y="1438"/>
                </a:lnTo>
                <a:lnTo>
                  <a:pt x="219" y="1431"/>
                </a:lnTo>
                <a:lnTo>
                  <a:pt x="196" y="1423"/>
                </a:lnTo>
                <a:lnTo>
                  <a:pt x="175" y="1414"/>
                </a:lnTo>
                <a:lnTo>
                  <a:pt x="155" y="1403"/>
                </a:lnTo>
                <a:lnTo>
                  <a:pt x="136" y="1391"/>
                </a:lnTo>
                <a:lnTo>
                  <a:pt x="119" y="1377"/>
                </a:lnTo>
                <a:lnTo>
                  <a:pt x="104" y="1362"/>
                </a:lnTo>
                <a:lnTo>
                  <a:pt x="91" y="1346"/>
                </a:lnTo>
                <a:lnTo>
                  <a:pt x="80" y="1329"/>
                </a:lnTo>
                <a:lnTo>
                  <a:pt x="74" y="1319"/>
                </a:lnTo>
                <a:lnTo>
                  <a:pt x="69" y="1308"/>
                </a:lnTo>
                <a:lnTo>
                  <a:pt x="65" y="1298"/>
                </a:lnTo>
                <a:lnTo>
                  <a:pt x="62" y="1287"/>
                </a:lnTo>
                <a:lnTo>
                  <a:pt x="59" y="1276"/>
                </a:lnTo>
                <a:lnTo>
                  <a:pt x="56" y="1265"/>
                </a:lnTo>
                <a:lnTo>
                  <a:pt x="55" y="1254"/>
                </a:lnTo>
                <a:lnTo>
                  <a:pt x="54" y="1243"/>
                </a:lnTo>
                <a:lnTo>
                  <a:pt x="53" y="1231"/>
                </a:lnTo>
                <a:lnTo>
                  <a:pt x="53" y="1220"/>
                </a:lnTo>
                <a:lnTo>
                  <a:pt x="55" y="1196"/>
                </a:lnTo>
                <a:lnTo>
                  <a:pt x="59" y="1172"/>
                </a:lnTo>
                <a:lnTo>
                  <a:pt x="66" y="1148"/>
                </a:lnTo>
                <a:lnTo>
                  <a:pt x="67" y="1144"/>
                </a:lnTo>
                <a:lnTo>
                  <a:pt x="68" y="1140"/>
                </a:lnTo>
                <a:lnTo>
                  <a:pt x="71" y="1133"/>
                </a:lnTo>
                <a:lnTo>
                  <a:pt x="74" y="1127"/>
                </a:lnTo>
                <a:lnTo>
                  <a:pt x="75" y="1123"/>
                </a:lnTo>
                <a:lnTo>
                  <a:pt x="77" y="1120"/>
                </a:lnTo>
                <a:lnTo>
                  <a:pt x="89" y="1211"/>
                </a:lnTo>
                <a:lnTo>
                  <a:pt x="91" y="1223"/>
                </a:lnTo>
                <a:lnTo>
                  <a:pt x="94" y="1234"/>
                </a:lnTo>
                <a:lnTo>
                  <a:pt x="98" y="1245"/>
                </a:lnTo>
                <a:lnTo>
                  <a:pt x="103" y="1255"/>
                </a:lnTo>
                <a:lnTo>
                  <a:pt x="109" y="1265"/>
                </a:lnTo>
                <a:lnTo>
                  <a:pt x="116" y="1273"/>
                </a:lnTo>
                <a:lnTo>
                  <a:pt x="123" y="1281"/>
                </a:lnTo>
                <a:lnTo>
                  <a:pt x="132" y="1289"/>
                </a:lnTo>
                <a:lnTo>
                  <a:pt x="141" y="1295"/>
                </a:lnTo>
                <a:lnTo>
                  <a:pt x="150" y="1301"/>
                </a:lnTo>
                <a:lnTo>
                  <a:pt x="161" y="1305"/>
                </a:lnTo>
                <a:lnTo>
                  <a:pt x="171" y="1309"/>
                </a:lnTo>
                <a:lnTo>
                  <a:pt x="182" y="1311"/>
                </a:lnTo>
                <a:lnTo>
                  <a:pt x="194" y="1313"/>
                </a:lnTo>
                <a:lnTo>
                  <a:pt x="206" y="1313"/>
                </a:lnTo>
                <a:lnTo>
                  <a:pt x="218" y="1312"/>
                </a:lnTo>
                <a:lnTo>
                  <a:pt x="295" y="1304"/>
                </a:lnTo>
                <a:lnTo>
                  <a:pt x="306" y="1302"/>
                </a:lnTo>
                <a:lnTo>
                  <a:pt x="318" y="1298"/>
                </a:lnTo>
                <a:lnTo>
                  <a:pt x="328" y="1294"/>
                </a:lnTo>
                <a:lnTo>
                  <a:pt x="339" y="1289"/>
                </a:lnTo>
                <a:lnTo>
                  <a:pt x="348" y="1283"/>
                </a:lnTo>
                <a:lnTo>
                  <a:pt x="357" y="1276"/>
                </a:lnTo>
                <a:lnTo>
                  <a:pt x="365" y="1268"/>
                </a:lnTo>
                <a:lnTo>
                  <a:pt x="372" y="1260"/>
                </a:lnTo>
                <a:lnTo>
                  <a:pt x="379" y="1251"/>
                </a:lnTo>
                <a:lnTo>
                  <a:pt x="384" y="1241"/>
                </a:lnTo>
                <a:lnTo>
                  <a:pt x="389" y="1231"/>
                </a:lnTo>
                <a:lnTo>
                  <a:pt x="393" y="1220"/>
                </a:lnTo>
                <a:lnTo>
                  <a:pt x="395" y="1209"/>
                </a:lnTo>
                <a:lnTo>
                  <a:pt x="396" y="1198"/>
                </a:lnTo>
                <a:lnTo>
                  <a:pt x="397" y="1186"/>
                </a:lnTo>
                <a:lnTo>
                  <a:pt x="396" y="1174"/>
                </a:lnTo>
                <a:lnTo>
                  <a:pt x="362" y="883"/>
                </a:lnTo>
                <a:lnTo>
                  <a:pt x="360" y="873"/>
                </a:lnTo>
                <a:lnTo>
                  <a:pt x="358" y="864"/>
                </a:lnTo>
                <a:lnTo>
                  <a:pt x="355" y="855"/>
                </a:lnTo>
                <a:lnTo>
                  <a:pt x="352" y="846"/>
                </a:lnTo>
                <a:lnTo>
                  <a:pt x="347" y="838"/>
                </a:lnTo>
                <a:lnTo>
                  <a:pt x="342" y="830"/>
                </a:lnTo>
                <a:lnTo>
                  <a:pt x="337" y="822"/>
                </a:lnTo>
                <a:lnTo>
                  <a:pt x="331" y="816"/>
                </a:lnTo>
                <a:lnTo>
                  <a:pt x="324" y="809"/>
                </a:lnTo>
                <a:lnTo>
                  <a:pt x="317" y="803"/>
                </a:lnTo>
                <a:lnTo>
                  <a:pt x="309" y="798"/>
                </a:lnTo>
                <a:lnTo>
                  <a:pt x="301" y="794"/>
                </a:lnTo>
                <a:lnTo>
                  <a:pt x="293" y="790"/>
                </a:lnTo>
                <a:lnTo>
                  <a:pt x="284" y="786"/>
                </a:lnTo>
                <a:lnTo>
                  <a:pt x="275" y="784"/>
                </a:lnTo>
                <a:lnTo>
                  <a:pt x="266" y="782"/>
                </a:lnTo>
                <a:lnTo>
                  <a:pt x="266" y="609"/>
                </a:lnTo>
                <a:lnTo>
                  <a:pt x="266" y="592"/>
                </a:lnTo>
                <a:lnTo>
                  <a:pt x="269" y="567"/>
                </a:lnTo>
                <a:lnTo>
                  <a:pt x="275" y="537"/>
                </a:lnTo>
                <a:lnTo>
                  <a:pt x="283" y="502"/>
                </a:lnTo>
                <a:lnTo>
                  <a:pt x="295" y="463"/>
                </a:lnTo>
                <a:lnTo>
                  <a:pt x="311" y="423"/>
                </a:lnTo>
                <a:lnTo>
                  <a:pt x="331" y="381"/>
                </a:lnTo>
                <a:lnTo>
                  <a:pt x="357" y="339"/>
                </a:lnTo>
                <a:lnTo>
                  <a:pt x="375" y="314"/>
                </a:lnTo>
                <a:lnTo>
                  <a:pt x="394" y="290"/>
                </a:lnTo>
                <a:lnTo>
                  <a:pt x="415" y="268"/>
                </a:lnTo>
                <a:lnTo>
                  <a:pt x="437" y="248"/>
                </a:lnTo>
                <a:lnTo>
                  <a:pt x="460" y="229"/>
                </a:lnTo>
                <a:lnTo>
                  <a:pt x="485" y="212"/>
                </a:lnTo>
                <a:lnTo>
                  <a:pt x="511" y="196"/>
                </a:lnTo>
                <a:lnTo>
                  <a:pt x="538" y="182"/>
                </a:lnTo>
                <a:lnTo>
                  <a:pt x="566" y="170"/>
                </a:lnTo>
                <a:lnTo>
                  <a:pt x="596" y="159"/>
                </a:lnTo>
                <a:lnTo>
                  <a:pt x="627" y="150"/>
                </a:lnTo>
                <a:lnTo>
                  <a:pt x="659" y="143"/>
                </a:lnTo>
                <a:lnTo>
                  <a:pt x="693" y="137"/>
                </a:lnTo>
                <a:lnTo>
                  <a:pt x="728" y="133"/>
                </a:lnTo>
                <a:lnTo>
                  <a:pt x="802" y="130"/>
                </a:lnTo>
                <a:lnTo>
                  <a:pt x="875" y="133"/>
                </a:lnTo>
                <a:lnTo>
                  <a:pt x="910" y="137"/>
                </a:lnTo>
                <a:lnTo>
                  <a:pt x="944" y="143"/>
                </a:lnTo>
                <a:lnTo>
                  <a:pt x="976" y="150"/>
                </a:lnTo>
                <a:lnTo>
                  <a:pt x="1008" y="159"/>
                </a:lnTo>
                <a:lnTo>
                  <a:pt x="1037" y="170"/>
                </a:lnTo>
                <a:lnTo>
                  <a:pt x="1066" y="182"/>
                </a:lnTo>
                <a:lnTo>
                  <a:pt x="1093" y="196"/>
                </a:lnTo>
                <a:lnTo>
                  <a:pt x="1119" y="212"/>
                </a:lnTo>
                <a:lnTo>
                  <a:pt x="1144" y="229"/>
                </a:lnTo>
                <a:lnTo>
                  <a:pt x="1167" y="248"/>
                </a:lnTo>
                <a:lnTo>
                  <a:pt x="1189" y="268"/>
                </a:lnTo>
                <a:lnTo>
                  <a:pt x="1210" y="290"/>
                </a:lnTo>
                <a:lnTo>
                  <a:pt x="1229" y="314"/>
                </a:lnTo>
                <a:lnTo>
                  <a:pt x="1248" y="339"/>
                </a:lnTo>
                <a:lnTo>
                  <a:pt x="1273" y="381"/>
                </a:lnTo>
                <a:lnTo>
                  <a:pt x="1293" y="422"/>
                </a:lnTo>
                <a:lnTo>
                  <a:pt x="1309" y="462"/>
                </a:lnTo>
                <a:lnTo>
                  <a:pt x="1321" y="501"/>
                </a:lnTo>
                <a:lnTo>
                  <a:pt x="1329" y="535"/>
                </a:lnTo>
                <a:lnTo>
                  <a:pt x="1335" y="566"/>
                </a:lnTo>
                <a:lnTo>
                  <a:pt x="1338" y="591"/>
                </a:lnTo>
                <a:lnTo>
                  <a:pt x="1339" y="609"/>
                </a:lnTo>
                <a:lnTo>
                  <a:pt x="1339" y="784"/>
                </a:lnTo>
                <a:lnTo>
                  <a:pt x="1330" y="787"/>
                </a:lnTo>
                <a:lnTo>
                  <a:pt x="1322" y="790"/>
                </a:lnTo>
                <a:lnTo>
                  <a:pt x="1314" y="793"/>
                </a:lnTo>
                <a:lnTo>
                  <a:pt x="1307" y="798"/>
                </a:lnTo>
                <a:lnTo>
                  <a:pt x="1299" y="803"/>
                </a:lnTo>
                <a:lnTo>
                  <a:pt x="1293" y="808"/>
                </a:lnTo>
                <a:lnTo>
                  <a:pt x="1286" y="814"/>
                </a:lnTo>
                <a:lnTo>
                  <a:pt x="1280" y="820"/>
                </a:lnTo>
                <a:lnTo>
                  <a:pt x="1274" y="827"/>
                </a:lnTo>
                <a:lnTo>
                  <a:pt x="1269" y="834"/>
                </a:lnTo>
                <a:lnTo>
                  <a:pt x="1265" y="841"/>
                </a:lnTo>
                <a:lnTo>
                  <a:pt x="1261" y="849"/>
                </a:lnTo>
                <a:lnTo>
                  <a:pt x="1257" y="857"/>
                </a:lnTo>
                <a:lnTo>
                  <a:pt x="1254" y="865"/>
                </a:lnTo>
                <a:lnTo>
                  <a:pt x="1252" y="874"/>
                </a:lnTo>
                <a:lnTo>
                  <a:pt x="1251" y="883"/>
                </a:lnTo>
                <a:lnTo>
                  <a:pt x="1217" y="1174"/>
                </a:lnTo>
                <a:lnTo>
                  <a:pt x="1216" y="1186"/>
                </a:lnTo>
                <a:lnTo>
                  <a:pt x="1216" y="1198"/>
                </a:lnTo>
                <a:lnTo>
                  <a:pt x="1218" y="1209"/>
                </a:lnTo>
                <a:lnTo>
                  <a:pt x="1220" y="1220"/>
                </a:lnTo>
                <a:lnTo>
                  <a:pt x="1224" y="1231"/>
                </a:lnTo>
                <a:lnTo>
                  <a:pt x="1229" y="1241"/>
                </a:lnTo>
                <a:lnTo>
                  <a:pt x="1235" y="1251"/>
                </a:lnTo>
                <a:lnTo>
                  <a:pt x="1241" y="1260"/>
                </a:lnTo>
                <a:lnTo>
                  <a:pt x="1249" y="1268"/>
                </a:lnTo>
                <a:lnTo>
                  <a:pt x="1257" y="1276"/>
                </a:lnTo>
                <a:lnTo>
                  <a:pt x="1266" y="1283"/>
                </a:lnTo>
                <a:lnTo>
                  <a:pt x="1275" y="1289"/>
                </a:lnTo>
                <a:lnTo>
                  <a:pt x="1285" y="1294"/>
                </a:lnTo>
                <a:lnTo>
                  <a:pt x="1296" y="1298"/>
                </a:lnTo>
                <a:lnTo>
                  <a:pt x="1307" y="1302"/>
                </a:lnTo>
                <a:lnTo>
                  <a:pt x="1319" y="1304"/>
                </a:lnTo>
                <a:lnTo>
                  <a:pt x="1395" y="1312"/>
                </a:lnTo>
                <a:lnTo>
                  <a:pt x="1407" y="1313"/>
                </a:lnTo>
                <a:lnTo>
                  <a:pt x="1418" y="1313"/>
                </a:lnTo>
                <a:lnTo>
                  <a:pt x="1430" y="1311"/>
                </a:lnTo>
                <a:lnTo>
                  <a:pt x="1441" y="1309"/>
                </a:lnTo>
                <a:lnTo>
                  <a:pt x="1452" y="1305"/>
                </a:lnTo>
                <a:lnTo>
                  <a:pt x="1462" y="1300"/>
                </a:lnTo>
                <a:lnTo>
                  <a:pt x="1472" y="1295"/>
                </a:lnTo>
                <a:lnTo>
                  <a:pt x="1481" y="1288"/>
                </a:lnTo>
                <a:lnTo>
                  <a:pt x="1489" y="1281"/>
                </a:lnTo>
                <a:lnTo>
                  <a:pt x="1497" y="1272"/>
                </a:lnTo>
                <a:lnTo>
                  <a:pt x="1504" y="1264"/>
                </a:lnTo>
                <a:lnTo>
                  <a:pt x="1510" y="1254"/>
                </a:lnTo>
                <a:lnTo>
                  <a:pt x="1515" y="1244"/>
                </a:lnTo>
                <a:lnTo>
                  <a:pt x="1519" y="1233"/>
                </a:lnTo>
                <a:lnTo>
                  <a:pt x="1522" y="1222"/>
                </a:lnTo>
                <a:lnTo>
                  <a:pt x="1525" y="1211"/>
                </a:lnTo>
                <a:lnTo>
                  <a:pt x="1559" y="920"/>
                </a:lnTo>
                <a:lnTo>
                  <a:pt x="1560" y="908"/>
                </a:lnTo>
                <a:lnTo>
                  <a:pt x="1560" y="897"/>
                </a:lnTo>
                <a:lnTo>
                  <a:pt x="1559" y="886"/>
                </a:lnTo>
                <a:lnTo>
                  <a:pt x="1557" y="875"/>
                </a:lnTo>
                <a:lnTo>
                  <a:pt x="1554" y="865"/>
                </a:lnTo>
                <a:lnTo>
                  <a:pt x="1550" y="854"/>
                </a:lnTo>
                <a:lnTo>
                  <a:pt x="1546" y="845"/>
                </a:lnTo>
                <a:lnTo>
                  <a:pt x="1540" y="836"/>
                </a:lnTo>
                <a:lnTo>
                  <a:pt x="1533" y="827"/>
                </a:lnTo>
                <a:lnTo>
                  <a:pt x="1526" y="820"/>
                </a:lnTo>
                <a:lnTo>
                  <a:pt x="1518" y="812"/>
                </a:lnTo>
                <a:lnTo>
                  <a:pt x="1509" y="806"/>
                </a:lnTo>
                <a:lnTo>
                  <a:pt x="1500" y="801"/>
                </a:lnTo>
                <a:lnTo>
                  <a:pt x="1490" y="796"/>
                </a:lnTo>
                <a:lnTo>
                  <a:pt x="1479" y="79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" name="Google Shape;3747;p37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8" name="Google Shape;3748;p37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Avatar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749" name="Google Shape;3749;p37"/>
          <p:cNvGrpSpPr/>
          <p:nvPr/>
        </p:nvGrpSpPr>
        <p:grpSpPr>
          <a:xfrm>
            <a:off x="3135287" y="2375105"/>
            <a:ext cx="492423" cy="693602"/>
            <a:chOff x="2943266" y="1746080"/>
            <a:chExt cx="565043" cy="795890"/>
          </a:xfrm>
        </p:grpSpPr>
        <p:sp>
          <p:nvSpPr>
            <p:cNvPr id="3750" name="Google Shape;3750;p37"/>
            <p:cNvSpPr/>
            <p:nvPr/>
          </p:nvSpPr>
          <p:spPr>
            <a:xfrm>
              <a:off x="2943266" y="2348793"/>
              <a:ext cx="565043" cy="193177"/>
            </a:xfrm>
            <a:custGeom>
              <a:avLst/>
              <a:gdLst/>
              <a:ahLst/>
              <a:cxnLst/>
              <a:rect l="l" t="t" r="r" b="b"/>
              <a:pathLst>
                <a:path w="1171" h="401" extrusionOk="0">
                  <a:moveTo>
                    <a:pt x="1129" y="161"/>
                  </a:moveTo>
                  <a:lnTo>
                    <a:pt x="1120" y="148"/>
                  </a:lnTo>
                  <a:lnTo>
                    <a:pt x="1110" y="135"/>
                  </a:lnTo>
                  <a:lnTo>
                    <a:pt x="1099" y="124"/>
                  </a:lnTo>
                  <a:lnTo>
                    <a:pt x="1087" y="113"/>
                  </a:lnTo>
                  <a:lnTo>
                    <a:pt x="1074" y="103"/>
                  </a:lnTo>
                  <a:lnTo>
                    <a:pt x="1061" y="94"/>
                  </a:lnTo>
                  <a:lnTo>
                    <a:pt x="1047" y="85"/>
                  </a:lnTo>
                  <a:lnTo>
                    <a:pt x="1032" y="78"/>
                  </a:lnTo>
                  <a:lnTo>
                    <a:pt x="1001" y="65"/>
                  </a:lnTo>
                  <a:lnTo>
                    <a:pt x="970" y="55"/>
                  </a:lnTo>
                  <a:lnTo>
                    <a:pt x="940" y="47"/>
                  </a:lnTo>
                  <a:lnTo>
                    <a:pt x="911" y="43"/>
                  </a:lnTo>
                  <a:lnTo>
                    <a:pt x="908" y="43"/>
                  </a:lnTo>
                  <a:lnTo>
                    <a:pt x="902" y="43"/>
                  </a:lnTo>
                  <a:lnTo>
                    <a:pt x="895" y="42"/>
                  </a:lnTo>
                  <a:lnTo>
                    <a:pt x="887" y="40"/>
                  </a:lnTo>
                  <a:lnTo>
                    <a:pt x="877" y="37"/>
                  </a:lnTo>
                  <a:lnTo>
                    <a:pt x="867" y="33"/>
                  </a:lnTo>
                  <a:lnTo>
                    <a:pt x="855" y="28"/>
                  </a:lnTo>
                  <a:lnTo>
                    <a:pt x="842" y="22"/>
                  </a:lnTo>
                  <a:lnTo>
                    <a:pt x="829" y="14"/>
                  </a:lnTo>
                  <a:lnTo>
                    <a:pt x="813" y="3"/>
                  </a:lnTo>
                  <a:lnTo>
                    <a:pt x="796" y="14"/>
                  </a:lnTo>
                  <a:lnTo>
                    <a:pt x="793" y="14"/>
                  </a:lnTo>
                  <a:lnTo>
                    <a:pt x="790" y="14"/>
                  </a:lnTo>
                  <a:lnTo>
                    <a:pt x="765" y="30"/>
                  </a:lnTo>
                  <a:lnTo>
                    <a:pt x="741" y="44"/>
                  </a:lnTo>
                  <a:lnTo>
                    <a:pt x="716" y="56"/>
                  </a:lnTo>
                  <a:lnTo>
                    <a:pt x="691" y="66"/>
                  </a:lnTo>
                  <a:lnTo>
                    <a:pt x="666" y="74"/>
                  </a:lnTo>
                  <a:lnTo>
                    <a:pt x="640" y="80"/>
                  </a:lnTo>
                  <a:lnTo>
                    <a:pt x="615" y="84"/>
                  </a:lnTo>
                  <a:lnTo>
                    <a:pt x="590" y="85"/>
                  </a:lnTo>
                  <a:lnTo>
                    <a:pt x="568" y="84"/>
                  </a:lnTo>
                  <a:lnTo>
                    <a:pt x="547" y="82"/>
                  </a:lnTo>
                  <a:lnTo>
                    <a:pt x="527" y="79"/>
                  </a:lnTo>
                  <a:lnTo>
                    <a:pt x="508" y="74"/>
                  </a:lnTo>
                  <a:lnTo>
                    <a:pt x="490" y="69"/>
                  </a:lnTo>
                  <a:lnTo>
                    <a:pt x="473" y="63"/>
                  </a:lnTo>
                  <a:lnTo>
                    <a:pt x="443" y="51"/>
                  </a:lnTo>
                  <a:lnTo>
                    <a:pt x="419" y="38"/>
                  </a:lnTo>
                  <a:lnTo>
                    <a:pt x="400" y="26"/>
                  </a:lnTo>
                  <a:lnTo>
                    <a:pt x="389" y="18"/>
                  </a:lnTo>
                  <a:lnTo>
                    <a:pt x="385" y="15"/>
                  </a:lnTo>
                  <a:lnTo>
                    <a:pt x="384" y="14"/>
                  </a:lnTo>
                  <a:lnTo>
                    <a:pt x="367" y="0"/>
                  </a:lnTo>
                  <a:lnTo>
                    <a:pt x="347" y="11"/>
                  </a:lnTo>
                  <a:lnTo>
                    <a:pt x="344" y="13"/>
                  </a:lnTo>
                  <a:lnTo>
                    <a:pt x="340" y="15"/>
                  </a:lnTo>
                  <a:lnTo>
                    <a:pt x="334" y="18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1" y="26"/>
                  </a:lnTo>
                  <a:lnTo>
                    <a:pt x="315" y="29"/>
                  </a:lnTo>
                  <a:lnTo>
                    <a:pt x="308" y="31"/>
                  </a:lnTo>
                  <a:lnTo>
                    <a:pt x="302" y="33"/>
                  </a:lnTo>
                  <a:lnTo>
                    <a:pt x="294" y="35"/>
                  </a:lnTo>
                  <a:lnTo>
                    <a:pt x="280" y="38"/>
                  </a:lnTo>
                  <a:lnTo>
                    <a:pt x="265" y="40"/>
                  </a:lnTo>
                  <a:lnTo>
                    <a:pt x="239" y="43"/>
                  </a:lnTo>
                  <a:lnTo>
                    <a:pt x="210" y="49"/>
                  </a:lnTo>
                  <a:lnTo>
                    <a:pt x="179" y="58"/>
                  </a:lnTo>
                  <a:lnTo>
                    <a:pt x="147" y="70"/>
                  </a:lnTo>
                  <a:lnTo>
                    <a:pt x="131" y="78"/>
                  </a:lnTo>
                  <a:lnTo>
                    <a:pt x="116" y="87"/>
                  </a:lnTo>
                  <a:lnTo>
                    <a:pt x="101" y="96"/>
                  </a:lnTo>
                  <a:lnTo>
                    <a:pt x="87" y="107"/>
                  </a:lnTo>
                  <a:lnTo>
                    <a:pt x="74" y="119"/>
                  </a:lnTo>
                  <a:lnTo>
                    <a:pt x="62" y="132"/>
                  </a:lnTo>
                  <a:lnTo>
                    <a:pt x="51" y="146"/>
                  </a:lnTo>
                  <a:lnTo>
                    <a:pt x="42" y="161"/>
                  </a:lnTo>
                  <a:lnTo>
                    <a:pt x="35" y="175"/>
                  </a:lnTo>
                  <a:lnTo>
                    <a:pt x="28" y="191"/>
                  </a:lnTo>
                  <a:lnTo>
                    <a:pt x="23" y="207"/>
                  </a:lnTo>
                  <a:lnTo>
                    <a:pt x="18" y="224"/>
                  </a:lnTo>
                  <a:lnTo>
                    <a:pt x="10" y="258"/>
                  </a:lnTo>
                  <a:lnTo>
                    <a:pt x="5" y="291"/>
                  </a:lnTo>
                  <a:lnTo>
                    <a:pt x="2" y="320"/>
                  </a:lnTo>
                  <a:lnTo>
                    <a:pt x="1" y="345"/>
                  </a:lnTo>
                  <a:lnTo>
                    <a:pt x="0" y="370"/>
                  </a:lnTo>
                  <a:lnTo>
                    <a:pt x="0" y="401"/>
                  </a:lnTo>
                  <a:lnTo>
                    <a:pt x="1171" y="401"/>
                  </a:lnTo>
                  <a:lnTo>
                    <a:pt x="1171" y="370"/>
                  </a:lnTo>
                  <a:lnTo>
                    <a:pt x="1170" y="345"/>
                  </a:lnTo>
                  <a:lnTo>
                    <a:pt x="1169" y="320"/>
                  </a:lnTo>
                  <a:lnTo>
                    <a:pt x="1166" y="291"/>
                  </a:lnTo>
                  <a:lnTo>
                    <a:pt x="1161" y="258"/>
                  </a:lnTo>
                  <a:lnTo>
                    <a:pt x="1153" y="224"/>
                  </a:lnTo>
                  <a:lnTo>
                    <a:pt x="1149" y="207"/>
                  </a:lnTo>
                  <a:lnTo>
                    <a:pt x="1143" y="191"/>
                  </a:lnTo>
                  <a:lnTo>
                    <a:pt x="1136" y="175"/>
                  </a:lnTo>
                  <a:close/>
                  <a:moveTo>
                    <a:pt x="556" y="339"/>
                  </a:moveTo>
                  <a:lnTo>
                    <a:pt x="556" y="144"/>
                  </a:lnTo>
                  <a:lnTo>
                    <a:pt x="560" y="144"/>
                  </a:lnTo>
                  <a:lnTo>
                    <a:pt x="564" y="144"/>
                  </a:lnTo>
                  <a:lnTo>
                    <a:pt x="573" y="145"/>
                  </a:lnTo>
                  <a:lnTo>
                    <a:pt x="582" y="147"/>
                  </a:lnTo>
                  <a:lnTo>
                    <a:pt x="587" y="147"/>
                  </a:lnTo>
                  <a:lnTo>
                    <a:pt x="592" y="147"/>
                  </a:lnTo>
                  <a:lnTo>
                    <a:pt x="601" y="147"/>
                  </a:lnTo>
                  <a:lnTo>
                    <a:pt x="609" y="147"/>
                  </a:lnTo>
                  <a:lnTo>
                    <a:pt x="613" y="146"/>
                  </a:lnTo>
                  <a:lnTo>
                    <a:pt x="616" y="146"/>
                  </a:lnTo>
                  <a:lnTo>
                    <a:pt x="620" y="145"/>
                  </a:lnTo>
                  <a:lnTo>
                    <a:pt x="621" y="145"/>
                  </a:lnTo>
                  <a:lnTo>
                    <a:pt x="623" y="144"/>
                  </a:lnTo>
                  <a:lnTo>
                    <a:pt x="623" y="3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37"/>
            <p:cNvSpPr/>
            <p:nvPr/>
          </p:nvSpPr>
          <p:spPr>
            <a:xfrm>
              <a:off x="2960652" y="1746080"/>
              <a:ext cx="535584" cy="614303"/>
            </a:xfrm>
            <a:custGeom>
              <a:avLst/>
              <a:gdLst/>
              <a:ahLst/>
              <a:cxnLst/>
              <a:rect l="l" t="t" r="r" b="b"/>
              <a:pathLst>
                <a:path w="1110" h="1273" extrusionOk="0">
                  <a:moveTo>
                    <a:pt x="54" y="813"/>
                  </a:moveTo>
                  <a:lnTo>
                    <a:pt x="61" y="837"/>
                  </a:lnTo>
                  <a:lnTo>
                    <a:pt x="69" y="859"/>
                  </a:lnTo>
                  <a:lnTo>
                    <a:pt x="78" y="879"/>
                  </a:lnTo>
                  <a:lnTo>
                    <a:pt x="83" y="888"/>
                  </a:lnTo>
                  <a:lnTo>
                    <a:pt x="88" y="896"/>
                  </a:lnTo>
                  <a:lnTo>
                    <a:pt x="93" y="904"/>
                  </a:lnTo>
                  <a:lnTo>
                    <a:pt x="99" y="911"/>
                  </a:lnTo>
                  <a:lnTo>
                    <a:pt x="105" y="918"/>
                  </a:lnTo>
                  <a:lnTo>
                    <a:pt x="111" y="924"/>
                  </a:lnTo>
                  <a:lnTo>
                    <a:pt x="118" y="929"/>
                  </a:lnTo>
                  <a:lnTo>
                    <a:pt x="124" y="934"/>
                  </a:lnTo>
                  <a:lnTo>
                    <a:pt x="132" y="939"/>
                  </a:lnTo>
                  <a:lnTo>
                    <a:pt x="139" y="942"/>
                  </a:lnTo>
                  <a:lnTo>
                    <a:pt x="144" y="962"/>
                  </a:lnTo>
                  <a:lnTo>
                    <a:pt x="152" y="982"/>
                  </a:lnTo>
                  <a:lnTo>
                    <a:pt x="160" y="1001"/>
                  </a:lnTo>
                  <a:lnTo>
                    <a:pt x="170" y="1019"/>
                  </a:lnTo>
                  <a:lnTo>
                    <a:pt x="181" y="1036"/>
                  </a:lnTo>
                  <a:lnTo>
                    <a:pt x="192" y="1053"/>
                  </a:lnTo>
                  <a:lnTo>
                    <a:pt x="218" y="1084"/>
                  </a:lnTo>
                  <a:lnTo>
                    <a:pt x="245" y="1112"/>
                  </a:lnTo>
                  <a:lnTo>
                    <a:pt x="272" y="1137"/>
                  </a:lnTo>
                  <a:lnTo>
                    <a:pt x="298" y="1157"/>
                  </a:lnTo>
                  <a:lnTo>
                    <a:pt x="322" y="1174"/>
                  </a:lnTo>
                  <a:lnTo>
                    <a:pt x="353" y="1195"/>
                  </a:lnTo>
                  <a:lnTo>
                    <a:pt x="385" y="1214"/>
                  </a:lnTo>
                  <a:lnTo>
                    <a:pt x="417" y="1230"/>
                  </a:lnTo>
                  <a:lnTo>
                    <a:pt x="448" y="1245"/>
                  </a:lnTo>
                  <a:lnTo>
                    <a:pt x="478" y="1257"/>
                  </a:lnTo>
                  <a:lnTo>
                    <a:pt x="506" y="1266"/>
                  </a:lnTo>
                  <a:lnTo>
                    <a:pt x="519" y="1269"/>
                  </a:lnTo>
                  <a:lnTo>
                    <a:pt x="532" y="1271"/>
                  </a:lnTo>
                  <a:lnTo>
                    <a:pt x="543" y="1273"/>
                  </a:lnTo>
                  <a:lnTo>
                    <a:pt x="554" y="1273"/>
                  </a:lnTo>
                  <a:lnTo>
                    <a:pt x="564" y="1273"/>
                  </a:lnTo>
                  <a:lnTo>
                    <a:pt x="575" y="1271"/>
                  </a:lnTo>
                  <a:lnTo>
                    <a:pt x="586" y="1269"/>
                  </a:lnTo>
                  <a:lnTo>
                    <a:pt x="599" y="1266"/>
                  </a:lnTo>
                  <a:lnTo>
                    <a:pt x="626" y="1257"/>
                  </a:lnTo>
                  <a:lnTo>
                    <a:pt x="656" y="1245"/>
                  </a:lnTo>
                  <a:lnTo>
                    <a:pt x="687" y="1230"/>
                  </a:lnTo>
                  <a:lnTo>
                    <a:pt x="719" y="1214"/>
                  </a:lnTo>
                  <a:lnTo>
                    <a:pt x="751" y="1195"/>
                  </a:lnTo>
                  <a:lnTo>
                    <a:pt x="782" y="1174"/>
                  </a:lnTo>
                  <a:lnTo>
                    <a:pt x="806" y="1157"/>
                  </a:lnTo>
                  <a:lnTo>
                    <a:pt x="832" y="1135"/>
                  </a:lnTo>
                  <a:lnTo>
                    <a:pt x="859" y="1111"/>
                  </a:lnTo>
                  <a:lnTo>
                    <a:pt x="886" y="1083"/>
                  </a:lnTo>
                  <a:lnTo>
                    <a:pt x="912" y="1052"/>
                  </a:lnTo>
                  <a:lnTo>
                    <a:pt x="924" y="1035"/>
                  </a:lnTo>
                  <a:lnTo>
                    <a:pt x="935" y="1018"/>
                  </a:lnTo>
                  <a:lnTo>
                    <a:pt x="945" y="1000"/>
                  </a:lnTo>
                  <a:lnTo>
                    <a:pt x="954" y="982"/>
                  </a:lnTo>
                  <a:lnTo>
                    <a:pt x="962" y="962"/>
                  </a:lnTo>
                  <a:lnTo>
                    <a:pt x="968" y="942"/>
                  </a:lnTo>
                  <a:lnTo>
                    <a:pt x="975" y="939"/>
                  </a:lnTo>
                  <a:lnTo>
                    <a:pt x="982" y="935"/>
                  </a:lnTo>
                  <a:lnTo>
                    <a:pt x="989" y="930"/>
                  </a:lnTo>
                  <a:lnTo>
                    <a:pt x="996" y="925"/>
                  </a:lnTo>
                  <a:lnTo>
                    <a:pt x="1002" y="919"/>
                  </a:lnTo>
                  <a:lnTo>
                    <a:pt x="1008" y="912"/>
                  </a:lnTo>
                  <a:lnTo>
                    <a:pt x="1014" y="905"/>
                  </a:lnTo>
                  <a:lnTo>
                    <a:pt x="1019" y="897"/>
                  </a:lnTo>
                  <a:lnTo>
                    <a:pt x="1024" y="888"/>
                  </a:lnTo>
                  <a:lnTo>
                    <a:pt x="1029" y="879"/>
                  </a:lnTo>
                  <a:lnTo>
                    <a:pt x="1038" y="860"/>
                  </a:lnTo>
                  <a:lnTo>
                    <a:pt x="1046" y="838"/>
                  </a:lnTo>
                  <a:lnTo>
                    <a:pt x="1053" y="813"/>
                  </a:lnTo>
                  <a:lnTo>
                    <a:pt x="1054" y="807"/>
                  </a:lnTo>
                  <a:lnTo>
                    <a:pt x="1056" y="800"/>
                  </a:lnTo>
                  <a:lnTo>
                    <a:pt x="1059" y="793"/>
                  </a:lnTo>
                  <a:lnTo>
                    <a:pt x="1062" y="785"/>
                  </a:lnTo>
                  <a:lnTo>
                    <a:pt x="1069" y="769"/>
                  </a:lnTo>
                  <a:lnTo>
                    <a:pt x="1076" y="751"/>
                  </a:lnTo>
                  <a:lnTo>
                    <a:pt x="1092" y="711"/>
                  </a:lnTo>
                  <a:lnTo>
                    <a:pt x="1099" y="691"/>
                  </a:lnTo>
                  <a:lnTo>
                    <a:pt x="1104" y="671"/>
                  </a:lnTo>
                  <a:lnTo>
                    <a:pt x="1108" y="652"/>
                  </a:lnTo>
                  <a:lnTo>
                    <a:pt x="1109" y="643"/>
                  </a:lnTo>
                  <a:lnTo>
                    <a:pt x="1110" y="634"/>
                  </a:lnTo>
                  <a:lnTo>
                    <a:pt x="1109" y="625"/>
                  </a:lnTo>
                  <a:lnTo>
                    <a:pt x="1108" y="617"/>
                  </a:lnTo>
                  <a:lnTo>
                    <a:pt x="1107" y="609"/>
                  </a:lnTo>
                  <a:lnTo>
                    <a:pt x="1104" y="602"/>
                  </a:lnTo>
                  <a:lnTo>
                    <a:pt x="1103" y="598"/>
                  </a:lnTo>
                  <a:lnTo>
                    <a:pt x="1101" y="595"/>
                  </a:lnTo>
                  <a:lnTo>
                    <a:pt x="1100" y="593"/>
                  </a:lnTo>
                  <a:lnTo>
                    <a:pt x="1098" y="590"/>
                  </a:lnTo>
                  <a:lnTo>
                    <a:pt x="1096" y="587"/>
                  </a:lnTo>
                  <a:lnTo>
                    <a:pt x="1094" y="585"/>
                  </a:lnTo>
                  <a:lnTo>
                    <a:pt x="1092" y="583"/>
                  </a:lnTo>
                  <a:lnTo>
                    <a:pt x="1089" y="580"/>
                  </a:lnTo>
                  <a:lnTo>
                    <a:pt x="1087" y="578"/>
                  </a:lnTo>
                  <a:lnTo>
                    <a:pt x="1084" y="576"/>
                  </a:lnTo>
                  <a:lnTo>
                    <a:pt x="1079" y="573"/>
                  </a:lnTo>
                  <a:lnTo>
                    <a:pt x="1073" y="570"/>
                  </a:lnTo>
                  <a:lnTo>
                    <a:pt x="1067" y="568"/>
                  </a:lnTo>
                  <a:lnTo>
                    <a:pt x="1059" y="565"/>
                  </a:lnTo>
                  <a:lnTo>
                    <a:pt x="1051" y="562"/>
                  </a:lnTo>
                  <a:lnTo>
                    <a:pt x="1043" y="561"/>
                  </a:lnTo>
                  <a:lnTo>
                    <a:pt x="1035" y="560"/>
                  </a:lnTo>
                  <a:lnTo>
                    <a:pt x="1027" y="559"/>
                  </a:lnTo>
                  <a:lnTo>
                    <a:pt x="1019" y="559"/>
                  </a:lnTo>
                  <a:lnTo>
                    <a:pt x="1010" y="560"/>
                  </a:lnTo>
                  <a:lnTo>
                    <a:pt x="1002" y="562"/>
                  </a:lnTo>
                  <a:lnTo>
                    <a:pt x="1009" y="467"/>
                  </a:lnTo>
                  <a:lnTo>
                    <a:pt x="1009" y="404"/>
                  </a:lnTo>
                  <a:lnTo>
                    <a:pt x="1006" y="371"/>
                  </a:lnTo>
                  <a:lnTo>
                    <a:pt x="1001" y="336"/>
                  </a:lnTo>
                  <a:lnTo>
                    <a:pt x="993" y="301"/>
                  </a:lnTo>
                  <a:lnTo>
                    <a:pt x="982" y="265"/>
                  </a:lnTo>
                  <a:lnTo>
                    <a:pt x="967" y="230"/>
                  </a:lnTo>
                  <a:lnTo>
                    <a:pt x="947" y="196"/>
                  </a:lnTo>
                  <a:lnTo>
                    <a:pt x="923" y="162"/>
                  </a:lnTo>
                  <a:lnTo>
                    <a:pt x="893" y="131"/>
                  </a:lnTo>
                  <a:lnTo>
                    <a:pt x="858" y="101"/>
                  </a:lnTo>
                  <a:lnTo>
                    <a:pt x="816" y="74"/>
                  </a:lnTo>
                  <a:lnTo>
                    <a:pt x="759" y="44"/>
                  </a:lnTo>
                  <a:lnTo>
                    <a:pt x="705" y="23"/>
                  </a:lnTo>
                  <a:lnTo>
                    <a:pt x="654" y="10"/>
                  </a:lnTo>
                  <a:lnTo>
                    <a:pt x="605" y="2"/>
                  </a:lnTo>
                  <a:lnTo>
                    <a:pt x="560" y="0"/>
                  </a:lnTo>
                  <a:lnTo>
                    <a:pt x="517" y="3"/>
                  </a:lnTo>
                  <a:lnTo>
                    <a:pt x="478" y="9"/>
                  </a:lnTo>
                  <a:lnTo>
                    <a:pt x="442" y="18"/>
                  </a:lnTo>
                  <a:lnTo>
                    <a:pt x="410" y="30"/>
                  </a:lnTo>
                  <a:lnTo>
                    <a:pt x="382" y="42"/>
                  </a:lnTo>
                  <a:lnTo>
                    <a:pt x="358" y="55"/>
                  </a:lnTo>
                  <a:lnTo>
                    <a:pt x="337" y="68"/>
                  </a:lnTo>
                  <a:lnTo>
                    <a:pt x="321" y="79"/>
                  </a:lnTo>
                  <a:lnTo>
                    <a:pt x="309" y="88"/>
                  </a:lnTo>
                  <a:lnTo>
                    <a:pt x="300" y="97"/>
                  </a:lnTo>
                  <a:lnTo>
                    <a:pt x="297" y="97"/>
                  </a:lnTo>
                  <a:lnTo>
                    <a:pt x="291" y="98"/>
                  </a:lnTo>
                  <a:lnTo>
                    <a:pt x="281" y="99"/>
                  </a:lnTo>
                  <a:lnTo>
                    <a:pt x="268" y="103"/>
                  </a:lnTo>
                  <a:lnTo>
                    <a:pt x="253" y="107"/>
                  </a:lnTo>
                  <a:lnTo>
                    <a:pt x="237" y="114"/>
                  </a:lnTo>
                  <a:lnTo>
                    <a:pt x="228" y="119"/>
                  </a:lnTo>
                  <a:lnTo>
                    <a:pt x="220" y="124"/>
                  </a:lnTo>
                  <a:lnTo>
                    <a:pt x="212" y="129"/>
                  </a:lnTo>
                  <a:lnTo>
                    <a:pt x="204" y="136"/>
                  </a:lnTo>
                  <a:lnTo>
                    <a:pt x="260" y="128"/>
                  </a:lnTo>
                  <a:lnTo>
                    <a:pt x="256" y="130"/>
                  </a:lnTo>
                  <a:lnTo>
                    <a:pt x="244" y="139"/>
                  </a:lnTo>
                  <a:lnTo>
                    <a:pt x="227" y="154"/>
                  </a:lnTo>
                  <a:lnTo>
                    <a:pt x="206" y="176"/>
                  </a:lnTo>
                  <a:lnTo>
                    <a:pt x="194" y="190"/>
                  </a:lnTo>
                  <a:lnTo>
                    <a:pt x="183" y="206"/>
                  </a:lnTo>
                  <a:lnTo>
                    <a:pt x="171" y="224"/>
                  </a:lnTo>
                  <a:lnTo>
                    <a:pt x="159" y="244"/>
                  </a:lnTo>
                  <a:lnTo>
                    <a:pt x="147" y="266"/>
                  </a:lnTo>
                  <a:lnTo>
                    <a:pt x="136" y="291"/>
                  </a:lnTo>
                  <a:lnTo>
                    <a:pt x="125" y="318"/>
                  </a:lnTo>
                  <a:lnTo>
                    <a:pt x="116" y="348"/>
                  </a:lnTo>
                  <a:lnTo>
                    <a:pt x="109" y="373"/>
                  </a:lnTo>
                  <a:lnTo>
                    <a:pt x="105" y="400"/>
                  </a:lnTo>
                  <a:lnTo>
                    <a:pt x="102" y="427"/>
                  </a:lnTo>
                  <a:lnTo>
                    <a:pt x="101" y="454"/>
                  </a:lnTo>
                  <a:lnTo>
                    <a:pt x="101" y="481"/>
                  </a:lnTo>
                  <a:lnTo>
                    <a:pt x="103" y="508"/>
                  </a:lnTo>
                  <a:lnTo>
                    <a:pt x="108" y="562"/>
                  </a:lnTo>
                  <a:lnTo>
                    <a:pt x="99" y="560"/>
                  </a:lnTo>
                  <a:lnTo>
                    <a:pt x="91" y="559"/>
                  </a:lnTo>
                  <a:lnTo>
                    <a:pt x="82" y="559"/>
                  </a:lnTo>
                  <a:lnTo>
                    <a:pt x="74" y="560"/>
                  </a:lnTo>
                  <a:lnTo>
                    <a:pt x="66" y="561"/>
                  </a:lnTo>
                  <a:lnTo>
                    <a:pt x="58" y="562"/>
                  </a:lnTo>
                  <a:lnTo>
                    <a:pt x="50" y="565"/>
                  </a:lnTo>
                  <a:lnTo>
                    <a:pt x="43" y="568"/>
                  </a:lnTo>
                  <a:lnTo>
                    <a:pt x="37" y="570"/>
                  </a:lnTo>
                  <a:lnTo>
                    <a:pt x="34" y="571"/>
                  </a:lnTo>
                  <a:lnTo>
                    <a:pt x="31" y="573"/>
                  </a:lnTo>
                  <a:lnTo>
                    <a:pt x="29" y="575"/>
                  </a:lnTo>
                  <a:lnTo>
                    <a:pt x="26" y="576"/>
                  </a:lnTo>
                  <a:lnTo>
                    <a:pt x="24" y="578"/>
                  </a:lnTo>
                  <a:lnTo>
                    <a:pt x="21" y="580"/>
                  </a:lnTo>
                  <a:lnTo>
                    <a:pt x="17" y="585"/>
                  </a:lnTo>
                  <a:lnTo>
                    <a:pt x="13" y="590"/>
                  </a:lnTo>
                  <a:lnTo>
                    <a:pt x="9" y="595"/>
                  </a:lnTo>
                  <a:lnTo>
                    <a:pt x="6" y="602"/>
                  </a:lnTo>
                  <a:lnTo>
                    <a:pt x="3" y="609"/>
                  </a:lnTo>
                  <a:lnTo>
                    <a:pt x="1" y="617"/>
                  </a:lnTo>
                  <a:lnTo>
                    <a:pt x="0" y="625"/>
                  </a:lnTo>
                  <a:lnTo>
                    <a:pt x="0" y="634"/>
                  </a:lnTo>
                  <a:lnTo>
                    <a:pt x="0" y="643"/>
                  </a:lnTo>
                  <a:lnTo>
                    <a:pt x="1" y="652"/>
                  </a:lnTo>
                  <a:lnTo>
                    <a:pt x="5" y="671"/>
                  </a:lnTo>
                  <a:lnTo>
                    <a:pt x="11" y="691"/>
                  </a:lnTo>
                  <a:lnTo>
                    <a:pt x="18" y="711"/>
                  </a:lnTo>
                  <a:lnTo>
                    <a:pt x="34" y="751"/>
                  </a:lnTo>
                  <a:lnTo>
                    <a:pt x="40" y="768"/>
                  </a:lnTo>
                  <a:lnTo>
                    <a:pt x="46" y="784"/>
                  </a:lnTo>
                  <a:lnTo>
                    <a:pt x="51" y="800"/>
                  </a:lnTo>
                  <a:lnTo>
                    <a:pt x="53" y="807"/>
                  </a:lnTo>
                  <a:close/>
                  <a:moveTo>
                    <a:pt x="63" y="626"/>
                  </a:moveTo>
                  <a:lnTo>
                    <a:pt x="75" y="623"/>
                  </a:lnTo>
                  <a:lnTo>
                    <a:pt x="77" y="623"/>
                  </a:lnTo>
                  <a:lnTo>
                    <a:pt x="80" y="622"/>
                  </a:lnTo>
                  <a:lnTo>
                    <a:pt x="83" y="622"/>
                  </a:lnTo>
                  <a:lnTo>
                    <a:pt x="84" y="622"/>
                  </a:lnTo>
                  <a:lnTo>
                    <a:pt x="85" y="621"/>
                  </a:lnTo>
                  <a:lnTo>
                    <a:pt x="88" y="622"/>
                  </a:lnTo>
                  <a:lnTo>
                    <a:pt x="92" y="622"/>
                  </a:lnTo>
                  <a:lnTo>
                    <a:pt x="96" y="623"/>
                  </a:lnTo>
                  <a:lnTo>
                    <a:pt x="99" y="624"/>
                  </a:lnTo>
                  <a:lnTo>
                    <a:pt x="103" y="625"/>
                  </a:lnTo>
                  <a:lnTo>
                    <a:pt x="106" y="626"/>
                  </a:lnTo>
                  <a:lnTo>
                    <a:pt x="110" y="628"/>
                  </a:lnTo>
                  <a:lnTo>
                    <a:pt x="113" y="629"/>
                  </a:lnTo>
                  <a:lnTo>
                    <a:pt x="119" y="632"/>
                  </a:lnTo>
                  <a:lnTo>
                    <a:pt x="129" y="679"/>
                  </a:lnTo>
                  <a:lnTo>
                    <a:pt x="138" y="714"/>
                  </a:lnTo>
                  <a:lnTo>
                    <a:pt x="144" y="737"/>
                  </a:lnTo>
                  <a:lnTo>
                    <a:pt x="147" y="745"/>
                  </a:lnTo>
                  <a:lnTo>
                    <a:pt x="146" y="728"/>
                  </a:lnTo>
                  <a:lnTo>
                    <a:pt x="146" y="709"/>
                  </a:lnTo>
                  <a:lnTo>
                    <a:pt x="147" y="687"/>
                  </a:lnTo>
                  <a:lnTo>
                    <a:pt x="150" y="662"/>
                  </a:lnTo>
                  <a:lnTo>
                    <a:pt x="152" y="649"/>
                  </a:lnTo>
                  <a:lnTo>
                    <a:pt x="155" y="637"/>
                  </a:lnTo>
                  <a:lnTo>
                    <a:pt x="159" y="625"/>
                  </a:lnTo>
                  <a:lnTo>
                    <a:pt x="163" y="614"/>
                  </a:lnTo>
                  <a:lnTo>
                    <a:pt x="169" y="604"/>
                  </a:lnTo>
                  <a:lnTo>
                    <a:pt x="175" y="596"/>
                  </a:lnTo>
                  <a:lnTo>
                    <a:pt x="226" y="540"/>
                  </a:lnTo>
                  <a:lnTo>
                    <a:pt x="289" y="475"/>
                  </a:lnTo>
                  <a:lnTo>
                    <a:pt x="364" y="399"/>
                  </a:lnTo>
                  <a:lnTo>
                    <a:pt x="395" y="420"/>
                  </a:lnTo>
                  <a:lnTo>
                    <a:pt x="477" y="474"/>
                  </a:lnTo>
                  <a:lnTo>
                    <a:pt x="594" y="542"/>
                  </a:lnTo>
                  <a:lnTo>
                    <a:pt x="660" y="576"/>
                  </a:lnTo>
                  <a:lnTo>
                    <a:pt x="729" y="608"/>
                  </a:lnTo>
                  <a:lnTo>
                    <a:pt x="837" y="650"/>
                  </a:lnTo>
                  <a:lnTo>
                    <a:pt x="872" y="663"/>
                  </a:lnTo>
                  <a:lnTo>
                    <a:pt x="898" y="671"/>
                  </a:lnTo>
                  <a:lnTo>
                    <a:pt x="915" y="675"/>
                  </a:lnTo>
                  <a:lnTo>
                    <a:pt x="925" y="677"/>
                  </a:lnTo>
                  <a:lnTo>
                    <a:pt x="929" y="678"/>
                  </a:lnTo>
                  <a:lnTo>
                    <a:pt x="931" y="678"/>
                  </a:lnTo>
                  <a:lnTo>
                    <a:pt x="932" y="678"/>
                  </a:lnTo>
                  <a:lnTo>
                    <a:pt x="932" y="677"/>
                  </a:lnTo>
                  <a:lnTo>
                    <a:pt x="920" y="804"/>
                  </a:lnTo>
                  <a:lnTo>
                    <a:pt x="928" y="789"/>
                  </a:lnTo>
                  <a:lnTo>
                    <a:pt x="947" y="749"/>
                  </a:lnTo>
                  <a:lnTo>
                    <a:pt x="970" y="694"/>
                  </a:lnTo>
                  <a:lnTo>
                    <a:pt x="981" y="663"/>
                  </a:lnTo>
                  <a:lnTo>
                    <a:pt x="991" y="632"/>
                  </a:lnTo>
                  <a:lnTo>
                    <a:pt x="997" y="629"/>
                  </a:lnTo>
                  <a:lnTo>
                    <a:pt x="1003" y="627"/>
                  </a:lnTo>
                  <a:lnTo>
                    <a:pt x="1009" y="625"/>
                  </a:lnTo>
                  <a:lnTo>
                    <a:pt x="1015" y="623"/>
                  </a:lnTo>
                  <a:lnTo>
                    <a:pt x="1018" y="622"/>
                  </a:lnTo>
                  <a:lnTo>
                    <a:pt x="1021" y="622"/>
                  </a:lnTo>
                  <a:lnTo>
                    <a:pt x="1024" y="622"/>
                  </a:lnTo>
                  <a:lnTo>
                    <a:pt x="1027" y="622"/>
                  </a:lnTo>
                  <a:lnTo>
                    <a:pt x="1030" y="622"/>
                  </a:lnTo>
                  <a:lnTo>
                    <a:pt x="1033" y="622"/>
                  </a:lnTo>
                  <a:lnTo>
                    <a:pt x="1036" y="623"/>
                  </a:lnTo>
                  <a:lnTo>
                    <a:pt x="1039" y="624"/>
                  </a:lnTo>
                  <a:lnTo>
                    <a:pt x="1042" y="625"/>
                  </a:lnTo>
                  <a:lnTo>
                    <a:pt x="1045" y="626"/>
                  </a:lnTo>
                  <a:lnTo>
                    <a:pt x="1046" y="627"/>
                  </a:lnTo>
                  <a:lnTo>
                    <a:pt x="1047" y="627"/>
                  </a:lnTo>
                  <a:lnTo>
                    <a:pt x="1047" y="628"/>
                  </a:lnTo>
                  <a:lnTo>
                    <a:pt x="1047" y="629"/>
                  </a:lnTo>
                  <a:lnTo>
                    <a:pt x="1047" y="631"/>
                  </a:lnTo>
                  <a:lnTo>
                    <a:pt x="1048" y="633"/>
                  </a:lnTo>
                  <a:lnTo>
                    <a:pt x="1048" y="637"/>
                  </a:lnTo>
                  <a:lnTo>
                    <a:pt x="1048" y="643"/>
                  </a:lnTo>
                  <a:lnTo>
                    <a:pt x="1047" y="648"/>
                  </a:lnTo>
                  <a:lnTo>
                    <a:pt x="1044" y="661"/>
                  </a:lnTo>
                  <a:lnTo>
                    <a:pt x="1040" y="675"/>
                  </a:lnTo>
                  <a:lnTo>
                    <a:pt x="1035" y="690"/>
                  </a:lnTo>
                  <a:lnTo>
                    <a:pt x="1030" y="705"/>
                  </a:lnTo>
                  <a:lnTo>
                    <a:pt x="1019" y="731"/>
                  </a:lnTo>
                  <a:lnTo>
                    <a:pt x="1011" y="750"/>
                  </a:lnTo>
                  <a:lnTo>
                    <a:pt x="1004" y="768"/>
                  </a:lnTo>
                  <a:lnTo>
                    <a:pt x="998" y="785"/>
                  </a:lnTo>
                  <a:lnTo>
                    <a:pt x="996" y="793"/>
                  </a:lnTo>
                  <a:lnTo>
                    <a:pt x="994" y="801"/>
                  </a:lnTo>
                  <a:lnTo>
                    <a:pt x="989" y="820"/>
                  </a:lnTo>
                  <a:lnTo>
                    <a:pt x="984" y="836"/>
                  </a:lnTo>
                  <a:lnTo>
                    <a:pt x="977" y="851"/>
                  </a:lnTo>
                  <a:lnTo>
                    <a:pt x="973" y="858"/>
                  </a:lnTo>
                  <a:lnTo>
                    <a:pt x="970" y="864"/>
                  </a:lnTo>
                  <a:lnTo>
                    <a:pt x="966" y="869"/>
                  </a:lnTo>
                  <a:lnTo>
                    <a:pt x="962" y="875"/>
                  </a:lnTo>
                  <a:lnTo>
                    <a:pt x="957" y="879"/>
                  </a:lnTo>
                  <a:lnTo>
                    <a:pt x="953" y="883"/>
                  </a:lnTo>
                  <a:lnTo>
                    <a:pt x="949" y="886"/>
                  </a:lnTo>
                  <a:lnTo>
                    <a:pt x="944" y="889"/>
                  </a:lnTo>
                  <a:lnTo>
                    <a:pt x="940" y="891"/>
                  </a:lnTo>
                  <a:lnTo>
                    <a:pt x="935" y="892"/>
                  </a:lnTo>
                  <a:lnTo>
                    <a:pt x="915" y="897"/>
                  </a:lnTo>
                  <a:lnTo>
                    <a:pt x="912" y="917"/>
                  </a:lnTo>
                  <a:lnTo>
                    <a:pt x="908" y="935"/>
                  </a:lnTo>
                  <a:lnTo>
                    <a:pt x="902" y="953"/>
                  </a:lnTo>
                  <a:lnTo>
                    <a:pt x="895" y="969"/>
                  </a:lnTo>
                  <a:lnTo>
                    <a:pt x="887" y="985"/>
                  </a:lnTo>
                  <a:lnTo>
                    <a:pt x="877" y="1001"/>
                  </a:lnTo>
                  <a:lnTo>
                    <a:pt x="867" y="1016"/>
                  </a:lnTo>
                  <a:lnTo>
                    <a:pt x="844" y="1044"/>
                  </a:lnTo>
                  <a:lnTo>
                    <a:pt x="819" y="1070"/>
                  </a:lnTo>
                  <a:lnTo>
                    <a:pt x="794" y="1093"/>
                  </a:lnTo>
                  <a:lnTo>
                    <a:pt x="770" y="1113"/>
                  </a:lnTo>
                  <a:lnTo>
                    <a:pt x="748" y="1129"/>
                  </a:lnTo>
                  <a:lnTo>
                    <a:pt x="717" y="1149"/>
                  </a:lnTo>
                  <a:lnTo>
                    <a:pt x="687" y="1167"/>
                  </a:lnTo>
                  <a:lnTo>
                    <a:pt x="658" y="1182"/>
                  </a:lnTo>
                  <a:lnTo>
                    <a:pt x="631" y="1194"/>
                  </a:lnTo>
                  <a:lnTo>
                    <a:pt x="606" y="1204"/>
                  </a:lnTo>
                  <a:lnTo>
                    <a:pt x="584" y="1211"/>
                  </a:lnTo>
                  <a:lnTo>
                    <a:pt x="567" y="1215"/>
                  </a:lnTo>
                  <a:lnTo>
                    <a:pt x="560" y="1216"/>
                  </a:lnTo>
                  <a:lnTo>
                    <a:pt x="554" y="1216"/>
                  </a:lnTo>
                  <a:lnTo>
                    <a:pt x="547" y="1216"/>
                  </a:lnTo>
                  <a:lnTo>
                    <a:pt x="539" y="1215"/>
                  </a:lnTo>
                  <a:lnTo>
                    <a:pt x="530" y="1213"/>
                  </a:lnTo>
                  <a:lnTo>
                    <a:pt x="520" y="1210"/>
                  </a:lnTo>
                  <a:lnTo>
                    <a:pt x="497" y="1203"/>
                  </a:lnTo>
                  <a:lnTo>
                    <a:pt x="472" y="1193"/>
                  </a:lnTo>
                  <a:lnTo>
                    <a:pt x="444" y="1180"/>
                  </a:lnTo>
                  <a:lnTo>
                    <a:pt x="415" y="1165"/>
                  </a:lnTo>
                  <a:lnTo>
                    <a:pt x="386" y="1148"/>
                  </a:lnTo>
                  <a:lnTo>
                    <a:pt x="356" y="1129"/>
                  </a:lnTo>
                  <a:lnTo>
                    <a:pt x="334" y="1114"/>
                  </a:lnTo>
                  <a:lnTo>
                    <a:pt x="310" y="1094"/>
                  </a:lnTo>
                  <a:lnTo>
                    <a:pt x="286" y="1071"/>
                  </a:lnTo>
                  <a:lnTo>
                    <a:pt x="262" y="1046"/>
                  </a:lnTo>
                  <a:lnTo>
                    <a:pt x="239" y="1017"/>
                  </a:lnTo>
                  <a:lnTo>
                    <a:pt x="229" y="1002"/>
                  </a:lnTo>
                  <a:lnTo>
                    <a:pt x="220" y="986"/>
                  </a:lnTo>
                  <a:lnTo>
                    <a:pt x="211" y="970"/>
                  </a:lnTo>
                  <a:lnTo>
                    <a:pt x="204" y="953"/>
                  </a:lnTo>
                  <a:lnTo>
                    <a:pt x="199" y="935"/>
                  </a:lnTo>
                  <a:lnTo>
                    <a:pt x="195" y="917"/>
                  </a:lnTo>
                  <a:lnTo>
                    <a:pt x="192" y="897"/>
                  </a:lnTo>
                  <a:lnTo>
                    <a:pt x="173" y="892"/>
                  </a:lnTo>
                  <a:lnTo>
                    <a:pt x="168" y="891"/>
                  </a:lnTo>
                  <a:lnTo>
                    <a:pt x="163" y="889"/>
                  </a:lnTo>
                  <a:lnTo>
                    <a:pt x="159" y="886"/>
                  </a:lnTo>
                  <a:lnTo>
                    <a:pt x="155" y="883"/>
                  </a:lnTo>
                  <a:lnTo>
                    <a:pt x="150" y="879"/>
                  </a:lnTo>
                  <a:lnTo>
                    <a:pt x="146" y="875"/>
                  </a:lnTo>
                  <a:lnTo>
                    <a:pt x="142" y="869"/>
                  </a:lnTo>
                  <a:lnTo>
                    <a:pt x="138" y="864"/>
                  </a:lnTo>
                  <a:lnTo>
                    <a:pt x="135" y="858"/>
                  </a:lnTo>
                  <a:lnTo>
                    <a:pt x="131" y="851"/>
                  </a:lnTo>
                  <a:lnTo>
                    <a:pt x="125" y="836"/>
                  </a:lnTo>
                  <a:lnTo>
                    <a:pt x="118" y="820"/>
                  </a:lnTo>
                  <a:lnTo>
                    <a:pt x="113" y="801"/>
                  </a:lnTo>
                  <a:lnTo>
                    <a:pt x="108" y="786"/>
                  </a:lnTo>
                  <a:lnTo>
                    <a:pt x="103" y="769"/>
                  </a:lnTo>
                  <a:lnTo>
                    <a:pt x="96" y="750"/>
                  </a:lnTo>
                  <a:lnTo>
                    <a:pt x="88" y="731"/>
                  </a:lnTo>
                  <a:lnTo>
                    <a:pt x="68" y="673"/>
                  </a:lnTo>
                  <a:lnTo>
                    <a:pt x="64" y="658"/>
                  </a:lnTo>
                  <a:lnTo>
                    <a:pt x="62" y="652"/>
                  </a:lnTo>
                  <a:lnTo>
                    <a:pt x="61" y="645"/>
                  </a:lnTo>
                  <a:lnTo>
                    <a:pt x="61" y="640"/>
                  </a:lnTo>
                  <a:lnTo>
                    <a:pt x="61" y="634"/>
                  </a:lnTo>
                  <a:lnTo>
                    <a:pt x="61" y="632"/>
                  </a:lnTo>
                  <a:lnTo>
                    <a:pt x="62" y="630"/>
                  </a:lnTo>
                  <a:lnTo>
                    <a:pt x="62" y="6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52" name="Google Shape;3752;p37"/>
          <p:cNvGrpSpPr/>
          <p:nvPr/>
        </p:nvGrpSpPr>
        <p:grpSpPr>
          <a:xfrm>
            <a:off x="1423074" y="2373002"/>
            <a:ext cx="492003" cy="695706"/>
            <a:chOff x="1000871" y="1743666"/>
            <a:chExt cx="564560" cy="798304"/>
          </a:xfrm>
        </p:grpSpPr>
        <p:sp>
          <p:nvSpPr>
            <p:cNvPr id="3753" name="Google Shape;3753;p37"/>
            <p:cNvSpPr/>
            <p:nvPr/>
          </p:nvSpPr>
          <p:spPr>
            <a:xfrm>
              <a:off x="1000871" y="2350242"/>
              <a:ext cx="564560" cy="191728"/>
            </a:xfrm>
            <a:custGeom>
              <a:avLst/>
              <a:gdLst/>
              <a:ahLst/>
              <a:cxnLst/>
              <a:rect l="l" t="t" r="r" b="b"/>
              <a:pathLst>
                <a:path w="1170" h="398" extrusionOk="0">
                  <a:moveTo>
                    <a:pt x="1129" y="158"/>
                  </a:moveTo>
                  <a:lnTo>
                    <a:pt x="1120" y="145"/>
                  </a:lnTo>
                  <a:lnTo>
                    <a:pt x="1111" y="132"/>
                  </a:lnTo>
                  <a:lnTo>
                    <a:pt x="1100" y="121"/>
                  </a:lnTo>
                  <a:lnTo>
                    <a:pt x="1088" y="110"/>
                  </a:lnTo>
                  <a:lnTo>
                    <a:pt x="1075" y="100"/>
                  </a:lnTo>
                  <a:lnTo>
                    <a:pt x="1061" y="91"/>
                  </a:lnTo>
                  <a:lnTo>
                    <a:pt x="1047" y="82"/>
                  </a:lnTo>
                  <a:lnTo>
                    <a:pt x="1032" y="75"/>
                  </a:lnTo>
                  <a:lnTo>
                    <a:pt x="1002" y="62"/>
                  </a:lnTo>
                  <a:lnTo>
                    <a:pt x="971" y="52"/>
                  </a:lnTo>
                  <a:lnTo>
                    <a:pt x="941" y="44"/>
                  </a:lnTo>
                  <a:lnTo>
                    <a:pt x="912" y="40"/>
                  </a:lnTo>
                  <a:lnTo>
                    <a:pt x="909" y="40"/>
                  </a:lnTo>
                  <a:lnTo>
                    <a:pt x="903" y="40"/>
                  </a:lnTo>
                  <a:lnTo>
                    <a:pt x="896" y="39"/>
                  </a:lnTo>
                  <a:lnTo>
                    <a:pt x="888" y="37"/>
                  </a:lnTo>
                  <a:lnTo>
                    <a:pt x="878" y="34"/>
                  </a:lnTo>
                  <a:lnTo>
                    <a:pt x="868" y="30"/>
                  </a:lnTo>
                  <a:lnTo>
                    <a:pt x="856" y="25"/>
                  </a:lnTo>
                  <a:lnTo>
                    <a:pt x="843" y="19"/>
                  </a:lnTo>
                  <a:lnTo>
                    <a:pt x="830" y="11"/>
                  </a:lnTo>
                  <a:lnTo>
                    <a:pt x="813" y="0"/>
                  </a:lnTo>
                  <a:lnTo>
                    <a:pt x="796" y="11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66" y="27"/>
                  </a:lnTo>
                  <a:lnTo>
                    <a:pt x="741" y="41"/>
                  </a:lnTo>
                  <a:lnTo>
                    <a:pt x="716" y="53"/>
                  </a:lnTo>
                  <a:lnTo>
                    <a:pt x="691" y="63"/>
                  </a:lnTo>
                  <a:lnTo>
                    <a:pt x="666" y="71"/>
                  </a:lnTo>
                  <a:lnTo>
                    <a:pt x="641" y="77"/>
                  </a:lnTo>
                  <a:lnTo>
                    <a:pt x="615" y="81"/>
                  </a:lnTo>
                  <a:lnTo>
                    <a:pt x="590" y="82"/>
                  </a:lnTo>
                  <a:lnTo>
                    <a:pt x="568" y="81"/>
                  </a:lnTo>
                  <a:lnTo>
                    <a:pt x="547" y="79"/>
                  </a:lnTo>
                  <a:lnTo>
                    <a:pt x="527" y="76"/>
                  </a:lnTo>
                  <a:lnTo>
                    <a:pt x="508" y="71"/>
                  </a:lnTo>
                  <a:lnTo>
                    <a:pt x="491" y="66"/>
                  </a:lnTo>
                  <a:lnTo>
                    <a:pt x="474" y="60"/>
                  </a:lnTo>
                  <a:lnTo>
                    <a:pt x="444" y="48"/>
                  </a:lnTo>
                  <a:lnTo>
                    <a:pt x="419" y="35"/>
                  </a:lnTo>
                  <a:lnTo>
                    <a:pt x="401" y="23"/>
                  </a:lnTo>
                  <a:lnTo>
                    <a:pt x="389" y="15"/>
                  </a:lnTo>
                  <a:lnTo>
                    <a:pt x="385" y="12"/>
                  </a:lnTo>
                  <a:lnTo>
                    <a:pt x="384" y="11"/>
                  </a:lnTo>
                  <a:lnTo>
                    <a:pt x="376" y="3"/>
                  </a:lnTo>
                  <a:lnTo>
                    <a:pt x="356" y="3"/>
                  </a:lnTo>
                  <a:lnTo>
                    <a:pt x="347" y="8"/>
                  </a:lnTo>
                  <a:lnTo>
                    <a:pt x="344" y="10"/>
                  </a:lnTo>
                  <a:lnTo>
                    <a:pt x="341" y="12"/>
                  </a:lnTo>
                  <a:lnTo>
                    <a:pt x="334" y="15"/>
                  </a:lnTo>
                  <a:lnTo>
                    <a:pt x="328" y="19"/>
                  </a:lnTo>
                  <a:lnTo>
                    <a:pt x="325" y="21"/>
                  </a:lnTo>
                  <a:lnTo>
                    <a:pt x="322" y="23"/>
                  </a:lnTo>
                  <a:lnTo>
                    <a:pt x="315" y="26"/>
                  </a:lnTo>
                  <a:lnTo>
                    <a:pt x="309" y="28"/>
                  </a:lnTo>
                  <a:lnTo>
                    <a:pt x="302" y="30"/>
                  </a:lnTo>
                  <a:lnTo>
                    <a:pt x="295" y="32"/>
                  </a:lnTo>
                  <a:lnTo>
                    <a:pt x="280" y="35"/>
                  </a:lnTo>
                  <a:lnTo>
                    <a:pt x="266" y="37"/>
                  </a:lnTo>
                  <a:lnTo>
                    <a:pt x="240" y="40"/>
                  </a:lnTo>
                  <a:lnTo>
                    <a:pt x="211" y="46"/>
                  </a:lnTo>
                  <a:lnTo>
                    <a:pt x="180" y="55"/>
                  </a:lnTo>
                  <a:lnTo>
                    <a:pt x="148" y="67"/>
                  </a:lnTo>
                  <a:lnTo>
                    <a:pt x="132" y="75"/>
                  </a:lnTo>
                  <a:lnTo>
                    <a:pt x="117" y="84"/>
                  </a:lnTo>
                  <a:lnTo>
                    <a:pt x="102" y="93"/>
                  </a:lnTo>
                  <a:lnTo>
                    <a:pt x="88" y="104"/>
                  </a:lnTo>
                  <a:lnTo>
                    <a:pt x="75" y="116"/>
                  </a:lnTo>
                  <a:lnTo>
                    <a:pt x="63" y="129"/>
                  </a:lnTo>
                  <a:lnTo>
                    <a:pt x="52" y="143"/>
                  </a:lnTo>
                  <a:lnTo>
                    <a:pt x="43" y="158"/>
                  </a:lnTo>
                  <a:lnTo>
                    <a:pt x="35" y="172"/>
                  </a:lnTo>
                  <a:lnTo>
                    <a:pt x="29" y="188"/>
                  </a:lnTo>
                  <a:lnTo>
                    <a:pt x="23" y="204"/>
                  </a:lnTo>
                  <a:lnTo>
                    <a:pt x="18" y="221"/>
                  </a:lnTo>
                  <a:lnTo>
                    <a:pt x="10" y="255"/>
                  </a:lnTo>
                  <a:lnTo>
                    <a:pt x="5" y="288"/>
                  </a:lnTo>
                  <a:lnTo>
                    <a:pt x="2" y="317"/>
                  </a:lnTo>
                  <a:lnTo>
                    <a:pt x="1" y="342"/>
                  </a:lnTo>
                  <a:lnTo>
                    <a:pt x="0" y="367"/>
                  </a:lnTo>
                  <a:lnTo>
                    <a:pt x="0" y="398"/>
                  </a:lnTo>
                  <a:lnTo>
                    <a:pt x="1169" y="398"/>
                  </a:lnTo>
                  <a:lnTo>
                    <a:pt x="1169" y="367"/>
                  </a:lnTo>
                  <a:lnTo>
                    <a:pt x="1169" y="366"/>
                  </a:lnTo>
                  <a:lnTo>
                    <a:pt x="1169" y="364"/>
                  </a:lnTo>
                  <a:lnTo>
                    <a:pt x="1170" y="359"/>
                  </a:lnTo>
                  <a:lnTo>
                    <a:pt x="1169" y="342"/>
                  </a:lnTo>
                  <a:lnTo>
                    <a:pt x="1168" y="317"/>
                  </a:lnTo>
                  <a:lnTo>
                    <a:pt x="1165" y="288"/>
                  </a:lnTo>
                  <a:lnTo>
                    <a:pt x="1161" y="255"/>
                  </a:lnTo>
                  <a:lnTo>
                    <a:pt x="1153" y="221"/>
                  </a:lnTo>
                  <a:lnTo>
                    <a:pt x="1148" y="204"/>
                  </a:lnTo>
                  <a:lnTo>
                    <a:pt x="1143" y="188"/>
                  </a:lnTo>
                  <a:lnTo>
                    <a:pt x="1136" y="172"/>
                  </a:lnTo>
                  <a:close/>
                  <a:moveTo>
                    <a:pt x="280" y="336"/>
                  </a:moveTo>
                  <a:lnTo>
                    <a:pt x="232" y="336"/>
                  </a:lnTo>
                  <a:lnTo>
                    <a:pt x="232" y="104"/>
                  </a:lnTo>
                  <a:lnTo>
                    <a:pt x="244" y="102"/>
                  </a:lnTo>
                  <a:lnTo>
                    <a:pt x="256" y="100"/>
                  </a:lnTo>
                  <a:lnTo>
                    <a:pt x="277" y="96"/>
                  </a:lnTo>
                  <a:lnTo>
                    <a:pt x="282" y="96"/>
                  </a:lnTo>
                  <a:lnTo>
                    <a:pt x="282" y="336"/>
                  </a:lnTo>
                  <a:close/>
                  <a:moveTo>
                    <a:pt x="841" y="336"/>
                  </a:moveTo>
                  <a:lnTo>
                    <a:pt x="342" y="336"/>
                  </a:lnTo>
                  <a:lnTo>
                    <a:pt x="342" y="82"/>
                  </a:lnTo>
                  <a:lnTo>
                    <a:pt x="343" y="82"/>
                  </a:lnTo>
                  <a:lnTo>
                    <a:pt x="344" y="82"/>
                  </a:lnTo>
                  <a:lnTo>
                    <a:pt x="346" y="80"/>
                  </a:lnTo>
                  <a:lnTo>
                    <a:pt x="348" y="80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1" y="79"/>
                  </a:lnTo>
                  <a:lnTo>
                    <a:pt x="352" y="79"/>
                  </a:lnTo>
                  <a:lnTo>
                    <a:pt x="353" y="79"/>
                  </a:lnTo>
                  <a:lnTo>
                    <a:pt x="360" y="75"/>
                  </a:lnTo>
                  <a:lnTo>
                    <a:pt x="362" y="74"/>
                  </a:lnTo>
                  <a:lnTo>
                    <a:pt x="363" y="74"/>
                  </a:lnTo>
                  <a:lnTo>
                    <a:pt x="364" y="74"/>
                  </a:lnTo>
                  <a:lnTo>
                    <a:pt x="364" y="73"/>
                  </a:lnTo>
                  <a:lnTo>
                    <a:pt x="365" y="73"/>
                  </a:lnTo>
                  <a:lnTo>
                    <a:pt x="366" y="73"/>
                  </a:lnTo>
                  <a:lnTo>
                    <a:pt x="367" y="73"/>
                  </a:lnTo>
                  <a:lnTo>
                    <a:pt x="382" y="84"/>
                  </a:lnTo>
                  <a:lnTo>
                    <a:pt x="402" y="96"/>
                  </a:lnTo>
                  <a:lnTo>
                    <a:pt x="425" y="108"/>
                  </a:lnTo>
                  <a:lnTo>
                    <a:pt x="453" y="120"/>
                  </a:lnTo>
                  <a:lnTo>
                    <a:pt x="484" y="130"/>
                  </a:lnTo>
                  <a:lnTo>
                    <a:pt x="519" y="139"/>
                  </a:lnTo>
                  <a:lnTo>
                    <a:pt x="556" y="145"/>
                  </a:lnTo>
                  <a:lnTo>
                    <a:pt x="576" y="146"/>
                  </a:lnTo>
                  <a:lnTo>
                    <a:pt x="596" y="147"/>
                  </a:lnTo>
                  <a:lnTo>
                    <a:pt x="625" y="146"/>
                  </a:lnTo>
                  <a:lnTo>
                    <a:pt x="654" y="142"/>
                  </a:lnTo>
                  <a:lnTo>
                    <a:pt x="683" y="136"/>
                  </a:lnTo>
                  <a:lnTo>
                    <a:pt x="710" y="128"/>
                  </a:lnTo>
                  <a:lnTo>
                    <a:pt x="738" y="118"/>
                  </a:lnTo>
                  <a:lnTo>
                    <a:pt x="765" y="105"/>
                  </a:lnTo>
                  <a:lnTo>
                    <a:pt x="792" y="90"/>
                  </a:lnTo>
                  <a:lnTo>
                    <a:pt x="819" y="73"/>
                  </a:lnTo>
                  <a:lnTo>
                    <a:pt x="822" y="75"/>
                  </a:lnTo>
                  <a:lnTo>
                    <a:pt x="825" y="77"/>
                  </a:lnTo>
                  <a:lnTo>
                    <a:pt x="828" y="79"/>
                  </a:lnTo>
                  <a:lnTo>
                    <a:pt x="831" y="80"/>
                  </a:lnTo>
                  <a:lnTo>
                    <a:pt x="838" y="83"/>
                  </a:lnTo>
                  <a:lnTo>
                    <a:pt x="844" y="85"/>
                  </a:lnTo>
                  <a:lnTo>
                    <a:pt x="844" y="336"/>
                  </a:lnTo>
                  <a:close/>
                  <a:moveTo>
                    <a:pt x="951" y="336"/>
                  </a:moveTo>
                  <a:lnTo>
                    <a:pt x="903" y="336"/>
                  </a:lnTo>
                  <a:lnTo>
                    <a:pt x="903" y="99"/>
                  </a:lnTo>
                  <a:lnTo>
                    <a:pt x="909" y="99"/>
                  </a:lnTo>
                  <a:lnTo>
                    <a:pt x="920" y="101"/>
                  </a:lnTo>
                  <a:lnTo>
                    <a:pt x="930" y="103"/>
                  </a:lnTo>
                  <a:lnTo>
                    <a:pt x="954" y="107"/>
                  </a:lnTo>
                  <a:lnTo>
                    <a:pt x="954" y="3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37"/>
            <p:cNvSpPr/>
            <p:nvPr/>
          </p:nvSpPr>
          <p:spPr>
            <a:xfrm>
              <a:off x="1019704" y="1743666"/>
              <a:ext cx="535101" cy="617201"/>
            </a:xfrm>
            <a:custGeom>
              <a:avLst/>
              <a:gdLst/>
              <a:ahLst/>
              <a:cxnLst/>
              <a:rect l="l" t="t" r="r" b="b"/>
              <a:pathLst>
                <a:path w="1109" h="1279" extrusionOk="0">
                  <a:moveTo>
                    <a:pt x="53" y="819"/>
                  </a:moveTo>
                  <a:lnTo>
                    <a:pt x="60" y="843"/>
                  </a:lnTo>
                  <a:lnTo>
                    <a:pt x="68" y="865"/>
                  </a:lnTo>
                  <a:lnTo>
                    <a:pt x="78" y="884"/>
                  </a:lnTo>
                  <a:lnTo>
                    <a:pt x="82" y="893"/>
                  </a:lnTo>
                  <a:lnTo>
                    <a:pt x="88" y="901"/>
                  </a:lnTo>
                  <a:lnTo>
                    <a:pt x="93" y="909"/>
                  </a:lnTo>
                  <a:lnTo>
                    <a:pt x="99" y="916"/>
                  </a:lnTo>
                  <a:lnTo>
                    <a:pt x="105" y="923"/>
                  </a:lnTo>
                  <a:lnTo>
                    <a:pt x="111" y="929"/>
                  </a:lnTo>
                  <a:lnTo>
                    <a:pt x="118" y="935"/>
                  </a:lnTo>
                  <a:lnTo>
                    <a:pt x="124" y="940"/>
                  </a:lnTo>
                  <a:lnTo>
                    <a:pt x="131" y="944"/>
                  </a:lnTo>
                  <a:lnTo>
                    <a:pt x="138" y="948"/>
                  </a:lnTo>
                  <a:lnTo>
                    <a:pt x="144" y="968"/>
                  </a:lnTo>
                  <a:lnTo>
                    <a:pt x="151" y="987"/>
                  </a:lnTo>
                  <a:lnTo>
                    <a:pt x="160" y="1006"/>
                  </a:lnTo>
                  <a:lnTo>
                    <a:pt x="169" y="1024"/>
                  </a:lnTo>
                  <a:lnTo>
                    <a:pt x="180" y="1041"/>
                  </a:lnTo>
                  <a:lnTo>
                    <a:pt x="192" y="1058"/>
                  </a:lnTo>
                  <a:lnTo>
                    <a:pt x="217" y="1089"/>
                  </a:lnTo>
                  <a:lnTo>
                    <a:pt x="244" y="1117"/>
                  </a:lnTo>
                  <a:lnTo>
                    <a:pt x="272" y="1142"/>
                  </a:lnTo>
                  <a:lnTo>
                    <a:pt x="298" y="1163"/>
                  </a:lnTo>
                  <a:lnTo>
                    <a:pt x="322" y="1180"/>
                  </a:lnTo>
                  <a:lnTo>
                    <a:pt x="353" y="1200"/>
                  </a:lnTo>
                  <a:lnTo>
                    <a:pt x="385" y="1219"/>
                  </a:lnTo>
                  <a:lnTo>
                    <a:pt x="417" y="1236"/>
                  </a:lnTo>
                  <a:lnTo>
                    <a:pt x="448" y="1250"/>
                  </a:lnTo>
                  <a:lnTo>
                    <a:pt x="478" y="1262"/>
                  </a:lnTo>
                  <a:lnTo>
                    <a:pt x="506" y="1271"/>
                  </a:lnTo>
                  <a:lnTo>
                    <a:pt x="519" y="1274"/>
                  </a:lnTo>
                  <a:lnTo>
                    <a:pt x="531" y="1277"/>
                  </a:lnTo>
                  <a:lnTo>
                    <a:pt x="543" y="1278"/>
                  </a:lnTo>
                  <a:lnTo>
                    <a:pt x="553" y="1279"/>
                  </a:lnTo>
                  <a:lnTo>
                    <a:pt x="564" y="1278"/>
                  </a:lnTo>
                  <a:lnTo>
                    <a:pt x="575" y="1277"/>
                  </a:lnTo>
                  <a:lnTo>
                    <a:pt x="586" y="1274"/>
                  </a:lnTo>
                  <a:lnTo>
                    <a:pt x="599" y="1271"/>
                  </a:lnTo>
                  <a:lnTo>
                    <a:pt x="627" y="1262"/>
                  </a:lnTo>
                  <a:lnTo>
                    <a:pt x="656" y="1250"/>
                  </a:lnTo>
                  <a:lnTo>
                    <a:pt x="687" y="1236"/>
                  </a:lnTo>
                  <a:lnTo>
                    <a:pt x="719" y="1219"/>
                  </a:lnTo>
                  <a:lnTo>
                    <a:pt x="751" y="1200"/>
                  </a:lnTo>
                  <a:lnTo>
                    <a:pt x="782" y="1180"/>
                  </a:lnTo>
                  <a:lnTo>
                    <a:pt x="806" y="1162"/>
                  </a:lnTo>
                  <a:lnTo>
                    <a:pt x="832" y="1141"/>
                  </a:lnTo>
                  <a:lnTo>
                    <a:pt x="860" y="1116"/>
                  </a:lnTo>
                  <a:lnTo>
                    <a:pt x="887" y="1088"/>
                  </a:lnTo>
                  <a:lnTo>
                    <a:pt x="913" y="1057"/>
                  </a:lnTo>
                  <a:lnTo>
                    <a:pt x="925" y="1041"/>
                  </a:lnTo>
                  <a:lnTo>
                    <a:pt x="936" y="1024"/>
                  </a:lnTo>
                  <a:lnTo>
                    <a:pt x="946" y="1006"/>
                  </a:lnTo>
                  <a:lnTo>
                    <a:pt x="955" y="987"/>
                  </a:lnTo>
                  <a:lnTo>
                    <a:pt x="962" y="968"/>
                  </a:lnTo>
                  <a:lnTo>
                    <a:pt x="968" y="948"/>
                  </a:lnTo>
                  <a:lnTo>
                    <a:pt x="976" y="944"/>
                  </a:lnTo>
                  <a:lnTo>
                    <a:pt x="983" y="940"/>
                  </a:lnTo>
                  <a:lnTo>
                    <a:pt x="989" y="935"/>
                  </a:lnTo>
                  <a:lnTo>
                    <a:pt x="996" y="930"/>
                  </a:lnTo>
                  <a:lnTo>
                    <a:pt x="1002" y="924"/>
                  </a:lnTo>
                  <a:lnTo>
                    <a:pt x="1008" y="917"/>
                  </a:lnTo>
                  <a:lnTo>
                    <a:pt x="1013" y="910"/>
                  </a:lnTo>
                  <a:lnTo>
                    <a:pt x="1019" y="902"/>
                  </a:lnTo>
                  <a:lnTo>
                    <a:pt x="1024" y="894"/>
                  </a:lnTo>
                  <a:lnTo>
                    <a:pt x="1029" y="885"/>
                  </a:lnTo>
                  <a:lnTo>
                    <a:pt x="1038" y="865"/>
                  </a:lnTo>
                  <a:lnTo>
                    <a:pt x="1046" y="843"/>
                  </a:lnTo>
                  <a:lnTo>
                    <a:pt x="1052" y="819"/>
                  </a:lnTo>
                  <a:lnTo>
                    <a:pt x="1053" y="816"/>
                  </a:lnTo>
                  <a:lnTo>
                    <a:pt x="1054" y="812"/>
                  </a:lnTo>
                  <a:lnTo>
                    <a:pt x="1056" y="805"/>
                  </a:lnTo>
                  <a:lnTo>
                    <a:pt x="1062" y="791"/>
                  </a:lnTo>
                  <a:lnTo>
                    <a:pt x="1069" y="775"/>
                  </a:lnTo>
                  <a:lnTo>
                    <a:pt x="1072" y="766"/>
                  </a:lnTo>
                  <a:lnTo>
                    <a:pt x="1075" y="757"/>
                  </a:lnTo>
                  <a:lnTo>
                    <a:pt x="1092" y="716"/>
                  </a:lnTo>
                  <a:lnTo>
                    <a:pt x="1099" y="696"/>
                  </a:lnTo>
                  <a:lnTo>
                    <a:pt x="1104" y="676"/>
                  </a:lnTo>
                  <a:lnTo>
                    <a:pt x="1108" y="657"/>
                  </a:lnTo>
                  <a:lnTo>
                    <a:pt x="1109" y="648"/>
                  </a:lnTo>
                  <a:lnTo>
                    <a:pt x="1109" y="639"/>
                  </a:lnTo>
                  <a:lnTo>
                    <a:pt x="1109" y="630"/>
                  </a:lnTo>
                  <a:lnTo>
                    <a:pt x="1108" y="622"/>
                  </a:lnTo>
                  <a:lnTo>
                    <a:pt x="1106" y="614"/>
                  </a:lnTo>
                  <a:lnTo>
                    <a:pt x="1103" y="607"/>
                  </a:lnTo>
                  <a:lnTo>
                    <a:pt x="1102" y="604"/>
                  </a:lnTo>
                  <a:lnTo>
                    <a:pt x="1101" y="601"/>
                  </a:lnTo>
                  <a:lnTo>
                    <a:pt x="1100" y="598"/>
                  </a:lnTo>
                  <a:lnTo>
                    <a:pt x="1098" y="595"/>
                  </a:lnTo>
                  <a:lnTo>
                    <a:pt x="1096" y="593"/>
                  </a:lnTo>
                  <a:lnTo>
                    <a:pt x="1094" y="590"/>
                  </a:lnTo>
                  <a:lnTo>
                    <a:pt x="1092" y="588"/>
                  </a:lnTo>
                  <a:lnTo>
                    <a:pt x="1090" y="586"/>
                  </a:lnTo>
                  <a:lnTo>
                    <a:pt x="1087" y="584"/>
                  </a:lnTo>
                  <a:lnTo>
                    <a:pt x="1085" y="582"/>
                  </a:lnTo>
                  <a:lnTo>
                    <a:pt x="1079" y="578"/>
                  </a:lnTo>
                  <a:lnTo>
                    <a:pt x="1073" y="575"/>
                  </a:lnTo>
                  <a:lnTo>
                    <a:pt x="1067" y="573"/>
                  </a:lnTo>
                  <a:lnTo>
                    <a:pt x="1060" y="570"/>
                  </a:lnTo>
                  <a:lnTo>
                    <a:pt x="1052" y="568"/>
                  </a:lnTo>
                  <a:lnTo>
                    <a:pt x="1045" y="567"/>
                  </a:lnTo>
                  <a:lnTo>
                    <a:pt x="1037" y="566"/>
                  </a:lnTo>
                  <a:lnTo>
                    <a:pt x="1030" y="566"/>
                  </a:lnTo>
                  <a:lnTo>
                    <a:pt x="1022" y="566"/>
                  </a:lnTo>
                  <a:lnTo>
                    <a:pt x="1015" y="566"/>
                  </a:lnTo>
                  <a:lnTo>
                    <a:pt x="1007" y="567"/>
                  </a:lnTo>
                  <a:lnTo>
                    <a:pt x="1009" y="517"/>
                  </a:lnTo>
                  <a:lnTo>
                    <a:pt x="1007" y="459"/>
                  </a:lnTo>
                  <a:lnTo>
                    <a:pt x="1000" y="396"/>
                  </a:lnTo>
                  <a:lnTo>
                    <a:pt x="994" y="363"/>
                  </a:lnTo>
                  <a:lnTo>
                    <a:pt x="985" y="330"/>
                  </a:lnTo>
                  <a:lnTo>
                    <a:pt x="975" y="296"/>
                  </a:lnTo>
                  <a:lnTo>
                    <a:pt x="962" y="263"/>
                  </a:lnTo>
                  <a:lnTo>
                    <a:pt x="946" y="230"/>
                  </a:lnTo>
                  <a:lnTo>
                    <a:pt x="926" y="198"/>
                  </a:lnTo>
                  <a:lnTo>
                    <a:pt x="904" y="167"/>
                  </a:lnTo>
                  <a:lnTo>
                    <a:pt x="878" y="137"/>
                  </a:lnTo>
                  <a:lnTo>
                    <a:pt x="848" y="108"/>
                  </a:lnTo>
                  <a:lnTo>
                    <a:pt x="813" y="82"/>
                  </a:lnTo>
                  <a:lnTo>
                    <a:pt x="770" y="55"/>
                  </a:lnTo>
                  <a:lnTo>
                    <a:pt x="728" y="34"/>
                  </a:lnTo>
                  <a:lnTo>
                    <a:pt x="687" y="18"/>
                  </a:lnTo>
                  <a:lnTo>
                    <a:pt x="648" y="8"/>
                  </a:lnTo>
                  <a:lnTo>
                    <a:pt x="610" y="2"/>
                  </a:lnTo>
                  <a:lnTo>
                    <a:pt x="573" y="0"/>
                  </a:lnTo>
                  <a:lnTo>
                    <a:pt x="538" y="1"/>
                  </a:lnTo>
                  <a:lnTo>
                    <a:pt x="506" y="6"/>
                  </a:lnTo>
                  <a:lnTo>
                    <a:pt x="475" y="12"/>
                  </a:lnTo>
                  <a:lnTo>
                    <a:pt x="447" y="21"/>
                  </a:lnTo>
                  <a:lnTo>
                    <a:pt x="421" y="31"/>
                  </a:lnTo>
                  <a:lnTo>
                    <a:pt x="397" y="41"/>
                  </a:lnTo>
                  <a:lnTo>
                    <a:pt x="377" y="52"/>
                  </a:lnTo>
                  <a:lnTo>
                    <a:pt x="359" y="63"/>
                  </a:lnTo>
                  <a:lnTo>
                    <a:pt x="345" y="73"/>
                  </a:lnTo>
                  <a:lnTo>
                    <a:pt x="333" y="82"/>
                  </a:lnTo>
                  <a:lnTo>
                    <a:pt x="220" y="54"/>
                  </a:lnTo>
                  <a:lnTo>
                    <a:pt x="296" y="105"/>
                  </a:lnTo>
                  <a:lnTo>
                    <a:pt x="294" y="105"/>
                  </a:lnTo>
                  <a:lnTo>
                    <a:pt x="287" y="106"/>
                  </a:lnTo>
                  <a:lnTo>
                    <a:pt x="277" y="107"/>
                  </a:lnTo>
                  <a:lnTo>
                    <a:pt x="264" y="110"/>
                  </a:lnTo>
                  <a:lnTo>
                    <a:pt x="249" y="115"/>
                  </a:lnTo>
                  <a:lnTo>
                    <a:pt x="241" y="118"/>
                  </a:lnTo>
                  <a:lnTo>
                    <a:pt x="233" y="122"/>
                  </a:lnTo>
                  <a:lnTo>
                    <a:pt x="225" y="126"/>
                  </a:lnTo>
                  <a:lnTo>
                    <a:pt x="217" y="132"/>
                  </a:lnTo>
                  <a:lnTo>
                    <a:pt x="208" y="137"/>
                  </a:lnTo>
                  <a:lnTo>
                    <a:pt x="200" y="144"/>
                  </a:lnTo>
                  <a:lnTo>
                    <a:pt x="257" y="136"/>
                  </a:lnTo>
                  <a:lnTo>
                    <a:pt x="253" y="139"/>
                  </a:lnTo>
                  <a:lnTo>
                    <a:pt x="242" y="147"/>
                  </a:lnTo>
                  <a:lnTo>
                    <a:pt x="225" y="162"/>
                  </a:lnTo>
                  <a:lnTo>
                    <a:pt x="203" y="184"/>
                  </a:lnTo>
                  <a:lnTo>
                    <a:pt x="192" y="198"/>
                  </a:lnTo>
                  <a:lnTo>
                    <a:pt x="180" y="214"/>
                  </a:lnTo>
                  <a:lnTo>
                    <a:pt x="168" y="232"/>
                  </a:lnTo>
                  <a:lnTo>
                    <a:pt x="156" y="252"/>
                  </a:lnTo>
                  <a:lnTo>
                    <a:pt x="145" y="275"/>
                  </a:lnTo>
                  <a:lnTo>
                    <a:pt x="133" y="299"/>
                  </a:lnTo>
                  <a:lnTo>
                    <a:pt x="123" y="326"/>
                  </a:lnTo>
                  <a:lnTo>
                    <a:pt x="113" y="356"/>
                  </a:lnTo>
                  <a:lnTo>
                    <a:pt x="107" y="382"/>
                  </a:lnTo>
                  <a:lnTo>
                    <a:pt x="102" y="408"/>
                  </a:lnTo>
                  <a:lnTo>
                    <a:pt x="100" y="435"/>
                  </a:lnTo>
                  <a:lnTo>
                    <a:pt x="98" y="462"/>
                  </a:lnTo>
                  <a:lnTo>
                    <a:pt x="99" y="489"/>
                  </a:lnTo>
                  <a:lnTo>
                    <a:pt x="100" y="516"/>
                  </a:lnTo>
                  <a:lnTo>
                    <a:pt x="104" y="570"/>
                  </a:lnTo>
                  <a:lnTo>
                    <a:pt x="97" y="569"/>
                  </a:lnTo>
                  <a:lnTo>
                    <a:pt x="89" y="568"/>
                  </a:lnTo>
                  <a:lnTo>
                    <a:pt x="81" y="568"/>
                  </a:lnTo>
                  <a:lnTo>
                    <a:pt x="73" y="568"/>
                  </a:lnTo>
                  <a:lnTo>
                    <a:pt x="66" y="569"/>
                  </a:lnTo>
                  <a:lnTo>
                    <a:pt x="58" y="571"/>
                  </a:lnTo>
                  <a:lnTo>
                    <a:pt x="50" y="573"/>
                  </a:lnTo>
                  <a:lnTo>
                    <a:pt x="42" y="576"/>
                  </a:lnTo>
                  <a:lnTo>
                    <a:pt x="36" y="578"/>
                  </a:lnTo>
                  <a:lnTo>
                    <a:pt x="33" y="580"/>
                  </a:lnTo>
                  <a:lnTo>
                    <a:pt x="31" y="581"/>
                  </a:lnTo>
                  <a:lnTo>
                    <a:pt x="28" y="583"/>
                  </a:lnTo>
                  <a:lnTo>
                    <a:pt x="26" y="585"/>
                  </a:lnTo>
                  <a:lnTo>
                    <a:pt x="23" y="587"/>
                  </a:lnTo>
                  <a:lnTo>
                    <a:pt x="21" y="589"/>
                  </a:lnTo>
                  <a:lnTo>
                    <a:pt x="17" y="593"/>
                  </a:lnTo>
                  <a:lnTo>
                    <a:pt x="13" y="598"/>
                  </a:lnTo>
                  <a:lnTo>
                    <a:pt x="9" y="604"/>
                  </a:lnTo>
                  <a:lnTo>
                    <a:pt x="5" y="610"/>
                  </a:lnTo>
                  <a:lnTo>
                    <a:pt x="3" y="617"/>
                  </a:lnTo>
                  <a:lnTo>
                    <a:pt x="1" y="625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1"/>
                  </a:lnTo>
                  <a:lnTo>
                    <a:pt x="2" y="660"/>
                  </a:lnTo>
                  <a:lnTo>
                    <a:pt x="5" y="679"/>
                  </a:lnTo>
                  <a:lnTo>
                    <a:pt x="11" y="699"/>
                  </a:lnTo>
                  <a:lnTo>
                    <a:pt x="18" y="719"/>
                  </a:lnTo>
                  <a:lnTo>
                    <a:pt x="34" y="759"/>
                  </a:lnTo>
                  <a:lnTo>
                    <a:pt x="39" y="774"/>
                  </a:lnTo>
                  <a:lnTo>
                    <a:pt x="44" y="790"/>
                  </a:lnTo>
                  <a:lnTo>
                    <a:pt x="49" y="805"/>
                  </a:lnTo>
                  <a:close/>
                  <a:moveTo>
                    <a:pt x="59" y="632"/>
                  </a:moveTo>
                  <a:lnTo>
                    <a:pt x="72" y="629"/>
                  </a:lnTo>
                  <a:lnTo>
                    <a:pt x="75" y="628"/>
                  </a:lnTo>
                  <a:lnTo>
                    <a:pt x="78" y="627"/>
                  </a:lnTo>
                  <a:lnTo>
                    <a:pt x="80" y="627"/>
                  </a:lnTo>
                  <a:lnTo>
                    <a:pt x="81" y="627"/>
                  </a:lnTo>
                  <a:lnTo>
                    <a:pt x="82" y="627"/>
                  </a:lnTo>
                  <a:lnTo>
                    <a:pt x="86" y="627"/>
                  </a:lnTo>
                  <a:lnTo>
                    <a:pt x="89" y="627"/>
                  </a:lnTo>
                  <a:lnTo>
                    <a:pt x="92" y="628"/>
                  </a:lnTo>
                  <a:lnTo>
                    <a:pt x="96" y="629"/>
                  </a:lnTo>
                  <a:lnTo>
                    <a:pt x="100" y="630"/>
                  </a:lnTo>
                  <a:lnTo>
                    <a:pt x="103" y="631"/>
                  </a:lnTo>
                  <a:lnTo>
                    <a:pt x="107" y="633"/>
                  </a:lnTo>
                  <a:lnTo>
                    <a:pt x="110" y="635"/>
                  </a:lnTo>
                  <a:lnTo>
                    <a:pt x="113" y="638"/>
                  </a:lnTo>
                  <a:lnTo>
                    <a:pt x="124" y="685"/>
                  </a:lnTo>
                  <a:lnTo>
                    <a:pt x="133" y="721"/>
                  </a:lnTo>
                  <a:lnTo>
                    <a:pt x="141" y="754"/>
                  </a:lnTo>
                  <a:lnTo>
                    <a:pt x="143" y="738"/>
                  </a:lnTo>
                  <a:lnTo>
                    <a:pt x="148" y="698"/>
                  </a:lnTo>
                  <a:lnTo>
                    <a:pt x="152" y="674"/>
                  </a:lnTo>
                  <a:lnTo>
                    <a:pt x="157" y="649"/>
                  </a:lnTo>
                  <a:lnTo>
                    <a:pt x="163" y="625"/>
                  </a:lnTo>
                  <a:lnTo>
                    <a:pt x="169" y="604"/>
                  </a:lnTo>
                  <a:lnTo>
                    <a:pt x="172" y="599"/>
                  </a:lnTo>
                  <a:lnTo>
                    <a:pt x="175" y="594"/>
                  </a:lnTo>
                  <a:lnTo>
                    <a:pt x="183" y="583"/>
                  </a:lnTo>
                  <a:lnTo>
                    <a:pt x="192" y="573"/>
                  </a:lnTo>
                  <a:lnTo>
                    <a:pt x="203" y="562"/>
                  </a:lnTo>
                  <a:lnTo>
                    <a:pt x="229" y="541"/>
                  </a:lnTo>
                  <a:lnTo>
                    <a:pt x="258" y="520"/>
                  </a:lnTo>
                  <a:lnTo>
                    <a:pt x="316" y="476"/>
                  </a:lnTo>
                  <a:lnTo>
                    <a:pt x="328" y="465"/>
                  </a:lnTo>
                  <a:lnTo>
                    <a:pt x="340" y="454"/>
                  </a:lnTo>
                  <a:lnTo>
                    <a:pt x="350" y="443"/>
                  </a:lnTo>
                  <a:lnTo>
                    <a:pt x="358" y="432"/>
                  </a:lnTo>
                  <a:lnTo>
                    <a:pt x="352" y="442"/>
                  </a:lnTo>
                  <a:lnTo>
                    <a:pt x="345" y="453"/>
                  </a:lnTo>
                  <a:lnTo>
                    <a:pt x="336" y="467"/>
                  </a:lnTo>
                  <a:lnTo>
                    <a:pt x="325" y="482"/>
                  </a:lnTo>
                  <a:lnTo>
                    <a:pt x="312" y="497"/>
                  </a:lnTo>
                  <a:lnTo>
                    <a:pt x="298" y="512"/>
                  </a:lnTo>
                  <a:lnTo>
                    <a:pt x="290" y="519"/>
                  </a:lnTo>
                  <a:lnTo>
                    <a:pt x="282" y="525"/>
                  </a:lnTo>
                  <a:lnTo>
                    <a:pt x="284" y="524"/>
                  </a:lnTo>
                  <a:lnTo>
                    <a:pt x="289" y="521"/>
                  </a:lnTo>
                  <a:lnTo>
                    <a:pt x="297" y="517"/>
                  </a:lnTo>
                  <a:lnTo>
                    <a:pt x="307" y="510"/>
                  </a:lnTo>
                  <a:lnTo>
                    <a:pt x="319" y="501"/>
                  </a:lnTo>
                  <a:lnTo>
                    <a:pt x="333" y="490"/>
                  </a:lnTo>
                  <a:lnTo>
                    <a:pt x="347" y="476"/>
                  </a:lnTo>
                  <a:lnTo>
                    <a:pt x="361" y="460"/>
                  </a:lnTo>
                  <a:lnTo>
                    <a:pt x="387" y="425"/>
                  </a:lnTo>
                  <a:lnTo>
                    <a:pt x="404" y="399"/>
                  </a:lnTo>
                  <a:lnTo>
                    <a:pt x="414" y="382"/>
                  </a:lnTo>
                  <a:lnTo>
                    <a:pt x="417" y="376"/>
                  </a:lnTo>
                  <a:lnTo>
                    <a:pt x="420" y="385"/>
                  </a:lnTo>
                  <a:lnTo>
                    <a:pt x="429" y="409"/>
                  </a:lnTo>
                  <a:lnTo>
                    <a:pt x="445" y="444"/>
                  </a:lnTo>
                  <a:lnTo>
                    <a:pt x="466" y="487"/>
                  </a:lnTo>
                  <a:lnTo>
                    <a:pt x="494" y="532"/>
                  </a:lnTo>
                  <a:lnTo>
                    <a:pt x="511" y="555"/>
                  </a:lnTo>
                  <a:lnTo>
                    <a:pt x="529" y="577"/>
                  </a:lnTo>
                  <a:lnTo>
                    <a:pt x="549" y="597"/>
                  </a:lnTo>
                  <a:lnTo>
                    <a:pt x="570" y="616"/>
                  </a:lnTo>
                  <a:lnTo>
                    <a:pt x="593" y="632"/>
                  </a:lnTo>
                  <a:lnTo>
                    <a:pt x="618" y="646"/>
                  </a:lnTo>
                  <a:lnTo>
                    <a:pt x="605" y="631"/>
                  </a:lnTo>
                  <a:lnTo>
                    <a:pt x="574" y="595"/>
                  </a:lnTo>
                  <a:lnTo>
                    <a:pt x="536" y="549"/>
                  </a:lnTo>
                  <a:lnTo>
                    <a:pt x="519" y="525"/>
                  </a:lnTo>
                  <a:lnTo>
                    <a:pt x="505" y="503"/>
                  </a:lnTo>
                  <a:lnTo>
                    <a:pt x="495" y="482"/>
                  </a:lnTo>
                  <a:lnTo>
                    <a:pt x="486" y="463"/>
                  </a:lnTo>
                  <a:lnTo>
                    <a:pt x="479" y="446"/>
                  </a:lnTo>
                  <a:lnTo>
                    <a:pt x="473" y="431"/>
                  </a:lnTo>
                  <a:lnTo>
                    <a:pt x="466" y="409"/>
                  </a:lnTo>
                  <a:lnTo>
                    <a:pt x="463" y="401"/>
                  </a:lnTo>
                  <a:lnTo>
                    <a:pt x="467" y="407"/>
                  </a:lnTo>
                  <a:lnTo>
                    <a:pt x="477" y="424"/>
                  </a:lnTo>
                  <a:lnTo>
                    <a:pt x="495" y="449"/>
                  </a:lnTo>
                  <a:lnTo>
                    <a:pt x="521" y="481"/>
                  </a:lnTo>
                  <a:lnTo>
                    <a:pt x="556" y="516"/>
                  </a:lnTo>
                  <a:lnTo>
                    <a:pt x="577" y="534"/>
                  </a:lnTo>
                  <a:lnTo>
                    <a:pt x="600" y="552"/>
                  </a:lnTo>
                  <a:lnTo>
                    <a:pt x="626" y="570"/>
                  </a:lnTo>
                  <a:lnTo>
                    <a:pt x="654" y="587"/>
                  </a:lnTo>
                  <a:lnTo>
                    <a:pt x="684" y="603"/>
                  </a:lnTo>
                  <a:lnTo>
                    <a:pt x="717" y="618"/>
                  </a:lnTo>
                  <a:lnTo>
                    <a:pt x="825" y="661"/>
                  </a:lnTo>
                  <a:lnTo>
                    <a:pt x="861" y="674"/>
                  </a:lnTo>
                  <a:lnTo>
                    <a:pt x="886" y="682"/>
                  </a:lnTo>
                  <a:lnTo>
                    <a:pt x="904" y="686"/>
                  </a:lnTo>
                  <a:lnTo>
                    <a:pt x="914" y="688"/>
                  </a:lnTo>
                  <a:lnTo>
                    <a:pt x="917" y="689"/>
                  </a:lnTo>
                  <a:lnTo>
                    <a:pt x="919" y="689"/>
                  </a:lnTo>
                  <a:lnTo>
                    <a:pt x="920" y="689"/>
                  </a:lnTo>
                  <a:lnTo>
                    <a:pt x="908" y="816"/>
                  </a:lnTo>
                  <a:lnTo>
                    <a:pt x="921" y="799"/>
                  </a:lnTo>
                  <a:lnTo>
                    <a:pt x="934" y="781"/>
                  </a:lnTo>
                  <a:lnTo>
                    <a:pt x="949" y="757"/>
                  </a:lnTo>
                  <a:lnTo>
                    <a:pt x="965" y="729"/>
                  </a:lnTo>
                  <a:lnTo>
                    <a:pt x="979" y="699"/>
                  </a:lnTo>
                  <a:lnTo>
                    <a:pt x="985" y="683"/>
                  </a:lnTo>
                  <a:lnTo>
                    <a:pt x="990" y="667"/>
                  </a:lnTo>
                  <a:lnTo>
                    <a:pt x="994" y="651"/>
                  </a:lnTo>
                  <a:lnTo>
                    <a:pt x="996" y="635"/>
                  </a:lnTo>
                  <a:lnTo>
                    <a:pt x="1002" y="633"/>
                  </a:lnTo>
                  <a:lnTo>
                    <a:pt x="1006" y="632"/>
                  </a:lnTo>
                  <a:lnTo>
                    <a:pt x="1011" y="631"/>
                  </a:lnTo>
                  <a:lnTo>
                    <a:pt x="1016" y="631"/>
                  </a:lnTo>
                  <a:lnTo>
                    <a:pt x="1021" y="631"/>
                  </a:lnTo>
                  <a:lnTo>
                    <a:pt x="1025" y="632"/>
                  </a:lnTo>
                  <a:lnTo>
                    <a:pt x="1030" y="633"/>
                  </a:lnTo>
                  <a:lnTo>
                    <a:pt x="1035" y="635"/>
                  </a:lnTo>
                  <a:lnTo>
                    <a:pt x="1036" y="635"/>
                  </a:lnTo>
                  <a:lnTo>
                    <a:pt x="1037" y="635"/>
                  </a:lnTo>
                  <a:lnTo>
                    <a:pt x="1038" y="635"/>
                  </a:lnTo>
                  <a:lnTo>
                    <a:pt x="1038" y="636"/>
                  </a:lnTo>
                  <a:lnTo>
                    <a:pt x="1038" y="637"/>
                  </a:lnTo>
                  <a:lnTo>
                    <a:pt x="1038" y="638"/>
                  </a:lnTo>
                  <a:lnTo>
                    <a:pt x="1039" y="639"/>
                  </a:lnTo>
                  <a:lnTo>
                    <a:pt x="1039" y="641"/>
                  </a:lnTo>
                  <a:lnTo>
                    <a:pt x="1040" y="646"/>
                  </a:lnTo>
                  <a:lnTo>
                    <a:pt x="1039" y="651"/>
                  </a:lnTo>
                  <a:lnTo>
                    <a:pt x="1039" y="657"/>
                  </a:lnTo>
                  <a:lnTo>
                    <a:pt x="1036" y="669"/>
                  </a:lnTo>
                  <a:lnTo>
                    <a:pt x="1032" y="684"/>
                  </a:lnTo>
                  <a:lnTo>
                    <a:pt x="1027" y="698"/>
                  </a:lnTo>
                  <a:lnTo>
                    <a:pt x="1022" y="713"/>
                  </a:lnTo>
                  <a:lnTo>
                    <a:pt x="1010" y="740"/>
                  </a:lnTo>
                  <a:lnTo>
                    <a:pt x="1003" y="758"/>
                  </a:lnTo>
                  <a:lnTo>
                    <a:pt x="996" y="776"/>
                  </a:lnTo>
                  <a:lnTo>
                    <a:pt x="990" y="793"/>
                  </a:lnTo>
                  <a:lnTo>
                    <a:pt x="987" y="801"/>
                  </a:lnTo>
                  <a:lnTo>
                    <a:pt x="985" y="810"/>
                  </a:lnTo>
                  <a:lnTo>
                    <a:pt x="980" y="828"/>
                  </a:lnTo>
                  <a:lnTo>
                    <a:pt x="975" y="845"/>
                  </a:lnTo>
                  <a:lnTo>
                    <a:pt x="968" y="859"/>
                  </a:lnTo>
                  <a:lnTo>
                    <a:pt x="964" y="866"/>
                  </a:lnTo>
                  <a:lnTo>
                    <a:pt x="961" y="872"/>
                  </a:lnTo>
                  <a:lnTo>
                    <a:pt x="957" y="878"/>
                  </a:lnTo>
                  <a:lnTo>
                    <a:pt x="953" y="883"/>
                  </a:lnTo>
                  <a:lnTo>
                    <a:pt x="948" y="887"/>
                  </a:lnTo>
                  <a:lnTo>
                    <a:pt x="944" y="891"/>
                  </a:lnTo>
                  <a:lnTo>
                    <a:pt x="940" y="894"/>
                  </a:lnTo>
                  <a:lnTo>
                    <a:pt x="935" y="897"/>
                  </a:lnTo>
                  <a:lnTo>
                    <a:pt x="930" y="898"/>
                  </a:lnTo>
                  <a:lnTo>
                    <a:pt x="925" y="900"/>
                  </a:lnTo>
                  <a:lnTo>
                    <a:pt x="906" y="906"/>
                  </a:lnTo>
                  <a:lnTo>
                    <a:pt x="903" y="926"/>
                  </a:lnTo>
                  <a:lnTo>
                    <a:pt x="899" y="944"/>
                  </a:lnTo>
                  <a:lnTo>
                    <a:pt x="894" y="961"/>
                  </a:lnTo>
                  <a:lnTo>
                    <a:pt x="887" y="978"/>
                  </a:lnTo>
                  <a:lnTo>
                    <a:pt x="878" y="994"/>
                  </a:lnTo>
                  <a:lnTo>
                    <a:pt x="869" y="1009"/>
                  </a:lnTo>
                  <a:lnTo>
                    <a:pt x="858" y="1024"/>
                  </a:lnTo>
                  <a:lnTo>
                    <a:pt x="835" y="1053"/>
                  </a:lnTo>
                  <a:lnTo>
                    <a:pt x="811" y="1078"/>
                  </a:lnTo>
                  <a:lnTo>
                    <a:pt x="785" y="1101"/>
                  </a:lnTo>
                  <a:lnTo>
                    <a:pt x="761" y="1120"/>
                  </a:lnTo>
                  <a:lnTo>
                    <a:pt x="739" y="1137"/>
                  </a:lnTo>
                  <a:lnTo>
                    <a:pt x="709" y="1157"/>
                  </a:lnTo>
                  <a:lnTo>
                    <a:pt x="678" y="1175"/>
                  </a:lnTo>
                  <a:lnTo>
                    <a:pt x="649" y="1190"/>
                  </a:lnTo>
                  <a:lnTo>
                    <a:pt x="622" y="1202"/>
                  </a:lnTo>
                  <a:lnTo>
                    <a:pt x="597" y="1212"/>
                  </a:lnTo>
                  <a:lnTo>
                    <a:pt x="576" y="1219"/>
                  </a:lnTo>
                  <a:lnTo>
                    <a:pt x="558" y="1223"/>
                  </a:lnTo>
                  <a:lnTo>
                    <a:pt x="551" y="1224"/>
                  </a:lnTo>
                  <a:lnTo>
                    <a:pt x="544" y="1225"/>
                  </a:lnTo>
                  <a:lnTo>
                    <a:pt x="538" y="1224"/>
                  </a:lnTo>
                  <a:lnTo>
                    <a:pt x="530" y="1223"/>
                  </a:lnTo>
                  <a:lnTo>
                    <a:pt x="521" y="1221"/>
                  </a:lnTo>
                  <a:lnTo>
                    <a:pt x="511" y="1219"/>
                  </a:lnTo>
                  <a:lnTo>
                    <a:pt x="488" y="1211"/>
                  </a:lnTo>
                  <a:lnTo>
                    <a:pt x="463" y="1201"/>
                  </a:lnTo>
                  <a:lnTo>
                    <a:pt x="436" y="1188"/>
                  </a:lnTo>
                  <a:lnTo>
                    <a:pt x="407" y="1173"/>
                  </a:lnTo>
                  <a:lnTo>
                    <a:pt x="377" y="1156"/>
                  </a:lnTo>
                  <a:lnTo>
                    <a:pt x="347" y="1137"/>
                  </a:lnTo>
                  <a:lnTo>
                    <a:pt x="326" y="1121"/>
                  </a:lnTo>
                  <a:lnTo>
                    <a:pt x="302" y="1102"/>
                  </a:lnTo>
                  <a:lnTo>
                    <a:pt x="277" y="1079"/>
                  </a:lnTo>
                  <a:lnTo>
                    <a:pt x="253" y="1054"/>
                  </a:lnTo>
                  <a:lnTo>
                    <a:pt x="231" y="1025"/>
                  </a:lnTo>
                  <a:lnTo>
                    <a:pt x="220" y="1010"/>
                  </a:lnTo>
                  <a:lnTo>
                    <a:pt x="211" y="994"/>
                  </a:lnTo>
                  <a:lnTo>
                    <a:pt x="203" y="978"/>
                  </a:lnTo>
                  <a:lnTo>
                    <a:pt x="196" y="961"/>
                  </a:lnTo>
                  <a:lnTo>
                    <a:pt x="190" y="944"/>
                  </a:lnTo>
                  <a:lnTo>
                    <a:pt x="186" y="926"/>
                  </a:lnTo>
                  <a:lnTo>
                    <a:pt x="183" y="906"/>
                  </a:lnTo>
                  <a:lnTo>
                    <a:pt x="163" y="900"/>
                  </a:lnTo>
                  <a:lnTo>
                    <a:pt x="159" y="898"/>
                  </a:lnTo>
                  <a:lnTo>
                    <a:pt x="154" y="897"/>
                  </a:lnTo>
                  <a:lnTo>
                    <a:pt x="150" y="894"/>
                  </a:lnTo>
                  <a:lnTo>
                    <a:pt x="146" y="891"/>
                  </a:lnTo>
                  <a:lnTo>
                    <a:pt x="142" y="887"/>
                  </a:lnTo>
                  <a:lnTo>
                    <a:pt x="137" y="883"/>
                  </a:lnTo>
                  <a:lnTo>
                    <a:pt x="134" y="878"/>
                  </a:lnTo>
                  <a:lnTo>
                    <a:pt x="130" y="872"/>
                  </a:lnTo>
                  <a:lnTo>
                    <a:pt x="126" y="866"/>
                  </a:lnTo>
                  <a:lnTo>
                    <a:pt x="123" y="859"/>
                  </a:lnTo>
                  <a:lnTo>
                    <a:pt x="116" y="845"/>
                  </a:lnTo>
                  <a:lnTo>
                    <a:pt x="110" y="828"/>
                  </a:lnTo>
                  <a:lnTo>
                    <a:pt x="104" y="810"/>
                  </a:lnTo>
                  <a:lnTo>
                    <a:pt x="100" y="794"/>
                  </a:lnTo>
                  <a:lnTo>
                    <a:pt x="94" y="777"/>
                  </a:lnTo>
                  <a:lnTo>
                    <a:pt x="87" y="758"/>
                  </a:lnTo>
                  <a:lnTo>
                    <a:pt x="79" y="740"/>
                  </a:lnTo>
                  <a:lnTo>
                    <a:pt x="77" y="725"/>
                  </a:lnTo>
                  <a:lnTo>
                    <a:pt x="74" y="710"/>
                  </a:lnTo>
                  <a:lnTo>
                    <a:pt x="66" y="678"/>
                  </a:lnTo>
                  <a:lnTo>
                    <a:pt x="62" y="664"/>
                  </a:lnTo>
                  <a:lnTo>
                    <a:pt x="60" y="651"/>
                  </a:lnTo>
                  <a:lnTo>
                    <a:pt x="59" y="645"/>
                  </a:lnTo>
                  <a:lnTo>
                    <a:pt x="58" y="640"/>
                  </a:lnTo>
                  <a:lnTo>
                    <a:pt x="59" y="635"/>
                  </a:lnTo>
                  <a:lnTo>
                    <a:pt x="59" y="6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55" name="Google Shape;3755;p37"/>
          <p:cNvGrpSpPr/>
          <p:nvPr/>
        </p:nvGrpSpPr>
        <p:grpSpPr>
          <a:xfrm>
            <a:off x="3990553" y="2371739"/>
            <a:ext cx="491582" cy="698231"/>
            <a:chOff x="3913498" y="1742217"/>
            <a:chExt cx="564077" cy="801202"/>
          </a:xfrm>
        </p:grpSpPr>
        <p:sp>
          <p:nvSpPr>
            <p:cNvPr id="3756" name="Google Shape;3756;p37"/>
            <p:cNvSpPr/>
            <p:nvPr/>
          </p:nvSpPr>
          <p:spPr>
            <a:xfrm>
              <a:off x="3913498" y="2335271"/>
              <a:ext cx="564077" cy="208148"/>
            </a:xfrm>
            <a:custGeom>
              <a:avLst/>
              <a:gdLst/>
              <a:ahLst/>
              <a:cxnLst/>
              <a:rect l="l" t="t" r="r" b="b"/>
              <a:pathLst>
                <a:path w="1169" h="432" extrusionOk="0">
                  <a:moveTo>
                    <a:pt x="1129" y="189"/>
                  </a:moveTo>
                  <a:lnTo>
                    <a:pt x="1120" y="176"/>
                  </a:lnTo>
                  <a:lnTo>
                    <a:pt x="1111" y="163"/>
                  </a:lnTo>
                  <a:lnTo>
                    <a:pt x="1100" y="152"/>
                  </a:lnTo>
                  <a:lnTo>
                    <a:pt x="1088" y="141"/>
                  </a:lnTo>
                  <a:lnTo>
                    <a:pt x="1075" y="131"/>
                  </a:lnTo>
                  <a:lnTo>
                    <a:pt x="1061" y="122"/>
                  </a:lnTo>
                  <a:lnTo>
                    <a:pt x="1047" y="113"/>
                  </a:lnTo>
                  <a:lnTo>
                    <a:pt x="1032" y="106"/>
                  </a:lnTo>
                  <a:lnTo>
                    <a:pt x="1002" y="93"/>
                  </a:lnTo>
                  <a:lnTo>
                    <a:pt x="971" y="83"/>
                  </a:lnTo>
                  <a:lnTo>
                    <a:pt x="941" y="75"/>
                  </a:lnTo>
                  <a:lnTo>
                    <a:pt x="912" y="71"/>
                  </a:lnTo>
                  <a:lnTo>
                    <a:pt x="909" y="71"/>
                  </a:lnTo>
                  <a:lnTo>
                    <a:pt x="897" y="71"/>
                  </a:lnTo>
                  <a:lnTo>
                    <a:pt x="802" y="0"/>
                  </a:lnTo>
                  <a:lnTo>
                    <a:pt x="610" y="116"/>
                  </a:lnTo>
                  <a:lnTo>
                    <a:pt x="590" y="116"/>
                  </a:lnTo>
                  <a:lnTo>
                    <a:pt x="570" y="116"/>
                  </a:lnTo>
                  <a:lnTo>
                    <a:pt x="378" y="0"/>
                  </a:lnTo>
                  <a:lnTo>
                    <a:pt x="285" y="68"/>
                  </a:lnTo>
                  <a:lnTo>
                    <a:pt x="284" y="68"/>
                  </a:lnTo>
                  <a:lnTo>
                    <a:pt x="283" y="68"/>
                  </a:lnTo>
                  <a:lnTo>
                    <a:pt x="281" y="68"/>
                  </a:lnTo>
                  <a:lnTo>
                    <a:pt x="276" y="69"/>
                  </a:lnTo>
                  <a:lnTo>
                    <a:pt x="274" y="70"/>
                  </a:lnTo>
                  <a:lnTo>
                    <a:pt x="271" y="71"/>
                  </a:lnTo>
                  <a:lnTo>
                    <a:pt x="268" y="71"/>
                  </a:lnTo>
                  <a:lnTo>
                    <a:pt x="265" y="71"/>
                  </a:lnTo>
                  <a:lnTo>
                    <a:pt x="239" y="74"/>
                  </a:lnTo>
                  <a:lnTo>
                    <a:pt x="210" y="80"/>
                  </a:lnTo>
                  <a:lnTo>
                    <a:pt x="179" y="89"/>
                  </a:lnTo>
                  <a:lnTo>
                    <a:pt x="147" y="101"/>
                  </a:lnTo>
                  <a:lnTo>
                    <a:pt x="132" y="109"/>
                  </a:lnTo>
                  <a:lnTo>
                    <a:pt x="116" y="118"/>
                  </a:lnTo>
                  <a:lnTo>
                    <a:pt x="102" y="127"/>
                  </a:lnTo>
                  <a:lnTo>
                    <a:pt x="88" y="138"/>
                  </a:lnTo>
                  <a:lnTo>
                    <a:pt x="74" y="150"/>
                  </a:lnTo>
                  <a:lnTo>
                    <a:pt x="62" y="163"/>
                  </a:lnTo>
                  <a:lnTo>
                    <a:pt x="51" y="177"/>
                  </a:lnTo>
                  <a:lnTo>
                    <a:pt x="42" y="192"/>
                  </a:lnTo>
                  <a:lnTo>
                    <a:pt x="35" y="206"/>
                  </a:lnTo>
                  <a:lnTo>
                    <a:pt x="28" y="222"/>
                  </a:lnTo>
                  <a:lnTo>
                    <a:pt x="23" y="238"/>
                  </a:lnTo>
                  <a:lnTo>
                    <a:pt x="18" y="255"/>
                  </a:lnTo>
                  <a:lnTo>
                    <a:pt x="10" y="289"/>
                  </a:lnTo>
                  <a:lnTo>
                    <a:pt x="5" y="322"/>
                  </a:lnTo>
                  <a:lnTo>
                    <a:pt x="2" y="351"/>
                  </a:lnTo>
                  <a:lnTo>
                    <a:pt x="1" y="376"/>
                  </a:lnTo>
                  <a:lnTo>
                    <a:pt x="0" y="401"/>
                  </a:lnTo>
                  <a:lnTo>
                    <a:pt x="0" y="432"/>
                  </a:lnTo>
                  <a:lnTo>
                    <a:pt x="1168" y="432"/>
                  </a:lnTo>
                  <a:lnTo>
                    <a:pt x="1168" y="401"/>
                  </a:lnTo>
                  <a:lnTo>
                    <a:pt x="1168" y="400"/>
                  </a:lnTo>
                  <a:lnTo>
                    <a:pt x="1168" y="398"/>
                  </a:lnTo>
                  <a:lnTo>
                    <a:pt x="1169" y="392"/>
                  </a:lnTo>
                  <a:lnTo>
                    <a:pt x="1169" y="374"/>
                  </a:lnTo>
                  <a:lnTo>
                    <a:pt x="1168" y="349"/>
                  </a:lnTo>
                  <a:lnTo>
                    <a:pt x="1165" y="319"/>
                  </a:lnTo>
                  <a:lnTo>
                    <a:pt x="1161" y="286"/>
                  </a:lnTo>
                  <a:lnTo>
                    <a:pt x="1153" y="252"/>
                  </a:lnTo>
                  <a:lnTo>
                    <a:pt x="1148" y="235"/>
                  </a:lnTo>
                  <a:lnTo>
                    <a:pt x="1143" y="219"/>
                  </a:lnTo>
                  <a:lnTo>
                    <a:pt x="1136" y="203"/>
                  </a:lnTo>
                  <a:close/>
                  <a:moveTo>
                    <a:pt x="474" y="268"/>
                  </a:moveTo>
                  <a:lnTo>
                    <a:pt x="336" y="107"/>
                  </a:lnTo>
                  <a:lnTo>
                    <a:pt x="384" y="73"/>
                  </a:lnTo>
                  <a:lnTo>
                    <a:pt x="548" y="172"/>
                  </a:lnTo>
                  <a:close/>
                  <a:moveTo>
                    <a:pt x="624" y="367"/>
                  </a:moveTo>
                  <a:lnTo>
                    <a:pt x="556" y="367"/>
                  </a:lnTo>
                  <a:lnTo>
                    <a:pt x="556" y="260"/>
                  </a:lnTo>
                  <a:lnTo>
                    <a:pt x="590" y="212"/>
                  </a:lnTo>
                  <a:lnTo>
                    <a:pt x="624" y="257"/>
                  </a:lnTo>
                  <a:close/>
                  <a:moveTo>
                    <a:pt x="708" y="268"/>
                  </a:moveTo>
                  <a:lnTo>
                    <a:pt x="638" y="172"/>
                  </a:lnTo>
                  <a:lnTo>
                    <a:pt x="802" y="73"/>
                  </a:lnTo>
                  <a:lnTo>
                    <a:pt x="850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37"/>
            <p:cNvSpPr/>
            <p:nvPr/>
          </p:nvSpPr>
          <p:spPr>
            <a:xfrm>
              <a:off x="3930884" y="1742217"/>
              <a:ext cx="537032" cy="618167"/>
            </a:xfrm>
            <a:custGeom>
              <a:avLst/>
              <a:gdLst/>
              <a:ahLst/>
              <a:cxnLst/>
              <a:rect l="l" t="t" r="r" b="b"/>
              <a:pathLst>
                <a:path w="1113" h="1281" extrusionOk="0">
                  <a:moveTo>
                    <a:pt x="57" y="821"/>
                  </a:moveTo>
                  <a:lnTo>
                    <a:pt x="64" y="845"/>
                  </a:lnTo>
                  <a:lnTo>
                    <a:pt x="72" y="867"/>
                  </a:lnTo>
                  <a:lnTo>
                    <a:pt x="81" y="887"/>
                  </a:lnTo>
                  <a:lnTo>
                    <a:pt x="86" y="896"/>
                  </a:lnTo>
                  <a:lnTo>
                    <a:pt x="91" y="904"/>
                  </a:lnTo>
                  <a:lnTo>
                    <a:pt x="96" y="912"/>
                  </a:lnTo>
                  <a:lnTo>
                    <a:pt x="102" y="919"/>
                  </a:lnTo>
                  <a:lnTo>
                    <a:pt x="108" y="926"/>
                  </a:lnTo>
                  <a:lnTo>
                    <a:pt x="114" y="932"/>
                  </a:lnTo>
                  <a:lnTo>
                    <a:pt x="121" y="937"/>
                  </a:lnTo>
                  <a:lnTo>
                    <a:pt x="127" y="942"/>
                  </a:lnTo>
                  <a:lnTo>
                    <a:pt x="135" y="947"/>
                  </a:lnTo>
                  <a:lnTo>
                    <a:pt x="142" y="950"/>
                  </a:lnTo>
                  <a:lnTo>
                    <a:pt x="147" y="970"/>
                  </a:lnTo>
                  <a:lnTo>
                    <a:pt x="154" y="990"/>
                  </a:lnTo>
                  <a:lnTo>
                    <a:pt x="163" y="1008"/>
                  </a:lnTo>
                  <a:lnTo>
                    <a:pt x="173" y="1027"/>
                  </a:lnTo>
                  <a:lnTo>
                    <a:pt x="184" y="1044"/>
                  </a:lnTo>
                  <a:lnTo>
                    <a:pt x="195" y="1061"/>
                  </a:lnTo>
                  <a:lnTo>
                    <a:pt x="221" y="1092"/>
                  </a:lnTo>
                  <a:lnTo>
                    <a:pt x="248" y="1120"/>
                  </a:lnTo>
                  <a:lnTo>
                    <a:pt x="275" y="1144"/>
                  </a:lnTo>
                  <a:lnTo>
                    <a:pt x="301" y="1165"/>
                  </a:lnTo>
                  <a:lnTo>
                    <a:pt x="325" y="1182"/>
                  </a:lnTo>
                  <a:lnTo>
                    <a:pt x="356" y="1203"/>
                  </a:lnTo>
                  <a:lnTo>
                    <a:pt x="388" y="1221"/>
                  </a:lnTo>
                  <a:lnTo>
                    <a:pt x="420" y="1238"/>
                  </a:lnTo>
                  <a:lnTo>
                    <a:pt x="451" y="1253"/>
                  </a:lnTo>
                  <a:lnTo>
                    <a:pt x="481" y="1265"/>
                  </a:lnTo>
                  <a:lnTo>
                    <a:pt x="509" y="1274"/>
                  </a:lnTo>
                  <a:lnTo>
                    <a:pt x="522" y="1277"/>
                  </a:lnTo>
                  <a:lnTo>
                    <a:pt x="535" y="1279"/>
                  </a:lnTo>
                  <a:lnTo>
                    <a:pt x="546" y="1281"/>
                  </a:lnTo>
                  <a:lnTo>
                    <a:pt x="557" y="1281"/>
                  </a:lnTo>
                  <a:lnTo>
                    <a:pt x="567" y="1281"/>
                  </a:lnTo>
                  <a:lnTo>
                    <a:pt x="578" y="1279"/>
                  </a:lnTo>
                  <a:lnTo>
                    <a:pt x="589" y="1277"/>
                  </a:lnTo>
                  <a:lnTo>
                    <a:pt x="602" y="1274"/>
                  </a:lnTo>
                  <a:lnTo>
                    <a:pt x="629" y="1265"/>
                  </a:lnTo>
                  <a:lnTo>
                    <a:pt x="659" y="1253"/>
                  </a:lnTo>
                  <a:lnTo>
                    <a:pt x="690" y="1238"/>
                  </a:lnTo>
                  <a:lnTo>
                    <a:pt x="722" y="1221"/>
                  </a:lnTo>
                  <a:lnTo>
                    <a:pt x="754" y="1203"/>
                  </a:lnTo>
                  <a:lnTo>
                    <a:pt x="785" y="1182"/>
                  </a:lnTo>
                  <a:lnTo>
                    <a:pt x="809" y="1164"/>
                  </a:lnTo>
                  <a:lnTo>
                    <a:pt x="835" y="1143"/>
                  </a:lnTo>
                  <a:lnTo>
                    <a:pt x="863" y="1119"/>
                  </a:lnTo>
                  <a:lnTo>
                    <a:pt x="890" y="1091"/>
                  </a:lnTo>
                  <a:lnTo>
                    <a:pt x="916" y="1060"/>
                  </a:lnTo>
                  <a:lnTo>
                    <a:pt x="928" y="1043"/>
                  </a:lnTo>
                  <a:lnTo>
                    <a:pt x="939" y="1026"/>
                  </a:lnTo>
                  <a:lnTo>
                    <a:pt x="949" y="1008"/>
                  </a:lnTo>
                  <a:lnTo>
                    <a:pt x="958" y="990"/>
                  </a:lnTo>
                  <a:lnTo>
                    <a:pt x="966" y="970"/>
                  </a:lnTo>
                  <a:lnTo>
                    <a:pt x="972" y="950"/>
                  </a:lnTo>
                  <a:lnTo>
                    <a:pt x="979" y="947"/>
                  </a:lnTo>
                  <a:lnTo>
                    <a:pt x="986" y="943"/>
                  </a:lnTo>
                  <a:lnTo>
                    <a:pt x="993" y="938"/>
                  </a:lnTo>
                  <a:lnTo>
                    <a:pt x="999" y="932"/>
                  </a:lnTo>
                  <a:lnTo>
                    <a:pt x="1005" y="926"/>
                  </a:lnTo>
                  <a:lnTo>
                    <a:pt x="1011" y="920"/>
                  </a:lnTo>
                  <a:lnTo>
                    <a:pt x="1017" y="912"/>
                  </a:lnTo>
                  <a:lnTo>
                    <a:pt x="1022" y="905"/>
                  </a:lnTo>
                  <a:lnTo>
                    <a:pt x="1027" y="896"/>
                  </a:lnTo>
                  <a:lnTo>
                    <a:pt x="1032" y="887"/>
                  </a:lnTo>
                  <a:lnTo>
                    <a:pt x="1041" y="867"/>
                  </a:lnTo>
                  <a:lnTo>
                    <a:pt x="1049" y="845"/>
                  </a:lnTo>
                  <a:lnTo>
                    <a:pt x="1056" y="821"/>
                  </a:lnTo>
                  <a:lnTo>
                    <a:pt x="1057" y="815"/>
                  </a:lnTo>
                  <a:lnTo>
                    <a:pt x="1059" y="808"/>
                  </a:lnTo>
                  <a:lnTo>
                    <a:pt x="1061" y="801"/>
                  </a:lnTo>
                  <a:lnTo>
                    <a:pt x="1064" y="793"/>
                  </a:lnTo>
                  <a:lnTo>
                    <a:pt x="1071" y="777"/>
                  </a:lnTo>
                  <a:lnTo>
                    <a:pt x="1079" y="759"/>
                  </a:lnTo>
                  <a:lnTo>
                    <a:pt x="1095" y="719"/>
                  </a:lnTo>
                  <a:lnTo>
                    <a:pt x="1102" y="698"/>
                  </a:lnTo>
                  <a:lnTo>
                    <a:pt x="1107" y="679"/>
                  </a:lnTo>
                  <a:lnTo>
                    <a:pt x="1111" y="660"/>
                  </a:lnTo>
                  <a:lnTo>
                    <a:pt x="1112" y="651"/>
                  </a:lnTo>
                  <a:lnTo>
                    <a:pt x="1113" y="642"/>
                  </a:lnTo>
                  <a:lnTo>
                    <a:pt x="1112" y="633"/>
                  </a:lnTo>
                  <a:lnTo>
                    <a:pt x="1111" y="625"/>
                  </a:lnTo>
                  <a:lnTo>
                    <a:pt x="1110" y="617"/>
                  </a:lnTo>
                  <a:lnTo>
                    <a:pt x="1107" y="609"/>
                  </a:lnTo>
                  <a:lnTo>
                    <a:pt x="1106" y="606"/>
                  </a:lnTo>
                  <a:lnTo>
                    <a:pt x="1104" y="603"/>
                  </a:lnTo>
                  <a:lnTo>
                    <a:pt x="1103" y="600"/>
                  </a:lnTo>
                  <a:lnTo>
                    <a:pt x="1101" y="598"/>
                  </a:lnTo>
                  <a:lnTo>
                    <a:pt x="1099" y="595"/>
                  </a:lnTo>
                  <a:lnTo>
                    <a:pt x="1097" y="593"/>
                  </a:lnTo>
                  <a:lnTo>
                    <a:pt x="1095" y="590"/>
                  </a:lnTo>
                  <a:lnTo>
                    <a:pt x="1092" y="588"/>
                  </a:lnTo>
                  <a:lnTo>
                    <a:pt x="1090" y="586"/>
                  </a:lnTo>
                  <a:lnTo>
                    <a:pt x="1087" y="584"/>
                  </a:lnTo>
                  <a:lnTo>
                    <a:pt x="1082" y="581"/>
                  </a:lnTo>
                  <a:lnTo>
                    <a:pt x="1076" y="578"/>
                  </a:lnTo>
                  <a:lnTo>
                    <a:pt x="1070" y="575"/>
                  </a:lnTo>
                  <a:lnTo>
                    <a:pt x="1063" y="573"/>
                  </a:lnTo>
                  <a:lnTo>
                    <a:pt x="1057" y="572"/>
                  </a:lnTo>
                  <a:lnTo>
                    <a:pt x="1051" y="570"/>
                  </a:lnTo>
                  <a:lnTo>
                    <a:pt x="1044" y="569"/>
                  </a:lnTo>
                  <a:lnTo>
                    <a:pt x="1038" y="568"/>
                  </a:lnTo>
                  <a:lnTo>
                    <a:pt x="1032" y="568"/>
                  </a:lnTo>
                  <a:lnTo>
                    <a:pt x="1026" y="567"/>
                  </a:lnTo>
                  <a:lnTo>
                    <a:pt x="1020" y="567"/>
                  </a:lnTo>
                  <a:lnTo>
                    <a:pt x="1024" y="538"/>
                  </a:lnTo>
                  <a:lnTo>
                    <a:pt x="1027" y="508"/>
                  </a:lnTo>
                  <a:lnTo>
                    <a:pt x="1028" y="477"/>
                  </a:lnTo>
                  <a:lnTo>
                    <a:pt x="1027" y="447"/>
                  </a:lnTo>
                  <a:lnTo>
                    <a:pt x="1025" y="416"/>
                  </a:lnTo>
                  <a:lnTo>
                    <a:pt x="1020" y="385"/>
                  </a:lnTo>
                  <a:lnTo>
                    <a:pt x="1014" y="355"/>
                  </a:lnTo>
                  <a:lnTo>
                    <a:pt x="1006" y="324"/>
                  </a:lnTo>
                  <a:lnTo>
                    <a:pt x="996" y="294"/>
                  </a:lnTo>
                  <a:lnTo>
                    <a:pt x="984" y="265"/>
                  </a:lnTo>
                  <a:lnTo>
                    <a:pt x="970" y="236"/>
                  </a:lnTo>
                  <a:lnTo>
                    <a:pt x="954" y="208"/>
                  </a:lnTo>
                  <a:lnTo>
                    <a:pt x="936" y="181"/>
                  </a:lnTo>
                  <a:lnTo>
                    <a:pt x="916" y="156"/>
                  </a:lnTo>
                  <a:lnTo>
                    <a:pt x="894" y="131"/>
                  </a:lnTo>
                  <a:lnTo>
                    <a:pt x="870" y="107"/>
                  </a:lnTo>
                  <a:lnTo>
                    <a:pt x="839" y="83"/>
                  </a:lnTo>
                  <a:lnTo>
                    <a:pt x="804" y="60"/>
                  </a:lnTo>
                  <a:lnTo>
                    <a:pt x="765" y="41"/>
                  </a:lnTo>
                  <a:lnTo>
                    <a:pt x="723" y="25"/>
                  </a:lnTo>
                  <a:lnTo>
                    <a:pt x="678" y="13"/>
                  </a:lnTo>
                  <a:lnTo>
                    <a:pt x="632" y="4"/>
                  </a:lnTo>
                  <a:lnTo>
                    <a:pt x="584" y="0"/>
                  </a:lnTo>
                  <a:lnTo>
                    <a:pt x="536" y="0"/>
                  </a:lnTo>
                  <a:lnTo>
                    <a:pt x="488" y="5"/>
                  </a:lnTo>
                  <a:lnTo>
                    <a:pt x="440" y="15"/>
                  </a:lnTo>
                  <a:lnTo>
                    <a:pt x="393" y="31"/>
                  </a:lnTo>
                  <a:lnTo>
                    <a:pt x="348" y="52"/>
                  </a:lnTo>
                  <a:lnTo>
                    <a:pt x="306" y="79"/>
                  </a:lnTo>
                  <a:lnTo>
                    <a:pt x="266" y="113"/>
                  </a:lnTo>
                  <a:lnTo>
                    <a:pt x="230" y="153"/>
                  </a:lnTo>
                  <a:lnTo>
                    <a:pt x="198" y="200"/>
                  </a:lnTo>
                  <a:lnTo>
                    <a:pt x="195" y="202"/>
                  </a:lnTo>
                  <a:lnTo>
                    <a:pt x="191" y="205"/>
                  </a:lnTo>
                  <a:lnTo>
                    <a:pt x="187" y="208"/>
                  </a:lnTo>
                  <a:lnTo>
                    <a:pt x="181" y="213"/>
                  </a:lnTo>
                  <a:lnTo>
                    <a:pt x="175" y="220"/>
                  </a:lnTo>
                  <a:lnTo>
                    <a:pt x="168" y="227"/>
                  </a:lnTo>
                  <a:lnTo>
                    <a:pt x="160" y="237"/>
                  </a:lnTo>
                  <a:lnTo>
                    <a:pt x="152" y="248"/>
                  </a:lnTo>
                  <a:lnTo>
                    <a:pt x="143" y="261"/>
                  </a:lnTo>
                  <a:lnTo>
                    <a:pt x="134" y="276"/>
                  </a:lnTo>
                  <a:lnTo>
                    <a:pt x="126" y="293"/>
                  </a:lnTo>
                  <a:lnTo>
                    <a:pt x="117" y="312"/>
                  </a:lnTo>
                  <a:lnTo>
                    <a:pt x="109" y="333"/>
                  </a:lnTo>
                  <a:lnTo>
                    <a:pt x="94" y="383"/>
                  </a:lnTo>
                  <a:lnTo>
                    <a:pt x="91" y="395"/>
                  </a:lnTo>
                  <a:lnTo>
                    <a:pt x="89" y="406"/>
                  </a:lnTo>
                  <a:lnTo>
                    <a:pt x="86" y="429"/>
                  </a:lnTo>
                  <a:lnTo>
                    <a:pt x="85" y="452"/>
                  </a:lnTo>
                  <a:lnTo>
                    <a:pt x="86" y="475"/>
                  </a:lnTo>
                  <a:lnTo>
                    <a:pt x="89" y="498"/>
                  </a:lnTo>
                  <a:lnTo>
                    <a:pt x="92" y="522"/>
                  </a:lnTo>
                  <a:lnTo>
                    <a:pt x="102" y="567"/>
                  </a:lnTo>
                  <a:lnTo>
                    <a:pt x="95" y="567"/>
                  </a:lnTo>
                  <a:lnTo>
                    <a:pt x="87" y="566"/>
                  </a:lnTo>
                  <a:lnTo>
                    <a:pt x="80" y="566"/>
                  </a:lnTo>
                  <a:lnTo>
                    <a:pt x="73" y="567"/>
                  </a:lnTo>
                  <a:lnTo>
                    <a:pt x="65" y="568"/>
                  </a:lnTo>
                  <a:lnTo>
                    <a:pt x="58" y="569"/>
                  </a:lnTo>
                  <a:lnTo>
                    <a:pt x="43" y="572"/>
                  </a:lnTo>
                  <a:lnTo>
                    <a:pt x="37" y="575"/>
                  </a:lnTo>
                  <a:lnTo>
                    <a:pt x="34" y="576"/>
                  </a:lnTo>
                  <a:lnTo>
                    <a:pt x="31" y="578"/>
                  </a:lnTo>
                  <a:lnTo>
                    <a:pt x="29" y="580"/>
                  </a:lnTo>
                  <a:lnTo>
                    <a:pt x="26" y="581"/>
                  </a:lnTo>
                  <a:lnTo>
                    <a:pt x="24" y="583"/>
                  </a:lnTo>
                  <a:lnTo>
                    <a:pt x="21" y="585"/>
                  </a:lnTo>
                  <a:lnTo>
                    <a:pt x="17" y="590"/>
                  </a:lnTo>
                  <a:lnTo>
                    <a:pt x="13" y="595"/>
                  </a:lnTo>
                  <a:lnTo>
                    <a:pt x="9" y="600"/>
                  </a:lnTo>
                  <a:lnTo>
                    <a:pt x="6" y="606"/>
                  </a:lnTo>
                  <a:lnTo>
                    <a:pt x="3" y="614"/>
                  </a:lnTo>
                  <a:lnTo>
                    <a:pt x="1" y="622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0" y="648"/>
                  </a:lnTo>
                  <a:lnTo>
                    <a:pt x="2" y="657"/>
                  </a:lnTo>
                  <a:lnTo>
                    <a:pt x="5" y="676"/>
                  </a:lnTo>
                  <a:lnTo>
                    <a:pt x="11" y="696"/>
                  </a:lnTo>
                  <a:lnTo>
                    <a:pt x="18" y="716"/>
                  </a:lnTo>
                  <a:lnTo>
                    <a:pt x="35" y="756"/>
                  </a:lnTo>
                  <a:lnTo>
                    <a:pt x="47" y="792"/>
                  </a:lnTo>
                  <a:lnTo>
                    <a:pt x="52" y="808"/>
                  </a:lnTo>
                  <a:close/>
                  <a:moveTo>
                    <a:pt x="737" y="651"/>
                  </a:moveTo>
                  <a:lnTo>
                    <a:pt x="746" y="652"/>
                  </a:lnTo>
                  <a:lnTo>
                    <a:pt x="755" y="653"/>
                  </a:lnTo>
                  <a:lnTo>
                    <a:pt x="764" y="656"/>
                  </a:lnTo>
                  <a:lnTo>
                    <a:pt x="773" y="659"/>
                  </a:lnTo>
                  <a:lnTo>
                    <a:pt x="781" y="663"/>
                  </a:lnTo>
                  <a:lnTo>
                    <a:pt x="789" y="667"/>
                  </a:lnTo>
                  <a:lnTo>
                    <a:pt x="796" y="673"/>
                  </a:lnTo>
                  <a:lnTo>
                    <a:pt x="802" y="679"/>
                  </a:lnTo>
                  <a:lnTo>
                    <a:pt x="808" y="686"/>
                  </a:lnTo>
                  <a:lnTo>
                    <a:pt x="814" y="693"/>
                  </a:lnTo>
                  <a:lnTo>
                    <a:pt x="819" y="700"/>
                  </a:lnTo>
                  <a:lnTo>
                    <a:pt x="822" y="709"/>
                  </a:lnTo>
                  <a:lnTo>
                    <a:pt x="826" y="717"/>
                  </a:lnTo>
                  <a:lnTo>
                    <a:pt x="828" y="726"/>
                  </a:lnTo>
                  <a:lnTo>
                    <a:pt x="829" y="735"/>
                  </a:lnTo>
                  <a:lnTo>
                    <a:pt x="830" y="744"/>
                  </a:lnTo>
                  <a:lnTo>
                    <a:pt x="829" y="754"/>
                  </a:lnTo>
                  <a:lnTo>
                    <a:pt x="828" y="763"/>
                  </a:lnTo>
                  <a:lnTo>
                    <a:pt x="826" y="772"/>
                  </a:lnTo>
                  <a:lnTo>
                    <a:pt x="822" y="780"/>
                  </a:lnTo>
                  <a:lnTo>
                    <a:pt x="818" y="789"/>
                  </a:lnTo>
                  <a:lnTo>
                    <a:pt x="814" y="796"/>
                  </a:lnTo>
                  <a:lnTo>
                    <a:pt x="808" y="804"/>
                  </a:lnTo>
                  <a:lnTo>
                    <a:pt x="802" y="810"/>
                  </a:lnTo>
                  <a:lnTo>
                    <a:pt x="796" y="816"/>
                  </a:lnTo>
                  <a:lnTo>
                    <a:pt x="788" y="822"/>
                  </a:lnTo>
                  <a:lnTo>
                    <a:pt x="781" y="827"/>
                  </a:lnTo>
                  <a:lnTo>
                    <a:pt x="773" y="831"/>
                  </a:lnTo>
                  <a:lnTo>
                    <a:pt x="764" y="834"/>
                  </a:lnTo>
                  <a:lnTo>
                    <a:pt x="755" y="836"/>
                  </a:lnTo>
                  <a:lnTo>
                    <a:pt x="746" y="838"/>
                  </a:lnTo>
                  <a:lnTo>
                    <a:pt x="737" y="838"/>
                  </a:lnTo>
                  <a:lnTo>
                    <a:pt x="727" y="838"/>
                  </a:lnTo>
                  <a:lnTo>
                    <a:pt x="718" y="836"/>
                  </a:lnTo>
                  <a:lnTo>
                    <a:pt x="710" y="834"/>
                  </a:lnTo>
                  <a:lnTo>
                    <a:pt x="701" y="831"/>
                  </a:lnTo>
                  <a:lnTo>
                    <a:pt x="693" y="827"/>
                  </a:lnTo>
                  <a:lnTo>
                    <a:pt x="685" y="822"/>
                  </a:lnTo>
                  <a:lnTo>
                    <a:pt x="678" y="816"/>
                  </a:lnTo>
                  <a:lnTo>
                    <a:pt x="671" y="810"/>
                  </a:lnTo>
                  <a:lnTo>
                    <a:pt x="665" y="804"/>
                  </a:lnTo>
                  <a:lnTo>
                    <a:pt x="660" y="796"/>
                  </a:lnTo>
                  <a:lnTo>
                    <a:pt x="655" y="789"/>
                  </a:lnTo>
                  <a:lnTo>
                    <a:pt x="651" y="780"/>
                  </a:lnTo>
                  <a:lnTo>
                    <a:pt x="648" y="772"/>
                  </a:lnTo>
                  <a:lnTo>
                    <a:pt x="646" y="763"/>
                  </a:lnTo>
                  <a:lnTo>
                    <a:pt x="644" y="754"/>
                  </a:lnTo>
                  <a:lnTo>
                    <a:pt x="644" y="744"/>
                  </a:lnTo>
                  <a:lnTo>
                    <a:pt x="644" y="735"/>
                  </a:lnTo>
                  <a:lnTo>
                    <a:pt x="646" y="726"/>
                  </a:lnTo>
                  <a:lnTo>
                    <a:pt x="648" y="717"/>
                  </a:lnTo>
                  <a:lnTo>
                    <a:pt x="651" y="709"/>
                  </a:lnTo>
                  <a:lnTo>
                    <a:pt x="655" y="700"/>
                  </a:lnTo>
                  <a:lnTo>
                    <a:pt x="660" y="693"/>
                  </a:lnTo>
                  <a:lnTo>
                    <a:pt x="666" y="686"/>
                  </a:lnTo>
                  <a:lnTo>
                    <a:pt x="672" y="679"/>
                  </a:lnTo>
                  <a:lnTo>
                    <a:pt x="678" y="673"/>
                  </a:lnTo>
                  <a:lnTo>
                    <a:pt x="685" y="667"/>
                  </a:lnTo>
                  <a:lnTo>
                    <a:pt x="693" y="663"/>
                  </a:lnTo>
                  <a:lnTo>
                    <a:pt x="701" y="659"/>
                  </a:lnTo>
                  <a:lnTo>
                    <a:pt x="710" y="656"/>
                  </a:lnTo>
                  <a:lnTo>
                    <a:pt x="718" y="653"/>
                  </a:lnTo>
                  <a:lnTo>
                    <a:pt x="728" y="652"/>
                  </a:lnTo>
                  <a:close/>
                  <a:moveTo>
                    <a:pt x="63" y="634"/>
                  </a:moveTo>
                  <a:lnTo>
                    <a:pt x="75" y="631"/>
                  </a:lnTo>
                  <a:lnTo>
                    <a:pt x="78" y="630"/>
                  </a:lnTo>
                  <a:lnTo>
                    <a:pt x="80" y="630"/>
                  </a:lnTo>
                  <a:lnTo>
                    <a:pt x="83" y="630"/>
                  </a:lnTo>
                  <a:lnTo>
                    <a:pt x="84" y="629"/>
                  </a:lnTo>
                  <a:lnTo>
                    <a:pt x="85" y="629"/>
                  </a:lnTo>
                  <a:lnTo>
                    <a:pt x="88" y="630"/>
                  </a:lnTo>
                  <a:lnTo>
                    <a:pt x="92" y="630"/>
                  </a:lnTo>
                  <a:lnTo>
                    <a:pt x="96" y="631"/>
                  </a:lnTo>
                  <a:lnTo>
                    <a:pt x="99" y="632"/>
                  </a:lnTo>
                  <a:lnTo>
                    <a:pt x="103" y="633"/>
                  </a:lnTo>
                  <a:lnTo>
                    <a:pt x="107" y="634"/>
                  </a:lnTo>
                  <a:lnTo>
                    <a:pt x="110" y="636"/>
                  </a:lnTo>
                  <a:lnTo>
                    <a:pt x="114" y="637"/>
                  </a:lnTo>
                  <a:lnTo>
                    <a:pt x="128" y="646"/>
                  </a:lnTo>
                  <a:lnTo>
                    <a:pt x="142" y="681"/>
                  </a:lnTo>
                  <a:lnTo>
                    <a:pt x="155" y="710"/>
                  </a:lnTo>
                  <a:lnTo>
                    <a:pt x="165" y="731"/>
                  </a:lnTo>
                  <a:lnTo>
                    <a:pt x="168" y="739"/>
                  </a:lnTo>
                  <a:lnTo>
                    <a:pt x="169" y="742"/>
                  </a:lnTo>
                  <a:lnTo>
                    <a:pt x="170" y="744"/>
                  </a:lnTo>
                  <a:lnTo>
                    <a:pt x="171" y="749"/>
                  </a:lnTo>
                  <a:lnTo>
                    <a:pt x="172" y="753"/>
                  </a:lnTo>
                  <a:lnTo>
                    <a:pt x="173" y="755"/>
                  </a:lnTo>
                  <a:lnTo>
                    <a:pt x="173" y="756"/>
                  </a:lnTo>
                  <a:lnTo>
                    <a:pt x="174" y="756"/>
                  </a:lnTo>
                  <a:lnTo>
                    <a:pt x="174" y="757"/>
                  </a:lnTo>
                  <a:lnTo>
                    <a:pt x="175" y="757"/>
                  </a:lnTo>
                  <a:lnTo>
                    <a:pt x="175" y="756"/>
                  </a:lnTo>
                  <a:lnTo>
                    <a:pt x="176" y="756"/>
                  </a:lnTo>
                  <a:lnTo>
                    <a:pt x="177" y="754"/>
                  </a:lnTo>
                  <a:lnTo>
                    <a:pt x="177" y="753"/>
                  </a:lnTo>
                  <a:lnTo>
                    <a:pt x="178" y="751"/>
                  </a:lnTo>
                  <a:lnTo>
                    <a:pt x="178" y="747"/>
                  </a:lnTo>
                  <a:lnTo>
                    <a:pt x="179" y="742"/>
                  </a:lnTo>
                  <a:lnTo>
                    <a:pt x="178" y="731"/>
                  </a:lnTo>
                  <a:lnTo>
                    <a:pt x="177" y="701"/>
                  </a:lnTo>
                  <a:lnTo>
                    <a:pt x="179" y="656"/>
                  </a:lnTo>
                  <a:lnTo>
                    <a:pt x="185" y="603"/>
                  </a:lnTo>
                  <a:lnTo>
                    <a:pt x="190" y="575"/>
                  </a:lnTo>
                  <a:lnTo>
                    <a:pt x="198" y="547"/>
                  </a:lnTo>
                  <a:lnTo>
                    <a:pt x="207" y="519"/>
                  </a:lnTo>
                  <a:lnTo>
                    <a:pt x="219" y="492"/>
                  </a:lnTo>
                  <a:lnTo>
                    <a:pt x="234" y="467"/>
                  </a:lnTo>
                  <a:lnTo>
                    <a:pt x="251" y="445"/>
                  </a:lnTo>
                  <a:lnTo>
                    <a:pt x="261" y="434"/>
                  </a:lnTo>
                  <a:lnTo>
                    <a:pt x="272" y="425"/>
                  </a:lnTo>
                  <a:lnTo>
                    <a:pt x="284" y="417"/>
                  </a:lnTo>
                  <a:lnTo>
                    <a:pt x="297" y="409"/>
                  </a:lnTo>
                  <a:lnTo>
                    <a:pt x="302" y="415"/>
                  </a:lnTo>
                  <a:lnTo>
                    <a:pt x="318" y="432"/>
                  </a:lnTo>
                  <a:lnTo>
                    <a:pt x="344" y="456"/>
                  </a:lnTo>
                  <a:lnTo>
                    <a:pt x="380" y="487"/>
                  </a:lnTo>
                  <a:lnTo>
                    <a:pt x="424" y="520"/>
                  </a:lnTo>
                  <a:lnTo>
                    <a:pt x="477" y="553"/>
                  </a:lnTo>
                  <a:lnTo>
                    <a:pt x="537" y="585"/>
                  </a:lnTo>
                  <a:lnTo>
                    <a:pt x="570" y="599"/>
                  </a:lnTo>
                  <a:lnTo>
                    <a:pt x="605" y="612"/>
                  </a:lnTo>
                  <a:lnTo>
                    <a:pt x="624" y="619"/>
                  </a:lnTo>
                  <a:lnTo>
                    <a:pt x="634" y="622"/>
                  </a:lnTo>
                  <a:lnTo>
                    <a:pt x="644" y="626"/>
                  </a:lnTo>
                  <a:lnTo>
                    <a:pt x="633" y="636"/>
                  </a:lnTo>
                  <a:lnTo>
                    <a:pt x="622" y="647"/>
                  </a:lnTo>
                  <a:lnTo>
                    <a:pt x="613" y="658"/>
                  </a:lnTo>
                  <a:lnTo>
                    <a:pt x="605" y="671"/>
                  </a:lnTo>
                  <a:lnTo>
                    <a:pt x="598" y="684"/>
                  </a:lnTo>
                  <a:lnTo>
                    <a:pt x="592" y="697"/>
                  </a:lnTo>
                  <a:lnTo>
                    <a:pt x="590" y="705"/>
                  </a:lnTo>
                  <a:lnTo>
                    <a:pt x="588" y="712"/>
                  </a:lnTo>
                  <a:lnTo>
                    <a:pt x="586" y="720"/>
                  </a:lnTo>
                  <a:lnTo>
                    <a:pt x="585" y="727"/>
                  </a:lnTo>
                  <a:lnTo>
                    <a:pt x="528" y="727"/>
                  </a:lnTo>
                  <a:lnTo>
                    <a:pt x="525" y="714"/>
                  </a:lnTo>
                  <a:lnTo>
                    <a:pt x="521" y="701"/>
                  </a:lnTo>
                  <a:lnTo>
                    <a:pt x="516" y="688"/>
                  </a:lnTo>
                  <a:lnTo>
                    <a:pt x="510" y="676"/>
                  </a:lnTo>
                  <a:lnTo>
                    <a:pt x="503" y="664"/>
                  </a:lnTo>
                  <a:lnTo>
                    <a:pt x="495" y="654"/>
                  </a:lnTo>
                  <a:lnTo>
                    <a:pt x="486" y="643"/>
                  </a:lnTo>
                  <a:lnTo>
                    <a:pt x="476" y="634"/>
                  </a:lnTo>
                  <a:lnTo>
                    <a:pt x="466" y="625"/>
                  </a:lnTo>
                  <a:lnTo>
                    <a:pt x="454" y="618"/>
                  </a:lnTo>
                  <a:lnTo>
                    <a:pt x="443" y="611"/>
                  </a:lnTo>
                  <a:lnTo>
                    <a:pt x="430" y="606"/>
                  </a:lnTo>
                  <a:lnTo>
                    <a:pt x="417" y="601"/>
                  </a:lnTo>
                  <a:lnTo>
                    <a:pt x="404" y="598"/>
                  </a:lnTo>
                  <a:lnTo>
                    <a:pt x="390" y="596"/>
                  </a:lnTo>
                  <a:lnTo>
                    <a:pt x="376" y="595"/>
                  </a:lnTo>
                  <a:lnTo>
                    <a:pt x="360" y="596"/>
                  </a:lnTo>
                  <a:lnTo>
                    <a:pt x="345" y="598"/>
                  </a:lnTo>
                  <a:lnTo>
                    <a:pt x="330" y="602"/>
                  </a:lnTo>
                  <a:lnTo>
                    <a:pt x="316" y="607"/>
                  </a:lnTo>
                  <a:lnTo>
                    <a:pt x="302" y="614"/>
                  </a:lnTo>
                  <a:lnTo>
                    <a:pt x="289" y="621"/>
                  </a:lnTo>
                  <a:lnTo>
                    <a:pt x="278" y="630"/>
                  </a:lnTo>
                  <a:lnTo>
                    <a:pt x="266" y="640"/>
                  </a:lnTo>
                  <a:lnTo>
                    <a:pt x="256" y="651"/>
                  </a:lnTo>
                  <a:lnTo>
                    <a:pt x="247" y="663"/>
                  </a:lnTo>
                  <a:lnTo>
                    <a:pt x="240" y="676"/>
                  </a:lnTo>
                  <a:lnTo>
                    <a:pt x="233" y="689"/>
                  </a:lnTo>
                  <a:lnTo>
                    <a:pt x="228" y="704"/>
                  </a:lnTo>
                  <a:lnTo>
                    <a:pt x="224" y="719"/>
                  </a:lnTo>
                  <a:lnTo>
                    <a:pt x="222" y="734"/>
                  </a:lnTo>
                  <a:lnTo>
                    <a:pt x="221" y="750"/>
                  </a:lnTo>
                  <a:lnTo>
                    <a:pt x="222" y="766"/>
                  </a:lnTo>
                  <a:lnTo>
                    <a:pt x="224" y="781"/>
                  </a:lnTo>
                  <a:lnTo>
                    <a:pt x="228" y="796"/>
                  </a:lnTo>
                  <a:lnTo>
                    <a:pt x="233" y="810"/>
                  </a:lnTo>
                  <a:lnTo>
                    <a:pt x="239" y="824"/>
                  </a:lnTo>
                  <a:lnTo>
                    <a:pt x="247" y="837"/>
                  </a:lnTo>
                  <a:lnTo>
                    <a:pt x="256" y="849"/>
                  </a:lnTo>
                  <a:lnTo>
                    <a:pt x="266" y="860"/>
                  </a:lnTo>
                  <a:lnTo>
                    <a:pt x="277" y="870"/>
                  </a:lnTo>
                  <a:lnTo>
                    <a:pt x="289" y="879"/>
                  </a:lnTo>
                  <a:lnTo>
                    <a:pt x="301" y="887"/>
                  </a:lnTo>
                  <a:lnTo>
                    <a:pt x="315" y="893"/>
                  </a:lnTo>
                  <a:lnTo>
                    <a:pt x="329" y="898"/>
                  </a:lnTo>
                  <a:lnTo>
                    <a:pt x="344" y="902"/>
                  </a:lnTo>
                  <a:lnTo>
                    <a:pt x="360" y="905"/>
                  </a:lnTo>
                  <a:lnTo>
                    <a:pt x="376" y="905"/>
                  </a:lnTo>
                  <a:lnTo>
                    <a:pt x="389" y="905"/>
                  </a:lnTo>
                  <a:lnTo>
                    <a:pt x="402" y="903"/>
                  </a:lnTo>
                  <a:lnTo>
                    <a:pt x="415" y="900"/>
                  </a:lnTo>
                  <a:lnTo>
                    <a:pt x="427" y="897"/>
                  </a:lnTo>
                  <a:lnTo>
                    <a:pt x="439" y="892"/>
                  </a:lnTo>
                  <a:lnTo>
                    <a:pt x="450" y="887"/>
                  </a:lnTo>
                  <a:lnTo>
                    <a:pt x="461" y="880"/>
                  </a:lnTo>
                  <a:lnTo>
                    <a:pt x="471" y="873"/>
                  </a:lnTo>
                  <a:lnTo>
                    <a:pt x="481" y="865"/>
                  </a:lnTo>
                  <a:lnTo>
                    <a:pt x="490" y="856"/>
                  </a:lnTo>
                  <a:lnTo>
                    <a:pt x="498" y="847"/>
                  </a:lnTo>
                  <a:lnTo>
                    <a:pt x="505" y="837"/>
                  </a:lnTo>
                  <a:lnTo>
                    <a:pt x="512" y="826"/>
                  </a:lnTo>
                  <a:lnTo>
                    <a:pt x="517" y="815"/>
                  </a:lnTo>
                  <a:lnTo>
                    <a:pt x="522" y="803"/>
                  </a:lnTo>
                  <a:lnTo>
                    <a:pt x="526" y="790"/>
                  </a:lnTo>
                  <a:lnTo>
                    <a:pt x="588" y="790"/>
                  </a:lnTo>
                  <a:lnTo>
                    <a:pt x="592" y="802"/>
                  </a:lnTo>
                  <a:lnTo>
                    <a:pt x="596" y="814"/>
                  </a:lnTo>
                  <a:lnTo>
                    <a:pt x="602" y="825"/>
                  </a:lnTo>
                  <a:lnTo>
                    <a:pt x="608" y="835"/>
                  </a:lnTo>
                  <a:lnTo>
                    <a:pt x="615" y="845"/>
                  </a:lnTo>
                  <a:lnTo>
                    <a:pt x="623" y="855"/>
                  </a:lnTo>
                  <a:lnTo>
                    <a:pt x="632" y="864"/>
                  </a:lnTo>
                  <a:lnTo>
                    <a:pt x="641" y="872"/>
                  </a:lnTo>
                  <a:lnTo>
                    <a:pt x="651" y="879"/>
                  </a:lnTo>
                  <a:lnTo>
                    <a:pt x="662" y="886"/>
                  </a:lnTo>
                  <a:lnTo>
                    <a:pt x="673" y="892"/>
                  </a:lnTo>
                  <a:lnTo>
                    <a:pt x="685" y="896"/>
                  </a:lnTo>
                  <a:lnTo>
                    <a:pt x="697" y="900"/>
                  </a:lnTo>
                  <a:lnTo>
                    <a:pt x="710" y="903"/>
                  </a:lnTo>
                  <a:lnTo>
                    <a:pt x="723" y="905"/>
                  </a:lnTo>
                  <a:lnTo>
                    <a:pt x="737" y="905"/>
                  </a:lnTo>
                  <a:lnTo>
                    <a:pt x="753" y="905"/>
                  </a:lnTo>
                  <a:lnTo>
                    <a:pt x="768" y="902"/>
                  </a:lnTo>
                  <a:lnTo>
                    <a:pt x="783" y="899"/>
                  </a:lnTo>
                  <a:lnTo>
                    <a:pt x="797" y="894"/>
                  </a:lnTo>
                  <a:lnTo>
                    <a:pt x="811" y="887"/>
                  </a:lnTo>
                  <a:lnTo>
                    <a:pt x="824" y="880"/>
                  </a:lnTo>
                  <a:lnTo>
                    <a:pt x="836" y="871"/>
                  </a:lnTo>
                  <a:lnTo>
                    <a:pt x="847" y="861"/>
                  </a:lnTo>
                  <a:lnTo>
                    <a:pt x="857" y="850"/>
                  </a:lnTo>
                  <a:lnTo>
                    <a:pt x="866" y="838"/>
                  </a:lnTo>
                  <a:lnTo>
                    <a:pt x="874" y="825"/>
                  </a:lnTo>
                  <a:lnTo>
                    <a:pt x="880" y="812"/>
                  </a:lnTo>
                  <a:lnTo>
                    <a:pt x="886" y="797"/>
                  </a:lnTo>
                  <a:lnTo>
                    <a:pt x="890" y="782"/>
                  </a:lnTo>
                  <a:lnTo>
                    <a:pt x="892" y="767"/>
                  </a:lnTo>
                  <a:lnTo>
                    <a:pt x="893" y="750"/>
                  </a:lnTo>
                  <a:lnTo>
                    <a:pt x="893" y="740"/>
                  </a:lnTo>
                  <a:lnTo>
                    <a:pt x="892" y="730"/>
                  </a:lnTo>
                  <a:lnTo>
                    <a:pt x="890" y="720"/>
                  </a:lnTo>
                  <a:lnTo>
                    <a:pt x="888" y="711"/>
                  </a:lnTo>
                  <a:lnTo>
                    <a:pt x="885" y="701"/>
                  </a:lnTo>
                  <a:lnTo>
                    <a:pt x="882" y="693"/>
                  </a:lnTo>
                  <a:lnTo>
                    <a:pt x="878" y="685"/>
                  </a:lnTo>
                  <a:lnTo>
                    <a:pt x="875" y="681"/>
                  </a:lnTo>
                  <a:lnTo>
                    <a:pt x="873" y="677"/>
                  </a:lnTo>
                  <a:lnTo>
                    <a:pt x="929" y="679"/>
                  </a:lnTo>
                  <a:lnTo>
                    <a:pt x="929" y="759"/>
                  </a:lnTo>
                  <a:lnTo>
                    <a:pt x="930" y="758"/>
                  </a:lnTo>
                  <a:lnTo>
                    <a:pt x="932" y="757"/>
                  </a:lnTo>
                  <a:lnTo>
                    <a:pt x="935" y="755"/>
                  </a:lnTo>
                  <a:lnTo>
                    <a:pt x="938" y="752"/>
                  </a:lnTo>
                  <a:lnTo>
                    <a:pt x="942" y="748"/>
                  </a:lnTo>
                  <a:lnTo>
                    <a:pt x="952" y="737"/>
                  </a:lnTo>
                  <a:lnTo>
                    <a:pt x="962" y="722"/>
                  </a:lnTo>
                  <a:lnTo>
                    <a:pt x="974" y="701"/>
                  </a:lnTo>
                  <a:lnTo>
                    <a:pt x="987" y="674"/>
                  </a:lnTo>
                  <a:lnTo>
                    <a:pt x="1000" y="640"/>
                  </a:lnTo>
                  <a:lnTo>
                    <a:pt x="1002" y="639"/>
                  </a:lnTo>
                  <a:lnTo>
                    <a:pt x="1005" y="638"/>
                  </a:lnTo>
                  <a:lnTo>
                    <a:pt x="1008" y="637"/>
                  </a:lnTo>
                  <a:lnTo>
                    <a:pt x="1011" y="636"/>
                  </a:lnTo>
                  <a:lnTo>
                    <a:pt x="1014" y="635"/>
                  </a:lnTo>
                  <a:lnTo>
                    <a:pt x="1017" y="635"/>
                  </a:lnTo>
                  <a:lnTo>
                    <a:pt x="1019" y="634"/>
                  </a:lnTo>
                  <a:lnTo>
                    <a:pt x="1022" y="634"/>
                  </a:lnTo>
                  <a:lnTo>
                    <a:pt x="1025" y="634"/>
                  </a:lnTo>
                  <a:lnTo>
                    <a:pt x="1028" y="634"/>
                  </a:lnTo>
                  <a:lnTo>
                    <a:pt x="1034" y="635"/>
                  </a:lnTo>
                  <a:lnTo>
                    <a:pt x="1039" y="636"/>
                  </a:lnTo>
                  <a:lnTo>
                    <a:pt x="1045" y="637"/>
                  </a:lnTo>
                  <a:lnTo>
                    <a:pt x="1046" y="637"/>
                  </a:lnTo>
                  <a:lnTo>
                    <a:pt x="1047" y="637"/>
                  </a:lnTo>
                  <a:lnTo>
                    <a:pt x="1047" y="638"/>
                  </a:lnTo>
                  <a:lnTo>
                    <a:pt x="1048" y="638"/>
                  </a:lnTo>
                  <a:lnTo>
                    <a:pt x="1048" y="639"/>
                  </a:lnTo>
                  <a:lnTo>
                    <a:pt x="1048" y="640"/>
                  </a:lnTo>
                  <a:lnTo>
                    <a:pt x="1048" y="642"/>
                  </a:lnTo>
                  <a:lnTo>
                    <a:pt x="1048" y="644"/>
                  </a:lnTo>
                  <a:lnTo>
                    <a:pt x="1049" y="648"/>
                  </a:lnTo>
                  <a:lnTo>
                    <a:pt x="1048" y="653"/>
                  </a:lnTo>
                  <a:lnTo>
                    <a:pt x="1048" y="659"/>
                  </a:lnTo>
                  <a:lnTo>
                    <a:pt x="1045" y="672"/>
                  </a:lnTo>
                  <a:lnTo>
                    <a:pt x="1041" y="686"/>
                  </a:lnTo>
                  <a:lnTo>
                    <a:pt x="1036" y="701"/>
                  </a:lnTo>
                  <a:lnTo>
                    <a:pt x="1031" y="716"/>
                  </a:lnTo>
                  <a:lnTo>
                    <a:pt x="1020" y="742"/>
                  </a:lnTo>
                  <a:lnTo>
                    <a:pt x="1012" y="761"/>
                  </a:lnTo>
                  <a:lnTo>
                    <a:pt x="1005" y="779"/>
                  </a:lnTo>
                  <a:lnTo>
                    <a:pt x="999" y="796"/>
                  </a:lnTo>
                  <a:lnTo>
                    <a:pt x="994" y="812"/>
                  </a:lnTo>
                  <a:lnTo>
                    <a:pt x="989" y="831"/>
                  </a:lnTo>
                  <a:lnTo>
                    <a:pt x="983" y="847"/>
                  </a:lnTo>
                  <a:lnTo>
                    <a:pt x="977" y="862"/>
                  </a:lnTo>
                  <a:lnTo>
                    <a:pt x="973" y="869"/>
                  </a:lnTo>
                  <a:lnTo>
                    <a:pt x="970" y="875"/>
                  </a:lnTo>
                  <a:lnTo>
                    <a:pt x="966" y="880"/>
                  </a:lnTo>
                  <a:lnTo>
                    <a:pt x="962" y="885"/>
                  </a:lnTo>
                  <a:lnTo>
                    <a:pt x="957" y="890"/>
                  </a:lnTo>
                  <a:lnTo>
                    <a:pt x="953" y="893"/>
                  </a:lnTo>
                  <a:lnTo>
                    <a:pt x="949" y="897"/>
                  </a:lnTo>
                  <a:lnTo>
                    <a:pt x="944" y="899"/>
                  </a:lnTo>
                  <a:lnTo>
                    <a:pt x="940" y="901"/>
                  </a:lnTo>
                  <a:lnTo>
                    <a:pt x="935" y="902"/>
                  </a:lnTo>
                  <a:lnTo>
                    <a:pt x="915" y="908"/>
                  </a:lnTo>
                  <a:lnTo>
                    <a:pt x="912" y="928"/>
                  </a:lnTo>
                  <a:lnTo>
                    <a:pt x="908" y="946"/>
                  </a:lnTo>
                  <a:lnTo>
                    <a:pt x="902" y="963"/>
                  </a:lnTo>
                  <a:lnTo>
                    <a:pt x="895" y="980"/>
                  </a:lnTo>
                  <a:lnTo>
                    <a:pt x="887" y="996"/>
                  </a:lnTo>
                  <a:lnTo>
                    <a:pt x="877" y="1012"/>
                  </a:lnTo>
                  <a:lnTo>
                    <a:pt x="867" y="1027"/>
                  </a:lnTo>
                  <a:lnTo>
                    <a:pt x="844" y="1055"/>
                  </a:lnTo>
                  <a:lnTo>
                    <a:pt x="819" y="1081"/>
                  </a:lnTo>
                  <a:lnTo>
                    <a:pt x="794" y="1103"/>
                  </a:lnTo>
                  <a:lnTo>
                    <a:pt x="770" y="1123"/>
                  </a:lnTo>
                  <a:lnTo>
                    <a:pt x="749" y="1139"/>
                  </a:lnTo>
                  <a:lnTo>
                    <a:pt x="718" y="1160"/>
                  </a:lnTo>
                  <a:lnTo>
                    <a:pt x="688" y="1177"/>
                  </a:lnTo>
                  <a:lnTo>
                    <a:pt x="658" y="1192"/>
                  </a:lnTo>
                  <a:lnTo>
                    <a:pt x="631" y="1205"/>
                  </a:lnTo>
                  <a:lnTo>
                    <a:pt x="606" y="1215"/>
                  </a:lnTo>
                  <a:lnTo>
                    <a:pt x="585" y="1222"/>
                  </a:lnTo>
                  <a:lnTo>
                    <a:pt x="567" y="1226"/>
                  </a:lnTo>
                  <a:lnTo>
                    <a:pt x="560" y="1227"/>
                  </a:lnTo>
                  <a:lnTo>
                    <a:pt x="554" y="1227"/>
                  </a:lnTo>
                  <a:lnTo>
                    <a:pt x="547" y="1227"/>
                  </a:lnTo>
                  <a:lnTo>
                    <a:pt x="539" y="1226"/>
                  </a:lnTo>
                  <a:lnTo>
                    <a:pt x="530" y="1224"/>
                  </a:lnTo>
                  <a:lnTo>
                    <a:pt x="520" y="1221"/>
                  </a:lnTo>
                  <a:lnTo>
                    <a:pt x="497" y="1214"/>
                  </a:lnTo>
                  <a:lnTo>
                    <a:pt x="472" y="1204"/>
                  </a:lnTo>
                  <a:lnTo>
                    <a:pt x="444" y="1191"/>
                  </a:lnTo>
                  <a:lnTo>
                    <a:pt x="415" y="1176"/>
                  </a:lnTo>
                  <a:lnTo>
                    <a:pt x="386" y="1159"/>
                  </a:lnTo>
                  <a:lnTo>
                    <a:pt x="356" y="1139"/>
                  </a:lnTo>
                  <a:lnTo>
                    <a:pt x="334" y="1124"/>
                  </a:lnTo>
                  <a:lnTo>
                    <a:pt x="311" y="1105"/>
                  </a:lnTo>
                  <a:lnTo>
                    <a:pt x="286" y="1082"/>
                  </a:lnTo>
                  <a:lnTo>
                    <a:pt x="262" y="1056"/>
                  </a:lnTo>
                  <a:lnTo>
                    <a:pt x="239" y="1028"/>
                  </a:lnTo>
                  <a:lnTo>
                    <a:pt x="229" y="1013"/>
                  </a:lnTo>
                  <a:lnTo>
                    <a:pt x="220" y="997"/>
                  </a:lnTo>
                  <a:lnTo>
                    <a:pt x="211" y="980"/>
                  </a:lnTo>
                  <a:lnTo>
                    <a:pt x="204" y="964"/>
                  </a:lnTo>
                  <a:lnTo>
                    <a:pt x="199" y="946"/>
                  </a:lnTo>
                  <a:lnTo>
                    <a:pt x="195" y="928"/>
                  </a:lnTo>
                  <a:lnTo>
                    <a:pt x="193" y="908"/>
                  </a:lnTo>
                  <a:lnTo>
                    <a:pt x="173" y="902"/>
                  </a:lnTo>
                  <a:lnTo>
                    <a:pt x="168" y="901"/>
                  </a:lnTo>
                  <a:lnTo>
                    <a:pt x="163" y="899"/>
                  </a:lnTo>
                  <a:lnTo>
                    <a:pt x="159" y="897"/>
                  </a:lnTo>
                  <a:lnTo>
                    <a:pt x="155" y="893"/>
                  </a:lnTo>
                  <a:lnTo>
                    <a:pt x="150" y="890"/>
                  </a:lnTo>
                  <a:lnTo>
                    <a:pt x="146" y="885"/>
                  </a:lnTo>
                  <a:lnTo>
                    <a:pt x="143" y="880"/>
                  </a:lnTo>
                  <a:lnTo>
                    <a:pt x="139" y="875"/>
                  </a:lnTo>
                  <a:lnTo>
                    <a:pt x="135" y="869"/>
                  </a:lnTo>
                  <a:lnTo>
                    <a:pt x="132" y="862"/>
                  </a:lnTo>
                  <a:lnTo>
                    <a:pt x="125" y="847"/>
                  </a:lnTo>
                  <a:lnTo>
                    <a:pt x="119" y="831"/>
                  </a:lnTo>
                  <a:lnTo>
                    <a:pt x="114" y="812"/>
                  </a:lnTo>
                  <a:lnTo>
                    <a:pt x="109" y="797"/>
                  </a:lnTo>
                  <a:lnTo>
                    <a:pt x="103" y="779"/>
                  </a:lnTo>
                  <a:lnTo>
                    <a:pt x="96" y="761"/>
                  </a:lnTo>
                  <a:lnTo>
                    <a:pt x="88" y="742"/>
                  </a:lnTo>
                  <a:lnTo>
                    <a:pt x="68" y="681"/>
                  </a:lnTo>
                  <a:lnTo>
                    <a:pt x="64" y="666"/>
                  </a:lnTo>
                  <a:lnTo>
                    <a:pt x="62" y="660"/>
                  </a:lnTo>
                  <a:lnTo>
                    <a:pt x="61" y="653"/>
                  </a:lnTo>
                  <a:lnTo>
                    <a:pt x="61" y="647"/>
                  </a:lnTo>
                  <a:lnTo>
                    <a:pt x="61" y="642"/>
                  </a:lnTo>
                  <a:lnTo>
                    <a:pt x="61" y="640"/>
                  </a:lnTo>
                  <a:lnTo>
                    <a:pt x="62" y="638"/>
                  </a:lnTo>
                  <a:lnTo>
                    <a:pt x="62" y="636"/>
                  </a:lnTo>
                  <a:close/>
                  <a:moveTo>
                    <a:pt x="469" y="744"/>
                  </a:moveTo>
                  <a:lnTo>
                    <a:pt x="468" y="754"/>
                  </a:lnTo>
                  <a:lnTo>
                    <a:pt x="467" y="763"/>
                  </a:lnTo>
                  <a:lnTo>
                    <a:pt x="465" y="772"/>
                  </a:lnTo>
                  <a:lnTo>
                    <a:pt x="461" y="781"/>
                  </a:lnTo>
                  <a:lnTo>
                    <a:pt x="458" y="789"/>
                  </a:lnTo>
                  <a:lnTo>
                    <a:pt x="453" y="797"/>
                  </a:lnTo>
                  <a:lnTo>
                    <a:pt x="448" y="804"/>
                  </a:lnTo>
                  <a:lnTo>
                    <a:pt x="441" y="811"/>
                  </a:lnTo>
                  <a:lnTo>
                    <a:pt x="435" y="817"/>
                  </a:lnTo>
                  <a:lnTo>
                    <a:pt x="428" y="822"/>
                  </a:lnTo>
                  <a:lnTo>
                    <a:pt x="420" y="827"/>
                  </a:lnTo>
                  <a:lnTo>
                    <a:pt x="412" y="831"/>
                  </a:lnTo>
                  <a:lnTo>
                    <a:pt x="403" y="834"/>
                  </a:lnTo>
                  <a:lnTo>
                    <a:pt x="394" y="836"/>
                  </a:lnTo>
                  <a:lnTo>
                    <a:pt x="385" y="838"/>
                  </a:lnTo>
                  <a:lnTo>
                    <a:pt x="376" y="838"/>
                  </a:lnTo>
                  <a:lnTo>
                    <a:pt x="366" y="838"/>
                  </a:lnTo>
                  <a:lnTo>
                    <a:pt x="357" y="836"/>
                  </a:lnTo>
                  <a:lnTo>
                    <a:pt x="348" y="834"/>
                  </a:lnTo>
                  <a:lnTo>
                    <a:pt x="340" y="831"/>
                  </a:lnTo>
                  <a:lnTo>
                    <a:pt x="332" y="827"/>
                  </a:lnTo>
                  <a:lnTo>
                    <a:pt x="324" y="822"/>
                  </a:lnTo>
                  <a:lnTo>
                    <a:pt x="317" y="816"/>
                  </a:lnTo>
                  <a:lnTo>
                    <a:pt x="310" y="810"/>
                  </a:lnTo>
                  <a:lnTo>
                    <a:pt x="304" y="804"/>
                  </a:lnTo>
                  <a:lnTo>
                    <a:pt x="299" y="796"/>
                  </a:lnTo>
                  <a:lnTo>
                    <a:pt x="294" y="789"/>
                  </a:lnTo>
                  <a:lnTo>
                    <a:pt x="290" y="780"/>
                  </a:lnTo>
                  <a:lnTo>
                    <a:pt x="287" y="772"/>
                  </a:lnTo>
                  <a:lnTo>
                    <a:pt x="285" y="763"/>
                  </a:lnTo>
                  <a:lnTo>
                    <a:pt x="283" y="754"/>
                  </a:lnTo>
                  <a:lnTo>
                    <a:pt x="283" y="744"/>
                  </a:lnTo>
                  <a:lnTo>
                    <a:pt x="283" y="735"/>
                  </a:lnTo>
                  <a:lnTo>
                    <a:pt x="285" y="726"/>
                  </a:lnTo>
                  <a:lnTo>
                    <a:pt x="287" y="717"/>
                  </a:lnTo>
                  <a:lnTo>
                    <a:pt x="290" y="709"/>
                  </a:lnTo>
                  <a:lnTo>
                    <a:pt x="294" y="700"/>
                  </a:lnTo>
                  <a:lnTo>
                    <a:pt x="299" y="693"/>
                  </a:lnTo>
                  <a:lnTo>
                    <a:pt x="304" y="686"/>
                  </a:lnTo>
                  <a:lnTo>
                    <a:pt x="310" y="679"/>
                  </a:lnTo>
                  <a:lnTo>
                    <a:pt x="317" y="673"/>
                  </a:lnTo>
                  <a:lnTo>
                    <a:pt x="324" y="667"/>
                  </a:lnTo>
                  <a:lnTo>
                    <a:pt x="332" y="663"/>
                  </a:lnTo>
                  <a:lnTo>
                    <a:pt x="340" y="659"/>
                  </a:lnTo>
                  <a:lnTo>
                    <a:pt x="348" y="656"/>
                  </a:lnTo>
                  <a:lnTo>
                    <a:pt x="357" y="653"/>
                  </a:lnTo>
                  <a:lnTo>
                    <a:pt x="366" y="652"/>
                  </a:lnTo>
                  <a:lnTo>
                    <a:pt x="376" y="651"/>
                  </a:lnTo>
                  <a:lnTo>
                    <a:pt x="385" y="652"/>
                  </a:lnTo>
                  <a:lnTo>
                    <a:pt x="394" y="653"/>
                  </a:lnTo>
                  <a:lnTo>
                    <a:pt x="403" y="656"/>
                  </a:lnTo>
                  <a:lnTo>
                    <a:pt x="412" y="659"/>
                  </a:lnTo>
                  <a:lnTo>
                    <a:pt x="420" y="663"/>
                  </a:lnTo>
                  <a:lnTo>
                    <a:pt x="428" y="668"/>
                  </a:lnTo>
                  <a:lnTo>
                    <a:pt x="435" y="673"/>
                  </a:lnTo>
                  <a:lnTo>
                    <a:pt x="441" y="679"/>
                  </a:lnTo>
                  <a:lnTo>
                    <a:pt x="448" y="686"/>
                  </a:lnTo>
                  <a:lnTo>
                    <a:pt x="453" y="693"/>
                  </a:lnTo>
                  <a:lnTo>
                    <a:pt x="458" y="701"/>
                  </a:lnTo>
                  <a:lnTo>
                    <a:pt x="461" y="709"/>
                  </a:lnTo>
                  <a:lnTo>
                    <a:pt x="465" y="717"/>
                  </a:lnTo>
                  <a:lnTo>
                    <a:pt x="467" y="726"/>
                  </a:lnTo>
                  <a:lnTo>
                    <a:pt x="468" y="7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58" name="Google Shape;3758;p37"/>
          <p:cNvGrpSpPr/>
          <p:nvPr/>
        </p:nvGrpSpPr>
        <p:grpSpPr>
          <a:xfrm>
            <a:off x="1438644" y="3217697"/>
            <a:ext cx="460858" cy="694022"/>
            <a:chOff x="1018738" y="2712932"/>
            <a:chExt cx="528822" cy="796372"/>
          </a:xfrm>
        </p:grpSpPr>
        <p:sp>
          <p:nvSpPr>
            <p:cNvPr id="3759" name="Google Shape;3759;p37"/>
            <p:cNvSpPr/>
            <p:nvPr/>
          </p:nvSpPr>
          <p:spPr>
            <a:xfrm>
              <a:off x="1034677" y="2712932"/>
              <a:ext cx="499846" cy="628791"/>
            </a:xfrm>
            <a:custGeom>
              <a:avLst/>
              <a:gdLst/>
              <a:ahLst/>
              <a:cxnLst/>
              <a:rect l="l" t="t" r="r" b="b"/>
              <a:pathLst>
                <a:path w="1036" h="1303" extrusionOk="0">
                  <a:moveTo>
                    <a:pt x="53" y="872"/>
                  </a:moveTo>
                  <a:lnTo>
                    <a:pt x="60" y="894"/>
                  </a:lnTo>
                  <a:lnTo>
                    <a:pt x="67" y="915"/>
                  </a:lnTo>
                  <a:lnTo>
                    <a:pt x="76" y="933"/>
                  </a:lnTo>
                  <a:lnTo>
                    <a:pt x="80" y="941"/>
                  </a:lnTo>
                  <a:lnTo>
                    <a:pt x="85" y="949"/>
                  </a:lnTo>
                  <a:lnTo>
                    <a:pt x="90" y="957"/>
                  </a:lnTo>
                  <a:lnTo>
                    <a:pt x="96" y="964"/>
                  </a:lnTo>
                  <a:lnTo>
                    <a:pt x="101" y="970"/>
                  </a:lnTo>
                  <a:lnTo>
                    <a:pt x="107" y="976"/>
                  </a:lnTo>
                  <a:lnTo>
                    <a:pt x="113" y="981"/>
                  </a:lnTo>
                  <a:lnTo>
                    <a:pt x="119" y="985"/>
                  </a:lnTo>
                  <a:lnTo>
                    <a:pt x="126" y="989"/>
                  </a:lnTo>
                  <a:lnTo>
                    <a:pt x="132" y="993"/>
                  </a:lnTo>
                  <a:lnTo>
                    <a:pt x="138" y="1012"/>
                  </a:lnTo>
                  <a:lnTo>
                    <a:pt x="145" y="1030"/>
                  </a:lnTo>
                  <a:lnTo>
                    <a:pt x="153" y="1047"/>
                  </a:lnTo>
                  <a:lnTo>
                    <a:pt x="162" y="1064"/>
                  </a:lnTo>
                  <a:lnTo>
                    <a:pt x="173" y="1081"/>
                  </a:lnTo>
                  <a:lnTo>
                    <a:pt x="183" y="1096"/>
                  </a:lnTo>
                  <a:lnTo>
                    <a:pt x="207" y="1125"/>
                  </a:lnTo>
                  <a:lnTo>
                    <a:pt x="232" y="1151"/>
                  </a:lnTo>
                  <a:lnTo>
                    <a:pt x="257" y="1174"/>
                  </a:lnTo>
                  <a:lnTo>
                    <a:pt x="281" y="1194"/>
                  </a:lnTo>
                  <a:lnTo>
                    <a:pt x="302" y="1210"/>
                  </a:lnTo>
                  <a:lnTo>
                    <a:pt x="332" y="1229"/>
                  </a:lnTo>
                  <a:lnTo>
                    <a:pt x="361" y="1247"/>
                  </a:lnTo>
                  <a:lnTo>
                    <a:pt x="391" y="1263"/>
                  </a:lnTo>
                  <a:lnTo>
                    <a:pt x="420" y="1277"/>
                  </a:lnTo>
                  <a:lnTo>
                    <a:pt x="448" y="1288"/>
                  </a:lnTo>
                  <a:lnTo>
                    <a:pt x="475" y="1296"/>
                  </a:lnTo>
                  <a:lnTo>
                    <a:pt x="487" y="1299"/>
                  </a:lnTo>
                  <a:lnTo>
                    <a:pt x="499" y="1301"/>
                  </a:lnTo>
                  <a:lnTo>
                    <a:pt x="509" y="1302"/>
                  </a:lnTo>
                  <a:lnTo>
                    <a:pt x="519" y="1303"/>
                  </a:lnTo>
                  <a:lnTo>
                    <a:pt x="529" y="1302"/>
                  </a:lnTo>
                  <a:lnTo>
                    <a:pt x="539" y="1301"/>
                  </a:lnTo>
                  <a:lnTo>
                    <a:pt x="551" y="1299"/>
                  </a:lnTo>
                  <a:lnTo>
                    <a:pt x="562" y="1296"/>
                  </a:lnTo>
                  <a:lnTo>
                    <a:pt x="588" y="1288"/>
                  </a:lnTo>
                  <a:lnTo>
                    <a:pt x="616" y="1277"/>
                  </a:lnTo>
                  <a:lnTo>
                    <a:pt x="645" y="1263"/>
                  </a:lnTo>
                  <a:lnTo>
                    <a:pt x="675" y="1247"/>
                  </a:lnTo>
                  <a:lnTo>
                    <a:pt x="705" y="1229"/>
                  </a:lnTo>
                  <a:lnTo>
                    <a:pt x="734" y="1210"/>
                  </a:lnTo>
                  <a:lnTo>
                    <a:pt x="757" y="1194"/>
                  </a:lnTo>
                  <a:lnTo>
                    <a:pt x="781" y="1174"/>
                  </a:lnTo>
                  <a:lnTo>
                    <a:pt x="807" y="1151"/>
                  </a:lnTo>
                  <a:lnTo>
                    <a:pt x="832" y="1125"/>
                  </a:lnTo>
                  <a:lnTo>
                    <a:pt x="855" y="1096"/>
                  </a:lnTo>
                  <a:lnTo>
                    <a:pt x="866" y="1081"/>
                  </a:lnTo>
                  <a:lnTo>
                    <a:pt x="876" y="1064"/>
                  </a:lnTo>
                  <a:lnTo>
                    <a:pt x="886" y="1047"/>
                  </a:lnTo>
                  <a:lnTo>
                    <a:pt x="894" y="1030"/>
                  </a:lnTo>
                  <a:lnTo>
                    <a:pt x="901" y="1012"/>
                  </a:lnTo>
                  <a:lnTo>
                    <a:pt x="906" y="993"/>
                  </a:lnTo>
                  <a:lnTo>
                    <a:pt x="913" y="989"/>
                  </a:lnTo>
                  <a:lnTo>
                    <a:pt x="920" y="986"/>
                  </a:lnTo>
                  <a:lnTo>
                    <a:pt x="926" y="981"/>
                  </a:lnTo>
                  <a:lnTo>
                    <a:pt x="932" y="976"/>
                  </a:lnTo>
                  <a:lnTo>
                    <a:pt x="938" y="970"/>
                  </a:lnTo>
                  <a:lnTo>
                    <a:pt x="944" y="964"/>
                  </a:lnTo>
                  <a:lnTo>
                    <a:pt x="949" y="958"/>
                  </a:lnTo>
                  <a:lnTo>
                    <a:pt x="954" y="950"/>
                  </a:lnTo>
                  <a:lnTo>
                    <a:pt x="959" y="943"/>
                  </a:lnTo>
                  <a:lnTo>
                    <a:pt x="964" y="934"/>
                  </a:lnTo>
                  <a:lnTo>
                    <a:pt x="972" y="916"/>
                  </a:lnTo>
                  <a:lnTo>
                    <a:pt x="980" y="895"/>
                  </a:lnTo>
                  <a:lnTo>
                    <a:pt x="985" y="872"/>
                  </a:lnTo>
                  <a:lnTo>
                    <a:pt x="987" y="866"/>
                  </a:lnTo>
                  <a:lnTo>
                    <a:pt x="989" y="860"/>
                  </a:lnTo>
                  <a:lnTo>
                    <a:pt x="993" y="846"/>
                  </a:lnTo>
                  <a:lnTo>
                    <a:pt x="999" y="830"/>
                  </a:lnTo>
                  <a:lnTo>
                    <a:pt x="1004" y="815"/>
                  </a:lnTo>
                  <a:lnTo>
                    <a:pt x="1019" y="777"/>
                  </a:lnTo>
                  <a:lnTo>
                    <a:pt x="1026" y="759"/>
                  </a:lnTo>
                  <a:lnTo>
                    <a:pt x="1031" y="741"/>
                  </a:lnTo>
                  <a:lnTo>
                    <a:pt x="1033" y="732"/>
                  </a:lnTo>
                  <a:lnTo>
                    <a:pt x="1035" y="723"/>
                  </a:lnTo>
                  <a:lnTo>
                    <a:pt x="1036" y="715"/>
                  </a:lnTo>
                  <a:lnTo>
                    <a:pt x="1036" y="707"/>
                  </a:lnTo>
                  <a:lnTo>
                    <a:pt x="1036" y="699"/>
                  </a:lnTo>
                  <a:lnTo>
                    <a:pt x="1035" y="691"/>
                  </a:lnTo>
                  <a:lnTo>
                    <a:pt x="1033" y="684"/>
                  </a:lnTo>
                  <a:lnTo>
                    <a:pt x="1030" y="677"/>
                  </a:lnTo>
                  <a:lnTo>
                    <a:pt x="1028" y="672"/>
                  </a:lnTo>
                  <a:lnTo>
                    <a:pt x="1027" y="669"/>
                  </a:lnTo>
                  <a:lnTo>
                    <a:pt x="1025" y="667"/>
                  </a:lnTo>
                  <a:lnTo>
                    <a:pt x="1023" y="665"/>
                  </a:lnTo>
                  <a:lnTo>
                    <a:pt x="1022" y="663"/>
                  </a:lnTo>
                  <a:lnTo>
                    <a:pt x="1020" y="660"/>
                  </a:lnTo>
                  <a:lnTo>
                    <a:pt x="1018" y="658"/>
                  </a:lnTo>
                  <a:lnTo>
                    <a:pt x="1015" y="657"/>
                  </a:lnTo>
                  <a:lnTo>
                    <a:pt x="1013" y="655"/>
                  </a:lnTo>
                  <a:lnTo>
                    <a:pt x="1011" y="653"/>
                  </a:lnTo>
                  <a:lnTo>
                    <a:pt x="1008" y="651"/>
                  </a:lnTo>
                  <a:lnTo>
                    <a:pt x="1005" y="650"/>
                  </a:lnTo>
                  <a:lnTo>
                    <a:pt x="1003" y="648"/>
                  </a:lnTo>
                  <a:lnTo>
                    <a:pt x="996" y="646"/>
                  </a:lnTo>
                  <a:lnTo>
                    <a:pt x="991" y="644"/>
                  </a:lnTo>
                  <a:lnTo>
                    <a:pt x="985" y="642"/>
                  </a:lnTo>
                  <a:lnTo>
                    <a:pt x="980" y="640"/>
                  </a:lnTo>
                  <a:lnTo>
                    <a:pt x="974" y="639"/>
                  </a:lnTo>
                  <a:lnTo>
                    <a:pt x="968" y="638"/>
                  </a:lnTo>
                  <a:lnTo>
                    <a:pt x="962" y="638"/>
                  </a:lnTo>
                  <a:lnTo>
                    <a:pt x="957" y="637"/>
                  </a:lnTo>
                  <a:lnTo>
                    <a:pt x="951" y="637"/>
                  </a:lnTo>
                  <a:lnTo>
                    <a:pt x="956" y="610"/>
                  </a:lnTo>
                  <a:lnTo>
                    <a:pt x="959" y="582"/>
                  </a:lnTo>
                  <a:lnTo>
                    <a:pt x="960" y="554"/>
                  </a:lnTo>
                  <a:lnTo>
                    <a:pt x="959" y="525"/>
                  </a:lnTo>
                  <a:lnTo>
                    <a:pt x="957" y="496"/>
                  </a:lnTo>
                  <a:lnTo>
                    <a:pt x="953" y="468"/>
                  </a:lnTo>
                  <a:lnTo>
                    <a:pt x="947" y="439"/>
                  </a:lnTo>
                  <a:lnTo>
                    <a:pt x="939" y="411"/>
                  </a:lnTo>
                  <a:lnTo>
                    <a:pt x="930" y="383"/>
                  </a:lnTo>
                  <a:lnTo>
                    <a:pt x="919" y="355"/>
                  </a:lnTo>
                  <a:lnTo>
                    <a:pt x="906" y="328"/>
                  </a:lnTo>
                  <a:lnTo>
                    <a:pt x="891" y="302"/>
                  </a:lnTo>
                  <a:lnTo>
                    <a:pt x="875" y="276"/>
                  </a:lnTo>
                  <a:lnTo>
                    <a:pt x="856" y="252"/>
                  </a:lnTo>
                  <a:lnTo>
                    <a:pt x="836" y="228"/>
                  </a:lnTo>
                  <a:lnTo>
                    <a:pt x="813" y="206"/>
                  </a:lnTo>
                  <a:lnTo>
                    <a:pt x="800" y="195"/>
                  </a:lnTo>
                  <a:lnTo>
                    <a:pt x="786" y="184"/>
                  </a:lnTo>
                  <a:lnTo>
                    <a:pt x="771" y="173"/>
                  </a:lnTo>
                  <a:lnTo>
                    <a:pt x="755" y="164"/>
                  </a:lnTo>
                  <a:lnTo>
                    <a:pt x="738" y="155"/>
                  </a:lnTo>
                  <a:lnTo>
                    <a:pt x="721" y="146"/>
                  </a:lnTo>
                  <a:lnTo>
                    <a:pt x="702" y="139"/>
                  </a:lnTo>
                  <a:lnTo>
                    <a:pt x="683" y="132"/>
                  </a:lnTo>
                  <a:lnTo>
                    <a:pt x="681" y="118"/>
                  </a:lnTo>
                  <a:lnTo>
                    <a:pt x="677" y="105"/>
                  </a:lnTo>
                  <a:lnTo>
                    <a:pt x="672" y="93"/>
                  </a:lnTo>
                  <a:lnTo>
                    <a:pt x="666" y="81"/>
                  </a:lnTo>
                  <a:lnTo>
                    <a:pt x="659" y="69"/>
                  </a:lnTo>
                  <a:lnTo>
                    <a:pt x="651" y="58"/>
                  </a:lnTo>
                  <a:lnTo>
                    <a:pt x="642" y="48"/>
                  </a:lnTo>
                  <a:lnTo>
                    <a:pt x="632" y="39"/>
                  </a:lnTo>
                  <a:lnTo>
                    <a:pt x="622" y="30"/>
                  </a:lnTo>
                  <a:lnTo>
                    <a:pt x="610" y="23"/>
                  </a:lnTo>
                  <a:lnTo>
                    <a:pt x="599" y="16"/>
                  </a:lnTo>
                  <a:lnTo>
                    <a:pt x="586" y="10"/>
                  </a:lnTo>
                  <a:lnTo>
                    <a:pt x="573" y="6"/>
                  </a:lnTo>
                  <a:lnTo>
                    <a:pt x="559" y="3"/>
                  </a:lnTo>
                  <a:lnTo>
                    <a:pt x="545" y="1"/>
                  </a:lnTo>
                  <a:lnTo>
                    <a:pt x="530" y="0"/>
                  </a:lnTo>
                  <a:lnTo>
                    <a:pt x="505" y="0"/>
                  </a:lnTo>
                  <a:lnTo>
                    <a:pt x="491" y="1"/>
                  </a:lnTo>
                  <a:lnTo>
                    <a:pt x="476" y="3"/>
                  </a:lnTo>
                  <a:lnTo>
                    <a:pt x="463" y="6"/>
                  </a:lnTo>
                  <a:lnTo>
                    <a:pt x="449" y="11"/>
                  </a:lnTo>
                  <a:lnTo>
                    <a:pt x="436" y="17"/>
                  </a:lnTo>
                  <a:lnTo>
                    <a:pt x="424" y="24"/>
                  </a:lnTo>
                  <a:lnTo>
                    <a:pt x="412" y="32"/>
                  </a:lnTo>
                  <a:lnTo>
                    <a:pt x="402" y="40"/>
                  </a:lnTo>
                  <a:lnTo>
                    <a:pt x="392" y="50"/>
                  </a:lnTo>
                  <a:lnTo>
                    <a:pt x="383" y="61"/>
                  </a:lnTo>
                  <a:lnTo>
                    <a:pt x="375" y="72"/>
                  </a:lnTo>
                  <a:lnTo>
                    <a:pt x="368" y="84"/>
                  </a:lnTo>
                  <a:lnTo>
                    <a:pt x="363" y="97"/>
                  </a:lnTo>
                  <a:lnTo>
                    <a:pt x="358" y="110"/>
                  </a:lnTo>
                  <a:lnTo>
                    <a:pt x="355" y="124"/>
                  </a:lnTo>
                  <a:lnTo>
                    <a:pt x="353" y="138"/>
                  </a:lnTo>
                  <a:lnTo>
                    <a:pt x="328" y="150"/>
                  </a:lnTo>
                  <a:lnTo>
                    <a:pt x="304" y="163"/>
                  </a:lnTo>
                  <a:lnTo>
                    <a:pt x="281" y="179"/>
                  </a:lnTo>
                  <a:lnTo>
                    <a:pt x="259" y="197"/>
                  </a:lnTo>
                  <a:lnTo>
                    <a:pt x="238" y="217"/>
                  </a:lnTo>
                  <a:lnTo>
                    <a:pt x="219" y="239"/>
                  </a:lnTo>
                  <a:lnTo>
                    <a:pt x="200" y="264"/>
                  </a:lnTo>
                  <a:lnTo>
                    <a:pt x="183" y="290"/>
                  </a:lnTo>
                  <a:lnTo>
                    <a:pt x="181" y="292"/>
                  </a:lnTo>
                  <a:lnTo>
                    <a:pt x="173" y="297"/>
                  </a:lnTo>
                  <a:lnTo>
                    <a:pt x="168" y="302"/>
                  </a:lnTo>
                  <a:lnTo>
                    <a:pt x="162" y="308"/>
                  </a:lnTo>
                  <a:lnTo>
                    <a:pt x="155" y="315"/>
                  </a:lnTo>
                  <a:lnTo>
                    <a:pt x="148" y="324"/>
                  </a:lnTo>
                  <a:lnTo>
                    <a:pt x="140" y="335"/>
                  </a:lnTo>
                  <a:lnTo>
                    <a:pt x="132" y="347"/>
                  </a:lnTo>
                  <a:lnTo>
                    <a:pt x="124" y="361"/>
                  </a:lnTo>
                  <a:lnTo>
                    <a:pt x="116" y="377"/>
                  </a:lnTo>
                  <a:lnTo>
                    <a:pt x="99" y="415"/>
                  </a:lnTo>
                  <a:lnTo>
                    <a:pt x="84" y="462"/>
                  </a:lnTo>
                  <a:lnTo>
                    <a:pt x="80" y="484"/>
                  </a:lnTo>
                  <a:lnTo>
                    <a:pt x="78" y="505"/>
                  </a:lnTo>
                  <a:lnTo>
                    <a:pt x="78" y="528"/>
                  </a:lnTo>
                  <a:lnTo>
                    <a:pt x="78" y="550"/>
                  </a:lnTo>
                  <a:lnTo>
                    <a:pt x="81" y="572"/>
                  </a:lnTo>
                  <a:lnTo>
                    <a:pt x="84" y="593"/>
                  </a:lnTo>
                  <a:lnTo>
                    <a:pt x="89" y="614"/>
                  </a:lnTo>
                  <a:lnTo>
                    <a:pt x="93" y="635"/>
                  </a:lnTo>
                  <a:lnTo>
                    <a:pt x="87" y="634"/>
                  </a:lnTo>
                  <a:lnTo>
                    <a:pt x="80" y="634"/>
                  </a:lnTo>
                  <a:lnTo>
                    <a:pt x="73" y="634"/>
                  </a:lnTo>
                  <a:lnTo>
                    <a:pt x="66" y="634"/>
                  </a:lnTo>
                  <a:lnTo>
                    <a:pt x="60" y="635"/>
                  </a:lnTo>
                  <a:lnTo>
                    <a:pt x="53" y="637"/>
                  </a:lnTo>
                  <a:lnTo>
                    <a:pt x="46" y="638"/>
                  </a:lnTo>
                  <a:lnTo>
                    <a:pt x="39" y="640"/>
                  </a:lnTo>
                  <a:lnTo>
                    <a:pt x="33" y="642"/>
                  </a:lnTo>
                  <a:lnTo>
                    <a:pt x="31" y="644"/>
                  </a:lnTo>
                  <a:lnTo>
                    <a:pt x="28" y="645"/>
                  </a:lnTo>
                  <a:lnTo>
                    <a:pt x="25" y="647"/>
                  </a:lnTo>
                  <a:lnTo>
                    <a:pt x="23" y="649"/>
                  </a:lnTo>
                  <a:lnTo>
                    <a:pt x="21" y="651"/>
                  </a:lnTo>
                  <a:lnTo>
                    <a:pt x="18" y="652"/>
                  </a:lnTo>
                  <a:lnTo>
                    <a:pt x="16" y="654"/>
                  </a:lnTo>
                  <a:lnTo>
                    <a:pt x="14" y="657"/>
                  </a:lnTo>
                  <a:lnTo>
                    <a:pt x="13" y="659"/>
                  </a:lnTo>
                  <a:lnTo>
                    <a:pt x="11" y="661"/>
                  </a:lnTo>
                  <a:lnTo>
                    <a:pt x="9" y="663"/>
                  </a:lnTo>
                  <a:lnTo>
                    <a:pt x="8" y="666"/>
                  </a:lnTo>
                  <a:lnTo>
                    <a:pt x="5" y="671"/>
                  </a:lnTo>
                  <a:lnTo>
                    <a:pt x="3" y="678"/>
                  </a:lnTo>
                  <a:lnTo>
                    <a:pt x="1" y="686"/>
                  </a:lnTo>
                  <a:lnTo>
                    <a:pt x="0" y="693"/>
                  </a:lnTo>
                  <a:lnTo>
                    <a:pt x="0" y="702"/>
                  </a:lnTo>
                  <a:lnTo>
                    <a:pt x="0" y="710"/>
                  </a:lnTo>
                  <a:lnTo>
                    <a:pt x="1" y="719"/>
                  </a:lnTo>
                  <a:lnTo>
                    <a:pt x="5" y="736"/>
                  </a:lnTo>
                  <a:lnTo>
                    <a:pt x="10" y="755"/>
                  </a:lnTo>
                  <a:lnTo>
                    <a:pt x="17" y="773"/>
                  </a:lnTo>
                  <a:lnTo>
                    <a:pt x="31" y="810"/>
                  </a:lnTo>
                  <a:lnTo>
                    <a:pt x="46" y="846"/>
                  </a:lnTo>
                  <a:lnTo>
                    <a:pt x="49" y="854"/>
                  </a:lnTo>
                  <a:lnTo>
                    <a:pt x="51" y="860"/>
                  </a:lnTo>
                  <a:lnTo>
                    <a:pt x="52" y="866"/>
                  </a:lnTo>
                  <a:close/>
                  <a:moveTo>
                    <a:pt x="59" y="700"/>
                  </a:moveTo>
                  <a:lnTo>
                    <a:pt x="71" y="696"/>
                  </a:lnTo>
                  <a:lnTo>
                    <a:pt x="74" y="695"/>
                  </a:lnTo>
                  <a:lnTo>
                    <a:pt x="77" y="694"/>
                  </a:lnTo>
                  <a:lnTo>
                    <a:pt x="79" y="694"/>
                  </a:lnTo>
                  <a:lnTo>
                    <a:pt x="82" y="694"/>
                  </a:lnTo>
                  <a:lnTo>
                    <a:pt x="86" y="694"/>
                  </a:lnTo>
                  <a:lnTo>
                    <a:pt x="89" y="695"/>
                  </a:lnTo>
                  <a:lnTo>
                    <a:pt x="92" y="695"/>
                  </a:lnTo>
                  <a:lnTo>
                    <a:pt x="95" y="696"/>
                  </a:lnTo>
                  <a:lnTo>
                    <a:pt x="98" y="697"/>
                  </a:lnTo>
                  <a:lnTo>
                    <a:pt x="101" y="699"/>
                  </a:lnTo>
                  <a:lnTo>
                    <a:pt x="104" y="700"/>
                  </a:lnTo>
                  <a:lnTo>
                    <a:pt x="107" y="702"/>
                  </a:lnTo>
                  <a:lnTo>
                    <a:pt x="118" y="708"/>
                  </a:lnTo>
                  <a:lnTo>
                    <a:pt x="145" y="768"/>
                  </a:lnTo>
                  <a:lnTo>
                    <a:pt x="154" y="789"/>
                  </a:lnTo>
                  <a:lnTo>
                    <a:pt x="157" y="796"/>
                  </a:lnTo>
                  <a:lnTo>
                    <a:pt x="158" y="801"/>
                  </a:lnTo>
                  <a:lnTo>
                    <a:pt x="160" y="805"/>
                  </a:lnTo>
                  <a:lnTo>
                    <a:pt x="161" y="808"/>
                  </a:lnTo>
                  <a:lnTo>
                    <a:pt x="161" y="810"/>
                  </a:lnTo>
                  <a:lnTo>
                    <a:pt x="162" y="811"/>
                  </a:lnTo>
                  <a:lnTo>
                    <a:pt x="163" y="811"/>
                  </a:lnTo>
                  <a:lnTo>
                    <a:pt x="164" y="811"/>
                  </a:lnTo>
                  <a:lnTo>
                    <a:pt x="164" y="810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6" y="805"/>
                  </a:lnTo>
                  <a:lnTo>
                    <a:pt x="166" y="802"/>
                  </a:lnTo>
                  <a:lnTo>
                    <a:pt x="166" y="798"/>
                  </a:lnTo>
                  <a:lnTo>
                    <a:pt x="166" y="787"/>
                  </a:lnTo>
                  <a:lnTo>
                    <a:pt x="166" y="759"/>
                  </a:lnTo>
                  <a:lnTo>
                    <a:pt x="167" y="718"/>
                  </a:lnTo>
                  <a:lnTo>
                    <a:pt x="173" y="668"/>
                  </a:lnTo>
                  <a:lnTo>
                    <a:pt x="178" y="642"/>
                  </a:lnTo>
                  <a:lnTo>
                    <a:pt x="185" y="615"/>
                  </a:lnTo>
                  <a:lnTo>
                    <a:pt x="194" y="589"/>
                  </a:lnTo>
                  <a:lnTo>
                    <a:pt x="205" y="564"/>
                  </a:lnTo>
                  <a:lnTo>
                    <a:pt x="218" y="540"/>
                  </a:lnTo>
                  <a:lnTo>
                    <a:pt x="235" y="519"/>
                  </a:lnTo>
                  <a:lnTo>
                    <a:pt x="244" y="509"/>
                  </a:lnTo>
                  <a:lnTo>
                    <a:pt x="254" y="500"/>
                  </a:lnTo>
                  <a:lnTo>
                    <a:pt x="265" y="492"/>
                  </a:lnTo>
                  <a:lnTo>
                    <a:pt x="276" y="485"/>
                  </a:lnTo>
                  <a:lnTo>
                    <a:pt x="282" y="491"/>
                  </a:lnTo>
                  <a:lnTo>
                    <a:pt x="297" y="506"/>
                  </a:lnTo>
                  <a:lnTo>
                    <a:pt x="321" y="529"/>
                  </a:lnTo>
                  <a:lnTo>
                    <a:pt x="355" y="558"/>
                  </a:lnTo>
                  <a:lnTo>
                    <a:pt x="396" y="589"/>
                  </a:lnTo>
                  <a:lnTo>
                    <a:pt x="446" y="621"/>
                  </a:lnTo>
                  <a:lnTo>
                    <a:pt x="502" y="651"/>
                  </a:lnTo>
                  <a:lnTo>
                    <a:pt x="532" y="665"/>
                  </a:lnTo>
                  <a:lnTo>
                    <a:pt x="564" y="677"/>
                  </a:lnTo>
                  <a:lnTo>
                    <a:pt x="628" y="697"/>
                  </a:lnTo>
                  <a:lnTo>
                    <a:pt x="686" y="712"/>
                  </a:lnTo>
                  <a:lnTo>
                    <a:pt x="738" y="723"/>
                  </a:lnTo>
                  <a:lnTo>
                    <a:pt x="783" y="730"/>
                  </a:lnTo>
                  <a:lnTo>
                    <a:pt x="819" y="734"/>
                  </a:lnTo>
                  <a:lnTo>
                    <a:pt x="846" y="735"/>
                  </a:lnTo>
                  <a:lnTo>
                    <a:pt x="864" y="736"/>
                  </a:lnTo>
                  <a:lnTo>
                    <a:pt x="869" y="736"/>
                  </a:lnTo>
                  <a:lnTo>
                    <a:pt x="869" y="810"/>
                  </a:lnTo>
                  <a:lnTo>
                    <a:pt x="871" y="809"/>
                  </a:lnTo>
                  <a:lnTo>
                    <a:pt x="876" y="805"/>
                  </a:lnTo>
                  <a:lnTo>
                    <a:pt x="883" y="799"/>
                  </a:lnTo>
                  <a:lnTo>
                    <a:pt x="892" y="789"/>
                  </a:lnTo>
                  <a:lnTo>
                    <a:pt x="902" y="774"/>
                  </a:lnTo>
                  <a:lnTo>
                    <a:pt x="914" y="755"/>
                  </a:lnTo>
                  <a:lnTo>
                    <a:pt x="926" y="731"/>
                  </a:lnTo>
                  <a:lnTo>
                    <a:pt x="937" y="700"/>
                  </a:lnTo>
                  <a:lnTo>
                    <a:pt x="943" y="698"/>
                  </a:lnTo>
                  <a:lnTo>
                    <a:pt x="948" y="696"/>
                  </a:lnTo>
                  <a:lnTo>
                    <a:pt x="953" y="695"/>
                  </a:lnTo>
                  <a:lnTo>
                    <a:pt x="958" y="694"/>
                  </a:lnTo>
                  <a:lnTo>
                    <a:pt x="961" y="694"/>
                  </a:lnTo>
                  <a:lnTo>
                    <a:pt x="964" y="694"/>
                  </a:lnTo>
                  <a:lnTo>
                    <a:pt x="966" y="694"/>
                  </a:lnTo>
                  <a:lnTo>
                    <a:pt x="969" y="694"/>
                  </a:lnTo>
                  <a:lnTo>
                    <a:pt x="972" y="694"/>
                  </a:lnTo>
                  <a:lnTo>
                    <a:pt x="974" y="695"/>
                  </a:lnTo>
                  <a:lnTo>
                    <a:pt x="977" y="696"/>
                  </a:lnTo>
                  <a:lnTo>
                    <a:pt x="979" y="697"/>
                  </a:lnTo>
                  <a:lnTo>
                    <a:pt x="982" y="697"/>
                  </a:lnTo>
                  <a:lnTo>
                    <a:pt x="983" y="698"/>
                  </a:lnTo>
                  <a:lnTo>
                    <a:pt x="983" y="700"/>
                  </a:lnTo>
                  <a:lnTo>
                    <a:pt x="984" y="704"/>
                  </a:lnTo>
                  <a:lnTo>
                    <a:pt x="983" y="708"/>
                  </a:lnTo>
                  <a:lnTo>
                    <a:pt x="983" y="714"/>
                  </a:lnTo>
                  <a:lnTo>
                    <a:pt x="980" y="725"/>
                  </a:lnTo>
                  <a:lnTo>
                    <a:pt x="976" y="739"/>
                  </a:lnTo>
                  <a:lnTo>
                    <a:pt x="967" y="767"/>
                  </a:lnTo>
                  <a:lnTo>
                    <a:pt x="957" y="793"/>
                  </a:lnTo>
                  <a:lnTo>
                    <a:pt x="951" y="810"/>
                  </a:lnTo>
                  <a:lnTo>
                    <a:pt x="945" y="826"/>
                  </a:lnTo>
                  <a:lnTo>
                    <a:pt x="939" y="842"/>
                  </a:lnTo>
                  <a:lnTo>
                    <a:pt x="934" y="858"/>
                  </a:lnTo>
                  <a:lnTo>
                    <a:pt x="930" y="875"/>
                  </a:lnTo>
                  <a:lnTo>
                    <a:pt x="925" y="891"/>
                  </a:lnTo>
                  <a:lnTo>
                    <a:pt x="919" y="904"/>
                  </a:lnTo>
                  <a:lnTo>
                    <a:pt x="915" y="910"/>
                  </a:lnTo>
                  <a:lnTo>
                    <a:pt x="912" y="916"/>
                  </a:lnTo>
                  <a:lnTo>
                    <a:pt x="908" y="921"/>
                  </a:lnTo>
                  <a:lnTo>
                    <a:pt x="905" y="926"/>
                  </a:lnTo>
                  <a:lnTo>
                    <a:pt x="901" y="930"/>
                  </a:lnTo>
                  <a:lnTo>
                    <a:pt x="897" y="933"/>
                  </a:lnTo>
                  <a:lnTo>
                    <a:pt x="893" y="936"/>
                  </a:lnTo>
                  <a:lnTo>
                    <a:pt x="889" y="939"/>
                  </a:lnTo>
                  <a:lnTo>
                    <a:pt x="885" y="941"/>
                  </a:lnTo>
                  <a:lnTo>
                    <a:pt x="880" y="942"/>
                  </a:lnTo>
                  <a:lnTo>
                    <a:pt x="861" y="948"/>
                  </a:lnTo>
                  <a:lnTo>
                    <a:pt x="858" y="968"/>
                  </a:lnTo>
                  <a:lnTo>
                    <a:pt x="855" y="984"/>
                  </a:lnTo>
                  <a:lnTo>
                    <a:pt x="850" y="1000"/>
                  </a:lnTo>
                  <a:lnTo>
                    <a:pt x="844" y="1015"/>
                  </a:lnTo>
                  <a:lnTo>
                    <a:pt x="836" y="1030"/>
                  </a:lnTo>
                  <a:lnTo>
                    <a:pt x="827" y="1045"/>
                  </a:lnTo>
                  <a:lnTo>
                    <a:pt x="817" y="1059"/>
                  </a:lnTo>
                  <a:lnTo>
                    <a:pt x="796" y="1085"/>
                  </a:lnTo>
                  <a:lnTo>
                    <a:pt x="773" y="1109"/>
                  </a:lnTo>
                  <a:lnTo>
                    <a:pt x="749" y="1131"/>
                  </a:lnTo>
                  <a:lnTo>
                    <a:pt x="726" y="1149"/>
                  </a:lnTo>
                  <a:lnTo>
                    <a:pt x="705" y="1165"/>
                  </a:lnTo>
                  <a:lnTo>
                    <a:pt x="677" y="1184"/>
                  </a:lnTo>
                  <a:lnTo>
                    <a:pt x="649" y="1201"/>
                  </a:lnTo>
                  <a:lnTo>
                    <a:pt x="622" y="1215"/>
                  </a:lnTo>
                  <a:lnTo>
                    <a:pt x="596" y="1226"/>
                  </a:lnTo>
                  <a:lnTo>
                    <a:pt x="573" y="1235"/>
                  </a:lnTo>
                  <a:lnTo>
                    <a:pt x="552" y="1242"/>
                  </a:lnTo>
                  <a:lnTo>
                    <a:pt x="535" y="1246"/>
                  </a:lnTo>
                  <a:lnTo>
                    <a:pt x="528" y="1247"/>
                  </a:lnTo>
                  <a:lnTo>
                    <a:pt x="522" y="1247"/>
                  </a:lnTo>
                  <a:lnTo>
                    <a:pt x="516" y="1247"/>
                  </a:lnTo>
                  <a:lnTo>
                    <a:pt x="509" y="1245"/>
                  </a:lnTo>
                  <a:lnTo>
                    <a:pt x="491" y="1241"/>
                  </a:lnTo>
                  <a:lnTo>
                    <a:pt x="469" y="1234"/>
                  </a:lnTo>
                  <a:lnTo>
                    <a:pt x="445" y="1225"/>
                  </a:lnTo>
                  <a:lnTo>
                    <a:pt x="420" y="1213"/>
                  </a:lnTo>
                  <a:lnTo>
                    <a:pt x="393" y="1199"/>
                  </a:lnTo>
                  <a:lnTo>
                    <a:pt x="366" y="1183"/>
                  </a:lnTo>
                  <a:lnTo>
                    <a:pt x="338" y="1165"/>
                  </a:lnTo>
                  <a:lnTo>
                    <a:pt x="318" y="1150"/>
                  </a:lnTo>
                  <a:lnTo>
                    <a:pt x="296" y="1131"/>
                  </a:lnTo>
                  <a:lnTo>
                    <a:pt x="273" y="1110"/>
                  </a:lnTo>
                  <a:lnTo>
                    <a:pt x="250" y="1086"/>
                  </a:lnTo>
                  <a:lnTo>
                    <a:pt x="230" y="1060"/>
                  </a:lnTo>
                  <a:lnTo>
                    <a:pt x="220" y="1046"/>
                  </a:lnTo>
                  <a:lnTo>
                    <a:pt x="212" y="1031"/>
                  </a:lnTo>
                  <a:lnTo>
                    <a:pt x="204" y="1016"/>
                  </a:lnTo>
                  <a:lnTo>
                    <a:pt x="198" y="1001"/>
                  </a:lnTo>
                  <a:lnTo>
                    <a:pt x="193" y="985"/>
                  </a:lnTo>
                  <a:lnTo>
                    <a:pt x="189" y="968"/>
                  </a:lnTo>
                  <a:lnTo>
                    <a:pt x="183" y="948"/>
                  </a:lnTo>
                  <a:lnTo>
                    <a:pt x="164" y="945"/>
                  </a:lnTo>
                  <a:lnTo>
                    <a:pt x="160" y="944"/>
                  </a:lnTo>
                  <a:lnTo>
                    <a:pt x="156" y="942"/>
                  </a:lnTo>
                  <a:lnTo>
                    <a:pt x="152" y="939"/>
                  </a:lnTo>
                  <a:lnTo>
                    <a:pt x="148" y="936"/>
                  </a:lnTo>
                  <a:lnTo>
                    <a:pt x="144" y="932"/>
                  </a:lnTo>
                  <a:lnTo>
                    <a:pt x="140" y="928"/>
                  </a:lnTo>
                  <a:lnTo>
                    <a:pt x="137" y="923"/>
                  </a:lnTo>
                  <a:lnTo>
                    <a:pt x="133" y="918"/>
                  </a:lnTo>
                  <a:lnTo>
                    <a:pt x="130" y="913"/>
                  </a:lnTo>
                  <a:lnTo>
                    <a:pt x="126" y="906"/>
                  </a:lnTo>
                  <a:lnTo>
                    <a:pt x="120" y="893"/>
                  </a:lnTo>
                  <a:lnTo>
                    <a:pt x="115" y="877"/>
                  </a:lnTo>
                  <a:lnTo>
                    <a:pt x="110" y="860"/>
                  </a:lnTo>
                  <a:lnTo>
                    <a:pt x="87" y="795"/>
                  </a:lnTo>
                  <a:lnTo>
                    <a:pt x="76" y="769"/>
                  </a:lnTo>
                  <a:lnTo>
                    <a:pt x="71" y="755"/>
                  </a:lnTo>
                  <a:lnTo>
                    <a:pt x="66" y="741"/>
                  </a:lnTo>
                  <a:lnTo>
                    <a:pt x="62" y="728"/>
                  </a:lnTo>
                  <a:lnTo>
                    <a:pt x="59" y="716"/>
                  </a:lnTo>
                  <a:lnTo>
                    <a:pt x="59" y="711"/>
                  </a:lnTo>
                  <a:lnTo>
                    <a:pt x="58" y="707"/>
                  </a:lnTo>
                  <a:lnTo>
                    <a:pt x="59" y="703"/>
                  </a:lnTo>
                  <a:lnTo>
                    <a:pt x="59" y="7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37"/>
            <p:cNvSpPr/>
            <p:nvPr/>
          </p:nvSpPr>
          <p:spPr>
            <a:xfrm>
              <a:off x="1018738" y="3328200"/>
              <a:ext cx="528822" cy="181104"/>
            </a:xfrm>
            <a:custGeom>
              <a:avLst/>
              <a:gdLst/>
              <a:ahLst/>
              <a:cxnLst/>
              <a:rect l="l" t="t" r="r" b="b"/>
              <a:pathLst>
                <a:path w="1096" h="376" extrusionOk="0">
                  <a:moveTo>
                    <a:pt x="1058" y="155"/>
                  </a:moveTo>
                  <a:lnTo>
                    <a:pt x="1050" y="142"/>
                  </a:lnTo>
                  <a:lnTo>
                    <a:pt x="1041" y="130"/>
                  </a:lnTo>
                  <a:lnTo>
                    <a:pt x="1031" y="119"/>
                  </a:lnTo>
                  <a:lnTo>
                    <a:pt x="1020" y="109"/>
                  </a:lnTo>
                  <a:lnTo>
                    <a:pt x="1008" y="100"/>
                  </a:lnTo>
                  <a:lnTo>
                    <a:pt x="995" y="91"/>
                  </a:lnTo>
                  <a:lnTo>
                    <a:pt x="982" y="83"/>
                  </a:lnTo>
                  <a:lnTo>
                    <a:pt x="968" y="76"/>
                  </a:lnTo>
                  <a:lnTo>
                    <a:pt x="940" y="63"/>
                  </a:lnTo>
                  <a:lnTo>
                    <a:pt x="911" y="54"/>
                  </a:lnTo>
                  <a:lnTo>
                    <a:pt x="882" y="47"/>
                  </a:lnTo>
                  <a:lnTo>
                    <a:pt x="855" y="43"/>
                  </a:lnTo>
                  <a:lnTo>
                    <a:pt x="852" y="43"/>
                  </a:lnTo>
                  <a:lnTo>
                    <a:pt x="846" y="43"/>
                  </a:lnTo>
                  <a:lnTo>
                    <a:pt x="839" y="42"/>
                  </a:lnTo>
                  <a:lnTo>
                    <a:pt x="832" y="40"/>
                  </a:lnTo>
                  <a:lnTo>
                    <a:pt x="823" y="37"/>
                  </a:lnTo>
                  <a:lnTo>
                    <a:pt x="813" y="34"/>
                  </a:lnTo>
                  <a:lnTo>
                    <a:pt x="803" y="29"/>
                  </a:lnTo>
                  <a:lnTo>
                    <a:pt x="791" y="24"/>
                  </a:lnTo>
                  <a:lnTo>
                    <a:pt x="779" y="17"/>
                  </a:lnTo>
                  <a:lnTo>
                    <a:pt x="762" y="6"/>
                  </a:lnTo>
                  <a:lnTo>
                    <a:pt x="745" y="17"/>
                  </a:lnTo>
                  <a:lnTo>
                    <a:pt x="742" y="17"/>
                  </a:lnTo>
                  <a:lnTo>
                    <a:pt x="739" y="17"/>
                  </a:lnTo>
                  <a:lnTo>
                    <a:pt x="717" y="32"/>
                  </a:lnTo>
                  <a:lnTo>
                    <a:pt x="694" y="45"/>
                  </a:lnTo>
                  <a:lnTo>
                    <a:pt x="670" y="56"/>
                  </a:lnTo>
                  <a:lnTo>
                    <a:pt x="647" y="65"/>
                  </a:lnTo>
                  <a:lnTo>
                    <a:pt x="623" y="73"/>
                  </a:lnTo>
                  <a:lnTo>
                    <a:pt x="599" y="78"/>
                  </a:lnTo>
                  <a:lnTo>
                    <a:pt x="574" y="81"/>
                  </a:lnTo>
                  <a:lnTo>
                    <a:pt x="550" y="82"/>
                  </a:lnTo>
                  <a:lnTo>
                    <a:pt x="531" y="81"/>
                  </a:lnTo>
                  <a:lnTo>
                    <a:pt x="512" y="80"/>
                  </a:lnTo>
                  <a:lnTo>
                    <a:pt x="495" y="77"/>
                  </a:lnTo>
                  <a:lnTo>
                    <a:pt x="478" y="73"/>
                  </a:lnTo>
                  <a:lnTo>
                    <a:pt x="447" y="64"/>
                  </a:lnTo>
                  <a:lnTo>
                    <a:pt x="420" y="53"/>
                  </a:lnTo>
                  <a:lnTo>
                    <a:pt x="397" y="42"/>
                  </a:lnTo>
                  <a:lnTo>
                    <a:pt x="379" y="31"/>
                  </a:lnTo>
                  <a:lnTo>
                    <a:pt x="358" y="17"/>
                  </a:lnTo>
                  <a:lnTo>
                    <a:pt x="344" y="0"/>
                  </a:lnTo>
                  <a:lnTo>
                    <a:pt x="325" y="14"/>
                  </a:lnTo>
                  <a:lnTo>
                    <a:pt x="319" y="18"/>
                  </a:lnTo>
                  <a:lnTo>
                    <a:pt x="316" y="20"/>
                  </a:lnTo>
                  <a:lnTo>
                    <a:pt x="313" y="21"/>
                  </a:lnTo>
                  <a:lnTo>
                    <a:pt x="310" y="22"/>
                  </a:lnTo>
                  <a:lnTo>
                    <a:pt x="308" y="24"/>
                  </a:lnTo>
                  <a:lnTo>
                    <a:pt x="302" y="26"/>
                  </a:lnTo>
                  <a:lnTo>
                    <a:pt x="276" y="34"/>
                  </a:lnTo>
                  <a:lnTo>
                    <a:pt x="262" y="37"/>
                  </a:lnTo>
                  <a:lnTo>
                    <a:pt x="255" y="39"/>
                  </a:lnTo>
                  <a:lnTo>
                    <a:pt x="248" y="40"/>
                  </a:lnTo>
                  <a:lnTo>
                    <a:pt x="225" y="43"/>
                  </a:lnTo>
                  <a:lnTo>
                    <a:pt x="198" y="49"/>
                  </a:lnTo>
                  <a:lnTo>
                    <a:pt x="169" y="57"/>
                  </a:lnTo>
                  <a:lnTo>
                    <a:pt x="139" y="69"/>
                  </a:lnTo>
                  <a:lnTo>
                    <a:pt x="124" y="76"/>
                  </a:lnTo>
                  <a:lnTo>
                    <a:pt x="109" y="84"/>
                  </a:lnTo>
                  <a:lnTo>
                    <a:pt x="95" y="93"/>
                  </a:lnTo>
                  <a:lnTo>
                    <a:pt x="82" y="103"/>
                  </a:lnTo>
                  <a:lnTo>
                    <a:pt x="69" y="114"/>
                  </a:lnTo>
                  <a:lnTo>
                    <a:pt x="58" y="126"/>
                  </a:lnTo>
                  <a:lnTo>
                    <a:pt x="48" y="139"/>
                  </a:lnTo>
                  <a:lnTo>
                    <a:pt x="39" y="153"/>
                  </a:lnTo>
                  <a:lnTo>
                    <a:pt x="32" y="166"/>
                  </a:lnTo>
                  <a:lnTo>
                    <a:pt x="26" y="180"/>
                  </a:lnTo>
                  <a:lnTo>
                    <a:pt x="21" y="196"/>
                  </a:lnTo>
                  <a:lnTo>
                    <a:pt x="16" y="211"/>
                  </a:lnTo>
                  <a:lnTo>
                    <a:pt x="10" y="243"/>
                  </a:lnTo>
                  <a:lnTo>
                    <a:pt x="5" y="274"/>
                  </a:lnTo>
                  <a:lnTo>
                    <a:pt x="2" y="302"/>
                  </a:lnTo>
                  <a:lnTo>
                    <a:pt x="1" y="325"/>
                  </a:lnTo>
                  <a:lnTo>
                    <a:pt x="0" y="347"/>
                  </a:lnTo>
                  <a:lnTo>
                    <a:pt x="0" y="376"/>
                  </a:lnTo>
                  <a:lnTo>
                    <a:pt x="1095" y="376"/>
                  </a:lnTo>
                  <a:lnTo>
                    <a:pt x="1095" y="347"/>
                  </a:lnTo>
                  <a:lnTo>
                    <a:pt x="1095" y="346"/>
                  </a:lnTo>
                  <a:lnTo>
                    <a:pt x="1096" y="342"/>
                  </a:lnTo>
                  <a:lnTo>
                    <a:pt x="1096" y="327"/>
                  </a:lnTo>
                  <a:lnTo>
                    <a:pt x="1095" y="305"/>
                  </a:lnTo>
                  <a:lnTo>
                    <a:pt x="1093" y="278"/>
                  </a:lnTo>
                  <a:lnTo>
                    <a:pt x="1088" y="247"/>
                  </a:lnTo>
                  <a:lnTo>
                    <a:pt x="1081" y="215"/>
                  </a:lnTo>
                  <a:lnTo>
                    <a:pt x="1076" y="199"/>
                  </a:lnTo>
                  <a:lnTo>
                    <a:pt x="1071" y="184"/>
                  </a:lnTo>
                  <a:lnTo>
                    <a:pt x="1065" y="169"/>
                  </a:lnTo>
                  <a:close/>
                  <a:moveTo>
                    <a:pt x="556" y="336"/>
                  </a:moveTo>
                  <a:lnTo>
                    <a:pt x="553" y="336"/>
                  </a:lnTo>
                  <a:lnTo>
                    <a:pt x="550" y="335"/>
                  </a:lnTo>
                  <a:lnTo>
                    <a:pt x="547" y="335"/>
                  </a:lnTo>
                  <a:lnTo>
                    <a:pt x="544" y="334"/>
                  </a:lnTo>
                  <a:lnTo>
                    <a:pt x="541" y="332"/>
                  </a:lnTo>
                  <a:lnTo>
                    <a:pt x="539" y="331"/>
                  </a:lnTo>
                  <a:lnTo>
                    <a:pt x="536" y="329"/>
                  </a:lnTo>
                  <a:lnTo>
                    <a:pt x="534" y="327"/>
                  </a:lnTo>
                  <a:lnTo>
                    <a:pt x="532" y="325"/>
                  </a:lnTo>
                  <a:lnTo>
                    <a:pt x="530" y="322"/>
                  </a:lnTo>
                  <a:lnTo>
                    <a:pt x="529" y="320"/>
                  </a:lnTo>
                  <a:lnTo>
                    <a:pt x="527" y="317"/>
                  </a:lnTo>
                  <a:lnTo>
                    <a:pt x="526" y="314"/>
                  </a:lnTo>
                  <a:lnTo>
                    <a:pt x="526" y="311"/>
                  </a:lnTo>
                  <a:lnTo>
                    <a:pt x="525" y="308"/>
                  </a:lnTo>
                  <a:lnTo>
                    <a:pt x="525" y="305"/>
                  </a:lnTo>
                  <a:lnTo>
                    <a:pt x="525" y="302"/>
                  </a:lnTo>
                  <a:lnTo>
                    <a:pt x="526" y="299"/>
                  </a:lnTo>
                  <a:lnTo>
                    <a:pt x="526" y="296"/>
                  </a:lnTo>
                  <a:lnTo>
                    <a:pt x="527" y="293"/>
                  </a:lnTo>
                  <a:lnTo>
                    <a:pt x="529" y="290"/>
                  </a:lnTo>
                  <a:lnTo>
                    <a:pt x="530" y="288"/>
                  </a:lnTo>
                  <a:lnTo>
                    <a:pt x="532" y="285"/>
                  </a:lnTo>
                  <a:lnTo>
                    <a:pt x="534" y="283"/>
                  </a:lnTo>
                  <a:lnTo>
                    <a:pt x="536" y="281"/>
                  </a:lnTo>
                  <a:lnTo>
                    <a:pt x="539" y="279"/>
                  </a:lnTo>
                  <a:lnTo>
                    <a:pt x="541" y="278"/>
                  </a:lnTo>
                  <a:lnTo>
                    <a:pt x="544" y="276"/>
                  </a:lnTo>
                  <a:lnTo>
                    <a:pt x="547" y="275"/>
                  </a:lnTo>
                  <a:lnTo>
                    <a:pt x="550" y="275"/>
                  </a:lnTo>
                  <a:lnTo>
                    <a:pt x="553" y="274"/>
                  </a:lnTo>
                  <a:lnTo>
                    <a:pt x="556" y="274"/>
                  </a:lnTo>
                  <a:lnTo>
                    <a:pt x="559" y="274"/>
                  </a:lnTo>
                  <a:lnTo>
                    <a:pt x="562" y="275"/>
                  </a:lnTo>
                  <a:lnTo>
                    <a:pt x="565" y="275"/>
                  </a:lnTo>
                  <a:lnTo>
                    <a:pt x="568" y="276"/>
                  </a:lnTo>
                  <a:lnTo>
                    <a:pt x="571" y="278"/>
                  </a:lnTo>
                  <a:lnTo>
                    <a:pt x="573" y="279"/>
                  </a:lnTo>
                  <a:lnTo>
                    <a:pt x="576" y="281"/>
                  </a:lnTo>
                  <a:lnTo>
                    <a:pt x="578" y="283"/>
                  </a:lnTo>
                  <a:lnTo>
                    <a:pt x="580" y="285"/>
                  </a:lnTo>
                  <a:lnTo>
                    <a:pt x="582" y="288"/>
                  </a:lnTo>
                  <a:lnTo>
                    <a:pt x="583" y="290"/>
                  </a:lnTo>
                  <a:lnTo>
                    <a:pt x="585" y="293"/>
                  </a:lnTo>
                  <a:lnTo>
                    <a:pt x="586" y="296"/>
                  </a:lnTo>
                  <a:lnTo>
                    <a:pt x="586" y="299"/>
                  </a:lnTo>
                  <a:lnTo>
                    <a:pt x="587" y="302"/>
                  </a:lnTo>
                  <a:lnTo>
                    <a:pt x="587" y="305"/>
                  </a:lnTo>
                  <a:lnTo>
                    <a:pt x="587" y="308"/>
                  </a:lnTo>
                  <a:lnTo>
                    <a:pt x="586" y="311"/>
                  </a:lnTo>
                  <a:lnTo>
                    <a:pt x="586" y="314"/>
                  </a:lnTo>
                  <a:lnTo>
                    <a:pt x="585" y="317"/>
                  </a:lnTo>
                  <a:lnTo>
                    <a:pt x="583" y="320"/>
                  </a:lnTo>
                  <a:lnTo>
                    <a:pt x="582" y="322"/>
                  </a:lnTo>
                  <a:lnTo>
                    <a:pt x="580" y="325"/>
                  </a:lnTo>
                  <a:lnTo>
                    <a:pt x="578" y="327"/>
                  </a:lnTo>
                  <a:lnTo>
                    <a:pt x="576" y="329"/>
                  </a:lnTo>
                  <a:lnTo>
                    <a:pt x="573" y="331"/>
                  </a:lnTo>
                  <a:lnTo>
                    <a:pt x="571" y="332"/>
                  </a:lnTo>
                  <a:lnTo>
                    <a:pt x="568" y="334"/>
                  </a:lnTo>
                  <a:lnTo>
                    <a:pt x="565" y="335"/>
                  </a:lnTo>
                  <a:lnTo>
                    <a:pt x="562" y="335"/>
                  </a:lnTo>
                  <a:lnTo>
                    <a:pt x="559" y="336"/>
                  </a:lnTo>
                  <a:close/>
                  <a:moveTo>
                    <a:pt x="556" y="229"/>
                  </a:moveTo>
                  <a:lnTo>
                    <a:pt x="553" y="229"/>
                  </a:lnTo>
                  <a:lnTo>
                    <a:pt x="550" y="228"/>
                  </a:lnTo>
                  <a:lnTo>
                    <a:pt x="547" y="228"/>
                  </a:lnTo>
                  <a:lnTo>
                    <a:pt x="544" y="227"/>
                  </a:lnTo>
                  <a:lnTo>
                    <a:pt x="541" y="225"/>
                  </a:lnTo>
                  <a:lnTo>
                    <a:pt x="539" y="224"/>
                  </a:lnTo>
                  <a:lnTo>
                    <a:pt x="536" y="222"/>
                  </a:lnTo>
                  <a:lnTo>
                    <a:pt x="534" y="220"/>
                  </a:lnTo>
                  <a:lnTo>
                    <a:pt x="532" y="218"/>
                  </a:lnTo>
                  <a:lnTo>
                    <a:pt x="530" y="215"/>
                  </a:lnTo>
                  <a:lnTo>
                    <a:pt x="529" y="213"/>
                  </a:lnTo>
                  <a:lnTo>
                    <a:pt x="527" y="210"/>
                  </a:lnTo>
                  <a:lnTo>
                    <a:pt x="526" y="207"/>
                  </a:lnTo>
                  <a:lnTo>
                    <a:pt x="526" y="204"/>
                  </a:lnTo>
                  <a:lnTo>
                    <a:pt x="525" y="201"/>
                  </a:lnTo>
                  <a:lnTo>
                    <a:pt x="525" y="198"/>
                  </a:lnTo>
                  <a:lnTo>
                    <a:pt x="525" y="195"/>
                  </a:lnTo>
                  <a:lnTo>
                    <a:pt x="526" y="192"/>
                  </a:lnTo>
                  <a:lnTo>
                    <a:pt x="526" y="189"/>
                  </a:lnTo>
                  <a:lnTo>
                    <a:pt x="527" y="186"/>
                  </a:lnTo>
                  <a:lnTo>
                    <a:pt x="529" y="183"/>
                  </a:lnTo>
                  <a:lnTo>
                    <a:pt x="530" y="181"/>
                  </a:lnTo>
                  <a:lnTo>
                    <a:pt x="532" y="178"/>
                  </a:lnTo>
                  <a:lnTo>
                    <a:pt x="534" y="176"/>
                  </a:lnTo>
                  <a:lnTo>
                    <a:pt x="536" y="174"/>
                  </a:lnTo>
                  <a:lnTo>
                    <a:pt x="539" y="172"/>
                  </a:lnTo>
                  <a:lnTo>
                    <a:pt x="541" y="171"/>
                  </a:lnTo>
                  <a:lnTo>
                    <a:pt x="544" y="169"/>
                  </a:lnTo>
                  <a:lnTo>
                    <a:pt x="547" y="168"/>
                  </a:lnTo>
                  <a:lnTo>
                    <a:pt x="550" y="168"/>
                  </a:lnTo>
                  <a:lnTo>
                    <a:pt x="553" y="167"/>
                  </a:lnTo>
                  <a:lnTo>
                    <a:pt x="556" y="167"/>
                  </a:lnTo>
                  <a:lnTo>
                    <a:pt x="559" y="167"/>
                  </a:lnTo>
                  <a:lnTo>
                    <a:pt x="562" y="168"/>
                  </a:lnTo>
                  <a:lnTo>
                    <a:pt x="565" y="168"/>
                  </a:lnTo>
                  <a:lnTo>
                    <a:pt x="568" y="169"/>
                  </a:lnTo>
                  <a:lnTo>
                    <a:pt x="571" y="171"/>
                  </a:lnTo>
                  <a:lnTo>
                    <a:pt x="573" y="172"/>
                  </a:lnTo>
                  <a:lnTo>
                    <a:pt x="576" y="174"/>
                  </a:lnTo>
                  <a:lnTo>
                    <a:pt x="578" y="176"/>
                  </a:lnTo>
                  <a:lnTo>
                    <a:pt x="580" y="178"/>
                  </a:lnTo>
                  <a:lnTo>
                    <a:pt x="582" y="181"/>
                  </a:lnTo>
                  <a:lnTo>
                    <a:pt x="583" y="183"/>
                  </a:lnTo>
                  <a:lnTo>
                    <a:pt x="585" y="186"/>
                  </a:lnTo>
                  <a:lnTo>
                    <a:pt x="586" y="189"/>
                  </a:lnTo>
                  <a:lnTo>
                    <a:pt x="586" y="192"/>
                  </a:lnTo>
                  <a:lnTo>
                    <a:pt x="587" y="195"/>
                  </a:lnTo>
                  <a:lnTo>
                    <a:pt x="587" y="198"/>
                  </a:lnTo>
                  <a:lnTo>
                    <a:pt x="587" y="201"/>
                  </a:lnTo>
                  <a:lnTo>
                    <a:pt x="586" y="204"/>
                  </a:lnTo>
                  <a:lnTo>
                    <a:pt x="586" y="207"/>
                  </a:lnTo>
                  <a:lnTo>
                    <a:pt x="585" y="210"/>
                  </a:lnTo>
                  <a:lnTo>
                    <a:pt x="583" y="213"/>
                  </a:lnTo>
                  <a:lnTo>
                    <a:pt x="582" y="215"/>
                  </a:lnTo>
                  <a:lnTo>
                    <a:pt x="580" y="218"/>
                  </a:lnTo>
                  <a:lnTo>
                    <a:pt x="578" y="220"/>
                  </a:lnTo>
                  <a:lnTo>
                    <a:pt x="576" y="222"/>
                  </a:lnTo>
                  <a:lnTo>
                    <a:pt x="573" y="224"/>
                  </a:lnTo>
                  <a:lnTo>
                    <a:pt x="571" y="225"/>
                  </a:lnTo>
                  <a:lnTo>
                    <a:pt x="568" y="227"/>
                  </a:lnTo>
                  <a:lnTo>
                    <a:pt x="565" y="228"/>
                  </a:lnTo>
                  <a:lnTo>
                    <a:pt x="562" y="228"/>
                  </a:lnTo>
                  <a:lnTo>
                    <a:pt x="559" y="2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1" name="Google Shape;3761;p37"/>
          <p:cNvGrpSpPr/>
          <p:nvPr/>
        </p:nvGrpSpPr>
        <p:grpSpPr>
          <a:xfrm>
            <a:off x="2277497" y="3216434"/>
            <a:ext cx="491582" cy="697389"/>
            <a:chOff x="1970137" y="2711483"/>
            <a:chExt cx="564077" cy="800236"/>
          </a:xfrm>
        </p:grpSpPr>
        <p:sp>
          <p:nvSpPr>
            <p:cNvPr id="3762" name="Google Shape;3762;p37"/>
            <p:cNvSpPr/>
            <p:nvPr/>
          </p:nvSpPr>
          <p:spPr>
            <a:xfrm>
              <a:off x="1970137" y="3317576"/>
              <a:ext cx="564077" cy="194143"/>
            </a:xfrm>
            <a:custGeom>
              <a:avLst/>
              <a:gdLst/>
              <a:ahLst/>
              <a:cxnLst/>
              <a:rect l="l" t="t" r="r" b="b"/>
              <a:pathLst>
                <a:path w="1169" h="403" extrusionOk="0">
                  <a:moveTo>
                    <a:pt x="1129" y="163"/>
                  </a:moveTo>
                  <a:lnTo>
                    <a:pt x="1120" y="150"/>
                  </a:lnTo>
                  <a:lnTo>
                    <a:pt x="1110" y="137"/>
                  </a:lnTo>
                  <a:lnTo>
                    <a:pt x="1099" y="126"/>
                  </a:lnTo>
                  <a:lnTo>
                    <a:pt x="1087" y="115"/>
                  </a:lnTo>
                  <a:lnTo>
                    <a:pt x="1074" y="105"/>
                  </a:lnTo>
                  <a:lnTo>
                    <a:pt x="1061" y="96"/>
                  </a:lnTo>
                  <a:lnTo>
                    <a:pt x="1046" y="87"/>
                  </a:lnTo>
                  <a:lnTo>
                    <a:pt x="1032" y="80"/>
                  </a:lnTo>
                  <a:lnTo>
                    <a:pt x="1001" y="67"/>
                  </a:lnTo>
                  <a:lnTo>
                    <a:pt x="970" y="57"/>
                  </a:lnTo>
                  <a:lnTo>
                    <a:pt x="940" y="49"/>
                  </a:lnTo>
                  <a:lnTo>
                    <a:pt x="911" y="45"/>
                  </a:lnTo>
                  <a:lnTo>
                    <a:pt x="908" y="45"/>
                  </a:lnTo>
                  <a:lnTo>
                    <a:pt x="902" y="45"/>
                  </a:lnTo>
                  <a:lnTo>
                    <a:pt x="895" y="44"/>
                  </a:lnTo>
                  <a:lnTo>
                    <a:pt x="887" y="42"/>
                  </a:lnTo>
                  <a:lnTo>
                    <a:pt x="877" y="39"/>
                  </a:lnTo>
                  <a:lnTo>
                    <a:pt x="867" y="36"/>
                  </a:lnTo>
                  <a:lnTo>
                    <a:pt x="855" y="31"/>
                  </a:lnTo>
                  <a:lnTo>
                    <a:pt x="842" y="25"/>
                  </a:lnTo>
                  <a:lnTo>
                    <a:pt x="829" y="17"/>
                  </a:lnTo>
                  <a:lnTo>
                    <a:pt x="813" y="5"/>
                  </a:lnTo>
                  <a:lnTo>
                    <a:pt x="796" y="17"/>
                  </a:lnTo>
                  <a:lnTo>
                    <a:pt x="793" y="17"/>
                  </a:lnTo>
                  <a:lnTo>
                    <a:pt x="790" y="17"/>
                  </a:lnTo>
                  <a:lnTo>
                    <a:pt x="765" y="33"/>
                  </a:lnTo>
                  <a:lnTo>
                    <a:pt x="741" y="47"/>
                  </a:lnTo>
                  <a:lnTo>
                    <a:pt x="716" y="59"/>
                  </a:lnTo>
                  <a:lnTo>
                    <a:pt x="691" y="69"/>
                  </a:lnTo>
                  <a:lnTo>
                    <a:pt x="666" y="77"/>
                  </a:lnTo>
                  <a:lnTo>
                    <a:pt x="640" y="82"/>
                  </a:lnTo>
                  <a:lnTo>
                    <a:pt x="615" y="86"/>
                  </a:lnTo>
                  <a:lnTo>
                    <a:pt x="590" y="87"/>
                  </a:lnTo>
                  <a:lnTo>
                    <a:pt x="569" y="86"/>
                  </a:lnTo>
                  <a:lnTo>
                    <a:pt x="549" y="84"/>
                  </a:lnTo>
                  <a:lnTo>
                    <a:pt x="530" y="81"/>
                  </a:lnTo>
                  <a:lnTo>
                    <a:pt x="512" y="77"/>
                  </a:lnTo>
                  <a:lnTo>
                    <a:pt x="478" y="67"/>
                  </a:lnTo>
                  <a:lnTo>
                    <a:pt x="449" y="55"/>
                  </a:lnTo>
                  <a:lnTo>
                    <a:pt x="424" y="43"/>
                  </a:lnTo>
                  <a:lnTo>
                    <a:pt x="405" y="31"/>
                  </a:lnTo>
                  <a:lnTo>
                    <a:pt x="391" y="22"/>
                  </a:lnTo>
                  <a:lnTo>
                    <a:pt x="384" y="17"/>
                  </a:lnTo>
                  <a:lnTo>
                    <a:pt x="367" y="0"/>
                  </a:lnTo>
                  <a:lnTo>
                    <a:pt x="347" y="14"/>
                  </a:lnTo>
                  <a:lnTo>
                    <a:pt x="340" y="17"/>
                  </a:lnTo>
                  <a:lnTo>
                    <a:pt x="334" y="21"/>
                  </a:lnTo>
                  <a:lnTo>
                    <a:pt x="328" y="24"/>
                  </a:lnTo>
                  <a:lnTo>
                    <a:pt x="324" y="26"/>
                  </a:lnTo>
                  <a:lnTo>
                    <a:pt x="321" y="28"/>
                  </a:lnTo>
                  <a:lnTo>
                    <a:pt x="315" y="31"/>
                  </a:lnTo>
                  <a:lnTo>
                    <a:pt x="308" y="33"/>
                  </a:lnTo>
                  <a:lnTo>
                    <a:pt x="302" y="35"/>
                  </a:lnTo>
                  <a:lnTo>
                    <a:pt x="294" y="37"/>
                  </a:lnTo>
                  <a:lnTo>
                    <a:pt x="280" y="40"/>
                  </a:lnTo>
                  <a:lnTo>
                    <a:pt x="265" y="42"/>
                  </a:lnTo>
                  <a:lnTo>
                    <a:pt x="239" y="45"/>
                  </a:lnTo>
                  <a:lnTo>
                    <a:pt x="210" y="52"/>
                  </a:lnTo>
                  <a:lnTo>
                    <a:pt x="179" y="61"/>
                  </a:lnTo>
                  <a:lnTo>
                    <a:pt x="147" y="73"/>
                  </a:lnTo>
                  <a:lnTo>
                    <a:pt x="131" y="81"/>
                  </a:lnTo>
                  <a:lnTo>
                    <a:pt x="116" y="89"/>
                  </a:lnTo>
                  <a:lnTo>
                    <a:pt x="101" y="99"/>
                  </a:lnTo>
                  <a:lnTo>
                    <a:pt x="87" y="109"/>
                  </a:lnTo>
                  <a:lnTo>
                    <a:pt x="74" y="121"/>
                  </a:lnTo>
                  <a:lnTo>
                    <a:pt x="62" y="134"/>
                  </a:lnTo>
                  <a:lnTo>
                    <a:pt x="51" y="148"/>
                  </a:lnTo>
                  <a:lnTo>
                    <a:pt x="42" y="163"/>
                  </a:lnTo>
                  <a:lnTo>
                    <a:pt x="35" y="177"/>
                  </a:lnTo>
                  <a:lnTo>
                    <a:pt x="28" y="193"/>
                  </a:lnTo>
                  <a:lnTo>
                    <a:pt x="23" y="209"/>
                  </a:lnTo>
                  <a:lnTo>
                    <a:pt x="18" y="226"/>
                  </a:lnTo>
                  <a:lnTo>
                    <a:pt x="10" y="260"/>
                  </a:lnTo>
                  <a:lnTo>
                    <a:pt x="5" y="293"/>
                  </a:lnTo>
                  <a:lnTo>
                    <a:pt x="2" y="323"/>
                  </a:lnTo>
                  <a:lnTo>
                    <a:pt x="1" y="347"/>
                  </a:lnTo>
                  <a:lnTo>
                    <a:pt x="0" y="372"/>
                  </a:lnTo>
                  <a:lnTo>
                    <a:pt x="0" y="403"/>
                  </a:lnTo>
                  <a:lnTo>
                    <a:pt x="1168" y="403"/>
                  </a:lnTo>
                  <a:lnTo>
                    <a:pt x="1168" y="372"/>
                  </a:lnTo>
                  <a:lnTo>
                    <a:pt x="1168" y="371"/>
                  </a:lnTo>
                  <a:lnTo>
                    <a:pt x="1168" y="369"/>
                  </a:lnTo>
                  <a:lnTo>
                    <a:pt x="1169" y="364"/>
                  </a:lnTo>
                  <a:lnTo>
                    <a:pt x="1169" y="347"/>
                  </a:lnTo>
                  <a:lnTo>
                    <a:pt x="1168" y="323"/>
                  </a:lnTo>
                  <a:lnTo>
                    <a:pt x="1165" y="293"/>
                  </a:lnTo>
                  <a:lnTo>
                    <a:pt x="1161" y="260"/>
                  </a:lnTo>
                  <a:lnTo>
                    <a:pt x="1153" y="226"/>
                  </a:lnTo>
                  <a:lnTo>
                    <a:pt x="1148" y="209"/>
                  </a:lnTo>
                  <a:lnTo>
                    <a:pt x="1143" y="193"/>
                  </a:lnTo>
                  <a:lnTo>
                    <a:pt x="1136" y="177"/>
                  </a:lnTo>
                  <a:close/>
                  <a:moveTo>
                    <a:pt x="660" y="341"/>
                  </a:moveTo>
                  <a:lnTo>
                    <a:pt x="539" y="341"/>
                  </a:lnTo>
                  <a:lnTo>
                    <a:pt x="432" y="112"/>
                  </a:lnTo>
                  <a:lnTo>
                    <a:pt x="448" y="119"/>
                  </a:lnTo>
                  <a:lnTo>
                    <a:pt x="466" y="126"/>
                  </a:lnTo>
                  <a:lnTo>
                    <a:pt x="484" y="132"/>
                  </a:lnTo>
                  <a:lnTo>
                    <a:pt x="504" y="136"/>
                  </a:lnTo>
                  <a:lnTo>
                    <a:pt x="524" y="141"/>
                  </a:lnTo>
                  <a:lnTo>
                    <a:pt x="546" y="143"/>
                  </a:lnTo>
                  <a:lnTo>
                    <a:pt x="568" y="145"/>
                  </a:lnTo>
                  <a:lnTo>
                    <a:pt x="592" y="146"/>
                  </a:lnTo>
                  <a:lnTo>
                    <a:pt x="615" y="145"/>
                  </a:lnTo>
                  <a:lnTo>
                    <a:pt x="638" y="143"/>
                  </a:lnTo>
                  <a:lnTo>
                    <a:pt x="661" y="140"/>
                  </a:lnTo>
                  <a:lnTo>
                    <a:pt x="684" y="135"/>
                  </a:lnTo>
                  <a:lnTo>
                    <a:pt x="706" y="129"/>
                  </a:lnTo>
                  <a:lnTo>
                    <a:pt x="727" y="121"/>
                  </a:lnTo>
                  <a:lnTo>
                    <a:pt x="749" y="112"/>
                  </a:lnTo>
                  <a:lnTo>
                    <a:pt x="770" y="1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37"/>
            <p:cNvSpPr/>
            <p:nvPr/>
          </p:nvSpPr>
          <p:spPr>
            <a:xfrm>
              <a:off x="1989936" y="2711483"/>
              <a:ext cx="533652" cy="619614"/>
            </a:xfrm>
            <a:custGeom>
              <a:avLst/>
              <a:gdLst/>
              <a:ahLst/>
              <a:cxnLst/>
              <a:rect l="l" t="t" r="r" b="b"/>
              <a:pathLst>
                <a:path w="1106" h="1284" extrusionOk="0">
                  <a:moveTo>
                    <a:pt x="4" y="731"/>
                  </a:moveTo>
                  <a:lnTo>
                    <a:pt x="7" y="866"/>
                  </a:lnTo>
                  <a:lnTo>
                    <a:pt x="16" y="978"/>
                  </a:lnTo>
                  <a:lnTo>
                    <a:pt x="30" y="1071"/>
                  </a:lnTo>
                  <a:lnTo>
                    <a:pt x="46" y="1143"/>
                  </a:lnTo>
                  <a:lnTo>
                    <a:pt x="62" y="1198"/>
                  </a:lnTo>
                  <a:lnTo>
                    <a:pt x="77" y="1235"/>
                  </a:lnTo>
                  <a:lnTo>
                    <a:pt x="87" y="1257"/>
                  </a:lnTo>
                  <a:lnTo>
                    <a:pt x="91" y="1264"/>
                  </a:lnTo>
                  <a:lnTo>
                    <a:pt x="92" y="1263"/>
                  </a:lnTo>
                  <a:lnTo>
                    <a:pt x="97" y="1260"/>
                  </a:lnTo>
                  <a:lnTo>
                    <a:pt x="105" y="1257"/>
                  </a:lnTo>
                  <a:lnTo>
                    <a:pt x="116" y="1252"/>
                  </a:lnTo>
                  <a:lnTo>
                    <a:pt x="130" y="1247"/>
                  </a:lnTo>
                  <a:lnTo>
                    <a:pt x="146" y="1243"/>
                  </a:lnTo>
                  <a:lnTo>
                    <a:pt x="164" y="1239"/>
                  </a:lnTo>
                  <a:lnTo>
                    <a:pt x="185" y="1236"/>
                  </a:lnTo>
                  <a:lnTo>
                    <a:pt x="193" y="1234"/>
                  </a:lnTo>
                  <a:lnTo>
                    <a:pt x="201" y="1232"/>
                  </a:lnTo>
                  <a:lnTo>
                    <a:pt x="219" y="1227"/>
                  </a:lnTo>
                  <a:lnTo>
                    <a:pt x="237" y="1220"/>
                  </a:lnTo>
                  <a:lnTo>
                    <a:pt x="254" y="1212"/>
                  </a:lnTo>
                  <a:lnTo>
                    <a:pt x="288" y="1194"/>
                  </a:lnTo>
                  <a:lnTo>
                    <a:pt x="314" y="1179"/>
                  </a:lnTo>
                  <a:lnTo>
                    <a:pt x="315" y="1180"/>
                  </a:lnTo>
                  <a:lnTo>
                    <a:pt x="316" y="1181"/>
                  </a:lnTo>
                  <a:lnTo>
                    <a:pt x="318" y="1182"/>
                  </a:lnTo>
                  <a:lnTo>
                    <a:pt x="319" y="1183"/>
                  </a:lnTo>
                  <a:lnTo>
                    <a:pt x="319" y="1184"/>
                  </a:lnTo>
                  <a:lnTo>
                    <a:pt x="320" y="1184"/>
                  </a:lnTo>
                  <a:lnTo>
                    <a:pt x="320" y="1185"/>
                  </a:lnTo>
                  <a:lnTo>
                    <a:pt x="351" y="1206"/>
                  </a:lnTo>
                  <a:lnTo>
                    <a:pt x="383" y="1224"/>
                  </a:lnTo>
                  <a:lnTo>
                    <a:pt x="415" y="1241"/>
                  </a:lnTo>
                  <a:lnTo>
                    <a:pt x="446" y="1256"/>
                  </a:lnTo>
                  <a:lnTo>
                    <a:pt x="476" y="1268"/>
                  </a:lnTo>
                  <a:lnTo>
                    <a:pt x="504" y="1276"/>
                  </a:lnTo>
                  <a:lnTo>
                    <a:pt x="517" y="1280"/>
                  </a:lnTo>
                  <a:lnTo>
                    <a:pt x="529" y="1282"/>
                  </a:lnTo>
                  <a:lnTo>
                    <a:pt x="540" y="1283"/>
                  </a:lnTo>
                  <a:lnTo>
                    <a:pt x="551" y="1284"/>
                  </a:lnTo>
                  <a:lnTo>
                    <a:pt x="561" y="1283"/>
                  </a:lnTo>
                  <a:lnTo>
                    <a:pt x="572" y="1282"/>
                  </a:lnTo>
                  <a:lnTo>
                    <a:pt x="584" y="1280"/>
                  </a:lnTo>
                  <a:lnTo>
                    <a:pt x="596" y="1276"/>
                  </a:lnTo>
                  <a:lnTo>
                    <a:pt x="624" y="1268"/>
                  </a:lnTo>
                  <a:lnTo>
                    <a:pt x="654" y="1256"/>
                  </a:lnTo>
                  <a:lnTo>
                    <a:pt x="685" y="1241"/>
                  </a:lnTo>
                  <a:lnTo>
                    <a:pt x="716" y="1224"/>
                  </a:lnTo>
                  <a:lnTo>
                    <a:pt x="748" y="1206"/>
                  </a:lnTo>
                  <a:lnTo>
                    <a:pt x="780" y="1185"/>
                  </a:lnTo>
                  <a:lnTo>
                    <a:pt x="780" y="1184"/>
                  </a:lnTo>
                  <a:lnTo>
                    <a:pt x="781" y="1184"/>
                  </a:lnTo>
                  <a:lnTo>
                    <a:pt x="782" y="1183"/>
                  </a:lnTo>
                  <a:lnTo>
                    <a:pt x="783" y="1183"/>
                  </a:lnTo>
                  <a:lnTo>
                    <a:pt x="784" y="1182"/>
                  </a:lnTo>
                  <a:lnTo>
                    <a:pt x="785" y="1181"/>
                  </a:lnTo>
                  <a:lnTo>
                    <a:pt x="786" y="1181"/>
                  </a:lnTo>
                  <a:lnTo>
                    <a:pt x="786" y="1180"/>
                  </a:lnTo>
                  <a:lnTo>
                    <a:pt x="787" y="1180"/>
                  </a:lnTo>
                  <a:lnTo>
                    <a:pt x="787" y="1179"/>
                  </a:lnTo>
                  <a:lnTo>
                    <a:pt x="788" y="1179"/>
                  </a:lnTo>
                  <a:lnTo>
                    <a:pt x="799" y="1186"/>
                  </a:lnTo>
                  <a:lnTo>
                    <a:pt x="813" y="1194"/>
                  </a:lnTo>
                  <a:lnTo>
                    <a:pt x="829" y="1203"/>
                  </a:lnTo>
                  <a:lnTo>
                    <a:pt x="847" y="1212"/>
                  </a:lnTo>
                  <a:lnTo>
                    <a:pt x="865" y="1220"/>
                  </a:lnTo>
                  <a:lnTo>
                    <a:pt x="883" y="1227"/>
                  </a:lnTo>
                  <a:lnTo>
                    <a:pt x="901" y="1232"/>
                  </a:lnTo>
                  <a:lnTo>
                    <a:pt x="910" y="1234"/>
                  </a:lnTo>
                  <a:lnTo>
                    <a:pt x="918" y="1236"/>
                  </a:lnTo>
                  <a:lnTo>
                    <a:pt x="938" y="1239"/>
                  </a:lnTo>
                  <a:lnTo>
                    <a:pt x="956" y="1243"/>
                  </a:lnTo>
                  <a:lnTo>
                    <a:pt x="972" y="1247"/>
                  </a:lnTo>
                  <a:lnTo>
                    <a:pt x="986" y="1252"/>
                  </a:lnTo>
                  <a:lnTo>
                    <a:pt x="996" y="1257"/>
                  </a:lnTo>
                  <a:lnTo>
                    <a:pt x="1004" y="1260"/>
                  </a:lnTo>
                  <a:lnTo>
                    <a:pt x="1009" y="1263"/>
                  </a:lnTo>
                  <a:lnTo>
                    <a:pt x="1011" y="1264"/>
                  </a:lnTo>
                  <a:lnTo>
                    <a:pt x="1015" y="1257"/>
                  </a:lnTo>
                  <a:lnTo>
                    <a:pt x="1025" y="1235"/>
                  </a:lnTo>
                  <a:lnTo>
                    <a:pt x="1039" y="1198"/>
                  </a:lnTo>
                  <a:lnTo>
                    <a:pt x="1056" y="1143"/>
                  </a:lnTo>
                  <a:lnTo>
                    <a:pt x="1072" y="1071"/>
                  </a:lnTo>
                  <a:lnTo>
                    <a:pt x="1086" y="978"/>
                  </a:lnTo>
                  <a:lnTo>
                    <a:pt x="1096" y="866"/>
                  </a:lnTo>
                  <a:lnTo>
                    <a:pt x="1099" y="731"/>
                  </a:lnTo>
                  <a:lnTo>
                    <a:pt x="1099" y="694"/>
                  </a:lnTo>
                  <a:lnTo>
                    <a:pt x="1101" y="682"/>
                  </a:lnTo>
                  <a:lnTo>
                    <a:pt x="1104" y="671"/>
                  </a:lnTo>
                  <a:lnTo>
                    <a:pt x="1105" y="660"/>
                  </a:lnTo>
                  <a:lnTo>
                    <a:pt x="1106" y="650"/>
                  </a:lnTo>
                  <a:lnTo>
                    <a:pt x="1106" y="640"/>
                  </a:lnTo>
                  <a:lnTo>
                    <a:pt x="1106" y="630"/>
                  </a:lnTo>
                  <a:lnTo>
                    <a:pt x="1105" y="625"/>
                  </a:lnTo>
                  <a:lnTo>
                    <a:pt x="1104" y="621"/>
                  </a:lnTo>
                  <a:lnTo>
                    <a:pt x="1103" y="616"/>
                  </a:lnTo>
                  <a:lnTo>
                    <a:pt x="1102" y="612"/>
                  </a:lnTo>
                  <a:lnTo>
                    <a:pt x="1097" y="604"/>
                  </a:lnTo>
                  <a:lnTo>
                    <a:pt x="1095" y="602"/>
                  </a:lnTo>
                  <a:lnTo>
                    <a:pt x="1094" y="599"/>
                  </a:lnTo>
                  <a:lnTo>
                    <a:pt x="1092" y="597"/>
                  </a:lnTo>
                  <a:lnTo>
                    <a:pt x="1090" y="595"/>
                  </a:lnTo>
                  <a:lnTo>
                    <a:pt x="1082" y="546"/>
                  </a:lnTo>
                  <a:lnTo>
                    <a:pt x="1073" y="501"/>
                  </a:lnTo>
                  <a:lnTo>
                    <a:pt x="1062" y="460"/>
                  </a:lnTo>
                  <a:lnTo>
                    <a:pt x="1049" y="422"/>
                  </a:lnTo>
                  <a:lnTo>
                    <a:pt x="1036" y="388"/>
                  </a:lnTo>
                  <a:lnTo>
                    <a:pt x="1022" y="356"/>
                  </a:lnTo>
                  <a:lnTo>
                    <a:pt x="1008" y="328"/>
                  </a:lnTo>
                  <a:lnTo>
                    <a:pt x="994" y="302"/>
                  </a:lnTo>
                  <a:lnTo>
                    <a:pt x="983" y="276"/>
                  </a:lnTo>
                  <a:lnTo>
                    <a:pt x="972" y="250"/>
                  </a:lnTo>
                  <a:lnTo>
                    <a:pt x="958" y="224"/>
                  </a:lnTo>
                  <a:lnTo>
                    <a:pt x="943" y="199"/>
                  </a:lnTo>
                  <a:lnTo>
                    <a:pt x="927" y="175"/>
                  </a:lnTo>
                  <a:lnTo>
                    <a:pt x="908" y="152"/>
                  </a:lnTo>
                  <a:lnTo>
                    <a:pt x="888" y="129"/>
                  </a:lnTo>
                  <a:lnTo>
                    <a:pt x="867" y="107"/>
                  </a:lnTo>
                  <a:lnTo>
                    <a:pt x="836" y="82"/>
                  </a:lnTo>
                  <a:lnTo>
                    <a:pt x="801" y="60"/>
                  </a:lnTo>
                  <a:lnTo>
                    <a:pt x="762" y="41"/>
                  </a:lnTo>
                  <a:lnTo>
                    <a:pt x="720" y="25"/>
                  </a:lnTo>
                  <a:lnTo>
                    <a:pt x="676" y="13"/>
                  </a:lnTo>
                  <a:lnTo>
                    <a:pt x="629" y="4"/>
                  </a:lnTo>
                  <a:lnTo>
                    <a:pt x="582" y="0"/>
                  </a:lnTo>
                  <a:lnTo>
                    <a:pt x="533" y="0"/>
                  </a:lnTo>
                  <a:lnTo>
                    <a:pt x="485" y="5"/>
                  </a:lnTo>
                  <a:lnTo>
                    <a:pt x="437" y="15"/>
                  </a:lnTo>
                  <a:lnTo>
                    <a:pt x="391" y="31"/>
                  </a:lnTo>
                  <a:lnTo>
                    <a:pt x="346" y="52"/>
                  </a:lnTo>
                  <a:lnTo>
                    <a:pt x="303" y="79"/>
                  </a:lnTo>
                  <a:lnTo>
                    <a:pt x="264" y="113"/>
                  </a:lnTo>
                  <a:lnTo>
                    <a:pt x="228" y="153"/>
                  </a:lnTo>
                  <a:lnTo>
                    <a:pt x="196" y="200"/>
                  </a:lnTo>
                  <a:lnTo>
                    <a:pt x="195" y="201"/>
                  </a:lnTo>
                  <a:lnTo>
                    <a:pt x="192" y="202"/>
                  </a:lnTo>
                  <a:lnTo>
                    <a:pt x="188" y="205"/>
                  </a:lnTo>
                  <a:lnTo>
                    <a:pt x="183" y="210"/>
                  </a:lnTo>
                  <a:lnTo>
                    <a:pt x="177" y="215"/>
                  </a:lnTo>
                  <a:lnTo>
                    <a:pt x="170" y="223"/>
                  </a:lnTo>
                  <a:lnTo>
                    <a:pt x="162" y="232"/>
                  </a:lnTo>
                  <a:lnTo>
                    <a:pt x="154" y="243"/>
                  </a:lnTo>
                  <a:lnTo>
                    <a:pt x="136" y="266"/>
                  </a:lnTo>
                  <a:lnTo>
                    <a:pt x="116" y="294"/>
                  </a:lnTo>
                  <a:lnTo>
                    <a:pt x="96" y="328"/>
                  </a:lnTo>
                  <a:lnTo>
                    <a:pt x="77" y="368"/>
                  </a:lnTo>
                  <a:lnTo>
                    <a:pt x="58" y="414"/>
                  </a:lnTo>
                  <a:lnTo>
                    <a:pt x="41" y="466"/>
                  </a:lnTo>
                  <a:lnTo>
                    <a:pt x="26" y="526"/>
                  </a:lnTo>
                  <a:lnTo>
                    <a:pt x="15" y="592"/>
                  </a:lnTo>
                  <a:lnTo>
                    <a:pt x="13" y="594"/>
                  </a:lnTo>
                  <a:lnTo>
                    <a:pt x="12" y="596"/>
                  </a:lnTo>
                  <a:lnTo>
                    <a:pt x="10" y="600"/>
                  </a:lnTo>
                  <a:lnTo>
                    <a:pt x="9" y="601"/>
                  </a:lnTo>
                  <a:lnTo>
                    <a:pt x="8" y="602"/>
                  </a:lnTo>
                  <a:lnTo>
                    <a:pt x="8" y="603"/>
                  </a:lnTo>
                  <a:lnTo>
                    <a:pt x="8" y="604"/>
                  </a:lnTo>
                  <a:lnTo>
                    <a:pt x="7" y="605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9"/>
                  </a:lnTo>
                  <a:lnTo>
                    <a:pt x="5" y="613"/>
                  </a:lnTo>
                  <a:lnTo>
                    <a:pt x="3" y="618"/>
                  </a:lnTo>
                  <a:lnTo>
                    <a:pt x="2" y="622"/>
                  </a:lnTo>
                  <a:lnTo>
                    <a:pt x="1" y="627"/>
                  </a:lnTo>
                  <a:lnTo>
                    <a:pt x="0" y="632"/>
                  </a:lnTo>
                  <a:lnTo>
                    <a:pt x="0" y="637"/>
                  </a:lnTo>
                  <a:lnTo>
                    <a:pt x="0" y="642"/>
                  </a:lnTo>
                  <a:lnTo>
                    <a:pt x="0" y="647"/>
                  </a:lnTo>
                  <a:lnTo>
                    <a:pt x="2" y="657"/>
                  </a:lnTo>
                  <a:lnTo>
                    <a:pt x="4" y="668"/>
                  </a:lnTo>
                  <a:lnTo>
                    <a:pt x="10" y="691"/>
                  </a:lnTo>
                  <a:lnTo>
                    <a:pt x="8" y="696"/>
                  </a:lnTo>
                  <a:lnTo>
                    <a:pt x="6" y="701"/>
                  </a:lnTo>
                  <a:lnTo>
                    <a:pt x="5" y="706"/>
                  </a:lnTo>
                  <a:lnTo>
                    <a:pt x="4" y="711"/>
                  </a:lnTo>
                  <a:lnTo>
                    <a:pt x="4" y="716"/>
                  </a:lnTo>
                  <a:lnTo>
                    <a:pt x="4" y="721"/>
                  </a:lnTo>
                  <a:close/>
                  <a:moveTo>
                    <a:pt x="117" y="522"/>
                  </a:moveTo>
                  <a:lnTo>
                    <a:pt x="117" y="519"/>
                  </a:lnTo>
                  <a:lnTo>
                    <a:pt x="117" y="518"/>
                  </a:lnTo>
                  <a:lnTo>
                    <a:pt x="117" y="516"/>
                  </a:lnTo>
                  <a:lnTo>
                    <a:pt x="117" y="515"/>
                  </a:lnTo>
                  <a:lnTo>
                    <a:pt x="118" y="514"/>
                  </a:lnTo>
                  <a:lnTo>
                    <a:pt x="118" y="513"/>
                  </a:lnTo>
                  <a:lnTo>
                    <a:pt x="118" y="512"/>
                  </a:lnTo>
                  <a:lnTo>
                    <a:pt x="119" y="512"/>
                  </a:lnTo>
                  <a:lnTo>
                    <a:pt x="119" y="511"/>
                  </a:lnTo>
                  <a:lnTo>
                    <a:pt x="120" y="511"/>
                  </a:lnTo>
                  <a:lnTo>
                    <a:pt x="121" y="504"/>
                  </a:lnTo>
                  <a:lnTo>
                    <a:pt x="122" y="498"/>
                  </a:lnTo>
                  <a:lnTo>
                    <a:pt x="124" y="491"/>
                  </a:lnTo>
                  <a:lnTo>
                    <a:pt x="126" y="483"/>
                  </a:lnTo>
                  <a:lnTo>
                    <a:pt x="131" y="468"/>
                  </a:lnTo>
                  <a:lnTo>
                    <a:pt x="137" y="451"/>
                  </a:lnTo>
                  <a:lnTo>
                    <a:pt x="143" y="434"/>
                  </a:lnTo>
                  <a:lnTo>
                    <a:pt x="147" y="425"/>
                  </a:lnTo>
                  <a:lnTo>
                    <a:pt x="151" y="416"/>
                  </a:lnTo>
                  <a:lnTo>
                    <a:pt x="156" y="407"/>
                  </a:lnTo>
                  <a:lnTo>
                    <a:pt x="161" y="398"/>
                  </a:lnTo>
                  <a:lnTo>
                    <a:pt x="167" y="389"/>
                  </a:lnTo>
                  <a:lnTo>
                    <a:pt x="173" y="381"/>
                  </a:lnTo>
                  <a:lnTo>
                    <a:pt x="186" y="362"/>
                  </a:lnTo>
                  <a:lnTo>
                    <a:pt x="201" y="343"/>
                  </a:lnTo>
                  <a:lnTo>
                    <a:pt x="209" y="334"/>
                  </a:lnTo>
                  <a:lnTo>
                    <a:pt x="217" y="325"/>
                  </a:lnTo>
                  <a:lnTo>
                    <a:pt x="226" y="316"/>
                  </a:lnTo>
                  <a:lnTo>
                    <a:pt x="235" y="307"/>
                  </a:lnTo>
                  <a:lnTo>
                    <a:pt x="244" y="299"/>
                  </a:lnTo>
                  <a:lnTo>
                    <a:pt x="246" y="297"/>
                  </a:lnTo>
                  <a:lnTo>
                    <a:pt x="247" y="296"/>
                  </a:lnTo>
                  <a:lnTo>
                    <a:pt x="248" y="294"/>
                  </a:lnTo>
                  <a:lnTo>
                    <a:pt x="249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75" y="274"/>
                  </a:lnTo>
                  <a:lnTo>
                    <a:pt x="280" y="270"/>
                  </a:lnTo>
                  <a:lnTo>
                    <a:pt x="286" y="266"/>
                  </a:lnTo>
                  <a:lnTo>
                    <a:pt x="297" y="258"/>
                  </a:lnTo>
                  <a:lnTo>
                    <a:pt x="309" y="251"/>
                  </a:lnTo>
                  <a:lnTo>
                    <a:pt x="314" y="247"/>
                  </a:lnTo>
                  <a:lnTo>
                    <a:pt x="320" y="243"/>
                  </a:lnTo>
                  <a:lnTo>
                    <a:pt x="321" y="242"/>
                  </a:lnTo>
                  <a:lnTo>
                    <a:pt x="322" y="241"/>
                  </a:lnTo>
                  <a:lnTo>
                    <a:pt x="324" y="240"/>
                  </a:lnTo>
                  <a:lnTo>
                    <a:pt x="325" y="239"/>
                  </a:lnTo>
                  <a:lnTo>
                    <a:pt x="327" y="238"/>
                  </a:lnTo>
                  <a:lnTo>
                    <a:pt x="328" y="238"/>
                  </a:lnTo>
                  <a:lnTo>
                    <a:pt x="329" y="237"/>
                  </a:lnTo>
                  <a:lnTo>
                    <a:pt x="330" y="237"/>
                  </a:lnTo>
                  <a:lnTo>
                    <a:pt x="331" y="237"/>
                  </a:lnTo>
                  <a:lnTo>
                    <a:pt x="331" y="236"/>
                  </a:lnTo>
                  <a:lnTo>
                    <a:pt x="332" y="236"/>
                  </a:lnTo>
                  <a:lnTo>
                    <a:pt x="333" y="235"/>
                  </a:lnTo>
                  <a:lnTo>
                    <a:pt x="335" y="234"/>
                  </a:lnTo>
                  <a:lnTo>
                    <a:pt x="337" y="233"/>
                  </a:lnTo>
                  <a:lnTo>
                    <a:pt x="339" y="232"/>
                  </a:lnTo>
                  <a:lnTo>
                    <a:pt x="341" y="232"/>
                  </a:lnTo>
                  <a:lnTo>
                    <a:pt x="342" y="231"/>
                  </a:lnTo>
                  <a:lnTo>
                    <a:pt x="343" y="231"/>
                  </a:lnTo>
                  <a:lnTo>
                    <a:pt x="344" y="231"/>
                  </a:lnTo>
                  <a:lnTo>
                    <a:pt x="345" y="231"/>
                  </a:lnTo>
                  <a:lnTo>
                    <a:pt x="348" y="230"/>
                  </a:lnTo>
                  <a:lnTo>
                    <a:pt x="351" y="228"/>
                  </a:lnTo>
                  <a:lnTo>
                    <a:pt x="358" y="226"/>
                  </a:lnTo>
                  <a:lnTo>
                    <a:pt x="364" y="223"/>
                  </a:lnTo>
                  <a:lnTo>
                    <a:pt x="367" y="221"/>
                  </a:lnTo>
                  <a:lnTo>
                    <a:pt x="371" y="220"/>
                  </a:lnTo>
                  <a:lnTo>
                    <a:pt x="372" y="219"/>
                  </a:lnTo>
                  <a:lnTo>
                    <a:pt x="374" y="218"/>
                  </a:lnTo>
                  <a:lnTo>
                    <a:pt x="376" y="218"/>
                  </a:lnTo>
                  <a:lnTo>
                    <a:pt x="377" y="217"/>
                  </a:lnTo>
                  <a:lnTo>
                    <a:pt x="381" y="216"/>
                  </a:lnTo>
                  <a:lnTo>
                    <a:pt x="383" y="215"/>
                  </a:lnTo>
                  <a:lnTo>
                    <a:pt x="385" y="214"/>
                  </a:lnTo>
                  <a:lnTo>
                    <a:pt x="387" y="213"/>
                  </a:lnTo>
                  <a:lnTo>
                    <a:pt x="389" y="212"/>
                  </a:lnTo>
                  <a:lnTo>
                    <a:pt x="390" y="212"/>
                  </a:lnTo>
                  <a:lnTo>
                    <a:pt x="392" y="211"/>
                  </a:lnTo>
                  <a:lnTo>
                    <a:pt x="395" y="210"/>
                  </a:lnTo>
                  <a:lnTo>
                    <a:pt x="397" y="210"/>
                  </a:lnTo>
                  <a:lnTo>
                    <a:pt x="399" y="209"/>
                  </a:lnTo>
                  <a:lnTo>
                    <a:pt x="406" y="206"/>
                  </a:lnTo>
                  <a:lnTo>
                    <a:pt x="409" y="205"/>
                  </a:lnTo>
                  <a:lnTo>
                    <a:pt x="413" y="203"/>
                  </a:lnTo>
                  <a:lnTo>
                    <a:pt x="414" y="203"/>
                  </a:lnTo>
                  <a:lnTo>
                    <a:pt x="415" y="203"/>
                  </a:lnTo>
                  <a:lnTo>
                    <a:pt x="416" y="203"/>
                  </a:lnTo>
                  <a:lnTo>
                    <a:pt x="417" y="203"/>
                  </a:lnTo>
                  <a:lnTo>
                    <a:pt x="418" y="202"/>
                  </a:lnTo>
                  <a:lnTo>
                    <a:pt x="420" y="202"/>
                  </a:lnTo>
                  <a:lnTo>
                    <a:pt x="421" y="201"/>
                  </a:lnTo>
                  <a:lnTo>
                    <a:pt x="423" y="200"/>
                  </a:lnTo>
                  <a:lnTo>
                    <a:pt x="424" y="200"/>
                  </a:lnTo>
                  <a:lnTo>
                    <a:pt x="425" y="200"/>
                  </a:lnTo>
                  <a:lnTo>
                    <a:pt x="426" y="200"/>
                  </a:lnTo>
                  <a:lnTo>
                    <a:pt x="427" y="200"/>
                  </a:lnTo>
                  <a:lnTo>
                    <a:pt x="428" y="200"/>
                  </a:lnTo>
                  <a:lnTo>
                    <a:pt x="429" y="200"/>
                  </a:lnTo>
                  <a:lnTo>
                    <a:pt x="430" y="200"/>
                  </a:lnTo>
                  <a:lnTo>
                    <a:pt x="432" y="199"/>
                  </a:lnTo>
                  <a:lnTo>
                    <a:pt x="434" y="199"/>
                  </a:lnTo>
                  <a:lnTo>
                    <a:pt x="435" y="198"/>
                  </a:lnTo>
                  <a:lnTo>
                    <a:pt x="437" y="197"/>
                  </a:lnTo>
                  <a:lnTo>
                    <a:pt x="438" y="197"/>
                  </a:lnTo>
                  <a:lnTo>
                    <a:pt x="439" y="197"/>
                  </a:lnTo>
                  <a:lnTo>
                    <a:pt x="440" y="197"/>
                  </a:lnTo>
                  <a:lnTo>
                    <a:pt x="441" y="197"/>
                  </a:lnTo>
                  <a:lnTo>
                    <a:pt x="443" y="197"/>
                  </a:lnTo>
                  <a:lnTo>
                    <a:pt x="444" y="197"/>
                  </a:lnTo>
                  <a:lnTo>
                    <a:pt x="446" y="196"/>
                  </a:lnTo>
                  <a:lnTo>
                    <a:pt x="448" y="196"/>
                  </a:lnTo>
                  <a:lnTo>
                    <a:pt x="451" y="195"/>
                  </a:lnTo>
                  <a:lnTo>
                    <a:pt x="453" y="195"/>
                  </a:lnTo>
                  <a:lnTo>
                    <a:pt x="455" y="195"/>
                  </a:lnTo>
                  <a:lnTo>
                    <a:pt x="464" y="192"/>
                  </a:lnTo>
                  <a:lnTo>
                    <a:pt x="472" y="192"/>
                  </a:lnTo>
                  <a:lnTo>
                    <a:pt x="473" y="192"/>
                  </a:lnTo>
                  <a:lnTo>
                    <a:pt x="474" y="192"/>
                  </a:lnTo>
                  <a:lnTo>
                    <a:pt x="476" y="192"/>
                  </a:lnTo>
                  <a:lnTo>
                    <a:pt x="478" y="191"/>
                  </a:lnTo>
                  <a:lnTo>
                    <a:pt x="480" y="191"/>
                  </a:lnTo>
                  <a:lnTo>
                    <a:pt x="484" y="189"/>
                  </a:lnTo>
                  <a:lnTo>
                    <a:pt x="485" y="189"/>
                  </a:lnTo>
                  <a:lnTo>
                    <a:pt x="486" y="189"/>
                  </a:lnTo>
                  <a:lnTo>
                    <a:pt x="487" y="189"/>
                  </a:lnTo>
                  <a:lnTo>
                    <a:pt x="491" y="189"/>
                  </a:lnTo>
                  <a:lnTo>
                    <a:pt x="494" y="189"/>
                  </a:lnTo>
                  <a:lnTo>
                    <a:pt x="502" y="188"/>
                  </a:lnTo>
                  <a:lnTo>
                    <a:pt x="509" y="186"/>
                  </a:lnTo>
                  <a:lnTo>
                    <a:pt x="513" y="186"/>
                  </a:lnTo>
                  <a:lnTo>
                    <a:pt x="518" y="186"/>
                  </a:lnTo>
                  <a:lnTo>
                    <a:pt x="532" y="186"/>
                  </a:lnTo>
                  <a:lnTo>
                    <a:pt x="546" y="186"/>
                  </a:lnTo>
                  <a:lnTo>
                    <a:pt x="549" y="186"/>
                  </a:lnTo>
                  <a:lnTo>
                    <a:pt x="551" y="186"/>
                  </a:lnTo>
                  <a:lnTo>
                    <a:pt x="554" y="186"/>
                  </a:lnTo>
                  <a:lnTo>
                    <a:pt x="560" y="186"/>
                  </a:lnTo>
                  <a:lnTo>
                    <a:pt x="566" y="186"/>
                  </a:lnTo>
                  <a:lnTo>
                    <a:pt x="568" y="186"/>
                  </a:lnTo>
                  <a:lnTo>
                    <a:pt x="571" y="186"/>
                  </a:lnTo>
                  <a:lnTo>
                    <a:pt x="588" y="186"/>
                  </a:lnTo>
                  <a:lnTo>
                    <a:pt x="592" y="186"/>
                  </a:lnTo>
                  <a:lnTo>
                    <a:pt x="594" y="186"/>
                  </a:lnTo>
                  <a:lnTo>
                    <a:pt x="596" y="186"/>
                  </a:lnTo>
                  <a:lnTo>
                    <a:pt x="597" y="187"/>
                  </a:lnTo>
                  <a:lnTo>
                    <a:pt x="598" y="187"/>
                  </a:lnTo>
                  <a:lnTo>
                    <a:pt x="599" y="187"/>
                  </a:lnTo>
                  <a:lnTo>
                    <a:pt x="600" y="188"/>
                  </a:lnTo>
                  <a:lnTo>
                    <a:pt x="601" y="188"/>
                  </a:lnTo>
                  <a:lnTo>
                    <a:pt x="602" y="189"/>
                  </a:lnTo>
                  <a:lnTo>
                    <a:pt x="606" y="189"/>
                  </a:lnTo>
                  <a:lnTo>
                    <a:pt x="610" y="190"/>
                  </a:lnTo>
                  <a:lnTo>
                    <a:pt x="614" y="190"/>
                  </a:lnTo>
                  <a:lnTo>
                    <a:pt x="618" y="191"/>
                  </a:lnTo>
                  <a:lnTo>
                    <a:pt x="625" y="193"/>
                  </a:lnTo>
                  <a:lnTo>
                    <a:pt x="633" y="195"/>
                  </a:lnTo>
                  <a:lnTo>
                    <a:pt x="636" y="196"/>
                  </a:lnTo>
                  <a:lnTo>
                    <a:pt x="640" y="196"/>
                  </a:lnTo>
                  <a:lnTo>
                    <a:pt x="647" y="197"/>
                  </a:lnTo>
                  <a:lnTo>
                    <a:pt x="651" y="198"/>
                  </a:lnTo>
                  <a:lnTo>
                    <a:pt x="654" y="198"/>
                  </a:lnTo>
                  <a:lnTo>
                    <a:pt x="658" y="199"/>
                  </a:lnTo>
                  <a:lnTo>
                    <a:pt x="661" y="200"/>
                  </a:lnTo>
                  <a:lnTo>
                    <a:pt x="662" y="200"/>
                  </a:lnTo>
                  <a:lnTo>
                    <a:pt x="663" y="200"/>
                  </a:lnTo>
                  <a:lnTo>
                    <a:pt x="665" y="200"/>
                  </a:lnTo>
                  <a:lnTo>
                    <a:pt x="667" y="201"/>
                  </a:lnTo>
                  <a:lnTo>
                    <a:pt x="668" y="202"/>
                  </a:lnTo>
                  <a:lnTo>
                    <a:pt x="670" y="202"/>
                  </a:lnTo>
                  <a:lnTo>
                    <a:pt x="672" y="203"/>
                  </a:lnTo>
                  <a:lnTo>
                    <a:pt x="673" y="203"/>
                  </a:lnTo>
                  <a:lnTo>
                    <a:pt x="674" y="203"/>
                  </a:lnTo>
                  <a:lnTo>
                    <a:pt x="675" y="203"/>
                  </a:lnTo>
                  <a:lnTo>
                    <a:pt x="676" y="203"/>
                  </a:lnTo>
                  <a:lnTo>
                    <a:pt x="677" y="203"/>
                  </a:lnTo>
                  <a:lnTo>
                    <a:pt x="678" y="203"/>
                  </a:lnTo>
                  <a:lnTo>
                    <a:pt x="679" y="203"/>
                  </a:lnTo>
                  <a:lnTo>
                    <a:pt x="681" y="204"/>
                  </a:lnTo>
                  <a:lnTo>
                    <a:pt x="683" y="205"/>
                  </a:lnTo>
                  <a:lnTo>
                    <a:pt x="684" y="205"/>
                  </a:lnTo>
                  <a:lnTo>
                    <a:pt x="686" y="206"/>
                  </a:lnTo>
                  <a:lnTo>
                    <a:pt x="687" y="206"/>
                  </a:lnTo>
                  <a:lnTo>
                    <a:pt x="688" y="206"/>
                  </a:lnTo>
                  <a:lnTo>
                    <a:pt x="689" y="206"/>
                  </a:lnTo>
                  <a:lnTo>
                    <a:pt x="690" y="206"/>
                  </a:lnTo>
                  <a:lnTo>
                    <a:pt x="691" y="206"/>
                  </a:lnTo>
                  <a:lnTo>
                    <a:pt x="692" y="206"/>
                  </a:lnTo>
                  <a:lnTo>
                    <a:pt x="693" y="206"/>
                  </a:lnTo>
                  <a:lnTo>
                    <a:pt x="694" y="207"/>
                  </a:lnTo>
                  <a:lnTo>
                    <a:pt x="695" y="207"/>
                  </a:lnTo>
                  <a:lnTo>
                    <a:pt x="697" y="208"/>
                  </a:lnTo>
                  <a:lnTo>
                    <a:pt x="704" y="211"/>
                  </a:lnTo>
                  <a:lnTo>
                    <a:pt x="707" y="213"/>
                  </a:lnTo>
                  <a:lnTo>
                    <a:pt x="710" y="214"/>
                  </a:lnTo>
                  <a:lnTo>
                    <a:pt x="714" y="215"/>
                  </a:lnTo>
                  <a:lnTo>
                    <a:pt x="718" y="217"/>
                  </a:lnTo>
                  <a:lnTo>
                    <a:pt x="731" y="222"/>
                  </a:lnTo>
                  <a:lnTo>
                    <a:pt x="738" y="225"/>
                  </a:lnTo>
                  <a:lnTo>
                    <a:pt x="744" y="228"/>
                  </a:lnTo>
                  <a:lnTo>
                    <a:pt x="751" y="231"/>
                  </a:lnTo>
                  <a:lnTo>
                    <a:pt x="757" y="235"/>
                  </a:lnTo>
                  <a:lnTo>
                    <a:pt x="763" y="239"/>
                  </a:lnTo>
                  <a:lnTo>
                    <a:pt x="769" y="243"/>
                  </a:lnTo>
                  <a:lnTo>
                    <a:pt x="775" y="247"/>
                  </a:lnTo>
                  <a:lnTo>
                    <a:pt x="781" y="250"/>
                  </a:lnTo>
                  <a:lnTo>
                    <a:pt x="787" y="253"/>
                  </a:lnTo>
                  <a:lnTo>
                    <a:pt x="790" y="255"/>
                  </a:lnTo>
                  <a:lnTo>
                    <a:pt x="794" y="257"/>
                  </a:lnTo>
                  <a:lnTo>
                    <a:pt x="805" y="265"/>
                  </a:lnTo>
                  <a:lnTo>
                    <a:pt x="808" y="267"/>
                  </a:lnTo>
                  <a:lnTo>
                    <a:pt x="810" y="268"/>
                  </a:lnTo>
                  <a:lnTo>
                    <a:pt x="813" y="270"/>
                  </a:lnTo>
                  <a:lnTo>
                    <a:pt x="817" y="271"/>
                  </a:lnTo>
                  <a:lnTo>
                    <a:pt x="859" y="305"/>
                  </a:lnTo>
                  <a:lnTo>
                    <a:pt x="876" y="322"/>
                  </a:lnTo>
                  <a:lnTo>
                    <a:pt x="884" y="330"/>
                  </a:lnTo>
                  <a:lnTo>
                    <a:pt x="893" y="338"/>
                  </a:lnTo>
                  <a:lnTo>
                    <a:pt x="897" y="343"/>
                  </a:lnTo>
                  <a:lnTo>
                    <a:pt x="899" y="345"/>
                  </a:lnTo>
                  <a:lnTo>
                    <a:pt x="901" y="347"/>
                  </a:lnTo>
                  <a:lnTo>
                    <a:pt x="902" y="350"/>
                  </a:lnTo>
                  <a:lnTo>
                    <a:pt x="904" y="352"/>
                  </a:lnTo>
                  <a:lnTo>
                    <a:pt x="905" y="355"/>
                  </a:lnTo>
                  <a:lnTo>
                    <a:pt x="907" y="358"/>
                  </a:lnTo>
                  <a:lnTo>
                    <a:pt x="909" y="360"/>
                  </a:lnTo>
                  <a:lnTo>
                    <a:pt x="910" y="361"/>
                  </a:lnTo>
                  <a:lnTo>
                    <a:pt x="911" y="362"/>
                  </a:lnTo>
                  <a:lnTo>
                    <a:pt x="912" y="364"/>
                  </a:lnTo>
                  <a:lnTo>
                    <a:pt x="912" y="365"/>
                  </a:lnTo>
                  <a:lnTo>
                    <a:pt x="913" y="366"/>
                  </a:lnTo>
                  <a:lnTo>
                    <a:pt x="913" y="367"/>
                  </a:lnTo>
                  <a:lnTo>
                    <a:pt x="913" y="368"/>
                  </a:lnTo>
                  <a:lnTo>
                    <a:pt x="914" y="369"/>
                  </a:lnTo>
                  <a:lnTo>
                    <a:pt x="916" y="371"/>
                  </a:lnTo>
                  <a:lnTo>
                    <a:pt x="917" y="372"/>
                  </a:lnTo>
                  <a:lnTo>
                    <a:pt x="917" y="373"/>
                  </a:lnTo>
                  <a:lnTo>
                    <a:pt x="918" y="374"/>
                  </a:lnTo>
                  <a:lnTo>
                    <a:pt x="918" y="375"/>
                  </a:lnTo>
                  <a:lnTo>
                    <a:pt x="929" y="394"/>
                  </a:lnTo>
                  <a:lnTo>
                    <a:pt x="940" y="412"/>
                  </a:lnTo>
                  <a:lnTo>
                    <a:pt x="944" y="420"/>
                  </a:lnTo>
                  <a:lnTo>
                    <a:pt x="948" y="429"/>
                  </a:lnTo>
                  <a:lnTo>
                    <a:pt x="951" y="438"/>
                  </a:lnTo>
                  <a:lnTo>
                    <a:pt x="955" y="446"/>
                  </a:lnTo>
                  <a:lnTo>
                    <a:pt x="960" y="462"/>
                  </a:lnTo>
                  <a:lnTo>
                    <a:pt x="965" y="478"/>
                  </a:lnTo>
                  <a:lnTo>
                    <a:pt x="969" y="492"/>
                  </a:lnTo>
                  <a:lnTo>
                    <a:pt x="970" y="498"/>
                  </a:lnTo>
                  <a:lnTo>
                    <a:pt x="972" y="505"/>
                  </a:lnTo>
                  <a:lnTo>
                    <a:pt x="973" y="508"/>
                  </a:lnTo>
                  <a:lnTo>
                    <a:pt x="973" y="511"/>
                  </a:lnTo>
                  <a:lnTo>
                    <a:pt x="974" y="514"/>
                  </a:lnTo>
                  <a:lnTo>
                    <a:pt x="974" y="517"/>
                  </a:lnTo>
                  <a:lnTo>
                    <a:pt x="975" y="520"/>
                  </a:lnTo>
                  <a:lnTo>
                    <a:pt x="975" y="523"/>
                  </a:lnTo>
                  <a:lnTo>
                    <a:pt x="975" y="528"/>
                  </a:lnTo>
                  <a:lnTo>
                    <a:pt x="975" y="529"/>
                  </a:lnTo>
                  <a:lnTo>
                    <a:pt x="975" y="530"/>
                  </a:lnTo>
                  <a:lnTo>
                    <a:pt x="975" y="532"/>
                  </a:lnTo>
                  <a:lnTo>
                    <a:pt x="976" y="536"/>
                  </a:lnTo>
                  <a:lnTo>
                    <a:pt x="977" y="540"/>
                  </a:lnTo>
                  <a:lnTo>
                    <a:pt x="978" y="542"/>
                  </a:lnTo>
                  <a:lnTo>
                    <a:pt x="978" y="543"/>
                  </a:lnTo>
                  <a:lnTo>
                    <a:pt x="978" y="544"/>
                  </a:lnTo>
                  <a:lnTo>
                    <a:pt x="978" y="556"/>
                  </a:lnTo>
                  <a:lnTo>
                    <a:pt x="978" y="555"/>
                  </a:lnTo>
                  <a:lnTo>
                    <a:pt x="977" y="554"/>
                  </a:lnTo>
                  <a:lnTo>
                    <a:pt x="977" y="553"/>
                  </a:lnTo>
                  <a:lnTo>
                    <a:pt x="976" y="551"/>
                  </a:lnTo>
                  <a:lnTo>
                    <a:pt x="976" y="550"/>
                  </a:lnTo>
                  <a:lnTo>
                    <a:pt x="975" y="549"/>
                  </a:lnTo>
                  <a:lnTo>
                    <a:pt x="975" y="548"/>
                  </a:lnTo>
                  <a:lnTo>
                    <a:pt x="975" y="547"/>
                  </a:lnTo>
                  <a:lnTo>
                    <a:pt x="972" y="540"/>
                  </a:lnTo>
                  <a:lnTo>
                    <a:pt x="968" y="533"/>
                  </a:lnTo>
                  <a:lnTo>
                    <a:pt x="965" y="523"/>
                  </a:lnTo>
                  <a:lnTo>
                    <a:pt x="961" y="513"/>
                  </a:lnTo>
                  <a:lnTo>
                    <a:pt x="954" y="502"/>
                  </a:lnTo>
                  <a:lnTo>
                    <a:pt x="947" y="490"/>
                  </a:lnTo>
                  <a:lnTo>
                    <a:pt x="940" y="477"/>
                  </a:lnTo>
                  <a:lnTo>
                    <a:pt x="932" y="463"/>
                  </a:lnTo>
                  <a:lnTo>
                    <a:pt x="927" y="455"/>
                  </a:lnTo>
                  <a:lnTo>
                    <a:pt x="922" y="448"/>
                  </a:lnTo>
                  <a:lnTo>
                    <a:pt x="911" y="433"/>
                  </a:lnTo>
                  <a:lnTo>
                    <a:pt x="899" y="418"/>
                  </a:lnTo>
                  <a:lnTo>
                    <a:pt x="887" y="403"/>
                  </a:lnTo>
                  <a:lnTo>
                    <a:pt x="880" y="396"/>
                  </a:lnTo>
                  <a:lnTo>
                    <a:pt x="873" y="388"/>
                  </a:lnTo>
                  <a:lnTo>
                    <a:pt x="865" y="381"/>
                  </a:lnTo>
                  <a:lnTo>
                    <a:pt x="858" y="374"/>
                  </a:lnTo>
                  <a:lnTo>
                    <a:pt x="849" y="367"/>
                  </a:lnTo>
                  <a:lnTo>
                    <a:pt x="840" y="360"/>
                  </a:lnTo>
                  <a:lnTo>
                    <a:pt x="831" y="353"/>
                  </a:lnTo>
                  <a:lnTo>
                    <a:pt x="822" y="347"/>
                  </a:lnTo>
                  <a:lnTo>
                    <a:pt x="817" y="344"/>
                  </a:lnTo>
                  <a:lnTo>
                    <a:pt x="813" y="340"/>
                  </a:lnTo>
                  <a:lnTo>
                    <a:pt x="803" y="334"/>
                  </a:lnTo>
                  <a:lnTo>
                    <a:pt x="783" y="322"/>
                  </a:lnTo>
                  <a:lnTo>
                    <a:pt x="772" y="316"/>
                  </a:lnTo>
                  <a:lnTo>
                    <a:pt x="762" y="310"/>
                  </a:lnTo>
                  <a:lnTo>
                    <a:pt x="740" y="299"/>
                  </a:lnTo>
                  <a:lnTo>
                    <a:pt x="739" y="299"/>
                  </a:lnTo>
                  <a:lnTo>
                    <a:pt x="739" y="298"/>
                  </a:lnTo>
                  <a:lnTo>
                    <a:pt x="738" y="298"/>
                  </a:lnTo>
                  <a:lnTo>
                    <a:pt x="738" y="297"/>
                  </a:lnTo>
                  <a:lnTo>
                    <a:pt x="737" y="297"/>
                  </a:lnTo>
                  <a:lnTo>
                    <a:pt x="736" y="297"/>
                  </a:lnTo>
                  <a:lnTo>
                    <a:pt x="735" y="296"/>
                  </a:lnTo>
                  <a:lnTo>
                    <a:pt x="733" y="295"/>
                  </a:lnTo>
                  <a:lnTo>
                    <a:pt x="731" y="295"/>
                  </a:lnTo>
                  <a:lnTo>
                    <a:pt x="731" y="294"/>
                  </a:lnTo>
                  <a:lnTo>
                    <a:pt x="730" y="294"/>
                  </a:lnTo>
                  <a:lnTo>
                    <a:pt x="729" y="294"/>
                  </a:lnTo>
                  <a:lnTo>
                    <a:pt x="729" y="293"/>
                  </a:lnTo>
                  <a:lnTo>
                    <a:pt x="728" y="292"/>
                  </a:lnTo>
                  <a:lnTo>
                    <a:pt x="727" y="292"/>
                  </a:lnTo>
                  <a:lnTo>
                    <a:pt x="726" y="291"/>
                  </a:lnTo>
                  <a:lnTo>
                    <a:pt x="725" y="291"/>
                  </a:lnTo>
                  <a:lnTo>
                    <a:pt x="723" y="290"/>
                  </a:lnTo>
                  <a:lnTo>
                    <a:pt x="722" y="290"/>
                  </a:lnTo>
                  <a:lnTo>
                    <a:pt x="720" y="289"/>
                  </a:lnTo>
                  <a:lnTo>
                    <a:pt x="719" y="289"/>
                  </a:lnTo>
                  <a:lnTo>
                    <a:pt x="718" y="288"/>
                  </a:lnTo>
                  <a:lnTo>
                    <a:pt x="717" y="288"/>
                  </a:lnTo>
                  <a:lnTo>
                    <a:pt x="716" y="287"/>
                  </a:lnTo>
                  <a:lnTo>
                    <a:pt x="715" y="286"/>
                  </a:lnTo>
                  <a:lnTo>
                    <a:pt x="712" y="285"/>
                  </a:lnTo>
                  <a:lnTo>
                    <a:pt x="710" y="285"/>
                  </a:lnTo>
                  <a:lnTo>
                    <a:pt x="710" y="284"/>
                  </a:lnTo>
                  <a:lnTo>
                    <a:pt x="709" y="284"/>
                  </a:lnTo>
                  <a:lnTo>
                    <a:pt x="708" y="283"/>
                  </a:lnTo>
                  <a:lnTo>
                    <a:pt x="707" y="283"/>
                  </a:lnTo>
                  <a:lnTo>
                    <a:pt x="707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4" y="282"/>
                  </a:lnTo>
                  <a:lnTo>
                    <a:pt x="701" y="280"/>
                  </a:lnTo>
                  <a:lnTo>
                    <a:pt x="697" y="279"/>
                  </a:lnTo>
                  <a:lnTo>
                    <a:pt x="696" y="279"/>
                  </a:lnTo>
                  <a:lnTo>
                    <a:pt x="695" y="279"/>
                  </a:lnTo>
                  <a:lnTo>
                    <a:pt x="671" y="272"/>
                  </a:lnTo>
                  <a:lnTo>
                    <a:pt x="659" y="269"/>
                  </a:lnTo>
                  <a:lnTo>
                    <a:pt x="647" y="265"/>
                  </a:lnTo>
                  <a:lnTo>
                    <a:pt x="644" y="264"/>
                  </a:lnTo>
                  <a:lnTo>
                    <a:pt x="641" y="263"/>
                  </a:lnTo>
                  <a:lnTo>
                    <a:pt x="634" y="262"/>
                  </a:lnTo>
                  <a:lnTo>
                    <a:pt x="628" y="261"/>
                  </a:lnTo>
                  <a:lnTo>
                    <a:pt x="625" y="260"/>
                  </a:lnTo>
                  <a:lnTo>
                    <a:pt x="622" y="259"/>
                  </a:lnTo>
                  <a:lnTo>
                    <a:pt x="618" y="259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3" y="259"/>
                  </a:lnTo>
                  <a:lnTo>
                    <a:pt x="612" y="258"/>
                  </a:lnTo>
                  <a:lnTo>
                    <a:pt x="610" y="258"/>
                  </a:lnTo>
                  <a:lnTo>
                    <a:pt x="608" y="257"/>
                  </a:lnTo>
                  <a:lnTo>
                    <a:pt x="604" y="257"/>
                  </a:lnTo>
                  <a:lnTo>
                    <a:pt x="602" y="257"/>
                  </a:lnTo>
                  <a:lnTo>
                    <a:pt x="600" y="257"/>
                  </a:lnTo>
                  <a:lnTo>
                    <a:pt x="599" y="256"/>
                  </a:lnTo>
                  <a:lnTo>
                    <a:pt x="598" y="256"/>
                  </a:lnTo>
                  <a:lnTo>
                    <a:pt x="597" y="256"/>
                  </a:lnTo>
                  <a:lnTo>
                    <a:pt x="595" y="255"/>
                  </a:lnTo>
                  <a:lnTo>
                    <a:pt x="594" y="254"/>
                  </a:lnTo>
                  <a:lnTo>
                    <a:pt x="580" y="254"/>
                  </a:lnTo>
                  <a:lnTo>
                    <a:pt x="568" y="254"/>
                  </a:lnTo>
                  <a:lnTo>
                    <a:pt x="566" y="254"/>
                  </a:lnTo>
                  <a:lnTo>
                    <a:pt x="563" y="254"/>
                  </a:lnTo>
                  <a:lnTo>
                    <a:pt x="557" y="254"/>
                  </a:lnTo>
                  <a:lnTo>
                    <a:pt x="551" y="254"/>
                  </a:lnTo>
                  <a:lnTo>
                    <a:pt x="549" y="254"/>
                  </a:lnTo>
                  <a:lnTo>
                    <a:pt x="546" y="254"/>
                  </a:lnTo>
                  <a:lnTo>
                    <a:pt x="532" y="254"/>
                  </a:lnTo>
                  <a:lnTo>
                    <a:pt x="518" y="254"/>
                  </a:lnTo>
                  <a:lnTo>
                    <a:pt x="514" y="254"/>
                  </a:lnTo>
                  <a:lnTo>
                    <a:pt x="511" y="254"/>
                  </a:lnTo>
                  <a:lnTo>
                    <a:pt x="505" y="255"/>
                  </a:lnTo>
                  <a:lnTo>
                    <a:pt x="498" y="257"/>
                  </a:lnTo>
                  <a:lnTo>
                    <a:pt x="495" y="257"/>
                  </a:lnTo>
                  <a:lnTo>
                    <a:pt x="492" y="257"/>
                  </a:lnTo>
                  <a:lnTo>
                    <a:pt x="441" y="265"/>
                  </a:lnTo>
                  <a:lnTo>
                    <a:pt x="416" y="272"/>
                  </a:lnTo>
                  <a:lnTo>
                    <a:pt x="392" y="280"/>
                  </a:lnTo>
                  <a:lnTo>
                    <a:pt x="368" y="289"/>
                  </a:lnTo>
                  <a:lnTo>
                    <a:pt x="345" y="299"/>
                  </a:lnTo>
                  <a:lnTo>
                    <a:pt x="339" y="301"/>
                  </a:lnTo>
                  <a:lnTo>
                    <a:pt x="334" y="304"/>
                  </a:lnTo>
                  <a:lnTo>
                    <a:pt x="324" y="310"/>
                  </a:lnTo>
                  <a:lnTo>
                    <a:pt x="303" y="322"/>
                  </a:lnTo>
                  <a:lnTo>
                    <a:pt x="264" y="347"/>
                  </a:lnTo>
                  <a:lnTo>
                    <a:pt x="261" y="349"/>
                  </a:lnTo>
                  <a:lnTo>
                    <a:pt x="260" y="350"/>
                  </a:lnTo>
                  <a:lnTo>
                    <a:pt x="259" y="351"/>
                  </a:lnTo>
                  <a:lnTo>
                    <a:pt x="258" y="352"/>
                  </a:lnTo>
                  <a:lnTo>
                    <a:pt x="257" y="352"/>
                  </a:lnTo>
                  <a:lnTo>
                    <a:pt x="256" y="353"/>
                  </a:lnTo>
                  <a:lnTo>
                    <a:pt x="255" y="353"/>
                  </a:lnTo>
                  <a:lnTo>
                    <a:pt x="254" y="354"/>
                  </a:lnTo>
                  <a:lnTo>
                    <a:pt x="252" y="355"/>
                  </a:lnTo>
                  <a:lnTo>
                    <a:pt x="250" y="356"/>
                  </a:lnTo>
                  <a:lnTo>
                    <a:pt x="249" y="357"/>
                  </a:lnTo>
                  <a:lnTo>
                    <a:pt x="248" y="357"/>
                  </a:lnTo>
                  <a:lnTo>
                    <a:pt x="248" y="358"/>
                  </a:lnTo>
                  <a:lnTo>
                    <a:pt x="247" y="358"/>
                  </a:lnTo>
                  <a:lnTo>
                    <a:pt x="244" y="360"/>
                  </a:lnTo>
                  <a:lnTo>
                    <a:pt x="242" y="362"/>
                  </a:lnTo>
                  <a:lnTo>
                    <a:pt x="238" y="365"/>
                  </a:lnTo>
                  <a:lnTo>
                    <a:pt x="234" y="369"/>
                  </a:lnTo>
                  <a:lnTo>
                    <a:pt x="232" y="370"/>
                  </a:lnTo>
                  <a:lnTo>
                    <a:pt x="230" y="372"/>
                  </a:lnTo>
                  <a:lnTo>
                    <a:pt x="221" y="381"/>
                  </a:lnTo>
                  <a:lnTo>
                    <a:pt x="213" y="389"/>
                  </a:lnTo>
                  <a:lnTo>
                    <a:pt x="211" y="391"/>
                  </a:lnTo>
                  <a:lnTo>
                    <a:pt x="209" y="393"/>
                  </a:lnTo>
                  <a:lnTo>
                    <a:pt x="205" y="397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1" y="401"/>
                  </a:lnTo>
                  <a:lnTo>
                    <a:pt x="200" y="402"/>
                  </a:lnTo>
                  <a:lnTo>
                    <a:pt x="200" y="403"/>
                  </a:lnTo>
                  <a:lnTo>
                    <a:pt x="199" y="403"/>
                  </a:lnTo>
                  <a:lnTo>
                    <a:pt x="186" y="418"/>
                  </a:lnTo>
                  <a:lnTo>
                    <a:pt x="174" y="433"/>
                  </a:lnTo>
                  <a:lnTo>
                    <a:pt x="163" y="448"/>
                  </a:lnTo>
                  <a:lnTo>
                    <a:pt x="158" y="456"/>
                  </a:lnTo>
                  <a:lnTo>
                    <a:pt x="154" y="463"/>
                  </a:lnTo>
                  <a:lnTo>
                    <a:pt x="138" y="490"/>
                  </a:lnTo>
                  <a:lnTo>
                    <a:pt x="131" y="502"/>
                  </a:lnTo>
                  <a:lnTo>
                    <a:pt x="125" y="513"/>
                  </a:lnTo>
                  <a:lnTo>
                    <a:pt x="123" y="519"/>
                  </a:lnTo>
                  <a:lnTo>
                    <a:pt x="121" y="524"/>
                  </a:lnTo>
                  <a:lnTo>
                    <a:pt x="120" y="527"/>
                  </a:lnTo>
                  <a:lnTo>
                    <a:pt x="119" y="529"/>
                  </a:lnTo>
                  <a:lnTo>
                    <a:pt x="118" y="531"/>
                  </a:lnTo>
                  <a:lnTo>
                    <a:pt x="117" y="533"/>
                  </a:lnTo>
                  <a:close/>
                  <a:moveTo>
                    <a:pt x="58" y="638"/>
                  </a:moveTo>
                  <a:lnTo>
                    <a:pt x="64" y="636"/>
                  </a:lnTo>
                  <a:lnTo>
                    <a:pt x="69" y="634"/>
                  </a:lnTo>
                  <a:lnTo>
                    <a:pt x="72" y="633"/>
                  </a:lnTo>
                  <a:lnTo>
                    <a:pt x="75" y="632"/>
                  </a:lnTo>
                  <a:lnTo>
                    <a:pt x="77" y="632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3" y="632"/>
                  </a:lnTo>
                  <a:lnTo>
                    <a:pt x="87" y="633"/>
                  </a:lnTo>
                  <a:lnTo>
                    <a:pt x="90" y="633"/>
                  </a:lnTo>
                  <a:lnTo>
                    <a:pt x="94" y="634"/>
                  </a:lnTo>
                  <a:lnTo>
                    <a:pt x="98" y="635"/>
                  </a:lnTo>
                  <a:lnTo>
                    <a:pt x="101" y="637"/>
                  </a:lnTo>
                  <a:lnTo>
                    <a:pt x="105" y="638"/>
                  </a:lnTo>
                  <a:lnTo>
                    <a:pt x="108" y="640"/>
                  </a:lnTo>
                  <a:lnTo>
                    <a:pt x="122" y="649"/>
                  </a:lnTo>
                  <a:lnTo>
                    <a:pt x="136" y="684"/>
                  </a:lnTo>
                  <a:lnTo>
                    <a:pt x="150" y="713"/>
                  </a:lnTo>
                  <a:lnTo>
                    <a:pt x="160" y="735"/>
                  </a:lnTo>
                  <a:lnTo>
                    <a:pt x="163" y="742"/>
                  </a:lnTo>
                  <a:lnTo>
                    <a:pt x="164" y="745"/>
                  </a:lnTo>
                  <a:lnTo>
                    <a:pt x="165" y="748"/>
                  </a:lnTo>
                  <a:lnTo>
                    <a:pt x="166" y="753"/>
                  </a:lnTo>
                  <a:lnTo>
                    <a:pt x="166" y="756"/>
                  </a:lnTo>
                  <a:lnTo>
                    <a:pt x="167" y="758"/>
                  </a:lnTo>
                  <a:lnTo>
                    <a:pt x="168" y="759"/>
                  </a:lnTo>
                  <a:lnTo>
                    <a:pt x="168" y="760"/>
                  </a:lnTo>
                  <a:lnTo>
                    <a:pt x="169" y="760"/>
                  </a:lnTo>
                  <a:lnTo>
                    <a:pt x="169" y="759"/>
                  </a:lnTo>
                  <a:lnTo>
                    <a:pt x="170" y="759"/>
                  </a:lnTo>
                  <a:lnTo>
                    <a:pt x="170" y="758"/>
                  </a:lnTo>
                  <a:lnTo>
                    <a:pt x="171" y="757"/>
                  </a:lnTo>
                  <a:lnTo>
                    <a:pt x="171" y="755"/>
                  </a:lnTo>
                  <a:lnTo>
                    <a:pt x="171" y="753"/>
                  </a:lnTo>
                  <a:lnTo>
                    <a:pt x="172" y="749"/>
                  </a:lnTo>
                  <a:lnTo>
                    <a:pt x="173" y="745"/>
                  </a:lnTo>
                  <a:lnTo>
                    <a:pt x="172" y="734"/>
                  </a:lnTo>
                  <a:lnTo>
                    <a:pt x="171" y="703"/>
                  </a:lnTo>
                  <a:lnTo>
                    <a:pt x="173" y="659"/>
                  </a:lnTo>
                  <a:lnTo>
                    <a:pt x="179" y="606"/>
                  </a:lnTo>
                  <a:lnTo>
                    <a:pt x="185" y="578"/>
                  </a:lnTo>
                  <a:lnTo>
                    <a:pt x="192" y="549"/>
                  </a:lnTo>
                  <a:lnTo>
                    <a:pt x="202" y="522"/>
                  </a:lnTo>
                  <a:lnTo>
                    <a:pt x="214" y="495"/>
                  </a:lnTo>
                  <a:lnTo>
                    <a:pt x="228" y="470"/>
                  </a:lnTo>
                  <a:lnTo>
                    <a:pt x="246" y="447"/>
                  </a:lnTo>
                  <a:lnTo>
                    <a:pt x="256" y="437"/>
                  </a:lnTo>
                  <a:lnTo>
                    <a:pt x="267" y="428"/>
                  </a:lnTo>
                  <a:lnTo>
                    <a:pt x="279" y="419"/>
                  </a:lnTo>
                  <a:lnTo>
                    <a:pt x="292" y="412"/>
                  </a:lnTo>
                  <a:lnTo>
                    <a:pt x="297" y="418"/>
                  </a:lnTo>
                  <a:lnTo>
                    <a:pt x="313" y="435"/>
                  </a:lnTo>
                  <a:lnTo>
                    <a:pt x="339" y="459"/>
                  </a:lnTo>
                  <a:lnTo>
                    <a:pt x="374" y="489"/>
                  </a:lnTo>
                  <a:lnTo>
                    <a:pt x="418" y="522"/>
                  </a:lnTo>
                  <a:lnTo>
                    <a:pt x="471" y="556"/>
                  </a:lnTo>
                  <a:lnTo>
                    <a:pt x="531" y="588"/>
                  </a:lnTo>
                  <a:lnTo>
                    <a:pt x="564" y="602"/>
                  </a:lnTo>
                  <a:lnTo>
                    <a:pt x="599" y="615"/>
                  </a:lnTo>
                  <a:lnTo>
                    <a:pt x="667" y="637"/>
                  </a:lnTo>
                  <a:lnTo>
                    <a:pt x="729" y="654"/>
                  </a:lnTo>
                  <a:lnTo>
                    <a:pt x="785" y="665"/>
                  </a:lnTo>
                  <a:lnTo>
                    <a:pt x="832" y="673"/>
                  </a:lnTo>
                  <a:lnTo>
                    <a:pt x="871" y="677"/>
                  </a:lnTo>
                  <a:lnTo>
                    <a:pt x="899" y="679"/>
                  </a:lnTo>
                  <a:lnTo>
                    <a:pt x="917" y="680"/>
                  </a:lnTo>
                  <a:lnTo>
                    <a:pt x="924" y="680"/>
                  </a:lnTo>
                  <a:lnTo>
                    <a:pt x="924" y="759"/>
                  </a:lnTo>
                  <a:lnTo>
                    <a:pt x="925" y="758"/>
                  </a:lnTo>
                  <a:lnTo>
                    <a:pt x="927" y="756"/>
                  </a:lnTo>
                  <a:lnTo>
                    <a:pt x="930" y="754"/>
                  </a:lnTo>
                  <a:lnTo>
                    <a:pt x="933" y="751"/>
                  </a:lnTo>
                  <a:lnTo>
                    <a:pt x="937" y="747"/>
                  </a:lnTo>
                  <a:lnTo>
                    <a:pt x="946" y="737"/>
                  </a:lnTo>
                  <a:lnTo>
                    <a:pt x="957" y="721"/>
                  </a:lnTo>
                  <a:lnTo>
                    <a:pt x="969" y="700"/>
                  </a:lnTo>
                  <a:lnTo>
                    <a:pt x="981" y="674"/>
                  </a:lnTo>
                  <a:lnTo>
                    <a:pt x="994" y="640"/>
                  </a:lnTo>
                  <a:lnTo>
                    <a:pt x="996" y="639"/>
                  </a:lnTo>
                  <a:lnTo>
                    <a:pt x="999" y="637"/>
                  </a:lnTo>
                  <a:lnTo>
                    <a:pt x="1002" y="636"/>
                  </a:lnTo>
                  <a:lnTo>
                    <a:pt x="1005" y="635"/>
                  </a:lnTo>
                  <a:lnTo>
                    <a:pt x="1008" y="635"/>
                  </a:lnTo>
                  <a:lnTo>
                    <a:pt x="1011" y="634"/>
                  </a:lnTo>
                  <a:lnTo>
                    <a:pt x="1014" y="634"/>
                  </a:lnTo>
                  <a:lnTo>
                    <a:pt x="1017" y="634"/>
                  </a:lnTo>
                  <a:lnTo>
                    <a:pt x="1020" y="634"/>
                  </a:lnTo>
                  <a:lnTo>
                    <a:pt x="1023" y="634"/>
                  </a:lnTo>
                  <a:lnTo>
                    <a:pt x="1026" y="634"/>
                  </a:lnTo>
                  <a:lnTo>
                    <a:pt x="1029" y="635"/>
                  </a:lnTo>
                  <a:lnTo>
                    <a:pt x="1032" y="635"/>
                  </a:lnTo>
                  <a:lnTo>
                    <a:pt x="1034" y="636"/>
                  </a:lnTo>
                  <a:lnTo>
                    <a:pt x="1037" y="637"/>
                  </a:lnTo>
                  <a:lnTo>
                    <a:pt x="1040" y="638"/>
                  </a:lnTo>
                  <a:lnTo>
                    <a:pt x="1041" y="638"/>
                  </a:lnTo>
                  <a:lnTo>
                    <a:pt x="1042" y="638"/>
                  </a:lnTo>
                  <a:lnTo>
                    <a:pt x="1042" y="639"/>
                  </a:lnTo>
                  <a:lnTo>
                    <a:pt x="1042" y="640"/>
                  </a:lnTo>
                  <a:lnTo>
                    <a:pt x="1042" y="642"/>
                  </a:lnTo>
                  <a:lnTo>
                    <a:pt x="1042" y="644"/>
                  </a:lnTo>
                  <a:lnTo>
                    <a:pt x="1043" y="648"/>
                  </a:lnTo>
                  <a:lnTo>
                    <a:pt x="1043" y="653"/>
                  </a:lnTo>
                  <a:lnTo>
                    <a:pt x="1042" y="659"/>
                  </a:lnTo>
                  <a:lnTo>
                    <a:pt x="1039" y="672"/>
                  </a:lnTo>
                  <a:lnTo>
                    <a:pt x="1035" y="686"/>
                  </a:lnTo>
                  <a:lnTo>
                    <a:pt x="1030" y="701"/>
                  </a:lnTo>
                  <a:lnTo>
                    <a:pt x="1025" y="715"/>
                  </a:lnTo>
                  <a:lnTo>
                    <a:pt x="1014" y="742"/>
                  </a:lnTo>
                  <a:lnTo>
                    <a:pt x="1006" y="760"/>
                  </a:lnTo>
                  <a:lnTo>
                    <a:pt x="999" y="778"/>
                  </a:lnTo>
                  <a:lnTo>
                    <a:pt x="993" y="796"/>
                  </a:lnTo>
                  <a:lnTo>
                    <a:pt x="991" y="804"/>
                  </a:lnTo>
                  <a:lnTo>
                    <a:pt x="989" y="813"/>
                  </a:lnTo>
                  <a:lnTo>
                    <a:pt x="984" y="831"/>
                  </a:lnTo>
                  <a:lnTo>
                    <a:pt x="978" y="847"/>
                  </a:lnTo>
                  <a:lnTo>
                    <a:pt x="972" y="862"/>
                  </a:lnTo>
                  <a:lnTo>
                    <a:pt x="968" y="868"/>
                  </a:lnTo>
                  <a:lnTo>
                    <a:pt x="964" y="874"/>
                  </a:lnTo>
                  <a:lnTo>
                    <a:pt x="960" y="880"/>
                  </a:lnTo>
                  <a:lnTo>
                    <a:pt x="956" y="885"/>
                  </a:lnTo>
                  <a:lnTo>
                    <a:pt x="952" y="889"/>
                  </a:lnTo>
                  <a:lnTo>
                    <a:pt x="948" y="893"/>
                  </a:lnTo>
                  <a:lnTo>
                    <a:pt x="943" y="897"/>
                  </a:lnTo>
                  <a:lnTo>
                    <a:pt x="939" y="899"/>
                  </a:lnTo>
                  <a:lnTo>
                    <a:pt x="934" y="902"/>
                  </a:lnTo>
                  <a:lnTo>
                    <a:pt x="930" y="903"/>
                  </a:lnTo>
                  <a:lnTo>
                    <a:pt x="910" y="909"/>
                  </a:lnTo>
                  <a:lnTo>
                    <a:pt x="907" y="928"/>
                  </a:lnTo>
                  <a:lnTo>
                    <a:pt x="903" y="946"/>
                  </a:lnTo>
                  <a:lnTo>
                    <a:pt x="897" y="963"/>
                  </a:lnTo>
                  <a:lnTo>
                    <a:pt x="890" y="980"/>
                  </a:lnTo>
                  <a:lnTo>
                    <a:pt x="881" y="996"/>
                  </a:lnTo>
                  <a:lnTo>
                    <a:pt x="872" y="1012"/>
                  </a:lnTo>
                  <a:lnTo>
                    <a:pt x="862" y="1027"/>
                  </a:lnTo>
                  <a:lnTo>
                    <a:pt x="839" y="1055"/>
                  </a:lnTo>
                  <a:lnTo>
                    <a:pt x="814" y="1081"/>
                  </a:lnTo>
                  <a:lnTo>
                    <a:pt x="789" y="1103"/>
                  </a:lnTo>
                  <a:lnTo>
                    <a:pt x="765" y="1123"/>
                  </a:lnTo>
                  <a:lnTo>
                    <a:pt x="743" y="1140"/>
                  </a:lnTo>
                  <a:lnTo>
                    <a:pt x="712" y="1160"/>
                  </a:lnTo>
                  <a:lnTo>
                    <a:pt x="682" y="1177"/>
                  </a:lnTo>
                  <a:lnTo>
                    <a:pt x="653" y="1192"/>
                  </a:lnTo>
                  <a:lnTo>
                    <a:pt x="625" y="1204"/>
                  </a:lnTo>
                  <a:lnTo>
                    <a:pt x="601" y="1214"/>
                  </a:lnTo>
                  <a:lnTo>
                    <a:pt x="579" y="1221"/>
                  </a:lnTo>
                  <a:lnTo>
                    <a:pt x="562" y="1225"/>
                  </a:lnTo>
                  <a:lnTo>
                    <a:pt x="555" y="1227"/>
                  </a:lnTo>
                  <a:lnTo>
                    <a:pt x="549" y="1227"/>
                  </a:lnTo>
                  <a:lnTo>
                    <a:pt x="542" y="1227"/>
                  </a:lnTo>
                  <a:lnTo>
                    <a:pt x="534" y="1225"/>
                  </a:lnTo>
                  <a:lnTo>
                    <a:pt x="515" y="1221"/>
                  </a:lnTo>
                  <a:lnTo>
                    <a:pt x="492" y="1214"/>
                  </a:lnTo>
                  <a:lnTo>
                    <a:pt x="467" y="1204"/>
                  </a:lnTo>
                  <a:lnTo>
                    <a:pt x="439" y="1191"/>
                  </a:lnTo>
                  <a:lnTo>
                    <a:pt x="410" y="1176"/>
                  </a:lnTo>
                  <a:lnTo>
                    <a:pt x="380" y="1159"/>
                  </a:lnTo>
                  <a:lnTo>
                    <a:pt x="351" y="1140"/>
                  </a:lnTo>
                  <a:lnTo>
                    <a:pt x="329" y="1124"/>
                  </a:lnTo>
                  <a:lnTo>
                    <a:pt x="305" y="1105"/>
                  </a:lnTo>
                  <a:lnTo>
                    <a:pt x="280" y="1082"/>
                  </a:lnTo>
                  <a:lnTo>
                    <a:pt x="256" y="1056"/>
                  </a:lnTo>
                  <a:lnTo>
                    <a:pt x="234" y="1027"/>
                  </a:lnTo>
                  <a:lnTo>
                    <a:pt x="224" y="1012"/>
                  </a:lnTo>
                  <a:lnTo>
                    <a:pt x="214" y="996"/>
                  </a:lnTo>
                  <a:lnTo>
                    <a:pt x="206" y="980"/>
                  </a:lnTo>
                  <a:lnTo>
                    <a:pt x="199" y="963"/>
                  </a:lnTo>
                  <a:lnTo>
                    <a:pt x="194" y="946"/>
                  </a:lnTo>
                  <a:lnTo>
                    <a:pt x="190" y="928"/>
                  </a:lnTo>
                  <a:lnTo>
                    <a:pt x="187" y="909"/>
                  </a:lnTo>
                  <a:lnTo>
                    <a:pt x="168" y="903"/>
                  </a:lnTo>
                  <a:lnTo>
                    <a:pt x="163" y="902"/>
                  </a:lnTo>
                  <a:lnTo>
                    <a:pt x="158" y="899"/>
                  </a:lnTo>
                  <a:lnTo>
                    <a:pt x="154" y="897"/>
                  </a:lnTo>
                  <a:lnTo>
                    <a:pt x="149" y="893"/>
                  </a:lnTo>
                  <a:lnTo>
                    <a:pt x="145" y="889"/>
                  </a:lnTo>
                  <a:lnTo>
                    <a:pt x="141" y="885"/>
                  </a:lnTo>
                  <a:lnTo>
                    <a:pt x="137" y="880"/>
                  </a:lnTo>
                  <a:lnTo>
                    <a:pt x="133" y="874"/>
                  </a:lnTo>
                  <a:lnTo>
                    <a:pt x="130" y="868"/>
                  </a:lnTo>
                  <a:lnTo>
                    <a:pt x="126" y="862"/>
                  </a:lnTo>
                  <a:lnTo>
                    <a:pt x="119" y="847"/>
                  </a:lnTo>
                  <a:lnTo>
                    <a:pt x="113" y="831"/>
                  </a:lnTo>
                  <a:lnTo>
                    <a:pt x="108" y="813"/>
                  </a:lnTo>
                  <a:lnTo>
                    <a:pt x="103" y="797"/>
                  </a:lnTo>
                  <a:lnTo>
                    <a:pt x="97" y="779"/>
                  </a:lnTo>
                  <a:lnTo>
                    <a:pt x="91" y="761"/>
                  </a:lnTo>
                  <a:lnTo>
                    <a:pt x="83" y="742"/>
                  </a:lnTo>
                  <a:lnTo>
                    <a:pt x="64" y="681"/>
                  </a:lnTo>
                  <a:lnTo>
                    <a:pt x="60" y="667"/>
                  </a:lnTo>
                  <a:lnTo>
                    <a:pt x="58" y="655"/>
                  </a:lnTo>
                  <a:lnTo>
                    <a:pt x="57" y="650"/>
                  </a:lnTo>
                  <a:lnTo>
                    <a:pt x="57" y="645"/>
                  </a:lnTo>
                  <a:lnTo>
                    <a:pt x="57" y="641"/>
                  </a:lnTo>
                  <a:lnTo>
                    <a:pt x="57" y="6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4" name="Google Shape;3764;p37"/>
          <p:cNvGrpSpPr/>
          <p:nvPr/>
        </p:nvGrpSpPr>
        <p:grpSpPr>
          <a:xfrm>
            <a:off x="3137392" y="3217697"/>
            <a:ext cx="492003" cy="696126"/>
            <a:chOff x="2945681" y="2712932"/>
            <a:chExt cx="564560" cy="798786"/>
          </a:xfrm>
        </p:grpSpPr>
        <p:sp>
          <p:nvSpPr>
            <p:cNvPr id="3765" name="Google Shape;3765;p37"/>
            <p:cNvSpPr/>
            <p:nvPr/>
          </p:nvSpPr>
          <p:spPr>
            <a:xfrm>
              <a:off x="2945681" y="3310814"/>
              <a:ext cx="564560" cy="200904"/>
            </a:xfrm>
            <a:custGeom>
              <a:avLst/>
              <a:gdLst/>
              <a:ahLst/>
              <a:cxnLst/>
              <a:rect l="l" t="t" r="r" b="b"/>
              <a:pathLst>
                <a:path w="1170" h="417" extrusionOk="0">
                  <a:moveTo>
                    <a:pt x="1129" y="177"/>
                  </a:moveTo>
                  <a:lnTo>
                    <a:pt x="1120" y="164"/>
                  </a:lnTo>
                  <a:lnTo>
                    <a:pt x="1111" y="151"/>
                  </a:lnTo>
                  <a:lnTo>
                    <a:pt x="1100" y="140"/>
                  </a:lnTo>
                  <a:lnTo>
                    <a:pt x="1088" y="129"/>
                  </a:lnTo>
                  <a:lnTo>
                    <a:pt x="1075" y="119"/>
                  </a:lnTo>
                  <a:lnTo>
                    <a:pt x="1061" y="110"/>
                  </a:lnTo>
                  <a:lnTo>
                    <a:pt x="1047" y="101"/>
                  </a:lnTo>
                  <a:lnTo>
                    <a:pt x="1032" y="94"/>
                  </a:lnTo>
                  <a:lnTo>
                    <a:pt x="1002" y="81"/>
                  </a:lnTo>
                  <a:lnTo>
                    <a:pt x="971" y="71"/>
                  </a:lnTo>
                  <a:lnTo>
                    <a:pt x="941" y="63"/>
                  </a:lnTo>
                  <a:lnTo>
                    <a:pt x="912" y="59"/>
                  </a:lnTo>
                  <a:lnTo>
                    <a:pt x="909" y="59"/>
                  </a:lnTo>
                  <a:lnTo>
                    <a:pt x="903" y="59"/>
                  </a:lnTo>
                  <a:lnTo>
                    <a:pt x="896" y="58"/>
                  </a:lnTo>
                  <a:lnTo>
                    <a:pt x="888" y="56"/>
                  </a:lnTo>
                  <a:lnTo>
                    <a:pt x="878" y="53"/>
                  </a:lnTo>
                  <a:lnTo>
                    <a:pt x="868" y="50"/>
                  </a:lnTo>
                  <a:lnTo>
                    <a:pt x="856" y="45"/>
                  </a:lnTo>
                  <a:lnTo>
                    <a:pt x="843" y="39"/>
                  </a:lnTo>
                  <a:lnTo>
                    <a:pt x="830" y="31"/>
                  </a:lnTo>
                  <a:lnTo>
                    <a:pt x="813" y="19"/>
                  </a:lnTo>
                  <a:lnTo>
                    <a:pt x="796" y="31"/>
                  </a:lnTo>
                  <a:lnTo>
                    <a:pt x="793" y="31"/>
                  </a:lnTo>
                  <a:lnTo>
                    <a:pt x="791" y="31"/>
                  </a:lnTo>
                  <a:lnTo>
                    <a:pt x="766" y="47"/>
                  </a:lnTo>
                  <a:lnTo>
                    <a:pt x="742" y="61"/>
                  </a:lnTo>
                  <a:lnTo>
                    <a:pt x="717" y="73"/>
                  </a:lnTo>
                  <a:lnTo>
                    <a:pt x="692" y="83"/>
                  </a:lnTo>
                  <a:lnTo>
                    <a:pt x="666" y="91"/>
                  </a:lnTo>
                  <a:lnTo>
                    <a:pt x="641" y="96"/>
                  </a:lnTo>
                  <a:lnTo>
                    <a:pt x="615" y="100"/>
                  </a:lnTo>
                  <a:lnTo>
                    <a:pt x="590" y="101"/>
                  </a:lnTo>
                  <a:lnTo>
                    <a:pt x="572" y="100"/>
                  </a:lnTo>
                  <a:lnTo>
                    <a:pt x="555" y="99"/>
                  </a:lnTo>
                  <a:lnTo>
                    <a:pt x="539" y="97"/>
                  </a:lnTo>
                  <a:lnTo>
                    <a:pt x="523" y="94"/>
                  </a:lnTo>
                  <a:lnTo>
                    <a:pt x="493" y="86"/>
                  </a:lnTo>
                  <a:lnTo>
                    <a:pt x="466" y="76"/>
                  </a:lnTo>
                  <a:lnTo>
                    <a:pt x="443" y="66"/>
                  </a:lnTo>
                  <a:lnTo>
                    <a:pt x="423" y="56"/>
                  </a:lnTo>
                  <a:lnTo>
                    <a:pt x="407" y="47"/>
                  </a:lnTo>
                  <a:lnTo>
                    <a:pt x="395" y="39"/>
                  </a:lnTo>
                  <a:lnTo>
                    <a:pt x="395" y="0"/>
                  </a:lnTo>
                  <a:lnTo>
                    <a:pt x="348" y="28"/>
                  </a:lnTo>
                  <a:lnTo>
                    <a:pt x="341" y="31"/>
                  </a:lnTo>
                  <a:lnTo>
                    <a:pt x="335" y="35"/>
                  </a:lnTo>
                  <a:lnTo>
                    <a:pt x="329" y="38"/>
                  </a:lnTo>
                  <a:lnTo>
                    <a:pt x="325" y="40"/>
                  </a:lnTo>
                  <a:lnTo>
                    <a:pt x="322" y="42"/>
                  </a:lnTo>
                  <a:lnTo>
                    <a:pt x="315" y="45"/>
                  </a:lnTo>
                  <a:lnTo>
                    <a:pt x="309" y="47"/>
                  </a:lnTo>
                  <a:lnTo>
                    <a:pt x="302" y="49"/>
                  </a:lnTo>
                  <a:lnTo>
                    <a:pt x="295" y="51"/>
                  </a:lnTo>
                  <a:lnTo>
                    <a:pt x="280" y="54"/>
                  </a:lnTo>
                  <a:lnTo>
                    <a:pt x="266" y="56"/>
                  </a:lnTo>
                  <a:lnTo>
                    <a:pt x="240" y="59"/>
                  </a:lnTo>
                  <a:lnTo>
                    <a:pt x="211" y="66"/>
                  </a:lnTo>
                  <a:lnTo>
                    <a:pt x="180" y="75"/>
                  </a:lnTo>
                  <a:lnTo>
                    <a:pt x="148" y="87"/>
                  </a:lnTo>
                  <a:lnTo>
                    <a:pt x="132" y="95"/>
                  </a:lnTo>
                  <a:lnTo>
                    <a:pt x="117" y="103"/>
                  </a:lnTo>
                  <a:lnTo>
                    <a:pt x="102" y="113"/>
                  </a:lnTo>
                  <a:lnTo>
                    <a:pt x="88" y="123"/>
                  </a:lnTo>
                  <a:lnTo>
                    <a:pt x="75" y="135"/>
                  </a:lnTo>
                  <a:lnTo>
                    <a:pt x="63" y="148"/>
                  </a:lnTo>
                  <a:lnTo>
                    <a:pt x="52" y="162"/>
                  </a:lnTo>
                  <a:lnTo>
                    <a:pt x="43" y="177"/>
                  </a:lnTo>
                  <a:lnTo>
                    <a:pt x="35" y="191"/>
                  </a:lnTo>
                  <a:lnTo>
                    <a:pt x="29" y="207"/>
                  </a:lnTo>
                  <a:lnTo>
                    <a:pt x="23" y="223"/>
                  </a:lnTo>
                  <a:lnTo>
                    <a:pt x="18" y="240"/>
                  </a:lnTo>
                  <a:lnTo>
                    <a:pt x="10" y="274"/>
                  </a:lnTo>
                  <a:lnTo>
                    <a:pt x="5" y="307"/>
                  </a:lnTo>
                  <a:lnTo>
                    <a:pt x="2" y="337"/>
                  </a:lnTo>
                  <a:lnTo>
                    <a:pt x="1" y="361"/>
                  </a:lnTo>
                  <a:lnTo>
                    <a:pt x="0" y="386"/>
                  </a:lnTo>
                  <a:lnTo>
                    <a:pt x="0" y="417"/>
                  </a:lnTo>
                  <a:lnTo>
                    <a:pt x="1169" y="417"/>
                  </a:lnTo>
                  <a:lnTo>
                    <a:pt x="1169" y="386"/>
                  </a:lnTo>
                  <a:lnTo>
                    <a:pt x="1169" y="385"/>
                  </a:lnTo>
                  <a:lnTo>
                    <a:pt x="1169" y="383"/>
                  </a:lnTo>
                  <a:lnTo>
                    <a:pt x="1170" y="378"/>
                  </a:lnTo>
                  <a:lnTo>
                    <a:pt x="1170" y="361"/>
                  </a:lnTo>
                  <a:lnTo>
                    <a:pt x="1168" y="337"/>
                  </a:lnTo>
                  <a:lnTo>
                    <a:pt x="1165" y="307"/>
                  </a:lnTo>
                  <a:lnTo>
                    <a:pt x="1160" y="274"/>
                  </a:lnTo>
                  <a:lnTo>
                    <a:pt x="1153" y="240"/>
                  </a:lnTo>
                  <a:lnTo>
                    <a:pt x="1142" y="207"/>
                  </a:lnTo>
                  <a:lnTo>
                    <a:pt x="1136" y="191"/>
                  </a:lnTo>
                  <a:close/>
                  <a:moveTo>
                    <a:pt x="658" y="355"/>
                  </a:moveTo>
                  <a:lnTo>
                    <a:pt x="537" y="355"/>
                  </a:lnTo>
                  <a:lnTo>
                    <a:pt x="429" y="126"/>
                  </a:lnTo>
                  <a:lnTo>
                    <a:pt x="446" y="133"/>
                  </a:lnTo>
                  <a:lnTo>
                    <a:pt x="463" y="140"/>
                  </a:lnTo>
                  <a:lnTo>
                    <a:pt x="482" y="146"/>
                  </a:lnTo>
                  <a:lnTo>
                    <a:pt x="501" y="150"/>
                  </a:lnTo>
                  <a:lnTo>
                    <a:pt x="522" y="155"/>
                  </a:lnTo>
                  <a:lnTo>
                    <a:pt x="543" y="157"/>
                  </a:lnTo>
                  <a:lnTo>
                    <a:pt x="566" y="159"/>
                  </a:lnTo>
                  <a:lnTo>
                    <a:pt x="590" y="160"/>
                  </a:lnTo>
                  <a:lnTo>
                    <a:pt x="613" y="159"/>
                  </a:lnTo>
                  <a:lnTo>
                    <a:pt x="636" y="157"/>
                  </a:lnTo>
                  <a:lnTo>
                    <a:pt x="659" y="154"/>
                  </a:lnTo>
                  <a:lnTo>
                    <a:pt x="681" y="149"/>
                  </a:lnTo>
                  <a:lnTo>
                    <a:pt x="703" y="143"/>
                  </a:lnTo>
                  <a:lnTo>
                    <a:pt x="725" y="135"/>
                  </a:lnTo>
                  <a:lnTo>
                    <a:pt x="747" y="126"/>
                  </a:lnTo>
                  <a:lnTo>
                    <a:pt x="768" y="1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37"/>
            <p:cNvSpPr/>
            <p:nvPr/>
          </p:nvSpPr>
          <p:spPr>
            <a:xfrm>
              <a:off x="2963067" y="2712932"/>
              <a:ext cx="535101" cy="618167"/>
            </a:xfrm>
            <a:custGeom>
              <a:avLst/>
              <a:gdLst/>
              <a:ahLst/>
              <a:cxnLst/>
              <a:rect l="l" t="t" r="r" b="b"/>
              <a:pathLst>
                <a:path w="1109" h="1281" extrusionOk="0">
                  <a:moveTo>
                    <a:pt x="7" y="728"/>
                  </a:moveTo>
                  <a:lnTo>
                    <a:pt x="10" y="863"/>
                  </a:lnTo>
                  <a:lnTo>
                    <a:pt x="19" y="975"/>
                  </a:lnTo>
                  <a:lnTo>
                    <a:pt x="33" y="1068"/>
                  </a:lnTo>
                  <a:lnTo>
                    <a:pt x="49" y="1140"/>
                  </a:lnTo>
                  <a:lnTo>
                    <a:pt x="65" y="1195"/>
                  </a:lnTo>
                  <a:lnTo>
                    <a:pt x="80" y="1232"/>
                  </a:lnTo>
                  <a:lnTo>
                    <a:pt x="90" y="1254"/>
                  </a:lnTo>
                  <a:lnTo>
                    <a:pt x="94" y="1261"/>
                  </a:lnTo>
                  <a:lnTo>
                    <a:pt x="95" y="1260"/>
                  </a:lnTo>
                  <a:lnTo>
                    <a:pt x="100" y="1257"/>
                  </a:lnTo>
                  <a:lnTo>
                    <a:pt x="108" y="1254"/>
                  </a:lnTo>
                  <a:lnTo>
                    <a:pt x="119" y="1249"/>
                  </a:lnTo>
                  <a:lnTo>
                    <a:pt x="133" y="1244"/>
                  </a:lnTo>
                  <a:lnTo>
                    <a:pt x="149" y="1240"/>
                  </a:lnTo>
                  <a:lnTo>
                    <a:pt x="167" y="1236"/>
                  </a:lnTo>
                  <a:lnTo>
                    <a:pt x="187" y="1233"/>
                  </a:lnTo>
                  <a:lnTo>
                    <a:pt x="195" y="1231"/>
                  </a:lnTo>
                  <a:lnTo>
                    <a:pt x="203" y="1229"/>
                  </a:lnTo>
                  <a:lnTo>
                    <a:pt x="221" y="1224"/>
                  </a:lnTo>
                  <a:lnTo>
                    <a:pt x="239" y="1217"/>
                  </a:lnTo>
                  <a:lnTo>
                    <a:pt x="257" y="1209"/>
                  </a:lnTo>
                  <a:lnTo>
                    <a:pt x="291" y="1191"/>
                  </a:lnTo>
                  <a:lnTo>
                    <a:pt x="317" y="1176"/>
                  </a:lnTo>
                  <a:lnTo>
                    <a:pt x="318" y="1177"/>
                  </a:lnTo>
                  <a:lnTo>
                    <a:pt x="319" y="1178"/>
                  </a:lnTo>
                  <a:lnTo>
                    <a:pt x="321" y="1179"/>
                  </a:lnTo>
                  <a:lnTo>
                    <a:pt x="322" y="1180"/>
                  </a:lnTo>
                  <a:lnTo>
                    <a:pt x="322" y="1181"/>
                  </a:lnTo>
                  <a:lnTo>
                    <a:pt x="323" y="1181"/>
                  </a:lnTo>
                  <a:lnTo>
                    <a:pt x="323" y="1182"/>
                  </a:lnTo>
                  <a:lnTo>
                    <a:pt x="354" y="1203"/>
                  </a:lnTo>
                  <a:lnTo>
                    <a:pt x="386" y="1221"/>
                  </a:lnTo>
                  <a:lnTo>
                    <a:pt x="418" y="1238"/>
                  </a:lnTo>
                  <a:lnTo>
                    <a:pt x="449" y="1253"/>
                  </a:lnTo>
                  <a:lnTo>
                    <a:pt x="479" y="1265"/>
                  </a:lnTo>
                  <a:lnTo>
                    <a:pt x="507" y="1273"/>
                  </a:lnTo>
                  <a:lnTo>
                    <a:pt x="520" y="1277"/>
                  </a:lnTo>
                  <a:lnTo>
                    <a:pt x="532" y="1279"/>
                  </a:lnTo>
                  <a:lnTo>
                    <a:pt x="543" y="1280"/>
                  </a:lnTo>
                  <a:lnTo>
                    <a:pt x="554" y="1281"/>
                  </a:lnTo>
                  <a:lnTo>
                    <a:pt x="564" y="1280"/>
                  </a:lnTo>
                  <a:lnTo>
                    <a:pt x="575" y="1279"/>
                  </a:lnTo>
                  <a:lnTo>
                    <a:pt x="587" y="1277"/>
                  </a:lnTo>
                  <a:lnTo>
                    <a:pt x="599" y="1273"/>
                  </a:lnTo>
                  <a:lnTo>
                    <a:pt x="627" y="1265"/>
                  </a:lnTo>
                  <a:lnTo>
                    <a:pt x="657" y="1253"/>
                  </a:lnTo>
                  <a:lnTo>
                    <a:pt x="688" y="1238"/>
                  </a:lnTo>
                  <a:lnTo>
                    <a:pt x="719" y="1221"/>
                  </a:lnTo>
                  <a:lnTo>
                    <a:pt x="751" y="1203"/>
                  </a:lnTo>
                  <a:lnTo>
                    <a:pt x="783" y="1182"/>
                  </a:lnTo>
                  <a:lnTo>
                    <a:pt x="784" y="1181"/>
                  </a:lnTo>
                  <a:lnTo>
                    <a:pt x="785" y="1180"/>
                  </a:lnTo>
                  <a:lnTo>
                    <a:pt x="786" y="1180"/>
                  </a:lnTo>
                  <a:lnTo>
                    <a:pt x="787" y="1179"/>
                  </a:lnTo>
                  <a:lnTo>
                    <a:pt x="788" y="1178"/>
                  </a:lnTo>
                  <a:lnTo>
                    <a:pt x="789" y="1178"/>
                  </a:lnTo>
                  <a:lnTo>
                    <a:pt x="790" y="1177"/>
                  </a:lnTo>
                  <a:lnTo>
                    <a:pt x="791" y="1176"/>
                  </a:lnTo>
                  <a:lnTo>
                    <a:pt x="802" y="1183"/>
                  </a:lnTo>
                  <a:lnTo>
                    <a:pt x="816" y="1191"/>
                  </a:lnTo>
                  <a:lnTo>
                    <a:pt x="832" y="1200"/>
                  </a:lnTo>
                  <a:lnTo>
                    <a:pt x="850" y="1209"/>
                  </a:lnTo>
                  <a:lnTo>
                    <a:pt x="868" y="1217"/>
                  </a:lnTo>
                  <a:lnTo>
                    <a:pt x="886" y="1224"/>
                  </a:lnTo>
                  <a:lnTo>
                    <a:pt x="904" y="1229"/>
                  </a:lnTo>
                  <a:lnTo>
                    <a:pt x="913" y="1231"/>
                  </a:lnTo>
                  <a:lnTo>
                    <a:pt x="921" y="1233"/>
                  </a:lnTo>
                  <a:lnTo>
                    <a:pt x="941" y="1236"/>
                  </a:lnTo>
                  <a:lnTo>
                    <a:pt x="959" y="1240"/>
                  </a:lnTo>
                  <a:lnTo>
                    <a:pt x="975" y="1244"/>
                  </a:lnTo>
                  <a:lnTo>
                    <a:pt x="989" y="1249"/>
                  </a:lnTo>
                  <a:lnTo>
                    <a:pt x="999" y="1254"/>
                  </a:lnTo>
                  <a:lnTo>
                    <a:pt x="1007" y="1257"/>
                  </a:lnTo>
                  <a:lnTo>
                    <a:pt x="1012" y="1260"/>
                  </a:lnTo>
                  <a:lnTo>
                    <a:pt x="1014" y="1261"/>
                  </a:lnTo>
                  <a:lnTo>
                    <a:pt x="1018" y="1254"/>
                  </a:lnTo>
                  <a:lnTo>
                    <a:pt x="1028" y="1232"/>
                  </a:lnTo>
                  <a:lnTo>
                    <a:pt x="1042" y="1195"/>
                  </a:lnTo>
                  <a:lnTo>
                    <a:pt x="1059" y="1140"/>
                  </a:lnTo>
                  <a:lnTo>
                    <a:pt x="1075" y="1068"/>
                  </a:lnTo>
                  <a:lnTo>
                    <a:pt x="1089" y="975"/>
                  </a:lnTo>
                  <a:lnTo>
                    <a:pt x="1099" y="863"/>
                  </a:lnTo>
                  <a:lnTo>
                    <a:pt x="1102" y="728"/>
                  </a:lnTo>
                  <a:lnTo>
                    <a:pt x="1102" y="691"/>
                  </a:lnTo>
                  <a:lnTo>
                    <a:pt x="1104" y="679"/>
                  </a:lnTo>
                  <a:lnTo>
                    <a:pt x="1107" y="668"/>
                  </a:lnTo>
                  <a:lnTo>
                    <a:pt x="1108" y="657"/>
                  </a:lnTo>
                  <a:lnTo>
                    <a:pt x="1109" y="647"/>
                  </a:lnTo>
                  <a:lnTo>
                    <a:pt x="1109" y="637"/>
                  </a:lnTo>
                  <a:lnTo>
                    <a:pt x="1109" y="627"/>
                  </a:lnTo>
                  <a:lnTo>
                    <a:pt x="1108" y="622"/>
                  </a:lnTo>
                  <a:lnTo>
                    <a:pt x="1107" y="618"/>
                  </a:lnTo>
                  <a:lnTo>
                    <a:pt x="1106" y="613"/>
                  </a:lnTo>
                  <a:lnTo>
                    <a:pt x="1105" y="609"/>
                  </a:lnTo>
                  <a:lnTo>
                    <a:pt x="1100" y="601"/>
                  </a:lnTo>
                  <a:lnTo>
                    <a:pt x="1098" y="599"/>
                  </a:lnTo>
                  <a:lnTo>
                    <a:pt x="1097" y="596"/>
                  </a:lnTo>
                  <a:lnTo>
                    <a:pt x="1095" y="594"/>
                  </a:lnTo>
                  <a:lnTo>
                    <a:pt x="1093" y="592"/>
                  </a:lnTo>
                  <a:lnTo>
                    <a:pt x="1082" y="527"/>
                  </a:lnTo>
                  <a:lnTo>
                    <a:pt x="1069" y="468"/>
                  </a:lnTo>
                  <a:lnTo>
                    <a:pt x="1052" y="416"/>
                  </a:lnTo>
                  <a:lnTo>
                    <a:pt x="1034" y="370"/>
                  </a:lnTo>
                  <a:lnTo>
                    <a:pt x="1014" y="330"/>
                  </a:lnTo>
                  <a:lnTo>
                    <a:pt x="995" y="296"/>
                  </a:lnTo>
                  <a:lnTo>
                    <a:pt x="975" y="268"/>
                  </a:lnTo>
                  <a:lnTo>
                    <a:pt x="958" y="245"/>
                  </a:lnTo>
                  <a:lnTo>
                    <a:pt x="948" y="233"/>
                  </a:lnTo>
                  <a:lnTo>
                    <a:pt x="940" y="224"/>
                  </a:lnTo>
                  <a:lnTo>
                    <a:pt x="932" y="216"/>
                  </a:lnTo>
                  <a:lnTo>
                    <a:pt x="925" y="210"/>
                  </a:lnTo>
                  <a:lnTo>
                    <a:pt x="920" y="205"/>
                  </a:lnTo>
                  <a:lnTo>
                    <a:pt x="916" y="202"/>
                  </a:lnTo>
                  <a:lnTo>
                    <a:pt x="914" y="201"/>
                  </a:lnTo>
                  <a:lnTo>
                    <a:pt x="913" y="200"/>
                  </a:lnTo>
                  <a:lnTo>
                    <a:pt x="881" y="153"/>
                  </a:lnTo>
                  <a:lnTo>
                    <a:pt x="845" y="113"/>
                  </a:lnTo>
                  <a:lnTo>
                    <a:pt x="805" y="79"/>
                  </a:lnTo>
                  <a:lnTo>
                    <a:pt x="762" y="52"/>
                  </a:lnTo>
                  <a:lnTo>
                    <a:pt x="717" y="31"/>
                  </a:lnTo>
                  <a:lnTo>
                    <a:pt x="671" y="15"/>
                  </a:lnTo>
                  <a:lnTo>
                    <a:pt x="623" y="5"/>
                  </a:lnTo>
                  <a:lnTo>
                    <a:pt x="574" y="0"/>
                  </a:lnTo>
                  <a:lnTo>
                    <a:pt x="526" y="0"/>
                  </a:lnTo>
                  <a:lnTo>
                    <a:pt x="478" y="4"/>
                  </a:lnTo>
                  <a:lnTo>
                    <a:pt x="432" y="13"/>
                  </a:lnTo>
                  <a:lnTo>
                    <a:pt x="388" y="25"/>
                  </a:lnTo>
                  <a:lnTo>
                    <a:pt x="346" y="41"/>
                  </a:lnTo>
                  <a:lnTo>
                    <a:pt x="307" y="60"/>
                  </a:lnTo>
                  <a:lnTo>
                    <a:pt x="272" y="82"/>
                  </a:lnTo>
                  <a:lnTo>
                    <a:pt x="241" y="107"/>
                  </a:lnTo>
                  <a:lnTo>
                    <a:pt x="219" y="128"/>
                  </a:lnTo>
                  <a:lnTo>
                    <a:pt x="199" y="150"/>
                  </a:lnTo>
                  <a:lnTo>
                    <a:pt x="181" y="173"/>
                  </a:lnTo>
                  <a:lnTo>
                    <a:pt x="164" y="197"/>
                  </a:lnTo>
                  <a:lnTo>
                    <a:pt x="149" y="221"/>
                  </a:lnTo>
                  <a:lnTo>
                    <a:pt x="136" y="247"/>
                  </a:lnTo>
                  <a:lnTo>
                    <a:pt x="124" y="273"/>
                  </a:lnTo>
                  <a:lnTo>
                    <a:pt x="114" y="299"/>
                  </a:lnTo>
                  <a:lnTo>
                    <a:pt x="99" y="324"/>
                  </a:lnTo>
                  <a:lnTo>
                    <a:pt x="84" y="352"/>
                  </a:lnTo>
                  <a:lnTo>
                    <a:pt x="70" y="383"/>
                  </a:lnTo>
                  <a:lnTo>
                    <a:pt x="57" y="418"/>
                  </a:lnTo>
                  <a:lnTo>
                    <a:pt x="44" y="456"/>
                  </a:lnTo>
                  <a:lnTo>
                    <a:pt x="33" y="498"/>
                  </a:lnTo>
                  <a:lnTo>
                    <a:pt x="23" y="543"/>
                  </a:lnTo>
                  <a:lnTo>
                    <a:pt x="15" y="592"/>
                  </a:lnTo>
                  <a:lnTo>
                    <a:pt x="13" y="594"/>
                  </a:lnTo>
                  <a:lnTo>
                    <a:pt x="12" y="596"/>
                  </a:lnTo>
                  <a:lnTo>
                    <a:pt x="10" y="600"/>
                  </a:lnTo>
                  <a:lnTo>
                    <a:pt x="9" y="601"/>
                  </a:lnTo>
                  <a:lnTo>
                    <a:pt x="8" y="602"/>
                  </a:lnTo>
                  <a:lnTo>
                    <a:pt x="8" y="603"/>
                  </a:lnTo>
                  <a:lnTo>
                    <a:pt x="8" y="604"/>
                  </a:lnTo>
                  <a:lnTo>
                    <a:pt x="7" y="605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9"/>
                  </a:lnTo>
                  <a:lnTo>
                    <a:pt x="5" y="613"/>
                  </a:lnTo>
                  <a:lnTo>
                    <a:pt x="3" y="618"/>
                  </a:lnTo>
                  <a:lnTo>
                    <a:pt x="2" y="622"/>
                  </a:lnTo>
                  <a:lnTo>
                    <a:pt x="1" y="627"/>
                  </a:lnTo>
                  <a:lnTo>
                    <a:pt x="0" y="632"/>
                  </a:lnTo>
                  <a:lnTo>
                    <a:pt x="0" y="637"/>
                  </a:lnTo>
                  <a:lnTo>
                    <a:pt x="0" y="642"/>
                  </a:lnTo>
                  <a:lnTo>
                    <a:pt x="0" y="647"/>
                  </a:lnTo>
                  <a:lnTo>
                    <a:pt x="2" y="657"/>
                  </a:lnTo>
                  <a:lnTo>
                    <a:pt x="4" y="668"/>
                  </a:lnTo>
                  <a:lnTo>
                    <a:pt x="10" y="691"/>
                  </a:lnTo>
                  <a:lnTo>
                    <a:pt x="9" y="695"/>
                  </a:lnTo>
                  <a:lnTo>
                    <a:pt x="8" y="699"/>
                  </a:lnTo>
                  <a:lnTo>
                    <a:pt x="7" y="704"/>
                  </a:lnTo>
                  <a:lnTo>
                    <a:pt x="7" y="708"/>
                  </a:lnTo>
                  <a:lnTo>
                    <a:pt x="7" y="718"/>
                  </a:lnTo>
                  <a:close/>
                  <a:moveTo>
                    <a:pt x="60" y="635"/>
                  </a:moveTo>
                  <a:lnTo>
                    <a:pt x="61" y="635"/>
                  </a:lnTo>
                  <a:lnTo>
                    <a:pt x="61" y="634"/>
                  </a:lnTo>
                  <a:lnTo>
                    <a:pt x="62" y="634"/>
                  </a:lnTo>
                  <a:lnTo>
                    <a:pt x="68" y="632"/>
                  </a:lnTo>
                  <a:lnTo>
                    <a:pt x="71" y="631"/>
                  </a:lnTo>
                  <a:lnTo>
                    <a:pt x="73" y="630"/>
                  </a:lnTo>
                  <a:lnTo>
                    <a:pt x="76" y="630"/>
                  </a:lnTo>
                  <a:lnTo>
                    <a:pt x="78" y="629"/>
                  </a:lnTo>
                  <a:lnTo>
                    <a:pt x="81" y="629"/>
                  </a:lnTo>
                  <a:lnTo>
                    <a:pt x="83" y="629"/>
                  </a:lnTo>
                  <a:lnTo>
                    <a:pt x="86" y="629"/>
                  </a:lnTo>
                  <a:lnTo>
                    <a:pt x="89" y="629"/>
                  </a:lnTo>
                  <a:lnTo>
                    <a:pt x="92" y="630"/>
                  </a:lnTo>
                  <a:lnTo>
                    <a:pt x="95" y="631"/>
                  </a:lnTo>
                  <a:lnTo>
                    <a:pt x="98" y="632"/>
                  </a:lnTo>
                  <a:lnTo>
                    <a:pt x="102" y="633"/>
                  </a:lnTo>
                  <a:lnTo>
                    <a:pt x="108" y="635"/>
                  </a:lnTo>
                  <a:lnTo>
                    <a:pt x="121" y="668"/>
                  </a:lnTo>
                  <a:lnTo>
                    <a:pt x="133" y="695"/>
                  </a:lnTo>
                  <a:lnTo>
                    <a:pt x="145" y="715"/>
                  </a:lnTo>
                  <a:lnTo>
                    <a:pt x="156" y="731"/>
                  </a:lnTo>
                  <a:lnTo>
                    <a:pt x="165" y="741"/>
                  </a:lnTo>
                  <a:lnTo>
                    <a:pt x="169" y="745"/>
                  </a:lnTo>
                  <a:lnTo>
                    <a:pt x="172" y="748"/>
                  </a:lnTo>
                  <a:lnTo>
                    <a:pt x="175" y="750"/>
                  </a:lnTo>
                  <a:lnTo>
                    <a:pt x="177" y="752"/>
                  </a:lnTo>
                  <a:lnTo>
                    <a:pt x="178" y="753"/>
                  </a:lnTo>
                  <a:lnTo>
                    <a:pt x="179" y="753"/>
                  </a:lnTo>
                  <a:lnTo>
                    <a:pt x="179" y="674"/>
                  </a:lnTo>
                  <a:lnTo>
                    <a:pt x="185" y="674"/>
                  </a:lnTo>
                  <a:lnTo>
                    <a:pt x="203" y="673"/>
                  </a:lnTo>
                  <a:lnTo>
                    <a:pt x="231" y="671"/>
                  </a:lnTo>
                  <a:lnTo>
                    <a:pt x="270" y="667"/>
                  </a:lnTo>
                  <a:lnTo>
                    <a:pt x="317" y="659"/>
                  </a:lnTo>
                  <a:lnTo>
                    <a:pt x="372" y="648"/>
                  </a:lnTo>
                  <a:lnTo>
                    <a:pt x="434" y="631"/>
                  </a:lnTo>
                  <a:lnTo>
                    <a:pt x="503" y="609"/>
                  </a:lnTo>
                  <a:lnTo>
                    <a:pt x="570" y="581"/>
                  </a:lnTo>
                  <a:lnTo>
                    <a:pt x="631" y="549"/>
                  </a:lnTo>
                  <a:lnTo>
                    <a:pt x="683" y="515"/>
                  </a:lnTo>
                  <a:lnTo>
                    <a:pt x="728" y="482"/>
                  </a:lnTo>
                  <a:lnTo>
                    <a:pt x="763" y="452"/>
                  </a:lnTo>
                  <a:lnTo>
                    <a:pt x="789" y="428"/>
                  </a:lnTo>
                  <a:lnTo>
                    <a:pt x="805" y="412"/>
                  </a:lnTo>
                  <a:lnTo>
                    <a:pt x="811" y="406"/>
                  </a:lnTo>
                  <a:lnTo>
                    <a:pt x="823" y="414"/>
                  </a:lnTo>
                  <a:lnTo>
                    <a:pt x="835" y="422"/>
                  </a:lnTo>
                  <a:lnTo>
                    <a:pt x="846" y="432"/>
                  </a:lnTo>
                  <a:lnTo>
                    <a:pt x="856" y="442"/>
                  </a:lnTo>
                  <a:lnTo>
                    <a:pt x="874" y="465"/>
                  </a:lnTo>
                  <a:lnTo>
                    <a:pt x="889" y="490"/>
                  </a:lnTo>
                  <a:lnTo>
                    <a:pt x="901" y="517"/>
                  </a:lnTo>
                  <a:lnTo>
                    <a:pt x="910" y="545"/>
                  </a:lnTo>
                  <a:lnTo>
                    <a:pt x="918" y="573"/>
                  </a:lnTo>
                  <a:lnTo>
                    <a:pt x="923" y="601"/>
                  </a:lnTo>
                  <a:lnTo>
                    <a:pt x="929" y="654"/>
                  </a:lnTo>
                  <a:lnTo>
                    <a:pt x="931" y="698"/>
                  </a:lnTo>
                  <a:lnTo>
                    <a:pt x="930" y="728"/>
                  </a:lnTo>
                  <a:lnTo>
                    <a:pt x="930" y="739"/>
                  </a:lnTo>
                  <a:lnTo>
                    <a:pt x="930" y="743"/>
                  </a:lnTo>
                  <a:lnTo>
                    <a:pt x="931" y="747"/>
                  </a:lnTo>
                  <a:lnTo>
                    <a:pt x="931" y="749"/>
                  </a:lnTo>
                  <a:lnTo>
                    <a:pt x="931" y="751"/>
                  </a:lnTo>
                  <a:lnTo>
                    <a:pt x="932" y="752"/>
                  </a:lnTo>
                  <a:lnTo>
                    <a:pt x="932" y="753"/>
                  </a:lnTo>
                  <a:lnTo>
                    <a:pt x="933" y="753"/>
                  </a:lnTo>
                  <a:lnTo>
                    <a:pt x="933" y="754"/>
                  </a:lnTo>
                  <a:lnTo>
                    <a:pt x="934" y="754"/>
                  </a:lnTo>
                  <a:lnTo>
                    <a:pt x="934" y="753"/>
                  </a:lnTo>
                  <a:lnTo>
                    <a:pt x="935" y="752"/>
                  </a:lnTo>
                  <a:lnTo>
                    <a:pt x="936" y="750"/>
                  </a:lnTo>
                  <a:lnTo>
                    <a:pt x="937" y="747"/>
                  </a:lnTo>
                  <a:lnTo>
                    <a:pt x="938" y="742"/>
                  </a:lnTo>
                  <a:lnTo>
                    <a:pt x="938" y="740"/>
                  </a:lnTo>
                  <a:lnTo>
                    <a:pt x="940" y="737"/>
                  </a:lnTo>
                  <a:lnTo>
                    <a:pt x="943" y="729"/>
                  </a:lnTo>
                  <a:lnTo>
                    <a:pt x="953" y="707"/>
                  </a:lnTo>
                  <a:lnTo>
                    <a:pt x="966" y="678"/>
                  </a:lnTo>
                  <a:lnTo>
                    <a:pt x="980" y="643"/>
                  </a:lnTo>
                  <a:lnTo>
                    <a:pt x="994" y="635"/>
                  </a:lnTo>
                  <a:lnTo>
                    <a:pt x="1000" y="632"/>
                  </a:lnTo>
                  <a:lnTo>
                    <a:pt x="1006" y="629"/>
                  </a:lnTo>
                  <a:lnTo>
                    <a:pt x="1009" y="628"/>
                  </a:lnTo>
                  <a:lnTo>
                    <a:pt x="1012" y="628"/>
                  </a:lnTo>
                  <a:lnTo>
                    <a:pt x="1015" y="627"/>
                  </a:lnTo>
                  <a:lnTo>
                    <a:pt x="1018" y="627"/>
                  </a:lnTo>
                  <a:lnTo>
                    <a:pt x="1021" y="627"/>
                  </a:lnTo>
                  <a:lnTo>
                    <a:pt x="1023" y="627"/>
                  </a:lnTo>
                  <a:lnTo>
                    <a:pt x="1026" y="627"/>
                  </a:lnTo>
                  <a:lnTo>
                    <a:pt x="1029" y="627"/>
                  </a:lnTo>
                  <a:lnTo>
                    <a:pt x="1032" y="628"/>
                  </a:lnTo>
                  <a:lnTo>
                    <a:pt x="1035" y="629"/>
                  </a:lnTo>
                  <a:lnTo>
                    <a:pt x="1039" y="630"/>
                  </a:lnTo>
                  <a:lnTo>
                    <a:pt x="1042" y="632"/>
                  </a:lnTo>
                  <a:lnTo>
                    <a:pt x="1043" y="632"/>
                  </a:lnTo>
                  <a:lnTo>
                    <a:pt x="1044" y="632"/>
                  </a:lnTo>
                  <a:lnTo>
                    <a:pt x="1044" y="633"/>
                  </a:lnTo>
                  <a:lnTo>
                    <a:pt x="1045" y="633"/>
                  </a:lnTo>
                  <a:lnTo>
                    <a:pt x="1045" y="634"/>
                  </a:lnTo>
                  <a:lnTo>
                    <a:pt x="1045" y="635"/>
                  </a:lnTo>
                  <a:lnTo>
                    <a:pt x="1045" y="637"/>
                  </a:lnTo>
                  <a:lnTo>
                    <a:pt x="1045" y="639"/>
                  </a:lnTo>
                  <a:lnTo>
                    <a:pt x="1046" y="643"/>
                  </a:lnTo>
                  <a:lnTo>
                    <a:pt x="1046" y="648"/>
                  </a:lnTo>
                  <a:lnTo>
                    <a:pt x="1045" y="654"/>
                  </a:lnTo>
                  <a:lnTo>
                    <a:pt x="1042" y="666"/>
                  </a:lnTo>
                  <a:lnTo>
                    <a:pt x="1038" y="680"/>
                  </a:lnTo>
                  <a:lnTo>
                    <a:pt x="1033" y="695"/>
                  </a:lnTo>
                  <a:lnTo>
                    <a:pt x="1028" y="709"/>
                  </a:lnTo>
                  <a:lnTo>
                    <a:pt x="1017" y="736"/>
                  </a:lnTo>
                  <a:lnTo>
                    <a:pt x="1009" y="755"/>
                  </a:lnTo>
                  <a:lnTo>
                    <a:pt x="1002" y="773"/>
                  </a:lnTo>
                  <a:lnTo>
                    <a:pt x="996" y="790"/>
                  </a:lnTo>
                  <a:lnTo>
                    <a:pt x="994" y="798"/>
                  </a:lnTo>
                  <a:lnTo>
                    <a:pt x="992" y="807"/>
                  </a:lnTo>
                  <a:lnTo>
                    <a:pt x="987" y="825"/>
                  </a:lnTo>
                  <a:lnTo>
                    <a:pt x="981" y="842"/>
                  </a:lnTo>
                  <a:lnTo>
                    <a:pt x="974" y="856"/>
                  </a:lnTo>
                  <a:lnTo>
                    <a:pt x="971" y="863"/>
                  </a:lnTo>
                  <a:lnTo>
                    <a:pt x="967" y="869"/>
                  </a:lnTo>
                  <a:lnTo>
                    <a:pt x="963" y="874"/>
                  </a:lnTo>
                  <a:lnTo>
                    <a:pt x="959" y="879"/>
                  </a:lnTo>
                  <a:lnTo>
                    <a:pt x="955" y="884"/>
                  </a:lnTo>
                  <a:lnTo>
                    <a:pt x="950" y="888"/>
                  </a:lnTo>
                  <a:lnTo>
                    <a:pt x="946" y="891"/>
                  </a:lnTo>
                  <a:lnTo>
                    <a:pt x="941" y="893"/>
                  </a:lnTo>
                  <a:lnTo>
                    <a:pt x="936" y="896"/>
                  </a:lnTo>
                  <a:lnTo>
                    <a:pt x="932" y="897"/>
                  </a:lnTo>
                  <a:lnTo>
                    <a:pt x="913" y="903"/>
                  </a:lnTo>
                  <a:lnTo>
                    <a:pt x="910" y="922"/>
                  </a:lnTo>
                  <a:lnTo>
                    <a:pt x="906" y="940"/>
                  </a:lnTo>
                  <a:lnTo>
                    <a:pt x="900" y="957"/>
                  </a:lnTo>
                  <a:lnTo>
                    <a:pt x="893" y="974"/>
                  </a:lnTo>
                  <a:lnTo>
                    <a:pt x="884" y="990"/>
                  </a:lnTo>
                  <a:lnTo>
                    <a:pt x="875" y="1006"/>
                  </a:lnTo>
                  <a:lnTo>
                    <a:pt x="865" y="1021"/>
                  </a:lnTo>
                  <a:lnTo>
                    <a:pt x="842" y="1049"/>
                  </a:lnTo>
                  <a:lnTo>
                    <a:pt x="817" y="1075"/>
                  </a:lnTo>
                  <a:lnTo>
                    <a:pt x="792" y="1098"/>
                  </a:lnTo>
                  <a:lnTo>
                    <a:pt x="768" y="1118"/>
                  </a:lnTo>
                  <a:lnTo>
                    <a:pt x="746" y="1134"/>
                  </a:lnTo>
                  <a:lnTo>
                    <a:pt x="715" y="1154"/>
                  </a:lnTo>
                  <a:lnTo>
                    <a:pt x="685" y="1172"/>
                  </a:lnTo>
                  <a:lnTo>
                    <a:pt x="656" y="1187"/>
                  </a:lnTo>
                  <a:lnTo>
                    <a:pt x="628" y="1199"/>
                  </a:lnTo>
                  <a:lnTo>
                    <a:pt x="603" y="1209"/>
                  </a:lnTo>
                  <a:lnTo>
                    <a:pt x="582" y="1216"/>
                  </a:lnTo>
                  <a:lnTo>
                    <a:pt x="564" y="1220"/>
                  </a:lnTo>
                  <a:lnTo>
                    <a:pt x="557" y="1222"/>
                  </a:lnTo>
                  <a:lnTo>
                    <a:pt x="551" y="1222"/>
                  </a:lnTo>
                  <a:lnTo>
                    <a:pt x="544" y="1222"/>
                  </a:lnTo>
                  <a:lnTo>
                    <a:pt x="536" y="1220"/>
                  </a:lnTo>
                  <a:lnTo>
                    <a:pt x="527" y="1218"/>
                  </a:lnTo>
                  <a:lnTo>
                    <a:pt x="517" y="1216"/>
                  </a:lnTo>
                  <a:lnTo>
                    <a:pt x="495" y="1208"/>
                  </a:lnTo>
                  <a:lnTo>
                    <a:pt x="469" y="1198"/>
                  </a:lnTo>
                  <a:lnTo>
                    <a:pt x="442" y="1186"/>
                  </a:lnTo>
                  <a:lnTo>
                    <a:pt x="413" y="1170"/>
                  </a:lnTo>
                  <a:lnTo>
                    <a:pt x="383" y="1153"/>
                  </a:lnTo>
                  <a:lnTo>
                    <a:pt x="354" y="1134"/>
                  </a:lnTo>
                  <a:lnTo>
                    <a:pt x="332" y="1118"/>
                  </a:lnTo>
                  <a:lnTo>
                    <a:pt x="308" y="1099"/>
                  </a:lnTo>
                  <a:lnTo>
                    <a:pt x="283" y="1076"/>
                  </a:lnTo>
                  <a:lnTo>
                    <a:pt x="259" y="1050"/>
                  </a:lnTo>
                  <a:lnTo>
                    <a:pt x="237" y="1021"/>
                  </a:lnTo>
                  <a:lnTo>
                    <a:pt x="227" y="1006"/>
                  </a:lnTo>
                  <a:lnTo>
                    <a:pt x="217" y="990"/>
                  </a:lnTo>
                  <a:lnTo>
                    <a:pt x="209" y="974"/>
                  </a:lnTo>
                  <a:lnTo>
                    <a:pt x="202" y="957"/>
                  </a:lnTo>
                  <a:lnTo>
                    <a:pt x="197" y="940"/>
                  </a:lnTo>
                  <a:lnTo>
                    <a:pt x="193" y="922"/>
                  </a:lnTo>
                  <a:lnTo>
                    <a:pt x="190" y="903"/>
                  </a:lnTo>
                  <a:lnTo>
                    <a:pt x="170" y="897"/>
                  </a:lnTo>
                  <a:lnTo>
                    <a:pt x="165" y="896"/>
                  </a:lnTo>
                  <a:lnTo>
                    <a:pt x="161" y="893"/>
                  </a:lnTo>
                  <a:lnTo>
                    <a:pt x="156" y="891"/>
                  </a:lnTo>
                  <a:lnTo>
                    <a:pt x="152" y="888"/>
                  </a:lnTo>
                  <a:lnTo>
                    <a:pt x="148" y="884"/>
                  </a:lnTo>
                  <a:lnTo>
                    <a:pt x="144" y="879"/>
                  </a:lnTo>
                  <a:lnTo>
                    <a:pt x="140" y="874"/>
                  </a:lnTo>
                  <a:lnTo>
                    <a:pt x="136" y="869"/>
                  </a:lnTo>
                  <a:lnTo>
                    <a:pt x="132" y="863"/>
                  </a:lnTo>
                  <a:lnTo>
                    <a:pt x="129" y="856"/>
                  </a:lnTo>
                  <a:lnTo>
                    <a:pt x="122" y="842"/>
                  </a:lnTo>
                  <a:lnTo>
                    <a:pt x="116" y="825"/>
                  </a:lnTo>
                  <a:lnTo>
                    <a:pt x="111" y="807"/>
                  </a:lnTo>
                  <a:lnTo>
                    <a:pt x="106" y="791"/>
                  </a:lnTo>
                  <a:lnTo>
                    <a:pt x="100" y="774"/>
                  </a:lnTo>
                  <a:lnTo>
                    <a:pt x="93" y="755"/>
                  </a:lnTo>
                  <a:lnTo>
                    <a:pt x="86" y="736"/>
                  </a:lnTo>
                  <a:lnTo>
                    <a:pt x="77" y="708"/>
                  </a:lnTo>
                  <a:lnTo>
                    <a:pt x="67" y="678"/>
                  </a:lnTo>
                  <a:lnTo>
                    <a:pt x="63" y="664"/>
                  </a:lnTo>
                  <a:lnTo>
                    <a:pt x="60" y="652"/>
                  </a:lnTo>
                  <a:lnTo>
                    <a:pt x="59" y="647"/>
                  </a:lnTo>
                  <a:lnTo>
                    <a:pt x="59" y="642"/>
                  </a:lnTo>
                  <a:lnTo>
                    <a:pt x="59" y="638"/>
                  </a:lnTo>
                  <a:lnTo>
                    <a:pt x="59" y="6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37"/>
            <p:cNvSpPr/>
            <p:nvPr/>
          </p:nvSpPr>
          <p:spPr>
            <a:xfrm>
              <a:off x="3218544" y="3403057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26"/>
                  </a:moveTo>
                  <a:lnTo>
                    <a:pt x="51" y="27"/>
                  </a:lnTo>
                  <a:lnTo>
                    <a:pt x="51" y="29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7" y="38"/>
                  </a:lnTo>
                  <a:lnTo>
                    <a:pt x="46" y="40"/>
                  </a:lnTo>
                  <a:lnTo>
                    <a:pt x="45" y="41"/>
                  </a:lnTo>
                  <a:lnTo>
                    <a:pt x="44" y="42"/>
                  </a:lnTo>
                  <a:lnTo>
                    <a:pt x="43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39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1" y="47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1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37"/>
            <p:cNvSpPr/>
            <p:nvPr/>
          </p:nvSpPr>
          <p:spPr>
            <a:xfrm>
              <a:off x="3218544" y="3447005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lnTo>
                    <a:pt x="22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1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6"/>
                  </a:lnTo>
                  <a:lnTo>
                    <a:pt x="13" y="48"/>
                  </a:lnTo>
                  <a:lnTo>
                    <a:pt x="15" y="49"/>
                  </a:lnTo>
                  <a:lnTo>
                    <a:pt x="17" y="50"/>
                  </a:lnTo>
                  <a:lnTo>
                    <a:pt x="20" y="50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3" y="50"/>
                  </a:lnTo>
                  <a:lnTo>
                    <a:pt x="35" y="49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41" y="45"/>
                  </a:lnTo>
                  <a:lnTo>
                    <a:pt x="43" y="43"/>
                  </a:lnTo>
                  <a:lnTo>
                    <a:pt x="45" y="41"/>
                  </a:lnTo>
                  <a:lnTo>
                    <a:pt x="46" y="39"/>
                  </a:lnTo>
                  <a:lnTo>
                    <a:pt x="48" y="37"/>
                  </a:lnTo>
                  <a:lnTo>
                    <a:pt x="49" y="35"/>
                  </a:lnTo>
                  <a:lnTo>
                    <a:pt x="50" y="33"/>
                  </a:lnTo>
                  <a:lnTo>
                    <a:pt x="50" y="30"/>
                  </a:lnTo>
                  <a:lnTo>
                    <a:pt x="51" y="28"/>
                  </a:lnTo>
                  <a:lnTo>
                    <a:pt x="51" y="25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7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6" y="11"/>
                  </a:lnTo>
                  <a:lnTo>
                    <a:pt x="45" y="9"/>
                  </a:lnTo>
                  <a:lnTo>
                    <a:pt x="43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9" name="Google Shape;3769;p37"/>
          <p:cNvGrpSpPr/>
          <p:nvPr/>
        </p:nvGrpSpPr>
        <p:grpSpPr>
          <a:xfrm>
            <a:off x="4862654" y="3217697"/>
            <a:ext cx="459175" cy="694021"/>
            <a:chOff x="4903048" y="2712932"/>
            <a:chExt cx="526891" cy="796371"/>
          </a:xfrm>
        </p:grpSpPr>
        <p:sp>
          <p:nvSpPr>
            <p:cNvPr id="3770" name="Google Shape;3770;p37"/>
            <p:cNvSpPr/>
            <p:nvPr/>
          </p:nvSpPr>
          <p:spPr>
            <a:xfrm>
              <a:off x="4918019" y="2712932"/>
              <a:ext cx="498397" cy="628791"/>
            </a:xfrm>
            <a:custGeom>
              <a:avLst/>
              <a:gdLst/>
              <a:ahLst/>
              <a:cxnLst/>
              <a:rect l="l" t="t" r="r" b="b"/>
              <a:pathLst>
                <a:path w="1033" h="1303" extrusionOk="0">
                  <a:moveTo>
                    <a:pt x="1027" y="680"/>
                  </a:moveTo>
                  <a:lnTo>
                    <a:pt x="1026" y="677"/>
                  </a:lnTo>
                  <a:lnTo>
                    <a:pt x="1025" y="675"/>
                  </a:lnTo>
                  <a:lnTo>
                    <a:pt x="1024" y="672"/>
                  </a:lnTo>
                  <a:lnTo>
                    <a:pt x="1022" y="670"/>
                  </a:lnTo>
                  <a:lnTo>
                    <a:pt x="1020" y="668"/>
                  </a:lnTo>
                  <a:lnTo>
                    <a:pt x="1019" y="665"/>
                  </a:lnTo>
                  <a:lnTo>
                    <a:pt x="1017" y="663"/>
                  </a:lnTo>
                  <a:lnTo>
                    <a:pt x="1015" y="661"/>
                  </a:lnTo>
                  <a:lnTo>
                    <a:pt x="1012" y="659"/>
                  </a:lnTo>
                  <a:lnTo>
                    <a:pt x="1010" y="657"/>
                  </a:lnTo>
                  <a:lnTo>
                    <a:pt x="1007" y="656"/>
                  </a:lnTo>
                  <a:lnTo>
                    <a:pt x="1005" y="654"/>
                  </a:lnTo>
                  <a:lnTo>
                    <a:pt x="1002" y="652"/>
                  </a:lnTo>
                  <a:lnTo>
                    <a:pt x="999" y="651"/>
                  </a:lnTo>
                  <a:lnTo>
                    <a:pt x="996" y="650"/>
                  </a:lnTo>
                  <a:lnTo>
                    <a:pt x="993" y="649"/>
                  </a:lnTo>
                  <a:lnTo>
                    <a:pt x="988" y="647"/>
                  </a:lnTo>
                  <a:lnTo>
                    <a:pt x="982" y="645"/>
                  </a:lnTo>
                  <a:lnTo>
                    <a:pt x="976" y="643"/>
                  </a:lnTo>
                  <a:lnTo>
                    <a:pt x="971" y="642"/>
                  </a:lnTo>
                  <a:lnTo>
                    <a:pt x="965" y="641"/>
                  </a:lnTo>
                  <a:lnTo>
                    <a:pt x="959" y="641"/>
                  </a:lnTo>
                  <a:lnTo>
                    <a:pt x="953" y="640"/>
                  </a:lnTo>
                  <a:lnTo>
                    <a:pt x="948" y="640"/>
                  </a:lnTo>
                  <a:lnTo>
                    <a:pt x="952" y="614"/>
                  </a:lnTo>
                  <a:lnTo>
                    <a:pt x="955" y="587"/>
                  </a:lnTo>
                  <a:lnTo>
                    <a:pt x="956" y="560"/>
                  </a:lnTo>
                  <a:lnTo>
                    <a:pt x="956" y="533"/>
                  </a:lnTo>
                  <a:lnTo>
                    <a:pt x="954" y="505"/>
                  </a:lnTo>
                  <a:lnTo>
                    <a:pt x="950" y="478"/>
                  </a:lnTo>
                  <a:lnTo>
                    <a:pt x="945" y="450"/>
                  </a:lnTo>
                  <a:lnTo>
                    <a:pt x="938" y="423"/>
                  </a:lnTo>
                  <a:lnTo>
                    <a:pt x="930" y="396"/>
                  </a:lnTo>
                  <a:lnTo>
                    <a:pt x="920" y="370"/>
                  </a:lnTo>
                  <a:lnTo>
                    <a:pt x="908" y="344"/>
                  </a:lnTo>
                  <a:lnTo>
                    <a:pt x="895" y="318"/>
                  </a:lnTo>
                  <a:lnTo>
                    <a:pt x="880" y="293"/>
                  </a:lnTo>
                  <a:lnTo>
                    <a:pt x="863" y="270"/>
                  </a:lnTo>
                  <a:lnTo>
                    <a:pt x="844" y="247"/>
                  </a:lnTo>
                  <a:lnTo>
                    <a:pt x="824" y="225"/>
                  </a:lnTo>
                  <a:lnTo>
                    <a:pt x="875" y="36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6" y="31"/>
                  </a:lnTo>
                  <a:lnTo>
                    <a:pt x="876" y="30"/>
                  </a:lnTo>
                  <a:lnTo>
                    <a:pt x="876" y="28"/>
                  </a:lnTo>
                  <a:lnTo>
                    <a:pt x="876" y="27"/>
                  </a:lnTo>
                  <a:lnTo>
                    <a:pt x="876" y="25"/>
                  </a:lnTo>
                  <a:lnTo>
                    <a:pt x="875" y="23"/>
                  </a:lnTo>
                  <a:lnTo>
                    <a:pt x="875" y="22"/>
                  </a:lnTo>
                  <a:lnTo>
                    <a:pt x="874" y="20"/>
                  </a:lnTo>
                  <a:lnTo>
                    <a:pt x="874" y="19"/>
                  </a:lnTo>
                  <a:lnTo>
                    <a:pt x="873" y="17"/>
                  </a:lnTo>
                  <a:lnTo>
                    <a:pt x="871" y="14"/>
                  </a:lnTo>
                  <a:lnTo>
                    <a:pt x="869" y="11"/>
                  </a:lnTo>
                  <a:lnTo>
                    <a:pt x="867" y="9"/>
                  </a:lnTo>
                  <a:lnTo>
                    <a:pt x="864" y="7"/>
                  </a:lnTo>
                  <a:lnTo>
                    <a:pt x="862" y="5"/>
                  </a:lnTo>
                  <a:lnTo>
                    <a:pt x="859" y="3"/>
                  </a:lnTo>
                  <a:lnTo>
                    <a:pt x="856" y="2"/>
                  </a:lnTo>
                  <a:lnTo>
                    <a:pt x="854" y="1"/>
                  </a:lnTo>
                  <a:lnTo>
                    <a:pt x="853" y="1"/>
                  </a:lnTo>
                  <a:lnTo>
                    <a:pt x="852" y="1"/>
                  </a:lnTo>
                  <a:lnTo>
                    <a:pt x="850" y="0"/>
                  </a:lnTo>
                  <a:lnTo>
                    <a:pt x="849" y="0"/>
                  </a:lnTo>
                  <a:lnTo>
                    <a:pt x="847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2"/>
                  </a:lnTo>
                  <a:lnTo>
                    <a:pt x="174" y="2"/>
                  </a:lnTo>
                  <a:lnTo>
                    <a:pt x="173" y="3"/>
                  </a:lnTo>
                  <a:lnTo>
                    <a:pt x="171" y="4"/>
                  </a:lnTo>
                  <a:lnTo>
                    <a:pt x="170" y="5"/>
                  </a:lnTo>
                  <a:lnTo>
                    <a:pt x="169" y="6"/>
                  </a:lnTo>
                  <a:lnTo>
                    <a:pt x="167" y="7"/>
                  </a:lnTo>
                  <a:lnTo>
                    <a:pt x="166" y="8"/>
                  </a:lnTo>
                  <a:lnTo>
                    <a:pt x="165" y="9"/>
                  </a:lnTo>
                  <a:lnTo>
                    <a:pt x="164" y="11"/>
                  </a:lnTo>
                  <a:lnTo>
                    <a:pt x="162" y="14"/>
                  </a:lnTo>
                  <a:lnTo>
                    <a:pt x="160" y="17"/>
                  </a:lnTo>
                  <a:lnTo>
                    <a:pt x="159" y="21"/>
                  </a:lnTo>
                  <a:lnTo>
                    <a:pt x="158" y="22"/>
                  </a:lnTo>
                  <a:lnTo>
                    <a:pt x="158" y="24"/>
                  </a:lnTo>
                  <a:lnTo>
                    <a:pt x="157" y="25"/>
                  </a:lnTo>
                  <a:lnTo>
                    <a:pt x="157" y="27"/>
                  </a:lnTo>
                  <a:lnTo>
                    <a:pt x="157" y="28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3"/>
                  </a:lnTo>
                  <a:lnTo>
                    <a:pt x="158" y="34"/>
                  </a:lnTo>
                  <a:lnTo>
                    <a:pt x="158" y="36"/>
                  </a:lnTo>
                  <a:lnTo>
                    <a:pt x="217" y="248"/>
                  </a:lnTo>
                  <a:lnTo>
                    <a:pt x="208" y="259"/>
                  </a:lnTo>
                  <a:lnTo>
                    <a:pt x="199" y="271"/>
                  </a:lnTo>
                  <a:lnTo>
                    <a:pt x="195" y="278"/>
                  </a:lnTo>
                  <a:lnTo>
                    <a:pt x="191" y="285"/>
                  </a:lnTo>
                  <a:lnTo>
                    <a:pt x="187" y="292"/>
                  </a:lnTo>
                  <a:lnTo>
                    <a:pt x="183" y="299"/>
                  </a:lnTo>
                  <a:lnTo>
                    <a:pt x="180" y="301"/>
                  </a:lnTo>
                  <a:lnTo>
                    <a:pt x="177" y="303"/>
                  </a:lnTo>
                  <a:lnTo>
                    <a:pt x="173" y="306"/>
                  </a:lnTo>
                  <a:lnTo>
                    <a:pt x="168" y="311"/>
                  </a:lnTo>
                  <a:lnTo>
                    <a:pt x="162" y="317"/>
                  </a:lnTo>
                  <a:lnTo>
                    <a:pt x="155" y="324"/>
                  </a:lnTo>
                  <a:lnTo>
                    <a:pt x="148" y="333"/>
                  </a:lnTo>
                  <a:lnTo>
                    <a:pt x="140" y="344"/>
                  </a:lnTo>
                  <a:lnTo>
                    <a:pt x="132" y="356"/>
                  </a:lnTo>
                  <a:lnTo>
                    <a:pt x="124" y="370"/>
                  </a:lnTo>
                  <a:lnTo>
                    <a:pt x="116" y="386"/>
                  </a:lnTo>
                  <a:lnTo>
                    <a:pt x="100" y="424"/>
                  </a:lnTo>
                  <a:lnTo>
                    <a:pt x="85" y="471"/>
                  </a:lnTo>
                  <a:lnTo>
                    <a:pt x="81" y="492"/>
                  </a:lnTo>
                  <a:lnTo>
                    <a:pt x="78" y="514"/>
                  </a:lnTo>
                  <a:lnTo>
                    <a:pt x="77" y="535"/>
                  </a:lnTo>
                  <a:lnTo>
                    <a:pt x="78" y="557"/>
                  </a:lnTo>
                  <a:lnTo>
                    <a:pt x="80" y="579"/>
                  </a:lnTo>
                  <a:lnTo>
                    <a:pt x="84" y="600"/>
                  </a:lnTo>
                  <a:lnTo>
                    <a:pt x="88" y="622"/>
                  </a:lnTo>
                  <a:lnTo>
                    <a:pt x="93" y="643"/>
                  </a:lnTo>
                  <a:lnTo>
                    <a:pt x="87" y="642"/>
                  </a:lnTo>
                  <a:lnTo>
                    <a:pt x="80" y="642"/>
                  </a:lnTo>
                  <a:lnTo>
                    <a:pt x="73" y="642"/>
                  </a:lnTo>
                  <a:lnTo>
                    <a:pt x="66" y="643"/>
                  </a:lnTo>
                  <a:lnTo>
                    <a:pt x="59" y="644"/>
                  </a:lnTo>
                  <a:lnTo>
                    <a:pt x="52" y="645"/>
                  </a:lnTo>
                  <a:lnTo>
                    <a:pt x="46" y="647"/>
                  </a:lnTo>
                  <a:lnTo>
                    <a:pt x="39" y="649"/>
                  </a:lnTo>
                  <a:lnTo>
                    <a:pt x="36" y="650"/>
                  </a:lnTo>
                  <a:lnTo>
                    <a:pt x="33" y="651"/>
                  </a:lnTo>
                  <a:lnTo>
                    <a:pt x="31" y="652"/>
                  </a:lnTo>
                  <a:lnTo>
                    <a:pt x="28" y="654"/>
                  </a:lnTo>
                  <a:lnTo>
                    <a:pt x="25" y="656"/>
                  </a:lnTo>
                  <a:lnTo>
                    <a:pt x="23" y="657"/>
                  </a:lnTo>
                  <a:lnTo>
                    <a:pt x="21" y="659"/>
                  </a:lnTo>
                  <a:lnTo>
                    <a:pt x="18" y="661"/>
                  </a:lnTo>
                  <a:lnTo>
                    <a:pt x="16" y="663"/>
                  </a:lnTo>
                  <a:lnTo>
                    <a:pt x="14" y="665"/>
                  </a:lnTo>
                  <a:lnTo>
                    <a:pt x="13" y="668"/>
                  </a:lnTo>
                  <a:lnTo>
                    <a:pt x="11" y="670"/>
                  </a:lnTo>
                  <a:lnTo>
                    <a:pt x="10" y="672"/>
                  </a:lnTo>
                  <a:lnTo>
                    <a:pt x="8" y="675"/>
                  </a:lnTo>
                  <a:lnTo>
                    <a:pt x="7" y="677"/>
                  </a:lnTo>
                  <a:lnTo>
                    <a:pt x="6" y="680"/>
                  </a:lnTo>
                  <a:lnTo>
                    <a:pt x="3" y="687"/>
                  </a:lnTo>
                  <a:lnTo>
                    <a:pt x="1" y="694"/>
                  </a:lnTo>
                  <a:lnTo>
                    <a:pt x="0" y="702"/>
                  </a:lnTo>
                  <a:lnTo>
                    <a:pt x="0" y="710"/>
                  </a:lnTo>
                  <a:lnTo>
                    <a:pt x="0" y="718"/>
                  </a:lnTo>
                  <a:lnTo>
                    <a:pt x="1" y="726"/>
                  </a:lnTo>
                  <a:lnTo>
                    <a:pt x="3" y="735"/>
                  </a:lnTo>
                  <a:lnTo>
                    <a:pt x="5" y="743"/>
                  </a:lnTo>
                  <a:lnTo>
                    <a:pt x="10" y="761"/>
                  </a:lnTo>
                  <a:lnTo>
                    <a:pt x="16" y="780"/>
                  </a:lnTo>
                  <a:lnTo>
                    <a:pt x="31" y="818"/>
                  </a:lnTo>
                  <a:lnTo>
                    <a:pt x="43" y="849"/>
                  </a:lnTo>
                  <a:lnTo>
                    <a:pt x="48" y="863"/>
                  </a:lnTo>
                  <a:lnTo>
                    <a:pt x="50" y="868"/>
                  </a:lnTo>
                  <a:lnTo>
                    <a:pt x="51" y="874"/>
                  </a:lnTo>
                  <a:lnTo>
                    <a:pt x="57" y="897"/>
                  </a:lnTo>
                  <a:lnTo>
                    <a:pt x="64" y="917"/>
                  </a:lnTo>
                  <a:lnTo>
                    <a:pt x="72" y="936"/>
                  </a:lnTo>
                  <a:lnTo>
                    <a:pt x="77" y="944"/>
                  </a:lnTo>
                  <a:lnTo>
                    <a:pt x="82" y="952"/>
                  </a:lnTo>
                  <a:lnTo>
                    <a:pt x="87" y="959"/>
                  </a:lnTo>
                  <a:lnTo>
                    <a:pt x="93" y="966"/>
                  </a:lnTo>
                  <a:lnTo>
                    <a:pt x="98" y="972"/>
                  </a:lnTo>
                  <a:lnTo>
                    <a:pt x="104" y="977"/>
                  </a:lnTo>
                  <a:lnTo>
                    <a:pt x="110" y="982"/>
                  </a:lnTo>
                  <a:lnTo>
                    <a:pt x="117" y="986"/>
                  </a:lnTo>
                  <a:lnTo>
                    <a:pt x="123" y="990"/>
                  </a:lnTo>
                  <a:lnTo>
                    <a:pt x="130" y="993"/>
                  </a:lnTo>
                  <a:lnTo>
                    <a:pt x="135" y="1012"/>
                  </a:lnTo>
                  <a:lnTo>
                    <a:pt x="142" y="1030"/>
                  </a:lnTo>
                  <a:lnTo>
                    <a:pt x="150" y="1047"/>
                  </a:lnTo>
                  <a:lnTo>
                    <a:pt x="159" y="1064"/>
                  </a:lnTo>
                  <a:lnTo>
                    <a:pt x="169" y="1081"/>
                  </a:lnTo>
                  <a:lnTo>
                    <a:pt x="180" y="1096"/>
                  </a:lnTo>
                  <a:lnTo>
                    <a:pt x="204" y="1125"/>
                  </a:lnTo>
                  <a:lnTo>
                    <a:pt x="228" y="1151"/>
                  </a:lnTo>
                  <a:lnTo>
                    <a:pt x="253" y="1174"/>
                  </a:lnTo>
                  <a:lnTo>
                    <a:pt x="277" y="1194"/>
                  </a:lnTo>
                  <a:lnTo>
                    <a:pt x="299" y="1210"/>
                  </a:lnTo>
                  <a:lnTo>
                    <a:pt x="328" y="1229"/>
                  </a:lnTo>
                  <a:lnTo>
                    <a:pt x="358" y="1247"/>
                  </a:lnTo>
                  <a:lnTo>
                    <a:pt x="388" y="1263"/>
                  </a:lnTo>
                  <a:lnTo>
                    <a:pt x="417" y="1277"/>
                  </a:lnTo>
                  <a:lnTo>
                    <a:pt x="445" y="1288"/>
                  </a:lnTo>
                  <a:lnTo>
                    <a:pt x="472" y="1296"/>
                  </a:lnTo>
                  <a:lnTo>
                    <a:pt x="484" y="1299"/>
                  </a:lnTo>
                  <a:lnTo>
                    <a:pt x="495" y="1301"/>
                  </a:lnTo>
                  <a:lnTo>
                    <a:pt x="506" y="1302"/>
                  </a:lnTo>
                  <a:lnTo>
                    <a:pt x="516" y="1303"/>
                  </a:lnTo>
                  <a:lnTo>
                    <a:pt x="526" y="1302"/>
                  </a:lnTo>
                  <a:lnTo>
                    <a:pt x="536" y="1301"/>
                  </a:lnTo>
                  <a:lnTo>
                    <a:pt x="547" y="1299"/>
                  </a:lnTo>
                  <a:lnTo>
                    <a:pt x="559" y="1296"/>
                  </a:lnTo>
                  <a:lnTo>
                    <a:pt x="585" y="1288"/>
                  </a:lnTo>
                  <a:lnTo>
                    <a:pt x="613" y="1277"/>
                  </a:lnTo>
                  <a:lnTo>
                    <a:pt x="642" y="1263"/>
                  </a:lnTo>
                  <a:lnTo>
                    <a:pt x="672" y="1247"/>
                  </a:lnTo>
                  <a:lnTo>
                    <a:pt x="702" y="1229"/>
                  </a:lnTo>
                  <a:lnTo>
                    <a:pt x="731" y="1210"/>
                  </a:lnTo>
                  <a:lnTo>
                    <a:pt x="753" y="1194"/>
                  </a:lnTo>
                  <a:lnTo>
                    <a:pt x="777" y="1174"/>
                  </a:lnTo>
                  <a:lnTo>
                    <a:pt x="802" y="1151"/>
                  </a:lnTo>
                  <a:lnTo>
                    <a:pt x="828" y="1125"/>
                  </a:lnTo>
                  <a:lnTo>
                    <a:pt x="852" y="1096"/>
                  </a:lnTo>
                  <a:lnTo>
                    <a:pt x="863" y="1081"/>
                  </a:lnTo>
                  <a:lnTo>
                    <a:pt x="873" y="1064"/>
                  </a:lnTo>
                  <a:lnTo>
                    <a:pt x="882" y="1047"/>
                  </a:lnTo>
                  <a:lnTo>
                    <a:pt x="891" y="1030"/>
                  </a:lnTo>
                  <a:lnTo>
                    <a:pt x="898" y="1012"/>
                  </a:lnTo>
                  <a:lnTo>
                    <a:pt x="903" y="993"/>
                  </a:lnTo>
                  <a:lnTo>
                    <a:pt x="910" y="989"/>
                  </a:lnTo>
                  <a:lnTo>
                    <a:pt x="916" y="986"/>
                  </a:lnTo>
                  <a:lnTo>
                    <a:pt x="923" y="981"/>
                  </a:lnTo>
                  <a:lnTo>
                    <a:pt x="929" y="976"/>
                  </a:lnTo>
                  <a:lnTo>
                    <a:pt x="935" y="970"/>
                  </a:lnTo>
                  <a:lnTo>
                    <a:pt x="941" y="964"/>
                  </a:lnTo>
                  <a:lnTo>
                    <a:pt x="946" y="958"/>
                  </a:lnTo>
                  <a:lnTo>
                    <a:pt x="951" y="951"/>
                  </a:lnTo>
                  <a:lnTo>
                    <a:pt x="956" y="943"/>
                  </a:lnTo>
                  <a:lnTo>
                    <a:pt x="961" y="935"/>
                  </a:lnTo>
                  <a:lnTo>
                    <a:pt x="969" y="917"/>
                  </a:lnTo>
                  <a:lnTo>
                    <a:pt x="976" y="896"/>
                  </a:lnTo>
                  <a:lnTo>
                    <a:pt x="982" y="874"/>
                  </a:lnTo>
                  <a:lnTo>
                    <a:pt x="983" y="868"/>
                  </a:lnTo>
                  <a:lnTo>
                    <a:pt x="985" y="862"/>
                  </a:lnTo>
                  <a:lnTo>
                    <a:pt x="990" y="848"/>
                  </a:lnTo>
                  <a:lnTo>
                    <a:pt x="996" y="833"/>
                  </a:lnTo>
                  <a:lnTo>
                    <a:pt x="1002" y="818"/>
                  </a:lnTo>
                  <a:lnTo>
                    <a:pt x="1018" y="780"/>
                  </a:lnTo>
                  <a:lnTo>
                    <a:pt x="1024" y="761"/>
                  </a:lnTo>
                  <a:lnTo>
                    <a:pt x="1029" y="743"/>
                  </a:lnTo>
                  <a:lnTo>
                    <a:pt x="1031" y="735"/>
                  </a:lnTo>
                  <a:lnTo>
                    <a:pt x="1032" y="726"/>
                  </a:lnTo>
                  <a:lnTo>
                    <a:pt x="1033" y="718"/>
                  </a:lnTo>
                  <a:lnTo>
                    <a:pt x="1033" y="710"/>
                  </a:lnTo>
                  <a:lnTo>
                    <a:pt x="1033" y="702"/>
                  </a:lnTo>
                  <a:lnTo>
                    <a:pt x="1032" y="694"/>
                  </a:lnTo>
                  <a:lnTo>
                    <a:pt x="1030" y="687"/>
                  </a:lnTo>
                  <a:close/>
                  <a:moveTo>
                    <a:pt x="756" y="265"/>
                  </a:moveTo>
                  <a:lnTo>
                    <a:pt x="694" y="252"/>
                  </a:lnTo>
                  <a:lnTo>
                    <a:pt x="632" y="242"/>
                  </a:lnTo>
                  <a:lnTo>
                    <a:pt x="570" y="236"/>
                  </a:lnTo>
                  <a:lnTo>
                    <a:pt x="539" y="234"/>
                  </a:lnTo>
                  <a:lnTo>
                    <a:pt x="508" y="234"/>
                  </a:lnTo>
                  <a:lnTo>
                    <a:pt x="469" y="235"/>
                  </a:lnTo>
                  <a:lnTo>
                    <a:pt x="433" y="237"/>
                  </a:lnTo>
                  <a:lnTo>
                    <a:pt x="400" y="240"/>
                  </a:lnTo>
                  <a:lnTo>
                    <a:pt x="370" y="244"/>
                  </a:lnTo>
                  <a:lnTo>
                    <a:pt x="343" y="249"/>
                  </a:lnTo>
                  <a:lnTo>
                    <a:pt x="319" y="254"/>
                  </a:lnTo>
                  <a:lnTo>
                    <a:pt x="299" y="260"/>
                  </a:lnTo>
                  <a:lnTo>
                    <a:pt x="282" y="265"/>
                  </a:lnTo>
                  <a:lnTo>
                    <a:pt x="226" y="59"/>
                  </a:lnTo>
                  <a:lnTo>
                    <a:pt x="809" y="59"/>
                  </a:lnTo>
                  <a:close/>
                  <a:moveTo>
                    <a:pt x="951" y="798"/>
                  </a:moveTo>
                  <a:lnTo>
                    <a:pt x="939" y="832"/>
                  </a:lnTo>
                  <a:lnTo>
                    <a:pt x="933" y="848"/>
                  </a:lnTo>
                  <a:lnTo>
                    <a:pt x="928" y="863"/>
                  </a:lnTo>
                  <a:lnTo>
                    <a:pt x="924" y="880"/>
                  </a:lnTo>
                  <a:lnTo>
                    <a:pt x="918" y="896"/>
                  </a:lnTo>
                  <a:lnTo>
                    <a:pt x="912" y="909"/>
                  </a:lnTo>
                  <a:lnTo>
                    <a:pt x="909" y="916"/>
                  </a:lnTo>
                  <a:lnTo>
                    <a:pt x="906" y="921"/>
                  </a:lnTo>
                  <a:lnTo>
                    <a:pt x="902" y="926"/>
                  </a:lnTo>
                  <a:lnTo>
                    <a:pt x="899" y="931"/>
                  </a:lnTo>
                  <a:lnTo>
                    <a:pt x="895" y="935"/>
                  </a:lnTo>
                  <a:lnTo>
                    <a:pt x="891" y="939"/>
                  </a:lnTo>
                  <a:lnTo>
                    <a:pt x="887" y="942"/>
                  </a:lnTo>
                  <a:lnTo>
                    <a:pt x="883" y="945"/>
                  </a:lnTo>
                  <a:lnTo>
                    <a:pt x="879" y="947"/>
                  </a:lnTo>
                  <a:lnTo>
                    <a:pt x="875" y="948"/>
                  </a:lnTo>
                  <a:lnTo>
                    <a:pt x="855" y="951"/>
                  </a:lnTo>
                  <a:lnTo>
                    <a:pt x="852" y="970"/>
                  </a:lnTo>
                  <a:lnTo>
                    <a:pt x="849" y="986"/>
                  </a:lnTo>
                  <a:lnTo>
                    <a:pt x="844" y="1002"/>
                  </a:lnTo>
                  <a:lnTo>
                    <a:pt x="837" y="1018"/>
                  </a:lnTo>
                  <a:lnTo>
                    <a:pt x="830" y="1033"/>
                  </a:lnTo>
                  <a:lnTo>
                    <a:pt x="821" y="1047"/>
                  </a:lnTo>
                  <a:lnTo>
                    <a:pt x="811" y="1061"/>
                  </a:lnTo>
                  <a:lnTo>
                    <a:pt x="790" y="1088"/>
                  </a:lnTo>
                  <a:lnTo>
                    <a:pt x="767" y="1112"/>
                  </a:lnTo>
                  <a:lnTo>
                    <a:pt x="743" y="1134"/>
                  </a:lnTo>
                  <a:lnTo>
                    <a:pt x="721" y="1152"/>
                  </a:lnTo>
                  <a:lnTo>
                    <a:pt x="700" y="1168"/>
                  </a:lnTo>
                  <a:lnTo>
                    <a:pt x="672" y="1187"/>
                  </a:lnTo>
                  <a:lnTo>
                    <a:pt x="643" y="1204"/>
                  </a:lnTo>
                  <a:lnTo>
                    <a:pt x="616" y="1218"/>
                  </a:lnTo>
                  <a:lnTo>
                    <a:pt x="591" y="1229"/>
                  </a:lnTo>
                  <a:lnTo>
                    <a:pt x="568" y="1238"/>
                  </a:lnTo>
                  <a:lnTo>
                    <a:pt x="548" y="1245"/>
                  </a:lnTo>
                  <a:lnTo>
                    <a:pt x="531" y="1249"/>
                  </a:lnTo>
                  <a:lnTo>
                    <a:pt x="525" y="1250"/>
                  </a:lnTo>
                  <a:lnTo>
                    <a:pt x="519" y="1250"/>
                  </a:lnTo>
                  <a:lnTo>
                    <a:pt x="513" y="1250"/>
                  </a:lnTo>
                  <a:lnTo>
                    <a:pt x="505" y="1248"/>
                  </a:lnTo>
                  <a:lnTo>
                    <a:pt x="497" y="1247"/>
                  </a:lnTo>
                  <a:lnTo>
                    <a:pt x="488" y="1244"/>
                  </a:lnTo>
                  <a:lnTo>
                    <a:pt x="467" y="1237"/>
                  </a:lnTo>
                  <a:lnTo>
                    <a:pt x="443" y="1228"/>
                  </a:lnTo>
                  <a:lnTo>
                    <a:pt x="418" y="1216"/>
                  </a:lnTo>
                  <a:lnTo>
                    <a:pt x="391" y="1202"/>
                  </a:lnTo>
                  <a:lnTo>
                    <a:pt x="364" y="1186"/>
                  </a:lnTo>
                  <a:lnTo>
                    <a:pt x="336" y="1168"/>
                  </a:lnTo>
                  <a:lnTo>
                    <a:pt x="316" y="1153"/>
                  </a:lnTo>
                  <a:lnTo>
                    <a:pt x="293" y="1135"/>
                  </a:lnTo>
                  <a:lnTo>
                    <a:pt x="270" y="1114"/>
                  </a:lnTo>
                  <a:lnTo>
                    <a:pt x="247" y="1090"/>
                  </a:lnTo>
                  <a:lnTo>
                    <a:pt x="236" y="1077"/>
                  </a:lnTo>
                  <a:lnTo>
                    <a:pt x="226" y="1064"/>
                  </a:lnTo>
                  <a:lnTo>
                    <a:pt x="217" y="1049"/>
                  </a:lnTo>
                  <a:lnTo>
                    <a:pt x="208" y="1034"/>
                  </a:lnTo>
                  <a:lnTo>
                    <a:pt x="201" y="1019"/>
                  </a:lnTo>
                  <a:lnTo>
                    <a:pt x="194" y="1003"/>
                  </a:lnTo>
                  <a:lnTo>
                    <a:pt x="190" y="987"/>
                  </a:lnTo>
                  <a:lnTo>
                    <a:pt x="186" y="970"/>
                  </a:lnTo>
                  <a:lnTo>
                    <a:pt x="183" y="951"/>
                  </a:lnTo>
                  <a:lnTo>
                    <a:pt x="164" y="948"/>
                  </a:lnTo>
                  <a:lnTo>
                    <a:pt x="160" y="947"/>
                  </a:lnTo>
                  <a:lnTo>
                    <a:pt x="156" y="945"/>
                  </a:lnTo>
                  <a:lnTo>
                    <a:pt x="151" y="942"/>
                  </a:lnTo>
                  <a:lnTo>
                    <a:pt x="147" y="939"/>
                  </a:lnTo>
                  <a:lnTo>
                    <a:pt x="144" y="935"/>
                  </a:lnTo>
                  <a:lnTo>
                    <a:pt x="140" y="931"/>
                  </a:lnTo>
                  <a:lnTo>
                    <a:pt x="136" y="926"/>
                  </a:lnTo>
                  <a:lnTo>
                    <a:pt x="133" y="921"/>
                  </a:lnTo>
                  <a:lnTo>
                    <a:pt x="129" y="916"/>
                  </a:lnTo>
                  <a:lnTo>
                    <a:pt x="126" y="909"/>
                  </a:lnTo>
                  <a:lnTo>
                    <a:pt x="120" y="896"/>
                  </a:lnTo>
                  <a:lnTo>
                    <a:pt x="115" y="880"/>
                  </a:lnTo>
                  <a:lnTo>
                    <a:pt x="110" y="863"/>
                  </a:lnTo>
                  <a:lnTo>
                    <a:pt x="105" y="848"/>
                  </a:lnTo>
                  <a:lnTo>
                    <a:pt x="100" y="832"/>
                  </a:lnTo>
                  <a:lnTo>
                    <a:pt x="87" y="798"/>
                  </a:lnTo>
                  <a:lnTo>
                    <a:pt x="68" y="745"/>
                  </a:lnTo>
                  <a:lnTo>
                    <a:pt x="64" y="732"/>
                  </a:lnTo>
                  <a:lnTo>
                    <a:pt x="62" y="720"/>
                  </a:lnTo>
                  <a:lnTo>
                    <a:pt x="61" y="714"/>
                  </a:lnTo>
                  <a:lnTo>
                    <a:pt x="61" y="710"/>
                  </a:lnTo>
                  <a:lnTo>
                    <a:pt x="61" y="705"/>
                  </a:lnTo>
                  <a:lnTo>
                    <a:pt x="62" y="704"/>
                  </a:lnTo>
                  <a:lnTo>
                    <a:pt x="62" y="702"/>
                  </a:lnTo>
                  <a:lnTo>
                    <a:pt x="65" y="702"/>
                  </a:lnTo>
                  <a:lnTo>
                    <a:pt x="66" y="702"/>
                  </a:lnTo>
                  <a:lnTo>
                    <a:pt x="67" y="701"/>
                  </a:lnTo>
                  <a:lnTo>
                    <a:pt x="69" y="701"/>
                  </a:lnTo>
                  <a:lnTo>
                    <a:pt x="72" y="700"/>
                  </a:lnTo>
                  <a:lnTo>
                    <a:pt x="75" y="700"/>
                  </a:lnTo>
                  <a:lnTo>
                    <a:pt x="80" y="700"/>
                  </a:lnTo>
                  <a:lnTo>
                    <a:pt x="85" y="700"/>
                  </a:lnTo>
                  <a:lnTo>
                    <a:pt x="88" y="700"/>
                  </a:lnTo>
                  <a:lnTo>
                    <a:pt x="91" y="700"/>
                  </a:lnTo>
                  <a:lnTo>
                    <a:pt x="94" y="701"/>
                  </a:lnTo>
                  <a:lnTo>
                    <a:pt x="98" y="702"/>
                  </a:lnTo>
                  <a:lnTo>
                    <a:pt x="101" y="703"/>
                  </a:lnTo>
                  <a:lnTo>
                    <a:pt x="104" y="704"/>
                  </a:lnTo>
                  <a:lnTo>
                    <a:pt x="107" y="706"/>
                  </a:lnTo>
                  <a:lnTo>
                    <a:pt x="110" y="708"/>
                  </a:lnTo>
                  <a:lnTo>
                    <a:pt x="121" y="714"/>
                  </a:lnTo>
                  <a:lnTo>
                    <a:pt x="147" y="774"/>
                  </a:lnTo>
                  <a:lnTo>
                    <a:pt x="156" y="794"/>
                  </a:lnTo>
                  <a:lnTo>
                    <a:pt x="159" y="801"/>
                  </a:lnTo>
                  <a:lnTo>
                    <a:pt x="160" y="804"/>
                  </a:lnTo>
                  <a:lnTo>
                    <a:pt x="161" y="807"/>
                  </a:lnTo>
                  <a:lnTo>
                    <a:pt x="162" y="811"/>
                  </a:lnTo>
                  <a:lnTo>
                    <a:pt x="163" y="814"/>
                  </a:lnTo>
                  <a:lnTo>
                    <a:pt x="164" y="816"/>
                  </a:lnTo>
                  <a:lnTo>
                    <a:pt x="164" y="817"/>
                  </a:lnTo>
                  <a:lnTo>
                    <a:pt x="165" y="817"/>
                  </a:lnTo>
                  <a:lnTo>
                    <a:pt x="166" y="817"/>
                  </a:lnTo>
                  <a:lnTo>
                    <a:pt x="166" y="816"/>
                  </a:lnTo>
                  <a:lnTo>
                    <a:pt x="167" y="815"/>
                  </a:lnTo>
                  <a:lnTo>
                    <a:pt x="167" y="813"/>
                  </a:lnTo>
                  <a:lnTo>
                    <a:pt x="168" y="811"/>
                  </a:lnTo>
                  <a:lnTo>
                    <a:pt x="169" y="808"/>
                  </a:lnTo>
                  <a:lnTo>
                    <a:pt x="169" y="804"/>
                  </a:lnTo>
                  <a:lnTo>
                    <a:pt x="169" y="793"/>
                  </a:lnTo>
                  <a:lnTo>
                    <a:pt x="168" y="765"/>
                  </a:lnTo>
                  <a:lnTo>
                    <a:pt x="170" y="724"/>
                  </a:lnTo>
                  <a:lnTo>
                    <a:pt x="176" y="675"/>
                  </a:lnTo>
                  <a:lnTo>
                    <a:pt x="181" y="649"/>
                  </a:lnTo>
                  <a:lnTo>
                    <a:pt x="188" y="623"/>
                  </a:lnTo>
                  <a:lnTo>
                    <a:pt x="196" y="597"/>
                  </a:lnTo>
                  <a:lnTo>
                    <a:pt x="207" y="572"/>
                  </a:lnTo>
                  <a:lnTo>
                    <a:pt x="221" y="548"/>
                  </a:lnTo>
                  <a:lnTo>
                    <a:pt x="237" y="527"/>
                  </a:lnTo>
                  <a:lnTo>
                    <a:pt x="247" y="517"/>
                  </a:lnTo>
                  <a:lnTo>
                    <a:pt x="257" y="508"/>
                  </a:lnTo>
                  <a:lnTo>
                    <a:pt x="267" y="500"/>
                  </a:lnTo>
                  <a:lnTo>
                    <a:pt x="279" y="493"/>
                  </a:lnTo>
                  <a:lnTo>
                    <a:pt x="284" y="499"/>
                  </a:lnTo>
                  <a:lnTo>
                    <a:pt x="299" y="514"/>
                  </a:lnTo>
                  <a:lnTo>
                    <a:pt x="324" y="537"/>
                  </a:lnTo>
                  <a:lnTo>
                    <a:pt x="357" y="566"/>
                  </a:lnTo>
                  <a:lnTo>
                    <a:pt x="399" y="597"/>
                  </a:lnTo>
                  <a:lnTo>
                    <a:pt x="448" y="629"/>
                  </a:lnTo>
                  <a:lnTo>
                    <a:pt x="504" y="659"/>
                  </a:lnTo>
                  <a:lnTo>
                    <a:pt x="535" y="673"/>
                  </a:lnTo>
                  <a:lnTo>
                    <a:pt x="567" y="685"/>
                  </a:lnTo>
                  <a:lnTo>
                    <a:pt x="630" y="705"/>
                  </a:lnTo>
                  <a:lnTo>
                    <a:pt x="688" y="720"/>
                  </a:lnTo>
                  <a:lnTo>
                    <a:pt x="740" y="731"/>
                  </a:lnTo>
                  <a:lnTo>
                    <a:pt x="784" y="738"/>
                  </a:lnTo>
                  <a:lnTo>
                    <a:pt x="820" y="742"/>
                  </a:lnTo>
                  <a:lnTo>
                    <a:pt x="846" y="744"/>
                  </a:lnTo>
                  <a:lnTo>
                    <a:pt x="863" y="745"/>
                  </a:lnTo>
                  <a:lnTo>
                    <a:pt x="869" y="745"/>
                  </a:lnTo>
                  <a:lnTo>
                    <a:pt x="869" y="818"/>
                  </a:lnTo>
                  <a:lnTo>
                    <a:pt x="871" y="817"/>
                  </a:lnTo>
                  <a:lnTo>
                    <a:pt x="875" y="813"/>
                  </a:lnTo>
                  <a:lnTo>
                    <a:pt x="882" y="807"/>
                  </a:lnTo>
                  <a:lnTo>
                    <a:pt x="891" y="797"/>
                  </a:lnTo>
                  <a:lnTo>
                    <a:pt x="902" y="782"/>
                  </a:lnTo>
                  <a:lnTo>
                    <a:pt x="913" y="763"/>
                  </a:lnTo>
                  <a:lnTo>
                    <a:pt x="925" y="739"/>
                  </a:lnTo>
                  <a:lnTo>
                    <a:pt x="937" y="708"/>
                  </a:lnTo>
                  <a:lnTo>
                    <a:pt x="942" y="706"/>
                  </a:lnTo>
                  <a:lnTo>
                    <a:pt x="948" y="704"/>
                  </a:lnTo>
                  <a:lnTo>
                    <a:pt x="953" y="703"/>
                  </a:lnTo>
                  <a:lnTo>
                    <a:pt x="958" y="702"/>
                  </a:lnTo>
                  <a:lnTo>
                    <a:pt x="961" y="702"/>
                  </a:lnTo>
                  <a:lnTo>
                    <a:pt x="963" y="702"/>
                  </a:lnTo>
                  <a:lnTo>
                    <a:pt x="966" y="702"/>
                  </a:lnTo>
                  <a:lnTo>
                    <a:pt x="969" y="702"/>
                  </a:lnTo>
                  <a:lnTo>
                    <a:pt x="971" y="703"/>
                  </a:lnTo>
                  <a:lnTo>
                    <a:pt x="974" y="703"/>
                  </a:lnTo>
                  <a:lnTo>
                    <a:pt x="976" y="704"/>
                  </a:lnTo>
                  <a:lnTo>
                    <a:pt x="979" y="705"/>
                  </a:lnTo>
                  <a:lnTo>
                    <a:pt x="982" y="705"/>
                  </a:lnTo>
                  <a:lnTo>
                    <a:pt x="982" y="707"/>
                  </a:lnTo>
                  <a:lnTo>
                    <a:pt x="981" y="711"/>
                  </a:lnTo>
                  <a:lnTo>
                    <a:pt x="979" y="720"/>
                  </a:lnTo>
                  <a:lnTo>
                    <a:pt x="971" y="7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37"/>
            <p:cNvSpPr/>
            <p:nvPr/>
          </p:nvSpPr>
          <p:spPr>
            <a:xfrm>
              <a:off x="4903048" y="3321438"/>
              <a:ext cx="526891" cy="187865"/>
            </a:xfrm>
            <a:custGeom>
              <a:avLst/>
              <a:gdLst/>
              <a:ahLst/>
              <a:cxnLst/>
              <a:rect l="l" t="t" r="r" b="b"/>
              <a:pathLst>
                <a:path w="1092" h="390" extrusionOk="0">
                  <a:moveTo>
                    <a:pt x="1050" y="169"/>
                  </a:moveTo>
                  <a:lnTo>
                    <a:pt x="1042" y="156"/>
                  </a:lnTo>
                  <a:lnTo>
                    <a:pt x="1033" y="144"/>
                  </a:lnTo>
                  <a:lnTo>
                    <a:pt x="1023" y="133"/>
                  </a:lnTo>
                  <a:lnTo>
                    <a:pt x="1011" y="123"/>
                  </a:lnTo>
                  <a:lnTo>
                    <a:pt x="1000" y="113"/>
                  </a:lnTo>
                  <a:lnTo>
                    <a:pt x="987" y="105"/>
                  </a:lnTo>
                  <a:lnTo>
                    <a:pt x="974" y="97"/>
                  </a:lnTo>
                  <a:lnTo>
                    <a:pt x="960" y="90"/>
                  </a:lnTo>
                  <a:lnTo>
                    <a:pt x="932" y="77"/>
                  </a:lnTo>
                  <a:lnTo>
                    <a:pt x="904" y="68"/>
                  </a:lnTo>
                  <a:lnTo>
                    <a:pt x="876" y="61"/>
                  </a:lnTo>
                  <a:lnTo>
                    <a:pt x="849" y="57"/>
                  </a:lnTo>
                  <a:lnTo>
                    <a:pt x="847" y="57"/>
                  </a:lnTo>
                  <a:lnTo>
                    <a:pt x="841" y="57"/>
                  </a:lnTo>
                  <a:lnTo>
                    <a:pt x="834" y="56"/>
                  </a:lnTo>
                  <a:lnTo>
                    <a:pt x="826" y="54"/>
                  </a:lnTo>
                  <a:lnTo>
                    <a:pt x="817" y="51"/>
                  </a:lnTo>
                  <a:lnTo>
                    <a:pt x="807" y="48"/>
                  </a:lnTo>
                  <a:lnTo>
                    <a:pt x="797" y="43"/>
                  </a:lnTo>
                  <a:lnTo>
                    <a:pt x="785" y="38"/>
                  </a:lnTo>
                  <a:lnTo>
                    <a:pt x="773" y="31"/>
                  </a:lnTo>
                  <a:lnTo>
                    <a:pt x="756" y="20"/>
                  </a:lnTo>
                  <a:lnTo>
                    <a:pt x="739" y="31"/>
                  </a:lnTo>
                  <a:lnTo>
                    <a:pt x="736" y="31"/>
                  </a:lnTo>
                  <a:lnTo>
                    <a:pt x="734" y="31"/>
                  </a:lnTo>
                  <a:lnTo>
                    <a:pt x="711" y="46"/>
                  </a:lnTo>
                  <a:lnTo>
                    <a:pt x="688" y="59"/>
                  </a:lnTo>
                  <a:lnTo>
                    <a:pt x="665" y="70"/>
                  </a:lnTo>
                  <a:lnTo>
                    <a:pt x="641" y="79"/>
                  </a:lnTo>
                  <a:lnTo>
                    <a:pt x="618" y="87"/>
                  </a:lnTo>
                  <a:lnTo>
                    <a:pt x="594" y="92"/>
                  </a:lnTo>
                  <a:lnTo>
                    <a:pt x="570" y="95"/>
                  </a:lnTo>
                  <a:lnTo>
                    <a:pt x="547" y="96"/>
                  </a:lnTo>
                  <a:lnTo>
                    <a:pt x="530" y="96"/>
                  </a:lnTo>
                  <a:lnTo>
                    <a:pt x="514" y="94"/>
                  </a:lnTo>
                  <a:lnTo>
                    <a:pt x="499" y="92"/>
                  </a:lnTo>
                  <a:lnTo>
                    <a:pt x="484" y="89"/>
                  </a:lnTo>
                  <a:lnTo>
                    <a:pt x="456" y="82"/>
                  </a:lnTo>
                  <a:lnTo>
                    <a:pt x="431" y="73"/>
                  </a:lnTo>
                  <a:lnTo>
                    <a:pt x="410" y="63"/>
                  </a:lnTo>
                  <a:lnTo>
                    <a:pt x="392" y="53"/>
                  </a:lnTo>
                  <a:lnTo>
                    <a:pt x="377" y="44"/>
                  </a:lnTo>
                  <a:lnTo>
                    <a:pt x="367" y="37"/>
                  </a:lnTo>
                  <a:lnTo>
                    <a:pt x="367" y="0"/>
                  </a:lnTo>
                  <a:lnTo>
                    <a:pt x="324" y="28"/>
                  </a:lnTo>
                  <a:lnTo>
                    <a:pt x="321" y="30"/>
                  </a:lnTo>
                  <a:lnTo>
                    <a:pt x="318" y="32"/>
                  </a:lnTo>
                  <a:lnTo>
                    <a:pt x="316" y="34"/>
                  </a:lnTo>
                  <a:lnTo>
                    <a:pt x="313" y="35"/>
                  </a:lnTo>
                  <a:lnTo>
                    <a:pt x="310" y="36"/>
                  </a:lnTo>
                  <a:lnTo>
                    <a:pt x="308" y="38"/>
                  </a:lnTo>
                  <a:lnTo>
                    <a:pt x="302" y="40"/>
                  </a:lnTo>
                  <a:lnTo>
                    <a:pt x="276" y="48"/>
                  </a:lnTo>
                  <a:lnTo>
                    <a:pt x="262" y="51"/>
                  </a:lnTo>
                  <a:lnTo>
                    <a:pt x="255" y="53"/>
                  </a:lnTo>
                  <a:lnTo>
                    <a:pt x="248" y="54"/>
                  </a:lnTo>
                  <a:lnTo>
                    <a:pt x="225" y="57"/>
                  </a:lnTo>
                  <a:lnTo>
                    <a:pt x="198" y="63"/>
                  </a:lnTo>
                  <a:lnTo>
                    <a:pt x="169" y="71"/>
                  </a:lnTo>
                  <a:lnTo>
                    <a:pt x="139" y="83"/>
                  </a:lnTo>
                  <a:lnTo>
                    <a:pt x="124" y="90"/>
                  </a:lnTo>
                  <a:lnTo>
                    <a:pt x="109" y="98"/>
                  </a:lnTo>
                  <a:lnTo>
                    <a:pt x="95" y="107"/>
                  </a:lnTo>
                  <a:lnTo>
                    <a:pt x="82" y="117"/>
                  </a:lnTo>
                  <a:lnTo>
                    <a:pt x="69" y="128"/>
                  </a:lnTo>
                  <a:lnTo>
                    <a:pt x="58" y="140"/>
                  </a:lnTo>
                  <a:lnTo>
                    <a:pt x="48" y="153"/>
                  </a:lnTo>
                  <a:lnTo>
                    <a:pt x="39" y="167"/>
                  </a:lnTo>
                  <a:lnTo>
                    <a:pt x="32" y="180"/>
                  </a:lnTo>
                  <a:lnTo>
                    <a:pt x="26" y="194"/>
                  </a:lnTo>
                  <a:lnTo>
                    <a:pt x="21" y="209"/>
                  </a:lnTo>
                  <a:lnTo>
                    <a:pt x="16" y="225"/>
                  </a:lnTo>
                  <a:lnTo>
                    <a:pt x="10" y="256"/>
                  </a:lnTo>
                  <a:lnTo>
                    <a:pt x="5" y="287"/>
                  </a:lnTo>
                  <a:lnTo>
                    <a:pt x="2" y="315"/>
                  </a:lnTo>
                  <a:lnTo>
                    <a:pt x="1" y="338"/>
                  </a:lnTo>
                  <a:lnTo>
                    <a:pt x="0" y="361"/>
                  </a:lnTo>
                  <a:lnTo>
                    <a:pt x="0" y="390"/>
                  </a:lnTo>
                  <a:lnTo>
                    <a:pt x="1092" y="390"/>
                  </a:lnTo>
                  <a:lnTo>
                    <a:pt x="1092" y="361"/>
                  </a:lnTo>
                  <a:lnTo>
                    <a:pt x="1091" y="360"/>
                  </a:lnTo>
                  <a:lnTo>
                    <a:pt x="1091" y="356"/>
                  </a:lnTo>
                  <a:lnTo>
                    <a:pt x="1090" y="341"/>
                  </a:lnTo>
                  <a:lnTo>
                    <a:pt x="1085" y="291"/>
                  </a:lnTo>
                  <a:lnTo>
                    <a:pt x="1080" y="261"/>
                  </a:lnTo>
                  <a:lnTo>
                    <a:pt x="1073" y="229"/>
                  </a:lnTo>
                  <a:lnTo>
                    <a:pt x="1068" y="213"/>
                  </a:lnTo>
                  <a:lnTo>
                    <a:pt x="1063" y="197"/>
                  </a:lnTo>
                  <a:lnTo>
                    <a:pt x="1057" y="183"/>
                  </a:lnTo>
                  <a:close/>
                  <a:moveTo>
                    <a:pt x="56" y="336"/>
                  </a:moveTo>
                  <a:lnTo>
                    <a:pt x="59" y="303"/>
                  </a:lnTo>
                  <a:lnTo>
                    <a:pt x="62" y="284"/>
                  </a:lnTo>
                  <a:lnTo>
                    <a:pt x="65" y="265"/>
                  </a:lnTo>
                  <a:lnTo>
                    <a:pt x="70" y="247"/>
                  </a:lnTo>
                  <a:lnTo>
                    <a:pt x="75" y="229"/>
                  </a:lnTo>
                  <a:lnTo>
                    <a:pt x="80" y="213"/>
                  </a:lnTo>
                  <a:lnTo>
                    <a:pt x="84" y="205"/>
                  </a:lnTo>
                  <a:lnTo>
                    <a:pt x="87" y="198"/>
                  </a:lnTo>
                  <a:lnTo>
                    <a:pt x="93" y="188"/>
                  </a:lnTo>
                  <a:lnTo>
                    <a:pt x="101" y="179"/>
                  </a:lnTo>
                  <a:lnTo>
                    <a:pt x="110" y="171"/>
                  </a:lnTo>
                  <a:lnTo>
                    <a:pt x="119" y="163"/>
                  </a:lnTo>
                  <a:lnTo>
                    <a:pt x="129" y="156"/>
                  </a:lnTo>
                  <a:lnTo>
                    <a:pt x="140" y="149"/>
                  </a:lnTo>
                  <a:lnTo>
                    <a:pt x="151" y="143"/>
                  </a:lnTo>
                  <a:lnTo>
                    <a:pt x="163" y="137"/>
                  </a:lnTo>
                  <a:lnTo>
                    <a:pt x="186" y="128"/>
                  </a:lnTo>
                  <a:lnTo>
                    <a:pt x="209" y="121"/>
                  </a:lnTo>
                  <a:lnTo>
                    <a:pt x="231" y="116"/>
                  </a:lnTo>
                  <a:lnTo>
                    <a:pt x="251" y="113"/>
                  </a:lnTo>
                  <a:lnTo>
                    <a:pt x="257" y="113"/>
                  </a:lnTo>
                  <a:lnTo>
                    <a:pt x="263" y="112"/>
                  </a:lnTo>
                  <a:lnTo>
                    <a:pt x="269" y="112"/>
                  </a:lnTo>
                  <a:lnTo>
                    <a:pt x="275" y="111"/>
                  </a:lnTo>
                  <a:lnTo>
                    <a:pt x="280" y="109"/>
                  </a:lnTo>
                  <a:lnTo>
                    <a:pt x="285" y="108"/>
                  </a:lnTo>
                  <a:lnTo>
                    <a:pt x="291" y="106"/>
                  </a:lnTo>
                  <a:lnTo>
                    <a:pt x="296" y="104"/>
                  </a:lnTo>
                  <a:lnTo>
                    <a:pt x="403" y="336"/>
                  </a:lnTo>
                  <a:close/>
                  <a:moveTo>
                    <a:pt x="466" y="336"/>
                  </a:moveTo>
                  <a:lnTo>
                    <a:pt x="358" y="104"/>
                  </a:lnTo>
                  <a:lnTo>
                    <a:pt x="374" y="113"/>
                  </a:lnTo>
                  <a:lnTo>
                    <a:pt x="393" y="122"/>
                  </a:lnTo>
                  <a:lnTo>
                    <a:pt x="414" y="131"/>
                  </a:lnTo>
                  <a:lnTo>
                    <a:pt x="437" y="140"/>
                  </a:lnTo>
                  <a:lnTo>
                    <a:pt x="462" y="147"/>
                  </a:lnTo>
                  <a:lnTo>
                    <a:pt x="489" y="153"/>
                  </a:lnTo>
                  <a:lnTo>
                    <a:pt x="517" y="157"/>
                  </a:lnTo>
                  <a:lnTo>
                    <a:pt x="547" y="158"/>
                  </a:lnTo>
                  <a:lnTo>
                    <a:pt x="570" y="157"/>
                  </a:lnTo>
                  <a:lnTo>
                    <a:pt x="594" y="155"/>
                  </a:lnTo>
                  <a:lnTo>
                    <a:pt x="617" y="151"/>
                  </a:lnTo>
                  <a:lnTo>
                    <a:pt x="640" y="145"/>
                  </a:lnTo>
                  <a:lnTo>
                    <a:pt x="662" y="138"/>
                  </a:lnTo>
                  <a:lnTo>
                    <a:pt x="685" y="129"/>
                  </a:lnTo>
                  <a:lnTo>
                    <a:pt x="707" y="119"/>
                  </a:lnTo>
                  <a:lnTo>
                    <a:pt x="728" y="107"/>
                  </a:lnTo>
                  <a:lnTo>
                    <a:pt x="621" y="336"/>
                  </a:lnTo>
                  <a:close/>
                  <a:moveTo>
                    <a:pt x="790" y="104"/>
                  </a:moveTo>
                  <a:lnTo>
                    <a:pt x="793" y="104"/>
                  </a:lnTo>
                  <a:lnTo>
                    <a:pt x="790" y="107"/>
                  </a:lnTo>
                  <a:lnTo>
                    <a:pt x="818" y="110"/>
                  </a:lnTo>
                  <a:lnTo>
                    <a:pt x="819" y="110"/>
                  </a:lnTo>
                  <a:lnTo>
                    <a:pt x="820" y="110"/>
                  </a:lnTo>
                  <a:lnTo>
                    <a:pt x="823" y="110"/>
                  </a:lnTo>
                  <a:lnTo>
                    <a:pt x="828" y="111"/>
                  </a:lnTo>
                  <a:lnTo>
                    <a:pt x="833" y="113"/>
                  </a:lnTo>
                  <a:lnTo>
                    <a:pt x="836" y="113"/>
                  </a:lnTo>
                  <a:lnTo>
                    <a:pt x="837" y="113"/>
                  </a:lnTo>
                  <a:lnTo>
                    <a:pt x="838" y="113"/>
                  </a:lnTo>
                  <a:lnTo>
                    <a:pt x="860" y="116"/>
                  </a:lnTo>
                  <a:lnTo>
                    <a:pt x="883" y="122"/>
                  </a:lnTo>
                  <a:lnTo>
                    <a:pt x="906" y="130"/>
                  </a:lnTo>
                  <a:lnTo>
                    <a:pt x="929" y="139"/>
                  </a:lnTo>
                  <a:lnTo>
                    <a:pt x="939" y="145"/>
                  </a:lnTo>
                  <a:lnTo>
                    <a:pt x="950" y="151"/>
                  </a:lnTo>
                  <a:lnTo>
                    <a:pt x="960" y="157"/>
                  </a:lnTo>
                  <a:lnTo>
                    <a:pt x="969" y="164"/>
                  </a:lnTo>
                  <a:lnTo>
                    <a:pt x="977" y="171"/>
                  </a:lnTo>
                  <a:lnTo>
                    <a:pt x="984" y="179"/>
                  </a:lnTo>
                  <a:lnTo>
                    <a:pt x="991" y="187"/>
                  </a:lnTo>
                  <a:lnTo>
                    <a:pt x="996" y="195"/>
                  </a:lnTo>
                  <a:lnTo>
                    <a:pt x="1000" y="202"/>
                  </a:lnTo>
                  <a:lnTo>
                    <a:pt x="1003" y="210"/>
                  </a:lnTo>
                  <a:lnTo>
                    <a:pt x="1009" y="226"/>
                  </a:lnTo>
                  <a:lnTo>
                    <a:pt x="1014" y="244"/>
                  </a:lnTo>
                  <a:lnTo>
                    <a:pt x="1018" y="263"/>
                  </a:lnTo>
                  <a:lnTo>
                    <a:pt x="1021" y="282"/>
                  </a:lnTo>
                  <a:lnTo>
                    <a:pt x="1024" y="300"/>
                  </a:lnTo>
                  <a:lnTo>
                    <a:pt x="1027" y="333"/>
                  </a:lnTo>
                  <a:lnTo>
                    <a:pt x="684" y="3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37"/>
            <p:cNvSpPr/>
            <p:nvPr/>
          </p:nvSpPr>
          <p:spPr>
            <a:xfrm>
              <a:off x="5155144" y="3410301"/>
              <a:ext cx="24147" cy="23664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25" y="0"/>
                  </a:moveTo>
                  <a:lnTo>
                    <a:pt x="22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6" y="41"/>
                  </a:lnTo>
                  <a:lnTo>
                    <a:pt x="7" y="43"/>
                  </a:lnTo>
                  <a:lnTo>
                    <a:pt x="9" y="44"/>
                  </a:lnTo>
                  <a:lnTo>
                    <a:pt x="11" y="46"/>
                  </a:lnTo>
                  <a:lnTo>
                    <a:pt x="13" y="47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2" y="50"/>
                  </a:lnTo>
                  <a:lnTo>
                    <a:pt x="25" y="50"/>
                  </a:lnTo>
                  <a:lnTo>
                    <a:pt x="28" y="50"/>
                  </a:lnTo>
                  <a:lnTo>
                    <a:pt x="30" y="49"/>
                  </a:lnTo>
                  <a:lnTo>
                    <a:pt x="33" y="49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41" y="44"/>
                  </a:lnTo>
                  <a:lnTo>
                    <a:pt x="43" y="43"/>
                  </a:lnTo>
                  <a:lnTo>
                    <a:pt x="45" y="41"/>
                  </a:lnTo>
                  <a:lnTo>
                    <a:pt x="46" y="39"/>
                  </a:lnTo>
                  <a:lnTo>
                    <a:pt x="48" y="37"/>
                  </a:lnTo>
                  <a:lnTo>
                    <a:pt x="49" y="35"/>
                  </a:lnTo>
                  <a:lnTo>
                    <a:pt x="50" y="33"/>
                  </a:lnTo>
                  <a:lnTo>
                    <a:pt x="50" y="30"/>
                  </a:lnTo>
                  <a:lnTo>
                    <a:pt x="51" y="28"/>
                  </a:lnTo>
                  <a:lnTo>
                    <a:pt x="51" y="25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7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6" y="11"/>
                  </a:lnTo>
                  <a:lnTo>
                    <a:pt x="45" y="9"/>
                  </a:lnTo>
                  <a:lnTo>
                    <a:pt x="43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37"/>
            <p:cNvSpPr/>
            <p:nvPr/>
          </p:nvSpPr>
          <p:spPr>
            <a:xfrm>
              <a:off x="5155144" y="3450868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lnTo>
                    <a:pt x="22" y="0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4" y="11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7" y="44"/>
                  </a:lnTo>
                  <a:lnTo>
                    <a:pt x="9" y="46"/>
                  </a:lnTo>
                  <a:lnTo>
                    <a:pt x="11" y="47"/>
                  </a:lnTo>
                  <a:lnTo>
                    <a:pt x="13" y="48"/>
                  </a:lnTo>
                  <a:lnTo>
                    <a:pt x="15" y="49"/>
                  </a:lnTo>
                  <a:lnTo>
                    <a:pt x="17" y="50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3" y="50"/>
                  </a:lnTo>
                  <a:lnTo>
                    <a:pt x="35" y="49"/>
                  </a:lnTo>
                  <a:lnTo>
                    <a:pt x="37" y="48"/>
                  </a:lnTo>
                  <a:lnTo>
                    <a:pt x="39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6" y="40"/>
                  </a:lnTo>
                  <a:lnTo>
                    <a:pt x="48" y="38"/>
                  </a:lnTo>
                  <a:lnTo>
                    <a:pt x="49" y="36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1"/>
                  </a:lnTo>
                  <a:lnTo>
                    <a:pt x="45" y="9"/>
                  </a:lnTo>
                  <a:lnTo>
                    <a:pt x="43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0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37"/>
            <p:cNvSpPr/>
            <p:nvPr/>
          </p:nvSpPr>
          <p:spPr>
            <a:xfrm>
              <a:off x="4962933" y="3432034"/>
              <a:ext cx="87896" cy="26562"/>
            </a:xfrm>
            <a:custGeom>
              <a:avLst/>
              <a:gdLst/>
              <a:ahLst/>
              <a:cxnLst/>
              <a:rect l="l" t="t" r="r" b="b"/>
              <a:pathLst>
                <a:path w="183" h="56" extrusionOk="0">
                  <a:moveTo>
                    <a:pt x="28" y="0"/>
                  </a:moveTo>
                  <a:lnTo>
                    <a:pt x="25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2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5" y="44"/>
                  </a:lnTo>
                  <a:lnTo>
                    <a:pt x="7" y="46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3" y="52"/>
                  </a:lnTo>
                  <a:lnTo>
                    <a:pt x="15" y="53"/>
                  </a:lnTo>
                  <a:lnTo>
                    <a:pt x="18" y="54"/>
                  </a:lnTo>
                  <a:lnTo>
                    <a:pt x="20" y="55"/>
                  </a:lnTo>
                  <a:lnTo>
                    <a:pt x="23" y="55"/>
                  </a:lnTo>
                  <a:lnTo>
                    <a:pt x="25" y="56"/>
                  </a:lnTo>
                  <a:lnTo>
                    <a:pt x="28" y="56"/>
                  </a:lnTo>
                  <a:lnTo>
                    <a:pt x="155" y="56"/>
                  </a:lnTo>
                  <a:lnTo>
                    <a:pt x="158" y="56"/>
                  </a:lnTo>
                  <a:lnTo>
                    <a:pt x="161" y="55"/>
                  </a:lnTo>
                  <a:lnTo>
                    <a:pt x="164" y="55"/>
                  </a:lnTo>
                  <a:lnTo>
                    <a:pt x="167" y="54"/>
                  </a:lnTo>
                  <a:lnTo>
                    <a:pt x="169" y="52"/>
                  </a:lnTo>
                  <a:lnTo>
                    <a:pt x="171" y="51"/>
                  </a:lnTo>
                  <a:lnTo>
                    <a:pt x="173" y="49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9" y="43"/>
                  </a:lnTo>
                  <a:lnTo>
                    <a:pt x="180" y="41"/>
                  </a:lnTo>
                  <a:lnTo>
                    <a:pt x="181" y="38"/>
                  </a:lnTo>
                  <a:lnTo>
                    <a:pt x="182" y="36"/>
                  </a:lnTo>
                  <a:lnTo>
                    <a:pt x="182" y="33"/>
                  </a:lnTo>
                  <a:lnTo>
                    <a:pt x="183" y="31"/>
                  </a:lnTo>
                  <a:lnTo>
                    <a:pt x="183" y="28"/>
                  </a:lnTo>
                  <a:lnTo>
                    <a:pt x="183" y="25"/>
                  </a:lnTo>
                  <a:lnTo>
                    <a:pt x="182" y="22"/>
                  </a:lnTo>
                  <a:lnTo>
                    <a:pt x="182" y="19"/>
                  </a:lnTo>
                  <a:lnTo>
                    <a:pt x="181" y="16"/>
                  </a:lnTo>
                  <a:lnTo>
                    <a:pt x="179" y="14"/>
                  </a:lnTo>
                  <a:lnTo>
                    <a:pt x="178" y="12"/>
                  </a:lnTo>
                  <a:lnTo>
                    <a:pt x="176" y="10"/>
                  </a:lnTo>
                  <a:lnTo>
                    <a:pt x="174" y="8"/>
                  </a:lnTo>
                  <a:lnTo>
                    <a:pt x="172" y="6"/>
                  </a:lnTo>
                  <a:lnTo>
                    <a:pt x="170" y="4"/>
                  </a:lnTo>
                  <a:lnTo>
                    <a:pt x="168" y="3"/>
                  </a:lnTo>
                  <a:lnTo>
                    <a:pt x="165" y="2"/>
                  </a:lnTo>
                  <a:lnTo>
                    <a:pt x="163" y="1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75" name="Google Shape;3775;p37"/>
          <p:cNvGrpSpPr/>
          <p:nvPr/>
        </p:nvGrpSpPr>
        <p:grpSpPr>
          <a:xfrm>
            <a:off x="9331043" y="2370897"/>
            <a:ext cx="491582" cy="695285"/>
            <a:chOff x="3913498" y="3684130"/>
            <a:chExt cx="564077" cy="797821"/>
          </a:xfrm>
        </p:grpSpPr>
        <p:sp>
          <p:nvSpPr>
            <p:cNvPr id="3776" name="Google Shape;3776;p37"/>
            <p:cNvSpPr/>
            <p:nvPr/>
          </p:nvSpPr>
          <p:spPr>
            <a:xfrm>
              <a:off x="3913498" y="4290706"/>
              <a:ext cx="564077" cy="191245"/>
            </a:xfrm>
            <a:custGeom>
              <a:avLst/>
              <a:gdLst/>
              <a:ahLst/>
              <a:cxnLst/>
              <a:rect l="l" t="t" r="r" b="b"/>
              <a:pathLst>
                <a:path w="1169" h="397" extrusionOk="0">
                  <a:moveTo>
                    <a:pt x="1129" y="158"/>
                  </a:moveTo>
                  <a:lnTo>
                    <a:pt x="1120" y="145"/>
                  </a:lnTo>
                  <a:lnTo>
                    <a:pt x="1111" y="132"/>
                  </a:lnTo>
                  <a:lnTo>
                    <a:pt x="1100" y="120"/>
                  </a:lnTo>
                  <a:lnTo>
                    <a:pt x="1088" y="109"/>
                  </a:lnTo>
                  <a:lnTo>
                    <a:pt x="1075" y="99"/>
                  </a:lnTo>
                  <a:lnTo>
                    <a:pt x="1061" y="90"/>
                  </a:lnTo>
                  <a:lnTo>
                    <a:pt x="1047" y="81"/>
                  </a:lnTo>
                  <a:lnTo>
                    <a:pt x="1032" y="74"/>
                  </a:lnTo>
                  <a:lnTo>
                    <a:pt x="1002" y="61"/>
                  </a:lnTo>
                  <a:lnTo>
                    <a:pt x="971" y="51"/>
                  </a:lnTo>
                  <a:lnTo>
                    <a:pt x="941" y="43"/>
                  </a:lnTo>
                  <a:lnTo>
                    <a:pt x="912" y="39"/>
                  </a:lnTo>
                  <a:lnTo>
                    <a:pt x="909" y="39"/>
                  </a:lnTo>
                  <a:lnTo>
                    <a:pt x="903" y="39"/>
                  </a:lnTo>
                  <a:lnTo>
                    <a:pt x="896" y="38"/>
                  </a:lnTo>
                  <a:lnTo>
                    <a:pt x="887" y="36"/>
                  </a:lnTo>
                  <a:lnTo>
                    <a:pt x="878" y="33"/>
                  </a:lnTo>
                  <a:lnTo>
                    <a:pt x="867" y="30"/>
                  </a:lnTo>
                  <a:lnTo>
                    <a:pt x="856" y="25"/>
                  </a:lnTo>
                  <a:lnTo>
                    <a:pt x="843" y="19"/>
                  </a:lnTo>
                  <a:lnTo>
                    <a:pt x="830" y="11"/>
                  </a:lnTo>
                  <a:lnTo>
                    <a:pt x="813" y="0"/>
                  </a:lnTo>
                  <a:lnTo>
                    <a:pt x="796" y="11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66" y="27"/>
                  </a:lnTo>
                  <a:lnTo>
                    <a:pt x="741" y="41"/>
                  </a:lnTo>
                  <a:lnTo>
                    <a:pt x="716" y="53"/>
                  </a:lnTo>
                  <a:lnTo>
                    <a:pt x="691" y="63"/>
                  </a:lnTo>
                  <a:lnTo>
                    <a:pt x="666" y="71"/>
                  </a:lnTo>
                  <a:lnTo>
                    <a:pt x="641" y="76"/>
                  </a:lnTo>
                  <a:lnTo>
                    <a:pt x="615" y="80"/>
                  </a:lnTo>
                  <a:lnTo>
                    <a:pt x="590" y="81"/>
                  </a:lnTo>
                  <a:lnTo>
                    <a:pt x="568" y="80"/>
                  </a:lnTo>
                  <a:lnTo>
                    <a:pt x="547" y="78"/>
                  </a:lnTo>
                  <a:lnTo>
                    <a:pt x="527" y="75"/>
                  </a:lnTo>
                  <a:lnTo>
                    <a:pt x="508" y="70"/>
                  </a:lnTo>
                  <a:lnTo>
                    <a:pt x="490" y="65"/>
                  </a:lnTo>
                  <a:lnTo>
                    <a:pt x="473" y="60"/>
                  </a:lnTo>
                  <a:lnTo>
                    <a:pt x="443" y="47"/>
                  </a:lnTo>
                  <a:lnTo>
                    <a:pt x="419" y="34"/>
                  </a:lnTo>
                  <a:lnTo>
                    <a:pt x="401" y="23"/>
                  </a:lnTo>
                  <a:lnTo>
                    <a:pt x="389" y="15"/>
                  </a:lnTo>
                  <a:lnTo>
                    <a:pt x="385" y="12"/>
                  </a:lnTo>
                  <a:lnTo>
                    <a:pt x="384" y="11"/>
                  </a:lnTo>
                  <a:lnTo>
                    <a:pt x="375" y="2"/>
                  </a:lnTo>
                  <a:lnTo>
                    <a:pt x="356" y="2"/>
                  </a:lnTo>
                  <a:lnTo>
                    <a:pt x="347" y="8"/>
                  </a:lnTo>
                  <a:lnTo>
                    <a:pt x="344" y="10"/>
                  </a:lnTo>
                  <a:lnTo>
                    <a:pt x="341" y="12"/>
                  </a:lnTo>
                  <a:lnTo>
                    <a:pt x="334" y="15"/>
                  </a:lnTo>
                  <a:lnTo>
                    <a:pt x="328" y="18"/>
                  </a:lnTo>
                  <a:lnTo>
                    <a:pt x="325" y="20"/>
                  </a:lnTo>
                  <a:lnTo>
                    <a:pt x="322" y="22"/>
                  </a:lnTo>
                  <a:lnTo>
                    <a:pt x="315" y="25"/>
                  </a:lnTo>
                  <a:lnTo>
                    <a:pt x="309" y="28"/>
                  </a:lnTo>
                  <a:lnTo>
                    <a:pt x="302" y="30"/>
                  </a:lnTo>
                  <a:lnTo>
                    <a:pt x="295" y="31"/>
                  </a:lnTo>
                  <a:lnTo>
                    <a:pt x="280" y="34"/>
                  </a:lnTo>
                  <a:lnTo>
                    <a:pt x="265" y="36"/>
                  </a:lnTo>
                  <a:lnTo>
                    <a:pt x="239" y="39"/>
                  </a:lnTo>
                  <a:lnTo>
                    <a:pt x="210" y="46"/>
                  </a:lnTo>
                  <a:lnTo>
                    <a:pt x="179" y="55"/>
                  </a:lnTo>
                  <a:lnTo>
                    <a:pt x="147" y="67"/>
                  </a:lnTo>
                  <a:lnTo>
                    <a:pt x="132" y="75"/>
                  </a:lnTo>
                  <a:lnTo>
                    <a:pt x="116" y="84"/>
                  </a:lnTo>
                  <a:lnTo>
                    <a:pt x="102" y="93"/>
                  </a:lnTo>
                  <a:lnTo>
                    <a:pt x="88" y="104"/>
                  </a:lnTo>
                  <a:lnTo>
                    <a:pt x="74" y="116"/>
                  </a:lnTo>
                  <a:lnTo>
                    <a:pt x="62" y="129"/>
                  </a:lnTo>
                  <a:lnTo>
                    <a:pt x="51" y="143"/>
                  </a:lnTo>
                  <a:lnTo>
                    <a:pt x="42" y="158"/>
                  </a:lnTo>
                  <a:lnTo>
                    <a:pt x="35" y="172"/>
                  </a:lnTo>
                  <a:lnTo>
                    <a:pt x="28" y="188"/>
                  </a:lnTo>
                  <a:lnTo>
                    <a:pt x="23" y="204"/>
                  </a:lnTo>
                  <a:lnTo>
                    <a:pt x="18" y="221"/>
                  </a:lnTo>
                  <a:lnTo>
                    <a:pt x="10" y="255"/>
                  </a:lnTo>
                  <a:lnTo>
                    <a:pt x="5" y="287"/>
                  </a:lnTo>
                  <a:lnTo>
                    <a:pt x="2" y="317"/>
                  </a:lnTo>
                  <a:lnTo>
                    <a:pt x="1" y="342"/>
                  </a:lnTo>
                  <a:lnTo>
                    <a:pt x="0" y="366"/>
                  </a:lnTo>
                  <a:lnTo>
                    <a:pt x="0" y="397"/>
                  </a:lnTo>
                  <a:lnTo>
                    <a:pt x="1168" y="397"/>
                  </a:lnTo>
                  <a:lnTo>
                    <a:pt x="1168" y="366"/>
                  </a:lnTo>
                  <a:lnTo>
                    <a:pt x="1168" y="365"/>
                  </a:lnTo>
                  <a:lnTo>
                    <a:pt x="1168" y="364"/>
                  </a:lnTo>
                  <a:lnTo>
                    <a:pt x="1169" y="359"/>
                  </a:lnTo>
                  <a:lnTo>
                    <a:pt x="1169" y="342"/>
                  </a:lnTo>
                  <a:lnTo>
                    <a:pt x="1168" y="317"/>
                  </a:lnTo>
                  <a:lnTo>
                    <a:pt x="1165" y="287"/>
                  </a:lnTo>
                  <a:lnTo>
                    <a:pt x="1161" y="255"/>
                  </a:lnTo>
                  <a:lnTo>
                    <a:pt x="1153" y="221"/>
                  </a:lnTo>
                  <a:lnTo>
                    <a:pt x="1148" y="204"/>
                  </a:lnTo>
                  <a:lnTo>
                    <a:pt x="1143" y="188"/>
                  </a:lnTo>
                  <a:lnTo>
                    <a:pt x="1136" y="172"/>
                  </a:lnTo>
                  <a:close/>
                  <a:moveTo>
                    <a:pt x="65" y="335"/>
                  </a:moveTo>
                  <a:lnTo>
                    <a:pt x="68" y="299"/>
                  </a:lnTo>
                  <a:lnTo>
                    <a:pt x="71" y="280"/>
                  </a:lnTo>
                  <a:lnTo>
                    <a:pt x="74" y="259"/>
                  </a:lnTo>
                  <a:lnTo>
                    <a:pt x="79" y="239"/>
                  </a:lnTo>
                  <a:lnTo>
                    <a:pt x="84" y="220"/>
                  </a:lnTo>
                  <a:lnTo>
                    <a:pt x="91" y="202"/>
                  </a:lnTo>
                  <a:lnTo>
                    <a:pt x="95" y="194"/>
                  </a:lnTo>
                  <a:lnTo>
                    <a:pt x="99" y="186"/>
                  </a:lnTo>
                  <a:lnTo>
                    <a:pt x="104" y="179"/>
                  </a:lnTo>
                  <a:lnTo>
                    <a:pt x="109" y="172"/>
                  </a:lnTo>
                  <a:lnTo>
                    <a:pt x="115" y="165"/>
                  </a:lnTo>
                  <a:lnTo>
                    <a:pt x="121" y="158"/>
                  </a:lnTo>
                  <a:lnTo>
                    <a:pt x="128" y="152"/>
                  </a:lnTo>
                  <a:lnTo>
                    <a:pt x="136" y="146"/>
                  </a:lnTo>
                  <a:lnTo>
                    <a:pt x="144" y="140"/>
                  </a:lnTo>
                  <a:lnTo>
                    <a:pt x="152" y="135"/>
                  </a:lnTo>
                  <a:lnTo>
                    <a:pt x="212" y="335"/>
                  </a:lnTo>
                  <a:close/>
                  <a:moveTo>
                    <a:pt x="596" y="296"/>
                  </a:moveTo>
                  <a:lnTo>
                    <a:pt x="480" y="127"/>
                  </a:lnTo>
                  <a:lnTo>
                    <a:pt x="506" y="133"/>
                  </a:lnTo>
                  <a:lnTo>
                    <a:pt x="533" y="138"/>
                  </a:lnTo>
                  <a:lnTo>
                    <a:pt x="547" y="140"/>
                  </a:lnTo>
                  <a:lnTo>
                    <a:pt x="561" y="142"/>
                  </a:lnTo>
                  <a:lnTo>
                    <a:pt x="575" y="143"/>
                  </a:lnTo>
                  <a:lnTo>
                    <a:pt x="590" y="143"/>
                  </a:lnTo>
                  <a:lnTo>
                    <a:pt x="603" y="143"/>
                  </a:lnTo>
                  <a:lnTo>
                    <a:pt x="615" y="142"/>
                  </a:lnTo>
                  <a:lnTo>
                    <a:pt x="628" y="141"/>
                  </a:lnTo>
                  <a:lnTo>
                    <a:pt x="641" y="139"/>
                  </a:lnTo>
                  <a:lnTo>
                    <a:pt x="653" y="137"/>
                  </a:lnTo>
                  <a:lnTo>
                    <a:pt x="666" y="135"/>
                  </a:lnTo>
                  <a:lnTo>
                    <a:pt x="691" y="129"/>
                  </a:lnTo>
                  <a:close/>
                  <a:moveTo>
                    <a:pt x="962" y="335"/>
                  </a:moveTo>
                  <a:lnTo>
                    <a:pt x="1022" y="135"/>
                  </a:lnTo>
                  <a:lnTo>
                    <a:pt x="1030" y="140"/>
                  </a:lnTo>
                  <a:lnTo>
                    <a:pt x="1038" y="146"/>
                  </a:lnTo>
                  <a:lnTo>
                    <a:pt x="1045" y="152"/>
                  </a:lnTo>
                  <a:lnTo>
                    <a:pt x="1053" y="158"/>
                  </a:lnTo>
                  <a:lnTo>
                    <a:pt x="1059" y="165"/>
                  </a:lnTo>
                  <a:lnTo>
                    <a:pt x="1065" y="172"/>
                  </a:lnTo>
                  <a:lnTo>
                    <a:pt x="1070" y="179"/>
                  </a:lnTo>
                  <a:lnTo>
                    <a:pt x="1075" y="186"/>
                  </a:lnTo>
                  <a:lnTo>
                    <a:pt x="1079" y="194"/>
                  </a:lnTo>
                  <a:lnTo>
                    <a:pt x="1083" y="202"/>
                  </a:lnTo>
                  <a:lnTo>
                    <a:pt x="1090" y="219"/>
                  </a:lnTo>
                  <a:lnTo>
                    <a:pt x="1095" y="238"/>
                  </a:lnTo>
                  <a:lnTo>
                    <a:pt x="1099" y="258"/>
                  </a:lnTo>
                  <a:lnTo>
                    <a:pt x="1103" y="278"/>
                  </a:lnTo>
                  <a:lnTo>
                    <a:pt x="1106" y="298"/>
                  </a:lnTo>
                  <a:lnTo>
                    <a:pt x="1109" y="3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37"/>
            <p:cNvSpPr/>
            <p:nvPr/>
          </p:nvSpPr>
          <p:spPr>
            <a:xfrm>
              <a:off x="3929918" y="3684130"/>
              <a:ext cx="535101" cy="616717"/>
            </a:xfrm>
            <a:custGeom>
              <a:avLst/>
              <a:gdLst/>
              <a:ahLst/>
              <a:cxnLst/>
              <a:rect l="l" t="t" r="r" b="b"/>
              <a:pathLst>
                <a:path w="1109" h="1278" extrusionOk="0">
                  <a:moveTo>
                    <a:pt x="54" y="818"/>
                  </a:moveTo>
                  <a:lnTo>
                    <a:pt x="61" y="842"/>
                  </a:lnTo>
                  <a:lnTo>
                    <a:pt x="68" y="864"/>
                  </a:lnTo>
                  <a:lnTo>
                    <a:pt x="77" y="884"/>
                  </a:lnTo>
                  <a:lnTo>
                    <a:pt x="82" y="893"/>
                  </a:lnTo>
                  <a:lnTo>
                    <a:pt x="87" y="901"/>
                  </a:lnTo>
                  <a:lnTo>
                    <a:pt x="93" y="909"/>
                  </a:lnTo>
                  <a:lnTo>
                    <a:pt x="99" y="916"/>
                  </a:lnTo>
                  <a:lnTo>
                    <a:pt x="104" y="923"/>
                  </a:lnTo>
                  <a:lnTo>
                    <a:pt x="111" y="929"/>
                  </a:lnTo>
                  <a:lnTo>
                    <a:pt x="117" y="934"/>
                  </a:lnTo>
                  <a:lnTo>
                    <a:pt x="124" y="939"/>
                  </a:lnTo>
                  <a:lnTo>
                    <a:pt x="131" y="944"/>
                  </a:lnTo>
                  <a:lnTo>
                    <a:pt x="138" y="948"/>
                  </a:lnTo>
                  <a:lnTo>
                    <a:pt x="144" y="968"/>
                  </a:lnTo>
                  <a:lnTo>
                    <a:pt x="151" y="987"/>
                  </a:lnTo>
                  <a:lnTo>
                    <a:pt x="160" y="1006"/>
                  </a:lnTo>
                  <a:lnTo>
                    <a:pt x="169" y="1024"/>
                  </a:lnTo>
                  <a:lnTo>
                    <a:pt x="180" y="1041"/>
                  </a:lnTo>
                  <a:lnTo>
                    <a:pt x="192" y="1058"/>
                  </a:lnTo>
                  <a:lnTo>
                    <a:pt x="217" y="1089"/>
                  </a:lnTo>
                  <a:lnTo>
                    <a:pt x="244" y="1117"/>
                  </a:lnTo>
                  <a:lnTo>
                    <a:pt x="272" y="1142"/>
                  </a:lnTo>
                  <a:lnTo>
                    <a:pt x="298" y="1162"/>
                  </a:lnTo>
                  <a:lnTo>
                    <a:pt x="322" y="1179"/>
                  </a:lnTo>
                  <a:lnTo>
                    <a:pt x="353" y="1200"/>
                  </a:lnTo>
                  <a:lnTo>
                    <a:pt x="385" y="1219"/>
                  </a:lnTo>
                  <a:lnTo>
                    <a:pt x="416" y="1235"/>
                  </a:lnTo>
                  <a:lnTo>
                    <a:pt x="448" y="1250"/>
                  </a:lnTo>
                  <a:lnTo>
                    <a:pt x="478" y="1262"/>
                  </a:lnTo>
                  <a:lnTo>
                    <a:pt x="506" y="1271"/>
                  </a:lnTo>
                  <a:lnTo>
                    <a:pt x="519" y="1274"/>
                  </a:lnTo>
                  <a:lnTo>
                    <a:pt x="531" y="1276"/>
                  </a:lnTo>
                  <a:lnTo>
                    <a:pt x="542" y="1278"/>
                  </a:lnTo>
                  <a:lnTo>
                    <a:pt x="553" y="1278"/>
                  </a:lnTo>
                  <a:lnTo>
                    <a:pt x="563" y="1278"/>
                  </a:lnTo>
                  <a:lnTo>
                    <a:pt x="574" y="1276"/>
                  </a:lnTo>
                  <a:lnTo>
                    <a:pt x="586" y="1274"/>
                  </a:lnTo>
                  <a:lnTo>
                    <a:pt x="599" y="1271"/>
                  </a:lnTo>
                  <a:lnTo>
                    <a:pt x="626" y="1262"/>
                  </a:lnTo>
                  <a:lnTo>
                    <a:pt x="656" y="1250"/>
                  </a:lnTo>
                  <a:lnTo>
                    <a:pt x="687" y="1235"/>
                  </a:lnTo>
                  <a:lnTo>
                    <a:pt x="719" y="1219"/>
                  </a:lnTo>
                  <a:lnTo>
                    <a:pt x="751" y="1200"/>
                  </a:lnTo>
                  <a:lnTo>
                    <a:pt x="782" y="1179"/>
                  </a:lnTo>
                  <a:lnTo>
                    <a:pt x="806" y="1161"/>
                  </a:lnTo>
                  <a:lnTo>
                    <a:pt x="832" y="1140"/>
                  </a:lnTo>
                  <a:lnTo>
                    <a:pt x="859" y="1116"/>
                  </a:lnTo>
                  <a:lnTo>
                    <a:pt x="887" y="1088"/>
                  </a:lnTo>
                  <a:lnTo>
                    <a:pt x="912" y="1057"/>
                  </a:lnTo>
                  <a:lnTo>
                    <a:pt x="924" y="1041"/>
                  </a:lnTo>
                  <a:lnTo>
                    <a:pt x="935" y="1023"/>
                  </a:lnTo>
                  <a:lnTo>
                    <a:pt x="945" y="1005"/>
                  </a:lnTo>
                  <a:lnTo>
                    <a:pt x="954" y="987"/>
                  </a:lnTo>
                  <a:lnTo>
                    <a:pt x="962" y="968"/>
                  </a:lnTo>
                  <a:lnTo>
                    <a:pt x="968" y="948"/>
                  </a:lnTo>
                  <a:lnTo>
                    <a:pt x="975" y="945"/>
                  </a:lnTo>
                  <a:lnTo>
                    <a:pt x="982" y="940"/>
                  </a:lnTo>
                  <a:lnTo>
                    <a:pt x="989" y="936"/>
                  </a:lnTo>
                  <a:lnTo>
                    <a:pt x="995" y="930"/>
                  </a:lnTo>
                  <a:lnTo>
                    <a:pt x="1002" y="924"/>
                  </a:lnTo>
                  <a:lnTo>
                    <a:pt x="1008" y="917"/>
                  </a:lnTo>
                  <a:lnTo>
                    <a:pt x="1013" y="910"/>
                  </a:lnTo>
                  <a:lnTo>
                    <a:pt x="1019" y="902"/>
                  </a:lnTo>
                  <a:lnTo>
                    <a:pt x="1024" y="894"/>
                  </a:lnTo>
                  <a:lnTo>
                    <a:pt x="1029" y="885"/>
                  </a:lnTo>
                  <a:lnTo>
                    <a:pt x="1038" y="865"/>
                  </a:lnTo>
                  <a:lnTo>
                    <a:pt x="1046" y="842"/>
                  </a:lnTo>
                  <a:lnTo>
                    <a:pt x="1053" y="818"/>
                  </a:lnTo>
                  <a:lnTo>
                    <a:pt x="1053" y="815"/>
                  </a:lnTo>
                  <a:lnTo>
                    <a:pt x="1054" y="812"/>
                  </a:lnTo>
                  <a:lnTo>
                    <a:pt x="1056" y="805"/>
                  </a:lnTo>
                  <a:lnTo>
                    <a:pt x="1059" y="798"/>
                  </a:lnTo>
                  <a:lnTo>
                    <a:pt x="1062" y="790"/>
                  </a:lnTo>
                  <a:lnTo>
                    <a:pt x="1068" y="774"/>
                  </a:lnTo>
                  <a:lnTo>
                    <a:pt x="1072" y="765"/>
                  </a:lnTo>
                  <a:lnTo>
                    <a:pt x="1075" y="756"/>
                  </a:lnTo>
                  <a:lnTo>
                    <a:pt x="1091" y="715"/>
                  </a:lnTo>
                  <a:lnTo>
                    <a:pt x="1098" y="695"/>
                  </a:lnTo>
                  <a:lnTo>
                    <a:pt x="1104" y="676"/>
                  </a:lnTo>
                  <a:lnTo>
                    <a:pt x="1108" y="657"/>
                  </a:lnTo>
                  <a:lnTo>
                    <a:pt x="1109" y="648"/>
                  </a:lnTo>
                  <a:lnTo>
                    <a:pt x="1109" y="639"/>
                  </a:lnTo>
                  <a:lnTo>
                    <a:pt x="1109" y="630"/>
                  </a:lnTo>
                  <a:lnTo>
                    <a:pt x="1108" y="622"/>
                  </a:lnTo>
                  <a:lnTo>
                    <a:pt x="1106" y="614"/>
                  </a:lnTo>
                  <a:lnTo>
                    <a:pt x="1103" y="606"/>
                  </a:lnTo>
                  <a:lnTo>
                    <a:pt x="1102" y="603"/>
                  </a:lnTo>
                  <a:lnTo>
                    <a:pt x="1101" y="600"/>
                  </a:lnTo>
                  <a:lnTo>
                    <a:pt x="1099" y="597"/>
                  </a:lnTo>
                  <a:lnTo>
                    <a:pt x="1098" y="595"/>
                  </a:lnTo>
                  <a:lnTo>
                    <a:pt x="1096" y="592"/>
                  </a:lnTo>
                  <a:lnTo>
                    <a:pt x="1094" y="590"/>
                  </a:lnTo>
                  <a:lnTo>
                    <a:pt x="1092" y="588"/>
                  </a:lnTo>
                  <a:lnTo>
                    <a:pt x="1089" y="585"/>
                  </a:lnTo>
                  <a:lnTo>
                    <a:pt x="1087" y="583"/>
                  </a:lnTo>
                  <a:lnTo>
                    <a:pt x="1085" y="581"/>
                  </a:lnTo>
                  <a:lnTo>
                    <a:pt x="1082" y="580"/>
                  </a:lnTo>
                  <a:lnTo>
                    <a:pt x="1079" y="578"/>
                  </a:lnTo>
                  <a:lnTo>
                    <a:pt x="1076" y="577"/>
                  </a:lnTo>
                  <a:lnTo>
                    <a:pt x="1073" y="575"/>
                  </a:lnTo>
                  <a:lnTo>
                    <a:pt x="1070" y="574"/>
                  </a:lnTo>
                  <a:lnTo>
                    <a:pt x="1067" y="573"/>
                  </a:lnTo>
                  <a:lnTo>
                    <a:pt x="1059" y="570"/>
                  </a:lnTo>
                  <a:lnTo>
                    <a:pt x="1052" y="568"/>
                  </a:lnTo>
                  <a:lnTo>
                    <a:pt x="1044" y="566"/>
                  </a:lnTo>
                  <a:lnTo>
                    <a:pt x="1037" y="566"/>
                  </a:lnTo>
                  <a:lnTo>
                    <a:pt x="1029" y="565"/>
                  </a:lnTo>
                  <a:lnTo>
                    <a:pt x="1022" y="565"/>
                  </a:lnTo>
                  <a:lnTo>
                    <a:pt x="1014" y="566"/>
                  </a:lnTo>
                  <a:lnTo>
                    <a:pt x="1007" y="567"/>
                  </a:lnTo>
                  <a:lnTo>
                    <a:pt x="1008" y="517"/>
                  </a:lnTo>
                  <a:lnTo>
                    <a:pt x="1006" y="459"/>
                  </a:lnTo>
                  <a:lnTo>
                    <a:pt x="999" y="396"/>
                  </a:lnTo>
                  <a:lnTo>
                    <a:pt x="993" y="363"/>
                  </a:lnTo>
                  <a:lnTo>
                    <a:pt x="985" y="330"/>
                  </a:lnTo>
                  <a:lnTo>
                    <a:pt x="974" y="296"/>
                  </a:lnTo>
                  <a:lnTo>
                    <a:pt x="961" y="263"/>
                  </a:lnTo>
                  <a:lnTo>
                    <a:pt x="945" y="230"/>
                  </a:lnTo>
                  <a:lnTo>
                    <a:pt x="926" y="198"/>
                  </a:lnTo>
                  <a:lnTo>
                    <a:pt x="903" y="167"/>
                  </a:lnTo>
                  <a:lnTo>
                    <a:pt x="877" y="137"/>
                  </a:lnTo>
                  <a:lnTo>
                    <a:pt x="847" y="108"/>
                  </a:lnTo>
                  <a:lnTo>
                    <a:pt x="813" y="82"/>
                  </a:lnTo>
                  <a:lnTo>
                    <a:pt x="770" y="55"/>
                  </a:lnTo>
                  <a:lnTo>
                    <a:pt x="728" y="34"/>
                  </a:lnTo>
                  <a:lnTo>
                    <a:pt x="687" y="19"/>
                  </a:lnTo>
                  <a:lnTo>
                    <a:pt x="647" y="8"/>
                  </a:lnTo>
                  <a:lnTo>
                    <a:pt x="609" y="2"/>
                  </a:lnTo>
                  <a:lnTo>
                    <a:pt x="573" y="0"/>
                  </a:lnTo>
                  <a:lnTo>
                    <a:pt x="538" y="1"/>
                  </a:lnTo>
                  <a:lnTo>
                    <a:pt x="505" y="6"/>
                  </a:lnTo>
                  <a:lnTo>
                    <a:pt x="474" y="12"/>
                  </a:lnTo>
                  <a:lnTo>
                    <a:pt x="446" y="21"/>
                  </a:lnTo>
                  <a:lnTo>
                    <a:pt x="420" y="31"/>
                  </a:lnTo>
                  <a:lnTo>
                    <a:pt x="397" y="41"/>
                  </a:lnTo>
                  <a:lnTo>
                    <a:pt x="376" y="52"/>
                  </a:lnTo>
                  <a:lnTo>
                    <a:pt x="359" y="63"/>
                  </a:lnTo>
                  <a:lnTo>
                    <a:pt x="344" y="73"/>
                  </a:lnTo>
                  <a:lnTo>
                    <a:pt x="333" y="82"/>
                  </a:lnTo>
                  <a:lnTo>
                    <a:pt x="220" y="53"/>
                  </a:lnTo>
                  <a:lnTo>
                    <a:pt x="296" y="104"/>
                  </a:lnTo>
                  <a:lnTo>
                    <a:pt x="294" y="104"/>
                  </a:lnTo>
                  <a:lnTo>
                    <a:pt x="287" y="105"/>
                  </a:lnTo>
                  <a:lnTo>
                    <a:pt x="277" y="107"/>
                  </a:lnTo>
                  <a:lnTo>
                    <a:pt x="264" y="110"/>
                  </a:lnTo>
                  <a:lnTo>
                    <a:pt x="249" y="115"/>
                  </a:lnTo>
                  <a:lnTo>
                    <a:pt x="233" y="122"/>
                  </a:lnTo>
                  <a:lnTo>
                    <a:pt x="225" y="127"/>
                  </a:lnTo>
                  <a:lnTo>
                    <a:pt x="216" y="132"/>
                  </a:lnTo>
                  <a:lnTo>
                    <a:pt x="208" y="138"/>
                  </a:lnTo>
                  <a:lnTo>
                    <a:pt x="200" y="144"/>
                  </a:lnTo>
                  <a:lnTo>
                    <a:pt x="257" y="135"/>
                  </a:lnTo>
                  <a:lnTo>
                    <a:pt x="253" y="138"/>
                  </a:lnTo>
                  <a:lnTo>
                    <a:pt x="241" y="147"/>
                  </a:lnTo>
                  <a:lnTo>
                    <a:pt x="224" y="162"/>
                  </a:lnTo>
                  <a:lnTo>
                    <a:pt x="203" y="184"/>
                  </a:lnTo>
                  <a:lnTo>
                    <a:pt x="180" y="214"/>
                  </a:lnTo>
                  <a:lnTo>
                    <a:pt x="168" y="232"/>
                  </a:lnTo>
                  <a:lnTo>
                    <a:pt x="156" y="252"/>
                  </a:lnTo>
                  <a:lnTo>
                    <a:pt x="144" y="274"/>
                  </a:lnTo>
                  <a:lnTo>
                    <a:pt x="133" y="299"/>
                  </a:lnTo>
                  <a:lnTo>
                    <a:pt x="123" y="326"/>
                  </a:lnTo>
                  <a:lnTo>
                    <a:pt x="113" y="355"/>
                  </a:lnTo>
                  <a:lnTo>
                    <a:pt x="107" y="381"/>
                  </a:lnTo>
                  <a:lnTo>
                    <a:pt x="102" y="407"/>
                  </a:lnTo>
                  <a:lnTo>
                    <a:pt x="99" y="434"/>
                  </a:lnTo>
                  <a:lnTo>
                    <a:pt x="98" y="461"/>
                  </a:lnTo>
                  <a:lnTo>
                    <a:pt x="98" y="489"/>
                  </a:lnTo>
                  <a:lnTo>
                    <a:pt x="99" y="516"/>
                  </a:lnTo>
                  <a:lnTo>
                    <a:pt x="104" y="570"/>
                  </a:lnTo>
                  <a:lnTo>
                    <a:pt x="97" y="569"/>
                  </a:lnTo>
                  <a:lnTo>
                    <a:pt x="89" y="568"/>
                  </a:lnTo>
                  <a:lnTo>
                    <a:pt x="81" y="568"/>
                  </a:lnTo>
                  <a:lnTo>
                    <a:pt x="73" y="568"/>
                  </a:lnTo>
                  <a:lnTo>
                    <a:pt x="65" y="569"/>
                  </a:lnTo>
                  <a:lnTo>
                    <a:pt x="57" y="570"/>
                  </a:lnTo>
                  <a:lnTo>
                    <a:pt x="50" y="572"/>
                  </a:lnTo>
                  <a:lnTo>
                    <a:pt x="42" y="575"/>
                  </a:lnTo>
                  <a:lnTo>
                    <a:pt x="36" y="578"/>
                  </a:lnTo>
                  <a:lnTo>
                    <a:pt x="33" y="579"/>
                  </a:lnTo>
                  <a:lnTo>
                    <a:pt x="30" y="581"/>
                  </a:lnTo>
                  <a:lnTo>
                    <a:pt x="28" y="582"/>
                  </a:lnTo>
                  <a:lnTo>
                    <a:pt x="25" y="584"/>
                  </a:lnTo>
                  <a:lnTo>
                    <a:pt x="23" y="586"/>
                  </a:lnTo>
                  <a:lnTo>
                    <a:pt x="21" y="588"/>
                  </a:lnTo>
                  <a:lnTo>
                    <a:pt x="19" y="590"/>
                  </a:lnTo>
                  <a:lnTo>
                    <a:pt x="16" y="592"/>
                  </a:lnTo>
                  <a:lnTo>
                    <a:pt x="13" y="597"/>
                  </a:lnTo>
                  <a:lnTo>
                    <a:pt x="9" y="603"/>
                  </a:lnTo>
                  <a:lnTo>
                    <a:pt x="6" y="609"/>
                  </a:lnTo>
                  <a:lnTo>
                    <a:pt x="3" y="617"/>
                  </a:lnTo>
                  <a:lnTo>
                    <a:pt x="1" y="625"/>
                  </a:lnTo>
                  <a:lnTo>
                    <a:pt x="0" y="633"/>
                  </a:lnTo>
                  <a:lnTo>
                    <a:pt x="0" y="642"/>
                  </a:lnTo>
                  <a:lnTo>
                    <a:pt x="0" y="651"/>
                  </a:lnTo>
                  <a:lnTo>
                    <a:pt x="1" y="660"/>
                  </a:lnTo>
                  <a:lnTo>
                    <a:pt x="5" y="679"/>
                  </a:lnTo>
                  <a:lnTo>
                    <a:pt x="11" y="698"/>
                  </a:lnTo>
                  <a:lnTo>
                    <a:pt x="18" y="718"/>
                  </a:lnTo>
                  <a:lnTo>
                    <a:pt x="34" y="759"/>
                  </a:lnTo>
                  <a:lnTo>
                    <a:pt x="36" y="767"/>
                  </a:lnTo>
                  <a:lnTo>
                    <a:pt x="38" y="774"/>
                  </a:lnTo>
                  <a:lnTo>
                    <a:pt x="44" y="790"/>
                  </a:lnTo>
                  <a:close/>
                  <a:moveTo>
                    <a:pt x="59" y="632"/>
                  </a:moveTo>
                  <a:lnTo>
                    <a:pt x="72" y="628"/>
                  </a:lnTo>
                  <a:lnTo>
                    <a:pt x="74" y="627"/>
                  </a:lnTo>
                  <a:lnTo>
                    <a:pt x="77" y="627"/>
                  </a:lnTo>
                  <a:lnTo>
                    <a:pt x="80" y="626"/>
                  </a:lnTo>
                  <a:lnTo>
                    <a:pt x="81" y="626"/>
                  </a:lnTo>
                  <a:lnTo>
                    <a:pt x="82" y="626"/>
                  </a:lnTo>
                  <a:lnTo>
                    <a:pt x="85" y="626"/>
                  </a:lnTo>
                  <a:lnTo>
                    <a:pt x="89" y="627"/>
                  </a:lnTo>
                  <a:lnTo>
                    <a:pt x="92" y="627"/>
                  </a:lnTo>
                  <a:lnTo>
                    <a:pt x="96" y="628"/>
                  </a:lnTo>
                  <a:lnTo>
                    <a:pt x="100" y="630"/>
                  </a:lnTo>
                  <a:lnTo>
                    <a:pt x="103" y="631"/>
                  </a:lnTo>
                  <a:lnTo>
                    <a:pt x="107" y="633"/>
                  </a:lnTo>
                  <a:lnTo>
                    <a:pt x="108" y="634"/>
                  </a:lnTo>
                  <a:lnTo>
                    <a:pt x="110" y="635"/>
                  </a:lnTo>
                  <a:lnTo>
                    <a:pt x="113" y="638"/>
                  </a:lnTo>
                  <a:lnTo>
                    <a:pt x="123" y="684"/>
                  </a:lnTo>
                  <a:lnTo>
                    <a:pt x="132" y="721"/>
                  </a:lnTo>
                  <a:lnTo>
                    <a:pt x="141" y="753"/>
                  </a:lnTo>
                  <a:lnTo>
                    <a:pt x="143" y="737"/>
                  </a:lnTo>
                  <a:lnTo>
                    <a:pt x="148" y="697"/>
                  </a:lnTo>
                  <a:lnTo>
                    <a:pt x="151" y="673"/>
                  </a:lnTo>
                  <a:lnTo>
                    <a:pt x="156" y="648"/>
                  </a:lnTo>
                  <a:lnTo>
                    <a:pt x="162" y="625"/>
                  </a:lnTo>
                  <a:lnTo>
                    <a:pt x="165" y="614"/>
                  </a:lnTo>
                  <a:lnTo>
                    <a:pt x="169" y="604"/>
                  </a:lnTo>
                  <a:lnTo>
                    <a:pt x="171" y="599"/>
                  </a:lnTo>
                  <a:lnTo>
                    <a:pt x="175" y="594"/>
                  </a:lnTo>
                  <a:lnTo>
                    <a:pt x="182" y="584"/>
                  </a:lnTo>
                  <a:lnTo>
                    <a:pt x="192" y="573"/>
                  </a:lnTo>
                  <a:lnTo>
                    <a:pt x="203" y="563"/>
                  </a:lnTo>
                  <a:lnTo>
                    <a:pt x="229" y="541"/>
                  </a:lnTo>
                  <a:lnTo>
                    <a:pt x="258" y="520"/>
                  </a:lnTo>
                  <a:lnTo>
                    <a:pt x="315" y="476"/>
                  </a:lnTo>
                  <a:lnTo>
                    <a:pt x="328" y="465"/>
                  </a:lnTo>
                  <a:lnTo>
                    <a:pt x="340" y="454"/>
                  </a:lnTo>
                  <a:lnTo>
                    <a:pt x="350" y="442"/>
                  </a:lnTo>
                  <a:lnTo>
                    <a:pt x="358" y="431"/>
                  </a:lnTo>
                  <a:lnTo>
                    <a:pt x="352" y="441"/>
                  </a:lnTo>
                  <a:lnTo>
                    <a:pt x="345" y="453"/>
                  </a:lnTo>
                  <a:lnTo>
                    <a:pt x="336" y="466"/>
                  </a:lnTo>
                  <a:lnTo>
                    <a:pt x="325" y="482"/>
                  </a:lnTo>
                  <a:lnTo>
                    <a:pt x="312" y="497"/>
                  </a:lnTo>
                  <a:lnTo>
                    <a:pt x="297" y="512"/>
                  </a:lnTo>
                  <a:lnTo>
                    <a:pt x="290" y="519"/>
                  </a:lnTo>
                  <a:lnTo>
                    <a:pt x="282" y="525"/>
                  </a:lnTo>
                  <a:lnTo>
                    <a:pt x="284" y="524"/>
                  </a:lnTo>
                  <a:lnTo>
                    <a:pt x="289" y="522"/>
                  </a:lnTo>
                  <a:lnTo>
                    <a:pt x="297" y="517"/>
                  </a:lnTo>
                  <a:lnTo>
                    <a:pt x="307" y="511"/>
                  </a:lnTo>
                  <a:lnTo>
                    <a:pt x="319" y="502"/>
                  </a:lnTo>
                  <a:lnTo>
                    <a:pt x="332" y="490"/>
                  </a:lnTo>
                  <a:lnTo>
                    <a:pt x="346" y="477"/>
                  </a:lnTo>
                  <a:lnTo>
                    <a:pt x="361" y="460"/>
                  </a:lnTo>
                  <a:lnTo>
                    <a:pt x="387" y="425"/>
                  </a:lnTo>
                  <a:lnTo>
                    <a:pt x="405" y="398"/>
                  </a:lnTo>
                  <a:lnTo>
                    <a:pt x="415" y="381"/>
                  </a:lnTo>
                  <a:lnTo>
                    <a:pt x="418" y="375"/>
                  </a:lnTo>
                  <a:lnTo>
                    <a:pt x="421" y="384"/>
                  </a:lnTo>
                  <a:lnTo>
                    <a:pt x="430" y="408"/>
                  </a:lnTo>
                  <a:lnTo>
                    <a:pt x="445" y="444"/>
                  </a:lnTo>
                  <a:lnTo>
                    <a:pt x="466" y="486"/>
                  </a:lnTo>
                  <a:lnTo>
                    <a:pt x="494" y="532"/>
                  </a:lnTo>
                  <a:lnTo>
                    <a:pt x="510" y="554"/>
                  </a:lnTo>
                  <a:lnTo>
                    <a:pt x="529" y="576"/>
                  </a:lnTo>
                  <a:lnTo>
                    <a:pt x="548" y="597"/>
                  </a:lnTo>
                  <a:lnTo>
                    <a:pt x="570" y="616"/>
                  </a:lnTo>
                  <a:lnTo>
                    <a:pt x="593" y="632"/>
                  </a:lnTo>
                  <a:lnTo>
                    <a:pt x="618" y="646"/>
                  </a:lnTo>
                  <a:lnTo>
                    <a:pt x="605" y="631"/>
                  </a:lnTo>
                  <a:lnTo>
                    <a:pt x="573" y="595"/>
                  </a:lnTo>
                  <a:lnTo>
                    <a:pt x="536" y="548"/>
                  </a:lnTo>
                  <a:lnTo>
                    <a:pt x="519" y="524"/>
                  </a:lnTo>
                  <a:lnTo>
                    <a:pt x="505" y="502"/>
                  </a:lnTo>
                  <a:lnTo>
                    <a:pt x="494" y="482"/>
                  </a:lnTo>
                  <a:lnTo>
                    <a:pt x="485" y="462"/>
                  </a:lnTo>
                  <a:lnTo>
                    <a:pt x="478" y="445"/>
                  </a:lnTo>
                  <a:lnTo>
                    <a:pt x="472" y="430"/>
                  </a:lnTo>
                  <a:lnTo>
                    <a:pt x="465" y="408"/>
                  </a:lnTo>
                  <a:lnTo>
                    <a:pt x="463" y="400"/>
                  </a:lnTo>
                  <a:lnTo>
                    <a:pt x="466" y="406"/>
                  </a:lnTo>
                  <a:lnTo>
                    <a:pt x="477" y="423"/>
                  </a:lnTo>
                  <a:lnTo>
                    <a:pt x="495" y="449"/>
                  </a:lnTo>
                  <a:lnTo>
                    <a:pt x="521" y="481"/>
                  </a:lnTo>
                  <a:lnTo>
                    <a:pt x="556" y="516"/>
                  </a:lnTo>
                  <a:lnTo>
                    <a:pt x="577" y="534"/>
                  </a:lnTo>
                  <a:lnTo>
                    <a:pt x="600" y="552"/>
                  </a:lnTo>
                  <a:lnTo>
                    <a:pt x="625" y="570"/>
                  </a:lnTo>
                  <a:lnTo>
                    <a:pt x="653" y="587"/>
                  </a:lnTo>
                  <a:lnTo>
                    <a:pt x="684" y="603"/>
                  </a:lnTo>
                  <a:lnTo>
                    <a:pt x="717" y="618"/>
                  </a:lnTo>
                  <a:lnTo>
                    <a:pt x="825" y="661"/>
                  </a:lnTo>
                  <a:lnTo>
                    <a:pt x="860" y="674"/>
                  </a:lnTo>
                  <a:lnTo>
                    <a:pt x="886" y="682"/>
                  </a:lnTo>
                  <a:lnTo>
                    <a:pt x="903" y="686"/>
                  </a:lnTo>
                  <a:lnTo>
                    <a:pt x="914" y="688"/>
                  </a:lnTo>
                  <a:lnTo>
                    <a:pt x="917" y="688"/>
                  </a:lnTo>
                  <a:lnTo>
                    <a:pt x="919" y="688"/>
                  </a:lnTo>
                  <a:lnTo>
                    <a:pt x="920" y="688"/>
                  </a:lnTo>
                  <a:lnTo>
                    <a:pt x="909" y="815"/>
                  </a:lnTo>
                  <a:lnTo>
                    <a:pt x="921" y="799"/>
                  </a:lnTo>
                  <a:lnTo>
                    <a:pt x="934" y="780"/>
                  </a:lnTo>
                  <a:lnTo>
                    <a:pt x="949" y="757"/>
                  </a:lnTo>
                  <a:lnTo>
                    <a:pt x="965" y="729"/>
                  </a:lnTo>
                  <a:lnTo>
                    <a:pt x="979" y="699"/>
                  </a:lnTo>
                  <a:lnTo>
                    <a:pt x="985" y="683"/>
                  </a:lnTo>
                  <a:lnTo>
                    <a:pt x="990" y="667"/>
                  </a:lnTo>
                  <a:lnTo>
                    <a:pt x="994" y="651"/>
                  </a:lnTo>
                  <a:lnTo>
                    <a:pt x="996" y="635"/>
                  </a:lnTo>
                  <a:lnTo>
                    <a:pt x="1001" y="633"/>
                  </a:lnTo>
                  <a:lnTo>
                    <a:pt x="1006" y="632"/>
                  </a:lnTo>
                  <a:lnTo>
                    <a:pt x="1009" y="631"/>
                  </a:lnTo>
                  <a:lnTo>
                    <a:pt x="1011" y="631"/>
                  </a:lnTo>
                  <a:lnTo>
                    <a:pt x="1014" y="631"/>
                  </a:lnTo>
                  <a:lnTo>
                    <a:pt x="1016" y="631"/>
                  </a:lnTo>
                  <a:lnTo>
                    <a:pt x="1018" y="631"/>
                  </a:lnTo>
                  <a:lnTo>
                    <a:pt x="1021" y="631"/>
                  </a:lnTo>
                  <a:lnTo>
                    <a:pt x="1023" y="631"/>
                  </a:lnTo>
                  <a:lnTo>
                    <a:pt x="1026" y="632"/>
                  </a:lnTo>
                  <a:lnTo>
                    <a:pt x="1031" y="633"/>
                  </a:lnTo>
                  <a:lnTo>
                    <a:pt x="1036" y="635"/>
                  </a:lnTo>
                  <a:lnTo>
                    <a:pt x="1037" y="635"/>
                  </a:lnTo>
                  <a:lnTo>
                    <a:pt x="1038" y="635"/>
                  </a:lnTo>
                  <a:lnTo>
                    <a:pt x="1038" y="636"/>
                  </a:lnTo>
                  <a:lnTo>
                    <a:pt x="1038" y="637"/>
                  </a:lnTo>
                  <a:lnTo>
                    <a:pt x="1038" y="638"/>
                  </a:lnTo>
                  <a:lnTo>
                    <a:pt x="1038" y="640"/>
                  </a:lnTo>
                  <a:lnTo>
                    <a:pt x="1039" y="641"/>
                  </a:lnTo>
                  <a:lnTo>
                    <a:pt x="1039" y="646"/>
                  </a:lnTo>
                  <a:lnTo>
                    <a:pt x="1039" y="651"/>
                  </a:lnTo>
                  <a:lnTo>
                    <a:pt x="1038" y="656"/>
                  </a:lnTo>
                  <a:lnTo>
                    <a:pt x="1035" y="669"/>
                  </a:lnTo>
                  <a:lnTo>
                    <a:pt x="1031" y="683"/>
                  </a:lnTo>
                  <a:lnTo>
                    <a:pt x="1027" y="698"/>
                  </a:lnTo>
                  <a:lnTo>
                    <a:pt x="1021" y="712"/>
                  </a:lnTo>
                  <a:lnTo>
                    <a:pt x="1010" y="739"/>
                  </a:lnTo>
                  <a:lnTo>
                    <a:pt x="1002" y="757"/>
                  </a:lnTo>
                  <a:lnTo>
                    <a:pt x="995" y="775"/>
                  </a:lnTo>
                  <a:lnTo>
                    <a:pt x="989" y="793"/>
                  </a:lnTo>
                  <a:lnTo>
                    <a:pt x="987" y="801"/>
                  </a:lnTo>
                  <a:lnTo>
                    <a:pt x="985" y="810"/>
                  </a:lnTo>
                  <a:lnTo>
                    <a:pt x="980" y="828"/>
                  </a:lnTo>
                  <a:lnTo>
                    <a:pt x="975" y="844"/>
                  </a:lnTo>
                  <a:lnTo>
                    <a:pt x="968" y="859"/>
                  </a:lnTo>
                  <a:lnTo>
                    <a:pt x="965" y="865"/>
                  </a:lnTo>
                  <a:lnTo>
                    <a:pt x="961" y="872"/>
                  </a:lnTo>
                  <a:lnTo>
                    <a:pt x="957" y="877"/>
                  </a:lnTo>
                  <a:lnTo>
                    <a:pt x="953" y="882"/>
                  </a:lnTo>
                  <a:lnTo>
                    <a:pt x="949" y="887"/>
                  </a:lnTo>
                  <a:lnTo>
                    <a:pt x="944" y="890"/>
                  </a:lnTo>
                  <a:lnTo>
                    <a:pt x="940" y="894"/>
                  </a:lnTo>
                  <a:lnTo>
                    <a:pt x="935" y="896"/>
                  </a:lnTo>
                  <a:lnTo>
                    <a:pt x="931" y="899"/>
                  </a:lnTo>
                  <a:lnTo>
                    <a:pt x="926" y="900"/>
                  </a:lnTo>
                  <a:lnTo>
                    <a:pt x="906" y="906"/>
                  </a:lnTo>
                  <a:lnTo>
                    <a:pt x="903" y="925"/>
                  </a:lnTo>
                  <a:lnTo>
                    <a:pt x="899" y="943"/>
                  </a:lnTo>
                  <a:lnTo>
                    <a:pt x="893" y="960"/>
                  </a:lnTo>
                  <a:lnTo>
                    <a:pt x="886" y="977"/>
                  </a:lnTo>
                  <a:lnTo>
                    <a:pt x="878" y="993"/>
                  </a:lnTo>
                  <a:lnTo>
                    <a:pt x="868" y="1009"/>
                  </a:lnTo>
                  <a:lnTo>
                    <a:pt x="858" y="1024"/>
                  </a:lnTo>
                  <a:lnTo>
                    <a:pt x="835" y="1052"/>
                  </a:lnTo>
                  <a:lnTo>
                    <a:pt x="810" y="1078"/>
                  </a:lnTo>
                  <a:lnTo>
                    <a:pt x="785" y="1101"/>
                  </a:lnTo>
                  <a:lnTo>
                    <a:pt x="761" y="1120"/>
                  </a:lnTo>
                  <a:lnTo>
                    <a:pt x="739" y="1137"/>
                  </a:lnTo>
                  <a:lnTo>
                    <a:pt x="708" y="1157"/>
                  </a:lnTo>
                  <a:lnTo>
                    <a:pt x="678" y="1174"/>
                  </a:lnTo>
                  <a:lnTo>
                    <a:pt x="649" y="1189"/>
                  </a:lnTo>
                  <a:lnTo>
                    <a:pt x="622" y="1202"/>
                  </a:lnTo>
                  <a:lnTo>
                    <a:pt x="597" y="1211"/>
                  </a:lnTo>
                  <a:lnTo>
                    <a:pt x="576" y="1218"/>
                  </a:lnTo>
                  <a:lnTo>
                    <a:pt x="558" y="1223"/>
                  </a:lnTo>
                  <a:lnTo>
                    <a:pt x="551" y="1224"/>
                  </a:lnTo>
                  <a:lnTo>
                    <a:pt x="545" y="1224"/>
                  </a:lnTo>
                  <a:lnTo>
                    <a:pt x="538" y="1224"/>
                  </a:lnTo>
                  <a:lnTo>
                    <a:pt x="530" y="1222"/>
                  </a:lnTo>
                  <a:lnTo>
                    <a:pt x="511" y="1218"/>
                  </a:lnTo>
                  <a:lnTo>
                    <a:pt x="488" y="1211"/>
                  </a:lnTo>
                  <a:lnTo>
                    <a:pt x="463" y="1201"/>
                  </a:lnTo>
                  <a:lnTo>
                    <a:pt x="435" y="1188"/>
                  </a:lnTo>
                  <a:lnTo>
                    <a:pt x="407" y="1173"/>
                  </a:lnTo>
                  <a:lnTo>
                    <a:pt x="377" y="1156"/>
                  </a:lnTo>
                  <a:lnTo>
                    <a:pt x="347" y="1137"/>
                  </a:lnTo>
                  <a:lnTo>
                    <a:pt x="325" y="1121"/>
                  </a:lnTo>
                  <a:lnTo>
                    <a:pt x="301" y="1102"/>
                  </a:lnTo>
                  <a:lnTo>
                    <a:pt x="277" y="1079"/>
                  </a:lnTo>
                  <a:lnTo>
                    <a:pt x="253" y="1053"/>
                  </a:lnTo>
                  <a:lnTo>
                    <a:pt x="230" y="1025"/>
                  </a:lnTo>
                  <a:lnTo>
                    <a:pt x="220" y="1009"/>
                  </a:lnTo>
                  <a:lnTo>
                    <a:pt x="211" y="993"/>
                  </a:lnTo>
                  <a:lnTo>
                    <a:pt x="203" y="977"/>
                  </a:lnTo>
                  <a:lnTo>
                    <a:pt x="196" y="960"/>
                  </a:lnTo>
                  <a:lnTo>
                    <a:pt x="190" y="943"/>
                  </a:lnTo>
                  <a:lnTo>
                    <a:pt x="186" y="925"/>
                  </a:lnTo>
                  <a:lnTo>
                    <a:pt x="183" y="906"/>
                  </a:lnTo>
                  <a:lnTo>
                    <a:pt x="164" y="900"/>
                  </a:lnTo>
                  <a:lnTo>
                    <a:pt x="159" y="899"/>
                  </a:lnTo>
                  <a:lnTo>
                    <a:pt x="155" y="896"/>
                  </a:lnTo>
                  <a:lnTo>
                    <a:pt x="150" y="894"/>
                  </a:lnTo>
                  <a:lnTo>
                    <a:pt x="146" y="890"/>
                  </a:lnTo>
                  <a:lnTo>
                    <a:pt x="141" y="887"/>
                  </a:lnTo>
                  <a:lnTo>
                    <a:pt x="137" y="882"/>
                  </a:lnTo>
                  <a:lnTo>
                    <a:pt x="133" y="877"/>
                  </a:lnTo>
                  <a:lnTo>
                    <a:pt x="130" y="872"/>
                  </a:lnTo>
                  <a:lnTo>
                    <a:pt x="126" y="865"/>
                  </a:lnTo>
                  <a:lnTo>
                    <a:pt x="122" y="859"/>
                  </a:lnTo>
                  <a:lnTo>
                    <a:pt x="116" y="844"/>
                  </a:lnTo>
                  <a:lnTo>
                    <a:pt x="110" y="828"/>
                  </a:lnTo>
                  <a:lnTo>
                    <a:pt x="104" y="810"/>
                  </a:lnTo>
                  <a:lnTo>
                    <a:pt x="100" y="794"/>
                  </a:lnTo>
                  <a:lnTo>
                    <a:pt x="94" y="776"/>
                  </a:lnTo>
                  <a:lnTo>
                    <a:pt x="87" y="758"/>
                  </a:lnTo>
                  <a:lnTo>
                    <a:pt x="79" y="739"/>
                  </a:lnTo>
                  <a:lnTo>
                    <a:pt x="76" y="725"/>
                  </a:lnTo>
                  <a:lnTo>
                    <a:pt x="73" y="709"/>
                  </a:lnTo>
                  <a:lnTo>
                    <a:pt x="65" y="678"/>
                  </a:lnTo>
                  <a:lnTo>
                    <a:pt x="62" y="664"/>
                  </a:lnTo>
                  <a:lnTo>
                    <a:pt x="59" y="651"/>
                  </a:lnTo>
                  <a:lnTo>
                    <a:pt x="59" y="645"/>
                  </a:lnTo>
                  <a:lnTo>
                    <a:pt x="58" y="640"/>
                  </a:lnTo>
                  <a:lnTo>
                    <a:pt x="58" y="636"/>
                  </a:lnTo>
                  <a:lnTo>
                    <a:pt x="59" y="6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78" name="Google Shape;3778;p37"/>
          <p:cNvGrpSpPr/>
          <p:nvPr/>
        </p:nvGrpSpPr>
        <p:grpSpPr>
          <a:xfrm>
            <a:off x="10193463" y="2369635"/>
            <a:ext cx="472643" cy="696547"/>
            <a:chOff x="4891940" y="3682681"/>
            <a:chExt cx="542345" cy="799270"/>
          </a:xfrm>
        </p:grpSpPr>
        <p:sp>
          <p:nvSpPr>
            <p:cNvPr id="3779" name="Google Shape;3779;p37"/>
            <p:cNvSpPr/>
            <p:nvPr/>
          </p:nvSpPr>
          <p:spPr>
            <a:xfrm>
              <a:off x="4891940" y="4298433"/>
              <a:ext cx="541862" cy="183518"/>
            </a:xfrm>
            <a:custGeom>
              <a:avLst/>
              <a:gdLst/>
              <a:ahLst/>
              <a:cxnLst/>
              <a:rect l="l" t="t" r="r" b="b"/>
              <a:pathLst>
                <a:path w="1123" h="381" extrusionOk="0">
                  <a:moveTo>
                    <a:pt x="1084" y="153"/>
                  </a:moveTo>
                  <a:lnTo>
                    <a:pt x="1076" y="140"/>
                  </a:lnTo>
                  <a:lnTo>
                    <a:pt x="1067" y="128"/>
                  </a:lnTo>
                  <a:lnTo>
                    <a:pt x="1056" y="117"/>
                  </a:lnTo>
                  <a:lnTo>
                    <a:pt x="1045" y="106"/>
                  </a:lnTo>
                  <a:lnTo>
                    <a:pt x="1033" y="96"/>
                  </a:lnTo>
                  <a:lnTo>
                    <a:pt x="1020" y="87"/>
                  </a:lnTo>
                  <a:lnTo>
                    <a:pt x="1006" y="79"/>
                  </a:lnTo>
                  <a:lnTo>
                    <a:pt x="993" y="72"/>
                  </a:lnTo>
                  <a:lnTo>
                    <a:pt x="964" y="59"/>
                  </a:lnTo>
                  <a:lnTo>
                    <a:pt x="934" y="49"/>
                  </a:lnTo>
                  <a:lnTo>
                    <a:pt x="906" y="42"/>
                  </a:lnTo>
                  <a:lnTo>
                    <a:pt x="878" y="37"/>
                  </a:lnTo>
                  <a:lnTo>
                    <a:pt x="875" y="37"/>
                  </a:lnTo>
                  <a:lnTo>
                    <a:pt x="869" y="37"/>
                  </a:lnTo>
                  <a:lnTo>
                    <a:pt x="862" y="36"/>
                  </a:lnTo>
                  <a:lnTo>
                    <a:pt x="855" y="34"/>
                  </a:lnTo>
                  <a:lnTo>
                    <a:pt x="846" y="32"/>
                  </a:lnTo>
                  <a:lnTo>
                    <a:pt x="836" y="28"/>
                  </a:lnTo>
                  <a:lnTo>
                    <a:pt x="824" y="24"/>
                  </a:lnTo>
                  <a:lnTo>
                    <a:pt x="812" y="19"/>
                  </a:lnTo>
                  <a:lnTo>
                    <a:pt x="799" y="12"/>
                  </a:lnTo>
                  <a:lnTo>
                    <a:pt x="782" y="0"/>
                  </a:lnTo>
                  <a:lnTo>
                    <a:pt x="765" y="12"/>
                  </a:lnTo>
                  <a:lnTo>
                    <a:pt x="762" y="12"/>
                  </a:lnTo>
                  <a:lnTo>
                    <a:pt x="759" y="12"/>
                  </a:lnTo>
                  <a:lnTo>
                    <a:pt x="736" y="28"/>
                  </a:lnTo>
                  <a:lnTo>
                    <a:pt x="712" y="41"/>
                  </a:lnTo>
                  <a:lnTo>
                    <a:pt x="688" y="53"/>
                  </a:lnTo>
                  <a:lnTo>
                    <a:pt x="664" y="62"/>
                  </a:lnTo>
                  <a:lnTo>
                    <a:pt x="640" y="70"/>
                  </a:lnTo>
                  <a:lnTo>
                    <a:pt x="616" y="75"/>
                  </a:lnTo>
                  <a:lnTo>
                    <a:pt x="592" y="78"/>
                  </a:lnTo>
                  <a:lnTo>
                    <a:pt x="568" y="79"/>
                  </a:lnTo>
                  <a:lnTo>
                    <a:pt x="547" y="78"/>
                  </a:lnTo>
                  <a:lnTo>
                    <a:pt x="527" y="76"/>
                  </a:lnTo>
                  <a:lnTo>
                    <a:pt x="508" y="73"/>
                  </a:lnTo>
                  <a:lnTo>
                    <a:pt x="490" y="69"/>
                  </a:lnTo>
                  <a:lnTo>
                    <a:pt x="473" y="64"/>
                  </a:lnTo>
                  <a:lnTo>
                    <a:pt x="456" y="59"/>
                  </a:lnTo>
                  <a:lnTo>
                    <a:pt x="428" y="47"/>
                  </a:lnTo>
                  <a:lnTo>
                    <a:pt x="404" y="35"/>
                  </a:lnTo>
                  <a:lnTo>
                    <a:pt x="386" y="24"/>
                  </a:lnTo>
                  <a:lnTo>
                    <a:pt x="375" y="16"/>
                  </a:lnTo>
                  <a:lnTo>
                    <a:pt x="371" y="13"/>
                  </a:lnTo>
                  <a:lnTo>
                    <a:pt x="370" y="12"/>
                  </a:lnTo>
                  <a:lnTo>
                    <a:pt x="362" y="6"/>
                  </a:lnTo>
                  <a:lnTo>
                    <a:pt x="342" y="6"/>
                  </a:lnTo>
                  <a:lnTo>
                    <a:pt x="333" y="12"/>
                  </a:lnTo>
                  <a:lnTo>
                    <a:pt x="327" y="15"/>
                  </a:lnTo>
                  <a:lnTo>
                    <a:pt x="322" y="18"/>
                  </a:lnTo>
                  <a:lnTo>
                    <a:pt x="317" y="21"/>
                  </a:lnTo>
                  <a:lnTo>
                    <a:pt x="311" y="23"/>
                  </a:lnTo>
                  <a:lnTo>
                    <a:pt x="304" y="26"/>
                  </a:lnTo>
                  <a:lnTo>
                    <a:pt x="298" y="28"/>
                  </a:lnTo>
                  <a:lnTo>
                    <a:pt x="291" y="30"/>
                  </a:lnTo>
                  <a:lnTo>
                    <a:pt x="284" y="32"/>
                  </a:lnTo>
                  <a:lnTo>
                    <a:pt x="269" y="35"/>
                  </a:lnTo>
                  <a:lnTo>
                    <a:pt x="254" y="37"/>
                  </a:lnTo>
                  <a:lnTo>
                    <a:pt x="230" y="40"/>
                  </a:lnTo>
                  <a:lnTo>
                    <a:pt x="202" y="47"/>
                  </a:lnTo>
                  <a:lnTo>
                    <a:pt x="172" y="56"/>
                  </a:lnTo>
                  <a:lnTo>
                    <a:pt x="142" y="68"/>
                  </a:lnTo>
                  <a:lnTo>
                    <a:pt x="127" y="75"/>
                  </a:lnTo>
                  <a:lnTo>
                    <a:pt x="112" y="83"/>
                  </a:lnTo>
                  <a:lnTo>
                    <a:pt x="98" y="92"/>
                  </a:lnTo>
                  <a:lnTo>
                    <a:pt x="84" y="102"/>
                  </a:lnTo>
                  <a:lnTo>
                    <a:pt x="71" y="113"/>
                  </a:lnTo>
                  <a:lnTo>
                    <a:pt x="60" y="126"/>
                  </a:lnTo>
                  <a:lnTo>
                    <a:pt x="49" y="139"/>
                  </a:lnTo>
                  <a:lnTo>
                    <a:pt x="40" y="153"/>
                  </a:lnTo>
                  <a:lnTo>
                    <a:pt x="33" y="167"/>
                  </a:lnTo>
                  <a:lnTo>
                    <a:pt x="27" y="181"/>
                  </a:lnTo>
                  <a:lnTo>
                    <a:pt x="21" y="197"/>
                  </a:lnTo>
                  <a:lnTo>
                    <a:pt x="17" y="213"/>
                  </a:lnTo>
                  <a:lnTo>
                    <a:pt x="10" y="246"/>
                  </a:lnTo>
                  <a:lnTo>
                    <a:pt x="5" y="277"/>
                  </a:lnTo>
                  <a:lnTo>
                    <a:pt x="2" y="306"/>
                  </a:lnTo>
                  <a:lnTo>
                    <a:pt x="1" y="329"/>
                  </a:lnTo>
                  <a:lnTo>
                    <a:pt x="0" y="353"/>
                  </a:lnTo>
                  <a:lnTo>
                    <a:pt x="0" y="381"/>
                  </a:lnTo>
                  <a:lnTo>
                    <a:pt x="1121" y="381"/>
                  </a:lnTo>
                  <a:lnTo>
                    <a:pt x="1121" y="353"/>
                  </a:lnTo>
                  <a:lnTo>
                    <a:pt x="1121" y="352"/>
                  </a:lnTo>
                  <a:lnTo>
                    <a:pt x="1122" y="351"/>
                  </a:lnTo>
                  <a:lnTo>
                    <a:pt x="1123" y="346"/>
                  </a:lnTo>
                  <a:lnTo>
                    <a:pt x="1123" y="329"/>
                  </a:lnTo>
                  <a:lnTo>
                    <a:pt x="1123" y="306"/>
                  </a:lnTo>
                  <a:lnTo>
                    <a:pt x="1120" y="277"/>
                  </a:lnTo>
                  <a:lnTo>
                    <a:pt x="1115" y="246"/>
                  </a:lnTo>
                  <a:lnTo>
                    <a:pt x="1108" y="213"/>
                  </a:lnTo>
                  <a:lnTo>
                    <a:pt x="1103" y="197"/>
                  </a:lnTo>
                  <a:lnTo>
                    <a:pt x="1098" y="181"/>
                  </a:lnTo>
                  <a:lnTo>
                    <a:pt x="1091" y="167"/>
                  </a:lnTo>
                  <a:close/>
                  <a:moveTo>
                    <a:pt x="381" y="322"/>
                  </a:moveTo>
                  <a:lnTo>
                    <a:pt x="381" y="88"/>
                  </a:lnTo>
                  <a:lnTo>
                    <a:pt x="398" y="97"/>
                  </a:lnTo>
                  <a:lnTo>
                    <a:pt x="417" y="106"/>
                  </a:lnTo>
                  <a:lnTo>
                    <a:pt x="438" y="114"/>
                  </a:lnTo>
                  <a:lnTo>
                    <a:pt x="461" y="122"/>
                  </a:lnTo>
                  <a:lnTo>
                    <a:pt x="486" y="129"/>
                  </a:lnTo>
                  <a:lnTo>
                    <a:pt x="512" y="134"/>
                  </a:lnTo>
                  <a:lnTo>
                    <a:pt x="540" y="138"/>
                  </a:lnTo>
                  <a:lnTo>
                    <a:pt x="570" y="139"/>
                  </a:lnTo>
                  <a:lnTo>
                    <a:pt x="593" y="138"/>
                  </a:lnTo>
                  <a:lnTo>
                    <a:pt x="616" y="136"/>
                  </a:lnTo>
                  <a:lnTo>
                    <a:pt x="639" y="132"/>
                  </a:lnTo>
                  <a:lnTo>
                    <a:pt x="662" y="127"/>
                  </a:lnTo>
                  <a:lnTo>
                    <a:pt x="684" y="120"/>
                  </a:lnTo>
                  <a:lnTo>
                    <a:pt x="707" y="112"/>
                  </a:lnTo>
                  <a:lnTo>
                    <a:pt x="729" y="102"/>
                  </a:lnTo>
                  <a:lnTo>
                    <a:pt x="751" y="91"/>
                  </a:lnTo>
                  <a:lnTo>
                    <a:pt x="751" y="3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37"/>
            <p:cNvSpPr/>
            <p:nvPr/>
          </p:nvSpPr>
          <p:spPr>
            <a:xfrm>
              <a:off x="5085599" y="4370874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31"/>
                  </a:moveTo>
                  <a:lnTo>
                    <a:pt x="62" y="33"/>
                  </a:lnTo>
                  <a:lnTo>
                    <a:pt x="62" y="35"/>
                  </a:lnTo>
                  <a:lnTo>
                    <a:pt x="62" y="37"/>
                  </a:lnTo>
                  <a:lnTo>
                    <a:pt x="61" y="39"/>
                  </a:lnTo>
                  <a:lnTo>
                    <a:pt x="61" y="41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6" y="50"/>
                  </a:lnTo>
                  <a:lnTo>
                    <a:pt x="55" y="52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56"/>
                  </a:lnTo>
                  <a:lnTo>
                    <a:pt x="49" y="57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3" y="60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0" y="60"/>
                  </a:lnTo>
                  <a:lnTo>
                    <a:pt x="18" y="59"/>
                  </a:lnTo>
                  <a:lnTo>
                    <a:pt x="16" y="58"/>
                  </a:lnTo>
                  <a:lnTo>
                    <a:pt x="14" y="57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3"/>
                  </a:lnTo>
                  <a:lnTo>
                    <a:pt x="47" y="4"/>
                  </a:lnTo>
                  <a:lnTo>
                    <a:pt x="49" y="5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37"/>
            <p:cNvSpPr/>
            <p:nvPr/>
          </p:nvSpPr>
          <p:spPr>
            <a:xfrm>
              <a:off x="5085599" y="4415788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60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7" y="48"/>
                  </a:lnTo>
                  <a:lnTo>
                    <a:pt x="58" y="46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37"/>
            <p:cNvSpPr/>
            <p:nvPr/>
          </p:nvSpPr>
          <p:spPr>
            <a:xfrm>
              <a:off x="5215029" y="4370874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31"/>
                  </a:moveTo>
                  <a:lnTo>
                    <a:pt x="62" y="33"/>
                  </a:lnTo>
                  <a:lnTo>
                    <a:pt x="62" y="35"/>
                  </a:lnTo>
                  <a:lnTo>
                    <a:pt x="62" y="37"/>
                  </a:lnTo>
                  <a:lnTo>
                    <a:pt x="61" y="39"/>
                  </a:lnTo>
                  <a:lnTo>
                    <a:pt x="61" y="41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6" y="50"/>
                  </a:lnTo>
                  <a:lnTo>
                    <a:pt x="55" y="52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56"/>
                  </a:lnTo>
                  <a:lnTo>
                    <a:pt x="49" y="57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3" y="60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0" y="60"/>
                  </a:lnTo>
                  <a:lnTo>
                    <a:pt x="18" y="59"/>
                  </a:lnTo>
                  <a:lnTo>
                    <a:pt x="16" y="58"/>
                  </a:lnTo>
                  <a:lnTo>
                    <a:pt x="14" y="57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3"/>
                  </a:lnTo>
                  <a:lnTo>
                    <a:pt x="47" y="4"/>
                  </a:lnTo>
                  <a:lnTo>
                    <a:pt x="49" y="5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37"/>
            <p:cNvSpPr/>
            <p:nvPr/>
          </p:nvSpPr>
          <p:spPr>
            <a:xfrm>
              <a:off x="5215029" y="4415788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62"/>
                  </a:move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7" y="48"/>
                  </a:lnTo>
                  <a:lnTo>
                    <a:pt x="58" y="46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60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37"/>
            <p:cNvSpPr/>
            <p:nvPr/>
          </p:nvSpPr>
          <p:spPr>
            <a:xfrm>
              <a:off x="4900150" y="3682681"/>
              <a:ext cx="534135" cy="629274"/>
            </a:xfrm>
            <a:custGeom>
              <a:avLst/>
              <a:gdLst/>
              <a:ahLst/>
              <a:cxnLst/>
              <a:rect l="l" t="t" r="r" b="b"/>
              <a:pathLst>
                <a:path w="1107" h="1304" extrusionOk="0">
                  <a:moveTo>
                    <a:pt x="1107" y="231"/>
                  </a:moveTo>
                  <a:lnTo>
                    <a:pt x="1107" y="217"/>
                  </a:lnTo>
                  <a:lnTo>
                    <a:pt x="1106" y="195"/>
                  </a:lnTo>
                  <a:lnTo>
                    <a:pt x="1103" y="173"/>
                  </a:lnTo>
                  <a:lnTo>
                    <a:pt x="1098" y="152"/>
                  </a:lnTo>
                  <a:lnTo>
                    <a:pt x="1091" y="132"/>
                  </a:lnTo>
                  <a:lnTo>
                    <a:pt x="1083" y="113"/>
                  </a:lnTo>
                  <a:lnTo>
                    <a:pt x="1073" y="95"/>
                  </a:lnTo>
                  <a:lnTo>
                    <a:pt x="1061" y="78"/>
                  </a:lnTo>
                  <a:lnTo>
                    <a:pt x="1048" y="63"/>
                  </a:lnTo>
                  <a:lnTo>
                    <a:pt x="1034" y="49"/>
                  </a:lnTo>
                  <a:lnTo>
                    <a:pt x="1019" y="37"/>
                  </a:lnTo>
                  <a:lnTo>
                    <a:pt x="1002" y="26"/>
                  </a:lnTo>
                  <a:lnTo>
                    <a:pt x="985" y="17"/>
                  </a:lnTo>
                  <a:lnTo>
                    <a:pt x="967" y="10"/>
                  </a:lnTo>
                  <a:lnTo>
                    <a:pt x="948" y="4"/>
                  </a:lnTo>
                  <a:lnTo>
                    <a:pt x="929" y="1"/>
                  </a:lnTo>
                  <a:lnTo>
                    <a:pt x="909" y="0"/>
                  </a:lnTo>
                  <a:lnTo>
                    <a:pt x="198" y="0"/>
                  </a:lnTo>
                  <a:lnTo>
                    <a:pt x="178" y="1"/>
                  </a:lnTo>
                  <a:lnTo>
                    <a:pt x="158" y="4"/>
                  </a:lnTo>
                  <a:lnTo>
                    <a:pt x="139" y="10"/>
                  </a:lnTo>
                  <a:lnTo>
                    <a:pt x="121" y="17"/>
                  </a:lnTo>
                  <a:lnTo>
                    <a:pt x="103" y="27"/>
                  </a:lnTo>
                  <a:lnTo>
                    <a:pt x="87" y="38"/>
                  </a:lnTo>
                  <a:lnTo>
                    <a:pt x="72" y="50"/>
                  </a:lnTo>
                  <a:lnTo>
                    <a:pt x="58" y="64"/>
                  </a:lnTo>
                  <a:lnTo>
                    <a:pt x="45" y="80"/>
                  </a:lnTo>
                  <a:lnTo>
                    <a:pt x="34" y="96"/>
                  </a:lnTo>
                  <a:lnTo>
                    <a:pt x="24" y="114"/>
                  </a:lnTo>
                  <a:lnTo>
                    <a:pt x="15" y="133"/>
                  </a:lnTo>
                  <a:lnTo>
                    <a:pt x="9" y="153"/>
                  </a:lnTo>
                  <a:lnTo>
                    <a:pt x="4" y="174"/>
                  </a:lnTo>
                  <a:lnTo>
                    <a:pt x="1" y="195"/>
                  </a:lnTo>
                  <a:lnTo>
                    <a:pt x="0" y="217"/>
                  </a:lnTo>
                  <a:lnTo>
                    <a:pt x="0" y="231"/>
                  </a:lnTo>
                  <a:lnTo>
                    <a:pt x="0" y="246"/>
                  </a:lnTo>
                  <a:lnTo>
                    <a:pt x="2" y="261"/>
                  </a:lnTo>
                  <a:lnTo>
                    <a:pt x="4" y="276"/>
                  </a:lnTo>
                  <a:lnTo>
                    <a:pt x="8" y="291"/>
                  </a:lnTo>
                  <a:lnTo>
                    <a:pt x="12" y="305"/>
                  </a:lnTo>
                  <a:lnTo>
                    <a:pt x="17" y="318"/>
                  </a:lnTo>
                  <a:lnTo>
                    <a:pt x="22" y="331"/>
                  </a:lnTo>
                  <a:lnTo>
                    <a:pt x="29" y="344"/>
                  </a:lnTo>
                  <a:lnTo>
                    <a:pt x="36" y="356"/>
                  </a:lnTo>
                  <a:lnTo>
                    <a:pt x="44" y="368"/>
                  </a:lnTo>
                  <a:lnTo>
                    <a:pt x="52" y="379"/>
                  </a:lnTo>
                  <a:lnTo>
                    <a:pt x="61" y="389"/>
                  </a:lnTo>
                  <a:lnTo>
                    <a:pt x="71" y="399"/>
                  </a:lnTo>
                  <a:lnTo>
                    <a:pt x="81" y="408"/>
                  </a:lnTo>
                  <a:lnTo>
                    <a:pt x="91" y="416"/>
                  </a:lnTo>
                  <a:lnTo>
                    <a:pt x="102" y="423"/>
                  </a:lnTo>
                  <a:lnTo>
                    <a:pt x="102" y="615"/>
                  </a:lnTo>
                  <a:lnTo>
                    <a:pt x="97" y="615"/>
                  </a:lnTo>
                  <a:lnTo>
                    <a:pt x="92" y="616"/>
                  </a:lnTo>
                  <a:lnTo>
                    <a:pt x="87" y="616"/>
                  </a:lnTo>
                  <a:lnTo>
                    <a:pt x="82" y="617"/>
                  </a:lnTo>
                  <a:lnTo>
                    <a:pt x="77" y="618"/>
                  </a:lnTo>
                  <a:lnTo>
                    <a:pt x="72" y="620"/>
                  </a:lnTo>
                  <a:lnTo>
                    <a:pt x="67" y="622"/>
                  </a:lnTo>
                  <a:lnTo>
                    <a:pt x="62" y="624"/>
                  </a:lnTo>
                  <a:lnTo>
                    <a:pt x="59" y="625"/>
                  </a:lnTo>
                  <a:lnTo>
                    <a:pt x="56" y="626"/>
                  </a:lnTo>
                  <a:lnTo>
                    <a:pt x="53" y="627"/>
                  </a:lnTo>
                  <a:lnTo>
                    <a:pt x="50" y="629"/>
                  </a:lnTo>
                  <a:lnTo>
                    <a:pt x="48" y="631"/>
                  </a:lnTo>
                  <a:lnTo>
                    <a:pt x="45" y="632"/>
                  </a:lnTo>
                  <a:lnTo>
                    <a:pt x="43" y="634"/>
                  </a:lnTo>
                  <a:lnTo>
                    <a:pt x="41" y="636"/>
                  </a:lnTo>
                  <a:lnTo>
                    <a:pt x="39" y="639"/>
                  </a:lnTo>
                  <a:lnTo>
                    <a:pt x="37" y="641"/>
                  </a:lnTo>
                  <a:lnTo>
                    <a:pt x="35" y="643"/>
                  </a:lnTo>
                  <a:lnTo>
                    <a:pt x="33" y="646"/>
                  </a:lnTo>
                  <a:lnTo>
                    <a:pt x="32" y="648"/>
                  </a:lnTo>
                  <a:lnTo>
                    <a:pt x="30" y="651"/>
                  </a:lnTo>
                  <a:lnTo>
                    <a:pt x="28" y="657"/>
                  </a:lnTo>
                  <a:lnTo>
                    <a:pt x="25" y="664"/>
                  </a:lnTo>
                  <a:lnTo>
                    <a:pt x="24" y="672"/>
                  </a:lnTo>
                  <a:lnTo>
                    <a:pt x="23" y="679"/>
                  </a:lnTo>
                  <a:lnTo>
                    <a:pt x="22" y="688"/>
                  </a:lnTo>
                  <a:lnTo>
                    <a:pt x="23" y="696"/>
                  </a:lnTo>
                  <a:lnTo>
                    <a:pt x="24" y="705"/>
                  </a:lnTo>
                  <a:lnTo>
                    <a:pt x="27" y="723"/>
                  </a:lnTo>
                  <a:lnTo>
                    <a:pt x="33" y="742"/>
                  </a:lnTo>
                  <a:lnTo>
                    <a:pt x="39" y="761"/>
                  </a:lnTo>
                  <a:lnTo>
                    <a:pt x="54" y="801"/>
                  </a:lnTo>
                  <a:lnTo>
                    <a:pt x="66" y="833"/>
                  </a:lnTo>
                  <a:lnTo>
                    <a:pt x="71" y="848"/>
                  </a:lnTo>
                  <a:lnTo>
                    <a:pt x="73" y="854"/>
                  </a:lnTo>
                  <a:lnTo>
                    <a:pt x="74" y="861"/>
                  </a:lnTo>
                  <a:lnTo>
                    <a:pt x="81" y="884"/>
                  </a:lnTo>
                  <a:lnTo>
                    <a:pt x="88" y="905"/>
                  </a:lnTo>
                  <a:lnTo>
                    <a:pt x="97" y="924"/>
                  </a:lnTo>
                  <a:lnTo>
                    <a:pt x="101" y="933"/>
                  </a:lnTo>
                  <a:lnTo>
                    <a:pt x="106" y="941"/>
                  </a:lnTo>
                  <a:lnTo>
                    <a:pt x="111" y="948"/>
                  </a:lnTo>
                  <a:lnTo>
                    <a:pt x="117" y="955"/>
                  </a:lnTo>
                  <a:lnTo>
                    <a:pt x="122" y="962"/>
                  </a:lnTo>
                  <a:lnTo>
                    <a:pt x="128" y="968"/>
                  </a:lnTo>
                  <a:lnTo>
                    <a:pt x="134" y="973"/>
                  </a:lnTo>
                  <a:lnTo>
                    <a:pt x="141" y="977"/>
                  </a:lnTo>
                  <a:lnTo>
                    <a:pt x="148" y="981"/>
                  </a:lnTo>
                  <a:lnTo>
                    <a:pt x="155" y="985"/>
                  </a:lnTo>
                  <a:lnTo>
                    <a:pt x="161" y="1004"/>
                  </a:lnTo>
                  <a:lnTo>
                    <a:pt x="168" y="1023"/>
                  </a:lnTo>
                  <a:lnTo>
                    <a:pt x="176" y="1041"/>
                  </a:lnTo>
                  <a:lnTo>
                    <a:pt x="185" y="1058"/>
                  </a:lnTo>
                  <a:lnTo>
                    <a:pt x="196" y="1075"/>
                  </a:lnTo>
                  <a:lnTo>
                    <a:pt x="207" y="1091"/>
                  </a:lnTo>
                  <a:lnTo>
                    <a:pt x="231" y="1120"/>
                  </a:lnTo>
                  <a:lnTo>
                    <a:pt x="257" y="1147"/>
                  </a:lnTo>
                  <a:lnTo>
                    <a:pt x="283" y="1171"/>
                  </a:lnTo>
                  <a:lnTo>
                    <a:pt x="307" y="1191"/>
                  </a:lnTo>
                  <a:lnTo>
                    <a:pt x="330" y="1208"/>
                  </a:lnTo>
                  <a:lnTo>
                    <a:pt x="360" y="1228"/>
                  </a:lnTo>
                  <a:lnTo>
                    <a:pt x="391" y="1247"/>
                  </a:lnTo>
                  <a:lnTo>
                    <a:pt x="422" y="1263"/>
                  </a:lnTo>
                  <a:lnTo>
                    <a:pt x="452" y="1277"/>
                  </a:lnTo>
                  <a:lnTo>
                    <a:pt x="481" y="1288"/>
                  </a:lnTo>
                  <a:lnTo>
                    <a:pt x="508" y="1297"/>
                  </a:lnTo>
                  <a:lnTo>
                    <a:pt x="521" y="1300"/>
                  </a:lnTo>
                  <a:lnTo>
                    <a:pt x="532" y="1302"/>
                  </a:lnTo>
                  <a:lnTo>
                    <a:pt x="543" y="1303"/>
                  </a:lnTo>
                  <a:lnTo>
                    <a:pt x="553" y="1304"/>
                  </a:lnTo>
                  <a:lnTo>
                    <a:pt x="562" y="1303"/>
                  </a:lnTo>
                  <a:lnTo>
                    <a:pt x="573" y="1302"/>
                  </a:lnTo>
                  <a:lnTo>
                    <a:pt x="584" y="1300"/>
                  </a:lnTo>
                  <a:lnTo>
                    <a:pt x="596" y="1297"/>
                  </a:lnTo>
                  <a:lnTo>
                    <a:pt x="623" y="1288"/>
                  </a:lnTo>
                  <a:lnTo>
                    <a:pt x="651" y="1277"/>
                  </a:lnTo>
                  <a:lnTo>
                    <a:pt x="681" y="1263"/>
                  </a:lnTo>
                  <a:lnTo>
                    <a:pt x="712" y="1247"/>
                  </a:lnTo>
                  <a:lnTo>
                    <a:pt x="743" y="1228"/>
                  </a:lnTo>
                  <a:lnTo>
                    <a:pt x="773" y="1208"/>
                  </a:lnTo>
                  <a:lnTo>
                    <a:pt x="796" y="1191"/>
                  </a:lnTo>
                  <a:lnTo>
                    <a:pt x="821" y="1171"/>
                  </a:lnTo>
                  <a:lnTo>
                    <a:pt x="848" y="1147"/>
                  </a:lnTo>
                  <a:lnTo>
                    <a:pt x="874" y="1120"/>
                  </a:lnTo>
                  <a:lnTo>
                    <a:pt x="899" y="1091"/>
                  </a:lnTo>
                  <a:lnTo>
                    <a:pt x="910" y="1075"/>
                  </a:lnTo>
                  <a:lnTo>
                    <a:pt x="921" y="1058"/>
                  </a:lnTo>
                  <a:lnTo>
                    <a:pt x="930" y="1041"/>
                  </a:lnTo>
                  <a:lnTo>
                    <a:pt x="938" y="1023"/>
                  </a:lnTo>
                  <a:lnTo>
                    <a:pt x="945" y="1004"/>
                  </a:lnTo>
                  <a:lnTo>
                    <a:pt x="951" y="985"/>
                  </a:lnTo>
                  <a:lnTo>
                    <a:pt x="958" y="981"/>
                  </a:lnTo>
                  <a:lnTo>
                    <a:pt x="964" y="977"/>
                  </a:lnTo>
                  <a:lnTo>
                    <a:pt x="971" y="973"/>
                  </a:lnTo>
                  <a:lnTo>
                    <a:pt x="977" y="968"/>
                  </a:lnTo>
                  <a:lnTo>
                    <a:pt x="983" y="962"/>
                  </a:lnTo>
                  <a:lnTo>
                    <a:pt x="989" y="955"/>
                  </a:lnTo>
                  <a:lnTo>
                    <a:pt x="994" y="948"/>
                  </a:lnTo>
                  <a:lnTo>
                    <a:pt x="999" y="941"/>
                  </a:lnTo>
                  <a:lnTo>
                    <a:pt x="1005" y="933"/>
                  </a:lnTo>
                  <a:lnTo>
                    <a:pt x="1009" y="924"/>
                  </a:lnTo>
                  <a:lnTo>
                    <a:pt x="1018" y="905"/>
                  </a:lnTo>
                  <a:lnTo>
                    <a:pt x="1026" y="884"/>
                  </a:lnTo>
                  <a:lnTo>
                    <a:pt x="1033" y="861"/>
                  </a:lnTo>
                  <a:lnTo>
                    <a:pt x="1034" y="854"/>
                  </a:lnTo>
                  <a:lnTo>
                    <a:pt x="1036" y="848"/>
                  </a:lnTo>
                  <a:lnTo>
                    <a:pt x="1041" y="833"/>
                  </a:lnTo>
                  <a:lnTo>
                    <a:pt x="1053" y="801"/>
                  </a:lnTo>
                  <a:lnTo>
                    <a:pt x="1068" y="763"/>
                  </a:lnTo>
                  <a:lnTo>
                    <a:pt x="1074" y="744"/>
                  </a:lnTo>
                  <a:lnTo>
                    <a:pt x="1079" y="725"/>
                  </a:lnTo>
                  <a:lnTo>
                    <a:pt x="1083" y="707"/>
                  </a:lnTo>
                  <a:lnTo>
                    <a:pt x="1084" y="698"/>
                  </a:lnTo>
                  <a:lnTo>
                    <a:pt x="1084" y="689"/>
                  </a:lnTo>
                  <a:lnTo>
                    <a:pt x="1084" y="681"/>
                  </a:lnTo>
                  <a:lnTo>
                    <a:pt x="1083" y="673"/>
                  </a:lnTo>
                  <a:lnTo>
                    <a:pt x="1081" y="665"/>
                  </a:lnTo>
                  <a:lnTo>
                    <a:pt x="1078" y="657"/>
                  </a:lnTo>
                  <a:lnTo>
                    <a:pt x="1077" y="654"/>
                  </a:lnTo>
                  <a:lnTo>
                    <a:pt x="1076" y="652"/>
                  </a:lnTo>
                  <a:lnTo>
                    <a:pt x="1074" y="649"/>
                  </a:lnTo>
                  <a:lnTo>
                    <a:pt x="1073" y="647"/>
                  </a:lnTo>
                  <a:lnTo>
                    <a:pt x="1071" y="645"/>
                  </a:lnTo>
                  <a:lnTo>
                    <a:pt x="1069" y="642"/>
                  </a:lnTo>
                  <a:lnTo>
                    <a:pt x="1065" y="638"/>
                  </a:lnTo>
                  <a:lnTo>
                    <a:pt x="1060" y="634"/>
                  </a:lnTo>
                  <a:lnTo>
                    <a:pt x="1055" y="631"/>
                  </a:lnTo>
                  <a:lnTo>
                    <a:pt x="1050" y="627"/>
                  </a:lnTo>
                  <a:lnTo>
                    <a:pt x="1044" y="624"/>
                  </a:lnTo>
                  <a:lnTo>
                    <a:pt x="1039" y="622"/>
                  </a:lnTo>
                  <a:lnTo>
                    <a:pt x="1034" y="620"/>
                  </a:lnTo>
                  <a:lnTo>
                    <a:pt x="1029" y="618"/>
                  </a:lnTo>
                  <a:lnTo>
                    <a:pt x="1024" y="617"/>
                  </a:lnTo>
                  <a:lnTo>
                    <a:pt x="1020" y="616"/>
                  </a:lnTo>
                  <a:lnTo>
                    <a:pt x="1015" y="616"/>
                  </a:lnTo>
                  <a:lnTo>
                    <a:pt x="1010" y="615"/>
                  </a:lnTo>
                  <a:lnTo>
                    <a:pt x="1005" y="615"/>
                  </a:lnTo>
                  <a:lnTo>
                    <a:pt x="1005" y="423"/>
                  </a:lnTo>
                  <a:lnTo>
                    <a:pt x="1016" y="416"/>
                  </a:lnTo>
                  <a:lnTo>
                    <a:pt x="1027" y="408"/>
                  </a:lnTo>
                  <a:lnTo>
                    <a:pt x="1037" y="399"/>
                  </a:lnTo>
                  <a:lnTo>
                    <a:pt x="1047" y="389"/>
                  </a:lnTo>
                  <a:lnTo>
                    <a:pt x="1056" y="379"/>
                  </a:lnTo>
                  <a:lnTo>
                    <a:pt x="1064" y="368"/>
                  </a:lnTo>
                  <a:lnTo>
                    <a:pt x="1072" y="356"/>
                  </a:lnTo>
                  <a:lnTo>
                    <a:pt x="1079" y="344"/>
                  </a:lnTo>
                  <a:lnTo>
                    <a:pt x="1085" y="331"/>
                  </a:lnTo>
                  <a:lnTo>
                    <a:pt x="1091" y="318"/>
                  </a:lnTo>
                  <a:lnTo>
                    <a:pt x="1096" y="305"/>
                  </a:lnTo>
                  <a:lnTo>
                    <a:pt x="1100" y="291"/>
                  </a:lnTo>
                  <a:lnTo>
                    <a:pt x="1103" y="276"/>
                  </a:lnTo>
                  <a:lnTo>
                    <a:pt x="1105" y="261"/>
                  </a:lnTo>
                  <a:lnTo>
                    <a:pt x="1106" y="246"/>
                  </a:lnTo>
                  <a:close/>
                  <a:moveTo>
                    <a:pt x="1022" y="677"/>
                  </a:moveTo>
                  <a:lnTo>
                    <a:pt x="1023" y="679"/>
                  </a:lnTo>
                  <a:lnTo>
                    <a:pt x="1023" y="681"/>
                  </a:lnTo>
                  <a:lnTo>
                    <a:pt x="1024" y="685"/>
                  </a:lnTo>
                  <a:lnTo>
                    <a:pt x="1024" y="690"/>
                  </a:lnTo>
                  <a:lnTo>
                    <a:pt x="1023" y="695"/>
                  </a:lnTo>
                  <a:lnTo>
                    <a:pt x="1022" y="701"/>
                  </a:lnTo>
                  <a:lnTo>
                    <a:pt x="1021" y="708"/>
                  </a:lnTo>
                  <a:lnTo>
                    <a:pt x="1018" y="721"/>
                  </a:lnTo>
                  <a:lnTo>
                    <a:pt x="1013" y="735"/>
                  </a:lnTo>
                  <a:lnTo>
                    <a:pt x="1007" y="750"/>
                  </a:lnTo>
                  <a:lnTo>
                    <a:pt x="1002" y="763"/>
                  </a:lnTo>
                  <a:lnTo>
                    <a:pt x="996" y="776"/>
                  </a:lnTo>
                  <a:lnTo>
                    <a:pt x="983" y="810"/>
                  </a:lnTo>
                  <a:lnTo>
                    <a:pt x="980" y="818"/>
                  </a:lnTo>
                  <a:lnTo>
                    <a:pt x="978" y="826"/>
                  </a:lnTo>
                  <a:lnTo>
                    <a:pt x="975" y="833"/>
                  </a:lnTo>
                  <a:lnTo>
                    <a:pt x="974" y="841"/>
                  </a:lnTo>
                  <a:lnTo>
                    <a:pt x="969" y="859"/>
                  </a:lnTo>
                  <a:lnTo>
                    <a:pt x="964" y="875"/>
                  </a:lnTo>
                  <a:lnTo>
                    <a:pt x="957" y="890"/>
                  </a:lnTo>
                  <a:lnTo>
                    <a:pt x="954" y="896"/>
                  </a:lnTo>
                  <a:lnTo>
                    <a:pt x="950" y="902"/>
                  </a:lnTo>
                  <a:lnTo>
                    <a:pt x="946" y="907"/>
                  </a:lnTo>
                  <a:lnTo>
                    <a:pt x="942" y="912"/>
                  </a:lnTo>
                  <a:lnTo>
                    <a:pt x="938" y="916"/>
                  </a:lnTo>
                  <a:lnTo>
                    <a:pt x="934" y="919"/>
                  </a:lnTo>
                  <a:lnTo>
                    <a:pt x="930" y="922"/>
                  </a:lnTo>
                  <a:lnTo>
                    <a:pt x="926" y="925"/>
                  </a:lnTo>
                  <a:lnTo>
                    <a:pt x="921" y="927"/>
                  </a:lnTo>
                  <a:lnTo>
                    <a:pt x="917" y="928"/>
                  </a:lnTo>
                  <a:lnTo>
                    <a:pt x="898" y="931"/>
                  </a:lnTo>
                  <a:lnTo>
                    <a:pt x="895" y="951"/>
                  </a:lnTo>
                  <a:lnTo>
                    <a:pt x="891" y="968"/>
                  </a:lnTo>
                  <a:lnTo>
                    <a:pt x="886" y="984"/>
                  </a:lnTo>
                  <a:lnTo>
                    <a:pt x="880" y="1000"/>
                  </a:lnTo>
                  <a:lnTo>
                    <a:pt x="872" y="1015"/>
                  </a:lnTo>
                  <a:lnTo>
                    <a:pt x="863" y="1030"/>
                  </a:lnTo>
                  <a:lnTo>
                    <a:pt x="853" y="1045"/>
                  </a:lnTo>
                  <a:lnTo>
                    <a:pt x="831" y="1072"/>
                  </a:lnTo>
                  <a:lnTo>
                    <a:pt x="807" y="1096"/>
                  </a:lnTo>
                  <a:lnTo>
                    <a:pt x="783" y="1118"/>
                  </a:lnTo>
                  <a:lnTo>
                    <a:pt x="760" y="1136"/>
                  </a:lnTo>
                  <a:lnTo>
                    <a:pt x="740" y="1151"/>
                  </a:lnTo>
                  <a:lnTo>
                    <a:pt x="710" y="1171"/>
                  </a:lnTo>
                  <a:lnTo>
                    <a:pt x="682" y="1188"/>
                  </a:lnTo>
                  <a:lnTo>
                    <a:pt x="654" y="1203"/>
                  </a:lnTo>
                  <a:lnTo>
                    <a:pt x="628" y="1215"/>
                  </a:lnTo>
                  <a:lnTo>
                    <a:pt x="604" y="1224"/>
                  </a:lnTo>
                  <a:lnTo>
                    <a:pt x="583" y="1231"/>
                  </a:lnTo>
                  <a:lnTo>
                    <a:pt x="566" y="1235"/>
                  </a:lnTo>
                  <a:lnTo>
                    <a:pt x="559" y="1236"/>
                  </a:lnTo>
                  <a:lnTo>
                    <a:pt x="553" y="1236"/>
                  </a:lnTo>
                  <a:lnTo>
                    <a:pt x="546" y="1236"/>
                  </a:lnTo>
                  <a:lnTo>
                    <a:pt x="539" y="1234"/>
                  </a:lnTo>
                  <a:lnTo>
                    <a:pt x="530" y="1233"/>
                  </a:lnTo>
                  <a:lnTo>
                    <a:pt x="520" y="1230"/>
                  </a:lnTo>
                  <a:lnTo>
                    <a:pt x="499" y="1223"/>
                  </a:lnTo>
                  <a:lnTo>
                    <a:pt x="475" y="1214"/>
                  </a:lnTo>
                  <a:lnTo>
                    <a:pt x="448" y="1202"/>
                  </a:lnTo>
                  <a:lnTo>
                    <a:pt x="421" y="1187"/>
                  </a:lnTo>
                  <a:lnTo>
                    <a:pt x="393" y="1170"/>
                  </a:lnTo>
                  <a:lnTo>
                    <a:pt x="364" y="1151"/>
                  </a:lnTo>
                  <a:lnTo>
                    <a:pt x="343" y="1136"/>
                  </a:lnTo>
                  <a:lnTo>
                    <a:pt x="321" y="1117"/>
                  </a:lnTo>
                  <a:lnTo>
                    <a:pt x="297" y="1096"/>
                  </a:lnTo>
                  <a:lnTo>
                    <a:pt x="274" y="1071"/>
                  </a:lnTo>
                  <a:lnTo>
                    <a:pt x="252" y="1044"/>
                  </a:lnTo>
                  <a:lnTo>
                    <a:pt x="242" y="1030"/>
                  </a:lnTo>
                  <a:lnTo>
                    <a:pt x="233" y="1015"/>
                  </a:lnTo>
                  <a:lnTo>
                    <a:pt x="225" y="1000"/>
                  </a:lnTo>
                  <a:lnTo>
                    <a:pt x="218" y="984"/>
                  </a:lnTo>
                  <a:lnTo>
                    <a:pt x="213" y="968"/>
                  </a:lnTo>
                  <a:lnTo>
                    <a:pt x="209" y="951"/>
                  </a:lnTo>
                  <a:lnTo>
                    <a:pt x="206" y="931"/>
                  </a:lnTo>
                  <a:lnTo>
                    <a:pt x="187" y="928"/>
                  </a:lnTo>
                  <a:lnTo>
                    <a:pt x="183" y="927"/>
                  </a:lnTo>
                  <a:lnTo>
                    <a:pt x="178" y="925"/>
                  </a:lnTo>
                  <a:lnTo>
                    <a:pt x="174" y="922"/>
                  </a:lnTo>
                  <a:lnTo>
                    <a:pt x="170" y="919"/>
                  </a:lnTo>
                  <a:lnTo>
                    <a:pt x="166" y="916"/>
                  </a:lnTo>
                  <a:lnTo>
                    <a:pt x="162" y="912"/>
                  </a:lnTo>
                  <a:lnTo>
                    <a:pt x="158" y="907"/>
                  </a:lnTo>
                  <a:lnTo>
                    <a:pt x="154" y="902"/>
                  </a:lnTo>
                  <a:lnTo>
                    <a:pt x="150" y="896"/>
                  </a:lnTo>
                  <a:lnTo>
                    <a:pt x="147" y="890"/>
                  </a:lnTo>
                  <a:lnTo>
                    <a:pt x="140" y="875"/>
                  </a:lnTo>
                  <a:lnTo>
                    <a:pt x="135" y="859"/>
                  </a:lnTo>
                  <a:lnTo>
                    <a:pt x="130" y="841"/>
                  </a:lnTo>
                  <a:lnTo>
                    <a:pt x="125" y="826"/>
                  </a:lnTo>
                  <a:lnTo>
                    <a:pt x="120" y="810"/>
                  </a:lnTo>
                  <a:lnTo>
                    <a:pt x="107" y="776"/>
                  </a:lnTo>
                  <a:lnTo>
                    <a:pt x="87" y="721"/>
                  </a:lnTo>
                  <a:lnTo>
                    <a:pt x="83" y="708"/>
                  </a:lnTo>
                  <a:lnTo>
                    <a:pt x="82" y="701"/>
                  </a:lnTo>
                  <a:lnTo>
                    <a:pt x="81" y="695"/>
                  </a:lnTo>
                  <a:lnTo>
                    <a:pt x="80" y="690"/>
                  </a:lnTo>
                  <a:lnTo>
                    <a:pt x="80" y="685"/>
                  </a:lnTo>
                  <a:lnTo>
                    <a:pt x="81" y="681"/>
                  </a:lnTo>
                  <a:lnTo>
                    <a:pt x="81" y="679"/>
                  </a:lnTo>
                  <a:lnTo>
                    <a:pt x="82" y="677"/>
                  </a:lnTo>
                  <a:lnTo>
                    <a:pt x="85" y="677"/>
                  </a:lnTo>
                  <a:lnTo>
                    <a:pt x="86" y="676"/>
                  </a:lnTo>
                  <a:lnTo>
                    <a:pt x="87" y="676"/>
                  </a:lnTo>
                  <a:lnTo>
                    <a:pt x="90" y="675"/>
                  </a:lnTo>
                  <a:lnTo>
                    <a:pt x="92" y="675"/>
                  </a:lnTo>
                  <a:lnTo>
                    <a:pt x="95" y="674"/>
                  </a:lnTo>
                  <a:lnTo>
                    <a:pt x="98" y="674"/>
                  </a:lnTo>
                  <a:lnTo>
                    <a:pt x="100" y="674"/>
                  </a:lnTo>
                  <a:lnTo>
                    <a:pt x="105" y="674"/>
                  </a:lnTo>
                  <a:lnTo>
                    <a:pt x="108" y="674"/>
                  </a:lnTo>
                  <a:lnTo>
                    <a:pt x="111" y="675"/>
                  </a:lnTo>
                  <a:lnTo>
                    <a:pt x="114" y="675"/>
                  </a:lnTo>
                  <a:lnTo>
                    <a:pt x="117" y="676"/>
                  </a:lnTo>
                  <a:lnTo>
                    <a:pt x="121" y="677"/>
                  </a:lnTo>
                  <a:lnTo>
                    <a:pt x="124" y="679"/>
                  </a:lnTo>
                  <a:lnTo>
                    <a:pt x="127" y="681"/>
                  </a:lnTo>
                  <a:lnTo>
                    <a:pt x="130" y="683"/>
                  </a:lnTo>
                  <a:lnTo>
                    <a:pt x="136" y="686"/>
                  </a:lnTo>
                  <a:lnTo>
                    <a:pt x="140" y="709"/>
                  </a:lnTo>
                  <a:lnTo>
                    <a:pt x="145" y="731"/>
                  </a:lnTo>
                  <a:lnTo>
                    <a:pt x="154" y="765"/>
                  </a:lnTo>
                  <a:lnTo>
                    <a:pt x="161" y="788"/>
                  </a:lnTo>
                  <a:lnTo>
                    <a:pt x="164" y="796"/>
                  </a:lnTo>
                  <a:lnTo>
                    <a:pt x="166" y="781"/>
                  </a:lnTo>
                  <a:lnTo>
                    <a:pt x="170" y="744"/>
                  </a:lnTo>
                  <a:lnTo>
                    <a:pt x="174" y="722"/>
                  </a:lnTo>
                  <a:lnTo>
                    <a:pt x="179" y="698"/>
                  </a:lnTo>
                  <a:lnTo>
                    <a:pt x="185" y="675"/>
                  </a:lnTo>
                  <a:lnTo>
                    <a:pt x="192" y="655"/>
                  </a:lnTo>
                  <a:lnTo>
                    <a:pt x="567" y="655"/>
                  </a:lnTo>
                  <a:lnTo>
                    <a:pt x="580" y="665"/>
                  </a:lnTo>
                  <a:lnTo>
                    <a:pt x="595" y="676"/>
                  </a:lnTo>
                  <a:lnTo>
                    <a:pt x="602" y="680"/>
                  </a:lnTo>
                  <a:lnTo>
                    <a:pt x="610" y="685"/>
                  </a:lnTo>
                  <a:lnTo>
                    <a:pt x="618" y="690"/>
                  </a:lnTo>
                  <a:lnTo>
                    <a:pt x="627" y="694"/>
                  </a:lnTo>
                  <a:lnTo>
                    <a:pt x="593" y="655"/>
                  </a:lnTo>
                  <a:lnTo>
                    <a:pt x="700" y="655"/>
                  </a:lnTo>
                  <a:lnTo>
                    <a:pt x="705" y="657"/>
                  </a:lnTo>
                  <a:lnTo>
                    <a:pt x="710" y="659"/>
                  </a:lnTo>
                  <a:lnTo>
                    <a:pt x="715" y="661"/>
                  </a:lnTo>
                  <a:lnTo>
                    <a:pt x="720" y="663"/>
                  </a:lnTo>
                  <a:lnTo>
                    <a:pt x="824" y="704"/>
                  </a:lnTo>
                  <a:lnTo>
                    <a:pt x="859" y="717"/>
                  </a:lnTo>
                  <a:lnTo>
                    <a:pt x="883" y="724"/>
                  </a:lnTo>
                  <a:lnTo>
                    <a:pt x="899" y="729"/>
                  </a:lnTo>
                  <a:lnTo>
                    <a:pt x="909" y="731"/>
                  </a:lnTo>
                  <a:lnTo>
                    <a:pt x="912" y="731"/>
                  </a:lnTo>
                  <a:lnTo>
                    <a:pt x="914" y="731"/>
                  </a:lnTo>
                  <a:lnTo>
                    <a:pt x="915" y="731"/>
                  </a:lnTo>
                  <a:lnTo>
                    <a:pt x="903" y="852"/>
                  </a:lnTo>
                  <a:lnTo>
                    <a:pt x="915" y="836"/>
                  </a:lnTo>
                  <a:lnTo>
                    <a:pt x="928" y="818"/>
                  </a:lnTo>
                  <a:lnTo>
                    <a:pt x="942" y="796"/>
                  </a:lnTo>
                  <a:lnTo>
                    <a:pt x="958" y="769"/>
                  </a:lnTo>
                  <a:lnTo>
                    <a:pt x="971" y="740"/>
                  </a:lnTo>
                  <a:lnTo>
                    <a:pt x="977" y="725"/>
                  </a:lnTo>
                  <a:lnTo>
                    <a:pt x="982" y="710"/>
                  </a:lnTo>
                  <a:lnTo>
                    <a:pt x="986" y="695"/>
                  </a:lnTo>
                  <a:lnTo>
                    <a:pt x="988" y="680"/>
                  </a:lnTo>
                  <a:lnTo>
                    <a:pt x="990" y="679"/>
                  </a:lnTo>
                  <a:lnTo>
                    <a:pt x="992" y="677"/>
                  </a:lnTo>
                  <a:lnTo>
                    <a:pt x="994" y="676"/>
                  </a:lnTo>
                  <a:lnTo>
                    <a:pt x="996" y="675"/>
                  </a:lnTo>
                  <a:lnTo>
                    <a:pt x="999" y="675"/>
                  </a:lnTo>
                  <a:lnTo>
                    <a:pt x="1001" y="674"/>
                  </a:lnTo>
                  <a:lnTo>
                    <a:pt x="1003" y="674"/>
                  </a:lnTo>
                  <a:lnTo>
                    <a:pt x="1005" y="674"/>
                  </a:lnTo>
                  <a:lnTo>
                    <a:pt x="1007" y="674"/>
                  </a:lnTo>
                  <a:lnTo>
                    <a:pt x="1009" y="674"/>
                  </a:lnTo>
                  <a:lnTo>
                    <a:pt x="1011" y="674"/>
                  </a:lnTo>
                  <a:lnTo>
                    <a:pt x="1014" y="674"/>
                  </a:lnTo>
                  <a:lnTo>
                    <a:pt x="1016" y="675"/>
                  </a:lnTo>
                  <a:lnTo>
                    <a:pt x="1018" y="675"/>
                  </a:lnTo>
                  <a:lnTo>
                    <a:pt x="1020" y="676"/>
                  </a:lnTo>
                  <a:close/>
                  <a:moveTo>
                    <a:pt x="909" y="392"/>
                  </a:moveTo>
                  <a:lnTo>
                    <a:pt x="536" y="392"/>
                  </a:lnTo>
                  <a:lnTo>
                    <a:pt x="533" y="392"/>
                  </a:lnTo>
                  <a:lnTo>
                    <a:pt x="530" y="393"/>
                  </a:lnTo>
                  <a:lnTo>
                    <a:pt x="527" y="393"/>
                  </a:lnTo>
                  <a:lnTo>
                    <a:pt x="525" y="394"/>
                  </a:lnTo>
                  <a:lnTo>
                    <a:pt x="522" y="396"/>
                  </a:lnTo>
                  <a:lnTo>
                    <a:pt x="520" y="397"/>
                  </a:lnTo>
                  <a:lnTo>
                    <a:pt x="518" y="399"/>
                  </a:lnTo>
                  <a:lnTo>
                    <a:pt x="516" y="401"/>
                  </a:lnTo>
                  <a:lnTo>
                    <a:pt x="514" y="403"/>
                  </a:lnTo>
                  <a:lnTo>
                    <a:pt x="513" y="405"/>
                  </a:lnTo>
                  <a:lnTo>
                    <a:pt x="511" y="407"/>
                  </a:lnTo>
                  <a:lnTo>
                    <a:pt x="510" y="410"/>
                  </a:lnTo>
                  <a:lnTo>
                    <a:pt x="509" y="412"/>
                  </a:lnTo>
                  <a:lnTo>
                    <a:pt x="509" y="415"/>
                  </a:lnTo>
                  <a:lnTo>
                    <a:pt x="508" y="417"/>
                  </a:lnTo>
                  <a:lnTo>
                    <a:pt x="508" y="420"/>
                  </a:lnTo>
                  <a:lnTo>
                    <a:pt x="508" y="423"/>
                  </a:lnTo>
                  <a:lnTo>
                    <a:pt x="509" y="425"/>
                  </a:lnTo>
                  <a:lnTo>
                    <a:pt x="509" y="428"/>
                  </a:lnTo>
                  <a:lnTo>
                    <a:pt x="510" y="430"/>
                  </a:lnTo>
                  <a:lnTo>
                    <a:pt x="512" y="433"/>
                  </a:lnTo>
                  <a:lnTo>
                    <a:pt x="513" y="435"/>
                  </a:lnTo>
                  <a:lnTo>
                    <a:pt x="515" y="438"/>
                  </a:lnTo>
                  <a:lnTo>
                    <a:pt x="517" y="440"/>
                  </a:lnTo>
                  <a:lnTo>
                    <a:pt x="519" y="442"/>
                  </a:lnTo>
                  <a:lnTo>
                    <a:pt x="521" y="443"/>
                  </a:lnTo>
                  <a:lnTo>
                    <a:pt x="523" y="445"/>
                  </a:lnTo>
                  <a:lnTo>
                    <a:pt x="526" y="446"/>
                  </a:lnTo>
                  <a:lnTo>
                    <a:pt x="528" y="447"/>
                  </a:lnTo>
                  <a:lnTo>
                    <a:pt x="531" y="448"/>
                  </a:lnTo>
                  <a:lnTo>
                    <a:pt x="533" y="449"/>
                  </a:lnTo>
                  <a:lnTo>
                    <a:pt x="536" y="449"/>
                  </a:lnTo>
                  <a:lnTo>
                    <a:pt x="909" y="449"/>
                  </a:lnTo>
                  <a:lnTo>
                    <a:pt x="919" y="449"/>
                  </a:lnTo>
                  <a:lnTo>
                    <a:pt x="928" y="449"/>
                  </a:lnTo>
                  <a:lnTo>
                    <a:pt x="933" y="448"/>
                  </a:lnTo>
                  <a:lnTo>
                    <a:pt x="937" y="448"/>
                  </a:lnTo>
                  <a:lnTo>
                    <a:pt x="942" y="447"/>
                  </a:lnTo>
                  <a:lnTo>
                    <a:pt x="946" y="446"/>
                  </a:lnTo>
                  <a:lnTo>
                    <a:pt x="946" y="593"/>
                  </a:lnTo>
                  <a:lnTo>
                    <a:pt x="158" y="593"/>
                  </a:lnTo>
                  <a:lnTo>
                    <a:pt x="158" y="446"/>
                  </a:lnTo>
                  <a:lnTo>
                    <a:pt x="163" y="447"/>
                  </a:lnTo>
                  <a:lnTo>
                    <a:pt x="167" y="448"/>
                  </a:lnTo>
                  <a:lnTo>
                    <a:pt x="172" y="448"/>
                  </a:lnTo>
                  <a:lnTo>
                    <a:pt x="177" y="449"/>
                  </a:lnTo>
                  <a:lnTo>
                    <a:pt x="186" y="449"/>
                  </a:lnTo>
                  <a:lnTo>
                    <a:pt x="195" y="449"/>
                  </a:lnTo>
                  <a:lnTo>
                    <a:pt x="328" y="449"/>
                  </a:lnTo>
                  <a:lnTo>
                    <a:pt x="331" y="449"/>
                  </a:lnTo>
                  <a:lnTo>
                    <a:pt x="334" y="448"/>
                  </a:lnTo>
                  <a:lnTo>
                    <a:pt x="337" y="447"/>
                  </a:lnTo>
                  <a:lnTo>
                    <a:pt x="340" y="446"/>
                  </a:lnTo>
                  <a:lnTo>
                    <a:pt x="342" y="445"/>
                  </a:lnTo>
                  <a:lnTo>
                    <a:pt x="344" y="443"/>
                  </a:lnTo>
                  <a:lnTo>
                    <a:pt x="346" y="442"/>
                  </a:lnTo>
                  <a:lnTo>
                    <a:pt x="348" y="440"/>
                  </a:lnTo>
                  <a:lnTo>
                    <a:pt x="350" y="438"/>
                  </a:lnTo>
                  <a:lnTo>
                    <a:pt x="352" y="435"/>
                  </a:lnTo>
                  <a:lnTo>
                    <a:pt x="353" y="433"/>
                  </a:lnTo>
                  <a:lnTo>
                    <a:pt x="354" y="430"/>
                  </a:lnTo>
                  <a:lnTo>
                    <a:pt x="355" y="428"/>
                  </a:lnTo>
                  <a:lnTo>
                    <a:pt x="355" y="425"/>
                  </a:lnTo>
                  <a:lnTo>
                    <a:pt x="356" y="423"/>
                  </a:lnTo>
                  <a:lnTo>
                    <a:pt x="356" y="420"/>
                  </a:lnTo>
                  <a:lnTo>
                    <a:pt x="356" y="417"/>
                  </a:lnTo>
                  <a:lnTo>
                    <a:pt x="355" y="415"/>
                  </a:lnTo>
                  <a:lnTo>
                    <a:pt x="355" y="412"/>
                  </a:lnTo>
                  <a:lnTo>
                    <a:pt x="354" y="410"/>
                  </a:lnTo>
                  <a:lnTo>
                    <a:pt x="352" y="407"/>
                  </a:lnTo>
                  <a:lnTo>
                    <a:pt x="351" y="405"/>
                  </a:lnTo>
                  <a:lnTo>
                    <a:pt x="349" y="403"/>
                  </a:lnTo>
                  <a:lnTo>
                    <a:pt x="347" y="401"/>
                  </a:lnTo>
                  <a:lnTo>
                    <a:pt x="345" y="399"/>
                  </a:lnTo>
                  <a:lnTo>
                    <a:pt x="343" y="397"/>
                  </a:lnTo>
                  <a:lnTo>
                    <a:pt x="341" y="396"/>
                  </a:lnTo>
                  <a:lnTo>
                    <a:pt x="338" y="394"/>
                  </a:lnTo>
                  <a:lnTo>
                    <a:pt x="336" y="393"/>
                  </a:lnTo>
                  <a:lnTo>
                    <a:pt x="333" y="393"/>
                  </a:lnTo>
                  <a:lnTo>
                    <a:pt x="331" y="392"/>
                  </a:lnTo>
                  <a:lnTo>
                    <a:pt x="328" y="392"/>
                  </a:lnTo>
                  <a:lnTo>
                    <a:pt x="195" y="392"/>
                  </a:lnTo>
                  <a:lnTo>
                    <a:pt x="181" y="391"/>
                  </a:lnTo>
                  <a:lnTo>
                    <a:pt x="167" y="389"/>
                  </a:lnTo>
                  <a:lnTo>
                    <a:pt x="154" y="385"/>
                  </a:lnTo>
                  <a:lnTo>
                    <a:pt x="141" y="380"/>
                  </a:lnTo>
                  <a:lnTo>
                    <a:pt x="129" y="373"/>
                  </a:lnTo>
                  <a:lnTo>
                    <a:pt x="117" y="365"/>
                  </a:lnTo>
                  <a:lnTo>
                    <a:pt x="106" y="356"/>
                  </a:lnTo>
                  <a:lnTo>
                    <a:pt x="96" y="346"/>
                  </a:lnTo>
                  <a:lnTo>
                    <a:pt x="87" y="334"/>
                  </a:lnTo>
                  <a:lnTo>
                    <a:pt x="79" y="322"/>
                  </a:lnTo>
                  <a:lnTo>
                    <a:pt x="71" y="309"/>
                  </a:lnTo>
                  <a:lnTo>
                    <a:pt x="65" y="295"/>
                  </a:lnTo>
                  <a:lnTo>
                    <a:pt x="60" y="280"/>
                  </a:lnTo>
                  <a:lnTo>
                    <a:pt x="57" y="264"/>
                  </a:lnTo>
                  <a:lnTo>
                    <a:pt x="55" y="248"/>
                  </a:lnTo>
                  <a:lnTo>
                    <a:pt x="54" y="231"/>
                  </a:lnTo>
                  <a:lnTo>
                    <a:pt x="54" y="217"/>
                  </a:lnTo>
                  <a:lnTo>
                    <a:pt x="55" y="201"/>
                  </a:lnTo>
                  <a:lnTo>
                    <a:pt x="57" y="185"/>
                  </a:lnTo>
                  <a:lnTo>
                    <a:pt x="60" y="170"/>
                  </a:lnTo>
                  <a:lnTo>
                    <a:pt x="65" y="155"/>
                  </a:lnTo>
                  <a:lnTo>
                    <a:pt x="71" y="141"/>
                  </a:lnTo>
                  <a:lnTo>
                    <a:pt x="78" y="128"/>
                  </a:lnTo>
                  <a:lnTo>
                    <a:pt x="86" y="115"/>
                  </a:lnTo>
                  <a:lnTo>
                    <a:pt x="95" y="104"/>
                  </a:lnTo>
                  <a:lnTo>
                    <a:pt x="105" y="93"/>
                  </a:lnTo>
                  <a:lnTo>
                    <a:pt x="116" y="84"/>
                  </a:lnTo>
                  <a:lnTo>
                    <a:pt x="127" y="76"/>
                  </a:lnTo>
                  <a:lnTo>
                    <a:pt x="140" y="69"/>
                  </a:lnTo>
                  <a:lnTo>
                    <a:pt x="153" y="63"/>
                  </a:lnTo>
                  <a:lnTo>
                    <a:pt x="166" y="59"/>
                  </a:lnTo>
                  <a:lnTo>
                    <a:pt x="180" y="57"/>
                  </a:lnTo>
                  <a:lnTo>
                    <a:pt x="195" y="56"/>
                  </a:lnTo>
                  <a:lnTo>
                    <a:pt x="906" y="56"/>
                  </a:lnTo>
                  <a:lnTo>
                    <a:pt x="920" y="57"/>
                  </a:lnTo>
                  <a:lnTo>
                    <a:pt x="934" y="59"/>
                  </a:lnTo>
                  <a:lnTo>
                    <a:pt x="947" y="63"/>
                  </a:lnTo>
                  <a:lnTo>
                    <a:pt x="960" y="68"/>
                  </a:lnTo>
                  <a:lnTo>
                    <a:pt x="972" y="75"/>
                  </a:lnTo>
                  <a:lnTo>
                    <a:pt x="984" y="83"/>
                  </a:lnTo>
                  <a:lnTo>
                    <a:pt x="995" y="92"/>
                  </a:lnTo>
                  <a:lnTo>
                    <a:pt x="1005" y="103"/>
                  </a:lnTo>
                  <a:lnTo>
                    <a:pt x="1014" y="114"/>
                  </a:lnTo>
                  <a:lnTo>
                    <a:pt x="1022" y="126"/>
                  </a:lnTo>
                  <a:lnTo>
                    <a:pt x="1030" y="140"/>
                  </a:lnTo>
                  <a:lnTo>
                    <a:pt x="1036" y="154"/>
                  </a:lnTo>
                  <a:lnTo>
                    <a:pt x="1040" y="169"/>
                  </a:lnTo>
                  <a:lnTo>
                    <a:pt x="1044" y="184"/>
                  </a:lnTo>
                  <a:lnTo>
                    <a:pt x="1046" y="200"/>
                  </a:lnTo>
                  <a:lnTo>
                    <a:pt x="1047" y="217"/>
                  </a:lnTo>
                  <a:lnTo>
                    <a:pt x="1047" y="231"/>
                  </a:lnTo>
                  <a:lnTo>
                    <a:pt x="1047" y="247"/>
                  </a:lnTo>
                  <a:lnTo>
                    <a:pt x="1045" y="263"/>
                  </a:lnTo>
                  <a:lnTo>
                    <a:pt x="1042" y="279"/>
                  </a:lnTo>
                  <a:lnTo>
                    <a:pt x="1038" y="293"/>
                  </a:lnTo>
                  <a:lnTo>
                    <a:pt x="1032" y="307"/>
                  </a:lnTo>
                  <a:lnTo>
                    <a:pt x="1025" y="321"/>
                  </a:lnTo>
                  <a:lnTo>
                    <a:pt x="1018" y="333"/>
                  </a:lnTo>
                  <a:lnTo>
                    <a:pt x="1009" y="344"/>
                  </a:lnTo>
                  <a:lnTo>
                    <a:pt x="999" y="355"/>
                  </a:lnTo>
                  <a:lnTo>
                    <a:pt x="988" y="364"/>
                  </a:lnTo>
                  <a:lnTo>
                    <a:pt x="977" y="372"/>
                  </a:lnTo>
                  <a:lnTo>
                    <a:pt x="964" y="379"/>
                  </a:lnTo>
                  <a:lnTo>
                    <a:pt x="951" y="385"/>
                  </a:lnTo>
                  <a:lnTo>
                    <a:pt x="938" y="389"/>
                  </a:lnTo>
                  <a:lnTo>
                    <a:pt x="924" y="3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85" name="Google Shape;3785;p37"/>
          <p:cNvGrpSpPr/>
          <p:nvPr/>
        </p:nvGrpSpPr>
        <p:grpSpPr>
          <a:xfrm>
            <a:off x="7620091" y="2370897"/>
            <a:ext cx="489056" cy="693179"/>
            <a:chOff x="1972551" y="3684130"/>
            <a:chExt cx="561179" cy="795405"/>
          </a:xfrm>
        </p:grpSpPr>
        <p:sp>
          <p:nvSpPr>
            <p:cNvPr id="3786" name="Google Shape;3786;p37"/>
            <p:cNvSpPr/>
            <p:nvPr/>
          </p:nvSpPr>
          <p:spPr>
            <a:xfrm>
              <a:off x="1988970" y="3684130"/>
              <a:ext cx="533652" cy="618167"/>
            </a:xfrm>
            <a:custGeom>
              <a:avLst/>
              <a:gdLst/>
              <a:ahLst/>
              <a:cxnLst/>
              <a:rect l="l" t="t" r="r" b="b"/>
              <a:pathLst>
                <a:path w="1106" h="1281" extrusionOk="0">
                  <a:moveTo>
                    <a:pt x="57" y="824"/>
                  </a:moveTo>
                  <a:lnTo>
                    <a:pt x="64" y="848"/>
                  </a:lnTo>
                  <a:lnTo>
                    <a:pt x="72" y="870"/>
                  </a:lnTo>
                  <a:lnTo>
                    <a:pt x="81" y="889"/>
                  </a:lnTo>
                  <a:lnTo>
                    <a:pt x="86" y="898"/>
                  </a:lnTo>
                  <a:lnTo>
                    <a:pt x="91" y="906"/>
                  </a:lnTo>
                  <a:lnTo>
                    <a:pt x="96" y="914"/>
                  </a:lnTo>
                  <a:lnTo>
                    <a:pt x="102" y="921"/>
                  </a:lnTo>
                  <a:lnTo>
                    <a:pt x="108" y="927"/>
                  </a:lnTo>
                  <a:lnTo>
                    <a:pt x="114" y="933"/>
                  </a:lnTo>
                  <a:lnTo>
                    <a:pt x="120" y="939"/>
                  </a:lnTo>
                  <a:lnTo>
                    <a:pt x="127" y="943"/>
                  </a:lnTo>
                  <a:lnTo>
                    <a:pt x="134" y="947"/>
                  </a:lnTo>
                  <a:lnTo>
                    <a:pt x="141" y="951"/>
                  </a:lnTo>
                  <a:lnTo>
                    <a:pt x="147" y="971"/>
                  </a:lnTo>
                  <a:lnTo>
                    <a:pt x="154" y="990"/>
                  </a:lnTo>
                  <a:lnTo>
                    <a:pt x="162" y="1008"/>
                  </a:lnTo>
                  <a:lnTo>
                    <a:pt x="172" y="1026"/>
                  </a:lnTo>
                  <a:lnTo>
                    <a:pt x="183" y="1043"/>
                  </a:lnTo>
                  <a:lnTo>
                    <a:pt x="195" y="1060"/>
                  </a:lnTo>
                  <a:lnTo>
                    <a:pt x="220" y="1091"/>
                  </a:lnTo>
                  <a:lnTo>
                    <a:pt x="247" y="1119"/>
                  </a:lnTo>
                  <a:lnTo>
                    <a:pt x="274" y="1143"/>
                  </a:lnTo>
                  <a:lnTo>
                    <a:pt x="299" y="1164"/>
                  </a:lnTo>
                  <a:lnTo>
                    <a:pt x="322" y="1182"/>
                  </a:lnTo>
                  <a:lnTo>
                    <a:pt x="353" y="1203"/>
                  </a:lnTo>
                  <a:lnTo>
                    <a:pt x="385" y="1221"/>
                  </a:lnTo>
                  <a:lnTo>
                    <a:pt x="417" y="1238"/>
                  </a:lnTo>
                  <a:lnTo>
                    <a:pt x="448" y="1253"/>
                  </a:lnTo>
                  <a:lnTo>
                    <a:pt x="478" y="1265"/>
                  </a:lnTo>
                  <a:lnTo>
                    <a:pt x="506" y="1273"/>
                  </a:lnTo>
                  <a:lnTo>
                    <a:pt x="519" y="1277"/>
                  </a:lnTo>
                  <a:lnTo>
                    <a:pt x="531" y="1279"/>
                  </a:lnTo>
                  <a:lnTo>
                    <a:pt x="542" y="1280"/>
                  </a:lnTo>
                  <a:lnTo>
                    <a:pt x="553" y="1281"/>
                  </a:lnTo>
                  <a:lnTo>
                    <a:pt x="563" y="1280"/>
                  </a:lnTo>
                  <a:lnTo>
                    <a:pt x="574" y="1279"/>
                  </a:lnTo>
                  <a:lnTo>
                    <a:pt x="586" y="1277"/>
                  </a:lnTo>
                  <a:lnTo>
                    <a:pt x="599" y="1273"/>
                  </a:lnTo>
                  <a:lnTo>
                    <a:pt x="626" y="1265"/>
                  </a:lnTo>
                  <a:lnTo>
                    <a:pt x="656" y="1253"/>
                  </a:lnTo>
                  <a:lnTo>
                    <a:pt x="687" y="1238"/>
                  </a:lnTo>
                  <a:lnTo>
                    <a:pt x="719" y="1221"/>
                  </a:lnTo>
                  <a:lnTo>
                    <a:pt x="751" y="1203"/>
                  </a:lnTo>
                  <a:lnTo>
                    <a:pt x="782" y="1182"/>
                  </a:lnTo>
                  <a:lnTo>
                    <a:pt x="806" y="1165"/>
                  </a:lnTo>
                  <a:lnTo>
                    <a:pt x="832" y="1144"/>
                  </a:lnTo>
                  <a:lnTo>
                    <a:pt x="859" y="1120"/>
                  </a:lnTo>
                  <a:lnTo>
                    <a:pt x="886" y="1092"/>
                  </a:lnTo>
                  <a:lnTo>
                    <a:pt x="912" y="1061"/>
                  </a:lnTo>
                  <a:lnTo>
                    <a:pt x="923" y="1044"/>
                  </a:lnTo>
                  <a:lnTo>
                    <a:pt x="934" y="1027"/>
                  </a:lnTo>
                  <a:lnTo>
                    <a:pt x="944" y="1009"/>
                  </a:lnTo>
                  <a:lnTo>
                    <a:pt x="952" y="990"/>
                  </a:lnTo>
                  <a:lnTo>
                    <a:pt x="959" y="971"/>
                  </a:lnTo>
                  <a:lnTo>
                    <a:pt x="965" y="951"/>
                  </a:lnTo>
                  <a:lnTo>
                    <a:pt x="972" y="947"/>
                  </a:lnTo>
                  <a:lnTo>
                    <a:pt x="979" y="943"/>
                  </a:lnTo>
                  <a:lnTo>
                    <a:pt x="986" y="938"/>
                  </a:lnTo>
                  <a:lnTo>
                    <a:pt x="993" y="933"/>
                  </a:lnTo>
                  <a:lnTo>
                    <a:pt x="999" y="927"/>
                  </a:lnTo>
                  <a:lnTo>
                    <a:pt x="1005" y="920"/>
                  </a:lnTo>
                  <a:lnTo>
                    <a:pt x="1011" y="913"/>
                  </a:lnTo>
                  <a:lnTo>
                    <a:pt x="1016" y="905"/>
                  </a:lnTo>
                  <a:lnTo>
                    <a:pt x="1021" y="897"/>
                  </a:lnTo>
                  <a:lnTo>
                    <a:pt x="1026" y="888"/>
                  </a:lnTo>
                  <a:lnTo>
                    <a:pt x="1035" y="869"/>
                  </a:lnTo>
                  <a:lnTo>
                    <a:pt x="1043" y="847"/>
                  </a:lnTo>
                  <a:lnTo>
                    <a:pt x="1050" y="824"/>
                  </a:lnTo>
                  <a:lnTo>
                    <a:pt x="1051" y="817"/>
                  </a:lnTo>
                  <a:lnTo>
                    <a:pt x="1053" y="811"/>
                  </a:lnTo>
                  <a:lnTo>
                    <a:pt x="1055" y="804"/>
                  </a:lnTo>
                  <a:lnTo>
                    <a:pt x="1058" y="796"/>
                  </a:lnTo>
                  <a:lnTo>
                    <a:pt x="1061" y="789"/>
                  </a:lnTo>
                  <a:lnTo>
                    <a:pt x="1065" y="781"/>
                  </a:lnTo>
                  <a:lnTo>
                    <a:pt x="1073" y="764"/>
                  </a:lnTo>
                  <a:lnTo>
                    <a:pt x="1089" y="724"/>
                  </a:lnTo>
                  <a:lnTo>
                    <a:pt x="1096" y="704"/>
                  </a:lnTo>
                  <a:lnTo>
                    <a:pt x="1101" y="685"/>
                  </a:lnTo>
                  <a:lnTo>
                    <a:pt x="1103" y="675"/>
                  </a:lnTo>
                  <a:lnTo>
                    <a:pt x="1105" y="666"/>
                  </a:lnTo>
                  <a:lnTo>
                    <a:pt x="1105" y="657"/>
                  </a:lnTo>
                  <a:lnTo>
                    <a:pt x="1106" y="649"/>
                  </a:lnTo>
                  <a:lnTo>
                    <a:pt x="1105" y="640"/>
                  </a:lnTo>
                  <a:lnTo>
                    <a:pt x="1103" y="632"/>
                  </a:lnTo>
                  <a:lnTo>
                    <a:pt x="1101" y="625"/>
                  </a:lnTo>
                  <a:lnTo>
                    <a:pt x="1098" y="618"/>
                  </a:lnTo>
                  <a:lnTo>
                    <a:pt x="1097" y="615"/>
                  </a:lnTo>
                  <a:lnTo>
                    <a:pt x="1095" y="612"/>
                  </a:lnTo>
                  <a:lnTo>
                    <a:pt x="1094" y="609"/>
                  </a:lnTo>
                  <a:lnTo>
                    <a:pt x="1092" y="606"/>
                  </a:lnTo>
                  <a:lnTo>
                    <a:pt x="1090" y="604"/>
                  </a:lnTo>
                  <a:lnTo>
                    <a:pt x="1088" y="601"/>
                  </a:lnTo>
                  <a:lnTo>
                    <a:pt x="1086" y="599"/>
                  </a:lnTo>
                  <a:lnTo>
                    <a:pt x="1084" y="597"/>
                  </a:lnTo>
                  <a:lnTo>
                    <a:pt x="1081" y="595"/>
                  </a:lnTo>
                  <a:lnTo>
                    <a:pt x="1078" y="593"/>
                  </a:lnTo>
                  <a:lnTo>
                    <a:pt x="1073" y="589"/>
                  </a:lnTo>
                  <a:lnTo>
                    <a:pt x="1067" y="586"/>
                  </a:lnTo>
                  <a:lnTo>
                    <a:pt x="1061" y="584"/>
                  </a:lnTo>
                  <a:lnTo>
                    <a:pt x="1053" y="581"/>
                  </a:lnTo>
                  <a:lnTo>
                    <a:pt x="1044" y="579"/>
                  </a:lnTo>
                  <a:lnTo>
                    <a:pt x="1036" y="577"/>
                  </a:lnTo>
                  <a:lnTo>
                    <a:pt x="1027" y="576"/>
                  </a:lnTo>
                  <a:lnTo>
                    <a:pt x="1019" y="575"/>
                  </a:lnTo>
                  <a:lnTo>
                    <a:pt x="1011" y="576"/>
                  </a:lnTo>
                  <a:lnTo>
                    <a:pt x="1002" y="576"/>
                  </a:lnTo>
                  <a:lnTo>
                    <a:pt x="994" y="578"/>
                  </a:lnTo>
                  <a:lnTo>
                    <a:pt x="994" y="575"/>
                  </a:lnTo>
                  <a:lnTo>
                    <a:pt x="993" y="575"/>
                  </a:lnTo>
                  <a:lnTo>
                    <a:pt x="993" y="574"/>
                  </a:lnTo>
                  <a:lnTo>
                    <a:pt x="992" y="574"/>
                  </a:lnTo>
                  <a:lnTo>
                    <a:pt x="992" y="573"/>
                  </a:lnTo>
                  <a:lnTo>
                    <a:pt x="991" y="572"/>
                  </a:lnTo>
                  <a:lnTo>
                    <a:pt x="991" y="571"/>
                  </a:lnTo>
                  <a:lnTo>
                    <a:pt x="990" y="570"/>
                  </a:lnTo>
                  <a:lnTo>
                    <a:pt x="990" y="569"/>
                  </a:lnTo>
                  <a:lnTo>
                    <a:pt x="989" y="568"/>
                  </a:lnTo>
                  <a:lnTo>
                    <a:pt x="988" y="568"/>
                  </a:lnTo>
                  <a:lnTo>
                    <a:pt x="988" y="567"/>
                  </a:lnTo>
                  <a:lnTo>
                    <a:pt x="988" y="563"/>
                  </a:lnTo>
                  <a:lnTo>
                    <a:pt x="988" y="561"/>
                  </a:lnTo>
                  <a:lnTo>
                    <a:pt x="988" y="559"/>
                  </a:lnTo>
                  <a:lnTo>
                    <a:pt x="987" y="558"/>
                  </a:lnTo>
                  <a:lnTo>
                    <a:pt x="987" y="557"/>
                  </a:lnTo>
                  <a:lnTo>
                    <a:pt x="987" y="556"/>
                  </a:lnTo>
                  <a:lnTo>
                    <a:pt x="986" y="555"/>
                  </a:lnTo>
                  <a:lnTo>
                    <a:pt x="986" y="554"/>
                  </a:lnTo>
                  <a:lnTo>
                    <a:pt x="985" y="554"/>
                  </a:lnTo>
                  <a:lnTo>
                    <a:pt x="985" y="553"/>
                  </a:lnTo>
                  <a:lnTo>
                    <a:pt x="993" y="504"/>
                  </a:lnTo>
                  <a:lnTo>
                    <a:pt x="1001" y="450"/>
                  </a:lnTo>
                  <a:lnTo>
                    <a:pt x="1008" y="393"/>
                  </a:lnTo>
                  <a:lnTo>
                    <a:pt x="1013" y="333"/>
                  </a:lnTo>
                  <a:lnTo>
                    <a:pt x="1025" y="189"/>
                  </a:lnTo>
                  <a:lnTo>
                    <a:pt x="1025" y="172"/>
                  </a:lnTo>
                  <a:lnTo>
                    <a:pt x="1023" y="155"/>
                  </a:lnTo>
                  <a:lnTo>
                    <a:pt x="1020" y="138"/>
                  </a:lnTo>
                  <a:lnTo>
                    <a:pt x="1015" y="122"/>
                  </a:lnTo>
                  <a:lnTo>
                    <a:pt x="1009" y="107"/>
                  </a:lnTo>
                  <a:lnTo>
                    <a:pt x="1002" y="92"/>
                  </a:lnTo>
                  <a:lnTo>
                    <a:pt x="993" y="79"/>
                  </a:lnTo>
                  <a:lnTo>
                    <a:pt x="983" y="66"/>
                  </a:lnTo>
                  <a:lnTo>
                    <a:pt x="971" y="54"/>
                  </a:lnTo>
                  <a:lnTo>
                    <a:pt x="959" y="43"/>
                  </a:lnTo>
                  <a:lnTo>
                    <a:pt x="946" y="34"/>
                  </a:lnTo>
                  <a:lnTo>
                    <a:pt x="932" y="26"/>
                  </a:lnTo>
                  <a:lnTo>
                    <a:pt x="916" y="19"/>
                  </a:lnTo>
                  <a:lnTo>
                    <a:pt x="901" y="14"/>
                  </a:lnTo>
                  <a:lnTo>
                    <a:pt x="884" y="10"/>
                  </a:lnTo>
                  <a:lnTo>
                    <a:pt x="867" y="8"/>
                  </a:lnTo>
                  <a:lnTo>
                    <a:pt x="806" y="5"/>
                  </a:lnTo>
                  <a:lnTo>
                    <a:pt x="733" y="2"/>
                  </a:lnTo>
                  <a:lnTo>
                    <a:pt x="553" y="0"/>
                  </a:lnTo>
                  <a:lnTo>
                    <a:pt x="237" y="8"/>
                  </a:lnTo>
                  <a:lnTo>
                    <a:pt x="220" y="10"/>
                  </a:lnTo>
                  <a:lnTo>
                    <a:pt x="203" y="14"/>
                  </a:lnTo>
                  <a:lnTo>
                    <a:pt x="187" y="19"/>
                  </a:lnTo>
                  <a:lnTo>
                    <a:pt x="172" y="26"/>
                  </a:lnTo>
                  <a:lnTo>
                    <a:pt x="158" y="34"/>
                  </a:lnTo>
                  <a:lnTo>
                    <a:pt x="145" y="43"/>
                  </a:lnTo>
                  <a:lnTo>
                    <a:pt x="132" y="54"/>
                  </a:lnTo>
                  <a:lnTo>
                    <a:pt x="121" y="66"/>
                  </a:lnTo>
                  <a:lnTo>
                    <a:pt x="111" y="79"/>
                  </a:lnTo>
                  <a:lnTo>
                    <a:pt x="102" y="92"/>
                  </a:lnTo>
                  <a:lnTo>
                    <a:pt x="95" y="107"/>
                  </a:lnTo>
                  <a:lnTo>
                    <a:pt x="88" y="122"/>
                  </a:lnTo>
                  <a:lnTo>
                    <a:pt x="84" y="138"/>
                  </a:lnTo>
                  <a:lnTo>
                    <a:pt x="80" y="155"/>
                  </a:lnTo>
                  <a:lnTo>
                    <a:pt x="79" y="172"/>
                  </a:lnTo>
                  <a:lnTo>
                    <a:pt x="79" y="189"/>
                  </a:lnTo>
                  <a:lnTo>
                    <a:pt x="91" y="333"/>
                  </a:lnTo>
                  <a:lnTo>
                    <a:pt x="97" y="400"/>
                  </a:lnTo>
                  <a:lnTo>
                    <a:pt x="105" y="462"/>
                  </a:lnTo>
                  <a:lnTo>
                    <a:pt x="114" y="520"/>
                  </a:lnTo>
                  <a:lnTo>
                    <a:pt x="124" y="573"/>
                  </a:lnTo>
                  <a:lnTo>
                    <a:pt x="124" y="574"/>
                  </a:lnTo>
                  <a:lnTo>
                    <a:pt x="124" y="575"/>
                  </a:lnTo>
                  <a:lnTo>
                    <a:pt x="123" y="575"/>
                  </a:lnTo>
                  <a:lnTo>
                    <a:pt x="123" y="576"/>
                  </a:lnTo>
                  <a:lnTo>
                    <a:pt x="123" y="577"/>
                  </a:lnTo>
                  <a:lnTo>
                    <a:pt x="122" y="578"/>
                  </a:lnTo>
                  <a:lnTo>
                    <a:pt x="121" y="579"/>
                  </a:lnTo>
                  <a:lnTo>
                    <a:pt x="120" y="580"/>
                  </a:lnTo>
                  <a:lnTo>
                    <a:pt x="119" y="581"/>
                  </a:lnTo>
                  <a:lnTo>
                    <a:pt x="109" y="578"/>
                  </a:lnTo>
                  <a:lnTo>
                    <a:pt x="100" y="577"/>
                  </a:lnTo>
                  <a:lnTo>
                    <a:pt x="90" y="576"/>
                  </a:lnTo>
                  <a:lnTo>
                    <a:pt x="81" y="576"/>
                  </a:lnTo>
                  <a:lnTo>
                    <a:pt x="71" y="577"/>
                  </a:lnTo>
                  <a:lnTo>
                    <a:pt x="62" y="579"/>
                  </a:lnTo>
                  <a:lnTo>
                    <a:pt x="52" y="581"/>
                  </a:lnTo>
                  <a:lnTo>
                    <a:pt x="43" y="584"/>
                  </a:lnTo>
                  <a:lnTo>
                    <a:pt x="37" y="586"/>
                  </a:lnTo>
                  <a:lnTo>
                    <a:pt x="31" y="589"/>
                  </a:lnTo>
                  <a:lnTo>
                    <a:pt x="28" y="591"/>
                  </a:lnTo>
                  <a:lnTo>
                    <a:pt x="26" y="593"/>
                  </a:lnTo>
                  <a:lnTo>
                    <a:pt x="23" y="595"/>
                  </a:lnTo>
                  <a:lnTo>
                    <a:pt x="21" y="597"/>
                  </a:lnTo>
                  <a:lnTo>
                    <a:pt x="19" y="599"/>
                  </a:lnTo>
                  <a:lnTo>
                    <a:pt x="17" y="601"/>
                  </a:lnTo>
                  <a:lnTo>
                    <a:pt x="15" y="604"/>
                  </a:lnTo>
                  <a:lnTo>
                    <a:pt x="13" y="606"/>
                  </a:lnTo>
                  <a:lnTo>
                    <a:pt x="9" y="612"/>
                  </a:lnTo>
                  <a:lnTo>
                    <a:pt x="6" y="618"/>
                  </a:lnTo>
                  <a:lnTo>
                    <a:pt x="3" y="625"/>
                  </a:lnTo>
                  <a:lnTo>
                    <a:pt x="1" y="633"/>
                  </a:lnTo>
                  <a:lnTo>
                    <a:pt x="0" y="642"/>
                  </a:lnTo>
                  <a:lnTo>
                    <a:pt x="0" y="650"/>
                  </a:lnTo>
                  <a:lnTo>
                    <a:pt x="0" y="659"/>
                  </a:lnTo>
                  <a:lnTo>
                    <a:pt x="1" y="668"/>
                  </a:lnTo>
                  <a:lnTo>
                    <a:pt x="5" y="687"/>
                  </a:lnTo>
                  <a:lnTo>
                    <a:pt x="10" y="706"/>
                  </a:lnTo>
                  <a:lnTo>
                    <a:pt x="17" y="726"/>
                  </a:lnTo>
                  <a:lnTo>
                    <a:pt x="31" y="764"/>
                  </a:lnTo>
                  <a:lnTo>
                    <a:pt x="35" y="772"/>
                  </a:lnTo>
                  <a:lnTo>
                    <a:pt x="39" y="779"/>
                  </a:lnTo>
                  <a:lnTo>
                    <a:pt x="46" y="795"/>
                  </a:lnTo>
                  <a:lnTo>
                    <a:pt x="52" y="810"/>
                  </a:lnTo>
                  <a:close/>
                  <a:moveTo>
                    <a:pt x="62" y="638"/>
                  </a:moveTo>
                  <a:lnTo>
                    <a:pt x="75" y="634"/>
                  </a:lnTo>
                  <a:lnTo>
                    <a:pt x="77" y="633"/>
                  </a:lnTo>
                  <a:lnTo>
                    <a:pt x="80" y="632"/>
                  </a:lnTo>
                  <a:lnTo>
                    <a:pt x="83" y="632"/>
                  </a:lnTo>
                  <a:lnTo>
                    <a:pt x="84" y="632"/>
                  </a:lnTo>
                  <a:lnTo>
                    <a:pt x="85" y="632"/>
                  </a:lnTo>
                  <a:lnTo>
                    <a:pt x="88" y="632"/>
                  </a:lnTo>
                  <a:lnTo>
                    <a:pt x="92" y="633"/>
                  </a:lnTo>
                  <a:lnTo>
                    <a:pt x="95" y="633"/>
                  </a:lnTo>
                  <a:lnTo>
                    <a:pt x="99" y="634"/>
                  </a:lnTo>
                  <a:lnTo>
                    <a:pt x="103" y="635"/>
                  </a:lnTo>
                  <a:lnTo>
                    <a:pt x="106" y="637"/>
                  </a:lnTo>
                  <a:lnTo>
                    <a:pt x="110" y="638"/>
                  </a:lnTo>
                  <a:lnTo>
                    <a:pt x="113" y="640"/>
                  </a:lnTo>
                  <a:lnTo>
                    <a:pt x="133" y="652"/>
                  </a:lnTo>
                  <a:lnTo>
                    <a:pt x="139" y="646"/>
                  </a:lnTo>
                  <a:lnTo>
                    <a:pt x="149" y="693"/>
                  </a:lnTo>
                  <a:lnTo>
                    <a:pt x="157" y="728"/>
                  </a:lnTo>
                  <a:lnTo>
                    <a:pt x="164" y="756"/>
                  </a:lnTo>
                  <a:lnTo>
                    <a:pt x="165" y="741"/>
                  </a:lnTo>
                  <a:lnTo>
                    <a:pt x="167" y="703"/>
                  </a:lnTo>
                  <a:lnTo>
                    <a:pt x="172" y="649"/>
                  </a:lnTo>
                  <a:lnTo>
                    <a:pt x="181" y="587"/>
                  </a:lnTo>
                  <a:lnTo>
                    <a:pt x="181" y="586"/>
                  </a:lnTo>
                  <a:lnTo>
                    <a:pt x="181" y="585"/>
                  </a:lnTo>
                  <a:lnTo>
                    <a:pt x="182" y="584"/>
                  </a:lnTo>
                  <a:lnTo>
                    <a:pt x="182" y="582"/>
                  </a:lnTo>
                  <a:lnTo>
                    <a:pt x="183" y="581"/>
                  </a:lnTo>
                  <a:lnTo>
                    <a:pt x="183" y="580"/>
                  </a:lnTo>
                  <a:lnTo>
                    <a:pt x="184" y="580"/>
                  </a:lnTo>
                  <a:lnTo>
                    <a:pt x="184" y="579"/>
                  </a:lnTo>
                  <a:lnTo>
                    <a:pt x="184" y="578"/>
                  </a:lnTo>
                  <a:lnTo>
                    <a:pt x="190" y="548"/>
                  </a:lnTo>
                  <a:lnTo>
                    <a:pt x="198" y="520"/>
                  </a:lnTo>
                  <a:lnTo>
                    <a:pt x="212" y="471"/>
                  </a:lnTo>
                  <a:lnTo>
                    <a:pt x="217" y="460"/>
                  </a:lnTo>
                  <a:lnTo>
                    <a:pt x="223" y="449"/>
                  </a:lnTo>
                  <a:lnTo>
                    <a:pt x="228" y="440"/>
                  </a:lnTo>
                  <a:lnTo>
                    <a:pt x="234" y="431"/>
                  </a:lnTo>
                  <a:lnTo>
                    <a:pt x="237" y="427"/>
                  </a:lnTo>
                  <a:lnTo>
                    <a:pt x="240" y="424"/>
                  </a:lnTo>
                  <a:lnTo>
                    <a:pt x="244" y="421"/>
                  </a:lnTo>
                  <a:lnTo>
                    <a:pt x="247" y="418"/>
                  </a:lnTo>
                  <a:lnTo>
                    <a:pt x="251" y="415"/>
                  </a:lnTo>
                  <a:lnTo>
                    <a:pt x="255" y="413"/>
                  </a:lnTo>
                  <a:lnTo>
                    <a:pt x="259" y="411"/>
                  </a:lnTo>
                  <a:lnTo>
                    <a:pt x="263" y="409"/>
                  </a:lnTo>
                  <a:lnTo>
                    <a:pt x="281" y="402"/>
                  </a:lnTo>
                  <a:lnTo>
                    <a:pt x="301" y="396"/>
                  </a:lnTo>
                  <a:lnTo>
                    <a:pt x="346" y="387"/>
                  </a:lnTo>
                  <a:lnTo>
                    <a:pt x="394" y="382"/>
                  </a:lnTo>
                  <a:lnTo>
                    <a:pt x="441" y="378"/>
                  </a:lnTo>
                  <a:lnTo>
                    <a:pt x="519" y="377"/>
                  </a:lnTo>
                  <a:lnTo>
                    <a:pt x="551" y="378"/>
                  </a:lnTo>
                  <a:lnTo>
                    <a:pt x="583" y="377"/>
                  </a:lnTo>
                  <a:lnTo>
                    <a:pt x="661" y="378"/>
                  </a:lnTo>
                  <a:lnTo>
                    <a:pt x="708" y="382"/>
                  </a:lnTo>
                  <a:lnTo>
                    <a:pt x="755" y="387"/>
                  </a:lnTo>
                  <a:lnTo>
                    <a:pt x="800" y="396"/>
                  </a:lnTo>
                  <a:lnTo>
                    <a:pt x="820" y="402"/>
                  </a:lnTo>
                  <a:lnTo>
                    <a:pt x="838" y="409"/>
                  </a:lnTo>
                  <a:lnTo>
                    <a:pt x="846" y="413"/>
                  </a:lnTo>
                  <a:lnTo>
                    <a:pt x="854" y="419"/>
                  </a:lnTo>
                  <a:lnTo>
                    <a:pt x="861" y="427"/>
                  </a:lnTo>
                  <a:lnTo>
                    <a:pt x="868" y="435"/>
                  </a:lnTo>
                  <a:lnTo>
                    <a:pt x="881" y="456"/>
                  </a:lnTo>
                  <a:lnTo>
                    <a:pt x="892" y="480"/>
                  </a:lnTo>
                  <a:lnTo>
                    <a:pt x="901" y="507"/>
                  </a:lnTo>
                  <a:lnTo>
                    <a:pt x="909" y="537"/>
                  </a:lnTo>
                  <a:lnTo>
                    <a:pt x="922" y="599"/>
                  </a:lnTo>
                  <a:lnTo>
                    <a:pt x="930" y="658"/>
                  </a:lnTo>
                  <a:lnTo>
                    <a:pt x="934" y="710"/>
                  </a:lnTo>
                  <a:lnTo>
                    <a:pt x="937" y="759"/>
                  </a:lnTo>
                  <a:lnTo>
                    <a:pt x="939" y="752"/>
                  </a:lnTo>
                  <a:lnTo>
                    <a:pt x="945" y="733"/>
                  </a:lnTo>
                  <a:lnTo>
                    <a:pt x="953" y="702"/>
                  </a:lnTo>
                  <a:lnTo>
                    <a:pt x="963" y="660"/>
                  </a:lnTo>
                  <a:lnTo>
                    <a:pt x="991" y="646"/>
                  </a:lnTo>
                  <a:lnTo>
                    <a:pt x="997" y="643"/>
                  </a:lnTo>
                  <a:lnTo>
                    <a:pt x="1003" y="641"/>
                  </a:lnTo>
                  <a:lnTo>
                    <a:pt x="1009" y="639"/>
                  </a:lnTo>
                  <a:lnTo>
                    <a:pt x="1012" y="639"/>
                  </a:lnTo>
                  <a:lnTo>
                    <a:pt x="1015" y="638"/>
                  </a:lnTo>
                  <a:lnTo>
                    <a:pt x="1018" y="638"/>
                  </a:lnTo>
                  <a:lnTo>
                    <a:pt x="1021" y="638"/>
                  </a:lnTo>
                  <a:lnTo>
                    <a:pt x="1024" y="638"/>
                  </a:lnTo>
                  <a:lnTo>
                    <a:pt x="1027" y="639"/>
                  </a:lnTo>
                  <a:lnTo>
                    <a:pt x="1030" y="640"/>
                  </a:lnTo>
                  <a:lnTo>
                    <a:pt x="1033" y="640"/>
                  </a:lnTo>
                  <a:lnTo>
                    <a:pt x="1036" y="642"/>
                  </a:lnTo>
                  <a:lnTo>
                    <a:pt x="1039" y="643"/>
                  </a:lnTo>
                  <a:lnTo>
                    <a:pt x="1040" y="643"/>
                  </a:lnTo>
                  <a:lnTo>
                    <a:pt x="1041" y="643"/>
                  </a:lnTo>
                  <a:lnTo>
                    <a:pt x="1042" y="643"/>
                  </a:lnTo>
                  <a:lnTo>
                    <a:pt x="1042" y="644"/>
                  </a:lnTo>
                  <a:lnTo>
                    <a:pt x="1042" y="645"/>
                  </a:lnTo>
                  <a:lnTo>
                    <a:pt x="1042" y="646"/>
                  </a:lnTo>
                  <a:lnTo>
                    <a:pt x="1042" y="648"/>
                  </a:lnTo>
                  <a:lnTo>
                    <a:pt x="1043" y="650"/>
                  </a:lnTo>
                  <a:lnTo>
                    <a:pt x="1043" y="654"/>
                  </a:lnTo>
                  <a:lnTo>
                    <a:pt x="1042" y="659"/>
                  </a:lnTo>
                  <a:lnTo>
                    <a:pt x="1042" y="665"/>
                  </a:lnTo>
                  <a:lnTo>
                    <a:pt x="1039" y="678"/>
                  </a:lnTo>
                  <a:lnTo>
                    <a:pt x="1035" y="692"/>
                  </a:lnTo>
                  <a:lnTo>
                    <a:pt x="1030" y="707"/>
                  </a:lnTo>
                  <a:lnTo>
                    <a:pt x="1024" y="721"/>
                  </a:lnTo>
                  <a:lnTo>
                    <a:pt x="1019" y="735"/>
                  </a:lnTo>
                  <a:lnTo>
                    <a:pt x="1013" y="748"/>
                  </a:lnTo>
                  <a:lnTo>
                    <a:pt x="1005" y="766"/>
                  </a:lnTo>
                  <a:lnTo>
                    <a:pt x="999" y="784"/>
                  </a:lnTo>
                  <a:lnTo>
                    <a:pt x="993" y="800"/>
                  </a:lnTo>
                  <a:lnTo>
                    <a:pt x="988" y="815"/>
                  </a:lnTo>
                  <a:lnTo>
                    <a:pt x="983" y="833"/>
                  </a:lnTo>
                  <a:lnTo>
                    <a:pt x="978" y="850"/>
                  </a:lnTo>
                  <a:lnTo>
                    <a:pt x="971" y="865"/>
                  </a:lnTo>
                  <a:lnTo>
                    <a:pt x="967" y="871"/>
                  </a:lnTo>
                  <a:lnTo>
                    <a:pt x="964" y="877"/>
                  </a:lnTo>
                  <a:lnTo>
                    <a:pt x="960" y="883"/>
                  </a:lnTo>
                  <a:lnTo>
                    <a:pt x="956" y="888"/>
                  </a:lnTo>
                  <a:lnTo>
                    <a:pt x="951" y="892"/>
                  </a:lnTo>
                  <a:lnTo>
                    <a:pt x="947" y="896"/>
                  </a:lnTo>
                  <a:lnTo>
                    <a:pt x="943" y="900"/>
                  </a:lnTo>
                  <a:lnTo>
                    <a:pt x="938" y="902"/>
                  </a:lnTo>
                  <a:lnTo>
                    <a:pt x="934" y="904"/>
                  </a:lnTo>
                  <a:lnTo>
                    <a:pt x="929" y="906"/>
                  </a:lnTo>
                  <a:lnTo>
                    <a:pt x="909" y="911"/>
                  </a:lnTo>
                  <a:lnTo>
                    <a:pt x="906" y="931"/>
                  </a:lnTo>
                  <a:lnTo>
                    <a:pt x="902" y="948"/>
                  </a:lnTo>
                  <a:lnTo>
                    <a:pt x="897" y="965"/>
                  </a:lnTo>
                  <a:lnTo>
                    <a:pt x="890" y="982"/>
                  </a:lnTo>
                  <a:lnTo>
                    <a:pt x="882" y="998"/>
                  </a:lnTo>
                  <a:lnTo>
                    <a:pt x="873" y="1013"/>
                  </a:lnTo>
                  <a:lnTo>
                    <a:pt x="863" y="1028"/>
                  </a:lnTo>
                  <a:lnTo>
                    <a:pt x="840" y="1056"/>
                  </a:lnTo>
                  <a:lnTo>
                    <a:pt x="815" y="1082"/>
                  </a:lnTo>
                  <a:lnTo>
                    <a:pt x="790" y="1105"/>
                  </a:lnTo>
                  <a:lnTo>
                    <a:pt x="765" y="1124"/>
                  </a:lnTo>
                  <a:lnTo>
                    <a:pt x="742" y="1140"/>
                  </a:lnTo>
                  <a:lnTo>
                    <a:pt x="712" y="1160"/>
                  </a:lnTo>
                  <a:lnTo>
                    <a:pt x="682" y="1177"/>
                  </a:lnTo>
                  <a:lnTo>
                    <a:pt x="653" y="1192"/>
                  </a:lnTo>
                  <a:lnTo>
                    <a:pt x="627" y="1204"/>
                  </a:lnTo>
                  <a:lnTo>
                    <a:pt x="602" y="1214"/>
                  </a:lnTo>
                  <a:lnTo>
                    <a:pt x="581" y="1221"/>
                  </a:lnTo>
                  <a:lnTo>
                    <a:pt x="564" y="1225"/>
                  </a:lnTo>
                  <a:lnTo>
                    <a:pt x="557" y="1227"/>
                  </a:lnTo>
                  <a:lnTo>
                    <a:pt x="551" y="1227"/>
                  </a:lnTo>
                  <a:lnTo>
                    <a:pt x="544" y="1227"/>
                  </a:lnTo>
                  <a:lnTo>
                    <a:pt x="536" y="1225"/>
                  </a:lnTo>
                  <a:lnTo>
                    <a:pt x="527" y="1223"/>
                  </a:lnTo>
                  <a:lnTo>
                    <a:pt x="517" y="1221"/>
                  </a:lnTo>
                  <a:lnTo>
                    <a:pt x="494" y="1213"/>
                  </a:lnTo>
                  <a:lnTo>
                    <a:pt x="469" y="1203"/>
                  </a:lnTo>
                  <a:lnTo>
                    <a:pt x="442" y="1191"/>
                  </a:lnTo>
                  <a:lnTo>
                    <a:pt x="414" y="1176"/>
                  </a:lnTo>
                  <a:lnTo>
                    <a:pt x="385" y="1159"/>
                  </a:lnTo>
                  <a:lnTo>
                    <a:pt x="356" y="1140"/>
                  </a:lnTo>
                  <a:lnTo>
                    <a:pt x="334" y="1124"/>
                  </a:lnTo>
                  <a:lnTo>
                    <a:pt x="310" y="1105"/>
                  </a:lnTo>
                  <a:lnTo>
                    <a:pt x="286" y="1082"/>
                  </a:lnTo>
                  <a:lnTo>
                    <a:pt x="262" y="1056"/>
                  </a:lnTo>
                  <a:lnTo>
                    <a:pt x="239" y="1028"/>
                  </a:lnTo>
                  <a:lnTo>
                    <a:pt x="229" y="1013"/>
                  </a:lnTo>
                  <a:lnTo>
                    <a:pt x="220" y="998"/>
                  </a:lnTo>
                  <a:lnTo>
                    <a:pt x="211" y="982"/>
                  </a:lnTo>
                  <a:lnTo>
                    <a:pt x="205" y="965"/>
                  </a:lnTo>
                  <a:lnTo>
                    <a:pt x="199" y="948"/>
                  </a:lnTo>
                  <a:lnTo>
                    <a:pt x="195" y="931"/>
                  </a:lnTo>
                  <a:lnTo>
                    <a:pt x="192" y="911"/>
                  </a:lnTo>
                  <a:lnTo>
                    <a:pt x="172" y="906"/>
                  </a:lnTo>
                  <a:lnTo>
                    <a:pt x="167" y="905"/>
                  </a:lnTo>
                  <a:lnTo>
                    <a:pt x="163" y="903"/>
                  </a:lnTo>
                  <a:lnTo>
                    <a:pt x="158" y="900"/>
                  </a:lnTo>
                  <a:lnTo>
                    <a:pt x="154" y="897"/>
                  </a:lnTo>
                  <a:lnTo>
                    <a:pt x="150" y="893"/>
                  </a:lnTo>
                  <a:lnTo>
                    <a:pt x="146" y="889"/>
                  </a:lnTo>
                  <a:lnTo>
                    <a:pt x="142" y="884"/>
                  </a:lnTo>
                  <a:lnTo>
                    <a:pt x="138" y="878"/>
                  </a:lnTo>
                  <a:lnTo>
                    <a:pt x="135" y="872"/>
                  </a:lnTo>
                  <a:lnTo>
                    <a:pt x="131" y="866"/>
                  </a:lnTo>
                  <a:lnTo>
                    <a:pt x="125" y="851"/>
                  </a:lnTo>
                  <a:lnTo>
                    <a:pt x="118" y="834"/>
                  </a:lnTo>
                  <a:lnTo>
                    <a:pt x="113" y="815"/>
                  </a:lnTo>
                  <a:lnTo>
                    <a:pt x="108" y="800"/>
                  </a:lnTo>
                  <a:lnTo>
                    <a:pt x="103" y="783"/>
                  </a:lnTo>
                  <a:lnTo>
                    <a:pt x="96" y="765"/>
                  </a:lnTo>
                  <a:lnTo>
                    <a:pt x="92" y="756"/>
                  </a:lnTo>
                  <a:lnTo>
                    <a:pt x="88" y="748"/>
                  </a:lnTo>
                  <a:lnTo>
                    <a:pt x="69" y="684"/>
                  </a:lnTo>
                  <a:lnTo>
                    <a:pt x="65" y="669"/>
                  </a:lnTo>
                  <a:lnTo>
                    <a:pt x="62" y="656"/>
                  </a:lnTo>
                  <a:lnTo>
                    <a:pt x="61" y="651"/>
                  </a:lnTo>
                  <a:lnTo>
                    <a:pt x="61" y="646"/>
                  </a:lnTo>
                  <a:lnTo>
                    <a:pt x="61" y="641"/>
                  </a:lnTo>
                  <a:lnTo>
                    <a:pt x="62" y="6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37"/>
            <p:cNvSpPr/>
            <p:nvPr/>
          </p:nvSpPr>
          <p:spPr>
            <a:xfrm>
              <a:off x="1972551" y="4287807"/>
              <a:ext cx="561179" cy="191728"/>
            </a:xfrm>
            <a:custGeom>
              <a:avLst/>
              <a:gdLst/>
              <a:ahLst/>
              <a:cxnLst/>
              <a:rect l="l" t="t" r="r" b="b"/>
              <a:pathLst>
                <a:path w="1163" h="398" extrusionOk="0">
                  <a:moveTo>
                    <a:pt x="1124" y="164"/>
                  </a:moveTo>
                  <a:lnTo>
                    <a:pt x="1115" y="151"/>
                  </a:lnTo>
                  <a:lnTo>
                    <a:pt x="1105" y="138"/>
                  </a:lnTo>
                  <a:lnTo>
                    <a:pt x="1094" y="126"/>
                  </a:lnTo>
                  <a:lnTo>
                    <a:pt x="1083" y="115"/>
                  </a:lnTo>
                  <a:lnTo>
                    <a:pt x="1070" y="105"/>
                  </a:lnTo>
                  <a:lnTo>
                    <a:pt x="1057" y="96"/>
                  </a:lnTo>
                  <a:lnTo>
                    <a:pt x="1043" y="87"/>
                  </a:lnTo>
                  <a:lnTo>
                    <a:pt x="1028" y="80"/>
                  </a:lnTo>
                  <a:lnTo>
                    <a:pt x="998" y="67"/>
                  </a:lnTo>
                  <a:lnTo>
                    <a:pt x="968" y="57"/>
                  </a:lnTo>
                  <a:lnTo>
                    <a:pt x="938" y="49"/>
                  </a:lnTo>
                  <a:lnTo>
                    <a:pt x="909" y="45"/>
                  </a:lnTo>
                  <a:lnTo>
                    <a:pt x="909" y="45"/>
                  </a:lnTo>
                  <a:lnTo>
                    <a:pt x="906" y="45"/>
                  </a:lnTo>
                  <a:lnTo>
                    <a:pt x="900" y="45"/>
                  </a:lnTo>
                  <a:lnTo>
                    <a:pt x="893" y="44"/>
                  </a:lnTo>
                  <a:lnTo>
                    <a:pt x="885" y="42"/>
                  </a:lnTo>
                  <a:lnTo>
                    <a:pt x="875" y="39"/>
                  </a:lnTo>
                  <a:lnTo>
                    <a:pt x="865" y="36"/>
                  </a:lnTo>
                  <a:lnTo>
                    <a:pt x="853" y="31"/>
                  </a:lnTo>
                  <a:lnTo>
                    <a:pt x="840" y="25"/>
                  </a:lnTo>
                  <a:lnTo>
                    <a:pt x="827" y="17"/>
                  </a:lnTo>
                  <a:lnTo>
                    <a:pt x="810" y="6"/>
                  </a:lnTo>
                  <a:lnTo>
                    <a:pt x="793" y="17"/>
                  </a:lnTo>
                  <a:lnTo>
                    <a:pt x="791" y="17"/>
                  </a:lnTo>
                  <a:lnTo>
                    <a:pt x="788" y="17"/>
                  </a:lnTo>
                  <a:lnTo>
                    <a:pt x="764" y="33"/>
                  </a:lnTo>
                  <a:lnTo>
                    <a:pt x="739" y="47"/>
                  </a:lnTo>
                  <a:lnTo>
                    <a:pt x="715" y="58"/>
                  </a:lnTo>
                  <a:lnTo>
                    <a:pt x="690" y="68"/>
                  </a:lnTo>
                  <a:lnTo>
                    <a:pt x="665" y="75"/>
                  </a:lnTo>
                  <a:lnTo>
                    <a:pt x="639" y="81"/>
                  </a:lnTo>
                  <a:lnTo>
                    <a:pt x="613" y="84"/>
                  </a:lnTo>
                  <a:lnTo>
                    <a:pt x="587" y="85"/>
                  </a:lnTo>
                  <a:lnTo>
                    <a:pt x="587" y="85"/>
                  </a:lnTo>
                  <a:lnTo>
                    <a:pt x="565" y="84"/>
                  </a:lnTo>
                  <a:lnTo>
                    <a:pt x="545" y="82"/>
                  </a:lnTo>
                  <a:lnTo>
                    <a:pt x="525" y="79"/>
                  </a:lnTo>
                  <a:lnTo>
                    <a:pt x="506" y="74"/>
                  </a:lnTo>
                  <a:lnTo>
                    <a:pt x="488" y="69"/>
                  </a:lnTo>
                  <a:lnTo>
                    <a:pt x="472" y="63"/>
                  </a:lnTo>
                  <a:lnTo>
                    <a:pt x="442" y="51"/>
                  </a:lnTo>
                  <a:lnTo>
                    <a:pt x="418" y="38"/>
                  </a:lnTo>
                  <a:lnTo>
                    <a:pt x="400" y="26"/>
                  </a:lnTo>
                  <a:lnTo>
                    <a:pt x="389" y="18"/>
                  </a:lnTo>
                  <a:lnTo>
                    <a:pt x="385" y="15"/>
                  </a:lnTo>
                  <a:lnTo>
                    <a:pt x="384" y="14"/>
                  </a:lnTo>
                  <a:lnTo>
                    <a:pt x="367" y="0"/>
                  </a:lnTo>
                  <a:lnTo>
                    <a:pt x="348" y="11"/>
                  </a:lnTo>
                  <a:lnTo>
                    <a:pt x="345" y="13"/>
                  </a:lnTo>
                  <a:lnTo>
                    <a:pt x="341" y="15"/>
                  </a:lnTo>
                  <a:lnTo>
                    <a:pt x="335" y="18"/>
                  </a:lnTo>
                  <a:lnTo>
                    <a:pt x="329" y="22"/>
                  </a:lnTo>
                  <a:lnTo>
                    <a:pt x="322" y="25"/>
                  </a:lnTo>
                  <a:lnTo>
                    <a:pt x="315" y="28"/>
                  </a:lnTo>
                  <a:lnTo>
                    <a:pt x="309" y="31"/>
                  </a:lnTo>
                  <a:lnTo>
                    <a:pt x="302" y="33"/>
                  </a:lnTo>
                  <a:lnTo>
                    <a:pt x="295" y="35"/>
                  </a:lnTo>
                  <a:lnTo>
                    <a:pt x="288" y="36"/>
                  </a:lnTo>
                  <a:lnTo>
                    <a:pt x="280" y="37"/>
                  </a:lnTo>
                  <a:lnTo>
                    <a:pt x="266" y="39"/>
                  </a:lnTo>
                  <a:lnTo>
                    <a:pt x="241" y="42"/>
                  </a:lnTo>
                  <a:lnTo>
                    <a:pt x="213" y="49"/>
                  </a:lnTo>
                  <a:lnTo>
                    <a:pt x="182" y="58"/>
                  </a:lnTo>
                  <a:lnTo>
                    <a:pt x="150" y="70"/>
                  </a:lnTo>
                  <a:lnTo>
                    <a:pt x="134" y="77"/>
                  </a:lnTo>
                  <a:lnTo>
                    <a:pt x="119" y="86"/>
                  </a:lnTo>
                  <a:lnTo>
                    <a:pt x="104" y="95"/>
                  </a:lnTo>
                  <a:lnTo>
                    <a:pt x="90" y="106"/>
                  </a:lnTo>
                  <a:lnTo>
                    <a:pt x="76" y="117"/>
                  </a:lnTo>
                  <a:lnTo>
                    <a:pt x="64" y="130"/>
                  </a:lnTo>
                  <a:lnTo>
                    <a:pt x="53" y="143"/>
                  </a:lnTo>
                  <a:lnTo>
                    <a:pt x="43" y="158"/>
                  </a:lnTo>
                  <a:lnTo>
                    <a:pt x="35" y="172"/>
                  </a:lnTo>
                  <a:lnTo>
                    <a:pt x="29" y="188"/>
                  </a:lnTo>
                  <a:lnTo>
                    <a:pt x="23" y="204"/>
                  </a:lnTo>
                  <a:lnTo>
                    <a:pt x="18" y="221"/>
                  </a:lnTo>
                  <a:lnTo>
                    <a:pt x="10" y="255"/>
                  </a:lnTo>
                  <a:lnTo>
                    <a:pt x="5" y="288"/>
                  </a:lnTo>
                  <a:lnTo>
                    <a:pt x="2" y="317"/>
                  </a:lnTo>
                  <a:lnTo>
                    <a:pt x="1" y="342"/>
                  </a:lnTo>
                  <a:lnTo>
                    <a:pt x="0" y="367"/>
                  </a:lnTo>
                  <a:lnTo>
                    <a:pt x="0" y="398"/>
                  </a:lnTo>
                  <a:lnTo>
                    <a:pt x="1160" y="398"/>
                  </a:lnTo>
                  <a:lnTo>
                    <a:pt x="1160" y="367"/>
                  </a:lnTo>
                  <a:lnTo>
                    <a:pt x="1160" y="367"/>
                  </a:lnTo>
                  <a:lnTo>
                    <a:pt x="1160" y="367"/>
                  </a:lnTo>
                  <a:lnTo>
                    <a:pt x="1161" y="367"/>
                  </a:lnTo>
                  <a:lnTo>
                    <a:pt x="1161" y="366"/>
                  </a:lnTo>
                  <a:lnTo>
                    <a:pt x="1161" y="365"/>
                  </a:lnTo>
                  <a:lnTo>
                    <a:pt x="1161" y="364"/>
                  </a:lnTo>
                  <a:lnTo>
                    <a:pt x="1162" y="361"/>
                  </a:lnTo>
                  <a:lnTo>
                    <a:pt x="1162" y="354"/>
                  </a:lnTo>
                  <a:lnTo>
                    <a:pt x="1163" y="346"/>
                  </a:lnTo>
                  <a:lnTo>
                    <a:pt x="1162" y="322"/>
                  </a:lnTo>
                  <a:lnTo>
                    <a:pt x="1160" y="293"/>
                  </a:lnTo>
                  <a:lnTo>
                    <a:pt x="1155" y="260"/>
                  </a:lnTo>
                  <a:lnTo>
                    <a:pt x="1148" y="227"/>
                  </a:lnTo>
                  <a:lnTo>
                    <a:pt x="1143" y="210"/>
                  </a:lnTo>
                  <a:lnTo>
                    <a:pt x="1138" y="194"/>
                  </a:lnTo>
                  <a:lnTo>
                    <a:pt x="1131" y="1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37"/>
            <p:cNvSpPr/>
            <p:nvPr/>
          </p:nvSpPr>
          <p:spPr>
            <a:xfrm>
              <a:off x="1993800" y="4269939"/>
              <a:ext cx="127014" cy="60851"/>
            </a:xfrm>
            <a:custGeom>
              <a:avLst/>
              <a:gdLst/>
              <a:ahLst/>
              <a:cxnLst/>
              <a:rect l="l" t="t" r="r" b="b"/>
              <a:pathLst>
                <a:path w="264" h="127" extrusionOk="0">
                  <a:moveTo>
                    <a:pt x="233" y="0"/>
                  </a:moveTo>
                  <a:lnTo>
                    <a:pt x="227" y="0"/>
                  </a:lnTo>
                  <a:lnTo>
                    <a:pt x="214" y="1"/>
                  </a:lnTo>
                  <a:lnTo>
                    <a:pt x="194" y="4"/>
                  </a:lnTo>
                  <a:lnTo>
                    <a:pt x="167" y="10"/>
                  </a:lnTo>
                  <a:lnTo>
                    <a:pt x="135" y="18"/>
                  </a:lnTo>
                  <a:lnTo>
                    <a:pt x="99" y="30"/>
                  </a:lnTo>
                  <a:lnTo>
                    <a:pt x="59" y="46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11" y="71"/>
                  </a:lnTo>
                  <a:lnTo>
                    <a:pt x="9" y="73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2" y="83"/>
                  </a:lnTo>
                  <a:lnTo>
                    <a:pt x="1" y="8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1" y="104"/>
                  </a:lnTo>
                  <a:lnTo>
                    <a:pt x="2" y="107"/>
                  </a:lnTo>
                  <a:lnTo>
                    <a:pt x="4" y="110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7" y="116"/>
                  </a:lnTo>
                  <a:lnTo>
                    <a:pt x="9" y="118"/>
                  </a:lnTo>
                  <a:lnTo>
                    <a:pt x="10" y="119"/>
                  </a:lnTo>
                  <a:lnTo>
                    <a:pt x="12" y="121"/>
                  </a:lnTo>
                  <a:lnTo>
                    <a:pt x="14" y="122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19" y="125"/>
                  </a:lnTo>
                  <a:lnTo>
                    <a:pt x="21" y="125"/>
                  </a:lnTo>
                  <a:lnTo>
                    <a:pt x="23" y="126"/>
                  </a:lnTo>
                  <a:lnTo>
                    <a:pt x="24" y="126"/>
                  </a:lnTo>
                  <a:lnTo>
                    <a:pt x="26" y="127"/>
                  </a:lnTo>
                  <a:lnTo>
                    <a:pt x="28" y="127"/>
                  </a:lnTo>
                  <a:lnTo>
                    <a:pt x="30" y="127"/>
                  </a:lnTo>
                  <a:lnTo>
                    <a:pt x="33" y="127"/>
                  </a:lnTo>
                  <a:lnTo>
                    <a:pt x="35" y="127"/>
                  </a:lnTo>
                  <a:lnTo>
                    <a:pt x="36" y="127"/>
                  </a:lnTo>
                  <a:lnTo>
                    <a:pt x="38" y="126"/>
                  </a:lnTo>
                  <a:lnTo>
                    <a:pt x="40" y="126"/>
                  </a:lnTo>
                  <a:lnTo>
                    <a:pt x="41" y="125"/>
                  </a:lnTo>
                  <a:lnTo>
                    <a:pt x="44" y="124"/>
                  </a:lnTo>
                  <a:lnTo>
                    <a:pt x="82" y="105"/>
                  </a:lnTo>
                  <a:lnTo>
                    <a:pt x="117" y="91"/>
                  </a:lnTo>
                  <a:lnTo>
                    <a:pt x="149" y="80"/>
                  </a:lnTo>
                  <a:lnTo>
                    <a:pt x="177" y="72"/>
                  </a:lnTo>
                  <a:lnTo>
                    <a:pt x="201" y="67"/>
                  </a:lnTo>
                  <a:lnTo>
                    <a:pt x="219" y="64"/>
                  </a:lnTo>
                  <a:lnTo>
                    <a:pt x="231" y="62"/>
                  </a:lnTo>
                  <a:lnTo>
                    <a:pt x="236" y="62"/>
                  </a:lnTo>
                  <a:lnTo>
                    <a:pt x="239" y="62"/>
                  </a:lnTo>
                  <a:lnTo>
                    <a:pt x="242" y="61"/>
                  </a:lnTo>
                  <a:lnTo>
                    <a:pt x="245" y="61"/>
                  </a:lnTo>
                  <a:lnTo>
                    <a:pt x="248" y="60"/>
                  </a:lnTo>
                  <a:lnTo>
                    <a:pt x="250" y="58"/>
                  </a:lnTo>
                  <a:lnTo>
                    <a:pt x="253" y="57"/>
                  </a:lnTo>
                  <a:lnTo>
                    <a:pt x="255" y="55"/>
                  </a:lnTo>
                  <a:lnTo>
                    <a:pt x="257" y="53"/>
                  </a:lnTo>
                  <a:lnTo>
                    <a:pt x="259" y="51"/>
                  </a:lnTo>
                  <a:lnTo>
                    <a:pt x="261" y="48"/>
                  </a:lnTo>
                  <a:lnTo>
                    <a:pt x="262" y="46"/>
                  </a:lnTo>
                  <a:lnTo>
                    <a:pt x="263" y="43"/>
                  </a:lnTo>
                  <a:lnTo>
                    <a:pt x="264" y="40"/>
                  </a:lnTo>
                  <a:lnTo>
                    <a:pt x="264" y="37"/>
                  </a:lnTo>
                  <a:lnTo>
                    <a:pt x="264" y="34"/>
                  </a:lnTo>
                  <a:lnTo>
                    <a:pt x="264" y="31"/>
                  </a:lnTo>
                  <a:lnTo>
                    <a:pt x="263" y="28"/>
                  </a:lnTo>
                  <a:lnTo>
                    <a:pt x="263" y="25"/>
                  </a:lnTo>
                  <a:lnTo>
                    <a:pt x="262" y="22"/>
                  </a:lnTo>
                  <a:lnTo>
                    <a:pt x="261" y="19"/>
                  </a:lnTo>
                  <a:lnTo>
                    <a:pt x="260" y="16"/>
                  </a:lnTo>
                  <a:lnTo>
                    <a:pt x="258" y="14"/>
                  </a:lnTo>
                  <a:lnTo>
                    <a:pt x="256" y="11"/>
                  </a:lnTo>
                  <a:lnTo>
                    <a:pt x="254" y="9"/>
                  </a:lnTo>
                  <a:lnTo>
                    <a:pt x="252" y="7"/>
                  </a:lnTo>
                  <a:lnTo>
                    <a:pt x="250" y="5"/>
                  </a:lnTo>
                  <a:lnTo>
                    <a:pt x="247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39" y="1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37"/>
            <p:cNvSpPr/>
            <p:nvPr/>
          </p:nvSpPr>
          <p:spPr>
            <a:xfrm>
              <a:off x="2389813" y="4269939"/>
              <a:ext cx="127014" cy="59402"/>
            </a:xfrm>
            <a:custGeom>
              <a:avLst/>
              <a:gdLst/>
              <a:ahLst/>
              <a:cxnLst/>
              <a:rect l="l" t="t" r="r" b="b"/>
              <a:pathLst>
                <a:path w="264" h="124" extrusionOk="0">
                  <a:moveTo>
                    <a:pt x="31" y="0"/>
                  </a:move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3" y="43"/>
                  </a:lnTo>
                  <a:lnTo>
                    <a:pt x="4" y="45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6" y="57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5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43" y="60"/>
                  </a:lnTo>
                  <a:lnTo>
                    <a:pt x="61" y="63"/>
                  </a:lnTo>
                  <a:lnTo>
                    <a:pt x="84" y="68"/>
                  </a:lnTo>
                  <a:lnTo>
                    <a:pt x="112" y="76"/>
                  </a:lnTo>
                  <a:lnTo>
                    <a:pt x="145" y="87"/>
                  </a:lnTo>
                  <a:lnTo>
                    <a:pt x="181" y="102"/>
                  </a:lnTo>
                  <a:lnTo>
                    <a:pt x="220" y="122"/>
                  </a:lnTo>
                  <a:lnTo>
                    <a:pt x="222" y="123"/>
                  </a:lnTo>
                  <a:lnTo>
                    <a:pt x="224" y="123"/>
                  </a:lnTo>
                  <a:lnTo>
                    <a:pt x="226" y="124"/>
                  </a:lnTo>
                  <a:lnTo>
                    <a:pt x="227" y="124"/>
                  </a:lnTo>
                  <a:lnTo>
                    <a:pt x="229" y="124"/>
                  </a:lnTo>
                  <a:lnTo>
                    <a:pt x="231" y="124"/>
                  </a:lnTo>
                  <a:lnTo>
                    <a:pt x="234" y="124"/>
                  </a:lnTo>
                  <a:lnTo>
                    <a:pt x="236" y="124"/>
                  </a:lnTo>
                  <a:lnTo>
                    <a:pt x="238" y="124"/>
                  </a:lnTo>
                  <a:lnTo>
                    <a:pt x="240" y="123"/>
                  </a:lnTo>
                  <a:lnTo>
                    <a:pt x="242" y="123"/>
                  </a:lnTo>
                  <a:lnTo>
                    <a:pt x="244" y="122"/>
                  </a:lnTo>
                  <a:lnTo>
                    <a:pt x="245" y="122"/>
                  </a:lnTo>
                  <a:lnTo>
                    <a:pt x="247" y="121"/>
                  </a:lnTo>
                  <a:lnTo>
                    <a:pt x="249" y="120"/>
                  </a:lnTo>
                  <a:lnTo>
                    <a:pt x="250" y="119"/>
                  </a:lnTo>
                  <a:lnTo>
                    <a:pt x="252" y="118"/>
                  </a:lnTo>
                  <a:lnTo>
                    <a:pt x="254" y="116"/>
                  </a:lnTo>
                  <a:lnTo>
                    <a:pt x="255" y="115"/>
                  </a:lnTo>
                  <a:lnTo>
                    <a:pt x="256" y="113"/>
                  </a:lnTo>
                  <a:lnTo>
                    <a:pt x="258" y="111"/>
                  </a:lnTo>
                  <a:lnTo>
                    <a:pt x="259" y="109"/>
                  </a:lnTo>
                  <a:lnTo>
                    <a:pt x="260" y="107"/>
                  </a:lnTo>
                  <a:lnTo>
                    <a:pt x="261" y="104"/>
                  </a:lnTo>
                  <a:lnTo>
                    <a:pt x="262" y="102"/>
                  </a:lnTo>
                  <a:lnTo>
                    <a:pt x="263" y="99"/>
                  </a:lnTo>
                  <a:lnTo>
                    <a:pt x="263" y="96"/>
                  </a:lnTo>
                  <a:lnTo>
                    <a:pt x="264" y="93"/>
                  </a:lnTo>
                  <a:lnTo>
                    <a:pt x="263" y="90"/>
                  </a:lnTo>
                  <a:lnTo>
                    <a:pt x="263" y="87"/>
                  </a:lnTo>
                  <a:lnTo>
                    <a:pt x="262" y="84"/>
                  </a:lnTo>
                  <a:lnTo>
                    <a:pt x="261" y="81"/>
                  </a:lnTo>
                  <a:lnTo>
                    <a:pt x="260" y="79"/>
                  </a:lnTo>
                  <a:lnTo>
                    <a:pt x="259" y="76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3" y="69"/>
                  </a:lnTo>
                  <a:lnTo>
                    <a:pt x="251" y="67"/>
                  </a:lnTo>
                  <a:lnTo>
                    <a:pt x="248" y="65"/>
                  </a:lnTo>
                  <a:lnTo>
                    <a:pt x="205" y="45"/>
                  </a:lnTo>
                  <a:lnTo>
                    <a:pt x="165" y="30"/>
                  </a:lnTo>
                  <a:lnTo>
                    <a:pt x="129" y="19"/>
                  </a:lnTo>
                  <a:lnTo>
                    <a:pt x="97" y="10"/>
                  </a:lnTo>
                  <a:lnTo>
                    <a:pt x="71" y="5"/>
                  </a:lnTo>
                  <a:lnTo>
                    <a:pt x="51" y="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90" name="Google Shape;3790;p37"/>
          <p:cNvGrpSpPr/>
          <p:nvPr/>
        </p:nvGrpSpPr>
        <p:grpSpPr>
          <a:xfrm>
            <a:off x="6763564" y="2369635"/>
            <a:ext cx="492003" cy="696547"/>
            <a:chOff x="1000871" y="3682681"/>
            <a:chExt cx="564560" cy="799270"/>
          </a:xfrm>
        </p:grpSpPr>
        <p:sp>
          <p:nvSpPr>
            <p:cNvPr id="3791" name="Google Shape;3791;p37"/>
            <p:cNvSpPr/>
            <p:nvPr/>
          </p:nvSpPr>
          <p:spPr>
            <a:xfrm>
              <a:off x="1018738" y="3682681"/>
              <a:ext cx="536549" cy="618167"/>
            </a:xfrm>
            <a:custGeom>
              <a:avLst/>
              <a:gdLst/>
              <a:ahLst/>
              <a:cxnLst/>
              <a:rect l="l" t="t" r="r" b="b"/>
              <a:pathLst>
                <a:path w="1112" h="1281" extrusionOk="0">
                  <a:moveTo>
                    <a:pt x="56" y="821"/>
                  </a:moveTo>
                  <a:lnTo>
                    <a:pt x="63" y="845"/>
                  </a:lnTo>
                  <a:lnTo>
                    <a:pt x="71" y="867"/>
                  </a:lnTo>
                  <a:lnTo>
                    <a:pt x="80" y="887"/>
                  </a:lnTo>
                  <a:lnTo>
                    <a:pt x="85" y="896"/>
                  </a:lnTo>
                  <a:lnTo>
                    <a:pt x="90" y="904"/>
                  </a:lnTo>
                  <a:lnTo>
                    <a:pt x="96" y="912"/>
                  </a:lnTo>
                  <a:lnTo>
                    <a:pt x="101" y="919"/>
                  </a:lnTo>
                  <a:lnTo>
                    <a:pt x="107" y="926"/>
                  </a:lnTo>
                  <a:lnTo>
                    <a:pt x="114" y="932"/>
                  </a:lnTo>
                  <a:lnTo>
                    <a:pt x="120" y="937"/>
                  </a:lnTo>
                  <a:lnTo>
                    <a:pt x="127" y="942"/>
                  </a:lnTo>
                  <a:lnTo>
                    <a:pt x="134" y="947"/>
                  </a:lnTo>
                  <a:lnTo>
                    <a:pt x="141" y="951"/>
                  </a:lnTo>
                  <a:lnTo>
                    <a:pt x="147" y="971"/>
                  </a:lnTo>
                  <a:lnTo>
                    <a:pt x="154" y="990"/>
                  </a:lnTo>
                  <a:lnTo>
                    <a:pt x="162" y="1009"/>
                  </a:lnTo>
                  <a:lnTo>
                    <a:pt x="172" y="1027"/>
                  </a:lnTo>
                  <a:lnTo>
                    <a:pt x="183" y="1044"/>
                  </a:lnTo>
                  <a:lnTo>
                    <a:pt x="194" y="1061"/>
                  </a:lnTo>
                  <a:lnTo>
                    <a:pt x="220" y="1092"/>
                  </a:lnTo>
                  <a:lnTo>
                    <a:pt x="247" y="1120"/>
                  </a:lnTo>
                  <a:lnTo>
                    <a:pt x="274" y="1144"/>
                  </a:lnTo>
                  <a:lnTo>
                    <a:pt x="301" y="1165"/>
                  </a:lnTo>
                  <a:lnTo>
                    <a:pt x="325" y="1182"/>
                  </a:lnTo>
                  <a:lnTo>
                    <a:pt x="356" y="1203"/>
                  </a:lnTo>
                  <a:lnTo>
                    <a:pt x="388" y="1221"/>
                  </a:lnTo>
                  <a:lnTo>
                    <a:pt x="419" y="1238"/>
                  </a:lnTo>
                  <a:lnTo>
                    <a:pt x="451" y="1253"/>
                  </a:lnTo>
                  <a:lnTo>
                    <a:pt x="481" y="1265"/>
                  </a:lnTo>
                  <a:lnTo>
                    <a:pt x="509" y="1273"/>
                  </a:lnTo>
                  <a:lnTo>
                    <a:pt x="522" y="1277"/>
                  </a:lnTo>
                  <a:lnTo>
                    <a:pt x="534" y="1279"/>
                  </a:lnTo>
                  <a:lnTo>
                    <a:pt x="545" y="1280"/>
                  </a:lnTo>
                  <a:lnTo>
                    <a:pt x="556" y="1281"/>
                  </a:lnTo>
                  <a:lnTo>
                    <a:pt x="566" y="1280"/>
                  </a:lnTo>
                  <a:lnTo>
                    <a:pt x="577" y="1279"/>
                  </a:lnTo>
                  <a:lnTo>
                    <a:pt x="589" y="1277"/>
                  </a:lnTo>
                  <a:lnTo>
                    <a:pt x="602" y="1273"/>
                  </a:lnTo>
                  <a:lnTo>
                    <a:pt x="629" y="1265"/>
                  </a:lnTo>
                  <a:lnTo>
                    <a:pt x="659" y="1253"/>
                  </a:lnTo>
                  <a:lnTo>
                    <a:pt x="690" y="1238"/>
                  </a:lnTo>
                  <a:lnTo>
                    <a:pt x="722" y="1221"/>
                  </a:lnTo>
                  <a:lnTo>
                    <a:pt x="754" y="1203"/>
                  </a:lnTo>
                  <a:lnTo>
                    <a:pt x="785" y="1182"/>
                  </a:lnTo>
                  <a:lnTo>
                    <a:pt x="809" y="1164"/>
                  </a:lnTo>
                  <a:lnTo>
                    <a:pt x="835" y="1143"/>
                  </a:lnTo>
                  <a:lnTo>
                    <a:pt x="862" y="1119"/>
                  </a:lnTo>
                  <a:lnTo>
                    <a:pt x="890" y="1091"/>
                  </a:lnTo>
                  <a:lnTo>
                    <a:pt x="915" y="1060"/>
                  </a:lnTo>
                  <a:lnTo>
                    <a:pt x="927" y="1043"/>
                  </a:lnTo>
                  <a:lnTo>
                    <a:pt x="938" y="1026"/>
                  </a:lnTo>
                  <a:lnTo>
                    <a:pt x="948" y="1008"/>
                  </a:lnTo>
                  <a:lnTo>
                    <a:pt x="957" y="990"/>
                  </a:lnTo>
                  <a:lnTo>
                    <a:pt x="965" y="971"/>
                  </a:lnTo>
                  <a:lnTo>
                    <a:pt x="971" y="951"/>
                  </a:lnTo>
                  <a:lnTo>
                    <a:pt x="978" y="947"/>
                  </a:lnTo>
                  <a:lnTo>
                    <a:pt x="985" y="943"/>
                  </a:lnTo>
                  <a:lnTo>
                    <a:pt x="992" y="938"/>
                  </a:lnTo>
                  <a:lnTo>
                    <a:pt x="998" y="933"/>
                  </a:lnTo>
                  <a:lnTo>
                    <a:pt x="1004" y="927"/>
                  </a:lnTo>
                  <a:lnTo>
                    <a:pt x="1010" y="920"/>
                  </a:lnTo>
                  <a:lnTo>
                    <a:pt x="1016" y="913"/>
                  </a:lnTo>
                  <a:lnTo>
                    <a:pt x="1021" y="905"/>
                  </a:lnTo>
                  <a:lnTo>
                    <a:pt x="1026" y="897"/>
                  </a:lnTo>
                  <a:lnTo>
                    <a:pt x="1031" y="887"/>
                  </a:lnTo>
                  <a:lnTo>
                    <a:pt x="1040" y="868"/>
                  </a:lnTo>
                  <a:lnTo>
                    <a:pt x="1048" y="845"/>
                  </a:lnTo>
                  <a:lnTo>
                    <a:pt x="1055" y="821"/>
                  </a:lnTo>
                  <a:lnTo>
                    <a:pt x="1056" y="818"/>
                  </a:lnTo>
                  <a:lnTo>
                    <a:pt x="1057" y="814"/>
                  </a:lnTo>
                  <a:lnTo>
                    <a:pt x="1059" y="808"/>
                  </a:lnTo>
                  <a:lnTo>
                    <a:pt x="1065" y="793"/>
                  </a:lnTo>
                  <a:lnTo>
                    <a:pt x="1071" y="777"/>
                  </a:lnTo>
                  <a:lnTo>
                    <a:pt x="1075" y="768"/>
                  </a:lnTo>
                  <a:lnTo>
                    <a:pt x="1078" y="759"/>
                  </a:lnTo>
                  <a:lnTo>
                    <a:pt x="1094" y="718"/>
                  </a:lnTo>
                  <a:lnTo>
                    <a:pt x="1101" y="698"/>
                  </a:lnTo>
                  <a:lnTo>
                    <a:pt x="1107" y="679"/>
                  </a:lnTo>
                  <a:lnTo>
                    <a:pt x="1111" y="660"/>
                  </a:lnTo>
                  <a:lnTo>
                    <a:pt x="1112" y="651"/>
                  </a:lnTo>
                  <a:lnTo>
                    <a:pt x="1112" y="642"/>
                  </a:lnTo>
                  <a:lnTo>
                    <a:pt x="1112" y="633"/>
                  </a:lnTo>
                  <a:lnTo>
                    <a:pt x="1111" y="625"/>
                  </a:lnTo>
                  <a:lnTo>
                    <a:pt x="1109" y="617"/>
                  </a:lnTo>
                  <a:lnTo>
                    <a:pt x="1106" y="609"/>
                  </a:lnTo>
                  <a:lnTo>
                    <a:pt x="1105" y="606"/>
                  </a:lnTo>
                  <a:lnTo>
                    <a:pt x="1104" y="603"/>
                  </a:lnTo>
                  <a:lnTo>
                    <a:pt x="1102" y="600"/>
                  </a:lnTo>
                  <a:lnTo>
                    <a:pt x="1101" y="598"/>
                  </a:lnTo>
                  <a:lnTo>
                    <a:pt x="1099" y="595"/>
                  </a:lnTo>
                  <a:lnTo>
                    <a:pt x="1097" y="593"/>
                  </a:lnTo>
                  <a:lnTo>
                    <a:pt x="1094" y="591"/>
                  </a:lnTo>
                  <a:lnTo>
                    <a:pt x="1092" y="588"/>
                  </a:lnTo>
                  <a:lnTo>
                    <a:pt x="1090" y="586"/>
                  </a:lnTo>
                  <a:lnTo>
                    <a:pt x="1087" y="584"/>
                  </a:lnTo>
                  <a:lnTo>
                    <a:pt x="1084" y="583"/>
                  </a:lnTo>
                  <a:lnTo>
                    <a:pt x="1082" y="581"/>
                  </a:lnTo>
                  <a:lnTo>
                    <a:pt x="1079" y="580"/>
                  </a:lnTo>
                  <a:lnTo>
                    <a:pt x="1076" y="578"/>
                  </a:lnTo>
                  <a:lnTo>
                    <a:pt x="1073" y="577"/>
                  </a:lnTo>
                  <a:lnTo>
                    <a:pt x="1070" y="576"/>
                  </a:lnTo>
                  <a:lnTo>
                    <a:pt x="1064" y="574"/>
                  </a:lnTo>
                  <a:lnTo>
                    <a:pt x="1057" y="572"/>
                  </a:lnTo>
                  <a:lnTo>
                    <a:pt x="1051" y="570"/>
                  </a:lnTo>
                  <a:lnTo>
                    <a:pt x="1044" y="569"/>
                  </a:lnTo>
                  <a:lnTo>
                    <a:pt x="1038" y="568"/>
                  </a:lnTo>
                  <a:lnTo>
                    <a:pt x="1032" y="568"/>
                  </a:lnTo>
                  <a:lnTo>
                    <a:pt x="1025" y="567"/>
                  </a:lnTo>
                  <a:lnTo>
                    <a:pt x="1019" y="567"/>
                  </a:lnTo>
                  <a:lnTo>
                    <a:pt x="1023" y="538"/>
                  </a:lnTo>
                  <a:lnTo>
                    <a:pt x="1026" y="508"/>
                  </a:lnTo>
                  <a:lnTo>
                    <a:pt x="1027" y="477"/>
                  </a:lnTo>
                  <a:lnTo>
                    <a:pt x="1026" y="447"/>
                  </a:lnTo>
                  <a:lnTo>
                    <a:pt x="1024" y="416"/>
                  </a:lnTo>
                  <a:lnTo>
                    <a:pt x="1020" y="385"/>
                  </a:lnTo>
                  <a:lnTo>
                    <a:pt x="1014" y="355"/>
                  </a:lnTo>
                  <a:lnTo>
                    <a:pt x="1005" y="324"/>
                  </a:lnTo>
                  <a:lnTo>
                    <a:pt x="996" y="294"/>
                  </a:lnTo>
                  <a:lnTo>
                    <a:pt x="984" y="265"/>
                  </a:lnTo>
                  <a:lnTo>
                    <a:pt x="970" y="236"/>
                  </a:lnTo>
                  <a:lnTo>
                    <a:pt x="954" y="208"/>
                  </a:lnTo>
                  <a:lnTo>
                    <a:pt x="936" y="181"/>
                  </a:lnTo>
                  <a:lnTo>
                    <a:pt x="916" y="155"/>
                  </a:lnTo>
                  <a:lnTo>
                    <a:pt x="893" y="130"/>
                  </a:lnTo>
                  <a:lnTo>
                    <a:pt x="869" y="107"/>
                  </a:lnTo>
                  <a:lnTo>
                    <a:pt x="838" y="82"/>
                  </a:lnTo>
                  <a:lnTo>
                    <a:pt x="803" y="60"/>
                  </a:lnTo>
                  <a:lnTo>
                    <a:pt x="764" y="41"/>
                  </a:lnTo>
                  <a:lnTo>
                    <a:pt x="722" y="25"/>
                  </a:lnTo>
                  <a:lnTo>
                    <a:pt x="678" y="13"/>
                  </a:lnTo>
                  <a:lnTo>
                    <a:pt x="632" y="4"/>
                  </a:lnTo>
                  <a:lnTo>
                    <a:pt x="584" y="0"/>
                  </a:lnTo>
                  <a:lnTo>
                    <a:pt x="536" y="0"/>
                  </a:lnTo>
                  <a:lnTo>
                    <a:pt x="487" y="5"/>
                  </a:lnTo>
                  <a:lnTo>
                    <a:pt x="440" y="15"/>
                  </a:lnTo>
                  <a:lnTo>
                    <a:pt x="393" y="31"/>
                  </a:lnTo>
                  <a:lnTo>
                    <a:pt x="348" y="52"/>
                  </a:lnTo>
                  <a:lnTo>
                    <a:pt x="306" y="79"/>
                  </a:lnTo>
                  <a:lnTo>
                    <a:pt x="266" y="113"/>
                  </a:lnTo>
                  <a:lnTo>
                    <a:pt x="230" y="153"/>
                  </a:lnTo>
                  <a:lnTo>
                    <a:pt x="198" y="200"/>
                  </a:lnTo>
                  <a:lnTo>
                    <a:pt x="195" y="202"/>
                  </a:lnTo>
                  <a:lnTo>
                    <a:pt x="187" y="208"/>
                  </a:lnTo>
                  <a:lnTo>
                    <a:pt x="181" y="213"/>
                  </a:lnTo>
                  <a:lnTo>
                    <a:pt x="175" y="219"/>
                  </a:lnTo>
                  <a:lnTo>
                    <a:pt x="167" y="227"/>
                  </a:lnTo>
                  <a:lnTo>
                    <a:pt x="159" y="237"/>
                  </a:lnTo>
                  <a:lnTo>
                    <a:pt x="151" y="248"/>
                  </a:lnTo>
                  <a:lnTo>
                    <a:pt x="143" y="261"/>
                  </a:lnTo>
                  <a:lnTo>
                    <a:pt x="134" y="276"/>
                  </a:lnTo>
                  <a:lnTo>
                    <a:pt x="125" y="293"/>
                  </a:lnTo>
                  <a:lnTo>
                    <a:pt x="116" y="312"/>
                  </a:lnTo>
                  <a:lnTo>
                    <a:pt x="108" y="334"/>
                  </a:lnTo>
                  <a:lnTo>
                    <a:pt x="93" y="384"/>
                  </a:lnTo>
                  <a:lnTo>
                    <a:pt x="90" y="395"/>
                  </a:lnTo>
                  <a:lnTo>
                    <a:pt x="88" y="406"/>
                  </a:lnTo>
                  <a:lnTo>
                    <a:pt x="85" y="429"/>
                  </a:lnTo>
                  <a:lnTo>
                    <a:pt x="84" y="452"/>
                  </a:lnTo>
                  <a:lnTo>
                    <a:pt x="86" y="475"/>
                  </a:lnTo>
                  <a:lnTo>
                    <a:pt x="88" y="499"/>
                  </a:lnTo>
                  <a:lnTo>
                    <a:pt x="92" y="522"/>
                  </a:lnTo>
                  <a:lnTo>
                    <a:pt x="97" y="545"/>
                  </a:lnTo>
                  <a:lnTo>
                    <a:pt x="102" y="567"/>
                  </a:lnTo>
                  <a:lnTo>
                    <a:pt x="95" y="566"/>
                  </a:lnTo>
                  <a:lnTo>
                    <a:pt x="87" y="566"/>
                  </a:lnTo>
                  <a:lnTo>
                    <a:pt x="80" y="566"/>
                  </a:lnTo>
                  <a:lnTo>
                    <a:pt x="72" y="567"/>
                  </a:lnTo>
                  <a:lnTo>
                    <a:pt x="65" y="568"/>
                  </a:lnTo>
                  <a:lnTo>
                    <a:pt x="57" y="569"/>
                  </a:lnTo>
                  <a:lnTo>
                    <a:pt x="50" y="571"/>
                  </a:lnTo>
                  <a:lnTo>
                    <a:pt x="42" y="573"/>
                  </a:lnTo>
                  <a:lnTo>
                    <a:pt x="39" y="574"/>
                  </a:lnTo>
                  <a:lnTo>
                    <a:pt x="36" y="575"/>
                  </a:lnTo>
                  <a:lnTo>
                    <a:pt x="33" y="577"/>
                  </a:lnTo>
                  <a:lnTo>
                    <a:pt x="30" y="578"/>
                  </a:lnTo>
                  <a:lnTo>
                    <a:pt x="28" y="580"/>
                  </a:lnTo>
                  <a:lnTo>
                    <a:pt x="25" y="581"/>
                  </a:lnTo>
                  <a:lnTo>
                    <a:pt x="23" y="583"/>
                  </a:lnTo>
                  <a:lnTo>
                    <a:pt x="21" y="585"/>
                  </a:lnTo>
                  <a:lnTo>
                    <a:pt x="19" y="588"/>
                  </a:lnTo>
                  <a:lnTo>
                    <a:pt x="16" y="590"/>
                  </a:lnTo>
                  <a:lnTo>
                    <a:pt x="13" y="595"/>
                  </a:lnTo>
                  <a:lnTo>
                    <a:pt x="9" y="601"/>
                  </a:lnTo>
                  <a:lnTo>
                    <a:pt x="6" y="607"/>
                  </a:lnTo>
                  <a:lnTo>
                    <a:pt x="3" y="614"/>
                  </a:lnTo>
                  <a:lnTo>
                    <a:pt x="1" y="622"/>
                  </a:lnTo>
                  <a:lnTo>
                    <a:pt x="0" y="631"/>
                  </a:lnTo>
                  <a:lnTo>
                    <a:pt x="0" y="639"/>
                  </a:lnTo>
                  <a:lnTo>
                    <a:pt x="0" y="648"/>
                  </a:lnTo>
                  <a:lnTo>
                    <a:pt x="1" y="657"/>
                  </a:lnTo>
                  <a:lnTo>
                    <a:pt x="5" y="676"/>
                  </a:lnTo>
                  <a:lnTo>
                    <a:pt x="11" y="696"/>
                  </a:lnTo>
                  <a:lnTo>
                    <a:pt x="18" y="716"/>
                  </a:lnTo>
                  <a:lnTo>
                    <a:pt x="34" y="756"/>
                  </a:lnTo>
                  <a:lnTo>
                    <a:pt x="40" y="775"/>
                  </a:lnTo>
                  <a:lnTo>
                    <a:pt x="46" y="792"/>
                  </a:lnTo>
                  <a:lnTo>
                    <a:pt x="52" y="807"/>
                  </a:lnTo>
                  <a:close/>
                  <a:moveTo>
                    <a:pt x="737" y="652"/>
                  </a:moveTo>
                  <a:lnTo>
                    <a:pt x="746" y="652"/>
                  </a:lnTo>
                  <a:lnTo>
                    <a:pt x="755" y="654"/>
                  </a:lnTo>
                  <a:lnTo>
                    <a:pt x="764" y="656"/>
                  </a:lnTo>
                  <a:lnTo>
                    <a:pt x="773" y="659"/>
                  </a:lnTo>
                  <a:lnTo>
                    <a:pt x="781" y="663"/>
                  </a:lnTo>
                  <a:lnTo>
                    <a:pt x="788" y="668"/>
                  </a:lnTo>
                  <a:lnTo>
                    <a:pt x="796" y="673"/>
                  </a:lnTo>
                  <a:lnTo>
                    <a:pt x="802" y="679"/>
                  </a:lnTo>
                  <a:lnTo>
                    <a:pt x="808" y="686"/>
                  </a:lnTo>
                  <a:lnTo>
                    <a:pt x="814" y="693"/>
                  </a:lnTo>
                  <a:lnTo>
                    <a:pt x="819" y="701"/>
                  </a:lnTo>
                  <a:lnTo>
                    <a:pt x="823" y="709"/>
                  </a:lnTo>
                  <a:lnTo>
                    <a:pt x="826" y="717"/>
                  </a:lnTo>
                  <a:lnTo>
                    <a:pt x="828" y="726"/>
                  </a:lnTo>
                  <a:lnTo>
                    <a:pt x="830" y="736"/>
                  </a:lnTo>
                  <a:lnTo>
                    <a:pt x="830" y="745"/>
                  </a:lnTo>
                  <a:lnTo>
                    <a:pt x="830" y="754"/>
                  </a:lnTo>
                  <a:lnTo>
                    <a:pt x="828" y="764"/>
                  </a:lnTo>
                  <a:lnTo>
                    <a:pt x="826" y="772"/>
                  </a:lnTo>
                  <a:lnTo>
                    <a:pt x="823" y="781"/>
                  </a:lnTo>
                  <a:lnTo>
                    <a:pt x="819" y="789"/>
                  </a:lnTo>
                  <a:lnTo>
                    <a:pt x="814" y="797"/>
                  </a:lnTo>
                  <a:lnTo>
                    <a:pt x="808" y="804"/>
                  </a:lnTo>
                  <a:lnTo>
                    <a:pt x="802" y="811"/>
                  </a:lnTo>
                  <a:lnTo>
                    <a:pt x="796" y="817"/>
                  </a:lnTo>
                  <a:lnTo>
                    <a:pt x="789" y="822"/>
                  </a:lnTo>
                  <a:lnTo>
                    <a:pt x="781" y="827"/>
                  </a:lnTo>
                  <a:lnTo>
                    <a:pt x="773" y="831"/>
                  </a:lnTo>
                  <a:lnTo>
                    <a:pt x="764" y="834"/>
                  </a:lnTo>
                  <a:lnTo>
                    <a:pt x="755" y="836"/>
                  </a:lnTo>
                  <a:lnTo>
                    <a:pt x="746" y="837"/>
                  </a:lnTo>
                  <a:lnTo>
                    <a:pt x="737" y="838"/>
                  </a:lnTo>
                  <a:lnTo>
                    <a:pt x="728" y="837"/>
                  </a:lnTo>
                  <a:lnTo>
                    <a:pt x="718" y="836"/>
                  </a:lnTo>
                  <a:lnTo>
                    <a:pt x="710" y="834"/>
                  </a:lnTo>
                  <a:lnTo>
                    <a:pt x="701" y="831"/>
                  </a:lnTo>
                  <a:lnTo>
                    <a:pt x="693" y="827"/>
                  </a:lnTo>
                  <a:lnTo>
                    <a:pt x="685" y="822"/>
                  </a:lnTo>
                  <a:lnTo>
                    <a:pt x="678" y="817"/>
                  </a:lnTo>
                  <a:lnTo>
                    <a:pt x="671" y="811"/>
                  </a:lnTo>
                  <a:lnTo>
                    <a:pt x="665" y="804"/>
                  </a:lnTo>
                  <a:lnTo>
                    <a:pt x="659" y="797"/>
                  </a:lnTo>
                  <a:lnTo>
                    <a:pt x="655" y="789"/>
                  </a:lnTo>
                  <a:lnTo>
                    <a:pt x="651" y="781"/>
                  </a:lnTo>
                  <a:lnTo>
                    <a:pt x="647" y="772"/>
                  </a:lnTo>
                  <a:lnTo>
                    <a:pt x="645" y="764"/>
                  </a:lnTo>
                  <a:lnTo>
                    <a:pt x="644" y="754"/>
                  </a:lnTo>
                  <a:lnTo>
                    <a:pt x="643" y="745"/>
                  </a:lnTo>
                  <a:lnTo>
                    <a:pt x="644" y="736"/>
                  </a:lnTo>
                  <a:lnTo>
                    <a:pt x="645" y="726"/>
                  </a:lnTo>
                  <a:lnTo>
                    <a:pt x="647" y="717"/>
                  </a:lnTo>
                  <a:lnTo>
                    <a:pt x="651" y="709"/>
                  </a:lnTo>
                  <a:lnTo>
                    <a:pt x="655" y="701"/>
                  </a:lnTo>
                  <a:lnTo>
                    <a:pt x="659" y="693"/>
                  </a:lnTo>
                  <a:lnTo>
                    <a:pt x="665" y="686"/>
                  </a:lnTo>
                  <a:lnTo>
                    <a:pt x="671" y="679"/>
                  </a:lnTo>
                  <a:lnTo>
                    <a:pt x="678" y="673"/>
                  </a:lnTo>
                  <a:lnTo>
                    <a:pt x="685" y="668"/>
                  </a:lnTo>
                  <a:lnTo>
                    <a:pt x="693" y="663"/>
                  </a:lnTo>
                  <a:lnTo>
                    <a:pt x="701" y="659"/>
                  </a:lnTo>
                  <a:lnTo>
                    <a:pt x="709" y="656"/>
                  </a:lnTo>
                  <a:lnTo>
                    <a:pt x="718" y="654"/>
                  </a:lnTo>
                  <a:lnTo>
                    <a:pt x="728" y="652"/>
                  </a:lnTo>
                  <a:close/>
                  <a:moveTo>
                    <a:pt x="62" y="635"/>
                  </a:moveTo>
                  <a:lnTo>
                    <a:pt x="75" y="631"/>
                  </a:lnTo>
                  <a:lnTo>
                    <a:pt x="77" y="630"/>
                  </a:lnTo>
                  <a:lnTo>
                    <a:pt x="80" y="629"/>
                  </a:lnTo>
                  <a:lnTo>
                    <a:pt x="83" y="629"/>
                  </a:lnTo>
                  <a:lnTo>
                    <a:pt x="84" y="629"/>
                  </a:lnTo>
                  <a:lnTo>
                    <a:pt x="85" y="629"/>
                  </a:lnTo>
                  <a:lnTo>
                    <a:pt x="88" y="629"/>
                  </a:lnTo>
                  <a:lnTo>
                    <a:pt x="92" y="630"/>
                  </a:lnTo>
                  <a:lnTo>
                    <a:pt x="95" y="630"/>
                  </a:lnTo>
                  <a:lnTo>
                    <a:pt x="99" y="631"/>
                  </a:lnTo>
                  <a:lnTo>
                    <a:pt x="102" y="632"/>
                  </a:lnTo>
                  <a:lnTo>
                    <a:pt x="106" y="634"/>
                  </a:lnTo>
                  <a:lnTo>
                    <a:pt x="110" y="636"/>
                  </a:lnTo>
                  <a:lnTo>
                    <a:pt x="113" y="638"/>
                  </a:lnTo>
                  <a:lnTo>
                    <a:pt x="127" y="646"/>
                  </a:lnTo>
                  <a:lnTo>
                    <a:pt x="142" y="681"/>
                  </a:lnTo>
                  <a:lnTo>
                    <a:pt x="154" y="710"/>
                  </a:lnTo>
                  <a:lnTo>
                    <a:pt x="164" y="732"/>
                  </a:lnTo>
                  <a:lnTo>
                    <a:pt x="167" y="740"/>
                  </a:lnTo>
                  <a:lnTo>
                    <a:pt x="168" y="743"/>
                  </a:lnTo>
                  <a:lnTo>
                    <a:pt x="169" y="745"/>
                  </a:lnTo>
                  <a:lnTo>
                    <a:pt x="170" y="750"/>
                  </a:lnTo>
                  <a:lnTo>
                    <a:pt x="171" y="753"/>
                  </a:lnTo>
                  <a:lnTo>
                    <a:pt x="172" y="755"/>
                  </a:lnTo>
                  <a:lnTo>
                    <a:pt x="173" y="756"/>
                  </a:lnTo>
                  <a:lnTo>
                    <a:pt x="173" y="757"/>
                  </a:lnTo>
                  <a:lnTo>
                    <a:pt x="174" y="757"/>
                  </a:lnTo>
                  <a:lnTo>
                    <a:pt x="174" y="756"/>
                  </a:lnTo>
                  <a:lnTo>
                    <a:pt x="175" y="756"/>
                  </a:lnTo>
                  <a:lnTo>
                    <a:pt x="175" y="755"/>
                  </a:lnTo>
                  <a:lnTo>
                    <a:pt x="176" y="754"/>
                  </a:lnTo>
                  <a:lnTo>
                    <a:pt x="176" y="752"/>
                  </a:lnTo>
                  <a:lnTo>
                    <a:pt x="177" y="750"/>
                  </a:lnTo>
                  <a:lnTo>
                    <a:pt x="177" y="746"/>
                  </a:lnTo>
                  <a:lnTo>
                    <a:pt x="178" y="742"/>
                  </a:lnTo>
                  <a:lnTo>
                    <a:pt x="177" y="731"/>
                  </a:lnTo>
                  <a:lnTo>
                    <a:pt x="177" y="700"/>
                  </a:lnTo>
                  <a:lnTo>
                    <a:pt x="178" y="656"/>
                  </a:lnTo>
                  <a:lnTo>
                    <a:pt x="184" y="603"/>
                  </a:lnTo>
                  <a:lnTo>
                    <a:pt x="189" y="575"/>
                  </a:lnTo>
                  <a:lnTo>
                    <a:pt x="197" y="546"/>
                  </a:lnTo>
                  <a:lnTo>
                    <a:pt x="206" y="519"/>
                  </a:lnTo>
                  <a:lnTo>
                    <a:pt x="218" y="492"/>
                  </a:lnTo>
                  <a:lnTo>
                    <a:pt x="233" y="467"/>
                  </a:lnTo>
                  <a:lnTo>
                    <a:pt x="250" y="444"/>
                  </a:lnTo>
                  <a:lnTo>
                    <a:pt x="261" y="434"/>
                  </a:lnTo>
                  <a:lnTo>
                    <a:pt x="271" y="425"/>
                  </a:lnTo>
                  <a:lnTo>
                    <a:pt x="283" y="416"/>
                  </a:lnTo>
                  <a:lnTo>
                    <a:pt x="296" y="409"/>
                  </a:lnTo>
                  <a:lnTo>
                    <a:pt x="302" y="415"/>
                  </a:lnTo>
                  <a:lnTo>
                    <a:pt x="318" y="432"/>
                  </a:lnTo>
                  <a:lnTo>
                    <a:pt x="344" y="456"/>
                  </a:lnTo>
                  <a:lnTo>
                    <a:pt x="379" y="486"/>
                  </a:lnTo>
                  <a:lnTo>
                    <a:pt x="424" y="519"/>
                  </a:lnTo>
                  <a:lnTo>
                    <a:pt x="476" y="553"/>
                  </a:lnTo>
                  <a:lnTo>
                    <a:pt x="537" y="585"/>
                  </a:lnTo>
                  <a:lnTo>
                    <a:pt x="569" y="599"/>
                  </a:lnTo>
                  <a:lnTo>
                    <a:pt x="604" y="612"/>
                  </a:lnTo>
                  <a:lnTo>
                    <a:pt x="614" y="616"/>
                  </a:lnTo>
                  <a:lnTo>
                    <a:pt x="624" y="619"/>
                  </a:lnTo>
                  <a:lnTo>
                    <a:pt x="643" y="626"/>
                  </a:lnTo>
                  <a:lnTo>
                    <a:pt x="632" y="636"/>
                  </a:lnTo>
                  <a:lnTo>
                    <a:pt x="622" y="647"/>
                  </a:lnTo>
                  <a:lnTo>
                    <a:pt x="612" y="659"/>
                  </a:lnTo>
                  <a:lnTo>
                    <a:pt x="604" y="671"/>
                  </a:lnTo>
                  <a:lnTo>
                    <a:pt x="597" y="684"/>
                  </a:lnTo>
                  <a:lnTo>
                    <a:pt x="591" y="698"/>
                  </a:lnTo>
                  <a:lnTo>
                    <a:pt x="587" y="713"/>
                  </a:lnTo>
                  <a:lnTo>
                    <a:pt x="584" y="728"/>
                  </a:lnTo>
                  <a:lnTo>
                    <a:pt x="528" y="728"/>
                  </a:lnTo>
                  <a:lnTo>
                    <a:pt x="525" y="714"/>
                  </a:lnTo>
                  <a:lnTo>
                    <a:pt x="521" y="701"/>
                  </a:lnTo>
                  <a:lnTo>
                    <a:pt x="516" y="689"/>
                  </a:lnTo>
                  <a:lnTo>
                    <a:pt x="510" y="676"/>
                  </a:lnTo>
                  <a:lnTo>
                    <a:pt x="503" y="665"/>
                  </a:lnTo>
                  <a:lnTo>
                    <a:pt x="494" y="654"/>
                  </a:lnTo>
                  <a:lnTo>
                    <a:pt x="485" y="644"/>
                  </a:lnTo>
                  <a:lnTo>
                    <a:pt x="476" y="634"/>
                  </a:lnTo>
                  <a:lnTo>
                    <a:pt x="465" y="625"/>
                  </a:lnTo>
                  <a:lnTo>
                    <a:pt x="454" y="618"/>
                  </a:lnTo>
                  <a:lnTo>
                    <a:pt x="442" y="611"/>
                  </a:lnTo>
                  <a:lnTo>
                    <a:pt x="429" y="605"/>
                  </a:lnTo>
                  <a:lnTo>
                    <a:pt x="416" y="601"/>
                  </a:lnTo>
                  <a:lnTo>
                    <a:pt x="403" y="598"/>
                  </a:lnTo>
                  <a:lnTo>
                    <a:pt x="389" y="596"/>
                  </a:lnTo>
                  <a:lnTo>
                    <a:pt x="375" y="595"/>
                  </a:lnTo>
                  <a:lnTo>
                    <a:pt x="359" y="596"/>
                  </a:lnTo>
                  <a:lnTo>
                    <a:pt x="344" y="598"/>
                  </a:lnTo>
                  <a:lnTo>
                    <a:pt x="330" y="602"/>
                  </a:lnTo>
                  <a:lnTo>
                    <a:pt x="315" y="607"/>
                  </a:lnTo>
                  <a:lnTo>
                    <a:pt x="302" y="614"/>
                  </a:lnTo>
                  <a:lnTo>
                    <a:pt x="289" y="621"/>
                  </a:lnTo>
                  <a:lnTo>
                    <a:pt x="277" y="630"/>
                  </a:lnTo>
                  <a:lnTo>
                    <a:pt x="266" y="640"/>
                  </a:lnTo>
                  <a:lnTo>
                    <a:pt x="256" y="651"/>
                  </a:lnTo>
                  <a:lnTo>
                    <a:pt x="247" y="663"/>
                  </a:lnTo>
                  <a:lnTo>
                    <a:pt x="239" y="676"/>
                  </a:lnTo>
                  <a:lnTo>
                    <a:pt x="232" y="690"/>
                  </a:lnTo>
                  <a:lnTo>
                    <a:pt x="227" y="704"/>
                  </a:lnTo>
                  <a:lnTo>
                    <a:pt x="223" y="719"/>
                  </a:lnTo>
                  <a:lnTo>
                    <a:pt x="221" y="735"/>
                  </a:lnTo>
                  <a:lnTo>
                    <a:pt x="220" y="751"/>
                  </a:lnTo>
                  <a:lnTo>
                    <a:pt x="221" y="767"/>
                  </a:lnTo>
                  <a:lnTo>
                    <a:pt x="223" y="783"/>
                  </a:lnTo>
                  <a:lnTo>
                    <a:pt x="227" y="798"/>
                  </a:lnTo>
                  <a:lnTo>
                    <a:pt x="232" y="812"/>
                  </a:lnTo>
                  <a:lnTo>
                    <a:pt x="238" y="826"/>
                  </a:lnTo>
                  <a:lnTo>
                    <a:pt x="246" y="838"/>
                  </a:lnTo>
                  <a:lnTo>
                    <a:pt x="255" y="850"/>
                  </a:lnTo>
                  <a:lnTo>
                    <a:pt x="265" y="861"/>
                  </a:lnTo>
                  <a:lnTo>
                    <a:pt x="276" y="871"/>
                  </a:lnTo>
                  <a:lnTo>
                    <a:pt x="288" y="880"/>
                  </a:lnTo>
                  <a:lnTo>
                    <a:pt x="301" y="888"/>
                  </a:lnTo>
                  <a:lnTo>
                    <a:pt x="314" y="894"/>
                  </a:lnTo>
                  <a:lnTo>
                    <a:pt x="328" y="899"/>
                  </a:lnTo>
                  <a:lnTo>
                    <a:pt x="343" y="903"/>
                  </a:lnTo>
                  <a:lnTo>
                    <a:pt x="359" y="905"/>
                  </a:lnTo>
                  <a:lnTo>
                    <a:pt x="375" y="906"/>
                  </a:lnTo>
                  <a:lnTo>
                    <a:pt x="388" y="905"/>
                  </a:lnTo>
                  <a:lnTo>
                    <a:pt x="401" y="904"/>
                  </a:lnTo>
                  <a:lnTo>
                    <a:pt x="414" y="901"/>
                  </a:lnTo>
                  <a:lnTo>
                    <a:pt x="426" y="897"/>
                  </a:lnTo>
                  <a:lnTo>
                    <a:pt x="438" y="893"/>
                  </a:lnTo>
                  <a:lnTo>
                    <a:pt x="449" y="887"/>
                  </a:lnTo>
                  <a:lnTo>
                    <a:pt x="460" y="881"/>
                  </a:lnTo>
                  <a:lnTo>
                    <a:pt x="470" y="873"/>
                  </a:lnTo>
                  <a:lnTo>
                    <a:pt x="480" y="865"/>
                  </a:lnTo>
                  <a:lnTo>
                    <a:pt x="489" y="857"/>
                  </a:lnTo>
                  <a:lnTo>
                    <a:pt x="497" y="847"/>
                  </a:lnTo>
                  <a:lnTo>
                    <a:pt x="504" y="837"/>
                  </a:lnTo>
                  <a:lnTo>
                    <a:pt x="511" y="826"/>
                  </a:lnTo>
                  <a:lnTo>
                    <a:pt x="517" y="814"/>
                  </a:lnTo>
                  <a:lnTo>
                    <a:pt x="521" y="802"/>
                  </a:lnTo>
                  <a:lnTo>
                    <a:pt x="525" y="790"/>
                  </a:lnTo>
                  <a:lnTo>
                    <a:pt x="587" y="790"/>
                  </a:lnTo>
                  <a:lnTo>
                    <a:pt x="591" y="802"/>
                  </a:lnTo>
                  <a:lnTo>
                    <a:pt x="595" y="814"/>
                  </a:lnTo>
                  <a:lnTo>
                    <a:pt x="601" y="825"/>
                  </a:lnTo>
                  <a:lnTo>
                    <a:pt x="607" y="836"/>
                  </a:lnTo>
                  <a:lnTo>
                    <a:pt x="614" y="846"/>
                  </a:lnTo>
                  <a:lnTo>
                    <a:pt x="622" y="855"/>
                  </a:lnTo>
                  <a:lnTo>
                    <a:pt x="631" y="864"/>
                  </a:lnTo>
                  <a:lnTo>
                    <a:pt x="641" y="872"/>
                  </a:lnTo>
                  <a:lnTo>
                    <a:pt x="651" y="880"/>
                  </a:lnTo>
                  <a:lnTo>
                    <a:pt x="662" y="886"/>
                  </a:lnTo>
                  <a:lnTo>
                    <a:pt x="673" y="892"/>
                  </a:lnTo>
                  <a:lnTo>
                    <a:pt x="685" y="897"/>
                  </a:lnTo>
                  <a:lnTo>
                    <a:pt x="697" y="901"/>
                  </a:lnTo>
                  <a:lnTo>
                    <a:pt x="710" y="904"/>
                  </a:lnTo>
                  <a:lnTo>
                    <a:pt x="723" y="905"/>
                  </a:lnTo>
                  <a:lnTo>
                    <a:pt x="737" y="906"/>
                  </a:lnTo>
                  <a:lnTo>
                    <a:pt x="753" y="905"/>
                  </a:lnTo>
                  <a:lnTo>
                    <a:pt x="768" y="903"/>
                  </a:lnTo>
                  <a:lnTo>
                    <a:pt x="782" y="899"/>
                  </a:lnTo>
                  <a:lnTo>
                    <a:pt x="797" y="894"/>
                  </a:lnTo>
                  <a:lnTo>
                    <a:pt x="810" y="888"/>
                  </a:lnTo>
                  <a:lnTo>
                    <a:pt x="823" y="880"/>
                  </a:lnTo>
                  <a:lnTo>
                    <a:pt x="835" y="871"/>
                  </a:lnTo>
                  <a:lnTo>
                    <a:pt x="846" y="861"/>
                  </a:lnTo>
                  <a:lnTo>
                    <a:pt x="856" y="850"/>
                  </a:lnTo>
                  <a:lnTo>
                    <a:pt x="865" y="838"/>
                  </a:lnTo>
                  <a:lnTo>
                    <a:pt x="873" y="825"/>
                  </a:lnTo>
                  <a:lnTo>
                    <a:pt x="880" y="812"/>
                  </a:lnTo>
                  <a:lnTo>
                    <a:pt x="885" y="798"/>
                  </a:lnTo>
                  <a:lnTo>
                    <a:pt x="889" y="783"/>
                  </a:lnTo>
                  <a:lnTo>
                    <a:pt x="891" y="767"/>
                  </a:lnTo>
                  <a:lnTo>
                    <a:pt x="892" y="751"/>
                  </a:lnTo>
                  <a:lnTo>
                    <a:pt x="892" y="740"/>
                  </a:lnTo>
                  <a:lnTo>
                    <a:pt x="891" y="730"/>
                  </a:lnTo>
                  <a:lnTo>
                    <a:pt x="889" y="720"/>
                  </a:lnTo>
                  <a:lnTo>
                    <a:pt x="887" y="711"/>
                  </a:lnTo>
                  <a:lnTo>
                    <a:pt x="884" y="702"/>
                  </a:lnTo>
                  <a:lnTo>
                    <a:pt x="881" y="693"/>
                  </a:lnTo>
                  <a:lnTo>
                    <a:pt x="877" y="685"/>
                  </a:lnTo>
                  <a:lnTo>
                    <a:pt x="872" y="677"/>
                  </a:lnTo>
                  <a:lnTo>
                    <a:pt x="896" y="679"/>
                  </a:lnTo>
                  <a:lnTo>
                    <a:pt x="914" y="680"/>
                  </a:lnTo>
                  <a:lnTo>
                    <a:pt x="924" y="680"/>
                  </a:lnTo>
                  <a:lnTo>
                    <a:pt x="928" y="680"/>
                  </a:lnTo>
                  <a:lnTo>
                    <a:pt x="928" y="759"/>
                  </a:lnTo>
                  <a:lnTo>
                    <a:pt x="930" y="758"/>
                  </a:lnTo>
                  <a:lnTo>
                    <a:pt x="932" y="756"/>
                  </a:lnTo>
                  <a:lnTo>
                    <a:pt x="934" y="754"/>
                  </a:lnTo>
                  <a:lnTo>
                    <a:pt x="938" y="751"/>
                  </a:lnTo>
                  <a:lnTo>
                    <a:pt x="941" y="747"/>
                  </a:lnTo>
                  <a:lnTo>
                    <a:pt x="951" y="737"/>
                  </a:lnTo>
                  <a:lnTo>
                    <a:pt x="962" y="721"/>
                  </a:lnTo>
                  <a:lnTo>
                    <a:pt x="974" y="701"/>
                  </a:lnTo>
                  <a:lnTo>
                    <a:pt x="986" y="674"/>
                  </a:lnTo>
                  <a:lnTo>
                    <a:pt x="999" y="641"/>
                  </a:lnTo>
                  <a:lnTo>
                    <a:pt x="1002" y="639"/>
                  </a:lnTo>
                  <a:lnTo>
                    <a:pt x="1004" y="638"/>
                  </a:lnTo>
                  <a:lnTo>
                    <a:pt x="1007" y="637"/>
                  </a:lnTo>
                  <a:lnTo>
                    <a:pt x="1010" y="636"/>
                  </a:lnTo>
                  <a:lnTo>
                    <a:pt x="1013" y="635"/>
                  </a:lnTo>
                  <a:lnTo>
                    <a:pt x="1016" y="634"/>
                  </a:lnTo>
                  <a:lnTo>
                    <a:pt x="1019" y="634"/>
                  </a:lnTo>
                  <a:lnTo>
                    <a:pt x="1021" y="634"/>
                  </a:lnTo>
                  <a:lnTo>
                    <a:pt x="1024" y="634"/>
                  </a:lnTo>
                  <a:lnTo>
                    <a:pt x="1027" y="634"/>
                  </a:lnTo>
                  <a:lnTo>
                    <a:pt x="1030" y="634"/>
                  </a:lnTo>
                  <a:lnTo>
                    <a:pt x="1033" y="635"/>
                  </a:lnTo>
                  <a:lnTo>
                    <a:pt x="1036" y="635"/>
                  </a:lnTo>
                  <a:lnTo>
                    <a:pt x="1039" y="636"/>
                  </a:lnTo>
                  <a:lnTo>
                    <a:pt x="1041" y="637"/>
                  </a:lnTo>
                  <a:lnTo>
                    <a:pt x="1044" y="638"/>
                  </a:lnTo>
                  <a:lnTo>
                    <a:pt x="1045" y="638"/>
                  </a:lnTo>
                  <a:lnTo>
                    <a:pt x="1046" y="638"/>
                  </a:lnTo>
                  <a:lnTo>
                    <a:pt x="1047" y="638"/>
                  </a:lnTo>
                  <a:lnTo>
                    <a:pt x="1047" y="639"/>
                  </a:lnTo>
                  <a:lnTo>
                    <a:pt x="1047" y="640"/>
                  </a:lnTo>
                  <a:lnTo>
                    <a:pt x="1047" y="641"/>
                  </a:lnTo>
                  <a:lnTo>
                    <a:pt x="1047" y="643"/>
                  </a:lnTo>
                  <a:lnTo>
                    <a:pt x="1048" y="644"/>
                  </a:lnTo>
                  <a:lnTo>
                    <a:pt x="1048" y="649"/>
                  </a:lnTo>
                  <a:lnTo>
                    <a:pt x="1048" y="654"/>
                  </a:lnTo>
                  <a:lnTo>
                    <a:pt x="1047" y="659"/>
                  </a:lnTo>
                  <a:lnTo>
                    <a:pt x="1044" y="672"/>
                  </a:lnTo>
                  <a:lnTo>
                    <a:pt x="1040" y="686"/>
                  </a:lnTo>
                  <a:lnTo>
                    <a:pt x="1036" y="701"/>
                  </a:lnTo>
                  <a:lnTo>
                    <a:pt x="1030" y="715"/>
                  </a:lnTo>
                  <a:lnTo>
                    <a:pt x="1019" y="742"/>
                  </a:lnTo>
                  <a:lnTo>
                    <a:pt x="1011" y="760"/>
                  </a:lnTo>
                  <a:lnTo>
                    <a:pt x="1004" y="778"/>
                  </a:lnTo>
                  <a:lnTo>
                    <a:pt x="998" y="796"/>
                  </a:lnTo>
                  <a:lnTo>
                    <a:pt x="993" y="813"/>
                  </a:lnTo>
                  <a:lnTo>
                    <a:pt x="988" y="831"/>
                  </a:lnTo>
                  <a:lnTo>
                    <a:pt x="983" y="847"/>
                  </a:lnTo>
                  <a:lnTo>
                    <a:pt x="976" y="862"/>
                  </a:lnTo>
                  <a:lnTo>
                    <a:pt x="973" y="868"/>
                  </a:lnTo>
                  <a:lnTo>
                    <a:pt x="969" y="874"/>
                  </a:lnTo>
                  <a:lnTo>
                    <a:pt x="965" y="880"/>
                  </a:lnTo>
                  <a:lnTo>
                    <a:pt x="961" y="885"/>
                  </a:lnTo>
                  <a:lnTo>
                    <a:pt x="957" y="889"/>
                  </a:lnTo>
                  <a:lnTo>
                    <a:pt x="952" y="893"/>
                  </a:lnTo>
                  <a:lnTo>
                    <a:pt x="948" y="897"/>
                  </a:lnTo>
                  <a:lnTo>
                    <a:pt x="943" y="899"/>
                  </a:lnTo>
                  <a:lnTo>
                    <a:pt x="939" y="902"/>
                  </a:lnTo>
                  <a:lnTo>
                    <a:pt x="934" y="903"/>
                  </a:lnTo>
                  <a:lnTo>
                    <a:pt x="914" y="909"/>
                  </a:lnTo>
                  <a:lnTo>
                    <a:pt x="911" y="928"/>
                  </a:lnTo>
                  <a:lnTo>
                    <a:pt x="907" y="946"/>
                  </a:lnTo>
                  <a:lnTo>
                    <a:pt x="902" y="963"/>
                  </a:lnTo>
                  <a:lnTo>
                    <a:pt x="895" y="980"/>
                  </a:lnTo>
                  <a:lnTo>
                    <a:pt x="886" y="996"/>
                  </a:lnTo>
                  <a:lnTo>
                    <a:pt x="877" y="1012"/>
                  </a:lnTo>
                  <a:lnTo>
                    <a:pt x="866" y="1027"/>
                  </a:lnTo>
                  <a:lnTo>
                    <a:pt x="843" y="1055"/>
                  </a:lnTo>
                  <a:lnTo>
                    <a:pt x="819" y="1081"/>
                  </a:lnTo>
                  <a:lnTo>
                    <a:pt x="794" y="1103"/>
                  </a:lnTo>
                  <a:lnTo>
                    <a:pt x="770" y="1123"/>
                  </a:lnTo>
                  <a:lnTo>
                    <a:pt x="748" y="1140"/>
                  </a:lnTo>
                  <a:lnTo>
                    <a:pt x="717" y="1160"/>
                  </a:lnTo>
                  <a:lnTo>
                    <a:pt x="687" y="1177"/>
                  </a:lnTo>
                  <a:lnTo>
                    <a:pt x="658" y="1192"/>
                  </a:lnTo>
                  <a:lnTo>
                    <a:pt x="630" y="1204"/>
                  </a:lnTo>
                  <a:lnTo>
                    <a:pt x="605" y="1214"/>
                  </a:lnTo>
                  <a:lnTo>
                    <a:pt x="584" y="1221"/>
                  </a:lnTo>
                  <a:lnTo>
                    <a:pt x="566" y="1225"/>
                  </a:lnTo>
                  <a:lnTo>
                    <a:pt x="559" y="1227"/>
                  </a:lnTo>
                  <a:lnTo>
                    <a:pt x="553" y="1227"/>
                  </a:lnTo>
                  <a:lnTo>
                    <a:pt x="546" y="1227"/>
                  </a:lnTo>
                  <a:lnTo>
                    <a:pt x="538" y="1225"/>
                  </a:lnTo>
                  <a:lnTo>
                    <a:pt x="529" y="1224"/>
                  </a:lnTo>
                  <a:lnTo>
                    <a:pt x="519" y="1221"/>
                  </a:lnTo>
                  <a:lnTo>
                    <a:pt x="497" y="1214"/>
                  </a:lnTo>
                  <a:lnTo>
                    <a:pt x="471" y="1204"/>
                  </a:lnTo>
                  <a:lnTo>
                    <a:pt x="444" y="1191"/>
                  </a:lnTo>
                  <a:lnTo>
                    <a:pt x="415" y="1176"/>
                  </a:lnTo>
                  <a:lnTo>
                    <a:pt x="386" y="1159"/>
                  </a:lnTo>
                  <a:lnTo>
                    <a:pt x="356" y="1140"/>
                  </a:lnTo>
                  <a:lnTo>
                    <a:pt x="334" y="1124"/>
                  </a:lnTo>
                  <a:lnTo>
                    <a:pt x="310" y="1105"/>
                  </a:lnTo>
                  <a:lnTo>
                    <a:pt x="286" y="1082"/>
                  </a:lnTo>
                  <a:lnTo>
                    <a:pt x="262" y="1056"/>
                  </a:lnTo>
                  <a:lnTo>
                    <a:pt x="239" y="1027"/>
                  </a:lnTo>
                  <a:lnTo>
                    <a:pt x="229" y="1012"/>
                  </a:lnTo>
                  <a:lnTo>
                    <a:pt x="220" y="996"/>
                  </a:lnTo>
                  <a:lnTo>
                    <a:pt x="212" y="980"/>
                  </a:lnTo>
                  <a:lnTo>
                    <a:pt x="205" y="963"/>
                  </a:lnTo>
                  <a:lnTo>
                    <a:pt x="199" y="946"/>
                  </a:lnTo>
                  <a:lnTo>
                    <a:pt x="195" y="928"/>
                  </a:lnTo>
                  <a:lnTo>
                    <a:pt x="192" y="909"/>
                  </a:lnTo>
                  <a:lnTo>
                    <a:pt x="172" y="903"/>
                  </a:lnTo>
                  <a:lnTo>
                    <a:pt x="167" y="902"/>
                  </a:lnTo>
                  <a:lnTo>
                    <a:pt x="163" y="899"/>
                  </a:lnTo>
                  <a:lnTo>
                    <a:pt x="158" y="897"/>
                  </a:lnTo>
                  <a:lnTo>
                    <a:pt x="154" y="893"/>
                  </a:lnTo>
                  <a:lnTo>
                    <a:pt x="150" y="889"/>
                  </a:lnTo>
                  <a:lnTo>
                    <a:pt x="146" y="885"/>
                  </a:lnTo>
                  <a:lnTo>
                    <a:pt x="142" y="880"/>
                  </a:lnTo>
                  <a:lnTo>
                    <a:pt x="138" y="874"/>
                  </a:lnTo>
                  <a:lnTo>
                    <a:pt x="131" y="862"/>
                  </a:lnTo>
                  <a:lnTo>
                    <a:pt x="125" y="847"/>
                  </a:lnTo>
                  <a:lnTo>
                    <a:pt x="119" y="831"/>
                  </a:lnTo>
                  <a:lnTo>
                    <a:pt x="113" y="813"/>
                  </a:lnTo>
                  <a:lnTo>
                    <a:pt x="108" y="797"/>
                  </a:lnTo>
                  <a:lnTo>
                    <a:pt x="102" y="779"/>
                  </a:lnTo>
                  <a:lnTo>
                    <a:pt x="95" y="761"/>
                  </a:lnTo>
                  <a:lnTo>
                    <a:pt x="91" y="751"/>
                  </a:lnTo>
                  <a:lnTo>
                    <a:pt x="87" y="742"/>
                  </a:lnTo>
                  <a:lnTo>
                    <a:pt x="83" y="727"/>
                  </a:lnTo>
                  <a:lnTo>
                    <a:pt x="79" y="712"/>
                  </a:lnTo>
                  <a:lnTo>
                    <a:pt x="69" y="681"/>
                  </a:lnTo>
                  <a:lnTo>
                    <a:pt x="65" y="667"/>
                  </a:lnTo>
                  <a:lnTo>
                    <a:pt x="62" y="654"/>
                  </a:lnTo>
                  <a:lnTo>
                    <a:pt x="61" y="648"/>
                  </a:lnTo>
                  <a:lnTo>
                    <a:pt x="61" y="643"/>
                  </a:lnTo>
                  <a:lnTo>
                    <a:pt x="61" y="639"/>
                  </a:lnTo>
                  <a:lnTo>
                    <a:pt x="62" y="637"/>
                  </a:lnTo>
                  <a:close/>
                  <a:moveTo>
                    <a:pt x="471" y="745"/>
                  </a:moveTo>
                  <a:lnTo>
                    <a:pt x="471" y="754"/>
                  </a:lnTo>
                  <a:lnTo>
                    <a:pt x="469" y="764"/>
                  </a:lnTo>
                  <a:lnTo>
                    <a:pt x="467" y="772"/>
                  </a:lnTo>
                  <a:lnTo>
                    <a:pt x="464" y="781"/>
                  </a:lnTo>
                  <a:lnTo>
                    <a:pt x="460" y="789"/>
                  </a:lnTo>
                  <a:lnTo>
                    <a:pt x="455" y="797"/>
                  </a:lnTo>
                  <a:lnTo>
                    <a:pt x="450" y="804"/>
                  </a:lnTo>
                  <a:lnTo>
                    <a:pt x="444" y="811"/>
                  </a:lnTo>
                  <a:lnTo>
                    <a:pt x="437" y="817"/>
                  </a:lnTo>
                  <a:lnTo>
                    <a:pt x="430" y="822"/>
                  </a:lnTo>
                  <a:lnTo>
                    <a:pt x="422" y="827"/>
                  </a:lnTo>
                  <a:lnTo>
                    <a:pt x="414" y="831"/>
                  </a:lnTo>
                  <a:lnTo>
                    <a:pt x="406" y="834"/>
                  </a:lnTo>
                  <a:lnTo>
                    <a:pt x="397" y="836"/>
                  </a:lnTo>
                  <a:lnTo>
                    <a:pt x="387" y="837"/>
                  </a:lnTo>
                  <a:lnTo>
                    <a:pt x="378" y="838"/>
                  </a:lnTo>
                  <a:lnTo>
                    <a:pt x="369" y="837"/>
                  </a:lnTo>
                  <a:lnTo>
                    <a:pt x="359" y="836"/>
                  </a:lnTo>
                  <a:lnTo>
                    <a:pt x="350" y="834"/>
                  </a:lnTo>
                  <a:lnTo>
                    <a:pt x="342" y="831"/>
                  </a:lnTo>
                  <a:lnTo>
                    <a:pt x="334" y="827"/>
                  </a:lnTo>
                  <a:lnTo>
                    <a:pt x="326" y="822"/>
                  </a:lnTo>
                  <a:lnTo>
                    <a:pt x="319" y="817"/>
                  </a:lnTo>
                  <a:lnTo>
                    <a:pt x="312" y="811"/>
                  </a:lnTo>
                  <a:lnTo>
                    <a:pt x="306" y="804"/>
                  </a:lnTo>
                  <a:lnTo>
                    <a:pt x="301" y="797"/>
                  </a:lnTo>
                  <a:lnTo>
                    <a:pt x="296" y="789"/>
                  </a:lnTo>
                  <a:lnTo>
                    <a:pt x="292" y="781"/>
                  </a:lnTo>
                  <a:lnTo>
                    <a:pt x="289" y="772"/>
                  </a:lnTo>
                  <a:lnTo>
                    <a:pt x="287" y="764"/>
                  </a:lnTo>
                  <a:lnTo>
                    <a:pt x="286" y="754"/>
                  </a:lnTo>
                  <a:lnTo>
                    <a:pt x="285" y="745"/>
                  </a:lnTo>
                  <a:lnTo>
                    <a:pt x="286" y="736"/>
                  </a:lnTo>
                  <a:lnTo>
                    <a:pt x="287" y="726"/>
                  </a:lnTo>
                  <a:lnTo>
                    <a:pt x="289" y="717"/>
                  </a:lnTo>
                  <a:lnTo>
                    <a:pt x="292" y="709"/>
                  </a:lnTo>
                  <a:lnTo>
                    <a:pt x="296" y="701"/>
                  </a:lnTo>
                  <a:lnTo>
                    <a:pt x="301" y="693"/>
                  </a:lnTo>
                  <a:lnTo>
                    <a:pt x="306" y="686"/>
                  </a:lnTo>
                  <a:lnTo>
                    <a:pt x="312" y="679"/>
                  </a:lnTo>
                  <a:lnTo>
                    <a:pt x="319" y="673"/>
                  </a:lnTo>
                  <a:lnTo>
                    <a:pt x="326" y="668"/>
                  </a:lnTo>
                  <a:lnTo>
                    <a:pt x="334" y="663"/>
                  </a:lnTo>
                  <a:lnTo>
                    <a:pt x="342" y="659"/>
                  </a:lnTo>
                  <a:lnTo>
                    <a:pt x="350" y="656"/>
                  </a:lnTo>
                  <a:lnTo>
                    <a:pt x="359" y="654"/>
                  </a:lnTo>
                  <a:lnTo>
                    <a:pt x="369" y="652"/>
                  </a:lnTo>
                  <a:lnTo>
                    <a:pt x="378" y="652"/>
                  </a:lnTo>
                  <a:lnTo>
                    <a:pt x="387" y="652"/>
                  </a:lnTo>
                  <a:lnTo>
                    <a:pt x="397" y="654"/>
                  </a:lnTo>
                  <a:lnTo>
                    <a:pt x="406" y="656"/>
                  </a:lnTo>
                  <a:lnTo>
                    <a:pt x="414" y="659"/>
                  </a:lnTo>
                  <a:lnTo>
                    <a:pt x="422" y="663"/>
                  </a:lnTo>
                  <a:lnTo>
                    <a:pt x="430" y="668"/>
                  </a:lnTo>
                  <a:lnTo>
                    <a:pt x="437" y="673"/>
                  </a:lnTo>
                  <a:lnTo>
                    <a:pt x="444" y="679"/>
                  </a:lnTo>
                  <a:lnTo>
                    <a:pt x="450" y="686"/>
                  </a:lnTo>
                  <a:lnTo>
                    <a:pt x="455" y="693"/>
                  </a:lnTo>
                  <a:lnTo>
                    <a:pt x="460" y="701"/>
                  </a:lnTo>
                  <a:lnTo>
                    <a:pt x="464" y="709"/>
                  </a:lnTo>
                  <a:lnTo>
                    <a:pt x="467" y="717"/>
                  </a:lnTo>
                  <a:lnTo>
                    <a:pt x="469" y="726"/>
                  </a:lnTo>
                  <a:lnTo>
                    <a:pt x="471" y="7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37"/>
            <p:cNvSpPr/>
            <p:nvPr/>
          </p:nvSpPr>
          <p:spPr>
            <a:xfrm>
              <a:off x="1000871" y="4289257"/>
              <a:ext cx="564560" cy="192694"/>
            </a:xfrm>
            <a:custGeom>
              <a:avLst/>
              <a:gdLst/>
              <a:ahLst/>
              <a:cxnLst/>
              <a:rect l="l" t="t" r="r" b="b"/>
              <a:pathLst>
                <a:path w="1170" h="400" extrusionOk="0">
                  <a:moveTo>
                    <a:pt x="1129" y="161"/>
                  </a:moveTo>
                  <a:lnTo>
                    <a:pt x="1120" y="148"/>
                  </a:lnTo>
                  <a:lnTo>
                    <a:pt x="1111" y="135"/>
                  </a:lnTo>
                  <a:lnTo>
                    <a:pt x="1100" y="123"/>
                  </a:lnTo>
                  <a:lnTo>
                    <a:pt x="1088" y="112"/>
                  </a:lnTo>
                  <a:lnTo>
                    <a:pt x="1075" y="102"/>
                  </a:lnTo>
                  <a:lnTo>
                    <a:pt x="1061" y="93"/>
                  </a:lnTo>
                  <a:lnTo>
                    <a:pt x="1047" y="84"/>
                  </a:lnTo>
                  <a:lnTo>
                    <a:pt x="1032" y="77"/>
                  </a:lnTo>
                  <a:lnTo>
                    <a:pt x="1002" y="64"/>
                  </a:lnTo>
                  <a:lnTo>
                    <a:pt x="971" y="54"/>
                  </a:lnTo>
                  <a:lnTo>
                    <a:pt x="941" y="46"/>
                  </a:lnTo>
                  <a:lnTo>
                    <a:pt x="912" y="42"/>
                  </a:lnTo>
                  <a:lnTo>
                    <a:pt x="909" y="42"/>
                  </a:lnTo>
                  <a:lnTo>
                    <a:pt x="903" y="42"/>
                  </a:lnTo>
                  <a:lnTo>
                    <a:pt x="896" y="41"/>
                  </a:lnTo>
                  <a:lnTo>
                    <a:pt x="888" y="39"/>
                  </a:lnTo>
                  <a:lnTo>
                    <a:pt x="878" y="36"/>
                  </a:lnTo>
                  <a:lnTo>
                    <a:pt x="868" y="33"/>
                  </a:lnTo>
                  <a:lnTo>
                    <a:pt x="856" y="28"/>
                  </a:lnTo>
                  <a:lnTo>
                    <a:pt x="843" y="22"/>
                  </a:lnTo>
                  <a:lnTo>
                    <a:pt x="830" y="14"/>
                  </a:lnTo>
                  <a:lnTo>
                    <a:pt x="813" y="3"/>
                  </a:lnTo>
                  <a:lnTo>
                    <a:pt x="796" y="14"/>
                  </a:lnTo>
                  <a:lnTo>
                    <a:pt x="793" y="14"/>
                  </a:lnTo>
                  <a:lnTo>
                    <a:pt x="790" y="14"/>
                  </a:lnTo>
                  <a:lnTo>
                    <a:pt x="766" y="30"/>
                  </a:lnTo>
                  <a:lnTo>
                    <a:pt x="741" y="44"/>
                  </a:lnTo>
                  <a:lnTo>
                    <a:pt x="716" y="56"/>
                  </a:lnTo>
                  <a:lnTo>
                    <a:pt x="691" y="66"/>
                  </a:lnTo>
                  <a:lnTo>
                    <a:pt x="666" y="74"/>
                  </a:lnTo>
                  <a:lnTo>
                    <a:pt x="641" y="79"/>
                  </a:lnTo>
                  <a:lnTo>
                    <a:pt x="615" y="83"/>
                  </a:lnTo>
                  <a:lnTo>
                    <a:pt x="590" y="84"/>
                  </a:lnTo>
                  <a:lnTo>
                    <a:pt x="568" y="83"/>
                  </a:lnTo>
                  <a:lnTo>
                    <a:pt x="547" y="81"/>
                  </a:lnTo>
                  <a:lnTo>
                    <a:pt x="527" y="78"/>
                  </a:lnTo>
                  <a:lnTo>
                    <a:pt x="508" y="73"/>
                  </a:lnTo>
                  <a:lnTo>
                    <a:pt x="491" y="68"/>
                  </a:lnTo>
                  <a:lnTo>
                    <a:pt x="474" y="63"/>
                  </a:lnTo>
                  <a:lnTo>
                    <a:pt x="444" y="50"/>
                  </a:lnTo>
                  <a:lnTo>
                    <a:pt x="419" y="37"/>
                  </a:lnTo>
                  <a:lnTo>
                    <a:pt x="401" y="26"/>
                  </a:lnTo>
                  <a:lnTo>
                    <a:pt x="389" y="18"/>
                  </a:lnTo>
                  <a:lnTo>
                    <a:pt x="385" y="15"/>
                  </a:lnTo>
                  <a:lnTo>
                    <a:pt x="384" y="14"/>
                  </a:lnTo>
                  <a:lnTo>
                    <a:pt x="367" y="0"/>
                  </a:lnTo>
                  <a:lnTo>
                    <a:pt x="347" y="11"/>
                  </a:lnTo>
                  <a:lnTo>
                    <a:pt x="344" y="13"/>
                  </a:lnTo>
                  <a:lnTo>
                    <a:pt x="341" y="15"/>
                  </a:lnTo>
                  <a:lnTo>
                    <a:pt x="334" y="18"/>
                  </a:lnTo>
                  <a:lnTo>
                    <a:pt x="328" y="21"/>
                  </a:lnTo>
                  <a:lnTo>
                    <a:pt x="325" y="23"/>
                  </a:lnTo>
                  <a:lnTo>
                    <a:pt x="322" y="25"/>
                  </a:lnTo>
                  <a:lnTo>
                    <a:pt x="315" y="28"/>
                  </a:lnTo>
                  <a:lnTo>
                    <a:pt x="309" y="31"/>
                  </a:lnTo>
                  <a:lnTo>
                    <a:pt x="302" y="33"/>
                  </a:lnTo>
                  <a:lnTo>
                    <a:pt x="295" y="34"/>
                  </a:lnTo>
                  <a:lnTo>
                    <a:pt x="280" y="37"/>
                  </a:lnTo>
                  <a:lnTo>
                    <a:pt x="266" y="39"/>
                  </a:lnTo>
                  <a:lnTo>
                    <a:pt x="240" y="42"/>
                  </a:lnTo>
                  <a:lnTo>
                    <a:pt x="211" y="49"/>
                  </a:lnTo>
                  <a:lnTo>
                    <a:pt x="180" y="58"/>
                  </a:lnTo>
                  <a:lnTo>
                    <a:pt x="148" y="70"/>
                  </a:lnTo>
                  <a:lnTo>
                    <a:pt x="132" y="78"/>
                  </a:lnTo>
                  <a:lnTo>
                    <a:pt x="117" y="87"/>
                  </a:lnTo>
                  <a:lnTo>
                    <a:pt x="102" y="96"/>
                  </a:lnTo>
                  <a:lnTo>
                    <a:pt x="88" y="107"/>
                  </a:lnTo>
                  <a:lnTo>
                    <a:pt x="75" y="119"/>
                  </a:lnTo>
                  <a:lnTo>
                    <a:pt x="63" y="132"/>
                  </a:lnTo>
                  <a:lnTo>
                    <a:pt x="52" y="146"/>
                  </a:lnTo>
                  <a:lnTo>
                    <a:pt x="43" y="161"/>
                  </a:lnTo>
                  <a:lnTo>
                    <a:pt x="35" y="175"/>
                  </a:lnTo>
                  <a:lnTo>
                    <a:pt x="29" y="191"/>
                  </a:lnTo>
                  <a:lnTo>
                    <a:pt x="23" y="207"/>
                  </a:lnTo>
                  <a:lnTo>
                    <a:pt x="18" y="224"/>
                  </a:lnTo>
                  <a:lnTo>
                    <a:pt x="10" y="258"/>
                  </a:lnTo>
                  <a:lnTo>
                    <a:pt x="5" y="290"/>
                  </a:lnTo>
                  <a:lnTo>
                    <a:pt x="2" y="320"/>
                  </a:lnTo>
                  <a:lnTo>
                    <a:pt x="1" y="345"/>
                  </a:lnTo>
                  <a:lnTo>
                    <a:pt x="0" y="369"/>
                  </a:lnTo>
                  <a:lnTo>
                    <a:pt x="0" y="400"/>
                  </a:lnTo>
                  <a:lnTo>
                    <a:pt x="1169" y="400"/>
                  </a:lnTo>
                  <a:lnTo>
                    <a:pt x="1169" y="369"/>
                  </a:lnTo>
                  <a:lnTo>
                    <a:pt x="1169" y="368"/>
                  </a:lnTo>
                  <a:lnTo>
                    <a:pt x="1169" y="367"/>
                  </a:lnTo>
                  <a:lnTo>
                    <a:pt x="1170" y="362"/>
                  </a:lnTo>
                  <a:lnTo>
                    <a:pt x="1169" y="345"/>
                  </a:lnTo>
                  <a:lnTo>
                    <a:pt x="1168" y="320"/>
                  </a:lnTo>
                  <a:lnTo>
                    <a:pt x="1165" y="290"/>
                  </a:lnTo>
                  <a:lnTo>
                    <a:pt x="1161" y="258"/>
                  </a:lnTo>
                  <a:lnTo>
                    <a:pt x="1153" y="224"/>
                  </a:lnTo>
                  <a:lnTo>
                    <a:pt x="1148" y="207"/>
                  </a:lnTo>
                  <a:lnTo>
                    <a:pt x="1143" y="191"/>
                  </a:lnTo>
                  <a:lnTo>
                    <a:pt x="1136" y="175"/>
                  </a:lnTo>
                  <a:close/>
                  <a:moveTo>
                    <a:pt x="305" y="285"/>
                  </a:moveTo>
                  <a:lnTo>
                    <a:pt x="170" y="285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1" y="284"/>
                  </a:lnTo>
                  <a:lnTo>
                    <a:pt x="158" y="283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4"/>
                  </a:lnTo>
                  <a:lnTo>
                    <a:pt x="144" y="271"/>
                  </a:lnTo>
                  <a:lnTo>
                    <a:pt x="143" y="269"/>
                  </a:lnTo>
                  <a:lnTo>
                    <a:pt x="141" y="266"/>
                  </a:lnTo>
                  <a:lnTo>
                    <a:pt x="140" y="263"/>
                  </a:lnTo>
                  <a:lnTo>
                    <a:pt x="140" y="260"/>
                  </a:lnTo>
                  <a:lnTo>
                    <a:pt x="139" y="257"/>
                  </a:lnTo>
                  <a:lnTo>
                    <a:pt x="139" y="254"/>
                  </a:lnTo>
                  <a:lnTo>
                    <a:pt x="139" y="251"/>
                  </a:lnTo>
                  <a:lnTo>
                    <a:pt x="140" y="248"/>
                  </a:lnTo>
                  <a:lnTo>
                    <a:pt x="140" y="245"/>
                  </a:lnTo>
                  <a:lnTo>
                    <a:pt x="141" y="242"/>
                  </a:lnTo>
                  <a:lnTo>
                    <a:pt x="143" y="239"/>
                  </a:lnTo>
                  <a:lnTo>
                    <a:pt x="144" y="237"/>
                  </a:lnTo>
                  <a:lnTo>
                    <a:pt x="146" y="234"/>
                  </a:lnTo>
                  <a:lnTo>
                    <a:pt x="148" y="232"/>
                  </a:lnTo>
                  <a:lnTo>
                    <a:pt x="150" y="230"/>
                  </a:lnTo>
                  <a:lnTo>
                    <a:pt x="153" y="228"/>
                  </a:lnTo>
                  <a:lnTo>
                    <a:pt x="155" y="227"/>
                  </a:lnTo>
                  <a:lnTo>
                    <a:pt x="158" y="225"/>
                  </a:lnTo>
                  <a:lnTo>
                    <a:pt x="161" y="224"/>
                  </a:lnTo>
                  <a:lnTo>
                    <a:pt x="164" y="224"/>
                  </a:lnTo>
                  <a:lnTo>
                    <a:pt x="167" y="223"/>
                  </a:lnTo>
                  <a:lnTo>
                    <a:pt x="170" y="223"/>
                  </a:lnTo>
                  <a:lnTo>
                    <a:pt x="305" y="223"/>
                  </a:lnTo>
                  <a:lnTo>
                    <a:pt x="308" y="223"/>
                  </a:lnTo>
                  <a:lnTo>
                    <a:pt x="311" y="224"/>
                  </a:lnTo>
                  <a:lnTo>
                    <a:pt x="314" y="224"/>
                  </a:lnTo>
                  <a:lnTo>
                    <a:pt x="317" y="225"/>
                  </a:lnTo>
                  <a:lnTo>
                    <a:pt x="320" y="227"/>
                  </a:lnTo>
                  <a:lnTo>
                    <a:pt x="322" y="228"/>
                  </a:lnTo>
                  <a:lnTo>
                    <a:pt x="325" y="230"/>
                  </a:lnTo>
                  <a:lnTo>
                    <a:pt x="327" y="232"/>
                  </a:lnTo>
                  <a:lnTo>
                    <a:pt x="329" y="234"/>
                  </a:lnTo>
                  <a:lnTo>
                    <a:pt x="331" y="237"/>
                  </a:lnTo>
                  <a:lnTo>
                    <a:pt x="332" y="239"/>
                  </a:lnTo>
                  <a:lnTo>
                    <a:pt x="334" y="242"/>
                  </a:lnTo>
                  <a:lnTo>
                    <a:pt x="335" y="245"/>
                  </a:lnTo>
                  <a:lnTo>
                    <a:pt x="335" y="248"/>
                  </a:lnTo>
                  <a:lnTo>
                    <a:pt x="336" y="251"/>
                  </a:lnTo>
                  <a:lnTo>
                    <a:pt x="336" y="254"/>
                  </a:lnTo>
                  <a:lnTo>
                    <a:pt x="336" y="257"/>
                  </a:lnTo>
                  <a:lnTo>
                    <a:pt x="335" y="260"/>
                  </a:lnTo>
                  <a:lnTo>
                    <a:pt x="335" y="263"/>
                  </a:lnTo>
                  <a:lnTo>
                    <a:pt x="334" y="266"/>
                  </a:lnTo>
                  <a:lnTo>
                    <a:pt x="332" y="269"/>
                  </a:lnTo>
                  <a:lnTo>
                    <a:pt x="331" y="271"/>
                  </a:lnTo>
                  <a:lnTo>
                    <a:pt x="329" y="274"/>
                  </a:lnTo>
                  <a:lnTo>
                    <a:pt x="327" y="276"/>
                  </a:lnTo>
                  <a:lnTo>
                    <a:pt x="325" y="278"/>
                  </a:lnTo>
                  <a:lnTo>
                    <a:pt x="322" y="280"/>
                  </a:lnTo>
                  <a:lnTo>
                    <a:pt x="320" y="281"/>
                  </a:lnTo>
                  <a:lnTo>
                    <a:pt x="317" y="283"/>
                  </a:lnTo>
                  <a:lnTo>
                    <a:pt x="314" y="284"/>
                  </a:lnTo>
                  <a:lnTo>
                    <a:pt x="311" y="284"/>
                  </a:lnTo>
                  <a:lnTo>
                    <a:pt x="308" y="285"/>
                  </a:lnTo>
                  <a:close/>
                  <a:moveTo>
                    <a:pt x="593" y="319"/>
                  </a:moveTo>
                  <a:lnTo>
                    <a:pt x="590" y="319"/>
                  </a:lnTo>
                  <a:lnTo>
                    <a:pt x="588" y="318"/>
                  </a:lnTo>
                  <a:lnTo>
                    <a:pt x="585" y="318"/>
                  </a:lnTo>
                  <a:lnTo>
                    <a:pt x="583" y="317"/>
                  </a:lnTo>
                  <a:lnTo>
                    <a:pt x="581" y="316"/>
                  </a:lnTo>
                  <a:lnTo>
                    <a:pt x="579" y="314"/>
                  </a:lnTo>
                  <a:lnTo>
                    <a:pt x="577" y="313"/>
                  </a:lnTo>
                  <a:lnTo>
                    <a:pt x="575" y="311"/>
                  </a:lnTo>
                  <a:lnTo>
                    <a:pt x="574" y="309"/>
                  </a:lnTo>
                  <a:lnTo>
                    <a:pt x="572" y="307"/>
                  </a:lnTo>
                  <a:lnTo>
                    <a:pt x="571" y="305"/>
                  </a:lnTo>
                  <a:lnTo>
                    <a:pt x="570" y="303"/>
                  </a:lnTo>
                  <a:lnTo>
                    <a:pt x="569" y="301"/>
                  </a:lnTo>
                  <a:lnTo>
                    <a:pt x="568" y="298"/>
                  </a:lnTo>
                  <a:lnTo>
                    <a:pt x="568" y="296"/>
                  </a:lnTo>
                  <a:lnTo>
                    <a:pt x="568" y="293"/>
                  </a:lnTo>
                  <a:lnTo>
                    <a:pt x="568" y="290"/>
                  </a:lnTo>
                  <a:lnTo>
                    <a:pt x="568" y="288"/>
                  </a:lnTo>
                  <a:lnTo>
                    <a:pt x="569" y="285"/>
                  </a:lnTo>
                  <a:lnTo>
                    <a:pt x="570" y="283"/>
                  </a:lnTo>
                  <a:lnTo>
                    <a:pt x="571" y="281"/>
                  </a:lnTo>
                  <a:lnTo>
                    <a:pt x="572" y="279"/>
                  </a:lnTo>
                  <a:lnTo>
                    <a:pt x="574" y="277"/>
                  </a:lnTo>
                  <a:lnTo>
                    <a:pt x="575" y="275"/>
                  </a:lnTo>
                  <a:lnTo>
                    <a:pt x="577" y="274"/>
                  </a:lnTo>
                  <a:lnTo>
                    <a:pt x="579" y="272"/>
                  </a:lnTo>
                  <a:lnTo>
                    <a:pt x="581" y="271"/>
                  </a:lnTo>
                  <a:lnTo>
                    <a:pt x="583" y="270"/>
                  </a:lnTo>
                  <a:lnTo>
                    <a:pt x="585" y="269"/>
                  </a:lnTo>
                  <a:lnTo>
                    <a:pt x="588" y="268"/>
                  </a:lnTo>
                  <a:lnTo>
                    <a:pt x="590" y="268"/>
                  </a:lnTo>
                  <a:lnTo>
                    <a:pt x="593" y="268"/>
                  </a:lnTo>
                  <a:lnTo>
                    <a:pt x="596" y="268"/>
                  </a:lnTo>
                  <a:lnTo>
                    <a:pt x="598" y="268"/>
                  </a:lnTo>
                  <a:lnTo>
                    <a:pt x="600" y="269"/>
                  </a:lnTo>
                  <a:lnTo>
                    <a:pt x="603" y="270"/>
                  </a:lnTo>
                  <a:lnTo>
                    <a:pt x="605" y="271"/>
                  </a:lnTo>
                  <a:lnTo>
                    <a:pt x="607" y="272"/>
                  </a:lnTo>
                  <a:lnTo>
                    <a:pt x="609" y="274"/>
                  </a:lnTo>
                  <a:lnTo>
                    <a:pt x="611" y="275"/>
                  </a:lnTo>
                  <a:lnTo>
                    <a:pt x="612" y="277"/>
                  </a:lnTo>
                  <a:lnTo>
                    <a:pt x="614" y="279"/>
                  </a:lnTo>
                  <a:lnTo>
                    <a:pt x="615" y="281"/>
                  </a:lnTo>
                  <a:lnTo>
                    <a:pt x="616" y="283"/>
                  </a:lnTo>
                  <a:lnTo>
                    <a:pt x="617" y="285"/>
                  </a:lnTo>
                  <a:lnTo>
                    <a:pt x="617" y="288"/>
                  </a:lnTo>
                  <a:lnTo>
                    <a:pt x="618" y="290"/>
                  </a:lnTo>
                  <a:lnTo>
                    <a:pt x="618" y="293"/>
                  </a:lnTo>
                  <a:lnTo>
                    <a:pt x="618" y="296"/>
                  </a:lnTo>
                  <a:lnTo>
                    <a:pt x="617" y="298"/>
                  </a:lnTo>
                  <a:lnTo>
                    <a:pt x="617" y="301"/>
                  </a:lnTo>
                  <a:lnTo>
                    <a:pt x="616" y="303"/>
                  </a:lnTo>
                  <a:lnTo>
                    <a:pt x="615" y="305"/>
                  </a:lnTo>
                  <a:lnTo>
                    <a:pt x="614" y="307"/>
                  </a:lnTo>
                  <a:lnTo>
                    <a:pt x="612" y="309"/>
                  </a:lnTo>
                  <a:lnTo>
                    <a:pt x="611" y="311"/>
                  </a:lnTo>
                  <a:lnTo>
                    <a:pt x="609" y="313"/>
                  </a:lnTo>
                  <a:lnTo>
                    <a:pt x="607" y="314"/>
                  </a:lnTo>
                  <a:lnTo>
                    <a:pt x="605" y="316"/>
                  </a:lnTo>
                  <a:lnTo>
                    <a:pt x="603" y="317"/>
                  </a:lnTo>
                  <a:lnTo>
                    <a:pt x="600" y="318"/>
                  </a:lnTo>
                  <a:lnTo>
                    <a:pt x="598" y="318"/>
                  </a:lnTo>
                  <a:lnTo>
                    <a:pt x="596" y="319"/>
                  </a:lnTo>
                  <a:close/>
                  <a:moveTo>
                    <a:pt x="593" y="225"/>
                  </a:moveTo>
                  <a:lnTo>
                    <a:pt x="590" y="225"/>
                  </a:lnTo>
                  <a:lnTo>
                    <a:pt x="588" y="224"/>
                  </a:lnTo>
                  <a:lnTo>
                    <a:pt x="585" y="224"/>
                  </a:lnTo>
                  <a:lnTo>
                    <a:pt x="583" y="223"/>
                  </a:lnTo>
                  <a:lnTo>
                    <a:pt x="581" y="222"/>
                  </a:lnTo>
                  <a:lnTo>
                    <a:pt x="579" y="221"/>
                  </a:lnTo>
                  <a:lnTo>
                    <a:pt x="577" y="219"/>
                  </a:lnTo>
                  <a:lnTo>
                    <a:pt x="575" y="218"/>
                  </a:lnTo>
                  <a:lnTo>
                    <a:pt x="574" y="216"/>
                  </a:lnTo>
                  <a:lnTo>
                    <a:pt x="572" y="214"/>
                  </a:lnTo>
                  <a:lnTo>
                    <a:pt x="571" y="212"/>
                  </a:lnTo>
                  <a:lnTo>
                    <a:pt x="570" y="210"/>
                  </a:lnTo>
                  <a:lnTo>
                    <a:pt x="569" y="207"/>
                  </a:lnTo>
                  <a:lnTo>
                    <a:pt x="568" y="205"/>
                  </a:lnTo>
                  <a:lnTo>
                    <a:pt x="568" y="203"/>
                  </a:lnTo>
                  <a:lnTo>
                    <a:pt x="568" y="200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2"/>
                  </a:lnTo>
                  <a:lnTo>
                    <a:pt x="570" y="190"/>
                  </a:lnTo>
                  <a:lnTo>
                    <a:pt x="571" y="188"/>
                  </a:lnTo>
                  <a:lnTo>
                    <a:pt x="572" y="186"/>
                  </a:lnTo>
                  <a:lnTo>
                    <a:pt x="574" y="184"/>
                  </a:lnTo>
                  <a:lnTo>
                    <a:pt x="575" y="182"/>
                  </a:lnTo>
                  <a:lnTo>
                    <a:pt x="577" y="181"/>
                  </a:lnTo>
                  <a:lnTo>
                    <a:pt x="579" y="179"/>
                  </a:lnTo>
                  <a:lnTo>
                    <a:pt x="581" y="178"/>
                  </a:lnTo>
                  <a:lnTo>
                    <a:pt x="583" y="177"/>
                  </a:lnTo>
                  <a:lnTo>
                    <a:pt x="585" y="176"/>
                  </a:lnTo>
                  <a:lnTo>
                    <a:pt x="588" y="175"/>
                  </a:lnTo>
                  <a:lnTo>
                    <a:pt x="590" y="175"/>
                  </a:lnTo>
                  <a:lnTo>
                    <a:pt x="593" y="175"/>
                  </a:lnTo>
                  <a:lnTo>
                    <a:pt x="596" y="175"/>
                  </a:lnTo>
                  <a:lnTo>
                    <a:pt x="598" y="175"/>
                  </a:lnTo>
                  <a:lnTo>
                    <a:pt x="600" y="176"/>
                  </a:lnTo>
                  <a:lnTo>
                    <a:pt x="603" y="177"/>
                  </a:lnTo>
                  <a:lnTo>
                    <a:pt x="605" y="178"/>
                  </a:lnTo>
                  <a:lnTo>
                    <a:pt x="607" y="179"/>
                  </a:lnTo>
                  <a:lnTo>
                    <a:pt x="609" y="181"/>
                  </a:lnTo>
                  <a:lnTo>
                    <a:pt x="611" y="182"/>
                  </a:lnTo>
                  <a:lnTo>
                    <a:pt x="612" y="184"/>
                  </a:lnTo>
                  <a:lnTo>
                    <a:pt x="614" y="186"/>
                  </a:lnTo>
                  <a:lnTo>
                    <a:pt x="615" y="188"/>
                  </a:lnTo>
                  <a:lnTo>
                    <a:pt x="616" y="190"/>
                  </a:lnTo>
                  <a:lnTo>
                    <a:pt x="617" y="192"/>
                  </a:lnTo>
                  <a:lnTo>
                    <a:pt x="617" y="195"/>
                  </a:lnTo>
                  <a:lnTo>
                    <a:pt x="618" y="197"/>
                  </a:lnTo>
                  <a:lnTo>
                    <a:pt x="618" y="200"/>
                  </a:lnTo>
                  <a:lnTo>
                    <a:pt x="618" y="203"/>
                  </a:lnTo>
                  <a:lnTo>
                    <a:pt x="617" y="205"/>
                  </a:lnTo>
                  <a:lnTo>
                    <a:pt x="617" y="207"/>
                  </a:lnTo>
                  <a:lnTo>
                    <a:pt x="616" y="210"/>
                  </a:lnTo>
                  <a:lnTo>
                    <a:pt x="615" y="212"/>
                  </a:lnTo>
                  <a:lnTo>
                    <a:pt x="614" y="214"/>
                  </a:lnTo>
                  <a:lnTo>
                    <a:pt x="612" y="216"/>
                  </a:lnTo>
                  <a:lnTo>
                    <a:pt x="611" y="218"/>
                  </a:lnTo>
                  <a:lnTo>
                    <a:pt x="609" y="219"/>
                  </a:lnTo>
                  <a:lnTo>
                    <a:pt x="607" y="221"/>
                  </a:lnTo>
                  <a:lnTo>
                    <a:pt x="605" y="222"/>
                  </a:lnTo>
                  <a:lnTo>
                    <a:pt x="603" y="223"/>
                  </a:lnTo>
                  <a:lnTo>
                    <a:pt x="600" y="224"/>
                  </a:lnTo>
                  <a:lnTo>
                    <a:pt x="598" y="224"/>
                  </a:lnTo>
                  <a:lnTo>
                    <a:pt x="596" y="22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93" name="Google Shape;3793;p37"/>
          <p:cNvGrpSpPr/>
          <p:nvPr/>
        </p:nvGrpSpPr>
        <p:grpSpPr>
          <a:xfrm>
            <a:off x="9332306" y="3215593"/>
            <a:ext cx="491582" cy="697810"/>
            <a:chOff x="3914947" y="4653396"/>
            <a:chExt cx="564077" cy="800719"/>
          </a:xfrm>
        </p:grpSpPr>
        <p:sp>
          <p:nvSpPr>
            <p:cNvPr id="3794" name="Google Shape;3794;p37"/>
            <p:cNvSpPr/>
            <p:nvPr/>
          </p:nvSpPr>
          <p:spPr>
            <a:xfrm>
              <a:off x="3914947" y="5256591"/>
              <a:ext cx="564077" cy="197524"/>
            </a:xfrm>
            <a:custGeom>
              <a:avLst/>
              <a:gdLst/>
              <a:ahLst/>
              <a:cxnLst/>
              <a:rect l="l" t="t" r="r" b="b"/>
              <a:pathLst>
                <a:path w="1169" h="410" extrusionOk="0">
                  <a:moveTo>
                    <a:pt x="1129" y="167"/>
                  </a:moveTo>
                  <a:lnTo>
                    <a:pt x="1120" y="154"/>
                  </a:lnTo>
                  <a:lnTo>
                    <a:pt x="1110" y="141"/>
                  </a:lnTo>
                  <a:lnTo>
                    <a:pt x="1099" y="129"/>
                  </a:lnTo>
                  <a:lnTo>
                    <a:pt x="1087" y="118"/>
                  </a:lnTo>
                  <a:lnTo>
                    <a:pt x="1074" y="108"/>
                  </a:lnTo>
                  <a:lnTo>
                    <a:pt x="1061" y="99"/>
                  </a:lnTo>
                  <a:lnTo>
                    <a:pt x="1046" y="91"/>
                  </a:lnTo>
                  <a:lnTo>
                    <a:pt x="1032" y="83"/>
                  </a:lnTo>
                  <a:lnTo>
                    <a:pt x="1001" y="70"/>
                  </a:lnTo>
                  <a:lnTo>
                    <a:pt x="970" y="60"/>
                  </a:lnTo>
                  <a:lnTo>
                    <a:pt x="940" y="53"/>
                  </a:lnTo>
                  <a:lnTo>
                    <a:pt x="911" y="48"/>
                  </a:lnTo>
                  <a:lnTo>
                    <a:pt x="909" y="48"/>
                  </a:lnTo>
                  <a:lnTo>
                    <a:pt x="903" y="48"/>
                  </a:lnTo>
                  <a:lnTo>
                    <a:pt x="895" y="47"/>
                  </a:lnTo>
                  <a:lnTo>
                    <a:pt x="887" y="45"/>
                  </a:lnTo>
                  <a:lnTo>
                    <a:pt x="877" y="43"/>
                  </a:lnTo>
                  <a:lnTo>
                    <a:pt x="867" y="39"/>
                  </a:lnTo>
                  <a:lnTo>
                    <a:pt x="855" y="34"/>
                  </a:lnTo>
                  <a:lnTo>
                    <a:pt x="843" y="28"/>
                  </a:lnTo>
                  <a:lnTo>
                    <a:pt x="830" y="20"/>
                  </a:lnTo>
                  <a:lnTo>
                    <a:pt x="813" y="9"/>
                  </a:lnTo>
                  <a:lnTo>
                    <a:pt x="796" y="20"/>
                  </a:lnTo>
                  <a:lnTo>
                    <a:pt x="793" y="23"/>
                  </a:lnTo>
                  <a:lnTo>
                    <a:pt x="790" y="23"/>
                  </a:lnTo>
                  <a:lnTo>
                    <a:pt x="765" y="39"/>
                  </a:lnTo>
                  <a:lnTo>
                    <a:pt x="741" y="53"/>
                  </a:lnTo>
                  <a:lnTo>
                    <a:pt x="716" y="65"/>
                  </a:lnTo>
                  <a:lnTo>
                    <a:pt x="691" y="75"/>
                  </a:lnTo>
                  <a:lnTo>
                    <a:pt x="666" y="83"/>
                  </a:lnTo>
                  <a:lnTo>
                    <a:pt x="640" y="88"/>
                  </a:lnTo>
                  <a:lnTo>
                    <a:pt x="615" y="92"/>
                  </a:lnTo>
                  <a:lnTo>
                    <a:pt x="590" y="93"/>
                  </a:lnTo>
                  <a:lnTo>
                    <a:pt x="571" y="92"/>
                  </a:lnTo>
                  <a:lnTo>
                    <a:pt x="552" y="91"/>
                  </a:lnTo>
                  <a:lnTo>
                    <a:pt x="534" y="88"/>
                  </a:lnTo>
                  <a:lnTo>
                    <a:pt x="517" y="85"/>
                  </a:lnTo>
                  <a:lnTo>
                    <a:pt x="486" y="76"/>
                  </a:lnTo>
                  <a:lnTo>
                    <a:pt x="458" y="66"/>
                  </a:lnTo>
                  <a:lnTo>
                    <a:pt x="434" y="55"/>
                  </a:lnTo>
                  <a:lnTo>
                    <a:pt x="414" y="44"/>
                  </a:lnTo>
                  <a:lnTo>
                    <a:pt x="399" y="34"/>
                  </a:lnTo>
                  <a:lnTo>
                    <a:pt x="389" y="26"/>
                  </a:lnTo>
                  <a:lnTo>
                    <a:pt x="378" y="0"/>
                  </a:lnTo>
                  <a:lnTo>
                    <a:pt x="347" y="20"/>
                  </a:lnTo>
                  <a:lnTo>
                    <a:pt x="344" y="22"/>
                  </a:lnTo>
                  <a:lnTo>
                    <a:pt x="341" y="24"/>
                  </a:lnTo>
                  <a:lnTo>
                    <a:pt x="334" y="27"/>
                  </a:lnTo>
                  <a:lnTo>
                    <a:pt x="328" y="31"/>
                  </a:lnTo>
                  <a:lnTo>
                    <a:pt x="325" y="32"/>
                  </a:lnTo>
                  <a:lnTo>
                    <a:pt x="322" y="34"/>
                  </a:lnTo>
                  <a:lnTo>
                    <a:pt x="315" y="37"/>
                  </a:lnTo>
                  <a:lnTo>
                    <a:pt x="309" y="40"/>
                  </a:lnTo>
                  <a:lnTo>
                    <a:pt x="302" y="42"/>
                  </a:lnTo>
                  <a:lnTo>
                    <a:pt x="295" y="43"/>
                  </a:lnTo>
                  <a:lnTo>
                    <a:pt x="280" y="46"/>
                  </a:lnTo>
                  <a:lnTo>
                    <a:pt x="265" y="48"/>
                  </a:lnTo>
                  <a:lnTo>
                    <a:pt x="239" y="51"/>
                  </a:lnTo>
                  <a:lnTo>
                    <a:pt x="210" y="58"/>
                  </a:lnTo>
                  <a:lnTo>
                    <a:pt x="179" y="67"/>
                  </a:lnTo>
                  <a:lnTo>
                    <a:pt x="147" y="79"/>
                  </a:lnTo>
                  <a:lnTo>
                    <a:pt x="131" y="87"/>
                  </a:lnTo>
                  <a:lnTo>
                    <a:pt x="116" y="96"/>
                  </a:lnTo>
                  <a:lnTo>
                    <a:pt x="101" y="105"/>
                  </a:lnTo>
                  <a:lnTo>
                    <a:pt x="87" y="116"/>
                  </a:lnTo>
                  <a:lnTo>
                    <a:pt x="74" y="128"/>
                  </a:lnTo>
                  <a:lnTo>
                    <a:pt x="62" y="141"/>
                  </a:lnTo>
                  <a:lnTo>
                    <a:pt x="51" y="155"/>
                  </a:lnTo>
                  <a:lnTo>
                    <a:pt x="42" y="170"/>
                  </a:lnTo>
                  <a:lnTo>
                    <a:pt x="35" y="184"/>
                  </a:lnTo>
                  <a:lnTo>
                    <a:pt x="28" y="200"/>
                  </a:lnTo>
                  <a:lnTo>
                    <a:pt x="23" y="216"/>
                  </a:lnTo>
                  <a:lnTo>
                    <a:pt x="18" y="233"/>
                  </a:lnTo>
                  <a:lnTo>
                    <a:pt x="10" y="267"/>
                  </a:lnTo>
                  <a:lnTo>
                    <a:pt x="5" y="299"/>
                  </a:lnTo>
                  <a:lnTo>
                    <a:pt x="2" y="329"/>
                  </a:lnTo>
                  <a:lnTo>
                    <a:pt x="1" y="354"/>
                  </a:lnTo>
                  <a:lnTo>
                    <a:pt x="0" y="378"/>
                  </a:lnTo>
                  <a:lnTo>
                    <a:pt x="0" y="410"/>
                  </a:lnTo>
                  <a:lnTo>
                    <a:pt x="1168" y="410"/>
                  </a:lnTo>
                  <a:lnTo>
                    <a:pt x="1168" y="378"/>
                  </a:lnTo>
                  <a:lnTo>
                    <a:pt x="1168" y="377"/>
                  </a:lnTo>
                  <a:lnTo>
                    <a:pt x="1168" y="375"/>
                  </a:lnTo>
                  <a:lnTo>
                    <a:pt x="1169" y="370"/>
                  </a:lnTo>
                  <a:lnTo>
                    <a:pt x="1169" y="352"/>
                  </a:lnTo>
                  <a:lnTo>
                    <a:pt x="1168" y="327"/>
                  </a:lnTo>
                  <a:lnTo>
                    <a:pt x="1165" y="297"/>
                  </a:lnTo>
                  <a:lnTo>
                    <a:pt x="1161" y="264"/>
                  </a:lnTo>
                  <a:lnTo>
                    <a:pt x="1153" y="230"/>
                  </a:lnTo>
                  <a:lnTo>
                    <a:pt x="1148" y="213"/>
                  </a:lnTo>
                  <a:lnTo>
                    <a:pt x="1143" y="197"/>
                  </a:lnTo>
                  <a:lnTo>
                    <a:pt x="1136" y="181"/>
                  </a:lnTo>
                  <a:close/>
                  <a:moveTo>
                    <a:pt x="65" y="347"/>
                  </a:moveTo>
                  <a:lnTo>
                    <a:pt x="68" y="311"/>
                  </a:lnTo>
                  <a:lnTo>
                    <a:pt x="71" y="292"/>
                  </a:lnTo>
                  <a:lnTo>
                    <a:pt x="74" y="271"/>
                  </a:lnTo>
                  <a:lnTo>
                    <a:pt x="79" y="251"/>
                  </a:lnTo>
                  <a:lnTo>
                    <a:pt x="84" y="232"/>
                  </a:lnTo>
                  <a:lnTo>
                    <a:pt x="91" y="214"/>
                  </a:lnTo>
                  <a:lnTo>
                    <a:pt x="95" y="206"/>
                  </a:lnTo>
                  <a:lnTo>
                    <a:pt x="99" y="198"/>
                  </a:lnTo>
                  <a:lnTo>
                    <a:pt x="104" y="191"/>
                  </a:lnTo>
                  <a:lnTo>
                    <a:pt x="109" y="184"/>
                  </a:lnTo>
                  <a:lnTo>
                    <a:pt x="115" y="177"/>
                  </a:lnTo>
                  <a:lnTo>
                    <a:pt x="121" y="170"/>
                  </a:lnTo>
                  <a:lnTo>
                    <a:pt x="128" y="164"/>
                  </a:lnTo>
                  <a:lnTo>
                    <a:pt x="136" y="158"/>
                  </a:lnTo>
                  <a:lnTo>
                    <a:pt x="144" y="152"/>
                  </a:lnTo>
                  <a:lnTo>
                    <a:pt x="152" y="147"/>
                  </a:lnTo>
                  <a:lnTo>
                    <a:pt x="212" y="347"/>
                  </a:lnTo>
                  <a:close/>
                  <a:moveTo>
                    <a:pt x="451" y="322"/>
                  </a:moveTo>
                  <a:lnTo>
                    <a:pt x="268" y="322"/>
                  </a:lnTo>
                  <a:lnTo>
                    <a:pt x="265" y="322"/>
                  </a:lnTo>
                  <a:lnTo>
                    <a:pt x="263" y="321"/>
                  </a:lnTo>
                  <a:lnTo>
                    <a:pt x="260" y="321"/>
                  </a:lnTo>
                  <a:lnTo>
                    <a:pt x="258" y="320"/>
                  </a:lnTo>
                  <a:lnTo>
                    <a:pt x="255" y="319"/>
                  </a:lnTo>
                  <a:lnTo>
                    <a:pt x="253" y="318"/>
                  </a:lnTo>
                  <a:lnTo>
                    <a:pt x="251" y="316"/>
                  </a:lnTo>
                  <a:lnTo>
                    <a:pt x="249" y="314"/>
                  </a:lnTo>
                  <a:lnTo>
                    <a:pt x="247" y="312"/>
                  </a:lnTo>
                  <a:lnTo>
                    <a:pt x="245" y="310"/>
                  </a:lnTo>
                  <a:lnTo>
                    <a:pt x="244" y="308"/>
                  </a:lnTo>
                  <a:lnTo>
                    <a:pt x="242" y="306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0" y="297"/>
                  </a:lnTo>
                  <a:lnTo>
                    <a:pt x="240" y="294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1" y="285"/>
                  </a:lnTo>
                  <a:lnTo>
                    <a:pt x="242" y="282"/>
                  </a:lnTo>
                  <a:lnTo>
                    <a:pt x="243" y="280"/>
                  </a:lnTo>
                  <a:lnTo>
                    <a:pt x="244" y="278"/>
                  </a:lnTo>
                  <a:lnTo>
                    <a:pt x="246" y="276"/>
                  </a:lnTo>
                  <a:lnTo>
                    <a:pt x="248" y="274"/>
                  </a:lnTo>
                  <a:lnTo>
                    <a:pt x="250" y="272"/>
                  </a:lnTo>
                  <a:lnTo>
                    <a:pt x="252" y="270"/>
                  </a:lnTo>
                  <a:lnTo>
                    <a:pt x="254" y="269"/>
                  </a:lnTo>
                  <a:lnTo>
                    <a:pt x="256" y="268"/>
                  </a:lnTo>
                  <a:lnTo>
                    <a:pt x="259" y="267"/>
                  </a:lnTo>
                  <a:lnTo>
                    <a:pt x="262" y="266"/>
                  </a:lnTo>
                  <a:lnTo>
                    <a:pt x="265" y="266"/>
                  </a:lnTo>
                  <a:lnTo>
                    <a:pt x="268" y="266"/>
                  </a:lnTo>
                  <a:lnTo>
                    <a:pt x="451" y="266"/>
                  </a:lnTo>
                  <a:lnTo>
                    <a:pt x="454" y="266"/>
                  </a:lnTo>
                  <a:lnTo>
                    <a:pt x="457" y="266"/>
                  </a:lnTo>
                  <a:lnTo>
                    <a:pt x="459" y="267"/>
                  </a:lnTo>
                  <a:lnTo>
                    <a:pt x="462" y="268"/>
                  </a:lnTo>
                  <a:lnTo>
                    <a:pt x="464" y="269"/>
                  </a:lnTo>
                  <a:lnTo>
                    <a:pt x="467" y="270"/>
                  </a:lnTo>
                  <a:lnTo>
                    <a:pt x="469" y="272"/>
                  </a:lnTo>
                  <a:lnTo>
                    <a:pt x="471" y="274"/>
                  </a:lnTo>
                  <a:lnTo>
                    <a:pt x="473" y="276"/>
                  </a:lnTo>
                  <a:lnTo>
                    <a:pt x="475" y="278"/>
                  </a:lnTo>
                  <a:lnTo>
                    <a:pt x="476" y="280"/>
                  </a:lnTo>
                  <a:lnTo>
                    <a:pt x="478" y="282"/>
                  </a:lnTo>
                  <a:lnTo>
                    <a:pt x="479" y="285"/>
                  </a:lnTo>
                  <a:lnTo>
                    <a:pt x="479" y="288"/>
                  </a:lnTo>
                  <a:lnTo>
                    <a:pt x="480" y="291"/>
                  </a:lnTo>
                  <a:lnTo>
                    <a:pt x="480" y="294"/>
                  </a:lnTo>
                  <a:lnTo>
                    <a:pt x="480" y="297"/>
                  </a:lnTo>
                  <a:lnTo>
                    <a:pt x="479" y="300"/>
                  </a:lnTo>
                  <a:lnTo>
                    <a:pt x="479" y="303"/>
                  </a:lnTo>
                  <a:lnTo>
                    <a:pt x="478" y="306"/>
                  </a:lnTo>
                  <a:lnTo>
                    <a:pt x="476" y="308"/>
                  </a:lnTo>
                  <a:lnTo>
                    <a:pt x="475" y="310"/>
                  </a:lnTo>
                  <a:lnTo>
                    <a:pt x="473" y="312"/>
                  </a:lnTo>
                  <a:lnTo>
                    <a:pt x="471" y="314"/>
                  </a:lnTo>
                  <a:lnTo>
                    <a:pt x="469" y="316"/>
                  </a:lnTo>
                  <a:lnTo>
                    <a:pt x="467" y="318"/>
                  </a:lnTo>
                  <a:lnTo>
                    <a:pt x="464" y="319"/>
                  </a:lnTo>
                  <a:lnTo>
                    <a:pt x="462" y="320"/>
                  </a:lnTo>
                  <a:lnTo>
                    <a:pt x="459" y="321"/>
                  </a:lnTo>
                  <a:lnTo>
                    <a:pt x="457" y="321"/>
                  </a:lnTo>
                  <a:lnTo>
                    <a:pt x="454" y="322"/>
                  </a:lnTo>
                  <a:close/>
                  <a:moveTo>
                    <a:pt x="595" y="308"/>
                  </a:moveTo>
                  <a:lnTo>
                    <a:pt x="480" y="139"/>
                  </a:lnTo>
                  <a:lnTo>
                    <a:pt x="506" y="145"/>
                  </a:lnTo>
                  <a:lnTo>
                    <a:pt x="533" y="150"/>
                  </a:lnTo>
                  <a:lnTo>
                    <a:pt x="547" y="153"/>
                  </a:lnTo>
                  <a:lnTo>
                    <a:pt x="561" y="154"/>
                  </a:lnTo>
                  <a:lnTo>
                    <a:pt x="575" y="156"/>
                  </a:lnTo>
                  <a:lnTo>
                    <a:pt x="590" y="156"/>
                  </a:lnTo>
                  <a:lnTo>
                    <a:pt x="603" y="156"/>
                  </a:lnTo>
                  <a:lnTo>
                    <a:pt x="615" y="155"/>
                  </a:lnTo>
                  <a:lnTo>
                    <a:pt x="628" y="154"/>
                  </a:lnTo>
                  <a:lnTo>
                    <a:pt x="640" y="152"/>
                  </a:lnTo>
                  <a:lnTo>
                    <a:pt x="666" y="147"/>
                  </a:lnTo>
                  <a:lnTo>
                    <a:pt x="691" y="141"/>
                  </a:lnTo>
                  <a:close/>
                  <a:moveTo>
                    <a:pt x="962" y="347"/>
                  </a:moveTo>
                  <a:lnTo>
                    <a:pt x="1021" y="147"/>
                  </a:lnTo>
                  <a:lnTo>
                    <a:pt x="1029" y="152"/>
                  </a:lnTo>
                  <a:lnTo>
                    <a:pt x="1038" y="158"/>
                  </a:lnTo>
                  <a:lnTo>
                    <a:pt x="1045" y="164"/>
                  </a:lnTo>
                  <a:lnTo>
                    <a:pt x="1052" y="170"/>
                  </a:lnTo>
                  <a:lnTo>
                    <a:pt x="1059" y="177"/>
                  </a:lnTo>
                  <a:lnTo>
                    <a:pt x="1065" y="184"/>
                  </a:lnTo>
                  <a:lnTo>
                    <a:pt x="1070" y="191"/>
                  </a:lnTo>
                  <a:lnTo>
                    <a:pt x="1075" y="198"/>
                  </a:lnTo>
                  <a:lnTo>
                    <a:pt x="1079" y="206"/>
                  </a:lnTo>
                  <a:lnTo>
                    <a:pt x="1083" y="214"/>
                  </a:lnTo>
                  <a:lnTo>
                    <a:pt x="1090" y="231"/>
                  </a:lnTo>
                  <a:lnTo>
                    <a:pt x="1095" y="250"/>
                  </a:lnTo>
                  <a:lnTo>
                    <a:pt x="1099" y="270"/>
                  </a:lnTo>
                  <a:lnTo>
                    <a:pt x="1103" y="290"/>
                  </a:lnTo>
                  <a:lnTo>
                    <a:pt x="1106" y="310"/>
                  </a:lnTo>
                  <a:lnTo>
                    <a:pt x="1109" y="3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37"/>
            <p:cNvSpPr/>
            <p:nvPr/>
          </p:nvSpPr>
          <p:spPr>
            <a:xfrm>
              <a:off x="3930884" y="4653396"/>
              <a:ext cx="535101" cy="618167"/>
            </a:xfrm>
            <a:custGeom>
              <a:avLst/>
              <a:gdLst/>
              <a:ahLst/>
              <a:cxnLst/>
              <a:rect l="l" t="t" r="r" b="b"/>
              <a:pathLst>
                <a:path w="1109" h="1281" extrusionOk="0">
                  <a:moveTo>
                    <a:pt x="6" y="728"/>
                  </a:moveTo>
                  <a:lnTo>
                    <a:pt x="9" y="862"/>
                  </a:lnTo>
                  <a:lnTo>
                    <a:pt x="19" y="976"/>
                  </a:lnTo>
                  <a:lnTo>
                    <a:pt x="33" y="1068"/>
                  </a:lnTo>
                  <a:lnTo>
                    <a:pt x="49" y="1141"/>
                  </a:lnTo>
                  <a:lnTo>
                    <a:pt x="66" y="1195"/>
                  </a:lnTo>
                  <a:lnTo>
                    <a:pt x="80" y="1233"/>
                  </a:lnTo>
                  <a:lnTo>
                    <a:pt x="90" y="1255"/>
                  </a:lnTo>
                  <a:lnTo>
                    <a:pt x="94" y="1262"/>
                  </a:lnTo>
                  <a:lnTo>
                    <a:pt x="96" y="1261"/>
                  </a:lnTo>
                  <a:lnTo>
                    <a:pt x="101" y="1258"/>
                  </a:lnTo>
                  <a:lnTo>
                    <a:pt x="109" y="1254"/>
                  </a:lnTo>
                  <a:lnTo>
                    <a:pt x="119" y="1249"/>
                  </a:lnTo>
                  <a:lnTo>
                    <a:pt x="133" y="1244"/>
                  </a:lnTo>
                  <a:lnTo>
                    <a:pt x="149" y="1240"/>
                  </a:lnTo>
                  <a:lnTo>
                    <a:pt x="167" y="1235"/>
                  </a:lnTo>
                  <a:lnTo>
                    <a:pt x="187" y="1233"/>
                  </a:lnTo>
                  <a:lnTo>
                    <a:pt x="195" y="1231"/>
                  </a:lnTo>
                  <a:lnTo>
                    <a:pt x="203" y="1229"/>
                  </a:lnTo>
                  <a:lnTo>
                    <a:pt x="221" y="1224"/>
                  </a:lnTo>
                  <a:lnTo>
                    <a:pt x="239" y="1217"/>
                  </a:lnTo>
                  <a:lnTo>
                    <a:pt x="257" y="1209"/>
                  </a:lnTo>
                  <a:lnTo>
                    <a:pt x="275" y="1200"/>
                  </a:lnTo>
                  <a:lnTo>
                    <a:pt x="291" y="1192"/>
                  </a:lnTo>
                  <a:lnTo>
                    <a:pt x="317" y="1177"/>
                  </a:lnTo>
                  <a:lnTo>
                    <a:pt x="318" y="1178"/>
                  </a:lnTo>
                  <a:lnTo>
                    <a:pt x="319" y="1178"/>
                  </a:lnTo>
                  <a:lnTo>
                    <a:pt x="321" y="1180"/>
                  </a:lnTo>
                  <a:lnTo>
                    <a:pt x="322" y="1181"/>
                  </a:lnTo>
                  <a:lnTo>
                    <a:pt x="322" y="1182"/>
                  </a:lnTo>
                  <a:lnTo>
                    <a:pt x="322" y="1183"/>
                  </a:lnTo>
                  <a:lnTo>
                    <a:pt x="353" y="1203"/>
                  </a:lnTo>
                  <a:lnTo>
                    <a:pt x="385" y="1221"/>
                  </a:lnTo>
                  <a:lnTo>
                    <a:pt x="417" y="1238"/>
                  </a:lnTo>
                  <a:lnTo>
                    <a:pt x="448" y="1253"/>
                  </a:lnTo>
                  <a:lnTo>
                    <a:pt x="478" y="1264"/>
                  </a:lnTo>
                  <a:lnTo>
                    <a:pt x="506" y="1273"/>
                  </a:lnTo>
                  <a:lnTo>
                    <a:pt x="520" y="1276"/>
                  </a:lnTo>
                  <a:lnTo>
                    <a:pt x="532" y="1279"/>
                  </a:lnTo>
                  <a:lnTo>
                    <a:pt x="543" y="1280"/>
                  </a:lnTo>
                  <a:lnTo>
                    <a:pt x="554" y="1281"/>
                  </a:lnTo>
                  <a:lnTo>
                    <a:pt x="564" y="1280"/>
                  </a:lnTo>
                  <a:lnTo>
                    <a:pt x="575" y="1279"/>
                  </a:lnTo>
                  <a:lnTo>
                    <a:pt x="587" y="1276"/>
                  </a:lnTo>
                  <a:lnTo>
                    <a:pt x="600" y="1273"/>
                  </a:lnTo>
                  <a:lnTo>
                    <a:pt x="627" y="1264"/>
                  </a:lnTo>
                  <a:lnTo>
                    <a:pt x="657" y="1253"/>
                  </a:lnTo>
                  <a:lnTo>
                    <a:pt x="688" y="1238"/>
                  </a:lnTo>
                  <a:lnTo>
                    <a:pt x="719" y="1221"/>
                  </a:lnTo>
                  <a:lnTo>
                    <a:pt x="751" y="1203"/>
                  </a:lnTo>
                  <a:lnTo>
                    <a:pt x="782" y="1183"/>
                  </a:lnTo>
                  <a:lnTo>
                    <a:pt x="783" y="1182"/>
                  </a:lnTo>
                  <a:lnTo>
                    <a:pt x="784" y="1181"/>
                  </a:lnTo>
                  <a:lnTo>
                    <a:pt x="785" y="1180"/>
                  </a:lnTo>
                  <a:lnTo>
                    <a:pt x="786" y="1180"/>
                  </a:lnTo>
                  <a:lnTo>
                    <a:pt x="788" y="1179"/>
                  </a:lnTo>
                  <a:lnTo>
                    <a:pt x="789" y="1178"/>
                  </a:lnTo>
                  <a:lnTo>
                    <a:pt x="790" y="1178"/>
                  </a:lnTo>
                  <a:lnTo>
                    <a:pt x="790" y="1177"/>
                  </a:lnTo>
                  <a:lnTo>
                    <a:pt x="791" y="1177"/>
                  </a:lnTo>
                  <a:lnTo>
                    <a:pt x="802" y="1184"/>
                  </a:lnTo>
                  <a:lnTo>
                    <a:pt x="816" y="1192"/>
                  </a:lnTo>
                  <a:lnTo>
                    <a:pt x="832" y="1200"/>
                  </a:lnTo>
                  <a:lnTo>
                    <a:pt x="849" y="1209"/>
                  </a:lnTo>
                  <a:lnTo>
                    <a:pt x="868" y="1217"/>
                  </a:lnTo>
                  <a:lnTo>
                    <a:pt x="886" y="1224"/>
                  </a:lnTo>
                  <a:lnTo>
                    <a:pt x="904" y="1229"/>
                  </a:lnTo>
                  <a:lnTo>
                    <a:pt x="913" y="1231"/>
                  </a:lnTo>
                  <a:lnTo>
                    <a:pt x="921" y="1233"/>
                  </a:lnTo>
                  <a:lnTo>
                    <a:pt x="941" y="1235"/>
                  </a:lnTo>
                  <a:lnTo>
                    <a:pt x="959" y="1240"/>
                  </a:lnTo>
                  <a:lnTo>
                    <a:pt x="975" y="1244"/>
                  </a:lnTo>
                  <a:lnTo>
                    <a:pt x="988" y="1249"/>
                  </a:lnTo>
                  <a:lnTo>
                    <a:pt x="999" y="1254"/>
                  </a:lnTo>
                  <a:lnTo>
                    <a:pt x="1007" y="1258"/>
                  </a:lnTo>
                  <a:lnTo>
                    <a:pt x="1012" y="1261"/>
                  </a:lnTo>
                  <a:lnTo>
                    <a:pt x="1014" y="1262"/>
                  </a:lnTo>
                  <a:lnTo>
                    <a:pt x="1018" y="1255"/>
                  </a:lnTo>
                  <a:lnTo>
                    <a:pt x="1028" y="1233"/>
                  </a:lnTo>
                  <a:lnTo>
                    <a:pt x="1042" y="1195"/>
                  </a:lnTo>
                  <a:lnTo>
                    <a:pt x="1059" y="1141"/>
                  </a:lnTo>
                  <a:lnTo>
                    <a:pt x="1075" y="1068"/>
                  </a:lnTo>
                  <a:lnTo>
                    <a:pt x="1089" y="976"/>
                  </a:lnTo>
                  <a:lnTo>
                    <a:pt x="1098" y="862"/>
                  </a:lnTo>
                  <a:lnTo>
                    <a:pt x="1101" y="728"/>
                  </a:lnTo>
                  <a:lnTo>
                    <a:pt x="1101" y="692"/>
                  </a:lnTo>
                  <a:lnTo>
                    <a:pt x="1104" y="680"/>
                  </a:lnTo>
                  <a:lnTo>
                    <a:pt x="1106" y="669"/>
                  </a:lnTo>
                  <a:lnTo>
                    <a:pt x="1108" y="658"/>
                  </a:lnTo>
                  <a:lnTo>
                    <a:pt x="1109" y="647"/>
                  </a:lnTo>
                  <a:lnTo>
                    <a:pt x="1109" y="637"/>
                  </a:lnTo>
                  <a:lnTo>
                    <a:pt x="1109" y="632"/>
                  </a:lnTo>
                  <a:lnTo>
                    <a:pt x="1109" y="627"/>
                  </a:lnTo>
                  <a:lnTo>
                    <a:pt x="1108" y="623"/>
                  </a:lnTo>
                  <a:lnTo>
                    <a:pt x="1107" y="618"/>
                  </a:lnTo>
                  <a:lnTo>
                    <a:pt x="1106" y="614"/>
                  </a:lnTo>
                  <a:lnTo>
                    <a:pt x="1104" y="610"/>
                  </a:lnTo>
                  <a:lnTo>
                    <a:pt x="1102" y="605"/>
                  </a:lnTo>
                  <a:lnTo>
                    <a:pt x="1101" y="603"/>
                  </a:lnTo>
                  <a:lnTo>
                    <a:pt x="1100" y="601"/>
                  </a:lnTo>
                  <a:lnTo>
                    <a:pt x="1098" y="599"/>
                  </a:lnTo>
                  <a:lnTo>
                    <a:pt x="1097" y="596"/>
                  </a:lnTo>
                  <a:lnTo>
                    <a:pt x="1095" y="594"/>
                  </a:lnTo>
                  <a:lnTo>
                    <a:pt x="1094" y="594"/>
                  </a:lnTo>
                  <a:lnTo>
                    <a:pt x="1093" y="593"/>
                  </a:lnTo>
                  <a:lnTo>
                    <a:pt x="1082" y="527"/>
                  </a:lnTo>
                  <a:lnTo>
                    <a:pt x="1068" y="468"/>
                  </a:lnTo>
                  <a:lnTo>
                    <a:pt x="1052" y="416"/>
                  </a:lnTo>
                  <a:lnTo>
                    <a:pt x="1034" y="370"/>
                  </a:lnTo>
                  <a:lnTo>
                    <a:pt x="1014" y="330"/>
                  </a:lnTo>
                  <a:lnTo>
                    <a:pt x="994" y="296"/>
                  </a:lnTo>
                  <a:lnTo>
                    <a:pt x="975" y="268"/>
                  </a:lnTo>
                  <a:lnTo>
                    <a:pt x="957" y="246"/>
                  </a:lnTo>
                  <a:lnTo>
                    <a:pt x="948" y="234"/>
                  </a:lnTo>
                  <a:lnTo>
                    <a:pt x="939" y="224"/>
                  </a:lnTo>
                  <a:lnTo>
                    <a:pt x="932" y="216"/>
                  </a:lnTo>
                  <a:lnTo>
                    <a:pt x="925" y="210"/>
                  </a:lnTo>
                  <a:lnTo>
                    <a:pt x="920" y="206"/>
                  </a:lnTo>
                  <a:lnTo>
                    <a:pt x="915" y="203"/>
                  </a:lnTo>
                  <a:lnTo>
                    <a:pt x="913" y="201"/>
                  </a:lnTo>
                  <a:lnTo>
                    <a:pt x="912" y="201"/>
                  </a:lnTo>
                  <a:lnTo>
                    <a:pt x="880" y="153"/>
                  </a:lnTo>
                  <a:lnTo>
                    <a:pt x="844" y="113"/>
                  </a:lnTo>
                  <a:lnTo>
                    <a:pt x="804" y="79"/>
                  </a:lnTo>
                  <a:lnTo>
                    <a:pt x="762" y="52"/>
                  </a:lnTo>
                  <a:lnTo>
                    <a:pt x="717" y="31"/>
                  </a:lnTo>
                  <a:lnTo>
                    <a:pt x="670" y="15"/>
                  </a:lnTo>
                  <a:lnTo>
                    <a:pt x="623" y="5"/>
                  </a:lnTo>
                  <a:lnTo>
                    <a:pt x="574" y="0"/>
                  </a:lnTo>
                  <a:lnTo>
                    <a:pt x="526" y="0"/>
                  </a:lnTo>
                  <a:lnTo>
                    <a:pt x="478" y="4"/>
                  </a:lnTo>
                  <a:lnTo>
                    <a:pt x="432" y="13"/>
                  </a:lnTo>
                  <a:lnTo>
                    <a:pt x="388" y="25"/>
                  </a:lnTo>
                  <a:lnTo>
                    <a:pt x="346" y="41"/>
                  </a:lnTo>
                  <a:lnTo>
                    <a:pt x="307" y="60"/>
                  </a:lnTo>
                  <a:lnTo>
                    <a:pt x="272" y="82"/>
                  </a:lnTo>
                  <a:lnTo>
                    <a:pt x="241" y="107"/>
                  </a:lnTo>
                  <a:lnTo>
                    <a:pt x="219" y="127"/>
                  </a:lnTo>
                  <a:lnTo>
                    <a:pt x="199" y="150"/>
                  </a:lnTo>
                  <a:lnTo>
                    <a:pt x="181" y="173"/>
                  </a:lnTo>
                  <a:lnTo>
                    <a:pt x="164" y="197"/>
                  </a:lnTo>
                  <a:lnTo>
                    <a:pt x="149" y="221"/>
                  </a:lnTo>
                  <a:lnTo>
                    <a:pt x="136" y="247"/>
                  </a:lnTo>
                  <a:lnTo>
                    <a:pt x="124" y="272"/>
                  </a:lnTo>
                  <a:lnTo>
                    <a:pt x="114" y="299"/>
                  </a:lnTo>
                  <a:lnTo>
                    <a:pt x="99" y="323"/>
                  </a:lnTo>
                  <a:lnTo>
                    <a:pt x="84" y="352"/>
                  </a:lnTo>
                  <a:lnTo>
                    <a:pt x="70" y="383"/>
                  </a:lnTo>
                  <a:lnTo>
                    <a:pt x="57" y="418"/>
                  </a:lnTo>
                  <a:lnTo>
                    <a:pt x="45" y="456"/>
                  </a:lnTo>
                  <a:lnTo>
                    <a:pt x="33" y="498"/>
                  </a:lnTo>
                  <a:lnTo>
                    <a:pt x="23" y="543"/>
                  </a:lnTo>
                  <a:lnTo>
                    <a:pt x="15" y="593"/>
                  </a:lnTo>
                  <a:lnTo>
                    <a:pt x="14" y="593"/>
                  </a:lnTo>
                  <a:lnTo>
                    <a:pt x="14" y="594"/>
                  </a:lnTo>
                  <a:lnTo>
                    <a:pt x="12" y="596"/>
                  </a:lnTo>
                  <a:lnTo>
                    <a:pt x="11" y="598"/>
                  </a:lnTo>
                  <a:lnTo>
                    <a:pt x="9" y="600"/>
                  </a:lnTo>
                  <a:lnTo>
                    <a:pt x="9" y="601"/>
                  </a:lnTo>
                  <a:lnTo>
                    <a:pt x="8" y="602"/>
                  </a:lnTo>
                  <a:lnTo>
                    <a:pt x="7" y="603"/>
                  </a:lnTo>
                  <a:lnTo>
                    <a:pt x="7" y="604"/>
                  </a:lnTo>
                  <a:lnTo>
                    <a:pt x="7" y="605"/>
                  </a:lnTo>
                  <a:lnTo>
                    <a:pt x="6" y="606"/>
                  </a:lnTo>
                  <a:lnTo>
                    <a:pt x="6" y="608"/>
                  </a:lnTo>
                  <a:lnTo>
                    <a:pt x="6" y="610"/>
                  </a:lnTo>
                  <a:lnTo>
                    <a:pt x="4" y="614"/>
                  </a:lnTo>
                  <a:lnTo>
                    <a:pt x="3" y="618"/>
                  </a:lnTo>
                  <a:lnTo>
                    <a:pt x="2" y="623"/>
                  </a:lnTo>
                  <a:lnTo>
                    <a:pt x="1" y="627"/>
                  </a:lnTo>
                  <a:lnTo>
                    <a:pt x="0" y="632"/>
                  </a:lnTo>
                  <a:lnTo>
                    <a:pt x="0" y="637"/>
                  </a:lnTo>
                  <a:lnTo>
                    <a:pt x="0" y="647"/>
                  </a:lnTo>
                  <a:lnTo>
                    <a:pt x="2" y="658"/>
                  </a:lnTo>
                  <a:lnTo>
                    <a:pt x="4" y="669"/>
                  </a:lnTo>
                  <a:lnTo>
                    <a:pt x="9" y="692"/>
                  </a:lnTo>
                  <a:lnTo>
                    <a:pt x="8" y="696"/>
                  </a:lnTo>
                  <a:lnTo>
                    <a:pt x="7" y="700"/>
                  </a:lnTo>
                  <a:lnTo>
                    <a:pt x="7" y="705"/>
                  </a:lnTo>
                  <a:lnTo>
                    <a:pt x="6" y="710"/>
                  </a:lnTo>
                  <a:lnTo>
                    <a:pt x="6" y="719"/>
                  </a:lnTo>
                  <a:close/>
                  <a:moveTo>
                    <a:pt x="63" y="635"/>
                  </a:moveTo>
                  <a:lnTo>
                    <a:pt x="69" y="632"/>
                  </a:lnTo>
                  <a:lnTo>
                    <a:pt x="75" y="630"/>
                  </a:lnTo>
                  <a:lnTo>
                    <a:pt x="78" y="630"/>
                  </a:lnTo>
                  <a:lnTo>
                    <a:pt x="81" y="629"/>
                  </a:lnTo>
                  <a:lnTo>
                    <a:pt x="83" y="629"/>
                  </a:lnTo>
                  <a:lnTo>
                    <a:pt x="84" y="629"/>
                  </a:lnTo>
                  <a:lnTo>
                    <a:pt x="85" y="629"/>
                  </a:lnTo>
                  <a:lnTo>
                    <a:pt x="88" y="629"/>
                  </a:lnTo>
                  <a:lnTo>
                    <a:pt x="92" y="629"/>
                  </a:lnTo>
                  <a:lnTo>
                    <a:pt x="95" y="630"/>
                  </a:lnTo>
                  <a:lnTo>
                    <a:pt x="98" y="630"/>
                  </a:lnTo>
                  <a:lnTo>
                    <a:pt x="104" y="632"/>
                  </a:lnTo>
                  <a:lnTo>
                    <a:pt x="111" y="635"/>
                  </a:lnTo>
                  <a:lnTo>
                    <a:pt x="124" y="668"/>
                  </a:lnTo>
                  <a:lnTo>
                    <a:pt x="136" y="695"/>
                  </a:lnTo>
                  <a:lnTo>
                    <a:pt x="148" y="716"/>
                  </a:lnTo>
                  <a:lnTo>
                    <a:pt x="159" y="731"/>
                  </a:lnTo>
                  <a:lnTo>
                    <a:pt x="168" y="742"/>
                  </a:lnTo>
                  <a:lnTo>
                    <a:pt x="172" y="746"/>
                  </a:lnTo>
                  <a:lnTo>
                    <a:pt x="175" y="749"/>
                  </a:lnTo>
                  <a:lnTo>
                    <a:pt x="177" y="751"/>
                  </a:lnTo>
                  <a:lnTo>
                    <a:pt x="179" y="753"/>
                  </a:lnTo>
                  <a:lnTo>
                    <a:pt x="181" y="753"/>
                  </a:lnTo>
                  <a:lnTo>
                    <a:pt x="181" y="754"/>
                  </a:lnTo>
                  <a:lnTo>
                    <a:pt x="181" y="675"/>
                  </a:lnTo>
                  <a:lnTo>
                    <a:pt x="187" y="675"/>
                  </a:lnTo>
                  <a:lnTo>
                    <a:pt x="205" y="674"/>
                  </a:lnTo>
                  <a:lnTo>
                    <a:pt x="234" y="672"/>
                  </a:lnTo>
                  <a:lnTo>
                    <a:pt x="273" y="667"/>
                  </a:lnTo>
                  <a:lnTo>
                    <a:pt x="320" y="660"/>
                  </a:lnTo>
                  <a:lnTo>
                    <a:pt x="375" y="648"/>
                  </a:lnTo>
                  <a:lnTo>
                    <a:pt x="438" y="632"/>
                  </a:lnTo>
                  <a:lnTo>
                    <a:pt x="506" y="610"/>
                  </a:lnTo>
                  <a:lnTo>
                    <a:pt x="541" y="596"/>
                  </a:lnTo>
                  <a:lnTo>
                    <a:pt x="573" y="581"/>
                  </a:lnTo>
                  <a:lnTo>
                    <a:pt x="634" y="549"/>
                  </a:lnTo>
                  <a:lnTo>
                    <a:pt x="686" y="516"/>
                  </a:lnTo>
                  <a:lnTo>
                    <a:pt x="731" y="483"/>
                  </a:lnTo>
                  <a:lnTo>
                    <a:pt x="766" y="453"/>
                  </a:lnTo>
                  <a:lnTo>
                    <a:pt x="792" y="429"/>
                  </a:lnTo>
                  <a:lnTo>
                    <a:pt x="808" y="413"/>
                  </a:lnTo>
                  <a:lnTo>
                    <a:pt x="814" y="407"/>
                  </a:lnTo>
                  <a:lnTo>
                    <a:pt x="827" y="414"/>
                  </a:lnTo>
                  <a:lnTo>
                    <a:pt x="839" y="423"/>
                  </a:lnTo>
                  <a:lnTo>
                    <a:pt x="849" y="432"/>
                  </a:lnTo>
                  <a:lnTo>
                    <a:pt x="860" y="443"/>
                  </a:lnTo>
                  <a:lnTo>
                    <a:pt x="877" y="466"/>
                  </a:lnTo>
                  <a:lnTo>
                    <a:pt x="892" y="491"/>
                  </a:lnTo>
                  <a:lnTo>
                    <a:pt x="904" y="517"/>
                  </a:lnTo>
                  <a:lnTo>
                    <a:pt x="913" y="545"/>
                  </a:lnTo>
                  <a:lnTo>
                    <a:pt x="921" y="574"/>
                  </a:lnTo>
                  <a:lnTo>
                    <a:pt x="926" y="602"/>
                  </a:lnTo>
                  <a:lnTo>
                    <a:pt x="932" y="654"/>
                  </a:lnTo>
                  <a:lnTo>
                    <a:pt x="933" y="698"/>
                  </a:lnTo>
                  <a:lnTo>
                    <a:pt x="933" y="728"/>
                  </a:lnTo>
                  <a:lnTo>
                    <a:pt x="932" y="740"/>
                  </a:lnTo>
                  <a:lnTo>
                    <a:pt x="933" y="744"/>
                  </a:lnTo>
                  <a:lnTo>
                    <a:pt x="933" y="748"/>
                  </a:lnTo>
                  <a:lnTo>
                    <a:pt x="934" y="750"/>
                  </a:lnTo>
                  <a:lnTo>
                    <a:pt x="934" y="751"/>
                  </a:lnTo>
                  <a:lnTo>
                    <a:pt x="935" y="753"/>
                  </a:lnTo>
                  <a:lnTo>
                    <a:pt x="935" y="754"/>
                  </a:lnTo>
                  <a:lnTo>
                    <a:pt x="936" y="754"/>
                  </a:lnTo>
                  <a:lnTo>
                    <a:pt x="937" y="754"/>
                  </a:lnTo>
                  <a:lnTo>
                    <a:pt x="937" y="753"/>
                  </a:lnTo>
                  <a:lnTo>
                    <a:pt x="938" y="752"/>
                  </a:lnTo>
                  <a:lnTo>
                    <a:pt x="939" y="750"/>
                  </a:lnTo>
                  <a:lnTo>
                    <a:pt x="940" y="746"/>
                  </a:lnTo>
                  <a:lnTo>
                    <a:pt x="941" y="742"/>
                  </a:lnTo>
                  <a:lnTo>
                    <a:pt x="942" y="739"/>
                  </a:lnTo>
                  <a:lnTo>
                    <a:pt x="943" y="736"/>
                  </a:lnTo>
                  <a:lnTo>
                    <a:pt x="946" y="729"/>
                  </a:lnTo>
                  <a:lnTo>
                    <a:pt x="955" y="707"/>
                  </a:lnTo>
                  <a:lnTo>
                    <a:pt x="968" y="678"/>
                  </a:lnTo>
                  <a:lnTo>
                    <a:pt x="983" y="644"/>
                  </a:lnTo>
                  <a:lnTo>
                    <a:pt x="997" y="635"/>
                  </a:lnTo>
                  <a:lnTo>
                    <a:pt x="1003" y="632"/>
                  </a:lnTo>
                  <a:lnTo>
                    <a:pt x="1009" y="630"/>
                  </a:lnTo>
                  <a:lnTo>
                    <a:pt x="1015" y="628"/>
                  </a:lnTo>
                  <a:lnTo>
                    <a:pt x="1018" y="627"/>
                  </a:lnTo>
                  <a:lnTo>
                    <a:pt x="1021" y="627"/>
                  </a:lnTo>
                  <a:lnTo>
                    <a:pt x="1024" y="627"/>
                  </a:lnTo>
                  <a:lnTo>
                    <a:pt x="1027" y="627"/>
                  </a:lnTo>
                  <a:lnTo>
                    <a:pt x="1030" y="627"/>
                  </a:lnTo>
                  <a:lnTo>
                    <a:pt x="1033" y="628"/>
                  </a:lnTo>
                  <a:lnTo>
                    <a:pt x="1036" y="628"/>
                  </a:lnTo>
                  <a:lnTo>
                    <a:pt x="1039" y="629"/>
                  </a:lnTo>
                  <a:lnTo>
                    <a:pt x="1042" y="630"/>
                  </a:lnTo>
                  <a:lnTo>
                    <a:pt x="1045" y="632"/>
                  </a:lnTo>
                  <a:lnTo>
                    <a:pt x="1046" y="632"/>
                  </a:lnTo>
                  <a:lnTo>
                    <a:pt x="1047" y="632"/>
                  </a:lnTo>
                  <a:lnTo>
                    <a:pt x="1048" y="632"/>
                  </a:lnTo>
                  <a:lnTo>
                    <a:pt x="1048" y="633"/>
                  </a:lnTo>
                  <a:lnTo>
                    <a:pt x="1048" y="634"/>
                  </a:lnTo>
                  <a:lnTo>
                    <a:pt x="1048" y="635"/>
                  </a:lnTo>
                  <a:lnTo>
                    <a:pt x="1048" y="636"/>
                  </a:lnTo>
                  <a:lnTo>
                    <a:pt x="1049" y="638"/>
                  </a:lnTo>
                  <a:lnTo>
                    <a:pt x="1049" y="643"/>
                  </a:lnTo>
                  <a:lnTo>
                    <a:pt x="1048" y="648"/>
                  </a:lnTo>
                  <a:lnTo>
                    <a:pt x="1048" y="653"/>
                  </a:lnTo>
                  <a:lnTo>
                    <a:pt x="1045" y="666"/>
                  </a:lnTo>
                  <a:lnTo>
                    <a:pt x="1041" y="680"/>
                  </a:lnTo>
                  <a:lnTo>
                    <a:pt x="1036" y="695"/>
                  </a:lnTo>
                  <a:lnTo>
                    <a:pt x="1031" y="710"/>
                  </a:lnTo>
                  <a:lnTo>
                    <a:pt x="1020" y="737"/>
                  </a:lnTo>
                  <a:lnTo>
                    <a:pt x="1012" y="755"/>
                  </a:lnTo>
                  <a:lnTo>
                    <a:pt x="1005" y="773"/>
                  </a:lnTo>
                  <a:lnTo>
                    <a:pt x="999" y="790"/>
                  </a:lnTo>
                  <a:lnTo>
                    <a:pt x="994" y="807"/>
                  </a:lnTo>
                  <a:lnTo>
                    <a:pt x="989" y="825"/>
                  </a:lnTo>
                  <a:lnTo>
                    <a:pt x="984" y="841"/>
                  </a:lnTo>
                  <a:lnTo>
                    <a:pt x="977" y="856"/>
                  </a:lnTo>
                  <a:lnTo>
                    <a:pt x="973" y="863"/>
                  </a:lnTo>
                  <a:lnTo>
                    <a:pt x="970" y="869"/>
                  </a:lnTo>
                  <a:lnTo>
                    <a:pt x="966" y="875"/>
                  </a:lnTo>
                  <a:lnTo>
                    <a:pt x="962" y="880"/>
                  </a:lnTo>
                  <a:lnTo>
                    <a:pt x="958" y="884"/>
                  </a:lnTo>
                  <a:lnTo>
                    <a:pt x="953" y="888"/>
                  </a:lnTo>
                  <a:lnTo>
                    <a:pt x="949" y="891"/>
                  </a:lnTo>
                  <a:lnTo>
                    <a:pt x="944" y="894"/>
                  </a:lnTo>
                  <a:lnTo>
                    <a:pt x="940" y="896"/>
                  </a:lnTo>
                  <a:lnTo>
                    <a:pt x="935" y="898"/>
                  </a:lnTo>
                  <a:lnTo>
                    <a:pt x="915" y="903"/>
                  </a:lnTo>
                  <a:lnTo>
                    <a:pt x="912" y="923"/>
                  </a:lnTo>
                  <a:lnTo>
                    <a:pt x="908" y="940"/>
                  </a:lnTo>
                  <a:lnTo>
                    <a:pt x="902" y="958"/>
                  </a:lnTo>
                  <a:lnTo>
                    <a:pt x="895" y="974"/>
                  </a:lnTo>
                  <a:lnTo>
                    <a:pt x="887" y="991"/>
                  </a:lnTo>
                  <a:lnTo>
                    <a:pt x="877" y="1006"/>
                  </a:lnTo>
                  <a:lnTo>
                    <a:pt x="867" y="1021"/>
                  </a:lnTo>
                  <a:lnTo>
                    <a:pt x="844" y="1050"/>
                  </a:lnTo>
                  <a:lnTo>
                    <a:pt x="819" y="1075"/>
                  </a:lnTo>
                  <a:lnTo>
                    <a:pt x="794" y="1098"/>
                  </a:lnTo>
                  <a:lnTo>
                    <a:pt x="770" y="1118"/>
                  </a:lnTo>
                  <a:lnTo>
                    <a:pt x="749" y="1135"/>
                  </a:lnTo>
                  <a:lnTo>
                    <a:pt x="718" y="1154"/>
                  </a:lnTo>
                  <a:lnTo>
                    <a:pt x="688" y="1172"/>
                  </a:lnTo>
                  <a:lnTo>
                    <a:pt x="659" y="1187"/>
                  </a:lnTo>
                  <a:lnTo>
                    <a:pt x="631" y="1199"/>
                  </a:lnTo>
                  <a:lnTo>
                    <a:pt x="606" y="1209"/>
                  </a:lnTo>
                  <a:lnTo>
                    <a:pt x="585" y="1216"/>
                  </a:lnTo>
                  <a:lnTo>
                    <a:pt x="567" y="1220"/>
                  </a:lnTo>
                  <a:lnTo>
                    <a:pt x="560" y="1221"/>
                  </a:lnTo>
                  <a:lnTo>
                    <a:pt x="554" y="1222"/>
                  </a:lnTo>
                  <a:lnTo>
                    <a:pt x="547" y="1221"/>
                  </a:lnTo>
                  <a:lnTo>
                    <a:pt x="539" y="1220"/>
                  </a:lnTo>
                  <a:lnTo>
                    <a:pt x="530" y="1218"/>
                  </a:lnTo>
                  <a:lnTo>
                    <a:pt x="520" y="1215"/>
                  </a:lnTo>
                  <a:lnTo>
                    <a:pt x="497" y="1208"/>
                  </a:lnTo>
                  <a:lnTo>
                    <a:pt x="472" y="1198"/>
                  </a:lnTo>
                  <a:lnTo>
                    <a:pt x="444" y="1185"/>
                  </a:lnTo>
                  <a:lnTo>
                    <a:pt x="415" y="1170"/>
                  </a:lnTo>
                  <a:lnTo>
                    <a:pt x="386" y="1153"/>
                  </a:lnTo>
                  <a:lnTo>
                    <a:pt x="356" y="1135"/>
                  </a:lnTo>
                  <a:lnTo>
                    <a:pt x="335" y="1119"/>
                  </a:lnTo>
                  <a:lnTo>
                    <a:pt x="311" y="1099"/>
                  </a:lnTo>
                  <a:lnTo>
                    <a:pt x="286" y="1077"/>
                  </a:lnTo>
                  <a:lnTo>
                    <a:pt x="262" y="1051"/>
                  </a:lnTo>
                  <a:lnTo>
                    <a:pt x="239" y="1022"/>
                  </a:lnTo>
                  <a:lnTo>
                    <a:pt x="229" y="1007"/>
                  </a:lnTo>
                  <a:lnTo>
                    <a:pt x="220" y="991"/>
                  </a:lnTo>
                  <a:lnTo>
                    <a:pt x="212" y="975"/>
                  </a:lnTo>
                  <a:lnTo>
                    <a:pt x="205" y="958"/>
                  </a:lnTo>
                  <a:lnTo>
                    <a:pt x="199" y="940"/>
                  </a:lnTo>
                  <a:lnTo>
                    <a:pt x="195" y="923"/>
                  </a:lnTo>
                  <a:lnTo>
                    <a:pt x="193" y="903"/>
                  </a:lnTo>
                  <a:lnTo>
                    <a:pt x="173" y="898"/>
                  </a:lnTo>
                  <a:lnTo>
                    <a:pt x="168" y="896"/>
                  </a:lnTo>
                  <a:lnTo>
                    <a:pt x="164" y="894"/>
                  </a:lnTo>
                  <a:lnTo>
                    <a:pt x="159" y="891"/>
                  </a:lnTo>
                  <a:lnTo>
                    <a:pt x="155" y="888"/>
                  </a:lnTo>
                  <a:lnTo>
                    <a:pt x="151" y="884"/>
                  </a:lnTo>
                  <a:lnTo>
                    <a:pt x="147" y="880"/>
                  </a:lnTo>
                  <a:lnTo>
                    <a:pt x="143" y="875"/>
                  </a:lnTo>
                  <a:lnTo>
                    <a:pt x="139" y="869"/>
                  </a:lnTo>
                  <a:lnTo>
                    <a:pt x="135" y="863"/>
                  </a:lnTo>
                  <a:lnTo>
                    <a:pt x="132" y="856"/>
                  </a:lnTo>
                  <a:lnTo>
                    <a:pt x="125" y="841"/>
                  </a:lnTo>
                  <a:lnTo>
                    <a:pt x="119" y="825"/>
                  </a:lnTo>
                  <a:lnTo>
                    <a:pt x="114" y="807"/>
                  </a:lnTo>
                  <a:lnTo>
                    <a:pt x="103" y="774"/>
                  </a:lnTo>
                  <a:lnTo>
                    <a:pt x="96" y="755"/>
                  </a:lnTo>
                  <a:lnTo>
                    <a:pt x="88" y="737"/>
                  </a:lnTo>
                  <a:lnTo>
                    <a:pt x="78" y="710"/>
                  </a:lnTo>
                  <a:lnTo>
                    <a:pt x="68" y="680"/>
                  </a:lnTo>
                  <a:lnTo>
                    <a:pt x="64" y="666"/>
                  </a:lnTo>
                  <a:lnTo>
                    <a:pt x="63" y="660"/>
                  </a:lnTo>
                  <a:lnTo>
                    <a:pt x="62" y="653"/>
                  </a:lnTo>
                  <a:lnTo>
                    <a:pt x="61" y="648"/>
                  </a:lnTo>
                  <a:lnTo>
                    <a:pt x="61" y="643"/>
                  </a:lnTo>
                  <a:lnTo>
                    <a:pt x="61" y="640"/>
                  </a:lnTo>
                  <a:lnTo>
                    <a:pt x="62" y="638"/>
                  </a:lnTo>
                  <a:lnTo>
                    <a:pt x="62" y="6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96" name="Google Shape;3796;p37"/>
          <p:cNvGrpSpPr/>
          <p:nvPr/>
        </p:nvGrpSpPr>
        <p:grpSpPr>
          <a:xfrm>
            <a:off x="8474515" y="3215593"/>
            <a:ext cx="494528" cy="697810"/>
            <a:chOff x="2941817" y="4653396"/>
            <a:chExt cx="567458" cy="800719"/>
          </a:xfrm>
        </p:grpSpPr>
        <p:sp>
          <p:nvSpPr>
            <p:cNvPr id="3797" name="Google Shape;3797;p37"/>
            <p:cNvSpPr/>
            <p:nvPr/>
          </p:nvSpPr>
          <p:spPr>
            <a:xfrm>
              <a:off x="2941817" y="5252728"/>
              <a:ext cx="564077" cy="201387"/>
            </a:xfrm>
            <a:custGeom>
              <a:avLst/>
              <a:gdLst/>
              <a:ahLst/>
              <a:cxnLst/>
              <a:rect l="l" t="t" r="r" b="b"/>
              <a:pathLst>
                <a:path w="1169" h="418" extrusionOk="0">
                  <a:moveTo>
                    <a:pt x="1129" y="175"/>
                  </a:moveTo>
                  <a:lnTo>
                    <a:pt x="1120" y="162"/>
                  </a:lnTo>
                  <a:lnTo>
                    <a:pt x="1110" y="149"/>
                  </a:lnTo>
                  <a:lnTo>
                    <a:pt x="1099" y="137"/>
                  </a:lnTo>
                  <a:lnTo>
                    <a:pt x="1087" y="126"/>
                  </a:lnTo>
                  <a:lnTo>
                    <a:pt x="1074" y="116"/>
                  </a:lnTo>
                  <a:lnTo>
                    <a:pt x="1061" y="107"/>
                  </a:lnTo>
                  <a:lnTo>
                    <a:pt x="1046" y="99"/>
                  </a:lnTo>
                  <a:lnTo>
                    <a:pt x="1032" y="91"/>
                  </a:lnTo>
                  <a:lnTo>
                    <a:pt x="1001" y="78"/>
                  </a:lnTo>
                  <a:lnTo>
                    <a:pt x="970" y="68"/>
                  </a:lnTo>
                  <a:lnTo>
                    <a:pt x="940" y="61"/>
                  </a:lnTo>
                  <a:lnTo>
                    <a:pt x="911" y="56"/>
                  </a:lnTo>
                  <a:lnTo>
                    <a:pt x="909" y="56"/>
                  </a:lnTo>
                  <a:lnTo>
                    <a:pt x="903" y="56"/>
                  </a:lnTo>
                  <a:lnTo>
                    <a:pt x="896" y="55"/>
                  </a:lnTo>
                  <a:lnTo>
                    <a:pt x="887" y="53"/>
                  </a:lnTo>
                  <a:lnTo>
                    <a:pt x="878" y="51"/>
                  </a:lnTo>
                  <a:lnTo>
                    <a:pt x="867" y="47"/>
                  </a:lnTo>
                  <a:lnTo>
                    <a:pt x="856" y="42"/>
                  </a:lnTo>
                  <a:lnTo>
                    <a:pt x="843" y="36"/>
                  </a:lnTo>
                  <a:lnTo>
                    <a:pt x="830" y="28"/>
                  </a:lnTo>
                  <a:lnTo>
                    <a:pt x="813" y="17"/>
                  </a:lnTo>
                  <a:lnTo>
                    <a:pt x="796" y="28"/>
                  </a:lnTo>
                  <a:lnTo>
                    <a:pt x="793" y="31"/>
                  </a:lnTo>
                  <a:lnTo>
                    <a:pt x="790" y="31"/>
                  </a:lnTo>
                  <a:lnTo>
                    <a:pt x="765" y="47"/>
                  </a:lnTo>
                  <a:lnTo>
                    <a:pt x="741" y="61"/>
                  </a:lnTo>
                  <a:lnTo>
                    <a:pt x="716" y="73"/>
                  </a:lnTo>
                  <a:lnTo>
                    <a:pt x="691" y="83"/>
                  </a:lnTo>
                  <a:lnTo>
                    <a:pt x="666" y="91"/>
                  </a:lnTo>
                  <a:lnTo>
                    <a:pt x="640" y="96"/>
                  </a:lnTo>
                  <a:lnTo>
                    <a:pt x="615" y="100"/>
                  </a:lnTo>
                  <a:lnTo>
                    <a:pt x="590" y="101"/>
                  </a:lnTo>
                  <a:lnTo>
                    <a:pt x="572" y="100"/>
                  </a:lnTo>
                  <a:lnTo>
                    <a:pt x="555" y="99"/>
                  </a:lnTo>
                  <a:lnTo>
                    <a:pt x="523" y="94"/>
                  </a:lnTo>
                  <a:lnTo>
                    <a:pt x="493" y="86"/>
                  </a:lnTo>
                  <a:lnTo>
                    <a:pt x="466" y="76"/>
                  </a:lnTo>
                  <a:lnTo>
                    <a:pt x="442" y="66"/>
                  </a:lnTo>
                  <a:lnTo>
                    <a:pt x="423" y="56"/>
                  </a:lnTo>
                  <a:lnTo>
                    <a:pt x="407" y="47"/>
                  </a:lnTo>
                  <a:lnTo>
                    <a:pt x="395" y="39"/>
                  </a:lnTo>
                  <a:lnTo>
                    <a:pt x="395" y="0"/>
                  </a:lnTo>
                  <a:lnTo>
                    <a:pt x="347" y="28"/>
                  </a:lnTo>
                  <a:lnTo>
                    <a:pt x="344" y="30"/>
                  </a:lnTo>
                  <a:lnTo>
                    <a:pt x="341" y="32"/>
                  </a:lnTo>
                  <a:lnTo>
                    <a:pt x="334" y="35"/>
                  </a:lnTo>
                  <a:lnTo>
                    <a:pt x="328" y="39"/>
                  </a:lnTo>
                  <a:lnTo>
                    <a:pt x="325" y="40"/>
                  </a:lnTo>
                  <a:lnTo>
                    <a:pt x="322" y="42"/>
                  </a:lnTo>
                  <a:lnTo>
                    <a:pt x="315" y="45"/>
                  </a:lnTo>
                  <a:lnTo>
                    <a:pt x="309" y="48"/>
                  </a:lnTo>
                  <a:lnTo>
                    <a:pt x="302" y="50"/>
                  </a:lnTo>
                  <a:lnTo>
                    <a:pt x="295" y="51"/>
                  </a:lnTo>
                  <a:lnTo>
                    <a:pt x="280" y="54"/>
                  </a:lnTo>
                  <a:lnTo>
                    <a:pt x="265" y="56"/>
                  </a:lnTo>
                  <a:lnTo>
                    <a:pt x="239" y="59"/>
                  </a:lnTo>
                  <a:lnTo>
                    <a:pt x="210" y="66"/>
                  </a:lnTo>
                  <a:lnTo>
                    <a:pt x="179" y="75"/>
                  </a:lnTo>
                  <a:lnTo>
                    <a:pt x="147" y="87"/>
                  </a:lnTo>
                  <a:lnTo>
                    <a:pt x="131" y="95"/>
                  </a:lnTo>
                  <a:lnTo>
                    <a:pt x="116" y="104"/>
                  </a:lnTo>
                  <a:lnTo>
                    <a:pt x="101" y="113"/>
                  </a:lnTo>
                  <a:lnTo>
                    <a:pt x="87" y="124"/>
                  </a:lnTo>
                  <a:lnTo>
                    <a:pt x="74" y="136"/>
                  </a:lnTo>
                  <a:lnTo>
                    <a:pt x="62" y="149"/>
                  </a:lnTo>
                  <a:lnTo>
                    <a:pt x="51" y="163"/>
                  </a:lnTo>
                  <a:lnTo>
                    <a:pt x="42" y="178"/>
                  </a:lnTo>
                  <a:lnTo>
                    <a:pt x="35" y="192"/>
                  </a:lnTo>
                  <a:lnTo>
                    <a:pt x="28" y="208"/>
                  </a:lnTo>
                  <a:lnTo>
                    <a:pt x="23" y="224"/>
                  </a:lnTo>
                  <a:lnTo>
                    <a:pt x="18" y="241"/>
                  </a:lnTo>
                  <a:lnTo>
                    <a:pt x="10" y="275"/>
                  </a:lnTo>
                  <a:lnTo>
                    <a:pt x="5" y="307"/>
                  </a:lnTo>
                  <a:lnTo>
                    <a:pt x="2" y="337"/>
                  </a:lnTo>
                  <a:lnTo>
                    <a:pt x="1" y="362"/>
                  </a:lnTo>
                  <a:lnTo>
                    <a:pt x="0" y="386"/>
                  </a:lnTo>
                  <a:lnTo>
                    <a:pt x="0" y="418"/>
                  </a:lnTo>
                  <a:lnTo>
                    <a:pt x="1168" y="418"/>
                  </a:lnTo>
                  <a:lnTo>
                    <a:pt x="1168" y="386"/>
                  </a:lnTo>
                  <a:lnTo>
                    <a:pt x="1168" y="385"/>
                  </a:lnTo>
                  <a:lnTo>
                    <a:pt x="1168" y="383"/>
                  </a:lnTo>
                  <a:lnTo>
                    <a:pt x="1169" y="378"/>
                  </a:lnTo>
                  <a:lnTo>
                    <a:pt x="1169" y="360"/>
                  </a:lnTo>
                  <a:lnTo>
                    <a:pt x="1167" y="335"/>
                  </a:lnTo>
                  <a:lnTo>
                    <a:pt x="1164" y="305"/>
                  </a:lnTo>
                  <a:lnTo>
                    <a:pt x="1159" y="272"/>
                  </a:lnTo>
                  <a:lnTo>
                    <a:pt x="1152" y="238"/>
                  </a:lnTo>
                  <a:lnTo>
                    <a:pt x="1142" y="205"/>
                  </a:lnTo>
                  <a:lnTo>
                    <a:pt x="1136" y="189"/>
                  </a:lnTo>
                  <a:close/>
                  <a:moveTo>
                    <a:pt x="494" y="355"/>
                  </a:moveTo>
                  <a:lnTo>
                    <a:pt x="435" y="355"/>
                  </a:lnTo>
                  <a:lnTo>
                    <a:pt x="398" y="113"/>
                  </a:lnTo>
                  <a:lnTo>
                    <a:pt x="419" y="124"/>
                  </a:lnTo>
                  <a:lnTo>
                    <a:pt x="431" y="129"/>
                  </a:lnTo>
                  <a:lnTo>
                    <a:pt x="444" y="135"/>
                  </a:lnTo>
                  <a:lnTo>
                    <a:pt x="457" y="140"/>
                  </a:lnTo>
                  <a:lnTo>
                    <a:pt x="472" y="144"/>
                  </a:lnTo>
                  <a:lnTo>
                    <a:pt x="486" y="149"/>
                  </a:lnTo>
                  <a:lnTo>
                    <a:pt x="502" y="152"/>
                  </a:lnTo>
                  <a:lnTo>
                    <a:pt x="454" y="259"/>
                  </a:lnTo>
                  <a:lnTo>
                    <a:pt x="508" y="296"/>
                  </a:lnTo>
                  <a:close/>
                  <a:moveTo>
                    <a:pt x="556" y="355"/>
                  </a:moveTo>
                  <a:lnTo>
                    <a:pt x="564" y="313"/>
                  </a:lnTo>
                  <a:lnTo>
                    <a:pt x="612" y="313"/>
                  </a:lnTo>
                  <a:lnTo>
                    <a:pt x="624" y="355"/>
                  </a:lnTo>
                  <a:close/>
                  <a:moveTo>
                    <a:pt x="629" y="251"/>
                  </a:moveTo>
                  <a:lnTo>
                    <a:pt x="553" y="251"/>
                  </a:lnTo>
                  <a:lnTo>
                    <a:pt x="530" y="234"/>
                  </a:lnTo>
                  <a:lnTo>
                    <a:pt x="564" y="161"/>
                  </a:lnTo>
                  <a:lnTo>
                    <a:pt x="593" y="161"/>
                  </a:lnTo>
                  <a:lnTo>
                    <a:pt x="615" y="161"/>
                  </a:lnTo>
                  <a:lnTo>
                    <a:pt x="652" y="234"/>
                  </a:lnTo>
                  <a:close/>
                  <a:moveTo>
                    <a:pt x="742" y="355"/>
                  </a:moveTo>
                  <a:lnTo>
                    <a:pt x="686" y="355"/>
                  </a:lnTo>
                  <a:lnTo>
                    <a:pt x="669" y="296"/>
                  </a:lnTo>
                  <a:lnTo>
                    <a:pt x="722" y="254"/>
                  </a:lnTo>
                  <a:lnTo>
                    <a:pt x="674" y="155"/>
                  </a:lnTo>
                  <a:lnTo>
                    <a:pt x="687" y="152"/>
                  </a:lnTo>
                  <a:lnTo>
                    <a:pt x="700" y="148"/>
                  </a:lnTo>
                  <a:lnTo>
                    <a:pt x="726" y="138"/>
                  </a:lnTo>
                  <a:lnTo>
                    <a:pt x="752" y="128"/>
                  </a:lnTo>
                  <a:lnTo>
                    <a:pt x="776" y="1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37"/>
            <p:cNvSpPr/>
            <p:nvPr/>
          </p:nvSpPr>
          <p:spPr>
            <a:xfrm>
              <a:off x="2942783" y="4653396"/>
              <a:ext cx="566492" cy="618167"/>
            </a:xfrm>
            <a:custGeom>
              <a:avLst/>
              <a:gdLst/>
              <a:ahLst/>
              <a:cxnLst/>
              <a:rect l="l" t="t" r="r" b="b"/>
              <a:pathLst>
                <a:path w="1174" h="1281" extrusionOk="0">
                  <a:moveTo>
                    <a:pt x="1174" y="867"/>
                  </a:moveTo>
                  <a:lnTo>
                    <a:pt x="1174" y="859"/>
                  </a:lnTo>
                  <a:lnTo>
                    <a:pt x="1173" y="851"/>
                  </a:lnTo>
                  <a:lnTo>
                    <a:pt x="1172" y="843"/>
                  </a:lnTo>
                  <a:lnTo>
                    <a:pt x="1170" y="836"/>
                  </a:lnTo>
                  <a:lnTo>
                    <a:pt x="1168" y="828"/>
                  </a:lnTo>
                  <a:lnTo>
                    <a:pt x="1166" y="821"/>
                  </a:lnTo>
                  <a:lnTo>
                    <a:pt x="1160" y="808"/>
                  </a:lnTo>
                  <a:lnTo>
                    <a:pt x="1154" y="796"/>
                  </a:lnTo>
                  <a:lnTo>
                    <a:pt x="1146" y="784"/>
                  </a:lnTo>
                  <a:lnTo>
                    <a:pt x="1139" y="774"/>
                  </a:lnTo>
                  <a:lnTo>
                    <a:pt x="1131" y="765"/>
                  </a:lnTo>
                  <a:lnTo>
                    <a:pt x="1131" y="728"/>
                  </a:lnTo>
                  <a:lnTo>
                    <a:pt x="1131" y="692"/>
                  </a:lnTo>
                  <a:lnTo>
                    <a:pt x="1134" y="680"/>
                  </a:lnTo>
                  <a:lnTo>
                    <a:pt x="1137" y="669"/>
                  </a:lnTo>
                  <a:lnTo>
                    <a:pt x="1139" y="658"/>
                  </a:lnTo>
                  <a:lnTo>
                    <a:pt x="1139" y="647"/>
                  </a:lnTo>
                  <a:lnTo>
                    <a:pt x="1140" y="637"/>
                  </a:lnTo>
                  <a:lnTo>
                    <a:pt x="1139" y="632"/>
                  </a:lnTo>
                  <a:lnTo>
                    <a:pt x="1139" y="627"/>
                  </a:lnTo>
                  <a:lnTo>
                    <a:pt x="1138" y="623"/>
                  </a:lnTo>
                  <a:lnTo>
                    <a:pt x="1137" y="618"/>
                  </a:lnTo>
                  <a:lnTo>
                    <a:pt x="1136" y="614"/>
                  </a:lnTo>
                  <a:lnTo>
                    <a:pt x="1134" y="610"/>
                  </a:lnTo>
                  <a:lnTo>
                    <a:pt x="1132" y="605"/>
                  </a:lnTo>
                  <a:lnTo>
                    <a:pt x="1131" y="603"/>
                  </a:lnTo>
                  <a:lnTo>
                    <a:pt x="1130" y="601"/>
                  </a:lnTo>
                  <a:lnTo>
                    <a:pt x="1129" y="599"/>
                  </a:lnTo>
                  <a:lnTo>
                    <a:pt x="1127" y="596"/>
                  </a:lnTo>
                  <a:lnTo>
                    <a:pt x="1125" y="594"/>
                  </a:lnTo>
                  <a:lnTo>
                    <a:pt x="1124" y="594"/>
                  </a:lnTo>
                  <a:lnTo>
                    <a:pt x="1123" y="593"/>
                  </a:lnTo>
                  <a:lnTo>
                    <a:pt x="1113" y="527"/>
                  </a:lnTo>
                  <a:lnTo>
                    <a:pt x="1099" y="468"/>
                  </a:lnTo>
                  <a:lnTo>
                    <a:pt x="1082" y="416"/>
                  </a:lnTo>
                  <a:lnTo>
                    <a:pt x="1064" y="370"/>
                  </a:lnTo>
                  <a:lnTo>
                    <a:pt x="1044" y="330"/>
                  </a:lnTo>
                  <a:lnTo>
                    <a:pt x="1025" y="296"/>
                  </a:lnTo>
                  <a:lnTo>
                    <a:pt x="1005" y="268"/>
                  </a:lnTo>
                  <a:lnTo>
                    <a:pt x="987" y="246"/>
                  </a:lnTo>
                  <a:lnTo>
                    <a:pt x="978" y="234"/>
                  </a:lnTo>
                  <a:lnTo>
                    <a:pt x="970" y="224"/>
                  </a:lnTo>
                  <a:lnTo>
                    <a:pt x="962" y="216"/>
                  </a:lnTo>
                  <a:lnTo>
                    <a:pt x="955" y="210"/>
                  </a:lnTo>
                  <a:lnTo>
                    <a:pt x="950" y="206"/>
                  </a:lnTo>
                  <a:lnTo>
                    <a:pt x="946" y="203"/>
                  </a:lnTo>
                  <a:lnTo>
                    <a:pt x="943" y="201"/>
                  </a:lnTo>
                  <a:lnTo>
                    <a:pt x="942" y="201"/>
                  </a:lnTo>
                  <a:lnTo>
                    <a:pt x="910" y="153"/>
                  </a:lnTo>
                  <a:lnTo>
                    <a:pt x="874" y="113"/>
                  </a:lnTo>
                  <a:lnTo>
                    <a:pt x="835" y="79"/>
                  </a:lnTo>
                  <a:lnTo>
                    <a:pt x="792" y="52"/>
                  </a:lnTo>
                  <a:lnTo>
                    <a:pt x="747" y="31"/>
                  </a:lnTo>
                  <a:lnTo>
                    <a:pt x="701" y="15"/>
                  </a:lnTo>
                  <a:lnTo>
                    <a:pt x="653" y="5"/>
                  </a:lnTo>
                  <a:lnTo>
                    <a:pt x="605" y="0"/>
                  </a:lnTo>
                  <a:lnTo>
                    <a:pt x="556" y="0"/>
                  </a:lnTo>
                  <a:lnTo>
                    <a:pt x="509" y="4"/>
                  </a:lnTo>
                  <a:lnTo>
                    <a:pt x="462" y="13"/>
                  </a:lnTo>
                  <a:lnTo>
                    <a:pt x="418" y="25"/>
                  </a:lnTo>
                  <a:lnTo>
                    <a:pt x="376" y="41"/>
                  </a:lnTo>
                  <a:lnTo>
                    <a:pt x="337" y="60"/>
                  </a:lnTo>
                  <a:lnTo>
                    <a:pt x="302" y="82"/>
                  </a:lnTo>
                  <a:lnTo>
                    <a:pt x="271" y="107"/>
                  </a:lnTo>
                  <a:lnTo>
                    <a:pt x="250" y="127"/>
                  </a:lnTo>
                  <a:lnTo>
                    <a:pt x="230" y="150"/>
                  </a:lnTo>
                  <a:lnTo>
                    <a:pt x="211" y="173"/>
                  </a:lnTo>
                  <a:lnTo>
                    <a:pt x="195" y="197"/>
                  </a:lnTo>
                  <a:lnTo>
                    <a:pt x="180" y="221"/>
                  </a:lnTo>
                  <a:lnTo>
                    <a:pt x="166" y="247"/>
                  </a:lnTo>
                  <a:lnTo>
                    <a:pt x="154" y="272"/>
                  </a:lnTo>
                  <a:lnTo>
                    <a:pt x="144" y="299"/>
                  </a:lnTo>
                  <a:lnTo>
                    <a:pt x="129" y="323"/>
                  </a:lnTo>
                  <a:lnTo>
                    <a:pt x="115" y="352"/>
                  </a:lnTo>
                  <a:lnTo>
                    <a:pt x="101" y="383"/>
                  </a:lnTo>
                  <a:lnTo>
                    <a:pt x="87" y="418"/>
                  </a:lnTo>
                  <a:lnTo>
                    <a:pt x="75" y="456"/>
                  </a:lnTo>
                  <a:lnTo>
                    <a:pt x="64" y="498"/>
                  </a:lnTo>
                  <a:lnTo>
                    <a:pt x="54" y="543"/>
                  </a:lnTo>
                  <a:lnTo>
                    <a:pt x="45" y="593"/>
                  </a:lnTo>
                  <a:lnTo>
                    <a:pt x="44" y="594"/>
                  </a:lnTo>
                  <a:lnTo>
                    <a:pt x="43" y="596"/>
                  </a:lnTo>
                  <a:lnTo>
                    <a:pt x="41" y="598"/>
                  </a:lnTo>
                  <a:lnTo>
                    <a:pt x="40" y="600"/>
                  </a:lnTo>
                  <a:lnTo>
                    <a:pt x="39" y="601"/>
                  </a:lnTo>
                  <a:lnTo>
                    <a:pt x="38" y="602"/>
                  </a:lnTo>
                  <a:lnTo>
                    <a:pt x="38" y="603"/>
                  </a:lnTo>
                  <a:lnTo>
                    <a:pt x="37" y="604"/>
                  </a:lnTo>
                  <a:lnTo>
                    <a:pt x="37" y="605"/>
                  </a:lnTo>
                  <a:lnTo>
                    <a:pt x="37" y="606"/>
                  </a:lnTo>
                  <a:lnTo>
                    <a:pt x="36" y="608"/>
                  </a:lnTo>
                  <a:lnTo>
                    <a:pt x="36" y="610"/>
                  </a:lnTo>
                  <a:lnTo>
                    <a:pt x="34" y="614"/>
                  </a:lnTo>
                  <a:lnTo>
                    <a:pt x="33" y="618"/>
                  </a:lnTo>
                  <a:lnTo>
                    <a:pt x="32" y="623"/>
                  </a:lnTo>
                  <a:lnTo>
                    <a:pt x="31" y="627"/>
                  </a:lnTo>
                  <a:lnTo>
                    <a:pt x="30" y="632"/>
                  </a:lnTo>
                  <a:lnTo>
                    <a:pt x="30" y="637"/>
                  </a:lnTo>
                  <a:lnTo>
                    <a:pt x="31" y="647"/>
                  </a:lnTo>
                  <a:lnTo>
                    <a:pt x="32" y="658"/>
                  </a:lnTo>
                  <a:lnTo>
                    <a:pt x="34" y="669"/>
                  </a:lnTo>
                  <a:lnTo>
                    <a:pt x="39" y="692"/>
                  </a:lnTo>
                  <a:lnTo>
                    <a:pt x="39" y="728"/>
                  </a:lnTo>
                  <a:lnTo>
                    <a:pt x="39" y="768"/>
                  </a:lnTo>
                  <a:lnTo>
                    <a:pt x="32" y="776"/>
                  </a:lnTo>
                  <a:lnTo>
                    <a:pt x="24" y="786"/>
                  </a:lnTo>
                  <a:lnTo>
                    <a:pt x="17" y="797"/>
                  </a:lnTo>
                  <a:lnTo>
                    <a:pt x="11" y="809"/>
                  </a:lnTo>
                  <a:lnTo>
                    <a:pt x="8" y="816"/>
                  </a:lnTo>
                  <a:lnTo>
                    <a:pt x="6" y="822"/>
                  </a:lnTo>
                  <a:lnTo>
                    <a:pt x="4" y="829"/>
                  </a:lnTo>
                  <a:lnTo>
                    <a:pt x="2" y="836"/>
                  </a:lnTo>
                  <a:lnTo>
                    <a:pt x="1" y="843"/>
                  </a:lnTo>
                  <a:lnTo>
                    <a:pt x="0" y="851"/>
                  </a:lnTo>
                  <a:lnTo>
                    <a:pt x="0" y="859"/>
                  </a:lnTo>
                  <a:lnTo>
                    <a:pt x="0" y="867"/>
                  </a:lnTo>
                  <a:lnTo>
                    <a:pt x="1" y="879"/>
                  </a:lnTo>
                  <a:lnTo>
                    <a:pt x="3" y="890"/>
                  </a:lnTo>
                  <a:lnTo>
                    <a:pt x="6" y="900"/>
                  </a:lnTo>
                  <a:lnTo>
                    <a:pt x="9" y="908"/>
                  </a:lnTo>
                  <a:lnTo>
                    <a:pt x="13" y="915"/>
                  </a:lnTo>
                  <a:lnTo>
                    <a:pt x="17" y="921"/>
                  </a:lnTo>
                  <a:lnTo>
                    <a:pt x="21" y="927"/>
                  </a:lnTo>
                  <a:lnTo>
                    <a:pt x="25" y="931"/>
                  </a:lnTo>
                  <a:lnTo>
                    <a:pt x="30" y="934"/>
                  </a:lnTo>
                  <a:lnTo>
                    <a:pt x="34" y="937"/>
                  </a:lnTo>
                  <a:lnTo>
                    <a:pt x="38" y="939"/>
                  </a:lnTo>
                  <a:lnTo>
                    <a:pt x="41" y="941"/>
                  </a:lnTo>
                  <a:lnTo>
                    <a:pt x="44" y="942"/>
                  </a:lnTo>
                  <a:lnTo>
                    <a:pt x="46" y="942"/>
                  </a:lnTo>
                  <a:lnTo>
                    <a:pt x="48" y="942"/>
                  </a:lnTo>
                  <a:lnTo>
                    <a:pt x="48" y="943"/>
                  </a:lnTo>
                  <a:lnTo>
                    <a:pt x="47" y="944"/>
                  </a:lnTo>
                  <a:lnTo>
                    <a:pt x="44" y="948"/>
                  </a:lnTo>
                  <a:lnTo>
                    <a:pt x="39" y="954"/>
                  </a:lnTo>
                  <a:lnTo>
                    <a:pt x="37" y="958"/>
                  </a:lnTo>
                  <a:lnTo>
                    <a:pt x="34" y="963"/>
                  </a:lnTo>
                  <a:lnTo>
                    <a:pt x="32" y="969"/>
                  </a:lnTo>
                  <a:lnTo>
                    <a:pt x="29" y="975"/>
                  </a:lnTo>
                  <a:lnTo>
                    <a:pt x="27" y="982"/>
                  </a:lnTo>
                  <a:lnTo>
                    <a:pt x="25" y="990"/>
                  </a:lnTo>
                  <a:lnTo>
                    <a:pt x="24" y="998"/>
                  </a:lnTo>
                  <a:lnTo>
                    <a:pt x="23" y="1007"/>
                  </a:lnTo>
                  <a:lnTo>
                    <a:pt x="22" y="1016"/>
                  </a:lnTo>
                  <a:lnTo>
                    <a:pt x="22" y="1027"/>
                  </a:lnTo>
                  <a:lnTo>
                    <a:pt x="23" y="1037"/>
                  </a:lnTo>
                  <a:lnTo>
                    <a:pt x="25" y="1046"/>
                  </a:lnTo>
                  <a:lnTo>
                    <a:pt x="28" y="1055"/>
                  </a:lnTo>
                  <a:lnTo>
                    <a:pt x="32" y="1062"/>
                  </a:lnTo>
                  <a:lnTo>
                    <a:pt x="35" y="1069"/>
                  </a:lnTo>
                  <a:lnTo>
                    <a:pt x="40" y="1076"/>
                  </a:lnTo>
                  <a:lnTo>
                    <a:pt x="44" y="1081"/>
                  </a:lnTo>
                  <a:lnTo>
                    <a:pt x="49" y="1086"/>
                  </a:lnTo>
                  <a:lnTo>
                    <a:pt x="53" y="1090"/>
                  </a:lnTo>
                  <a:lnTo>
                    <a:pt x="58" y="1094"/>
                  </a:lnTo>
                  <a:lnTo>
                    <a:pt x="62" y="1097"/>
                  </a:lnTo>
                  <a:lnTo>
                    <a:pt x="66" y="1099"/>
                  </a:lnTo>
                  <a:lnTo>
                    <a:pt x="71" y="1103"/>
                  </a:lnTo>
                  <a:lnTo>
                    <a:pt x="73" y="1104"/>
                  </a:lnTo>
                  <a:lnTo>
                    <a:pt x="73" y="1105"/>
                  </a:lnTo>
                  <a:lnTo>
                    <a:pt x="71" y="1108"/>
                  </a:lnTo>
                  <a:lnTo>
                    <a:pt x="68" y="1114"/>
                  </a:lnTo>
                  <a:lnTo>
                    <a:pt x="64" y="1122"/>
                  </a:lnTo>
                  <a:lnTo>
                    <a:pt x="61" y="1132"/>
                  </a:lnTo>
                  <a:lnTo>
                    <a:pt x="58" y="1146"/>
                  </a:lnTo>
                  <a:lnTo>
                    <a:pt x="55" y="1163"/>
                  </a:lnTo>
                  <a:lnTo>
                    <a:pt x="53" y="1183"/>
                  </a:lnTo>
                  <a:lnTo>
                    <a:pt x="53" y="1188"/>
                  </a:lnTo>
                  <a:lnTo>
                    <a:pt x="54" y="1193"/>
                  </a:lnTo>
                  <a:lnTo>
                    <a:pt x="56" y="1202"/>
                  </a:lnTo>
                  <a:lnTo>
                    <a:pt x="60" y="1211"/>
                  </a:lnTo>
                  <a:lnTo>
                    <a:pt x="65" y="1218"/>
                  </a:lnTo>
                  <a:lnTo>
                    <a:pt x="70" y="1226"/>
                  </a:lnTo>
                  <a:lnTo>
                    <a:pt x="77" y="1232"/>
                  </a:lnTo>
                  <a:lnTo>
                    <a:pt x="83" y="1238"/>
                  </a:lnTo>
                  <a:lnTo>
                    <a:pt x="90" y="1243"/>
                  </a:lnTo>
                  <a:lnTo>
                    <a:pt x="97" y="1247"/>
                  </a:lnTo>
                  <a:lnTo>
                    <a:pt x="104" y="1251"/>
                  </a:lnTo>
                  <a:lnTo>
                    <a:pt x="116" y="1257"/>
                  </a:lnTo>
                  <a:lnTo>
                    <a:pt x="124" y="1260"/>
                  </a:lnTo>
                  <a:lnTo>
                    <a:pt x="127" y="1262"/>
                  </a:lnTo>
                  <a:lnTo>
                    <a:pt x="129" y="1261"/>
                  </a:lnTo>
                  <a:lnTo>
                    <a:pt x="134" y="1258"/>
                  </a:lnTo>
                  <a:lnTo>
                    <a:pt x="142" y="1254"/>
                  </a:lnTo>
                  <a:lnTo>
                    <a:pt x="152" y="1249"/>
                  </a:lnTo>
                  <a:lnTo>
                    <a:pt x="166" y="1244"/>
                  </a:lnTo>
                  <a:lnTo>
                    <a:pt x="182" y="1240"/>
                  </a:lnTo>
                  <a:lnTo>
                    <a:pt x="200" y="1235"/>
                  </a:lnTo>
                  <a:lnTo>
                    <a:pt x="220" y="1233"/>
                  </a:lnTo>
                  <a:lnTo>
                    <a:pt x="228" y="1231"/>
                  </a:lnTo>
                  <a:lnTo>
                    <a:pt x="237" y="1229"/>
                  </a:lnTo>
                  <a:lnTo>
                    <a:pt x="254" y="1224"/>
                  </a:lnTo>
                  <a:lnTo>
                    <a:pt x="272" y="1217"/>
                  </a:lnTo>
                  <a:lnTo>
                    <a:pt x="290" y="1209"/>
                  </a:lnTo>
                  <a:lnTo>
                    <a:pt x="324" y="1192"/>
                  </a:lnTo>
                  <a:lnTo>
                    <a:pt x="350" y="1177"/>
                  </a:lnTo>
                  <a:lnTo>
                    <a:pt x="351" y="1178"/>
                  </a:lnTo>
                  <a:lnTo>
                    <a:pt x="352" y="1178"/>
                  </a:lnTo>
                  <a:lnTo>
                    <a:pt x="354" y="1180"/>
                  </a:lnTo>
                  <a:lnTo>
                    <a:pt x="355" y="1180"/>
                  </a:lnTo>
                  <a:lnTo>
                    <a:pt x="355" y="1181"/>
                  </a:lnTo>
                  <a:lnTo>
                    <a:pt x="355" y="1182"/>
                  </a:lnTo>
                  <a:lnTo>
                    <a:pt x="355" y="1183"/>
                  </a:lnTo>
                  <a:lnTo>
                    <a:pt x="387" y="1203"/>
                  </a:lnTo>
                  <a:lnTo>
                    <a:pt x="419" y="1221"/>
                  </a:lnTo>
                  <a:lnTo>
                    <a:pt x="450" y="1238"/>
                  </a:lnTo>
                  <a:lnTo>
                    <a:pt x="482" y="1253"/>
                  </a:lnTo>
                  <a:lnTo>
                    <a:pt x="512" y="1264"/>
                  </a:lnTo>
                  <a:lnTo>
                    <a:pt x="540" y="1273"/>
                  </a:lnTo>
                  <a:lnTo>
                    <a:pt x="553" y="1276"/>
                  </a:lnTo>
                  <a:lnTo>
                    <a:pt x="565" y="1279"/>
                  </a:lnTo>
                  <a:lnTo>
                    <a:pt x="577" y="1280"/>
                  </a:lnTo>
                  <a:lnTo>
                    <a:pt x="587" y="1281"/>
                  </a:lnTo>
                  <a:lnTo>
                    <a:pt x="597" y="1280"/>
                  </a:lnTo>
                  <a:lnTo>
                    <a:pt x="608" y="1279"/>
                  </a:lnTo>
                  <a:lnTo>
                    <a:pt x="620" y="1276"/>
                  </a:lnTo>
                  <a:lnTo>
                    <a:pt x="633" y="1273"/>
                  </a:lnTo>
                  <a:lnTo>
                    <a:pt x="660" y="1264"/>
                  </a:lnTo>
                  <a:lnTo>
                    <a:pt x="690" y="1253"/>
                  </a:lnTo>
                  <a:lnTo>
                    <a:pt x="721" y="1238"/>
                  </a:lnTo>
                  <a:lnTo>
                    <a:pt x="752" y="1221"/>
                  </a:lnTo>
                  <a:lnTo>
                    <a:pt x="784" y="1203"/>
                  </a:lnTo>
                  <a:lnTo>
                    <a:pt x="815" y="1183"/>
                  </a:lnTo>
                  <a:lnTo>
                    <a:pt x="816" y="1182"/>
                  </a:lnTo>
                  <a:lnTo>
                    <a:pt x="817" y="1181"/>
                  </a:lnTo>
                  <a:lnTo>
                    <a:pt x="819" y="1180"/>
                  </a:lnTo>
                  <a:lnTo>
                    <a:pt x="820" y="1180"/>
                  </a:lnTo>
                  <a:lnTo>
                    <a:pt x="821" y="1179"/>
                  </a:lnTo>
                  <a:lnTo>
                    <a:pt x="822" y="1178"/>
                  </a:lnTo>
                  <a:lnTo>
                    <a:pt x="823" y="1178"/>
                  </a:lnTo>
                  <a:lnTo>
                    <a:pt x="824" y="1177"/>
                  </a:lnTo>
                  <a:lnTo>
                    <a:pt x="835" y="1184"/>
                  </a:lnTo>
                  <a:lnTo>
                    <a:pt x="849" y="1192"/>
                  </a:lnTo>
                  <a:lnTo>
                    <a:pt x="865" y="1200"/>
                  </a:lnTo>
                  <a:lnTo>
                    <a:pt x="882" y="1209"/>
                  </a:lnTo>
                  <a:lnTo>
                    <a:pt x="901" y="1217"/>
                  </a:lnTo>
                  <a:lnTo>
                    <a:pt x="919" y="1224"/>
                  </a:lnTo>
                  <a:lnTo>
                    <a:pt x="937" y="1229"/>
                  </a:lnTo>
                  <a:lnTo>
                    <a:pt x="946" y="1231"/>
                  </a:lnTo>
                  <a:lnTo>
                    <a:pt x="954" y="1233"/>
                  </a:lnTo>
                  <a:lnTo>
                    <a:pt x="974" y="1235"/>
                  </a:lnTo>
                  <a:lnTo>
                    <a:pt x="992" y="1240"/>
                  </a:lnTo>
                  <a:lnTo>
                    <a:pt x="1008" y="1244"/>
                  </a:lnTo>
                  <a:lnTo>
                    <a:pt x="1022" y="1249"/>
                  </a:lnTo>
                  <a:lnTo>
                    <a:pt x="1033" y="1254"/>
                  </a:lnTo>
                  <a:lnTo>
                    <a:pt x="1041" y="1258"/>
                  </a:lnTo>
                  <a:lnTo>
                    <a:pt x="1046" y="1261"/>
                  </a:lnTo>
                  <a:lnTo>
                    <a:pt x="1047" y="1262"/>
                  </a:lnTo>
                  <a:lnTo>
                    <a:pt x="1050" y="1259"/>
                  </a:lnTo>
                  <a:lnTo>
                    <a:pt x="1050" y="1262"/>
                  </a:lnTo>
                  <a:lnTo>
                    <a:pt x="1053" y="1260"/>
                  </a:lnTo>
                  <a:lnTo>
                    <a:pt x="1062" y="1257"/>
                  </a:lnTo>
                  <a:lnTo>
                    <a:pt x="1073" y="1251"/>
                  </a:lnTo>
                  <a:lnTo>
                    <a:pt x="1080" y="1247"/>
                  </a:lnTo>
                  <a:lnTo>
                    <a:pt x="1087" y="1242"/>
                  </a:lnTo>
                  <a:lnTo>
                    <a:pt x="1094" y="1237"/>
                  </a:lnTo>
                  <a:lnTo>
                    <a:pt x="1100" y="1231"/>
                  </a:lnTo>
                  <a:lnTo>
                    <a:pt x="1106" y="1224"/>
                  </a:lnTo>
                  <a:lnTo>
                    <a:pt x="1112" y="1217"/>
                  </a:lnTo>
                  <a:lnTo>
                    <a:pt x="1116" y="1210"/>
                  </a:lnTo>
                  <a:lnTo>
                    <a:pt x="1120" y="1201"/>
                  </a:lnTo>
                  <a:lnTo>
                    <a:pt x="1121" y="1197"/>
                  </a:lnTo>
                  <a:lnTo>
                    <a:pt x="1122" y="1192"/>
                  </a:lnTo>
                  <a:lnTo>
                    <a:pt x="1123" y="1187"/>
                  </a:lnTo>
                  <a:lnTo>
                    <a:pt x="1123" y="1183"/>
                  </a:lnTo>
                  <a:lnTo>
                    <a:pt x="1122" y="1163"/>
                  </a:lnTo>
                  <a:lnTo>
                    <a:pt x="1120" y="1146"/>
                  </a:lnTo>
                  <a:lnTo>
                    <a:pt x="1117" y="1132"/>
                  </a:lnTo>
                  <a:lnTo>
                    <a:pt x="1113" y="1122"/>
                  </a:lnTo>
                  <a:lnTo>
                    <a:pt x="1110" y="1114"/>
                  </a:lnTo>
                  <a:lnTo>
                    <a:pt x="1106" y="1108"/>
                  </a:lnTo>
                  <a:lnTo>
                    <a:pt x="1104" y="1105"/>
                  </a:lnTo>
                  <a:lnTo>
                    <a:pt x="1103" y="1104"/>
                  </a:lnTo>
                  <a:lnTo>
                    <a:pt x="1105" y="1103"/>
                  </a:lnTo>
                  <a:lnTo>
                    <a:pt x="1110" y="1099"/>
                  </a:lnTo>
                  <a:lnTo>
                    <a:pt x="1118" y="1094"/>
                  </a:lnTo>
                  <a:lnTo>
                    <a:pt x="1122" y="1090"/>
                  </a:lnTo>
                  <a:lnTo>
                    <a:pt x="1126" y="1086"/>
                  </a:lnTo>
                  <a:lnTo>
                    <a:pt x="1131" y="1081"/>
                  </a:lnTo>
                  <a:lnTo>
                    <a:pt x="1135" y="1076"/>
                  </a:lnTo>
                  <a:lnTo>
                    <a:pt x="1140" y="1069"/>
                  </a:lnTo>
                  <a:lnTo>
                    <a:pt x="1144" y="1062"/>
                  </a:lnTo>
                  <a:lnTo>
                    <a:pt x="1147" y="1055"/>
                  </a:lnTo>
                  <a:lnTo>
                    <a:pt x="1150" y="1046"/>
                  </a:lnTo>
                  <a:lnTo>
                    <a:pt x="1153" y="1037"/>
                  </a:lnTo>
                  <a:lnTo>
                    <a:pt x="1154" y="1027"/>
                  </a:lnTo>
                  <a:lnTo>
                    <a:pt x="1155" y="1016"/>
                  </a:lnTo>
                  <a:lnTo>
                    <a:pt x="1155" y="1007"/>
                  </a:lnTo>
                  <a:lnTo>
                    <a:pt x="1154" y="998"/>
                  </a:lnTo>
                  <a:lnTo>
                    <a:pt x="1153" y="990"/>
                  </a:lnTo>
                  <a:lnTo>
                    <a:pt x="1151" y="982"/>
                  </a:lnTo>
                  <a:lnTo>
                    <a:pt x="1149" y="975"/>
                  </a:lnTo>
                  <a:lnTo>
                    <a:pt x="1147" y="969"/>
                  </a:lnTo>
                  <a:lnTo>
                    <a:pt x="1144" y="963"/>
                  </a:lnTo>
                  <a:lnTo>
                    <a:pt x="1141" y="958"/>
                  </a:lnTo>
                  <a:lnTo>
                    <a:pt x="1139" y="954"/>
                  </a:lnTo>
                  <a:lnTo>
                    <a:pt x="1136" y="951"/>
                  </a:lnTo>
                  <a:lnTo>
                    <a:pt x="1134" y="948"/>
                  </a:lnTo>
                  <a:lnTo>
                    <a:pt x="1131" y="944"/>
                  </a:lnTo>
                  <a:lnTo>
                    <a:pt x="1129" y="943"/>
                  </a:lnTo>
                  <a:lnTo>
                    <a:pt x="1130" y="942"/>
                  </a:lnTo>
                  <a:lnTo>
                    <a:pt x="1131" y="942"/>
                  </a:lnTo>
                  <a:lnTo>
                    <a:pt x="1133" y="942"/>
                  </a:lnTo>
                  <a:lnTo>
                    <a:pt x="1136" y="941"/>
                  </a:lnTo>
                  <a:lnTo>
                    <a:pt x="1139" y="939"/>
                  </a:lnTo>
                  <a:lnTo>
                    <a:pt x="1143" y="937"/>
                  </a:lnTo>
                  <a:lnTo>
                    <a:pt x="1147" y="934"/>
                  </a:lnTo>
                  <a:lnTo>
                    <a:pt x="1151" y="931"/>
                  </a:lnTo>
                  <a:lnTo>
                    <a:pt x="1155" y="927"/>
                  </a:lnTo>
                  <a:lnTo>
                    <a:pt x="1159" y="921"/>
                  </a:lnTo>
                  <a:lnTo>
                    <a:pt x="1162" y="915"/>
                  </a:lnTo>
                  <a:lnTo>
                    <a:pt x="1166" y="908"/>
                  </a:lnTo>
                  <a:lnTo>
                    <a:pt x="1169" y="900"/>
                  </a:lnTo>
                  <a:lnTo>
                    <a:pt x="1171" y="890"/>
                  </a:lnTo>
                  <a:lnTo>
                    <a:pt x="1173" y="879"/>
                  </a:lnTo>
                  <a:close/>
                  <a:moveTo>
                    <a:pt x="409" y="652"/>
                  </a:moveTo>
                  <a:lnTo>
                    <a:pt x="419" y="652"/>
                  </a:lnTo>
                  <a:lnTo>
                    <a:pt x="428" y="653"/>
                  </a:lnTo>
                  <a:lnTo>
                    <a:pt x="437" y="656"/>
                  </a:lnTo>
                  <a:lnTo>
                    <a:pt x="445" y="659"/>
                  </a:lnTo>
                  <a:lnTo>
                    <a:pt x="453" y="663"/>
                  </a:lnTo>
                  <a:lnTo>
                    <a:pt x="461" y="668"/>
                  </a:lnTo>
                  <a:lnTo>
                    <a:pt x="468" y="673"/>
                  </a:lnTo>
                  <a:lnTo>
                    <a:pt x="475" y="679"/>
                  </a:lnTo>
                  <a:lnTo>
                    <a:pt x="481" y="686"/>
                  </a:lnTo>
                  <a:lnTo>
                    <a:pt x="486" y="693"/>
                  </a:lnTo>
                  <a:lnTo>
                    <a:pt x="491" y="700"/>
                  </a:lnTo>
                  <a:lnTo>
                    <a:pt x="495" y="709"/>
                  </a:lnTo>
                  <a:lnTo>
                    <a:pt x="498" y="717"/>
                  </a:lnTo>
                  <a:lnTo>
                    <a:pt x="500" y="726"/>
                  </a:lnTo>
                  <a:lnTo>
                    <a:pt x="502" y="735"/>
                  </a:lnTo>
                  <a:lnTo>
                    <a:pt x="502" y="745"/>
                  </a:lnTo>
                  <a:lnTo>
                    <a:pt x="502" y="754"/>
                  </a:lnTo>
                  <a:lnTo>
                    <a:pt x="500" y="763"/>
                  </a:lnTo>
                  <a:lnTo>
                    <a:pt x="498" y="772"/>
                  </a:lnTo>
                  <a:lnTo>
                    <a:pt x="495" y="781"/>
                  </a:lnTo>
                  <a:lnTo>
                    <a:pt x="491" y="789"/>
                  </a:lnTo>
                  <a:lnTo>
                    <a:pt x="486" y="796"/>
                  </a:lnTo>
                  <a:lnTo>
                    <a:pt x="481" y="804"/>
                  </a:lnTo>
                  <a:lnTo>
                    <a:pt x="475" y="810"/>
                  </a:lnTo>
                  <a:lnTo>
                    <a:pt x="468" y="816"/>
                  </a:lnTo>
                  <a:lnTo>
                    <a:pt x="461" y="822"/>
                  </a:lnTo>
                  <a:lnTo>
                    <a:pt x="453" y="826"/>
                  </a:lnTo>
                  <a:lnTo>
                    <a:pt x="445" y="830"/>
                  </a:lnTo>
                  <a:lnTo>
                    <a:pt x="437" y="833"/>
                  </a:lnTo>
                  <a:lnTo>
                    <a:pt x="428" y="836"/>
                  </a:lnTo>
                  <a:lnTo>
                    <a:pt x="419" y="837"/>
                  </a:lnTo>
                  <a:lnTo>
                    <a:pt x="409" y="838"/>
                  </a:lnTo>
                  <a:lnTo>
                    <a:pt x="400" y="837"/>
                  </a:lnTo>
                  <a:lnTo>
                    <a:pt x="391" y="836"/>
                  </a:lnTo>
                  <a:lnTo>
                    <a:pt x="382" y="833"/>
                  </a:lnTo>
                  <a:lnTo>
                    <a:pt x="373" y="830"/>
                  </a:lnTo>
                  <a:lnTo>
                    <a:pt x="365" y="826"/>
                  </a:lnTo>
                  <a:lnTo>
                    <a:pt x="357" y="822"/>
                  </a:lnTo>
                  <a:lnTo>
                    <a:pt x="350" y="816"/>
                  </a:lnTo>
                  <a:lnTo>
                    <a:pt x="344" y="810"/>
                  </a:lnTo>
                  <a:lnTo>
                    <a:pt x="338" y="804"/>
                  </a:lnTo>
                  <a:lnTo>
                    <a:pt x="332" y="796"/>
                  </a:lnTo>
                  <a:lnTo>
                    <a:pt x="328" y="789"/>
                  </a:lnTo>
                  <a:lnTo>
                    <a:pt x="324" y="781"/>
                  </a:lnTo>
                  <a:lnTo>
                    <a:pt x="320" y="772"/>
                  </a:lnTo>
                  <a:lnTo>
                    <a:pt x="318" y="763"/>
                  </a:lnTo>
                  <a:lnTo>
                    <a:pt x="317" y="754"/>
                  </a:lnTo>
                  <a:lnTo>
                    <a:pt x="316" y="745"/>
                  </a:lnTo>
                  <a:lnTo>
                    <a:pt x="317" y="735"/>
                  </a:lnTo>
                  <a:lnTo>
                    <a:pt x="318" y="726"/>
                  </a:lnTo>
                  <a:lnTo>
                    <a:pt x="320" y="717"/>
                  </a:lnTo>
                  <a:lnTo>
                    <a:pt x="324" y="709"/>
                  </a:lnTo>
                  <a:lnTo>
                    <a:pt x="328" y="700"/>
                  </a:lnTo>
                  <a:lnTo>
                    <a:pt x="332" y="693"/>
                  </a:lnTo>
                  <a:lnTo>
                    <a:pt x="338" y="686"/>
                  </a:lnTo>
                  <a:lnTo>
                    <a:pt x="344" y="679"/>
                  </a:lnTo>
                  <a:lnTo>
                    <a:pt x="350" y="673"/>
                  </a:lnTo>
                  <a:lnTo>
                    <a:pt x="357" y="668"/>
                  </a:lnTo>
                  <a:lnTo>
                    <a:pt x="365" y="663"/>
                  </a:lnTo>
                  <a:lnTo>
                    <a:pt x="373" y="659"/>
                  </a:lnTo>
                  <a:lnTo>
                    <a:pt x="382" y="656"/>
                  </a:lnTo>
                  <a:lnTo>
                    <a:pt x="391" y="653"/>
                  </a:lnTo>
                  <a:lnTo>
                    <a:pt x="400" y="652"/>
                  </a:lnTo>
                  <a:close/>
                  <a:moveTo>
                    <a:pt x="1052" y="737"/>
                  </a:moveTo>
                  <a:lnTo>
                    <a:pt x="1045" y="755"/>
                  </a:lnTo>
                  <a:lnTo>
                    <a:pt x="1038" y="773"/>
                  </a:lnTo>
                  <a:lnTo>
                    <a:pt x="1032" y="790"/>
                  </a:lnTo>
                  <a:lnTo>
                    <a:pt x="1027" y="807"/>
                  </a:lnTo>
                  <a:lnTo>
                    <a:pt x="1023" y="825"/>
                  </a:lnTo>
                  <a:lnTo>
                    <a:pt x="1017" y="841"/>
                  </a:lnTo>
                  <a:lnTo>
                    <a:pt x="1010" y="856"/>
                  </a:lnTo>
                  <a:lnTo>
                    <a:pt x="1007" y="863"/>
                  </a:lnTo>
                  <a:lnTo>
                    <a:pt x="1003" y="869"/>
                  </a:lnTo>
                  <a:lnTo>
                    <a:pt x="999" y="875"/>
                  </a:lnTo>
                  <a:lnTo>
                    <a:pt x="995" y="880"/>
                  </a:lnTo>
                  <a:lnTo>
                    <a:pt x="991" y="884"/>
                  </a:lnTo>
                  <a:lnTo>
                    <a:pt x="986" y="888"/>
                  </a:lnTo>
                  <a:lnTo>
                    <a:pt x="982" y="891"/>
                  </a:lnTo>
                  <a:lnTo>
                    <a:pt x="978" y="894"/>
                  </a:lnTo>
                  <a:lnTo>
                    <a:pt x="973" y="896"/>
                  </a:lnTo>
                  <a:lnTo>
                    <a:pt x="968" y="898"/>
                  </a:lnTo>
                  <a:lnTo>
                    <a:pt x="948" y="903"/>
                  </a:lnTo>
                  <a:lnTo>
                    <a:pt x="945" y="923"/>
                  </a:lnTo>
                  <a:lnTo>
                    <a:pt x="941" y="940"/>
                  </a:lnTo>
                  <a:lnTo>
                    <a:pt x="936" y="958"/>
                  </a:lnTo>
                  <a:lnTo>
                    <a:pt x="928" y="974"/>
                  </a:lnTo>
                  <a:lnTo>
                    <a:pt x="920" y="991"/>
                  </a:lnTo>
                  <a:lnTo>
                    <a:pt x="911" y="1006"/>
                  </a:lnTo>
                  <a:lnTo>
                    <a:pt x="900" y="1021"/>
                  </a:lnTo>
                  <a:lnTo>
                    <a:pt x="877" y="1050"/>
                  </a:lnTo>
                  <a:lnTo>
                    <a:pt x="852" y="1075"/>
                  </a:lnTo>
                  <a:lnTo>
                    <a:pt x="827" y="1098"/>
                  </a:lnTo>
                  <a:lnTo>
                    <a:pt x="803" y="1118"/>
                  </a:lnTo>
                  <a:lnTo>
                    <a:pt x="781" y="1135"/>
                  </a:lnTo>
                  <a:lnTo>
                    <a:pt x="751" y="1154"/>
                  </a:lnTo>
                  <a:lnTo>
                    <a:pt x="721" y="1172"/>
                  </a:lnTo>
                  <a:lnTo>
                    <a:pt x="692" y="1187"/>
                  </a:lnTo>
                  <a:lnTo>
                    <a:pt x="664" y="1199"/>
                  </a:lnTo>
                  <a:lnTo>
                    <a:pt x="640" y="1209"/>
                  </a:lnTo>
                  <a:lnTo>
                    <a:pt x="618" y="1216"/>
                  </a:lnTo>
                  <a:lnTo>
                    <a:pt x="600" y="1220"/>
                  </a:lnTo>
                  <a:lnTo>
                    <a:pt x="593" y="1221"/>
                  </a:lnTo>
                  <a:lnTo>
                    <a:pt x="587" y="1222"/>
                  </a:lnTo>
                  <a:lnTo>
                    <a:pt x="580" y="1221"/>
                  </a:lnTo>
                  <a:lnTo>
                    <a:pt x="572" y="1220"/>
                  </a:lnTo>
                  <a:lnTo>
                    <a:pt x="563" y="1218"/>
                  </a:lnTo>
                  <a:lnTo>
                    <a:pt x="553" y="1215"/>
                  </a:lnTo>
                  <a:lnTo>
                    <a:pt x="530" y="1208"/>
                  </a:lnTo>
                  <a:lnTo>
                    <a:pt x="505" y="1198"/>
                  </a:lnTo>
                  <a:lnTo>
                    <a:pt x="478" y="1185"/>
                  </a:lnTo>
                  <a:lnTo>
                    <a:pt x="449" y="1170"/>
                  </a:lnTo>
                  <a:lnTo>
                    <a:pt x="419" y="1153"/>
                  </a:lnTo>
                  <a:lnTo>
                    <a:pt x="389" y="1135"/>
                  </a:lnTo>
                  <a:lnTo>
                    <a:pt x="368" y="1119"/>
                  </a:lnTo>
                  <a:lnTo>
                    <a:pt x="344" y="1099"/>
                  </a:lnTo>
                  <a:lnTo>
                    <a:pt x="320" y="1077"/>
                  </a:lnTo>
                  <a:lnTo>
                    <a:pt x="295" y="1051"/>
                  </a:lnTo>
                  <a:lnTo>
                    <a:pt x="273" y="1022"/>
                  </a:lnTo>
                  <a:lnTo>
                    <a:pt x="262" y="1007"/>
                  </a:lnTo>
                  <a:lnTo>
                    <a:pt x="253" y="991"/>
                  </a:lnTo>
                  <a:lnTo>
                    <a:pt x="245" y="975"/>
                  </a:lnTo>
                  <a:lnTo>
                    <a:pt x="238" y="958"/>
                  </a:lnTo>
                  <a:lnTo>
                    <a:pt x="232" y="940"/>
                  </a:lnTo>
                  <a:lnTo>
                    <a:pt x="228" y="923"/>
                  </a:lnTo>
                  <a:lnTo>
                    <a:pt x="226" y="903"/>
                  </a:lnTo>
                  <a:lnTo>
                    <a:pt x="206" y="898"/>
                  </a:lnTo>
                  <a:lnTo>
                    <a:pt x="201" y="896"/>
                  </a:lnTo>
                  <a:lnTo>
                    <a:pt x="197" y="894"/>
                  </a:lnTo>
                  <a:lnTo>
                    <a:pt x="192" y="891"/>
                  </a:lnTo>
                  <a:lnTo>
                    <a:pt x="188" y="888"/>
                  </a:lnTo>
                  <a:lnTo>
                    <a:pt x="184" y="884"/>
                  </a:lnTo>
                  <a:lnTo>
                    <a:pt x="180" y="880"/>
                  </a:lnTo>
                  <a:lnTo>
                    <a:pt x="176" y="875"/>
                  </a:lnTo>
                  <a:lnTo>
                    <a:pt x="172" y="869"/>
                  </a:lnTo>
                  <a:lnTo>
                    <a:pt x="165" y="856"/>
                  </a:lnTo>
                  <a:lnTo>
                    <a:pt x="158" y="841"/>
                  </a:lnTo>
                  <a:lnTo>
                    <a:pt x="152" y="825"/>
                  </a:lnTo>
                  <a:lnTo>
                    <a:pt x="146" y="807"/>
                  </a:lnTo>
                  <a:lnTo>
                    <a:pt x="142" y="791"/>
                  </a:lnTo>
                  <a:lnTo>
                    <a:pt x="136" y="774"/>
                  </a:lnTo>
                  <a:lnTo>
                    <a:pt x="129" y="755"/>
                  </a:lnTo>
                  <a:lnTo>
                    <a:pt x="121" y="737"/>
                  </a:lnTo>
                  <a:lnTo>
                    <a:pt x="110" y="710"/>
                  </a:lnTo>
                  <a:lnTo>
                    <a:pt x="105" y="695"/>
                  </a:lnTo>
                  <a:lnTo>
                    <a:pt x="100" y="680"/>
                  </a:lnTo>
                  <a:lnTo>
                    <a:pt x="96" y="666"/>
                  </a:lnTo>
                  <a:lnTo>
                    <a:pt x="93" y="653"/>
                  </a:lnTo>
                  <a:lnTo>
                    <a:pt x="92" y="648"/>
                  </a:lnTo>
                  <a:lnTo>
                    <a:pt x="92" y="643"/>
                  </a:lnTo>
                  <a:lnTo>
                    <a:pt x="92" y="638"/>
                  </a:lnTo>
                  <a:lnTo>
                    <a:pt x="93" y="636"/>
                  </a:lnTo>
                  <a:lnTo>
                    <a:pt x="93" y="635"/>
                  </a:lnTo>
                  <a:lnTo>
                    <a:pt x="96" y="632"/>
                  </a:lnTo>
                  <a:lnTo>
                    <a:pt x="99" y="631"/>
                  </a:lnTo>
                  <a:lnTo>
                    <a:pt x="102" y="630"/>
                  </a:lnTo>
                  <a:lnTo>
                    <a:pt x="104" y="629"/>
                  </a:lnTo>
                  <a:lnTo>
                    <a:pt x="107" y="629"/>
                  </a:lnTo>
                  <a:lnTo>
                    <a:pt x="109" y="629"/>
                  </a:lnTo>
                  <a:lnTo>
                    <a:pt x="111" y="629"/>
                  </a:lnTo>
                  <a:lnTo>
                    <a:pt x="115" y="629"/>
                  </a:lnTo>
                  <a:lnTo>
                    <a:pt x="119" y="629"/>
                  </a:lnTo>
                  <a:lnTo>
                    <a:pt x="122" y="629"/>
                  </a:lnTo>
                  <a:lnTo>
                    <a:pt x="125" y="630"/>
                  </a:lnTo>
                  <a:lnTo>
                    <a:pt x="128" y="630"/>
                  </a:lnTo>
                  <a:lnTo>
                    <a:pt x="135" y="632"/>
                  </a:lnTo>
                  <a:lnTo>
                    <a:pt x="141" y="635"/>
                  </a:lnTo>
                  <a:lnTo>
                    <a:pt x="154" y="668"/>
                  </a:lnTo>
                  <a:lnTo>
                    <a:pt x="167" y="695"/>
                  </a:lnTo>
                  <a:lnTo>
                    <a:pt x="178" y="716"/>
                  </a:lnTo>
                  <a:lnTo>
                    <a:pt x="189" y="731"/>
                  </a:lnTo>
                  <a:lnTo>
                    <a:pt x="198" y="742"/>
                  </a:lnTo>
                  <a:lnTo>
                    <a:pt x="202" y="746"/>
                  </a:lnTo>
                  <a:lnTo>
                    <a:pt x="205" y="749"/>
                  </a:lnTo>
                  <a:lnTo>
                    <a:pt x="208" y="751"/>
                  </a:lnTo>
                  <a:lnTo>
                    <a:pt x="210" y="753"/>
                  </a:lnTo>
                  <a:lnTo>
                    <a:pt x="211" y="753"/>
                  </a:lnTo>
                  <a:lnTo>
                    <a:pt x="211" y="754"/>
                  </a:lnTo>
                  <a:lnTo>
                    <a:pt x="211" y="675"/>
                  </a:lnTo>
                  <a:lnTo>
                    <a:pt x="227" y="674"/>
                  </a:lnTo>
                  <a:lnTo>
                    <a:pt x="246" y="673"/>
                  </a:lnTo>
                  <a:lnTo>
                    <a:pt x="271" y="672"/>
                  </a:lnTo>
                  <a:lnTo>
                    <a:pt x="267" y="680"/>
                  </a:lnTo>
                  <a:lnTo>
                    <a:pt x="263" y="689"/>
                  </a:lnTo>
                  <a:lnTo>
                    <a:pt x="260" y="698"/>
                  </a:lnTo>
                  <a:lnTo>
                    <a:pt x="257" y="707"/>
                  </a:lnTo>
                  <a:lnTo>
                    <a:pt x="254" y="716"/>
                  </a:lnTo>
                  <a:lnTo>
                    <a:pt x="253" y="726"/>
                  </a:lnTo>
                  <a:lnTo>
                    <a:pt x="252" y="735"/>
                  </a:lnTo>
                  <a:lnTo>
                    <a:pt x="251" y="745"/>
                  </a:lnTo>
                  <a:lnTo>
                    <a:pt x="252" y="760"/>
                  </a:lnTo>
                  <a:lnTo>
                    <a:pt x="254" y="776"/>
                  </a:lnTo>
                  <a:lnTo>
                    <a:pt x="258" y="790"/>
                  </a:lnTo>
                  <a:lnTo>
                    <a:pt x="263" y="805"/>
                  </a:lnTo>
                  <a:lnTo>
                    <a:pt x="270" y="818"/>
                  </a:lnTo>
                  <a:lnTo>
                    <a:pt x="277" y="831"/>
                  </a:lnTo>
                  <a:lnTo>
                    <a:pt x="286" y="843"/>
                  </a:lnTo>
                  <a:lnTo>
                    <a:pt x="296" y="854"/>
                  </a:lnTo>
                  <a:lnTo>
                    <a:pt x="307" y="864"/>
                  </a:lnTo>
                  <a:lnTo>
                    <a:pt x="319" y="873"/>
                  </a:lnTo>
                  <a:lnTo>
                    <a:pt x="332" y="881"/>
                  </a:lnTo>
                  <a:lnTo>
                    <a:pt x="345" y="887"/>
                  </a:lnTo>
                  <a:lnTo>
                    <a:pt x="360" y="893"/>
                  </a:lnTo>
                  <a:lnTo>
                    <a:pt x="375" y="896"/>
                  </a:lnTo>
                  <a:lnTo>
                    <a:pt x="390" y="899"/>
                  </a:lnTo>
                  <a:lnTo>
                    <a:pt x="406" y="900"/>
                  </a:lnTo>
                  <a:lnTo>
                    <a:pt x="419" y="899"/>
                  </a:lnTo>
                  <a:lnTo>
                    <a:pt x="432" y="897"/>
                  </a:lnTo>
                  <a:lnTo>
                    <a:pt x="445" y="895"/>
                  </a:lnTo>
                  <a:lnTo>
                    <a:pt x="457" y="891"/>
                  </a:lnTo>
                  <a:lnTo>
                    <a:pt x="469" y="886"/>
                  </a:lnTo>
                  <a:lnTo>
                    <a:pt x="480" y="881"/>
                  </a:lnTo>
                  <a:lnTo>
                    <a:pt x="491" y="874"/>
                  </a:lnTo>
                  <a:lnTo>
                    <a:pt x="502" y="867"/>
                  </a:lnTo>
                  <a:lnTo>
                    <a:pt x="511" y="859"/>
                  </a:lnTo>
                  <a:lnTo>
                    <a:pt x="520" y="850"/>
                  </a:lnTo>
                  <a:lnTo>
                    <a:pt x="528" y="841"/>
                  </a:lnTo>
                  <a:lnTo>
                    <a:pt x="536" y="831"/>
                  </a:lnTo>
                  <a:lnTo>
                    <a:pt x="542" y="820"/>
                  </a:lnTo>
                  <a:lnTo>
                    <a:pt x="548" y="809"/>
                  </a:lnTo>
                  <a:lnTo>
                    <a:pt x="553" y="797"/>
                  </a:lnTo>
                  <a:lnTo>
                    <a:pt x="556" y="785"/>
                  </a:lnTo>
                  <a:lnTo>
                    <a:pt x="618" y="785"/>
                  </a:lnTo>
                  <a:lnTo>
                    <a:pt x="622" y="797"/>
                  </a:lnTo>
                  <a:lnTo>
                    <a:pt x="627" y="808"/>
                  </a:lnTo>
                  <a:lnTo>
                    <a:pt x="632" y="819"/>
                  </a:lnTo>
                  <a:lnTo>
                    <a:pt x="638" y="830"/>
                  </a:lnTo>
                  <a:lnTo>
                    <a:pt x="646" y="840"/>
                  </a:lnTo>
                  <a:lnTo>
                    <a:pt x="654" y="850"/>
                  </a:lnTo>
                  <a:lnTo>
                    <a:pt x="662" y="858"/>
                  </a:lnTo>
                  <a:lnTo>
                    <a:pt x="672" y="866"/>
                  </a:lnTo>
                  <a:lnTo>
                    <a:pt x="682" y="874"/>
                  </a:lnTo>
                  <a:lnTo>
                    <a:pt x="693" y="880"/>
                  </a:lnTo>
                  <a:lnTo>
                    <a:pt x="704" y="886"/>
                  </a:lnTo>
                  <a:lnTo>
                    <a:pt x="716" y="891"/>
                  </a:lnTo>
                  <a:lnTo>
                    <a:pt x="728" y="895"/>
                  </a:lnTo>
                  <a:lnTo>
                    <a:pt x="741" y="897"/>
                  </a:lnTo>
                  <a:lnTo>
                    <a:pt x="754" y="899"/>
                  </a:lnTo>
                  <a:lnTo>
                    <a:pt x="767" y="900"/>
                  </a:lnTo>
                  <a:lnTo>
                    <a:pt x="783" y="899"/>
                  </a:lnTo>
                  <a:lnTo>
                    <a:pt x="798" y="896"/>
                  </a:lnTo>
                  <a:lnTo>
                    <a:pt x="813" y="893"/>
                  </a:lnTo>
                  <a:lnTo>
                    <a:pt x="827" y="888"/>
                  </a:lnTo>
                  <a:lnTo>
                    <a:pt x="841" y="881"/>
                  </a:lnTo>
                  <a:lnTo>
                    <a:pt x="854" y="874"/>
                  </a:lnTo>
                  <a:lnTo>
                    <a:pt x="866" y="865"/>
                  </a:lnTo>
                  <a:lnTo>
                    <a:pt x="877" y="855"/>
                  </a:lnTo>
                  <a:lnTo>
                    <a:pt x="887" y="844"/>
                  </a:lnTo>
                  <a:lnTo>
                    <a:pt x="896" y="832"/>
                  </a:lnTo>
                  <a:lnTo>
                    <a:pt x="904" y="819"/>
                  </a:lnTo>
                  <a:lnTo>
                    <a:pt x="911" y="806"/>
                  </a:lnTo>
                  <a:lnTo>
                    <a:pt x="916" y="792"/>
                  </a:lnTo>
                  <a:lnTo>
                    <a:pt x="920" y="776"/>
                  </a:lnTo>
                  <a:lnTo>
                    <a:pt x="922" y="761"/>
                  </a:lnTo>
                  <a:lnTo>
                    <a:pt x="923" y="745"/>
                  </a:lnTo>
                  <a:lnTo>
                    <a:pt x="922" y="729"/>
                  </a:lnTo>
                  <a:lnTo>
                    <a:pt x="920" y="714"/>
                  </a:lnTo>
                  <a:lnTo>
                    <a:pt x="916" y="699"/>
                  </a:lnTo>
                  <a:lnTo>
                    <a:pt x="911" y="685"/>
                  </a:lnTo>
                  <a:lnTo>
                    <a:pt x="905" y="671"/>
                  </a:lnTo>
                  <a:lnTo>
                    <a:pt x="897" y="659"/>
                  </a:lnTo>
                  <a:lnTo>
                    <a:pt x="888" y="647"/>
                  </a:lnTo>
                  <a:lnTo>
                    <a:pt x="878" y="636"/>
                  </a:lnTo>
                  <a:lnTo>
                    <a:pt x="867" y="625"/>
                  </a:lnTo>
                  <a:lnTo>
                    <a:pt x="855" y="616"/>
                  </a:lnTo>
                  <a:lnTo>
                    <a:pt x="842" y="609"/>
                  </a:lnTo>
                  <a:lnTo>
                    <a:pt x="829" y="602"/>
                  </a:lnTo>
                  <a:lnTo>
                    <a:pt x="814" y="597"/>
                  </a:lnTo>
                  <a:lnTo>
                    <a:pt x="799" y="593"/>
                  </a:lnTo>
                  <a:lnTo>
                    <a:pt x="784" y="590"/>
                  </a:lnTo>
                  <a:lnTo>
                    <a:pt x="767" y="590"/>
                  </a:lnTo>
                  <a:lnTo>
                    <a:pt x="753" y="590"/>
                  </a:lnTo>
                  <a:lnTo>
                    <a:pt x="739" y="592"/>
                  </a:lnTo>
                  <a:lnTo>
                    <a:pt x="726" y="595"/>
                  </a:lnTo>
                  <a:lnTo>
                    <a:pt x="713" y="600"/>
                  </a:lnTo>
                  <a:lnTo>
                    <a:pt x="701" y="605"/>
                  </a:lnTo>
                  <a:lnTo>
                    <a:pt x="689" y="611"/>
                  </a:lnTo>
                  <a:lnTo>
                    <a:pt x="677" y="619"/>
                  </a:lnTo>
                  <a:lnTo>
                    <a:pt x="667" y="627"/>
                  </a:lnTo>
                  <a:lnTo>
                    <a:pt x="657" y="636"/>
                  </a:lnTo>
                  <a:lnTo>
                    <a:pt x="648" y="647"/>
                  </a:lnTo>
                  <a:lnTo>
                    <a:pt x="640" y="658"/>
                  </a:lnTo>
                  <a:lnTo>
                    <a:pt x="633" y="669"/>
                  </a:lnTo>
                  <a:lnTo>
                    <a:pt x="627" y="682"/>
                  </a:lnTo>
                  <a:lnTo>
                    <a:pt x="622" y="695"/>
                  </a:lnTo>
                  <a:lnTo>
                    <a:pt x="618" y="708"/>
                  </a:lnTo>
                  <a:lnTo>
                    <a:pt x="615" y="723"/>
                  </a:lnTo>
                  <a:lnTo>
                    <a:pt x="559" y="723"/>
                  </a:lnTo>
                  <a:lnTo>
                    <a:pt x="558" y="715"/>
                  </a:lnTo>
                  <a:lnTo>
                    <a:pt x="556" y="707"/>
                  </a:lnTo>
                  <a:lnTo>
                    <a:pt x="554" y="699"/>
                  </a:lnTo>
                  <a:lnTo>
                    <a:pt x="552" y="692"/>
                  </a:lnTo>
                  <a:lnTo>
                    <a:pt x="549" y="685"/>
                  </a:lnTo>
                  <a:lnTo>
                    <a:pt x="546" y="678"/>
                  </a:lnTo>
                  <a:lnTo>
                    <a:pt x="539" y="665"/>
                  </a:lnTo>
                  <a:lnTo>
                    <a:pt x="530" y="652"/>
                  </a:lnTo>
                  <a:lnTo>
                    <a:pt x="521" y="641"/>
                  </a:lnTo>
                  <a:lnTo>
                    <a:pt x="510" y="630"/>
                  </a:lnTo>
                  <a:lnTo>
                    <a:pt x="499" y="621"/>
                  </a:lnTo>
                  <a:lnTo>
                    <a:pt x="509" y="618"/>
                  </a:lnTo>
                  <a:lnTo>
                    <a:pt x="518" y="615"/>
                  </a:lnTo>
                  <a:lnTo>
                    <a:pt x="523" y="613"/>
                  </a:lnTo>
                  <a:lnTo>
                    <a:pt x="528" y="611"/>
                  </a:lnTo>
                  <a:lnTo>
                    <a:pt x="532" y="609"/>
                  </a:lnTo>
                  <a:lnTo>
                    <a:pt x="536" y="607"/>
                  </a:lnTo>
                  <a:lnTo>
                    <a:pt x="604" y="578"/>
                  </a:lnTo>
                  <a:lnTo>
                    <a:pt x="664" y="546"/>
                  </a:lnTo>
                  <a:lnTo>
                    <a:pt x="717" y="512"/>
                  </a:lnTo>
                  <a:lnTo>
                    <a:pt x="761" y="480"/>
                  </a:lnTo>
                  <a:lnTo>
                    <a:pt x="797" y="450"/>
                  </a:lnTo>
                  <a:lnTo>
                    <a:pt x="823" y="426"/>
                  </a:lnTo>
                  <a:lnTo>
                    <a:pt x="839" y="410"/>
                  </a:lnTo>
                  <a:lnTo>
                    <a:pt x="844" y="404"/>
                  </a:lnTo>
                  <a:lnTo>
                    <a:pt x="857" y="411"/>
                  </a:lnTo>
                  <a:lnTo>
                    <a:pt x="869" y="420"/>
                  </a:lnTo>
                  <a:lnTo>
                    <a:pt x="880" y="429"/>
                  </a:lnTo>
                  <a:lnTo>
                    <a:pt x="890" y="439"/>
                  </a:lnTo>
                  <a:lnTo>
                    <a:pt x="907" y="462"/>
                  </a:lnTo>
                  <a:lnTo>
                    <a:pt x="921" y="486"/>
                  </a:lnTo>
                  <a:lnTo>
                    <a:pt x="933" y="512"/>
                  </a:lnTo>
                  <a:lnTo>
                    <a:pt x="942" y="539"/>
                  </a:lnTo>
                  <a:lnTo>
                    <a:pt x="948" y="567"/>
                  </a:lnTo>
                  <a:lnTo>
                    <a:pt x="953" y="594"/>
                  </a:lnTo>
                  <a:lnTo>
                    <a:pt x="958" y="645"/>
                  </a:lnTo>
                  <a:lnTo>
                    <a:pt x="959" y="688"/>
                  </a:lnTo>
                  <a:lnTo>
                    <a:pt x="957" y="717"/>
                  </a:lnTo>
                  <a:lnTo>
                    <a:pt x="956" y="728"/>
                  </a:lnTo>
                  <a:lnTo>
                    <a:pt x="958" y="733"/>
                  </a:lnTo>
                  <a:lnTo>
                    <a:pt x="959" y="739"/>
                  </a:lnTo>
                  <a:lnTo>
                    <a:pt x="960" y="741"/>
                  </a:lnTo>
                  <a:lnTo>
                    <a:pt x="961" y="744"/>
                  </a:lnTo>
                  <a:lnTo>
                    <a:pt x="963" y="746"/>
                  </a:lnTo>
                  <a:lnTo>
                    <a:pt x="963" y="747"/>
                  </a:lnTo>
                  <a:lnTo>
                    <a:pt x="964" y="748"/>
                  </a:lnTo>
                  <a:lnTo>
                    <a:pt x="964" y="749"/>
                  </a:lnTo>
                  <a:lnTo>
                    <a:pt x="965" y="749"/>
                  </a:lnTo>
                  <a:lnTo>
                    <a:pt x="966" y="749"/>
                  </a:lnTo>
                  <a:lnTo>
                    <a:pt x="966" y="750"/>
                  </a:lnTo>
                  <a:lnTo>
                    <a:pt x="966" y="749"/>
                  </a:lnTo>
                  <a:lnTo>
                    <a:pt x="967" y="749"/>
                  </a:lnTo>
                  <a:lnTo>
                    <a:pt x="968" y="749"/>
                  </a:lnTo>
                  <a:lnTo>
                    <a:pt x="968" y="748"/>
                  </a:lnTo>
                  <a:lnTo>
                    <a:pt x="969" y="747"/>
                  </a:lnTo>
                  <a:lnTo>
                    <a:pt x="969" y="746"/>
                  </a:lnTo>
                  <a:lnTo>
                    <a:pt x="970" y="744"/>
                  </a:lnTo>
                  <a:lnTo>
                    <a:pt x="971" y="740"/>
                  </a:lnTo>
                  <a:lnTo>
                    <a:pt x="972" y="737"/>
                  </a:lnTo>
                  <a:lnTo>
                    <a:pt x="973" y="734"/>
                  </a:lnTo>
                  <a:lnTo>
                    <a:pt x="976" y="726"/>
                  </a:lnTo>
                  <a:lnTo>
                    <a:pt x="985" y="705"/>
                  </a:lnTo>
                  <a:lnTo>
                    <a:pt x="999" y="676"/>
                  </a:lnTo>
                  <a:lnTo>
                    <a:pt x="1013" y="641"/>
                  </a:lnTo>
                  <a:lnTo>
                    <a:pt x="1027" y="632"/>
                  </a:lnTo>
                  <a:lnTo>
                    <a:pt x="1033" y="629"/>
                  </a:lnTo>
                  <a:lnTo>
                    <a:pt x="1040" y="627"/>
                  </a:lnTo>
                  <a:lnTo>
                    <a:pt x="1045" y="625"/>
                  </a:lnTo>
                  <a:lnTo>
                    <a:pt x="1048" y="624"/>
                  </a:lnTo>
                  <a:lnTo>
                    <a:pt x="1051" y="624"/>
                  </a:lnTo>
                  <a:lnTo>
                    <a:pt x="1054" y="624"/>
                  </a:lnTo>
                  <a:lnTo>
                    <a:pt x="1057" y="624"/>
                  </a:lnTo>
                  <a:lnTo>
                    <a:pt x="1060" y="624"/>
                  </a:lnTo>
                  <a:lnTo>
                    <a:pt x="1063" y="625"/>
                  </a:lnTo>
                  <a:lnTo>
                    <a:pt x="1066" y="625"/>
                  </a:lnTo>
                  <a:lnTo>
                    <a:pt x="1069" y="626"/>
                  </a:lnTo>
                  <a:lnTo>
                    <a:pt x="1072" y="627"/>
                  </a:lnTo>
                  <a:lnTo>
                    <a:pt x="1075" y="629"/>
                  </a:lnTo>
                  <a:lnTo>
                    <a:pt x="1076" y="629"/>
                  </a:lnTo>
                  <a:lnTo>
                    <a:pt x="1077" y="629"/>
                  </a:lnTo>
                  <a:lnTo>
                    <a:pt x="1078" y="629"/>
                  </a:lnTo>
                  <a:lnTo>
                    <a:pt x="1078" y="630"/>
                  </a:lnTo>
                  <a:lnTo>
                    <a:pt x="1078" y="631"/>
                  </a:lnTo>
                  <a:lnTo>
                    <a:pt x="1078" y="632"/>
                  </a:lnTo>
                  <a:lnTo>
                    <a:pt x="1079" y="634"/>
                  </a:lnTo>
                  <a:lnTo>
                    <a:pt x="1079" y="636"/>
                  </a:lnTo>
                  <a:lnTo>
                    <a:pt x="1080" y="641"/>
                  </a:lnTo>
                  <a:lnTo>
                    <a:pt x="1080" y="646"/>
                  </a:lnTo>
                  <a:lnTo>
                    <a:pt x="1079" y="652"/>
                  </a:lnTo>
                  <a:lnTo>
                    <a:pt x="1077" y="665"/>
                  </a:lnTo>
                  <a:lnTo>
                    <a:pt x="1073" y="680"/>
                  </a:lnTo>
                  <a:lnTo>
                    <a:pt x="1068" y="695"/>
                  </a:lnTo>
                  <a:lnTo>
                    <a:pt x="1062" y="710"/>
                  </a:lnTo>
                  <a:close/>
                  <a:moveTo>
                    <a:pt x="674" y="745"/>
                  </a:moveTo>
                  <a:lnTo>
                    <a:pt x="675" y="735"/>
                  </a:lnTo>
                  <a:lnTo>
                    <a:pt x="676" y="726"/>
                  </a:lnTo>
                  <a:lnTo>
                    <a:pt x="679" y="717"/>
                  </a:lnTo>
                  <a:lnTo>
                    <a:pt x="682" y="709"/>
                  </a:lnTo>
                  <a:lnTo>
                    <a:pt x="686" y="700"/>
                  </a:lnTo>
                  <a:lnTo>
                    <a:pt x="690" y="693"/>
                  </a:lnTo>
                  <a:lnTo>
                    <a:pt x="696" y="686"/>
                  </a:lnTo>
                  <a:lnTo>
                    <a:pt x="702" y="679"/>
                  </a:lnTo>
                  <a:lnTo>
                    <a:pt x="708" y="673"/>
                  </a:lnTo>
                  <a:lnTo>
                    <a:pt x="716" y="668"/>
                  </a:lnTo>
                  <a:lnTo>
                    <a:pt x="723" y="663"/>
                  </a:lnTo>
                  <a:lnTo>
                    <a:pt x="731" y="659"/>
                  </a:lnTo>
                  <a:lnTo>
                    <a:pt x="740" y="656"/>
                  </a:lnTo>
                  <a:lnTo>
                    <a:pt x="749" y="653"/>
                  </a:lnTo>
                  <a:lnTo>
                    <a:pt x="758" y="652"/>
                  </a:lnTo>
                  <a:lnTo>
                    <a:pt x="767" y="652"/>
                  </a:lnTo>
                  <a:lnTo>
                    <a:pt x="777" y="652"/>
                  </a:lnTo>
                  <a:lnTo>
                    <a:pt x="786" y="653"/>
                  </a:lnTo>
                  <a:lnTo>
                    <a:pt x="795" y="656"/>
                  </a:lnTo>
                  <a:lnTo>
                    <a:pt x="803" y="659"/>
                  </a:lnTo>
                  <a:lnTo>
                    <a:pt x="811" y="663"/>
                  </a:lnTo>
                  <a:lnTo>
                    <a:pt x="819" y="668"/>
                  </a:lnTo>
                  <a:lnTo>
                    <a:pt x="826" y="673"/>
                  </a:lnTo>
                  <a:lnTo>
                    <a:pt x="833" y="679"/>
                  </a:lnTo>
                  <a:lnTo>
                    <a:pt x="839" y="686"/>
                  </a:lnTo>
                  <a:lnTo>
                    <a:pt x="844" y="693"/>
                  </a:lnTo>
                  <a:lnTo>
                    <a:pt x="849" y="700"/>
                  </a:lnTo>
                  <a:lnTo>
                    <a:pt x="853" y="709"/>
                  </a:lnTo>
                  <a:lnTo>
                    <a:pt x="856" y="717"/>
                  </a:lnTo>
                  <a:lnTo>
                    <a:pt x="858" y="726"/>
                  </a:lnTo>
                  <a:lnTo>
                    <a:pt x="860" y="735"/>
                  </a:lnTo>
                  <a:lnTo>
                    <a:pt x="860" y="745"/>
                  </a:lnTo>
                  <a:lnTo>
                    <a:pt x="860" y="754"/>
                  </a:lnTo>
                  <a:lnTo>
                    <a:pt x="858" y="763"/>
                  </a:lnTo>
                  <a:lnTo>
                    <a:pt x="856" y="772"/>
                  </a:lnTo>
                  <a:lnTo>
                    <a:pt x="853" y="781"/>
                  </a:lnTo>
                  <a:lnTo>
                    <a:pt x="849" y="789"/>
                  </a:lnTo>
                  <a:lnTo>
                    <a:pt x="844" y="796"/>
                  </a:lnTo>
                  <a:lnTo>
                    <a:pt x="839" y="804"/>
                  </a:lnTo>
                  <a:lnTo>
                    <a:pt x="833" y="810"/>
                  </a:lnTo>
                  <a:lnTo>
                    <a:pt x="826" y="816"/>
                  </a:lnTo>
                  <a:lnTo>
                    <a:pt x="819" y="822"/>
                  </a:lnTo>
                  <a:lnTo>
                    <a:pt x="811" y="826"/>
                  </a:lnTo>
                  <a:lnTo>
                    <a:pt x="803" y="830"/>
                  </a:lnTo>
                  <a:lnTo>
                    <a:pt x="795" y="833"/>
                  </a:lnTo>
                  <a:lnTo>
                    <a:pt x="786" y="836"/>
                  </a:lnTo>
                  <a:lnTo>
                    <a:pt x="777" y="837"/>
                  </a:lnTo>
                  <a:lnTo>
                    <a:pt x="767" y="838"/>
                  </a:lnTo>
                  <a:lnTo>
                    <a:pt x="758" y="837"/>
                  </a:lnTo>
                  <a:lnTo>
                    <a:pt x="749" y="836"/>
                  </a:lnTo>
                  <a:lnTo>
                    <a:pt x="740" y="834"/>
                  </a:lnTo>
                  <a:lnTo>
                    <a:pt x="731" y="831"/>
                  </a:lnTo>
                  <a:lnTo>
                    <a:pt x="723" y="827"/>
                  </a:lnTo>
                  <a:lnTo>
                    <a:pt x="716" y="822"/>
                  </a:lnTo>
                  <a:lnTo>
                    <a:pt x="708" y="817"/>
                  </a:lnTo>
                  <a:lnTo>
                    <a:pt x="702" y="811"/>
                  </a:lnTo>
                  <a:lnTo>
                    <a:pt x="696" y="805"/>
                  </a:lnTo>
                  <a:lnTo>
                    <a:pt x="690" y="798"/>
                  </a:lnTo>
                  <a:lnTo>
                    <a:pt x="686" y="790"/>
                  </a:lnTo>
                  <a:lnTo>
                    <a:pt x="682" y="782"/>
                  </a:lnTo>
                  <a:lnTo>
                    <a:pt x="679" y="773"/>
                  </a:lnTo>
                  <a:lnTo>
                    <a:pt x="676" y="764"/>
                  </a:lnTo>
                  <a:lnTo>
                    <a:pt x="675" y="7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99" name="Google Shape;3799;p37"/>
          <p:cNvGrpSpPr/>
          <p:nvPr/>
        </p:nvGrpSpPr>
        <p:grpSpPr>
          <a:xfrm>
            <a:off x="10195988" y="3215172"/>
            <a:ext cx="470959" cy="694442"/>
            <a:chOff x="4894837" y="4652913"/>
            <a:chExt cx="540413" cy="796854"/>
          </a:xfrm>
        </p:grpSpPr>
        <p:sp>
          <p:nvSpPr>
            <p:cNvPr id="3800" name="Google Shape;3800;p37"/>
            <p:cNvSpPr/>
            <p:nvPr/>
          </p:nvSpPr>
          <p:spPr>
            <a:xfrm>
              <a:off x="4897736" y="4652913"/>
              <a:ext cx="535101" cy="627826"/>
            </a:xfrm>
            <a:custGeom>
              <a:avLst/>
              <a:gdLst/>
              <a:ahLst/>
              <a:cxnLst/>
              <a:rect l="l" t="t" r="r" b="b"/>
              <a:pathLst>
                <a:path w="1109" h="1301" extrusionOk="0">
                  <a:moveTo>
                    <a:pt x="107" y="423"/>
                  </a:moveTo>
                  <a:lnTo>
                    <a:pt x="107" y="615"/>
                  </a:lnTo>
                  <a:lnTo>
                    <a:pt x="102" y="615"/>
                  </a:lnTo>
                  <a:lnTo>
                    <a:pt x="97" y="616"/>
                  </a:lnTo>
                  <a:lnTo>
                    <a:pt x="92" y="616"/>
                  </a:lnTo>
                  <a:lnTo>
                    <a:pt x="87" y="617"/>
                  </a:lnTo>
                  <a:lnTo>
                    <a:pt x="82" y="618"/>
                  </a:lnTo>
                  <a:lnTo>
                    <a:pt x="77" y="620"/>
                  </a:lnTo>
                  <a:lnTo>
                    <a:pt x="72" y="622"/>
                  </a:lnTo>
                  <a:lnTo>
                    <a:pt x="67" y="624"/>
                  </a:lnTo>
                  <a:lnTo>
                    <a:pt x="64" y="625"/>
                  </a:lnTo>
                  <a:lnTo>
                    <a:pt x="61" y="626"/>
                  </a:lnTo>
                  <a:lnTo>
                    <a:pt x="58" y="627"/>
                  </a:lnTo>
                  <a:lnTo>
                    <a:pt x="55" y="629"/>
                  </a:lnTo>
                  <a:lnTo>
                    <a:pt x="53" y="631"/>
                  </a:lnTo>
                  <a:lnTo>
                    <a:pt x="50" y="632"/>
                  </a:lnTo>
                  <a:lnTo>
                    <a:pt x="48" y="634"/>
                  </a:lnTo>
                  <a:lnTo>
                    <a:pt x="46" y="636"/>
                  </a:lnTo>
                  <a:lnTo>
                    <a:pt x="44" y="639"/>
                  </a:lnTo>
                  <a:lnTo>
                    <a:pt x="42" y="641"/>
                  </a:lnTo>
                  <a:lnTo>
                    <a:pt x="40" y="644"/>
                  </a:lnTo>
                  <a:lnTo>
                    <a:pt x="38" y="646"/>
                  </a:lnTo>
                  <a:lnTo>
                    <a:pt x="37" y="649"/>
                  </a:lnTo>
                  <a:lnTo>
                    <a:pt x="35" y="652"/>
                  </a:lnTo>
                  <a:lnTo>
                    <a:pt x="33" y="658"/>
                  </a:lnTo>
                  <a:lnTo>
                    <a:pt x="30" y="665"/>
                  </a:lnTo>
                  <a:lnTo>
                    <a:pt x="29" y="672"/>
                  </a:lnTo>
                  <a:lnTo>
                    <a:pt x="28" y="680"/>
                  </a:lnTo>
                  <a:lnTo>
                    <a:pt x="27" y="688"/>
                  </a:lnTo>
                  <a:lnTo>
                    <a:pt x="28" y="696"/>
                  </a:lnTo>
                  <a:lnTo>
                    <a:pt x="29" y="705"/>
                  </a:lnTo>
                  <a:lnTo>
                    <a:pt x="32" y="723"/>
                  </a:lnTo>
                  <a:lnTo>
                    <a:pt x="38" y="742"/>
                  </a:lnTo>
                  <a:lnTo>
                    <a:pt x="44" y="762"/>
                  </a:lnTo>
                  <a:lnTo>
                    <a:pt x="59" y="802"/>
                  </a:lnTo>
                  <a:lnTo>
                    <a:pt x="71" y="833"/>
                  </a:lnTo>
                  <a:lnTo>
                    <a:pt x="76" y="848"/>
                  </a:lnTo>
                  <a:lnTo>
                    <a:pt x="78" y="854"/>
                  </a:lnTo>
                  <a:lnTo>
                    <a:pt x="79" y="861"/>
                  </a:lnTo>
                  <a:lnTo>
                    <a:pt x="80" y="867"/>
                  </a:lnTo>
                  <a:lnTo>
                    <a:pt x="81" y="872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3" y="879"/>
                  </a:lnTo>
                  <a:lnTo>
                    <a:pt x="84" y="881"/>
                  </a:lnTo>
                  <a:lnTo>
                    <a:pt x="80" y="973"/>
                  </a:lnTo>
                  <a:lnTo>
                    <a:pt x="80" y="1086"/>
                  </a:lnTo>
                  <a:lnTo>
                    <a:pt x="83" y="1143"/>
                  </a:lnTo>
                  <a:lnTo>
                    <a:pt x="89" y="1197"/>
                  </a:lnTo>
                  <a:lnTo>
                    <a:pt x="93" y="1221"/>
                  </a:lnTo>
                  <a:lnTo>
                    <a:pt x="99" y="1244"/>
                  </a:lnTo>
                  <a:lnTo>
                    <a:pt x="105" y="1264"/>
                  </a:lnTo>
                  <a:lnTo>
                    <a:pt x="112" y="1281"/>
                  </a:lnTo>
                  <a:lnTo>
                    <a:pt x="114" y="1280"/>
                  </a:lnTo>
                  <a:lnTo>
                    <a:pt x="118" y="1278"/>
                  </a:lnTo>
                  <a:lnTo>
                    <a:pt x="126" y="1274"/>
                  </a:lnTo>
                  <a:lnTo>
                    <a:pt x="136" y="1270"/>
                  </a:lnTo>
                  <a:lnTo>
                    <a:pt x="148" y="1266"/>
                  </a:lnTo>
                  <a:lnTo>
                    <a:pt x="163" y="1261"/>
                  </a:lnTo>
                  <a:lnTo>
                    <a:pt x="181" y="1257"/>
                  </a:lnTo>
                  <a:lnTo>
                    <a:pt x="200" y="1253"/>
                  </a:lnTo>
                  <a:lnTo>
                    <a:pt x="208" y="1251"/>
                  </a:lnTo>
                  <a:lnTo>
                    <a:pt x="216" y="1249"/>
                  </a:lnTo>
                  <a:lnTo>
                    <a:pt x="234" y="1244"/>
                  </a:lnTo>
                  <a:lnTo>
                    <a:pt x="252" y="1237"/>
                  </a:lnTo>
                  <a:lnTo>
                    <a:pt x="269" y="1229"/>
                  </a:lnTo>
                  <a:lnTo>
                    <a:pt x="286" y="1221"/>
                  </a:lnTo>
                  <a:lnTo>
                    <a:pt x="301" y="1213"/>
                  </a:lnTo>
                  <a:lnTo>
                    <a:pt x="314" y="1206"/>
                  </a:lnTo>
                  <a:lnTo>
                    <a:pt x="324" y="1200"/>
                  </a:lnTo>
                  <a:lnTo>
                    <a:pt x="325" y="1200"/>
                  </a:lnTo>
                  <a:lnTo>
                    <a:pt x="325" y="1201"/>
                  </a:lnTo>
                  <a:lnTo>
                    <a:pt x="326" y="1201"/>
                  </a:lnTo>
                  <a:lnTo>
                    <a:pt x="328" y="1202"/>
                  </a:lnTo>
                  <a:lnTo>
                    <a:pt x="330" y="1203"/>
                  </a:lnTo>
                  <a:lnTo>
                    <a:pt x="331" y="1203"/>
                  </a:lnTo>
                  <a:lnTo>
                    <a:pt x="331" y="1204"/>
                  </a:lnTo>
                  <a:lnTo>
                    <a:pt x="332" y="1204"/>
                  </a:lnTo>
                  <a:lnTo>
                    <a:pt x="333" y="1205"/>
                  </a:lnTo>
                  <a:lnTo>
                    <a:pt x="363" y="1225"/>
                  </a:lnTo>
                  <a:lnTo>
                    <a:pt x="394" y="1244"/>
                  </a:lnTo>
                  <a:lnTo>
                    <a:pt x="425" y="1260"/>
                  </a:lnTo>
                  <a:lnTo>
                    <a:pt x="455" y="1274"/>
                  </a:lnTo>
                  <a:lnTo>
                    <a:pt x="484" y="1286"/>
                  </a:lnTo>
                  <a:lnTo>
                    <a:pt x="511" y="1294"/>
                  </a:lnTo>
                  <a:lnTo>
                    <a:pt x="523" y="1297"/>
                  </a:lnTo>
                  <a:lnTo>
                    <a:pt x="535" y="1299"/>
                  </a:lnTo>
                  <a:lnTo>
                    <a:pt x="546" y="1300"/>
                  </a:lnTo>
                  <a:lnTo>
                    <a:pt x="556" y="1301"/>
                  </a:lnTo>
                  <a:lnTo>
                    <a:pt x="565" y="1300"/>
                  </a:lnTo>
                  <a:lnTo>
                    <a:pt x="576" y="1299"/>
                  </a:lnTo>
                  <a:lnTo>
                    <a:pt x="587" y="1297"/>
                  </a:lnTo>
                  <a:lnTo>
                    <a:pt x="599" y="1294"/>
                  </a:lnTo>
                  <a:lnTo>
                    <a:pt x="626" y="1286"/>
                  </a:lnTo>
                  <a:lnTo>
                    <a:pt x="654" y="1274"/>
                  </a:lnTo>
                  <a:lnTo>
                    <a:pt x="684" y="1260"/>
                  </a:lnTo>
                  <a:lnTo>
                    <a:pt x="715" y="1244"/>
                  </a:lnTo>
                  <a:lnTo>
                    <a:pt x="746" y="1225"/>
                  </a:lnTo>
                  <a:lnTo>
                    <a:pt x="776" y="1205"/>
                  </a:lnTo>
                  <a:lnTo>
                    <a:pt x="777" y="1205"/>
                  </a:lnTo>
                  <a:lnTo>
                    <a:pt x="777" y="1204"/>
                  </a:lnTo>
                  <a:lnTo>
                    <a:pt x="778" y="1204"/>
                  </a:lnTo>
                  <a:lnTo>
                    <a:pt x="778" y="1203"/>
                  </a:lnTo>
                  <a:lnTo>
                    <a:pt x="779" y="1203"/>
                  </a:lnTo>
                  <a:lnTo>
                    <a:pt x="779" y="1202"/>
                  </a:lnTo>
                  <a:lnTo>
                    <a:pt x="780" y="1202"/>
                  </a:lnTo>
                  <a:lnTo>
                    <a:pt x="781" y="1202"/>
                  </a:lnTo>
                  <a:lnTo>
                    <a:pt x="792" y="1209"/>
                  </a:lnTo>
                  <a:lnTo>
                    <a:pt x="805" y="1217"/>
                  </a:lnTo>
                  <a:lnTo>
                    <a:pt x="820" y="1225"/>
                  </a:lnTo>
                  <a:lnTo>
                    <a:pt x="837" y="1233"/>
                  </a:lnTo>
                  <a:lnTo>
                    <a:pt x="854" y="1241"/>
                  </a:lnTo>
                  <a:lnTo>
                    <a:pt x="871" y="1247"/>
                  </a:lnTo>
                  <a:lnTo>
                    <a:pt x="887" y="1253"/>
                  </a:lnTo>
                  <a:lnTo>
                    <a:pt x="895" y="1255"/>
                  </a:lnTo>
                  <a:lnTo>
                    <a:pt x="903" y="1256"/>
                  </a:lnTo>
                  <a:lnTo>
                    <a:pt x="922" y="1259"/>
                  </a:lnTo>
                  <a:lnTo>
                    <a:pt x="939" y="1263"/>
                  </a:lnTo>
                  <a:lnTo>
                    <a:pt x="954" y="1267"/>
                  </a:lnTo>
                  <a:lnTo>
                    <a:pt x="966" y="1272"/>
                  </a:lnTo>
                  <a:lnTo>
                    <a:pt x="976" y="1277"/>
                  </a:lnTo>
                  <a:lnTo>
                    <a:pt x="984" y="1280"/>
                  </a:lnTo>
                  <a:lnTo>
                    <a:pt x="988" y="1283"/>
                  </a:lnTo>
                  <a:lnTo>
                    <a:pt x="990" y="1284"/>
                  </a:lnTo>
                  <a:lnTo>
                    <a:pt x="997" y="1268"/>
                  </a:lnTo>
                  <a:lnTo>
                    <a:pt x="1004" y="1249"/>
                  </a:lnTo>
                  <a:lnTo>
                    <a:pt x="1009" y="1229"/>
                  </a:lnTo>
                  <a:lnTo>
                    <a:pt x="1013" y="1206"/>
                  </a:lnTo>
                  <a:lnTo>
                    <a:pt x="1020" y="1157"/>
                  </a:lnTo>
                  <a:lnTo>
                    <a:pt x="1023" y="1104"/>
                  </a:lnTo>
                  <a:lnTo>
                    <a:pt x="1025" y="1050"/>
                  </a:lnTo>
                  <a:lnTo>
                    <a:pt x="1025" y="996"/>
                  </a:lnTo>
                  <a:lnTo>
                    <a:pt x="1021" y="903"/>
                  </a:lnTo>
                  <a:lnTo>
                    <a:pt x="1023" y="899"/>
                  </a:lnTo>
                  <a:lnTo>
                    <a:pt x="1025" y="894"/>
                  </a:lnTo>
                  <a:lnTo>
                    <a:pt x="1027" y="889"/>
                  </a:lnTo>
                  <a:lnTo>
                    <a:pt x="1028" y="884"/>
                  </a:lnTo>
                  <a:lnTo>
                    <a:pt x="1035" y="861"/>
                  </a:lnTo>
                  <a:lnTo>
                    <a:pt x="1036" y="854"/>
                  </a:lnTo>
                  <a:lnTo>
                    <a:pt x="1038" y="848"/>
                  </a:lnTo>
                  <a:lnTo>
                    <a:pt x="1043" y="833"/>
                  </a:lnTo>
                  <a:lnTo>
                    <a:pt x="1055" y="802"/>
                  </a:lnTo>
                  <a:lnTo>
                    <a:pt x="1070" y="763"/>
                  </a:lnTo>
                  <a:lnTo>
                    <a:pt x="1076" y="744"/>
                  </a:lnTo>
                  <a:lnTo>
                    <a:pt x="1081" y="725"/>
                  </a:lnTo>
                  <a:lnTo>
                    <a:pt x="1085" y="707"/>
                  </a:lnTo>
                  <a:lnTo>
                    <a:pt x="1086" y="698"/>
                  </a:lnTo>
                  <a:lnTo>
                    <a:pt x="1086" y="690"/>
                  </a:lnTo>
                  <a:lnTo>
                    <a:pt x="1086" y="681"/>
                  </a:lnTo>
                  <a:lnTo>
                    <a:pt x="1085" y="673"/>
                  </a:lnTo>
                  <a:lnTo>
                    <a:pt x="1083" y="665"/>
                  </a:lnTo>
                  <a:lnTo>
                    <a:pt x="1080" y="658"/>
                  </a:lnTo>
                  <a:lnTo>
                    <a:pt x="1079" y="655"/>
                  </a:lnTo>
                  <a:lnTo>
                    <a:pt x="1078" y="653"/>
                  </a:lnTo>
                  <a:lnTo>
                    <a:pt x="1076" y="650"/>
                  </a:lnTo>
                  <a:lnTo>
                    <a:pt x="1075" y="648"/>
                  </a:lnTo>
                  <a:lnTo>
                    <a:pt x="1073" y="645"/>
                  </a:lnTo>
                  <a:lnTo>
                    <a:pt x="1071" y="643"/>
                  </a:lnTo>
                  <a:lnTo>
                    <a:pt x="1067" y="639"/>
                  </a:lnTo>
                  <a:lnTo>
                    <a:pt x="1062" y="635"/>
                  </a:lnTo>
                  <a:lnTo>
                    <a:pt x="1057" y="631"/>
                  </a:lnTo>
                  <a:lnTo>
                    <a:pt x="1052" y="627"/>
                  </a:lnTo>
                  <a:lnTo>
                    <a:pt x="1047" y="624"/>
                  </a:lnTo>
                  <a:lnTo>
                    <a:pt x="1036" y="620"/>
                  </a:lnTo>
                  <a:lnTo>
                    <a:pt x="1031" y="618"/>
                  </a:lnTo>
                  <a:lnTo>
                    <a:pt x="1027" y="617"/>
                  </a:lnTo>
                  <a:lnTo>
                    <a:pt x="1022" y="616"/>
                  </a:lnTo>
                  <a:lnTo>
                    <a:pt x="1017" y="616"/>
                  </a:lnTo>
                  <a:lnTo>
                    <a:pt x="1012" y="615"/>
                  </a:lnTo>
                  <a:lnTo>
                    <a:pt x="1007" y="615"/>
                  </a:lnTo>
                  <a:lnTo>
                    <a:pt x="1007" y="423"/>
                  </a:lnTo>
                  <a:lnTo>
                    <a:pt x="1018" y="416"/>
                  </a:lnTo>
                  <a:lnTo>
                    <a:pt x="1029" y="408"/>
                  </a:lnTo>
                  <a:lnTo>
                    <a:pt x="1039" y="399"/>
                  </a:lnTo>
                  <a:lnTo>
                    <a:pt x="1049" y="389"/>
                  </a:lnTo>
                  <a:lnTo>
                    <a:pt x="1058" y="379"/>
                  </a:lnTo>
                  <a:lnTo>
                    <a:pt x="1066" y="368"/>
                  </a:lnTo>
                  <a:lnTo>
                    <a:pt x="1074" y="357"/>
                  </a:lnTo>
                  <a:lnTo>
                    <a:pt x="1081" y="344"/>
                  </a:lnTo>
                  <a:lnTo>
                    <a:pt x="1087" y="332"/>
                  </a:lnTo>
                  <a:lnTo>
                    <a:pt x="1093" y="319"/>
                  </a:lnTo>
                  <a:lnTo>
                    <a:pt x="1098" y="305"/>
                  </a:lnTo>
                  <a:lnTo>
                    <a:pt x="1102" y="291"/>
                  </a:lnTo>
                  <a:lnTo>
                    <a:pt x="1105" y="277"/>
                  </a:lnTo>
                  <a:lnTo>
                    <a:pt x="1107" y="262"/>
                  </a:lnTo>
                  <a:lnTo>
                    <a:pt x="1108" y="247"/>
                  </a:lnTo>
                  <a:lnTo>
                    <a:pt x="1109" y="232"/>
                  </a:lnTo>
                  <a:lnTo>
                    <a:pt x="1109" y="217"/>
                  </a:lnTo>
                  <a:lnTo>
                    <a:pt x="1108" y="195"/>
                  </a:lnTo>
                  <a:lnTo>
                    <a:pt x="1105" y="173"/>
                  </a:lnTo>
                  <a:lnTo>
                    <a:pt x="1100" y="152"/>
                  </a:lnTo>
                  <a:lnTo>
                    <a:pt x="1093" y="132"/>
                  </a:lnTo>
                  <a:lnTo>
                    <a:pt x="1085" y="113"/>
                  </a:lnTo>
                  <a:lnTo>
                    <a:pt x="1075" y="95"/>
                  </a:lnTo>
                  <a:lnTo>
                    <a:pt x="1063" y="78"/>
                  </a:lnTo>
                  <a:lnTo>
                    <a:pt x="1050" y="63"/>
                  </a:lnTo>
                  <a:lnTo>
                    <a:pt x="1036" y="49"/>
                  </a:lnTo>
                  <a:lnTo>
                    <a:pt x="1021" y="37"/>
                  </a:lnTo>
                  <a:lnTo>
                    <a:pt x="1004" y="26"/>
                  </a:lnTo>
                  <a:lnTo>
                    <a:pt x="987" y="17"/>
                  </a:lnTo>
                  <a:lnTo>
                    <a:pt x="969" y="10"/>
                  </a:lnTo>
                  <a:lnTo>
                    <a:pt x="950" y="4"/>
                  </a:lnTo>
                  <a:lnTo>
                    <a:pt x="931" y="1"/>
                  </a:lnTo>
                  <a:lnTo>
                    <a:pt x="911" y="0"/>
                  </a:lnTo>
                  <a:lnTo>
                    <a:pt x="197" y="0"/>
                  </a:lnTo>
                  <a:lnTo>
                    <a:pt x="177" y="1"/>
                  </a:lnTo>
                  <a:lnTo>
                    <a:pt x="157" y="4"/>
                  </a:lnTo>
                  <a:lnTo>
                    <a:pt x="138" y="10"/>
                  </a:lnTo>
                  <a:lnTo>
                    <a:pt x="120" y="17"/>
                  </a:lnTo>
                  <a:lnTo>
                    <a:pt x="103" y="27"/>
                  </a:lnTo>
                  <a:lnTo>
                    <a:pt x="86" y="38"/>
                  </a:lnTo>
                  <a:lnTo>
                    <a:pt x="71" y="50"/>
                  </a:lnTo>
                  <a:lnTo>
                    <a:pt x="57" y="64"/>
                  </a:lnTo>
                  <a:lnTo>
                    <a:pt x="45" y="80"/>
                  </a:lnTo>
                  <a:lnTo>
                    <a:pt x="33" y="96"/>
                  </a:lnTo>
                  <a:lnTo>
                    <a:pt x="24" y="114"/>
                  </a:lnTo>
                  <a:lnTo>
                    <a:pt x="15" y="133"/>
                  </a:lnTo>
                  <a:lnTo>
                    <a:pt x="9" y="153"/>
                  </a:lnTo>
                  <a:lnTo>
                    <a:pt x="4" y="174"/>
                  </a:lnTo>
                  <a:lnTo>
                    <a:pt x="1" y="195"/>
                  </a:lnTo>
                  <a:lnTo>
                    <a:pt x="0" y="217"/>
                  </a:lnTo>
                  <a:lnTo>
                    <a:pt x="0" y="232"/>
                  </a:lnTo>
                  <a:lnTo>
                    <a:pt x="1" y="247"/>
                  </a:lnTo>
                  <a:lnTo>
                    <a:pt x="3" y="262"/>
                  </a:lnTo>
                  <a:lnTo>
                    <a:pt x="5" y="277"/>
                  </a:lnTo>
                  <a:lnTo>
                    <a:pt x="9" y="291"/>
                  </a:lnTo>
                  <a:lnTo>
                    <a:pt x="13" y="305"/>
                  </a:lnTo>
                  <a:lnTo>
                    <a:pt x="18" y="319"/>
                  </a:lnTo>
                  <a:lnTo>
                    <a:pt x="24" y="332"/>
                  </a:lnTo>
                  <a:lnTo>
                    <a:pt x="31" y="344"/>
                  </a:lnTo>
                  <a:lnTo>
                    <a:pt x="38" y="357"/>
                  </a:lnTo>
                  <a:lnTo>
                    <a:pt x="46" y="368"/>
                  </a:lnTo>
                  <a:lnTo>
                    <a:pt x="55" y="379"/>
                  </a:lnTo>
                  <a:lnTo>
                    <a:pt x="64" y="389"/>
                  </a:lnTo>
                  <a:lnTo>
                    <a:pt x="74" y="399"/>
                  </a:lnTo>
                  <a:lnTo>
                    <a:pt x="85" y="408"/>
                  </a:lnTo>
                  <a:lnTo>
                    <a:pt x="96" y="416"/>
                  </a:lnTo>
                  <a:close/>
                  <a:moveTo>
                    <a:pt x="1027" y="677"/>
                  </a:moveTo>
                  <a:lnTo>
                    <a:pt x="1028" y="679"/>
                  </a:lnTo>
                  <a:lnTo>
                    <a:pt x="1028" y="681"/>
                  </a:lnTo>
                  <a:lnTo>
                    <a:pt x="1029" y="685"/>
                  </a:lnTo>
                  <a:lnTo>
                    <a:pt x="1029" y="690"/>
                  </a:lnTo>
                  <a:lnTo>
                    <a:pt x="1028" y="695"/>
                  </a:lnTo>
                  <a:lnTo>
                    <a:pt x="1027" y="701"/>
                  </a:lnTo>
                  <a:lnTo>
                    <a:pt x="1026" y="708"/>
                  </a:lnTo>
                  <a:lnTo>
                    <a:pt x="1023" y="721"/>
                  </a:lnTo>
                  <a:lnTo>
                    <a:pt x="1018" y="735"/>
                  </a:lnTo>
                  <a:lnTo>
                    <a:pt x="1012" y="750"/>
                  </a:lnTo>
                  <a:lnTo>
                    <a:pt x="1007" y="763"/>
                  </a:lnTo>
                  <a:lnTo>
                    <a:pt x="1001" y="776"/>
                  </a:lnTo>
                  <a:lnTo>
                    <a:pt x="988" y="810"/>
                  </a:lnTo>
                  <a:lnTo>
                    <a:pt x="985" y="818"/>
                  </a:lnTo>
                  <a:lnTo>
                    <a:pt x="983" y="826"/>
                  </a:lnTo>
                  <a:lnTo>
                    <a:pt x="980" y="833"/>
                  </a:lnTo>
                  <a:lnTo>
                    <a:pt x="979" y="841"/>
                  </a:lnTo>
                  <a:lnTo>
                    <a:pt x="974" y="859"/>
                  </a:lnTo>
                  <a:lnTo>
                    <a:pt x="969" y="875"/>
                  </a:lnTo>
                  <a:lnTo>
                    <a:pt x="962" y="890"/>
                  </a:lnTo>
                  <a:lnTo>
                    <a:pt x="959" y="896"/>
                  </a:lnTo>
                  <a:lnTo>
                    <a:pt x="955" y="902"/>
                  </a:lnTo>
                  <a:lnTo>
                    <a:pt x="951" y="907"/>
                  </a:lnTo>
                  <a:lnTo>
                    <a:pt x="947" y="912"/>
                  </a:lnTo>
                  <a:lnTo>
                    <a:pt x="943" y="916"/>
                  </a:lnTo>
                  <a:lnTo>
                    <a:pt x="939" y="920"/>
                  </a:lnTo>
                  <a:lnTo>
                    <a:pt x="935" y="923"/>
                  </a:lnTo>
                  <a:lnTo>
                    <a:pt x="931" y="926"/>
                  </a:lnTo>
                  <a:lnTo>
                    <a:pt x="926" y="928"/>
                  </a:lnTo>
                  <a:lnTo>
                    <a:pt x="922" y="929"/>
                  </a:lnTo>
                  <a:lnTo>
                    <a:pt x="903" y="931"/>
                  </a:lnTo>
                  <a:lnTo>
                    <a:pt x="900" y="951"/>
                  </a:lnTo>
                  <a:lnTo>
                    <a:pt x="896" y="968"/>
                  </a:lnTo>
                  <a:lnTo>
                    <a:pt x="891" y="984"/>
                  </a:lnTo>
                  <a:lnTo>
                    <a:pt x="885" y="1000"/>
                  </a:lnTo>
                  <a:lnTo>
                    <a:pt x="877" y="1016"/>
                  </a:lnTo>
                  <a:lnTo>
                    <a:pt x="868" y="1031"/>
                  </a:lnTo>
                  <a:lnTo>
                    <a:pt x="858" y="1045"/>
                  </a:lnTo>
                  <a:lnTo>
                    <a:pt x="836" y="1072"/>
                  </a:lnTo>
                  <a:lnTo>
                    <a:pt x="812" y="1097"/>
                  </a:lnTo>
                  <a:lnTo>
                    <a:pt x="788" y="1119"/>
                  </a:lnTo>
                  <a:lnTo>
                    <a:pt x="765" y="1137"/>
                  </a:lnTo>
                  <a:lnTo>
                    <a:pt x="745" y="1152"/>
                  </a:lnTo>
                  <a:lnTo>
                    <a:pt x="715" y="1172"/>
                  </a:lnTo>
                  <a:lnTo>
                    <a:pt x="687" y="1189"/>
                  </a:lnTo>
                  <a:lnTo>
                    <a:pt x="659" y="1203"/>
                  </a:lnTo>
                  <a:lnTo>
                    <a:pt x="633" y="1215"/>
                  </a:lnTo>
                  <a:lnTo>
                    <a:pt x="609" y="1224"/>
                  </a:lnTo>
                  <a:lnTo>
                    <a:pt x="588" y="1231"/>
                  </a:lnTo>
                  <a:lnTo>
                    <a:pt x="571" y="1235"/>
                  </a:lnTo>
                  <a:lnTo>
                    <a:pt x="564" y="1236"/>
                  </a:lnTo>
                  <a:lnTo>
                    <a:pt x="558" y="1236"/>
                  </a:lnTo>
                  <a:lnTo>
                    <a:pt x="551" y="1236"/>
                  </a:lnTo>
                  <a:lnTo>
                    <a:pt x="544" y="1234"/>
                  </a:lnTo>
                  <a:lnTo>
                    <a:pt x="535" y="1232"/>
                  </a:lnTo>
                  <a:lnTo>
                    <a:pt x="525" y="1230"/>
                  </a:lnTo>
                  <a:lnTo>
                    <a:pt x="504" y="1223"/>
                  </a:lnTo>
                  <a:lnTo>
                    <a:pt x="480" y="1213"/>
                  </a:lnTo>
                  <a:lnTo>
                    <a:pt x="453" y="1200"/>
                  </a:lnTo>
                  <a:lnTo>
                    <a:pt x="426" y="1186"/>
                  </a:lnTo>
                  <a:lnTo>
                    <a:pt x="398" y="1170"/>
                  </a:lnTo>
                  <a:lnTo>
                    <a:pt x="369" y="1152"/>
                  </a:lnTo>
                  <a:lnTo>
                    <a:pt x="348" y="1136"/>
                  </a:lnTo>
                  <a:lnTo>
                    <a:pt x="326" y="1118"/>
                  </a:lnTo>
                  <a:lnTo>
                    <a:pt x="302" y="1096"/>
                  </a:lnTo>
                  <a:lnTo>
                    <a:pt x="279" y="1071"/>
                  </a:lnTo>
                  <a:lnTo>
                    <a:pt x="257" y="1044"/>
                  </a:lnTo>
                  <a:lnTo>
                    <a:pt x="247" y="1030"/>
                  </a:lnTo>
                  <a:lnTo>
                    <a:pt x="238" y="1015"/>
                  </a:lnTo>
                  <a:lnTo>
                    <a:pt x="230" y="1000"/>
                  </a:lnTo>
                  <a:lnTo>
                    <a:pt x="223" y="984"/>
                  </a:lnTo>
                  <a:lnTo>
                    <a:pt x="218" y="968"/>
                  </a:lnTo>
                  <a:lnTo>
                    <a:pt x="214" y="951"/>
                  </a:lnTo>
                  <a:lnTo>
                    <a:pt x="211" y="931"/>
                  </a:lnTo>
                  <a:lnTo>
                    <a:pt x="192" y="929"/>
                  </a:lnTo>
                  <a:lnTo>
                    <a:pt x="188" y="928"/>
                  </a:lnTo>
                  <a:lnTo>
                    <a:pt x="183" y="926"/>
                  </a:lnTo>
                  <a:lnTo>
                    <a:pt x="179" y="923"/>
                  </a:lnTo>
                  <a:lnTo>
                    <a:pt x="175" y="920"/>
                  </a:lnTo>
                  <a:lnTo>
                    <a:pt x="171" y="916"/>
                  </a:lnTo>
                  <a:lnTo>
                    <a:pt x="167" y="912"/>
                  </a:lnTo>
                  <a:lnTo>
                    <a:pt x="163" y="907"/>
                  </a:lnTo>
                  <a:lnTo>
                    <a:pt x="159" y="902"/>
                  </a:lnTo>
                  <a:lnTo>
                    <a:pt x="155" y="896"/>
                  </a:lnTo>
                  <a:lnTo>
                    <a:pt x="152" y="890"/>
                  </a:lnTo>
                  <a:lnTo>
                    <a:pt x="145" y="875"/>
                  </a:lnTo>
                  <a:lnTo>
                    <a:pt x="140" y="859"/>
                  </a:lnTo>
                  <a:lnTo>
                    <a:pt x="135" y="841"/>
                  </a:lnTo>
                  <a:lnTo>
                    <a:pt x="130" y="826"/>
                  </a:lnTo>
                  <a:lnTo>
                    <a:pt x="125" y="810"/>
                  </a:lnTo>
                  <a:lnTo>
                    <a:pt x="112" y="776"/>
                  </a:lnTo>
                  <a:lnTo>
                    <a:pt x="92" y="721"/>
                  </a:lnTo>
                  <a:lnTo>
                    <a:pt x="88" y="708"/>
                  </a:lnTo>
                  <a:lnTo>
                    <a:pt x="87" y="701"/>
                  </a:lnTo>
                  <a:lnTo>
                    <a:pt x="86" y="695"/>
                  </a:lnTo>
                  <a:lnTo>
                    <a:pt x="85" y="690"/>
                  </a:lnTo>
                  <a:lnTo>
                    <a:pt x="85" y="685"/>
                  </a:lnTo>
                  <a:lnTo>
                    <a:pt x="86" y="681"/>
                  </a:lnTo>
                  <a:lnTo>
                    <a:pt x="86" y="679"/>
                  </a:lnTo>
                  <a:lnTo>
                    <a:pt x="87" y="677"/>
                  </a:lnTo>
                  <a:lnTo>
                    <a:pt x="90" y="677"/>
                  </a:lnTo>
                  <a:lnTo>
                    <a:pt x="92" y="676"/>
                  </a:lnTo>
                  <a:lnTo>
                    <a:pt x="95" y="676"/>
                  </a:lnTo>
                  <a:lnTo>
                    <a:pt x="97" y="675"/>
                  </a:lnTo>
                  <a:lnTo>
                    <a:pt x="100" y="675"/>
                  </a:lnTo>
                  <a:lnTo>
                    <a:pt x="105" y="675"/>
                  </a:lnTo>
                  <a:lnTo>
                    <a:pt x="110" y="675"/>
                  </a:lnTo>
                  <a:lnTo>
                    <a:pt x="113" y="675"/>
                  </a:lnTo>
                  <a:lnTo>
                    <a:pt x="116" y="675"/>
                  </a:lnTo>
                  <a:lnTo>
                    <a:pt x="119" y="676"/>
                  </a:lnTo>
                  <a:lnTo>
                    <a:pt x="122" y="677"/>
                  </a:lnTo>
                  <a:lnTo>
                    <a:pt x="126" y="678"/>
                  </a:lnTo>
                  <a:lnTo>
                    <a:pt x="129" y="679"/>
                  </a:lnTo>
                  <a:lnTo>
                    <a:pt x="132" y="681"/>
                  </a:lnTo>
                  <a:lnTo>
                    <a:pt x="135" y="683"/>
                  </a:lnTo>
                  <a:lnTo>
                    <a:pt x="138" y="686"/>
                  </a:lnTo>
                  <a:lnTo>
                    <a:pt x="142" y="709"/>
                  </a:lnTo>
                  <a:lnTo>
                    <a:pt x="147" y="731"/>
                  </a:lnTo>
                  <a:lnTo>
                    <a:pt x="156" y="765"/>
                  </a:lnTo>
                  <a:lnTo>
                    <a:pt x="163" y="788"/>
                  </a:lnTo>
                  <a:lnTo>
                    <a:pt x="166" y="796"/>
                  </a:lnTo>
                  <a:lnTo>
                    <a:pt x="168" y="781"/>
                  </a:lnTo>
                  <a:lnTo>
                    <a:pt x="173" y="745"/>
                  </a:lnTo>
                  <a:lnTo>
                    <a:pt x="182" y="699"/>
                  </a:lnTo>
                  <a:lnTo>
                    <a:pt x="187" y="676"/>
                  </a:lnTo>
                  <a:lnTo>
                    <a:pt x="194" y="655"/>
                  </a:lnTo>
                  <a:lnTo>
                    <a:pt x="570" y="655"/>
                  </a:lnTo>
                  <a:lnTo>
                    <a:pt x="583" y="665"/>
                  </a:lnTo>
                  <a:lnTo>
                    <a:pt x="597" y="676"/>
                  </a:lnTo>
                  <a:lnTo>
                    <a:pt x="605" y="680"/>
                  </a:lnTo>
                  <a:lnTo>
                    <a:pt x="612" y="685"/>
                  </a:lnTo>
                  <a:lnTo>
                    <a:pt x="621" y="690"/>
                  </a:lnTo>
                  <a:lnTo>
                    <a:pt x="629" y="694"/>
                  </a:lnTo>
                  <a:lnTo>
                    <a:pt x="595" y="655"/>
                  </a:lnTo>
                  <a:lnTo>
                    <a:pt x="702" y="655"/>
                  </a:lnTo>
                  <a:lnTo>
                    <a:pt x="707" y="657"/>
                  </a:lnTo>
                  <a:lnTo>
                    <a:pt x="712" y="659"/>
                  </a:lnTo>
                  <a:lnTo>
                    <a:pt x="717" y="661"/>
                  </a:lnTo>
                  <a:lnTo>
                    <a:pt x="722" y="663"/>
                  </a:lnTo>
                  <a:lnTo>
                    <a:pt x="826" y="705"/>
                  </a:lnTo>
                  <a:lnTo>
                    <a:pt x="861" y="717"/>
                  </a:lnTo>
                  <a:lnTo>
                    <a:pt x="885" y="725"/>
                  </a:lnTo>
                  <a:lnTo>
                    <a:pt x="901" y="729"/>
                  </a:lnTo>
                  <a:lnTo>
                    <a:pt x="911" y="731"/>
                  </a:lnTo>
                  <a:lnTo>
                    <a:pt x="914" y="731"/>
                  </a:lnTo>
                  <a:lnTo>
                    <a:pt x="916" y="731"/>
                  </a:lnTo>
                  <a:lnTo>
                    <a:pt x="917" y="731"/>
                  </a:lnTo>
                  <a:lnTo>
                    <a:pt x="905" y="852"/>
                  </a:lnTo>
                  <a:lnTo>
                    <a:pt x="917" y="836"/>
                  </a:lnTo>
                  <a:lnTo>
                    <a:pt x="930" y="818"/>
                  </a:lnTo>
                  <a:lnTo>
                    <a:pt x="944" y="796"/>
                  </a:lnTo>
                  <a:lnTo>
                    <a:pt x="960" y="769"/>
                  </a:lnTo>
                  <a:lnTo>
                    <a:pt x="973" y="740"/>
                  </a:lnTo>
                  <a:lnTo>
                    <a:pt x="979" y="725"/>
                  </a:lnTo>
                  <a:lnTo>
                    <a:pt x="984" y="710"/>
                  </a:lnTo>
                  <a:lnTo>
                    <a:pt x="988" y="695"/>
                  </a:lnTo>
                  <a:lnTo>
                    <a:pt x="990" y="680"/>
                  </a:lnTo>
                  <a:lnTo>
                    <a:pt x="992" y="679"/>
                  </a:lnTo>
                  <a:lnTo>
                    <a:pt x="994" y="677"/>
                  </a:lnTo>
                  <a:lnTo>
                    <a:pt x="997" y="676"/>
                  </a:lnTo>
                  <a:lnTo>
                    <a:pt x="999" y="675"/>
                  </a:lnTo>
                  <a:lnTo>
                    <a:pt x="1001" y="675"/>
                  </a:lnTo>
                  <a:lnTo>
                    <a:pt x="1004" y="674"/>
                  </a:lnTo>
                  <a:lnTo>
                    <a:pt x="1006" y="674"/>
                  </a:lnTo>
                  <a:lnTo>
                    <a:pt x="1008" y="674"/>
                  </a:lnTo>
                  <a:lnTo>
                    <a:pt x="1011" y="674"/>
                  </a:lnTo>
                  <a:lnTo>
                    <a:pt x="1013" y="674"/>
                  </a:lnTo>
                  <a:lnTo>
                    <a:pt x="1016" y="674"/>
                  </a:lnTo>
                  <a:lnTo>
                    <a:pt x="1018" y="674"/>
                  </a:lnTo>
                  <a:lnTo>
                    <a:pt x="1020" y="675"/>
                  </a:lnTo>
                  <a:lnTo>
                    <a:pt x="1023" y="675"/>
                  </a:lnTo>
                  <a:lnTo>
                    <a:pt x="1025" y="676"/>
                  </a:lnTo>
                  <a:close/>
                  <a:moveTo>
                    <a:pt x="203" y="59"/>
                  </a:moveTo>
                  <a:lnTo>
                    <a:pt x="917" y="59"/>
                  </a:lnTo>
                  <a:lnTo>
                    <a:pt x="931" y="60"/>
                  </a:lnTo>
                  <a:lnTo>
                    <a:pt x="945" y="62"/>
                  </a:lnTo>
                  <a:lnTo>
                    <a:pt x="958" y="66"/>
                  </a:lnTo>
                  <a:lnTo>
                    <a:pt x="971" y="71"/>
                  </a:lnTo>
                  <a:lnTo>
                    <a:pt x="983" y="78"/>
                  </a:lnTo>
                  <a:lnTo>
                    <a:pt x="995" y="86"/>
                  </a:lnTo>
                  <a:lnTo>
                    <a:pt x="1006" y="95"/>
                  </a:lnTo>
                  <a:lnTo>
                    <a:pt x="1016" y="106"/>
                  </a:lnTo>
                  <a:lnTo>
                    <a:pt x="1025" y="117"/>
                  </a:lnTo>
                  <a:lnTo>
                    <a:pt x="1033" y="129"/>
                  </a:lnTo>
                  <a:lnTo>
                    <a:pt x="1041" y="143"/>
                  </a:lnTo>
                  <a:lnTo>
                    <a:pt x="1047" y="157"/>
                  </a:lnTo>
                  <a:lnTo>
                    <a:pt x="1051" y="172"/>
                  </a:lnTo>
                  <a:lnTo>
                    <a:pt x="1055" y="187"/>
                  </a:lnTo>
                  <a:lnTo>
                    <a:pt x="1057" y="203"/>
                  </a:lnTo>
                  <a:lnTo>
                    <a:pt x="1058" y="220"/>
                  </a:lnTo>
                  <a:lnTo>
                    <a:pt x="1058" y="234"/>
                  </a:lnTo>
                  <a:lnTo>
                    <a:pt x="1057" y="250"/>
                  </a:lnTo>
                  <a:lnTo>
                    <a:pt x="1055" y="266"/>
                  </a:lnTo>
                  <a:lnTo>
                    <a:pt x="1052" y="282"/>
                  </a:lnTo>
                  <a:lnTo>
                    <a:pt x="1047" y="296"/>
                  </a:lnTo>
                  <a:lnTo>
                    <a:pt x="1041" y="310"/>
                  </a:lnTo>
                  <a:lnTo>
                    <a:pt x="1034" y="324"/>
                  </a:lnTo>
                  <a:lnTo>
                    <a:pt x="1026" y="336"/>
                  </a:lnTo>
                  <a:lnTo>
                    <a:pt x="1017" y="347"/>
                  </a:lnTo>
                  <a:lnTo>
                    <a:pt x="1007" y="358"/>
                  </a:lnTo>
                  <a:lnTo>
                    <a:pt x="996" y="367"/>
                  </a:lnTo>
                  <a:lnTo>
                    <a:pt x="985" y="375"/>
                  </a:lnTo>
                  <a:lnTo>
                    <a:pt x="972" y="382"/>
                  </a:lnTo>
                  <a:lnTo>
                    <a:pt x="959" y="388"/>
                  </a:lnTo>
                  <a:lnTo>
                    <a:pt x="946" y="392"/>
                  </a:lnTo>
                  <a:lnTo>
                    <a:pt x="932" y="394"/>
                  </a:lnTo>
                  <a:lnTo>
                    <a:pt x="917" y="395"/>
                  </a:lnTo>
                  <a:lnTo>
                    <a:pt x="778" y="395"/>
                  </a:lnTo>
                  <a:lnTo>
                    <a:pt x="762" y="395"/>
                  </a:lnTo>
                  <a:lnTo>
                    <a:pt x="539" y="395"/>
                  </a:lnTo>
                  <a:lnTo>
                    <a:pt x="536" y="395"/>
                  </a:lnTo>
                  <a:lnTo>
                    <a:pt x="533" y="396"/>
                  </a:lnTo>
                  <a:lnTo>
                    <a:pt x="530" y="396"/>
                  </a:lnTo>
                  <a:lnTo>
                    <a:pt x="527" y="397"/>
                  </a:lnTo>
                  <a:lnTo>
                    <a:pt x="525" y="399"/>
                  </a:lnTo>
                  <a:lnTo>
                    <a:pt x="522" y="400"/>
                  </a:lnTo>
                  <a:lnTo>
                    <a:pt x="520" y="402"/>
                  </a:lnTo>
                  <a:lnTo>
                    <a:pt x="518" y="404"/>
                  </a:lnTo>
                  <a:lnTo>
                    <a:pt x="516" y="406"/>
                  </a:lnTo>
                  <a:lnTo>
                    <a:pt x="515" y="408"/>
                  </a:lnTo>
                  <a:lnTo>
                    <a:pt x="513" y="410"/>
                  </a:lnTo>
                  <a:lnTo>
                    <a:pt x="512" y="413"/>
                  </a:lnTo>
                  <a:lnTo>
                    <a:pt x="511" y="415"/>
                  </a:lnTo>
                  <a:lnTo>
                    <a:pt x="511" y="418"/>
                  </a:lnTo>
                  <a:lnTo>
                    <a:pt x="510" y="420"/>
                  </a:lnTo>
                  <a:lnTo>
                    <a:pt x="510" y="423"/>
                  </a:lnTo>
                  <a:lnTo>
                    <a:pt x="510" y="426"/>
                  </a:lnTo>
                  <a:lnTo>
                    <a:pt x="511" y="429"/>
                  </a:lnTo>
                  <a:lnTo>
                    <a:pt x="511" y="432"/>
                  </a:lnTo>
                  <a:lnTo>
                    <a:pt x="513" y="435"/>
                  </a:lnTo>
                  <a:lnTo>
                    <a:pt x="514" y="437"/>
                  </a:lnTo>
                  <a:lnTo>
                    <a:pt x="515" y="440"/>
                  </a:lnTo>
                  <a:lnTo>
                    <a:pt x="517" y="442"/>
                  </a:lnTo>
                  <a:lnTo>
                    <a:pt x="519" y="444"/>
                  </a:lnTo>
                  <a:lnTo>
                    <a:pt x="521" y="446"/>
                  </a:lnTo>
                  <a:lnTo>
                    <a:pt x="524" y="447"/>
                  </a:lnTo>
                  <a:lnTo>
                    <a:pt x="526" y="449"/>
                  </a:lnTo>
                  <a:lnTo>
                    <a:pt x="529" y="450"/>
                  </a:lnTo>
                  <a:lnTo>
                    <a:pt x="531" y="451"/>
                  </a:lnTo>
                  <a:lnTo>
                    <a:pt x="534" y="451"/>
                  </a:lnTo>
                  <a:lnTo>
                    <a:pt x="536" y="452"/>
                  </a:lnTo>
                  <a:lnTo>
                    <a:pt x="539" y="452"/>
                  </a:lnTo>
                  <a:lnTo>
                    <a:pt x="762" y="452"/>
                  </a:lnTo>
                  <a:lnTo>
                    <a:pt x="778" y="452"/>
                  </a:lnTo>
                  <a:lnTo>
                    <a:pt x="917" y="452"/>
                  </a:lnTo>
                  <a:lnTo>
                    <a:pt x="927" y="452"/>
                  </a:lnTo>
                  <a:lnTo>
                    <a:pt x="936" y="452"/>
                  </a:lnTo>
                  <a:lnTo>
                    <a:pt x="940" y="451"/>
                  </a:lnTo>
                  <a:lnTo>
                    <a:pt x="945" y="451"/>
                  </a:lnTo>
                  <a:lnTo>
                    <a:pt x="949" y="450"/>
                  </a:lnTo>
                  <a:lnTo>
                    <a:pt x="953" y="449"/>
                  </a:lnTo>
                  <a:lnTo>
                    <a:pt x="953" y="596"/>
                  </a:lnTo>
                  <a:lnTo>
                    <a:pt x="166" y="596"/>
                  </a:lnTo>
                  <a:lnTo>
                    <a:pt x="166" y="449"/>
                  </a:lnTo>
                  <a:lnTo>
                    <a:pt x="170" y="450"/>
                  </a:lnTo>
                  <a:lnTo>
                    <a:pt x="175" y="451"/>
                  </a:lnTo>
                  <a:lnTo>
                    <a:pt x="180" y="451"/>
                  </a:lnTo>
                  <a:lnTo>
                    <a:pt x="184" y="452"/>
                  </a:lnTo>
                  <a:lnTo>
                    <a:pt x="194" y="452"/>
                  </a:lnTo>
                  <a:lnTo>
                    <a:pt x="203" y="452"/>
                  </a:lnTo>
                  <a:lnTo>
                    <a:pt x="335" y="452"/>
                  </a:lnTo>
                  <a:lnTo>
                    <a:pt x="338" y="452"/>
                  </a:lnTo>
                  <a:lnTo>
                    <a:pt x="341" y="451"/>
                  </a:lnTo>
                  <a:lnTo>
                    <a:pt x="344" y="451"/>
                  </a:lnTo>
                  <a:lnTo>
                    <a:pt x="347" y="450"/>
                  </a:lnTo>
                  <a:lnTo>
                    <a:pt x="349" y="448"/>
                  </a:lnTo>
                  <a:lnTo>
                    <a:pt x="352" y="447"/>
                  </a:lnTo>
                  <a:lnTo>
                    <a:pt x="354" y="445"/>
                  </a:lnTo>
                  <a:lnTo>
                    <a:pt x="356" y="443"/>
                  </a:lnTo>
                  <a:lnTo>
                    <a:pt x="358" y="441"/>
                  </a:lnTo>
                  <a:lnTo>
                    <a:pt x="359" y="439"/>
                  </a:lnTo>
                  <a:lnTo>
                    <a:pt x="361" y="436"/>
                  </a:lnTo>
                  <a:lnTo>
                    <a:pt x="362" y="434"/>
                  </a:lnTo>
                  <a:lnTo>
                    <a:pt x="363" y="431"/>
                  </a:lnTo>
                  <a:lnTo>
                    <a:pt x="363" y="429"/>
                  </a:lnTo>
                  <a:lnTo>
                    <a:pt x="364" y="426"/>
                  </a:lnTo>
                  <a:lnTo>
                    <a:pt x="364" y="423"/>
                  </a:lnTo>
                  <a:lnTo>
                    <a:pt x="364" y="420"/>
                  </a:lnTo>
                  <a:lnTo>
                    <a:pt x="363" y="417"/>
                  </a:lnTo>
                  <a:lnTo>
                    <a:pt x="363" y="414"/>
                  </a:lnTo>
                  <a:lnTo>
                    <a:pt x="362" y="412"/>
                  </a:lnTo>
                  <a:lnTo>
                    <a:pt x="360" y="409"/>
                  </a:lnTo>
                  <a:lnTo>
                    <a:pt x="359" y="407"/>
                  </a:lnTo>
                  <a:lnTo>
                    <a:pt x="357" y="405"/>
                  </a:lnTo>
                  <a:lnTo>
                    <a:pt x="355" y="403"/>
                  </a:lnTo>
                  <a:lnTo>
                    <a:pt x="353" y="401"/>
                  </a:lnTo>
                  <a:lnTo>
                    <a:pt x="351" y="400"/>
                  </a:lnTo>
                  <a:lnTo>
                    <a:pt x="348" y="398"/>
                  </a:lnTo>
                  <a:lnTo>
                    <a:pt x="346" y="397"/>
                  </a:lnTo>
                  <a:lnTo>
                    <a:pt x="343" y="396"/>
                  </a:lnTo>
                  <a:lnTo>
                    <a:pt x="341" y="396"/>
                  </a:lnTo>
                  <a:lnTo>
                    <a:pt x="338" y="395"/>
                  </a:lnTo>
                  <a:lnTo>
                    <a:pt x="335" y="395"/>
                  </a:lnTo>
                  <a:lnTo>
                    <a:pt x="203" y="395"/>
                  </a:lnTo>
                  <a:lnTo>
                    <a:pt x="189" y="394"/>
                  </a:lnTo>
                  <a:lnTo>
                    <a:pt x="175" y="392"/>
                  </a:lnTo>
                  <a:lnTo>
                    <a:pt x="162" y="388"/>
                  </a:lnTo>
                  <a:lnTo>
                    <a:pt x="149" y="383"/>
                  </a:lnTo>
                  <a:lnTo>
                    <a:pt x="137" y="376"/>
                  </a:lnTo>
                  <a:lnTo>
                    <a:pt x="125" y="368"/>
                  </a:lnTo>
                  <a:lnTo>
                    <a:pt x="114" y="359"/>
                  </a:lnTo>
                  <a:lnTo>
                    <a:pt x="104" y="349"/>
                  </a:lnTo>
                  <a:lnTo>
                    <a:pt x="95" y="337"/>
                  </a:lnTo>
                  <a:lnTo>
                    <a:pt x="87" y="325"/>
                  </a:lnTo>
                  <a:lnTo>
                    <a:pt x="79" y="312"/>
                  </a:lnTo>
                  <a:lnTo>
                    <a:pt x="73" y="298"/>
                  </a:lnTo>
                  <a:lnTo>
                    <a:pt x="68" y="283"/>
                  </a:lnTo>
                  <a:lnTo>
                    <a:pt x="65" y="267"/>
                  </a:lnTo>
                  <a:lnTo>
                    <a:pt x="63" y="251"/>
                  </a:lnTo>
                  <a:lnTo>
                    <a:pt x="62" y="234"/>
                  </a:lnTo>
                  <a:lnTo>
                    <a:pt x="62" y="220"/>
                  </a:lnTo>
                  <a:lnTo>
                    <a:pt x="63" y="204"/>
                  </a:lnTo>
                  <a:lnTo>
                    <a:pt x="65" y="188"/>
                  </a:lnTo>
                  <a:lnTo>
                    <a:pt x="68" y="173"/>
                  </a:lnTo>
                  <a:lnTo>
                    <a:pt x="73" y="158"/>
                  </a:lnTo>
                  <a:lnTo>
                    <a:pt x="79" y="144"/>
                  </a:lnTo>
                  <a:lnTo>
                    <a:pt x="86" y="131"/>
                  </a:lnTo>
                  <a:lnTo>
                    <a:pt x="94" y="118"/>
                  </a:lnTo>
                  <a:lnTo>
                    <a:pt x="103" y="107"/>
                  </a:lnTo>
                  <a:lnTo>
                    <a:pt x="113" y="96"/>
                  </a:lnTo>
                  <a:lnTo>
                    <a:pt x="124" y="87"/>
                  </a:lnTo>
                  <a:lnTo>
                    <a:pt x="135" y="79"/>
                  </a:lnTo>
                  <a:lnTo>
                    <a:pt x="148" y="72"/>
                  </a:lnTo>
                  <a:lnTo>
                    <a:pt x="161" y="66"/>
                  </a:lnTo>
                  <a:lnTo>
                    <a:pt x="174" y="62"/>
                  </a:lnTo>
                  <a:lnTo>
                    <a:pt x="188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37"/>
            <p:cNvSpPr/>
            <p:nvPr/>
          </p:nvSpPr>
          <p:spPr>
            <a:xfrm>
              <a:off x="4894837" y="5263351"/>
              <a:ext cx="540413" cy="186416"/>
            </a:xfrm>
            <a:custGeom>
              <a:avLst/>
              <a:gdLst/>
              <a:ahLst/>
              <a:cxnLst/>
              <a:rect l="l" t="t" r="r" b="b"/>
              <a:pathLst>
                <a:path w="1120" h="387" extrusionOk="0">
                  <a:moveTo>
                    <a:pt x="1081" y="164"/>
                  </a:moveTo>
                  <a:lnTo>
                    <a:pt x="1073" y="151"/>
                  </a:lnTo>
                  <a:lnTo>
                    <a:pt x="1064" y="139"/>
                  </a:lnTo>
                  <a:lnTo>
                    <a:pt x="1053" y="128"/>
                  </a:lnTo>
                  <a:lnTo>
                    <a:pt x="1042" y="117"/>
                  </a:lnTo>
                  <a:lnTo>
                    <a:pt x="1030" y="108"/>
                  </a:lnTo>
                  <a:lnTo>
                    <a:pt x="1017" y="99"/>
                  </a:lnTo>
                  <a:lnTo>
                    <a:pt x="1003" y="90"/>
                  </a:lnTo>
                  <a:lnTo>
                    <a:pt x="989" y="83"/>
                  </a:lnTo>
                  <a:lnTo>
                    <a:pt x="960" y="70"/>
                  </a:lnTo>
                  <a:lnTo>
                    <a:pt x="931" y="60"/>
                  </a:lnTo>
                  <a:lnTo>
                    <a:pt x="902" y="53"/>
                  </a:lnTo>
                  <a:lnTo>
                    <a:pt x="875" y="48"/>
                  </a:lnTo>
                  <a:lnTo>
                    <a:pt x="872" y="48"/>
                  </a:lnTo>
                  <a:lnTo>
                    <a:pt x="866" y="48"/>
                  </a:lnTo>
                  <a:lnTo>
                    <a:pt x="859" y="47"/>
                  </a:lnTo>
                  <a:lnTo>
                    <a:pt x="851" y="45"/>
                  </a:lnTo>
                  <a:lnTo>
                    <a:pt x="842" y="43"/>
                  </a:lnTo>
                  <a:lnTo>
                    <a:pt x="832" y="40"/>
                  </a:lnTo>
                  <a:lnTo>
                    <a:pt x="821" y="35"/>
                  </a:lnTo>
                  <a:lnTo>
                    <a:pt x="809" y="30"/>
                  </a:lnTo>
                  <a:lnTo>
                    <a:pt x="796" y="23"/>
                  </a:lnTo>
                  <a:lnTo>
                    <a:pt x="779" y="12"/>
                  </a:lnTo>
                  <a:lnTo>
                    <a:pt x="762" y="23"/>
                  </a:lnTo>
                  <a:lnTo>
                    <a:pt x="759" y="23"/>
                  </a:lnTo>
                  <a:lnTo>
                    <a:pt x="756" y="23"/>
                  </a:lnTo>
                  <a:lnTo>
                    <a:pt x="733" y="39"/>
                  </a:lnTo>
                  <a:lnTo>
                    <a:pt x="709" y="53"/>
                  </a:lnTo>
                  <a:lnTo>
                    <a:pt x="685" y="64"/>
                  </a:lnTo>
                  <a:lnTo>
                    <a:pt x="661" y="74"/>
                  </a:lnTo>
                  <a:lnTo>
                    <a:pt x="637" y="81"/>
                  </a:lnTo>
                  <a:lnTo>
                    <a:pt x="613" y="87"/>
                  </a:lnTo>
                  <a:lnTo>
                    <a:pt x="588" y="90"/>
                  </a:lnTo>
                  <a:lnTo>
                    <a:pt x="564" y="91"/>
                  </a:lnTo>
                  <a:lnTo>
                    <a:pt x="546" y="90"/>
                  </a:lnTo>
                  <a:lnTo>
                    <a:pt x="528" y="89"/>
                  </a:lnTo>
                  <a:lnTo>
                    <a:pt x="512" y="86"/>
                  </a:lnTo>
                  <a:lnTo>
                    <a:pt x="495" y="83"/>
                  </a:lnTo>
                  <a:lnTo>
                    <a:pt x="465" y="75"/>
                  </a:lnTo>
                  <a:lnTo>
                    <a:pt x="439" y="65"/>
                  </a:lnTo>
                  <a:lnTo>
                    <a:pt x="416" y="54"/>
                  </a:lnTo>
                  <a:lnTo>
                    <a:pt x="397" y="43"/>
                  </a:lnTo>
                  <a:lnTo>
                    <a:pt x="382" y="34"/>
                  </a:lnTo>
                  <a:lnTo>
                    <a:pt x="372" y="26"/>
                  </a:lnTo>
                  <a:lnTo>
                    <a:pt x="361" y="0"/>
                  </a:lnTo>
                  <a:lnTo>
                    <a:pt x="333" y="17"/>
                  </a:lnTo>
                  <a:lnTo>
                    <a:pt x="327" y="21"/>
                  </a:lnTo>
                  <a:lnTo>
                    <a:pt x="324" y="23"/>
                  </a:lnTo>
                  <a:lnTo>
                    <a:pt x="321" y="24"/>
                  </a:lnTo>
                  <a:lnTo>
                    <a:pt x="319" y="25"/>
                  </a:lnTo>
                  <a:lnTo>
                    <a:pt x="316" y="27"/>
                  </a:lnTo>
                  <a:lnTo>
                    <a:pt x="313" y="28"/>
                  </a:lnTo>
                  <a:lnTo>
                    <a:pt x="310" y="29"/>
                  </a:lnTo>
                  <a:lnTo>
                    <a:pt x="304" y="32"/>
                  </a:lnTo>
                  <a:lnTo>
                    <a:pt x="297" y="34"/>
                  </a:lnTo>
                  <a:lnTo>
                    <a:pt x="290" y="36"/>
                  </a:lnTo>
                  <a:lnTo>
                    <a:pt x="283" y="38"/>
                  </a:lnTo>
                  <a:lnTo>
                    <a:pt x="269" y="41"/>
                  </a:lnTo>
                  <a:lnTo>
                    <a:pt x="254" y="43"/>
                  </a:lnTo>
                  <a:lnTo>
                    <a:pt x="230" y="46"/>
                  </a:lnTo>
                  <a:lnTo>
                    <a:pt x="202" y="52"/>
                  </a:lnTo>
                  <a:lnTo>
                    <a:pt x="172" y="61"/>
                  </a:lnTo>
                  <a:lnTo>
                    <a:pt x="142" y="73"/>
                  </a:lnTo>
                  <a:lnTo>
                    <a:pt x="126" y="80"/>
                  </a:lnTo>
                  <a:lnTo>
                    <a:pt x="112" y="88"/>
                  </a:lnTo>
                  <a:lnTo>
                    <a:pt x="97" y="97"/>
                  </a:lnTo>
                  <a:lnTo>
                    <a:pt x="84" y="107"/>
                  </a:lnTo>
                  <a:lnTo>
                    <a:pt x="71" y="118"/>
                  </a:lnTo>
                  <a:lnTo>
                    <a:pt x="59" y="131"/>
                  </a:lnTo>
                  <a:lnTo>
                    <a:pt x="48" y="144"/>
                  </a:lnTo>
                  <a:lnTo>
                    <a:pt x="39" y="158"/>
                  </a:lnTo>
                  <a:lnTo>
                    <a:pt x="32" y="172"/>
                  </a:lnTo>
                  <a:lnTo>
                    <a:pt x="26" y="187"/>
                  </a:lnTo>
                  <a:lnTo>
                    <a:pt x="21" y="202"/>
                  </a:lnTo>
                  <a:lnTo>
                    <a:pt x="16" y="219"/>
                  </a:lnTo>
                  <a:lnTo>
                    <a:pt x="10" y="251"/>
                  </a:lnTo>
                  <a:lnTo>
                    <a:pt x="5" y="283"/>
                  </a:lnTo>
                  <a:lnTo>
                    <a:pt x="2" y="311"/>
                  </a:lnTo>
                  <a:lnTo>
                    <a:pt x="1" y="335"/>
                  </a:lnTo>
                  <a:lnTo>
                    <a:pt x="0" y="359"/>
                  </a:lnTo>
                  <a:lnTo>
                    <a:pt x="0" y="387"/>
                  </a:lnTo>
                  <a:lnTo>
                    <a:pt x="1120" y="387"/>
                  </a:lnTo>
                  <a:lnTo>
                    <a:pt x="1120" y="359"/>
                  </a:lnTo>
                  <a:lnTo>
                    <a:pt x="1119" y="338"/>
                  </a:lnTo>
                  <a:lnTo>
                    <a:pt x="1118" y="316"/>
                  </a:lnTo>
                  <a:lnTo>
                    <a:pt x="1115" y="288"/>
                  </a:lnTo>
                  <a:lnTo>
                    <a:pt x="1111" y="257"/>
                  </a:lnTo>
                  <a:lnTo>
                    <a:pt x="1104" y="224"/>
                  </a:lnTo>
                  <a:lnTo>
                    <a:pt x="1099" y="208"/>
                  </a:lnTo>
                  <a:lnTo>
                    <a:pt x="1094" y="193"/>
                  </a:lnTo>
                  <a:lnTo>
                    <a:pt x="1088" y="178"/>
                  </a:lnTo>
                  <a:close/>
                  <a:moveTo>
                    <a:pt x="375" y="333"/>
                  </a:moveTo>
                  <a:lnTo>
                    <a:pt x="375" y="99"/>
                  </a:lnTo>
                  <a:lnTo>
                    <a:pt x="392" y="108"/>
                  </a:lnTo>
                  <a:lnTo>
                    <a:pt x="411" y="117"/>
                  </a:lnTo>
                  <a:lnTo>
                    <a:pt x="432" y="125"/>
                  </a:lnTo>
                  <a:lnTo>
                    <a:pt x="455" y="133"/>
                  </a:lnTo>
                  <a:lnTo>
                    <a:pt x="480" y="140"/>
                  </a:lnTo>
                  <a:lnTo>
                    <a:pt x="506" y="145"/>
                  </a:lnTo>
                  <a:lnTo>
                    <a:pt x="534" y="149"/>
                  </a:lnTo>
                  <a:lnTo>
                    <a:pt x="564" y="150"/>
                  </a:lnTo>
                  <a:lnTo>
                    <a:pt x="587" y="149"/>
                  </a:lnTo>
                  <a:lnTo>
                    <a:pt x="610" y="147"/>
                  </a:lnTo>
                  <a:lnTo>
                    <a:pt x="633" y="143"/>
                  </a:lnTo>
                  <a:lnTo>
                    <a:pt x="656" y="138"/>
                  </a:lnTo>
                  <a:lnTo>
                    <a:pt x="678" y="131"/>
                  </a:lnTo>
                  <a:lnTo>
                    <a:pt x="701" y="123"/>
                  </a:lnTo>
                  <a:lnTo>
                    <a:pt x="723" y="113"/>
                  </a:lnTo>
                  <a:lnTo>
                    <a:pt x="745" y="102"/>
                  </a:lnTo>
                  <a:lnTo>
                    <a:pt x="745" y="3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37"/>
            <p:cNvSpPr/>
            <p:nvPr/>
          </p:nvSpPr>
          <p:spPr>
            <a:xfrm>
              <a:off x="5085599" y="5341106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60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7" y="48"/>
                  </a:lnTo>
                  <a:lnTo>
                    <a:pt x="58" y="46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37"/>
            <p:cNvSpPr/>
            <p:nvPr/>
          </p:nvSpPr>
          <p:spPr>
            <a:xfrm>
              <a:off x="5085599" y="5386020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59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0"/>
                  </a:lnTo>
                  <a:lnTo>
                    <a:pt x="57" y="48"/>
                  </a:lnTo>
                  <a:lnTo>
                    <a:pt x="58" y="45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2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37"/>
            <p:cNvSpPr/>
            <p:nvPr/>
          </p:nvSpPr>
          <p:spPr>
            <a:xfrm>
              <a:off x="5215029" y="5341106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62"/>
                  </a:move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7" y="48"/>
                  </a:lnTo>
                  <a:lnTo>
                    <a:pt x="58" y="46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60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37"/>
            <p:cNvSpPr/>
            <p:nvPr/>
          </p:nvSpPr>
          <p:spPr>
            <a:xfrm>
              <a:off x="5215029" y="5386020"/>
              <a:ext cx="29460" cy="2946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62"/>
                  </a:moveTo>
                  <a:lnTo>
                    <a:pt x="34" y="62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59"/>
                  </a:lnTo>
                  <a:lnTo>
                    <a:pt x="46" y="58"/>
                  </a:lnTo>
                  <a:lnTo>
                    <a:pt x="48" y="57"/>
                  </a:lnTo>
                  <a:lnTo>
                    <a:pt x="51" y="55"/>
                  </a:lnTo>
                  <a:lnTo>
                    <a:pt x="53" y="53"/>
                  </a:lnTo>
                  <a:lnTo>
                    <a:pt x="55" y="50"/>
                  </a:lnTo>
                  <a:lnTo>
                    <a:pt x="57" y="48"/>
                  </a:lnTo>
                  <a:lnTo>
                    <a:pt x="58" y="45"/>
                  </a:lnTo>
                  <a:lnTo>
                    <a:pt x="60" y="43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1" y="25"/>
                  </a:lnTo>
                  <a:lnTo>
                    <a:pt x="61" y="22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7" y="14"/>
                  </a:lnTo>
                  <a:lnTo>
                    <a:pt x="55" y="12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22" y="61"/>
                  </a:lnTo>
                  <a:lnTo>
                    <a:pt x="25" y="61"/>
                  </a:lnTo>
                  <a:lnTo>
                    <a:pt x="28" y="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06" name="Google Shape;3806;p37"/>
          <p:cNvSpPr/>
          <p:nvPr/>
        </p:nvSpPr>
        <p:spPr>
          <a:xfrm>
            <a:off x="7621354" y="3213067"/>
            <a:ext cx="491582" cy="697810"/>
          </a:xfrm>
          <a:custGeom>
            <a:avLst/>
            <a:gdLst/>
            <a:ahLst/>
            <a:cxnLst/>
            <a:rect l="l" t="t" r="r" b="b"/>
            <a:pathLst>
              <a:path w="1169" h="1659" extrusionOk="0">
                <a:moveTo>
                  <a:pt x="1121" y="1422"/>
                </a:moveTo>
                <a:lnTo>
                  <a:pt x="1113" y="1409"/>
                </a:lnTo>
                <a:lnTo>
                  <a:pt x="1104" y="1397"/>
                </a:lnTo>
                <a:lnTo>
                  <a:pt x="1094" y="1386"/>
                </a:lnTo>
                <a:lnTo>
                  <a:pt x="1083" y="1375"/>
                </a:lnTo>
                <a:lnTo>
                  <a:pt x="1071" y="1366"/>
                </a:lnTo>
                <a:lnTo>
                  <a:pt x="1059" y="1357"/>
                </a:lnTo>
                <a:lnTo>
                  <a:pt x="1046" y="1348"/>
                </a:lnTo>
                <a:lnTo>
                  <a:pt x="1032" y="1341"/>
                </a:lnTo>
                <a:lnTo>
                  <a:pt x="1004" y="1328"/>
                </a:lnTo>
                <a:lnTo>
                  <a:pt x="976" y="1317"/>
                </a:lnTo>
                <a:lnTo>
                  <a:pt x="947" y="1309"/>
                </a:lnTo>
                <a:lnTo>
                  <a:pt x="920" y="1303"/>
                </a:lnTo>
                <a:lnTo>
                  <a:pt x="918" y="1293"/>
                </a:lnTo>
                <a:lnTo>
                  <a:pt x="915" y="1283"/>
                </a:lnTo>
                <a:lnTo>
                  <a:pt x="912" y="1273"/>
                </a:lnTo>
                <a:lnTo>
                  <a:pt x="907" y="1263"/>
                </a:lnTo>
                <a:lnTo>
                  <a:pt x="902" y="1254"/>
                </a:lnTo>
                <a:lnTo>
                  <a:pt x="897" y="1245"/>
                </a:lnTo>
                <a:lnTo>
                  <a:pt x="890" y="1237"/>
                </a:lnTo>
                <a:lnTo>
                  <a:pt x="883" y="1229"/>
                </a:lnTo>
                <a:lnTo>
                  <a:pt x="876" y="1222"/>
                </a:lnTo>
                <a:lnTo>
                  <a:pt x="868" y="1215"/>
                </a:lnTo>
                <a:lnTo>
                  <a:pt x="859" y="1209"/>
                </a:lnTo>
                <a:lnTo>
                  <a:pt x="850" y="1203"/>
                </a:lnTo>
                <a:lnTo>
                  <a:pt x="841" y="1198"/>
                </a:lnTo>
                <a:lnTo>
                  <a:pt x="831" y="1194"/>
                </a:lnTo>
                <a:lnTo>
                  <a:pt x="821" y="1191"/>
                </a:lnTo>
                <a:lnTo>
                  <a:pt x="810" y="1188"/>
                </a:lnTo>
                <a:lnTo>
                  <a:pt x="811" y="1188"/>
                </a:lnTo>
                <a:lnTo>
                  <a:pt x="812" y="1188"/>
                </a:lnTo>
                <a:lnTo>
                  <a:pt x="812" y="1187"/>
                </a:lnTo>
                <a:lnTo>
                  <a:pt x="813" y="1187"/>
                </a:lnTo>
                <a:lnTo>
                  <a:pt x="813" y="1186"/>
                </a:lnTo>
                <a:lnTo>
                  <a:pt x="813" y="1185"/>
                </a:lnTo>
                <a:lnTo>
                  <a:pt x="814" y="1185"/>
                </a:lnTo>
                <a:lnTo>
                  <a:pt x="814" y="1184"/>
                </a:lnTo>
                <a:lnTo>
                  <a:pt x="815" y="1184"/>
                </a:lnTo>
                <a:lnTo>
                  <a:pt x="816" y="1183"/>
                </a:lnTo>
                <a:lnTo>
                  <a:pt x="817" y="1182"/>
                </a:lnTo>
                <a:lnTo>
                  <a:pt x="818" y="1182"/>
                </a:lnTo>
                <a:lnTo>
                  <a:pt x="819" y="1181"/>
                </a:lnTo>
                <a:lnTo>
                  <a:pt x="820" y="1181"/>
                </a:lnTo>
                <a:lnTo>
                  <a:pt x="820" y="1180"/>
                </a:lnTo>
                <a:lnTo>
                  <a:pt x="821" y="1180"/>
                </a:lnTo>
                <a:lnTo>
                  <a:pt x="821" y="1179"/>
                </a:lnTo>
                <a:lnTo>
                  <a:pt x="832" y="1186"/>
                </a:lnTo>
                <a:lnTo>
                  <a:pt x="846" y="1195"/>
                </a:lnTo>
                <a:lnTo>
                  <a:pt x="862" y="1203"/>
                </a:lnTo>
                <a:lnTo>
                  <a:pt x="880" y="1212"/>
                </a:lnTo>
                <a:lnTo>
                  <a:pt x="898" y="1220"/>
                </a:lnTo>
                <a:lnTo>
                  <a:pt x="917" y="1227"/>
                </a:lnTo>
                <a:lnTo>
                  <a:pt x="934" y="1233"/>
                </a:lnTo>
                <a:lnTo>
                  <a:pt x="943" y="1235"/>
                </a:lnTo>
                <a:lnTo>
                  <a:pt x="951" y="1236"/>
                </a:lnTo>
                <a:lnTo>
                  <a:pt x="971" y="1239"/>
                </a:lnTo>
                <a:lnTo>
                  <a:pt x="990" y="1243"/>
                </a:lnTo>
                <a:lnTo>
                  <a:pt x="1005" y="1247"/>
                </a:lnTo>
                <a:lnTo>
                  <a:pt x="1019" y="1252"/>
                </a:lnTo>
                <a:lnTo>
                  <a:pt x="1030" y="1257"/>
                </a:lnTo>
                <a:lnTo>
                  <a:pt x="1037" y="1261"/>
                </a:lnTo>
                <a:lnTo>
                  <a:pt x="1042" y="1263"/>
                </a:lnTo>
                <a:lnTo>
                  <a:pt x="1044" y="1264"/>
                </a:lnTo>
                <a:lnTo>
                  <a:pt x="1048" y="1257"/>
                </a:lnTo>
                <a:lnTo>
                  <a:pt x="1058" y="1236"/>
                </a:lnTo>
                <a:lnTo>
                  <a:pt x="1073" y="1198"/>
                </a:lnTo>
                <a:lnTo>
                  <a:pt x="1089" y="1144"/>
                </a:lnTo>
                <a:lnTo>
                  <a:pt x="1105" y="1071"/>
                </a:lnTo>
                <a:lnTo>
                  <a:pt x="1119" y="978"/>
                </a:lnTo>
                <a:lnTo>
                  <a:pt x="1129" y="865"/>
                </a:lnTo>
                <a:lnTo>
                  <a:pt x="1132" y="730"/>
                </a:lnTo>
                <a:lnTo>
                  <a:pt x="1132" y="694"/>
                </a:lnTo>
                <a:lnTo>
                  <a:pt x="1135" y="683"/>
                </a:lnTo>
                <a:lnTo>
                  <a:pt x="1137" y="672"/>
                </a:lnTo>
                <a:lnTo>
                  <a:pt x="1139" y="661"/>
                </a:lnTo>
                <a:lnTo>
                  <a:pt x="1139" y="650"/>
                </a:lnTo>
                <a:lnTo>
                  <a:pt x="1140" y="640"/>
                </a:lnTo>
                <a:lnTo>
                  <a:pt x="1139" y="630"/>
                </a:lnTo>
                <a:lnTo>
                  <a:pt x="1138" y="625"/>
                </a:lnTo>
                <a:lnTo>
                  <a:pt x="1137" y="621"/>
                </a:lnTo>
                <a:lnTo>
                  <a:pt x="1136" y="617"/>
                </a:lnTo>
                <a:lnTo>
                  <a:pt x="1135" y="612"/>
                </a:lnTo>
                <a:lnTo>
                  <a:pt x="1133" y="608"/>
                </a:lnTo>
                <a:lnTo>
                  <a:pt x="1131" y="606"/>
                </a:lnTo>
                <a:lnTo>
                  <a:pt x="1130" y="604"/>
                </a:lnTo>
                <a:lnTo>
                  <a:pt x="1129" y="602"/>
                </a:lnTo>
                <a:lnTo>
                  <a:pt x="1127" y="600"/>
                </a:lnTo>
                <a:lnTo>
                  <a:pt x="1125" y="598"/>
                </a:lnTo>
                <a:lnTo>
                  <a:pt x="1123" y="595"/>
                </a:lnTo>
                <a:lnTo>
                  <a:pt x="1115" y="547"/>
                </a:lnTo>
                <a:lnTo>
                  <a:pt x="1106" y="502"/>
                </a:lnTo>
                <a:lnTo>
                  <a:pt x="1095" y="460"/>
                </a:lnTo>
                <a:lnTo>
                  <a:pt x="1082" y="422"/>
                </a:lnTo>
                <a:lnTo>
                  <a:pt x="1069" y="387"/>
                </a:lnTo>
                <a:lnTo>
                  <a:pt x="1055" y="356"/>
                </a:lnTo>
                <a:lnTo>
                  <a:pt x="1041" y="327"/>
                </a:lnTo>
                <a:lnTo>
                  <a:pt x="1027" y="301"/>
                </a:lnTo>
                <a:lnTo>
                  <a:pt x="1017" y="275"/>
                </a:lnTo>
                <a:lnTo>
                  <a:pt x="1005" y="249"/>
                </a:lnTo>
                <a:lnTo>
                  <a:pt x="992" y="224"/>
                </a:lnTo>
                <a:lnTo>
                  <a:pt x="977" y="199"/>
                </a:lnTo>
                <a:lnTo>
                  <a:pt x="960" y="175"/>
                </a:lnTo>
                <a:lnTo>
                  <a:pt x="942" y="152"/>
                </a:lnTo>
                <a:lnTo>
                  <a:pt x="922" y="129"/>
                </a:lnTo>
                <a:lnTo>
                  <a:pt x="900" y="107"/>
                </a:lnTo>
                <a:lnTo>
                  <a:pt x="869" y="83"/>
                </a:lnTo>
                <a:lnTo>
                  <a:pt x="834" y="60"/>
                </a:lnTo>
                <a:lnTo>
                  <a:pt x="795" y="41"/>
                </a:lnTo>
                <a:lnTo>
                  <a:pt x="753" y="25"/>
                </a:lnTo>
                <a:lnTo>
                  <a:pt x="709" y="13"/>
                </a:lnTo>
                <a:lnTo>
                  <a:pt x="663" y="4"/>
                </a:lnTo>
                <a:lnTo>
                  <a:pt x="615" y="0"/>
                </a:lnTo>
                <a:lnTo>
                  <a:pt x="567" y="0"/>
                </a:lnTo>
                <a:lnTo>
                  <a:pt x="518" y="5"/>
                </a:lnTo>
                <a:lnTo>
                  <a:pt x="471" y="15"/>
                </a:lnTo>
                <a:lnTo>
                  <a:pt x="424" y="31"/>
                </a:lnTo>
                <a:lnTo>
                  <a:pt x="379" y="52"/>
                </a:lnTo>
                <a:lnTo>
                  <a:pt x="337" y="79"/>
                </a:lnTo>
                <a:lnTo>
                  <a:pt x="297" y="113"/>
                </a:lnTo>
                <a:lnTo>
                  <a:pt x="261" y="153"/>
                </a:lnTo>
                <a:lnTo>
                  <a:pt x="229" y="200"/>
                </a:lnTo>
                <a:lnTo>
                  <a:pt x="228" y="201"/>
                </a:lnTo>
                <a:lnTo>
                  <a:pt x="226" y="203"/>
                </a:lnTo>
                <a:lnTo>
                  <a:pt x="222" y="206"/>
                </a:lnTo>
                <a:lnTo>
                  <a:pt x="216" y="210"/>
                </a:lnTo>
                <a:lnTo>
                  <a:pt x="210" y="216"/>
                </a:lnTo>
                <a:lnTo>
                  <a:pt x="203" y="223"/>
                </a:lnTo>
                <a:lnTo>
                  <a:pt x="195" y="232"/>
                </a:lnTo>
                <a:lnTo>
                  <a:pt x="187" y="242"/>
                </a:lnTo>
                <a:lnTo>
                  <a:pt x="169" y="265"/>
                </a:lnTo>
                <a:lnTo>
                  <a:pt x="150" y="294"/>
                </a:lnTo>
                <a:lnTo>
                  <a:pt x="130" y="328"/>
                </a:lnTo>
                <a:lnTo>
                  <a:pt x="110" y="368"/>
                </a:lnTo>
                <a:lnTo>
                  <a:pt x="91" y="414"/>
                </a:lnTo>
                <a:lnTo>
                  <a:pt x="74" y="467"/>
                </a:lnTo>
                <a:lnTo>
                  <a:pt x="60" y="526"/>
                </a:lnTo>
                <a:lnTo>
                  <a:pt x="48" y="592"/>
                </a:lnTo>
                <a:lnTo>
                  <a:pt x="47" y="595"/>
                </a:lnTo>
                <a:lnTo>
                  <a:pt x="45" y="596"/>
                </a:lnTo>
                <a:lnTo>
                  <a:pt x="43" y="600"/>
                </a:lnTo>
                <a:lnTo>
                  <a:pt x="42" y="601"/>
                </a:lnTo>
                <a:lnTo>
                  <a:pt x="42" y="602"/>
                </a:lnTo>
                <a:lnTo>
                  <a:pt x="41" y="603"/>
                </a:lnTo>
                <a:lnTo>
                  <a:pt x="41" y="604"/>
                </a:lnTo>
                <a:lnTo>
                  <a:pt x="40" y="605"/>
                </a:lnTo>
                <a:lnTo>
                  <a:pt x="40" y="607"/>
                </a:lnTo>
                <a:lnTo>
                  <a:pt x="40" y="608"/>
                </a:lnTo>
                <a:lnTo>
                  <a:pt x="40" y="609"/>
                </a:lnTo>
                <a:lnTo>
                  <a:pt x="38" y="614"/>
                </a:lnTo>
                <a:lnTo>
                  <a:pt x="36" y="618"/>
                </a:lnTo>
                <a:lnTo>
                  <a:pt x="35" y="623"/>
                </a:lnTo>
                <a:lnTo>
                  <a:pt x="34" y="628"/>
                </a:lnTo>
                <a:lnTo>
                  <a:pt x="34" y="632"/>
                </a:lnTo>
                <a:lnTo>
                  <a:pt x="33" y="637"/>
                </a:lnTo>
                <a:lnTo>
                  <a:pt x="33" y="642"/>
                </a:lnTo>
                <a:lnTo>
                  <a:pt x="34" y="647"/>
                </a:lnTo>
                <a:lnTo>
                  <a:pt x="35" y="658"/>
                </a:lnTo>
                <a:lnTo>
                  <a:pt x="37" y="669"/>
                </a:lnTo>
                <a:lnTo>
                  <a:pt x="43" y="691"/>
                </a:lnTo>
                <a:lnTo>
                  <a:pt x="43" y="728"/>
                </a:lnTo>
                <a:lnTo>
                  <a:pt x="46" y="863"/>
                </a:lnTo>
                <a:lnTo>
                  <a:pt x="55" y="976"/>
                </a:lnTo>
                <a:lnTo>
                  <a:pt x="69" y="1068"/>
                </a:lnTo>
                <a:lnTo>
                  <a:pt x="85" y="1141"/>
                </a:lnTo>
                <a:lnTo>
                  <a:pt x="102" y="1195"/>
                </a:lnTo>
                <a:lnTo>
                  <a:pt x="116" y="1233"/>
                </a:lnTo>
                <a:lnTo>
                  <a:pt x="126" y="1254"/>
                </a:lnTo>
                <a:lnTo>
                  <a:pt x="130" y="1261"/>
                </a:lnTo>
                <a:lnTo>
                  <a:pt x="132" y="1260"/>
                </a:lnTo>
                <a:lnTo>
                  <a:pt x="137" y="1258"/>
                </a:lnTo>
                <a:lnTo>
                  <a:pt x="145" y="1254"/>
                </a:lnTo>
                <a:lnTo>
                  <a:pt x="155" y="1249"/>
                </a:lnTo>
                <a:lnTo>
                  <a:pt x="169" y="1244"/>
                </a:lnTo>
                <a:lnTo>
                  <a:pt x="185" y="1240"/>
                </a:lnTo>
                <a:lnTo>
                  <a:pt x="203" y="1236"/>
                </a:lnTo>
                <a:lnTo>
                  <a:pt x="223" y="1233"/>
                </a:lnTo>
                <a:lnTo>
                  <a:pt x="231" y="1232"/>
                </a:lnTo>
                <a:lnTo>
                  <a:pt x="240" y="1230"/>
                </a:lnTo>
                <a:lnTo>
                  <a:pt x="258" y="1224"/>
                </a:lnTo>
                <a:lnTo>
                  <a:pt x="276" y="1217"/>
                </a:lnTo>
                <a:lnTo>
                  <a:pt x="294" y="1209"/>
                </a:lnTo>
                <a:lnTo>
                  <a:pt x="327" y="1192"/>
                </a:lnTo>
                <a:lnTo>
                  <a:pt x="353" y="1176"/>
                </a:lnTo>
                <a:lnTo>
                  <a:pt x="354" y="1177"/>
                </a:lnTo>
                <a:lnTo>
                  <a:pt x="355" y="1178"/>
                </a:lnTo>
                <a:lnTo>
                  <a:pt x="357" y="1179"/>
                </a:lnTo>
                <a:lnTo>
                  <a:pt x="358" y="1180"/>
                </a:lnTo>
                <a:lnTo>
                  <a:pt x="358" y="1181"/>
                </a:lnTo>
                <a:lnTo>
                  <a:pt x="359" y="1181"/>
                </a:lnTo>
                <a:lnTo>
                  <a:pt x="359" y="1182"/>
                </a:lnTo>
                <a:lnTo>
                  <a:pt x="361" y="1185"/>
                </a:lnTo>
                <a:lnTo>
                  <a:pt x="351" y="1188"/>
                </a:lnTo>
                <a:lnTo>
                  <a:pt x="342" y="1192"/>
                </a:lnTo>
                <a:lnTo>
                  <a:pt x="332" y="1196"/>
                </a:lnTo>
                <a:lnTo>
                  <a:pt x="323" y="1201"/>
                </a:lnTo>
                <a:lnTo>
                  <a:pt x="314" y="1207"/>
                </a:lnTo>
                <a:lnTo>
                  <a:pt x="306" y="1213"/>
                </a:lnTo>
                <a:lnTo>
                  <a:pt x="298" y="1220"/>
                </a:lnTo>
                <a:lnTo>
                  <a:pt x="291" y="1227"/>
                </a:lnTo>
                <a:lnTo>
                  <a:pt x="284" y="1235"/>
                </a:lnTo>
                <a:lnTo>
                  <a:pt x="278" y="1243"/>
                </a:lnTo>
                <a:lnTo>
                  <a:pt x="272" y="1252"/>
                </a:lnTo>
                <a:lnTo>
                  <a:pt x="267" y="1261"/>
                </a:lnTo>
                <a:lnTo>
                  <a:pt x="263" y="1270"/>
                </a:lnTo>
                <a:lnTo>
                  <a:pt x="259" y="1280"/>
                </a:lnTo>
                <a:lnTo>
                  <a:pt x="256" y="1290"/>
                </a:lnTo>
                <a:lnTo>
                  <a:pt x="254" y="1300"/>
                </a:lnTo>
                <a:lnTo>
                  <a:pt x="229" y="1305"/>
                </a:lnTo>
                <a:lnTo>
                  <a:pt x="201" y="1312"/>
                </a:lnTo>
                <a:lnTo>
                  <a:pt x="172" y="1322"/>
                </a:lnTo>
                <a:lnTo>
                  <a:pt x="142" y="1335"/>
                </a:lnTo>
                <a:lnTo>
                  <a:pt x="127" y="1342"/>
                </a:lnTo>
                <a:lnTo>
                  <a:pt x="113" y="1351"/>
                </a:lnTo>
                <a:lnTo>
                  <a:pt x="99" y="1360"/>
                </a:lnTo>
                <a:lnTo>
                  <a:pt x="86" y="1370"/>
                </a:lnTo>
                <a:lnTo>
                  <a:pt x="74" y="1381"/>
                </a:lnTo>
                <a:lnTo>
                  <a:pt x="62" y="1393"/>
                </a:lnTo>
                <a:lnTo>
                  <a:pt x="52" y="1406"/>
                </a:lnTo>
                <a:lnTo>
                  <a:pt x="43" y="1419"/>
                </a:lnTo>
                <a:lnTo>
                  <a:pt x="35" y="1434"/>
                </a:lnTo>
                <a:lnTo>
                  <a:pt x="29" y="1449"/>
                </a:lnTo>
                <a:lnTo>
                  <a:pt x="23" y="1465"/>
                </a:lnTo>
                <a:lnTo>
                  <a:pt x="18" y="1482"/>
                </a:lnTo>
                <a:lnTo>
                  <a:pt x="10" y="1516"/>
                </a:lnTo>
                <a:lnTo>
                  <a:pt x="5" y="1549"/>
                </a:lnTo>
                <a:lnTo>
                  <a:pt x="2" y="1579"/>
                </a:lnTo>
                <a:lnTo>
                  <a:pt x="1" y="1603"/>
                </a:lnTo>
                <a:lnTo>
                  <a:pt x="0" y="1628"/>
                </a:lnTo>
                <a:lnTo>
                  <a:pt x="0" y="1659"/>
                </a:lnTo>
                <a:lnTo>
                  <a:pt x="1169" y="1659"/>
                </a:lnTo>
                <a:lnTo>
                  <a:pt x="1169" y="1628"/>
                </a:lnTo>
                <a:lnTo>
                  <a:pt x="1168" y="1628"/>
                </a:lnTo>
                <a:lnTo>
                  <a:pt x="1168" y="1626"/>
                </a:lnTo>
                <a:lnTo>
                  <a:pt x="1167" y="1622"/>
                </a:lnTo>
                <a:lnTo>
                  <a:pt x="1165" y="1605"/>
                </a:lnTo>
                <a:lnTo>
                  <a:pt x="1158" y="1552"/>
                </a:lnTo>
                <a:lnTo>
                  <a:pt x="1153" y="1519"/>
                </a:lnTo>
                <a:lnTo>
                  <a:pt x="1145" y="1485"/>
                </a:lnTo>
                <a:lnTo>
                  <a:pt x="1140" y="1468"/>
                </a:lnTo>
                <a:lnTo>
                  <a:pt x="1135" y="1452"/>
                </a:lnTo>
                <a:lnTo>
                  <a:pt x="1128" y="1437"/>
                </a:lnTo>
                <a:close/>
                <a:moveTo>
                  <a:pt x="226" y="925"/>
                </a:moveTo>
                <a:lnTo>
                  <a:pt x="223" y="905"/>
                </a:lnTo>
                <a:lnTo>
                  <a:pt x="203" y="900"/>
                </a:lnTo>
                <a:lnTo>
                  <a:pt x="198" y="899"/>
                </a:lnTo>
                <a:lnTo>
                  <a:pt x="194" y="897"/>
                </a:lnTo>
                <a:lnTo>
                  <a:pt x="189" y="894"/>
                </a:lnTo>
                <a:lnTo>
                  <a:pt x="185" y="891"/>
                </a:lnTo>
                <a:lnTo>
                  <a:pt x="181" y="887"/>
                </a:lnTo>
                <a:lnTo>
                  <a:pt x="177" y="882"/>
                </a:lnTo>
                <a:lnTo>
                  <a:pt x="173" y="877"/>
                </a:lnTo>
                <a:lnTo>
                  <a:pt x="169" y="872"/>
                </a:lnTo>
                <a:lnTo>
                  <a:pt x="162" y="859"/>
                </a:lnTo>
                <a:lnTo>
                  <a:pt x="156" y="844"/>
                </a:lnTo>
                <a:lnTo>
                  <a:pt x="150" y="828"/>
                </a:lnTo>
                <a:lnTo>
                  <a:pt x="144" y="809"/>
                </a:lnTo>
                <a:lnTo>
                  <a:pt x="140" y="794"/>
                </a:lnTo>
                <a:lnTo>
                  <a:pt x="134" y="777"/>
                </a:lnTo>
                <a:lnTo>
                  <a:pt x="127" y="758"/>
                </a:lnTo>
                <a:lnTo>
                  <a:pt x="119" y="739"/>
                </a:lnTo>
                <a:lnTo>
                  <a:pt x="108" y="713"/>
                </a:lnTo>
                <a:lnTo>
                  <a:pt x="102" y="698"/>
                </a:lnTo>
                <a:lnTo>
                  <a:pt x="97" y="683"/>
                </a:lnTo>
                <a:lnTo>
                  <a:pt x="94" y="669"/>
                </a:lnTo>
                <a:lnTo>
                  <a:pt x="91" y="656"/>
                </a:lnTo>
                <a:lnTo>
                  <a:pt x="90" y="650"/>
                </a:lnTo>
                <a:lnTo>
                  <a:pt x="90" y="645"/>
                </a:lnTo>
                <a:lnTo>
                  <a:pt x="90" y="641"/>
                </a:lnTo>
                <a:lnTo>
                  <a:pt x="91" y="639"/>
                </a:lnTo>
                <a:lnTo>
                  <a:pt x="91" y="637"/>
                </a:lnTo>
                <a:lnTo>
                  <a:pt x="93" y="634"/>
                </a:lnTo>
                <a:lnTo>
                  <a:pt x="96" y="634"/>
                </a:lnTo>
                <a:lnTo>
                  <a:pt x="99" y="633"/>
                </a:lnTo>
                <a:lnTo>
                  <a:pt x="102" y="633"/>
                </a:lnTo>
                <a:lnTo>
                  <a:pt x="104" y="633"/>
                </a:lnTo>
                <a:lnTo>
                  <a:pt x="109" y="632"/>
                </a:lnTo>
                <a:lnTo>
                  <a:pt x="113" y="632"/>
                </a:lnTo>
                <a:lnTo>
                  <a:pt x="116" y="632"/>
                </a:lnTo>
                <a:lnTo>
                  <a:pt x="120" y="633"/>
                </a:lnTo>
                <a:lnTo>
                  <a:pt x="124" y="633"/>
                </a:lnTo>
                <a:lnTo>
                  <a:pt x="127" y="634"/>
                </a:lnTo>
                <a:lnTo>
                  <a:pt x="131" y="635"/>
                </a:lnTo>
                <a:lnTo>
                  <a:pt x="135" y="637"/>
                </a:lnTo>
                <a:lnTo>
                  <a:pt x="136" y="637"/>
                </a:lnTo>
                <a:lnTo>
                  <a:pt x="138" y="638"/>
                </a:lnTo>
                <a:lnTo>
                  <a:pt x="139" y="639"/>
                </a:lnTo>
                <a:lnTo>
                  <a:pt x="141" y="640"/>
                </a:lnTo>
                <a:lnTo>
                  <a:pt x="155" y="649"/>
                </a:lnTo>
                <a:lnTo>
                  <a:pt x="170" y="684"/>
                </a:lnTo>
                <a:lnTo>
                  <a:pt x="183" y="713"/>
                </a:lnTo>
                <a:lnTo>
                  <a:pt x="193" y="734"/>
                </a:lnTo>
                <a:lnTo>
                  <a:pt x="196" y="742"/>
                </a:lnTo>
                <a:lnTo>
                  <a:pt x="197" y="745"/>
                </a:lnTo>
                <a:lnTo>
                  <a:pt x="198" y="747"/>
                </a:lnTo>
                <a:lnTo>
                  <a:pt x="199" y="752"/>
                </a:lnTo>
                <a:lnTo>
                  <a:pt x="200" y="756"/>
                </a:lnTo>
                <a:lnTo>
                  <a:pt x="201" y="758"/>
                </a:lnTo>
                <a:lnTo>
                  <a:pt x="201" y="759"/>
                </a:lnTo>
                <a:lnTo>
                  <a:pt x="202" y="759"/>
                </a:lnTo>
                <a:lnTo>
                  <a:pt x="202" y="760"/>
                </a:lnTo>
                <a:lnTo>
                  <a:pt x="203" y="760"/>
                </a:lnTo>
                <a:lnTo>
                  <a:pt x="203" y="759"/>
                </a:lnTo>
                <a:lnTo>
                  <a:pt x="204" y="757"/>
                </a:lnTo>
                <a:lnTo>
                  <a:pt x="204" y="756"/>
                </a:lnTo>
                <a:lnTo>
                  <a:pt x="205" y="754"/>
                </a:lnTo>
                <a:lnTo>
                  <a:pt x="205" y="750"/>
                </a:lnTo>
                <a:lnTo>
                  <a:pt x="206" y="745"/>
                </a:lnTo>
                <a:lnTo>
                  <a:pt x="205" y="734"/>
                </a:lnTo>
                <a:lnTo>
                  <a:pt x="205" y="704"/>
                </a:lnTo>
                <a:lnTo>
                  <a:pt x="206" y="659"/>
                </a:lnTo>
                <a:lnTo>
                  <a:pt x="213" y="606"/>
                </a:lnTo>
                <a:lnTo>
                  <a:pt x="218" y="578"/>
                </a:lnTo>
                <a:lnTo>
                  <a:pt x="225" y="550"/>
                </a:lnTo>
                <a:lnTo>
                  <a:pt x="235" y="522"/>
                </a:lnTo>
                <a:lnTo>
                  <a:pt x="247" y="495"/>
                </a:lnTo>
                <a:lnTo>
                  <a:pt x="262" y="470"/>
                </a:lnTo>
                <a:lnTo>
                  <a:pt x="279" y="448"/>
                </a:lnTo>
                <a:lnTo>
                  <a:pt x="289" y="437"/>
                </a:lnTo>
                <a:lnTo>
                  <a:pt x="300" y="428"/>
                </a:lnTo>
                <a:lnTo>
                  <a:pt x="312" y="420"/>
                </a:lnTo>
                <a:lnTo>
                  <a:pt x="325" y="412"/>
                </a:lnTo>
                <a:lnTo>
                  <a:pt x="330" y="418"/>
                </a:lnTo>
                <a:lnTo>
                  <a:pt x="346" y="435"/>
                </a:lnTo>
                <a:lnTo>
                  <a:pt x="372" y="459"/>
                </a:lnTo>
                <a:lnTo>
                  <a:pt x="408" y="490"/>
                </a:lnTo>
                <a:lnTo>
                  <a:pt x="452" y="523"/>
                </a:lnTo>
                <a:lnTo>
                  <a:pt x="504" y="556"/>
                </a:lnTo>
                <a:lnTo>
                  <a:pt x="565" y="588"/>
                </a:lnTo>
                <a:lnTo>
                  <a:pt x="597" y="602"/>
                </a:lnTo>
                <a:lnTo>
                  <a:pt x="632" y="615"/>
                </a:lnTo>
                <a:lnTo>
                  <a:pt x="700" y="637"/>
                </a:lnTo>
                <a:lnTo>
                  <a:pt x="762" y="654"/>
                </a:lnTo>
                <a:lnTo>
                  <a:pt x="818" y="665"/>
                </a:lnTo>
                <a:lnTo>
                  <a:pt x="865" y="673"/>
                </a:lnTo>
                <a:lnTo>
                  <a:pt x="904" y="677"/>
                </a:lnTo>
                <a:lnTo>
                  <a:pt x="933" y="680"/>
                </a:lnTo>
                <a:lnTo>
                  <a:pt x="951" y="680"/>
                </a:lnTo>
                <a:lnTo>
                  <a:pt x="957" y="680"/>
                </a:lnTo>
                <a:lnTo>
                  <a:pt x="957" y="759"/>
                </a:lnTo>
                <a:lnTo>
                  <a:pt x="959" y="758"/>
                </a:lnTo>
                <a:lnTo>
                  <a:pt x="961" y="757"/>
                </a:lnTo>
                <a:lnTo>
                  <a:pt x="963" y="755"/>
                </a:lnTo>
                <a:lnTo>
                  <a:pt x="967" y="752"/>
                </a:lnTo>
                <a:lnTo>
                  <a:pt x="970" y="748"/>
                </a:lnTo>
                <a:lnTo>
                  <a:pt x="980" y="737"/>
                </a:lnTo>
                <a:lnTo>
                  <a:pt x="990" y="722"/>
                </a:lnTo>
                <a:lnTo>
                  <a:pt x="1002" y="701"/>
                </a:lnTo>
                <a:lnTo>
                  <a:pt x="1014" y="674"/>
                </a:lnTo>
                <a:lnTo>
                  <a:pt x="1027" y="640"/>
                </a:lnTo>
                <a:lnTo>
                  <a:pt x="1030" y="639"/>
                </a:lnTo>
                <a:lnTo>
                  <a:pt x="1033" y="638"/>
                </a:lnTo>
                <a:lnTo>
                  <a:pt x="1036" y="637"/>
                </a:lnTo>
                <a:lnTo>
                  <a:pt x="1039" y="636"/>
                </a:lnTo>
                <a:lnTo>
                  <a:pt x="1041" y="635"/>
                </a:lnTo>
                <a:lnTo>
                  <a:pt x="1044" y="635"/>
                </a:lnTo>
                <a:lnTo>
                  <a:pt x="1047" y="634"/>
                </a:lnTo>
                <a:lnTo>
                  <a:pt x="1050" y="634"/>
                </a:lnTo>
                <a:lnTo>
                  <a:pt x="1053" y="634"/>
                </a:lnTo>
                <a:lnTo>
                  <a:pt x="1056" y="634"/>
                </a:lnTo>
                <a:lnTo>
                  <a:pt x="1062" y="635"/>
                </a:lnTo>
                <a:lnTo>
                  <a:pt x="1068" y="636"/>
                </a:lnTo>
                <a:lnTo>
                  <a:pt x="1073" y="637"/>
                </a:lnTo>
                <a:lnTo>
                  <a:pt x="1074" y="637"/>
                </a:lnTo>
                <a:lnTo>
                  <a:pt x="1074" y="638"/>
                </a:lnTo>
                <a:lnTo>
                  <a:pt x="1075" y="638"/>
                </a:lnTo>
                <a:lnTo>
                  <a:pt x="1075" y="639"/>
                </a:lnTo>
                <a:lnTo>
                  <a:pt x="1075" y="640"/>
                </a:lnTo>
                <a:lnTo>
                  <a:pt x="1075" y="642"/>
                </a:lnTo>
                <a:lnTo>
                  <a:pt x="1076" y="644"/>
                </a:lnTo>
                <a:lnTo>
                  <a:pt x="1076" y="648"/>
                </a:lnTo>
                <a:lnTo>
                  <a:pt x="1076" y="653"/>
                </a:lnTo>
                <a:lnTo>
                  <a:pt x="1075" y="659"/>
                </a:lnTo>
                <a:lnTo>
                  <a:pt x="1072" y="672"/>
                </a:lnTo>
                <a:lnTo>
                  <a:pt x="1068" y="686"/>
                </a:lnTo>
                <a:lnTo>
                  <a:pt x="1064" y="701"/>
                </a:lnTo>
                <a:lnTo>
                  <a:pt x="1058" y="716"/>
                </a:lnTo>
                <a:lnTo>
                  <a:pt x="1047" y="742"/>
                </a:lnTo>
                <a:lnTo>
                  <a:pt x="1039" y="761"/>
                </a:lnTo>
                <a:lnTo>
                  <a:pt x="1032" y="779"/>
                </a:lnTo>
                <a:lnTo>
                  <a:pt x="1026" y="796"/>
                </a:lnTo>
                <a:lnTo>
                  <a:pt x="1024" y="804"/>
                </a:lnTo>
                <a:lnTo>
                  <a:pt x="1022" y="812"/>
                </a:lnTo>
                <a:lnTo>
                  <a:pt x="1017" y="831"/>
                </a:lnTo>
                <a:lnTo>
                  <a:pt x="1012" y="847"/>
                </a:lnTo>
                <a:lnTo>
                  <a:pt x="1005" y="862"/>
                </a:lnTo>
                <a:lnTo>
                  <a:pt x="1001" y="869"/>
                </a:lnTo>
                <a:lnTo>
                  <a:pt x="998" y="875"/>
                </a:lnTo>
                <a:lnTo>
                  <a:pt x="994" y="880"/>
                </a:lnTo>
                <a:lnTo>
                  <a:pt x="990" y="885"/>
                </a:lnTo>
                <a:lnTo>
                  <a:pt x="986" y="890"/>
                </a:lnTo>
                <a:lnTo>
                  <a:pt x="981" y="894"/>
                </a:lnTo>
                <a:lnTo>
                  <a:pt x="977" y="897"/>
                </a:lnTo>
                <a:lnTo>
                  <a:pt x="972" y="900"/>
                </a:lnTo>
                <a:lnTo>
                  <a:pt x="968" y="902"/>
                </a:lnTo>
                <a:lnTo>
                  <a:pt x="963" y="903"/>
                </a:lnTo>
                <a:lnTo>
                  <a:pt x="943" y="908"/>
                </a:lnTo>
                <a:lnTo>
                  <a:pt x="940" y="928"/>
                </a:lnTo>
                <a:lnTo>
                  <a:pt x="936" y="946"/>
                </a:lnTo>
                <a:lnTo>
                  <a:pt x="930" y="963"/>
                </a:lnTo>
                <a:lnTo>
                  <a:pt x="923" y="980"/>
                </a:lnTo>
                <a:lnTo>
                  <a:pt x="915" y="996"/>
                </a:lnTo>
                <a:lnTo>
                  <a:pt x="905" y="1012"/>
                </a:lnTo>
                <a:lnTo>
                  <a:pt x="895" y="1027"/>
                </a:lnTo>
                <a:lnTo>
                  <a:pt x="872" y="1055"/>
                </a:lnTo>
                <a:lnTo>
                  <a:pt x="847" y="1081"/>
                </a:lnTo>
                <a:lnTo>
                  <a:pt x="822" y="1104"/>
                </a:lnTo>
                <a:lnTo>
                  <a:pt x="798" y="1124"/>
                </a:lnTo>
                <a:lnTo>
                  <a:pt x="776" y="1140"/>
                </a:lnTo>
                <a:lnTo>
                  <a:pt x="752" y="1157"/>
                </a:lnTo>
                <a:lnTo>
                  <a:pt x="727" y="1171"/>
                </a:lnTo>
                <a:lnTo>
                  <a:pt x="704" y="1185"/>
                </a:lnTo>
                <a:lnTo>
                  <a:pt x="681" y="1196"/>
                </a:lnTo>
                <a:lnTo>
                  <a:pt x="659" y="1206"/>
                </a:lnTo>
                <a:lnTo>
                  <a:pt x="639" y="1214"/>
                </a:lnTo>
                <a:lnTo>
                  <a:pt x="620" y="1220"/>
                </a:lnTo>
                <a:lnTo>
                  <a:pt x="604" y="1224"/>
                </a:lnTo>
                <a:lnTo>
                  <a:pt x="601" y="1224"/>
                </a:lnTo>
                <a:lnTo>
                  <a:pt x="598" y="1224"/>
                </a:lnTo>
                <a:lnTo>
                  <a:pt x="593" y="1223"/>
                </a:lnTo>
                <a:lnTo>
                  <a:pt x="588" y="1222"/>
                </a:lnTo>
                <a:lnTo>
                  <a:pt x="585" y="1221"/>
                </a:lnTo>
                <a:lnTo>
                  <a:pt x="582" y="1221"/>
                </a:lnTo>
                <a:lnTo>
                  <a:pt x="576" y="1221"/>
                </a:lnTo>
                <a:lnTo>
                  <a:pt x="572" y="1222"/>
                </a:lnTo>
                <a:lnTo>
                  <a:pt x="569" y="1222"/>
                </a:lnTo>
                <a:lnTo>
                  <a:pt x="566" y="1222"/>
                </a:lnTo>
                <a:lnTo>
                  <a:pt x="563" y="1223"/>
                </a:lnTo>
                <a:lnTo>
                  <a:pt x="559" y="1223"/>
                </a:lnTo>
                <a:lnTo>
                  <a:pt x="556" y="1224"/>
                </a:lnTo>
                <a:lnTo>
                  <a:pt x="539" y="1219"/>
                </a:lnTo>
                <a:lnTo>
                  <a:pt x="520" y="1213"/>
                </a:lnTo>
                <a:lnTo>
                  <a:pt x="499" y="1205"/>
                </a:lnTo>
                <a:lnTo>
                  <a:pt x="477" y="1195"/>
                </a:lnTo>
                <a:lnTo>
                  <a:pt x="455" y="1184"/>
                </a:lnTo>
                <a:lnTo>
                  <a:pt x="431" y="1171"/>
                </a:lnTo>
                <a:lnTo>
                  <a:pt x="407" y="1156"/>
                </a:lnTo>
                <a:lnTo>
                  <a:pt x="384" y="1140"/>
                </a:lnTo>
                <a:lnTo>
                  <a:pt x="363" y="1124"/>
                </a:lnTo>
                <a:lnTo>
                  <a:pt x="340" y="1103"/>
                </a:lnTo>
                <a:lnTo>
                  <a:pt x="315" y="1080"/>
                </a:lnTo>
                <a:lnTo>
                  <a:pt x="291" y="1054"/>
                </a:lnTo>
                <a:lnTo>
                  <a:pt x="269" y="1025"/>
                </a:lnTo>
                <a:lnTo>
                  <a:pt x="259" y="1010"/>
                </a:lnTo>
                <a:lnTo>
                  <a:pt x="249" y="994"/>
                </a:lnTo>
                <a:lnTo>
                  <a:pt x="241" y="977"/>
                </a:lnTo>
                <a:lnTo>
                  <a:pt x="235" y="961"/>
                </a:lnTo>
                <a:lnTo>
                  <a:pt x="230" y="943"/>
                </a:lnTo>
                <a:close/>
                <a:moveTo>
                  <a:pt x="443" y="1385"/>
                </a:moveTo>
                <a:lnTo>
                  <a:pt x="437" y="1390"/>
                </a:lnTo>
                <a:lnTo>
                  <a:pt x="431" y="1395"/>
                </a:lnTo>
                <a:lnTo>
                  <a:pt x="425" y="1399"/>
                </a:lnTo>
                <a:lnTo>
                  <a:pt x="418" y="1402"/>
                </a:lnTo>
                <a:lnTo>
                  <a:pt x="411" y="1405"/>
                </a:lnTo>
                <a:lnTo>
                  <a:pt x="403" y="1407"/>
                </a:lnTo>
                <a:lnTo>
                  <a:pt x="395" y="1408"/>
                </a:lnTo>
                <a:lnTo>
                  <a:pt x="391" y="1408"/>
                </a:lnTo>
                <a:lnTo>
                  <a:pt x="387" y="1408"/>
                </a:lnTo>
                <a:lnTo>
                  <a:pt x="379" y="1408"/>
                </a:lnTo>
                <a:lnTo>
                  <a:pt x="371" y="1407"/>
                </a:lnTo>
                <a:lnTo>
                  <a:pt x="363" y="1405"/>
                </a:lnTo>
                <a:lnTo>
                  <a:pt x="355" y="1402"/>
                </a:lnTo>
                <a:lnTo>
                  <a:pt x="348" y="1398"/>
                </a:lnTo>
                <a:lnTo>
                  <a:pt x="341" y="1394"/>
                </a:lnTo>
                <a:lnTo>
                  <a:pt x="335" y="1390"/>
                </a:lnTo>
                <a:lnTo>
                  <a:pt x="329" y="1384"/>
                </a:lnTo>
                <a:lnTo>
                  <a:pt x="324" y="1378"/>
                </a:lnTo>
                <a:lnTo>
                  <a:pt x="319" y="1372"/>
                </a:lnTo>
                <a:lnTo>
                  <a:pt x="315" y="1365"/>
                </a:lnTo>
                <a:lnTo>
                  <a:pt x="311" y="1358"/>
                </a:lnTo>
                <a:lnTo>
                  <a:pt x="309" y="1351"/>
                </a:lnTo>
                <a:lnTo>
                  <a:pt x="307" y="1343"/>
                </a:lnTo>
                <a:lnTo>
                  <a:pt x="305" y="1335"/>
                </a:lnTo>
                <a:lnTo>
                  <a:pt x="305" y="1326"/>
                </a:lnTo>
                <a:lnTo>
                  <a:pt x="305" y="1318"/>
                </a:lnTo>
                <a:lnTo>
                  <a:pt x="307" y="1310"/>
                </a:lnTo>
                <a:lnTo>
                  <a:pt x="309" y="1302"/>
                </a:lnTo>
                <a:lnTo>
                  <a:pt x="311" y="1295"/>
                </a:lnTo>
                <a:lnTo>
                  <a:pt x="315" y="1287"/>
                </a:lnTo>
                <a:lnTo>
                  <a:pt x="319" y="1281"/>
                </a:lnTo>
                <a:lnTo>
                  <a:pt x="324" y="1274"/>
                </a:lnTo>
                <a:lnTo>
                  <a:pt x="329" y="1268"/>
                </a:lnTo>
                <a:lnTo>
                  <a:pt x="335" y="1263"/>
                </a:lnTo>
                <a:lnTo>
                  <a:pt x="341" y="1258"/>
                </a:lnTo>
                <a:lnTo>
                  <a:pt x="348" y="1254"/>
                </a:lnTo>
                <a:lnTo>
                  <a:pt x="355" y="1251"/>
                </a:lnTo>
                <a:lnTo>
                  <a:pt x="363" y="1248"/>
                </a:lnTo>
                <a:lnTo>
                  <a:pt x="371" y="1246"/>
                </a:lnTo>
                <a:lnTo>
                  <a:pt x="379" y="1245"/>
                </a:lnTo>
                <a:lnTo>
                  <a:pt x="387" y="1244"/>
                </a:lnTo>
                <a:lnTo>
                  <a:pt x="393" y="1245"/>
                </a:lnTo>
                <a:lnTo>
                  <a:pt x="398" y="1245"/>
                </a:lnTo>
                <a:lnTo>
                  <a:pt x="404" y="1246"/>
                </a:lnTo>
                <a:lnTo>
                  <a:pt x="410" y="1248"/>
                </a:lnTo>
                <a:lnTo>
                  <a:pt x="415" y="1250"/>
                </a:lnTo>
                <a:lnTo>
                  <a:pt x="420" y="1252"/>
                </a:lnTo>
                <a:lnTo>
                  <a:pt x="425" y="1255"/>
                </a:lnTo>
                <a:lnTo>
                  <a:pt x="430" y="1257"/>
                </a:lnTo>
                <a:lnTo>
                  <a:pt x="434" y="1261"/>
                </a:lnTo>
                <a:lnTo>
                  <a:pt x="439" y="1264"/>
                </a:lnTo>
                <a:lnTo>
                  <a:pt x="443" y="1268"/>
                </a:lnTo>
                <a:lnTo>
                  <a:pt x="447" y="1272"/>
                </a:lnTo>
                <a:lnTo>
                  <a:pt x="451" y="1276"/>
                </a:lnTo>
                <a:lnTo>
                  <a:pt x="454" y="1280"/>
                </a:lnTo>
                <a:lnTo>
                  <a:pt x="457" y="1285"/>
                </a:lnTo>
                <a:lnTo>
                  <a:pt x="460" y="1289"/>
                </a:lnTo>
                <a:lnTo>
                  <a:pt x="456" y="1297"/>
                </a:lnTo>
                <a:lnTo>
                  <a:pt x="453" y="1305"/>
                </a:lnTo>
                <a:lnTo>
                  <a:pt x="450" y="1314"/>
                </a:lnTo>
                <a:lnTo>
                  <a:pt x="447" y="1323"/>
                </a:lnTo>
                <a:lnTo>
                  <a:pt x="445" y="1332"/>
                </a:lnTo>
                <a:lnTo>
                  <a:pt x="444" y="1341"/>
                </a:lnTo>
                <a:lnTo>
                  <a:pt x="443" y="1351"/>
                </a:lnTo>
                <a:lnTo>
                  <a:pt x="443" y="1360"/>
                </a:lnTo>
                <a:lnTo>
                  <a:pt x="442" y="1362"/>
                </a:lnTo>
                <a:lnTo>
                  <a:pt x="442" y="1363"/>
                </a:lnTo>
                <a:lnTo>
                  <a:pt x="442" y="1365"/>
                </a:lnTo>
                <a:lnTo>
                  <a:pt x="442" y="1366"/>
                </a:lnTo>
                <a:lnTo>
                  <a:pt x="442" y="1370"/>
                </a:lnTo>
                <a:lnTo>
                  <a:pt x="442" y="1373"/>
                </a:lnTo>
                <a:lnTo>
                  <a:pt x="443" y="1379"/>
                </a:lnTo>
                <a:lnTo>
                  <a:pt x="443" y="1382"/>
                </a:lnTo>
                <a:close/>
                <a:moveTo>
                  <a:pt x="584" y="1442"/>
                </a:moveTo>
                <a:lnTo>
                  <a:pt x="576" y="1442"/>
                </a:lnTo>
                <a:lnTo>
                  <a:pt x="568" y="1441"/>
                </a:lnTo>
                <a:lnTo>
                  <a:pt x="560" y="1439"/>
                </a:lnTo>
                <a:lnTo>
                  <a:pt x="552" y="1436"/>
                </a:lnTo>
                <a:lnTo>
                  <a:pt x="545" y="1432"/>
                </a:lnTo>
                <a:lnTo>
                  <a:pt x="539" y="1428"/>
                </a:lnTo>
                <a:lnTo>
                  <a:pt x="532" y="1424"/>
                </a:lnTo>
                <a:lnTo>
                  <a:pt x="527" y="1418"/>
                </a:lnTo>
                <a:lnTo>
                  <a:pt x="521" y="1412"/>
                </a:lnTo>
                <a:lnTo>
                  <a:pt x="517" y="1406"/>
                </a:lnTo>
                <a:lnTo>
                  <a:pt x="513" y="1399"/>
                </a:lnTo>
                <a:lnTo>
                  <a:pt x="509" y="1392"/>
                </a:lnTo>
                <a:lnTo>
                  <a:pt x="507" y="1385"/>
                </a:lnTo>
                <a:lnTo>
                  <a:pt x="505" y="1377"/>
                </a:lnTo>
                <a:lnTo>
                  <a:pt x="503" y="1369"/>
                </a:lnTo>
                <a:lnTo>
                  <a:pt x="503" y="1360"/>
                </a:lnTo>
                <a:lnTo>
                  <a:pt x="503" y="1352"/>
                </a:lnTo>
                <a:lnTo>
                  <a:pt x="505" y="1344"/>
                </a:lnTo>
                <a:lnTo>
                  <a:pt x="507" y="1336"/>
                </a:lnTo>
                <a:lnTo>
                  <a:pt x="509" y="1329"/>
                </a:lnTo>
                <a:lnTo>
                  <a:pt x="513" y="1321"/>
                </a:lnTo>
                <a:lnTo>
                  <a:pt x="517" y="1315"/>
                </a:lnTo>
                <a:lnTo>
                  <a:pt x="521" y="1308"/>
                </a:lnTo>
                <a:lnTo>
                  <a:pt x="526" y="1302"/>
                </a:lnTo>
                <a:lnTo>
                  <a:pt x="532" y="1297"/>
                </a:lnTo>
                <a:lnTo>
                  <a:pt x="538" y="1292"/>
                </a:lnTo>
                <a:lnTo>
                  <a:pt x="545" y="1288"/>
                </a:lnTo>
                <a:lnTo>
                  <a:pt x="552" y="1285"/>
                </a:lnTo>
                <a:lnTo>
                  <a:pt x="560" y="1282"/>
                </a:lnTo>
                <a:lnTo>
                  <a:pt x="567" y="1280"/>
                </a:lnTo>
                <a:lnTo>
                  <a:pt x="576" y="1279"/>
                </a:lnTo>
                <a:lnTo>
                  <a:pt x="584" y="1278"/>
                </a:lnTo>
                <a:lnTo>
                  <a:pt x="592" y="1279"/>
                </a:lnTo>
                <a:lnTo>
                  <a:pt x="601" y="1280"/>
                </a:lnTo>
                <a:lnTo>
                  <a:pt x="608" y="1282"/>
                </a:lnTo>
                <a:lnTo>
                  <a:pt x="616" y="1285"/>
                </a:lnTo>
                <a:lnTo>
                  <a:pt x="623" y="1288"/>
                </a:lnTo>
                <a:lnTo>
                  <a:pt x="630" y="1292"/>
                </a:lnTo>
                <a:lnTo>
                  <a:pt x="636" y="1297"/>
                </a:lnTo>
                <a:lnTo>
                  <a:pt x="642" y="1302"/>
                </a:lnTo>
                <a:lnTo>
                  <a:pt x="647" y="1308"/>
                </a:lnTo>
                <a:lnTo>
                  <a:pt x="652" y="1315"/>
                </a:lnTo>
                <a:lnTo>
                  <a:pt x="656" y="1321"/>
                </a:lnTo>
                <a:lnTo>
                  <a:pt x="660" y="1329"/>
                </a:lnTo>
                <a:lnTo>
                  <a:pt x="662" y="1336"/>
                </a:lnTo>
                <a:lnTo>
                  <a:pt x="664" y="1344"/>
                </a:lnTo>
                <a:lnTo>
                  <a:pt x="666" y="1352"/>
                </a:lnTo>
                <a:lnTo>
                  <a:pt x="666" y="1360"/>
                </a:lnTo>
                <a:lnTo>
                  <a:pt x="665" y="1369"/>
                </a:lnTo>
                <a:lnTo>
                  <a:pt x="663" y="1377"/>
                </a:lnTo>
                <a:lnTo>
                  <a:pt x="661" y="1385"/>
                </a:lnTo>
                <a:lnTo>
                  <a:pt x="658" y="1392"/>
                </a:lnTo>
                <a:lnTo>
                  <a:pt x="654" y="1399"/>
                </a:lnTo>
                <a:lnTo>
                  <a:pt x="650" y="1406"/>
                </a:lnTo>
                <a:lnTo>
                  <a:pt x="645" y="1412"/>
                </a:lnTo>
                <a:lnTo>
                  <a:pt x="640" y="1418"/>
                </a:lnTo>
                <a:lnTo>
                  <a:pt x="634" y="1424"/>
                </a:lnTo>
                <a:lnTo>
                  <a:pt x="628" y="1428"/>
                </a:lnTo>
                <a:lnTo>
                  <a:pt x="621" y="1432"/>
                </a:lnTo>
                <a:lnTo>
                  <a:pt x="615" y="1436"/>
                </a:lnTo>
                <a:lnTo>
                  <a:pt x="607" y="1439"/>
                </a:lnTo>
                <a:lnTo>
                  <a:pt x="600" y="1441"/>
                </a:lnTo>
                <a:lnTo>
                  <a:pt x="592" y="1442"/>
                </a:lnTo>
                <a:close/>
                <a:moveTo>
                  <a:pt x="779" y="1408"/>
                </a:moveTo>
                <a:lnTo>
                  <a:pt x="775" y="1408"/>
                </a:lnTo>
                <a:lnTo>
                  <a:pt x="771" y="1408"/>
                </a:lnTo>
                <a:lnTo>
                  <a:pt x="763" y="1407"/>
                </a:lnTo>
                <a:lnTo>
                  <a:pt x="755" y="1405"/>
                </a:lnTo>
                <a:lnTo>
                  <a:pt x="748" y="1402"/>
                </a:lnTo>
                <a:lnTo>
                  <a:pt x="741" y="1399"/>
                </a:lnTo>
                <a:lnTo>
                  <a:pt x="735" y="1395"/>
                </a:lnTo>
                <a:lnTo>
                  <a:pt x="728" y="1390"/>
                </a:lnTo>
                <a:lnTo>
                  <a:pt x="723" y="1385"/>
                </a:lnTo>
                <a:lnTo>
                  <a:pt x="723" y="1382"/>
                </a:lnTo>
                <a:lnTo>
                  <a:pt x="723" y="1380"/>
                </a:lnTo>
                <a:lnTo>
                  <a:pt x="724" y="1374"/>
                </a:lnTo>
                <a:lnTo>
                  <a:pt x="726" y="1369"/>
                </a:lnTo>
                <a:lnTo>
                  <a:pt x="726" y="1366"/>
                </a:lnTo>
                <a:lnTo>
                  <a:pt x="726" y="1363"/>
                </a:lnTo>
                <a:lnTo>
                  <a:pt x="726" y="1354"/>
                </a:lnTo>
                <a:lnTo>
                  <a:pt x="725" y="1345"/>
                </a:lnTo>
                <a:lnTo>
                  <a:pt x="723" y="1336"/>
                </a:lnTo>
                <a:lnTo>
                  <a:pt x="722" y="1327"/>
                </a:lnTo>
                <a:lnTo>
                  <a:pt x="719" y="1318"/>
                </a:lnTo>
                <a:lnTo>
                  <a:pt x="716" y="1309"/>
                </a:lnTo>
                <a:lnTo>
                  <a:pt x="713" y="1301"/>
                </a:lnTo>
                <a:lnTo>
                  <a:pt x="709" y="1292"/>
                </a:lnTo>
                <a:lnTo>
                  <a:pt x="712" y="1287"/>
                </a:lnTo>
                <a:lnTo>
                  <a:pt x="715" y="1282"/>
                </a:lnTo>
                <a:lnTo>
                  <a:pt x="718" y="1278"/>
                </a:lnTo>
                <a:lnTo>
                  <a:pt x="722" y="1274"/>
                </a:lnTo>
                <a:lnTo>
                  <a:pt x="725" y="1270"/>
                </a:lnTo>
                <a:lnTo>
                  <a:pt x="729" y="1266"/>
                </a:lnTo>
                <a:lnTo>
                  <a:pt x="733" y="1262"/>
                </a:lnTo>
                <a:lnTo>
                  <a:pt x="738" y="1259"/>
                </a:lnTo>
                <a:lnTo>
                  <a:pt x="743" y="1257"/>
                </a:lnTo>
                <a:lnTo>
                  <a:pt x="748" y="1254"/>
                </a:lnTo>
                <a:lnTo>
                  <a:pt x="753" y="1252"/>
                </a:lnTo>
                <a:lnTo>
                  <a:pt x="758" y="1250"/>
                </a:lnTo>
                <a:lnTo>
                  <a:pt x="764" y="1249"/>
                </a:lnTo>
                <a:lnTo>
                  <a:pt x="770" y="1248"/>
                </a:lnTo>
                <a:lnTo>
                  <a:pt x="776" y="1248"/>
                </a:lnTo>
                <a:lnTo>
                  <a:pt x="782" y="1247"/>
                </a:lnTo>
                <a:lnTo>
                  <a:pt x="790" y="1248"/>
                </a:lnTo>
                <a:lnTo>
                  <a:pt x="798" y="1249"/>
                </a:lnTo>
                <a:lnTo>
                  <a:pt x="806" y="1251"/>
                </a:lnTo>
                <a:lnTo>
                  <a:pt x="814" y="1254"/>
                </a:lnTo>
                <a:lnTo>
                  <a:pt x="821" y="1257"/>
                </a:lnTo>
                <a:lnTo>
                  <a:pt x="828" y="1261"/>
                </a:lnTo>
                <a:lnTo>
                  <a:pt x="834" y="1266"/>
                </a:lnTo>
                <a:lnTo>
                  <a:pt x="840" y="1271"/>
                </a:lnTo>
                <a:lnTo>
                  <a:pt x="845" y="1277"/>
                </a:lnTo>
                <a:lnTo>
                  <a:pt x="850" y="1284"/>
                </a:lnTo>
                <a:lnTo>
                  <a:pt x="854" y="1290"/>
                </a:lnTo>
                <a:lnTo>
                  <a:pt x="857" y="1298"/>
                </a:lnTo>
                <a:lnTo>
                  <a:pt x="860" y="1305"/>
                </a:lnTo>
                <a:lnTo>
                  <a:pt x="862" y="1313"/>
                </a:lnTo>
                <a:lnTo>
                  <a:pt x="864" y="1321"/>
                </a:lnTo>
                <a:lnTo>
                  <a:pt x="864" y="1329"/>
                </a:lnTo>
                <a:lnTo>
                  <a:pt x="864" y="1338"/>
                </a:lnTo>
                <a:lnTo>
                  <a:pt x="862" y="1346"/>
                </a:lnTo>
                <a:lnTo>
                  <a:pt x="860" y="1353"/>
                </a:lnTo>
                <a:lnTo>
                  <a:pt x="857" y="1361"/>
                </a:lnTo>
                <a:lnTo>
                  <a:pt x="853" y="1368"/>
                </a:lnTo>
                <a:lnTo>
                  <a:pt x="849" y="1374"/>
                </a:lnTo>
                <a:lnTo>
                  <a:pt x="844" y="1380"/>
                </a:lnTo>
                <a:lnTo>
                  <a:pt x="838" y="1386"/>
                </a:lnTo>
                <a:lnTo>
                  <a:pt x="832" y="1391"/>
                </a:lnTo>
                <a:lnTo>
                  <a:pt x="826" y="1395"/>
                </a:lnTo>
                <a:lnTo>
                  <a:pt x="819" y="1399"/>
                </a:lnTo>
                <a:lnTo>
                  <a:pt x="811" y="1402"/>
                </a:lnTo>
                <a:lnTo>
                  <a:pt x="804" y="1405"/>
                </a:lnTo>
                <a:lnTo>
                  <a:pt x="796" y="1407"/>
                </a:lnTo>
                <a:lnTo>
                  <a:pt x="787" y="140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07" name="Google Shape;3807;p37"/>
          <p:cNvGrpSpPr/>
          <p:nvPr/>
        </p:nvGrpSpPr>
        <p:grpSpPr>
          <a:xfrm>
            <a:off x="6731156" y="3215172"/>
            <a:ext cx="561026" cy="698231"/>
            <a:chOff x="963684" y="4652913"/>
            <a:chExt cx="643763" cy="801202"/>
          </a:xfrm>
        </p:grpSpPr>
        <p:sp>
          <p:nvSpPr>
            <p:cNvPr id="3808" name="Google Shape;3808;p37"/>
            <p:cNvSpPr/>
            <p:nvPr/>
          </p:nvSpPr>
          <p:spPr>
            <a:xfrm>
              <a:off x="963684" y="4652913"/>
              <a:ext cx="643763" cy="631206"/>
            </a:xfrm>
            <a:custGeom>
              <a:avLst/>
              <a:gdLst/>
              <a:ahLst/>
              <a:cxnLst/>
              <a:rect l="l" t="t" r="r" b="b"/>
              <a:pathLst>
                <a:path w="1334" h="1308" extrusionOk="0">
                  <a:moveTo>
                    <a:pt x="156" y="1308"/>
                  </a:moveTo>
                  <a:lnTo>
                    <a:pt x="159" y="1307"/>
                  </a:lnTo>
                  <a:lnTo>
                    <a:pt x="169" y="1303"/>
                  </a:lnTo>
                  <a:lnTo>
                    <a:pt x="183" y="1297"/>
                  </a:lnTo>
                  <a:lnTo>
                    <a:pt x="201" y="1287"/>
                  </a:lnTo>
                  <a:lnTo>
                    <a:pt x="210" y="1281"/>
                  </a:lnTo>
                  <a:lnTo>
                    <a:pt x="220" y="1274"/>
                  </a:lnTo>
                  <a:lnTo>
                    <a:pt x="230" y="1266"/>
                  </a:lnTo>
                  <a:lnTo>
                    <a:pt x="241" y="1256"/>
                  </a:lnTo>
                  <a:lnTo>
                    <a:pt x="251" y="1246"/>
                  </a:lnTo>
                  <a:lnTo>
                    <a:pt x="260" y="1234"/>
                  </a:lnTo>
                  <a:lnTo>
                    <a:pt x="269" y="1220"/>
                  </a:lnTo>
                  <a:lnTo>
                    <a:pt x="278" y="1206"/>
                  </a:lnTo>
                  <a:lnTo>
                    <a:pt x="291" y="1176"/>
                  </a:lnTo>
                  <a:lnTo>
                    <a:pt x="300" y="1150"/>
                  </a:lnTo>
                  <a:lnTo>
                    <a:pt x="306" y="1128"/>
                  </a:lnTo>
                  <a:lnTo>
                    <a:pt x="309" y="1109"/>
                  </a:lnTo>
                  <a:lnTo>
                    <a:pt x="310" y="1094"/>
                  </a:lnTo>
                  <a:lnTo>
                    <a:pt x="310" y="1083"/>
                  </a:lnTo>
                  <a:lnTo>
                    <a:pt x="309" y="1076"/>
                  </a:lnTo>
                  <a:lnTo>
                    <a:pt x="309" y="1074"/>
                  </a:lnTo>
                  <a:lnTo>
                    <a:pt x="310" y="1079"/>
                  </a:lnTo>
                  <a:lnTo>
                    <a:pt x="312" y="1084"/>
                  </a:lnTo>
                  <a:lnTo>
                    <a:pt x="314" y="1091"/>
                  </a:lnTo>
                  <a:lnTo>
                    <a:pt x="315" y="1099"/>
                  </a:lnTo>
                  <a:lnTo>
                    <a:pt x="316" y="1107"/>
                  </a:lnTo>
                  <a:lnTo>
                    <a:pt x="316" y="1111"/>
                  </a:lnTo>
                  <a:lnTo>
                    <a:pt x="315" y="1115"/>
                  </a:lnTo>
                  <a:lnTo>
                    <a:pt x="315" y="1118"/>
                  </a:lnTo>
                  <a:lnTo>
                    <a:pt x="314" y="1122"/>
                  </a:lnTo>
                  <a:lnTo>
                    <a:pt x="312" y="1138"/>
                  </a:lnTo>
                  <a:lnTo>
                    <a:pt x="312" y="1137"/>
                  </a:lnTo>
                  <a:lnTo>
                    <a:pt x="314" y="1135"/>
                  </a:lnTo>
                  <a:lnTo>
                    <a:pt x="316" y="1131"/>
                  </a:lnTo>
                  <a:lnTo>
                    <a:pt x="318" y="1126"/>
                  </a:lnTo>
                  <a:lnTo>
                    <a:pt x="321" y="1120"/>
                  </a:lnTo>
                  <a:lnTo>
                    <a:pt x="324" y="1112"/>
                  </a:lnTo>
                  <a:lnTo>
                    <a:pt x="328" y="1103"/>
                  </a:lnTo>
                  <a:lnTo>
                    <a:pt x="331" y="1093"/>
                  </a:lnTo>
                  <a:lnTo>
                    <a:pt x="357" y="1119"/>
                  </a:lnTo>
                  <a:lnTo>
                    <a:pt x="383" y="1143"/>
                  </a:lnTo>
                  <a:lnTo>
                    <a:pt x="407" y="1164"/>
                  </a:lnTo>
                  <a:lnTo>
                    <a:pt x="430" y="1181"/>
                  </a:lnTo>
                  <a:lnTo>
                    <a:pt x="461" y="1201"/>
                  </a:lnTo>
                  <a:lnTo>
                    <a:pt x="493" y="1220"/>
                  </a:lnTo>
                  <a:lnTo>
                    <a:pt x="525" y="1237"/>
                  </a:lnTo>
                  <a:lnTo>
                    <a:pt x="556" y="1251"/>
                  </a:lnTo>
                  <a:lnTo>
                    <a:pt x="586" y="1263"/>
                  </a:lnTo>
                  <a:lnTo>
                    <a:pt x="614" y="1272"/>
                  </a:lnTo>
                  <a:lnTo>
                    <a:pt x="627" y="1275"/>
                  </a:lnTo>
                  <a:lnTo>
                    <a:pt x="639" y="1278"/>
                  </a:lnTo>
                  <a:lnTo>
                    <a:pt x="650" y="1279"/>
                  </a:lnTo>
                  <a:lnTo>
                    <a:pt x="661" y="1280"/>
                  </a:lnTo>
                  <a:lnTo>
                    <a:pt x="671" y="1279"/>
                  </a:lnTo>
                  <a:lnTo>
                    <a:pt x="682" y="1278"/>
                  </a:lnTo>
                  <a:lnTo>
                    <a:pt x="694" y="1275"/>
                  </a:lnTo>
                  <a:lnTo>
                    <a:pt x="707" y="1272"/>
                  </a:lnTo>
                  <a:lnTo>
                    <a:pt x="734" y="1263"/>
                  </a:lnTo>
                  <a:lnTo>
                    <a:pt x="764" y="1251"/>
                  </a:lnTo>
                  <a:lnTo>
                    <a:pt x="795" y="1237"/>
                  </a:lnTo>
                  <a:lnTo>
                    <a:pt x="827" y="1220"/>
                  </a:lnTo>
                  <a:lnTo>
                    <a:pt x="859" y="1201"/>
                  </a:lnTo>
                  <a:lnTo>
                    <a:pt x="890" y="1181"/>
                  </a:lnTo>
                  <a:lnTo>
                    <a:pt x="915" y="1161"/>
                  </a:lnTo>
                  <a:lnTo>
                    <a:pt x="944" y="1138"/>
                  </a:lnTo>
                  <a:lnTo>
                    <a:pt x="959" y="1125"/>
                  </a:lnTo>
                  <a:lnTo>
                    <a:pt x="974" y="1110"/>
                  </a:lnTo>
                  <a:lnTo>
                    <a:pt x="989" y="1095"/>
                  </a:lnTo>
                  <a:lnTo>
                    <a:pt x="1003" y="1079"/>
                  </a:lnTo>
                  <a:lnTo>
                    <a:pt x="1005" y="1092"/>
                  </a:lnTo>
                  <a:lnTo>
                    <a:pt x="1009" y="1103"/>
                  </a:lnTo>
                  <a:lnTo>
                    <a:pt x="1012" y="1114"/>
                  </a:lnTo>
                  <a:lnTo>
                    <a:pt x="1016" y="1122"/>
                  </a:lnTo>
                  <a:lnTo>
                    <a:pt x="1019" y="1129"/>
                  </a:lnTo>
                  <a:lnTo>
                    <a:pt x="1022" y="1134"/>
                  </a:lnTo>
                  <a:lnTo>
                    <a:pt x="1024" y="1137"/>
                  </a:lnTo>
                  <a:lnTo>
                    <a:pt x="1025" y="1138"/>
                  </a:lnTo>
                  <a:lnTo>
                    <a:pt x="1025" y="1137"/>
                  </a:lnTo>
                  <a:lnTo>
                    <a:pt x="1025" y="1136"/>
                  </a:lnTo>
                  <a:lnTo>
                    <a:pt x="1024" y="1131"/>
                  </a:lnTo>
                  <a:lnTo>
                    <a:pt x="1023" y="1122"/>
                  </a:lnTo>
                  <a:lnTo>
                    <a:pt x="1022" y="1118"/>
                  </a:lnTo>
                  <a:lnTo>
                    <a:pt x="1022" y="1115"/>
                  </a:lnTo>
                  <a:lnTo>
                    <a:pt x="1023" y="1107"/>
                  </a:lnTo>
                  <a:lnTo>
                    <a:pt x="1023" y="1099"/>
                  </a:lnTo>
                  <a:lnTo>
                    <a:pt x="1024" y="1091"/>
                  </a:lnTo>
                  <a:lnTo>
                    <a:pt x="1027" y="1079"/>
                  </a:lnTo>
                  <a:lnTo>
                    <a:pt x="1028" y="1074"/>
                  </a:lnTo>
                  <a:lnTo>
                    <a:pt x="1027" y="1076"/>
                  </a:lnTo>
                  <a:lnTo>
                    <a:pt x="1027" y="1083"/>
                  </a:lnTo>
                  <a:lnTo>
                    <a:pt x="1026" y="1094"/>
                  </a:lnTo>
                  <a:lnTo>
                    <a:pt x="1027" y="1109"/>
                  </a:lnTo>
                  <a:lnTo>
                    <a:pt x="1030" y="1128"/>
                  </a:lnTo>
                  <a:lnTo>
                    <a:pt x="1036" y="1150"/>
                  </a:lnTo>
                  <a:lnTo>
                    <a:pt x="1045" y="1176"/>
                  </a:lnTo>
                  <a:lnTo>
                    <a:pt x="1059" y="1206"/>
                  </a:lnTo>
                  <a:lnTo>
                    <a:pt x="1067" y="1220"/>
                  </a:lnTo>
                  <a:lnTo>
                    <a:pt x="1076" y="1234"/>
                  </a:lnTo>
                  <a:lnTo>
                    <a:pt x="1086" y="1246"/>
                  </a:lnTo>
                  <a:lnTo>
                    <a:pt x="1096" y="1256"/>
                  </a:lnTo>
                  <a:lnTo>
                    <a:pt x="1106" y="1266"/>
                  </a:lnTo>
                  <a:lnTo>
                    <a:pt x="1116" y="1274"/>
                  </a:lnTo>
                  <a:lnTo>
                    <a:pt x="1126" y="1281"/>
                  </a:lnTo>
                  <a:lnTo>
                    <a:pt x="1136" y="1287"/>
                  </a:lnTo>
                  <a:lnTo>
                    <a:pt x="1153" y="1297"/>
                  </a:lnTo>
                  <a:lnTo>
                    <a:pt x="1168" y="1303"/>
                  </a:lnTo>
                  <a:lnTo>
                    <a:pt x="1177" y="1307"/>
                  </a:lnTo>
                  <a:lnTo>
                    <a:pt x="1181" y="1308"/>
                  </a:lnTo>
                  <a:lnTo>
                    <a:pt x="1178" y="1303"/>
                  </a:lnTo>
                  <a:lnTo>
                    <a:pt x="1170" y="1290"/>
                  </a:lnTo>
                  <a:lnTo>
                    <a:pt x="1160" y="1269"/>
                  </a:lnTo>
                  <a:lnTo>
                    <a:pt x="1149" y="1241"/>
                  </a:lnTo>
                  <a:lnTo>
                    <a:pt x="1144" y="1225"/>
                  </a:lnTo>
                  <a:lnTo>
                    <a:pt x="1139" y="1207"/>
                  </a:lnTo>
                  <a:lnTo>
                    <a:pt x="1135" y="1187"/>
                  </a:lnTo>
                  <a:lnTo>
                    <a:pt x="1132" y="1166"/>
                  </a:lnTo>
                  <a:lnTo>
                    <a:pt x="1130" y="1144"/>
                  </a:lnTo>
                  <a:lnTo>
                    <a:pt x="1130" y="1121"/>
                  </a:lnTo>
                  <a:lnTo>
                    <a:pt x="1132" y="1096"/>
                  </a:lnTo>
                  <a:lnTo>
                    <a:pt x="1136" y="1071"/>
                  </a:lnTo>
                  <a:lnTo>
                    <a:pt x="1142" y="1044"/>
                  </a:lnTo>
                  <a:lnTo>
                    <a:pt x="1152" y="1018"/>
                  </a:lnTo>
                  <a:lnTo>
                    <a:pt x="1165" y="990"/>
                  </a:lnTo>
                  <a:lnTo>
                    <a:pt x="1180" y="962"/>
                  </a:lnTo>
                  <a:lnTo>
                    <a:pt x="1250" y="841"/>
                  </a:lnTo>
                  <a:lnTo>
                    <a:pt x="1285" y="775"/>
                  </a:lnTo>
                  <a:lnTo>
                    <a:pt x="1300" y="740"/>
                  </a:lnTo>
                  <a:lnTo>
                    <a:pt x="1313" y="704"/>
                  </a:lnTo>
                  <a:lnTo>
                    <a:pt x="1323" y="666"/>
                  </a:lnTo>
                  <a:lnTo>
                    <a:pt x="1330" y="627"/>
                  </a:lnTo>
                  <a:lnTo>
                    <a:pt x="1334" y="587"/>
                  </a:lnTo>
                  <a:lnTo>
                    <a:pt x="1333" y="546"/>
                  </a:lnTo>
                  <a:lnTo>
                    <a:pt x="1329" y="514"/>
                  </a:lnTo>
                  <a:lnTo>
                    <a:pt x="1324" y="486"/>
                  </a:lnTo>
                  <a:lnTo>
                    <a:pt x="1317" y="461"/>
                  </a:lnTo>
                  <a:lnTo>
                    <a:pt x="1310" y="439"/>
                  </a:lnTo>
                  <a:lnTo>
                    <a:pt x="1300" y="419"/>
                  </a:lnTo>
                  <a:lnTo>
                    <a:pt x="1291" y="401"/>
                  </a:lnTo>
                  <a:lnTo>
                    <a:pt x="1280" y="386"/>
                  </a:lnTo>
                  <a:lnTo>
                    <a:pt x="1269" y="373"/>
                  </a:lnTo>
                  <a:lnTo>
                    <a:pt x="1257" y="362"/>
                  </a:lnTo>
                  <a:lnTo>
                    <a:pt x="1246" y="353"/>
                  </a:lnTo>
                  <a:lnTo>
                    <a:pt x="1234" y="345"/>
                  </a:lnTo>
                  <a:lnTo>
                    <a:pt x="1223" y="339"/>
                  </a:lnTo>
                  <a:lnTo>
                    <a:pt x="1212" y="334"/>
                  </a:lnTo>
                  <a:lnTo>
                    <a:pt x="1202" y="330"/>
                  </a:lnTo>
                  <a:lnTo>
                    <a:pt x="1192" y="328"/>
                  </a:lnTo>
                  <a:lnTo>
                    <a:pt x="1184" y="326"/>
                  </a:lnTo>
                  <a:lnTo>
                    <a:pt x="1182" y="367"/>
                  </a:lnTo>
                  <a:lnTo>
                    <a:pt x="1177" y="431"/>
                  </a:lnTo>
                  <a:lnTo>
                    <a:pt x="1172" y="467"/>
                  </a:lnTo>
                  <a:lnTo>
                    <a:pt x="1166" y="504"/>
                  </a:lnTo>
                  <a:lnTo>
                    <a:pt x="1157" y="539"/>
                  </a:lnTo>
                  <a:lnTo>
                    <a:pt x="1152" y="555"/>
                  </a:lnTo>
                  <a:lnTo>
                    <a:pt x="1147" y="571"/>
                  </a:lnTo>
                  <a:lnTo>
                    <a:pt x="1142" y="571"/>
                  </a:lnTo>
                  <a:lnTo>
                    <a:pt x="1140" y="571"/>
                  </a:lnTo>
                  <a:lnTo>
                    <a:pt x="1138" y="570"/>
                  </a:lnTo>
                  <a:lnTo>
                    <a:pt x="1136" y="570"/>
                  </a:lnTo>
                  <a:lnTo>
                    <a:pt x="1134" y="569"/>
                  </a:lnTo>
                  <a:lnTo>
                    <a:pt x="1132" y="569"/>
                  </a:lnTo>
                  <a:lnTo>
                    <a:pt x="1130" y="568"/>
                  </a:lnTo>
                  <a:lnTo>
                    <a:pt x="1133" y="536"/>
                  </a:lnTo>
                  <a:lnTo>
                    <a:pt x="1136" y="504"/>
                  </a:lnTo>
                  <a:lnTo>
                    <a:pt x="1137" y="472"/>
                  </a:lnTo>
                  <a:lnTo>
                    <a:pt x="1137" y="440"/>
                  </a:lnTo>
                  <a:lnTo>
                    <a:pt x="1136" y="409"/>
                  </a:lnTo>
                  <a:lnTo>
                    <a:pt x="1133" y="377"/>
                  </a:lnTo>
                  <a:lnTo>
                    <a:pt x="1129" y="347"/>
                  </a:lnTo>
                  <a:lnTo>
                    <a:pt x="1124" y="317"/>
                  </a:lnTo>
                  <a:lnTo>
                    <a:pt x="1118" y="293"/>
                  </a:lnTo>
                  <a:lnTo>
                    <a:pt x="1112" y="269"/>
                  </a:lnTo>
                  <a:lnTo>
                    <a:pt x="1104" y="247"/>
                  </a:lnTo>
                  <a:lnTo>
                    <a:pt x="1095" y="225"/>
                  </a:lnTo>
                  <a:lnTo>
                    <a:pt x="1085" y="204"/>
                  </a:lnTo>
                  <a:lnTo>
                    <a:pt x="1073" y="184"/>
                  </a:lnTo>
                  <a:lnTo>
                    <a:pt x="1060" y="165"/>
                  </a:lnTo>
                  <a:lnTo>
                    <a:pt x="1045" y="148"/>
                  </a:lnTo>
                  <a:lnTo>
                    <a:pt x="1017" y="119"/>
                  </a:lnTo>
                  <a:lnTo>
                    <a:pt x="989" y="95"/>
                  </a:lnTo>
                  <a:lnTo>
                    <a:pt x="961" y="76"/>
                  </a:lnTo>
                  <a:lnTo>
                    <a:pt x="933" y="61"/>
                  </a:lnTo>
                  <a:lnTo>
                    <a:pt x="906" y="50"/>
                  </a:lnTo>
                  <a:lnTo>
                    <a:pt x="880" y="42"/>
                  </a:lnTo>
                  <a:lnTo>
                    <a:pt x="856" y="37"/>
                  </a:lnTo>
                  <a:lnTo>
                    <a:pt x="832" y="34"/>
                  </a:lnTo>
                  <a:lnTo>
                    <a:pt x="811" y="33"/>
                  </a:lnTo>
                  <a:lnTo>
                    <a:pt x="792" y="34"/>
                  </a:lnTo>
                  <a:lnTo>
                    <a:pt x="774" y="36"/>
                  </a:lnTo>
                  <a:lnTo>
                    <a:pt x="760" y="38"/>
                  </a:lnTo>
                  <a:lnTo>
                    <a:pt x="748" y="41"/>
                  </a:lnTo>
                  <a:lnTo>
                    <a:pt x="739" y="43"/>
                  </a:lnTo>
                  <a:lnTo>
                    <a:pt x="732" y="46"/>
                  </a:lnTo>
                  <a:lnTo>
                    <a:pt x="701" y="28"/>
                  </a:lnTo>
                  <a:lnTo>
                    <a:pt x="666" y="14"/>
                  </a:lnTo>
                  <a:lnTo>
                    <a:pt x="629" y="5"/>
                  </a:lnTo>
                  <a:lnTo>
                    <a:pt x="590" y="1"/>
                  </a:lnTo>
                  <a:lnTo>
                    <a:pt x="549" y="0"/>
                  </a:lnTo>
                  <a:lnTo>
                    <a:pt x="508" y="4"/>
                  </a:lnTo>
                  <a:lnTo>
                    <a:pt x="467" y="12"/>
                  </a:lnTo>
                  <a:lnTo>
                    <a:pt x="426" y="24"/>
                  </a:lnTo>
                  <a:lnTo>
                    <a:pt x="386" y="40"/>
                  </a:lnTo>
                  <a:lnTo>
                    <a:pt x="349" y="60"/>
                  </a:lnTo>
                  <a:lnTo>
                    <a:pt x="314" y="85"/>
                  </a:lnTo>
                  <a:lnTo>
                    <a:pt x="283" y="113"/>
                  </a:lnTo>
                  <a:lnTo>
                    <a:pt x="255" y="145"/>
                  </a:lnTo>
                  <a:lnTo>
                    <a:pt x="232" y="182"/>
                  </a:lnTo>
                  <a:lnTo>
                    <a:pt x="215" y="222"/>
                  </a:lnTo>
                  <a:lnTo>
                    <a:pt x="204" y="266"/>
                  </a:lnTo>
                  <a:lnTo>
                    <a:pt x="202" y="278"/>
                  </a:lnTo>
                  <a:lnTo>
                    <a:pt x="200" y="291"/>
                  </a:lnTo>
                  <a:lnTo>
                    <a:pt x="199" y="304"/>
                  </a:lnTo>
                  <a:lnTo>
                    <a:pt x="199" y="317"/>
                  </a:lnTo>
                  <a:lnTo>
                    <a:pt x="196" y="348"/>
                  </a:lnTo>
                  <a:lnTo>
                    <a:pt x="195" y="379"/>
                  </a:lnTo>
                  <a:lnTo>
                    <a:pt x="194" y="411"/>
                  </a:lnTo>
                  <a:lnTo>
                    <a:pt x="195" y="444"/>
                  </a:lnTo>
                  <a:lnTo>
                    <a:pt x="200" y="508"/>
                  </a:lnTo>
                  <a:lnTo>
                    <a:pt x="207" y="571"/>
                  </a:lnTo>
                  <a:lnTo>
                    <a:pt x="204" y="571"/>
                  </a:lnTo>
                  <a:lnTo>
                    <a:pt x="201" y="570"/>
                  </a:lnTo>
                  <a:lnTo>
                    <a:pt x="195" y="569"/>
                  </a:lnTo>
                  <a:lnTo>
                    <a:pt x="189" y="568"/>
                  </a:lnTo>
                  <a:lnTo>
                    <a:pt x="187" y="568"/>
                  </a:lnTo>
                  <a:lnTo>
                    <a:pt x="186" y="568"/>
                  </a:lnTo>
                  <a:lnTo>
                    <a:pt x="185" y="568"/>
                  </a:lnTo>
                  <a:lnTo>
                    <a:pt x="179" y="552"/>
                  </a:lnTo>
                  <a:lnTo>
                    <a:pt x="174" y="536"/>
                  </a:lnTo>
                  <a:lnTo>
                    <a:pt x="166" y="501"/>
                  </a:lnTo>
                  <a:lnTo>
                    <a:pt x="160" y="465"/>
                  </a:lnTo>
                  <a:lnTo>
                    <a:pt x="156" y="430"/>
                  </a:lnTo>
                  <a:lnTo>
                    <a:pt x="152" y="367"/>
                  </a:lnTo>
                  <a:lnTo>
                    <a:pt x="151" y="326"/>
                  </a:lnTo>
                  <a:lnTo>
                    <a:pt x="142" y="328"/>
                  </a:lnTo>
                  <a:lnTo>
                    <a:pt x="133" y="330"/>
                  </a:lnTo>
                  <a:lnTo>
                    <a:pt x="122" y="334"/>
                  </a:lnTo>
                  <a:lnTo>
                    <a:pt x="111" y="339"/>
                  </a:lnTo>
                  <a:lnTo>
                    <a:pt x="100" y="345"/>
                  </a:lnTo>
                  <a:lnTo>
                    <a:pt x="88" y="353"/>
                  </a:lnTo>
                  <a:lnTo>
                    <a:pt x="76" y="362"/>
                  </a:lnTo>
                  <a:lnTo>
                    <a:pt x="65" y="373"/>
                  </a:lnTo>
                  <a:lnTo>
                    <a:pt x="54" y="386"/>
                  </a:lnTo>
                  <a:lnTo>
                    <a:pt x="43" y="401"/>
                  </a:lnTo>
                  <a:lnTo>
                    <a:pt x="33" y="419"/>
                  </a:lnTo>
                  <a:lnTo>
                    <a:pt x="24" y="439"/>
                  </a:lnTo>
                  <a:lnTo>
                    <a:pt x="16" y="461"/>
                  </a:lnTo>
                  <a:lnTo>
                    <a:pt x="10" y="486"/>
                  </a:lnTo>
                  <a:lnTo>
                    <a:pt x="4" y="514"/>
                  </a:lnTo>
                  <a:lnTo>
                    <a:pt x="1" y="546"/>
                  </a:lnTo>
                  <a:lnTo>
                    <a:pt x="0" y="587"/>
                  </a:lnTo>
                  <a:lnTo>
                    <a:pt x="4" y="627"/>
                  </a:lnTo>
                  <a:lnTo>
                    <a:pt x="11" y="666"/>
                  </a:lnTo>
                  <a:lnTo>
                    <a:pt x="21" y="704"/>
                  </a:lnTo>
                  <a:lnTo>
                    <a:pt x="35" y="740"/>
                  </a:lnTo>
                  <a:lnTo>
                    <a:pt x="50" y="774"/>
                  </a:lnTo>
                  <a:lnTo>
                    <a:pt x="85" y="841"/>
                  </a:lnTo>
                  <a:lnTo>
                    <a:pt x="156" y="962"/>
                  </a:lnTo>
                  <a:lnTo>
                    <a:pt x="171" y="990"/>
                  </a:lnTo>
                  <a:lnTo>
                    <a:pt x="183" y="1017"/>
                  </a:lnTo>
                  <a:lnTo>
                    <a:pt x="193" y="1044"/>
                  </a:lnTo>
                  <a:lnTo>
                    <a:pt x="199" y="1071"/>
                  </a:lnTo>
                  <a:lnTo>
                    <a:pt x="202" y="1096"/>
                  </a:lnTo>
                  <a:lnTo>
                    <a:pt x="204" y="1120"/>
                  </a:lnTo>
                  <a:lnTo>
                    <a:pt x="204" y="1144"/>
                  </a:lnTo>
                  <a:lnTo>
                    <a:pt x="203" y="1166"/>
                  </a:lnTo>
                  <a:lnTo>
                    <a:pt x="200" y="1187"/>
                  </a:lnTo>
                  <a:lnTo>
                    <a:pt x="196" y="1206"/>
                  </a:lnTo>
                  <a:lnTo>
                    <a:pt x="192" y="1224"/>
                  </a:lnTo>
                  <a:lnTo>
                    <a:pt x="187" y="1241"/>
                  </a:lnTo>
                  <a:lnTo>
                    <a:pt x="176" y="1269"/>
                  </a:lnTo>
                  <a:lnTo>
                    <a:pt x="166" y="1290"/>
                  </a:lnTo>
                  <a:lnTo>
                    <a:pt x="159" y="1303"/>
                  </a:lnTo>
                  <a:close/>
                  <a:moveTo>
                    <a:pt x="170" y="636"/>
                  </a:moveTo>
                  <a:lnTo>
                    <a:pt x="182" y="632"/>
                  </a:lnTo>
                  <a:lnTo>
                    <a:pt x="185" y="631"/>
                  </a:lnTo>
                  <a:lnTo>
                    <a:pt x="188" y="630"/>
                  </a:lnTo>
                  <a:lnTo>
                    <a:pt x="190" y="630"/>
                  </a:lnTo>
                  <a:lnTo>
                    <a:pt x="192" y="630"/>
                  </a:lnTo>
                  <a:lnTo>
                    <a:pt x="193" y="630"/>
                  </a:lnTo>
                  <a:lnTo>
                    <a:pt x="196" y="630"/>
                  </a:lnTo>
                  <a:lnTo>
                    <a:pt x="199" y="630"/>
                  </a:lnTo>
                  <a:lnTo>
                    <a:pt x="203" y="631"/>
                  </a:lnTo>
                  <a:lnTo>
                    <a:pt x="207" y="632"/>
                  </a:lnTo>
                  <a:lnTo>
                    <a:pt x="211" y="633"/>
                  </a:lnTo>
                  <a:lnTo>
                    <a:pt x="214" y="635"/>
                  </a:lnTo>
                  <a:lnTo>
                    <a:pt x="218" y="637"/>
                  </a:lnTo>
                  <a:lnTo>
                    <a:pt x="219" y="638"/>
                  </a:lnTo>
                  <a:lnTo>
                    <a:pt x="221" y="639"/>
                  </a:lnTo>
                  <a:lnTo>
                    <a:pt x="237" y="725"/>
                  </a:lnTo>
                  <a:lnTo>
                    <a:pt x="252" y="795"/>
                  </a:lnTo>
                  <a:lnTo>
                    <a:pt x="264" y="842"/>
                  </a:lnTo>
                  <a:lnTo>
                    <a:pt x="269" y="859"/>
                  </a:lnTo>
                  <a:lnTo>
                    <a:pt x="286" y="684"/>
                  </a:lnTo>
                  <a:lnTo>
                    <a:pt x="337" y="769"/>
                  </a:lnTo>
                  <a:lnTo>
                    <a:pt x="337" y="768"/>
                  </a:lnTo>
                  <a:lnTo>
                    <a:pt x="336" y="763"/>
                  </a:lnTo>
                  <a:lnTo>
                    <a:pt x="331" y="729"/>
                  </a:lnTo>
                  <a:lnTo>
                    <a:pt x="329" y="713"/>
                  </a:lnTo>
                  <a:lnTo>
                    <a:pt x="328" y="696"/>
                  </a:lnTo>
                  <a:lnTo>
                    <a:pt x="329" y="663"/>
                  </a:lnTo>
                  <a:lnTo>
                    <a:pt x="330" y="638"/>
                  </a:lnTo>
                  <a:lnTo>
                    <a:pt x="331" y="628"/>
                  </a:lnTo>
                  <a:lnTo>
                    <a:pt x="331" y="638"/>
                  </a:lnTo>
                  <a:lnTo>
                    <a:pt x="332" y="650"/>
                  </a:lnTo>
                  <a:lnTo>
                    <a:pt x="337" y="672"/>
                  </a:lnTo>
                  <a:lnTo>
                    <a:pt x="343" y="695"/>
                  </a:lnTo>
                  <a:lnTo>
                    <a:pt x="349" y="716"/>
                  </a:lnTo>
                  <a:lnTo>
                    <a:pt x="356" y="735"/>
                  </a:lnTo>
                  <a:lnTo>
                    <a:pt x="362" y="749"/>
                  </a:lnTo>
                  <a:lnTo>
                    <a:pt x="368" y="763"/>
                  </a:lnTo>
                  <a:lnTo>
                    <a:pt x="387" y="732"/>
                  </a:lnTo>
                  <a:lnTo>
                    <a:pt x="408" y="703"/>
                  </a:lnTo>
                  <a:lnTo>
                    <a:pt x="431" y="676"/>
                  </a:lnTo>
                  <a:lnTo>
                    <a:pt x="454" y="651"/>
                  </a:lnTo>
                  <a:lnTo>
                    <a:pt x="491" y="615"/>
                  </a:lnTo>
                  <a:lnTo>
                    <a:pt x="506" y="602"/>
                  </a:lnTo>
                  <a:lnTo>
                    <a:pt x="506" y="630"/>
                  </a:lnTo>
                  <a:lnTo>
                    <a:pt x="540" y="599"/>
                  </a:lnTo>
                  <a:lnTo>
                    <a:pt x="530" y="612"/>
                  </a:lnTo>
                  <a:lnTo>
                    <a:pt x="520" y="627"/>
                  </a:lnTo>
                  <a:lnTo>
                    <a:pt x="497" y="657"/>
                  </a:lnTo>
                  <a:lnTo>
                    <a:pt x="470" y="690"/>
                  </a:lnTo>
                  <a:lnTo>
                    <a:pt x="473" y="689"/>
                  </a:lnTo>
                  <a:lnTo>
                    <a:pt x="483" y="687"/>
                  </a:lnTo>
                  <a:lnTo>
                    <a:pt x="499" y="682"/>
                  </a:lnTo>
                  <a:lnTo>
                    <a:pt x="519" y="675"/>
                  </a:lnTo>
                  <a:lnTo>
                    <a:pt x="544" y="664"/>
                  </a:lnTo>
                  <a:lnTo>
                    <a:pt x="573" y="649"/>
                  </a:lnTo>
                  <a:lnTo>
                    <a:pt x="605" y="629"/>
                  </a:lnTo>
                  <a:lnTo>
                    <a:pt x="639" y="605"/>
                  </a:lnTo>
                  <a:lnTo>
                    <a:pt x="655" y="590"/>
                  </a:lnTo>
                  <a:lnTo>
                    <a:pt x="670" y="575"/>
                  </a:lnTo>
                  <a:lnTo>
                    <a:pt x="684" y="559"/>
                  </a:lnTo>
                  <a:lnTo>
                    <a:pt x="696" y="542"/>
                  </a:lnTo>
                  <a:lnTo>
                    <a:pt x="706" y="525"/>
                  </a:lnTo>
                  <a:lnTo>
                    <a:pt x="715" y="507"/>
                  </a:lnTo>
                  <a:lnTo>
                    <a:pt x="730" y="474"/>
                  </a:lnTo>
                  <a:lnTo>
                    <a:pt x="741" y="445"/>
                  </a:lnTo>
                  <a:lnTo>
                    <a:pt x="747" y="421"/>
                  </a:lnTo>
                  <a:lnTo>
                    <a:pt x="751" y="405"/>
                  </a:lnTo>
                  <a:lnTo>
                    <a:pt x="752" y="399"/>
                  </a:lnTo>
                  <a:lnTo>
                    <a:pt x="761" y="406"/>
                  </a:lnTo>
                  <a:lnTo>
                    <a:pt x="772" y="415"/>
                  </a:lnTo>
                  <a:lnTo>
                    <a:pt x="797" y="437"/>
                  </a:lnTo>
                  <a:lnTo>
                    <a:pt x="852" y="492"/>
                  </a:lnTo>
                  <a:lnTo>
                    <a:pt x="918" y="563"/>
                  </a:lnTo>
                  <a:lnTo>
                    <a:pt x="913" y="456"/>
                  </a:lnTo>
                  <a:lnTo>
                    <a:pt x="914" y="464"/>
                  </a:lnTo>
                  <a:lnTo>
                    <a:pt x="917" y="488"/>
                  </a:lnTo>
                  <a:lnTo>
                    <a:pt x="926" y="527"/>
                  </a:lnTo>
                  <a:lnTo>
                    <a:pt x="941" y="583"/>
                  </a:lnTo>
                  <a:lnTo>
                    <a:pt x="952" y="614"/>
                  </a:lnTo>
                  <a:lnTo>
                    <a:pt x="965" y="643"/>
                  </a:lnTo>
                  <a:lnTo>
                    <a:pt x="979" y="670"/>
                  </a:lnTo>
                  <a:lnTo>
                    <a:pt x="992" y="694"/>
                  </a:lnTo>
                  <a:lnTo>
                    <a:pt x="1005" y="714"/>
                  </a:lnTo>
                  <a:lnTo>
                    <a:pt x="1015" y="730"/>
                  </a:lnTo>
                  <a:lnTo>
                    <a:pt x="1025" y="743"/>
                  </a:lnTo>
                  <a:lnTo>
                    <a:pt x="1022" y="730"/>
                  </a:lnTo>
                  <a:lnTo>
                    <a:pt x="1020" y="716"/>
                  </a:lnTo>
                  <a:lnTo>
                    <a:pt x="1017" y="685"/>
                  </a:lnTo>
                  <a:lnTo>
                    <a:pt x="1015" y="653"/>
                  </a:lnTo>
                  <a:lnTo>
                    <a:pt x="1015" y="622"/>
                  </a:lnTo>
                  <a:lnTo>
                    <a:pt x="1016" y="572"/>
                  </a:lnTo>
                  <a:lnTo>
                    <a:pt x="1017" y="551"/>
                  </a:lnTo>
                  <a:lnTo>
                    <a:pt x="1023" y="583"/>
                  </a:lnTo>
                  <a:lnTo>
                    <a:pt x="1023" y="591"/>
                  </a:lnTo>
                  <a:lnTo>
                    <a:pt x="1025" y="591"/>
                  </a:lnTo>
                  <a:lnTo>
                    <a:pt x="1048" y="721"/>
                  </a:lnTo>
                  <a:lnTo>
                    <a:pt x="1059" y="662"/>
                  </a:lnTo>
                  <a:lnTo>
                    <a:pt x="1079" y="650"/>
                  </a:lnTo>
                  <a:lnTo>
                    <a:pt x="1080" y="705"/>
                  </a:lnTo>
                  <a:lnTo>
                    <a:pt x="1080" y="761"/>
                  </a:lnTo>
                  <a:lnTo>
                    <a:pt x="1079" y="822"/>
                  </a:lnTo>
                  <a:lnTo>
                    <a:pt x="1091" y="781"/>
                  </a:lnTo>
                  <a:lnTo>
                    <a:pt x="1104" y="735"/>
                  </a:lnTo>
                  <a:lnTo>
                    <a:pt x="1116" y="684"/>
                  </a:lnTo>
                  <a:lnTo>
                    <a:pt x="1127" y="630"/>
                  </a:lnTo>
                  <a:lnTo>
                    <a:pt x="1133" y="630"/>
                  </a:lnTo>
                  <a:lnTo>
                    <a:pt x="1140" y="630"/>
                  </a:lnTo>
                  <a:lnTo>
                    <a:pt x="1143" y="630"/>
                  </a:lnTo>
                  <a:lnTo>
                    <a:pt x="1147" y="631"/>
                  </a:lnTo>
                  <a:lnTo>
                    <a:pt x="1151" y="632"/>
                  </a:lnTo>
                  <a:lnTo>
                    <a:pt x="1155" y="633"/>
                  </a:lnTo>
                  <a:lnTo>
                    <a:pt x="1156" y="633"/>
                  </a:lnTo>
                  <a:lnTo>
                    <a:pt x="1157" y="633"/>
                  </a:lnTo>
                  <a:lnTo>
                    <a:pt x="1158" y="633"/>
                  </a:lnTo>
                  <a:lnTo>
                    <a:pt x="1158" y="634"/>
                  </a:lnTo>
                  <a:lnTo>
                    <a:pt x="1158" y="635"/>
                  </a:lnTo>
                  <a:lnTo>
                    <a:pt x="1158" y="636"/>
                  </a:lnTo>
                  <a:lnTo>
                    <a:pt x="1158" y="637"/>
                  </a:lnTo>
                  <a:lnTo>
                    <a:pt x="1159" y="639"/>
                  </a:lnTo>
                  <a:lnTo>
                    <a:pt x="1159" y="644"/>
                  </a:lnTo>
                  <a:lnTo>
                    <a:pt x="1159" y="649"/>
                  </a:lnTo>
                  <a:lnTo>
                    <a:pt x="1158" y="654"/>
                  </a:lnTo>
                  <a:lnTo>
                    <a:pt x="1155" y="667"/>
                  </a:lnTo>
                  <a:lnTo>
                    <a:pt x="1151" y="681"/>
                  </a:lnTo>
                  <a:lnTo>
                    <a:pt x="1146" y="696"/>
                  </a:lnTo>
                  <a:lnTo>
                    <a:pt x="1141" y="711"/>
                  </a:lnTo>
                  <a:lnTo>
                    <a:pt x="1130" y="738"/>
                  </a:lnTo>
                  <a:lnTo>
                    <a:pt x="1122" y="756"/>
                  </a:lnTo>
                  <a:lnTo>
                    <a:pt x="1115" y="774"/>
                  </a:lnTo>
                  <a:lnTo>
                    <a:pt x="1109" y="791"/>
                  </a:lnTo>
                  <a:lnTo>
                    <a:pt x="1107" y="799"/>
                  </a:lnTo>
                  <a:lnTo>
                    <a:pt x="1105" y="808"/>
                  </a:lnTo>
                  <a:lnTo>
                    <a:pt x="1100" y="826"/>
                  </a:lnTo>
                  <a:lnTo>
                    <a:pt x="1094" y="843"/>
                  </a:lnTo>
                  <a:lnTo>
                    <a:pt x="1087" y="857"/>
                  </a:lnTo>
                  <a:lnTo>
                    <a:pt x="1084" y="864"/>
                  </a:lnTo>
                  <a:lnTo>
                    <a:pt x="1080" y="870"/>
                  </a:lnTo>
                  <a:lnTo>
                    <a:pt x="1076" y="876"/>
                  </a:lnTo>
                  <a:lnTo>
                    <a:pt x="1072" y="881"/>
                  </a:lnTo>
                  <a:lnTo>
                    <a:pt x="1068" y="885"/>
                  </a:lnTo>
                  <a:lnTo>
                    <a:pt x="1063" y="889"/>
                  </a:lnTo>
                  <a:lnTo>
                    <a:pt x="1059" y="892"/>
                  </a:lnTo>
                  <a:lnTo>
                    <a:pt x="1054" y="895"/>
                  </a:lnTo>
                  <a:lnTo>
                    <a:pt x="1050" y="897"/>
                  </a:lnTo>
                  <a:lnTo>
                    <a:pt x="1045" y="899"/>
                  </a:lnTo>
                  <a:lnTo>
                    <a:pt x="1025" y="904"/>
                  </a:lnTo>
                  <a:lnTo>
                    <a:pt x="1023" y="924"/>
                  </a:lnTo>
                  <a:lnTo>
                    <a:pt x="1019" y="941"/>
                  </a:lnTo>
                  <a:lnTo>
                    <a:pt x="1013" y="959"/>
                  </a:lnTo>
                  <a:lnTo>
                    <a:pt x="1006" y="975"/>
                  </a:lnTo>
                  <a:lnTo>
                    <a:pt x="998" y="992"/>
                  </a:lnTo>
                  <a:lnTo>
                    <a:pt x="988" y="1007"/>
                  </a:lnTo>
                  <a:lnTo>
                    <a:pt x="978" y="1022"/>
                  </a:lnTo>
                  <a:lnTo>
                    <a:pt x="955" y="1051"/>
                  </a:lnTo>
                  <a:lnTo>
                    <a:pt x="930" y="1076"/>
                  </a:lnTo>
                  <a:lnTo>
                    <a:pt x="905" y="1099"/>
                  </a:lnTo>
                  <a:lnTo>
                    <a:pt x="881" y="1119"/>
                  </a:lnTo>
                  <a:lnTo>
                    <a:pt x="859" y="1136"/>
                  </a:lnTo>
                  <a:lnTo>
                    <a:pt x="828" y="1155"/>
                  </a:lnTo>
                  <a:lnTo>
                    <a:pt x="798" y="1173"/>
                  </a:lnTo>
                  <a:lnTo>
                    <a:pt x="768" y="1188"/>
                  </a:lnTo>
                  <a:lnTo>
                    <a:pt x="741" y="1200"/>
                  </a:lnTo>
                  <a:lnTo>
                    <a:pt x="716" y="1210"/>
                  </a:lnTo>
                  <a:lnTo>
                    <a:pt x="695" y="1217"/>
                  </a:lnTo>
                  <a:lnTo>
                    <a:pt x="677" y="1221"/>
                  </a:lnTo>
                  <a:lnTo>
                    <a:pt x="670" y="1222"/>
                  </a:lnTo>
                  <a:lnTo>
                    <a:pt x="664" y="1223"/>
                  </a:lnTo>
                  <a:lnTo>
                    <a:pt x="657" y="1222"/>
                  </a:lnTo>
                  <a:lnTo>
                    <a:pt x="649" y="1221"/>
                  </a:lnTo>
                  <a:lnTo>
                    <a:pt x="640" y="1219"/>
                  </a:lnTo>
                  <a:lnTo>
                    <a:pt x="630" y="1217"/>
                  </a:lnTo>
                  <a:lnTo>
                    <a:pt x="607" y="1209"/>
                  </a:lnTo>
                  <a:lnTo>
                    <a:pt x="582" y="1199"/>
                  </a:lnTo>
                  <a:lnTo>
                    <a:pt x="555" y="1186"/>
                  </a:lnTo>
                  <a:lnTo>
                    <a:pt x="526" y="1172"/>
                  </a:lnTo>
                  <a:lnTo>
                    <a:pt x="497" y="1155"/>
                  </a:lnTo>
                  <a:lnTo>
                    <a:pt x="467" y="1136"/>
                  </a:lnTo>
                  <a:lnTo>
                    <a:pt x="445" y="1120"/>
                  </a:lnTo>
                  <a:lnTo>
                    <a:pt x="421" y="1100"/>
                  </a:lnTo>
                  <a:lnTo>
                    <a:pt x="397" y="1078"/>
                  </a:lnTo>
                  <a:lnTo>
                    <a:pt x="372" y="1052"/>
                  </a:lnTo>
                  <a:lnTo>
                    <a:pt x="350" y="1023"/>
                  </a:lnTo>
                  <a:lnTo>
                    <a:pt x="340" y="1008"/>
                  </a:lnTo>
                  <a:lnTo>
                    <a:pt x="331" y="992"/>
                  </a:lnTo>
                  <a:lnTo>
                    <a:pt x="322" y="976"/>
                  </a:lnTo>
                  <a:lnTo>
                    <a:pt x="315" y="959"/>
                  </a:lnTo>
                  <a:lnTo>
                    <a:pt x="310" y="941"/>
                  </a:lnTo>
                  <a:lnTo>
                    <a:pt x="306" y="924"/>
                  </a:lnTo>
                  <a:lnTo>
                    <a:pt x="303" y="904"/>
                  </a:lnTo>
                  <a:lnTo>
                    <a:pt x="283" y="899"/>
                  </a:lnTo>
                  <a:lnTo>
                    <a:pt x="278" y="897"/>
                  </a:lnTo>
                  <a:lnTo>
                    <a:pt x="274" y="895"/>
                  </a:lnTo>
                  <a:lnTo>
                    <a:pt x="269" y="892"/>
                  </a:lnTo>
                  <a:lnTo>
                    <a:pt x="265" y="889"/>
                  </a:lnTo>
                  <a:lnTo>
                    <a:pt x="261" y="885"/>
                  </a:lnTo>
                  <a:lnTo>
                    <a:pt x="257" y="881"/>
                  </a:lnTo>
                  <a:lnTo>
                    <a:pt x="253" y="876"/>
                  </a:lnTo>
                  <a:lnTo>
                    <a:pt x="249" y="870"/>
                  </a:lnTo>
                  <a:lnTo>
                    <a:pt x="242" y="857"/>
                  </a:lnTo>
                  <a:lnTo>
                    <a:pt x="235" y="843"/>
                  </a:lnTo>
                  <a:lnTo>
                    <a:pt x="229" y="826"/>
                  </a:lnTo>
                  <a:lnTo>
                    <a:pt x="224" y="808"/>
                  </a:lnTo>
                  <a:lnTo>
                    <a:pt x="213" y="775"/>
                  </a:lnTo>
                  <a:lnTo>
                    <a:pt x="207" y="756"/>
                  </a:lnTo>
                  <a:lnTo>
                    <a:pt x="199" y="738"/>
                  </a:lnTo>
                  <a:lnTo>
                    <a:pt x="187" y="711"/>
                  </a:lnTo>
                  <a:lnTo>
                    <a:pt x="181" y="696"/>
                  </a:lnTo>
                  <a:lnTo>
                    <a:pt x="176" y="681"/>
                  </a:lnTo>
                  <a:lnTo>
                    <a:pt x="172" y="667"/>
                  </a:lnTo>
                  <a:lnTo>
                    <a:pt x="170" y="661"/>
                  </a:lnTo>
                  <a:lnTo>
                    <a:pt x="169" y="654"/>
                  </a:lnTo>
                  <a:lnTo>
                    <a:pt x="168" y="649"/>
                  </a:lnTo>
                  <a:lnTo>
                    <a:pt x="168" y="644"/>
                  </a:lnTo>
                  <a:lnTo>
                    <a:pt x="168" y="641"/>
                  </a:lnTo>
                  <a:lnTo>
                    <a:pt x="169" y="639"/>
                  </a:lnTo>
                  <a:lnTo>
                    <a:pt x="169" y="6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37"/>
            <p:cNvSpPr/>
            <p:nvPr/>
          </p:nvSpPr>
          <p:spPr>
            <a:xfrm>
              <a:off x="999422" y="5259489"/>
              <a:ext cx="564077" cy="194626"/>
            </a:xfrm>
            <a:custGeom>
              <a:avLst/>
              <a:gdLst/>
              <a:ahLst/>
              <a:cxnLst/>
              <a:rect l="l" t="t" r="r" b="b"/>
              <a:pathLst>
                <a:path w="1169" h="404" extrusionOk="0">
                  <a:moveTo>
                    <a:pt x="915" y="42"/>
                  </a:moveTo>
                  <a:lnTo>
                    <a:pt x="912" y="42"/>
                  </a:lnTo>
                  <a:lnTo>
                    <a:pt x="906" y="42"/>
                  </a:lnTo>
                  <a:lnTo>
                    <a:pt x="899" y="41"/>
                  </a:lnTo>
                  <a:lnTo>
                    <a:pt x="891" y="39"/>
                  </a:lnTo>
                  <a:lnTo>
                    <a:pt x="881" y="37"/>
                  </a:lnTo>
                  <a:lnTo>
                    <a:pt x="871" y="33"/>
                  </a:lnTo>
                  <a:lnTo>
                    <a:pt x="859" y="28"/>
                  </a:lnTo>
                  <a:lnTo>
                    <a:pt x="846" y="22"/>
                  </a:lnTo>
                  <a:lnTo>
                    <a:pt x="833" y="14"/>
                  </a:lnTo>
                  <a:lnTo>
                    <a:pt x="816" y="3"/>
                  </a:lnTo>
                  <a:lnTo>
                    <a:pt x="799" y="14"/>
                  </a:lnTo>
                  <a:lnTo>
                    <a:pt x="796" y="17"/>
                  </a:lnTo>
                  <a:lnTo>
                    <a:pt x="793" y="17"/>
                  </a:lnTo>
                  <a:lnTo>
                    <a:pt x="769" y="33"/>
                  </a:lnTo>
                  <a:lnTo>
                    <a:pt x="744" y="47"/>
                  </a:lnTo>
                  <a:lnTo>
                    <a:pt x="719" y="59"/>
                  </a:lnTo>
                  <a:lnTo>
                    <a:pt x="694" y="69"/>
                  </a:lnTo>
                  <a:lnTo>
                    <a:pt x="669" y="77"/>
                  </a:lnTo>
                  <a:lnTo>
                    <a:pt x="644" y="82"/>
                  </a:lnTo>
                  <a:lnTo>
                    <a:pt x="618" y="86"/>
                  </a:lnTo>
                  <a:lnTo>
                    <a:pt x="593" y="87"/>
                  </a:lnTo>
                  <a:lnTo>
                    <a:pt x="572" y="86"/>
                  </a:lnTo>
                  <a:lnTo>
                    <a:pt x="552" y="84"/>
                  </a:lnTo>
                  <a:lnTo>
                    <a:pt x="533" y="81"/>
                  </a:lnTo>
                  <a:lnTo>
                    <a:pt x="515" y="77"/>
                  </a:lnTo>
                  <a:lnTo>
                    <a:pt x="498" y="72"/>
                  </a:lnTo>
                  <a:lnTo>
                    <a:pt x="482" y="67"/>
                  </a:lnTo>
                  <a:lnTo>
                    <a:pt x="453" y="55"/>
                  </a:lnTo>
                  <a:lnTo>
                    <a:pt x="429" y="43"/>
                  </a:lnTo>
                  <a:lnTo>
                    <a:pt x="409" y="31"/>
                  </a:lnTo>
                  <a:lnTo>
                    <a:pt x="387" y="17"/>
                  </a:lnTo>
                  <a:lnTo>
                    <a:pt x="370" y="0"/>
                  </a:lnTo>
                  <a:lnTo>
                    <a:pt x="348" y="14"/>
                  </a:lnTo>
                  <a:lnTo>
                    <a:pt x="345" y="16"/>
                  </a:lnTo>
                  <a:lnTo>
                    <a:pt x="341" y="18"/>
                  </a:lnTo>
                  <a:lnTo>
                    <a:pt x="335" y="21"/>
                  </a:lnTo>
                  <a:lnTo>
                    <a:pt x="329" y="25"/>
                  </a:lnTo>
                  <a:lnTo>
                    <a:pt x="322" y="28"/>
                  </a:lnTo>
                  <a:lnTo>
                    <a:pt x="315" y="31"/>
                  </a:lnTo>
                  <a:lnTo>
                    <a:pt x="309" y="34"/>
                  </a:lnTo>
                  <a:lnTo>
                    <a:pt x="302" y="36"/>
                  </a:lnTo>
                  <a:lnTo>
                    <a:pt x="295" y="37"/>
                  </a:lnTo>
                  <a:lnTo>
                    <a:pt x="280" y="40"/>
                  </a:lnTo>
                  <a:lnTo>
                    <a:pt x="266" y="42"/>
                  </a:lnTo>
                  <a:lnTo>
                    <a:pt x="240" y="45"/>
                  </a:lnTo>
                  <a:lnTo>
                    <a:pt x="211" y="52"/>
                  </a:lnTo>
                  <a:lnTo>
                    <a:pt x="180" y="61"/>
                  </a:lnTo>
                  <a:lnTo>
                    <a:pt x="148" y="73"/>
                  </a:lnTo>
                  <a:lnTo>
                    <a:pt x="132" y="81"/>
                  </a:lnTo>
                  <a:lnTo>
                    <a:pt x="117" y="90"/>
                  </a:lnTo>
                  <a:lnTo>
                    <a:pt x="102" y="99"/>
                  </a:lnTo>
                  <a:lnTo>
                    <a:pt x="88" y="110"/>
                  </a:lnTo>
                  <a:lnTo>
                    <a:pt x="75" y="122"/>
                  </a:lnTo>
                  <a:lnTo>
                    <a:pt x="63" y="135"/>
                  </a:lnTo>
                  <a:lnTo>
                    <a:pt x="52" y="149"/>
                  </a:lnTo>
                  <a:lnTo>
                    <a:pt x="43" y="164"/>
                  </a:lnTo>
                  <a:lnTo>
                    <a:pt x="35" y="178"/>
                  </a:lnTo>
                  <a:lnTo>
                    <a:pt x="29" y="194"/>
                  </a:lnTo>
                  <a:lnTo>
                    <a:pt x="23" y="210"/>
                  </a:lnTo>
                  <a:lnTo>
                    <a:pt x="18" y="227"/>
                  </a:lnTo>
                  <a:lnTo>
                    <a:pt x="10" y="261"/>
                  </a:lnTo>
                  <a:lnTo>
                    <a:pt x="5" y="293"/>
                  </a:lnTo>
                  <a:lnTo>
                    <a:pt x="2" y="323"/>
                  </a:lnTo>
                  <a:lnTo>
                    <a:pt x="1" y="348"/>
                  </a:lnTo>
                  <a:lnTo>
                    <a:pt x="0" y="372"/>
                  </a:lnTo>
                  <a:lnTo>
                    <a:pt x="0" y="404"/>
                  </a:lnTo>
                  <a:lnTo>
                    <a:pt x="1169" y="404"/>
                  </a:lnTo>
                  <a:lnTo>
                    <a:pt x="1169" y="372"/>
                  </a:lnTo>
                  <a:lnTo>
                    <a:pt x="1168" y="348"/>
                  </a:lnTo>
                  <a:lnTo>
                    <a:pt x="1167" y="323"/>
                  </a:lnTo>
                  <a:lnTo>
                    <a:pt x="1164" y="293"/>
                  </a:lnTo>
                  <a:lnTo>
                    <a:pt x="1158" y="261"/>
                  </a:lnTo>
                  <a:lnTo>
                    <a:pt x="1151" y="227"/>
                  </a:lnTo>
                  <a:lnTo>
                    <a:pt x="1146" y="210"/>
                  </a:lnTo>
                  <a:lnTo>
                    <a:pt x="1140" y="194"/>
                  </a:lnTo>
                  <a:lnTo>
                    <a:pt x="1134" y="178"/>
                  </a:lnTo>
                  <a:lnTo>
                    <a:pt x="1126" y="164"/>
                  </a:lnTo>
                  <a:lnTo>
                    <a:pt x="1118" y="150"/>
                  </a:lnTo>
                  <a:lnTo>
                    <a:pt x="1110" y="137"/>
                  </a:lnTo>
                  <a:lnTo>
                    <a:pt x="1099" y="125"/>
                  </a:lnTo>
                  <a:lnTo>
                    <a:pt x="1088" y="114"/>
                  </a:lnTo>
                  <a:lnTo>
                    <a:pt x="1076" y="103"/>
                  </a:lnTo>
                  <a:lnTo>
                    <a:pt x="1063" y="94"/>
                  </a:lnTo>
                  <a:lnTo>
                    <a:pt x="1049" y="85"/>
                  </a:lnTo>
                  <a:lnTo>
                    <a:pt x="1034" y="77"/>
                  </a:lnTo>
                  <a:lnTo>
                    <a:pt x="1019" y="70"/>
                  </a:lnTo>
                  <a:lnTo>
                    <a:pt x="1004" y="64"/>
                  </a:lnTo>
                  <a:lnTo>
                    <a:pt x="974" y="54"/>
                  </a:lnTo>
                  <a:lnTo>
                    <a:pt x="944" y="47"/>
                  </a:lnTo>
                  <a:close/>
                  <a:moveTo>
                    <a:pt x="99" y="192"/>
                  </a:moveTo>
                  <a:lnTo>
                    <a:pt x="102" y="186"/>
                  </a:lnTo>
                  <a:lnTo>
                    <a:pt x="106" y="181"/>
                  </a:lnTo>
                  <a:lnTo>
                    <a:pt x="110" y="176"/>
                  </a:lnTo>
                  <a:lnTo>
                    <a:pt x="115" y="171"/>
                  </a:lnTo>
                  <a:lnTo>
                    <a:pt x="124" y="161"/>
                  </a:lnTo>
                  <a:lnTo>
                    <a:pt x="135" y="153"/>
                  </a:lnTo>
                  <a:lnTo>
                    <a:pt x="147" y="145"/>
                  </a:lnTo>
                  <a:lnTo>
                    <a:pt x="159" y="137"/>
                  </a:lnTo>
                  <a:lnTo>
                    <a:pt x="184" y="124"/>
                  </a:lnTo>
                  <a:lnTo>
                    <a:pt x="193" y="131"/>
                  </a:lnTo>
                  <a:lnTo>
                    <a:pt x="202" y="139"/>
                  </a:lnTo>
                  <a:lnTo>
                    <a:pt x="211" y="148"/>
                  </a:lnTo>
                  <a:lnTo>
                    <a:pt x="221" y="158"/>
                  </a:lnTo>
                  <a:lnTo>
                    <a:pt x="231" y="170"/>
                  </a:lnTo>
                  <a:lnTo>
                    <a:pt x="242" y="182"/>
                  </a:lnTo>
                  <a:lnTo>
                    <a:pt x="252" y="197"/>
                  </a:lnTo>
                  <a:lnTo>
                    <a:pt x="263" y="212"/>
                  </a:lnTo>
                  <a:lnTo>
                    <a:pt x="273" y="231"/>
                  </a:lnTo>
                  <a:lnTo>
                    <a:pt x="282" y="249"/>
                  </a:lnTo>
                  <a:lnTo>
                    <a:pt x="288" y="266"/>
                  </a:lnTo>
                  <a:lnTo>
                    <a:pt x="293" y="283"/>
                  </a:lnTo>
                  <a:lnTo>
                    <a:pt x="296" y="298"/>
                  </a:lnTo>
                  <a:lnTo>
                    <a:pt x="299" y="313"/>
                  </a:lnTo>
                  <a:lnTo>
                    <a:pt x="300" y="327"/>
                  </a:lnTo>
                  <a:lnTo>
                    <a:pt x="300" y="339"/>
                  </a:lnTo>
                  <a:lnTo>
                    <a:pt x="66" y="339"/>
                  </a:lnTo>
                  <a:lnTo>
                    <a:pt x="69" y="303"/>
                  </a:lnTo>
                  <a:lnTo>
                    <a:pt x="72" y="284"/>
                  </a:lnTo>
                  <a:lnTo>
                    <a:pt x="75" y="264"/>
                  </a:lnTo>
                  <a:lnTo>
                    <a:pt x="80" y="244"/>
                  </a:lnTo>
                  <a:lnTo>
                    <a:pt x="85" y="225"/>
                  </a:lnTo>
                  <a:lnTo>
                    <a:pt x="91" y="207"/>
                  </a:lnTo>
                  <a:lnTo>
                    <a:pt x="95" y="199"/>
                  </a:lnTo>
                  <a:close/>
                  <a:moveTo>
                    <a:pt x="878" y="341"/>
                  </a:moveTo>
                  <a:lnTo>
                    <a:pt x="878" y="330"/>
                  </a:lnTo>
                  <a:lnTo>
                    <a:pt x="879" y="316"/>
                  </a:lnTo>
                  <a:lnTo>
                    <a:pt x="882" y="302"/>
                  </a:lnTo>
                  <a:lnTo>
                    <a:pt x="885" y="286"/>
                  </a:lnTo>
                  <a:lnTo>
                    <a:pt x="890" y="269"/>
                  </a:lnTo>
                  <a:lnTo>
                    <a:pt x="896" y="251"/>
                  </a:lnTo>
                  <a:lnTo>
                    <a:pt x="904" y="233"/>
                  </a:lnTo>
                  <a:lnTo>
                    <a:pt x="915" y="214"/>
                  </a:lnTo>
                  <a:lnTo>
                    <a:pt x="925" y="198"/>
                  </a:lnTo>
                  <a:lnTo>
                    <a:pt x="936" y="183"/>
                  </a:lnTo>
                  <a:lnTo>
                    <a:pt x="946" y="170"/>
                  </a:lnTo>
                  <a:lnTo>
                    <a:pt x="956" y="159"/>
                  </a:lnTo>
                  <a:lnTo>
                    <a:pt x="966" y="149"/>
                  </a:lnTo>
                  <a:lnTo>
                    <a:pt x="976" y="140"/>
                  </a:lnTo>
                  <a:lnTo>
                    <a:pt x="985" y="133"/>
                  </a:lnTo>
                  <a:lnTo>
                    <a:pt x="994" y="127"/>
                  </a:lnTo>
                  <a:lnTo>
                    <a:pt x="1008" y="133"/>
                  </a:lnTo>
                  <a:lnTo>
                    <a:pt x="1020" y="139"/>
                  </a:lnTo>
                  <a:lnTo>
                    <a:pt x="1033" y="146"/>
                  </a:lnTo>
                  <a:lnTo>
                    <a:pt x="1044" y="155"/>
                  </a:lnTo>
                  <a:lnTo>
                    <a:pt x="1054" y="164"/>
                  </a:lnTo>
                  <a:lnTo>
                    <a:pt x="1059" y="168"/>
                  </a:lnTo>
                  <a:lnTo>
                    <a:pt x="1063" y="173"/>
                  </a:lnTo>
                  <a:lnTo>
                    <a:pt x="1067" y="178"/>
                  </a:lnTo>
                  <a:lnTo>
                    <a:pt x="1071" y="184"/>
                  </a:lnTo>
                  <a:lnTo>
                    <a:pt x="1075" y="189"/>
                  </a:lnTo>
                  <a:lnTo>
                    <a:pt x="1078" y="195"/>
                  </a:lnTo>
                  <a:lnTo>
                    <a:pt x="1082" y="203"/>
                  </a:lnTo>
                  <a:lnTo>
                    <a:pt x="1086" y="211"/>
                  </a:lnTo>
                  <a:lnTo>
                    <a:pt x="1093" y="228"/>
                  </a:lnTo>
                  <a:lnTo>
                    <a:pt x="1098" y="247"/>
                  </a:lnTo>
                  <a:lnTo>
                    <a:pt x="1103" y="267"/>
                  </a:lnTo>
                  <a:lnTo>
                    <a:pt x="1106" y="287"/>
                  </a:lnTo>
                  <a:lnTo>
                    <a:pt x="1109" y="307"/>
                  </a:lnTo>
                  <a:lnTo>
                    <a:pt x="1111" y="326"/>
                  </a:lnTo>
                  <a:lnTo>
                    <a:pt x="1112" y="344"/>
                  </a:lnTo>
                  <a:lnTo>
                    <a:pt x="878" y="3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0" name="Google Shape;3810;p37"/>
          <p:cNvGrpSpPr/>
          <p:nvPr/>
        </p:nvGrpSpPr>
        <p:grpSpPr>
          <a:xfrm>
            <a:off x="2266133" y="2370897"/>
            <a:ext cx="520621" cy="696127"/>
            <a:chOff x="1957097" y="1741251"/>
            <a:chExt cx="597399" cy="798787"/>
          </a:xfrm>
        </p:grpSpPr>
        <p:sp>
          <p:nvSpPr>
            <p:cNvPr id="3811" name="Google Shape;3811;p37"/>
            <p:cNvSpPr/>
            <p:nvPr/>
          </p:nvSpPr>
          <p:spPr>
            <a:xfrm>
              <a:off x="1957097" y="1741251"/>
              <a:ext cx="597399" cy="634587"/>
            </a:xfrm>
            <a:custGeom>
              <a:avLst/>
              <a:gdLst/>
              <a:ahLst/>
              <a:cxnLst/>
              <a:rect l="l" t="t" r="r" b="b"/>
              <a:pathLst>
                <a:path w="1238" h="1315" extrusionOk="0">
                  <a:moveTo>
                    <a:pt x="1235" y="869"/>
                  </a:moveTo>
                  <a:lnTo>
                    <a:pt x="1226" y="837"/>
                  </a:lnTo>
                  <a:lnTo>
                    <a:pt x="1216" y="806"/>
                  </a:lnTo>
                  <a:lnTo>
                    <a:pt x="1205" y="777"/>
                  </a:lnTo>
                  <a:lnTo>
                    <a:pt x="1193" y="749"/>
                  </a:lnTo>
                  <a:lnTo>
                    <a:pt x="1167" y="697"/>
                  </a:lnTo>
                  <a:lnTo>
                    <a:pt x="1141" y="649"/>
                  </a:lnTo>
                  <a:lnTo>
                    <a:pt x="1119" y="624"/>
                  </a:lnTo>
                  <a:lnTo>
                    <a:pt x="1093" y="598"/>
                  </a:lnTo>
                  <a:lnTo>
                    <a:pt x="1064" y="570"/>
                  </a:lnTo>
                  <a:lnTo>
                    <a:pt x="1033" y="543"/>
                  </a:lnTo>
                  <a:lnTo>
                    <a:pt x="998" y="517"/>
                  </a:lnTo>
                  <a:lnTo>
                    <a:pt x="961" y="493"/>
                  </a:lnTo>
                  <a:lnTo>
                    <a:pt x="922" y="473"/>
                  </a:lnTo>
                  <a:lnTo>
                    <a:pt x="902" y="464"/>
                  </a:lnTo>
                  <a:lnTo>
                    <a:pt x="882" y="457"/>
                  </a:lnTo>
                  <a:lnTo>
                    <a:pt x="879" y="456"/>
                  </a:lnTo>
                  <a:lnTo>
                    <a:pt x="877" y="454"/>
                  </a:lnTo>
                  <a:lnTo>
                    <a:pt x="874" y="453"/>
                  </a:lnTo>
                  <a:lnTo>
                    <a:pt x="872" y="451"/>
                  </a:lnTo>
                  <a:lnTo>
                    <a:pt x="870" y="449"/>
                  </a:lnTo>
                  <a:lnTo>
                    <a:pt x="869" y="447"/>
                  </a:lnTo>
                  <a:lnTo>
                    <a:pt x="867" y="445"/>
                  </a:lnTo>
                  <a:lnTo>
                    <a:pt x="866" y="443"/>
                  </a:lnTo>
                  <a:lnTo>
                    <a:pt x="865" y="440"/>
                  </a:lnTo>
                  <a:lnTo>
                    <a:pt x="864" y="438"/>
                  </a:lnTo>
                  <a:lnTo>
                    <a:pt x="863" y="435"/>
                  </a:lnTo>
                  <a:lnTo>
                    <a:pt x="863" y="432"/>
                  </a:lnTo>
                  <a:lnTo>
                    <a:pt x="863" y="429"/>
                  </a:lnTo>
                  <a:lnTo>
                    <a:pt x="863" y="426"/>
                  </a:lnTo>
                  <a:lnTo>
                    <a:pt x="864" y="423"/>
                  </a:lnTo>
                  <a:lnTo>
                    <a:pt x="865" y="420"/>
                  </a:lnTo>
                  <a:lnTo>
                    <a:pt x="866" y="417"/>
                  </a:lnTo>
                  <a:lnTo>
                    <a:pt x="867" y="415"/>
                  </a:lnTo>
                  <a:lnTo>
                    <a:pt x="869" y="413"/>
                  </a:lnTo>
                  <a:lnTo>
                    <a:pt x="871" y="411"/>
                  </a:lnTo>
                  <a:lnTo>
                    <a:pt x="873" y="409"/>
                  </a:lnTo>
                  <a:lnTo>
                    <a:pt x="875" y="407"/>
                  </a:lnTo>
                  <a:lnTo>
                    <a:pt x="877" y="405"/>
                  </a:lnTo>
                  <a:lnTo>
                    <a:pt x="879" y="404"/>
                  </a:lnTo>
                  <a:lnTo>
                    <a:pt x="882" y="403"/>
                  </a:lnTo>
                  <a:lnTo>
                    <a:pt x="884" y="402"/>
                  </a:lnTo>
                  <a:lnTo>
                    <a:pt x="887" y="401"/>
                  </a:lnTo>
                  <a:lnTo>
                    <a:pt x="890" y="401"/>
                  </a:lnTo>
                  <a:lnTo>
                    <a:pt x="892" y="401"/>
                  </a:lnTo>
                  <a:lnTo>
                    <a:pt x="895" y="401"/>
                  </a:lnTo>
                  <a:lnTo>
                    <a:pt x="899" y="402"/>
                  </a:lnTo>
                  <a:lnTo>
                    <a:pt x="902" y="403"/>
                  </a:lnTo>
                  <a:lnTo>
                    <a:pt x="927" y="412"/>
                  </a:lnTo>
                  <a:lnTo>
                    <a:pt x="951" y="423"/>
                  </a:lnTo>
                  <a:lnTo>
                    <a:pt x="975" y="436"/>
                  </a:lnTo>
                  <a:lnTo>
                    <a:pt x="998" y="449"/>
                  </a:lnTo>
                  <a:lnTo>
                    <a:pt x="1020" y="464"/>
                  </a:lnTo>
                  <a:lnTo>
                    <a:pt x="1041" y="479"/>
                  </a:lnTo>
                  <a:lnTo>
                    <a:pt x="1082" y="510"/>
                  </a:lnTo>
                  <a:lnTo>
                    <a:pt x="1080" y="499"/>
                  </a:lnTo>
                  <a:lnTo>
                    <a:pt x="1078" y="489"/>
                  </a:lnTo>
                  <a:lnTo>
                    <a:pt x="1077" y="478"/>
                  </a:lnTo>
                  <a:lnTo>
                    <a:pt x="1077" y="473"/>
                  </a:lnTo>
                  <a:lnTo>
                    <a:pt x="1077" y="468"/>
                  </a:lnTo>
                  <a:lnTo>
                    <a:pt x="1074" y="427"/>
                  </a:lnTo>
                  <a:lnTo>
                    <a:pt x="1069" y="389"/>
                  </a:lnTo>
                  <a:lnTo>
                    <a:pt x="1062" y="356"/>
                  </a:lnTo>
                  <a:lnTo>
                    <a:pt x="1054" y="326"/>
                  </a:lnTo>
                  <a:lnTo>
                    <a:pt x="1049" y="312"/>
                  </a:lnTo>
                  <a:lnTo>
                    <a:pt x="1043" y="299"/>
                  </a:lnTo>
                  <a:lnTo>
                    <a:pt x="1037" y="287"/>
                  </a:lnTo>
                  <a:lnTo>
                    <a:pt x="1030" y="276"/>
                  </a:lnTo>
                  <a:lnTo>
                    <a:pt x="1023" y="265"/>
                  </a:lnTo>
                  <a:lnTo>
                    <a:pt x="1015" y="255"/>
                  </a:lnTo>
                  <a:lnTo>
                    <a:pt x="1007" y="246"/>
                  </a:lnTo>
                  <a:lnTo>
                    <a:pt x="998" y="237"/>
                  </a:lnTo>
                  <a:lnTo>
                    <a:pt x="999" y="235"/>
                  </a:lnTo>
                  <a:lnTo>
                    <a:pt x="1000" y="228"/>
                  </a:lnTo>
                  <a:lnTo>
                    <a:pt x="1001" y="223"/>
                  </a:lnTo>
                  <a:lnTo>
                    <a:pt x="1002" y="218"/>
                  </a:lnTo>
                  <a:lnTo>
                    <a:pt x="1003" y="212"/>
                  </a:lnTo>
                  <a:lnTo>
                    <a:pt x="1003" y="206"/>
                  </a:lnTo>
                  <a:lnTo>
                    <a:pt x="1003" y="199"/>
                  </a:lnTo>
                  <a:lnTo>
                    <a:pt x="1002" y="193"/>
                  </a:lnTo>
                  <a:lnTo>
                    <a:pt x="1000" y="186"/>
                  </a:lnTo>
                  <a:lnTo>
                    <a:pt x="997" y="180"/>
                  </a:lnTo>
                  <a:lnTo>
                    <a:pt x="994" y="174"/>
                  </a:lnTo>
                  <a:lnTo>
                    <a:pt x="991" y="171"/>
                  </a:lnTo>
                  <a:lnTo>
                    <a:pt x="989" y="168"/>
                  </a:lnTo>
                  <a:lnTo>
                    <a:pt x="986" y="165"/>
                  </a:lnTo>
                  <a:lnTo>
                    <a:pt x="982" y="163"/>
                  </a:lnTo>
                  <a:lnTo>
                    <a:pt x="975" y="158"/>
                  </a:lnTo>
                  <a:lnTo>
                    <a:pt x="966" y="154"/>
                  </a:lnTo>
                  <a:lnTo>
                    <a:pt x="959" y="152"/>
                  </a:lnTo>
                  <a:lnTo>
                    <a:pt x="951" y="150"/>
                  </a:lnTo>
                  <a:lnTo>
                    <a:pt x="945" y="148"/>
                  </a:lnTo>
                  <a:lnTo>
                    <a:pt x="938" y="148"/>
                  </a:lnTo>
                  <a:lnTo>
                    <a:pt x="932" y="148"/>
                  </a:lnTo>
                  <a:lnTo>
                    <a:pt x="927" y="149"/>
                  </a:lnTo>
                  <a:lnTo>
                    <a:pt x="922" y="150"/>
                  </a:lnTo>
                  <a:lnTo>
                    <a:pt x="918" y="151"/>
                  </a:lnTo>
                  <a:lnTo>
                    <a:pt x="914" y="152"/>
                  </a:lnTo>
                  <a:lnTo>
                    <a:pt x="911" y="153"/>
                  </a:lnTo>
                  <a:lnTo>
                    <a:pt x="908" y="155"/>
                  </a:lnTo>
                  <a:lnTo>
                    <a:pt x="906" y="156"/>
                  </a:lnTo>
                  <a:lnTo>
                    <a:pt x="905" y="157"/>
                  </a:lnTo>
                  <a:lnTo>
                    <a:pt x="904" y="158"/>
                  </a:lnTo>
                  <a:lnTo>
                    <a:pt x="871" y="132"/>
                  </a:lnTo>
                  <a:lnTo>
                    <a:pt x="871" y="130"/>
                  </a:lnTo>
                  <a:lnTo>
                    <a:pt x="870" y="124"/>
                  </a:lnTo>
                  <a:lnTo>
                    <a:pt x="870" y="115"/>
                  </a:lnTo>
                  <a:lnTo>
                    <a:pt x="869" y="110"/>
                  </a:lnTo>
                  <a:lnTo>
                    <a:pt x="868" y="105"/>
                  </a:lnTo>
                  <a:lnTo>
                    <a:pt x="866" y="101"/>
                  </a:lnTo>
                  <a:lnTo>
                    <a:pt x="864" y="96"/>
                  </a:lnTo>
                  <a:lnTo>
                    <a:pt x="862" y="91"/>
                  </a:lnTo>
                  <a:lnTo>
                    <a:pt x="858" y="87"/>
                  </a:lnTo>
                  <a:lnTo>
                    <a:pt x="857" y="85"/>
                  </a:lnTo>
                  <a:lnTo>
                    <a:pt x="855" y="84"/>
                  </a:lnTo>
                  <a:lnTo>
                    <a:pt x="853" y="82"/>
                  </a:lnTo>
                  <a:lnTo>
                    <a:pt x="851" y="81"/>
                  </a:lnTo>
                  <a:lnTo>
                    <a:pt x="848" y="80"/>
                  </a:lnTo>
                  <a:lnTo>
                    <a:pt x="845" y="80"/>
                  </a:lnTo>
                  <a:lnTo>
                    <a:pt x="843" y="79"/>
                  </a:lnTo>
                  <a:lnTo>
                    <a:pt x="840" y="79"/>
                  </a:lnTo>
                  <a:lnTo>
                    <a:pt x="665" y="79"/>
                  </a:lnTo>
                  <a:lnTo>
                    <a:pt x="665" y="48"/>
                  </a:lnTo>
                  <a:lnTo>
                    <a:pt x="664" y="43"/>
                  </a:lnTo>
                  <a:lnTo>
                    <a:pt x="664" y="38"/>
                  </a:lnTo>
                  <a:lnTo>
                    <a:pt x="663" y="34"/>
                  </a:lnTo>
                  <a:lnTo>
                    <a:pt x="661" y="30"/>
                  </a:lnTo>
                  <a:lnTo>
                    <a:pt x="659" y="25"/>
                  </a:lnTo>
                  <a:lnTo>
                    <a:pt x="657" y="21"/>
                  </a:lnTo>
                  <a:lnTo>
                    <a:pt x="654" y="18"/>
                  </a:lnTo>
                  <a:lnTo>
                    <a:pt x="651" y="14"/>
                  </a:lnTo>
                  <a:lnTo>
                    <a:pt x="648" y="11"/>
                  </a:lnTo>
                  <a:lnTo>
                    <a:pt x="644" y="8"/>
                  </a:lnTo>
                  <a:lnTo>
                    <a:pt x="641" y="6"/>
                  </a:lnTo>
                  <a:lnTo>
                    <a:pt x="637" y="4"/>
                  </a:lnTo>
                  <a:lnTo>
                    <a:pt x="632" y="2"/>
                  </a:lnTo>
                  <a:lnTo>
                    <a:pt x="628" y="1"/>
                  </a:lnTo>
                  <a:lnTo>
                    <a:pt x="623" y="0"/>
                  </a:lnTo>
                  <a:lnTo>
                    <a:pt x="619" y="0"/>
                  </a:lnTo>
                  <a:lnTo>
                    <a:pt x="614" y="0"/>
                  </a:lnTo>
                  <a:lnTo>
                    <a:pt x="609" y="1"/>
                  </a:lnTo>
                  <a:lnTo>
                    <a:pt x="605" y="2"/>
                  </a:lnTo>
                  <a:lnTo>
                    <a:pt x="601" y="4"/>
                  </a:lnTo>
                  <a:lnTo>
                    <a:pt x="597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87" y="14"/>
                  </a:lnTo>
                  <a:lnTo>
                    <a:pt x="584" y="18"/>
                  </a:lnTo>
                  <a:lnTo>
                    <a:pt x="581" y="21"/>
                  </a:lnTo>
                  <a:lnTo>
                    <a:pt x="579" y="25"/>
                  </a:lnTo>
                  <a:lnTo>
                    <a:pt x="577" y="30"/>
                  </a:lnTo>
                  <a:lnTo>
                    <a:pt x="576" y="34"/>
                  </a:lnTo>
                  <a:lnTo>
                    <a:pt x="575" y="38"/>
                  </a:lnTo>
                  <a:lnTo>
                    <a:pt x="574" y="43"/>
                  </a:lnTo>
                  <a:lnTo>
                    <a:pt x="574" y="48"/>
                  </a:lnTo>
                  <a:lnTo>
                    <a:pt x="574" y="79"/>
                  </a:lnTo>
                  <a:lnTo>
                    <a:pt x="399" y="79"/>
                  </a:lnTo>
                  <a:lnTo>
                    <a:pt x="396" y="79"/>
                  </a:lnTo>
                  <a:lnTo>
                    <a:pt x="393" y="80"/>
                  </a:lnTo>
                  <a:lnTo>
                    <a:pt x="390" y="80"/>
                  </a:lnTo>
                  <a:lnTo>
                    <a:pt x="388" y="81"/>
                  </a:lnTo>
                  <a:lnTo>
                    <a:pt x="385" y="82"/>
                  </a:lnTo>
                  <a:lnTo>
                    <a:pt x="383" y="84"/>
                  </a:lnTo>
                  <a:lnTo>
                    <a:pt x="381" y="85"/>
                  </a:lnTo>
                  <a:lnTo>
                    <a:pt x="380" y="87"/>
                  </a:lnTo>
                  <a:lnTo>
                    <a:pt x="376" y="91"/>
                  </a:lnTo>
                  <a:lnTo>
                    <a:pt x="374" y="96"/>
                  </a:lnTo>
                  <a:lnTo>
                    <a:pt x="372" y="101"/>
                  </a:lnTo>
                  <a:lnTo>
                    <a:pt x="370" y="105"/>
                  </a:lnTo>
                  <a:lnTo>
                    <a:pt x="369" y="110"/>
                  </a:lnTo>
                  <a:lnTo>
                    <a:pt x="369" y="115"/>
                  </a:lnTo>
                  <a:lnTo>
                    <a:pt x="368" y="124"/>
                  </a:lnTo>
                  <a:lnTo>
                    <a:pt x="368" y="130"/>
                  </a:lnTo>
                  <a:lnTo>
                    <a:pt x="368" y="132"/>
                  </a:lnTo>
                  <a:lnTo>
                    <a:pt x="334" y="158"/>
                  </a:lnTo>
                  <a:lnTo>
                    <a:pt x="333" y="157"/>
                  </a:lnTo>
                  <a:lnTo>
                    <a:pt x="331" y="156"/>
                  </a:lnTo>
                  <a:lnTo>
                    <a:pt x="329" y="155"/>
                  </a:lnTo>
                  <a:lnTo>
                    <a:pt x="327" y="153"/>
                  </a:lnTo>
                  <a:lnTo>
                    <a:pt x="323" y="152"/>
                  </a:lnTo>
                  <a:lnTo>
                    <a:pt x="320" y="151"/>
                  </a:lnTo>
                  <a:lnTo>
                    <a:pt x="316" y="150"/>
                  </a:lnTo>
                  <a:lnTo>
                    <a:pt x="311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294" y="148"/>
                  </a:lnTo>
                  <a:lnTo>
                    <a:pt x="287" y="150"/>
                  </a:lnTo>
                  <a:lnTo>
                    <a:pt x="280" y="152"/>
                  </a:lnTo>
                  <a:lnTo>
                    <a:pt x="272" y="154"/>
                  </a:lnTo>
                  <a:lnTo>
                    <a:pt x="264" y="158"/>
                  </a:lnTo>
                  <a:lnTo>
                    <a:pt x="256" y="163"/>
                  </a:lnTo>
                  <a:lnTo>
                    <a:pt x="253" y="165"/>
                  </a:lnTo>
                  <a:lnTo>
                    <a:pt x="250" y="168"/>
                  </a:lnTo>
                  <a:lnTo>
                    <a:pt x="247" y="171"/>
                  </a:lnTo>
                  <a:lnTo>
                    <a:pt x="245" y="174"/>
                  </a:lnTo>
                  <a:lnTo>
                    <a:pt x="241" y="180"/>
                  </a:lnTo>
                  <a:lnTo>
                    <a:pt x="238" y="186"/>
                  </a:lnTo>
                  <a:lnTo>
                    <a:pt x="237" y="193"/>
                  </a:lnTo>
                  <a:lnTo>
                    <a:pt x="236" y="199"/>
                  </a:lnTo>
                  <a:lnTo>
                    <a:pt x="235" y="206"/>
                  </a:lnTo>
                  <a:lnTo>
                    <a:pt x="236" y="212"/>
                  </a:lnTo>
                  <a:lnTo>
                    <a:pt x="236" y="218"/>
                  </a:lnTo>
                  <a:lnTo>
                    <a:pt x="237" y="223"/>
                  </a:lnTo>
                  <a:lnTo>
                    <a:pt x="238" y="228"/>
                  </a:lnTo>
                  <a:lnTo>
                    <a:pt x="240" y="235"/>
                  </a:lnTo>
                  <a:lnTo>
                    <a:pt x="241" y="237"/>
                  </a:lnTo>
                  <a:lnTo>
                    <a:pt x="231" y="246"/>
                  </a:lnTo>
                  <a:lnTo>
                    <a:pt x="222" y="255"/>
                  </a:lnTo>
                  <a:lnTo>
                    <a:pt x="214" y="265"/>
                  </a:lnTo>
                  <a:lnTo>
                    <a:pt x="206" y="276"/>
                  </a:lnTo>
                  <a:lnTo>
                    <a:pt x="200" y="287"/>
                  </a:lnTo>
                  <a:lnTo>
                    <a:pt x="193" y="299"/>
                  </a:lnTo>
                  <a:lnTo>
                    <a:pt x="188" y="312"/>
                  </a:lnTo>
                  <a:lnTo>
                    <a:pt x="182" y="326"/>
                  </a:lnTo>
                  <a:lnTo>
                    <a:pt x="178" y="340"/>
                  </a:lnTo>
                  <a:lnTo>
                    <a:pt x="174" y="356"/>
                  </a:lnTo>
                  <a:lnTo>
                    <a:pt x="168" y="389"/>
                  </a:lnTo>
                  <a:lnTo>
                    <a:pt x="164" y="427"/>
                  </a:lnTo>
                  <a:lnTo>
                    <a:pt x="162" y="468"/>
                  </a:lnTo>
                  <a:lnTo>
                    <a:pt x="162" y="473"/>
                  </a:lnTo>
                  <a:lnTo>
                    <a:pt x="161" y="478"/>
                  </a:lnTo>
                  <a:lnTo>
                    <a:pt x="160" y="489"/>
                  </a:lnTo>
                  <a:lnTo>
                    <a:pt x="157" y="510"/>
                  </a:lnTo>
                  <a:lnTo>
                    <a:pt x="176" y="494"/>
                  </a:lnTo>
                  <a:lnTo>
                    <a:pt x="196" y="479"/>
                  </a:lnTo>
                  <a:lnTo>
                    <a:pt x="218" y="464"/>
                  </a:lnTo>
                  <a:lnTo>
                    <a:pt x="240" y="449"/>
                  </a:lnTo>
                  <a:lnTo>
                    <a:pt x="263" y="436"/>
                  </a:lnTo>
                  <a:lnTo>
                    <a:pt x="287" y="423"/>
                  </a:lnTo>
                  <a:lnTo>
                    <a:pt x="312" y="412"/>
                  </a:lnTo>
                  <a:lnTo>
                    <a:pt x="337" y="403"/>
                  </a:lnTo>
                  <a:lnTo>
                    <a:pt x="339" y="402"/>
                  </a:lnTo>
                  <a:lnTo>
                    <a:pt x="342" y="401"/>
                  </a:lnTo>
                  <a:lnTo>
                    <a:pt x="345" y="401"/>
                  </a:lnTo>
                  <a:lnTo>
                    <a:pt x="348" y="401"/>
                  </a:lnTo>
                  <a:lnTo>
                    <a:pt x="350" y="401"/>
                  </a:lnTo>
                  <a:lnTo>
                    <a:pt x="353" y="402"/>
                  </a:lnTo>
                  <a:lnTo>
                    <a:pt x="356" y="403"/>
                  </a:lnTo>
                  <a:lnTo>
                    <a:pt x="358" y="404"/>
                  </a:lnTo>
                  <a:lnTo>
                    <a:pt x="361" y="405"/>
                  </a:lnTo>
                  <a:lnTo>
                    <a:pt x="363" y="407"/>
                  </a:lnTo>
                  <a:lnTo>
                    <a:pt x="365" y="409"/>
                  </a:lnTo>
                  <a:lnTo>
                    <a:pt x="367" y="411"/>
                  </a:lnTo>
                  <a:lnTo>
                    <a:pt x="369" y="413"/>
                  </a:lnTo>
                  <a:lnTo>
                    <a:pt x="371" y="415"/>
                  </a:lnTo>
                  <a:lnTo>
                    <a:pt x="372" y="417"/>
                  </a:lnTo>
                  <a:lnTo>
                    <a:pt x="374" y="420"/>
                  </a:lnTo>
                  <a:lnTo>
                    <a:pt x="375" y="423"/>
                  </a:lnTo>
                  <a:lnTo>
                    <a:pt x="375" y="425"/>
                  </a:lnTo>
                  <a:lnTo>
                    <a:pt x="376" y="428"/>
                  </a:lnTo>
                  <a:lnTo>
                    <a:pt x="376" y="431"/>
                  </a:lnTo>
                  <a:lnTo>
                    <a:pt x="375" y="434"/>
                  </a:lnTo>
                  <a:lnTo>
                    <a:pt x="375" y="436"/>
                  </a:lnTo>
                  <a:lnTo>
                    <a:pt x="374" y="439"/>
                  </a:lnTo>
                  <a:lnTo>
                    <a:pt x="373" y="441"/>
                  </a:lnTo>
                  <a:lnTo>
                    <a:pt x="371" y="444"/>
                  </a:lnTo>
                  <a:lnTo>
                    <a:pt x="370" y="446"/>
                  </a:lnTo>
                  <a:lnTo>
                    <a:pt x="368" y="449"/>
                  </a:lnTo>
                  <a:lnTo>
                    <a:pt x="366" y="451"/>
                  </a:lnTo>
                  <a:lnTo>
                    <a:pt x="364" y="453"/>
                  </a:lnTo>
                  <a:lnTo>
                    <a:pt x="362" y="454"/>
                  </a:lnTo>
                  <a:lnTo>
                    <a:pt x="359" y="456"/>
                  </a:lnTo>
                  <a:lnTo>
                    <a:pt x="357" y="457"/>
                  </a:lnTo>
                  <a:lnTo>
                    <a:pt x="337" y="464"/>
                  </a:lnTo>
                  <a:lnTo>
                    <a:pt x="317" y="473"/>
                  </a:lnTo>
                  <a:lnTo>
                    <a:pt x="279" y="493"/>
                  </a:lnTo>
                  <a:lnTo>
                    <a:pt x="242" y="517"/>
                  </a:lnTo>
                  <a:lnTo>
                    <a:pt x="208" y="543"/>
                  </a:lnTo>
                  <a:lnTo>
                    <a:pt x="176" y="570"/>
                  </a:lnTo>
                  <a:lnTo>
                    <a:pt x="146" y="598"/>
                  </a:lnTo>
                  <a:lnTo>
                    <a:pt x="97" y="649"/>
                  </a:lnTo>
                  <a:lnTo>
                    <a:pt x="71" y="697"/>
                  </a:lnTo>
                  <a:lnTo>
                    <a:pt x="45" y="749"/>
                  </a:lnTo>
                  <a:lnTo>
                    <a:pt x="33" y="777"/>
                  </a:lnTo>
                  <a:lnTo>
                    <a:pt x="22" y="806"/>
                  </a:lnTo>
                  <a:lnTo>
                    <a:pt x="12" y="837"/>
                  </a:lnTo>
                  <a:lnTo>
                    <a:pt x="4" y="869"/>
                  </a:lnTo>
                  <a:lnTo>
                    <a:pt x="1" y="885"/>
                  </a:lnTo>
                  <a:lnTo>
                    <a:pt x="0" y="901"/>
                  </a:lnTo>
                  <a:lnTo>
                    <a:pt x="1" y="916"/>
                  </a:lnTo>
                  <a:lnTo>
                    <a:pt x="3" y="932"/>
                  </a:lnTo>
                  <a:lnTo>
                    <a:pt x="6" y="947"/>
                  </a:lnTo>
                  <a:lnTo>
                    <a:pt x="11" y="962"/>
                  </a:lnTo>
                  <a:lnTo>
                    <a:pt x="25" y="991"/>
                  </a:lnTo>
                  <a:lnTo>
                    <a:pt x="42" y="1018"/>
                  </a:lnTo>
                  <a:lnTo>
                    <a:pt x="63" y="1045"/>
                  </a:lnTo>
                  <a:lnTo>
                    <a:pt x="85" y="1069"/>
                  </a:lnTo>
                  <a:lnTo>
                    <a:pt x="109" y="1091"/>
                  </a:lnTo>
                  <a:lnTo>
                    <a:pt x="158" y="1130"/>
                  </a:lnTo>
                  <a:lnTo>
                    <a:pt x="201" y="1160"/>
                  </a:lnTo>
                  <a:lnTo>
                    <a:pt x="232" y="1178"/>
                  </a:lnTo>
                  <a:lnTo>
                    <a:pt x="244" y="1185"/>
                  </a:lnTo>
                  <a:lnTo>
                    <a:pt x="380" y="1202"/>
                  </a:lnTo>
                  <a:lnTo>
                    <a:pt x="384" y="1205"/>
                  </a:lnTo>
                  <a:lnTo>
                    <a:pt x="387" y="1208"/>
                  </a:lnTo>
                  <a:lnTo>
                    <a:pt x="394" y="1214"/>
                  </a:lnTo>
                  <a:lnTo>
                    <a:pt x="401" y="1219"/>
                  </a:lnTo>
                  <a:lnTo>
                    <a:pt x="404" y="1222"/>
                  </a:lnTo>
                  <a:lnTo>
                    <a:pt x="408" y="1224"/>
                  </a:lnTo>
                  <a:lnTo>
                    <a:pt x="436" y="1243"/>
                  </a:lnTo>
                  <a:lnTo>
                    <a:pt x="465" y="1261"/>
                  </a:lnTo>
                  <a:lnTo>
                    <a:pt x="494" y="1276"/>
                  </a:lnTo>
                  <a:lnTo>
                    <a:pt x="523" y="1290"/>
                  </a:lnTo>
                  <a:lnTo>
                    <a:pt x="550" y="1300"/>
                  </a:lnTo>
                  <a:lnTo>
                    <a:pt x="576" y="1308"/>
                  </a:lnTo>
                  <a:lnTo>
                    <a:pt x="588" y="1311"/>
                  </a:lnTo>
                  <a:lnTo>
                    <a:pt x="599" y="1313"/>
                  </a:lnTo>
                  <a:lnTo>
                    <a:pt x="609" y="1314"/>
                  </a:lnTo>
                  <a:lnTo>
                    <a:pt x="619" y="1315"/>
                  </a:lnTo>
                  <a:lnTo>
                    <a:pt x="628" y="1314"/>
                  </a:lnTo>
                  <a:lnTo>
                    <a:pt x="638" y="1313"/>
                  </a:lnTo>
                  <a:lnTo>
                    <a:pt x="649" y="1311"/>
                  </a:lnTo>
                  <a:lnTo>
                    <a:pt x="660" y="1308"/>
                  </a:lnTo>
                  <a:lnTo>
                    <a:pt x="685" y="1300"/>
                  </a:lnTo>
                  <a:lnTo>
                    <a:pt x="712" y="1289"/>
                  </a:lnTo>
                  <a:lnTo>
                    <a:pt x="740" y="1275"/>
                  </a:lnTo>
                  <a:lnTo>
                    <a:pt x="769" y="1260"/>
                  </a:lnTo>
                  <a:lnTo>
                    <a:pt x="799" y="1242"/>
                  </a:lnTo>
                  <a:lnTo>
                    <a:pt x="828" y="1224"/>
                  </a:lnTo>
                  <a:lnTo>
                    <a:pt x="831" y="1222"/>
                  </a:lnTo>
                  <a:lnTo>
                    <a:pt x="835" y="1219"/>
                  </a:lnTo>
                  <a:lnTo>
                    <a:pt x="838" y="1217"/>
                  </a:lnTo>
                  <a:lnTo>
                    <a:pt x="842" y="1214"/>
                  </a:lnTo>
                  <a:lnTo>
                    <a:pt x="849" y="1208"/>
                  </a:lnTo>
                  <a:lnTo>
                    <a:pt x="856" y="1202"/>
                  </a:lnTo>
                  <a:lnTo>
                    <a:pt x="995" y="1185"/>
                  </a:lnTo>
                  <a:lnTo>
                    <a:pt x="1007" y="1178"/>
                  </a:lnTo>
                  <a:lnTo>
                    <a:pt x="1038" y="1160"/>
                  </a:lnTo>
                  <a:lnTo>
                    <a:pt x="1081" y="1130"/>
                  </a:lnTo>
                  <a:lnTo>
                    <a:pt x="1129" y="1091"/>
                  </a:lnTo>
                  <a:lnTo>
                    <a:pt x="1153" y="1069"/>
                  </a:lnTo>
                  <a:lnTo>
                    <a:pt x="1176" y="1045"/>
                  </a:lnTo>
                  <a:lnTo>
                    <a:pt x="1196" y="1018"/>
                  </a:lnTo>
                  <a:lnTo>
                    <a:pt x="1214" y="991"/>
                  </a:lnTo>
                  <a:lnTo>
                    <a:pt x="1227" y="962"/>
                  </a:lnTo>
                  <a:lnTo>
                    <a:pt x="1232" y="947"/>
                  </a:lnTo>
                  <a:lnTo>
                    <a:pt x="1236" y="932"/>
                  </a:lnTo>
                  <a:lnTo>
                    <a:pt x="1238" y="916"/>
                  </a:lnTo>
                  <a:lnTo>
                    <a:pt x="1238" y="901"/>
                  </a:lnTo>
                  <a:lnTo>
                    <a:pt x="1237" y="885"/>
                  </a:lnTo>
                  <a:close/>
                  <a:moveTo>
                    <a:pt x="617" y="186"/>
                  </a:moveTo>
                  <a:lnTo>
                    <a:pt x="629" y="187"/>
                  </a:lnTo>
                  <a:lnTo>
                    <a:pt x="640" y="188"/>
                  </a:lnTo>
                  <a:lnTo>
                    <a:pt x="652" y="191"/>
                  </a:lnTo>
                  <a:lnTo>
                    <a:pt x="663" y="195"/>
                  </a:lnTo>
                  <a:lnTo>
                    <a:pt x="673" y="200"/>
                  </a:lnTo>
                  <a:lnTo>
                    <a:pt x="683" y="206"/>
                  </a:lnTo>
                  <a:lnTo>
                    <a:pt x="692" y="213"/>
                  </a:lnTo>
                  <a:lnTo>
                    <a:pt x="700" y="221"/>
                  </a:lnTo>
                  <a:lnTo>
                    <a:pt x="708" y="229"/>
                  </a:lnTo>
                  <a:lnTo>
                    <a:pt x="715" y="238"/>
                  </a:lnTo>
                  <a:lnTo>
                    <a:pt x="720" y="248"/>
                  </a:lnTo>
                  <a:lnTo>
                    <a:pt x="725" y="258"/>
                  </a:lnTo>
                  <a:lnTo>
                    <a:pt x="729" y="269"/>
                  </a:lnTo>
                  <a:lnTo>
                    <a:pt x="732" y="280"/>
                  </a:lnTo>
                  <a:lnTo>
                    <a:pt x="734" y="292"/>
                  </a:lnTo>
                  <a:lnTo>
                    <a:pt x="735" y="304"/>
                  </a:lnTo>
                  <a:lnTo>
                    <a:pt x="734" y="316"/>
                  </a:lnTo>
                  <a:lnTo>
                    <a:pt x="732" y="328"/>
                  </a:lnTo>
                  <a:lnTo>
                    <a:pt x="729" y="339"/>
                  </a:lnTo>
                  <a:lnTo>
                    <a:pt x="725" y="350"/>
                  </a:lnTo>
                  <a:lnTo>
                    <a:pt x="720" y="360"/>
                  </a:lnTo>
                  <a:lnTo>
                    <a:pt x="715" y="370"/>
                  </a:lnTo>
                  <a:lnTo>
                    <a:pt x="708" y="379"/>
                  </a:lnTo>
                  <a:lnTo>
                    <a:pt x="700" y="388"/>
                  </a:lnTo>
                  <a:lnTo>
                    <a:pt x="692" y="396"/>
                  </a:lnTo>
                  <a:lnTo>
                    <a:pt x="683" y="402"/>
                  </a:lnTo>
                  <a:lnTo>
                    <a:pt x="673" y="408"/>
                  </a:lnTo>
                  <a:lnTo>
                    <a:pt x="663" y="414"/>
                  </a:lnTo>
                  <a:lnTo>
                    <a:pt x="652" y="418"/>
                  </a:lnTo>
                  <a:lnTo>
                    <a:pt x="640" y="421"/>
                  </a:lnTo>
                  <a:lnTo>
                    <a:pt x="629" y="422"/>
                  </a:lnTo>
                  <a:lnTo>
                    <a:pt x="617" y="423"/>
                  </a:lnTo>
                  <a:lnTo>
                    <a:pt x="605" y="422"/>
                  </a:lnTo>
                  <a:lnTo>
                    <a:pt x="593" y="421"/>
                  </a:lnTo>
                  <a:lnTo>
                    <a:pt x="582" y="418"/>
                  </a:lnTo>
                  <a:lnTo>
                    <a:pt x="571" y="414"/>
                  </a:lnTo>
                  <a:lnTo>
                    <a:pt x="560" y="408"/>
                  </a:lnTo>
                  <a:lnTo>
                    <a:pt x="550" y="402"/>
                  </a:lnTo>
                  <a:lnTo>
                    <a:pt x="541" y="396"/>
                  </a:lnTo>
                  <a:lnTo>
                    <a:pt x="533" y="388"/>
                  </a:lnTo>
                  <a:lnTo>
                    <a:pt x="525" y="379"/>
                  </a:lnTo>
                  <a:lnTo>
                    <a:pt x="518" y="370"/>
                  </a:lnTo>
                  <a:lnTo>
                    <a:pt x="512" y="360"/>
                  </a:lnTo>
                  <a:lnTo>
                    <a:pt x="507" y="350"/>
                  </a:lnTo>
                  <a:lnTo>
                    <a:pt x="503" y="339"/>
                  </a:lnTo>
                  <a:lnTo>
                    <a:pt x="500" y="328"/>
                  </a:lnTo>
                  <a:lnTo>
                    <a:pt x="498" y="316"/>
                  </a:lnTo>
                  <a:lnTo>
                    <a:pt x="498" y="304"/>
                  </a:lnTo>
                  <a:lnTo>
                    <a:pt x="499" y="292"/>
                  </a:lnTo>
                  <a:lnTo>
                    <a:pt x="501" y="280"/>
                  </a:lnTo>
                  <a:lnTo>
                    <a:pt x="504" y="269"/>
                  </a:lnTo>
                  <a:lnTo>
                    <a:pt x="508" y="258"/>
                  </a:lnTo>
                  <a:lnTo>
                    <a:pt x="514" y="248"/>
                  </a:lnTo>
                  <a:lnTo>
                    <a:pt x="520" y="238"/>
                  </a:lnTo>
                  <a:lnTo>
                    <a:pt x="526" y="229"/>
                  </a:lnTo>
                  <a:lnTo>
                    <a:pt x="534" y="221"/>
                  </a:lnTo>
                  <a:lnTo>
                    <a:pt x="542" y="213"/>
                  </a:lnTo>
                  <a:lnTo>
                    <a:pt x="551" y="206"/>
                  </a:lnTo>
                  <a:lnTo>
                    <a:pt x="561" y="200"/>
                  </a:lnTo>
                  <a:lnTo>
                    <a:pt x="571" y="195"/>
                  </a:lnTo>
                  <a:lnTo>
                    <a:pt x="582" y="191"/>
                  </a:lnTo>
                  <a:lnTo>
                    <a:pt x="593" y="188"/>
                  </a:lnTo>
                  <a:lnTo>
                    <a:pt x="605" y="187"/>
                  </a:lnTo>
                  <a:close/>
                  <a:moveTo>
                    <a:pt x="1040" y="821"/>
                  </a:moveTo>
                  <a:lnTo>
                    <a:pt x="1017" y="883"/>
                  </a:lnTo>
                  <a:lnTo>
                    <a:pt x="1012" y="900"/>
                  </a:lnTo>
                  <a:lnTo>
                    <a:pt x="1007" y="915"/>
                  </a:lnTo>
                  <a:lnTo>
                    <a:pt x="1001" y="928"/>
                  </a:lnTo>
                  <a:lnTo>
                    <a:pt x="998" y="934"/>
                  </a:lnTo>
                  <a:lnTo>
                    <a:pt x="994" y="940"/>
                  </a:lnTo>
                  <a:lnTo>
                    <a:pt x="991" y="945"/>
                  </a:lnTo>
                  <a:lnTo>
                    <a:pt x="987" y="949"/>
                  </a:lnTo>
                  <a:lnTo>
                    <a:pt x="984" y="953"/>
                  </a:lnTo>
                  <a:lnTo>
                    <a:pt x="980" y="956"/>
                  </a:lnTo>
                  <a:lnTo>
                    <a:pt x="976" y="959"/>
                  </a:lnTo>
                  <a:lnTo>
                    <a:pt x="972" y="962"/>
                  </a:lnTo>
                  <a:lnTo>
                    <a:pt x="968" y="964"/>
                  </a:lnTo>
                  <a:lnTo>
                    <a:pt x="964" y="965"/>
                  </a:lnTo>
                  <a:lnTo>
                    <a:pt x="944" y="968"/>
                  </a:lnTo>
                  <a:lnTo>
                    <a:pt x="941" y="987"/>
                  </a:lnTo>
                  <a:lnTo>
                    <a:pt x="937" y="1003"/>
                  </a:lnTo>
                  <a:lnTo>
                    <a:pt x="932" y="1019"/>
                  </a:lnTo>
                  <a:lnTo>
                    <a:pt x="926" y="1034"/>
                  </a:lnTo>
                  <a:lnTo>
                    <a:pt x="919" y="1049"/>
                  </a:lnTo>
                  <a:lnTo>
                    <a:pt x="910" y="1064"/>
                  </a:lnTo>
                  <a:lnTo>
                    <a:pt x="901" y="1077"/>
                  </a:lnTo>
                  <a:lnTo>
                    <a:pt x="880" y="1103"/>
                  </a:lnTo>
                  <a:lnTo>
                    <a:pt x="857" y="1126"/>
                  </a:lnTo>
                  <a:lnTo>
                    <a:pt x="834" y="1147"/>
                  </a:lnTo>
                  <a:lnTo>
                    <a:pt x="812" y="1165"/>
                  </a:lnTo>
                  <a:lnTo>
                    <a:pt x="792" y="1179"/>
                  </a:lnTo>
                  <a:lnTo>
                    <a:pt x="763" y="1198"/>
                  </a:lnTo>
                  <a:lnTo>
                    <a:pt x="735" y="1215"/>
                  </a:lnTo>
                  <a:lnTo>
                    <a:pt x="708" y="1229"/>
                  </a:lnTo>
                  <a:lnTo>
                    <a:pt x="683" y="1240"/>
                  </a:lnTo>
                  <a:lnTo>
                    <a:pt x="661" y="1249"/>
                  </a:lnTo>
                  <a:lnTo>
                    <a:pt x="641" y="1256"/>
                  </a:lnTo>
                  <a:lnTo>
                    <a:pt x="625" y="1260"/>
                  </a:lnTo>
                  <a:lnTo>
                    <a:pt x="619" y="1261"/>
                  </a:lnTo>
                  <a:lnTo>
                    <a:pt x="614" y="1261"/>
                  </a:lnTo>
                  <a:lnTo>
                    <a:pt x="607" y="1261"/>
                  </a:lnTo>
                  <a:lnTo>
                    <a:pt x="600" y="1259"/>
                  </a:lnTo>
                  <a:lnTo>
                    <a:pt x="592" y="1258"/>
                  </a:lnTo>
                  <a:lnTo>
                    <a:pt x="583" y="1255"/>
                  </a:lnTo>
                  <a:lnTo>
                    <a:pt x="562" y="1248"/>
                  </a:lnTo>
                  <a:lnTo>
                    <a:pt x="540" y="1239"/>
                  </a:lnTo>
                  <a:lnTo>
                    <a:pt x="515" y="1227"/>
                  </a:lnTo>
                  <a:lnTo>
                    <a:pt x="489" y="1213"/>
                  </a:lnTo>
                  <a:lnTo>
                    <a:pt x="462" y="1197"/>
                  </a:lnTo>
                  <a:lnTo>
                    <a:pt x="436" y="1179"/>
                  </a:lnTo>
                  <a:lnTo>
                    <a:pt x="416" y="1165"/>
                  </a:lnTo>
                  <a:lnTo>
                    <a:pt x="394" y="1147"/>
                  </a:lnTo>
                  <a:lnTo>
                    <a:pt x="372" y="1126"/>
                  </a:lnTo>
                  <a:lnTo>
                    <a:pt x="349" y="1103"/>
                  </a:lnTo>
                  <a:lnTo>
                    <a:pt x="329" y="1077"/>
                  </a:lnTo>
                  <a:lnTo>
                    <a:pt x="319" y="1064"/>
                  </a:lnTo>
                  <a:lnTo>
                    <a:pt x="311" y="1049"/>
                  </a:lnTo>
                  <a:lnTo>
                    <a:pt x="303" y="1034"/>
                  </a:lnTo>
                  <a:lnTo>
                    <a:pt x="297" y="1019"/>
                  </a:lnTo>
                  <a:lnTo>
                    <a:pt x="292" y="1003"/>
                  </a:lnTo>
                  <a:lnTo>
                    <a:pt x="289" y="987"/>
                  </a:lnTo>
                  <a:lnTo>
                    <a:pt x="286" y="968"/>
                  </a:lnTo>
                  <a:lnTo>
                    <a:pt x="267" y="965"/>
                  </a:lnTo>
                  <a:lnTo>
                    <a:pt x="262" y="964"/>
                  </a:lnTo>
                  <a:lnTo>
                    <a:pt x="258" y="962"/>
                  </a:lnTo>
                  <a:lnTo>
                    <a:pt x="254" y="959"/>
                  </a:lnTo>
                  <a:lnTo>
                    <a:pt x="250" y="956"/>
                  </a:lnTo>
                  <a:lnTo>
                    <a:pt x="246" y="953"/>
                  </a:lnTo>
                  <a:lnTo>
                    <a:pt x="242" y="949"/>
                  </a:lnTo>
                  <a:lnTo>
                    <a:pt x="239" y="945"/>
                  </a:lnTo>
                  <a:lnTo>
                    <a:pt x="235" y="940"/>
                  </a:lnTo>
                  <a:lnTo>
                    <a:pt x="232" y="934"/>
                  </a:lnTo>
                  <a:lnTo>
                    <a:pt x="229" y="928"/>
                  </a:lnTo>
                  <a:lnTo>
                    <a:pt x="223" y="915"/>
                  </a:lnTo>
                  <a:lnTo>
                    <a:pt x="217" y="900"/>
                  </a:lnTo>
                  <a:lnTo>
                    <a:pt x="213" y="883"/>
                  </a:lnTo>
                  <a:lnTo>
                    <a:pt x="208" y="868"/>
                  </a:lnTo>
                  <a:lnTo>
                    <a:pt x="202" y="853"/>
                  </a:lnTo>
                  <a:lnTo>
                    <a:pt x="190" y="821"/>
                  </a:lnTo>
                  <a:lnTo>
                    <a:pt x="180" y="797"/>
                  </a:lnTo>
                  <a:lnTo>
                    <a:pt x="171" y="769"/>
                  </a:lnTo>
                  <a:lnTo>
                    <a:pt x="167" y="756"/>
                  </a:lnTo>
                  <a:lnTo>
                    <a:pt x="165" y="744"/>
                  </a:lnTo>
                  <a:lnTo>
                    <a:pt x="164" y="739"/>
                  </a:lnTo>
                  <a:lnTo>
                    <a:pt x="164" y="735"/>
                  </a:lnTo>
                  <a:lnTo>
                    <a:pt x="164" y="731"/>
                  </a:lnTo>
                  <a:lnTo>
                    <a:pt x="164" y="729"/>
                  </a:lnTo>
                  <a:lnTo>
                    <a:pt x="165" y="728"/>
                  </a:lnTo>
                  <a:lnTo>
                    <a:pt x="168" y="728"/>
                  </a:lnTo>
                  <a:lnTo>
                    <a:pt x="169" y="727"/>
                  </a:lnTo>
                  <a:lnTo>
                    <a:pt x="170" y="727"/>
                  </a:lnTo>
                  <a:lnTo>
                    <a:pt x="173" y="726"/>
                  </a:lnTo>
                  <a:lnTo>
                    <a:pt x="175" y="726"/>
                  </a:lnTo>
                  <a:lnTo>
                    <a:pt x="178" y="725"/>
                  </a:lnTo>
                  <a:lnTo>
                    <a:pt x="180" y="725"/>
                  </a:lnTo>
                  <a:lnTo>
                    <a:pt x="183" y="725"/>
                  </a:lnTo>
                  <a:lnTo>
                    <a:pt x="188" y="725"/>
                  </a:lnTo>
                  <a:lnTo>
                    <a:pt x="191" y="725"/>
                  </a:lnTo>
                  <a:lnTo>
                    <a:pt x="194" y="725"/>
                  </a:lnTo>
                  <a:lnTo>
                    <a:pt x="197" y="726"/>
                  </a:lnTo>
                  <a:lnTo>
                    <a:pt x="200" y="727"/>
                  </a:lnTo>
                  <a:lnTo>
                    <a:pt x="213" y="730"/>
                  </a:lnTo>
                  <a:lnTo>
                    <a:pt x="230" y="742"/>
                  </a:lnTo>
                  <a:lnTo>
                    <a:pt x="244" y="728"/>
                  </a:lnTo>
                  <a:lnTo>
                    <a:pt x="249" y="722"/>
                  </a:lnTo>
                  <a:lnTo>
                    <a:pt x="254" y="716"/>
                  </a:lnTo>
                  <a:lnTo>
                    <a:pt x="259" y="709"/>
                  </a:lnTo>
                  <a:lnTo>
                    <a:pt x="264" y="702"/>
                  </a:lnTo>
                  <a:lnTo>
                    <a:pt x="268" y="695"/>
                  </a:lnTo>
                  <a:lnTo>
                    <a:pt x="272" y="688"/>
                  </a:lnTo>
                  <a:lnTo>
                    <a:pt x="275" y="681"/>
                  </a:lnTo>
                  <a:lnTo>
                    <a:pt x="278" y="674"/>
                  </a:lnTo>
                  <a:lnTo>
                    <a:pt x="282" y="653"/>
                  </a:lnTo>
                  <a:lnTo>
                    <a:pt x="285" y="642"/>
                  </a:lnTo>
                  <a:lnTo>
                    <a:pt x="289" y="632"/>
                  </a:lnTo>
                  <a:lnTo>
                    <a:pt x="323" y="616"/>
                  </a:lnTo>
                  <a:lnTo>
                    <a:pt x="359" y="601"/>
                  </a:lnTo>
                  <a:lnTo>
                    <a:pt x="398" y="589"/>
                  </a:lnTo>
                  <a:lnTo>
                    <a:pt x="438" y="578"/>
                  </a:lnTo>
                  <a:lnTo>
                    <a:pt x="480" y="570"/>
                  </a:lnTo>
                  <a:lnTo>
                    <a:pt x="523" y="563"/>
                  </a:lnTo>
                  <a:lnTo>
                    <a:pt x="568" y="559"/>
                  </a:lnTo>
                  <a:lnTo>
                    <a:pt x="614" y="558"/>
                  </a:lnTo>
                  <a:lnTo>
                    <a:pt x="662" y="559"/>
                  </a:lnTo>
                  <a:lnTo>
                    <a:pt x="709" y="564"/>
                  </a:lnTo>
                  <a:lnTo>
                    <a:pt x="754" y="570"/>
                  </a:lnTo>
                  <a:lnTo>
                    <a:pt x="798" y="580"/>
                  </a:lnTo>
                  <a:lnTo>
                    <a:pt x="839" y="592"/>
                  </a:lnTo>
                  <a:lnTo>
                    <a:pt x="879" y="606"/>
                  </a:lnTo>
                  <a:lnTo>
                    <a:pt x="917" y="622"/>
                  </a:lnTo>
                  <a:lnTo>
                    <a:pt x="952" y="640"/>
                  </a:lnTo>
                  <a:lnTo>
                    <a:pt x="953" y="644"/>
                  </a:lnTo>
                  <a:lnTo>
                    <a:pt x="953" y="648"/>
                  </a:lnTo>
                  <a:lnTo>
                    <a:pt x="954" y="652"/>
                  </a:lnTo>
                  <a:lnTo>
                    <a:pt x="954" y="655"/>
                  </a:lnTo>
                  <a:lnTo>
                    <a:pt x="955" y="663"/>
                  </a:lnTo>
                  <a:lnTo>
                    <a:pt x="955" y="671"/>
                  </a:lnTo>
                  <a:lnTo>
                    <a:pt x="955" y="673"/>
                  </a:lnTo>
                  <a:lnTo>
                    <a:pt x="955" y="675"/>
                  </a:lnTo>
                  <a:lnTo>
                    <a:pt x="956" y="677"/>
                  </a:lnTo>
                  <a:lnTo>
                    <a:pt x="956" y="679"/>
                  </a:lnTo>
                  <a:lnTo>
                    <a:pt x="957" y="681"/>
                  </a:lnTo>
                  <a:lnTo>
                    <a:pt x="958" y="683"/>
                  </a:lnTo>
                  <a:lnTo>
                    <a:pt x="960" y="688"/>
                  </a:lnTo>
                  <a:lnTo>
                    <a:pt x="962" y="692"/>
                  </a:lnTo>
                  <a:lnTo>
                    <a:pt x="964" y="695"/>
                  </a:lnTo>
                  <a:lnTo>
                    <a:pt x="969" y="702"/>
                  </a:lnTo>
                  <a:lnTo>
                    <a:pt x="969" y="703"/>
                  </a:lnTo>
                  <a:lnTo>
                    <a:pt x="969" y="704"/>
                  </a:lnTo>
                  <a:lnTo>
                    <a:pt x="969" y="705"/>
                  </a:lnTo>
                  <a:lnTo>
                    <a:pt x="970" y="705"/>
                  </a:lnTo>
                  <a:lnTo>
                    <a:pt x="971" y="706"/>
                  </a:lnTo>
                  <a:lnTo>
                    <a:pt x="971" y="708"/>
                  </a:lnTo>
                  <a:lnTo>
                    <a:pt x="972" y="709"/>
                  </a:lnTo>
                  <a:lnTo>
                    <a:pt x="975" y="711"/>
                  </a:lnTo>
                  <a:lnTo>
                    <a:pt x="969" y="762"/>
                  </a:lnTo>
                  <a:lnTo>
                    <a:pt x="1017" y="736"/>
                  </a:lnTo>
                  <a:lnTo>
                    <a:pt x="1019" y="735"/>
                  </a:lnTo>
                  <a:lnTo>
                    <a:pt x="1022" y="733"/>
                  </a:lnTo>
                  <a:lnTo>
                    <a:pt x="1025" y="732"/>
                  </a:lnTo>
                  <a:lnTo>
                    <a:pt x="1027" y="731"/>
                  </a:lnTo>
                  <a:lnTo>
                    <a:pt x="1030" y="731"/>
                  </a:lnTo>
                  <a:lnTo>
                    <a:pt x="1033" y="730"/>
                  </a:lnTo>
                  <a:lnTo>
                    <a:pt x="1036" y="730"/>
                  </a:lnTo>
                  <a:lnTo>
                    <a:pt x="1038" y="730"/>
                  </a:lnTo>
                  <a:lnTo>
                    <a:pt x="1041" y="730"/>
                  </a:lnTo>
                  <a:lnTo>
                    <a:pt x="1044" y="730"/>
                  </a:lnTo>
                  <a:lnTo>
                    <a:pt x="1050" y="730"/>
                  </a:lnTo>
                  <a:lnTo>
                    <a:pt x="1056" y="731"/>
                  </a:lnTo>
                  <a:lnTo>
                    <a:pt x="1062" y="733"/>
                  </a:lnTo>
                  <a:lnTo>
                    <a:pt x="1065" y="733"/>
                  </a:lnTo>
                  <a:lnTo>
                    <a:pt x="1065" y="734"/>
                  </a:lnTo>
                  <a:lnTo>
                    <a:pt x="1066" y="736"/>
                  </a:lnTo>
                  <a:lnTo>
                    <a:pt x="1066" y="737"/>
                  </a:lnTo>
                  <a:lnTo>
                    <a:pt x="1067" y="739"/>
                  </a:lnTo>
                  <a:lnTo>
                    <a:pt x="1067" y="743"/>
                  </a:lnTo>
                  <a:lnTo>
                    <a:pt x="1067" y="748"/>
                  </a:lnTo>
                  <a:lnTo>
                    <a:pt x="1066" y="753"/>
                  </a:lnTo>
                  <a:lnTo>
                    <a:pt x="1064" y="759"/>
                  </a:lnTo>
                  <a:lnTo>
                    <a:pt x="1061" y="771"/>
                  </a:lnTo>
                  <a:lnTo>
                    <a:pt x="1056" y="784"/>
                  </a:lnTo>
                  <a:lnTo>
                    <a:pt x="1051" y="7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37"/>
            <p:cNvSpPr/>
            <p:nvPr/>
          </p:nvSpPr>
          <p:spPr>
            <a:xfrm>
              <a:off x="1995733" y="2323680"/>
              <a:ext cx="513368" cy="216358"/>
            </a:xfrm>
            <a:custGeom>
              <a:avLst/>
              <a:gdLst/>
              <a:ahLst/>
              <a:cxnLst/>
              <a:rect l="l" t="t" r="r" b="b"/>
              <a:pathLst>
                <a:path w="1064" h="449" extrusionOk="0">
                  <a:moveTo>
                    <a:pt x="875" y="133"/>
                  </a:moveTo>
                  <a:lnTo>
                    <a:pt x="847" y="20"/>
                  </a:lnTo>
                  <a:lnTo>
                    <a:pt x="846" y="18"/>
                  </a:lnTo>
                  <a:lnTo>
                    <a:pt x="846" y="16"/>
                  </a:lnTo>
                  <a:lnTo>
                    <a:pt x="845" y="14"/>
                  </a:lnTo>
                  <a:lnTo>
                    <a:pt x="844" y="13"/>
                  </a:lnTo>
                  <a:lnTo>
                    <a:pt x="843" y="11"/>
                  </a:lnTo>
                  <a:lnTo>
                    <a:pt x="841" y="9"/>
                  </a:lnTo>
                  <a:lnTo>
                    <a:pt x="840" y="8"/>
                  </a:lnTo>
                  <a:lnTo>
                    <a:pt x="839" y="6"/>
                  </a:lnTo>
                  <a:lnTo>
                    <a:pt x="837" y="5"/>
                  </a:lnTo>
                  <a:lnTo>
                    <a:pt x="835" y="4"/>
                  </a:lnTo>
                  <a:lnTo>
                    <a:pt x="833" y="3"/>
                  </a:lnTo>
                  <a:lnTo>
                    <a:pt x="831" y="2"/>
                  </a:lnTo>
                  <a:lnTo>
                    <a:pt x="829" y="1"/>
                  </a:lnTo>
                  <a:lnTo>
                    <a:pt x="827" y="1"/>
                  </a:lnTo>
                  <a:lnTo>
                    <a:pt x="825" y="1"/>
                  </a:lnTo>
                  <a:lnTo>
                    <a:pt x="822" y="0"/>
                  </a:lnTo>
                  <a:lnTo>
                    <a:pt x="820" y="0"/>
                  </a:lnTo>
                  <a:lnTo>
                    <a:pt x="818" y="1"/>
                  </a:lnTo>
                  <a:lnTo>
                    <a:pt x="815" y="1"/>
                  </a:lnTo>
                  <a:lnTo>
                    <a:pt x="813" y="1"/>
                  </a:lnTo>
                  <a:lnTo>
                    <a:pt x="811" y="2"/>
                  </a:lnTo>
                  <a:lnTo>
                    <a:pt x="809" y="3"/>
                  </a:lnTo>
                  <a:lnTo>
                    <a:pt x="807" y="4"/>
                  </a:lnTo>
                  <a:lnTo>
                    <a:pt x="805" y="4"/>
                  </a:lnTo>
                  <a:lnTo>
                    <a:pt x="803" y="5"/>
                  </a:lnTo>
                  <a:lnTo>
                    <a:pt x="802" y="6"/>
                  </a:lnTo>
                  <a:lnTo>
                    <a:pt x="800" y="8"/>
                  </a:lnTo>
                  <a:lnTo>
                    <a:pt x="798" y="9"/>
                  </a:lnTo>
                  <a:lnTo>
                    <a:pt x="797" y="10"/>
                  </a:lnTo>
                  <a:lnTo>
                    <a:pt x="795" y="12"/>
                  </a:lnTo>
                  <a:lnTo>
                    <a:pt x="794" y="13"/>
                  </a:lnTo>
                  <a:lnTo>
                    <a:pt x="793" y="14"/>
                  </a:lnTo>
                  <a:lnTo>
                    <a:pt x="787" y="25"/>
                  </a:lnTo>
                  <a:lnTo>
                    <a:pt x="782" y="35"/>
                  </a:lnTo>
                  <a:lnTo>
                    <a:pt x="769" y="53"/>
                  </a:lnTo>
                  <a:lnTo>
                    <a:pt x="754" y="70"/>
                  </a:lnTo>
                  <a:lnTo>
                    <a:pt x="739" y="86"/>
                  </a:lnTo>
                  <a:lnTo>
                    <a:pt x="723" y="99"/>
                  </a:lnTo>
                  <a:lnTo>
                    <a:pt x="707" y="111"/>
                  </a:lnTo>
                  <a:lnTo>
                    <a:pt x="691" y="121"/>
                  </a:lnTo>
                  <a:lnTo>
                    <a:pt x="675" y="130"/>
                  </a:lnTo>
                  <a:lnTo>
                    <a:pt x="658" y="138"/>
                  </a:lnTo>
                  <a:lnTo>
                    <a:pt x="641" y="145"/>
                  </a:lnTo>
                  <a:lnTo>
                    <a:pt x="624" y="151"/>
                  </a:lnTo>
                  <a:lnTo>
                    <a:pt x="607" y="156"/>
                  </a:lnTo>
                  <a:lnTo>
                    <a:pt x="590" y="160"/>
                  </a:lnTo>
                  <a:lnTo>
                    <a:pt x="573" y="162"/>
                  </a:lnTo>
                  <a:lnTo>
                    <a:pt x="556" y="164"/>
                  </a:lnTo>
                  <a:lnTo>
                    <a:pt x="539" y="164"/>
                  </a:lnTo>
                  <a:lnTo>
                    <a:pt x="522" y="164"/>
                  </a:lnTo>
                  <a:lnTo>
                    <a:pt x="506" y="163"/>
                  </a:lnTo>
                  <a:lnTo>
                    <a:pt x="491" y="160"/>
                  </a:lnTo>
                  <a:lnTo>
                    <a:pt x="476" y="157"/>
                  </a:lnTo>
                  <a:lnTo>
                    <a:pt x="462" y="154"/>
                  </a:lnTo>
                  <a:lnTo>
                    <a:pt x="449" y="150"/>
                  </a:lnTo>
                  <a:lnTo>
                    <a:pt x="436" y="146"/>
                  </a:lnTo>
                  <a:lnTo>
                    <a:pt x="424" y="141"/>
                  </a:lnTo>
                  <a:lnTo>
                    <a:pt x="407" y="133"/>
                  </a:lnTo>
                  <a:lnTo>
                    <a:pt x="388" y="123"/>
                  </a:lnTo>
                  <a:lnTo>
                    <a:pt x="369" y="111"/>
                  </a:lnTo>
                  <a:lnTo>
                    <a:pt x="350" y="96"/>
                  </a:lnTo>
                  <a:lnTo>
                    <a:pt x="331" y="79"/>
                  </a:lnTo>
                  <a:lnTo>
                    <a:pt x="322" y="70"/>
                  </a:lnTo>
                  <a:lnTo>
                    <a:pt x="313" y="60"/>
                  </a:lnTo>
                  <a:lnTo>
                    <a:pt x="305" y="50"/>
                  </a:lnTo>
                  <a:lnTo>
                    <a:pt x="297" y="39"/>
                  </a:lnTo>
                  <a:lnTo>
                    <a:pt x="290" y="27"/>
                  </a:lnTo>
                  <a:lnTo>
                    <a:pt x="283" y="14"/>
                  </a:lnTo>
                  <a:lnTo>
                    <a:pt x="282" y="12"/>
                  </a:lnTo>
                  <a:lnTo>
                    <a:pt x="281" y="11"/>
                  </a:lnTo>
                  <a:lnTo>
                    <a:pt x="279" y="9"/>
                  </a:lnTo>
                  <a:lnTo>
                    <a:pt x="278" y="7"/>
                  </a:lnTo>
                  <a:lnTo>
                    <a:pt x="276" y="6"/>
                  </a:lnTo>
                  <a:lnTo>
                    <a:pt x="274" y="5"/>
                  </a:lnTo>
                  <a:lnTo>
                    <a:pt x="273" y="4"/>
                  </a:lnTo>
                  <a:lnTo>
                    <a:pt x="271" y="3"/>
                  </a:lnTo>
                  <a:lnTo>
                    <a:pt x="269" y="2"/>
                  </a:lnTo>
                  <a:lnTo>
                    <a:pt x="267" y="1"/>
                  </a:lnTo>
                  <a:lnTo>
                    <a:pt x="265" y="1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2" y="1"/>
                  </a:lnTo>
                  <a:lnTo>
                    <a:pt x="250" y="1"/>
                  </a:lnTo>
                  <a:lnTo>
                    <a:pt x="248" y="1"/>
                  </a:lnTo>
                  <a:lnTo>
                    <a:pt x="246" y="2"/>
                  </a:lnTo>
                  <a:lnTo>
                    <a:pt x="245" y="3"/>
                  </a:lnTo>
                  <a:lnTo>
                    <a:pt x="243" y="4"/>
                  </a:lnTo>
                  <a:lnTo>
                    <a:pt x="241" y="5"/>
                  </a:lnTo>
                  <a:lnTo>
                    <a:pt x="240" y="6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4" y="13"/>
                  </a:lnTo>
                  <a:lnTo>
                    <a:pt x="231" y="16"/>
                  </a:lnTo>
                  <a:lnTo>
                    <a:pt x="229" y="20"/>
                  </a:lnTo>
                  <a:lnTo>
                    <a:pt x="201" y="130"/>
                  </a:lnTo>
                  <a:lnTo>
                    <a:pt x="179" y="136"/>
                  </a:lnTo>
                  <a:lnTo>
                    <a:pt x="157" y="144"/>
                  </a:lnTo>
                  <a:lnTo>
                    <a:pt x="134" y="153"/>
                  </a:lnTo>
                  <a:lnTo>
                    <a:pt x="112" y="165"/>
                  </a:lnTo>
                  <a:lnTo>
                    <a:pt x="101" y="171"/>
                  </a:lnTo>
                  <a:lnTo>
                    <a:pt x="91" y="178"/>
                  </a:lnTo>
                  <a:lnTo>
                    <a:pt x="81" y="185"/>
                  </a:lnTo>
                  <a:lnTo>
                    <a:pt x="71" y="194"/>
                  </a:lnTo>
                  <a:lnTo>
                    <a:pt x="63" y="202"/>
                  </a:lnTo>
                  <a:lnTo>
                    <a:pt x="54" y="212"/>
                  </a:lnTo>
                  <a:lnTo>
                    <a:pt x="47" y="222"/>
                  </a:lnTo>
                  <a:lnTo>
                    <a:pt x="40" y="232"/>
                  </a:lnTo>
                  <a:lnTo>
                    <a:pt x="33" y="246"/>
                  </a:lnTo>
                  <a:lnTo>
                    <a:pt x="28" y="260"/>
                  </a:lnTo>
                  <a:lnTo>
                    <a:pt x="18" y="290"/>
                  </a:lnTo>
                  <a:lnTo>
                    <a:pt x="11" y="321"/>
                  </a:lnTo>
                  <a:lnTo>
                    <a:pt x="6" y="351"/>
                  </a:lnTo>
                  <a:lnTo>
                    <a:pt x="3" y="378"/>
                  </a:lnTo>
                  <a:lnTo>
                    <a:pt x="1" y="400"/>
                  </a:lnTo>
                  <a:lnTo>
                    <a:pt x="0" y="415"/>
                  </a:lnTo>
                  <a:lnTo>
                    <a:pt x="0" y="421"/>
                  </a:lnTo>
                  <a:lnTo>
                    <a:pt x="0" y="449"/>
                  </a:lnTo>
                  <a:lnTo>
                    <a:pt x="415" y="449"/>
                  </a:lnTo>
                  <a:lnTo>
                    <a:pt x="522" y="449"/>
                  </a:lnTo>
                  <a:lnTo>
                    <a:pt x="551" y="449"/>
                  </a:lnTo>
                  <a:lnTo>
                    <a:pt x="658" y="449"/>
                  </a:lnTo>
                  <a:lnTo>
                    <a:pt x="1064" y="449"/>
                  </a:lnTo>
                  <a:lnTo>
                    <a:pt x="1064" y="421"/>
                  </a:lnTo>
                  <a:lnTo>
                    <a:pt x="1063" y="398"/>
                  </a:lnTo>
                  <a:lnTo>
                    <a:pt x="1062" y="376"/>
                  </a:lnTo>
                  <a:lnTo>
                    <a:pt x="1059" y="349"/>
                  </a:lnTo>
                  <a:lnTo>
                    <a:pt x="1054" y="319"/>
                  </a:lnTo>
                  <a:lnTo>
                    <a:pt x="1048" y="289"/>
                  </a:lnTo>
                  <a:lnTo>
                    <a:pt x="1043" y="273"/>
                  </a:lnTo>
                  <a:lnTo>
                    <a:pt x="1038" y="259"/>
                  </a:lnTo>
                  <a:lnTo>
                    <a:pt x="1032" y="245"/>
                  </a:lnTo>
                  <a:lnTo>
                    <a:pt x="1025" y="232"/>
                  </a:lnTo>
                  <a:lnTo>
                    <a:pt x="1019" y="223"/>
                  </a:lnTo>
                  <a:lnTo>
                    <a:pt x="1013" y="214"/>
                  </a:lnTo>
                  <a:lnTo>
                    <a:pt x="1006" y="206"/>
                  </a:lnTo>
                  <a:lnTo>
                    <a:pt x="998" y="197"/>
                  </a:lnTo>
                  <a:lnTo>
                    <a:pt x="990" y="190"/>
                  </a:lnTo>
                  <a:lnTo>
                    <a:pt x="981" y="182"/>
                  </a:lnTo>
                  <a:lnTo>
                    <a:pt x="972" y="175"/>
                  </a:lnTo>
                  <a:lnTo>
                    <a:pt x="962" y="169"/>
                  </a:lnTo>
                  <a:lnTo>
                    <a:pt x="941" y="157"/>
                  </a:lnTo>
                  <a:lnTo>
                    <a:pt x="920" y="148"/>
                  </a:lnTo>
                  <a:lnTo>
                    <a:pt x="897" y="140"/>
                  </a:lnTo>
                  <a:close/>
                  <a:moveTo>
                    <a:pt x="432" y="395"/>
                  </a:moveTo>
                  <a:lnTo>
                    <a:pt x="353" y="268"/>
                  </a:lnTo>
                  <a:lnTo>
                    <a:pt x="352" y="267"/>
                  </a:lnTo>
                  <a:lnTo>
                    <a:pt x="352" y="266"/>
                  </a:lnTo>
                  <a:lnTo>
                    <a:pt x="350" y="265"/>
                  </a:lnTo>
                  <a:lnTo>
                    <a:pt x="348" y="263"/>
                  </a:lnTo>
                  <a:lnTo>
                    <a:pt x="346" y="261"/>
                  </a:lnTo>
                  <a:lnTo>
                    <a:pt x="343" y="259"/>
                  </a:lnTo>
                  <a:lnTo>
                    <a:pt x="341" y="257"/>
                  </a:lnTo>
                  <a:lnTo>
                    <a:pt x="338" y="256"/>
                  </a:lnTo>
                  <a:lnTo>
                    <a:pt x="336" y="254"/>
                  </a:lnTo>
                  <a:lnTo>
                    <a:pt x="232" y="235"/>
                  </a:lnTo>
                  <a:lnTo>
                    <a:pt x="268" y="94"/>
                  </a:lnTo>
                  <a:lnTo>
                    <a:pt x="279" y="107"/>
                  </a:lnTo>
                  <a:lnTo>
                    <a:pt x="290" y="118"/>
                  </a:lnTo>
                  <a:lnTo>
                    <a:pt x="314" y="139"/>
                  </a:lnTo>
                  <a:lnTo>
                    <a:pt x="338" y="156"/>
                  </a:lnTo>
                  <a:lnTo>
                    <a:pt x="362" y="171"/>
                  </a:lnTo>
                  <a:lnTo>
                    <a:pt x="384" y="184"/>
                  </a:lnTo>
                  <a:lnTo>
                    <a:pt x="405" y="194"/>
                  </a:lnTo>
                  <a:lnTo>
                    <a:pt x="423" y="201"/>
                  </a:lnTo>
                  <a:lnTo>
                    <a:pt x="438" y="206"/>
                  </a:lnTo>
                  <a:lnTo>
                    <a:pt x="489" y="395"/>
                  </a:lnTo>
                  <a:close/>
                  <a:moveTo>
                    <a:pt x="644" y="395"/>
                  </a:moveTo>
                  <a:lnTo>
                    <a:pt x="587" y="395"/>
                  </a:lnTo>
                  <a:lnTo>
                    <a:pt x="638" y="206"/>
                  </a:lnTo>
                  <a:lnTo>
                    <a:pt x="653" y="201"/>
                  </a:lnTo>
                  <a:lnTo>
                    <a:pt x="671" y="194"/>
                  </a:lnTo>
                  <a:lnTo>
                    <a:pt x="692" y="184"/>
                  </a:lnTo>
                  <a:lnTo>
                    <a:pt x="714" y="171"/>
                  </a:lnTo>
                  <a:lnTo>
                    <a:pt x="738" y="156"/>
                  </a:lnTo>
                  <a:lnTo>
                    <a:pt x="762" y="139"/>
                  </a:lnTo>
                  <a:lnTo>
                    <a:pt x="786" y="118"/>
                  </a:lnTo>
                  <a:lnTo>
                    <a:pt x="797" y="107"/>
                  </a:lnTo>
                  <a:lnTo>
                    <a:pt x="808" y="94"/>
                  </a:lnTo>
                  <a:lnTo>
                    <a:pt x="844" y="235"/>
                  </a:lnTo>
                  <a:lnTo>
                    <a:pt x="740" y="254"/>
                  </a:lnTo>
                  <a:lnTo>
                    <a:pt x="737" y="256"/>
                  </a:lnTo>
                  <a:lnTo>
                    <a:pt x="734" y="257"/>
                  </a:lnTo>
                  <a:lnTo>
                    <a:pt x="731" y="258"/>
                  </a:lnTo>
                  <a:lnTo>
                    <a:pt x="730" y="259"/>
                  </a:lnTo>
                  <a:lnTo>
                    <a:pt x="729" y="260"/>
                  </a:lnTo>
                  <a:lnTo>
                    <a:pt x="728" y="260"/>
                  </a:lnTo>
                  <a:lnTo>
                    <a:pt x="727" y="261"/>
                  </a:lnTo>
                  <a:lnTo>
                    <a:pt x="726" y="262"/>
                  </a:lnTo>
                  <a:lnTo>
                    <a:pt x="726" y="263"/>
                  </a:lnTo>
                  <a:lnTo>
                    <a:pt x="725" y="264"/>
                  </a:lnTo>
                  <a:lnTo>
                    <a:pt x="724" y="266"/>
                  </a:lnTo>
                  <a:lnTo>
                    <a:pt x="724" y="267"/>
                  </a:lnTo>
                  <a:lnTo>
                    <a:pt x="723" y="2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3" name="Google Shape;3813;p37"/>
          <p:cNvGrpSpPr/>
          <p:nvPr/>
        </p:nvGrpSpPr>
        <p:grpSpPr>
          <a:xfrm>
            <a:off x="4858024" y="2370897"/>
            <a:ext cx="469696" cy="696547"/>
            <a:chOff x="4897736" y="1741251"/>
            <a:chExt cx="538964" cy="799269"/>
          </a:xfrm>
        </p:grpSpPr>
        <p:sp>
          <p:nvSpPr>
            <p:cNvPr id="3814" name="Google Shape;3814;p37"/>
            <p:cNvSpPr/>
            <p:nvPr/>
          </p:nvSpPr>
          <p:spPr>
            <a:xfrm>
              <a:off x="4897736" y="2357002"/>
              <a:ext cx="538964" cy="183518"/>
            </a:xfrm>
            <a:custGeom>
              <a:avLst/>
              <a:gdLst/>
              <a:ahLst/>
              <a:cxnLst/>
              <a:rect l="l" t="t" r="r" b="b"/>
              <a:pathLst>
                <a:path w="1117" h="381" extrusionOk="0">
                  <a:moveTo>
                    <a:pt x="1078" y="155"/>
                  </a:moveTo>
                  <a:lnTo>
                    <a:pt x="1070" y="142"/>
                  </a:lnTo>
                  <a:lnTo>
                    <a:pt x="1061" y="130"/>
                  </a:lnTo>
                  <a:lnTo>
                    <a:pt x="1050" y="119"/>
                  </a:lnTo>
                  <a:lnTo>
                    <a:pt x="1039" y="108"/>
                  </a:lnTo>
                  <a:lnTo>
                    <a:pt x="1027" y="99"/>
                  </a:lnTo>
                  <a:lnTo>
                    <a:pt x="1014" y="90"/>
                  </a:lnTo>
                  <a:lnTo>
                    <a:pt x="1000" y="82"/>
                  </a:lnTo>
                  <a:lnTo>
                    <a:pt x="986" y="74"/>
                  </a:lnTo>
                  <a:lnTo>
                    <a:pt x="957" y="62"/>
                  </a:lnTo>
                  <a:lnTo>
                    <a:pt x="928" y="52"/>
                  </a:lnTo>
                  <a:lnTo>
                    <a:pt x="899" y="46"/>
                  </a:lnTo>
                  <a:lnTo>
                    <a:pt x="872" y="42"/>
                  </a:lnTo>
                  <a:lnTo>
                    <a:pt x="869" y="42"/>
                  </a:lnTo>
                  <a:lnTo>
                    <a:pt x="863" y="42"/>
                  </a:lnTo>
                  <a:lnTo>
                    <a:pt x="856" y="41"/>
                  </a:lnTo>
                  <a:lnTo>
                    <a:pt x="848" y="39"/>
                  </a:lnTo>
                  <a:lnTo>
                    <a:pt x="839" y="37"/>
                  </a:lnTo>
                  <a:lnTo>
                    <a:pt x="829" y="34"/>
                  </a:lnTo>
                  <a:lnTo>
                    <a:pt x="818" y="29"/>
                  </a:lnTo>
                  <a:lnTo>
                    <a:pt x="806" y="24"/>
                  </a:lnTo>
                  <a:lnTo>
                    <a:pt x="793" y="17"/>
                  </a:lnTo>
                  <a:lnTo>
                    <a:pt x="776" y="6"/>
                  </a:lnTo>
                  <a:lnTo>
                    <a:pt x="759" y="17"/>
                  </a:lnTo>
                  <a:lnTo>
                    <a:pt x="756" y="17"/>
                  </a:lnTo>
                  <a:lnTo>
                    <a:pt x="753" y="17"/>
                  </a:lnTo>
                  <a:lnTo>
                    <a:pt x="730" y="33"/>
                  </a:lnTo>
                  <a:lnTo>
                    <a:pt x="706" y="46"/>
                  </a:lnTo>
                  <a:lnTo>
                    <a:pt x="682" y="57"/>
                  </a:lnTo>
                  <a:lnTo>
                    <a:pt x="658" y="66"/>
                  </a:lnTo>
                  <a:lnTo>
                    <a:pt x="634" y="73"/>
                  </a:lnTo>
                  <a:lnTo>
                    <a:pt x="610" y="78"/>
                  </a:lnTo>
                  <a:lnTo>
                    <a:pt x="585" y="81"/>
                  </a:lnTo>
                  <a:lnTo>
                    <a:pt x="561" y="82"/>
                  </a:lnTo>
                  <a:lnTo>
                    <a:pt x="540" y="81"/>
                  </a:lnTo>
                  <a:lnTo>
                    <a:pt x="520" y="79"/>
                  </a:lnTo>
                  <a:lnTo>
                    <a:pt x="501" y="76"/>
                  </a:lnTo>
                  <a:lnTo>
                    <a:pt x="483" y="72"/>
                  </a:lnTo>
                  <a:lnTo>
                    <a:pt x="466" y="67"/>
                  </a:lnTo>
                  <a:lnTo>
                    <a:pt x="450" y="61"/>
                  </a:lnTo>
                  <a:lnTo>
                    <a:pt x="422" y="49"/>
                  </a:lnTo>
                  <a:lnTo>
                    <a:pt x="399" y="37"/>
                  </a:lnTo>
                  <a:lnTo>
                    <a:pt x="381" y="26"/>
                  </a:lnTo>
                  <a:lnTo>
                    <a:pt x="364" y="14"/>
                  </a:lnTo>
                  <a:lnTo>
                    <a:pt x="347" y="0"/>
                  </a:lnTo>
                  <a:lnTo>
                    <a:pt x="330" y="11"/>
                  </a:lnTo>
                  <a:lnTo>
                    <a:pt x="324" y="15"/>
                  </a:lnTo>
                  <a:lnTo>
                    <a:pt x="321" y="17"/>
                  </a:lnTo>
                  <a:lnTo>
                    <a:pt x="318" y="18"/>
                  </a:lnTo>
                  <a:lnTo>
                    <a:pt x="316" y="19"/>
                  </a:lnTo>
                  <a:lnTo>
                    <a:pt x="313" y="21"/>
                  </a:lnTo>
                  <a:lnTo>
                    <a:pt x="310" y="22"/>
                  </a:lnTo>
                  <a:lnTo>
                    <a:pt x="307" y="23"/>
                  </a:lnTo>
                  <a:lnTo>
                    <a:pt x="301" y="26"/>
                  </a:lnTo>
                  <a:lnTo>
                    <a:pt x="294" y="28"/>
                  </a:lnTo>
                  <a:lnTo>
                    <a:pt x="287" y="30"/>
                  </a:lnTo>
                  <a:lnTo>
                    <a:pt x="280" y="32"/>
                  </a:lnTo>
                  <a:lnTo>
                    <a:pt x="267" y="35"/>
                  </a:lnTo>
                  <a:lnTo>
                    <a:pt x="254" y="37"/>
                  </a:lnTo>
                  <a:lnTo>
                    <a:pt x="229" y="40"/>
                  </a:lnTo>
                  <a:lnTo>
                    <a:pt x="201" y="46"/>
                  </a:lnTo>
                  <a:lnTo>
                    <a:pt x="171" y="55"/>
                  </a:lnTo>
                  <a:lnTo>
                    <a:pt x="141" y="67"/>
                  </a:lnTo>
                  <a:lnTo>
                    <a:pt x="126" y="74"/>
                  </a:lnTo>
                  <a:lnTo>
                    <a:pt x="111" y="82"/>
                  </a:lnTo>
                  <a:lnTo>
                    <a:pt x="97" y="91"/>
                  </a:lnTo>
                  <a:lnTo>
                    <a:pt x="83" y="101"/>
                  </a:lnTo>
                  <a:lnTo>
                    <a:pt x="70" y="112"/>
                  </a:lnTo>
                  <a:lnTo>
                    <a:pt x="59" y="125"/>
                  </a:lnTo>
                  <a:lnTo>
                    <a:pt x="48" y="138"/>
                  </a:lnTo>
                  <a:lnTo>
                    <a:pt x="39" y="152"/>
                  </a:lnTo>
                  <a:lnTo>
                    <a:pt x="32" y="166"/>
                  </a:lnTo>
                  <a:lnTo>
                    <a:pt x="26" y="181"/>
                  </a:lnTo>
                  <a:lnTo>
                    <a:pt x="21" y="196"/>
                  </a:lnTo>
                  <a:lnTo>
                    <a:pt x="16" y="213"/>
                  </a:lnTo>
                  <a:lnTo>
                    <a:pt x="10" y="245"/>
                  </a:lnTo>
                  <a:lnTo>
                    <a:pt x="5" y="277"/>
                  </a:lnTo>
                  <a:lnTo>
                    <a:pt x="2" y="305"/>
                  </a:lnTo>
                  <a:lnTo>
                    <a:pt x="1" y="329"/>
                  </a:lnTo>
                  <a:lnTo>
                    <a:pt x="0" y="353"/>
                  </a:lnTo>
                  <a:lnTo>
                    <a:pt x="0" y="381"/>
                  </a:lnTo>
                  <a:lnTo>
                    <a:pt x="1117" y="381"/>
                  </a:lnTo>
                  <a:lnTo>
                    <a:pt x="1117" y="353"/>
                  </a:lnTo>
                  <a:lnTo>
                    <a:pt x="1116" y="331"/>
                  </a:lnTo>
                  <a:lnTo>
                    <a:pt x="1115" y="308"/>
                  </a:lnTo>
                  <a:lnTo>
                    <a:pt x="1112" y="279"/>
                  </a:lnTo>
                  <a:lnTo>
                    <a:pt x="1108" y="248"/>
                  </a:lnTo>
                  <a:lnTo>
                    <a:pt x="1101" y="215"/>
                  </a:lnTo>
                  <a:lnTo>
                    <a:pt x="1096" y="199"/>
                  </a:lnTo>
                  <a:lnTo>
                    <a:pt x="1091" y="184"/>
                  </a:lnTo>
                  <a:lnTo>
                    <a:pt x="1085" y="169"/>
                  </a:lnTo>
                  <a:close/>
                  <a:moveTo>
                    <a:pt x="59" y="325"/>
                  </a:moveTo>
                  <a:lnTo>
                    <a:pt x="62" y="290"/>
                  </a:lnTo>
                  <a:lnTo>
                    <a:pt x="65" y="271"/>
                  </a:lnTo>
                  <a:lnTo>
                    <a:pt x="68" y="252"/>
                  </a:lnTo>
                  <a:lnTo>
                    <a:pt x="72" y="233"/>
                  </a:lnTo>
                  <a:lnTo>
                    <a:pt x="77" y="215"/>
                  </a:lnTo>
                  <a:lnTo>
                    <a:pt x="83" y="199"/>
                  </a:lnTo>
                  <a:lnTo>
                    <a:pt x="86" y="191"/>
                  </a:lnTo>
                  <a:lnTo>
                    <a:pt x="90" y="184"/>
                  </a:lnTo>
                  <a:lnTo>
                    <a:pt x="94" y="178"/>
                  </a:lnTo>
                  <a:lnTo>
                    <a:pt x="99" y="171"/>
                  </a:lnTo>
                  <a:lnTo>
                    <a:pt x="104" y="165"/>
                  </a:lnTo>
                  <a:lnTo>
                    <a:pt x="109" y="159"/>
                  </a:lnTo>
                  <a:lnTo>
                    <a:pt x="115" y="153"/>
                  </a:lnTo>
                  <a:lnTo>
                    <a:pt x="121" y="148"/>
                  </a:lnTo>
                  <a:lnTo>
                    <a:pt x="128" y="143"/>
                  </a:lnTo>
                  <a:lnTo>
                    <a:pt x="135" y="138"/>
                  </a:lnTo>
                  <a:lnTo>
                    <a:pt x="135" y="325"/>
                  </a:lnTo>
                  <a:close/>
                  <a:moveTo>
                    <a:pt x="318" y="325"/>
                  </a:moveTo>
                  <a:lnTo>
                    <a:pt x="318" y="85"/>
                  </a:lnTo>
                  <a:lnTo>
                    <a:pt x="320" y="84"/>
                  </a:lnTo>
                  <a:lnTo>
                    <a:pt x="322" y="83"/>
                  </a:lnTo>
                  <a:lnTo>
                    <a:pt x="326" y="82"/>
                  </a:lnTo>
                  <a:lnTo>
                    <a:pt x="329" y="81"/>
                  </a:lnTo>
                  <a:lnTo>
                    <a:pt x="331" y="80"/>
                  </a:lnTo>
                  <a:lnTo>
                    <a:pt x="333" y="79"/>
                  </a:lnTo>
                  <a:lnTo>
                    <a:pt x="335" y="78"/>
                  </a:lnTo>
                  <a:lnTo>
                    <a:pt x="337" y="77"/>
                  </a:lnTo>
                  <a:lnTo>
                    <a:pt x="340" y="76"/>
                  </a:lnTo>
                  <a:lnTo>
                    <a:pt x="343" y="75"/>
                  </a:lnTo>
                  <a:lnTo>
                    <a:pt x="345" y="74"/>
                  </a:lnTo>
                  <a:lnTo>
                    <a:pt x="347" y="73"/>
                  </a:lnTo>
                  <a:lnTo>
                    <a:pt x="350" y="75"/>
                  </a:lnTo>
                  <a:lnTo>
                    <a:pt x="354" y="78"/>
                  </a:lnTo>
                  <a:lnTo>
                    <a:pt x="361" y="82"/>
                  </a:lnTo>
                  <a:lnTo>
                    <a:pt x="378" y="93"/>
                  </a:lnTo>
                  <a:lnTo>
                    <a:pt x="412" y="325"/>
                  </a:lnTo>
                  <a:close/>
                  <a:moveTo>
                    <a:pt x="804" y="325"/>
                  </a:moveTo>
                  <a:lnTo>
                    <a:pt x="714" y="325"/>
                  </a:lnTo>
                  <a:lnTo>
                    <a:pt x="747" y="90"/>
                  </a:lnTo>
                  <a:lnTo>
                    <a:pt x="751" y="88"/>
                  </a:lnTo>
                  <a:lnTo>
                    <a:pt x="755" y="86"/>
                  </a:lnTo>
                  <a:lnTo>
                    <a:pt x="759" y="84"/>
                  </a:lnTo>
                  <a:lnTo>
                    <a:pt x="763" y="82"/>
                  </a:lnTo>
                  <a:lnTo>
                    <a:pt x="770" y="77"/>
                  </a:lnTo>
                  <a:lnTo>
                    <a:pt x="778" y="71"/>
                  </a:lnTo>
                  <a:lnTo>
                    <a:pt x="785" y="74"/>
                  </a:lnTo>
                  <a:lnTo>
                    <a:pt x="791" y="77"/>
                  </a:lnTo>
                  <a:lnTo>
                    <a:pt x="797" y="80"/>
                  </a:lnTo>
                  <a:lnTo>
                    <a:pt x="804" y="82"/>
                  </a:lnTo>
                  <a:close/>
                  <a:moveTo>
                    <a:pt x="987" y="141"/>
                  </a:moveTo>
                  <a:lnTo>
                    <a:pt x="993" y="145"/>
                  </a:lnTo>
                  <a:lnTo>
                    <a:pt x="999" y="150"/>
                  </a:lnTo>
                  <a:lnTo>
                    <a:pt x="1005" y="155"/>
                  </a:lnTo>
                  <a:lnTo>
                    <a:pt x="1010" y="160"/>
                  </a:lnTo>
                  <a:lnTo>
                    <a:pt x="1015" y="165"/>
                  </a:lnTo>
                  <a:lnTo>
                    <a:pt x="1019" y="170"/>
                  </a:lnTo>
                  <a:lnTo>
                    <a:pt x="1023" y="176"/>
                  </a:lnTo>
                  <a:lnTo>
                    <a:pt x="1027" y="181"/>
                  </a:lnTo>
                  <a:lnTo>
                    <a:pt x="1031" y="188"/>
                  </a:lnTo>
                  <a:lnTo>
                    <a:pt x="1034" y="196"/>
                  </a:lnTo>
                  <a:lnTo>
                    <a:pt x="1040" y="213"/>
                  </a:lnTo>
                  <a:lnTo>
                    <a:pt x="1045" y="231"/>
                  </a:lnTo>
                  <a:lnTo>
                    <a:pt x="1049" y="250"/>
                  </a:lnTo>
                  <a:lnTo>
                    <a:pt x="1052" y="269"/>
                  </a:lnTo>
                  <a:lnTo>
                    <a:pt x="1055" y="288"/>
                  </a:lnTo>
                  <a:lnTo>
                    <a:pt x="1058" y="322"/>
                  </a:lnTo>
                  <a:lnTo>
                    <a:pt x="987" y="3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37"/>
            <p:cNvSpPr/>
            <p:nvPr/>
          </p:nvSpPr>
          <p:spPr>
            <a:xfrm>
              <a:off x="5166252" y="1809346"/>
              <a:ext cx="23664" cy="45880"/>
            </a:xfrm>
            <a:custGeom>
              <a:avLst/>
              <a:gdLst/>
              <a:ahLst/>
              <a:cxnLst/>
              <a:rect l="l" t="t" r="r" b="b"/>
              <a:pathLst>
                <a:path w="50" h="96" extrusionOk="0">
                  <a:moveTo>
                    <a:pt x="45" y="45"/>
                  </a:moveTo>
                  <a:lnTo>
                    <a:pt x="45" y="40"/>
                  </a:lnTo>
                  <a:lnTo>
                    <a:pt x="45" y="35"/>
                  </a:lnTo>
                  <a:lnTo>
                    <a:pt x="43" y="24"/>
                  </a:lnTo>
                  <a:lnTo>
                    <a:pt x="42" y="11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4"/>
                  </a:lnTo>
                  <a:lnTo>
                    <a:pt x="25" y="40"/>
                  </a:lnTo>
                  <a:lnTo>
                    <a:pt x="22" y="45"/>
                  </a:lnTo>
                  <a:lnTo>
                    <a:pt x="0" y="96"/>
                  </a:lnTo>
                  <a:lnTo>
                    <a:pt x="50" y="9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37"/>
            <p:cNvSpPr/>
            <p:nvPr/>
          </p:nvSpPr>
          <p:spPr>
            <a:xfrm>
              <a:off x="4916570" y="1741251"/>
              <a:ext cx="509505" cy="626377"/>
            </a:xfrm>
            <a:custGeom>
              <a:avLst/>
              <a:gdLst/>
              <a:ahLst/>
              <a:cxnLst/>
              <a:rect l="l" t="t" r="r" b="b"/>
              <a:pathLst>
                <a:path w="1056" h="1298" extrusionOk="0">
                  <a:moveTo>
                    <a:pt x="48" y="860"/>
                  </a:moveTo>
                  <a:lnTo>
                    <a:pt x="55" y="883"/>
                  </a:lnTo>
                  <a:lnTo>
                    <a:pt x="62" y="904"/>
                  </a:lnTo>
                  <a:lnTo>
                    <a:pt x="71" y="923"/>
                  </a:lnTo>
                  <a:lnTo>
                    <a:pt x="76" y="931"/>
                  </a:lnTo>
                  <a:lnTo>
                    <a:pt x="80" y="939"/>
                  </a:lnTo>
                  <a:lnTo>
                    <a:pt x="86" y="946"/>
                  </a:lnTo>
                  <a:lnTo>
                    <a:pt x="91" y="953"/>
                  </a:lnTo>
                  <a:lnTo>
                    <a:pt x="97" y="959"/>
                  </a:lnTo>
                  <a:lnTo>
                    <a:pt x="103" y="965"/>
                  </a:lnTo>
                  <a:lnTo>
                    <a:pt x="109" y="970"/>
                  </a:lnTo>
                  <a:lnTo>
                    <a:pt x="116" y="974"/>
                  </a:lnTo>
                  <a:lnTo>
                    <a:pt x="123" y="978"/>
                  </a:lnTo>
                  <a:lnTo>
                    <a:pt x="130" y="982"/>
                  </a:lnTo>
                  <a:lnTo>
                    <a:pt x="136" y="1001"/>
                  </a:lnTo>
                  <a:lnTo>
                    <a:pt x="142" y="1020"/>
                  </a:lnTo>
                  <a:lnTo>
                    <a:pt x="151" y="1038"/>
                  </a:lnTo>
                  <a:lnTo>
                    <a:pt x="160" y="1055"/>
                  </a:lnTo>
                  <a:lnTo>
                    <a:pt x="170" y="1072"/>
                  </a:lnTo>
                  <a:lnTo>
                    <a:pt x="181" y="1087"/>
                  </a:lnTo>
                  <a:lnTo>
                    <a:pt x="206" y="1117"/>
                  </a:lnTo>
                  <a:lnTo>
                    <a:pt x="231" y="1143"/>
                  </a:lnTo>
                  <a:lnTo>
                    <a:pt x="257" y="1167"/>
                  </a:lnTo>
                  <a:lnTo>
                    <a:pt x="282" y="1186"/>
                  </a:lnTo>
                  <a:lnTo>
                    <a:pt x="305" y="1202"/>
                  </a:lnTo>
                  <a:lnTo>
                    <a:pt x="335" y="1222"/>
                  </a:lnTo>
                  <a:lnTo>
                    <a:pt x="366" y="1241"/>
                  </a:lnTo>
                  <a:lnTo>
                    <a:pt x="397" y="1257"/>
                  </a:lnTo>
                  <a:lnTo>
                    <a:pt x="427" y="1271"/>
                  </a:lnTo>
                  <a:lnTo>
                    <a:pt x="455" y="1282"/>
                  </a:lnTo>
                  <a:lnTo>
                    <a:pt x="482" y="1291"/>
                  </a:lnTo>
                  <a:lnTo>
                    <a:pt x="494" y="1294"/>
                  </a:lnTo>
                  <a:lnTo>
                    <a:pt x="505" y="1296"/>
                  </a:lnTo>
                  <a:lnTo>
                    <a:pt x="516" y="1297"/>
                  </a:lnTo>
                  <a:lnTo>
                    <a:pt x="525" y="1298"/>
                  </a:lnTo>
                  <a:lnTo>
                    <a:pt x="535" y="1297"/>
                  </a:lnTo>
                  <a:lnTo>
                    <a:pt x="545" y="1296"/>
                  </a:lnTo>
                  <a:lnTo>
                    <a:pt x="556" y="1294"/>
                  </a:lnTo>
                  <a:lnTo>
                    <a:pt x="569" y="1291"/>
                  </a:lnTo>
                  <a:lnTo>
                    <a:pt x="595" y="1282"/>
                  </a:lnTo>
                  <a:lnTo>
                    <a:pt x="623" y="1271"/>
                  </a:lnTo>
                  <a:lnTo>
                    <a:pt x="653" y="1257"/>
                  </a:lnTo>
                  <a:lnTo>
                    <a:pt x="684" y="1241"/>
                  </a:lnTo>
                  <a:lnTo>
                    <a:pt x="715" y="1222"/>
                  </a:lnTo>
                  <a:lnTo>
                    <a:pt x="745" y="1202"/>
                  </a:lnTo>
                  <a:lnTo>
                    <a:pt x="768" y="1185"/>
                  </a:lnTo>
                  <a:lnTo>
                    <a:pt x="793" y="1165"/>
                  </a:lnTo>
                  <a:lnTo>
                    <a:pt x="819" y="1141"/>
                  </a:lnTo>
                  <a:lnTo>
                    <a:pt x="845" y="1114"/>
                  </a:lnTo>
                  <a:lnTo>
                    <a:pt x="869" y="1085"/>
                  </a:lnTo>
                  <a:lnTo>
                    <a:pt x="881" y="1069"/>
                  </a:lnTo>
                  <a:lnTo>
                    <a:pt x="891" y="1052"/>
                  </a:lnTo>
                  <a:lnTo>
                    <a:pt x="901" y="1035"/>
                  </a:lnTo>
                  <a:lnTo>
                    <a:pt x="910" y="1017"/>
                  </a:lnTo>
                  <a:lnTo>
                    <a:pt x="917" y="998"/>
                  </a:lnTo>
                  <a:lnTo>
                    <a:pt x="923" y="979"/>
                  </a:lnTo>
                  <a:lnTo>
                    <a:pt x="930" y="975"/>
                  </a:lnTo>
                  <a:lnTo>
                    <a:pt x="936" y="971"/>
                  </a:lnTo>
                  <a:lnTo>
                    <a:pt x="943" y="967"/>
                  </a:lnTo>
                  <a:lnTo>
                    <a:pt x="949" y="962"/>
                  </a:lnTo>
                  <a:lnTo>
                    <a:pt x="955" y="956"/>
                  </a:lnTo>
                  <a:lnTo>
                    <a:pt x="961" y="949"/>
                  </a:lnTo>
                  <a:lnTo>
                    <a:pt x="966" y="943"/>
                  </a:lnTo>
                  <a:lnTo>
                    <a:pt x="972" y="935"/>
                  </a:lnTo>
                  <a:lnTo>
                    <a:pt x="981" y="919"/>
                  </a:lnTo>
                  <a:lnTo>
                    <a:pt x="990" y="900"/>
                  </a:lnTo>
                  <a:lnTo>
                    <a:pt x="998" y="880"/>
                  </a:lnTo>
                  <a:lnTo>
                    <a:pt x="1005" y="857"/>
                  </a:lnTo>
                  <a:lnTo>
                    <a:pt x="1006" y="851"/>
                  </a:lnTo>
                  <a:lnTo>
                    <a:pt x="1008" y="844"/>
                  </a:lnTo>
                  <a:lnTo>
                    <a:pt x="1013" y="830"/>
                  </a:lnTo>
                  <a:lnTo>
                    <a:pt x="1025" y="798"/>
                  </a:lnTo>
                  <a:lnTo>
                    <a:pt x="1039" y="760"/>
                  </a:lnTo>
                  <a:lnTo>
                    <a:pt x="1046" y="741"/>
                  </a:lnTo>
                  <a:lnTo>
                    <a:pt x="1051" y="722"/>
                  </a:lnTo>
                  <a:lnTo>
                    <a:pt x="1055" y="704"/>
                  </a:lnTo>
                  <a:lnTo>
                    <a:pt x="1056" y="696"/>
                  </a:lnTo>
                  <a:lnTo>
                    <a:pt x="1056" y="687"/>
                  </a:lnTo>
                  <a:lnTo>
                    <a:pt x="1056" y="679"/>
                  </a:lnTo>
                  <a:lnTo>
                    <a:pt x="1055" y="672"/>
                  </a:lnTo>
                  <a:lnTo>
                    <a:pt x="1053" y="664"/>
                  </a:lnTo>
                  <a:lnTo>
                    <a:pt x="1050" y="657"/>
                  </a:lnTo>
                  <a:lnTo>
                    <a:pt x="1049" y="654"/>
                  </a:lnTo>
                  <a:lnTo>
                    <a:pt x="1047" y="652"/>
                  </a:lnTo>
                  <a:lnTo>
                    <a:pt x="1046" y="649"/>
                  </a:lnTo>
                  <a:lnTo>
                    <a:pt x="1044" y="647"/>
                  </a:lnTo>
                  <a:lnTo>
                    <a:pt x="1040" y="642"/>
                  </a:lnTo>
                  <a:lnTo>
                    <a:pt x="1036" y="638"/>
                  </a:lnTo>
                  <a:lnTo>
                    <a:pt x="1031" y="634"/>
                  </a:lnTo>
                  <a:lnTo>
                    <a:pt x="1026" y="630"/>
                  </a:lnTo>
                  <a:lnTo>
                    <a:pt x="1021" y="626"/>
                  </a:lnTo>
                  <a:lnTo>
                    <a:pt x="1016" y="623"/>
                  </a:lnTo>
                  <a:lnTo>
                    <a:pt x="1002" y="620"/>
                  </a:lnTo>
                  <a:lnTo>
                    <a:pt x="995" y="618"/>
                  </a:lnTo>
                  <a:lnTo>
                    <a:pt x="988" y="617"/>
                  </a:lnTo>
                  <a:lnTo>
                    <a:pt x="981" y="617"/>
                  </a:lnTo>
                  <a:lnTo>
                    <a:pt x="974" y="617"/>
                  </a:lnTo>
                  <a:lnTo>
                    <a:pt x="967" y="617"/>
                  </a:lnTo>
                  <a:lnTo>
                    <a:pt x="960" y="618"/>
                  </a:lnTo>
                  <a:lnTo>
                    <a:pt x="963" y="613"/>
                  </a:lnTo>
                  <a:lnTo>
                    <a:pt x="965" y="607"/>
                  </a:lnTo>
                  <a:lnTo>
                    <a:pt x="966" y="601"/>
                  </a:lnTo>
                  <a:lnTo>
                    <a:pt x="968" y="596"/>
                  </a:lnTo>
                  <a:lnTo>
                    <a:pt x="969" y="590"/>
                  </a:lnTo>
                  <a:lnTo>
                    <a:pt x="970" y="585"/>
                  </a:lnTo>
                  <a:lnTo>
                    <a:pt x="971" y="579"/>
                  </a:lnTo>
                  <a:lnTo>
                    <a:pt x="971" y="574"/>
                  </a:lnTo>
                  <a:lnTo>
                    <a:pt x="971" y="568"/>
                  </a:lnTo>
                  <a:lnTo>
                    <a:pt x="970" y="562"/>
                  </a:lnTo>
                  <a:lnTo>
                    <a:pt x="970" y="557"/>
                  </a:lnTo>
                  <a:lnTo>
                    <a:pt x="969" y="551"/>
                  </a:lnTo>
                  <a:lnTo>
                    <a:pt x="968" y="546"/>
                  </a:lnTo>
                  <a:lnTo>
                    <a:pt x="966" y="541"/>
                  </a:lnTo>
                  <a:lnTo>
                    <a:pt x="964" y="535"/>
                  </a:lnTo>
                  <a:lnTo>
                    <a:pt x="962" y="530"/>
                  </a:lnTo>
                  <a:lnTo>
                    <a:pt x="961" y="527"/>
                  </a:lnTo>
                  <a:lnTo>
                    <a:pt x="960" y="524"/>
                  </a:lnTo>
                  <a:lnTo>
                    <a:pt x="959" y="521"/>
                  </a:lnTo>
                  <a:lnTo>
                    <a:pt x="958" y="518"/>
                  </a:lnTo>
                  <a:lnTo>
                    <a:pt x="957" y="515"/>
                  </a:lnTo>
                  <a:lnTo>
                    <a:pt x="955" y="512"/>
                  </a:lnTo>
                  <a:lnTo>
                    <a:pt x="954" y="511"/>
                  </a:lnTo>
                  <a:lnTo>
                    <a:pt x="953" y="510"/>
                  </a:lnTo>
                  <a:lnTo>
                    <a:pt x="952" y="509"/>
                  </a:lnTo>
                  <a:lnTo>
                    <a:pt x="951" y="508"/>
                  </a:lnTo>
                  <a:lnTo>
                    <a:pt x="953" y="450"/>
                  </a:lnTo>
                  <a:lnTo>
                    <a:pt x="953" y="411"/>
                  </a:lnTo>
                  <a:lnTo>
                    <a:pt x="952" y="369"/>
                  </a:lnTo>
                  <a:lnTo>
                    <a:pt x="949" y="325"/>
                  </a:lnTo>
                  <a:lnTo>
                    <a:pt x="943" y="281"/>
                  </a:lnTo>
                  <a:lnTo>
                    <a:pt x="935" y="240"/>
                  </a:lnTo>
                  <a:lnTo>
                    <a:pt x="929" y="221"/>
                  </a:lnTo>
                  <a:lnTo>
                    <a:pt x="923" y="203"/>
                  </a:lnTo>
                  <a:lnTo>
                    <a:pt x="913" y="182"/>
                  </a:lnTo>
                  <a:lnTo>
                    <a:pt x="899" y="162"/>
                  </a:lnTo>
                  <a:lnTo>
                    <a:pt x="883" y="142"/>
                  </a:lnTo>
                  <a:lnTo>
                    <a:pt x="864" y="124"/>
                  </a:lnTo>
                  <a:lnTo>
                    <a:pt x="842" y="106"/>
                  </a:lnTo>
                  <a:lnTo>
                    <a:pt x="818" y="89"/>
                  </a:lnTo>
                  <a:lnTo>
                    <a:pt x="793" y="74"/>
                  </a:lnTo>
                  <a:lnTo>
                    <a:pt x="766" y="59"/>
                  </a:lnTo>
                  <a:lnTo>
                    <a:pt x="737" y="46"/>
                  </a:lnTo>
                  <a:lnTo>
                    <a:pt x="708" y="34"/>
                  </a:lnTo>
                  <a:lnTo>
                    <a:pt x="678" y="24"/>
                  </a:lnTo>
                  <a:lnTo>
                    <a:pt x="648" y="16"/>
                  </a:lnTo>
                  <a:lnTo>
                    <a:pt x="617" y="9"/>
                  </a:lnTo>
                  <a:lnTo>
                    <a:pt x="587" y="4"/>
                  </a:lnTo>
                  <a:lnTo>
                    <a:pt x="557" y="1"/>
                  </a:lnTo>
                  <a:lnTo>
                    <a:pt x="528" y="0"/>
                  </a:lnTo>
                  <a:lnTo>
                    <a:pt x="499" y="1"/>
                  </a:lnTo>
                  <a:lnTo>
                    <a:pt x="468" y="4"/>
                  </a:lnTo>
                  <a:lnTo>
                    <a:pt x="438" y="9"/>
                  </a:lnTo>
                  <a:lnTo>
                    <a:pt x="407" y="16"/>
                  </a:lnTo>
                  <a:lnTo>
                    <a:pt x="377" y="24"/>
                  </a:lnTo>
                  <a:lnTo>
                    <a:pt x="347" y="34"/>
                  </a:lnTo>
                  <a:lnTo>
                    <a:pt x="318" y="46"/>
                  </a:lnTo>
                  <a:lnTo>
                    <a:pt x="289" y="59"/>
                  </a:lnTo>
                  <a:lnTo>
                    <a:pt x="262" y="74"/>
                  </a:lnTo>
                  <a:lnTo>
                    <a:pt x="237" y="89"/>
                  </a:lnTo>
                  <a:lnTo>
                    <a:pt x="213" y="106"/>
                  </a:lnTo>
                  <a:lnTo>
                    <a:pt x="192" y="124"/>
                  </a:lnTo>
                  <a:lnTo>
                    <a:pt x="173" y="142"/>
                  </a:lnTo>
                  <a:lnTo>
                    <a:pt x="157" y="162"/>
                  </a:lnTo>
                  <a:lnTo>
                    <a:pt x="143" y="182"/>
                  </a:lnTo>
                  <a:lnTo>
                    <a:pt x="133" y="203"/>
                  </a:lnTo>
                  <a:lnTo>
                    <a:pt x="126" y="223"/>
                  </a:lnTo>
                  <a:lnTo>
                    <a:pt x="120" y="246"/>
                  </a:lnTo>
                  <a:lnTo>
                    <a:pt x="111" y="294"/>
                  </a:lnTo>
                  <a:lnTo>
                    <a:pt x="105" y="344"/>
                  </a:lnTo>
                  <a:lnTo>
                    <a:pt x="103" y="394"/>
                  </a:lnTo>
                  <a:lnTo>
                    <a:pt x="103" y="440"/>
                  </a:lnTo>
                  <a:lnTo>
                    <a:pt x="104" y="479"/>
                  </a:lnTo>
                  <a:lnTo>
                    <a:pt x="107" y="524"/>
                  </a:lnTo>
                  <a:lnTo>
                    <a:pt x="107" y="525"/>
                  </a:lnTo>
                  <a:lnTo>
                    <a:pt x="107" y="526"/>
                  </a:lnTo>
                  <a:lnTo>
                    <a:pt x="106" y="527"/>
                  </a:lnTo>
                  <a:lnTo>
                    <a:pt x="106" y="528"/>
                  </a:lnTo>
                  <a:lnTo>
                    <a:pt x="106" y="530"/>
                  </a:lnTo>
                  <a:lnTo>
                    <a:pt x="105" y="531"/>
                  </a:lnTo>
                  <a:lnTo>
                    <a:pt x="105" y="532"/>
                  </a:lnTo>
                  <a:lnTo>
                    <a:pt x="105" y="533"/>
                  </a:lnTo>
                  <a:lnTo>
                    <a:pt x="101" y="545"/>
                  </a:lnTo>
                  <a:lnTo>
                    <a:pt x="98" y="556"/>
                  </a:lnTo>
                  <a:lnTo>
                    <a:pt x="97" y="568"/>
                  </a:lnTo>
                  <a:lnTo>
                    <a:pt x="96" y="573"/>
                  </a:lnTo>
                  <a:lnTo>
                    <a:pt x="96" y="579"/>
                  </a:lnTo>
                  <a:lnTo>
                    <a:pt x="97" y="585"/>
                  </a:lnTo>
                  <a:lnTo>
                    <a:pt x="97" y="590"/>
                  </a:lnTo>
                  <a:lnTo>
                    <a:pt x="98" y="596"/>
                  </a:lnTo>
                  <a:lnTo>
                    <a:pt x="99" y="601"/>
                  </a:lnTo>
                  <a:lnTo>
                    <a:pt x="101" y="607"/>
                  </a:lnTo>
                  <a:lnTo>
                    <a:pt x="102" y="612"/>
                  </a:lnTo>
                  <a:lnTo>
                    <a:pt x="105" y="618"/>
                  </a:lnTo>
                  <a:lnTo>
                    <a:pt x="107" y="623"/>
                  </a:lnTo>
                  <a:lnTo>
                    <a:pt x="99" y="621"/>
                  </a:lnTo>
                  <a:lnTo>
                    <a:pt x="90" y="621"/>
                  </a:lnTo>
                  <a:lnTo>
                    <a:pt x="82" y="620"/>
                  </a:lnTo>
                  <a:lnTo>
                    <a:pt x="74" y="621"/>
                  </a:lnTo>
                  <a:lnTo>
                    <a:pt x="65" y="622"/>
                  </a:lnTo>
                  <a:lnTo>
                    <a:pt x="57" y="624"/>
                  </a:lnTo>
                  <a:lnTo>
                    <a:pt x="48" y="626"/>
                  </a:lnTo>
                  <a:lnTo>
                    <a:pt x="40" y="629"/>
                  </a:lnTo>
                  <a:lnTo>
                    <a:pt x="34" y="631"/>
                  </a:lnTo>
                  <a:lnTo>
                    <a:pt x="31" y="633"/>
                  </a:lnTo>
                  <a:lnTo>
                    <a:pt x="28" y="634"/>
                  </a:lnTo>
                  <a:lnTo>
                    <a:pt x="26" y="636"/>
                  </a:lnTo>
                  <a:lnTo>
                    <a:pt x="23" y="638"/>
                  </a:lnTo>
                  <a:lnTo>
                    <a:pt x="21" y="640"/>
                  </a:lnTo>
                  <a:lnTo>
                    <a:pt x="19" y="642"/>
                  </a:lnTo>
                  <a:lnTo>
                    <a:pt x="16" y="644"/>
                  </a:lnTo>
                  <a:lnTo>
                    <a:pt x="15" y="646"/>
                  </a:lnTo>
                  <a:lnTo>
                    <a:pt x="13" y="649"/>
                  </a:lnTo>
                  <a:lnTo>
                    <a:pt x="11" y="651"/>
                  </a:lnTo>
                  <a:lnTo>
                    <a:pt x="10" y="654"/>
                  </a:lnTo>
                  <a:lnTo>
                    <a:pt x="8" y="657"/>
                  </a:lnTo>
                  <a:lnTo>
                    <a:pt x="7" y="660"/>
                  </a:lnTo>
                  <a:lnTo>
                    <a:pt x="6" y="663"/>
                  </a:lnTo>
                  <a:lnTo>
                    <a:pt x="3" y="670"/>
                  </a:lnTo>
                  <a:lnTo>
                    <a:pt x="1" y="677"/>
                  </a:lnTo>
                  <a:lnTo>
                    <a:pt x="0" y="685"/>
                  </a:lnTo>
                  <a:lnTo>
                    <a:pt x="0" y="693"/>
                  </a:lnTo>
                  <a:lnTo>
                    <a:pt x="0" y="701"/>
                  </a:lnTo>
                  <a:lnTo>
                    <a:pt x="1" y="710"/>
                  </a:lnTo>
                  <a:lnTo>
                    <a:pt x="5" y="728"/>
                  </a:lnTo>
                  <a:lnTo>
                    <a:pt x="10" y="746"/>
                  </a:lnTo>
                  <a:lnTo>
                    <a:pt x="16" y="765"/>
                  </a:lnTo>
                  <a:lnTo>
                    <a:pt x="31" y="804"/>
                  </a:lnTo>
                  <a:lnTo>
                    <a:pt x="32" y="812"/>
                  </a:lnTo>
                  <a:lnTo>
                    <a:pt x="34" y="819"/>
                  </a:lnTo>
                  <a:lnTo>
                    <a:pt x="36" y="827"/>
                  </a:lnTo>
                  <a:lnTo>
                    <a:pt x="38" y="834"/>
                  </a:lnTo>
                  <a:lnTo>
                    <a:pt x="43" y="848"/>
                  </a:lnTo>
                  <a:close/>
                  <a:moveTo>
                    <a:pt x="536" y="104"/>
                  </a:moveTo>
                  <a:lnTo>
                    <a:pt x="598" y="104"/>
                  </a:lnTo>
                  <a:lnTo>
                    <a:pt x="627" y="335"/>
                  </a:lnTo>
                  <a:lnTo>
                    <a:pt x="576" y="335"/>
                  </a:lnTo>
                  <a:lnTo>
                    <a:pt x="570" y="276"/>
                  </a:lnTo>
                  <a:lnTo>
                    <a:pt x="502" y="276"/>
                  </a:lnTo>
                  <a:lnTo>
                    <a:pt x="474" y="335"/>
                  </a:lnTo>
                  <a:lnTo>
                    <a:pt x="421" y="335"/>
                  </a:lnTo>
                  <a:close/>
                  <a:moveTo>
                    <a:pt x="153" y="555"/>
                  </a:moveTo>
                  <a:lnTo>
                    <a:pt x="155" y="549"/>
                  </a:lnTo>
                  <a:lnTo>
                    <a:pt x="158" y="543"/>
                  </a:lnTo>
                  <a:lnTo>
                    <a:pt x="162" y="537"/>
                  </a:lnTo>
                  <a:lnTo>
                    <a:pt x="166" y="531"/>
                  </a:lnTo>
                  <a:lnTo>
                    <a:pt x="170" y="526"/>
                  </a:lnTo>
                  <a:lnTo>
                    <a:pt x="175" y="520"/>
                  </a:lnTo>
                  <a:lnTo>
                    <a:pt x="181" y="515"/>
                  </a:lnTo>
                  <a:lnTo>
                    <a:pt x="186" y="510"/>
                  </a:lnTo>
                  <a:lnTo>
                    <a:pt x="198" y="501"/>
                  </a:lnTo>
                  <a:lnTo>
                    <a:pt x="210" y="493"/>
                  </a:lnTo>
                  <a:lnTo>
                    <a:pt x="222" y="487"/>
                  </a:lnTo>
                  <a:lnTo>
                    <a:pt x="234" y="482"/>
                  </a:lnTo>
                  <a:lnTo>
                    <a:pt x="271" y="471"/>
                  </a:lnTo>
                  <a:lnTo>
                    <a:pt x="308" y="461"/>
                  </a:lnTo>
                  <a:lnTo>
                    <a:pt x="346" y="453"/>
                  </a:lnTo>
                  <a:lnTo>
                    <a:pt x="383" y="446"/>
                  </a:lnTo>
                  <a:lnTo>
                    <a:pt x="420" y="441"/>
                  </a:lnTo>
                  <a:lnTo>
                    <a:pt x="457" y="437"/>
                  </a:lnTo>
                  <a:lnTo>
                    <a:pt x="494" y="435"/>
                  </a:lnTo>
                  <a:lnTo>
                    <a:pt x="531" y="434"/>
                  </a:lnTo>
                  <a:lnTo>
                    <a:pt x="568" y="435"/>
                  </a:lnTo>
                  <a:lnTo>
                    <a:pt x="605" y="437"/>
                  </a:lnTo>
                  <a:lnTo>
                    <a:pt x="642" y="441"/>
                  </a:lnTo>
                  <a:lnTo>
                    <a:pt x="679" y="446"/>
                  </a:lnTo>
                  <a:lnTo>
                    <a:pt x="716" y="453"/>
                  </a:lnTo>
                  <a:lnTo>
                    <a:pt x="753" y="461"/>
                  </a:lnTo>
                  <a:lnTo>
                    <a:pt x="790" y="471"/>
                  </a:lnTo>
                  <a:lnTo>
                    <a:pt x="827" y="482"/>
                  </a:lnTo>
                  <a:lnTo>
                    <a:pt x="833" y="484"/>
                  </a:lnTo>
                  <a:lnTo>
                    <a:pt x="839" y="487"/>
                  </a:lnTo>
                  <a:lnTo>
                    <a:pt x="851" y="493"/>
                  </a:lnTo>
                  <a:lnTo>
                    <a:pt x="863" y="501"/>
                  </a:lnTo>
                  <a:lnTo>
                    <a:pt x="874" y="510"/>
                  </a:lnTo>
                  <a:lnTo>
                    <a:pt x="885" y="520"/>
                  </a:lnTo>
                  <a:lnTo>
                    <a:pt x="890" y="526"/>
                  </a:lnTo>
                  <a:lnTo>
                    <a:pt x="895" y="531"/>
                  </a:lnTo>
                  <a:lnTo>
                    <a:pt x="899" y="537"/>
                  </a:lnTo>
                  <a:lnTo>
                    <a:pt x="903" y="543"/>
                  </a:lnTo>
                  <a:lnTo>
                    <a:pt x="906" y="549"/>
                  </a:lnTo>
                  <a:lnTo>
                    <a:pt x="909" y="555"/>
                  </a:lnTo>
                  <a:lnTo>
                    <a:pt x="911" y="561"/>
                  </a:lnTo>
                  <a:lnTo>
                    <a:pt x="912" y="567"/>
                  </a:lnTo>
                  <a:lnTo>
                    <a:pt x="912" y="573"/>
                  </a:lnTo>
                  <a:lnTo>
                    <a:pt x="912" y="576"/>
                  </a:lnTo>
                  <a:lnTo>
                    <a:pt x="912" y="579"/>
                  </a:lnTo>
                  <a:lnTo>
                    <a:pt x="912" y="582"/>
                  </a:lnTo>
                  <a:lnTo>
                    <a:pt x="912" y="585"/>
                  </a:lnTo>
                  <a:lnTo>
                    <a:pt x="911" y="588"/>
                  </a:lnTo>
                  <a:lnTo>
                    <a:pt x="911" y="590"/>
                  </a:lnTo>
                  <a:lnTo>
                    <a:pt x="910" y="593"/>
                  </a:lnTo>
                  <a:lnTo>
                    <a:pt x="909" y="596"/>
                  </a:lnTo>
                  <a:lnTo>
                    <a:pt x="907" y="598"/>
                  </a:lnTo>
                  <a:lnTo>
                    <a:pt x="906" y="601"/>
                  </a:lnTo>
                  <a:lnTo>
                    <a:pt x="902" y="607"/>
                  </a:lnTo>
                  <a:lnTo>
                    <a:pt x="897" y="612"/>
                  </a:lnTo>
                  <a:lnTo>
                    <a:pt x="893" y="617"/>
                  </a:lnTo>
                  <a:lnTo>
                    <a:pt x="887" y="621"/>
                  </a:lnTo>
                  <a:lnTo>
                    <a:pt x="882" y="624"/>
                  </a:lnTo>
                  <a:lnTo>
                    <a:pt x="876" y="627"/>
                  </a:lnTo>
                  <a:lnTo>
                    <a:pt x="870" y="630"/>
                  </a:lnTo>
                  <a:lnTo>
                    <a:pt x="864" y="632"/>
                  </a:lnTo>
                  <a:lnTo>
                    <a:pt x="858" y="633"/>
                  </a:lnTo>
                  <a:lnTo>
                    <a:pt x="852" y="635"/>
                  </a:lnTo>
                  <a:lnTo>
                    <a:pt x="841" y="636"/>
                  </a:lnTo>
                  <a:lnTo>
                    <a:pt x="832" y="637"/>
                  </a:lnTo>
                  <a:lnTo>
                    <a:pt x="824" y="637"/>
                  </a:lnTo>
                  <a:lnTo>
                    <a:pt x="818" y="637"/>
                  </a:lnTo>
                  <a:lnTo>
                    <a:pt x="811" y="637"/>
                  </a:lnTo>
                  <a:lnTo>
                    <a:pt x="805" y="636"/>
                  </a:lnTo>
                  <a:lnTo>
                    <a:pt x="799" y="635"/>
                  </a:lnTo>
                  <a:lnTo>
                    <a:pt x="792" y="634"/>
                  </a:lnTo>
                  <a:lnTo>
                    <a:pt x="786" y="633"/>
                  </a:lnTo>
                  <a:lnTo>
                    <a:pt x="779" y="631"/>
                  </a:lnTo>
                  <a:lnTo>
                    <a:pt x="773" y="629"/>
                  </a:lnTo>
                  <a:lnTo>
                    <a:pt x="743" y="620"/>
                  </a:lnTo>
                  <a:lnTo>
                    <a:pt x="713" y="612"/>
                  </a:lnTo>
                  <a:lnTo>
                    <a:pt x="683" y="605"/>
                  </a:lnTo>
                  <a:lnTo>
                    <a:pt x="652" y="599"/>
                  </a:lnTo>
                  <a:lnTo>
                    <a:pt x="622" y="595"/>
                  </a:lnTo>
                  <a:lnTo>
                    <a:pt x="592" y="592"/>
                  </a:lnTo>
                  <a:lnTo>
                    <a:pt x="562" y="590"/>
                  </a:lnTo>
                  <a:lnTo>
                    <a:pt x="531" y="589"/>
                  </a:lnTo>
                  <a:lnTo>
                    <a:pt x="501" y="590"/>
                  </a:lnTo>
                  <a:lnTo>
                    <a:pt x="471" y="592"/>
                  </a:lnTo>
                  <a:lnTo>
                    <a:pt x="441" y="595"/>
                  </a:lnTo>
                  <a:lnTo>
                    <a:pt x="411" y="599"/>
                  </a:lnTo>
                  <a:lnTo>
                    <a:pt x="380" y="605"/>
                  </a:lnTo>
                  <a:lnTo>
                    <a:pt x="350" y="612"/>
                  </a:lnTo>
                  <a:lnTo>
                    <a:pt x="319" y="620"/>
                  </a:lnTo>
                  <a:lnTo>
                    <a:pt x="288" y="629"/>
                  </a:lnTo>
                  <a:lnTo>
                    <a:pt x="283" y="631"/>
                  </a:lnTo>
                  <a:lnTo>
                    <a:pt x="277" y="633"/>
                  </a:lnTo>
                  <a:lnTo>
                    <a:pt x="270" y="634"/>
                  </a:lnTo>
                  <a:lnTo>
                    <a:pt x="264" y="635"/>
                  </a:lnTo>
                  <a:lnTo>
                    <a:pt x="257" y="636"/>
                  </a:lnTo>
                  <a:lnTo>
                    <a:pt x="250" y="637"/>
                  </a:lnTo>
                  <a:lnTo>
                    <a:pt x="237" y="637"/>
                  </a:lnTo>
                  <a:lnTo>
                    <a:pt x="230" y="637"/>
                  </a:lnTo>
                  <a:lnTo>
                    <a:pt x="220" y="636"/>
                  </a:lnTo>
                  <a:lnTo>
                    <a:pt x="210" y="635"/>
                  </a:lnTo>
                  <a:lnTo>
                    <a:pt x="204" y="633"/>
                  </a:lnTo>
                  <a:lnTo>
                    <a:pt x="198" y="632"/>
                  </a:lnTo>
                  <a:lnTo>
                    <a:pt x="192" y="630"/>
                  </a:lnTo>
                  <a:lnTo>
                    <a:pt x="187" y="627"/>
                  </a:lnTo>
                  <a:lnTo>
                    <a:pt x="181" y="624"/>
                  </a:lnTo>
                  <a:lnTo>
                    <a:pt x="175" y="621"/>
                  </a:lnTo>
                  <a:lnTo>
                    <a:pt x="170" y="617"/>
                  </a:lnTo>
                  <a:lnTo>
                    <a:pt x="165" y="612"/>
                  </a:lnTo>
                  <a:lnTo>
                    <a:pt x="160" y="607"/>
                  </a:lnTo>
                  <a:lnTo>
                    <a:pt x="155" y="601"/>
                  </a:lnTo>
                  <a:lnTo>
                    <a:pt x="154" y="598"/>
                  </a:lnTo>
                  <a:lnTo>
                    <a:pt x="152" y="596"/>
                  </a:lnTo>
                  <a:lnTo>
                    <a:pt x="151" y="593"/>
                  </a:lnTo>
                  <a:lnTo>
                    <a:pt x="151" y="590"/>
                  </a:lnTo>
                  <a:lnTo>
                    <a:pt x="150" y="587"/>
                  </a:lnTo>
                  <a:lnTo>
                    <a:pt x="149" y="584"/>
                  </a:lnTo>
                  <a:lnTo>
                    <a:pt x="149" y="581"/>
                  </a:lnTo>
                  <a:lnTo>
                    <a:pt x="149" y="578"/>
                  </a:lnTo>
                  <a:lnTo>
                    <a:pt x="149" y="575"/>
                  </a:lnTo>
                  <a:lnTo>
                    <a:pt x="149" y="572"/>
                  </a:lnTo>
                  <a:lnTo>
                    <a:pt x="149" y="569"/>
                  </a:lnTo>
                  <a:lnTo>
                    <a:pt x="150" y="567"/>
                  </a:lnTo>
                  <a:lnTo>
                    <a:pt x="150" y="564"/>
                  </a:lnTo>
                  <a:lnTo>
                    <a:pt x="151" y="561"/>
                  </a:lnTo>
                  <a:close/>
                  <a:moveTo>
                    <a:pt x="54" y="682"/>
                  </a:moveTo>
                  <a:lnTo>
                    <a:pt x="66" y="679"/>
                  </a:lnTo>
                  <a:lnTo>
                    <a:pt x="69" y="678"/>
                  </a:lnTo>
                  <a:lnTo>
                    <a:pt x="72" y="677"/>
                  </a:lnTo>
                  <a:lnTo>
                    <a:pt x="74" y="677"/>
                  </a:lnTo>
                  <a:lnTo>
                    <a:pt x="75" y="677"/>
                  </a:lnTo>
                  <a:lnTo>
                    <a:pt x="76" y="677"/>
                  </a:lnTo>
                  <a:lnTo>
                    <a:pt x="79" y="677"/>
                  </a:lnTo>
                  <a:lnTo>
                    <a:pt x="83" y="678"/>
                  </a:lnTo>
                  <a:lnTo>
                    <a:pt x="86" y="678"/>
                  </a:lnTo>
                  <a:lnTo>
                    <a:pt x="89" y="679"/>
                  </a:lnTo>
                  <a:lnTo>
                    <a:pt x="92" y="680"/>
                  </a:lnTo>
                  <a:lnTo>
                    <a:pt x="95" y="682"/>
                  </a:lnTo>
                  <a:lnTo>
                    <a:pt x="99" y="683"/>
                  </a:lnTo>
                  <a:lnTo>
                    <a:pt x="102" y="685"/>
                  </a:lnTo>
                  <a:lnTo>
                    <a:pt x="121" y="697"/>
                  </a:lnTo>
                  <a:lnTo>
                    <a:pt x="136" y="682"/>
                  </a:lnTo>
                  <a:lnTo>
                    <a:pt x="144" y="674"/>
                  </a:lnTo>
                  <a:lnTo>
                    <a:pt x="154" y="680"/>
                  </a:lnTo>
                  <a:lnTo>
                    <a:pt x="164" y="685"/>
                  </a:lnTo>
                  <a:lnTo>
                    <a:pt x="175" y="689"/>
                  </a:lnTo>
                  <a:lnTo>
                    <a:pt x="186" y="693"/>
                  </a:lnTo>
                  <a:lnTo>
                    <a:pt x="197" y="696"/>
                  </a:lnTo>
                  <a:lnTo>
                    <a:pt x="209" y="697"/>
                  </a:lnTo>
                  <a:lnTo>
                    <a:pt x="221" y="699"/>
                  </a:lnTo>
                  <a:lnTo>
                    <a:pt x="234" y="699"/>
                  </a:lnTo>
                  <a:lnTo>
                    <a:pt x="252" y="699"/>
                  </a:lnTo>
                  <a:lnTo>
                    <a:pt x="260" y="698"/>
                  </a:lnTo>
                  <a:lnTo>
                    <a:pt x="269" y="697"/>
                  </a:lnTo>
                  <a:lnTo>
                    <a:pt x="278" y="695"/>
                  </a:lnTo>
                  <a:lnTo>
                    <a:pt x="286" y="693"/>
                  </a:lnTo>
                  <a:lnTo>
                    <a:pt x="294" y="691"/>
                  </a:lnTo>
                  <a:lnTo>
                    <a:pt x="302" y="688"/>
                  </a:lnTo>
                  <a:lnTo>
                    <a:pt x="330" y="679"/>
                  </a:lnTo>
                  <a:lnTo>
                    <a:pt x="359" y="672"/>
                  </a:lnTo>
                  <a:lnTo>
                    <a:pt x="387" y="665"/>
                  </a:lnTo>
                  <a:lnTo>
                    <a:pt x="415" y="660"/>
                  </a:lnTo>
                  <a:lnTo>
                    <a:pt x="442" y="656"/>
                  </a:lnTo>
                  <a:lnTo>
                    <a:pt x="470" y="653"/>
                  </a:lnTo>
                  <a:lnTo>
                    <a:pt x="498" y="652"/>
                  </a:lnTo>
                  <a:lnTo>
                    <a:pt x="525" y="651"/>
                  </a:lnTo>
                  <a:lnTo>
                    <a:pt x="552" y="652"/>
                  </a:lnTo>
                  <a:lnTo>
                    <a:pt x="580" y="653"/>
                  </a:lnTo>
                  <a:lnTo>
                    <a:pt x="608" y="656"/>
                  </a:lnTo>
                  <a:lnTo>
                    <a:pt x="635" y="660"/>
                  </a:lnTo>
                  <a:lnTo>
                    <a:pt x="663" y="665"/>
                  </a:lnTo>
                  <a:lnTo>
                    <a:pt x="691" y="672"/>
                  </a:lnTo>
                  <a:lnTo>
                    <a:pt x="720" y="679"/>
                  </a:lnTo>
                  <a:lnTo>
                    <a:pt x="748" y="688"/>
                  </a:lnTo>
                  <a:lnTo>
                    <a:pt x="757" y="691"/>
                  </a:lnTo>
                  <a:lnTo>
                    <a:pt x="765" y="693"/>
                  </a:lnTo>
                  <a:lnTo>
                    <a:pt x="774" y="695"/>
                  </a:lnTo>
                  <a:lnTo>
                    <a:pt x="782" y="697"/>
                  </a:lnTo>
                  <a:lnTo>
                    <a:pt x="790" y="698"/>
                  </a:lnTo>
                  <a:lnTo>
                    <a:pt x="799" y="699"/>
                  </a:lnTo>
                  <a:lnTo>
                    <a:pt x="816" y="699"/>
                  </a:lnTo>
                  <a:lnTo>
                    <a:pt x="827" y="699"/>
                  </a:lnTo>
                  <a:lnTo>
                    <a:pt x="837" y="698"/>
                  </a:lnTo>
                  <a:lnTo>
                    <a:pt x="847" y="697"/>
                  </a:lnTo>
                  <a:lnTo>
                    <a:pt x="857" y="695"/>
                  </a:lnTo>
                  <a:lnTo>
                    <a:pt x="867" y="693"/>
                  </a:lnTo>
                  <a:lnTo>
                    <a:pt x="877" y="690"/>
                  </a:lnTo>
                  <a:lnTo>
                    <a:pt x="886" y="686"/>
                  </a:lnTo>
                  <a:lnTo>
                    <a:pt x="895" y="682"/>
                  </a:lnTo>
                  <a:lnTo>
                    <a:pt x="889" y="719"/>
                  </a:lnTo>
                  <a:lnTo>
                    <a:pt x="940" y="691"/>
                  </a:lnTo>
                  <a:lnTo>
                    <a:pt x="943" y="689"/>
                  </a:lnTo>
                  <a:lnTo>
                    <a:pt x="945" y="688"/>
                  </a:lnTo>
                  <a:lnTo>
                    <a:pt x="948" y="687"/>
                  </a:lnTo>
                  <a:lnTo>
                    <a:pt x="951" y="686"/>
                  </a:lnTo>
                  <a:lnTo>
                    <a:pt x="954" y="685"/>
                  </a:lnTo>
                  <a:lnTo>
                    <a:pt x="957" y="684"/>
                  </a:lnTo>
                  <a:lnTo>
                    <a:pt x="960" y="684"/>
                  </a:lnTo>
                  <a:lnTo>
                    <a:pt x="963" y="684"/>
                  </a:lnTo>
                  <a:lnTo>
                    <a:pt x="966" y="684"/>
                  </a:lnTo>
                  <a:lnTo>
                    <a:pt x="969" y="684"/>
                  </a:lnTo>
                  <a:lnTo>
                    <a:pt x="972" y="684"/>
                  </a:lnTo>
                  <a:lnTo>
                    <a:pt x="975" y="685"/>
                  </a:lnTo>
                  <a:lnTo>
                    <a:pt x="982" y="686"/>
                  </a:lnTo>
                  <a:lnTo>
                    <a:pt x="988" y="688"/>
                  </a:lnTo>
                  <a:lnTo>
                    <a:pt x="991" y="688"/>
                  </a:lnTo>
                  <a:lnTo>
                    <a:pt x="991" y="689"/>
                  </a:lnTo>
                  <a:lnTo>
                    <a:pt x="992" y="691"/>
                  </a:lnTo>
                  <a:lnTo>
                    <a:pt x="992" y="695"/>
                  </a:lnTo>
                  <a:lnTo>
                    <a:pt x="992" y="700"/>
                  </a:lnTo>
                  <a:lnTo>
                    <a:pt x="991" y="705"/>
                  </a:lnTo>
                  <a:lnTo>
                    <a:pt x="988" y="717"/>
                  </a:lnTo>
                  <a:lnTo>
                    <a:pt x="984" y="731"/>
                  </a:lnTo>
                  <a:lnTo>
                    <a:pt x="975" y="759"/>
                  </a:lnTo>
                  <a:lnTo>
                    <a:pt x="965" y="784"/>
                  </a:lnTo>
                  <a:lnTo>
                    <a:pt x="952" y="818"/>
                  </a:lnTo>
                  <a:lnTo>
                    <a:pt x="949" y="826"/>
                  </a:lnTo>
                  <a:lnTo>
                    <a:pt x="947" y="834"/>
                  </a:lnTo>
                  <a:lnTo>
                    <a:pt x="945" y="841"/>
                  </a:lnTo>
                  <a:lnTo>
                    <a:pt x="943" y="849"/>
                  </a:lnTo>
                  <a:lnTo>
                    <a:pt x="938" y="867"/>
                  </a:lnTo>
                  <a:lnTo>
                    <a:pt x="932" y="883"/>
                  </a:lnTo>
                  <a:lnTo>
                    <a:pt x="926" y="897"/>
                  </a:lnTo>
                  <a:lnTo>
                    <a:pt x="922" y="904"/>
                  </a:lnTo>
                  <a:lnTo>
                    <a:pt x="919" y="909"/>
                  </a:lnTo>
                  <a:lnTo>
                    <a:pt x="915" y="915"/>
                  </a:lnTo>
                  <a:lnTo>
                    <a:pt x="911" y="919"/>
                  </a:lnTo>
                  <a:lnTo>
                    <a:pt x="907" y="923"/>
                  </a:lnTo>
                  <a:lnTo>
                    <a:pt x="903" y="927"/>
                  </a:lnTo>
                  <a:lnTo>
                    <a:pt x="899" y="929"/>
                  </a:lnTo>
                  <a:lnTo>
                    <a:pt x="895" y="932"/>
                  </a:lnTo>
                  <a:lnTo>
                    <a:pt x="890" y="933"/>
                  </a:lnTo>
                  <a:lnTo>
                    <a:pt x="886" y="934"/>
                  </a:lnTo>
                  <a:lnTo>
                    <a:pt x="866" y="936"/>
                  </a:lnTo>
                  <a:lnTo>
                    <a:pt x="866" y="956"/>
                  </a:lnTo>
                  <a:lnTo>
                    <a:pt x="863" y="973"/>
                  </a:lnTo>
                  <a:lnTo>
                    <a:pt x="857" y="989"/>
                  </a:lnTo>
                  <a:lnTo>
                    <a:pt x="851" y="1005"/>
                  </a:lnTo>
                  <a:lnTo>
                    <a:pt x="843" y="1021"/>
                  </a:lnTo>
                  <a:lnTo>
                    <a:pt x="834" y="1035"/>
                  </a:lnTo>
                  <a:lnTo>
                    <a:pt x="824" y="1050"/>
                  </a:lnTo>
                  <a:lnTo>
                    <a:pt x="802" y="1077"/>
                  </a:lnTo>
                  <a:lnTo>
                    <a:pt x="779" y="1101"/>
                  </a:lnTo>
                  <a:lnTo>
                    <a:pt x="755" y="1123"/>
                  </a:lnTo>
                  <a:lnTo>
                    <a:pt x="732" y="1141"/>
                  </a:lnTo>
                  <a:lnTo>
                    <a:pt x="711" y="1157"/>
                  </a:lnTo>
                  <a:lnTo>
                    <a:pt x="682" y="1177"/>
                  </a:lnTo>
                  <a:lnTo>
                    <a:pt x="653" y="1194"/>
                  </a:lnTo>
                  <a:lnTo>
                    <a:pt x="625" y="1208"/>
                  </a:lnTo>
                  <a:lnTo>
                    <a:pt x="599" y="1220"/>
                  </a:lnTo>
                  <a:lnTo>
                    <a:pt x="575" y="1229"/>
                  </a:lnTo>
                  <a:lnTo>
                    <a:pt x="555" y="1236"/>
                  </a:lnTo>
                  <a:lnTo>
                    <a:pt x="538" y="1240"/>
                  </a:lnTo>
                  <a:lnTo>
                    <a:pt x="531" y="1241"/>
                  </a:lnTo>
                  <a:lnTo>
                    <a:pt x="525" y="1241"/>
                  </a:lnTo>
                  <a:lnTo>
                    <a:pt x="518" y="1241"/>
                  </a:lnTo>
                  <a:lnTo>
                    <a:pt x="510" y="1239"/>
                  </a:lnTo>
                  <a:lnTo>
                    <a:pt x="502" y="1238"/>
                  </a:lnTo>
                  <a:lnTo>
                    <a:pt x="492" y="1235"/>
                  </a:lnTo>
                  <a:lnTo>
                    <a:pt x="471" y="1228"/>
                  </a:lnTo>
                  <a:lnTo>
                    <a:pt x="447" y="1219"/>
                  </a:lnTo>
                  <a:lnTo>
                    <a:pt x="421" y="1207"/>
                  </a:lnTo>
                  <a:lnTo>
                    <a:pt x="394" y="1192"/>
                  </a:lnTo>
                  <a:lnTo>
                    <a:pt x="367" y="1176"/>
                  </a:lnTo>
                  <a:lnTo>
                    <a:pt x="339" y="1157"/>
                  </a:lnTo>
                  <a:lnTo>
                    <a:pt x="318" y="1141"/>
                  </a:lnTo>
                  <a:lnTo>
                    <a:pt x="296" y="1123"/>
                  </a:lnTo>
                  <a:lnTo>
                    <a:pt x="272" y="1101"/>
                  </a:lnTo>
                  <a:lnTo>
                    <a:pt x="249" y="1077"/>
                  </a:lnTo>
                  <a:lnTo>
                    <a:pt x="227" y="1050"/>
                  </a:lnTo>
                  <a:lnTo>
                    <a:pt x="217" y="1035"/>
                  </a:lnTo>
                  <a:lnTo>
                    <a:pt x="209" y="1021"/>
                  </a:lnTo>
                  <a:lnTo>
                    <a:pt x="201" y="1005"/>
                  </a:lnTo>
                  <a:lnTo>
                    <a:pt x="195" y="989"/>
                  </a:lnTo>
                  <a:lnTo>
                    <a:pt x="190" y="973"/>
                  </a:lnTo>
                  <a:lnTo>
                    <a:pt x="186" y="956"/>
                  </a:lnTo>
                  <a:lnTo>
                    <a:pt x="184" y="936"/>
                  </a:lnTo>
                  <a:lnTo>
                    <a:pt x="164" y="934"/>
                  </a:lnTo>
                  <a:lnTo>
                    <a:pt x="160" y="933"/>
                  </a:lnTo>
                  <a:lnTo>
                    <a:pt x="156" y="931"/>
                  </a:lnTo>
                  <a:lnTo>
                    <a:pt x="151" y="928"/>
                  </a:lnTo>
                  <a:lnTo>
                    <a:pt x="147" y="925"/>
                  </a:lnTo>
                  <a:lnTo>
                    <a:pt x="143" y="921"/>
                  </a:lnTo>
                  <a:lnTo>
                    <a:pt x="139" y="917"/>
                  </a:lnTo>
                  <a:lnTo>
                    <a:pt x="135" y="912"/>
                  </a:lnTo>
                  <a:lnTo>
                    <a:pt x="131" y="907"/>
                  </a:lnTo>
                  <a:lnTo>
                    <a:pt x="128" y="902"/>
                  </a:lnTo>
                  <a:lnTo>
                    <a:pt x="124" y="895"/>
                  </a:lnTo>
                  <a:lnTo>
                    <a:pt x="118" y="882"/>
                  </a:lnTo>
                  <a:lnTo>
                    <a:pt x="112" y="866"/>
                  </a:lnTo>
                  <a:lnTo>
                    <a:pt x="107" y="849"/>
                  </a:lnTo>
                  <a:lnTo>
                    <a:pt x="105" y="841"/>
                  </a:lnTo>
                  <a:lnTo>
                    <a:pt x="103" y="834"/>
                  </a:lnTo>
                  <a:lnTo>
                    <a:pt x="97" y="818"/>
                  </a:lnTo>
                  <a:lnTo>
                    <a:pt x="85" y="784"/>
                  </a:lnTo>
                  <a:lnTo>
                    <a:pt x="72" y="756"/>
                  </a:lnTo>
                  <a:lnTo>
                    <a:pt x="66" y="741"/>
                  </a:lnTo>
                  <a:lnTo>
                    <a:pt x="61" y="727"/>
                  </a:lnTo>
                  <a:lnTo>
                    <a:pt x="57" y="713"/>
                  </a:lnTo>
                  <a:lnTo>
                    <a:pt x="54" y="700"/>
                  </a:lnTo>
                  <a:lnTo>
                    <a:pt x="53" y="695"/>
                  </a:lnTo>
                  <a:lnTo>
                    <a:pt x="53" y="690"/>
                  </a:lnTo>
                  <a:lnTo>
                    <a:pt x="53" y="686"/>
                  </a:lnTo>
                  <a:lnTo>
                    <a:pt x="54" y="6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7" name="Google Shape;3817;p37"/>
          <p:cNvGrpSpPr/>
          <p:nvPr/>
        </p:nvGrpSpPr>
        <p:grpSpPr>
          <a:xfrm>
            <a:off x="3983398" y="3217697"/>
            <a:ext cx="509259" cy="694863"/>
            <a:chOff x="3905288" y="2712932"/>
            <a:chExt cx="584361" cy="797337"/>
          </a:xfrm>
        </p:grpSpPr>
        <p:sp>
          <p:nvSpPr>
            <p:cNvPr id="3818" name="Google Shape;3818;p37"/>
            <p:cNvSpPr/>
            <p:nvPr/>
          </p:nvSpPr>
          <p:spPr>
            <a:xfrm>
              <a:off x="3916396" y="3321438"/>
              <a:ext cx="553935" cy="188831"/>
            </a:xfrm>
            <a:custGeom>
              <a:avLst/>
              <a:gdLst/>
              <a:ahLst/>
              <a:cxnLst/>
              <a:rect l="l" t="t" r="r" b="b"/>
              <a:pathLst>
                <a:path w="1148" h="392" extrusionOk="0">
                  <a:moveTo>
                    <a:pt x="894" y="42"/>
                  </a:moveTo>
                  <a:lnTo>
                    <a:pt x="891" y="42"/>
                  </a:lnTo>
                  <a:lnTo>
                    <a:pt x="885" y="42"/>
                  </a:lnTo>
                  <a:lnTo>
                    <a:pt x="878" y="41"/>
                  </a:lnTo>
                  <a:lnTo>
                    <a:pt x="870" y="39"/>
                  </a:lnTo>
                  <a:lnTo>
                    <a:pt x="860" y="37"/>
                  </a:lnTo>
                  <a:lnTo>
                    <a:pt x="850" y="33"/>
                  </a:lnTo>
                  <a:lnTo>
                    <a:pt x="839" y="28"/>
                  </a:lnTo>
                  <a:lnTo>
                    <a:pt x="827" y="22"/>
                  </a:lnTo>
                  <a:lnTo>
                    <a:pt x="815" y="14"/>
                  </a:lnTo>
                  <a:lnTo>
                    <a:pt x="798" y="3"/>
                  </a:lnTo>
                  <a:lnTo>
                    <a:pt x="781" y="14"/>
                  </a:lnTo>
                  <a:lnTo>
                    <a:pt x="779" y="14"/>
                  </a:lnTo>
                  <a:lnTo>
                    <a:pt x="776" y="14"/>
                  </a:lnTo>
                  <a:lnTo>
                    <a:pt x="752" y="30"/>
                  </a:lnTo>
                  <a:lnTo>
                    <a:pt x="728" y="44"/>
                  </a:lnTo>
                  <a:lnTo>
                    <a:pt x="704" y="55"/>
                  </a:lnTo>
                  <a:lnTo>
                    <a:pt x="679" y="65"/>
                  </a:lnTo>
                  <a:lnTo>
                    <a:pt x="654" y="72"/>
                  </a:lnTo>
                  <a:lnTo>
                    <a:pt x="629" y="78"/>
                  </a:lnTo>
                  <a:lnTo>
                    <a:pt x="603" y="81"/>
                  </a:lnTo>
                  <a:lnTo>
                    <a:pt x="578" y="82"/>
                  </a:lnTo>
                  <a:lnTo>
                    <a:pt x="557" y="81"/>
                  </a:lnTo>
                  <a:lnTo>
                    <a:pt x="536" y="79"/>
                  </a:lnTo>
                  <a:lnTo>
                    <a:pt x="517" y="76"/>
                  </a:lnTo>
                  <a:lnTo>
                    <a:pt x="499" y="71"/>
                  </a:lnTo>
                  <a:lnTo>
                    <a:pt x="481" y="66"/>
                  </a:lnTo>
                  <a:lnTo>
                    <a:pt x="465" y="60"/>
                  </a:lnTo>
                  <a:lnTo>
                    <a:pt x="436" y="48"/>
                  </a:lnTo>
                  <a:lnTo>
                    <a:pt x="375" y="11"/>
                  </a:lnTo>
                  <a:lnTo>
                    <a:pt x="372" y="9"/>
                  </a:lnTo>
                  <a:lnTo>
                    <a:pt x="355" y="0"/>
                  </a:lnTo>
                  <a:lnTo>
                    <a:pt x="341" y="9"/>
                  </a:lnTo>
                  <a:lnTo>
                    <a:pt x="338" y="11"/>
                  </a:lnTo>
                  <a:lnTo>
                    <a:pt x="335" y="12"/>
                  </a:lnTo>
                  <a:lnTo>
                    <a:pt x="329" y="16"/>
                  </a:lnTo>
                  <a:lnTo>
                    <a:pt x="326" y="17"/>
                  </a:lnTo>
                  <a:lnTo>
                    <a:pt x="323" y="19"/>
                  </a:lnTo>
                  <a:lnTo>
                    <a:pt x="322" y="20"/>
                  </a:lnTo>
                  <a:lnTo>
                    <a:pt x="321" y="21"/>
                  </a:lnTo>
                  <a:lnTo>
                    <a:pt x="320" y="22"/>
                  </a:lnTo>
                  <a:lnTo>
                    <a:pt x="319" y="23"/>
                  </a:lnTo>
                  <a:lnTo>
                    <a:pt x="312" y="26"/>
                  </a:lnTo>
                  <a:lnTo>
                    <a:pt x="306" y="28"/>
                  </a:lnTo>
                  <a:lnTo>
                    <a:pt x="299" y="30"/>
                  </a:lnTo>
                  <a:lnTo>
                    <a:pt x="292" y="32"/>
                  </a:lnTo>
                  <a:lnTo>
                    <a:pt x="277" y="35"/>
                  </a:lnTo>
                  <a:lnTo>
                    <a:pt x="262" y="37"/>
                  </a:lnTo>
                  <a:lnTo>
                    <a:pt x="237" y="40"/>
                  </a:lnTo>
                  <a:lnTo>
                    <a:pt x="209" y="46"/>
                  </a:lnTo>
                  <a:lnTo>
                    <a:pt x="178" y="55"/>
                  </a:lnTo>
                  <a:lnTo>
                    <a:pt x="147" y="67"/>
                  </a:lnTo>
                  <a:lnTo>
                    <a:pt x="131" y="75"/>
                  </a:lnTo>
                  <a:lnTo>
                    <a:pt x="116" y="83"/>
                  </a:lnTo>
                  <a:lnTo>
                    <a:pt x="101" y="92"/>
                  </a:lnTo>
                  <a:lnTo>
                    <a:pt x="87" y="103"/>
                  </a:lnTo>
                  <a:lnTo>
                    <a:pt x="74" y="114"/>
                  </a:lnTo>
                  <a:lnTo>
                    <a:pt x="62" y="127"/>
                  </a:lnTo>
                  <a:lnTo>
                    <a:pt x="51" y="140"/>
                  </a:lnTo>
                  <a:lnTo>
                    <a:pt x="42" y="155"/>
                  </a:lnTo>
                  <a:lnTo>
                    <a:pt x="35" y="169"/>
                  </a:lnTo>
                  <a:lnTo>
                    <a:pt x="28" y="185"/>
                  </a:lnTo>
                  <a:lnTo>
                    <a:pt x="23" y="201"/>
                  </a:lnTo>
                  <a:lnTo>
                    <a:pt x="18" y="218"/>
                  </a:lnTo>
                  <a:lnTo>
                    <a:pt x="10" y="251"/>
                  </a:lnTo>
                  <a:lnTo>
                    <a:pt x="5" y="284"/>
                  </a:lnTo>
                  <a:lnTo>
                    <a:pt x="2" y="313"/>
                  </a:lnTo>
                  <a:lnTo>
                    <a:pt x="1" y="337"/>
                  </a:lnTo>
                  <a:lnTo>
                    <a:pt x="0" y="361"/>
                  </a:lnTo>
                  <a:lnTo>
                    <a:pt x="0" y="392"/>
                  </a:lnTo>
                  <a:lnTo>
                    <a:pt x="1148" y="392"/>
                  </a:lnTo>
                  <a:lnTo>
                    <a:pt x="1148" y="364"/>
                  </a:lnTo>
                  <a:lnTo>
                    <a:pt x="1147" y="340"/>
                  </a:lnTo>
                  <a:lnTo>
                    <a:pt x="1146" y="315"/>
                  </a:lnTo>
                  <a:lnTo>
                    <a:pt x="1143" y="286"/>
                  </a:lnTo>
                  <a:lnTo>
                    <a:pt x="1138" y="254"/>
                  </a:lnTo>
                  <a:lnTo>
                    <a:pt x="1130" y="220"/>
                  </a:lnTo>
                  <a:lnTo>
                    <a:pt x="1125" y="204"/>
                  </a:lnTo>
                  <a:lnTo>
                    <a:pt x="1120" y="188"/>
                  </a:lnTo>
                  <a:lnTo>
                    <a:pt x="1113" y="172"/>
                  </a:lnTo>
                  <a:lnTo>
                    <a:pt x="1106" y="158"/>
                  </a:lnTo>
                  <a:lnTo>
                    <a:pt x="1098" y="145"/>
                  </a:lnTo>
                  <a:lnTo>
                    <a:pt x="1088" y="132"/>
                  </a:lnTo>
                  <a:lnTo>
                    <a:pt x="1078" y="121"/>
                  </a:lnTo>
                  <a:lnTo>
                    <a:pt x="1066" y="110"/>
                  </a:lnTo>
                  <a:lnTo>
                    <a:pt x="1054" y="101"/>
                  </a:lnTo>
                  <a:lnTo>
                    <a:pt x="1041" y="92"/>
                  </a:lnTo>
                  <a:lnTo>
                    <a:pt x="1027" y="83"/>
                  </a:lnTo>
                  <a:lnTo>
                    <a:pt x="1013" y="76"/>
                  </a:lnTo>
                  <a:lnTo>
                    <a:pt x="983" y="63"/>
                  </a:lnTo>
                  <a:lnTo>
                    <a:pt x="953" y="54"/>
                  </a:lnTo>
                  <a:lnTo>
                    <a:pt x="923" y="47"/>
                  </a:lnTo>
                  <a:close/>
                  <a:moveTo>
                    <a:pt x="488" y="333"/>
                  </a:moveTo>
                  <a:lnTo>
                    <a:pt x="288" y="333"/>
                  </a:lnTo>
                  <a:lnTo>
                    <a:pt x="279" y="288"/>
                  </a:lnTo>
                  <a:lnTo>
                    <a:pt x="269" y="249"/>
                  </a:lnTo>
                  <a:lnTo>
                    <a:pt x="256" y="215"/>
                  </a:lnTo>
                  <a:lnTo>
                    <a:pt x="243" y="186"/>
                  </a:lnTo>
                  <a:lnTo>
                    <a:pt x="230" y="162"/>
                  </a:lnTo>
                  <a:lnTo>
                    <a:pt x="217" y="143"/>
                  </a:lnTo>
                  <a:lnTo>
                    <a:pt x="205" y="127"/>
                  </a:lnTo>
                  <a:lnTo>
                    <a:pt x="194" y="116"/>
                  </a:lnTo>
                  <a:lnTo>
                    <a:pt x="204" y="113"/>
                  </a:lnTo>
                  <a:lnTo>
                    <a:pt x="214" y="110"/>
                  </a:lnTo>
                  <a:lnTo>
                    <a:pt x="233" y="105"/>
                  </a:lnTo>
                  <a:lnTo>
                    <a:pt x="252" y="102"/>
                  </a:lnTo>
                  <a:lnTo>
                    <a:pt x="268" y="99"/>
                  </a:lnTo>
                  <a:lnTo>
                    <a:pt x="287" y="96"/>
                  </a:lnTo>
                  <a:lnTo>
                    <a:pt x="296" y="94"/>
                  </a:lnTo>
                  <a:lnTo>
                    <a:pt x="306" y="92"/>
                  </a:lnTo>
                  <a:lnTo>
                    <a:pt x="316" y="89"/>
                  </a:lnTo>
                  <a:lnTo>
                    <a:pt x="325" y="86"/>
                  </a:lnTo>
                  <a:lnTo>
                    <a:pt x="335" y="83"/>
                  </a:lnTo>
                  <a:lnTo>
                    <a:pt x="344" y="79"/>
                  </a:lnTo>
                  <a:lnTo>
                    <a:pt x="346" y="78"/>
                  </a:lnTo>
                  <a:lnTo>
                    <a:pt x="348" y="77"/>
                  </a:lnTo>
                  <a:lnTo>
                    <a:pt x="351" y="76"/>
                  </a:lnTo>
                  <a:lnTo>
                    <a:pt x="354" y="75"/>
                  </a:lnTo>
                  <a:lnTo>
                    <a:pt x="356" y="74"/>
                  </a:lnTo>
                  <a:lnTo>
                    <a:pt x="358" y="73"/>
                  </a:lnTo>
                  <a:lnTo>
                    <a:pt x="381" y="88"/>
                  </a:lnTo>
                  <a:lnTo>
                    <a:pt x="396" y="96"/>
                  </a:lnTo>
                  <a:lnTo>
                    <a:pt x="412" y="104"/>
                  </a:lnTo>
                  <a:lnTo>
                    <a:pt x="430" y="112"/>
                  </a:lnTo>
                  <a:lnTo>
                    <a:pt x="450" y="120"/>
                  </a:lnTo>
                  <a:lnTo>
                    <a:pt x="471" y="127"/>
                  </a:lnTo>
                  <a:lnTo>
                    <a:pt x="494" y="133"/>
                  </a:lnTo>
                  <a:lnTo>
                    <a:pt x="451" y="229"/>
                  </a:lnTo>
                  <a:lnTo>
                    <a:pt x="505" y="265"/>
                  </a:lnTo>
                  <a:close/>
                  <a:moveTo>
                    <a:pt x="550" y="333"/>
                  </a:moveTo>
                  <a:lnTo>
                    <a:pt x="561" y="285"/>
                  </a:lnTo>
                  <a:lnTo>
                    <a:pt x="609" y="285"/>
                  </a:lnTo>
                  <a:lnTo>
                    <a:pt x="623" y="333"/>
                  </a:lnTo>
                  <a:close/>
                  <a:moveTo>
                    <a:pt x="623" y="226"/>
                  </a:moveTo>
                  <a:lnTo>
                    <a:pt x="547" y="226"/>
                  </a:lnTo>
                  <a:lnTo>
                    <a:pt x="525" y="212"/>
                  </a:lnTo>
                  <a:lnTo>
                    <a:pt x="553" y="147"/>
                  </a:lnTo>
                  <a:lnTo>
                    <a:pt x="578" y="147"/>
                  </a:lnTo>
                  <a:lnTo>
                    <a:pt x="586" y="147"/>
                  </a:lnTo>
                  <a:lnTo>
                    <a:pt x="594" y="147"/>
                  </a:lnTo>
                  <a:lnTo>
                    <a:pt x="597" y="146"/>
                  </a:lnTo>
                  <a:lnTo>
                    <a:pt x="601" y="146"/>
                  </a:lnTo>
                  <a:lnTo>
                    <a:pt x="605" y="145"/>
                  </a:lnTo>
                  <a:lnTo>
                    <a:pt x="609" y="144"/>
                  </a:lnTo>
                  <a:lnTo>
                    <a:pt x="640" y="209"/>
                  </a:lnTo>
                  <a:close/>
                  <a:moveTo>
                    <a:pt x="866" y="333"/>
                  </a:moveTo>
                  <a:lnTo>
                    <a:pt x="683" y="333"/>
                  </a:lnTo>
                  <a:lnTo>
                    <a:pt x="666" y="268"/>
                  </a:lnTo>
                  <a:lnTo>
                    <a:pt x="719" y="226"/>
                  </a:lnTo>
                  <a:lnTo>
                    <a:pt x="674" y="133"/>
                  </a:lnTo>
                  <a:lnTo>
                    <a:pt x="690" y="128"/>
                  </a:lnTo>
                  <a:lnTo>
                    <a:pt x="706" y="123"/>
                  </a:lnTo>
                  <a:lnTo>
                    <a:pt x="722" y="116"/>
                  </a:lnTo>
                  <a:lnTo>
                    <a:pt x="738" y="109"/>
                  </a:lnTo>
                  <a:lnTo>
                    <a:pt x="754" y="102"/>
                  </a:lnTo>
                  <a:lnTo>
                    <a:pt x="769" y="93"/>
                  </a:lnTo>
                  <a:lnTo>
                    <a:pt x="785" y="83"/>
                  </a:lnTo>
                  <a:lnTo>
                    <a:pt x="801" y="73"/>
                  </a:lnTo>
                  <a:lnTo>
                    <a:pt x="821" y="82"/>
                  </a:lnTo>
                  <a:lnTo>
                    <a:pt x="831" y="86"/>
                  </a:lnTo>
                  <a:lnTo>
                    <a:pt x="841" y="90"/>
                  </a:lnTo>
                  <a:lnTo>
                    <a:pt x="838" y="93"/>
                  </a:lnTo>
                  <a:lnTo>
                    <a:pt x="869" y="96"/>
                  </a:lnTo>
                  <a:lnTo>
                    <a:pt x="872" y="96"/>
                  </a:lnTo>
                  <a:lnTo>
                    <a:pt x="875" y="96"/>
                  </a:lnTo>
                  <a:lnTo>
                    <a:pt x="880" y="97"/>
                  </a:lnTo>
                  <a:lnTo>
                    <a:pt x="885" y="99"/>
                  </a:lnTo>
                  <a:lnTo>
                    <a:pt x="888" y="99"/>
                  </a:lnTo>
                  <a:lnTo>
                    <a:pt x="891" y="99"/>
                  </a:lnTo>
                  <a:lnTo>
                    <a:pt x="908" y="102"/>
                  </a:lnTo>
                  <a:lnTo>
                    <a:pt x="925" y="105"/>
                  </a:lnTo>
                  <a:lnTo>
                    <a:pt x="934" y="107"/>
                  </a:lnTo>
                  <a:lnTo>
                    <a:pt x="942" y="110"/>
                  </a:lnTo>
                  <a:lnTo>
                    <a:pt x="951" y="113"/>
                  </a:lnTo>
                  <a:lnTo>
                    <a:pt x="959" y="116"/>
                  </a:lnTo>
                  <a:lnTo>
                    <a:pt x="949" y="128"/>
                  </a:lnTo>
                  <a:lnTo>
                    <a:pt x="937" y="144"/>
                  </a:lnTo>
                  <a:lnTo>
                    <a:pt x="924" y="164"/>
                  </a:lnTo>
                  <a:lnTo>
                    <a:pt x="911" y="188"/>
                  </a:lnTo>
                  <a:lnTo>
                    <a:pt x="898" y="217"/>
                  </a:lnTo>
                  <a:lnTo>
                    <a:pt x="885" y="251"/>
                  </a:lnTo>
                  <a:lnTo>
                    <a:pt x="875" y="2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3905288" y="2712932"/>
              <a:ext cx="584361" cy="627826"/>
            </a:xfrm>
            <a:custGeom>
              <a:avLst/>
              <a:gdLst/>
              <a:ahLst/>
              <a:cxnLst/>
              <a:rect l="l" t="t" r="r" b="b"/>
              <a:pathLst>
                <a:path w="1211" h="1301" extrusionOk="0">
                  <a:moveTo>
                    <a:pt x="1211" y="880"/>
                  </a:moveTo>
                  <a:lnTo>
                    <a:pt x="1211" y="872"/>
                  </a:lnTo>
                  <a:lnTo>
                    <a:pt x="1211" y="863"/>
                  </a:lnTo>
                  <a:lnTo>
                    <a:pt x="1210" y="855"/>
                  </a:lnTo>
                  <a:lnTo>
                    <a:pt x="1209" y="847"/>
                  </a:lnTo>
                  <a:lnTo>
                    <a:pt x="1207" y="840"/>
                  </a:lnTo>
                  <a:lnTo>
                    <a:pt x="1205" y="832"/>
                  </a:lnTo>
                  <a:lnTo>
                    <a:pt x="1200" y="817"/>
                  </a:lnTo>
                  <a:lnTo>
                    <a:pt x="1193" y="804"/>
                  </a:lnTo>
                  <a:lnTo>
                    <a:pt x="1186" y="791"/>
                  </a:lnTo>
                  <a:lnTo>
                    <a:pt x="1179" y="780"/>
                  </a:lnTo>
                  <a:lnTo>
                    <a:pt x="1171" y="770"/>
                  </a:lnTo>
                  <a:lnTo>
                    <a:pt x="1171" y="745"/>
                  </a:lnTo>
                  <a:lnTo>
                    <a:pt x="1167" y="649"/>
                  </a:lnTo>
                  <a:lnTo>
                    <a:pt x="1156" y="563"/>
                  </a:lnTo>
                  <a:lnTo>
                    <a:pt x="1139" y="488"/>
                  </a:lnTo>
                  <a:lnTo>
                    <a:pt x="1118" y="423"/>
                  </a:lnTo>
                  <a:lnTo>
                    <a:pt x="1094" y="367"/>
                  </a:lnTo>
                  <a:lnTo>
                    <a:pt x="1070" y="321"/>
                  </a:lnTo>
                  <a:lnTo>
                    <a:pt x="1046" y="283"/>
                  </a:lnTo>
                  <a:lnTo>
                    <a:pt x="1025" y="254"/>
                  </a:lnTo>
                  <a:lnTo>
                    <a:pt x="1011" y="236"/>
                  </a:lnTo>
                  <a:lnTo>
                    <a:pt x="1004" y="229"/>
                  </a:lnTo>
                  <a:lnTo>
                    <a:pt x="998" y="222"/>
                  </a:lnTo>
                  <a:lnTo>
                    <a:pt x="992" y="217"/>
                  </a:lnTo>
                  <a:lnTo>
                    <a:pt x="987" y="212"/>
                  </a:lnTo>
                  <a:lnTo>
                    <a:pt x="983" y="208"/>
                  </a:lnTo>
                  <a:lnTo>
                    <a:pt x="981" y="207"/>
                  </a:lnTo>
                  <a:lnTo>
                    <a:pt x="979" y="206"/>
                  </a:lnTo>
                  <a:lnTo>
                    <a:pt x="963" y="181"/>
                  </a:lnTo>
                  <a:lnTo>
                    <a:pt x="945" y="158"/>
                  </a:lnTo>
                  <a:lnTo>
                    <a:pt x="926" y="136"/>
                  </a:lnTo>
                  <a:lnTo>
                    <a:pt x="906" y="115"/>
                  </a:lnTo>
                  <a:lnTo>
                    <a:pt x="884" y="96"/>
                  </a:lnTo>
                  <a:lnTo>
                    <a:pt x="862" y="78"/>
                  </a:lnTo>
                  <a:lnTo>
                    <a:pt x="838" y="62"/>
                  </a:lnTo>
                  <a:lnTo>
                    <a:pt x="813" y="48"/>
                  </a:lnTo>
                  <a:lnTo>
                    <a:pt x="789" y="37"/>
                  </a:lnTo>
                  <a:lnTo>
                    <a:pt x="764" y="27"/>
                  </a:lnTo>
                  <a:lnTo>
                    <a:pt x="739" y="19"/>
                  </a:lnTo>
                  <a:lnTo>
                    <a:pt x="712" y="12"/>
                  </a:lnTo>
                  <a:lnTo>
                    <a:pt x="685" y="7"/>
                  </a:lnTo>
                  <a:lnTo>
                    <a:pt x="657" y="3"/>
                  </a:lnTo>
                  <a:lnTo>
                    <a:pt x="629" y="1"/>
                  </a:lnTo>
                  <a:lnTo>
                    <a:pt x="601" y="0"/>
                  </a:lnTo>
                  <a:lnTo>
                    <a:pt x="556" y="2"/>
                  </a:lnTo>
                  <a:lnTo>
                    <a:pt x="510" y="8"/>
                  </a:lnTo>
                  <a:lnTo>
                    <a:pt x="466" y="17"/>
                  </a:lnTo>
                  <a:lnTo>
                    <a:pt x="424" y="30"/>
                  </a:lnTo>
                  <a:lnTo>
                    <a:pt x="383" y="46"/>
                  </a:lnTo>
                  <a:lnTo>
                    <a:pt x="345" y="65"/>
                  </a:lnTo>
                  <a:lnTo>
                    <a:pt x="327" y="76"/>
                  </a:lnTo>
                  <a:lnTo>
                    <a:pt x="311" y="88"/>
                  </a:lnTo>
                  <a:lnTo>
                    <a:pt x="295" y="100"/>
                  </a:lnTo>
                  <a:lnTo>
                    <a:pt x="280" y="113"/>
                  </a:lnTo>
                  <a:lnTo>
                    <a:pt x="258" y="134"/>
                  </a:lnTo>
                  <a:lnTo>
                    <a:pt x="238" y="155"/>
                  </a:lnTo>
                  <a:lnTo>
                    <a:pt x="219" y="179"/>
                  </a:lnTo>
                  <a:lnTo>
                    <a:pt x="201" y="203"/>
                  </a:lnTo>
                  <a:lnTo>
                    <a:pt x="186" y="228"/>
                  </a:lnTo>
                  <a:lnTo>
                    <a:pt x="171" y="255"/>
                  </a:lnTo>
                  <a:lnTo>
                    <a:pt x="158" y="282"/>
                  </a:lnTo>
                  <a:lnTo>
                    <a:pt x="147" y="310"/>
                  </a:lnTo>
                  <a:lnTo>
                    <a:pt x="129" y="343"/>
                  </a:lnTo>
                  <a:lnTo>
                    <a:pt x="110" y="381"/>
                  </a:lnTo>
                  <a:lnTo>
                    <a:pt x="92" y="425"/>
                  </a:lnTo>
                  <a:lnTo>
                    <a:pt x="75" y="476"/>
                  </a:lnTo>
                  <a:lnTo>
                    <a:pt x="61" y="533"/>
                  </a:lnTo>
                  <a:lnTo>
                    <a:pt x="50" y="596"/>
                  </a:lnTo>
                  <a:lnTo>
                    <a:pt x="43" y="666"/>
                  </a:lnTo>
                  <a:lnTo>
                    <a:pt x="40" y="742"/>
                  </a:lnTo>
                  <a:lnTo>
                    <a:pt x="40" y="770"/>
                  </a:lnTo>
                  <a:lnTo>
                    <a:pt x="33" y="780"/>
                  </a:lnTo>
                  <a:lnTo>
                    <a:pt x="25" y="791"/>
                  </a:lnTo>
                  <a:lnTo>
                    <a:pt x="19" y="804"/>
                  </a:lnTo>
                  <a:lnTo>
                    <a:pt x="12" y="817"/>
                  </a:lnTo>
                  <a:lnTo>
                    <a:pt x="7" y="832"/>
                  </a:lnTo>
                  <a:lnTo>
                    <a:pt x="3" y="847"/>
                  </a:lnTo>
                  <a:lnTo>
                    <a:pt x="1" y="863"/>
                  </a:lnTo>
                  <a:lnTo>
                    <a:pt x="0" y="872"/>
                  </a:lnTo>
                  <a:lnTo>
                    <a:pt x="0" y="880"/>
                  </a:lnTo>
                  <a:lnTo>
                    <a:pt x="0" y="888"/>
                  </a:lnTo>
                  <a:lnTo>
                    <a:pt x="1" y="895"/>
                  </a:lnTo>
                  <a:lnTo>
                    <a:pt x="2" y="902"/>
                  </a:lnTo>
                  <a:lnTo>
                    <a:pt x="3" y="909"/>
                  </a:lnTo>
                  <a:lnTo>
                    <a:pt x="5" y="915"/>
                  </a:lnTo>
                  <a:lnTo>
                    <a:pt x="6" y="922"/>
                  </a:lnTo>
                  <a:lnTo>
                    <a:pt x="9" y="927"/>
                  </a:lnTo>
                  <a:lnTo>
                    <a:pt x="11" y="933"/>
                  </a:lnTo>
                  <a:lnTo>
                    <a:pt x="14" y="938"/>
                  </a:lnTo>
                  <a:lnTo>
                    <a:pt x="17" y="943"/>
                  </a:lnTo>
                  <a:lnTo>
                    <a:pt x="20" y="947"/>
                  </a:lnTo>
                  <a:lnTo>
                    <a:pt x="23" y="952"/>
                  </a:lnTo>
                  <a:lnTo>
                    <a:pt x="26" y="955"/>
                  </a:lnTo>
                  <a:lnTo>
                    <a:pt x="30" y="959"/>
                  </a:lnTo>
                  <a:lnTo>
                    <a:pt x="33" y="962"/>
                  </a:lnTo>
                  <a:lnTo>
                    <a:pt x="37" y="965"/>
                  </a:lnTo>
                  <a:lnTo>
                    <a:pt x="34" y="972"/>
                  </a:lnTo>
                  <a:lnTo>
                    <a:pt x="31" y="979"/>
                  </a:lnTo>
                  <a:lnTo>
                    <a:pt x="29" y="987"/>
                  </a:lnTo>
                  <a:lnTo>
                    <a:pt x="27" y="996"/>
                  </a:lnTo>
                  <a:lnTo>
                    <a:pt x="26" y="1006"/>
                  </a:lnTo>
                  <a:lnTo>
                    <a:pt x="25" y="1016"/>
                  </a:lnTo>
                  <a:lnTo>
                    <a:pt x="25" y="1027"/>
                  </a:lnTo>
                  <a:lnTo>
                    <a:pt x="26" y="1038"/>
                  </a:lnTo>
                  <a:lnTo>
                    <a:pt x="27" y="1045"/>
                  </a:lnTo>
                  <a:lnTo>
                    <a:pt x="28" y="1052"/>
                  </a:lnTo>
                  <a:lnTo>
                    <a:pt x="29" y="1059"/>
                  </a:lnTo>
                  <a:lnTo>
                    <a:pt x="31" y="1066"/>
                  </a:lnTo>
                  <a:lnTo>
                    <a:pt x="33" y="1072"/>
                  </a:lnTo>
                  <a:lnTo>
                    <a:pt x="35" y="1078"/>
                  </a:lnTo>
                  <a:lnTo>
                    <a:pt x="40" y="1089"/>
                  </a:lnTo>
                  <a:lnTo>
                    <a:pt x="46" y="1099"/>
                  </a:lnTo>
                  <a:lnTo>
                    <a:pt x="52" y="1108"/>
                  </a:lnTo>
                  <a:lnTo>
                    <a:pt x="59" y="1116"/>
                  </a:lnTo>
                  <a:lnTo>
                    <a:pt x="65" y="1123"/>
                  </a:lnTo>
                  <a:lnTo>
                    <a:pt x="63" y="1129"/>
                  </a:lnTo>
                  <a:lnTo>
                    <a:pt x="61" y="1135"/>
                  </a:lnTo>
                  <a:lnTo>
                    <a:pt x="59" y="1142"/>
                  </a:lnTo>
                  <a:lnTo>
                    <a:pt x="57" y="1150"/>
                  </a:lnTo>
                  <a:lnTo>
                    <a:pt x="56" y="1158"/>
                  </a:lnTo>
                  <a:lnTo>
                    <a:pt x="55" y="1168"/>
                  </a:lnTo>
                  <a:lnTo>
                    <a:pt x="54" y="1177"/>
                  </a:lnTo>
                  <a:lnTo>
                    <a:pt x="54" y="1188"/>
                  </a:lnTo>
                  <a:lnTo>
                    <a:pt x="55" y="1199"/>
                  </a:lnTo>
                  <a:lnTo>
                    <a:pt x="56" y="1209"/>
                  </a:lnTo>
                  <a:lnTo>
                    <a:pt x="59" y="1219"/>
                  </a:lnTo>
                  <a:lnTo>
                    <a:pt x="63" y="1228"/>
                  </a:lnTo>
                  <a:lnTo>
                    <a:pt x="68" y="1237"/>
                  </a:lnTo>
                  <a:lnTo>
                    <a:pt x="74" y="1245"/>
                  </a:lnTo>
                  <a:lnTo>
                    <a:pt x="80" y="1252"/>
                  </a:lnTo>
                  <a:lnTo>
                    <a:pt x="86" y="1259"/>
                  </a:lnTo>
                  <a:lnTo>
                    <a:pt x="93" y="1266"/>
                  </a:lnTo>
                  <a:lnTo>
                    <a:pt x="101" y="1272"/>
                  </a:lnTo>
                  <a:lnTo>
                    <a:pt x="108" y="1277"/>
                  </a:lnTo>
                  <a:lnTo>
                    <a:pt x="116" y="1282"/>
                  </a:lnTo>
                  <a:lnTo>
                    <a:pt x="123" y="1286"/>
                  </a:lnTo>
                  <a:lnTo>
                    <a:pt x="130" y="1290"/>
                  </a:lnTo>
                  <a:lnTo>
                    <a:pt x="137" y="1293"/>
                  </a:lnTo>
                  <a:lnTo>
                    <a:pt x="144" y="1295"/>
                  </a:lnTo>
                  <a:lnTo>
                    <a:pt x="158" y="1301"/>
                  </a:lnTo>
                  <a:lnTo>
                    <a:pt x="169" y="1292"/>
                  </a:lnTo>
                  <a:lnTo>
                    <a:pt x="170" y="1291"/>
                  </a:lnTo>
                  <a:lnTo>
                    <a:pt x="175" y="1289"/>
                  </a:lnTo>
                  <a:lnTo>
                    <a:pt x="181" y="1285"/>
                  </a:lnTo>
                  <a:lnTo>
                    <a:pt x="190" y="1281"/>
                  </a:lnTo>
                  <a:lnTo>
                    <a:pt x="202" y="1277"/>
                  </a:lnTo>
                  <a:lnTo>
                    <a:pt x="215" y="1273"/>
                  </a:lnTo>
                  <a:lnTo>
                    <a:pt x="231" y="1269"/>
                  </a:lnTo>
                  <a:lnTo>
                    <a:pt x="248" y="1267"/>
                  </a:lnTo>
                  <a:lnTo>
                    <a:pt x="259" y="1265"/>
                  </a:lnTo>
                  <a:lnTo>
                    <a:pt x="270" y="1263"/>
                  </a:lnTo>
                  <a:lnTo>
                    <a:pt x="293" y="1256"/>
                  </a:lnTo>
                  <a:lnTo>
                    <a:pt x="316" y="1247"/>
                  </a:lnTo>
                  <a:lnTo>
                    <a:pt x="338" y="1236"/>
                  </a:lnTo>
                  <a:lnTo>
                    <a:pt x="358" y="1226"/>
                  </a:lnTo>
                  <a:lnTo>
                    <a:pt x="375" y="1216"/>
                  </a:lnTo>
                  <a:lnTo>
                    <a:pt x="398" y="1202"/>
                  </a:lnTo>
                  <a:lnTo>
                    <a:pt x="427" y="1220"/>
                  </a:lnTo>
                  <a:lnTo>
                    <a:pt x="456" y="1237"/>
                  </a:lnTo>
                  <a:lnTo>
                    <a:pt x="485" y="1251"/>
                  </a:lnTo>
                  <a:lnTo>
                    <a:pt x="513" y="1263"/>
                  </a:lnTo>
                  <a:lnTo>
                    <a:pt x="539" y="1273"/>
                  </a:lnTo>
                  <a:lnTo>
                    <a:pt x="563" y="1280"/>
                  </a:lnTo>
                  <a:lnTo>
                    <a:pt x="585" y="1284"/>
                  </a:lnTo>
                  <a:lnTo>
                    <a:pt x="595" y="1286"/>
                  </a:lnTo>
                  <a:lnTo>
                    <a:pt x="604" y="1286"/>
                  </a:lnTo>
                  <a:lnTo>
                    <a:pt x="613" y="1286"/>
                  </a:lnTo>
                  <a:lnTo>
                    <a:pt x="623" y="1284"/>
                  </a:lnTo>
                  <a:lnTo>
                    <a:pt x="644" y="1280"/>
                  </a:lnTo>
                  <a:lnTo>
                    <a:pt x="669" y="1273"/>
                  </a:lnTo>
                  <a:lnTo>
                    <a:pt x="695" y="1263"/>
                  </a:lnTo>
                  <a:lnTo>
                    <a:pt x="723" y="1251"/>
                  </a:lnTo>
                  <a:lnTo>
                    <a:pt x="752" y="1237"/>
                  </a:lnTo>
                  <a:lnTo>
                    <a:pt x="781" y="1220"/>
                  </a:lnTo>
                  <a:lnTo>
                    <a:pt x="810" y="1202"/>
                  </a:lnTo>
                  <a:lnTo>
                    <a:pt x="818" y="1208"/>
                  </a:lnTo>
                  <a:lnTo>
                    <a:pt x="831" y="1216"/>
                  </a:lnTo>
                  <a:lnTo>
                    <a:pt x="849" y="1226"/>
                  </a:lnTo>
                  <a:lnTo>
                    <a:pt x="869" y="1237"/>
                  </a:lnTo>
                  <a:lnTo>
                    <a:pt x="891" y="1247"/>
                  </a:lnTo>
                  <a:lnTo>
                    <a:pt x="914" y="1257"/>
                  </a:lnTo>
                  <a:lnTo>
                    <a:pt x="938" y="1265"/>
                  </a:lnTo>
                  <a:lnTo>
                    <a:pt x="949" y="1268"/>
                  </a:lnTo>
                  <a:lnTo>
                    <a:pt x="960" y="1270"/>
                  </a:lnTo>
                  <a:lnTo>
                    <a:pt x="976" y="1272"/>
                  </a:lnTo>
                  <a:lnTo>
                    <a:pt x="991" y="1276"/>
                  </a:lnTo>
                  <a:lnTo>
                    <a:pt x="1005" y="1279"/>
                  </a:lnTo>
                  <a:lnTo>
                    <a:pt x="1016" y="1283"/>
                  </a:lnTo>
                  <a:lnTo>
                    <a:pt x="1026" y="1287"/>
                  </a:lnTo>
                  <a:lnTo>
                    <a:pt x="1033" y="1290"/>
                  </a:lnTo>
                  <a:lnTo>
                    <a:pt x="1036" y="1292"/>
                  </a:lnTo>
                  <a:lnTo>
                    <a:pt x="1037" y="1293"/>
                  </a:lnTo>
                  <a:lnTo>
                    <a:pt x="1038" y="1294"/>
                  </a:lnTo>
                  <a:lnTo>
                    <a:pt x="1039" y="1294"/>
                  </a:lnTo>
                  <a:lnTo>
                    <a:pt x="1039" y="1295"/>
                  </a:lnTo>
                  <a:lnTo>
                    <a:pt x="1050" y="1301"/>
                  </a:lnTo>
                  <a:lnTo>
                    <a:pt x="1064" y="1298"/>
                  </a:lnTo>
                  <a:lnTo>
                    <a:pt x="1078" y="1292"/>
                  </a:lnTo>
                  <a:lnTo>
                    <a:pt x="1093" y="1284"/>
                  </a:lnTo>
                  <a:lnTo>
                    <a:pt x="1101" y="1280"/>
                  </a:lnTo>
                  <a:lnTo>
                    <a:pt x="1108" y="1274"/>
                  </a:lnTo>
                  <a:lnTo>
                    <a:pt x="1116" y="1268"/>
                  </a:lnTo>
                  <a:lnTo>
                    <a:pt x="1123" y="1262"/>
                  </a:lnTo>
                  <a:lnTo>
                    <a:pt x="1130" y="1255"/>
                  </a:lnTo>
                  <a:lnTo>
                    <a:pt x="1136" y="1248"/>
                  </a:lnTo>
                  <a:lnTo>
                    <a:pt x="1142" y="1239"/>
                  </a:lnTo>
                  <a:lnTo>
                    <a:pt x="1147" y="1231"/>
                  </a:lnTo>
                  <a:lnTo>
                    <a:pt x="1151" y="1222"/>
                  </a:lnTo>
                  <a:lnTo>
                    <a:pt x="1154" y="1212"/>
                  </a:lnTo>
                  <a:lnTo>
                    <a:pt x="1156" y="1202"/>
                  </a:lnTo>
                  <a:lnTo>
                    <a:pt x="1157" y="1191"/>
                  </a:lnTo>
                  <a:lnTo>
                    <a:pt x="1157" y="1180"/>
                  </a:lnTo>
                  <a:lnTo>
                    <a:pt x="1156" y="1171"/>
                  </a:lnTo>
                  <a:lnTo>
                    <a:pt x="1155" y="1161"/>
                  </a:lnTo>
                  <a:lnTo>
                    <a:pt x="1154" y="1153"/>
                  </a:lnTo>
                  <a:lnTo>
                    <a:pt x="1152" y="1145"/>
                  </a:lnTo>
                  <a:lnTo>
                    <a:pt x="1150" y="1138"/>
                  </a:lnTo>
                  <a:lnTo>
                    <a:pt x="1148" y="1132"/>
                  </a:lnTo>
                  <a:lnTo>
                    <a:pt x="1146" y="1126"/>
                  </a:lnTo>
                  <a:lnTo>
                    <a:pt x="1150" y="1123"/>
                  </a:lnTo>
                  <a:lnTo>
                    <a:pt x="1153" y="1119"/>
                  </a:lnTo>
                  <a:lnTo>
                    <a:pt x="1157" y="1115"/>
                  </a:lnTo>
                  <a:lnTo>
                    <a:pt x="1160" y="1111"/>
                  </a:lnTo>
                  <a:lnTo>
                    <a:pt x="1163" y="1107"/>
                  </a:lnTo>
                  <a:lnTo>
                    <a:pt x="1167" y="1102"/>
                  </a:lnTo>
                  <a:lnTo>
                    <a:pt x="1169" y="1097"/>
                  </a:lnTo>
                  <a:lnTo>
                    <a:pt x="1172" y="1092"/>
                  </a:lnTo>
                  <a:lnTo>
                    <a:pt x="1175" y="1086"/>
                  </a:lnTo>
                  <a:lnTo>
                    <a:pt x="1177" y="1080"/>
                  </a:lnTo>
                  <a:lnTo>
                    <a:pt x="1179" y="1075"/>
                  </a:lnTo>
                  <a:lnTo>
                    <a:pt x="1181" y="1068"/>
                  </a:lnTo>
                  <a:lnTo>
                    <a:pt x="1182" y="1062"/>
                  </a:lnTo>
                  <a:lnTo>
                    <a:pt x="1184" y="1055"/>
                  </a:lnTo>
                  <a:lnTo>
                    <a:pt x="1185" y="1041"/>
                  </a:lnTo>
                  <a:lnTo>
                    <a:pt x="1186" y="1030"/>
                  </a:lnTo>
                  <a:lnTo>
                    <a:pt x="1185" y="1019"/>
                  </a:lnTo>
                  <a:lnTo>
                    <a:pt x="1184" y="1009"/>
                  </a:lnTo>
                  <a:lnTo>
                    <a:pt x="1183" y="1000"/>
                  </a:lnTo>
                  <a:lnTo>
                    <a:pt x="1181" y="991"/>
                  </a:lnTo>
                  <a:lnTo>
                    <a:pt x="1179" y="983"/>
                  </a:lnTo>
                  <a:lnTo>
                    <a:pt x="1174" y="968"/>
                  </a:lnTo>
                  <a:lnTo>
                    <a:pt x="1180" y="961"/>
                  </a:lnTo>
                  <a:lnTo>
                    <a:pt x="1186" y="953"/>
                  </a:lnTo>
                  <a:lnTo>
                    <a:pt x="1192" y="944"/>
                  </a:lnTo>
                  <a:lnTo>
                    <a:pt x="1198" y="934"/>
                  </a:lnTo>
                  <a:lnTo>
                    <a:pt x="1202" y="923"/>
                  </a:lnTo>
                  <a:lnTo>
                    <a:pt x="1206" y="910"/>
                  </a:lnTo>
                  <a:lnTo>
                    <a:pt x="1209" y="896"/>
                  </a:lnTo>
                  <a:close/>
                  <a:moveTo>
                    <a:pt x="940" y="691"/>
                  </a:moveTo>
                  <a:lnTo>
                    <a:pt x="939" y="783"/>
                  </a:lnTo>
                  <a:lnTo>
                    <a:pt x="935" y="861"/>
                  </a:lnTo>
                  <a:lnTo>
                    <a:pt x="931" y="897"/>
                  </a:lnTo>
                  <a:lnTo>
                    <a:pt x="926" y="928"/>
                  </a:lnTo>
                  <a:lnTo>
                    <a:pt x="920" y="952"/>
                  </a:lnTo>
                  <a:lnTo>
                    <a:pt x="911" y="976"/>
                  </a:lnTo>
                  <a:lnTo>
                    <a:pt x="901" y="1000"/>
                  </a:lnTo>
                  <a:lnTo>
                    <a:pt x="890" y="1023"/>
                  </a:lnTo>
                  <a:lnTo>
                    <a:pt x="878" y="1045"/>
                  </a:lnTo>
                  <a:lnTo>
                    <a:pt x="865" y="1066"/>
                  </a:lnTo>
                  <a:lnTo>
                    <a:pt x="841" y="1103"/>
                  </a:lnTo>
                  <a:lnTo>
                    <a:pt x="816" y="1123"/>
                  </a:lnTo>
                  <a:lnTo>
                    <a:pt x="804" y="1132"/>
                  </a:lnTo>
                  <a:lnTo>
                    <a:pt x="793" y="1140"/>
                  </a:lnTo>
                  <a:lnTo>
                    <a:pt x="762" y="1160"/>
                  </a:lnTo>
                  <a:lnTo>
                    <a:pt x="732" y="1177"/>
                  </a:lnTo>
                  <a:lnTo>
                    <a:pt x="704" y="1192"/>
                  </a:lnTo>
                  <a:lnTo>
                    <a:pt x="677" y="1204"/>
                  </a:lnTo>
                  <a:lnTo>
                    <a:pt x="652" y="1214"/>
                  </a:lnTo>
                  <a:lnTo>
                    <a:pt x="631" y="1221"/>
                  </a:lnTo>
                  <a:lnTo>
                    <a:pt x="614" y="1225"/>
                  </a:lnTo>
                  <a:lnTo>
                    <a:pt x="607" y="1227"/>
                  </a:lnTo>
                  <a:lnTo>
                    <a:pt x="601" y="1227"/>
                  </a:lnTo>
                  <a:lnTo>
                    <a:pt x="594" y="1227"/>
                  </a:lnTo>
                  <a:lnTo>
                    <a:pt x="586" y="1225"/>
                  </a:lnTo>
                  <a:lnTo>
                    <a:pt x="577" y="1223"/>
                  </a:lnTo>
                  <a:lnTo>
                    <a:pt x="567" y="1221"/>
                  </a:lnTo>
                  <a:lnTo>
                    <a:pt x="546" y="1213"/>
                  </a:lnTo>
                  <a:lnTo>
                    <a:pt x="521" y="1203"/>
                  </a:lnTo>
                  <a:lnTo>
                    <a:pt x="495" y="1191"/>
                  </a:lnTo>
                  <a:lnTo>
                    <a:pt x="467" y="1176"/>
                  </a:lnTo>
                  <a:lnTo>
                    <a:pt x="438" y="1159"/>
                  </a:lnTo>
                  <a:lnTo>
                    <a:pt x="409" y="1140"/>
                  </a:lnTo>
                  <a:lnTo>
                    <a:pt x="395" y="1130"/>
                  </a:lnTo>
                  <a:lnTo>
                    <a:pt x="381" y="1119"/>
                  </a:lnTo>
                  <a:lnTo>
                    <a:pt x="365" y="1106"/>
                  </a:lnTo>
                  <a:lnTo>
                    <a:pt x="358" y="1099"/>
                  </a:lnTo>
                  <a:lnTo>
                    <a:pt x="350" y="1092"/>
                  </a:lnTo>
                  <a:lnTo>
                    <a:pt x="339" y="1076"/>
                  </a:lnTo>
                  <a:lnTo>
                    <a:pt x="329" y="1059"/>
                  </a:lnTo>
                  <a:lnTo>
                    <a:pt x="319" y="1041"/>
                  </a:lnTo>
                  <a:lnTo>
                    <a:pt x="309" y="1021"/>
                  </a:lnTo>
                  <a:lnTo>
                    <a:pt x="300" y="1000"/>
                  </a:lnTo>
                  <a:lnTo>
                    <a:pt x="292" y="978"/>
                  </a:lnTo>
                  <a:lnTo>
                    <a:pt x="286" y="955"/>
                  </a:lnTo>
                  <a:lnTo>
                    <a:pt x="282" y="931"/>
                  </a:lnTo>
                  <a:lnTo>
                    <a:pt x="277" y="881"/>
                  </a:lnTo>
                  <a:lnTo>
                    <a:pt x="273" y="823"/>
                  </a:lnTo>
                  <a:lnTo>
                    <a:pt x="268" y="719"/>
                  </a:lnTo>
                  <a:lnTo>
                    <a:pt x="290" y="717"/>
                  </a:lnTo>
                  <a:lnTo>
                    <a:pt x="317" y="714"/>
                  </a:lnTo>
                  <a:lnTo>
                    <a:pt x="349" y="710"/>
                  </a:lnTo>
                  <a:lnTo>
                    <a:pt x="385" y="703"/>
                  </a:lnTo>
                  <a:lnTo>
                    <a:pt x="425" y="695"/>
                  </a:lnTo>
                  <a:lnTo>
                    <a:pt x="469" y="684"/>
                  </a:lnTo>
                  <a:lnTo>
                    <a:pt x="517" y="670"/>
                  </a:lnTo>
                  <a:lnTo>
                    <a:pt x="567" y="654"/>
                  </a:lnTo>
                  <a:lnTo>
                    <a:pt x="621" y="632"/>
                  </a:lnTo>
                  <a:lnTo>
                    <a:pt x="671" y="608"/>
                  </a:lnTo>
                  <a:lnTo>
                    <a:pt x="716" y="581"/>
                  </a:lnTo>
                  <a:lnTo>
                    <a:pt x="757" y="555"/>
                  </a:lnTo>
                  <a:lnTo>
                    <a:pt x="792" y="528"/>
                  </a:lnTo>
                  <a:lnTo>
                    <a:pt x="822" y="504"/>
                  </a:lnTo>
                  <a:lnTo>
                    <a:pt x="846" y="482"/>
                  </a:lnTo>
                  <a:lnTo>
                    <a:pt x="864" y="465"/>
                  </a:lnTo>
                  <a:lnTo>
                    <a:pt x="875" y="475"/>
                  </a:lnTo>
                  <a:lnTo>
                    <a:pt x="885" y="486"/>
                  </a:lnTo>
                  <a:lnTo>
                    <a:pt x="894" y="498"/>
                  </a:lnTo>
                  <a:lnTo>
                    <a:pt x="902" y="511"/>
                  </a:lnTo>
                  <a:lnTo>
                    <a:pt x="909" y="525"/>
                  </a:lnTo>
                  <a:lnTo>
                    <a:pt x="915" y="539"/>
                  </a:lnTo>
                  <a:lnTo>
                    <a:pt x="921" y="554"/>
                  </a:lnTo>
                  <a:lnTo>
                    <a:pt x="926" y="569"/>
                  </a:lnTo>
                  <a:lnTo>
                    <a:pt x="933" y="599"/>
                  </a:lnTo>
                  <a:lnTo>
                    <a:pt x="938" y="629"/>
                  </a:lnTo>
                  <a:lnTo>
                    <a:pt x="941" y="657"/>
                  </a:lnTo>
                  <a:lnTo>
                    <a:pt x="943" y="683"/>
                  </a:lnTo>
                  <a:lnTo>
                    <a:pt x="943" y="6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0" name="Google Shape;3820;p37"/>
          <p:cNvGrpSpPr/>
          <p:nvPr/>
        </p:nvGrpSpPr>
        <p:grpSpPr>
          <a:xfrm>
            <a:off x="8483774" y="2369635"/>
            <a:ext cx="480639" cy="696548"/>
            <a:chOff x="2952442" y="3682681"/>
            <a:chExt cx="551521" cy="799271"/>
          </a:xfrm>
        </p:grpSpPr>
        <p:sp>
          <p:nvSpPr>
            <p:cNvPr id="3821" name="Google Shape;3821;p37"/>
            <p:cNvSpPr/>
            <p:nvPr/>
          </p:nvSpPr>
          <p:spPr>
            <a:xfrm>
              <a:off x="2960652" y="4301331"/>
              <a:ext cx="529788" cy="180621"/>
            </a:xfrm>
            <a:custGeom>
              <a:avLst/>
              <a:gdLst/>
              <a:ahLst/>
              <a:cxnLst/>
              <a:rect l="l" t="t" r="r" b="b"/>
              <a:pathLst>
                <a:path w="1098" h="375" extrusionOk="0">
                  <a:moveTo>
                    <a:pt x="856" y="37"/>
                  </a:moveTo>
                  <a:lnTo>
                    <a:pt x="853" y="37"/>
                  </a:lnTo>
                  <a:lnTo>
                    <a:pt x="847" y="37"/>
                  </a:lnTo>
                  <a:lnTo>
                    <a:pt x="840" y="36"/>
                  </a:lnTo>
                  <a:lnTo>
                    <a:pt x="832" y="34"/>
                  </a:lnTo>
                  <a:lnTo>
                    <a:pt x="823" y="31"/>
                  </a:lnTo>
                  <a:lnTo>
                    <a:pt x="814" y="28"/>
                  </a:lnTo>
                  <a:lnTo>
                    <a:pt x="803" y="23"/>
                  </a:lnTo>
                  <a:lnTo>
                    <a:pt x="791" y="18"/>
                  </a:lnTo>
                  <a:lnTo>
                    <a:pt x="779" y="11"/>
                  </a:lnTo>
                  <a:lnTo>
                    <a:pt x="762" y="0"/>
                  </a:lnTo>
                  <a:lnTo>
                    <a:pt x="745" y="11"/>
                  </a:lnTo>
                  <a:lnTo>
                    <a:pt x="743" y="11"/>
                  </a:lnTo>
                  <a:lnTo>
                    <a:pt x="740" y="11"/>
                  </a:lnTo>
                  <a:lnTo>
                    <a:pt x="718" y="26"/>
                  </a:lnTo>
                  <a:lnTo>
                    <a:pt x="695" y="39"/>
                  </a:lnTo>
                  <a:lnTo>
                    <a:pt x="671" y="50"/>
                  </a:lnTo>
                  <a:lnTo>
                    <a:pt x="648" y="60"/>
                  </a:lnTo>
                  <a:lnTo>
                    <a:pt x="624" y="67"/>
                  </a:lnTo>
                  <a:lnTo>
                    <a:pt x="600" y="72"/>
                  </a:lnTo>
                  <a:lnTo>
                    <a:pt x="575" y="75"/>
                  </a:lnTo>
                  <a:lnTo>
                    <a:pt x="551" y="76"/>
                  </a:lnTo>
                  <a:lnTo>
                    <a:pt x="531" y="75"/>
                  </a:lnTo>
                  <a:lnTo>
                    <a:pt x="511" y="73"/>
                  </a:lnTo>
                  <a:lnTo>
                    <a:pt x="493" y="70"/>
                  </a:lnTo>
                  <a:lnTo>
                    <a:pt x="475" y="66"/>
                  </a:lnTo>
                  <a:lnTo>
                    <a:pt x="458" y="61"/>
                  </a:lnTo>
                  <a:lnTo>
                    <a:pt x="443" y="55"/>
                  </a:lnTo>
                  <a:lnTo>
                    <a:pt x="415" y="43"/>
                  </a:lnTo>
                  <a:lnTo>
                    <a:pt x="392" y="31"/>
                  </a:lnTo>
                  <a:lnTo>
                    <a:pt x="375" y="20"/>
                  </a:lnTo>
                  <a:lnTo>
                    <a:pt x="359" y="9"/>
                  </a:lnTo>
                  <a:lnTo>
                    <a:pt x="345" y="0"/>
                  </a:lnTo>
                  <a:lnTo>
                    <a:pt x="328" y="11"/>
                  </a:lnTo>
                  <a:lnTo>
                    <a:pt x="322" y="15"/>
                  </a:lnTo>
                  <a:lnTo>
                    <a:pt x="319" y="17"/>
                  </a:lnTo>
                  <a:lnTo>
                    <a:pt x="316" y="18"/>
                  </a:lnTo>
                  <a:lnTo>
                    <a:pt x="314" y="19"/>
                  </a:lnTo>
                  <a:lnTo>
                    <a:pt x="311" y="21"/>
                  </a:lnTo>
                  <a:lnTo>
                    <a:pt x="308" y="22"/>
                  </a:lnTo>
                  <a:lnTo>
                    <a:pt x="305" y="23"/>
                  </a:lnTo>
                  <a:lnTo>
                    <a:pt x="299" y="26"/>
                  </a:lnTo>
                  <a:lnTo>
                    <a:pt x="292" y="28"/>
                  </a:lnTo>
                  <a:lnTo>
                    <a:pt x="286" y="30"/>
                  </a:lnTo>
                  <a:lnTo>
                    <a:pt x="279" y="32"/>
                  </a:lnTo>
                  <a:lnTo>
                    <a:pt x="266" y="35"/>
                  </a:lnTo>
                  <a:lnTo>
                    <a:pt x="252" y="37"/>
                  </a:lnTo>
                  <a:lnTo>
                    <a:pt x="228" y="40"/>
                  </a:lnTo>
                  <a:lnTo>
                    <a:pt x="201" y="46"/>
                  </a:lnTo>
                  <a:lnTo>
                    <a:pt x="172" y="54"/>
                  </a:lnTo>
                  <a:lnTo>
                    <a:pt x="141" y="66"/>
                  </a:lnTo>
                  <a:lnTo>
                    <a:pt x="127" y="73"/>
                  </a:lnTo>
                  <a:lnTo>
                    <a:pt x="112" y="81"/>
                  </a:lnTo>
                  <a:lnTo>
                    <a:pt x="98" y="90"/>
                  </a:lnTo>
                  <a:lnTo>
                    <a:pt x="84" y="100"/>
                  </a:lnTo>
                  <a:lnTo>
                    <a:pt x="71" y="111"/>
                  </a:lnTo>
                  <a:lnTo>
                    <a:pt x="60" y="123"/>
                  </a:lnTo>
                  <a:lnTo>
                    <a:pt x="49" y="136"/>
                  </a:lnTo>
                  <a:lnTo>
                    <a:pt x="40" y="150"/>
                  </a:lnTo>
                  <a:lnTo>
                    <a:pt x="33" y="164"/>
                  </a:lnTo>
                  <a:lnTo>
                    <a:pt x="27" y="178"/>
                  </a:lnTo>
                  <a:lnTo>
                    <a:pt x="21" y="194"/>
                  </a:lnTo>
                  <a:lnTo>
                    <a:pt x="17" y="210"/>
                  </a:lnTo>
                  <a:lnTo>
                    <a:pt x="10" y="242"/>
                  </a:lnTo>
                  <a:lnTo>
                    <a:pt x="5" y="273"/>
                  </a:lnTo>
                  <a:lnTo>
                    <a:pt x="2" y="301"/>
                  </a:lnTo>
                  <a:lnTo>
                    <a:pt x="1" y="324"/>
                  </a:lnTo>
                  <a:lnTo>
                    <a:pt x="0" y="347"/>
                  </a:lnTo>
                  <a:lnTo>
                    <a:pt x="0" y="375"/>
                  </a:lnTo>
                  <a:lnTo>
                    <a:pt x="1098" y="375"/>
                  </a:lnTo>
                  <a:lnTo>
                    <a:pt x="1098" y="347"/>
                  </a:lnTo>
                  <a:lnTo>
                    <a:pt x="1097" y="324"/>
                  </a:lnTo>
                  <a:lnTo>
                    <a:pt x="1096" y="301"/>
                  </a:lnTo>
                  <a:lnTo>
                    <a:pt x="1093" y="273"/>
                  </a:lnTo>
                  <a:lnTo>
                    <a:pt x="1088" y="242"/>
                  </a:lnTo>
                  <a:lnTo>
                    <a:pt x="1082" y="210"/>
                  </a:lnTo>
                  <a:lnTo>
                    <a:pt x="1077" y="194"/>
                  </a:lnTo>
                  <a:lnTo>
                    <a:pt x="1072" y="178"/>
                  </a:lnTo>
                  <a:lnTo>
                    <a:pt x="1066" y="164"/>
                  </a:lnTo>
                  <a:lnTo>
                    <a:pt x="1059" y="150"/>
                  </a:lnTo>
                  <a:lnTo>
                    <a:pt x="1051" y="137"/>
                  </a:lnTo>
                  <a:lnTo>
                    <a:pt x="1042" y="125"/>
                  </a:lnTo>
                  <a:lnTo>
                    <a:pt x="1031" y="114"/>
                  </a:lnTo>
                  <a:lnTo>
                    <a:pt x="1020" y="104"/>
                  </a:lnTo>
                  <a:lnTo>
                    <a:pt x="1008" y="94"/>
                  </a:lnTo>
                  <a:lnTo>
                    <a:pt x="996" y="85"/>
                  </a:lnTo>
                  <a:lnTo>
                    <a:pt x="982" y="77"/>
                  </a:lnTo>
                  <a:lnTo>
                    <a:pt x="969" y="70"/>
                  </a:lnTo>
                  <a:lnTo>
                    <a:pt x="940" y="58"/>
                  </a:lnTo>
                  <a:lnTo>
                    <a:pt x="912" y="48"/>
                  </a:lnTo>
                  <a:lnTo>
                    <a:pt x="883" y="41"/>
                  </a:lnTo>
                  <a:close/>
                  <a:moveTo>
                    <a:pt x="463" y="316"/>
                  </a:moveTo>
                  <a:lnTo>
                    <a:pt x="407" y="316"/>
                  </a:lnTo>
                  <a:lnTo>
                    <a:pt x="373" y="88"/>
                  </a:lnTo>
                  <a:lnTo>
                    <a:pt x="393" y="98"/>
                  </a:lnTo>
                  <a:lnTo>
                    <a:pt x="404" y="103"/>
                  </a:lnTo>
                  <a:lnTo>
                    <a:pt x="416" y="108"/>
                  </a:lnTo>
                  <a:lnTo>
                    <a:pt x="428" y="113"/>
                  </a:lnTo>
                  <a:lnTo>
                    <a:pt x="442" y="117"/>
                  </a:lnTo>
                  <a:lnTo>
                    <a:pt x="456" y="121"/>
                  </a:lnTo>
                  <a:lnTo>
                    <a:pt x="472" y="124"/>
                  </a:lnTo>
                  <a:lnTo>
                    <a:pt x="427" y="223"/>
                  </a:lnTo>
                  <a:lnTo>
                    <a:pt x="477" y="257"/>
                  </a:lnTo>
                  <a:close/>
                  <a:moveTo>
                    <a:pt x="523" y="316"/>
                  </a:moveTo>
                  <a:lnTo>
                    <a:pt x="531" y="277"/>
                  </a:lnTo>
                  <a:lnTo>
                    <a:pt x="576" y="277"/>
                  </a:lnTo>
                  <a:lnTo>
                    <a:pt x="587" y="316"/>
                  </a:lnTo>
                  <a:close/>
                  <a:moveTo>
                    <a:pt x="593" y="220"/>
                  </a:moveTo>
                  <a:lnTo>
                    <a:pt x="523" y="220"/>
                  </a:lnTo>
                  <a:lnTo>
                    <a:pt x="500" y="206"/>
                  </a:lnTo>
                  <a:lnTo>
                    <a:pt x="531" y="136"/>
                  </a:lnTo>
                  <a:lnTo>
                    <a:pt x="556" y="136"/>
                  </a:lnTo>
                  <a:lnTo>
                    <a:pt x="579" y="136"/>
                  </a:lnTo>
                  <a:lnTo>
                    <a:pt x="613" y="203"/>
                  </a:lnTo>
                  <a:close/>
                  <a:moveTo>
                    <a:pt x="697" y="316"/>
                  </a:moveTo>
                  <a:lnTo>
                    <a:pt x="647" y="316"/>
                  </a:lnTo>
                  <a:lnTo>
                    <a:pt x="633" y="260"/>
                  </a:lnTo>
                  <a:lnTo>
                    <a:pt x="683" y="217"/>
                  </a:lnTo>
                  <a:lnTo>
                    <a:pt x="638" y="124"/>
                  </a:lnTo>
                  <a:lnTo>
                    <a:pt x="663" y="117"/>
                  </a:lnTo>
                  <a:lnTo>
                    <a:pt x="675" y="113"/>
                  </a:lnTo>
                  <a:lnTo>
                    <a:pt x="687" y="109"/>
                  </a:lnTo>
                  <a:lnTo>
                    <a:pt x="699" y="104"/>
                  </a:lnTo>
                  <a:lnTo>
                    <a:pt x="711" y="98"/>
                  </a:lnTo>
                  <a:lnTo>
                    <a:pt x="722" y="92"/>
                  </a:lnTo>
                  <a:lnTo>
                    <a:pt x="734" y="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37"/>
            <p:cNvSpPr/>
            <p:nvPr/>
          </p:nvSpPr>
          <p:spPr>
            <a:xfrm>
              <a:off x="2952442" y="3682681"/>
              <a:ext cx="551521" cy="629274"/>
            </a:xfrm>
            <a:custGeom>
              <a:avLst/>
              <a:gdLst/>
              <a:ahLst/>
              <a:cxnLst/>
              <a:rect l="l" t="t" r="r" b="b"/>
              <a:pathLst>
                <a:path w="1143" h="1304" extrusionOk="0">
                  <a:moveTo>
                    <a:pt x="1143" y="553"/>
                  </a:moveTo>
                  <a:lnTo>
                    <a:pt x="1142" y="547"/>
                  </a:lnTo>
                  <a:lnTo>
                    <a:pt x="1141" y="541"/>
                  </a:lnTo>
                  <a:lnTo>
                    <a:pt x="1139" y="535"/>
                  </a:lnTo>
                  <a:lnTo>
                    <a:pt x="1136" y="530"/>
                  </a:lnTo>
                  <a:lnTo>
                    <a:pt x="1133" y="525"/>
                  </a:lnTo>
                  <a:lnTo>
                    <a:pt x="1129" y="520"/>
                  </a:lnTo>
                  <a:lnTo>
                    <a:pt x="1125" y="516"/>
                  </a:lnTo>
                  <a:lnTo>
                    <a:pt x="1120" y="512"/>
                  </a:lnTo>
                  <a:lnTo>
                    <a:pt x="1115" y="509"/>
                  </a:lnTo>
                  <a:lnTo>
                    <a:pt x="1110" y="506"/>
                  </a:lnTo>
                  <a:lnTo>
                    <a:pt x="1105" y="504"/>
                  </a:lnTo>
                  <a:lnTo>
                    <a:pt x="1099" y="502"/>
                  </a:lnTo>
                  <a:lnTo>
                    <a:pt x="1094" y="500"/>
                  </a:lnTo>
                  <a:lnTo>
                    <a:pt x="1088" y="499"/>
                  </a:lnTo>
                  <a:lnTo>
                    <a:pt x="1082" y="499"/>
                  </a:lnTo>
                  <a:lnTo>
                    <a:pt x="1076" y="499"/>
                  </a:lnTo>
                  <a:lnTo>
                    <a:pt x="1064" y="499"/>
                  </a:lnTo>
                  <a:lnTo>
                    <a:pt x="1046" y="415"/>
                  </a:lnTo>
                  <a:lnTo>
                    <a:pt x="1021" y="337"/>
                  </a:lnTo>
                  <a:lnTo>
                    <a:pt x="1006" y="299"/>
                  </a:lnTo>
                  <a:lnTo>
                    <a:pt x="989" y="264"/>
                  </a:lnTo>
                  <a:lnTo>
                    <a:pt x="971" y="230"/>
                  </a:lnTo>
                  <a:lnTo>
                    <a:pt x="950" y="197"/>
                  </a:lnTo>
                  <a:lnTo>
                    <a:pt x="928" y="167"/>
                  </a:lnTo>
                  <a:lnTo>
                    <a:pt x="904" y="139"/>
                  </a:lnTo>
                  <a:lnTo>
                    <a:pt x="877" y="113"/>
                  </a:lnTo>
                  <a:lnTo>
                    <a:pt x="849" y="90"/>
                  </a:lnTo>
                  <a:lnTo>
                    <a:pt x="819" y="69"/>
                  </a:lnTo>
                  <a:lnTo>
                    <a:pt x="787" y="50"/>
                  </a:lnTo>
                  <a:lnTo>
                    <a:pt x="753" y="35"/>
                  </a:lnTo>
                  <a:lnTo>
                    <a:pt x="717" y="22"/>
                  </a:lnTo>
                  <a:lnTo>
                    <a:pt x="717" y="305"/>
                  </a:lnTo>
                  <a:lnTo>
                    <a:pt x="717" y="308"/>
                  </a:lnTo>
                  <a:lnTo>
                    <a:pt x="716" y="311"/>
                  </a:lnTo>
                  <a:lnTo>
                    <a:pt x="716" y="314"/>
                  </a:lnTo>
                  <a:lnTo>
                    <a:pt x="715" y="317"/>
                  </a:lnTo>
                  <a:lnTo>
                    <a:pt x="713" y="319"/>
                  </a:lnTo>
                  <a:lnTo>
                    <a:pt x="712" y="321"/>
                  </a:lnTo>
                  <a:lnTo>
                    <a:pt x="710" y="323"/>
                  </a:lnTo>
                  <a:lnTo>
                    <a:pt x="708" y="325"/>
                  </a:lnTo>
                  <a:lnTo>
                    <a:pt x="706" y="327"/>
                  </a:lnTo>
                  <a:lnTo>
                    <a:pt x="704" y="329"/>
                  </a:lnTo>
                  <a:lnTo>
                    <a:pt x="702" y="330"/>
                  </a:lnTo>
                  <a:lnTo>
                    <a:pt x="699" y="331"/>
                  </a:lnTo>
                  <a:lnTo>
                    <a:pt x="697" y="332"/>
                  </a:lnTo>
                  <a:lnTo>
                    <a:pt x="694" y="332"/>
                  </a:lnTo>
                  <a:lnTo>
                    <a:pt x="692" y="333"/>
                  </a:lnTo>
                  <a:lnTo>
                    <a:pt x="689" y="333"/>
                  </a:lnTo>
                  <a:lnTo>
                    <a:pt x="686" y="333"/>
                  </a:lnTo>
                  <a:lnTo>
                    <a:pt x="684" y="332"/>
                  </a:lnTo>
                  <a:lnTo>
                    <a:pt x="681" y="332"/>
                  </a:lnTo>
                  <a:lnTo>
                    <a:pt x="679" y="331"/>
                  </a:lnTo>
                  <a:lnTo>
                    <a:pt x="676" y="329"/>
                  </a:lnTo>
                  <a:lnTo>
                    <a:pt x="674" y="328"/>
                  </a:lnTo>
                  <a:lnTo>
                    <a:pt x="672" y="326"/>
                  </a:lnTo>
                  <a:lnTo>
                    <a:pt x="670" y="324"/>
                  </a:lnTo>
                  <a:lnTo>
                    <a:pt x="668" y="322"/>
                  </a:lnTo>
                  <a:lnTo>
                    <a:pt x="666" y="320"/>
                  </a:lnTo>
                  <a:lnTo>
                    <a:pt x="665" y="318"/>
                  </a:lnTo>
                  <a:lnTo>
                    <a:pt x="663" y="315"/>
                  </a:lnTo>
                  <a:lnTo>
                    <a:pt x="662" y="313"/>
                  </a:lnTo>
                  <a:lnTo>
                    <a:pt x="662" y="310"/>
                  </a:lnTo>
                  <a:lnTo>
                    <a:pt x="661" y="308"/>
                  </a:lnTo>
                  <a:lnTo>
                    <a:pt x="661" y="305"/>
                  </a:lnTo>
                  <a:lnTo>
                    <a:pt x="661" y="8"/>
                  </a:lnTo>
                  <a:lnTo>
                    <a:pt x="640" y="5"/>
                  </a:lnTo>
                  <a:lnTo>
                    <a:pt x="618" y="2"/>
                  </a:lnTo>
                  <a:lnTo>
                    <a:pt x="596" y="1"/>
                  </a:lnTo>
                  <a:lnTo>
                    <a:pt x="573" y="0"/>
                  </a:lnTo>
                  <a:lnTo>
                    <a:pt x="544" y="1"/>
                  </a:lnTo>
                  <a:lnTo>
                    <a:pt x="516" y="2"/>
                  </a:lnTo>
                  <a:lnTo>
                    <a:pt x="489" y="6"/>
                  </a:lnTo>
                  <a:lnTo>
                    <a:pt x="476" y="8"/>
                  </a:lnTo>
                  <a:lnTo>
                    <a:pt x="463" y="11"/>
                  </a:lnTo>
                  <a:lnTo>
                    <a:pt x="463" y="302"/>
                  </a:lnTo>
                  <a:lnTo>
                    <a:pt x="463" y="305"/>
                  </a:lnTo>
                  <a:lnTo>
                    <a:pt x="462" y="308"/>
                  </a:lnTo>
                  <a:lnTo>
                    <a:pt x="462" y="311"/>
                  </a:lnTo>
                  <a:lnTo>
                    <a:pt x="461" y="314"/>
                  </a:lnTo>
                  <a:lnTo>
                    <a:pt x="459" y="316"/>
                  </a:lnTo>
                  <a:lnTo>
                    <a:pt x="458" y="318"/>
                  </a:lnTo>
                  <a:lnTo>
                    <a:pt x="456" y="320"/>
                  </a:lnTo>
                  <a:lnTo>
                    <a:pt x="454" y="322"/>
                  </a:lnTo>
                  <a:lnTo>
                    <a:pt x="452" y="324"/>
                  </a:lnTo>
                  <a:lnTo>
                    <a:pt x="450" y="326"/>
                  </a:lnTo>
                  <a:lnTo>
                    <a:pt x="448" y="327"/>
                  </a:lnTo>
                  <a:lnTo>
                    <a:pt x="445" y="328"/>
                  </a:lnTo>
                  <a:lnTo>
                    <a:pt x="443" y="329"/>
                  </a:lnTo>
                  <a:lnTo>
                    <a:pt x="440" y="329"/>
                  </a:lnTo>
                  <a:lnTo>
                    <a:pt x="438" y="330"/>
                  </a:lnTo>
                  <a:lnTo>
                    <a:pt x="435" y="330"/>
                  </a:lnTo>
                  <a:lnTo>
                    <a:pt x="432" y="330"/>
                  </a:lnTo>
                  <a:lnTo>
                    <a:pt x="430" y="329"/>
                  </a:lnTo>
                  <a:lnTo>
                    <a:pt x="427" y="329"/>
                  </a:lnTo>
                  <a:lnTo>
                    <a:pt x="425" y="328"/>
                  </a:lnTo>
                  <a:lnTo>
                    <a:pt x="422" y="326"/>
                  </a:lnTo>
                  <a:lnTo>
                    <a:pt x="420" y="325"/>
                  </a:lnTo>
                  <a:lnTo>
                    <a:pt x="418" y="323"/>
                  </a:lnTo>
                  <a:lnTo>
                    <a:pt x="416" y="321"/>
                  </a:lnTo>
                  <a:lnTo>
                    <a:pt x="414" y="319"/>
                  </a:lnTo>
                  <a:lnTo>
                    <a:pt x="412" y="317"/>
                  </a:lnTo>
                  <a:lnTo>
                    <a:pt x="411" y="315"/>
                  </a:lnTo>
                  <a:lnTo>
                    <a:pt x="409" y="312"/>
                  </a:lnTo>
                  <a:lnTo>
                    <a:pt x="408" y="310"/>
                  </a:lnTo>
                  <a:lnTo>
                    <a:pt x="408" y="307"/>
                  </a:lnTo>
                  <a:lnTo>
                    <a:pt x="407" y="305"/>
                  </a:lnTo>
                  <a:lnTo>
                    <a:pt x="407" y="302"/>
                  </a:lnTo>
                  <a:lnTo>
                    <a:pt x="407" y="28"/>
                  </a:lnTo>
                  <a:lnTo>
                    <a:pt x="373" y="42"/>
                  </a:lnTo>
                  <a:lnTo>
                    <a:pt x="342" y="59"/>
                  </a:lnTo>
                  <a:lnTo>
                    <a:pt x="312" y="78"/>
                  </a:lnTo>
                  <a:lnTo>
                    <a:pt x="284" y="99"/>
                  </a:lnTo>
                  <a:lnTo>
                    <a:pt x="258" y="123"/>
                  </a:lnTo>
                  <a:lnTo>
                    <a:pt x="234" y="149"/>
                  </a:lnTo>
                  <a:lnTo>
                    <a:pt x="211" y="177"/>
                  </a:lnTo>
                  <a:lnTo>
                    <a:pt x="191" y="206"/>
                  </a:lnTo>
                  <a:lnTo>
                    <a:pt x="171" y="238"/>
                  </a:lnTo>
                  <a:lnTo>
                    <a:pt x="154" y="271"/>
                  </a:lnTo>
                  <a:lnTo>
                    <a:pt x="138" y="306"/>
                  </a:lnTo>
                  <a:lnTo>
                    <a:pt x="124" y="342"/>
                  </a:lnTo>
                  <a:lnTo>
                    <a:pt x="100" y="418"/>
                  </a:lnTo>
                  <a:lnTo>
                    <a:pt x="82" y="499"/>
                  </a:lnTo>
                  <a:lnTo>
                    <a:pt x="71" y="499"/>
                  </a:lnTo>
                  <a:lnTo>
                    <a:pt x="65" y="499"/>
                  </a:lnTo>
                  <a:lnTo>
                    <a:pt x="59" y="499"/>
                  </a:lnTo>
                  <a:lnTo>
                    <a:pt x="53" y="500"/>
                  </a:lnTo>
                  <a:lnTo>
                    <a:pt x="48" y="502"/>
                  </a:lnTo>
                  <a:lnTo>
                    <a:pt x="42" y="504"/>
                  </a:lnTo>
                  <a:lnTo>
                    <a:pt x="37" y="506"/>
                  </a:lnTo>
                  <a:lnTo>
                    <a:pt x="31" y="509"/>
                  </a:lnTo>
                  <a:lnTo>
                    <a:pt x="27" y="512"/>
                  </a:lnTo>
                  <a:lnTo>
                    <a:pt x="22" y="516"/>
                  </a:lnTo>
                  <a:lnTo>
                    <a:pt x="18" y="520"/>
                  </a:lnTo>
                  <a:lnTo>
                    <a:pt x="14" y="525"/>
                  </a:lnTo>
                  <a:lnTo>
                    <a:pt x="11" y="530"/>
                  </a:lnTo>
                  <a:lnTo>
                    <a:pt x="8" y="535"/>
                  </a:lnTo>
                  <a:lnTo>
                    <a:pt x="6" y="541"/>
                  </a:lnTo>
                  <a:lnTo>
                    <a:pt x="4" y="547"/>
                  </a:lnTo>
                  <a:lnTo>
                    <a:pt x="3" y="553"/>
                  </a:lnTo>
                  <a:lnTo>
                    <a:pt x="1" y="564"/>
                  </a:lnTo>
                  <a:lnTo>
                    <a:pt x="1" y="569"/>
                  </a:lnTo>
                  <a:lnTo>
                    <a:pt x="0" y="574"/>
                  </a:lnTo>
                  <a:lnTo>
                    <a:pt x="0" y="584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1" y="608"/>
                  </a:lnTo>
                  <a:lnTo>
                    <a:pt x="2" y="614"/>
                  </a:lnTo>
                  <a:lnTo>
                    <a:pt x="4" y="620"/>
                  </a:lnTo>
                  <a:lnTo>
                    <a:pt x="6" y="626"/>
                  </a:lnTo>
                  <a:lnTo>
                    <a:pt x="9" y="631"/>
                  </a:lnTo>
                  <a:lnTo>
                    <a:pt x="13" y="636"/>
                  </a:lnTo>
                  <a:lnTo>
                    <a:pt x="17" y="640"/>
                  </a:lnTo>
                  <a:lnTo>
                    <a:pt x="21" y="644"/>
                  </a:lnTo>
                  <a:lnTo>
                    <a:pt x="26" y="648"/>
                  </a:lnTo>
                  <a:lnTo>
                    <a:pt x="31" y="651"/>
                  </a:lnTo>
                  <a:lnTo>
                    <a:pt x="36" y="654"/>
                  </a:lnTo>
                  <a:lnTo>
                    <a:pt x="42" y="656"/>
                  </a:lnTo>
                  <a:lnTo>
                    <a:pt x="48" y="658"/>
                  </a:lnTo>
                  <a:lnTo>
                    <a:pt x="54" y="659"/>
                  </a:lnTo>
                  <a:lnTo>
                    <a:pt x="60" y="660"/>
                  </a:lnTo>
                  <a:lnTo>
                    <a:pt x="68" y="660"/>
                  </a:lnTo>
                  <a:lnTo>
                    <a:pt x="67" y="661"/>
                  </a:lnTo>
                  <a:lnTo>
                    <a:pt x="66" y="663"/>
                  </a:lnTo>
                  <a:lnTo>
                    <a:pt x="65" y="664"/>
                  </a:lnTo>
                  <a:lnTo>
                    <a:pt x="64" y="666"/>
                  </a:lnTo>
                  <a:lnTo>
                    <a:pt x="62" y="670"/>
                  </a:lnTo>
                  <a:lnTo>
                    <a:pt x="61" y="672"/>
                  </a:lnTo>
                  <a:lnTo>
                    <a:pt x="60" y="674"/>
                  </a:lnTo>
                  <a:lnTo>
                    <a:pt x="57" y="681"/>
                  </a:lnTo>
                  <a:lnTo>
                    <a:pt x="55" y="689"/>
                  </a:lnTo>
                  <a:lnTo>
                    <a:pt x="54" y="696"/>
                  </a:lnTo>
                  <a:lnTo>
                    <a:pt x="54" y="705"/>
                  </a:lnTo>
                  <a:lnTo>
                    <a:pt x="54" y="713"/>
                  </a:lnTo>
                  <a:lnTo>
                    <a:pt x="55" y="722"/>
                  </a:lnTo>
                  <a:lnTo>
                    <a:pt x="59" y="740"/>
                  </a:lnTo>
                  <a:lnTo>
                    <a:pt x="64" y="758"/>
                  </a:lnTo>
                  <a:lnTo>
                    <a:pt x="70" y="777"/>
                  </a:lnTo>
                  <a:lnTo>
                    <a:pt x="85" y="815"/>
                  </a:lnTo>
                  <a:lnTo>
                    <a:pt x="97" y="847"/>
                  </a:lnTo>
                  <a:lnTo>
                    <a:pt x="102" y="860"/>
                  </a:lnTo>
                  <a:lnTo>
                    <a:pt x="104" y="866"/>
                  </a:lnTo>
                  <a:lnTo>
                    <a:pt x="105" y="872"/>
                  </a:lnTo>
                  <a:lnTo>
                    <a:pt x="111" y="894"/>
                  </a:lnTo>
                  <a:lnTo>
                    <a:pt x="118" y="915"/>
                  </a:lnTo>
                  <a:lnTo>
                    <a:pt x="126" y="933"/>
                  </a:lnTo>
                  <a:lnTo>
                    <a:pt x="131" y="941"/>
                  </a:lnTo>
                  <a:lnTo>
                    <a:pt x="136" y="949"/>
                  </a:lnTo>
                  <a:lnTo>
                    <a:pt x="141" y="957"/>
                  </a:lnTo>
                  <a:lnTo>
                    <a:pt x="146" y="964"/>
                  </a:lnTo>
                  <a:lnTo>
                    <a:pt x="152" y="970"/>
                  </a:lnTo>
                  <a:lnTo>
                    <a:pt x="158" y="976"/>
                  </a:lnTo>
                  <a:lnTo>
                    <a:pt x="164" y="981"/>
                  </a:lnTo>
                  <a:lnTo>
                    <a:pt x="171" y="985"/>
                  </a:lnTo>
                  <a:lnTo>
                    <a:pt x="177" y="989"/>
                  </a:lnTo>
                  <a:lnTo>
                    <a:pt x="184" y="993"/>
                  </a:lnTo>
                  <a:lnTo>
                    <a:pt x="189" y="1012"/>
                  </a:lnTo>
                  <a:lnTo>
                    <a:pt x="196" y="1030"/>
                  </a:lnTo>
                  <a:lnTo>
                    <a:pt x="204" y="1048"/>
                  </a:lnTo>
                  <a:lnTo>
                    <a:pt x="214" y="1065"/>
                  </a:lnTo>
                  <a:lnTo>
                    <a:pt x="224" y="1081"/>
                  </a:lnTo>
                  <a:lnTo>
                    <a:pt x="235" y="1097"/>
                  </a:lnTo>
                  <a:lnTo>
                    <a:pt x="258" y="1126"/>
                  </a:lnTo>
                  <a:lnTo>
                    <a:pt x="284" y="1153"/>
                  </a:lnTo>
                  <a:lnTo>
                    <a:pt x="309" y="1176"/>
                  </a:lnTo>
                  <a:lnTo>
                    <a:pt x="334" y="1195"/>
                  </a:lnTo>
                  <a:lnTo>
                    <a:pt x="356" y="1211"/>
                  </a:lnTo>
                  <a:lnTo>
                    <a:pt x="385" y="1230"/>
                  </a:lnTo>
                  <a:lnTo>
                    <a:pt x="415" y="1248"/>
                  </a:lnTo>
                  <a:lnTo>
                    <a:pt x="445" y="1264"/>
                  </a:lnTo>
                  <a:lnTo>
                    <a:pt x="475" y="1277"/>
                  </a:lnTo>
                  <a:lnTo>
                    <a:pt x="503" y="1288"/>
                  </a:lnTo>
                  <a:lnTo>
                    <a:pt x="530" y="1297"/>
                  </a:lnTo>
                  <a:lnTo>
                    <a:pt x="542" y="1300"/>
                  </a:lnTo>
                  <a:lnTo>
                    <a:pt x="553" y="1302"/>
                  </a:lnTo>
                  <a:lnTo>
                    <a:pt x="563" y="1303"/>
                  </a:lnTo>
                  <a:lnTo>
                    <a:pt x="573" y="1304"/>
                  </a:lnTo>
                  <a:lnTo>
                    <a:pt x="582" y="1303"/>
                  </a:lnTo>
                  <a:lnTo>
                    <a:pt x="593" y="1302"/>
                  </a:lnTo>
                  <a:lnTo>
                    <a:pt x="604" y="1300"/>
                  </a:lnTo>
                  <a:lnTo>
                    <a:pt x="616" y="1297"/>
                  </a:lnTo>
                  <a:lnTo>
                    <a:pt x="642" y="1288"/>
                  </a:lnTo>
                  <a:lnTo>
                    <a:pt x="670" y="1277"/>
                  </a:lnTo>
                  <a:lnTo>
                    <a:pt x="699" y="1264"/>
                  </a:lnTo>
                  <a:lnTo>
                    <a:pt x="729" y="1248"/>
                  </a:lnTo>
                  <a:lnTo>
                    <a:pt x="759" y="1230"/>
                  </a:lnTo>
                  <a:lnTo>
                    <a:pt x="788" y="1211"/>
                  </a:lnTo>
                  <a:lnTo>
                    <a:pt x="811" y="1194"/>
                  </a:lnTo>
                  <a:lnTo>
                    <a:pt x="835" y="1174"/>
                  </a:lnTo>
                  <a:lnTo>
                    <a:pt x="861" y="1151"/>
                  </a:lnTo>
                  <a:lnTo>
                    <a:pt x="886" y="1125"/>
                  </a:lnTo>
                  <a:lnTo>
                    <a:pt x="910" y="1096"/>
                  </a:lnTo>
                  <a:lnTo>
                    <a:pt x="921" y="1081"/>
                  </a:lnTo>
                  <a:lnTo>
                    <a:pt x="931" y="1064"/>
                  </a:lnTo>
                  <a:lnTo>
                    <a:pt x="940" y="1047"/>
                  </a:lnTo>
                  <a:lnTo>
                    <a:pt x="948" y="1030"/>
                  </a:lnTo>
                  <a:lnTo>
                    <a:pt x="955" y="1012"/>
                  </a:lnTo>
                  <a:lnTo>
                    <a:pt x="960" y="993"/>
                  </a:lnTo>
                  <a:lnTo>
                    <a:pt x="967" y="989"/>
                  </a:lnTo>
                  <a:lnTo>
                    <a:pt x="973" y="985"/>
                  </a:lnTo>
                  <a:lnTo>
                    <a:pt x="980" y="981"/>
                  </a:lnTo>
                  <a:lnTo>
                    <a:pt x="986" y="976"/>
                  </a:lnTo>
                  <a:lnTo>
                    <a:pt x="992" y="970"/>
                  </a:lnTo>
                  <a:lnTo>
                    <a:pt x="998" y="964"/>
                  </a:lnTo>
                  <a:lnTo>
                    <a:pt x="1003" y="957"/>
                  </a:lnTo>
                  <a:lnTo>
                    <a:pt x="1008" y="949"/>
                  </a:lnTo>
                  <a:lnTo>
                    <a:pt x="1013" y="941"/>
                  </a:lnTo>
                  <a:lnTo>
                    <a:pt x="1018" y="933"/>
                  </a:lnTo>
                  <a:lnTo>
                    <a:pt x="1026" y="915"/>
                  </a:lnTo>
                  <a:lnTo>
                    <a:pt x="1033" y="894"/>
                  </a:lnTo>
                  <a:lnTo>
                    <a:pt x="1039" y="872"/>
                  </a:lnTo>
                  <a:lnTo>
                    <a:pt x="1040" y="866"/>
                  </a:lnTo>
                  <a:lnTo>
                    <a:pt x="1042" y="860"/>
                  </a:lnTo>
                  <a:lnTo>
                    <a:pt x="1047" y="846"/>
                  </a:lnTo>
                  <a:lnTo>
                    <a:pt x="1052" y="830"/>
                  </a:lnTo>
                  <a:lnTo>
                    <a:pt x="1059" y="815"/>
                  </a:lnTo>
                  <a:lnTo>
                    <a:pt x="1074" y="777"/>
                  </a:lnTo>
                  <a:lnTo>
                    <a:pt x="1080" y="759"/>
                  </a:lnTo>
                  <a:lnTo>
                    <a:pt x="1085" y="741"/>
                  </a:lnTo>
                  <a:lnTo>
                    <a:pt x="1087" y="732"/>
                  </a:lnTo>
                  <a:lnTo>
                    <a:pt x="1089" y="723"/>
                  </a:lnTo>
                  <a:lnTo>
                    <a:pt x="1090" y="714"/>
                  </a:lnTo>
                  <a:lnTo>
                    <a:pt x="1090" y="706"/>
                  </a:lnTo>
                  <a:lnTo>
                    <a:pt x="1090" y="698"/>
                  </a:lnTo>
                  <a:lnTo>
                    <a:pt x="1089" y="689"/>
                  </a:lnTo>
                  <a:lnTo>
                    <a:pt x="1087" y="682"/>
                  </a:lnTo>
                  <a:lnTo>
                    <a:pt x="1084" y="674"/>
                  </a:lnTo>
                  <a:lnTo>
                    <a:pt x="1080" y="667"/>
                  </a:lnTo>
                  <a:lnTo>
                    <a:pt x="1078" y="664"/>
                  </a:lnTo>
                  <a:lnTo>
                    <a:pt x="1076" y="660"/>
                  </a:lnTo>
                  <a:lnTo>
                    <a:pt x="1084" y="660"/>
                  </a:lnTo>
                  <a:lnTo>
                    <a:pt x="1090" y="659"/>
                  </a:lnTo>
                  <a:lnTo>
                    <a:pt x="1096" y="658"/>
                  </a:lnTo>
                  <a:lnTo>
                    <a:pt x="1102" y="656"/>
                  </a:lnTo>
                  <a:lnTo>
                    <a:pt x="1108" y="653"/>
                  </a:lnTo>
                  <a:lnTo>
                    <a:pt x="1113" y="650"/>
                  </a:lnTo>
                  <a:lnTo>
                    <a:pt x="1118" y="647"/>
                  </a:lnTo>
                  <a:lnTo>
                    <a:pt x="1123" y="643"/>
                  </a:lnTo>
                  <a:lnTo>
                    <a:pt x="1127" y="639"/>
                  </a:lnTo>
                  <a:lnTo>
                    <a:pt x="1131" y="635"/>
                  </a:lnTo>
                  <a:lnTo>
                    <a:pt x="1135" y="630"/>
                  </a:lnTo>
                  <a:lnTo>
                    <a:pt x="1137" y="624"/>
                  </a:lnTo>
                  <a:lnTo>
                    <a:pt x="1140" y="619"/>
                  </a:lnTo>
                  <a:lnTo>
                    <a:pt x="1142" y="613"/>
                  </a:lnTo>
                  <a:lnTo>
                    <a:pt x="1143" y="607"/>
                  </a:lnTo>
                  <a:lnTo>
                    <a:pt x="1143" y="601"/>
                  </a:lnTo>
                  <a:lnTo>
                    <a:pt x="1143" y="595"/>
                  </a:lnTo>
                  <a:close/>
                  <a:moveTo>
                    <a:pt x="1008" y="793"/>
                  </a:moveTo>
                  <a:lnTo>
                    <a:pt x="995" y="826"/>
                  </a:lnTo>
                  <a:lnTo>
                    <a:pt x="991" y="834"/>
                  </a:lnTo>
                  <a:lnTo>
                    <a:pt x="989" y="842"/>
                  </a:lnTo>
                  <a:lnTo>
                    <a:pt x="987" y="850"/>
                  </a:lnTo>
                  <a:lnTo>
                    <a:pt x="985" y="858"/>
                  </a:lnTo>
                  <a:lnTo>
                    <a:pt x="980" y="875"/>
                  </a:lnTo>
                  <a:lnTo>
                    <a:pt x="975" y="891"/>
                  </a:lnTo>
                  <a:lnTo>
                    <a:pt x="969" y="904"/>
                  </a:lnTo>
                  <a:lnTo>
                    <a:pt x="966" y="910"/>
                  </a:lnTo>
                  <a:lnTo>
                    <a:pt x="962" y="916"/>
                  </a:lnTo>
                  <a:lnTo>
                    <a:pt x="959" y="921"/>
                  </a:lnTo>
                  <a:lnTo>
                    <a:pt x="955" y="926"/>
                  </a:lnTo>
                  <a:lnTo>
                    <a:pt x="951" y="930"/>
                  </a:lnTo>
                  <a:lnTo>
                    <a:pt x="947" y="933"/>
                  </a:lnTo>
                  <a:lnTo>
                    <a:pt x="943" y="936"/>
                  </a:lnTo>
                  <a:lnTo>
                    <a:pt x="938" y="939"/>
                  </a:lnTo>
                  <a:lnTo>
                    <a:pt x="934" y="941"/>
                  </a:lnTo>
                  <a:lnTo>
                    <a:pt x="929" y="942"/>
                  </a:lnTo>
                  <a:lnTo>
                    <a:pt x="909" y="945"/>
                  </a:lnTo>
                  <a:lnTo>
                    <a:pt x="906" y="965"/>
                  </a:lnTo>
                  <a:lnTo>
                    <a:pt x="903" y="981"/>
                  </a:lnTo>
                  <a:lnTo>
                    <a:pt x="898" y="997"/>
                  </a:lnTo>
                  <a:lnTo>
                    <a:pt x="891" y="1013"/>
                  </a:lnTo>
                  <a:lnTo>
                    <a:pt x="884" y="1028"/>
                  </a:lnTo>
                  <a:lnTo>
                    <a:pt x="875" y="1042"/>
                  </a:lnTo>
                  <a:lnTo>
                    <a:pt x="865" y="1056"/>
                  </a:lnTo>
                  <a:lnTo>
                    <a:pt x="844" y="1083"/>
                  </a:lnTo>
                  <a:lnTo>
                    <a:pt x="821" y="1107"/>
                  </a:lnTo>
                  <a:lnTo>
                    <a:pt x="797" y="1129"/>
                  </a:lnTo>
                  <a:lnTo>
                    <a:pt x="775" y="1147"/>
                  </a:lnTo>
                  <a:lnTo>
                    <a:pt x="754" y="1163"/>
                  </a:lnTo>
                  <a:lnTo>
                    <a:pt x="725" y="1182"/>
                  </a:lnTo>
                  <a:lnTo>
                    <a:pt x="697" y="1198"/>
                  </a:lnTo>
                  <a:lnTo>
                    <a:pt x="670" y="1212"/>
                  </a:lnTo>
                  <a:lnTo>
                    <a:pt x="645" y="1223"/>
                  </a:lnTo>
                  <a:lnTo>
                    <a:pt x="621" y="1232"/>
                  </a:lnTo>
                  <a:lnTo>
                    <a:pt x="601" y="1239"/>
                  </a:lnTo>
                  <a:lnTo>
                    <a:pt x="584" y="1243"/>
                  </a:lnTo>
                  <a:lnTo>
                    <a:pt x="577" y="1244"/>
                  </a:lnTo>
                  <a:lnTo>
                    <a:pt x="571" y="1244"/>
                  </a:lnTo>
                  <a:lnTo>
                    <a:pt x="565" y="1244"/>
                  </a:lnTo>
                  <a:lnTo>
                    <a:pt x="557" y="1242"/>
                  </a:lnTo>
                  <a:lnTo>
                    <a:pt x="539" y="1238"/>
                  </a:lnTo>
                  <a:lnTo>
                    <a:pt x="518" y="1231"/>
                  </a:lnTo>
                  <a:lnTo>
                    <a:pt x="494" y="1222"/>
                  </a:lnTo>
                  <a:lnTo>
                    <a:pt x="468" y="1211"/>
                  </a:lnTo>
                  <a:lnTo>
                    <a:pt x="441" y="1197"/>
                  </a:lnTo>
                  <a:lnTo>
                    <a:pt x="414" y="1181"/>
                  </a:lnTo>
                  <a:lnTo>
                    <a:pt x="387" y="1163"/>
                  </a:lnTo>
                  <a:lnTo>
                    <a:pt x="367" y="1147"/>
                  </a:lnTo>
                  <a:lnTo>
                    <a:pt x="344" y="1129"/>
                  </a:lnTo>
                  <a:lnTo>
                    <a:pt x="321" y="1108"/>
                  </a:lnTo>
                  <a:lnTo>
                    <a:pt x="298" y="1084"/>
                  </a:lnTo>
                  <a:lnTo>
                    <a:pt x="277" y="1057"/>
                  </a:lnTo>
                  <a:lnTo>
                    <a:pt x="268" y="1043"/>
                  </a:lnTo>
                  <a:lnTo>
                    <a:pt x="259" y="1029"/>
                  </a:lnTo>
                  <a:lnTo>
                    <a:pt x="251" y="1013"/>
                  </a:lnTo>
                  <a:lnTo>
                    <a:pt x="244" y="998"/>
                  </a:lnTo>
                  <a:lnTo>
                    <a:pt x="239" y="982"/>
                  </a:lnTo>
                  <a:lnTo>
                    <a:pt x="235" y="965"/>
                  </a:lnTo>
                  <a:lnTo>
                    <a:pt x="232" y="945"/>
                  </a:lnTo>
                  <a:lnTo>
                    <a:pt x="212" y="942"/>
                  </a:lnTo>
                  <a:lnTo>
                    <a:pt x="208" y="941"/>
                  </a:lnTo>
                  <a:lnTo>
                    <a:pt x="204" y="939"/>
                  </a:lnTo>
                  <a:lnTo>
                    <a:pt x="200" y="936"/>
                  </a:lnTo>
                  <a:lnTo>
                    <a:pt x="196" y="933"/>
                  </a:lnTo>
                  <a:lnTo>
                    <a:pt x="192" y="930"/>
                  </a:lnTo>
                  <a:lnTo>
                    <a:pt x="188" y="926"/>
                  </a:lnTo>
                  <a:lnTo>
                    <a:pt x="185" y="921"/>
                  </a:lnTo>
                  <a:lnTo>
                    <a:pt x="181" y="916"/>
                  </a:lnTo>
                  <a:lnTo>
                    <a:pt x="174" y="904"/>
                  </a:lnTo>
                  <a:lnTo>
                    <a:pt x="168" y="891"/>
                  </a:lnTo>
                  <a:lnTo>
                    <a:pt x="162" y="875"/>
                  </a:lnTo>
                  <a:lnTo>
                    <a:pt x="156" y="858"/>
                  </a:lnTo>
                  <a:lnTo>
                    <a:pt x="151" y="842"/>
                  </a:lnTo>
                  <a:lnTo>
                    <a:pt x="146" y="826"/>
                  </a:lnTo>
                  <a:lnTo>
                    <a:pt x="140" y="810"/>
                  </a:lnTo>
                  <a:lnTo>
                    <a:pt x="133" y="793"/>
                  </a:lnTo>
                  <a:lnTo>
                    <a:pt x="113" y="739"/>
                  </a:lnTo>
                  <a:lnTo>
                    <a:pt x="109" y="725"/>
                  </a:lnTo>
                  <a:lnTo>
                    <a:pt x="108" y="719"/>
                  </a:lnTo>
                  <a:lnTo>
                    <a:pt x="107" y="714"/>
                  </a:lnTo>
                  <a:lnTo>
                    <a:pt x="106" y="708"/>
                  </a:lnTo>
                  <a:lnTo>
                    <a:pt x="106" y="704"/>
                  </a:lnTo>
                  <a:lnTo>
                    <a:pt x="106" y="702"/>
                  </a:lnTo>
                  <a:lnTo>
                    <a:pt x="107" y="700"/>
                  </a:lnTo>
                  <a:lnTo>
                    <a:pt x="107" y="698"/>
                  </a:lnTo>
                  <a:lnTo>
                    <a:pt x="108" y="697"/>
                  </a:lnTo>
                  <a:lnTo>
                    <a:pt x="111" y="697"/>
                  </a:lnTo>
                  <a:lnTo>
                    <a:pt x="112" y="696"/>
                  </a:lnTo>
                  <a:lnTo>
                    <a:pt x="113" y="696"/>
                  </a:lnTo>
                  <a:lnTo>
                    <a:pt x="114" y="696"/>
                  </a:lnTo>
                  <a:lnTo>
                    <a:pt x="115" y="695"/>
                  </a:lnTo>
                  <a:lnTo>
                    <a:pt x="118" y="695"/>
                  </a:lnTo>
                  <a:lnTo>
                    <a:pt x="121" y="694"/>
                  </a:lnTo>
                  <a:lnTo>
                    <a:pt x="123" y="694"/>
                  </a:lnTo>
                  <a:lnTo>
                    <a:pt x="126" y="694"/>
                  </a:lnTo>
                  <a:lnTo>
                    <a:pt x="130" y="694"/>
                  </a:lnTo>
                  <a:lnTo>
                    <a:pt x="133" y="694"/>
                  </a:lnTo>
                  <a:lnTo>
                    <a:pt x="137" y="695"/>
                  </a:lnTo>
                  <a:lnTo>
                    <a:pt x="140" y="695"/>
                  </a:lnTo>
                  <a:lnTo>
                    <a:pt x="143" y="696"/>
                  </a:lnTo>
                  <a:lnTo>
                    <a:pt x="146" y="697"/>
                  </a:lnTo>
                  <a:lnTo>
                    <a:pt x="149" y="699"/>
                  </a:lnTo>
                  <a:lnTo>
                    <a:pt x="153" y="701"/>
                  </a:lnTo>
                  <a:lnTo>
                    <a:pt x="156" y="703"/>
                  </a:lnTo>
                  <a:lnTo>
                    <a:pt x="175" y="714"/>
                  </a:lnTo>
                  <a:lnTo>
                    <a:pt x="190" y="700"/>
                  </a:lnTo>
                  <a:lnTo>
                    <a:pt x="194" y="695"/>
                  </a:lnTo>
                  <a:lnTo>
                    <a:pt x="200" y="690"/>
                  </a:lnTo>
                  <a:lnTo>
                    <a:pt x="202" y="687"/>
                  </a:lnTo>
                  <a:lnTo>
                    <a:pt x="205" y="684"/>
                  </a:lnTo>
                  <a:lnTo>
                    <a:pt x="207" y="680"/>
                  </a:lnTo>
                  <a:lnTo>
                    <a:pt x="209" y="677"/>
                  </a:lnTo>
                  <a:lnTo>
                    <a:pt x="391" y="685"/>
                  </a:lnTo>
                  <a:lnTo>
                    <a:pt x="574" y="687"/>
                  </a:lnTo>
                  <a:lnTo>
                    <a:pt x="757" y="685"/>
                  </a:lnTo>
                  <a:lnTo>
                    <a:pt x="940" y="677"/>
                  </a:lnTo>
                  <a:lnTo>
                    <a:pt x="940" y="678"/>
                  </a:lnTo>
                  <a:lnTo>
                    <a:pt x="940" y="679"/>
                  </a:lnTo>
                  <a:lnTo>
                    <a:pt x="941" y="679"/>
                  </a:lnTo>
                  <a:lnTo>
                    <a:pt x="941" y="680"/>
                  </a:lnTo>
                  <a:lnTo>
                    <a:pt x="942" y="681"/>
                  </a:lnTo>
                  <a:lnTo>
                    <a:pt x="943" y="681"/>
                  </a:lnTo>
                  <a:lnTo>
                    <a:pt x="943" y="682"/>
                  </a:lnTo>
                  <a:lnTo>
                    <a:pt x="943" y="683"/>
                  </a:lnTo>
                  <a:lnTo>
                    <a:pt x="937" y="734"/>
                  </a:lnTo>
                  <a:lnTo>
                    <a:pt x="985" y="705"/>
                  </a:lnTo>
                  <a:lnTo>
                    <a:pt x="988" y="704"/>
                  </a:lnTo>
                  <a:lnTo>
                    <a:pt x="991" y="702"/>
                  </a:lnTo>
                  <a:lnTo>
                    <a:pt x="994" y="701"/>
                  </a:lnTo>
                  <a:lnTo>
                    <a:pt x="996" y="700"/>
                  </a:lnTo>
                  <a:lnTo>
                    <a:pt x="999" y="700"/>
                  </a:lnTo>
                  <a:lnTo>
                    <a:pt x="1002" y="699"/>
                  </a:lnTo>
                  <a:lnTo>
                    <a:pt x="1005" y="699"/>
                  </a:lnTo>
                  <a:lnTo>
                    <a:pt x="1008" y="699"/>
                  </a:lnTo>
                  <a:lnTo>
                    <a:pt x="1011" y="699"/>
                  </a:lnTo>
                  <a:lnTo>
                    <a:pt x="1014" y="699"/>
                  </a:lnTo>
                  <a:lnTo>
                    <a:pt x="1017" y="699"/>
                  </a:lnTo>
                  <a:lnTo>
                    <a:pt x="1020" y="700"/>
                  </a:lnTo>
                  <a:lnTo>
                    <a:pt x="1022" y="700"/>
                  </a:lnTo>
                  <a:lnTo>
                    <a:pt x="1025" y="701"/>
                  </a:lnTo>
                  <a:lnTo>
                    <a:pt x="1031" y="703"/>
                  </a:lnTo>
                  <a:lnTo>
                    <a:pt x="1033" y="703"/>
                  </a:lnTo>
                  <a:lnTo>
                    <a:pt x="1034" y="704"/>
                  </a:lnTo>
                  <a:lnTo>
                    <a:pt x="1034" y="705"/>
                  </a:lnTo>
                  <a:lnTo>
                    <a:pt x="1035" y="706"/>
                  </a:lnTo>
                  <a:lnTo>
                    <a:pt x="1035" y="708"/>
                  </a:lnTo>
                  <a:lnTo>
                    <a:pt x="1035" y="710"/>
                  </a:lnTo>
                  <a:lnTo>
                    <a:pt x="1035" y="712"/>
                  </a:lnTo>
                  <a:lnTo>
                    <a:pt x="1034" y="716"/>
                  </a:lnTo>
                  <a:lnTo>
                    <a:pt x="1033" y="721"/>
                  </a:lnTo>
                  <a:lnTo>
                    <a:pt x="1032" y="727"/>
                  </a:lnTo>
                  <a:lnTo>
                    <a:pt x="1028" y="7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3" name="Google Shape;3823;p37"/>
          <p:cNvSpPr/>
          <p:nvPr/>
        </p:nvSpPr>
        <p:spPr>
          <a:xfrm>
            <a:off x="1449407" y="4062394"/>
            <a:ext cx="457912" cy="694864"/>
          </a:xfrm>
          <a:custGeom>
            <a:avLst/>
            <a:gdLst/>
            <a:ahLst/>
            <a:cxnLst/>
            <a:rect l="l" t="t" r="r" b="b"/>
            <a:pathLst>
              <a:path w="1089" h="1652" extrusionOk="0">
                <a:moveTo>
                  <a:pt x="1089" y="1240"/>
                </a:moveTo>
                <a:lnTo>
                  <a:pt x="1088" y="1220"/>
                </a:lnTo>
                <a:lnTo>
                  <a:pt x="1085" y="1200"/>
                </a:lnTo>
                <a:lnTo>
                  <a:pt x="1080" y="1181"/>
                </a:lnTo>
                <a:lnTo>
                  <a:pt x="1074" y="1163"/>
                </a:lnTo>
                <a:lnTo>
                  <a:pt x="1065" y="1146"/>
                </a:lnTo>
                <a:lnTo>
                  <a:pt x="1056" y="1130"/>
                </a:lnTo>
                <a:lnTo>
                  <a:pt x="1044" y="1114"/>
                </a:lnTo>
                <a:lnTo>
                  <a:pt x="1032" y="1100"/>
                </a:lnTo>
                <a:lnTo>
                  <a:pt x="1018" y="1088"/>
                </a:lnTo>
                <a:lnTo>
                  <a:pt x="1003" y="1077"/>
                </a:lnTo>
                <a:lnTo>
                  <a:pt x="986" y="1067"/>
                </a:lnTo>
                <a:lnTo>
                  <a:pt x="969" y="1058"/>
                </a:lnTo>
                <a:lnTo>
                  <a:pt x="951" y="1052"/>
                </a:lnTo>
                <a:lnTo>
                  <a:pt x="932" y="1047"/>
                </a:lnTo>
                <a:lnTo>
                  <a:pt x="912" y="1044"/>
                </a:lnTo>
                <a:lnTo>
                  <a:pt x="892" y="1043"/>
                </a:lnTo>
                <a:lnTo>
                  <a:pt x="776" y="1043"/>
                </a:lnTo>
                <a:lnTo>
                  <a:pt x="776" y="916"/>
                </a:lnTo>
                <a:lnTo>
                  <a:pt x="776" y="913"/>
                </a:lnTo>
                <a:lnTo>
                  <a:pt x="790" y="885"/>
                </a:lnTo>
                <a:lnTo>
                  <a:pt x="802" y="857"/>
                </a:lnTo>
                <a:lnTo>
                  <a:pt x="812" y="828"/>
                </a:lnTo>
                <a:lnTo>
                  <a:pt x="821" y="802"/>
                </a:lnTo>
                <a:lnTo>
                  <a:pt x="833" y="757"/>
                </a:lnTo>
                <a:lnTo>
                  <a:pt x="838" y="732"/>
                </a:lnTo>
                <a:lnTo>
                  <a:pt x="838" y="727"/>
                </a:lnTo>
                <a:lnTo>
                  <a:pt x="838" y="667"/>
                </a:lnTo>
                <a:lnTo>
                  <a:pt x="855" y="667"/>
                </a:lnTo>
                <a:lnTo>
                  <a:pt x="863" y="667"/>
                </a:lnTo>
                <a:lnTo>
                  <a:pt x="871" y="666"/>
                </a:lnTo>
                <a:lnTo>
                  <a:pt x="879" y="664"/>
                </a:lnTo>
                <a:lnTo>
                  <a:pt x="886" y="661"/>
                </a:lnTo>
                <a:lnTo>
                  <a:pt x="893" y="658"/>
                </a:lnTo>
                <a:lnTo>
                  <a:pt x="900" y="654"/>
                </a:lnTo>
                <a:lnTo>
                  <a:pt x="906" y="649"/>
                </a:lnTo>
                <a:lnTo>
                  <a:pt x="911" y="644"/>
                </a:lnTo>
                <a:lnTo>
                  <a:pt x="916" y="638"/>
                </a:lnTo>
                <a:lnTo>
                  <a:pt x="921" y="632"/>
                </a:lnTo>
                <a:lnTo>
                  <a:pt x="925" y="626"/>
                </a:lnTo>
                <a:lnTo>
                  <a:pt x="928" y="619"/>
                </a:lnTo>
                <a:lnTo>
                  <a:pt x="931" y="611"/>
                </a:lnTo>
                <a:lnTo>
                  <a:pt x="932" y="604"/>
                </a:lnTo>
                <a:lnTo>
                  <a:pt x="934" y="596"/>
                </a:lnTo>
                <a:lnTo>
                  <a:pt x="934" y="588"/>
                </a:lnTo>
                <a:lnTo>
                  <a:pt x="934" y="521"/>
                </a:lnTo>
                <a:lnTo>
                  <a:pt x="934" y="515"/>
                </a:lnTo>
                <a:lnTo>
                  <a:pt x="933" y="510"/>
                </a:lnTo>
                <a:lnTo>
                  <a:pt x="932" y="504"/>
                </a:lnTo>
                <a:lnTo>
                  <a:pt x="930" y="499"/>
                </a:lnTo>
                <a:lnTo>
                  <a:pt x="928" y="494"/>
                </a:lnTo>
                <a:lnTo>
                  <a:pt x="926" y="489"/>
                </a:lnTo>
                <a:lnTo>
                  <a:pt x="923" y="484"/>
                </a:lnTo>
                <a:lnTo>
                  <a:pt x="920" y="480"/>
                </a:lnTo>
                <a:lnTo>
                  <a:pt x="917" y="475"/>
                </a:lnTo>
                <a:lnTo>
                  <a:pt x="913" y="471"/>
                </a:lnTo>
                <a:lnTo>
                  <a:pt x="910" y="468"/>
                </a:lnTo>
                <a:lnTo>
                  <a:pt x="905" y="464"/>
                </a:lnTo>
                <a:lnTo>
                  <a:pt x="901" y="461"/>
                </a:lnTo>
                <a:lnTo>
                  <a:pt x="896" y="458"/>
                </a:lnTo>
                <a:lnTo>
                  <a:pt x="891" y="455"/>
                </a:lnTo>
                <a:lnTo>
                  <a:pt x="886" y="453"/>
                </a:lnTo>
                <a:lnTo>
                  <a:pt x="886" y="447"/>
                </a:lnTo>
                <a:lnTo>
                  <a:pt x="887" y="440"/>
                </a:lnTo>
                <a:lnTo>
                  <a:pt x="889" y="432"/>
                </a:lnTo>
                <a:lnTo>
                  <a:pt x="891" y="423"/>
                </a:lnTo>
                <a:lnTo>
                  <a:pt x="894" y="413"/>
                </a:lnTo>
                <a:lnTo>
                  <a:pt x="898" y="401"/>
                </a:lnTo>
                <a:lnTo>
                  <a:pt x="903" y="388"/>
                </a:lnTo>
                <a:lnTo>
                  <a:pt x="909" y="374"/>
                </a:lnTo>
                <a:lnTo>
                  <a:pt x="912" y="365"/>
                </a:lnTo>
                <a:lnTo>
                  <a:pt x="915" y="356"/>
                </a:lnTo>
                <a:lnTo>
                  <a:pt x="917" y="346"/>
                </a:lnTo>
                <a:lnTo>
                  <a:pt x="919" y="335"/>
                </a:lnTo>
                <a:lnTo>
                  <a:pt x="921" y="311"/>
                </a:lnTo>
                <a:lnTo>
                  <a:pt x="921" y="286"/>
                </a:lnTo>
                <a:lnTo>
                  <a:pt x="919" y="259"/>
                </a:lnTo>
                <a:lnTo>
                  <a:pt x="914" y="231"/>
                </a:lnTo>
                <a:lnTo>
                  <a:pt x="906" y="203"/>
                </a:lnTo>
                <a:lnTo>
                  <a:pt x="901" y="189"/>
                </a:lnTo>
                <a:lnTo>
                  <a:pt x="895" y="174"/>
                </a:lnTo>
                <a:lnTo>
                  <a:pt x="884" y="154"/>
                </a:lnTo>
                <a:lnTo>
                  <a:pt x="870" y="133"/>
                </a:lnTo>
                <a:lnTo>
                  <a:pt x="854" y="111"/>
                </a:lnTo>
                <a:lnTo>
                  <a:pt x="844" y="101"/>
                </a:lnTo>
                <a:lnTo>
                  <a:pt x="834" y="90"/>
                </a:lnTo>
                <a:lnTo>
                  <a:pt x="822" y="79"/>
                </a:lnTo>
                <a:lnTo>
                  <a:pt x="810" y="69"/>
                </a:lnTo>
                <a:lnTo>
                  <a:pt x="796" y="59"/>
                </a:lnTo>
                <a:lnTo>
                  <a:pt x="782" y="50"/>
                </a:lnTo>
                <a:lnTo>
                  <a:pt x="766" y="41"/>
                </a:lnTo>
                <a:lnTo>
                  <a:pt x="749" y="33"/>
                </a:lnTo>
                <a:lnTo>
                  <a:pt x="731" y="25"/>
                </a:lnTo>
                <a:lnTo>
                  <a:pt x="711" y="18"/>
                </a:lnTo>
                <a:lnTo>
                  <a:pt x="677" y="9"/>
                </a:lnTo>
                <a:lnTo>
                  <a:pt x="645" y="3"/>
                </a:lnTo>
                <a:lnTo>
                  <a:pt x="614" y="0"/>
                </a:lnTo>
                <a:lnTo>
                  <a:pt x="585" y="0"/>
                </a:lnTo>
                <a:lnTo>
                  <a:pt x="558" y="2"/>
                </a:lnTo>
                <a:lnTo>
                  <a:pt x="532" y="6"/>
                </a:lnTo>
                <a:lnTo>
                  <a:pt x="508" y="12"/>
                </a:lnTo>
                <a:lnTo>
                  <a:pt x="485" y="19"/>
                </a:lnTo>
                <a:lnTo>
                  <a:pt x="465" y="27"/>
                </a:lnTo>
                <a:lnTo>
                  <a:pt x="446" y="36"/>
                </a:lnTo>
                <a:lnTo>
                  <a:pt x="429" y="45"/>
                </a:lnTo>
                <a:lnTo>
                  <a:pt x="414" y="54"/>
                </a:lnTo>
                <a:lnTo>
                  <a:pt x="390" y="71"/>
                </a:lnTo>
                <a:lnTo>
                  <a:pt x="375" y="83"/>
                </a:lnTo>
                <a:lnTo>
                  <a:pt x="341" y="91"/>
                </a:lnTo>
                <a:lnTo>
                  <a:pt x="309" y="101"/>
                </a:lnTo>
                <a:lnTo>
                  <a:pt x="295" y="106"/>
                </a:lnTo>
                <a:lnTo>
                  <a:pt x="281" y="113"/>
                </a:lnTo>
                <a:lnTo>
                  <a:pt x="268" y="120"/>
                </a:lnTo>
                <a:lnTo>
                  <a:pt x="255" y="127"/>
                </a:lnTo>
                <a:lnTo>
                  <a:pt x="244" y="135"/>
                </a:lnTo>
                <a:lnTo>
                  <a:pt x="233" y="143"/>
                </a:lnTo>
                <a:lnTo>
                  <a:pt x="223" y="152"/>
                </a:lnTo>
                <a:lnTo>
                  <a:pt x="214" y="162"/>
                </a:lnTo>
                <a:lnTo>
                  <a:pt x="205" y="172"/>
                </a:lnTo>
                <a:lnTo>
                  <a:pt x="197" y="183"/>
                </a:lnTo>
                <a:lnTo>
                  <a:pt x="190" y="194"/>
                </a:lnTo>
                <a:lnTo>
                  <a:pt x="184" y="205"/>
                </a:lnTo>
                <a:lnTo>
                  <a:pt x="176" y="222"/>
                </a:lnTo>
                <a:lnTo>
                  <a:pt x="170" y="240"/>
                </a:lnTo>
                <a:lnTo>
                  <a:pt x="166" y="257"/>
                </a:lnTo>
                <a:lnTo>
                  <a:pt x="163" y="275"/>
                </a:lnTo>
                <a:lnTo>
                  <a:pt x="161" y="293"/>
                </a:lnTo>
                <a:lnTo>
                  <a:pt x="161" y="311"/>
                </a:lnTo>
                <a:lnTo>
                  <a:pt x="162" y="328"/>
                </a:lnTo>
                <a:lnTo>
                  <a:pt x="163" y="345"/>
                </a:lnTo>
                <a:lnTo>
                  <a:pt x="169" y="378"/>
                </a:lnTo>
                <a:lnTo>
                  <a:pt x="176" y="408"/>
                </a:lnTo>
                <a:lnTo>
                  <a:pt x="184" y="434"/>
                </a:lnTo>
                <a:lnTo>
                  <a:pt x="192" y="456"/>
                </a:lnTo>
                <a:lnTo>
                  <a:pt x="188" y="458"/>
                </a:lnTo>
                <a:lnTo>
                  <a:pt x="184" y="461"/>
                </a:lnTo>
                <a:lnTo>
                  <a:pt x="180" y="464"/>
                </a:lnTo>
                <a:lnTo>
                  <a:pt x="176" y="467"/>
                </a:lnTo>
                <a:lnTo>
                  <a:pt x="173" y="470"/>
                </a:lnTo>
                <a:lnTo>
                  <a:pt x="170" y="474"/>
                </a:lnTo>
                <a:lnTo>
                  <a:pt x="167" y="478"/>
                </a:lnTo>
                <a:lnTo>
                  <a:pt x="164" y="482"/>
                </a:lnTo>
                <a:lnTo>
                  <a:pt x="161" y="486"/>
                </a:lnTo>
                <a:lnTo>
                  <a:pt x="159" y="490"/>
                </a:lnTo>
                <a:lnTo>
                  <a:pt x="157" y="495"/>
                </a:lnTo>
                <a:lnTo>
                  <a:pt x="156" y="499"/>
                </a:lnTo>
                <a:lnTo>
                  <a:pt x="155" y="504"/>
                </a:lnTo>
                <a:lnTo>
                  <a:pt x="154" y="509"/>
                </a:lnTo>
                <a:lnTo>
                  <a:pt x="153" y="513"/>
                </a:lnTo>
                <a:lnTo>
                  <a:pt x="153" y="518"/>
                </a:lnTo>
                <a:lnTo>
                  <a:pt x="153" y="586"/>
                </a:lnTo>
                <a:lnTo>
                  <a:pt x="153" y="595"/>
                </a:lnTo>
                <a:lnTo>
                  <a:pt x="155" y="603"/>
                </a:lnTo>
                <a:lnTo>
                  <a:pt x="157" y="610"/>
                </a:lnTo>
                <a:lnTo>
                  <a:pt x="159" y="618"/>
                </a:lnTo>
                <a:lnTo>
                  <a:pt x="163" y="624"/>
                </a:lnTo>
                <a:lnTo>
                  <a:pt x="167" y="631"/>
                </a:lnTo>
                <a:lnTo>
                  <a:pt x="171" y="637"/>
                </a:lnTo>
                <a:lnTo>
                  <a:pt x="176" y="643"/>
                </a:lnTo>
                <a:lnTo>
                  <a:pt x="182" y="648"/>
                </a:lnTo>
                <a:lnTo>
                  <a:pt x="188" y="652"/>
                </a:lnTo>
                <a:lnTo>
                  <a:pt x="195" y="656"/>
                </a:lnTo>
                <a:lnTo>
                  <a:pt x="202" y="659"/>
                </a:lnTo>
                <a:lnTo>
                  <a:pt x="209" y="662"/>
                </a:lnTo>
                <a:lnTo>
                  <a:pt x="216" y="664"/>
                </a:lnTo>
                <a:lnTo>
                  <a:pt x="224" y="665"/>
                </a:lnTo>
                <a:lnTo>
                  <a:pt x="232" y="665"/>
                </a:lnTo>
                <a:lnTo>
                  <a:pt x="246" y="665"/>
                </a:lnTo>
                <a:lnTo>
                  <a:pt x="246" y="724"/>
                </a:lnTo>
                <a:lnTo>
                  <a:pt x="246" y="729"/>
                </a:lnTo>
                <a:lnTo>
                  <a:pt x="248" y="739"/>
                </a:lnTo>
                <a:lnTo>
                  <a:pt x="251" y="754"/>
                </a:lnTo>
                <a:lnTo>
                  <a:pt x="256" y="775"/>
                </a:lnTo>
                <a:lnTo>
                  <a:pt x="263" y="799"/>
                </a:lnTo>
                <a:lnTo>
                  <a:pt x="271" y="825"/>
                </a:lnTo>
                <a:lnTo>
                  <a:pt x="282" y="854"/>
                </a:lnTo>
                <a:lnTo>
                  <a:pt x="294" y="882"/>
                </a:lnTo>
                <a:lnTo>
                  <a:pt x="308" y="910"/>
                </a:lnTo>
                <a:lnTo>
                  <a:pt x="308" y="1040"/>
                </a:lnTo>
                <a:lnTo>
                  <a:pt x="198" y="1040"/>
                </a:lnTo>
                <a:lnTo>
                  <a:pt x="178" y="1041"/>
                </a:lnTo>
                <a:lnTo>
                  <a:pt x="158" y="1044"/>
                </a:lnTo>
                <a:lnTo>
                  <a:pt x="139" y="1049"/>
                </a:lnTo>
                <a:lnTo>
                  <a:pt x="121" y="1055"/>
                </a:lnTo>
                <a:lnTo>
                  <a:pt x="103" y="1064"/>
                </a:lnTo>
                <a:lnTo>
                  <a:pt x="87" y="1074"/>
                </a:lnTo>
                <a:lnTo>
                  <a:pt x="72" y="1085"/>
                </a:lnTo>
                <a:lnTo>
                  <a:pt x="58" y="1097"/>
                </a:lnTo>
                <a:lnTo>
                  <a:pt x="45" y="1111"/>
                </a:lnTo>
                <a:lnTo>
                  <a:pt x="34" y="1127"/>
                </a:lnTo>
                <a:lnTo>
                  <a:pt x="24" y="1143"/>
                </a:lnTo>
                <a:lnTo>
                  <a:pt x="15" y="1160"/>
                </a:lnTo>
                <a:lnTo>
                  <a:pt x="9" y="1178"/>
                </a:lnTo>
                <a:lnTo>
                  <a:pt x="4" y="1197"/>
                </a:lnTo>
                <a:lnTo>
                  <a:pt x="1" y="1217"/>
                </a:lnTo>
                <a:lnTo>
                  <a:pt x="0" y="1237"/>
                </a:lnTo>
                <a:lnTo>
                  <a:pt x="0" y="1268"/>
                </a:lnTo>
                <a:lnTo>
                  <a:pt x="1" y="1288"/>
                </a:lnTo>
                <a:lnTo>
                  <a:pt x="3" y="1307"/>
                </a:lnTo>
                <a:lnTo>
                  <a:pt x="6" y="1326"/>
                </a:lnTo>
                <a:lnTo>
                  <a:pt x="11" y="1345"/>
                </a:lnTo>
                <a:lnTo>
                  <a:pt x="16" y="1364"/>
                </a:lnTo>
                <a:lnTo>
                  <a:pt x="24" y="1382"/>
                </a:lnTo>
                <a:lnTo>
                  <a:pt x="32" y="1400"/>
                </a:lnTo>
                <a:lnTo>
                  <a:pt x="42" y="1417"/>
                </a:lnTo>
                <a:lnTo>
                  <a:pt x="53" y="1434"/>
                </a:lnTo>
                <a:lnTo>
                  <a:pt x="65" y="1451"/>
                </a:lnTo>
                <a:lnTo>
                  <a:pt x="79" y="1467"/>
                </a:lnTo>
                <a:lnTo>
                  <a:pt x="93" y="1483"/>
                </a:lnTo>
                <a:lnTo>
                  <a:pt x="109" y="1499"/>
                </a:lnTo>
                <a:lnTo>
                  <a:pt x="126" y="1514"/>
                </a:lnTo>
                <a:lnTo>
                  <a:pt x="164" y="1542"/>
                </a:lnTo>
                <a:lnTo>
                  <a:pt x="203" y="1567"/>
                </a:lnTo>
                <a:lnTo>
                  <a:pt x="245" y="1589"/>
                </a:lnTo>
                <a:lnTo>
                  <a:pt x="290" y="1608"/>
                </a:lnTo>
                <a:lnTo>
                  <a:pt x="336" y="1624"/>
                </a:lnTo>
                <a:lnTo>
                  <a:pt x="385" y="1636"/>
                </a:lnTo>
                <a:lnTo>
                  <a:pt x="435" y="1645"/>
                </a:lnTo>
                <a:lnTo>
                  <a:pt x="487" y="1650"/>
                </a:lnTo>
                <a:lnTo>
                  <a:pt x="539" y="1652"/>
                </a:lnTo>
                <a:lnTo>
                  <a:pt x="542" y="1652"/>
                </a:lnTo>
                <a:lnTo>
                  <a:pt x="545" y="1652"/>
                </a:lnTo>
                <a:lnTo>
                  <a:pt x="599" y="1650"/>
                </a:lnTo>
                <a:lnTo>
                  <a:pt x="651" y="1645"/>
                </a:lnTo>
                <a:lnTo>
                  <a:pt x="702" y="1636"/>
                </a:lnTo>
                <a:lnTo>
                  <a:pt x="751" y="1624"/>
                </a:lnTo>
                <a:lnTo>
                  <a:pt x="799" y="1608"/>
                </a:lnTo>
                <a:lnTo>
                  <a:pt x="844" y="1589"/>
                </a:lnTo>
                <a:lnTo>
                  <a:pt x="886" y="1567"/>
                </a:lnTo>
                <a:lnTo>
                  <a:pt x="926" y="1542"/>
                </a:lnTo>
                <a:lnTo>
                  <a:pt x="963" y="1514"/>
                </a:lnTo>
                <a:lnTo>
                  <a:pt x="979" y="1499"/>
                </a:lnTo>
                <a:lnTo>
                  <a:pt x="995" y="1483"/>
                </a:lnTo>
                <a:lnTo>
                  <a:pt x="1009" y="1467"/>
                </a:lnTo>
                <a:lnTo>
                  <a:pt x="1023" y="1451"/>
                </a:lnTo>
                <a:lnTo>
                  <a:pt x="1035" y="1434"/>
                </a:lnTo>
                <a:lnTo>
                  <a:pt x="1045" y="1417"/>
                </a:lnTo>
                <a:lnTo>
                  <a:pt x="1055" y="1400"/>
                </a:lnTo>
                <a:lnTo>
                  <a:pt x="1063" y="1382"/>
                </a:lnTo>
                <a:lnTo>
                  <a:pt x="1071" y="1364"/>
                </a:lnTo>
                <a:lnTo>
                  <a:pt x="1076" y="1345"/>
                </a:lnTo>
                <a:lnTo>
                  <a:pt x="1081" y="1326"/>
                </a:lnTo>
                <a:lnTo>
                  <a:pt x="1084" y="1307"/>
                </a:lnTo>
                <a:lnTo>
                  <a:pt x="1086" y="1288"/>
                </a:lnTo>
                <a:lnTo>
                  <a:pt x="1087" y="1268"/>
                </a:lnTo>
                <a:lnTo>
                  <a:pt x="1087" y="1240"/>
                </a:lnTo>
                <a:close/>
                <a:moveTo>
                  <a:pt x="694" y="1333"/>
                </a:moveTo>
                <a:lnTo>
                  <a:pt x="759" y="1370"/>
                </a:lnTo>
                <a:lnTo>
                  <a:pt x="587" y="1553"/>
                </a:lnTo>
                <a:lnTo>
                  <a:pt x="689" y="1139"/>
                </a:lnTo>
                <a:lnTo>
                  <a:pt x="697" y="1136"/>
                </a:lnTo>
                <a:lnTo>
                  <a:pt x="705" y="1132"/>
                </a:lnTo>
                <a:lnTo>
                  <a:pt x="712" y="1128"/>
                </a:lnTo>
                <a:lnTo>
                  <a:pt x="718" y="1124"/>
                </a:lnTo>
                <a:lnTo>
                  <a:pt x="725" y="1120"/>
                </a:lnTo>
                <a:lnTo>
                  <a:pt x="731" y="1116"/>
                </a:lnTo>
                <a:lnTo>
                  <a:pt x="742" y="1108"/>
                </a:lnTo>
                <a:lnTo>
                  <a:pt x="771" y="1252"/>
                </a:lnTo>
                <a:lnTo>
                  <a:pt x="694" y="1291"/>
                </a:lnTo>
                <a:lnTo>
                  <a:pt x="693" y="1292"/>
                </a:lnTo>
                <a:lnTo>
                  <a:pt x="691" y="1293"/>
                </a:lnTo>
                <a:lnTo>
                  <a:pt x="690" y="1293"/>
                </a:lnTo>
                <a:lnTo>
                  <a:pt x="689" y="1294"/>
                </a:lnTo>
                <a:lnTo>
                  <a:pt x="688" y="1295"/>
                </a:lnTo>
                <a:lnTo>
                  <a:pt x="687" y="1296"/>
                </a:lnTo>
                <a:lnTo>
                  <a:pt x="686" y="1298"/>
                </a:lnTo>
                <a:lnTo>
                  <a:pt x="685" y="1299"/>
                </a:lnTo>
                <a:lnTo>
                  <a:pt x="685" y="1300"/>
                </a:lnTo>
                <a:lnTo>
                  <a:pt x="684" y="1302"/>
                </a:lnTo>
                <a:lnTo>
                  <a:pt x="684" y="1303"/>
                </a:lnTo>
                <a:lnTo>
                  <a:pt x="684" y="1305"/>
                </a:lnTo>
                <a:lnTo>
                  <a:pt x="683" y="1306"/>
                </a:lnTo>
                <a:lnTo>
                  <a:pt x="683" y="1308"/>
                </a:lnTo>
                <a:lnTo>
                  <a:pt x="683" y="1311"/>
                </a:lnTo>
                <a:lnTo>
                  <a:pt x="683" y="1313"/>
                </a:lnTo>
                <a:lnTo>
                  <a:pt x="682" y="1315"/>
                </a:lnTo>
                <a:lnTo>
                  <a:pt x="682" y="1317"/>
                </a:lnTo>
                <a:lnTo>
                  <a:pt x="682" y="1319"/>
                </a:lnTo>
                <a:lnTo>
                  <a:pt x="683" y="1321"/>
                </a:lnTo>
                <a:lnTo>
                  <a:pt x="683" y="1322"/>
                </a:lnTo>
                <a:lnTo>
                  <a:pt x="684" y="1324"/>
                </a:lnTo>
                <a:lnTo>
                  <a:pt x="684" y="1326"/>
                </a:lnTo>
                <a:lnTo>
                  <a:pt x="685" y="1327"/>
                </a:lnTo>
                <a:lnTo>
                  <a:pt x="686" y="1328"/>
                </a:lnTo>
                <a:lnTo>
                  <a:pt x="687" y="1329"/>
                </a:lnTo>
                <a:lnTo>
                  <a:pt x="688" y="1330"/>
                </a:lnTo>
                <a:lnTo>
                  <a:pt x="690" y="1331"/>
                </a:lnTo>
                <a:lnTo>
                  <a:pt x="691" y="1332"/>
                </a:lnTo>
                <a:lnTo>
                  <a:pt x="692" y="1333"/>
                </a:lnTo>
                <a:close/>
                <a:moveTo>
                  <a:pt x="398" y="1294"/>
                </a:moveTo>
                <a:lnTo>
                  <a:pt x="322" y="1254"/>
                </a:lnTo>
                <a:lnTo>
                  <a:pt x="350" y="1110"/>
                </a:lnTo>
                <a:lnTo>
                  <a:pt x="374" y="1125"/>
                </a:lnTo>
                <a:lnTo>
                  <a:pt x="388" y="1133"/>
                </a:lnTo>
                <a:lnTo>
                  <a:pt x="404" y="1141"/>
                </a:lnTo>
                <a:lnTo>
                  <a:pt x="505" y="1556"/>
                </a:lnTo>
                <a:lnTo>
                  <a:pt x="333" y="1373"/>
                </a:lnTo>
                <a:lnTo>
                  <a:pt x="398" y="1336"/>
                </a:lnTo>
                <a:lnTo>
                  <a:pt x="400" y="1336"/>
                </a:lnTo>
                <a:lnTo>
                  <a:pt x="401" y="1335"/>
                </a:lnTo>
                <a:lnTo>
                  <a:pt x="402" y="1334"/>
                </a:lnTo>
                <a:lnTo>
                  <a:pt x="404" y="1333"/>
                </a:lnTo>
                <a:lnTo>
                  <a:pt x="405" y="1332"/>
                </a:lnTo>
                <a:lnTo>
                  <a:pt x="405" y="1331"/>
                </a:lnTo>
                <a:lnTo>
                  <a:pt x="406" y="1330"/>
                </a:lnTo>
                <a:lnTo>
                  <a:pt x="407" y="1328"/>
                </a:lnTo>
                <a:lnTo>
                  <a:pt x="407" y="1327"/>
                </a:lnTo>
                <a:lnTo>
                  <a:pt x="408" y="1326"/>
                </a:lnTo>
                <a:lnTo>
                  <a:pt x="408" y="1324"/>
                </a:lnTo>
                <a:lnTo>
                  <a:pt x="409" y="1323"/>
                </a:lnTo>
                <a:lnTo>
                  <a:pt x="409" y="1319"/>
                </a:lnTo>
                <a:lnTo>
                  <a:pt x="409" y="1316"/>
                </a:lnTo>
                <a:lnTo>
                  <a:pt x="409" y="1314"/>
                </a:lnTo>
                <a:lnTo>
                  <a:pt x="409" y="1312"/>
                </a:lnTo>
                <a:lnTo>
                  <a:pt x="408" y="1310"/>
                </a:lnTo>
                <a:lnTo>
                  <a:pt x="408" y="1309"/>
                </a:lnTo>
                <a:lnTo>
                  <a:pt x="408" y="1307"/>
                </a:lnTo>
                <a:lnTo>
                  <a:pt x="407" y="1305"/>
                </a:lnTo>
                <a:lnTo>
                  <a:pt x="406" y="1304"/>
                </a:lnTo>
                <a:lnTo>
                  <a:pt x="406" y="1302"/>
                </a:lnTo>
                <a:lnTo>
                  <a:pt x="405" y="1301"/>
                </a:lnTo>
                <a:lnTo>
                  <a:pt x="404" y="1300"/>
                </a:lnTo>
                <a:lnTo>
                  <a:pt x="403" y="1298"/>
                </a:lnTo>
                <a:lnTo>
                  <a:pt x="402" y="1297"/>
                </a:lnTo>
                <a:lnTo>
                  <a:pt x="401" y="1296"/>
                </a:lnTo>
                <a:lnTo>
                  <a:pt x="400" y="1296"/>
                </a:lnTo>
                <a:lnTo>
                  <a:pt x="399" y="1295"/>
                </a:lnTo>
                <a:close/>
                <a:moveTo>
                  <a:pt x="542" y="1164"/>
                </a:moveTo>
                <a:lnTo>
                  <a:pt x="545" y="1164"/>
                </a:lnTo>
                <a:lnTo>
                  <a:pt x="547" y="1164"/>
                </a:lnTo>
                <a:lnTo>
                  <a:pt x="548" y="1165"/>
                </a:lnTo>
                <a:lnTo>
                  <a:pt x="550" y="1165"/>
                </a:lnTo>
                <a:lnTo>
                  <a:pt x="552" y="1166"/>
                </a:lnTo>
                <a:lnTo>
                  <a:pt x="553" y="1167"/>
                </a:lnTo>
                <a:lnTo>
                  <a:pt x="555" y="1169"/>
                </a:lnTo>
                <a:lnTo>
                  <a:pt x="558" y="1172"/>
                </a:lnTo>
                <a:lnTo>
                  <a:pt x="562" y="1176"/>
                </a:lnTo>
                <a:lnTo>
                  <a:pt x="566" y="1181"/>
                </a:lnTo>
                <a:lnTo>
                  <a:pt x="573" y="1192"/>
                </a:lnTo>
                <a:lnTo>
                  <a:pt x="580" y="1206"/>
                </a:lnTo>
                <a:lnTo>
                  <a:pt x="586" y="1221"/>
                </a:lnTo>
                <a:lnTo>
                  <a:pt x="592" y="1237"/>
                </a:lnTo>
                <a:lnTo>
                  <a:pt x="598" y="1254"/>
                </a:lnTo>
                <a:lnTo>
                  <a:pt x="545" y="1263"/>
                </a:lnTo>
                <a:lnTo>
                  <a:pt x="542" y="1263"/>
                </a:lnTo>
                <a:lnTo>
                  <a:pt x="539" y="1263"/>
                </a:lnTo>
                <a:lnTo>
                  <a:pt x="486" y="1254"/>
                </a:lnTo>
                <a:lnTo>
                  <a:pt x="492" y="1237"/>
                </a:lnTo>
                <a:lnTo>
                  <a:pt x="500" y="1221"/>
                </a:lnTo>
                <a:lnTo>
                  <a:pt x="507" y="1206"/>
                </a:lnTo>
                <a:lnTo>
                  <a:pt x="515" y="1192"/>
                </a:lnTo>
                <a:lnTo>
                  <a:pt x="522" y="1181"/>
                </a:lnTo>
                <a:lnTo>
                  <a:pt x="526" y="1176"/>
                </a:lnTo>
                <a:lnTo>
                  <a:pt x="530" y="1172"/>
                </a:lnTo>
                <a:lnTo>
                  <a:pt x="533" y="1169"/>
                </a:lnTo>
                <a:lnTo>
                  <a:pt x="536" y="1166"/>
                </a:lnTo>
                <a:lnTo>
                  <a:pt x="538" y="1165"/>
                </a:lnTo>
                <a:lnTo>
                  <a:pt x="539" y="1165"/>
                </a:lnTo>
                <a:lnTo>
                  <a:pt x="541" y="1164"/>
                </a:lnTo>
                <a:close/>
                <a:moveTo>
                  <a:pt x="502" y="1305"/>
                </a:moveTo>
                <a:lnTo>
                  <a:pt x="494" y="1316"/>
                </a:lnTo>
                <a:lnTo>
                  <a:pt x="491" y="1302"/>
                </a:lnTo>
                <a:close/>
                <a:moveTo>
                  <a:pt x="545" y="1322"/>
                </a:moveTo>
                <a:lnTo>
                  <a:pt x="581" y="1379"/>
                </a:lnTo>
                <a:lnTo>
                  <a:pt x="545" y="1528"/>
                </a:lnTo>
                <a:lnTo>
                  <a:pt x="508" y="1379"/>
                </a:lnTo>
                <a:close/>
                <a:moveTo>
                  <a:pt x="598" y="1316"/>
                </a:moveTo>
                <a:lnTo>
                  <a:pt x="590" y="1302"/>
                </a:lnTo>
                <a:lnTo>
                  <a:pt x="601" y="1300"/>
                </a:lnTo>
                <a:close/>
                <a:moveTo>
                  <a:pt x="627" y="1195"/>
                </a:moveTo>
                <a:lnTo>
                  <a:pt x="618" y="1179"/>
                </a:lnTo>
                <a:lnTo>
                  <a:pt x="613" y="1170"/>
                </a:lnTo>
                <a:lnTo>
                  <a:pt x="607" y="1161"/>
                </a:lnTo>
                <a:lnTo>
                  <a:pt x="611" y="1160"/>
                </a:lnTo>
                <a:lnTo>
                  <a:pt x="615" y="1159"/>
                </a:lnTo>
                <a:lnTo>
                  <a:pt x="622" y="1158"/>
                </a:lnTo>
                <a:lnTo>
                  <a:pt x="629" y="1157"/>
                </a:lnTo>
                <a:lnTo>
                  <a:pt x="632" y="1157"/>
                </a:lnTo>
                <a:lnTo>
                  <a:pt x="635" y="1156"/>
                </a:lnTo>
                <a:close/>
                <a:moveTo>
                  <a:pt x="463" y="1195"/>
                </a:moveTo>
                <a:lnTo>
                  <a:pt x="454" y="1158"/>
                </a:lnTo>
                <a:lnTo>
                  <a:pt x="457" y="1159"/>
                </a:lnTo>
                <a:lnTo>
                  <a:pt x="461" y="1160"/>
                </a:lnTo>
                <a:lnTo>
                  <a:pt x="467" y="1161"/>
                </a:lnTo>
                <a:lnTo>
                  <a:pt x="475" y="1162"/>
                </a:lnTo>
                <a:lnTo>
                  <a:pt x="479" y="1163"/>
                </a:lnTo>
                <a:lnTo>
                  <a:pt x="483" y="1164"/>
                </a:lnTo>
                <a:lnTo>
                  <a:pt x="480" y="1168"/>
                </a:lnTo>
                <a:lnTo>
                  <a:pt x="477" y="1171"/>
                </a:lnTo>
                <a:lnTo>
                  <a:pt x="474" y="1175"/>
                </a:lnTo>
                <a:lnTo>
                  <a:pt x="472" y="1179"/>
                </a:lnTo>
                <a:close/>
                <a:moveTo>
                  <a:pt x="889" y="588"/>
                </a:moveTo>
                <a:lnTo>
                  <a:pt x="889" y="592"/>
                </a:lnTo>
                <a:lnTo>
                  <a:pt x="888" y="595"/>
                </a:lnTo>
                <a:lnTo>
                  <a:pt x="888" y="599"/>
                </a:lnTo>
                <a:lnTo>
                  <a:pt x="886" y="602"/>
                </a:lnTo>
                <a:lnTo>
                  <a:pt x="885" y="605"/>
                </a:lnTo>
                <a:lnTo>
                  <a:pt x="883" y="608"/>
                </a:lnTo>
                <a:lnTo>
                  <a:pt x="882" y="610"/>
                </a:lnTo>
                <a:lnTo>
                  <a:pt x="879" y="613"/>
                </a:lnTo>
                <a:lnTo>
                  <a:pt x="877" y="615"/>
                </a:lnTo>
                <a:lnTo>
                  <a:pt x="875" y="617"/>
                </a:lnTo>
                <a:lnTo>
                  <a:pt x="872" y="618"/>
                </a:lnTo>
                <a:lnTo>
                  <a:pt x="869" y="620"/>
                </a:lnTo>
                <a:lnTo>
                  <a:pt x="866" y="621"/>
                </a:lnTo>
                <a:lnTo>
                  <a:pt x="862" y="622"/>
                </a:lnTo>
                <a:lnTo>
                  <a:pt x="859" y="622"/>
                </a:lnTo>
                <a:lnTo>
                  <a:pt x="855" y="622"/>
                </a:lnTo>
                <a:lnTo>
                  <a:pt x="841" y="622"/>
                </a:lnTo>
                <a:lnTo>
                  <a:pt x="841" y="518"/>
                </a:lnTo>
                <a:lnTo>
                  <a:pt x="841" y="516"/>
                </a:lnTo>
                <a:lnTo>
                  <a:pt x="841" y="513"/>
                </a:lnTo>
                <a:lnTo>
                  <a:pt x="842" y="511"/>
                </a:lnTo>
                <a:lnTo>
                  <a:pt x="843" y="508"/>
                </a:lnTo>
                <a:lnTo>
                  <a:pt x="844" y="506"/>
                </a:lnTo>
                <a:lnTo>
                  <a:pt x="845" y="504"/>
                </a:lnTo>
                <a:lnTo>
                  <a:pt x="847" y="502"/>
                </a:lnTo>
                <a:lnTo>
                  <a:pt x="849" y="500"/>
                </a:lnTo>
                <a:lnTo>
                  <a:pt x="850" y="498"/>
                </a:lnTo>
                <a:lnTo>
                  <a:pt x="852" y="497"/>
                </a:lnTo>
                <a:lnTo>
                  <a:pt x="855" y="495"/>
                </a:lnTo>
                <a:lnTo>
                  <a:pt x="857" y="494"/>
                </a:lnTo>
                <a:lnTo>
                  <a:pt x="859" y="493"/>
                </a:lnTo>
                <a:lnTo>
                  <a:pt x="862" y="493"/>
                </a:lnTo>
                <a:lnTo>
                  <a:pt x="864" y="492"/>
                </a:lnTo>
                <a:lnTo>
                  <a:pt x="867" y="492"/>
                </a:lnTo>
                <a:lnTo>
                  <a:pt x="870" y="492"/>
                </a:lnTo>
                <a:lnTo>
                  <a:pt x="872" y="493"/>
                </a:lnTo>
                <a:lnTo>
                  <a:pt x="875" y="493"/>
                </a:lnTo>
                <a:lnTo>
                  <a:pt x="877" y="494"/>
                </a:lnTo>
                <a:lnTo>
                  <a:pt x="879" y="495"/>
                </a:lnTo>
                <a:lnTo>
                  <a:pt x="881" y="497"/>
                </a:lnTo>
                <a:lnTo>
                  <a:pt x="883" y="498"/>
                </a:lnTo>
                <a:lnTo>
                  <a:pt x="885" y="500"/>
                </a:lnTo>
                <a:lnTo>
                  <a:pt x="886" y="502"/>
                </a:lnTo>
                <a:lnTo>
                  <a:pt x="888" y="504"/>
                </a:lnTo>
                <a:lnTo>
                  <a:pt x="889" y="506"/>
                </a:lnTo>
                <a:lnTo>
                  <a:pt x="890" y="508"/>
                </a:lnTo>
                <a:lnTo>
                  <a:pt x="891" y="511"/>
                </a:lnTo>
                <a:lnTo>
                  <a:pt x="891" y="513"/>
                </a:lnTo>
                <a:lnTo>
                  <a:pt x="892" y="516"/>
                </a:lnTo>
                <a:lnTo>
                  <a:pt x="892" y="518"/>
                </a:lnTo>
                <a:lnTo>
                  <a:pt x="892" y="588"/>
                </a:lnTo>
                <a:close/>
                <a:moveTo>
                  <a:pt x="223" y="227"/>
                </a:moveTo>
                <a:lnTo>
                  <a:pt x="226" y="220"/>
                </a:lnTo>
                <a:lnTo>
                  <a:pt x="230" y="214"/>
                </a:lnTo>
                <a:lnTo>
                  <a:pt x="234" y="208"/>
                </a:lnTo>
                <a:lnTo>
                  <a:pt x="239" y="202"/>
                </a:lnTo>
                <a:lnTo>
                  <a:pt x="244" y="196"/>
                </a:lnTo>
                <a:lnTo>
                  <a:pt x="249" y="190"/>
                </a:lnTo>
                <a:lnTo>
                  <a:pt x="255" y="185"/>
                </a:lnTo>
                <a:lnTo>
                  <a:pt x="260" y="180"/>
                </a:lnTo>
                <a:lnTo>
                  <a:pt x="273" y="171"/>
                </a:lnTo>
                <a:lnTo>
                  <a:pt x="287" y="163"/>
                </a:lnTo>
                <a:lnTo>
                  <a:pt x="303" y="155"/>
                </a:lnTo>
                <a:lnTo>
                  <a:pt x="319" y="148"/>
                </a:lnTo>
                <a:lnTo>
                  <a:pt x="315" y="154"/>
                </a:lnTo>
                <a:lnTo>
                  <a:pt x="311" y="159"/>
                </a:lnTo>
                <a:lnTo>
                  <a:pt x="308" y="165"/>
                </a:lnTo>
                <a:lnTo>
                  <a:pt x="304" y="171"/>
                </a:lnTo>
                <a:lnTo>
                  <a:pt x="301" y="177"/>
                </a:lnTo>
                <a:lnTo>
                  <a:pt x="298" y="182"/>
                </a:lnTo>
                <a:lnTo>
                  <a:pt x="296" y="188"/>
                </a:lnTo>
                <a:lnTo>
                  <a:pt x="294" y="193"/>
                </a:lnTo>
                <a:lnTo>
                  <a:pt x="294" y="196"/>
                </a:lnTo>
                <a:lnTo>
                  <a:pt x="293" y="198"/>
                </a:lnTo>
                <a:lnTo>
                  <a:pt x="293" y="200"/>
                </a:lnTo>
                <a:lnTo>
                  <a:pt x="293" y="202"/>
                </a:lnTo>
                <a:lnTo>
                  <a:pt x="293" y="205"/>
                </a:lnTo>
                <a:lnTo>
                  <a:pt x="294" y="207"/>
                </a:lnTo>
                <a:lnTo>
                  <a:pt x="295" y="209"/>
                </a:lnTo>
                <a:lnTo>
                  <a:pt x="295" y="211"/>
                </a:lnTo>
                <a:lnTo>
                  <a:pt x="296" y="213"/>
                </a:lnTo>
                <a:lnTo>
                  <a:pt x="297" y="215"/>
                </a:lnTo>
                <a:lnTo>
                  <a:pt x="299" y="217"/>
                </a:lnTo>
                <a:lnTo>
                  <a:pt x="300" y="218"/>
                </a:lnTo>
                <a:lnTo>
                  <a:pt x="302" y="219"/>
                </a:lnTo>
                <a:lnTo>
                  <a:pt x="304" y="221"/>
                </a:lnTo>
                <a:lnTo>
                  <a:pt x="306" y="222"/>
                </a:lnTo>
                <a:lnTo>
                  <a:pt x="308" y="222"/>
                </a:lnTo>
                <a:lnTo>
                  <a:pt x="316" y="222"/>
                </a:lnTo>
                <a:lnTo>
                  <a:pt x="318" y="222"/>
                </a:lnTo>
                <a:lnTo>
                  <a:pt x="319" y="222"/>
                </a:lnTo>
                <a:lnTo>
                  <a:pt x="321" y="222"/>
                </a:lnTo>
                <a:lnTo>
                  <a:pt x="323" y="221"/>
                </a:lnTo>
                <a:lnTo>
                  <a:pt x="325" y="221"/>
                </a:lnTo>
                <a:lnTo>
                  <a:pt x="326" y="220"/>
                </a:lnTo>
                <a:lnTo>
                  <a:pt x="328" y="219"/>
                </a:lnTo>
                <a:lnTo>
                  <a:pt x="330" y="218"/>
                </a:lnTo>
                <a:lnTo>
                  <a:pt x="331" y="217"/>
                </a:lnTo>
                <a:lnTo>
                  <a:pt x="333" y="215"/>
                </a:lnTo>
                <a:lnTo>
                  <a:pt x="334" y="214"/>
                </a:lnTo>
                <a:lnTo>
                  <a:pt x="335" y="213"/>
                </a:lnTo>
                <a:lnTo>
                  <a:pt x="337" y="211"/>
                </a:lnTo>
                <a:lnTo>
                  <a:pt x="338" y="209"/>
                </a:lnTo>
                <a:lnTo>
                  <a:pt x="338" y="207"/>
                </a:lnTo>
                <a:lnTo>
                  <a:pt x="339" y="205"/>
                </a:lnTo>
                <a:lnTo>
                  <a:pt x="341" y="201"/>
                </a:lnTo>
                <a:lnTo>
                  <a:pt x="343" y="196"/>
                </a:lnTo>
                <a:lnTo>
                  <a:pt x="350" y="185"/>
                </a:lnTo>
                <a:lnTo>
                  <a:pt x="358" y="174"/>
                </a:lnTo>
                <a:lnTo>
                  <a:pt x="367" y="162"/>
                </a:lnTo>
                <a:lnTo>
                  <a:pt x="387" y="139"/>
                </a:lnTo>
                <a:lnTo>
                  <a:pt x="404" y="120"/>
                </a:lnTo>
                <a:lnTo>
                  <a:pt x="406" y="118"/>
                </a:lnTo>
                <a:lnTo>
                  <a:pt x="411" y="114"/>
                </a:lnTo>
                <a:lnTo>
                  <a:pt x="427" y="100"/>
                </a:lnTo>
                <a:lnTo>
                  <a:pt x="439" y="92"/>
                </a:lnTo>
                <a:lnTo>
                  <a:pt x="453" y="84"/>
                </a:lnTo>
                <a:lnTo>
                  <a:pt x="469" y="75"/>
                </a:lnTo>
                <a:lnTo>
                  <a:pt x="487" y="67"/>
                </a:lnTo>
                <a:lnTo>
                  <a:pt x="507" y="60"/>
                </a:lnTo>
                <a:lnTo>
                  <a:pt x="529" y="53"/>
                </a:lnTo>
                <a:lnTo>
                  <a:pt x="552" y="48"/>
                </a:lnTo>
                <a:lnTo>
                  <a:pt x="578" y="46"/>
                </a:lnTo>
                <a:lnTo>
                  <a:pt x="605" y="45"/>
                </a:lnTo>
                <a:lnTo>
                  <a:pt x="634" y="47"/>
                </a:lnTo>
                <a:lnTo>
                  <a:pt x="665" y="52"/>
                </a:lnTo>
                <a:lnTo>
                  <a:pt x="697" y="61"/>
                </a:lnTo>
                <a:lnTo>
                  <a:pt x="714" y="67"/>
                </a:lnTo>
                <a:lnTo>
                  <a:pt x="729" y="73"/>
                </a:lnTo>
                <a:lnTo>
                  <a:pt x="743" y="80"/>
                </a:lnTo>
                <a:lnTo>
                  <a:pt x="757" y="87"/>
                </a:lnTo>
                <a:lnTo>
                  <a:pt x="769" y="95"/>
                </a:lnTo>
                <a:lnTo>
                  <a:pt x="781" y="103"/>
                </a:lnTo>
                <a:lnTo>
                  <a:pt x="792" y="112"/>
                </a:lnTo>
                <a:lnTo>
                  <a:pt x="801" y="120"/>
                </a:lnTo>
                <a:lnTo>
                  <a:pt x="810" y="129"/>
                </a:lnTo>
                <a:lnTo>
                  <a:pt x="819" y="138"/>
                </a:lnTo>
                <a:lnTo>
                  <a:pt x="833" y="156"/>
                </a:lnTo>
                <a:lnTo>
                  <a:pt x="844" y="174"/>
                </a:lnTo>
                <a:lnTo>
                  <a:pt x="852" y="190"/>
                </a:lnTo>
                <a:lnTo>
                  <a:pt x="862" y="214"/>
                </a:lnTo>
                <a:lnTo>
                  <a:pt x="869" y="237"/>
                </a:lnTo>
                <a:lnTo>
                  <a:pt x="873" y="260"/>
                </a:lnTo>
                <a:lnTo>
                  <a:pt x="876" y="282"/>
                </a:lnTo>
                <a:lnTo>
                  <a:pt x="876" y="303"/>
                </a:lnTo>
                <a:lnTo>
                  <a:pt x="875" y="322"/>
                </a:lnTo>
                <a:lnTo>
                  <a:pt x="873" y="331"/>
                </a:lnTo>
                <a:lnTo>
                  <a:pt x="872" y="339"/>
                </a:lnTo>
                <a:lnTo>
                  <a:pt x="869" y="347"/>
                </a:lnTo>
                <a:lnTo>
                  <a:pt x="867" y="354"/>
                </a:lnTo>
                <a:lnTo>
                  <a:pt x="856" y="385"/>
                </a:lnTo>
                <a:lnTo>
                  <a:pt x="849" y="412"/>
                </a:lnTo>
                <a:lnTo>
                  <a:pt x="844" y="433"/>
                </a:lnTo>
                <a:lnTo>
                  <a:pt x="841" y="450"/>
                </a:lnTo>
                <a:lnTo>
                  <a:pt x="837" y="451"/>
                </a:lnTo>
                <a:lnTo>
                  <a:pt x="834" y="453"/>
                </a:lnTo>
                <a:lnTo>
                  <a:pt x="830" y="455"/>
                </a:lnTo>
                <a:lnTo>
                  <a:pt x="827" y="457"/>
                </a:lnTo>
                <a:lnTo>
                  <a:pt x="824" y="459"/>
                </a:lnTo>
                <a:lnTo>
                  <a:pt x="821" y="461"/>
                </a:lnTo>
                <a:lnTo>
                  <a:pt x="818" y="463"/>
                </a:lnTo>
                <a:lnTo>
                  <a:pt x="815" y="466"/>
                </a:lnTo>
                <a:lnTo>
                  <a:pt x="811" y="472"/>
                </a:lnTo>
                <a:lnTo>
                  <a:pt x="806" y="478"/>
                </a:lnTo>
                <a:lnTo>
                  <a:pt x="802" y="484"/>
                </a:lnTo>
                <a:lnTo>
                  <a:pt x="799" y="490"/>
                </a:lnTo>
                <a:lnTo>
                  <a:pt x="797" y="484"/>
                </a:lnTo>
                <a:lnTo>
                  <a:pt x="795" y="477"/>
                </a:lnTo>
                <a:lnTo>
                  <a:pt x="793" y="471"/>
                </a:lnTo>
                <a:lnTo>
                  <a:pt x="792" y="464"/>
                </a:lnTo>
                <a:lnTo>
                  <a:pt x="791" y="458"/>
                </a:lnTo>
                <a:lnTo>
                  <a:pt x="791" y="453"/>
                </a:lnTo>
                <a:lnTo>
                  <a:pt x="790" y="448"/>
                </a:lnTo>
                <a:lnTo>
                  <a:pt x="790" y="444"/>
                </a:lnTo>
                <a:lnTo>
                  <a:pt x="790" y="442"/>
                </a:lnTo>
                <a:lnTo>
                  <a:pt x="790" y="440"/>
                </a:lnTo>
                <a:lnTo>
                  <a:pt x="789" y="438"/>
                </a:lnTo>
                <a:lnTo>
                  <a:pt x="789" y="436"/>
                </a:lnTo>
                <a:lnTo>
                  <a:pt x="788" y="435"/>
                </a:lnTo>
                <a:lnTo>
                  <a:pt x="787" y="433"/>
                </a:lnTo>
                <a:lnTo>
                  <a:pt x="787" y="432"/>
                </a:lnTo>
                <a:lnTo>
                  <a:pt x="786" y="431"/>
                </a:lnTo>
                <a:lnTo>
                  <a:pt x="785" y="430"/>
                </a:lnTo>
                <a:lnTo>
                  <a:pt x="783" y="412"/>
                </a:lnTo>
                <a:lnTo>
                  <a:pt x="781" y="393"/>
                </a:lnTo>
                <a:lnTo>
                  <a:pt x="781" y="385"/>
                </a:lnTo>
                <a:lnTo>
                  <a:pt x="781" y="376"/>
                </a:lnTo>
                <a:lnTo>
                  <a:pt x="781" y="368"/>
                </a:lnTo>
                <a:lnTo>
                  <a:pt x="782" y="360"/>
                </a:lnTo>
                <a:lnTo>
                  <a:pt x="782" y="358"/>
                </a:lnTo>
                <a:lnTo>
                  <a:pt x="783" y="356"/>
                </a:lnTo>
                <a:lnTo>
                  <a:pt x="782" y="353"/>
                </a:lnTo>
                <a:lnTo>
                  <a:pt x="782" y="351"/>
                </a:lnTo>
                <a:lnTo>
                  <a:pt x="782" y="349"/>
                </a:lnTo>
                <a:lnTo>
                  <a:pt x="781" y="347"/>
                </a:lnTo>
                <a:lnTo>
                  <a:pt x="780" y="345"/>
                </a:lnTo>
                <a:lnTo>
                  <a:pt x="779" y="343"/>
                </a:lnTo>
                <a:lnTo>
                  <a:pt x="777" y="341"/>
                </a:lnTo>
                <a:lnTo>
                  <a:pt x="776" y="339"/>
                </a:lnTo>
                <a:lnTo>
                  <a:pt x="774" y="337"/>
                </a:lnTo>
                <a:lnTo>
                  <a:pt x="773" y="336"/>
                </a:lnTo>
                <a:lnTo>
                  <a:pt x="771" y="335"/>
                </a:lnTo>
                <a:lnTo>
                  <a:pt x="769" y="334"/>
                </a:lnTo>
                <a:lnTo>
                  <a:pt x="767" y="333"/>
                </a:lnTo>
                <a:lnTo>
                  <a:pt x="765" y="332"/>
                </a:lnTo>
                <a:lnTo>
                  <a:pt x="763" y="332"/>
                </a:lnTo>
                <a:lnTo>
                  <a:pt x="761" y="332"/>
                </a:lnTo>
                <a:lnTo>
                  <a:pt x="759" y="332"/>
                </a:lnTo>
                <a:lnTo>
                  <a:pt x="756" y="332"/>
                </a:lnTo>
                <a:lnTo>
                  <a:pt x="754" y="333"/>
                </a:lnTo>
                <a:lnTo>
                  <a:pt x="752" y="333"/>
                </a:lnTo>
                <a:lnTo>
                  <a:pt x="750" y="334"/>
                </a:lnTo>
                <a:lnTo>
                  <a:pt x="748" y="335"/>
                </a:lnTo>
                <a:lnTo>
                  <a:pt x="746" y="336"/>
                </a:lnTo>
                <a:lnTo>
                  <a:pt x="744" y="338"/>
                </a:lnTo>
                <a:lnTo>
                  <a:pt x="743" y="339"/>
                </a:lnTo>
                <a:lnTo>
                  <a:pt x="741" y="341"/>
                </a:lnTo>
                <a:lnTo>
                  <a:pt x="740" y="342"/>
                </a:lnTo>
                <a:lnTo>
                  <a:pt x="739" y="344"/>
                </a:lnTo>
                <a:lnTo>
                  <a:pt x="738" y="346"/>
                </a:lnTo>
                <a:lnTo>
                  <a:pt x="737" y="348"/>
                </a:lnTo>
                <a:lnTo>
                  <a:pt x="735" y="358"/>
                </a:lnTo>
                <a:lnTo>
                  <a:pt x="734" y="368"/>
                </a:lnTo>
                <a:lnTo>
                  <a:pt x="734" y="378"/>
                </a:lnTo>
                <a:lnTo>
                  <a:pt x="734" y="388"/>
                </a:lnTo>
                <a:lnTo>
                  <a:pt x="734" y="398"/>
                </a:lnTo>
                <a:lnTo>
                  <a:pt x="735" y="408"/>
                </a:lnTo>
                <a:lnTo>
                  <a:pt x="737" y="428"/>
                </a:lnTo>
                <a:lnTo>
                  <a:pt x="687" y="438"/>
                </a:lnTo>
                <a:lnTo>
                  <a:pt x="641" y="444"/>
                </a:lnTo>
                <a:lnTo>
                  <a:pt x="597" y="448"/>
                </a:lnTo>
                <a:lnTo>
                  <a:pt x="557" y="449"/>
                </a:lnTo>
                <a:lnTo>
                  <a:pt x="521" y="447"/>
                </a:lnTo>
                <a:lnTo>
                  <a:pt x="487" y="444"/>
                </a:lnTo>
                <a:lnTo>
                  <a:pt x="457" y="439"/>
                </a:lnTo>
                <a:lnTo>
                  <a:pt x="430" y="433"/>
                </a:lnTo>
                <a:lnTo>
                  <a:pt x="406" y="426"/>
                </a:lnTo>
                <a:lnTo>
                  <a:pt x="385" y="419"/>
                </a:lnTo>
                <a:lnTo>
                  <a:pt x="368" y="412"/>
                </a:lnTo>
                <a:lnTo>
                  <a:pt x="353" y="406"/>
                </a:lnTo>
                <a:lnTo>
                  <a:pt x="334" y="395"/>
                </a:lnTo>
                <a:lnTo>
                  <a:pt x="328" y="391"/>
                </a:lnTo>
                <a:lnTo>
                  <a:pt x="326" y="390"/>
                </a:lnTo>
                <a:lnTo>
                  <a:pt x="323" y="388"/>
                </a:lnTo>
                <a:lnTo>
                  <a:pt x="321" y="387"/>
                </a:lnTo>
                <a:lnTo>
                  <a:pt x="319" y="387"/>
                </a:lnTo>
                <a:lnTo>
                  <a:pt x="316" y="386"/>
                </a:lnTo>
                <a:lnTo>
                  <a:pt x="314" y="386"/>
                </a:lnTo>
                <a:lnTo>
                  <a:pt x="312" y="386"/>
                </a:lnTo>
                <a:lnTo>
                  <a:pt x="310" y="386"/>
                </a:lnTo>
                <a:lnTo>
                  <a:pt x="308" y="386"/>
                </a:lnTo>
                <a:lnTo>
                  <a:pt x="306" y="387"/>
                </a:lnTo>
                <a:lnTo>
                  <a:pt x="304" y="388"/>
                </a:lnTo>
                <a:lnTo>
                  <a:pt x="302" y="389"/>
                </a:lnTo>
                <a:lnTo>
                  <a:pt x="300" y="390"/>
                </a:lnTo>
                <a:lnTo>
                  <a:pt x="299" y="391"/>
                </a:lnTo>
                <a:lnTo>
                  <a:pt x="297" y="393"/>
                </a:lnTo>
                <a:lnTo>
                  <a:pt x="296" y="394"/>
                </a:lnTo>
                <a:lnTo>
                  <a:pt x="295" y="396"/>
                </a:lnTo>
                <a:lnTo>
                  <a:pt x="293" y="398"/>
                </a:lnTo>
                <a:lnTo>
                  <a:pt x="293" y="401"/>
                </a:lnTo>
                <a:lnTo>
                  <a:pt x="292" y="403"/>
                </a:lnTo>
                <a:lnTo>
                  <a:pt x="292" y="405"/>
                </a:lnTo>
                <a:lnTo>
                  <a:pt x="291" y="407"/>
                </a:lnTo>
                <a:lnTo>
                  <a:pt x="291" y="409"/>
                </a:lnTo>
                <a:lnTo>
                  <a:pt x="291" y="412"/>
                </a:lnTo>
                <a:lnTo>
                  <a:pt x="292" y="414"/>
                </a:lnTo>
                <a:lnTo>
                  <a:pt x="292" y="416"/>
                </a:lnTo>
                <a:lnTo>
                  <a:pt x="293" y="418"/>
                </a:lnTo>
                <a:lnTo>
                  <a:pt x="294" y="419"/>
                </a:lnTo>
                <a:lnTo>
                  <a:pt x="295" y="421"/>
                </a:lnTo>
                <a:lnTo>
                  <a:pt x="296" y="423"/>
                </a:lnTo>
                <a:lnTo>
                  <a:pt x="298" y="424"/>
                </a:lnTo>
                <a:lnTo>
                  <a:pt x="299" y="425"/>
                </a:lnTo>
                <a:lnTo>
                  <a:pt x="300" y="425"/>
                </a:lnTo>
                <a:lnTo>
                  <a:pt x="300" y="426"/>
                </a:lnTo>
                <a:lnTo>
                  <a:pt x="301" y="426"/>
                </a:lnTo>
                <a:lnTo>
                  <a:pt x="302" y="427"/>
                </a:lnTo>
                <a:lnTo>
                  <a:pt x="308" y="431"/>
                </a:lnTo>
                <a:lnTo>
                  <a:pt x="318" y="437"/>
                </a:lnTo>
                <a:lnTo>
                  <a:pt x="330" y="444"/>
                </a:lnTo>
                <a:lnTo>
                  <a:pt x="330" y="450"/>
                </a:lnTo>
                <a:lnTo>
                  <a:pt x="330" y="453"/>
                </a:lnTo>
                <a:lnTo>
                  <a:pt x="331" y="460"/>
                </a:lnTo>
                <a:lnTo>
                  <a:pt x="332" y="465"/>
                </a:lnTo>
                <a:lnTo>
                  <a:pt x="332" y="471"/>
                </a:lnTo>
                <a:lnTo>
                  <a:pt x="331" y="478"/>
                </a:lnTo>
                <a:lnTo>
                  <a:pt x="330" y="486"/>
                </a:lnTo>
                <a:lnTo>
                  <a:pt x="329" y="495"/>
                </a:lnTo>
                <a:lnTo>
                  <a:pt x="327" y="505"/>
                </a:lnTo>
                <a:lnTo>
                  <a:pt x="324" y="515"/>
                </a:lnTo>
                <a:lnTo>
                  <a:pt x="319" y="527"/>
                </a:lnTo>
                <a:lnTo>
                  <a:pt x="314" y="538"/>
                </a:lnTo>
                <a:lnTo>
                  <a:pt x="308" y="551"/>
                </a:lnTo>
                <a:lnTo>
                  <a:pt x="300" y="564"/>
                </a:lnTo>
                <a:lnTo>
                  <a:pt x="291" y="577"/>
                </a:lnTo>
                <a:lnTo>
                  <a:pt x="291" y="523"/>
                </a:lnTo>
                <a:lnTo>
                  <a:pt x="291" y="515"/>
                </a:lnTo>
                <a:lnTo>
                  <a:pt x="291" y="509"/>
                </a:lnTo>
                <a:lnTo>
                  <a:pt x="290" y="503"/>
                </a:lnTo>
                <a:lnTo>
                  <a:pt x="289" y="497"/>
                </a:lnTo>
                <a:lnTo>
                  <a:pt x="287" y="491"/>
                </a:lnTo>
                <a:lnTo>
                  <a:pt x="285" y="486"/>
                </a:lnTo>
                <a:lnTo>
                  <a:pt x="282" y="480"/>
                </a:lnTo>
                <a:lnTo>
                  <a:pt x="279" y="475"/>
                </a:lnTo>
                <a:lnTo>
                  <a:pt x="276" y="471"/>
                </a:lnTo>
                <a:lnTo>
                  <a:pt x="272" y="466"/>
                </a:lnTo>
                <a:lnTo>
                  <a:pt x="268" y="462"/>
                </a:lnTo>
                <a:lnTo>
                  <a:pt x="263" y="459"/>
                </a:lnTo>
                <a:lnTo>
                  <a:pt x="259" y="456"/>
                </a:lnTo>
                <a:lnTo>
                  <a:pt x="253" y="453"/>
                </a:lnTo>
                <a:lnTo>
                  <a:pt x="248" y="450"/>
                </a:lnTo>
                <a:lnTo>
                  <a:pt x="243" y="449"/>
                </a:lnTo>
                <a:lnTo>
                  <a:pt x="237" y="447"/>
                </a:lnTo>
                <a:lnTo>
                  <a:pt x="231" y="433"/>
                </a:lnTo>
                <a:lnTo>
                  <a:pt x="223" y="413"/>
                </a:lnTo>
                <a:lnTo>
                  <a:pt x="216" y="387"/>
                </a:lnTo>
                <a:lnTo>
                  <a:pt x="210" y="357"/>
                </a:lnTo>
                <a:lnTo>
                  <a:pt x="208" y="342"/>
                </a:lnTo>
                <a:lnTo>
                  <a:pt x="207" y="325"/>
                </a:lnTo>
                <a:lnTo>
                  <a:pt x="206" y="309"/>
                </a:lnTo>
                <a:lnTo>
                  <a:pt x="207" y="292"/>
                </a:lnTo>
                <a:lnTo>
                  <a:pt x="209" y="276"/>
                </a:lnTo>
                <a:lnTo>
                  <a:pt x="212" y="259"/>
                </a:lnTo>
                <a:lnTo>
                  <a:pt x="217" y="243"/>
                </a:lnTo>
                <a:close/>
                <a:moveTo>
                  <a:pt x="201" y="588"/>
                </a:moveTo>
                <a:lnTo>
                  <a:pt x="201" y="521"/>
                </a:lnTo>
                <a:lnTo>
                  <a:pt x="201" y="519"/>
                </a:lnTo>
                <a:lnTo>
                  <a:pt x="201" y="516"/>
                </a:lnTo>
                <a:lnTo>
                  <a:pt x="202" y="514"/>
                </a:lnTo>
                <a:lnTo>
                  <a:pt x="203" y="511"/>
                </a:lnTo>
                <a:lnTo>
                  <a:pt x="204" y="509"/>
                </a:lnTo>
                <a:lnTo>
                  <a:pt x="205" y="507"/>
                </a:lnTo>
                <a:lnTo>
                  <a:pt x="207" y="505"/>
                </a:lnTo>
                <a:lnTo>
                  <a:pt x="208" y="503"/>
                </a:lnTo>
                <a:lnTo>
                  <a:pt x="210" y="501"/>
                </a:lnTo>
                <a:lnTo>
                  <a:pt x="212" y="500"/>
                </a:lnTo>
                <a:lnTo>
                  <a:pt x="214" y="498"/>
                </a:lnTo>
                <a:lnTo>
                  <a:pt x="216" y="497"/>
                </a:lnTo>
                <a:lnTo>
                  <a:pt x="218" y="496"/>
                </a:lnTo>
                <a:lnTo>
                  <a:pt x="221" y="496"/>
                </a:lnTo>
                <a:lnTo>
                  <a:pt x="223" y="495"/>
                </a:lnTo>
                <a:lnTo>
                  <a:pt x="226" y="495"/>
                </a:lnTo>
                <a:lnTo>
                  <a:pt x="229" y="495"/>
                </a:lnTo>
                <a:lnTo>
                  <a:pt x="231" y="496"/>
                </a:lnTo>
                <a:lnTo>
                  <a:pt x="233" y="496"/>
                </a:lnTo>
                <a:lnTo>
                  <a:pt x="236" y="497"/>
                </a:lnTo>
                <a:lnTo>
                  <a:pt x="238" y="498"/>
                </a:lnTo>
                <a:lnTo>
                  <a:pt x="240" y="500"/>
                </a:lnTo>
                <a:lnTo>
                  <a:pt x="242" y="501"/>
                </a:lnTo>
                <a:lnTo>
                  <a:pt x="244" y="503"/>
                </a:lnTo>
                <a:lnTo>
                  <a:pt x="245" y="505"/>
                </a:lnTo>
                <a:lnTo>
                  <a:pt x="247" y="507"/>
                </a:lnTo>
                <a:lnTo>
                  <a:pt x="248" y="509"/>
                </a:lnTo>
                <a:lnTo>
                  <a:pt x="249" y="511"/>
                </a:lnTo>
                <a:lnTo>
                  <a:pt x="250" y="514"/>
                </a:lnTo>
                <a:lnTo>
                  <a:pt x="250" y="516"/>
                </a:lnTo>
                <a:lnTo>
                  <a:pt x="251" y="519"/>
                </a:lnTo>
                <a:lnTo>
                  <a:pt x="251" y="521"/>
                </a:lnTo>
                <a:lnTo>
                  <a:pt x="251" y="529"/>
                </a:lnTo>
                <a:lnTo>
                  <a:pt x="251" y="625"/>
                </a:lnTo>
                <a:lnTo>
                  <a:pt x="237" y="625"/>
                </a:lnTo>
                <a:lnTo>
                  <a:pt x="233" y="625"/>
                </a:lnTo>
                <a:lnTo>
                  <a:pt x="229" y="624"/>
                </a:lnTo>
                <a:lnTo>
                  <a:pt x="225" y="622"/>
                </a:lnTo>
                <a:lnTo>
                  <a:pt x="222" y="621"/>
                </a:lnTo>
                <a:lnTo>
                  <a:pt x="219" y="619"/>
                </a:lnTo>
                <a:lnTo>
                  <a:pt x="216" y="617"/>
                </a:lnTo>
                <a:lnTo>
                  <a:pt x="213" y="615"/>
                </a:lnTo>
                <a:lnTo>
                  <a:pt x="211" y="613"/>
                </a:lnTo>
                <a:lnTo>
                  <a:pt x="209" y="611"/>
                </a:lnTo>
                <a:lnTo>
                  <a:pt x="207" y="608"/>
                </a:lnTo>
                <a:lnTo>
                  <a:pt x="205" y="605"/>
                </a:lnTo>
                <a:lnTo>
                  <a:pt x="204" y="602"/>
                </a:lnTo>
                <a:lnTo>
                  <a:pt x="202" y="599"/>
                </a:lnTo>
                <a:lnTo>
                  <a:pt x="202" y="595"/>
                </a:lnTo>
                <a:lnTo>
                  <a:pt x="201" y="592"/>
                </a:lnTo>
                <a:close/>
                <a:moveTo>
                  <a:pt x="294" y="656"/>
                </a:moveTo>
                <a:lnTo>
                  <a:pt x="319" y="627"/>
                </a:lnTo>
                <a:lnTo>
                  <a:pt x="338" y="599"/>
                </a:lnTo>
                <a:lnTo>
                  <a:pt x="353" y="573"/>
                </a:lnTo>
                <a:lnTo>
                  <a:pt x="364" y="549"/>
                </a:lnTo>
                <a:lnTo>
                  <a:pt x="369" y="537"/>
                </a:lnTo>
                <a:lnTo>
                  <a:pt x="372" y="526"/>
                </a:lnTo>
                <a:lnTo>
                  <a:pt x="375" y="516"/>
                </a:lnTo>
                <a:lnTo>
                  <a:pt x="376" y="506"/>
                </a:lnTo>
                <a:lnTo>
                  <a:pt x="378" y="497"/>
                </a:lnTo>
                <a:lnTo>
                  <a:pt x="378" y="488"/>
                </a:lnTo>
                <a:lnTo>
                  <a:pt x="378" y="480"/>
                </a:lnTo>
                <a:lnTo>
                  <a:pt x="378" y="473"/>
                </a:lnTo>
                <a:lnTo>
                  <a:pt x="408" y="482"/>
                </a:lnTo>
                <a:lnTo>
                  <a:pt x="442" y="490"/>
                </a:lnTo>
                <a:lnTo>
                  <a:pt x="481" y="496"/>
                </a:lnTo>
                <a:lnTo>
                  <a:pt x="525" y="500"/>
                </a:lnTo>
                <a:lnTo>
                  <a:pt x="573" y="501"/>
                </a:lnTo>
                <a:lnTo>
                  <a:pt x="625" y="498"/>
                </a:lnTo>
                <a:lnTo>
                  <a:pt x="683" y="491"/>
                </a:lnTo>
                <a:lnTo>
                  <a:pt x="745" y="478"/>
                </a:lnTo>
                <a:lnTo>
                  <a:pt x="746" y="480"/>
                </a:lnTo>
                <a:lnTo>
                  <a:pt x="747" y="483"/>
                </a:lnTo>
                <a:lnTo>
                  <a:pt x="747" y="485"/>
                </a:lnTo>
                <a:lnTo>
                  <a:pt x="748" y="487"/>
                </a:lnTo>
                <a:lnTo>
                  <a:pt x="748" y="488"/>
                </a:lnTo>
                <a:lnTo>
                  <a:pt x="748" y="490"/>
                </a:lnTo>
                <a:lnTo>
                  <a:pt x="748" y="492"/>
                </a:lnTo>
                <a:lnTo>
                  <a:pt x="750" y="502"/>
                </a:lnTo>
                <a:lnTo>
                  <a:pt x="754" y="513"/>
                </a:lnTo>
                <a:lnTo>
                  <a:pt x="757" y="524"/>
                </a:lnTo>
                <a:lnTo>
                  <a:pt x="762" y="534"/>
                </a:lnTo>
                <a:lnTo>
                  <a:pt x="767" y="545"/>
                </a:lnTo>
                <a:lnTo>
                  <a:pt x="770" y="550"/>
                </a:lnTo>
                <a:lnTo>
                  <a:pt x="774" y="555"/>
                </a:lnTo>
                <a:lnTo>
                  <a:pt x="777" y="559"/>
                </a:lnTo>
                <a:lnTo>
                  <a:pt x="781" y="563"/>
                </a:lnTo>
                <a:lnTo>
                  <a:pt x="785" y="567"/>
                </a:lnTo>
                <a:lnTo>
                  <a:pt x="790" y="571"/>
                </a:lnTo>
                <a:lnTo>
                  <a:pt x="790" y="724"/>
                </a:lnTo>
                <a:lnTo>
                  <a:pt x="783" y="754"/>
                </a:lnTo>
                <a:lnTo>
                  <a:pt x="772" y="792"/>
                </a:lnTo>
                <a:lnTo>
                  <a:pt x="758" y="833"/>
                </a:lnTo>
                <a:lnTo>
                  <a:pt x="741" y="874"/>
                </a:lnTo>
                <a:lnTo>
                  <a:pt x="731" y="893"/>
                </a:lnTo>
                <a:lnTo>
                  <a:pt x="720" y="912"/>
                </a:lnTo>
                <a:lnTo>
                  <a:pt x="709" y="928"/>
                </a:lnTo>
                <a:lnTo>
                  <a:pt x="697" y="943"/>
                </a:lnTo>
                <a:lnTo>
                  <a:pt x="684" y="955"/>
                </a:lnTo>
                <a:lnTo>
                  <a:pt x="677" y="960"/>
                </a:lnTo>
                <a:lnTo>
                  <a:pt x="670" y="964"/>
                </a:lnTo>
                <a:lnTo>
                  <a:pt x="663" y="968"/>
                </a:lnTo>
                <a:lnTo>
                  <a:pt x="656" y="970"/>
                </a:lnTo>
                <a:lnTo>
                  <a:pt x="649" y="972"/>
                </a:lnTo>
                <a:lnTo>
                  <a:pt x="641" y="972"/>
                </a:lnTo>
                <a:lnTo>
                  <a:pt x="440" y="972"/>
                </a:lnTo>
                <a:lnTo>
                  <a:pt x="433" y="972"/>
                </a:lnTo>
                <a:lnTo>
                  <a:pt x="425" y="970"/>
                </a:lnTo>
                <a:lnTo>
                  <a:pt x="418" y="968"/>
                </a:lnTo>
                <a:lnTo>
                  <a:pt x="411" y="964"/>
                </a:lnTo>
                <a:lnTo>
                  <a:pt x="405" y="960"/>
                </a:lnTo>
                <a:lnTo>
                  <a:pt x="398" y="955"/>
                </a:lnTo>
                <a:lnTo>
                  <a:pt x="385" y="943"/>
                </a:lnTo>
                <a:lnTo>
                  <a:pt x="373" y="928"/>
                </a:lnTo>
                <a:lnTo>
                  <a:pt x="362" y="912"/>
                </a:lnTo>
                <a:lnTo>
                  <a:pt x="351" y="893"/>
                </a:lnTo>
                <a:lnTo>
                  <a:pt x="341" y="874"/>
                </a:lnTo>
                <a:lnTo>
                  <a:pt x="323" y="833"/>
                </a:lnTo>
                <a:lnTo>
                  <a:pt x="309" y="792"/>
                </a:lnTo>
                <a:lnTo>
                  <a:pt x="298" y="754"/>
                </a:lnTo>
                <a:lnTo>
                  <a:pt x="291" y="724"/>
                </a:lnTo>
                <a:lnTo>
                  <a:pt x="291" y="656"/>
                </a:lnTo>
                <a:close/>
                <a:moveTo>
                  <a:pt x="443" y="1020"/>
                </a:moveTo>
                <a:lnTo>
                  <a:pt x="644" y="1020"/>
                </a:lnTo>
                <a:lnTo>
                  <a:pt x="650" y="1020"/>
                </a:lnTo>
                <a:lnTo>
                  <a:pt x="656" y="1019"/>
                </a:lnTo>
                <a:lnTo>
                  <a:pt x="662" y="1018"/>
                </a:lnTo>
                <a:lnTo>
                  <a:pt x="668" y="1017"/>
                </a:lnTo>
                <a:lnTo>
                  <a:pt x="674" y="1015"/>
                </a:lnTo>
                <a:lnTo>
                  <a:pt x="679" y="1013"/>
                </a:lnTo>
                <a:lnTo>
                  <a:pt x="685" y="1011"/>
                </a:lnTo>
                <a:lnTo>
                  <a:pt x="690" y="1009"/>
                </a:lnTo>
                <a:lnTo>
                  <a:pt x="701" y="1002"/>
                </a:lnTo>
                <a:lnTo>
                  <a:pt x="711" y="995"/>
                </a:lnTo>
                <a:lnTo>
                  <a:pt x="721" y="987"/>
                </a:lnTo>
                <a:lnTo>
                  <a:pt x="731" y="978"/>
                </a:lnTo>
                <a:lnTo>
                  <a:pt x="731" y="1057"/>
                </a:lnTo>
                <a:lnTo>
                  <a:pt x="728" y="1061"/>
                </a:lnTo>
                <a:lnTo>
                  <a:pt x="724" y="1065"/>
                </a:lnTo>
                <a:lnTo>
                  <a:pt x="719" y="1069"/>
                </a:lnTo>
                <a:lnTo>
                  <a:pt x="713" y="1074"/>
                </a:lnTo>
                <a:lnTo>
                  <a:pt x="705" y="1079"/>
                </a:lnTo>
                <a:lnTo>
                  <a:pt x="697" y="1084"/>
                </a:lnTo>
                <a:lnTo>
                  <a:pt x="688" y="1089"/>
                </a:lnTo>
                <a:lnTo>
                  <a:pt x="677" y="1095"/>
                </a:lnTo>
                <a:lnTo>
                  <a:pt x="665" y="1099"/>
                </a:lnTo>
                <a:lnTo>
                  <a:pt x="652" y="1104"/>
                </a:lnTo>
                <a:lnTo>
                  <a:pt x="638" y="1108"/>
                </a:lnTo>
                <a:lnTo>
                  <a:pt x="622" y="1112"/>
                </a:lnTo>
                <a:lnTo>
                  <a:pt x="605" y="1115"/>
                </a:lnTo>
                <a:lnTo>
                  <a:pt x="586" y="1117"/>
                </a:lnTo>
                <a:lnTo>
                  <a:pt x="545" y="1119"/>
                </a:lnTo>
                <a:lnTo>
                  <a:pt x="527" y="1119"/>
                </a:lnTo>
                <a:lnTo>
                  <a:pt x="511" y="1118"/>
                </a:lnTo>
                <a:lnTo>
                  <a:pt x="496" y="1116"/>
                </a:lnTo>
                <a:lnTo>
                  <a:pt x="481" y="1114"/>
                </a:lnTo>
                <a:lnTo>
                  <a:pt x="467" y="1111"/>
                </a:lnTo>
                <a:lnTo>
                  <a:pt x="455" y="1108"/>
                </a:lnTo>
                <a:lnTo>
                  <a:pt x="432" y="1102"/>
                </a:lnTo>
                <a:lnTo>
                  <a:pt x="429" y="1102"/>
                </a:lnTo>
                <a:lnTo>
                  <a:pt x="414" y="1097"/>
                </a:lnTo>
                <a:lnTo>
                  <a:pt x="401" y="1091"/>
                </a:lnTo>
                <a:lnTo>
                  <a:pt x="390" y="1085"/>
                </a:lnTo>
                <a:lnTo>
                  <a:pt x="381" y="1079"/>
                </a:lnTo>
                <a:lnTo>
                  <a:pt x="374" y="1073"/>
                </a:lnTo>
                <a:lnTo>
                  <a:pt x="367" y="1067"/>
                </a:lnTo>
                <a:lnTo>
                  <a:pt x="363" y="1062"/>
                </a:lnTo>
                <a:lnTo>
                  <a:pt x="359" y="1057"/>
                </a:lnTo>
                <a:lnTo>
                  <a:pt x="359" y="978"/>
                </a:lnTo>
                <a:lnTo>
                  <a:pt x="368" y="987"/>
                </a:lnTo>
                <a:lnTo>
                  <a:pt x="377" y="995"/>
                </a:lnTo>
                <a:lnTo>
                  <a:pt x="386" y="1002"/>
                </a:lnTo>
                <a:lnTo>
                  <a:pt x="391" y="1006"/>
                </a:lnTo>
                <a:lnTo>
                  <a:pt x="396" y="1009"/>
                </a:lnTo>
                <a:lnTo>
                  <a:pt x="402" y="1011"/>
                </a:lnTo>
                <a:lnTo>
                  <a:pt x="407" y="1013"/>
                </a:lnTo>
                <a:lnTo>
                  <a:pt x="413" y="1015"/>
                </a:lnTo>
                <a:lnTo>
                  <a:pt x="419" y="1017"/>
                </a:lnTo>
                <a:lnTo>
                  <a:pt x="424" y="1018"/>
                </a:lnTo>
                <a:lnTo>
                  <a:pt x="431" y="1019"/>
                </a:lnTo>
                <a:lnTo>
                  <a:pt x="437" y="1020"/>
                </a:lnTo>
                <a:close/>
                <a:moveTo>
                  <a:pt x="51" y="1271"/>
                </a:moveTo>
                <a:lnTo>
                  <a:pt x="51" y="1240"/>
                </a:lnTo>
                <a:lnTo>
                  <a:pt x="52" y="1225"/>
                </a:lnTo>
                <a:lnTo>
                  <a:pt x="54" y="1210"/>
                </a:lnTo>
                <a:lnTo>
                  <a:pt x="58" y="1195"/>
                </a:lnTo>
                <a:lnTo>
                  <a:pt x="63" y="1181"/>
                </a:lnTo>
                <a:lnTo>
                  <a:pt x="69" y="1168"/>
                </a:lnTo>
                <a:lnTo>
                  <a:pt x="77" y="1155"/>
                </a:lnTo>
                <a:lnTo>
                  <a:pt x="86" y="1143"/>
                </a:lnTo>
                <a:lnTo>
                  <a:pt x="95" y="1133"/>
                </a:lnTo>
                <a:lnTo>
                  <a:pt x="106" y="1123"/>
                </a:lnTo>
                <a:lnTo>
                  <a:pt x="118" y="1114"/>
                </a:lnTo>
                <a:lnTo>
                  <a:pt x="131" y="1107"/>
                </a:lnTo>
                <a:lnTo>
                  <a:pt x="144" y="1100"/>
                </a:lnTo>
                <a:lnTo>
                  <a:pt x="158" y="1095"/>
                </a:lnTo>
                <a:lnTo>
                  <a:pt x="172" y="1091"/>
                </a:lnTo>
                <a:lnTo>
                  <a:pt x="187" y="1089"/>
                </a:lnTo>
                <a:lnTo>
                  <a:pt x="203" y="1088"/>
                </a:lnTo>
                <a:lnTo>
                  <a:pt x="308" y="1088"/>
                </a:lnTo>
                <a:lnTo>
                  <a:pt x="274" y="1260"/>
                </a:lnTo>
                <a:lnTo>
                  <a:pt x="274" y="1262"/>
                </a:lnTo>
                <a:lnTo>
                  <a:pt x="273" y="1264"/>
                </a:lnTo>
                <a:lnTo>
                  <a:pt x="273" y="1266"/>
                </a:lnTo>
                <a:lnTo>
                  <a:pt x="273" y="1268"/>
                </a:lnTo>
                <a:lnTo>
                  <a:pt x="274" y="1270"/>
                </a:lnTo>
                <a:lnTo>
                  <a:pt x="274" y="1272"/>
                </a:lnTo>
                <a:lnTo>
                  <a:pt x="275" y="1273"/>
                </a:lnTo>
                <a:lnTo>
                  <a:pt x="275" y="1275"/>
                </a:lnTo>
                <a:lnTo>
                  <a:pt x="276" y="1276"/>
                </a:lnTo>
                <a:lnTo>
                  <a:pt x="277" y="1278"/>
                </a:lnTo>
                <a:lnTo>
                  <a:pt x="278" y="1279"/>
                </a:lnTo>
                <a:lnTo>
                  <a:pt x="279" y="1281"/>
                </a:lnTo>
                <a:lnTo>
                  <a:pt x="281" y="1282"/>
                </a:lnTo>
                <a:lnTo>
                  <a:pt x="282" y="1283"/>
                </a:lnTo>
                <a:lnTo>
                  <a:pt x="284" y="1284"/>
                </a:lnTo>
                <a:lnTo>
                  <a:pt x="285" y="1285"/>
                </a:lnTo>
                <a:lnTo>
                  <a:pt x="339" y="1314"/>
                </a:lnTo>
                <a:lnTo>
                  <a:pt x="285" y="1345"/>
                </a:lnTo>
                <a:lnTo>
                  <a:pt x="284" y="1346"/>
                </a:lnTo>
                <a:lnTo>
                  <a:pt x="283" y="1346"/>
                </a:lnTo>
                <a:lnTo>
                  <a:pt x="282" y="1347"/>
                </a:lnTo>
                <a:lnTo>
                  <a:pt x="281" y="1347"/>
                </a:lnTo>
                <a:lnTo>
                  <a:pt x="280" y="1348"/>
                </a:lnTo>
                <a:lnTo>
                  <a:pt x="279" y="1349"/>
                </a:lnTo>
                <a:lnTo>
                  <a:pt x="278" y="1350"/>
                </a:lnTo>
                <a:lnTo>
                  <a:pt x="278" y="1351"/>
                </a:lnTo>
                <a:lnTo>
                  <a:pt x="277" y="1352"/>
                </a:lnTo>
                <a:lnTo>
                  <a:pt x="276" y="1353"/>
                </a:lnTo>
                <a:lnTo>
                  <a:pt x="276" y="1355"/>
                </a:lnTo>
                <a:lnTo>
                  <a:pt x="275" y="1356"/>
                </a:lnTo>
                <a:lnTo>
                  <a:pt x="275" y="1357"/>
                </a:lnTo>
                <a:lnTo>
                  <a:pt x="274" y="1359"/>
                </a:lnTo>
                <a:lnTo>
                  <a:pt x="274" y="1361"/>
                </a:lnTo>
                <a:lnTo>
                  <a:pt x="274" y="1362"/>
                </a:lnTo>
                <a:lnTo>
                  <a:pt x="274" y="1367"/>
                </a:lnTo>
                <a:lnTo>
                  <a:pt x="274" y="1369"/>
                </a:lnTo>
                <a:lnTo>
                  <a:pt x="275" y="1372"/>
                </a:lnTo>
                <a:lnTo>
                  <a:pt x="275" y="1373"/>
                </a:lnTo>
                <a:lnTo>
                  <a:pt x="275" y="1374"/>
                </a:lnTo>
                <a:lnTo>
                  <a:pt x="276" y="1376"/>
                </a:lnTo>
                <a:lnTo>
                  <a:pt x="277" y="1377"/>
                </a:lnTo>
                <a:lnTo>
                  <a:pt x="277" y="1378"/>
                </a:lnTo>
                <a:lnTo>
                  <a:pt x="278" y="1379"/>
                </a:lnTo>
                <a:lnTo>
                  <a:pt x="279" y="1380"/>
                </a:lnTo>
                <a:lnTo>
                  <a:pt x="280" y="1381"/>
                </a:lnTo>
                <a:lnTo>
                  <a:pt x="494" y="1610"/>
                </a:lnTo>
                <a:lnTo>
                  <a:pt x="448" y="1605"/>
                </a:lnTo>
                <a:lnTo>
                  <a:pt x="403" y="1597"/>
                </a:lnTo>
                <a:lnTo>
                  <a:pt x="360" y="1586"/>
                </a:lnTo>
                <a:lnTo>
                  <a:pt x="319" y="1573"/>
                </a:lnTo>
                <a:lnTo>
                  <a:pt x="280" y="1558"/>
                </a:lnTo>
                <a:lnTo>
                  <a:pt x="244" y="1540"/>
                </a:lnTo>
                <a:lnTo>
                  <a:pt x="210" y="1520"/>
                </a:lnTo>
                <a:lnTo>
                  <a:pt x="178" y="1499"/>
                </a:lnTo>
                <a:lnTo>
                  <a:pt x="150" y="1475"/>
                </a:lnTo>
                <a:lnTo>
                  <a:pt x="125" y="1450"/>
                </a:lnTo>
                <a:lnTo>
                  <a:pt x="103" y="1423"/>
                </a:lnTo>
                <a:lnTo>
                  <a:pt x="85" y="1395"/>
                </a:lnTo>
                <a:lnTo>
                  <a:pt x="70" y="1366"/>
                </a:lnTo>
                <a:lnTo>
                  <a:pt x="60" y="1335"/>
                </a:lnTo>
                <a:lnTo>
                  <a:pt x="53" y="1304"/>
                </a:lnTo>
                <a:close/>
                <a:moveTo>
                  <a:pt x="598" y="1607"/>
                </a:moveTo>
                <a:lnTo>
                  <a:pt x="813" y="1379"/>
                </a:lnTo>
                <a:lnTo>
                  <a:pt x="815" y="1377"/>
                </a:lnTo>
                <a:lnTo>
                  <a:pt x="816" y="1376"/>
                </a:lnTo>
                <a:lnTo>
                  <a:pt x="817" y="1375"/>
                </a:lnTo>
                <a:lnTo>
                  <a:pt x="817" y="1373"/>
                </a:lnTo>
                <a:lnTo>
                  <a:pt x="818" y="1372"/>
                </a:lnTo>
                <a:lnTo>
                  <a:pt x="819" y="1371"/>
                </a:lnTo>
                <a:lnTo>
                  <a:pt x="819" y="1370"/>
                </a:lnTo>
                <a:lnTo>
                  <a:pt x="819" y="1369"/>
                </a:lnTo>
                <a:lnTo>
                  <a:pt x="820" y="1367"/>
                </a:lnTo>
                <a:lnTo>
                  <a:pt x="820" y="1366"/>
                </a:lnTo>
                <a:lnTo>
                  <a:pt x="820" y="1365"/>
                </a:lnTo>
                <a:lnTo>
                  <a:pt x="820" y="1363"/>
                </a:lnTo>
                <a:lnTo>
                  <a:pt x="820" y="1362"/>
                </a:lnTo>
                <a:lnTo>
                  <a:pt x="819" y="1361"/>
                </a:lnTo>
                <a:lnTo>
                  <a:pt x="819" y="1359"/>
                </a:lnTo>
                <a:lnTo>
                  <a:pt x="819" y="1358"/>
                </a:lnTo>
                <a:lnTo>
                  <a:pt x="819" y="1357"/>
                </a:lnTo>
                <a:lnTo>
                  <a:pt x="818" y="1356"/>
                </a:lnTo>
                <a:lnTo>
                  <a:pt x="818" y="1354"/>
                </a:lnTo>
                <a:lnTo>
                  <a:pt x="817" y="1353"/>
                </a:lnTo>
                <a:lnTo>
                  <a:pt x="817" y="1352"/>
                </a:lnTo>
                <a:lnTo>
                  <a:pt x="816" y="1351"/>
                </a:lnTo>
                <a:lnTo>
                  <a:pt x="815" y="1350"/>
                </a:lnTo>
                <a:lnTo>
                  <a:pt x="814" y="1348"/>
                </a:lnTo>
                <a:lnTo>
                  <a:pt x="813" y="1347"/>
                </a:lnTo>
                <a:lnTo>
                  <a:pt x="812" y="1346"/>
                </a:lnTo>
                <a:lnTo>
                  <a:pt x="811" y="1345"/>
                </a:lnTo>
                <a:lnTo>
                  <a:pt x="810" y="1344"/>
                </a:lnTo>
                <a:lnTo>
                  <a:pt x="809" y="1344"/>
                </a:lnTo>
                <a:lnTo>
                  <a:pt x="808" y="1343"/>
                </a:lnTo>
                <a:lnTo>
                  <a:pt x="807" y="1342"/>
                </a:lnTo>
                <a:lnTo>
                  <a:pt x="754" y="1311"/>
                </a:lnTo>
                <a:lnTo>
                  <a:pt x="807" y="1283"/>
                </a:lnTo>
                <a:lnTo>
                  <a:pt x="809" y="1282"/>
                </a:lnTo>
                <a:lnTo>
                  <a:pt x="810" y="1281"/>
                </a:lnTo>
                <a:lnTo>
                  <a:pt x="812" y="1279"/>
                </a:lnTo>
                <a:lnTo>
                  <a:pt x="813" y="1278"/>
                </a:lnTo>
                <a:lnTo>
                  <a:pt x="814" y="1277"/>
                </a:lnTo>
                <a:lnTo>
                  <a:pt x="815" y="1275"/>
                </a:lnTo>
                <a:lnTo>
                  <a:pt x="816" y="1274"/>
                </a:lnTo>
                <a:lnTo>
                  <a:pt x="817" y="1272"/>
                </a:lnTo>
                <a:lnTo>
                  <a:pt x="818" y="1270"/>
                </a:lnTo>
                <a:lnTo>
                  <a:pt x="818" y="1269"/>
                </a:lnTo>
                <a:lnTo>
                  <a:pt x="819" y="1267"/>
                </a:lnTo>
                <a:lnTo>
                  <a:pt x="819" y="1265"/>
                </a:lnTo>
                <a:lnTo>
                  <a:pt x="819" y="1263"/>
                </a:lnTo>
                <a:lnTo>
                  <a:pt x="819" y="1261"/>
                </a:lnTo>
                <a:lnTo>
                  <a:pt x="819" y="1259"/>
                </a:lnTo>
                <a:lnTo>
                  <a:pt x="819" y="1257"/>
                </a:lnTo>
                <a:lnTo>
                  <a:pt x="785" y="1085"/>
                </a:lnTo>
                <a:lnTo>
                  <a:pt x="892" y="1085"/>
                </a:lnTo>
                <a:lnTo>
                  <a:pt x="908" y="1086"/>
                </a:lnTo>
                <a:lnTo>
                  <a:pt x="923" y="1088"/>
                </a:lnTo>
                <a:lnTo>
                  <a:pt x="938" y="1092"/>
                </a:lnTo>
                <a:lnTo>
                  <a:pt x="952" y="1097"/>
                </a:lnTo>
                <a:lnTo>
                  <a:pt x="965" y="1104"/>
                </a:lnTo>
                <a:lnTo>
                  <a:pt x="977" y="1111"/>
                </a:lnTo>
                <a:lnTo>
                  <a:pt x="989" y="1120"/>
                </a:lnTo>
                <a:lnTo>
                  <a:pt x="1000" y="1130"/>
                </a:lnTo>
                <a:lnTo>
                  <a:pt x="1010" y="1140"/>
                </a:lnTo>
                <a:lnTo>
                  <a:pt x="1018" y="1152"/>
                </a:lnTo>
                <a:lnTo>
                  <a:pt x="1026" y="1165"/>
                </a:lnTo>
                <a:lnTo>
                  <a:pt x="1032" y="1178"/>
                </a:lnTo>
                <a:lnTo>
                  <a:pt x="1037" y="1192"/>
                </a:lnTo>
                <a:lnTo>
                  <a:pt x="1041" y="1207"/>
                </a:lnTo>
                <a:lnTo>
                  <a:pt x="1043" y="1222"/>
                </a:lnTo>
                <a:lnTo>
                  <a:pt x="1044" y="1237"/>
                </a:lnTo>
                <a:lnTo>
                  <a:pt x="1044" y="1268"/>
                </a:lnTo>
                <a:lnTo>
                  <a:pt x="1042" y="1301"/>
                </a:lnTo>
                <a:lnTo>
                  <a:pt x="1035" y="1333"/>
                </a:lnTo>
                <a:lnTo>
                  <a:pt x="1024" y="1364"/>
                </a:lnTo>
                <a:lnTo>
                  <a:pt x="1010" y="1394"/>
                </a:lnTo>
                <a:lnTo>
                  <a:pt x="991" y="1422"/>
                </a:lnTo>
                <a:lnTo>
                  <a:pt x="969" y="1449"/>
                </a:lnTo>
                <a:lnTo>
                  <a:pt x="944" y="1474"/>
                </a:lnTo>
                <a:lnTo>
                  <a:pt x="915" y="1498"/>
                </a:lnTo>
                <a:lnTo>
                  <a:pt x="884" y="1520"/>
                </a:lnTo>
                <a:lnTo>
                  <a:pt x="850" y="1539"/>
                </a:lnTo>
                <a:lnTo>
                  <a:pt x="813" y="1557"/>
                </a:lnTo>
                <a:lnTo>
                  <a:pt x="774" y="1572"/>
                </a:lnTo>
                <a:lnTo>
                  <a:pt x="733" y="1585"/>
                </a:lnTo>
                <a:lnTo>
                  <a:pt x="689" y="1595"/>
                </a:lnTo>
                <a:lnTo>
                  <a:pt x="645" y="160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24" name="Google Shape;3824;p37"/>
          <p:cNvGrpSpPr/>
          <p:nvPr/>
        </p:nvGrpSpPr>
        <p:grpSpPr>
          <a:xfrm>
            <a:off x="2304672" y="4064499"/>
            <a:ext cx="458333" cy="693181"/>
            <a:chOff x="7517699" y="1743666"/>
            <a:chExt cx="525925" cy="795407"/>
          </a:xfrm>
        </p:grpSpPr>
        <p:sp>
          <p:nvSpPr>
            <p:cNvPr id="3825" name="Google Shape;3825;p37"/>
            <p:cNvSpPr/>
            <p:nvPr/>
          </p:nvSpPr>
          <p:spPr>
            <a:xfrm>
              <a:off x="7517699" y="1743666"/>
              <a:ext cx="525925" cy="795407"/>
            </a:xfrm>
            <a:custGeom>
              <a:avLst/>
              <a:gdLst/>
              <a:ahLst/>
              <a:cxnLst/>
              <a:rect l="l" t="t" r="r" b="b"/>
              <a:pathLst>
                <a:path w="1090" h="1648" extrusionOk="0">
                  <a:moveTo>
                    <a:pt x="1090" y="1239"/>
                  </a:moveTo>
                  <a:lnTo>
                    <a:pt x="1089" y="1219"/>
                  </a:lnTo>
                  <a:lnTo>
                    <a:pt x="1086" y="1199"/>
                  </a:lnTo>
                  <a:lnTo>
                    <a:pt x="1081" y="1180"/>
                  </a:lnTo>
                  <a:lnTo>
                    <a:pt x="1074" y="1162"/>
                  </a:lnTo>
                  <a:lnTo>
                    <a:pt x="1066" y="1144"/>
                  </a:lnTo>
                  <a:lnTo>
                    <a:pt x="1056" y="1128"/>
                  </a:lnTo>
                  <a:lnTo>
                    <a:pt x="1045" y="1113"/>
                  </a:lnTo>
                  <a:lnTo>
                    <a:pt x="1032" y="1099"/>
                  </a:lnTo>
                  <a:lnTo>
                    <a:pt x="1018" y="1087"/>
                  </a:lnTo>
                  <a:lnTo>
                    <a:pt x="1003" y="1075"/>
                  </a:lnTo>
                  <a:lnTo>
                    <a:pt x="987" y="1065"/>
                  </a:lnTo>
                  <a:lnTo>
                    <a:pt x="969" y="1057"/>
                  </a:lnTo>
                  <a:lnTo>
                    <a:pt x="951" y="1051"/>
                  </a:lnTo>
                  <a:lnTo>
                    <a:pt x="932" y="1046"/>
                  </a:lnTo>
                  <a:lnTo>
                    <a:pt x="912" y="1043"/>
                  </a:lnTo>
                  <a:lnTo>
                    <a:pt x="892" y="1042"/>
                  </a:lnTo>
                  <a:lnTo>
                    <a:pt x="777" y="1042"/>
                  </a:lnTo>
                  <a:lnTo>
                    <a:pt x="777" y="915"/>
                  </a:lnTo>
                  <a:lnTo>
                    <a:pt x="777" y="912"/>
                  </a:lnTo>
                  <a:lnTo>
                    <a:pt x="791" y="884"/>
                  </a:lnTo>
                  <a:lnTo>
                    <a:pt x="803" y="855"/>
                  </a:lnTo>
                  <a:lnTo>
                    <a:pt x="813" y="827"/>
                  </a:lnTo>
                  <a:lnTo>
                    <a:pt x="821" y="800"/>
                  </a:lnTo>
                  <a:lnTo>
                    <a:pt x="834" y="756"/>
                  </a:lnTo>
                  <a:lnTo>
                    <a:pt x="837" y="741"/>
                  </a:lnTo>
                  <a:lnTo>
                    <a:pt x="839" y="731"/>
                  </a:lnTo>
                  <a:lnTo>
                    <a:pt x="839" y="725"/>
                  </a:lnTo>
                  <a:lnTo>
                    <a:pt x="839" y="669"/>
                  </a:lnTo>
                  <a:lnTo>
                    <a:pt x="856" y="669"/>
                  </a:lnTo>
                  <a:lnTo>
                    <a:pt x="864" y="669"/>
                  </a:lnTo>
                  <a:lnTo>
                    <a:pt x="872" y="667"/>
                  </a:lnTo>
                  <a:lnTo>
                    <a:pt x="880" y="665"/>
                  </a:lnTo>
                  <a:lnTo>
                    <a:pt x="887" y="663"/>
                  </a:lnTo>
                  <a:lnTo>
                    <a:pt x="894" y="659"/>
                  </a:lnTo>
                  <a:lnTo>
                    <a:pt x="901" y="655"/>
                  </a:lnTo>
                  <a:lnTo>
                    <a:pt x="907" y="650"/>
                  </a:lnTo>
                  <a:lnTo>
                    <a:pt x="912" y="645"/>
                  </a:lnTo>
                  <a:lnTo>
                    <a:pt x="917" y="640"/>
                  </a:lnTo>
                  <a:lnTo>
                    <a:pt x="922" y="633"/>
                  </a:lnTo>
                  <a:lnTo>
                    <a:pt x="926" y="627"/>
                  </a:lnTo>
                  <a:lnTo>
                    <a:pt x="929" y="620"/>
                  </a:lnTo>
                  <a:lnTo>
                    <a:pt x="932" y="613"/>
                  </a:lnTo>
                  <a:lnTo>
                    <a:pt x="933" y="605"/>
                  </a:lnTo>
                  <a:lnTo>
                    <a:pt x="935" y="598"/>
                  </a:lnTo>
                  <a:lnTo>
                    <a:pt x="935" y="590"/>
                  </a:lnTo>
                  <a:lnTo>
                    <a:pt x="935" y="522"/>
                  </a:lnTo>
                  <a:lnTo>
                    <a:pt x="935" y="511"/>
                  </a:lnTo>
                  <a:lnTo>
                    <a:pt x="963" y="483"/>
                  </a:lnTo>
                  <a:lnTo>
                    <a:pt x="964" y="482"/>
                  </a:lnTo>
                  <a:lnTo>
                    <a:pt x="965" y="481"/>
                  </a:lnTo>
                  <a:lnTo>
                    <a:pt x="965" y="480"/>
                  </a:lnTo>
                  <a:lnTo>
                    <a:pt x="966" y="478"/>
                  </a:lnTo>
                  <a:lnTo>
                    <a:pt x="966" y="477"/>
                  </a:lnTo>
                  <a:lnTo>
                    <a:pt x="967" y="476"/>
                  </a:lnTo>
                  <a:lnTo>
                    <a:pt x="967" y="475"/>
                  </a:lnTo>
                  <a:lnTo>
                    <a:pt x="967" y="474"/>
                  </a:lnTo>
                  <a:lnTo>
                    <a:pt x="968" y="472"/>
                  </a:lnTo>
                  <a:lnTo>
                    <a:pt x="968" y="470"/>
                  </a:lnTo>
                  <a:lnTo>
                    <a:pt x="968" y="466"/>
                  </a:lnTo>
                  <a:lnTo>
                    <a:pt x="968" y="409"/>
                  </a:lnTo>
                  <a:lnTo>
                    <a:pt x="968" y="400"/>
                  </a:lnTo>
                  <a:lnTo>
                    <a:pt x="966" y="391"/>
                  </a:lnTo>
                  <a:lnTo>
                    <a:pt x="964" y="383"/>
                  </a:lnTo>
                  <a:lnTo>
                    <a:pt x="962" y="375"/>
                  </a:lnTo>
                  <a:lnTo>
                    <a:pt x="958" y="368"/>
                  </a:lnTo>
                  <a:lnTo>
                    <a:pt x="954" y="360"/>
                  </a:lnTo>
                  <a:lnTo>
                    <a:pt x="949" y="354"/>
                  </a:lnTo>
                  <a:lnTo>
                    <a:pt x="944" y="347"/>
                  </a:lnTo>
                  <a:lnTo>
                    <a:pt x="938" y="342"/>
                  </a:lnTo>
                  <a:lnTo>
                    <a:pt x="932" y="337"/>
                  </a:lnTo>
                  <a:lnTo>
                    <a:pt x="925" y="332"/>
                  </a:lnTo>
                  <a:lnTo>
                    <a:pt x="917" y="329"/>
                  </a:lnTo>
                  <a:lnTo>
                    <a:pt x="910" y="326"/>
                  </a:lnTo>
                  <a:lnTo>
                    <a:pt x="901" y="324"/>
                  </a:lnTo>
                  <a:lnTo>
                    <a:pt x="893" y="322"/>
                  </a:lnTo>
                  <a:lnTo>
                    <a:pt x="884" y="322"/>
                  </a:lnTo>
                  <a:lnTo>
                    <a:pt x="884" y="313"/>
                  </a:lnTo>
                  <a:lnTo>
                    <a:pt x="884" y="308"/>
                  </a:lnTo>
                  <a:lnTo>
                    <a:pt x="879" y="276"/>
                  </a:lnTo>
                  <a:lnTo>
                    <a:pt x="872" y="245"/>
                  </a:lnTo>
                  <a:lnTo>
                    <a:pt x="862" y="216"/>
                  </a:lnTo>
                  <a:lnTo>
                    <a:pt x="849" y="187"/>
                  </a:lnTo>
                  <a:lnTo>
                    <a:pt x="834" y="160"/>
                  </a:lnTo>
                  <a:lnTo>
                    <a:pt x="816" y="135"/>
                  </a:lnTo>
                  <a:lnTo>
                    <a:pt x="797" y="111"/>
                  </a:lnTo>
                  <a:lnTo>
                    <a:pt x="775" y="89"/>
                  </a:lnTo>
                  <a:lnTo>
                    <a:pt x="751" y="70"/>
                  </a:lnTo>
                  <a:lnTo>
                    <a:pt x="726" y="52"/>
                  </a:lnTo>
                  <a:lnTo>
                    <a:pt x="699" y="37"/>
                  </a:lnTo>
                  <a:lnTo>
                    <a:pt x="671" y="24"/>
                  </a:lnTo>
                  <a:lnTo>
                    <a:pt x="641" y="14"/>
                  </a:lnTo>
                  <a:lnTo>
                    <a:pt x="610" y="6"/>
                  </a:lnTo>
                  <a:lnTo>
                    <a:pt x="578" y="2"/>
                  </a:lnTo>
                  <a:lnTo>
                    <a:pt x="545" y="0"/>
                  </a:lnTo>
                  <a:lnTo>
                    <a:pt x="527" y="0"/>
                  </a:lnTo>
                  <a:lnTo>
                    <a:pt x="510" y="2"/>
                  </a:lnTo>
                  <a:lnTo>
                    <a:pt x="492" y="4"/>
                  </a:lnTo>
                  <a:lnTo>
                    <a:pt x="475" y="7"/>
                  </a:lnTo>
                  <a:lnTo>
                    <a:pt x="459" y="11"/>
                  </a:lnTo>
                  <a:lnTo>
                    <a:pt x="443" y="16"/>
                  </a:lnTo>
                  <a:lnTo>
                    <a:pt x="427" y="21"/>
                  </a:lnTo>
                  <a:lnTo>
                    <a:pt x="412" y="28"/>
                  </a:lnTo>
                  <a:lnTo>
                    <a:pt x="410" y="28"/>
                  </a:lnTo>
                  <a:lnTo>
                    <a:pt x="390" y="38"/>
                  </a:lnTo>
                  <a:lnTo>
                    <a:pt x="370" y="49"/>
                  </a:lnTo>
                  <a:lnTo>
                    <a:pt x="351" y="61"/>
                  </a:lnTo>
                  <a:lnTo>
                    <a:pt x="333" y="75"/>
                  </a:lnTo>
                  <a:lnTo>
                    <a:pt x="316" y="89"/>
                  </a:lnTo>
                  <a:lnTo>
                    <a:pt x="300" y="105"/>
                  </a:lnTo>
                  <a:lnTo>
                    <a:pt x="285" y="122"/>
                  </a:lnTo>
                  <a:lnTo>
                    <a:pt x="271" y="139"/>
                  </a:lnTo>
                  <a:lnTo>
                    <a:pt x="258" y="158"/>
                  </a:lnTo>
                  <a:lnTo>
                    <a:pt x="247" y="178"/>
                  </a:lnTo>
                  <a:lnTo>
                    <a:pt x="236" y="198"/>
                  </a:lnTo>
                  <a:lnTo>
                    <a:pt x="227" y="219"/>
                  </a:lnTo>
                  <a:lnTo>
                    <a:pt x="220" y="240"/>
                  </a:lnTo>
                  <a:lnTo>
                    <a:pt x="214" y="262"/>
                  </a:lnTo>
                  <a:lnTo>
                    <a:pt x="209" y="285"/>
                  </a:lnTo>
                  <a:lnTo>
                    <a:pt x="206" y="308"/>
                  </a:lnTo>
                  <a:lnTo>
                    <a:pt x="206" y="319"/>
                  </a:lnTo>
                  <a:lnTo>
                    <a:pt x="197" y="319"/>
                  </a:lnTo>
                  <a:lnTo>
                    <a:pt x="188" y="321"/>
                  </a:lnTo>
                  <a:lnTo>
                    <a:pt x="180" y="323"/>
                  </a:lnTo>
                  <a:lnTo>
                    <a:pt x="172" y="326"/>
                  </a:lnTo>
                  <a:lnTo>
                    <a:pt x="165" y="330"/>
                  </a:lnTo>
                  <a:lnTo>
                    <a:pt x="157" y="334"/>
                  </a:lnTo>
                  <a:lnTo>
                    <a:pt x="151" y="339"/>
                  </a:lnTo>
                  <a:lnTo>
                    <a:pt x="144" y="345"/>
                  </a:lnTo>
                  <a:lnTo>
                    <a:pt x="139" y="351"/>
                  </a:lnTo>
                  <a:lnTo>
                    <a:pt x="134" y="358"/>
                  </a:lnTo>
                  <a:lnTo>
                    <a:pt x="130" y="365"/>
                  </a:lnTo>
                  <a:lnTo>
                    <a:pt x="126" y="373"/>
                  </a:lnTo>
                  <a:lnTo>
                    <a:pt x="123" y="381"/>
                  </a:lnTo>
                  <a:lnTo>
                    <a:pt x="121" y="389"/>
                  </a:lnTo>
                  <a:lnTo>
                    <a:pt x="119" y="398"/>
                  </a:lnTo>
                  <a:lnTo>
                    <a:pt x="119" y="407"/>
                  </a:lnTo>
                  <a:lnTo>
                    <a:pt x="119" y="463"/>
                  </a:lnTo>
                  <a:lnTo>
                    <a:pt x="119" y="464"/>
                  </a:lnTo>
                  <a:lnTo>
                    <a:pt x="119" y="465"/>
                  </a:lnTo>
                  <a:lnTo>
                    <a:pt x="119" y="466"/>
                  </a:lnTo>
                  <a:lnTo>
                    <a:pt x="120" y="467"/>
                  </a:lnTo>
                  <a:lnTo>
                    <a:pt x="120" y="469"/>
                  </a:lnTo>
                  <a:lnTo>
                    <a:pt x="121" y="471"/>
                  </a:lnTo>
                  <a:lnTo>
                    <a:pt x="122" y="474"/>
                  </a:lnTo>
                  <a:lnTo>
                    <a:pt x="123" y="476"/>
                  </a:lnTo>
                  <a:lnTo>
                    <a:pt x="125" y="480"/>
                  </a:lnTo>
                  <a:lnTo>
                    <a:pt x="153" y="508"/>
                  </a:lnTo>
                  <a:lnTo>
                    <a:pt x="153" y="517"/>
                  </a:lnTo>
                  <a:lnTo>
                    <a:pt x="153" y="584"/>
                  </a:lnTo>
                  <a:lnTo>
                    <a:pt x="153" y="592"/>
                  </a:lnTo>
                  <a:lnTo>
                    <a:pt x="155" y="601"/>
                  </a:lnTo>
                  <a:lnTo>
                    <a:pt x="157" y="608"/>
                  </a:lnTo>
                  <a:lnTo>
                    <a:pt x="159" y="616"/>
                  </a:lnTo>
                  <a:lnTo>
                    <a:pt x="163" y="623"/>
                  </a:lnTo>
                  <a:lnTo>
                    <a:pt x="167" y="629"/>
                  </a:lnTo>
                  <a:lnTo>
                    <a:pt x="172" y="635"/>
                  </a:lnTo>
                  <a:lnTo>
                    <a:pt x="177" y="641"/>
                  </a:lnTo>
                  <a:lnTo>
                    <a:pt x="182" y="646"/>
                  </a:lnTo>
                  <a:lnTo>
                    <a:pt x="189" y="650"/>
                  </a:lnTo>
                  <a:lnTo>
                    <a:pt x="195" y="654"/>
                  </a:lnTo>
                  <a:lnTo>
                    <a:pt x="202" y="657"/>
                  </a:lnTo>
                  <a:lnTo>
                    <a:pt x="209" y="660"/>
                  </a:lnTo>
                  <a:lnTo>
                    <a:pt x="217" y="661"/>
                  </a:lnTo>
                  <a:lnTo>
                    <a:pt x="224" y="663"/>
                  </a:lnTo>
                  <a:lnTo>
                    <a:pt x="232" y="663"/>
                  </a:lnTo>
                  <a:lnTo>
                    <a:pt x="246" y="663"/>
                  </a:lnTo>
                  <a:lnTo>
                    <a:pt x="246" y="720"/>
                  </a:lnTo>
                  <a:lnTo>
                    <a:pt x="246" y="725"/>
                  </a:lnTo>
                  <a:lnTo>
                    <a:pt x="251" y="750"/>
                  </a:lnTo>
                  <a:lnTo>
                    <a:pt x="263" y="794"/>
                  </a:lnTo>
                  <a:lnTo>
                    <a:pt x="272" y="821"/>
                  </a:lnTo>
                  <a:lnTo>
                    <a:pt x="282" y="849"/>
                  </a:lnTo>
                  <a:lnTo>
                    <a:pt x="294" y="878"/>
                  </a:lnTo>
                  <a:lnTo>
                    <a:pt x="308" y="906"/>
                  </a:lnTo>
                  <a:lnTo>
                    <a:pt x="308" y="1036"/>
                  </a:lnTo>
                  <a:lnTo>
                    <a:pt x="198" y="1036"/>
                  </a:lnTo>
                  <a:lnTo>
                    <a:pt x="178" y="1037"/>
                  </a:lnTo>
                  <a:lnTo>
                    <a:pt x="158" y="1040"/>
                  </a:lnTo>
                  <a:lnTo>
                    <a:pt x="139" y="1045"/>
                  </a:lnTo>
                  <a:lnTo>
                    <a:pt x="121" y="1051"/>
                  </a:lnTo>
                  <a:lnTo>
                    <a:pt x="103" y="1059"/>
                  </a:lnTo>
                  <a:lnTo>
                    <a:pt x="87" y="1069"/>
                  </a:lnTo>
                  <a:lnTo>
                    <a:pt x="72" y="1081"/>
                  </a:lnTo>
                  <a:lnTo>
                    <a:pt x="58" y="1093"/>
                  </a:lnTo>
                  <a:lnTo>
                    <a:pt x="45" y="1107"/>
                  </a:lnTo>
                  <a:lnTo>
                    <a:pt x="34" y="1122"/>
                  </a:lnTo>
                  <a:lnTo>
                    <a:pt x="24" y="1138"/>
                  </a:lnTo>
                  <a:lnTo>
                    <a:pt x="15" y="1156"/>
                  </a:lnTo>
                  <a:lnTo>
                    <a:pt x="9" y="1174"/>
                  </a:lnTo>
                  <a:lnTo>
                    <a:pt x="4" y="1193"/>
                  </a:lnTo>
                  <a:lnTo>
                    <a:pt x="1" y="1213"/>
                  </a:lnTo>
                  <a:lnTo>
                    <a:pt x="0" y="1233"/>
                  </a:lnTo>
                  <a:lnTo>
                    <a:pt x="0" y="1264"/>
                  </a:lnTo>
                  <a:lnTo>
                    <a:pt x="1" y="1283"/>
                  </a:lnTo>
                  <a:lnTo>
                    <a:pt x="3" y="1303"/>
                  </a:lnTo>
                  <a:lnTo>
                    <a:pt x="6" y="1322"/>
                  </a:lnTo>
                  <a:lnTo>
                    <a:pt x="11" y="1341"/>
                  </a:lnTo>
                  <a:lnTo>
                    <a:pt x="16" y="1359"/>
                  </a:lnTo>
                  <a:lnTo>
                    <a:pt x="24" y="1377"/>
                  </a:lnTo>
                  <a:lnTo>
                    <a:pt x="32" y="1395"/>
                  </a:lnTo>
                  <a:lnTo>
                    <a:pt x="41" y="1413"/>
                  </a:lnTo>
                  <a:lnTo>
                    <a:pt x="52" y="1430"/>
                  </a:lnTo>
                  <a:lnTo>
                    <a:pt x="64" y="1447"/>
                  </a:lnTo>
                  <a:lnTo>
                    <a:pt x="78" y="1463"/>
                  </a:lnTo>
                  <a:lnTo>
                    <a:pt x="92" y="1479"/>
                  </a:lnTo>
                  <a:lnTo>
                    <a:pt x="108" y="1495"/>
                  </a:lnTo>
                  <a:lnTo>
                    <a:pt x="124" y="1509"/>
                  </a:lnTo>
                  <a:lnTo>
                    <a:pt x="161" y="1538"/>
                  </a:lnTo>
                  <a:lnTo>
                    <a:pt x="201" y="1563"/>
                  </a:lnTo>
                  <a:lnTo>
                    <a:pt x="243" y="1585"/>
                  </a:lnTo>
                  <a:lnTo>
                    <a:pt x="288" y="1603"/>
                  </a:lnTo>
                  <a:lnTo>
                    <a:pt x="334" y="1618"/>
                  </a:lnTo>
                  <a:lnTo>
                    <a:pt x="383" y="1630"/>
                  </a:lnTo>
                  <a:lnTo>
                    <a:pt x="433" y="1639"/>
                  </a:lnTo>
                  <a:lnTo>
                    <a:pt x="485" y="1645"/>
                  </a:lnTo>
                  <a:lnTo>
                    <a:pt x="537" y="1648"/>
                  </a:lnTo>
                  <a:lnTo>
                    <a:pt x="539" y="1648"/>
                  </a:lnTo>
                  <a:lnTo>
                    <a:pt x="593" y="1646"/>
                  </a:lnTo>
                  <a:lnTo>
                    <a:pt x="645" y="1641"/>
                  </a:lnTo>
                  <a:lnTo>
                    <a:pt x="696" y="1632"/>
                  </a:lnTo>
                  <a:lnTo>
                    <a:pt x="746" y="1620"/>
                  </a:lnTo>
                  <a:lnTo>
                    <a:pt x="793" y="1604"/>
                  </a:lnTo>
                  <a:lnTo>
                    <a:pt x="838" y="1585"/>
                  </a:lnTo>
                  <a:lnTo>
                    <a:pt x="881" y="1563"/>
                  </a:lnTo>
                  <a:lnTo>
                    <a:pt x="920" y="1538"/>
                  </a:lnTo>
                  <a:lnTo>
                    <a:pt x="957" y="1509"/>
                  </a:lnTo>
                  <a:lnTo>
                    <a:pt x="974" y="1495"/>
                  </a:lnTo>
                  <a:lnTo>
                    <a:pt x="989" y="1479"/>
                  </a:lnTo>
                  <a:lnTo>
                    <a:pt x="1004" y="1463"/>
                  </a:lnTo>
                  <a:lnTo>
                    <a:pt x="1017" y="1447"/>
                  </a:lnTo>
                  <a:lnTo>
                    <a:pt x="1029" y="1430"/>
                  </a:lnTo>
                  <a:lnTo>
                    <a:pt x="1040" y="1413"/>
                  </a:lnTo>
                  <a:lnTo>
                    <a:pt x="1049" y="1395"/>
                  </a:lnTo>
                  <a:lnTo>
                    <a:pt x="1058" y="1377"/>
                  </a:lnTo>
                  <a:lnTo>
                    <a:pt x="1065" y="1359"/>
                  </a:lnTo>
                  <a:lnTo>
                    <a:pt x="1071" y="1341"/>
                  </a:lnTo>
                  <a:lnTo>
                    <a:pt x="1075" y="1322"/>
                  </a:lnTo>
                  <a:lnTo>
                    <a:pt x="1078" y="1303"/>
                  </a:lnTo>
                  <a:lnTo>
                    <a:pt x="1080" y="1283"/>
                  </a:lnTo>
                  <a:lnTo>
                    <a:pt x="1081" y="1264"/>
                  </a:lnTo>
                  <a:lnTo>
                    <a:pt x="1081" y="1239"/>
                  </a:lnTo>
                  <a:close/>
                  <a:moveTo>
                    <a:pt x="325" y="1087"/>
                  </a:moveTo>
                  <a:lnTo>
                    <a:pt x="328" y="1090"/>
                  </a:lnTo>
                  <a:lnTo>
                    <a:pt x="331" y="1094"/>
                  </a:lnTo>
                  <a:lnTo>
                    <a:pt x="340" y="1102"/>
                  </a:lnTo>
                  <a:lnTo>
                    <a:pt x="352" y="1110"/>
                  </a:lnTo>
                  <a:lnTo>
                    <a:pt x="366" y="1119"/>
                  </a:lnTo>
                  <a:lnTo>
                    <a:pt x="383" y="1128"/>
                  </a:lnTo>
                  <a:lnTo>
                    <a:pt x="402" y="1137"/>
                  </a:lnTo>
                  <a:lnTo>
                    <a:pt x="424" y="1145"/>
                  </a:lnTo>
                  <a:lnTo>
                    <a:pt x="449" y="1152"/>
                  </a:lnTo>
                  <a:lnTo>
                    <a:pt x="523" y="1298"/>
                  </a:lnTo>
                  <a:lnTo>
                    <a:pt x="523" y="1307"/>
                  </a:lnTo>
                  <a:lnTo>
                    <a:pt x="252" y="1307"/>
                  </a:lnTo>
                  <a:lnTo>
                    <a:pt x="252" y="1149"/>
                  </a:lnTo>
                  <a:lnTo>
                    <a:pt x="252" y="1140"/>
                  </a:lnTo>
                  <a:lnTo>
                    <a:pt x="250" y="1132"/>
                  </a:lnTo>
                  <a:lnTo>
                    <a:pt x="248" y="1124"/>
                  </a:lnTo>
                  <a:lnTo>
                    <a:pt x="246" y="1116"/>
                  </a:lnTo>
                  <a:lnTo>
                    <a:pt x="242" y="1108"/>
                  </a:lnTo>
                  <a:lnTo>
                    <a:pt x="238" y="1101"/>
                  </a:lnTo>
                  <a:lnTo>
                    <a:pt x="234" y="1094"/>
                  </a:lnTo>
                  <a:lnTo>
                    <a:pt x="229" y="1087"/>
                  </a:lnTo>
                  <a:close/>
                  <a:moveTo>
                    <a:pt x="844" y="1375"/>
                  </a:moveTo>
                  <a:lnTo>
                    <a:pt x="565" y="1375"/>
                  </a:lnTo>
                  <a:lnTo>
                    <a:pt x="565" y="1352"/>
                  </a:lnTo>
                  <a:lnTo>
                    <a:pt x="844" y="1352"/>
                  </a:lnTo>
                  <a:close/>
                  <a:moveTo>
                    <a:pt x="523" y="1375"/>
                  </a:moveTo>
                  <a:lnTo>
                    <a:pt x="252" y="1375"/>
                  </a:lnTo>
                  <a:lnTo>
                    <a:pt x="252" y="1352"/>
                  </a:lnTo>
                  <a:lnTo>
                    <a:pt x="523" y="1352"/>
                  </a:lnTo>
                  <a:close/>
                  <a:moveTo>
                    <a:pt x="545" y="1242"/>
                  </a:moveTo>
                  <a:lnTo>
                    <a:pt x="506" y="1160"/>
                  </a:lnTo>
                  <a:lnTo>
                    <a:pt x="510" y="1160"/>
                  </a:lnTo>
                  <a:lnTo>
                    <a:pt x="515" y="1160"/>
                  </a:lnTo>
                  <a:lnTo>
                    <a:pt x="524" y="1161"/>
                  </a:lnTo>
                  <a:lnTo>
                    <a:pt x="535" y="1162"/>
                  </a:lnTo>
                  <a:lnTo>
                    <a:pt x="540" y="1163"/>
                  </a:lnTo>
                  <a:lnTo>
                    <a:pt x="545" y="1163"/>
                  </a:lnTo>
                  <a:lnTo>
                    <a:pt x="555" y="1163"/>
                  </a:lnTo>
                  <a:lnTo>
                    <a:pt x="566" y="1163"/>
                  </a:lnTo>
                  <a:lnTo>
                    <a:pt x="571" y="1162"/>
                  </a:lnTo>
                  <a:lnTo>
                    <a:pt x="576" y="1162"/>
                  </a:lnTo>
                  <a:lnTo>
                    <a:pt x="580" y="1161"/>
                  </a:lnTo>
                  <a:lnTo>
                    <a:pt x="585" y="1160"/>
                  </a:lnTo>
                  <a:close/>
                  <a:moveTo>
                    <a:pt x="252" y="1420"/>
                  </a:moveTo>
                  <a:lnTo>
                    <a:pt x="523" y="1420"/>
                  </a:lnTo>
                  <a:lnTo>
                    <a:pt x="523" y="1606"/>
                  </a:lnTo>
                  <a:lnTo>
                    <a:pt x="485" y="1604"/>
                  </a:lnTo>
                  <a:lnTo>
                    <a:pt x="448" y="1600"/>
                  </a:lnTo>
                  <a:lnTo>
                    <a:pt x="412" y="1594"/>
                  </a:lnTo>
                  <a:lnTo>
                    <a:pt x="378" y="1586"/>
                  </a:lnTo>
                  <a:lnTo>
                    <a:pt x="344" y="1576"/>
                  </a:lnTo>
                  <a:lnTo>
                    <a:pt x="312" y="1565"/>
                  </a:lnTo>
                  <a:lnTo>
                    <a:pt x="281" y="1552"/>
                  </a:lnTo>
                  <a:lnTo>
                    <a:pt x="252" y="1538"/>
                  </a:lnTo>
                  <a:close/>
                  <a:moveTo>
                    <a:pt x="568" y="1420"/>
                  </a:moveTo>
                  <a:lnTo>
                    <a:pt x="847" y="1420"/>
                  </a:lnTo>
                  <a:lnTo>
                    <a:pt x="847" y="1538"/>
                  </a:lnTo>
                  <a:lnTo>
                    <a:pt x="817" y="1552"/>
                  </a:lnTo>
                  <a:lnTo>
                    <a:pt x="785" y="1565"/>
                  </a:lnTo>
                  <a:lnTo>
                    <a:pt x="751" y="1576"/>
                  </a:lnTo>
                  <a:lnTo>
                    <a:pt x="717" y="1586"/>
                  </a:lnTo>
                  <a:lnTo>
                    <a:pt x="681" y="1594"/>
                  </a:lnTo>
                  <a:lnTo>
                    <a:pt x="644" y="1600"/>
                  </a:lnTo>
                  <a:lnTo>
                    <a:pt x="607" y="1604"/>
                  </a:lnTo>
                  <a:lnTo>
                    <a:pt x="568" y="1606"/>
                  </a:lnTo>
                  <a:close/>
                  <a:moveTo>
                    <a:pt x="844" y="1149"/>
                  </a:moveTo>
                  <a:lnTo>
                    <a:pt x="844" y="1307"/>
                  </a:lnTo>
                  <a:lnTo>
                    <a:pt x="565" y="1307"/>
                  </a:lnTo>
                  <a:lnTo>
                    <a:pt x="565" y="1298"/>
                  </a:lnTo>
                  <a:lnTo>
                    <a:pt x="638" y="1152"/>
                  </a:lnTo>
                  <a:lnTo>
                    <a:pt x="663" y="1145"/>
                  </a:lnTo>
                  <a:lnTo>
                    <a:pt x="685" y="1137"/>
                  </a:lnTo>
                  <a:lnTo>
                    <a:pt x="705" y="1128"/>
                  </a:lnTo>
                  <a:lnTo>
                    <a:pt x="721" y="1119"/>
                  </a:lnTo>
                  <a:lnTo>
                    <a:pt x="735" y="1110"/>
                  </a:lnTo>
                  <a:lnTo>
                    <a:pt x="747" y="1102"/>
                  </a:lnTo>
                  <a:lnTo>
                    <a:pt x="756" y="1094"/>
                  </a:lnTo>
                  <a:lnTo>
                    <a:pt x="759" y="1090"/>
                  </a:lnTo>
                  <a:lnTo>
                    <a:pt x="762" y="1087"/>
                  </a:lnTo>
                  <a:lnTo>
                    <a:pt x="867" y="1087"/>
                  </a:lnTo>
                  <a:lnTo>
                    <a:pt x="862" y="1094"/>
                  </a:lnTo>
                  <a:lnTo>
                    <a:pt x="857" y="1101"/>
                  </a:lnTo>
                  <a:lnTo>
                    <a:pt x="854" y="1108"/>
                  </a:lnTo>
                  <a:lnTo>
                    <a:pt x="850" y="1116"/>
                  </a:lnTo>
                  <a:lnTo>
                    <a:pt x="848" y="1124"/>
                  </a:lnTo>
                  <a:lnTo>
                    <a:pt x="846" y="1132"/>
                  </a:lnTo>
                  <a:lnTo>
                    <a:pt x="844" y="1140"/>
                  </a:lnTo>
                  <a:close/>
                  <a:moveTo>
                    <a:pt x="263" y="452"/>
                  </a:moveTo>
                  <a:lnTo>
                    <a:pt x="262" y="452"/>
                  </a:lnTo>
                  <a:lnTo>
                    <a:pt x="261" y="452"/>
                  </a:lnTo>
                  <a:lnTo>
                    <a:pt x="261" y="453"/>
                  </a:lnTo>
                  <a:lnTo>
                    <a:pt x="260" y="453"/>
                  </a:lnTo>
                  <a:lnTo>
                    <a:pt x="260" y="454"/>
                  </a:lnTo>
                  <a:lnTo>
                    <a:pt x="259" y="455"/>
                  </a:lnTo>
                  <a:lnTo>
                    <a:pt x="258" y="456"/>
                  </a:lnTo>
                  <a:lnTo>
                    <a:pt x="258" y="457"/>
                  </a:lnTo>
                  <a:lnTo>
                    <a:pt x="257" y="457"/>
                  </a:lnTo>
                  <a:lnTo>
                    <a:pt x="256" y="457"/>
                  </a:lnTo>
                  <a:lnTo>
                    <a:pt x="255" y="457"/>
                  </a:lnTo>
                  <a:lnTo>
                    <a:pt x="255" y="456"/>
                  </a:lnTo>
                  <a:lnTo>
                    <a:pt x="254" y="456"/>
                  </a:lnTo>
                  <a:lnTo>
                    <a:pt x="253" y="455"/>
                  </a:lnTo>
                  <a:lnTo>
                    <a:pt x="252" y="455"/>
                  </a:lnTo>
                  <a:lnTo>
                    <a:pt x="252" y="342"/>
                  </a:lnTo>
                  <a:lnTo>
                    <a:pt x="289" y="351"/>
                  </a:lnTo>
                  <a:lnTo>
                    <a:pt x="339" y="360"/>
                  </a:lnTo>
                  <a:lnTo>
                    <a:pt x="401" y="368"/>
                  </a:lnTo>
                  <a:lnTo>
                    <a:pt x="437" y="371"/>
                  </a:lnTo>
                  <a:lnTo>
                    <a:pt x="475" y="373"/>
                  </a:lnTo>
                  <a:lnTo>
                    <a:pt x="475" y="395"/>
                  </a:lnTo>
                  <a:lnTo>
                    <a:pt x="429" y="401"/>
                  </a:lnTo>
                  <a:lnTo>
                    <a:pt x="387" y="409"/>
                  </a:lnTo>
                  <a:lnTo>
                    <a:pt x="352" y="417"/>
                  </a:lnTo>
                  <a:lnTo>
                    <a:pt x="321" y="427"/>
                  </a:lnTo>
                  <a:lnTo>
                    <a:pt x="297" y="436"/>
                  </a:lnTo>
                  <a:lnTo>
                    <a:pt x="279" y="443"/>
                  </a:lnTo>
                  <a:lnTo>
                    <a:pt x="268" y="449"/>
                  </a:lnTo>
                  <a:lnTo>
                    <a:pt x="264" y="451"/>
                  </a:lnTo>
                  <a:close/>
                  <a:moveTo>
                    <a:pt x="571" y="392"/>
                  </a:moveTo>
                  <a:lnTo>
                    <a:pt x="545" y="392"/>
                  </a:lnTo>
                  <a:lnTo>
                    <a:pt x="520" y="392"/>
                  </a:lnTo>
                  <a:lnTo>
                    <a:pt x="520" y="297"/>
                  </a:lnTo>
                  <a:lnTo>
                    <a:pt x="520" y="294"/>
                  </a:lnTo>
                  <a:lnTo>
                    <a:pt x="520" y="292"/>
                  </a:lnTo>
                  <a:lnTo>
                    <a:pt x="521" y="289"/>
                  </a:lnTo>
                  <a:lnTo>
                    <a:pt x="522" y="287"/>
                  </a:lnTo>
                  <a:lnTo>
                    <a:pt x="523" y="284"/>
                  </a:lnTo>
                  <a:lnTo>
                    <a:pt x="524" y="282"/>
                  </a:lnTo>
                  <a:lnTo>
                    <a:pt x="526" y="280"/>
                  </a:lnTo>
                  <a:lnTo>
                    <a:pt x="527" y="278"/>
                  </a:lnTo>
                  <a:lnTo>
                    <a:pt x="529" y="277"/>
                  </a:lnTo>
                  <a:lnTo>
                    <a:pt x="531" y="275"/>
                  </a:lnTo>
                  <a:lnTo>
                    <a:pt x="533" y="274"/>
                  </a:lnTo>
                  <a:lnTo>
                    <a:pt x="535" y="273"/>
                  </a:lnTo>
                  <a:lnTo>
                    <a:pt x="537" y="272"/>
                  </a:lnTo>
                  <a:lnTo>
                    <a:pt x="540" y="271"/>
                  </a:lnTo>
                  <a:lnTo>
                    <a:pt x="542" y="271"/>
                  </a:lnTo>
                  <a:lnTo>
                    <a:pt x="545" y="271"/>
                  </a:lnTo>
                  <a:lnTo>
                    <a:pt x="548" y="271"/>
                  </a:lnTo>
                  <a:lnTo>
                    <a:pt x="550" y="271"/>
                  </a:lnTo>
                  <a:lnTo>
                    <a:pt x="553" y="272"/>
                  </a:lnTo>
                  <a:lnTo>
                    <a:pt x="555" y="273"/>
                  </a:lnTo>
                  <a:lnTo>
                    <a:pt x="557" y="274"/>
                  </a:lnTo>
                  <a:lnTo>
                    <a:pt x="559" y="275"/>
                  </a:lnTo>
                  <a:lnTo>
                    <a:pt x="561" y="277"/>
                  </a:lnTo>
                  <a:lnTo>
                    <a:pt x="563" y="278"/>
                  </a:lnTo>
                  <a:lnTo>
                    <a:pt x="565" y="280"/>
                  </a:lnTo>
                  <a:lnTo>
                    <a:pt x="566" y="282"/>
                  </a:lnTo>
                  <a:lnTo>
                    <a:pt x="568" y="284"/>
                  </a:lnTo>
                  <a:lnTo>
                    <a:pt x="569" y="287"/>
                  </a:lnTo>
                  <a:lnTo>
                    <a:pt x="570" y="289"/>
                  </a:lnTo>
                  <a:lnTo>
                    <a:pt x="570" y="292"/>
                  </a:lnTo>
                  <a:lnTo>
                    <a:pt x="571" y="294"/>
                  </a:lnTo>
                  <a:lnTo>
                    <a:pt x="571" y="297"/>
                  </a:lnTo>
                  <a:close/>
                  <a:moveTo>
                    <a:pt x="545" y="438"/>
                  </a:moveTo>
                  <a:lnTo>
                    <a:pt x="577" y="439"/>
                  </a:lnTo>
                  <a:lnTo>
                    <a:pt x="607" y="441"/>
                  </a:lnTo>
                  <a:lnTo>
                    <a:pt x="636" y="444"/>
                  </a:lnTo>
                  <a:lnTo>
                    <a:pt x="662" y="448"/>
                  </a:lnTo>
                  <a:lnTo>
                    <a:pt x="687" y="453"/>
                  </a:lnTo>
                  <a:lnTo>
                    <a:pt x="710" y="458"/>
                  </a:lnTo>
                  <a:lnTo>
                    <a:pt x="748" y="469"/>
                  </a:lnTo>
                  <a:lnTo>
                    <a:pt x="710" y="477"/>
                  </a:lnTo>
                  <a:lnTo>
                    <a:pt x="662" y="484"/>
                  </a:lnTo>
                  <a:lnTo>
                    <a:pt x="607" y="489"/>
                  </a:lnTo>
                  <a:lnTo>
                    <a:pt x="545" y="491"/>
                  </a:lnTo>
                  <a:lnTo>
                    <a:pt x="483" y="489"/>
                  </a:lnTo>
                  <a:lnTo>
                    <a:pt x="428" y="484"/>
                  </a:lnTo>
                  <a:lnTo>
                    <a:pt x="380" y="477"/>
                  </a:lnTo>
                  <a:lnTo>
                    <a:pt x="342" y="469"/>
                  </a:lnTo>
                  <a:lnTo>
                    <a:pt x="380" y="458"/>
                  </a:lnTo>
                  <a:lnTo>
                    <a:pt x="403" y="453"/>
                  </a:lnTo>
                  <a:lnTo>
                    <a:pt x="428" y="448"/>
                  </a:lnTo>
                  <a:lnTo>
                    <a:pt x="454" y="444"/>
                  </a:lnTo>
                  <a:lnTo>
                    <a:pt x="483" y="441"/>
                  </a:lnTo>
                  <a:lnTo>
                    <a:pt x="513" y="439"/>
                  </a:lnTo>
                  <a:close/>
                  <a:moveTo>
                    <a:pt x="616" y="395"/>
                  </a:moveTo>
                  <a:lnTo>
                    <a:pt x="616" y="373"/>
                  </a:lnTo>
                  <a:lnTo>
                    <a:pt x="653" y="371"/>
                  </a:lnTo>
                  <a:lnTo>
                    <a:pt x="687" y="368"/>
                  </a:lnTo>
                  <a:lnTo>
                    <a:pt x="749" y="360"/>
                  </a:lnTo>
                  <a:lnTo>
                    <a:pt x="799" y="351"/>
                  </a:lnTo>
                  <a:lnTo>
                    <a:pt x="836" y="342"/>
                  </a:lnTo>
                  <a:lnTo>
                    <a:pt x="836" y="344"/>
                  </a:lnTo>
                  <a:lnTo>
                    <a:pt x="836" y="350"/>
                  </a:lnTo>
                  <a:lnTo>
                    <a:pt x="836" y="455"/>
                  </a:lnTo>
                  <a:lnTo>
                    <a:pt x="835" y="455"/>
                  </a:lnTo>
                  <a:lnTo>
                    <a:pt x="834" y="455"/>
                  </a:lnTo>
                  <a:lnTo>
                    <a:pt x="834" y="456"/>
                  </a:lnTo>
                  <a:lnTo>
                    <a:pt x="833" y="456"/>
                  </a:lnTo>
                  <a:lnTo>
                    <a:pt x="832" y="456"/>
                  </a:lnTo>
                  <a:lnTo>
                    <a:pt x="832" y="457"/>
                  </a:lnTo>
                  <a:lnTo>
                    <a:pt x="831" y="457"/>
                  </a:lnTo>
                  <a:lnTo>
                    <a:pt x="830" y="457"/>
                  </a:lnTo>
                  <a:lnTo>
                    <a:pt x="825" y="452"/>
                  </a:lnTo>
                  <a:lnTo>
                    <a:pt x="824" y="452"/>
                  </a:lnTo>
                  <a:lnTo>
                    <a:pt x="824" y="451"/>
                  </a:lnTo>
                  <a:lnTo>
                    <a:pt x="820" y="449"/>
                  </a:lnTo>
                  <a:lnTo>
                    <a:pt x="809" y="443"/>
                  </a:lnTo>
                  <a:lnTo>
                    <a:pt x="791" y="436"/>
                  </a:lnTo>
                  <a:lnTo>
                    <a:pt x="767" y="427"/>
                  </a:lnTo>
                  <a:lnTo>
                    <a:pt x="737" y="417"/>
                  </a:lnTo>
                  <a:lnTo>
                    <a:pt x="702" y="409"/>
                  </a:lnTo>
                  <a:lnTo>
                    <a:pt x="661" y="401"/>
                  </a:lnTo>
                  <a:close/>
                  <a:moveTo>
                    <a:pt x="889" y="587"/>
                  </a:moveTo>
                  <a:lnTo>
                    <a:pt x="889" y="591"/>
                  </a:lnTo>
                  <a:lnTo>
                    <a:pt x="888" y="594"/>
                  </a:lnTo>
                  <a:lnTo>
                    <a:pt x="888" y="598"/>
                  </a:lnTo>
                  <a:lnTo>
                    <a:pt x="886" y="601"/>
                  </a:lnTo>
                  <a:lnTo>
                    <a:pt x="885" y="604"/>
                  </a:lnTo>
                  <a:lnTo>
                    <a:pt x="884" y="607"/>
                  </a:lnTo>
                  <a:lnTo>
                    <a:pt x="882" y="609"/>
                  </a:lnTo>
                  <a:lnTo>
                    <a:pt x="880" y="611"/>
                  </a:lnTo>
                  <a:lnTo>
                    <a:pt x="877" y="614"/>
                  </a:lnTo>
                  <a:lnTo>
                    <a:pt x="875" y="615"/>
                  </a:lnTo>
                  <a:lnTo>
                    <a:pt x="872" y="617"/>
                  </a:lnTo>
                  <a:lnTo>
                    <a:pt x="869" y="618"/>
                  </a:lnTo>
                  <a:lnTo>
                    <a:pt x="866" y="620"/>
                  </a:lnTo>
                  <a:lnTo>
                    <a:pt x="863" y="620"/>
                  </a:lnTo>
                  <a:lnTo>
                    <a:pt x="859" y="621"/>
                  </a:lnTo>
                  <a:lnTo>
                    <a:pt x="856" y="621"/>
                  </a:lnTo>
                  <a:lnTo>
                    <a:pt x="841" y="621"/>
                  </a:lnTo>
                  <a:lnTo>
                    <a:pt x="841" y="519"/>
                  </a:lnTo>
                  <a:lnTo>
                    <a:pt x="841" y="516"/>
                  </a:lnTo>
                  <a:lnTo>
                    <a:pt x="842" y="514"/>
                  </a:lnTo>
                  <a:lnTo>
                    <a:pt x="842" y="511"/>
                  </a:lnTo>
                  <a:lnTo>
                    <a:pt x="843" y="509"/>
                  </a:lnTo>
                  <a:lnTo>
                    <a:pt x="844" y="507"/>
                  </a:lnTo>
                  <a:lnTo>
                    <a:pt x="846" y="505"/>
                  </a:lnTo>
                  <a:lnTo>
                    <a:pt x="847" y="503"/>
                  </a:lnTo>
                  <a:lnTo>
                    <a:pt x="849" y="501"/>
                  </a:lnTo>
                  <a:lnTo>
                    <a:pt x="851" y="500"/>
                  </a:lnTo>
                  <a:lnTo>
                    <a:pt x="853" y="498"/>
                  </a:lnTo>
                  <a:lnTo>
                    <a:pt x="855" y="497"/>
                  </a:lnTo>
                  <a:lnTo>
                    <a:pt x="857" y="496"/>
                  </a:lnTo>
                  <a:lnTo>
                    <a:pt x="859" y="495"/>
                  </a:lnTo>
                  <a:lnTo>
                    <a:pt x="862" y="494"/>
                  </a:lnTo>
                  <a:lnTo>
                    <a:pt x="864" y="494"/>
                  </a:lnTo>
                  <a:lnTo>
                    <a:pt x="867" y="494"/>
                  </a:lnTo>
                  <a:lnTo>
                    <a:pt x="868" y="494"/>
                  </a:lnTo>
                  <a:lnTo>
                    <a:pt x="870" y="494"/>
                  </a:lnTo>
                  <a:lnTo>
                    <a:pt x="872" y="495"/>
                  </a:lnTo>
                  <a:lnTo>
                    <a:pt x="873" y="495"/>
                  </a:lnTo>
                  <a:lnTo>
                    <a:pt x="875" y="496"/>
                  </a:lnTo>
                  <a:lnTo>
                    <a:pt x="876" y="496"/>
                  </a:lnTo>
                  <a:lnTo>
                    <a:pt x="877" y="497"/>
                  </a:lnTo>
                  <a:lnTo>
                    <a:pt x="879" y="498"/>
                  </a:lnTo>
                  <a:lnTo>
                    <a:pt x="880" y="498"/>
                  </a:lnTo>
                  <a:lnTo>
                    <a:pt x="881" y="499"/>
                  </a:lnTo>
                  <a:lnTo>
                    <a:pt x="883" y="500"/>
                  </a:lnTo>
                  <a:lnTo>
                    <a:pt x="884" y="501"/>
                  </a:lnTo>
                  <a:lnTo>
                    <a:pt x="885" y="502"/>
                  </a:lnTo>
                  <a:lnTo>
                    <a:pt x="886" y="503"/>
                  </a:lnTo>
                  <a:lnTo>
                    <a:pt x="886" y="504"/>
                  </a:lnTo>
                  <a:lnTo>
                    <a:pt x="887" y="505"/>
                  </a:lnTo>
                  <a:lnTo>
                    <a:pt x="887" y="506"/>
                  </a:lnTo>
                  <a:lnTo>
                    <a:pt x="887" y="508"/>
                  </a:lnTo>
                  <a:lnTo>
                    <a:pt x="888" y="511"/>
                  </a:lnTo>
                  <a:lnTo>
                    <a:pt x="889" y="514"/>
                  </a:lnTo>
                  <a:lnTo>
                    <a:pt x="889" y="516"/>
                  </a:lnTo>
                  <a:lnTo>
                    <a:pt x="889" y="517"/>
                  </a:lnTo>
                  <a:lnTo>
                    <a:pt x="889" y="519"/>
                  </a:lnTo>
                  <a:close/>
                  <a:moveTo>
                    <a:pt x="923" y="407"/>
                  </a:moveTo>
                  <a:lnTo>
                    <a:pt x="923" y="455"/>
                  </a:lnTo>
                  <a:lnTo>
                    <a:pt x="912" y="466"/>
                  </a:lnTo>
                  <a:lnTo>
                    <a:pt x="909" y="464"/>
                  </a:lnTo>
                  <a:lnTo>
                    <a:pt x="906" y="462"/>
                  </a:lnTo>
                  <a:lnTo>
                    <a:pt x="902" y="460"/>
                  </a:lnTo>
                  <a:lnTo>
                    <a:pt x="899" y="458"/>
                  </a:lnTo>
                  <a:lnTo>
                    <a:pt x="896" y="456"/>
                  </a:lnTo>
                  <a:lnTo>
                    <a:pt x="892" y="455"/>
                  </a:lnTo>
                  <a:lnTo>
                    <a:pt x="888" y="453"/>
                  </a:lnTo>
                  <a:lnTo>
                    <a:pt x="884" y="452"/>
                  </a:lnTo>
                  <a:lnTo>
                    <a:pt x="884" y="364"/>
                  </a:lnTo>
                  <a:lnTo>
                    <a:pt x="888" y="365"/>
                  </a:lnTo>
                  <a:lnTo>
                    <a:pt x="891" y="366"/>
                  </a:lnTo>
                  <a:lnTo>
                    <a:pt x="895" y="367"/>
                  </a:lnTo>
                  <a:lnTo>
                    <a:pt x="898" y="369"/>
                  </a:lnTo>
                  <a:lnTo>
                    <a:pt x="902" y="371"/>
                  </a:lnTo>
                  <a:lnTo>
                    <a:pt x="905" y="373"/>
                  </a:lnTo>
                  <a:lnTo>
                    <a:pt x="908" y="375"/>
                  </a:lnTo>
                  <a:lnTo>
                    <a:pt x="911" y="378"/>
                  </a:lnTo>
                  <a:lnTo>
                    <a:pt x="914" y="381"/>
                  </a:lnTo>
                  <a:lnTo>
                    <a:pt x="916" y="384"/>
                  </a:lnTo>
                  <a:lnTo>
                    <a:pt x="918" y="387"/>
                  </a:lnTo>
                  <a:lnTo>
                    <a:pt x="920" y="391"/>
                  </a:lnTo>
                  <a:lnTo>
                    <a:pt x="921" y="395"/>
                  </a:lnTo>
                  <a:lnTo>
                    <a:pt x="922" y="399"/>
                  </a:lnTo>
                  <a:lnTo>
                    <a:pt x="923" y="403"/>
                  </a:lnTo>
                  <a:close/>
                  <a:moveTo>
                    <a:pt x="621" y="54"/>
                  </a:moveTo>
                  <a:lnTo>
                    <a:pt x="616" y="62"/>
                  </a:lnTo>
                  <a:lnTo>
                    <a:pt x="610" y="70"/>
                  </a:lnTo>
                  <a:lnTo>
                    <a:pt x="607" y="74"/>
                  </a:lnTo>
                  <a:lnTo>
                    <a:pt x="603" y="78"/>
                  </a:lnTo>
                  <a:lnTo>
                    <a:pt x="599" y="82"/>
                  </a:lnTo>
                  <a:lnTo>
                    <a:pt x="595" y="85"/>
                  </a:lnTo>
                  <a:lnTo>
                    <a:pt x="590" y="89"/>
                  </a:lnTo>
                  <a:lnTo>
                    <a:pt x="585" y="92"/>
                  </a:lnTo>
                  <a:lnTo>
                    <a:pt x="579" y="95"/>
                  </a:lnTo>
                  <a:lnTo>
                    <a:pt x="573" y="97"/>
                  </a:lnTo>
                  <a:lnTo>
                    <a:pt x="567" y="99"/>
                  </a:lnTo>
                  <a:lnTo>
                    <a:pt x="560" y="101"/>
                  </a:lnTo>
                  <a:lnTo>
                    <a:pt x="553" y="102"/>
                  </a:lnTo>
                  <a:lnTo>
                    <a:pt x="545" y="102"/>
                  </a:lnTo>
                  <a:lnTo>
                    <a:pt x="538" y="102"/>
                  </a:lnTo>
                  <a:lnTo>
                    <a:pt x="531" y="101"/>
                  </a:lnTo>
                  <a:lnTo>
                    <a:pt x="524" y="99"/>
                  </a:lnTo>
                  <a:lnTo>
                    <a:pt x="517" y="98"/>
                  </a:lnTo>
                  <a:lnTo>
                    <a:pt x="511" y="95"/>
                  </a:lnTo>
                  <a:lnTo>
                    <a:pt x="505" y="93"/>
                  </a:lnTo>
                  <a:lnTo>
                    <a:pt x="499" y="90"/>
                  </a:lnTo>
                  <a:lnTo>
                    <a:pt x="493" y="87"/>
                  </a:lnTo>
                  <a:lnTo>
                    <a:pt x="483" y="80"/>
                  </a:lnTo>
                  <a:lnTo>
                    <a:pt x="473" y="72"/>
                  </a:lnTo>
                  <a:lnTo>
                    <a:pt x="465" y="64"/>
                  </a:lnTo>
                  <a:lnTo>
                    <a:pt x="458" y="57"/>
                  </a:lnTo>
                  <a:lnTo>
                    <a:pt x="468" y="54"/>
                  </a:lnTo>
                  <a:lnTo>
                    <a:pt x="479" y="51"/>
                  </a:lnTo>
                  <a:lnTo>
                    <a:pt x="490" y="49"/>
                  </a:lnTo>
                  <a:lnTo>
                    <a:pt x="500" y="47"/>
                  </a:lnTo>
                  <a:lnTo>
                    <a:pt x="511" y="45"/>
                  </a:lnTo>
                  <a:lnTo>
                    <a:pt x="522" y="44"/>
                  </a:lnTo>
                  <a:lnTo>
                    <a:pt x="533" y="43"/>
                  </a:lnTo>
                  <a:lnTo>
                    <a:pt x="545" y="43"/>
                  </a:lnTo>
                  <a:lnTo>
                    <a:pt x="564" y="43"/>
                  </a:lnTo>
                  <a:lnTo>
                    <a:pt x="574" y="44"/>
                  </a:lnTo>
                  <a:lnTo>
                    <a:pt x="583" y="45"/>
                  </a:lnTo>
                  <a:lnTo>
                    <a:pt x="593" y="47"/>
                  </a:lnTo>
                  <a:lnTo>
                    <a:pt x="602" y="48"/>
                  </a:lnTo>
                  <a:lnTo>
                    <a:pt x="612" y="51"/>
                  </a:lnTo>
                  <a:close/>
                  <a:moveTo>
                    <a:pt x="412" y="74"/>
                  </a:moveTo>
                  <a:lnTo>
                    <a:pt x="421" y="84"/>
                  </a:lnTo>
                  <a:lnTo>
                    <a:pt x="432" y="96"/>
                  </a:lnTo>
                  <a:lnTo>
                    <a:pt x="445" y="108"/>
                  </a:lnTo>
                  <a:lnTo>
                    <a:pt x="452" y="114"/>
                  </a:lnTo>
                  <a:lnTo>
                    <a:pt x="460" y="120"/>
                  </a:lnTo>
                  <a:lnTo>
                    <a:pt x="469" y="125"/>
                  </a:lnTo>
                  <a:lnTo>
                    <a:pt x="478" y="130"/>
                  </a:lnTo>
                  <a:lnTo>
                    <a:pt x="488" y="135"/>
                  </a:lnTo>
                  <a:lnTo>
                    <a:pt x="498" y="139"/>
                  </a:lnTo>
                  <a:lnTo>
                    <a:pt x="509" y="142"/>
                  </a:lnTo>
                  <a:lnTo>
                    <a:pt x="521" y="145"/>
                  </a:lnTo>
                  <a:lnTo>
                    <a:pt x="533" y="146"/>
                  </a:lnTo>
                  <a:lnTo>
                    <a:pt x="545" y="147"/>
                  </a:lnTo>
                  <a:lnTo>
                    <a:pt x="557" y="146"/>
                  </a:lnTo>
                  <a:lnTo>
                    <a:pt x="568" y="145"/>
                  </a:lnTo>
                  <a:lnTo>
                    <a:pt x="579" y="143"/>
                  </a:lnTo>
                  <a:lnTo>
                    <a:pt x="589" y="139"/>
                  </a:lnTo>
                  <a:lnTo>
                    <a:pt x="599" y="136"/>
                  </a:lnTo>
                  <a:lnTo>
                    <a:pt x="608" y="131"/>
                  </a:lnTo>
                  <a:lnTo>
                    <a:pt x="616" y="126"/>
                  </a:lnTo>
                  <a:lnTo>
                    <a:pt x="624" y="120"/>
                  </a:lnTo>
                  <a:lnTo>
                    <a:pt x="631" y="114"/>
                  </a:lnTo>
                  <a:lnTo>
                    <a:pt x="638" y="108"/>
                  </a:lnTo>
                  <a:lnTo>
                    <a:pt x="644" y="101"/>
                  </a:lnTo>
                  <a:lnTo>
                    <a:pt x="649" y="95"/>
                  </a:lnTo>
                  <a:lnTo>
                    <a:pt x="654" y="88"/>
                  </a:lnTo>
                  <a:lnTo>
                    <a:pt x="659" y="81"/>
                  </a:lnTo>
                  <a:lnTo>
                    <a:pt x="663" y="74"/>
                  </a:lnTo>
                  <a:lnTo>
                    <a:pt x="666" y="68"/>
                  </a:lnTo>
                  <a:lnTo>
                    <a:pt x="683" y="76"/>
                  </a:lnTo>
                  <a:lnTo>
                    <a:pt x="699" y="85"/>
                  </a:lnTo>
                  <a:lnTo>
                    <a:pt x="714" y="95"/>
                  </a:lnTo>
                  <a:lnTo>
                    <a:pt x="729" y="105"/>
                  </a:lnTo>
                  <a:lnTo>
                    <a:pt x="743" y="117"/>
                  </a:lnTo>
                  <a:lnTo>
                    <a:pt x="756" y="130"/>
                  </a:lnTo>
                  <a:lnTo>
                    <a:pt x="768" y="143"/>
                  </a:lnTo>
                  <a:lnTo>
                    <a:pt x="780" y="157"/>
                  </a:lnTo>
                  <a:lnTo>
                    <a:pt x="790" y="172"/>
                  </a:lnTo>
                  <a:lnTo>
                    <a:pt x="800" y="188"/>
                  </a:lnTo>
                  <a:lnTo>
                    <a:pt x="809" y="204"/>
                  </a:lnTo>
                  <a:lnTo>
                    <a:pt x="816" y="221"/>
                  </a:lnTo>
                  <a:lnTo>
                    <a:pt x="823" y="239"/>
                  </a:lnTo>
                  <a:lnTo>
                    <a:pt x="828" y="257"/>
                  </a:lnTo>
                  <a:lnTo>
                    <a:pt x="833" y="275"/>
                  </a:lnTo>
                  <a:lnTo>
                    <a:pt x="836" y="294"/>
                  </a:lnTo>
                  <a:lnTo>
                    <a:pt x="821" y="298"/>
                  </a:lnTo>
                  <a:lnTo>
                    <a:pt x="803" y="303"/>
                  </a:lnTo>
                  <a:lnTo>
                    <a:pt x="781" y="309"/>
                  </a:lnTo>
                  <a:lnTo>
                    <a:pt x="755" y="314"/>
                  </a:lnTo>
                  <a:lnTo>
                    <a:pt x="725" y="318"/>
                  </a:lnTo>
                  <a:lnTo>
                    <a:pt x="693" y="322"/>
                  </a:lnTo>
                  <a:lnTo>
                    <a:pt x="657" y="324"/>
                  </a:lnTo>
                  <a:lnTo>
                    <a:pt x="618" y="325"/>
                  </a:lnTo>
                  <a:lnTo>
                    <a:pt x="618" y="294"/>
                  </a:lnTo>
                  <a:lnTo>
                    <a:pt x="618" y="287"/>
                  </a:lnTo>
                  <a:lnTo>
                    <a:pt x="617" y="279"/>
                  </a:lnTo>
                  <a:lnTo>
                    <a:pt x="615" y="273"/>
                  </a:lnTo>
                  <a:lnTo>
                    <a:pt x="613" y="266"/>
                  </a:lnTo>
                  <a:lnTo>
                    <a:pt x="610" y="260"/>
                  </a:lnTo>
                  <a:lnTo>
                    <a:pt x="606" y="254"/>
                  </a:lnTo>
                  <a:lnTo>
                    <a:pt x="602" y="248"/>
                  </a:lnTo>
                  <a:lnTo>
                    <a:pt x="598" y="243"/>
                  </a:lnTo>
                  <a:lnTo>
                    <a:pt x="593" y="239"/>
                  </a:lnTo>
                  <a:lnTo>
                    <a:pt x="587" y="235"/>
                  </a:lnTo>
                  <a:lnTo>
                    <a:pt x="582" y="231"/>
                  </a:lnTo>
                  <a:lnTo>
                    <a:pt x="576" y="228"/>
                  </a:lnTo>
                  <a:lnTo>
                    <a:pt x="569" y="226"/>
                  </a:lnTo>
                  <a:lnTo>
                    <a:pt x="562" y="224"/>
                  </a:lnTo>
                  <a:lnTo>
                    <a:pt x="555" y="223"/>
                  </a:lnTo>
                  <a:lnTo>
                    <a:pt x="548" y="223"/>
                  </a:lnTo>
                  <a:lnTo>
                    <a:pt x="541" y="223"/>
                  </a:lnTo>
                  <a:lnTo>
                    <a:pt x="534" y="224"/>
                  </a:lnTo>
                  <a:lnTo>
                    <a:pt x="527" y="226"/>
                  </a:lnTo>
                  <a:lnTo>
                    <a:pt x="520" y="228"/>
                  </a:lnTo>
                  <a:lnTo>
                    <a:pt x="514" y="231"/>
                  </a:lnTo>
                  <a:lnTo>
                    <a:pt x="508" y="235"/>
                  </a:lnTo>
                  <a:lnTo>
                    <a:pt x="503" y="239"/>
                  </a:lnTo>
                  <a:lnTo>
                    <a:pt x="498" y="243"/>
                  </a:lnTo>
                  <a:lnTo>
                    <a:pt x="493" y="248"/>
                  </a:lnTo>
                  <a:lnTo>
                    <a:pt x="489" y="254"/>
                  </a:lnTo>
                  <a:lnTo>
                    <a:pt x="485" y="260"/>
                  </a:lnTo>
                  <a:lnTo>
                    <a:pt x="483" y="266"/>
                  </a:lnTo>
                  <a:lnTo>
                    <a:pt x="480" y="273"/>
                  </a:lnTo>
                  <a:lnTo>
                    <a:pt x="478" y="279"/>
                  </a:lnTo>
                  <a:lnTo>
                    <a:pt x="477" y="287"/>
                  </a:lnTo>
                  <a:lnTo>
                    <a:pt x="477" y="294"/>
                  </a:lnTo>
                  <a:lnTo>
                    <a:pt x="477" y="325"/>
                  </a:lnTo>
                  <a:lnTo>
                    <a:pt x="438" y="323"/>
                  </a:lnTo>
                  <a:lnTo>
                    <a:pt x="402" y="320"/>
                  </a:lnTo>
                  <a:lnTo>
                    <a:pt x="369" y="316"/>
                  </a:lnTo>
                  <a:lnTo>
                    <a:pt x="340" y="311"/>
                  </a:lnTo>
                  <a:lnTo>
                    <a:pt x="313" y="306"/>
                  </a:lnTo>
                  <a:lnTo>
                    <a:pt x="291" y="301"/>
                  </a:lnTo>
                  <a:lnTo>
                    <a:pt x="272" y="295"/>
                  </a:lnTo>
                  <a:lnTo>
                    <a:pt x="257" y="291"/>
                  </a:lnTo>
                  <a:lnTo>
                    <a:pt x="260" y="274"/>
                  </a:lnTo>
                  <a:lnTo>
                    <a:pt x="264" y="257"/>
                  </a:lnTo>
                  <a:lnTo>
                    <a:pt x="269" y="240"/>
                  </a:lnTo>
                  <a:lnTo>
                    <a:pt x="274" y="224"/>
                  </a:lnTo>
                  <a:lnTo>
                    <a:pt x="281" y="208"/>
                  </a:lnTo>
                  <a:lnTo>
                    <a:pt x="289" y="193"/>
                  </a:lnTo>
                  <a:lnTo>
                    <a:pt x="298" y="178"/>
                  </a:lnTo>
                  <a:lnTo>
                    <a:pt x="307" y="163"/>
                  </a:lnTo>
                  <a:lnTo>
                    <a:pt x="318" y="150"/>
                  </a:lnTo>
                  <a:lnTo>
                    <a:pt x="329" y="137"/>
                  </a:lnTo>
                  <a:lnTo>
                    <a:pt x="341" y="124"/>
                  </a:lnTo>
                  <a:lnTo>
                    <a:pt x="354" y="113"/>
                  </a:lnTo>
                  <a:lnTo>
                    <a:pt x="368" y="102"/>
                  </a:lnTo>
                  <a:lnTo>
                    <a:pt x="382" y="92"/>
                  </a:lnTo>
                  <a:lnTo>
                    <a:pt x="397" y="82"/>
                  </a:lnTo>
                  <a:close/>
                  <a:moveTo>
                    <a:pt x="164" y="407"/>
                  </a:moveTo>
                  <a:lnTo>
                    <a:pt x="164" y="403"/>
                  </a:lnTo>
                  <a:lnTo>
                    <a:pt x="165" y="399"/>
                  </a:lnTo>
                  <a:lnTo>
                    <a:pt x="166" y="394"/>
                  </a:lnTo>
                  <a:lnTo>
                    <a:pt x="167" y="391"/>
                  </a:lnTo>
                  <a:lnTo>
                    <a:pt x="169" y="387"/>
                  </a:lnTo>
                  <a:lnTo>
                    <a:pt x="171" y="383"/>
                  </a:lnTo>
                  <a:lnTo>
                    <a:pt x="173" y="380"/>
                  </a:lnTo>
                  <a:lnTo>
                    <a:pt x="175" y="377"/>
                  </a:lnTo>
                  <a:lnTo>
                    <a:pt x="178" y="374"/>
                  </a:lnTo>
                  <a:lnTo>
                    <a:pt x="181" y="372"/>
                  </a:lnTo>
                  <a:lnTo>
                    <a:pt x="185" y="369"/>
                  </a:lnTo>
                  <a:lnTo>
                    <a:pt x="188" y="367"/>
                  </a:lnTo>
                  <a:lnTo>
                    <a:pt x="192" y="366"/>
                  </a:lnTo>
                  <a:lnTo>
                    <a:pt x="196" y="365"/>
                  </a:lnTo>
                  <a:lnTo>
                    <a:pt x="200" y="364"/>
                  </a:lnTo>
                  <a:lnTo>
                    <a:pt x="204" y="364"/>
                  </a:lnTo>
                  <a:lnTo>
                    <a:pt x="204" y="452"/>
                  </a:lnTo>
                  <a:lnTo>
                    <a:pt x="200" y="453"/>
                  </a:lnTo>
                  <a:lnTo>
                    <a:pt x="196" y="455"/>
                  </a:lnTo>
                  <a:lnTo>
                    <a:pt x="192" y="456"/>
                  </a:lnTo>
                  <a:lnTo>
                    <a:pt x="188" y="458"/>
                  </a:lnTo>
                  <a:lnTo>
                    <a:pt x="185" y="460"/>
                  </a:lnTo>
                  <a:lnTo>
                    <a:pt x="182" y="463"/>
                  </a:lnTo>
                  <a:lnTo>
                    <a:pt x="178" y="466"/>
                  </a:lnTo>
                  <a:lnTo>
                    <a:pt x="175" y="469"/>
                  </a:lnTo>
                  <a:lnTo>
                    <a:pt x="164" y="457"/>
                  </a:lnTo>
                  <a:close/>
                  <a:moveTo>
                    <a:pt x="201" y="587"/>
                  </a:moveTo>
                  <a:lnTo>
                    <a:pt x="201" y="519"/>
                  </a:lnTo>
                  <a:lnTo>
                    <a:pt x="201" y="516"/>
                  </a:lnTo>
                  <a:lnTo>
                    <a:pt x="201" y="514"/>
                  </a:lnTo>
                  <a:lnTo>
                    <a:pt x="202" y="511"/>
                  </a:lnTo>
                  <a:lnTo>
                    <a:pt x="203" y="509"/>
                  </a:lnTo>
                  <a:lnTo>
                    <a:pt x="204" y="507"/>
                  </a:lnTo>
                  <a:lnTo>
                    <a:pt x="205" y="505"/>
                  </a:lnTo>
                  <a:lnTo>
                    <a:pt x="207" y="503"/>
                  </a:lnTo>
                  <a:lnTo>
                    <a:pt x="208" y="501"/>
                  </a:lnTo>
                  <a:lnTo>
                    <a:pt x="210" y="500"/>
                  </a:lnTo>
                  <a:lnTo>
                    <a:pt x="212" y="498"/>
                  </a:lnTo>
                  <a:lnTo>
                    <a:pt x="214" y="497"/>
                  </a:lnTo>
                  <a:lnTo>
                    <a:pt x="216" y="496"/>
                  </a:lnTo>
                  <a:lnTo>
                    <a:pt x="218" y="495"/>
                  </a:lnTo>
                  <a:lnTo>
                    <a:pt x="221" y="494"/>
                  </a:lnTo>
                  <a:lnTo>
                    <a:pt x="223" y="494"/>
                  </a:lnTo>
                  <a:lnTo>
                    <a:pt x="226" y="494"/>
                  </a:lnTo>
                  <a:lnTo>
                    <a:pt x="229" y="494"/>
                  </a:lnTo>
                  <a:lnTo>
                    <a:pt x="231" y="494"/>
                  </a:lnTo>
                  <a:lnTo>
                    <a:pt x="234" y="495"/>
                  </a:lnTo>
                  <a:lnTo>
                    <a:pt x="236" y="496"/>
                  </a:lnTo>
                  <a:lnTo>
                    <a:pt x="238" y="497"/>
                  </a:lnTo>
                  <a:lnTo>
                    <a:pt x="240" y="498"/>
                  </a:lnTo>
                  <a:lnTo>
                    <a:pt x="242" y="500"/>
                  </a:lnTo>
                  <a:lnTo>
                    <a:pt x="244" y="501"/>
                  </a:lnTo>
                  <a:lnTo>
                    <a:pt x="246" y="503"/>
                  </a:lnTo>
                  <a:lnTo>
                    <a:pt x="247" y="505"/>
                  </a:lnTo>
                  <a:lnTo>
                    <a:pt x="249" y="507"/>
                  </a:lnTo>
                  <a:lnTo>
                    <a:pt x="250" y="509"/>
                  </a:lnTo>
                  <a:lnTo>
                    <a:pt x="251" y="511"/>
                  </a:lnTo>
                  <a:lnTo>
                    <a:pt x="251" y="514"/>
                  </a:lnTo>
                  <a:lnTo>
                    <a:pt x="252" y="516"/>
                  </a:lnTo>
                  <a:lnTo>
                    <a:pt x="252" y="519"/>
                  </a:lnTo>
                  <a:lnTo>
                    <a:pt x="252" y="528"/>
                  </a:lnTo>
                  <a:lnTo>
                    <a:pt x="252" y="621"/>
                  </a:lnTo>
                  <a:lnTo>
                    <a:pt x="235" y="621"/>
                  </a:lnTo>
                  <a:lnTo>
                    <a:pt x="231" y="621"/>
                  </a:lnTo>
                  <a:lnTo>
                    <a:pt x="228" y="620"/>
                  </a:lnTo>
                  <a:lnTo>
                    <a:pt x="224" y="620"/>
                  </a:lnTo>
                  <a:lnTo>
                    <a:pt x="221" y="618"/>
                  </a:lnTo>
                  <a:lnTo>
                    <a:pt x="218" y="617"/>
                  </a:lnTo>
                  <a:lnTo>
                    <a:pt x="215" y="615"/>
                  </a:lnTo>
                  <a:lnTo>
                    <a:pt x="213" y="614"/>
                  </a:lnTo>
                  <a:lnTo>
                    <a:pt x="210" y="611"/>
                  </a:lnTo>
                  <a:lnTo>
                    <a:pt x="208" y="609"/>
                  </a:lnTo>
                  <a:lnTo>
                    <a:pt x="206" y="607"/>
                  </a:lnTo>
                  <a:lnTo>
                    <a:pt x="205" y="604"/>
                  </a:lnTo>
                  <a:lnTo>
                    <a:pt x="203" y="601"/>
                  </a:lnTo>
                  <a:lnTo>
                    <a:pt x="202" y="598"/>
                  </a:lnTo>
                  <a:lnTo>
                    <a:pt x="202" y="594"/>
                  </a:lnTo>
                  <a:lnTo>
                    <a:pt x="201" y="591"/>
                  </a:lnTo>
                  <a:close/>
                  <a:moveTo>
                    <a:pt x="297" y="646"/>
                  </a:moveTo>
                  <a:lnTo>
                    <a:pt x="297" y="528"/>
                  </a:lnTo>
                  <a:lnTo>
                    <a:pt x="297" y="519"/>
                  </a:lnTo>
                  <a:lnTo>
                    <a:pt x="297" y="515"/>
                  </a:lnTo>
                  <a:lnTo>
                    <a:pt x="297" y="513"/>
                  </a:lnTo>
                  <a:lnTo>
                    <a:pt x="297" y="511"/>
                  </a:lnTo>
                  <a:lnTo>
                    <a:pt x="296" y="509"/>
                  </a:lnTo>
                  <a:lnTo>
                    <a:pt x="296" y="507"/>
                  </a:lnTo>
                  <a:lnTo>
                    <a:pt x="295" y="506"/>
                  </a:lnTo>
                  <a:lnTo>
                    <a:pt x="295" y="505"/>
                  </a:lnTo>
                  <a:lnTo>
                    <a:pt x="295" y="504"/>
                  </a:lnTo>
                  <a:lnTo>
                    <a:pt x="294" y="503"/>
                  </a:lnTo>
                  <a:lnTo>
                    <a:pt x="312" y="508"/>
                  </a:lnTo>
                  <a:lnTo>
                    <a:pt x="334" y="514"/>
                  </a:lnTo>
                  <a:lnTo>
                    <a:pt x="360" y="520"/>
                  </a:lnTo>
                  <a:lnTo>
                    <a:pt x="390" y="525"/>
                  </a:lnTo>
                  <a:lnTo>
                    <a:pt x="423" y="529"/>
                  </a:lnTo>
                  <a:lnTo>
                    <a:pt x="461" y="533"/>
                  </a:lnTo>
                  <a:lnTo>
                    <a:pt x="501" y="535"/>
                  </a:lnTo>
                  <a:lnTo>
                    <a:pt x="545" y="536"/>
                  </a:lnTo>
                  <a:lnTo>
                    <a:pt x="589" y="535"/>
                  </a:lnTo>
                  <a:lnTo>
                    <a:pt x="629" y="532"/>
                  </a:lnTo>
                  <a:lnTo>
                    <a:pt x="666" y="528"/>
                  </a:lnTo>
                  <a:lnTo>
                    <a:pt x="700" y="524"/>
                  </a:lnTo>
                  <a:lnTo>
                    <a:pt x="756" y="513"/>
                  </a:lnTo>
                  <a:lnTo>
                    <a:pt x="796" y="503"/>
                  </a:lnTo>
                  <a:lnTo>
                    <a:pt x="796" y="505"/>
                  </a:lnTo>
                  <a:lnTo>
                    <a:pt x="796" y="506"/>
                  </a:lnTo>
                  <a:lnTo>
                    <a:pt x="796" y="507"/>
                  </a:lnTo>
                  <a:lnTo>
                    <a:pt x="795" y="508"/>
                  </a:lnTo>
                  <a:lnTo>
                    <a:pt x="794" y="509"/>
                  </a:lnTo>
                  <a:lnTo>
                    <a:pt x="794" y="511"/>
                  </a:lnTo>
                  <a:lnTo>
                    <a:pt x="793" y="512"/>
                  </a:lnTo>
                  <a:lnTo>
                    <a:pt x="793" y="513"/>
                  </a:lnTo>
                  <a:lnTo>
                    <a:pt x="793" y="514"/>
                  </a:lnTo>
                  <a:lnTo>
                    <a:pt x="793" y="723"/>
                  </a:lnTo>
                  <a:lnTo>
                    <a:pt x="786" y="751"/>
                  </a:lnTo>
                  <a:lnTo>
                    <a:pt x="776" y="785"/>
                  </a:lnTo>
                  <a:lnTo>
                    <a:pt x="763" y="823"/>
                  </a:lnTo>
                  <a:lnTo>
                    <a:pt x="748" y="862"/>
                  </a:lnTo>
                  <a:lnTo>
                    <a:pt x="729" y="899"/>
                  </a:lnTo>
                  <a:lnTo>
                    <a:pt x="719" y="916"/>
                  </a:lnTo>
                  <a:lnTo>
                    <a:pt x="708" y="931"/>
                  </a:lnTo>
                  <a:lnTo>
                    <a:pt x="696" y="944"/>
                  </a:lnTo>
                  <a:lnTo>
                    <a:pt x="684" y="955"/>
                  </a:lnTo>
                  <a:lnTo>
                    <a:pt x="678" y="959"/>
                  </a:lnTo>
                  <a:lnTo>
                    <a:pt x="671" y="963"/>
                  </a:lnTo>
                  <a:lnTo>
                    <a:pt x="665" y="966"/>
                  </a:lnTo>
                  <a:lnTo>
                    <a:pt x="658" y="968"/>
                  </a:lnTo>
                  <a:lnTo>
                    <a:pt x="658" y="855"/>
                  </a:lnTo>
                  <a:lnTo>
                    <a:pt x="658" y="849"/>
                  </a:lnTo>
                  <a:lnTo>
                    <a:pt x="657" y="843"/>
                  </a:lnTo>
                  <a:lnTo>
                    <a:pt x="655" y="837"/>
                  </a:lnTo>
                  <a:lnTo>
                    <a:pt x="653" y="831"/>
                  </a:lnTo>
                  <a:lnTo>
                    <a:pt x="650" y="826"/>
                  </a:lnTo>
                  <a:lnTo>
                    <a:pt x="647" y="820"/>
                  </a:lnTo>
                  <a:lnTo>
                    <a:pt x="644" y="816"/>
                  </a:lnTo>
                  <a:lnTo>
                    <a:pt x="640" y="811"/>
                  </a:lnTo>
                  <a:lnTo>
                    <a:pt x="635" y="807"/>
                  </a:lnTo>
                  <a:lnTo>
                    <a:pt x="631" y="804"/>
                  </a:lnTo>
                  <a:lnTo>
                    <a:pt x="625" y="800"/>
                  </a:lnTo>
                  <a:lnTo>
                    <a:pt x="620" y="798"/>
                  </a:lnTo>
                  <a:lnTo>
                    <a:pt x="614" y="796"/>
                  </a:lnTo>
                  <a:lnTo>
                    <a:pt x="608" y="794"/>
                  </a:lnTo>
                  <a:lnTo>
                    <a:pt x="602" y="793"/>
                  </a:lnTo>
                  <a:lnTo>
                    <a:pt x="596" y="793"/>
                  </a:lnTo>
                  <a:lnTo>
                    <a:pt x="492" y="793"/>
                  </a:lnTo>
                  <a:lnTo>
                    <a:pt x="486" y="793"/>
                  </a:lnTo>
                  <a:lnTo>
                    <a:pt x="480" y="794"/>
                  </a:lnTo>
                  <a:lnTo>
                    <a:pt x="474" y="796"/>
                  </a:lnTo>
                  <a:lnTo>
                    <a:pt x="468" y="798"/>
                  </a:lnTo>
                  <a:lnTo>
                    <a:pt x="462" y="800"/>
                  </a:lnTo>
                  <a:lnTo>
                    <a:pt x="457" y="804"/>
                  </a:lnTo>
                  <a:lnTo>
                    <a:pt x="452" y="807"/>
                  </a:lnTo>
                  <a:lnTo>
                    <a:pt x="448" y="811"/>
                  </a:lnTo>
                  <a:lnTo>
                    <a:pt x="444" y="816"/>
                  </a:lnTo>
                  <a:lnTo>
                    <a:pt x="440" y="820"/>
                  </a:lnTo>
                  <a:lnTo>
                    <a:pt x="437" y="826"/>
                  </a:lnTo>
                  <a:lnTo>
                    <a:pt x="434" y="831"/>
                  </a:lnTo>
                  <a:lnTo>
                    <a:pt x="432" y="837"/>
                  </a:lnTo>
                  <a:lnTo>
                    <a:pt x="430" y="843"/>
                  </a:lnTo>
                  <a:lnTo>
                    <a:pt x="429" y="849"/>
                  </a:lnTo>
                  <a:lnTo>
                    <a:pt x="429" y="855"/>
                  </a:lnTo>
                  <a:lnTo>
                    <a:pt x="429" y="968"/>
                  </a:lnTo>
                  <a:lnTo>
                    <a:pt x="422" y="966"/>
                  </a:lnTo>
                  <a:lnTo>
                    <a:pt x="416" y="963"/>
                  </a:lnTo>
                  <a:lnTo>
                    <a:pt x="409" y="959"/>
                  </a:lnTo>
                  <a:lnTo>
                    <a:pt x="403" y="955"/>
                  </a:lnTo>
                  <a:lnTo>
                    <a:pt x="391" y="944"/>
                  </a:lnTo>
                  <a:lnTo>
                    <a:pt x="379" y="931"/>
                  </a:lnTo>
                  <a:lnTo>
                    <a:pt x="368" y="916"/>
                  </a:lnTo>
                  <a:lnTo>
                    <a:pt x="358" y="899"/>
                  </a:lnTo>
                  <a:lnTo>
                    <a:pt x="339" y="862"/>
                  </a:lnTo>
                  <a:lnTo>
                    <a:pt x="324" y="823"/>
                  </a:lnTo>
                  <a:lnTo>
                    <a:pt x="311" y="785"/>
                  </a:lnTo>
                  <a:lnTo>
                    <a:pt x="301" y="751"/>
                  </a:lnTo>
                  <a:lnTo>
                    <a:pt x="294" y="723"/>
                  </a:lnTo>
                  <a:lnTo>
                    <a:pt x="294" y="646"/>
                  </a:lnTo>
                  <a:close/>
                  <a:moveTo>
                    <a:pt x="545" y="926"/>
                  </a:moveTo>
                  <a:lnTo>
                    <a:pt x="543" y="926"/>
                  </a:lnTo>
                  <a:lnTo>
                    <a:pt x="541" y="926"/>
                  </a:lnTo>
                  <a:lnTo>
                    <a:pt x="539" y="927"/>
                  </a:lnTo>
                  <a:lnTo>
                    <a:pt x="537" y="928"/>
                  </a:lnTo>
                  <a:lnTo>
                    <a:pt x="535" y="929"/>
                  </a:lnTo>
                  <a:lnTo>
                    <a:pt x="533" y="930"/>
                  </a:lnTo>
                  <a:lnTo>
                    <a:pt x="531" y="931"/>
                  </a:lnTo>
                  <a:lnTo>
                    <a:pt x="530" y="933"/>
                  </a:lnTo>
                  <a:lnTo>
                    <a:pt x="528" y="934"/>
                  </a:lnTo>
                  <a:lnTo>
                    <a:pt x="527" y="936"/>
                  </a:lnTo>
                  <a:lnTo>
                    <a:pt x="526" y="938"/>
                  </a:lnTo>
                  <a:lnTo>
                    <a:pt x="525" y="940"/>
                  </a:lnTo>
                  <a:lnTo>
                    <a:pt x="524" y="942"/>
                  </a:lnTo>
                  <a:lnTo>
                    <a:pt x="523" y="944"/>
                  </a:lnTo>
                  <a:lnTo>
                    <a:pt x="523" y="946"/>
                  </a:lnTo>
                  <a:lnTo>
                    <a:pt x="523" y="948"/>
                  </a:lnTo>
                  <a:lnTo>
                    <a:pt x="523" y="971"/>
                  </a:lnTo>
                  <a:lnTo>
                    <a:pt x="477" y="971"/>
                  </a:lnTo>
                  <a:lnTo>
                    <a:pt x="477" y="855"/>
                  </a:lnTo>
                  <a:lnTo>
                    <a:pt x="477" y="853"/>
                  </a:lnTo>
                  <a:lnTo>
                    <a:pt x="477" y="852"/>
                  </a:lnTo>
                  <a:lnTo>
                    <a:pt x="478" y="850"/>
                  </a:lnTo>
                  <a:lnTo>
                    <a:pt x="479" y="849"/>
                  </a:lnTo>
                  <a:lnTo>
                    <a:pt x="479" y="847"/>
                  </a:lnTo>
                  <a:lnTo>
                    <a:pt x="480" y="846"/>
                  </a:lnTo>
                  <a:lnTo>
                    <a:pt x="481" y="845"/>
                  </a:lnTo>
                  <a:lnTo>
                    <a:pt x="482" y="843"/>
                  </a:lnTo>
                  <a:lnTo>
                    <a:pt x="484" y="842"/>
                  </a:lnTo>
                  <a:lnTo>
                    <a:pt x="485" y="841"/>
                  </a:lnTo>
                  <a:lnTo>
                    <a:pt x="486" y="840"/>
                  </a:lnTo>
                  <a:lnTo>
                    <a:pt x="488" y="839"/>
                  </a:lnTo>
                  <a:lnTo>
                    <a:pt x="489" y="839"/>
                  </a:lnTo>
                  <a:lnTo>
                    <a:pt x="491" y="838"/>
                  </a:lnTo>
                  <a:lnTo>
                    <a:pt x="492" y="838"/>
                  </a:lnTo>
                  <a:lnTo>
                    <a:pt x="494" y="838"/>
                  </a:lnTo>
                  <a:lnTo>
                    <a:pt x="599" y="838"/>
                  </a:lnTo>
                  <a:lnTo>
                    <a:pt x="600" y="838"/>
                  </a:lnTo>
                  <a:lnTo>
                    <a:pt x="602" y="838"/>
                  </a:lnTo>
                  <a:lnTo>
                    <a:pt x="604" y="839"/>
                  </a:lnTo>
                  <a:lnTo>
                    <a:pt x="605" y="839"/>
                  </a:lnTo>
                  <a:lnTo>
                    <a:pt x="606" y="840"/>
                  </a:lnTo>
                  <a:lnTo>
                    <a:pt x="608" y="841"/>
                  </a:lnTo>
                  <a:lnTo>
                    <a:pt x="609" y="842"/>
                  </a:lnTo>
                  <a:lnTo>
                    <a:pt x="610" y="843"/>
                  </a:lnTo>
                  <a:lnTo>
                    <a:pt x="612" y="845"/>
                  </a:lnTo>
                  <a:lnTo>
                    <a:pt x="613" y="846"/>
                  </a:lnTo>
                  <a:lnTo>
                    <a:pt x="614" y="847"/>
                  </a:lnTo>
                  <a:lnTo>
                    <a:pt x="614" y="849"/>
                  </a:lnTo>
                  <a:lnTo>
                    <a:pt x="615" y="850"/>
                  </a:lnTo>
                  <a:lnTo>
                    <a:pt x="616" y="852"/>
                  </a:lnTo>
                  <a:lnTo>
                    <a:pt x="616" y="853"/>
                  </a:lnTo>
                  <a:lnTo>
                    <a:pt x="616" y="855"/>
                  </a:lnTo>
                  <a:lnTo>
                    <a:pt x="616" y="971"/>
                  </a:lnTo>
                  <a:lnTo>
                    <a:pt x="571" y="971"/>
                  </a:lnTo>
                  <a:lnTo>
                    <a:pt x="571" y="948"/>
                  </a:lnTo>
                  <a:lnTo>
                    <a:pt x="570" y="946"/>
                  </a:lnTo>
                  <a:lnTo>
                    <a:pt x="569" y="944"/>
                  </a:lnTo>
                  <a:lnTo>
                    <a:pt x="568" y="942"/>
                  </a:lnTo>
                  <a:lnTo>
                    <a:pt x="567" y="940"/>
                  </a:lnTo>
                  <a:lnTo>
                    <a:pt x="566" y="938"/>
                  </a:lnTo>
                  <a:lnTo>
                    <a:pt x="564" y="936"/>
                  </a:lnTo>
                  <a:lnTo>
                    <a:pt x="563" y="934"/>
                  </a:lnTo>
                  <a:lnTo>
                    <a:pt x="561" y="933"/>
                  </a:lnTo>
                  <a:lnTo>
                    <a:pt x="559" y="931"/>
                  </a:lnTo>
                  <a:lnTo>
                    <a:pt x="557" y="930"/>
                  </a:lnTo>
                  <a:lnTo>
                    <a:pt x="555" y="929"/>
                  </a:lnTo>
                  <a:lnTo>
                    <a:pt x="553" y="928"/>
                  </a:lnTo>
                  <a:lnTo>
                    <a:pt x="551" y="927"/>
                  </a:lnTo>
                  <a:lnTo>
                    <a:pt x="549" y="926"/>
                  </a:lnTo>
                  <a:lnTo>
                    <a:pt x="547" y="926"/>
                  </a:lnTo>
                  <a:close/>
                  <a:moveTo>
                    <a:pt x="444" y="1016"/>
                  </a:moveTo>
                  <a:lnTo>
                    <a:pt x="644" y="1016"/>
                  </a:lnTo>
                  <a:lnTo>
                    <a:pt x="650" y="1016"/>
                  </a:lnTo>
                  <a:lnTo>
                    <a:pt x="656" y="1015"/>
                  </a:lnTo>
                  <a:lnTo>
                    <a:pt x="662" y="1014"/>
                  </a:lnTo>
                  <a:lnTo>
                    <a:pt x="668" y="1013"/>
                  </a:lnTo>
                  <a:lnTo>
                    <a:pt x="674" y="1011"/>
                  </a:lnTo>
                  <a:lnTo>
                    <a:pt x="680" y="1009"/>
                  </a:lnTo>
                  <a:lnTo>
                    <a:pt x="685" y="1007"/>
                  </a:lnTo>
                  <a:lnTo>
                    <a:pt x="691" y="1004"/>
                  </a:lnTo>
                  <a:lnTo>
                    <a:pt x="701" y="998"/>
                  </a:lnTo>
                  <a:lnTo>
                    <a:pt x="712" y="991"/>
                  </a:lnTo>
                  <a:lnTo>
                    <a:pt x="721" y="983"/>
                  </a:lnTo>
                  <a:lnTo>
                    <a:pt x="731" y="974"/>
                  </a:lnTo>
                  <a:lnTo>
                    <a:pt x="731" y="1053"/>
                  </a:lnTo>
                  <a:lnTo>
                    <a:pt x="726" y="1058"/>
                  </a:lnTo>
                  <a:lnTo>
                    <a:pt x="719" y="1064"/>
                  </a:lnTo>
                  <a:lnTo>
                    <a:pt x="710" y="1071"/>
                  </a:lnTo>
                  <a:lnTo>
                    <a:pt x="698" y="1078"/>
                  </a:lnTo>
                  <a:lnTo>
                    <a:pt x="684" y="1086"/>
                  </a:lnTo>
                  <a:lnTo>
                    <a:pt x="668" y="1093"/>
                  </a:lnTo>
                  <a:lnTo>
                    <a:pt x="649" y="1100"/>
                  </a:lnTo>
                  <a:lnTo>
                    <a:pt x="627" y="1106"/>
                  </a:lnTo>
                  <a:lnTo>
                    <a:pt x="625" y="1106"/>
                  </a:lnTo>
                  <a:lnTo>
                    <a:pt x="624" y="1106"/>
                  </a:lnTo>
                  <a:lnTo>
                    <a:pt x="623" y="1106"/>
                  </a:lnTo>
                  <a:lnTo>
                    <a:pt x="622" y="1106"/>
                  </a:lnTo>
                  <a:lnTo>
                    <a:pt x="621" y="1107"/>
                  </a:lnTo>
                  <a:lnTo>
                    <a:pt x="620" y="1107"/>
                  </a:lnTo>
                  <a:lnTo>
                    <a:pt x="620" y="1108"/>
                  </a:lnTo>
                  <a:lnTo>
                    <a:pt x="619" y="1108"/>
                  </a:lnTo>
                  <a:lnTo>
                    <a:pt x="618" y="1109"/>
                  </a:lnTo>
                  <a:lnTo>
                    <a:pt x="603" y="1111"/>
                  </a:lnTo>
                  <a:lnTo>
                    <a:pt x="585" y="1113"/>
                  </a:lnTo>
                  <a:lnTo>
                    <a:pt x="567" y="1114"/>
                  </a:lnTo>
                  <a:lnTo>
                    <a:pt x="548" y="1115"/>
                  </a:lnTo>
                  <a:lnTo>
                    <a:pt x="529" y="1114"/>
                  </a:lnTo>
                  <a:lnTo>
                    <a:pt x="511" y="1113"/>
                  </a:lnTo>
                  <a:lnTo>
                    <a:pt x="493" y="1111"/>
                  </a:lnTo>
                  <a:lnTo>
                    <a:pt x="477" y="1109"/>
                  </a:lnTo>
                  <a:lnTo>
                    <a:pt x="477" y="1108"/>
                  </a:lnTo>
                  <a:lnTo>
                    <a:pt x="476" y="1108"/>
                  </a:lnTo>
                  <a:lnTo>
                    <a:pt x="475" y="1108"/>
                  </a:lnTo>
                  <a:lnTo>
                    <a:pt x="475" y="1107"/>
                  </a:lnTo>
                  <a:lnTo>
                    <a:pt x="474" y="1107"/>
                  </a:lnTo>
                  <a:lnTo>
                    <a:pt x="473" y="1107"/>
                  </a:lnTo>
                  <a:lnTo>
                    <a:pt x="473" y="1106"/>
                  </a:lnTo>
                  <a:lnTo>
                    <a:pt x="472" y="1106"/>
                  </a:lnTo>
                  <a:lnTo>
                    <a:pt x="470" y="1106"/>
                  </a:lnTo>
                  <a:lnTo>
                    <a:pt x="469" y="1106"/>
                  </a:lnTo>
                  <a:lnTo>
                    <a:pt x="466" y="1106"/>
                  </a:lnTo>
                  <a:lnTo>
                    <a:pt x="443" y="1100"/>
                  </a:lnTo>
                  <a:lnTo>
                    <a:pt x="424" y="1093"/>
                  </a:lnTo>
                  <a:lnTo>
                    <a:pt x="407" y="1086"/>
                  </a:lnTo>
                  <a:lnTo>
                    <a:pt x="394" y="1078"/>
                  </a:lnTo>
                  <a:lnTo>
                    <a:pt x="383" y="1071"/>
                  </a:lnTo>
                  <a:lnTo>
                    <a:pt x="374" y="1064"/>
                  </a:lnTo>
                  <a:lnTo>
                    <a:pt x="367" y="1058"/>
                  </a:lnTo>
                  <a:lnTo>
                    <a:pt x="362" y="1053"/>
                  </a:lnTo>
                  <a:lnTo>
                    <a:pt x="362" y="974"/>
                  </a:lnTo>
                  <a:lnTo>
                    <a:pt x="366" y="979"/>
                  </a:lnTo>
                  <a:lnTo>
                    <a:pt x="370" y="984"/>
                  </a:lnTo>
                  <a:lnTo>
                    <a:pt x="374" y="988"/>
                  </a:lnTo>
                  <a:lnTo>
                    <a:pt x="378" y="992"/>
                  </a:lnTo>
                  <a:lnTo>
                    <a:pt x="383" y="996"/>
                  </a:lnTo>
                  <a:lnTo>
                    <a:pt x="387" y="1000"/>
                  </a:lnTo>
                  <a:lnTo>
                    <a:pt x="392" y="1003"/>
                  </a:lnTo>
                  <a:lnTo>
                    <a:pt x="397" y="1005"/>
                  </a:lnTo>
                  <a:lnTo>
                    <a:pt x="403" y="1008"/>
                  </a:lnTo>
                  <a:lnTo>
                    <a:pt x="408" y="1010"/>
                  </a:lnTo>
                  <a:lnTo>
                    <a:pt x="414" y="1012"/>
                  </a:lnTo>
                  <a:lnTo>
                    <a:pt x="420" y="1013"/>
                  </a:lnTo>
                  <a:lnTo>
                    <a:pt x="425" y="1014"/>
                  </a:lnTo>
                  <a:lnTo>
                    <a:pt x="431" y="1015"/>
                  </a:lnTo>
                  <a:lnTo>
                    <a:pt x="438" y="1016"/>
                  </a:lnTo>
                  <a:close/>
                  <a:moveTo>
                    <a:pt x="51" y="1270"/>
                  </a:moveTo>
                  <a:lnTo>
                    <a:pt x="51" y="1239"/>
                  </a:lnTo>
                  <a:lnTo>
                    <a:pt x="51" y="1227"/>
                  </a:lnTo>
                  <a:lnTo>
                    <a:pt x="53" y="1215"/>
                  </a:lnTo>
                  <a:lnTo>
                    <a:pt x="55" y="1203"/>
                  </a:lnTo>
                  <a:lnTo>
                    <a:pt x="59" y="1192"/>
                  </a:lnTo>
                  <a:lnTo>
                    <a:pt x="63" y="1181"/>
                  </a:lnTo>
                  <a:lnTo>
                    <a:pt x="68" y="1171"/>
                  </a:lnTo>
                  <a:lnTo>
                    <a:pt x="73" y="1161"/>
                  </a:lnTo>
                  <a:lnTo>
                    <a:pt x="80" y="1151"/>
                  </a:lnTo>
                  <a:lnTo>
                    <a:pt x="87" y="1142"/>
                  </a:lnTo>
                  <a:lnTo>
                    <a:pt x="95" y="1133"/>
                  </a:lnTo>
                  <a:lnTo>
                    <a:pt x="103" y="1125"/>
                  </a:lnTo>
                  <a:lnTo>
                    <a:pt x="112" y="1118"/>
                  </a:lnTo>
                  <a:lnTo>
                    <a:pt x="122" y="1111"/>
                  </a:lnTo>
                  <a:lnTo>
                    <a:pt x="132" y="1105"/>
                  </a:lnTo>
                  <a:lnTo>
                    <a:pt x="142" y="1100"/>
                  </a:lnTo>
                  <a:lnTo>
                    <a:pt x="153" y="1095"/>
                  </a:lnTo>
                  <a:lnTo>
                    <a:pt x="158" y="1095"/>
                  </a:lnTo>
                  <a:lnTo>
                    <a:pt x="163" y="1096"/>
                  </a:lnTo>
                  <a:lnTo>
                    <a:pt x="168" y="1098"/>
                  </a:lnTo>
                  <a:lnTo>
                    <a:pt x="173" y="1099"/>
                  </a:lnTo>
                  <a:lnTo>
                    <a:pt x="177" y="1102"/>
                  </a:lnTo>
                  <a:lnTo>
                    <a:pt x="181" y="1105"/>
                  </a:lnTo>
                  <a:lnTo>
                    <a:pt x="185" y="1108"/>
                  </a:lnTo>
                  <a:lnTo>
                    <a:pt x="189" y="1111"/>
                  </a:lnTo>
                  <a:lnTo>
                    <a:pt x="192" y="1115"/>
                  </a:lnTo>
                  <a:lnTo>
                    <a:pt x="195" y="1120"/>
                  </a:lnTo>
                  <a:lnTo>
                    <a:pt x="198" y="1124"/>
                  </a:lnTo>
                  <a:lnTo>
                    <a:pt x="200" y="1129"/>
                  </a:lnTo>
                  <a:lnTo>
                    <a:pt x="202" y="1134"/>
                  </a:lnTo>
                  <a:lnTo>
                    <a:pt x="203" y="1139"/>
                  </a:lnTo>
                  <a:lnTo>
                    <a:pt x="204" y="1144"/>
                  </a:lnTo>
                  <a:lnTo>
                    <a:pt x="204" y="1149"/>
                  </a:lnTo>
                  <a:lnTo>
                    <a:pt x="204" y="1513"/>
                  </a:lnTo>
                  <a:lnTo>
                    <a:pt x="171" y="1489"/>
                  </a:lnTo>
                  <a:lnTo>
                    <a:pt x="141" y="1462"/>
                  </a:lnTo>
                  <a:lnTo>
                    <a:pt x="127" y="1448"/>
                  </a:lnTo>
                  <a:lnTo>
                    <a:pt x="115" y="1434"/>
                  </a:lnTo>
                  <a:lnTo>
                    <a:pt x="103" y="1419"/>
                  </a:lnTo>
                  <a:lnTo>
                    <a:pt x="93" y="1404"/>
                  </a:lnTo>
                  <a:lnTo>
                    <a:pt x="83" y="1389"/>
                  </a:lnTo>
                  <a:lnTo>
                    <a:pt x="75" y="1373"/>
                  </a:lnTo>
                  <a:lnTo>
                    <a:pt x="68" y="1356"/>
                  </a:lnTo>
                  <a:lnTo>
                    <a:pt x="62" y="1340"/>
                  </a:lnTo>
                  <a:lnTo>
                    <a:pt x="57" y="1323"/>
                  </a:lnTo>
                  <a:lnTo>
                    <a:pt x="54" y="1305"/>
                  </a:lnTo>
                  <a:lnTo>
                    <a:pt x="52" y="1288"/>
                  </a:lnTo>
                  <a:close/>
                  <a:moveTo>
                    <a:pt x="892" y="1513"/>
                  </a:moveTo>
                  <a:lnTo>
                    <a:pt x="892" y="1149"/>
                  </a:lnTo>
                  <a:lnTo>
                    <a:pt x="892" y="1144"/>
                  </a:lnTo>
                  <a:lnTo>
                    <a:pt x="893" y="1139"/>
                  </a:lnTo>
                  <a:lnTo>
                    <a:pt x="894" y="1134"/>
                  </a:lnTo>
                  <a:lnTo>
                    <a:pt x="896" y="1129"/>
                  </a:lnTo>
                  <a:lnTo>
                    <a:pt x="898" y="1124"/>
                  </a:lnTo>
                  <a:lnTo>
                    <a:pt x="901" y="1120"/>
                  </a:lnTo>
                  <a:lnTo>
                    <a:pt x="904" y="1115"/>
                  </a:lnTo>
                  <a:lnTo>
                    <a:pt x="907" y="1111"/>
                  </a:lnTo>
                  <a:lnTo>
                    <a:pt x="911" y="1108"/>
                  </a:lnTo>
                  <a:lnTo>
                    <a:pt x="915" y="1105"/>
                  </a:lnTo>
                  <a:lnTo>
                    <a:pt x="919" y="1102"/>
                  </a:lnTo>
                  <a:lnTo>
                    <a:pt x="923" y="1099"/>
                  </a:lnTo>
                  <a:lnTo>
                    <a:pt x="928" y="1098"/>
                  </a:lnTo>
                  <a:lnTo>
                    <a:pt x="933" y="1096"/>
                  </a:lnTo>
                  <a:lnTo>
                    <a:pt x="938" y="1095"/>
                  </a:lnTo>
                  <a:lnTo>
                    <a:pt x="943" y="1095"/>
                  </a:lnTo>
                  <a:lnTo>
                    <a:pt x="954" y="1099"/>
                  </a:lnTo>
                  <a:lnTo>
                    <a:pt x="964" y="1104"/>
                  </a:lnTo>
                  <a:lnTo>
                    <a:pt x="974" y="1110"/>
                  </a:lnTo>
                  <a:lnTo>
                    <a:pt x="984" y="1116"/>
                  </a:lnTo>
                  <a:lnTo>
                    <a:pt x="993" y="1123"/>
                  </a:lnTo>
                  <a:lnTo>
                    <a:pt x="1001" y="1131"/>
                  </a:lnTo>
                  <a:lnTo>
                    <a:pt x="1009" y="1140"/>
                  </a:lnTo>
                  <a:lnTo>
                    <a:pt x="1016" y="1149"/>
                  </a:lnTo>
                  <a:lnTo>
                    <a:pt x="1023" y="1159"/>
                  </a:lnTo>
                  <a:lnTo>
                    <a:pt x="1028" y="1169"/>
                  </a:lnTo>
                  <a:lnTo>
                    <a:pt x="1033" y="1179"/>
                  </a:lnTo>
                  <a:lnTo>
                    <a:pt x="1037" y="1191"/>
                  </a:lnTo>
                  <a:lnTo>
                    <a:pt x="1041" y="1202"/>
                  </a:lnTo>
                  <a:lnTo>
                    <a:pt x="1043" y="1214"/>
                  </a:lnTo>
                  <a:lnTo>
                    <a:pt x="1044" y="1226"/>
                  </a:lnTo>
                  <a:lnTo>
                    <a:pt x="1045" y="1239"/>
                  </a:lnTo>
                  <a:lnTo>
                    <a:pt x="1045" y="1270"/>
                  </a:lnTo>
                  <a:lnTo>
                    <a:pt x="1044" y="1288"/>
                  </a:lnTo>
                  <a:lnTo>
                    <a:pt x="1042" y="1305"/>
                  </a:lnTo>
                  <a:lnTo>
                    <a:pt x="1039" y="1323"/>
                  </a:lnTo>
                  <a:lnTo>
                    <a:pt x="1034" y="1340"/>
                  </a:lnTo>
                  <a:lnTo>
                    <a:pt x="1028" y="1356"/>
                  </a:lnTo>
                  <a:lnTo>
                    <a:pt x="1021" y="1373"/>
                  </a:lnTo>
                  <a:lnTo>
                    <a:pt x="1013" y="1389"/>
                  </a:lnTo>
                  <a:lnTo>
                    <a:pt x="1003" y="1404"/>
                  </a:lnTo>
                  <a:lnTo>
                    <a:pt x="993" y="1419"/>
                  </a:lnTo>
                  <a:lnTo>
                    <a:pt x="981" y="1434"/>
                  </a:lnTo>
                  <a:lnTo>
                    <a:pt x="969" y="1448"/>
                  </a:lnTo>
                  <a:lnTo>
                    <a:pt x="955" y="1462"/>
                  </a:lnTo>
                  <a:lnTo>
                    <a:pt x="925" y="14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37"/>
            <p:cNvSpPr/>
            <p:nvPr/>
          </p:nvSpPr>
          <p:spPr>
            <a:xfrm>
              <a:off x="7810846" y="2453592"/>
              <a:ext cx="93691" cy="21732"/>
            </a:xfrm>
            <a:custGeom>
              <a:avLst/>
              <a:gdLst/>
              <a:ahLst/>
              <a:cxnLst/>
              <a:rect l="l" t="t" r="r" b="b"/>
              <a:pathLst>
                <a:path w="195" h="46" extrusionOk="0">
                  <a:moveTo>
                    <a:pt x="172" y="0"/>
                  </a:move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9" y="40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172" y="46"/>
                  </a:lnTo>
                  <a:lnTo>
                    <a:pt x="174" y="46"/>
                  </a:lnTo>
                  <a:lnTo>
                    <a:pt x="176" y="45"/>
                  </a:lnTo>
                  <a:lnTo>
                    <a:pt x="179" y="45"/>
                  </a:lnTo>
                  <a:lnTo>
                    <a:pt x="181" y="44"/>
                  </a:lnTo>
                  <a:lnTo>
                    <a:pt x="183" y="43"/>
                  </a:lnTo>
                  <a:lnTo>
                    <a:pt x="185" y="42"/>
                  </a:lnTo>
                  <a:lnTo>
                    <a:pt x="186" y="40"/>
                  </a:lnTo>
                  <a:lnTo>
                    <a:pt x="188" y="39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92" y="33"/>
                  </a:lnTo>
                  <a:lnTo>
                    <a:pt x="193" y="31"/>
                  </a:lnTo>
                  <a:lnTo>
                    <a:pt x="194" y="29"/>
                  </a:lnTo>
                  <a:lnTo>
                    <a:pt x="194" y="27"/>
                  </a:lnTo>
                  <a:lnTo>
                    <a:pt x="195" y="25"/>
                  </a:lnTo>
                  <a:lnTo>
                    <a:pt x="195" y="23"/>
                  </a:lnTo>
                  <a:lnTo>
                    <a:pt x="195" y="21"/>
                  </a:lnTo>
                  <a:lnTo>
                    <a:pt x="195" y="19"/>
                  </a:lnTo>
                  <a:lnTo>
                    <a:pt x="194" y="17"/>
                  </a:lnTo>
                  <a:lnTo>
                    <a:pt x="193" y="15"/>
                  </a:lnTo>
                  <a:lnTo>
                    <a:pt x="192" y="13"/>
                  </a:lnTo>
                  <a:lnTo>
                    <a:pt x="191" y="11"/>
                  </a:lnTo>
                  <a:lnTo>
                    <a:pt x="190" y="9"/>
                  </a:lnTo>
                  <a:lnTo>
                    <a:pt x="189" y="7"/>
                  </a:lnTo>
                  <a:lnTo>
                    <a:pt x="187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7" name="Google Shape;3827;p37"/>
          <p:cNvGrpSpPr/>
          <p:nvPr/>
        </p:nvGrpSpPr>
        <p:grpSpPr>
          <a:xfrm>
            <a:off x="3161620" y="4062394"/>
            <a:ext cx="455807" cy="693181"/>
            <a:chOff x="8489862" y="1741251"/>
            <a:chExt cx="523027" cy="795407"/>
          </a:xfrm>
        </p:grpSpPr>
        <p:sp>
          <p:nvSpPr>
            <p:cNvPr id="3828" name="Google Shape;3828;p37"/>
            <p:cNvSpPr/>
            <p:nvPr/>
          </p:nvSpPr>
          <p:spPr>
            <a:xfrm>
              <a:off x="8489862" y="1741251"/>
              <a:ext cx="523027" cy="795407"/>
            </a:xfrm>
            <a:custGeom>
              <a:avLst/>
              <a:gdLst/>
              <a:ahLst/>
              <a:cxnLst/>
              <a:rect l="l" t="t" r="r" b="b"/>
              <a:pathLst>
                <a:path w="1084" h="1648" extrusionOk="0">
                  <a:moveTo>
                    <a:pt x="1069" y="1162"/>
                  </a:moveTo>
                  <a:lnTo>
                    <a:pt x="1063" y="1149"/>
                  </a:lnTo>
                  <a:lnTo>
                    <a:pt x="1056" y="1137"/>
                  </a:lnTo>
                  <a:lnTo>
                    <a:pt x="1048" y="1125"/>
                  </a:lnTo>
                  <a:lnTo>
                    <a:pt x="1039" y="1114"/>
                  </a:lnTo>
                  <a:lnTo>
                    <a:pt x="1029" y="1104"/>
                  </a:lnTo>
                  <a:lnTo>
                    <a:pt x="1019" y="1094"/>
                  </a:lnTo>
                  <a:lnTo>
                    <a:pt x="1008" y="1085"/>
                  </a:lnTo>
                  <a:lnTo>
                    <a:pt x="997" y="1077"/>
                  </a:lnTo>
                  <a:lnTo>
                    <a:pt x="985" y="1069"/>
                  </a:lnTo>
                  <a:lnTo>
                    <a:pt x="972" y="1063"/>
                  </a:lnTo>
                  <a:lnTo>
                    <a:pt x="959" y="1057"/>
                  </a:lnTo>
                  <a:lnTo>
                    <a:pt x="946" y="1053"/>
                  </a:lnTo>
                  <a:lnTo>
                    <a:pt x="932" y="1049"/>
                  </a:lnTo>
                  <a:lnTo>
                    <a:pt x="918" y="1046"/>
                  </a:lnTo>
                  <a:lnTo>
                    <a:pt x="904" y="1044"/>
                  </a:lnTo>
                  <a:lnTo>
                    <a:pt x="889" y="1044"/>
                  </a:lnTo>
                  <a:lnTo>
                    <a:pt x="835" y="1044"/>
                  </a:lnTo>
                  <a:lnTo>
                    <a:pt x="835" y="968"/>
                  </a:lnTo>
                  <a:lnTo>
                    <a:pt x="835" y="965"/>
                  </a:lnTo>
                  <a:lnTo>
                    <a:pt x="835" y="962"/>
                  </a:lnTo>
                  <a:lnTo>
                    <a:pt x="835" y="959"/>
                  </a:lnTo>
                  <a:lnTo>
                    <a:pt x="835" y="954"/>
                  </a:lnTo>
                  <a:lnTo>
                    <a:pt x="834" y="950"/>
                  </a:lnTo>
                  <a:lnTo>
                    <a:pt x="833" y="945"/>
                  </a:lnTo>
                  <a:lnTo>
                    <a:pt x="831" y="941"/>
                  </a:lnTo>
                  <a:lnTo>
                    <a:pt x="828" y="936"/>
                  </a:lnTo>
                  <a:lnTo>
                    <a:pt x="826" y="932"/>
                  </a:lnTo>
                  <a:lnTo>
                    <a:pt x="822" y="928"/>
                  </a:lnTo>
                  <a:lnTo>
                    <a:pt x="819" y="923"/>
                  </a:lnTo>
                  <a:lnTo>
                    <a:pt x="814" y="919"/>
                  </a:lnTo>
                  <a:lnTo>
                    <a:pt x="810" y="915"/>
                  </a:lnTo>
                  <a:lnTo>
                    <a:pt x="805" y="912"/>
                  </a:lnTo>
                  <a:lnTo>
                    <a:pt x="799" y="908"/>
                  </a:lnTo>
                  <a:lnTo>
                    <a:pt x="787" y="901"/>
                  </a:lnTo>
                  <a:lnTo>
                    <a:pt x="773" y="894"/>
                  </a:lnTo>
                  <a:lnTo>
                    <a:pt x="777" y="886"/>
                  </a:lnTo>
                  <a:lnTo>
                    <a:pt x="781" y="877"/>
                  </a:lnTo>
                  <a:lnTo>
                    <a:pt x="787" y="868"/>
                  </a:lnTo>
                  <a:lnTo>
                    <a:pt x="793" y="857"/>
                  </a:lnTo>
                  <a:lnTo>
                    <a:pt x="803" y="834"/>
                  </a:lnTo>
                  <a:lnTo>
                    <a:pt x="811" y="811"/>
                  </a:lnTo>
                  <a:lnTo>
                    <a:pt x="824" y="771"/>
                  </a:lnTo>
                  <a:lnTo>
                    <a:pt x="832" y="742"/>
                  </a:lnTo>
                  <a:lnTo>
                    <a:pt x="834" y="734"/>
                  </a:lnTo>
                  <a:lnTo>
                    <a:pt x="835" y="731"/>
                  </a:lnTo>
                  <a:lnTo>
                    <a:pt x="835" y="730"/>
                  </a:lnTo>
                  <a:lnTo>
                    <a:pt x="835" y="725"/>
                  </a:lnTo>
                  <a:lnTo>
                    <a:pt x="835" y="668"/>
                  </a:lnTo>
                  <a:lnTo>
                    <a:pt x="852" y="668"/>
                  </a:lnTo>
                  <a:lnTo>
                    <a:pt x="860" y="668"/>
                  </a:lnTo>
                  <a:lnTo>
                    <a:pt x="868" y="666"/>
                  </a:lnTo>
                  <a:lnTo>
                    <a:pt x="876" y="664"/>
                  </a:lnTo>
                  <a:lnTo>
                    <a:pt x="883" y="662"/>
                  </a:lnTo>
                  <a:lnTo>
                    <a:pt x="890" y="658"/>
                  </a:lnTo>
                  <a:lnTo>
                    <a:pt x="897" y="654"/>
                  </a:lnTo>
                  <a:lnTo>
                    <a:pt x="903" y="650"/>
                  </a:lnTo>
                  <a:lnTo>
                    <a:pt x="908" y="645"/>
                  </a:lnTo>
                  <a:lnTo>
                    <a:pt x="913" y="639"/>
                  </a:lnTo>
                  <a:lnTo>
                    <a:pt x="918" y="633"/>
                  </a:lnTo>
                  <a:lnTo>
                    <a:pt x="922" y="626"/>
                  </a:lnTo>
                  <a:lnTo>
                    <a:pt x="925" y="619"/>
                  </a:lnTo>
                  <a:lnTo>
                    <a:pt x="928" y="612"/>
                  </a:lnTo>
                  <a:lnTo>
                    <a:pt x="929" y="605"/>
                  </a:lnTo>
                  <a:lnTo>
                    <a:pt x="931" y="597"/>
                  </a:lnTo>
                  <a:lnTo>
                    <a:pt x="931" y="589"/>
                  </a:lnTo>
                  <a:lnTo>
                    <a:pt x="931" y="522"/>
                  </a:lnTo>
                  <a:lnTo>
                    <a:pt x="931" y="510"/>
                  </a:lnTo>
                  <a:lnTo>
                    <a:pt x="959" y="482"/>
                  </a:lnTo>
                  <a:lnTo>
                    <a:pt x="960" y="481"/>
                  </a:lnTo>
                  <a:lnTo>
                    <a:pt x="961" y="480"/>
                  </a:lnTo>
                  <a:lnTo>
                    <a:pt x="962" y="479"/>
                  </a:lnTo>
                  <a:lnTo>
                    <a:pt x="962" y="478"/>
                  </a:lnTo>
                  <a:lnTo>
                    <a:pt x="963" y="477"/>
                  </a:lnTo>
                  <a:lnTo>
                    <a:pt x="963" y="476"/>
                  </a:lnTo>
                  <a:lnTo>
                    <a:pt x="964" y="475"/>
                  </a:lnTo>
                  <a:lnTo>
                    <a:pt x="964" y="473"/>
                  </a:lnTo>
                  <a:lnTo>
                    <a:pt x="964" y="472"/>
                  </a:lnTo>
                  <a:lnTo>
                    <a:pt x="965" y="471"/>
                  </a:lnTo>
                  <a:lnTo>
                    <a:pt x="965" y="469"/>
                  </a:lnTo>
                  <a:lnTo>
                    <a:pt x="965" y="467"/>
                  </a:lnTo>
                  <a:lnTo>
                    <a:pt x="965" y="465"/>
                  </a:lnTo>
                  <a:lnTo>
                    <a:pt x="965" y="409"/>
                  </a:lnTo>
                  <a:lnTo>
                    <a:pt x="965" y="400"/>
                  </a:lnTo>
                  <a:lnTo>
                    <a:pt x="963" y="391"/>
                  </a:lnTo>
                  <a:lnTo>
                    <a:pt x="961" y="383"/>
                  </a:lnTo>
                  <a:lnTo>
                    <a:pt x="958" y="375"/>
                  </a:lnTo>
                  <a:lnTo>
                    <a:pt x="955" y="367"/>
                  </a:lnTo>
                  <a:lnTo>
                    <a:pt x="951" y="360"/>
                  </a:lnTo>
                  <a:lnTo>
                    <a:pt x="946" y="353"/>
                  </a:lnTo>
                  <a:lnTo>
                    <a:pt x="940" y="347"/>
                  </a:lnTo>
                  <a:lnTo>
                    <a:pt x="934" y="341"/>
                  </a:lnTo>
                  <a:lnTo>
                    <a:pt x="928" y="336"/>
                  </a:lnTo>
                  <a:lnTo>
                    <a:pt x="921" y="332"/>
                  </a:lnTo>
                  <a:lnTo>
                    <a:pt x="913" y="328"/>
                  </a:lnTo>
                  <a:lnTo>
                    <a:pt x="906" y="325"/>
                  </a:lnTo>
                  <a:lnTo>
                    <a:pt x="897" y="323"/>
                  </a:lnTo>
                  <a:lnTo>
                    <a:pt x="889" y="321"/>
                  </a:lnTo>
                  <a:lnTo>
                    <a:pt x="880" y="321"/>
                  </a:lnTo>
                  <a:lnTo>
                    <a:pt x="880" y="313"/>
                  </a:lnTo>
                  <a:lnTo>
                    <a:pt x="880" y="307"/>
                  </a:lnTo>
                  <a:lnTo>
                    <a:pt x="875" y="275"/>
                  </a:lnTo>
                  <a:lnTo>
                    <a:pt x="868" y="244"/>
                  </a:lnTo>
                  <a:lnTo>
                    <a:pt x="858" y="215"/>
                  </a:lnTo>
                  <a:lnTo>
                    <a:pt x="845" y="186"/>
                  </a:lnTo>
                  <a:lnTo>
                    <a:pt x="830" y="160"/>
                  </a:lnTo>
                  <a:lnTo>
                    <a:pt x="812" y="134"/>
                  </a:lnTo>
                  <a:lnTo>
                    <a:pt x="793" y="111"/>
                  </a:lnTo>
                  <a:lnTo>
                    <a:pt x="771" y="89"/>
                  </a:lnTo>
                  <a:lnTo>
                    <a:pt x="747" y="69"/>
                  </a:lnTo>
                  <a:lnTo>
                    <a:pt x="722" y="52"/>
                  </a:lnTo>
                  <a:lnTo>
                    <a:pt x="695" y="37"/>
                  </a:lnTo>
                  <a:lnTo>
                    <a:pt x="667" y="24"/>
                  </a:lnTo>
                  <a:lnTo>
                    <a:pt x="637" y="14"/>
                  </a:lnTo>
                  <a:lnTo>
                    <a:pt x="606" y="6"/>
                  </a:lnTo>
                  <a:lnTo>
                    <a:pt x="574" y="2"/>
                  </a:lnTo>
                  <a:lnTo>
                    <a:pt x="541" y="0"/>
                  </a:lnTo>
                  <a:lnTo>
                    <a:pt x="523" y="0"/>
                  </a:lnTo>
                  <a:lnTo>
                    <a:pt x="506" y="2"/>
                  </a:lnTo>
                  <a:lnTo>
                    <a:pt x="488" y="4"/>
                  </a:lnTo>
                  <a:lnTo>
                    <a:pt x="472" y="6"/>
                  </a:lnTo>
                  <a:lnTo>
                    <a:pt x="455" y="10"/>
                  </a:lnTo>
                  <a:lnTo>
                    <a:pt x="439" y="15"/>
                  </a:lnTo>
                  <a:lnTo>
                    <a:pt x="424" y="21"/>
                  </a:lnTo>
                  <a:lnTo>
                    <a:pt x="409" y="28"/>
                  </a:lnTo>
                  <a:lnTo>
                    <a:pt x="406" y="28"/>
                  </a:lnTo>
                  <a:lnTo>
                    <a:pt x="386" y="38"/>
                  </a:lnTo>
                  <a:lnTo>
                    <a:pt x="366" y="49"/>
                  </a:lnTo>
                  <a:lnTo>
                    <a:pt x="347" y="61"/>
                  </a:lnTo>
                  <a:lnTo>
                    <a:pt x="329" y="74"/>
                  </a:lnTo>
                  <a:lnTo>
                    <a:pt x="312" y="89"/>
                  </a:lnTo>
                  <a:lnTo>
                    <a:pt x="296" y="105"/>
                  </a:lnTo>
                  <a:lnTo>
                    <a:pt x="281" y="121"/>
                  </a:lnTo>
                  <a:lnTo>
                    <a:pt x="267" y="139"/>
                  </a:lnTo>
                  <a:lnTo>
                    <a:pt x="255" y="158"/>
                  </a:lnTo>
                  <a:lnTo>
                    <a:pt x="243" y="177"/>
                  </a:lnTo>
                  <a:lnTo>
                    <a:pt x="233" y="197"/>
                  </a:lnTo>
                  <a:lnTo>
                    <a:pt x="224" y="218"/>
                  </a:lnTo>
                  <a:lnTo>
                    <a:pt x="216" y="239"/>
                  </a:lnTo>
                  <a:lnTo>
                    <a:pt x="210" y="261"/>
                  </a:lnTo>
                  <a:lnTo>
                    <a:pt x="206" y="284"/>
                  </a:lnTo>
                  <a:lnTo>
                    <a:pt x="203" y="307"/>
                  </a:lnTo>
                  <a:lnTo>
                    <a:pt x="203" y="318"/>
                  </a:lnTo>
                  <a:lnTo>
                    <a:pt x="194" y="318"/>
                  </a:lnTo>
                  <a:lnTo>
                    <a:pt x="185" y="320"/>
                  </a:lnTo>
                  <a:lnTo>
                    <a:pt x="177" y="322"/>
                  </a:lnTo>
                  <a:lnTo>
                    <a:pt x="169" y="325"/>
                  </a:lnTo>
                  <a:lnTo>
                    <a:pt x="161" y="329"/>
                  </a:lnTo>
                  <a:lnTo>
                    <a:pt x="154" y="333"/>
                  </a:lnTo>
                  <a:lnTo>
                    <a:pt x="147" y="338"/>
                  </a:lnTo>
                  <a:lnTo>
                    <a:pt x="141" y="344"/>
                  </a:lnTo>
                  <a:lnTo>
                    <a:pt x="135" y="350"/>
                  </a:lnTo>
                  <a:lnTo>
                    <a:pt x="130" y="357"/>
                  </a:lnTo>
                  <a:lnTo>
                    <a:pt x="126" y="364"/>
                  </a:lnTo>
                  <a:lnTo>
                    <a:pt x="122" y="372"/>
                  </a:lnTo>
                  <a:lnTo>
                    <a:pt x="119" y="380"/>
                  </a:lnTo>
                  <a:lnTo>
                    <a:pt x="117" y="388"/>
                  </a:lnTo>
                  <a:lnTo>
                    <a:pt x="115" y="397"/>
                  </a:lnTo>
                  <a:lnTo>
                    <a:pt x="115" y="406"/>
                  </a:lnTo>
                  <a:lnTo>
                    <a:pt x="115" y="462"/>
                  </a:lnTo>
                  <a:lnTo>
                    <a:pt x="115" y="463"/>
                  </a:lnTo>
                  <a:lnTo>
                    <a:pt x="115" y="464"/>
                  </a:lnTo>
                  <a:lnTo>
                    <a:pt x="115" y="465"/>
                  </a:lnTo>
                  <a:lnTo>
                    <a:pt x="116" y="466"/>
                  </a:lnTo>
                  <a:lnTo>
                    <a:pt x="116" y="469"/>
                  </a:lnTo>
                  <a:lnTo>
                    <a:pt x="117" y="471"/>
                  </a:lnTo>
                  <a:lnTo>
                    <a:pt x="118" y="473"/>
                  </a:lnTo>
                  <a:lnTo>
                    <a:pt x="119" y="475"/>
                  </a:lnTo>
                  <a:lnTo>
                    <a:pt x="120" y="477"/>
                  </a:lnTo>
                  <a:lnTo>
                    <a:pt x="121" y="479"/>
                  </a:lnTo>
                  <a:lnTo>
                    <a:pt x="149" y="508"/>
                  </a:lnTo>
                  <a:lnTo>
                    <a:pt x="149" y="516"/>
                  </a:lnTo>
                  <a:lnTo>
                    <a:pt x="149" y="584"/>
                  </a:lnTo>
                  <a:lnTo>
                    <a:pt x="149" y="592"/>
                  </a:lnTo>
                  <a:lnTo>
                    <a:pt x="151" y="600"/>
                  </a:lnTo>
                  <a:lnTo>
                    <a:pt x="153" y="608"/>
                  </a:lnTo>
                  <a:lnTo>
                    <a:pt x="155" y="615"/>
                  </a:lnTo>
                  <a:lnTo>
                    <a:pt x="159" y="622"/>
                  </a:lnTo>
                  <a:lnTo>
                    <a:pt x="163" y="629"/>
                  </a:lnTo>
                  <a:lnTo>
                    <a:pt x="168" y="635"/>
                  </a:lnTo>
                  <a:lnTo>
                    <a:pt x="173" y="640"/>
                  </a:lnTo>
                  <a:lnTo>
                    <a:pt x="178" y="645"/>
                  </a:lnTo>
                  <a:lnTo>
                    <a:pt x="185" y="650"/>
                  </a:lnTo>
                  <a:lnTo>
                    <a:pt x="191" y="654"/>
                  </a:lnTo>
                  <a:lnTo>
                    <a:pt x="198" y="657"/>
                  </a:lnTo>
                  <a:lnTo>
                    <a:pt x="205" y="660"/>
                  </a:lnTo>
                  <a:lnTo>
                    <a:pt x="213" y="661"/>
                  </a:lnTo>
                  <a:lnTo>
                    <a:pt x="220" y="663"/>
                  </a:lnTo>
                  <a:lnTo>
                    <a:pt x="228" y="663"/>
                  </a:lnTo>
                  <a:lnTo>
                    <a:pt x="242" y="663"/>
                  </a:lnTo>
                  <a:lnTo>
                    <a:pt x="242" y="719"/>
                  </a:lnTo>
                  <a:lnTo>
                    <a:pt x="242" y="725"/>
                  </a:lnTo>
                  <a:lnTo>
                    <a:pt x="242" y="726"/>
                  </a:lnTo>
                  <a:lnTo>
                    <a:pt x="243" y="729"/>
                  </a:lnTo>
                  <a:lnTo>
                    <a:pt x="245" y="737"/>
                  </a:lnTo>
                  <a:lnTo>
                    <a:pt x="253" y="766"/>
                  </a:lnTo>
                  <a:lnTo>
                    <a:pt x="266" y="806"/>
                  </a:lnTo>
                  <a:lnTo>
                    <a:pt x="275" y="829"/>
                  </a:lnTo>
                  <a:lnTo>
                    <a:pt x="285" y="852"/>
                  </a:lnTo>
                  <a:lnTo>
                    <a:pt x="287" y="857"/>
                  </a:lnTo>
                  <a:lnTo>
                    <a:pt x="289" y="862"/>
                  </a:lnTo>
                  <a:lnTo>
                    <a:pt x="291" y="867"/>
                  </a:lnTo>
                  <a:lnTo>
                    <a:pt x="293" y="871"/>
                  </a:lnTo>
                  <a:lnTo>
                    <a:pt x="296" y="875"/>
                  </a:lnTo>
                  <a:lnTo>
                    <a:pt x="298" y="880"/>
                  </a:lnTo>
                  <a:lnTo>
                    <a:pt x="301" y="884"/>
                  </a:lnTo>
                  <a:lnTo>
                    <a:pt x="304" y="888"/>
                  </a:lnTo>
                  <a:lnTo>
                    <a:pt x="289" y="894"/>
                  </a:lnTo>
                  <a:lnTo>
                    <a:pt x="277" y="901"/>
                  </a:lnTo>
                  <a:lnTo>
                    <a:pt x="271" y="905"/>
                  </a:lnTo>
                  <a:lnTo>
                    <a:pt x="266" y="908"/>
                  </a:lnTo>
                  <a:lnTo>
                    <a:pt x="261" y="912"/>
                  </a:lnTo>
                  <a:lnTo>
                    <a:pt x="257" y="916"/>
                  </a:lnTo>
                  <a:lnTo>
                    <a:pt x="254" y="920"/>
                  </a:lnTo>
                  <a:lnTo>
                    <a:pt x="251" y="924"/>
                  </a:lnTo>
                  <a:lnTo>
                    <a:pt x="248" y="928"/>
                  </a:lnTo>
                  <a:lnTo>
                    <a:pt x="246" y="933"/>
                  </a:lnTo>
                  <a:lnTo>
                    <a:pt x="244" y="937"/>
                  </a:lnTo>
                  <a:lnTo>
                    <a:pt x="243" y="941"/>
                  </a:lnTo>
                  <a:lnTo>
                    <a:pt x="242" y="946"/>
                  </a:lnTo>
                  <a:lnTo>
                    <a:pt x="242" y="951"/>
                  </a:lnTo>
                  <a:lnTo>
                    <a:pt x="242" y="953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1035"/>
                  </a:lnTo>
                  <a:lnTo>
                    <a:pt x="197" y="1035"/>
                  </a:lnTo>
                  <a:lnTo>
                    <a:pt x="177" y="1036"/>
                  </a:lnTo>
                  <a:lnTo>
                    <a:pt x="157" y="1039"/>
                  </a:lnTo>
                  <a:lnTo>
                    <a:pt x="138" y="1044"/>
                  </a:lnTo>
                  <a:lnTo>
                    <a:pt x="120" y="1050"/>
                  </a:lnTo>
                  <a:lnTo>
                    <a:pt x="103" y="1059"/>
                  </a:lnTo>
                  <a:lnTo>
                    <a:pt x="86" y="1069"/>
                  </a:lnTo>
                  <a:lnTo>
                    <a:pt x="71" y="1080"/>
                  </a:lnTo>
                  <a:lnTo>
                    <a:pt x="57" y="1093"/>
                  </a:lnTo>
                  <a:lnTo>
                    <a:pt x="45" y="1107"/>
                  </a:lnTo>
                  <a:lnTo>
                    <a:pt x="33" y="1122"/>
                  </a:lnTo>
                  <a:lnTo>
                    <a:pt x="24" y="1138"/>
                  </a:lnTo>
                  <a:lnTo>
                    <a:pt x="15" y="1156"/>
                  </a:lnTo>
                  <a:lnTo>
                    <a:pt x="9" y="1174"/>
                  </a:lnTo>
                  <a:lnTo>
                    <a:pt x="4" y="1193"/>
                  </a:lnTo>
                  <a:lnTo>
                    <a:pt x="1" y="1213"/>
                  </a:lnTo>
                  <a:lnTo>
                    <a:pt x="0" y="1233"/>
                  </a:lnTo>
                  <a:lnTo>
                    <a:pt x="0" y="1264"/>
                  </a:lnTo>
                  <a:lnTo>
                    <a:pt x="1" y="1283"/>
                  </a:lnTo>
                  <a:lnTo>
                    <a:pt x="3" y="1303"/>
                  </a:lnTo>
                  <a:lnTo>
                    <a:pt x="6" y="1321"/>
                  </a:lnTo>
                  <a:lnTo>
                    <a:pt x="10" y="1340"/>
                  </a:lnTo>
                  <a:lnTo>
                    <a:pt x="16" y="1359"/>
                  </a:lnTo>
                  <a:lnTo>
                    <a:pt x="23" y="1377"/>
                  </a:lnTo>
                  <a:lnTo>
                    <a:pt x="31" y="1395"/>
                  </a:lnTo>
                  <a:lnTo>
                    <a:pt x="41" y="1412"/>
                  </a:lnTo>
                  <a:lnTo>
                    <a:pt x="52" y="1429"/>
                  </a:lnTo>
                  <a:lnTo>
                    <a:pt x="64" y="1446"/>
                  </a:lnTo>
                  <a:lnTo>
                    <a:pt x="77" y="1463"/>
                  </a:lnTo>
                  <a:lnTo>
                    <a:pt x="91" y="1478"/>
                  </a:lnTo>
                  <a:lnTo>
                    <a:pt x="107" y="1494"/>
                  </a:lnTo>
                  <a:lnTo>
                    <a:pt x="123" y="1509"/>
                  </a:lnTo>
                  <a:lnTo>
                    <a:pt x="160" y="1538"/>
                  </a:lnTo>
                  <a:lnTo>
                    <a:pt x="200" y="1563"/>
                  </a:lnTo>
                  <a:lnTo>
                    <a:pt x="242" y="1585"/>
                  </a:lnTo>
                  <a:lnTo>
                    <a:pt x="288" y="1603"/>
                  </a:lnTo>
                  <a:lnTo>
                    <a:pt x="335" y="1619"/>
                  </a:lnTo>
                  <a:lnTo>
                    <a:pt x="384" y="1632"/>
                  </a:lnTo>
                  <a:lnTo>
                    <a:pt x="435" y="1641"/>
                  </a:lnTo>
                  <a:lnTo>
                    <a:pt x="488" y="1646"/>
                  </a:lnTo>
                  <a:lnTo>
                    <a:pt x="541" y="1648"/>
                  </a:lnTo>
                  <a:lnTo>
                    <a:pt x="594" y="1646"/>
                  </a:lnTo>
                  <a:lnTo>
                    <a:pt x="647" y="1641"/>
                  </a:lnTo>
                  <a:lnTo>
                    <a:pt x="698" y="1632"/>
                  </a:lnTo>
                  <a:lnTo>
                    <a:pt x="747" y="1619"/>
                  </a:lnTo>
                  <a:lnTo>
                    <a:pt x="795" y="1603"/>
                  </a:lnTo>
                  <a:lnTo>
                    <a:pt x="840" y="1585"/>
                  </a:lnTo>
                  <a:lnTo>
                    <a:pt x="882" y="1563"/>
                  </a:lnTo>
                  <a:lnTo>
                    <a:pt x="922" y="1538"/>
                  </a:lnTo>
                  <a:lnTo>
                    <a:pt x="959" y="1509"/>
                  </a:lnTo>
                  <a:lnTo>
                    <a:pt x="976" y="1494"/>
                  </a:lnTo>
                  <a:lnTo>
                    <a:pt x="991" y="1478"/>
                  </a:lnTo>
                  <a:lnTo>
                    <a:pt x="1006" y="1463"/>
                  </a:lnTo>
                  <a:lnTo>
                    <a:pt x="1019" y="1446"/>
                  </a:lnTo>
                  <a:lnTo>
                    <a:pt x="1031" y="1429"/>
                  </a:lnTo>
                  <a:lnTo>
                    <a:pt x="1042" y="1412"/>
                  </a:lnTo>
                  <a:lnTo>
                    <a:pt x="1051" y="1395"/>
                  </a:lnTo>
                  <a:lnTo>
                    <a:pt x="1060" y="1377"/>
                  </a:lnTo>
                  <a:lnTo>
                    <a:pt x="1067" y="1359"/>
                  </a:lnTo>
                  <a:lnTo>
                    <a:pt x="1073" y="1340"/>
                  </a:lnTo>
                  <a:lnTo>
                    <a:pt x="1077" y="1321"/>
                  </a:lnTo>
                  <a:lnTo>
                    <a:pt x="1080" y="1303"/>
                  </a:lnTo>
                  <a:lnTo>
                    <a:pt x="1082" y="1283"/>
                  </a:lnTo>
                  <a:lnTo>
                    <a:pt x="1083" y="1264"/>
                  </a:lnTo>
                  <a:lnTo>
                    <a:pt x="1083" y="1233"/>
                  </a:lnTo>
                  <a:lnTo>
                    <a:pt x="1083" y="1229"/>
                  </a:lnTo>
                  <a:lnTo>
                    <a:pt x="1084" y="1225"/>
                  </a:lnTo>
                  <a:lnTo>
                    <a:pt x="1084" y="1217"/>
                  </a:lnTo>
                  <a:lnTo>
                    <a:pt x="1083" y="1209"/>
                  </a:lnTo>
                  <a:lnTo>
                    <a:pt x="1081" y="1200"/>
                  </a:lnTo>
                  <a:lnTo>
                    <a:pt x="1079" y="1191"/>
                  </a:lnTo>
                  <a:lnTo>
                    <a:pt x="1076" y="1181"/>
                  </a:lnTo>
                  <a:lnTo>
                    <a:pt x="1073" y="1172"/>
                  </a:lnTo>
                  <a:close/>
                  <a:moveTo>
                    <a:pt x="880" y="369"/>
                  </a:moveTo>
                  <a:lnTo>
                    <a:pt x="884" y="370"/>
                  </a:lnTo>
                  <a:lnTo>
                    <a:pt x="888" y="371"/>
                  </a:lnTo>
                  <a:lnTo>
                    <a:pt x="892" y="372"/>
                  </a:lnTo>
                  <a:lnTo>
                    <a:pt x="896" y="374"/>
                  </a:lnTo>
                  <a:lnTo>
                    <a:pt x="899" y="376"/>
                  </a:lnTo>
                  <a:lnTo>
                    <a:pt x="903" y="378"/>
                  </a:lnTo>
                  <a:lnTo>
                    <a:pt x="906" y="380"/>
                  </a:lnTo>
                  <a:lnTo>
                    <a:pt x="909" y="383"/>
                  </a:lnTo>
                  <a:lnTo>
                    <a:pt x="911" y="386"/>
                  </a:lnTo>
                  <a:lnTo>
                    <a:pt x="913" y="389"/>
                  </a:lnTo>
                  <a:lnTo>
                    <a:pt x="915" y="392"/>
                  </a:lnTo>
                  <a:lnTo>
                    <a:pt x="917" y="396"/>
                  </a:lnTo>
                  <a:lnTo>
                    <a:pt x="918" y="400"/>
                  </a:lnTo>
                  <a:lnTo>
                    <a:pt x="919" y="404"/>
                  </a:lnTo>
                  <a:lnTo>
                    <a:pt x="920" y="408"/>
                  </a:lnTo>
                  <a:lnTo>
                    <a:pt x="920" y="412"/>
                  </a:lnTo>
                  <a:lnTo>
                    <a:pt x="920" y="460"/>
                  </a:lnTo>
                  <a:lnTo>
                    <a:pt x="908" y="471"/>
                  </a:lnTo>
                  <a:lnTo>
                    <a:pt x="905" y="469"/>
                  </a:lnTo>
                  <a:lnTo>
                    <a:pt x="902" y="467"/>
                  </a:lnTo>
                  <a:lnTo>
                    <a:pt x="898" y="465"/>
                  </a:lnTo>
                  <a:lnTo>
                    <a:pt x="895" y="463"/>
                  </a:lnTo>
                  <a:lnTo>
                    <a:pt x="892" y="461"/>
                  </a:lnTo>
                  <a:lnTo>
                    <a:pt x="888" y="460"/>
                  </a:lnTo>
                  <a:lnTo>
                    <a:pt x="884" y="458"/>
                  </a:lnTo>
                  <a:lnTo>
                    <a:pt x="880" y="457"/>
                  </a:lnTo>
                  <a:close/>
                  <a:moveTo>
                    <a:pt x="835" y="524"/>
                  </a:moveTo>
                  <a:lnTo>
                    <a:pt x="835" y="521"/>
                  </a:lnTo>
                  <a:lnTo>
                    <a:pt x="835" y="519"/>
                  </a:lnTo>
                  <a:lnTo>
                    <a:pt x="836" y="516"/>
                  </a:lnTo>
                  <a:lnTo>
                    <a:pt x="837" y="514"/>
                  </a:lnTo>
                  <a:lnTo>
                    <a:pt x="838" y="512"/>
                  </a:lnTo>
                  <a:lnTo>
                    <a:pt x="839" y="510"/>
                  </a:lnTo>
                  <a:lnTo>
                    <a:pt x="841" y="508"/>
                  </a:lnTo>
                  <a:lnTo>
                    <a:pt x="842" y="506"/>
                  </a:lnTo>
                  <a:lnTo>
                    <a:pt x="844" y="505"/>
                  </a:lnTo>
                  <a:lnTo>
                    <a:pt x="846" y="503"/>
                  </a:lnTo>
                  <a:lnTo>
                    <a:pt x="848" y="502"/>
                  </a:lnTo>
                  <a:lnTo>
                    <a:pt x="850" y="501"/>
                  </a:lnTo>
                  <a:lnTo>
                    <a:pt x="852" y="500"/>
                  </a:lnTo>
                  <a:lnTo>
                    <a:pt x="855" y="499"/>
                  </a:lnTo>
                  <a:lnTo>
                    <a:pt x="857" y="499"/>
                  </a:lnTo>
                  <a:lnTo>
                    <a:pt x="860" y="499"/>
                  </a:lnTo>
                  <a:lnTo>
                    <a:pt x="862" y="499"/>
                  </a:lnTo>
                  <a:lnTo>
                    <a:pt x="863" y="499"/>
                  </a:lnTo>
                  <a:lnTo>
                    <a:pt x="865" y="500"/>
                  </a:lnTo>
                  <a:lnTo>
                    <a:pt x="866" y="500"/>
                  </a:lnTo>
                  <a:lnTo>
                    <a:pt x="868" y="501"/>
                  </a:lnTo>
                  <a:lnTo>
                    <a:pt x="869" y="501"/>
                  </a:lnTo>
                  <a:lnTo>
                    <a:pt x="871" y="502"/>
                  </a:lnTo>
                  <a:lnTo>
                    <a:pt x="872" y="503"/>
                  </a:lnTo>
                  <a:lnTo>
                    <a:pt x="873" y="503"/>
                  </a:lnTo>
                  <a:lnTo>
                    <a:pt x="875" y="504"/>
                  </a:lnTo>
                  <a:lnTo>
                    <a:pt x="876" y="505"/>
                  </a:lnTo>
                  <a:lnTo>
                    <a:pt x="877" y="506"/>
                  </a:lnTo>
                  <a:lnTo>
                    <a:pt x="878" y="507"/>
                  </a:lnTo>
                  <a:lnTo>
                    <a:pt x="879" y="508"/>
                  </a:lnTo>
                  <a:lnTo>
                    <a:pt x="879" y="509"/>
                  </a:lnTo>
                  <a:lnTo>
                    <a:pt x="880" y="510"/>
                  </a:lnTo>
                  <a:lnTo>
                    <a:pt x="880" y="511"/>
                  </a:lnTo>
                  <a:lnTo>
                    <a:pt x="880" y="513"/>
                  </a:lnTo>
                  <a:lnTo>
                    <a:pt x="881" y="516"/>
                  </a:lnTo>
                  <a:lnTo>
                    <a:pt x="882" y="519"/>
                  </a:lnTo>
                  <a:lnTo>
                    <a:pt x="883" y="521"/>
                  </a:lnTo>
                  <a:lnTo>
                    <a:pt x="883" y="522"/>
                  </a:lnTo>
                  <a:lnTo>
                    <a:pt x="883" y="524"/>
                  </a:lnTo>
                  <a:lnTo>
                    <a:pt x="883" y="592"/>
                  </a:lnTo>
                  <a:lnTo>
                    <a:pt x="883" y="596"/>
                  </a:lnTo>
                  <a:lnTo>
                    <a:pt x="882" y="599"/>
                  </a:lnTo>
                  <a:lnTo>
                    <a:pt x="882" y="603"/>
                  </a:lnTo>
                  <a:lnTo>
                    <a:pt x="880" y="606"/>
                  </a:lnTo>
                  <a:lnTo>
                    <a:pt x="879" y="609"/>
                  </a:lnTo>
                  <a:lnTo>
                    <a:pt x="877" y="612"/>
                  </a:lnTo>
                  <a:lnTo>
                    <a:pt x="876" y="614"/>
                  </a:lnTo>
                  <a:lnTo>
                    <a:pt x="873" y="616"/>
                  </a:lnTo>
                  <a:lnTo>
                    <a:pt x="871" y="619"/>
                  </a:lnTo>
                  <a:lnTo>
                    <a:pt x="869" y="620"/>
                  </a:lnTo>
                  <a:lnTo>
                    <a:pt x="866" y="622"/>
                  </a:lnTo>
                  <a:lnTo>
                    <a:pt x="863" y="623"/>
                  </a:lnTo>
                  <a:lnTo>
                    <a:pt x="860" y="625"/>
                  </a:lnTo>
                  <a:lnTo>
                    <a:pt x="856" y="625"/>
                  </a:lnTo>
                  <a:lnTo>
                    <a:pt x="853" y="626"/>
                  </a:lnTo>
                  <a:lnTo>
                    <a:pt x="849" y="626"/>
                  </a:lnTo>
                  <a:lnTo>
                    <a:pt x="835" y="626"/>
                  </a:lnTo>
                  <a:close/>
                  <a:moveTo>
                    <a:pt x="175" y="474"/>
                  </a:moveTo>
                  <a:lnTo>
                    <a:pt x="163" y="462"/>
                  </a:lnTo>
                  <a:lnTo>
                    <a:pt x="163" y="414"/>
                  </a:lnTo>
                  <a:lnTo>
                    <a:pt x="163" y="410"/>
                  </a:lnTo>
                  <a:lnTo>
                    <a:pt x="164" y="406"/>
                  </a:lnTo>
                  <a:lnTo>
                    <a:pt x="165" y="402"/>
                  </a:lnTo>
                  <a:lnTo>
                    <a:pt x="166" y="398"/>
                  </a:lnTo>
                  <a:lnTo>
                    <a:pt x="168" y="394"/>
                  </a:lnTo>
                  <a:lnTo>
                    <a:pt x="170" y="391"/>
                  </a:lnTo>
                  <a:lnTo>
                    <a:pt x="172" y="388"/>
                  </a:lnTo>
                  <a:lnTo>
                    <a:pt x="174" y="385"/>
                  </a:lnTo>
                  <a:lnTo>
                    <a:pt x="177" y="382"/>
                  </a:lnTo>
                  <a:lnTo>
                    <a:pt x="180" y="379"/>
                  </a:lnTo>
                  <a:lnTo>
                    <a:pt x="184" y="377"/>
                  </a:lnTo>
                  <a:lnTo>
                    <a:pt x="187" y="375"/>
                  </a:lnTo>
                  <a:lnTo>
                    <a:pt x="191" y="374"/>
                  </a:lnTo>
                  <a:lnTo>
                    <a:pt x="195" y="373"/>
                  </a:lnTo>
                  <a:lnTo>
                    <a:pt x="199" y="372"/>
                  </a:lnTo>
                  <a:lnTo>
                    <a:pt x="203" y="372"/>
                  </a:lnTo>
                  <a:lnTo>
                    <a:pt x="203" y="460"/>
                  </a:lnTo>
                  <a:lnTo>
                    <a:pt x="201" y="460"/>
                  </a:lnTo>
                  <a:lnTo>
                    <a:pt x="199" y="460"/>
                  </a:lnTo>
                  <a:lnTo>
                    <a:pt x="197" y="460"/>
                  </a:lnTo>
                  <a:lnTo>
                    <a:pt x="195" y="461"/>
                  </a:lnTo>
                  <a:lnTo>
                    <a:pt x="193" y="461"/>
                  </a:lnTo>
                  <a:lnTo>
                    <a:pt x="191" y="462"/>
                  </a:lnTo>
                  <a:lnTo>
                    <a:pt x="190" y="463"/>
                  </a:lnTo>
                  <a:lnTo>
                    <a:pt x="188" y="464"/>
                  </a:lnTo>
                  <a:lnTo>
                    <a:pt x="186" y="465"/>
                  </a:lnTo>
                  <a:lnTo>
                    <a:pt x="184" y="466"/>
                  </a:lnTo>
                  <a:lnTo>
                    <a:pt x="181" y="468"/>
                  </a:lnTo>
                  <a:lnTo>
                    <a:pt x="178" y="471"/>
                  </a:lnTo>
                  <a:close/>
                  <a:moveTo>
                    <a:pt x="248" y="533"/>
                  </a:moveTo>
                  <a:lnTo>
                    <a:pt x="248" y="626"/>
                  </a:lnTo>
                  <a:lnTo>
                    <a:pt x="234" y="626"/>
                  </a:lnTo>
                  <a:lnTo>
                    <a:pt x="230" y="626"/>
                  </a:lnTo>
                  <a:lnTo>
                    <a:pt x="227" y="625"/>
                  </a:lnTo>
                  <a:lnTo>
                    <a:pt x="223" y="625"/>
                  </a:lnTo>
                  <a:lnTo>
                    <a:pt x="220" y="623"/>
                  </a:lnTo>
                  <a:lnTo>
                    <a:pt x="217" y="622"/>
                  </a:lnTo>
                  <a:lnTo>
                    <a:pt x="214" y="620"/>
                  </a:lnTo>
                  <a:lnTo>
                    <a:pt x="212" y="619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5" y="612"/>
                  </a:lnTo>
                  <a:lnTo>
                    <a:pt x="204" y="609"/>
                  </a:lnTo>
                  <a:lnTo>
                    <a:pt x="202" y="606"/>
                  </a:lnTo>
                  <a:lnTo>
                    <a:pt x="201" y="603"/>
                  </a:lnTo>
                  <a:lnTo>
                    <a:pt x="201" y="599"/>
                  </a:lnTo>
                  <a:lnTo>
                    <a:pt x="200" y="596"/>
                  </a:lnTo>
                  <a:lnTo>
                    <a:pt x="200" y="592"/>
                  </a:lnTo>
                  <a:lnTo>
                    <a:pt x="200" y="524"/>
                  </a:lnTo>
                  <a:lnTo>
                    <a:pt x="200" y="521"/>
                  </a:lnTo>
                  <a:lnTo>
                    <a:pt x="200" y="519"/>
                  </a:lnTo>
                  <a:lnTo>
                    <a:pt x="201" y="516"/>
                  </a:lnTo>
                  <a:lnTo>
                    <a:pt x="202" y="514"/>
                  </a:lnTo>
                  <a:lnTo>
                    <a:pt x="203" y="512"/>
                  </a:lnTo>
                  <a:lnTo>
                    <a:pt x="204" y="510"/>
                  </a:lnTo>
                  <a:lnTo>
                    <a:pt x="206" y="508"/>
                  </a:lnTo>
                  <a:lnTo>
                    <a:pt x="207" y="506"/>
                  </a:lnTo>
                  <a:lnTo>
                    <a:pt x="209" y="505"/>
                  </a:lnTo>
                  <a:lnTo>
                    <a:pt x="211" y="503"/>
                  </a:lnTo>
                  <a:lnTo>
                    <a:pt x="213" y="502"/>
                  </a:lnTo>
                  <a:lnTo>
                    <a:pt x="215" y="501"/>
                  </a:lnTo>
                  <a:lnTo>
                    <a:pt x="217" y="500"/>
                  </a:lnTo>
                  <a:lnTo>
                    <a:pt x="220" y="499"/>
                  </a:lnTo>
                  <a:lnTo>
                    <a:pt x="222" y="499"/>
                  </a:lnTo>
                  <a:lnTo>
                    <a:pt x="225" y="499"/>
                  </a:lnTo>
                  <a:lnTo>
                    <a:pt x="228" y="499"/>
                  </a:lnTo>
                  <a:lnTo>
                    <a:pt x="230" y="499"/>
                  </a:lnTo>
                  <a:lnTo>
                    <a:pt x="233" y="500"/>
                  </a:lnTo>
                  <a:lnTo>
                    <a:pt x="235" y="501"/>
                  </a:lnTo>
                  <a:lnTo>
                    <a:pt x="237" y="502"/>
                  </a:lnTo>
                  <a:lnTo>
                    <a:pt x="239" y="503"/>
                  </a:lnTo>
                  <a:lnTo>
                    <a:pt x="241" y="505"/>
                  </a:lnTo>
                  <a:lnTo>
                    <a:pt x="243" y="506"/>
                  </a:lnTo>
                  <a:lnTo>
                    <a:pt x="245" y="508"/>
                  </a:lnTo>
                  <a:lnTo>
                    <a:pt x="246" y="510"/>
                  </a:lnTo>
                  <a:lnTo>
                    <a:pt x="248" y="512"/>
                  </a:lnTo>
                  <a:lnTo>
                    <a:pt x="249" y="514"/>
                  </a:lnTo>
                  <a:lnTo>
                    <a:pt x="250" y="516"/>
                  </a:lnTo>
                  <a:lnTo>
                    <a:pt x="250" y="519"/>
                  </a:lnTo>
                  <a:lnTo>
                    <a:pt x="251" y="521"/>
                  </a:lnTo>
                  <a:lnTo>
                    <a:pt x="251" y="524"/>
                  </a:lnTo>
                  <a:lnTo>
                    <a:pt x="251" y="533"/>
                  </a:lnTo>
                  <a:close/>
                  <a:moveTo>
                    <a:pt x="852" y="1416"/>
                  </a:moveTo>
                  <a:lnTo>
                    <a:pt x="852" y="1418"/>
                  </a:lnTo>
                  <a:lnTo>
                    <a:pt x="852" y="1421"/>
                  </a:lnTo>
                  <a:lnTo>
                    <a:pt x="851" y="1423"/>
                  </a:lnTo>
                  <a:lnTo>
                    <a:pt x="850" y="1425"/>
                  </a:lnTo>
                  <a:lnTo>
                    <a:pt x="848" y="1430"/>
                  </a:lnTo>
                  <a:lnTo>
                    <a:pt x="846" y="1434"/>
                  </a:lnTo>
                  <a:lnTo>
                    <a:pt x="842" y="1439"/>
                  </a:lnTo>
                  <a:lnTo>
                    <a:pt x="838" y="1443"/>
                  </a:lnTo>
                  <a:lnTo>
                    <a:pt x="833" y="1446"/>
                  </a:lnTo>
                  <a:lnTo>
                    <a:pt x="828" y="1450"/>
                  </a:lnTo>
                  <a:lnTo>
                    <a:pt x="823" y="1453"/>
                  </a:lnTo>
                  <a:lnTo>
                    <a:pt x="816" y="1456"/>
                  </a:lnTo>
                  <a:lnTo>
                    <a:pt x="810" y="1458"/>
                  </a:lnTo>
                  <a:lnTo>
                    <a:pt x="803" y="1460"/>
                  </a:lnTo>
                  <a:lnTo>
                    <a:pt x="796" y="1462"/>
                  </a:lnTo>
                  <a:lnTo>
                    <a:pt x="788" y="1463"/>
                  </a:lnTo>
                  <a:lnTo>
                    <a:pt x="781" y="1464"/>
                  </a:lnTo>
                  <a:lnTo>
                    <a:pt x="773" y="1464"/>
                  </a:lnTo>
                  <a:lnTo>
                    <a:pt x="765" y="1464"/>
                  </a:lnTo>
                  <a:lnTo>
                    <a:pt x="758" y="1463"/>
                  </a:lnTo>
                  <a:lnTo>
                    <a:pt x="750" y="1462"/>
                  </a:lnTo>
                  <a:lnTo>
                    <a:pt x="743" y="1460"/>
                  </a:lnTo>
                  <a:lnTo>
                    <a:pt x="736" y="1458"/>
                  </a:lnTo>
                  <a:lnTo>
                    <a:pt x="730" y="1456"/>
                  </a:lnTo>
                  <a:lnTo>
                    <a:pt x="723" y="1453"/>
                  </a:lnTo>
                  <a:lnTo>
                    <a:pt x="718" y="1450"/>
                  </a:lnTo>
                  <a:lnTo>
                    <a:pt x="713" y="1446"/>
                  </a:lnTo>
                  <a:lnTo>
                    <a:pt x="708" y="1443"/>
                  </a:lnTo>
                  <a:lnTo>
                    <a:pt x="704" y="1439"/>
                  </a:lnTo>
                  <a:lnTo>
                    <a:pt x="700" y="1434"/>
                  </a:lnTo>
                  <a:lnTo>
                    <a:pt x="698" y="1430"/>
                  </a:lnTo>
                  <a:lnTo>
                    <a:pt x="696" y="1425"/>
                  </a:lnTo>
                  <a:lnTo>
                    <a:pt x="695" y="1423"/>
                  </a:lnTo>
                  <a:lnTo>
                    <a:pt x="694" y="1421"/>
                  </a:lnTo>
                  <a:lnTo>
                    <a:pt x="694" y="1418"/>
                  </a:lnTo>
                  <a:lnTo>
                    <a:pt x="694" y="1416"/>
                  </a:lnTo>
                  <a:lnTo>
                    <a:pt x="695" y="1413"/>
                  </a:lnTo>
                  <a:lnTo>
                    <a:pt x="696" y="1410"/>
                  </a:lnTo>
                  <a:lnTo>
                    <a:pt x="698" y="1407"/>
                  </a:lnTo>
                  <a:lnTo>
                    <a:pt x="700" y="1404"/>
                  </a:lnTo>
                  <a:lnTo>
                    <a:pt x="702" y="1402"/>
                  </a:lnTo>
                  <a:lnTo>
                    <a:pt x="704" y="1400"/>
                  </a:lnTo>
                  <a:lnTo>
                    <a:pt x="706" y="1397"/>
                  </a:lnTo>
                  <a:lnTo>
                    <a:pt x="709" y="1396"/>
                  </a:lnTo>
                  <a:lnTo>
                    <a:pt x="712" y="1394"/>
                  </a:lnTo>
                  <a:lnTo>
                    <a:pt x="714" y="1392"/>
                  </a:lnTo>
                  <a:lnTo>
                    <a:pt x="717" y="1391"/>
                  </a:lnTo>
                  <a:lnTo>
                    <a:pt x="720" y="1390"/>
                  </a:lnTo>
                  <a:lnTo>
                    <a:pt x="723" y="1389"/>
                  </a:lnTo>
                  <a:lnTo>
                    <a:pt x="727" y="1388"/>
                  </a:lnTo>
                  <a:lnTo>
                    <a:pt x="730" y="1388"/>
                  </a:lnTo>
                  <a:lnTo>
                    <a:pt x="733" y="1388"/>
                  </a:lnTo>
                  <a:lnTo>
                    <a:pt x="812" y="1388"/>
                  </a:lnTo>
                  <a:lnTo>
                    <a:pt x="815" y="1388"/>
                  </a:lnTo>
                  <a:lnTo>
                    <a:pt x="818" y="1388"/>
                  </a:lnTo>
                  <a:lnTo>
                    <a:pt x="821" y="1389"/>
                  </a:lnTo>
                  <a:lnTo>
                    <a:pt x="825" y="1390"/>
                  </a:lnTo>
                  <a:lnTo>
                    <a:pt x="828" y="1391"/>
                  </a:lnTo>
                  <a:lnTo>
                    <a:pt x="831" y="1392"/>
                  </a:lnTo>
                  <a:lnTo>
                    <a:pt x="833" y="1394"/>
                  </a:lnTo>
                  <a:lnTo>
                    <a:pt x="836" y="1396"/>
                  </a:lnTo>
                  <a:lnTo>
                    <a:pt x="839" y="1397"/>
                  </a:lnTo>
                  <a:lnTo>
                    <a:pt x="841" y="1400"/>
                  </a:lnTo>
                  <a:lnTo>
                    <a:pt x="843" y="1402"/>
                  </a:lnTo>
                  <a:lnTo>
                    <a:pt x="846" y="1404"/>
                  </a:lnTo>
                  <a:lnTo>
                    <a:pt x="848" y="1407"/>
                  </a:lnTo>
                  <a:lnTo>
                    <a:pt x="849" y="1410"/>
                  </a:lnTo>
                  <a:lnTo>
                    <a:pt x="851" y="1413"/>
                  </a:lnTo>
                  <a:close/>
                  <a:moveTo>
                    <a:pt x="750" y="1343"/>
                  </a:moveTo>
                  <a:lnTo>
                    <a:pt x="750" y="1148"/>
                  </a:lnTo>
                  <a:lnTo>
                    <a:pt x="755" y="1146"/>
                  </a:lnTo>
                  <a:lnTo>
                    <a:pt x="760" y="1144"/>
                  </a:lnTo>
                  <a:lnTo>
                    <a:pt x="771" y="1141"/>
                  </a:lnTo>
                  <a:lnTo>
                    <a:pt x="781" y="1138"/>
                  </a:lnTo>
                  <a:lnTo>
                    <a:pt x="785" y="1136"/>
                  </a:lnTo>
                  <a:lnTo>
                    <a:pt x="790" y="1134"/>
                  </a:lnTo>
                  <a:lnTo>
                    <a:pt x="790" y="1346"/>
                  </a:lnTo>
                  <a:lnTo>
                    <a:pt x="750" y="1346"/>
                  </a:lnTo>
                  <a:close/>
                  <a:moveTo>
                    <a:pt x="773" y="948"/>
                  </a:moveTo>
                  <a:lnTo>
                    <a:pt x="777" y="950"/>
                  </a:lnTo>
                  <a:lnTo>
                    <a:pt x="780" y="952"/>
                  </a:lnTo>
                  <a:lnTo>
                    <a:pt x="783" y="954"/>
                  </a:lnTo>
                  <a:lnTo>
                    <a:pt x="786" y="956"/>
                  </a:lnTo>
                  <a:lnTo>
                    <a:pt x="787" y="957"/>
                  </a:lnTo>
                  <a:lnTo>
                    <a:pt x="787" y="958"/>
                  </a:lnTo>
                  <a:lnTo>
                    <a:pt x="788" y="958"/>
                  </a:lnTo>
                  <a:lnTo>
                    <a:pt x="789" y="959"/>
                  </a:lnTo>
                  <a:lnTo>
                    <a:pt x="789" y="960"/>
                  </a:lnTo>
                  <a:lnTo>
                    <a:pt x="790" y="961"/>
                  </a:lnTo>
                  <a:lnTo>
                    <a:pt x="790" y="962"/>
                  </a:lnTo>
                  <a:lnTo>
                    <a:pt x="790" y="965"/>
                  </a:lnTo>
                  <a:lnTo>
                    <a:pt x="790" y="968"/>
                  </a:lnTo>
                  <a:lnTo>
                    <a:pt x="790" y="969"/>
                  </a:lnTo>
                  <a:lnTo>
                    <a:pt x="789" y="969"/>
                  </a:lnTo>
                  <a:lnTo>
                    <a:pt x="789" y="970"/>
                  </a:lnTo>
                  <a:lnTo>
                    <a:pt x="788" y="971"/>
                  </a:lnTo>
                  <a:lnTo>
                    <a:pt x="787" y="972"/>
                  </a:lnTo>
                  <a:lnTo>
                    <a:pt x="786" y="973"/>
                  </a:lnTo>
                  <a:lnTo>
                    <a:pt x="783" y="975"/>
                  </a:lnTo>
                  <a:lnTo>
                    <a:pt x="780" y="977"/>
                  </a:lnTo>
                  <a:lnTo>
                    <a:pt x="777" y="980"/>
                  </a:lnTo>
                  <a:lnTo>
                    <a:pt x="773" y="982"/>
                  </a:lnTo>
                  <a:close/>
                  <a:moveTo>
                    <a:pt x="776" y="1030"/>
                  </a:moveTo>
                  <a:lnTo>
                    <a:pt x="776" y="1029"/>
                  </a:lnTo>
                  <a:lnTo>
                    <a:pt x="777" y="1029"/>
                  </a:lnTo>
                  <a:lnTo>
                    <a:pt x="778" y="1028"/>
                  </a:lnTo>
                  <a:lnTo>
                    <a:pt x="779" y="1027"/>
                  </a:lnTo>
                  <a:lnTo>
                    <a:pt x="780" y="1027"/>
                  </a:lnTo>
                  <a:lnTo>
                    <a:pt x="781" y="1027"/>
                  </a:lnTo>
                  <a:lnTo>
                    <a:pt x="784" y="1027"/>
                  </a:lnTo>
                  <a:lnTo>
                    <a:pt x="785" y="1027"/>
                  </a:lnTo>
                  <a:lnTo>
                    <a:pt x="786" y="1026"/>
                  </a:lnTo>
                  <a:lnTo>
                    <a:pt x="787" y="1025"/>
                  </a:lnTo>
                  <a:lnTo>
                    <a:pt x="788" y="1025"/>
                  </a:lnTo>
                  <a:lnTo>
                    <a:pt x="788" y="1024"/>
                  </a:lnTo>
                  <a:lnTo>
                    <a:pt x="789" y="1024"/>
                  </a:lnTo>
                  <a:lnTo>
                    <a:pt x="790" y="1024"/>
                  </a:lnTo>
                  <a:lnTo>
                    <a:pt x="790" y="1069"/>
                  </a:lnTo>
                  <a:lnTo>
                    <a:pt x="790" y="1070"/>
                  </a:lnTo>
                  <a:lnTo>
                    <a:pt x="790" y="1071"/>
                  </a:lnTo>
                  <a:lnTo>
                    <a:pt x="789" y="1072"/>
                  </a:lnTo>
                  <a:lnTo>
                    <a:pt x="788" y="1073"/>
                  </a:lnTo>
                  <a:lnTo>
                    <a:pt x="788" y="1075"/>
                  </a:lnTo>
                  <a:lnTo>
                    <a:pt x="787" y="1076"/>
                  </a:lnTo>
                  <a:lnTo>
                    <a:pt x="787" y="1077"/>
                  </a:lnTo>
                  <a:lnTo>
                    <a:pt x="787" y="1078"/>
                  </a:lnTo>
                  <a:lnTo>
                    <a:pt x="787" y="1080"/>
                  </a:lnTo>
                  <a:lnTo>
                    <a:pt x="787" y="1083"/>
                  </a:lnTo>
                  <a:lnTo>
                    <a:pt x="784" y="1083"/>
                  </a:lnTo>
                  <a:lnTo>
                    <a:pt x="781" y="1083"/>
                  </a:lnTo>
                  <a:lnTo>
                    <a:pt x="780" y="1083"/>
                  </a:lnTo>
                  <a:lnTo>
                    <a:pt x="779" y="1083"/>
                  </a:lnTo>
                  <a:lnTo>
                    <a:pt x="779" y="1084"/>
                  </a:lnTo>
                  <a:lnTo>
                    <a:pt x="778" y="1084"/>
                  </a:lnTo>
                  <a:lnTo>
                    <a:pt x="778" y="1085"/>
                  </a:lnTo>
                  <a:lnTo>
                    <a:pt x="778" y="1086"/>
                  </a:lnTo>
                  <a:lnTo>
                    <a:pt x="777" y="1086"/>
                  </a:lnTo>
                  <a:lnTo>
                    <a:pt x="777" y="1087"/>
                  </a:lnTo>
                  <a:lnTo>
                    <a:pt x="776" y="1087"/>
                  </a:lnTo>
                  <a:lnTo>
                    <a:pt x="776" y="1088"/>
                  </a:lnTo>
                  <a:lnTo>
                    <a:pt x="776" y="1089"/>
                  </a:lnTo>
                  <a:lnTo>
                    <a:pt x="770" y="1092"/>
                  </a:lnTo>
                  <a:lnTo>
                    <a:pt x="762" y="1095"/>
                  </a:lnTo>
                  <a:lnTo>
                    <a:pt x="744" y="1102"/>
                  </a:lnTo>
                  <a:lnTo>
                    <a:pt x="721" y="1109"/>
                  </a:lnTo>
                  <a:lnTo>
                    <a:pt x="694" y="1115"/>
                  </a:lnTo>
                  <a:lnTo>
                    <a:pt x="663" y="1120"/>
                  </a:lnTo>
                  <a:lnTo>
                    <a:pt x="627" y="1124"/>
                  </a:lnTo>
                  <a:lnTo>
                    <a:pt x="586" y="1127"/>
                  </a:lnTo>
                  <a:lnTo>
                    <a:pt x="541" y="1128"/>
                  </a:lnTo>
                  <a:lnTo>
                    <a:pt x="485" y="1127"/>
                  </a:lnTo>
                  <a:lnTo>
                    <a:pt x="437" y="1123"/>
                  </a:lnTo>
                  <a:lnTo>
                    <a:pt x="416" y="1120"/>
                  </a:lnTo>
                  <a:lnTo>
                    <a:pt x="396" y="1117"/>
                  </a:lnTo>
                  <a:lnTo>
                    <a:pt x="378" y="1113"/>
                  </a:lnTo>
                  <a:lnTo>
                    <a:pt x="361" y="1109"/>
                  </a:lnTo>
                  <a:lnTo>
                    <a:pt x="358" y="1109"/>
                  </a:lnTo>
                  <a:lnTo>
                    <a:pt x="343" y="1104"/>
                  </a:lnTo>
                  <a:lnTo>
                    <a:pt x="330" y="1100"/>
                  </a:lnTo>
                  <a:lnTo>
                    <a:pt x="319" y="1095"/>
                  </a:lnTo>
                  <a:lnTo>
                    <a:pt x="310" y="1091"/>
                  </a:lnTo>
                  <a:lnTo>
                    <a:pt x="302" y="1087"/>
                  </a:lnTo>
                  <a:lnTo>
                    <a:pt x="300" y="1085"/>
                  </a:lnTo>
                  <a:lnTo>
                    <a:pt x="297" y="1083"/>
                  </a:lnTo>
                  <a:lnTo>
                    <a:pt x="295" y="1082"/>
                  </a:lnTo>
                  <a:lnTo>
                    <a:pt x="294" y="1080"/>
                  </a:lnTo>
                  <a:lnTo>
                    <a:pt x="293" y="1079"/>
                  </a:lnTo>
                  <a:lnTo>
                    <a:pt x="293" y="1078"/>
                  </a:lnTo>
                  <a:lnTo>
                    <a:pt x="293" y="1027"/>
                  </a:lnTo>
                  <a:lnTo>
                    <a:pt x="305" y="1032"/>
                  </a:lnTo>
                  <a:lnTo>
                    <a:pt x="318" y="1038"/>
                  </a:lnTo>
                  <a:lnTo>
                    <a:pt x="347" y="1046"/>
                  </a:lnTo>
                  <a:lnTo>
                    <a:pt x="379" y="1053"/>
                  </a:lnTo>
                  <a:lnTo>
                    <a:pt x="412" y="1058"/>
                  </a:lnTo>
                  <a:lnTo>
                    <a:pt x="445" y="1062"/>
                  </a:lnTo>
                  <a:lnTo>
                    <a:pt x="479" y="1064"/>
                  </a:lnTo>
                  <a:lnTo>
                    <a:pt x="541" y="1066"/>
                  </a:lnTo>
                  <a:lnTo>
                    <a:pt x="544" y="1066"/>
                  </a:lnTo>
                  <a:lnTo>
                    <a:pt x="550" y="1066"/>
                  </a:lnTo>
                  <a:lnTo>
                    <a:pt x="556" y="1066"/>
                  </a:lnTo>
                  <a:lnTo>
                    <a:pt x="561" y="1066"/>
                  </a:lnTo>
                  <a:lnTo>
                    <a:pt x="567" y="1066"/>
                  </a:lnTo>
                  <a:lnTo>
                    <a:pt x="572" y="1066"/>
                  </a:lnTo>
                  <a:lnTo>
                    <a:pt x="578" y="1066"/>
                  </a:lnTo>
                  <a:lnTo>
                    <a:pt x="584" y="1066"/>
                  </a:lnTo>
                  <a:lnTo>
                    <a:pt x="587" y="1066"/>
                  </a:lnTo>
                  <a:lnTo>
                    <a:pt x="592" y="1066"/>
                  </a:lnTo>
                  <a:lnTo>
                    <a:pt x="595" y="1066"/>
                  </a:lnTo>
                  <a:lnTo>
                    <a:pt x="601" y="1066"/>
                  </a:lnTo>
                  <a:lnTo>
                    <a:pt x="604" y="1066"/>
                  </a:lnTo>
                  <a:lnTo>
                    <a:pt x="609" y="1066"/>
                  </a:lnTo>
                  <a:lnTo>
                    <a:pt x="612" y="1066"/>
                  </a:lnTo>
                  <a:lnTo>
                    <a:pt x="618" y="1066"/>
                  </a:lnTo>
                  <a:lnTo>
                    <a:pt x="620" y="1066"/>
                  </a:lnTo>
                  <a:lnTo>
                    <a:pt x="626" y="1066"/>
                  </a:lnTo>
                  <a:lnTo>
                    <a:pt x="629" y="1066"/>
                  </a:lnTo>
                  <a:lnTo>
                    <a:pt x="635" y="1066"/>
                  </a:lnTo>
                  <a:lnTo>
                    <a:pt x="637" y="1066"/>
                  </a:lnTo>
                  <a:lnTo>
                    <a:pt x="643" y="1066"/>
                  </a:lnTo>
                  <a:lnTo>
                    <a:pt x="646" y="1066"/>
                  </a:lnTo>
                  <a:lnTo>
                    <a:pt x="652" y="1066"/>
                  </a:lnTo>
                  <a:lnTo>
                    <a:pt x="654" y="1066"/>
                  </a:lnTo>
                  <a:lnTo>
                    <a:pt x="660" y="1066"/>
                  </a:lnTo>
                  <a:lnTo>
                    <a:pt x="663" y="1066"/>
                  </a:lnTo>
                  <a:lnTo>
                    <a:pt x="668" y="1066"/>
                  </a:lnTo>
                  <a:lnTo>
                    <a:pt x="671" y="1066"/>
                  </a:lnTo>
                  <a:lnTo>
                    <a:pt x="677" y="1066"/>
                  </a:lnTo>
                  <a:lnTo>
                    <a:pt x="680" y="1066"/>
                  </a:lnTo>
                  <a:lnTo>
                    <a:pt x="685" y="1066"/>
                  </a:lnTo>
                  <a:lnTo>
                    <a:pt x="688" y="1066"/>
                  </a:lnTo>
                  <a:lnTo>
                    <a:pt x="694" y="1066"/>
                  </a:lnTo>
                  <a:lnTo>
                    <a:pt x="697" y="1066"/>
                  </a:lnTo>
                  <a:lnTo>
                    <a:pt x="699" y="1066"/>
                  </a:lnTo>
                  <a:lnTo>
                    <a:pt x="702" y="1066"/>
                  </a:lnTo>
                  <a:lnTo>
                    <a:pt x="705" y="1066"/>
                  </a:lnTo>
                  <a:lnTo>
                    <a:pt x="708" y="1066"/>
                  </a:lnTo>
                  <a:lnTo>
                    <a:pt x="711" y="1066"/>
                  </a:lnTo>
                  <a:lnTo>
                    <a:pt x="714" y="1066"/>
                  </a:lnTo>
                  <a:lnTo>
                    <a:pt x="716" y="1066"/>
                  </a:lnTo>
                  <a:lnTo>
                    <a:pt x="719" y="1066"/>
                  </a:lnTo>
                  <a:lnTo>
                    <a:pt x="722" y="1066"/>
                  </a:lnTo>
                  <a:lnTo>
                    <a:pt x="725" y="1066"/>
                  </a:lnTo>
                  <a:lnTo>
                    <a:pt x="728" y="1066"/>
                  </a:lnTo>
                  <a:lnTo>
                    <a:pt x="731" y="1066"/>
                  </a:lnTo>
                  <a:lnTo>
                    <a:pt x="733" y="1066"/>
                  </a:lnTo>
                  <a:lnTo>
                    <a:pt x="736" y="1066"/>
                  </a:lnTo>
                  <a:lnTo>
                    <a:pt x="739" y="1066"/>
                  </a:lnTo>
                  <a:lnTo>
                    <a:pt x="742" y="1066"/>
                  </a:lnTo>
                  <a:lnTo>
                    <a:pt x="745" y="1066"/>
                  </a:lnTo>
                  <a:lnTo>
                    <a:pt x="762" y="1045"/>
                  </a:lnTo>
                  <a:lnTo>
                    <a:pt x="771" y="1034"/>
                  </a:lnTo>
                  <a:lnTo>
                    <a:pt x="774" y="1032"/>
                  </a:lnTo>
                  <a:lnTo>
                    <a:pt x="775" y="1030"/>
                  </a:lnTo>
                  <a:close/>
                  <a:moveTo>
                    <a:pt x="293" y="1563"/>
                  </a:moveTo>
                  <a:lnTo>
                    <a:pt x="293" y="1504"/>
                  </a:lnTo>
                  <a:lnTo>
                    <a:pt x="333" y="1504"/>
                  </a:lnTo>
                  <a:lnTo>
                    <a:pt x="333" y="1577"/>
                  </a:lnTo>
                  <a:lnTo>
                    <a:pt x="327" y="1576"/>
                  </a:lnTo>
                  <a:lnTo>
                    <a:pt x="322" y="1574"/>
                  </a:lnTo>
                  <a:lnTo>
                    <a:pt x="317" y="1573"/>
                  </a:lnTo>
                  <a:lnTo>
                    <a:pt x="311" y="1571"/>
                  </a:lnTo>
                  <a:lnTo>
                    <a:pt x="307" y="1569"/>
                  </a:lnTo>
                  <a:lnTo>
                    <a:pt x="302" y="1567"/>
                  </a:lnTo>
                  <a:lnTo>
                    <a:pt x="297" y="1565"/>
                  </a:lnTo>
                  <a:close/>
                  <a:moveTo>
                    <a:pt x="333" y="1461"/>
                  </a:moveTo>
                  <a:lnTo>
                    <a:pt x="293" y="1461"/>
                  </a:lnTo>
                  <a:lnTo>
                    <a:pt x="293" y="1419"/>
                  </a:lnTo>
                  <a:lnTo>
                    <a:pt x="294" y="1419"/>
                  </a:lnTo>
                  <a:lnTo>
                    <a:pt x="295" y="1420"/>
                  </a:lnTo>
                  <a:lnTo>
                    <a:pt x="297" y="1420"/>
                  </a:lnTo>
                  <a:lnTo>
                    <a:pt x="298" y="1421"/>
                  </a:lnTo>
                  <a:lnTo>
                    <a:pt x="301" y="1421"/>
                  </a:lnTo>
                  <a:lnTo>
                    <a:pt x="303" y="1422"/>
                  </a:lnTo>
                  <a:lnTo>
                    <a:pt x="306" y="1422"/>
                  </a:lnTo>
                  <a:lnTo>
                    <a:pt x="309" y="1422"/>
                  </a:lnTo>
                  <a:lnTo>
                    <a:pt x="316" y="1422"/>
                  </a:lnTo>
                  <a:lnTo>
                    <a:pt x="320" y="1422"/>
                  </a:lnTo>
                  <a:lnTo>
                    <a:pt x="322" y="1422"/>
                  </a:lnTo>
                  <a:lnTo>
                    <a:pt x="324" y="1422"/>
                  </a:lnTo>
                  <a:lnTo>
                    <a:pt x="326" y="1421"/>
                  </a:lnTo>
                  <a:lnTo>
                    <a:pt x="329" y="1421"/>
                  </a:lnTo>
                  <a:lnTo>
                    <a:pt x="331" y="1420"/>
                  </a:lnTo>
                  <a:lnTo>
                    <a:pt x="333" y="1419"/>
                  </a:lnTo>
                  <a:close/>
                  <a:moveTo>
                    <a:pt x="313" y="1377"/>
                  </a:moveTo>
                  <a:lnTo>
                    <a:pt x="308" y="1377"/>
                  </a:lnTo>
                  <a:lnTo>
                    <a:pt x="303" y="1376"/>
                  </a:lnTo>
                  <a:lnTo>
                    <a:pt x="298" y="1375"/>
                  </a:lnTo>
                  <a:lnTo>
                    <a:pt x="293" y="1373"/>
                  </a:lnTo>
                  <a:lnTo>
                    <a:pt x="289" y="1371"/>
                  </a:lnTo>
                  <a:lnTo>
                    <a:pt x="285" y="1368"/>
                  </a:lnTo>
                  <a:lnTo>
                    <a:pt x="281" y="1365"/>
                  </a:lnTo>
                  <a:lnTo>
                    <a:pt x="277" y="1362"/>
                  </a:lnTo>
                  <a:lnTo>
                    <a:pt x="274" y="1358"/>
                  </a:lnTo>
                  <a:lnTo>
                    <a:pt x="271" y="1354"/>
                  </a:lnTo>
                  <a:lnTo>
                    <a:pt x="268" y="1350"/>
                  </a:lnTo>
                  <a:lnTo>
                    <a:pt x="266" y="1346"/>
                  </a:lnTo>
                  <a:lnTo>
                    <a:pt x="264" y="1341"/>
                  </a:lnTo>
                  <a:lnTo>
                    <a:pt x="263" y="1336"/>
                  </a:lnTo>
                  <a:lnTo>
                    <a:pt x="262" y="1331"/>
                  </a:lnTo>
                  <a:lnTo>
                    <a:pt x="262" y="1326"/>
                  </a:lnTo>
                  <a:lnTo>
                    <a:pt x="262" y="1321"/>
                  </a:lnTo>
                  <a:lnTo>
                    <a:pt x="263" y="1316"/>
                  </a:lnTo>
                  <a:lnTo>
                    <a:pt x="264" y="1311"/>
                  </a:lnTo>
                  <a:lnTo>
                    <a:pt x="266" y="1306"/>
                  </a:lnTo>
                  <a:lnTo>
                    <a:pt x="268" y="1302"/>
                  </a:lnTo>
                  <a:lnTo>
                    <a:pt x="271" y="1297"/>
                  </a:lnTo>
                  <a:lnTo>
                    <a:pt x="274" y="1294"/>
                  </a:lnTo>
                  <a:lnTo>
                    <a:pt x="277" y="1290"/>
                  </a:lnTo>
                  <a:lnTo>
                    <a:pt x="281" y="1287"/>
                  </a:lnTo>
                  <a:lnTo>
                    <a:pt x="285" y="1284"/>
                  </a:lnTo>
                  <a:lnTo>
                    <a:pt x="289" y="1281"/>
                  </a:lnTo>
                  <a:lnTo>
                    <a:pt x="293" y="1279"/>
                  </a:lnTo>
                  <a:lnTo>
                    <a:pt x="298" y="1277"/>
                  </a:lnTo>
                  <a:lnTo>
                    <a:pt x="303" y="1276"/>
                  </a:lnTo>
                  <a:lnTo>
                    <a:pt x="308" y="1275"/>
                  </a:lnTo>
                  <a:lnTo>
                    <a:pt x="313" y="1275"/>
                  </a:lnTo>
                  <a:lnTo>
                    <a:pt x="318" y="1275"/>
                  </a:lnTo>
                  <a:lnTo>
                    <a:pt x="323" y="1276"/>
                  </a:lnTo>
                  <a:lnTo>
                    <a:pt x="328" y="1277"/>
                  </a:lnTo>
                  <a:lnTo>
                    <a:pt x="333" y="1279"/>
                  </a:lnTo>
                  <a:lnTo>
                    <a:pt x="337" y="1281"/>
                  </a:lnTo>
                  <a:lnTo>
                    <a:pt x="341" y="1284"/>
                  </a:lnTo>
                  <a:lnTo>
                    <a:pt x="345" y="1287"/>
                  </a:lnTo>
                  <a:lnTo>
                    <a:pt x="349" y="1290"/>
                  </a:lnTo>
                  <a:lnTo>
                    <a:pt x="352" y="1294"/>
                  </a:lnTo>
                  <a:lnTo>
                    <a:pt x="355" y="1297"/>
                  </a:lnTo>
                  <a:lnTo>
                    <a:pt x="358" y="1302"/>
                  </a:lnTo>
                  <a:lnTo>
                    <a:pt x="360" y="1306"/>
                  </a:lnTo>
                  <a:lnTo>
                    <a:pt x="362" y="1311"/>
                  </a:lnTo>
                  <a:lnTo>
                    <a:pt x="363" y="1316"/>
                  </a:lnTo>
                  <a:lnTo>
                    <a:pt x="364" y="1321"/>
                  </a:lnTo>
                  <a:lnTo>
                    <a:pt x="364" y="1326"/>
                  </a:lnTo>
                  <a:lnTo>
                    <a:pt x="364" y="1331"/>
                  </a:lnTo>
                  <a:lnTo>
                    <a:pt x="363" y="1336"/>
                  </a:lnTo>
                  <a:lnTo>
                    <a:pt x="362" y="1341"/>
                  </a:lnTo>
                  <a:lnTo>
                    <a:pt x="360" y="1346"/>
                  </a:lnTo>
                  <a:lnTo>
                    <a:pt x="358" y="1350"/>
                  </a:lnTo>
                  <a:lnTo>
                    <a:pt x="355" y="1354"/>
                  </a:lnTo>
                  <a:lnTo>
                    <a:pt x="352" y="1358"/>
                  </a:lnTo>
                  <a:lnTo>
                    <a:pt x="349" y="1362"/>
                  </a:lnTo>
                  <a:lnTo>
                    <a:pt x="345" y="1365"/>
                  </a:lnTo>
                  <a:lnTo>
                    <a:pt x="341" y="1368"/>
                  </a:lnTo>
                  <a:lnTo>
                    <a:pt x="337" y="1371"/>
                  </a:lnTo>
                  <a:lnTo>
                    <a:pt x="333" y="1373"/>
                  </a:lnTo>
                  <a:lnTo>
                    <a:pt x="328" y="1375"/>
                  </a:lnTo>
                  <a:lnTo>
                    <a:pt x="323" y="1376"/>
                  </a:lnTo>
                  <a:lnTo>
                    <a:pt x="318" y="1377"/>
                  </a:lnTo>
                  <a:close/>
                  <a:moveTo>
                    <a:pt x="333" y="1230"/>
                  </a:moveTo>
                  <a:lnTo>
                    <a:pt x="332" y="1230"/>
                  </a:lnTo>
                  <a:lnTo>
                    <a:pt x="331" y="1230"/>
                  </a:lnTo>
                  <a:lnTo>
                    <a:pt x="329" y="1229"/>
                  </a:lnTo>
                  <a:lnTo>
                    <a:pt x="326" y="1229"/>
                  </a:lnTo>
                  <a:lnTo>
                    <a:pt x="324" y="1228"/>
                  </a:lnTo>
                  <a:lnTo>
                    <a:pt x="320" y="1227"/>
                  </a:lnTo>
                  <a:lnTo>
                    <a:pt x="318" y="1227"/>
                  </a:lnTo>
                  <a:lnTo>
                    <a:pt x="317" y="1227"/>
                  </a:lnTo>
                  <a:lnTo>
                    <a:pt x="316" y="1227"/>
                  </a:lnTo>
                  <a:lnTo>
                    <a:pt x="310" y="1227"/>
                  </a:lnTo>
                  <a:lnTo>
                    <a:pt x="307" y="1227"/>
                  </a:lnTo>
                  <a:lnTo>
                    <a:pt x="304" y="1227"/>
                  </a:lnTo>
                  <a:lnTo>
                    <a:pt x="302" y="1228"/>
                  </a:lnTo>
                  <a:lnTo>
                    <a:pt x="299" y="1228"/>
                  </a:lnTo>
                  <a:lnTo>
                    <a:pt x="296" y="1229"/>
                  </a:lnTo>
                  <a:lnTo>
                    <a:pt x="293" y="1230"/>
                  </a:lnTo>
                  <a:lnTo>
                    <a:pt x="293" y="1128"/>
                  </a:lnTo>
                  <a:lnTo>
                    <a:pt x="297" y="1130"/>
                  </a:lnTo>
                  <a:lnTo>
                    <a:pt x="302" y="1132"/>
                  </a:lnTo>
                  <a:lnTo>
                    <a:pt x="307" y="1134"/>
                  </a:lnTo>
                  <a:lnTo>
                    <a:pt x="311" y="1136"/>
                  </a:lnTo>
                  <a:lnTo>
                    <a:pt x="317" y="1138"/>
                  </a:lnTo>
                  <a:lnTo>
                    <a:pt x="322" y="1140"/>
                  </a:lnTo>
                  <a:lnTo>
                    <a:pt x="327" y="1141"/>
                  </a:lnTo>
                  <a:lnTo>
                    <a:pt x="333" y="1142"/>
                  </a:lnTo>
                  <a:close/>
                  <a:moveTo>
                    <a:pt x="440" y="999"/>
                  </a:moveTo>
                  <a:lnTo>
                    <a:pt x="544" y="999"/>
                  </a:lnTo>
                  <a:lnTo>
                    <a:pt x="640" y="999"/>
                  </a:lnTo>
                  <a:lnTo>
                    <a:pt x="646" y="999"/>
                  </a:lnTo>
                  <a:lnTo>
                    <a:pt x="649" y="999"/>
                  </a:lnTo>
                  <a:lnTo>
                    <a:pt x="654" y="999"/>
                  </a:lnTo>
                  <a:lnTo>
                    <a:pt x="660" y="999"/>
                  </a:lnTo>
                  <a:lnTo>
                    <a:pt x="669" y="996"/>
                  </a:lnTo>
                  <a:lnTo>
                    <a:pt x="677" y="993"/>
                  </a:lnTo>
                  <a:lnTo>
                    <a:pt x="685" y="990"/>
                  </a:lnTo>
                  <a:lnTo>
                    <a:pt x="694" y="986"/>
                  </a:lnTo>
                  <a:lnTo>
                    <a:pt x="702" y="981"/>
                  </a:lnTo>
                  <a:lnTo>
                    <a:pt x="710" y="975"/>
                  </a:lnTo>
                  <a:lnTo>
                    <a:pt x="717" y="969"/>
                  </a:lnTo>
                  <a:lnTo>
                    <a:pt x="725" y="962"/>
                  </a:lnTo>
                  <a:lnTo>
                    <a:pt x="725" y="1001"/>
                  </a:lnTo>
                  <a:lnTo>
                    <a:pt x="723" y="1001"/>
                  </a:lnTo>
                  <a:lnTo>
                    <a:pt x="722" y="1001"/>
                  </a:lnTo>
                  <a:lnTo>
                    <a:pt x="721" y="1001"/>
                  </a:lnTo>
                  <a:lnTo>
                    <a:pt x="720" y="1001"/>
                  </a:lnTo>
                  <a:lnTo>
                    <a:pt x="719" y="1002"/>
                  </a:lnTo>
                  <a:lnTo>
                    <a:pt x="718" y="1002"/>
                  </a:lnTo>
                  <a:lnTo>
                    <a:pt x="718" y="1003"/>
                  </a:lnTo>
                  <a:lnTo>
                    <a:pt x="717" y="1003"/>
                  </a:lnTo>
                  <a:lnTo>
                    <a:pt x="716" y="1004"/>
                  </a:lnTo>
                  <a:lnTo>
                    <a:pt x="711" y="1004"/>
                  </a:lnTo>
                  <a:lnTo>
                    <a:pt x="708" y="1004"/>
                  </a:lnTo>
                  <a:lnTo>
                    <a:pt x="707" y="1004"/>
                  </a:lnTo>
                  <a:lnTo>
                    <a:pt x="706" y="1004"/>
                  </a:lnTo>
                  <a:lnTo>
                    <a:pt x="705" y="1004"/>
                  </a:lnTo>
                  <a:lnTo>
                    <a:pt x="704" y="1004"/>
                  </a:lnTo>
                  <a:lnTo>
                    <a:pt x="703" y="1004"/>
                  </a:lnTo>
                  <a:lnTo>
                    <a:pt x="703" y="1005"/>
                  </a:lnTo>
                  <a:lnTo>
                    <a:pt x="702" y="1005"/>
                  </a:lnTo>
                  <a:lnTo>
                    <a:pt x="702" y="1006"/>
                  </a:lnTo>
                  <a:lnTo>
                    <a:pt x="702" y="1007"/>
                  </a:lnTo>
                  <a:lnTo>
                    <a:pt x="699" y="1007"/>
                  </a:lnTo>
                  <a:lnTo>
                    <a:pt x="698" y="1007"/>
                  </a:lnTo>
                  <a:lnTo>
                    <a:pt x="697" y="1007"/>
                  </a:lnTo>
                  <a:lnTo>
                    <a:pt x="696" y="1007"/>
                  </a:lnTo>
                  <a:lnTo>
                    <a:pt x="695" y="1007"/>
                  </a:lnTo>
                  <a:lnTo>
                    <a:pt x="694" y="1008"/>
                  </a:lnTo>
                  <a:lnTo>
                    <a:pt x="693" y="1008"/>
                  </a:lnTo>
                  <a:lnTo>
                    <a:pt x="693" y="1009"/>
                  </a:lnTo>
                  <a:lnTo>
                    <a:pt x="692" y="1009"/>
                  </a:lnTo>
                  <a:lnTo>
                    <a:pt x="691" y="1010"/>
                  </a:lnTo>
                  <a:lnTo>
                    <a:pt x="661" y="1015"/>
                  </a:lnTo>
                  <a:lnTo>
                    <a:pt x="626" y="1020"/>
                  </a:lnTo>
                  <a:lnTo>
                    <a:pt x="586" y="1023"/>
                  </a:lnTo>
                  <a:lnTo>
                    <a:pt x="541" y="1024"/>
                  </a:lnTo>
                  <a:lnTo>
                    <a:pt x="539" y="1024"/>
                  </a:lnTo>
                  <a:lnTo>
                    <a:pt x="480" y="1022"/>
                  </a:lnTo>
                  <a:lnTo>
                    <a:pt x="430" y="1018"/>
                  </a:lnTo>
                  <a:lnTo>
                    <a:pt x="408" y="1015"/>
                  </a:lnTo>
                  <a:lnTo>
                    <a:pt x="387" y="1012"/>
                  </a:lnTo>
                  <a:lnTo>
                    <a:pt x="369" y="1008"/>
                  </a:lnTo>
                  <a:lnTo>
                    <a:pt x="352" y="1004"/>
                  </a:lnTo>
                  <a:lnTo>
                    <a:pt x="352" y="968"/>
                  </a:lnTo>
                  <a:lnTo>
                    <a:pt x="374" y="980"/>
                  </a:lnTo>
                  <a:lnTo>
                    <a:pt x="384" y="985"/>
                  </a:lnTo>
                  <a:lnTo>
                    <a:pt x="395" y="989"/>
                  </a:lnTo>
                  <a:lnTo>
                    <a:pt x="406" y="993"/>
                  </a:lnTo>
                  <a:lnTo>
                    <a:pt x="417" y="996"/>
                  </a:lnTo>
                  <a:lnTo>
                    <a:pt x="423" y="997"/>
                  </a:lnTo>
                  <a:lnTo>
                    <a:pt x="428" y="998"/>
                  </a:lnTo>
                  <a:lnTo>
                    <a:pt x="434" y="999"/>
                  </a:lnTo>
                  <a:close/>
                  <a:moveTo>
                    <a:pt x="835" y="352"/>
                  </a:moveTo>
                  <a:lnTo>
                    <a:pt x="835" y="457"/>
                  </a:lnTo>
                  <a:lnTo>
                    <a:pt x="834" y="457"/>
                  </a:lnTo>
                  <a:lnTo>
                    <a:pt x="833" y="457"/>
                  </a:lnTo>
                  <a:lnTo>
                    <a:pt x="833" y="458"/>
                  </a:lnTo>
                  <a:lnTo>
                    <a:pt x="832" y="458"/>
                  </a:lnTo>
                  <a:lnTo>
                    <a:pt x="831" y="459"/>
                  </a:lnTo>
                  <a:lnTo>
                    <a:pt x="831" y="460"/>
                  </a:lnTo>
                  <a:lnTo>
                    <a:pt x="830" y="460"/>
                  </a:lnTo>
                  <a:lnTo>
                    <a:pt x="829" y="460"/>
                  </a:lnTo>
                  <a:lnTo>
                    <a:pt x="824" y="454"/>
                  </a:lnTo>
                  <a:lnTo>
                    <a:pt x="823" y="453"/>
                  </a:lnTo>
                  <a:lnTo>
                    <a:pt x="820" y="452"/>
                  </a:lnTo>
                  <a:lnTo>
                    <a:pt x="811" y="447"/>
                  </a:lnTo>
                  <a:lnTo>
                    <a:pt x="797" y="441"/>
                  </a:lnTo>
                  <a:lnTo>
                    <a:pt x="778" y="434"/>
                  </a:lnTo>
                  <a:lnTo>
                    <a:pt x="755" y="426"/>
                  </a:lnTo>
                  <a:lnTo>
                    <a:pt x="727" y="418"/>
                  </a:lnTo>
                  <a:lnTo>
                    <a:pt x="695" y="410"/>
                  </a:lnTo>
                  <a:lnTo>
                    <a:pt x="660" y="403"/>
                  </a:lnTo>
                  <a:lnTo>
                    <a:pt x="662" y="399"/>
                  </a:lnTo>
                  <a:lnTo>
                    <a:pt x="664" y="395"/>
                  </a:lnTo>
                  <a:lnTo>
                    <a:pt x="665" y="391"/>
                  </a:lnTo>
                  <a:lnTo>
                    <a:pt x="667" y="386"/>
                  </a:lnTo>
                  <a:lnTo>
                    <a:pt x="671" y="369"/>
                  </a:lnTo>
                  <a:lnTo>
                    <a:pt x="698" y="367"/>
                  </a:lnTo>
                  <a:lnTo>
                    <a:pt x="723" y="364"/>
                  </a:lnTo>
                  <a:lnTo>
                    <a:pt x="768" y="356"/>
                  </a:lnTo>
                  <a:lnTo>
                    <a:pt x="835" y="341"/>
                  </a:lnTo>
                  <a:lnTo>
                    <a:pt x="835" y="344"/>
                  </a:lnTo>
                  <a:lnTo>
                    <a:pt x="834" y="345"/>
                  </a:lnTo>
                  <a:lnTo>
                    <a:pt x="834" y="346"/>
                  </a:lnTo>
                  <a:lnTo>
                    <a:pt x="834" y="347"/>
                  </a:lnTo>
                  <a:lnTo>
                    <a:pt x="834" y="348"/>
                  </a:lnTo>
                  <a:lnTo>
                    <a:pt x="834" y="349"/>
                  </a:lnTo>
                  <a:lnTo>
                    <a:pt x="834" y="350"/>
                  </a:lnTo>
                  <a:lnTo>
                    <a:pt x="834" y="351"/>
                  </a:lnTo>
                  <a:lnTo>
                    <a:pt x="835" y="351"/>
                  </a:lnTo>
                  <a:close/>
                  <a:moveTo>
                    <a:pt x="338" y="474"/>
                  </a:moveTo>
                  <a:lnTo>
                    <a:pt x="376" y="463"/>
                  </a:lnTo>
                  <a:lnTo>
                    <a:pt x="399" y="458"/>
                  </a:lnTo>
                  <a:lnTo>
                    <a:pt x="424" y="453"/>
                  </a:lnTo>
                  <a:lnTo>
                    <a:pt x="450" y="449"/>
                  </a:lnTo>
                  <a:lnTo>
                    <a:pt x="479" y="446"/>
                  </a:lnTo>
                  <a:lnTo>
                    <a:pt x="509" y="444"/>
                  </a:lnTo>
                  <a:lnTo>
                    <a:pt x="541" y="443"/>
                  </a:lnTo>
                  <a:lnTo>
                    <a:pt x="569" y="443"/>
                  </a:lnTo>
                  <a:lnTo>
                    <a:pt x="582" y="444"/>
                  </a:lnTo>
                  <a:lnTo>
                    <a:pt x="595" y="445"/>
                  </a:lnTo>
                  <a:lnTo>
                    <a:pt x="599" y="445"/>
                  </a:lnTo>
                  <a:lnTo>
                    <a:pt x="601" y="445"/>
                  </a:lnTo>
                  <a:lnTo>
                    <a:pt x="603" y="445"/>
                  </a:lnTo>
                  <a:lnTo>
                    <a:pt x="606" y="446"/>
                  </a:lnTo>
                  <a:lnTo>
                    <a:pt x="608" y="446"/>
                  </a:lnTo>
                  <a:lnTo>
                    <a:pt x="610" y="447"/>
                  </a:lnTo>
                  <a:lnTo>
                    <a:pt x="612" y="448"/>
                  </a:lnTo>
                  <a:lnTo>
                    <a:pt x="618" y="448"/>
                  </a:lnTo>
                  <a:lnTo>
                    <a:pt x="654" y="453"/>
                  </a:lnTo>
                  <a:lnTo>
                    <a:pt x="687" y="460"/>
                  </a:lnTo>
                  <a:lnTo>
                    <a:pt x="717" y="468"/>
                  </a:lnTo>
                  <a:lnTo>
                    <a:pt x="742" y="476"/>
                  </a:lnTo>
                  <a:lnTo>
                    <a:pt x="724" y="480"/>
                  </a:lnTo>
                  <a:lnTo>
                    <a:pt x="704" y="485"/>
                  </a:lnTo>
                  <a:lnTo>
                    <a:pt x="681" y="489"/>
                  </a:lnTo>
                  <a:lnTo>
                    <a:pt x="656" y="492"/>
                  </a:lnTo>
                  <a:lnTo>
                    <a:pt x="601" y="497"/>
                  </a:lnTo>
                  <a:lnTo>
                    <a:pt x="539" y="499"/>
                  </a:lnTo>
                  <a:lnTo>
                    <a:pt x="478" y="495"/>
                  </a:lnTo>
                  <a:lnTo>
                    <a:pt x="423" y="489"/>
                  </a:lnTo>
                  <a:lnTo>
                    <a:pt x="376" y="482"/>
                  </a:lnTo>
                  <a:close/>
                  <a:moveTo>
                    <a:pt x="626" y="347"/>
                  </a:moveTo>
                  <a:lnTo>
                    <a:pt x="626" y="354"/>
                  </a:lnTo>
                  <a:lnTo>
                    <a:pt x="625" y="361"/>
                  </a:lnTo>
                  <a:lnTo>
                    <a:pt x="623" y="368"/>
                  </a:lnTo>
                  <a:lnTo>
                    <a:pt x="622" y="374"/>
                  </a:lnTo>
                  <a:lnTo>
                    <a:pt x="619" y="381"/>
                  </a:lnTo>
                  <a:lnTo>
                    <a:pt x="616" y="387"/>
                  </a:lnTo>
                  <a:lnTo>
                    <a:pt x="613" y="394"/>
                  </a:lnTo>
                  <a:lnTo>
                    <a:pt x="609" y="400"/>
                  </a:lnTo>
                  <a:lnTo>
                    <a:pt x="592" y="400"/>
                  </a:lnTo>
                  <a:lnTo>
                    <a:pt x="586" y="400"/>
                  </a:lnTo>
                  <a:lnTo>
                    <a:pt x="579" y="400"/>
                  </a:lnTo>
                  <a:lnTo>
                    <a:pt x="566" y="398"/>
                  </a:lnTo>
                  <a:lnTo>
                    <a:pt x="554" y="397"/>
                  </a:lnTo>
                  <a:lnTo>
                    <a:pt x="547" y="397"/>
                  </a:lnTo>
                  <a:lnTo>
                    <a:pt x="541" y="397"/>
                  </a:lnTo>
                  <a:lnTo>
                    <a:pt x="507" y="397"/>
                  </a:lnTo>
                  <a:lnTo>
                    <a:pt x="491" y="398"/>
                  </a:lnTo>
                  <a:lnTo>
                    <a:pt x="474" y="400"/>
                  </a:lnTo>
                  <a:lnTo>
                    <a:pt x="472" y="397"/>
                  </a:lnTo>
                  <a:lnTo>
                    <a:pt x="470" y="394"/>
                  </a:lnTo>
                  <a:lnTo>
                    <a:pt x="468" y="392"/>
                  </a:lnTo>
                  <a:lnTo>
                    <a:pt x="466" y="388"/>
                  </a:lnTo>
                  <a:lnTo>
                    <a:pt x="463" y="382"/>
                  </a:lnTo>
                  <a:lnTo>
                    <a:pt x="461" y="375"/>
                  </a:lnTo>
                  <a:lnTo>
                    <a:pt x="459" y="368"/>
                  </a:lnTo>
                  <a:lnTo>
                    <a:pt x="458" y="361"/>
                  </a:lnTo>
                  <a:lnTo>
                    <a:pt x="457" y="354"/>
                  </a:lnTo>
                  <a:lnTo>
                    <a:pt x="457" y="347"/>
                  </a:lnTo>
                  <a:lnTo>
                    <a:pt x="457" y="338"/>
                  </a:lnTo>
                  <a:lnTo>
                    <a:pt x="459" y="330"/>
                  </a:lnTo>
                  <a:lnTo>
                    <a:pt x="461" y="321"/>
                  </a:lnTo>
                  <a:lnTo>
                    <a:pt x="464" y="313"/>
                  </a:lnTo>
                  <a:lnTo>
                    <a:pt x="467" y="306"/>
                  </a:lnTo>
                  <a:lnTo>
                    <a:pt x="472" y="299"/>
                  </a:lnTo>
                  <a:lnTo>
                    <a:pt x="477" y="292"/>
                  </a:lnTo>
                  <a:lnTo>
                    <a:pt x="482" y="286"/>
                  </a:lnTo>
                  <a:lnTo>
                    <a:pt x="488" y="281"/>
                  </a:lnTo>
                  <a:lnTo>
                    <a:pt x="495" y="276"/>
                  </a:lnTo>
                  <a:lnTo>
                    <a:pt x="502" y="272"/>
                  </a:lnTo>
                  <a:lnTo>
                    <a:pt x="509" y="269"/>
                  </a:lnTo>
                  <a:lnTo>
                    <a:pt x="517" y="266"/>
                  </a:lnTo>
                  <a:lnTo>
                    <a:pt x="524" y="264"/>
                  </a:lnTo>
                  <a:lnTo>
                    <a:pt x="533" y="262"/>
                  </a:lnTo>
                  <a:lnTo>
                    <a:pt x="541" y="262"/>
                  </a:lnTo>
                  <a:lnTo>
                    <a:pt x="550" y="262"/>
                  </a:lnTo>
                  <a:lnTo>
                    <a:pt x="558" y="264"/>
                  </a:lnTo>
                  <a:lnTo>
                    <a:pt x="567" y="266"/>
                  </a:lnTo>
                  <a:lnTo>
                    <a:pt x="575" y="269"/>
                  </a:lnTo>
                  <a:lnTo>
                    <a:pt x="582" y="272"/>
                  </a:lnTo>
                  <a:lnTo>
                    <a:pt x="589" y="276"/>
                  </a:lnTo>
                  <a:lnTo>
                    <a:pt x="595" y="281"/>
                  </a:lnTo>
                  <a:lnTo>
                    <a:pt x="601" y="286"/>
                  </a:lnTo>
                  <a:lnTo>
                    <a:pt x="607" y="292"/>
                  </a:lnTo>
                  <a:lnTo>
                    <a:pt x="612" y="299"/>
                  </a:lnTo>
                  <a:lnTo>
                    <a:pt x="616" y="306"/>
                  </a:lnTo>
                  <a:lnTo>
                    <a:pt x="619" y="313"/>
                  </a:lnTo>
                  <a:lnTo>
                    <a:pt x="622" y="321"/>
                  </a:lnTo>
                  <a:lnTo>
                    <a:pt x="624" y="330"/>
                  </a:lnTo>
                  <a:lnTo>
                    <a:pt x="626" y="338"/>
                  </a:lnTo>
                  <a:close/>
                  <a:moveTo>
                    <a:pt x="541" y="48"/>
                  </a:moveTo>
                  <a:lnTo>
                    <a:pt x="564" y="48"/>
                  </a:lnTo>
                  <a:lnTo>
                    <a:pt x="572" y="48"/>
                  </a:lnTo>
                  <a:lnTo>
                    <a:pt x="581" y="48"/>
                  </a:lnTo>
                  <a:lnTo>
                    <a:pt x="589" y="48"/>
                  </a:lnTo>
                  <a:lnTo>
                    <a:pt x="592" y="48"/>
                  </a:lnTo>
                  <a:lnTo>
                    <a:pt x="598" y="48"/>
                  </a:lnTo>
                  <a:lnTo>
                    <a:pt x="601" y="48"/>
                  </a:lnTo>
                  <a:lnTo>
                    <a:pt x="606" y="48"/>
                  </a:lnTo>
                  <a:lnTo>
                    <a:pt x="607" y="48"/>
                  </a:lnTo>
                  <a:lnTo>
                    <a:pt x="608" y="48"/>
                  </a:lnTo>
                  <a:lnTo>
                    <a:pt x="609" y="49"/>
                  </a:lnTo>
                  <a:lnTo>
                    <a:pt x="610" y="49"/>
                  </a:lnTo>
                  <a:lnTo>
                    <a:pt x="612" y="49"/>
                  </a:lnTo>
                  <a:lnTo>
                    <a:pt x="613" y="50"/>
                  </a:lnTo>
                  <a:lnTo>
                    <a:pt x="614" y="50"/>
                  </a:lnTo>
                  <a:lnTo>
                    <a:pt x="615" y="50"/>
                  </a:lnTo>
                  <a:lnTo>
                    <a:pt x="615" y="51"/>
                  </a:lnTo>
                  <a:lnTo>
                    <a:pt x="614" y="52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3"/>
                  </a:lnTo>
                  <a:lnTo>
                    <a:pt x="612" y="54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0" y="56"/>
                  </a:lnTo>
                  <a:lnTo>
                    <a:pt x="609" y="56"/>
                  </a:lnTo>
                  <a:lnTo>
                    <a:pt x="606" y="59"/>
                  </a:lnTo>
                  <a:lnTo>
                    <a:pt x="604" y="62"/>
                  </a:lnTo>
                  <a:lnTo>
                    <a:pt x="601" y="65"/>
                  </a:lnTo>
                  <a:lnTo>
                    <a:pt x="599" y="69"/>
                  </a:lnTo>
                  <a:lnTo>
                    <a:pt x="596" y="72"/>
                  </a:lnTo>
                  <a:lnTo>
                    <a:pt x="592" y="75"/>
                  </a:lnTo>
                  <a:lnTo>
                    <a:pt x="589" y="78"/>
                  </a:lnTo>
                  <a:lnTo>
                    <a:pt x="585" y="81"/>
                  </a:lnTo>
                  <a:lnTo>
                    <a:pt x="581" y="84"/>
                  </a:lnTo>
                  <a:lnTo>
                    <a:pt x="577" y="86"/>
                  </a:lnTo>
                  <a:lnTo>
                    <a:pt x="572" y="89"/>
                  </a:lnTo>
                  <a:lnTo>
                    <a:pt x="568" y="91"/>
                  </a:lnTo>
                  <a:lnTo>
                    <a:pt x="563" y="93"/>
                  </a:lnTo>
                  <a:lnTo>
                    <a:pt x="558" y="94"/>
                  </a:lnTo>
                  <a:lnTo>
                    <a:pt x="552" y="95"/>
                  </a:lnTo>
                  <a:lnTo>
                    <a:pt x="547" y="96"/>
                  </a:lnTo>
                  <a:lnTo>
                    <a:pt x="541" y="96"/>
                  </a:lnTo>
                  <a:lnTo>
                    <a:pt x="539" y="96"/>
                  </a:lnTo>
                  <a:lnTo>
                    <a:pt x="532" y="96"/>
                  </a:lnTo>
                  <a:lnTo>
                    <a:pt x="524" y="95"/>
                  </a:lnTo>
                  <a:lnTo>
                    <a:pt x="517" y="93"/>
                  </a:lnTo>
                  <a:lnTo>
                    <a:pt x="511" y="92"/>
                  </a:lnTo>
                  <a:lnTo>
                    <a:pt x="504" y="89"/>
                  </a:lnTo>
                  <a:lnTo>
                    <a:pt x="498" y="87"/>
                  </a:lnTo>
                  <a:lnTo>
                    <a:pt x="492" y="84"/>
                  </a:lnTo>
                  <a:lnTo>
                    <a:pt x="486" y="80"/>
                  </a:lnTo>
                  <a:lnTo>
                    <a:pt x="476" y="73"/>
                  </a:lnTo>
                  <a:lnTo>
                    <a:pt x="466" y="66"/>
                  </a:lnTo>
                  <a:lnTo>
                    <a:pt x="458" y="58"/>
                  </a:lnTo>
                  <a:lnTo>
                    <a:pt x="451" y="50"/>
                  </a:lnTo>
                  <a:lnTo>
                    <a:pt x="462" y="51"/>
                  </a:lnTo>
                  <a:lnTo>
                    <a:pt x="474" y="51"/>
                  </a:lnTo>
                  <a:lnTo>
                    <a:pt x="496" y="50"/>
                  </a:lnTo>
                  <a:lnTo>
                    <a:pt x="518" y="49"/>
                  </a:lnTo>
                  <a:close/>
                  <a:moveTo>
                    <a:pt x="409" y="79"/>
                  </a:moveTo>
                  <a:lnTo>
                    <a:pt x="418" y="89"/>
                  </a:lnTo>
                  <a:lnTo>
                    <a:pt x="429" y="101"/>
                  </a:lnTo>
                  <a:lnTo>
                    <a:pt x="442" y="113"/>
                  </a:lnTo>
                  <a:lnTo>
                    <a:pt x="457" y="125"/>
                  </a:lnTo>
                  <a:lnTo>
                    <a:pt x="466" y="130"/>
                  </a:lnTo>
                  <a:lnTo>
                    <a:pt x="475" y="135"/>
                  </a:lnTo>
                  <a:lnTo>
                    <a:pt x="485" y="140"/>
                  </a:lnTo>
                  <a:lnTo>
                    <a:pt x="495" y="144"/>
                  </a:lnTo>
                  <a:lnTo>
                    <a:pt x="506" y="147"/>
                  </a:lnTo>
                  <a:lnTo>
                    <a:pt x="517" y="150"/>
                  </a:lnTo>
                  <a:lnTo>
                    <a:pt x="529" y="151"/>
                  </a:lnTo>
                  <a:lnTo>
                    <a:pt x="541" y="152"/>
                  </a:lnTo>
                  <a:lnTo>
                    <a:pt x="544" y="152"/>
                  </a:lnTo>
                  <a:lnTo>
                    <a:pt x="553" y="151"/>
                  </a:lnTo>
                  <a:lnTo>
                    <a:pt x="562" y="150"/>
                  </a:lnTo>
                  <a:lnTo>
                    <a:pt x="571" y="148"/>
                  </a:lnTo>
                  <a:lnTo>
                    <a:pt x="579" y="145"/>
                  </a:lnTo>
                  <a:lnTo>
                    <a:pt x="587" y="143"/>
                  </a:lnTo>
                  <a:lnTo>
                    <a:pt x="594" y="139"/>
                  </a:lnTo>
                  <a:lnTo>
                    <a:pt x="601" y="136"/>
                  </a:lnTo>
                  <a:lnTo>
                    <a:pt x="608" y="132"/>
                  </a:lnTo>
                  <a:lnTo>
                    <a:pt x="614" y="128"/>
                  </a:lnTo>
                  <a:lnTo>
                    <a:pt x="620" y="123"/>
                  </a:lnTo>
                  <a:lnTo>
                    <a:pt x="626" y="118"/>
                  </a:lnTo>
                  <a:lnTo>
                    <a:pt x="631" y="114"/>
                  </a:lnTo>
                  <a:lnTo>
                    <a:pt x="641" y="103"/>
                  </a:lnTo>
                  <a:lnTo>
                    <a:pt x="649" y="93"/>
                  </a:lnTo>
                  <a:lnTo>
                    <a:pt x="652" y="90"/>
                  </a:lnTo>
                  <a:lnTo>
                    <a:pt x="652" y="89"/>
                  </a:lnTo>
                  <a:lnTo>
                    <a:pt x="652" y="88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4" y="87"/>
                  </a:lnTo>
                  <a:lnTo>
                    <a:pt x="654" y="86"/>
                  </a:lnTo>
                  <a:lnTo>
                    <a:pt x="654" y="85"/>
                  </a:lnTo>
                  <a:lnTo>
                    <a:pt x="655" y="85"/>
                  </a:lnTo>
                  <a:lnTo>
                    <a:pt x="655" y="84"/>
                  </a:lnTo>
                  <a:lnTo>
                    <a:pt x="656" y="83"/>
                  </a:lnTo>
                  <a:lnTo>
                    <a:pt x="657" y="83"/>
                  </a:lnTo>
                  <a:lnTo>
                    <a:pt x="657" y="82"/>
                  </a:lnTo>
                  <a:lnTo>
                    <a:pt x="657" y="81"/>
                  </a:lnTo>
                  <a:lnTo>
                    <a:pt x="657" y="79"/>
                  </a:lnTo>
                  <a:lnTo>
                    <a:pt x="657" y="78"/>
                  </a:lnTo>
                  <a:lnTo>
                    <a:pt x="657" y="77"/>
                  </a:lnTo>
                  <a:lnTo>
                    <a:pt x="658" y="77"/>
                  </a:lnTo>
                  <a:lnTo>
                    <a:pt x="658" y="76"/>
                  </a:lnTo>
                  <a:lnTo>
                    <a:pt x="659" y="76"/>
                  </a:lnTo>
                  <a:lnTo>
                    <a:pt x="660" y="76"/>
                  </a:lnTo>
                  <a:lnTo>
                    <a:pt x="677" y="84"/>
                  </a:lnTo>
                  <a:lnTo>
                    <a:pt x="693" y="93"/>
                  </a:lnTo>
                  <a:lnTo>
                    <a:pt x="708" y="103"/>
                  </a:lnTo>
                  <a:lnTo>
                    <a:pt x="722" y="113"/>
                  </a:lnTo>
                  <a:lnTo>
                    <a:pt x="736" y="125"/>
                  </a:lnTo>
                  <a:lnTo>
                    <a:pt x="749" y="138"/>
                  </a:lnTo>
                  <a:lnTo>
                    <a:pt x="762" y="151"/>
                  </a:lnTo>
                  <a:lnTo>
                    <a:pt x="773" y="165"/>
                  </a:lnTo>
                  <a:lnTo>
                    <a:pt x="783" y="180"/>
                  </a:lnTo>
                  <a:lnTo>
                    <a:pt x="793" y="196"/>
                  </a:lnTo>
                  <a:lnTo>
                    <a:pt x="802" y="212"/>
                  </a:lnTo>
                  <a:lnTo>
                    <a:pt x="809" y="229"/>
                  </a:lnTo>
                  <a:lnTo>
                    <a:pt x="816" y="247"/>
                  </a:lnTo>
                  <a:lnTo>
                    <a:pt x="821" y="265"/>
                  </a:lnTo>
                  <a:lnTo>
                    <a:pt x="826" y="283"/>
                  </a:lnTo>
                  <a:lnTo>
                    <a:pt x="829" y="302"/>
                  </a:lnTo>
                  <a:lnTo>
                    <a:pt x="818" y="305"/>
                  </a:lnTo>
                  <a:lnTo>
                    <a:pt x="804" y="309"/>
                  </a:lnTo>
                  <a:lnTo>
                    <a:pt x="769" y="317"/>
                  </a:lnTo>
                  <a:lnTo>
                    <a:pt x="724" y="324"/>
                  </a:lnTo>
                  <a:lnTo>
                    <a:pt x="671" y="330"/>
                  </a:lnTo>
                  <a:lnTo>
                    <a:pt x="669" y="318"/>
                  </a:lnTo>
                  <a:lnTo>
                    <a:pt x="666" y="307"/>
                  </a:lnTo>
                  <a:lnTo>
                    <a:pt x="662" y="297"/>
                  </a:lnTo>
                  <a:lnTo>
                    <a:pt x="656" y="286"/>
                  </a:lnTo>
                  <a:lnTo>
                    <a:pt x="650" y="276"/>
                  </a:lnTo>
                  <a:lnTo>
                    <a:pt x="643" y="267"/>
                  </a:lnTo>
                  <a:lnTo>
                    <a:pt x="636" y="258"/>
                  </a:lnTo>
                  <a:lnTo>
                    <a:pt x="627" y="250"/>
                  </a:lnTo>
                  <a:lnTo>
                    <a:pt x="618" y="243"/>
                  </a:lnTo>
                  <a:lnTo>
                    <a:pt x="609" y="236"/>
                  </a:lnTo>
                  <a:lnTo>
                    <a:pt x="598" y="231"/>
                  </a:lnTo>
                  <a:lnTo>
                    <a:pt x="588" y="226"/>
                  </a:lnTo>
                  <a:lnTo>
                    <a:pt x="576" y="222"/>
                  </a:lnTo>
                  <a:lnTo>
                    <a:pt x="565" y="219"/>
                  </a:lnTo>
                  <a:lnTo>
                    <a:pt x="553" y="218"/>
                  </a:lnTo>
                  <a:lnTo>
                    <a:pt x="541" y="217"/>
                  </a:lnTo>
                  <a:lnTo>
                    <a:pt x="529" y="218"/>
                  </a:lnTo>
                  <a:lnTo>
                    <a:pt x="517" y="219"/>
                  </a:lnTo>
                  <a:lnTo>
                    <a:pt x="506" y="222"/>
                  </a:lnTo>
                  <a:lnTo>
                    <a:pt x="495" y="226"/>
                  </a:lnTo>
                  <a:lnTo>
                    <a:pt x="484" y="230"/>
                  </a:lnTo>
                  <a:lnTo>
                    <a:pt x="474" y="236"/>
                  </a:lnTo>
                  <a:lnTo>
                    <a:pt x="465" y="242"/>
                  </a:lnTo>
                  <a:lnTo>
                    <a:pt x="455" y="249"/>
                  </a:lnTo>
                  <a:lnTo>
                    <a:pt x="447" y="257"/>
                  </a:lnTo>
                  <a:lnTo>
                    <a:pt x="439" y="266"/>
                  </a:lnTo>
                  <a:lnTo>
                    <a:pt x="433" y="275"/>
                  </a:lnTo>
                  <a:lnTo>
                    <a:pt x="427" y="285"/>
                  </a:lnTo>
                  <a:lnTo>
                    <a:pt x="421" y="295"/>
                  </a:lnTo>
                  <a:lnTo>
                    <a:pt x="417" y="306"/>
                  </a:lnTo>
                  <a:lnTo>
                    <a:pt x="414" y="318"/>
                  </a:lnTo>
                  <a:lnTo>
                    <a:pt x="412" y="330"/>
                  </a:lnTo>
                  <a:lnTo>
                    <a:pt x="384" y="327"/>
                  </a:lnTo>
                  <a:lnTo>
                    <a:pt x="358" y="324"/>
                  </a:lnTo>
                  <a:lnTo>
                    <a:pt x="313" y="316"/>
                  </a:lnTo>
                  <a:lnTo>
                    <a:pt x="251" y="302"/>
                  </a:lnTo>
                  <a:lnTo>
                    <a:pt x="254" y="284"/>
                  </a:lnTo>
                  <a:lnTo>
                    <a:pt x="258" y="266"/>
                  </a:lnTo>
                  <a:lnTo>
                    <a:pt x="264" y="248"/>
                  </a:lnTo>
                  <a:lnTo>
                    <a:pt x="270" y="231"/>
                  </a:lnTo>
                  <a:lnTo>
                    <a:pt x="277" y="215"/>
                  </a:lnTo>
                  <a:lnTo>
                    <a:pt x="286" y="199"/>
                  </a:lnTo>
                  <a:lnTo>
                    <a:pt x="295" y="184"/>
                  </a:lnTo>
                  <a:lnTo>
                    <a:pt x="304" y="169"/>
                  </a:lnTo>
                  <a:lnTo>
                    <a:pt x="315" y="155"/>
                  </a:lnTo>
                  <a:lnTo>
                    <a:pt x="327" y="142"/>
                  </a:lnTo>
                  <a:lnTo>
                    <a:pt x="339" y="129"/>
                  </a:lnTo>
                  <a:lnTo>
                    <a:pt x="352" y="118"/>
                  </a:lnTo>
                  <a:lnTo>
                    <a:pt x="365" y="107"/>
                  </a:lnTo>
                  <a:lnTo>
                    <a:pt x="379" y="97"/>
                  </a:lnTo>
                  <a:lnTo>
                    <a:pt x="394" y="87"/>
                  </a:lnTo>
                  <a:close/>
                  <a:moveTo>
                    <a:pt x="259" y="457"/>
                  </a:moveTo>
                  <a:lnTo>
                    <a:pt x="258" y="457"/>
                  </a:lnTo>
                  <a:lnTo>
                    <a:pt x="257" y="457"/>
                  </a:lnTo>
                  <a:lnTo>
                    <a:pt x="257" y="458"/>
                  </a:lnTo>
                  <a:lnTo>
                    <a:pt x="256" y="458"/>
                  </a:lnTo>
                  <a:lnTo>
                    <a:pt x="256" y="459"/>
                  </a:lnTo>
                  <a:lnTo>
                    <a:pt x="255" y="460"/>
                  </a:lnTo>
                  <a:lnTo>
                    <a:pt x="255" y="461"/>
                  </a:lnTo>
                  <a:lnTo>
                    <a:pt x="254" y="462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1"/>
                  </a:lnTo>
                  <a:lnTo>
                    <a:pt x="251" y="461"/>
                  </a:lnTo>
                  <a:lnTo>
                    <a:pt x="250" y="461"/>
                  </a:lnTo>
                  <a:lnTo>
                    <a:pt x="250" y="460"/>
                  </a:lnTo>
                  <a:lnTo>
                    <a:pt x="249" y="460"/>
                  </a:lnTo>
                  <a:lnTo>
                    <a:pt x="248" y="460"/>
                  </a:lnTo>
                  <a:lnTo>
                    <a:pt x="248" y="347"/>
                  </a:lnTo>
                  <a:lnTo>
                    <a:pt x="276" y="354"/>
                  </a:lnTo>
                  <a:lnTo>
                    <a:pt x="314" y="362"/>
                  </a:lnTo>
                  <a:lnTo>
                    <a:pt x="360" y="369"/>
                  </a:lnTo>
                  <a:lnTo>
                    <a:pt x="412" y="375"/>
                  </a:lnTo>
                  <a:lnTo>
                    <a:pt x="414" y="383"/>
                  </a:lnTo>
                  <a:lnTo>
                    <a:pt x="415" y="387"/>
                  </a:lnTo>
                  <a:lnTo>
                    <a:pt x="416" y="392"/>
                  </a:lnTo>
                  <a:lnTo>
                    <a:pt x="417" y="396"/>
                  </a:lnTo>
                  <a:lnTo>
                    <a:pt x="419" y="400"/>
                  </a:lnTo>
                  <a:lnTo>
                    <a:pt x="421" y="405"/>
                  </a:lnTo>
                  <a:lnTo>
                    <a:pt x="423" y="409"/>
                  </a:lnTo>
                  <a:lnTo>
                    <a:pt x="388" y="415"/>
                  </a:lnTo>
                  <a:lnTo>
                    <a:pt x="356" y="422"/>
                  </a:lnTo>
                  <a:lnTo>
                    <a:pt x="328" y="430"/>
                  </a:lnTo>
                  <a:lnTo>
                    <a:pt x="305" y="437"/>
                  </a:lnTo>
                  <a:lnTo>
                    <a:pt x="286" y="444"/>
                  </a:lnTo>
                  <a:lnTo>
                    <a:pt x="272" y="450"/>
                  </a:lnTo>
                  <a:lnTo>
                    <a:pt x="263" y="455"/>
                  </a:lnTo>
                  <a:lnTo>
                    <a:pt x="260" y="456"/>
                  </a:lnTo>
                  <a:close/>
                  <a:moveTo>
                    <a:pt x="293" y="728"/>
                  </a:moveTo>
                  <a:lnTo>
                    <a:pt x="293" y="649"/>
                  </a:lnTo>
                  <a:lnTo>
                    <a:pt x="293" y="533"/>
                  </a:lnTo>
                  <a:lnTo>
                    <a:pt x="293" y="524"/>
                  </a:lnTo>
                  <a:lnTo>
                    <a:pt x="293" y="520"/>
                  </a:lnTo>
                  <a:lnTo>
                    <a:pt x="293" y="518"/>
                  </a:lnTo>
                  <a:lnTo>
                    <a:pt x="293" y="516"/>
                  </a:lnTo>
                  <a:lnTo>
                    <a:pt x="292" y="514"/>
                  </a:lnTo>
                  <a:lnTo>
                    <a:pt x="292" y="512"/>
                  </a:lnTo>
                  <a:lnTo>
                    <a:pt x="291" y="511"/>
                  </a:lnTo>
                  <a:lnTo>
                    <a:pt x="291" y="510"/>
                  </a:lnTo>
                  <a:lnTo>
                    <a:pt x="291" y="509"/>
                  </a:lnTo>
                  <a:lnTo>
                    <a:pt x="290" y="508"/>
                  </a:lnTo>
                  <a:lnTo>
                    <a:pt x="308" y="513"/>
                  </a:lnTo>
                  <a:lnTo>
                    <a:pt x="330" y="519"/>
                  </a:lnTo>
                  <a:lnTo>
                    <a:pt x="356" y="525"/>
                  </a:lnTo>
                  <a:lnTo>
                    <a:pt x="386" y="530"/>
                  </a:lnTo>
                  <a:lnTo>
                    <a:pt x="420" y="534"/>
                  </a:lnTo>
                  <a:lnTo>
                    <a:pt x="457" y="538"/>
                  </a:lnTo>
                  <a:lnTo>
                    <a:pt x="497" y="540"/>
                  </a:lnTo>
                  <a:lnTo>
                    <a:pt x="541" y="541"/>
                  </a:lnTo>
                  <a:lnTo>
                    <a:pt x="544" y="541"/>
                  </a:lnTo>
                  <a:lnTo>
                    <a:pt x="583" y="540"/>
                  </a:lnTo>
                  <a:lnTo>
                    <a:pt x="620" y="538"/>
                  </a:lnTo>
                  <a:lnTo>
                    <a:pt x="654" y="535"/>
                  </a:lnTo>
                  <a:lnTo>
                    <a:pt x="685" y="531"/>
                  </a:lnTo>
                  <a:lnTo>
                    <a:pt x="713" y="526"/>
                  </a:lnTo>
                  <a:lnTo>
                    <a:pt x="738" y="521"/>
                  </a:lnTo>
                  <a:lnTo>
                    <a:pt x="759" y="515"/>
                  </a:lnTo>
                  <a:lnTo>
                    <a:pt x="778" y="510"/>
                  </a:lnTo>
                  <a:lnTo>
                    <a:pt x="781" y="510"/>
                  </a:lnTo>
                  <a:lnTo>
                    <a:pt x="784" y="510"/>
                  </a:lnTo>
                  <a:lnTo>
                    <a:pt x="787" y="510"/>
                  </a:lnTo>
                  <a:lnTo>
                    <a:pt x="790" y="510"/>
                  </a:lnTo>
                  <a:lnTo>
                    <a:pt x="790" y="513"/>
                  </a:lnTo>
                  <a:lnTo>
                    <a:pt x="790" y="514"/>
                  </a:lnTo>
                  <a:lnTo>
                    <a:pt x="790" y="515"/>
                  </a:lnTo>
                  <a:lnTo>
                    <a:pt x="789" y="516"/>
                  </a:lnTo>
                  <a:lnTo>
                    <a:pt x="788" y="517"/>
                  </a:lnTo>
                  <a:lnTo>
                    <a:pt x="788" y="519"/>
                  </a:lnTo>
                  <a:lnTo>
                    <a:pt x="787" y="520"/>
                  </a:lnTo>
                  <a:lnTo>
                    <a:pt x="787" y="521"/>
                  </a:lnTo>
                  <a:lnTo>
                    <a:pt x="787" y="522"/>
                  </a:lnTo>
                  <a:lnTo>
                    <a:pt x="787" y="533"/>
                  </a:lnTo>
                  <a:lnTo>
                    <a:pt x="787" y="730"/>
                  </a:lnTo>
                  <a:lnTo>
                    <a:pt x="780" y="758"/>
                  </a:lnTo>
                  <a:lnTo>
                    <a:pt x="769" y="792"/>
                  </a:lnTo>
                  <a:lnTo>
                    <a:pt x="755" y="829"/>
                  </a:lnTo>
                  <a:lnTo>
                    <a:pt x="737" y="866"/>
                  </a:lnTo>
                  <a:lnTo>
                    <a:pt x="728" y="883"/>
                  </a:lnTo>
                  <a:lnTo>
                    <a:pt x="717" y="900"/>
                  </a:lnTo>
                  <a:lnTo>
                    <a:pt x="705" y="914"/>
                  </a:lnTo>
                  <a:lnTo>
                    <a:pt x="693" y="927"/>
                  </a:lnTo>
                  <a:lnTo>
                    <a:pt x="680" y="938"/>
                  </a:lnTo>
                  <a:lnTo>
                    <a:pt x="673" y="942"/>
                  </a:lnTo>
                  <a:lnTo>
                    <a:pt x="666" y="946"/>
                  </a:lnTo>
                  <a:lnTo>
                    <a:pt x="659" y="949"/>
                  </a:lnTo>
                  <a:lnTo>
                    <a:pt x="652" y="951"/>
                  </a:lnTo>
                  <a:lnTo>
                    <a:pt x="645" y="952"/>
                  </a:lnTo>
                  <a:lnTo>
                    <a:pt x="637" y="953"/>
                  </a:lnTo>
                  <a:lnTo>
                    <a:pt x="541" y="953"/>
                  </a:lnTo>
                  <a:lnTo>
                    <a:pt x="437" y="953"/>
                  </a:lnTo>
                  <a:lnTo>
                    <a:pt x="430" y="952"/>
                  </a:lnTo>
                  <a:lnTo>
                    <a:pt x="423" y="951"/>
                  </a:lnTo>
                  <a:lnTo>
                    <a:pt x="416" y="948"/>
                  </a:lnTo>
                  <a:lnTo>
                    <a:pt x="410" y="945"/>
                  </a:lnTo>
                  <a:lnTo>
                    <a:pt x="403" y="942"/>
                  </a:lnTo>
                  <a:lnTo>
                    <a:pt x="397" y="937"/>
                  </a:lnTo>
                  <a:lnTo>
                    <a:pt x="384" y="926"/>
                  </a:lnTo>
                  <a:lnTo>
                    <a:pt x="373" y="913"/>
                  </a:lnTo>
                  <a:lnTo>
                    <a:pt x="362" y="898"/>
                  </a:lnTo>
                  <a:lnTo>
                    <a:pt x="351" y="882"/>
                  </a:lnTo>
                  <a:lnTo>
                    <a:pt x="342" y="864"/>
                  </a:lnTo>
                  <a:lnTo>
                    <a:pt x="325" y="827"/>
                  </a:lnTo>
                  <a:lnTo>
                    <a:pt x="311" y="790"/>
                  </a:lnTo>
                  <a:lnTo>
                    <a:pt x="300" y="756"/>
                  </a:lnTo>
                  <a:close/>
                  <a:moveTo>
                    <a:pt x="293" y="962"/>
                  </a:moveTo>
                  <a:lnTo>
                    <a:pt x="293" y="961"/>
                  </a:lnTo>
                  <a:lnTo>
                    <a:pt x="294" y="960"/>
                  </a:lnTo>
                  <a:lnTo>
                    <a:pt x="294" y="959"/>
                  </a:lnTo>
                  <a:lnTo>
                    <a:pt x="295" y="958"/>
                  </a:lnTo>
                  <a:lnTo>
                    <a:pt x="296" y="957"/>
                  </a:lnTo>
                  <a:lnTo>
                    <a:pt x="297" y="956"/>
                  </a:lnTo>
                  <a:lnTo>
                    <a:pt x="300" y="954"/>
                  </a:lnTo>
                  <a:lnTo>
                    <a:pt x="303" y="952"/>
                  </a:lnTo>
                  <a:lnTo>
                    <a:pt x="306" y="950"/>
                  </a:lnTo>
                  <a:lnTo>
                    <a:pt x="310" y="948"/>
                  </a:lnTo>
                  <a:lnTo>
                    <a:pt x="310" y="979"/>
                  </a:lnTo>
                  <a:lnTo>
                    <a:pt x="306" y="977"/>
                  </a:lnTo>
                  <a:lnTo>
                    <a:pt x="303" y="975"/>
                  </a:lnTo>
                  <a:lnTo>
                    <a:pt x="300" y="973"/>
                  </a:lnTo>
                  <a:lnTo>
                    <a:pt x="297" y="971"/>
                  </a:lnTo>
                  <a:lnTo>
                    <a:pt x="295" y="969"/>
                  </a:lnTo>
                  <a:lnTo>
                    <a:pt x="295" y="968"/>
                  </a:lnTo>
                  <a:lnTo>
                    <a:pt x="294" y="968"/>
                  </a:lnTo>
                  <a:lnTo>
                    <a:pt x="294" y="967"/>
                  </a:lnTo>
                  <a:lnTo>
                    <a:pt x="293" y="966"/>
                  </a:lnTo>
                  <a:lnTo>
                    <a:pt x="293" y="965"/>
                  </a:lnTo>
                  <a:close/>
                  <a:moveTo>
                    <a:pt x="248" y="1543"/>
                  </a:moveTo>
                  <a:lnTo>
                    <a:pt x="205" y="1518"/>
                  </a:lnTo>
                  <a:lnTo>
                    <a:pt x="185" y="1505"/>
                  </a:lnTo>
                  <a:lnTo>
                    <a:pt x="166" y="1490"/>
                  </a:lnTo>
                  <a:lnTo>
                    <a:pt x="148" y="1475"/>
                  </a:lnTo>
                  <a:lnTo>
                    <a:pt x="132" y="1460"/>
                  </a:lnTo>
                  <a:lnTo>
                    <a:pt x="117" y="1444"/>
                  </a:lnTo>
                  <a:lnTo>
                    <a:pt x="104" y="1427"/>
                  </a:lnTo>
                  <a:lnTo>
                    <a:pt x="91" y="1410"/>
                  </a:lnTo>
                  <a:lnTo>
                    <a:pt x="81" y="1392"/>
                  </a:lnTo>
                  <a:lnTo>
                    <a:pt x="72" y="1373"/>
                  </a:lnTo>
                  <a:lnTo>
                    <a:pt x="64" y="1354"/>
                  </a:lnTo>
                  <a:lnTo>
                    <a:pt x="58" y="1335"/>
                  </a:lnTo>
                  <a:lnTo>
                    <a:pt x="54" y="1315"/>
                  </a:lnTo>
                  <a:lnTo>
                    <a:pt x="51" y="1295"/>
                  </a:lnTo>
                  <a:lnTo>
                    <a:pt x="50" y="1275"/>
                  </a:lnTo>
                  <a:lnTo>
                    <a:pt x="50" y="1244"/>
                  </a:lnTo>
                  <a:lnTo>
                    <a:pt x="51" y="1228"/>
                  </a:lnTo>
                  <a:lnTo>
                    <a:pt x="53" y="1213"/>
                  </a:lnTo>
                  <a:lnTo>
                    <a:pt x="57" y="1198"/>
                  </a:lnTo>
                  <a:lnTo>
                    <a:pt x="62" y="1184"/>
                  </a:lnTo>
                  <a:lnTo>
                    <a:pt x="68" y="1171"/>
                  </a:lnTo>
                  <a:lnTo>
                    <a:pt x="76" y="1158"/>
                  </a:lnTo>
                  <a:lnTo>
                    <a:pt x="85" y="1147"/>
                  </a:lnTo>
                  <a:lnTo>
                    <a:pt x="95" y="1136"/>
                  </a:lnTo>
                  <a:lnTo>
                    <a:pt x="105" y="1126"/>
                  </a:lnTo>
                  <a:lnTo>
                    <a:pt x="117" y="1118"/>
                  </a:lnTo>
                  <a:lnTo>
                    <a:pt x="130" y="1110"/>
                  </a:lnTo>
                  <a:lnTo>
                    <a:pt x="143" y="1104"/>
                  </a:lnTo>
                  <a:lnTo>
                    <a:pt x="157" y="1099"/>
                  </a:lnTo>
                  <a:lnTo>
                    <a:pt x="172" y="1095"/>
                  </a:lnTo>
                  <a:lnTo>
                    <a:pt x="187" y="1093"/>
                  </a:lnTo>
                  <a:lnTo>
                    <a:pt x="203" y="1092"/>
                  </a:lnTo>
                  <a:lnTo>
                    <a:pt x="248" y="1092"/>
                  </a:lnTo>
                  <a:lnTo>
                    <a:pt x="248" y="1258"/>
                  </a:lnTo>
                  <a:lnTo>
                    <a:pt x="245" y="1261"/>
                  </a:lnTo>
                  <a:lnTo>
                    <a:pt x="242" y="1265"/>
                  </a:lnTo>
                  <a:lnTo>
                    <a:pt x="236" y="1272"/>
                  </a:lnTo>
                  <a:lnTo>
                    <a:pt x="232" y="1280"/>
                  </a:lnTo>
                  <a:lnTo>
                    <a:pt x="228" y="1289"/>
                  </a:lnTo>
                  <a:lnTo>
                    <a:pt x="224" y="1298"/>
                  </a:lnTo>
                  <a:lnTo>
                    <a:pt x="222" y="1307"/>
                  </a:lnTo>
                  <a:lnTo>
                    <a:pt x="220" y="1317"/>
                  </a:lnTo>
                  <a:lnTo>
                    <a:pt x="220" y="1321"/>
                  </a:lnTo>
                  <a:lnTo>
                    <a:pt x="220" y="1326"/>
                  </a:lnTo>
                  <a:lnTo>
                    <a:pt x="220" y="1336"/>
                  </a:lnTo>
                  <a:lnTo>
                    <a:pt x="221" y="1341"/>
                  </a:lnTo>
                  <a:lnTo>
                    <a:pt x="222" y="1346"/>
                  </a:lnTo>
                  <a:lnTo>
                    <a:pt x="223" y="1351"/>
                  </a:lnTo>
                  <a:lnTo>
                    <a:pt x="224" y="1355"/>
                  </a:lnTo>
                  <a:lnTo>
                    <a:pt x="226" y="1360"/>
                  </a:lnTo>
                  <a:lnTo>
                    <a:pt x="228" y="1364"/>
                  </a:lnTo>
                  <a:lnTo>
                    <a:pt x="232" y="1372"/>
                  </a:lnTo>
                  <a:lnTo>
                    <a:pt x="236" y="1380"/>
                  </a:lnTo>
                  <a:lnTo>
                    <a:pt x="242" y="1387"/>
                  </a:lnTo>
                  <a:lnTo>
                    <a:pt x="248" y="1394"/>
                  </a:lnTo>
                  <a:close/>
                  <a:moveTo>
                    <a:pt x="474" y="1608"/>
                  </a:moveTo>
                  <a:lnTo>
                    <a:pt x="449" y="1605"/>
                  </a:lnTo>
                  <a:lnTo>
                    <a:pt x="425" y="1602"/>
                  </a:lnTo>
                  <a:lnTo>
                    <a:pt x="401" y="1597"/>
                  </a:lnTo>
                  <a:lnTo>
                    <a:pt x="378" y="1591"/>
                  </a:lnTo>
                  <a:lnTo>
                    <a:pt x="378" y="1396"/>
                  </a:lnTo>
                  <a:lnTo>
                    <a:pt x="382" y="1393"/>
                  </a:lnTo>
                  <a:lnTo>
                    <a:pt x="385" y="1389"/>
                  </a:lnTo>
                  <a:lnTo>
                    <a:pt x="388" y="1386"/>
                  </a:lnTo>
                  <a:lnTo>
                    <a:pt x="391" y="1382"/>
                  </a:lnTo>
                  <a:lnTo>
                    <a:pt x="394" y="1378"/>
                  </a:lnTo>
                  <a:lnTo>
                    <a:pt x="397" y="1374"/>
                  </a:lnTo>
                  <a:lnTo>
                    <a:pt x="399" y="1370"/>
                  </a:lnTo>
                  <a:lnTo>
                    <a:pt x="401" y="1365"/>
                  </a:lnTo>
                  <a:lnTo>
                    <a:pt x="403" y="1361"/>
                  </a:lnTo>
                  <a:lnTo>
                    <a:pt x="404" y="1356"/>
                  </a:lnTo>
                  <a:lnTo>
                    <a:pt x="406" y="1351"/>
                  </a:lnTo>
                  <a:lnTo>
                    <a:pt x="407" y="1346"/>
                  </a:lnTo>
                  <a:lnTo>
                    <a:pt x="408" y="1341"/>
                  </a:lnTo>
                  <a:lnTo>
                    <a:pt x="408" y="1336"/>
                  </a:lnTo>
                  <a:lnTo>
                    <a:pt x="409" y="1326"/>
                  </a:lnTo>
                  <a:lnTo>
                    <a:pt x="408" y="1316"/>
                  </a:lnTo>
                  <a:lnTo>
                    <a:pt x="408" y="1310"/>
                  </a:lnTo>
                  <a:lnTo>
                    <a:pt x="407" y="1305"/>
                  </a:lnTo>
                  <a:lnTo>
                    <a:pt x="406" y="1300"/>
                  </a:lnTo>
                  <a:lnTo>
                    <a:pt x="404" y="1296"/>
                  </a:lnTo>
                  <a:lnTo>
                    <a:pt x="403" y="1291"/>
                  </a:lnTo>
                  <a:lnTo>
                    <a:pt x="401" y="1286"/>
                  </a:lnTo>
                  <a:lnTo>
                    <a:pt x="399" y="1282"/>
                  </a:lnTo>
                  <a:lnTo>
                    <a:pt x="397" y="1277"/>
                  </a:lnTo>
                  <a:lnTo>
                    <a:pt x="394" y="1273"/>
                  </a:lnTo>
                  <a:lnTo>
                    <a:pt x="391" y="1269"/>
                  </a:lnTo>
                  <a:lnTo>
                    <a:pt x="388" y="1265"/>
                  </a:lnTo>
                  <a:lnTo>
                    <a:pt x="385" y="1262"/>
                  </a:lnTo>
                  <a:lnTo>
                    <a:pt x="382" y="1258"/>
                  </a:lnTo>
                  <a:lnTo>
                    <a:pt x="378" y="1255"/>
                  </a:lnTo>
                  <a:lnTo>
                    <a:pt x="378" y="1159"/>
                  </a:lnTo>
                  <a:lnTo>
                    <a:pt x="402" y="1163"/>
                  </a:lnTo>
                  <a:lnTo>
                    <a:pt x="426" y="1166"/>
                  </a:lnTo>
                  <a:lnTo>
                    <a:pt x="474" y="1171"/>
                  </a:lnTo>
                  <a:close/>
                  <a:moveTo>
                    <a:pt x="544" y="1611"/>
                  </a:moveTo>
                  <a:lnTo>
                    <a:pt x="519" y="1611"/>
                  </a:lnTo>
                  <a:lnTo>
                    <a:pt x="519" y="1171"/>
                  </a:lnTo>
                  <a:lnTo>
                    <a:pt x="541" y="1171"/>
                  </a:lnTo>
                  <a:lnTo>
                    <a:pt x="564" y="1171"/>
                  </a:lnTo>
                  <a:lnTo>
                    <a:pt x="564" y="1611"/>
                  </a:lnTo>
                  <a:close/>
                  <a:moveTo>
                    <a:pt x="646" y="1430"/>
                  </a:moveTo>
                  <a:lnTo>
                    <a:pt x="646" y="1605"/>
                  </a:lnTo>
                  <a:lnTo>
                    <a:pt x="642" y="1606"/>
                  </a:lnTo>
                  <a:lnTo>
                    <a:pt x="638" y="1607"/>
                  </a:lnTo>
                  <a:lnTo>
                    <a:pt x="633" y="1607"/>
                  </a:lnTo>
                  <a:lnTo>
                    <a:pt x="629" y="1608"/>
                  </a:lnTo>
                  <a:lnTo>
                    <a:pt x="620" y="1608"/>
                  </a:lnTo>
                  <a:lnTo>
                    <a:pt x="612" y="1608"/>
                  </a:lnTo>
                  <a:lnTo>
                    <a:pt x="612" y="1168"/>
                  </a:lnTo>
                  <a:lnTo>
                    <a:pt x="660" y="1163"/>
                  </a:lnTo>
                  <a:lnTo>
                    <a:pt x="683" y="1160"/>
                  </a:lnTo>
                  <a:lnTo>
                    <a:pt x="705" y="1157"/>
                  </a:lnTo>
                  <a:lnTo>
                    <a:pt x="705" y="1346"/>
                  </a:lnTo>
                  <a:lnTo>
                    <a:pt x="698" y="1349"/>
                  </a:lnTo>
                  <a:lnTo>
                    <a:pt x="692" y="1352"/>
                  </a:lnTo>
                  <a:lnTo>
                    <a:pt x="686" y="1356"/>
                  </a:lnTo>
                  <a:lnTo>
                    <a:pt x="680" y="1360"/>
                  </a:lnTo>
                  <a:lnTo>
                    <a:pt x="675" y="1364"/>
                  </a:lnTo>
                  <a:lnTo>
                    <a:pt x="670" y="1369"/>
                  </a:lnTo>
                  <a:lnTo>
                    <a:pt x="666" y="1374"/>
                  </a:lnTo>
                  <a:lnTo>
                    <a:pt x="662" y="1380"/>
                  </a:lnTo>
                  <a:lnTo>
                    <a:pt x="658" y="1385"/>
                  </a:lnTo>
                  <a:lnTo>
                    <a:pt x="655" y="1391"/>
                  </a:lnTo>
                  <a:lnTo>
                    <a:pt x="652" y="1397"/>
                  </a:lnTo>
                  <a:lnTo>
                    <a:pt x="650" y="1404"/>
                  </a:lnTo>
                  <a:lnTo>
                    <a:pt x="648" y="1410"/>
                  </a:lnTo>
                  <a:lnTo>
                    <a:pt x="647" y="1417"/>
                  </a:lnTo>
                  <a:lnTo>
                    <a:pt x="646" y="1423"/>
                  </a:lnTo>
                  <a:close/>
                  <a:moveTo>
                    <a:pt x="855" y="1538"/>
                  </a:moveTo>
                  <a:lnTo>
                    <a:pt x="837" y="1547"/>
                  </a:lnTo>
                  <a:lnTo>
                    <a:pt x="817" y="1556"/>
                  </a:lnTo>
                  <a:lnTo>
                    <a:pt x="798" y="1564"/>
                  </a:lnTo>
                  <a:lnTo>
                    <a:pt x="777" y="1572"/>
                  </a:lnTo>
                  <a:lnTo>
                    <a:pt x="735" y="1585"/>
                  </a:lnTo>
                  <a:lnTo>
                    <a:pt x="691" y="1597"/>
                  </a:lnTo>
                  <a:lnTo>
                    <a:pt x="691" y="1487"/>
                  </a:lnTo>
                  <a:lnTo>
                    <a:pt x="700" y="1492"/>
                  </a:lnTo>
                  <a:lnTo>
                    <a:pt x="709" y="1496"/>
                  </a:lnTo>
                  <a:lnTo>
                    <a:pt x="719" y="1500"/>
                  </a:lnTo>
                  <a:lnTo>
                    <a:pt x="729" y="1503"/>
                  </a:lnTo>
                  <a:lnTo>
                    <a:pt x="739" y="1506"/>
                  </a:lnTo>
                  <a:lnTo>
                    <a:pt x="750" y="1507"/>
                  </a:lnTo>
                  <a:lnTo>
                    <a:pt x="761" y="1509"/>
                  </a:lnTo>
                  <a:lnTo>
                    <a:pt x="773" y="1509"/>
                  </a:lnTo>
                  <a:lnTo>
                    <a:pt x="784" y="1509"/>
                  </a:lnTo>
                  <a:lnTo>
                    <a:pt x="796" y="1507"/>
                  </a:lnTo>
                  <a:lnTo>
                    <a:pt x="806" y="1506"/>
                  </a:lnTo>
                  <a:lnTo>
                    <a:pt x="817" y="1503"/>
                  </a:lnTo>
                  <a:lnTo>
                    <a:pt x="827" y="1500"/>
                  </a:lnTo>
                  <a:lnTo>
                    <a:pt x="837" y="1496"/>
                  </a:lnTo>
                  <a:lnTo>
                    <a:pt x="846" y="1492"/>
                  </a:lnTo>
                  <a:lnTo>
                    <a:pt x="855" y="1487"/>
                  </a:lnTo>
                  <a:close/>
                  <a:moveTo>
                    <a:pt x="900" y="1509"/>
                  </a:moveTo>
                  <a:lnTo>
                    <a:pt x="900" y="1430"/>
                  </a:lnTo>
                  <a:lnTo>
                    <a:pt x="900" y="1423"/>
                  </a:lnTo>
                  <a:lnTo>
                    <a:pt x="899" y="1415"/>
                  </a:lnTo>
                  <a:lnTo>
                    <a:pt x="897" y="1408"/>
                  </a:lnTo>
                  <a:lnTo>
                    <a:pt x="895" y="1401"/>
                  </a:lnTo>
                  <a:lnTo>
                    <a:pt x="892" y="1395"/>
                  </a:lnTo>
                  <a:lnTo>
                    <a:pt x="889" y="1388"/>
                  </a:lnTo>
                  <a:lnTo>
                    <a:pt x="885" y="1382"/>
                  </a:lnTo>
                  <a:lnTo>
                    <a:pt x="881" y="1376"/>
                  </a:lnTo>
                  <a:lnTo>
                    <a:pt x="877" y="1371"/>
                  </a:lnTo>
                  <a:lnTo>
                    <a:pt x="872" y="1366"/>
                  </a:lnTo>
                  <a:lnTo>
                    <a:pt x="866" y="1361"/>
                  </a:lnTo>
                  <a:lnTo>
                    <a:pt x="861" y="1357"/>
                  </a:lnTo>
                  <a:lnTo>
                    <a:pt x="855" y="1353"/>
                  </a:lnTo>
                  <a:lnTo>
                    <a:pt x="848" y="1350"/>
                  </a:lnTo>
                  <a:lnTo>
                    <a:pt x="842" y="1348"/>
                  </a:lnTo>
                  <a:lnTo>
                    <a:pt x="835" y="1346"/>
                  </a:lnTo>
                  <a:lnTo>
                    <a:pt x="835" y="1092"/>
                  </a:lnTo>
                  <a:lnTo>
                    <a:pt x="891" y="1092"/>
                  </a:lnTo>
                  <a:lnTo>
                    <a:pt x="907" y="1093"/>
                  </a:lnTo>
                  <a:lnTo>
                    <a:pt x="922" y="1095"/>
                  </a:lnTo>
                  <a:lnTo>
                    <a:pt x="937" y="1099"/>
                  </a:lnTo>
                  <a:lnTo>
                    <a:pt x="951" y="1104"/>
                  </a:lnTo>
                  <a:lnTo>
                    <a:pt x="964" y="1110"/>
                  </a:lnTo>
                  <a:lnTo>
                    <a:pt x="977" y="1118"/>
                  </a:lnTo>
                  <a:lnTo>
                    <a:pt x="988" y="1126"/>
                  </a:lnTo>
                  <a:lnTo>
                    <a:pt x="999" y="1136"/>
                  </a:lnTo>
                  <a:lnTo>
                    <a:pt x="1009" y="1147"/>
                  </a:lnTo>
                  <a:lnTo>
                    <a:pt x="1018" y="1158"/>
                  </a:lnTo>
                  <a:lnTo>
                    <a:pt x="1026" y="1171"/>
                  </a:lnTo>
                  <a:lnTo>
                    <a:pt x="1032" y="1184"/>
                  </a:lnTo>
                  <a:lnTo>
                    <a:pt x="1037" y="1198"/>
                  </a:lnTo>
                  <a:lnTo>
                    <a:pt x="1041" y="1213"/>
                  </a:lnTo>
                  <a:lnTo>
                    <a:pt x="1043" y="1228"/>
                  </a:lnTo>
                  <a:lnTo>
                    <a:pt x="1044" y="1244"/>
                  </a:lnTo>
                  <a:lnTo>
                    <a:pt x="1044" y="1275"/>
                  </a:lnTo>
                  <a:lnTo>
                    <a:pt x="1043" y="1292"/>
                  </a:lnTo>
                  <a:lnTo>
                    <a:pt x="1040" y="1308"/>
                  </a:lnTo>
                  <a:lnTo>
                    <a:pt x="1037" y="1325"/>
                  </a:lnTo>
                  <a:lnTo>
                    <a:pt x="1032" y="1341"/>
                  </a:lnTo>
                  <a:lnTo>
                    <a:pt x="1027" y="1357"/>
                  </a:lnTo>
                  <a:lnTo>
                    <a:pt x="1020" y="1373"/>
                  </a:lnTo>
                  <a:lnTo>
                    <a:pt x="1012" y="1388"/>
                  </a:lnTo>
                  <a:lnTo>
                    <a:pt x="1003" y="1404"/>
                  </a:lnTo>
                  <a:lnTo>
                    <a:pt x="994" y="1418"/>
                  </a:lnTo>
                  <a:lnTo>
                    <a:pt x="983" y="1433"/>
                  </a:lnTo>
                  <a:lnTo>
                    <a:pt x="971" y="1447"/>
                  </a:lnTo>
                  <a:lnTo>
                    <a:pt x="959" y="1460"/>
                  </a:lnTo>
                  <a:lnTo>
                    <a:pt x="945" y="1473"/>
                  </a:lnTo>
                  <a:lnTo>
                    <a:pt x="931" y="14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37"/>
            <p:cNvSpPr/>
            <p:nvPr/>
          </p:nvSpPr>
          <p:spPr>
            <a:xfrm>
              <a:off x="8702357" y="2106354"/>
              <a:ext cx="102867" cy="40567"/>
            </a:xfrm>
            <a:custGeom>
              <a:avLst/>
              <a:gdLst/>
              <a:ahLst/>
              <a:cxnLst/>
              <a:rect l="l" t="t" r="r" b="b"/>
              <a:pathLst>
                <a:path w="214" h="85" extrusionOk="0">
                  <a:moveTo>
                    <a:pt x="169" y="62"/>
                  </a:moveTo>
                  <a:lnTo>
                    <a:pt x="169" y="64"/>
                  </a:lnTo>
                  <a:lnTo>
                    <a:pt x="170" y="66"/>
                  </a:lnTo>
                  <a:lnTo>
                    <a:pt x="170" y="68"/>
                  </a:lnTo>
                  <a:lnTo>
                    <a:pt x="171" y="70"/>
                  </a:lnTo>
                  <a:lnTo>
                    <a:pt x="172" y="72"/>
                  </a:lnTo>
                  <a:lnTo>
                    <a:pt x="173" y="74"/>
                  </a:lnTo>
                  <a:lnTo>
                    <a:pt x="175" y="76"/>
                  </a:lnTo>
                  <a:lnTo>
                    <a:pt x="176" y="78"/>
                  </a:lnTo>
                  <a:lnTo>
                    <a:pt x="178" y="79"/>
                  </a:lnTo>
                  <a:lnTo>
                    <a:pt x="180" y="81"/>
                  </a:lnTo>
                  <a:lnTo>
                    <a:pt x="182" y="82"/>
                  </a:lnTo>
                  <a:lnTo>
                    <a:pt x="184" y="83"/>
                  </a:lnTo>
                  <a:lnTo>
                    <a:pt x="186" y="84"/>
                  </a:lnTo>
                  <a:lnTo>
                    <a:pt x="188" y="84"/>
                  </a:lnTo>
                  <a:lnTo>
                    <a:pt x="190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3"/>
                  </a:lnTo>
                  <a:lnTo>
                    <a:pt x="202" y="82"/>
                  </a:lnTo>
                  <a:lnTo>
                    <a:pt x="204" y="81"/>
                  </a:lnTo>
                  <a:lnTo>
                    <a:pt x="206" y="79"/>
                  </a:lnTo>
                  <a:lnTo>
                    <a:pt x="207" y="78"/>
                  </a:lnTo>
                  <a:lnTo>
                    <a:pt x="209" y="76"/>
                  </a:lnTo>
                  <a:lnTo>
                    <a:pt x="210" y="74"/>
                  </a:lnTo>
                  <a:lnTo>
                    <a:pt x="211" y="72"/>
                  </a:lnTo>
                  <a:lnTo>
                    <a:pt x="212" y="70"/>
                  </a:lnTo>
                  <a:lnTo>
                    <a:pt x="213" y="68"/>
                  </a:lnTo>
                  <a:lnTo>
                    <a:pt x="214" y="66"/>
                  </a:lnTo>
                  <a:lnTo>
                    <a:pt x="214" y="64"/>
                  </a:lnTo>
                  <a:lnTo>
                    <a:pt x="214" y="62"/>
                  </a:lnTo>
                  <a:lnTo>
                    <a:pt x="214" y="56"/>
                  </a:lnTo>
                  <a:lnTo>
                    <a:pt x="214" y="53"/>
                  </a:lnTo>
                  <a:lnTo>
                    <a:pt x="214" y="51"/>
                  </a:lnTo>
                  <a:lnTo>
                    <a:pt x="214" y="48"/>
                  </a:lnTo>
                  <a:lnTo>
                    <a:pt x="214" y="45"/>
                  </a:lnTo>
                  <a:lnTo>
                    <a:pt x="214" y="42"/>
                  </a:lnTo>
                  <a:lnTo>
                    <a:pt x="214" y="39"/>
                  </a:lnTo>
                  <a:lnTo>
                    <a:pt x="214" y="37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3" y="32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28"/>
                  </a:lnTo>
                  <a:lnTo>
                    <a:pt x="212" y="28"/>
                  </a:lnTo>
                  <a:lnTo>
                    <a:pt x="212" y="28"/>
                  </a:lnTo>
                  <a:lnTo>
                    <a:pt x="212" y="27"/>
                  </a:lnTo>
                  <a:lnTo>
                    <a:pt x="212" y="27"/>
                  </a:lnTo>
                  <a:lnTo>
                    <a:pt x="212" y="27"/>
                  </a:lnTo>
                  <a:lnTo>
                    <a:pt x="212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5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09" y="25"/>
                  </a:lnTo>
                  <a:lnTo>
                    <a:pt x="209" y="22"/>
                  </a:lnTo>
                  <a:lnTo>
                    <a:pt x="206" y="20"/>
                  </a:lnTo>
                  <a:lnTo>
                    <a:pt x="206" y="17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4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9" y="3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6" y="2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0" y="1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8" y="18"/>
                  </a:lnTo>
                  <a:lnTo>
                    <a:pt x="14" y="23"/>
                  </a:lnTo>
                  <a:lnTo>
                    <a:pt x="11" y="27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7" y="78"/>
                  </a:lnTo>
                  <a:lnTo>
                    <a:pt x="8" y="79"/>
                  </a:lnTo>
                  <a:lnTo>
                    <a:pt x="10" y="81"/>
                  </a:lnTo>
                  <a:lnTo>
                    <a:pt x="12" y="82"/>
                  </a:lnTo>
                  <a:lnTo>
                    <a:pt x="14" y="83"/>
                  </a:lnTo>
                  <a:lnTo>
                    <a:pt x="16" y="84"/>
                  </a:lnTo>
                  <a:lnTo>
                    <a:pt x="18" y="84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4" y="85"/>
                  </a:lnTo>
                  <a:lnTo>
                    <a:pt x="26" y="84"/>
                  </a:lnTo>
                  <a:lnTo>
                    <a:pt x="28" y="84"/>
                  </a:lnTo>
                  <a:lnTo>
                    <a:pt x="30" y="83"/>
                  </a:lnTo>
                  <a:lnTo>
                    <a:pt x="32" y="82"/>
                  </a:lnTo>
                  <a:lnTo>
                    <a:pt x="34" y="81"/>
                  </a:lnTo>
                  <a:lnTo>
                    <a:pt x="36" y="79"/>
                  </a:lnTo>
                  <a:lnTo>
                    <a:pt x="38" y="78"/>
                  </a:lnTo>
                  <a:lnTo>
                    <a:pt x="39" y="76"/>
                  </a:lnTo>
                  <a:lnTo>
                    <a:pt x="41" y="74"/>
                  </a:lnTo>
                  <a:lnTo>
                    <a:pt x="42" y="72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3" y="48"/>
                  </a:lnTo>
                  <a:lnTo>
                    <a:pt x="54" y="47"/>
                  </a:lnTo>
                  <a:lnTo>
                    <a:pt x="56" y="46"/>
                  </a:lnTo>
                  <a:lnTo>
                    <a:pt x="57" y="46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2" y="45"/>
                  </a:lnTo>
                  <a:lnTo>
                    <a:pt x="118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6" y="49"/>
                  </a:lnTo>
                  <a:lnTo>
                    <a:pt x="167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9" y="58"/>
                  </a:lnTo>
                  <a:lnTo>
                    <a:pt x="169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0" name="Google Shape;3830;p37"/>
          <p:cNvGrpSpPr/>
          <p:nvPr/>
        </p:nvGrpSpPr>
        <p:grpSpPr>
          <a:xfrm>
            <a:off x="4037089" y="4065761"/>
            <a:ext cx="420033" cy="693181"/>
            <a:chOff x="9483277" y="1745115"/>
            <a:chExt cx="481977" cy="795407"/>
          </a:xfrm>
        </p:grpSpPr>
        <p:sp>
          <p:nvSpPr>
            <p:cNvPr id="3831" name="Google Shape;3831;p37"/>
            <p:cNvSpPr/>
            <p:nvPr/>
          </p:nvSpPr>
          <p:spPr>
            <a:xfrm>
              <a:off x="9483277" y="1745115"/>
              <a:ext cx="481977" cy="795407"/>
            </a:xfrm>
            <a:custGeom>
              <a:avLst/>
              <a:gdLst/>
              <a:ahLst/>
              <a:cxnLst/>
              <a:rect l="l" t="t" r="r" b="b"/>
              <a:pathLst>
                <a:path w="999" h="1648" extrusionOk="0">
                  <a:moveTo>
                    <a:pt x="815" y="1084"/>
                  </a:moveTo>
                  <a:lnTo>
                    <a:pt x="708" y="1084"/>
                  </a:lnTo>
                  <a:lnTo>
                    <a:pt x="708" y="965"/>
                  </a:lnTo>
                  <a:lnTo>
                    <a:pt x="708" y="962"/>
                  </a:lnTo>
                  <a:lnTo>
                    <a:pt x="721" y="936"/>
                  </a:lnTo>
                  <a:lnTo>
                    <a:pt x="732" y="910"/>
                  </a:lnTo>
                  <a:lnTo>
                    <a:pt x="741" y="884"/>
                  </a:lnTo>
                  <a:lnTo>
                    <a:pt x="749" y="860"/>
                  </a:lnTo>
                  <a:lnTo>
                    <a:pt x="760" y="820"/>
                  </a:lnTo>
                  <a:lnTo>
                    <a:pt x="765" y="796"/>
                  </a:lnTo>
                  <a:lnTo>
                    <a:pt x="765" y="793"/>
                  </a:lnTo>
                  <a:lnTo>
                    <a:pt x="765" y="739"/>
                  </a:lnTo>
                  <a:lnTo>
                    <a:pt x="779" y="739"/>
                  </a:lnTo>
                  <a:lnTo>
                    <a:pt x="786" y="739"/>
                  </a:lnTo>
                  <a:lnTo>
                    <a:pt x="793" y="737"/>
                  </a:lnTo>
                  <a:lnTo>
                    <a:pt x="800" y="736"/>
                  </a:lnTo>
                  <a:lnTo>
                    <a:pt x="807" y="733"/>
                  </a:lnTo>
                  <a:lnTo>
                    <a:pt x="813" y="730"/>
                  </a:lnTo>
                  <a:lnTo>
                    <a:pt x="819" y="726"/>
                  </a:lnTo>
                  <a:lnTo>
                    <a:pt x="825" y="722"/>
                  </a:lnTo>
                  <a:lnTo>
                    <a:pt x="830" y="717"/>
                  </a:lnTo>
                  <a:lnTo>
                    <a:pt x="835" y="712"/>
                  </a:lnTo>
                  <a:lnTo>
                    <a:pt x="839" y="707"/>
                  </a:lnTo>
                  <a:lnTo>
                    <a:pt x="843" y="701"/>
                  </a:lnTo>
                  <a:lnTo>
                    <a:pt x="846" y="694"/>
                  </a:lnTo>
                  <a:lnTo>
                    <a:pt x="849" y="688"/>
                  </a:lnTo>
                  <a:lnTo>
                    <a:pt x="850" y="681"/>
                  </a:lnTo>
                  <a:lnTo>
                    <a:pt x="852" y="673"/>
                  </a:lnTo>
                  <a:lnTo>
                    <a:pt x="852" y="666"/>
                  </a:lnTo>
                  <a:lnTo>
                    <a:pt x="852" y="576"/>
                  </a:lnTo>
                  <a:lnTo>
                    <a:pt x="855" y="573"/>
                  </a:lnTo>
                  <a:lnTo>
                    <a:pt x="855" y="570"/>
                  </a:lnTo>
                  <a:lnTo>
                    <a:pt x="855" y="567"/>
                  </a:lnTo>
                  <a:lnTo>
                    <a:pt x="855" y="564"/>
                  </a:lnTo>
                  <a:lnTo>
                    <a:pt x="855" y="562"/>
                  </a:lnTo>
                  <a:lnTo>
                    <a:pt x="855" y="559"/>
                  </a:lnTo>
                  <a:lnTo>
                    <a:pt x="830" y="497"/>
                  </a:lnTo>
                  <a:lnTo>
                    <a:pt x="830" y="496"/>
                  </a:lnTo>
                  <a:lnTo>
                    <a:pt x="830" y="495"/>
                  </a:lnTo>
                  <a:lnTo>
                    <a:pt x="829" y="495"/>
                  </a:lnTo>
                  <a:lnTo>
                    <a:pt x="829" y="494"/>
                  </a:lnTo>
                  <a:lnTo>
                    <a:pt x="828" y="493"/>
                  </a:lnTo>
                  <a:lnTo>
                    <a:pt x="828" y="492"/>
                  </a:lnTo>
                  <a:lnTo>
                    <a:pt x="827" y="492"/>
                  </a:lnTo>
                  <a:lnTo>
                    <a:pt x="826" y="491"/>
                  </a:lnTo>
                  <a:lnTo>
                    <a:pt x="825" y="491"/>
                  </a:lnTo>
                  <a:lnTo>
                    <a:pt x="824" y="491"/>
                  </a:lnTo>
                  <a:lnTo>
                    <a:pt x="823" y="490"/>
                  </a:lnTo>
                  <a:lnTo>
                    <a:pt x="822" y="489"/>
                  </a:lnTo>
                  <a:lnTo>
                    <a:pt x="819" y="487"/>
                  </a:lnTo>
                  <a:lnTo>
                    <a:pt x="815" y="484"/>
                  </a:lnTo>
                  <a:lnTo>
                    <a:pt x="810" y="481"/>
                  </a:lnTo>
                  <a:lnTo>
                    <a:pt x="804" y="477"/>
                  </a:lnTo>
                  <a:lnTo>
                    <a:pt x="796" y="472"/>
                  </a:lnTo>
                  <a:lnTo>
                    <a:pt x="787" y="468"/>
                  </a:lnTo>
                  <a:lnTo>
                    <a:pt x="787" y="294"/>
                  </a:lnTo>
                  <a:lnTo>
                    <a:pt x="785" y="264"/>
                  </a:lnTo>
                  <a:lnTo>
                    <a:pt x="781" y="234"/>
                  </a:lnTo>
                  <a:lnTo>
                    <a:pt x="774" y="206"/>
                  </a:lnTo>
                  <a:lnTo>
                    <a:pt x="764" y="179"/>
                  </a:lnTo>
                  <a:lnTo>
                    <a:pt x="751" y="153"/>
                  </a:lnTo>
                  <a:lnTo>
                    <a:pt x="737" y="129"/>
                  </a:lnTo>
                  <a:lnTo>
                    <a:pt x="720" y="106"/>
                  </a:lnTo>
                  <a:lnTo>
                    <a:pt x="701" y="85"/>
                  </a:lnTo>
                  <a:lnTo>
                    <a:pt x="680" y="67"/>
                  </a:lnTo>
                  <a:lnTo>
                    <a:pt x="657" y="50"/>
                  </a:lnTo>
                  <a:lnTo>
                    <a:pt x="633" y="35"/>
                  </a:lnTo>
                  <a:lnTo>
                    <a:pt x="608" y="23"/>
                  </a:lnTo>
                  <a:lnTo>
                    <a:pt x="581" y="13"/>
                  </a:lnTo>
                  <a:lnTo>
                    <a:pt x="553" y="6"/>
                  </a:lnTo>
                  <a:lnTo>
                    <a:pt x="524" y="1"/>
                  </a:lnTo>
                  <a:lnTo>
                    <a:pt x="494" y="0"/>
                  </a:lnTo>
                  <a:lnTo>
                    <a:pt x="464" y="2"/>
                  </a:lnTo>
                  <a:lnTo>
                    <a:pt x="434" y="6"/>
                  </a:lnTo>
                  <a:lnTo>
                    <a:pt x="406" y="13"/>
                  </a:lnTo>
                  <a:lnTo>
                    <a:pt x="379" y="23"/>
                  </a:lnTo>
                  <a:lnTo>
                    <a:pt x="353" y="36"/>
                  </a:lnTo>
                  <a:lnTo>
                    <a:pt x="329" y="51"/>
                  </a:lnTo>
                  <a:lnTo>
                    <a:pt x="306" y="68"/>
                  </a:lnTo>
                  <a:lnTo>
                    <a:pt x="285" y="87"/>
                  </a:lnTo>
                  <a:lnTo>
                    <a:pt x="267" y="108"/>
                  </a:lnTo>
                  <a:lnTo>
                    <a:pt x="250" y="130"/>
                  </a:lnTo>
                  <a:lnTo>
                    <a:pt x="235" y="154"/>
                  </a:lnTo>
                  <a:lnTo>
                    <a:pt x="223" y="180"/>
                  </a:lnTo>
                  <a:lnTo>
                    <a:pt x="213" y="207"/>
                  </a:lnTo>
                  <a:lnTo>
                    <a:pt x="206" y="235"/>
                  </a:lnTo>
                  <a:lnTo>
                    <a:pt x="201" y="264"/>
                  </a:lnTo>
                  <a:lnTo>
                    <a:pt x="200" y="294"/>
                  </a:lnTo>
                  <a:lnTo>
                    <a:pt x="200" y="468"/>
                  </a:lnTo>
                  <a:lnTo>
                    <a:pt x="188" y="476"/>
                  </a:lnTo>
                  <a:lnTo>
                    <a:pt x="178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69" y="491"/>
                  </a:lnTo>
                  <a:lnTo>
                    <a:pt x="169" y="492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7" y="494"/>
                  </a:lnTo>
                  <a:lnTo>
                    <a:pt x="167" y="495"/>
                  </a:lnTo>
                  <a:lnTo>
                    <a:pt x="166" y="495"/>
                  </a:lnTo>
                  <a:lnTo>
                    <a:pt x="166" y="496"/>
                  </a:lnTo>
                  <a:lnTo>
                    <a:pt x="166" y="497"/>
                  </a:lnTo>
                  <a:lnTo>
                    <a:pt x="141" y="559"/>
                  </a:lnTo>
                  <a:lnTo>
                    <a:pt x="140" y="560"/>
                  </a:lnTo>
                  <a:lnTo>
                    <a:pt x="140" y="561"/>
                  </a:lnTo>
                  <a:lnTo>
                    <a:pt x="139" y="562"/>
                  </a:lnTo>
                  <a:lnTo>
                    <a:pt x="139" y="563"/>
                  </a:lnTo>
                  <a:lnTo>
                    <a:pt x="139" y="564"/>
                  </a:lnTo>
                  <a:lnTo>
                    <a:pt x="138" y="564"/>
                  </a:lnTo>
                  <a:lnTo>
                    <a:pt x="138" y="566"/>
                  </a:lnTo>
                  <a:lnTo>
                    <a:pt x="138" y="567"/>
                  </a:lnTo>
                  <a:lnTo>
                    <a:pt x="138" y="570"/>
                  </a:lnTo>
                  <a:lnTo>
                    <a:pt x="138" y="672"/>
                  </a:lnTo>
                  <a:lnTo>
                    <a:pt x="138" y="679"/>
                  </a:lnTo>
                  <a:lnTo>
                    <a:pt x="140" y="686"/>
                  </a:lnTo>
                  <a:lnTo>
                    <a:pt x="141" y="693"/>
                  </a:lnTo>
                  <a:lnTo>
                    <a:pt x="144" y="700"/>
                  </a:lnTo>
                  <a:lnTo>
                    <a:pt x="147" y="706"/>
                  </a:lnTo>
                  <a:lnTo>
                    <a:pt x="151" y="712"/>
                  </a:lnTo>
                  <a:lnTo>
                    <a:pt x="155" y="718"/>
                  </a:lnTo>
                  <a:lnTo>
                    <a:pt x="160" y="723"/>
                  </a:lnTo>
                  <a:lnTo>
                    <a:pt x="165" y="728"/>
                  </a:lnTo>
                  <a:lnTo>
                    <a:pt x="171" y="732"/>
                  </a:lnTo>
                  <a:lnTo>
                    <a:pt x="177" y="736"/>
                  </a:lnTo>
                  <a:lnTo>
                    <a:pt x="184" y="739"/>
                  </a:lnTo>
                  <a:lnTo>
                    <a:pt x="190" y="742"/>
                  </a:lnTo>
                  <a:lnTo>
                    <a:pt x="197" y="743"/>
                  </a:lnTo>
                  <a:lnTo>
                    <a:pt x="205" y="745"/>
                  </a:lnTo>
                  <a:lnTo>
                    <a:pt x="212" y="745"/>
                  </a:lnTo>
                  <a:lnTo>
                    <a:pt x="226" y="745"/>
                  </a:lnTo>
                  <a:lnTo>
                    <a:pt x="226" y="799"/>
                  </a:lnTo>
                  <a:lnTo>
                    <a:pt x="226" y="801"/>
                  </a:lnTo>
                  <a:lnTo>
                    <a:pt x="227" y="810"/>
                  </a:lnTo>
                  <a:lnTo>
                    <a:pt x="230" y="824"/>
                  </a:lnTo>
                  <a:lnTo>
                    <a:pt x="235" y="842"/>
                  </a:lnTo>
                  <a:lnTo>
                    <a:pt x="241" y="865"/>
                  </a:lnTo>
                  <a:lnTo>
                    <a:pt x="249" y="889"/>
                  </a:lnTo>
                  <a:lnTo>
                    <a:pt x="258" y="915"/>
                  </a:lnTo>
                  <a:lnTo>
                    <a:pt x="269" y="942"/>
                  </a:lnTo>
                  <a:lnTo>
                    <a:pt x="282" y="968"/>
                  </a:lnTo>
                  <a:lnTo>
                    <a:pt x="282" y="1087"/>
                  </a:lnTo>
                  <a:lnTo>
                    <a:pt x="181" y="1087"/>
                  </a:lnTo>
                  <a:lnTo>
                    <a:pt x="162" y="1088"/>
                  </a:lnTo>
                  <a:lnTo>
                    <a:pt x="144" y="1091"/>
                  </a:lnTo>
                  <a:lnTo>
                    <a:pt x="126" y="1095"/>
                  </a:lnTo>
                  <a:lnTo>
                    <a:pt x="110" y="1101"/>
                  </a:lnTo>
                  <a:lnTo>
                    <a:pt x="94" y="1109"/>
                  </a:lnTo>
                  <a:lnTo>
                    <a:pt x="79" y="1118"/>
                  </a:lnTo>
                  <a:lnTo>
                    <a:pt x="65" y="1128"/>
                  </a:lnTo>
                  <a:lnTo>
                    <a:pt x="52" y="1140"/>
                  </a:lnTo>
                  <a:lnTo>
                    <a:pt x="41" y="1153"/>
                  </a:lnTo>
                  <a:lnTo>
                    <a:pt x="30" y="1166"/>
                  </a:lnTo>
                  <a:lnTo>
                    <a:pt x="21" y="1181"/>
                  </a:lnTo>
                  <a:lnTo>
                    <a:pt x="14" y="1197"/>
                  </a:lnTo>
                  <a:lnTo>
                    <a:pt x="8" y="1214"/>
                  </a:lnTo>
                  <a:lnTo>
                    <a:pt x="4" y="1231"/>
                  </a:lnTo>
                  <a:lnTo>
                    <a:pt x="1" y="1249"/>
                  </a:lnTo>
                  <a:lnTo>
                    <a:pt x="0" y="1267"/>
                  </a:lnTo>
                  <a:lnTo>
                    <a:pt x="0" y="1295"/>
                  </a:lnTo>
                  <a:lnTo>
                    <a:pt x="1" y="1313"/>
                  </a:lnTo>
                  <a:lnTo>
                    <a:pt x="3" y="1331"/>
                  </a:lnTo>
                  <a:lnTo>
                    <a:pt x="6" y="1348"/>
                  </a:lnTo>
                  <a:lnTo>
                    <a:pt x="10" y="1366"/>
                  </a:lnTo>
                  <a:lnTo>
                    <a:pt x="15" y="1383"/>
                  </a:lnTo>
                  <a:lnTo>
                    <a:pt x="22" y="1400"/>
                  </a:lnTo>
                  <a:lnTo>
                    <a:pt x="30" y="1416"/>
                  </a:lnTo>
                  <a:lnTo>
                    <a:pt x="39" y="1432"/>
                  </a:lnTo>
                  <a:lnTo>
                    <a:pt x="49" y="1448"/>
                  </a:lnTo>
                  <a:lnTo>
                    <a:pt x="60" y="1464"/>
                  </a:lnTo>
                  <a:lnTo>
                    <a:pt x="72" y="1479"/>
                  </a:lnTo>
                  <a:lnTo>
                    <a:pt x="86" y="1493"/>
                  </a:lnTo>
                  <a:lnTo>
                    <a:pt x="100" y="1507"/>
                  </a:lnTo>
                  <a:lnTo>
                    <a:pt x="115" y="1521"/>
                  </a:lnTo>
                  <a:lnTo>
                    <a:pt x="132" y="1534"/>
                  </a:lnTo>
                  <a:lnTo>
                    <a:pt x="149" y="1546"/>
                  </a:lnTo>
                  <a:lnTo>
                    <a:pt x="186" y="1569"/>
                  </a:lnTo>
                  <a:lnTo>
                    <a:pt x="225" y="1589"/>
                  </a:lnTo>
                  <a:lnTo>
                    <a:pt x="266" y="1607"/>
                  </a:lnTo>
                  <a:lnTo>
                    <a:pt x="310" y="1621"/>
                  </a:lnTo>
                  <a:lnTo>
                    <a:pt x="355" y="1633"/>
                  </a:lnTo>
                  <a:lnTo>
                    <a:pt x="402" y="1641"/>
                  </a:lnTo>
                  <a:lnTo>
                    <a:pt x="450" y="1646"/>
                  </a:lnTo>
                  <a:lnTo>
                    <a:pt x="499" y="1648"/>
                  </a:lnTo>
                  <a:lnTo>
                    <a:pt x="548" y="1646"/>
                  </a:lnTo>
                  <a:lnTo>
                    <a:pt x="597" y="1641"/>
                  </a:lnTo>
                  <a:lnTo>
                    <a:pt x="644" y="1633"/>
                  </a:lnTo>
                  <a:lnTo>
                    <a:pt x="689" y="1621"/>
                  </a:lnTo>
                  <a:lnTo>
                    <a:pt x="732" y="1607"/>
                  </a:lnTo>
                  <a:lnTo>
                    <a:pt x="774" y="1589"/>
                  </a:lnTo>
                  <a:lnTo>
                    <a:pt x="813" y="1569"/>
                  </a:lnTo>
                  <a:lnTo>
                    <a:pt x="849" y="1546"/>
                  </a:lnTo>
                  <a:lnTo>
                    <a:pt x="883" y="1520"/>
                  </a:lnTo>
                  <a:lnTo>
                    <a:pt x="913" y="1492"/>
                  </a:lnTo>
                  <a:lnTo>
                    <a:pt x="926" y="1477"/>
                  </a:lnTo>
                  <a:lnTo>
                    <a:pt x="939" y="1462"/>
                  </a:lnTo>
                  <a:lnTo>
                    <a:pt x="950" y="1447"/>
                  </a:lnTo>
                  <a:lnTo>
                    <a:pt x="960" y="1431"/>
                  </a:lnTo>
                  <a:lnTo>
                    <a:pt x="969" y="1415"/>
                  </a:lnTo>
                  <a:lnTo>
                    <a:pt x="977" y="1399"/>
                  </a:lnTo>
                  <a:lnTo>
                    <a:pt x="984" y="1382"/>
                  </a:lnTo>
                  <a:lnTo>
                    <a:pt x="989" y="1365"/>
                  </a:lnTo>
                  <a:lnTo>
                    <a:pt x="993" y="1348"/>
                  </a:lnTo>
                  <a:lnTo>
                    <a:pt x="996" y="1331"/>
                  </a:lnTo>
                  <a:lnTo>
                    <a:pt x="998" y="1313"/>
                  </a:lnTo>
                  <a:lnTo>
                    <a:pt x="999" y="1295"/>
                  </a:lnTo>
                  <a:lnTo>
                    <a:pt x="999" y="1267"/>
                  </a:lnTo>
                  <a:lnTo>
                    <a:pt x="998" y="1248"/>
                  </a:lnTo>
                  <a:lnTo>
                    <a:pt x="995" y="1230"/>
                  </a:lnTo>
                  <a:lnTo>
                    <a:pt x="991" y="1213"/>
                  </a:lnTo>
                  <a:lnTo>
                    <a:pt x="985" y="1196"/>
                  </a:lnTo>
                  <a:lnTo>
                    <a:pt x="977" y="1180"/>
                  </a:lnTo>
                  <a:lnTo>
                    <a:pt x="968" y="1165"/>
                  </a:lnTo>
                  <a:lnTo>
                    <a:pt x="957" y="1151"/>
                  </a:lnTo>
                  <a:lnTo>
                    <a:pt x="945" y="1138"/>
                  </a:lnTo>
                  <a:lnTo>
                    <a:pt x="932" y="1126"/>
                  </a:lnTo>
                  <a:lnTo>
                    <a:pt x="918" y="1115"/>
                  </a:lnTo>
                  <a:lnTo>
                    <a:pt x="903" y="1106"/>
                  </a:lnTo>
                  <a:lnTo>
                    <a:pt x="887" y="1098"/>
                  </a:lnTo>
                  <a:lnTo>
                    <a:pt x="870" y="1092"/>
                  </a:lnTo>
                  <a:lnTo>
                    <a:pt x="852" y="1088"/>
                  </a:lnTo>
                  <a:lnTo>
                    <a:pt x="834" y="1085"/>
                  </a:lnTo>
                  <a:close/>
                  <a:moveTo>
                    <a:pt x="85" y="1431"/>
                  </a:moveTo>
                  <a:lnTo>
                    <a:pt x="75" y="1417"/>
                  </a:lnTo>
                  <a:lnTo>
                    <a:pt x="73" y="1413"/>
                  </a:lnTo>
                  <a:lnTo>
                    <a:pt x="71" y="1409"/>
                  </a:lnTo>
                  <a:lnTo>
                    <a:pt x="69" y="1406"/>
                  </a:lnTo>
                  <a:lnTo>
                    <a:pt x="68" y="1404"/>
                  </a:lnTo>
                  <a:lnTo>
                    <a:pt x="68" y="1403"/>
                  </a:lnTo>
                  <a:lnTo>
                    <a:pt x="62" y="1390"/>
                  </a:lnTo>
                  <a:lnTo>
                    <a:pt x="56" y="1377"/>
                  </a:lnTo>
                  <a:lnTo>
                    <a:pt x="51" y="1365"/>
                  </a:lnTo>
                  <a:lnTo>
                    <a:pt x="47" y="1352"/>
                  </a:lnTo>
                  <a:lnTo>
                    <a:pt x="44" y="1338"/>
                  </a:lnTo>
                  <a:lnTo>
                    <a:pt x="41" y="1325"/>
                  </a:lnTo>
                  <a:lnTo>
                    <a:pt x="40" y="1312"/>
                  </a:lnTo>
                  <a:lnTo>
                    <a:pt x="39" y="1298"/>
                  </a:lnTo>
                  <a:lnTo>
                    <a:pt x="39" y="1270"/>
                  </a:lnTo>
                  <a:lnTo>
                    <a:pt x="40" y="1256"/>
                  </a:lnTo>
                  <a:lnTo>
                    <a:pt x="42" y="1242"/>
                  </a:lnTo>
                  <a:lnTo>
                    <a:pt x="45" y="1229"/>
                  </a:lnTo>
                  <a:lnTo>
                    <a:pt x="50" y="1216"/>
                  </a:lnTo>
                  <a:lnTo>
                    <a:pt x="56" y="1204"/>
                  </a:lnTo>
                  <a:lnTo>
                    <a:pt x="63" y="1192"/>
                  </a:lnTo>
                  <a:lnTo>
                    <a:pt x="71" y="1181"/>
                  </a:lnTo>
                  <a:lnTo>
                    <a:pt x="80" y="1171"/>
                  </a:lnTo>
                  <a:lnTo>
                    <a:pt x="90" y="1162"/>
                  </a:lnTo>
                  <a:lnTo>
                    <a:pt x="101" y="1153"/>
                  </a:lnTo>
                  <a:lnTo>
                    <a:pt x="113" y="1146"/>
                  </a:lnTo>
                  <a:lnTo>
                    <a:pt x="125" y="1140"/>
                  </a:lnTo>
                  <a:lnTo>
                    <a:pt x="138" y="1135"/>
                  </a:lnTo>
                  <a:lnTo>
                    <a:pt x="152" y="1132"/>
                  </a:lnTo>
                  <a:lnTo>
                    <a:pt x="166" y="1130"/>
                  </a:lnTo>
                  <a:lnTo>
                    <a:pt x="181" y="1129"/>
                  </a:lnTo>
                  <a:lnTo>
                    <a:pt x="276" y="1129"/>
                  </a:lnTo>
                  <a:lnTo>
                    <a:pt x="276" y="1143"/>
                  </a:lnTo>
                  <a:lnTo>
                    <a:pt x="278" y="1157"/>
                  </a:lnTo>
                  <a:lnTo>
                    <a:pt x="281" y="1171"/>
                  </a:lnTo>
                  <a:lnTo>
                    <a:pt x="286" y="1185"/>
                  </a:lnTo>
                  <a:lnTo>
                    <a:pt x="292" y="1199"/>
                  </a:lnTo>
                  <a:lnTo>
                    <a:pt x="299" y="1213"/>
                  </a:lnTo>
                  <a:lnTo>
                    <a:pt x="314" y="1238"/>
                  </a:lnTo>
                  <a:lnTo>
                    <a:pt x="330" y="1261"/>
                  </a:lnTo>
                  <a:lnTo>
                    <a:pt x="345" y="1280"/>
                  </a:lnTo>
                  <a:lnTo>
                    <a:pt x="357" y="1293"/>
                  </a:lnTo>
                  <a:lnTo>
                    <a:pt x="364" y="1301"/>
                  </a:lnTo>
                  <a:lnTo>
                    <a:pt x="365" y="1302"/>
                  </a:lnTo>
                  <a:lnTo>
                    <a:pt x="367" y="1303"/>
                  </a:lnTo>
                  <a:lnTo>
                    <a:pt x="368" y="1304"/>
                  </a:lnTo>
                  <a:lnTo>
                    <a:pt x="370" y="1305"/>
                  </a:lnTo>
                  <a:lnTo>
                    <a:pt x="372" y="1306"/>
                  </a:lnTo>
                  <a:lnTo>
                    <a:pt x="373" y="1306"/>
                  </a:lnTo>
                  <a:lnTo>
                    <a:pt x="374" y="1306"/>
                  </a:lnTo>
                  <a:lnTo>
                    <a:pt x="375" y="1307"/>
                  </a:lnTo>
                  <a:lnTo>
                    <a:pt x="376" y="1307"/>
                  </a:lnTo>
                  <a:lnTo>
                    <a:pt x="377" y="1307"/>
                  </a:lnTo>
                  <a:lnTo>
                    <a:pt x="378" y="1307"/>
                  </a:lnTo>
                  <a:lnTo>
                    <a:pt x="384" y="1307"/>
                  </a:lnTo>
                  <a:lnTo>
                    <a:pt x="385" y="1306"/>
                  </a:lnTo>
                  <a:lnTo>
                    <a:pt x="387" y="1306"/>
                  </a:lnTo>
                  <a:lnTo>
                    <a:pt x="388" y="1305"/>
                  </a:lnTo>
                  <a:lnTo>
                    <a:pt x="390" y="1304"/>
                  </a:lnTo>
                  <a:lnTo>
                    <a:pt x="391" y="1303"/>
                  </a:lnTo>
                  <a:lnTo>
                    <a:pt x="392" y="1302"/>
                  </a:lnTo>
                  <a:lnTo>
                    <a:pt x="393" y="1301"/>
                  </a:lnTo>
                  <a:lnTo>
                    <a:pt x="394" y="1300"/>
                  </a:lnTo>
                  <a:lnTo>
                    <a:pt x="395" y="1299"/>
                  </a:lnTo>
                  <a:lnTo>
                    <a:pt x="396" y="1298"/>
                  </a:lnTo>
                  <a:lnTo>
                    <a:pt x="396" y="1297"/>
                  </a:lnTo>
                  <a:lnTo>
                    <a:pt x="397" y="1296"/>
                  </a:lnTo>
                  <a:lnTo>
                    <a:pt x="397" y="1294"/>
                  </a:lnTo>
                  <a:lnTo>
                    <a:pt x="398" y="1293"/>
                  </a:lnTo>
                  <a:lnTo>
                    <a:pt x="398" y="1291"/>
                  </a:lnTo>
                  <a:lnTo>
                    <a:pt x="398" y="1290"/>
                  </a:lnTo>
                  <a:lnTo>
                    <a:pt x="399" y="1284"/>
                  </a:lnTo>
                  <a:lnTo>
                    <a:pt x="401" y="1277"/>
                  </a:lnTo>
                  <a:lnTo>
                    <a:pt x="403" y="1271"/>
                  </a:lnTo>
                  <a:lnTo>
                    <a:pt x="407" y="1266"/>
                  </a:lnTo>
                  <a:lnTo>
                    <a:pt x="411" y="1260"/>
                  </a:lnTo>
                  <a:lnTo>
                    <a:pt x="415" y="1254"/>
                  </a:lnTo>
                  <a:lnTo>
                    <a:pt x="420" y="1249"/>
                  </a:lnTo>
                  <a:lnTo>
                    <a:pt x="425" y="1244"/>
                  </a:lnTo>
                  <a:lnTo>
                    <a:pt x="437" y="1234"/>
                  </a:lnTo>
                  <a:lnTo>
                    <a:pt x="449" y="1226"/>
                  </a:lnTo>
                  <a:lnTo>
                    <a:pt x="462" y="1218"/>
                  </a:lnTo>
                  <a:lnTo>
                    <a:pt x="474" y="1211"/>
                  </a:lnTo>
                  <a:lnTo>
                    <a:pt x="474" y="1606"/>
                  </a:lnTo>
                  <a:lnTo>
                    <a:pt x="411" y="1600"/>
                  </a:lnTo>
                  <a:lnTo>
                    <a:pt x="351" y="1589"/>
                  </a:lnTo>
                  <a:lnTo>
                    <a:pt x="295" y="1573"/>
                  </a:lnTo>
                  <a:lnTo>
                    <a:pt x="268" y="1563"/>
                  </a:lnTo>
                  <a:lnTo>
                    <a:pt x="243" y="1553"/>
                  </a:lnTo>
                  <a:lnTo>
                    <a:pt x="218" y="1541"/>
                  </a:lnTo>
                  <a:lnTo>
                    <a:pt x="195" y="1527"/>
                  </a:lnTo>
                  <a:lnTo>
                    <a:pt x="173" y="1514"/>
                  </a:lnTo>
                  <a:lnTo>
                    <a:pt x="153" y="1499"/>
                  </a:lnTo>
                  <a:lnTo>
                    <a:pt x="133" y="1483"/>
                  </a:lnTo>
                  <a:lnTo>
                    <a:pt x="116" y="1466"/>
                  </a:lnTo>
                  <a:lnTo>
                    <a:pt x="100" y="1449"/>
                  </a:lnTo>
                  <a:close/>
                  <a:moveTo>
                    <a:pt x="223" y="612"/>
                  </a:moveTo>
                  <a:lnTo>
                    <a:pt x="223" y="700"/>
                  </a:lnTo>
                  <a:lnTo>
                    <a:pt x="209" y="700"/>
                  </a:lnTo>
                  <a:lnTo>
                    <a:pt x="206" y="700"/>
                  </a:lnTo>
                  <a:lnTo>
                    <a:pt x="203" y="699"/>
                  </a:lnTo>
                  <a:lnTo>
                    <a:pt x="200" y="699"/>
                  </a:lnTo>
                  <a:lnTo>
                    <a:pt x="197" y="698"/>
                  </a:lnTo>
                  <a:lnTo>
                    <a:pt x="194" y="696"/>
                  </a:lnTo>
                  <a:lnTo>
                    <a:pt x="192" y="695"/>
                  </a:lnTo>
                  <a:lnTo>
                    <a:pt x="189" y="693"/>
                  </a:lnTo>
                  <a:lnTo>
                    <a:pt x="187" y="691"/>
                  </a:lnTo>
                  <a:lnTo>
                    <a:pt x="185" y="689"/>
                  </a:lnTo>
                  <a:lnTo>
                    <a:pt x="183" y="686"/>
                  </a:lnTo>
                  <a:lnTo>
                    <a:pt x="182" y="684"/>
                  </a:lnTo>
                  <a:lnTo>
                    <a:pt x="180" y="681"/>
                  </a:lnTo>
                  <a:lnTo>
                    <a:pt x="179" y="678"/>
                  </a:lnTo>
                  <a:lnTo>
                    <a:pt x="179" y="675"/>
                  </a:lnTo>
                  <a:lnTo>
                    <a:pt x="178" y="672"/>
                  </a:lnTo>
                  <a:lnTo>
                    <a:pt x="178" y="669"/>
                  </a:lnTo>
                  <a:lnTo>
                    <a:pt x="178" y="593"/>
                  </a:lnTo>
                  <a:lnTo>
                    <a:pt x="182" y="594"/>
                  </a:lnTo>
                  <a:lnTo>
                    <a:pt x="187" y="595"/>
                  </a:lnTo>
                  <a:lnTo>
                    <a:pt x="197" y="598"/>
                  </a:lnTo>
                  <a:lnTo>
                    <a:pt x="223" y="607"/>
                  </a:lnTo>
                  <a:close/>
                  <a:moveTo>
                    <a:pt x="203" y="514"/>
                  </a:moveTo>
                  <a:lnTo>
                    <a:pt x="210" y="509"/>
                  </a:lnTo>
                  <a:lnTo>
                    <a:pt x="215" y="505"/>
                  </a:lnTo>
                  <a:lnTo>
                    <a:pt x="223" y="501"/>
                  </a:lnTo>
                  <a:lnTo>
                    <a:pt x="232" y="496"/>
                  </a:lnTo>
                  <a:lnTo>
                    <a:pt x="243" y="491"/>
                  </a:lnTo>
                  <a:lnTo>
                    <a:pt x="272" y="481"/>
                  </a:lnTo>
                  <a:lnTo>
                    <a:pt x="310" y="471"/>
                  </a:lnTo>
                  <a:lnTo>
                    <a:pt x="358" y="462"/>
                  </a:lnTo>
                  <a:lnTo>
                    <a:pt x="418" y="456"/>
                  </a:lnTo>
                  <a:lnTo>
                    <a:pt x="491" y="454"/>
                  </a:lnTo>
                  <a:lnTo>
                    <a:pt x="502" y="454"/>
                  </a:lnTo>
                  <a:lnTo>
                    <a:pt x="572" y="457"/>
                  </a:lnTo>
                  <a:lnTo>
                    <a:pt x="632" y="463"/>
                  </a:lnTo>
                  <a:lnTo>
                    <a:pt x="681" y="471"/>
                  </a:lnTo>
                  <a:lnTo>
                    <a:pt x="720" y="481"/>
                  </a:lnTo>
                  <a:lnTo>
                    <a:pt x="750" y="491"/>
                  </a:lnTo>
                  <a:lnTo>
                    <a:pt x="773" y="500"/>
                  </a:lnTo>
                  <a:lnTo>
                    <a:pt x="781" y="504"/>
                  </a:lnTo>
                  <a:lnTo>
                    <a:pt x="788" y="508"/>
                  </a:lnTo>
                  <a:lnTo>
                    <a:pt x="793" y="511"/>
                  </a:lnTo>
                  <a:lnTo>
                    <a:pt x="796" y="514"/>
                  </a:lnTo>
                  <a:lnTo>
                    <a:pt x="799" y="522"/>
                  </a:lnTo>
                  <a:lnTo>
                    <a:pt x="775" y="513"/>
                  </a:lnTo>
                  <a:lnTo>
                    <a:pt x="748" y="505"/>
                  </a:lnTo>
                  <a:lnTo>
                    <a:pt x="716" y="496"/>
                  </a:lnTo>
                  <a:lnTo>
                    <a:pt x="680" y="488"/>
                  </a:lnTo>
                  <a:lnTo>
                    <a:pt x="641" y="481"/>
                  </a:lnTo>
                  <a:lnTo>
                    <a:pt x="598" y="476"/>
                  </a:lnTo>
                  <a:lnTo>
                    <a:pt x="551" y="472"/>
                  </a:lnTo>
                  <a:lnTo>
                    <a:pt x="502" y="471"/>
                  </a:lnTo>
                  <a:lnTo>
                    <a:pt x="499" y="471"/>
                  </a:lnTo>
                  <a:lnTo>
                    <a:pt x="449" y="472"/>
                  </a:lnTo>
                  <a:lnTo>
                    <a:pt x="402" y="476"/>
                  </a:lnTo>
                  <a:lnTo>
                    <a:pt x="359" y="482"/>
                  </a:lnTo>
                  <a:lnTo>
                    <a:pt x="319" y="489"/>
                  </a:lnTo>
                  <a:lnTo>
                    <a:pt x="283" y="497"/>
                  </a:lnTo>
                  <a:lnTo>
                    <a:pt x="251" y="506"/>
                  </a:lnTo>
                  <a:lnTo>
                    <a:pt x="200" y="522"/>
                  </a:lnTo>
                  <a:close/>
                  <a:moveTo>
                    <a:pt x="243" y="288"/>
                  </a:moveTo>
                  <a:lnTo>
                    <a:pt x="244" y="262"/>
                  </a:lnTo>
                  <a:lnTo>
                    <a:pt x="248" y="238"/>
                  </a:lnTo>
                  <a:lnTo>
                    <a:pt x="254" y="214"/>
                  </a:lnTo>
                  <a:lnTo>
                    <a:pt x="263" y="191"/>
                  </a:lnTo>
                  <a:lnTo>
                    <a:pt x="273" y="169"/>
                  </a:lnTo>
                  <a:lnTo>
                    <a:pt x="286" y="148"/>
                  </a:lnTo>
                  <a:lnTo>
                    <a:pt x="300" y="129"/>
                  </a:lnTo>
                  <a:lnTo>
                    <a:pt x="316" y="111"/>
                  </a:lnTo>
                  <a:lnTo>
                    <a:pt x="334" y="95"/>
                  </a:lnTo>
                  <a:lnTo>
                    <a:pt x="353" y="80"/>
                  </a:lnTo>
                  <a:lnTo>
                    <a:pt x="374" y="67"/>
                  </a:lnTo>
                  <a:lnTo>
                    <a:pt x="396" y="57"/>
                  </a:lnTo>
                  <a:lnTo>
                    <a:pt x="419" y="48"/>
                  </a:lnTo>
                  <a:lnTo>
                    <a:pt x="443" y="42"/>
                  </a:lnTo>
                  <a:lnTo>
                    <a:pt x="468" y="38"/>
                  </a:lnTo>
                  <a:lnTo>
                    <a:pt x="494" y="37"/>
                  </a:lnTo>
                  <a:lnTo>
                    <a:pt x="499" y="37"/>
                  </a:lnTo>
                  <a:lnTo>
                    <a:pt x="524" y="39"/>
                  </a:lnTo>
                  <a:lnTo>
                    <a:pt x="549" y="43"/>
                  </a:lnTo>
                  <a:lnTo>
                    <a:pt x="572" y="50"/>
                  </a:lnTo>
                  <a:lnTo>
                    <a:pt x="595" y="58"/>
                  </a:lnTo>
                  <a:lnTo>
                    <a:pt x="616" y="69"/>
                  </a:lnTo>
                  <a:lnTo>
                    <a:pt x="637" y="82"/>
                  </a:lnTo>
                  <a:lnTo>
                    <a:pt x="656" y="96"/>
                  </a:lnTo>
                  <a:lnTo>
                    <a:pt x="673" y="113"/>
                  </a:lnTo>
                  <a:lnTo>
                    <a:pt x="689" y="130"/>
                  </a:lnTo>
                  <a:lnTo>
                    <a:pt x="703" y="150"/>
                  </a:lnTo>
                  <a:lnTo>
                    <a:pt x="715" y="170"/>
                  </a:lnTo>
                  <a:lnTo>
                    <a:pt x="726" y="192"/>
                  </a:lnTo>
                  <a:lnTo>
                    <a:pt x="734" y="215"/>
                  </a:lnTo>
                  <a:lnTo>
                    <a:pt x="740" y="238"/>
                  </a:lnTo>
                  <a:lnTo>
                    <a:pt x="744" y="263"/>
                  </a:lnTo>
                  <a:lnTo>
                    <a:pt x="745" y="288"/>
                  </a:lnTo>
                  <a:lnTo>
                    <a:pt x="745" y="446"/>
                  </a:lnTo>
                  <a:lnTo>
                    <a:pt x="725" y="440"/>
                  </a:lnTo>
                  <a:lnTo>
                    <a:pt x="701" y="433"/>
                  </a:lnTo>
                  <a:lnTo>
                    <a:pt x="675" y="428"/>
                  </a:lnTo>
                  <a:lnTo>
                    <a:pt x="646" y="423"/>
                  </a:lnTo>
                  <a:lnTo>
                    <a:pt x="614" y="418"/>
                  </a:lnTo>
                  <a:lnTo>
                    <a:pt x="579" y="415"/>
                  </a:lnTo>
                  <a:lnTo>
                    <a:pt x="541" y="413"/>
                  </a:lnTo>
                  <a:lnTo>
                    <a:pt x="499" y="412"/>
                  </a:lnTo>
                  <a:lnTo>
                    <a:pt x="488" y="412"/>
                  </a:lnTo>
                  <a:lnTo>
                    <a:pt x="445" y="413"/>
                  </a:lnTo>
                  <a:lnTo>
                    <a:pt x="405" y="415"/>
                  </a:lnTo>
                  <a:lnTo>
                    <a:pt x="369" y="418"/>
                  </a:lnTo>
                  <a:lnTo>
                    <a:pt x="337" y="423"/>
                  </a:lnTo>
                  <a:lnTo>
                    <a:pt x="308" y="428"/>
                  </a:lnTo>
                  <a:lnTo>
                    <a:pt x="282" y="433"/>
                  </a:lnTo>
                  <a:lnTo>
                    <a:pt x="259" y="440"/>
                  </a:lnTo>
                  <a:lnTo>
                    <a:pt x="240" y="446"/>
                  </a:lnTo>
                  <a:lnTo>
                    <a:pt x="240" y="288"/>
                  </a:lnTo>
                  <a:close/>
                  <a:moveTo>
                    <a:pt x="813" y="669"/>
                  </a:moveTo>
                  <a:lnTo>
                    <a:pt x="813" y="672"/>
                  </a:lnTo>
                  <a:lnTo>
                    <a:pt x="812" y="675"/>
                  </a:lnTo>
                  <a:lnTo>
                    <a:pt x="812" y="678"/>
                  </a:lnTo>
                  <a:lnTo>
                    <a:pt x="811" y="681"/>
                  </a:lnTo>
                  <a:lnTo>
                    <a:pt x="809" y="684"/>
                  </a:lnTo>
                  <a:lnTo>
                    <a:pt x="808" y="686"/>
                  </a:lnTo>
                  <a:lnTo>
                    <a:pt x="806" y="689"/>
                  </a:lnTo>
                  <a:lnTo>
                    <a:pt x="804" y="691"/>
                  </a:lnTo>
                  <a:lnTo>
                    <a:pt x="802" y="693"/>
                  </a:lnTo>
                  <a:lnTo>
                    <a:pt x="799" y="695"/>
                  </a:lnTo>
                  <a:lnTo>
                    <a:pt x="797" y="696"/>
                  </a:lnTo>
                  <a:lnTo>
                    <a:pt x="794" y="698"/>
                  </a:lnTo>
                  <a:lnTo>
                    <a:pt x="791" y="699"/>
                  </a:lnTo>
                  <a:lnTo>
                    <a:pt x="788" y="699"/>
                  </a:lnTo>
                  <a:lnTo>
                    <a:pt x="785" y="700"/>
                  </a:lnTo>
                  <a:lnTo>
                    <a:pt x="782" y="700"/>
                  </a:lnTo>
                  <a:lnTo>
                    <a:pt x="768" y="700"/>
                  </a:lnTo>
                  <a:lnTo>
                    <a:pt x="768" y="607"/>
                  </a:lnTo>
                  <a:lnTo>
                    <a:pt x="774" y="605"/>
                  </a:lnTo>
                  <a:lnTo>
                    <a:pt x="780" y="603"/>
                  </a:lnTo>
                  <a:lnTo>
                    <a:pt x="792" y="600"/>
                  </a:lnTo>
                  <a:lnTo>
                    <a:pt x="813" y="595"/>
                  </a:lnTo>
                  <a:close/>
                  <a:moveTo>
                    <a:pt x="372" y="1245"/>
                  </a:moveTo>
                  <a:lnTo>
                    <a:pt x="357" y="1224"/>
                  </a:lnTo>
                  <a:lnTo>
                    <a:pt x="349" y="1212"/>
                  </a:lnTo>
                  <a:lnTo>
                    <a:pt x="342" y="1200"/>
                  </a:lnTo>
                  <a:lnTo>
                    <a:pt x="335" y="1187"/>
                  </a:lnTo>
                  <a:lnTo>
                    <a:pt x="329" y="1175"/>
                  </a:lnTo>
                  <a:lnTo>
                    <a:pt x="325" y="1163"/>
                  </a:lnTo>
                  <a:lnTo>
                    <a:pt x="323" y="1157"/>
                  </a:lnTo>
                  <a:lnTo>
                    <a:pt x="322" y="1151"/>
                  </a:lnTo>
                  <a:lnTo>
                    <a:pt x="331" y="1157"/>
                  </a:lnTo>
                  <a:lnTo>
                    <a:pt x="341" y="1162"/>
                  </a:lnTo>
                  <a:lnTo>
                    <a:pt x="352" y="1168"/>
                  </a:lnTo>
                  <a:lnTo>
                    <a:pt x="364" y="1173"/>
                  </a:lnTo>
                  <a:lnTo>
                    <a:pt x="378" y="1178"/>
                  </a:lnTo>
                  <a:lnTo>
                    <a:pt x="393" y="1183"/>
                  </a:lnTo>
                  <a:lnTo>
                    <a:pt x="409" y="1187"/>
                  </a:lnTo>
                  <a:lnTo>
                    <a:pt x="426" y="1191"/>
                  </a:lnTo>
                  <a:lnTo>
                    <a:pt x="418" y="1196"/>
                  </a:lnTo>
                  <a:lnTo>
                    <a:pt x="410" y="1202"/>
                  </a:lnTo>
                  <a:lnTo>
                    <a:pt x="402" y="1208"/>
                  </a:lnTo>
                  <a:lnTo>
                    <a:pt x="395" y="1215"/>
                  </a:lnTo>
                  <a:lnTo>
                    <a:pt x="388" y="1221"/>
                  </a:lnTo>
                  <a:lnTo>
                    <a:pt x="382" y="1229"/>
                  </a:lnTo>
                  <a:lnTo>
                    <a:pt x="377" y="1237"/>
                  </a:lnTo>
                  <a:close/>
                  <a:moveTo>
                    <a:pt x="220" y="562"/>
                  </a:moveTo>
                  <a:lnTo>
                    <a:pt x="242" y="554"/>
                  </a:lnTo>
                  <a:lnTo>
                    <a:pt x="269" y="546"/>
                  </a:lnTo>
                  <a:lnTo>
                    <a:pt x="299" y="538"/>
                  </a:lnTo>
                  <a:lnTo>
                    <a:pt x="332" y="530"/>
                  </a:lnTo>
                  <a:lnTo>
                    <a:pt x="369" y="524"/>
                  </a:lnTo>
                  <a:lnTo>
                    <a:pt x="409" y="519"/>
                  </a:lnTo>
                  <a:lnTo>
                    <a:pt x="453" y="515"/>
                  </a:lnTo>
                  <a:lnTo>
                    <a:pt x="499" y="514"/>
                  </a:lnTo>
                  <a:lnTo>
                    <a:pt x="502" y="514"/>
                  </a:lnTo>
                  <a:lnTo>
                    <a:pt x="547" y="515"/>
                  </a:lnTo>
                  <a:lnTo>
                    <a:pt x="590" y="519"/>
                  </a:lnTo>
                  <a:lnTo>
                    <a:pt x="630" y="524"/>
                  </a:lnTo>
                  <a:lnTo>
                    <a:pt x="667" y="530"/>
                  </a:lnTo>
                  <a:lnTo>
                    <a:pt x="700" y="538"/>
                  </a:lnTo>
                  <a:lnTo>
                    <a:pt x="730" y="546"/>
                  </a:lnTo>
                  <a:lnTo>
                    <a:pt x="757" y="554"/>
                  </a:lnTo>
                  <a:lnTo>
                    <a:pt x="779" y="562"/>
                  </a:lnTo>
                  <a:lnTo>
                    <a:pt x="729" y="573"/>
                  </a:lnTo>
                  <a:lnTo>
                    <a:pt x="666" y="585"/>
                  </a:lnTo>
                  <a:lnTo>
                    <a:pt x="629" y="590"/>
                  </a:lnTo>
                  <a:lnTo>
                    <a:pt x="590" y="594"/>
                  </a:lnTo>
                  <a:lnTo>
                    <a:pt x="547" y="597"/>
                  </a:lnTo>
                  <a:lnTo>
                    <a:pt x="502" y="598"/>
                  </a:lnTo>
                  <a:lnTo>
                    <a:pt x="499" y="598"/>
                  </a:lnTo>
                  <a:lnTo>
                    <a:pt x="453" y="596"/>
                  </a:lnTo>
                  <a:lnTo>
                    <a:pt x="409" y="593"/>
                  </a:lnTo>
                  <a:lnTo>
                    <a:pt x="332" y="584"/>
                  </a:lnTo>
                  <a:lnTo>
                    <a:pt x="269" y="573"/>
                  </a:lnTo>
                  <a:close/>
                  <a:moveTo>
                    <a:pt x="265" y="720"/>
                  </a:moveTo>
                  <a:lnTo>
                    <a:pt x="265" y="615"/>
                  </a:lnTo>
                  <a:lnTo>
                    <a:pt x="313" y="624"/>
                  </a:lnTo>
                  <a:lnTo>
                    <a:pt x="368" y="631"/>
                  </a:lnTo>
                  <a:lnTo>
                    <a:pt x="430" y="636"/>
                  </a:lnTo>
                  <a:lnTo>
                    <a:pt x="499" y="638"/>
                  </a:lnTo>
                  <a:lnTo>
                    <a:pt x="502" y="638"/>
                  </a:lnTo>
                  <a:lnTo>
                    <a:pt x="567" y="636"/>
                  </a:lnTo>
                  <a:lnTo>
                    <a:pt x="625" y="631"/>
                  </a:lnTo>
                  <a:lnTo>
                    <a:pt x="678" y="624"/>
                  </a:lnTo>
                  <a:lnTo>
                    <a:pt x="725" y="615"/>
                  </a:lnTo>
                  <a:lnTo>
                    <a:pt x="725" y="790"/>
                  </a:lnTo>
                  <a:lnTo>
                    <a:pt x="724" y="798"/>
                  </a:lnTo>
                  <a:lnTo>
                    <a:pt x="722" y="807"/>
                  </a:lnTo>
                  <a:lnTo>
                    <a:pt x="717" y="827"/>
                  </a:lnTo>
                  <a:lnTo>
                    <a:pt x="711" y="849"/>
                  </a:lnTo>
                  <a:lnTo>
                    <a:pt x="703" y="872"/>
                  </a:lnTo>
                  <a:lnTo>
                    <a:pt x="581" y="954"/>
                  </a:lnTo>
                  <a:lnTo>
                    <a:pt x="579" y="952"/>
                  </a:lnTo>
                  <a:lnTo>
                    <a:pt x="578" y="951"/>
                  </a:lnTo>
                  <a:lnTo>
                    <a:pt x="576" y="950"/>
                  </a:lnTo>
                  <a:lnTo>
                    <a:pt x="574" y="948"/>
                  </a:lnTo>
                  <a:lnTo>
                    <a:pt x="572" y="947"/>
                  </a:lnTo>
                  <a:lnTo>
                    <a:pt x="570" y="947"/>
                  </a:lnTo>
                  <a:lnTo>
                    <a:pt x="568" y="946"/>
                  </a:lnTo>
                  <a:lnTo>
                    <a:pt x="565" y="945"/>
                  </a:lnTo>
                  <a:lnTo>
                    <a:pt x="561" y="944"/>
                  </a:lnTo>
                  <a:lnTo>
                    <a:pt x="556" y="943"/>
                  </a:lnTo>
                  <a:lnTo>
                    <a:pt x="552" y="943"/>
                  </a:lnTo>
                  <a:lnTo>
                    <a:pt x="547" y="943"/>
                  </a:lnTo>
                  <a:lnTo>
                    <a:pt x="502" y="943"/>
                  </a:lnTo>
                  <a:lnTo>
                    <a:pt x="451" y="943"/>
                  </a:lnTo>
                  <a:lnTo>
                    <a:pt x="446" y="943"/>
                  </a:lnTo>
                  <a:lnTo>
                    <a:pt x="441" y="944"/>
                  </a:lnTo>
                  <a:lnTo>
                    <a:pt x="436" y="945"/>
                  </a:lnTo>
                  <a:lnTo>
                    <a:pt x="432" y="946"/>
                  </a:lnTo>
                  <a:lnTo>
                    <a:pt x="428" y="948"/>
                  </a:lnTo>
                  <a:lnTo>
                    <a:pt x="425" y="950"/>
                  </a:lnTo>
                  <a:lnTo>
                    <a:pt x="421" y="952"/>
                  </a:lnTo>
                  <a:lnTo>
                    <a:pt x="418" y="954"/>
                  </a:lnTo>
                  <a:lnTo>
                    <a:pt x="291" y="872"/>
                  </a:lnTo>
                  <a:lnTo>
                    <a:pt x="283" y="849"/>
                  </a:lnTo>
                  <a:lnTo>
                    <a:pt x="276" y="827"/>
                  </a:lnTo>
                  <a:lnTo>
                    <a:pt x="271" y="807"/>
                  </a:lnTo>
                  <a:lnTo>
                    <a:pt x="269" y="798"/>
                  </a:lnTo>
                  <a:lnTo>
                    <a:pt x="268" y="790"/>
                  </a:lnTo>
                  <a:lnTo>
                    <a:pt x="268" y="720"/>
                  </a:lnTo>
                  <a:close/>
                  <a:moveTo>
                    <a:pt x="669" y="1024"/>
                  </a:moveTo>
                  <a:lnTo>
                    <a:pt x="669" y="1098"/>
                  </a:lnTo>
                  <a:lnTo>
                    <a:pt x="662" y="1104"/>
                  </a:lnTo>
                  <a:lnTo>
                    <a:pt x="652" y="1113"/>
                  </a:lnTo>
                  <a:lnTo>
                    <a:pt x="638" y="1122"/>
                  </a:lnTo>
                  <a:lnTo>
                    <a:pt x="630" y="1127"/>
                  </a:lnTo>
                  <a:lnTo>
                    <a:pt x="620" y="1131"/>
                  </a:lnTo>
                  <a:lnTo>
                    <a:pt x="610" y="1136"/>
                  </a:lnTo>
                  <a:lnTo>
                    <a:pt x="598" y="1140"/>
                  </a:lnTo>
                  <a:lnTo>
                    <a:pt x="585" y="1144"/>
                  </a:lnTo>
                  <a:lnTo>
                    <a:pt x="571" y="1147"/>
                  </a:lnTo>
                  <a:lnTo>
                    <a:pt x="556" y="1150"/>
                  </a:lnTo>
                  <a:lnTo>
                    <a:pt x="539" y="1152"/>
                  </a:lnTo>
                  <a:lnTo>
                    <a:pt x="521" y="1153"/>
                  </a:lnTo>
                  <a:lnTo>
                    <a:pt x="502" y="1154"/>
                  </a:lnTo>
                  <a:lnTo>
                    <a:pt x="497" y="1154"/>
                  </a:lnTo>
                  <a:lnTo>
                    <a:pt x="459" y="1152"/>
                  </a:lnTo>
                  <a:lnTo>
                    <a:pt x="441" y="1150"/>
                  </a:lnTo>
                  <a:lnTo>
                    <a:pt x="426" y="1147"/>
                  </a:lnTo>
                  <a:lnTo>
                    <a:pt x="411" y="1144"/>
                  </a:lnTo>
                  <a:lnTo>
                    <a:pt x="398" y="1140"/>
                  </a:lnTo>
                  <a:lnTo>
                    <a:pt x="386" y="1136"/>
                  </a:lnTo>
                  <a:lnTo>
                    <a:pt x="375" y="1131"/>
                  </a:lnTo>
                  <a:lnTo>
                    <a:pt x="365" y="1127"/>
                  </a:lnTo>
                  <a:lnTo>
                    <a:pt x="356" y="1122"/>
                  </a:lnTo>
                  <a:lnTo>
                    <a:pt x="342" y="1113"/>
                  </a:lnTo>
                  <a:lnTo>
                    <a:pt x="331" y="1104"/>
                  </a:lnTo>
                  <a:lnTo>
                    <a:pt x="324" y="1098"/>
                  </a:lnTo>
                  <a:lnTo>
                    <a:pt x="324" y="1024"/>
                  </a:lnTo>
                  <a:lnTo>
                    <a:pt x="333" y="1032"/>
                  </a:lnTo>
                  <a:lnTo>
                    <a:pt x="342" y="1039"/>
                  </a:lnTo>
                  <a:lnTo>
                    <a:pt x="351" y="1046"/>
                  </a:lnTo>
                  <a:lnTo>
                    <a:pt x="360" y="1051"/>
                  </a:lnTo>
                  <a:lnTo>
                    <a:pt x="365" y="1053"/>
                  </a:lnTo>
                  <a:lnTo>
                    <a:pt x="370" y="1055"/>
                  </a:lnTo>
                  <a:lnTo>
                    <a:pt x="376" y="1057"/>
                  </a:lnTo>
                  <a:lnTo>
                    <a:pt x="381" y="1058"/>
                  </a:lnTo>
                  <a:lnTo>
                    <a:pt x="386" y="1059"/>
                  </a:lnTo>
                  <a:lnTo>
                    <a:pt x="392" y="1060"/>
                  </a:lnTo>
                  <a:lnTo>
                    <a:pt x="397" y="1061"/>
                  </a:lnTo>
                  <a:lnTo>
                    <a:pt x="403" y="1061"/>
                  </a:lnTo>
                  <a:lnTo>
                    <a:pt x="502" y="1061"/>
                  </a:lnTo>
                  <a:lnTo>
                    <a:pt x="587" y="1061"/>
                  </a:lnTo>
                  <a:lnTo>
                    <a:pt x="593" y="1061"/>
                  </a:lnTo>
                  <a:lnTo>
                    <a:pt x="598" y="1061"/>
                  </a:lnTo>
                  <a:lnTo>
                    <a:pt x="604" y="1061"/>
                  </a:lnTo>
                  <a:lnTo>
                    <a:pt x="610" y="1060"/>
                  </a:lnTo>
                  <a:lnTo>
                    <a:pt x="615" y="1058"/>
                  </a:lnTo>
                  <a:lnTo>
                    <a:pt x="620" y="1057"/>
                  </a:lnTo>
                  <a:lnTo>
                    <a:pt x="626" y="1055"/>
                  </a:lnTo>
                  <a:lnTo>
                    <a:pt x="631" y="1052"/>
                  </a:lnTo>
                  <a:lnTo>
                    <a:pt x="636" y="1050"/>
                  </a:lnTo>
                  <a:lnTo>
                    <a:pt x="641" y="1047"/>
                  </a:lnTo>
                  <a:lnTo>
                    <a:pt x="651" y="1040"/>
                  </a:lnTo>
                  <a:lnTo>
                    <a:pt x="660" y="1032"/>
                  </a:lnTo>
                  <a:close/>
                  <a:moveTo>
                    <a:pt x="437" y="1022"/>
                  </a:moveTo>
                  <a:lnTo>
                    <a:pt x="437" y="1002"/>
                  </a:lnTo>
                  <a:lnTo>
                    <a:pt x="437" y="1000"/>
                  </a:lnTo>
                  <a:lnTo>
                    <a:pt x="437" y="999"/>
                  </a:lnTo>
                  <a:lnTo>
                    <a:pt x="438" y="997"/>
                  </a:lnTo>
                  <a:lnTo>
                    <a:pt x="438" y="996"/>
                  </a:lnTo>
                  <a:lnTo>
                    <a:pt x="439" y="995"/>
                  </a:lnTo>
                  <a:lnTo>
                    <a:pt x="439" y="994"/>
                  </a:lnTo>
                  <a:lnTo>
                    <a:pt x="440" y="993"/>
                  </a:lnTo>
                  <a:lnTo>
                    <a:pt x="441" y="992"/>
                  </a:lnTo>
                  <a:lnTo>
                    <a:pt x="442" y="991"/>
                  </a:lnTo>
                  <a:lnTo>
                    <a:pt x="443" y="990"/>
                  </a:lnTo>
                  <a:lnTo>
                    <a:pt x="444" y="989"/>
                  </a:lnTo>
                  <a:lnTo>
                    <a:pt x="445" y="989"/>
                  </a:lnTo>
                  <a:lnTo>
                    <a:pt x="447" y="988"/>
                  </a:lnTo>
                  <a:lnTo>
                    <a:pt x="448" y="988"/>
                  </a:lnTo>
                  <a:lnTo>
                    <a:pt x="450" y="988"/>
                  </a:lnTo>
                  <a:lnTo>
                    <a:pt x="451" y="988"/>
                  </a:lnTo>
                  <a:lnTo>
                    <a:pt x="547" y="988"/>
                  </a:lnTo>
                  <a:lnTo>
                    <a:pt x="549" y="988"/>
                  </a:lnTo>
                  <a:lnTo>
                    <a:pt x="550" y="988"/>
                  </a:lnTo>
                  <a:lnTo>
                    <a:pt x="552" y="988"/>
                  </a:lnTo>
                  <a:lnTo>
                    <a:pt x="553" y="989"/>
                  </a:lnTo>
                  <a:lnTo>
                    <a:pt x="554" y="989"/>
                  </a:lnTo>
                  <a:lnTo>
                    <a:pt x="555" y="990"/>
                  </a:lnTo>
                  <a:lnTo>
                    <a:pt x="556" y="991"/>
                  </a:lnTo>
                  <a:lnTo>
                    <a:pt x="557" y="992"/>
                  </a:lnTo>
                  <a:lnTo>
                    <a:pt x="558" y="993"/>
                  </a:lnTo>
                  <a:lnTo>
                    <a:pt x="559" y="994"/>
                  </a:lnTo>
                  <a:lnTo>
                    <a:pt x="560" y="995"/>
                  </a:lnTo>
                  <a:lnTo>
                    <a:pt x="560" y="996"/>
                  </a:lnTo>
                  <a:lnTo>
                    <a:pt x="560" y="997"/>
                  </a:lnTo>
                  <a:lnTo>
                    <a:pt x="561" y="999"/>
                  </a:lnTo>
                  <a:lnTo>
                    <a:pt x="561" y="1000"/>
                  </a:lnTo>
                  <a:lnTo>
                    <a:pt x="561" y="1002"/>
                  </a:lnTo>
                  <a:lnTo>
                    <a:pt x="561" y="1022"/>
                  </a:lnTo>
                  <a:close/>
                  <a:moveTo>
                    <a:pt x="604" y="1019"/>
                  </a:moveTo>
                  <a:lnTo>
                    <a:pt x="604" y="1002"/>
                  </a:lnTo>
                  <a:lnTo>
                    <a:pt x="604" y="993"/>
                  </a:lnTo>
                  <a:lnTo>
                    <a:pt x="672" y="948"/>
                  </a:lnTo>
                  <a:lnTo>
                    <a:pt x="664" y="960"/>
                  </a:lnTo>
                  <a:lnTo>
                    <a:pt x="656" y="972"/>
                  </a:lnTo>
                  <a:lnTo>
                    <a:pt x="648" y="983"/>
                  </a:lnTo>
                  <a:lnTo>
                    <a:pt x="640" y="993"/>
                  </a:lnTo>
                  <a:lnTo>
                    <a:pt x="631" y="1001"/>
                  </a:lnTo>
                  <a:lnTo>
                    <a:pt x="627" y="1005"/>
                  </a:lnTo>
                  <a:lnTo>
                    <a:pt x="622" y="1009"/>
                  </a:lnTo>
                  <a:lnTo>
                    <a:pt x="618" y="1012"/>
                  </a:lnTo>
                  <a:lnTo>
                    <a:pt x="613" y="1015"/>
                  </a:lnTo>
                  <a:lnTo>
                    <a:pt x="609" y="1017"/>
                  </a:lnTo>
                  <a:close/>
                  <a:moveTo>
                    <a:pt x="395" y="993"/>
                  </a:moveTo>
                  <a:lnTo>
                    <a:pt x="395" y="1002"/>
                  </a:lnTo>
                  <a:lnTo>
                    <a:pt x="395" y="1022"/>
                  </a:lnTo>
                  <a:lnTo>
                    <a:pt x="389" y="1021"/>
                  </a:lnTo>
                  <a:lnTo>
                    <a:pt x="384" y="1019"/>
                  </a:lnTo>
                  <a:lnTo>
                    <a:pt x="378" y="1016"/>
                  </a:lnTo>
                  <a:lnTo>
                    <a:pt x="373" y="1013"/>
                  </a:lnTo>
                  <a:lnTo>
                    <a:pt x="368" y="1009"/>
                  </a:lnTo>
                  <a:lnTo>
                    <a:pt x="363" y="1005"/>
                  </a:lnTo>
                  <a:lnTo>
                    <a:pt x="358" y="1001"/>
                  </a:lnTo>
                  <a:lnTo>
                    <a:pt x="353" y="996"/>
                  </a:lnTo>
                  <a:lnTo>
                    <a:pt x="344" y="985"/>
                  </a:lnTo>
                  <a:lnTo>
                    <a:pt x="335" y="973"/>
                  </a:lnTo>
                  <a:lnTo>
                    <a:pt x="327" y="959"/>
                  </a:lnTo>
                  <a:lnTo>
                    <a:pt x="319" y="945"/>
                  </a:lnTo>
                  <a:close/>
                  <a:moveTo>
                    <a:pt x="573" y="1191"/>
                  </a:moveTo>
                  <a:lnTo>
                    <a:pt x="591" y="1187"/>
                  </a:lnTo>
                  <a:lnTo>
                    <a:pt x="608" y="1182"/>
                  </a:lnTo>
                  <a:lnTo>
                    <a:pt x="623" y="1176"/>
                  </a:lnTo>
                  <a:lnTo>
                    <a:pt x="637" y="1171"/>
                  </a:lnTo>
                  <a:lnTo>
                    <a:pt x="649" y="1165"/>
                  </a:lnTo>
                  <a:lnTo>
                    <a:pt x="661" y="1159"/>
                  </a:lnTo>
                  <a:lnTo>
                    <a:pt x="671" y="1152"/>
                  </a:lnTo>
                  <a:lnTo>
                    <a:pt x="680" y="1146"/>
                  </a:lnTo>
                  <a:lnTo>
                    <a:pt x="679" y="1152"/>
                  </a:lnTo>
                  <a:lnTo>
                    <a:pt x="677" y="1158"/>
                  </a:lnTo>
                  <a:lnTo>
                    <a:pt x="672" y="1170"/>
                  </a:lnTo>
                  <a:lnTo>
                    <a:pt x="666" y="1183"/>
                  </a:lnTo>
                  <a:lnTo>
                    <a:pt x="659" y="1196"/>
                  </a:lnTo>
                  <a:lnTo>
                    <a:pt x="652" y="1209"/>
                  </a:lnTo>
                  <a:lnTo>
                    <a:pt x="643" y="1222"/>
                  </a:lnTo>
                  <a:lnTo>
                    <a:pt x="635" y="1234"/>
                  </a:lnTo>
                  <a:lnTo>
                    <a:pt x="626" y="1245"/>
                  </a:lnTo>
                  <a:lnTo>
                    <a:pt x="624" y="1241"/>
                  </a:lnTo>
                  <a:lnTo>
                    <a:pt x="621" y="1237"/>
                  </a:lnTo>
                  <a:lnTo>
                    <a:pt x="616" y="1229"/>
                  </a:lnTo>
                  <a:lnTo>
                    <a:pt x="610" y="1221"/>
                  </a:lnTo>
                  <a:lnTo>
                    <a:pt x="603" y="1215"/>
                  </a:lnTo>
                  <a:lnTo>
                    <a:pt x="596" y="1208"/>
                  </a:lnTo>
                  <a:lnTo>
                    <a:pt x="588" y="1202"/>
                  </a:lnTo>
                  <a:close/>
                  <a:moveTo>
                    <a:pt x="519" y="1208"/>
                  </a:moveTo>
                  <a:lnTo>
                    <a:pt x="531" y="1215"/>
                  </a:lnTo>
                  <a:lnTo>
                    <a:pt x="544" y="1223"/>
                  </a:lnTo>
                  <a:lnTo>
                    <a:pt x="556" y="1231"/>
                  </a:lnTo>
                  <a:lnTo>
                    <a:pt x="568" y="1241"/>
                  </a:lnTo>
                  <a:lnTo>
                    <a:pt x="573" y="1246"/>
                  </a:lnTo>
                  <a:lnTo>
                    <a:pt x="578" y="1251"/>
                  </a:lnTo>
                  <a:lnTo>
                    <a:pt x="583" y="1257"/>
                  </a:lnTo>
                  <a:lnTo>
                    <a:pt x="587" y="1263"/>
                  </a:lnTo>
                  <a:lnTo>
                    <a:pt x="590" y="1268"/>
                  </a:lnTo>
                  <a:lnTo>
                    <a:pt x="592" y="1274"/>
                  </a:lnTo>
                  <a:lnTo>
                    <a:pt x="594" y="1281"/>
                  </a:lnTo>
                  <a:lnTo>
                    <a:pt x="595" y="1287"/>
                  </a:lnTo>
                  <a:lnTo>
                    <a:pt x="595" y="1288"/>
                  </a:lnTo>
                  <a:lnTo>
                    <a:pt x="595" y="1290"/>
                  </a:lnTo>
                  <a:lnTo>
                    <a:pt x="596" y="1291"/>
                  </a:lnTo>
                  <a:lnTo>
                    <a:pt x="596" y="1293"/>
                  </a:lnTo>
                  <a:lnTo>
                    <a:pt x="597" y="1294"/>
                  </a:lnTo>
                  <a:lnTo>
                    <a:pt x="597" y="1295"/>
                  </a:lnTo>
                  <a:lnTo>
                    <a:pt x="598" y="1296"/>
                  </a:lnTo>
                  <a:lnTo>
                    <a:pt x="599" y="1297"/>
                  </a:lnTo>
                  <a:lnTo>
                    <a:pt x="600" y="1298"/>
                  </a:lnTo>
                  <a:lnTo>
                    <a:pt x="601" y="1299"/>
                  </a:lnTo>
                  <a:lnTo>
                    <a:pt x="602" y="1300"/>
                  </a:lnTo>
                  <a:lnTo>
                    <a:pt x="603" y="1301"/>
                  </a:lnTo>
                  <a:lnTo>
                    <a:pt x="605" y="1302"/>
                  </a:lnTo>
                  <a:lnTo>
                    <a:pt x="606" y="1303"/>
                  </a:lnTo>
                  <a:lnTo>
                    <a:pt x="608" y="1303"/>
                  </a:lnTo>
                  <a:lnTo>
                    <a:pt x="609" y="1304"/>
                  </a:lnTo>
                  <a:lnTo>
                    <a:pt x="615" y="1304"/>
                  </a:lnTo>
                  <a:lnTo>
                    <a:pt x="616" y="1304"/>
                  </a:lnTo>
                  <a:lnTo>
                    <a:pt x="617" y="1304"/>
                  </a:lnTo>
                  <a:lnTo>
                    <a:pt x="618" y="1304"/>
                  </a:lnTo>
                  <a:lnTo>
                    <a:pt x="619" y="1303"/>
                  </a:lnTo>
                  <a:lnTo>
                    <a:pt x="620" y="1303"/>
                  </a:lnTo>
                  <a:lnTo>
                    <a:pt x="621" y="1303"/>
                  </a:lnTo>
                  <a:lnTo>
                    <a:pt x="623" y="1302"/>
                  </a:lnTo>
                  <a:lnTo>
                    <a:pt x="625" y="1301"/>
                  </a:lnTo>
                  <a:lnTo>
                    <a:pt x="626" y="1300"/>
                  </a:lnTo>
                  <a:lnTo>
                    <a:pt x="628" y="1299"/>
                  </a:lnTo>
                  <a:lnTo>
                    <a:pt x="629" y="1298"/>
                  </a:lnTo>
                  <a:lnTo>
                    <a:pt x="636" y="1290"/>
                  </a:lnTo>
                  <a:lnTo>
                    <a:pt x="648" y="1277"/>
                  </a:lnTo>
                  <a:lnTo>
                    <a:pt x="663" y="1258"/>
                  </a:lnTo>
                  <a:lnTo>
                    <a:pt x="679" y="1235"/>
                  </a:lnTo>
                  <a:lnTo>
                    <a:pt x="694" y="1210"/>
                  </a:lnTo>
                  <a:lnTo>
                    <a:pt x="701" y="1196"/>
                  </a:lnTo>
                  <a:lnTo>
                    <a:pt x="707" y="1182"/>
                  </a:lnTo>
                  <a:lnTo>
                    <a:pt x="712" y="1168"/>
                  </a:lnTo>
                  <a:lnTo>
                    <a:pt x="715" y="1154"/>
                  </a:lnTo>
                  <a:lnTo>
                    <a:pt x="717" y="1140"/>
                  </a:lnTo>
                  <a:lnTo>
                    <a:pt x="717" y="1126"/>
                  </a:lnTo>
                  <a:lnTo>
                    <a:pt x="813" y="1126"/>
                  </a:lnTo>
                  <a:lnTo>
                    <a:pt x="827" y="1127"/>
                  </a:lnTo>
                  <a:lnTo>
                    <a:pt x="841" y="1129"/>
                  </a:lnTo>
                  <a:lnTo>
                    <a:pt x="854" y="1132"/>
                  </a:lnTo>
                  <a:lnTo>
                    <a:pt x="867" y="1137"/>
                  </a:lnTo>
                  <a:lnTo>
                    <a:pt x="879" y="1143"/>
                  </a:lnTo>
                  <a:lnTo>
                    <a:pt x="891" y="1150"/>
                  </a:lnTo>
                  <a:lnTo>
                    <a:pt x="902" y="1158"/>
                  </a:lnTo>
                  <a:lnTo>
                    <a:pt x="912" y="1167"/>
                  </a:lnTo>
                  <a:lnTo>
                    <a:pt x="921" y="1177"/>
                  </a:lnTo>
                  <a:lnTo>
                    <a:pt x="929" y="1188"/>
                  </a:lnTo>
                  <a:lnTo>
                    <a:pt x="937" y="1199"/>
                  </a:lnTo>
                  <a:lnTo>
                    <a:pt x="943" y="1212"/>
                  </a:lnTo>
                  <a:lnTo>
                    <a:pt x="947" y="1225"/>
                  </a:lnTo>
                  <a:lnTo>
                    <a:pt x="951" y="1238"/>
                  </a:lnTo>
                  <a:lnTo>
                    <a:pt x="953" y="1252"/>
                  </a:lnTo>
                  <a:lnTo>
                    <a:pt x="954" y="1267"/>
                  </a:lnTo>
                  <a:lnTo>
                    <a:pt x="954" y="1295"/>
                  </a:lnTo>
                  <a:lnTo>
                    <a:pt x="952" y="1326"/>
                  </a:lnTo>
                  <a:lnTo>
                    <a:pt x="945" y="1356"/>
                  </a:lnTo>
                  <a:lnTo>
                    <a:pt x="934" y="1385"/>
                  </a:lnTo>
                  <a:lnTo>
                    <a:pt x="920" y="1413"/>
                  </a:lnTo>
                  <a:lnTo>
                    <a:pt x="901" y="1439"/>
                  </a:lnTo>
                  <a:lnTo>
                    <a:pt x="879" y="1464"/>
                  </a:lnTo>
                  <a:lnTo>
                    <a:pt x="854" y="1488"/>
                  </a:lnTo>
                  <a:lnTo>
                    <a:pt x="826" y="1510"/>
                  </a:lnTo>
                  <a:lnTo>
                    <a:pt x="795" y="1530"/>
                  </a:lnTo>
                  <a:lnTo>
                    <a:pt x="761" y="1548"/>
                  </a:lnTo>
                  <a:lnTo>
                    <a:pt x="725" y="1563"/>
                  </a:lnTo>
                  <a:lnTo>
                    <a:pt x="687" y="1577"/>
                  </a:lnTo>
                  <a:lnTo>
                    <a:pt x="647" y="1588"/>
                  </a:lnTo>
                  <a:lnTo>
                    <a:pt x="605" y="1597"/>
                  </a:lnTo>
                  <a:lnTo>
                    <a:pt x="561" y="1603"/>
                  </a:lnTo>
                  <a:lnTo>
                    <a:pt x="516" y="1606"/>
                  </a:lnTo>
                  <a:lnTo>
                    <a:pt x="516" y="12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37"/>
            <p:cNvSpPr/>
            <p:nvPr/>
          </p:nvSpPr>
          <p:spPr>
            <a:xfrm>
              <a:off x="9665829" y="1790028"/>
              <a:ext cx="117355" cy="135707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41" y="268"/>
                  </a:moveTo>
                  <a:lnTo>
                    <a:pt x="158" y="209"/>
                  </a:lnTo>
                  <a:lnTo>
                    <a:pt x="217" y="223"/>
                  </a:lnTo>
                  <a:lnTo>
                    <a:pt x="219" y="223"/>
                  </a:lnTo>
                  <a:lnTo>
                    <a:pt x="221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3"/>
                  </a:lnTo>
                  <a:lnTo>
                    <a:pt x="228" y="223"/>
                  </a:lnTo>
                  <a:lnTo>
                    <a:pt x="229" y="222"/>
                  </a:lnTo>
                  <a:lnTo>
                    <a:pt x="231" y="222"/>
                  </a:lnTo>
                  <a:lnTo>
                    <a:pt x="233" y="221"/>
                  </a:lnTo>
                  <a:lnTo>
                    <a:pt x="234" y="220"/>
                  </a:lnTo>
                  <a:lnTo>
                    <a:pt x="235" y="219"/>
                  </a:lnTo>
                  <a:lnTo>
                    <a:pt x="237" y="218"/>
                  </a:lnTo>
                  <a:lnTo>
                    <a:pt x="238" y="216"/>
                  </a:lnTo>
                  <a:lnTo>
                    <a:pt x="239" y="215"/>
                  </a:lnTo>
                  <a:lnTo>
                    <a:pt x="240" y="213"/>
                  </a:lnTo>
                  <a:lnTo>
                    <a:pt x="240" y="212"/>
                  </a:lnTo>
                  <a:lnTo>
                    <a:pt x="241" y="210"/>
                  </a:lnTo>
                  <a:lnTo>
                    <a:pt x="242" y="209"/>
                  </a:lnTo>
                  <a:lnTo>
                    <a:pt x="243" y="207"/>
                  </a:lnTo>
                  <a:lnTo>
                    <a:pt x="243" y="205"/>
                  </a:lnTo>
                  <a:lnTo>
                    <a:pt x="243" y="203"/>
                  </a:lnTo>
                  <a:lnTo>
                    <a:pt x="244" y="201"/>
                  </a:lnTo>
                  <a:lnTo>
                    <a:pt x="243" y="200"/>
                  </a:lnTo>
                  <a:lnTo>
                    <a:pt x="243" y="198"/>
                  </a:lnTo>
                  <a:lnTo>
                    <a:pt x="243" y="196"/>
                  </a:lnTo>
                  <a:lnTo>
                    <a:pt x="242" y="194"/>
                  </a:lnTo>
                  <a:lnTo>
                    <a:pt x="242" y="193"/>
                  </a:lnTo>
                  <a:lnTo>
                    <a:pt x="241" y="191"/>
                  </a:lnTo>
                  <a:lnTo>
                    <a:pt x="240" y="190"/>
                  </a:lnTo>
                  <a:lnTo>
                    <a:pt x="239" y="188"/>
                  </a:lnTo>
                  <a:lnTo>
                    <a:pt x="238" y="187"/>
                  </a:lnTo>
                  <a:lnTo>
                    <a:pt x="237" y="186"/>
                  </a:lnTo>
                  <a:lnTo>
                    <a:pt x="195" y="141"/>
                  </a:lnTo>
                  <a:lnTo>
                    <a:pt x="237" y="96"/>
                  </a:lnTo>
                  <a:lnTo>
                    <a:pt x="238" y="95"/>
                  </a:lnTo>
                  <a:lnTo>
                    <a:pt x="239" y="94"/>
                  </a:lnTo>
                  <a:lnTo>
                    <a:pt x="240" y="92"/>
                  </a:lnTo>
                  <a:lnTo>
                    <a:pt x="241" y="91"/>
                  </a:lnTo>
                  <a:lnTo>
                    <a:pt x="242" y="89"/>
                  </a:lnTo>
                  <a:lnTo>
                    <a:pt x="242" y="88"/>
                  </a:lnTo>
                  <a:lnTo>
                    <a:pt x="243" y="86"/>
                  </a:lnTo>
                  <a:lnTo>
                    <a:pt x="243" y="84"/>
                  </a:lnTo>
                  <a:lnTo>
                    <a:pt x="243" y="83"/>
                  </a:lnTo>
                  <a:lnTo>
                    <a:pt x="244" y="81"/>
                  </a:lnTo>
                  <a:lnTo>
                    <a:pt x="243" y="79"/>
                  </a:lnTo>
                  <a:lnTo>
                    <a:pt x="243" y="77"/>
                  </a:lnTo>
                  <a:lnTo>
                    <a:pt x="243" y="76"/>
                  </a:lnTo>
                  <a:lnTo>
                    <a:pt x="242" y="74"/>
                  </a:lnTo>
                  <a:lnTo>
                    <a:pt x="241" y="73"/>
                  </a:lnTo>
                  <a:lnTo>
                    <a:pt x="240" y="71"/>
                  </a:lnTo>
                  <a:lnTo>
                    <a:pt x="239" y="69"/>
                  </a:lnTo>
                  <a:lnTo>
                    <a:pt x="238" y="68"/>
                  </a:lnTo>
                  <a:lnTo>
                    <a:pt x="237" y="67"/>
                  </a:lnTo>
                  <a:lnTo>
                    <a:pt x="235" y="65"/>
                  </a:lnTo>
                  <a:lnTo>
                    <a:pt x="234" y="64"/>
                  </a:lnTo>
                  <a:lnTo>
                    <a:pt x="233" y="63"/>
                  </a:lnTo>
                  <a:lnTo>
                    <a:pt x="231" y="62"/>
                  </a:lnTo>
                  <a:lnTo>
                    <a:pt x="230" y="62"/>
                  </a:lnTo>
                  <a:lnTo>
                    <a:pt x="228" y="61"/>
                  </a:lnTo>
                  <a:lnTo>
                    <a:pt x="227" y="60"/>
                  </a:lnTo>
                  <a:lnTo>
                    <a:pt x="225" y="60"/>
                  </a:lnTo>
                  <a:lnTo>
                    <a:pt x="224" y="60"/>
                  </a:lnTo>
                  <a:lnTo>
                    <a:pt x="222" y="59"/>
                  </a:lnTo>
                  <a:lnTo>
                    <a:pt x="221" y="59"/>
                  </a:lnTo>
                  <a:lnTo>
                    <a:pt x="217" y="59"/>
                  </a:lnTo>
                  <a:lnTo>
                    <a:pt x="158" y="74"/>
                  </a:lnTo>
                  <a:lnTo>
                    <a:pt x="141" y="14"/>
                  </a:lnTo>
                  <a:lnTo>
                    <a:pt x="140" y="11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37" y="6"/>
                  </a:lnTo>
                  <a:lnTo>
                    <a:pt x="136" y="5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5" y="1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1" y="3"/>
                  </a:lnTo>
                  <a:lnTo>
                    <a:pt x="110" y="4"/>
                  </a:lnTo>
                  <a:lnTo>
                    <a:pt x="108" y="5"/>
                  </a:lnTo>
                  <a:lnTo>
                    <a:pt x="107" y="6"/>
                  </a:lnTo>
                  <a:lnTo>
                    <a:pt x="106" y="7"/>
                  </a:lnTo>
                  <a:lnTo>
                    <a:pt x="105" y="8"/>
                  </a:lnTo>
                  <a:lnTo>
                    <a:pt x="104" y="10"/>
                  </a:lnTo>
                  <a:lnTo>
                    <a:pt x="103" y="11"/>
                  </a:lnTo>
                  <a:lnTo>
                    <a:pt x="103" y="13"/>
                  </a:lnTo>
                  <a:lnTo>
                    <a:pt x="102" y="14"/>
                  </a:lnTo>
                  <a:lnTo>
                    <a:pt x="85" y="74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61"/>
                  </a:lnTo>
                  <a:lnTo>
                    <a:pt x="11" y="62"/>
                  </a:lnTo>
                  <a:lnTo>
                    <a:pt x="9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6" y="66"/>
                  </a:lnTo>
                  <a:lnTo>
                    <a:pt x="5" y="68"/>
                  </a:lnTo>
                  <a:lnTo>
                    <a:pt x="4" y="69"/>
                  </a:lnTo>
                  <a:lnTo>
                    <a:pt x="3" y="71"/>
                  </a:lnTo>
                  <a:lnTo>
                    <a:pt x="2" y="73"/>
                  </a:lnTo>
                  <a:lnTo>
                    <a:pt x="1" y="74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2" y="91"/>
                  </a:lnTo>
                  <a:lnTo>
                    <a:pt x="3" y="92"/>
                  </a:lnTo>
                  <a:lnTo>
                    <a:pt x="4" y="94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48" y="141"/>
                  </a:lnTo>
                  <a:lnTo>
                    <a:pt x="6" y="186"/>
                  </a:lnTo>
                  <a:lnTo>
                    <a:pt x="5" y="187"/>
                  </a:lnTo>
                  <a:lnTo>
                    <a:pt x="4" y="188"/>
                  </a:lnTo>
                  <a:lnTo>
                    <a:pt x="3" y="190"/>
                  </a:lnTo>
                  <a:lnTo>
                    <a:pt x="2" y="191"/>
                  </a:lnTo>
                  <a:lnTo>
                    <a:pt x="2" y="193"/>
                  </a:lnTo>
                  <a:lnTo>
                    <a:pt x="1" y="194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1" y="209"/>
                  </a:lnTo>
                  <a:lnTo>
                    <a:pt x="2" y="210"/>
                  </a:lnTo>
                  <a:lnTo>
                    <a:pt x="3" y="212"/>
                  </a:lnTo>
                  <a:lnTo>
                    <a:pt x="4" y="213"/>
                  </a:lnTo>
                  <a:lnTo>
                    <a:pt x="6" y="215"/>
                  </a:lnTo>
                  <a:lnTo>
                    <a:pt x="7" y="216"/>
                  </a:lnTo>
                  <a:lnTo>
                    <a:pt x="8" y="217"/>
                  </a:lnTo>
                  <a:lnTo>
                    <a:pt x="9" y="218"/>
                  </a:lnTo>
                  <a:lnTo>
                    <a:pt x="11" y="219"/>
                  </a:lnTo>
                  <a:lnTo>
                    <a:pt x="12" y="220"/>
                  </a:lnTo>
                  <a:lnTo>
                    <a:pt x="14" y="220"/>
                  </a:lnTo>
                  <a:lnTo>
                    <a:pt x="15" y="221"/>
                  </a:lnTo>
                  <a:lnTo>
                    <a:pt x="16" y="222"/>
                  </a:lnTo>
                  <a:lnTo>
                    <a:pt x="18" y="222"/>
                  </a:lnTo>
                  <a:lnTo>
                    <a:pt x="19" y="222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5" y="223"/>
                  </a:lnTo>
                  <a:lnTo>
                    <a:pt x="85" y="209"/>
                  </a:lnTo>
                  <a:lnTo>
                    <a:pt x="102" y="268"/>
                  </a:lnTo>
                  <a:lnTo>
                    <a:pt x="103" y="270"/>
                  </a:lnTo>
                  <a:lnTo>
                    <a:pt x="103" y="271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6" y="275"/>
                  </a:lnTo>
                  <a:lnTo>
                    <a:pt x="107" y="276"/>
                  </a:lnTo>
                  <a:lnTo>
                    <a:pt x="108" y="277"/>
                  </a:lnTo>
                  <a:lnTo>
                    <a:pt x="110" y="278"/>
                  </a:lnTo>
                  <a:lnTo>
                    <a:pt x="111" y="279"/>
                  </a:lnTo>
                  <a:lnTo>
                    <a:pt x="112" y="280"/>
                  </a:lnTo>
                  <a:lnTo>
                    <a:pt x="114" y="281"/>
                  </a:lnTo>
                  <a:lnTo>
                    <a:pt x="115" y="281"/>
                  </a:lnTo>
                  <a:lnTo>
                    <a:pt x="117" y="281"/>
                  </a:lnTo>
                  <a:lnTo>
                    <a:pt x="118" y="282"/>
                  </a:lnTo>
                  <a:lnTo>
                    <a:pt x="120" y="282"/>
                  </a:lnTo>
                  <a:lnTo>
                    <a:pt x="121" y="282"/>
                  </a:lnTo>
                  <a:lnTo>
                    <a:pt x="124" y="282"/>
                  </a:lnTo>
                  <a:lnTo>
                    <a:pt x="126" y="282"/>
                  </a:lnTo>
                  <a:lnTo>
                    <a:pt x="127" y="282"/>
                  </a:lnTo>
                  <a:lnTo>
                    <a:pt x="129" y="281"/>
                  </a:lnTo>
                  <a:lnTo>
                    <a:pt x="130" y="281"/>
                  </a:lnTo>
                  <a:lnTo>
                    <a:pt x="132" y="281"/>
                  </a:lnTo>
                  <a:lnTo>
                    <a:pt x="133" y="280"/>
                  </a:lnTo>
                  <a:lnTo>
                    <a:pt x="134" y="279"/>
                  </a:lnTo>
                  <a:lnTo>
                    <a:pt x="135" y="278"/>
                  </a:lnTo>
                  <a:lnTo>
                    <a:pt x="136" y="277"/>
                  </a:lnTo>
                  <a:lnTo>
                    <a:pt x="137" y="276"/>
                  </a:lnTo>
                  <a:lnTo>
                    <a:pt x="138" y="275"/>
                  </a:lnTo>
                  <a:lnTo>
                    <a:pt x="139" y="274"/>
                  </a:lnTo>
                  <a:lnTo>
                    <a:pt x="139" y="273"/>
                  </a:lnTo>
                  <a:lnTo>
                    <a:pt x="140" y="271"/>
                  </a:lnTo>
                  <a:close/>
                  <a:moveTo>
                    <a:pt x="121" y="184"/>
                  </a:moveTo>
                  <a:lnTo>
                    <a:pt x="119" y="175"/>
                  </a:lnTo>
                  <a:lnTo>
                    <a:pt x="119" y="174"/>
                  </a:lnTo>
                  <a:lnTo>
                    <a:pt x="118" y="172"/>
                  </a:lnTo>
                  <a:lnTo>
                    <a:pt x="117" y="171"/>
                  </a:lnTo>
                  <a:lnTo>
                    <a:pt x="116" y="169"/>
                  </a:lnTo>
                  <a:lnTo>
                    <a:pt x="115" y="168"/>
                  </a:lnTo>
                  <a:lnTo>
                    <a:pt x="114" y="167"/>
                  </a:lnTo>
                  <a:lnTo>
                    <a:pt x="112" y="166"/>
                  </a:lnTo>
                  <a:lnTo>
                    <a:pt x="111" y="165"/>
                  </a:lnTo>
                  <a:lnTo>
                    <a:pt x="110" y="164"/>
                  </a:lnTo>
                  <a:lnTo>
                    <a:pt x="108" y="163"/>
                  </a:lnTo>
                  <a:lnTo>
                    <a:pt x="107" y="163"/>
                  </a:lnTo>
                  <a:lnTo>
                    <a:pt x="105" y="162"/>
                  </a:lnTo>
                  <a:lnTo>
                    <a:pt x="104" y="162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3" y="161"/>
                  </a:lnTo>
                  <a:lnTo>
                    <a:pt x="85" y="164"/>
                  </a:lnTo>
                  <a:lnTo>
                    <a:pt x="90" y="158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4" y="153"/>
                  </a:lnTo>
                  <a:lnTo>
                    <a:pt x="95" y="151"/>
                  </a:lnTo>
                  <a:lnTo>
                    <a:pt x="96" y="150"/>
                  </a:lnTo>
                  <a:lnTo>
                    <a:pt x="97" y="148"/>
                  </a:lnTo>
                  <a:lnTo>
                    <a:pt x="97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0"/>
                  </a:lnTo>
                  <a:lnTo>
                    <a:pt x="96" y="138"/>
                  </a:lnTo>
                  <a:lnTo>
                    <a:pt x="95" y="137"/>
                  </a:lnTo>
                  <a:lnTo>
                    <a:pt x="94" y="135"/>
                  </a:lnTo>
                  <a:lnTo>
                    <a:pt x="93" y="133"/>
                  </a:lnTo>
                  <a:lnTo>
                    <a:pt x="92" y="132"/>
                  </a:lnTo>
                  <a:lnTo>
                    <a:pt x="90" y="130"/>
                  </a:lnTo>
                  <a:lnTo>
                    <a:pt x="85" y="124"/>
                  </a:lnTo>
                  <a:lnTo>
                    <a:pt x="93" y="127"/>
                  </a:lnTo>
                  <a:lnTo>
                    <a:pt x="95" y="127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102" y="128"/>
                  </a:lnTo>
                  <a:lnTo>
                    <a:pt x="104" y="127"/>
                  </a:lnTo>
                  <a:lnTo>
                    <a:pt x="106" y="127"/>
                  </a:lnTo>
                  <a:lnTo>
                    <a:pt x="107" y="126"/>
                  </a:lnTo>
                  <a:lnTo>
                    <a:pt x="109" y="125"/>
                  </a:lnTo>
                  <a:lnTo>
                    <a:pt x="111" y="124"/>
                  </a:lnTo>
                  <a:lnTo>
                    <a:pt x="113" y="123"/>
                  </a:lnTo>
                  <a:lnTo>
                    <a:pt x="114" y="122"/>
                  </a:lnTo>
                  <a:lnTo>
                    <a:pt x="115" y="120"/>
                  </a:lnTo>
                  <a:lnTo>
                    <a:pt x="117" y="119"/>
                  </a:lnTo>
                  <a:lnTo>
                    <a:pt x="118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21" y="105"/>
                  </a:lnTo>
                  <a:lnTo>
                    <a:pt x="124" y="113"/>
                  </a:lnTo>
                  <a:lnTo>
                    <a:pt x="125" y="115"/>
                  </a:lnTo>
                  <a:lnTo>
                    <a:pt x="126" y="117"/>
                  </a:lnTo>
                  <a:lnTo>
                    <a:pt x="127" y="119"/>
                  </a:lnTo>
                  <a:lnTo>
                    <a:pt x="128" y="120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2" y="124"/>
                  </a:lnTo>
                  <a:lnTo>
                    <a:pt x="134" y="125"/>
                  </a:lnTo>
                  <a:lnTo>
                    <a:pt x="136" y="126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2" y="128"/>
                  </a:lnTo>
                  <a:lnTo>
                    <a:pt x="144" y="128"/>
                  </a:lnTo>
                  <a:lnTo>
                    <a:pt x="146" y="128"/>
                  </a:lnTo>
                  <a:lnTo>
                    <a:pt x="148" y="127"/>
                  </a:lnTo>
                  <a:lnTo>
                    <a:pt x="150" y="127"/>
                  </a:lnTo>
                  <a:lnTo>
                    <a:pt x="158" y="124"/>
                  </a:lnTo>
                  <a:lnTo>
                    <a:pt x="152" y="130"/>
                  </a:lnTo>
                  <a:lnTo>
                    <a:pt x="151" y="132"/>
                  </a:lnTo>
                  <a:lnTo>
                    <a:pt x="150" y="133"/>
                  </a:lnTo>
                  <a:lnTo>
                    <a:pt x="149" y="135"/>
                  </a:lnTo>
                  <a:lnTo>
                    <a:pt x="148" y="137"/>
                  </a:lnTo>
                  <a:lnTo>
                    <a:pt x="147" y="138"/>
                  </a:lnTo>
                  <a:lnTo>
                    <a:pt x="147" y="140"/>
                  </a:lnTo>
                  <a:lnTo>
                    <a:pt x="146" y="142"/>
                  </a:lnTo>
                  <a:lnTo>
                    <a:pt x="146" y="144"/>
                  </a:lnTo>
                  <a:lnTo>
                    <a:pt x="146" y="146"/>
                  </a:lnTo>
                  <a:lnTo>
                    <a:pt x="147" y="148"/>
                  </a:lnTo>
                  <a:lnTo>
                    <a:pt x="147" y="150"/>
                  </a:lnTo>
                  <a:lnTo>
                    <a:pt x="148" y="151"/>
                  </a:lnTo>
                  <a:lnTo>
                    <a:pt x="149" y="153"/>
                  </a:lnTo>
                  <a:lnTo>
                    <a:pt x="150" y="155"/>
                  </a:lnTo>
                  <a:lnTo>
                    <a:pt x="151" y="156"/>
                  </a:lnTo>
                  <a:lnTo>
                    <a:pt x="152" y="158"/>
                  </a:lnTo>
                  <a:lnTo>
                    <a:pt x="158" y="164"/>
                  </a:lnTo>
                  <a:lnTo>
                    <a:pt x="150" y="161"/>
                  </a:lnTo>
                  <a:lnTo>
                    <a:pt x="148" y="161"/>
                  </a:lnTo>
                  <a:lnTo>
                    <a:pt x="146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0" y="161"/>
                  </a:lnTo>
                  <a:lnTo>
                    <a:pt x="138" y="161"/>
                  </a:lnTo>
                  <a:lnTo>
                    <a:pt x="136" y="162"/>
                  </a:lnTo>
                  <a:lnTo>
                    <a:pt x="134" y="163"/>
                  </a:lnTo>
                  <a:lnTo>
                    <a:pt x="132" y="164"/>
                  </a:lnTo>
                  <a:lnTo>
                    <a:pt x="131" y="165"/>
                  </a:lnTo>
                  <a:lnTo>
                    <a:pt x="129" y="166"/>
                  </a:lnTo>
                  <a:lnTo>
                    <a:pt x="128" y="168"/>
                  </a:lnTo>
                  <a:lnTo>
                    <a:pt x="127" y="169"/>
                  </a:lnTo>
                  <a:lnTo>
                    <a:pt x="126" y="171"/>
                  </a:lnTo>
                  <a:lnTo>
                    <a:pt x="125" y="173"/>
                  </a:lnTo>
                  <a:lnTo>
                    <a:pt x="124" y="1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37"/>
            <p:cNvSpPr/>
            <p:nvPr/>
          </p:nvSpPr>
          <p:spPr>
            <a:xfrm>
              <a:off x="9654722" y="2140162"/>
              <a:ext cx="131843" cy="36704"/>
            </a:xfrm>
            <a:custGeom>
              <a:avLst/>
              <a:gdLst/>
              <a:ahLst/>
              <a:cxnLst/>
              <a:rect l="l" t="t" r="r" b="b"/>
              <a:pathLst>
                <a:path w="274" h="77" extrusionOk="0">
                  <a:moveTo>
                    <a:pt x="206" y="57"/>
                  </a:moveTo>
                  <a:lnTo>
                    <a:pt x="206" y="59"/>
                  </a:lnTo>
                  <a:lnTo>
                    <a:pt x="206" y="61"/>
                  </a:lnTo>
                  <a:lnTo>
                    <a:pt x="207" y="63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9" y="68"/>
                  </a:lnTo>
                  <a:lnTo>
                    <a:pt x="211" y="70"/>
                  </a:lnTo>
                  <a:lnTo>
                    <a:pt x="212" y="71"/>
                  </a:lnTo>
                  <a:lnTo>
                    <a:pt x="213" y="72"/>
                  </a:lnTo>
                  <a:lnTo>
                    <a:pt x="215" y="74"/>
                  </a:lnTo>
                  <a:lnTo>
                    <a:pt x="216" y="75"/>
                  </a:lnTo>
                  <a:lnTo>
                    <a:pt x="218" y="75"/>
                  </a:lnTo>
                  <a:lnTo>
                    <a:pt x="220" y="76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6" y="77"/>
                  </a:lnTo>
                  <a:lnTo>
                    <a:pt x="254" y="77"/>
                  </a:lnTo>
                  <a:lnTo>
                    <a:pt x="256" y="77"/>
                  </a:lnTo>
                  <a:lnTo>
                    <a:pt x="258" y="77"/>
                  </a:lnTo>
                  <a:lnTo>
                    <a:pt x="260" y="76"/>
                  </a:lnTo>
                  <a:lnTo>
                    <a:pt x="262" y="75"/>
                  </a:lnTo>
                  <a:lnTo>
                    <a:pt x="264" y="75"/>
                  </a:lnTo>
                  <a:lnTo>
                    <a:pt x="266" y="74"/>
                  </a:lnTo>
                  <a:lnTo>
                    <a:pt x="267" y="72"/>
                  </a:lnTo>
                  <a:lnTo>
                    <a:pt x="268" y="71"/>
                  </a:lnTo>
                  <a:lnTo>
                    <a:pt x="270" y="70"/>
                  </a:lnTo>
                  <a:lnTo>
                    <a:pt x="271" y="68"/>
                  </a:lnTo>
                  <a:lnTo>
                    <a:pt x="272" y="67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4" y="61"/>
                  </a:lnTo>
                  <a:lnTo>
                    <a:pt x="274" y="59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3"/>
                  </a:lnTo>
                  <a:lnTo>
                    <a:pt x="273" y="51"/>
                  </a:lnTo>
                  <a:lnTo>
                    <a:pt x="273" y="49"/>
                  </a:lnTo>
                  <a:lnTo>
                    <a:pt x="272" y="47"/>
                  </a:lnTo>
                  <a:lnTo>
                    <a:pt x="271" y="46"/>
                  </a:lnTo>
                  <a:lnTo>
                    <a:pt x="270" y="44"/>
                  </a:lnTo>
                  <a:lnTo>
                    <a:pt x="268" y="43"/>
                  </a:lnTo>
                  <a:lnTo>
                    <a:pt x="267" y="42"/>
                  </a:lnTo>
                  <a:lnTo>
                    <a:pt x="266" y="40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0" y="38"/>
                  </a:lnTo>
                  <a:lnTo>
                    <a:pt x="258" y="37"/>
                  </a:lnTo>
                  <a:lnTo>
                    <a:pt x="256" y="37"/>
                  </a:lnTo>
                  <a:lnTo>
                    <a:pt x="254" y="37"/>
                  </a:lnTo>
                  <a:lnTo>
                    <a:pt x="243" y="37"/>
                  </a:lnTo>
                  <a:lnTo>
                    <a:pt x="241" y="33"/>
                  </a:lnTo>
                  <a:lnTo>
                    <a:pt x="240" y="30"/>
                  </a:lnTo>
                  <a:lnTo>
                    <a:pt x="238" y="26"/>
                  </a:lnTo>
                  <a:lnTo>
                    <a:pt x="235" y="23"/>
                  </a:lnTo>
                  <a:lnTo>
                    <a:pt x="233" y="20"/>
                  </a:lnTo>
                  <a:lnTo>
                    <a:pt x="230" y="17"/>
                  </a:lnTo>
                  <a:lnTo>
                    <a:pt x="228" y="15"/>
                  </a:lnTo>
                  <a:lnTo>
                    <a:pt x="225" y="12"/>
                  </a:lnTo>
                  <a:lnTo>
                    <a:pt x="221" y="10"/>
                  </a:lnTo>
                  <a:lnTo>
                    <a:pt x="218" y="8"/>
                  </a:lnTo>
                  <a:lnTo>
                    <a:pt x="215" y="6"/>
                  </a:lnTo>
                  <a:lnTo>
                    <a:pt x="211" y="4"/>
                  </a:lnTo>
                  <a:lnTo>
                    <a:pt x="207" y="3"/>
                  </a:lnTo>
                  <a:lnTo>
                    <a:pt x="203" y="2"/>
                  </a:lnTo>
                  <a:lnTo>
                    <a:pt x="199" y="1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5" y="1"/>
                  </a:lnTo>
                  <a:lnTo>
                    <a:pt x="81" y="2"/>
                  </a:lnTo>
                  <a:lnTo>
                    <a:pt x="77" y="3"/>
                  </a:lnTo>
                  <a:lnTo>
                    <a:pt x="73" y="4"/>
                  </a:lnTo>
                  <a:lnTo>
                    <a:pt x="69" y="6"/>
                  </a:lnTo>
                  <a:lnTo>
                    <a:pt x="65" y="8"/>
                  </a:lnTo>
                  <a:lnTo>
                    <a:pt x="61" y="10"/>
                  </a:lnTo>
                  <a:lnTo>
                    <a:pt x="58" y="13"/>
                  </a:lnTo>
                  <a:lnTo>
                    <a:pt x="55" y="16"/>
                  </a:lnTo>
                  <a:lnTo>
                    <a:pt x="51" y="19"/>
                  </a:lnTo>
                  <a:lnTo>
                    <a:pt x="49" y="22"/>
                  </a:lnTo>
                  <a:lnTo>
                    <a:pt x="46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40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9" y="40"/>
                  </a:lnTo>
                  <a:lnTo>
                    <a:pt x="7" y="42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4" y="76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57" y="77"/>
                  </a:lnTo>
                  <a:lnTo>
                    <a:pt x="59" y="77"/>
                  </a:lnTo>
                  <a:lnTo>
                    <a:pt x="61" y="77"/>
                  </a:lnTo>
                  <a:lnTo>
                    <a:pt x="63" y="76"/>
                  </a:lnTo>
                  <a:lnTo>
                    <a:pt x="65" y="75"/>
                  </a:lnTo>
                  <a:lnTo>
                    <a:pt x="67" y="75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71" y="71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5" y="65"/>
                  </a:lnTo>
                  <a:lnTo>
                    <a:pt x="76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7" y="57"/>
                  </a:lnTo>
                  <a:lnTo>
                    <a:pt x="77" y="55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0"/>
                  </a:lnTo>
                  <a:lnTo>
                    <a:pt x="79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5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8" y="43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142" y="43"/>
                  </a:lnTo>
                  <a:lnTo>
                    <a:pt x="187" y="43"/>
                  </a:lnTo>
                  <a:lnTo>
                    <a:pt x="190" y="43"/>
                  </a:lnTo>
                  <a:lnTo>
                    <a:pt x="192" y="43"/>
                  </a:lnTo>
                  <a:lnTo>
                    <a:pt x="194" y="44"/>
                  </a:lnTo>
                  <a:lnTo>
                    <a:pt x="196" y="44"/>
                  </a:lnTo>
                  <a:lnTo>
                    <a:pt x="198" y="44"/>
                  </a:lnTo>
                  <a:lnTo>
                    <a:pt x="199" y="45"/>
                  </a:lnTo>
                  <a:lnTo>
                    <a:pt x="201" y="46"/>
                  </a:lnTo>
                  <a:lnTo>
                    <a:pt x="202" y="47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4" y="50"/>
                  </a:lnTo>
                  <a:lnTo>
                    <a:pt x="205" y="51"/>
                  </a:lnTo>
                  <a:lnTo>
                    <a:pt x="205" y="52"/>
                  </a:lnTo>
                  <a:lnTo>
                    <a:pt x="206" y="54"/>
                  </a:lnTo>
                  <a:lnTo>
                    <a:pt x="206" y="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37"/>
            <p:cNvSpPr/>
            <p:nvPr/>
          </p:nvSpPr>
          <p:spPr>
            <a:xfrm>
              <a:off x="9795257" y="2433307"/>
              <a:ext cx="93691" cy="18835"/>
            </a:xfrm>
            <a:custGeom>
              <a:avLst/>
              <a:gdLst/>
              <a:ahLst/>
              <a:cxnLst/>
              <a:rect l="l" t="t" r="r" b="b"/>
              <a:pathLst>
                <a:path w="195" h="40" extrusionOk="0">
                  <a:moveTo>
                    <a:pt x="175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9"/>
                  </a:lnTo>
                  <a:lnTo>
                    <a:pt x="183" y="38"/>
                  </a:lnTo>
                  <a:lnTo>
                    <a:pt x="185" y="38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89" y="34"/>
                  </a:lnTo>
                  <a:lnTo>
                    <a:pt x="190" y="33"/>
                  </a:lnTo>
                  <a:lnTo>
                    <a:pt x="192" y="31"/>
                  </a:lnTo>
                  <a:lnTo>
                    <a:pt x="193" y="30"/>
                  </a:lnTo>
                  <a:lnTo>
                    <a:pt x="193" y="28"/>
                  </a:lnTo>
                  <a:lnTo>
                    <a:pt x="194" y="26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0"/>
                  </a:lnTo>
                  <a:lnTo>
                    <a:pt x="195" y="18"/>
                  </a:lnTo>
                  <a:lnTo>
                    <a:pt x="195" y="16"/>
                  </a:lnTo>
                  <a:lnTo>
                    <a:pt x="195" y="14"/>
                  </a:lnTo>
                  <a:lnTo>
                    <a:pt x="195" y="12"/>
                  </a:lnTo>
                  <a:lnTo>
                    <a:pt x="194" y="10"/>
                  </a:lnTo>
                  <a:lnTo>
                    <a:pt x="193" y="9"/>
                  </a:lnTo>
                  <a:lnTo>
                    <a:pt x="192" y="7"/>
                  </a:lnTo>
                  <a:lnTo>
                    <a:pt x="190" y="6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5" y="2"/>
                  </a:lnTo>
                  <a:lnTo>
                    <a:pt x="183" y="2"/>
                  </a:lnTo>
                  <a:lnTo>
                    <a:pt x="181" y="1"/>
                  </a:lnTo>
                  <a:lnTo>
                    <a:pt x="179" y="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5" name="Google Shape;3835;p37"/>
          <p:cNvGrpSpPr/>
          <p:nvPr/>
        </p:nvGrpSpPr>
        <p:grpSpPr>
          <a:xfrm>
            <a:off x="4888987" y="4065761"/>
            <a:ext cx="422559" cy="694444"/>
            <a:chOff x="10449645" y="1745115"/>
            <a:chExt cx="484875" cy="796856"/>
          </a:xfrm>
        </p:grpSpPr>
        <p:sp>
          <p:nvSpPr>
            <p:cNvPr id="3836" name="Google Shape;3836;p37"/>
            <p:cNvSpPr/>
            <p:nvPr/>
          </p:nvSpPr>
          <p:spPr>
            <a:xfrm>
              <a:off x="10449645" y="1745115"/>
              <a:ext cx="484875" cy="796856"/>
            </a:xfrm>
            <a:custGeom>
              <a:avLst/>
              <a:gdLst/>
              <a:ahLst/>
              <a:cxnLst/>
              <a:rect l="l" t="t" r="r" b="b"/>
              <a:pathLst>
                <a:path w="1005" h="1651" extrusionOk="0">
                  <a:moveTo>
                    <a:pt x="827" y="1078"/>
                  </a:moveTo>
                  <a:lnTo>
                    <a:pt x="719" y="1078"/>
                  </a:lnTo>
                  <a:lnTo>
                    <a:pt x="719" y="960"/>
                  </a:lnTo>
                  <a:lnTo>
                    <a:pt x="719" y="957"/>
                  </a:lnTo>
                  <a:lnTo>
                    <a:pt x="732" y="930"/>
                  </a:lnTo>
                  <a:lnTo>
                    <a:pt x="743" y="903"/>
                  </a:lnTo>
                  <a:lnTo>
                    <a:pt x="752" y="877"/>
                  </a:lnTo>
                  <a:lnTo>
                    <a:pt x="760" y="852"/>
                  </a:lnTo>
                  <a:lnTo>
                    <a:pt x="771" y="812"/>
                  </a:lnTo>
                  <a:lnTo>
                    <a:pt x="776" y="790"/>
                  </a:lnTo>
                  <a:lnTo>
                    <a:pt x="776" y="787"/>
                  </a:lnTo>
                  <a:lnTo>
                    <a:pt x="776" y="734"/>
                  </a:lnTo>
                  <a:lnTo>
                    <a:pt x="790" y="734"/>
                  </a:lnTo>
                  <a:lnTo>
                    <a:pt x="798" y="734"/>
                  </a:lnTo>
                  <a:lnTo>
                    <a:pt x="805" y="732"/>
                  </a:lnTo>
                  <a:lnTo>
                    <a:pt x="812" y="731"/>
                  </a:lnTo>
                  <a:lnTo>
                    <a:pt x="819" y="728"/>
                  </a:lnTo>
                  <a:lnTo>
                    <a:pt x="826" y="725"/>
                  </a:lnTo>
                  <a:lnTo>
                    <a:pt x="832" y="721"/>
                  </a:lnTo>
                  <a:lnTo>
                    <a:pt x="837" y="717"/>
                  </a:lnTo>
                  <a:lnTo>
                    <a:pt x="842" y="712"/>
                  </a:lnTo>
                  <a:lnTo>
                    <a:pt x="847" y="707"/>
                  </a:lnTo>
                  <a:lnTo>
                    <a:pt x="851" y="701"/>
                  </a:lnTo>
                  <a:lnTo>
                    <a:pt x="854" y="695"/>
                  </a:lnTo>
                  <a:lnTo>
                    <a:pt x="857" y="688"/>
                  </a:lnTo>
                  <a:lnTo>
                    <a:pt x="860" y="682"/>
                  </a:lnTo>
                  <a:lnTo>
                    <a:pt x="862" y="675"/>
                  </a:lnTo>
                  <a:lnTo>
                    <a:pt x="863" y="667"/>
                  </a:lnTo>
                  <a:lnTo>
                    <a:pt x="863" y="660"/>
                  </a:lnTo>
                  <a:lnTo>
                    <a:pt x="863" y="595"/>
                  </a:lnTo>
                  <a:lnTo>
                    <a:pt x="863" y="588"/>
                  </a:lnTo>
                  <a:lnTo>
                    <a:pt x="862" y="582"/>
                  </a:lnTo>
                  <a:lnTo>
                    <a:pt x="860" y="576"/>
                  </a:lnTo>
                  <a:lnTo>
                    <a:pt x="858" y="570"/>
                  </a:lnTo>
                  <a:lnTo>
                    <a:pt x="855" y="564"/>
                  </a:lnTo>
                  <a:lnTo>
                    <a:pt x="852" y="559"/>
                  </a:lnTo>
                  <a:lnTo>
                    <a:pt x="848" y="554"/>
                  </a:lnTo>
                  <a:lnTo>
                    <a:pt x="844" y="549"/>
                  </a:lnTo>
                  <a:lnTo>
                    <a:pt x="840" y="545"/>
                  </a:lnTo>
                  <a:lnTo>
                    <a:pt x="835" y="542"/>
                  </a:lnTo>
                  <a:lnTo>
                    <a:pt x="829" y="539"/>
                  </a:lnTo>
                  <a:lnTo>
                    <a:pt x="824" y="536"/>
                  </a:lnTo>
                  <a:lnTo>
                    <a:pt x="818" y="534"/>
                  </a:lnTo>
                  <a:lnTo>
                    <a:pt x="811" y="532"/>
                  </a:lnTo>
                  <a:lnTo>
                    <a:pt x="805" y="531"/>
                  </a:lnTo>
                  <a:lnTo>
                    <a:pt x="798" y="531"/>
                  </a:lnTo>
                  <a:lnTo>
                    <a:pt x="795" y="531"/>
                  </a:lnTo>
                  <a:lnTo>
                    <a:pt x="792" y="531"/>
                  </a:lnTo>
                  <a:lnTo>
                    <a:pt x="789" y="532"/>
                  </a:lnTo>
                  <a:lnTo>
                    <a:pt x="786" y="532"/>
                  </a:lnTo>
                  <a:lnTo>
                    <a:pt x="783" y="533"/>
                  </a:lnTo>
                  <a:lnTo>
                    <a:pt x="780" y="534"/>
                  </a:lnTo>
                  <a:lnTo>
                    <a:pt x="778" y="535"/>
                  </a:lnTo>
                  <a:lnTo>
                    <a:pt x="777" y="535"/>
                  </a:lnTo>
                  <a:lnTo>
                    <a:pt x="776" y="536"/>
                  </a:lnTo>
                  <a:lnTo>
                    <a:pt x="776" y="409"/>
                  </a:lnTo>
                  <a:lnTo>
                    <a:pt x="787" y="392"/>
                  </a:lnTo>
                  <a:lnTo>
                    <a:pt x="800" y="390"/>
                  </a:lnTo>
                  <a:lnTo>
                    <a:pt x="813" y="388"/>
                  </a:lnTo>
                  <a:lnTo>
                    <a:pt x="825" y="384"/>
                  </a:lnTo>
                  <a:lnTo>
                    <a:pt x="837" y="379"/>
                  </a:lnTo>
                  <a:lnTo>
                    <a:pt x="848" y="373"/>
                  </a:lnTo>
                  <a:lnTo>
                    <a:pt x="858" y="366"/>
                  </a:lnTo>
                  <a:lnTo>
                    <a:pt x="868" y="358"/>
                  </a:lnTo>
                  <a:lnTo>
                    <a:pt x="877" y="349"/>
                  </a:lnTo>
                  <a:lnTo>
                    <a:pt x="885" y="339"/>
                  </a:lnTo>
                  <a:lnTo>
                    <a:pt x="893" y="329"/>
                  </a:lnTo>
                  <a:lnTo>
                    <a:pt x="899" y="318"/>
                  </a:lnTo>
                  <a:lnTo>
                    <a:pt x="904" y="307"/>
                  </a:lnTo>
                  <a:lnTo>
                    <a:pt x="908" y="295"/>
                  </a:lnTo>
                  <a:lnTo>
                    <a:pt x="911" y="283"/>
                  </a:lnTo>
                  <a:lnTo>
                    <a:pt x="913" y="270"/>
                  </a:lnTo>
                  <a:lnTo>
                    <a:pt x="914" y="257"/>
                  </a:lnTo>
                  <a:lnTo>
                    <a:pt x="913" y="243"/>
                  </a:lnTo>
                  <a:lnTo>
                    <a:pt x="911" y="230"/>
                  </a:lnTo>
                  <a:lnTo>
                    <a:pt x="908" y="217"/>
                  </a:lnTo>
                  <a:lnTo>
                    <a:pt x="904" y="205"/>
                  </a:lnTo>
                  <a:lnTo>
                    <a:pt x="898" y="193"/>
                  </a:lnTo>
                  <a:lnTo>
                    <a:pt x="892" y="182"/>
                  </a:lnTo>
                  <a:lnTo>
                    <a:pt x="884" y="172"/>
                  </a:lnTo>
                  <a:lnTo>
                    <a:pt x="876" y="162"/>
                  </a:lnTo>
                  <a:lnTo>
                    <a:pt x="866" y="154"/>
                  </a:lnTo>
                  <a:lnTo>
                    <a:pt x="856" y="146"/>
                  </a:lnTo>
                  <a:lnTo>
                    <a:pt x="846" y="139"/>
                  </a:lnTo>
                  <a:lnTo>
                    <a:pt x="834" y="133"/>
                  </a:lnTo>
                  <a:lnTo>
                    <a:pt x="822" y="128"/>
                  </a:lnTo>
                  <a:lnTo>
                    <a:pt x="810" y="125"/>
                  </a:lnTo>
                  <a:lnTo>
                    <a:pt x="797" y="122"/>
                  </a:lnTo>
                  <a:lnTo>
                    <a:pt x="784" y="121"/>
                  </a:lnTo>
                  <a:lnTo>
                    <a:pt x="781" y="108"/>
                  </a:lnTo>
                  <a:lnTo>
                    <a:pt x="777" y="96"/>
                  </a:lnTo>
                  <a:lnTo>
                    <a:pt x="771" y="84"/>
                  </a:lnTo>
                  <a:lnTo>
                    <a:pt x="765" y="73"/>
                  </a:lnTo>
                  <a:lnTo>
                    <a:pt x="758" y="62"/>
                  </a:lnTo>
                  <a:lnTo>
                    <a:pt x="750" y="52"/>
                  </a:lnTo>
                  <a:lnTo>
                    <a:pt x="741" y="43"/>
                  </a:lnTo>
                  <a:lnTo>
                    <a:pt x="732" y="34"/>
                  </a:lnTo>
                  <a:lnTo>
                    <a:pt x="721" y="27"/>
                  </a:lnTo>
                  <a:lnTo>
                    <a:pt x="711" y="20"/>
                  </a:lnTo>
                  <a:lnTo>
                    <a:pt x="699" y="14"/>
                  </a:lnTo>
                  <a:lnTo>
                    <a:pt x="687" y="9"/>
                  </a:lnTo>
                  <a:lnTo>
                    <a:pt x="675" y="5"/>
                  </a:lnTo>
                  <a:lnTo>
                    <a:pt x="662" y="2"/>
                  </a:lnTo>
                  <a:lnTo>
                    <a:pt x="649" y="1"/>
                  </a:lnTo>
                  <a:lnTo>
                    <a:pt x="635" y="0"/>
                  </a:lnTo>
                  <a:lnTo>
                    <a:pt x="624" y="0"/>
                  </a:lnTo>
                  <a:lnTo>
                    <a:pt x="614" y="1"/>
                  </a:lnTo>
                  <a:lnTo>
                    <a:pt x="604" y="3"/>
                  </a:lnTo>
                  <a:lnTo>
                    <a:pt x="594" y="6"/>
                  </a:lnTo>
                  <a:lnTo>
                    <a:pt x="585" y="9"/>
                  </a:lnTo>
                  <a:lnTo>
                    <a:pt x="575" y="12"/>
                  </a:lnTo>
                  <a:lnTo>
                    <a:pt x="566" y="16"/>
                  </a:lnTo>
                  <a:lnTo>
                    <a:pt x="558" y="21"/>
                  </a:lnTo>
                  <a:lnTo>
                    <a:pt x="549" y="26"/>
                  </a:lnTo>
                  <a:lnTo>
                    <a:pt x="541" y="32"/>
                  </a:lnTo>
                  <a:lnTo>
                    <a:pt x="534" y="38"/>
                  </a:lnTo>
                  <a:lnTo>
                    <a:pt x="527" y="45"/>
                  </a:lnTo>
                  <a:lnTo>
                    <a:pt x="520" y="52"/>
                  </a:lnTo>
                  <a:lnTo>
                    <a:pt x="513" y="60"/>
                  </a:lnTo>
                  <a:lnTo>
                    <a:pt x="507" y="68"/>
                  </a:lnTo>
                  <a:lnTo>
                    <a:pt x="502" y="76"/>
                  </a:lnTo>
                  <a:lnTo>
                    <a:pt x="497" y="68"/>
                  </a:lnTo>
                  <a:lnTo>
                    <a:pt x="491" y="60"/>
                  </a:lnTo>
                  <a:lnTo>
                    <a:pt x="485" y="52"/>
                  </a:lnTo>
                  <a:lnTo>
                    <a:pt x="479" y="45"/>
                  </a:lnTo>
                  <a:lnTo>
                    <a:pt x="472" y="38"/>
                  </a:lnTo>
                  <a:lnTo>
                    <a:pt x="464" y="32"/>
                  </a:lnTo>
                  <a:lnTo>
                    <a:pt x="456" y="26"/>
                  </a:lnTo>
                  <a:lnTo>
                    <a:pt x="447" y="21"/>
                  </a:lnTo>
                  <a:lnTo>
                    <a:pt x="439" y="16"/>
                  </a:lnTo>
                  <a:lnTo>
                    <a:pt x="430" y="12"/>
                  </a:lnTo>
                  <a:lnTo>
                    <a:pt x="420" y="9"/>
                  </a:lnTo>
                  <a:lnTo>
                    <a:pt x="410" y="6"/>
                  </a:lnTo>
                  <a:lnTo>
                    <a:pt x="400" y="3"/>
                  </a:lnTo>
                  <a:lnTo>
                    <a:pt x="390" y="1"/>
                  </a:lnTo>
                  <a:lnTo>
                    <a:pt x="380" y="0"/>
                  </a:lnTo>
                  <a:lnTo>
                    <a:pt x="369" y="0"/>
                  </a:lnTo>
                  <a:lnTo>
                    <a:pt x="355" y="1"/>
                  </a:lnTo>
                  <a:lnTo>
                    <a:pt x="342" y="2"/>
                  </a:lnTo>
                  <a:lnTo>
                    <a:pt x="329" y="5"/>
                  </a:lnTo>
                  <a:lnTo>
                    <a:pt x="317" y="9"/>
                  </a:lnTo>
                  <a:lnTo>
                    <a:pt x="305" y="14"/>
                  </a:lnTo>
                  <a:lnTo>
                    <a:pt x="293" y="20"/>
                  </a:lnTo>
                  <a:lnTo>
                    <a:pt x="283" y="27"/>
                  </a:lnTo>
                  <a:lnTo>
                    <a:pt x="272" y="34"/>
                  </a:lnTo>
                  <a:lnTo>
                    <a:pt x="263" y="43"/>
                  </a:lnTo>
                  <a:lnTo>
                    <a:pt x="254" y="52"/>
                  </a:lnTo>
                  <a:lnTo>
                    <a:pt x="246" y="62"/>
                  </a:lnTo>
                  <a:lnTo>
                    <a:pt x="239" y="73"/>
                  </a:lnTo>
                  <a:lnTo>
                    <a:pt x="233" y="84"/>
                  </a:lnTo>
                  <a:lnTo>
                    <a:pt x="227" y="96"/>
                  </a:lnTo>
                  <a:lnTo>
                    <a:pt x="223" y="108"/>
                  </a:lnTo>
                  <a:lnTo>
                    <a:pt x="220" y="121"/>
                  </a:lnTo>
                  <a:lnTo>
                    <a:pt x="206" y="122"/>
                  </a:lnTo>
                  <a:lnTo>
                    <a:pt x="193" y="125"/>
                  </a:lnTo>
                  <a:lnTo>
                    <a:pt x="181" y="128"/>
                  </a:lnTo>
                  <a:lnTo>
                    <a:pt x="168" y="133"/>
                  </a:lnTo>
                  <a:lnTo>
                    <a:pt x="157" y="139"/>
                  </a:lnTo>
                  <a:lnTo>
                    <a:pt x="146" y="146"/>
                  </a:lnTo>
                  <a:lnTo>
                    <a:pt x="136" y="154"/>
                  </a:lnTo>
                  <a:lnTo>
                    <a:pt x="126" y="162"/>
                  </a:lnTo>
                  <a:lnTo>
                    <a:pt x="118" y="172"/>
                  </a:lnTo>
                  <a:lnTo>
                    <a:pt x="110" y="182"/>
                  </a:lnTo>
                  <a:lnTo>
                    <a:pt x="103" y="193"/>
                  </a:lnTo>
                  <a:lnTo>
                    <a:pt x="98" y="205"/>
                  </a:lnTo>
                  <a:lnTo>
                    <a:pt x="93" y="217"/>
                  </a:lnTo>
                  <a:lnTo>
                    <a:pt x="90" y="230"/>
                  </a:lnTo>
                  <a:lnTo>
                    <a:pt x="88" y="243"/>
                  </a:lnTo>
                  <a:lnTo>
                    <a:pt x="87" y="257"/>
                  </a:lnTo>
                  <a:lnTo>
                    <a:pt x="88" y="270"/>
                  </a:lnTo>
                  <a:lnTo>
                    <a:pt x="90" y="284"/>
                  </a:lnTo>
                  <a:lnTo>
                    <a:pt x="93" y="296"/>
                  </a:lnTo>
                  <a:lnTo>
                    <a:pt x="97" y="308"/>
                  </a:lnTo>
                  <a:lnTo>
                    <a:pt x="102" y="320"/>
                  </a:lnTo>
                  <a:lnTo>
                    <a:pt x="109" y="331"/>
                  </a:lnTo>
                  <a:lnTo>
                    <a:pt x="116" y="341"/>
                  </a:lnTo>
                  <a:lnTo>
                    <a:pt x="124" y="351"/>
                  </a:lnTo>
                  <a:lnTo>
                    <a:pt x="133" y="359"/>
                  </a:lnTo>
                  <a:lnTo>
                    <a:pt x="143" y="367"/>
                  </a:lnTo>
                  <a:lnTo>
                    <a:pt x="154" y="374"/>
                  </a:lnTo>
                  <a:lnTo>
                    <a:pt x="165" y="380"/>
                  </a:lnTo>
                  <a:lnTo>
                    <a:pt x="176" y="385"/>
                  </a:lnTo>
                  <a:lnTo>
                    <a:pt x="188" y="388"/>
                  </a:lnTo>
                  <a:lnTo>
                    <a:pt x="201" y="391"/>
                  </a:lnTo>
                  <a:lnTo>
                    <a:pt x="214" y="392"/>
                  </a:lnTo>
                  <a:lnTo>
                    <a:pt x="226" y="409"/>
                  </a:lnTo>
                  <a:lnTo>
                    <a:pt x="226" y="536"/>
                  </a:lnTo>
                  <a:lnTo>
                    <a:pt x="223" y="535"/>
                  </a:lnTo>
                  <a:lnTo>
                    <a:pt x="220" y="534"/>
                  </a:lnTo>
                  <a:lnTo>
                    <a:pt x="217" y="534"/>
                  </a:lnTo>
                  <a:lnTo>
                    <a:pt x="214" y="533"/>
                  </a:lnTo>
                  <a:lnTo>
                    <a:pt x="211" y="533"/>
                  </a:lnTo>
                  <a:lnTo>
                    <a:pt x="209" y="533"/>
                  </a:lnTo>
                  <a:lnTo>
                    <a:pt x="203" y="533"/>
                  </a:lnTo>
                  <a:lnTo>
                    <a:pt x="196" y="533"/>
                  </a:lnTo>
                  <a:lnTo>
                    <a:pt x="190" y="534"/>
                  </a:lnTo>
                  <a:lnTo>
                    <a:pt x="183" y="536"/>
                  </a:lnTo>
                  <a:lnTo>
                    <a:pt x="177" y="538"/>
                  </a:lnTo>
                  <a:lnTo>
                    <a:pt x="172" y="541"/>
                  </a:lnTo>
                  <a:lnTo>
                    <a:pt x="166" y="544"/>
                  </a:lnTo>
                  <a:lnTo>
                    <a:pt x="161" y="548"/>
                  </a:lnTo>
                  <a:lnTo>
                    <a:pt x="157" y="552"/>
                  </a:lnTo>
                  <a:lnTo>
                    <a:pt x="152" y="557"/>
                  </a:lnTo>
                  <a:lnTo>
                    <a:pt x="149" y="562"/>
                  </a:lnTo>
                  <a:lnTo>
                    <a:pt x="146" y="567"/>
                  </a:lnTo>
                  <a:lnTo>
                    <a:pt x="143" y="573"/>
                  </a:lnTo>
                  <a:lnTo>
                    <a:pt x="141" y="579"/>
                  </a:lnTo>
                  <a:lnTo>
                    <a:pt x="139" y="585"/>
                  </a:lnTo>
                  <a:lnTo>
                    <a:pt x="138" y="591"/>
                  </a:lnTo>
                  <a:lnTo>
                    <a:pt x="138" y="598"/>
                  </a:lnTo>
                  <a:lnTo>
                    <a:pt x="138" y="663"/>
                  </a:lnTo>
                  <a:lnTo>
                    <a:pt x="138" y="671"/>
                  </a:lnTo>
                  <a:lnTo>
                    <a:pt x="140" y="678"/>
                  </a:lnTo>
                  <a:lnTo>
                    <a:pt x="141" y="686"/>
                  </a:lnTo>
                  <a:lnTo>
                    <a:pt x="144" y="693"/>
                  </a:lnTo>
                  <a:lnTo>
                    <a:pt x="147" y="699"/>
                  </a:lnTo>
                  <a:lnTo>
                    <a:pt x="151" y="705"/>
                  </a:lnTo>
                  <a:lnTo>
                    <a:pt x="155" y="711"/>
                  </a:lnTo>
                  <a:lnTo>
                    <a:pt x="160" y="716"/>
                  </a:lnTo>
                  <a:lnTo>
                    <a:pt x="165" y="721"/>
                  </a:lnTo>
                  <a:lnTo>
                    <a:pt x="171" y="725"/>
                  </a:lnTo>
                  <a:lnTo>
                    <a:pt x="177" y="728"/>
                  </a:lnTo>
                  <a:lnTo>
                    <a:pt x="183" y="731"/>
                  </a:lnTo>
                  <a:lnTo>
                    <a:pt x="190" y="734"/>
                  </a:lnTo>
                  <a:lnTo>
                    <a:pt x="197" y="736"/>
                  </a:lnTo>
                  <a:lnTo>
                    <a:pt x="204" y="737"/>
                  </a:lnTo>
                  <a:lnTo>
                    <a:pt x="211" y="737"/>
                  </a:lnTo>
                  <a:lnTo>
                    <a:pt x="226" y="737"/>
                  </a:lnTo>
                  <a:lnTo>
                    <a:pt x="226" y="790"/>
                  </a:lnTo>
                  <a:lnTo>
                    <a:pt x="226" y="793"/>
                  </a:lnTo>
                  <a:lnTo>
                    <a:pt x="227" y="801"/>
                  </a:lnTo>
                  <a:lnTo>
                    <a:pt x="230" y="815"/>
                  </a:lnTo>
                  <a:lnTo>
                    <a:pt x="235" y="834"/>
                  </a:lnTo>
                  <a:lnTo>
                    <a:pt x="241" y="856"/>
                  </a:lnTo>
                  <a:lnTo>
                    <a:pt x="249" y="881"/>
                  </a:lnTo>
                  <a:lnTo>
                    <a:pt x="259" y="908"/>
                  </a:lnTo>
                  <a:lnTo>
                    <a:pt x="271" y="935"/>
                  </a:lnTo>
                  <a:lnTo>
                    <a:pt x="285" y="962"/>
                  </a:lnTo>
                  <a:lnTo>
                    <a:pt x="285" y="1084"/>
                  </a:lnTo>
                  <a:lnTo>
                    <a:pt x="183" y="1084"/>
                  </a:lnTo>
                  <a:lnTo>
                    <a:pt x="164" y="1085"/>
                  </a:lnTo>
                  <a:lnTo>
                    <a:pt x="146" y="1088"/>
                  </a:lnTo>
                  <a:lnTo>
                    <a:pt x="129" y="1092"/>
                  </a:lnTo>
                  <a:lnTo>
                    <a:pt x="112" y="1098"/>
                  </a:lnTo>
                  <a:lnTo>
                    <a:pt x="96" y="1106"/>
                  </a:lnTo>
                  <a:lnTo>
                    <a:pt x="81" y="1115"/>
                  </a:lnTo>
                  <a:lnTo>
                    <a:pt x="67" y="1126"/>
                  </a:lnTo>
                  <a:lnTo>
                    <a:pt x="54" y="1138"/>
                  </a:lnTo>
                  <a:lnTo>
                    <a:pt x="42" y="1151"/>
                  </a:lnTo>
                  <a:lnTo>
                    <a:pt x="31" y="1165"/>
                  </a:lnTo>
                  <a:lnTo>
                    <a:pt x="22" y="1180"/>
                  </a:lnTo>
                  <a:lnTo>
                    <a:pt x="14" y="1196"/>
                  </a:lnTo>
                  <a:lnTo>
                    <a:pt x="8" y="1213"/>
                  </a:lnTo>
                  <a:lnTo>
                    <a:pt x="4" y="1230"/>
                  </a:lnTo>
                  <a:lnTo>
                    <a:pt x="1" y="1248"/>
                  </a:lnTo>
                  <a:lnTo>
                    <a:pt x="0" y="1267"/>
                  </a:lnTo>
                  <a:lnTo>
                    <a:pt x="0" y="1295"/>
                  </a:lnTo>
                  <a:lnTo>
                    <a:pt x="1" y="1313"/>
                  </a:lnTo>
                  <a:lnTo>
                    <a:pt x="2" y="1331"/>
                  </a:lnTo>
                  <a:lnTo>
                    <a:pt x="6" y="1348"/>
                  </a:lnTo>
                  <a:lnTo>
                    <a:pt x="10" y="1366"/>
                  </a:lnTo>
                  <a:lnTo>
                    <a:pt x="15" y="1383"/>
                  </a:lnTo>
                  <a:lnTo>
                    <a:pt x="22" y="1400"/>
                  </a:lnTo>
                  <a:lnTo>
                    <a:pt x="30" y="1416"/>
                  </a:lnTo>
                  <a:lnTo>
                    <a:pt x="38" y="1433"/>
                  </a:lnTo>
                  <a:lnTo>
                    <a:pt x="49" y="1449"/>
                  </a:lnTo>
                  <a:lnTo>
                    <a:pt x="60" y="1464"/>
                  </a:lnTo>
                  <a:lnTo>
                    <a:pt x="72" y="1480"/>
                  </a:lnTo>
                  <a:lnTo>
                    <a:pt x="85" y="1494"/>
                  </a:lnTo>
                  <a:lnTo>
                    <a:pt x="100" y="1509"/>
                  </a:lnTo>
                  <a:lnTo>
                    <a:pt x="115" y="1523"/>
                  </a:lnTo>
                  <a:lnTo>
                    <a:pt x="149" y="1549"/>
                  </a:lnTo>
                  <a:lnTo>
                    <a:pt x="186" y="1572"/>
                  </a:lnTo>
                  <a:lnTo>
                    <a:pt x="226" y="1592"/>
                  </a:lnTo>
                  <a:lnTo>
                    <a:pt x="268" y="1610"/>
                  </a:lnTo>
                  <a:lnTo>
                    <a:pt x="312" y="1624"/>
                  </a:lnTo>
                  <a:lnTo>
                    <a:pt x="357" y="1636"/>
                  </a:lnTo>
                  <a:lnTo>
                    <a:pt x="404" y="1644"/>
                  </a:lnTo>
                  <a:lnTo>
                    <a:pt x="453" y="1649"/>
                  </a:lnTo>
                  <a:lnTo>
                    <a:pt x="502" y="1651"/>
                  </a:lnTo>
                  <a:lnTo>
                    <a:pt x="552" y="1649"/>
                  </a:lnTo>
                  <a:lnTo>
                    <a:pt x="600" y="1644"/>
                  </a:lnTo>
                  <a:lnTo>
                    <a:pt x="648" y="1636"/>
                  </a:lnTo>
                  <a:lnTo>
                    <a:pt x="693" y="1624"/>
                  </a:lnTo>
                  <a:lnTo>
                    <a:pt x="737" y="1610"/>
                  </a:lnTo>
                  <a:lnTo>
                    <a:pt x="779" y="1592"/>
                  </a:lnTo>
                  <a:lnTo>
                    <a:pt x="819" y="1572"/>
                  </a:lnTo>
                  <a:lnTo>
                    <a:pt x="855" y="1549"/>
                  </a:lnTo>
                  <a:lnTo>
                    <a:pt x="889" y="1523"/>
                  </a:lnTo>
                  <a:lnTo>
                    <a:pt x="904" y="1509"/>
                  </a:lnTo>
                  <a:lnTo>
                    <a:pt x="919" y="1494"/>
                  </a:lnTo>
                  <a:lnTo>
                    <a:pt x="932" y="1480"/>
                  </a:lnTo>
                  <a:lnTo>
                    <a:pt x="944" y="1464"/>
                  </a:lnTo>
                  <a:lnTo>
                    <a:pt x="955" y="1449"/>
                  </a:lnTo>
                  <a:lnTo>
                    <a:pt x="965" y="1433"/>
                  </a:lnTo>
                  <a:lnTo>
                    <a:pt x="974" y="1416"/>
                  </a:lnTo>
                  <a:lnTo>
                    <a:pt x="982" y="1400"/>
                  </a:lnTo>
                  <a:lnTo>
                    <a:pt x="989" y="1383"/>
                  </a:lnTo>
                  <a:lnTo>
                    <a:pt x="994" y="1366"/>
                  </a:lnTo>
                  <a:lnTo>
                    <a:pt x="998" y="1348"/>
                  </a:lnTo>
                  <a:lnTo>
                    <a:pt x="1001" y="1331"/>
                  </a:lnTo>
                  <a:lnTo>
                    <a:pt x="1003" y="1313"/>
                  </a:lnTo>
                  <a:lnTo>
                    <a:pt x="1004" y="1295"/>
                  </a:lnTo>
                  <a:lnTo>
                    <a:pt x="1004" y="1267"/>
                  </a:lnTo>
                  <a:lnTo>
                    <a:pt x="1005" y="1248"/>
                  </a:lnTo>
                  <a:lnTo>
                    <a:pt x="1003" y="1229"/>
                  </a:lnTo>
                  <a:lnTo>
                    <a:pt x="1000" y="1211"/>
                  </a:lnTo>
                  <a:lnTo>
                    <a:pt x="994" y="1194"/>
                  </a:lnTo>
                  <a:lnTo>
                    <a:pt x="987" y="1177"/>
                  </a:lnTo>
                  <a:lnTo>
                    <a:pt x="979" y="1161"/>
                  </a:lnTo>
                  <a:lnTo>
                    <a:pt x="968" y="1147"/>
                  </a:lnTo>
                  <a:lnTo>
                    <a:pt x="957" y="1133"/>
                  </a:lnTo>
                  <a:lnTo>
                    <a:pt x="944" y="1121"/>
                  </a:lnTo>
                  <a:lnTo>
                    <a:pt x="930" y="1110"/>
                  </a:lnTo>
                  <a:lnTo>
                    <a:pt x="915" y="1101"/>
                  </a:lnTo>
                  <a:lnTo>
                    <a:pt x="898" y="1093"/>
                  </a:lnTo>
                  <a:lnTo>
                    <a:pt x="882" y="1086"/>
                  </a:lnTo>
                  <a:lnTo>
                    <a:pt x="864" y="1082"/>
                  </a:lnTo>
                  <a:lnTo>
                    <a:pt x="846" y="1079"/>
                  </a:lnTo>
                  <a:close/>
                  <a:moveTo>
                    <a:pt x="686" y="1583"/>
                  </a:moveTo>
                  <a:lnTo>
                    <a:pt x="664" y="1589"/>
                  </a:lnTo>
                  <a:lnTo>
                    <a:pt x="643" y="1594"/>
                  </a:lnTo>
                  <a:lnTo>
                    <a:pt x="621" y="1599"/>
                  </a:lnTo>
                  <a:lnTo>
                    <a:pt x="598" y="1602"/>
                  </a:lnTo>
                  <a:lnTo>
                    <a:pt x="576" y="1605"/>
                  </a:lnTo>
                  <a:lnTo>
                    <a:pt x="553" y="1607"/>
                  </a:lnTo>
                  <a:lnTo>
                    <a:pt x="529" y="1608"/>
                  </a:lnTo>
                  <a:lnTo>
                    <a:pt x="505" y="1609"/>
                  </a:lnTo>
                  <a:lnTo>
                    <a:pt x="458" y="1607"/>
                  </a:lnTo>
                  <a:lnTo>
                    <a:pt x="412" y="1602"/>
                  </a:lnTo>
                  <a:lnTo>
                    <a:pt x="368" y="1595"/>
                  </a:lnTo>
                  <a:lnTo>
                    <a:pt x="325" y="1584"/>
                  </a:lnTo>
                  <a:lnTo>
                    <a:pt x="285" y="1571"/>
                  </a:lnTo>
                  <a:lnTo>
                    <a:pt x="247" y="1555"/>
                  </a:lnTo>
                  <a:lnTo>
                    <a:pt x="211" y="1537"/>
                  </a:lnTo>
                  <a:lnTo>
                    <a:pt x="178" y="1516"/>
                  </a:lnTo>
                  <a:lnTo>
                    <a:pt x="148" y="1494"/>
                  </a:lnTo>
                  <a:lnTo>
                    <a:pt x="122" y="1470"/>
                  </a:lnTo>
                  <a:lnTo>
                    <a:pt x="98" y="1444"/>
                  </a:lnTo>
                  <a:lnTo>
                    <a:pt x="79" y="1417"/>
                  </a:lnTo>
                  <a:lnTo>
                    <a:pt x="63" y="1388"/>
                  </a:lnTo>
                  <a:lnTo>
                    <a:pt x="51" y="1358"/>
                  </a:lnTo>
                  <a:lnTo>
                    <a:pt x="44" y="1327"/>
                  </a:lnTo>
                  <a:lnTo>
                    <a:pt x="42" y="1295"/>
                  </a:lnTo>
                  <a:lnTo>
                    <a:pt x="42" y="1267"/>
                  </a:lnTo>
                  <a:lnTo>
                    <a:pt x="43" y="1252"/>
                  </a:lnTo>
                  <a:lnTo>
                    <a:pt x="45" y="1238"/>
                  </a:lnTo>
                  <a:lnTo>
                    <a:pt x="48" y="1225"/>
                  </a:lnTo>
                  <a:lnTo>
                    <a:pt x="53" y="1212"/>
                  </a:lnTo>
                  <a:lnTo>
                    <a:pt x="59" y="1199"/>
                  </a:lnTo>
                  <a:lnTo>
                    <a:pt x="66" y="1188"/>
                  </a:lnTo>
                  <a:lnTo>
                    <a:pt x="74" y="1177"/>
                  </a:lnTo>
                  <a:lnTo>
                    <a:pt x="83" y="1167"/>
                  </a:lnTo>
                  <a:lnTo>
                    <a:pt x="93" y="1158"/>
                  </a:lnTo>
                  <a:lnTo>
                    <a:pt x="104" y="1150"/>
                  </a:lnTo>
                  <a:lnTo>
                    <a:pt x="115" y="1143"/>
                  </a:lnTo>
                  <a:lnTo>
                    <a:pt x="128" y="1137"/>
                  </a:lnTo>
                  <a:lnTo>
                    <a:pt x="141" y="1132"/>
                  </a:lnTo>
                  <a:lnTo>
                    <a:pt x="154" y="1129"/>
                  </a:lnTo>
                  <a:lnTo>
                    <a:pt x="168" y="1127"/>
                  </a:lnTo>
                  <a:lnTo>
                    <a:pt x="183" y="1126"/>
                  </a:lnTo>
                  <a:lnTo>
                    <a:pt x="296" y="1126"/>
                  </a:lnTo>
                  <a:lnTo>
                    <a:pt x="300" y="1131"/>
                  </a:lnTo>
                  <a:lnTo>
                    <a:pt x="305" y="1136"/>
                  </a:lnTo>
                  <a:lnTo>
                    <a:pt x="312" y="1141"/>
                  </a:lnTo>
                  <a:lnTo>
                    <a:pt x="319" y="1147"/>
                  </a:lnTo>
                  <a:lnTo>
                    <a:pt x="327" y="1153"/>
                  </a:lnTo>
                  <a:lnTo>
                    <a:pt x="336" y="1158"/>
                  </a:lnTo>
                  <a:lnTo>
                    <a:pt x="347" y="1164"/>
                  </a:lnTo>
                  <a:lnTo>
                    <a:pt x="358" y="1170"/>
                  </a:lnTo>
                  <a:lnTo>
                    <a:pt x="371" y="1175"/>
                  </a:lnTo>
                  <a:lnTo>
                    <a:pt x="386" y="1181"/>
                  </a:lnTo>
                  <a:lnTo>
                    <a:pt x="401" y="1185"/>
                  </a:lnTo>
                  <a:lnTo>
                    <a:pt x="418" y="1189"/>
                  </a:lnTo>
                  <a:lnTo>
                    <a:pt x="436" y="1192"/>
                  </a:lnTo>
                  <a:lnTo>
                    <a:pt x="455" y="1195"/>
                  </a:lnTo>
                  <a:lnTo>
                    <a:pt x="499" y="1197"/>
                  </a:lnTo>
                  <a:lnTo>
                    <a:pt x="515" y="1197"/>
                  </a:lnTo>
                  <a:lnTo>
                    <a:pt x="531" y="1196"/>
                  </a:lnTo>
                  <a:lnTo>
                    <a:pt x="546" y="1195"/>
                  </a:lnTo>
                  <a:lnTo>
                    <a:pt x="560" y="1193"/>
                  </a:lnTo>
                  <a:lnTo>
                    <a:pt x="574" y="1191"/>
                  </a:lnTo>
                  <a:lnTo>
                    <a:pt x="586" y="1188"/>
                  </a:lnTo>
                  <a:lnTo>
                    <a:pt x="598" y="1185"/>
                  </a:lnTo>
                  <a:lnTo>
                    <a:pt x="609" y="1182"/>
                  </a:lnTo>
                  <a:lnTo>
                    <a:pt x="683" y="1256"/>
                  </a:lnTo>
                  <a:lnTo>
                    <a:pt x="683" y="1583"/>
                  </a:lnTo>
                  <a:close/>
                  <a:moveTo>
                    <a:pt x="228" y="618"/>
                  </a:moveTo>
                  <a:lnTo>
                    <a:pt x="228" y="689"/>
                  </a:lnTo>
                  <a:lnTo>
                    <a:pt x="214" y="689"/>
                  </a:lnTo>
                  <a:lnTo>
                    <a:pt x="211" y="689"/>
                  </a:lnTo>
                  <a:lnTo>
                    <a:pt x="208" y="688"/>
                  </a:lnTo>
                  <a:lnTo>
                    <a:pt x="205" y="687"/>
                  </a:lnTo>
                  <a:lnTo>
                    <a:pt x="202" y="686"/>
                  </a:lnTo>
                  <a:lnTo>
                    <a:pt x="199" y="685"/>
                  </a:lnTo>
                  <a:lnTo>
                    <a:pt x="197" y="683"/>
                  </a:lnTo>
                  <a:lnTo>
                    <a:pt x="194" y="682"/>
                  </a:lnTo>
                  <a:lnTo>
                    <a:pt x="192" y="679"/>
                  </a:lnTo>
                  <a:lnTo>
                    <a:pt x="190" y="677"/>
                  </a:lnTo>
                  <a:lnTo>
                    <a:pt x="188" y="675"/>
                  </a:lnTo>
                  <a:lnTo>
                    <a:pt x="187" y="672"/>
                  </a:lnTo>
                  <a:lnTo>
                    <a:pt x="185" y="670"/>
                  </a:lnTo>
                  <a:lnTo>
                    <a:pt x="184" y="667"/>
                  </a:lnTo>
                  <a:lnTo>
                    <a:pt x="184" y="664"/>
                  </a:lnTo>
                  <a:lnTo>
                    <a:pt x="183" y="661"/>
                  </a:lnTo>
                  <a:lnTo>
                    <a:pt x="183" y="658"/>
                  </a:lnTo>
                  <a:lnTo>
                    <a:pt x="183" y="593"/>
                  </a:lnTo>
                  <a:lnTo>
                    <a:pt x="183" y="591"/>
                  </a:lnTo>
                  <a:lnTo>
                    <a:pt x="184" y="589"/>
                  </a:lnTo>
                  <a:lnTo>
                    <a:pt x="184" y="586"/>
                  </a:lnTo>
                  <a:lnTo>
                    <a:pt x="185" y="584"/>
                  </a:lnTo>
                  <a:lnTo>
                    <a:pt x="186" y="582"/>
                  </a:lnTo>
                  <a:lnTo>
                    <a:pt x="187" y="580"/>
                  </a:lnTo>
                  <a:lnTo>
                    <a:pt x="189" y="579"/>
                  </a:lnTo>
                  <a:lnTo>
                    <a:pt x="190" y="577"/>
                  </a:lnTo>
                  <a:lnTo>
                    <a:pt x="192" y="575"/>
                  </a:lnTo>
                  <a:lnTo>
                    <a:pt x="194" y="574"/>
                  </a:lnTo>
                  <a:lnTo>
                    <a:pt x="196" y="573"/>
                  </a:lnTo>
                  <a:lnTo>
                    <a:pt x="198" y="572"/>
                  </a:lnTo>
                  <a:lnTo>
                    <a:pt x="200" y="571"/>
                  </a:lnTo>
                  <a:lnTo>
                    <a:pt x="202" y="570"/>
                  </a:lnTo>
                  <a:lnTo>
                    <a:pt x="204" y="570"/>
                  </a:lnTo>
                  <a:lnTo>
                    <a:pt x="206" y="570"/>
                  </a:lnTo>
                  <a:lnTo>
                    <a:pt x="208" y="570"/>
                  </a:lnTo>
                  <a:lnTo>
                    <a:pt x="210" y="570"/>
                  </a:lnTo>
                  <a:lnTo>
                    <a:pt x="212" y="571"/>
                  </a:lnTo>
                  <a:lnTo>
                    <a:pt x="214" y="572"/>
                  </a:lnTo>
                  <a:lnTo>
                    <a:pt x="216" y="573"/>
                  </a:lnTo>
                  <a:lnTo>
                    <a:pt x="218" y="574"/>
                  </a:lnTo>
                  <a:lnTo>
                    <a:pt x="220" y="575"/>
                  </a:lnTo>
                  <a:lnTo>
                    <a:pt x="221" y="577"/>
                  </a:lnTo>
                  <a:lnTo>
                    <a:pt x="223" y="579"/>
                  </a:lnTo>
                  <a:lnTo>
                    <a:pt x="224" y="580"/>
                  </a:lnTo>
                  <a:lnTo>
                    <a:pt x="225" y="582"/>
                  </a:lnTo>
                  <a:lnTo>
                    <a:pt x="226" y="584"/>
                  </a:lnTo>
                  <a:lnTo>
                    <a:pt x="227" y="586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28" y="593"/>
                  </a:lnTo>
                  <a:lnTo>
                    <a:pt x="228" y="601"/>
                  </a:lnTo>
                  <a:close/>
                  <a:moveTo>
                    <a:pt x="132" y="251"/>
                  </a:moveTo>
                  <a:lnTo>
                    <a:pt x="132" y="242"/>
                  </a:lnTo>
                  <a:lnTo>
                    <a:pt x="134" y="232"/>
                  </a:lnTo>
                  <a:lnTo>
                    <a:pt x="136" y="224"/>
                  </a:lnTo>
                  <a:lnTo>
                    <a:pt x="139" y="215"/>
                  </a:lnTo>
                  <a:lnTo>
                    <a:pt x="143" y="207"/>
                  </a:lnTo>
                  <a:lnTo>
                    <a:pt x="147" y="200"/>
                  </a:lnTo>
                  <a:lnTo>
                    <a:pt x="152" y="193"/>
                  </a:lnTo>
                  <a:lnTo>
                    <a:pt x="158" y="186"/>
                  </a:lnTo>
                  <a:lnTo>
                    <a:pt x="164" y="181"/>
                  </a:lnTo>
                  <a:lnTo>
                    <a:pt x="171" y="175"/>
                  </a:lnTo>
                  <a:lnTo>
                    <a:pt x="178" y="171"/>
                  </a:lnTo>
                  <a:lnTo>
                    <a:pt x="186" y="167"/>
                  </a:lnTo>
                  <a:lnTo>
                    <a:pt x="194" y="163"/>
                  </a:lnTo>
                  <a:lnTo>
                    <a:pt x="202" y="161"/>
                  </a:lnTo>
                  <a:lnTo>
                    <a:pt x="211" y="159"/>
                  </a:lnTo>
                  <a:lnTo>
                    <a:pt x="220" y="158"/>
                  </a:lnTo>
                  <a:lnTo>
                    <a:pt x="221" y="159"/>
                  </a:lnTo>
                  <a:lnTo>
                    <a:pt x="221" y="160"/>
                  </a:lnTo>
                  <a:lnTo>
                    <a:pt x="222" y="161"/>
                  </a:lnTo>
                  <a:lnTo>
                    <a:pt x="223" y="162"/>
                  </a:lnTo>
                  <a:lnTo>
                    <a:pt x="224" y="163"/>
                  </a:lnTo>
                  <a:lnTo>
                    <a:pt x="225" y="164"/>
                  </a:lnTo>
                  <a:lnTo>
                    <a:pt x="226" y="165"/>
                  </a:lnTo>
                  <a:lnTo>
                    <a:pt x="227" y="166"/>
                  </a:lnTo>
                  <a:lnTo>
                    <a:pt x="229" y="166"/>
                  </a:lnTo>
                  <a:lnTo>
                    <a:pt x="230" y="167"/>
                  </a:lnTo>
                  <a:lnTo>
                    <a:pt x="231" y="168"/>
                  </a:lnTo>
                  <a:lnTo>
                    <a:pt x="232" y="168"/>
                  </a:lnTo>
                  <a:lnTo>
                    <a:pt x="233" y="168"/>
                  </a:lnTo>
                  <a:lnTo>
                    <a:pt x="235" y="169"/>
                  </a:lnTo>
                  <a:lnTo>
                    <a:pt x="236" y="169"/>
                  </a:lnTo>
                  <a:lnTo>
                    <a:pt x="237" y="169"/>
                  </a:lnTo>
                  <a:lnTo>
                    <a:pt x="239" y="169"/>
                  </a:lnTo>
                  <a:lnTo>
                    <a:pt x="241" y="169"/>
                  </a:lnTo>
                  <a:lnTo>
                    <a:pt x="243" y="168"/>
                  </a:lnTo>
                  <a:lnTo>
                    <a:pt x="245" y="168"/>
                  </a:lnTo>
                  <a:lnTo>
                    <a:pt x="247" y="167"/>
                  </a:lnTo>
                  <a:lnTo>
                    <a:pt x="249" y="166"/>
                  </a:lnTo>
                  <a:lnTo>
                    <a:pt x="251" y="165"/>
                  </a:lnTo>
                  <a:lnTo>
                    <a:pt x="252" y="163"/>
                  </a:lnTo>
                  <a:lnTo>
                    <a:pt x="254" y="162"/>
                  </a:lnTo>
                  <a:lnTo>
                    <a:pt x="255" y="160"/>
                  </a:lnTo>
                  <a:lnTo>
                    <a:pt x="256" y="158"/>
                  </a:lnTo>
                  <a:lnTo>
                    <a:pt x="257" y="156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9" y="150"/>
                  </a:lnTo>
                  <a:lnTo>
                    <a:pt x="259" y="147"/>
                  </a:lnTo>
                  <a:lnTo>
                    <a:pt x="260" y="136"/>
                  </a:lnTo>
                  <a:lnTo>
                    <a:pt x="261" y="124"/>
                  </a:lnTo>
                  <a:lnTo>
                    <a:pt x="264" y="114"/>
                  </a:lnTo>
                  <a:lnTo>
                    <a:pt x="268" y="104"/>
                  </a:lnTo>
                  <a:lnTo>
                    <a:pt x="273" y="94"/>
                  </a:lnTo>
                  <a:lnTo>
                    <a:pt x="278" y="85"/>
                  </a:lnTo>
                  <a:lnTo>
                    <a:pt x="285" y="77"/>
                  </a:lnTo>
                  <a:lnTo>
                    <a:pt x="292" y="69"/>
                  </a:lnTo>
                  <a:lnTo>
                    <a:pt x="300" y="62"/>
                  </a:lnTo>
                  <a:lnTo>
                    <a:pt x="308" y="55"/>
                  </a:lnTo>
                  <a:lnTo>
                    <a:pt x="317" y="50"/>
                  </a:lnTo>
                  <a:lnTo>
                    <a:pt x="327" y="45"/>
                  </a:lnTo>
                  <a:lnTo>
                    <a:pt x="337" y="42"/>
                  </a:lnTo>
                  <a:lnTo>
                    <a:pt x="347" y="39"/>
                  </a:lnTo>
                  <a:lnTo>
                    <a:pt x="358" y="38"/>
                  </a:lnTo>
                  <a:lnTo>
                    <a:pt x="369" y="37"/>
                  </a:lnTo>
                  <a:lnTo>
                    <a:pt x="381" y="38"/>
                  </a:lnTo>
                  <a:lnTo>
                    <a:pt x="392" y="39"/>
                  </a:lnTo>
                  <a:lnTo>
                    <a:pt x="403" y="42"/>
                  </a:lnTo>
                  <a:lnTo>
                    <a:pt x="413" y="46"/>
                  </a:lnTo>
                  <a:lnTo>
                    <a:pt x="423" y="51"/>
                  </a:lnTo>
                  <a:lnTo>
                    <a:pt x="432" y="56"/>
                  </a:lnTo>
                  <a:lnTo>
                    <a:pt x="440" y="63"/>
                  </a:lnTo>
                  <a:lnTo>
                    <a:pt x="448" y="70"/>
                  </a:lnTo>
                  <a:lnTo>
                    <a:pt x="455" y="78"/>
                  </a:lnTo>
                  <a:lnTo>
                    <a:pt x="461" y="86"/>
                  </a:lnTo>
                  <a:lnTo>
                    <a:pt x="467" y="95"/>
                  </a:lnTo>
                  <a:lnTo>
                    <a:pt x="471" y="105"/>
                  </a:lnTo>
                  <a:lnTo>
                    <a:pt x="475" y="115"/>
                  </a:lnTo>
                  <a:lnTo>
                    <a:pt x="478" y="125"/>
                  </a:lnTo>
                  <a:lnTo>
                    <a:pt x="479" y="136"/>
                  </a:lnTo>
                  <a:lnTo>
                    <a:pt x="480" y="147"/>
                  </a:lnTo>
                  <a:lnTo>
                    <a:pt x="480" y="149"/>
                  </a:lnTo>
                  <a:lnTo>
                    <a:pt x="480" y="151"/>
                  </a:lnTo>
                  <a:lnTo>
                    <a:pt x="481" y="153"/>
                  </a:lnTo>
                  <a:lnTo>
                    <a:pt x="481" y="155"/>
                  </a:lnTo>
                  <a:lnTo>
                    <a:pt x="482" y="157"/>
                  </a:lnTo>
                  <a:lnTo>
                    <a:pt x="483" y="158"/>
                  </a:lnTo>
                  <a:lnTo>
                    <a:pt x="484" y="160"/>
                  </a:lnTo>
                  <a:lnTo>
                    <a:pt x="485" y="161"/>
                  </a:lnTo>
                  <a:lnTo>
                    <a:pt x="486" y="162"/>
                  </a:lnTo>
                  <a:lnTo>
                    <a:pt x="487" y="164"/>
                  </a:lnTo>
                  <a:lnTo>
                    <a:pt x="489" y="165"/>
                  </a:lnTo>
                  <a:lnTo>
                    <a:pt x="490" y="165"/>
                  </a:lnTo>
                  <a:lnTo>
                    <a:pt x="492" y="166"/>
                  </a:lnTo>
                  <a:lnTo>
                    <a:pt x="493" y="167"/>
                  </a:lnTo>
                  <a:lnTo>
                    <a:pt x="494" y="167"/>
                  </a:lnTo>
                  <a:lnTo>
                    <a:pt x="496" y="167"/>
                  </a:lnTo>
                  <a:lnTo>
                    <a:pt x="499" y="167"/>
                  </a:lnTo>
                  <a:lnTo>
                    <a:pt x="501" y="167"/>
                  </a:lnTo>
                  <a:lnTo>
                    <a:pt x="503" y="167"/>
                  </a:lnTo>
                  <a:lnTo>
                    <a:pt x="506" y="166"/>
                  </a:lnTo>
                  <a:lnTo>
                    <a:pt x="508" y="165"/>
                  </a:lnTo>
                  <a:lnTo>
                    <a:pt x="510" y="164"/>
                  </a:lnTo>
                  <a:lnTo>
                    <a:pt x="512" y="163"/>
                  </a:lnTo>
                  <a:lnTo>
                    <a:pt x="513" y="162"/>
                  </a:lnTo>
                  <a:lnTo>
                    <a:pt x="515" y="161"/>
                  </a:lnTo>
                  <a:lnTo>
                    <a:pt x="517" y="159"/>
                  </a:lnTo>
                  <a:lnTo>
                    <a:pt x="518" y="157"/>
                  </a:lnTo>
                  <a:lnTo>
                    <a:pt x="519" y="156"/>
                  </a:lnTo>
                  <a:lnTo>
                    <a:pt x="520" y="153"/>
                  </a:lnTo>
                  <a:lnTo>
                    <a:pt x="521" y="151"/>
                  </a:lnTo>
                  <a:lnTo>
                    <a:pt x="521" y="149"/>
                  </a:lnTo>
                  <a:lnTo>
                    <a:pt x="522" y="147"/>
                  </a:lnTo>
                  <a:lnTo>
                    <a:pt x="522" y="144"/>
                  </a:lnTo>
                  <a:lnTo>
                    <a:pt x="523" y="133"/>
                  </a:lnTo>
                  <a:lnTo>
                    <a:pt x="524" y="121"/>
                  </a:lnTo>
                  <a:lnTo>
                    <a:pt x="527" y="111"/>
                  </a:lnTo>
                  <a:lnTo>
                    <a:pt x="531" y="101"/>
                  </a:lnTo>
                  <a:lnTo>
                    <a:pt x="536" y="91"/>
                  </a:lnTo>
                  <a:lnTo>
                    <a:pt x="541" y="82"/>
                  </a:lnTo>
                  <a:lnTo>
                    <a:pt x="548" y="74"/>
                  </a:lnTo>
                  <a:lnTo>
                    <a:pt x="555" y="66"/>
                  </a:lnTo>
                  <a:lnTo>
                    <a:pt x="563" y="59"/>
                  </a:lnTo>
                  <a:lnTo>
                    <a:pt x="571" y="52"/>
                  </a:lnTo>
                  <a:lnTo>
                    <a:pt x="580" y="47"/>
                  </a:lnTo>
                  <a:lnTo>
                    <a:pt x="590" y="42"/>
                  </a:lnTo>
                  <a:lnTo>
                    <a:pt x="600" y="39"/>
                  </a:lnTo>
                  <a:lnTo>
                    <a:pt x="610" y="36"/>
                  </a:lnTo>
                  <a:lnTo>
                    <a:pt x="621" y="35"/>
                  </a:lnTo>
                  <a:lnTo>
                    <a:pt x="632" y="34"/>
                  </a:lnTo>
                  <a:lnTo>
                    <a:pt x="643" y="35"/>
                  </a:lnTo>
                  <a:lnTo>
                    <a:pt x="654" y="36"/>
                  </a:lnTo>
                  <a:lnTo>
                    <a:pt x="664" y="39"/>
                  </a:lnTo>
                  <a:lnTo>
                    <a:pt x="674" y="43"/>
                  </a:lnTo>
                  <a:lnTo>
                    <a:pt x="684" y="48"/>
                  </a:lnTo>
                  <a:lnTo>
                    <a:pt x="693" y="53"/>
                  </a:lnTo>
                  <a:lnTo>
                    <a:pt x="701" y="60"/>
                  </a:lnTo>
                  <a:lnTo>
                    <a:pt x="709" y="67"/>
                  </a:lnTo>
                  <a:lnTo>
                    <a:pt x="716" y="75"/>
                  </a:lnTo>
                  <a:lnTo>
                    <a:pt x="723" y="83"/>
                  </a:lnTo>
                  <a:lnTo>
                    <a:pt x="728" y="92"/>
                  </a:lnTo>
                  <a:lnTo>
                    <a:pt x="733" y="102"/>
                  </a:lnTo>
                  <a:lnTo>
                    <a:pt x="737" y="112"/>
                  </a:lnTo>
                  <a:lnTo>
                    <a:pt x="740" y="122"/>
                  </a:lnTo>
                  <a:lnTo>
                    <a:pt x="741" y="133"/>
                  </a:lnTo>
                  <a:lnTo>
                    <a:pt x="742" y="144"/>
                  </a:lnTo>
                  <a:lnTo>
                    <a:pt x="742" y="146"/>
                  </a:lnTo>
                  <a:lnTo>
                    <a:pt x="742" y="148"/>
                  </a:lnTo>
                  <a:lnTo>
                    <a:pt x="743" y="150"/>
                  </a:lnTo>
                  <a:lnTo>
                    <a:pt x="743" y="152"/>
                  </a:lnTo>
                  <a:lnTo>
                    <a:pt x="744" y="154"/>
                  </a:lnTo>
                  <a:lnTo>
                    <a:pt x="745" y="156"/>
                  </a:lnTo>
                  <a:lnTo>
                    <a:pt x="746" y="158"/>
                  </a:lnTo>
                  <a:lnTo>
                    <a:pt x="748" y="160"/>
                  </a:lnTo>
                  <a:lnTo>
                    <a:pt x="749" y="161"/>
                  </a:lnTo>
                  <a:lnTo>
                    <a:pt x="751" y="163"/>
                  </a:lnTo>
                  <a:lnTo>
                    <a:pt x="753" y="164"/>
                  </a:lnTo>
                  <a:lnTo>
                    <a:pt x="755" y="165"/>
                  </a:lnTo>
                  <a:lnTo>
                    <a:pt x="757" y="166"/>
                  </a:lnTo>
                  <a:lnTo>
                    <a:pt x="760" y="166"/>
                  </a:lnTo>
                  <a:lnTo>
                    <a:pt x="762" y="167"/>
                  </a:lnTo>
                  <a:lnTo>
                    <a:pt x="765" y="167"/>
                  </a:lnTo>
                  <a:lnTo>
                    <a:pt x="766" y="167"/>
                  </a:lnTo>
                  <a:lnTo>
                    <a:pt x="768" y="167"/>
                  </a:lnTo>
                  <a:lnTo>
                    <a:pt x="769" y="167"/>
                  </a:lnTo>
                  <a:lnTo>
                    <a:pt x="771" y="166"/>
                  </a:lnTo>
                  <a:lnTo>
                    <a:pt x="772" y="166"/>
                  </a:lnTo>
                  <a:lnTo>
                    <a:pt x="773" y="166"/>
                  </a:lnTo>
                  <a:lnTo>
                    <a:pt x="774" y="165"/>
                  </a:lnTo>
                  <a:lnTo>
                    <a:pt x="775" y="164"/>
                  </a:lnTo>
                  <a:lnTo>
                    <a:pt x="776" y="164"/>
                  </a:lnTo>
                  <a:lnTo>
                    <a:pt x="777" y="163"/>
                  </a:lnTo>
                  <a:lnTo>
                    <a:pt x="778" y="162"/>
                  </a:lnTo>
                  <a:lnTo>
                    <a:pt x="779" y="161"/>
                  </a:lnTo>
                  <a:lnTo>
                    <a:pt x="779" y="159"/>
                  </a:lnTo>
                  <a:lnTo>
                    <a:pt x="780" y="158"/>
                  </a:lnTo>
                  <a:lnTo>
                    <a:pt x="781" y="157"/>
                  </a:lnTo>
                  <a:lnTo>
                    <a:pt x="781" y="155"/>
                  </a:lnTo>
                  <a:lnTo>
                    <a:pt x="790" y="156"/>
                  </a:lnTo>
                  <a:lnTo>
                    <a:pt x="799" y="158"/>
                  </a:lnTo>
                  <a:lnTo>
                    <a:pt x="807" y="161"/>
                  </a:lnTo>
                  <a:lnTo>
                    <a:pt x="815" y="164"/>
                  </a:lnTo>
                  <a:lnTo>
                    <a:pt x="823" y="168"/>
                  </a:lnTo>
                  <a:lnTo>
                    <a:pt x="830" y="173"/>
                  </a:lnTo>
                  <a:lnTo>
                    <a:pt x="837" y="179"/>
                  </a:lnTo>
                  <a:lnTo>
                    <a:pt x="843" y="185"/>
                  </a:lnTo>
                  <a:lnTo>
                    <a:pt x="849" y="191"/>
                  </a:lnTo>
                  <a:lnTo>
                    <a:pt x="854" y="198"/>
                  </a:lnTo>
                  <a:lnTo>
                    <a:pt x="858" y="206"/>
                  </a:lnTo>
                  <a:lnTo>
                    <a:pt x="862" y="214"/>
                  </a:lnTo>
                  <a:lnTo>
                    <a:pt x="865" y="222"/>
                  </a:lnTo>
                  <a:lnTo>
                    <a:pt x="867" y="230"/>
                  </a:lnTo>
                  <a:lnTo>
                    <a:pt x="869" y="239"/>
                  </a:lnTo>
                  <a:lnTo>
                    <a:pt x="869" y="248"/>
                  </a:lnTo>
                  <a:lnTo>
                    <a:pt x="869" y="255"/>
                  </a:lnTo>
                  <a:lnTo>
                    <a:pt x="868" y="263"/>
                  </a:lnTo>
                  <a:lnTo>
                    <a:pt x="866" y="270"/>
                  </a:lnTo>
                  <a:lnTo>
                    <a:pt x="865" y="277"/>
                  </a:lnTo>
                  <a:lnTo>
                    <a:pt x="862" y="283"/>
                  </a:lnTo>
                  <a:lnTo>
                    <a:pt x="859" y="290"/>
                  </a:lnTo>
                  <a:lnTo>
                    <a:pt x="856" y="296"/>
                  </a:lnTo>
                  <a:lnTo>
                    <a:pt x="852" y="302"/>
                  </a:lnTo>
                  <a:lnTo>
                    <a:pt x="848" y="307"/>
                  </a:lnTo>
                  <a:lnTo>
                    <a:pt x="844" y="313"/>
                  </a:lnTo>
                  <a:lnTo>
                    <a:pt x="839" y="317"/>
                  </a:lnTo>
                  <a:lnTo>
                    <a:pt x="834" y="322"/>
                  </a:lnTo>
                  <a:lnTo>
                    <a:pt x="828" y="326"/>
                  </a:lnTo>
                  <a:lnTo>
                    <a:pt x="822" y="330"/>
                  </a:lnTo>
                  <a:lnTo>
                    <a:pt x="816" y="333"/>
                  </a:lnTo>
                  <a:lnTo>
                    <a:pt x="810" y="336"/>
                  </a:lnTo>
                  <a:lnTo>
                    <a:pt x="810" y="335"/>
                  </a:lnTo>
                  <a:lnTo>
                    <a:pt x="810" y="334"/>
                  </a:lnTo>
                  <a:lnTo>
                    <a:pt x="810" y="333"/>
                  </a:lnTo>
                  <a:lnTo>
                    <a:pt x="809" y="332"/>
                  </a:lnTo>
                  <a:lnTo>
                    <a:pt x="809" y="331"/>
                  </a:lnTo>
                  <a:lnTo>
                    <a:pt x="809" y="330"/>
                  </a:lnTo>
                  <a:lnTo>
                    <a:pt x="808" y="329"/>
                  </a:lnTo>
                  <a:lnTo>
                    <a:pt x="808" y="328"/>
                  </a:lnTo>
                  <a:lnTo>
                    <a:pt x="807" y="327"/>
                  </a:lnTo>
                  <a:lnTo>
                    <a:pt x="806" y="326"/>
                  </a:lnTo>
                  <a:lnTo>
                    <a:pt x="806" y="325"/>
                  </a:lnTo>
                  <a:lnTo>
                    <a:pt x="805" y="325"/>
                  </a:lnTo>
                  <a:lnTo>
                    <a:pt x="804" y="324"/>
                  </a:lnTo>
                  <a:lnTo>
                    <a:pt x="803" y="323"/>
                  </a:lnTo>
                  <a:lnTo>
                    <a:pt x="802" y="323"/>
                  </a:lnTo>
                  <a:lnTo>
                    <a:pt x="801" y="322"/>
                  </a:lnTo>
                  <a:lnTo>
                    <a:pt x="799" y="321"/>
                  </a:lnTo>
                  <a:lnTo>
                    <a:pt x="797" y="320"/>
                  </a:lnTo>
                  <a:lnTo>
                    <a:pt x="795" y="320"/>
                  </a:lnTo>
                  <a:lnTo>
                    <a:pt x="793" y="319"/>
                  </a:lnTo>
                  <a:lnTo>
                    <a:pt x="791" y="319"/>
                  </a:lnTo>
                  <a:lnTo>
                    <a:pt x="789" y="319"/>
                  </a:lnTo>
                  <a:lnTo>
                    <a:pt x="787" y="319"/>
                  </a:lnTo>
                  <a:lnTo>
                    <a:pt x="785" y="319"/>
                  </a:lnTo>
                  <a:lnTo>
                    <a:pt x="783" y="320"/>
                  </a:lnTo>
                  <a:lnTo>
                    <a:pt x="782" y="320"/>
                  </a:lnTo>
                  <a:lnTo>
                    <a:pt x="780" y="321"/>
                  </a:lnTo>
                  <a:lnTo>
                    <a:pt x="778" y="322"/>
                  </a:lnTo>
                  <a:lnTo>
                    <a:pt x="777" y="323"/>
                  </a:lnTo>
                  <a:lnTo>
                    <a:pt x="775" y="324"/>
                  </a:lnTo>
                  <a:lnTo>
                    <a:pt x="774" y="326"/>
                  </a:lnTo>
                  <a:lnTo>
                    <a:pt x="773" y="327"/>
                  </a:lnTo>
                  <a:lnTo>
                    <a:pt x="745" y="373"/>
                  </a:lnTo>
                  <a:lnTo>
                    <a:pt x="499" y="373"/>
                  </a:lnTo>
                  <a:lnTo>
                    <a:pt x="262" y="373"/>
                  </a:lnTo>
                  <a:lnTo>
                    <a:pt x="234" y="327"/>
                  </a:lnTo>
                  <a:lnTo>
                    <a:pt x="233" y="325"/>
                  </a:lnTo>
                  <a:lnTo>
                    <a:pt x="231" y="323"/>
                  </a:lnTo>
                  <a:lnTo>
                    <a:pt x="230" y="322"/>
                  </a:lnTo>
                  <a:lnTo>
                    <a:pt x="228" y="320"/>
                  </a:lnTo>
                  <a:lnTo>
                    <a:pt x="226" y="319"/>
                  </a:lnTo>
                  <a:lnTo>
                    <a:pt x="225" y="318"/>
                  </a:lnTo>
                  <a:lnTo>
                    <a:pt x="223" y="317"/>
                  </a:lnTo>
                  <a:lnTo>
                    <a:pt x="221" y="317"/>
                  </a:lnTo>
                  <a:lnTo>
                    <a:pt x="219" y="317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3" y="317"/>
                  </a:lnTo>
                  <a:lnTo>
                    <a:pt x="211" y="318"/>
                  </a:lnTo>
                  <a:lnTo>
                    <a:pt x="209" y="319"/>
                  </a:lnTo>
                  <a:lnTo>
                    <a:pt x="208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4" y="323"/>
                  </a:lnTo>
                  <a:lnTo>
                    <a:pt x="203" y="324"/>
                  </a:lnTo>
                  <a:lnTo>
                    <a:pt x="202" y="325"/>
                  </a:lnTo>
                  <a:lnTo>
                    <a:pt x="201" y="325"/>
                  </a:lnTo>
                  <a:lnTo>
                    <a:pt x="201" y="326"/>
                  </a:lnTo>
                  <a:lnTo>
                    <a:pt x="200" y="327"/>
                  </a:lnTo>
                  <a:lnTo>
                    <a:pt x="199" y="328"/>
                  </a:lnTo>
                  <a:lnTo>
                    <a:pt x="199" y="329"/>
                  </a:lnTo>
                  <a:lnTo>
                    <a:pt x="198" y="330"/>
                  </a:lnTo>
                  <a:lnTo>
                    <a:pt x="198" y="331"/>
                  </a:lnTo>
                  <a:lnTo>
                    <a:pt x="198" y="332"/>
                  </a:lnTo>
                  <a:lnTo>
                    <a:pt x="197" y="333"/>
                  </a:lnTo>
                  <a:lnTo>
                    <a:pt x="197" y="334"/>
                  </a:lnTo>
                  <a:lnTo>
                    <a:pt x="197" y="335"/>
                  </a:lnTo>
                  <a:lnTo>
                    <a:pt x="197" y="336"/>
                  </a:lnTo>
                  <a:lnTo>
                    <a:pt x="190" y="334"/>
                  </a:lnTo>
                  <a:lnTo>
                    <a:pt x="183" y="332"/>
                  </a:lnTo>
                  <a:lnTo>
                    <a:pt x="177" y="328"/>
                  </a:lnTo>
                  <a:lnTo>
                    <a:pt x="170" y="325"/>
                  </a:lnTo>
                  <a:lnTo>
                    <a:pt x="165" y="321"/>
                  </a:lnTo>
                  <a:lnTo>
                    <a:pt x="159" y="316"/>
                  </a:lnTo>
                  <a:lnTo>
                    <a:pt x="154" y="312"/>
                  </a:lnTo>
                  <a:lnTo>
                    <a:pt x="150" y="306"/>
                  </a:lnTo>
                  <a:lnTo>
                    <a:pt x="146" y="301"/>
                  </a:lnTo>
                  <a:lnTo>
                    <a:pt x="142" y="294"/>
                  </a:lnTo>
                  <a:lnTo>
                    <a:pt x="139" y="288"/>
                  </a:lnTo>
                  <a:lnTo>
                    <a:pt x="137" y="281"/>
                  </a:lnTo>
                  <a:lnTo>
                    <a:pt x="135" y="274"/>
                  </a:lnTo>
                  <a:lnTo>
                    <a:pt x="133" y="267"/>
                  </a:lnTo>
                  <a:lnTo>
                    <a:pt x="132" y="259"/>
                  </a:lnTo>
                  <a:close/>
                  <a:moveTo>
                    <a:pt x="793" y="689"/>
                  </a:moveTo>
                  <a:lnTo>
                    <a:pt x="779" y="689"/>
                  </a:lnTo>
                  <a:lnTo>
                    <a:pt x="779" y="593"/>
                  </a:lnTo>
                  <a:lnTo>
                    <a:pt x="779" y="591"/>
                  </a:lnTo>
                  <a:lnTo>
                    <a:pt x="779" y="589"/>
                  </a:lnTo>
                  <a:lnTo>
                    <a:pt x="780" y="586"/>
                  </a:lnTo>
                  <a:lnTo>
                    <a:pt x="781" y="584"/>
                  </a:lnTo>
                  <a:lnTo>
                    <a:pt x="782" y="582"/>
                  </a:lnTo>
                  <a:lnTo>
                    <a:pt x="783" y="580"/>
                  </a:lnTo>
                  <a:lnTo>
                    <a:pt x="784" y="579"/>
                  </a:lnTo>
                  <a:lnTo>
                    <a:pt x="786" y="577"/>
                  </a:lnTo>
                  <a:lnTo>
                    <a:pt x="787" y="575"/>
                  </a:lnTo>
                  <a:lnTo>
                    <a:pt x="789" y="574"/>
                  </a:lnTo>
                  <a:lnTo>
                    <a:pt x="791" y="573"/>
                  </a:lnTo>
                  <a:lnTo>
                    <a:pt x="793" y="572"/>
                  </a:lnTo>
                  <a:lnTo>
                    <a:pt x="795" y="571"/>
                  </a:lnTo>
                  <a:lnTo>
                    <a:pt x="797" y="570"/>
                  </a:lnTo>
                  <a:lnTo>
                    <a:pt x="799" y="570"/>
                  </a:lnTo>
                  <a:lnTo>
                    <a:pt x="801" y="570"/>
                  </a:lnTo>
                  <a:lnTo>
                    <a:pt x="803" y="570"/>
                  </a:lnTo>
                  <a:lnTo>
                    <a:pt x="805" y="570"/>
                  </a:lnTo>
                  <a:lnTo>
                    <a:pt x="807" y="571"/>
                  </a:lnTo>
                  <a:lnTo>
                    <a:pt x="809" y="572"/>
                  </a:lnTo>
                  <a:lnTo>
                    <a:pt x="811" y="573"/>
                  </a:lnTo>
                  <a:lnTo>
                    <a:pt x="813" y="574"/>
                  </a:lnTo>
                  <a:lnTo>
                    <a:pt x="815" y="575"/>
                  </a:lnTo>
                  <a:lnTo>
                    <a:pt x="817" y="577"/>
                  </a:lnTo>
                  <a:lnTo>
                    <a:pt x="818" y="579"/>
                  </a:lnTo>
                  <a:lnTo>
                    <a:pt x="820" y="580"/>
                  </a:lnTo>
                  <a:lnTo>
                    <a:pt x="821" y="582"/>
                  </a:lnTo>
                  <a:lnTo>
                    <a:pt x="822" y="584"/>
                  </a:lnTo>
                  <a:lnTo>
                    <a:pt x="823" y="586"/>
                  </a:lnTo>
                  <a:lnTo>
                    <a:pt x="823" y="589"/>
                  </a:lnTo>
                  <a:lnTo>
                    <a:pt x="824" y="591"/>
                  </a:lnTo>
                  <a:lnTo>
                    <a:pt x="824" y="593"/>
                  </a:lnTo>
                  <a:lnTo>
                    <a:pt x="824" y="658"/>
                  </a:lnTo>
                  <a:lnTo>
                    <a:pt x="824" y="661"/>
                  </a:lnTo>
                  <a:lnTo>
                    <a:pt x="823" y="664"/>
                  </a:lnTo>
                  <a:lnTo>
                    <a:pt x="823" y="667"/>
                  </a:lnTo>
                  <a:lnTo>
                    <a:pt x="822" y="670"/>
                  </a:lnTo>
                  <a:lnTo>
                    <a:pt x="820" y="672"/>
                  </a:lnTo>
                  <a:lnTo>
                    <a:pt x="819" y="675"/>
                  </a:lnTo>
                  <a:lnTo>
                    <a:pt x="817" y="677"/>
                  </a:lnTo>
                  <a:lnTo>
                    <a:pt x="815" y="679"/>
                  </a:lnTo>
                  <a:lnTo>
                    <a:pt x="813" y="682"/>
                  </a:lnTo>
                  <a:lnTo>
                    <a:pt x="810" y="683"/>
                  </a:lnTo>
                  <a:lnTo>
                    <a:pt x="808" y="685"/>
                  </a:lnTo>
                  <a:lnTo>
                    <a:pt x="805" y="686"/>
                  </a:lnTo>
                  <a:lnTo>
                    <a:pt x="802" y="687"/>
                  </a:lnTo>
                  <a:lnTo>
                    <a:pt x="799" y="688"/>
                  </a:lnTo>
                  <a:lnTo>
                    <a:pt x="796" y="689"/>
                  </a:lnTo>
                  <a:close/>
                  <a:moveTo>
                    <a:pt x="736" y="483"/>
                  </a:moveTo>
                  <a:lnTo>
                    <a:pt x="499" y="483"/>
                  </a:lnTo>
                  <a:lnTo>
                    <a:pt x="271" y="483"/>
                  </a:lnTo>
                  <a:lnTo>
                    <a:pt x="271" y="418"/>
                  </a:lnTo>
                  <a:lnTo>
                    <a:pt x="499" y="418"/>
                  </a:lnTo>
                  <a:lnTo>
                    <a:pt x="733" y="418"/>
                  </a:lnTo>
                  <a:lnTo>
                    <a:pt x="734" y="425"/>
                  </a:lnTo>
                  <a:lnTo>
                    <a:pt x="735" y="432"/>
                  </a:lnTo>
                  <a:lnTo>
                    <a:pt x="736" y="448"/>
                  </a:lnTo>
                  <a:close/>
                  <a:moveTo>
                    <a:pt x="271" y="711"/>
                  </a:moveTo>
                  <a:lnTo>
                    <a:pt x="271" y="618"/>
                  </a:lnTo>
                  <a:lnTo>
                    <a:pt x="271" y="601"/>
                  </a:lnTo>
                  <a:lnTo>
                    <a:pt x="271" y="593"/>
                  </a:lnTo>
                  <a:lnTo>
                    <a:pt x="271" y="525"/>
                  </a:lnTo>
                  <a:lnTo>
                    <a:pt x="505" y="525"/>
                  </a:lnTo>
                  <a:lnTo>
                    <a:pt x="733" y="525"/>
                  </a:lnTo>
                  <a:lnTo>
                    <a:pt x="733" y="587"/>
                  </a:lnTo>
                  <a:lnTo>
                    <a:pt x="733" y="782"/>
                  </a:lnTo>
                  <a:lnTo>
                    <a:pt x="726" y="810"/>
                  </a:lnTo>
                  <a:lnTo>
                    <a:pt x="716" y="844"/>
                  </a:lnTo>
                  <a:lnTo>
                    <a:pt x="703" y="882"/>
                  </a:lnTo>
                  <a:lnTo>
                    <a:pt x="686" y="921"/>
                  </a:lnTo>
                  <a:lnTo>
                    <a:pt x="677" y="939"/>
                  </a:lnTo>
                  <a:lnTo>
                    <a:pt x="667" y="956"/>
                  </a:lnTo>
                  <a:lnTo>
                    <a:pt x="657" y="972"/>
                  </a:lnTo>
                  <a:lnTo>
                    <a:pt x="646" y="986"/>
                  </a:lnTo>
                  <a:lnTo>
                    <a:pt x="634" y="997"/>
                  </a:lnTo>
                  <a:lnTo>
                    <a:pt x="628" y="1002"/>
                  </a:lnTo>
                  <a:lnTo>
                    <a:pt x="622" y="1006"/>
                  </a:lnTo>
                  <a:lnTo>
                    <a:pt x="615" y="1009"/>
                  </a:lnTo>
                  <a:lnTo>
                    <a:pt x="609" y="1011"/>
                  </a:lnTo>
                  <a:lnTo>
                    <a:pt x="602" y="1012"/>
                  </a:lnTo>
                  <a:lnTo>
                    <a:pt x="595" y="1013"/>
                  </a:lnTo>
                  <a:lnTo>
                    <a:pt x="505" y="1013"/>
                  </a:lnTo>
                  <a:lnTo>
                    <a:pt x="409" y="1013"/>
                  </a:lnTo>
                  <a:lnTo>
                    <a:pt x="402" y="1012"/>
                  </a:lnTo>
                  <a:lnTo>
                    <a:pt x="396" y="1011"/>
                  </a:lnTo>
                  <a:lnTo>
                    <a:pt x="389" y="1009"/>
                  </a:lnTo>
                  <a:lnTo>
                    <a:pt x="383" y="1006"/>
                  </a:lnTo>
                  <a:lnTo>
                    <a:pt x="376" y="1002"/>
                  </a:lnTo>
                  <a:lnTo>
                    <a:pt x="370" y="997"/>
                  </a:lnTo>
                  <a:lnTo>
                    <a:pt x="358" y="986"/>
                  </a:lnTo>
                  <a:lnTo>
                    <a:pt x="347" y="972"/>
                  </a:lnTo>
                  <a:lnTo>
                    <a:pt x="336" y="956"/>
                  </a:lnTo>
                  <a:lnTo>
                    <a:pt x="326" y="939"/>
                  </a:lnTo>
                  <a:lnTo>
                    <a:pt x="317" y="921"/>
                  </a:lnTo>
                  <a:lnTo>
                    <a:pt x="300" y="882"/>
                  </a:lnTo>
                  <a:lnTo>
                    <a:pt x="287" y="844"/>
                  </a:lnTo>
                  <a:lnTo>
                    <a:pt x="277" y="810"/>
                  </a:lnTo>
                  <a:lnTo>
                    <a:pt x="271" y="782"/>
                  </a:lnTo>
                  <a:close/>
                  <a:moveTo>
                    <a:pt x="677" y="1019"/>
                  </a:moveTo>
                  <a:lnTo>
                    <a:pt x="677" y="1092"/>
                  </a:lnTo>
                  <a:lnTo>
                    <a:pt x="670" y="1098"/>
                  </a:lnTo>
                  <a:lnTo>
                    <a:pt x="660" y="1107"/>
                  </a:lnTo>
                  <a:lnTo>
                    <a:pt x="645" y="1116"/>
                  </a:lnTo>
                  <a:lnTo>
                    <a:pt x="637" y="1121"/>
                  </a:lnTo>
                  <a:lnTo>
                    <a:pt x="627" y="1126"/>
                  </a:lnTo>
                  <a:lnTo>
                    <a:pt x="616" y="1130"/>
                  </a:lnTo>
                  <a:lnTo>
                    <a:pt x="604" y="1135"/>
                  </a:lnTo>
                  <a:lnTo>
                    <a:pt x="591" y="1139"/>
                  </a:lnTo>
                  <a:lnTo>
                    <a:pt x="576" y="1142"/>
                  </a:lnTo>
                  <a:lnTo>
                    <a:pt x="560" y="1145"/>
                  </a:lnTo>
                  <a:lnTo>
                    <a:pt x="543" y="1147"/>
                  </a:lnTo>
                  <a:lnTo>
                    <a:pt x="525" y="1148"/>
                  </a:lnTo>
                  <a:lnTo>
                    <a:pt x="505" y="1149"/>
                  </a:lnTo>
                  <a:lnTo>
                    <a:pt x="502" y="1149"/>
                  </a:lnTo>
                  <a:lnTo>
                    <a:pt x="463" y="1147"/>
                  </a:lnTo>
                  <a:lnTo>
                    <a:pt x="445" y="1145"/>
                  </a:lnTo>
                  <a:lnTo>
                    <a:pt x="429" y="1142"/>
                  </a:lnTo>
                  <a:lnTo>
                    <a:pt x="414" y="1139"/>
                  </a:lnTo>
                  <a:lnTo>
                    <a:pt x="401" y="1135"/>
                  </a:lnTo>
                  <a:lnTo>
                    <a:pt x="389" y="1130"/>
                  </a:lnTo>
                  <a:lnTo>
                    <a:pt x="378" y="1126"/>
                  </a:lnTo>
                  <a:lnTo>
                    <a:pt x="368" y="1121"/>
                  </a:lnTo>
                  <a:lnTo>
                    <a:pt x="359" y="1116"/>
                  </a:lnTo>
                  <a:lnTo>
                    <a:pt x="352" y="1111"/>
                  </a:lnTo>
                  <a:lnTo>
                    <a:pt x="346" y="1107"/>
                  </a:lnTo>
                  <a:lnTo>
                    <a:pt x="340" y="1102"/>
                  </a:lnTo>
                  <a:lnTo>
                    <a:pt x="336" y="1098"/>
                  </a:lnTo>
                  <a:lnTo>
                    <a:pt x="332" y="1095"/>
                  </a:lnTo>
                  <a:lnTo>
                    <a:pt x="330" y="1092"/>
                  </a:lnTo>
                  <a:lnTo>
                    <a:pt x="330" y="1019"/>
                  </a:lnTo>
                  <a:lnTo>
                    <a:pt x="339" y="1027"/>
                  </a:lnTo>
                  <a:lnTo>
                    <a:pt x="348" y="1034"/>
                  </a:lnTo>
                  <a:lnTo>
                    <a:pt x="357" y="1041"/>
                  </a:lnTo>
                  <a:lnTo>
                    <a:pt x="366" y="1047"/>
                  </a:lnTo>
                  <a:lnTo>
                    <a:pt x="371" y="1049"/>
                  </a:lnTo>
                  <a:lnTo>
                    <a:pt x="376" y="1051"/>
                  </a:lnTo>
                  <a:lnTo>
                    <a:pt x="382" y="1053"/>
                  </a:lnTo>
                  <a:lnTo>
                    <a:pt x="387" y="1055"/>
                  </a:lnTo>
                  <a:lnTo>
                    <a:pt x="392" y="1056"/>
                  </a:lnTo>
                  <a:lnTo>
                    <a:pt x="398" y="1057"/>
                  </a:lnTo>
                  <a:lnTo>
                    <a:pt x="403" y="1058"/>
                  </a:lnTo>
                  <a:lnTo>
                    <a:pt x="409" y="1058"/>
                  </a:lnTo>
                  <a:lnTo>
                    <a:pt x="505" y="1058"/>
                  </a:lnTo>
                  <a:lnTo>
                    <a:pt x="595" y="1058"/>
                  </a:lnTo>
                  <a:lnTo>
                    <a:pt x="601" y="1058"/>
                  </a:lnTo>
                  <a:lnTo>
                    <a:pt x="607" y="1057"/>
                  </a:lnTo>
                  <a:lnTo>
                    <a:pt x="613" y="1056"/>
                  </a:lnTo>
                  <a:lnTo>
                    <a:pt x="619" y="1055"/>
                  </a:lnTo>
                  <a:lnTo>
                    <a:pt x="624" y="1053"/>
                  </a:lnTo>
                  <a:lnTo>
                    <a:pt x="630" y="1051"/>
                  </a:lnTo>
                  <a:lnTo>
                    <a:pt x="635" y="1049"/>
                  </a:lnTo>
                  <a:lnTo>
                    <a:pt x="640" y="1047"/>
                  </a:lnTo>
                  <a:lnTo>
                    <a:pt x="650" y="1041"/>
                  </a:lnTo>
                  <a:lnTo>
                    <a:pt x="659" y="1034"/>
                  </a:lnTo>
                  <a:lnTo>
                    <a:pt x="668" y="1027"/>
                  </a:lnTo>
                  <a:close/>
                  <a:moveTo>
                    <a:pt x="728" y="1569"/>
                  </a:moveTo>
                  <a:lnTo>
                    <a:pt x="728" y="1245"/>
                  </a:lnTo>
                  <a:lnTo>
                    <a:pt x="728" y="1244"/>
                  </a:lnTo>
                  <a:lnTo>
                    <a:pt x="728" y="1243"/>
                  </a:lnTo>
                  <a:lnTo>
                    <a:pt x="728" y="1242"/>
                  </a:lnTo>
                  <a:lnTo>
                    <a:pt x="727" y="1240"/>
                  </a:lnTo>
                  <a:lnTo>
                    <a:pt x="727" y="1238"/>
                  </a:lnTo>
                  <a:lnTo>
                    <a:pt x="726" y="1236"/>
                  </a:lnTo>
                  <a:lnTo>
                    <a:pt x="725" y="1234"/>
                  </a:lnTo>
                  <a:lnTo>
                    <a:pt x="724" y="1233"/>
                  </a:lnTo>
                  <a:lnTo>
                    <a:pt x="723" y="1231"/>
                  </a:lnTo>
                  <a:lnTo>
                    <a:pt x="722" y="1230"/>
                  </a:lnTo>
                  <a:lnTo>
                    <a:pt x="654" y="1163"/>
                  </a:lnTo>
                  <a:lnTo>
                    <a:pt x="664" y="1158"/>
                  </a:lnTo>
                  <a:lnTo>
                    <a:pt x="674" y="1152"/>
                  </a:lnTo>
                  <a:lnTo>
                    <a:pt x="682" y="1147"/>
                  </a:lnTo>
                  <a:lnTo>
                    <a:pt x="689" y="1142"/>
                  </a:lnTo>
                  <a:lnTo>
                    <a:pt x="695" y="1137"/>
                  </a:lnTo>
                  <a:lnTo>
                    <a:pt x="700" y="1132"/>
                  </a:lnTo>
                  <a:lnTo>
                    <a:pt x="705" y="1127"/>
                  </a:lnTo>
                  <a:lnTo>
                    <a:pt x="708" y="1123"/>
                  </a:lnTo>
                  <a:lnTo>
                    <a:pt x="827" y="1123"/>
                  </a:lnTo>
                  <a:lnTo>
                    <a:pt x="842" y="1124"/>
                  </a:lnTo>
                  <a:lnTo>
                    <a:pt x="856" y="1126"/>
                  </a:lnTo>
                  <a:lnTo>
                    <a:pt x="869" y="1129"/>
                  </a:lnTo>
                  <a:lnTo>
                    <a:pt x="882" y="1134"/>
                  </a:lnTo>
                  <a:lnTo>
                    <a:pt x="895" y="1140"/>
                  </a:lnTo>
                  <a:lnTo>
                    <a:pt x="906" y="1147"/>
                  </a:lnTo>
                  <a:lnTo>
                    <a:pt x="917" y="1155"/>
                  </a:lnTo>
                  <a:lnTo>
                    <a:pt x="927" y="1164"/>
                  </a:lnTo>
                  <a:lnTo>
                    <a:pt x="936" y="1174"/>
                  </a:lnTo>
                  <a:lnTo>
                    <a:pt x="944" y="1185"/>
                  </a:lnTo>
                  <a:lnTo>
                    <a:pt x="951" y="1196"/>
                  </a:lnTo>
                  <a:lnTo>
                    <a:pt x="957" y="1209"/>
                  </a:lnTo>
                  <a:lnTo>
                    <a:pt x="962" y="1222"/>
                  </a:lnTo>
                  <a:lnTo>
                    <a:pt x="965" y="1235"/>
                  </a:lnTo>
                  <a:lnTo>
                    <a:pt x="967" y="1249"/>
                  </a:lnTo>
                  <a:lnTo>
                    <a:pt x="968" y="1264"/>
                  </a:lnTo>
                  <a:lnTo>
                    <a:pt x="968" y="1293"/>
                  </a:lnTo>
                  <a:lnTo>
                    <a:pt x="967" y="1315"/>
                  </a:lnTo>
                  <a:lnTo>
                    <a:pt x="964" y="1336"/>
                  </a:lnTo>
                  <a:lnTo>
                    <a:pt x="959" y="1358"/>
                  </a:lnTo>
                  <a:lnTo>
                    <a:pt x="952" y="1378"/>
                  </a:lnTo>
                  <a:lnTo>
                    <a:pt x="943" y="1398"/>
                  </a:lnTo>
                  <a:lnTo>
                    <a:pt x="931" y="1418"/>
                  </a:lnTo>
                  <a:lnTo>
                    <a:pt x="918" y="1437"/>
                  </a:lnTo>
                  <a:lnTo>
                    <a:pt x="903" y="1455"/>
                  </a:lnTo>
                  <a:lnTo>
                    <a:pt x="886" y="1472"/>
                  </a:lnTo>
                  <a:lnTo>
                    <a:pt x="868" y="1489"/>
                  </a:lnTo>
                  <a:lnTo>
                    <a:pt x="848" y="1505"/>
                  </a:lnTo>
                  <a:lnTo>
                    <a:pt x="827" y="1520"/>
                  </a:lnTo>
                  <a:lnTo>
                    <a:pt x="804" y="1533"/>
                  </a:lnTo>
                  <a:lnTo>
                    <a:pt x="780" y="1546"/>
                  </a:lnTo>
                  <a:lnTo>
                    <a:pt x="754" y="15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37"/>
            <p:cNvSpPr/>
            <p:nvPr/>
          </p:nvSpPr>
          <p:spPr>
            <a:xfrm>
              <a:off x="10748103" y="2359901"/>
              <a:ext cx="21249" cy="21249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2" y="45"/>
                  </a:moveTo>
                  <a:lnTo>
                    <a:pt x="24" y="45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5" y="41"/>
                  </a:lnTo>
                  <a:lnTo>
                    <a:pt x="36" y="39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1" y="34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4" y="28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3" y="14"/>
                  </a:lnTo>
                  <a:lnTo>
                    <a:pt x="42" y="12"/>
                  </a:lnTo>
                  <a:lnTo>
                    <a:pt x="41" y="10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8" y="45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37"/>
            <p:cNvSpPr/>
            <p:nvPr/>
          </p:nvSpPr>
          <p:spPr>
            <a:xfrm>
              <a:off x="10748103" y="2416887"/>
              <a:ext cx="21249" cy="21249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2" y="45"/>
                  </a:moveTo>
                  <a:lnTo>
                    <a:pt x="24" y="45"/>
                  </a:lnTo>
                  <a:lnTo>
                    <a:pt x="26" y="45"/>
                  </a:lnTo>
                  <a:lnTo>
                    <a:pt x="29" y="44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0" y="37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3" y="31"/>
                  </a:lnTo>
                  <a:lnTo>
                    <a:pt x="44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9" y="9"/>
                  </a:lnTo>
                  <a:lnTo>
                    <a:pt x="38" y="7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8" y="45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37"/>
            <p:cNvSpPr/>
            <p:nvPr/>
          </p:nvSpPr>
          <p:spPr>
            <a:xfrm>
              <a:off x="10748103" y="2474358"/>
              <a:ext cx="21249" cy="21249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2" y="45"/>
                  </a:moveTo>
                  <a:lnTo>
                    <a:pt x="24" y="45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5" y="41"/>
                  </a:lnTo>
                  <a:lnTo>
                    <a:pt x="36" y="39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1" y="34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4" y="28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3" y="14"/>
                  </a:lnTo>
                  <a:lnTo>
                    <a:pt x="42" y="12"/>
                  </a:lnTo>
                  <a:lnTo>
                    <a:pt x="41" y="10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40" name="Google Shape;3840;p37"/>
          <p:cNvSpPr/>
          <p:nvPr/>
        </p:nvSpPr>
        <p:spPr>
          <a:xfrm>
            <a:off x="1454037" y="4910036"/>
            <a:ext cx="451178" cy="693602"/>
          </a:xfrm>
          <a:custGeom>
            <a:avLst/>
            <a:gdLst/>
            <a:ahLst/>
            <a:cxnLst/>
            <a:rect l="l" t="t" r="r" b="b"/>
            <a:pathLst>
              <a:path w="1073" h="1649" extrusionOk="0">
                <a:moveTo>
                  <a:pt x="1056" y="1166"/>
                </a:moveTo>
                <a:lnTo>
                  <a:pt x="1050" y="1156"/>
                </a:lnTo>
                <a:lnTo>
                  <a:pt x="1044" y="1145"/>
                </a:lnTo>
                <a:lnTo>
                  <a:pt x="1038" y="1136"/>
                </a:lnTo>
                <a:lnTo>
                  <a:pt x="1031" y="1126"/>
                </a:lnTo>
                <a:lnTo>
                  <a:pt x="1023" y="1117"/>
                </a:lnTo>
                <a:lnTo>
                  <a:pt x="1016" y="1108"/>
                </a:lnTo>
                <a:lnTo>
                  <a:pt x="1007" y="1100"/>
                </a:lnTo>
                <a:lnTo>
                  <a:pt x="999" y="1093"/>
                </a:lnTo>
                <a:lnTo>
                  <a:pt x="986" y="1084"/>
                </a:lnTo>
                <a:lnTo>
                  <a:pt x="972" y="1075"/>
                </a:lnTo>
                <a:lnTo>
                  <a:pt x="958" y="1068"/>
                </a:lnTo>
                <a:lnTo>
                  <a:pt x="943" y="1062"/>
                </a:lnTo>
                <a:lnTo>
                  <a:pt x="927" y="1057"/>
                </a:lnTo>
                <a:lnTo>
                  <a:pt x="911" y="1053"/>
                </a:lnTo>
                <a:lnTo>
                  <a:pt x="895" y="1051"/>
                </a:lnTo>
                <a:lnTo>
                  <a:pt x="878" y="1050"/>
                </a:lnTo>
                <a:lnTo>
                  <a:pt x="762" y="1050"/>
                </a:lnTo>
                <a:lnTo>
                  <a:pt x="762" y="923"/>
                </a:lnTo>
                <a:lnTo>
                  <a:pt x="762" y="920"/>
                </a:lnTo>
                <a:lnTo>
                  <a:pt x="776" y="892"/>
                </a:lnTo>
                <a:lnTo>
                  <a:pt x="788" y="864"/>
                </a:lnTo>
                <a:lnTo>
                  <a:pt x="798" y="836"/>
                </a:lnTo>
                <a:lnTo>
                  <a:pt x="806" y="810"/>
                </a:lnTo>
                <a:lnTo>
                  <a:pt x="824" y="743"/>
                </a:lnTo>
                <a:lnTo>
                  <a:pt x="824" y="737"/>
                </a:lnTo>
                <a:lnTo>
                  <a:pt x="824" y="681"/>
                </a:lnTo>
                <a:lnTo>
                  <a:pt x="839" y="681"/>
                </a:lnTo>
                <a:lnTo>
                  <a:pt x="847" y="681"/>
                </a:lnTo>
                <a:lnTo>
                  <a:pt x="854" y="679"/>
                </a:lnTo>
                <a:lnTo>
                  <a:pt x="862" y="677"/>
                </a:lnTo>
                <a:lnTo>
                  <a:pt x="869" y="675"/>
                </a:lnTo>
                <a:lnTo>
                  <a:pt x="876" y="671"/>
                </a:lnTo>
                <a:lnTo>
                  <a:pt x="882" y="667"/>
                </a:lnTo>
                <a:lnTo>
                  <a:pt x="889" y="662"/>
                </a:lnTo>
                <a:lnTo>
                  <a:pt x="894" y="657"/>
                </a:lnTo>
                <a:lnTo>
                  <a:pt x="899" y="652"/>
                </a:lnTo>
                <a:lnTo>
                  <a:pt x="904" y="645"/>
                </a:lnTo>
                <a:lnTo>
                  <a:pt x="908" y="639"/>
                </a:lnTo>
                <a:lnTo>
                  <a:pt x="912" y="632"/>
                </a:lnTo>
                <a:lnTo>
                  <a:pt x="914" y="625"/>
                </a:lnTo>
                <a:lnTo>
                  <a:pt x="916" y="617"/>
                </a:lnTo>
                <a:lnTo>
                  <a:pt x="918" y="610"/>
                </a:lnTo>
                <a:lnTo>
                  <a:pt x="918" y="602"/>
                </a:lnTo>
                <a:lnTo>
                  <a:pt x="918" y="534"/>
                </a:lnTo>
                <a:lnTo>
                  <a:pt x="918" y="527"/>
                </a:lnTo>
                <a:lnTo>
                  <a:pt x="917" y="519"/>
                </a:lnTo>
                <a:lnTo>
                  <a:pt x="915" y="513"/>
                </a:lnTo>
                <a:lnTo>
                  <a:pt x="912" y="506"/>
                </a:lnTo>
                <a:lnTo>
                  <a:pt x="910" y="500"/>
                </a:lnTo>
                <a:lnTo>
                  <a:pt x="906" y="494"/>
                </a:lnTo>
                <a:lnTo>
                  <a:pt x="902" y="488"/>
                </a:lnTo>
                <a:lnTo>
                  <a:pt x="897" y="483"/>
                </a:lnTo>
                <a:lnTo>
                  <a:pt x="892" y="479"/>
                </a:lnTo>
                <a:lnTo>
                  <a:pt x="887" y="475"/>
                </a:lnTo>
                <a:lnTo>
                  <a:pt x="881" y="471"/>
                </a:lnTo>
                <a:lnTo>
                  <a:pt x="875" y="468"/>
                </a:lnTo>
                <a:lnTo>
                  <a:pt x="868" y="466"/>
                </a:lnTo>
                <a:lnTo>
                  <a:pt x="862" y="464"/>
                </a:lnTo>
                <a:lnTo>
                  <a:pt x="854" y="463"/>
                </a:lnTo>
                <a:lnTo>
                  <a:pt x="847" y="463"/>
                </a:lnTo>
                <a:lnTo>
                  <a:pt x="844" y="463"/>
                </a:lnTo>
                <a:lnTo>
                  <a:pt x="841" y="463"/>
                </a:lnTo>
                <a:lnTo>
                  <a:pt x="838" y="464"/>
                </a:lnTo>
                <a:lnTo>
                  <a:pt x="834" y="465"/>
                </a:lnTo>
                <a:lnTo>
                  <a:pt x="831" y="466"/>
                </a:lnTo>
                <a:lnTo>
                  <a:pt x="828" y="467"/>
                </a:lnTo>
                <a:lnTo>
                  <a:pt x="822" y="469"/>
                </a:lnTo>
                <a:lnTo>
                  <a:pt x="822" y="421"/>
                </a:lnTo>
                <a:lnTo>
                  <a:pt x="822" y="416"/>
                </a:lnTo>
                <a:lnTo>
                  <a:pt x="823" y="410"/>
                </a:lnTo>
                <a:lnTo>
                  <a:pt x="825" y="405"/>
                </a:lnTo>
                <a:lnTo>
                  <a:pt x="827" y="398"/>
                </a:lnTo>
                <a:lnTo>
                  <a:pt x="833" y="385"/>
                </a:lnTo>
                <a:lnTo>
                  <a:pt x="840" y="371"/>
                </a:lnTo>
                <a:lnTo>
                  <a:pt x="847" y="357"/>
                </a:lnTo>
                <a:lnTo>
                  <a:pt x="855" y="344"/>
                </a:lnTo>
                <a:lnTo>
                  <a:pt x="863" y="332"/>
                </a:lnTo>
                <a:lnTo>
                  <a:pt x="870" y="322"/>
                </a:lnTo>
                <a:lnTo>
                  <a:pt x="871" y="321"/>
                </a:lnTo>
                <a:lnTo>
                  <a:pt x="872" y="320"/>
                </a:lnTo>
                <a:lnTo>
                  <a:pt x="872" y="319"/>
                </a:lnTo>
                <a:lnTo>
                  <a:pt x="873" y="317"/>
                </a:lnTo>
                <a:lnTo>
                  <a:pt x="873" y="316"/>
                </a:lnTo>
                <a:lnTo>
                  <a:pt x="874" y="314"/>
                </a:lnTo>
                <a:lnTo>
                  <a:pt x="874" y="313"/>
                </a:lnTo>
                <a:lnTo>
                  <a:pt x="874" y="311"/>
                </a:lnTo>
                <a:lnTo>
                  <a:pt x="874" y="309"/>
                </a:lnTo>
                <a:lnTo>
                  <a:pt x="874" y="308"/>
                </a:lnTo>
                <a:lnTo>
                  <a:pt x="874" y="306"/>
                </a:lnTo>
                <a:lnTo>
                  <a:pt x="874" y="305"/>
                </a:lnTo>
                <a:lnTo>
                  <a:pt x="873" y="303"/>
                </a:lnTo>
                <a:lnTo>
                  <a:pt x="873" y="302"/>
                </a:lnTo>
                <a:lnTo>
                  <a:pt x="872" y="301"/>
                </a:lnTo>
                <a:lnTo>
                  <a:pt x="872" y="300"/>
                </a:lnTo>
                <a:lnTo>
                  <a:pt x="872" y="298"/>
                </a:lnTo>
                <a:lnTo>
                  <a:pt x="871" y="297"/>
                </a:lnTo>
                <a:lnTo>
                  <a:pt x="870" y="296"/>
                </a:lnTo>
                <a:lnTo>
                  <a:pt x="869" y="294"/>
                </a:lnTo>
                <a:lnTo>
                  <a:pt x="868" y="293"/>
                </a:lnTo>
                <a:lnTo>
                  <a:pt x="867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0"/>
                </a:lnTo>
                <a:lnTo>
                  <a:pt x="862" y="289"/>
                </a:lnTo>
                <a:lnTo>
                  <a:pt x="861" y="289"/>
                </a:lnTo>
                <a:lnTo>
                  <a:pt x="859" y="289"/>
                </a:lnTo>
                <a:lnTo>
                  <a:pt x="858" y="288"/>
                </a:lnTo>
                <a:lnTo>
                  <a:pt x="856" y="288"/>
                </a:lnTo>
                <a:lnTo>
                  <a:pt x="853" y="288"/>
                </a:lnTo>
                <a:lnTo>
                  <a:pt x="822" y="288"/>
                </a:lnTo>
                <a:lnTo>
                  <a:pt x="820" y="259"/>
                </a:lnTo>
                <a:lnTo>
                  <a:pt x="815" y="230"/>
                </a:lnTo>
                <a:lnTo>
                  <a:pt x="808" y="203"/>
                </a:lnTo>
                <a:lnTo>
                  <a:pt x="797" y="176"/>
                </a:lnTo>
                <a:lnTo>
                  <a:pt x="785" y="151"/>
                </a:lnTo>
                <a:lnTo>
                  <a:pt x="770" y="127"/>
                </a:lnTo>
                <a:lnTo>
                  <a:pt x="753" y="105"/>
                </a:lnTo>
                <a:lnTo>
                  <a:pt x="735" y="85"/>
                </a:lnTo>
                <a:lnTo>
                  <a:pt x="714" y="66"/>
                </a:lnTo>
                <a:lnTo>
                  <a:pt x="692" y="49"/>
                </a:lnTo>
                <a:lnTo>
                  <a:pt x="668" y="35"/>
                </a:lnTo>
                <a:lnTo>
                  <a:pt x="643" y="23"/>
                </a:lnTo>
                <a:lnTo>
                  <a:pt x="616" y="13"/>
                </a:lnTo>
                <a:lnTo>
                  <a:pt x="589" y="6"/>
                </a:lnTo>
                <a:lnTo>
                  <a:pt x="560" y="1"/>
                </a:lnTo>
                <a:lnTo>
                  <a:pt x="531" y="0"/>
                </a:lnTo>
                <a:lnTo>
                  <a:pt x="502" y="1"/>
                </a:lnTo>
                <a:lnTo>
                  <a:pt x="473" y="6"/>
                </a:lnTo>
                <a:lnTo>
                  <a:pt x="446" y="13"/>
                </a:lnTo>
                <a:lnTo>
                  <a:pt x="419" y="23"/>
                </a:lnTo>
                <a:lnTo>
                  <a:pt x="394" y="35"/>
                </a:lnTo>
                <a:lnTo>
                  <a:pt x="370" y="49"/>
                </a:lnTo>
                <a:lnTo>
                  <a:pt x="348" y="66"/>
                </a:lnTo>
                <a:lnTo>
                  <a:pt x="327" y="85"/>
                </a:lnTo>
                <a:lnTo>
                  <a:pt x="309" y="105"/>
                </a:lnTo>
                <a:lnTo>
                  <a:pt x="292" y="127"/>
                </a:lnTo>
                <a:lnTo>
                  <a:pt x="277" y="151"/>
                </a:lnTo>
                <a:lnTo>
                  <a:pt x="265" y="176"/>
                </a:lnTo>
                <a:lnTo>
                  <a:pt x="254" y="203"/>
                </a:lnTo>
                <a:lnTo>
                  <a:pt x="247" y="230"/>
                </a:lnTo>
                <a:lnTo>
                  <a:pt x="242" y="259"/>
                </a:lnTo>
                <a:lnTo>
                  <a:pt x="240" y="288"/>
                </a:lnTo>
                <a:lnTo>
                  <a:pt x="209" y="288"/>
                </a:lnTo>
                <a:lnTo>
                  <a:pt x="207" y="288"/>
                </a:lnTo>
                <a:lnTo>
                  <a:pt x="206" y="288"/>
                </a:lnTo>
                <a:lnTo>
                  <a:pt x="204" y="289"/>
                </a:lnTo>
                <a:lnTo>
                  <a:pt x="203" y="289"/>
                </a:lnTo>
                <a:lnTo>
                  <a:pt x="201" y="290"/>
                </a:lnTo>
                <a:lnTo>
                  <a:pt x="200" y="290"/>
                </a:lnTo>
                <a:lnTo>
                  <a:pt x="199" y="291"/>
                </a:lnTo>
                <a:lnTo>
                  <a:pt x="197" y="292"/>
                </a:lnTo>
                <a:lnTo>
                  <a:pt x="196" y="293"/>
                </a:lnTo>
                <a:lnTo>
                  <a:pt x="195" y="294"/>
                </a:lnTo>
                <a:lnTo>
                  <a:pt x="194" y="295"/>
                </a:lnTo>
                <a:lnTo>
                  <a:pt x="193" y="296"/>
                </a:lnTo>
                <a:lnTo>
                  <a:pt x="192" y="297"/>
                </a:lnTo>
                <a:lnTo>
                  <a:pt x="191" y="298"/>
                </a:lnTo>
                <a:lnTo>
                  <a:pt x="190" y="299"/>
                </a:lnTo>
                <a:lnTo>
                  <a:pt x="190" y="300"/>
                </a:lnTo>
                <a:lnTo>
                  <a:pt x="189" y="303"/>
                </a:lnTo>
                <a:lnTo>
                  <a:pt x="188" y="306"/>
                </a:lnTo>
                <a:lnTo>
                  <a:pt x="188" y="308"/>
                </a:lnTo>
                <a:lnTo>
                  <a:pt x="188" y="309"/>
                </a:lnTo>
                <a:lnTo>
                  <a:pt x="188" y="311"/>
                </a:lnTo>
                <a:lnTo>
                  <a:pt x="188" y="312"/>
                </a:lnTo>
                <a:lnTo>
                  <a:pt x="188" y="314"/>
                </a:lnTo>
                <a:lnTo>
                  <a:pt x="188" y="315"/>
                </a:lnTo>
                <a:lnTo>
                  <a:pt x="189" y="316"/>
                </a:lnTo>
                <a:lnTo>
                  <a:pt x="189" y="318"/>
                </a:lnTo>
                <a:lnTo>
                  <a:pt x="190" y="319"/>
                </a:lnTo>
                <a:lnTo>
                  <a:pt x="190" y="320"/>
                </a:lnTo>
                <a:lnTo>
                  <a:pt x="191" y="321"/>
                </a:lnTo>
                <a:lnTo>
                  <a:pt x="192" y="322"/>
                </a:lnTo>
                <a:lnTo>
                  <a:pt x="200" y="333"/>
                </a:lnTo>
                <a:lnTo>
                  <a:pt x="208" y="345"/>
                </a:lnTo>
                <a:lnTo>
                  <a:pt x="216" y="358"/>
                </a:lnTo>
                <a:lnTo>
                  <a:pt x="223" y="372"/>
                </a:lnTo>
                <a:lnTo>
                  <a:pt x="230" y="386"/>
                </a:lnTo>
                <a:lnTo>
                  <a:pt x="235" y="399"/>
                </a:lnTo>
                <a:lnTo>
                  <a:pt x="237" y="405"/>
                </a:lnTo>
                <a:lnTo>
                  <a:pt x="239" y="411"/>
                </a:lnTo>
                <a:lnTo>
                  <a:pt x="240" y="416"/>
                </a:lnTo>
                <a:lnTo>
                  <a:pt x="240" y="421"/>
                </a:lnTo>
                <a:lnTo>
                  <a:pt x="240" y="469"/>
                </a:lnTo>
                <a:lnTo>
                  <a:pt x="234" y="467"/>
                </a:lnTo>
                <a:lnTo>
                  <a:pt x="231" y="466"/>
                </a:lnTo>
                <a:lnTo>
                  <a:pt x="227" y="465"/>
                </a:lnTo>
                <a:lnTo>
                  <a:pt x="224" y="464"/>
                </a:lnTo>
                <a:lnTo>
                  <a:pt x="221" y="463"/>
                </a:lnTo>
                <a:lnTo>
                  <a:pt x="218" y="463"/>
                </a:lnTo>
                <a:lnTo>
                  <a:pt x="215" y="463"/>
                </a:lnTo>
                <a:lnTo>
                  <a:pt x="208" y="463"/>
                </a:lnTo>
                <a:lnTo>
                  <a:pt x="200" y="464"/>
                </a:lnTo>
                <a:lnTo>
                  <a:pt x="194" y="466"/>
                </a:lnTo>
                <a:lnTo>
                  <a:pt x="187" y="468"/>
                </a:lnTo>
                <a:lnTo>
                  <a:pt x="181" y="471"/>
                </a:lnTo>
                <a:lnTo>
                  <a:pt x="175" y="475"/>
                </a:lnTo>
                <a:lnTo>
                  <a:pt x="170" y="479"/>
                </a:lnTo>
                <a:lnTo>
                  <a:pt x="164" y="483"/>
                </a:lnTo>
                <a:lnTo>
                  <a:pt x="160" y="488"/>
                </a:lnTo>
                <a:lnTo>
                  <a:pt x="156" y="494"/>
                </a:lnTo>
                <a:lnTo>
                  <a:pt x="152" y="500"/>
                </a:lnTo>
                <a:lnTo>
                  <a:pt x="149" y="506"/>
                </a:lnTo>
                <a:lnTo>
                  <a:pt x="147" y="513"/>
                </a:lnTo>
                <a:lnTo>
                  <a:pt x="145" y="519"/>
                </a:lnTo>
                <a:lnTo>
                  <a:pt x="144" y="527"/>
                </a:lnTo>
                <a:lnTo>
                  <a:pt x="144" y="534"/>
                </a:lnTo>
                <a:lnTo>
                  <a:pt x="144" y="602"/>
                </a:lnTo>
                <a:lnTo>
                  <a:pt x="144" y="610"/>
                </a:lnTo>
                <a:lnTo>
                  <a:pt x="146" y="617"/>
                </a:lnTo>
                <a:lnTo>
                  <a:pt x="148" y="625"/>
                </a:lnTo>
                <a:lnTo>
                  <a:pt x="150" y="632"/>
                </a:lnTo>
                <a:lnTo>
                  <a:pt x="154" y="639"/>
                </a:lnTo>
                <a:lnTo>
                  <a:pt x="158" y="645"/>
                </a:lnTo>
                <a:lnTo>
                  <a:pt x="163" y="652"/>
                </a:lnTo>
                <a:lnTo>
                  <a:pt x="168" y="657"/>
                </a:lnTo>
                <a:lnTo>
                  <a:pt x="173" y="662"/>
                </a:lnTo>
                <a:lnTo>
                  <a:pt x="180" y="667"/>
                </a:lnTo>
                <a:lnTo>
                  <a:pt x="186" y="671"/>
                </a:lnTo>
                <a:lnTo>
                  <a:pt x="193" y="675"/>
                </a:lnTo>
                <a:lnTo>
                  <a:pt x="200" y="677"/>
                </a:lnTo>
                <a:lnTo>
                  <a:pt x="208" y="679"/>
                </a:lnTo>
                <a:lnTo>
                  <a:pt x="215" y="681"/>
                </a:lnTo>
                <a:lnTo>
                  <a:pt x="223" y="681"/>
                </a:lnTo>
                <a:lnTo>
                  <a:pt x="237" y="681"/>
                </a:lnTo>
                <a:lnTo>
                  <a:pt x="237" y="737"/>
                </a:lnTo>
                <a:lnTo>
                  <a:pt x="237" y="743"/>
                </a:lnTo>
                <a:lnTo>
                  <a:pt x="239" y="752"/>
                </a:lnTo>
                <a:lnTo>
                  <a:pt x="242" y="768"/>
                </a:lnTo>
                <a:lnTo>
                  <a:pt x="255" y="810"/>
                </a:lnTo>
                <a:lnTo>
                  <a:pt x="263" y="836"/>
                </a:lnTo>
                <a:lnTo>
                  <a:pt x="274" y="864"/>
                </a:lnTo>
                <a:lnTo>
                  <a:pt x="286" y="892"/>
                </a:lnTo>
                <a:lnTo>
                  <a:pt x="300" y="920"/>
                </a:lnTo>
                <a:lnTo>
                  <a:pt x="300" y="1047"/>
                </a:lnTo>
                <a:lnTo>
                  <a:pt x="192" y="1047"/>
                </a:lnTo>
                <a:lnTo>
                  <a:pt x="174" y="1048"/>
                </a:lnTo>
                <a:lnTo>
                  <a:pt x="157" y="1050"/>
                </a:lnTo>
                <a:lnTo>
                  <a:pt x="141" y="1054"/>
                </a:lnTo>
                <a:lnTo>
                  <a:pt x="125" y="1059"/>
                </a:lnTo>
                <a:lnTo>
                  <a:pt x="110" y="1066"/>
                </a:lnTo>
                <a:lnTo>
                  <a:pt x="95" y="1074"/>
                </a:lnTo>
                <a:lnTo>
                  <a:pt x="81" y="1083"/>
                </a:lnTo>
                <a:lnTo>
                  <a:pt x="68" y="1093"/>
                </a:lnTo>
                <a:lnTo>
                  <a:pt x="60" y="1100"/>
                </a:lnTo>
                <a:lnTo>
                  <a:pt x="52" y="1108"/>
                </a:lnTo>
                <a:lnTo>
                  <a:pt x="44" y="1117"/>
                </a:lnTo>
                <a:lnTo>
                  <a:pt x="37" y="1126"/>
                </a:lnTo>
                <a:lnTo>
                  <a:pt x="31" y="1136"/>
                </a:lnTo>
                <a:lnTo>
                  <a:pt x="25" y="1147"/>
                </a:lnTo>
                <a:lnTo>
                  <a:pt x="20" y="1158"/>
                </a:lnTo>
                <a:lnTo>
                  <a:pt x="15" y="1169"/>
                </a:lnTo>
                <a:lnTo>
                  <a:pt x="12" y="1177"/>
                </a:lnTo>
                <a:lnTo>
                  <a:pt x="9" y="1186"/>
                </a:lnTo>
                <a:lnTo>
                  <a:pt x="6" y="1194"/>
                </a:lnTo>
                <a:lnTo>
                  <a:pt x="4" y="1203"/>
                </a:lnTo>
                <a:lnTo>
                  <a:pt x="2" y="1212"/>
                </a:lnTo>
                <a:lnTo>
                  <a:pt x="1" y="1221"/>
                </a:lnTo>
                <a:lnTo>
                  <a:pt x="0" y="1230"/>
                </a:lnTo>
                <a:lnTo>
                  <a:pt x="0" y="1239"/>
                </a:lnTo>
                <a:lnTo>
                  <a:pt x="0" y="1270"/>
                </a:lnTo>
                <a:lnTo>
                  <a:pt x="1" y="1289"/>
                </a:lnTo>
                <a:lnTo>
                  <a:pt x="3" y="1308"/>
                </a:lnTo>
                <a:lnTo>
                  <a:pt x="6" y="1327"/>
                </a:lnTo>
                <a:lnTo>
                  <a:pt x="11" y="1345"/>
                </a:lnTo>
                <a:lnTo>
                  <a:pt x="16" y="1363"/>
                </a:lnTo>
                <a:lnTo>
                  <a:pt x="24" y="1381"/>
                </a:lnTo>
                <a:lnTo>
                  <a:pt x="32" y="1399"/>
                </a:lnTo>
                <a:lnTo>
                  <a:pt x="41" y="1416"/>
                </a:lnTo>
                <a:lnTo>
                  <a:pt x="52" y="1433"/>
                </a:lnTo>
                <a:lnTo>
                  <a:pt x="64" y="1450"/>
                </a:lnTo>
                <a:lnTo>
                  <a:pt x="78" y="1466"/>
                </a:lnTo>
                <a:lnTo>
                  <a:pt x="92" y="1482"/>
                </a:lnTo>
                <a:lnTo>
                  <a:pt x="108" y="1498"/>
                </a:lnTo>
                <a:lnTo>
                  <a:pt x="124" y="1512"/>
                </a:lnTo>
                <a:lnTo>
                  <a:pt x="161" y="1541"/>
                </a:lnTo>
                <a:lnTo>
                  <a:pt x="201" y="1566"/>
                </a:lnTo>
                <a:lnTo>
                  <a:pt x="243" y="1588"/>
                </a:lnTo>
                <a:lnTo>
                  <a:pt x="288" y="1606"/>
                </a:lnTo>
                <a:lnTo>
                  <a:pt x="334" y="1622"/>
                </a:lnTo>
                <a:lnTo>
                  <a:pt x="383" y="1633"/>
                </a:lnTo>
                <a:lnTo>
                  <a:pt x="433" y="1642"/>
                </a:lnTo>
                <a:lnTo>
                  <a:pt x="485" y="1647"/>
                </a:lnTo>
                <a:lnTo>
                  <a:pt x="537" y="1649"/>
                </a:lnTo>
                <a:lnTo>
                  <a:pt x="589" y="1647"/>
                </a:lnTo>
                <a:lnTo>
                  <a:pt x="641" y="1642"/>
                </a:lnTo>
                <a:lnTo>
                  <a:pt x="691" y="1633"/>
                </a:lnTo>
                <a:lnTo>
                  <a:pt x="739" y="1620"/>
                </a:lnTo>
                <a:lnTo>
                  <a:pt x="786" y="1605"/>
                </a:lnTo>
                <a:lnTo>
                  <a:pt x="830" y="1586"/>
                </a:lnTo>
                <a:lnTo>
                  <a:pt x="872" y="1565"/>
                </a:lnTo>
                <a:lnTo>
                  <a:pt x="912" y="1541"/>
                </a:lnTo>
                <a:lnTo>
                  <a:pt x="949" y="1513"/>
                </a:lnTo>
                <a:lnTo>
                  <a:pt x="965" y="1499"/>
                </a:lnTo>
                <a:lnTo>
                  <a:pt x="981" y="1484"/>
                </a:lnTo>
                <a:lnTo>
                  <a:pt x="995" y="1468"/>
                </a:lnTo>
                <a:lnTo>
                  <a:pt x="1009" y="1452"/>
                </a:lnTo>
                <a:lnTo>
                  <a:pt x="1021" y="1436"/>
                </a:lnTo>
                <a:lnTo>
                  <a:pt x="1031" y="1419"/>
                </a:lnTo>
                <a:lnTo>
                  <a:pt x="1041" y="1401"/>
                </a:lnTo>
                <a:lnTo>
                  <a:pt x="1049" y="1383"/>
                </a:lnTo>
                <a:lnTo>
                  <a:pt x="1057" y="1365"/>
                </a:lnTo>
                <a:lnTo>
                  <a:pt x="1062" y="1347"/>
                </a:lnTo>
                <a:lnTo>
                  <a:pt x="1067" y="1328"/>
                </a:lnTo>
                <a:lnTo>
                  <a:pt x="1070" y="1309"/>
                </a:lnTo>
                <a:lnTo>
                  <a:pt x="1072" y="1289"/>
                </a:lnTo>
                <a:lnTo>
                  <a:pt x="1073" y="1270"/>
                </a:lnTo>
                <a:lnTo>
                  <a:pt x="1073" y="1239"/>
                </a:lnTo>
                <a:lnTo>
                  <a:pt x="1073" y="1230"/>
                </a:lnTo>
                <a:lnTo>
                  <a:pt x="1072" y="1222"/>
                </a:lnTo>
                <a:lnTo>
                  <a:pt x="1070" y="1213"/>
                </a:lnTo>
                <a:lnTo>
                  <a:pt x="1069" y="1204"/>
                </a:lnTo>
                <a:lnTo>
                  <a:pt x="1066" y="1194"/>
                </a:lnTo>
                <a:lnTo>
                  <a:pt x="1063" y="1185"/>
                </a:lnTo>
                <a:lnTo>
                  <a:pt x="1060" y="1175"/>
                </a:lnTo>
                <a:close/>
                <a:moveTo>
                  <a:pt x="537" y="1609"/>
                </a:moveTo>
                <a:lnTo>
                  <a:pt x="487" y="1607"/>
                </a:lnTo>
                <a:lnTo>
                  <a:pt x="438" y="1602"/>
                </a:lnTo>
                <a:lnTo>
                  <a:pt x="391" y="1594"/>
                </a:lnTo>
                <a:lnTo>
                  <a:pt x="346" y="1583"/>
                </a:lnTo>
                <a:lnTo>
                  <a:pt x="303" y="1569"/>
                </a:lnTo>
                <a:lnTo>
                  <a:pt x="263" y="1552"/>
                </a:lnTo>
                <a:lnTo>
                  <a:pt x="225" y="1533"/>
                </a:lnTo>
                <a:lnTo>
                  <a:pt x="190" y="1511"/>
                </a:lnTo>
                <a:lnTo>
                  <a:pt x="158" y="1487"/>
                </a:lnTo>
                <a:lnTo>
                  <a:pt x="130" y="1462"/>
                </a:lnTo>
                <a:lnTo>
                  <a:pt x="105" y="1434"/>
                </a:lnTo>
                <a:lnTo>
                  <a:pt x="85" y="1405"/>
                </a:lnTo>
                <a:lnTo>
                  <a:pt x="68" y="1375"/>
                </a:lnTo>
                <a:lnTo>
                  <a:pt x="56" y="1343"/>
                </a:lnTo>
                <a:lnTo>
                  <a:pt x="49" y="1310"/>
                </a:lnTo>
                <a:lnTo>
                  <a:pt x="46" y="1276"/>
                </a:lnTo>
                <a:lnTo>
                  <a:pt x="46" y="1245"/>
                </a:lnTo>
                <a:lnTo>
                  <a:pt x="46" y="1239"/>
                </a:lnTo>
                <a:lnTo>
                  <a:pt x="46" y="1233"/>
                </a:lnTo>
                <a:lnTo>
                  <a:pt x="46" y="1230"/>
                </a:lnTo>
                <a:lnTo>
                  <a:pt x="47" y="1227"/>
                </a:lnTo>
                <a:lnTo>
                  <a:pt x="47" y="1224"/>
                </a:lnTo>
                <a:lnTo>
                  <a:pt x="48" y="1222"/>
                </a:lnTo>
                <a:lnTo>
                  <a:pt x="81" y="1248"/>
                </a:lnTo>
                <a:lnTo>
                  <a:pt x="114" y="1270"/>
                </a:lnTo>
                <a:lnTo>
                  <a:pt x="146" y="1289"/>
                </a:lnTo>
                <a:lnTo>
                  <a:pt x="178" y="1305"/>
                </a:lnTo>
                <a:lnTo>
                  <a:pt x="211" y="1317"/>
                </a:lnTo>
                <a:lnTo>
                  <a:pt x="243" y="1325"/>
                </a:lnTo>
                <a:lnTo>
                  <a:pt x="259" y="1328"/>
                </a:lnTo>
                <a:lnTo>
                  <a:pt x="275" y="1330"/>
                </a:lnTo>
                <a:lnTo>
                  <a:pt x="292" y="1331"/>
                </a:lnTo>
                <a:lnTo>
                  <a:pt x="308" y="1332"/>
                </a:lnTo>
                <a:lnTo>
                  <a:pt x="319" y="1332"/>
                </a:lnTo>
                <a:lnTo>
                  <a:pt x="334" y="1331"/>
                </a:lnTo>
                <a:lnTo>
                  <a:pt x="348" y="1330"/>
                </a:lnTo>
                <a:lnTo>
                  <a:pt x="374" y="1325"/>
                </a:lnTo>
                <a:lnTo>
                  <a:pt x="398" y="1318"/>
                </a:lnTo>
                <a:lnTo>
                  <a:pt x="420" y="1310"/>
                </a:lnTo>
                <a:lnTo>
                  <a:pt x="440" y="1300"/>
                </a:lnTo>
                <a:lnTo>
                  <a:pt x="458" y="1290"/>
                </a:lnTo>
                <a:lnTo>
                  <a:pt x="473" y="1280"/>
                </a:lnTo>
                <a:lnTo>
                  <a:pt x="486" y="1270"/>
                </a:lnTo>
                <a:lnTo>
                  <a:pt x="455" y="1303"/>
                </a:lnTo>
                <a:lnTo>
                  <a:pt x="429" y="1334"/>
                </a:lnTo>
                <a:lnTo>
                  <a:pt x="409" y="1363"/>
                </a:lnTo>
                <a:lnTo>
                  <a:pt x="393" y="1391"/>
                </a:lnTo>
                <a:lnTo>
                  <a:pt x="380" y="1418"/>
                </a:lnTo>
                <a:lnTo>
                  <a:pt x="372" y="1442"/>
                </a:lnTo>
                <a:lnTo>
                  <a:pt x="366" y="1465"/>
                </a:lnTo>
                <a:lnTo>
                  <a:pt x="364" y="1486"/>
                </a:lnTo>
                <a:lnTo>
                  <a:pt x="363" y="1504"/>
                </a:lnTo>
                <a:lnTo>
                  <a:pt x="364" y="1521"/>
                </a:lnTo>
                <a:lnTo>
                  <a:pt x="366" y="1535"/>
                </a:lnTo>
                <a:lnTo>
                  <a:pt x="369" y="1547"/>
                </a:lnTo>
                <a:lnTo>
                  <a:pt x="372" y="1557"/>
                </a:lnTo>
                <a:lnTo>
                  <a:pt x="375" y="1565"/>
                </a:lnTo>
                <a:lnTo>
                  <a:pt x="379" y="1572"/>
                </a:lnTo>
                <a:lnTo>
                  <a:pt x="379" y="1573"/>
                </a:lnTo>
                <a:lnTo>
                  <a:pt x="380" y="1574"/>
                </a:lnTo>
                <a:lnTo>
                  <a:pt x="381" y="1575"/>
                </a:lnTo>
                <a:lnTo>
                  <a:pt x="381" y="1576"/>
                </a:lnTo>
                <a:lnTo>
                  <a:pt x="382" y="1577"/>
                </a:lnTo>
                <a:lnTo>
                  <a:pt x="383" y="1577"/>
                </a:lnTo>
                <a:lnTo>
                  <a:pt x="385" y="1579"/>
                </a:lnTo>
                <a:lnTo>
                  <a:pt x="387" y="1580"/>
                </a:lnTo>
                <a:lnTo>
                  <a:pt x="389" y="1582"/>
                </a:lnTo>
                <a:lnTo>
                  <a:pt x="391" y="1583"/>
                </a:lnTo>
                <a:lnTo>
                  <a:pt x="393" y="1584"/>
                </a:lnTo>
                <a:lnTo>
                  <a:pt x="397" y="1584"/>
                </a:lnTo>
                <a:lnTo>
                  <a:pt x="399" y="1584"/>
                </a:lnTo>
                <a:lnTo>
                  <a:pt x="401" y="1584"/>
                </a:lnTo>
                <a:lnTo>
                  <a:pt x="403" y="1583"/>
                </a:lnTo>
                <a:lnTo>
                  <a:pt x="406" y="1583"/>
                </a:lnTo>
                <a:lnTo>
                  <a:pt x="408" y="1582"/>
                </a:lnTo>
                <a:lnTo>
                  <a:pt x="410" y="1581"/>
                </a:lnTo>
                <a:lnTo>
                  <a:pt x="429" y="1565"/>
                </a:lnTo>
                <a:lnTo>
                  <a:pt x="447" y="1549"/>
                </a:lnTo>
                <a:lnTo>
                  <a:pt x="464" y="1533"/>
                </a:lnTo>
                <a:lnTo>
                  <a:pt x="480" y="1516"/>
                </a:lnTo>
                <a:lnTo>
                  <a:pt x="494" y="1500"/>
                </a:lnTo>
                <a:lnTo>
                  <a:pt x="508" y="1483"/>
                </a:lnTo>
                <a:lnTo>
                  <a:pt x="520" y="1466"/>
                </a:lnTo>
                <a:lnTo>
                  <a:pt x="531" y="1448"/>
                </a:lnTo>
                <a:lnTo>
                  <a:pt x="532" y="1448"/>
                </a:lnTo>
                <a:lnTo>
                  <a:pt x="532" y="1449"/>
                </a:lnTo>
                <a:lnTo>
                  <a:pt x="532" y="1450"/>
                </a:lnTo>
                <a:lnTo>
                  <a:pt x="533" y="1450"/>
                </a:lnTo>
                <a:lnTo>
                  <a:pt x="533" y="1451"/>
                </a:lnTo>
                <a:lnTo>
                  <a:pt x="534" y="1452"/>
                </a:lnTo>
                <a:lnTo>
                  <a:pt x="535" y="1454"/>
                </a:lnTo>
                <a:lnTo>
                  <a:pt x="535" y="1455"/>
                </a:lnTo>
                <a:lnTo>
                  <a:pt x="536" y="1455"/>
                </a:lnTo>
                <a:lnTo>
                  <a:pt x="536" y="1456"/>
                </a:lnTo>
                <a:lnTo>
                  <a:pt x="537" y="1457"/>
                </a:lnTo>
                <a:lnTo>
                  <a:pt x="547" y="1473"/>
                </a:lnTo>
                <a:lnTo>
                  <a:pt x="558" y="1488"/>
                </a:lnTo>
                <a:lnTo>
                  <a:pt x="571" y="1504"/>
                </a:lnTo>
                <a:lnTo>
                  <a:pt x="585" y="1520"/>
                </a:lnTo>
                <a:lnTo>
                  <a:pt x="600" y="1535"/>
                </a:lnTo>
                <a:lnTo>
                  <a:pt x="616" y="1551"/>
                </a:lnTo>
                <a:lnTo>
                  <a:pt x="634" y="1566"/>
                </a:lnTo>
                <a:lnTo>
                  <a:pt x="652" y="1581"/>
                </a:lnTo>
                <a:lnTo>
                  <a:pt x="653" y="1581"/>
                </a:lnTo>
                <a:lnTo>
                  <a:pt x="653" y="1582"/>
                </a:lnTo>
                <a:lnTo>
                  <a:pt x="654" y="1582"/>
                </a:lnTo>
                <a:lnTo>
                  <a:pt x="655" y="1583"/>
                </a:lnTo>
                <a:lnTo>
                  <a:pt x="656" y="1584"/>
                </a:lnTo>
                <a:lnTo>
                  <a:pt x="658" y="1585"/>
                </a:lnTo>
                <a:lnTo>
                  <a:pt x="660" y="1585"/>
                </a:lnTo>
                <a:lnTo>
                  <a:pt x="662" y="1586"/>
                </a:lnTo>
                <a:lnTo>
                  <a:pt x="664" y="1586"/>
                </a:lnTo>
                <a:lnTo>
                  <a:pt x="666" y="1586"/>
                </a:lnTo>
                <a:lnTo>
                  <a:pt x="669" y="1586"/>
                </a:lnTo>
                <a:lnTo>
                  <a:pt x="670" y="1586"/>
                </a:lnTo>
                <a:lnTo>
                  <a:pt x="671" y="1586"/>
                </a:lnTo>
                <a:lnTo>
                  <a:pt x="672" y="1585"/>
                </a:lnTo>
                <a:lnTo>
                  <a:pt x="673" y="1585"/>
                </a:lnTo>
                <a:lnTo>
                  <a:pt x="674" y="1584"/>
                </a:lnTo>
                <a:lnTo>
                  <a:pt x="675" y="1584"/>
                </a:lnTo>
                <a:lnTo>
                  <a:pt x="676" y="1583"/>
                </a:lnTo>
                <a:lnTo>
                  <a:pt x="677" y="1582"/>
                </a:lnTo>
                <a:lnTo>
                  <a:pt x="678" y="1582"/>
                </a:lnTo>
                <a:lnTo>
                  <a:pt x="679" y="1581"/>
                </a:lnTo>
                <a:lnTo>
                  <a:pt x="680" y="1580"/>
                </a:lnTo>
                <a:lnTo>
                  <a:pt x="681" y="1579"/>
                </a:lnTo>
                <a:lnTo>
                  <a:pt x="681" y="1578"/>
                </a:lnTo>
                <a:lnTo>
                  <a:pt x="682" y="1577"/>
                </a:lnTo>
                <a:lnTo>
                  <a:pt x="682" y="1576"/>
                </a:lnTo>
                <a:lnTo>
                  <a:pt x="683" y="1575"/>
                </a:lnTo>
                <a:lnTo>
                  <a:pt x="687" y="1568"/>
                </a:lnTo>
                <a:lnTo>
                  <a:pt x="690" y="1560"/>
                </a:lnTo>
                <a:lnTo>
                  <a:pt x="693" y="1550"/>
                </a:lnTo>
                <a:lnTo>
                  <a:pt x="696" y="1538"/>
                </a:lnTo>
                <a:lnTo>
                  <a:pt x="699" y="1524"/>
                </a:lnTo>
                <a:lnTo>
                  <a:pt x="700" y="1507"/>
                </a:lnTo>
                <a:lnTo>
                  <a:pt x="699" y="1488"/>
                </a:lnTo>
                <a:lnTo>
                  <a:pt x="696" y="1467"/>
                </a:lnTo>
                <a:lnTo>
                  <a:pt x="691" y="1444"/>
                </a:lnTo>
                <a:lnTo>
                  <a:pt x="682" y="1420"/>
                </a:lnTo>
                <a:lnTo>
                  <a:pt x="669" y="1393"/>
                </a:lnTo>
                <a:lnTo>
                  <a:pt x="653" y="1365"/>
                </a:lnTo>
                <a:lnTo>
                  <a:pt x="631" y="1335"/>
                </a:lnTo>
                <a:lnTo>
                  <a:pt x="605" y="1303"/>
                </a:lnTo>
                <a:lnTo>
                  <a:pt x="573" y="1270"/>
                </a:lnTo>
                <a:lnTo>
                  <a:pt x="582" y="1277"/>
                </a:lnTo>
                <a:lnTo>
                  <a:pt x="594" y="1284"/>
                </a:lnTo>
                <a:lnTo>
                  <a:pt x="606" y="1292"/>
                </a:lnTo>
                <a:lnTo>
                  <a:pt x="621" y="1299"/>
                </a:lnTo>
                <a:lnTo>
                  <a:pt x="637" y="1306"/>
                </a:lnTo>
                <a:lnTo>
                  <a:pt x="654" y="1313"/>
                </a:lnTo>
                <a:lnTo>
                  <a:pt x="672" y="1319"/>
                </a:lnTo>
                <a:lnTo>
                  <a:pt x="692" y="1324"/>
                </a:lnTo>
                <a:lnTo>
                  <a:pt x="707" y="1326"/>
                </a:lnTo>
                <a:lnTo>
                  <a:pt x="722" y="1328"/>
                </a:lnTo>
                <a:lnTo>
                  <a:pt x="739" y="1329"/>
                </a:lnTo>
                <a:lnTo>
                  <a:pt x="757" y="1330"/>
                </a:lnTo>
                <a:lnTo>
                  <a:pt x="784" y="1329"/>
                </a:lnTo>
                <a:lnTo>
                  <a:pt x="814" y="1324"/>
                </a:lnTo>
                <a:lnTo>
                  <a:pt x="845" y="1317"/>
                </a:lnTo>
                <a:lnTo>
                  <a:pt x="877" y="1306"/>
                </a:lnTo>
                <a:lnTo>
                  <a:pt x="912" y="1291"/>
                </a:lnTo>
                <a:lnTo>
                  <a:pt x="947" y="1271"/>
                </a:lnTo>
                <a:lnTo>
                  <a:pt x="984" y="1247"/>
                </a:lnTo>
                <a:lnTo>
                  <a:pt x="1022" y="1217"/>
                </a:lnTo>
                <a:lnTo>
                  <a:pt x="1022" y="1218"/>
                </a:lnTo>
                <a:lnTo>
                  <a:pt x="1023" y="1220"/>
                </a:lnTo>
                <a:lnTo>
                  <a:pt x="1024" y="1224"/>
                </a:lnTo>
                <a:lnTo>
                  <a:pt x="1024" y="1227"/>
                </a:lnTo>
                <a:lnTo>
                  <a:pt x="1025" y="1231"/>
                </a:lnTo>
                <a:lnTo>
                  <a:pt x="1025" y="1240"/>
                </a:lnTo>
                <a:lnTo>
                  <a:pt x="1025" y="1248"/>
                </a:lnTo>
                <a:lnTo>
                  <a:pt x="1025" y="1279"/>
                </a:lnTo>
                <a:lnTo>
                  <a:pt x="1023" y="1312"/>
                </a:lnTo>
                <a:lnTo>
                  <a:pt x="1016" y="1344"/>
                </a:lnTo>
                <a:lnTo>
                  <a:pt x="1004" y="1375"/>
                </a:lnTo>
                <a:lnTo>
                  <a:pt x="988" y="1405"/>
                </a:lnTo>
                <a:lnTo>
                  <a:pt x="968" y="1434"/>
                </a:lnTo>
                <a:lnTo>
                  <a:pt x="943" y="1461"/>
                </a:lnTo>
                <a:lnTo>
                  <a:pt x="915" y="1486"/>
                </a:lnTo>
                <a:lnTo>
                  <a:pt x="884" y="1510"/>
                </a:lnTo>
                <a:lnTo>
                  <a:pt x="849" y="1531"/>
                </a:lnTo>
                <a:lnTo>
                  <a:pt x="811" y="1550"/>
                </a:lnTo>
                <a:lnTo>
                  <a:pt x="771" y="1567"/>
                </a:lnTo>
                <a:lnTo>
                  <a:pt x="728" y="1581"/>
                </a:lnTo>
                <a:lnTo>
                  <a:pt x="683" y="1593"/>
                </a:lnTo>
                <a:lnTo>
                  <a:pt x="636" y="1601"/>
                </a:lnTo>
                <a:lnTo>
                  <a:pt x="587" y="1607"/>
                </a:lnTo>
                <a:close/>
                <a:moveTo>
                  <a:pt x="534" y="43"/>
                </a:moveTo>
                <a:lnTo>
                  <a:pt x="559" y="44"/>
                </a:lnTo>
                <a:lnTo>
                  <a:pt x="583" y="48"/>
                </a:lnTo>
                <a:lnTo>
                  <a:pt x="607" y="54"/>
                </a:lnTo>
                <a:lnTo>
                  <a:pt x="629" y="62"/>
                </a:lnTo>
                <a:lnTo>
                  <a:pt x="650" y="72"/>
                </a:lnTo>
                <a:lnTo>
                  <a:pt x="671" y="84"/>
                </a:lnTo>
                <a:lnTo>
                  <a:pt x="689" y="98"/>
                </a:lnTo>
                <a:lnTo>
                  <a:pt x="707" y="113"/>
                </a:lnTo>
                <a:lnTo>
                  <a:pt x="722" y="130"/>
                </a:lnTo>
                <a:lnTo>
                  <a:pt x="736" y="149"/>
                </a:lnTo>
                <a:lnTo>
                  <a:pt x="749" y="169"/>
                </a:lnTo>
                <a:lnTo>
                  <a:pt x="759" y="190"/>
                </a:lnTo>
                <a:lnTo>
                  <a:pt x="767" y="213"/>
                </a:lnTo>
                <a:lnTo>
                  <a:pt x="773" y="236"/>
                </a:lnTo>
                <a:lnTo>
                  <a:pt x="777" y="260"/>
                </a:lnTo>
                <a:lnTo>
                  <a:pt x="779" y="285"/>
                </a:lnTo>
                <a:lnTo>
                  <a:pt x="590" y="285"/>
                </a:lnTo>
                <a:lnTo>
                  <a:pt x="594" y="282"/>
                </a:lnTo>
                <a:lnTo>
                  <a:pt x="598" y="278"/>
                </a:lnTo>
                <a:lnTo>
                  <a:pt x="602" y="275"/>
                </a:lnTo>
                <a:lnTo>
                  <a:pt x="605" y="271"/>
                </a:lnTo>
                <a:lnTo>
                  <a:pt x="608" y="266"/>
                </a:lnTo>
                <a:lnTo>
                  <a:pt x="611" y="262"/>
                </a:lnTo>
                <a:lnTo>
                  <a:pt x="614" y="257"/>
                </a:lnTo>
                <a:lnTo>
                  <a:pt x="616" y="252"/>
                </a:lnTo>
                <a:lnTo>
                  <a:pt x="617" y="250"/>
                </a:lnTo>
                <a:lnTo>
                  <a:pt x="617" y="247"/>
                </a:lnTo>
                <a:lnTo>
                  <a:pt x="618" y="245"/>
                </a:lnTo>
                <a:lnTo>
                  <a:pt x="618" y="243"/>
                </a:lnTo>
                <a:lnTo>
                  <a:pt x="618" y="241"/>
                </a:lnTo>
                <a:lnTo>
                  <a:pt x="617" y="238"/>
                </a:lnTo>
                <a:lnTo>
                  <a:pt x="617" y="236"/>
                </a:lnTo>
                <a:lnTo>
                  <a:pt x="616" y="234"/>
                </a:lnTo>
                <a:lnTo>
                  <a:pt x="615" y="232"/>
                </a:lnTo>
                <a:lnTo>
                  <a:pt x="614" y="230"/>
                </a:lnTo>
                <a:lnTo>
                  <a:pt x="613" y="228"/>
                </a:lnTo>
                <a:lnTo>
                  <a:pt x="611" y="226"/>
                </a:lnTo>
                <a:lnTo>
                  <a:pt x="610" y="225"/>
                </a:lnTo>
                <a:lnTo>
                  <a:pt x="608" y="223"/>
                </a:lnTo>
                <a:lnTo>
                  <a:pt x="606" y="222"/>
                </a:lnTo>
                <a:lnTo>
                  <a:pt x="604" y="221"/>
                </a:lnTo>
                <a:lnTo>
                  <a:pt x="602" y="220"/>
                </a:lnTo>
                <a:lnTo>
                  <a:pt x="600" y="219"/>
                </a:lnTo>
                <a:lnTo>
                  <a:pt x="597" y="219"/>
                </a:lnTo>
                <a:lnTo>
                  <a:pt x="595" y="219"/>
                </a:lnTo>
                <a:lnTo>
                  <a:pt x="593" y="219"/>
                </a:lnTo>
                <a:lnTo>
                  <a:pt x="591" y="219"/>
                </a:lnTo>
                <a:lnTo>
                  <a:pt x="589" y="220"/>
                </a:lnTo>
                <a:lnTo>
                  <a:pt x="586" y="220"/>
                </a:lnTo>
                <a:lnTo>
                  <a:pt x="584" y="221"/>
                </a:lnTo>
                <a:lnTo>
                  <a:pt x="582" y="222"/>
                </a:lnTo>
                <a:lnTo>
                  <a:pt x="581" y="223"/>
                </a:lnTo>
                <a:lnTo>
                  <a:pt x="579" y="225"/>
                </a:lnTo>
                <a:lnTo>
                  <a:pt x="577" y="226"/>
                </a:lnTo>
                <a:lnTo>
                  <a:pt x="576" y="228"/>
                </a:lnTo>
                <a:lnTo>
                  <a:pt x="574" y="230"/>
                </a:lnTo>
                <a:lnTo>
                  <a:pt x="573" y="232"/>
                </a:lnTo>
                <a:lnTo>
                  <a:pt x="569" y="238"/>
                </a:lnTo>
                <a:lnTo>
                  <a:pt x="567" y="241"/>
                </a:lnTo>
                <a:lnTo>
                  <a:pt x="565" y="244"/>
                </a:lnTo>
                <a:lnTo>
                  <a:pt x="562" y="247"/>
                </a:lnTo>
                <a:lnTo>
                  <a:pt x="560" y="250"/>
                </a:lnTo>
                <a:lnTo>
                  <a:pt x="557" y="252"/>
                </a:lnTo>
                <a:lnTo>
                  <a:pt x="555" y="253"/>
                </a:lnTo>
                <a:lnTo>
                  <a:pt x="554" y="254"/>
                </a:lnTo>
                <a:lnTo>
                  <a:pt x="554" y="212"/>
                </a:lnTo>
                <a:lnTo>
                  <a:pt x="579" y="212"/>
                </a:lnTo>
                <a:lnTo>
                  <a:pt x="581" y="212"/>
                </a:lnTo>
                <a:lnTo>
                  <a:pt x="583" y="212"/>
                </a:lnTo>
                <a:lnTo>
                  <a:pt x="585" y="211"/>
                </a:lnTo>
                <a:lnTo>
                  <a:pt x="587" y="210"/>
                </a:lnTo>
                <a:lnTo>
                  <a:pt x="589" y="209"/>
                </a:lnTo>
                <a:lnTo>
                  <a:pt x="591" y="208"/>
                </a:lnTo>
                <a:lnTo>
                  <a:pt x="593" y="207"/>
                </a:lnTo>
                <a:lnTo>
                  <a:pt x="595" y="205"/>
                </a:lnTo>
                <a:lnTo>
                  <a:pt x="596" y="204"/>
                </a:lnTo>
                <a:lnTo>
                  <a:pt x="598" y="202"/>
                </a:lnTo>
                <a:lnTo>
                  <a:pt x="599" y="200"/>
                </a:lnTo>
                <a:lnTo>
                  <a:pt x="600" y="198"/>
                </a:lnTo>
                <a:lnTo>
                  <a:pt x="601" y="196"/>
                </a:lnTo>
                <a:lnTo>
                  <a:pt x="601" y="194"/>
                </a:lnTo>
                <a:lnTo>
                  <a:pt x="602" y="192"/>
                </a:lnTo>
                <a:lnTo>
                  <a:pt x="602" y="190"/>
                </a:lnTo>
                <a:lnTo>
                  <a:pt x="602" y="188"/>
                </a:lnTo>
                <a:lnTo>
                  <a:pt x="601" y="186"/>
                </a:lnTo>
                <a:lnTo>
                  <a:pt x="601" y="184"/>
                </a:lnTo>
                <a:lnTo>
                  <a:pt x="600" y="182"/>
                </a:lnTo>
                <a:lnTo>
                  <a:pt x="599" y="180"/>
                </a:lnTo>
                <a:lnTo>
                  <a:pt x="598" y="178"/>
                </a:lnTo>
                <a:lnTo>
                  <a:pt x="596" y="176"/>
                </a:lnTo>
                <a:lnTo>
                  <a:pt x="595" y="174"/>
                </a:lnTo>
                <a:lnTo>
                  <a:pt x="593" y="173"/>
                </a:lnTo>
                <a:lnTo>
                  <a:pt x="591" y="171"/>
                </a:lnTo>
                <a:lnTo>
                  <a:pt x="589" y="170"/>
                </a:lnTo>
                <a:lnTo>
                  <a:pt x="587" y="169"/>
                </a:lnTo>
                <a:lnTo>
                  <a:pt x="585" y="168"/>
                </a:lnTo>
                <a:lnTo>
                  <a:pt x="583" y="168"/>
                </a:lnTo>
                <a:lnTo>
                  <a:pt x="581" y="167"/>
                </a:lnTo>
                <a:lnTo>
                  <a:pt x="579" y="167"/>
                </a:lnTo>
                <a:lnTo>
                  <a:pt x="554" y="167"/>
                </a:lnTo>
                <a:lnTo>
                  <a:pt x="554" y="147"/>
                </a:lnTo>
                <a:lnTo>
                  <a:pt x="557" y="145"/>
                </a:lnTo>
                <a:lnTo>
                  <a:pt x="561" y="143"/>
                </a:lnTo>
                <a:lnTo>
                  <a:pt x="564" y="141"/>
                </a:lnTo>
                <a:lnTo>
                  <a:pt x="567" y="139"/>
                </a:lnTo>
                <a:lnTo>
                  <a:pt x="570" y="136"/>
                </a:lnTo>
                <a:lnTo>
                  <a:pt x="572" y="133"/>
                </a:lnTo>
                <a:lnTo>
                  <a:pt x="574" y="130"/>
                </a:lnTo>
                <a:lnTo>
                  <a:pt x="577" y="127"/>
                </a:lnTo>
                <a:lnTo>
                  <a:pt x="579" y="124"/>
                </a:lnTo>
                <a:lnTo>
                  <a:pt x="580" y="120"/>
                </a:lnTo>
                <a:lnTo>
                  <a:pt x="582" y="116"/>
                </a:lnTo>
                <a:lnTo>
                  <a:pt x="583" y="113"/>
                </a:lnTo>
                <a:lnTo>
                  <a:pt x="584" y="109"/>
                </a:lnTo>
                <a:lnTo>
                  <a:pt x="584" y="104"/>
                </a:lnTo>
                <a:lnTo>
                  <a:pt x="585" y="100"/>
                </a:lnTo>
                <a:lnTo>
                  <a:pt x="585" y="96"/>
                </a:lnTo>
                <a:lnTo>
                  <a:pt x="585" y="91"/>
                </a:lnTo>
                <a:lnTo>
                  <a:pt x="585" y="87"/>
                </a:lnTo>
                <a:lnTo>
                  <a:pt x="583" y="82"/>
                </a:lnTo>
                <a:lnTo>
                  <a:pt x="582" y="78"/>
                </a:lnTo>
                <a:lnTo>
                  <a:pt x="580" y="73"/>
                </a:lnTo>
                <a:lnTo>
                  <a:pt x="577" y="69"/>
                </a:lnTo>
                <a:lnTo>
                  <a:pt x="574" y="65"/>
                </a:lnTo>
                <a:lnTo>
                  <a:pt x="571" y="61"/>
                </a:lnTo>
                <a:lnTo>
                  <a:pt x="567" y="58"/>
                </a:lnTo>
                <a:lnTo>
                  <a:pt x="563" y="54"/>
                </a:lnTo>
                <a:lnTo>
                  <a:pt x="559" y="52"/>
                </a:lnTo>
                <a:lnTo>
                  <a:pt x="554" y="49"/>
                </a:lnTo>
                <a:lnTo>
                  <a:pt x="549" y="47"/>
                </a:lnTo>
                <a:lnTo>
                  <a:pt x="544" y="45"/>
                </a:lnTo>
                <a:lnTo>
                  <a:pt x="539" y="44"/>
                </a:lnTo>
                <a:lnTo>
                  <a:pt x="534" y="43"/>
                </a:lnTo>
                <a:lnTo>
                  <a:pt x="528" y="44"/>
                </a:lnTo>
                <a:lnTo>
                  <a:pt x="523" y="45"/>
                </a:lnTo>
                <a:lnTo>
                  <a:pt x="517" y="47"/>
                </a:lnTo>
                <a:lnTo>
                  <a:pt x="512" y="49"/>
                </a:lnTo>
                <a:lnTo>
                  <a:pt x="507" y="51"/>
                </a:lnTo>
                <a:lnTo>
                  <a:pt x="502" y="54"/>
                </a:lnTo>
                <a:lnTo>
                  <a:pt x="498" y="57"/>
                </a:lnTo>
                <a:lnTo>
                  <a:pt x="494" y="60"/>
                </a:lnTo>
                <a:lnTo>
                  <a:pt x="490" y="64"/>
                </a:lnTo>
                <a:lnTo>
                  <a:pt x="487" y="68"/>
                </a:lnTo>
                <a:lnTo>
                  <a:pt x="484" y="73"/>
                </a:lnTo>
                <a:lnTo>
                  <a:pt x="482" y="78"/>
                </a:lnTo>
                <a:lnTo>
                  <a:pt x="480" y="83"/>
                </a:lnTo>
                <a:lnTo>
                  <a:pt x="478" y="88"/>
                </a:lnTo>
                <a:lnTo>
                  <a:pt x="477" y="93"/>
                </a:lnTo>
                <a:lnTo>
                  <a:pt x="477" y="99"/>
                </a:lnTo>
                <a:lnTo>
                  <a:pt x="477" y="103"/>
                </a:lnTo>
                <a:lnTo>
                  <a:pt x="478" y="107"/>
                </a:lnTo>
                <a:lnTo>
                  <a:pt x="478" y="111"/>
                </a:lnTo>
                <a:lnTo>
                  <a:pt x="479" y="115"/>
                </a:lnTo>
                <a:lnTo>
                  <a:pt x="481" y="119"/>
                </a:lnTo>
                <a:lnTo>
                  <a:pt x="482" y="122"/>
                </a:lnTo>
                <a:lnTo>
                  <a:pt x="484" y="126"/>
                </a:lnTo>
                <a:lnTo>
                  <a:pt x="486" y="129"/>
                </a:lnTo>
                <a:lnTo>
                  <a:pt x="488" y="132"/>
                </a:lnTo>
                <a:lnTo>
                  <a:pt x="491" y="135"/>
                </a:lnTo>
                <a:lnTo>
                  <a:pt x="493" y="138"/>
                </a:lnTo>
                <a:lnTo>
                  <a:pt x="496" y="141"/>
                </a:lnTo>
                <a:lnTo>
                  <a:pt x="502" y="146"/>
                </a:lnTo>
                <a:lnTo>
                  <a:pt x="508" y="150"/>
                </a:lnTo>
                <a:lnTo>
                  <a:pt x="508" y="170"/>
                </a:lnTo>
                <a:lnTo>
                  <a:pt x="483" y="170"/>
                </a:lnTo>
                <a:lnTo>
                  <a:pt x="481" y="170"/>
                </a:lnTo>
                <a:lnTo>
                  <a:pt x="479" y="170"/>
                </a:lnTo>
                <a:lnTo>
                  <a:pt x="477" y="171"/>
                </a:lnTo>
                <a:lnTo>
                  <a:pt x="475" y="172"/>
                </a:lnTo>
                <a:lnTo>
                  <a:pt x="473" y="173"/>
                </a:lnTo>
                <a:lnTo>
                  <a:pt x="471" y="174"/>
                </a:lnTo>
                <a:lnTo>
                  <a:pt x="469" y="175"/>
                </a:lnTo>
                <a:lnTo>
                  <a:pt x="467" y="177"/>
                </a:lnTo>
                <a:lnTo>
                  <a:pt x="466" y="178"/>
                </a:lnTo>
                <a:lnTo>
                  <a:pt x="464" y="180"/>
                </a:lnTo>
                <a:lnTo>
                  <a:pt x="463" y="182"/>
                </a:lnTo>
                <a:lnTo>
                  <a:pt x="462" y="184"/>
                </a:lnTo>
                <a:lnTo>
                  <a:pt x="461" y="186"/>
                </a:lnTo>
                <a:lnTo>
                  <a:pt x="461" y="188"/>
                </a:lnTo>
                <a:lnTo>
                  <a:pt x="460" y="190"/>
                </a:lnTo>
                <a:lnTo>
                  <a:pt x="460" y="192"/>
                </a:lnTo>
                <a:lnTo>
                  <a:pt x="460" y="194"/>
                </a:lnTo>
                <a:lnTo>
                  <a:pt x="461" y="196"/>
                </a:lnTo>
                <a:lnTo>
                  <a:pt x="461" y="198"/>
                </a:lnTo>
                <a:lnTo>
                  <a:pt x="462" y="200"/>
                </a:lnTo>
                <a:lnTo>
                  <a:pt x="463" y="202"/>
                </a:lnTo>
                <a:lnTo>
                  <a:pt x="464" y="204"/>
                </a:lnTo>
                <a:lnTo>
                  <a:pt x="466" y="206"/>
                </a:lnTo>
                <a:lnTo>
                  <a:pt x="467" y="208"/>
                </a:lnTo>
                <a:lnTo>
                  <a:pt x="469" y="209"/>
                </a:lnTo>
                <a:lnTo>
                  <a:pt x="471" y="211"/>
                </a:lnTo>
                <a:lnTo>
                  <a:pt x="473" y="212"/>
                </a:lnTo>
                <a:lnTo>
                  <a:pt x="475" y="213"/>
                </a:lnTo>
                <a:lnTo>
                  <a:pt x="477" y="214"/>
                </a:lnTo>
                <a:lnTo>
                  <a:pt x="479" y="214"/>
                </a:lnTo>
                <a:lnTo>
                  <a:pt x="481" y="215"/>
                </a:lnTo>
                <a:lnTo>
                  <a:pt x="483" y="215"/>
                </a:lnTo>
                <a:lnTo>
                  <a:pt x="508" y="215"/>
                </a:lnTo>
                <a:lnTo>
                  <a:pt x="508" y="257"/>
                </a:lnTo>
                <a:lnTo>
                  <a:pt x="505" y="255"/>
                </a:lnTo>
                <a:lnTo>
                  <a:pt x="502" y="253"/>
                </a:lnTo>
                <a:lnTo>
                  <a:pt x="500" y="251"/>
                </a:lnTo>
                <a:lnTo>
                  <a:pt x="497" y="249"/>
                </a:lnTo>
                <a:lnTo>
                  <a:pt x="495" y="246"/>
                </a:lnTo>
                <a:lnTo>
                  <a:pt x="493" y="244"/>
                </a:lnTo>
                <a:lnTo>
                  <a:pt x="491" y="241"/>
                </a:lnTo>
                <a:lnTo>
                  <a:pt x="489" y="238"/>
                </a:lnTo>
                <a:lnTo>
                  <a:pt x="488" y="236"/>
                </a:lnTo>
                <a:lnTo>
                  <a:pt x="486" y="234"/>
                </a:lnTo>
                <a:lnTo>
                  <a:pt x="485" y="232"/>
                </a:lnTo>
                <a:lnTo>
                  <a:pt x="483" y="230"/>
                </a:lnTo>
                <a:lnTo>
                  <a:pt x="481" y="229"/>
                </a:lnTo>
                <a:lnTo>
                  <a:pt x="480" y="227"/>
                </a:lnTo>
                <a:lnTo>
                  <a:pt x="478" y="226"/>
                </a:lnTo>
                <a:lnTo>
                  <a:pt x="476" y="225"/>
                </a:lnTo>
                <a:lnTo>
                  <a:pt x="473" y="225"/>
                </a:lnTo>
                <a:lnTo>
                  <a:pt x="471" y="224"/>
                </a:lnTo>
                <a:lnTo>
                  <a:pt x="469" y="224"/>
                </a:lnTo>
                <a:lnTo>
                  <a:pt x="467" y="224"/>
                </a:lnTo>
                <a:lnTo>
                  <a:pt x="465" y="224"/>
                </a:lnTo>
                <a:lnTo>
                  <a:pt x="462" y="224"/>
                </a:lnTo>
                <a:lnTo>
                  <a:pt x="460" y="225"/>
                </a:lnTo>
                <a:lnTo>
                  <a:pt x="458" y="226"/>
                </a:lnTo>
                <a:lnTo>
                  <a:pt x="456" y="227"/>
                </a:lnTo>
                <a:lnTo>
                  <a:pt x="454" y="228"/>
                </a:lnTo>
                <a:lnTo>
                  <a:pt x="452" y="230"/>
                </a:lnTo>
                <a:lnTo>
                  <a:pt x="450" y="232"/>
                </a:lnTo>
                <a:lnTo>
                  <a:pt x="449" y="233"/>
                </a:lnTo>
                <a:lnTo>
                  <a:pt x="448" y="235"/>
                </a:lnTo>
                <a:lnTo>
                  <a:pt x="447" y="237"/>
                </a:lnTo>
                <a:lnTo>
                  <a:pt x="446" y="239"/>
                </a:lnTo>
                <a:lnTo>
                  <a:pt x="445" y="241"/>
                </a:lnTo>
                <a:lnTo>
                  <a:pt x="444" y="244"/>
                </a:lnTo>
                <a:lnTo>
                  <a:pt x="444" y="246"/>
                </a:lnTo>
                <a:lnTo>
                  <a:pt x="444" y="248"/>
                </a:lnTo>
                <a:lnTo>
                  <a:pt x="444" y="250"/>
                </a:lnTo>
                <a:lnTo>
                  <a:pt x="444" y="253"/>
                </a:lnTo>
                <a:lnTo>
                  <a:pt x="445" y="255"/>
                </a:lnTo>
                <a:lnTo>
                  <a:pt x="446" y="257"/>
                </a:lnTo>
                <a:lnTo>
                  <a:pt x="448" y="261"/>
                </a:lnTo>
                <a:lnTo>
                  <a:pt x="451" y="266"/>
                </a:lnTo>
                <a:lnTo>
                  <a:pt x="453" y="270"/>
                </a:lnTo>
                <a:lnTo>
                  <a:pt x="456" y="274"/>
                </a:lnTo>
                <a:lnTo>
                  <a:pt x="459" y="278"/>
                </a:lnTo>
                <a:lnTo>
                  <a:pt x="462" y="281"/>
                </a:lnTo>
                <a:lnTo>
                  <a:pt x="466" y="285"/>
                </a:lnTo>
                <a:lnTo>
                  <a:pt x="469" y="288"/>
                </a:lnTo>
                <a:lnTo>
                  <a:pt x="283" y="288"/>
                </a:lnTo>
                <a:lnTo>
                  <a:pt x="285" y="263"/>
                </a:lnTo>
                <a:lnTo>
                  <a:pt x="290" y="239"/>
                </a:lnTo>
                <a:lnTo>
                  <a:pt x="296" y="215"/>
                </a:lnTo>
                <a:lnTo>
                  <a:pt x="305" y="193"/>
                </a:lnTo>
                <a:lnTo>
                  <a:pt x="316" y="171"/>
                </a:lnTo>
                <a:lnTo>
                  <a:pt x="329" y="151"/>
                </a:lnTo>
                <a:lnTo>
                  <a:pt x="343" y="132"/>
                </a:lnTo>
                <a:lnTo>
                  <a:pt x="360" y="115"/>
                </a:lnTo>
                <a:lnTo>
                  <a:pt x="377" y="99"/>
                </a:lnTo>
                <a:lnTo>
                  <a:pt x="396" y="85"/>
                </a:lnTo>
                <a:lnTo>
                  <a:pt x="417" y="73"/>
                </a:lnTo>
                <a:lnTo>
                  <a:pt x="438" y="62"/>
                </a:lnTo>
                <a:lnTo>
                  <a:pt x="461" y="54"/>
                </a:lnTo>
                <a:lnTo>
                  <a:pt x="484" y="48"/>
                </a:lnTo>
                <a:lnTo>
                  <a:pt x="509" y="44"/>
                </a:lnTo>
                <a:close/>
                <a:moveTo>
                  <a:pt x="534" y="43"/>
                </a:moveTo>
                <a:lnTo>
                  <a:pt x="534" y="44"/>
                </a:lnTo>
                <a:lnTo>
                  <a:pt x="534" y="45"/>
                </a:lnTo>
                <a:lnTo>
                  <a:pt x="533" y="45"/>
                </a:lnTo>
                <a:lnTo>
                  <a:pt x="533" y="44"/>
                </a:lnTo>
                <a:close/>
                <a:moveTo>
                  <a:pt x="542" y="99"/>
                </a:moveTo>
                <a:lnTo>
                  <a:pt x="542" y="100"/>
                </a:lnTo>
                <a:lnTo>
                  <a:pt x="542" y="101"/>
                </a:lnTo>
                <a:lnTo>
                  <a:pt x="542" y="102"/>
                </a:lnTo>
                <a:lnTo>
                  <a:pt x="541" y="103"/>
                </a:lnTo>
                <a:lnTo>
                  <a:pt x="541" y="104"/>
                </a:lnTo>
                <a:lnTo>
                  <a:pt x="540" y="105"/>
                </a:lnTo>
                <a:lnTo>
                  <a:pt x="540" y="106"/>
                </a:lnTo>
                <a:lnTo>
                  <a:pt x="539" y="106"/>
                </a:lnTo>
                <a:lnTo>
                  <a:pt x="539" y="107"/>
                </a:lnTo>
                <a:lnTo>
                  <a:pt x="538" y="107"/>
                </a:lnTo>
                <a:lnTo>
                  <a:pt x="537" y="107"/>
                </a:lnTo>
                <a:lnTo>
                  <a:pt x="537" y="108"/>
                </a:lnTo>
                <a:lnTo>
                  <a:pt x="536" y="108"/>
                </a:lnTo>
                <a:lnTo>
                  <a:pt x="535" y="108"/>
                </a:lnTo>
                <a:lnTo>
                  <a:pt x="534" y="108"/>
                </a:lnTo>
                <a:lnTo>
                  <a:pt x="533" y="108"/>
                </a:lnTo>
                <a:lnTo>
                  <a:pt x="532" y="108"/>
                </a:lnTo>
                <a:lnTo>
                  <a:pt x="531" y="108"/>
                </a:lnTo>
                <a:lnTo>
                  <a:pt x="530" y="107"/>
                </a:lnTo>
                <a:lnTo>
                  <a:pt x="529" y="107"/>
                </a:lnTo>
                <a:lnTo>
                  <a:pt x="528" y="107"/>
                </a:lnTo>
                <a:lnTo>
                  <a:pt x="528" y="106"/>
                </a:lnTo>
                <a:lnTo>
                  <a:pt x="527" y="106"/>
                </a:lnTo>
                <a:lnTo>
                  <a:pt x="527" y="105"/>
                </a:lnTo>
                <a:lnTo>
                  <a:pt x="526" y="104"/>
                </a:lnTo>
                <a:lnTo>
                  <a:pt x="526" y="103"/>
                </a:lnTo>
                <a:lnTo>
                  <a:pt x="525" y="102"/>
                </a:lnTo>
                <a:lnTo>
                  <a:pt x="525" y="101"/>
                </a:lnTo>
                <a:lnTo>
                  <a:pt x="525" y="100"/>
                </a:lnTo>
                <a:lnTo>
                  <a:pt x="525" y="99"/>
                </a:lnTo>
                <a:lnTo>
                  <a:pt x="525" y="98"/>
                </a:lnTo>
                <a:lnTo>
                  <a:pt x="525" y="97"/>
                </a:lnTo>
                <a:lnTo>
                  <a:pt x="525" y="96"/>
                </a:lnTo>
                <a:lnTo>
                  <a:pt x="526" y="96"/>
                </a:lnTo>
                <a:lnTo>
                  <a:pt x="526" y="95"/>
                </a:lnTo>
                <a:lnTo>
                  <a:pt x="526" y="94"/>
                </a:lnTo>
                <a:lnTo>
                  <a:pt x="527" y="94"/>
                </a:lnTo>
                <a:lnTo>
                  <a:pt x="527" y="93"/>
                </a:lnTo>
                <a:lnTo>
                  <a:pt x="528" y="93"/>
                </a:lnTo>
                <a:lnTo>
                  <a:pt x="528" y="92"/>
                </a:lnTo>
                <a:lnTo>
                  <a:pt x="529" y="92"/>
                </a:lnTo>
                <a:lnTo>
                  <a:pt x="530" y="92"/>
                </a:lnTo>
                <a:lnTo>
                  <a:pt x="531" y="91"/>
                </a:lnTo>
                <a:lnTo>
                  <a:pt x="532" y="91"/>
                </a:lnTo>
                <a:lnTo>
                  <a:pt x="533" y="91"/>
                </a:lnTo>
                <a:lnTo>
                  <a:pt x="534" y="91"/>
                </a:lnTo>
                <a:lnTo>
                  <a:pt x="535" y="91"/>
                </a:lnTo>
                <a:lnTo>
                  <a:pt x="536" y="91"/>
                </a:lnTo>
                <a:lnTo>
                  <a:pt x="537" y="92"/>
                </a:lnTo>
                <a:lnTo>
                  <a:pt x="538" y="92"/>
                </a:lnTo>
                <a:lnTo>
                  <a:pt x="539" y="93"/>
                </a:lnTo>
                <a:lnTo>
                  <a:pt x="540" y="93"/>
                </a:lnTo>
                <a:lnTo>
                  <a:pt x="540" y="94"/>
                </a:lnTo>
                <a:lnTo>
                  <a:pt x="541" y="95"/>
                </a:lnTo>
                <a:lnTo>
                  <a:pt x="541" y="96"/>
                </a:lnTo>
                <a:lnTo>
                  <a:pt x="542" y="97"/>
                </a:lnTo>
                <a:lnTo>
                  <a:pt x="542" y="98"/>
                </a:lnTo>
                <a:close/>
                <a:moveTo>
                  <a:pt x="534" y="331"/>
                </a:moveTo>
                <a:lnTo>
                  <a:pt x="813" y="331"/>
                </a:lnTo>
                <a:lnTo>
                  <a:pt x="807" y="341"/>
                </a:lnTo>
                <a:lnTo>
                  <a:pt x="800" y="352"/>
                </a:lnTo>
                <a:lnTo>
                  <a:pt x="795" y="363"/>
                </a:lnTo>
                <a:lnTo>
                  <a:pt x="790" y="375"/>
                </a:lnTo>
                <a:lnTo>
                  <a:pt x="785" y="387"/>
                </a:lnTo>
                <a:lnTo>
                  <a:pt x="782" y="399"/>
                </a:lnTo>
                <a:lnTo>
                  <a:pt x="781" y="404"/>
                </a:lnTo>
                <a:lnTo>
                  <a:pt x="780" y="410"/>
                </a:lnTo>
                <a:lnTo>
                  <a:pt x="779" y="416"/>
                </a:lnTo>
                <a:lnTo>
                  <a:pt x="779" y="421"/>
                </a:lnTo>
                <a:lnTo>
                  <a:pt x="779" y="438"/>
                </a:lnTo>
                <a:lnTo>
                  <a:pt x="534" y="438"/>
                </a:lnTo>
                <a:lnTo>
                  <a:pt x="288" y="438"/>
                </a:lnTo>
                <a:lnTo>
                  <a:pt x="288" y="421"/>
                </a:lnTo>
                <a:lnTo>
                  <a:pt x="288" y="416"/>
                </a:lnTo>
                <a:lnTo>
                  <a:pt x="287" y="410"/>
                </a:lnTo>
                <a:lnTo>
                  <a:pt x="286" y="404"/>
                </a:lnTo>
                <a:lnTo>
                  <a:pt x="285" y="399"/>
                </a:lnTo>
                <a:lnTo>
                  <a:pt x="282" y="387"/>
                </a:lnTo>
                <a:lnTo>
                  <a:pt x="277" y="375"/>
                </a:lnTo>
                <a:lnTo>
                  <a:pt x="272" y="363"/>
                </a:lnTo>
                <a:lnTo>
                  <a:pt x="266" y="352"/>
                </a:lnTo>
                <a:lnTo>
                  <a:pt x="260" y="341"/>
                </a:lnTo>
                <a:lnTo>
                  <a:pt x="254" y="331"/>
                </a:lnTo>
                <a:close/>
                <a:moveTo>
                  <a:pt x="872" y="602"/>
                </a:moveTo>
                <a:lnTo>
                  <a:pt x="872" y="605"/>
                </a:lnTo>
                <a:lnTo>
                  <a:pt x="871" y="609"/>
                </a:lnTo>
                <a:lnTo>
                  <a:pt x="871" y="612"/>
                </a:lnTo>
                <a:lnTo>
                  <a:pt x="869" y="615"/>
                </a:lnTo>
                <a:lnTo>
                  <a:pt x="868" y="618"/>
                </a:lnTo>
                <a:lnTo>
                  <a:pt x="867" y="621"/>
                </a:lnTo>
                <a:lnTo>
                  <a:pt x="865" y="623"/>
                </a:lnTo>
                <a:lnTo>
                  <a:pt x="863" y="626"/>
                </a:lnTo>
                <a:lnTo>
                  <a:pt x="860" y="628"/>
                </a:lnTo>
                <a:lnTo>
                  <a:pt x="858" y="630"/>
                </a:lnTo>
                <a:lnTo>
                  <a:pt x="855" y="631"/>
                </a:lnTo>
                <a:lnTo>
                  <a:pt x="852" y="632"/>
                </a:lnTo>
                <a:lnTo>
                  <a:pt x="849" y="634"/>
                </a:lnTo>
                <a:lnTo>
                  <a:pt x="846" y="634"/>
                </a:lnTo>
                <a:lnTo>
                  <a:pt x="842" y="635"/>
                </a:lnTo>
                <a:lnTo>
                  <a:pt x="839" y="635"/>
                </a:lnTo>
                <a:lnTo>
                  <a:pt x="824" y="635"/>
                </a:lnTo>
                <a:lnTo>
                  <a:pt x="824" y="534"/>
                </a:lnTo>
                <a:lnTo>
                  <a:pt x="824" y="531"/>
                </a:lnTo>
                <a:lnTo>
                  <a:pt x="825" y="529"/>
                </a:lnTo>
                <a:lnTo>
                  <a:pt x="825" y="526"/>
                </a:lnTo>
                <a:lnTo>
                  <a:pt x="826" y="524"/>
                </a:lnTo>
                <a:lnTo>
                  <a:pt x="827" y="522"/>
                </a:lnTo>
                <a:lnTo>
                  <a:pt x="829" y="520"/>
                </a:lnTo>
                <a:lnTo>
                  <a:pt x="830" y="518"/>
                </a:lnTo>
                <a:lnTo>
                  <a:pt x="832" y="516"/>
                </a:lnTo>
                <a:lnTo>
                  <a:pt x="834" y="514"/>
                </a:lnTo>
                <a:lnTo>
                  <a:pt x="836" y="513"/>
                </a:lnTo>
                <a:lnTo>
                  <a:pt x="838" y="511"/>
                </a:lnTo>
                <a:lnTo>
                  <a:pt x="840" y="510"/>
                </a:lnTo>
                <a:lnTo>
                  <a:pt x="842" y="509"/>
                </a:lnTo>
                <a:lnTo>
                  <a:pt x="845" y="509"/>
                </a:lnTo>
                <a:lnTo>
                  <a:pt x="847" y="508"/>
                </a:lnTo>
                <a:lnTo>
                  <a:pt x="850" y="508"/>
                </a:lnTo>
                <a:lnTo>
                  <a:pt x="853" y="508"/>
                </a:lnTo>
                <a:lnTo>
                  <a:pt x="855" y="509"/>
                </a:lnTo>
                <a:lnTo>
                  <a:pt x="857" y="509"/>
                </a:lnTo>
                <a:lnTo>
                  <a:pt x="860" y="510"/>
                </a:lnTo>
                <a:lnTo>
                  <a:pt x="862" y="511"/>
                </a:lnTo>
                <a:lnTo>
                  <a:pt x="864" y="513"/>
                </a:lnTo>
                <a:lnTo>
                  <a:pt x="866" y="514"/>
                </a:lnTo>
                <a:lnTo>
                  <a:pt x="868" y="516"/>
                </a:lnTo>
                <a:lnTo>
                  <a:pt x="869" y="518"/>
                </a:lnTo>
                <a:lnTo>
                  <a:pt x="871" y="520"/>
                </a:lnTo>
                <a:lnTo>
                  <a:pt x="872" y="522"/>
                </a:lnTo>
                <a:lnTo>
                  <a:pt x="873" y="524"/>
                </a:lnTo>
                <a:lnTo>
                  <a:pt x="874" y="526"/>
                </a:lnTo>
                <a:lnTo>
                  <a:pt x="874" y="529"/>
                </a:lnTo>
                <a:lnTo>
                  <a:pt x="875" y="531"/>
                </a:lnTo>
                <a:lnTo>
                  <a:pt x="875" y="534"/>
                </a:lnTo>
                <a:lnTo>
                  <a:pt x="875" y="602"/>
                </a:lnTo>
                <a:close/>
                <a:moveTo>
                  <a:pt x="317" y="1093"/>
                </a:moveTo>
                <a:lnTo>
                  <a:pt x="320" y="1096"/>
                </a:lnTo>
                <a:lnTo>
                  <a:pt x="323" y="1100"/>
                </a:lnTo>
                <a:lnTo>
                  <a:pt x="332" y="1108"/>
                </a:lnTo>
                <a:lnTo>
                  <a:pt x="344" y="1116"/>
                </a:lnTo>
                <a:lnTo>
                  <a:pt x="358" y="1125"/>
                </a:lnTo>
                <a:lnTo>
                  <a:pt x="374" y="1134"/>
                </a:lnTo>
                <a:lnTo>
                  <a:pt x="394" y="1143"/>
                </a:lnTo>
                <a:lnTo>
                  <a:pt x="416" y="1150"/>
                </a:lnTo>
                <a:lnTo>
                  <a:pt x="441" y="1157"/>
                </a:lnTo>
                <a:lnTo>
                  <a:pt x="434" y="1162"/>
                </a:lnTo>
                <a:lnTo>
                  <a:pt x="425" y="1166"/>
                </a:lnTo>
                <a:lnTo>
                  <a:pt x="415" y="1171"/>
                </a:lnTo>
                <a:lnTo>
                  <a:pt x="403" y="1175"/>
                </a:lnTo>
                <a:lnTo>
                  <a:pt x="391" y="1180"/>
                </a:lnTo>
                <a:lnTo>
                  <a:pt x="377" y="1184"/>
                </a:lnTo>
                <a:lnTo>
                  <a:pt x="361" y="1188"/>
                </a:lnTo>
                <a:lnTo>
                  <a:pt x="345" y="1191"/>
                </a:lnTo>
                <a:lnTo>
                  <a:pt x="330" y="1193"/>
                </a:lnTo>
                <a:lnTo>
                  <a:pt x="316" y="1194"/>
                </a:lnTo>
                <a:lnTo>
                  <a:pt x="301" y="1194"/>
                </a:lnTo>
                <a:lnTo>
                  <a:pt x="286" y="1193"/>
                </a:lnTo>
                <a:lnTo>
                  <a:pt x="272" y="1191"/>
                </a:lnTo>
                <a:lnTo>
                  <a:pt x="257" y="1188"/>
                </a:lnTo>
                <a:lnTo>
                  <a:pt x="243" y="1185"/>
                </a:lnTo>
                <a:lnTo>
                  <a:pt x="229" y="1180"/>
                </a:lnTo>
                <a:lnTo>
                  <a:pt x="215" y="1175"/>
                </a:lnTo>
                <a:lnTo>
                  <a:pt x="201" y="1169"/>
                </a:lnTo>
                <a:lnTo>
                  <a:pt x="187" y="1161"/>
                </a:lnTo>
                <a:lnTo>
                  <a:pt x="173" y="1153"/>
                </a:lnTo>
                <a:lnTo>
                  <a:pt x="146" y="1134"/>
                </a:lnTo>
                <a:lnTo>
                  <a:pt x="119" y="1112"/>
                </a:lnTo>
                <a:lnTo>
                  <a:pt x="128" y="1107"/>
                </a:lnTo>
                <a:lnTo>
                  <a:pt x="137" y="1103"/>
                </a:lnTo>
                <a:lnTo>
                  <a:pt x="146" y="1100"/>
                </a:lnTo>
                <a:lnTo>
                  <a:pt x="155" y="1097"/>
                </a:lnTo>
                <a:lnTo>
                  <a:pt x="165" y="1095"/>
                </a:lnTo>
                <a:lnTo>
                  <a:pt x="175" y="1094"/>
                </a:lnTo>
                <a:lnTo>
                  <a:pt x="185" y="1093"/>
                </a:lnTo>
                <a:lnTo>
                  <a:pt x="195" y="1093"/>
                </a:lnTo>
                <a:close/>
                <a:moveTo>
                  <a:pt x="308" y="1239"/>
                </a:moveTo>
                <a:lnTo>
                  <a:pt x="330" y="1239"/>
                </a:lnTo>
                <a:lnTo>
                  <a:pt x="341" y="1238"/>
                </a:lnTo>
                <a:lnTo>
                  <a:pt x="346" y="1238"/>
                </a:lnTo>
                <a:lnTo>
                  <a:pt x="350" y="1237"/>
                </a:lnTo>
                <a:lnTo>
                  <a:pt x="369" y="1233"/>
                </a:lnTo>
                <a:lnTo>
                  <a:pt x="386" y="1228"/>
                </a:lnTo>
                <a:lnTo>
                  <a:pt x="402" y="1223"/>
                </a:lnTo>
                <a:lnTo>
                  <a:pt x="417" y="1218"/>
                </a:lnTo>
                <a:lnTo>
                  <a:pt x="443" y="1207"/>
                </a:lnTo>
                <a:lnTo>
                  <a:pt x="463" y="1197"/>
                </a:lnTo>
                <a:lnTo>
                  <a:pt x="475" y="1217"/>
                </a:lnTo>
                <a:lnTo>
                  <a:pt x="467" y="1224"/>
                </a:lnTo>
                <a:lnTo>
                  <a:pt x="456" y="1233"/>
                </a:lnTo>
                <a:lnTo>
                  <a:pt x="440" y="1244"/>
                </a:lnTo>
                <a:lnTo>
                  <a:pt x="421" y="1255"/>
                </a:lnTo>
                <a:lnTo>
                  <a:pt x="399" y="1266"/>
                </a:lnTo>
                <a:lnTo>
                  <a:pt x="387" y="1270"/>
                </a:lnTo>
                <a:lnTo>
                  <a:pt x="374" y="1275"/>
                </a:lnTo>
                <a:lnTo>
                  <a:pt x="360" y="1278"/>
                </a:lnTo>
                <a:lnTo>
                  <a:pt x="345" y="1281"/>
                </a:lnTo>
                <a:lnTo>
                  <a:pt x="330" y="1283"/>
                </a:lnTo>
                <a:lnTo>
                  <a:pt x="314" y="1284"/>
                </a:lnTo>
                <a:lnTo>
                  <a:pt x="299" y="1284"/>
                </a:lnTo>
                <a:lnTo>
                  <a:pt x="283" y="1283"/>
                </a:lnTo>
                <a:lnTo>
                  <a:pt x="268" y="1281"/>
                </a:lnTo>
                <a:lnTo>
                  <a:pt x="252" y="1279"/>
                </a:lnTo>
                <a:lnTo>
                  <a:pt x="236" y="1275"/>
                </a:lnTo>
                <a:lnTo>
                  <a:pt x="221" y="1271"/>
                </a:lnTo>
                <a:lnTo>
                  <a:pt x="205" y="1265"/>
                </a:lnTo>
                <a:lnTo>
                  <a:pt x="189" y="1259"/>
                </a:lnTo>
                <a:lnTo>
                  <a:pt x="157" y="1243"/>
                </a:lnTo>
                <a:lnTo>
                  <a:pt x="125" y="1224"/>
                </a:lnTo>
                <a:lnTo>
                  <a:pt x="93" y="1201"/>
                </a:lnTo>
                <a:lnTo>
                  <a:pt x="60" y="1174"/>
                </a:lnTo>
                <a:lnTo>
                  <a:pt x="62" y="1170"/>
                </a:lnTo>
                <a:lnTo>
                  <a:pt x="64" y="1166"/>
                </a:lnTo>
                <a:lnTo>
                  <a:pt x="67" y="1162"/>
                </a:lnTo>
                <a:lnTo>
                  <a:pt x="70" y="1158"/>
                </a:lnTo>
                <a:lnTo>
                  <a:pt x="76" y="1150"/>
                </a:lnTo>
                <a:lnTo>
                  <a:pt x="82" y="1143"/>
                </a:lnTo>
                <a:lnTo>
                  <a:pt x="114" y="1169"/>
                </a:lnTo>
                <a:lnTo>
                  <a:pt x="144" y="1190"/>
                </a:lnTo>
                <a:lnTo>
                  <a:pt x="175" y="1207"/>
                </a:lnTo>
                <a:lnTo>
                  <a:pt x="204" y="1220"/>
                </a:lnTo>
                <a:lnTo>
                  <a:pt x="232" y="1229"/>
                </a:lnTo>
                <a:lnTo>
                  <a:pt x="258" y="1235"/>
                </a:lnTo>
                <a:lnTo>
                  <a:pt x="284" y="1238"/>
                </a:lnTo>
                <a:close/>
                <a:moveTo>
                  <a:pt x="348" y="1064"/>
                </a:moveTo>
                <a:lnTo>
                  <a:pt x="348" y="985"/>
                </a:lnTo>
                <a:lnTo>
                  <a:pt x="357" y="994"/>
                </a:lnTo>
                <a:lnTo>
                  <a:pt x="361" y="998"/>
                </a:lnTo>
                <a:lnTo>
                  <a:pt x="366" y="1002"/>
                </a:lnTo>
                <a:lnTo>
                  <a:pt x="370" y="1006"/>
                </a:lnTo>
                <a:lnTo>
                  <a:pt x="375" y="1009"/>
                </a:lnTo>
                <a:lnTo>
                  <a:pt x="380" y="1012"/>
                </a:lnTo>
                <a:lnTo>
                  <a:pt x="385" y="1015"/>
                </a:lnTo>
                <a:lnTo>
                  <a:pt x="391" y="1017"/>
                </a:lnTo>
                <a:lnTo>
                  <a:pt x="396" y="1019"/>
                </a:lnTo>
                <a:lnTo>
                  <a:pt x="402" y="1021"/>
                </a:lnTo>
                <a:lnTo>
                  <a:pt x="408" y="1022"/>
                </a:lnTo>
                <a:lnTo>
                  <a:pt x="413" y="1023"/>
                </a:lnTo>
                <a:lnTo>
                  <a:pt x="420" y="1024"/>
                </a:lnTo>
                <a:lnTo>
                  <a:pt x="426" y="1025"/>
                </a:lnTo>
                <a:lnTo>
                  <a:pt x="432" y="1025"/>
                </a:lnTo>
                <a:lnTo>
                  <a:pt x="534" y="1025"/>
                </a:lnTo>
                <a:lnTo>
                  <a:pt x="630" y="1025"/>
                </a:lnTo>
                <a:lnTo>
                  <a:pt x="636" y="1025"/>
                </a:lnTo>
                <a:lnTo>
                  <a:pt x="642" y="1024"/>
                </a:lnTo>
                <a:lnTo>
                  <a:pt x="648" y="1023"/>
                </a:lnTo>
                <a:lnTo>
                  <a:pt x="654" y="1022"/>
                </a:lnTo>
                <a:lnTo>
                  <a:pt x="660" y="1020"/>
                </a:lnTo>
                <a:lnTo>
                  <a:pt x="666" y="1018"/>
                </a:lnTo>
                <a:lnTo>
                  <a:pt x="671" y="1016"/>
                </a:lnTo>
                <a:lnTo>
                  <a:pt x="676" y="1013"/>
                </a:lnTo>
                <a:lnTo>
                  <a:pt x="682" y="1010"/>
                </a:lnTo>
                <a:lnTo>
                  <a:pt x="687" y="1007"/>
                </a:lnTo>
                <a:lnTo>
                  <a:pt x="696" y="1000"/>
                </a:lnTo>
                <a:lnTo>
                  <a:pt x="705" y="992"/>
                </a:lnTo>
                <a:lnTo>
                  <a:pt x="714" y="983"/>
                </a:lnTo>
                <a:lnTo>
                  <a:pt x="714" y="1062"/>
                </a:lnTo>
                <a:lnTo>
                  <a:pt x="709" y="1067"/>
                </a:lnTo>
                <a:lnTo>
                  <a:pt x="702" y="1073"/>
                </a:lnTo>
                <a:lnTo>
                  <a:pt x="693" y="1080"/>
                </a:lnTo>
                <a:lnTo>
                  <a:pt x="681" y="1087"/>
                </a:lnTo>
                <a:lnTo>
                  <a:pt x="667" y="1095"/>
                </a:lnTo>
                <a:lnTo>
                  <a:pt x="651" y="1102"/>
                </a:lnTo>
                <a:lnTo>
                  <a:pt x="632" y="1109"/>
                </a:lnTo>
                <a:lnTo>
                  <a:pt x="610" y="1115"/>
                </a:lnTo>
                <a:lnTo>
                  <a:pt x="609" y="1115"/>
                </a:lnTo>
                <a:lnTo>
                  <a:pt x="608" y="1115"/>
                </a:lnTo>
                <a:lnTo>
                  <a:pt x="607" y="1115"/>
                </a:lnTo>
                <a:lnTo>
                  <a:pt x="606" y="1115"/>
                </a:lnTo>
                <a:lnTo>
                  <a:pt x="605" y="1115"/>
                </a:lnTo>
                <a:lnTo>
                  <a:pt x="605" y="1116"/>
                </a:lnTo>
                <a:lnTo>
                  <a:pt x="604" y="1116"/>
                </a:lnTo>
                <a:lnTo>
                  <a:pt x="603" y="1117"/>
                </a:lnTo>
                <a:lnTo>
                  <a:pt x="602" y="1117"/>
                </a:lnTo>
                <a:lnTo>
                  <a:pt x="602" y="1118"/>
                </a:lnTo>
                <a:lnTo>
                  <a:pt x="586" y="1120"/>
                </a:lnTo>
                <a:lnTo>
                  <a:pt x="570" y="1122"/>
                </a:lnTo>
                <a:lnTo>
                  <a:pt x="552" y="1123"/>
                </a:lnTo>
                <a:lnTo>
                  <a:pt x="534" y="1124"/>
                </a:lnTo>
                <a:lnTo>
                  <a:pt x="531" y="1124"/>
                </a:lnTo>
                <a:lnTo>
                  <a:pt x="512" y="1123"/>
                </a:lnTo>
                <a:lnTo>
                  <a:pt x="494" y="1122"/>
                </a:lnTo>
                <a:lnTo>
                  <a:pt x="476" y="1120"/>
                </a:lnTo>
                <a:lnTo>
                  <a:pt x="460" y="1118"/>
                </a:lnTo>
                <a:lnTo>
                  <a:pt x="460" y="1117"/>
                </a:lnTo>
                <a:lnTo>
                  <a:pt x="459" y="1117"/>
                </a:lnTo>
                <a:lnTo>
                  <a:pt x="458" y="1116"/>
                </a:lnTo>
                <a:lnTo>
                  <a:pt x="457" y="1116"/>
                </a:lnTo>
                <a:lnTo>
                  <a:pt x="457" y="1115"/>
                </a:lnTo>
                <a:lnTo>
                  <a:pt x="456" y="1115"/>
                </a:lnTo>
                <a:lnTo>
                  <a:pt x="455" y="1115"/>
                </a:lnTo>
                <a:lnTo>
                  <a:pt x="453" y="1115"/>
                </a:lnTo>
                <a:lnTo>
                  <a:pt x="449" y="1115"/>
                </a:lnTo>
                <a:lnTo>
                  <a:pt x="428" y="1109"/>
                </a:lnTo>
                <a:lnTo>
                  <a:pt x="410" y="1103"/>
                </a:lnTo>
                <a:lnTo>
                  <a:pt x="394" y="1096"/>
                </a:lnTo>
                <a:lnTo>
                  <a:pt x="380" y="1089"/>
                </a:lnTo>
                <a:lnTo>
                  <a:pt x="369" y="1082"/>
                </a:lnTo>
                <a:lnTo>
                  <a:pt x="360" y="1075"/>
                </a:lnTo>
                <a:lnTo>
                  <a:pt x="353" y="1069"/>
                </a:lnTo>
                <a:close/>
                <a:moveTo>
                  <a:pt x="285" y="551"/>
                </a:moveTo>
                <a:lnTo>
                  <a:pt x="285" y="542"/>
                </a:lnTo>
                <a:lnTo>
                  <a:pt x="285" y="534"/>
                </a:lnTo>
                <a:lnTo>
                  <a:pt x="285" y="486"/>
                </a:lnTo>
                <a:lnTo>
                  <a:pt x="534" y="486"/>
                </a:lnTo>
                <a:lnTo>
                  <a:pt x="777" y="486"/>
                </a:lnTo>
                <a:lnTo>
                  <a:pt x="777" y="531"/>
                </a:lnTo>
                <a:lnTo>
                  <a:pt x="777" y="545"/>
                </a:lnTo>
                <a:lnTo>
                  <a:pt x="777" y="737"/>
                </a:lnTo>
                <a:lnTo>
                  <a:pt x="770" y="766"/>
                </a:lnTo>
                <a:lnTo>
                  <a:pt x="759" y="803"/>
                </a:lnTo>
                <a:lnTo>
                  <a:pt x="745" y="843"/>
                </a:lnTo>
                <a:lnTo>
                  <a:pt x="727" y="884"/>
                </a:lnTo>
                <a:lnTo>
                  <a:pt x="718" y="904"/>
                </a:lnTo>
                <a:lnTo>
                  <a:pt x="707" y="922"/>
                </a:lnTo>
                <a:lnTo>
                  <a:pt x="696" y="939"/>
                </a:lnTo>
                <a:lnTo>
                  <a:pt x="684" y="954"/>
                </a:lnTo>
                <a:lnTo>
                  <a:pt x="672" y="966"/>
                </a:lnTo>
                <a:lnTo>
                  <a:pt x="665" y="971"/>
                </a:lnTo>
                <a:lnTo>
                  <a:pt x="658" y="975"/>
                </a:lnTo>
                <a:lnTo>
                  <a:pt x="651" y="978"/>
                </a:lnTo>
                <a:lnTo>
                  <a:pt x="644" y="981"/>
                </a:lnTo>
                <a:lnTo>
                  <a:pt x="637" y="982"/>
                </a:lnTo>
                <a:lnTo>
                  <a:pt x="630" y="983"/>
                </a:lnTo>
                <a:lnTo>
                  <a:pt x="534" y="983"/>
                </a:lnTo>
                <a:lnTo>
                  <a:pt x="432" y="983"/>
                </a:lnTo>
                <a:lnTo>
                  <a:pt x="425" y="982"/>
                </a:lnTo>
                <a:lnTo>
                  <a:pt x="417" y="981"/>
                </a:lnTo>
                <a:lnTo>
                  <a:pt x="410" y="978"/>
                </a:lnTo>
                <a:lnTo>
                  <a:pt x="404" y="975"/>
                </a:lnTo>
                <a:lnTo>
                  <a:pt x="397" y="971"/>
                </a:lnTo>
                <a:lnTo>
                  <a:pt x="390" y="966"/>
                </a:lnTo>
                <a:lnTo>
                  <a:pt x="378" y="954"/>
                </a:lnTo>
                <a:lnTo>
                  <a:pt x="366" y="939"/>
                </a:lnTo>
                <a:lnTo>
                  <a:pt x="355" y="922"/>
                </a:lnTo>
                <a:lnTo>
                  <a:pt x="344" y="904"/>
                </a:lnTo>
                <a:lnTo>
                  <a:pt x="334" y="884"/>
                </a:lnTo>
                <a:lnTo>
                  <a:pt x="317" y="843"/>
                </a:lnTo>
                <a:lnTo>
                  <a:pt x="303" y="803"/>
                </a:lnTo>
                <a:lnTo>
                  <a:pt x="292" y="766"/>
                </a:lnTo>
                <a:lnTo>
                  <a:pt x="285" y="737"/>
                </a:lnTo>
                <a:lnTo>
                  <a:pt x="285" y="658"/>
                </a:lnTo>
                <a:close/>
                <a:moveTo>
                  <a:pt x="531" y="1169"/>
                </a:moveTo>
                <a:lnTo>
                  <a:pt x="537" y="1169"/>
                </a:lnTo>
                <a:lnTo>
                  <a:pt x="565" y="1169"/>
                </a:lnTo>
                <a:lnTo>
                  <a:pt x="537" y="1211"/>
                </a:lnTo>
                <a:lnTo>
                  <a:pt x="531" y="1220"/>
                </a:lnTo>
                <a:lnTo>
                  <a:pt x="497" y="1169"/>
                </a:lnTo>
                <a:close/>
                <a:moveTo>
                  <a:pt x="534" y="1321"/>
                </a:moveTo>
                <a:lnTo>
                  <a:pt x="532" y="1321"/>
                </a:lnTo>
                <a:lnTo>
                  <a:pt x="530" y="1321"/>
                </a:lnTo>
                <a:lnTo>
                  <a:pt x="528" y="1322"/>
                </a:lnTo>
                <a:lnTo>
                  <a:pt x="526" y="1323"/>
                </a:lnTo>
                <a:lnTo>
                  <a:pt x="524" y="1324"/>
                </a:lnTo>
                <a:lnTo>
                  <a:pt x="522" y="1325"/>
                </a:lnTo>
                <a:lnTo>
                  <a:pt x="520" y="1326"/>
                </a:lnTo>
                <a:lnTo>
                  <a:pt x="518" y="1328"/>
                </a:lnTo>
                <a:lnTo>
                  <a:pt x="517" y="1330"/>
                </a:lnTo>
                <a:lnTo>
                  <a:pt x="515" y="1331"/>
                </a:lnTo>
                <a:lnTo>
                  <a:pt x="514" y="1333"/>
                </a:lnTo>
                <a:lnTo>
                  <a:pt x="513" y="1335"/>
                </a:lnTo>
                <a:lnTo>
                  <a:pt x="512" y="1337"/>
                </a:lnTo>
                <a:lnTo>
                  <a:pt x="512" y="1339"/>
                </a:lnTo>
                <a:lnTo>
                  <a:pt x="511" y="1342"/>
                </a:lnTo>
                <a:lnTo>
                  <a:pt x="511" y="1344"/>
                </a:lnTo>
                <a:lnTo>
                  <a:pt x="511" y="1380"/>
                </a:lnTo>
                <a:lnTo>
                  <a:pt x="504" y="1398"/>
                </a:lnTo>
                <a:lnTo>
                  <a:pt x="495" y="1416"/>
                </a:lnTo>
                <a:lnTo>
                  <a:pt x="485" y="1434"/>
                </a:lnTo>
                <a:lnTo>
                  <a:pt x="473" y="1451"/>
                </a:lnTo>
                <a:lnTo>
                  <a:pt x="459" y="1469"/>
                </a:lnTo>
                <a:lnTo>
                  <a:pt x="444" y="1486"/>
                </a:lnTo>
                <a:lnTo>
                  <a:pt x="428" y="1503"/>
                </a:lnTo>
                <a:lnTo>
                  <a:pt x="410" y="1519"/>
                </a:lnTo>
                <a:lnTo>
                  <a:pt x="409" y="1511"/>
                </a:lnTo>
                <a:lnTo>
                  <a:pt x="409" y="1502"/>
                </a:lnTo>
                <a:lnTo>
                  <a:pt x="409" y="1492"/>
                </a:lnTo>
                <a:lnTo>
                  <a:pt x="409" y="1481"/>
                </a:lnTo>
                <a:lnTo>
                  <a:pt x="411" y="1469"/>
                </a:lnTo>
                <a:lnTo>
                  <a:pt x="414" y="1457"/>
                </a:lnTo>
                <a:lnTo>
                  <a:pt x="418" y="1443"/>
                </a:lnTo>
                <a:lnTo>
                  <a:pt x="423" y="1429"/>
                </a:lnTo>
                <a:lnTo>
                  <a:pt x="430" y="1413"/>
                </a:lnTo>
                <a:lnTo>
                  <a:pt x="439" y="1397"/>
                </a:lnTo>
                <a:lnTo>
                  <a:pt x="449" y="1380"/>
                </a:lnTo>
                <a:lnTo>
                  <a:pt x="461" y="1363"/>
                </a:lnTo>
                <a:lnTo>
                  <a:pt x="476" y="1344"/>
                </a:lnTo>
                <a:lnTo>
                  <a:pt x="493" y="1325"/>
                </a:lnTo>
                <a:lnTo>
                  <a:pt x="534" y="1284"/>
                </a:lnTo>
                <a:lnTo>
                  <a:pt x="574" y="1325"/>
                </a:lnTo>
                <a:lnTo>
                  <a:pt x="605" y="1363"/>
                </a:lnTo>
                <a:lnTo>
                  <a:pt x="618" y="1380"/>
                </a:lnTo>
                <a:lnTo>
                  <a:pt x="628" y="1397"/>
                </a:lnTo>
                <a:lnTo>
                  <a:pt x="637" y="1413"/>
                </a:lnTo>
                <a:lnTo>
                  <a:pt x="644" y="1429"/>
                </a:lnTo>
                <a:lnTo>
                  <a:pt x="649" y="1443"/>
                </a:lnTo>
                <a:lnTo>
                  <a:pt x="653" y="1457"/>
                </a:lnTo>
                <a:lnTo>
                  <a:pt x="656" y="1469"/>
                </a:lnTo>
                <a:lnTo>
                  <a:pt x="658" y="1481"/>
                </a:lnTo>
                <a:lnTo>
                  <a:pt x="659" y="1492"/>
                </a:lnTo>
                <a:lnTo>
                  <a:pt x="659" y="1502"/>
                </a:lnTo>
                <a:lnTo>
                  <a:pt x="659" y="1511"/>
                </a:lnTo>
                <a:lnTo>
                  <a:pt x="658" y="1519"/>
                </a:lnTo>
                <a:lnTo>
                  <a:pt x="640" y="1503"/>
                </a:lnTo>
                <a:lnTo>
                  <a:pt x="623" y="1486"/>
                </a:lnTo>
                <a:lnTo>
                  <a:pt x="608" y="1469"/>
                </a:lnTo>
                <a:lnTo>
                  <a:pt x="594" y="1451"/>
                </a:lnTo>
                <a:lnTo>
                  <a:pt x="582" y="1434"/>
                </a:lnTo>
                <a:lnTo>
                  <a:pt x="572" y="1416"/>
                </a:lnTo>
                <a:lnTo>
                  <a:pt x="563" y="1398"/>
                </a:lnTo>
                <a:lnTo>
                  <a:pt x="556" y="1380"/>
                </a:lnTo>
                <a:lnTo>
                  <a:pt x="556" y="1344"/>
                </a:lnTo>
                <a:lnTo>
                  <a:pt x="556" y="1342"/>
                </a:lnTo>
                <a:lnTo>
                  <a:pt x="555" y="1339"/>
                </a:lnTo>
                <a:lnTo>
                  <a:pt x="555" y="1337"/>
                </a:lnTo>
                <a:lnTo>
                  <a:pt x="554" y="1335"/>
                </a:lnTo>
                <a:lnTo>
                  <a:pt x="553" y="1333"/>
                </a:lnTo>
                <a:lnTo>
                  <a:pt x="552" y="1331"/>
                </a:lnTo>
                <a:lnTo>
                  <a:pt x="551" y="1330"/>
                </a:lnTo>
                <a:lnTo>
                  <a:pt x="549" y="1328"/>
                </a:lnTo>
                <a:lnTo>
                  <a:pt x="547" y="1326"/>
                </a:lnTo>
                <a:lnTo>
                  <a:pt x="546" y="1325"/>
                </a:lnTo>
                <a:lnTo>
                  <a:pt x="544" y="1324"/>
                </a:lnTo>
                <a:lnTo>
                  <a:pt x="542" y="1323"/>
                </a:lnTo>
                <a:lnTo>
                  <a:pt x="540" y="1322"/>
                </a:lnTo>
                <a:lnTo>
                  <a:pt x="538" y="1321"/>
                </a:lnTo>
                <a:lnTo>
                  <a:pt x="536" y="1321"/>
                </a:lnTo>
                <a:close/>
                <a:moveTo>
                  <a:pt x="587" y="1217"/>
                </a:moveTo>
                <a:lnTo>
                  <a:pt x="599" y="1197"/>
                </a:lnTo>
                <a:lnTo>
                  <a:pt x="619" y="1207"/>
                </a:lnTo>
                <a:lnTo>
                  <a:pt x="631" y="1213"/>
                </a:lnTo>
                <a:lnTo>
                  <a:pt x="645" y="1219"/>
                </a:lnTo>
                <a:lnTo>
                  <a:pt x="660" y="1225"/>
                </a:lnTo>
                <a:lnTo>
                  <a:pt x="676" y="1230"/>
                </a:lnTo>
                <a:lnTo>
                  <a:pt x="693" y="1234"/>
                </a:lnTo>
                <a:lnTo>
                  <a:pt x="712" y="1237"/>
                </a:lnTo>
                <a:lnTo>
                  <a:pt x="722" y="1238"/>
                </a:lnTo>
                <a:lnTo>
                  <a:pt x="733" y="1239"/>
                </a:lnTo>
                <a:lnTo>
                  <a:pt x="754" y="1239"/>
                </a:lnTo>
                <a:lnTo>
                  <a:pt x="779" y="1238"/>
                </a:lnTo>
                <a:lnTo>
                  <a:pt x="806" y="1234"/>
                </a:lnTo>
                <a:lnTo>
                  <a:pt x="833" y="1228"/>
                </a:lnTo>
                <a:lnTo>
                  <a:pt x="862" y="1218"/>
                </a:lnTo>
                <a:lnTo>
                  <a:pt x="877" y="1212"/>
                </a:lnTo>
                <a:lnTo>
                  <a:pt x="892" y="1205"/>
                </a:lnTo>
                <a:lnTo>
                  <a:pt x="922" y="1187"/>
                </a:lnTo>
                <a:lnTo>
                  <a:pt x="952" y="1165"/>
                </a:lnTo>
                <a:lnTo>
                  <a:pt x="983" y="1138"/>
                </a:lnTo>
                <a:lnTo>
                  <a:pt x="986" y="1141"/>
                </a:lnTo>
                <a:lnTo>
                  <a:pt x="989" y="1144"/>
                </a:lnTo>
                <a:lnTo>
                  <a:pt x="992" y="1148"/>
                </a:lnTo>
                <a:lnTo>
                  <a:pt x="995" y="1152"/>
                </a:lnTo>
                <a:lnTo>
                  <a:pt x="997" y="1156"/>
                </a:lnTo>
                <a:lnTo>
                  <a:pt x="1000" y="1160"/>
                </a:lnTo>
                <a:lnTo>
                  <a:pt x="1003" y="1164"/>
                </a:lnTo>
                <a:lnTo>
                  <a:pt x="1005" y="1169"/>
                </a:lnTo>
                <a:lnTo>
                  <a:pt x="963" y="1203"/>
                </a:lnTo>
                <a:lnTo>
                  <a:pt x="923" y="1230"/>
                </a:lnTo>
                <a:lnTo>
                  <a:pt x="885" y="1251"/>
                </a:lnTo>
                <a:lnTo>
                  <a:pt x="848" y="1266"/>
                </a:lnTo>
                <a:lnTo>
                  <a:pt x="814" y="1275"/>
                </a:lnTo>
                <a:lnTo>
                  <a:pt x="781" y="1280"/>
                </a:lnTo>
                <a:lnTo>
                  <a:pt x="750" y="1281"/>
                </a:lnTo>
                <a:lnTo>
                  <a:pt x="722" y="1278"/>
                </a:lnTo>
                <a:lnTo>
                  <a:pt x="696" y="1273"/>
                </a:lnTo>
                <a:lnTo>
                  <a:pt x="672" y="1266"/>
                </a:lnTo>
                <a:lnTo>
                  <a:pt x="651" y="1258"/>
                </a:lnTo>
                <a:lnTo>
                  <a:pt x="633" y="1249"/>
                </a:lnTo>
                <a:lnTo>
                  <a:pt x="617" y="1239"/>
                </a:lnTo>
                <a:lnTo>
                  <a:pt x="604" y="1230"/>
                </a:lnTo>
                <a:close/>
                <a:moveTo>
                  <a:pt x="624" y="1160"/>
                </a:moveTo>
                <a:lnTo>
                  <a:pt x="649" y="1153"/>
                </a:lnTo>
                <a:lnTo>
                  <a:pt x="671" y="1145"/>
                </a:lnTo>
                <a:lnTo>
                  <a:pt x="691" y="1136"/>
                </a:lnTo>
                <a:lnTo>
                  <a:pt x="707" y="1127"/>
                </a:lnTo>
                <a:lnTo>
                  <a:pt x="721" y="1118"/>
                </a:lnTo>
                <a:lnTo>
                  <a:pt x="733" y="1110"/>
                </a:lnTo>
                <a:lnTo>
                  <a:pt x="742" y="1102"/>
                </a:lnTo>
                <a:lnTo>
                  <a:pt x="745" y="1098"/>
                </a:lnTo>
                <a:lnTo>
                  <a:pt x="748" y="1095"/>
                </a:lnTo>
                <a:lnTo>
                  <a:pt x="875" y="1095"/>
                </a:lnTo>
                <a:lnTo>
                  <a:pt x="885" y="1095"/>
                </a:lnTo>
                <a:lnTo>
                  <a:pt x="894" y="1096"/>
                </a:lnTo>
                <a:lnTo>
                  <a:pt x="904" y="1097"/>
                </a:lnTo>
                <a:lnTo>
                  <a:pt x="913" y="1099"/>
                </a:lnTo>
                <a:lnTo>
                  <a:pt x="922" y="1102"/>
                </a:lnTo>
                <a:lnTo>
                  <a:pt x="930" y="1105"/>
                </a:lnTo>
                <a:lnTo>
                  <a:pt x="938" y="1108"/>
                </a:lnTo>
                <a:lnTo>
                  <a:pt x="946" y="1112"/>
                </a:lnTo>
                <a:lnTo>
                  <a:pt x="920" y="1135"/>
                </a:lnTo>
                <a:lnTo>
                  <a:pt x="893" y="1153"/>
                </a:lnTo>
                <a:lnTo>
                  <a:pt x="868" y="1168"/>
                </a:lnTo>
                <a:lnTo>
                  <a:pt x="843" y="1179"/>
                </a:lnTo>
                <a:lnTo>
                  <a:pt x="818" y="1187"/>
                </a:lnTo>
                <a:lnTo>
                  <a:pt x="794" y="1192"/>
                </a:lnTo>
                <a:lnTo>
                  <a:pt x="771" y="1195"/>
                </a:lnTo>
                <a:lnTo>
                  <a:pt x="749" y="1196"/>
                </a:lnTo>
                <a:lnTo>
                  <a:pt x="728" y="1194"/>
                </a:lnTo>
                <a:lnTo>
                  <a:pt x="708" y="1191"/>
                </a:lnTo>
                <a:lnTo>
                  <a:pt x="690" y="1187"/>
                </a:lnTo>
                <a:lnTo>
                  <a:pt x="673" y="1182"/>
                </a:lnTo>
                <a:lnTo>
                  <a:pt x="658" y="1177"/>
                </a:lnTo>
                <a:lnTo>
                  <a:pt x="645" y="1171"/>
                </a:lnTo>
                <a:close/>
                <a:moveTo>
                  <a:pt x="240" y="542"/>
                </a:moveTo>
                <a:lnTo>
                  <a:pt x="240" y="551"/>
                </a:lnTo>
                <a:lnTo>
                  <a:pt x="240" y="635"/>
                </a:lnTo>
                <a:lnTo>
                  <a:pt x="226" y="635"/>
                </a:lnTo>
                <a:lnTo>
                  <a:pt x="222" y="635"/>
                </a:lnTo>
                <a:lnTo>
                  <a:pt x="219" y="634"/>
                </a:lnTo>
                <a:lnTo>
                  <a:pt x="215" y="634"/>
                </a:lnTo>
                <a:lnTo>
                  <a:pt x="212" y="632"/>
                </a:lnTo>
                <a:lnTo>
                  <a:pt x="209" y="631"/>
                </a:lnTo>
                <a:lnTo>
                  <a:pt x="206" y="630"/>
                </a:lnTo>
                <a:lnTo>
                  <a:pt x="204" y="628"/>
                </a:lnTo>
                <a:lnTo>
                  <a:pt x="201" y="626"/>
                </a:lnTo>
                <a:lnTo>
                  <a:pt x="199" y="623"/>
                </a:lnTo>
                <a:lnTo>
                  <a:pt x="197" y="621"/>
                </a:lnTo>
                <a:lnTo>
                  <a:pt x="196" y="618"/>
                </a:lnTo>
                <a:lnTo>
                  <a:pt x="194" y="615"/>
                </a:lnTo>
                <a:lnTo>
                  <a:pt x="193" y="612"/>
                </a:lnTo>
                <a:lnTo>
                  <a:pt x="193" y="609"/>
                </a:lnTo>
                <a:lnTo>
                  <a:pt x="192" y="605"/>
                </a:lnTo>
                <a:lnTo>
                  <a:pt x="192" y="602"/>
                </a:lnTo>
                <a:lnTo>
                  <a:pt x="192" y="534"/>
                </a:lnTo>
                <a:lnTo>
                  <a:pt x="192" y="531"/>
                </a:lnTo>
                <a:lnTo>
                  <a:pt x="193" y="529"/>
                </a:lnTo>
                <a:lnTo>
                  <a:pt x="193" y="526"/>
                </a:lnTo>
                <a:lnTo>
                  <a:pt x="194" y="524"/>
                </a:lnTo>
                <a:lnTo>
                  <a:pt x="195" y="522"/>
                </a:lnTo>
                <a:lnTo>
                  <a:pt x="197" y="520"/>
                </a:lnTo>
                <a:lnTo>
                  <a:pt x="198" y="518"/>
                </a:lnTo>
                <a:lnTo>
                  <a:pt x="200" y="516"/>
                </a:lnTo>
                <a:lnTo>
                  <a:pt x="202" y="514"/>
                </a:lnTo>
                <a:lnTo>
                  <a:pt x="204" y="513"/>
                </a:lnTo>
                <a:lnTo>
                  <a:pt x="206" y="511"/>
                </a:lnTo>
                <a:lnTo>
                  <a:pt x="208" y="510"/>
                </a:lnTo>
                <a:lnTo>
                  <a:pt x="210" y="509"/>
                </a:lnTo>
                <a:lnTo>
                  <a:pt x="213" y="509"/>
                </a:lnTo>
                <a:lnTo>
                  <a:pt x="215" y="508"/>
                </a:lnTo>
                <a:lnTo>
                  <a:pt x="218" y="508"/>
                </a:lnTo>
                <a:lnTo>
                  <a:pt x="221" y="508"/>
                </a:lnTo>
                <a:lnTo>
                  <a:pt x="223" y="509"/>
                </a:lnTo>
                <a:lnTo>
                  <a:pt x="225" y="509"/>
                </a:lnTo>
                <a:lnTo>
                  <a:pt x="228" y="510"/>
                </a:lnTo>
                <a:lnTo>
                  <a:pt x="230" y="511"/>
                </a:lnTo>
                <a:lnTo>
                  <a:pt x="232" y="513"/>
                </a:lnTo>
                <a:lnTo>
                  <a:pt x="234" y="514"/>
                </a:lnTo>
                <a:lnTo>
                  <a:pt x="236" y="516"/>
                </a:lnTo>
                <a:lnTo>
                  <a:pt x="237" y="518"/>
                </a:lnTo>
                <a:lnTo>
                  <a:pt x="239" y="520"/>
                </a:lnTo>
                <a:lnTo>
                  <a:pt x="240" y="522"/>
                </a:lnTo>
                <a:lnTo>
                  <a:pt x="241" y="524"/>
                </a:lnTo>
                <a:lnTo>
                  <a:pt x="242" y="526"/>
                </a:lnTo>
                <a:lnTo>
                  <a:pt x="242" y="529"/>
                </a:lnTo>
                <a:lnTo>
                  <a:pt x="243" y="531"/>
                </a:lnTo>
                <a:lnTo>
                  <a:pt x="243" y="534"/>
                </a:lnTo>
                <a:lnTo>
                  <a:pt x="243" y="54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1" name="Google Shape;3841;p37"/>
          <p:cNvSpPr/>
          <p:nvPr/>
        </p:nvSpPr>
        <p:spPr>
          <a:xfrm>
            <a:off x="4894880" y="4907931"/>
            <a:ext cx="414141" cy="699073"/>
          </a:xfrm>
          <a:custGeom>
            <a:avLst/>
            <a:gdLst/>
            <a:ahLst/>
            <a:cxnLst/>
            <a:rect l="l" t="t" r="r" b="b"/>
            <a:pathLst>
              <a:path w="985" h="1662" extrusionOk="0">
                <a:moveTo>
                  <a:pt x="807" y="1098"/>
                </a:moveTo>
                <a:lnTo>
                  <a:pt x="700" y="1098"/>
                </a:lnTo>
                <a:lnTo>
                  <a:pt x="700" y="982"/>
                </a:lnTo>
                <a:lnTo>
                  <a:pt x="700" y="979"/>
                </a:lnTo>
                <a:lnTo>
                  <a:pt x="713" y="953"/>
                </a:lnTo>
                <a:lnTo>
                  <a:pt x="723" y="927"/>
                </a:lnTo>
                <a:lnTo>
                  <a:pt x="733" y="901"/>
                </a:lnTo>
                <a:lnTo>
                  <a:pt x="740" y="877"/>
                </a:lnTo>
                <a:lnTo>
                  <a:pt x="751" y="837"/>
                </a:lnTo>
                <a:lnTo>
                  <a:pt x="756" y="815"/>
                </a:lnTo>
                <a:lnTo>
                  <a:pt x="756" y="813"/>
                </a:lnTo>
                <a:lnTo>
                  <a:pt x="756" y="759"/>
                </a:lnTo>
                <a:lnTo>
                  <a:pt x="770" y="759"/>
                </a:lnTo>
                <a:lnTo>
                  <a:pt x="777" y="759"/>
                </a:lnTo>
                <a:lnTo>
                  <a:pt x="785" y="757"/>
                </a:lnTo>
                <a:lnTo>
                  <a:pt x="792" y="756"/>
                </a:lnTo>
                <a:lnTo>
                  <a:pt x="798" y="753"/>
                </a:lnTo>
                <a:lnTo>
                  <a:pt x="805" y="750"/>
                </a:lnTo>
                <a:lnTo>
                  <a:pt x="811" y="746"/>
                </a:lnTo>
                <a:lnTo>
                  <a:pt x="817" y="742"/>
                </a:lnTo>
                <a:lnTo>
                  <a:pt x="822" y="737"/>
                </a:lnTo>
                <a:lnTo>
                  <a:pt x="827" y="732"/>
                </a:lnTo>
                <a:lnTo>
                  <a:pt x="831" y="726"/>
                </a:lnTo>
                <a:lnTo>
                  <a:pt x="835" y="720"/>
                </a:lnTo>
                <a:lnTo>
                  <a:pt x="838" y="714"/>
                </a:lnTo>
                <a:lnTo>
                  <a:pt x="841" y="707"/>
                </a:lnTo>
                <a:lnTo>
                  <a:pt x="842" y="700"/>
                </a:lnTo>
                <a:lnTo>
                  <a:pt x="844" y="693"/>
                </a:lnTo>
                <a:lnTo>
                  <a:pt x="844" y="686"/>
                </a:lnTo>
                <a:lnTo>
                  <a:pt x="844" y="623"/>
                </a:lnTo>
                <a:lnTo>
                  <a:pt x="844" y="616"/>
                </a:lnTo>
                <a:lnTo>
                  <a:pt x="843" y="610"/>
                </a:lnTo>
                <a:lnTo>
                  <a:pt x="841" y="604"/>
                </a:lnTo>
                <a:lnTo>
                  <a:pt x="839" y="598"/>
                </a:lnTo>
                <a:lnTo>
                  <a:pt x="836" y="592"/>
                </a:lnTo>
                <a:lnTo>
                  <a:pt x="833" y="587"/>
                </a:lnTo>
                <a:lnTo>
                  <a:pt x="829" y="582"/>
                </a:lnTo>
                <a:lnTo>
                  <a:pt x="825" y="577"/>
                </a:lnTo>
                <a:lnTo>
                  <a:pt x="820" y="573"/>
                </a:lnTo>
                <a:lnTo>
                  <a:pt x="815" y="570"/>
                </a:lnTo>
                <a:lnTo>
                  <a:pt x="810" y="567"/>
                </a:lnTo>
                <a:lnTo>
                  <a:pt x="804" y="564"/>
                </a:lnTo>
                <a:lnTo>
                  <a:pt x="798" y="562"/>
                </a:lnTo>
                <a:lnTo>
                  <a:pt x="792" y="560"/>
                </a:lnTo>
                <a:lnTo>
                  <a:pt x="786" y="559"/>
                </a:lnTo>
                <a:lnTo>
                  <a:pt x="779" y="559"/>
                </a:lnTo>
                <a:lnTo>
                  <a:pt x="776" y="559"/>
                </a:lnTo>
                <a:lnTo>
                  <a:pt x="772" y="559"/>
                </a:lnTo>
                <a:lnTo>
                  <a:pt x="769" y="560"/>
                </a:lnTo>
                <a:lnTo>
                  <a:pt x="766" y="560"/>
                </a:lnTo>
                <a:lnTo>
                  <a:pt x="764" y="561"/>
                </a:lnTo>
                <a:lnTo>
                  <a:pt x="761" y="562"/>
                </a:lnTo>
                <a:lnTo>
                  <a:pt x="758" y="563"/>
                </a:lnTo>
                <a:lnTo>
                  <a:pt x="756" y="564"/>
                </a:lnTo>
                <a:lnTo>
                  <a:pt x="756" y="542"/>
                </a:lnTo>
                <a:lnTo>
                  <a:pt x="756" y="536"/>
                </a:lnTo>
                <a:lnTo>
                  <a:pt x="756" y="530"/>
                </a:lnTo>
                <a:lnTo>
                  <a:pt x="756" y="434"/>
                </a:lnTo>
                <a:lnTo>
                  <a:pt x="767" y="417"/>
                </a:lnTo>
                <a:lnTo>
                  <a:pt x="780" y="415"/>
                </a:lnTo>
                <a:lnTo>
                  <a:pt x="793" y="413"/>
                </a:lnTo>
                <a:lnTo>
                  <a:pt x="805" y="409"/>
                </a:lnTo>
                <a:lnTo>
                  <a:pt x="817" y="404"/>
                </a:lnTo>
                <a:lnTo>
                  <a:pt x="828" y="398"/>
                </a:lnTo>
                <a:lnTo>
                  <a:pt x="838" y="391"/>
                </a:lnTo>
                <a:lnTo>
                  <a:pt x="848" y="384"/>
                </a:lnTo>
                <a:lnTo>
                  <a:pt x="857" y="375"/>
                </a:lnTo>
                <a:lnTo>
                  <a:pt x="865" y="366"/>
                </a:lnTo>
                <a:lnTo>
                  <a:pt x="873" y="356"/>
                </a:lnTo>
                <a:lnTo>
                  <a:pt x="879" y="346"/>
                </a:lnTo>
                <a:lnTo>
                  <a:pt x="884" y="334"/>
                </a:lnTo>
                <a:lnTo>
                  <a:pt x="888" y="323"/>
                </a:lnTo>
                <a:lnTo>
                  <a:pt x="891" y="311"/>
                </a:lnTo>
                <a:lnTo>
                  <a:pt x="893" y="298"/>
                </a:lnTo>
                <a:lnTo>
                  <a:pt x="894" y="285"/>
                </a:lnTo>
                <a:lnTo>
                  <a:pt x="893" y="271"/>
                </a:lnTo>
                <a:lnTo>
                  <a:pt x="891" y="258"/>
                </a:lnTo>
                <a:lnTo>
                  <a:pt x="888" y="245"/>
                </a:lnTo>
                <a:lnTo>
                  <a:pt x="884" y="233"/>
                </a:lnTo>
                <a:lnTo>
                  <a:pt x="878" y="221"/>
                </a:lnTo>
                <a:lnTo>
                  <a:pt x="871" y="209"/>
                </a:lnTo>
                <a:lnTo>
                  <a:pt x="864" y="199"/>
                </a:lnTo>
                <a:lnTo>
                  <a:pt x="855" y="189"/>
                </a:lnTo>
                <a:lnTo>
                  <a:pt x="845" y="180"/>
                </a:lnTo>
                <a:lnTo>
                  <a:pt x="835" y="173"/>
                </a:lnTo>
                <a:lnTo>
                  <a:pt x="824" y="166"/>
                </a:lnTo>
                <a:lnTo>
                  <a:pt x="812" y="160"/>
                </a:lnTo>
                <a:lnTo>
                  <a:pt x="800" y="155"/>
                </a:lnTo>
                <a:lnTo>
                  <a:pt x="787" y="152"/>
                </a:lnTo>
                <a:lnTo>
                  <a:pt x="773" y="150"/>
                </a:lnTo>
                <a:lnTo>
                  <a:pt x="759" y="149"/>
                </a:lnTo>
                <a:lnTo>
                  <a:pt x="739" y="149"/>
                </a:lnTo>
                <a:lnTo>
                  <a:pt x="729" y="133"/>
                </a:lnTo>
                <a:lnTo>
                  <a:pt x="719" y="118"/>
                </a:lnTo>
                <a:lnTo>
                  <a:pt x="707" y="103"/>
                </a:lnTo>
                <a:lnTo>
                  <a:pt x="695" y="89"/>
                </a:lnTo>
                <a:lnTo>
                  <a:pt x="682" y="76"/>
                </a:lnTo>
                <a:lnTo>
                  <a:pt x="668" y="64"/>
                </a:lnTo>
                <a:lnTo>
                  <a:pt x="653" y="52"/>
                </a:lnTo>
                <a:lnTo>
                  <a:pt x="637" y="42"/>
                </a:lnTo>
                <a:lnTo>
                  <a:pt x="621" y="33"/>
                </a:lnTo>
                <a:lnTo>
                  <a:pt x="604" y="24"/>
                </a:lnTo>
                <a:lnTo>
                  <a:pt x="586" y="17"/>
                </a:lnTo>
                <a:lnTo>
                  <a:pt x="568" y="11"/>
                </a:lnTo>
                <a:lnTo>
                  <a:pt x="549" y="6"/>
                </a:lnTo>
                <a:lnTo>
                  <a:pt x="530" y="3"/>
                </a:lnTo>
                <a:lnTo>
                  <a:pt x="511" y="1"/>
                </a:lnTo>
                <a:lnTo>
                  <a:pt x="491" y="0"/>
                </a:lnTo>
                <a:lnTo>
                  <a:pt x="471" y="1"/>
                </a:lnTo>
                <a:lnTo>
                  <a:pt x="452" y="3"/>
                </a:lnTo>
                <a:lnTo>
                  <a:pt x="432" y="6"/>
                </a:lnTo>
                <a:lnTo>
                  <a:pt x="414" y="11"/>
                </a:lnTo>
                <a:lnTo>
                  <a:pt x="396" y="16"/>
                </a:lnTo>
                <a:lnTo>
                  <a:pt x="378" y="23"/>
                </a:lnTo>
                <a:lnTo>
                  <a:pt x="361" y="32"/>
                </a:lnTo>
                <a:lnTo>
                  <a:pt x="345" y="41"/>
                </a:lnTo>
                <a:lnTo>
                  <a:pt x="329" y="51"/>
                </a:lnTo>
                <a:lnTo>
                  <a:pt x="314" y="62"/>
                </a:lnTo>
                <a:lnTo>
                  <a:pt x="300" y="75"/>
                </a:lnTo>
                <a:lnTo>
                  <a:pt x="287" y="88"/>
                </a:lnTo>
                <a:lnTo>
                  <a:pt x="275" y="102"/>
                </a:lnTo>
                <a:lnTo>
                  <a:pt x="263" y="117"/>
                </a:lnTo>
                <a:lnTo>
                  <a:pt x="253" y="132"/>
                </a:lnTo>
                <a:lnTo>
                  <a:pt x="243" y="149"/>
                </a:lnTo>
                <a:lnTo>
                  <a:pt x="220" y="149"/>
                </a:lnTo>
                <a:lnTo>
                  <a:pt x="206" y="150"/>
                </a:lnTo>
                <a:lnTo>
                  <a:pt x="193" y="152"/>
                </a:lnTo>
                <a:lnTo>
                  <a:pt x="180" y="155"/>
                </a:lnTo>
                <a:lnTo>
                  <a:pt x="168" y="160"/>
                </a:lnTo>
                <a:lnTo>
                  <a:pt x="156" y="165"/>
                </a:lnTo>
                <a:lnTo>
                  <a:pt x="145" y="172"/>
                </a:lnTo>
                <a:lnTo>
                  <a:pt x="135" y="180"/>
                </a:lnTo>
                <a:lnTo>
                  <a:pt x="125" y="188"/>
                </a:lnTo>
                <a:lnTo>
                  <a:pt x="116" y="198"/>
                </a:lnTo>
                <a:lnTo>
                  <a:pt x="108" y="209"/>
                </a:lnTo>
                <a:lnTo>
                  <a:pt x="102" y="220"/>
                </a:lnTo>
                <a:lnTo>
                  <a:pt x="96" y="232"/>
                </a:lnTo>
                <a:lnTo>
                  <a:pt x="91" y="244"/>
                </a:lnTo>
                <a:lnTo>
                  <a:pt x="88" y="257"/>
                </a:lnTo>
                <a:lnTo>
                  <a:pt x="86" y="271"/>
                </a:lnTo>
                <a:lnTo>
                  <a:pt x="85" y="285"/>
                </a:lnTo>
                <a:lnTo>
                  <a:pt x="86" y="298"/>
                </a:lnTo>
                <a:lnTo>
                  <a:pt x="88" y="311"/>
                </a:lnTo>
                <a:lnTo>
                  <a:pt x="91" y="323"/>
                </a:lnTo>
                <a:lnTo>
                  <a:pt x="95" y="335"/>
                </a:lnTo>
                <a:lnTo>
                  <a:pt x="100" y="346"/>
                </a:lnTo>
                <a:lnTo>
                  <a:pt x="106" y="357"/>
                </a:lnTo>
                <a:lnTo>
                  <a:pt x="114" y="367"/>
                </a:lnTo>
                <a:lnTo>
                  <a:pt x="122" y="376"/>
                </a:lnTo>
                <a:lnTo>
                  <a:pt x="131" y="385"/>
                </a:lnTo>
                <a:lnTo>
                  <a:pt x="141" y="393"/>
                </a:lnTo>
                <a:lnTo>
                  <a:pt x="151" y="400"/>
                </a:lnTo>
                <a:lnTo>
                  <a:pt x="162" y="405"/>
                </a:lnTo>
                <a:lnTo>
                  <a:pt x="174" y="410"/>
                </a:lnTo>
                <a:lnTo>
                  <a:pt x="186" y="414"/>
                </a:lnTo>
                <a:lnTo>
                  <a:pt x="199" y="416"/>
                </a:lnTo>
                <a:lnTo>
                  <a:pt x="212" y="417"/>
                </a:lnTo>
                <a:lnTo>
                  <a:pt x="223" y="434"/>
                </a:lnTo>
                <a:lnTo>
                  <a:pt x="223" y="561"/>
                </a:lnTo>
                <a:lnTo>
                  <a:pt x="221" y="560"/>
                </a:lnTo>
                <a:lnTo>
                  <a:pt x="218" y="560"/>
                </a:lnTo>
                <a:lnTo>
                  <a:pt x="215" y="559"/>
                </a:lnTo>
                <a:lnTo>
                  <a:pt x="213" y="559"/>
                </a:lnTo>
                <a:lnTo>
                  <a:pt x="207" y="559"/>
                </a:lnTo>
                <a:lnTo>
                  <a:pt x="200" y="559"/>
                </a:lnTo>
                <a:lnTo>
                  <a:pt x="193" y="559"/>
                </a:lnTo>
                <a:lnTo>
                  <a:pt x="187" y="560"/>
                </a:lnTo>
                <a:lnTo>
                  <a:pt x="181" y="562"/>
                </a:lnTo>
                <a:lnTo>
                  <a:pt x="175" y="564"/>
                </a:lnTo>
                <a:lnTo>
                  <a:pt x="169" y="567"/>
                </a:lnTo>
                <a:lnTo>
                  <a:pt x="164" y="570"/>
                </a:lnTo>
                <a:lnTo>
                  <a:pt x="159" y="573"/>
                </a:lnTo>
                <a:lnTo>
                  <a:pt x="154" y="577"/>
                </a:lnTo>
                <a:lnTo>
                  <a:pt x="150" y="582"/>
                </a:lnTo>
                <a:lnTo>
                  <a:pt x="146" y="587"/>
                </a:lnTo>
                <a:lnTo>
                  <a:pt x="143" y="592"/>
                </a:lnTo>
                <a:lnTo>
                  <a:pt x="140" y="598"/>
                </a:lnTo>
                <a:lnTo>
                  <a:pt x="138" y="604"/>
                </a:lnTo>
                <a:lnTo>
                  <a:pt x="136" y="610"/>
                </a:lnTo>
                <a:lnTo>
                  <a:pt x="135" y="616"/>
                </a:lnTo>
                <a:lnTo>
                  <a:pt x="135" y="623"/>
                </a:lnTo>
                <a:lnTo>
                  <a:pt x="135" y="686"/>
                </a:lnTo>
                <a:lnTo>
                  <a:pt x="135" y="693"/>
                </a:lnTo>
                <a:lnTo>
                  <a:pt x="137" y="700"/>
                </a:lnTo>
                <a:lnTo>
                  <a:pt x="138" y="707"/>
                </a:lnTo>
                <a:lnTo>
                  <a:pt x="141" y="714"/>
                </a:lnTo>
                <a:lnTo>
                  <a:pt x="144" y="720"/>
                </a:lnTo>
                <a:lnTo>
                  <a:pt x="148" y="726"/>
                </a:lnTo>
                <a:lnTo>
                  <a:pt x="152" y="732"/>
                </a:lnTo>
                <a:lnTo>
                  <a:pt x="157" y="737"/>
                </a:lnTo>
                <a:lnTo>
                  <a:pt x="162" y="742"/>
                </a:lnTo>
                <a:lnTo>
                  <a:pt x="168" y="746"/>
                </a:lnTo>
                <a:lnTo>
                  <a:pt x="174" y="750"/>
                </a:lnTo>
                <a:lnTo>
                  <a:pt x="181" y="753"/>
                </a:lnTo>
                <a:lnTo>
                  <a:pt x="187" y="756"/>
                </a:lnTo>
                <a:lnTo>
                  <a:pt x="194" y="757"/>
                </a:lnTo>
                <a:lnTo>
                  <a:pt x="202" y="759"/>
                </a:lnTo>
                <a:lnTo>
                  <a:pt x="209" y="759"/>
                </a:lnTo>
                <a:lnTo>
                  <a:pt x="223" y="759"/>
                </a:lnTo>
                <a:lnTo>
                  <a:pt x="223" y="813"/>
                </a:lnTo>
                <a:lnTo>
                  <a:pt x="223" y="815"/>
                </a:lnTo>
                <a:lnTo>
                  <a:pt x="228" y="837"/>
                </a:lnTo>
                <a:lnTo>
                  <a:pt x="239" y="877"/>
                </a:lnTo>
                <a:lnTo>
                  <a:pt x="246" y="902"/>
                </a:lnTo>
                <a:lnTo>
                  <a:pt x="255" y="928"/>
                </a:lnTo>
                <a:lnTo>
                  <a:pt x="266" y="955"/>
                </a:lnTo>
                <a:lnTo>
                  <a:pt x="279" y="982"/>
                </a:lnTo>
                <a:lnTo>
                  <a:pt x="279" y="1100"/>
                </a:lnTo>
                <a:lnTo>
                  <a:pt x="180" y="1100"/>
                </a:lnTo>
                <a:lnTo>
                  <a:pt x="162" y="1101"/>
                </a:lnTo>
                <a:lnTo>
                  <a:pt x="144" y="1104"/>
                </a:lnTo>
                <a:lnTo>
                  <a:pt x="127" y="1108"/>
                </a:lnTo>
                <a:lnTo>
                  <a:pt x="111" y="1114"/>
                </a:lnTo>
                <a:lnTo>
                  <a:pt x="95" y="1122"/>
                </a:lnTo>
                <a:lnTo>
                  <a:pt x="80" y="1131"/>
                </a:lnTo>
                <a:lnTo>
                  <a:pt x="66" y="1142"/>
                </a:lnTo>
                <a:lnTo>
                  <a:pt x="53" y="1153"/>
                </a:lnTo>
                <a:lnTo>
                  <a:pt x="42" y="1166"/>
                </a:lnTo>
                <a:lnTo>
                  <a:pt x="31" y="1180"/>
                </a:lnTo>
                <a:lnTo>
                  <a:pt x="22" y="1195"/>
                </a:lnTo>
                <a:lnTo>
                  <a:pt x="14" y="1211"/>
                </a:lnTo>
                <a:lnTo>
                  <a:pt x="8" y="1227"/>
                </a:lnTo>
                <a:lnTo>
                  <a:pt x="4" y="1245"/>
                </a:lnTo>
                <a:lnTo>
                  <a:pt x="1" y="1263"/>
                </a:lnTo>
                <a:lnTo>
                  <a:pt x="0" y="1281"/>
                </a:lnTo>
                <a:lnTo>
                  <a:pt x="0" y="1309"/>
                </a:lnTo>
                <a:lnTo>
                  <a:pt x="1" y="1327"/>
                </a:lnTo>
                <a:lnTo>
                  <a:pt x="2" y="1345"/>
                </a:lnTo>
                <a:lnTo>
                  <a:pt x="6" y="1362"/>
                </a:lnTo>
                <a:lnTo>
                  <a:pt x="10" y="1379"/>
                </a:lnTo>
                <a:lnTo>
                  <a:pt x="15" y="1396"/>
                </a:lnTo>
                <a:lnTo>
                  <a:pt x="22" y="1413"/>
                </a:lnTo>
                <a:lnTo>
                  <a:pt x="29" y="1429"/>
                </a:lnTo>
                <a:lnTo>
                  <a:pt x="38" y="1445"/>
                </a:lnTo>
                <a:lnTo>
                  <a:pt x="48" y="1461"/>
                </a:lnTo>
                <a:lnTo>
                  <a:pt x="59" y="1476"/>
                </a:lnTo>
                <a:lnTo>
                  <a:pt x="71" y="1491"/>
                </a:lnTo>
                <a:lnTo>
                  <a:pt x="84" y="1506"/>
                </a:lnTo>
                <a:lnTo>
                  <a:pt x="114" y="1534"/>
                </a:lnTo>
                <a:lnTo>
                  <a:pt x="147" y="1560"/>
                </a:lnTo>
                <a:lnTo>
                  <a:pt x="183" y="1583"/>
                </a:lnTo>
                <a:lnTo>
                  <a:pt x="222" y="1603"/>
                </a:lnTo>
                <a:lnTo>
                  <a:pt x="263" y="1621"/>
                </a:lnTo>
                <a:lnTo>
                  <a:pt x="307" y="1635"/>
                </a:lnTo>
                <a:lnTo>
                  <a:pt x="352" y="1647"/>
                </a:lnTo>
                <a:lnTo>
                  <a:pt x="398" y="1655"/>
                </a:lnTo>
                <a:lnTo>
                  <a:pt x="446" y="1660"/>
                </a:lnTo>
                <a:lnTo>
                  <a:pt x="494" y="1662"/>
                </a:lnTo>
                <a:lnTo>
                  <a:pt x="542" y="1660"/>
                </a:lnTo>
                <a:lnTo>
                  <a:pt x="589" y="1656"/>
                </a:lnTo>
                <a:lnTo>
                  <a:pt x="635" y="1648"/>
                </a:lnTo>
                <a:lnTo>
                  <a:pt x="679" y="1637"/>
                </a:lnTo>
                <a:lnTo>
                  <a:pt x="722" y="1624"/>
                </a:lnTo>
                <a:lnTo>
                  <a:pt x="762" y="1607"/>
                </a:lnTo>
                <a:lnTo>
                  <a:pt x="800" y="1588"/>
                </a:lnTo>
                <a:lnTo>
                  <a:pt x="835" y="1566"/>
                </a:lnTo>
                <a:lnTo>
                  <a:pt x="838" y="1563"/>
                </a:lnTo>
                <a:lnTo>
                  <a:pt x="855" y="1550"/>
                </a:lnTo>
                <a:lnTo>
                  <a:pt x="872" y="1537"/>
                </a:lnTo>
                <a:lnTo>
                  <a:pt x="887" y="1524"/>
                </a:lnTo>
                <a:lnTo>
                  <a:pt x="901" y="1510"/>
                </a:lnTo>
                <a:lnTo>
                  <a:pt x="915" y="1495"/>
                </a:lnTo>
                <a:lnTo>
                  <a:pt x="927" y="1480"/>
                </a:lnTo>
                <a:lnTo>
                  <a:pt x="938" y="1465"/>
                </a:lnTo>
                <a:lnTo>
                  <a:pt x="947" y="1449"/>
                </a:lnTo>
                <a:lnTo>
                  <a:pt x="956" y="1433"/>
                </a:lnTo>
                <a:lnTo>
                  <a:pt x="964" y="1416"/>
                </a:lnTo>
                <a:lnTo>
                  <a:pt x="970" y="1400"/>
                </a:lnTo>
                <a:lnTo>
                  <a:pt x="975" y="1382"/>
                </a:lnTo>
                <a:lnTo>
                  <a:pt x="980" y="1365"/>
                </a:lnTo>
                <a:lnTo>
                  <a:pt x="983" y="1348"/>
                </a:lnTo>
                <a:lnTo>
                  <a:pt x="984" y="1330"/>
                </a:lnTo>
                <a:lnTo>
                  <a:pt x="985" y="1312"/>
                </a:lnTo>
                <a:lnTo>
                  <a:pt x="985" y="1284"/>
                </a:lnTo>
                <a:lnTo>
                  <a:pt x="985" y="1265"/>
                </a:lnTo>
                <a:lnTo>
                  <a:pt x="982" y="1246"/>
                </a:lnTo>
                <a:lnTo>
                  <a:pt x="978" y="1228"/>
                </a:lnTo>
                <a:lnTo>
                  <a:pt x="973" y="1211"/>
                </a:lnTo>
                <a:lnTo>
                  <a:pt x="966" y="1194"/>
                </a:lnTo>
                <a:lnTo>
                  <a:pt x="957" y="1179"/>
                </a:lnTo>
                <a:lnTo>
                  <a:pt x="947" y="1165"/>
                </a:lnTo>
                <a:lnTo>
                  <a:pt x="935" y="1152"/>
                </a:lnTo>
                <a:lnTo>
                  <a:pt x="923" y="1140"/>
                </a:lnTo>
                <a:lnTo>
                  <a:pt x="909" y="1129"/>
                </a:lnTo>
                <a:lnTo>
                  <a:pt x="894" y="1120"/>
                </a:lnTo>
                <a:lnTo>
                  <a:pt x="878" y="1112"/>
                </a:lnTo>
                <a:lnTo>
                  <a:pt x="862" y="1106"/>
                </a:lnTo>
                <a:lnTo>
                  <a:pt x="844" y="1102"/>
                </a:lnTo>
                <a:lnTo>
                  <a:pt x="826" y="1099"/>
                </a:lnTo>
                <a:close/>
                <a:moveTo>
                  <a:pt x="841" y="1504"/>
                </a:moveTo>
                <a:lnTo>
                  <a:pt x="793" y="1140"/>
                </a:lnTo>
                <a:lnTo>
                  <a:pt x="810" y="1140"/>
                </a:lnTo>
                <a:lnTo>
                  <a:pt x="824" y="1141"/>
                </a:lnTo>
                <a:lnTo>
                  <a:pt x="838" y="1143"/>
                </a:lnTo>
                <a:lnTo>
                  <a:pt x="851" y="1146"/>
                </a:lnTo>
                <a:lnTo>
                  <a:pt x="864" y="1151"/>
                </a:lnTo>
                <a:lnTo>
                  <a:pt x="876" y="1157"/>
                </a:lnTo>
                <a:lnTo>
                  <a:pt x="887" y="1164"/>
                </a:lnTo>
                <a:lnTo>
                  <a:pt x="898" y="1172"/>
                </a:lnTo>
                <a:lnTo>
                  <a:pt x="907" y="1180"/>
                </a:lnTo>
                <a:lnTo>
                  <a:pt x="916" y="1190"/>
                </a:lnTo>
                <a:lnTo>
                  <a:pt x="924" y="1201"/>
                </a:lnTo>
                <a:lnTo>
                  <a:pt x="931" y="1212"/>
                </a:lnTo>
                <a:lnTo>
                  <a:pt x="937" y="1224"/>
                </a:lnTo>
                <a:lnTo>
                  <a:pt x="942" y="1237"/>
                </a:lnTo>
                <a:lnTo>
                  <a:pt x="945" y="1250"/>
                </a:lnTo>
                <a:lnTo>
                  <a:pt x="947" y="1264"/>
                </a:lnTo>
                <a:lnTo>
                  <a:pt x="948" y="1278"/>
                </a:lnTo>
                <a:lnTo>
                  <a:pt x="948" y="1306"/>
                </a:lnTo>
                <a:lnTo>
                  <a:pt x="948" y="1320"/>
                </a:lnTo>
                <a:lnTo>
                  <a:pt x="946" y="1334"/>
                </a:lnTo>
                <a:lnTo>
                  <a:pt x="944" y="1348"/>
                </a:lnTo>
                <a:lnTo>
                  <a:pt x="941" y="1362"/>
                </a:lnTo>
                <a:lnTo>
                  <a:pt x="937" y="1375"/>
                </a:lnTo>
                <a:lnTo>
                  <a:pt x="932" y="1388"/>
                </a:lnTo>
                <a:lnTo>
                  <a:pt x="926" y="1401"/>
                </a:lnTo>
                <a:lnTo>
                  <a:pt x="920" y="1414"/>
                </a:lnTo>
                <a:lnTo>
                  <a:pt x="913" y="1426"/>
                </a:lnTo>
                <a:lnTo>
                  <a:pt x="905" y="1438"/>
                </a:lnTo>
                <a:lnTo>
                  <a:pt x="896" y="1450"/>
                </a:lnTo>
                <a:lnTo>
                  <a:pt x="886" y="1461"/>
                </a:lnTo>
                <a:lnTo>
                  <a:pt x="865" y="1483"/>
                </a:lnTo>
                <a:close/>
                <a:moveTo>
                  <a:pt x="494" y="1617"/>
                </a:moveTo>
                <a:lnTo>
                  <a:pt x="460" y="1616"/>
                </a:lnTo>
                <a:lnTo>
                  <a:pt x="426" y="1613"/>
                </a:lnTo>
                <a:lnTo>
                  <a:pt x="393" y="1608"/>
                </a:lnTo>
                <a:lnTo>
                  <a:pt x="361" y="1603"/>
                </a:lnTo>
                <a:lnTo>
                  <a:pt x="375" y="1510"/>
                </a:lnTo>
                <a:lnTo>
                  <a:pt x="401" y="1515"/>
                </a:lnTo>
                <a:lnTo>
                  <a:pt x="428" y="1520"/>
                </a:lnTo>
                <a:lnTo>
                  <a:pt x="443" y="1522"/>
                </a:lnTo>
                <a:lnTo>
                  <a:pt x="457" y="1523"/>
                </a:lnTo>
                <a:lnTo>
                  <a:pt x="472" y="1524"/>
                </a:lnTo>
                <a:lnTo>
                  <a:pt x="488" y="1524"/>
                </a:lnTo>
                <a:lnTo>
                  <a:pt x="515" y="1523"/>
                </a:lnTo>
                <a:lnTo>
                  <a:pt x="541" y="1521"/>
                </a:lnTo>
                <a:lnTo>
                  <a:pt x="554" y="1520"/>
                </a:lnTo>
                <a:lnTo>
                  <a:pt x="566" y="1518"/>
                </a:lnTo>
                <a:lnTo>
                  <a:pt x="578" y="1515"/>
                </a:lnTo>
                <a:lnTo>
                  <a:pt x="590" y="1512"/>
                </a:lnTo>
                <a:lnTo>
                  <a:pt x="601" y="1608"/>
                </a:lnTo>
                <a:lnTo>
                  <a:pt x="574" y="1612"/>
                </a:lnTo>
                <a:lnTo>
                  <a:pt x="547" y="1615"/>
                </a:lnTo>
                <a:lnTo>
                  <a:pt x="521" y="1616"/>
                </a:lnTo>
                <a:close/>
                <a:moveTo>
                  <a:pt x="640" y="1600"/>
                </a:moveTo>
                <a:lnTo>
                  <a:pt x="626" y="1481"/>
                </a:lnTo>
                <a:lnTo>
                  <a:pt x="626" y="1480"/>
                </a:lnTo>
                <a:lnTo>
                  <a:pt x="626" y="1479"/>
                </a:lnTo>
                <a:lnTo>
                  <a:pt x="626" y="1478"/>
                </a:lnTo>
                <a:lnTo>
                  <a:pt x="626" y="1477"/>
                </a:lnTo>
                <a:lnTo>
                  <a:pt x="625" y="1476"/>
                </a:lnTo>
                <a:lnTo>
                  <a:pt x="625" y="1475"/>
                </a:lnTo>
                <a:lnTo>
                  <a:pt x="625" y="1474"/>
                </a:lnTo>
                <a:lnTo>
                  <a:pt x="624" y="1473"/>
                </a:lnTo>
                <a:lnTo>
                  <a:pt x="624" y="1472"/>
                </a:lnTo>
                <a:lnTo>
                  <a:pt x="623" y="1471"/>
                </a:lnTo>
                <a:lnTo>
                  <a:pt x="622" y="1470"/>
                </a:lnTo>
                <a:lnTo>
                  <a:pt x="621" y="1469"/>
                </a:lnTo>
                <a:lnTo>
                  <a:pt x="620" y="1468"/>
                </a:lnTo>
                <a:lnTo>
                  <a:pt x="619" y="1468"/>
                </a:lnTo>
                <a:lnTo>
                  <a:pt x="618" y="1467"/>
                </a:lnTo>
                <a:lnTo>
                  <a:pt x="616" y="1466"/>
                </a:lnTo>
                <a:lnTo>
                  <a:pt x="614" y="1465"/>
                </a:lnTo>
                <a:lnTo>
                  <a:pt x="612" y="1464"/>
                </a:lnTo>
                <a:lnTo>
                  <a:pt x="609" y="1464"/>
                </a:lnTo>
                <a:lnTo>
                  <a:pt x="608" y="1463"/>
                </a:lnTo>
                <a:lnTo>
                  <a:pt x="607" y="1463"/>
                </a:lnTo>
                <a:lnTo>
                  <a:pt x="606" y="1463"/>
                </a:lnTo>
                <a:lnTo>
                  <a:pt x="605" y="1463"/>
                </a:lnTo>
                <a:lnTo>
                  <a:pt x="604" y="1463"/>
                </a:lnTo>
                <a:lnTo>
                  <a:pt x="603" y="1463"/>
                </a:lnTo>
                <a:lnTo>
                  <a:pt x="602" y="1464"/>
                </a:lnTo>
                <a:lnTo>
                  <a:pt x="601" y="1464"/>
                </a:lnTo>
                <a:lnTo>
                  <a:pt x="588" y="1468"/>
                </a:lnTo>
                <a:lnTo>
                  <a:pt x="575" y="1472"/>
                </a:lnTo>
                <a:lnTo>
                  <a:pt x="561" y="1475"/>
                </a:lnTo>
                <a:lnTo>
                  <a:pt x="546" y="1477"/>
                </a:lnTo>
                <a:lnTo>
                  <a:pt x="532" y="1479"/>
                </a:lnTo>
                <a:lnTo>
                  <a:pt x="516" y="1480"/>
                </a:lnTo>
                <a:lnTo>
                  <a:pt x="501" y="1481"/>
                </a:lnTo>
                <a:lnTo>
                  <a:pt x="485" y="1481"/>
                </a:lnTo>
                <a:lnTo>
                  <a:pt x="468" y="1481"/>
                </a:lnTo>
                <a:lnTo>
                  <a:pt x="452" y="1480"/>
                </a:lnTo>
                <a:lnTo>
                  <a:pt x="436" y="1479"/>
                </a:lnTo>
                <a:lnTo>
                  <a:pt x="420" y="1477"/>
                </a:lnTo>
                <a:lnTo>
                  <a:pt x="405" y="1474"/>
                </a:lnTo>
                <a:lnTo>
                  <a:pt x="391" y="1471"/>
                </a:lnTo>
                <a:lnTo>
                  <a:pt x="377" y="1467"/>
                </a:lnTo>
                <a:lnTo>
                  <a:pt x="364" y="1462"/>
                </a:lnTo>
                <a:lnTo>
                  <a:pt x="362" y="1461"/>
                </a:lnTo>
                <a:lnTo>
                  <a:pt x="361" y="1461"/>
                </a:lnTo>
                <a:lnTo>
                  <a:pt x="360" y="1460"/>
                </a:lnTo>
                <a:lnTo>
                  <a:pt x="359" y="1460"/>
                </a:lnTo>
                <a:lnTo>
                  <a:pt x="358" y="1460"/>
                </a:lnTo>
                <a:lnTo>
                  <a:pt x="357" y="1460"/>
                </a:lnTo>
                <a:lnTo>
                  <a:pt x="355" y="1460"/>
                </a:lnTo>
                <a:lnTo>
                  <a:pt x="354" y="1460"/>
                </a:lnTo>
                <a:lnTo>
                  <a:pt x="353" y="1460"/>
                </a:lnTo>
                <a:lnTo>
                  <a:pt x="352" y="1461"/>
                </a:lnTo>
                <a:lnTo>
                  <a:pt x="351" y="1461"/>
                </a:lnTo>
                <a:lnTo>
                  <a:pt x="350" y="1462"/>
                </a:lnTo>
                <a:lnTo>
                  <a:pt x="349" y="1462"/>
                </a:lnTo>
                <a:lnTo>
                  <a:pt x="348" y="1463"/>
                </a:lnTo>
                <a:lnTo>
                  <a:pt x="347" y="1464"/>
                </a:lnTo>
                <a:lnTo>
                  <a:pt x="346" y="1465"/>
                </a:lnTo>
                <a:lnTo>
                  <a:pt x="345" y="1465"/>
                </a:lnTo>
                <a:lnTo>
                  <a:pt x="344" y="1466"/>
                </a:lnTo>
                <a:lnTo>
                  <a:pt x="343" y="1467"/>
                </a:lnTo>
                <a:lnTo>
                  <a:pt x="342" y="1468"/>
                </a:lnTo>
                <a:lnTo>
                  <a:pt x="340" y="1470"/>
                </a:lnTo>
                <a:lnTo>
                  <a:pt x="339" y="1472"/>
                </a:lnTo>
                <a:lnTo>
                  <a:pt x="338" y="1474"/>
                </a:lnTo>
                <a:lnTo>
                  <a:pt x="336" y="1479"/>
                </a:lnTo>
                <a:lnTo>
                  <a:pt x="319" y="1594"/>
                </a:lnTo>
                <a:lnTo>
                  <a:pt x="299" y="1588"/>
                </a:lnTo>
                <a:lnTo>
                  <a:pt x="280" y="1582"/>
                </a:lnTo>
                <a:lnTo>
                  <a:pt x="261" y="1575"/>
                </a:lnTo>
                <a:lnTo>
                  <a:pt x="242" y="1567"/>
                </a:lnTo>
                <a:lnTo>
                  <a:pt x="225" y="1559"/>
                </a:lnTo>
                <a:lnTo>
                  <a:pt x="208" y="1549"/>
                </a:lnTo>
                <a:lnTo>
                  <a:pt x="191" y="1539"/>
                </a:lnTo>
                <a:lnTo>
                  <a:pt x="175" y="1529"/>
                </a:lnTo>
                <a:lnTo>
                  <a:pt x="228" y="1140"/>
                </a:lnTo>
                <a:lnTo>
                  <a:pt x="265" y="1140"/>
                </a:lnTo>
                <a:lnTo>
                  <a:pt x="243" y="1326"/>
                </a:lnTo>
                <a:lnTo>
                  <a:pt x="243" y="1329"/>
                </a:lnTo>
                <a:lnTo>
                  <a:pt x="243" y="1332"/>
                </a:lnTo>
                <a:lnTo>
                  <a:pt x="243" y="1335"/>
                </a:lnTo>
                <a:lnTo>
                  <a:pt x="243" y="1337"/>
                </a:lnTo>
                <a:lnTo>
                  <a:pt x="243" y="1340"/>
                </a:lnTo>
                <a:lnTo>
                  <a:pt x="243" y="1343"/>
                </a:lnTo>
                <a:lnTo>
                  <a:pt x="247" y="1348"/>
                </a:lnTo>
                <a:lnTo>
                  <a:pt x="251" y="1352"/>
                </a:lnTo>
                <a:lnTo>
                  <a:pt x="256" y="1358"/>
                </a:lnTo>
                <a:lnTo>
                  <a:pt x="264" y="1365"/>
                </a:lnTo>
                <a:lnTo>
                  <a:pt x="273" y="1373"/>
                </a:lnTo>
                <a:lnTo>
                  <a:pt x="284" y="1381"/>
                </a:lnTo>
                <a:lnTo>
                  <a:pt x="297" y="1389"/>
                </a:lnTo>
                <a:lnTo>
                  <a:pt x="312" y="1397"/>
                </a:lnTo>
                <a:lnTo>
                  <a:pt x="329" y="1405"/>
                </a:lnTo>
                <a:lnTo>
                  <a:pt x="348" y="1413"/>
                </a:lnTo>
                <a:lnTo>
                  <a:pt x="370" y="1419"/>
                </a:lnTo>
                <a:lnTo>
                  <a:pt x="394" y="1425"/>
                </a:lnTo>
                <a:lnTo>
                  <a:pt x="421" y="1429"/>
                </a:lnTo>
                <a:lnTo>
                  <a:pt x="450" y="1432"/>
                </a:lnTo>
                <a:lnTo>
                  <a:pt x="482" y="1433"/>
                </a:lnTo>
                <a:lnTo>
                  <a:pt x="514" y="1432"/>
                </a:lnTo>
                <a:lnTo>
                  <a:pt x="543" y="1429"/>
                </a:lnTo>
                <a:lnTo>
                  <a:pt x="570" y="1425"/>
                </a:lnTo>
                <a:lnTo>
                  <a:pt x="594" y="1419"/>
                </a:lnTo>
                <a:lnTo>
                  <a:pt x="616" y="1413"/>
                </a:lnTo>
                <a:lnTo>
                  <a:pt x="635" y="1405"/>
                </a:lnTo>
                <a:lnTo>
                  <a:pt x="652" y="1397"/>
                </a:lnTo>
                <a:lnTo>
                  <a:pt x="667" y="1389"/>
                </a:lnTo>
                <a:lnTo>
                  <a:pt x="680" y="1381"/>
                </a:lnTo>
                <a:lnTo>
                  <a:pt x="692" y="1373"/>
                </a:lnTo>
                <a:lnTo>
                  <a:pt x="701" y="1365"/>
                </a:lnTo>
                <a:lnTo>
                  <a:pt x="708" y="1358"/>
                </a:lnTo>
                <a:lnTo>
                  <a:pt x="722" y="1343"/>
                </a:lnTo>
                <a:lnTo>
                  <a:pt x="722" y="1340"/>
                </a:lnTo>
                <a:lnTo>
                  <a:pt x="722" y="1337"/>
                </a:lnTo>
                <a:lnTo>
                  <a:pt x="722" y="1335"/>
                </a:lnTo>
                <a:lnTo>
                  <a:pt x="722" y="1332"/>
                </a:lnTo>
                <a:lnTo>
                  <a:pt x="722" y="1329"/>
                </a:lnTo>
                <a:lnTo>
                  <a:pt x="722" y="1326"/>
                </a:lnTo>
                <a:lnTo>
                  <a:pt x="697" y="1140"/>
                </a:lnTo>
                <a:lnTo>
                  <a:pt x="742" y="1140"/>
                </a:lnTo>
                <a:lnTo>
                  <a:pt x="796" y="1532"/>
                </a:lnTo>
                <a:lnTo>
                  <a:pt x="780" y="1543"/>
                </a:lnTo>
                <a:lnTo>
                  <a:pt x="764" y="1554"/>
                </a:lnTo>
                <a:lnTo>
                  <a:pt x="746" y="1563"/>
                </a:lnTo>
                <a:lnTo>
                  <a:pt x="727" y="1572"/>
                </a:lnTo>
                <a:lnTo>
                  <a:pt x="706" y="1580"/>
                </a:lnTo>
                <a:lnTo>
                  <a:pt x="685" y="1588"/>
                </a:lnTo>
                <a:lnTo>
                  <a:pt x="663" y="1594"/>
                </a:lnTo>
                <a:close/>
                <a:moveTo>
                  <a:pt x="39" y="1306"/>
                </a:moveTo>
                <a:lnTo>
                  <a:pt x="39" y="1278"/>
                </a:lnTo>
                <a:lnTo>
                  <a:pt x="40" y="1264"/>
                </a:lnTo>
                <a:lnTo>
                  <a:pt x="42" y="1250"/>
                </a:lnTo>
                <a:lnTo>
                  <a:pt x="45" y="1237"/>
                </a:lnTo>
                <a:lnTo>
                  <a:pt x="50" y="1224"/>
                </a:lnTo>
                <a:lnTo>
                  <a:pt x="56" y="1212"/>
                </a:lnTo>
                <a:lnTo>
                  <a:pt x="63" y="1201"/>
                </a:lnTo>
                <a:lnTo>
                  <a:pt x="71" y="1190"/>
                </a:lnTo>
                <a:lnTo>
                  <a:pt x="80" y="1180"/>
                </a:lnTo>
                <a:lnTo>
                  <a:pt x="89" y="1172"/>
                </a:lnTo>
                <a:lnTo>
                  <a:pt x="100" y="1164"/>
                </a:lnTo>
                <a:lnTo>
                  <a:pt x="112" y="1157"/>
                </a:lnTo>
                <a:lnTo>
                  <a:pt x="124" y="1151"/>
                </a:lnTo>
                <a:lnTo>
                  <a:pt x="137" y="1146"/>
                </a:lnTo>
                <a:lnTo>
                  <a:pt x="150" y="1143"/>
                </a:lnTo>
                <a:lnTo>
                  <a:pt x="164" y="1141"/>
                </a:lnTo>
                <a:lnTo>
                  <a:pt x="178" y="1140"/>
                </a:lnTo>
                <a:lnTo>
                  <a:pt x="186" y="1140"/>
                </a:lnTo>
                <a:lnTo>
                  <a:pt x="138" y="1501"/>
                </a:lnTo>
                <a:lnTo>
                  <a:pt x="116" y="1480"/>
                </a:lnTo>
                <a:lnTo>
                  <a:pt x="96" y="1458"/>
                </a:lnTo>
                <a:lnTo>
                  <a:pt x="79" y="1435"/>
                </a:lnTo>
                <a:lnTo>
                  <a:pt x="72" y="1423"/>
                </a:lnTo>
                <a:lnTo>
                  <a:pt x="65" y="1411"/>
                </a:lnTo>
                <a:lnTo>
                  <a:pt x="59" y="1399"/>
                </a:lnTo>
                <a:lnTo>
                  <a:pt x="54" y="1386"/>
                </a:lnTo>
                <a:lnTo>
                  <a:pt x="49" y="1373"/>
                </a:lnTo>
                <a:lnTo>
                  <a:pt x="46" y="1360"/>
                </a:lnTo>
                <a:lnTo>
                  <a:pt x="43" y="1347"/>
                </a:lnTo>
                <a:lnTo>
                  <a:pt x="41" y="1333"/>
                </a:lnTo>
                <a:lnTo>
                  <a:pt x="39" y="1320"/>
                </a:lnTo>
                <a:close/>
                <a:moveTo>
                  <a:pt x="186" y="372"/>
                </a:moveTo>
                <a:lnTo>
                  <a:pt x="180" y="369"/>
                </a:lnTo>
                <a:lnTo>
                  <a:pt x="174" y="366"/>
                </a:lnTo>
                <a:lnTo>
                  <a:pt x="168" y="362"/>
                </a:lnTo>
                <a:lnTo>
                  <a:pt x="162" y="358"/>
                </a:lnTo>
                <a:lnTo>
                  <a:pt x="157" y="353"/>
                </a:lnTo>
                <a:lnTo>
                  <a:pt x="152" y="349"/>
                </a:lnTo>
                <a:lnTo>
                  <a:pt x="148" y="343"/>
                </a:lnTo>
                <a:lnTo>
                  <a:pt x="144" y="338"/>
                </a:lnTo>
                <a:lnTo>
                  <a:pt x="140" y="332"/>
                </a:lnTo>
                <a:lnTo>
                  <a:pt x="137" y="326"/>
                </a:lnTo>
                <a:lnTo>
                  <a:pt x="134" y="320"/>
                </a:lnTo>
                <a:lnTo>
                  <a:pt x="131" y="313"/>
                </a:lnTo>
                <a:lnTo>
                  <a:pt x="130" y="306"/>
                </a:lnTo>
                <a:lnTo>
                  <a:pt x="128" y="299"/>
                </a:lnTo>
                <a:lnTo>
                  <a:pt x="127" y="292"/>
                </a:lnTo>
                <a:lnTo>
                  <a:pt x="127" y="285"/>
                </a:lnTo>
                <a:lnTo>
                  <a:pt x="127" y="276"/>
                </a:lnTo>
                <a:lnTo>
                  <a:pt x="129" y="266"/>
                </a:lnTo>
                <a:lnTo>
                  <a:pt x="131" y="257"/>
                </a:lnTo>
                <a:lnTo>
                  <a:pt x="134" y="249"/>
                </a:lnTo>
                <a:lnTo>
                  <a:pt x="138" y="241"/>
                </a:lnTo>
                <a:lnTo>
                  <a:pt x="143" y="233"/>
                </a:lnTo>
                <a:lnTo>
                  <a:pt x="148" y="226"/>
                </a:lnTo>
                <a:lnTo>
                  <a:pt x="154" y="219"/>
                </a:lnTo>
                <a:lnTo>
                  <a:pt x="161" y="213"/>
                </a:lnTo>
                <a:lnTo>
                  <a:pt x="168" y="208"/>
                </a:lnTo>
                <a:lnTo>
                  <a:pt x="176" y="203"/>
                </a:lnTo>
                <a:lnTo>
                  <a:pt x="184" y="199"/>
                </a:lnTo>
                <a:lnTo>
                  <a:pt x="192" y="196"/>
                </a:lnTo>
                <a:lnTo>
                  <a:pt x="201" y="194"/>
                </a:lnTo>
                <a:lnTo>
                  <a:pt x="211" y="192"/>
                </a:lnTo>
                <a:lnTo>
                  <a:pt x="220" y="192"/>
                </a:lnTo>
                <a:lnTo>
                  <a:pt x="223" y="192"/>
                </a:lnTo>
                <a:lnTo>
                  <a:pt x="219" y="203"/>
                </a:lnTo>
                <a:lnTo>
                  <a:pt x="216" y="214"/>
                </a:lnTo>
                <a:lnTo>
                  <a:pt x="213" y="225"/>
                </a:lnTo>
                <a:lnTo>
                  <a:pt x="210" y="236"/>
                </a:lnTo>
                <a:lnTo>
                  <a:pt x="208" y="248"/>
                </a:lnTo>
                <a:lnTo>
                  <a:pt x="207" y="260"/>
                </a:lnTo>
                <a:lnTo>
                  <a:pt x="206" y="272"/>
                </a:lnTo>
                <a:lnTo>
                  <a:pt x="206" y="285"/>
                </a:lnTo>
                <a:lnTo>
                  <a:pt x="206" y="287"/>
                </a:lnTo>
                <a:lnTo>
                  <a:pt x="206" y="289"/>
                </a:lnTo>
                <a:lnTo>
                  <a:pt x="207" y="291"/>
                </a:lnTo>
                <a:lnTo>
                  <a:pt x="207" y="293"/>
                </a:lnTo>
                <a:lnTo>
                  <a:pt x="208" y="294"/>
                </a:lnTo>
                <a:lnTo>
                  <a:pt x="209" y="296"/>
                </a:lnTo>
                <a:lnTo>
                  <a:pt x="210" y="298"/>
                </a:lnTo>
                <a:lnTo>
                  <a:pt x="211" y="299"/>
                </a:lnTo>
                <a:lnTo>
                  <a:pt x="213" y="300"/>
                </a:lnTo>
                <a:lnTo>
                  <a:pt x="214" y="302"/>
                </a:lnTo>
                <a:lnTo>
                  <a:pt x="216" y="303"/>
                </a:lnTo>
                <a:lnTo>
                  <a:pt x="218" y="303"/>
                </a:lnTo>
                <a:lnTo>
                  <a:pt x="220" y="304"/>
                </a:lnTo>
                <a:lnTo>
                  <a:pt x="222" y="305"/>
                </a:lnTo>
                <a:lnTo>
                  <a:pt x="224" y="305"/>
                </a:lnTo>
                <a:lnTo>
                  <a:pt x="226" y="305"/>
                </a:lnTo>
                <a:lnTo>
                  <a:pt x="228" y="305"/>
                </a:lnTo>
                <a:lnTo>
                  <a:pt x="230" y="305"/>
                </a:lnTo>
                <a:lnTo>
                  <a:pt x="232" y="304"/>
                </a:lnTo>
                <a:lnTo>
                  <a:pt x="234" y="303"/>
                </a:lnTo>
                <a:lnTo>
                  <a:pt x="235" y="303"/>
                </a:lnTo>
                <a:lnTo>
                  <a:pt x="237" y="302"/>
                </a:lnTo>
                <a:lnTo>
                  <a:pt x="238" y="300"/>
                </a:lnTo>
                <a:lnTo>
                  <a:pt x="240" y="299"/>
                </a:lnTo>
                <a:lnTo>
                  <a:pt x="241" y="298"/>
                </a:lnTo>
                <a:lnTo>
                  <a:pt x="242" y="296"/>
                </a:lnTo>
                <a:lnTo>
                  <a:pt x="243" y="294"/>
                </a:lnTo>
                <a:lnTo>
                  <a:pt x="244" y="293"/>
                </a:lnTo>
                <a:lnTo>
                  <a:pt x="244" y="291"/>
                </a:lnTo>
                <a:lnTo>
                  <a:pt x="245" y="289"/>
                </a:lnTo>
                <a:lnTo>
                  <a:pt x="245" y="287"/>
                </a:lnTo>
                <a:lnTo>
                  <a:pt x="245" y="285"/>
                </a:lnTo>
                <a:lnTo>
                  <a:pt x="246" y="260"/>
                </a:lnTo>
                <a:lnTo>
                  <a:pt x="250" y="236"/>
                </a:lnTo>
                <a:lnTo>
                  <a:pt x="256" y="213"/>
                </a:lnTo>
                <a:lnTo>
                  <a:pt x="264" y="191"/>
                </a:lnTo>
                <a:lnTo>
                  <a:pt x="274" y="170"/>
                </a:lnTo>
                <a:lnTo>
                  <a:pt x="286" y="151"/>
                </a:lnTo>
                <a:lnTo>
                  <a:pt x="300" y="132"/>
                </a:lnTo>
                <a:lnTo>
                  <a:pt x="315" y="115"/>
                </a:lnTo>
                <a:lnTo>
                  <a:pt x="332" y="100"/>
                </a:lnTo>
                <a:lnTo>
                  <a:pt x="350" y="86"/>
                </a:lnTo>
                <a:lnTo>
                  <a:pt x="370" y="74"/>
                </a:lnTo>
                <a:lnTo>
                  <a:pt x="391" y="64"/>
                </a:lnTo>
                <a:lnTo>
                  <a:pt x="412" y="56"/>
                </a:lnTo>
                <a:lnTo>
                  <a:pt x="435" y="50"/>
                </a:lnTo>
                <a:lnTo>
                  <a:pt x="458" y="46"/>
                </a:lnTo>
                <a:lnTo>
                  <a:pt x="482" y="45"/>
                </a:lnTo>
                <a:lnTo>
                  <a:pt x="485" y="45"/>
                </a:lnTo>
                <a:lnTo>
                  <a:pt x="510" y="46"/>
                </a:lnTo>
                <a:lnTo>
                  <a:pt x="533" y="50"/>
                </a:lnTo>
                <a:lnTo>
                  <a:pt x="557" y="56"/>
                </a:lnTo>
                <a:lnTo>
                  <a:pt x="579" y="64"/>
                </a:lnTo>
                <a:lnTo>
                  <a:pt x="600" y="74"/>
                </a:lnTo>
                <a:lnTo>
                  <a:pt x="619" y="86"/>
                </a:lnTo>
                <a:lnTo>
                  <a:pt x="638" y="100"/>
                </a:lnTo>
                <a:lnTo>
                  <a:pt x="655" y="115"/>
                </a:lnTo>
                <a:lnTo>
                  <a:pt x="670" y="132"/>
                </a:lnTo>
                <a:lnTo>
                  <a:pt x="684" y="151"/>
                </a:lnTo>
                <a:lnTo>
                  <a:pt x="696" y="170"/>
                </a:lnTo>
                <a:lnTo>
                  <a:pt x="706" y="191"/>
                </a:lnTo>
                <a:lnTo>
                  <a:pt x="714" y="213"/>
                </a:lnTo>
                <a:lnTo>
                  <a:pt x="720" y="236"/>
                </a:lnTo>
                <a:lnTo>
                  <a:pt x="724" y="260"/>
                </a:lnTo>
                <a:lnTo>
                  <a:pt x="725" y="285"/>
                </a:lnTo>
                <a:lnTo>
                  <a:pt x="725" y="287"/>
                </a:lnTo>
                <a:lnTo>
                  <a:pt x="725" y="289"/>
                </a:lnTo>
                <a:lnTo>
                  <a:pt x="726" y="291"/>
                </a:lnTo>
                <a:lnTo>
                  <a:pt x="727" y="293"/>
                </a:lnTo>
                <a:lnTo>
                  <a:pt x="727" y="294"/>
                </a:lnTo>
                <a:lnTo>
                  <a:pt x="728" y="296"/>
                </a:lnTo>
                <a:lnTo>
                  <a:pt x="730" y="298"/>
                </a:lnTo>
                <a:lnTo>
                  <a:pt x="731" y="299"/>
                </a:lnTo>
                <a:lnTo>
                  <a:pt x="732" y="300"/>
                </a:lnTo>
                <a:lnTo>
                  <a:pt x="734" y="302"/>
                </a:lnTo>
                <a:lnTo>
                  <a:pt x="735" y="303"/>
                </a:lnTo>
                <a:lnTo>
                  <a:pt x="737" y="303"/>
                </a:lnTo>
                <a:lnTo>
                  <a:pt x="739" y="304"/>
                </a:lnTo>
                <a:lnTo>
                  <a:pt x="741" y="305"/>
                </a:lnTo>
                <a:lnTo>
                  <a:pt x="743" y="305"/>
                </a:lnTo>
                <a:lnTo>
                  <a:pt x="745" y="305"/>
                </a:lnTo>
                <a:lnTo>
                  <a:pt x="747" y="305"/>
                </a:lnTo>
                <a:lnTo>
                  <a:pt x="749" y="305"/>
                </a:lnTo>
                <a:lnTo>
                  <a:pt x="751" y="304"/>
                </a:lnTo>
                <a:lnTo>
                  <a:pt x="753" y="303"/>
                </a:lnTo>
                <a:lnTo>
                  <a:pt x="754" y="303"/>
                </a:lnTo>
                <a:lnTo>
                  <a:pt x="756" y="302"/>
                </a:lnTo>
                <a:lnTo>
                  <a:pt x="758" y="300"/>
                </a:lnTo>
                <a:lnTo>
                  <a:pt x="759" y="299"/>
                </a:lnTo>
                <a:lnTo>
                  <a:pt x="760" y="298"/>
                </a:lnTo>
                <a:lnTo>
                  <a:pt x="762" y="296"/>
                </a:lnTo>
                <a:lnTo>
                  <a:pt x="763" y="294"/>
                </a:lnTo>
                <a:lnTo>
                  <a:pt x="763" y="293"/>
                </a:lnTo>
                <a:lnTo>
                  <a:pt x="764" y="291"/>
                </a:lnTo>
                <a:lnTo>
                  <a:pt x="765" y="289"/>
                </a:lnTo>
                <a:lnTo>
                  <a:pt x="765" y="287"/>
                </a:lnTo>
                <a:lnTo>
                  <a:pt x="765" y="285"/>
                </a:lnTo>
                <a:lnTo>
                  <a:pt x="765" y="273"/>
                </a:lnTo>
                <a:lnTo>
                  <a:pt x="764" y="262"/>
                </a:lnTo>
                <a:lnTo>
                  <a:pt x="762" y="250"/>
                </a:lnTo>
                <a:lnTo>
                  <a:pt x="761" y="238"/>
                </a:lnTo>
                <a:lnTo>
                  <a:pt x="758" y="227"/>
                </a:lnTo>
                <a:lnTo>
                  <a:pt x="755" y="215"/>
                </a:lnTo>
                <a:lnTo>
                  <a:pt x="752" y="204"/>
                </a:lnTo>
                <a:lnTo>
                  <a:pt x="748" y="192"/>
                </a:lnTo>
                <a:lnTo>
                  <a:pt x="751" y="192"/>
                </a:lnTo>
                <a:lnTo>
                  <a:pt x="760" y="192"/>
                </a:lnTo>
                <a:lnTo>
                  <a:pt x="769" y="194"/>
                </a:lnTo>
                <a:lnTo>
                  <a:pt x="778" y="196"/>
                </a:lnTo>
                <a:lnTo>
                  <a:pt x="787" y="199"/>
                </a:lnTo>
                <a:lnTo>
                  <a:pt x="795" y="203"/>
                </a:lnTo>
                <a:lnTo>
                  <a:pt x="802" y="208"/>
                </a:lnTo>
                <a:lnTo>
                  <a:pt x="810" y="213"/>
                </a:lnTo>
                <a:lnTo>
                  <a:pt x="816" y="219"/>
                </a:lnTo>
                <a:lnTo>
                  <a:pt x="822" y="226"/>
                </a:lnTo>
                <a:lnTo>
                  <a:pt x="828" y="233"/>
                </a:lnTo>
                <a:lnTo>
                  <a:pt x="832" y="241"/>
                </a:lnTo>
                <a:lnTo>
                  <a:pt x="836" y="249"/>
                </a:lnTo>
                <a:lnTo>
                  <a:pt x="840" y="257"/>
                </a:lnTo>
                <a:lnTo>
                  <a:pt x="842" y="266"/>
                </a:lnTo>
                <a:lnTo>
                  <a:pt x="843" y="276"/>
                </a:lnTo>
                <a:lnTo>
                  <a:pt x="844" y="285"/>
                </a:lnTo>
                <a:lnTo>
                  <a:pt x="844" y="292"/>
                </a:lnTo>
                <a:lnTo>
                  <a:pt x="843" y="299"/>
                </a:lnTo>
                <a:lnTo>
                  <a:pt x="841" y="306"/>
                </a:lnTo>
                <a:lnTo>
                  <a:pt x="839" y="313"/>
                </a:lnTo>
                <a:lnTo>
                  <a:pt x="837" y="320"/>
                </a:lnTo>
                <a:lnTo>
                  <a:pt x="834" y="326"/>
                </a:lnTo>
                <a:lnTo>
                  <a:pt x="831" y="332"/>
                </a:lnTo>
                <a:lnTo>
                  <a:pt x="827" y="338"/>
                </a:lnTo>
                <a:lnTo>
                  <a:pt x="822" y="343"/>
                </a:lnTo>
                <a:lnTo>
                  <a:pt x="818" y="349"/>
                </a:lnTo>
                <a:lnTo>
                  <a:pt x="813" y="353"/>
                </a:lnTo>
                <a:lnTo>
                  <a:pt x="808" y="358"/>
                </a:lnTo>
                <a:lnTo>
                  <a:pt x="802" y="362"/>
                </a:lnTo>
                <a:lnTo>
                  <a:pt x="796" y="366"/>
                </a:lnTo>
                <a:lnTo>
                  <a:pt x="790" y="369"/>
                </a:lnTo>
                <a:lnTo>
                  <a:pt x="784" y="372"/>
                </a:lnTo>
                <a:lnTo>
                  <a:pt x="784" y="371"/>
                </a:lnTo>
                <a:lnTo>
                  <a:pt x="784" y="370"/>
                </a:lnTo>
                <a:lnTo>
                  <a:pt x="784" y="369"/>
                </a:lnTo>
                <a:lnTo>
                  <a:pt x="784" y="368"/>
                </a:lnTo>
                <a:lnTo>
                  <a:pt x="783" y="367"/>
                </a:lnTo>
                <a:lnTo>
                  <a:pt x="783" y="366"/>
                </a:lnTo>
                <a:lnTo>
                  <a:pt x="783" y="365"/>
                </a:lnTo>
                <a:lnTo>
                  <a:pt x="782" y="364"/>
                </a:lnTo>
                <a:lnTo>
                  <a:pt x="782" y="363"/>
                </a:lnTo>
                <a:lnTo>
                  <a:pt x="781" y="362"/>
                </a:lnTo>
                <a:lnTo>
                  <a:pt x="780" y="362"/>
                </a:lnTo>
                <a:lnTo>
                  <a:pt x="780" y="361"/>
                </a:lnTo>
                <a:lnTo>
                  <a:pt x="779" y="360"/>
                </a:lnTo>
                <a:lnTo>
                  <a:pt x="778" y="359"/>
                </a:lnTo>
                <a:lnTo>
                  <a:pt x="777" y="359"/>
                </a:lnTo>
                <a:lnTo>
                  <a:pt x="776" y="358"/>
                </a:lnTo>
                <a:lnTo>
                  <a:pt x="774" y="357"/>
                </a:lnTo>
                <a:lnTo>
                  <a:pt x="772" y="356"/>
                </a:lnTo>
                <a:lnTo>
                  <a:pt x="770" y="356"/>
                </a:lnTo>
                <a:lnTo>
                  <a:pt x="769" y="356"/>
                </a:lnTo>
                <a:lnTo>
                  <a:pt x="766" y="355"/>
                </a:lnTo>
                <a:lnTo>
                  <a:pt x="764" y="355"/>
                </a:lnTo>
                <a:lnTo>
                  <a:pt x="762" y="355"/>
                </a:lnTo>
                <a:lnTo>
                  <a:pt x="760" y="356"/>
                </a:lnTo>
                <a:lnTo>
                  <a:pt x="759" y="356"/>
                </a:lnTo>
                <a:lnTo>
                  <a:pt x="757" y="357"/>
                </a:lnTo>
                <a:lnTo>
                  <a:pt x="755" y="358"/>
                </a:lnTo>
                <a:lnTo>
                  <a:pt x="753" y="359"/>
                </a:lnTo>
                <a:lnTo>
                  <a:pt x="752" y="360"/>
                </a:lnTo>
                <a:lnTo>
                  <a:pt x="750" y="361"/>
                </a:lnTo>
                <a:lnTo>
                  <a:pt x="749" y="362"/>
                </a:lnTo>
                <a:lnTo>
                  <a:pt x="748" y="364"/>
                </a:lnTo>
                <a:lnTo>
                  <a:pt x="719" y="409"/>
                </a:lnTo>
                <a:lnTo>
                  <a:pt x="485" y="409"/>
                </a:lnTo>
                <a:lnTo>
                  <a:pt x="251" y="409"/>
                </a:lnTo>
                <a:lnTo>
                  <a:pt x="223" y="364"/>
                </a:lnTo>
                <a:lnTo>
                  <a:pt x="222" y="362"/>
                </a:lnTo>
                <a:lnTo>
                  <a:pt x="220" y="361"/>
                </a:lnTo>
                <a:lnTo>
                  <a:pt x="219" y="360"/>
                </a:lnTo>
                <a:lnTo>
                  <a:pt x="217" y="359"/>
                </a:lnTo>
                <a:lnTo>
                  <a:pt x="215" y="358"/>
                </a:lnTo>
                <a:lnTo>
                  <a:pt x="214" y="357"/>
                </a:lnTo>
                <a:lnTo>
                  <a:pt x="212" y="356"/>
                </a:lnTo>
                <a:lnTo>
                  <a:pt x="210" y="356"/>
                </a:lnTo>
                <a:lnTo>
                  <a:pt x="208" y="355"/>
                </a:lnTo>
                <a:lnTo>
                  <a:pt x="206" y="355"/>
                </a:lnTo>
                <a:lnTo>
                  <a:pt x="204" y="355"/>
                </a:lnTo>
                <a:lnTo>
                  <a:pt x="202" y="356"/>
                </a:lnTo>
                <a:lnTo>
                  <a:pt x="200" y="356"/>
                </a:lnTo>
                <a:lnTo>
                  <a:pt x="198" y="356"/>
                </a:lnTo>
                <a:lnTo>
                  <a:pt x="197" y="357"/>
                </a:lnTo>
                <a:lnTo>
                  <a:pt x="195" y="358"/>
                </a:lnTo>
                <a:lnTo>
                  <a:pt x="194" y="359"/>
                </a:lnTo>
                <a:lnTo>
                  <a:pt x="193" y="359"/>
                </a:lnTo>
                <a:lnTo>
                  <a:pt x="192" y="360"/>
                </a:lnTo>
                <a:lnTo>
                  <a:pt x="191" y="361"/>
                </a:lnTo>
                <a:lnTo>
                  <a:pt x="190" y="362"/>
                </a:lnTo>
                <a:lnTo>
                  <a:pt x="189" y="363"/>
                </a:lnTo>
                <a:lnTo>
                  <a:pt x="188" y="364"/>
                </a:lnTo>
                <a:lnTo>
                  <a:pt x="188" y="365"/>
                </a:lnTo>
                <a:lnTo>
                  <a:pt x="187" y="366"/>
                </a:lnTo>
                <a:lnTo>
                  <a:pt x="187" y="367"/>
                </a:lnTo>
                <a:lnTo>
                  <a:pt x="187" y="368"/>
                </a:lnTo>
                <a:lnTo>
                  <a:pt x="186" y="369"/>
                </a:lnTo>
                <a:lnTo>
                  <a:pt x="186" y="370"/>
                </a:lnTo>
                <a:lnTo>
                  <a:pt x="186" y="371"/>
                </a:lnTo>
                <a:close/>
                <a:moveTo>
                  <a:pt x="773" y="714"/>
                </a:moveTo>
                <a:lnTo>
                  <a:pt x="759" y="714"/>
                </a:lnTo>
                <a:lnTo>
                  <a:pt x="759" y="621"/>
                </a:lnTo>
                <a:lnTo>
                  <a:pt x="759" y="619"/>
                </a:lnTo>
                <a:lnTo>
                  <a:pt x="759" y="617"/>
                </a:lnTo>
                <a:lnTo>
                  <a:pt x="760" y="614"/>
                </a:lnTo>
                <a:lnTo>
                  <a:pt x="761" y="612"/>
                </a:lnTo>
                <a:lnTo>
                  <a:pt x="762" y="610"/>
                </a:lnTo>
                <a:lnTo>
                  <a:pt x="763" y="608"/>
                </a:lnTo>
                <a:lnTo>
                  <a:pt x="765" y="607"/>
                </a:lnTo>
                <a:lnTo>
                  <a:pt x="766" y="605"/>
                </a:lnTo>
                <a:lnTo>
                  <a:pt x="768" y="603"/>
                </a:lnTo>
                <a:lnTo>
                  <a:pt x="770" y="602"/>
                </a:lnTo>
                <a:lnTo>
                  <a:pt x="772" y="601"/>
                </a:lnTo>
                <a:lnTo>
                  <a:pt x="774" y="600"/>
                </a:lnTo>
                <a:lnTo>
                  <a:pt x="776" y="599"/>
                </a:lnTo>
                <a:lnTo>
                  <a:pt x="778" y="598"/>
                </a:lnTo>
                <a:lnTo>
                  <a:pt x="780" y="598"/>
                </a:lnTo>
                <a:lnTo>
                  <a:pt x="782" y="598"/>
                </a:lnTo>
                <a:lnTo>
                  <a:pt x="784" y="598"/>
                </a:lnTo>
                <a:lnTo>
                  <a:pt x="786" y="598"/>
                </a:lnTo>
                <a:lnTo>
                  <a:pt x="788" y="599"/>
                </a:lnTo>
                <a:lnTo>
                  <a:pt x="790" y="600"/>
                </a:lnTo>
                <a:lnTo>
                  <a:pt x="792" y="601"/>
                </a:lnTo>
                <a:lnTo>
                  <a:pt x="794" y="602"/>
                </a:lnTo>
                <a:lnTo>
                  <a:pt x="796" y="603"/>
                </a:lnTo>
                <a:lnTo>
                  <a:pt x="797" y="605"/>
                </a:lnTo>
                <a:lnTo>
                  <a:pt x="799" y="607"/>
                </a:lnTo>
                <a:lnTo>
                  <a:pt x="800" y="608"/>
                </a:lnTo>
                <a:lnTo>
                  <a:pt x="801" y="610"/>
                </a:lnTo>
                <a:lnTo>
                  <a:pt x="802" y="612"/>
                </a:lnTo>
                <a:lnTo>
                  <a:pt x="803" y="614"/>
                </a:lnTo>
                <a:lnTo>
                  <a:pt x="803" y="617"/>
                </a:lnTo>
                <a:lnTo>
                  <a:pt x="804" y="619"/>
                </a:lnTo>
                <a:lnTo>
                  <a:pt x="804" y="621"/>
                </a:lnTo>
                <a:lnTo>
                  <a:pt x="804" y="683"/>
                </a:lnTo>
                <a:lnTo>
                  <a:pt x="804" y="686"/>
                </a:lnTo>
                <a:lnTo>
                  <a:pt x="803" y="689"/>
                </a:lnTo>
                <a:lnTo>
                  <a:pt x="803" y="692"/>
                </a:lnTo>
                <a:lnTo>
                  <a:pt x="802" y="695"/>
                </a:lnTo>
                <a:lnTo>
                  <a:pt x="800" y="698"/>
                </a:lnTo>
                <a:lnTo>
                  <a:pt x="799" y="700"/>
                </a:lnTo>
                <a:lnTo>
                  <a:pt x="797" y="703"/>
                </a:lnTo>
                <a:lnTo>
                  <a:pt x="795" y="705"/>
                </a:lnTo>
                <a:lnTo>
                  <a:pt x="793" y="707"/>
                </a:lnTo>
                <a:lnTo>
                  <a:pt x="790" y="709"/>
                </a:lnTo>
                <a:lnTo>
                  <a:pt x="788" y="710"/>
                </a:lnTo>
                <a:lnTo>
                  <a:pt x="785" y="712"/>
                </a:lnTo>
                <a:lnTo>
                  <a:pt x="782" y="713"/>
                </a:lnTo>
                <a:lnTo>
                  <a:pt x="779" y="713"/>
                </a:lnTo>
                <a:lnTo>
                  <a:pt x="776" y="714"/>
                </a:lnTo>
                <a:close/>
                <a:moveTo>
                  <a:pt x="717" y="513"/>
                </a:moveTo>
                <a:lnTo>
                  <a:pt x="485" y="513"/>
                </a:lnTo>
                <a:lnTo>
                  <a:pt x="259" y="513"/>
                </a:lnTo>
                <a:lnTo>
                  <a:pt x="259" y="451"/>
                </a:lnTo>
                <a:lnTo>
                  <a:pt x="485" y="451"/>
                </a:lnTo>
                <a:lnTo>
                  <a:pt x="717" y="451"/>
                </a:lnTo>
                <a:close/>
                <a:moveTo>
                  <a:pt x="262" y="646"/>
                </a:moveTo>
                <a:lnTo>
                  <a:pt x="262" y="629"/>
                </a:lnTo>
                <a:lnTo>
                  <a:pt x="262" y="621"/>
                </a:lnTo>
                <a:lnTo>
                  <a:pt x="262" y="556"/>
                </a:lnTo>
                <a:lnTo>
                  <a:pt x="494" y="556"/>
                </a:lnTo>
                <a:lnTo>
                  <a:pt x="717" y="556"/>
                </a:lnTo>
                <a:lnTo>
                  <a:pt x="717" y="618"/>
                </a:lnTo>
                <a:lnTo>
                  <a:pt x="717" y="810"/>
                </a:lnTo>
                <a:lnTo>
                  <a:pt x="711" y="837"/>
                </a:lnTo>
                <a:lnTo>
                  <a:pt x="701" y="871"/>
                </a:lnTo>
                <a:lnTo>
                  <a:pt x="688" y="909"/>
                </a:lnTo>
                <a:lnTo>
                  <a:pt x="672" y="946"/>
                </a:lnTo>
                <a:lnTo>
                  <a:pt x="663" y="964"/>
                </a:lnTo>
                <a:lnTo>
                  <a:pt x="653" y="981"/>
                </a:lnTo>
                <a:lnTo>
                  <a:pt x="643" y="996"/>
                </a:lnTo>
                <a:lnTo>
                  <a:pt x="632" y="1009"/>
                </a:lnTo>
                <a:lnTo>
                  <a:pt x="620" y="1020"/>
                </a:lnTo>
                <a:lnTo>
                  <a:pt x="614" y="1025"/>
                </a:lnTo>
                <a:lnTo>
                  <a:pt x="608" y="1029"/>
                </a:lnTo>
                <a:lnTo>
                  <a:pt x="601" y="1032"/>
                </a:lnTo>
                <a:lnTo>
                  <a:pt x="595" y="1034"/>
                </a:lnTo>
                <a:lnTo>
                  <a:pt x="588" y="1035"/>
                </a:lnTo>
                <a:lnTo>
                  <a:pt x="581" y="1036"/>
                </a:lnTo>
                <a:lnTo>
                  <a:pt x="494" y="1036"/>
                </a:lnTo>
                <a:lnTo>
                  <a:pt x="398" y="1036"/>
                </a:lnTo>
                <a:lnTo>
                  <a:pt x="391" y="1035"/>
                </a:lnTo>
                <a:lnTo>
                  <a:pt x="384" y="1034"/>
                </a:lnTo>
                <a:lnTo>
                  <a:pt x="378" y="1032"/>
                </a:lnTo>
                <a:lnTo>
                  <a:pt x="371" y="1029"/>
                </a:lnTo>
                <a:lnTo>
                  <a:pt x="365" y="1025"/>
                </a:lnTo>
                <a:lnTo>
                  <a:pt x="359" y="1020"/>
                </a:lnTo>
                <a:lnTo>
                  <a:pt x="347" y="1009"/>
                </a:lnTo>
                <a:lnTo>
                  <a:pt x="336" y="995"/>
                </a:lnTo>
                <a:lnTo>
                  <a:pt x="326" y="980"/>
                </a:lnTo>
                <a:lnTo>
                  <a:pt x="316" y="963"/>
                </a:lnTo>
                <a:lnTo>
                  <a:pt x="307" y="945"/>
                </a:lnTo>
                <a:lnTo>
                  <a:pt x="291" y="907"/>
                </a:lnTo>
                <a:lnTo>
                  <a:pt x="278" y="869"/>
                </a:lnTo>
                <a:lnTo>
                  <a:pt x="268" y="835"/>
                </a:lnTo>
                <a:lnTo>
                  <a:pt x="262" y="807"/>
                </a:lnTo>
                <a:lnTo>
                  <a:pt x="262" y="736"/>
                </a:lnTo>
                <a:close/>
                <a:moveTo>
                  <a:pt x="660" y="1038"/>
                </a:moveTo>
                <a:lnTo>
                  <a:pt x="660" y="1112"/>
                </a:lnTo>
                <a:lnTo>
                  <a:pt x="653" y="1118"/>
                </a:lnTo>
                <a:lnTo>
                  <a:pt x="643" y="1127"/>
                </a:lnTo>
                <a:lnTo>
                  <a:pt x="637" y="1131"/>
                </a:lnTo>
                <a:lnTo>
                  <a:pt x="630" y="1136"/>
                </a:lnTo>
                <a:lnTo>
                  <a:pt x="621" y="1141"/>
                </a:lnTo>
                <a:lnTo>
                  <a:pt x="612" y="1145"/>
                </a:lnTo>
                <a:lnTo>
                  <a:pt x="601" y="1150"/>
                </a:lnTo>
                <a:lnTo>
                  <a:pt x="590" y="1154"/>
                </a:lnTo>
                <a:lnTo>
                  <a:pt x="577" y="1158"/>
                </a:lnTo>
                <a:lnTo>
                  <a:pt x="563" y="1161"/>
                </a:lnTo>
                <a:lnTo>
                  <a:pt x="548" y="1164"/>
                </a:lnTo>
                <a:lnTo>
                  <a:pt x="531" y="1166"/>
                </a:lnTo>
                <a:lnTo>
                  <a:pt x="513" y="1167"/>
                </a:lnTo>
                <a:lnTo>
                  <a:pt x="494" y="1168"/>
                </a:lnTo>
                <a:lnTo>
                  <a:pt x="491" y="1168"/>
                </a:lnTo>
                <a:lnTo>
                  <a:pt x="453" y="1166"/>
                </a:lnTo>
                <a:lnTo>
                  <a:pt x="435" y="1164"/>
                </a:lnTo>
                <a:lnTo>
                  <a:pt x="420" y="1161"/>
                </a:lnTo>
                <a:lnTo>
                  <a:pt x="405" y="1158"/>
                </a:lnTo>
                <a:lnTo>
                  <a:pt x="392" y="1154"/>
                </a:lnTo>
                <a:lnTo>
                  <a:pt x="380" y="1150"/>
                </a:lnTo>
                <a:lnTo>
                  <a:pt x="369" y="1145"/>
                </a:lnTo>
                <a:lnTo>
                  <a:pt x="360" y="1141"/>
                </a:lnTo>
                <a:lnTo>
                  <a:pt x="351" y="1136"/>
                </a:lnTo>
                <a:lnTo>
                  <a:pt x="344" y="1131"/>
                </a:lnTo>
                <a:lnTo>
                  <a:pt x="338" y="1127"/>
                </a:lnTo>
                <a:lnTo>
                  <a:pt x="332" y="1122"/>
                </a:lnTo>
                <a:lnTo>
                  <a:pt x="328" y="1118"/>
                </a:lnTo>
                <a:lnTo>
                  <a:pt x="324" y="1115"/>
                </a:lnTo>
                <a:lnTo>
                  <a:pt x="322" y="1112"/>
                </a:lnTo>
                <a:lnTo>
                  <a:pt x="322" y="1038"/>
                </a:lnTo>
                <a:lnTo>
                  <a:pt x="330" y="1046"/>
                </a:lnTo>
                <a:lnTo>
                  <a:pt x="339" y="1053"/>
                </a:lnTo>
                <a:lnTo>
                  <a:pt x="348" y="1060"/>
                </a:lnTo>
                <a:lnTo>
                  <a:pt x="353" y="1063"/>
                </a:lnTo>
                <a:lnTo>
                  <a:pt x="358" y="1065"/>
                </a:lnTo>
                <a:lnTo>
                  <a:pt x="363" y="1067"/>
                </a:lnTo>
                <a:lnTo>
                  <a:pt x="368" y="1069"/>
                </a:lnTo>
                <a:lnTo>
                  <a:pt x="373" y="1071"/>
                </a:lnTo>
                <a:lnTo>
                  <a:pt x="379" y="1072"/>
                </a:lnTo>
                <a:lnTo>
                  <a:pt x="384" y="1073"/>
                </a:lnTo>
                <a:lnTo>
                  <a:pt x="390" y="1074"/>
                </a:lnTo>
                <a:lnTo>
                  <a:pt x="395" y="1075"/>
                </a:lnTo>
                <a:lnTo>
                  <a:pt x="401" y="1075"/>
                </a:lnTo>
                <a:lnTo>
                  <a:pt x="497" y="1075"/>
                </a:lnTo>
                <a:lnTo>
                  <a:pt x="584" y="1075"/>
                </a:lnTo>
                <a:lnTo>
                  <a:pt x="589" y="1075"/>
                </a:lnTo>
                <a:lnTo>
                  <a:pt x="594" y="1075"/>
                </a:lnTo>
                <a:lnTo>
                  <a:pt x="600" y="1075"/>
                </a:lnTo>
                <a:lnTo>
                  <a:pt x="605" y="1074"/>
                </a:lnTo>
                <a:lnTo>
                  <a:pt x="610" y="1072"/>
                </a:lnTo>
                <a:lnTo>
                  <a:pt x="615" y="1071"/>
                </a:lnTo>
                <a:lnTo>
                  <a:pt x="619" y="1069"/>
                </a:lnTo>
                <a:lnTo>
                  <a:pt x="624" y="1066"/>
                </a:lnTo>
                <a:lnTo>
                  <a:pt x="629" y="1064"/>
                </a:lnTo>
                <a:lnTo>
                  <a:pt x="634" y="1061"/>
                </a:lnTo>
                <a:lnTo>
                  <a:pt x="643" y="1054"/>
                </a:lnTo>
                <a:lnTo>
                  <a:pt x="652" y="1046"/>
                </a:lnTo>
                <a:close/>
                <a:moveTo>
                  <a:pt x="488" y="1210"/>
                </a:moveTo>
                <a:lnTo>
                  <a:pt x="520" y="1209"/>
                </a:lnTo>
                <a:lnTo>
                  <a:pt x="549" y="1206"/>
                </a:lnTo>
                <a:lnTo>
                  <a:pt x="576" y="1201"/>
                </a:lnTo>
                <a:lnTo>
                  <a:pt x="599" y="1195"/>
                </a:lnTo>
                <a:lnTo>
                  <a:pt x="620" y="1187"/>
                </a:lnTo>
                <a:lnTo>
                  <a:pt x="638" y="1179"/>
                </a:lnTo>
                <a:lnTo>
                  <a:pt x="653" y="1171"/>
                </a:lnTo>
                <a:lnTo>
                  <a:pt x="666" y="1162"/>
                </a:lnTo>
                <a:lnTo>
                  <a:pt x="688" y="1323"/>
                </a:lnTo>
                <a:lnTo>
                  <a:pt x="680" y="1331"/>
                </a:lnTo>
                <a:lnTo>
                  <a:pt x="668" y="1341"/>
                </a:lnTo>
                <a:lnTo>
                  <a:pt x="660" y="1346"/>
                </a:lnTo>
                <a:lnTo>
                  <a:pt x="651" y="1352"/>
                </a:lnTo>
                <a:lnTo>
                  <a:pt x="641" y="1358"/>
                </a:lnTo>
                <a:lnTo>
                  <a:pt x="630" y="1363"/>
                </a:lnTo>
                <a:lnTo>
                  <a:pt x="617" y="1369"/>
                </a:lnTo>
                <a:lnTo>
                  <a:pt x="603" y="1374"/>
                </a:lnTo>
                <a:lnTo>
                  <a:pt x="587" y="1379"/>
                </a:lnTo>
                <a:lnTo>
                  <a:pt x="571" y="1383"/>
                </a:lnTo>
                <a:lnTo>
                  <a:pt x="552" y="1386"/>
                </a:lnTo>
                <a:lnTo>
                  <a:pt x="532" y="1389"/>
                </a:lnTo>
                <a:lnTo>
                  <a:pt x="511" y="1390"/>
                </a:lnTo>
                <a:lnTo>
                  <a:pt x="488" y="1391"/>
                </a:lnTo>
                <a:lnTo>
                  <a:pt x="464" y="1390"/>
                </a:lnTo>
                <a:lnTo>
                  <a:pt x="443" y="1389"/>
                </a:lnTo>
                <a:lnTo>
                  <a:pt x="422" y="1386"/>
                </a:lnTo>
                <a:lnTo>
                  <a:pt x="404" y="1383"/>
                </a:lnTo>
                <a:lnTo>
                  <a:pt x="387" y="1379"/>
                </a:lnTo>
                <a:lnTo>
                  <a:pt x="371" y="1374"/>
                </a:lnTo>
                <a:lnTo>
                  <a:pt x="357" y="1369"/>
                </a:lnTo>
                <a:lnTo>
                  <a:pt x="344" y="1363"/>
                </a:lnTo>
                <a:lnTo>
                  <a:pt x="333" y="1358"/>
                </a:lnTo>
                <a:lnTo>
                  <a:pt x="323" y="1352"/>
                </a:lnTo>
                <a:lnTo>
                  <a:pt x="314" y="1346"/>
                </a:lnTo>
                <a:lnTo>
                  <a:pt x="307" y="1341"/>
                </a:lnTo>
                <a:lnTo>
                  <a:pt x="301" y="1336"/>
                </a:lnTo>
                <a:lnTo>
                  <a:pt x="295" y="1331"/>
                </a:lnTo>
                <a:lnTo>
                  <a:pt x="291" y="1326"/>
                </a:lnTo>
                <a:lnTo>
                  <a:pt x="288" y="1323"/>
                </a:lnTo>
                <a:lnTo>
                  <a:pt x="307" y="1157"/>
                </a:lnTo>
                <a:lnTo>
                  <a:pt x="319" y="1166"/>
                </a:lnTo>
                <a:lnTo>
                  <a:pt x="334" y="1174"/>
                </a:lnTo>
                <a:lnTo>
                  <a:pt x="352" y="1183"/>
                </a:lnTo>
                <a:lnTo>
                  <a:pt x="372" y="1192"/>
                </a:lnTo>
                <a:lnTo>
                  <a:pt x="396" y="1199"/>
                </a:lnTo>
                <a:lnTo>
                  <a:pt x="423" y="1205"/>
                </a:lnTo>
                <a:lnTo>
                  <a:pt x="454" y="1209"/>
                </a:lnTo>
                <a:close/>
                <a:moveTo>
                  <a:pt x="220" y="646"/>
                </a:moveTo>
                <a:lnTo>
                  <a:pt x="220" y="717"/>
                </a:lnTo>
                <a:lnTo>
                  <a:pt x="206" y="717"/>
                </a:lnTo>
                <a:lnTo>
                  <a:pt x="203" y="717"/>
                </a:lnTo>
                <a:lnTo>
                  <a:pt x="200" y="716"/>
                </a:lnTo>
                <a:lnTo>
                  <a:pt x="197" y="716"/>
                </a:lnTo>
                <a:lnTo>
                  <a:pt x="194" y="715"/>
                </a:lnTo>
                <a:lnTo>
                  <a:pt x="191" y="713"/>
                </a:lnTo>
                <a:lnTo>
                  <a:pt x="189" y="712"/>
                </a:lnTo>
                <a:lnTo>
                  <a:pt x="186" y="710"/>
                </a:lnTo>
                <a:lnTo>
                  <a:pt x="184" y="708"/>
                </a:lnTo>
                <a:lnTo>
                  <a:pt x="182" y="706"/>
                </a:lnTo>
                <a:lnTo>
                  <a:pt x="180" y="703"/>
                </a:lnTo>
                <a:lnTo>
                  <a:pt x="179" y="701"/>
                </a:lnTo>
                <a:lnTo>
                  <a:pt x="177" y="698"/>
                </a:lnTo>
                <a:lnTo>
                  <a:pt x="176" y="695"/>
                </a:lnTo>
                <a:lnTo>
                  <a:pt x="176" y="692"/>
                </a:lnTo>
                <a:lnTo>
                  <a:pt x="175" y="689"/>
                </a:lnTo>
                <a:lnTo>
                  <a:pt x="175" y="686"/>
                </a:lnTo>
                <a:lnTo>
                  <a:pt x="175" y="623"/>
                </a:lnTo>
                <a:lnTo>
                  <a:pt x="175" y="621"/>
                </a:lnTo>
                <a:lnTo>
                  <a:pt x="175" y="619"/>
                </a:lnTo>
                <a:lnTo>
                  <a:pt x="176" y="617"/>
                </a:lnTo>
                <a:lnTo>
                  <a:pt x="177" y="615"/>
                </a:lnTo>
                <a:lnTo>
                  <a:pt x="178" y="613"/>
                </a:lnTo>
                <a:lnTo>
                  <a:pt x="179" y="611"/>
                </a:lnTo>
                <a:lnTo>
                  <a:pt x="180" y="609"/>
                </a:lnTo>
                <a:lnTo>
                  <a:pt x="182" y="608"/>
                </a:lnTo>
                <a:lnTo>
                  <a:pt x="183" y="606"/>
                </a:lnTo>
                <a:lnTo>
                  <a:pt x="185" y="605"/>
                </a:lnTo>
                <a:lnTo>
                  <a:pt x="187" y="604"/>
                </a:lnTo>
                <a:lnTo>
                  <a:pt x="189" y="603"/>
                </a:lnTo>
                <a:lnTo>
                  <a:pt x="191" y="602"/>
                </a:lnTo>
                <a:lnTo>
                  <a:pt x="193" y="601"/>
                </a:lnTo>
                <a:lnTo>
                  <a:pt x="195" y="601"/>
                </a:lnTo>
                <a:lnTo>
                  <a:pt x="197" y="601"/>
                </a:lnTo>
                <a:lnTo>
                  <a:pt x="199" y="601"/>
                </a:lnTo>
                <a:lnTo>
                  <a:pt x="201" y="601"/>
                </a:lnTo>
                <a:lnTo>
                  <a:pt x="203" y="602"/>
                </a:lnTo>
                <a:lnTo>
                  <a:pt x="205" y="603"/>
                </a:lnTo>
                <a:lnTo>
                  <a:pt x="207" y="604"/>
                </a:lnTo>
                <a:lnTo>
                  <a:pt x="209" y="605"/>
                </a:lnTo>
                <a:lnTo>
                  <a:pt x="211" y="606"/>
                </a:lnTo>
                <a:lnTo>
                  <a:pt x="213" y="608"/>
                </a:lnTo>
                <a:lnTo>
                  <a:pt x="214" y="609"/>
                </a:lnTo>
                <a:lnTo>
                  <a:pt x="216" y="611"/>
                </a:lnTo>
                <a:lnTo>
                  <a:pt x="217" y="613"/>
                </a:lnTo>
                <a:lnTo>
                  <a:pt x="218" y="615"/>
                </a:lnTo>
                <a:lnTo>
                  <a:pt x="219" y="617"/>
                </a:lnTo>
                <a:lnTo>
                  <a:pt x="219" y="619"/>
                </a:lnTo>
                <a:lnTo>
                  <a:pt x="220" y="621"/>
                </a:lnTo>
                <a:lnTo>
                  <a:pt x="220" y="623"/>
                </a:lnTo>
                <a:lnTo>
                  <a:pt x="220" y="62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42" name="Google Shape;3842;p37"/>
          <p:cNvGrpSpPr/>
          <p:nvPr/>
        </p:nvGrpSpPr>
        <p:grpSpPr>
          <a:xfrm>
            <a:off x="2316878" y="4910036"/>
            <a:ext cx="436447" cy="695706"/>
            <a:chOff x="7531705" y="2713898"/>
            <a:chExt cx="500812" cy="798304"/>
          </a:xfrm>
        </p:grpSpPr>
        <p:sp>
          <p:nvSpPr>
            <p:cNvPr id="3843" name="Google Shape;3843;p37"/>
            <p:cNvSpPr/>
            <p:nvPr/>
          </p:nvSpPr>
          <p:spPr>
            <a:xfrm>
              <a:off x="7531705" y="2713898"/>
              <a:ext cx="500812" cy="798304"/>
            </a:xfrm>
            <a:custGeom>
              <a:avLst/>
              <a:gdLst/>
              <a:ahLst/>
              <a:cxnLst/>
              <a:rect l="l" t="t" r="r" b="b"/>
              <a:pathLst>
                <a:path w="1038" h="1654" extrusionOk="0">
                  <a:moveTo>
                    <a:pt x="849" y="1070"/>
                  </a:moveTo>
                  <a:lnTo>
                    <a:pt x="739" y="1070"/>
                  </a:lnTo>
                  <a:lnTo>
                    <a:pt x="739" y="946"/>
                  </a:lnTo>
                  <a:lnTo>
                    <a:pt x="739" y="943"/>
                  </a:lnTo>
                  <a:lnTo>
                    <a:pt x="752" y="916"/>
                  </a:lnTo>
                  <a:lnTo>
                    <a:pt x="764" y="889"/>
                  </a:lnTo>
                  <a:lnTo>
                    <a:pt x="773" y="862"/>
                  </a:lnTo>
                  <a:lnTo>
                    <a:pt x="782" y="837"/>
                  </a:lnTo>
                  <a:lnTo>
                    <a:pt x="788" y="814"/>
                  </a:lnTo>
                  <a:lnTo>
                    <a:pt x="793" y="795"/>
                  </a:lnTo>
                  <a:lnTo>
                    <a:pt x="796" y="780"/>
                  </a:lnTo>
                  <a:lnTo>
                    <a:pt x="798" y="771"/>
                  </a:lnTo>
                  <a:lnTo>
                    <a:pt x="798" y="768"/>
                  </a:lnTo>
                  <a:lnTo>
                    <a:pt x="798" y="712"/>
                  </a:lnTo>
                  <a:lnTo>
                    <a:pt x="812" y="712"/>
                  </a:lnTo>
                  <a:lnTo>
                    <a:pt x="820" y="712"/>
                  </a:lnTo>
                  <a:lnTo>
                    <a:pt x="828" y="710"/>
                  </a:lnTo>
                  <a:lnTo>
                    <a:pt x="835" y="709"/>
                  </a:lnTo>
                  <a:lnTo>
                    <a:pt x="842" y="706"/>
                  </a:lnTo>
                  <a:lnTo>
                    <a:pt x="849" y="703"/>
                  </a:lnTo>
                  <a:lnTo>
                    <a:pt x="855" y="699"/>
                  </a:lnTo>
                  <a:lnTo>
                    <a:pt x="861" y="695"/>
                  </a:lnTo>
                  <a:lnTo>
                    <a:pt x="867" y="690"/>
                  </a:lnTo>
                  <a:lnTo>
                    <a:pt x="872" y="684"/>
                  </a:lnTo>
                  <a:lnTo>
                    <a:pt x="876" y="678"/>
                  </a:lnTo>
                  <a:lnTo>
                    <a:pt x="880" y="672"/>
                  </a:lnTo>
                  <a:lnTo>
                    <a:pt x="883" y="665"/>
                  </a:lnTo>
                  <a:lnTo>
                    <a:pt x="886" y="658"/>
                  </a:lnTo>
                  <a:lnTo>
                    <a:pt x="887" y="651"/>
                  </a:lnTo>
                  <a:lnTo>
                    <a:pt x="889" y="643"/>
                  </a:lnTo>
                  <a:lnTo>
                    <a:pt x="889" y="635"/>
                  </a:lnTo>
                  <a:lnTo>
                    <a:pt x="889" y="571"/>
                  </a:lnTo>
                  <a:lnTo>
                    <a:pt x="889" y="564"/>
                  </a:lnTo>
                  <a:lnTo>
                    <a:pt x="888" y="557"/>
                  </a:lnTo>
                  <a:lnTo>
                    <a:pt x="886" y="551"/>
                  </a:lnTo>
                  <a:lnTo>
                    <a:pt x="884" y="545"/>
                  </a:lnTo>
                  <a:lnTo>
                    <a:pt x="881" y="539"/>
                  </a:lnTo>
                  <a:lnTo>
                    <a:pt x="877" y="533"/>
                  </a:lnTo>
                  <a:lnTo>
                    <a:pt x="873" y="528"/>
                  </a:lnTo>
                  <a:lnTo>
                    <a:pt x="869" y="523"/>
                  </a:lnTo>
                  <a:lnTo>
                    <a:pt x="864" y="519"/>
                  </a:lnTo>
                  <a:lnTo>
                    <a:pt x="859" y="515"/>
                  </a:lnTo>
                  <a:lnTo>
                    <a:pt x="853" y="511"/>
                  </a:lnTo>
                  <a:lnTo>
                    <a:pt x="847" y="508"/>
                  </a:lnTo>
                  <a:lnTo>
                    <a:pt x="841" y="506"/>
                  </a:lnTo>
                  <a:lnTo>
                    <a:pt x="835" y="504"/>
                  </a:lnTo>
                  <a:lnTo>
                    <a:pt x="828" y="503"/>
                  </a:lnTo>
                  <a:lnTo>
                    <a:pt x="821" y="503"/>
                  </a:lnTo>
                  <a:lnTo>
                    <a:pt x="818" y="503"/>
                  </a:lnTo>
                  <a:lnTo>
                    <a:pt x="818" y="387"/>
                  </a:lnTo>
                  <a:lnTo>
                    <a:pt x="818" y="386"/>
                  </a:lnTo>
                  <a:lnTo>
                    <a:pt x="818" y="385"/>
                  </a:lnTo>
                  <a:lnTo>
                    <a:pt x="818" y="384"/>
                  </a:lnTo>
                  <a:lnTo>
                    <a:pt x="818" y="383"/>
                  </a:lnTo>
                  <a:lnTo>
                    <a:pt x="817" y="382"/>
                  </a:lnTo>
                  <a:lnTo>
                    <a:pt x="817" y="381"/>
                  </a:lnTo>
                  <a:lnTo>
                    <a:pt x="816" y="380"/>
                  </a:lnTo>
                  <a:lnTo>
                    <a:pt x="815" y="379"/>
                  </a:lnTo>
                  <a:lnTo>
                    <a:pt x="815" y="377"/>
                  </a:lnTo>
                  <a:lnTo>
                    <a:pt x="816" y="374"/>
                  </a:lnTo>
                  <a:lnTo>
                    <a:pt x="817" y="371"/>
                  </a:lnTo>
                  <a:lnTo>
                    <a:pt x="818" y="367"/>
                  </a:lnTo>
                  <a:lnTo>
                    <a:pt x="822" y="357"/>
                  </a:lnTo>
                  <a:lnTo>
                    <a:pt x="829" y="343"/>
                  </a:lnTo>
                  <a:lnTo>
                    <a:pt x="840" y="327"/>
                  </a:lnTo>
                  <a:lnTo>
                    <a:pt x="853" y="308"/>
                  </a:lnTo>
                  <a:lnTo>
                    <a:pt x="871" y="286"/>
                  </a:lnTo>
                  <a:lnTo>
                    <a:pt x="894" y="260"/>
                  </a:lnTo>
                  <a:lnTo>
                    <a:pt x="895" y="259"/>
                  </a:lnTo>
                  <a:lnTo>
                    <a:pt x="896" y="258"/>
                  </a:lnTo>
                  <a:lnTo>
                    <a:pt x="897" y="256"/>
                  </a:lnTo>
                  <a:lnTo>
                    <a:pt x="898" y="255"/>
                  </a:lnTo>
                  <a:lnTo>
                    <a:pt x="899" y="254"/>
                  </a:lnTo>
                  <a:lnTo>
                    <a:pt x="899" y="253"/>
                  </a:lnTo>
                  <a:lnTo>
                    <a:pt x="900" y="251"/>
                  </a:lnTo>
                  <a:lnTo>
                    <a:pt x="900" y="250"/>
                  </a:lnTo>
                  <a:lnTo>
                    <a:pt x="901" y="249"/>
                  </a:lnTo>
                  <a:lnTo>
                    <a:pt x="901" y="247"/>
                  </a:lnTo>
                  <a:lnTo>
                    <a:pt x="901" y="246"/>
                  </a:lnTo>
                  <a:lnTo>
                    <a:pt x="901" y="245"/>
                  </a:lnTo>
                  <a:lnTo>
                    <a:pt x="901" y="244"/>
                  </a:lnTo>
                  <a:lnTo>
                    <a:pt x="901" y="242"/>
                  </a:lnTo>
                  <a:lnTo>
                    <a:pt x="900" y="241"/>
                  </a:lnTo>
                  <a:lnTo>
                    <a:pt x="900" y="240"/>
                  </a:lnTo>
                  <a:lnTo>
                    <a:pt x="899" y="239"/>
                  </a:lnTo>
                  <a:lnTo>
                    <a:pt x="899" y="237"/>
                  </a:lnTo>
                  <a:lnTo>
                    <a:pt x="898" y="236"/>
                  </a:lnTo>
                  <a:lnTo>
                    <a:pt x="897" y="234"/>
                  </a:lnTo>
                  <a:lnTo>
                    <a:pt x="896" y="233"/>
                  </a:lnTo>
                  <a:lnTo>
                    <a:pt x="896" y="232"/>
                  </a:lnTo>
                  <a:lnTo>
                    <a:pt x="895" y="231"/>
                  </a:lnTo>
                  <a:lnTo>
                    <a:pt x="894" y="230"/>
                  </a:lnTo>
                  <a:lnTo>
                    <a:pt x="893" y="229"/>
                  </a:lnTo>
                  <a:lnTo>
                    <a:pt x="892" y="228"/>
                  </a:lnTo>
                  <a:lnTo>
                    <a:pt x="891" y="228"/>
                  </a:lnTo>
                  <a:lnTo>
                    <a:pt x="890" y="227"/>
                  </a:lnTo>
                  <a:lnTo>
                    <a:pt x="889" y="227"/>
                  </a:lnTo>
                  <a:lnTo>
                    <a:pt x="888" y="226"/>
                  </a:lnTo>
                  <a:lnTo>
                    <a:pt x="887" y="226"/>
                  </a:lnTo>
                  <a:lnTo>
                    <a:pt x="886" y="226"/>
                  </a:lnTo>
                  <a:lnTo>
                    <a:pt x="885" y="226"/>
                  </a:lnTo>
                  <a:lnTo>
                    <a:pt x="882" y="225"/>
                  </a:lnTo>
                  <a:lnTo>
                    <a:pt x="873" y="222"/>
                  </a:lnTo>
                  <a:lnTo>
                    <a:pt x="860" y="216"/>
                  </a:lnTo>
                  <a:lnTo>
                    <a:pt x="853" y="212"/>
                  </a:lnTo>
                  <a:lnTo>
                    <a:pt x="845" y="207"/>
                  </a:lnTo>
                  <a:lnTo>
                    <a:pt x="837" y="201"/>
                  </a:lnTo>
                  <a:lnTo>
                    <a:pt x="830" y="195"/>
                  </a:lnTo>
                  <a:lnTo>
                    <a:pt x="822" y="188"/>
                  </a:lnTo>
                  <a:lnTo>
                    <a:pt x="816" y="180"/>
                  </a:lnTo>
                  <a:lnTo>
                    <a:pt x="809" y="171"/>
                  </a:lnTo>
                  <a:lnTo>
                    <a:pt x="804" y="161"/>
                  </a:lnTo>
                  <a:lnTo>
                    <a:pt x="799" y="151"/>
                  </a:lnTo>
                  <a:lnTo>
                    <a:pt x="796" y="139"/>
                  </a:lnTo>
                  <a:lnTo>
                    <a:pt x="795" y="137"/>
                  </a:lnTo>
                  <a:lnTo>
                    <a:pt x="795" y="135"/>
                  </a:lnTo>
                  <a:lnTo>
                    <a:pt x="794" y="133"/>
                  </a:lnTo>
                  <a:lnTo>
                    <a:pt x="793" y="131"/>
                  </a:lnTo>
                  <a:lnTo>
                    <a:pt x="792" y="130"/>
                  </a:lnTo>
                  <a:lnTo>
                    <a:pt x="790" y="128"/>
                  </a:lnTo>
                  <a:lnTo>
                    <a:pt x="789" y="127"/>
                  </a:lnTo>
                  <a:lnTo>
                    <a:pt x="787" y="126"/>
                  </a:lnTo>
                  <a:lnTo>
                    <a:pt x="786" y="125"/>
                  </a:lnTo>
                  <a:lnTo>
                    <a:pt x="784" y="124"/>
                  </a:lnTo>
                  <a:lnTo>
                    <a:pt x="783" y="124"/>
                  </a:lnTo>
                  <a:lnTo>
                    <a:pt x="781" y="123"/>
                  </a:lnTo>
                  <a:lnTo>
                    <a:pt x="779" y="123"/>
                  </a:lnTo>
                  <a:lnTo>
                    <a:pt x="777" y="122"/>
                  </a:lnTo>
                  <a:lnTo>
                    <a:pt x="775" y="122"/>
                  </a:lnTo>
                  <a:lnTo>
                    <a:pt x="773" y="122"/>
                  </a:lnTo>
                  <a:lnTo>
                    <a:pt x="769" y="122"/>
                  </a:lnTo>
                  <a:lnTo>
                    <a:pt x="757" y="122"/>
                  </a:lnTo>
                  <a:lnTo>
                    <a:pt x="740" y="121"/>
                  </a:lnTo>
                  <a:lnTo>
                    <a:pt x="719" y="118"/>
                  </a:lnTo>
                  <a:lnTo>
                    <a:pt x="708" y="116"/>
                  </a:lnTo>
                  <a:lnTo>
                    <a:pt x="697" y="112"/>
                  </a:lnTo>
                  <a:lnTo>
                    <a:pt x="686" y="109"/>
                  </a:lnTo>
                  <a:lnTo>
                    <a:pt x="675" y="104"/>
                  </a:lnTo>
                  <a:lnTo>
                    <a:pt x="665" y="98"/>
                  </a:lnTo>
                  <a:lnTo>
                    <a:pt x="655" y="91"/>
                  </a:lnTo>
                  <a:lnTo>
                    <a:pt x="647" y="83"/>
                  </a:lnTo>
                  <a:lnTo>
                    <a:pt x="643" y="79"/>
                  </a:lnTo>
                  <a:lnTo>
                    <a:pt x="640" y="74"/>
                  </a:lnTo>
                  <a:lnTo>
                    <a:pt x="639" y="73"/>
                  </a:lnTo>
                  <a:lnTo>
                    <a:pt x="639" y="72"/>
                  </a:lnTo>
                  <a:lnTo>
                    <a:pt x="638" y="71"/>
                  </a:lnTo>
                  <a:lnTo>
                    <a:pt x="637" y="70"/>
                  </a:lnTo>
                  <a:lnTo>
                    <a:pt x="636" y="69"/>
                  </a:lnTo>
                  <a:lnTo>
                    <a:pt x="635" y="68"/>
                  </a:lnTo>
                  <a:lnTo>
                    <a:pt x="634" y="67"/>
                  </a:lnTo>
                  <a:lnTo>
                    <a:pt x="633" y="66"/>
                  </a:lnTo>
                  <a:lnTo>
                    <a:pt x="631" y="66"/>
                  </a:lnTo>
                  <a:lnTo>
                    <a:pt x="630" y="65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7" y="63"/>
                  </a:lnTo>
                  <a:lnTo>
                    <a:pt x="625" y="63"/>
                  </a:lnTo>
                  <a:lnTo>
                    <a:pt x="624" y="63"/>
                  </a:lnTo>
                  <a:lnTo>
                    <a:pt x="623" y="63"/>
                  </a:lnTo>
                  <a:lnTo>
                    <a:pt x="619" y="56"/>
                  </a:lnTo>
                  <a:lnTo>
                    <a:pt x="614" y="50"/>
                  </a:lnTo>
                  <a:lnTo>
                    <a:pt x="609" y="43"/>
                  </a:lnTo>
                  <a:lnTo>
                    <a:pt x="603" y="38"/>
                  </a:lnTo>
                  <a:lnTo>
                    <a:pt x="597" y="32"/>
                  </a:lnTo>
                  <a:lnTo>
                    <a:pt x="591" y="27"/>
                  </a:lnTo>
                  <a:lnTo>
                    <a:pt x="585" y="22"/>
                  </a:lnTo>
                  <a:lnTo>
                    <a:pt x="578" y="18"/>
                  </a:lnTo>
                  <a:lnTo>
                    <a:pt x="571" y="14"/>
                  </a:lnTo>
                  <a:lnTo>
                    <a:pt x="564" y="10"/>
                  </a:lnTo>
                  <a:lnTo>
                    <a:pt x="556" y="7"/>
                  </a:lnTo>
                  <a:lnTo>
                    <a:pt x="549" y="5"/>
                  </a:lnTo>
                  <a:lnTo>
                    <a:pt x="541" y="3"/>
                  </a:lnTo>
                  <a:lnTo>
                    <a:pt x="533" y="1"/>
                  </a:lnTo>
                  <a:lnTo>
                    <a:pt x="524" y="0"/>
                  </a:lnTo>
                  <a:lnTo>
                    <a:pt x="516" y="0"/>
                  </a:lnTo>
                  <a:lnTo>
                    <a:pt x="508" y="0"/>
                  </a:lnTo>
                  <a:lnTo>
                    <a:pt x="499" y="1"/>
                  </a:lnTo>
                  <a:lnTo>
                    <a:pt x="491" y="3"/>
                  </a:lnTo>
                  <a:lnTo>
                    <a:pt x="483" y="5"/>
                  </a:lnTo>
                  <a:lnTo>
                    <a:pt x="475" y="7"/>
                  </a:lnTo>
                  <a:lnTo>
                    <a:pt x="468" y="10"/>
                  </a:lnTo>
                  <a:lnTo>
                    <a:pt x="460" y="14"/>
                  </a:lnTo>
                  <a:lnTo>
                    <a:pt x="453" y="18"/>
                  </a:lnTo>
                  <a:lnTo>
                    <a:pt x="446" y="22"/>
                  </a:lnTo>
                  <a:lnTo>
                    <a:pt x="440" y="27"/>
                  </a:lnTo>
                  <a:lnTo>
                    <a:pt x="434" y="32"/>
                  </a:lnTo>
                  <a:lnTo>
                    <a:pt x="428" y="38"/>
                  </a:lnTo>
                  <a:lnTo>
                    <a:pt x="422" y="43"/>
                  </a:lnTo>
                  <a:lnTo>
                    <a:pt x="417" y="50"/>
                  </a:lnTo>
                  <a:lnTo>
                    <a:pt x="413" y="56"/>
                  </a:lnTo>
                  <a:lnTo>
                    <a:pt x="409" y="63"/>
                  </a:lnTo>
                  <a:lnTo>
                    <a:pt x="406" y="63"/>
                  </a:lnTo>
                  <a:lnTo>
                    <a:pt x="404" y="63"/>
                  </a:lnTo>
                  <a:lnTo>
                    <a:pt x="403" y="63"/>
                  </a:lnTo>
                  <a:lnTo>
                    <a:pt x="402" y="64"/>
                  </a:lnTo>
                  <a:lnTo>
                    <a:pt x="400" y="64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7" y="66"/>
                  </a:lnTo>
                  <a:lnTo>
                    <a:pt x="396" y="67"/>
                  </a:lnTo>
                  <a:lnTo>
                    <a:pt x="394" y="67"/>
                  </a:lnTo>
                  <a:lnTo>
                    <a:pt x="393" y="68"/>
                  </a:lnTo>
                  <a:lnTo>
                    <a:pt x="392" y="70"/>
                  </a:lnTo>
                  <a:lnTo>
                    <a:pt x="391" y="71"/>
                  </a:lnTo>
                  <a:lnTo>
                    <a:pt x="389" y="74"/>
                  </a:lnTo>
                  <a:lnTo>
                    <a:pt x="386" y="79"/>
                  </a:lnTo>
                  <a:lnTo>
                    <a:pt x="382" y="83"/>
                  </a:lnTo>
                  <a:lnTo>
                    <a:pt x="374" y="91"/>
                  </a:lnTo>
                  <a:lnTo>
                    <a:pt x="365" y="98"/>
                  </a:lnTo>
                  <a:lnTo>
                    <a:pt x="356" y="104"/>
                  </a:lnTo>
                  <a:lnTo>
                    <a:pt x="345" y="109"/>
                  </a:lnTo>
                  <a:lnTo>
                    <a:pt x="334" y="112"/>
                  </a:lnTo>
                  <a:lnTo>
                    <a:pt x="323" y="116"/>
                  </a:lnTo>
                  <a:lnTo>
                    <a:pt x="312" y="118"/>
                  </a:lnTo>
                  <a:lnTo>
                    <a:pt x="291" y="121"/>
                  </a:lnTo>
                  <a:lnTo>
                    <a:pt x="274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2" y="122"/>
                  </a:lnTo>
                  <a:lnTo>
                    <a:pt x="250" y="123"/>
                  </a:lnTo>
                  <a:lnTo>
                    <a:pt x="248" y="123"/>
                  </a:lnTo>
                  <a:lnTo>
                    <a:pt x="247" y="124"/>
                  </a:lnTo>
                  <a:lnTo>
                    <a:pt x="245" y="124"/>
                  </a:lnTo>
                  <a:lnTo>
                    <a:pt x="243" y="125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39" y="128"/>
                  </a:lnTo>
                  <a:lnTo>
                    <a:pt x="238" y="130"/>
                  </a:lnTo>
                  <a:lnTo>
                    <a:pt x="237" y="131"/>
                  </a:lnTo>
                  <a:lnTo>
                    <a:pt x="236" y="133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4" y="139"/>
                  </a:lnTo>
                  <a:lnTo>
                    <a:pt x="230" y="151"/>
                  </a:lnTo>
                  <a:lnTo>
                    <a:pt x="225" y="162"/>
                  </a:lnTo>
                  <a:lnTo>
                    <a:pt x="220" y="172"/>
                  </a:lnTo>
                  <a:lnTo>
                    <a:pt x="213" y="181"/>
                  </a:lnTo>
                  <a:lnTo>
                    <a:pt x="206" y="189"/>
                  </a:lnTo>
                  <a:lnTo>
                    <a:pt x="199" y="196"/>
                  </a:lnTo>
                  <a:lnTo>
                    <a:pt x="191" y="202"/>
                  </a:lnTo>
                  <a:lnTo>
                    <a:pt x="183" y="208"/>
                  </a:lnTo>
                  <a:lnTo>
                    <a:pt x="176" y="212"/>
                  </a:lnTo>
                  <a:lnTo>
                    <a:pt x="169" y="216"/>
                  </a:lnTo>
                  <a:lnTo>
                    <a:pt x="157" y="222"/>
                  </a:lnTo>
                  <a:lnTo>
                    <a:pt x="148" y="225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2" y="227"/>
                  </a:lnTo>
                  <a:lnTo>
                    <a:pt x="141" y="227"/>
                  </a:lnTo>
                  <a:lnTo>
                    <a:pt x="139" y="228"/>
                  </a:lnTo>
                  <a:lnTo>
                    <a:pt x="138" y="229"/>
                  </a:lnTo>
                  <a:lnTo>
                    <a:pt x="137" y="230"/>
                  </a:lnTo>
                  <a:lnTo>
                    <a:pt x="135" y="230"/>
                  </a:lnTo>
                  <a:lnTo>
                    <a:pt x="134" y="231"/>
                  </a:lnTo>
                  <a:lnTo>
                    <a:pt x="133" y="232"/>
                  </a:lnTo>
                  <a:lnTo>
                    <a:pt x="132" y="233"/>
                  </a:lnTo>
                  <a:lnTo>
                    <a:pt x="131" y="234"/>
                  </a:lnTo>
                  <a:lnTo>
                    <a:pt x="131" y="235"/>
                  </a:lnTo>
                  <a:lnTo>
                    <a:pt x="130" y="236"/>
                  </a:lnTo>
                  <a:lnTo>
                    <a:pt x="130" y="237"/>
                  </a:lnTo>
                  <a:lnTo>
                    <a:pt x="129" y="238"/>
                  </a:lnTo>
                  <a:lnTo>
                    <a:pt x="129" y="239"/>
                  </a:lnTo>
                  <a:lnTo>
                    <a:pt x="129" y="240"/>
                  </a:lnTo>
                  <a:lnTo>
                    <a:pt x="128" y="243"/>
                  </a:lnTo>
                  <a:lnTo>
                    <a:pt x="128" y="245"/>
                  </a:lnTo>
                  <a:lnTo>
                    <a:pt x="128" y="246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9" y="250"/>
                  </a:lnTo>
                  <a:lnTo>
                    <a:pt x="129" y="251"/>
                  </a:lnTo>
                  <a:lnTo>
                    <a:pt x="129" y="252"/>
                  </a:lnTo>
                  <a:lnTo>
                    <a:pt x="130" y="253"/>
                  </a:lnTo>
                  <a:lnTo>
                    <a:pt x="131" y="254"/>
                  </a:lnTo>
                  <a:lnTo>
                    <a:pt x="131" y="256"/>
                  </a:lnTo>
                  <a:lnTo>
                    <a:pt x="132" y="257"/>
                  </a:lnTo>
                  <a:lnTo>
                    <a:pt x="133" y="258"/>
                  </a:lnTo>
                  <a:lnTo>
                    <a:pt x="135" y="260"/>
                  </a:lnTo>
                  <a:lnTo>
                    <a:pt x="161" y="289"/>
                  </a:lnTo>
                  <a:lnTo>
                    <a:pt x="181" y="313"/>
                  </a:lnTo>
                  <a:lnTo>
                    <a:pt x="195" y="333"/>
                  </a:lnTo>
                  <a:lnTo>
                    <a:pt x="204" y="349"/>
                  </a:lnTo>
                  <a:lnTo>
                    <a:pt x="207" y="356"/>
                  </a:lnTo>
                  <a:lnTo>
                    <a:pt x="210" y="362"/>
                  </a:lnTo>
                  <a:lnTo>
                    <a:pt x="212" y="367"/>
                  </a:lnTo>
                  <a:lnTo>
                    <a:pt x="213" y="371"/>
                  </a:lnTo>
                  <a:lnTo>
                    <a:pt x="213" y="375"/>
                  </a:lnTo>
                  <a:lnTo>
                    <a:pt x="214" y="378"/>
                  </a:lnTo>
                  <a:lnTo>
                    <a:pt x="214" y="381"/>
                  </a:lnTo>
                  <a:lnTo>
                    <a:pt x="214" y="384"/>
                  </a:lnTo>
                  <a:lnTo>
                    <a:pt x="214" y="387"/>
                  </a:lnTo>
                  <a:lnTo>
                    <a:pt x="214" y="503"/>
                  </a:lnTo>
                  <a:lnTo>
                    <a:pt x="211" y="503"/>
                  </a:lnTo>
                  <a:lnTo>
                    <a:pt x="204" y="503"/>
                  </a:lnTo>
                  <a:lnTo>
                    <a:pt x="198" y="504"/>
                  </a:lnTo>
                  <a:lnTo>
                    <a:pt x="191" y="506"/>
                  </a:lnTo>
                  <a:lnTo>
                    <a:pt x="185" y="508"/>
                  </a:lnTo>
                  <a:lnTo>
                    <a:pt x="180" y="511"/>
                  </a:lnTo>
                  <a:lnTo>
                    <a:pt x="174" y="515"/>
                  </a:lnTo>
                  <a:lnTo>
                    <a:pt x="169" y="519"/>
                  </a:lnTo>
                  <a:lnTo>
                    <a:pt x="164" y="523"/>
                  </a:lnTo>
                  <a:lnTo>
                    <a:pt x="160" y="528"/>
                  </a:lnTo>
                  <a:lnTo>
                    <a:pt x="156" y="533"/>
                  </a:lnTo>
                  <a:lnTo>
                    <a:pt x="152" y="539"/>
                  </a:lnTo>
                  <a:lnTo>
                    <a:pt x="149" y="545"/>
                  </a:lnTo>
                  <a:lnTo>
                    <a:pt x="147" y="551"/>
                  </a:lnTo>
                  <a:lnTo>
                    <a:pt x="145" y="557"/>
                  </a:lnTo>
                  <a:lnTo>
                    <a:pt x="144" y="564"/>
                  </a:lnTo>
                  <a:lnTo>
                    <a:pt x="144" y="571"/>
                  </a:lnTo>
                  <a:lnTo>
                    <a:pt x="144" y="635"/>
                  </a:lnTo>
                  <a:lnTo>
                    <a:pt x="144" y="643"/>
                  </a:lnTo>
                  <a:lnTo>
                    <a:pt x="145" y="651"/>
                  </a:lnTo>
                  <a:lnTo>
                    <a:pt x="147" y="658"/>
                  </a:lnTo>
                  <a:lnTo>
                    <a:pt x="150" y="665"/>
                  </a:lnTo>
                  <a:lnTo>
                    <a:pt x="153" y="672"/>
                  </a:lnTo>
                  <a:lnTo>
                    <a:pt x="157" y="678"/>
                  </a:lnTo>
                  <a:lnTo>
                    <a:pt x="161" y="684"/>
                  </a:lnTo>
                  <a:lnTo>
                    <a:pt x="166" y="690"/>
                  </a:lnTo>
                  <a:lnTo>
                    <a:pt x="171" y="695"/>
                  </a:lnTo>
                  <a:lnTo>
                    <a:pt x="177" y="699"/>
                  </a:lnTo>
                  <a:lnTo>
                    <a:pt x="183" y="703"/>
                  </a:lnTo>
                  <a:lnTo>
                    <a:pt x="190" y="706"/>
                  </a:lnTo>
                  <a:lnTo>
                    <a:pt x="197" y="709"/>
                  </a:lnTo>
                  <a:lnTo>
                    <a:pt x="204" y="710"/>
                  </a:lnTo>
                  <a:lnTo>
                    <a:pt x="212" y="712"/>
                  </a:lnTo>
                  <a:lnTo>
                    <a:pt x="220" y="712"/>
                  </a:lnTo>
                  <a:lnTo>
                    <a:pt x="234" y="712"/>
                  </a:lnTo>
                  <a:lnTo>
                    <a:pt x="234" y="768"/>
                  </a:lnTo>
                  <a:lnTo>
                    <a:pt x="234" y="771"/>
                  </a:lnTo>
                  <a:lnTo>
                    <a:pt x="236" y="780"/>
                  </a:lnTo>
                  <a:lnTo>
                    <a:pt x="239" y="795"/>
                  </a:lnTo>
                  <a:lnTo>
                    <a:pt x="251" y="837"/>
                  </a:lnTo>
                  <a:lnTo>
                    <a:pt x="259" y="862"/>
                  </a:lnTo>
                  <a:lnTo>
                    <a:pt x="269" y="889"/>
                  </a:lnTo>
                  <a:lnTo>
                    <a:pt x="280" y="916"/>
                  </a:lnTo>
                  <a:lnTo>
                    <a:pt x="293" y="943"/>
                  </a:lnTo>
                  <a:lnTo>
                    <a:pt x="293" y="1067"/>
                  </a:lnTo>
                  <a:lnTo>
                    <a:pt x="189" y="1067"/>
                  </a:lnTo>
                  <a:lnTo>
                    <a:pt x="170" y="1068"/>
                  </a:lnTo>
                  <a:lnTo>
                    <a:pt x="151" y="1071"/>
                  </a:lnTo>
                  <a:lnTo>
                    <a:pt x="133" y="1075"/>
                  </a:lnTo>
                  <a:lnTo>
                    <a:pt x="115" y="1082"/>
                  </a:lnTo>
                  <a:lnTo>
                    <a:pt x="99" y="1090"/>
                  </a:lnTo>
                  <a:lnTo>
                    <a:pt x="83" y="1099"/>
                  </a:lnTo>
                  <a:lnTo>
                    <a:pt x="69" y="1110"/>
                  </a:lnTo>
                  <a:lnTo>
                    <a:pt x="55" y="1122"/>
                  </a:lnTo>
                  <a:lnTo>
                    <a:pt x="43" y="1136"/>
                  </a:lnTo>
                  <a:lnTo>
                    <a:pt x="32" y="1150"/>
                  </a:lnTo>
                  <a:lnTo>
                    <a:pt x="23" y="1166"/>
                  </a:lnTo>
                  <a:lnTo>
                    <a:pt x="15" y="1183"/>
                  </a:lnTo>
                  <a:lnTo>
                    <a:pt x="8" y="1200"/>
                  </a:lnTo>
                  <a:lnTo>
                    <a:pt x="4" y="1218"/>
                  </a:lnTo>
                  <a:lnTo>
                    <a:pt x="1" y="1237"/>
                  </a:lnTo>
                  <a:lnTo>
                    <a:pt x="0" y="1256"/>
                  </a:lnTo>
                  <a:lnTo>
                    <a:pt x="0" y="1287"/>
                  </a:lnTo>
                  <a:lnTo>
                    <a:pt x="1" y="1305"/>
                  </a:lnTo>
                  <a:lnTo>
                    <a:pt x="2" y="1324"/>
                  </a:lnTo>
                  <a:lnTo>
                    <a:pt x="6" y="1342"/>
                  </a:lnTo>
                  <a:lnTo>
                    <a:pt x="10" y="1360"/>
                  </a:lnTo>
                  <a:lnTo>
                    <a:pt x="15" y="1377"/>
                  </a:lnTo>
                  <a:lnTo>
                    <a:pt x="22" y="1395"/>
                  </a:lnTo>
                  <a:lnTo>
                    <a:pt x="30" y="1412"/>
                  </a:lnTo>
                  <a:lnTo>
                    <a:pt x="39" y="1429"/>
                  </a:lnTo>
                  <a:lnTo>
                    <a:pt x="50" y="1445"/>
                  </a:lnTo>
                  <a:lnTo>
                    <a:pt x="61" y="1462"/>
                  </a:lnTo>
                  <a:lnTo>
                    <a:pt x="74" y="1477"/>
                  </a:lnTo>
                  <a:lnTo>
                    <a:pt x="88" y="1493"/>
                  </a:lnTo>
                  <a:lnTo>
                    <a:pt x="103" y="1508"/>
                  </a:lnTo>
                  <a:lnTo>
                    <a:pt x="119" y="1522"/>
                  </a:lnTo>
                  <a:lnTo>
                    <a:pt x="155" y="1550"/>
                  </a:lnTo>
                  <a:lnTo>
                    <a:pt x="193" y="1574"/>
                  </a:lnTo>
                  <a:lnTo>
                    <a:pt x="233" y="1594"/>
                  </a:lnTo>
                  <a:lnTo>
                    <a:pt x="276" y="1612"/>
                  </a:lnTo>
                  <a:lnTo>
                    <a:pt x="321" y="1627"/>
                  </a:lnTo>
                  <a:lnTo>
                    <a:pt x="368" y="1639"/>
                  </a:lnTo>
                  <a:lnTo>
                    <a:pt x="417" y="1647"/>
                  </a:lnTo>
                  <a:lnTo>
                    <a:pt x="468" y="1652"/>
                  </a:lnTo>
                  <a:lnTo>
                    <a:pt x="519" y="1654"/>
                  </a:lnTo>
                  <a:lnTo>
                    <a:pt x="569" y="1652"/>
                  </a:lnTo>
                  <a:lnTo>
                    <a:pt x="619" y="1647"/>
                  </a:lnTo>
                  <a:lnTo>
                    <a:pt x="667" y="1639"/>
                  </a:lnTo>
                  <a:lnTo>
                    <a:pt x="714" y="1627"/>
                  </a:lnTo>
                  <a:lnTo>
                    <a:pt x="760" y="1612"/>
                  </a:lnTo>
                  <a:lnTo>
                    <a:pt x="803" y="1595"/>
                  </a:lnTo>
                  <a:lnTo>
                    <a:pt x="844" y="1574"/>
                  </a:lnTo>
                  <a:lnTo>
                    <a:pt x="883" y="1550"/>
                  </a:lnTo>
                  <a:lnTo>
                    <a:pt x="918" y="1523"/>
                  </a:lnTo>
                  <a:lnTo>
                    <a:pt x="934" y="1509"/>
                  </a:lnTo>
                  <a:lnTo>
                    <a:pt x="949" y="1495"/>
                  </a:lnTo>
                  <a:lnTo>
                    <a:pt x="963" y="1480"/>
                  </a:lnTo>
                  <a:lnTo>
                    <a:pt x="976" y="1464"/>
                  </a:lnTo>
                  <a:lnTo>
                    <a:pt x="987" y="1448"/>
                  </a:lnTo>
                  <a:lnTo>
                    <a:pt x="998" y="1431"/>
                  </a:lnTo>
                  <a:lnTo>
                    <a:pt x="1007" y="1414"/>
                  </a:lnTo>
                  <a:lnTo>
                    <a:pt x="1015" y="1397"/>
                  </a:lnTo>
                  <a:lnTo>
                    <a:pt x="1022" y="1380"/>
                  </a:lnTo>
                  <a:lnTo>
                    <a:pt x="1028" y="1362"/>
                  </a:lnTo>
                  <a:lnTo>
                    <a:pt x="1032" y="1343"/>
                  </a:lnTo>
                  <a:lnTo>
                    <a:pt x="1035" y="1325"/>
                  </a:lnTo>
                  <a:lnTo>
                    <a:pt x="1037" y="1306"/>
                  </a:lnTo>
                  <a:lnTo>
                    <a:pt x="1038" y="1287"/>
                  </a:lnTo>
                  <a:lnTo>
                    <a:pt x="1038" y="1256"/>
                  </a:lnTo>
                  <a:lnTo>
                    <a:pt x="1037" y="1237"/>
                  </a:lnTo>
                  <a:lnTo>
                    <a:pt x="1034" y="1218"/>
                  </a:lnTo>
                  <a:lnTo>
                    <a:pt x="1030" y="1200"/>
                  </a:lnTo>
                  <a:lnTo>
                    <a:pt x="1023" y="1183"/>
                  </a:lnTo>
                  <a:lnTo>
                    <a:pt x="1015" y="1167"/>
                  </a:lnTo>
                  <a:lnTo>
                    <a:pt x="1006" y="1151"/>
                  </a:lnTo>
                  <a:lnTo>
                    <a:pt x="995" y="1137"/>
                  </a:lnTo>
                  <a:lnTo>
                    <a:pt x="983" y="1124"/>
                  </a:lnTo>
                  <a:lnTo>
                    <a:pt x="969" y="1112"/>
                  </a:lnTo>
                  <a:lnTo>
                    <a:pt x="955" y="1101"/>
                  </a:lnTo>
                  <a:lnTo>
                    <a:pt x="939" y="1092"/>
                  </a:lnTo>
                  <a:lnTo>
                    <a:pt x="923" y="1084"/>
                  </a:lnTo>
                  <a:lnTo>
                    <a:pt x="905" y="1078"/>
                  </a:lnTo>
                  <a:lnTo>
                    <a:pt x="887" y="1074"/>
                  </a:lnTo>
                  <a:lnTo>
                    <a:pt x="868" y="1071"/>
                  </a:lnTo>
                  <a:close/>
                  <a:moveTo>
                    <a:pt x="45" y="1256"/>
                  </a:moveTo>
                  <a:lnTo>
                    <a:pt x="46" y="1241"/>
                  </a:lnTo>
                  <a:lnTo>
                    <a:pt x="48" y="1227"/>
                  </a:lnTo>
                  <a:lnTo>
                    <a:pt x="52" y="1213"/>
                  </a:lnTo>
                  <a:lnTo>
                    <a:pt x="56" y="1200"/>
                  </a:lnTo>
                  <a:lnTo>
                    <a:pt x="62" y="1188"/>
                  </a:lnTo>
                  <a:lnTo>
                    <a:pt x="70" y="1176"/>
                  </a:lnTo>
                  <a:lnTo>
                    <a:pt x="78" y="1165"/>
                  </a:lnTo>
                  <a:lnTo>
                    <a:pt x="87" y="1154"/>
                  </a:lnTo>
                  <a:lnTo>
                    <a:pt x="98" y="1145"/>
                  </a:lnTo>
                  <a:lnTo>
                    <a:pt x="109" y="1137"/>
                  </a:lnTo>
                  <a:lnTo>
                    <a:pt x="121" y="1129"/>
                  </a:lnTo>
                  <a:lnTo>
                    <a:pt x="133" y="1123"/>
                  </a:lnTo>
                  <a:lnTo>
                    <a:pt x="146" y="1118"/>
                  </a:lnTo>
                  <a:lnTo>
                    <a:pt x="160" y="1115"/>
                  </a:lnTo>
                  <a:lnTo>
                    <a:pt x="174" y="1113"/>
                  </a:lnTo>
                  <a:lnTo>
                    <a:pt x="189" y="1112"/>
                  </a:lnTo>
                  <a:lnTo>
                    <a:pt x="285" y="1112"/>
                  </a:lnTo>
                  <a:lnTo>
                    <a:pt x="285" y="1126"/>
                  </a:lnTo>
                  <a:lnTo>
                    <a:pt x="287" y="1141"/>
                  </a:lnTo>
                  <a:lnTo>
                    <a:pt x="290" y="1156"/>
                  </a:lnTo>
                  <a:lnTo>
                    <a:pt x="295" y="1171"/>
                  </a:lnTo>
                  <a:lnTo>
                    <a:pt x="301" y="1185"/>
                  </a:lnTo>
                  <a:lnTo>
                    <a:pt x="308" y="1199"/>
                  </a:lnTo>
                  <a:lnTo>
                    <a:pt x="324" y="1226"/>
                  </a:lnTo>
                  <a:lnTo>
                    <a:pt x="340" y="1249"/>
                  </a:lnTo>
                  <a:lnTo>
                    <a:pt x="355" y="1268"/>
                  </a:lnTo>
                  <a:lnTo>
                    <a:pt x="368" y="1282"/>
                  </a:lnTo>
                  <a:lnTo>
                    <a:pt x="375" y="1290"/>
                  </a:lnTo>
                  <a:lnTo>
                    <a:pt x="376" y="1291"/>
                  </a:lnTo>
                  <a:lnTo>
                    <a:pt x="376" y="1292"/>
                  </a:lnTo>
                  <a:lnTo>
                    <a:pt x="377" y="1293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80" y="1295"/>
                  </a:lnTo>
                  <a:lnTo>
                    <a:pt x="381" y="1295"/>
                  </a:lnTo>
                  <a:lnTo>
                    <a:pt x="382" y="1295"/>
                  </a:lnTo>
                  <a:lnTo>
                    <a:pt x="383" y="1296"/>
                  </a:lnTo>
                  <a:lnTo>
                    <a:pt x="386" y="1296"/>
                  </a:lnTo>
                  <a:lnTo>
                    <a:pt x="392" y="1296"/>
                  </a:lnTo>
                  <a:lnTo>
                    <a:pt x="400" y="1296"/>
                  </a:lnTo>
                  <a:lnTo>
                    <a:pt x="402" y="1295"/>
                  </a:lnTo>
                  <a:lnTo>
                    <a:pt x="403" y="1295"/>
                  </a:lnTo>
                  <a:lnTo>
                    <a:pt x="405" y="1294"/>
                  </a:lnTo>
                  <a:lnTo>
                    <a:pt x="406" y="1293"/>
                  </a:lnTo>
                  <a:lnTo>
                    <a:pt x="407" y="1292"/>
                  </a:lnTo>
                  <a:lnTo>
                    <a:pt x="409" y="1290"/>
                  </a:lnTo>
                  <a:lnTo>
                    <a:pt x="410" y="1289"/>
                  </a:lnTo>
                  <a:lnTo>
                    <a:pt x="411" y="1288"/>
                  </a:lnTo>
                  <a:lnTo>
                    <a:pt x="412" y="1286"/>
                  </a:lnTo>
                  <a:lnTo>
                    <a:pt x="413" y="1285"/>
                  </a:lnTo>
                  <a:lnTo>
                    <a:pt x="413" y="1283"/>
                  </a:lnTo>
                  <a:lnTo>
                    <a:pt x="414" y="1282"/>
                  </a:lnTo>
                  <a:lnTo>
                    <a:pt x="414" y="1280"/>
                  </a:lnTo>
                  <a:lnTo>
                    <a:pt x="415" y="1279"/>
                  </a:lnTo>
                  <a:lnTo>
                    <a:pt x="415" y="1277"/>
                  </a:lnTo>
                  <a:lnTo>
                    <a:pt x="415" y="1276"/>
                  </a:lnTo>
                  <a:lnTo>
                    <a:pt x="416" y="1270"/>
                  </a:lnTo>
                  <a:lnTo>
                    <a:pt x="418" y="1263"/>
                  </a:lnTo>
                  <a:lnTo>
                    <a:pt x="420" y="1257"/>
                  </a:lnTo>
                  <a:lnTo>
                    <a:pt x="424" y="1251"/>
                  </a:lnTo>
                  <a:lnTo>
                    <a:pt x="428" y="1245"/>
                  </a:lnTo>
                  <a:lnTo>
                    <a:pt x="433" y="1240"/>
                  </a:lnTo>
                  <a:lnTo>
                    <a:pt x="438" y="1234"/>
                  </a:lnTo>
                  <a:lnTo>
                    <a:pt x="444" y="1229"/>
                  </a:lnTo>
                  <a:lnTo>
                    <a:pt x="456" y="1218"/>
                  </a:lnTo>
                  <a:lnTo>
                    <a:pt x="469" y="1209"/>
                  </a:lnTo>
                  <a:lnTo>
                    <a:pt x="482" y="1201"/>
                  </a:lnTo>
                  <a:lnTo>
                    <a:pt x="494" y="1194"/>
                  </a:lnTo>
                  <a:lnTo>
                    <a:pt x="494" y="1606"/>
                  </a:lnTo>
                  <a:lnTo>
                    <a:pt x="448" y="1603"/>
                  </a:lnTo>
                  <a:lnTo>
                    <a:pt x="403" y="1597"/>
                  </a:lnTo>
                  <a:lnTo>
                    <a:pt x="360" y="1588"/>
                  </a:lnTo>
                  <a:lnTo>
                    <a:pt x="319" y="1577"/>
                  </a:lnTo>
                  <a:lnTo>
                    <a:pt x="280" y="1563"/>
                  </a:lnTo>
                  <a:lnTo>
                    <a:pt x="243" y="1546"/>
                  </a:lnTo>
                  <a:lnTo>
                    <a:pt x="208" y="1527"/>
                  </a:lnTo>
                  <a:lnTo>
                    <a:pt x="176" y="1507"/>
                  </a:lnTo>
                  <a:lnTo>
                    <a:pt x="147" y="1484"/>
                  </a:lnTo>
                  <a:lnTo>
                    <a:pt x="121" y="1460"/>
                  </a:lnTo>
                  <a:lnTo>
                    <a:pt x="99" y="1434"/>
                  </a:lnTo>
                  <a:lnTo>
                    <a:pt x="80" y="1406"/>
                  </a:lnTo>
                  <a:lnTo>
                    <a:pt x="65" y="1377"/>
                  </a:lnTo>
                  <a:lnTo>
                    <a:pt x="54" y="1347"/>
                  </a:lnTo>
                  <a:lnTo>
                    <a:pt x="47" y="1316"/>
                  </a:lnTo>
                  <a:lnTo>
                    <a:pt x="45" y="1284"/>
                  </a:lnTo>
                  <a:close/>
                  <a:moveTo>
                    <a:pt x="234" y="579"/>
                  </a:moveTo>
                  <a:lnTo>
                    <a:pt x="234" y="669"/>
                  </a:lnTo>
                  <a:lnTo>
                    <a:pt x="220" y="669"/>
                  </a:lnTo>
                  <a:lnTo>
                    <a:pt x="217" y="669"/>
                  </a:lnTo>
                  <a:lnTo>
                    <a:pt x="214" y="668"/>
                  </a:lnTo>
                  <a:lnTo>
                    <a:pt x="211" y="668"/>
                  </a:lnTo>
                  <a:lnTo>
                    <a:pt x="208" y="666"/>
                  </a:lnTo>
                  <a:lnTo>
                    <a:pt x="205" y="665"/>
                  </a:lnTo>
                  <a:lnTo>
                    <a:pt x="202" y="663"/>
                  </a:lnTo>
                  <a:lnTo>
                    <a:pt x="199" y="662"/>
                  </a:lnTo>
                  <a:lnTo>
                    <a:pt x="197" y="659"/>
                  </a:lnTo>
                  <a:lnTo>
                    <a:pt x="194" y="657"/>
                  </a:lnTo>
                  <a:lnTo>
                    <a:pt x="192" y="655"/>
                  </a:lnTo>
                  <a:lnTo>
                    <a:pt x="190" y="652"/>
                  </a:lnTo>
                  <a:lnTo>
                    <a:pt x="189" y="649"/>
                  </a:lnTo>
                  <a:lnTo>
                    <a:pt x="188" y="646"/>
                  </a:lnTo>
                  <a:lnTo>
                    <a:pt x="187" y="642"/>
                  </a:lnTo>
                  <a:lnTo>
                    <a:pt x="186" y="639"/>
                  </a:lnTo>
                  <a:lnTo>
                    <a:pt x="186" y="635"/>
                  </a:lnTo>
                  <a:lnTo>
                    <a:pt x="186" y="571"/>
                  </a:lnTo>
                  <a:lnTo>
                    <a:pt x="186" y="568"/>
                  </a:lnTo>
                  <a:lnTo>
                    <a:pt x="186" y="566"/>
                  </a:lnTo>
                  <a:lnTo>
                    <a:pt x="187" y="563"/>
                  </a:lnTo>
                  <a:lnTo>
                    <a:pt x="188" y="561"/>
                  </a:lnTo>
                  <a:lnTo>
                    <a:pt x="189" y="559"/>
                  </a:lnTo>
                  <a:lnTo>
                    <a:pt x="190" y="557"/>
                  </a:lnTo>
                  <a:lnTo>
                    <a:pt x="191" y="555"/>
                  </a:lnTo>
                  <a:lnTo>
                    <a:pt x="193" y="554"/>
                  </a:lnTo>
                  <a:lnTo>
                    <a:pt x="195" y="552"/>
                  </a:lnTo>
                  <a:lnTo>
                    <a:pt x="196" y="551"/>
                  </a:lnTo>
                  <a:lnTo>
                    <a:pt x="198" y="550"/>
                  </a:lnTo>
                  <a:lnTo>
                    <a:pt x="200" y="549"/>
                  </a:lnTo>
                  <a:lnTo>
                    <a:pt x="202" y="549"/>
                  </a:lnTo>
                  <a:lnTo>
                    <a:pt x="205" y="548"/>
                  </a:lnTo>
                  <a:lnTo>
                    <a:pt x="207" y="548"/>
                  </a:lnTo>
                  <a:lnTo>
                    <a:pt x="209" y="548"/>
                  </a:lnTo>
                  <a:lnTo>
                    <a:pt x="212" y="548"/>
                  </a:lnTo>
                  <a:lnTo>
                    <a:pt x="214" y="548"/>
                  </a:lnTo>
                  <a:lnTo>
                    <a:pt x="216" y="549"/>
                  </a:lnTo>
                  <a:lnTo>
                    <a:pt x="218" y="550"/>
                  </a:lnTo>
                  <a:lnTo>
                    <a:pt x="220" y="551"/>
                  </a:lnTo>
                  <a:lnTo>
                    <a:pt x="222" y="552"/>
                  </a:lnTo>
                  <a:lnTo>
                    <a:pt x="224" y="553"/>
                  </a:lnTo>
                  <a:lnTo>
                    <a:pt x="225" y="555"/>
                  </a:lnTo>
                  <a:lnTo>
                    <a:pt x="227" y="557"/>
                  </a:lnTo>
                  <a:lnTo>
                    <a:pt x="228" y="558"/>
                  </a:lnTo>
                  <a:lnTo>
                    <a:pt x="229" y="560"/>
                  </a:lnTo>
                  <a:lnTo>
                    <a:pt x="230" y="562"/>
                  </a:lnTo>
                  <a:lnTo>
                    <a:pt x="230" y="564"/>
                  </a:lnTo>
                  <a:lnTo>
                    <a:pt x="231" y="567"/>
                  </a:lnTo>
                  <a:lnTo>
                    <a:pt x="231" y="569"/>
                  </a:lnTo>
                  <a:lnTo>
                    <a:pt x="231" y="571"/>
                  </a:lnTo>
                  <a:lnTo>
                    <a:pt x="231" y="579"/>
                  </a:lnTo>
                  <a:close/>
                  <a:moveTo>
                    <a:pt x="273" y="161"/>
                  </a:moveTo>
                  <a:lnTo>
                    <a:pt x="284" y="161"/>
                  </a:lnTo>
                  <a:lnTo>
                    <a:pt x="297" y="160"/>
                  </a:lnTo>
                  <a:lnTo>
                    <a:pt x="312" y="158"/>
                  </a:lnTo>
                  <a:lnTo>
                    <a:pt x="327" y="155"/>
                  </a:lnTo>
                  <a:lnTo>
                    <a:pt x="344" y="150"/>
                  </a:lnTo>
                  <a:lnTo>
                    <a:pt x="360" y="145"/>
                  </a:lnTo>
                  <a:lnTo>
                    <a:pt x="368" y="141"/>
                  </a:lnTo>
                  <a:lnTo>
                    <a:pt x="376" y="137"/>
                  </a:lnTo>
                  <a:lnTo>
                    <a:pt x="384" y="132"/>
                  </a:lnTo>
                  <a:lnTo>
                    <a:pt x="392" y="127"/>
                  </a:lnTo>
                  <a:lnTo>
                    <a:pt x="393" y="129"/>
                  </a:lnTo>
                  <a:lnTo>
                    <a:pt x="393" y="130"/>
                  </a:lnTo>
                  <a:lnTo>
                    <a:pt x="394" y="132"/>
                  </a:lnTo>
                  <a:lnTo>
                    <a:pt x="395" y="133"/>
                  </a:lnTo>
                  <a:lnTo>
                    <a:pt x="396" y="135"/>
                  </a:lnTo>
                  <a:lnTo>
                    <a:pt x="397" y="136"/>
                  </a:lnTo>
                  <a:lnTo>
                    <a:pt x="398" y="138"/>
                  </a:lnTo>
                  <a:lnTo>
                    <a:pt x="400" y="139"/>
                  </a:lnTo>
                  <a:lnTo>
                    <a:pt x="401" y="140"/>
                  </a:lnTo>
                  <a:lnTo>
                    <a:pt x="402" y="141"/>
                  </a:lnTo>
                  <a:lnTo>
                    <a:pt x="404" y="142"/>
                  </a:lnTo>
                  <a:lnTo>
                    <a:pt x="405" y="143"/>
                  </a:lnTo>
                  <a:lnTo>
                    <a:pt x="407" y="143"/>
                  </a:lnTo>
                  <a:lnTo>
                    <a:pt x="409" y="144"/>
                  </a:lnTo>
                  <a:lnTo>
                    <a:pt x="410" y="144"/>
                  </a:lnTo>
                  <a:lnTo>
                    <a:pt x="412" y="144"/>
                  </a:lnTo>
                  <a:lnTo>
                    <a:pt x="414" y="144"/>
                  </a:lnTo>
                  <a:lnTo>
                    <a:pt x="416" y="144"/>
                  </a:lnTo>
                  <a:lnTo>
                    <a:pt x="418" y="143"/>
                  </a:lnTo>
                  <a:lnTo>
                    <a:pt x="420" y="143"/>
                  </a:lnTo>
                  <a:lnTo>
                    <a:pt x="422" y="142"/>
                  </a:lnTo>
                  <a:lnTo>
                    <a:pt x="424" y="141"/>
                  </a:lnTo>
                  <a:lnTo>
                    <a:pt x="426" y="140"/>
                  </a:lnTo>
                  <a:lnTo>
                    <a:pt x="427" y="138"/>
                  </a:lnTo>
                  <a:lnTo>
                    <a:pt x="429" y="137"/>
                  </a:lnTo>
                  <a:lnTo>
                    <a:pt x="430" y="135"/>
                  </a:lnTo>
                  <a:lnTo>
                    <a:pt x="431" y="133"/>
                  </a:lnTo>
                  <a:lnTo>
                    <a:pt x="432" y="131"/>
                  </a:lnTo>
                  <a:lnTo>
                    <a:pt x="433" y="129"/>
                  </a:lnTo>
                  <a:lnTo>
                    <a:pt x="433" y="127"/>
                  </a:lnTo>
                  <a:lnTo>
                    <a:pt x="434" y="125"/>
                  </a:lnTo>
                  <a:lnTo>
                    <a:pt x="434" y="122"/>
                  </a:lnTo>
                  <a:lnTo>
                    <a:pt x="434" y="114"/>
                  </a:lnTo>
                  <a:lnTo>
                    <a:pt x="436" y="106"/>
                  </a:lnTo>
                  <a:lnTo>
                    <a:pt x="438" y="98"/>
                  </a:lnTo>
                  <a:lnTo>
                    <a:pt x="440" y="90"/>
                  </a:lnTo>
                  <a:lnTo>
                    <a:pt x="444" y="83"/>
                  </a:lnTo>
                  <a:lnTo>
                    <a:pt x="448" y="76"/>
                  </a:lnTo>
                  <a:lnTo>
                    <a:pt x="453" y="70"/>
                  </a:lnTo>
                  <a:lnTo>
                    <a:pt x="458" y="64"/>
                  </a:lnTo>
                  <a:lnTo>
                    <a:pt x="464" y="59"/>
                  </a:lnTo>
                  <a:lnTo>
                    <a:pt x="470" y="54"/>
                  </a:lnTo>
                  <a:lnTo>
                    <a:pt x="477" y="50"/>
                  </a:lnTo>
                  <a:lnTo>
                    <a:pt x="484" y="46"/>
                  </a:lnTo>
                  <a:lnTo>
                    <a:pt x="492" y="44"/>
                  </a:lnTo>
                  <a:lnTo>
                    <a:pt x="500" y="42"/>
                  </a:lnTo>
                  <a:lnTo>
                    <a:pt x="508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30" y="41"/>
                  </a:lnTo>
                  <a:lnTo>
                    <a:pt x="537" y="43"/>
                  </a:lnTo>
                  <a:lnTo>
                    <a:pt x="545" y="45"/>
                  </a:lnTo>
                  <a:lnTo>
                    <a:pt x="552" y="48"/>
                  </a:lnTo>
                  <a:lnTo>
                    <a:pt x="558" y="52"/>
                  </a:lnTo>
                  <a:lnTo>
                    <a:pt x="564" y="56"/>
                  </a:lnTo>
                  <a:lnTo>
                    <a:pt x="570" y="61"/>
                  </a:lnTo>
                  <a:lnTo>
                    <a:pt x="576" y="66"/>
                  </a:lnTo>
                  <a:lnTo>
                    <a:pt x="581" y="72"/>
                  </a:lnTo>
                  <a:lnTo>
                    <a:pt x="585" y="78"/>
                  </a:lnTo>
                  <a:lnTo>
                    <a:pt x="589" y="85"/>
                  </a:lnTo>
                  <a:lnTo>
                    <a:pt x="592" y="91"/>
                  </a:lnTo>
                  <a:lnTo>
                    <a:pt x="595" y="99"/>
                  </a:lnTo>
                  <a:lnTo>
                    <a:pt x="596" y="106"/>
                  </a:lnTo>
                  <a:lnTo>
                    <a:pt x="598" y="114"/>
                  </a:lnTo>
                  <a:lnTo>
                    <a:pt x="598" y="122"/>
                  </a:lnTo>
                  <a:lnTo>
                    <a:pt x="598" y="124"/>
                  </a:lnTo>
                  <a:lnTo>
                    <a:pt x="598" y="126"/>
                  </a:lnTo>
                  <a:lnTo>
                    <a:pt x="599" y="128"/>
                  </a:lnTo>
                  <a:lnTo>
                    <a:pt x="599" y="130"/>
                  </a:lnTo>
                  <a:lnTo>
                    <a:pt x="600" y="132"/>
                  </a:lnTo>
                  <a:lnTo>
                    <a:pt x="601" y="134"/>
                  </a:lnTo>
                  <a:lnTo>
                    <a:pt x="602" y="136"/>
                  </a:lnTo>
                  <a:lnTo>
                    <a:pt x="604" y="137"/>
                  </a:lnTo>
                  <a:lnTo>
                    <a:pt x="605" y="139"/>
                  </a:lnTo>
                  <a:lnTo>
                    <a:pt x="607" y="140"/>
                  </a:lnTo>
                  <a:lnTo>
                    <a:pt x="609" y="141"/>
                  </a:lnTo>
                  <a:lnTo>
                    <a:pt x="611" y="142"/>
                  </a:lnTo>
                  <a:lnTo>
                    <a:pt x="613" y="143"/>
                  </a:lnTo>
                  <a:lnTo>
                    <a:pt x="616" y="143"/>
                  </a:lnTo>
                  <a:lnTo>
                    <a:pt x="618" y="144"/>
                  </a:lnTo>
                  <a:lnTo>
                    <a:pt x="621" y="144"/>
                  </a:lnTo>
                  <a:lnTo>
                    <a:pt x="622" y="144"/>
                  </a:lnTo>
                  <a:lnTo>
                    <a:pt x="624" y="144"/>
                  </a:lnTo>
                  <a:lnTo>
                    <a:pt x="625" y="143"/>
                  </a:lnTo>
                  <a:lnTo>
                    <a:pt x="627" y="143"/>
                  </a:lnTo>
                  <a:lnTo>
                    <a:pt x="628" y="143"/>
                  </a:lnTo>
                  <a:lnTo>
                    <a:pt x="630" y="142"/>
                  </a:lnTo>
                  <a:lnTo>
                    <a:pt x="631" y="141"/>
                  </a:lnTo>
                  <a:lnTo>
                    <a:pt x="632" y="140"/>
                  </a:lnTo>
                  <a:lnTo>
                    <a:pt x="634" y="139"/>
                  </a:lnTo>
                  <a:lnTo>
                    <a:pt x="635" y="138"/>
                  </a:lnTo>
                  <a:lnTo>
                    <a:pt x="636" y="137"/>
                  </a:lnTo>
                  <a:lnTo>
                    <a:pt x="637" y="136"/>
                  </a:lnTo>
                  <a:lnTo>
                    <a:pt x="638" y="135"/>
                  </a:lnTo>
                  <a:lnTo>
                    <a:pt x="639" y="133"/>
                  </a:lnTo>
                  <a:lnTo>
                    <a:pt x="639" y="132"/>
                  </a:lnTo>
                  <a:lnTo>
                    <a:pt x="640" y="130"/>
                  </a:lnTo>
                  <a:lnTo>
                    <a:pt x="648" y="135"/>
                  </a:lnTo>
                  <a:lnTo>
                    <a:pt x="655" y="139"/>
                  </a:lnTo>
                  <a:lnTo>
                    <a:pt x="672" y="146"/>
                  </a:lnTo>
                  <a:lnTo>
                    <a:pt x="688" y="151"/>
                  </a:lnTo>
                  <a:lnTo>
                    <a:pt x="704" y="155"/>
                  </a:lnTo>
                  <a:lnTo>
                    <a:pt x="720" y="158"/>
                  </a:lnTo>
                  <a:lnTo>
                    <a:pt x="734" y="160"/>
                  </a:lnTo>
                  <a:lnTo>
                    <a:pt x="747" y="161"/>
                  </a:lnTo>
                  <a:lnTo>
                    <a:pt x="759" y="161"/>
                  </a:lnTo>
                  <a:lnTo>
                    <a:pt x="762" y="170"/>
                  </a:lnTo>
                  <a:lnTo>
                    <a:pt x="766" y="178"/>
                  </a:lnTo>
                  <a:lnTo>
                    <a:pt x="771" y="186"/>
                  </a:lnTo>
                  <a:lnTo>
                    <a:pt x="775" y="193"/>
                  </a:lnTo>
                  <a:lnTo>
                    <a:pt x="780" y="201"/>
                  </a:lnTo>
                  <a:lnTo>
                    <a:pt x="786" y="207"/>
                  </a:lnTo>
                  <a:lnTo>
                    <a:pt x="797" y="219"/>
                  </a:lnTo>
                  <a:lnTo>
                    <a:pt x="809" y="230"/>
                  </a:lnTo>
                  <a:lnTo>
                    <a:pt x="820" y="239"/>
                  </a:lnTo>
                  <a:lnTo>
                    <a:pt x="832" y="246"/>
                  </a:lnTo>
                  <a:lnTo>
                    <a:pt x="843" y="252"/>
                  </a:lnTo>
                  <a:lnTo>
                    <a:pt x="827" y="271"/>
                  </a:lnTo>
                  <a:lnTo>
                    <a:pt x="814" y="288"/>
                  </a:lnTo>
                  <a:lnTo>
                    <a:pt x="803" y="304"/>
                  </a:lnTo>
                  <a:lnTo>
                    <a:pt x="794" y="319"/>
                  </a:lnTo>
                  <a:lnTo>
                    <a:pt x="787" y="332"/>
                  </a:lnTo>
                  <a:lnTo>
                    <a:pt x="781" y="344"/>
                  </a:lnTo>
                  <a:lnTo>
                    <a:pt x="779" y="349"/>
                  </a:lnTo>
                  <a:lnTo>
                    <a:pt x="778" y="355"/>
                  </a:lnTo>
                  <a:lnTo>
                    <a:pt x="777" y="360"/>
                  </a:lnTo>
                  <a:lnTo>
                    <a:pt x="776" y="365"/>
                  </a:lnTo>
                  <a:lnTo>
                    <a:pt x="677" y="365"/>
                  </a:lnTo>
                  <a:lnTo>
                    <a:pt x="677" y="302"/>
                  </a:lnTo>
                  <a:lnTo>
                    <a:pt x="676" y="286"/>
                  </a:lnTo>
                  <a:lnTo>
                    <a:pt x="674" y="270"/>
                  </a:lnTo>
                  <a:lnTo>
                    <a:pt x="670" y="255"/>
                  </a:lnTo>
                  <a:lnTo>
                    <a:pt x="665" y="241"/>
                  </a:lnTo>
                  <a:lnTo>
                    <a:pt x="659" y="227"/>
                  </a:lnTo>
                  <a:lnTo>
                    <a:pt x="651" y="215"/>
                  </a:lnTo>
                  <a:lnTo>
                    <a:pt x="642" y="203"/>
                  </a:lnTo>
                  <a:lnTo>
                    <a:pt x="632" y="191"/>
                  </a:lnTo>
                  <a:lnTo>
                    <a:pt x="621" y="181"/>
                  </a:lnTo>
                  <a:lnTo>
                    <a:pt x="609" y="172"/>
                  </a:lnTo>
                  <a:lnTo>
                    <a:pt x="596" y="164"/>
                  </a:lnTo>
                  <a:lnTo>
                    <a:pt x="583" y="158"/>
                  </a:lnTo>
                  <a:lnTo>
                    <a:pt x="569" y="152"/>
                  </a:lnTo>
                  <a:lnTo>
                    <a:pt x="554" y="148"/>
                  </a:lnTo>
                  <a:lnTo>
                    <a:pt x="538" y="145"/>
                  </a:lnTo>
                  <a:lnTo>
                    <a:pt x="522" y="144"/>
                  </a:lnTo>
                  <a:lnTo>
                    <a:pt x="516" y="144"/>
                  </a:lnTo>
                  <a:lnTo>
                    <a:pt x="500" y="145"/>
                  </a:lnTo>
                  <a:lnTo>
                    <a:pt x="484" y="147"/>
                  </a:lnTo>
                  <a:lnTo>
                    <a:pt x="469" y="151"/>
                  </a:lnTo>
                  <a:lnTo>
                    <a:pt x="455" y="156"/>
                  </a:lnTo>
                  <a:lnTo>
                    <a:pt x="441" y="163"/>
                  </a:lnTo>
                  <a:lnTo>
                    <a:pt x="428" y="171"/>
                  </a:lnTo>
                  <a:lnTo>
                    <a:pt x="416" y="180"/>
                  </a:lnTo>
                  <a:lnTo>
                    <a:pt x="404" y="190"/>
                  </a:lnTo>
                  <a:lnTo>
                    <a:pt x="394" y="202"/>
                  </a:lnTo>
                  <a:lnTo>
                    <a:pt x="385" y="214"/>
                  </a:lnTo>
                  <a:lnTo>
                    <a:pt x="377" y="227"/>
                  </a:lnTo>
                  <a:lnTo>
                    <a:pt x="370" y="241"/>
                  </a:lnTo>
                  <a:lnTo>
                    <a:pt x="365" y="255"/>
                  </a:lnTo>
                  <a:lnTo>
                    <a:pt x="361" y="270"/>
                  </a:lnTo>
                  <a:lnTo>
                    <a:pt x="359" y="286"/>
                  </a:lnTo>
                  <a:lnTo>
                    <a:pt x="358" y="302"/>
                  </a:lnTo>
                  <a:lnTo>
                    <a:pt x="358" y="365"/>
                  </a:lnTo>
                  <a:lnTo>
                    <a:pt x="256" y="365"/>
                  </a:lnTo>
                  <a:lnTo>
                    <a:pt x="254" y="356"/>
                  </a:lnTo>
                  <a:lnTo>
                    <a:pt x="250" y="345"/>
                  </a:lnTo>
                  <a:lnTo>
                    <a:pt x="244" y="333"/>
                  </a:lnTo>
                  <a:lnTo>
                    <a:pt x="237" y="320"/>
                  </a:lnTo>
                  <a:lnTo>
                    <a:pt x="229" y="305"/>
                  </a:lnTo>
                  <a:lnTo>
                    <a:pt x="218" y="289"/>
                  </a:lnTo>
                  <a:lnTo>
                    <a:pt x="205" y="271"/>
                  </a:lnTo>
                  <a:lnTo>
                    <a:pt x="189" y="252"/>
                  </a:lnTo>
                  <a:lnTo>
                    <a:pt x="199" y="247"/>
                  </a:lnTo>
                  <a:lnTo>
                    <a:pt x="210" y="240"/>
                  </a:lnTo>
                  <a:lnTo>
                    <a:pt x="222" y="231"/>
                  </a:lnTo>
                  <a:lnTo>
                    <a:pt x="233" y="221"/>
                  </a:lnTo>
                  <a:lnTo>
                    <a:pt x="245" y="209"/>
                  </a:lnTo>
                  <a:lnTo>
                    <a:pt x="250" y="202"/>
                  </a:lnTo>
                  <a:lnTo>
                    <a:pt x="255" y="195"/>
                  </a:lnTo>
                  <a:lnTo>
                    <a:pt x="260" y="187"/>
                  </a:lnTo>
                  <a:lnTo>
                    <a:pt x="265" y="179"/>
                  </a:lnTo>
                  <a:lnTo>
                    <a:pt x="269" y="170"/>
                  </a:lnTo>
                  <a:close/>
                  <a:moveTo>
                    <a:pt x="843" y="635"/>
                  </a:moveTo>
                  <a:lnTo>
                    <a:pt x="843" y="638"/>
                  </a:lnTo>
                  <a:lnTo>
                    <a:pt x="842" y="641"/>
                  </a:lnTo>
                  <a:lnTo>
                    <a:pt x="842" y="644"/>
                  </a:lnTo>
                  <a:lnTo>
                    <a:pt x="840" y="647"/>
                  </a:lnTo>
                  <a:lnTo>
                    <a:pt x="839" y="650"/>
                  </a:lnTo>
                  <a:lnTo>
                    <a:pt x="838" y="653"/>
                  </a:lnTo>
                  <a:lnTo>
                    <a:pt x="836" y="656"/>
                  </a:lnTo>
                  <a:lnTo>
                    <a:pt x="834" y="658"/>
                  </a:lnTo>
                  <a:lnTo>
                    <a:pt x="831" y="661"/>
                  </a:lnTo>
                  <a:lnTo>
                    <a:pt x="829" y="663"/>
                  </a:lnTo>
                  <a:lnTo>
                    <a:pt x="826" y="664"/>
                  </a:lnTo>
                  <a:lnTo>
                    <a:pt x="823" y="666"/>
                  </a:lnTo>
                  <a:lnTo>
                    <a:pt x="820" y="667"/>
                  </a:lnTo>
                  <a:lnTo>
                    <a:pt x="817" y="668"/>
                  </a:lnTo>
                  <a:lnTo>
                    <a:pt x="813" y="669"/>
                  </a:lnTo>
                  <a:lnTo>
                    <a:pt x="810" y="669"/>
                  </a:lnTo>
                  <a:lnTo>
                    <a:pt x="796" y="669"/>
                  </a:lnTo>
                  <a:lnTo>
                    <a:pt x="796" y="571"/>
                  </a:lnTo>
                  <a:lnTo>
                    <a:pt x="796" y="568"/>
                  </a:lnTo>
                  <a:lnTo>
                    <a:pt x="796" y="566"/>
                  </a:lnTo>
                  <a:lnTo>
                    <a:pt x="797" y="563"/>
                  </a:lnTo>
                  <a:lnTo>
                    <a:pt x="798" y="561"/>
                  </a:lnTo>
                  <a:lnTo>
                    <a:pt x="799" y="559"/>
                  </a:lnTo>
                  <a:lnTo>
                    <a:pt x="800" y="557"/>
                  </a:lnTo>
                  <a:lnTo>
                    <a:pt x="801" y="555"/>
                  </a:lnTo>
                  <a:lnTo>
                    <a:pt x="803" y="554"/>
                  </a:lnTo>
                  <a:lnTo>
                    <a:pt x="804" y="552"/>
                  </a:lnTo>
                  <a:lnTo>
                    <a:pt x="806" y="551"/>
                  </a:lnTo>
                  <a:lnTo>
                    <a:pt x="808" y="550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14" y="548"/>
                  </a:lnTo>
                  <a:lnTo>
                    <a:pt x="816" y="548"/>
                  </a:lnTo>
                  <a:lnTo>
                    <a:pt x="818" y="548"/>
                  </a:lnTo>
                  <a:lnTo>
                    <a:pt x="821" y="548"/>
                  </a:lnTo>
                  <a:lnTo>
                    <a:pt x="823" y="548"/>
                  </a:lnTo>
                  <a:lnTo>
                    <a:pt x="825" y="549"/>
                  </a:lnTo>
                  <a:lnTo>
                    <a:pt x="827" y="550"/>
                  </a:lnTo>
                  <a:lnTo>
                    <a:pt x="830" y="551"/>
                  </a:lnTo>
                  <a:lnTo>
                    <a:pt x="831" y="552"/>
                  </a:lnTo>
                  <a:lnTo>
                    <a:pt x="833" y="553"/>
                  </a:lnTo>
                  <a:lnTo>
                    <a:pt x="835" y="555"/>
                  </a:lnTo>
                  <a:lnTo>
                    <a:pt x="836" y="557"/>
                  </a:lnTo>
                  <a:lnTo>
                    <a:pt x="837" y="558"/>
                  </a:lnTo>
                  <a:lnTo>
                    <a:pt x="838" y="560"/>
                  </a:lnTo>
                  <a:lnTo>
                    <a:pt x="839" y="562"/>
                  </a:lnTo>
                  <a:lnTo>
                    <a:pt x="840" y="564"/>
                  </a:lnTo>
                  <a:lnTo>
                    <a:pt x="841" y="567"/>
                  </a:lnTo>
                  <a:lnTo>
                    <a:pt x="841" y="569"/>
                  </a:lnTo>
                  <a:lnTo>
                    <a:pt x="841" y="571"/>
                  </a:lnTo>
                  <a:lnTo>
                    <a:pt x="841" y="635"/>
                  </a:lnTo>
                  <a:close/>
                  <a:moveTo>
                    <a:pt x="279" y="579"/>
                  </a:moveTo>
                  <a:lnTo>
                    <a:pt x="279" y="571"/>
                  </a:lnTo>
                  <a:lnTo>
                    <a:pt x="279" y="565"/>
                  </a:lnTo>
                  <a:lnTo>
                    <a:pt x="300" y="570"/>
                  </a:lnTo>
                  <a:lnTo>
                    <a:pt x="323" y="575"/>
                  </a:lnTo>
                  <a:lnTo>
                    <a:pt x="349" y="580"/>
                  </a:lnTo>
                  <a:lnTo>
                    <a:pt x="378" y="584"/>
                  </a:lnTo>
                  <a:lnTo>
                    <a:pt x="409" y="588"/>
                  </a:lnTo>
                  <a:lnTo>
                    <a:pt x="444" y="591"/>
                  </a:lnTo>
                  <a:lnTo>
                    <a:pt x="480" y="592"/>
                  </a:lnTo>
                  <a:lnTo>
                    <a:pt x="519" y="593"/>
                  </a:lnTo>
                  <a:lnTo>
                    <a:pt x="522" y="593"/>
                  </a:lnTo>
                  <a:lnTo>
                    <a:pt x="560" y="592"/>
                  </a:lnTo>
                  <a:lnTo>
                    <a:pt x="595" y="590"/>
                  </a:lnTo>
                  <a:lnTo>
                    <a:pt x="628" y="587"/>
                  </a:lnTo>
                  <a:lnTo>
                    <a:pt x="659" y="583"/>
                  </a:lnTo>
                  <a:lnTo>
                    <a:pt x="713" y="574"/>
                  </a:lnTo>
                  <a:lnTo>
                    <a:pt x="756" y="565"/>
                  </a:lnTo>
                  <a:lnTo>
                    <a:pt x="756" y="568"/>
                  </a:lnTo>
                  <a:lnTo>
                    <a:pt x="756" y="765"/>
                  </a:lnTo>
                  <a:lnTo>
                    <a:pt x="749" y="794"/>
                  </a:lnTo>
                  <a:lnTo>
                    <a:pt x="739" y="829"/>
                  </a:lnTo>
                  <a:lnTo>
                    <a:pt x="725" y="868"/>
                  </a:lnTo>
                  <a:lnTo>
                    <a:pt x="709" y="908"/>
                  </a:lnTo>
                  <a:lnTo>
                    <a:pt x="699" y="927"/>
                  </a:lnTo>
                  <a:lnTo>
                    <a:pt x="689" y="944"/>
                  </a:lnTo>
                  <a:lnTo>
                    <a:pt x="679" y="960"/>
                  </a:lnTo>
                  <a:lnTo>
                    <a:pt x="667" y="974"/>
                  </a:lnTo>
                  <a:lnTo>
                    <a:pt x="655" y="986"/>
                  </a:lnTo>
                  <a:lnTo>
                    <a:pt x="649" y="990"/>
                  </a:lnTo>
                  <a:lnTo>
                    <a:pt x="642" y="994"/>
                  </a:lnTo>
                  <a:lnTo>
                    <a:pt x="636" y="998"/>
                  </a:lnTo>
                  <a:lnTo>
                    <a:pt x="629" y="1000"/>
                  </a:lnTo>
                  <a:lnTo>
                    <a:pt x="622" y="1001"/>
                  </a:lnTo>
                  <a:lnTo>
                    <a:pt x="615" y="1002"/>
                  </a:lnTo>
                  <a:lnTo>
                    <a:pt x="525" y="1002"/>
                  </a:lnTo>
                  <a:lnTo>
                    <a:pt x="426" y="1002"/>
                  </a:lnTo>
                  <a:lnTo>
                    <a:pt x="419" y="1001"/>
                  </a:lnTo>
                  <a:lnTo>
                    <a:pt x="412" y="1000"/>
                  </a:lnTo>
                  <a:lnTo>
                    <a:pt x="405" y="998"/>
                  </a:lnTo>
                  <a:lnTo>
                    <a:pt x="399" y="994"/>
                  </a:lnTo>
                  <a:lnTo>
                    <a:pt x="392" y="990"/>
                  </a:lnTo>
                  <a:lnTo>
                    <a:pt x="386" y="986"/>
                  </a:lnTo>
                  <a:lnTo>
                    <a:pt x="373" y="974"/>
                  </a:lnTo>
                  <a:lnTo>
                    <a:pt x="362" y="960"/>
                  </a:lnTo>
                  <a:lnTo>
                    <a:pt x="351" y="944"/>
                  </a:lnTo>
                  <a:lnTo>
                    <a:pt x="341" y="927"/>
                  </a:lnTo>
                  <a:lnTo>
                    <a:pt x="331" y="908"/>
                  </a:lnTo>
                  <a:lnTo>
                    <a:pt x="314" y="868"/>
                  </a:lnTo>
                  <a:lnTo>
                    <a:pt x="301" y="829"/>
                  </a:lnTo>
                  <a:lnTo>
                    <a:pt x="291" y="794"/>
                  </a:lnTo>
                  <a:lnTo>
                    <a:pt x="285" y="765"/>
                  </a:lnTo>
                  <a:lnTo>
                    <a:pt x="285" y="692"/>
                  </a:lnTo>
                  <a:lnTo>
                    <a:pt x="285" y="579"/>
                  </a:lnTo>
                  <a:close/>
                  <a:moveTo>
                    <a:pt x="776" y="489"/>
                  </a:moveTo>
                  <a:lnTo>
                    <a:pt x="775" y="489"/>
                  </a:lnTo>
                  <a:lnTo>
                    <a:pt x="774" y="489"/>
                  </a:lnTo>
                  <a:lnTo>
                    <a:pt x="774" y="488"/>
                  </a:lnTo>
                  <a:lnTo>
                    <a:pt x="773" y="488"/>
                  </a:lnTo>
                  <a:lnTo>
                    <a:pt x="771" y="487"/>
                  </a:lnTo>
                  <a:lnTo>
                    <a:pt x="770" y="487"/>
                  </a:lnTo>
                  <a:lnTo>
                    <a:pt x="769" y="486"/>
                  </a:lnTo>
                  <a:lnTo>
                    <a:pt x="768" y="486"/>
                  </a:lnTo>
                  <a:lnTo>
                    <a:pt x="767" y="486"/>
                  </a:lnTo>
                  <a:lnTo>
                    <a:pt x="766" y="486"/>
                  </a:lnTo>
                  <a:lnTo>
                    <a:pt x="765" y="486"/>
                  </a:lnTo>
                  <a:lnTo>
                    <a:pt x="765" y="485"/>
                  </a:lnTo>
                  <a:lnTo>
                    <a:pt x="764" y="485"/>
                  </a:lnTo>
                  <a:lnTo>
                    <a:pt x="763" y="484"/>
                  </a:lnTo>
                  <a:lnTo>
                    <a:pt x="762" y="484"/>
                  </a:lnTo>
                  <a:lnTo>
                    <a:pt x="761" y="483"/>
                  </a:lnTo>
                  <a:lnTo>
                    <a:pt x="760" y="483"/>
                  </a:lnTo>
                  <a:lnTo>
                    <a:pt x="759" y="483"/>
                  </a:lnTo>
                  <a:lnTo>
                    <a:pt x="715" y="470"/>
                  </a:lnTo>
                  <a:lnTo>
                    <a:pt x="689" y="463"/>
                  </a:lnTo>
                  <a:lnTo>
                    <a:pt x="660" y="457"/>
                  </a:lnTo>
                  <a:lnTo>
                    <a:pt x="629" y="452"/>
                  </a:lnTo>
                  <a:lnTo>
                    <a:pt x="596" y="448"/>
                  </a:lnTo>
                  <a:lnTo>
                    <a:pt x="560" y="445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475" y="445"/>
                  </a:lnTo>
                  <a:lnTo>
                    <a:pt x="434" y="449"/>
                  </a:lnTo>
                  <a:lnTo>
                    <a:pt x="396" y="454"/>
                  </a:lnTo>
                  <a:lnTo>
                    <a:pt x="362" y="460"/>
                  </a:lnTo>
                  <a:lnTo>
                    <a:pt x="330" y="467"/>
                  </a:lnTo>
                  <a:lnTo>
                    <a:pt x="303" y="475"/>
                  </a:lnTo>
                  <a:lnTo>
                    <a:pt x="259" y="489"/>
                  </a:lnTo>
                  <a:lnTo>
                    <a:pt x="259" y="410"/>
                  </a:lnTo>
                  <a:lnTo>
                    <a:pt x="522" y="410"/>
                  </a:lnTo>
                  <a:lnTo>
                    <a:pt x="776" y="410"/>
                  </a:lnTo>
                  <a:close/>
                  <a:moveTo>
                    <a:pt x="516" y="489"/>
                  </a:moveTo>
                  <a:lnTo>
                    <a:pt x="519" y="489"/>
                  </a:lnTo>
                  <a:lnTo>
                    <a:pt x="554" y="490"/>
                  </a:lnTo>
                  <a:lnTo>
                    <a:pt x="587" y="492"/>
                  </a:lnTo>
                  <a:lnTo>
                    <a:pt x="618" y="496"/>
                  </a:lnTo>
                  <a:lnTo>
                    <a:pt x="647" y="501"/>
                  </a:lnTo>
                  <a:lnTo>
                    <a:pt x="674" y="506"/>
                  </a:lnTo>
                  <a:lnTo>
                    <a:pt x="698" y="512"/>
                  </a:lnTo>
                  <a:lnTo>
                    <a:pt x="720" y="519"/>
                  </a:lnTo>
                  <a:lnTo>
                    <a:pt x="739" y="525"/>
                  </a:lnTo>
                  <a:lnTo>
                    <a:pt x="698" y="534"/>
                  </a:lnTo>
                  <a:lnTo>
                    <a:pt x="647" y="543"/>
                  </a:lnTo>
                  <a:lnTo>
                    <a:pt x="587" y="550"/>
                  </a:lnTo>
                  <a:lnTo>
                    <a:pt x="519" y="554"/>
                  </a:lnTo>
                  <a:lnTo>
                    <a:pt x="516" y="554"/>
                  </a:lnTo>
                  <a:lnTo>
                    <a:pt x="480" y="553"/>
                  </a:lnTo>
                  <a:lnTo>
                    <a:pt x="446" y="551"/>
                  </a:lnTo>
                  <a:lnTo>
                    <a:pt x="415" y="548"/>
                  </a:lnTo>
                  <a:lnTo>
                    <a:pt x="385" y="545"/>
                  </a:lnTo>
                  <a:lnTo>
                    <a:pt x="359" y="540"/>
                  </a:lnTo>
                  <a:lnTo>
                    <a:pt x="334" y="535"/>
                  </a:lnTo>
                  <a:lnTo>
                    <a:pt x="312" y="530"/>
                  </a:lnTo>
                  <a:lnTo>
                    <a:pt x="293" y="525"/>
                  </a:lnTo>
                  <a:lnTo>
                    <a:pt x="312" y="518"/>
                  </a:lnTo>
                  <a:lnTo>
                    <a:pt x="334" y="511"/>
                  </a:lnTo>
                  <a:lnTo>
                    <a:pt x="359" y="505"/>
                  </a:lnTo>
                  <a:lnTo>
                    <a:pt x="385" y="500"/>
                  </a:lnTo>
                  <a:lnTo>
                    <a:pt x="415" y="495"/>
                  </a:lnTo>
                  <a:lnTo>
                    <a:pt x="446" y="492"/>
                  </a:lnTo>
                  <a:lnTo>
                    <a:pt x="480" y="490"/>
                  </a:lnTo>
                  <a:close/>
                  <a:moveTo>
                    <a:pt x="522" y="365"/>
                  </a:moveTo>
                  <a:lnTo>
                    <a:pt x="400" y="365"/>
                  </a:lnTo>
                  <a:lnTo>
                    <a:pt x="400" y="302"/>
                  </a:lnTo>
                  <a:lnTo>
                    <a:pt x="401" y="290"/>
                  </a:lnTo>
                  <a:lnTo>
                    <a:pt x="402" y="279"/>
                  </a:lnTo>
                  <a:lnTo>
                    <a:pt x="405" y="268"/>
                  </a:lnTo>
                  <a:lnTo>
                    <a:pt x="409" y="257"/>
                  </a:lnTo>
                  <a:lnTo>
                    <a:pt x="414" y="247"/>
                  </a:lnTo>
                  <a:lnTo>
                    <a:pt x="420" y="237"/>
                  </a:lnTo>
                  <a:lnTo>
                    <a:pt x="426" y="229"/>
                  </a:lnTo>
                  <a:lnTo>
                    <a:pt x="434" y="220"/>
                  </a:lnTo>
                  <a:lnTo>
                    <a:pt x="442" y="213"/>
                  </a:lnTo>
                  <a:lnTo>
                    <a:pt x="451" y="206"/>
                  </a:lnTo>
                  <a:lnTo>
                    <a:pt x="460" y="201"/>
                  </a:lnTo>
                  <a:lnTo>
                    <a:pt x="470" y="196"/>
                  </a:lnTo>
                  <a:lnTo>
                    <a:pt x="481" y="192"/>
                  </a:lnTo>
                  <a:lnTo>
                    <a:pt x="492" y="189"/>
                  </a:lnTo>
                  <a:lnTo>
                    <a:pt x="504" y="188"/>
                  </a:lnTo>
                  <a:lnTo>
                    <a:pt x="516" y="187"/>
                  </a:lnTo>
                  <a:lnTo>
                    <a:pt x="522" y="187"/>
                  </a:lnTo>
                  <a:lnTo>
                    <a:pt x="533" y="188"/>
                  </a:lnTo>
                  <a:lnTo>
                    <a:pt x="545" y="190"/>
                  </a:lnTo>
                  <a:lnTo>
                    <a:pt x="555" y="193"/>
                  </a:lnTo>
                  <a:lnTo>
                    <a:pt x="565" y="198"/>
                  </a:lnTo>
                  <a:lnTo>
                    <a:pt x="575" y="203"/>
                  </a:lnTo>
                  <a:lnTo>
                    <a:pt x="584" y="208"/>
                  </a:lnTo>
                  <a:lnTo>
                    <a:pt x="592" y="215"/>
                  </a:lnTo>
                  <a:lnTo>
                    <a:pt x="600" y="222"/>
                  </a:lnTo>
                  <a:lnTo>
                    <a:pt x="607" y="230"/>
                  </a:lnTo>
                  <a:lnTo>
                    <a:pt x="614" y="239"/>
                  </a:lnTo>
                  <a:lnTo>
                    <a:pt x="619" y="248"/>
                  </a:lnTo>
                  <a:lnTo>
                    <a:pt x="624" y="258"/>
                  </a:lnTo>
                  <a:lnTo>
                    <a:pt x="627" y="269"/>
                  </a:lnTo>
                  <a:lnTo>
                    <a:pt x="630" y="279"/>
                  </a:lnTo>
                  <a:lnTo>
                    <a:pt x="631" y="291"/>
                  </a:lnTo>
                  <a:lnTo>
                    <a:pt x="632" y="302"/>
                  </a:lnTo>
                  <a:lnTo>
                    <a:pt x="632" y="365"/>
                  </a:lnTo>
                  <a:close/>
                  <a:moveTo>
                    <a:pt x="338" y="1084"/>
                  </a:moveTo>
                  <a:lnTo>
                    <a:pt x="338" y="1008"/>
                  </a:lnTo>
                  <a:lnTo>
                    <a:pt x="347" y="1016"/>
                  </a:lnTo>
                  <a:lnTo>
                    <a:pt x="356" y="1024"/>
                  </a:lnTo>
                  <a:lnTo>
                    <a:pt x="366" y="1030"/>
                  </a:lnTo>
                  <a:lnTo>
                    <a:pt x="376" y="1036"/>
                  </a:lnTo>
                  <a:lnTo>
                    <a:pt x="381" y="1038"/>
                  </a:lnTo>
                  <a:lnTo>
                    <a:pt x="386" y="1041"/>
                  </a:lnTo>
                  <a:lnTo>
                    <a:pt x="392" y="1043"/>
                  </a:lnTo>
                  <a:lnTo>
                    <a:pt x="397" y="1044"/>
                  </a:lnTo>
                  <a:lnTo>
                    <a:pt x="403" y="1045"/>
                  </a:lnTo>
                  <a:lnTo>
                    <a:pt x="409" y="1046"/>
                  </a:lnTo>
                  <a:lnTo>
                    <a:pt x="414" y="1047"/>
                  </a:lnTo>
                  <a:lnTo>
                    <a:pt x="420" y="1047"/>
                  </a:lnTo>
                  <a:lnTo>
                    <a:pt x="519" y="1047"/>
                  </a:lnTo>
                  <a:lnTo>
                    <a:pt x="612" y="1047"/>
                  </a:lnTo>
                  <a:lnTo>
                    <a:pt x="618" y="1047"/>
                  </a:lnTo>
                  <a:lnTo>
                    <a:pt x="623" y="1046"/>
                  </a:lnTo>
                  <a:lnTo>
                    <a:pt x="629" y="1045"/>
                  </a:lnTo>
                  <a:lnTo>
                    <a:pt x="635" y="1044"/>
                  </a:lnTo>
                  <a:lnTo>
                    <a:pt x="640" y="1042"/>
                  </a:lnTo>
                  <a:lnTo>
                    <a:pt x="645" y="1040"/>
                  </a:lnTo>
                  <a:lnTo>
                    <a:pt x="656" y="1036"/>
                  </a:lnTo>
                  <a:lnTo>
                    <a:pt x="666" y="1030"/>
                  </a:lnTo>
                  <a:lnTo>
                    <a:pt x="676" y="1023"/>
                  </a:lnTo>
                  <a:lnTo>
                    <a:pt x="685" y="1016"/>
                  </a:lnTo>
                  <a:lnTo>
                    <a:pt x="694" y="1008"/>
                  </a:lnTo>
                  <a:lnTo>
                    <a:pt x="694" y="1084"/>
                  </a:lnTo>
                  <a:lnTo>
                    <a:pt x="687" y="1090"/>
                  </a:lnTo>
                  <a:lnTo>
                    <a:pt x="676" y="1099"/>
                  </a:lnTo>
                  <a:lnTo>
                    <a:pt x="661" y="1109"/>
                  </a:lnTo>
                  <a:lnTo>
                    <a:pt x="653" y="1114"/>
                  </a:lnTo>
                  <a:lnTo>
                    <a:pt x="642" y="1119"/>
                  </a:lnTo>
                  <a:lnTo>
                    <a:pt x="631" y="1123"/>
                  </a:lnTo>
                  <a:lnTo>
                    <a:pt x="619" y="1128"/>
                  </a:lnTo>
                  <a:lnTo>
                    <a:pt x="605" y="1132"/>
                  </a:lnTo>
                  <a:lnTo>
                    <a:pt x="591" y="1136"/>
                  </a:lnTo>
                  <a:lnTo>
                    <a:pt x="575" y="1139"/>
                  </a:lnTo>
                  <a:lnTo>
                    <a:pt x="558" y="1141"/>
                  </a:lnTo>
                  <a:lnTo>
                    <a:pt x="539" y="1142"/>
                  </a:lnTo>
                  <a:lnTo>
                    <a:pt x="519" y="1143"/>
                  </a:lnTo>
                  <a:lnTo>
                    <a:pt x="516" y="1143"/>
                  </a:lnTo>
                  <a:lnTo>
                    <a:pt x="476" y="1140"/>
                  </a:lnTo>
                  <a:lnTo>
                    <a:pt x="441" y="1135"/>
                  </a:lnTo>
                  <a:lnTo>
                    <a:pt x="426" y="1131"/>
                  </a:lnTo>
                  <a:lnTo>
                    <a:pt x="412" y="1127"/>
                  </a:lnTo>
                  <a:lnTo>
                    <a:pt x="399" y="1123"/>
                  </a:lnTo>
                  <a:lnTo>
                    <a:pt x="388" y="1118"/>
                  </a:lnTo>
                  <a:lnTo>
                    <a:pt x="378" y="1113"/>
                  </a:lnTo>
                  <a:lnTo>
                    <a:pt x="369" y="1108"/>
                  </a:lnTo>
                  <a:lnTo>
                    <a:pt x="361" y="1103"/>
                  </a:lnTo>
                  <a:lnTo>
                    <a:pt x="355" y="1099"/>
                  </a:lnTo>
                  <a:lnTo>
                    <a:pt x="349" y="1094"/>
                  </a:lnTo>
                  <a:lnTo>
                    <a:pt x="344" y="1090"/>
                  </a:lnTo>
                  <a:lnTo>
                    <a:pt x="341" y="1087"/>
                  </a:lnTo>
                  <a:close/>
                  <a:moveTo>
                    <a:pt x="702" y="1132"/>
                  </a:moveTo>
                  <a:lnTo>
                    <a:pt x="701" y="1138"/>
                  </a:lnTo>
                  <a:lnTo>
                    <a:pt x="699" y="1145"/>
                  </a:lnTo>
                  <a:lnTo>
                    <a:pt x="697" y="1151"/>
                  </a:lnTo>
                  <a:lnTo>
                    <a:pt x="695" y="1158"/>
                  </a:lnTo>
                  <a:lnTo>
                    <a:pt x="689" y="1171"/>
                  </a:lnTo>
                  <a:lnTo>
                    <a:pt x="682" y="1184"/>
                  </a:lnTo>
                  <a:lnTo>
                    <a:pt x="674" y="1196"/>
                  </a:lnTo>
                  <a:lnTo>
                    <a:pt x="666" y="1208"/>
                  </a:lnTo>
                  <a:lnTo>
                    <a:pt x="649" y="1231"/>
                  </a:lnTo>
                  <a:lnTo>
                    <a:pt x="643" y="1223"/>
                  </a:lnTo>
                  <a:lnTo>
                    <a:pt x="637" y="1215"/>
                  </a:lnTo>
                  <a:lnTo>
                    <a:pt x="631" y="1207"/>
                  </a:lnTo>
                  <a:lnTo>
                    <a:pt x="624" y="1201"/>
                  </a:lnTo>
                  <a:lnTo>
                    <a:pt x="617" y="1194"/>
                  </a:lnTo>
                  <a:lnTo>
                    <a:pt x="610" y="1188"/>
                  </a:lnTo>
                  <a:lnTo>
                    <a:pt x="602" y="1182"/>
                  </a:lnTo>
                  <a:lnTo>
                    <a:pt x="595" y="1177"/>
                  </a:lnTo>
                  <a:lnTo>
                    <a:pt x="613" y="1173"/>
                  </a:lnTo>
                  <a:lnTo>
                    <a:pt x="630" y="1169"/>
                  </a:lnTo>
                  <a:lnTo>
                    <a:pt x="645" y="1164"/>
                  </a:lnTo>
                  <a:lnTo>
                    <a:pt x="659" y="1158"/>
                  </a:lnTo>
                  <a:lnTo>
                    <a:pt x="672" y="1152"/>
                  </a:lnTo>
                  <a:lnTo>
                    <a:pt x="683" y="1145"/>
                  </a:lnTo>
                  <a:lnTo>
                    <a:pt x="693" y="1138"/>
                  </a:lnTo>
                  <a:close/>
                  <a:moveTo>
                    <a:pt x="437" y="1177"/>
                  </a:moveTo>
                  <a:lnTo>
                    <a:pt x="422" y="1188"/>
                  </a:lnTo>
                  <a:lnTo>
                    <a:pt x="414" y="1194"/>
                  </a:lnTo>
                  <a:lnTo>
                    <a:pt x="407" y="1201"/>
                  </a:lnTo>
                  <a:lnTo>
                    <a:pt x="400" y="1207"/>
                  </a:lnTo>
                  <a:lnTo>
                    <a:pt x="394" y="1215"/>
                  </a:lnTo>
                  <a:lnTo>
                    <a:pt x="388" y="1223"/>
                  </a:lnTo>
                  <a:lnTo>
                    <a:pt x="385" y="1227"/>
                  </a:lnTo>
                  <a:lnTo>
                    <a:pt x="383" y="1231"/>
                  </a:lnTo>
                  <a:lnTo>
                    <a:pt x="366" y="1208"/>
                  </a:lnTo>
                  <a:lnTo>
                    <a:pt x="358" y="1196"/>
                  </a:lnTo>
                  <a:lnTo>
                    <a:pt x="350" y="1184"/>
                  </a:lnTo>
                  <a:lnTo>
                    <a:pt x="344" y="1171"/>
                  </a:lnTo>
                  <a:lnTo>
                    <a:pt x="338" y="1158"/>
                  </a:lnTo>
                  <a:lnTo>
                    <a:pt x="333" y="1145"/>
                  </a:lnTo>
                  <a:lnTo>
                    <a:pt x="331" y="1138"/>
                  </a:lnTo>
                  <a:lnTo>
                    <a:pt x="330" y="1132"/>
                  </a:lnTo>
                  <a:lnTo>
                    <a:pt x="339" y="1138"/>
                  </a:lnTo>
                  <a:lnTo>
                    <a:pt x="349" y="1145"/>
                  </a:lnTo>
                  <a:lnTo>
                    <a:pt x="360" y="1152"/>
                  </a:lnTo>
                  <a:lnTo>
                    <a:pt x="373" y="1158"/>
                  </a:lnTo>
                  <a:lnTo>
                    <a:pt x="387" y="1164"/>
                  </a:lnTo>
                  <a:lnTo>
                    <a:pt x="402" y="1169"/>
                  </a:lnTo>
                  <a:lnTo>
                    <a:pt x="419" y="1173"/>
                  </a:lnTo>
                  <a:close/>
                  <a:moveTo>
                    <a:pt x="539" y="1609"/>
                  </a:moveTo>
                  <a:lnTo>
                    <a:pt x="539" y="1197"/>
                  </a:lnTo>
                  <a:lnTo>
                    <a:pt x="552" y="1204"/>
                  </a:lnTo>
                  <a:lnTo>
                    <a:pt x="565" y="1212"/>
                  </a:lnTo>
                  <a:lnTo>
                    <a:pt x="578" y="1221"/>
                  </a:lnTo>
                  <a:lnTo>
                    <a:pt x="590" y="1230"/>
                  </a:lnTo>
                  <a:lnTo>
                    <a:pt x="596" y="1236"/>
                  </a:lnTo>
                  <a:lnTo>
                    <a:pt x="601" y="1241"/>
                  </a:lnTo>
                  <a:lnTo>
                    <a:pt x="605" y="1247"/>
                  </a:lnTo>
                  <a:lnTo>
                    <a:pt x="609" y="1253"/>
                  </a:lnTo>
                  <a:lnTo>
                    <a:pt x="612" y="1259"/>
                  </a:lnTo>
                  <a:lnTo>
                    <a:pt x="615" y="1265"/>
                  </a:lnTo>
                  <a:lnTo>
                    <a:pt x="617" y="1272"/>
                  </a:lnTo>
                  <a:lnTo>
                    <a:pt x="618" y="1279"/>
                  </a:lnTo>
                  <a:lnTo>
                    <a:pt x="618" y="1280"/>
                  </a:lnTo>
                  <a:lnTo>
                    <a:pt x="618" y="1282"/>
                  </a:lnTo>
                  <a:lnTo>
                    <a:pt x="618" y="1283"/>
                  </a:lnTo>
                  <a:lnTo>
                    <a:pt x="619" y="1285"/>
                  </a:lnTo>
                  <a:lnTo>
                    <a:pt x="619" y="1286"/>
                  </a:lnTo>
                  <a:lnTo>
                    <a:pt x="620" y="1288"/>
                  </a:lnTo>
                  <a:lnTo>
                    <a:pt x="621" y="1289"/>
                  </a:lnTo>
                  <a:lnTo>
                    <a:pt x="622" y="1291"/>
                  </a:lnTo>
                  <a:lnTo>
                    <a:pt x="623" y="1292"/>
                  </a:lnTo>
                  <a:lnTo>
                    <a:pt x="624" y="1293"/>
                  </a:lnTo>
                  <a:lnTo>
                    <a:pt x="625" y="1295"/>
                  </a:lnTo>
                  <a:lnTo>
                    <a:pt x="626" y="1296"/>
                  </a:lnTo>
                  <a:lnTo>
                    <a:pt x="627" y="1297"/>
                  </a:lnTo>
                  <a:lnTo>
                    <a:pt x="629" y="1298"/>
                  </a:lnTo>
                  <a:lnTo>
                    <a:pt x="630" y="1298"/>
                  </a:lnTo>
                  <a:lnTo>
                    <a:pt x="632" y="1299"/>
                  </a:lnTo>
                  <a:lnTo>
                    <a:pt x="640" y="1299"/>
                  </a:lnTo>
                  <a:lnTo>
                    <a:pt x="641" y="1299"/>
                  </a:lnTo>
                  <a:lnTo>
                    <a:pt x="642" y="1299"/>
                  </a:lnTo>
                  <a:lnTo>
                    <a:pt x="643" y="1299"/>
                  </a:lnTo>
                  <a:lnTo>
                    <a:pt x="644" y="1298"/>
                  </a:lnTo>
                  <a:lnTo>
                    <a:pt x="647" y="1298"/>
                  </a:lnTo>
                  <a:lnTo>
                    <a:pt x="649" y="1297"/>
                  </a:lnTo>
                  <a:lnTo>
                    <a:pt x="651" y="1296"/>
                  </a:lnTo>
                  <a:lnTo>
                    <a:pt x="653" y="1295"/>
                  </a:lnTo>
                  <a:lnTo>
                    <a:pt x="655" y="1294"/>
                  </a:lnTo>
                  <a:lnTo>
                    <a:pt x="657" y="1293"/>
                  </a:lnTo>
                  <a:lnTo>
                    <a:pt x="665" y="1285"/>
                  </a:lnTo>
                  <a:lnTo>
                    <a:pt x="677" y="1271"/>
                  </a:lnTo>
                  <a:lnTo>
                    <a:pt x="692" y="1252"/>
                  </a:lnTo>
                  <a:lnTo>
                    <a:pt x="709" y="1228"/>
                  </a:lnTo>
                  <a:lnTo>
                    <a:pt x="725" y="1202"/>
                  </a:lnTo>
                  <a:lnTo>
                    <a:pt x="731" y="1188"/>
                  </a:lnTo>
                  <a:lnTo>
                    <a:pt x="738" y="1173"/>
                  </a:lnTo>
                  <a:lnTo>
                    <a:pt x="742" y="1159"/>
                  </a:lnTo>
                  <a:lnTo>
                    <a:pt x="746" y="1144"/>
                  </a:lnTo>
                  <a:lnTo>
                    <a:pt x="748" y="1129"/>
                  </a:lnTo>
                  <a:lnTo>
                    <a:pt x="748" y="1115"/>
                  </a:lnTo>
                  <a:lnTo>
                    <a:pt x="849" y="1115"/>
                  </a:lnTo>
                  <a:lnTo>
                    <a:pt x="864" y="1116"/>
                  </a:lnTo>
                  <a:lnTo>
                    <a:pt x="878" y="1118"/>
                  </a:lnTo>
                  <a:lnTo>
                    <a:pt x="892" y="1121"/>
                  </a:lnTo>
                  <a:lnTo>
                    <a:pt x="905" y="1126"/>
                  </a:lnTo>
                  <a:lnTo>
                    <a:pt x="917" y="1132"/>
                  </a:lnTo>
                  <a:lnTo>
                    <a:pt x="929" y="1140"/>
                  </a:lnTo>
                  <a:lnTo>
                    <a:pt x="940" y="1148"/>
                  </a:lnTo>
                  <a:lnTo>
                    <a:pt x="951" y="1157"/>
                  </a:lnTo>
                  <a:lnTo>
                    <a:pt x="960" y="1168"/>
                  </a:lnTo>
                  <a:lnTo>
                    <a:pt x="968" y="1179"/>
                  </a:lnTo>
                  <a:lnTo>
                    <a:pt x="975" y="1191"/>
                  </a:lnTo>
                  <a:lnTo>
                    <a:pt x="982" y="1203"/>
                  </a:lnTo>
                  <a:lnTo>
                    <a:pt x="986" y="1216"/>
                  </a:lnTo>
                  <a:lnTo>
                    <a:pt x="990" y="1230"/>
                  </a:lnTo>
                  <a:lnTo>
                    <a:pt x="992" y="1244"/>
                  </a:lnTo>
                  <a:lnTo>
                    <a:pt x="993" y="1259"/>
                  </a:lnTo>
                  <a:lnTo>
                    <a:pt x="993" y="1290"/>
                  </a:lnTo>
                  <a:lnTo>
                    <a:pt x="991" y="1321"/>
                  </a:lnTo>
                  <a:lnTo>
                    <a:pt x="984" y="1352"/>
                  </a:lnTo>
                  <a:lnTo>
                    <a:pt x="973" y="1382"/>
                  </a:lnTo>
                  <a:lnTo>
                    <a:pt x="957" y="1410"/>
                  </a:lnTo>
                  <a:lnTo>
                    <a:pt x="938" y="1438"/>
                  </a:lnTo>
                  <a:lnTo>
                    <a:pt x="915" y="1464"/>
                  </a:lnTo>
                  <a:lnTo>
                    <a:pt x="889" y="1488"/>
                  </a:lnTo>
                  <a:lnTo>
                    <a:pt x="860" y="1511"/>
                  </a:lnTo>
                  <a:lnTo>
                    <a:pt x="828" y="1531"/>
                  </a:lnTo>
                  <a:lnTo>
                    <a:pt x="793" y="1550"/>
                  </a:lnTo>
                  <a:lnTo>
                    <a:pt x="755" y="1566"/>
                  </a:lnTo>
                  <a:lnTo>
                    <a:pt x="716" y="1580"/>
                  </a:lnTo>
                  <a:lnTo>
                    <a:pt x="674" y="1592"/>
                  </a:lnTo>
                  <a:lnTo>
                    <a:pt x="631" y="1600"/>
                  </a:lnTo>
                  <a:lnTo>
                    <a:pt x="585" y="16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37"/>
            <p:cNvSpPr/>
            <p:nvPr/>
          </p:nvSpPr>
          <p:spPr>
            <a:xfrm>
              <a:off x="7853345" y="3399192"/>
              <a:ext cx="99003" cy="21249"/>
            </a:xfrm>
            <a:custGeom>
              <a:avLst/>
              <a:gdLst/>
              <a:ahLst/>
              <a:cxnLst/>
              <a:rect l="l" t="t" r="r" b="b"/>
              <a:pathLst>
                <a:path w="206" h="45" extrusionOk="0">
                  <a:moveTo>
                    <a:pt x="183" y="0"/>
                  </a:move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4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9" y="42"/>
                  </a:lnTo>
                  <a:lnTo>
                    <a:pt x="11" y="43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22" y="45"/>
                  </a:lnTo>
                  <a:lnTo>
                    <a:pt x="183" y="45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9" y="44"/>
                  </a:lnTo>
                  <a:lnTo>
                    <a:pt x="191" y="44"/>
                  </a:lnTo>
                  <a:lnTo>
                    <a:pt x="193" y="43"/>
                  </a:lnTo>
                  <a:lnTo>
                    <a:pt x="195" y="42"/>
                  </a:lnTo>
                  <a:lnTo>
                    <a:pt x="197" y="41"/>
                  </a:lnTo>
                  <a:lnTo>
                    <a:pt x="199" y="39"/>
                  </a:lnTo>
                  <a:lnTo>
                    <a:pt x="200" y="38"/>
                  </a:lnTo>
                  <a:lnTo>
                    <a:pt x="202" y="36"/>
                  </a:lnTo>
                  <a:lnTo>
                    <a:pt x="203" y="35"/>
                  </a:lnTo>
                  <a:lnTo>
                    <a:pt x="204" y="33"/>
                  </a:lnTo>
                  <a:lnTo>
                    <a:pt x="205" y="30"/>
                  </a:lnTo>
                  <a:lnTo>
                    <a:pt x="205" y="28"/>
                  </a:lnTo>
                  <a:lnTo>
                    <a:pt x="206" y="26"/>
                  </a:lnTo>
                  <a:lnTo>
                    <a:pt x="206" y="23"/>
                  </a:lnTo>
                  <a:lnTo>
                    <a:pt x="206" y="20"/>
                  </a:lnTo>
                  <a:lnTo>
                    <a:pt x="206" y="18"/>
                  </a:lnTo>
                  <a:lnTo>
                    <a:pt x="205" y="15"/>
                  </a:lnTo>
                  <a:lnTo>
                    <a:pt x="204" y="13"/>
                  </a:lnTo>
                  <a:lnTo>
                    <a:pt x="203" y="11"/>
                  </a:lnTo>
                  <a:lnTo>
                    <a:pt x="202" y="9"/>
                  </a:lnTo>
                  <a:lnTo>
                    <a:pt x="201" y="8"/>
                  </a:lnTo>
                  <a:lnTo>
                    <a:pt x="200" y="6"/>
                  </a:lnTo>
                  <a:lnTo>
                    <a:pt x="198" y="5"/>
                  </a:lnTo>
                  <a:lnTo>
                    <a:pt x="196" y="3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37"/>
            <p:cNvSpPr/>
            <p:nvPr/>
          </p:nvSpPr>
          <p:spPr>
            <a:xfrm>
              <a:off x="7853345" y="3364903"/>
              <a:ext cx="46845" cy="21732"/>
            </a:xfrm>
            <a:custGeom>
              <a:avLst/>
              <a:gdLst/>
              <a:ahLst/>
              <a:cxnLst/>
              <a:rect l="l" t="t" r="r" b="b"/>
              <a:pathLst>
                <a:path w="98" h="46" extrusionOk="0">
                  <a:moveTo>
                    <a:pt x="22" y="46"/>
                  </a:moveTo>
                  <a:lnTo>
                    <a:pt x="76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5"/>
                  </a:lnTo>
                  <a:lnTo>
                    <a:pt x="84" y="44"/>
                  </a:lnTo>
                  <a:lnTo>
                    <a:pt x="86" y="43"/>
                  </a:lnTo>
                  <a:lnTo>
                    <a:pt x="88" y="42"/>
                  </a:lnTo>
                  <a:lnTo>
                    <a:pt x="90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2"/>
                  </a:lnTo>
                  <a:lnTo>
                    <a:pt x="97" y="30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6" y="13"/>
                  </a:lnTo>
                  <a:lnTo>
                    <a:pt x="95" y="11"/>
                  </a:lnTo>
                  <a:lnTo>
                    <a:pt x="94" y="9"/>
                  </a:lnTo>
                  <a:lnTo>
                    <a:pt x="92" y="7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7" y="3"/>
                  </a:lnTo>
                  <a:lnTo>
                    <a:pt x="85" y="2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37"/>
            <p:cNvSpPr/>
            <p:nvPr/>
          </p:nvSpPr>
          <p:spPr>
            <a:xfrm>
              <a:off x="7907916" y="3364903"/>
              <a:ext cx="46845" cy="21732"/>
            </a:xfrm>
            <a:custGeom>
              <a:avLst/>
              <a:gdLst/>
              <a:ahLst/>
              <a:cxnLst/>
              <a:rect l="l" t="t" r="r" b="b"/>
              <a:pathLst>
                <a:path w="98" h="46" extrusionOk="0">
                  <a:moveTo>
                    <a:pt x="76" y="0"/>
                  </a:move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1" y="43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9" y="46"/>
                  </a:lnTo>
                  <a:lnTo>
                    <a:pt x="22" y="46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5"/>
                  </a:lnTo>
                  <a:lnTo>
                    <a:pt x="84" y="44"/>
                  </a:lnTo>
                  <a:lnTo>
                    <a:pt x="86" y="43"/>
                  </a:lnTo>
                  <a:lnTo>
                    <a:pt x="88" y="42"/>
                  </a:lnTo>
                  <a:lnTo>
                    <a:pt x="90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2"/>
                  </a:lnTo>
                  <a:lnTo>
                    <a:pt x="97" y="30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7" y="17"/>
                  </a:lnTo>
                  <a:lnTo>
                    <a:pt x="96" y="15"/>
                  </a:lnTo>
                  <a:lnTo>
                    <a:pt x="95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2" y="1"/>
                  </a:lnTo>
                  <a:lnTo>
                    <a:pt x="80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37"/>
          <p:cNvGrpSpPr/>
          <p:nvPr/>
        </p:nvGrpSpPr>
        <p:grpSpPr>
          <a:xfrm>
            <a:off x="3175511" y="4909194"/>
            <a:ext cx="422978" cy="695285"/>
            <a:chOff x="8505801" y="2712932"/>
            <a:chExt cx="485356" cy="797821"/>
          </a:xfrm>
        </p:grpSpPr>
        <p:sp>
          <p:nvSpPr>
            <p:cNvPr id="3848" name="Google Shape;3848;p37"/>
            <p:cNvSpPr/>
            <p:nvPr/>
          </p:nvSpPr>
          <p:spPr>
            <a:xfrm>
              <a:off x="8505801" y="2712932"/>
              <a:ext cx="485356" cy="797821"/>
            </a:xfrm>
            <a:custGeom>
              <a:avLst/>
              <a:gdLst/>
              <a:ahLst/>
              <a:cxnLst/>
              <a:rect l="l" t="t" r="r" b="b"/>
              <a:pathLst>
                <a:path w="1006" h="1653" extrusionOk="0">
                  <a:moveTo>
                    <a:pt x="833" y="1086"/>
                  </a:moveTo>
                  <a:lnTo>
                    <a:pt x="726" y="1086"/>
                  </a:lnTo>
                  <a:lnTo>
                    <a:pt x="726" y="968"/>
                  </a:lnTo>
                  <a:lnTo>
                    <a:pt x="726" y="965"/>
                  </a:lnTo>
                  <a:lnTo>
                    <a:pt x="739" y="938"/>
                  </a:lnTo>
                  <a:lnTo>
                    <a:pt x="749" y="911"/>
                  </a:lnTo>
                  <a:lnTo>
                    <a:pt x="759" y="885"/>
                  </a:lnTo>
                  <a:lnTo>
                    <a:pt x="766" y="860"/>
                  </a:lnTo>
                  <a:lnTo>
                    <a:pt x="777" y="820"/>
                  </a:lnTo>
                  <a:lnTo>
                    <a:pt x="782" y="798"/>
                  </a:lnTo>
                  <a:lnTo>
                    <a:pt x="782" y="795"/>
                  </a:lnTo>
                  <a:lnTo>
                    <a:pt x="782" y="742"/>
                  </a:lnTo>
                  <a:lnTo>
                    <a:pt x="796" y="742"/>
                  </a:lnTo>
                  <a:lnTo>
                    <a:pt x="804" y="742"/>
                  </a:lnTo>
                  <a:lnTo>
                    <a:pt x="811" y="740"/>
                  </a:lnTo>
                  <a:lnTo>
                    <a:pt x="819" y="739"/>
                  </a:lnTo>
                  <a:lnTo>
                    <a:pt x="826" y="736"/>
                  </a:lnTo>
                  <a:lnTo>
                    <a:pt x="832" y="733"/>
                  </a:lnTo>
                  <a:lnTo>
                    <a:pt x="838" y="729"/>
                  </a:lnTo>
                  <a:lnTo>
                    <a:pt x="844" y="725"/>
                  </a:lnTo>
                  <a:lnTo>
                    <a:pt x="849" y="720"/>
                  </a:lnTo>
                  <a:lnTo>
                    <a:pt x="854" y="715"/>
                  </a:lnTo>
                  <a:lnTo>
                    <a:pt x="858" y="709"/>
                  </a:lnTo>
                  <a:lnTo>
                    <a:pt x="861" y="703"/>
                  </a:lnTo>
                  <a:lnTo>
                    <a:pt x="864" y="696"/>
                  </a:lnTo>
                  <a:lnTo>
                    <a:pt x="867" y="690"/>
                  </a:lnTo>
                  <a:lnTo>
                    <a:pt x="869" y="683"/>
                  </a:lnTo>
                  <a:lnTo>
                    <a:pt x="870" y="675"/>
                  </a:lnTo>
                  <a:lnTo>
                    <a:pt x="870" y="668"/>
                  </a:lnTo>
                  <a:lnTo>
                    <a:pt x="870" y="604"/>
                  </a:lnTo>
                  <a:lnTo>
                    <a:pt x="870" y="597"/>
                  </a:lnTo>
                  <a:lnTo>
                    <a:pt x="869" y="591"/>
                  </a:lnTo>
                  <a:lnTo>
                    <a:pt x="867" y="584"/>
                  </a:lnTo>
                  <a:lnTo>
                    <a:pt x="865" y="578"/>
                  </a:lnTo>
                  <a:lnTo>
                    <a:pt x="862" y="572"/>
                  </a:lnTo>
                  <a:lnTo>
                    <a:pt x="859" y="567"/>
                  </a:lnTo>
                  <a:lnTo>
                    <a:pt x="855" y="562"/>
                  </a:lnTo>
                  <a:lnTo>
                    <a:pt x="851" y="558"/>
                  </a:lnTo>
                  <a:lnTo>
                    <a:pt x="846" y="553"/>
                  </a:lnTo>
                  <a:lnTo>
                    <a:pt x="841" y="550"/>
                  </a:lnTo>
                  <a:lnTo>
                    <a:pt x="836" y="547"/>
                  </a:lnTo>
                  <a:lnTo>
                    <a:pt x="830" y="544"/>
                  </a:lnTo>
                  <a:lnTo>
                    <a:pt x="824" y="542"/>
                  </a:lnTo>
                  <a:lnTo>
                    <a:pt x="818" y="540"/>
                  </a:lnTo>
                  <a:lnTo>
                    <a:pt x="812" y="539"/>
                  </a:lnTo>
                  <a:lnTo>
                    <a:pt x="805" y="539"/>
                  </a:lnTo>
                  <a:lnTo>
                    <a:pt x="802" y="539"/>
                  </a:lnTo>
                  <a:lnTo>
                    <a:pt x="802" y="443"/>
                  </a:lnTo>
                  <a:lnTo>
                    <a:pt x="810" y="441"/>
                  </a:lnTo>
                  <a:lnTo>
                    <a:pt x="818" y="439"/>
                  </a:lnTo>
                  <a:lnTo>
                    <a:pt x="826" y="436"/>
                  </a:lnTo>
                  <a:lnTo>
                    <a:pt x="834" y="432"/>
                  </a:lnTo>
                  <a:lnTo>
                    <a:pt x="843" y="427"/>
                  </a:lnTo>
                  <a:lnTo>
                    <a:pt x="851" y="421"/>
                  </a:lnTo>
                  <a:lnTo>
                    <a:pt x="859" y="414"/>
                  </a:lnTo>
                  <a:lnTo>
                    <a:pt x="867" y="406"/>
                  </a:lnTo>
                  <a:lnTo>
                    <a:pt x="871" y="401"/>
                  </a:lnTo>
                  <a:lnTo>
                    <a:pt x="874" y="396"/>
                  </a:lnTo>
                  <a:lnTo>
                    <a:pt x="877" y="391"/>
                  </a:lnTo>
                  <a:lnTo>
                    <a:pt x="879" y="386"/>
                  </a:lnTo>
                  <a:lnTo>
                    <a:pt x="881" y="380"/>
                  </a:lnTo>
                  <a:lnTo>
                    <a:pt x="883" y="374"/>
                  </a:lnTo>
                  <a:lnTo>
                    <a:pt x="885" y="368"/>
                  </a:lnTo>
                  <a:lnTo>
                    <a:pt x="886" y="362"/>
                  </a:lnTo>
                  <a:lnTo>
                    <a:pt x="887" y="356"/>
                  </a:lnTo>
                  <a:lnTo>
                    <a:pt x="887" y="349"/>
                  </a:lnTo>
                  <a:lnTo>
                    <a:pt x="887" y="336"/>
                  </a:lnTo>
                  <a:lnTo>
                    <a:pt x="886" y="322"/>
                  </a:lnTo>
                  <a:lnTo>
                    <a:pt x="884" y="307"/>
                  </a:lnTo>
                  <a:lnTo>
                    <a:pt x="881" y="294"/>
                  </a:lnTo>
                  <a:lnTo>
                    <a:pt x="877" y="282"/>
                  </a:lnTo>
                  <a:lnTo>
                    <a:pt x="867" y="256"/>
                  </a:lnTo>
                  <a:lnTo>
                    <a:pt x="855" y="230"/>
                  </a:lnTo>
                  <a:lnTo>
                    <a:pt x="840" y="204"/>
                  </a:lnTo>
                  <a:lnTo>
                    <a:pt x="823" y="179"/>
                  </a:lnTo>
                  <a:lnTo>
                    <a:pt x="804" y="154"/>
                  </a:lnTo>
                  <a:lnTo>
                    <a:pt x="783" y="130"/>
                  </a:lnTo>
                  <a:lnTo>
                    <a:pt x="760" y="107"/>
                  </a:lnTo>
                  <a:lnTo>
                    <a:pt x="739" y="90"/>
                  </a:lnTo>
                  <a:lnTo>
                    <a:pt x="716" y="72"/>
                  </a:lnTo>
                  <a:lnTo>
                    <a:pt x="690" y="55"/>
                  </a:lnTo>
                  <a:lnTo>
                    <a:pt x="660" y="38"/>
                  </a:lnTo>
                  <a:lnTo>
                    <a:pt x="628" y="24"/>
                  </a:lnTo>
                  <a:lnTo>
                    <a:pt x="611" y="18"/>
                  </a:lnTo>
                  <a:lnTo>
                    <a:pt x="593" y="12"/>
                  </a:lnTo>
                  <a:lnTo>
                    <a:pt x="574" y="8"/>
                  </a:lnTo>
                  <a:lnTo>
                    <a:pt x="555" y="4"/>
                  </a:lnTo>
                  <a:lnTo>
                    <a:pt x="535" y="2"/>
                  </a:lnTo>
                  <a:lnTo>
                    <a:pt x="514" y="0"/>
                  </a:lnTo>
                  <a:lnTo>
                    <a:pt x="508" y="0"/>
                  </a:lnTo>
                  <a:lnTo>
                    <a:pt x="503" y="0"/>
                  </a:lnTo>
                  <a:lnTo>
                    <a:pt x="497" y="0"/>
                  </a:lnTo>
                  <a:lnTo>
                    <a:pt x="492" y="0"/>
                  </a:lnTo>
                  <a:lnTo>
                    <a:pt x="471" y="1"/>
                  </a:lnTo>
                  <a:lnTo>
                    <a:pt x="452" y="4"/>
                  </a:lnTo>
                  <a:lnTo>
                    <a:pt x="432" y="8"/>
                  </a:lnTo>
                  <a:lnTo>
                    <a:pt x="414" y="12"/>
                  </a:lnTo>
                  <a:lnTo>
                    <a:pt x="379" y="23"/>
                  </a:lnTo>
                  <a:lnTo>
                    <a:pt x="346" y="37"/>
                  </a:lnTo>
                  <a:lnTo>
                    <a:pt x="317" y="53"/>
                  </a:lnTo>
                  <a:lnTo>
                    <a:pt x="290" y="71"/>
                  </a:lnTo>
                  <a:lnTo>
                    <a:pt x="267" y="89"/>
                  </a:lnTo>
                  <a:lnTo>
                    <a:pt x="246" y="107"/>
                  </a:lnTo>
                  <a:lnTo>
                    <a:pt x="223" y="129"/>
                  </a:lnTo>
                  <a:lnTo>
                    <a:pt x="202" y="152"/>
                  </a:lnTo>
                  <a:lnTo>
                    <a:pt x="183" y="177"/>
                  </a:lnTo>
                  <a:lnTo>
                    <a:pt x="166" y="203"/>
                  </a:lnTo>
                  <a:lnTo>
                    <a:pt x="151" y="229"/>
                  </a:lnTo>
                  <a:lnTo>
                    <a:pt x="139" y="255"/>
                  </a:lnTo>
                  <a:lnTo>
                    <a:pt x="129" y="281"/>
                  </a:lnTo>
                  <a:lnTo>
                    <a:pt x="125" y="294"/>
                  </a:lnTo>
                  <a:lnTo>
                    <a:pt x="122" y="307"/>
                  </a:lnTo>
                  <a:lnTo>
                    <a:pt x="119" y="323"/>
                  </a:lnTo>
                  <a:lnTo>
                    <a:pt x="118" y="337"/>
                  </a:lnTo>
                  <a:lnTo>
                    <a:pt x="118" y="351"/>
                  </a:lnTo>
                  <a:lnTo>
                    <a:pt x="119" y="358"/>
                  </a:lnTo>
                  <a:lnTo>
                    <a:pt x="120" y="364"/>
                  </a:lnTo>
                  <a:lnTo>
                    <a:pt x="121" y="370"/>
                  </a:lnTo>
                  <a:lnTo>
                    <a:pt x="122" y="376"/>
                  </a:lnTo>
                  <a:lnTo>
                    <a:pt x="124" y="381"/>
                  </a:lnTo>
                  <a:lnTo>
                    <a:pt x="127" y="387"/>
                  </a:lnTo>
                  <a:lnTo>
                    <a:pt x="129" y="392"/>
                  </a:lnTo>
                  <a:lnTo>
                    <a:pt x="132" y="397"/>
                  </a:lnTo>
                  <a:lnTo>
                    <a:pt x="135" y="402"/>
                  </a:lnTo>
                  <a:lnTo>
                    <a:pt x="139" y="406"/>
                  </a:lnTo>
                  <a:lnTo>
                    <a:pt x="143" y="410"/>
                  </a:lnTo>
                  <a:lnTo>
                    <a:pt x="147" y="415"/>
                  </a:lnTo>
                  <a:lnTo>
                    <a:pt x="151" y="418"/>
                  </a:lnTo>
                  <a:lnTo>
                    <a:pt x="156" y="422"/>
                  </a:lnTo>
                  <a:lnTo>
                    <a:pt x="160" y="425"/>
                  </a:lnTo>
                  <a:lnTo>
                    <a:pt x="165" y="428"/>
                  </a:lnTo>
                  <a:lnTo>
                    <a:pt x="174" y="433"/>
                  </a:lnTo>
                  <a:lnTo>
                    <a:pt x="184" y="437"/>
                  </a:lnTo>
                  <a:lnTo>
                    <a:pt x="193" y="439"/>
                  </a:lnTo>
                  <a:lnTo>
                    <a:pt x="201" y="442"/>
                  </a:lnTo>
                  <a:lnTo>
                    <a:pt x="209" y="443"/>
                  </a:lnTo>
                  <a:lnTo>
                    <a:pt x="209" y="536"/>
                  </a:lnTo>
                  <a:lnTo>
                    <a:pt x="206" y="536"/>
                  </a:lnTo>
                  <a:lnTo>
                    <a:pt x="199" y="536"/>
                  </a:lnTo>
                  <a:lnTo>
                    <a:pt x="193" y="537"/>
                  </a:lnTo>
                  <a:lnTo>
                    <a:pt x="187" y="539"/>
                  </a:lnTo>
                  <a:lnTo>
                    <a:pt x="181" y="541"/>
                  </a:lnTo>
                  <a:lnTo>
                    <a:pt x="175" y="544"/>
                  </a:lnTo>
                  <a:lnTo>
                    <a:pt x="170" y="547"/>
                  </a:lnTo>
                  <a:lnTo>
                    <a:pt x="165" y="550"/>
                  </a:lnTo>
                  <a:lnTo>
                    <a:pt x="160" y="555"/>
                  </a:lnTo>
                  <a:lnTo>
                    <a:pt x="156" y="559"/>
                  </a:lnTo>
                  <a:lnTo>
                    <a:pt x="153" y="564"/>
                  </a:lnTo>
                  <a:lnTo>
                    <a:pt x="150" y="569"/>
                  </a:lnTo>
                  <a:lnTo>
                    <a:pt x="147" y="575"/>
                  </a:lnTo>
                  <a:lnTo>
                    <a:pt x="145" y="581"/>
                  </a:lnTo>
                  <a:lnTo>
                    <a:pt x="143" y="588"/>
                  </a:lnTo>
                  <a:lnTo>
                    <a:pt x="142" y="594"/>
                  </a:lnTo>
                  <a:lnTo>
                    <a:pt x="142" y="601"/>
                  </a:lnTo>
                  <a:lnTo>
                    <a:pt x="142" y="666"/>
                  </a:lnTo>
                  <a:lnTo>
                    <a:pt x="142" y="674"/>
                  </a:lnTo>
                  <a:lnTo>
                    <a:pt x="143" y="681"/>
                  </a:lnTo>
                  <a:lnTo>
                    <a:pt x="145" y="688"/>
                  </a:lnTo>
                  <a:lnTo>
                    <a:pt x="148" y="695"/>
                  </a:lnTo>
                  <a:lnTo>
                    <a:pt x="151" y="701"/>
                  </a:lnTo>
                  <a:lnTo>
                    <a:pt x="155" y="708"/>
                  </a:lnTo>
                  <a:lnTo>
                    <a:pt x="159" y="713"/>
                  </a:lnTo>
                  <a:lnTo>
                    <a:pt x="163" y="718"/>
                  </a:lnTo>
                  <a:lnTo>
                    <a:pt x="169" y="723"/>
                  </a:lnTo>
                  <a:lnTo>
                    <a:pt x="174" y="727"/>
                  </a:lnTo>
                  <a:lnTo>
                    <a:pt x="180" y="730"/>
                  </a:lnTo>
                  <a:lnTo>
                    <a:pt x="187" y="733"/>
                  </a:lnTo>
                  <a:lnTo>
                    <a:pt x="193" y="736"/>
                  </a:lnTo>
                  <a:lnTo>
                    <a:pt x="200" y="738"/>
                  </a:lnTo>
                  <a:lnTo>
                    <a:pt x="208" y="739"/>
                  </a:lnTo>
                  <a:lnTo>
                    <a:pt x="215" y="739"/>
                  </a:lnTo>
                  <a:lnTo>
                    <a:pt x="229" y="739"/>
                  </a:lnTo>
                  <a:lnTo>
                    <a:pt x="229" y="793"/>
                  </a:lnTo>
                  <a:lnTo>
                    <a:pt x="229" y="795"/>
                  </a:lnTo>
                  <a:lnTo>
                    <a:pt x="234" y="818"/>
                  </a:lnTo>
                  <a:lnTo>
                    <a:pt x="245" y="859"/>
                  </a:lnTo>
                  <a:lnTo>
                    <a:pt x="252" y="884"/>
                  </a:lnTo>
                  <a:lnTo>
                    <a:pt x="261" y="911"/>
                  </a:lnTo>
                  <a:lnTo>
                    <a:pt x="272" y="938"/>
                  </a:lnTo>
                  <a:lnTo>
                    <a:pt x="285" y="965"/>
                  </a:lnTo>
                  <a:lnTo>
                    <a:pt x="285" y="1086"/>
                  </a:lnTo>
                  <a:lnTo>
                    <a:pt x="184" y="1086"/>
                  </a:lnTo>
                  <a:lnTo>
                    <a:pt x="165" y="1087"/>
                  </a:lnTo>
                  <a:lnTo>
                    <a:pt x="147" y="1090"/>
                  </a:lnTo>
                  <a:lnTo>
                    <a:pt x="129" y="1094"/>
                  </a:lnTo>
                  <a:lnTo>
                    <a:pt x="112" y="1100"/>
                  </a:lnTo>
                  <a:lnTo>
                    <a:pt x="96" y="1108"/>
                  </a:lnTo>
                  <a:lnTo>
                    <a:pt x="81" y="1117"/>
                  </a:lnTo>
                  <a:lnTo>
                    <a:pt x="67" y="1128"/>
                  </a:lnTo>
                  <a:lnTo>
                    <a:pt x="54" y="1140"/>
                  </a:lnTo>
                  <a:lnTo>
                    <a:pt x="42" y="1153"/>
                  </a:lnTo>
                  <a:lnTo>
                    <a:pt x="31" y="1167"/>
                  </a:lnTo>
                  <a:lnTo>
                    <a:pt x="22" y="1182"/>
                  </a:lnTo>
                  <a:lnTo>
                    <a:pt x="14" y="1198"/>
                  </a:lnTo>
                  <a:lnTo>
                    <a:pt x="8" y="1215"/>
                  </a:lnTo>
                  <a:lnTo>
                    <a:pt x="4" y="1233"/>
                  </a:lnTo>
                  <a:lnTo>
                    <a:pt x="1" y="1251"/>
                  </a:lnTo>
                  <a:lnTo>
                    <a:pt x="0" y="1270"/>
                  </a:lnTo>
                  <a:lnTo>
                    <a:pt x="0" y="1298"/>
                  </a:lnTo>
                  <a:lnTo>
                    <a:pt x="1" y="1316"/>
                  </a:lnTo>
                  <a:lnTo>
                    <a:pt x="3" y="1334"/>
                  </a:lnTo>
                  <a:lnTo>
                    <a:pt x="6" y="1351"/>
                  </a:lnTo>
                  <a:lnTo>
                    <a:pt x="10" y="1369"/>
                  </a:lnTo>
                  <a:lnTo>
                    <a:pt x="15" y="1386"/>
                  </a:lnTo>
                  <a:lnTo>
                    <a:pt x="22" y="1403"/>
                  </a:lnTo>
                  <a:lnTo>
                    <a:pt x="30" y="1419"/>
                  </a:lnTo>
                  <a:lnTo>
                    <a:pt x="39" y="1435"/>
                  </a:lnTo>
                  <a:lnTo>
                    <a:pt x="49" y="1451"/>
                  </a:lnTo>
                  <a:lnTo>
                    <a:pt x="60" y="1467"/>
                  </a:lnTo>
                  <a:lnTo>
                    <a:pt x="73" y="1482"/>
                  </a:lnTo>
                  <a:lnTo>
                    <a:pt x="86" y="1497"/>
                  </a:lnTo>
                  <a:lnTo>
                    <a:pt x="101" y="1511"/>
                  </a:lnTo>
                  <a:lnTo>
                    <a:pt x="116" y="1525"/>
                  </a:lnTo>
                  <a:lnTo>
                    <a:pt x="150" y="1552"/>
                  </a:lnTo>
                  <a:lnTo>
                    <a:pt x="187" y="1575"/>
                  </a:lnTo>
                  <a:lnTo>
                    <a:pt x="227" y="1595"/>
                  </a:lnTo>
                  <a:lnTo>
                    <a:pt x="269" y="1612"/>
                  </a:lnTo>
                  <a:lnTo>
                    <a:pt x="313" y="1627"/>
                  </a:lnTo>
                  <a:lnTo>
                    <a:pt x="358" y="1638"/>
                  </a:lnTo>
                  <a:lnTo>
                    <a:pt x="405" y="1646"/>
                  </a:lnTo>
                  <a:lnTo>
                    <a:pt x="454" y="1651"/>
                  </a:lnTo>
                  <a:lnTo>
                    <a:pt x="503" y="1653"/>
                  </a:lnTo>
                  <a:lnTo>
                    <a:pt x="552" y="1651"/>
                  </a:lnTo>
                  <a:lnTo>
                    <a:pt x="601" y="1646"/>
                  </a:lnTo>
                  <a:lnTo>
                    <a:pt x="648" y="1638"/>
                  </a:lnTo>
                  <a:lnTo>
                    <a:pt x="694" y="1627"/>
                  </a:lnTo>
                  <a:lnTo>
                    <a:pt x="738" y="1612"/>
                  </a:lnTo>
                  <a:lnTo>
                    <a:pt x="780" y="1595"/>
                  </a:lnTo>
                  <a:lnTo>
                    <a:pt x="819" y="1575"/>
                  </a:lnTo>
                  <a:lnTo>
                    <a:pt x="856" y="1552"/>
                  </a:lnTo>
                  <a:lnTo>
                    <a:pt x="890" y="1525"/>
                  </a:lnTo>
                  <a:lnTo>
                    <a:pt x="905" y="1511"/>
                  </a:lnTo>
                  <a:lnTo>
                    <a:pt x="920" y="1497"/>
                  </a:lnTo>
                  <a:lnTo>
                    <a:pt x="933" y="1482"/>
                  </a:lnTo>
                  <a:lnTo>
                    <a:pt x="945" y="1467"/>
                  </a:lnTo>
                  <a:lnTo>
                    <a:pt x="956" y="1451"/>
                  </a:lnTo>
                  <a:lnTo>
                    <a:pt x="966" y="1435"/>
                  </a:lnTo>
                  <a:lnTo>
                    <a:pt x="975" y="1419"/>
                  </a:lnTo>
                  <a:lnTo>
                    <a:pt x="983" y="1403"/>
                  </a:lnTo>
                  <a:lnTo>
                    <a:pt x="990" y="1386"/>
                  </a:lnTo>
                  <a:lnTo>
                    <a:pt x="995" y="1369"/>
                  </a:lnTo>
                  <a:lnTo>
                    <a:pt x="999" y="1351"/>
                  </a:lnTo>
                  <a:lnTo>
                    <a:pt x="1002" y="1334"/>
                  </a:lnTo>
                  <a:lnTo>
                    <a:pt x="1004" y="1316"/>
                  </a:lnTo>
                  <a:lnTo>
                    <a:pt x="1005" y="1298"/>
                  </a:lnTo>
                  <a:lnTo>
                    <a:pt x="1005" y="1270"/>
                  </a:lnTo>
                  <a:lnTo>
                    <a:pt x="1006" y="1251"/>
                  </a:lnTo>
                  <a:lnTo>
                    <a:pt x="1005" y="1233"/>
                  </a:lnTo>
                  <a:lnTo>
                    <a:pt x="1002" y="1215"/>
                  </a:lnTo>
                  <a:lnTo>
                    <a:pt x="997" y="1198"/>
                  </a:lnTo>
                  <a:lnTo>
                    <a:pt x="990" y="1182"/>
                  </a:lnTo>
                  <a:lnTo>
                    <a:pt x="982" y="1167"/>
                  </a:lnTo>
                  <a:lnTo>
                    <a:pt x="973" y="1153"/>
                  </a:lnTo>
                  <a:lnTo>
                    <a:pt x="961" y="1140"/>
                  </a:lnTo>
                  <a:lnTo>
                    <a:pt x="949" y="1128"/>
                  </a:lnTo>
                  <a:lnTo>
                    <a:pt x="935" y="1117"/>
                  </a:lnTo>
                  <a:lnTo>
                    <a:pt x="920" y="1108"/>
                  </a:lnTo>
                  <a:lnTo>
                    <a:pt x="904" y="1100"/>
                  </a:lnTo>
                  <a:lnTo>
                    <a:pt x="888" y="1094"/>
                  </a:lnTo>
                  <a:lnTo>
                    <a:pt x="870" y="1090"/>
                  </a:lnTo>
                  <a:lnTo>
                    <a:pt x="852" y="1087"/>
                  </a:lnTo>
                  <a:close/>
                  <a:moveTo>
                    <a:pt x="235" y="697"/>
                  </a:moveTo>
                  <a:lnTo>
                    <a:pt x="221" y="697"/>
                  </a:lnTo>
                  <a:lnTo>
                    <a:pt x="218" y="697"/>
                  </a:lnTo>
                  <a:lnTo>
                    <a:pt x="215" y="696"/>
                  </a:lnTo>
                  <a:lnTo>
                    <a:pt x="212" y="696"/>
                  </a:lnTo>
                  <a:lnTo>
                    <a:pt x="209" y="695"/>
                  </a:lnTo>
                  <a:lnTo>
                    <a:pt x="206" y="693"/>
                  </a:lnTo>
                  <a:lnTo>
                    <a:pt x="204" y="692"/>
                  </a:lnTo>
                  <a:lnTo>
                    <a:pt x="201" y="690"/>
                  </a:lnTo>
                  <a:lnTo>
                    <a:pt x="199" y="688"/>
                  </a:lnTo>
                  <a:lnTo>
                    <a:pt x="197" y="686"/>
                  </a:lnTo>
                  <a:lnTo>
                    <a:pt x="195" y="683"/>
                  </a:lnTo>
                  <a:lnTo>
                    <a:pt x="194" y="681"/>
                  </a:lnTo>
                  <a:lnTo>
                    <a:pt x="192" y="678"/>
                  </a:lnTo>
                  <a:lnTo>
                    <a:pt x="191" y="675"/>
                  </a:lnTo>
                  <a:lnTo>
                    <a:pt x="191" y="672"/>
                  </a:lnTo>
                  <a:lnTo>
                    <a:pt x="190" y="669"/>
                  </a:lnTo>
                  <a:lnTo>
                    <a:pt x="190" y="666"/>
                  </a:lnTo>
                  <a:lnTo>
                    <a:pt x="190" y="601"/>
                  </a:lnTo>
                  <a:lnTo>
                    <a:pt x="190" y="599"/>
                  </a:lnTo>
                  <a:lnTo>
                    <a:pt x="190" y="597"/>
                  </a:lnTo>
                  <a:lnTo>
                    <a:pt x="191" y="594"/>
                  </a:lnTo>
                  <a:lnTo>
                    <a:pt x="192" y="592"/>
                  </a:lnTo>
                  <a:lnTo>
                    <a:pt x="193" y="590"/>
                  </a:lnTo>
                  <a:lnTo>
                    <a:pt x="194" y="588"/>
                  </a:lnTo>
                  <a:lnTo>
                    <a:pt x="195" y="587"/>
                  </a:lnTo>
                  <a:lnTo>
                    <a:pt x="197" y="585"/>
                  </a:lnTo>
                  <a:lnTo>
                    <a:pt x="198" y="583"/>
                  </a:lnTo>
                  <a:lnTo>
                    <a:pt x="200" y="582"/>
                  </a:lnTo>
                  <a:lnTo>
                    <a:pt x="202" y="581"/>
                  </a:lnTo>
                  <a:lnTo>
                    <a:pt x="204" y="580"/>
                  </a:lnTo>
                  <a:lnTo>
                    <a:pt x="206" y="579"/>
                  </a:lnTo>
                  <a:lnTo>
                    <a:pt x="208" y="578"/>
                  </a:lnTo>
                  <a:lnTo>
                    <a:pt x="210" y="578"/>
                  </a:lnTo>
                  <a:lnTo>
                    <a:pt x="212" y="578"/>
                  </a:lnTo>
                  <a:lnTo>
                    <a:pt x="214" y="578"/>
                  </a:lnTo>
                  <a:lnTo>
                    <a:pt x="216" y="578"/>
                  </a:lnTo>
                  <a:lnTo>
                    <a:pt x="218" y="579"/>
                  </a:lnTo>
                  <a:lnTo>
                    <a:pt x="220" y="580"/>
                  </a:lnTo>
                  <a:lnTo>
                    <a:pt x="222" y="581"/>
                  </a:lnTo>
                  <a:lnTo>
                    <a:pt x="224" y="582"/>
                  </a:lnTo>
                  <a:lnTo>
                    <a:pt x="226" y="583"/>
                  </a:lnTo>
                  <a:lnTo>
                    <a:pt x="228" y="585"/>
                  </a:lnTo>
                  <a:lnTo>
                    <a:pt x="229" y="587"/>
                  </a:lnTo>
                  <a:lnTo>
                    <a:pt x="231" y="588"/>
                  </a:lnTo>
                  <a:lnTo>
                    <a:pt x="232" y="590"/>
                  </a:lnTo>
                  <a:lnTo>
                    <a:pt x="233" y="592"/>
                  </a:lnTo>
                  <a:lnTo>
                    <a:pt x="234" y="594"/>
                  </a:lnTo>
                  <a:lnTo>
                    <a:pt x="234" y="597"/>
                  </a:lnTo>
                  <a:lnTo>
                    <a:pt x="235" y="599"/>
                  </a:lnTo>
                  <a:lnTo>
                    <a:pt x="235" y="601"/>
                  </a:lnTo>
                  <a:lnTo>
                    <a:pt x="235" y="609"/>
                  </a:lnTo>
                  <a:close/>
                  <a:moveTo>
                    <a:pt x="167" y="316"/>
                  </a:moveTo>
                  <a:lnTo>
                    <a:pt x="173" y="295"/>
                  </a:lnTo>
                  <a:lnTo>
                    <a:pt x="181" y="273"/>
                  </a:lnTo>
                  <a:lnTo>
                    <a:pt x="192" y="250"/>
                  </a:lnTo>
                  <a:lnTo>
                    <a:pt x="205" y="228"/>
                  </a:lnTo>
                  <a:lnTo>
                    <a:pt x="220" y="205"/>
                  </a:lnTo>
                  <a:lnTo>
                    <a:pt x="238" y="183"/>
                  </a:lnTo>
                  <a:lnTo>
                    <a:pt x="257" y="161"/>
                  </a:lnTo>
                  <a:lnTo>
                    <a:pt x="278" y="140"/>
                  </a:lnTo>
                  <a:lnTo>
                    <a:pt x="301" y="121"/>
                  </a:lnTo>
                  <a:lnTo>
                    <a:pt x="326" y="103"/>
                  </a:lnTo>
                  <a:lnTo>
                    <a:pt x="352" y="87"/>
                  </a:lnTo>
                  <a:lnTo>
                    <a:pt x="380" y="73"/>
                  </a:lnTo>
                  <a:lnTo>
                    <a:pt x="410" y="62"/>
                  </a:lnTo>
                  <a:lnTo>
                    <a:pt x="440" y="53"/>
                  </a:lnTo>
                  <a:lnTo>
                    <a:pt x="473" y="47"/>
                  </a:lnTo>
                  <a:lnTo>
                    <a:pt x="506" y="45"/>
                  </a:lnTo>
                  <a:lnTo>
                    <a:pt x="539" y="47"/>
                  </a:lnTo>
                  <a:lnTo>
                    <a:pt x="571" y="53"/>
                  </a:lnTo>
                  <a:lnTo>
                    <a:pt x="602" y="62"/>
                  </a:lnTo>
                  <a:lnTo>
                    <a:pt x="631" y="73"/>
                  </a:lnTo>
                  <a:lnTo>
                    <a:pt x="659" y="87"/>
                  </a:lnTo>
                  <a:lnTo>
                    <a:pt x="685" y="103"/>
                  </a:lnTo>
                  <a:lnTo>
                    <a:pt x="710" y="121"/>
                  </a:lnTo>
                  <a:lnTo>
                    <a:pt x="733" y="140"/>
                  </a:lnTo>
                  <a:lnTo>
                    <a:pt x="754" y="161"/>
                  </a:lnTo>
                  <a:lnTo>
                    <a:pt x="774" y="183"/>
                  </a:lnTo>
                  <a:lnTo>
                    <a:pt x="791" y="205"/>
                  </a:lnTo>
                  <a:lnTo>
                    <a:pt x="806" y="228"/>
                  </a:lnTo>
                  <a:lnTo>
                    <a:pt x="819" y="250"/>
                  </a:lnTo>
                  <a:lnTo>
                    <a:pt x="830" y="273"/>
                  </a:lnTo>
                  <a:lnTo>
                    <a:pt x="838" y="295"/>
                  </a:lnTo>
                  <a:lnTo>
                    <a:pt x="844" y="316"/>
                  </a:lnTo>
                  <a:lnTo>
                    <a:pt x="846" y="326"/>
                  </a:lnTo>
                  <a:lnTo>
                    <a:pt x="847" y="336"/>
                  </a:lnTo>
                  <a:lnTo>
                    <a:pt x="847" y="345"/>
                  </a:lnTo>
                  <a:lnTo>
                    <a:pt x="846" y="354"/>
                  </a:lnTo>
                  <a:lnTo>
                    <a:pt x="846" y="358"/>
                  </a:lnTo>
                  <a:lnTo>
                    <a:pt x="845" y="362"/>
                  </a:lnTo>
                  <a:lnTo>
                    <a:pt x="844" y="365"/>
                  </a:lnTo>
                  <a:lnTo>
                    <a:pt x="843" y="369"/>
                  </a:lnTo>
                  <a:lnTo>
                    <a:pt x="841" y="372"/>
                  </a:lnTo>
                  <a:lnTo>
                    <a:pt x="840" y="375"/>
                  </a:lnTo>
                  <a:lnTo>
                    <a:pt x="838" y="378"/>
                  </a:lnTo>
                  <a:lnTo>
                    <a:pt x="836" y="381"/>
                  </a:lnTo>
                  <a:lnTo>
                    <a:pt x="833" y="385"/>
                  </a:lnTo>
                  <a:lnTo>
                    <a:pt x="829" y="388"/>
                  </a:lnTo>
                  <a:lnTo>
                    <a:pt x="825" y="391"/>
                  </a:lnTo>
                  <a:lnTo>
                    <a:pt x="820" y="394"/>
                  </a:lnTo>
                  <a:lnTo>
                    <a:pt x="816" y="396"/>
                  </a:lnTo>
                  <a:lnTo>
                    <a:pt x="811" y="398"/>
                  </a:lnTo>
                  <a:lnTo>
                    <a:pt x="807" y="399"/>
                  </a:lnTo>
                  <a:lnTo>
                    <a:pt x="802" y="400"/>
                  </a:lnTo>
                  <a:lnTo>
                    <a:pt x="793" y="402"/>
                  </a:lnTo>
                  <a:lnTo>
                    <a:pt x="786" y="403"/>
                  </a:lnTo>
                  <a:lnTo>
                    <a:pt x="780" y="403"/>
                  </a:lnTo>
                  <a:lnTo>
                    <a:pt x="777" y="403"/>
                  </a:lnTo>
                  <a:lnTo>
                    <a:pt x="664" y="403"/>
                  </a:lnTo>
                  <a:lnTo>
                    <a:pt x="663" y="388"/>
                  </a:lnTo>
                  <a:lnTo>
                    <a:pt x="660" y="373"/>
                  </a:lnTo>
                  <a:lnTo>
                    <a:pt x="656" y="359"/>
                  </a:lnTo>
                  <a:lnTo>
                    <a:pt x="650" y="345"/>
                  </a:lnTo>
                  <a:lnTo>
                    <a:pt x="643" y="332"/>
                  </a:lnTo>
                  <a:lnTo>
                    <a:pt x="636" y="320"/>
                  </a:lnTo>
                  <a:lnTo>
                    <a:pt x="627" y="308"/>
                  </a:lnTo>
                  <a:lnTo>
                    <a:pt x="617" y="298"/>
                  </a:lnTo>
                  <a:lnTo>
                    <a:pt x="606" y="288"/>
                  </a:lnTo>
                  <a:lnTo>
                    <a:pt x="594" y="280"/>
                  </a:lnTo>
                  <a:lnTo>
                    <a:pt x="581" y="272"/>
                  </a:lnTo>
                  <a:lnTo>
                    <a:pt x="568" y="266"/>
                  </a:lnTo>
                  <a:lnTo>
                    <a:pt x="553" y="261"/>
                  </a:lnTo>
                  <a:lnTo>
                    <a:pt x="539" y="257"/>
                  </a:lnTo>
                  <a:lnTo>
                    <a:pt x="524" y="255"/>
                  </a:lnTo>
                  <a:lnTo>
                    <a:pt x="508" y="254"/>
                  </a:lnTo>
                  <a:lnTo>
                    <a:pt x="492" y="255"/>
                  </a:lnTo>
                  <a:lnTo>
                    <a:pt x="477" y="257"/>
                  </a:lnTo>
                  <a:lnTo>
                    <a:pt x="463" y="261"/>
                  </a:lnTo>
                  <a:lnTo>
                    <a:pt x="449" y="265"/>
                  </a:lnTo>
                  <a:lnTo>
                    <a:pt x="435" y="272"/>
                  </a:lnTo>
                  <a:lnTo>
                    <a:pt x="423" y="279"/>
                  </a:lnTo>
                  <a:lnTo>
                    <a:pt x="411" y="287"/>
                  </a:lnTo>
                  <a:lnTo>
                    <a:pt x="400" y="297"/>
                  </a:lnTo>
                  <a:lnTo>
                    <a:pt x="390" y="307"/>
                  </a:lnTo>
                  <a:lnTo>
                    <a:pt x="381" y="319"/>
                  </a:lnTo>
                  <a:lnTo>
                    <a:pt x="373" y="331"/>
                  </a:lnTo>
                  <a:lnTo>
                    <a:pt x="367" y="344"/>
                  </a:lnTo>
                  <a:lnTo>
                    <a:pt x="361" y="358"/>
                  </a:lnTo>
                  <a:lnTo>
                    <a:pt x="357" y="372"/>
                  </a:lnTo>
                  <a:lnTo>
                    <a:pt x="354" y="387"/>
                  </a:lnTo>
                  <a:lnTo>
                    <a:pt x="353" y="403"/>
                  </a:lnTo>
                  <a:lnTo>
                    <a:pt x="235" y="403"/>
                  </a:lnTo>
                  <a:lnTo>
                    <a:pt x="233" y="403"/>
                  </a:lnTo>
                  <a:lnTo>
                    <a:pt x="228" y="403"/>
                  </a:lnTo>
                  <a:lnTo>
                    <a:pt x="221" y="402"/>
                  </a:lnTo>
                  <a:lnTo>
                    <a:pt x="212" y="400"/>
                  </a:lnTo>
                  <a:lnTo>
                    <a:pt x="203" y="398"/>
                  </a:lnTo>
                  <a:lnTo>
                    <a:pt x="198" y="396"/>
                  </a:lnTo>
                  <a:lnTo>
                    <a:pt x="193" y="394"/>
                  </a:lnTo>
                  <a:lnTo>
                    <a:pt x="188" y="391"/>
                  </a:lnTo>
                  <a:lnTo>
                    <a:pt x="183" y="388"/>
                  </a:lnTo>
                  <a:lnTo>
                    <a:pt x="179" y="385"/>
                  </a:lnTo>
                  <a:lnTo>
                    <a:pt x="175" y="381"/>
                  </a:lnTo>
                  <a:lnTo>
                    <a:pt x="173" y="378"/>
                  </a:lnTo>
                  <a:lnTo>
                    <a:pt x="171" y="374"/>
                  </a:lnTo>
                  <a:lnTo>
                    <a:pt x="170" y="371"/>
                  </a:lnTo>
                  <a:lnTo>
                    <a:pt x="168" y="368"/>
                  </a:lnTo>
                  <a:lnTo>
                    <a:pt x="167" y="364"/>
                  </a:lnTo>
                  <a:lnTo>
                    <a:pt x="166" y="360"/>
                  </a:lnTo>
                  <a:lnTo>
                    <a:pt x="165" y="357"/>
                  </a:lnTo>
                  <a:lnTo>
                    <a:pt x="165" y="353"/>
                  </a:lnTo>
                  <a:lnTo>
                    <a:pt x="164" y="349"/>
                  </a:lnTo>
                  <a:lnTo>
                    <a:pt x="164" y="344"/>
                  </a:lnTo>
                  <a:lnTo>
                    <a:pt x="164" y="336"/>
                  </a:lnTo>
                  <a:lnTo>
                    <a:pt x="165" y="326"/>
                  </a:lnTo>
                  <a:close/>
                  <a:moveTo>
                    <a:pt x="796" y="697"/>
                  </a:moveTo>
                  <a:lnTo>
                    <a:pt x="782" y="697"/>
                  </a:lnTo>
                  <a:lnTo>
                    <a:pt x="782" y="601"/>
                  </a:lnTo>
                  <a:lnTo>
                    <a:pt x="782" y="599"/>
                  </a:lnTo>
                  <a:lnTo>
                    <a:pt x="782" y="597"/>
                  </a:lnTo>
                  <a:lnTo>
                    <a:pt x="783" y="594"/>
                  </a:lnTo>
                  <a:lnTo>
                    <a:pt x="784" y="592"/>
                  </a:lnTo>
                  <a:lnTo>
                    <a:pt x="785" y="590"/>
                  </a:lnTo>
                  <a:lnTo>
                    <a:pt x="786" y="588"/>
                  </a:lnTo>
                  <a:lnTo>
                    <a:pt x="788" y="587"/>
                  </a:lnTo>
                  <a:lnTo>
                    <a:pt x="789" y="585"/>
                  </a:lnTo>
                  <a:lnTo>
                    <a:pt x="791" y="583"/>
                  </a:lnTo>
                  <a:lnTo>
                    <a:pt x="793" y="582"/>
                  </a:lnTo>
                  <a:lnTo>
                    <a:pt x="795" y="581"/>
                  </a:lnTo>
                  <a:lnTo>
                    <a:pt x="797" y="580"/>
                  </a:lnTo>
                  <a:lnTo>
                    <a:pt x="799" y="579"/>
                  </a:lnTo>
                  <a:lnTo>
                    <a:pt x="801" y="578"/>
                  </a:lnTo>
                  <a:lnTo>
                    <a:pt x="803" y="578"/>
                  </a:lnTo>
                  <a:lnTo>
                    <a:pt x="805" y="578"/>
                  </a:lnTo>
                  <a:lnTo>
                    <a:pt x="807" y="578"/>
                  </a:lnTo>
                  <a:lnTo>
                    <a:pt x="809" y="578"/>
                  </a:lnTo>
                  <a:lnTo>
                    <a:pt x="811" y="579"/>
                  </a:lnTo>
                  <a:lnTo>
                    <a:pt x="813" y="580"/>
                  </a:lnTo>
                  <a:lnTo>
                    <a:pt x="815" y="581"/>
                  </a:lnTo>
                  <a:lnTo>
                    <a:pt x="817" y="582"/>
                  </a:lnTo>
                  <a:lnTo>
                    <a:pt x="819" y="583"/>
                  </a:lnTo>
                  <a:lnTo>
                    <a:pt x="820" y="585"/>
                  </a:lnTo>
                  <a:lnTo>
                    <a:pt x="822" y="587"/>
                  </a:lnTo>
                  <a:lnTo>
                    <a:pt x="823" y="588"/>
                  </a:lnTo>
                  <a:lnTo>
                    <a:pt x="824" y="590"/>
                  </a:lnTo>
                  <a:lnTo>
                    <a:pt x="825" y="592"/>
                  </a:lnTo>
                  <a:lnTo>
                    <a:pt x="826" y="594"/>
                  </a:lnTo>
                  <a:lnTo>
                    <a:pt x="826" y="597"/>
                  </a:lnTo>
                  <a:lnTo>
                    <a:pt x="827" y="599"/>
                  </a:lnTo>
                  <a:lnTo>
                    <a:pt x="827" y="601"/>
                  </a:lnTo>
                  <a:lnTo>
                    <a:pt x="827" y="666"/>
                  </a:lnTo>
                  <a:lnTo>
                    <a:pt x="827" y="669"/>
                  </a:lnTo>
                  <a:lnTo>
                    <a:pt x="826" y="672"/>
                  </a:lnTo>
                  <a:lnTo>
                    <a:pt x="826" y="675"/>
                  </a:lnTo>
                  <a:lnTo>
                    <a:pt x="825" y="678"/>
                  </a:lnTo>
                  <a:lnTo>
                    <a:pt x="823" y="681"/>
                  </a:lnTo>
                  <a:lnTo>
                    <a:pt x="822" y="683"/>
                  </a:lnTo>
                  <a:lnTo>
                    <a:pt x="820" y="686"/>
                  </a:lnTo>
                  <a:lnTo>
                    <a:pt x="818" y="688"/>
                  </a:lnTo>
                  <a:lnTo>
                    <a:pt x="816" y="690"/>
                  </a:lnTo>
                  <a:lnTo>
                    <a:pt x="813" y="692"/>
                  </a:lnTo>
                  <a:lnTo>
                    <a:pt x="811" y="693"/>
                  </a:lnTo>
                  <a:lnTo>
                    <a:pt x="808" y="695"/>
                  </a:lnTo>
                  <a:lnTo>
                    <a:pt x="805" y="696"/>
                  </a:lnTo>
                  <a:lnTo>
                    <a:pt x="802" y="696"/>
                  </a:lnTo>
                  <a:lnTo>
                    <a:pt x="799" y="697"/>
                  </a:lnTo>
                  <a:close/>
                  <a:moveTo>
                    <a:pt x="768" y="1128"/>
                  </a:moveTo>
                  <a:lnTo>
                    <a:pt x="833" y="1128"/>
                  </a:lnTo>
                  <a:lnTo>
                    <a:pt x="841" y="1128"/>
                  </a:lnTo>
                  <a:lnTo>
                    <a:pt x="848" y="1129"/>
                  </a:lnTo>
                  <a:lnTo>
                    <a:pt x="856" y="1130"/>
                  </a:lnTo>
                  <a:lnTo>
                    <a:pt x="863" y="1131"/>
                  </a:lnTo>
                  <a:lnTo>
                    <a:pt x="871" y="1133"/>
                  </a:lnTo>
                  <a:lnTo>
                    <a:pt x="878" y="1136"/>
                  </a:lnTo>
                  <a:lnTo>
                    <a:pt x="885" y="1138"/>
                  </a:lnTo>
                  <a:lnTo>
                    <a:pt x="891" y="1141"/>
                  </a:lnTo>
                  <a:lnTo>
                    <a:pt x="898" y="1145"/>
                  </a:lnTo>
                  <a:lnTo>
                    <a:pt x="904" y="1148"/>
                  </a:lnTo>
                  <a:lnTo>
                    <a:pt x="916" y="1157"/>
                  </a:lnTo>
                  <a:lnTo>
                    <a:pt x="927" y="1166"/>
                  </a:lnTo>
                  <a:lnTo>
                    <a:pt x="937" y="1176"/>
                  </a:lnTo>
                  <a:lnTo>
                    <a:pt x="805" y="1176"/>
                  </a:lnTo>
                  <a:close/>
                  <a:moveTo>
                    <a:pt x="432" y="1193"/>
                  </a:moveTo>
                  <a:lnTo>
                    <a:pt x="425" y="1198"/>
                  </a:lnTo>
                  <a:lnTo>
                    <a:pt x="417" y="1204"/>
                  </a:lnTo>
                  <a:lnTo>
                    <a:pt x="410" y="1210"/>
                  </a:lnTo>
                  <a:lnTo>
                    <a:pt x="403" y="1217"/>
                  </a:lnTo>
                  <a:lnTo>
                    <a:pt x="397" y="1223"/>
                  </a:lnTo>
                  <a:lnTo>
                    <a:pt x="390" y="1231"/>
                  </a:lnTo>
                  <a:lnTo>
                    <a:pt x="384" y="1239"/>
                  </a:lnTo>
                  <a:lnTo>
                    <a:pt x="379" y="1247"/>
                  </a:lnTo>
                  <a:lnTo>
                    <a:pt x="370" y="1236"/>
                  </a:lnTo>
                  <a:lnTo>
                    <a:pt x="362" y="1224"/>
                  </a:lnTo>
                  <a:lnTo>
                    <a:pt x="354" y="1212"/>
                  </a:lnTo>
                  <a:lnTo>
                    <a:pt x="346" y="1200"/>
                  </a:lnTo>
                  <a:lnTo>
                    <a:pt x="340" y="1188"/>
                  </a:lnTo>
                  <a:lnTo>
                    <a:pt x="334" y="1175"/>
                  </a:lnTo>
                  <a:lnTo>
                    <a:pt x="329" y="1163"/>
                  </a:lnTo>
                  <a:lnTo>
                    <a:pt x="325" y="1151"/>
                  </a:lnTo>
                  <a:lnTo>
                    <a:pt x="346" y="1162"/>
                  </a:lnTo>
                  <a:lnTo>
                    <a:pt x="357" y="1167"/>
                  </a:lnTo>
                  <a:lnTo>
                    <a:pt x="370" y="1173"/>
                  </a:lnTo>
                  <a:lnTo>
                    <a:pt x="384" y="1178"/>
                  </a:lnTo>
                  <a:lnTo>
                    <a:pt x="399" y="1184"/>
                  </a:lnTo>
                  <a:lnTo>
                    <a:pt x="415" y="1189"/>
                  </a:lnTo>
                  <a:close/>
                  <a:moveTo>
                    <a:pt x="277" y="601"/>
                  </a:moveTo>
                  <a:lnTo>
                    <a:pt x="277" y="595"/>
                  </a:lnTo>
                  <a:lnTo>
                    <a:pt x="297" y="600"/>
                  </a:lnTo>
                  <a:lnTo>
                    <a:pt x="320" y="605"/>
                  </a:lnTo>
                  <a:lnTo>
                    <a:pt x="346" y="610"/>
                  </a:lnTo>
                  <a:lnTo>
                    <a:pt x="374" y="614"/>
                  </a:lnTo>
                  <a:lnTo>
                    <a:pt x="404" y="618"/>
                  </a:lnTo>
                  <a:lnTo>
                    <a:pt x="436" y="621"/>
                  </a:lnTo>
                  <a:lnTo>
                    <a:pt x="471" y="622"/>
                  </a:lnTo>
                  <a:lnTo>
                    <a:pt x="508" y="623"/>
                  </a:lnTo>
                  <a:lnTo>
                    <a:pt x="511" y="623"/>
                  </a:lnTo>
                  <a:lnTo>
                    <a:pt x="548" y="622"/>
                  </a:lnTo>
                  <a:lnTo>
                    <a:pt x="583" y="621"/>
                  </a:lnTo>
                  <a:lnTo>
                    <a:pt x="615" y="618"/>
                  </a:lnTo>
                  <a:lnTo>
                    <a:pt x="645" y="614"/>
                  </a:lnTo>
                  <a:lnTo>
                    <a:pt x="672" y="610"/>
                  </a:lnTo>
                  <a:lnTo>
                    <a:pt x="697" y="605"/>
                  </a:lnTo>
                  <a:lnTo>
                    <a:pt x="720" y="600"/>
                  </a:lnTo>
                  <a:lnTo>
                    <a:pt x="740" y="595"/>
                  </a:lnTo>
                  <a:lnTo>
                    <a:pt x="740" y="598"/>
                  </a:lnTo>
                  <a:lnTo>
                    <a:pt x="740" y="793"/>
                  </a:lnTo>
                  <a:lnTo>
                    <a:pt x="734" y="821"/>
                  </a:lnTo>
                  <a:lnTo>
                    <a:pt x="724" y="855"/>
                  </a:lnTo>
                  <a:lnTo>
                    <a:pt x="712" y="893"/>
                  </a:lnTo>
                  <a:lnTo>
                    <a:pt x="695" y="932"/>
                  </a:lnTo>
                  <a:lnTo>
                    <a:pt x="686" y="950"/>
                  </a:lnTo>
                  <a:lnTo>
                    <a:pt x="676" y="967"/>
                  </a:lnTo>
                  <a:lnTo>
                    <a:pt x="665" y="983"/>
                  </a:lnTo>
                  <a:lnTo>
                    <a:pt x="654" y="997"/>
                  </a:lnTo>
                  <a:lnTo>
                    <a:pt x="642" y="1008"/>
                  </a:lnTo>
                  <a:lnTo>
                    <a:pt x="636" y="1013"/>
                  </a:lnTo>
                  <a:lnTo>
                    <a:pt x="629" y="1017"/>
                  </a:lnTo>
                  <a:lnTo>
                    <a:pt x="623" y="1020"/>
                  </a:lnTo>
                  <a:lnTo>
                    <a:pt x="616" y="1022"/>
                  </a:lnTo>
                  <a:lnTo>
                    <a:pt x="609" y="1023"/>
                  </a:lnTo>
                  <a:lnTo>
                    <a:pt x="602" y="1024"/>
                  </a:lnTo>
                  <a:lnTo>
                    <a:pt x="511" y="1024"/>
                  </a:lnTo>
                  <a:lnTo>
                    <a:pt x="415" y="1024"/>
                  </a:lnTo>
                  <a:lnTo>
                    <a:pt x="408" y="1023"/>
                  </a:lnTo>
                  <a:lnTo>
                    <a:pt x="402" y="1022"/>
                  </a:lnTo>
                  <a:lnTo>
                    <a:pt x="395" y="1020"/>
                  </a:lnTo>
                  <a:lnTo>
                    <a:pt x="389" y="1017"/>
                  </a:lnTo>
                  <a:lnTo>
                    <a:pt x="382" y="1013"/>
                  </a:lnTo>
                  <a:lnTo>
                    <a:pt x="376" y="1008"/>
                  </a:lnTo>
                  <a:lnTo>
                    <a:pt x="365" y="997"/>
                  </a:lnTo>
                  <a:lnTo>
                    <a:pt x="353" y="983"/>
                  </a:lnTo>
                  <a:lnTo>
                    <a:pt x="343" y="967"/>
                  </a:lnTo>
                  <a:lnTo>
                    <a:pt x="333" y="950"/>
                  </a:lnTo>
                  <a:lnTo>
                    <a:pt x="324" y="932"/>
                  </a:lnTo>
                  <a:lnTo>
                    <a:pt x="308" y="893"/>
                  </a:lnTo>
                  <a:lnTo>
                    <a:pt x="294" y="855"/>
                  </a:lnTo>
                  <a:lnTo>
                    <a:pt x="284" y="821"/>
                  </a:lnTo>
                  <a:lnTo>
                    <a:pt x="277" y="793"/>
                  </a:lnTo>
                  <a:lnTo>
                    <a:pt x="277" y="719"/>
                  </a:lnTo>
                  <a:lnTo>
                    <a:pt x="277" y="609"/>
                  </a:lnTo>
                  <a:close/>
                  <a:moveTo>
                    <a:pt x="621" y="400"/>
                  </a:moveTo>
                  <a:lnTo>
                    <a:pt x="396" y="400"/>
                  </a:lnTo>
                  <a:lnTo>
                    <a:pt x="397" y="389"/>
                  </a:lnTo>
                  <a:lnTo>
                    <a:pt x="399" y="378"/>
                  </a:lnTo>
                  <a:lnTo>
                    <a:pt x="402" y="368"/>
                  </a:lnTo>
                  <a:lnTo>
                    <a:pt x="406" y="358"/>
                  </a:lnTo>
                  <a:lnTo>
                    <a:pt x="411" y="349"/>
                  </a:lnTo>
                  <a:lnTo>
                    <a:pt x="417" y="340"/>
                  </a:lnTo>
                  <a:lnTo>
                    <a:pt x="423" y="332"/>
                  </a:lnTo>
                  <a:lnTo>
                    <a:pt x="431" y="324"/>
                  </a:lnTo>
                  <a:lnTo>
                    <a:pt x="439" y="317"/>
                  </a:lnTo>
                  <a:lnTo>
                    <a:pt x="447" y="311"/>
                  </a:lnTo>
                  <a:lnTo>
                    <a:pt x="456" y="306"/>
                  </a:lnTo>
                  <a:lnTo>
                    <a:pt x="466" y="301"/>
                  </a:lnTo>
                  <a:lnTo>
                    <a:pt x="476" y="298"/>
                  </a:lnTo>
                  <a:lnTo>
                    <a:pt x="486" y="295"/>
                  </a:lnTo>
                  <a:lnTo>
                    <a:pt x="497" y="294"/>
                  </a:lnTo>
                  <a:lnTo>
                    <a:pt x="508" y="293"/>
                  </a:lnTo>
                  <a:lnTo>
                    <a:pt x="519" y="294"/>
                  </a:lnTo>
                  <a:lnTo>
                    <a:pt x="530" y="296"/>
                  </a:lnTo>
                  <a:lnTo>
                    <a:pt x="541" y="299"/>
                  </a:lnTo>
                  <a:lnTo>
                    <a:pt x="551" y="303"/>
                  </a:lnTo>
                  <a:lnTo>
                    <a:pt x="560" y="307"/>
                  </a:lnTo>
                  <a:lnTo>
                    <a:pt x="570" y="313"/>
                  </a:lnTo>
                  <a:lnTo>
                    <a:pt x="578" y="319"/>
                  </a:lnTo>
                  <a:lnTo>
                    <a:pt x="586" y="325"/>
                  </a:lnTo>
                  <a:lnTo>
                    <a:pt x="594" y="333"/>
                  </a:lnTo>
                  <a:lnTo>
                    <a:pt x="600" y="341"/>
                  </a:lnTo>
                  <a:lnTo>
                    <a:pt x="606" y="350"/>
                  </a:lnTo>
                  <a:lnTo>
                    <a:pt x="611" y="359"/>
                  </a:lnTo>
                  <a:lnTo>
                    <a:pt x="615" y="368"/>
                  </a:lnTo>
                  <a:lnTo>
                    <a:pt x="618" y="379"/>
                  </a:lnTo>
                  <a:lnTo>
                    <a:pt x="620" y="389"/>
                  </a:lnTo>
                  <a:close/>
                  <a:moveTo>
                    <a:pt x="760" y="522"/>
                  </a:moveTo>
                  <a:lnTo>
                    <a:pt x="759" y="522"/>
                  </a:lnTo>
                  <a:lnTo>
                    <a:pt x="758" y="522"/>
                  </a:lnTo>
                  <a:lnTo>
                    <a:pt x="758" y="521"/>
                  </a:lnTo>
                  <a:lnTo>
                    <a:pt x="757" y="521"/>
                  </a:lnTo>
                  <a:lnTo>
                    <a:pt x="755" y="520"/>
                  </a:lnTo>
                  <a:lnTo>
                    <a:pt x="754" y="520"/>
                  </a:lnTo>
                  <a:lnTo>
                    <a:pt x="753" y="519"/>
                  </a:lnTo>
                  <a:lnTo>
                    <a:pt x="752" y="519"/>
                  </a:lnTo>
                  <a:lnTo>
                    <a:pt x="751" y="519"/>
                  </a:lnTo>
                  <a:lnTo>
                    <a:pt x="750" y="519"/>
                  </a:lnTo>
                  <a:lnTo>
                    <a:pt x="749" y="519"/>
                  </a:lnTo>
                  <a:lnTo>
                    <a:pt x="749" y="518"/>
                  </a:lnTo>
                  <a:lnTo>
                    <a:pt x="748" y="518"/>
                  </a:lnTo>
                  <a:lnTo>
                    <a:pt x="747" y="517"/>
                  </a:lnTo>
                  <a:lnTo>
                    <a:pt x="746" y="517"/>
                  </a:lnTo>
                  <a:lnTo>
                    <a:pt x="745" y="516"/>
                  </a:lnTo>
                  <a:lnTo>
                    <a:pt x="744" y="516"/>
                  </a:lnTo>
                  <a:lnTo>
                    <a:pt x="743" y="516"/>
                  </a:lnTo>
                  <a:lnTo>
                    <a:pt x="723" y="509"/>
                  </a:lnTo>
                  <a:lnTo>
                    <a:pt x="701" y="503"/>
                  </a:lnTo>
                  <a:lnTo>
                    <a:pt x="675" y="496"/>
                  </a:lnTo>
                  <a:lnTo>
                    <a:pt x="647" y="490"/>
                  </a:lnTo>
                  <a:lnTo>
                    <a:pt x="617" y="485"/>
                  </a:lnTo>
                  <a:lnTo>
                    <a:pt x="584" y="481"/>
                  </a:lnTo>
                  <a:lnTo>
                    <a:pt x="548" y="478"/>
                  </a:lnTo>
                  <a:lnTo>
                    <a:pt x="511" y="477"/>
                  </a:lnTo>
                  <a:lnTo>
                    <a:pt x="508" y="477"/>
                  </a:lnTo>
                  <a:lnTo>
                    <a:pt x="466" y="478"/>
                  </a:lnTo>
                  <a:lnTo>
                    <a:pt x="427" y="481"/>
                  </a:lnTo>
                  <a:lnTo>
                    <a:pt x="390" y="486"/>
                  </a:lnTo>
                  <a:lnTo>
                    <a:pt x="356" y="492"/>
                  </a:lnTo>
                  <a:lnTo>
                    <a:pt x="326" y="499"/>
                  </a:lnTo>
                  <a:lnTo>
                    <a:pt x="299" y="506"/>
                  </a:lnTo>
                  <a:lnTo>
                    <a:pt x="276" y="514"/>
                  </a:lnTo>
                  <a:lnTo>
                    <a:pt x="257" y="522"/>
                  </a:lnTo>
                  <a:lnTo>
                    <a:pt x="257" y="443"/>
                  </a:lnTo>
                  <a:lnTo>
                    <a:pt x="514" y="443"/>
                  </a:lnTo>
                  <a:lnTo>
                    <a:pt x="762" y="443"/>
                  </a:lnTo>
                  <a:lnTo>
                    <a:pt x="762" y="522"/>
                  </a:lnTo>
                  <a:close/>
                  <a:moveTo>
                    <a:pt x="508" y="522"/>
                  </a:moveTo>
                  <a:lnTo>
                    <a:pt x="511" y="522"/>
                  </a:lnTo>
                  <a:lnTo>
                    <a:pt x="545" y="523"/>
                  </a:lnTo>
                  <a:lnTo>
                    <a:pt x="577" y="525"/>
                  </a:lnTo>
                  <a:lnTo>
                    <a:pt x="608" y="529"/>
                  </a:lnTo>
                  <a:lnTo>
                    <a:pt x="636" y="533"/>
                  </a:lnTo>
                  <a:lnTo>
                    <a:pt x="663" y="539"/>
                  </a:lnTo>
                  <a:lnTo>
                    <a:pt x="686" y="544"/>
                  </a:lnTo>
                  <a:lnTo>
                    <a:pt x="708" y="550"/>
                  </a:lnTo>
                  <a:lnTo>
                    <a:pt x="726" y="556"/>
                  </a:lnTo>
                  <a:lnTo>
                    <a:pt x="686" y="565"/>
                  </a:lnTo>
                  <a:lnTo>
                    <a:pt x="636" y="573"/>
                  </a:lnTo>
                  <a:lnTo>
                    <a:pt x="577" y="579"/>
                  </a:lnTo>
                  <a:lnTo>
                    <a:pt x="545" y="580"/>
                  </a:lnTo>
                  <a:lnTo>
                    <a:pt x="511" y="581"/>
                  </a:lnTo>
                  <a:lnTo>
                    <a:pt x="508" y="581"/>
                  </a:lnTo>
                  <a:lnTo>
                    <a:pt x="473" y="580"/>
                  </a:lnTo>
                  <a:lnTo>
                    <a:pt x="440" y="579"/>
                  </a:lnTo>
                  <a:lnTo>
                    <a:pt x="409" y="576"/>
                  </a:lnTo>
                  <a:lnTo>
                    <a:pt x="380" y="573"/>
                  </a:lnTo>
                  <a:lnTo>
                    <a:pt x="330" y="565"/>
                  </a:lnTo>
                  <a:lnTo>
                    <a:pt x="291" y="556"/>
                  </a:lnTo>
                  <a:lnTo>
                    <a:pt x="309" y="550"/>
                  </a:lnTo>
                  <a:lnTo>
                    <a:pt x="330" y="543"/>
                  </a:lnTo>
                  <a:lnTo>
                    <a:pt x="354" y="538"/>
                  </a:lnTo>
                  <a:lnTo>
                    <a:pt x="380" y="533"/>
                  </a:lnTo>
                  <a:lnTo>
                    <a:pt x="409" y="528"/>
                  </a:lnTo>
                  <a:lnTo>
                    <a:pt x="440" y="525"/>
                  </a:lnTo>
                  <a:lnTo>
                    <a:pt x="473" y="523"/>
                  </a:lnTo>
                  <a:close/>
                  <a:moveTo>
                    <a:pt x="336" y="1100"/>
                  </a:moveTo>
                  <a:lnTo>
                    <a:pt x="336" y="1027"/>
                  </a:lnTo>
                  <a:lnTo>
                    <a:pt x="345" y="1035"/>
                  </a:lnTo>
                  <a:lnTo>
                    <a:pt x="354" y="1042"/>
                  </a:lnTo>
                  <a:lnTo>
                    <a:pt x="363" y="1049"/>
                  </a:lnTo>
                  <a:lnTo>
                    <a:pt x="372" y="1055"/>
                  </a:lnTo>
                  <a:lnTo>
                    <a:pt x="377" y="1057"/>
                  </a:lnTo>
                  <a:lnTo>
                    <a:pt x="382" y="1059"/>
                  </a:lnTo>
                  <a:lnTo>
                    <a:pt x="388" y="1061"/>
                  </a:lnTo>
                  <a:lnTo>
                    <a:pt x="393" y="1063"/>
                  </a:lnTo>
                  <a:lnTo>
                    <a:pt x="398" y="1064"/>
                  </a:lnTo>
                  <a:lnTo>
                    <a:pt x="404" y="1065"/>
                  </a:lnTo>
                  <a:lnTo>
                    <a:pt x="409" y="1066"/>
                  </a:lnTo>
                  <a:lnTo>
                    <a:pt x="415" y="1066"/>
                  </a:lnTo>
                  <a:lnTo>
                    <a:pt x="511" y="1066"/>
                  </a:lnTo>
                  <a:lnTo>
                    <a:pt x="602" y="1066"/>
                  </a:lnTo>
                  <a:lnTo>
                    <a:pt x="608" y="1066"/>
                  </a:lnTo>
                  <a:lnTo>
                    <a:pt x="613" y="1065"/>
                  </a:lnTo>
                  <a:lnTo>
                    <a:pt x="619" y="1064"/>
                  </a:lnTo>
                  <a:lnTo>
                    <a:pt x="625" y="1063"/>
                  </a:lnTo>
                  <a:lnTo>
                    <a:pt x="630" y="1062"/>
                  </a:lnTo>
                  <a:lnTo>
                    <a:pt x="635" y="1060"/>
                  </a:lnTo>
                  <a:lnTo>
                    <a:pt x="641" y="1058"/>
                  </a:lnTo>
                  <a:lnTo>
                    <a:pt x="646" y="1056"/>
                  </a:lnTo>
                  <a:lnTo>
                    <a:pt x="651" y="1053"/>
                  </a:lnTo>
                  <a:lnTo>
                    <a:pt x="656" y="1050"/>
                  </a:lnTo>
                  <a:lnTo>
                    <a:pt x="661" y="1047"/>
                  </a:lnTo>
                  <a:lnTo>
                    <a:pt x="665" y="1044"/>
                  </a:lnTo>
                  <a:lnTo>
                    <a:pt x="674" y="1036"/>
                  </a:lnTo>
                  <a:lnTo>
                    <a:pt x="683" y="1027"/>
                  </a:lnTo>
                  <a:lnTo>
                    <a:pt x="683" y="1100"/>
                  </a:lnTo>
                  <a:lnTo>
                    <a:pt x="676" y="1106"/>
                  </a:lnTo>
                  <a:lnTo>
                    <a:pt x="666" y="1115"/>
                  </a:lnTo>
                  <a:lnTo>
                    <a:pt x="652" y="1124"/>
                  </a:lnTo>
                  <a:lnTo>
                    <a:pt x="643" y="1129"/>
                  </a:lnTo>
                  <a:lnTo>
                    <a:pt x="633" y="1134"/>
                  </a:lnTo>
                  <a:lnTo>
                    <a:pt x="623" y="1138"/>
                  </a:lnTo>
                  <a:lnTo>
                    <a:pt x="611" y="1143"/>
                  </a:lnTo>
                  <a:lnTo>
                    <a:pt x="598" y="1147"/>
                  </a:lnTo>
                  <a:lnTo>
                    <a:pt x="584" y="1150"/>
                  </a:lnTo>
                  <a:lnTo>
                    <a:pt x="568" y="1153"/>
                  </a:lnTo>
                  <a:lnTo>
                    <a:pt x="551" y="1155"/>
                  </a:lnTo>
                  <a:lnTo>
                    <a:pt x="533" y="1156"/>
                  </a:lnTo>
                  <a:lnTo>
                    <a:pt x="514" y="1157"/>
                  </a:lnTo>
                  <a:lnTo>
                    <a:pt x="511" y="1157"/>
                  </a:lnTo>
                  <a:lnTo>
                    <a:pt x="471" y="1155"/>
                  </a:lnTo>
                  <a:lnTo>
                    <a:pt x="453" y="1153"/>
                  </a:lnTo>
                  <a:lnTo>
                    <a:pt x="437" y="1150"/>
                  </a:lnTo>
                  <a:lnTo>
                    <a:pt x="422" y="1147"/>
                  </a:lnTo>
                  <a:lnTo>
                    <a:pt x="408" y="1143"/>
                  </a:lnTo>
                  <a:lnTo>
                    <a:pt x="396" y="1138"/>
                  </a:lnTo>
                  <a:lnTo>
                    <a:pt x="385" y="1134"/>
                  </a:lnTo>
                  <a:lnTo>
                    <a:pt x="375" y="1129"/>
                  </a:lnTo>
                  <a:lnTo>
                    <a:pt x="366" y="1124"/>
                  </a:lnTo>
                  <a:lnTo>
                    <a:pt x="359" y="1119"/>
                  </a:lnTo>
                  <a:lnTo>
                    <a:pt x="352" y="1115"/>
                  </a:lnTo>
                  <a:lnTo>
                    <a:pt x="347" y="1110"/>
                  </a:lnTo>
                  <a:lnTo>
                    <a:pt x="342" y="1106"/>
                  </a:lnTo>
                  <a:lnTo>
                    <a:pt x="339" y="1103"/>
                  </a:lnTo>
                  <a:close/>
                  <a:moveTo>
                    <a:pt x="689" y="1148"/>
                  </a:moveTo>
                  <a:lnTo>
                    <a:pt x="688" y="1154"/>
                  </a:lnTo>
                  <a:lnTo>
                    <a:pt x="686" y="1160"/>
                  </a:lnTo>
                  <a:lnTo>
                    <a:pt x="681" y="1172"/>
                  </a:lnTo>
                  <a:lnTo>
                    <a:pt x="675" y="1185"/>
                  </a:lnTo>
                  <a:lnTo>
                    <a:pt x="668" y="1198"/>
                  </a:lnTo>
                  <a:lnTo>
                    <a:pt x="661" y="1211"/>
                  </a:lnTo>
                  <a:lnTo>
                    <a:pt x="652" y="1223"/>
                  </a:lnTo>
                  <a:lnTo>
                    <a:pt x="644" y="1234"/>
                  </a:lnTo>
                  <a:lnTo>
                    <a:pt x="635" y="1244"/>
                  </a:lnTo>
                  <a:lnTo>
                    <a:pt x="630" y="1236"/>
                  </a:lnTo>
                  <a:lnTo>
                    <a:pt x="624" y="1228"/>
                  </a:lnTo>
                  <a:lnTo>
                    <a:pt x="617" y="1221"/>
                  </a:lnTo>
                  <a:lnTo>
                    <a:pt x="611" y="1214"/>
                  </a:lnTo>
                  <a:lnTo>
                    <a:pt x="604" y="1208"/>
                  </a:lnTo>
                  <a:lnTo>
                    <a:pt x="597" y="1202"/>
                  </a:lnTo>
                  <a:lnTo>
                    <a:pt x="589" y="1196"/>
                  </a:lnTo>
                  <a:lnTo>
                    <a:pt x="582" y="1191"/>
                  </a:lnTo>
                  <a:lnTo>
                    <a:pt x="601" y="1187"/>
                  </a:lnTo>
                  <a:lnTo>
                    <a:pt x="618" y="1183"/>
                  </a:lnTo>
                  <a:lnTo>
                    <a:pt x="634" y="1178"/>
                  </a:lnTo>
                  <a:lnTo>
                    <a:pt x="648" y="1172"/>
                  </a:lnTo>
                  <a:lnTo>
                    <a:pt x="660" y="1167"/>
                  </a:lnTo>
                  <a:lnTo>
                    <a:pt x="671" y="1161"/>
                  </a:lnTo>
                  <a:lnTo>
                    <a:pt x="681" y="1154"/>
                  </a:lnTo>
                  <a:close/>
                  <a:moveTo>
                    <a:pt x="565" y="1318"/>
                  </a:moveTo>
                  <a:lnTo>
                    <a:pt x="511" y="1326"/>
                  </a:lnTo>
                  <a:lnTo>
                    <a:pt x="458" y="1318"/>
                  </a:lnTo>
                  <a:lnTo>
                    <a:pt x="459" y="1312"/>
                  </a:lnTo>
                  <a:lnTo>
                    <a:pt x="460" y="1306"/>
                  </a:lnTo>
                  <a:lnTo>
                    <a:pt x="463" y="1293"/>
                  </a:lnTo>
                  <a:lnTo>
                    <a:pt x="472" y="1264"/>
                  </a:lnTo>
                  <a:lnTo>
                    <a:pt x="476" y="1252"/>
                  </a:lnTo>
                  <a:lnTo>
                    <a:pt x="480" y="1241"/>
                  </a:lnTo>
                  <a:lnTo>
                    <a:pt x="484" y="1232"/>
                  </a:lnTo>
                  <a:lnTo>
                    <a:pt x="488" y="1225"/>
                  </a:lnTo>
                  <a:lnTo>
                    <a:pt x="492" y="1218"/>
                  </a:lnTo>
                  <a:lnTo>
                    <a:pt x="496" y="1213"/>
                  </a:lnTo>
                  <a:lnTo>
                    <a:pt x="500" y="1208"/>
                  </a:lnTo>
                  <a:lnTo>
                    <a:pt x="501" y="1207"/>
                  </a:lnTo>
                  <a:lnTo>
                    <a:pt x="503" y="1205"/>
                  </a:lnTo>
                  <a:lnTo>
                    <a:pt x="504" y="1205"/>
                  </a:lnTo>
                  <a:lnTo>
                    <a:pt x="505" y="1205"/>
                  </a:lnTo>
                  <a:lnTo>
                    <a:pt x="505" y="1204"/>
                  </a:lnTo>
                  <a:lnTo>
                    <a:pt x="506" y="1204"/>
                  </a:lnTo>
                  <a:lnTo>
                    <a:pt x="507" y="1203"/>
                  </a:lnTo>
                  <a:lnTo>
                    <a:pt x="508" y="1203"/>
                  </a:lnTo>
                  <a:lnTo>
                    <a:pt x="509" y="1202"/>
                  </a:lnTo>
                  <a:lnTo>
                    <a:pt x="510" y="1202"/>
                  </a:lnTo>
                  <a:lnTo>
                    <a:pt x="511" y="1202"/>
                  </a:lnTo>
                  <a:lnTo>
                    <a:pt x="512" y="1202"/>
                  </a:lnTo>
                  <a:lnTo>
                    <a:pt x="513" y="1202"/>
                  </a:lnTo>
                  <a:lnTo>
                    <a:pt x="514" y="1202"/>
                  </a:lnTo>
                  <a:lnTo>
                    <a:pt x="515" y="1203"/>
                  </a:lnTo>
                  <a:lnTo>
                    <a:pt x="517" y="1204"/>
                  </a:lnTo>
                  <a:lnTo>
                    <a:pt x="519" y="1204"/>
                  </a:lnTo>
                  <a:lnTo>
                    <a:pt x="520" y="1205"/>
                  </a:lnTo>
                  <a:lnTo>
                    <a:pt x="522" y="1206"/>
                  </a:lnTo>
                  <a:lnTo>
                    <a:pt x="523" y="1207"/>
                  </a:lnTo>
                  <a:lnTo>
                    <a:pt x="534" y="1227"/>
                  </a:lnTo>
                  <a:lnTo>
                    <a:pt x="542" y="1243"/>
                  </a:lnTo>
                  <a:lnTo>
                    <a:pt x="551" y="1264"/>
                  </a:lnTo>
                  <a:lnTo>
                    <a:pt x="554" y="1277"/>
                  </a:lnTo>
                  <a:lnTo>
                    <a:pt x="558" y="1291"/>
                  </a:lnTo>
                  <a:lnTo>
                    <a:pt x="561" y="1305"/>
                  </a:lnTo>
                  <a:lnTo>
                    <a:pt x="563" y="1311"/>
                  </a:lnTo>
                  <a:close/>
                  <a:moveTo>
                    <a:pt x="475" y="1450"/>
                  </a:moveTo>
                  <a:lnTo>
                    <a:pt x="508" y="1385"/>
                  </a:lnTo>
                  <a:lnTo>
                    <a:pt x="542" y="1450"/>
                  </a:lnTo>
                  <a:lnTo>
                    <a:pt x="508" y="1560"/>
                  </a:lnTo>
                  <a:close/>
                  <a:moveTo>
                    <a:pt x="85" y="1176"/>
                  </a:moveTo>
                  <a:lnTo>
                    <a:pt x="95" y="1166"/>
                  </a:lnTo>
                  <a:lnTo>
                    <a:pt x="106" y="1157"/>
                  </a:lnTo>
                  <a:lnTo>
                    <a:pt x="118" y="1148"/>
                  </a:lnTo>
                  <a:lnTo>
                    <a:pt x="125" y="1145"/>
                  </a:lnTo>
                  <a:lnTo>
                    <a:pt x="131" y="1141"/>
                  </a:lnTo>
                  <a:lnTo>
                    <a:pt x="138" y="1138"/>
                  </a:lnTo>
                  <a:lnTo>
                    <a:pt x="145" y="1136"/>
                  </a:lnTo>
                  <a:lnTo>
                    <a:pt x="152" y="1133"/>
                  </a:lnTo>
                  <a:lnTo>
                    <a:pt x="159" y="1131"/>
                  </a:lnTo>
                  <a:lnTo>
                    <a:pt x="167" y="1130"/>
                  </a:lnTo>
                  <a:lnTo>
                    <a:pt x="174" y="1129"/>
                  </a:lnTo>
                  <a:lnTo>
                    <a:pt x="182" y="1128"/>
                  </a:lnTo>
                  <a:lnTo>
                    <a:pt x="190" y="1128"/>
                  </a:lnTo>
                  <a:lnTo>
                    <a:pt x="260" y="1128"/>
                  </a:lnTo>
                  <a:lnTo>
                    <a:pt x="223" y="1176"/>
                  </a:lnTo>
                  <a:close/>
                  <a:moveTo>
                    <a:pt x="51" y="1270"/>
                  </a:moveTo>
                  <a:lnTo>
                    <a:pt x="51" y="1264"/>
                  </a:lnTo>
                  <a:lnTo>
                    <a:pt x="52" y="1257"/>
                  </a:lnTo>
                  <a:lnTo>
                    <a:pt x="52" y="1251"/>
                  </a:lnTo>
                  <a:lnTo>
                    <a:pt x="53" y="1244"/>
                  </a:lnTo>
                  <a:lnTo>
                    <a:pt x="55" y="1238"/>
                  </a:lnTo>
                  <a:lnTo>
                    <a:pt x="56" y="1232"/>
                  </a:lnTo>
                  <a:lnTo>
                    <a:pt x="58" y="1225"/>
                  </a:lnTo>
                  <a:lnTo>
                    <a:pt x="60" y="1219"/>
                  </a:lnTo>
                  <a:lnTo>
                    <a:pt x="232" y="1219"/>
                  </a:lnTo>
                  <a:lnTo>
                    <a:pt x="233" y="1219"/>
                  </a:lnTo>
                  <a:lnTo>
                    <a:pt x="234" y="1219"/>
                  </a:lnTo>
                  <a:lnTo>
                    <a:pt x="235" y="1219"/>
                  </a:lnTo>
                  <a:lnTo>
                    <a:pt x="236" y="1218"/>
                  </a:lnTo>
                  <a:lnTo>
                    <a:pt x="237" y="1218"/>
                  </a:lnTo>
                  <a:lnTo>
                    <a:pt x="238" y="1218"/>
                  </a:lnTo>
                  <a:lnTo>
                    <a:pt x="239" y="1217"/>
                  </a:lnTo>
                  <a:lnTo>
                    <a:pt x="240" y="1217"/>
                  </a:lnTo>
                  <a:lnTo>
                    <a:pt x="243" y="1215"/>
                  </a:lnTo>
                  <a:lnTo>
                    <a:pt x="245" y="1214"/>
                  </a:lnTo>
                  <a:lnTo>
                    <a:pt x="247" y="1212"/>
                  </a:lnTo>
                  <a:lnTo>
                    <a:pt x="249" y="1210"/>
                  </a:lnTo>
                  <a:lnTo>
                    <a:pt x="285" y="1162"/>
                  </a:lnTo>
                  <a:lnTo>
                    <a:pt x="289" y="1174"/>
                  </a:lnTo>
                  <a:lnTo>
                    <a:pt x="293" y="1186"/>
                  </a:lnTo>
                  <a:lnTo>
                    <a:pt x="304" y="1210"/>
                  </a:lnTo>
                  <a:lnTo>
                    <a:pt x="317" y="1232"/>
                  </a:lnTo>
                  <a:lnTo>
                    <a:pt x="331" y="1253"/>
                  </a:lnTo>
                  <a:lnTo>
                    <a:pt x="344" y="1270"/>
                  </a:lnTo>
                  <a:lnTo>
                    <a:pt x="356" y="1285"/>
                  </a:lnTo>
                  <a:lnTo>
                    <a:pt x="365" y="1295"/>
                  </a:lnTo>
                  <a:lnTo>
                    <a:pt x="370" y="1301"/>
                  </a:lnTo>
                  <a:lnTo>
                    <a:pt x="371" y="1301"/>
                  </a:lnTo>
                  <a:lnTo>
                    <a:pt x="371" y="1302"/>
                  </a:lnTo>
                  <a:lnTo>
                    <a:pt x="372" y="1302"/>
                  </a:lnTo>
                  <a:lnTo>
                    <a:pt x="373" y="1303"/>
                  </a:lnTo>
                  <a:lnTo>
                    <a:pt x="374" y="1304"/>
                  </a:lnTo>
                  <a:lnTo>
                    <a:pt x="376" y="1304"/>
                  </a:lnTo>
                  <a:lnTo>
                    <a:pt x="378" y="1305"/>
                  </a:lnTo>
                  <a:lnTo>
                    <a:pt x="380" y="1305"/>
                  </a:lnTo>
                  <a:lnTo>
                    <a:pt x="382" y="1306"/>
                  </a:lnTo>
                  <a:lnTo>
                    <a:pt x="383" y="1306"/>
                  </a:lnTo>
                  <a:lnTo>
                    <a:pt x="384" y="1306"/>
                  </a:lnTo>
                  <a:lnTo>
                    <a:pt x="393" y="1306"/>
                  </a:lnTo>
                  <a:lnTo>
                    <a:pt x="396" y="1305"/>
                  </a:lnTo>
                  <a:lnTo>
                    <a:pt x="397" y="1304"/>
                  </a:lnTo>
                  <a:lnTo>
                    <a:pt x="399" y="1303"/>
                  </a:lnTo>
                  <a:lnTo>
                    <a:pt x="400" y="1302"/>
                  </a:lnTo>
                  <a:lnTo>
                    <a:pt x="401" y="1302"/>
                  </a:lnTo>
                  <a:lnTo>
                    <a:pt x="402" y="1301"/>
                  </a:lnTo>
                  <a:lnTo>
                    <a:pt x="403" y="1300"/>
                  </a:lnTo>
                  <a:lnTo>
                    <a:pt x="404" y="1299"/>
                  </a:lnTo>
                  <a:lnTo>
                    <a:pt x="405" y="1297"/>
                  </a:lnTo>
                  <a:lnTo>
                    <a:pt x="405" y="1296"/>
                  </a:lnTo>
                  <a:lnTo>
                    <a:pt x="406" y="1295"/>
                  </a:lnTo>
                  <a:lnTo>
                    <a:pt x="406" y="1294"/>
                  </a:lnTo>
                  <a:lnTo>
                    <a:pt x="407" y="1292"/>
                  </a:lnTo>
                  <a:lnTo>
                    <a:pt x="407" y="1291"/>
                  </a:lnTo>
                  <a:lnTo>
                    <a:pt x="407" y="1289"/>
                  </a:lnTo>
                  <a:lnTo>
                    <a:pt x="407" y="1286"/>
                  </a:lnTo>
                  <a:lnTo>
                    <a:pt x="407" y="1284"/>
                  </a:lnTo>
                  <a:lnTo>
                    <a:pt x="408" y="1281"/>
                  </a:lnTo>
                  <a:lnTo>
                    <a:pt x="409" y="1278"/>
                  </a:lnTo>
                  <a:lnTo>
                    <a:pt x="410" y="1276"/>
                  </a:lnTo>
                  <a:lnTo>
                    <a:pt x="411" y="1273"/>
                  </a:lnTo>
                  <a:lnTo>
                    <a:pt x="414" y="1268"/>
                  </a:lnTo>
                  <a:lnTo>
                    <a:pt x="417" y="1263"/>
                  </a:lnTo>
                  <a:lnTo>
                    <a:pt x="421" y="1259"/>
                  </a:lnTo>
                  <a:lnTo>
                    <a:pt x="425" y="1254"/>
                  </a:lnTo>
                  <a:lnTo>
                    <a:pt x="429" y="1250"/>
                  </a:lnTo>
                  <a:lnTo>
                    <a:pt x="424" y="1265"/>
                  </a:lnTo>
                  <a:lnTo>
                    <a:pt x="420" y="1279"/>
                  </a:lnTo>
                  <a:lnTo>
                    <a:pt x="414" y="1304"/>
                  </a:lnTo>
                  <a:lnTo>
                    <a:pt x="410" y="1323"/>
                  </a:lnTo>
                  <a:lnTo>
                    <a:pt x="408" y="1329"/>
                  </a:lnTo>
                  <a:lnTo>
                    <a:pt x="408" y="1331"/>
                  </a:lnTo>
                  <a:lnTo>
                    <a:pt x="407" y="1332"/>
                  </a:lnTo>
                  <a:lnTo>
                    <a:pt x="407" y="1336"/>
                  </a:lnTo>
                  <a:lnTo>
                    <a:pt x="407" y="1338"/>
                  </a:lnTo>
                  <a:lnTo>
                    <a:pt x="407" y="1340"/>
                  </a:lnTo>
                  <a:lnTo>
                    <a:pt x="408" y="1342"/>
                  </a:lnTo>
                  <a:lnTo>
                    <a:pt x="408" y="1344"/>
                  </a:lnTo>
                  <a:lnTo>
                    <a:pt x="409" y="1347"/>
                  </a:lnTo>
                  <a:lnTo>
                    <a:pt x="410" y="1349"/>
                  </a:lnTo>
                  <a:lnTo>
                    <a:pt x="410" y="1350"/>
                  </a:lnTo>
                  <a:lnTo>
                    <a:pt x="411" y="1351"/>
                  </a:lnTo>
                  <a:lnTo>
                    <a:pt x="412" y="1352"/>
                  </a:lnTo>
                  <a:lnTo>
                    <a:pt x="413" y="1353"/>
                  </a:lnTo>
                  <a:lnTo>
                    <a:pt x="414" y="1354"/>
                  </a:lnTo>
                  <a:lnTo>
                    <a:pt x="415" y="1354"/>
                  </a:lnTo>
                  <a:lnTo>
                    <a:pt x="415" y="1355"/>
                  </a:lnTo>
                  <a:lnTo>
                    <a:pt x="416" y="1355"/>
                  </a:lnTo>
                  <a:lnTo>
                    <a:pt x="417" y="1356"/>
                  </a:lnTo>
                  <a:lnTo>
                    <a:pt x="418" y="1356"/>
                  </a:lnTo>
                  <a:lnTo>
                    <a:pt x="420" y="1356"/>
                  </a:lnTo>
                  <a:lnTo>
                    <a:pt x="421" y="1357"/>
                  </a:lnTo>
                  <a:lnTo>
                    <a:pt x="422" y="1357"/>
                  </a:lnTo>
                  <a:lnTo>
                    <a:pt x="423" y="1357"/>
                  </a:lnTo>
                  <a:lnTo>
                    <a:pt x="424" y="1357"/>
                  </a:lnTo>
                  <a:lnTo>
                    <a:pt x="469" y="1365"/>
                  </a:lnTo>
                  <a:lnTo>
                    <a:pt x="429" y="1442"/>
                  </a:lnTo>
                  <a:lnTo>
                    <a:pt x="429" y="1443"/>
                  </a:lnTo>
                  <a:lnTo>
                    <a:pt x="428" y="1444"/>
                  </a:lnTo>
                  <a:lnTo>
                    <a:pt x="428" y="1446"/>
                  </a:lnTo>
                  <a:lnTo>
                    <a:pt x="428" y="1448"/>
                  </a:lnTo>
                  <a:lnTo>
                    <a:pt x="427" y="1450"/>
                  </a:lnTo>
                  <a:lnTo>
                    <a:pt x="428" y="1452"/>
                  </a:lnTo>
                  <a:lnTo>
                    <a:pt x="428" y="1454"/>
                  </a:lnTo>
                  <a:lnTo>
                    <a:pt x="428" y="1457"/>
                  </a:lnTo>
                  <a:lnTo>
                    <a:pt x="429" y="1459"/>
                  </a:lnTo>
                  <a:lnTo>
                    <a:pt x="480" y="1617"/>
                  </a:lnTo>
                  <a:lnTo>
                    <a:pt x="436" y="1613"/>
                  </a:lnTo>
                  <a:lnTo>
                    <a:pt x="393" y="1607"/>
                  </a:lnTo>
                  <a:lnTo>
                    <a:pt x="351" y="1598"/>
                  </a:lnTo>
                  <a:lnTo>
                    <a:pt x="311" y="1586"/>
                  </a:lnTo>
                  <a:lnTo>
                    <a:pt x="273" y="1572"/>
                  </a:lnTo>
                  <a:lnTo>
                    <a:pt x="238" y="1556"/>
                  </a:lnTo>
                  <a:lnTo>
                    <a:pt x="205" y="1538"/>
                  </a:lnTo>
                  <a:lnTo>
                    <a:pt x="174" y="1518"/>
                  </a:lnTo>
                  <a:lnTo>
                    <a:pt x="146" y="1496"/>
                  </a:lnTo>
                  <a:lnTo>
                    <a:pt x="121" y="1472"/>
                  </a:lnTo>
                  <a:lnTo>
                    <a:pt x="100" y="1447"/>
                  </a:lnTo>
                  <a:lnTo>
                    <a:pt x="82" y="1421"/>
                  </a:lnTo>
                  <a:lnTo>
                    <a:pt x="67" y="1393"/>
                  </a:lnTo>
                  <a:lnTo>
                    <a:pt x="57" y="1364"/>
                  </a:lnTo>
                  <a:lnTo>
                    <a:pt x="50" y="1334"/>
                  </a:lnTo>
                  <a:lnTo>
                    <a:pt x="48" y="1303"/>
                  </a:lnTo>
                  <a:lnTo>
                    <a:pt x="48" y="1270"/>
                  </a:lnTo>
                  <a:close/>
                  <a:moveTo>
                    <a:pt x="587" y="1453"/>
                  </a:moveTo>
                  <a:lnTo>
                    <a:pt x="587" y="1452"/>
                  </a:lnTo>
                  <a:lnTo>
                    <a:pt x="588" y="1451"/>
                  </a:lnTo>
                  <a:lnTo>
                    <a:pt x="588" y="1450"/>
                  </a:lnTo>
                  <a:lnTo>
                    <a:pt x="588" y="1449"/>
                  </a:lnTo>
                  <a:lnTo>
                    <a:pt x="588" y="1448"/>
                  </a:lnTo>
                  <a:lnTo>
                    <a:pt x="588" y="1446"/>
                  </a:lnTo>
                  <a:lnTo>
                    <a:pt x="588" y="1445"/>
                  </a:lnTo>
                  <a:lnTo>
                    <a:pt x="588" y="1444"/>
                  </a:lnTo>
                  <a:lnTo>
                    <a:pt x="587" y="1442"/>
                  </a:lnTo>
                  <a:lnTo>
                    <a:pt x="587" y="1440"/>
                  </a:lnTo>
                  <a:lnTo>
                    <a:pt x="585" y="1436"/>
                  </a:lnTo>
                  <a:lnTo>
                    <a:pt x="545" y="1360"/>
                  </a:lnTo>
                  <a:lnTo>
                    <a:pt x="590" y="1351"/>
                  </a:lnTo>
                  <a:lnTo>
                    <a:pt x="592" y="1351"/>
                  </a:lnTo>
                  <a:lnTo>
                    <a:pt x="593" y="1351"/>
                  </a:lnTo>
                  <a:lnTo>
                    <a:pt x="594" y="1351"/>
                  </a:lnTo>
                  <a:lnTo>
                    <a:pt x="595" y="1350"/>
                  </a:lnTo>
                  <a:lnTo>
                    <a:pt x="596" y="1350"/>
                  </a:lnTo>
                  <a:lnTo>
                    <a:pt x="597" y="1350"/>
                  </a:lnTo>
                  <a:lnTo>
                    <a:pt x="598" y="1349"/>
                  </a:lnTo>
                  <a:lnTo>
                    <a:pt x="599" y="1349"/>
                  </a:lnTo>
                  <a:lnTo>
                    <a:pt x="600" y="1348"/>
                  </a:lnTo>
                  <a:lnTo>
                    <a:pt x="601" y="1347"/>
                  </a:lnTo>
                  <a:lnTo>
                    <a:pt x="602" y="1347"/>
                  </a:lnTo>
                  <a:lnTo>
                    <a:pt x="602" y="1346"/>
                  </a:lnTo>
                  <a:lnTo>
                    <a:pt x="603" y="1345"/>
                  </a:lnTo>
                  <a:lnTo>
                    <a:pt x="603" y="1344"/>
                  </a:lnTo>
                  <a:lnTo>
                    <a:pt x="604" y="1343"/>
                  </a:lnTo>
                  <a:lnTo>
                    <a:pt x="606" y="1339"/>
                  </a:lnTo>
                  <a:lnTo>
                    <a:pt x="607" y="1336"/>
                  </a:lnTo>
                  <a:lnTo>
                    <a:pt x="608" y="1334"/>
                  </a:lnTo>
                  <a:lnTo>
                    <a:pt x="608" y="1333"/>
                  </a:lnTo>
                  <a:lnTo>
                    <a:pt x="608" y="1332"/>
                  </a:lnTo>
                  <a:lnTo>
                    <a:pt x="608" y="1331"/>
                  </a:lnTo>
                  <a:lnTo>
                    <a:pt x="608" y="1330"/>
                  </a:lnTo>
                  <a:lnTo>
                    <a:pt x="608" y="1329"/>
                  </a:lnTo>
                  <a:lnTo>
                    <a:pt x="608" y="1328"/>
                  </a:lnTo>
                  <a:lnTo>
                    <a:pt x="607" y="1327"/>
                  </a:lnTo>
                  <a:lnTo>
                    <a:pt x="607" y="1326"/>
                  </a:lnTo>
                  <a:lnTo>
                    <a:pt x="607" y="1325"/>
                  </a:lnTo>
                  <a:lnTo>
                    <a:pt x="607" y="1323"/>
                  </a:lnTo>
                  <a:lnTo>
                    <a:pt x="606" y="1318"/>
                  </a:lnTo>
                  <a:lnTo>
                    <a:pt x="601" y="1300"/>
                  </a:lnTo>
                  <a:lnTo>
                    <a:pt x="595" y="1277"/>
                  </a:lnTo>
                  <a:lnTo>
                    <a:pt x="587" y="1250"/>
                  </a:lnTo>
                  <a:lnTo>
                    <a:pt x="591" y="1254"/>
                  </a:lnTo>
                  <a:lnTo>
                    <a:pt x="595" y="1258"/>
                  </a:lnTo>
                  <a:lnTo>
                    <a:pt x="596" y="1260"/>
                  </a:lnTo>
                  <a:lnTo>
                    <a:pt x="598" y="1262"/>
                  </a:lnTo>
                  <a:lnTo>
                    <a:pt x="599" y="1265"/>
                  </a:lnTo>
                  <a:lnTo>
                    <a:pt x="600" y="1267"/>
                  </a:lnTo>
                  <a:lnTo>
                    <a:pt x="601" y="1269"/>
                  </a:lnTo>
                  <a:lnTo>
                    <a:pt x="602" y="1271"/>
                  </a:lnTo>
                  <a:lnTo>
                    <a:pt x="602" y="1274"/>
                  </a:lnTo>
                  <a:lnTo>
                    <a:pt x="603" y="1276"/>
                  </a:lnTo>
                  <a:lnTo>
                    <a:pt x="603" y="1278"/>
                  </a:lnTo>
                  <a:lnTo>
                    <a:pt x="604" y="1281"/>
                  </a:lnTo>
                  <a:lnTo>
                    <a:pt x="604" y="1286"/>
                  </a:lnTo>
                  <a:lnTo>
                    <a:pt x="604" y="1288"/>
                  </a:lnTo>
                  <a:lnTo>
                    <a:pt x="604" y="1289"/>
                  </a:lnTo>
                  <a:lnTo>
                    <a:pt x="605" y="1291"/>
                  </a:lnTo>
                  <a:lnTo>
                    <a:pt x="605" y="1292"/>
                  </a:lnTo>
                  <a:lnTo>
                    <a:pt x="606" y="1293"/>
                  </a:lnTo>
                  <a:lnTo>
                    <a:pt x="606" y="1295"/>
                  </a:lnTo>
                  <a:lnTo>
                    <a:pt x="607" y="1296"/>
                  </a:lnTo>
                  <a:lnTo>
                    <a:pt x="608" y="1297"/>
                  </a:lnTo>
                  <a:lnTo>
                    <a:pt x="609" y="1298"/>
                  </a:lnTo>
                  <a:lnTo>
                    <a:pt x="610" y="1299"/>
                  </a:lnTo>
                  <a:lnTo>
                    <a:pt x="612" y="1300"/>
                  </a:lnTo>
                  <a:lnTo>
                    <a:pt x="613" y="1301"/>
                  </a:lnTo>
                  <a:lnTo>
                    <a:pt x="614" y="1301"/>
                  </a:lnTo>
                  <a:lnTo>
                    <a:pt x="616" y="1302"/>
                  </a:lnTo>
                  <a:lnTo>
                    <a:pt x="617" y="1302"/>
                  </a:lnTo>
                  <a:lnTo>
                    <a:pt x="619" y="1303"/>
                  </a:lnTo>
                  <a:lnTo>
                    <a:pt x="627" y="1303"/>
                  </a:lnTo>
                  <a:lnTo>
                    <a:pt x="629" y="1303"/>
                  </a:lnTo>
                  <a:lnTo>
                    <a:pt x="631" y="1303"/>
                  </a:lnTo>
                  <a:lnTo>
                    <a:pt x="633" y="1302"/>
                  </a:lnTo>
                  <a:lnTo>
                    <a:pt x="635" y="1302"/>
                  </a:lnTo>
                  <a:lnTo>
                    <a:pt x="637" y="1301"/>
                  </a:lnTo>
                  <a:lnTo>
                    <a:pt x="638" y="1300"/>
                  </a:lnTo>
                  <a:lnTo>
                    <a:pt x="639" y="1299"/>
                  </a:lnTo>
                  <a:lnTo>
                    <a:pt x="640" y="1299"/>
                  </a:lnTo>
                  <a:lnTo>
                    <a:pt x="640" y="1298"/>
                  </a:lnTo>
                  <a:lnTo>
                    <a:pt x="641" y="1298"/>
                  </a:lnTo>
                  <a:lnTo>
                    <a:pt x="647" y="1292"/>
                  </a:lnTo>
                  <a:lnTo>
                    <a:pt x="657" y="1280"/>
                  </a:lnTo>
                  <a:lnTo>
                    <a:pt x="670" y="1264"/>
                  </a:lnTo>
                  <a:lnTo>
                    <a:pt x="684" y="1245"/>
                  </a:lnTo>
                  <a:lnTo>
                    <a:pt x="698" y="1223"/>
                  </a:lnTo>
                  <a:lnTo>
                    <a:pt x="711" y="1199"/>
                  </a:lnTo>
                  <a:lnTo>
                    <a:pt x="717" y="1186"/>
                  </a:lnTo>
                  <a:lnTo>
                    <a:pt x="722" y="1174"/>
                  </a:lnTo>
                  <a:lnTo>
                    <a:pt x="726" y="1161"/>
                  </a:lnTo>
                  <a:lnTo>
                    <a:pt x="729" y="1148"/>
                  </a:lnTo>
                  <a:lnTo>
                    <a:pt x="774" y="1207"/>
                  </a:lnTo>
                  <a:lnTo>
                    <a:pt x="775" y="1208"/>
                  </a:lnTo>
                  <a:lnTo>
                    <a:pt x="775" y="1209"/>
                  </a:lnTo>
                  <a:lnTo>
                    <a:pt x="776" y="1210"/>
                  </a:lnTo>
                  <a:lnTo>
                    <a:pt x="777" y="1211"/>
                  </a:lnTo>
                  <a:lnTo>
                    <a:pt x="778" y="1212"/>
                  </a:lnTo>
                  <a:lnTo>
                    <a:pt x="779" y="1212"/>
                  </a:lnTo>
                  <a:lnTo>
                    <a:pt x="780" y="1213"/>
                  </a:lnTo>
                  <a:lnTo>
                    <a:pt x="781" y="1214"/>
                  </a:lnTo>
                  <a:lnTo>
                    <a:pt x="783" y="1214"/>
                  </a:lnTo>
                  <a:lnTo>
                    <a:pt x="784" y="1215"/>
                  </a:lnTo>
                  <a:lnTo>
                    <a:pt x="785" y="1215"/>
                  </a:lnTo>
                  <a:lnTo>
                    <a:pt x="786" y="1215"/>
                  </a:lnTo>
                  <a:lnTo>
                    <a:pt x="787" y="1216"/>
                  </a:lnTo>
                  <a:lnTo>
                    <a:pt x="789" y="1216"/>
                  </a:lnTo>
                  <a:lnTo>
                    <a:pt x="790" y="1216"/>
                  </a:lnTo>
                  <a:lnTo>
                    <a:pt x="791" y="1216"/>
                  </a:lnTo>
                  <a:lnTo>
                    <a:pt x="960" y="1216"/>
                  </a:lnTo>
                  <a:lnTo>
                    <a:pt x="962" y="1222"/>
                  </a:lnTo>
                  <a:lnTo>
                    <a:pt x="964" y="1229"/>
                  </a:lnTo>
                  <a:lnTo>
                    <a:pt x="965" y="1235"/>
                  </a:lnTo>
                  <a:lnTo>
                    <a:pt x="966" y="1241"/>
                  </a:lnTo>
                  <a:lnTo>
                    <a:pt x="967" y="1248"/>
                  </a:lnTo>
                  <a:lnTo>
                    <a:pt x="968" y="1254"/>
                  </a:lnTo>
                  <a:lnTo>
                    <a:pt x="968" y="1261"/>
                  </a:lnTo>
                  <a:lnTo>
                    <a:pt x="968" y="1267"/>
                  </a:lnTo>
                  <a:lnTo>
                    <a:pt x="968" y="1295"/>
                  </a:lnTo>
                  <a:lnTo>
                    <a:pt x="966" y="1326"/>
                  </a:lnTo>
                  <a:lnTo>
                    <a:pt x="959" y="1356"/>
                  </a:lnTo>
                  <a:lnTo>
                    <a:pt x="949" y="1384"/>
                  </a:lnTo>
                  <a:lnTo>
                    <a:pt x="934" y="1412"/>
                  </a:lnTo>
                  <a:lnTo>
                    <a:pt x="916" y="1439"/>
                  </a:lnTo>
                  <a:lnTo>
                    <a:pt x="895" y="1464"/>
                  </a:lnTo>
                  <a:lnTo>
                    <a:pt x="870" y="1488"/>
                  </a:lnTo>
                  <a:lnTo>
                    <a:pt x="842" y="1510"/>
                  </a:lnTo>
                  <a:lnTo>
                    <a:pt x="812" y="1530"/>
                  </a:lnTo>
                  <a:lnTo>
                    <a:pt x="779" y="1548"/>
                  </a:lnTo>
                  <a:lnTo>
                    <a:pt x="743" y="1564"/>
                  </a:lnTo>
                  <a:lnTo>
                    <a:pt x="706" y="1578"/>
                  </a:lnTo>
                  <a:lnTo>
                    <a:pt x="666" y="1589"/>
                  </a:lnTo>
                  <a:lnTo>
                    <a:pt x="624" y="1598"/>
                  </a:lnTo>
                  <a:lnTo>
                    <a:pt x="581" y="1604"/>
                  </a:lnTo>
                  <a:lnTo>
                    <a:pt x="537" y="16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37"/>
            <p:cNvSpPr/>
            <p:nvPr/>
          </p:nvSpPr>
          <p:spPr>
            <a:xfrm>
              <a:off x="8820680" y="3403057"/>
              <a:ext cx="98037" cy="21732"/>
            </a:xfrm>
            <a:custGeom>
              <a:avLst/>
              <a:gdLst/>
              <a:ahLst/>
              <a:cxnLst/>
              <a:rect l="l" t="t" r="r" b="b"/>
              <a:pathLst>
                <a:path w="204" h="46" extrusionOk="0">
                  <a:moveTo>
                    <a:pt x="181" y="0"/>
                  </a:move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5"/>
                  </a:lnTo>
                  <a:lnTo>
                    <a:pt x="7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3" y="44"/>
                  </a:lnTo>
                  <a:lnTo>
                    <a:pt x="16" y="45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181" y="46"/>
                  </a:lnTo>
                  <a:lnTo>
                    <a:pt x="183" y="46"/>
                  </a:lnTo>
                  <a:lnTo>
                    <a:pt x="185" y="46"/>
                  </a:lnTo>
                  <a:lnTo>
                    <a:pt x="187" y="45"/>
                  </a:lnTo>
                  <a:lnTo>
                    <a:pt x="189" y="44"/>
                  </a:lnTo>
                  <a:lnTo>
                    <a:pt x="191" y="43"/>
                  </a:lnTo>
                  <a:lnTo>
                    <a:pt x="193" y="42"/>
                  </a:lnTo>
                  <a:lnTo>
                    <a:pt x="195" y="41"/>
                  </a:lnTo>
                  <a:lnTo>
                    <a:pt x="197" y="40"/>
                  </a:lnTo>
                  <a:lnTo>
                    <a:pt x="198" y="38"/>
                  </a:lnTo>
                  <a:lnTo>
                    <a:pt x="200" y="36"/>
                  </a:lnTo>
                  <a:lnTo>
                    <a:pt x="201" y="35"/>
                  </a:lnTo>
                  <a:lnTo>
                    <a:pt x="202" y="32"/>
                  </a:lnTo>
                  <a:lnTo>
                    <a:pt x="203" y="30"/>
                  </a:lnTo>
                  <a:lnTo>
                    <a:pt x="203" y="28"/>
                  </a:lnTo>
                  <a:lnTo>
                    <a:pt x="204" y="26"/>
                  </a:lnTo>
                  <a:lnTo>
                    <a:pt x="204" y="23"/>
                  </a:lnTo>
                  <a:lnTo>
                    <a:pt x="204" y="20"/>
                  </a:lnTo>
                  <a:lnTo>
                    <a:pt x="204" y="18"/>
                  </a:lnTo>
                  <a:lnTo>
                    <a:pt x="203" y="16"/>
                  </a:lnTo>
                  <a:lnTo>
                    <a:pt x="202" y="13"/>
                  </a:lnTo>
                  <a:lnTo>
                    <a:pt x="201" y="11"/>
                  </a:lnTo>
                  <a:lnTo>
                    <a:pt x="200" y="10"/>
                  </a:lnTo>
                  <a:lnTo>
                    <a:pt x="199" y="8"/>
                  </a:lnTo>
                  <a:lnTo>
                    <a:pt x="198" y="6"/>
                  </a:lnTo>
                  <a:lnTo>
                    <a:pt x="196" y="5"/>
                  </a:lnTo>
                  <a:lnTo>
                    <a:pt x="194" y="4"/>
                  </a:lnTo>
                  <a:lnTo>
                    <a:pt x="193" y="3"/>
                  </a:lnTo>
                  <a:lnTo>
                    <a:pt x="190" y="2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0" name="Google Shape;3850;p37"/>
          <p:cNvGrpSpPr/>
          <p:nvPr/>
        </p:nvGrpSpPr>
        <p:grpSpPr>
          <a:xfrm>
            <a:off x="4007207" y="4909194"/>
            <a:ext cx="481901" cy="694444"/>
            <a:chOff x="9448988" y="2712932"/>
            <a:chExt cx="552969" cy="796856"/>
          </a:xfrm>
        </p:grpSpPr>
        <p:sp>
          <p:nvSpPr>
            <p:cNvPr id="3851" name="Google Shape;3851;p37"/>
            <p:cNvSpPr/>
            <p:nvPr/>
          </p:nvSpPr>
          <p:spPr>
            <a:xfrm>
              <a:off x="9448988" y="2712932"/>
              <a:ext cx="552969" cy="796856"/>
            </a:xfrm>
            <a:custGeom>
              <a:avLst/>
              <a:gdLst/>
              <a:ahLst/>
              <a:cxnLst/>
              <a:rect l="l" t="t" r="r" b="b"/>
              <a:pathLst>
                <a:path w="1146" h="1651" extrusionOk="0">
                  <a:moveTo>
                    <a:pt x="934" y="1007"/>
                  </a:moveTo>
                  <a:lnTo>
                    <a:pt x="810" y="1007"/>
                  </a:lnTo>
                  <a:lnTo>
                    <a:pt x="810" y="872"/>
                  </a:lnTo>
                  <a:lnTo>
                    <a:pt x="810" y="869"/>
                  </a:lnTo>
                  <a:lnTo>
                    <a:pt x="825" y="839"/>
                  </a:lnTo>
                  <a:lnTo>
                    <a:pt x="838" y="808"/>
                  </a:lnTo>
                  <a:lnTo>
                    <a:pt x="849" y="779"/>
                  </a:lnTo>
                  <a:lnTo>
                    <a:pt x="857" y="751"/>
                  </a:lnTo>
                  <a:lnTo>
                    <a:pt x="870" y="706"/>
                  </a:lnTo>
                  <a:lnTo>
                    <a:pt x="875" y="680"/>
                  </a:lnTo>
                  <a:lnTo>
                    <a:pt x="875" y="674"/>
                  </a:lnTo>
                  <a:lnTo>
                    <a:pt x="875" y="612"/>
                  </a:lnTo>
                  <a:lnTo>
                    <a:pt x="892" y="612"/>
                  </a:lnTo>
                  <a:lnTo>
                    <a:pt x="901" y="612"/>
                  </a:lnTo>
                  <a:lnTo>
                    <a:pt x="909" y="610"/>
                  </a:lnTo>
                  <a:lnTo>
                    <a:pt x="918" y="608"/>
                  </a:lnTo>
                  <a:lnTo>
                    <a:pt x="925" y="605"/>
                  </a:lnTo>
                  <a:lnTo>
                    <a:pt x="933" y="602"/>
                  </a:lnTo>
                  <a:lnTo>
                    <a:pt x="940" y="598"/>
                  </a:lnTo>
                  <a:lnTo>
                    <a:pt x="946" y="593"/>
                  </a:lnTo>
                  <a:lnTo>
                    <a:pt x="952" y="587"/>
                  </a:lnTo>
                  <a:lnTo>
                    <a:pt x="958" y="581"/>
                  </a:lnTo>
                  <a:lnTo>
                    <a:pt x="963" y="575"/>
                  </a:lnTo>
                  <a:lnTo>
                    <a:pt x="967" y="568"/>
                  </a:lnTo>
                  <a:lnTo>
                    <a:pt x="970" y="560"/>
                  </a:lnTo>
                  <a:lnTo>
                    <a:pt x="973" y="553"/>
                  </a:lnTo>
                  <a:lnTo>
                    <a:pt x="975" y="544"/>
                  </a:lnTo>
                  <a:lnTo>
                    <a:pt x="977" y="536"/>
                  </a:lnTo>
                  <a:lnTo>
                    <a:pt x="977" y="527"/>
                  </a:lnTo>
                  <a:lnTo>
                    <a:pt x="977" y="454"/>
                  </a:lnTo>
                  <a:lnTo>
                    <a:pt x="977" y="446"/>
                  </a:lnTo>
                  <a:lnTo>
                    <a:pt x="975" y="439"/>
                  </a:lnTo>
                  <a:lnTo>
                    <a:pt x="974" y="432"/>
                  </a:lnTo>
                  <a:lnTo>
                    <a:pt x="971" y="425"/>
                  </a:lnTo>
                  <a:lnTo>
                    <a:pt x="968" y="418"/>
                  </a:lnTo>
                  <a:lnTo>
                    <a:pt x="964" y="412"/>
                  </a:lnTo>
                  <a:lnTo>
                    <a:pt x="960" y="407"/>
                  </a:lnTo>
                  <a:lnTo>
                    <a:pt x="955" y="402"/>
                  </a:lnTo>
                  <a:lnTo>
                    <a:pt x="950" y="397"/>
                  </a:lnTo>
                  <a:lnTo>
                    <a:pt x="944" y="393"/>
                  </a:lnTo>
                  <a:lnTo>
                    <a:pt x="938" y="389"/>
                  </a:lnTo>
                  <a:lnTo>
                    <a:pt x="931" y="386"/>
                  </a:lnTo>
                  <a:lnTo>
                    <a:pt x="925" y="384"/>
                  </a:lnTo>
                  <a:lnTo>
                    <a:pt x="918" y="382"/>
                  </a:lnTo>
                  <a:lnTo>
                    <a:pt x="910" y="381"/>
                  </a:lnTo>
                  <a:lnTo>
                    <a:pt x="903" y="381"/>
                  </a:lnTo>
                  <a:lnTo>
                    <a:pt x="900" y="381"/>
                  </a:lnTo>
                  <a:lnTo>
                    <a:pt x="897" y="381"/>
                  </a:lnTo>
                  <a:lnTo>
                    <a:pt x="894" y="382"/>
                  </a:lnTo>
                  <a:lnTo>
                    <a:pt x="890" y="382"/>
                  </a:lnTo>
                  <a:lnTo>
                    <a:pt x="887" y="383"/>
                  </a:lnTo>
                  <a:lnTo>
                    <a:pt x="884" y="384"/>
                  </a:lnTo>
                  <a:lnTo>
                    <a:pt x="881" y="385"/>
                  </a:lnTo>
                  <a:lnTo>
                    <a:pt x="878" y="386"/>
                  </a:lnTo>
                  <a:lnTo>
                    <a:pt x="878" y="138"/>
                  </a:lnTo>
                  <a:lnTo>
                    <a:pt x="877" y="124"/>
                  </a:lnTo>
                  <a:lnTo>
                    <a:pt x="875" y="110"/>
                  </a:lnTo>
                  <a:lnTo>
                    <a:pt x="872" y="97"/>
                  </a:lnTo>
                  <a:lnTo>
                    <a:pt x="867" y="84"/>
                  </a:lnTo>
                  <a:lnTo>
                    <a:pt x="861" y="72"/>
                  </a:lnTo>
                  <a:lnTo>
                    <a:pt x="854" y="61"/>
                  </a:lnTo>
                  <a:lnTo>
                    <a:pt x="846" y="50"/>
                  </a:lnTo>
                  <a:lnTo>
                    <a:pt x="837" y="40"/>
                  </a:lnTo>
                  <a:lnTo>
                    <a:pt x="828" y="32"/>
                  </a:lnTo>
                  <a:lnTo>
                    <a:pt x="817" y="24"/>
                  </a:lnTo>
                  <a:lnTo>
                    <a:pt x="806" y="17"/>
                  </a:lnTo>
                  <a:lnTo>
                    <a:pt x="794" y="11"/>
                  </a:lnTo>
                  <a:lnTo>
                    <a:pt x="781" y="6"/>
                  </a:lnTo>
                  <a:lnTo>
                    <a:pt x="768" y="3"/>
                  </a:lnTo>
                  <a:lnTo>
                    <a:pt x="754" y="1"/>
                  </a:lnTo>
                  <a:lnTo>
                    <a:pt x="74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3" y="0"/>
                  </a:lnTo>
                  <a:lnTo>
                    <a:pt x="379" y="1"/>
                  </a:lnTo>
                  <a:lnTo>
                    <a:pt x="365" y="3"/>
                  </a:lnTo>
                  <a:lnTo>
                    <a:pt x="352" y="6"/>
                  </a:lnTo>
                  <a:lnTo>
                    <a:pt x="339" y="11"/>
                  </a:lnTo>
                  <a:lnTo>
                    <a:pt x="327" y="17"/>
                  </a:lnTo>
                  <a:lnTo>
                    <a:pt x="315" y="24"/>
                  </a:lnTo>
                  <a:lnTo>
                    <a:pt x="304" y="32"/>
                  </a:lnTo>
                  <a:lnTo>
                    <a:pt x="295" y="40"/>
                  </a:lnTo>
                  <a:lnTo>
                    <a:pt x="286" y="50"/>
                  </a:lnTo>
                  <a:lnTo>
                    <a:pt x="278" y="61"/>
                  </a:lnTo>
                  <a:lnTo>
                    <a:pt x="271" y="72"/>
                  </a:lnTo>
                  <a:lnTo>
                    <a:pt x="265" y="84"/>
                  </a:lnTo>
                  <a:lnTo>
                    <a:pt x="260" y="97"/>
                  </a:lnTo>
                  <a:lnTo>
                    <a:pt x="257" y="110"/>
                  </a:lnTo>
                  <a:lnTo>
                    <a:pt x="255" y="124"/>
                  </a:lnTo>
                  <a:lnTo>
                    <a:pt x="254" y="138"/>
                  </a:lnTo>
                  <a:lnTo>
                    <a:pt x="254" y="386"/>
                  </a:lnTo>
                  <a:lnTo>
                    <a:pt x="251" y="385"/>
                  </a:lnTo>
                  <a:lnTo>
                    <a:pt x="248" y="384"/>
                  </a:lnTo>
                  <a:lnTo>
                    <a:pt x="245" y="383"/>
                  </a:lnTo>
                  <a:lnTo>
                    <a:pt x="241" y="382"/>
                  </a:lnTo>
                  <a:lnTo>
                    <a:pt x="238" y="382"/>
                  </a:lnTo>
                  <a:lnTo>
                    <a:pt x="235" y="381"/>
                  </a:lnTo>
                  <a:lnTo>
                    <a:pt x="232" y="381"/>
                  </a:lnTo>
                  <a:lnTo>
                    <a:pt x="229" y="381"/>
                  </a:lnTo>
                  <a:lnTo>
                    <a:pt x="221" y="381"/>
                  </a:lnTo>
                  <a:lnTo>
                    <a:pt x="214" y="382"/>
                  </a:lnTo>
                  <a:lnTo>
                    <a:pt x="207" y="384"/>
                  </a:lnTo>
                  <a:lnTo>
                    <a:pt x="200" y="387"/>
                  </a:lnTo>
                  <a:lnTo>
                    <a:pt x="193" y="390"/>
                  </a:lnTo>
                  <a:lnTo>
                    <a:pt x="187" y="394"/>
                  </a:lnTo>
                  <a:lnTo>
                    <a:pt x="182" y="398"/>
                  </a:lnTo>
                  <a:lnTo>
                    <a:pt x="177" y="402"/>
                  </a:lnTo>
                  <a:lnTo>
                    <a:pt x="172" y="408"/>
                  </a:lnTo>
                  <a:lnTo>
                    <a:pt x="168" y="413"/>
                  </a:lnTo>
                  <a:lnTo>
                    <a:pt x="164" y="419"/>
                  </a:lnTo>
                  <a:lnTo>
                    <a:pt x="161" y="426"/>
                  </a:lnTo>
                  <a:lnTo>
                    <a:pt x="159" y="432"/>
                  </a:lnTo>
                  <a:lnTo>
                    <a:pt x="157" y="439"/>
                  </a:lnTo>
                  <a:lnTo>
                    <a:pt x="156" y="447"/>
                  </a:lnTo>
                  <a:lnTo>
                    <a:pt x="156" y="454"/>
                  </a:lnTo>
                  <a:lnTo>
                    <a:pt x="156" y="527"/>
                  </a:lnTo>
                  <a:lnTo>
                    <a:pt x="156" y="536"/>
                  </a:lnTo>
                  <a:lnTo>
                    <a:pt x="158" y="544"/>
                  </a:lnTo>
                  <a:lnTo>
                    <a:pt x="160" y="553"/>
                  </a:lnTo>
                  <a:lnTo>
                    <a:pt x="162" y="560"/>
                  </a:lnTo>
                  <a:lnTo>
                    <a:pt x="166" y="568"/>
                  </a:lnTo>
                  <a:lnTo>
                    <a:pt x="170" y="575"/>
                  </a:lnTo>
                  <a:lnTo>
                    <a:pt x="175" y="581"/>
                  </a:lnTo>
                  <a:lnTo>
                    <a:pt x="180" y="587"/>
                  </a:lnTo>
                  <a:lnTo>
                    <a:pt x="186" y="593"/>
                  </a:lnTo>
                  <a:lnTo>
                    <a:pt x="192" y="598"/>
                  </a:lnTo>
                  <a:lnTo>
                    <a:pt x="199" y="602"/>
                  </a:lnTo>
                  <a:lnTo>
                    <a:pt x="207" y="605"/>
                  </a:lnTo>
                  <a:lnTo>
                    <a:pt x="214" y="608"/>
                  </a:lnTo>
                  <a:lnTo>
                    <a:pt x="223" y="610"/>
                  </a:lnTo>
                  <a:lnTo>
                    <a:pt x="231" y="612"/>
                  </a:lnTo>
                  <a:lnTo>
                    <a:pt x="240" y="612"/>
                  </a:lnTo>
                  <a:lnTo>
                    <a:pt x="257" y="612"/>
                  </a:lnTo>
                  <a:lnTo>
                    <a:pt x="257" y="674"/>
                  </a:lnTo>
                  <a:lnTo>
                    <a:pt x="257" y="680"/>
                  </a:lnTo>
                  <a:lnTo>
                    <a:pt x="257" y="681"/>
                  </a:lnTo>
                  <a:lnTo>
                    <a:pt x="257" y="682"/>
                  </a:lnTo>
                  <a:lnTo>
                    <a:pt x="257" y="683"/>
                  </a:lnTo>
                  <a:lnTo>
                    <a:pt x="258" y="683"/>
                  </a:lnTo>
                  <a:lnTo>
                    <a:pt x="258" y="684"/>
                  </a:lnTo>
                  <a:lnTo>
                    <a:pt x="259" y="684"/>
                  </a:lnTo>
                  <a:lnTo>
                    <a:pt x="260" y="685"/>
                  </a:lnTo>
                  <a:lnTo>
                    <a:pt x="260" y="688"/>
                  </a:lnTo>
                  <a:lnTo>
                    <a:pt x="260" y="689"/>
                  </a:lnTo>
                  <a:lnTo>
                    <a:pt x="260" y="691"/>
                  </a:lnTo>
                  <a:lnTo>
                    <a:pt x="261" y="693"/>
                  </a:lnTo>
                  <a:lnTo>
                    <a:pt x="261" y="694"/>
                  </a:lnTo>
                  <a:lnTo>
                    <a:pt x="262" y="695"/>
                  </a:lnTo>
                  <a:lnTo>
                    <a:pt x="262" y="696"/>
                  </a:lnTo>
                  <a:lnTo>
                    <a:pt x="263" y="697"/>
                  </a:lnTo>
                  <a:lnTo>
                    <a:pt x="271" y="730"/>
                  </a:lnTo>
                  <a:lnTo>
                    <a:pt x="284" y="773"/>
                  </a:lnTo>
                  <a:lnTo>
                    <a:pt x="293" y="797"/>
                  </a:lnTo>
                  <a:lnTo>
                    <a:pt x="302" y="821"/>
                  </a:lnTo>
                  <a:lnTo>
                    <a:pt x="313" y="845"/>
                  </a:lnTo>
                  <a:lnTo>
                    <a:pt x="325" y="869"/>
                  </a:lnTo>
                  <a:lnTo>
                    <a:pt x="325" y="1004"/>
                  </a:lnTo>
                  <a:lnTo>
                    <a:pt x="209" y="1004"/>
                  </a:lnTo>
                  <a:lnTo>
                    <a:pt x="188" y="1005"/>
                  </a:lnTo>
                  <a:lnTo>
                    <a:pt x="167" y="1008"/>
                  </a:lnTo>
                  <a:lnTo>
                    <a:pt x="147" y="1013"/>
                  </a:lnTo>
                  <a:lnTo>
                    <a:pt x="127" y="1020"/>
                  </a:lnTo>
                  <a:lnTo>
                    <a:pt x="109" y="1029"/>
                  </a:lnTo>
                  <a:lnTo>
                    <a:pt x="92" y="1039"/>
                  </a:lnTo>
                  <a:lnTo>
                    <a:pt x="76" y="1051"/>
                  </a:lnTo>
                  <a:lnTo>
                    <a:pt x="61" y="1065"/>
                  </a:lnTo>
                  <a:lnTo>
                    <a:pt x="48" y="1080"/>
                  </a:lnTo>
                  <a:lnTo>
                    <a:pt x="36" y="1096"/>
                  </a:lnTo>
                  <a:lnTo>
                    <a:pt x="25" y="1113"/>
                  </a:lnTo>
                  <a:lnTo>
                    <a:pt x="16" y="1131"/>
                  </a:lnTo>
                  <a:lnTo>
                    <a:pt x="9" y="1151"/>
                  </a:lnTo>
                  <a:lnTo>
                    <a:pt x="4" y="1171"/>
                  </a:lnTo>
                  <a:lnTo>
                    <a:pt x="1" y="1191"/>
                  </a:lnTo>
                  <a:lnTo>
                    <a:pt x="0" y="1213"/>
                  </a:lnTo>
                  <a:lnTo>
                    <a:pt x="0" y="1247"/>
                  </a:lnTo>
                  <a:lnTo>
                    <a:pt x="1" y="1267"/>
                  </a:lnTo>
                  <a:lnTo>
                    <a:pt x="3" y="1288"/>
                  </a:lnTo>
                  <a:lnTo>
                    <a:pt x="6" y="1308"/>
                  </a:lnTo>
                  <a:lnTo>
                    <a:pt x="11" y="1328"/>
                  </a:lnTo>
                  <a:lnTo>
                    <a:pt x="18" y="1347"/>
                  </a:lnTo>
                  <a:lnTo>
                    <a:pt x="25" y="1366"/>
                  </a:lnTo>
                  <a:lnTo>
                    <a:pt x="34" y="1385"/>
                  </a:lnTo>
                  <a:lnTo>
                    <a:pt x="45" y="1404"/>
                  </a:lnTo>
                  <a:lnTo>
                    <a:pt x="56" y="1422"/>
                  </a:lnTo>
                  <a:lnTo>
                    <a:pt x="69" y="1439"/>
                  </a:lnTo>
                  <a:lnTo>
                    <a:pt x="83" y="1457"/>
                  </a:lnTo>
                  <a:lnTo>
                    <a:pt x="99" y="1473"/>
                  </a:lnTo>
                  <a:lnTo>
                    <a:pt x="115" y="1490"/>
                  </a:lnTo>
                  <a:lnTo>
                    <a:pt x="133" y="1505"/>
                  </a:lnTo>
                  <a:lnTo>
                    <a:pt x="172" y="1535"/>
                  </a:lnTo>
                  <a:lnTo>
                    <a:pt x="214" y="1561"/>
                  </a:lnTo>
                  <a:lnTo>
                    <a:pt x="259" y="1584"/>
                  </a:lnTo>
                  <a:lnTo>
                    <a:pt x="307" y="1604"/>
                  </a:lnTo>
                  <a:lnTo>
                    <a:pt x="357" y="1620"/>
                  </a:lnTo>
                  <a:lnTo>
                    <a:pt x="409" y="1633"/>
                  </a:lnTo>
                  <a:lnTo>
                    <a:pt x="463" y="1643"/>
                  </a:lnTo>
                  <a:lnTo>
                    <a:pt x="517" y="1649"/>
                  </a:lnTo>
                  <a:lnTo>
                    <a:pt x="573" y="1651"/>
                  </a:lnTo>
                  <a:lnTo>
                    <a:pt x="630" y="1649"/>
                  </a:lnTo>
                  <a:lnTo>
                    <a:pt x="685" y="1643"/>
                  </a:lnTo>
                  <a:lnTo>
                    <a:pt x="739" y="1633"/>
                  </a:lnTo>
                  <a:lnTo>
                    <a:pt x="791" y="1620"/>
                  </a:lnTo>
                  <a:lnTo>
                    <a:pt x="840" y="1604"/>
                  </a:lnTo>
                  <a:lnTo>
                    <a:pt x="888" y="1584"/>
                  </a:lnTo>
                  <a:lnTo>
                    <a:pt x="932" y="1561"/>
                  </a:lnTo>
                  <a:lnTo>
                    <a:pt x="974" y="1535"/>
                  </a:lnTo>
                  <a:lnTo>
                    <a:pt x="1013" y="1505"/>
                  </a:lnTo>
                  <a:lnTo>
                    <a:pt x="1031" y="1489"/>
                  </a:lnTo>
                  <a:lnTo>
                    <a:pt x="1047" y="1473"/>
                  </a:lnTo>
                  <a:lnTo>
                    <a:pt x="1063" y="1456"/>
                  </a:lnTo>
                  <a:lnTo>
                    <a:pt x="1077" y="1439"/>
                  </a:lnTo>
                  <a:lnTo>
                    <a:pt x="1090" y="1421"/>
                  </a:lnTo>
                  <a:lnTo>
                    <a:pt x="1101" y="1403"/>
                  </a:lnTo>
                  <a:lnTo>
                    <a:pt x="1112" y="1384"/>
                  </a:lnTo>
                  <a:lnTo>
                    <a:pt x="1121" y="1365"/>
                  </a:lnTo>
                  <a:lnTo>
                    <a:pt x="1128" y="1346"/>
                  </a:lnTo>
                  <a:lnTo>
                    <a:pt x="1135" y="1326"/>
                  </a:lnTo>
                  <a:lnTo>
                    <a:pt x="1140" y="1307"/>
                  </a:lnTo>
                  <a:lnTo>
                    <a:pt x="1143" y="1287"/>
                  </a:lnTo>
                  <a:lnTo>
                    <a:pt x="1145" y="1267"/>
                  </a:lnTo>
                  <a:lnTo>
                    <a:pt x="1146" y="1247"/>
                  </a:lnTo>
                  <a:lnTo>
                    <a:pt x="1146" y="1213"/>
                  </a:lnTo>
                  <a:lnTo>
                    <a:pt x="1144" y="1192"/>
                  </a:lnTo>
                  <a:lnTo>
                    <a:pt x="1141" y="1172"/>
                  </a:lnTo>
                  <a:lnTo>
                    <a:pt x="1135" y="1152"/>
                  </a:lnTo>
                  <a:lnTo>
                    <a:pt x="1128" y="1133"/>
                  </a:lnTo>
                  <a:lnTo>
                    <a:pt x="1119" y="1115"/>
                  </a:lnTo>
                  <a:lnTo>
                    <a:pt x="1108" y="1098"/>
                  </a:lnTo>
                  <a:lnTo>
                    <a:pt x="1096" y="1082"/>
                  </a:lnTo>
                  <a:lnTo>
                    <a:pt x="1082" y="1068"/>
                  </a:lnTo>
                  <a:lnTo>
                    <a:pt x="1067" y="1054"/>
                  </a:lnTo>
                  <a:lnTo>
                    <a:pt x="1051" y="1042"/>
                  </a:lnTo>
                  <a:lnTo>
                    <a:pt x="1034" y="1032"/>
                  </a:lnTo>
                  <a:lnTo>
                    <a:pt x="1016" y="1023"/>
                  </a:lnTo>
                  <a:lnTo>
                    <a:pt x="996" y="1016"/>
                  </a:lnTo>
                  <a:lnTo>
                    <a:pt x="976" y="1011"/>
                  </a:lnTo>
                  <a:lnTo>
                    <a:pt x="955" y="1008"/>
                  </a:lnTo>
                  <a:close/>
                  <a:moveTo>
                    <a:pt x="46" y="1216"/>
                  </a:moveTo>
                  <a:lnTo>
                    <a:pt x="47" y="1200"/>
                  </a:lnTo>
                  <a:lnTo>
                    <a:pt x="49" y="1184"/>
                  </a:lnTo>
                  <a:lnTo>
                    <a:pt x="53" y="1168"/>
                  </a:lnTo>
                  <a:lnTo>
                    <a:pt x="58" y="1154"/>
                  </a:lnTo>
                  <a:lnTo>
                    <a:pt x="65" y="1140"/>
                  </a:lnTo>
                  <a:lnTo>
                    <a:pt x="73" y="1126"/>
                  </a:lnTo>
                  <a:lnTo>
                    <a:pt x="82" y="1114"/>
                  </a:lnTo>
                  <a:lnTo>
                    <a:pt x="92" y="1102"/>
                  </a:lnTo>
                  <a:lnTo>
                    <a:pt x="104" y="1092"/>
                  </a:lnTo>
                  <a:lnTo>
                    <a:pt x="116" y="1083"/>
                  </a:lnTo>
                  <a:lnTo>
                    <a:pt x="129" y="1075"/>
                  </a:lnTo>
                  <a:lnTo>
                    <a:pt x="143" y="1068"/>
                  </a:lnTo>
                  <a:lnTo>
                    <a:pt x="158" y="1062"/>
                  </a:lnTo>
                  <a:lnTo>
                    <a:pt x="173" y="1058"/>
                  </a:lnTo>
                  <a:lnTo>
                    <a:pt x="189" y="1056"/>
                  </a:lnTo>
                  <a:lnTo>
                    <a:pt x="206" y="1055"/>
                  </a:lnTo>
                  <a:lnTo>
                    <a:pt x="333" y="1055"/>
                  </a:lnTo>
                  <a:lnTo>
                    <a:pt x="337" y="1060"/>
                  </a:lnTo>
                  <a:lnTo>
                    <a:pt x="343" y="1065"/>
                  </a:lnTo>
                  <a:lnTo>
                    <a:pt x="349" y="1070"/>
                  </a:lnTo>
                  <a:lnTo>
                    <a:pt x="356" y="1076"/>
                  </a:lnTo>
                  <a:lnTo>
                    <a:pt x="365" y="1082"/>
                  </a:lnTo>
                  <a:lnTo>
                    <a:pt x="374" y="1088"/>
                  </a:lnTo>
                  <a:lnTo>
                    <a:pt x="385" y="1095"/>
                  </a:lnTo>
                  <a:lnTo>
                    <a:pt x="397" y="1101"/>
                  </a:lnTo>
                  <a:lnTo>
                    <a:pt x="411" y="1107"/>
                  </a:lnTo>
                  <a:lnTo>
                    <a:pt x="425" y="1112"/>
                  </a:lnTo>
                  <a:lnTo>
                    <a:pt x="441" y="1118"/>
                  </a:lnTo>
                  <a:lnTo>
                    <a:pt x="459" y="1122"/>
                  </a:lnTo>
                  <a:lnTo>
                    <a:pt x="497" y="1130"/>
                  </a:lnTo>
                  <a:lnTo>
                    <a:pt x="542" y="1134"/>
                  </a:lnTo>
                  <a:lnTo>
                    <a:pt x="542" y="1603"/>
                  </a:lnTo>
                  <a:lnTo>
                    <a:pt x="491" y="1599"/>
                  </a:lnTo>
                  <a:lnTo>
                    <a:pt x="441" y="1592"/>
                  </a:lnTo>
                  <a:lnTo>
                    <a:pt x="394" y="1582"/>
                  </a:lnTo>
                  <a:lnTo>
                    <a:pt x="348" y="1569"/>
                  </a:lnTo>
                  <a:lnTo>
                    <a:pt x="305" y="1553"/>
                  </a:lnTo>
                  <a:lnTo>
                    <a:pt x="264" y="1535"/>
                  </a:lnTo>
                  <a:lnTo>
                    <a:pt x="226" y="1514"/>
                  </a:lnTo>
                  <a:lnTo>
                    <a:pt x="190" y="1491"/>
                  </a:lnTo>
                  <a:lnTo>
                    <a:pt x="159" y="1466"/>
                  </a:lnTo>
                  <a:lnTo>
                    <a:pt x="130" y="1439"/>
                  </a:lnTo>
                  <a:lnTo>
                    <a:pt x="105" y="1411"/>
                  </a:lnTo>
                  <a:lnTo>
                    <a:pt x="85" y="1381"/>
                  </a:lnTo>
                  <a:lnTo>
                    <a:pt x="68" y="1349"/>
                  </a:lnTo>
                  <a:lnTo>
                    <a:pt x="56" y="1316"/>
                  </a:lnTo>
                  <a:lnTo>
                    <a:pt x="49" y="1282"/>
                  </a:lnTo>
                  <a:lnTo>
                    <a:pt x="46" y="1247"/>
                  </a:lnTo>
                  <a:close/>
                  <a:moveTo>
                    <a:pt x="398" y="48"/>
                  </a:moveTo>
                  <a:lnTo>
                    <a:pt x="404" y="48"/>
                  </a:lnTo>
                  <a:lnTo>
                    <a:pt x="562" y="48"/>
                  </a:lnTo>
                  <a:lnTo>
                    <a:pt x="740" y="48"/>
                  </a:lnTo>
                  <a:lnTo>
                    <a:pt x="749" y="48"/>
                  </a:lnTo>
                  <a:lnTo>
                    <a:pt x="758" y="50"/>
                  </a:lnTo>
                  <a:lnTo>
                    <a:pt x="767" y="52"/>
                  </a:lnTo>
                  <a:lnTo>
                    <a:pt x="776" y="55"/>
                  </a:lnTo>
                  <a:lnTo>
                    <a:pt x="783" y="59"/>
                  </a:lnTo>
                  <a:lnTo>
                    <a:pt x="791" y="63"/>
                  </a:lnTo>
                  <a:lnTo>
                    <a:pt x="798" y="68"/>
                  </a:lnTo>
                  <a:lnTo>
                    <a:pt x="804" y="74"/>
                  </a:lnTo>
                  <a:lnTo>
                    <a:pt x="810" y="80"/>
                  </a:lnTo>
                  <a:lnTo>
                    <a:pt x="815" y="87"/>
                  </a:lnTo>
                  <a:lnTo>
                    <a:pt x="819" y="95"/>
                  </a:lnTo>
                  <a:lnTo>
                    <a:pt x="823" y="102"/>
                  </a:lnTo>
                  <a:lnTo>
                    <a:pt x="826" y="111"/>
                  </a:lnTo>
                  <a:lnTo>
                    <a:pt x="828" y="119"/>
                  </a:lnTo>
                  <a:lnTo>
                    <a:pt x="830" y="129"/>
                  </a:lnTo>
                  <a:lnTo>
                    <a:pt x="830" y="138"/>
                  </a:lnTo>
                  <a:lnTo>
                    <a:pt x="830" y="350"/>
                  </a:lnTo>
                  <a:lnTo>
                    <a:pt x="562" y="350"/>
                  </a:lnTo>
                  <a:lnTo>
                    <a:pt x="302" y="350"/>
                  </a:lnTo>
                  <a:lnTo>
                    <a:pt x="302" y="138"/>
                  </a:lnTo>
                  <a:lnTo>
                    <a:pt x="302" y="129"/>
                  </a:lnTo>
                  <a:lnTo>
                    <a:pt x="304" y="119"/>
                  </a:lnTo>
                  <a:lnTo>
                    <a:pt x="306" y="111"/>
                  </a:lnTo>
                  <a:lnTo>
                    <a:pt x="309" y="102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3" y="80"/>
                  </a:lnTo>
                  <a:lnTo>
                    <a:pt x="328" y="74"/>
                  </a:lnTo>
                  <a:lnTo>
                    <a:pt x="335" y="68"/>
                  </a:lnTo>
                  <a:lnTo>
                    <a:pt x="342" y="63"/>
                  </a:lnTo>
                  <a:lnTo>
                    <a:pt x="349" y="59"/>
                  </a:lnTo>
                  <a:lnTo>
                    <a:pt x="357" y="55"/>
                  </a:lnTo>
                  <a:lnTo>
                    <a:pt x="366" y="52"/>
                  </a:lnTo>
                  <a:lnTo>
                    <a:pt x="374" y="50"/>
                  </a:lnTo>
                  <a:lnTo>
                    <a:pt x="384" y="48"/>
                  </a:lnTo>
                  <a:lnTo>
                    <a:pt x="393" y="48"/>
                  </a:lnTo>
                  <a:close/>
                  <a:moveTo>
                    <a:pt x="302" y="589"/>
                  </a:moveTo>
                  <a:lnTo>
                    <a:pt x="302" y="465"/>
                  </a:lnTo>
                  <a:lnTo>
                    <a:pt x="302" y="457"/>
                  </a:lnTo>
                  <a:lnTo>
                    <a:pt x="302" y="398"/>
                  </a:lnTo>
                  <a:lnTo>
                    <a:pt x="570" y="398"/>
                  </a:lnTo>
                  <a:lnTo>
                    <a:pt x="830" y="398"/>
                  </a:lnTo>
                  <a:lnTo>
                    <a:pt x="830" y="446"/>
                  </a:lnTo>
                  <a:lnTo>
                    <a:pt x="830" y="451"/>
                  </a:lnTo>
                  <a:lnTo>
                    <a:pt x="830" y="663"/>
                  </a:lnTo>
                  <a:lnTo>
                    <a:pt x="759" y="663"/>
                  </a:lnTo>
                  <a:lnTo>
                    <a:pt x="756" y="656"/>
                  </a:lnTo>
                  <a:lnTo>
                    <a:pt x="753" y="649"/>
                  </a:lnTo>
                  <a:lnTo>
                    <a:pt x="749" y="642"/>
                  </a:lnTo>
                  <a:lnTo>
                    <a:pt x="745" y="635"/>
                  </a:lnTo>
                  <a:lnTo>
                    <a:pt x="740" y="629"/>
                  </a:lnTo>
                  <a:lnTo>
                    <a:pt x="735" y="624"/>
                  </a:lnTo>
                  <a:lnTo>
                    <a:pt x="729" y="619"/>
                  </a:lnTo>
                  <a:lnTo>
                    <a:pt x="723" y="614"/>
                  </a:lnTo>
                  <a:lnTo>
                    <a:pt x="717" y="610"/>
                  </a:lnTo>
                  <a:lnTo>
                    <a:pt x="711" y="606"/>
                  </a:lnTo>
                  <a:lnTo>
                    <a:pt x="704" y="603"/>
                  </a:lnTo>
                  <a:lnTo>
                    <a:pt x="697" y="600"/>
                  </a:lnTo>
                  <a:lnTo>
                    <a:pt x="689" y="598"/>
                  </a:lnTo>
                  <a:lnTo>
                    <a:pt x="682" y="596"/>
                  </a:lnTo>
                  <a:lnTo>
                    <a:pt x="674" y="595"/>
                  </a:lnTo>
                  <a:lnTo>
                    <a:pt x="666" y="595"/>
                  </a:lnTo>
                  <a:lnTo>
                    <a:pt x="585" y="595"/>
                  </a:lnTo>
                  <a:lnTo>
                    <a:pt x="469" y="595"/>
                  </a:lnTo>
                  <a:lnTo>
                    <a:pt x="461" y="595"/>
                  </a:lnTo>
                  <a:lnTo>
                    <a:pt x="453" y="596"/>
                  </a:lnTo>
                  <a:lnTo>
                    <a:pt x="446" y="598"/>
                  </a:lnTo>
                  <a:lnTo>
                    <a:pt x="438" y="600"/>
                  </a:lnTo>
                  <a:lnTo>
                    <a:pt x="431" y="603"/>
                  </a:lnTo>
                  <a:lnTo>
                    <a:pt x="424" y="606"/>
                  </a:lnTo>
                  <a:lnTo>
                    <a:pt x="418" y="610"/>
                  </a:lnTo>
                  <a:lnTo>
                    <a:pt x="412" y="614"/>
                  </a:lnTo>
                  <a:lnTo>
                    <a:pt x="406" y="619"/>
                  </a:lnTo>
                  <a:lnTo>
                    <a:pt x="400" y="624"/>
                  </a:lnTo>
                  <a:lnTo>
                    <a:pt x="395" y="629"/>
                  </a:lnTo>
                  <a:lnTo>
                    <a:pt x="390" y="635"/>
                  </a:lnTo>
                  <a:lnTo>
                    <a:pt x="386" y="642"/>
                  </a:lnTo>
                  <a:lnTo>
                    <a:pt x="382" y="649"/>
                  </a:lnTo>
                  <a:lnTo>
                    <a:pt x="379" y="656"/>
                  </a:lnTo>
                  <a:lnTo>
                    <a:pt x="376" y="663"/>
                  </a:lnTo>
                  <a:lnTo>
                    <a:pt x="305" y="663"/>
                  </a:lnTo>
                  <a:lnTo>
                    <a:pt x="305" y="589"/>
                  </a:lnTo>
                  <a:close/>
                  <a:moveTo>
                    <a:pt x="819" y="711"/>
                  </a:moveTo>
                  <a:lnTo>
                    <a:pt x="808" y="747"/>
                  </a:lnTo>
                  <a:lnTo>
                    <a:pt x="794" y="787"/>
                  </a:lnTo>
                  <a:lnTo>
                    <a:pt x="786" y="807"/>
                  </a:lnTo>
                  <a:lnTo>
                    <a:pt x="777" y="827"/>
                  </a:lnTo>
                  <a:lnTo>
                    <a:pt x="767" y="845"/>
                  </a:lnTo>
                  <a:lnTo>
                    <a:pt x="757" y="863"/>
                  </a:lnTo>
                  <a:lnTo>
                    <a:pt x="745" y="852"/>
                  </a:lnTo>
                  <a:lnTo>
                    <a:pt x="748" y="846"/>
                  </a:lnTo>
                  <a:lnTo>
                    <a:pt x="751" y="840"/>
                  </a:lnTo>
                  <a:lnTo>
                    <a:pt x="753" y="834"/>
                  </a:lnTo>
                  <a:lnTo>
                    <a:pt x="755" y="827"/>
                  </a:lnTo>
                  <a:lnTo>
                    <a:pt x="757" y="820"/>
                  </a:lnTo>
                  <a:lnTo>
                    <a:pt x="758" y="813"/>
                  </a:lnTo>
                  <a:lnTo>
                    <a:pt x="759" y="805"/>
                  </a:lnTo>
                  <a:lnTo>
                    <a:pt x="759" y="798"/>
                  </a:lnTo>
                  <a:lnTo>
                    <a:pt x="759" y="708"/>
                  </a:lnTo>
                  <a:lnTo>
                    <a:pt x="819" y="708"/>
                  </a:lnTo>
                  <a:close/>
                  <a:moveTo>
                    <a:pt x="418" y="804"/>
                  </a:moveTo>
                  <a:lnTo>
                    <a:pt x="418" y="694"/>
                  </a:lnTo>
                  <a:lnTo>
                    <a:pt x="418" y="689"/>
                  </a:lnTo>
                  <a:lnTo>
                    <a:pt x="419" y="684"/>
                  </a:lnTo>
                  <a:lnTo>
                    <a:pt x="420" y="679"/>
                  </a:lnTo>
                  <a:lnTo>
                    <a:pt x="422" y="674"/>
                  </a:lnTo>
                  <a:lnTo>
                    <a:pt x="424" y="670"/>
                  </a:lnTo>
                  <a:lnTo>
                    <a:pt x="427" y="666"/>
                  </a:lnTo>
                  <a:lnTo>
                    <a:pt x="430" y="662"/>
                  </a:lnTo>
                  <a:lnTo>
                    <a:pt x="433" y="658"/>
                  </a:lnTo>
                  <a:lnTo>
                    <a:pt x="437" y="655"/>
                  </a:lnTo>
                  <a:lnTo>
                    <a:pt x="441" y="652"/>
                  </a:lnTo>
                  <a:lnTo>
                    <a:pt x="445" y="649"/>
                  </a:lnTo>
                  <a:lnTo>
                    <a:pt x="449" y="647"/>
                  </a:lnTo>
                  <a:lnTo>
                    <a:pt x="454" y="645"/>
                  </a:lnTo>
                  <a:lnTo>
                    <a:pt x="459" y="644"/>
                  </a:lnTo>
                  <a:lnTo>
                    <a:pt x="464" y="643"/>
                  </a:lnTo>
                  <a:lnTo>
                    <a:pt x="469" y="643"/>
                  </a:lnTo>
                  <a:lnTo>
                    <a:pt x="565" y="643"/>
                  </a:lnTo>
                  <a:lnTo>
                    <a:pt x="666" y="643"/>
                  </a:lnTo>
                  <a:lnTo>
                    <a:pt x="671" y="643"/>
                  </a:lnTo>
                  <a:lnTo>
                    <a:pt x="676" y="644"/>
                  </a:lnTo>
                  <a:lnTo>
                    <a:pt x="681" y="645"/>
                  </a:lnTo>
                  <a:lnTo>
                    <a:pt x="686" y="647"/>
                  </a:lnTo>
                  <a:lnTo>
                    <a:pt x="691" y="649"/>
                  </a:lnTo>
                  <a:lnTo>
                    <a:pt x="695" y="652"/>
                  </a:lnTo>
                  <a:lnTo>
                    <a:pt x="699" y="655"/>
                  </a:lnTo>
                  <a:lnTo>
                    <a:pt x="702" y="658"/>
                  </a:lnTo>
                  <a:lnTo>
                    <a:pt x="706" y="662"/>
                  </a:lnTo>
                  <a:lnTo>
                    <a:pt x="708" y="666"/>
                  </a:lnTo>
                  <a:lnTo>
                    <a:pt x="711" y="670"/>
                  </a:lnTo>
                  <a:lnTo>
                    <a:pt x="713" y="674"/>
                  </a:lnTo>
                  <a:lnTo>
                    <a:pt x="715" y="679"/>
                  </a:lnTo>
                  <a:lnTo>
                    <a:pt x="716" y="684"/>
                  </a:lnTo>
                  <a:lnTo>
                    <a:pt x="717" y="689"/>
                  </a:lnTo>
                  <a:lnTo>
                    <a:pt x="717" y="694"/>
                  </a:lnTo>
                  <a:lnTo>
                    <a:pt x="717" y="801"/>
                  </a:lnTo>
                  <a:lnTo>
                    <a:pt x="717" y="806"/>
                  </a:lnTo>
                  <a:lnTo>
                    <a:pt x="716" y="811"/>
                  </a:lnTo>
                  <a:lnTo>
                    <a:pt x="715" y="816"/>
                  </a:lnTo>
                  <a:lnTo>
                    <a:pt x="713" y="821"/>
                  </a:lnTo>
                  <a:lnTo>
                    <a:pt x="711" y="825"/>
                  </a:lnTo>
                  <a:lnTo>
                    <a:pt x="708" y="829"/>
                  </a:lnTo>
                  <a:lnTo>
                    <a:pt x="706" y="833"/>
                  </a:lnTo>
                  <a:lnTo>
                    <a:pt x="702" y="837"/>
                  </a:lnTo>
                  <a:lnTo>
                    <a:pt x="699" y="840"/>
                  </a:lnTo>
                  <a:lnTo>
                    <a:pt x="695" y="843"/>
                  </a:lnTo>
                  <a:lnTo>
                    <a:pt x="691" y="846"/>
                  </a:lnTo>
                  <a:lnTo>
                    <a:pt x="686" y="848"/>
                  </a:lnTo>
                  <a:lnTo>
                    <a:pt x="681" y="850"/>
                  </a:lnTo>
                  <a:lnTo>
                    <a:pt x="676" y="851"/>
                  </a:lnTo>
                  <a:lnTo>
                    <a:pt x="671" y="852"/>
                  </a:lnTo>
                  <a:lnTo>
                    <a:pt x="666" y="852"/>
                  </a:lnTo>
                  <a:lnTo>
                    <a:pt x="565" y="852"/>
                  </a:lnTo>
                  <a:lnTo>
                    <a:pt x="469" y="852"/>
                  </a:lnTo>
                  <a:lnTo>
                    <a:pt x="466" y="852"/>
                  </a:lnTo>
                  <a:lnTo>
                    <a:pt x="464" y="852"/>
                  </a:lnTo>
                  <a:lnTo>
                    <a:pt x="461" y="851"/>
                  </a:lnTo>
                  <a:lnTo>
                    <a:pt x="459" y="851"/>
                  </a:lnTo>
                  <a:lnTo>
                    <a:pt x="457" y="850"/>
                  </a:lnTo>
                  <a:lnTo>
                    <a:pt x="454" y="850"/>
                  </a:lnTo>
                  <a:lnTo>
                    <a:pt x="450" y="848"/>
                  </a:lnTo>
                  <a:lnTo>
                    <a:pt x="446" y="846"/>
                  </a:lnTo>
                  <a:lnTo>
                    <a:pt x="442" y="844"/>
                  </a:lnTo>
                  <a:lnTo>
                    <a:pt x="438" y="841"/>
                  </a:lnTo>
                  <a:lnTo>
                    <a:pt x="435" y="838"/>
                  </a:lnTo>
                  <a:lnTo>
                    <a:pt x="431" y="834"/>
                  </a:lnTo>
                  <a:lnTo>
                    <a:pt x="428" y="831"/>
                  </a:lnTo>
                  <a:lnTo>
                    <a:pt x="426" y="829"/>
                  </a:lnTo>
                  <a:lnTo>
                    <a:pt x="425" y="827"/>
                  </a:lnTo>
                  <a:lnTo>
                    <a:pt x="424" y="825"/>
                  </a:lnTo>
                  <a:lnTo>
                    <a:pt x="422" y="823"/>
                  </a:lnTo>
                  <a:lnTo>
                    <a:pt x="421" y="821"/>
                  </a:lnTo>
                  <a:lnTo>
                    <a:pt x="420" y="818"/>
                  </a:lnTo>
                  <a:lnTo>
                    <a:pt x="420" y="816"/>
                  </a:lnTo>
                  <a:lnTo>
                    <a:pt x="419" y="814"/>
                  </a:lnTo>
                  <a:lnTo>
                    <a:pt x="419" y="812"/>
                  </a:lnTo>
                  <a:lnTo>
                    <a:pt x="418" y="809"/>
                  </a:lnTo>
                  <a:lnTo>
                    <a:pt x="418" y="807"/>
                  </a:lnTo>
                  <a:close/>
                  <a:moveTo>
                    <a:pt x="418" y="889"/>
                  </a:moveTo>
                  <a:lnTo>
                    <a:pt x="423" y="892"/>
                  </a:lnTo>
                  <a:lnTo>
                    <a:pt x="429" y="894"/>
                  </a:lnTo>
                  <a:lnTo>
                    <a:pt x="435" y="896"/>
                  </a:lnTo>
                  <a:lnTo>
                    <a:pt x="441" y="897"/>
                  </a:lnTo>
                  <a:lnTo>
                    <a:pt x="447" y="899"/>
                  </a:lnTo>
                  <a:lnTo>
                    <a:pt x="453" y="899"/>
                  </a:lnTo>
                  <a:lnTo>
                    <a:pt x="460" y="900"/>
                  </a:lnTo>
                  <a:lnTo>
                    <a:pt x="466" y="900"/>
                  </a:lnTo>
                  <a:lnTo>
                    <a:pt x="568" y="900"/>
                  </a:lnTo>
                  <a:lnTo>
                    <a:pt x="664" y="900"/>
                  </a:lnTo>
                  <a:lnTo>
                    <a:pt x="670" y="900"/>
                  </a:lnTo>
                  <a:lnTo>
                    <a:pt x="676" y="899"/>
                  </a:lnTo>
                  <a:lnTo>
                    <a:pt x="682" y="898"/>
                  </a:lnTo>
                  <a:lnTo>
                    <a:pt x="688" y="896"/>
                  </a:lnTo>
                  <a:lnTo>
                    <a:pt x="694" y="894"/>
                  </a:lnTo>
                  <a:lnTo>
                    <a:pt x="700" y="892"/>
                  </a:lnTo>
                  <a:lnTo>
                    <a:pt x="706" y="889"/>
                  </a:lnTo>
                  <a:lnTo>
                    <a:pt x="712" y="886"/>
                  </a:lnTo>
                  <a:lnTo>
                    <a:pt x="728" y="903"/>
                  </a:lnTo>
                  <a:lnTo>
                    <a:pt x="722" y="910"/>
                  </a:lnTo>
                  <a:lnTo>
                    <a:pt x="715" y="916"/>
                  </a:lnTo>
                  <a:lnTo>
                    <a:pt x="708" y="921"/>
                  </a:lnTo>
                  <a:lnTo>
                    <a:pt x="705" y="923"/>
                  </a:lnTo>
                  <a:lnTo>
                    <a:pt x="701" y="926"/>
                  </a:lnTo>
                  <a:lnTo>
                    <a:pt x="697" y="927"/>
                  </a:lnTo>
                  <a:lnTo>
                    <a:pt x="694" y="929"/>
                  </a:lnTo>
                  <a:lnTo>
                    <a:pt x="690" y="931"/>
                  </a:lnTo>
                  <a:lnTo>
                    <a:pt x="686" y="932"/>
                  </a:lnTo>
                  <a:lnTo>
                    <a:pt x="682" y="933"/>
                  </a:lnTo>
                  <a:lnTo>
                    <a:pt x="677" y="933"/>
                  </a:lnTo>
                  <a:lnTo>
                    <a:pt x="673" y="934"/>
                  </a:lnTo>
                  <a:lnTo>
                    <a:pt x="669" y="934"/>
                  </a:lnTo>
                  <a:lnTo>
                    <a:pt x="568" y="934"/>
                  </a:lnTo>
                  <a:lnTo>
                    <a:pt x="458" y="934"/>
                  </a:lnTo>
                  <a:lnTo>
                    <a:pt x="454" y="934"/>
                  </a:lnTo>
                  <a:lnTo>
                    <a:pt x="450" y="933"/>
                  </a:lnTo>
                  <a:lnTo>
                    <a:pt x="447" y="933"/>
                  </a:lnTo>
                  <a:lnTo>
                    <a:pt x="443" y="932"/>
                  </a:lnTo>
                  <a:lnTo>
                    <a:pt x="439" y="931"/>
                  </a:lnTo>
                  <a:lnTo>
                    <a:pt x="436" y="929"/>
                  </a:lnTo>
                  <a:lnTo>
                    <a:pt x="432" y="927"/>
                  </a:lnTo>
                  <a:lnTo>
                    <a:pt x="428" y="926"/>
                  </a:lnTo>
                  <a:lnTo>
                    <a:pt x="421" y="921"/>
                  </a:lnTo>
                  <a:lnTo>
                    <a:pt x="414" y="916"/>
                  </a:lnTo>
                  <a:lnTo>
                    <a:pt x="407" y="910"/>
                  </a:lnTo>
                  <a:lnTo>
                    <a:pt x="401" y="903"/>
                  </a:lnTo>
                  <a:close/>
                  <a:moveTo>
                    <a:pt x="370" y="801"/>
                  </a:moveTo>
                  <a:lnTo>
                    <a:pt x="370" y="808"/>
                  </a:lnTo>
                  <a:lnTo>
                    <a:pt x="371" y="815"/>
                  </a:lnTo>
                  <a:lnTo>
                    <a:pt x="372" y="822"/>
                  </a:lnTo>
                  <a:lnTo>
                    <a:pt x="374" y="829"/>
                  </a:lnTo>
                  <a:lnTo>
                    <a:pt x="376" y="836"/>
                  </a:lnTo>
                  <a:lnTo>
                    <a:pt x="378" y="842"/>
                  </a:lnTo>
                  <a:lnTo>
                    <a:pt x="381" y="849"/>
                  </a:lnTo>
                  <a:lnTo>
                    <a:pt x="384" y="855"/>
                  </a:lnTo>
                  <a:lnTo>
                    <a:pt x="373" y="866"/>
                  </a:lnTo>
                  <a:lnTo>
                    <a:pt x="363" y="847"/>
                  </a:lnTo>
                  <a:lnTo>
                    <a:pt x="353" y="828"/>
                  </a:lnTo>
                  <a:lnTo>
                    <a:pt x="345" y="808"/>
                  </a:lnTo>
                  <a:lnTo>
                    <a:pt x="337" y="788"/>
                  </a:lnTo>
                  <a:lnTo>
                    <a:pt x="323" y="749"/>
                  </a:lnTo>
                  <a:lnTo>
                    <a:pt x="311" y="711"/>
                  </a:lnTo>
                  <a:lnTo>
                    <a:pt x="370" y="711"/>
                  </a:lnTo>
                  <a:close/>
                  <a:moveTo>
                    <a:pt x="370" y="1024"/>
                  </a:moveTo>
                  <a:lnTo>
                    <a:pt x="370" y="939"/>
                  </a:lnTo>
                  <a:lnTo>
                    <a:pt x="380" y="948"/>
                  </a:lnTo>
                  <a:lnTo>
                    <a:pt x="390" y="957"/>
                  </a:lnTo>
                  <a:lnTo>
                    <a:pt x="400" y="964"/>
                  </a:lnTo>
                  <a:lnTo>
                    <a:pt x="412" y="970"/>
                  </a:lnTo>
                  <a:lnTo>
                    <a:pt x="417" y="973"/>
                  </a:lnTo>
                  <a:lnTo>
                    <a:pt x="423" y="975"/>
                  </a:lnTo>
                  <a:lnTo>
                    <a:pt x="429" y="977"/>
                  </a:lnTo>
                  <a:lnTo>
                    <a:pt x="435" y="979"/>
                  </a:lnTo>
                  <a:lnTo>
                    <a:pt x="441" y="980"/>
                  </a:lnTo>
                  <a:lnTo>
                    <a:pt x="447" y="981"/>
                  </a:lnTo>
                  <a:lnTo>
                    <a:pt x="454" y="982"/>
                  </a:lnTo>
                  <a:lnTo>
                    <a:pt x="460" y="982"/>
                  </a:lnTo>
                  <a:lnTo>
                    <a:pt x="672" y="982"/>
                  </a:lnTo>
                  <a:lnTo>
                    <a:pt x="679" y="982"/>
                  </a:lnTo>
                  <a:lnTo>
                    <a:pt x="685" y="981"/>
                  </a:lnTo>
                  <a:lnTo>
                    <a:pt x="692" y="980"/>
                  </a:lnTo>
                  <a:lnTo>
                    <a:pt x="698" y="979"/>
                  </a:lnTo>
                  <a:lnTo>
                    <a:pt x="704" y="977"/>
                  </a:lnTo>
                  <a:lnTo>
                    <a:pt x="710" y="975"/>
                  </a:lnTo>
                  <a:lnTo>
                    <a:pt x="716" y="973"/>
                  </a:lnTo>
                  <a:lnTo>
                    <a:pt x="722" y="970"/>
                  </a:lnTo>
                  <a:lnTo>
                    <a:pt x="733" y="963"/>
                  </a:lnTo>
                  <a:lnTo>
                    <a:pt x="744" y="956"/>
                  </a:lnTo>
                  <a:lnTo>
                    <a:pt x="754" y="947"/>
                  </a:lnTo>
                  <a:lnTo>
                    <a:pt x="765" y="937"/>
                  </a:lnTo>
                  <a:lnTo>
                    <a:pt x="765" y="1021"/>
                  </a:lnTo>
                  <a:lnTo>
                    <a:pt x="762" y="1024"/>
                  </a:lnTo>
                  <a:lnTo>
                    <a:pt x="758" y="1029"/>
                  </a:lnTo>
                  <a:lnTo>
                    <a:pt x="752" y="1033"/>
                  </a:lnTo>
                  <a:lnTo>
                    <a:pt x="746" y="1038"/>
                  </a:lnTo>
                  <a:lnTo>
                    <a:pt x="739" y="1044"/>
                  </a:lnTo>
                  <a:lnTo>
                    <a:pt x="730" y="1049"/>
                  </a:lnTo>
                  <a:lnTo>
                    <a:pt x="720" y="1054"/>
                  </a:lnTo>
                  <a:lnTo>
                    <a:pt x="709" y="1060"/>
                  </a:lnTo>
                  <a:lnTo>
                    <a:pt x="696" y="1065"/>
                  </a:lnTo>
                  <a:lnTo>
                    <a:pt x="682" y="1070"/>
                  </a:lnTo>
                  <a:lnTo>
                    <a:pt x="667" y="1074"/>
                  </a:lnTo>
                  <a:lnTo>
                    <a:pt x="650" y="1078"/>
                  </a:lnTo>
                  <a:lnTo>
                    <a:pt x="632" y="1081"/>
                  </a:lnTo>
                  <a:lnTo>
                    <a:pt x="612" y="1084"/>
                  </a:lnTo>
                  <a:lnTo>
                    <a:pt x="568" y="1086"/>
                  </a:lnTo>
                  <a:lnTo>
                    <a:pt x="523" y="1085"/>
                  </a:lnTo>
                  <a:lnTo>
                    <a:pt x="503" y="1083"/>
                  </a:lnTo>
                  <a:lnTo>
                    <a:pt x="484" y="1080"/>
                  </a:lnTo>
                  <a:lnTo>
                    <a:pt x="467" y="1076"/>
                  </a:lnTo>
                  <a:lnTo>
                    <a:pt x="452" y="1072"/>
                  </a:lnTo>
                  <a:lnTo>
                    <a:pt x="438" y="1067"/>
                  </a:lnTo>
                  <a:lnTo>
                    <a:pt x="425" y="1062"/>
                  </a:lnTo>
                  <a:lnTo>
                    <a:pt x="414" y="1057"/>
                  </a:lnTo>
                  <a:lnTo>
                    <a:pt x="405" y="1052"/>
                  </a:lnTo>
                  <a:lnTo>
                    <a:pt x="396" y="1046"/>
                  </a:lnTo>
                  <a:lnTo>
                    <a:pt x="389" y="1041"/>
                  </a:lnTo>
                  <a:lnTo>
                    <a:pt x="382" y="1036"/>
                  </a:lnTo>
                  <a:lnTo>
                    <a:pt x="377" y="1032"/>
                  </a:lnTo>
                  <a:lnTo>
                    <a:pt x="373" y="1027"/>
                  </a:lnTo>
                  <a:close/>
                  <a:moveTo>
                    <a:pt x="590" y="1605"/>
                  </a:moveTo>
                  <a:lnTo>
                    <a:pt x="590" y="1134"/>
                  </a:lnTo>
                  <a:lnTo>
                    <a:pt x="634" y="1130"/>
                  </a:lnTo>
                  <a:lnTo>
                    <a:pt x="673" y="1122"/>
                  </a:lnTo>
                  <a:lnTo>
                    <a:pt x="690" y="1118"/>
                  </a:lnTo>
                  <a:lnTo>
                    <a:pt x="706" y="1112"/>
                  </a:lnTo>
                  <a:lnTo>
                    <a:pt x="720" y="1107"/>
                  </a:lnTo>
                  <a:lnTo>
                    <a:pt x="733" y="1101"/>
                  </a:lnTo>
                  <a:lnTo>
                    <a:pt x="756" y="1088"/>
                  </a:lnTo>
                  <a:lnTo>
                    <a:pt x="774" y="1076"/>
                  </a:lnTo>
                  <a:lnTo>
                    <a:pt x="789" y="1065"/>
                  </a:lnTo>
                  <a:lnTo>
                    <a:pt x="799" y="1055"/>
                  </a:lnTo>
                  <a:lnTo>
                    <a:pt x="934" y="1055"/>
                  </a:lnTo>
                  <a:lnTo>
                    <a:pt x="950" y="1056"/>
                  </a:lnTo>
                  <a:lnTo>
                    <a:pt x="966" y="1058"/>
                  </a:lnTo>
                  <a:lnTo>
                    <a:pt x="981" y="1062"/>
                  </a:lnTo>
                  <a:lnTo>
                    <a:pt x="996" y="1067"/>
                  </a:lnTo>
                  <a:lnTo>
                    <a:pt x="1010" y="1074"/>
                  </a:lnTo>
                  <a:lnTo>
                    <a:pt x="1024" y="1082"/>
                  </a:lnTo>
                  <a:lnTo>
                    <a:pt x="1036" y="1091"/>
                  </a:lnTo>
                  <a:lnTo>
                    <a:pt x="1047" y="1102"/>
                  </a:lnTo>
                  <a:lnTo>
                    <a:pt x="1058" y="1113"/>
                  </a:lnTo>
                  <a:lnTo>
                    <a:pt x="1067" y="1125"/>
                  </a:lnTo>
                  <a:lnTo>
                    <a:pt x="1075" y="1139"/>
                  </a:lnTo>
                  <a:lnTo>
                    <a:pt x="1082" y="1153"/>
                  </a:lnTo>
                  <a:lnTo>
                    <a:pt x="1088" y="1168"/>
                  </a:lnTo>
                  <a:lnTo>
                    <a:pt x="1092" y="1183"/>
                  </a:lnTo>
                  <a:lnTo>
                    <a:pt x="1094" y="1199"/>
                  </a:lnTo>
                  <a:lnTo>
                    <a:pt x="1095" y="1216"/>
                  </a:lnTo>
                  <a:lnTo>
                    <a:pt x="1095" y="1250"/>
                  </a:lnTo>
                  <a:lnTo>
                    <a:pt x="1092" y="1285"/>
                  </a:lnTo>
                  <a:lnTo>
                    <a:pt x="1085" y="1320"/>
                  </a:lnTo>
                  <a:lnTo>
                    <a:pt x="1072" y="1354"/>
                  </a:lnTo>
                  <a:lnTo>
                    <a:pt x="1055" y="1386"/>
                  </a:lnTo>
                  <a:lnTo>
                    <a:pt x="1034" y="1416"/>
                  </a:lnTo>
                  <a:lnTo>
                    <a:pt x="1009" y="1445"/>
                  </a:lnTo>
                  <a:lnTo>
                    <a:pt x="980" y="1472"/>
                  </a:lnTo>
                  <a:lnTo>
                    <a:pt x="947" y="1498"/>
                  </a:lnTo>
                  <a:lnTo>
                    <a:pt x="912" y="1520"/>
                  </a:lnTo>
                  <a:lnTo>
                    <a:pt x="873" y="1541"/>
                  </a:lnTo>
                  <a:lnTo>
                    <a:pt x="831" y="1559"/>
                  </a:lnTo>
                  <a:lnTo>
                    <a:pt x="787" y="1574"/>
                  </a:lnTo>
                  <a:lnTo>
                    <a:pt x="741" y="1587"/>
                  </a:lnTo>
                  <a:lnTo>
                    <a:pt x="692" y="1596"/>
                  </a:lnTo>
                  <a:lnTo>
                    <a:pt x="642" y="1602"/>
                  </a:lnTo>
                  <a:close/>
                  <a:moveTo>
                    <a:pt x="878" y="465"/>
                  </a:moveTo>
                  <a:lnTo>
                    <a:pt x="878" y="457"/>
                  </a:lnTo>
                  <a:lnTo>
                    <a:pt x="878" y="454"/>
                  </a:lnTo>
                  <a:lnTo>
                    <a:pt x="878" y="452"/>
                  </a:lnTo>
                  <a:lnTo>
                    <a:pt x="879" y="449"/>
                  </a:lnTo>
                  <a:lnTo>
                    <a:pt x="880" y="447"/>
                  </a:lnTo>
                  <a:lnTo>
                    <a:pt x="881" y="445"/>
                  </a:lnTo>
                  <a:lnTo>
                    <a:pt x="882" y="443"/>
                  </a:lnTo>
                  <a:lnTo>
                    <a:pt x="883" y="441"/>
                  </a:lnTo>
                  <a:lnTo>
                    <a:pt x="885" y="439"/>
                  </a:lnTo>
                  <a:lnTo>
                    <a:pt x="887" y="437"/>
                  </a:lnTo>
                  <a:lnTo>
                    <a:pt x="889" y="436"/>
                  </a:lnTo>
                  <a:lnTo>
                    <a:pt x="891" y="434"/>
                  </a:lnTo>
                  <a:lnTo>
                    <a:pt x="893" y="433"/>
                  </a:lnTo>
                  <a:lnTo>
                    <a:pt x="895" y="432"/>
                  </a:lnTo>
                  <a:lnTo>
                    <a:pt x="898" y="432"/>
                  </a:lnTo>
                  <a:lnTo>
                    <a:pt x="900" y="431"/>
                  </a:lnTo>
                  <a:lnTo>
                    <a:pt x="903" y="431"/>
                  </a:lnTo>
                  <a:lnTo>
                    <a:pt x="906" y="431"/>
                  </a:lnTo>
                  <a:lnTo>
                    <a:pt x="908" y="432"/>
                  </a:lnTo>
                  <a:lnTo>
                    <a:pt x="911" y="432"/>
                  </a:lnTo>
                  <a:lnTo>
                    <a:pt x="913" y="433"/>
                  </a:lnTo>
                  <a:lnTo>
                    <a:pt x="915" y="434"/>
                  </a:lnTo>
                  <a:lnTo>
                    <a:pt x="918" y="436"/>
                  </a:lnTo>
                  <a:lnTo>
                    <a:pt x="920" y="437"/>
                  </a:lnTo>
                  <a:lnTo>
                    <a:pt x="921" y="439"/>
                  </a:lnTo>
                  <a:lnTo>
                    <a:pt x="923" y="441"/>
                  </a:lnTo>
                  <a:lnTo>
                    <a:pt x="925" y="443"/>
                  </a:lnTo>
                  <a:lnTo>
                    <a:pt x="926" y="445"/>
                  </a:lnTo>
                  <a:lnTo>
                    <a:pt x="927" y="447"/>
                  </a:lnTo>
                  <a:lnTo>
                    <a:pt x="928" y="449"/>
                  </a:lnTo>
                  <a:lnTo>
                    <a:pt x="928" y="452"/>
                  </a:lnTo>
                  <a:lnTo>
                    <a:pt x="929" y="454"/>
                  </a:lnTo>
                  <a:lnTo>
                    <a:pt x="929" y="457"/>
                  </a:lnTo>
                  <a:lnTo>
                    <a:pt x="929" y="530"/>
                  </a:lnTo>
                  <a:lnTo>
                    <a:pt x="929" y="534"/>
                  </a:lnTo>
                  <a:lnTo>
                    <a:pt x="928" y="537"/>
                  </a:lnTo>
                  <a:lnTo>
                    <a:pt x="927" y="541"/>
                  </a:lnTo>
                  <a:lnTo>
                    <a:pt x="926" y="544"/>
                  </a:lnTo>
                  <a:lnTo>
                    <a:pt x="924" y="547"/>
                  </a:lnTo>
                  <a:lnTo>
                    <a:pt x="923" y="550"/>
                  </a:lnTo>
                  <a:lnTo>
                    <a:pt x="920" y="553"/>
                  </a:lnTo>
                  <a:lnTo>
                    <a:pt x="918" y="556"/>
                  </a:lnTo>
                  <a:lnTo>
                    <a:pt x="915" y="558"/>
                  </a:lnTo>
                  <a:lnTo>
                    <a:pt x="912" y="561"/>
                  </a:lnTo>
                  <a:lnTo>
                    <a:pt x="909" y="562"/>
                  </a:lnTo>
                  <a:lnTo>
                    <a:pt x="906" y="564"/>
                  </a:lnTo>
                  <a:lnTo>
                    <a:pt x="903" y="565"/>
                  </a:lnTo>
                  <a:lnTo>
                    <a:pt x="899" y="566"/>
                  </a:lnTo>
                  <a:lnTo>
                    <a:pt x="896" y="567"/>
                  </a:lnTo>
                  <a:lnTo>
                    <a:pt x="892" y="567"/>
                  </a:lnTo>
                  <a:lnTo>
                    <a:pt x="878" y="567"/>
                  </a:lnTo>
                  <a:close/>
                  <a:moveTo>
                    <a:pt x="254" y="465"/>
                  </a:moveTo>
                  <a:lnTo>
                    <a:pt x="254" y="564"/>
                  </a:lnTo>
                  <a:lnTo>
                    <a:pt x="237" y="564"/>
                  </a:lnTo>
                  <a:lnTo>
                    <a:pt x="233" y="564"/>
                  </a:lnTo>
                  <a:lnTo>
                    <a:pt x="230" y="563"/>
                  </a:lnTo>
                  <a:lnTo>
                    <a:pt x="227" y="562"/>
                  </a:lnTo>
                  <a:lnTo>
                    <a:pt x="223" y="561"/>
                  </a:lnTo>
                  <a:lnTo>
                    <a:pt x="220" y="559"/>
                  </a:lnTo>
                  <a:lnTo>
                    <a:pt x="217" y="558"/>
                  </a:lnTo>
                  <a:lnTo>
                    <a:pt x="214" y="555"/>
                  </a:lnTo>
                  <a:lnTo>
                    <a:pt x="212" y="553"/>
                  </a:lnTo>
                  <a:lnTo>
                    <a:pt x="209" y="550"/>
                  </a:lnTo>
                  <a:lnTo>
                    <a:pt x="207" y="547"/>
                  </a:lnTo>
                  <a:lnTo>
                    <a:pt x="206" y="544"/>
                  </a:lnTo>
                  <a:lnTo>
                    <a:pt x="204" y="541"/>
                  </a:lnTo>
                  <a:lnTo>
                    <a:pt x="203" y="538"/>
                  </a:lnTo>
                  <a:lnTo>
                    <a:pt x="202" y="534"/>
                  </a:lnTo>
                  <a:lnTo>
                    <a:pt x="201" y="531"/>
                  </a:lnTo>
                  <a:lnTo>
                    <a:pt x="201" y="527"/>
                  </a:lnTo>
                  <a:lnTo>
                    <a:pt x="201" y="454"/>
                  </a:lnTo>
                  <a:lnTo>
                    <a:pt x="201" y="451"/>
                  </a:lnTo>
                  <a:lnTo>
                    <a:pt x="201" y="449"/>
                  </a:lnTo>
                  <a:lnTo>
                    <a:pt x="202" y="446"/>
                  </a:lnTo>
                  <a:lnTo>
                    <a:pt x="203" y="444"/>
                  </a:lnTo>
                  <a:lnTo>
                    <a:pt x="204" y="442"/>
                  </a:lnTo>
                  <a:lnTo>
                    <a:pt x="205" y="440"/>
                  </a:lnTo>
                  <a:lnTo>
                    <a:pt x="207" y="438"/>
                  </a:lnTo>
                  <a:lnTo>
                    <a:pt x="208" y="436"/>
                  </a:lnTo>
                  <a:lnTo>
                    <a:pt x="210" y="435"/>
                  </a:lnTo>
                  <a:lnTo>
                    <a:pt x="212" y="433"/>
                  </a:lnTo>
                  <a:lnTo>
                    <a:pt x="214" y="432"/>
                  </a:lnTo>
                  <a:lnTo>
                    <a:pt x="216" y="431"/>
                  </a:lnTo>
                  <a:lnTo>
                    <a:pt x="218" y="430"/>
                  </a:lnTo>
                  <a:lnTo>
                    <a:pt x="221" y="429"/>
                  </a:lnTo>
                  <a:lnTo>
                    <a:pt x="223" y="429"/>
                  </a:lnTo>
                  <a:lnTo>
                    <a:pt x="226" y="429"/>
                  </a:lnTo>
                  <a:lnTo>
                    <a:pt x="229" y="429"/>
                  </a:lnTo>
                  <a:lnTo>
                    <a:pt x="231" y="429"/>
                  </a:lnTo>
                  <a:lnTo>
                    <a:pt x="234" y="430"/>
                  </a:lnTo>
                  <a:lnTo>
                    <a:pt x="236" y="431"/>
                  </a:lnTo>
                  <a:lnTo>
                    <a:pt x="238" y="432"/>
                  </a:lnTo>
                  <a:lnTo>
                    <a:pt x="240" y="433"/>
                  </a:lnTo>
                  <a:lnTo>
                    <a:pt x="242" y="435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7" y="440"/>
                  </a:lnTo>
                  <a:lnTo>
                    <a:pt x="249" y="442"/>
                  </a:lnTo>
                  <a:lnTo>
                    <a:pt x="250" y="444"/>
                  </a:lnTo>
                  <a:lnTo>
                    <a:pt x="251" y="446"/>
                  </a:lnTo>
                  <a:lnTo>
                    <a:pt x="251" y="449"/>
                  </a:lnTo>
                  <a:lnTo>
                    <a:pt x="252" y="451"/>
                  </a:lnTo>
                  <a:lnTo>
                    <a:pt x="252" y="454"/>
                  </a:lnTo>
                  <a:lnTo>
                    <a:pt x="252" y="4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37"/>
            <p:cNvSpPr/>
            <p:nvPr/>
          </p:nvSpPr>
          <p:spPr>
            <a:xfrm>
              <a:off x="9656171" y="3296810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51"/>
                  </a:moveTo>
                  <a:lnTo>
                    <a:pt x="29" y="51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6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2" y="45"/>
                  </a:lnTo>
                  <a:lnTo>
                    <a:pt x="44" y="44"/>
                  </a:lnTo>
                  <a:lnTo>
                    <a:pt x="45" y="42"/>
                  </a:lnTo>
                  <a:lnTo>
                    <a:pt x="47" y="40"/>
                  </a:lnTo>
                  <a:lnTo>
                    <a:pt x="48" y="38"/>
                  </a:lnTo>
                  <a:lnTo>
                    <a:pt x="49" y="36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8" y="14"/>
                  </a:lnTo>
                  <a:lnTo>
                    <a:pt x="47" y="12"/>
                  </a:lnTo>
                  <a:lnTo>
                    <a:pt x="45" y="10"/>
                  </a:lnTo>
                  <a:lnTo>
                    <a:pt x="44" y="8"/>
                  </a:lnTo>
                  <a:lnTo>
                    <a:pt x="42" y="6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6" y="49"/>
                  </a:lnTo>
                  <a:lnTo>
                    <a:pt x="18" y="50"/>
                  </a:lnTo>
                  <a:lnTo>
                    <a:pt x="21" y="50"/>
                  </a:lnTo>
                  <a:lnTo>
                    <a:pt x="23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37"/>
            <p:cNvSpPr/>
            <p:nvPr/>
          </p:nvSpPr>
          <p:spPr>
            <a:xfrm>
              <a:off x="9656171" y="3361041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51"/>
                  </a:moveTo>
                  <a:lnTo>
                    <a:pt x="29" y="51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6" y="49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4" y="43"/>
                  </a:lnTo>
                  <a:lnTo>
                    <a:pt x="45" y="41"/>
                  </a:lnTo>
                  <a:lnTo>
                    <a:pt x="47" y="39"/>
                  </a:lnTo>
                  <a:lnTo>
                    <a:pt x="48" y="37"/>
                  </a:lnTo>
                  <a:lnTo>
                    <a:pt x="49" y="35"/>
                  </a:lnTo>
                  <a:lnTo>
                    <a:pt x="50" y="33"/>
                  </a:lnTo>
                  <a:lnTo>
                    <a:pt x="50" y="30"/>
                  </a:lnTo>
                  <a:lnTo>
                    <a:pt x="51" y="28"/>
                  </a:lnTo>
                  <a:lnTo>
                    <a:pt x="51" y="25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50" y="17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7" y="11"/>
                  </a:lnTo>
                  <a:lnTo>
                    <a:pt x="45" y="9"/>
                  </a:lnTo>
                  <a:lnTo>
                    <a:pt x="44" y="7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6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9"/>
                  </a:lnTo>
                  <a:lnTo>
                    <a:pt x="18" y="50"/>
                  </a:lnTo>
                  <a:lnTo>
                    <a:pt x="21" y="50"/>
                  </a:lnTo>
                  <a:lnTo>
                    <a:pt x="23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37"/>
            <p:cNvSpPr/>
            <p:nvPr/>
          </p:nvSpPr>
          <p:spPr>
            <a:xfrm>
              <a:off x="9656171" y="3426238"/>
              <a:ext cx="24147" cy="24147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51"/>
                  </a:moveTo>
                  <a:lnTo>
                    <a:pt x="29" y="51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6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2" y="45"/>
                  </a:lnTo>
                  <a:lnTo>
                    <a:pt x="44" y="44"/>
                  </a:lnTo>
                  <a:lnTo>
                    <a:pt x="45" y="42"/>
                  </a:lnTo>
                  <a:lnTo>
                    <a:pt x="47" y="40"/>
                  </a:lnTo>
                  <a:lnTo>
                    <a:pt x="48" y="38"/>
                  </a:lnTo>
                  <a:lnTo>
                    <a:pt x="49" y="36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8" y="14"/>
                  </a:lnTo>
                  <a:lnTo>
                    <a:pt x="47" y="12"/>
                  </a:lnTo>
                  <a:lnTo>
                    <a:pt x="45" y="10"/>
                  </a:lnTo>
                  <a:lnTo>
                    <a:pt x="44" y="8"/>
                  </a:lnTo>
                  <a:lnTo>
                    <a:pt x="42" y="6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6" y="49"/>
                  </a:lnTo>
                  <a:lnTo>
                    <a:pt x="18" y="50"/>
                  </a:lnTo>
                  <a:lnTo>
                    <a:pt x="21" y="50"/>
                  </a:lnTo>
                  <a:lnTo>
                    <a:pt x="23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37"/>
          <p:cNvGrpSpPr/>
          <p:nvPr/>
        </p:nvGrpSpPr>
        <p:grpSpPr>
          <a:xfrm>
            <a:off x="6799337" y="4061551"/>
            <a:ext cx="460437" cy="697810"/>
            <a:chOff x="6546019" y="3681232"/>
            <a:chExt cx="528339" cy="800719"/>
          </a:xfrm>
        </p:grpSpPr>
        <p:sp>
          <p:nvSpPr>
            <p:cNvPr id="3856" name="Google Shape;3856;p37"/>
            <p:cNvSpPr/>
            <p:nvPr/>
          </p:nvSpPr>
          <p:spPr>
            <a:xfrm>
              <a:off x="6546019" y="3681232"/>
              <a:ext cx="528339" cy="800719"/>
            </a:xfrm>
            <a:custGeom>
              <a:avLst/>
              <a:gdLst/>
              <a:ahLst/>
              <a:cxnLst/>
              <a:rect l="l" t="t" r="r" b="b"/>
              <a:pathLst>
                <a:path w="1095" h="1659" extrusionOk="0">
                  <a:moveTo>
                    <a:pt x="898" y="1041"/>
                  </a:moveTo>
                  <a:lnTo>
                    <a:pt x="779" y="1041"/>
                  </a:lnTo>
                  <a:lnTo>
                    <a:pt x="779" y="912"/>
                  </a:lnTo>
                  <a:lnTo>
                    <a:pt x="779" y="909"/>
                  </a:lnTo>
                  <a:lnTo>
                    <a:pt x="793" y="880"/>
                  </a:lnTo>
                  <a:lnTo>
                    <a:pt x="805" y="851"/>
                  </a:lnTo>
                  <a:lnTo>
                    <a:pt x="815" y="822"/>
                  </a:lnTo>
                  <a:lnTo>
                    <a:pt x="824" y="795"/>
                  </a:lnTo>
                  <a:lnTo>
                    <a:pt x="836" y="751"/>
                  </a:lnTo>
                  <a:lnTo>
                    <a:pt x="841" y="728"/>
                  </a:lnTo>
                  <a:lnTo>
                    <a:pt x="841" y="723"/>
                  </a:lnTo>
                  <a:lnTo>
                    <a:pt x="841" y="663"/>
                  </a:lnTo>
                  <a:lnTo>
                    <a:pt x="858" y="663"/>
                  </a:lnTo>
                  <a:lnTo>
                    <a:pt x="866" y="663"/>
                  </a:lnTo>
                  <a:lnTo>
                    <a:pt x="874" y="661"/>
                  </a:lnTo>
                  <a:lnTo>
                    <a:pt x="882" y="659"/>
                  </a:lnTo>
                  <a:lnTo>
                    <a:pt x="890" y="657"/>
                  </a:lnTo>
                  <a:lnTo>
                    <a:pt x="897" y="653"/>
                  </a:lnTo>
                  <a:lnTo>
                    <a:pt x="904" y="649"/>
                  </a:lnTo>
                  <a:lnTo>
                    <a:pt x="910" y="644"/>
                  </a:lnTo>
                  <a:lnTo>
                    <a:pt x="916" y="639"/>
                  </a:lnTo>
                  <a:lnTo>
                    <a:pt x="921" y="633"/>
                  </a:lnTo>
                  <a:lnTo>
                    <a:pt x="926" y="627"/>
                  </a:lnTo>
                  <a:lnTo>
                    <a:pt x="930" y="620"/>
                  </a:lnTo>
                  <a:lnTo>
                    <a:pt x="933" y="613"/>
                  </a:lnTo>
                  <a:lnTo>
                    <a:pt x="936" y="606"/>
                  </a:lnTo>
                  <a:lnTo>
                    <a:pt x="938" y="598"/>
                  </a:lnTo>
                  <a:lnTo>
                    <a:pt x="940" y="589"/>
                  </a:lnTo>
                  <a:lnTo>
                    <a:pt x="940" y="581"/>
                  </a:lnTo>
                  <a:lnTo>
                    <a:pt x="940" y="511"/>
                  </a:lnTo>
                  <a:lnTo>
                    <a:pt x="940" y="506"/>
                  </a:lnTo>
                  <a:lnTo>
                    <a:pt x="939" y="501"/>
                  </a:lnTo>
                  <a:lnTo>
                    <a:pt x="938" y="496"/>
                  </a:lnTo>
                  <a:lnTo>
                    <a:pt x="937" y="491"/>
                  </a:lnTo>
                  <a:lnTo>
                    <a:pt x="935" y="486"/>
                  </a:lnTo>
                  <a:lnTo>
                    <a:pt x="933" y="481"/>
                  </a:lnTo>
                  <a:lnTo>
                    <a:pt x="931" y="476"/>
                  </a:lnTo>
                  <a:lnTo>
                    <a:pt x="928" y="472"/>
                  </a:lnTo>
                  <a:lnTo>
                    <a:pt x="925" y="468"/>
                  </a:lnTo>
                  <a:lnTo>
                    <a:pt x="922" y="464"/>
                  </a:lnTo>
                  <a:lnTo>
                    <a:pt x="919" y="460"/>
                  </a:lnTo>
                  <a:lnTo>
                    <a:pt x="915" y="457"/>
                  </a:lnTo>
                  <a:lnTo>
                    <a:pt x="911" y="454"/>
                  </a:lnTo>
                  <a:lnTo>
                    <a:pt x="907" y="451"/>
                  </a:lnTo>
                  <a:lnTo>
                    <a:pt x="903" y="448"/>
                  </a:lnTo>
                  <a:lnTo>
                    <a:pt x="898" y="446"/>
                  </a:lnTo>
                  <a:lnTo>
                    <a:pt x="902" y="426"/>
                  </a:lnTo>
                  <a:lnTo>
                    <a:pt x="906" y="402"/>
                  </a:lnTo>
                  <a:lnTo>
                    <a:pt x="910" y="374"/>
                  </a:lnTo>
                  <a:lnTo>
                    <a:pt x="911" y="342"/>
                  </a:lnTo>
                  <a:lnTo>
                    <a:pt x="910" y="309"/>
                  </a:lnTo>
                  <a:lnTo>
                    <a:pt x="906" y="276"/>
                  </a:lnTo>
                  <a:lnTo>
                    <a:pt x="903" y="259"/>
                  </a:lnTo>
                  <a:lnTo>
                    <a:pt x="898" y="242"/>
                  </a:lnTo>
                  <a:lnTo>
                    <a:pt x="893" y="225"/>
                  </a:lnTo>
                  <a:lnTo>
                    <a:pt x="886" y="209"/>
                  </a:lnTo>
                  <a:lnTo>
                    <a:pt x="885" y="202"/>
                  </a:lnTo>
                  <a:lnTo>
                    <a:pt x="883" y="193"/>
                  </a:lnTo>
                  <a:lnTo>
                    <a:pt x="880" y="182"/>
                  </a:lnTo>
                  <a:lnTo>
                    <a:pt x="875" y="169"/>
                  </a:lnTo>
                  <a:lnTo>
                    <a:pt x="869" y="154"/>
                  </a:lnTo>
                  <a:lnTo>
                    <a:pt x="861" y="138"/>
                  </a:lnTo>
                  <a:lnTo>
                    <a:pt x="851" y="122"/>
                  </a:lnTo>
                  <a:lnTo>
                    <a:pt x="838" y="105"/>
                  </a:lnTo>
                  <a:lnTo>
                    <a:pt x="830" y="96"/>
                  </a:lnTo>
                  <a:lnTo>
                    <a:pt x="821" y="87"/>
                  </a:lnTo>
                  <a:lnTo>
                    <a:pt x="811" y="77"/>
                  </a:lnTo>
                  <a:lnTo>
                    <a:pt x="800" y="68"/>
                  </a:lnTo>
                  <a:lnTo>
                    <a:pt x="788" y="59"/>
                  </a:lnTo>
                  <a:lnTo>
                    <a:pt x="774" y="51"/>
                  </a:lnTo>
                  <a:lnTo>
                    <a:pt x="759" y="42"/>
                  </a:lnTo>
                  <a:lnTo>
                    <a:pt x="742" y="34"/>
                  </a:lnTo>
                  <a:lnTo>
                    <a:pt x="724" y="27"/>
                  </a:lnTo>
                  <a:lnTo>
                    <a:pt x="704" y="21"/>
                  </a:lnTo>
                  <a:lnTo>
                    <a:pt x="683" y="15"/>
                  </a:lnTo>
                  <a:lnTo>
                    <a:pt x="660" y="10"/>
                  </a:lnTo>
                  <a:lnTo>
                    <a:pt x="609" y="3"/>
                  </a:lnTo>
                  <a:lnTo>
                    <a:pt x="551" y="0"/>
                  </a:lnTo>
                  <a:lnTo>
                    <a:pt x="493" y="2"/>
                  </a:lnTo>
                  <a:lnTo>
                    <a:pt x="440" y="6"/>
                  </a:lnTo>
                  <a:lnTo>
                    <a:pt x="392" y="14"/>
                  </a:lnTo>
                  <a:lnTo>
                    <a:pt x="349" y="25"/>
                  </a:lnTo>
                  <a:lnTo>
                    <a:pt x="329" y="32"/>
                  </a:lnTo>
                  <a:lnTo>
                    <a:pt x="311" y="39"/>
                  </a:lnTo>
                  <a:lnTo>
                    <a:pt x="294" y="47"/>
                  </a:lnTo>
                  <a:lnTo>
                    <a:pt x="278" y="56"/>
                  </a:lnTo>
                  <a:lnTo>
                    <a:pt x="264" y="66"/>
                  </a:lnTo>
                  <a:lnTo>
                    <a:pt x="251" y="76"/>
                  </a:lnTo>
                  <a:lnTo>
                    <a:pt x="239" y="87"/>
                  </a:lnTo>
                  <a:lnTo>
                    <a:pt x="229" y="99"/>
                  </a:lnTo>
                  <a:lnTo>
                    <a:pt x="222" y="109"/>
                  </a:lnTo>
                  <a:lnTo>
                    <a:pt x="216" y="119"/>
                  </a:lnTo>
                  <a:lnTo>
                    <a:pt x="211" y="129"/>
                  </a:lnTo>
                  <a:lnTo>
                    <a:pt x="207" y="138"/>
                  </a:lnTo>
                  <a:lnTo>
                    <a:pt x="204" y="147"/>
                  </a:lnTo>
                  <a:lnTo>
                    <a:pt x="202" y="156"/>
                  </a:lnTo>
                  <a:lnTo>
                    <a:pt x="200" y="165"/>
                  </a:lnTo>
                  <a:lnTo>
                    <a:pt x="199" y="173"/>
                  </a:lnTo>
                  <a:lnTo>
                    <a:pt x="199" y="180"/>
                  </a:lnTo>
                  <a:lnTo>
                    <a:pt x="199" y="187"/>
                  </a:lnTo>
                  <a:lnTo>
                    <a:pt x="199" y="198"/>
                  </a:lnTo>
                  <a:lnTo>
                    <a:pt x="200" y="206"/>
                  </a:lnTo>
                  <a:lnTo>
                    <a:pt x="201" y="208"/>
                  </a:lnTo>
                  <a:lnTo>
                    <a:pt x="201" y="209"/>
                  </a:lnTo>
                  <a:lnTo>
                    <a:pt x="201" y="210"/>
                  </a:lnTo>
                  <a:lnTo>
                    <a:pt x="201" y="211"/>
                  </a:lnTo>
                  <a:lnTo>
                    <a:pt x="201" y="212"/>
                  </a:lnTo>
                  <a:lnTo>
                    <a:pt x="202" y="212"/>
                  </a:lnTo>
                  <a:lnTo>
                    <a:pt x="202" y="213"/>
                  </a:lnTo>
                  <a:lnTo>
                    <a:pt x="204" y="215"/>
                  </a:lnTo>
                  <a:lnTo>
                    <a:pt x="198" y="231"/>
                  </a:lnTo>
                  <a:lnTo>
                    <a:pt x="193" y="247"/>
                  </a:lnTo>
                  <a:lnTo>
                    <a:pt x="188" y="264"/>
                  </a:lnTo>
                  <a:lnTo>
                    <a:pt x="185" y="280"/>
                  </a:lnTo>
                  <a:lnTo>
                    <a:pt x="182" y="313"/>
                  </a:lnTo>
                  <a:lnTo>
                    <a:pt x="181" y="345"/>
                  </a:lnTo>
                  <a:lnTo>
                    <a:pt x="183" y="375"/>
                  </a:lnTo>
                  <a:lnTo>
                    <a:pt x="187" y="403"/>
                  </a:lnTo>
                  <a:lnTo>
                    <a:pt x="191" y="427"/>
                  </a:lnTo>
                  <a:lnTo>
                    <a:pt x="195" y="446"/>
                  </a:lnTo>
                  <a:lnTo>
                    <a:pt x="190" y="448"/>
                  </a:lnTo>
                  <a:lnTo>
                    <a:pt x="186" y="451"/>
                  </a:lnTo>
                  <a:lnTo>
                    <a:pt x="182" y="454"/>
                  </a:lnTo>
                  <a:lnTo>
                    <a:pt x="178" y="457"/>
                  </a:lnTo>
                  <a:lnTo>
                    <a:pt x="174" y="460"/>
                  </a:lnTo>
                  <a:lnTo>
                    <a:pt x="171" y="464"/>
                  </a:lnTo>
                  <a:lnTo>
                    <a:pt x="168" y="468"/>
                  </a:lnTo>
                  <a:lnTo>
                    <a:pt x="165" y="472"/>
                  </a:lnTo>
                  <a:lnTo>
                    <a:pt x="162" y="476"/>
                  </a:lnTo>
                  <a:lnTo>
                    <a:pt x="160" y="481"/>
                  </a:lnTo>
                  <a:lnTo>
                    <a:pt x="158" y="486"/>
                  </a:lnTo>
                  <a:lnTo>
                    <a:pt x="156" y="491"/>
                  </a:lnTo>
                  <a:lnTo>
                    <a:pt x="155" y="496"/>
                  </a:lnTo>
                  <a:lnTo>
                    <a:pt x="154" y="501"/>
                  </a:lnTo>
                  <a:lnTo>
                    <a:pt x="153" y="506"/>
                  </a:lnTo>
                  <a:lnTo>
                    <a:pt x="153" y="511"/>
                  </a:lnTo>
                  <a:lnTo>
                    <a:pt x="153" y="581"/>
                  </a:lnTo>
                  <a:lnTo>
                    <a:pt x="153" y="589"/>
                  </a:lnTo>
                  <a:lnTo>
                    <a:pt x="155" y="598"/>
                  </a:lnTo>
                  <a:lnTo>
                    <a:pt x="157" y="606"/>
                  </a:lnTo>
                  <a:lnTo>
                    <a:pt x="159" y="613"/>
                  </a:lnTo>
                  <a:lnTo>
                    <a:pt x="163" y="620"/>
                  </a:lnTo>
                  <a:lnTo>
                    <a:pt x="167" y="627"/>
                  </a:lnTo>
                  <a:lnTo>
                    <a:pt x="171" y="633"/>
                  </a:lnTo>
                  <a:lnTo>
                    <a:pt x="177" y="639"/>
                  </a:lnTo>
                  <a:lnTo>
                    <a:pt x="183" y="644"/>
                  </a:lnTo>
                  <a:lnTo>
                    <a:pt x="189" y="649"/>
                  </a:lnTo>
                  <a:lnTo>
                    <a:pt x="196" y="653"/>
                  </a:lnTo>
                  <a:lnTo>
                    <a:pt x="203" y="657"/>
                  </a:lnTo>
                  <a:lnTo>
                    <a:pt x="210" y="659"/>
                  </a:lnTo>
                  <a:lnTo>
                    <a:pt x="218" y="661"/>
                  </a:lnTo>
                  <a:lnTo>
                    <a:pt x="226" y="663"/>
                  </a:lnTo>
                  <a:lnTo>
                    <a:pt x="235" y="663"/>
                  </a:lnTo>
                  <a:lnTo>
                    <a:pt x="249" y="663"/>
                  </a:lnTo>
                  <a:lnTo>
                    <a:pt x="249" y="723"/>
                  </a:lnTo>
                  <a:lnTo>
                    <a:pt x="249" y="728"/>
                  </a:lnTo>
                  <a:lnTo>
                    <a:pt x="251" y="738"/>
                  </a:lnTo>
                  <a:lnTo>
                    <a:pt x="254" y="753"/>
                  </a:lnTo>
                  <a:lnTo>
                    <a:pt x="259" y="773"/>
                  </a:lnTo>
                  <a:lnTo>
                    <a:pt x="266" y="797"/>
                  </a:lnTo>
                  <a:lnTo>
                    <a:pt x="274" y="824"/>
                  </a:lnTo>
                  <a:lnTo>
                    <a:pt x="285" y="853"/>
                  </a:lnTo>
                  <a:lnTo>
                    <a:pt x="297" y="883"/>
                  </a:lnTo>
                  <a:lnTo>
                    <a:pt x="311" y="912"/>
                  </a:lnTo>
                  <a:lnTo>
                    <a:pt x="311" y="1041"/>
                  </a:lnTo>
                  <a:lnTo>
                    <a:pt x="201" y="1041"/>
                  </a:lnTo>
                  <a:lnTo>
                    <a:pt x="181" y="1042"/>
                  </a:lnTo>
                  <a:lnTo>
                    <a:pt x="161" y="1045"/>
                  </a:lnTo>
                  <a:lnTo>
                    <a:pt x="142" y="1050"/>
                  </a:lnTo>
                  <a:lnTo>
                    <a:pt x="123" y="1057"/>
                  </a:lnTo>
                  <a:lnTo>
                    <a:pt x="106" y="1065"/>
                  </a:lnTo>
                  <a:lnTo>
                    <a:pt x="89" y="1076"/>
                  </a:lnTo>
                  <a:lnTo>
                    <a:pt x="74" y="1087"/>
                  </a:lnTo>
                  <a:lnTo>
                    <a:pt x="59" y="1100"/>
                  </a:lnTo>
                  <a:lnTo>
                    <a:pt x="46" y="1114"/>
                  </a:lnTo>
                  <a:lnTo>
                    <a:pt x="35" y="1130"/>
                  </a:lnTo>
                  <a:lnTo>
                    <a:pt x="24" y="1147"/>
                  </a:lnTo>
                  <a:lnTo>
                    <a:pt x="16" y="1164"/>
                  </a:lnTo>
                  <a:lnTo>
                    <a:pt x="9" y="1183"/>
                  </a:lnTo>
                  <a:lnTo>
                    <a:pt x="4" y="1202"/>
                  </a:lnTo>
                  <a:lnTo>
                    <a:pt x="1" y="1222"/>
                  </a:lnTo>
                  <a:lnTo>
                    <a:pt x="0" y="1242"/>
                  </a:lnTo>
                  <a:lnTo>
                    <a:pt x="0" y="1273"/>
                  </a:lnTo>
                  <a:lnTo>
                    <a:pt x="1" y="1292"/>
                  </a:lnTo>
                  <a:lnTo>
                    <a:pt x="3" y="1312"/>
                  </a:lnTo>
                  <a:lnTo>
                    <a:pt x="6" y="1331"/>
                  </a:lnTo>
                  <a:lnTo>
                    <a:pt x="11" y="1350"/>
                  </a:lnTo>
                  <a:lnTo>
                    <a:pt x="17" y="1368"/>
                  </a:lnTo>
                  <a:lnTo>
                    <a:pt x="24" y="1387"/>
                  </a:lnTo>
                  <a:lnTo>
                    <a:pt x="33" y="1405"/>
                  </a:lnTo>
                  <a:lnTo>
                    <a:pt x="43" y="1423"/>
                  </a:lnTo>
                  <a:lnTo>
                    <a:pt x="54" y="1440"/>
                  </a:lnTo>
                  <a:lnTo>
                    <a:pt x="66" y="1457"/>
                  </a:lnTo>
                  <a:lnTo>
                    <a:pt x="80" y="1473"/>
                  </a:lnTo>
                  <a:lnTo>
                    <a:pt x="94" y="1490"/>
                  </a:lnTo>
                  <a:lnTo>
                    <a:pt x="110" y="1505"/>
                  </a:lnTo>
                  <a:lnTo>
                    <a:pt x="127" y="1520"/>
                  </a:lnTo>
                  <a:lnTo>
                    <a:pt x="164" y="1549"/>
                  </a:lnTo>
                  <a:lnTo>
                    <a:pt x="204" y="1574"/>
                  </a:lnTo>
                  <a:lnTo>
                    <a:pt x="246" y="1596"/>
                  </a:lnTo>
                  <a:lnTo>
                    <a:pt x="291" y="1615"/>
                  </a:lnTo>
                  <a:lnTo>
                    <a:pt x="339" y="1631"/>
                  </a:lnTo>
                  <a:lnTo>
                    <a:pt x="388" y="1643"/>
                  </a:lnTo>
                  <a:lnTo>
                    <a:pt x="439" y="1652"/>
                  </a:lnTo>
                  <a:lnTo>
                    <a:pt x="491" y="1657"/>
                  </a:lnTo>
                  <a:lnTo>
                    <a:pt x="545" y="1659"/>
                  </a:lnTo>
                  <a:lnTo>
                    <a:pt x="548" y="1659"/>
                  </a:lnTo>
                  <a:lnTo>
                    <a:pt x="602" y="1657"/>
                  </a:lnTo>
                  <a:lnTo>
                    <a:pt x="654" y="1652"/>
                  </a:lnTo>
                  <a:lnTo>
                    <a:pt x="706" y="1643"/>
                  </a:lnTo>
                  <a:lnTo>
                    <a:pt x="756" y="1631"/>
                  </a:lnTo>
                  <a:lnTo>
                    <a:pt x="804" y="1615"/>
                  </a:lnTo>
                  <a:lnTo>
                    <a:pt x="849" y="1596"/>
                  </a:lnTo>
                  <a:lnTo>
                    <a:pt x="892" y="1574"/>
                  </a:lnTo>
                  <a:lnTo>
                    <a:pt x="932" y="1549"/>
                  </a:lnTo>
                  <a:lnTo>
                    <a:pt x="969" y="1520"/>
                  </a:lnTo>
                  <a:lnTo>
                    <a:pt x="986" y="1505"/>
                  </a:lnTo>
                  <a:lnTo>
                    <a:pt x="1001" y="1490"/>
                  </a:lnTo>
                  <a:lnTo>
                    <a:pt x="1016" y="1473"/>
                  </a:lnTo>
                  <a:lnTo>
                    <a:pt x="1029" y="1457"/>
                  </a:lnTo>
                  <a:lnTo>
                    <a:pt x="1041" y="1440"/>
                  </a:lnTo>
                  <a:lnTo>
                    <a:pt x="1052" y="1423"/>
                  </a:lnTo>
                  <a:lnTo>
                    <a:pt x="1062" y="1405"/>
                  </a:lnTo>
                  <a:lnTo>
                    <a:pt x="1071" y="1387"/>
                  </a:lnTo>
                  <a:lnTo>
                    <a:pt x="1078" y="1368"/>
                  </a:lnTo>
                  <a:lnTo>
                    <a:pt x="1084" y="1350"/>
                  </a:lnTo>
                  <a:lnTo>
                    <a:pt x="1089" y="1331"/>
                  </a:lnTo>
                  <a:lnTo>
                    <a:pt x="1092" y="1312"/>
                  </a:lnTo>
                  <a:lnTo>
                    <a:pt x="1094" y="1292"/>
                  </a:lnTo>
                  <a:lnTo>
                    <a:pt x="1095" y="1273"/>
                  </a:lnTo>
                  <a:lnTo>
                    <a:pt x="1095" y="1242"/>
                  </a:lnTo>
                  <a:lnTo>
                    <a:pt x="1094" y="1221"/>
                  </a:lnTo>
                  <a:lnTo>
                    <a:pt x="1092" y="1201"/>
                  </a:lnTo>
                  <a:lnTo>
                    <a:pt x="1087" y="1181"/>
                  </a:lnTo>
                  <a:lnTo>
                    <a:pt x="1081" y="1163"/>
                  </a:lnTo>
                  <a:lnTo>
                    <a:pt x="1073" y="1145"/>
                  </a:lnTo>
                  <a:lnTo>
                    <a:pt x="1063" y="1129"/>
                  </a:lnTo>
                  <a:lnTo>
                    <a:pt x="1052" y="1113"/>
                  </a:lnTo>
                  <a:lnTo>
                    <a:pt x="1039" y="1099"/>
                  </a:lnTo>
                  <a:lnTo>
                    <a:pt x="1025" y="1086"/>
                  </a:lnTo>
                  <a:lnTo>
                    <a:pt x="1009" y="1075"/>
                  </a:lnTo>
                  <a:lnTo>
                    <a:pt x="993" y="1065"/>
                  </a:lnTo>
                  <a:lnTo>
                    <a:pt x="976" y="1056"/>
                  </a:lnTo>
                  <a:lnTo>
                    <a:pt x="957" y="1050"/>
                  </a:lnTo>
                  <a:lnTo>
                    <a:pt x="938" y="1045"/>
                  </a:lnTo>
                  <a:lnTo>
                    <a:pt x="918" y="1042"/>
                  </a:lnTo>
                  <a:close/>
                  <a:moveTo>
                    <a:pt x="48" y="1239"/>
                  </a:moveTo>
                  <a:lnTo>
                    <a:pt x="48" y="1226"/>
                  </a:lnTo>
                  <a:lnTo>
                    <a:pt x="50" y="1214"/>
                  </a:lnTo>
                  <a:lnTo>
                    <a:pt x="52" y="1202"/>
                  </a:lnTo>
                  <a:lnTo>
                    <a:pt x="56" y="1191"/>
                  </a:lnTo>
                  <a:lnTo>
                    <a:pt x="60" y="1179"/>
                  </a:lnTo>
                  <a:lnTo>
                    <a:pt x="65" y="1169"/>
                  </a:lnTo>
                  <a:lnTo>
                    <a:pt x="70" y="1159"/>
                  </a:lnTo>
                  <a:lnTo>
                    <a:pt x="77" y="1149"/>
                  </a:lnTo>
                  <a:lnTo>
                    <a:pt x="84" y="1140"/>
                  </a:lnTo>
                  <a:lnTo>
                    <a:pt x="92" y="1131"/>
                  </a:lnTo>
                  <a:lnTo>
                    <a:pt x="100" y="1123"/>
                  </a:lnTo>
                  <a:lnTo>
                    <a:pt x="109" y="1116"/>
                  </a:lnTo>
                  <a:lnTo>
                    <a:pt x="119" y="1110"/>
                  </a:lnTo>
                  <a:lnTo>
                    <a:pt x="129" y="1104"/>
                  </a:lnTo>
                  <a:lnTo>
                    <a:pt x="139" y="1099"/>
                  </a:lnTo>
                  <a:lnTo>
                    <a:pt x="150" y="1095"/>
                  </a:lnTo>
                  <a:lnTo>
                    <a:pt x="155" y="1095"/>
                  </a:lnTo>
                  <a:lnTo>
                    <a:pt x="160" y="1096"/>
                  </a:lnTo>
                  <a:lnTo>
                    <a:pt x="165" y="1097"/>
                  </a:lnTo>
                  <a:lnTo>
                    <a:pt x="170" y="1099"/>
                  </a:lnTo>
                  <a:lnTo>
                    <a:pt x="175" y="1102"/>
                  </a:lnTo>
                  <a:lnTo>
                    <a:pt x="179" y="1104"/>
                  </a:lnTo>
                  <a:lnTo>
                    <a:pt x="184" y="1108"/>
                  </a:lnTo>
                  <a:lnTo>
                    <a:pt x="187" y="1111"/>
                  </a:lnTo>
                  <a:lnTo>
                    <a:pt x="191" y="1115"/>
                  </a:lnTo>
                  <a:lnTo>
                    <a:pt x="194" y="1119"/>
                  </a:lnTo>
                  <a:lnTo>
                    <a:pt x="197" y="1124"/>
                  </a:lnTo>
                  <a:lnTo>
                    <a:pt x="199" y="1128"/>
                  </a:lnTo>
                  <a:lnTo>
                    <a:pt x="201" y="1133"/>
                  </a:lnTo>
                  <a:lnTo>
                    <a:pt x="203" y="1138"/>
                  </a:lnTo>
                  <a:lnTo>
                    <a:pt x="204" y="1144"/>
                  </a:lnTo>
                  <a:lnTo>
                    <a:pt x="204" y="1149"/>
                  </a:lnTo>
                  <a:lnTo>
                    <a:pt x="204" y="1516"/>
                  </a:lnTo>
                  <a:lnTo>
                    <a:pt x="170" y="1491"/>
                  </a:lnTo>
                  <a:lnTo>
                    <a:pt x="139" y="1464"/>
                  </a:lnTo>
                  <a:lnTo>
                    <a:pt x="125" y="1450"/>
                  </a:lnTo>
                  <a:lnTo>
                    <a:pt x="112" y="1436"/>
                  </a:lnTo>
                  <a:lnTo>
                    <a:pt x="101" y="1421"/>
                  </a:lnTo>
                  <a:lnTo>
                    <a:pt x="90" y="1405"/>
                  </a:lnTo>
                  <a:lnTo>
                    <a:pt x="80" y="1389"/>
                  </a:lnTo>
                  <a:lnTo>
                    <a:pt x="72" y="1373"/>
                  </a:lnTo>
                  <a:lnTo>
                    <a:pt x="65" y="1357"/>
                  </a:lnTo>
                  <a:lnTo>
                    <a:pt x="59" y="1340"/>
                  </a:lnTo>
                  <a:lnTo>
                    <a:pt x="54" y="1323"/>
                  </a:lnTo>
                  <a:lnTo>
                    <a:pt x="51" y="1305"/>
                  </a:lnTo>
                  <a:lnTo>
                    <a:pt x="49" y="1288"/>
                  </a:lnTo>
                  <a:lnTo>
                    <a:pt x="48" y="1270"/>
                  </a:lnTo>
                  <a:close/>
                  <a:moveTo>
                    <a:pt x="249" y="522"/>
                  </a:moveTo>
                  <a:lnTo>
                    <a:pt x="249" y="618"/>
                  </a:lnTo>
                  <a:lnTo>
                    <a:pt x="235" y="618"/>
                  </a:lnTo>
                  <a:lnTo>
                    <a:pt x="231" y="618"/>
                  </a:lnTo>
                  <a:lnTo>
                    <a:pt x="228" y="617"/>
                  </a:lnTo>
                  <a:lnTo>
                    <a:pt x="224" y="617"/>
                  </a:lnTo>
                  <a:lnTo>
                    <a:pt x="221" y="615"/>
                  </a:lnTo>
                  <a:lnTo>
                    <a:pt x="218" y="614"/>
                  </a:lnTo>
                  <a:lnTo>
                    <a:pt x="215" y="612"/>
                  </a:lnTo>
                  <a:lnTo>
                    <a:pt x="213" y="611"/>
                  </a:lnTo>
                  <a:lnTo>
                    <a:pt x="210" y="608"/>
                  </a:lnTo>
                  <a:lnTo>
                    <a:pt x="208" y="606"/>
                  </a:lnTo>
                  <a:lnTo>
                    <a:pt x="206" y="604"/>
                  </a:lnTo>
                  <a:lnTo>
                    <a:pt x="205" y="601"/>
                  </a:lnTo>
                  <a:lnTo>
                    <a:pt x="203" y="598"/>
                  </a:lnTo>
                  <a:lnTo>
                    <a:pt x="202" y="595"/>
                  </a:lnTo>
                  <a:lnTo>
                    <a:pt x="202" y="591"/>
                  </a:lnTo>
                  <a:lnTo>
                    <a:pt x="201" y="588"/>
                  </a:lnTo>
                  <a:lnTo>
                    <a:pt x="201" y="584"/>
                  </a:lnTo>
                  <a:lnTo>
                    <a:pt x="201" y="514"/>
                  </a:lnTo>
                  <a:lnTo>
                    <a:pt x="201" y="511"/>
                  </a:lnTo>
                  <a:lnTo>
                    <a:pt x="201" y="509"/>
                  </a:lnTo>
                  <a:lnTo>
                    <a:pt x="202" y="506"/>
                  </a:lnTo>
                  <a:lnTo>
                    <a:pt x="203" y="504"/>
                  </a:lnTo>
                  <a:lnTo>
                    <a:pt x="204" y="502"/>
                  </a:lnTo>
                  <a:lnTo>
                    <a:pt x="205" y="500"/>
                  </a:lnTo>
                  <a:lnTo>
                    <a:pt x="207" y="498"/>
                  </a:lnTo>
                  <a:lnTo>
                    <a:pt x="208" y="496"/>
                  </a:lnTo>
                  <a:lnTo>
                    <a:pt x="210" y="494"/>
                  </a:lnTo>
                  <a:lnTo>
                    <a:pt x="212" y="493"/>
                  </a:lnTo>
                  <a:lnTo>
                    <a:pt x="214" y="491"/>
                  </a:lnTo>
                  <a:lnTo>
                    <a:pt x="216" y="490"/>
                  </a:lnTo>
                  <a:lnTo>
                    <a:pt x="218" y="489"/>
                  </a:lnTo>
                  <a:lnTo>
                    <a:pt x="221" y="489"/>
                  </a:lnTo>
                  <a:lnTo>
                    <a:pt x="223" y="488"/>
                  </a:lnTo>
                  <a:lnTo>
                    <a:pt x="226" y="488"/>
                  </a:lnTo>
                  <a:lnTo>
                    <a:pt x="229" y="488"/>
                  </a:lnTo>
                  <a:lnTo>
                    <a:pt x="231" y="489"/>
                  </a:lnTo>
                  <a:lnTo>
                    <a:pt x="233" y="489"/>
                  </a:lnTo>
                  <a:lnTo>
                    <a:pt x="236" y="490"/>
                  </a:lnTo>
                  <a:lnTo>
                    <a:pt x="238" y="491"/>
                  </a:lnTo>
                  <a:lnTo>
                    <a:pt x="240" y="493"/>
                  </a:lnTo>
                  <a:lnTo>
                    <a:pt x="242" y="494"/>
                  </a:lnTo>
                  <a:lnTo>
                    <a:pt x="244" y="496"/>
                  </a:lnTo>
                  <a:lnTo>
                    <a:pt x="245" y="498"/>
                  </a:lnTo>
                  <a:lnTo>
                    <a:pt x="247" y="500"/>
                  </a:lnTo>
                  <a:lnTo>
                    <a:pt x="248" y="502"/>
                  </a:lnTo>
                  <a:lnTo>
                    <a:pt x="249" y="504"/>
                  </a:lnTo>
                  <a:lnTo>
                    <a:pt x="250" y="506"/>
                  </a:lnTo>
                  <a:lnTo>
                    <a:pt x="250" y="509"/>
                  </a:lnTo>
                  <a:lnTo>
                    <a:pt x="251" y="511"/>
                  </a:lnTo>
                  <a:lnTo>
                    <a:pt x="251" y="514"/>
                  </a:lnTo>
                  <a:lnTo>
                    <a:pt x="251" y="522"/>
                  </a:lnTo>
                  <a:close/>
                  <a:moveTo>
                    <a:pt x="542" y="51"/>
                  </a:moveTo>
                  <a:lnTo>
                    <a:pt x="551" y="51"/>
                  </a:lnTo>
                  <a:lnTo>
                    <a:pt x="593" y="52"/>
                  </a:lnTo>
                  <a:lnTo>
                    <a:pt x="631" y="56"/>
                  </a:lnTo>
                  <a:lnTo>
                    <a:pt x="665" y="62"/>
                  </a:lnTo>
                  <a:lnTo>
                    <a:pt x="695" y="70"/>
                  </a:lnTo>
                  <a:lnTo>
                    <a:pt x="721" y="79"/>
                  </a:lnTo>
                  <a:lnTo>
                    <a:pt x="744" y="90"/>
                  </a:lnTo>
                  <a:lnTo>
                    <a:pt x="764" y="101"/>
                  </a:lnTo>
                  <a:lnTo>
                    <a:pt x="780" y="114"/>
                  </a:lnTo>
                  <a:lnTo>
                    <a:pt x="794" y="127"/>
                  </a:lnTo>
                  <a:lnTo>
                    <a:pt x="806" y="140"/>
                  </a:lnTo>
                  <a:lnTo>
                    <a:pt x="816" y="153"/>
                  </a:lnTo>
                  <a:lnTo>
                    <a:pt x="823" y="165"/>
                  </a:lnTo>
                  <a:lnTo>
                    <a:pt x="829" y="177"/>
                  </a:lnTo>
                  <a:lnTo>
                    <a:pt x="833" y="188"/>
                  </a:lnTo>
                  <a:lnTo>
                    <a:pt x="836" y="198"/>
                  </a:lnTo>
                  <a:lnTo>
                    <a:pt x="838" y="206"/>
                  </a:lnTo>
                  <a:lnTo>
                    <a:pt x="821" y="219"/>
                  </a:lnTo>
                  <a:lnTo>
                    <a:pt x="811" y="227"/>
                  </a:lnTo>
                  <a:lnTo>
                    <a:pt x="800" y="236"/>
                  </a:lnTo>
                  <a:lnTo>
                    <a:pt x="791" y="247"/>
                  </a:lnTo>
                  <a:lnTo>
                    <a:pt x="786" y="252"/>
                  </a:lnTo>
                  <a:lnTo>
                    <a:pt x="782" y="258"/>
                  </a:lnTo>
                  <a:lnTo>
                    <a:pt x="778" y="264"/>
                  </a:lnTo>
                  <a:lnTo>
                    <a:pt x="775" y="270"/>
                  </a:lnTo>
                  <a:lnTo>
                    <a:pt x="773" y="276"/>
                  </a:lnTo>
                  <a:lnTo>
                    <a:pt x="771" y="282"/>
                  </a:lnTo>
                  <a:lnTo>
                    <a:pt x="771" y="284"/>
                  </a:lnTo>
                  <a:lnTo>
                    <a:pt x="770" y="287"/>
                  </a:lnTo>
                  <a:lnTo>
                    <a:pt x="770" y="289"/>
                  </a:lnTo>
                  <a:lnTo>
                    <a:pt x="771" y="291"/>
                  </a:lnTo>
                  <a:lnTo>
                    <a:pt x="771" y="293"/>
                  </a:lnTo>
                  <a:lnTo>
                    <a:pt x="772" y="296"/>
                  </a:lnTo>
                  <a:lnTo>
                    <a:pt x="773" y="298"/>
                  </a:lnTo>
                  <a:lnTo>
                    <a:pt x="774" y="300"/>
                  </a:lnTo>
                  <a:lnTo>
                    <a:pt x="775" y="302"/>
                  </a:lnTo>
                  <a:lnTo>
                    <a:pt x="777" y="304"/>
                  </a:lnTo>
                  <a:lnTo>
                    <a:pt x="778" y="305"/>
                  </a:lnTo>
                  <a:lnTo>
                    <a:pt x="780" y="307"/>
                  </a:lnTo>
                  <a:lnTo>
                    <a:pt x="782" y="308"/>
                  </a:lnTo>
                  <a:lnTo>
                    <a:pt x="784" y="309"/>
                  </a:lnTo>
                  <a:lnTo>
                    <a:pt x="786" y="310"/>
                  </a:lnTo>
                  <a:lnTo>
                    <a:pt x="788" y="311"/>
                  </a:lnTo>
                  <a:lnTo>
                    <a:pt x="793" y="311"/>
                  </a:lnTo>
                  <a:lnTo>
                    <a:pt x="795" y="311"/>
                  </a:lnTo>
                  <a:lnTo>
                    <a:pt x="797" y="311"/>
                  </a:lnTo>
                  <a:lnTo>
                    <a:pt x="799" y="310"/>
                  </a:lnTo>
                  <a:lnTo>
                    <a:pt x="801" y="310"/>
                  </a:lnTo>
                  <a:lnTo>
                    <a:pt x="803" y="309"/>
                  </a:lnTo>
                  <a:lnTo>
                    <a:pt x="805" y="309"/>
                  </a:lnTo>
                  <a:lnTo>
                    <a:pt x="806" y="308"/>
                  </a:lnTo>
                  <a:lnTo>
                    <a:pt x="808" y="307"/>
                  </a:lnTo>
                  <a:lnTo>
                    <a:pt x="809" y="305"/>
                  </a:lnTo>
                  <a:lnTo>
                    <a:pt x="811" y="304"/>
                  </a:lnTo>
                  <a:lnTo>
                    <a:pt x="812" y="303"/>
                  </a:lnTo>
                  <a:lnTo>
                    <a:pt x="813" y="301"/>
                  </a:lnTo>
                  <a:lnTo>
                    <a:pt x="814" y="300"/>
                  </a:lnTo>
                  <a:lnTo>
                    <a:pt x="815" y="298"/>
                  </a:lnTo>
                  <a:lnTo>
                    <a:pt x="815" y="296"/>
                  </a:lnTo>
                  <a:lnTo>
                    <a:pt x="816" y="294"/>
                  </a:lnTo>
                  <a:lnTo>
                    <a:pt x="817" y="291"/>
                  </a:lnTo>
                  <a:lnTo>
                    <a:pt x="818" y="288"/>
                  </a:lnTo>
                  <a:lnTo>
                    <a:pt x="819" y="286"/>
                  </a:lnTo>
                  <a:lnTo>
                    <a:pt x="821" y="283"/>
                  </a:lnTo>
                  <a:lnTo>
                    <a:pt x="822" y="280"/>
                  </a:lnTo>
                  <a:lnTo>
                    <a:pt x="825" y="277"/>
                  </a:lnTo>
                  <a:lnTo>
                    <a:pt x="829" y="272"/>
                  </a:lnTo>
                  <a:lnTo>
                    <a:pt x="835" y="267"/>
                  </a:lnTo>
                  <a:lnTo>
                    <a:pt x="840" y="261"/>
                  </a:lnTo>
                  <a:lnTo>
                    <a:pt x="853" y="251"/>
                  </a:lnTo>
                  <a:lnTo>
                    <a:pt x="857" y="265"/>
                  </a:lnTo>
                  <a:lnTo>
                    <a:pt x="859" y="279"/>
                  </a:lnTo>
                  <a:lnTo>
                    <a:pt x="863" y="308"/>
                  </a:lnTo>
                  <a:lnTo>
                    <a:pt x="864" y="336"/>
                  </a:lnTo>
                  <a:lnTo>
                    <a:pt x="863" y="363"/>
                  </a:lnTo>
                  <a:lnTo>
                    <a:pt x="860" y="388"/>
                  </a:lnTo>
                  <a:lnTo>
                    <a:pt x="857" y="410"/>
                  </a:lnTo>
                  <a:lnTo>
                    <a:pt x="853" y="429"/>
                  </a:lnTo>
                  <a:lnTo>
                    <a:pt x="850" y="443"/>
                  </a:lnTo>
                  <a:lnTo>
                    <a:pt x="845" y="444"/>
                  </a:lnTo>
                  <a:lnTo>
                    <a:pt x="841" y="446"/>
                  </a:lnTo>
                  <a:lnTo>
                    <a:pt x="836" y="448"/>
                  </a:lnTo>
                  <a:lnTo>
                    <a:pt x="832" y="450"/>
                  </a:lnTo>
                  <a:lnTo>
                    <a:pt x="828" y="453"/>
                  </a:lnTo>
                  <a:lnTo>
                    <a:pt x="824" y="456"/>
                  </a:lnTo>
                  <a:lnTo>
                    <a:pt x="820" y="459"/>
                  </a:lnTo>
                  <a:lnTo>
                    <a:pt x="817" y="462"/>
                  </a:lnTo>
                  <a:lnTo>
                    <a:pt x="814" y="466"/>
                  </a:lnTo>
                  <a:lnTo>
                    <a:pt x="811" y="470"/>
                  </a:lnTo>
                  <a:lnTo>
                    <a:pt x="808" y="474"/>
                  </a:lnTo>
                  <a:lnTo>
                    <a:pt x="806" y="478"/>
                  </a:lnTo>
                  <a:lnTo>
                    <a:pt x="804" y="483"/>
                  </a:lnTo>
                  <a:lnTo>
                    <a:pt x="802" y="487"/>
                  </a:lnTo>
                  <a:lnTo>
                    <a:pt x="800" y="492"/>
                  </a:lnTo>
                  <a:lnTo>
                    <a:pt x="799" y="497"/>
                  </a:lnTo>
                  <a:lnTo>
                    <a:pt x="799" y="498"/>
                  </a:lnTo>
                  <a:lnTo>
                    <a:pt x="799" y="499"/>
                  </a:lnTo>
                  <a:lnTo>
                    <a:pt x="798" y="500"/>
                  </a:lnTo>
                  <a:lnTo>
                    <a:pt x="797" y="501"/>
                  </a:lnTo>
                  <a:lnTo>
                    <a:pt x="797" y="502"/>
                  </a:lnTo>
                  <a:lnTo>
                    <a:pt x="796" y="503"/>
                  </a:lnTo>
                  <a:lnTo>
                    <a:pt x="796" y="504"/>
                  </a:lnTo>
                  <a:lnTo>
                    <a:pt x="796" y="505"/>
                  </a:lnTo>
                  <a:lnTo>
                    <a:pt x="796" y="508"/>
                  </a:lnTo>
                  <a:lnTo>
                    <a:pt x="787" y="495"/>
                  </a:lnTo>
                  <a:lnTo>
                    <a:pt x="780" y="482"/>
                  </a:lnTo>
                  <a:lnTo>
                    <a:pt x="775" y="470"/>
                  </a:lnTo>
                  <a:lnTo>
                    <a:pt x="771" y="459"/>
                  </a:lnTo>
                  <a:lnTo>
                    <a:pt x="768" y="448"/>
                  </a:lnTo>
                  <a:lnTo>
                    <a:pt x="767" y="438"/>
                  </a:lnTo>
                  <a:lnTo>
                    <a:pt x="766" y="429"/>
                  </a:lnTo>
                  <a:lnTo>
                    <a:pt x="766" y="420"/>
                  </a:lnTo>
                  <a:lnTo>
                    <a:pt x="767" y="413"/>
                  </a:lnTo>
                  <a:lnTo>
                    <a:pt x="768" y="406"/>
                  </a:lnTo>
                  <a:lnTo>
                    <a:pt x="769" y="400"/>
                  </a:lnTo>
                  <a:lnTo>
                    <a:pt x="771" y="395"/>
                  </a:lnTo>
                  <a:lnTo>
                    <a:pt x="773" y="390"/>
                  </a:lnTo>
                  <a:lnTo>
                    <a:pt x="774" y="387"/>
                  </a:lnTo>
                  <a:lnTo>
                    <a:pt x="775" y="385"/>
                  </a:lnTo>
                  <a:lnTo>
                    <a:pt x="776" y="384"/>
                  </a:lnTo>
                  <a:lnTo>
                    <a:pt x="777" y="382"/>
                  </a:lnTo>
                  <a:lnTo>
                    <a:pt x="778" y="380"/>
                  </a:lnTo>
                  <a:lnTo>
                    <a:pt x="778" y="377"/>
                  </a:lnTo>
                  <a:lnTo>
                    <a:pt x="779" y="375"/>
                  </a:lnTo>
                  <a:lnTo>
                    <a:pt x="779" y="373"/>
                  </a:lnTo>
                  <a:lnTo>
                    <a:pt x="779" y="371"/>
                  </a:lnTo>
                  <a:lnTo>
                    <a:pt x="779" y="368"/>
                  </a:lnTo>
                  <a:lnTo>
                    <a:pt x="778" y="366"/>
                  </a:lnTo>
                  <a:lnTo>
                    <a:pt x="778" y="364"/>
                  </a:lnTo>
                  <a:lnTo>
                    <a:pt x="777" y="362"/>
                  </a:lnTo>
                  <a:lnTo>
                    <a:pt x="776" y="360"/>
                  </a:lnTo>
                  <a:lnTo>
                    <a:pt x="775" y="358"/>
                  </a:lnTo>
                  <a:lnTo>
                    <a:pt x="773" y="357"/>
                  </a:lnTo>
                  <a:lnTo>
                    <a:pt x="772" y="355"/>
                  </a:lnTo>
                  <a:lnTo>
                    <a:pt x="770" y="354"/>
                  </a:lnTo>
                  <a:lnTo>
                    <a:pt x="768" y="353"/>
                  </a:lnTo>
                  <a:lnTo>
                    <a:pt x="766" y="352"/>
                  </a:lnTo>
                  <a:lnTo>
                    <a:pt x="764" y="351"/>
                  </a:lnTo>
                  <a:lnTo>
                    <a:pt x="762" y="351"/>
                  </a:lnTo>
                  <a:lnTo>
                    <a:pt x="759" y="350"/>
                  </a:lnTo>
                  <a:lnTo>
                    <a:pt x="757" y="350"/>
                  </a:lnTo>
                  <a:lnTo>
                    <a:pt x="755" y="350"/>
                  </a:lnTo>
                  <a:lnTo>
                    <a:pt x="753" y="350"/>
                  </a:lnTo>
                  <a:lnTo>
                    <a:pt x="751" y="351"/>
                  </a:lnTo>
                  <a:lnTo>
                    <a:pt x="749" y="351"/>
                  </a:lnTo>
                  <a:lnTo>
                    <a:pt x="747" y="352"/>
                  </a:lnTo>
                  <a:lnTo>
                    <a:pt x="745" y="353"/>
                  </a:lnTo>
                  <a:lnTo>
                    <a:pt x="743" y="354"/>
                  </a:lnTo>
                  <a:lnTo>
                    <a:pt x="741" y="356"/>
                  </a:lnTo>
                  <a:lnTo>
                    <a:pt x="740" y="357"/>
                  </a:lnTo>
                  <a:lnTo>
                    <a:pt x="738" y="359"/>
                  </a:lnTo>
                  <a:lnTo>
                    <a:pt x="737" y="361"/>
                  </a:lnTo>
                  <a:lnTo>
                    <a:pt x="736" y="363"/>
                  </a:lnTo>
                  <a:lnTo>
                    <a:pt x="733" y="367"/>
                  </a:lnTo>
                  <a:lnTo>
                    <a:pt x="732" y="371"/>
                  </a:lnTo>
                  <a:lnTo>
                    <a:pt x="730" y="374"/>
                  </a:lnTo>
                  <a:lnTo>
                    <a:pt x="728" y="379"/>
                  </a:lnTo>
                  <a:lnTo>
                    <a:pt x="726" y="384"/>
                  </a:lnTo>
                  <a:lnTo>
                    <a:pt x="676" y="387"/>
                  </a:lnTo>
                  <a:lnTo>
                    <a:pt x="628" y="389"/>
                  </a:lnTo>
                  <a:lnTo>
                    <a:pt x="583" y="389"/>
                  </a:lnTo>
                  <a:lnTo>
                    <a:pt x="539" y="387"/>
                  </a:lnTo>
                  <a:lnTo>
                    <a:pt x="501" y="384"/>
                  </a:lnTo>
                  <a:lnTo>
                    <a:pt x="466" y="379"/>
                  </a:lnTo>
                  <a:lnTo>
                    <a:pt x="433" y="373"/>
                  </a:lnTo>
                  <a:lnTo>
                    <a:pt x="403" y="366"/>
                  </a:lnTo>
                  <a:lnTo>
                    <a:pt x="376" y="357"/>
                  </a:lnTo>
                  <a:lnTo>
                    <a:pt x="352" y="346"/>
                  </a:lnTo>
                  <a:lnTo>
                    <a:pt x="341" y="341"/>
                  </a:lnTo>
                  <a:lnTo>
                    <a:pt x="331" y="335"/>
                  </a:lnTo>
                  <a:lnTo>
                    <a:pt x="322" y="329"/>
                  </a:lnTo>
                  <a:lnTo>
                    <a:pt x="314" y="322"/>
                  </a:lnTo>
                  <a:lnTo>
                    <a:pt x="312" y="321"/>
                  </a:lnTo>
                  <a:lnTo>
                    <a:pt x="309" y="319"/>
                  </a:lnTo>
                  <a:lnTo>
                    <a:pt x="305" y="316"/>
                  </a:lnTo>
                  <a:lnTo>
                    <a:pt x="302" y="315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298" y="314"/>
                  </a:lnTo>
                  <a:lnTo>
                    <a:pt x="297" y="313"/>
                  </a:lnTo>
                  <a:lnTo>
                    <a:pt x="295" y="313"/>
                  </a:lnTo>
                  <a:lnTo>
                    <a:pt x="294" y="313"/>
                  </a:lnTo>
                  <a:lnTo>
                    <a:pt x="291" y="313"/>
                  </a:lnTo>
                  <a:lnTo>
                    <a:pt x="289" y="314"/>
                  </a:lnTo>
                  <a:lnTo>
                    <a:pt x="287" y="314"/>
                  </a:lnTo>
                  <a:lnTo>
                    <a:pt x="284" y="315"/>
                  </a:lnTo>
                  <a:lnTo>
                    <a:pt x="282" y="316"/>
                  </a:lnTo>
                  <a:lnTo>
                    <a:pt x="281" y="317"/>
                  </a:lnTo>
                  <a:lnTo>
                    <a:pt x="279" y="319"/>
                  </a:lnTo>
                  <a:lnTo>
                    <a:pt x="277" y="320"/>
                  </a:lnTo>
                  <a:lnTo>
                    <a:pt x="276" y="322"/>
                  </a:lnTo>
                  <a:lnTo>
                    <a:pt x="275" y="324"/>
                  </a:lnTo>
                  <a:lnTo>
                    <a:pt x="274" y="326"/>
                  </a:lnTo>
                  <a:lnTo>
                    <a:pt x="273" y="328"/>
                  </a:lnTo>
                  <a:lnTo>
                    <a:pt x="272" y="330"/>
                  </a:lnTo>
                  <a:lnTo>
                    <a:pt x="271" y="332"/>
                  </a:lnTo>
                  <a:lnTo>
                    <a:pt x="271" y="334"/>
                  </a:lnTo>
                  <a:lnTo>
                    <a:pt x="271" y="336"/>
                  </a:lnTo>
                  <a:lnTo>
                    <a:pt x="271" y="337"/>
                  </a:lnTo>
                  <a:lnTo>
                    <a:pt x="271" y="339"/>
                  </a:lnTo>
                  <a:lnTo>
                    <a:pt x="272" y="341"/>
                  </a:lnTo>
                  <a:lnTo>
                    <a:pt x="272" y="342"/>
                  </a:lnTo>
                  <a:lnTo>
                    <a:pt x="273" y="344"/>
                  </a:lnTo>
                  <a:lnTo>
                    <a:pt x="273" y="345"/>
                  </a:lnTo>
                  <a:lnTo>
                    <a:pt x="274" y="346"/>
                  </a:lnTo>
                  <a:lnTo>
                    <a:pt x="275" y="348"/>
                  </a:lnTo>
                  <a:lnTo>
                    <a:pt x="276" y="349"/>
                  </a:lnTo>
                  <a:lnTo>
                    <a:pt x="277" y="350"/>
                  </a:lnTo>
                  <a:lnTo>
                    <a:pt x="278" y="352"/>
                  </a:lnTo>
                  <a:lnTo>
                    <a:pt x="279" y="353"/>
                  </a:lnTo>
                  <a:lnTo>
                    <a:pt x="280" y="354"/>
                  </a:lnTo>
                  <a:lnTo>
                    <a:pt x="281" y="355"/>
                  </a:lnTo>
                  <a:lnTo>
                    <a:pt x="282" y="355"/>
                  </a:lnTo>
                  <a:lnTo>
                    <a:pt x="283" y="356"/>
                  </a:lnTo>
                  <a:lnTo>
                    <a:pt x="308" y="373"/>
                  </a:lnTo>
                  <a:lnTo>
                    <a:pt x="308" y="374"/>
                  </a:lnTo>
                  <a:lnTo>
                    <a:pt x="308" y="375"/>
                  </a:lnTo>
                  <a:lnTo>
                    <a:pt x="309" y="376"/>
                  </a:lnTo>
                  <a:lnTo>
                    <a:pt x="309" y="377"/>
                  </a:lnTo>
                  <a:lnTo>
                    <a:pt x="310" y="378"/>
                  </a:lnTo>
                  <a:lnTo>
                    <a:pt x="311" y="379"/>
                  </a:lnTo>
                  <a:lnTo>
                    <a:pt x="311" y="380"/>
                  </a:lnTo>
                  <a:lnTo>
                    <a:pt x="311" y="381"/>
                  </a:lnTo>
                  <a:lnTo>
                    <a:pt x="312" y="383"/>
                  </a:lnTo>
                  <a:lnTo>
                    <a:pt x="314" y="386"/>
                  </a:lnTo>
                  <a:lnTo>
                    <a:pt x="315" y="390"/>
                  </a:lnTo>
                  <a:lnTo>
                    <a:pt x="317" y="395"/>
                  </a:lnTo>
                  <a:lnTo>
                    <a:pt x="318" y="401"/>
                  </a:lnTo>
                  <a:lnTo>
                    <a:pt x="319" y="408"/>
                  </a:lnTo>
                  <a:lnTo>
                    <a:pt x="320" y="416"/>
                  </a:lnTo>
                  <a:lnTo>
                    <a:pt x="320" y="424"/>
                  </a:lnTo>
                  <a:lnTo>
                    <a:pt x="320" y="434"/>
                  </a:lnTo>
                  <a:lnTo>
                    <a:pt x="318" y="444"/>
                  </a:lnTo>
                  <a:lnTo>
                    <a:pt x="316" y="455"/>
                  </a:lnTo>
                  <a:lnTo>
                    <a:pt x="312" y="466"/>
                  </a:lnTo>
                  <a:lnTo>
                    <a:pt x="306" y="479"/>
                  </a:lnTo>
                  <a:lnTo>
                    <a:pt x="300" y="492"/>
                  </a:lnTo>
                  <a:lnTo>
                    <a:pt x="291" y="505"/>
                  </a:lnTo>
                  <a:lnTo>
                    <a:pt x="291" y="499"/>
                  </a:lnTo>
                  <a:lnTo>
                    <a:pt x="290" y="493"/>
                  </a:lnTo>
                  <a:lnTo>
                    <a:pt x="289" y="487"/>
                  </a:lnTo>
                  <a:lnTo>
                    <a:pt x="287" y="481"/>
                  </a:lnTo>
                  <a:lnTo>
                    <a:pt x="285" y="476"/>
                  </a:lnTo>
                  <a:lnTo>
                    <a:pt x="282" y="471"/>
                  </a:lnTo>
                  <a:lnTo>
                    <a:pt x="279" y="466"/>
                  </a:lnTo>
                  <a:lnTo>
                    <a:pt x="276" y="462"/>
                  </a:lnTo>
                  <a:lnTo>
                    <a:pt x="272" y="457"/>
                  </a:lnTo>
                  <a:lnTo>
                    <a:pt x="268" y="453"/>
                  </a:lnTo>
                  <a:lnTo>
                    <a:pt x="263" y="450"/>
                  </a:lnTo>
                  <a:lnTo>
                    <a:pt x="259" y="447"/>
                  </a:lnTo>
                  <a:lnTo>
                    <a:pt x="253" y="444"/>
                  </a:lnTo>
                  <a:lnTo>
                    <a:pt x="248" y="441"/>
                  </a:lnTo>
                  <a:lnTo>
                    <a:pt x="243" y="439"/>
                  </a:lnTo>
                  <a:lnTo>
                    <a:pt x="237" y="437"/>
                  </a:lnTo>
                  <a:lnTo>
                    <a:pt x="229" y="399"/>
                  </a:lnTo>
                  <a:lnTo>
                    <a:pt x="226" y="373"/>
                  </a:lnTo>
                  <a:lnTo>
                    <a:pt x="223" y="345"/>
                  </a:lnTo>
                  <a:lnTo>
                    <a:pt x="223" y="314"/>
                  </a:lnTo>
                  <a:lnTo>
                    <a:pt x="225" y="298"/>
                  </a:lnTo>
                  <a:lnTo>
                    <a:pt x="227" y="282"/>
                  </a:lnTo>
                  <a:lnTo>
                    <a:pt x="230" y="266"/>
                  </a:lnTo>
                  <a:lnTo>
                    <a:pt x="234" y="251"/>
                  </a:lnTo>
                  <a:lnTo>
                    <a:pt x="239" y="235"/>
                  </a:lnTo>
                  <a:lnTo>
                    <a:pt x="246" y="220"/>
                  </a:lnTo>
                  <a:lnTo>
                    <a:pt x="247" y="218"/>
                  </a:lnTo>
                  <a:lnTo>
                    <a:pt x="248" y="217"/>
                  </a:lnTo>
                  <a:lnTo>
                    <a:pt x="248" y="215"/>
                  </a:lnTo>
                  <a:lnTo>
                    <a:pt x="248" y="213"/>
                  </a:lnTo>
                  <a:lnTo>
                    <a:pt x="249" y="212"/>
                  </a:lnTo>
                  <a:lnTo>
                    <a:pt x="249" y="210"/>
                  </a:lnTo>
                  <a:lnTo>
                    <a:pt x="249" y="208"/>
                  </a:lnTo>
                  <a:lnTo>
                    <a:pt x="249" y="206"/>
                  </a:lnTo>
                  <a:lnTo>
                    <a:pt x="248" y="205"/>
                  </a:lnTo>
                  <a:lnTo>
                    <a:pt x="248" y="203"/>
                  </a:lnTo>
                  <a:lnTo>
                    <a:pt x="247" y="201"/>
                  </a:lnTo>
                  <a:lnTo>
                    <a:pt x="247" y="200"/>
                  </a:lnTo>
                  <a:lnTo>
                    <a:pt x="246" y="198"/>
                  </a:lnTo>
                  <a:lnTo>
                    <a:pt x="245" y="197"/>
                  </a:lnTo>
                  <a:lnTo>
                    <a:pt x="244" y="196"/>
                  </a:lnTo>
                  <a:lnTo>
                    <a:pt x="243" y="195"/>
                  </a:lnTo>
                  <a:lnTo>
                    <a:pt x="242" y="186"/>
                  </a:lnTo>
                  <a:lnTo>
                    <a:pt x="242" y="179"/>
                  </a:lnTo>
                  <a:lnTo>
                    <a:pt x="243" y="170"/>
                  </a:lnTo>
                  <a:lnTo>
                    <a:pt x="244" y="165"/>
                  </a:lnTo>
                  <a:lnTo>
                    <a:pt x="245" y="160"/>
                  </a:lnTo>
                  <a:lnTo>
                    <a:pt x="247" y="154"/>
                  </a:lnTo>
                  <a:lnTo>
                    <a:pt x="249" y="149"/>
                  </a:lnTo>
                  <a:lnTo>
                    <a:pt x="251" y="143"/>
                  </a:lnTo>
                  <a:lnTo>
                    <a:pt x="255" y="137"/>
                  </a:lnTo>
                  <a:lnTo>
                    <a:pt x="258" y="130"/>
                  </a:lnTo>
                  <a:lnTo>
                    <a:pt x="263" y="124"/>
                  </a:lnTo>
                  <a:lnTo>
                    <a:pt x="269" y="118"/>
                  </a:lnTo>
                  <a:lnTo>
                    <a:pt x="277" y="112"/>
                  </a:lnTo>
                  <a:lnTo>
                    <a:pt x="285" y="106"/>
                  </a:lnTo>
                  <a:lnTo>
                    <a:pt x="295" y="100"/>
                  </a:lnTo>
                  <a:lnTo>
                    <a:pt x="306" y="93"/>
                  </a:lnTo>
                  <a:lnTo>
                    <a:pt x="319" y="87"/>
                  </a:lnTo>
                  <a:lnTo>
                    <a:pt x="333" y="81"/>
                  </a:lnTo>
                  <a:lnTo>
                    <a:pt x="348" y="76"/>
                  </a:lnTo>
                  <a:lnTo>
                    <a:pt x="385" y="66"/>
                  </a:lnTo>
                  <a:lnTo>
                    <a:pt x="429" y="58"/>
                  </a:lnTo>
                  <a:lnTo>
                    <a:pt x="481" y="53"/>
                  </a:lnTo>
                  <a:close/>
                  <a:moveTo>
                    <a:pt x="895" y="581"/>
                  </a:moveTo>
                  <a:lnTo>
                    <a:pt x="895" y="585"/>
                  </a:lnTo>
                  <a:lnTo>
                    <a:pt x="894" y="588"/>
                  </a:lnTo>
                  <a:lnTo>
                    <a:pt x="894" y="592"/>
                  </a:lnTo>
                  <a:lnTo>
                    <a:pt x="892" y="595"/>
                  </a:lnTo>
                  <a:lnTo>
                    <a:pt x="891" y="598"/>
                  </a:lnTo>
                  <a:lnTo>
                    <a:pt x="889" y="601"/>
                  </a:lnTo>
                  <a:lnTo>
                    <a:pt x="888" y="603"/>
                  </a:lnTo>
                  <a:lnTo>
                    <a:pt x="885" y="605"/>
                  </a:lnTo>
                  <a:lnTo>
                    <a:pt x="883" y="608"/>
                  </a:lnTo>
                  <a:lnTo>
                    <a:pt x="881" y="609"/>
                  </a:lnTo>
                  <a:lnTo>
                    <a:pt x="878" y="611"/>
                  </a:lnTo>
                  <a:lnTo>
                    <a:pt x="875" y="612"/>
                  </a:lnTo>
                  <a:lnTo>
                    <a:pt x="872" y="614"/>
                  </a:lnTo>
                  <a:lnTo>
                    <a:pt x="868" y="614"/>
                  </a:lnTo>
                  <a:lnTo>
                    <a:pt x="865" y="615"/>
                  </a:lnTo>
                  <a:lnTo>
                    <a:pt x="861" y="615"/>
                  </a:lnTo>
                  <a:lnTo>
                    <a:pt x="847" y="615"/>
                  </a:lnTo>
                  <a:lnTo>
                    <a:pt x="847" y="511"/>
                  </a:lnTo>
                  <a:lnTo>
                    <a:pt x="847" y="508"/>
                  </a:lnTo>
                  <a:lnTo>
                    <a:pt x="847" y="506"/>
                  </a:lnTo>
                  <a:lnTo>
                    <a:pt x="848" y="503"/>
                  </a:lnTo>
                  <a:lnTo>
                    <a:pt x="849" y="501"/>
                  </a:lnTo>
                  <a:lnTo>
                    <a:pt x="850" y="499"/>
                  </a:lnTo>
                  <a:lnTo>
                    <a:pt x="851" y="497"/>
                  </a:lnTo>
                  <a:lnTo>
                    <a:pt x="853" y="495"/>
                  </a:lnTo>
                  <a:lnTo>
                    <a:pt x="854" y="493"/>
                  </a:lnTo>
                  <a:lnTo>
                    <a:pt x="856" y="491"/>
                  </a:lnTo>
                  <a:lnTo>
                    <a:pt x="858" y="490"/>
                  </a:lnTo>
                  <a:lnTo>
                    <a:pt x="860" y="488"/>
                  </a:lnTo>
                  <a:lnTo>
                    <a:pt x="862" y="487"/>
                  </a:lnTo>
                  <a:lnTo>
                    <a:pt x="864" y="486"/>
                  </a:lnTo>
                  <a:lnTo>
                    <a:pt x="867" y="486"/>
                  </a:lnTo>
                  <a:lnTo>
                    <a:pt x="869" y="485"/>
                  </a:lnTo>
                  <a:lnTo>
                    <a:pt x="872" y="485"/>
                  </a:lnTo>
                  <a:lnTo>
                    <a:pt x="875" y="485"/>
                  </a:lnTo>
                  <a:lnTo>
                    <a:pt x="877" y="486"/>
                  </a:lnTo>
                  <a:lnTo>
                    <a:pt x="880" y="486"/>
                  </a:lnTo>
                  <a:lnTo>
                    <a:pt x="882" y="487"/>
                  </a:lnTo>
                  <a:lnTo>
                    <a:pt x="884" y="488"/>
                  </a:lnTo>
                  <a:lnTo>
                    <a:pt x="886" y="490"/>
                  </a:lnTo>
                  <a:lnTo>
                    <a:pt x="888" y="491"/>
                  </a:lnTo>
                  <a:lnTo>
                    <a:pt x="890" y="493"/>
                  </a:lnTo>
                  <a:lnTo>
                    <a:pt x="892" y="495"/>
                  </a:lnTo>
                  <a:lnTo>
                    <a:pt x="893" y="497"/>
                  </a:lnTo>
                  <a:lnTo>
                    <a:pt x="895" y="499"/>
                  </a:lnTo>
                  <a:lnTo>
                    <a:pt x="896" y="501"/>
                  </a:lnTo>
                  <a:lnTo>
                    <a:pt x="897" y="503"/>
                  </a:lnTo>
                  <a:lnTo>
                    <a:pt x="897" y="506"/>
                  </a:lnTo>
                  <a:lnTo>
                    <a:pt x="898" y="508"/>
                  </a:lnTo>
                  <a:lnTo>
                    <a:pt x="898" y="511"/>
                  </a:lnTo>
                  <a:lnTo>
                    <a:pt x="898" y="581"/>
                  </a:lnTo>
                  <a:close/>
                  <a:moveTo>
                    <a:pt x="226" y="1087"/>
                  </a:moveTo>
                  <a:lnTo>
                    <a:pt x="322" y="1087"/>
                  </a:lnTo>
                  <a:lnTo>
                    <a:pt x="330" y="1094"/>
                  </a:lnTo>
                  <a:lnTo>
                    <a:pt x="340" y="1103"/>
                  </a:lnTo>
                  <a:lnTo>
                    <a:pt x="346" y="1107"/>
                  </a:lnTo>
                  <a:lnTo>
                    <a:pt x="353" y="1113"/>
                  </a:lnTo>
                  <a:lnTo>
                    <a:pt x="361" y="1118"/>
                  </a:lnTo>
                  <a:lnTo>
                    <a:pt x="370" y="1123"/>
                  </a:lnTo>
                  <a:lnTo>
                    <a:pt x="381" y="1154"/>
                  </a:lnTo>
                  <a:lnTo>
                    <a:pt x="378" y="1157"/>
                  </a:lnTo>
                  <a:lnTo>
                    <a:pt x="376" y="1161"/>
                  </a:lnTo>
                  <a:lnTo>
                    <a:pt x="374" y="1165"/>
                  </a:lnTo>
                  <a:lnTo>
                    <a:pt x="372" y="1169"/>
                  </a:lnTo>
                  <a:lnTo>
                    <a:pt x="368" y="1177"/>
                  </a:lnTo>
                  <a:lnTo>
                    <a:pt x="365" y="1186"/>
                  </a:lnTo>
                  <a:lnTo>
                    <a:pt x="362" y="1196"/>
                  </a:lnTo>
                  <a:lnTo>
                    <a:pt x="360" y="1207"/>
                  </a:lnTo>
                  <a:lnTo>
                    <a:pt x="359" y="1217"/>
                  </a:lnTo>
                  <a:lnTo>
                    <a:pt x="359" y="1228"/>
                  </a:lnTo>
                  <a:lnTo>
                    <a:pt x="359" y="1237"/>
                  </a:lnTo>
                  <a:lnTo>
                    <a:pt x="360" y="1245"/>
                  </a:lnTo>
                  <a:lnTo>
                    <a:pt x="361" y="1253"/>
                  </a:lnTo>
                  <a:lnTo>
                    <a:pt x="362" y="1261"/>
                  </a:lnTo>
                  <a:lnTo>
                    <a:pt x="364" y="1268"/>
                  </a:lnTo>
                  <a:lnTo>
                    <a:pt x="367" y="1274"/>
                  </a:lnTo>
                  <a:lnTo>
                    <a:pt x="370" y="1280"/>
                  </a:lnTo>
                  <a:lnTo>
                    <a:pt x="373" y="1285"/>
                  </a:lnTo>
                  <a:lnTo>
                    <a:pt x="376" y="1290"/>
                  </a:lnTo>
                  <a:lnTo>
                    <a:pt x="380" y="1295"/>
                  </a:lnTo>
                  <a:lnTo>
                    <a:pt x="385" y="1298"/>
                  </a:lnTo>
                  <a:lnTo>
                    <a:pt x="389" y="1301"/>
                  </a:lnTo>
                  <a:lnTo>
                    <a:pt x="394" y="1304"/>
                  </a:lnTo>
                  <a:lnTo>
                    <a:pt x="400" y="1305"/>
                  </a:lnTo>
                  <a:lnTo>
                    <a:pt x="406" y="1307"/>
                  </a:lnTo>
                  <a:lnTo>
                    <a:pt x="412" y="1307"/>
                  </a:lnTo>
                  <a:lnTo>
                    <a:pt x="417" y="1307"/>
                  </a:lnTo>
                  <a:lnTo>
                    <a:pt x="419" y="1307"/>
                  </a:lnTo>
                  <a:lnTo>
                    <a:pt x="421" y="1307"/>
                  </a:lnTo>
                  <a:lnTo>
                    <a:pt x="424" y="1306"/>
                  </a:lnTo>
                  <a:lnTo>
                    <a:pt x="426" y="1306"/>
                  </a:lnTo>
                  <a:lnTo>
                    <a:pt x="429" y="1305"/>
                  </a:lnTo>
                  <a:lnTo>
                    <a:pt x="432" y="1304"/>
                  </a:lnTo>
                  <a:lnTo>
                    <a:pt x="522" y="1544"/>
                  </a:lnTo>
                  <a:lnTo>
                    <a:pt x="522" y="1611"/>
                  </a:lnTo>
                  <a:lnTo>
                    <a:pt x="484" y="1609"/>
                  </a:lnTo>
                  <a:lnTo>
                    <a:pt x="447" y="1605"/>
                  </a:lnTo>
                  <a:lnTo>
                    <a:pt x="411" y="1599"/>
                  </a:lnTo>
                  <a:lnTo>
                    <a:pt x="376" y="1591"/>
                  </a:lnTo>
                  <a:lnTo>
                    <a:pt x="342" y="1582"/>
                  </a:lnTo>
                  <a:lnTo>
                    <a:pt x="310" y="1571"/>
                  </a:lnTo>
                  <a:lnTo>
                    <a:pt x="278" y="1558"/>
                  </a:lnTo>
                  <a:lnTo>
                    <a:pt x="249" y="1544"/>
                  </a:lnTo>
                  <a:lnTo>
                    <a:pt x="249" y="1149"/>
                  </a:lnTo>
                  <a:lnTo>
                    <a:pt x="249" y="1140"/>
                  </a:lnTo>
                  <a:lnTo>
                    <a:pt x="247" y="1132"/>
                  </a:lnTo>
                  <a:lnTo>
                    <a:pt x="245" y="1123"/>
                  </a:lnTo>
                  <a:lnTo>
                    <a:pt x="243" y="1115"/>
                  </a:lnTo>
                  <a:lnTo>
                    <a:pt x="239" y="1108"/>
                  </a:lnTo>
                  <a:lnTo>
                    <a:pt x="235" y="1100"/>
                  </a:lnTo>
                  <a:lnTo>
                    <a:pt x="231" y="1093"/>
                  </a:lnTo>
                  <a:close/>
                  <a:moveTo>
                    <a:pt x="359" y="1056"/>
                  </a:moveTo>
                  <a:lnTo>
                    <a:pt x="359" y="976"/>
                  </a:lnTo>
                  <a:lnTo>
                    <a:pt x="369" y="985"/>
                  </a:lnTo>
                  <a:lnTo>
                    <a:pt x="378" y="994"/>
                  </a:lnTo>
                  <a:lnTo>
                    <a:pt x="389" y="1001"/>
                  </a:lnTo>
                  <a:lnTo>
                    <a:pt x="399" y="1007"/>
                  </a:lnTo>
                  <a:lnTo>
                    <a:pt x="405" y="1010"/>
                  </a:lnTo>
                  <a:lnTo>
                    <a:pt x="410" y="1012"/>
                  </a:lnTo>
                  <a:lnTo>
                    <a:pt x="416" y="1014"/>
                  </a:lnTo>
                  <a:lnTo>
                    <a:pt x="422" y="1016"/>
                  </a:lnTo>
                  <a:lnTo>
                    <a:pt x="427" y="1017"/>
                  </a:lnTo>
                  <a:lnTo>
                    <a:pt x="434" y="1018"/>
                  </a:lnTo>
                  <a:lnTo>
                    <a:pt x="440" y="1019"/>
                  </a:lnTo>
                  <a:lnTo>
                    <a:pt x="446" y="1019"/>
                  </a:lnTo>
                  <a:lnTo>
                    <a:pt x="551" y="1019"/>
                  </a:lnTo>
                  <a:lnTo>
                    <a:pt x="649" y="1019"/>
                  </a:lnTo>
                  <a:lnTo>
                    <a:pt x="655" y="1019"/>
                  </a:lnTo>
                  <a:lnTo>
                    <a:pt x="661" y="1018"/>
                  </a:lnTo>
                  <a:lnTo>
                    <a:pt x="667" y="1017"/>
                  </a:lnTo>
                  <a:lnTo>
                    <a:pt x="673" y="1016"/>
                  </a:lnTo>
                  <a:lnTo>
                    <a:pt x="679" y="1014"/>
                  </a:lnTo>
                  <a:lnTo>
                    <a:pt x="685" y="1012"/>
                  </a:lnTo>
                  <a:lnTo>
                    <a:pt x="690" y="1010"/>
                  </a:lnTo>
                  <a:lnTo>
                    <a:pt x="696" y="1007"/>
                  </a:lnTo>
                  <a:lnTo>
                    <a:pt x="707" y="1001"/>
                  </a:lnTo>
                  <a:lnTo>
                    <a:pt x="717" y="994"/>
                  </a:lnTo>
                  <a:lnTo>
                    <a:pt x="727" y="985"/>
                  </a:lnTo>
                  <a:lnTo>
                    <a:pt x="737" y="976"/>
                  </a:lnTo>
                  <a:lnTo>
                    <a:pt x="737" y="1058"/>
                  </a:lnTo>
                  <a:lnTo>
                    <a:pt x="731" y="1063"/>
                  </a:lnTo>
                  <a:lnTo>
                    <a:pt x="724" y="1070"/>
                  </a:lnTo>
                  <a:lnTo>
                    <a:pt x="719" y="1074"/>
                  </a:lnTo>
                  <a:lnTo>
                    <a:pt x="713" y="1078"/>
                  </a:lnTo>
                  <a:lnTo>
                    <a:pt x="707" y="1082"/>
                  </a:lnTo>
                  <a:lnTo>
                    <a:pt x="700" y="1087"/>
                  </a:lnTo>
                  <a:lnTo>
                    <a:pt x="699" y="1087"/>
                  </a:lnTo>
                  <a:lnTo>
                    <a:pt x="698" y="1087"/>
                  </a:lnTo>
                  <a:lnTo>
                    <a:pt x="698" y="1088"/>
                  </a:lnTo>
                  <a:lnTo>
                    <a:pt x="697" y="1088"/>
                  </a:lnTo>
                  <a:lnTo>
                    <a:pt x="697" y="1089"/>
                  </a:lnTo>
                  <a:lnTo>
                    <a:pt x="685" y="1095"/>
                  </a:lnTo>
                  <a:lnTo>
                    <a:pt x="671" y="1101"/>
                  </a:lnTo>
                  <a:lnTo>
                    <a:pt x="656" y="1106"/>
                  </a:lnTo>
                  <a:lnTo>
                    <a:pt x="639" y="1111"/>
                  </a:lnTo>
                  <a:lnTo>
                    <a:pt x="620" y="1115"/>
                  </a:lnTo>
                  <a:lnTo>
                    <a:pt x="600" y="1117"/>
                  </a:lnTo>
                  <a:lnTo>
                    <a:pt x="577" y="1119"/>
                  </a:lnTo>
                  <a:lnTo>
                    <a:pt x="553" y="1120"/>
                  </a:lnTo>
                  <a:lnTo>
                    <a:pt x="551" y="1120"/>
                  </a:lnTo>
                  <a:lnTo>
                    <a:pt x="507" y="1117"/>
                  </a:lnTo>
                  <a:lnTo>
                    <a:pt x="487" y="1114"/>
                  </a:lnTo>
                  <a:lnTo>
                    <a:pt x="469" y="1111"/>
                  </a:lnTo>
                  <a:lnTo>
                    <a:pt x="453" y="1107"/>
                  </a:lnTo>
                  <a:lnTo>
                    <a:pt x="438" y="1102"/>
                  </a:lnTo>
                  <a:lnTo>
                    <a:pt x="425" y="1098"/>
                  </a:lnTo>
                  <a:lnTo>
                    <a:pt x="413" y="1092"/>
                  </a:lnTo>
                  <a:lnTo>
                    <a:pt x="402" y="1087"/>
                  </a:lnTo>
                  <a:lnTo>
                    <a:pt x="392" y="1082"/>
                  </a:lnTo>
                  <a:lnTo>
                    <a:pt x="384" y="1077"/>
                  </a:lnTo>
                  <a:lnTo>
                    <a:pt x="377" y="1072"/>
                  </a:lnTo>
                  <a:lnTo>
                    <a:pt x="366" y="1063"/>
                  </a:lnTo>
                  <a:close/>
                  <a:moveTo>
                    <a:pt x="616" y="1222"/>
                  </a:moveTo>
                  <a:lnTo>
                    <a:pt x="624" y="1215"/>
                  </a:lnTo>
                  <a:lnTo>
                    <a:pt x="633" y="1208"/>
                  </a:lnTo>
                  <a:lnTo>
                    <a:pt x="641" y="1201"/>
                  </a:lnTo>
                  <a:lnTo>
                    <a:pt x="650" y="1196"/>
                  </a:lnTo>
                  <a:lnTo>
                    <a:pt x="657" y="1191"/>
                  </a:lnTo>
                  <a:lnTo>
                    <a:pt x="664" y="1187"/>
                  </a:lnTo>
                  <a:lnTo>
                    <a:pt x="667" y="1186"/>
                  </a:lnTo>
                  <a:lnTo>
                    <a:pt x="670" y="1184"/>
                  </a:lnTo>
                  <a:lnTo>
                    <a:pt x="673" y="1183"/>
                  </a:lnTo>
                  <a:lnTo>
                    <a:pt x="675" y="1183"/>
                  </a:lnTo>
                  <a:lnTo>
                    <a:pt x="676" y="1184"/>
                  </a:lnTo>
                  <a:lnTo>
                    <a:pt x="677" y="1186"/>
                  </a:lnTo>
                  <a:lnTo>
                    <a:pt x="678" y="1188"/>
                  </a:lnTo>
                  <a:lnTo>
                    <a:pt x="679" y="1190"/>
                  </a:lnTo>
                  <a:lnTo>
                    <a:pt x="681" y="1195"/>
                  </a:lnTo>
                  <a:lnTo>
                    <a:pt x="682" y="1202"/>
                  </a:lnTo>
                  <a:lnTo>
                    <a:pt x="684" y="1209"/>
                  </a:lnTo>
                  <a:lnTo>
                    <a:pt x="685" y="1217"/>
                  </a:lnTo>
                  <a:lnTo>
                    <a:pt x="686" y="1225"/>
                  </a:lnTo>
                  <a:lnTo>
                    <a:pt x="686" y="1233"/>
                  </a:lnTo>
                  <a:lnTo>
                    <a:pt x="686" y="1239"/>
                  </a:lnTo>
                  <a:lnTo>
                    <a:pt x="685" y="1241"/>
                  </a:lnTo>
                  <a:lnTo>
                    <a:pt x="685" y="1244"/>
                  </a:lnTo>
                  <a:lnTo>
                    <a:pt x="685" y="1246"/>
                  </a:lnTo>
                  <a:lnTo>
                    <a:pt x="684" y="1248"/>
                  </a:lnTo>
                  <a:lnTo>
                    <a:pt x="683" y="1250"/>
                  </a:lnTo>
                  <a:lnTo>
                    <a:pt x="683" y="1251"/>
                  </a:lnTo>
                  <a:lnTo>
                    <a:pt x="682" y="1253"/>
                  </a:lnTo>
                  <a:lnTo>
                    <a:pt x="681" y="1254"/>
                  </a:lnTo>
                  <a:lnTo>
                    <a:pt x="680" y="1256"/>
                  </a:lnTo>
                  <a:lnTo>
                    <a:pt x="678" y="1259"/>
                  </a:lnTo>
                  <a:lnTo>
                    <a:pt x="674" y="1259"/>
                  </a:lnTo>
                  <a:lnTo>
                    <a:pt x="670" y="1258"/>
                  </a:lnTo>
                  <a:lnTo>
                    <a:pt x="666" y="1257"/>
                  </a:lnTo>
                  <a:lnTo>
                    <a:pt x="662" y="1256"/>
                  </a:lnTo>
                  <a:lnTo>
                    <a:pt x="658" y="1254"/>
                  </a:lnTo>
                  <a:lnTo>
                    <a:pt x="654" y="1252"/>
                  </a:lnTo>
                  <a:lnTo>
                    <a:pt x="645" y="1247"/>
                  </a:lnTo>
                  <a:lnTo>
                    <a:pt x="637" y="1241"/>
                  </a:lnTo>
                  <a:lnTo>
                    <a:pt x="630" y="1235"/>
                  </a:lnTo>
                  <a:lnTo>
                    <a:pt x="622" y="1228"/>
                  </a:lnTo>
                  <a:close/>
                  <a:moveTo>
                    <a:pt x="415" y="1262"/>
                  </a:moveTo>
                  <a:lnTo>
                    <a:pt x="414" y="1262"/>
                  </a:lnTo>
                  <a:lnTo>
                    <a:pt x="414" y="1261"/>
                  </a:lnTo>
                  <a:lnTo>
                    <a:pt x="413" y="1261"/>
                  </a:lnTo>
                  <a:lnTo>
                    <a:pt x="413" y="1260"/>
                  </a:lnTo>
                  <a:lnTo>
                    <a:pt x="412" y="1259"/>
                  </a:lnTo>
                  <a:lnTo>
                    <a:pt x="412" y="1258"/>
                  </a:lnTo>
                  <a:lnTo>
                    <a:pt x="411" y="1255"/>
                  </a:lnTo>
                  <a:lnTo>
                    <a:pt x="410" y="1252"/>
                  </a:lnTo>
                  <a:lnTo>
                    <a:pt x="409" y="1247"/>
                  </a:lnTo>
                  <a:lnTo>
                    <a:pt x="407" y="1236"/>
                  </a:lnTo>
                  <a:lnTo>
                    <a:pt x="406" y="1227"/>
                  </a:lnTo>
                  <a:lnTo>
                    <a:pt x="407" y="1218"/>
                  </a:lnTo>
                  <a:lnTo>
                    <a:pt x="408" y="1210"/>
                  </a:lnTo>
                  <a:lnTo>
                    <a:pt x="409" y="1203"/>
                  </a:lnTo>
                  <a:lnTo>
                    <a:pt x="411" y="1197"/>
                  </a:lnTo>
                  <a:lnTo>
                    <a:pt x="412" y="1194"/>
                  </a:lnTo>
                  <a:lnTo>
                    <a:pt x="413" y="1192"/>
                  </a:lnTo>
                  <a:lnTo>
                    <a:pt x="414" y="1190"/>
                  </a:lnTo>
                  <a:lnTo>
                    <a:pt x="416" y="1188"/>
                  </a:lnTo>
                  <a:lnTo>
                    <a:pt x="417" y="1186"/>
                  </a:lnTo>
                  <a:lnTo>
                    <a:pt x="418" y="1185"/>
                  </a:lnTo>
                  <a:lnTo>
                    <a:pt x="421" y="1186"/>
                  </a:lnTo>
                  <a:lnTo>
                    <a:pt x="424" y="1187"/>
                  </a:lnTo>
                  <a:lnTo>
                    <a:pt x="430" y="1190"/>
                  </a:lnTo>
                  <a:lnTo>
                    <a:pt x="438" y="1194"/>
                  </a:lnTo>
                  <a:lnTo>
                    <a:pt x="445" y="1199"/>
                  </a:lnTo>
                  <a:lnTo>
                    <a:pt x="453" y="1204"/>
                  </a:lnTo>
                  <a:lnTo>
                    <a:pt x="461" y="1211"/>
                  </a:lnTo>
                  <a:lnTo>
                    <a:pt x="469" y="1218"/>
                  </a:lnTo>
                  <a:lnTo>
                    <a:pt x="477" y="1225"/>
                  </a:lnTo>
                  <a:lnTo>
                    <a:pt x="463" y="1237"/>
                  </a:lnTo>
                  <a:lnTo>
                    <a:pt x="455" y="1243"/>
                  </a:lnTo>
                  <a:lnTo>
                    <a:pt x="447" y="1249"/>
                  </a:lnTo>
                  <a:lnTo>
                    <a:pt x="439" y="1254"/>
                  </a:lnTo>
                  <a:lnTo>
                    <a:pt x="435" y="1256"/>
                  </a:lnTo>
                  <a:lnTo>
                    <a:pt x="431" y="1258"/>
                  </a:lnTo>
                  <a:lnTo>
                    <a:pt x="427" y="1260"/>
                  </a:lnTo>
                  <a:lnTo>
                    <a:pt x="423" y="1261"/>
                  </a:lnTo>
                  <a:lnTo>
                    <a:pt x="419" y="1262"/>
                  </a:lnTo>
                  <a:close/>
                  <a:moveTo>
                    <a:pt x="590" y="1183"/>
                  </a:moveTo>
                  <a:lnTo>
                    <a:pt x="587" y="1180"/>
                  </a:lnTo>
                  <a:lnTo>
                    <a:pt x="583" y="1176"/>
                  </a:lnTo>
                  <a:lnTo>
                    <a:pt x="579" y="1173"/>
                  </a:lnTo>
                  <a:lnTo>
                    <a:pt x="575" y="1171"/>
                  </a:lnTo>
                  <a:lnTo>
                    <a:pt x="571" y="1168"/>
                  </a:lnTo>
                  <a:lnTo>
                    <a:pt x="566" y="1166"/>
                  </a:lnTo>
                  <a:lnTo>
                    <a:pt x="561" y="1164"/>
                  </a:lnTo>
                  <a:lnTo>
                    <a:pt x="556" y="1163"/>
                  </a:lnTo>
                  <a:lnTo>
                    <a:pt x="575" y="1162"/>
                  </a:lnTo>
                  <a:lnTo>
                    <a:pt x="592" y="1161"/>
                  </a:lnTo>
                  <a:lnTo>
                    <a:pt x="609" y="1159"/>
                  </a:lnTo>
                  <a:lnTo>
                    <a:pt x="624" y="1157"/>
                  </a:lnTo>
                  <a:close/>
                  <a:moveTo>
                    <a:pt x="545" y="1236"/>
                  </a:moveTo>
                  <a:lnTo>
                    <a:pt x="544" y="1236"/>
                  </a:lnTo>
                  <a:lnTo>
                    <a:pt x="542" y="1236"/>
                  </a:lnTo>
                  <a:lnTo>
                    <a:pt x="541" y="1235"/>
                  </a:lnTo>
                  <a:lnTo>
                    <a:pt x="539" y="1235"/>
                  </a:lnTo>
                  <a:lnTo>
                    <a:pt x="538" y="1234"/>
                  </a:lnTo>
                  <a:lnTo>
                    <a:pt x="537" y="1234"/>
                  </a:lnTo>
                  <a:lnTo>
                    <a:pt x="536" y="1233"/>
                  </a:lnTo>
                  <a:lnTo>
                    <a:pt x="535" y="1232"/>
                  </a:lnTo>
                  <a:lnTo>
                    <a:pt x="534" y="1231"/>
                  </a:lnTo>
                  <a:lnTo>
                    <a:pt x="533" y="1230"/>
                  </a:lnTo>
                  <a:lnTo>
                    <a:pt x="533" y="1229"/>
                  </a:lnTo>
                  <a:lnTo>
                    <a:pt x="532" y="1227"/>
                  </a:lnTo>
                  <a:lnTo>
                    <a:pt x="532" y="1226"/>
                  </a:lnTo>
                  <a:lnTo>
                    <a:pt x="531" y="1225"/>
                  </a:lnTo>
                  <a:lnTo>
                    <a:pt x="531" y="1223"/>
                  </a:lnTo>
                  <a:lnTo>
                    <a:pt x="531" y="1222"/>
                  </a:lnTo>
                  <a:lnTo>
                    <a:pt x="531" y="1220"/>
                  </a:lnTo>
                  <a:lnTo>
                    <a:pt x="531" y="1219"/>
                  </a:lnTo>
                  <a:lnTo>
                    <a:pt x="532" y="1218"/>
                  </a:lnTo>
                  <a:lnTo>
                    <a:pt x="532" y="1216"/>
                  </a:lnTo>
                  <a:lnTo>
                    <a:pt x="533" y="1215"/>
                  </a:lnTo>
                  <a:lnTo>
                    <a:pt x="533" y="1214"/>
                  </a:lnTo>
                  <a:lnTo>
                    <a:pt x="534" y="1213"/>
                  </a:lnTo>
                  <a:lnTo>
                    <a:pt x="535" y="1212"/>
                  </a:lnTo>
                  <a:lnTo>
                    <a:pt x="536" y="1211"/>
                  </a:lnTo>
                  <a:lnTo>
                    <a:pt x="537" y="1210"/>
                  </a:lnTo>
                  <a:lnTo>
                    <a:pt x="538" y="1210"/>
                  </a:lnTo>
                  <a:lnTo>
                    <a:pt x="539" y="1209"/>
                  </a:lnTo>
                  <a:lnTo>
                    <a:pt x="541" y="1209"/>
                  </a:lnTo>
                  <a:lnTo>
                    <a:pt x="542" y="1208"/>
                  </a:lnTo>
                  <a:lnTo>
                    <a:pt x="544" y="1208"/>
                  </a:lnTo>
                  <a:lnTo>
                    <a:pt x="545" y="1208"/>
                  </a:lnTo>
                  <a:lnTo>
                    <a:pt x="546" y="1208"/>
                  </a:lnTo>
                  <a:lnTo>
                    <a:pt x="548" y="1208"/>
                  </a:lnTo>
                  <a:lnTo>
                    <a:pt x="549" y="1209"/>
                  </a:lnTo>
                  <a:lnTo>
                    <a:pt x="551" y="1209"/>
                  </a:lnTo>
                  <a:lnTo>
                    <a:pt x="552" y="1210"/>
                  </a:lnTo>
                  <a:lnTo>
                    <a:pt x="553" y="1210"/>
                  </a:lnTo>
                  <a:lnTo>
                    <a:pt x="554" y="1211"/>
                  </a:lnTo>
                  <a:lnTo>
                    <a:pt x="555" y="1212"/>
                  </a:lnTo>
                  <a:lnTo>
                    <a:pt x="556" y="1213"/>
                  </a:lnTo>
                  <a:lnTo>
                    <a:pt x="557" y="1214"/>
                  </a:lnTo>
                  <a:lnTo>
                    <a:pt x="557" y="1215"/>
                  </a:lnTo>
                  <a:lnTo>
                    <a:pt x="558" y="1216"/>
                  </a:lnTo>
                  <a:lnTo>
                    <a:pt x="558" y="1218"/>
                  </a:lnTo>
                  <a:lnTo>
                    <a:pt x="559" y="1219"/>
                  </a:lnTo>
                  <a:lnTo>
                    <a:pt x="559" y="1220"/>
                  </a:lnTo>
                  <a:lnTo>
                    <a:pt x="559" y="1222"/>
                  </a:lnTo>
                  <a:lnTo>
                    <a:pt x="559" y="1223"/>
                  </a:lnTo>
                  <a:lnTo>
                    <a:pt x="559" y="1225"/>
                  </a:lnTo>
                  <a:lnTo>
                    <a:pt x="558" y="1226"/>
                  </a:lnTo>
                  <a:lnTo>
                    <a:pt x="558" y="1227"/>
                  </a:lnTo>
                  <a:lnTo>
                    <a:pt x="557" y="1229"/>
                  </a:lnTo>
                  <a:lnTo>
                    <a:pt x="557" y="1230"/>
                  </a:lnTo>
                  <a:lnTo>
                    <a:pt x="556" y="1231"/>
                  </a:lnTo>
                  <a:lnTo>
                    <a:pt x="555" y="1232"/>
                  </a:lnTo>
                  <a:lnTo>
                    <a:pt x="554" y="1233"/>
                  </a:lnTo>
                  <a:lnTo>
                    <a:pt x="553" y="1234"/>
                  </a:lnTo>
                  <a:lnTo>
                    <a:pt x="552" y="1234"/>
                  </a:lnTo>
                  <a:lnTo>
                    <a:pt x="551" y="1235"/>
                  </a:lnTo>
                  <a:lnTo>
                    <a:pt x="549" y="1235"/>
                  </a:lnTo>
                  <a:lnTo>
                    <a:pt x="548" y="1236"/>
                  </a:lnTo>
                  <a:lnTo>
                    <a:pt x="546" y="1236"/>
                  </a:lnTo>
                  <a:close/>
                  <a:moveTo>
                    <a:pt x="503" y="1264"/>
                  </a:moveTo>
                  <a:lnTo>
                    <a:pt x="507" y="1268"/>
                  </a:lnTo>
                  <a:lnTo>
                    <a:pt x="512" y="1272"/>
                  </a:lnTo>
                  <a:lnTo>
                    <a:pt x="517" y="1276"/>
                  </a:lnTo>
                  <a:lnTo>
                    <a:pt x="519" y="1277"/>
                  </a:lnTo>
                  <a:lnTo>
                    <a:pt x="522" y="1278"/>
                  </a:lnTo>
                  <a:lnTo>
                    <a:pt x="524" y="1280"/>
                  </a:lnTo>
                  <a:lnTo>
                    <a:pt x="527" y="1281"/>
                  </a:lnTo>
                  <a:lnTo>
                    <a:pt x="530" y="1282"/>
                  </a:lnTo>
                  <a:lnTo>
                    <a:pt x="533" y="1282"/>
                  </a:lnTo>
                  <a:lnTo>
                    <a:pt x="536" y="1283"/>
                  </a:lnTo>
                  <a:lnTo>
                    <a:pt x="539" y="1284"/>
                  </a:lnTo>
                  <a:lnTo>
                    <a:pt x="542" y="1284"/>
                  </a:lnTo>
                  <a:lnTo>
                    <a:pt x="545" y="1284"/>
                  </a:lnTo>
                  <a:lnTo>
                    <a:pt x="548" y="1284"/>
                  </a:lnTo>
                  <a:lnTo>
                    <a:pt x="551" y="1284"/>
                  </a:lnTo>
                  <a:lnTo>
                    <a:pt x="554" y="1283"/>
                  </a:lnTo>
                  <a:lnTo>
                    <a:pt x="557" y="1282"/>
                  </a:lnTo>
                  <a:lnTo>
                    <a:pt x="560" y="1282"/>
                  </a:lnTo>
                  <a:lnTo>
                    <a:pt x="563" y="1281"/>
                  </a:lnTo>
                  <a:lnTo>
                    <a:pt x="566" y="1280"/>
                  </a:lnTo>
                  <a:lnTo>
                    <a:pt x="568" y="1278"/>
                  </a:lnTo>
                  <a:lnTo>
                    <a:pt x="571" y="1277"/>
                  </a:lnTo>
                  <a:lnTo>
                    <a:pt x="573" y="1276"/>
                  </a:lnTo>
                  <a:lnTo>
                    <a:pt x="578" y="1272"/>
                  </a:lnTo>
                  <a:lnTo>
                    <a:pt x="583" y="1268"/>
                  </a:lnTo>
                  <a:lnTo>
                    <a:pt x="587" y="1264"/>
                  </a:lnTo>
                  <a:lnTo>
                    <a:pt x="590" y="1267"/>
                  </a:lnTo>
                  <a:lnTo>
                    <a:pt x="594" y="1270"/>
                  </a:lnTo>
                  <a:lnTo>
                    <a:pt x="600" y="1275"/>
                  </a:lnTo>
                  <a:lnTo>
                    <a:pt x="606" y="1281"/>
                  </a:lnTo>
                  <a:lnTo>
                    <a:pt x="610" y="1284"/>
                  </a:lnTo>
                  <a:lnTo>
                    <a:pt x="613" y="1287"/>
                  </a:lnTo>
                  <a:lnTo>
                    <a:pt x="542" y="1476"/>
                  </a:lnTo>
                  <a:lnTo>
                    <a:pt x="472" y="1287"/>
                  </a:lnTo>
                  <a:lnTo>
                    <a:pt x="477" y="1284"/>
                  </a:lnTo>
                  <a:lnTo>
                    <a:pt x="481" y="1280"/>
                  </a:lnTo>
                  <a:lnTo>
                    <a:pt x="489" y="1274"/>
                  </a:lnTo>
                  <a:lnTo>
                    <a:pt x="496" y="1269"/>
                  </a:lnTo>
                  <a:lnTo>
                    <a:pt x="500" y="1266"/>
                  </a:lnTo>
                  <a:close/>
                  <a:moveTo>
                    <a:pt x="537" y="1163"/>
                  </a:moveTo>
                  <a:lnTo>
                    <a:pt x="532" y="1164"/>
                  </a:lnTo>
                  <a:lnTo>
                    <a:pt x="526" y="1166"/>
                  </a:lnTo>
                  <a:lnTo>
                    <a:pt x="522" y="1167"/>
                  </a:lnTo>
                  <a:lnTo>
                    <a:pt x="520" y="1168"/>
                  </a:lnTo>
                  <a:lnTo>
                    <a:pt x="517" y="1170"/>
                  </a:lnTo>
                  <a:lnTo>
                    <a:pt x="515" y="1171"/>
                  </a:lnTo>
                  <a:lnTo>
                    <a:pt x="513" y="1172"/>
                  </a:lnTo>
                  <a:lnTo>
                    <a:pt x="511" y="1174"/>
                  </a:lnTo>
                  <a:lnTo>
                    <a:pt x="510" y="1175"/>
                  </a:lnTo>
                  <a:lnTo>
                    <a:pt x="508" y="1177"/>
                  </a:lnTo>
                  <a:lnTo>
                    <a:pt x="506" y="1179"/>
                  </a:lnTo>
                  <a:lnTo>
                    <a:pt x="505" y="1181"/>
                  </a:lnTo>
                  <a:lnTo>
                    <a:pt x="503" y="1183"/>
                  </a:lnTo>
                  <a:lnTo>
                    <a:pt x="469" y="1157"/>
                  </a:lnTo>
                  <a:lnTo>
                    <a:pt x="484" y="1159"/>
                  </a:lnTo>
                  <a:lnTo>
                    <a:pt x="501" y="1161"/>
                  </a:lnTo>
                  <a:lnTo>
                    <a:pt x="518" y="1162"/>
                  </a:lnTo>
                  <a:close/>
                  <a:moveTo>
                    <a:pt x="570" y="1544"/>
                  </a:moveTo>
                  <a:lnTo>
                    <a:pt x="658" y="1304"/>
                  </a:lnTo>
                  <a:lnTo>
                    <a:pt x="659" y="1304"/>
                  </a:lnTo>
                  <a:lnTo>
                    <a:pt x="660" y="1305"/>
                  </a:lnTo>
                  <a:lnTo>
                    <a:pt x="663" y="1306"/>
                  </a:lnTo>
                  <a:lnTo>
                    <a:pt x="665" y="1306"/>
                  </a:lnTo>
                  <a:lnTo>
                    <a:pt x="668" y="1307"/>
                  </a:lnTo>
                  <a:lnTo>
                    <a:pt x="671" y="1307"/>
                  </a:lnTo>
                  <a:lnTo>
                    <a:pt x="673" y="1307"/>
                  </a:lnTo>
                  <a:lnTo>
                    <a:pt x="678" y="1307"/>
                  </a:lnTo>
                  <a:lnTo>
                    <a:pt x="684" y="1307"/>
                  </a:lnTo>
                  <a:lnTo>
                    <a:pt x="690" y="1305"/>
                  </a:lnTo>
                  <a:lnTo>
                    <a:pt x="695" y="1304"/>
                  </a:lnTo>
                  <a:lnTo>
                    <a:pt x="700" y="1301"/>
                  </a:lnTo>
                  <a:lnTo>
                    <a:pt x="705" y="1298"/>
                  </a:lnTo>
                  <a:lnTo>
                    <a:pt x="709" y="1295"/>
                  </a:lnTo>
                  <a:lnTo>
                    <a:pt x="713" y="1290"/>
                  </a:lnTo>
                  <a:lnTo>
                    <a:pt x="717" y="1285"/>
                  </a:lnTo>
                  <a:lnTo>
                    <a:pt x="720" y="1280"/>
                  </a:lnTo>
                  <a:lnTo>
                    <a:pt x="723" y="1274"/>
                  </a:lnTo>
                  <a:lnTo>
                    <a:pt x="725" y="1268"/>
                  </a:lnTo>
                  <a:lnTo>
                    <a:pt x="727" y="1261"/>
                  </a:lnTo>
                  <a:lnTo>
                    <a:pt x="729" y="1253"/>
                  </a:lnTo>
                  <a:lnTo>
                    <a:pt x="730" y="1245"/>
                  </a:lnTo>
                  <a:lnTo>
                    <a:pt x="731" y="1237"/>
                  </a:lnTo>
                  <a:lnTo>
                    <a:pt x="731" y="1228"/>
                  </a:lnTo>
                  <a:lnTo>
                    <a:pt x="731" y="1218"/>
                  </a:lnTo>
                  <a:lnTo>
                    <a:pt x="730" y="1208"/>
                  </a:lnTo>
                  <a:lnTo>
                    <a:pt x="729" y="1199"/>
                  </a:lnTo>
                  <a:lnTo>
                    <a:pt x="727" y="1189"/>
                  </a:lnTo>
                  <a:lnTo>
                    <a:pt x="724" y="1180"/>
                  </a:lnTo>
                  <a:lnTo>
                    <a:pt x="722" y="1176"/>
                  </a:lnTo>
                  <a:lnTo>
                    <a:pt x="720" y="1172"/>
                  </a:lnTo>
                  <a:lnTo>
                    <a:pt x="718" y="1168"/>
                  </a:lnTo>
                  <a:lnTo>
                    <a:pt x="716" y="1164"/>
                  </a:lnTo>
                  <a:lnTo>
                    <a:pt x="714" y="1160"/>
                  </a:lnTo>
                  <a:lnTo>
                    <a:pt x="711" y="1157"/>
                  </a:lnTo>
                  <a:lnTo>
                    <a:pt x="723" y="1120"/>
                  </a:lnTo>
                  <a:lnTo>
                    <a:pt x="738" y="1110"/>
                  </a:lnTo>
                  <a:lnTo>
                    <a:pt x="750" y="1101"/>
                  </a:lnTo>
                  <a:lnTo>
                    <a:pt x="755" y="1097"/>
                  </a:lnTo>
                  <a:lnTo>
                    <a:pt x="759" y="1093"/>
                  </a:lnTo>
                  <a:lnTo>
                    <a:pt x="762" y="1090"/>
                  </a:lnTo>
                  <a:lnTo>
                    <a:pt x="765" y="1087"/>
                  </a:lnTo>
                  <a:lnTo>
                    <a:pt x="870" y="1087"/>
                  </a:lnTo>
                  <a:lnTo>
                    <a:pt x="867" y="1090"/>
                  </a:lnTo>
                  <a:lnTo>
                    <a:pt x="865" y="1093"/>
                  </a:lnTo>
                  <a:lnTo>
                    <a:pt x="862" y="1097"/>
                  </a:lnTo>
                  <a:lnTo>
                    <a:pt x="860" y="1100"/>
                  </a:lnTo>
                  <a:lnTo>
                    <a:pt x="856" y="1108"/>
                  </a:lnTo>
                  <a:lnTo>
                    <a:pt x="853" y="1115"/>
                  </a:lnTo>
                  <a:lnTo>
                    <a:pt x="850" y="1123"/>
                  </a:lnTo>
                  <a:lnTo>
                    <a:pt x="848" y="1132"/>
                  </a:lnTo>
                  <a:lnTo>
                    <a:pt x="847" y="1140"/>
                  </a:lnTo>
                  <a:lnTo>
                    <a:pt x="847" y="1149"/>
                  </a:lnTo>
                  <a:lnTo>
                    <a:pt x="847" y="1544"/>
                  </a:lnTo>
                  <a:lnTo>
                    <a:pt x="817" y="1558"/>
                  </a:lnTo>
                  <a:lnTo>
                    <a:pt x="785" y="1571"/>
                  </a:lnTo>
                  <a:lnTo>
                    <a:pt x="751" y="1582"/>
                  </a:lnTo>
                  <a:lnTo>
                    <a:pt x="716" y="1591"/>
                  </a:lnTo>
                  <a:lnTo>
                    <a:pt x="680" y="1599"/>
                  </a:lnTo>
                  <a:lnTo>
                    <a:pt x="643" y="1605"/>
                  </a:lnTo>
                  <a:lnTo>
                    <a:pt x="605" y="1609"/>
                  </a:lnTo>
                  <a:lnTo>
                    <a:pt x="565" y="1611"/>
                  </a:lnTo>
                  <a:lnTo>
                    <a:pt x="565" y="1544"/>
                  </a:lnTo>
                  <a:close/>
                  <a:moveTo>
                    <a:pt x="799" y="720"/>
                  </a:moveTo>
                  <a:lnTo>
                    <a:pt x="792" y="750"/>
                  </a:lnTo>
                  <a:lnTo>
                    <a:pt x="781" y="787"/>
                  </a:lnTo>
                  <a:lnTo>
                    <a:pt x="767" y="829"/>
                  </a:lnTo>
                  <a:lnTo>
                    <a:pt x="749" y="871"/>
                  </a:lnTo>
                  <a:lnTo>
                    <a:pt x="740" y="890"/>
                  </a:lnTo>
                  <a:lnTo>
                    <a:pt x="729" y="909"/>
                  </a:lnTo>
                  <a:lnTo>
                    <a:pt x="717" y="926"/>
                  </a:lnTo>
                  <a:lnTo>
                    <a:pt x="705" y="941"/>
                  </a:lnTo>
                  <a:lnTo>
                    <a:pt x="692" y="954"/>
                  </a:lnTo>
                  <a:lnTo>
                    <a:pt x="685" y="959"/>
                  </a:lnTo>
                  <a:lnTo>
                    <a:pt x="678" y="963"/>
                  </a:lnTo>
                  <a:lnTo>
                    <a:pt x="671" y="966"/>
                  </a:lnTo>
                  <a:lnTo>
                    <a:pt x="664" y="969"/>
                  </a:lnTo>
                  <a:lnTo>
                    <a:pt x="657" y="970"/>
                  </a:lnTo>
                  <a:lnTo>
                    <a:pt x="649" y="971"/>
                  </a:lnTo>
                  <a:lnTo>
                    <a:pt x="553" y="971"/>
                  </a:lnTo>
                  <a:lnTo>
                    <a:pt x="449" y="971"/>
                  </a:lnTo>
                  <a:lnTo>
                    <a:pt x="441" y="970"/>
                  </a:lnTo>
                  <a:lnTo>
                    <a:pt x="434" y="969"/>
                  </a:lnTo>
                  <a:lnTo>
                    <a:pt x="427" y="966"/>
                  </a:lnTo>
                  <a:lnTo>
                    <a:pt x="420" y="963"/>
                  </a:lnTo>
                  <a:lnTo>
                    <a:pt x="413" y="959"/>
                  </a:lnTo>
                  <a:lnTo>
                    <a:pt x="406" y="954"/>
                  </a:lnTo>
                  <a:lnTo>
                    <a:pt x="393" y="941"/>
                  </a:lnTo>
                  <a:lnTo>
                    <a:pt x="381" y="926"/>
                  </a:lnTo>
                  <a:lnTo>
                    <a:pt x="369" y="909"/>
                  </a:lnTo>
                  <a:lnTo>
                    <a:pt x="359" y="890"/>
                  </a:lnTo>
                  <a:lnTo>
                    <a:pt x="349" y="871"/>
                  </a:lnTo>
                  <a:lnTo>
                    <a:pt x="331" y="829"/>
                  </a:lnTo>
                  <a:lnTo>
                    <a:pt x="317" y="787"/>
                  </a:lnTo>
                  <a:lnTo>
                    <a:pt x="306" y="750"/>
                  </a:lnTo>
                  <a:lnTo>
                    <a:pt x="299" y="720"/>
                  </a:lnTo>
                  <a:lnTo>
                    <a:pt x="299" y="641"/>
                  </a:lnTo>
                  <a:lnTo>
                    <a:pt x="299" y="584"/>
                  </a:lnTo>
                  <a:lnTo>
                    <a:pt x="302" y="581"/>
                  </a:lnTo>
                  <a:lnTo>
                    <a:pt x="315" y="568"/>
                  </a:lnTo>
                  <a:lnTo>
                    <a:pt x="326" y="555"/>
                  </a:lnTo>
                  <a:lnTo>
                    <a:pt x="335" y="543"/>
                  </a:lnTo>
                  <a:lnTo>
                    <a:pt x="344" y="530"/>
                  </a:lnTo>
                  <a:lnTo>
                    <a:pt x="351" y="518"/>
                  </a:lnTo>
                  <a:lnTo>
                    <a:pt x="357" y="506"/>
                  </a:lnTo>
                  <a:lnTo>
                    <a:pt x="362" y="495"/>
                  </a:lnTo>
                  <a:lnTo>
                    <a:pt x="366" y="484"/>
                  </a:lnTo>
                  <a:lnTo>
                    <a:pt x="369" y="473"/>
                  </a:lnTo>
                  <a:lnTo>
                    <a:pt x="371" y="463"/>
                  </a:lnTo>
                  <a:lnTo>
                    <a:pt x="373" y="452"/>
                  </a:lnTo>
                  <a:lnTo>
                    <a:pt x="374" y="443"/>
                  </a:lnTo>
                  <a:lnTo>
                    <a:pt x="374" y="434"/>
                  </a:lnTo>
                  <a:lnTo>
                    <a:pt x="374" y="425"/>
                  </a:lnTo>
                  <a:lnTo>
                    <a:pt x="373" y="409"/>
                  </a:lnTo>
                  <a:lnTo>
                    <a:pt x="393" y="416"/>
                  </a:lnTo>
                  <a:lnTo>
                    <a:pt x="414" y="422"/>
                  </a:lnTo>
                  <a:lnTo>
                    <a:pt x="436" y="427"/>
                  </a:lnTo>
                  <a:lnTo>
                    <a:pt x="459" y="431"/>
                  </a:lnTo>
                  <a:lnTo>
                    <a:pt x="482" y="434"/>
                  </a:lnTo>
                  <a:lnTo>
                    <a:pt x="505" y="437"/>
                  </a:lnTo>
                  <a:lnTo>
                    <a:pt x="553" y="440"/>
                  </a:lnTo>
                  <a:lnTo>
                    <a:pt x="607" y="440"/>
                  </a:lnTo>
                  <a:lnTo>
                    <a:pt x="637" y="439"/>
                  </a:lnTo>
                  <a:lnTo>
                    <a:pt x="666" y="438"/>
                  </a:lnTo>
                  <a:lnTo>
                    <a:pt x="726" y="435"/>
                  </a:lnTo>
                  <a:lnTo>
                    <a:pt x="726" y="442"/>
                  </a:lnTo>
                  <a:lnTo>
                    <a:pt x="727" y="450"/>
                  </a:lnTo>
                  <a:lnTo>
                    <a:pt x="728" y="458"/>
                  </a:lnTo>
                  <a:lnTo>
                    <a:pt x="730" y="466"/>
                  </a:lnTo>
                  <a:lnTo>
                    <a:pt x="732" y="475"/>
                  </a:lnTo>
                  <a:lnTo>
                    <a:pt x="734" y="484"/>
                  </a:lnTo>
                  <a:lnTo>
                    <a:pt x="738" y="492"/>
                  </a:lnTo>
                  <a:lnTo>
                    <a:pt x="741" y="502"/>
                  </a:lnTo>
                  <a:lnTo>
                    <a:pt x="751" y="520"/>
                  </a:lnTo>
                  <a:lnTo>
                    <a:pt x="764" y="540"/>
                  </a:lnTo>
                  <a:lnTo>
                    <a:pt x="780" y="560"/>
                  </a:lnTo>
                  <a:lnTo>
                    <a:pt x="799" y="581"/>
                  </a:lnTo>
                  <a:lnTo>
                    <a:pt x="802" y="584"/>
                  </a:lnTo>
                  <a:lnTo>
                    <a:pt x="802" y="720"/>
                  </a:lnTo>
                  <a:close/>
                  <a:moveTo>
                    <a:pt x="898" y="1149"/>
                  </a:moveTo>
                  <a:lnTo>
                    <a:pt x="898" y="1144"/>
                  </a:lnTo>
                  <a:lnTo>
                    <a:pt x="899" y="1138"/>
                  </a:lnTo>
                  <a:lnTo>
                    <a:pt x="900" y="1133"/>
                  </a:lnTo>
                  <a:lnTo>
                    <a:pt x="902" y="1128"/>
                  </a:lnTo>
                  <a:lnTo>
                    <a:pt x="904" y="1124"/>
                  </a:lnTo>
                  <a:lnTo>
                    <a:pt x="907" y="1119"/>
                  </a:lnTo>
                  <a:lnTo>
                    <a:pt x="910" y="1115"/>
                  </a:lnTo>
                  <a:lnTo>
                    <a:pt x="913" y="1111"/>
                  </a:lnTo>
                  <a:lnTo>
                    <a:pt x="917" y="1108"/>
                  </a:lnTo>
                  <a:lnTo>
                    <a:pt x="921" y="1104"/>
                  </a:lnTo>
                  <a:lnTo>
                    <a:pt x="925" y="1102"/>
                  </a:lnTo>
                  <a:lnTo>
                    <a:pt x="930" y="1099"/>
                  </a:lnTo>
                  <a:lnTo>
                    <a:pt x="935" y="1097"/>
                  </a:lnTo>
                  <a:lnTo>
                    <a:pt x="940" y="1096"/>
                  </a:lnTo>
                  <a:lnTo>
                    <a:pt x="945" y="1095"/>
                  </a:lnTo>
                  <a:lnTo>
                    <a:pt x="951" y="1095"/>
                  </a:lnTo>
                  <a:lnTo>
                    <a:pt x="962" y="1099"/>
                  </a:lnTo>
                  <a:lnTo>
                    <a:pt x="973" y="1104"/>
                  </a:lnTo>
                  <a:lnTo>
                    <a:pt x="983" y="1110"/>
                  </a:lnTo>
                  <a:lnTo>
                    <a:pt x="992" y="1117"/>
                  </a:lnTo>
                  <a:lnTo>
                    <a:pt x="1001" y="1124"/>
                  </a:lnTo>
                  <a:lnTo>
                    <a:pt x="1010" y="1132"/>
                  </a:lnTo>
                  <a:lnTo>
                    <a:pt x="1017" y="1141"/>
                  </a:lnTo>
                  <a:lnTo>
                    <a:pt x="1024" y="1150"/>
                  </a:lnTo>
                  <a:lnTo>
                    <a:pt x="1031" y="1160"/>
                  </a:lnTo>
                  <a:lnTo>
                    <a:pt x="1037" y="1170"/>
                  </a:lnTo>
                  <a:lnTo>
                    <a:pt x="1041" y="1181"/>
                  </a:lnTo>
                  <a:lnTo>
                    <a:pt x="1045" y="1192"/>
                  </a:lnTo>
                  <a:lnTo>
                    <a:pt x="1049" y="1203"/>
                  </a:lnTo>
                  <a:lnTo>
                    <a:pt x="1051" y="1215"/>
                  </a:lnTo>
                  <a:lnTo>
                    <a:pt x="1052" y="1227"/>
                  </a:lnTo>
                  <a:lnTo>
                    <a:pt x="1053" y="1239"/>
                  </a:lnTo>
                  <a:lnTo>
                    <a:pt x="1053" y="1270"/>
                  </a:lnTo>
                  <a:lnTo>
                    <a:pt x="1052" y="1288"/>
                  </a:lnTo>
                  <a:lnTo>
                    <a:pt x="1050" y="1305"/>
                  </a:lnTo>
                  <a:lnTo>
                    <a:pt x="1047" y="1323"/>
                  </a:lnTo>
                  <a:lnTo>
                    <a:pt x="1042" y="1340"/>
                  </a:lnTo>
                  <a:lnTo>
                    <a:pt x="1036" y="1357"/>
                  </a:lnTo>
                  <a:lnTo>
                    <a:pt x="1029" y="1373"/>
                  </a:lnTo>
                  <a:lnTo>
                    <a:pt x="1021" y="1389"/>
                  </a:lnTo>
                  <a:lnTo>
                    <a:pt x="1011" y="1405"/>
                  </a:lnTo>
                  <a:lnTo>
                    <a:pt x="1001" y="1421"/>
                  </a:lnTo>
                  <a:lnTo>
                    <a:pt x="989" y="1436"/>
                  </a:lnTo>
                  <a:lnTo>
                    <a:pt x="976" y="1450"/>
                  </a:lnTo>
                  <a:lnTo>
                    <a:pt x="963" y="1464"/>
                  </a:lnTo>
                  <a:lnTo>
                    <a:pt x="932" y="1491"/>
                  </a:lnTo>
                  <a:lnTo>
                    <a:pt x="898" y="15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7"/>
            <p:cNvSpPr/>
            <p:nvPr/>
          </p:nvSpPr>
          <p:spPr>
            <a:xfrm>
              <a:off x="6854137" y="4364113"/>
              <a:ext cx="93691" cy="21249"/>
            </a:xfrm>
            <a:custGeom>
              <a:avLst/>
              <a:gdLst/>
              <a:ahLst/>
              <a:cxnLst/>
              <a:rect l="l" t="t" r="r" b="b"/>
              <a:pathLst>
                <a:path w="195" h="45" extrusionOk="0">
                  <a:moveTo>
                    <a:pt x="172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9" y="39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9" y="44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3"/>
                  </a:lnTo>
                  <a:lnTo>
                    <a:pt x="184" y="42"/>
                  </a:lnTo>
                  <a:lnTo>
                    <a:pt x="185" y="41"/>
                  </a:lnTo>
                  <a:lnTo>
                    <a:pt x="187" y="39"/>
                  </a:lnTo>
                  <a:lnTo>
                    <a:pt x="189" y="38"/>
                  </a:lnTo>
                  <a:lnTo>
                    <a:pt x="190" y="36"/>
                  </a:lnTo>
                  <a:lnTo>
                    <a:pt x="191" y="34"/>
                  </a:lnTo>
                  <a:lnTo>
                    <a:pt x="192" y="32"/>
                  </a:lnTo>
                  <a:lnTo>
                    <a:pt x="193" y="30"/>
                  </a:lnTo>
                  <a:lnTo>
                    <a:pt x="194" y="28"/>
                  </a:lnTo>
                  <a:lnTo>
                    <a:pt x="195" y="26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0"/>
                  </a:lnTo>
                  <a:lnTo>
                    <a:pt x="195" y="18"/>
                  </a:lnTo>
                  <a:lnTo>
                    <a:pt x="194" y="16"/>
                  </a:lnTo>
                  <a:lnTo>
                    <a:pt x="193" y="14"/>
                  </a:lnTo>
                  <a:lnTo>
                    <a:pt x="192" y="12"/>
                  </a:lnTo>
                  <a:lnTo>
                    <a:pt x="191" y="10"/>
                  </a:lnTo>
                  <a:lnTo>
                    <a:pt x="190" y="8"/>
                  </a:lnTo>
                  <a:lnTo>
                    <a:pt x="189" y="7"/>
                  </a:lnTo>
                  <a:lnTo>
                    <a:pt x="187" y="5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8" name="Google Shape;3858;p37"/>
          <p:cNvGrpSpPr/>
          <p:nvPr/>
        </p:nvGrpSpPr>
        <p:grpSpPr>
          <a:xfrm>
            <a:off x="7660916" y="4062814"/>
            <a:ext cx="450757" cy="694444"/>
            <a:chOff x="7523495" y="3682681"/>
            <a:chExt cx="517232" cy="796856"/>
          </a:xfrm>
        </p:grpSpPr>
        <p:sp>
          <p:nvSpPr>
            <p:cNvPr id="3859" name="Google Shape;3859;p37"/>
            <p:cNvSpPr/>
            <p:nvPr/>
          </p:nvSpPr>
          <p:spPr>
            <a:xfrm>
              <a:off x="7523495" y="3682681"/>
              <a:ext cx="517232" cy="796856"/>
            </a:xfrm>
            <a:custGeom>
              <a:avLst/>
              <a:gdLst/>
              <a:ahLst/>
              <a:cxnLst/>
              <a:rect l="l" t="t" r="r" b="b"/>
              <a:pathLst>
                <a:path w="1072" h="1651" extrusionOk="0">
                  <a:moveTo>
                    <a:pt x="877" y="1050"/>
                  </a:moveTo>
                  <a:lnTo>
                    <a:pt x="762" y="1050"/>
                  </a:lnTo>
                  <a:lnTo>
                    <a:pt x="762" y="923"/>
                  </a:lnTo>
                  <a:lnTo>
                    <a:pt x="762" y="920"/>
                  </a:lnTo>
                  <a:lnTo>
                    <a:pt x="776" y="892"/>
                  </a:lnTo>
                  <a:lnTo>
                    <a:pt x="787" y="864"/>
                  </a:lnTo>
                  <a:lnTo>
                    <a:pt x="797" y="836"/>
                  </a:lnTo>
                  <a:lnTo>
                    <a:pt x="805" y="810"/>
                  </a:lnTo>
                  <a:lnTo>
                    <a:pt x="817" y="767"/>
                  </a:lnTo>
                  <a:lnTo>
                    <a:pt x="821" y="751"/>
                  </a:lnTo>
                  <a:lnTo>
                    <a:pt x="824" y="742"/>
                  </a:lnTo>
                  <a:lnTo>
                    <a:pt x="824" y="736"/>
                  </a:lnTo>
                  <a:lnTo>
                    <a:pt x="824" y="688"/>
                  </a:lnTo>
                  <a:lnTo>
                    <a:pt x="825" y="687"/>
                  </a:lnTo>
                  <a:lnTo>
                    <a:pt x="826" y="686"/>
                  </a:lnTo>
                  <a:lnTo>
                    <a:pt x="826" y="685"/>
                  </a:lnTo>
                  <a:lnTo>
                    <a:pt x="827" y="684"/>
                  </a:lnTo>
                  <a:lnTo>
                    <a:pt x="827" y="683"/>
                  </a:lnTo>
                  <a:lnTo>
                    <a:pt x="827" y="682"/>
                  </a:lnTo>
                  <a:lnTo>
                    <a:pt x="827" y="681"/>
                  </a:lnTo>
                  <a:lnTo>
                    <a:pt x="827" y="680"/>
                  </a:lnTo>
                  <a:lnTo>
                    <a:pt x="838" y="680"/>
                  </a:lnTo>
                  <a:lnTo>
                    <a:pt x="846" y="680"/>
                  </a:lnTo>
                  <a:lnTo>
                    <a:pt x="853" y="678"/>
                  </a:lnTo>
                  <a:lnTo>
                    <a:pt x="861" y="676"/>
                  </a:lnTo>
                  <a:lnTo>
                    <a:pt x="868" y="674"/>
                  </a:lnTo>
                  <a:lnTo>
                    <a:pt x="875" y="670"/>
                  </a:lnTo>
                  <a:lnTo>
                    <a:pt x="881" y="666"/>
                  </a:lnTo>
                  <a:lnTo>
                    <a:pt x="888" y="661"/>
                  </a:lnTo>
                  <a:lnTo>
                    <a:pt x="893" y="656"/>
                  </a:lnTo>
                  <a:lnTo>
                    <a:pt x="898" y="651"/>
                  </a:lnTo>
                  <a:lnTo>
                    <a:pt x="903" y="644"/>
                  </a:lnTo>
                  <a:lnTo>
                    <a:pt x="907" y="638"/>
                  </a:lnTo>
                  <a:lnTo>
                    <a:pt x="911" y="631"/>
                  </a:lnTo>
                  <a:lnTo>
                    <a:pt x="913" y="624"/>
                  </a:lnTo>
                  <a:lnTo>
                    <a:pt x="915" y="616"/>
                  </a:lnTo>
                  <a:lnTo>
                    <a:pt x="917" y="609"/>
                  </a:lnTo>
                  <a:lnTo>
                    <a:pt x="917" y="601"/>
                  </a:lnTo>
                  <a:lnTo>
                    <a:pt x="917" y="533"/>
                  </a:lnTo>
                  <a:lnTo>
                    <a:pt x="917" y="527"/>
                  </a:lnTo>
                  <a:lnTo>
                    <a:pt x="916" y="522"/>
                  </a:lnTo>
                  <a:lnTo>
                    <a:pt x="915" y="516"/>
                  </a:lnTo>
                  <a:lnTo>
                    <a:pt x="913" y="511"/>
                  </a:lnTo>
                  <a:lnTo>
                    <a:pt x="911" y="505"/>
                  </a:lnTo>
                  <a:lnTo>
                    <a:pt x="909" y="500"/>
                  </a:lnTo>
                  <a:lnTo>
                    <a:pt x="906" y="495"/>
                  </a:lnTo>
                  <a:lnTo>
                    <a:pt x="903" y="491"/>
                  </a:lnTo>
                  <a:lnTo>
                    <a:pt x="900" y="487"/>
                  </a:lnTo>
                  <a:lnTo>
                    <a:pt x="896" y="483"/>
                  </a:lnTo>
                  <a:lnTo>
                    <a:pt x="892" y="479"/>
                  </a:lnTo>
                  <a:lnTo>
                    <a:pt x="887" y="475"/>
                  </a:lnTo>
                  <a:lnTo>
                    <a:pt x="882" y="472"/>
                  </a:lnTo>
                  <a:lnTo>
                    <a:pt x="877" y="470"/>
                  </a:lnTo>
                  <a:lnTo>
                    <a:pt x="872" y="468"/>
                  </a:lnTo>
                  <a:lnTo>
                    <a:pt x="866" y="466"/>
                  </a:lnTo>
                  <a:lnTo>
                    <a:pt x="866" y="465"/>
                  </a:lnTo>
                  <a:lnTo>
                    <a:pt x="867" y="465"/>
                  </a:lnTo>
                  <a:lnTo>
                    <a:pt x="867" y="464"/>
                  </a:lnTo>
                  <a:lnTo>
                    <a:pt x="868" y="463"/>
                  </a:lnTo>
                  <a:lnTo>
                    <a:pt x="868" y="462"/>
                  </a:lnTo>
                  <a:lnTo>
                    <a:pt x="869" y="460"/>
                  </a:lnTo>
                  <a:lnTo>
                    <a:pt x="869" y="458"/>
                  </a:lnTo>
                  <a:lnTo>
                    <a:pt x="869" y="457"/>
                  </a:lnTo>
                  <a:lnTo>
                    <a:pt x="869" y="454"/>
                  </a:lnTo>
                  <a:lnTo>
                    <a:pt x="869" y="339"/>
                  </a:lnTo>
                  <a:lnTo>
                    <a:pt x="867" y="304"/>
                  </a:lnTo>
                  <a:lnTo>
                    <a:pt x="862" y="271"/>
                  </a:lnTo>
                  <a:lnTo>
                    <a:pt x="854" y="238"/>
                  </a:lnTo>
                  <a:lnTo>
                    <a:pt x="842" y="207"/>
                  </a:lnTo>
                  <a:lnTo>
                    <a:pt x="828" y="178"/>
                  </a:lnTo>
                  <a:lnTo>
                    <a:pt x="811" y="150"/>
                  </a:lnTo>
                  <a:lnTo>
                    <a:pt x="791" y="123"/>
                  </a:lnTo>
                  <a:lnTo>
                    <a:pt x="769" y="99"/>
                  </a:lnTo>
                  <a:lnTo>
                    <a:pt x="745" y="77"/>
                  </a:lnTo>
                  <a:lnTo>
                    <a:pt x="719" y="58"/>
                  </a:lnTo>
                  <a:lnTo>
                    <a:pt x="691" y="41"/>
                  </a:lnTo>
                  <a:lnTo>
                    <a:pt x="662" y="27"/>
                  </a:lnTo>
                  <a:lnTo>
                    <a:pt x="631" y="15"/>
                  </a:lnTo>
                  <a:lnTo>
                    <a:pt x="598" y="7"/>
                  </a:lnTo>
                  <a:lnTo>
                    <a:pt x="565" y="2"/>
                  </a:lnTo>
                  <a:lnTo>
                    <a:pt x="530" y="0"/>
                  </a:lnTo>
                  <a:lnTo>
                    <a:pt x="495" y="2"/>
                  </a:lnTo>
                  <a:lnTo>
                    <a:pt x="462" y="7"/>
                  </a:lnTo>
                  <a:lnTo>
                    <a:pt x="430" y="15"/>
                  </a:lnTo>
                  <a:lnTo>
                    <a:pt x="398" y="27"/>
                  </a:lnTo>
                  <a:lnTo>
                    <a:pt x="369" y="41"/>
                  </a:lnTo>
                  <a:lnTo>
                    <a:pt x="341" y="58"/>
                  </a:lnTo>
                  <a:lnTo>
                    <a:pt x="315" y="77"/>
                  </a:lnTo>
                  <a:lnTo>
                    <a:pt x="291" y="99"/>
                  </a:lnTo>
                  <a:lnTo>
                    <a:pt x="269" y="123"/>
                  </a:lnTo>
                  <a:lnTo>
                    <a:pt x="250" y="150"/>
                  </a:lnTo>
                  <a:lnTo>
                    <a:pt x="233" y="178"/>
                  </a:lnTo>
                  <a:lnTo>
                    <a:pt x="219" y="207"/>
                  </a:lnTo>
                  <a:lnTo>
                    <a:pt x="207" y="238"/>
                  </a:lnTo>
                  <a:lnTo>
                    <a:pt x="199" y="271"/>
                  </a:lnTo>
                  <a:lnTo>
                    <a:pt x="194" y="304"/>
                  </a:lnTo>
                  <a:lnTo>
                    <a:pt x="192" y="339"/>
                  </a:lnTo>
                  <a:lnTo>
                    <a:pt x="192" y="466"/>
                  </a:lnTo>
                  <a:lnTo>
                    <a:pt x="192" y="468"/>
                  </a:lnTo>
                  <a:lnTo>
                    <a:pt x="187" y="470"/>
                  </a:lnTo>
                  <a:lnTo>
                    <a:pt x="182" y="472"/>
                  </a:lnTo>
                  <a:lnTo>
                    <a:pt x="177" y="475"/>
                  </a:lnTo>
                  <a:lnTo>
                    <a:pt x="173" y="478"/>
                  </a:lnTo>
                  <a:lnTo>
                    <a:pt x="168" y="481"/>
                  </a:lnTo>
                  <a:lnTo>
                    <a:pt x="165" y="484"/>
                  </a:lnTo>
                  <a:lnTo>
                    <a:pt x="161" y="488"/>
                  </a:lnTo>
                  <a:lnTo>
                    <a:pt x="158" y="492"/>
                  </a:lnTo>
                  <a:lnTo>
                    <a:pt x="155" y="497"/>
                  </a:lnTo>
                  <a:lnTo>
                    <a:pt x="153" y="501"/>
                  </a:lnTo>
                  <a:lnTo>
                    <a:pt x="151" y="506"/>
                  </a:lnTo>
                  <a:lnTo>
                    <a:pt x="149" y="511"/>
                  </a:lnTo>
                  <a:lnTo>
                    <a:pt x="148" y="516"/>
                  </a:lnTo>
                  <a:lnTo>
                    <a:pt x="147" y="522"/>
                  </a:lnTo>
                  <a:lnTo>
                    <a:pt x="146" y="527"/>
                  </a:lnTo>
                  <a:lnTo>
                    <a:pt x="146" y="533"/>
                  </a:lnTo>
                  <a:lnTo>
                    <a:pt x="146" y="601"/>
                  </a:lnTo>
                  <a:lnTo>
                    <a:pt x="146" y="609"/>
                  </a:lnTo>
                  <a:lnTo>
                    <a:pt x="148" y="616"/>
                  </a:lnTo>
                  <a:lnTo>
                    <a:pt x="150" y="624"/>
                  </a:lnTo>
                  <a:lnTo>
                    <a:pt x="152" y="631"/>
                  </a:lnTo>
                  <a:lnTo>
                    <a:pt x="156" y="638"/>
                  </a:lnTo>
                  <a:lnTo>
                    <a:pt x="160" y="644"/>
                  </a:lnTo>
                  <a:lnTo>
                    <a:pt x="165" y="651"/>
                  </a:lnTo>
                  <a:lnTo>
                    <a:pt x="170" y="656"/>
                  </a:lnTo>
                  <a:lnTo>
                    <a:pt x="176" y="661"/>
                  </a:lnTo>
                  <a:lnTo>
                    <a:pt x="182" y="666"/>
                  </a:lnTo>
                  <a:lnTo>
                    <a:pt x="188" y="670"/>
                  </a:lnTo>
                  <a:lnTo>
                    <a:pt x="195" y="674"/>
                  </a:lnTo>
                  <a:lnTo>
                    <a:pt x="203" y="676"/>
                  </a:lnTo>
                  <a:lnTo>
                    <a:pt x="210" y="678"/>
                  </a:lnTo>
                  <a:lnTo>
                    <a:pt x="218" y="680"/>
                  </a:lnTo>
                  <a:lnTo>
                    <a:pt x="226" y="680"/>
                  </a:lnTo>
                  <a:lnTo>
                    <a:pt x="240" y="680"/>
                  </a:lnTo>
                  <a:lnTo>
                    <a:pt x="240" y="736"/>
                  </a:lnTo>
                  <a:lnTo>
                    <a:pt x="240" y="742"/>
                  </a:lnTo>
                  <a:lnTo>
                    <a:pt x="242" y="751"/>
                  </a:lnTo>
                  <a:lnTo>
                    <a:pt x="245" y="767"/>
                  </a:lnTo>
                  <a:lnTo>
                    <a:pt x="250" y="786"/>
                  </a:lnTo>
                  <a:lnTo>
                    <a:pt x="257" y="810"/>
                  </a:lnTo>
                  <a:lnTo>
                    <a:pt x="265" y="836"/>
                  </a:lnTo>
                  <a:lnTo>
                    <a:pt x="276" y="864"/>
                  </a:lnTo>
                  <a:lnTo>
                    <a:pt x="288" y="892"/>
                  </a:lnTo>
                  <a:lnTo>
                    <a:pt x="302" y="920"/>
                  </a:lnTo>
                  <a:lnTo>
                    <a:pt x="302" y="1047"/>
                  </a:lnTo>
                  <a:lnTo>
                    <a:pt x="194" y="1047"/>
                  </a:lnTo>
                  <a:lnTo>
                    <a:pt x="174" y="1048"/>
                  </a:lnTo>
                  <a:lnTo>
                    <a:pt x="155" y="1051"/>
                  </a:lnTo>
                  <a:lnTo>
                    <a:pt x="136" y="1056"/>
                  </a:lnTo>
                  <a:lnTo>
                    <a:pt x="119" y="1062"/>
                  </a:lnTo>
                  <a:lnTo>
                    <a:pt x="102" y="1070"/>
                  </a:lnTo>
                  <a:lnTo>
                    <a:pt x="86" y="1080"/>
                  </a:lnTo>
                  <a:lnTo>
                    <a:pt x="71" y="1091"/>
                  </a:lnTo>
                  <a:lnTo>
                    <a:pt x="57" y="1104"/>
                  </a:lnTo>
                  <a:lnTo>
                    <a:pt x="44" y="1118"/>
                  </a:lnTo>
                  <a:lnTo>
                    <a:pt x="33" y="1133"/>
                  </a:lnTo>
                  <a:lnTo>
                    <a:pt x="23" y="1149"/>
                  </a:lnTo>
                  <a:lnTo>
                    <a:pt x="15" y="1166"/>
                  </a:lnTo>
                  <a:lnTo>
                    <a:pt x="9" y="1184"/>
                  </a:lnTo>
                  <a:lnTo>
                    <a:pt x="4" y="1203"/>
                  </a:lnTo>
                  <a:lnTo>
                    <a:pt x="1" y="1222"/>
                  </a:lnTo>
                  <a:lnTo>
                    <a:pt x="0" y="1242"/>
                  </a:lnTo>
                  <a:lnTo>
                    <a:pt x="0" y="1273"/>
                  </a:lnTo>
                  <a:lnTo>
                    <a:pt x="1" y="1292"/>
                  </a:lnTo>
                  <a:lnTo>
                    <a:pt x="3" y="1311"/>
                  </a:lnTo>
                  <a:lnTo>
                    <a:pt x="6" y="1329"/>
                  </a:lnTo>
                  <a:lnTo>
                    <a:pt x="10" y="1347"/>
                  </a:lnTo>
                  <a:lnTo>
                    <a:pt x="16" y="1366"/>
                  </a:lnTo>
                  <a:lnTo>
                    <a:pt x="23" y="1384"/>
                  </a:lnTo>
                  <a:lnTo>
                    <a:pt x="32" y="1401"/>
                  </a:lnTo>
                  <a:lnTo>
                    <a:pt x="41" y="1419"/>
                  </a:lnTo>
                  <a:lnTo>
                    <a:pt x="52" y="1436"/>
                  </a:lnTo>
                  <a:lnTo>
                    <a:pt x="64" y="1452"/>
                  </a:lnTo>
                  <a:lnTo>
                    <a:pt x="77" y="1469"/>
                  </a:lnTo>
                  <a:lnTo>
                    <a:pt x="92" y="1485"/>
                  </a:lnTo>
                  <a:lnTo>
                    <a:pt x="107" y="1500"/>
                  </a:lnTo>
                  <a:lnTo>
                    <a:pt x="124" y="1515"/>
                  </a:lnTo>
                  <a:lnTo>
                    <a:pt x="161" y="1544"/>
                  </a:lnTo>
                  <a:lnTo>
                    <a:pt x="200" y="1569"/>
                  </a:lnTo>
                  <a:lnTo>
                    <a:pt x="242" y="1590"/>
                  </a:lnTo>
                  <a:lnTo>
                    <a:pt x="287" y="1609"/>
                  </a:lnTo>
                  <a:lnTo>
                    <a:pt x="333" y="1624"/>
                  </a:lnTo>
                  <a:lnTo>
                    <a:pt x="382" y="1635"/>
                  </a:lnTo>
                  <a:lnTo>
                    <a:pt x="432" y="1644"/>
                  </a:lnTo>
                  <a:lnTo>
                    <a:pt x="484" y="1649"/>
                  </a:lnTo>
                  <a:lnTo>
                    <a:pt x="536" y="1651"/>
                  </a:lnTo>
                  <a:lnTo>
                    <a:pt x="589" y="1649"/>
                  </a:lnTo>
                  <a:lnTo>
                    <a:pt x="640" y="1644"/>
                  </a:lnTo>
                  <a:lnTo>
                    <a:pt x="691" y="1635"/>
                  </a:lnTo>
                  <a:lnTo>
                    <a:pt x="740" y="1623"/>
                  </a:lnTo>
                  <a:lnTo>
                    <a:pt x="786" y="1607"/>
                  </a:lnTo>
                  <a:lnTo>
                    <a:pt x="831" y="1589"/>
                  </a:lnTo>
                  <a:lnTo>
                    <a:pt x="873" y="1568"/>
                  </a:lnTo>
                  <a:lnTo>
                    <a:pt x="911" y="1544"/>
                  </a:lnTo>
                  <a:lnTo>
                    <a:pt x="948" y="1516"/>
                  </a:lnTo>
                  <a:lnTo>
                    <a:pt x="965" y="1501"/>
                  </a:lnTo>
                  <a:lnTo>
                    <a:pt x="980" y="1486"/>
                  </a:lnTo>
                  <a:lnTo>
                    <a:pt x="995" y="1471"/>
                  </a:lnTo>
                  <a:lnTo>
                    <a:pt x="1008" y="1454"/>
                  </a:lnTo>
                  <a:lnTo>
                    <a:pt x="1020" y="1438"/>
                  </a:lnTo>
                  <a:lnTo>
                    <a:pt x="1031" y="1421"/>
                  </a:lnTo>
                  <a:lnTo>
                    <a:pt x="1040" y="1403"/>
                  </a:lnTo>
                  <a:lnTo>
                    <a:pt x="1049" y="1386"/>
                  </a:lnTo>
                  <a:lnTo>
                    <a:pt x="1056" y="1368"/>
                  </a:lnTo>
                  <a:lnTo>
                    <a:pt x="1062" y="1349"/>
                  </a:lnTo>
                  <a:lnTo>
                    <a:pt x="1066" y="1330"/>
                  </a:lnTo>
                  <a:lnTo>
                    <a:pt x="1069" y="1312"/>
                  </a:lnTo>
                  <a:lnTo>
                    <a:pt x="1071" y="1292"/>
                  </a:lnTo>
                  <a:lnTo>
                    <a:pt x="1072" y="1273"/>
                  </a:lnTo>
                  <a:lnTo>
                    <a:pt x="1072" y="1242"/>
                  </a:lnTo>
                  <a:lnTo>
                    <a:pt x="1071" y="1222"/>
                  </a:lnTo>
                  <a:lnTo>
                    <a:pt x="1068" y="1204"/>
                  </a:lnTo>
                  <a:lnTo>
                    <a:pt x="1063" y="1185"/>
                  </a:lnTo>
                  <a:lnTo>
                    <a:pt x="1057" y="1168"/>
                  </a:lnTo>
                  <a:lnTo>
                    <a:pt x="1048" y="1151"/>
                  </a:lnTo>
                  <a:lnTo>
                    <a:pt x="1039" y="1135"/>
                  </a:lnTo>
                  <a:lnTo>
                    <a:pt x="1028" y="1120"/>
                  </a:lnTo>
                  <a:lnTo>
                    <a:pt x="1015" y="1107"/>
                  </a:lnTo>
                  <a:lnTo>
                    <a:pt x="1001" y="1094"/>
                  </a:lnTo>
                  <a:lnTo>
                    <a:pt x="986" y="1083"/>
                  </a:lnTo>
                  <a:lnTo>
                    <a:pt x="970" y="1073"/>
                  </a:lnTo>
                  <a:lnTo>
                    <a:pt x="953" y="1065"/>
                  </a:lnTo>
                  <a:lnTo>
                    <a:pt x="935" y="1059"/>
                  </a:lnTo>
                  <a:lnTo>
                    <a:pt x="916" y="1054"/>
                  </a:lnTo>
                  <a:lnTo>
                    <a:pt x="897" y="1051"/>
                  </a:lnTo>
                  <a:close/>
                  <a:moveTo>
                    <a:pt x="45" y="1244"/>
                  </a:moveTo>
                  <a:lnTo>
                    <a:pt x="46" y="1229"/>
                  </a:lnTo>
                  <a:lnTo>
                    <a:pt x="48" y="1214"/>
                  </a:lnTo>
                  <a:lnTo>
                    <a:pt x="52" y="1200"/>
                  </a:lnTo>
                  <a:lnTo>
                    <a:pt x="57" y="1186"/>
                  </a:lnTo>
                  <a:lnTo>
                    <a:pt x="63" y="1173"/>
                  </a:lnTo>
                  <a:lnTo>
                    <a:pt x="71" y="1161"/>
                  </a:lnTo>
                  <a:lnTo>
                    <a:pt x="79" y="1150"/>
                  </a:lnTo>
                  <a:lnTo>
                    <a:pt x="89" y="1139"/>
                  </a:lnTo>
                  <a:lnTo>
                    <a:pt x="100" y="1129"/>
                  </a:lnTo>
                  <a:lnTo>
                    <a:pt x="111" y="1121"/>
                  </a:lnTo>
                  <a:lnTo>
                    <a:pt x="124" y="1113"/>
                  </a:lnTo>
                  <a:lnTo>
                    <a:pt x="137" y="1107"/>
                  </a:lnTo>
                  <a:lnTo>
                    <a:pt x="150" y="1102"/>
                  </a:lnTo>
                  <a:lnTo>
                    <a:pt x="164" y="1098"/>
                  </a:lnTo>
                  <a:lnTo>
                    <a:pt x="179" y="1096"/>
                  </a:lnTo>
                  <a:lnTo>
                    <a:pt x="194" y="1095"/>
                  </a:lnTo>
                  <a:lnTo>
                    <a:pt x="293" y="1095"/>
                  </a:lnTo>
                  <a:lnTo>
                    <a:pt x="293" y="1110"/>
                  </a:lnTo>
                  <a:lnTo>
                    <a:pt x="295" y="1125"/>
                  </a:lnTo>
                  <a:lnTo>
                    <a:pt x="299" y="1140"/>
                  </a:lnTo>
                  <a:lnTo>
                    <a:pt x="304" y="1155"/>
                  </a:lnTo>
                  <a:lnTo>
                    <a:pt x="310" y="1170"/>
                  </a:lnTo>
                  <a:lnTo>
                    <a:pt x="317" y="1185"/>
                  </a:lnTo>
                  <a:lnTo>
                    <a:pt x="333" y="1212"/>
                  </a:lnTo>
                  <a:lnTo>
                    <a:pt x="350" y="1236"/>
                  </a:lnTo>
                  <a:lnTo>
                    <a:pt x="366" y="1256"/>
                  </a:lnTo>
                  <a:lnTo>
                    <a:pt x="379" y="1270"/>
                  </a:lnTo>
                  <a:lnTo>
                    <a:pt x="386" y="1278"/>
                  </a:lnTo>
                  <a:lnTo>
                    <a:pt x="387" y="1279"/>
                  </a:lnTo>
                  <a:lnTo>
                    <a:pt x="388" y="1280"/>
                  </a:lnTo>
                  <a:lnTo>
                    <a:pt x="389" y="1281"/>
                  </a:lnTo>
                  <a:lnTo>
                    <a:pt x="390" y="1281"/>
                  </a:lnTo>
                  <a:lnTo>
                    <a:pt x="392" y="1282"/>
                  </a:lnTo>
                  <a:lnTo>
                    <a:pt x="393" y="1282"/>
                  </a:lnTo>
                  <a:lnTo>
                    <a:pt x="394" y="1283"/>
                  </a:lnTo>
                  <a:lnTo>
                    <a:pt x="395" y="1283"/>
                  </a:lnTo>
                  <a:lnTo>
                    <a:pt x="396" y="1283"/>
                  </a:lnTo>
                  <a:lnTo>
                    <a:pt x="397" y="1284"/>
                  </a:lnTo>
                  <a:lnTo>
                    <a:pt x="399" y="1284"/>
                  </a:lnTo>
                  <a:lnTo>
                    <a:pt x="401" y="1284"/>
                  </a:lnTo>
                  <a:lnTo>
                    <a:pt x="403" y="1284"/>
                  </a:lnTo>
                  <a:lnTo>
                    <a:pt x="412" y="1284"/>
                  </a:lnTo>
                  <a:lnTo>
                    <a:pt x="413" y="1283"/>
                  </a:lnTo>
                  <a:lnTo>
                    <a:pt x="415" y="1283"/>
                  </a:lnTo>
                  <a:lnTo>
                    <a:pt x="416" y="1282"/>
                  </a:lnTo>
                  <a:lnTo>
                    <a:pt x="418" y="1281"/>
                  </a:lnTo>
                  <a:lnTo>
                    <a:pt x="419" y="1280"/>
                  </a:lnTo>
                  <a:lnTo>
                    <a:pt x="420" y="1279"/>
                  </a:lnTo>
                  <a:lnTo>
                    <a:pt x="421" y="1277"/>
                  </a:lnTo>
                  <a:lnTo>
                    <a:pt x="422" y="1276"/>
                  </a:lnTo>
                  <a:lnTo>
                    <a:pt x="423" y="1275"/>
                  </a:lnTo>
                  <a:lnTo>
                    <a:pt x="424" y="1273"/>
                  </a:lnTo>
                  <a:lnTo>
                    <a:pt x="424" y="1272"/>
                  </a:lnTo>
                  <a:lnTo>
                    <a:pt x="425" y="1270"/>
                  </a:lnTo>
                  <a:lnTo>
                    <a:pt x="425" y="1269"/>
                  </a:lnTo>
                  <a:lnTo>
                    <a:pt x="426" y="1267"/>
                  </a:lnTo>
                  <a:lnTo>
                    <a:pt x="426" y="1266"/>
                  </a:lnTo>
                  <a:lnTo>
                    <a:pt x="426" y="1264"/>
                  </a:lnTo>
                  <a:lnTo>
                    <a:pt x="426" y="1260"/>
                  </a:lnTo>
                  <a:lnTo>
                    <a:pt x="427" y="1256"/>
                  </a:lnTo>
                  <a:lnTo>
                    <a:pt x="430" y="1247"/>
                  </a:lnTo>
                  <a:lnTo>
                    <a:pt x="434" y="1240"/>
                  </a:lnTo>
                  <a:lnTo>
                    <a:pt x="439" y="1232"/>
                  </a:lnTo>
                  <a:lnTo>
                    <a:pt x="445" y="1225"/>
                  </a:lnTo>
                  <a:lnTo>
                    <a:pt x="452" y="1218"/>
                  </a:lnTo>
                  <a:lnTo>
                    <a:pt x="460" y="1211"/>
                  </a:lnTo>
                  <a:lnTo>
                    <a:pt x="467" y="1205"/>
                  </a:lnTo>
                  <a:lnTo>
                    <a:pt x="484" y="1193"/>
                  </a:lnTo>
                  <a:lnTo>
                    <a:pt x="501" y="1184"/>
                  </a:lnTo>
                  <a:lnTo>
                    <a:pt x="517" y="1176"/>
                  </a:lnTo>
                  <a:lnTo>
                    <a:pt x="530" y="1171"/>
                  </a:lnTo>
                  <a:lnTo>
                    <a:pt x="544" y="1177"/>
                  </a:lnTo>
                  <a:lnTo>
                    <a:pt x="560" y="1185"/>
                  </a:lnTo>
                  <a:lnTo>
                    <a:pt x="577" y="1195"/>
                  </a:lnTo>
                  <a:lnTo>
                    <a:pt x="594" y="1206"/>
                  </a:lnTo>
                  <a:lnTo>
                    <a:pt x="602" y="1212"/>
                  </a:lnTo>
                  <a:lnTo>
                    <a:pt x="609" y="1218"/>
                  </a:lnTo>
                  <a:lnTo>
                    <a:pt x="616" y="1225"/>
                  </a:lnTo>
                  <a:lnTo>
                    <a:pt x="622" y="1232"/>
                  </a:lnTo>
                  <a:lnTo>
                    <a:pt x="627" y="1240"/>
                  </a:lnTo>
                  <a:lnTo>
                    <a:pt x="631" y="1248"/>
                  </a:lnTo>
                  <a:lnTo>
                    <a:pt x="634" y="1256"/>
                  </a:lnTo>
                  <a:lnTo>
                    <a:pt x="635" y="1260"/>
                  </a:lnTo>
                  <a:lnTo>
                    <a:pt x="635" y="1264"/>
                  </a:lnTo>
                  <a:lnTo>
                    <a:pt x="635" y="1266"/>
                  </a:lnTo>
                  <a:lnTo>
                    <a:pt x="635" y="1267"/>
                  </a:lnTo>
                  <a:lnTo>
                    <a:pt x="635" y="1269"/>
                  </a:lnTo>
                  <a:lnTo>
                    <a:pt x="636" y="1270"/>
                  </a:lnTo>
                  <a:lnTo>
                    <a:pt x="636" y="1272"/>
                  </a:lnTo>
                  <a:lnTo>
                    <a:pt x="637" y="1273"/>
                  </a:lnTo>
                  <a:lnTo>
                    <a:pt x="638" y="1275"/>
                  </a:lnTo>
                  <a:lnTo>
                    <a:pt x="639" y="1276"/>
                  </a:lnTo>
                  <a:lnTo>
                    <a:pt x="640" y="1277"/>
                  </a:lnTo>
                  <a:lnTo>
                    <a:pt x="641" y="1279"/>
                  </a:lnTo>
                  <a:lnTo>
                    <a:pt x="642" y="1280"/>
                  </a:lnTo>
                  <a:lnTo>
                    <a:pt x="643" y="1281"/>
                  </a:lnTo>
                  <a:lnTo>
                    <a:pt x="644" y="1282"/>
                  </a:lnTo>
                  <a:lnTo>
                    <a:pt x="646" y="1283"/>
                  </a:lnTo>
                  <a:lnTo>
                    <a:pt x="647" y="1283"/>
                  </a:lnTo>
                  <a:lnTo>
                    <a:pt x="649" y="1284"/>
                  </a:lnTo>
                  <a:lnTo>
                    <a:pt x="657" y="1284"/>
                  </a:lnTo>
                  <a:lnTo>
                    <a:pt x="658" y="1284"/>
                  </a:lnTo>
                  <a:lnTo>
                    <a:pt x="659" y="1284"/>
                  </a:lnTo>
                  <a:lnTo>
                    <a:pt x="660" y="1284"/>
                  </a:lnTo>
                  <a:lnTo>
                    <a:pt x="661" y="1283"/>
                  </a:lnTo>
                  <a:lnTo>
                    <a:pt x="664" y="1283"/>
                  </a:lnTo>
                  <a:lnTo>
                    <a:pt x="666" y="1282"/>
                  </a:lnTo>
                  <a:lnTo>
                    <a:pt x="668" y="1281"/>
                  </a:lnTo>
                  <a:lnTo>
                    <a:pt x="670" y="1280"/>
                  </a:lnTo>
                  <a:lnTo>
                    <a:pt x="672" y="1279"/>
                  </a:lnTo>
                  <a:lnTo>
                    <a:pt x="674" y="1278"/>
                  </a:lnTo>
                  <a:lnTo>
                    <a:pt x="682" y="1270"/>
                  </a:lnTo>
                  <a:lnTo>
                    <a:pt x="694" y="1256"/>
                  </a:lnTo>
                  <a:lnTo>
                    <a:pt x="710" y="1236"/>
                  </a:lnTo>
                  <a:lnTo>
                    <a:pt x="727" y="1212"/>
                  </a:lnTo>
                  <a:lnTo>
                    <a:pt x="743" y="1185"/>
                  </a:lnTo>
                  <a:lnTo>
                    <a:pt x="750" y="1170"/>
                  </a:lnTo>
                  <a:lnTo>
                    <a:pt x="757" y="1155"/>
                  </a:lnTo>
                  <a:lnTo>
                    <a:pt x="762" y="1140"/>
                  </a:lnTo>
                  <a:lnTo>
                    <a:pt x="765" y="1125"/>
                  </a:lnTo>
                  <a:lnTo>
                    <a:pt x="767" y="1110"/>
                  </a:lnTo>
                  <a:lnTo>
                    <a:pt x="767" y="1095"/>
                  </a:lnTo>
                  <a:lnTo>
                    <a:pt x="872" y="1095"/>
                  </a:lnTo>
                  <a:lnTo>
                    <a:pt x="887" y="1096"/>
                  </a:lnTo>
                  <a:lnTo>
                    <a:pt x="902" y="1098"/>
                  </a:lnTo>
                  <a:lnTo>
                    <a:pt x="916" y="1102"/>
                  </a:lnTo>
                  <a:lnTo>
                    <a:pt x="930" y="1107"/>
                  </a:lnTo>
                  <a:lnTo>
                    <a:pt x="943" y="1113"/>
                  </a:lnTo>
                  <a:lnTo>
                    <a:pt x="955" y="1121"/>
                  </a:lnTo>
                  <a:lnTo>
                    <a:pt x="967" y="1129"/>
                  </a:lnTo>
                  <a:lnTo>
                    <a:pt x="977" y="1139"/>
                  </a:lnTo>
                  <a:lnTo>
                    <a:pt x="987" y="1150"/>
                  </a:lnTo>
                  <a:lnTo>
                    <a:pt x="995" y="1161"/>
                  </a:lnTo>
                  <a:lnTo>
                    <a:pt x="1003" y="1173"/>
                  </a:lnTo>
                  <a:lnTo>
                    <a:pt x="1009" y="1186"/>
                  </a:lnTo>
                  <a:lnTo>
                    <a:pt x="1014" y="1200"/>
                  </a:lnTo>
                  <a:lnTo>
                    <a:pt x="1018" y="1214"/>
                  </a:lnTo>
                  <a:lnTo>
                    <a:pt x="1020" y="1229"/>
                  </a:lnTo>
                  <a:lnTo>
                    <a:pt x="1021" y="1244"/>
                  </a:lnTo>
                  <a:lnTo>
                    <a:pt x="1021" y="1275"/>
                  </a:lnTo>
                  <a:lnTo>
                    <a:pt x="1018" y="1309"/>
                  </a:lnTo>
                  <a:lnTo>
                    <a:pt x="1011" y="1342"/>
                  </a:lnTo>
                  <a:lnTo>
                    <a:pt x="999" y="1374"/>
                  </a:lnTo>
                  <a:lnTo>
                    <a:pt x="982" y="1405"/>
                  </a:lnTo>
                  <a:lnTo>
                    <a:pt x="962" y="1434"/>
                  </a:lnTo>
                  <a:lnTo>
                    <a:pt x="937" y="1461"/>
                  </a:lnTo>
                  <a:lnTo>
                    <a:pt x="909" y="1487"/>
                  </a:lnTo>
                  <a:lnTo>
                    <a:pt x="877" y="1510"/>
                  </a:lnTo>
                  <a:lnTo>
                    <a:pt x="842" y="1532"/>
                  </a:lnTo>
                  <a:lnTo>
                    <a:pt x="804" y="1551"/>
                  </a:lnTo>
                  <a:lnTo>
                    <a:pt x="764" y="1568"/>
                  </a:lnTo>
                  <a:lnTo>
                    <a:pt x="721" y="1582"/>
                  </a:lnTo>
                  <a:lnTo>
                    <a:pt x="676" y="1593"/>
                  </a:lnTo>
                  <a:lnTo>
                    <a:pt x="629" y="1601"/>
                  </a:lnTo>
                  <a:lnTo>
                    <a:pt x="580" y="1606"/>
                  </a:lnTo>
                  <a:lnTo>
                    <a:pt x="530" y="1608"/>
                  </a:lnTo>
                  <a:lnTo>
                    <a:pt x="480" y="1606"/>
                  </a:lnTo>
                  <a:lnTo>
                    <a:pt x="431" y="1601"/>
                  </a:lnTo>
                  <a:lnTo>
                    <a:pt x="384" y="1593"/>
                  </a:lnTo>
                  <a:lnTo>
                    <a:pt x="339" y="1582"/>
                  </a:lnTo>
                  <a:lnTo>
                    <a:pt x="296" y="1568"/>
                  </a:lnTo>
                  <a:lnTo>
                    <a:pt x="256" y="1551"/>
                  </a:lnTo>
                  <a:lnTo>
                    <a:pt x="218" y="1532"/>
                  </a:lnTo>
                  <a:lnTo>
                    <a:pt x="183" y="1510"/>
                  </a:lnTo>
                  <a:lnTo>
                    <a:pt x="151" y="1487"/>
                  </a:lnTo>
                  <a:lnTo>
                    <a:pt x="123" y="1461"/>
                  </a:lnTo>
                  <a:lnTo>
                    <a:pt x="98" y="1434"/>
                  </a:lnTo>
                  <a:lnTo>
                    <a:pt x="78" y="1405"/>
                  </a:lnTo>
                  <a:lnTo>
                    <a:pt x="61" y="1374"/>
                  </a:lnTo>
                  <a:lnTo>
                    <a:pt x="49" y="1342"/>
                  </a:lnTo>
                  <a:lnTo>
                    <a:pt x="42" y="1309"/>
                  </a:lnTo>
                  <a:lnTo>
                    <a:pt x="39" y="1275"/>
                  </a:lnTo>
                  <a:lnTo>
                    <a:pt x="39" y="1244"/>
                  </a:lnTo>
                  <a:close/>
                  <a:moveTo>
                    <a:pt x="240" y="468"/>
                  </a:moveTo>
                  <a:lnTo>
                    <a:pt x="240" y="341"/>
                  </a:lnTo>
                  <a:lnTo>
                    <a:pt x="241" y="311"/>
                  </a:lnTo>
                  <a:lnTo>
                    <a:pt x="246" y="282"/>
                  </a:lnTo>
                  <a:lnTo>
                    <a:pt x="253" y="255"/>
                  </a:lnTo>
                  <a:lnTo>
                    <a:pt x="263" y="228"/>
                  </a:lnTo>
                  <a:lnTo>
                    <a:pt x="275" y="202"/>
                  </a:lnTo>
                  <a:lnTo>
                    <a:pt x="289" y="178"/>
                  </a:lnTo>
                  <a:lnTo>
                    <a:pt x="306" y="155"/>
                  </a:lnTo>
                  <a:lnTo>
                    <a:pt x="325" y="134"/>
                  </a:lnTo>
                  <a:lnTo>
                    <a:pt x="346" y="115"/>
                  </a:lnTo>
                  <a:lnTo>
                    <a:pt x="368" y="99"/>
                  </a:lnTo>
                  <a:lnTo>
                    <a:pt x="392" y="84"/>
                  </a:lnTo>
                  <a:lnTo>
                    <a:pt x="418" y="71"/>
                  </a:lnTo>
                  <a:lnTo>
                    <a:pt x="445" y="61"/>
                  </a:lnTo>
                  <a:lnTo>
                    <a:pt x="473" y="54"/>
                  </a:lnTo>
                  <a:lnTo>
                    <a:pt x="503" y="50"/>
                  </a:lnTo>
                  <a:lnTo>
                    <a:pt x="533" y="48"/>
                  </a:lnTo>
                  <a:lnTo>
                    <a:pt x="563" y="50"/>
                  </a:lnTo>
                  <a:lnTo>
                    <a:pt x="592" y="54"/>
                  </a:lnTo>
                  <a:lnTo>
                    <a:pt x="620" y="61"/>
                  </a:lnTo>
                  <a:lnTo>
                    <a:pt x="647" y="71"/>
                  </a:lnTo>
                  <a:lnTo>
                    <a:pt x="673" y="84"/>
                  </a:lnTo>
                  <a:lnTo>
                    <a:pt x="697" y="99"/>
                  </a:lnTo>
                  <a:lnTo>
                    <a:pt x="719" y="115"/>
                  </a:lnTo>
                  <a:lnTo>
                    <a:pt x="740" y="134"/>
                  </a:lnTo>
                  <a:lnTo>
                    <a:pt x="759" y="155"/>
                  </a:lnTo>
                  <a:lnTo>
                    <a:pt x="776" y="178"/>
                  </a:lnTo>
                  <a:lnTo>
                    <a:pt x="791" y="202"/>
                  </a:lnTo>
                  <a:lnTo>
                    <a:pt x="804" y="228"/>
                  </a:lnTo>
                  <a:lnTo>
                    <a:pt x="814" y="255"/>
                  </a:lnTo>
                  <a:lnTo>
                    <a:pt x="821" y="282"/>
                  </a:lnTo>
                  <a:lnTo>
                    <a:pt x="825" y="311"/>
                  </a:lnTo>
                  <a:lnTo>
                    <a:pt x="827" y="341"/>
                  </a:lnTo>
                  <a:lnTo>
                    <a:pt x="827" y="457"/>
                  </a:lnTo>
                  <a:lnTo>
                    <a:pt x="827" y="461"/>
                  </a:lnTo>
                  <a:lnTo>
                    <a:pt x="827" y="463"/>
                  </a:lnTo>
                  <a:lnTo>
                    <a:pt x="827" y="464"/>
                  </a:lnTo>
                  <a:lnTo>
                    <a:pt x="827" y="465"/>
                  </a:lnTo>
                  <a:lnTo>
                    <a:pt x="828" y="466"/>
                  </a:lnTo>
                  <a:lnTo>
                    <a:pt x="828" y="467"/>
                  </a:lnTo>
                  <a:lnTo>
                    <a:pt x="829" y="468"/>
                  </a:lnTo>
                  <a:lnTo>
                    <a:pt x="828" y="468"/>
                  </a:lnTo>
                  <a:lnTo>
                    <a:pt x="827" y="468"/>
                  </a:lnTo>
                  <a:lnTo>
                    <a:pt x="825" y="469"/>
                  </a:lnTo>
                  <a:lnTo>
                    <a:pt x="824" y="470"/>
                  </a:lnTo>
                  <a:lnTo>
                    <a:pt x="822" y="471"/>
                  </a:lnTo>
                  <a:lnTo>
                    <a:pt x="821" y="472"/>
                  </a:lnTo>
                  <a:lnTo>
                    <a:pt x="819" y="473"/>
                  </a:lnTo>
                  <a:lnTo>
                    <a:pt x="818" y="474"/>
                  </a:lnTo>
                  <a:lnTo>
                    <a:pt x="814" y="452"/>
                  </a:lnTo>
                  <a:lnTo>
                    <a:pt x="808" y="431"/>
                  </a:lnTo>
                  <a:lnTo>
                    <a:pt x="800" y="410"/>
                  </a:lnTo>
                  <a:lnTo>
                    <a:pt x="790" y="391"/>
                  </a:lnTo>
                  <a:lnTo>
                    <a:pt x="779" y="373"/>
                  </a:lnTo>
                  <a:lnTo>
                    <a:pt x="767" y="356"/>
                  </a:lnTo>
                  <a:lnTo>
                    <a:pt x="752" y="340"/>
                  </a:lnTo>
                  <a:lnTo>
                    <a:pt x="737" y="325"/>
                  </a:lnTo>
                  <a:lnTo>
                    <a:pt x="720" y="312"/>
                  </a:lnTo>
                  <a:lnTo>
                    <a:pt x="702" y="300"/>
                  </a:lnTo>
                  <a:lnTo>
                    <a:pt x="683" y="289"/>
                  </a:lnTo>
                  <a:lnTo>
                    <a:pt x="663" y="281"/>
                  </a:lnTo>
                  <a:lnTo>
                    <a:pt x="642" y="274"/>
                  </a:lnTo>
                  <a:lnTo>
                    <a:pt x="621" y="269"/>
                  </a:lnTo>
                  <a:lnTo>
                    <a:pt x="598" y="266"/>
                  </a:lnTo>
                  <a:lnTo>
                    <a:pt x="575" y="265"/>
                  </a:lnTo>
                  <a:lnTo>
                    <a:pt x="530" y="265"/>
                  </a:lnTo>
                  <a:lnTo>
                    <a:pt x="485" y="265"/>
                  </a:lnTo>
                  <a:lnTo>
                    <a:pt x="463" y="266"/>
                  </a:lnTo>
                  <a:lnTo>
                    <a:pt x="441" y="269"/>
                  </a:lnTo>
                  <a:lnTo>
                    <a:pt x="419" y="274"/>
                  </a:lnTo>
                  <a:lnTo>
                    <a:pt x="399" y="281"/>
                  </a:lnTo>
                  <a:lnTo>
                    <a:pt x="379" y="289"/>
                  </a:lnTo>
                  <a:lnTo>
                    <a:pt x="360" y="300"/>
                  </a:lnTo>
                  <a:lnTo>
                    <a:pt x="342" y="312"/>
                  </a:lnTo>
                  <a:lnTo>
                    <a:pt x="326" y="325"/>
                  </a:lnTo>
                  <a:lnTo>
                    <a:pt x="310" y="340"/>
                  </a:lnTo>
                  <a:lnTo>
                    <a:pt x="296" y="356"/>
                  </a:lnTo>
                  <a:lnTo>
                    <a:pt x="283" y="373"/>
                  </a:lnTo>
                  <a:lnTo>
                    <a:pt x="271" y="391"/>
                  </a:lnTo>
                  <a:lnTo>
                    <a:pt x="261" y="410"/>
                  </a:lnTo>
                  <a:lnTo>
                    <a:pt x="253" y="431"/>
                  </a:lnTo>
                  <a:lnTo>
                    <a:pt x="247" y="452"/>
                  </a:lnTo>
                  <a:lnTo>
                    <a:pt x="242" y="474"/>
                  </a:lnTo>
                  <a:lnTo>
                    <a:pt x="242" y="473"/>
                  </a:lnTo>
                  <a:lnTo>
                    <a:pt x="242" y="472"/>
                  </a:lnTo>
                  <a:lnTo>
                    <a:pt x="241" y="471"/>
                  </a:lnTo>
                  <a:lnTo>
                    <a:pt x="241" y="470"/>
                  </a:lnTo>
                  <a:lnTo>
                    <a:pt x="241" y="469"/>
                  </a:lnTo>
                  <a:close/>
                  <a:moveTo>
                    <a:pt x="872" y="604"/>
                  </a:moveTo>
                  <a:lnTo>
                    <a:pt x="872" y="608"/>
                  </a:lnTo>
                  <a:lnTo>
                    <a:pt x="871" y="611"/>
                  </a:lnTo>
                  <a:lnTo>
                    <a:pt x="871" y="615"/>
                  </a:lnTo>
                  <a:lnTo>
                    <a:pt x="869" y="618"/>
                  </a:lnTo>
                  <a:lnTo>
                    <a:pt x="868" y="621"/>
                  </a:lnTo>
                  <a:lnTo>
                    <a:pt x="866" y="624"/>
                  </a:lnTo>
                  <a:lnTo>
                    <a:pt x="865" y="626"/>
                  </a:lnTo>
                  <a:lnTo>
                    <a:pt x="862" y="628"/>
                  </a:lnTo>
                  <a:lnTo>
                    <a:pt x="860" y="631"/>
                  </a:lnTo>
                  <a:lnTo>
                    <a:pt x="858" y="632"/>
                  </a:lnTo>
                  <a:lnTo>
                    <a:pt x="855" y="634"/>
                  </a:lnTo>
                  <a:lnTo>
                    <a:pt x="852" y="635"/>
                  </a:lnTo>
                  <a:lnTo>
                    <a:pt x="849" y="637"/>
                  </a:lnTo>
                  <a:lnTo>
                    <a:pt x="845" y="637"/>
                  </a:lnTo>
                  <a:lnTo>
                    <a:pt x="842" y="638"/>
                  </a:lnTo>
                  <a:lnTo>
                    <a:pt x="838" y="638"/>
                  </a:lnTo>
                  <a:lnTo>
                    <a:pt x="824" y="638"/>
                  </a:lnTo>
                  <a:lnTo>
                    <a:pt x="824" y="536"/>
                  </a:lnTo>
                  <a:lnTo>
                    <a:pt x="824" y="533"/>
                  </a:lnTo>
                  <a:lnTo>
                    <a:pt x="824" y="531"/>
                  </a:lnTo>
                  <a:lnTo>
                    <a:pt x="825" y="528"/>
                  </a:lnTo>
                  <a:lnTo>
                    <a:pt x="826" y="526"/>
                  </a:lnTo>
                  <a:lnTo>
                    <a:pt x="827" y="524"/>
                  </a:lnTo>
                  <a:lnTo>
                    <a:pt x="828" y="522"/>
                  </a:lnTo>
                  <a:lnTo>
                    <a:pt x="830" y="520"/>
                  </a:lnTo>
                  <a:lnTo>
                    <a:pt x="831" y="518"/>
                  </a:lnTo>
                  <a:lnTo>
                    <a:pt x="833" y="517"/>
                  </a:lnTo>
                  <a:lnTo>
                    <a:pt x="835" y="515"/>
                  </a:lnTo>
                  <a:lnTo>
                    <a:pt x="837" y="514"/>
                  </a:lnTo>
                  <a:lnTo>
                    <a:pt x="839" y="513"/>
                  </a:lnTo>
                  <a:lnTo>
                    <a:pt x="841" y="512"/>
                  </a:lnTo>
                  <a:lnTo>
                    <a:pt x="844" y="511"/>
                  </a:lnTo>
                  <a:lnTo>
                    <a:pt x="846" y="511"/>
                  </a:lnTo>
                  <a:lnTo>
                    <a:pt x="849" y="511"/>
                  </a:lnTo>
                  <a:lnTo>
                    <a:pt x="852" y="511"/>
                  </a:lnTo>
                  <a:lnTo>
                    <a:pt x="854" y="511"/>
                  </a:lnTo>
                  <a:lnTo>
                    <a:pt x="857" y="512"/>
                  </a:lnTo>
                  <a:lnTo>
                    <a:pt x="859" y="513"/>
                  </a:lnTo>
                  <a:lnTo>
                    <a:pt x="861" y="514"/>
                  </a:lnTo>
                  <a:lnTo>
                    <a:pt x="863" y="515"/>
                  </a:lnTo>
                  <a:lnTo>
                    <a:pt x="865" y="517"/>
                  </a:lnTo>
                  <a:lnTo>
                    <a:pt x="867" y="518"/>
                  </a:lnTo>
                  <a:lnTo>
                    <a:pt x="869" y="520"/>
                  </a:lnTo>
                  <a:lnTo>
                    <a:pt x="870" y="522"/>
                  </a:lnTo>
                  <a:lnTo>
                    <a:pt x="872" y="524"/>
                  </a:lnTo>
                  <a:lnTo>
                    <a:pt x="873" y="526"/>
                  </a:lnTo>
                  <a:lnTo>
                    <a:pt x="874" y="528"/>
                  </a:lnTo>
                  <a:lnTo>
                    <a:pt x="874" y="531"/>
                  </a:lnTo>
                  <a:lnTo>
                    <a:pt x="875" y="533"/>
                  </a:lnTo>
                  <a:lnTo>
                    <a:pt x="875" y="536"/>
                  </a:lnTo>
                  <a:lnTo>
                    <a:pt x="875" y="604"/>
                  </a:lnTo>
                  <a:close/>
                  <a:moveTo>
                    <a:pt x="451" y="1165"/>
                  </a:moveTo>
                  <a:lnTo>
                    <a:pt x="443" y="1171"/>
                  </a:lnTo>
                  <a:lnTo>
                    <a:pt x="435" y="1177"/>
                  </a:lnTo>
                  <a:lnTo>
                    <a:pt x="427" y="1183"/>
                  </a:lnTo>
                  <a:lnTo>
                    <a:pt x="420" y="1190"/>
                  </a:lnTo>
                  <a:lnTo>
                    <a:pt x="413" y="1198"/>
                  </a:lnTo>
                  <a:lnTo>
                    <a:pt x="407" y="1205"/>
                  </a:lnTo>
                  <a:lnTo>
                    <a:pt x="401" y="1213"/>
                  </a:lnTo>
                  <a:lnTo>
                    <a:pt x="395" y="1222"/>
                  </a:lnTo>
                  <a:lnTo>
                    <a:pt x="386" y="1211"/>
                  </a:lnTo>
                  <a:lnTo>
                    <a:pt x="378" y="1199"/>
                  </a:lnTo>
                  <a:lnTo>
                    <a:pt x="369" y="1186"/>
                  </a:lnTo>
                  <a:lnTo>
                    <a:pt x="361" y="1173"/>
                  </a:lnTo>
                  <a:lnTo>
                    <a:pt x="354" y="1160"/>
                  </a:lnTo>
                  <a:lnTo>
                    <a:pt x="347" y="1146"/>
                  </a:lnTo>
                  <a:lnTo>
                    <a:pt x="342" y="1133"/>
                  </a:lnTo>
                  <a:lnTo>
                    <a:pt x="338" y="1120"/>
                  </a:lnTo>
                  <a:lnTo>
                    <a:pt x="359" y="1131"/>
                  </a:lnTo>
                  <a:lnTo>
                    <a:pt x="371" y="1137"/>
                  </a:lnTo>
                  <a:lnTo>
                    <a:pt x="384" y="1144"/>
                  </a:lnTo>
                  <a:lnTo>
                    <a:pt x="399" y="1150"/>
                  </a:lnTo>
                  <a:lnTo>
                    <a:pt x="415" y="1155"/>
                  </a:lnTo>
                  <a:lnTo>
                    <a:pt x="432" y="1160"/>
                  </a:lnTo>
                  <a:close/>
                  <a:moveTo>
                    <a:pt x="285" y="530"/>
                  </a:moveTo>
                  <a:lnTo>
                    <a:pt x="302" y="530"/>
                  </a:lnTo>
                  <a:lnTo>
                    <a:pt x="307" y="533"/>
                  </a:lnTo>
                  <a:lnTo>
                    <a:pt x="313" y="536"/>
                  </a:lnTo>
                  <a:lnTo>
                    <a:pt x="318" y="539"/>
                  </a:lnTo>
                  <a:lnTo>
                    <a:pt x="323" y="541"/>
                  </a:lnTo>
                  <a:lnTo>
                    <a:pt x="329" y="543"/>
                  </a:lnTo>
                  <a:lnTo>
                    <a:pt x="335" y="544"/>
                  </a:lnTo>
                  <a:lnTo>
                    <a:pt x="341" y="545"/>
                  </a:lnTo>
                  <a:lnTo>
                    <a:pt x="347" y="545"/>
                  </a:lnTo>
                  <a:lnTo>
                    <a:pt x="351" y="545"/>
                  </a:lnTo>
                  <a:lnTo>
                    <a:pt x="354" y="545"/>
                  </a:lnTo>
                  <a:lnTo>
                    <a:pt x="358" y="544"/>
                  </a:lnTo>
                  <a:lnTo>
                    <a:pt x="362" y="543"/>
                  </a:lnTo>
                  <a:lnTo>
                    <a:pt x="365" y="542"/>
                  </a:lnTo>
                  <a:lnTo>
                    <a:pt x="369" y="541"/>
                  </a:lnTo>
                  <a:lnTo>
                    <a:pt x="376" y="539"/>
                  </a:lnTo>
                  <a:lnTo>
                    <a:pt x="382" y="535"/>
                  </a:lnTo>
                  <a:lnTo>
                    <a:pt x="389" y="531"/>
                  </a:lnTo>
                  <a:lnTo>
                    <a:pt x="395" y="527"/>
                  </a:lnTo>
                  <a:lnTo>
                    <a:pt x="400" y="522"/>
                  </a:lnTo>
                  <a:lnTo>
                    <a:pt x="403" y="519"/>
                  </a:lnTo>
                  <a:lnTo>
                    <a:pt x="403" y="516"/>
                  </a:lnTo>
                  <a:lnTo>
                    <a:pt x="403" y="514"/>
                  </a:lnTo>
                  <a:lnTo>
                    <a:pt x="403" y="511"/>
                  </a:lnTo>
                  <a:lnTo>
                    <a:pt x="403" y="508"/>
                  </a:lnTo>
                  <a:lnTo>
                    <a:pt x="403" y="502"/>
                  </a:lnTo>
                  <a:lnTo>
                    <a:pt x="403" y="492"/>
                  </a:lnTo>
                  <a:lnTo>
                    <a:pt x="405" y="483"/>
                  </a:lnTo>
                  <a:lnTo>
                    <a:pt x="407" y="473"/>
                  </a:lnTo>
                  <a:lnTo>
                    <a:pt x="411" y="465"/>
                  </a:lnTo>
                  <a:lnTo>
                    <a:pt x="415" y="456"/>
                  </a:lnTo>
                  <a:lnTo>
                    <a:pt x="419" y="448"/>
                  </a:lnTo>
                  <a:lnTo>
                    <a:pt x="425" y="441"/>
                  </a:lnTo>
                  <a:lnTo>
                    <a:pt x="431" y="434"/>
                  </a:lnTo>
                  <a:lnTo>
                    <a:pt x="438" y="428"/>
                  </a:lnTo>
                  <a:lnTo>
                    <a:pt x="445" y="422"/>
                  </a:lnTo>
                  <a:lnTo>
                    <a:pt x="453" y="418"/>
                  </a:lnTo>
                  <a:lnTo>
                    <a:pt x="462" y="414"/>
                  </a:lnTo>
                  <a:lnTo>
                    <a:pt x="470" y="410"/>
                  </a:lnTo>
                  <a:lnTo>
                    <a:pt x="480" y="408"/>
                  </a:lnTo>
                  <a:lnTo>
                    <a:pt x="489" y="406"/>
                  </a:lnTo>
                  <a:lnTo>
                    <a:pt x="499" y="406"/>
                  </a:lnTo>
                  <a:lnTo>
                    <a:pt x="533" y="406"/>
                  </a:lnTo>
                  <a:lnTo>
                    <a:pt x="559" y="406"/>
                  </a:lnTo>
                  <a:lnTo>
                    <a:pt x="569" y="406"/>
                  </a:lnTo>
                  <a:lnTo>
                    <a:pt x="578" y="408"/>
                  </a:lnTo>
                  <a:lnTo>
                    <a:pt x="587" y="410"/>
                  </a:lnTo>
                  <a:lnTo>
                    <a:pt x="596" y="414"/>
                  </a:lnTo>
                  <a:lnTo>
                    <a:pt x="604" y="418"/>
                  </a:lnTo>
                  <a:lnTo>
                    <a:pt x="612" y="422"/>
                  </a:lnTo>
                  <a:lnTo>
                    <a:pt x="620" y="428"/>
                  </a:lnTo>
                  <a:lnTo>
                    <a:pt x="626" y="434"/>
                  </a:lnTo>
                  <a:lnTo>
                    <a:pt x="632" y="441"/>
                  </a:lnTo>
                  <a:lnTo>
                    <a:pt x="638" y="448"/>
                  </a:lnTo>
                  <a:lnTo>
                    <a:pt x="643" y="456"/>
                  </a:lnTo>
                  <a:lnTo>
                    <a:pt x="647" y="465"/>
                  </a:lnTo>
                  <a:lnTo>
                    <a:pt x="650" y="473"/>
                  </a:lnTo>
                  <a:lnTo>
                    <a:pt x="652" y="483"/>
                  </a:lnTo>
                  <a:lnTo>
                    <a:pt x="653" y="492"/>
                  </a:lnTo>
                  <a:lnTo>
                    <a:pt x="654" y="502"/>
                  </a:lnTo>
                  <a:lnTo>
                    <a:pt x="654" y="508"/>
                  </a:lnTo>
                  <a:lnTo>
                    <a:pt x="654" y="511"/>
                  </a:lnTo>
                  <a:lnTo>
                    <a:pt x="654" y="514"/>
                  </a:lnTo>
                  <a:lnTo>
                    <a:pt x="654" y="516"/>
                  </a:lnTo>
                  <a:lnTo>
                    <a:pt x="654" y="519"/>
                  </a:lnTo>
                  <a:lnTo>
                    <a:pt x="657" y="522"/>
                  </a:lnTo>
                  <a:lnTo>
                    <a:pt x="662" y="527"/>
                  </a:lnTo>
                  <a:lnTo>
                    <a:pt x="669" y="531"/>
                  </a:lnTo>
                  <a:lnTo>
                    <a:pt x="675" y="535"/>
                  </a:lnTo>
                  <a:lnTo>
                    <a:pt x="682" y="539"/>
                  </a:lnTo>
                  <a:lnTo>
                    <a:pt x="689" y="541"/>
                  </a:lnTo>
                  <a:lnTo>
                    <a:pt x="696" y="543"/>
                  </a:lnTo>
                  <a:lnTo>
                    <a:pt x="700" y="544"/>
                  </a:lnTo>
                  <a:lnTo>
                    <a:pt x="703" y="545"/>
                  </a:lnTo>
                  <a:lnTo>
                    <a:pt x="707" y="545"/>
                  </a:lnTo>
                  <a:lnTo>
                    <a:pt x="711" y="545"/>
                  </a:lnTo>
                  <a:lnTo>
                    <a:pt x="716" y="545"/>
                  </a:lnTo>
                  <a:lnTo>
                    <a:pt x="721" y="544"/>
                  </a:lnTo>
                  <a:lnTo>
                    <a:pt x="727" y="544"/>
                  </a:lnTo>
                  <a:lnTo>
                    <a:pt x="732" y="542"/>
                  </a:lnTo>
                  <a:lnTo>
                    <a:pt x="736" y="541"/>
                  </a:lnTo>
                  <a:lnTo>
                    <a:pt x="741" y="539"/>
                  </a:lnTo>
                  <a:lnTo>
                    <a:pt x="743" y="537"/>
                  </a:lnTo>
                  <a:lnTo>
                    <a:pt x="746" y="536"/>
                  </a:lnTo>
                  <a:lnTo>
                    <a:pt x="748" y="535"/>
                  </a:lnTo>
                  <a:lnTo>
                    <a:pt x="750" y="533"/>
                  </a:lnTo>
                  <a:lnTo>
                    <a:pt x="753" y="533"/>
                  </a:lnTo>
                  <a:lnTo>
                    <a:pt x="756" y="530"/>
                  </a:lnTo>
                  <a:lnTo>
                    <a:pt x="773" y="530"/>
                  </a:lnTo>
                  <a:lnTo>
                    <a:pt x="773" y="553"/>
                  </a:lnTo>
                  <a:lnTo>
                    <a:pt x="773" y="680"/>
                  </a:lnTo>
                  <a:lnTo>
                    <a:pt x="760" y="705"/>
                  </a:lnTo>
                  <a:lnTo>
                    <a:pt x="744" y="732"/>
                  </a:lnTo>
                  <a:lnTo>
                    <a:pt x="725" y="759"/>
                  </a:lnTo>
                  <a:lnTo>
                    <a:pt x="704" y="786"/>
                  </a:lnTo>
                  <a:lnTo>
                    <a:pt x="693" y="798"/>
                  </a:lnTo>
                  <a:lnTo>
                    <a:pt x="682" y="809"/>
                  </a:lnTo>
                  <a:lnTo>
                    <a:pt x="670" y="819"/>
                  </a:lnTo>
                  <a:lnTo>
                    <a:pt x="658" y="828"/>
                  </a:lnTo>
                  <a:lnTo>
                    <a:pt x="645" y="836"/>
                  </a:lnTo>
                  <a:lnTo>
                    <a:pt x="632" y="841"/>
                  </a:lnTo>
                  <a:lnTo>
                    <a:pt x="619" y="845"/>
                  </a:lnTo>
                  <a:lnTo>
                    <a:pt x="613" y="846"/>
                  </a:lnTo>
                  <a:lnTo>
                    <a:pt x="606" y="847"/>
                  </a:lnTo>
                  <a:lnTo>
                    <a:pt x="604" y="842"/>
                  </a:lnTo>
                  <a:lnTo>
                    <a:pt x="602" y="836"/>
                  </a:lnTo>
                  <a:lnTo>
                    <a:pt x="600" y="831"/>
                  </a:lnTo>
                  <a:lnTo>
                    <a:pt x="597" y="827"/>
                  </a:lnTo>
                  <a:lnTo>
                    <a:pt x="594" y="822"/>
                  </a:lnTo>
                  <a:lnTo>
                    <a:pt x="591" y="818"/>
                  </a:lnTo>
                  <a:lnTo>
                    <a:pt x="587" y="814"/>
                  </a:lnTo>
                  <a:lnTo>
                    <a:pt x="584" y="810"/>
                  </a:lnTo>
                  <a:lnTo>
                    <a:pt x="579" y="807"/>
                  </a:lnTo>
                  <a:lnTo>
                    <a:pt x="575" y="804"/>
                  </a:lnTo>
                  <a:lnTo>
                    <a:pt x="570" y="801"/>
                  </a:lnTo>
                  <a:lnTo>
                    <a:pt x="566" y="799"/>
                  </a:lnTo>
                  <a:lnTo>
                    <a:pt x="561" y="797"/>
                  </a:lnTo>
                  <a:lnTo>
                    <a:pt x="555" y="795"/>
                  </a:lnTo>
                  <a:lnTo>
                    <a:pt x="550" y="794"/>
                  </a:lnTo>
                  <a:lnTo>
                    <a:pt x="544" y="793"/>
                  </a:lnTo>
                  <a:lnTo>
                    <a:pt x="530" y="793"/>
                  </a:lnTo>
                  <a:lnTo>
                    <a:pt x="522" y="793"/>
                  </a:lnTo>
                  <a:lnTo>
                    <a:pt x="515" y="795"/>
                  </a:lnTo>
                  <a:lnTo>
                    <a:pt x="507" y="797"/>
                  </a:lnTo>
                  <a:lnTo>
                    <a:pt x="500" y="799"/>
                  </a:lnTo>
                  <a:lnTo>
                    <a:pt x="493" y="803"/>
                  </a:lnTo>
                  <a:lnTo>
                    <a:pt x="487" y="807"/>
                  </a:lnTo>
                  <a:lnTo>
                    <a:pt x="480" y="812"/>
                  </a:lnTo>
                  <a:lnTo>
                    <a:pt x="475" y="817"/>
                  </a:lnTo>
                  <a:lnTo>
                    <a:pt x="470" y="822"/>
                  </a:lnTo>
                  <a:lnTo>
                    <a:pt x="465" y="828"/>
                  </a:lnTo>
                  <a:lnTo>
                    <a:pt x="461" y="835"/>
                  </a:lnTo>
                  <a:lnTo>
                    <a:pt x="457" y="842"/>
                  </a:lnTo>
                  <a:lnTo>
                    <a:pt x="455" y="849"/>
                  </a:lnTo>
                  <a:lnTo>
                    <a:pt x="453" y="856"/>
                  </a:lnTo>
                  <a:lnTo>
                    <a:pt x="451" y="864"/>
                  </a:lnTo>
                  <a:lnTo>
                    <a:pt x="451" y="872"/>
                  </a:lnTo>
                  <a:lnTo>
                    <a:pt x="451" y="880"/>
                  </a:lnTo>
                  <a:lnTo>
                    <a:pt x="453" y="887"/>
                  </a:lnTo>
                  <a:lnTo>
                    <a:pt x="455" y="895"/>
                  </a:lnTo>
                  <a:lnTo>
                    <a:pt x="457" y="902"/>
                  </a:lnTo>
                  <a:lnTo>
                    <a:pt x="461" y="909"/>
                  </a:lnTo>
                  <a:lnTo>
                    <a:pt x="465" y="915"/>
                  </a:lnTo>
                  <a:lnTo>
                    <a:pt x="470" y="922"/>
                  </a:lnTo>
                  <a:lnTo>
                    <a:pt x="475" y="927"/>
                  </a:lnTo>
                  <a:lnTo>
                    <a:pt x="480" y="932"/>
                  </a:lnTo>
                  <a:lnTo>
                    <a:pt x="487" y="937"/>
                  </a:lnTo>
                  <a:lnTo>
                    <a:pt x="493" y="941"/>
                  </a:lnTo>
                  <a:lnTo>
                    <a:pt x="500" y="945"/>
                  </a:lnTo>
                  <a:lnTo>
                    <a:pt x="507" y="947"/>
                  </a:lnTo>
                  <a:lnTo>
                    <a:pt x="515" y="949"/>
                  </a:lnTo>
                  <a:lnTo>
                    <a:pt x="522" y="951"/>
                  </a:lnTo>
                  <a:lnTo>
                    <a:pt x="530" y="951"/>
                  </a:lnTo>
                  <a:lnTo>
                    <a:pt x="537" y="951"/>
                  </a:lnTo>
                  <a:lnTo>
                    <a:pt x="543" y="950"/>
                  </a:lnTo>
                  <a:lnTo>
                    <a:pt x="550" y="949"/>
                  </a:lnTo>
                  <a:lnTo>
                    <a:pt x="556" y="947"/>
                  </a:lnTo>
                  <a:lnTo>
                    <a:pt x="562" y="945"/>
                  </a:lnTo>
                  <a:lnTo>
                    <a:pt x="567" y="942"/>
                  </a:lnTo>
                  <a:lnTo>
                    <a:pt x="573" y="939"/>
                  </a:lnTo>
                  <a:lnTo>
                    <a:pt x="578" y="935"/>
                  </a:lnTo>
                  <a:lnTo>
                    <a:pt x="582" y="931"/>
                  </a:lnTo>
                  <a:lnTo>
                    <a:pt x="587" y="927"/>
                  </a:lnTo>
                  <a:lnTo>
                    <a:pt x="591" y="922"/>
                  </a:lnTo>
                  <a:lnTo>
                    <a:pt x="595" y="917"/>
                  </a:lnTo>
                  <a:lnTo>
                    <a:pt x="598" y="912"/>
                  </a:lnTo>
                  <a:lnTo>
                    <a:pt x="601" y="906"/>
                  </a:lnTo>
                  <a:lnTo>
                    <a:pt x="604" y="900"/>
                  </a:lnTo>
                  <a:lnTo>
                    <a:pt x="606" y="894"/>
                  </a:lnTo>
                  <a:lnTo>
                    <a:pt x="618" y="893"/>
                  </a:lnTo>
                  <a:lnTo>
                    <a:pt x="629" y="891"/>
                  </a:lnTo>
                  <a:lnTo>
                    <a:pt x="640" y="888"/>
                  </a:lnTo>
                  <a:lnTo>
                    <a:pt x="651" y="884"/>
                  </a:lnTo>
                  <a:lnTo>
                    <a:pt x="662" y="880"/>
                  </a:lnTo>
                  <a:lnTo>
                    <a:pt x="672" y="874"/>
                  </a:lnTo>
                  <a:lnTo>
                    <a:pt x="682" y="868"/>
                  </a:lnTo>
                  <a:lnTo>
                    <a:pt x="692" y="861"/>
                  </a:lnTo>
                  <a:lnTo>
                    <a:pt x="702" y="854"/>
                  </a:lnTo>
                  <a:lnTo>
                    <a:pt x="711" y="846"/>
                  </a:lnTo>
                  <a:lnTo>
                    <a:pt x="728" y="829"/>
                  </a:lnTo>
                  <a:lnTo>
                    <a:pt x="744" y="810"/>
                  </a:lnTo>
                  <a:lnTo>
                    <a:pt x="759" y="790"/>
                  </a:lnTo>
                  <a:lnTo>
                    <a:pt x="749" y="821"/>
                  </a:lnTo>
                  <a:lnTo>
                    <a:pt x="737" y="853"/>
                  </a:lnTo>
                  <a:lnTo>
                    <a:pt x="723" y="885"/>
                  </a:lnTo>
                  <a:lnTo>
                    <a:pt x="707" y="916"/>
                  </a:lnTo>
                  <a:lnTo>
                    <a:pt x="698" y="929"/>
                  </a:lnTo>
                  <a:lnTo>
                    <a:pt x="689" y="942"/>
                  </a:lnTo>
                  <a:lnTo>
                    <a:pt x="680" y="953"/>
                  </a:lnTo>
                  <a:lnTo>
                    <a:pt x="670" y="963"/>
                  </a:lnTo>
                  <a:lnTo>
                    <a:pt x="659" y="971"/>
                  </a:lnTo>
                  <a:lnTo>
                    <a:pt x="654" y="974"/>
                  </a:lnTo>
                  <a:lnTo>
                    <a:pt x="649" y="977"/>
                  </a:lnTo>
                  <a:lnTo>
                    <a:pt x="643" y="979"/>
                  </a:lnTo>
                  <a:lnTo>
                    <a:pt x="637" y="981"/>
                  </a:lnTo>
                  <a:lnTo>
                    <a:pt x="632" y="982"/>
                  </a:lnTo>
                  <a:lnTo>
                    <a:pt x="626" y="982"/>
                  </a:lnTo>
                  <a:lnTo>
                    <a:pt x="530" y="982"/>
                  </a:lnTo>
                  <a:lnTo>
                    <a:pt x="434" y="982"/>
                  </a:lnTo>
                  <a:lnTo>
                    <a:pt x="427" y="981"/>
                  </a:lnTo>
                  <a:lnTo>
                    <a:pt x="419" y="980"/>
                  </a:lnTo>
                  <a:lnTo>
                    <a:pt x="412" y="977"/>
                  </a:lnTo>
                  <a:lnTo>
                    <a:pt x="406" y="974"/>
                  </a:lnTo>
                  <a:lnTo>
                    <a:pt x="399" y="970"/>
                  </a:lnTo>
                  <a:lnTo>
                    <a:pt x="392" y="965"/>
                  </a:lnTo>
                  <a:lnTo>
                    <a:pt x="380" y="953"/>
                  </a:lnTo>
                  <a:lnTo>
                    <a:pt x="368" y="938"/>
                  </a:lnTo>
                  <a:lnTo>
                    <a:pt x="357" y="921"/>
                  </a:lnTo>
                  <a:lnTo>
                    <a:pt x="346" y="903"/>
                  </a:lnTo>
                  <a:lnTo>
                    <a:pt x="337" y="883"/>
                  </a:lnTo>
                  <a:lnTo>
                    <a:pt x="320" y="842"/>
                  </a:lnTo>
                  <a:lnTo>
                    <a:pt x="306" y="802"/>
                  </a:lnTo>
                  <a:lnTo>
                    <a:pt x="295" y="765"/>
                  </a:lnTo>
                  <a:lnTo>
                    <a:pt x="288" y="736"/>
                  </a:lnTo>
                  <a:lnTo>
                    <a:pt x="288" y="660"/>
                  </a:lnTo>
                  <a:lnTo>
                    <a:pt x="288" y="545"/>
                  </a:lnTo>
                  <a:lnTo>
                    <a:pt x="288" y="536"/>
                  </a:lnTo>
                  <a:lnTo>
                    <a:pt x="288" y="535"/>
                  </a:lnTo>
                  <a:lnTo>
                    <a:pt x="288" y="534"/>
                  </a:lnTo>
                  <a:lnTo>
                    <a:pt x="287" y="534"/>
                  </a:lnTo>
                  <a:lnTo>
                    <a:pt x="286" y="533"/>
                  </a:lnTo>
                  <a:lnTo>
                    <a:pt x="286" y="532"/>
                  </a:lnTo>
                  <a:lnTo>
                    <a:pt x="285" y="532"/>
                  </a:lnTo>
                  <a:lnTo>
                    <a:pt x="285" y="531"/>
                  </a:lnTo>
                  <a:close/>
                  <a:moveTo>
                    <a:pt x="750" y="485"/>
                  </a:moveTo>
                  <a:lnTo>
                    <a:pt x="749" y="485"/>
                  </a:lnTo>
                  <a:lnTo>
                    <a:pt x="748" y="485"/>
                  </a:lnTo>
                  <a:lnTo>
                    <a:pt x="747" y="485"/>
                  </a:lnTo>
                  <a:lnTo>
                    <a:pt x="746" y="485"/>
                  </a:lnTo>
                  <a:lnTo>
                    <a:pt x="744" y="486"/>
                  </a:lnTo>
                  <a:lnTo>
                    <a:pt x="742" y="487"/>
                  </a:lnTo>
                  <a:lnTo>
                    <a:pt x="740" y="488"/>
                  </a:lnTo>
                  <a:lnTo>
                    <a:pt x="737" y="489"/>
                  </a:lnTo>
                  <a:lnTo>
                    <a:pt x="733" y="491"/>
                  </a:lnTo>
                  <a:lnTo>
                    <a:pt x="732" y="492"/>
                  </a:lnTo>
                  <a:lnTo>
                    <a:pt x="731" y="493"/>
                  </a:lnTo>
                  <a:lnTo>
                    <a:pt x="730" y="494"/>
                  </a:lnTo>
                  <a:lnTo>
                    <a:pt x="729" y="495"/>
                  </a:lnTo>
                  <a:lnTo>
                    <a:pt x="727" y="495"/>
                  </a:lnTo>
                  <a:lnTo>
                    <a:pt x="726" y="496"/>
                  </a:lnTo>
                  <a:lnTo>
                    <a:pt x="725" y="497"/>
                  </a:lnTo>
                  <a:lnTo>
                    <a:pt x="724" y="497"/>
                  </a:lnTo>
                  <a:lnTo>
                    <a:pt x="721" y="498"/>
                  </a:lnTo>
                  <a:lnTo>
                    <a:pt x="719" y="499"/>
                  </a:lnTo>
                  <a:lnTo>
                    <a:pt x="716" y="499"/>
                  </a:lnTo>
                  <a:lnTo>
                    <a:pt x="714" y="499"/>
                  </a:lnTo>
                  <a:lnTo>
                    <a:pt x="710" y="499"/>
                  </a:lnTo>
                  <a:lnTo>
                    <a:pt x="708" y="499"/>
                  </a:lnTo>
                  <a:lnTo>
                    <a:pt x="706" y="499"/>
                  </a:lnTo>
                  <a:lnTo>
                    <a:pt x="704" y="498"/>
                  </a:lnTo>
                  <a:lnTo>
                    <a:pt x="703" y="498"/>
                  </a:lnTo>
                  <a:lnTo>
                    <a:pt x="702" y="498"/>
                  </a:lnTo>
                  <a:lnTo>
                    <a:pt x="701" y="498"/>
                  </a:lnTo>
                  <a:lnTo>
                    <a:pt x="700" y="497"/>
                  </a:lnTo>
                  <a:lnTo>
                    <a:pt x="698" y="483"/>
                  </a:lnTo>
                  <a:lnTo>
                    <a:pt x="695" y="470"/>
                  </a:lnTo>
                  <a:lnTo>
                    <a:pt x="691" y="457"/>
                  </a:lnTo>
                  <a:lnTo>
                    <a:pt x="686" y="445"/>
                  </a:lnTo>
                  <a:lnTo>
                    <a:pt x="679" y="434"/>
                  </a:lnTo>
                  <a:lnTo>
                    <a:pt x="672" y="423"/>
                  </a:lnTo>
                  <a:lnTo>
                    <a:pt x="664" y="413"/>
                  </a:lnTo>
                  <a:lnTo>
                    <a:pt x="655" y="404"/>
                  </a:lnTo>
                  <a:lnTo>
                    <a:pt x="645" y="396"/>
                  </a:lnTo>
                  <a:lnTo>
                    <a:pt x="634" y="389"/>
                  </a:lnTo>
                  <a:lnTo>
                    <a:pt x="623" y="382"/>
                  </a:lnTo>
                  <a:lnTo>
                    <a:pt x="611" y="377"/>
                  </a:lnTo>
                  <a:lnTo>
                    <a:pt x="599" y="373"/>
                  </a:lnTo>
                  <a:lnTo>
                    <a:pt x="586" y="370"/>
                  </a:lnTo>
                  <a:lnTo>
                    <a:pt x="573" y="368"/>
                  </a:lnTo>
                  <a:lnTo>
                    <a:pt x="559" y="367"/>
                  </a:lnTo>
                  <a:lnTo>
                    <a:pt x="527" y="367"/>
                  </a:lnTo>
                  <a:lnTo>
                    <a:pt x="499" y="367"/>
                  </a:lnTo>
                  <a:lnTo>
                    <a:pt x="485" y="368"/>
                  </a:lnTo>
                  <a:lnTo>
                    <a:pt x="472" y="370"/>
                  </a:lnTo>
                  <a:lnTo>
                    <a:pt x="459" y="373"/>
                  </a:lnTo>
                  <a:lnTo>
                    <a:pt x="447" y="377"/>
                  </a:lnTo>
                  <a:lnTo>
                    <a:pt x="435" y="382"/>
                  </a:lnTo>
                  <a:lnTo>
                    <a:pt x="424" y="389"/>
                  </a:lnTo>
                  <a:lnTo>
                    <a:pt x="413" y="396"/>
                  </a:lnTo>
                  <a:lnTo>
                    <a:pt x="403" y="404"/>
                  </a:lnTo>
                  <a:lnTo>
                    <a:pt x="394" y="413"/>
                  </a:lnTo>
                  <a:lnTo>
                    <a:pt x="386" y="423"/>
                  </a:lnTo>
                  <a:lnTo>
                    <a:pt x="379" y="434"/>
                  </a:lnTo>
                  <a:lnTo>
                    <a:pt x="372" y="445"/>
                  </a:lnTo>
                  <a:lnTo>
                    <a:pt x="367" y="457"/>
                  </a:lnTo>
                  <a:lnTo>
                    <a:pt x="363" y="470"/>
                  </a:lnTo>
                  <a:lnTo>
                    <a:pt x="360" y="483"/>
                  </a:lnTo>
                  <a:lnTo>
                    <a:pt x="358" y="497"/>
                  </a:lnTo>
                  <a:lnTo>
                    <a:pt x="356" y="498"/>
                  </a:lnTo>
                  <a:lnTo>
                    <a:pt x="355" y="498"/>
                  </a:lnTo>
                  <a:lnTo>
                    <a:pt x="353" y="498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4" y="499"/>
                  </a:lnTo>
                  <a:lnTo>
                    <a:pt x="341" y="499"/>
                  </a:lnTo>
                  <a:lnTo>
                    <a:pt x="338" y="499"/>
                  </a:lnTo>
                  <a:lnTo>
                    <a:pt x="336" y="498"/>
                  </a:lnTo>
                  <a:lnTo>
                    <a:pt x="334" y="498"/>
                  </a:lnTo>
                  <a:lnTo>
                    <a:pt x="333" y="497"/>
                  </a:lnTo>
                  <a:lnTo>
                    <a:pt x="332" y="497"/>
                  </a:lnTo>
                  <a:lnTo>
                    <a:pt x="331" y="496"/>
                  </a:lnTo>
                  <a:lnTo>
                    <a:pt x="329" y="495"/>
                  </a:lnTo>
                  <a:lnTo>
                    <a:pt x="328" y="495"/>
                  </a:lnTo>
                  <a:lnTo>
                    <a:pt x="327" y="494"/>
                  </a:lnTo>
                  <a:lnTo>
                    <a:pt x="326" y="493"/>
                  </a:lnTo>
                  <a:lnTo>
                    <a:pt x="325" y="492"/>
                  </a:lnTo>
                  <a:lnTo>
                    <a:pt x="324" y="491"/>
                  </a:lnTo>
                  <a:lnTo>
                    <a:pt x="323" y="490"/>
                  </a:lnTo>
                  <a:lnTo>
                    <a:pt x="322" y="489"/>
                  </a:lnTo>
                  <a:lnTo>
                    <a:pt x="321" y="488"/>
                  </a:lnTo>
                  <a:lnTo>
                    <a:pt x="320" y="487"/>
                  </a:lnTo>
                  <a:lnTo>
                    <a:pt x="319" y="487"/>
                  </a:lnTo>
                  <a:lnTo>
                    <a:pt x="318" y="486"/>
                  </a:lnTo>
                  <a:lnTo>
                    <a:pt x="317" y="486"/>
                  </a:lnTo>
                  <a:lnTo>
                    <a:pt x="316" y="486"/>
                  </a:lnTo>
                  <a:lnTo>
                    <a:pt x="315" y="485"/>
                  </a:lnTo>
                  <a:lnTo>
                    <a:pt x="314" y="485"/>
                  </a:lnTo>
                  <a:lnTo>
                    <a:pt x="311" y="485"/>
                  </a:lnTo>
                  <a:lnTo>
                    <a:pt x="309" y="485"/>
                  </a:lnTo>
                  <a:lnTo>
                    <a:pt x="307" y="485"/>
                  </a:lnTo>
                  <a:lnTo>
                    <a:pt x="285" y="485"/>
                  </a:lnTo>
                  <a:lnTo>
                    <a:pt x="288" y="467"/>
                  </a:lnTo>
                  <a:lnTo>
                    <a:pt x="292" y="449"/>
                  </a:lnTo>
                  <a:lnTo>
                    <a:pt x="299" y="432"/>
                  </a:lnTo>
                  <a:lnTo>
                    <a:pt x="306" y="416"/>
                  </a:lnTo>
                  <a:lnTo>
                    <a:pt x="315" y="400"/>
                  </a:lnTo>
                  <a:lnTo>
                    <a:pt x="326" y="386"/>
                  </a:lnTo>
                  <a:lnTo>
                    <a:pt x="337" y="372"/>
                  </a:lnTo>
                  <a:lnTo>
                    <a:pt x="350" y="360"/>
                  </a:lnTo>
                  <a:lnTo>
                    <a:pt x="363" y="348"/>
                  </a:lnTo>
                  <a:lnTo>
                    <a:pt x="378" y="338"/>
                  </a:lnTo>
                  <a:lnTo>
                    <a:pt x="394" y="329"/>
                  </a:lnTo>
                  <a:lnTo>
                    <a:pt x="410" y="322"/>
                  </a:lnTo>
                  <a:lnTo>
                    <a:pt x="427" y="316"/>
                  </a:lnTo>
                  <a:lnTo>
                    <a:pt x="445" y="312"/>
                  </a:lnTo>
                  <a:lnTo>
                    <a:pt x="463" y="309"/>
                  </a:lnTo>
                  <a:lnTo>
                    <a:pt x="482" y="308"/>
                  </a:lnTo>
                  <a:lnTo>
                    <a:pt x="525" y="308"/>
                  </a:lnTo>
                  <a:lnTo>
                    <a:pt x="573" y="308"/>
                  </a:lnTo>
                  <a:lnTo>
                    <a:pt x="592" y="309"/>
                  </a:lnTo>
                  <a:lnTo>
                    <a:pt x="610" y="311"/>
                  </a:lnTo>
                  <a:lnTo>
                    <a:pt x="628" y="316"/>
                  </a:lnTo>
                  <a:lnTo>
                    <a:pt x="645" y="321"/>
                  </a:lnTo>
                  <a:lnTo>
                    <a:pt x="661" y="329"/>
                  </a:lnTo>
                  <a:lnTo>
                    <a:pt x="677" y="337"/>
                  </a:lnTo>
                  <a:lnTo>
                    <a:pt x="691" y="347"/>
                  </a:lnTo>
                  <a:lnTo>
                    <a:pt x="705" y="359"/>
                  </a:lnTo>
                  <a:lnTo>
                    <a:pt x="718" y="371"/>
                  </a:lnTo>
                  <a:lnTo>
                    <a:pt x="729" y="385"/>
                  </a:lnTo>
                  <a:lnTo>
                    <a:pt x="740" y="399"/>
                  </a:lnTo>
                  <a:lnTo>
                    <a:pt x="749" y="415"/>
                  </a:lnTo>
                  <a:lnTo>
                    <a:pt x="756" y="431"/>
                  </a:lnTo>
                  <a:lnTo>
                    <a:pt x="762" y="448"/>
                  </a:lnTo>
                  <a:lnTo>
                    <a:pt x="767" y="466"/>
                  </a:lnTo>
                  <a:lnTo>
                    <a:pt x="770" y="485"/>
                  </a:lnTo>
                  <a:close/>
                  <a:moveTo>
                    <a:pt x="570" y="872"/>
                  </a:moveTo>
                  <a:lnTo>
                    <a:pt x="570" y="876"/>
                  </a:lnTo>
                  <a:lnTo>
                    <a:pt x="569" y="879"/>
                  </a:lnTo>
                  <a:lnTo>
                    <a:pt x="569" y="883"/>
                  </a:lnTo>
                  <a:lnTo>
                    <a:pt x="567" y="886"/>
                  </a:lnTo>
                  <a:lnTo>
                    <a:pt x="566" y="889"/>
                  </a:lnTo>
                  <a:lnTo>
                    <a:pt x="564" y="891"/>
                  </a:lnTo>
                  <a:lnTo>
                    <a:pt x="563" y="894"/>
                  </a:lnTo>
                  <a:lnTo>
                    <a:pt x="560" y="896"/>
                  </a:lnTo>
                  <a:lnTo>
                    <a:pt x="558" y="899"/>
                  </a:lnTo>
                  <a:lnTo>
                    <a:pt x="556" y="900"/>
                  </a:lnTo>
                  <a:lnTo>
                    <a:pt x="553" y="902"/>
                  </a:lnTo>
                  <a:lnTo>
                    <a:pt x="550" y="903"/>
                  </a:lnTo>
                  <a:lnTo>
                    <a:pt x="547" y="905"/>
                  </a:lnTo>
                  <a:lnTo>
                    <a:pt x="543" y="905"/>
                  </a:lnTo>
                  <a:lnTo>
                    <a:pt x="540" y="906"/>
                  </a:lnTo>
                  <a:lnTo>
                    <a:pt x="536" y="906"/>
                  </a:lnTo>
                  <a:lnTo>
                    <a:pt x="532" y="906"/>
                  </a:lnTo>
                  <a:lnTo>
                    <a:pt x="529" y="905"/>
                  </a:lnTo>
                  <a:lnTo>
                    <a:pt x="525" y="905"/>
                  </a:lnTo>
                  <a:lnTo>
                    <a:pt x="522" y="903"/>
                  </a:lnTo>
                  <a:lnTo>
                    <a:pt x="519" y="902"/>
                  </a:lnTo>
                  <a:lnTo>
                    <a:pt x="516" y="900"/>
                  </a:lnTo>
                  <a:lnTo>
                    <a:pt x="514" y="899"/>
                  </a:lnTo>
                  <a:lnTo>
                    <a:pt x="511" y="896"/>
                  </a:lnTo>
                  <a:lnTo>
                    <a:pt x="509" y="894"/>
                  </a:lnTo>
                  <a:lnTo>
                    <a:pt x="507" y="891"/>
                  </a:lnTo>
                  <a:lnTo>
                    <a:pt x="506" y="889"/>
                  </a:lnTo>
                  <a:lnTo>
                    <a:pt x="504" y="886"/>
                  </a:lnTo>
                  <a:lnTo>
                    <a:pt x="503" y="883"/>
                  </a:lnTo>
                  <a:lnTo>
                    <a:pt x="503" y="879"/>
                  </a:lnTo>
                  <a:lnTo>
                    <a:pt x="502" y="876"/>
                  </a:lnTo>
                  <a:lnTo>
                    <a:pt x="502" y="872"/>
                  </a:lnTo>
                  <a:lnTo>
                    <a:pt x="502" y="868"/>
                  </a:lnTo>
                  <a:lnTo>
                    <a:pt x="503" y="865"/>
                  </a:lnTo>
                  <a:lnTo>
                    <a:pt x="503" y="861"/>
                  </a:lnTo>
                  <a:lnTo>
                    <a:pt x="504" y="858"/>
                  </a:lnTo>
                  <a:lnTo>
                    <a:pt x="506" y="855"/>
                  </a:lnTo>
                  <a:lnTo>
                    <a:pt x="507" y="852"/>
                  </a:lnTo>
                  <a:lnTo>
                    <a:pt x="509" y="850"/>
                  </a:lnTo>
                  <a:lnTo>
                    <a:pt x="511" y="847"/>
                  </a:lnTo>
                  <a:lnTo>
                    <a:pt x="514" y="845"/>
                  </a:lnTo>
                  <a:lnTo>
                    <a:pt x="516" y="843"/>
                  </a:lnTo>
                  <a:lnTo>
                    <a:pt x="519" y="842"/>
                  </a:lnTo>
                  <a:lnTo>
                    <a:pt x="522" y="840"/>
                  </a:lnTo>
                  <a:lnTo>
                    <a:pt x="525" y="839"/>
                  </a:lnTo>
                  <a:lnTo>
                    <a:pt x="529" y="839"/>
                  </a:lnTo>
                  <a:lnTo>
                    <a:pt x="532" y="838"/>
                  </a:lnTo>
                  <a:lnTo>
                    <a:pt x="536" y="838"/>
                  </a:lnTo>
                  <a:lnTo>
                    <a:pt x="540" y="838"/>
                  </a:lnTo>
                  <a:lnTo>
                    <a:pt x="543" y="839"/>
                  </a:lnTo>
                  <a:lnTo>
                    <a:pt x="547" y="839"/>
                  </a:lnTo>
                  <a:lnTo>
                    <a:pt x="550" y="840"/>
                  </a:lnTo>
                  <a:lnTo>
                    <a:pt x="553" y="842"/>
                  </a:lnTo>
                  <a:lnTo>
                    <a:pt x="556" y="843"/>
                  </a:lnTo>
                  <a:lnTo>
                    <a:pt x="558" y="845"/>
                  </a:lnTo>
                  <a:lnTo>
                    <a:pt x="560" y="847"/>
                  </a:lnTo>
                  <a:lnTo>
                    <a:pt x="563" y="850"/>
                  </a:lnTo>
                  <a:lnTo>
                    <a:pt x="564" y="852"/>
                  </a:lnTo>
                  <a:lnTo>
                    <a:pt x="566" y="855"/>
                  </a:lnTo>
                  <a:lnTo>
                    <a:pt x="567" y="858"/>
                  </a:lnTo>
                  <a:lnTo>
                    <a:pt x="569" y="861"/>
                  </a:lnTo>
                  <a:lnTo>
                    <a:pt x="569" y="865"/>
                  </a:lnTo>
                  <a:lnTo>
                    <a:pt x="570" y="868"/>
                  </a:lnTo>
                  <a:close/>
                  <a:moveTo>
                    <a:pt x="347" y="1067"/>
                  </a:moveTo>
                  <a:lnTo>
                    <a:pt x="347" y="988"/>
                  </a:lnTo>
                  <a:lnTo>
                    <a:pt x="356" y="997"/>
                  </a:lnTo>
                  <a:lnTo>
                    <a:pt x="360" y="1001"/>
                  </a:lnTo>
                  <a:lnTo>
                    <a:pt x="365" y="1005"/>
                  </a:lnTo>
                  <a:lnTo>
                    <a:pt x="370" y="1008"/>
                  </a:lnTo>
                  <a:lnTo>
                    <a:pt x="375" y="1011"/>
                  </a:lnTo>
                  <a:lnTo>
                    <a:pt x="380" y="1014"/>
                  </a:lnTo>
                  <a:lnTo>
                    <a:pt x="385" y="1017"/>
                  </a:lnTo>
                  <a:lnTo>
                    <a:pt x="390" y="1019"/>
                  </a:lnTo>
                  <a:lnTo>
                    <a:pt x="396" y="1021"/>
                  </a:lnTo>
                  <a:lnTo>
                    <a:pt x="402" y="1023"/>
                  </a:lnTo>
                  <a:lnTo>
                    <a:pt x="407" y="1024"/>
                  </a:lnTo>
                  <a:lnTo>
                    <a:pt x="413" y="1025"/>
                  </a:lnTo>
                  <a:lnTo>
                    <a:pt x="419" y="1026"/>
                  </a:lnTo>
                  <a:lnTo>
                    <a:pt x="426" y="1027"/>
                  </a:lnTo>
                  <a:lnTo>
                    <a:pt x="432" y="1027"/>
                  </a:lnTo>
                  <a:lnTo>
                    <a:pt x="533" y="1027"/>
                  </a:lnTo>
                  <a:lnTo>
                    <a:pt x="629" y="1027"/>
                  </a:lnTo>
                  <a:lnTo>
                    <a:pt x="635" y="1027"/>
                  </a:lnTo>
                  <a:lnTo>
                    <a:pt x="641" y="1026"/>
                  </a:lnTo>
                  <a:lnTo>
                    <a:pt x="647" y="1025"/>
                  </a:lnTo>
                  <a:lnTo>
                    <a:pt x="653" y="1024"/>
                  </a:lnTo>
                  <a:lnTo>
                    <a:pt x="659" y="1022"/>
                  </a:lnTo>
                  <a:lnTo>
                    <a:pt x="665" y="1020"/>
                  </a:lnTo>
                  <a:lnTo>
                    <a:pt x="670" y="1018"/>
                  </a:lnTo>
                  <a:lnTo>
                    <a:pt x="676" y="1015"/>
                  </a:lnTo>
                  <a:lnTo>
                    <a:pt x="681" y="1012"/>
                  </a:lnTo>
                  <a:lnTo>
                    <a:pt x="686" y="1009"/>
                  </a:lnTo>
                  <a:lnTo>
                    <a:pt x="696" y="1002"/>
                  </a:lnTo>
                  <a:lnTo>
                    <a:pt x="705" y="994"/>
                  </a:lnTo>
                  <a:lnTo>
                    <a:pt x="714" y="985"/>
                  </a:lnTo>
                  <a:lnTo>
                    <a:pt x="714" y="1064"/>
                  </a:lnTo>
                  <a:lnTo>
                    <a:pt x="707" y="1070"/>
                  </a:lnTo>
                  <a:lnTo>
                    <a:pt x="696" y="1079"/>
                  </a:lnTo>
                  <a:lnTo>
                    <a:pt x="681" y="1089"/>
                  </a:lnTo>
                  <a:lnTo>
                    <a:pt x="672" y="1094"/>
                  </a:lnTo>
                  <a:lnTo>
                    <a:pt x="662" y="1099"/>
                  </a:lnTo>
                  <a:lnTo>
                    <a:pt x="650" y="1104"/>
                  </a:lnTo>
                  <a:lnTo>
                    <a:pt x="638" y="1109"/>
                  </a:lnTo>
                  <a:lnTo>
                    <a:pt x="624" y="1113"/>
                  </a:lnTo>
                  <a:lnTo>
                    <a:pt x="608" y="1117"/>
                  </a:lnTo>
                  <a:lnTo>
                    <a:pt x="592" y="1120"/>
                  </a:lnTo>
                  <a:lnTo>
                    <a:pt x="573" y="1123"/>
                  </a:lnTo>
                  <a:lnTo>
                    <a:pt x="533" y="1126"/>
                  </a:lnTo>
                  <a:lnTo>
                    <a:pt x="530" y="1126"/>
                  </a:lnTo>
                  <a:lnTo>
                    <a:pt x="489" y="1124"/>
                  </a:lnTo>
                  <a:lnTo>
                    <a:pt x="470" y="1122"/>
                  </a:lnTo>
                  <a:lnTo>
                    <a:pt x="454" y="1119"/>
                  </a:lnTo>
                  <a:lnTo>
                    <a:pt x="438" y="1115"/>
                  </a:lnTo>
                  <a:lnTo>
                    <a:pt x="424" y="1111"/>
                  </a:lnTo>
                  <a:lnTo>
                    <a:pt x="411" y="1106"/>
                  </a:lnTo>
                  <a:lnTo>
                    <a:pt x="399" y="1102"/>
                  </a:lnTo>
                  <a:lnTo>
                    <a:pt x="389" y="1097"/>
                  </a:lnTo>
                  <a:lnTo>
                    <a:pt x="380" y="1092"/>
                  </a:lnTo>
                  <a:lnTo>
                    <a:pt x="365" y="1082"/>
                  </a:lnTo>
                  <a:lnTo>
                    <a:pt x="354" y="1073"/>
                  </a:lnTo>
                  <a:close/>
                  <a:moveTo>
                    <a:pt x="725" y="1117"/>
                  </a:moveTo>
                  <a:lnTo>
                    <a:pt x="724" y="1123"/>
                  </a:lnTo>
                  <a:lnTo>
                    <a:pt x="722" y="1130"/>
                  </a:lnTo>
                  <a:lnTo>
                    <a:pt x="717" y="1143"/>
                  </a:lnTo>
                  <a:lnTo>
                    <a:pt x="710" y="1157"/>
                  </a:lnTo>
                  <a:lnTo>
                    <a:pt x="703" y="1170"/>
                  </a:lnTo>
                  <a:lnTo>
                    <a:pt x="695" y="1183"/>
                  </a:lnTo>
                  <a:lnTo>
                    <a:pt x="686" y="1196"/>
                  </a:lnTo>
                  <a:lnTo>
                    <a:pt x="669" y="1219"/>
                  </a:lnTo>
                  <a:lnTo>
                    <a:pt x="663" y="1210"/>
                  </a:lnTo>
                  <a:lnTo>
                    <a:pt x="657" y="1202"/>
                  </a:lnTo>
                  <a:lnTo>
                    <a:pt x="650" y="1195"/>
                  </a:lnTo>
                  <a:lnTo>
                    <a:pt x="643" y="1188"/>
                  </a:lnTo>
                  <a:lnTo>
                    <a:pt x="636" y="1181"/>
                  </a:lnTo>
                  <a:lnTo>
                    <a:pt x="628" y="1174"/>
                  </a:lnTo>
                  <a:lnTo>
                    <a:pt x="620" y="1168"/>
                  </a:lnTo>
                  <a:lnTo>
                    <a:pt x="612" y="1163"/>
                  </a:lnTo>
                  <a:lnTo>
                    <a:pt x="631" y="1159"/>
                  </a:lnTo>
                  <a:lnTo>
                    <a:pt x="649" y="1154"/>
                  </a:lnTo>
                  <a:lnTo>
                    <a:pt x="665" y="1149"/>
                  </a:lnTo>
                  <a:lnTo>
                    <a:pt x="680" y="1143"/>
                  </a:lnTo>
                  <a:lnTo>
                    <a:pt x="693" y="1137"/>
                  </a:lnTo>
                  <a:lnTo>
                    <a:pt x="705" y="1130"/>
                  </a:lnTo>
                  <a:lnTo>
                    <a:pt x="716" y="1123"/>
                  </a:lnTo>
                  <a:close/>
                  <a:moveTo>
                    <a:pt x="242" y="545"/>
                  </a:moveTo>
                  <a:lnTo>
                    <a:pt x="242" y="638"/>
                  </a:lnTo>
                  <a:lnTo>
                    <a:pt x="228" y="638"/>
                  </a:lnTo>
                  <a:lnTo>
                    <a:pt x="224" y="638"/>
                  </a:lnTo>
                  <a:lnTo>
                    <a:pt x="221" y="637"/>
                  </a:lnTo>
                  <a:lnTo>
                    <a:pt x="218" y="637"/>
                  </a:lnTo>
                  <a:lnTo>
                    <a:pt x="215" y="635"/>
                  </a:lnTo>
                  <a:lnTo>
                    <a:pt x="212" y="634"/>
                  </a:lnTo>
                  <a:lnTo>
                    <a:pt x="209" y="632"/>
                  </a:lnTo>
                  <a:lnTo>
                    <a:pt x="206" y="631"/>
                  </a:lnTo>
                  <a:lnTo>
                    <a:pt x="204" y="628"/>
                  </a:lnTo>
                  <a:lnTo>
                    <a:pt x="202" y="626"/>
                  </a:lnTo>
                  <a:lnTo>
                    <a:pt x="200" y="624"/>
                  </a:lnTo>
                  <a:lnTo>
                    <a:pt x="198" y="621"/>
                  </a:lnTo>
                  <a:lnTo>
                    <a:pt x="197" y="618"/>
                  </a:lnTo>
                  <a:lnTo>
                    <a:pt x="196" y="615"/>
                  </a:lnTo>
                  <a:lnTo>
                    <a:pt x="195" y="611"/>
                  </a:lnTo>
                  <a:lnTo>
                    <a:pt x="194" y="608"/>
                  </a:lnTo>
                  <a:lnTo>
                    <a:pt x="194" y="604"/>
                  </a:lnTo>
                  <a:lnTo>
                    <a:pt x="194" y="536"/>
                  </a:lnTo>
                  <a:lnTo>
                    <a:pt x="194" y="533"/>
                  </a:lnTo>
                  <a:lnTo>
                    <a:pt x="195" y="531"/>
                  </a:lnTo>
                  <a:lnTo>
                    <a:pt x="195" y="528"/>
                  </a:lnTo>
                  <a:lnTo>
                    <a:pt x="196" y="526"/>
                  </a:lnTo>
                  <a:lnTo>
                    <a:pt x="197" y="524"/>
                  </a:lnTo>
                  <a:lnTo>
                    <a:pt x="199" y="522"/>
                  </a:lnTo>
                  <a:lnTo>
                    <a:pt x="200" y="520"/>
                  </a:lnTo>
                  <a:lnTo>
                    <a:pt x="202" y="518"/>
                  </a:lnTo>
                  <a:lnTo>
                    <a:pt x="204" y="517"/>
                  </a:lnTo>
                  <a:lnTo>
                    <a:pt x="206" y="515"/>
                  </a:lnTo>
                  <a:lnTo>
                    <a:pt x="208" y="514"/>
                  </a:lnTo>
                  <a:lnTo>
                    <a:pt x="210" y="513"/>
                  </a:lnTo>
                  <a:lnTo>
                    <a:pt x="212" y="512"/>
                  </a:lnTo>
                  <a:lnTo>
                    <a:pt x="215" y="511"/>
                  </a:lnTo>
                  <a:lnTo>
                    <a:pt x="217" y="511"/>
                  </a:lnTo>
                  <a:lnTo>
                    <a:pt x="220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2"/>
                  </a:lnTo>
                  <a:lnTo>
                    <a:pt x="230" y="513"/>
                  </a:lnTo>
                  <a:lnTo>
                    <a:pt x="232" y="514"/>
                  </a:lnTo>
                  <a:lnTo>
                    <a:pt x="234" y="515"/>
                  </a:lnTo>
                  <a:lnTo>
                    <a:pt x="236" y="517"/>
                  </a:lnTo>
                  <a:lnTo>
                    <a:pt x="238" y="518"/>
                  </a:lnTo>
                  <a:lnTo>
                    <a:pt x="239" y="520"/>
                  </a:lnTo>
                  <a:lnTo>
                    <a:pt x="241" y="522"/>
                  </a:lnTo>
                  <a:lnTo>
                    <a:pt x="242" y="524"/>
                  </a:lnTo>
                  <a:lnTo>
                    <a:pt x="243" y="526"/>
                  </a:lnTo>
                  <a:lnTo>
                    <a:pt x="244" y="528"/>
                  </a:lnTo>
                  <a:lnTo>
                    <a:pt x="244" y="531"/>
                  </a:lnTo>
                  <a:lnTo>
                    <a:pt x="245" y="533"/>
                  </a:lnTo>
                  <a:lnTo>
                    <a:pt x="245" y="536"/>
                  </a:lnTo>
                  <a:lnTo>
                    <a:pt x="245" y="5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7"/>
            <p:cNvSpPr/>
            <p:nvPr/>
          </p:nvSpPr>
          <p:spPr>
            <a:xfrm>
              <a:off x="7855759" y="4328858"/>
              <a:ext cx="101901" cy="59402"/>
            </a:xfrm>
            <a:custGeom>
              <a:avLst/>
              <a:gdLst/>
              <a:ahLst/>
              <a:cxnLst/>
              <a:rect l="l" t="t" r="r" b="b"/>
              <a:pathLst>
                <a:path w="212" h="124" extrusionOk="0">
                  <a:moveTo>
                    <a:pt x="23" y="124"/>
                  </a:moveTo>
                  <a:lnTo>
                    <a:pt x="189" y="124"/>
                  </a:lnTo>
                  <a:lnTo>
                    <a:pt x="191" y="124"/>
                  </a:lnTo>
                  <a:lnTo>
                    <a:pt x="193" y="123"/>
                  </a:lnTo>
                  <a:lnTo>
                    <a:pt x="196" y="123"/>
                  </a:lnTo>
                  <a:lnTo>
                    <a:pt x="198" y="122"/>
                  </a:lnTo>
                  <a:lnTo>
                    <a:pt x="200" y="121"/>
                  </a:lnTo>
                  <a:lnTo>
                    <a:pt x="202" y="120"/>
                  </a:lnTo>
                  <a:lnTo>
                    <a:pt x="203" y="118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8" y="113"/>
                  </a:lnTo>
                  <a:lnTo>
                    <a:pt x="209" y="111"/>
                  </a:lnTo>
                  <a:lnTo>
                    <a:pt x="210" y="109"/>
                  </a:lnTo>
                  <a:lnTo>
                    <a:pt x="211" y="107"/>
                  </a:lnTo>
                  <a:lnTo>
                    <a:pt x="211" y="105"/>
                  </a:lnTo>
                  <a:lnTo>
                    <a:pt x="212" y="103"/>
                  </a:lnTo>
                  <a:lnTo>
                    <a:pt x="212" y="101"/>
                  </a:lnTo>
                  <a:lnTo>
                    <a:pt x="212" y="99"/>
                  </a:lnTo>
                  <a:lnTo>
                    <a:pt x="211" y="97"/>
                  </a:lnTo>
                  <a:lnTo>
                    <a:pt x="211" y="95"/>
                  </a:lnTo>
                  <a:lnTo>
                    <a:pt x="210" y="93"/>
                  </a:lnTo>
                  <a:lnTo>
                    <a:pt x="209" y="91"/>
                  </a:lnTo>
                  <a:lnTo>
                    <a:pt x="208" y="89"/>
                  </a:lnTo>
                  <a:lnTo>
                    <a:pt x="207" y="87"/>
                  </a:lnTo>
                  <a:lnTo>
                    <a:pt x="205" y="86"/>
                  </a:lnTo>
                  <a:lnTo>
                    <a:pt x="203" y="84"/>
                  </a:lnTo>
                  <a:lnTo>
                    <a:pt x="202" y="83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6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89" y="79"/>
                  </a:lnTo>
                  <a:lnTo>
                    <a:pt x="88" y="79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7" y="18"/>
                  </a:lnTo>
                  <a:lnTo>
                    <a:pt x="87" y="16"/>
                  </a:lnTo>
                  <a:lnTo>
                    <a:pt x="86" y="14"/>
                  </a:lnTo>
                  <a:lnTo>
                    <a:pt x="85" y="12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1" y="7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5" y="3"/>
                  </a:lnTo>
                  <a:lnTo>
                    <a:pt x="73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3" y="4"/>
                  </a:lnTo>
                  <a:lnTo>
                    <a:pt x="51" y="5"/>
                  </a:lnTo>
                  <a:lnTo>
                    <a:pt x="50" y="7"/>
                  </a:lnTo>
                  <a:lnTo>
                    <a:pt x="48" y="8"/>
                  </a:lnTo>
                  <a:lnTo>
                    <a:pt x="47" y="10"/>
                  </a:lnTo>
                  <a:lnTo>
                    <a:pt x="46" y="12"/>
                  </a:lnTo>
                  <a:lnTo>
                    <a:pt x="45" y="14"/>
                  </a:lnTo>
                  <a:lnTo>
                    <a:pt x="44" y="16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79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7" y="80"/>
                  </a:lnTo>
                  <a:lnTo>
                    <a:pt x="15" y="81"/>
                  </a:lnTo>
                  <a:lnTo>
                    <a:pt x="13" y="82"/>
                  </a:lnTo>
                  <a:lnTo>
                    <a:pt x="11" y="83"/>
                  </a:lnTo>
                  <a:lnTo>
                    <a:pt x="9" y="84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4" y="89"/>
                  </a:lnTo>
                  <a:lnTo>
                    <a:pt x="3" y="91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4" y="113"/>
                  </a:lnTo>
                  <a:lnTo>
                    <a:pt x="6" y="115"/>
                  </a:lnTo>
                  <a:lnTo>
                    <a:pt x="7" y="117"/>
                  </a:lnTo>
                  <a:lnTo>
                    <a:pt x="9" y="118"/>
                  </a:lnTo>
                  <a:lnTo>
                    <a:pt x="11" y="120"/>
                  </a:lnTo>
                  <a:lnTo>
                    <a:pt x="13" y="121"/>
                  </a:lnTo>
                  <a:lnTo>
                    <a:pt x="15" y="122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21" y="1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61" name="Google Shape;3861;p37"/>
          <p:cNvSpPr/>
          <p:nvPr/>
        </p:nvSpPr>
        <p:spPr>
          <a:xfrm>
            <a:off x="8501872" y="4064076"/>
            <a:ext cx="481901" cy="694444"/>
          </a:xfrm>
          <a:custGeom>
            <a:avLst/>
            <a:gdLst/>
            <a:ahLst/>
            <a:cxnLst/>
            <a:rect l="l" t="t" r="r" b="b"/>
            <a:pathLst>
              <a:path w="1146" h="1651" extrusionOk="0">
                <a:moveTo>
                  <a:pt x="934" y="1007"/>
                </a:moveTo>
                <a:lnTo>
                  <a:pt x="810" y="1007"/>
                </a:lnTo>
                <a:lnTo>
                  <a:pt x="810" y="872"/>
                </a:lnTo>
                <a:lnTo>
                  <a:pt x="810" y="869"/>
                </a:lnTo>
                <a:lnTo>
                  <a:pt x="825" y="839"/>
                </a:lnTo>
                <a:lnTo>
                  <a:pt x="837" y="808"/>
                </a:lnTo>
                <a:lnTo>
                  <a:pt x="848" y="779"/>
                </a:lnTo>
                <a:lnTo>
                  <a:pt x="857" y="751"/>
                </a:lnTo>
                <a:lnTo>
                  <a:pt x="869" y="706"/>
                </a:lnTo>
                <a:lnTo>
                  <a:pt x="875" y="680"/>
                </a:lnTo>
                <a:lnTo>
                  <a:pt x="875" y="674"/>
                </a:lnTo>
                <a:lnTo>
                  <a:pt x="875" y="612"/>
                </a:lnTo>
                <a:lnTo>
                  <a:pt x="892" y="612"/>
                </a:lnTo>
                <a:lnTo>
                  <a:pt x="900" y="612"/>
                </a:lnTo>
                <a:lnTo>
                  <a:pt x="909" y="610"/>
                </a:lnTo>
                <a:lnTo>
                  <a:pt x="917" y="608"/>
                </a:lnTo>
                <a:lnTo>
                  <a:pt x="924" y="605"/>
                </a:lnTo>
                <a:lnTo>
                  <a:pt x="932" y="602"/>
                </a:lnTo>
                <a:lnTo>
                  <a:pt x="939" y="598"/>
                </a:lnTo>
                <a:lnTo>
                  <a:pt x="945" y="593"/>
                </a:lnTo>
                <a:lnTo>
                  <a:pt x="951" y="587"/>
                </a:lnTo>
                <a:lnTo>
                  <a:pt x="957" y="581"/>
                </a:lnTo>
                <a:lnTo>
                  <a:pt x="962" y="575"/>
                </a:lnTo>
                <a:lnTo>
                  <a:pt x="966" y="568"/>
                </a:lnTo>
                <a:lnTo>
                  <a:pt x="970" y="560"/>
                </a:lnTo>
                <a:lnTo>
                  <a:pt x="973" y="553"/>
                </a:lnTo>
                <a:lnTo>
                  <a:pt x="975" y="544"/>
                </a:lnTo>
                <a:lnTo>
                  <a:pt x="977" y="536"/>
                </a:lnTo>
                <a:lnTo>
                  <a:pt x="977" y="527"/>
                </a:lnTo>
                <a:lnTo>
                  <a:pt x="977" y="454"/>
                </a:lnTo>
                <a:lnTo>
                  <a:pt x="977" y="446"/>
                </a:lnTo>
                <a:lnTo>
                  <a:pt x="975" y="439"/>
                </a:lnTo>
                <a:lnTo>
                  <a:pt x="974" y="432"/>
                </a:lnTo>
                <a:lnTo>
                  <a:pt x="971" y="425"/>
                </a:lnTo>
                <a:lnTo>
                  <a:pt x="968" y="418"/>
                </a:lnTo>
                <a:lnTo>
                  <a:pt x="964" y="412"/>
                </a:lnTo>
                <a:lnTo>
                  <a:pt x="960" y="407"/>
                </a:lnTo>
                <a:lnTo>
                  <a:pt x="955" y="402"/>
                </a:lnTo>
                <a:lnTo>
                  <a:pt x="950" y="397"/>
                </a:lnTo>
                <a:lnTo>
                  <a:pt x="944" y="393"/>
                </a:lnTo>
                <a:lnTo>
                  <a:pt x="938" y="389"/>
                </a:lnTo>
                <a:lnTo>
                  <a:pt x="931" y="386"/>
                </a:lnTo>
                <a:lnTo>
                  <a:pt x="925" y="384"/>
                </a:lnTo>
                <a:lnTo>
                  <a:pt x="918" y="382"/>
                </a:lnTo>
                <a:lnTo>
                  <a:pt x="910" y="381"/>
                </a:lnTo>
                <a:lnTo>
                  <a:pt x="903" y="381"/>
                </a:lnTo>
                <a:lnTo>
                  <a:pt x="900" y="381"/>
                </a:lnTo>
                <a:lnTo>
                  <a:pt x="897" y="381"/>
                </a:lnTo>
                <a:lnTo>
                  <a:pt x="894" y="382"/>
                </a:lnTo>
                <a:lnTo>
                  <a:pt x="890" y="383"/>
                </a:lnTo>
                <a:lnTo>
                  <a:pt x="878" y="386"/>
                </a:lnTo>
                <a:lnTo>
                  <a:pt x="878" y="310"/>
                </a:lnTo>
                <a:lnTo>
                  <a:pt x="876" y="278"/>
                </a:lnTo>
                <a:lnTo>
                  <a:pt x="872" y="247"/>
                </a:lnTo>
                <a:lnTo>
                  <a:pt x="864" y="218"/>
                </a:lnTo>
                <a:lnTo>
                  <a:pt x="854" y="189"/>
                </a:lnTo>
                <a:lnTo>
                  <a:pt x="841" y="162"/>
                </a:lnTo>
                <a:lnTo>
                  <a:pt x="825" y="136"/>
                </a:lnTo>
                <a:lnTo>
                  <a:pt x="807" y="112"/>
                </a:lnTo>
                <a:lnTo>
                  <a:pt x="787" y="90"/>
                </a:lnTo>
                <a:lnTo>
                  <a:pt x="765" y="71"/>
                </a:lnTo>
                <a:lnTo>
                  <a:pt x="741" y="53"/>
                </a:lnTo>
                <a:lnTo>
                  <a:pt x="716" y="37"/>
                </a:lnTo>
                <a:lnTo>
                  <a:pt x="688" y="24"/>
                </a:lnTo>
                <a:lnTo>
                  <a:pt x="660" y="14"/>
                </a:lnTo>
                <a:lnTo>
                  <a:pt x="630" y="6"/>
                </a:lnTo>
                <a:lnTo>
                  <a:pt x="599" y="2"/>
                </a:lnTo>
                <a:lnTo>
                  <a:pt x="567" y="0"/>
                </a:lnTo>
                <a:lnTo>
                  <a:pt x="535" y="2"/>
                </a:lnTo>
                <a:lnTo>
                  <a:pt x="504" y="6"/>
                </a:lnTo>
                <a:lnTo>
                  <a:pt x="474" y="14"/>
                </a:lnTo>
                <a:lnTo>
                  <a:pt x="446" y="24"/>
                </a:lnTo>
                <a:lnTo>
                  <a:pt x="419" y="37"/>
                </a:lnTo>
                <a:lnTo>
                  <a:pt x="393" y="53"/>
                </a:lnTo>
                <a:lnTo>
                  <a:pt x="369" y="71"/>
                </a:lnTo>
                <a:lnTo>
                  <a:pt x="347" y="90"/>
                </a:lnTo>
                <a:lnTo>
                  <a:pt x="327" y="112"/>
                </a:lnTo>
                <a:lnTo>
                  <a:pt x="310" y="136"/>
                </a:lnTo>
                <a:lnTo>
                  <a:pt x="294" y="162"/>
                </a:lnTo>
                <a:lnTo>
                  <a:pt x="281" y="189"/>
                </a:lnTo>
                <a:lnTo>
                  <a:pt x="271" y="218"/>
                </a:lnTo>
                <a:lnTo>
                  <a:pt x="263" y="247"/>
                </a:lnTo>
                <a:lnTo>
                  <a:pt x="259" y="278"/>
                </a:lnTo>
                <a:lnTo>
                  <a:pt x="257" y="310"/>
                </a:lnTo>
                <a:lnTo>
                  <a:pt x="257" y="386"/>
                </a:lnTo>
                <a:lnTo>
                  <a:pt x="244" y="383"/>
                </a:lnTo>
                <a:lnTo>
                  <a:pt x="241" y="382"/>
                </a:lnTo>
                <a:lnTo>
                  <a:pt x="238" y="381"/>
                </a:lnTo>
                <a:lnTo>
                  <a:pt x="235" y="381"/>
                </a:lnTo>
                <a:lnTo>
                  <a:pt x="232" y="381"/>
                </a:lnTo>
                <a:lnTo>
                  <a:pt x="224" y="381"/>
                </a:lnTo>
                <a:lnTo>
                  <a:pt x="216" y="383"/>
                </a:lnTo>
                <a:lnTo>
                  <a:pt x="209" y="384"/>
                </a:lnTo>
                <a:lnTo>
                  <a:pt x="202" y="387"/>
                </a:lnTo>
                <a:lnTo>
                  <a:pt x="196" y="390"/>
                </a:lnTo>
                <a:lnTo>
                  <a:pt x="190" y="394"/>
                </a:lnTo>
                <a:lnTo>
                  <a:pt x="184" y="398"/>
                </a:lnTo>
                <a:lnTo>
                  <a:pt x="179" y="403"/>
                </a:lnTo>
                <a:lnTo>
                  <a:pt x="174" y="408"/>
                </a:lnTo>
                <a:lnTo>
                  <a:pt x="170" y="414"/>
                </a:lnTo>
                <a:lnTo>
                  <a:pt x="166" y="420"/>
                </a:lnTo>
                <a:lnTo>
                  <a:pt x="164" y="426"/>
                </a:lnTo>
                <a:lnTo>
                  <a:pt x="161" y="433"/>
                </a:lnTo>
                <a:lnTo>
                  <a:pt x="159" y="440"/>
                </a:lnTo>
                <a:lnTo>
                  <a:pt x="158" y="447"/>
                </a:lnTo>
                <a:lnTo>
                  <a:pt x="158" y="454"/>
                </a:lnTo>
                <a:lnTo>
                  <a:pt x="158" y="527"/>
                </a:lnTo>
                <a:lnTo>
                  <a:pt x="158" y="536"/>
                </a:lnTo>
                <a:lnTo>
                  <a:pt x="160" y="544"/>
                </a:lnTo>
                <a:lnTo>
                  <a:pt x="162" y="553"/>
                </a:lnTo>
                <a:lnTo>
                  <a:pt x="165" y="560"/>
                </a:lnTo>
                <a:lnTo>
                  <a:pt x="168" y="568"/>
                </a:lnTo>
                <a:lnTo>
                  <a:pt x="172" y="575"/>
                </a:lnTo>
                <a:lnTo>
                  <a:pt x="177" y="581"/>
                </a:lnTo>
                <a:lnTo>
                  <a:pt x="182" y="587"/>
                </a:lnTo>
                <a:lnTo>
                  <a:pt x="188" y="593"/>
                </a:lnTo>
                <a:lnTo>
                  <a:pt x="195" y="598"/>
                </a:lnTo>
                <a:lnTo>
                  <a:pt x="202" y="602"/>
                </a:lnTo>
                <a:lnTo>
                  <a:pt x="209" y="605"/>
                </a:lnTo>
                <a:lnTo>
                  <a:pt x="217" y="608"/>
                </a:lnTo>
                <a:lnTo>
                  <a:pt x="226" y="610"/>
                </a:lnTo>
                <a:lnTo>
                  <a:pt x="234" y="612"/>
                </a:lnTo>
                <a:lnTo>
                  <a:pt x="243" y="612"/>
                </a:lnTo>
                <a:lnTo>
                  <a:pt x="260" y="612"/>
                </a:lnTo>
                <a:lnTo>
                  <a:pt x="260" y="674"/>
                </a:lnTo>
                <a:lnTo>
                  <a:pt x="260" y="680"/>
                </a:lnTo>
                <a:lnTo>
                  <a:pt x="265" y="706"/>
                </a:lnTo>
                <a:lnTo>
                  <a:pt x="277" y="753"/>
                </a:lnTo>
                <a:lnTo>
                  <a:pt x="286" y="781"/>
                </a:lnTo>
                <a:lnTo>
                  <a:pt x="297" y="811"/>
                </a:lnTo>
                <a:lnTo>
                  <a:pt x="310" y="842"/>
                </a:lnTo>
                <a:lnTo>
                  <a:pt x="325" y="872"/>
                </a:lnTo>
                <a:lnTo>
                  <a:pt x="325" y="1007"/>
                </a:lnTo>
                <a:lnTo>
                  <a:pt x="209" y="1007"/>
                </a:lnTo>
                <a:lnTo>
                  <a:pt x="199" y="1007"/>
                </a:lnTo>
                <a:lnTo>
                  <a:pt x="188" y="1008"/>
                </a:lnTo>
                <a:lnTo>
                  <a:pt x="178" y="1009"/>
                </a:lnTo>
                <a:lnTo>
                  <a:pt x="168" y="1011"/>
                </a:lnTo>
                <a:lnTo>
                  <a:pt x="159" y="1013"/>
                </a:lnTo>
                <a:lnTo>
                  <a:pt x="149" y="1015"/>
                </a:lnTo>
                <a:lnTo>
                  <a:pt x="130" y="1021"/>
                </a:lnTo>
                <a:lnTo>
                  <a:pt x="129" y="1021"/>
                </a:lnTo>
                <a:lnTo>
                  <a:pt x="128" y="1021"/>
                </a:lnTo>
                <a:lnTo>
                  <a:pt x="127" y="1022"/>
                </a:lnTo>
                <a:lnTo>
                  <a:pt x="126" y="1022"/>
                </a:lnTo>
                <a:lnTo>
                  <a:pt x="125" y="1023"/>
                </a:lnTo>
                <a:lnTo>
                  <a:pt x="124" y="1023"/>
                </a:lnTo>
                <a:lnTo>
                  <a:pt x="123" y="1024"/>
                </a:lnTo>
                <a:lnTo>
                  <a:pt x="122" y="1024"/>
                </a:lnTo>
                <a:lnTo>
                  <a:pt x="109" y="1031"/>
                </a:lnTo>
                <a:lnTo>
                  <a:pt x="96" y="1038"/>
                </a:lnTo>
                <a:lnTo>
                  <a:pt x="84" y="1047"/>
                </a:lnTo>
                <a:lnTo>
                  <a:pt x="73" y="1056"/>
                </a:lnTo>
                <a:lnTo>
                  <a:pt x="62" y="1066"/>
                </a:lnTo>
                <a:lnTo>
                  <a:pt x="52" y="1077"/>
                </a:lnTo>
                <a:lnTo>
                  <a:pt x="43" y="1088"/>
                </a:lnTo>
                <a:lnTo>
                  <a:pt x="34" y="1100"/>
                </a:lnTo>
                <a:lnTo>
                  <a:pt x="27" y="1112"/>
                </a:lnTo>
                <a:lnTo>
                  <a:pt x="20" y="1125"/>
                </a:lnTo>
                <a:lnTo>
                  <a:pt x="14" y="1139"/>
                </a:lnTo>
                <a:lnTo>
                  <a:pt x="9" y="1153"/>
                </a:lnTo>
                <a:lnTo>
                  <a:pt x="5" y="1167"/>
                </a:lnTo>
                <a:lnTo>
                  <a:pt x="2" y="1182"/>
                </a:lnTo>
                <a:lnTo>
                  <a:pt x="1" y="1197"/>
                </a:lnTo>
                <a:lnTo>
                  <a:pt x="0" y="1213"/>
                </a:lnTo>
                <a:lnTo>
                  <a:pt x="0" y="1247"/>
                </a:lnTo>
                <a:lnTo>
                  <a:pt x="1" y="1267"/>
                </a:lnTo>
                <a:lnTo>
                  <a:pt x="3" y="1288"/>
                </a:lnTo>
                <a:lnTo>
                  <a:pt x="6" y="1308"/>
                </a:lnTo>
                <a:lnTo>
                  <a:pt x="11" y="1328"/>
                </a:lnTo>
                <a:lnTo>
                  <a:pt x="18" y="1347"/>
                </a:lnTo>
                <a:lnTo>
                  <a:pt x="25" y="1366"/>
                </a:lnTo>
                <a:lnTo>
                  <a:pt x="34" y="1385"/>
                </a:lnTo>
                <a:lnTo>
                  <a:pt x="45" y="1404"/>
                </a:lnTo>
                <a:lnTo>
                  <a:pt x="56" y="1422"/>
                </a:lnTo>
                <a:lnTo>
                  <a:pt x="69" y="1439"/>
                </a:lnTo>
                <a:lnTo>
                  <a:pt x="83" y="1457"/>
                </a:lnTo>
                <a:lnTo>
                  <a:pt x="99" y="1473"/>
                </a:lnTo>
                <a:lnTo>
                  <a:pt x="115" y="1490"/>
                </a:lnTo>
                <a:lnTo>
                  <a:pt x="133" y="1505"/>
                </a:lnTo>
                <a:lnTo>
                  <a:pt x="172" y="1535"/>
                </a:lnTo>
                <a:lnTo>
                  <a:pt x="214" y="1561"/>
                </a:lnTo>
                <a:lnTo>
                  <a:pt x="259" y="1584"/>
                </a:lnTo>
                <a:lnTo>
                  <a:pt x="307" y="1604"/>
                </a:lnTo>
                <a:lnTo>
                  <a:pt x="357" y="1620"/>
                </a:lnTo>
                <a:lnTo>
                  <a:pt x="409" y="1633"/>
                </a:lnTo>
                <a:lnTo>
                  <a:pt x="463" y="1643"/>
                </a:lnTo>
                <a:lnTo>
                  <a:pt x="517" y="1649"/>
                </a:lnTo>
                <a:lnTo>
                  <a:pt x="573" y="1651"/>
                </a:lnTo>
                <a:lnTo>
                  <a:pt x="629" y="1649"/>
                </a:lnTo>
                <a:lnTo>
                  <a:pt x="685" y="1643"/>
                </a:lnTo>
                <a:lnTo>
                  <a:pt x="738" y="1633"/>
                </a:lnTo>
                <a:lnTo>
                  <a:pt x="790" y="1620"/>
                </a:lnTo>
                <a:lnTo>
                  <a:pt x="840" y="1604"/>
                </a:lnTo>
                <a:lnTo>
                  <a:pt x="888" y="1584"/>
                </a:lnTo>
                <a:lnTo>
                  <a:pt x="932" y="1561"/>
                </a:lnTo>
                <a:lnTo>
                  <a:pt x="974" y="1535"/>
                </a:lnTo>
                <a:lnTo>
                  <a:pt x="1013" y="1505"/>
                </a:lnTo>
                <a:lnTo>
                  <a:pt x="1031" y="1490"/>
                </a:lnTo>
                <a:lnTo>
                  <a:pt x="1047" y="1473"/>
                </a:lnTo>
                <a:lnTo>
                  <a:pt x="1063" y="1457"/>
                </a:lnTo>
                <a:lnTo>
                  <a:pt x="1077" y="1439"/>
                </a:lnTo>
                <a:lnTo>
                  <a:pt x="1090" y="1422"/>
                </a:lnTo>
                <a:lnTo>
                  <a:pt x="1101" y="1404"/>
                </a:lnTo>
                <a:lnTo>
                  <a:pt x="1112" y="1385"/>
                </a:lnTo>
                <a:lnTo>
                  <a:pt x="1121" y="1366"/>
                </a:lnTo>
                <a:lnTo>
                  <a:pt x="1128" y="1347"/>
                </a:lnTo>
                <a:lnTo>
                  <a:pt x="1135" y="1328"/>
                </a:lnTo>
                <a:lnTo>
                  <a:pt x="1140" y="1308"/>
                </a:lnTo>
                <a:lnTo>
                  <a:pt x="1143" y="1288"/>
                </a:lnTo>
                <a:lnTo>
                  <a:pt x="1145" y="1267"/>
                </a:lnTo>
                <a:lnTo>
                  <a:pt x="1146" y="1247"/>
                </a:lnTo>
                <a:lnTo>
                  <a:pt x="1146" y="1213"/>
                </a:lnTo>
                <a:lnTo>
                  <a:pt x="1144" y="1192"/>
                </a:lnTo>
                <a:lnTo>
                  <a:pt x="1141" y="1172"/>
                </a:lnTo>
                <a:lnTo>
                  <a:pt x="1135" y="1152"/>
                </a:lnTo>
                <a:lnTo>
                  <a:pt x="1128" y="1133"/>
                </a:lnTo>
                <a:lnTo>
                  <a:pt x="1119" y="1115"/>
                </a:lnTo>
                <a:lnTo>
                  <a:pt x="1108" y="1098"/>
                </a:lnTo>
                <a:lnTo>
                  <a:pt x="1096" y="1082"/>
                </a:lnTo>
                <a:lnTo>
                  <a:pt x="1082" y="1068"/>
                </a:lnTo>
                <a:lnTo>
                  <a:pt x="1067" y="1054"/>
                </a:lnTo>
                <a:lnTo>
                  <a:pt x="1051" y="1042"/>
                </a:lnTo>
                <a:lnTo>
                  <a:pt x="1034" y="1032"/>
                </a:lnTo>
                <a:lnTo>
                  <a:pt x="1016" y="1023"/>
                </a:lnTo>
                <a:lnTo>
                  <a:pt x="996" y="1016"/>
                </a:lnTo>
                <a:lnTo>
                  <a:pt x="976" y="1011"/>
                </a:lnTo>
                <a:lnTo>
                  <a:pt x="955" y="1008"/>
                </a:lnTo>
                <a:close/>
                <a:moveTo>
                  <a:pt x="898" y="1526"/>
                </a:moveTo>
                <a:lnTo>
                  <a:pt x="890" y="1530"/>
                </a:lnTo>
                <a:lnTo>
                  <a:pt x="882" y="1534"/>
                </a:lnTo>
                <a:lnTo>
                  <a:pt x="866" y="1542"/>
                </a:lnTo>
                <a:lnTo>
                  <a:pt x="850" y="1549"/>
                </a:lnTo>
                <a:lnTo>
                  <a:pt x="833" y="1557"/>
                </a:lnTo>
                <a:lnTo>
                  <a:pt x="833" y="1445"/>
                </a:lnTo>
                <a:lnTo>
                  <a:pt x="898" y="1445"/>
                </a:lnTo>
                <a:close/>
                <a:moveTo>
                  <a:pt x="720" y="1591"/>
                </a:moveTo>
                <a:lnTo>
                  <a:pt x="720" y="1253"/>
                </a:lnTo>
                <a:lnTo>
                  <a:pt x="744" y="1225"/>
                </a:lnTo>
                <a:lnTo>
                  <a:pt x="764" y="1201"/>
                </a:lnTo>
                <a:lnTo>
                  <a:pt x="774" y="1186"/>
                </a:lnTo>
                <a:lnTo>
                  <a:pt x="785" y="1171"/>
                </a:lnTo>
                <a:lnTo>
                  <a:pt x="785" y="1323"/>
                </a:lnTo>
                <a:lnTo>
                  <a:pt x="780" y="1324"/>
                </a:lnTo>
                <a:lnTo>
                  <a:pt x="775" y="1326"/>
                </a:lnTo>
                <a:lnTo>
                  <a:pt x="770" y="1328"/>
                </a:lnTo>
                <a:lnTo>
                  <a:pt x="765" y="1331"/>
                </a:lnTo>
                <a:lnTo>
                  <a:pt x="761" y="1334"/>
                </a:lnTo>
                <a:lnTo>
                  <a:pt x="757" y="1337"/>
                </a:lnTo>
                <a:lnTo>
                  <a:pt x="753" y="1341"/>
                </a:lnTo>
                <a:lnTo>
                  <a:pt x="749" y="1345"/>
                </a:lnTo>
                <a:lnTo>
                  <a:pt x="746" y="1349"/>
                </a:lnTo>
                <a:lnTo>
                  <a:pt x="743" y="1353"/>
                </a:lnTo>
                <a:lnTo>
                  <a:pt x="740" y="1358"/>
                </a:lnTo>
                <a:lnTo>
                  <a:pt x="738" y="1363"/>
                </a:lnTo>
                <a:lnTo>
                  <a:pt x="736" y="1368"/>
                </a:lnTo>
                <a:lnTo>
                  <a:pt x="735" y="1374"/>
                </a:lnTo>
                <a:lnTo>
                  <a:pt x="734" y="1379"/>
                </a:lnTo>
                <a:lnTo>
                  <a:pt x="734" y="1385"/>
                </a:lnTo>
                <a:lnTo>
                  <a:pt x="734" y="1416"/>
                </a:lnTo>
                <a:lnTo>
                  <a:pt x="734" y="1418"/>
                </a:lnTo>
                <a:lnTo>
                  <a:pt x="734" y="1421"/>
                </a:lnTo>
                <a:lnTo>
                  <a:pt x="734" y="1423"/>
                </a:lnTo>
                <a:lnTo>
                  <a:pt x="735" y="1426"/>
                </a:lnTo>
                <a:lnTo>
                  <a:pt x="735" y="1427"/>
                </a:lnTo>
                <a:lnTo>
                  <a:pt x="736" y="1429"/>
                </a:lnTo>
                <a:lnTo>
                  <a:pt x="736" y="1430"/>
                </a:lnTo>
                <a:lnTo>
                  <a:pt x="737" y="1431"/>
                </a:lnTo>
                <a:lnTo>
                  <a:pt x="737" y="1432"/>
                </a:lnTo>
                <a:lnTo>
                  <a:pt x="738" y="1434"/>
                </a:lnTo>
                <a:lnTo>
                  <a:pt x="739" y="1435"/>
                </a:lnTo>
                <a:lnTo>
                  <a:pt x="740" y="1436"/>
                </a:lnTo>
                <a:lnTo>
                  <a:pt x="742" y="1438"/>
                </a:lnTo>
                <a:lnTo>
                  <a:pt x="744" y="1440"/>
                </a:lnTo>
                <a:lnTo>
                  <a:pt x="746" y="1441"/>
                </a:lnTo>
                <a:lnTo>
                  <a:pt x="747" y="1442"/>
                </a:lnTo>
                <a:lnTo>
                  <a:pt x="748" y="1443"/>
                </a:lnTo>
                <a:lnTo>
                  <a:pt x="749" y="1443"/>
                </a:lnTo>
                <a:lnTo>
                  <a:pt x="750" y="1444"/>
                </a:lnTo>
                <a:lnTo>
                  <a:pt x="751" y="1444"/>
                </a:lnTo>
                <a:lnTo>
                  <a:pt x="753" y="1444"/>
                </a:lnTo>
                <a:lnTo>
                  <a:pt x="754" y="1445"/>
                </a:lnTo>
                <a:lnTo>
                  <a:pt x="755" y="1445"/>
                </a:lnTo>
                <a:lnTo>
                  <a:pt x="756" y="1445"/>
                </a:lnTo>
                <a:lnTo>
                  <a:pt x="757" y="1445"/>
                </a:lnTo>
                <a:lnTo>
                  <a:pt x="785" y="1445"/>
                </a:lnTo>
                <a:lnTo>
                  <a:pt x="785" y="1574"/>
                </a:lnTo>
                <a:close/>
                <a:moveTo>
                  <a:pt x="446" y="1594"/>
                </a:moveTo>
                <a:lnTo>
                  <a:pt x="430" y="1591"/>
                </a:lnTo>
                <a:lnTo>
                  <a:pt x="414" y="1588"/>
                </a:lnTo>
                <a:lnTo>
                  <a:pt x="381" y="1580"/>
                </a:lnTo>
                <a:lnTo>
                  <a:pt x="381" y="1216"/>
                </a:lnTo>
                <a:lnTo>
                  <a:pt x="391" y="1228"/>
                </a:lnTo>
                <a:lnTo>
                  <a:pt x="400" y="1238"/>
                </a:lnTo>
                <a:lnTo>
                  <a:pt x="404" y="1242"/>
                </a:lnTo>
                <a:lnTo>
                  <a:pt x="407" y="1246"/>
                </a:lnTo>
                <a:lnTo>
                  <a:pt x="410" y="1248"/>
                </a:lnTo>
                <a:lnTo>
                  <a:pt x="411" y="1249"/>
                </a:lnTo>
                <a:lnTo>
                  <a:pt x="412" y="1250"/>
                </a:lnTo>
                <a:lnTo>
                  <a:pt x="414" y="1252"/>
                </a:lnTo>
                <a:lnTo>
                  <a:pt x="416" y="1254"/>
                </a:lnTo>
                <a:lnTo>
                  <a:pt x="419" y="1255"/>
                </a:lnTo>
                <a:lnTo>
                  <a:pt x="421" y="1256"/>
                </a:lnTo>
                <a:lnTo>
                  <a:pt x="422" y="1257"/>
                </a:lnTo>
                <a:lnTo>
                  <a:pt x="423" y="1257"/>
                </a:lnTo>
                <a:lnTo>
                  <a:pt x="424" y="1257"/>
                </a:lnTo>
                <a:lnTo>
                  <a:pt x="425" y="1258"/>
                </a:lnTo>
                <a:lnTo>
                  <a:pt x="426" y="1258"/>
                </a:lnTo>
                <a:lnTo>
                  <a:pt x="427" y="1258"/>
                </a:lnTo>
                <a:lnTo>
                  <a:pt x="428" y="1258"/>
                </a:lnTo>
                <a:lnTo>
                  <a:pt x="429" y="1258"/>
                </a:lnTo>
                <a:lnTo>
                  <a:pt x="438" y="1258"/>
                </a:lnTo>
                <a:lnTo>
                  <a:pt x="439" y="1258"/>
                </a:lnTo>
                <a:lnTo>
                  <a:pt x="440" y="1258"/>
                </a:lnTo>
                <a:lnTo>
                  <a:pt x="440" y="1257"/>
                </a:lnTo>
                <a:lnTo>
                  <a:pt x="441" y="1257"/>
                </a:lnTo>
                <a:lnTo>
                  <a:pt x="442" y="1257"/>
                </a:lnTo>
                <a:lnTo>
                  <a:pt x="443" y="1256"/>
                </a:lnTo>
                <a:lnTo>
                  <a:pt x="444" y="1255"/>
                </a:lnTo>
                <a:lnTo>
                  <a:pt x="445" y="1254"/>
                </a:lnTo>
                <a:lnTo>
                  <a:pt x="446" y="1253"/>
                </a:lnTo>
                <a:close/>
                <a:moveTo>
                  <a:pt x="333" y="1566"/>
                </a:moveTo>
                <a:lnTo>
                  <a:pt x="268" y="1541"/>
                </a:lnTo>
                <a:lnTo>
                  <a:pt x="268" y="1055"/>
                </a:lnTo>
                <a:lnTo>
                  <a:pt x="311" y="1055"/>
                </a:lnTo>
                <a:lnTo>
                  <a:pt x="311" y="1060"/>
                </a:lnTo>
                <a:lnTo>
                  <a:pt x="310" y="1066"/>
                </a:lnTo>
                <a:lnTo>
                  <a:pt x="311" y="1071"/>
                </a:lnTo>
                <a:lnTo>
                  <a:pt x="311" y="1076"/>
                </a:lnTo>
                <a:lnTo>
                  <a:pt x="313" y="1088"/>
                </a:lnTo>
                <a:lnTo>
                  <a:pt x="316" y="1099"/>
                </a:lnTo>
                <a:lnTo>
                  <a:pt x="319" y="1110"/>
                </a:lnTo>
                <a:lnTo>
                  <a:pt x="323" y="1122"/>
                </a:lnTo>
                <a:lnTo>
                  <a:pt x="333" y="1145"/>
                </a:lnTo>
                <a:close/>
                <a:moveTo>
                  <a:pt x="110" y="1416"/>
                </a:moveTo>
                <a:lnTo>
                  <a:pt x="96" y="1397"/>
                </a:lnTo>
                <a:lnTo>
                  <a:pt x="84" y="1377"/>
                </a:lnTo>
                <a:lnTo>
                  <a:pt x="73" y="1357"/>
                </a:lnTo>
                <a:lnTo>
                  <a:pt x="64" y="1336"/>
                </a:lnTo>
                <a:lnTo>
                  <a:pt x="57" y="1314"/>
                </a:lnTo>
                <a:lnTo>
                  <a:pt x="52" y="1292"/>
                </a:lnTo>
                <a:lnTo>
                  <a:pt x="49" y="1270"/>
                </a:lnTo>
                <a:lnTo>
                  <a:pt x="48" y="1247"/>
                </a:lnTo>
                <a:lnTo>
                  <a:pt x="48" y="1213"/>
                </a:lnTo>
                <a:lnTo>
                  <a:pt x="48" y="1203"/>
                </a:lnTo>
                <a:lnTo>
                  <a:pt x="49" y="1194"/>
                </a:lnTo>
                <a:lnTo>
                  <a:pt x="51" y="1185"/>
                </a:lnTo>
                <a:lnTo>
                  <a:pt x="53" y="1176"/>
                </a:lnTo>
                <a:lnTo>
                  <a:pt x="55" y="1167"/>
                </a:lnTo>
                <a:lnTo>
                  <a:pt x="58" y="1158"/>
                </a:lnTo>
                <a:lnTo>
                  <a:pt x="62" y="1149"/>
                </a:lnTo>
                <a:lnTo>
                  <a:pt x="65" y="1141"/>
                </a:lnTo>
                <a:lnTo>
                  <a:pt x="70" y="1133"/>
                </a:lnTo>
                <a:lnTo>
                  <a:pt x="75" y="1125"/>
                </a:lnTo>
                <a:lnTo>
                  <a:pt x="80" y="1118"/>
                </a:lnTo>
                <a:lnTo>
                  <a:pt x="85" y="1110"/>
                </a:lnTo>
                <a:lnTo>
                  <a:pt x="91" y="1104"/>
                </a:lnTo>
                <a:lnTo>
                  <a:pt x="97" y="1097"/>
                </a:lnTo>
                <a:lnTo>
                  <a:pt x="103" y="1091"/>
                </a:lnTo>
                <a:lnTo>
                  <a:pt x="110" y="1086"/>
                </a:lnTo>
                <a:close/>
                <a:moveTo>
                  <a:pt x="158" y="1061"/>
                </a:moveTo>
                <a:lnTo>
                  <a:pt x="164" y="1059"/>
                </a:lnTo>
                <a:lnTo>
                  <a:pt x="170" y="1057"/>
                </a:lnTo>
                <a:lnTo>
                  <a:pt x="176" y="1055"/>
                </a:lnTo>
                <a:lnTo>
                  <a:pt x="182" y="1054"/>
                </a:lnTo>
                <a:lnTo>
                  <a:pt x="188" y="1053"/>
                </a:lnTo>
                <a:lnTo>
                  <a:pt x="194" y="1052"/>
                </a:lnTo>
                <a:lnTo>
                  <a:pt x="200" y="1052"/>
                </a:lnTo>
                <a:lnTo>
                  <a:pt x="206" y="1052"/>
                </a:lnTo>
                <a:lnTo>
                  <a:pt x="220" y="1052"/>
                </a:lnTo>
                <a:lnTo>
                  <a:pt x="220" y="1512"/>
                </a:lnTo>
                <a:lnTo>
                  <a:pt x="203" y="1501"/>
                </a:lnTo>
                <a:lnTo>
                  <a:pt x="187" y="1489"/>
                </a:lnTo>
                <a:lnTo>
                  <a:pt x="170" y="1477"/>
                </a:lnTo>
                <a:lnTo>
                  <a:pt x="155" y="1464"/>
                </a:lnTo>
                <a:lnTo>
                  <a:pt x="155" y="1061"/>
                </a:lnTo>
                <a:close/>
                <a:moveTo>
                  <a:pt x="305" y="587"/>
                </a:moveTo>
                <a:lnTo>
                  <a:pt x="305" y="482"/>
                </a:lnTo>
                <a:lnTo>
                  <a:pt x="305" y="307"/>
                </a:lnTo>
                <a:lnTo>
                  <a:pt x="306" y="280"/>
                </a:lnTo>
                <a:lnTo>
                  <a:pt x="310" y="254"/>
                </a:lnTo>
                <a:lnTo>
                  <a:pt x="317" y="229"/>
                </a:lnTo>
                <a:lnTo>
                  <a:pt x="326" y="205"/>
                </a:lnTo>
                <a:lnTo>
                  <a:pt x="337" y="182"/>
                </a:lnTo>
                <a:lnTo>
                  <a:pt x="350" y="161"/>
                </a:lnTo>
                <a:lnTo>
                  <a:pt x="365" y="141"/>
                </a:lnTo>
                <a:lnTo>
                  <a:pt x="382" y="122"/>
                </a:lnTo>
                <a:lnTo>
                  <a:pt x="401" y="105"/>
                </a:lnTo>
                <a:lnTo>
                  <a:pt x="421" y="90"/>
                </a:lnTo>
                <a:lnTo>
                  <a:pt x="443" y="77"/>
                </a:lnTo>
                <a:lnTo>
                  <a:pt x="466" y="66"/>
                </a:lnTo>
                <a:lnTo>
                  <a:pt x="490" y="57"/>
                </a:lnTo>
                <a:lnTo>
                  <a:pt x="515" y="50"/>
                </a:lnTo>
                <a:lnTo>
                  <a:pt x="540" y="46"/>
                </a:lnTo>
                <a:lnTo>
                  <a:pt x="567" y="45"/>
                </a:lnTo>
                <a:lnTo>
                  <a:pt x="570" y="45"/>
                </a:lnTo>
                <a:lnTo>
                  <a:pt x="597" y="47"/>
                </a:lnTo>
                <a:lnTo>
                  <a:pt x="622" y="51"/>
                </a:lnTo>
                <a:lnTo>
                  <a:pt x="647" y="58"/>
                </a:lnTo>
                <a:lnTo>
                  <a:pt x="671" y="67"/>
                </a:lnTo>
                <a:lnTo>
                  <a:pt x="694" y="78"/>
                </a:lnTo>
                <a:lnTo>
                  <a:pt x="716" y="91"/>
                </a:lnTo>
                <a:lnTo>
                  <a:pt x="736" y="106"/>
                </a:lnTo>
                <a:lnTo>
                  <a:pt x="754" y="123"/>
                </a:lnTo>
                <a:lnTo>
                  <a:pt x="771" y="142"/>
                </a:lnTo>
                <a:lnTo>
                  <a:pt x="786" y="162"/>
                </a:lnTo>
                <a:lnTo>
                  <a:pt x="799" y="183"/>
                </a:lnTo>
                <a:lnTo>
                  <a:pt x="810" y="206"/>
                </a:lnTo>
                <a:lnTo>
                  <a:pt x="818" y="230"/>
                </a:lnTo>
                <a:lnTo>
                  <a:pt x="825" y="255"/>
                </a:lnTo>
                <a:lnTo>
                  <a:pt x="829" y="280"/>
                </a:lnTo>
                <a:lnTo>
                  <a:pt x="830" y="307"/>
                </a:lnTo>
                <a:lnTo>
                  <a:pt x="830" y="446"/>
                </a:lnTo>
                <a:lnTo>
                  <a:pt x="830" y="448"/>
                </a:lnTo>
                <a:lnTo>
                  <a:pt x="830" y="669"/>
                </a:lnTo>
                <a:lnTo>
                  <a:pt x="823" y="700"/>
                </a:lnTo>
                <a:lnTo>
                  <a:pt x="811" y="739"/>
                </a:lnTo>
                <a:lnTo>
                  <a:pt x="796" y="783"/>
                </a:lnTo>
                <a:lnTo>
                  <a:pt x="778" y="826"/>
                </a:lnTo>
                <a:lnTo>
                  <a:pt x="767" y="847"/>
                </a:lnTo>
                <a:lnTo>
                  <a:pt x="756" y="867"/>
                </a:lnTo>
                <a:lnTo>
                  <a:pt x="743" y="884"/>
                </a:lnTo>
                <a:lnTo>
                  <a:pt x="731" y="900"/>
                </a:lnTo>
                <a:lnTo>
                  <a:pt x="717" y="913"/>
                </a:lnTo>
                <a:lnTo>
                  <a:pt x="710" y="918"/>
                </a:lnTo>
                <a:lnTo>
                  <a:pt x="703" y="923"/>
                </a:lnTo>
                <a:lnTo>
                  <a:pt x="695" y="926"/>
                </a:lnTo>
                <a:lnTo>
                  <a:pt x="688" y="929"/>
                </a:lnTo>
                <a:lnTo>
                  <a:pt x="680" y="930"/>
                </a:lnTo>
                <a:lnTo>
                  <a:pt x="672" y="931"/>
                </a:lnTo>
                <a:lnTo>
                  <a:pt x="570" y="931"/>
                </a:lnTo>
                <a:lnTo>
                  <a:pt x="460" y="931"/>
                </a:lnTo>
                <a:lnTo>
                  <a:pt x="452" y="930"/>
                </a:lnTo>
                <a:lnTo>
                  <a:pt x="445" y="929"/>
                </a:lnTo>
                <a:lnTo>
                  <a:pt x="437" y="926"/>
                </a:lnTo>
                <a:lnTo>
                  <a:pt x="430" y="923"/>
                </a:lnTo>
                <a:lnTo>
                  <a:pt x="422" y="918"/>
                </a:lnTo>
                <a:lnTo>
                  <a:pt x="415" y="913"/>
                </a:lnTo>
                <a:lnTo>
                  <a:pt x="402" y="900"/>
                </a:lnTo>
                <a:lnTo>
                  <a:pt x="389" y="884"/>
                </a:lnTo>
                <a:lnTo>
                  <a:pt x="377" y="867"/>
                </a:lnTo>
                <a:lnTo>
                  <a:pt x="365" y="847"/>
                </a:lnTo>
                <a:lnTo>
                  <a:pt x="355" y="826"/>
                </a:lnTo>
                <a:lnTo>
                  <a:pt x="336" y="783"/>
                </a:lnTo>
                <a:lnTo>
                  <a:pt x="321" y="739"/>
                </a:lnTo>
                <a:lnTo>
                  <a:pt x="309" y="700"/>
                </a:lnTo>
                <a:lnTo>
                  <a:pt x="302" y="669"/>
                </a:lnTo>
                <a:lnTo>
                  <a:pt x="302" y="587"/>
                </a:lnTo>
                <a:close/>
                <a:moveTo>
                  <a:pt x="963" y="1416"/>
                </a:moveTo>
                <a:lnTo>
                  <a:pt x="963" y="1385"/>
                </a:lnTo>
                <a:lnTo>
                  <a:pt x="963" y="1379"/>
                </a:lnTo>
                <a:lnTo>
                  <a:pt x="962" y="1373"/>
                </a:lnTo>
                <a:lnTo>
                  <a:pt x="961" y="1367"/>
                </a:lnTo>
                <a:lnTo>
                  <a:pt x="959" y="1362"/>
                </a:lnTo>
                <a:lnTo>
                  <a:pt x="957" y="1357"/>
                </a:lnTo>
                <a:lnTo>
                  <a:pt x="954" y="1352"/>
                </a:lnTo>
                <a:lnTo>
                  <a:pt x="951" y="1347"/>
                </a:lnTo>
                <a:lnTo>
                  <a:pt x="948" y="1343"/>
                </a:lnTo>
                <a:lnTo>
                  <a:pt x="948" y="1340"/>
                </a:lnTo>
                <a:lnTo>
                  <a:pt x="948" y="1055"/>
                </a:lnTo>
                <a:lnTo>
                  <a:pt x="957" y="1056"/>
                </a:lnTo>
                <a:lnTo>
                  <a:pt x="965" y="1058"/>
                </a:lnTo>
                <a:lnTo>
                  <a:pt x="974" y="1060"/>
                </a:lnTo>
                <a:lnTo>
                  <a:pt x="982" y="1062"/>
                </a:lnTo>
                <a:lnTo>
                  <a:pt x="990" y="1065"/>
                </a:lnTo>
                <a:lnTo>
                  <a:pt x="998" y="1068"/>
                </a:lnTo>
                <a:lnTo>
                  <a:pt x="1006" y="1071"/>
                </a:lnTo>
                <a:lnTo>
                  <a:pt x="1013" y="1075"/>
                </a:lnTo>
                <a:lnTo>
                  <a:pt x="1013" y="1445"/>
                </a:lnTo>
                <a:lnTo>
                  <a:pt x="998" y="1459"/>
                </a:lnTo>
                <a:lnTo>
                  <a:pt x="983" y="1472"/>
                </a:lnTo>
                <a:lnTo>
                  <a:pt x="966" y="1485"/>
                </a:lnTo>
                <a:lnTo>
                  <a:pt x="948" y="1498"/>
                </a:lnTo>
                <a:lnTo>
                  <a:pt x="948" y="1445"/>
                </a:lnTo>
                <a:lnTo>
                  <a:pt x="949" y="1445"/>
                </a:lnTo>
                <a:lnTo>
                  <a:pt x="950" y="1445"/>
                </a:lnTo>
                <a:lnTo>
                  <a:pt x="950" y="1444"/>
                </a:lnTo>
                <a:lnTo>
                  <a:pt x="951" y="1444"/>
                </a:lnTo>
                <a:lnTo>
                  <a:pt x="952" y="1443"/>
                </a:lnTo>
                <a:lnTo>
                  <a:pt x="954" y="1442"/>
                </a:lnTo>
                <a:lnTo>
                  <a:pt x="955" y="1441"/>
                </a:lnTo>
                <a:lnTo>
                  <a:pt x="957" y="1439"/>
                </a:lnTo>
                <a:lnTo>
                  <a:pt x="961" y="1427"/>
                </a:lnTo>
                <a:lnTo>
                  <a:pt x="962" y="1425"/>
                </a:lnTo>
                <a:lnTo>
                  <a:pt x="962" y="1422"/>
                </a:lnTo>
                <a:lnTo>
                  <a:pt x="963" y="1419"/>
                </a:lnTo>
                <a:close/>
                <a:moveTo>
                  <a:pt x="652" y="1126"/>
                </a:moveTo>
                <a:lnTo>
                  <a:pt x="673" y="1121"/>
                </a:lnTo>
                <a:lnTo>
                  <a:pt x="691" y="1116"/>
                </a:lnTo>
                <a:lnTo>
                  <a:pt x="709" y="1110"/>
                </a:lnTo>
                <a:lnTo>
                  <a:pt x="724" y="1103"/>
                </a:lnTo>
                <a:lnTo>
                  <a:pt x="738" y="1097"/>
                </a:lnTo>
                <a:lnTo>
                  <a:pt x="751" y="1090"/>
                </a:lnTo>
                <a:lnTo>
                  <a:pt x="762" y="1082"/>
                </a:lnTo>
                <a:lnTo>
                  <a:pt x="771" y="1075"/>
                </a:lnTo>
                <a:lnTo>
                  <a:pt x="770" y="1082"/>
                </a:lnTo>
                <a:lnTo>
                  <a:pt x="768" y="1089"/>
                </a:lnTo>
                <a:lnTo>
                  <a:pt x="765" y="1096"/>
                </a:lnTo>
                <a:lnTo>
                  <a:pt x="762" y="1103"/>
                </a:lnTo>
                <a:lnTo>
                  <a:pt x="755" y="1118"/>
                </a:lnTo>
                <a:lnTo>
                  <a:pt x="747" y="1132"/>
                </a:lnTo>
                <a:lnTo>
                  <a:pt x="738" y="1146"/>
                </a:lnTo>
                <a:lnTo>
                  <a:pt x="729" y="1160"/>
                </a:lnTo>
                <a:lnTo>
                  <a:pt x="711" y="1185"/>
                </a:lnTo>
                <a:lnTo>
                  <a:pt x="709" y="1181"/>
                </a:lnTo>
                <a:lnTo>
                  <a:pt x="706" y="1176"/>
                </a:lnTo>
                <a:lnTo>
                  <a:pt x="701" y="1168"/>
                </a:lnTo>
                <a:lnTo>
                  <a:pt x="694" y="1161"/>
                </a:lnTo>
                <a:lnTo>
                  <a:pt x="687" y="1153"/>
                </a:lnTo>
                <a:lnTo>
                  <a:pt x="679" y="1146"/>
                </a:lnTo>
                <a:lnTo>
                  <a:pt x="671" y="1139"/>
                </a:lnTo>
                <a:lnTo>
                  <a:pt x="662" y="1132"/>
                </a:lnTo>
                <a:close/>
                <a:moveTo>
                  <a:pt x="421" y="1188"/>
                </a:moveTo>
                <a:lnTo>
                  <a:pt x="411" y="1176"/>
                </a:lnTo>
                <a:lnTo>
                  <a:pt x="401" y="1163"/>
                </a:lnTo>
                <a:lnTo>
                  <a:pt x="392" y="1149"/>
                </a:lnTo>
                <a:lnTo>
                  <a:pt x="383" y="1135"/>
                </a:lnTo>
                <a:lnTo>
                  <a:pt x="376" y="1120"/>
                </a:lnTo>
                <a:lnTo>
                  <a:pt x="369" y="1106"/>
                </a:lnTo>
                <a:lnTo>
                  <a:pt x="364" y="1092"/>
                </a:lnTo>
                <a:lnTo>
                  <a:pt x="362" y="1085"/>
                </a:lnTo>
                <a:lnTo>
                  <a:pt x="361" y="1078"/>
                </a:lnTo>
                <a:lnTo>
                  <a:pt x="383" y="1091"/>
                </a:lnTo>
                <a:lnTo>
                  <a:pt x="395" y="1098"/>
                </a:lnTo>
                <a:lnTo>
                  <a:pt x="409" y="1105"/>
                </a:lnTo>
                <a:lnTo>
                  <a:pt x="425" y="1111"/>
                </a:lnTo>
                <a:lnTo>
                  <a:pt x="441" y="1117"/>
                </a:lnTo>
                <a:lnTo>
                  <a:pt x="460" y="1122"/>
                </a:lnTo>
                <a:lnTo>
                  <a:pt x="480" y="1126"/>
                </a:lnTo>
                <a:lnTo>
                  <a:pt x="463" y="1139"/>
                </a:lnTo>
                <a:lnTo>
                  <a:pt x="455" y="1146"/>
                </a:lnTo>
                <a:lnTo>
                  <a:pt x="447" y="1154"/>
                </a:lnTo>
                <a:lnTo>
                  <a:pt x="440" y="1161"/>
                </a:lnTo>
                <a:lnTo>
                  <a:pt x="433" y="1170"/>
                </a:lnTo>
                <a:lnTo>
                  <a:pt x="427" y="1178"/>
                </a:lnTo>
                <a:close/>
                <a:moveTo>
                  <a:pt x="765" y="937"/>
                </a:moveTo>
                <a:lnTo>
                  <a:pt x="765" y="1021"/>
                </a:lnTo>
                <a:lnTo>
                  <a:pt x="762" y="1024"/>
                </a:lnTo>
                <a:lnTo>
                  <a:pt x="758" y="1029"/>
                </a:lnTo>
                <a:lnTo>
                  <a:pt x="752" y="1033"/>
                </a:lnTo>
                <a:lnTo>
                  <a:pt x="746" y="1038"/>
                </a:lnTo>
                <a:lnTo>
                  <a:pt x="739" y="1044"/>
                </a:lnTo>
                <a:lnTo>
                  <a:pt x="730" y="1049"/>
                </a:lnTo>
                <a:lnTo>
                  <a:pt x="720" y="1054"/>
                </a:lnTo>
                <a:lnTo>
                  <a:pt x="709" y="1060"/>
                </a:lnTo>
                <a:lnTo>
                  <a:pt x="696" y="1065"/>
                </a:lnTo>
                <a:lnTo>
                  <a:pt x="682" y="1070"/>
                </a:lnTo>
                <a:lnTo>
                  <a:pt x="667" y="1074"/>
                </a:lnTo>
                <a:lnTo>
                  <a:pt x="651" y="1078"/>
                </a:lnTo>
                <a:lnTo>
                  <a:pt x="633" y="1081"/>
                </a:lnTo>
                <a:lnTo>
                  <a:pt x="613" y="1084"/>
                </a:lnTo>
                <a:lnTo>
                  <a:pt x="570" y="1086"/>
                </a:lnTo>
                <a:lnTo>
                  <a:pt x="567" y="1086"/>
                </a:lnTo>
                <a:lnTo>
                  <a:pt x="523" y="1084"/>
                </a:lnTo>
                <a:lnTo>
                  <a:pt x="503" y="1081"/>
                </a:lnTo>
                <a:lnTo>
                  <a:pt x="485" y="1078"/>
                </a:lnTo>
                <a:lnTo>
                  <a:pt x="468" y="1074"/>
                </a:lnTo>
                <a:lnTo>
                  <a:pt x="453" y="1070"/>
                </a:lnTo>
                <a:lnTo>
                  <a:pt x="439" y="1065"/>
                </a:lnTo>
                <a:lnTo>
                  <a:pt x="426" y="1060"/>
                </a:lnTo>
                <a:lnTo>
                  <a:pt x="415" y="1054"/>
                </a:lnTo>
                <a:lnTo>
                  <a:pt x="405" y="1049"/>
                </a:lnTo>
                <a:lnTo>
                  <a:pt x="396" y="1044"/>
                </a:lnTo>
                <a:lnTo>
                  <a:pt x="389" y="1038"/>
                </a:lnTo>
                <a:lnTo>
                  <a:pt x="382" y="1033"/>
                </a:lnTo>
                <a:lnTo>
                  <a:pt x="377" y="1029"/>
                </a:lnTo>
                <a:lnTo>
                  <a:pt x="373" y="1024"/>
                </a:lnTo>
                <a:lnTo>
                  <a:pt x="370" y="1021"/>
                </a:lnTo>
                <a:lnTo>
                  <a:pt x="370" y="937"/>
                </a:lnTo>
                <a:lnTo>
                  <a:pt x="380" y="946"/>
                </a:lnTo>
                <a:lnTo>
                  <a:pt x="390" y="954"/>
                </a:lnTo>
                <a:lnTo>
                  <a:pt x="400" y="961"/>
                </a:lnTo>
                <a:lnTo>
                  <a:pt x="412" y="967"/>
                </a:lnTo>
                <a:lnTo>
                  <a:pt x="417" y="970"/>
                </a:lnTo>
                <a:lnTo>
                  <a:pt x="423" y="972"/>
                </a:lnTo>
                <a:lnTo>
                  <a:pt x="429" y="974"/>
                </a:lnTo>
                <a:lnTo>
                  <a:pt x="435" y="976"/>
                </a:lnTo>
                <a:lnTo>
                  <a:pt x="441" y="977"/>
                </a:lnTo>
                <a:lnTo>
                  <a:pt x="447" y="978"/>
                </a:lnTo>
                <a:lnTo>
                  <a:pt x="454" y="979"/>
                </a:lnTo>
                <a:lnTo>
                  <a:pt x="460" y="979"/>
                </a:lnTo>
                <a:lnTo>
                  <a:pt x="570" y="979"/>
                </a:lnTo>
                <a:lnTo>
                  <a:pt x="672" y="979"/>
                </a:lnTo>
                <a:lnTo>
                  <a:pt x="679" y="979"/>
                </a:lnTo>
                <a:lnTo>
                  <a:pt x="686" y="979"/>
                </a:lnTo>
                <a:lnTo>
                  <a:pt x="692" y="979"/>
                </a:lnTo>
                <a:lnTo>
                  <a:pt x="699" y="978"/>
                </a:lnTo>
                <a:lnTo>
                  <a:pt x="705" y="976"/>
                </a:lnTo>
                <a:lnTo>
                  <a:pt x="711" y="974"/>
                </a:lnTo>
                <a:lnTo>
                  <a:pt x="717" y="972"/>
                </a:lnTo>
                <a:lnTo>
                  <a:pt x="723" y="970"/>
                </a:lnTo>
                <a:lnTo>
                  <a:pt x="729" y="967"/>
                </a:lnTo>
                <a:lnTo>
                  <a:pt x="734" y="963"/>
                </a:lnTo>
                <a:lnTo>
                  <a:pt x="740" y="960"/>
                </a:lnTo>
                <a:lnTo>
                  <a:pt x="745" y="956"/>
                </a:lnTo>
                <a:lnTo>
                  <a:pt x="755" y="947"/>
                </a:lnTo>
                <a:close/>
                <a:moveTo>
                  <a:pt x="782" y="1385"/>
                </a:moveTo>
                <a:lnTo>
                  <a:pt x="782" y="1383"/>
                </a:lnTo>
                <a:lnTo>
                  <a:pt x="782" y="1382"/>
                </a:lnTo>
                <a:lnTo>
                  <a:pt x="783" y="1380"/>
                </a:lnTo>
                <a:lnTo>
                  <a:pt x="783" y="1379"/>
                </a:lnTo>
                <a:lnTo>
                  <a:pt x="784" y="1377"/>
                </a:lnTo>
                <a:lnTo>
                  <a:pt x="784" y="1376"/>
                </a:lnTo>
                <a:lnTo>
                  <a:pt x="785" y="1375"/>
                </a:lnTo>
                <a:lnTo>
                  <a:pt x="786" y="1373"/>
                </a:lnTo>
                <a:lnTo>
                  <a:pt x="787" y="1372"/>
                </a:lnTo>
                <a:lnTo>
                  <a:pt x="789" y="1371"/>
                </a:lnTo>
                <a:lnTo>
                  <a:pt x="790" y="1370"/>
                </a:lnTo>
                <a:lnTo>
                  <a:pt x="792" y="1369"/>
                </a:lnTo>
                <a:lnTo>
                  <a:pt x="793" y="1369"/>
                </a:lnTo>
                <a:lnTo>
                  <a:pt x="795" y="1368"/>
                </a:lnTo>
                <a:lnTo>
                  <a:pt x="797" y="1368"/>
                </a:lnTo>
                <a:lnTo>
                  <a:pt x="799" y="1368"/>
                </a:lnTo>
                <a:lnTo>
                  <a:pt x="898" y="1368"/>
                </a:lnTo>
                <a:lnTo>
                  <a:pt x="899" y="1368"/>
                </a:lnTo>
                <a:lnTo>
                  <a:pt x="901" y="1368"/>
                </a:lnTo>
                <a:lnTo>
                  <a:pt x="903" y="1369"/>
                </a:lnTo>
                <a:lnTo>
                  <a:pt x="904" y="1369"/>
                </a:lnTo>
                <a:lnTo>
                  <a:pt x="905" y="1370"/>
                </a:lnTo>
                <a:lnTo>
                  <a:pt x="907" y="1370"/>
                </a:lnTo>
                <a:lnTo>
                  <a:pt x="908" y="1371"/>
                </a:lnTo>
                <a:lnTo>
                  <a:pt x="909" y="1372"/>
                </a:lnTo>
                <a:lnTo>
                  <a:pt x="911" y="1373"/>
                </a:lnTo>
                <a:lnTo>
                  <a:pt x="912" y="1375"/>
                </a:lnTo>
                <a:lnTo>
                  <a:pt x="913" y="1376"/>
                </a:lnTo>
                <a:lnTo>
                  <a:pt x="913" y="1378"/>
                </a:lnTo>
                <a:lnTo>
                  <a:pt x="914" y="1379"/>
                </a:lnTo>
                <a:lnTo>
                  <a:pt x="915" y="1381"/>
                </a:lnTo>
                <a:lnTo>
                  <a:pt x="915" y="1383"/>
                </a:lnTo>
                <a:lnTo>
                  <a:pt x="915" y="1385"/>
                </a:lnTo>
                <a:lnTo>
                  <a:pt x="915" y="1397"/>
                </a:lnTo>
                <a:lnTo>
                  <a:pt x="785" y="1397"/>
                </a:lnTo>
                <a:lnTo>
                  <a:pt x="785" y="1385"/>
                </a:lnTo>
                <a:close/>
                <a:moveTo>
                  <a:pt x="898" y="1055"/>
                </a:moveTo>
                <a:lnTo>
                  <a:pt x="898" y="1320"/>
                </a:lnTo>
                <a:lnTo>
                  <a:pt x="836" y="1320"/>
                </a:lnTo>
                <a:lnTo>
                  <a:pt x="836" y="1055"/>
                </a:lnTo>
                <a:close/>
                <a:moveTo>
                  <a:pt x="497" y="1177"/>
                </a:moveTo>
                <a:lnTo>
                  <a:pt x="505" y="1171"/>
                </a:lnTo>
                <a:lnTo>
                  <a:pt x="513" y="1165"/>
                </a:lnTo>
                <a:lnTo>
                  <a:pt x="521" y="1160"/>
                </a:lnTo>
                <a:lnTo>
                  <a:pt x="529" y="1155"/>
                </a:lnTo>
                <a:lnTo>
                  <a:pt x="538" y="1151"/>
                </a:lnTo>
                <a:lnTo>
                  <a:pt x="546" y="1147"/>
                </a:lnTo>
                <a:lnTo>
                  <a:pt x="562" y="1140"/>
                </a:lnTo>
                <a:lnTo>
                  <a:pt x="562" y="1605"/>
                </a:lnTo>
                <a:lnTo>
                  <a:pt x="545" y="1605"/>
                </a:lnTo>
                <a:lnTo>
                  <a:pt x="529" y="1604"/>
                </a:lnTo>
                <a:lnTo>
                  <a:pt x="513" y="1603"/>
                </a:lnTo>
                <a:lnTo>
                  <a:pt x="497" y="1603"/>
                </a:lnTo>
                <a:close/>
                <a:moveTo>
                  <a:pt x="672" y="1597"/>
                </a:moveTo>
                <a:lnTo>
                  <a:pt x="657" y="1599"/>
                </a:lnTo>
                <a:lnTo>
                  <a:pt x="641" y="1601"/>
                </a:lnTo>
                <a:lnTo>
                  <a:pt x="624" y="1602"/>
                </a:lnTo>
                <a:lnTo>
                  <a:pt x="607" y="1603"/>
                </a:lnTo>
                <a:lnTo>
                  <a:pt x="607" y="1157"/>
                </a:lnTo>
                <a:lnTo>
                  <a:pt x="616" y="1162"/>
                </a:lnTo>
                <a:lnTo>
                  <a:pt x="626" y="1168"/>
                </a:lnTo>
                <a:lnTo>
                  <a:pt x="635" y="1175"/>
                </a:lnTo>
                <a:lnTo>
                  <a:pt x="644" y="1182"/>
                </a:lnTo>
                <a:lnTo>
                  <a:pt x="652" y="1189"/>
                </a:lnTo>
                <a:lnTo>
                  <a:pt x="659" y="1197"/>
                </a:lnTo>
                <a:lnTo>
                  <a:pt x="666" y="1205"/>
                </a:lnTo>
                <a:lnTo>
                  <a:pt x="672" y="1213"/>
                </a:lnTo>
                <a:close/>
                <a:moveTo>
                  <a:pt x="1058" y="1112"/>
                </a:moveTo>
                <a:lnTo>
                  <a:pt x="1066" y="1123"/>
                </a:lnTo>
                <a:lnTo>
                  <a:pt x="1073" y="1134"/>
                </a:lnTo>
                <a:lnTo>
                  <a:pt x="1080" y="1146"/>
                </a:lnTo>
                <a:lnTo>
                  <a:pt x="1085" y="1158"/>
                </a:lnTo>
                <a:lnTo>
                  <a:pt x="1089" y="1171"/>
                </a:lnTo>
                <a:lnTo>
                  <a:pt x="1092" y="1185"/>
                </a:lnTo>
                <a:lnTo>
                  <a:pt x="1094" y="1199"/>
                </a:lnTo>
                <a:lnTo>
                  <a:pt x="1095" y="1213"/>
                </a:lnTo>
                <a:lnTo>
                  <a:pt x="1095" y="1247"/>
                </a:lnTo>
                <a:lnTo>
                  <a:pt x="1094" y="1264"/>
                </a:lnTo>
                <a:lnTo>
                  <a:pt x="1092" y="1281"/>
                </a:lnTo>
                <a:lnTo>
                  <a:pt x="1089" y="1297"/>
                </a:lnTo>
                <a:lnTo>
                  <a:pt x="1085" y="1314"/>
                </a:lnTo>
                <a:lnTo>
                  <a:pt x="1080" y="1330"/>
                </a:lnTo>
                <a:lnTo>
                  <a:pt x="1073" y="1346"/>
                </a:lnTo>
                <a:lnTo>
                  <a:pt x="1066" y="1362"/>
                </a:lnTo>
                <a:lnTo>
                  <a:pt x="1058" y="1377"/>
                </a:lnTo>
                <a:close/>
                <a:moveTo>
                  <a:pt x="878" y="454"/>
                </a:moveTo>
                <a:lnTo>
                  <a:pt x="878" y="451"/>
                </a:lnTo>
                <a:lnTo>
                  <a:pt x="878" y="449"/>
                </a:lnTo>
                <a:lnTo>
                  <a:pt x="879" y="446"/>
                </a:lnTo>
                <a:lnTo>
                  <a:pt x="880" y="444"/>
                </a:lnTo>
                <a:lnTo>
                  <a:pt x="881" y="442"/>
                </a:lnTo>
                <a:lnTo>
                  <a:pt x="882" y="440"/>
                </a:lnTo>
                <a:lnTo>
                  <a:pt x="884" y="438"/>
                </a:lnTo>
                <a:lnTo>
                  <a:pt x="885" y="436"/>
                </a:lnTo>
                <a:lnTo>
                  <a:pt x="887" y="435"/>
                </a:lnTo>
                <a:lnTo>
                  <a:pt x="889" y="433"/>
                </a:lnTo>
                <a:lnTo>
                  <a:pt x="891" y="432"/>
                </a:lnTo>
                <a:lnTo>
                  <a:pt x="893" y="431"/>
                </a:lnTo>
                <a:lnTo>
                  <a:pt x="895" y="430"/>
                </a:lnTo>
                <a:lnTo>
                  <a:pt x="898" y="429"/>
                </a:lnTo>
                <a:lnTo>
                  <a:pt x="900" y="429"/>
                </a:lnTo>
                <a:lnTo>
                  <a:pt x="903" y="429"/>
                </a:lnTo>
                <a:lnTo>
                  <a:pt x="906" y="429"/>
                </a:lnTo>
                <a:lnTo>
                  <a:pt x="908" y="429"/>
                </a:lnTo>
                <a:lnTo>
                  <a:pt x="911" y="430"/>
                </a:lnTo>
                <a:lnTo>
                  <a:pt x="913" y="431"/>
                </a:lnTo>
                <a:lnTo>
                  <a:pt x="915" y="432"/>
                </a:lnTo>
                <a:lnTo>
                  <a:pt x="917" y="433"/>
                </a:lnTo>
                <a:lnTo>
                  <a:pt x="919" y="435"/>
                </a:lnTo>
                <a:lnTo>
                  <a:pt x="921" y="436"/>
                </a:lnTo>
                <a:lnTo>
                  <a:pt x="923" y="438"/>
                </a:lnTo>
                <a:lnTo>
                  <a:pt x="924" y="440"/>
                </a:lnTo>
                <a:lnTo>
                  <a:pt x="926" y="442"/>
                </a:lnTo>
                <a:lnTo>
                  <a:pt x="927" y="444"/>
                </a:lnTo>
                <a:lnTo>
                  <a:pt x="928" y="446"/>
                </a:lnTo>
                <a:lnTo>
                  <a:pt x="928" y="449"/>
                </a:lnTo>
                <a:lnTo>
                  <a:pt x="929" y="451"/>
                </a:lnTo>
                <a:lnTo>
                  <a:pt x="929" y="454"/>
                </a:lnTo>
                <a:lnTo>
                  <a:pt x="929" y="527"/>
                </a:lnTo>
                <a:lnTo>
                  <a:pt x="929" y="531"/>
                </a:lnTo>
                <a:lnTo>
                  <a:pt x="928" y="534"/>
                </a:lnTo>
                <a:lnTo>
                  <a:pt x="927" y="538"/>
                </a:lnTo>
                <a:lnTo>
                  <a:pt x="926" y="541"/>
                </a:lnTo>
                <a:lnTo>
                  <a:pt x="924" y="544"/>
                </a:lnTo>
                <a:lnTo>
                  <a:pt x="923" y="547"/>
                </a:lnTo>
                <a:lnTo>
                  <a:pt x="920" y="550"/>
                </a:lnTo>
                <a:lnTo>
                  <a:pt x="918" y="553"/>
                </a:lnTo>
                <a:lnTo>
                  <a:pt x="915" y="555"/>
                </a:lnTo>
                <a:lnTo>
                  <a:pt x="912" y="558"/>
                </a:lnTo>
                <a:lnTo>
                  <a:pt x="909" y="559"/>
                </a:lnTo>
                <a:lnTo>
                  <a:pt x="906" y="561"/>
                </a:lnTo>
                <a:lnTo>
                  <a:pt x="903" y="562"/>
                </a:lnTo>
                <a:lnTo>
                  <a:pt x="899" y="563"/>
                </a:lnTo>
                <a:lnTo>
                  <a:pt x="896" y="564"/>
                </a:lnTo>
                <a:lnTo>
                  <a:pt x="892" y="564"/>
                </a:lnTo>
                <a:lnTo>
                  <a:pt x="875" y="564"/>
                </a:lnTo>
                <a:lnTo>
                  <a:pt x="875" y="454"/>
                </a:lnTo>
                <a:close/>
                <a:moveTo>
                  <a:pt x="257" y="465"/>
                </a:moveTo>
                <a:lnTo>
                  <a:pt x="257" y="564"/>
                </a:lnTo>
                <a:lnTo>
                  <a:pt x="240" y="564"/>
                </a:lnTo>
                <a:lnTo>
                  <a:pt x="236" y="564"/>
                </a:lnTo>
                <a:lnTo>
                  <a:pt x="233" y="563"/>
                </a:lnTo>
                <a:lnTo>
                  <a:pt x="229" y="562"/>
                </a:lnTo>
                <a:lnTo>
                  <a:pt x="226" y="561"/>
                </a:lnTo>
                <a:lnTo>
                  <a:pt x="223" y="559"/>
                </a:lnTo>
                <a:lnTo>
                  <a:pt x="219" y="558"/>
                </a:lnTo>
                <a:lnTo>
                  <a:pt x="217" y="555"/>
                </a:lnTo>
                <a:lnTo>
                  <a:pt x="214" y="553"/>
                </a:lnTo>
                <a:lnTo>
                  <a:pt x="212" y="550"/>
                </a:lnTo>
                <a:lnTo>
                  <a:pt x="209" y="547"/>
                </a:lnTo>
                <a:lnTo>
                  <a:pt x="208" y="544"/>
                </a:lnTo>
                <a:lnTo>
                  <a:pt x="206" y="541"/>
                </a:lnTo>
                <a:lnTo>
                  <a:pt x="205" y="538"/>
                </a:lnTo>
                <a:lnTo>
                  <a:pt x="204" y="534"/>
                </a:lnTo>
                <a:lnTo>
                  <a:pt x="203" y="531"/>
                </a:lnTo>
                <a:lnTo>
                  <a:pt x="203" y="527"/>
                </a:lnTo>
                <a:lnTo>
                  <a:pt x="203" y="454"/>
                </a:lnTo>
                <a:lnTo>
                  <a:pt x="203" y="451"/>
                </a:lnTo>
                <a:lnTo>
                  <a:pt x="204" y="449"/>
                </a:lnTo>
                <a:lnTo>
                  <a:pt x="204" y="446"/>
                </a:lnTo>
                <a:lnTo>
                  <a:pt x="205" y="444"/>
                </a:lnTo>
                <a:lnTo>
                  <a:pt x="206" y="442"/>
                </a:lnTo>
                <a:lnTo>
                  <a:pt x="208" y="440"/>
                </a:lnTo>
                <a:lnTo>
                  <a:pt x="209" y="438"/>
                </a:lnTo>
                <a:lnTo>
                  <a:pt x="211" y="436"/>
                </a:lnTo>
                <a:lnTo>
                  <a:pt x="213" y="435"/>
                </a:lnTo>
                <a:lnTo>
                  <a:pt x="215" y="433"/>
                </a:lnTo>
                <a:lnTo>
                  <a:pt x="217" y="432"/>
                </a:lnTo>
                <a:lnTo>
                  <a:pt x="219" y="431"/>
                </a:lnTo>
                <a:lnTo>
                  <a:pt x="221" y="430"/>
                </a:lnTo>
                <a:lnTo>
                  <a:pt x="224" y="429"/>
                </a:lnTo>
                <a:lnTo>
                  <a:pt x="226" y="429"/>
                </a:lnTo>
                <a:lnTo>
                  <a:pt x="229" y="429"/>
                </a:lnTo>
                <a:lnTo>
                  <a:pt x="232" y="429"/>
                </a:lnTo>
                <a:lnTo>
                  <a:pt x="234" y="429"/>
                </a:lnTo>
                <a:lnTo>
                  <a:pt x="236" y="430"/>
                </a:lnTo>
                <a:lnTo>
                  <a:pt x="239" y="431"/>
                </a:lnTo>
                <a:lnTo>
                  <a:pt x="241" y="432"/>
                </a:lnTo>
                <a:lnTo>
                  <a:pt x="243" y="433"/>
                </a:lnTo>
                <a:lnTo>
                  <a:pt x="245" y="435"/>
                </a:lnTo>
                <a:lnTo>
                  <a:pt x="247" y="436"/>
                </a:lnTo>
                <a:lnTo>
                  <a:pt x="248" y="438"/>
                </a:lnTo>
                <a:lnTo>
                  <a:pt x="250" y="440"/>
                </a:lnTo>
                <a:lnTo>
                  <a:pt x="251" y="442"/>
                </a:lnTo>
                <a:lnTo>
                  <a:pt x="252" y="444"/>
                </a:lnTo>
                <a:lnTo>
                  <a:pt x="253" y="446"/>
                </a:lnTo>
                <a:lnTo>
                  <a:pt x="253" y="449"/>
                </a:lnTo>
                <a:lnTo>
                  <a:pt x="254" y="451"/>
                </a:lnTo>
                <a:lnTo>
                  <a:pt x="254" y="454"/>
                </a:lnTo>
                <a:lnTo>
                  <a:pt x="254" y="46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2" name="Google Shape;3862;p37"/>
          <p:cNvSpPr/>
          <p:nvPr/>
        </p:nvSpPr>
        <p:spPr>
          <a:xfrm>
            <a:off x="9372710" y="4062393"/>
            <a:ext cx="449915" cy="696127"/>
          </a:xfrm>
          <a:custGeom>
            <a:avLst/>
            <a:gdLst/>
            <a:ahLst/>
            <a:cxnLst/>
            <a:rect l="l" t="t" r="r" b="b"/>
            <a:pathLst>
              <a:path w="1070" h="1655" extrusionOk="0">
                <a:moveTo>
                  <a:pt x="875" y="1054"/>
                </a:moveTo>
                <a:lnTo>
                  <a:pt x="759" y="1054"/>
                </a:lnTo>
                <a:lnTo>
                  <a:pt x="759" y="927"/>
                </a:lnTo>
                <a:lnTo>
                  <a:pt x="759" y="924"/>
                </a:lnTo>
                <a:lnTo>
                  <a:pt x="773" y="896"/>
                </a:lnTo>
                <a:lnTo>
                  <a:pt x="785" y="867"/>
                </a:lnTo>
                <a:lnTo>
                  <a:pt x="795" y="840"/>
                </a:lnTo>
                <a:lnTo>
                  <a:pt x="803" y="814"/>
                </a:lnTo>
                <a:lnTo>
                  <a:pt x="821" y="746"/>
                </a:lnTo>
                <a:lnTo>
                  <a:pt x="821" y="740"/>
                </a:lnTo>
                <a:lnTo>
                  <a:pt x="821" y="684"/>
                </a:lnTo>
                <a:lnTo>
                  <a:pt x="836" y="684"/>
                </a:lnTo>
                <a:lnTo>
                  <a:pt x="844" y="683"/>
                </a:lnTo>
                <a:lnTo>
                  <a:pt x="851" y="682"/>
                </a:lnTo>
                <a:lnTo>
                  <a:pt x="859" y="680"/>
                </a:lnTo>
                <a:lnTo>
                  <a:pt x="866" y="677"/>
                </a:lnTo>
                <a:lnTo>
                  <a:pt x="873" y="674"/>
                </a:lnTo>
                <a:lnTo>
                  <a:pt x="879" y="670"/>
                </a:lnTo>
                <a:lnTo>
                  <a:pt x="886" y="665"/>
                </a:lnTo>
                <a:lnTo>
                  <a:pt x="891" y="660"/>
                </a:lnTo>
                <a:lnTo>
                  <a:pt x="896" y="654"/>
                </a:lnTo>
                <a:lnTo>
                  <a:pt x="901" y="648"/>
                </a:lnTo>
                <a:lnTo>
                  <a:pt x="905" y="642"/>
                </a:lnTo>
                <a:lnTo>
                  <a:pt x="909" y="635"/>
                </a:lnTo>
                <a:lnTo>
                  <a:pt x="911" y="628"/>
                </a:lnTo>
                <a:lnTo>
                  <a:pt x="913" y="620"/>
                </a:lnTo>
                <a:lnTo>
                  <a:pt x="915" y="613"/>
                </a:lnTo>
                <a:lnTo>
                  <a:pt x="915" y="605"/>
                </a:lnTo>
                <a:lnTo>
                  <a:pt x="915" y="537"/>
                </a:lnTo>
                <a:lnTo>
                  <a:pt x="915" y="533"/>
                </a:lnTo>
                <a:lnTo>
                  <a:pt x="914" y="529"/>
                </a:lnTo>
                <a:lnTo>
                  <a:pt x="914" y="525"/>
                </a:lnTo>
                <a:lnTo>
                  <a:pt x="913" y="521"/>
                </a:lnTo>
                <a:lnTo>
                  <a:pt x="912" y="517"/>
                </a:lnTo>
                <a:lnTo>
                  <a:pt x="910" y="513"/>
                </a:lnTo>
                <a:lnTo>
                  <a:pt x="909" y="510"/>
                </a:lnTo>
                <a:lnTo>
                  <a:pt x="907" y="506"/>
                </a:lnTo>
                <a:lnTo>
                  <a:pt x="903" y="499"/>
                </a:lnTo>
                <a:lnTo>
                  <a:pt x="899" y="493"/>
                </a:lnTo>
                <a:lnTo>
                  <a:pt x="894" y="488"/>
                </a:lnTo>
                <a:lnTo>
                  <a:pt x="889" y="483"/>
                </a:lnTo>
                <a:lnTo>
                  <a:pt x="897" y="444"/>
                </a:lnTo>
                <a:lnTo>
                  <a:pt x="901" y="420"/>
                </a:lnTo>
                <a:lnTo>
                  <a:pt x="904" y="393"/>
                </a:lnTo>
                <a:lnTo>
                  <a:pt x="906" y="365"/>
                </a:lnTo>
                <a:lnTo>
                  <a:pt x="907" y="337"/>
                </a:lnTo>
                <a:lnTo>
                  <a:pt x="905" y="311"/>
                </a:lnTo>
                <a:lnTo>
                  <a:pt x="903" y="298"/>
                </a:lnTo>
                <a:lnTo>
                  <a:pt x="900" y="286"/>
                </a:lnTo>
                <a:lnTo>
                  <a:pt x="885" y="243"/>
                </a:lnTo>
                <a:lnTo>
                  <a:pt x="867" y="204"/>
                </a:lnTo>
                <a:lnTo>
                  <a:pt x="846" y="169"/>
                </a:lnTo>
                <a:lnTo>
                  <a:pt x="824" y="138"/>
                </a:lnTo>
                <a:lnTo>
                  <a:pt x="800" y="110"/>
                </a:lnTo>
                <a:lnTo>
                  <a:pt x="774" y="87"/>
                </a:lnTo>
                <a:lnTo>
                  <a:pt x="747" y="66"/>
                </a:lnTo>
                <a:lnTo>
                  <a:pt x="720" y="49"/>
                </a:lnTo>
                <a:lnTo>
                  <a:pt x="692" y="35"/>
                </a:lnTo>
                <a:lnTo>
                  <a:pt x="664" y="23"/>
                </a:lnTo>
                <a:lnTo>
                  <a:pt x="636" y="14"/>
                </a:lnTo>
                <a:lnTo>
                  <a:pt x="609" y="8"/>
                </a:lnTo>
                <a:lnTo>
                  <a:pt x="583" y="3"/>
                </a:lnTo>
                <a:lnTo>
                  <a:pt x="558" y="1"/>
                </a:lnTo>
                <a:lnTo>
                  <a:pt x="535" y="0"/>
                </a:lnTo>
                <a:lnTo>
                  <a:pt x="514" y="1"/>
                </a:lnTo>
                <a:lnTo>
                  <a:pt x="495" y="3"/>
                </a:lnTo>
                <a:lnTo>
                  <a:pt x="477" y="6"/>
                </a:lnTo>
                <a:lnTo>
                  <a:pt x="461" y="10"/>
                </a:lnTo>
                <a:lnTo>
                  <a:pt x="445" y="15"/>
                </a:lnTo>
                <a:lnTo>
                  <a:pt x="431" y="20"/>
                </a:lnTo>
                <a:lnTo>
                  <a:pt x="418" y="26"/>
                </a:lnTo>
                <a:lnTo>
                  <a:pt x="406" y="32"/>
                </a:lnTo>
                <a:lnTo>
                  <a:pt x="395" y="39"/>
                </a:lnTo>
                <a:lnTo>
                  <a:pt x="385" y="46"/>
                </a:lnTo>
                <a:lnTo>
                  <a:pt x="376" y="52"/>
                </a:lnTo>
                <a:lnTo>
                  <a:pt x="361" y="65"/>
                </a:lnTo>
                <a:lnTo>
                  <a:pt x="350" y="77"/>
                </a:lnTo>
                <a:lnTo>
                  <a:pt x="342" y="86"/>
                </a:lnTo>
                <a:lnTo>
                  <a:pt x="316" y="96"/>
                </a:lnTo>
                <a:lnTo>
                  <a:pt x="292" y="108"/>
                </a:lnTo>
                <a:lnTo>
                  <a:pt x="271" y="122"/>
                </a:lnTo>
                <a:lnTo>
                  <a:pt x="252" y="137"/>
                </a:lnTo>
                <a:lnTo>
                  <a:pt x="235" y="152"/>
                </a:lnTo>
                <a:lnTo>
                  <a:pt x="221" y="169"/>
                </a:lnTo>
                <a:lnTo>
                  <a:pt x="208" y="186"/>
                </a:lnTo>
                <a:lnTo>
                  <a:pt x="197" y="202"/>
                </a:lnTo>
                <a:lnTo>
                  <a:pt x="188" y="218"/>
                </a:lnTo>
                <a:lnTo>
                  <a:pt x="181" y="233"/>
                </a:lnTo>
                <a:lnTo>
                  <a:pt x="170" y="260"/>
                </a:lnTo>
                <a:lnTo>
                  <a:pt x="161" y="289"/>
                </a:lnTo>
                <a:lnTo>
                  <a:pt x="161" y="293"/>
                </a:lnTo>
                <a:lnTo>
                  <a:pt x="161" y="295"/>
                </a:lnTo>
                <a:lnTo>
                  <a:pt x="161" y="297"/>
                </a:lnTo>
                <a:lnTo>
                  <a:pt x="162" y="299"/>
                </a:lnTo>
                <a:lnTo>
                  <a:pt x="162" y="301"/>
                </a:lnTo>
                <a:lnTo>
                  <a:pt x="163" y="304"/>
                </a:lnTo>
                <a:lnTo>
                  <a:pt x="164" y="306"/>
                </a:lnTo>
                <a:lnTo>
                  <a:pt x="169" y="314"/>
                </a:lnTo>
                <a:lnTo>
                  <a:pt x="173" y="324"/>
                </a:lnTo>
                <a:lnTo>
                  <a:pt x="176" y="334"/>
                </a:lnTo>
                <a:lnTo>
                  <a:pt x="179" y="345"/>
                </a:lnTo>
                <a:lnTo>
                  <a:pt x="181" y="356"/>
                </a:lnTo>
                <a:lnTo>
                  <a:pt x="182" y="368"/>
                </a:lnTo>
                <a:lnTo>
                  <a:pt x="184" y="393"/>
                </a:lnTo>
                <a:lnTo>
                  <a:pt x="184" y="418"/>
                </a:lnTo>
                <a:lnTo>
                  <a:pt x="182" y="441"/>
                </a:lnTo>
                <a:lnTo>
                  <a:pt x="178" y="481"/>
                </a:lnTo>
                <a:lnTo>
                  <a:pt x="175" y="483"/>
                </a:lnTo>
                <a:lnTo>
                  <a:pt x="172" y="486"/>
                </a:lnTo>
                <a:lnTo>
                  <a:pt x="169" y="488"/>
                </a:lnTo>
                <a:lnTo>
                  <a:pt x="166" y="491"/>
                </a:lnTo>
                <a:lnTo>
                  <a:pt x="163" y="494"/>
                </a:lnTo>
                <a:lnTo>
                  <a:pt x="161" y="498"/>
                </a:lnTo>
                <a:lnTo>
                  <a:pt x="158" y="501"/>
                </a:lnTo>
                <a:lnTo>
                  <a:pt x="156" y="505"/>
                </a:lnTo>
                <a:lnTo>
                  <a:pt x="154" y="509"/>
                </a:lnTo>
                <a:lnTo>
                  <a:pt x="152" y="512"/>
                </a:lnTo>
                <a:lnTo>
                  <a:pt x="151" y="516"/>
                </a:lnTo>
                <a:lnTo>
                  <a:pt x="149" y="520"/>
                </a:lnTo>
                <a:lnTo>
                  <a:pt x="148" y="525"/>
                </a:lnTo>
                <a:lnTo>
                  <a:pt x="148" y="529"/>
                </a:lnTo>
                <a:lnTo>
                  <a:pt x="147" y="533"/>
                </a:lnTo>
                <a:lnTo>
                  <a:pt x="147" y="537"/>
                </a:lnTo>
                <a:lnTo>
                  <a:pt x="147" y="605"/>
                </a:lnTo>
                <a:lnTo>
                  <a:pt x="147" y="613"/>
                </a:lnTo>
                <a:lnTo>
                  <a:pt x="149" y="620"/>
                </a:lnTo>
                <a:lnTo>
                  <a:pt x="151" y="628"/>
                </a:lnTo>
                <a:lnTo>
                  <a:pt x="153" y="635"/>
                </a:lnTo>
                <a:lnTo>
                  <a:pt x="157" y="642"/>
                </a:lnTo>
                <a:lnTo>
                  <a:pt x="161" y="648"/>
                </a:lnTo>
                <a:lnTo>
                  <a:pt x="166" y="654"/>
                </a:lnTo>
                <a:lnTo>
                  <a:pt x="171" y="660"/>
                </a:lnTo>
                <a:lnTo>
                  <a:pt x="176" y="665"/>
                </a:lnTo>
                <a:lnTo>
                  <a:pt x="183" y="670"/>
                </a:lnTo>
                <a:lnTo>
                  <a:pt x="189" y="674"/>
                </a:lnTo>
                <a:lnTo>
                  <a:pt x="196" y="677"/>
                </a:lnTo>
                <a:lnTo>
                  <a:pt x="203" y="680"/>
                </a:lnTo>
                <a:lnTo>
                  <a:pt x="211" y="682"/>
                </a:lnTo>
                <a:lnTo>
                  <a:pt x="218" y="683"/>
                </a:lnTo>
                <a:lnTo>
                  <a:pt x="226" y="684"/>
                </a:lnTo>
                <a:lnTo>
                  <a:pt x="240" y="684"/>
                </a:lnTo>
                <a:lnTo>
                  <a:pt x="240" y="740"/>
                </a:lnTo>
                <a:lnTo>
                  <a:pt x="240" y="746"/>
                </a:lnTo>
                <a:lnTo>
                  <a:pt x="242" y="755"/>
                </a:lnTo>
                <a:lnTo>
                  <a:pt x="245" y="770"/>
                </a:lnTo>
                <a:lnTo>
                  <a:pt x="257" y="814"/>
                </a:lnTo>
                <a:lnTo>
                  <a:pt x="266" y="840"/>
                </a:lnTo>
                <a:lnTo>
                  <a:pt x="276" y="867"/>
                </a:lnTo>
                <a:lnTo>
                  <a:pt x="288" y="896"/>
                </a:lnTo>
                <a:lnTo>
                  <a:pt x="302" y="924"/>
                </a:lnTo>
                <a:lnTo>
                  <a:pt x="302" y="1051"/>
                </a:lnTo>
                <a:lnTo>
                  <a:pt x="195" y="1051"/>
                </a:lnTo>
                <a:lnTo>
                  <a:pt x="175" y="1052"/>
                </a:lnTo>
                <a:lnTo>
                  <a:pt x="156" y="1055"/>
                </a:lnTo>
                <a:lnTo>
                  <a:pt x="137" y="1060"/>
                </a:lnTo>
                <a:lnTo>
                  <a:pt x="119" y="1066"/>
                </a:lnTo>
                <a:lnTo>
                  <a:pt x="102" y="1074"/>
                </a:lnTo>
                <a:lnTo>
                  <a:pt x="86" y="1084"/>
                </a:lnTo>
                <a:lnTo>
                  <a:pt x="71" y="1095"/>
                </a:lnTo>
                <a:lnTo>
                  <a:pt x="57" y="1108"/>
                </a:lnTo>
                <a:lnTo>
                  <a:pt x="45" y="1122"/>
                </a:lnTo>
                <a:lnTo>
                  <a:pt x="33" y="1136"/>
                </a:lnTo>
                <a:lnTo>
                  <a:pt x="24" y="1152"/>
                </a:lnTo>
                <a:lnTo>
                  <a:pt x="15" y="1169"/>
                </a:lnTo>
                <a:lnTo>
                  <a:pt x="9" y="1187"/>
                </a:lnTo>
                <a:lnTo>
                  <a:pt x="4" y="1206"/>
                </a:lnTo>
                <a:lnTo>
                  <a:pt x="1" y="1225"/>
                </a:lnTo>
                <a:lnTo>
                  <a:pt x="0" y="1245"/>
                </a:lnTo>
                <a:lnTo>
                  <a:pt x="0" y="1276"/>
                </a:lnTo>
                <a:lnTo>
                  <a:pt x="1" y="1295"/>
                </a:lnTo>
                <a:lnTo>
                  <a:pt x="3" y="1314"/>
                </a:lnTo>
                <a:lnTo>
                  <a:pt x="6" y="1332"/>
                </a:lnTo>
                <a:lnTo>
                  <a:pt x="11" y="1351"/>
                </a:lnTo>
                <a:lnTo>
                  <a:pt x="16" y="1369"/>
                </a:lnTo>
                <a:lnTo>
                  <a:pt x="24" y="1387"/>
                </a:lnTo>
                <a:lnTo>
                  <a:pt x="32" y="1405"/>
                </a:lnTo>
                <a:lnTo>
                  <a:pt x="41" y="1422"/>
                </a:lnTo>
                <a:lnTo>
                  <a:pt x="52" y="1439"/>
                </a:lnTo>
                <a:lnTo>
                  <a:pt x="64" y="1456"/>
                </a:lnTo>
                <a:lnTo>
                  <a:pt x="78" y="1472"/>
                </a:lnTo>
                <a:lnTo>
                  <a:pt x="92" y="1488"/>
                </a:lnTo>
                <a:lnTo>
                  <a:pt x="108" y="1503"/>
                </a:lnTo>
                <a:lnTo>
                  <a:pt x="124" y="1518"/>
                </a:lnTo>
                <a:lnTo>
                  <a:pt x="161" y="1547"/>
                </a:lnTo>
                <a:lnTo>
                  <a:pt x="200" y="1571"/>
                </a:lnTo>
                <a:lnTo>
                  <a:pt x="241" y="1592"/>
                </a:lnTo>
                <a:lnTo>
                  <a:pt x="285" y="1611"/>
                </a:lnTo>
                <a:lnTo>
                  <a:pt x="331" y="1626"/>
                </a:lnTo>
                <a:lnTo>
                  <a:pt x="379" y="1639"/>
                </a:lnTo>
                <a:lnTo>
                  <a:pt x="428" y="1648"/>
                </a:lnTo>
                <a:lnTo>
                  <a:pt x="479" y="1653"/>
                </a:lnTo>
                <a:lnTo>
                  <a:pt x="531" y="1655"/>
                </a:lnTo>
                <a:lnTo>
                  <a:pt x="534" y="1655"/>
                </a:lnTo>
                <a:lnTo>
                  <a:pt x="586" y="1653"/>
                </a:lnTo>
                <a:lnTo>
                  <a:pt x="638" y="1648"/>
                </a:lnTo>
                <a:lnTo>
                  <a:pt x="688" y="1639"/>
                </a:lnTo>
                <a:lnTo>
                  <a:pt x="736" y="1626"/>
                </a:lnTo>
                <a:lnTo>
                  <a:pt x="783" y="1611"/>
                </a:lnTo>
                <a:lnTo>
                  <a:pt x="827" y="1592"/>
                </a:lnTo>
                <a:lnTo>
                  <a:pt x="869" y="1571"/>
                </a:lnTo>
                <a:lnTo>
                  <a:pt x="909" y="1547"/>
                </a:lnTo>
                <a:lnTo>
                  <a:pt x="946" y="1519"/>
                </a:lnTo>
                <a:lnTo>
                  <a:pt x="962" y="1505"/>
                </a:lnTo>
                <a:lnTo>
                  <a:pt x="978" y="1490"/>
                </a:lnTo>
                <a:lnTo>
                  <a:pt x="992" y="1474"/>
                </a:lnTo>
                <a:lnTo>
                  <a:pt x="1006" y="1458"/>
                </a:lnTo>
                <a:lnTo>
                  <a:pt x="1018" y="1441"/>
                </a:lnTo>
                <a:lnTo>
                  <a:pt x="1028" y="1424"/>
                </a:lnTo>
                <a:lnTo>
                  <a:pt x="1038" y="1407"/>
                </a:lnTo>
                <a:lnTo>
                  <a:pt x="1046" y="1389"/>
                </a:lnTo>
                <a:lnTo>
                  <a:pt x="1054" y="1371"/>
                </a:lnTo>
                <a:lnTo>
                  <a:pt x="1059" y="1353"/>
                </a:lnTo>
                <a:lnTo>
                  <a:pt x="1064" y="1334"/>
                </a:lnTo>
                <a:lnTo>
                  <a:pt x="1067" y="1315"/>
                </a:lnTo>
                <a:lnTo>
                  <a:pt x="1069" y="1295"/>
                </a:lnTo>
                <a:lnTo>
                  <a:pt x="1070" y="1276"/>
                </a:lnTo>
                <a:lnTo>
                  <a:pt x="1070" y="1245"/>
                </a:lnTo>
                <a:lnTo>
                  <a:pt x="1069" y="1226"/>
                </a:lnTo>
                <a:lnTo>
                  <a:pt x="1066" y="1207"/>
                </a:lnTo>
                <a:lnTo>
                  <a:pt x="1061" y="1189"/>
                </a:lnTo>
                <a:lnTo>
                  <a:pt x="1055" y="1171"/>
                </a:lnTo>
                <a:lnTo>
                  <a:pt x="1047" y="1154"/>
                </a:lnTo>
                <a:lnTo>
                  <a:pt x="1037" y="1139"/>
                </a:lnTo>
                <a:lnTo>
                  <a:pt x="1026" y="1124"/>
                </a:lnTo>
                <a:lnTo>
                  <a:pt x="1014" y="1110"/>
                </a:lnTo>
                <a:lnTo>
                  <a:pt x="1000" y="1098"/>
                </a:lnTo>
                <a:lnTo>
                  <a:pt x="985" y="1087"/>
                </a:lnTo>
                <a:lnTo>
                  <a:pt x="969" y="1077"/>
                </a:lnTo>
                <a:lnTo>
                  <a:pt x="952" y="1069"/>
                </a:lnTo>
                <a:lnTo>
                  <a:pt x="934" y="1063"/>
                </a:lnTo>
                <a:lnTo>
                  <a:pt x="915" y="1058"/>
                </a:lnTo>
                <a:lnTo>
                  <a:pt x="895" y="1055"/>
                </a:lnTo>
                <a:close/>
                <a:moveTo>
                  <a:pt x="48" y="1279"/>
                </a:moveTo>
                <a:lnTo>
                  <a:pt x="48" y="1248"/>
                </a:lnTo>
                <a:lnTo>
                  <a:pt x="49" y="1233"/>
                </a:lnTo>
                <a:lnTo>
                  <a:pt x="51" y="1218"/>
                </a:lnTo>
                <a:lnTo>
                  <a:pt x="55" y="1204"/>
                </a:lnTo>
                <a:lnTo>
                  <a:pt x="60" y="1190"/>
                </a:lnTo>
                <a:lnTo>
                  <a:pt x="66" y="1177"/>
                </a:lnTo>
                <a:lnTo>
                  <a:pt x="74" y="1165"/>
                </a:lnTo>
                <a:lnTo>
                  <a:pt x="83" y="1153"/>
                </a:lnTo>
                <a:lnTo>
                  <a:pt x="92" y="1143"/>
                </a:lnTo>
                <a:lnTo>
                  <a:pt x="103" y="1133"/>
                </a:lnTo>
                <a:lnTo>
                  <a:pt x="114" y="1124"/>
                </a:lnTo>
                <a:lnTo>
                  <a:pt x="127" y="1117"/>
                </a:lnTo>
                <a:lnTo>
                  <a:pt x="140" y="1111"/>
                </a:lnTo>
                <a:lnTo>
                  <a:pt x="154" y="1106"/>
                </a:lnTo>
                <a:lnTo>
                  <a:pt x="168" y="1102"/>
                </a:lnTo>
                <a:lnTo>
                  <a:pt x="183" y="1100"/>
                </a:lnTo>
                <a:lnTo>
                  <a:pt x="198" y="1099"/>
                </a:lnTo>
                <a:lnTo>
                  <a:pt x="297" y="1099"/>
                </a:lnTo>
                <a:lnTo>
                  <a:pt x="297" y="1112"/>
                </a:lnTo>
                <a:lnTo>
                  <a:pt x="298" y="1119"/>
                </a:lnTo>
                <a:lnTo>
                  <a:pt x="299" y="1126"/>
                </a:lnTo>
                <a:lnTo>
                  <a:pt x="300" y="1133"/>
                </a:lnTo>
                <a:lnTo>
                  <a:pt x="301" y="1140"/>
                </a:lnTo>
                <a:lnTo>
                  <a:pt x="303" y="1147"/>
                </a:lnTo>
                <a:lnTo>
                  <a:pt x="305" y="1155"/>
                </a:lnTo>
                <a:lnTo>
                  <a:pt x="305" y="1353"/>
                </a:lnTo>
                <a:lnTo>
                  <a:pt x="298" y="1355"/>
                </a:lnTo>
                <a:lnTo>
                  <a:pt x="292" y="1358"/>
                </a:lnTo>
                <a:lnTo>
                  <a:pt x="286" y="1361"/>
                </a:lnTo>
                <a:lnTo>
                  <a:pt x="280" y="1365"/>
                </a:lnTo>
                <a:lnTo>
                  <a:pt x="274" y="1369"/>
                </a:lnTo>
                <a:lnTo>
                  <a:pt x="269" y="1373"/>
                </a:lnTo>
                <a:lnTo>
                  <a:pt x="264" y="1378"/>
                </a:lnTo>
                <a:lnTo>
                  <a:pt x="260" y="1383"/>
                </a:lnTo>
                <a:lnTo>
                  <a:pt x="256" y="1388"/>
                </a:lnTo>
                <a:lnTo>
                  <a:pt x="253" y="1394"/>
                </a:lnTo>
                <a:lnTo>
                  <a:pt x="250" y="1400"/>
                </a:lnTo>
                <a:lnTo>
                  <a:pt x="247" y="1406"/>
                </a:lnTo>
                <a:lnTo>
                  <a:pt x="246" y="1413"/>
                </a:lnTo>
                <a:lnTo>
                  <a:pt x="244" y="1420"/>
                </a:lnTo>
                <a:lnTo>
                  <a:pt x="243" y="1427"/>
                </a:lnTo>
                <a:lnTo>
                  <a:pt x="243" y="1434"/>
                </a:lnTo>
                <a:lnTo>
                  <a:pt x="243" y="1443"/>
                </a:lnTo>
                <a:lnTo>
                  <a:pt x="245" y="1451"/>
                </a:lnTo>
                <a:lnTo>
                  <a:pt x="247" y="1460"/>
                </a:lnTo>
                <a:lnTo>
                  <a:pt x="250" y="1467"/>
                </a:lnTo>
                <a:lnTo>
                  <a:pt x="253" y="1475"/>
                </a:lnTo>
                <a:lnTo>
                  <a:pt x="257" y="1482"/>
                </a:lnTo>
                <a:lnTo>
                  <a:pt x="262" y="1488"/>
                </a:lnTo>
                <a:lnTo>
                  <a:pt x="267" y="1494"/>
                </a:lnTo>
                <a:lnTo>
                  <a:pt x="273" y="1500"/>
                </a:lnTo>
                <a:lnTo>
                  <a:pt x="280" y="1505"/>
                </a:lnTo>
                <a:lnTo>
                  <a:pt x="287" y="1509"/>
                </a:lnTo>
                <a:lnTo>
                  <a:pt x="294" y="1512"/>
                </a:lnTo>
                <a:lnTo>
                  <a:pt x="302" y="1515"/>
                </a:lnTo>
                <a:lnTo>
                  <a:pt x="311" y="1517"/>
                </a:lnTo>
                <a:lnTo>
                  <a:pt x="319" y="1518"/>
                </a:lnTo>
                <a:lnTo>
                  <a:pt x="328" y="1519"/>
                </a:lnTo>
                <a:lnTo>
                  <a:pt x="337" y="1518"/>
                </a:lnTo>
                <a:lnTo>
                  <a:pt x="345" y="1517"/>
                </a:lnTo>
                <a:lnTo>
                  <a:pt x="354" y="1515"/>
                </a:lnTo>
                <a:lnTo>
                  <a:pt x="361" y="1512"/>
                </a:lnTo>
                <a:lnTo>
                  <a:pt x="369" y="1509"/>
                </a:lnTo>
                <a:lnTo>
                  <a:pt x="376" y="1505"/>
                </a:lnTo>
                <a:lnTo>
                  <a:pt x="382" y="1500"/>
                </a:lnTo>
                <a:lnTo>
                  <a:pt x="388" y="1494"/>
                </a:lnTo>
                <a:lnTo>
                  <a:pt x="393" y="1488"/>
                </a:lnTo>
                <a:lnTo>
                  <a:pt x="398" y="1482"/>
                </a:lnTo>
                <a:lnTo>
                  <a:pt x="402" y="1475"/>
                </a:lnTo>
                <a:lnTo>
                  <a:pt x="406" y="1467"/>
                </a:lnTo>
                <a:lnTo>
                  <a:pt x="408" y="1460"/>
                </a:lnTo>
                <a:lnTo>
                  <a:pt x="410" y="1451"/>
                </a:lnTo>
                <a:lnTo>
                  <a:pt x="412" y="1443"/>
                </a:lnTo>
                <a:lnTo>
                  <a:pt x="412" y="1434"/>
                </a:lnTo>
                <a:lnTo>
                  <a:pt x="412" y="1427"/>
                </a:lnTo>
                <a:lnTo>
                  <a:pt x="411" y="1420"/>
                </a:lnTo>
                <a:lnTo>
                  <a:pt x="409" y="1413"/>
                </a:lnTo>
                <a:lnTo>
                  <a:pt x="408" y="1406"/>
                </a:lnTo>
                <a:lnTo>
                  <a:pt x="405" y="1400"/>
                </a:lnTo>
                <a:lnTo>
                  <a:pt x="402" y="1394"/>
                </a:lnTo>
                <a:lnTo>
                  <a:pt x="399" y="1388"/>
                </a:lnTo>
                <a:lnTo>
                  <a:pt x="395" y="1383"/>
                </a:lnTo>
                <a:lnTo>
                  <a:pt x="391" y="1378"/>
                </a:lnTo>
                <a:lnTo>
                  <a:pt x="386" y="1373"/>
                </a:lnTo>
                <a:lnTo>
                  <a:pt x="381" y="1369"/>
                </a:lnTo>
                <a:lnTo>
                  <a:pt x="375" y="1365"/>
                </a:lnTo>
                <a:lnTo>
                  <a:pt x="369" y="1361"/>
                </a:lnTo>
                <a:lnTo>
                  <a:pt x="363" y="1358"/>
                </a:lnTo>
                <a:lnTo>
                  <a:pt x="357" y="1355"/>
                </a:lnTo>
                <a:lnTo>
                  <a:pt x="350" y="1353"/>
                </a:lnTo>
                <a:lnTo>
                  <a:pt x="350" y="1237"/>
                </a:lnTo>
                <a:lnTo>
                  <a:pt x="356" y="1246"/>
                </a:lnTo>
                <a:lnTo>
                  <a:pt x="363" y="1254"/>
                </a:lnTo>
                <a:lnTo>
                  <a:pt x="374" y="1268"/>
                </a:lnTo>
                <a:lnTo>
                  <a:pt x="384" y="1278"/>
                </a:lnTo>
                <a:lnTo>
                  <a:pt x="390" y="1285"/>
                </a:lnTo>
                <a:lnTo>
                  <a:pt x="391" y="1286"/>
                </a:lnTo>
                <a:lnTo>
                  <a:pt x="392" y="1287"/>
                </a:lnTo>
                <a:lnTo>
                  <a:pt x="393" y="1288"/>
                </a:lnTo>
                <a:lnTo>
                  <a:pt x="394" y="1288"/>
                </a:lnTo>
                <a:lnTo>
                  <a:pt x="395" y="1289"/>
                </a:lnTo>
                <a:lnTo>
                  <a:pt x="396" y="1289"/>
                </a:lnTo>
                <a:lnTo>
                  <a:pt x="397" y="1290"/>
                </a:lnTo>
                <a:lnTo>
                  <a:pt x="398" y="1290"/>
                </a:lnTo>
                <a:lnTo>
                  <a:pt x="399" y="1290"/>
                </a:lnTo>
                <a:lnTo>
                  <a:pt x="400" y="1291"/>
                </a:lnTo>
                <a:lnTo>
                  <a:pt x="403" y="1291"/>
                </a:lnTo>
                <a:lnTo>
                  <a:pt x="405" y="1291"/>
                </a:lnTo>
                <a:lnTo>
                  <a:pt x="407" y="1291"/>
                </a:lnTo>
                <a:lnTo>
                  <a:pt x="415" y="1291"/>
                </a:lnTo>
                <a:lnTo>
                  <a:pt x="417" y="1290"/>
                </a:lnTo>
                <a:lnTo>
                  <a:pt x="418" y="1289"/>
                </a:lnTo>
                <a:lnTo>
                  <a:pt x="420" y="1289"/>
                </a:lnTo>
                <a:lnTo>
                  <a:pt x="421" y="1288"/>
                </a:lnTo>
                <a:lnTo>
                  <a:pt x="422" y="1287"/>
                </a:lnTo>
                <a:lnTo>
                  <a:pt x="423" y="1285"/>
                </a:lnTo>
                <a:lnTo>
                  <a:pt x="424" y="1284"/>
                </a:lnTo>
                <a:lnTo>
                  <a:pt x="425" y="1283"/>
                </a:lnTo>
                <a:lnTo>
                  <a:pt x="426" y="1281"/>
                </a:lnTo>
                <a:lnTo>
                  <a:pt x="427" y="1280"/>
                </a:lnTo>
                <a:lnTo>
                  <a:pt x="428" y="1278"/>
                </a:lnTo>
                <a:lnTo>
                  <a:pt x="428" y="1277"/>
                </a:lnTo>
                <a:lnTo>
                  <a:pt x="428" y="1275"/>
                </a:lnTo>
                <a:lnTo>
                  <a:pt x="429" y="1274"/>
                </a:lnTo>
                <a:lnTo>
                  <a:pt x="429" y="1272"/>
                </a:lnTo>
                <a:lnTo>
                  <a:pt x="429" y="1271"/>
                </a:lnTo>
                <a:lnTo>
                  <a:pt x="429" y="1270"/>
                </a:lnTo>
                <a:lnTo>
                  <a:pt x="429" y="1269"/>
                </a:lnTo>
                <a:lnTo>
                  <a:pt x="429" y="1268"/>
                </a:lnTo>
                <a:lnTo>
                  <a:pt x="429" y="1267"/>
                </a:lnTo>
                <a:lnTo>
                  <a:pt x="430" y="1265"/>
                </a:lnTo>
                <a:lnTo>
                  <a:pt x="430" y="1263"/>
                </a:lnTo>
                <a:lnTo>
                  <a:pt x="431" y="1262"/>
                </a:lnTo>
                <a:lnTo>
                  <a:pt x="432" y="1260"/>
                </a:lnTo>
                <a:lnTo>
                  <a:pt x="432" y="1259"/>
                </a:lnTo>
                <a:lnTo>
                  <a:pt x="432" y="1258"/>
                </a:lnTo>
                <a:lnTo>
                  <a:pt x="432" y="1257"/>
                </a:lnTo>
                <a:lnTo>
                  <a:pt x="511" y="1468"/>
                </a:lnTo>
                <a:lnTo>
                  <a:pt x="511" y="1612"/>
                </a:lnTo>
                <a:lnTo>
                  <a:pt x="463" y="1609"/>
                </a:lnTo>
                <a:lnTo>
                  <a:pt x="417" y="1603"/>
                </a:lnTo>
                <a:lnTo>
                  <a:pt x="373" y="1593"/>
                </a:lnTo>
                <a:lnTo>
                  <a:pt x="330" y="1581"/>
                </a:lnTo>
                <a:lnTo>
                  <a:pt x="290" y="1567"/>
                </a:lnTo>
                <a:lnTo>
                  <a:pt x="252" y="1550"/>
                </a:lnTo>
                <a:lnTo>
                  <a:pt x="216" y="1531"/>
                </a:lnTo>
                <a:lnTo>
                  <a:pt x="183" y="1509"/>
                </a:lnTo>
                <a:lnTo>
                  <a:pt x="153" y="1486"/>
                </a:lnTo>
                <a:lnTo>
                  <a:pt x="127" y="1460"/>
                </a:lnTo>
                <a:lnTo>
                  <a:pt x="104" y="1433"/>
                </a:lnTo>
                <a:lnTo>
                  <a:pt x="84" y="1405"/>
                </a:lnTo>
                <a:lnTo>
                  <a:pt x="69" y="1375"/>
                </a:lnTo>
                <a:lnTo>
                  <a:pt x="57" y="1344"/>
                </a:lnTo>
                <a:lnTo>
                  <a:pt x="50" y="1312"/>
                </a:lnTo>
                <a:close/>
                <a:moveTo>
                  <a:pt x="240" y="546"/>
                </a:moveTo>
                <a:lnTo>
                  <a:pt x="240" y="639"/>
                </a:lnTo>
                <a:lnTo>
                  <a:pt x="226" y="639"/>
                </a:lnTo>
                <a:lnTo>
                  <a:pt x="222" y="639"/>
                </a:lnTo>
                <a:lnTo>
                  <a:pt x="219" y="638"/>
                </a:lnTo>
                <a:lnTo>
                  <a:pt x="215" y="637"/>
                </a:lnTo>
                <a:lnTo>
                  <a:pt x="212" y="636"/>
                </a:lnTo>
                <a:lnTo>
                  <a:pt x="209" y="635"/>
                </a:lnTo>
                <a:lnTo>
                  <a:pt x="206" y="633"/>
                </a:lnTo>
                <a:lnTo>
                  <a:pt x="204" y="632"/>
                </a:lnTo>
                <a:lnTo>
                  <a:pt x="201" y="629"/>
                </a:lnTo>
                <a:lnTo>
                  <a:pt x="199" y="627"/>
                </a:lnTo>
                <a:lnTo>
                  <a:pt x="197" y="624"/>
                </a:lnTo>
                <a:lnTo>
                  <a:pt x="196" y="622"/>
                </a:lnTo>
                <a:lnTo>
                  <a:pt x="194" y="619"/>
                </a:lnTo>
                <a:lnTo>
                  <a:pt x="193" y="615"/>
                </a:lnTo>
                <a:lnTo>
                  <a:pt x="193" y="612"/>
                </a:lnTo>
                <a:lnTo>
                  <a:pt x="192" y="609"/>
                </a:lnTo>
                <a:lnTo>
                  <a:pt x="192" y="605"/>
                </a:lnTo>
                <a:lnTo>
                  <a:pt x="192" y="537"/>
                </a:lnTo>
                <a:lnTo>
                  <a:pt x="192" y="534"/>
                </a:lnTo>
                <a:lnTo>
                  <a:pt x="193" y="532"/>
                </a:lnTo>
                <a:lnTo>
                  <a:pt x="193" y="529"/>
                </a:lnTo>
                <a:lnTo>
                  <a:pt x="194" y="527"/>
                </a:lnTo>
                <a:lnTo>
                  <a:pt x="195" y="525"/>
                </a:lnTo>
                <a:lnTo>
                  <a:pt x="196" y="523"/>
                </a:lnTo>
                <a:lnTo>
                  <a:pt x="198" y="521"/>
                </a:lnTo>
                <a:lnTo>
                  <a:pt x="200" y="519"/>
                </a:lnTo>
                <a:lnTo>
                  <a:pt x="201" y="518"/>
                </a:lnTo>
                <a:lnTo>
                  <a:pt x="203" y="516"/>
                </a:lnTo>
                <a:lnTo>
                  <a:pt x="206" y="515"/>
                </a:lnTo>
                <a:lnTo>
                  <a:pt x="208" y="514"/>
                </a:lnTo>
                <a:lnTo>
                  <a:pt x="210" y="513"/>
                </a:lnTo>
                <a:lnTo>
                  <a:pt x="213" y="512"/>
                </a:lnTo>
                <a:lnTo>
                  <a:pt x="215" y="512"/>
                </a:lnTo>
                <a:lnTo>
                  <a:pt x="218" y="512"/>
                </a:lnTo>
                <a:lnTo>
                  <a:pt x="221" y="512"/>
                </a:lnTo>
                <a:lnTo>
                  <a:pt x="223" y="512"/>
                </a:lnTo>
                <a:lnTo>
                  <a:pt x="226" y="513"/>
                </a:lnTo>
                <a:lnTo>
                  <a:pt x="228" y="514"/>
                </a:lnTo>
                <a:lnTo>
                  <a:pt x="230" y="515"/>
                </a:lnTo>
                <a:lnTo>
                  <a:pt x="232" y="516"/>
                </a:lnTo>
                <a:lnTo>
                  <a:pt x="234" y="518"/>
                </a:lnTo>
                <a:lnTo>
                  <a:pt x="236" y="519"/>
                </a:lnTo>
                <a:lnTo>
                  <a:pt x="238" y="521"/>
                </a:lnTo>
                <a:lnTo>
                  <a:pt x="239" y="523"/>
                </a:lnTo>
                <a:lnTo>
                  <a:pt x="240" y="525"/>
                </a:lnTo>
                <a:lnTo>
                  <a:pt x="241" y="527"/>
                </a:lnTo>
                <a:lnTo>
                  <a:pt x="242" y="529"/>
                </a:lnTo>
                <a:lnTo>
                  <a:pt x="243" y="532"/>
                </a:lnTo>
                <a:lnTo>
                  <a:pt x="243" y="534"/>
                </a:lnTo>
                <a:lnTo>
                  <a:pt x="243" y="537"/>
                </a:lnTo>
                <a:lnTo>
                  <a:pt x="243" y="546"/>
                </a:lnTo>
                <a:close/>
                <a:moveTo>
                  <a:pt x="373" y="119"/>
                </a:moveTo>
                <a:lnTo>
                  <a:pt x="375" y="116"/>
                </a:lnTo>
                <a:lnTo>
                  <a:pt x="381" y="109"/>
                </a:lnTo>
                <a:lnTo>
                  <a:pt x="385" y="104"/>
                </a:lnTo>
                <a:lnTo>
                  <a:pt x="391" y="99"/>
                </a:lnTo>
                <a:lnTo>
                  <a:pt x="398" y="93"/>
                </a:lnTo>
                <a:lnTo>
                  <a:pt x="406" y="87"/>
                </a:lnTo>
                <a:lnTo>
                  <a:pt x="415" y="81"/>
                </a:lnTo>
                <a:lnTo>
                  <a:pt x="425" y="75"/>
                </a:lnTo>
                <a:lnTo>
                  <a:pt x="437" y="69"/>
                </a:lnTo>
                <a:lnTo>
                  <a:pt x="450" y="63"/>
                </a:lnTo>
                <a:lnTo>
                  <a:pt x="465" y="58"/>
                </a:lnTo>
                <a:lnTo>
                  <a:pt x="481" y="54"/>
                </a:lnTo>
                <a:lnTo>
                  <a:pt x="498" y="51"/>
                </a:lnTo>
                <a:lnTo>
                  <a:pt x="517" y="49"/>
                </a:lnTo>
                <a:lnTo>
                  <a:pt x="534" y="49"/>
                </a:lnTo>
                <a:lnTo>
                  <a:pt x="553" y="49"/>
                </a:lnTo>
                <a:lnTo>
                  <a:pt x="573" y="51"/>
                </a:lnTo>
                <a:lnTo>
                  <a:pt x="595" y="54"/>
                </a:lnTo>
                <a:lnTo>
                  <a:pt x="617" y="58"/>
                </a:lnTo>
                <a:lnTo>
                  <a:pt x="640" y="65"/>
                </a:lnTo>
                <a:lnTo>
                  <a:pt x="663" y="74"/>
                </a:lnTo>
                <a:lnTo>
                  <a:pt x="686" y="84"/>
                </a:lnTo>
                <a:lnTo>
                  <a:pt x="709" y="98"/>
                </a:lnTo>
                <a:lnTo>
                  <a:pt x="732" y="113"/>
                </a:lnTo>
                <a:lnTo>
                  <a:pt x="754" y="131"/>
                </a:lnTo>
                <a:lnTo>
                  <a:pt x="775" y="152"/>
                </a:lnTo>
                <a:lnTo>
                  <a:pt x="795" y="176"/>
                </a:lnTo>
                <a:lnTo>
                  <a:pt x="813" y="203"/>
                </a:lnTo>
                <a:lnTo>
                  <a:pt x="830" y="233"/>
                </a:lnTo>
                <a:lnTo>
                  <a:pt x="845" y="266"/>
                </a:lnTo>
                <a:lnTo>
                  <a:pt x="858" y="303"/>
                </a:lnTo>
                <a:lnTo>
                  <a:pt x="860" y="313"/>
                </a:lnTo>
                <a:lnTo>
                  <a:pt x="862" y="323"/>
                </a:lnTo>
                <a:lnTo>
                  <a:pt x="864" y="345"/>
                </a:lnTo>
                <a:lnTo>
                  <a:pt x="864" y="369"/>
                </a:lnTo>
                <a:lnTo>
                  <a:pt x="862" y="392"/>
                </a:lnTo>
                <a:lnTo>
                  <a:pt x="859" y="415"/>
                </a:lnTo>
                <a:lnTo>
                  <a:pt x="855" y="436"/>
                </a:lnTo>
                <a:lnTo>
                  <a:pt x="851" y="456"/>
                </a:lnTo>
                <a:lnTo>
                  <a:pt x="847" y="472"/>
                </a:lnTo>
                <a:lnTo>
                  <a:pt x="842" y="472"/>
                </a:lnTo>
                <a:lnTo>
                  <a:pt x="837" y="473"/>
                </a:lnTo>
                <a:lnTo>
                  <a:pt x="832" y="474"/>
                </a:lnTo>
                <a:lnTo>
                  <a:pt x="827" y="475"/>
                </a:lnTo>
                <a:lnTo>
                  <a:pt x="822" y="477"/>
                </a:lnTo>
                <a:lnTo>
                  <a:pt x="818" y="479"/>
                </a:lnTo>
                <a:lnTo>
                  <a:pt x="814" y="481"/>
                </a:lnTo>
                <a:lnTo>
                  <a:pt x="810" y="483"/>
                </a:lnTo>
                <a:lnTo>
                  <a:pt x="806" y="486"/>
                </a:lnTo>
                <a:lnTo>
                  <a:pt x="802" y="489"/>
                </a:lnTo>
                <a:lnTo>
                  <a:pt x="799" y="492"/>
                </a:lnTo>
                <a:lnTo>
                  <a:pt x="795" y="496"/>
                </a:lnTo>
                <a:lnTo>
                  <a:pt x="792" y="500"/>
                </a:lnTo>
                <a:lnTo>
                  <a:pt x="790" y="504"/>
                </a:lnTo>
                <a:lnTo>
                  <a:pt x="787" y="508"/>
                </a:lnTo>
                <a:lnTo>
                  <a:pt x="785" y="512"/>
                </a:lnTo>
                <a:lnTo>
                  <a:pt x="728" y="498"/>
                </a:lnTo>
                <a:lnTo>
                  <a:pt x="726" y="479"/>
                </a:lnTo>
                <a:lnTo>
                  <a:pt x="722" y="462"/>
                </a:lnTo>
                <a:lnTo>
                  <a:pt x="717" y="445"/>
                </a:lnTo>
                <a:lnTo>
                  <a:pt x="711" y="430"/>
                </a:lnTo>
                <a:lnTo>
                  <a:pt x="708" y="423"/>
                </a:lnTo>
                <a:lnTo>
                  <a:pt x="704" y="416"/>
                </a:lnTo>
                <a:lnTo>
                  <a:pt x="700" y="410"/>
                </a:lnTo>
                <a:lnTo>
                  <a:pt x="696" y="403"/>
                </a:lnTo>
                <a:lnTo>
                  <a:pt x="691" y="398"/>
                </a:lnTo>
                <a:lnTo>
                  <a:pt x="686" y="392"/>
                </a:lnTo>
                <a:lnTo>
                  <a:pt x="681" y="387"/>
                </a:lnTo>
                <a:lnTo>
                  <a:pt x="675" y="382"/>
                </a:lnTo>
                <a:lnTo>
                  <a:pt x="669" y="377"/>
                </a:lnTo>
                <a:lnTo>
                  <a:pt x="662" y="373"/>
                </a:lnTo>
                <a:lnTo>
                  <a:pt x="655" y="369"/>
                </a:lnTo>
                <a:lnTo>
                  <a:pt x="648" y="365"/>
                </a:lnTo>
                <a:lnTo>
                  <a:pt x="641" y="362"/>
                </a:lnTo>
                <a:lnTo>
                  <a:pt x="635" y="360"/>
                </a:lnTo>
                <a:lnTo>
                  <a:pt x="621" y="356"/>
                </a:lnTo>
                <a:lnTo>
                  <a:pt x="608" y="354"/>
                </a:lnTo>
                <a:lnTo>
                  <a:pt x="596" y="353"/>
                </a:lnTo>
                <a:lnTo>
                  <a:pt x="585" y="353"/>
                </a:lnTo>
                <a:lnTo>
                  <a:pt x="576" y="354"/>
                </a:lnTo>
                <a:lnTo>
                  <a:pt x="548" y="317"/>
                </a:lnTo>
                <a:lnTo>
                  <a:pt x="547" y="316"/>
                </a:lnTo>
                <a:lnTo>
                  <a:pt x="547" y="315"/>
                </a:lnTo>
                <a:lnTo>
                  <a:pt x="546" y="314"/>
                </a:lnTo>
                <a:lnTo>
                  <a:pt x="545" y="313"/>
                </a:lnTo>
                <a:lnTo>
                  <a:pt x="544" y="312"/>
                </a:lnTo>
                <a:lnTo>
                  <a:pt x="543" y="311"/>
                </a:lnTo>
                <a:lnTo>
                  <a:pt x="542" y="311"/>
                </a:lnTo>
                <a:lnTo>
                  <a:pt x="541" y="310"/>
                </a:lnTo>
                <a:lnTo>
                  <a:pt x="540" y="310"/>
                </a:lnTo>
                <a:lnTo>
                  <a:pt x="539" y="310"/>
                </a:lnTo>
                <a:lnTo>
                  <a:pt x="538" y="309"/>
                </a:lnTo>
                <a:lnTo>
                  <a:pt x="537" y="309"/>
                </a:lnTo>
                <a:lnTo>
                  <a:pt x="536" y="309"/>
                </a:lnTo>
                <a:lnTo>
                  <a:pt x="535" y="309"/>
                </a:lnTo>
                <a:lnTo>
                  <a:pt x="534" y="309"/>
                </a:lnTo>
                <a:lnTo>
                  <a:pt x="531" y="309"/>
                </a:lnTo>
                <a:lnTo>
                  <a:pt x="528" y="309"/>
                </a:lnTo>
                <a:lnTo>
                  <a:pt x="526" y="309"/>
                </a:lnTo>
                <a:lnTo>
                  <a:pt x="525" y="309"/>
                </a:lnTo>
                <a:lnTo>
                  <a:pt x="524" y="310"/>
                </a:lnTo>
                <a:lnTo>
                  <a:pt x="522" y="310"/>
                </a:lnTo>
                <a:lnTo>
                  <a:pt x="521" y="310"/>
                </a:lnTo>
                <a:lnTo>
                  <a:pt x="520" y="311"/>
                </a:lnTo>
                <a:lnTo>
                  <a:pt x="519" y="312"/>
                </a:lnTo>
                <a:lnTo>
                  <a:pt x="518" y="312"/>
                </a:lnTo>
                <a:lnTo>
                  <a:pt x="517" y="313"/>
                </a:lnTo>
                <a:lnTo>
                  <a:pt x="517" y="314"/>
                </a:lnTo>
                <a:lnTo>
                  <a:pt x="516" y="316"/>
                </a:lnTo>
                <a:lnTo>
                  <a:pt x="515" y="317"/>
                </a:lnTo>
                <a:lnTo>
                  <a:pt x="515" y="318"/>
                </a:lnTo>
                <a:lnTo>
                  <a:pt x="514" y="320"/>
                </a:lnTo>
                <a:lnTo>
                  <a:pt x="491" y="354"/>
                </a:lnTo>
                <a:lnTo>
                  <a:pt x="482" y="354"/>
                </a:lnTo>
                <a:lnTo>
                  <a:pt x="471" y="355"/>
                </a:lnTo>
                <a:lnTo>
                  <a:pt x="460" y="356"/>
                </a:lnTo>
                <a:lnTo>
                  <a:pt x="447" y="358"/>
                </a:lnTo>
                <a:lnTo>
                  <a:pt x="434" y="362"/>
                </a:lnTo>
                <a:lnTo>
                  <a:pt x="428" y="364"/>
                </a:lnTo>
                <a:lnTo>
                  <a:pt x="421" y="367"/>
                </a:lnTo>
                <a:lnTo>
                  <a:pt x="415" y="370"/>
                </a:lnTo>
                <a:lnTo>
                  <a:pt x="408" y="373"/>
                </a:lnTo>
                <a:lnTo>
                  <a:pt x="401" y="377"/>
                </a:lnTo>
                <a:lnTo>
                  <a:pt x="395" y="382"/>
                </a:lnTo>
                <a:lnTo>
                  <a:pt x="389" y="387"/>
                </a:lnTo>
                <a:lnTo>
                  <a:pt x="384" y="392"/>
                </a:lnTo>
                <a:lnTo>
                  <a:pt x="379" y="398"/>
                </a:lnTo>
                <a:lnTo>
                  <a:pt x="374" y="403"/>
                </a:lnTo>
                <a:lnTo>
                  <a:pt x="370" y="410"/>
                </a:lnTo>
                <a:lnTo>
                  <a:pt x="365" y="416"/>
                </a:lnTo>
                <a:lnTo>
                  <a:pt x="362" y="423"/>
                </a:lnTo>
                <a:lnTo>
                  <a:pt x="358" y="430"/>
                </a:lnTo>
                <a:lnTo>
                  <a:pt x="355" y="438"/>
                </a:lnTo>
                <a:lnTo>
                  <a:pt x="352" y="445"/>
                </a:lnTo>
                <a:lnTo>
                  <a:pt x="347" y="462"/>
                </a:lnTo>
                <a:lnTo>
                  <a:pt x="344" y="479"/>
                </a:lnTo>
                <a:lnTo>
                  <a:pt x="342" y="498"/>
                </a:lnTo>
                <a:lnTo>
                  <a:pt x="285" y="515"/>
                </a:lnTo>
                <a:lnTo>
                  <a:pt x="283" y="511"/>
                </a:lnTo>
                <a:lnTo>
                  <a:pt x="281" y="507"/>
                </a:lnTo>
                <a:lnTo>
                  <a:pt x="279" y="503"/>
                </a:lnTo>
                <a:lnTo>
                  <a:pt x="276" y="499"/>
                </a:lnTo>
                <a:lnTo>
                  <a:pt x="273" y="496"/>
                </a:lnTo>
                <a:lnTo>
                  <a:pt x="270" y="493"/>
                </a:lnTo>
                <a:lnTo>
                  <a:pt x="267" y="490"/>
                </a:lnTo>
                <a:lnTo>
                  <a:pt x="263" y="487"/>
                </a:lnTo>
                <a:lnTo>
                  <a:pt x="260" y="485"/>
                </a:lnTo>
                <a:lnTo>
                  <a:pt x="256" y="483"/>
                </a:lnTo>
                <a:lnTo>
                  <a:pt x="251" y="481"/>
                </a:lnTo>
                <a:lnTo>
                  <a:pt x="247" y="479"/>
                </a:lnTo>
                <a:lnTo>
                  <a:pt x="243" y="478"/>
                </a:lnTo>
                <a:lnTo>
                  <a:pt x="238" y="477"/>
                </a:lnTo>
                <a:lnTo>
                  <a:pt x="234" y="476"/>
                </a:lnTo>
                <a:lnTo>
                  <a:pt x="229" y="475"/>
                </a:lnTo>
                <a:lnTo>
                  <a:pt x="232" y="435"/>
                </a:lnTo>
                <a:lnTo>
                  <a:pt x="233" y="412"/>
                </a:lnTo>
                <a:lnTo>
                  <a:pt x="233" y="388"/>
                </a:lnTo>
                <a:lnTo>
                  <a:pt x="231" y="364"/>
                </a:lnTo>
                <a:lnTo>
                  <a:pt x="227" y="340"/>
                </a:lnTo>
                <a:lnTo>
                  <a:pt x="224" y="328"/>
                </a:lnTo>
                <a:lnTo>
                  <a:pt x="221" y="317"/>
                </a:lnTo>
                <a:lnTo>
                  <a:pt x="217" y="307"/>
                </a:lnTo>
                <a:lnTo>
                  <a:pt x="212" y="297"/>
                </a:lnTo>
                <a:lnTo>
                  <a:pt x="216" y="282"/>
                </a:lnTo>
                <a:lnTo>
                  <a:pt x="224" y="263"/>
                </a:lnTo>
                <a:lnTo>
                  <a:pt x="235" y="241"/>
                </a:lnTo>
                <a:lnTo>
                  <a:pt x="242" y="229"/>
                </a:lnTo>
                <a:lnTo>
                  <a:pt x="250" y="216"/>
                </a:lnTo>
                <a:lnTo>
                  <a:pt x="259" y="204"/>
                </a:lnTo>
                <a:lnTo>
                  <a:pt x="270" y="192"/>
                </a:lnTo>
                <a:lnTo>
                  <a:pt x="282" y="181"/>
                </a:lnTo>
                <a:lnTo>
                  <a:pt x="295" y="170"/>
                </a:lnTo>
                <a:lnTo>
                  <a:pt x="310" y="160"/>
                </a:lnTo>
                <a:lnTo>
                  <a:pt x="326" y="150"/>
                </a:lnTo>
                <a:lnTo>
                  <a:pt x="344" y="143"/>
                </a:lnTo>
                <a:lnTo>
                  <a:pt x="364" y="136"/>
                </a:lnTo>
                <a:lnTo>
                  <a:pt x="366" y="130"/>
                </a:lnTo>
                <a:lnTo>
                  <a:pt x="367" y="128"/>
                </a:lnTo>
                <a:lnTo>
                  <a:pt x="368" y="126"/>
                </a:lnTo>
                <a:lnTo>
                  <a:pt x="370" y="124"/>
                </a:lnTo>
                <a:lnTo>
                  <a:pt x="371" y="122"/>
                </a:lnTo>
                <a:lnTo>
                  <a:pt x="372" y="120"/>
                </a:lnTo>
                <a:close/>
                <a:moveTo>
                  <a:pt x="872" y="605"/>
                </a:moveTo>
                <a:lnTo>
                  <a:pt x="872" y="609"/>
                </a:lnTo>
                <a:lnTo>
                  <a:pt x="871" y="612"/>
                </a:lnTo>
                <a:lnTo>
                  <a:pt x="871" y="615"/>
                </a:lnTo>
                <a:lnTo>
                  <a:pt x="869" y="619"/>
                </a:lnTo>
                <a:lnTo>
                  <a:pt x="868" y="622"/>
                </a:lnTo>
                <a:lnTo>
                  <a:pt x="866" y="624"/>
                </a:lnTo>
                <a:lnTo>
                  <a:pt x="865" y="627"/>
                </a:lnTo>
                <a:lnTo>
                  <a:pt x="862" y="629"/>
                </a:lnTo>
                <a:lnTo>
                  <a:pt x="860" y="632"/>
                </a:lnTo>
                <a:lnTo>
                  <a:pt x="858" y="633"/>
                </a:lnTo>
                <a:lnTo>
                  <a:pt x="855" y="635"/>
                </a:lnTo>
                <a:lnTo>
                  <a:pt x="852" y="636"/>
                </a:lnTo>
                <a:lnTo>
                  <a:pt x="849" y="637"/>
                </a:lnTo>
                <a:lnTo>
                  <a:pt x="845" y="638"/>
                </a:lnTo>
                <a:lnTo>
                  <a:pt x="842" y="639"/>
                </a:lnTo>
                <a:lnTo>
                  <a:pt x="838" y="639"/>
                </a:lnTo>
                <a:lnTo>
                  <a:pt x="824" y="639"/>
                </a:lnTo>
                <a:lnTo>
                  <a:pt x="824" y="537"/>
                </a:lnTo>
                <a:lnTo>
                  <a:pt x="824" y="534"/>
                </a:lnTo>
                <a:lnTo>
                  <a:pt x="825" y="532"/>
                </a:lnTo>
                <a:lnTo>
                  <a:pt x="825" y="529"/>
                </a:lnTo>
                <a:lnTo>
                  <a:pt x="826" y="527"/>
                </a:lnTo>
                <a:lnTo>
                  <a:pt x="827" y="525"/>
                </a:lnTo>
                <a:lnTo>
                  <a:pt x="829" y="523"/>
                </a:lnTo>
                <a:lnTo>
                  <a:pt x="830" y="521"/>
                </a:lnTo>
                <a:lnTo>
                  <a:pt x="832" y="519"/>
                </a:lnTo>
                <a:lnTo>
                  <a:pt x="834" y="518"/>
                </a:lnTo>
                <a:lnTo>
                  <a:pt x="836" y="516"/>
                </a:lnTo>
                <a:lnTo>
                  <a:pt x="838" y="515"/>
                </a:lnTo>
                <a:lnTo>
                  <a:pt x="840" y="514"/>
                </a:lnTo>
                <a:lnTo>
                  <a:pt x="842" y="513"/>
                </a:lnTo>
                <a:lnTo>
                  <a:pt x="845" y="512"/>
                </a:lnTo>
                <a:lnTo>
                  <a:pt x="847" y="512"/>
                </a:lnTo>
                <a:lnTo>
                  <a:pt x="850" y="512"/>
                </a:lnTo>
                <a:lnTo>
                  <a:pt x="855" y="512"/>
                </a:lnTo>
                <a:lnTo>
                  <a:pt x="856" y="512"/>
                </a:lnTo>
                <a:lnTo>
                  <a:pt x="857" y="512"/>
                </a:lnTo>
                <a:lnTo>
                  <a:pt x="857" y="513"/>
                </a:lnTo>
                <a:lnTo>
                  <a:pt x="858" y="513"/>
                </a:lnTo>
                <a:lnTo>
                  <a:pt x="859" y="514"/>
                </a:lnTo>
                <a:lnTo>
                  <a:pt x="860" y="515"/>
                </a:lnTo>
                <a:lnTo>
                  <a:pt x="861" y="515"/>
                </a:lnTo>
                <a:lnTo>
                  <a:pt x="864" y="515"/>
                </a:lnTo>
                <a:lnTo>
                  <a:pt x="865" y="515"/>
                </a:lnTo>
                <a:lnTo>
                  <a:pt x="867" y="516"/>
                </a:lnTo>
                <a:lnTo>
                  <a:pt x="868" y="517"/>
                </a:lnTo>
                <a:lnTo>
                  <a:pt x="869" y="518"/>
                </a:lnTo>
                <a:lnTo>
                  <a:pt x="870" y="519"/>
                </a:lnTo>
                <a:lnTo>
                  <a:pt x="871" y="520"/>
                </a:lnTo>
                <a:lnTo>
                  <a:pt x="872" y="521"/>
                </a:lnTo>
                <a:lnTo>
                  <a:pt x="872" y="522"/>
                </a:lnTo>
                <a:lnTo>
                  <a:pt x="873" y="524"/>
                </a:lnTo>
                <a:lnTo>
                  <a:pt x="874" y="525"/>
                </a:lnTo>
                <a:lnTo>
                  <a:pt x="874" y="526"/>
                </a:lnTo>
                <a:lnTo>
                  <a:pt x="874" y="528"/>
                </a:lnTo>
                <a:lnTo>
                  <a:pt x="875" y="529"/>
                </a:lnTo>
                <a:lnTo>
                  <a:pt x="875" y="531"/>
                </a:lnTo>
                <a:lnTo>
                  <a:pt x="875" y="534"/>
                </a:lnTo>
                <a:lnTo>
                  <a:pt x="875" y="605"/>
                </a:lnTo>
                <a:close/>
                <a:moveTo>
                  <a:pt x="325" y="1395"/>
                </a:moveTo>
                <a:lnTo>
                  <a:pt x="330" y="1395"/>
                </a:lnTo>
                <a:lnTo>
                  <a:pt x="334" y="1396"/>
                </a:lnTo>
                <a:lnTo>
                  <a:pt x="337" y="1397"/>
                </a:lnTo>
                <a:lnTo>
                  <a:pt x="341" y="1398"/>
                </a:lnTo>
                <a:lnTo>
                  <a:pt x="344" y="1400"/>
                </a:lnTo>
                <a:lnTo>
                  <a:pt x="347" y="1401"/>
                </a:lnTo>
                <a:lnTo>
                  <a:pt x="350" y="1404"/>
                </a:lnTo>
                <a:lnTo>
                  <a:pt x="352" y="1406"/>
                </a:lnTo>
                <a:lnTo>
                  <a:pt x="354" y="1408"/>
                </a:lnTo>
                <a:lnTo>
                  <a:pt x="357" y="1411"/>
                </a:lnTo>
                <a:lnTo>
                  <a:pt x="359" y="1414"/>
                </a:lnTo>
                <a:lnTo>
                  <a:pt x="360" y="1417"/>
                </a:lnTo>
                <a:lnTo>
                  <a:pt x="361" y="1420"/>
                </a:lnTo>
                <a:lnTo>
                  <a:pt x="363" y="1423"/>
                </a:lnTo>
                <a:lnTo>
                  <a:pt x="363" y="1427"/>
                </a:lnTo>
                <a:lnTo>
                  <a:pt x="364" y="1430"/>
                </a:lnTo>
                <a:lnTo>
                  <a:pt x="364" y="1434"/>
                </a:lnTo>
                <a:lnTo>
                  <a:pt x="364" y="1438"/>
                </a:lnTo>
                <a:lnTo>
                  <a:pt x="363" y="1442"/>
                </a:lnTo>
                <a:lnTo>
                  <a:pt x="362" y="1446"/>
                </a:lnTo>
                <a:lnTo>
                  <a:pt x="361" y="1450"/>
                </a:lnTo>
                <a:lnTo>
                  <a:pt x="359" y="1453"/>
                </a:lnTo>
                <a:lnTo>
                  <a:pt x="358" y="1457"/>
                </a:lnTo>
                <a:lnTo>
                  <a:pt x="355" y="1460"/>
                </a:lnTo>
                <a:lnTo>
                  <a:pt x="353" y="1462"/>
                </a:lnTo>
                <a:lnTo>
                  <a:pt x="350" y="1465"/>
                </a:lnTo>
                <a:lnTo>
                  <a:pt x="347" y="1467"/>
                </a:lnTo>
                <a:lnTo>
                  <a:pt x="344" y="1469"/>
                </a:lnTo>
                <a:lnTo>
                  <a:pt x="341" y="1471"/>
                </a:lnTo>
                <a:lnTo>
                  <a:pt x="337" y="1472"/>
                </a:lnTo>
                <a:lnTo>
                  <a:pt x="333" y="1473"/>
                </a:lnTo>
                <a:lnTo>
                  <a:pt x="329" y="1474"/>
                </a:lnTo>
                <a:lnTo>
                  <a:pt x="325" y="1474"/>
                </a:lnTo>
                <a:lnTo>
                  <a:pt x="321" y="1474"/>
                </a:lnTo>
                <a:lnTo>
                  <a:pt x="317" y="1473"/>
                </a:lnTo>
                <a:lnTo>
                  <a:pt x="313" y="1472"/>
                </a:lnTo>
                <a:lnTo>
                  <a:pt x="309" y="1471"/>
                </a:lnTo>
                <a:lnTo>
                  <a:pt x="306" y="1469"/>
                </a:lnTo>
                <a:lnTo>
                  <a:pt x="302" y="1467"/>
                </a:lnTo>
                <a:lnTo>
                  <a:pt x="299" y="1465"/>
                </a:lnTo>
                <a:lnTo>
                  <a:pt x="297" y="1462"/>
                </a:lnTo>
                <a:lnTo>
                  <a:pt x="294" y="1460"/>
                </a:lnTo>
                <a:lnTo>
                  <a:pt x="292" y="1457"/>
                </a:lnTo>
                <a:lnTo>
                  <a:pt x="290" y="1453"/>
                </a:lnTo>
                <a:lnTo>
                  <a:pt x="288" y="1450"/>
                </a:lnTo>
                <a:lnTo>
                  <a:pt x="287" y="1446"/>
                </a:lnTo>
                <a:lnTo>
                  <a:pt x="286" y="1442"/>
                </a:lnTo>
                <a:lnTo>
                  <a:pt x="285" y="1438"/>
                </a:lnTo>
                <a:lnTo>
                  <a:pt x="285" y="1434"/>
                </a:lnTo>
                <a:lnTo>
                  <a:pt x="285" y="1430"/>
                </a:lnTo>
                <a:lnTo>
                  <a:pt x="286" y="1427"/>
                </a:lnTo>
                <a:lnTo>
                  <a:pt x="286" y="1423"/>
                </a:lnTo>
                <a:lnTo>
                  <a:pt x="287" y="1420"/>
                </a:lnTo>
                <a:lnTo>
                  <a:pt x="289" y="1417"/>
                </a:lnTo>
                <a:lnTo>
                  <a:pt x="290" y="1414"/>
                </a:lnTo>
                <a:lnTo>
                  <a:pt x="292" y="1411"/>
                </a:lnTo>
                <a:lnTo>
                  <a:pt x="294" y="1408"/>
                </a:lnTo>
                <a:lnTo>
                  <a:pt x="297" y="1406"/>
                </a:lnTo>
                <a:lnTo>
                  <a:pt x="299" y="1404"/>
                </a:lnTo>
                <a:lnTo>
                  <a:pt x="302" y="1401"/>
                </a:lnTo>
                <a:lnTo>
                  <a:pt x="305" y="1400"/>
                </a:lnTo>
                <a:lnTo>
                  <a:pt x="308" y="1398"/>
                </a:lnTo>
                <a:lnTo>
                  <a:pt x="312" y="1397"/>
                </a:lnTo>
                <a:lnTo>
                  <a:pt x="315" y="1396"/>
                </a:lnTo>
                <a:lnTo>
                  <a:pt x="319" y="1395"/>
                </a:lnTo>
                <a:close/>
                <a:moveTo>
                  <a:pt x="285" y="661"/>
                </a:moveTo>
                <a:lnTo>
                  <a:pt x="285" y="554"/>
                </a:lnTo>
                <a:lnTo>
                  <a:pt x="364" y="531"/>
                </a:lnTo>
                <a:lnTo>
                  <a:pt x="366" y="530"/>
                </a:lnTo>
                <a:lnTo>
                  <a:pt x="367" y="530"/>
                </a:lnTo>
                <a:lnTo>
                  <a:pt x="369" y="529"/>
                </a:lnTo>
                <a:lnTo>
                  <a:pt x="370" y="528"/>
                </a:lnTo>
                <a:lnTo>
                  <a:pt x="372" y="527"/>
                </a:lnTo>
                <a:lnTo>
                  <a:pt x="373" y="526"/>
                </a:lnTo>
                <a:lnTo>
                  <a:pt x="375" y="525"/>
                </a:lnTo>
                <a:lnTo>
                  <a:pt x="376" y="524"/>
                </a:lnTo>
                <a:lnTo>
                  <a:pt x="377" y="522"/>
                </a:lnTo>
                <a:lnTo>
                  <a:pt x="378" y="521"/>
                </a:lnTo>
                <a:lnTo>
                  <a:pt x="379" y="519"/>
                </a:lnTo>
                <a:lnTo>
                  <a:pt x="380" y="518"/>
                </a:lnTo>
                <a:lnTo>
                  <a:pt x="380" y="516"/>
                </a:lnTo>
                <a:lnTo>
                  <a:pt x="381" y="515"/>
                </a:lnTo>
                <a:lnTo>
                  <a:pt x="381" y="513"/>
                </a:lnTo>
                <a:lnTo>
                  <a:pt x="381" y="512"/>
                </a:lnTo>
                <a:lnTo>
                  <a:pt x="382" y="496"/>
                </a:lnTo>
                <a:lnTo>
                  <a:pt x="385" y="480"/>
                </a:lnTo>
                <a:lnTo>
                  <a:pt x="388" y="466"/>
                </a:lnTo>
                <a:lnTo>
                  <a:pt x="392" y="453"/>
                </a:lnTo>
                <a:lnTo>
                  <a:pt x="395" y="447"/>
                </a:lnTo>
                <a:lnTo>
                  <a:pt x="398" y="441"/>
                </a:lnTo>
                <a:lnTo>
                  <a:pt x="401" y="436"/>
                </a:lnTo>
                <a:lnTo>
                  <a:pt x="404" y="431"/>
                </a:lnTo>
                <a:lnTo>
                  <a:pt x="408" y="426"/>
                </a:lnTo>
                <a:lnTo>
                  <a:pt x="412" y="421"/>
                </a:lnTo>
                <a:lnTo>
                  <a:pt x="416" y="417"/>
                </a:lnTo>
                <a:lnTo>
                  <a:pt x="421" y="413"/>
                </a:lnTo>
                <a:lnTo>
                  <a:pt x="427" y="409"/>
                </a:lnTo>
                <a:lnTo>
                  <a:pt x="433" y="405"/>
                </a:lnTo>
                <a:lnTo>
                  <a:pt x="440" y="402"/>
                </a:lnTo>
                <a:lnTo>
                  <a:pt x="446" y="399"/>
                </a:lnTo>
                <a:lnTo>
                  <a:pt x="452" y="397"/>
                </a:lnTo>
                <a:lnTo>
                  <a:pt x="459" y="396"/>
                </a:lnTo>
                <a:lnTo>
                  <a:pt x="471" y="394"/>
                </a:lnTo>
                <a:lnTo>
                  <a:pt x="481" y="393"/>
                </a:lnTo>
                <a:lnTo>
                  <a:pt x="489" y="393"/>
                </a:lnTo>
                <a:lnTo>
                  <a:pt x="495" y="393"/>
                </a:lnTo>
                <a:lnTo>
                  <a:pt x="497" y="393"/>
                </a:lnTo>
                <a:lnTo>
                  <a:pt x="498" y="393"/>
                </a:lnTo>
                <a:lnTo>
                  <a:pt x="500" y="394"/>
                </a:lnTo>
                <a:lnTo>
                  <a:pt x="502" y="394"/>
                </a:lnTo>
                <a:lnTo>
                  <a:pt x="503" y="394"/>
                </a:lnTo>
                <a:lnTo>
                  <a:pt x="505" y="393"/>
                </a:lnTo>
                <a:lnTo>
                  <a:pt x="506" y="393"/>
                </a:lnTo>
                <a:lnTo>
                  <a:pt x="508" y="393"/>
                </a:lnTo>
                <a:lnTo>
                  <a:pt x="509" y="392"/>
                </a:lnTo>
                <a:lnTo>
                  <a:pt x="511" y="391"/>
                </a:lnTo>
                <a:lnTo>
                  <a:pt x="512" y="390"/>
                </a:lnTo>
                <a:lnTo>
                  <a:pt x="515" y="389"/>
                </a:lnTo>
                <a:lnTo>
                  <a:pt x="517" y="387"/>
                </a:lnTo>
                <a:lnTo>
                  <a:pt x="519" y="385"/>
                </a:lnTo>
                <a:lnTo>
                  <a:pt x="534" y="365"/>
                </a:lnTo>
                <a:lnTo>
                  <a:pt x="539" y="371"/>
                </a:lnTo>
                <a:lnTo>
                  <a:pt x="551" y="385"/>
                </a:lnTo>
                <a:lnTo>
                  <a:pt x="552" y="386"/>
                </a:lnTo>
                <a:lnTo>
                  <a:pt x="553" y="387"/>
                </a:lnTo>
                <a:lnTo>
                  <a:pt x="554" y="388"/>
                </a:lnTo>
                <a:lnTo>
                  <a:pt x="555" y="388"/>
                </a:lnTo>
                <a:lnTo>
                  <a:pt x="557" y="389"/>
                </a:lnTo>
                <a:lnTo>
                  <a:pt x="558" y="390"/>
                </a:lnTo>
                <a:lnTo>
                  <a:pt x="561" y="391"/>
                </a:lnTo>
                <a:lnTo>
                  <a:pt x="564" y="392"/>
                </a:lnTo>
                <a:lnTo>
                  <a:pt x="567" y="392"/>
                </a:lnTo>
                <a:lnTo>
                  <a:pt x="570" y="393"/>
                </a:lnTo>
                <a:lnTo>
                  <a:pt x="573" y="393"/>
                </a:lnTo>
                <a:lnTo>
                  <a:pt x="575" y="393"/>
                </a:lnTo>
                <a:lnTo>
                  <a:pt x="580" y="392"/>
                </a:lnTo>
                <a:lnTo>
                  <a:pt x="588" y="392"/>
                </a:lnTo>
                <a:lnTo>
                  <a:pt x="598" y="392"/>
                </a:lnTo>
                <a:lnTo>
                  <a:pt x="604" y="393"/>
                </a:lnTo>
                <a:lnTo>
                  <a:pt x="610" y="394"/>
                </a:lnTo>
                <a:lnTo>
                  <a:pt x="616" y="396"/>
                </a:lnTo>
                <a:lnTo>
                  <a:pt x="623" y="398"/>
                </a:lnTo>
                <a:lnTo>
                  <a:pt x="629" y="401"/>
                </a:lnTo>
                <a:lnTo>
                  <a:pt x="636" y="404"/>
                </a:lnTo>
                <a:lnTo>
                  <a:pt x="643" y="408"/>
                </a:lnTo>
                <a:lnTo>
                  <a:pt x="649" y="413"/>
                </a:lnTo>
                <a:lnTo>
                  <a:pt x="654" y="417"/>
                </a:lnTo>
                <a:lnTo>
                  <a:pt x="658" y="421"/>
                </a:lnTo>
                <a:lnTo>
                  <a:pt x="662" y="426"/>
                </a:lnTo>
                <a:lnTo>
                  <a:pt x="666" y="431"/>
                </a:lnTo>
                <a:lnTo>
                  <a:pt x="669" y="436"/>
                </a:lnTo>
                <a:lnTo>
                  <a:pt x="672" y="441"/>
                </a:lnTo>
                <a:lnTo>
                  <a:pt x="675" y="447"/>
                </a:lnTo>
                <a:lnTo>
                  <a:pt x="678" y="453"/>
                </a:lnTo>
                <a:lnTo>
                  <a:pt x="682" y="466"/>
                </a:lnTo>
                <a:lnTo>
                  <a:pt x="685" y="480"/>
                </a:lnTo>
                <a:lnTo>
                  <a:pt x="687" y="496"/>
                </a:lnTo>
                <a:lnTo>
                  <a:pt x="689" y="512"/>
                </a:lnTo>
                <a:lnTo>
                  <a:pt x="689" y="514"/>
                </a:lnTo>
                <a:lnTo>
                  <a:pt x="689" y="516"/>
                </a:lnTo>
                <a:lnTo>
                  <a:pt x="690" y="518"/>
                </a:lnTo>
                <a:lnTo>
                  <a:pt x="690" y="520"/>
                </a:lnTo>
                <a:lnTo>
                  <a:pt x="691" y="521"/>
                </a:lnTo>
                <a:lnTo>
                  <a:pt x="692" y="523"/>
                </a:lnTo>
                <a:lnTo>
                  <a:pt x="693" y="524"/>
                </a:lnTo>
                <a:lnTo>
                  <a:pt x="694" y="526"/>
                </a:lnTo>
                <a:lnTo>
                  <a:pt x="695" y="527"/>
                </a:lnTo>
                <a:lnTo>
                  <a:pt x="697" y="528"/>
                </a:lnTo>
                <a:lnTo>
                  <a:pt x="698" y="529"/>
                </a:lnTo>
                <a:lnTo>
                  <a:pt x="700" y="529"/>
                </a:lnTo>
                <a:lnTo>
                  <a:pt x="701" y="530"/>
                </a:lnTo>
                <a:lnTo>
                  <a:pt x="703" y="531"/>
                </a:lnTo>
                <a:lnTo>
                  <a:pt x="704" y="531"/>
                </a:lnTo>
                <a:lnTo>
                  <a:pt x="706" y="531"/>
                </a:lnTo>
                <a:lnTo>
                  <a:pt x="779" y="551"/>
                </a:lnTo>
                <a:lnTo>
                  <a:pt x="782" y="551"/>
                </a:lnTo>
                <a:lnTo>
                  <a:pt x="782" y="554"/>
                </a:lnTo>
                <a:lnTo>
                  <a:pt x="782" y="737"/>
                </a:lnTo>
                <a:lnTo>
                  <a:pt x="775" y="766"/>
                </a:lnTo>
                <a:lnTo>
                  <a:pt x="764" y="803"/>
                </a:lnTo>
                <a:lnTo>
                  <a:pt x="750" y="843"/>
                </a:lnTo>
                <a:lnTo>
                  <a:pt x="733" y="884"/>
                </a:lnTo>
                <a:lnTo>
                  <a:pt x="723" y="904"/>
                </a:lnTo>
                <a:lnTo>
                  <a:pt x="713" y="922"/>
                </a:lnTo>
                <a:lnTo>
                  <a:pt x="701" y="939"/>
                </a:lnTo>
                <a:lnTo>
                  <a:pt x="689" y="954"/>
                </a:lnTo>
                <a:lnTo>
                  <a:pt x="677" y="966"/>
                </a:lnTo>
                <a:lnTo>
                  <a:pt x="670" y="971"/>
                </a:lnTo>
                <a:lnTo>
                  <a:pt x="663" y="975"/>
                </a:lnTo>
                <a:lnTo>
                  <a:pt x="657" y="978"/>
                </a:lnTo>
                <a:lnTo>
                  <a:pt x="649" y="981"/>
                </a:lnTo>
                <a:lnTo>
                  <a:pt x="642" y="982"/>
                </a:lnTo>
                <a:lnTo>
                  <a:pt x="635" y="983"/>
                </a:lnTo>
                <a:lnTo>
                  <a:pt x="539" y="983"/>
                </a:lnTo>
                <a:lnTo>
                  <a:pt x="438" y="983"/>
                </a:lnTo>
                <a:lnTo>
                  <a:pt x="431" y="982"/>
                </a:lnTo>
                <a:lnTo>
                  <a:pt x="423" y="981"/>
                </a:lnTo>
                <a:lnTo>
                  <a:pt x="416" y="978"/>
                </a:lnTo>
                <a:lnTo>
                  <a:pt x="410" y="975"/>
                </a:lnTo>
                <a:lnTo>
                  <a:pt x="403" y="971"/>
                </a:lnTo>
                <a:lnTo>
                  <a:pt x="396" y="966"/>
                </a:lnTo>
                <a:lnTo>
                  <a:pt x="384" y="954"/>
                </a:lnTo>
                <a:lnTo>
                  <a:pt x="372" y="940"/>
                </a:lnTo>
                <a:lnTo>
                  <a:pt x="360" y="923"/>
                </a:lnTo>
                <a:lnTo>
                  <a:pt x="350" y="905"/>
                </a:lnTo>
                <a:lnTo>
                  <a:pt x="340" y="885"/>
                </a:lnTo>
                <a:lnTo>
                  <a:pt x="323" y="845"/>
                </a:lnTo>
                <a:lnTo>
                  <a:pt x="309" y="804"/>
                </a:lnTo>
                <a:lnTo>
                  <a:pt x="298" y="767"/>
                </a:lnTo>
                <a:lnTo>
                  <a:pt x="291" y="737"/>
                </a:lnTo>
                <a:lnTo>
                  <a:pt x="291" y="661"/>
                </a:lnTo>
                <a:close/>
                <a:moveTo>
                  <a:pt x="347" y="1068"/>
                </a:moveTo>
                <a:lnTo>
                  <a:pt x="347" y="989"/>
                </a:lnTo>
                <a:lnTo>
                  <a:pt x="356" y="998"/>
                </a:lnTo>
                <a:lnTo>
                  <a:pt x="365" y="1006"/>
                </a:lnTo>
                <a:lnTo>
                  <a:pt x="370" y="1009"/>
                </a:lnTo>
                <a:lnTo>
                  <a:pt x="375" y="1012"/>
                </a:lnTo>
                <a:lnTo>
                  <a:pt x="380" y="1015"/>
                </a:lnTo>
                <a:lnTo>
                  <a:pt x="385" y="1018"/>
                </a:lnTo>
                <a:lnTo>
                  <a:pt x="391" y="1020"/>
                </a:lnTo>
                <a:lnTo>
                  <a:pt x="396" y="1022"/>
                </a:lnTo>
                <a:lnTo>
                  <a:pt x="402" y="1024"/>
                </a:lnTo>
                <a:lnTo>
                  <a:pt x="408" y="1025"/>
                </a:lnTo>
                <a:lnTo>
                  <a:pt x="413" y="1026"/>
                </a:lnTo>
                <a:lnTo>
                  <a:pt x="420" y="1027"/>
                </a:lnTo>
                <a:lnTo>
                  <a:pt x="426" y="1028"/>
                </a:lnTo>
                <a:lnTo>
                  <a:pt x="432" y="1028"/>
                </a:lnTo>
                <a:lnTo>
                  <a:pt x="534" y="1028"/>
                </a:lnTo>
                <a:lnTo>
                  <a:pt x="630" y="1028"/>
                </a:lnTo>
                <a:lnTo>
                  <a:pt x="636" y="1028"/>
                </a:lnTo>
                <a:lnTo>
                  <a:pt x="642" y="1027"/>
                </a:lnTo>
                <a:lnTo>
                  <a:pt x="648" y="1026"/>
                </a:lnTo>
                <a:lnTo>
                  <a:pt x="654" y="1025"/>
                </a:lnTo>
                <a:lnTo>
                  <a:pt x="660" y="1023"/>
                </a:lnTo>
                <a:lnTo>
                  <a:pt x="665" y="1021"/>
                </a:lnTo>
                <a:lnTo>
                  <a:pt x="671" y="1019"/>
                </a:lnTo>
                <a:lnTo>
                  <a:pt x="676" y="1016"/>
                </a:lnTo>
                <a:lnTo>
                  <a:pt x="681" y="1013"/>
                </a:lnTo>
                <a:lnTo>
                  <a:pt x="686" y="1010"/>
                </a:lnTo>
                <a:lnTo>
                  <a:pt x="696" y="1003"/>
                </a:lnTo>
                <a:lnTo>
                  <a:pt x="705" y="995"/>
                </a:lnTo>
                <a:lnTo>
                  <a:pt x="714" y="986"/>
                </a:lnTo>
                <a:lnTo>
                  <a:pt x="714" y="1065"/>
                </a:lnTo>
                <a:lnTo>
                  <a:pt x="707" y="1071"/>
                </a:lnTo>
                <a:lnTo>
                  <a:pt x="696" y="1080"/>
                </a:lnTo>
                <a:lnTo>
                  <a:pt x="681" y="1090"/>
                </a:lnTo>
                <a:lnTo>
                  <a:pt x="672" y="1095"/>
                </a:lnTo>
                <a:lnTo>
                  <a:pt x="662" y="1100"/>
                </a:lnTo>
                <a:lnTo>
                  <a:pt x="650" y="1105"/>
                </a:lnTo>
                <a:lnTo>
                  <a:pt x="638" y="1110"/>
                </a:lnTo>
                <a:lnTo>
                  <a:pt x="624" y="1114"/>
                </a:lnTo>
                <a:lnTo>
                  <a:pt x="609" y="1118"/>
                </a:lnTo>
                <a:lnTo>
                  <a:pt x="592" y="1121"/>
                </a:lnTo>
                <a:lnTo>
                  <a:pt x="574" y="1124"/>
                </a:lnTo>
                <a:lnTo>
                  <a:pt x="534" y="1127"/>
                </a:lnTo>
                <a:lnTo>
                  <a:pt x="531" y="1127"/>
                </a:lnTo>
                <a:lnTo>
                  <a:pt x="489" y="1125"/>
                </a:lnTo>
                <a:lnTo>
                  <a:pt x="471" y="1123"/>
                </a:lnTo>
                <a:lnTo>
                  <a:pt x="454" y="1120"/>
                </a:lnTo>
                <a:lnTo>
                  <a:pt x="438" y="1116"/>
                </a:lnTo>
                <a:lnTo>
                  <a:pt x="424" y="1112"/>
                </a:lnTo>
                <a:lnTo>
                  <a:pt x="411" y="1107"/>
                </a:lnTo>
                <a:lnTo>
                  <a:pt x="400" y="1103"/>
                </a:lnTo>
                <a:lnTo>
                  <a:pt x="389" y="1098"/>
                </a:lnTo>
                <a:lnTo>
                  <a:pt x="380" y="1093"/>
                </a:lnTo>
                <a:lnTo>
                  <a:pt x="365" y="1083"/>
                </a:lnTo>
                <a:lnTo>
                  <a:pt x="354" y="1074"/>
                </a:lnTo>
                <a:close/>
                <a:moveTo>
                  <a:pt x="613" y="1166"/>
                </a:moveTo>
                <a:lnTo>
                  <a:pt x="630" y="1162"/>
                </a:lnTo>
                <a:lnTo>
                  <a:pt x="646" y="1158"/>
                </a:lnTo>
                <a:lnTo>
                  <a:pt x="661" y="1154"/>
                </a:lnTo>
                <a:lnTo>
                  <a:pt x="674" y="1149"/>
                </a:lnTo>
                <a:lnTo>
                  <a:pt x="687" y="1143"/>
                </a:lnTo>
                <a:lnTo>
                  <a:pt x="698" y="1138"/>
                </a:lnTo>
                <a:lnTo>
                  <a:pt x="708" y="1132"/>
                </a:lnTo>
                <a:lnTo>
                  <a:pt x="717" y="1127"/>
                </a:lnTo>
                <a:lnTo>
                  <a:pt x="717" y="1147"/>
                </a:lnTo>
                <a:lnTo>
                  <a:pt x="712" y="1157"/>
                </a:lnTo>
                <a:lnTo>
                  <a:pt x="707" y="1167"/>
                </a:lnTo>
                <a:lnTo>
                  <a:pt x="701" y="1177"/>
                </a:lnTo>
                <a:lnTo>
                  <a:pt x="695" y="1187"/>
                </a:lnTo>
                <a:lnTo>
                  <a:pt x="682" y="1205"/>
                </a:lnTo>
                <a:lnTo>
                  <a:pt x="669" y="1223"/>
                </a:lnTo>
                <a:lnTo>
                  <a:pt x="667" y="1219"/>
                </a:lnTo>
                <a:lnTo>
                  <a:pt x="664" y="1215"/>
                </a:lnTo>
                <a:lnTo>
                  <a:pt x="659" y="1208"/>
                </a:lnTo>
                <a:lnTo>
                  <a:pt x="649" y="1195"/>
                </a:lnTo>
                <a:lnTo>
                  <a:pt x="648" y="1193"/>
                </a:lnTo>
                <a:lnTo>
                  <a:pt x="647" y="1191"/>
                </a:lnTo>
                <a:lnTo>
                  <a:pt x="646" y="1189"/>
                </a:lnTo>
                <a:lnTo>
                  <a:pt x="645" y="1188"/>
                </a:lnTo>
                <a:lnTo>
                  <a:pt x="644" y="1187"/>
                </a:lnTo>
                <a:lnTo>
                  <a:pt x="643" y="1186"/>
                </a:lnTo>
                <a:lnTo>
                  <a:pt x="642" y="1185"/>
                </a:lnTo>
                <a:lnTo>
                  <a:pt x="640" y="1184"/>
                </a:lnTo>
                <a:lnTo>
                  <a:pt x="638" y="1183"/>
                </a:lnTo>
                <a:close/>
                <a:moveTo>
                  <a:pt x="452" y="1166"/>
                </a:moveTo>
                <a:lnTo>
                  <a:pt x="444" y="1172"/>
                </a:lnTo>
                <a:lnTo>
                  <a:pt x="435" y="1178"/>
                </a:lnTo>
                <a:lnTo>
                  <a:pt x="428" y="1184"/>
                </a:lnTo>
                <a:lnTo>
                  <a:pt x="420" y="1191"/>
                </a:lnTo>
                <a:lnTo>
                  <a:pt x="413" y="1199"/>
                </a:lnTo>
                <a:lnTo>
                  <a:pt x="407" y="1206"/>
                </a:lnTo>
                <a:lnTo>
                  <a:pt x="401" y="1214"/>
                </a:lnTo>
                <a:lnTo>
                  <a:pt x="395" y="1223"/>
                </a:lnTo>
                <a:lnTo>
                  <a:pt x="382" y="1205"/>
                </a:lnTo>
                <a:lnTo>
                  <a:pt x="369" y="1186"/>
                </a:lnTo>
                <a:lnTo>
                  <a:pt x="357" y="1166"/>
                </a:lnTo>
                <a:lnTo>
                  <a:pt x="352" y="1156"/>
                </a:lnTo>
                <a:lnTo>
                  <a:pt x="347" y="1147"/>
                </a:lnTo>
                <a:lnTo>
                  <a:pt x="347" y="1127"/>
                </a:lnTo>
                <a:lnTo>
                  <a:pt x="356" y="1132"/>
                </a:lnTo>
                <a:lnTo>
                  <a:pt x="366" y="1138"/>
                </a:lnTo>
                <a:lnTo>
                  <a:pt x="378" y="1143"/>
                </a:lnTo>
                <a:lnTo>
                  <a:pt x="390" y="1149"/>
                </a:lnTo>
                <a:lnTo>
                  <a:pt x="404" y="1154"/>
                </a:lnTo>
                <a:lnTo>
                  <a:pt x="419" y="1158"/>
                </a:lnTo>
                <a:lnTo>
                  <a:pt x="435" y="1162"/>
                </a:lnTo>
                <a:close/>
                <a:moveTo>
                  <a:pt x="534" y="1175"/>
                </a:moveTo>
                <a:lnTo>
                  <a:pt x="549" y="1182"/>
                </a:lnTo>
                <a:lnTo>
                  <a:pt x="566" y="1190"/>
                </a:lnTo>
                <a:lnTo>
                  <a:pt x="575" y="1195"/>
                </a:lnTo>
                <a:lnTo>
                  <a:pt x="584" y="1201"/>
                </a:lnTo>
                <a:lnTo>
                  <a:pt x="592" y="1207"/>
                </a:lnTo>
                <a:lnTo>
                  <a:pt x="601" y="1214"/>
                </a:lnTo>
                <a:lnTo>
                  <a:pt x="534" y="1401"/>
                </a:lnTo>
                <a:lnTo>
                  <a:pt x="463" y="1217"/>
                </a:lnTo>
                <a:lnTo>
                  <a:pt x="472" y="1209"/>
                </a:lnTo>
                <a:lnTo>
                  <a:pt x="481" y="1202"/>
                </a:lnTo>
                <a:lnTo>
                  <a:pt x="490" y="1196"/>
                </a:lnTo>
                <a:lnTo>
                  <a:pt x="500" y="1191"/>
                </a:lnTo>
                <a:lnTo>
                  <a:pt x="509" y="1186"/>
                </a:lnTo>
                <a:lnTo>
                  <a:pt x="518" y="1182"/>
                </a:lnTo>
                <a:close/>
                <a:moveTo>
                  <a:pt x="556" y="1612"/>
                </a:moveTo>
                <a:lnTo>
                  <a:pt x="556" y="1468"/>
                </a:lnTo>
                <a:lnTo>
                  <a:pt x="635" y="1254"/>
                </a:lnTo>
                <a:lnTo>
                  <a:pt x="636" y="1256"/>
                </a:lnTo>
                <a:lnTo>
                  <a:pt x="637" y="1258"/>
                </a:lnTo>
                <a:lnTo>
                  <a:pt x="637" y="1260"/>
                </a:lnTo>
                <a:lnTo>
                  <a:pt x="638" y="1262"/>
                </a:lnTo>
                <a:lnTo>
                  <a:pt x="638" y="1264"/>
                </a:lnTo>
                <a:lnTo>
                  <a:pt x="638" y="1265"/>
                </a:lnTo>
                <a:lnTo>
                  <a:pt x="638" y="1268"/>
                </a:lnTo>
                <a:lnTo>
                  <a:pt x="638" y="1269"/>
                </a:lnTo>
                <a:lnTo>
                  <a:pt x="638" y="1271"/>
                </a:lnTo>
                <a:lnTo>
                  <a:pt x="639" y="1272"/>
                </a:lnTo>
                <a:lnTo>
                  <a:pt x="639" y="1274"/>
                </a:lnTo>
                <a:lnTo>
                  <a:pt x="640" y="1275"/>
                </a:lnTo>
                <a:lnTo>
                  <a:pt x="640" y="1277"/>
                </a:lnTo>
                <a:lnTo>
                  <a:pt x="641" y="1278"/>
                </a:lnTo>
                <a:lnTo>
                  <a:pt x="642" y="1280"/>
                </a:lnTo>
                <a:lnTo>
                  <a:pt x="643" y="1281"/>
                </a:lnTo>
                <a:lnTo>
                  <a:pt x="644" y="1282"/>
                </a:lnTo>
                <a:lnTo>
                  <a:pt x="645" y="1284"/>
                </a:lnTo>
                <a:lnTo>
                  <a:pt x="646" y="1285"/>
                </a:lnTo>
                <a:lnTo>
                  <a:pt x="648" y="1286"/>
                </a:lnTo>
                <a:lnTo>
                  <a:pt x="649" y="1286"/>
                </a:lnTo>
                <a:lnTo>
                  <a:pt x="651" y="1287"/>
                </a:lnTo>
                <a:lnTo>
                  <a:pt x="652" y="1288"/>
                </a:lnTo>
                <a:lnTo>
                  <a:pt x="661" y="1288"/>
                </a:lnTo>
                <a:lnTo>
                  <a:pt x="662" y="1288"/>
                </a:lnTo>
                <a:lnTo>
                  <a:pt x="663" y="1288"/>
                </a:lnTo>
                <a:lnTo>
                  <a:pt x="664" y="1288"/>
                </a:lnTo>
                <a:lnTo>
                  <a:pt x="665" y="1287"/>
                </a:lnTo>
                <a:lnTo>
                  <a:pt x="667" y="1287"/>
                </a:lnTo>
                <a:lnTo>
                  <a:pt x="669" y="1286"/>
                </a:lnTo>
                <a:lnTo>
                  <a:pt x="671" y="1285"/>
                </a:lnTo>
                <a:lnTo>
                  <a:pt x="673" y="1284"/>
                </a:lnTo>
                <a:lnTo>
                  <a:pt x="678" y="1282"/>
                </a:lnTo>
                <a:lnTo>
                  <a:pt x="693" y="1265"/>
                </a:lnTo>
                <a:lnTo>
                  <a:pt x="704" y="1251"/>
                </a:lnTo>
                <a:lnTo>
                  <a:pt x="711" y="1243"/>
                </a:lnTo>
                <a:lnTo>
                  <a:pt x="717" y="1234"/>
                </a:lnTo>
                <a:lnTo>
                  <a:pt x="717" y="1302"/>
                </a:lnTo>
                <a:lnTo>
                  <a:pt x="706" y="1304"/>
                </a:lnTo>
                <a:lnTo>
                  <a:pt x="695" y="1308"/>
                </a:lnTo>
                <a:lnTo>
                  <a:pt x="684" y="1312"/>
                </a:lnTo>
                <a:lnTo>
                  <a:pt x="674" y="1318"/>
                </a:lnTo>
                <a:lnTo>
                  <a:pt x="665" y="1324"/>
                </a:lnTo>
                <a:lnTo>
                  <a:pt x="656" y="1331"/>
                </a:lnTo>
                <a:lnTo>
                  <a:pt x="648" y="1338"/>
                </a:lnTo>
                <a:lnTo>
                  <a:pt x="640" y="1347"/>
                </a:lnTo>
                <a:lnTo>
                  <a:pt x="633" y="1356"/>
                </a:lnTo>
                <a:lnTo>
                  <a:pt x="627" y="1365"/>
                </a:lnTo>
                <a:lnTo>
                  <a:pt x="622" y="1375"/>
                </a:lnTo>
                <a:lnTo>
                  <a:pt x="618" y="1386"/>
                </a:lnTo>
                <a:lnTo>
                  <a:pt x="615" y="1397"/>
                </a:lnTo>
                <a:lnTo>
                  <a:pt x="612" y="1408"/>
                </a:lnTo>
                <a:lnTo>
                  <a:pt x="610" y="1420"/>
                </a:lnTo>
                <a:lnTo>
                  <a:pt x="610" y="1432"/>
                </a:lnTo>
                <a:lnTo>
                  <a:pt x="610" y="1482"/>
                </a:lnTo>
                <a:lnTo>
                  <a:pt x="610" y="1484"/>
                </a:lnTo>
                <a:lnTo>
                  <a:pt x="610" y="1486"/>
                </a:lnTo>
                <a:lnTo>
                  <a:pt x="611" y="1488"/>
                </a:lnTo>
                <a:lnTo>
                  <a:pt x="612" y="1491"/>
                </a:lnTo>
                <a:lnTo>
                  <a:pt x="613" y="1493"/>
                </a:lnTo>
                <a:lnTo>
                  <a:pt x="614" y="1494"/>
                </a:lnTo>
                <a:lnTo>
                  <a:pt x="615" y="1496"/>
                </a:lnTo>
                <a:lnTo>
                  <a:pt x="617" y="1498"/>
                </a:lnTo>
                <a:lnTo>
                  <a:pt x="618" y="1499"/>
                </a:lnTo>
                <a:lnTo>
                  <a:pt x="620" y="1501"/>
                </a:lnTo>
                <a:lnTo>
                  <a:pt x="622" y="1502"/>
                </a:lnTo>
                <a:lnTo>
                  <a:pt x="624" y="1503"/>
                </a:lnTo>
                <a:lnTo>
                  <a:pt x="626" y="1504"/>
                </a:lnTo>
                <a:lnTo>
                  <a:pt x="628" y="1504"/>
                </a:lnTo>
                <a:lnTo>
                  <a:pt x="630" y="1505"/>
                </a:lnTo>
                <a:lnTo>
                  <a:pt x="632" y="1505"/>
                </a:lnTo>
                <a:lnTo>
                  <a:pt x="658" y="1505"/>
                </a:lnTo>
                <a:lnTo>
                  <a:pt x="660" y="1505"/>
                </a:lnTo>
                <a:lnTo>
                  <a:pt x="662" y="1504"/>
                </a:lnTo>
                <a:lnTo>
                  <a:pt x="664" y="1504"/>
                </a:lnTo>
                <a:lnTo>
                  <a:pt x="666" y="1503"/>
                </a:lnTo>
                <a:lnTo>
                  <a:pt x="668" y="1502"/>
                </a:lnTo>
                <a:lnTo>
                  <a:pt x="670" y="1501"/>
                </a:lnTo>
                <a:lnTo>
                  <a:pt x="671" y="1499"/>
                </a:lnTo>
                <a:lnTo>
                  <a:pt x="673" y="1498"/>
                </a:lnTo>
                <a:lnTo>
                  <a:pt x="675" y="1496"/>
                </a:lnTo>
                <a:lnTo>
                  <a:pt x="676" y="1494"/>
                </a:lnTo>
                <a:lnTo>
                  <a:pt x="677" y="1493"/>
                </a:lnTo>
                <a:lnTo>
                  <a:pt x="678" y="1491"/>
                </a:lnTo>
                <a:lnTo>
                  <a:pt x="679" y="1488"/>
                </a:lnTo>
                <a:lnTo>
                  <a:pt x="679" y="1486"/>
                </a:lnTo>
                <a:lnTo>
                  <a:pt x="680" y="1484"/>
                </a:lnTo>
                <a:lnTo>
                  <a:pt x="680" y="1482"/>
                </a:lnTo>
                <a:lnTo>
                  <a:pt x="680" y="1480"/>
                </a:lnTo>
                <a:lnTo>
                  <a:pt x="679" y="1478"/>
                </a:lnTo>
                <a:lnTo>
                  <a:pt x="679" y="1476"/>
                </a:lnTo>
                <a:lnTo>
                  <a:pt x="678" y="1474"/>
                </a:lnTo>
                <a:lnTo>
                  <a:pt x="677" y="1472"/>
                </a:lnTo>
                <a:lnTo>
                  <a:pt x="676" y="1470"/>
                </a:lnTo>
                <a:lnTo>
                  <a:pt x="675" y="1468"/>
                </a:lnTo>
                <a:lnTo>
                  <a:pt x="673" y="1467"/>
                </a:lnTo>
                <a:lnTo>
                  <a:pt x="671" y="1465"/>
                </a:lnTo>
                <a:lnTo>
                  <a:pt x="670" y="1464"/>
                </a:lnTo>
                <a:lnTo>
                  <a:pt x="668" y="1463"/>
                </a:lnTo>
                <a:lnTo>
                  <a:pt x="666" y="1462"/>
                </a:lnTo>
                <a:lnTo>
                  <a:pt x="664" y="1461"/>
                </a:lnTo>
                <a:lnTo>
                  <a:pt x="662" y="1460"/>
                </a:lnTo>
                <a:lnTo>
                  <a:pt x="660" y="1460"/>
                </a:lnTo>
                <a:lnTo>
                  <a:pt x="658" y="1460"/>
                </a:lnTo>
                <a:lnTo>
                  <a:pt x="655" y="1460"/>
                </a:lnTo>
                <a:lnTo>
                  <a:pt x="655" y="1432"/>
                </a:lnTo>
                <a:lnTo>
                  <a:pt x="655" y="1423"/>
                </a:lnTo>
                <a:lnTo>
                  <a:pt x="657" y="1414"/>
                </a:lnTo>
                <a:lnTo>
                  <a:pt x="659" y="1406"/>
                </a:lnTo>
                <a:lnTo>
                  <a:pt x="662" y="1398"/>
                </a:lnTo>
                <a:lnTo>
                  <a:pt x="665" y="1391"/>
                </a:lnTo>
                <a:lnTo>
                  <a:pt x="670" y="1384"/>
                </a:lnTo>
                <a:lnTo>
                  <a:pt x="675" y="1377"/>
                </a:lnTo>
                <a:lnTo>
                  <a:pt x="680" y="1371"/>
                </a:lnTo>
                <a:lnTo>
                  <a:pt x="686" y="1366"/>
                </a:lnTo>
                <a:lnTo>
                  <a:pt x="693" y="1361"/>
                </a:lnTo>
                <a:lnTo>
                  <a:pt x="700" y="1357"/>
                </a:lnTo>
                <a:lnTo>
                  <a:pt x="707" y="1353"/>
                </a:lnTo>
                <a:lnTo>
                  <a:pt x="715" y="1351"/>
                </a:lnTo>
                <a:lnTo>
                  <a:pt x="723" y="1349"/>
                </a:lnTo>
                <a:lnTo>
                  <a:pt x="731" y="1347"/>
                </a:lnTo>
                <a:lnTo>
                  <a:pt x="740" y="1347"/>
                </a:lnTo>
                <a:lnTo>
                  <a:pt x="749" y="1347"/>
                </a:lnTo>
                <a:lnTo>
                  <a:pt x="757" y="1349"/>
                </a:lnTo>
                <a:lnTo>
                  <a:pt x="766" y="1351"/>
                </a:lnTo>
                <a:lnTo>
                  <a:pt x="773" y="1354"/>
                </a:lnTo>
                <a:lnTo>
                  <a:pt x="781" y="1358"/>
                </a:lnTo>
                <a:lnTo>
                  <a:pt x="788" y="1362"/>
                </a:lnTo>
                <a:lnTo>
                  <a:pt x="794" y="1367"/>
                </a:lnTo>
                <a:lnTo>
                  <a:pt x="800" y="1372"/>
                </a:lnTo>
                <a:lnTo>
                  <a:pt x="805" y="1379"/>
                </a:lnTo>
                <a:lnTo>
                  <a:pt x="810" y="1385"/>
                </a:lnTo>
                <a:lnTo>
                  <a:pt x="814" y="1392"/>
                </a:lnTo>
                <a:lnTo>
                  <a:pt x="818" y="1400"/>
                </a:lnTo>
                <a:lnTo>
                  <a:pt x="820" y="1407"/>
                </a:lnTo>
                <a:lnTo>
                  <a:pt x="822" y="1415"/>
                </a:lnTo>
                <a:lnTo>
                  <a:pt x="824" y="1423"/>
                </a:lnTo>
                <a:lnTo>
                  <a:pt x="824" y="1432"/>
                </a:lnTo>
                <a:lnTo>
                  <a:pt x="824" y="1460"/>
                </a:lnTo>
                <a:lnTo>
                  <a:pt x="810" y="1460"/>
                </a:lnTo>
                <a:lnTo>
                  <a:pt x="808" y="1460"/>
                </a:lnTo>
                <a:lnTo>
                  <a:pt x="806" y="1460"/>
                </a:lnTo>
                <a:lnTo>
                  <a:pt x="804" y="1461"/>
                </a:lnTo>
                <a:lnTo>
                  <a:pt x="802" y="1462"/>
                </a:lnTo>
                <a:lnTo>
                  <a:pt x="800" y="1463"/>
                </a:lnTo>
                <a:lnTo>
                  <a:pt x="798" y="1464"/>
                </a:lnTo>
                <a:lnTo>
                  <a:pt x="796" y="1465"/>
                </a:lnTo>
                <a:lnTo>
                  <a:pt x="795" y="1467"/>
                </a:lnTo>
                <a:lnTo>
                  <a:pt x="793" y="1468"/>
                </a:lnTo>
                <a:lnTo>
                  <a:pt x="792" y="1470"/>
                </a:lnTo>
                <a:lnTo>
                  <a:pt x="791" y="1472"/>
                </a:lnTo>
                <a:lnTo>
                  <a:pt x="790" y="1474"/>
                </a:lnTo>
                <a:lnTo>
                  <a:pt x="789" y="1476"/>
                </a:lnTo>
                <a:lnTo>
                  <a:pt x="788" y="1478"/>
                </a:lnTo>
                <a:lnTo>
                  <a:pt x="788" y="1480"/>
                </a:lnTo>
                <a:lnTo>
                  <a:pt x="788" y="1482"/>
                </a:lnTo>
                <a:lnTo>
                  <a:pt x="788" y="1484"/>
                </a:lnTo>
                <a:lnTo>
                  <a:pt x="788" y="1486"/>
                </a:lnTo>
                <a:lnTo>
                  <a:pt x="789" y="1488"/>
                </a:lnTo>
                <a:lnTo>
                  <a:pt x="790" y="1491"/>
                </a:lnTo>
                <a:lnTo>
                  <a:pt x="791" y="1493"/>
                </a:lnTo>
                <a:lnTo>
                  <a:pt x="792" y="1494"/>
                </a:lnTo>
                <a:lnTo>
                  <a:pt x="793" y="1496"/>
                </a:lnTo>
                <a:lnTo>
                  <a:pt x="795" y="1498"/>
                </a:lnTo>
                <a:lnTo>
                  <a:pt x="796" y="1499"/>
                </a:lnTo>
                <a:lnTo>
                  <a:pt x="798" y="1501"/>
                </a:lnTo>
                <a:lnTo>
                  <a:pt x="800" y="1502"/>
                </a:lnTo>
                <a:lnTo>
                  <a:pt x="802" y="1503"/>
                </a:lnTo>
                <a:lnTo>
                  <a:pt x="804" y="1504"/>
                </a:lnTo>
                <a:lnTo>
                  <a:pt x="806" y="1504"/>
                </a:lnTo>
                <a:lnTo>
                  <a:pt x="808" y="1505"/>
                </a:lnTo>
                <a:lnTo>
                  <a:pt x="810" y="1505"/>
                </a:lnTo>
                <a:lnTo>
                  <a:pt x="847" y="1505"/>
                </a:lnTo>
                <a:lnTo>
                  <a:pt x="849" y="1505"/>
                </a:lnTo>
                <a:lnTo>
                  <a:pt x="851" y="1504"/>
                </a:lnTo>
                <a:lnTo>
                  <a:pt x="853" y="1504"/>
                </a:lnTo>
                <a:lnTo>
                  <a:pt x="855" y="1503"/>
                </a:lnTo>
                <a:lnTo>
                  <a:pt x="857" y="1502"/>
                </a:lnTo>
                <a:lnTo>
                  <a:pt x="859" y="1501"/>
                </a:lnTo>
                <a:lnTo>
                  <a:pt x="860" y="1499"/>
                </a:lnTo>
                <a:lnTo>
                  <a:pt x="862" y="1498"/>
                </a:lnTo>
                <a:lnTo>
                  <a:pt x="864" y="1496"/>
                </a:lnTo>
                <a:lnTo>
                  <a:pt x="865" y="1494"/>
                </a:lnTo>
                <a:lnTo>
                  <a:pt x="866" y="1493"/>
                </a:lnTo>
                <a:lnTo>
                  <a:pt x="867" y="1491"/>
                </a:lnTo>
                <a:lnTo>
                  <a:pt x="868" y="1488"/>
                </a:lnTo>
                <a:lnTo>
                  <a:pt x="868" y="1486"/>
                </a:lnTo>
                <a:lnTo>
                  <a:pt x="869" y="1484"/>
                </a:lnTo>
                <a:lnTo>
                  <a:pt x="869" y="1482"/>
                </a:lnTo>
                <a:lnTo>
                  <a:pt x="869" y="1432"/>
                </a:lnTo>
                <a:lnTo>
                  <a:pt x="868" y="1420"/>
                </a:lnTo>
                <a:lnTo>
                  <a:pt x="867" y="1408"/>
                </a:lnTo>
                <a:lnTo>
                  <a:pt x="864" y="1397"/>
                </a:lnTo>
                <a:lnTo>
                  <a:pt x="861" y="1386"/>
                </a:lnTo>
                <a:lnTo>
                  <a:pt x="856" y="1375"/>
                </a:lnTo>
                <a:lnTo>
                  <a:pt x="851" y="1365"/>
                </a:lnTo>
                <a:lnTo>
                  <a:pt x="845" y="1356"/>
                </a:lnTo>
                <a:lnTo>
                  <a:pt x="838" y="1347"/>
                </a:lnTo>
                <a:lnTo>
                  <a:pt x="830" y="1338"/>
                </a:lnTo>
                <a:lnTo>
                  <a:pt x="822" y="1331"/>
                </a:lnTo>
                <a:lnTo>
                  <a:pt x="813" y="1324"/>
                </a:lnTo>
                <a:lnTo>
                  <a:pt x="804" y="1318"/>
                </a:lnTo>
                <a:lnTo>
                  <a:pt x="794" y="1312"/>
                </a:lnTo>
                <a:lnTo>
                  <a:pt x="784" y="1308"/>
                </a:lnTo>
                <a:lnTo>
                  <a:pt x="773" y="1304"/>
                </a:lnTo>
                <a:lnTo>
                  <a:pt x="762" y="1302"/>
                </a:lnTo>
                <a:lnTo>
                  <a:pt x="762" y="1152"/>
                </a:lnTo>
                <a:lnTo>
                  <a:pt x="766" y="1138"/>
                </a:lnTo>
                <a:lnTo>
                  <a:pt x="768" y="1131"/>
                </a:lnTo>
                <a:lnTo>
                  <a:pt x="769" y="1124"/>
                </a:lnTo>
                <a:lnTo>
                  <a:pt x="771" y="1117"/>
                </a:lnTo>
                <a:lnTo>
                  <a:pt x="771" y="1110"/>
                </a:lnTo>
                <a:lnTo>
                  <a:pt x="771" y="1103"/>
                </a:lnTo>
                <a:lnTo>
                  <a:pt x="771" y="1096"/>
                </a:lnTo>
                <a:lnTo>
                  <a:pt x="875" y="1096"/>
                </a:lnTo>
                <a:lnTo>
                  <a:pt x="890" y="1097"/>
                </a:lnTo>
                <a:lnTo>
                  <a:pt x="905" y="1099"/>
                </a:lnTo>
                <a:lnTo>
                  <a:pt x="919" y="1103"/>
                </a:lnTo>
                <a:lnTo>
                  <a:pt x="933" y="1108"/>
                </a:lnTo>
                <a:lnTo>
                  <a:pt x="946" y="1114"/>
                </a:lnTo>
                <a:lnTo>
                  <a:pt x="958" y="1122"/>
                </a:lnTo>
                <a:lnTo>
                  <a:pt x="970" y="1130"/>
                </a:lnTo>
                <a:lnTo>
                  <a:pt x="981" y="1140"/>
                </a:lnTo>
                <a:lnTo>
                  <a:pt x="990" y="1151"/>
                </a:lnTo>
                <a:lnTo>
                  <a:pt x="999" y="1162"/>
                </a:lnTo>
                <a:lnTo>
                  <a:pt x="1007" y="1174"/>
                </a:lnTo>
                <a:lnTo>
                  <a:pt x="1013" y="1187"/>
                </a:lnTo>
                <a:lnTo>
                  <a:pt x="1018" y="1201"/>
                </a:lnTo>
                <a:lnTo>
                  <a:pt x="1022" y="1215"/>
                </a:lnTo>
                <a:lnTo>
                  <a:pt x="1024" y="1230"/>
                </a:lnTo>
                <a:lnTo>
                  <a:pt x="1025" y="1245"/>
                </a:lnTo>
                <a:lnTo>
                  <a:pt x="1025" y="1276"/>
                </a:lnTo>
                <a:lnTo>
                  <a:pt x="1023" y="1309"/>
                </a:lnTo>
                <a:lnTo>
                  <a:pt x="1015" y="1342"/>
                </a:lnTo>
                <a:lnTo>
                  <a:pt x="1004" y="1373"/>
                </a:lnTo>
                <a:lnTo>
                  <a:pt x="988" y="1404"/>
                </a:lnTo>
                <a:lnTo>
                  <a:pt x="969" y="1432"/>
                </a:lnTo>
                <a:lnTo>
                  <a:pt x="945" y="1460"/>
                </a:lnTo>
                <a:lnTo>
                  <a:pt x="918" y="1485"/>
                </a:lnTo>
                <a:lnTo>
                  <a:pt x="888" y="1509"/>
                </a:lnTo>
                <a:lnTo>
                  <a:pt x="855" y="1530"/>
                </a:lnTo>
                <a:lnTo>
                  <a:pt x="819" y="1550"/>
                </a:lnTo>
                <a:lnTo>
                  <a:pt x="780" y="1567"/>
                </a:lnTo>
                <a:lnTo>
                  <a:pt x="739" y="1581"/>
                </a:lnTo>
                <a:lnTo>
                  <a:pt x="696" y="1593"/>
                </a:lnTo>
                <a:lnTo>
                  <a:pt x="651" y="1603"/>
                </a:lnTo>
                <a:lnTo>
                  <a:pt x="604" y="160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63" name="Google Shape;3863;p37"/>
          <p:cNvGrpSpPr/>
          <p:nvPr/>
        </p:nvGrpSpPr>
        <p:grpSpPr>
          <a:xfrm>
            <a:off x="10205669" y="4064076"/>
            <a:ext cx="493686" cy="694444"/>
            <a:chOff x="10410044" y="3684130"/>
            <a:chExt cx="566492" cy="796856"/>
          </a:xfrm>
        </p:grpSpPr>
        <p:sp>
          <p:nvSpPr>
            <p:cNvPr id="3864" name="Google Shape;3864;p37"/>
            <p:cNvSpPr/>
            <p:nvPr/>
          </p:nvSpPr>
          <p:spPr>
            <a:xfrm>
              <a:off x="10410044" y="3684130"/>
              <a:ext cx="566492" cy="796856"/>
            </a:xfrm>
            <a:custGeom>
              <a:avLst/>
              <a:gdLst/>
              <a:ahLst/>
              <a:cxnLst/>
              <a:rect l="l" t="t" r="r" b="b"/>
              <a:pathLst>
                <a:path w="1174" h="1651" extrusionOk="0">
                  <a:moveTo>
                    <a:pt x="965" y="987"/>
                  </a:moveTo>
                  <a:lnTo>
                    <a:pt x="838" y="987"/>
                  </a:lnTo>
                  <a:lnTo>
                    <a:pt x="838" y="914"/>
                  </a:lnTo>
                  <a:lnTo>
                    <a:pt x="848" y="906"/>
                  </a:lnTo>
                  <a:lnTo>
                    <a:pt x="857" y="897"/>
                  </a:lnTo>
                  <a:lnTo>
                    <a:pt x="866" y="888"/>
                  </a:lnTo>
                  <a:lnTo>
                    <a:pt x="874" y="879"/>
                  </a:lnTo>
                  <a:lnTo>
                    <a:pt x="882" y="869"/>
                  </a:lnTo>
                  <a:lnTo>
                    <a:pt x="890" y="859"/>
                  </a:lnTo>
                  <a:lnTo>
                    <a:pt x="896" y="848"/>
                  </a:lnTo>
                  <a:lnTo>
                    <a:pt x="902" y="837"/>
                  </a:lnTo>
                  <a:lnTo>
                    <a:pt x="908" y="826"/>
                  </a:lnTo>
                  <a:lnTo>
                    <a:pt x="912" y="814"/>
                  </a:lnTo>
                  <a:lnTo>
                    <a:pt x="916" y="802"/>
                  </a:lnTo>
                  <a:lnTo>
                    <a:pt x="920" y="789"/>
                  </a:lnTo>
                  <a:lnTo>
                    <a:pt x="922" y="776"/>
                  </a:lnTo>
                  <a:lnTo>
                    <a:pt x="924" y="763"/>
                  </a:lnTo>
                  <a:lnTo>
                    <a:pt x="926" y="750"/>
                  </a:lnTo>
                  <a:lnTo>
                    <a:pt x="926" y="736"/>
                  </a:lnTo>
                  <a:lnTo>
                    <a:pt x="926" y="657"/>
                  </a:lnTo>
                  <a:lnTo>
                    <a:pt x="940" y="657"/>
                  </a:lnTo>
                  <a:lnTo>
                    <a:pt x="951" y="656"/>
                  </a:lnTo>
                  <a:lnTo>
                    <a:pt x="962" y="655"/>
                  </a:lnTo>
                  <a:lnTo>
                    <a:pt x="973" y="652"/>
                  </a:lnTo>
                  <a:lnTo>
                    <a:pt x="983" y="648"/>
                  </a:lnTo>
                  <a:lnTo>
                    <a:pt x="993" y="643"/>
                  </a:lnTo>
                  <a:lnTo>
                    <a:pt x="1002" y="638"/>
                  </a:lnTo>
                  <a:lnTo>
                    <a:pt x="1010" y="631"/>
                  </a:lnTo>
                  <a:lnTo>
                    <a:pt x="1018" y="624"/>
                  </a:lnTo>
                  <a:lnTo>
                    <a:pt x="1025" y="616"/>
                  </a:lnTo>
                  <a:lnTo>
                    <a:pt x="1032" y="608"/>
                  </a:lnTo>
                  <a:lnTo>
                    <a:pt x="1037" y="599"/>
                  </a:lnTo>
                  <a:lnTo>
                    <a:pt x="1041" y="589"/>
                  </a:lnTo>
                  <a:lnTo>
                    <a:pt x="1045" y="579"/>
                  </a:lnTo>
                  <a:lnTo>
                    <a:pt x="1048" y="569"/>
                  </a:lnTo>
                  <a:lnTo>
                    <a:pt x="1049" y="558"/>
                  </a:lnTo>
                  <a:lnTo>
                    <a:pt x="1050" y="547"/>
                  </a:lnTo>
                  <a:lnTo>
                    <a:pt x="1050" y="443"/>
                  </a:lnTo>
                  <a:lnTo>
                    <a:pt x="1050" y="434"/>
                  </a:lnTo>
                  <a:lnTo>
                    <a:pt x="1048" y="425"/>
                  </a:lnTo>
                  <a:lnTo>
                    <a:pt x="1047" y="417"/>
                  </a:lnTo>
                  <a:lnTo>
                    <a:pt x="1044" y="409"/>
                  </a:lnTo>
                  <a:lnTo>
                    <a:pt x="1041" y="401"/>
                  </a:lnTo>
                  <a:lnTo>
                    <a:pt x="1037" y="394"/>
                  </a:lnTo>
                  <a:lnTo>
                    <a:pt x="1032" y="387"/>
                  </a:lnTo>
                  <a:lnTo>
                    <a:pt x="1027" y="380"/>
                  </a:lnTo>
                  <a:lnTo>
                    <a:pt x="1022" y="374"/>
                  </a:lnTo>
                  <a:lnTo>
                    <a:pt x="1016" y="368"/>
                  </a:lnTo>
                  <a:lnTo>
                    <a:pt x="1009" y="363"/>
                  </a:lnTo>
                  <a:lnTo>
                    <a:pt x="1002" y="359"/>
                  </a:lnTo>
                  <a:lnTo>
                    <a:pt x="995" y="355"/>
                  </a:lnTo>
                  <a:lnTo>
                    <a:pt x="987" y="351"/>
                  </a:lnTo>
                  <a:lnTo>
                    <a:pt x="979" y="349"/>
                  </a:lnTo>
                  <a:lnTo>
                    <a:pt x="971" y="347"/>
                  </a:lnTo>
                  <a:lnTo>
                    <a:pt x="971" y="217"/>
                  </a:lnTo>
                  <a:lnTo>
                    <a:pt x="970" y="195"/>
                  </a:lnTo>
                  <a:lnTo>
                    <a:pt x="966" y="173"/>
                  </a:lnTo>
                  <a:lnTo>
                    <a:pt x="961" y="152"/>
                  </a:lnTo>
                  <a:lnTo>
                    <a:pt x="954" y="132"/>
                  </a:lnTo>
                  <a:lnTo>
                    <a:pt x="944" y="113"/>
                  </a:lnTo>
                  <a:lnTo>
                    <a:pt x="933" y="95"/>
                  </a:lnTo>
                  <a:lnTo>
                    <a:pt x="921" y="78"/>
                  </a:lnTo>
                  <a:lnTo>
                    <a:pt x="907" y="63"/>
                  </a:lnTo>
                  <a:lnTo>
                    <a:pt x="891" y="49"/>
                  </a:lnTo>
                  <a:lnTo>
                    <a:pt x="874" y="37"/>
                  </a:lnTo>
                  <a:lnTo>
                    <a:pt x="856" y="26"/>
                  </a:lnTo>
                  <a:lnTo>
                    <a:pt x="837" y="17"/>
                  </a:lnTo>
                  <a:lnTo>
                    <a:pt x="817" y="10"/>
                  </a:lnTo>
                  <a:lnTo>
                    <a:pt x="797" y="4"/>
                  </a:lnTo>
                  <a:lnTo>
                    <a:pt x="775" y="1"/>
                  </a:lnTo>
                  <a:lnTo>
                    <a:pt x="753" y="0"/>
                  </a:lnTo>
                  <a:lnTo>
                    <a:pt x="420" y="0"/>
                  </a:lnTo>
                  <a:lnTo>
                    <a:pt x="398" y="1"/>
                  </a:lnTo>
                  <a:lnTo>
                    <a:pt x="376" y="4"/>
                  </a:lnTo>
                  <a:lnTo>
                    <a:pt x="355" y="10"/>
                  </a:lnTo>
                  <a:lnTo>
                    <a:pt x="335" y="17"/>
                  </a:lnTo>
                  <a:lnTo>
                    <a:pt x="316" y="27"/>
                  </a:lnTo>
                  <a:lnTo>
                    <a:pt x="298" y="38"/>
                  </a:lnTo>
                  <a:lnTo>
                    <a:pt x="281" y="50"/>
                  </a:lnTo>
                  <a:lnTo>
                    <a:pt x="266" y="64"/>
                  </a:lnTo>
                  <a:lnTo>
                    <a:pt x="252" y="80"/>
                  </a:lnTo>
                  <a:lnTo>
                    <a:pt x="240" y="96"/>
                  </a:lnTo>
                  <a:lnTo>
                    <a:pt x="229" y="114"/>
                  </a:lnTo>
                  <a:lnTo>
                    <a:pt x="220" y="133"/>
                  </a:lnTo>
                  <a:lnTo>
                    <a:pt x="213" y="153"/>
                  </a:lnTo>
                  <a:lnTo>
                    <a:pt x="207" y="174"/>
                  </a:lnTo>
                  <a:lnTo>
                    <a:pt x="204" y="195"/>
                  </a:lnTo>
                  <a:lnTo>
                    <a:pt x="203" y="217"/>
                  </a:lnTo>
                  <a:lnTo>
                    <a:pt x="203" y="347"/>
                  </a:lnTo>
                  <a:lnTo>
                    <a:pt x="195" y="349"/>
                  </a:lnTo>
                  <a:lnTo>
                    <a:pt x="187" y="351"/>
                  </a:lnTo>
                  <a:lnTo>
                    <a:pt x="179" y="355"/>
                  </a:lnTo>
                  <a:lnTo>
                    <a:pt x="172" y="359"/>
                  </a:lnTo>
                  <a:lnTo>
                    <a:pt x="165" y="363"/>
                  </a:lnTo>
                  <a:lnTo>
                    <a:pt x="158" y="368"/>
                  </a:lnTo>
                  <a:lnTo>
                    <a:pt x="152" y="374"/>
                  </a:lnTo>
                  <a:lnTo>
                    <a:pt x="147" y="380"/>
                  </a:lnTo>
                  <a:lnTo>
                    <a:pt x="142" y="387"/>
                  </a:lnTo>
                  <a:lnTo>
                    <a:pt x="137" y="394"/>
                  </a:lnTo>
                  <a:lnTo>
                    <a:pt x="133" y="401"/>
                  </a:lnTo>
                  <a:lnTo>
                    <a:pt x="130" y="409"/>
                  </a:lnTo>
                  <a:lnTo>
                    <a:pt x="127" y="417"/>
                  </a:lnTo>
                  <a:lnTo>
                    <a:pt x="126" y="425"/>
                  </a:lnTo>
                  <a:lnTo>
                    <a:pt x="124" y="434"/>
                  </a:lnTo>
                  <a:lnTo>
                    <a:pt x="124" y="443"/>
                  </a:lnTo>
                  <a:lnTo>
                    <a:pt x="124" y="547"/>
                  </a:lnTo>
                  <a:lnTo>
                    <a:pt x="125" y="558"/>
                  </a:lnTo>
                  <a:lnTo>
                    <a:pt x="126" y="569"/>
                  </a:lnTo>
                  <a:lnTo>
                    <a:pt x="129" y="580"/>
                  </a:lnTo>
                  <a:lnTo>
                    <a:pt x="133" y="590"/>
                  </a:lnTo>
                  <a:lnTo>
                    <a:pt x="138" y="600"/>
                  </a:lnTo>
                  <a:lnTo>
                    <a:pt x="143" y="609"/>
                  </a:lnTo>
                  <a:lnTo>
                    <a:pt x="150" y="617"/>
                  </a:lnTo>
                  <a:lnTo>
                    <a:pt x="157" y="625"/>
                  </a:lnTo>
                  <a:lnTo>
                    <a:pt x="165" y="632"/>
                  </a:lnTo>
                  <a:lnTo>
                    <a:pt x="173" y="639"/>
                  </a:lnTo>
                  <a:lnTo>
                    <a:pt x="182" y="644"/>
                  </a:lnTo>
                  <a:lnTo>
                    <a:pt x="192" y="648"/>
                  </a:lnTo>
                  <a:lnTo>
                    <a:pt x="202" y="652"/>
                  </a:lnTo>
                  <a:lnTo>
                    <a:pt x="212" y="655"/>
                  </a:lnTo>
                  <a:lnTo>
                    <a:pt x="223" y="656"/>
                  </a:lnTo>
                  <a:lnTo>
                    <a:pt x="234" y="657"/>
                  </a:lnTo>
                  <a:lnTo>
                    <a:pt x="248" y="657"/>
                  </a:lnTo>
                  <a:lnTo>
                    <a:pt x="248" y="736"/>
                  </a:lnTo>
                  <a:lnTo>
                    <a:pt x="248" y="750"/>
                  </a:lnTo>
                  <a:lnTo>
                    <a:pt x="250" y="763"/>
                  </a:lnTo>
                  <a:lnTo>
                    <a:pt x="251" y="776"/>
                  </a:lnTo>
                  <a:lnTo>
                    <a:pt x="254" y="789"/>
                  </a:lnTo>
                  <a:lnTo>
                    <a:pt x="258" y="802"/>
                  </a:lnTo>
                  <a:lnTo>
                    <a:pt x="262" y="814"/>
                  </a:lnTo>
                  <a:lnTo>
                    <a:pt x="266" y="826"/>
                  </a:lnTo>
                  <a:lnTo>
                    <a:pt x="272" y="837"/>
                  </a:lnTo>
                  <a:lnTo>
                    <a:pt x="278" y="848"/>
                  </a:lnTo>
                  <a:lnTo>
                    <a:pt x="284" y="859"/>
                  </a:lnTo>
                  <a:lnTo>
                    <a:pt x="292" y="869"/>
                  </a:lnTo>
                  <a:lnTo>
                    <a:pt x="299" y="879"/>
                  </a:lnTo>
                  <a:lnTo>
                    <a:pt x="308" y="888"/>
                  </a:lnTo>
                  <a:lnTo>
                    <a:pt x="317" y="897"/>
                  </a:lnTo>
                  <a:lnTo>
                    <a:pt x="326" y="906"/>
                  </a:lnTo>
                  <a:lnTo>
                    <a:pt x="336" y="914"/>
                  </a:lnTo>
                  <a:lnTo>
                    <a:pt x="336" y="987"/>
                  </a:lnTo>
                  <a:lnTo>
                    <a:pt x="214" y="987"/>
                  </a:lnTo>
                  <a:lnTo>
                    <a:pt x="192" y="988"/>
                  </a:lnTo>
                  <a:lnTo>
                    <a:pt x="171" y="991"/>
                  </a:lnTo>
                  <a:lnTo>
                    <a:pt x="150" y="997"/>
                  </a:lnTo>
                  <a:lnTo>
                    <a:pt x="131" y="1004"/>
                  </a:lnTo>
                  <a:lnTo>
                    <a:pt x="112" y="1013"/>
                  </a:lnTo>
                  <a:lnTo>
                    <a:pt x="94" y="1024"/>
                  </a:lnTo>
                  <a:lnTo>
                    <a:pt x="78" y="1036"/>
                  </a:lnTo>
                  <a:lnTo>
                    <a:pt x="63" y="1050"/>
                  </a:lnTo>
                  <a:lnTo>
                    <a:pt x="49" y="1065"/>
                  </a:lnTo>
                  <a:lnTo>
                    <a:pt x="37" y="1082"/>
                  </a:lnTo>
                  <a:lnTo>
                    <a:pt x="26" y="1099"/>
                  </a:lnTo>
                  <a:lnTo>
                    <a:pt x="17" y="1118"/>
                  </a:lnTo>
                  <a:lnTo>
                    <a:pt x="10" y="1138"/>
                  </a:lnTo>
                  <a:lnTo>
                    <a:pt x="4" y="1159"/>
                  </a:lnTo>
                  <a:lnTo>
                    <a:pt x="1" y="1180"/>
                  </a:lnTo>
                  <a:lnTo>
                    <a:pt x="0" y="1202"/>
                  </a:lnTo>
                  <a:lnTo>
                    <a:pt x="0" y="1236"/>
                  </a:lnTo>
                  <a:lnTo>
                    <a:pt x="1" y="1257"/>
                  </a:lnTo>
                  <a:lnTo>
                    <a:pt x="3" y="1278"/>
                  </a:lnTo>
                  <a:lnTo>
                    <a:pt x="6" y="1298"/>
                  </a:lnTo>
                  <a:lnTo>
                    <a:pt x="11" y="1319"/>
                  </a:lnTo>
                  <a:lnTo>
                    <a:pt x="18" y="1339"/>
                  </a:lnTo>
                  <a:lnTo>
                    <a:pt x="26" y="1358"/>
                  </a:lnTo>
                  <a:lnTo>
                    <a:pt x="35" y="1378"/>
                  </a:lnTo>
                  <a:lnTo>
                    <a:pt x="45" y="1397"/>
                  </a:lnTo>
                  <a:lnTo>
                    <a:pt x="57" y="1415"/>
                  </a:lnTo>
                  <a:lnTo>
                    <a:pt x="70" y="1433"/>
                  </a:lnTo>
                  <a:lnTo>
                    <a:pt x="84" y="1451"/>
                  </a:lnTo>
                  <a:lnTo>
                    <a:pt x="100" y="1468"/>
                  </a:lnTo>
                  <a:lnTo>
                    <a:pt x="117" y="1485"/>
                  </a:lnTo>
                  <a:lnTo>
                    <a:pt x="135" y="1501"/>
                  </a:lnTo>
                  <a:lnTo>
                    <a:pt x="175" y="1532"/>
                  </a:lnTo>
                  <a:lnTo>
                    <a:pt x="218" y="1559"/>
                  </a:lnTo>
                  <a:lnTo>
                    <a:pt x="264" y="1583"/>
                  </a:lnTo>
                  <a:lnTo>
                    <a:pt x="313" y="1603"/>
                  </a:lnTo>
                  <a:lnTo>
                    <a:pt x="364" y="1620"/>
                  </a:lnTo>
                  <a:lnTo>
                    <a:pt x="418" y="1633"/>
                  </a:lnTo>
                  <a:lnTo>
                    <a:pt x="473" y="1643"/>
                  </a:lnTo>
                  <a:lnTo>
                    <a:pt x="529" y="1649"/>
                  </a:lnTo>
                  <a:lnTo>
                    <a:pt x="587" y="1651"/>
                  </a:lnTo>
                  <a:lnTo>
                    <a:pt x="645" y="1649"/>
                  </a:lnTo>
                  <a:lnTo>
                    <a:pt x="701" y="1643"/>
                  </a:lnTo>
                  <a:lnTo>
                    <a:pt x="756" y="1633"/>
                  </a:lnTo>
                  <a:lnTo>
                    <a:pt x="810" y="1620"/>
                  </a:lnTo>
                  <a:lnTo>
                    <a:pt x="861" y="1603"/>
                  </a:lnTo>
                  <a:lnTo>
                    <a:pt x="910" y="1583"/>
                  </a:lnTo>
                  <a:lnTo>
                    <a:pt x="956" y="1559"/>
                  </a:lnTo>
                  <a:lnTo>
                    <a:pt x="999" y="1532"/>
                  </a:lnTo>
                  <a:lnTo>
                    <a:pt x="1039" y="1501"/>
                  </a:lnTo>
                  <a:lnTo>
                    <a:pt x="1057" y="1485"/>
                  </a:lnTo>
                  <a:lnTo>
                    <a:pt x="1074" y="1468"/>
                  </a:lnTo>
                  <a:lnTo>
                    <a:pt x="1090" y="1451"/>
                  </a:lnTo>
                  <a:lnTo>
                    <a:pt x="1104" y="1433"/>
                  </a:lnTo>
                  <a:lnTo>
                    <a:pt x="1117" y="1415"/>
                  </a:lnTo>
                  <a:lnTo>
                    <a:pt x="1129" y="1397"/>
                  </a:lnTo>
                  <a:lnTo>
                    <a:pt x="1139" y="1378"/>
                  </a:lnTo>
                  <a:lnTo>
                    <a:pt x="1148" y="1358"/>
                  </a:lnTo>
                  <a:lnTo>
                    <a:pt x="1156" y="1339"/>
                  </a:lnTo>
                  <a:lnTo>
                    <a:pt x="1163" y="1319"/>
                  </a:lnTo>
                  <a:lnTo>
                    <a:pt x="1167" y="1298"/>
                  </a:lnTo>
                  <a:lnTo>
                    <a:pt x="1171" y="1278"/>
                  </a:lnTo>
                  <a:lnTo>
                    <a:pt x="1173" y="1257"/>
                  </a:lnTo>
                  <a:lnTo>
                    <a:pt x="1174" y="1236"/>
                  </a:lnTo>
                  <a:lnTo>
                    <a:pt x="1174" y="1202"/>
                  </a:lnTo>
                  <a:lnTo>
                    <a:pt x="1174" y="1180"/>
                  </a:lnTo>
                  <a:lnTo>
                    <a:pt x="1171" y="1159"/>
                  </a:lnTo>
                  <a:lnTo>
                    <a:pt x="1167" y="1138"/>
                  </a:lnTo>
                  <a:lnTo>
                    <a:pt x="1160" y="1118"/>
                  </a:lnTo>
                  <a:lnTo>
                    <a:pt x="1152" y="1099"/>
                  </a:lnTo>
                  <a:lnTo>
                    <a:pt x="1141" y="1082"/>
                  </a:lnTo>
                  <a:lnTo>
                    <a:pt x="1129" y="1065"/>
                  </a:lnTo>
                  <a:lnTo>
                    <a:pt x="1115" y="1050"/>
                  </a:lnTo>
                  <a:lnTo>
                    <a:pt x="1100" y="1036"/>
                  </a:lnTo>
                  <a:lnTo>
                    <a:pt x="1084" y="1024"/>
                  </a:lnTo>
                  <a:lnTo>
                    <a:pt x="1066" y="1013"/>
                  </a:lnTo>
                  <a:lnTo>
                    <a:pt x="1047" y="1004"/>
                  </a:lnTo>
                  <a:lnTo>
                    <a:pt x="1028" y="997"/>
                  </a:lnTo>
                  <a:lnTo>
                    <a:pt x="1007" y="991"/>
                  </a:lnTo>
                  <a:lnTo>
                    <a:pt x="986" y="988"/>
                  </a:lnTo>
                  <a:close/>
                  <a:moveTo>
                    <a:pt x="923" y="1524"/>
                  </a:moveTo>
                  <a:lnTo>
                    <a:pt x="923" y="1374"/>
                  </a:lnTo>
                  <a:lnTo>
                    <a:pt x="923" y="1371"/>
                  </a:lnTo>
                  <a:lnTo>
                    <a:pt x="922" y="1369"/>
                  </a:lnTo>
                  <a:lnTo>
                    <a:pt x="922" y="1366"/>
                  </a:lnTo>
                  <a:lnTo>
                    <a:pt x="921" y="1364"/>
                  </a:lnTo>
                  <a:lnTo>
                    <a:pt x="920" y="1362"/>
                  </a:lnTo>
                  <a:lnTo>
                    <a:pt x="918" y="1360"/>
                  </a:lnTo>
                  <a:lnTo>
                    <a:pt x="917" y="1358"/>
                  </a:lnTo>
                  <a:lnTo>
                    <a:pt x="915" y="1356"/>
                  </a:lnTo>
                  <a:lnTo>
                    <a:pt x="913" y="1355"/>
                  </a:lnTo>
                  <a:lnTo>
                    <a:pt x="911" y="1353"/>
                  </a:lnTo>
                  <a:lnTo>
                    <a:pt x="909" y="1352"/>
                  </a:lnTo>
                  <a:lnTo>
                    <a:pt x="907" y="1351"/>
                  </a:lnTo>
                  <a:lnTo>
                    <a:pt x="905" y="1350"/>
                  </a:lnTo>
                  <a:lnTo>
                    <a:pt x="902" y="1349"/>
                  </a:lnTo>
                  <a:lnTo>
                    <a:pt x="900" y="1349"/>
                  </a:lnTo>
                  <a:lnTo>
                    <a:pt x="897" y="1349"/>
                  </a:lnTo>
                  <a:lnTo>
                    <a:pt x="894" y="1349"/>
                  </a:lnTo>
                  <a:lnTo>
                    <a:pt x="892" y="1349"/>
                  </a:lnTo>
                  <a:lnTo>
                    <a:pt x="889" y="1350"/>
                  </a:lnTo>
                  <a:lnTo>
                    <a:pt x="887" y="1351"/>
                  </a:lnTo>
                  <a:lnTo>
                    <a:pt x="885" y="1352"/>
                  </a:lnTo>
                  <a:lnTo>
                    <a:pt x="883" y="1353"/>
                  </a:lnTo>
                  <a:lnTo>
                    <a:pt x="881" y="1355"/>
                  </a:lnTo>
                  <a:lnTo>
                    <a:pt x="879" y="1356"/>
                  </a:lnTo>
                  <a:lnTo>
                    <a:pt x="878" y="1358"/>
                  </a:lnTo>
                  <a:lnTo>
                    <a:pt x="876" y="1360"/>
                  </a:lnTo>
                  <a:lnTo>
                    <a:pt x="875" y="1362"/>
                  </a:lnTo>
                  <a:lnTo>
                    <a:pt x="874" y="1364"/>
                  </a:lnTo>
                  <a:lnTo>
                    <a:pt x="873" y="1366"/>
                  </a:lnTo>
                  <a:lnTo>
                    <a:pt x="872" y="1369"/>
                  </a:lnTo>
                  <a:lnTo>
                    <a:pt x="872" y="1371"/>
                  </a:lnTo>
                  <a:lnTo>
                    <a:pt x="872" y="1374"/>
                  </a:lnTo>
                  <a:lnTo>
                    <a:pt x="872" y="1546"/>
                  </a:lnTo>
                  <a:lnTo>
                    <a:pt x="840" y="1558"/>
                  </a:lnTo>
                  <a:lnTo>
                    <a:pt x="807" y="1569"/>
                  </a:lnTo>
                  <a:lnTo>
                    <a:pt x="773" y="1579"/>
                  </a:lnTo>
                  <a:lnTo>
                    <a:pt x="738" y="1587"/>
                  </a:lnTo>
                  <a:lnTo>
                    <a:pt x="701" y="1594"/>
                  </a:lnTo>
                  <a:lnTo>
                    <a:pt x="664" y="1599"/>
                  </a:lnTo>
                  <a:lnTo>
                    <a:pt x="626" y="1602"/>
                  </a:lnTo>
                  <a:lnTo>
                    <a:pt x="587" y="1603"/>
                  </a:lnTo>
                  <a:lnTo>
                    <a:pt x="581" y="1603"/>
                  </a:lnTo>
                  <a:lnTo>
                    <a:pt x="538" y="1602"/>
                  </a:lnTo>
                  <a:lnTo>
                    <a:pt x="496" y="1598"/>
                  </a:lnTo>
                  <a:lnTo>
                    <a:pt x="455" y="1592"/>
                  </a:lnTo>
                  <a:lnTo>
                    <a:pt x="415" y="1585"/>
                  </a:lnTo>
                  <a:lnTo>
                    <a:pt x="377" y="1575"/>
                  </a:lnTo>
                  <a:lnTo>
                    <a:pt x="340" y="1563"/>
                  </a:lnTo>
                  <a:lnTo>
                    <a:pt x="305" y="1550"/>
                  </a:lnTo>
                  <a:lnTo>
                    <a:pt x="271" y="1535"/>
                  </a:lnTo>
                  <a:lnTo>
                    <a:pt x="271" y="1377"/>
                  </a:lnTo>
                  <a:lnTo>
                    <a:pt x="271" y="1374"/>
                  </a:lnTo>
                  <a:lnTo>
                    <a:pt x="270" y="1372"/>
                  </a:lnTo>
                  <a:lnTo>
                    <a:pt x="270" y="1369"/>
                  </a:lnTo>
                  <a:lnTo>
                    <a:pt x="269" y="1367"/>
                  </a:lnTo>
                  <a:lnTo>
                    <a:pt x="268" y="1365"/>
                  </a:lnTo>
                  <a:lnTo>
                    <a:pt x="267" y="1363"/>
                  </a:lnTo>
                  <a:lnTo>
                    <a:pt x="265" y="1361"/>
                  </a:lnTo>
                  <a:lnTo>
                    <a:pt x="263" y="1359"/>
                  </a:lnTo>
                  <a:lnTo>
                    <a:pt x="262" y="1357"/>
                  </a:lnTo>
                  <a:lnTo>
                    <a:pt x="260" y="1355"/>
                  </a:lnTo>
                  <a:lnTo>
                    <a:pt x="257" y="1354"/>
                  </a:lnTo>
                  <a:lnTo>
                    <a:pt x="255" y="1353"/>
                  </a:lnTo>
                  <a:lnTo>
                    <a:pt x="253" y="1352"/>
                  </a:lnTo>
                  <a:lnTo>
                    <a:pt x="250" y="1351"/>
                  </a:lnTo>
                  <a:lnTo>
                    <a:pt x="248" y="1351"/>
                  </a:lnTo>
                  <a:lnTo>
                    <a:pt x="245" y="1351"/>
                  </a:lnTo>
                  <a:lnTo>
                    <a:pt x="242" y="1351"/>
                  </a:lnTo>
                  <a:lnTo>
                    <a:pt x="240" y="1351"/>
                  </a:lnTo>
                  <a:lnTo>
                    <a:pt x="237" y="1352"/>
                  </a:lnTo>
                  <a:lnTo>
                    <a:pt x="235" y="1353"/>
                  </a:lnTo>
                  <a:lnTo>
                    <a:pt x="233" y="1354"/>
                  </a:lnTo>
                  <a:lnTo>
                    <a:pt x="231" y="1355"/>
                  </a:lnTo>
                  <a:lnTo>
                    <a:pt x="229" y="1357"/>
                  </a:lnTo>
                  <a:lnTo>
                    <a:pt x="227" y="1359"/>
                  </a:lnTo>
                  <a:lnTo>
                    <a:pt x="225" y="1361"/>
                  </a:lnTo>
                  <a:lnTo>
                    <a:pt x="224" y="1363"/>
                  </a:lnTo>
                  <a:lnTo>
                    <a:pt x="223" y="1365"/>
                  </a:lnTo>
                  <a:lnTo>
                    <a:pt x="222" y="1367"/>
                  </a:lnTo>
                  <a:lnTo>
                    <a:pt x="221" y="1369"/>
                  </a:lnTo>
                  <a:lnTo>
                    <a:pt x="220" y="1372"/>
                  </a:lnTo>
                  <a:lnTo>
                    <a:pt x="220" y="1374"/>
                  </a:lnTo>
                  <a:lnTo>
                    <a:pt x="220" y="1377"/>
                  </a:lnTo>
                  <a:lnTo>
                    <a:pt x="220" y="1510"/>
                  </a:lnTo>
                  <a:lnTo>
                    <a:pt x="182" y="1483"/>
                  </a:lnTo>
                  <a:lnTo>
                    <a:pt x="148" y="1454"/>
                  </a:lnTo>
                  <a:lnTo>
                    <a:pt x="132" y="1438"/>
                  </a:lnTo>
                  <a:lnTo>
                    <a:pt x="118" y="1422"/>
                  </a:lnTo>
                  <a:lnTo>
                    <a:pt x="104" y="1406"/>
                  </a:lnTo>
                  <a:lnTo>
                    <a:pt x="92" y="1389"/>
                  </a:lnTo>
                  <a:lnTo>
                    <a:pt x="82" y="1372"/>
                  </a:lnTo>
                  <a:lnTo>
                    <a:pt x="72" y="1354"/>
                  </a:lnTo>
                  <a:lnTo>
                    <a:pt x="64" y="1335"/>
                  </a:lnTo>
                  <a:lnTo>
                    <a:pt x="57" y="1317"/>
                  </a:lnTo>
                  <a:lnTo>
                    <a:pt x="52" y="1298"/>
                  </a:lnTo>
                  <a:lnTo>
                    <a:pt x="48" y="1278"/>
                  </a:lnTo>
                  <a:lnTo>
                    <a:pt x="46" y="1259"/>
                  </a:lnTo>
                  <a:lnTo>
                    <a:pt x="45" y="1239"/>
                  </a:lnTo>
                  <a:lnTo>
                    <a:pt x="45" y="1205"/>
                  </a:lnTo>
                  <a:lnTo>
                    <a:pt x="46" y="1188"/>
                  </a:lnTo>
                  <a:lnTo>
                    <a:pt x="48" y="1172"/>
                  </a:lnTo>
                  <a:lnTo>
                    <a:pt x="52" y="1156"/>
                  </a:lnTo>
                  <a:lnTo>
                    <a:pt x="58" y="1141"/>
                  </a:lnTo>
                  <a:lnTo>
                    <a:pt x="65" y="1127"/>
                  </a:lnTo>
                  <a:lnTo>
                    <a:pt x="73" y="1113"/>
                  </a:lnTo>
                  <a:lnTo>
                    <a:pt x="82" y="1100"/>
                  </a:lnTo>
                  <a:lnTo>
                    <a:pt x="93" y="1089"/>
                  </a:lnTo>
                  <a:lnTo>
                    <a:pt x="105" y="1078"/>
                  </a:lnTo>
                  <a:lnTo>
                    <a:pt x="117" y="1069"/>
                  </a:lnTo>
                  <a:lnTo>
                    <a:pt x="131" y="1061"/>
                  </a:lnTo>
                  <a:lnTo>
                    <a:pt x="145" y="1054"/>
                  </a:lnTo>
                  <a:lnTo>
                    <a:pt x="160" y="1048"/>
                  </a:lnTo>
                  <a:lnTo>
                    <a:pt x="176" y="1044"/>
                  </a:lnTo>
                  <a:lnTo>
                    <a:pt x="192" y="1042"/>
                  </a:lnTo>
                  <a:lnTo>
                    <a:pt x="209" y="1041"/>
                  </a:lnTo>
                  <a:lnTo>
                    <a:pt x="353" y="1041"/>
                  </a:lnTo>
                  <a:lnTo>
                    <a:pt x="356" y="1041"/>
                  </a:lnTo>
                  <a:lnTo>
                    <a:pt x="358" y="1040"/>
                  </a:lnTo>
                  <a:lnTo>
                    <a:pt x="360" y="1040"/>
                  </a:lnTo>
                  <a:lnTo>
                    <a:pt x="363" y="1039"/>
                  </a:lnTo>
                  <a:lnTo>
                    <a:pt x="365" y="1038"/>
                  </a:lnTo>
                  <a:lnTo>
                    <a:pt x="367" y="1037"/>
                  </a:lnTo>
                  <a:lnTo>
                    <a:pt x="369" y="1035"/>
                  </a:lnTo>
                  <a:lnTo>
                    <a:pt x="371" y="1034"/>
                  </a:lnTo>
                  <a:lnTo>
                    <a:pt x="372" y="1032"/>
                  </a:lnTo>
                  <a:lnTo>
                    <a:pt x="374" y="1030"/>
                  </a:lnTo>
                  <a:lnTo>
                    <a:pt x="375" y="1028"/>
                  </a:lnTo>
                  <a:lnTo>
                    <a:pt x="376" y="1026"/>
                  </a:lnTo>
                  <a:lnTo>
                    <a:pt x="377" y="1023"/>
                  </a:lnTo>
                  <a:lnTo>
                    <a:pt x="377" y="1021"/>
                  </a:lnTo>
                  <a:lnTo>
                    <a:pt x="378" y="1019"/>
                  </a:lnTo>
                  <a:lnTo>
                    <a:pt x="378" y="1016"/>
                  </a:lnTo>
                  <a:lnTo>
                    <a:pt x="378" y="948"/>
                  </a:lnTo>
                  <a:lnTo>
                    <a:pt x="389" y="952"/>
                  </a:lnTo>
                  <a:lnTo>
                    <a:pt x="399" y="955"/>
                  </a:lnTo>
                  <a:lnTo>
                    <a:pt x="410" y="958"/>
                  </a:lnTo>
                  <a:lnTo>
                    <a:pt x="421" y="961"/>
                  </a:lnTo>
                  <a:lnTo>
                    <a:pt x="432" y="962"/>
                  </a:lnTo>
                  <a:lnTo>
                    <a:pt x="443" y="964"/>
                  </a:lnTo>
                  <a:lnTo>
                    <a:pt x="454" y="965"/>
                  </a:lnTo>
                  <a:lnTo>
                    <a:pt x="466" y="965"/>
                  </a:lnTo>
                  <a:lnTo>
                    <a:pt x="468" y="965"/>
                  </a:lnTo>
                  <a:lnTo>
                    <a:pt x="471" y="965"/>
                  </a:lnTo>
                  <a:lnTo>
                    <a:pt x="581" y="965"/>
                  </a:lnTo>
                  <a:lnTo>
                    <a:pt x="691" y="965"/>
                  </a:lnTo>
                  <a:lnTo>
                    <a:pt x="694" y="965"/>
                  </a:lnTo>
                  <a:lnTo>
                    <a:pt x="697" y="965"/>
                  </a:lnTo>
                  <a:lnTo>
                    <a:pt x="709" y="965"/>
                  </a:lnTo>
                  <a:lnTo>
                    <a:pt x="720" y="964"/>
                  </a:lnTo>
                  <a:lnTo>
                    <a:pt x="732" y="962"/>
                  </a:lnTo>
                  <a:lnTo>
                    <a:pt x="743" y="960"/>
                  </a:lnTo>
                  <a:lnTo>
                    <a:pt x="754" y="957"/>
                  </a:lnTo>
                  <a:lnTo>
                    <a:pt x="765" y="954"/>
                  </a:lnTo>
                  <a:lnTo>
                    <a:pt x="776" y="950"/>
                  </a:lnTo>
                  <a:lnTo>
                    <a:pt x="787" y="945"/>
                  </a:lnTo>
                  <a:lnTo>
                    <a:pt x="787" y="1013"/>
                  </a:lnTo>
                  <a:lnTo>
                    <a:pt x="787" y="1016"/>
                  </a:lnTo>
                  <a:lnTo>
                    <a:pt x="788" y="1018"/>
                  </a:lnTo>
                  <a:lnTo>
                    <a:pt x="788" y="1020"/>
                  </a:lnTo>
                  <a:lnTo>
                    <a:pt x="789" y="1023"/>
                  </a:lnTo>
                  <a:lnTo>
                    <a:pt x="790" y="1025"/>
                  </a:lnTo>
                  <a:lnTo>
                    <a:pt x="792" y="1027"/>
                  </a:lnTo>
                  <a:lnTo>
                    <a:pt x="793" y="1029"/>
                  </a:lnTo>
                  <a:lnTo>
                    <a:pt x="795" y="1031"/>
                  </a:lnTo>
                  <a:lnTo>
                    <a:pt x="797" y="1032"/>
                  </a:lnTo>
                  <a:lnTo>
                    <a:pt x="799" y="1034"/>
                  </a:lnTo>
                  <a:lnTo>
                    <a:pt x="801" y="1035"/>
                  </a:lnTo>
                  <a:lnTo>
                    <a:pt x="803" y="1036"/>
                  </a:lnTo>
                  <a:lnTo>
                    <a:pt x="805" y="1037"/>
                  </a:lnTo>
                  <a:lnTo>
                    <a:pt x="808" y="1037"/>
                  </a:lnTo>
                  <a:lnTo>
                    <a:pt x="810" y="1038"/>
                  </a:lnTo>
                  <a:lnTo>
                    <a:pt x="813" y="1038"/>
                  </a:lnTo>
                  <a:lnTo>
                    <a:pt x="965" y="1038"/>
                  </a:lnTo>
                  <a:lnTo>
                    <a:pt x="982" y="1039"/>
                  </a:lnTo>
                  <a:lnTo>
                    <a:pt x="998" y="1041"/>
                  </a:lnTo>
                  <a:lnTo>
                    <a:pt x="1014" y="1045"/>
                  </a:lnTo>
                  <a:lnTo>
                    <a:pt x="1029" y="1051"/>
                  </a:lnTo>
                  <a:lnTo>
                    <a:pt x="1043" y="1058"/>
                  </a:lnTo>
                  <a:lnTo>
                    <a:pt x="1056" y="1066"/>
                  </a:lnTo>
                  <a:lnTo>
                    <a:pt x="1069" y="1076"/>
                  </a:lnTo>
                  <a:lnTo>
                    <a:pt x="1081" y="1086"/>
                  </a:lnTo>
                  <a:lnTo>
                    <a:pt x="1091" y="1098"/>
                  </a:lnTo>
                  <a:lnTo>
                    <a:pt x="1101" y="1110"/>
                  </a:lnTo>
                  <a:lnTo>
                    <a:pt x="1109" y="1124"/>
                  </a:lnTo>
                  <a:lnTo>
                    <a:pt x="1116" y="1138"/>
                  </a:lnTo>
                  <a:lnTo>
                    <a:pt x="1122" y="1153"/>
                  </a:lnTo>
                  <a:lnTo>
                    <a:pt x="1126" y="1169"/>
                  </a:lnTo>
                  <a:lnTo>
                    <a:pt x="1128" y="1185"/>
                  </a:lnTo>
                  <a:lnTo>
                    <a:pt x="1129" y="1202"/>
                  </a:lnTo>
                  <a:lnTo>
                    <a:pt x="1129" y="1236"/>
                  </a:lnTo>
                  <a:lnTo>
                    <a:pt x="1128" y="1257"/>
                  </a:lnTo>
                  <a:lnTo>
                    <a:pt x="1125" y="1279"/>
                  </a:lnTo>
                  <a:lnTo>
                    <a:pt x="1121" y="1299"/>
                  </a:lnTo>
                  <a:lnTo>
                    <a:pt x="1115" y="1320"/>
                  </a:lnTo>
                  <a:lnTo>
                    <a:pt x="1107" y="1340"/>
                  </a:lnTo>
                  <a:lnTo>
                    <a:pt x="1097" y="1360"/>
                  </a:lnTo>
                  <a:lnTo>
                    <a:pt x="1086" y="1379"/>
                  </a:lnTo>
                  <a:lnTo>
                    <a:pt x="1074" y="1398"/>
                  </a:lnTo>
                  <a:lnTo>
                    <a:pt x="1059" y="1416"/>
                  </a:lnTo>
                  <a:lnTo>
                    <a:pt x="1044" y="1433"/>
                  </a:lnTo>
                  <a:lnTo>
                    <a:pt x="1027" y="1450"/>
                  </a:lnTo>
                  <a:lnTo>
                    <a:pt x="1009" y="1466"/>
                  </a:lnTo>
                  <a:lnTo>
                    <a:pt x="989" y="1482"/>
                  </a:lnTo>
                  <a:lnTo>
                    <a:pt x="968" y="1497"/>
                  </a:lnTo>
                  <a:close/>
                  <a:moveTo>
                    <a:pt x="169" y="440"/>
                  </a:moveTo>
                  <a:lnTo>
                    <a:pt x="169" y="435"/>
                  </a:lnTo>
                  <a:lnTo>
                    <a:pt x="170" y="431"/>
                  </a:lnTo>
                  <a:lnTo>
                    <a:pt x="171" y="426"/>
                  </a:lnTo>
                  <a:lnTo>
                    <a:pt x="173" y="422"/>
                  </a:lnTo>
                  <a:lnTo>
                    <a:pt x="174" y="418"/>
                  </a:lnTo>
                  <a:lnTo>
                    <a:pt x="177" y="414"/>
                  </a:lnTo>
                  <a:lnTo>
                    <a:pt x="179" y="410"/>
                  </a:lnTo>
                  <a:lnTo>
                    <a:pt x="182" y="407"/>
                  </a:lnTo>
                  <a:lnTo>
                    <a:pt x="186" y="403"/>
                  </a:lnTo>
                  <a:lnTo>
                    <a:pt x="190" y="401"/>
                  </a:lnTo>
                  <a:lnTo>
                    <a:pt x="193" y="398"/>
                  </a:lnTo>
                  <a:lnTo>
                    <a:pt x="198" y="396"/>
                  </a:lnTo>
                  <a:lnTo>
                    <a:pt x="202" y="394"/>
                  </a:lnTo>
                  <a:lnTo>
                    <a:pt x="207" y="393"/>
                  </a:lnTo>
                  <a:lnTo>
                    <a:pt x="212" y="392"/>
                  </a:lnTo>
                  <a:lnTo>
                    <a:pt x="217" y="392"/>
                  </a:lnTo>
                  <a:lnTo>
                    <a:pt x="222" y="392"/>
                  </a:lnTo>
                  <a:lnTo>
                    <a:pt x="227" y="393"/>
                  </a:lnTo>
                  <a:lnTo>
                    <a:pt x="231" y="394"/>
                  </a:lnTo>
                  <a:lnTo>
                    <a:pt x="235" y="396"/>
                  </a:lnTo>
                  <a:lnTo>
                    <a:pt x="240" y="397"/>
                  </a:lnTo>
                  <a:lnTo>
                    <a:pt x="244" y="400"/>
                  </a:lnTo>
                  <a:lnTo>
                    <a:pt x="247" y="402"/>
                  </a:lnTo>
                  <a:lnTo>
                    <a:pt x="251" y="405"/>
                  </a:lnTo>
                  <a:lnTo>
                    <a:pt x="254" y="409"/>
                  </a:lnTo>
                  <a:lnTo>
                    <a:pt x="257" y="412"/>
                  </a:lnTo>
                  <a:lnTo>
                    <a:pt x="259" y="416"/>
                  </a:lnTo>
                  <a:lnTo>
                    <a:pt x="261" y="421"/>
                  </a:lnTo>
                  <a:lnTo>
                    <a:pt x="263" y="425"/>
                  </a:lnTo>
                  <a:lnTo>
                    <a:pt x="264" y="430"/>
                  </a:lnTo>
                  <a:lnTo>
                    <a:pt x="265" y="435"/>
                  </a:lnTo>
                  <a:lnTo>
                    <a:pt x="265" y="440"/>
                  </a:lnTo>
                  <a:lnTo>
                    <a:pt x="265" y="595"/>
                  </a:lnTo>
                  <a:lnTo>
                    <a:pt x="264" y="596"/>
                  </a:lnTo>
                  <a:lnTo>
                    <a:pt x="264" y="597"/>
                  </a:lnTo>
                  <a:lnTo>
                    <a:pt x="263" y="597"/>
                  </a:lnTo>
                  <a:lnTo>
                    <a:pt x="263" y="598"/>
                  </a:lnTo>
                  <a:lnTo>
                    <a:pt x="263" y="599"/>
                  </a:lnTo>
                  <a:lnTo>
                    <a:pt x="262" y="599"/>
                  </a:lnTo>
                  <a:lnTo>
                    <a:pt x="262" y="600"/>
                  </a:lnTo>
                  <a:lnTo>
                    <a:pt x="262" y="601"/>
                  </a:lnTo>
                  <a:lnTo>
                    <a:pt x="262" y="602"/>
                  </a:lnTo>
                  <a:lnTo>
                    <a:pt x="262" y="604"/>
                  </a:lnTo>
                  <a:lnTo>
                    <a:pt x="234" y="604"/>
                  </a:lnTo>
                  <a:lnTo>
                    <a:pt x="228" y="604"/>
                  </a:lnTo>
                  <a:lnTo>
                    <a:pt x="222" y="603"/>
                  </a:lnTo>
                  <a:lnTo>
                    <a:pt x="216" y="601"/>
                  </a:lnTo>
                  <a:lnTo>
                    <a:pt x="210" y="599"/>
                  </a:lnTo>
                  <a:lnTo>
                    <a:pt x="205" y="596"/>
                  </a:lnTo>
                  <a:lnTo>
                    <a:pt x="199" y="593"/>
                  </a:lnTo>
                  <a:lnTo>
                    <a:pt x="195" y="589"/>
                  </a:lnTo>
                  <a:lnTo>
                    <a:pt x="190" y="585"/>
                  </a:lnTo>
                  <a:lnTo>
                    <a:pt x="186" y="581"/>
                  </a:lnTo>
                  <a:lnTo>
                    <a:pt x="183" y="576"/>
                  </a:lnTo>
                  <a:lnTo>
                    <a:pt x="180" y="571"/>
                  </a:lnTo>
                  <a:lnTo>
                    <a:pt x="177" y="566"/>
                  </a:lnTo>
                  <a:lnTo>
                    <a:pt x="175" y="560"/>
                  </a:lnTo>
                  <a:lnTo>
                    <a:pt x="173" y="554"/>
                  </a:lnTo>
                  <a:lnTo>
                    <a:pt x="172" y="548"/>
                  </a:lnTo>
                  <a:lnTo>
                    <a:pt x="172" y="542"/>
                  </a:lnTo>
                  <a:lnTo>
                    <a:pt x="172" y="440"/>
                  </a:lnTo>
                  <a:close/>
                  <a:moveTo>
                    <a:pt x="251" y="214"/>
                  </a:moveTo>
                  <a:lnTo>
                    <a:pt x="252" y="197"/>
                  </a:lnTo>
                  <a:lnTo>
                    <a:pt x="254" y="180"/>
                  </a:lnTo>
                  <a:lnTo>
                    <a:pt x="259" y="164"/>
                  </a:lnTo>
                  <a:lnTo>
                    <a:pt x="264" y="148"/>
                  </a:lnTo>
                  <a:lnTo>
                    <a:pt x="271" y="134"/>
                  </a:lnTo>
                  <a:lnTo>
                    <a:pt x="280" y="120"/>
                  </a:lnTo>
                  <a:lnTo>
                    <a:pt x="290" y="107"/>
                  </a:lnTo>
                  <a:lnTo>
                    <a:pt x="301" y="95"/>
                  </a:lnTo>
                  <a:lnTo>
                    <a:pt x="313" y="84"/>
                  </a:lnTo>
                  <a:lnTo>
                    <a:pt x="326" y="74"/>
                  </a:lnTo>
                  <a:lnTo>
                    <a:pt x="340" y="65"/>
                  </a:lnTo>
                  <a:lnTo>
                    <a:pt x="354" y="58"/>
                  </a:lnTo>
                  <a:lnTo>
                    <a:pt x="370" y="53"/>
                  </a:lnTo>
                  <a:lnTo>
                    <a:pt x="386" y="48"/>
                  </a:lnTo>
                  <a:lnTo>
                    <a:pt x="403" y="46"/>
                  </a:lnTo>
                  <a:lnTo>
                    <a:pt x="420" y="45"/>
                  </a:lnTo>
                  <a:lnTo>
                    <a:pt x="587" y="45"/>
                  </a:lnTo>
                  <a:lnTo>
                    <a:pt x="753" y="45"/>
                  </a:lnTo>
                  <a:lnTo>
                    <a:pt x="770" y="46"/>
                  </a:lnTo>
                  <a:lnTo>
                    <a:pt x="787" y="48"/>
                  </a:lnTo>
                  <a:lnTo>
                    <a:pt x="804" y="53"/>
                  </a:lnTo>
                  <a:lnTo>
                    <a:pt x="819" y="58"/>
                  </a:lnTo>
                  <a:lnTo>
                    <a:pt x="834" y="65"/>
                  </a:lnTo>
                  <a:lnTo>
                    <a:pt x="848" y="74"/>
                  </a:lnTo>
                  <a:lnTo>
                    <a:pt x="861" y="84"/>
                  </a:lnTo>
                  <a:lnTo>
                    <a:pt x="873" y="95"/>
                  </a:lnTo>
                  <a:lnTo>
                    <a:pt x="884" y="107"/>
                  </a:lnTo>
                  <a:lnTo>
                    <a:pt x="894" y="120"/>
                  </a:lnTo>
                  <a:lnTo>
                    <a:pt x="902" y="134"/>
                  </a:lnTo>
                  <a:lnTo>
                    <a:pt x="910" y="148"/>
                  </a:lnTo>
                  <a:lnTo>
                    <a:pt x="915" y="164"/>
                  </a:lnTo>
                  <a:lnTo>
                    <a:pt x="920" y="180"/>
                  </a:lnTo>
                  <a:lnTo>
                    <a:pt x="922" y="197"/>
                  </a:lnTo>
                  <a:lnTo>
                    <a:pt x="923" y="214"/>
                  </a:lnTo>
                  <a:lnTo>
                    <a:pt x="923" y="350"/>
                  </a:lnTo>
                  <a:lnTo>
                    <a:pt x="917" y="352"/>
                  </a:lnTo>
                  <a:lnTo>
                    <a:pt x="910" y="355"/>
                  </a:lnTo>
                  <a:lnTo>
                    <a:pt x="904" y="358"/>
                  </a:lnTo>
                  <a:lnTo>
                    <a:pt x="898" y="362"/>
                  </a:lnTo>
                  <a:lnTo>
                    <a:pt x="893" y="366"/>
                  </a:lnTo>
                  <a:lnTo>
                    <a:pt x="887" y="371"/>
                  </a:lnTo>
                  <a:lnTo>
                    <a:pt x="882" y="376"/>
                  </a:lnTo>
                  <a:lnTo>
                    <a:pt x="878" y="381"/>
                  </a:lnTo>
                  <a:lnTo>
                    <a:pt x="875" y="380"/>
                  </a:lnTo>
                  <a:lnTo>
                    <a:pt x="873" y="379"/>
                  </a:lnTo>
                  <a:lnTo>
                    <a:pt x="870" y="378"/>
                  </a:lnTo>
                  <a:lnTo>
                    <a:pt x="868" y="377"/>
                  </a:lnTo>
                  <a:lnTo>
                    <a:pt x="866" y="376"/>
                  </a:lnTo>
                  <a:lnTo>
                    <a:pt x="864" y="374"/>
                  </a:lnTo>
                  <a:lnTo>
                    <a:pt x="862" y="373"/>
                  </a:lnTo>
                  <a:lnTo>
                    <a:pt x="861" y="371"/>
                  </a:lnTo>
                  <a:lnTo>
                    <a:pt x="859" y="369"/>
                  </a:lnTo>
                  <a:lnTo>
                    <a:pt x="858" y="367"/>
                  </a:lnTo>
                  <a:lnTo>
                    <a:pt x="857" y="365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5" y="357"/>
                  </a:lnTo>
                  <a:lnTo>
                    <a:pt x="855" y="355"/>
                  </a:lnTo>
                  <a:lnTo>
                    <a:pt x="855" y="352"/>
                  </a:lnTo>
                  <a:lnTo>
                    <a:pt x="855" y="344"/>
                  </a:lnTo>
                  <a:lnTo>
                    <a:pt x="853" y="336"/>
                  </a:lnTo>
                  <a:lnTo>
                    <a:pt x="851" y="328"/>
                  </a:lnTo>
                  <a:lnTo>
                    <a:pt x="848" y="320"/>
                  </a:lnTo>
                  <a:lnTo>
                    <a:pt x="845" y="313"/>
                  </a:lnTo>
                  <a:lnTo>
                    <a:pt x="841" y="307"/>
                  </a:lnTo>
                  <a:lnTo>
                    <a:pt x="836" y="300"/>
                  </a:lnTo>
                  <a:lnTo>
                    <a:pt x="831" y="295"/>
                  </a:lnTo>
                  <a:lnTo>
                    <a:pt x="825" y="289"/>
                  </a:lnTo>
                  <a:lnTo>
                    <a:pt x="819" y="285"/>
                  </a:lnTo>
                  <a:lnTo>
                    <a:pt x="812" y="281"/>
                  </a:lnTo>
                  <a:lnTo>
                    <a:pt x="805" y="277"/>
                  </a:lnTo>
                  <a:lnTo>
                    <a:pt x="797" y="275"/>
                  </a:lnTo>
                  <a:lnTo>
                    <a:pt x="789" y="273"/>
                  </a:lnTo>
                  <a:lnTo>
                    <a:pt x="781" y="271"/>
                  </a:lnTo>
                  <a:lnTo>
                    <a:pt x="773" y="271"/>
                  </a:lnTo>
                  <a:lnTo>
                    <a:pt x="587" y="271"/>
                  </a:lnTo>
                  <a:lnTo>
                    <a:pt x="398" y="271"/>
                  </a:lnTo>
                  <a:lnTo>
                    <a:pt x="390" y="271"/>
                  </a:lnTo>
                  <a:lnTo>
                    <a:pt x="382" y="273"/>
                  </a:lnTo>
                  <a:lnTo>
                    <a:pt x="374" y="275"/>
                  </a:lnTo>
                  <a:lnTo>
                    <a:pt x="366" y="277"/>
                  </a:lnTo>
                  <a:lnTo>
                    <a:pt x="359" y="281"/>
                  </a:lnTo>
                  <a:lnTo>
                    <a:pt x="352" y="285"/>
                  </a:lnTo>
                  <a:lnTo>
                    <a:pt x="346" y="289"/>
                  </a:lnTo>
                  <a:lnTo>
                    <a:pt x="340" y="295"/>
                  </a:lnTo>
                  <a:lnTo>
                    <a:pt x="335" y="300"/>
                  </a:lnTo>
                  <a:lnTo>
                    <a:pt x="330" y="307"/>
                  </a:lnTo>
                  <a:lnTo>
                    <a:pt x="326" y="313"/>
                  </a:lnTo>
                  <a:lnTo>
                    <a:pt x="322" y="320"/>
                  </a:lnTo>
                  <a:lnTo>
                    <a:pt x="320" y="328"/>
                  </a:lnTo>
                  <a:lnTo>
                    <a:pt x="318" y="336"/>
                  </a:lnTo>
                  <a:lnTo>
                    <a:pt x="316" y="344"/>
                  </a:lnTo>
                  <a:lnTo>
                    <a:pt x="316" y="352"/>
                  </a:lnTo>
                  <a:lnTo>
                    <a:pt x="316" y="355"/>
                  </a:lnTo>
                  <a:lnTo>
                    <a:pt x="316" y="357"/>
                  </a:lnTo>
                  <a:lnTo>
                    <a:pt x="315" y="360"/>
                  </a:lnTo>
                  <a:lnTo>
                    <a:pt x="315" y="362"/>
                  </a:lnTo>
                  <a:lnTo>
                    <a:pt x="314" y="365"/>
                  </a:lnTo>
                  <a:lnTo>
                    <a:pt x="313" y="367"/>
                  </a:lnTo>
                  <a:lnTo>
                    <a:pt x="311" y="369"/>
                  </a:lnTo>
                  <a:lnTo>
                    <a:pt x="310" y="371"/>
                  </a:lnTo>
                  <a:lnTo>
                    <a:pt x="309" y="373"/>
                  </a:lnTo>
                  <a:lnTo>
                    <a:pt x="307" y="374"/>
                  </a:lnTo>
                  <a:lnTo>
                    <a:pt x="305" y="376"/>
                  </a:lnTo>
                  <a:lnTo>
                    <a:pt x="303" y="377"/>
                  </a:lnTo>
                  <a:lnTo>
                    <a:pt x="301" y="378"/>
                  </a:lnTo>
                  <a:lnTo>
                    <a:pt x="298" y="379"/>
                  </a:lnTo>
                  <a:lnTo>
                    <a:pt x="296" y="380"/>
                  </a:lnTo>
                  <a:lnTo>
                    <a:pt x="293" y="381"/>
                  </a:lnTo>
                  <a:lnTo>
                    <a:pt x="289" y="376"/>
                  </a:lnTo>
                  <a:lnTo>
                    <a:pt x="284" y="371"/>
                  </a:lnTo>
                  <a:lnTo>
                    <a:pt x="279" y="366"/>
                  </a:lnTo>
                  <a:lnTo>
                    <a:pt x="274" y="362"/>
                  </a:lnTo>
                  <a:lnTo>
                    <a:pt x="268" y="358"/>
                  </a:lnTo>
                  <a:lnTo>
                    <a:pt x="262" y="355"/>
                  </a:lnTo>
                  <a:lnTo>
                    <a:pt x="255" y="352"/>
                  </a:lnTo>
                  <a:lnTo>
                    <a:pt x="248" y="350"/>
                  </a:lnTo>
                  <a:lnTo>
                    <a:pt x="248" y="214"/>
                  </a:lnTo>
                  <a:close/>
                  <a:moveTo>
                    <a:pt x="999" y="440"/>
                  </a:moveTo>
                  <a:lnTo>
                    <a:pt x="999" y="544"/>
                  </a:lnTo>
                  <a:lnTo>
                    <a:pt x="999" y="550"/>
                  </a:lnTo>
                  <a:lnTo>
                    <a:pt x="998" y="556"/>
                  </a:lnTo>
                  <a:lnTo>
                    <a:pt x="996" y="562"/>
                  </a:lnTo>
                  <a:lnTo>
                    <a:pt x="994" y="568"/>
                  </a:lnTo>
                  <a:lnTo>
                    <a:pt x="991" y="573"/>
                  </a:lnTo>
                  <a:lnTo>
                    <a:pt x="988" y="579"/>
                  </a:lnTo>
                  <a:lnTo>
                    <a:pt x="985" y="583"/>
                  </a:lnTo>
                  <a:lnTo>
                    <a:pt x="981" y="588"/>
                  </a:lnTo>
                  <a:lnTo>
                    <a:pt x="976" y="592"/>
                  </a:lnTo>
                  <a:lnTo>
                    <a:pt x="972" y="595"/>
                  </a:lnTo>
                  <a:lnTo>
                    <a:pt x="966" y="598"/>
                  </a:lnTo>
                  <a:lnTo>
                    <a:pt x="961" y="601"/>
                  </a:lnTo>
                  <a:lnTo>
                    <a:pt x="955" y="603"/>
                  </a:lnTo>
                  <a:lnTo>
                    <a:pt x="949" y="605"/>
                  </a:lnTo>
                  <a:lnTo>
                    <a:pt x="943" y="606"/>
                  </a:lnTo>
                  <a:lnTo>
                    <a:pt x="937" y="606"/>
                  </a:lnTo>
                  <a:lnTo>
                    <a:pt x="906" y="606"/>
                  </a:lnTo>
                  <a:lnTo>
                    <a:pt x="906" y="605"/>
                  </a:lnTo>
                  <a:lnTo>
                    <a:pt x="906" y="604"/>
                  </a:lnTo>
                  <a:lnTo>
                    <a:pt x="906" y="603"/>
                  </a:lnTo>
                  <a:lnTo>
                    <a:pt x="906" y="602"/>
                  </a:lnTo>
                  <a:lnTo>
                    <a:pt x="905" y="602"/>
                  </a:lnTo>
                  <a:lnTo>
                    <a:pt x="905" y="601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4" y="599"/>
                  </a:lnTo>
                  <a:lnTo>
                    <a:pt x="903" y="599"/>
                  </a:lnTo>
                  <a:lnTo>
                    <a:pt x="903" y="598"/>
                  </a:lnTo>
                  <a:lnTo>
                    <a:pt x="903" y="437"/>
                  </a:lnTo>
                  <a:lnTo>
                    <a:pt x="904" y="432"/>
                  </a:lnTo>
                  <a:lnTo>
                    <a:pt x="905" y="428"/>
                  </a:lnTo>
                  <a:lnTo>
                    <a:pt x="906" y="424"/>
                  </a:lnTo>
                  <a:lnTo>
                    <a:pt x="908" y="420"/>
                  </a:lnTo>
                  <a:lnTo>
                    <a:pt x="910" y="416"/>
                  </a:lnTo>
                  <a:lnTo>
                    <a:pt x="913" y="413"/>
                  </a:lnTo>
                  <a:lnTo>
                    <a:pt x="916" y="410"/>
                  </a:lnTo>
                  <a:lnTo>
                    <a:pt x="919" y="407"/>
                  </a:lnTo>
                  <a:lnTo>
                    <a:pt x="922" y="404"/>
                  </a:lnTo>
                  <a:lnTo>
                    <a:pt x="926" y="402"/>
                  </a:lnTo>
                  <a:lnTo>
                    <a:pt x="929" y="400"/>
                  </a:lnTo>
                  <a:lnTo>
                    <a:pt x="933" y="398"/>
                  </a:lnTo>
                  <a:lnTo>
                    <a:pt x="938" y="397"/>
                  </a:lnTo>
                  <a:lnTo>
                    <a:pt x="942" y="396"/>
                  </a:lnTo>
                  <a:lnTo>
                    <a:pt x="946" y="395"/>
                  </a:lnTo>
                  <a:lnTo>
                    <a:pt x="951" y="395"/>
                  </a:lnTo>
                  <a:lnTo>
                    <a:pt x="956" y="395"/>
                  </a:lnTo>
                  <a:lnTo>
                    <a:pt x="960" y="396"/>
                  </a:lnTo>
                  <a:lnTo>
                    <a:pt x="965" y="397"/>
                  </a:lnTo>
                  <a:lnTo>
                    <a:pt x="969" y="398"/>
                  </a:lnTo>
                  <a:lnTo>
                    <a:pt x="973" y="400"/>
                  </a:lnTo>
                  <a:lnTo>
                    <a:pt x="977" y="403"/>
                  </a:lnTo>
                  <a:lnTo>
                    <a:pt x="981" y="405"/>
                  </a:lnTo>
                  <a:lnTo>
                    <a:pt x="984" y="408"/>
                  </a:lnTo>
                  <a:lnTo>
                    <a:pt x="988" y="411"/>
                  </a:lnTo>
                  <a:lnTo>
                    <a:pt x="990" y="415"/>
                  </a:lnTo>
                  <a:lnTo>
                    <a:pt x="993" y="418"/>
                  </a:lnTo>
                  <a:lnTo>
                    <a:pt x="995" y="422"/>
                  </a:lnTo>
                  <a:lnTo>
                    <a:pt x="997" y="427"/>
                  </a:lnTo>
                  <a:lnTo>
                    <a:pt x="998" y="431"/>
                  </a:lnTo>
                  <a:lnTo>
                    <a:pt x="999" y="435"/>
                  </a:lnTo>
                  <a:close/>
                  <a:moveTo>
                    <a:pt x="364" y="352"/>
                  </a:moveTo>
                  <a:lnTo>
                    <a:pt x="364" y="349"/>
                  </a:lnTo>
                  <a:lnTo>
                    <a:pt x="365" y="346"/>
                  </a:lnTo>
                  <a:lnTo>
                    <a:pt x="365" y="343"/>
                  </a:lnTo>
                  <a:lnTo>
                    <a:pt x="366" y="340"/>
                  </a:lnTo>
                  <a:lnTo>
                    <a:pt x="368" y="338"/>
                  </a:lnTo>
                  <a:lnTo>
                    <a:pt x="369" y="335"/>
                  </a:lnTo>
                  <a:lnTo>
                    <a:pt x="371" y="333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8" y="327"/>
                  </a:lnTo>
                  <a:lnTo>
                    <a:pt x="380" y="325"/>
                  </a:lnTo>
                  <a:lnTo>
                    <a:pt x="383" y="324"/>
                  </a:lnTo>
                  <a:lnTo>
                    <a:pt x="386" y="322"/>
                  </a:lnTo>
                  <a:lnTo>
                    <a:pt x="389" y="322"/>
                  </a:lnTo>
                  <a:lnTo>
                    <a:pt x="392" y="321"/>
                  </a:lnTo>
                  <a:lnTo>
                    <a:pt x="395" y="321"/>
                  </a:lnTo>
                  <a:lnTo>
                    <a:pt x="587" y="321"/>
                  </a:lnTo>
                  <a:lnTo>
                    <a:pt x="768" y="321"/>
                  </a:lnTo>
                  <a:lnTo>
                    <a:pt x="771" y="321"/>
                  </a:lnTo>
                  <a:lnTo>
                    <a:pt x="774" y="322"/>
                  </a:lnTo>
                  <a:lnTo>
                    <a:pt x="777" y="322"/>
                  </a:lnTo>
                  <a:lnTo>
                    <a:pt x="780" y="324"/>
                  </a:lnTo>
                  <a:lnTo>
                    <a:pt x="782" y="325"/>
                  </a:lnTo>
                  <a:lnTo>
                    <a:pt x="785" y="327"/>
                  </a:lnTo>
                  <a:lnTo>
                    <a:pt x="787" y="328"/>
                  </a:lnTo>
                  <a:lnTo>
                    <a:pt x="789" y="330"/>
                  </a:lnTo>
                  <a:lnTo>
                    <a:pt x="792" y="333"/>
                  </a:lnTo>
                  <a:lnTo>
                    <a:pt x="793" y="335"/>
                  </a:lnTo>
                  <a:lnTo>
                    <a:pt x="795" y="338"/>
                  </a:lnTo>
                  <a:lnTo>
                    <a:pt x="796" y="340"/>
                  </a:lnTo>
                  <a:lnTo>
                    <a:pt x="797" y="343"/>
                  </a:lnTo>
                  <a:lnTo>
                    <a:pt x="798" y="346"/>
                  </a:lnTo>
                  <a:lnTo>
                    <a:pt x="799" y="349"/>
                  </a:lnTo>
                  <a:lnTo>
                    <a:pt x="799" y="352"/>
                  </a:lnTo>
                  <a:lnTo>
                    <a:pt x="799" y="358"/>
                  </a:lnTo>
                  <a:lnTo>
                    <a:pt x="800" y="365"/>
                  </a:lnTo>
                  <a:lnTo>
                    <a:pt x="801" y="371"/>
                  </a:lnTo>
                  <a:lnTo>
                    <a:pt x="803" y="377"/>
                  </a:lnTo>
                  <a:lnTo>
                    <a:pt x="805" y="382"/>
                  </a:lnTo>
                  <a:lnTo>
                    <a:pt x="808" y="388"/>
                  </a:lnTo>
                  <a:lnTo>
                    <a:pt x="811" y="393"/>
                  </a:lnTo>
                  <a:lnTo>
                    <a:pt x="814" y="398"/>
                  </a:lnTo>
                  <a:lnTo>
                    <a:pt x="818" y="403"/>
                  </a:lnTo>
                  <a:lnTo>
                    <a:pt x="822" y="408"/>
                  </a:lnTo>
                  <a:lnTo>
                    <a:pt x="826" y="412"/>
                  </a:lnTo>
                  <a:lnTo>
                    <a:pt x="831" y="415"/>
                  </a:lnTo>
                  <a:lnTo>
                    <a:pt x="836" y="419"/>
                  </a:lnTo>
                  <a:lnTo>
                    <a:pt x="841" y="422"/>
                  </a:lnTo>
                  <a:lnTo>
                    <a:pt x="846" y="424"/>
                  </a:lnTo>
                  <a:lnTo>
                    <a:pt x="852" y="426"/>
                  </a:lnTo>
                  <a:lnTo>
                    <a:pt x="852" y="434"/>
                  </a:lnTo>
                  <a:lnTo>
                    <a:pt x="852" y="437"/>
                  </a:lnTo>
                  <a:lnTo>
                    <a:pt x="852" y="584"/>
                  </a:lnTo>
                  <a:lnTo>
                    <a:pt x="841" y="587"/>
                  </a:lnTo>
                  <a:lnTo>
                    <a:pt x="830" y="591"/>
                  </a:lnTo>
                  <a:lnTo>
                    <a:pt x="819" y="596"/>
                  </a:lnTo>
                  <a:lnTo>
                    <a:pt x="809" y="602"/>
                  </a:lnTo>
                  <a:lnTo>
                    <a:pt x="800" y="608"/>
                  </a:lnTo>
                  <a:lnTo>
                    <a:pt x="791" y="615"/>
                  </a:lnTo>
                  <a:lnTo>
                    <a:pt x="783" y="623"/>
                  </a:lnTo>
                  <a:lnTo>
                    <a:pt x="775" y="631"/>
                  </a:lnTo>
                  <a:lnTo>
                    <a:pt x="768" y="640"/>
                  </a:lnTo>
                  <a:lnTo>
                    <a:pt x="762" y="650"/>
                  </a:lnTo>
                  <a:lnTo>
                    <a:pt x="757" y="660"/>
                  </a:lnTo>
                  <a:lnTo>
                    <a:pt x="753" y="671"/>
                  </a:lnTo>
                  <a:lnTo>
                    <a:pt x="750" y="682"/>
                  </a:lnTo>
                  <a:lnTo>
                    <a:pt x="747" y="693"/>
                  </a:lnTo>
                  <a:lnTo>
                    <a:pt x="745" y="705"/>
                  </a:lnTo>
                  <a:lnTo>
                    <a:pt x="745" y="717"/>
                  </a:lnTo>
                  <a:lnTo>
                    <a:pt x="745" y="776"/>
                  </a:lnTo>
                  <a:lnTo>
                    <a:pt x="745" y="778"/>
                  </a:lnTo>
                  <a:lnTo>
                    <a:pt x="745" y="780"/>
                  </a:lnTo>
                  <a:lnTo>
                    <a:pt x="744" y="782"/>
                  </a:lnTo>
                  <a:lnTo>
                    <a:pt x="743" y="784"/>
                  </a:lnTo>
                  <a:lnTo>
                    <a:pt x="743" y="785"/>
                  </a:lnTo>
                  <a:lnTo>
                    <a:pt x="742" y="787"/>
                  </a:lnTo>
                  <a:lnTo>
                    <a:pt x="740" y="789"/>
                  </a:lnTo>
                  <a:lnTo>
                    <a:pt x="739" y="790"/>
                  </a:lnTo>
                  <a:lnTo>
                    <a:pt x="738" y="791"/>
                  </a:lnTo>
                  <a:lnTo>
                    <a:pt x="736" y="793"/>
                  </a:lnTo>
                  <a:lnTo>
                    <a:pt x="734" y="794"/>
                  </a:lnTo>
                  <a:lnTo>
                    <a:pt x="733" y="794"/>
                  </a:lnTo>
                  <a:lnTo>
                    <a:pt x="731" y="795"/>
                  </a:lnTo>
                  <a:lnTo>
                    <a:pt x="729" y="796"/>
                  </a:lnTo>
                  <a:lnTo>
                    <a:pt x="727" y="796"/>
                  </a:lnTo>
                  <a:lnTo>
                    <a:pt x="725" y="796"/>
                  </a:lnTo>
                  <a:lnTo>
                    <a:pt x="703" y="796"/>
                  </a:lnTo>
                  <a:lnTo>
                    <a:pt x="700" y="796"/>
                  </a:lnTo>
                  <a:lnTo>
                    <a:pt x="697" y="796"/>
                  </a:lnTo>
                  <a:lnTo>
                    <a:pt x="694" y="796"/>
                  </a:lnTo>
                  <a:lnTo>
                    <a:pt x="692" y="796"/>
                  </a:lnTo>
                  <a:lnTo>
                    <a:pt x="689" y="797"/>
                  </a:lnTo>
                  <a:lnTo>
                    <a:pt x="687" y="798"/>
                  </a:lnTo>
                  <a:lnTo>
                    <a:pt x="685" y="799"/>
                  </a:lnTo>
                  <a:lnTo>
                    <a:pt x="683" y="800"/>
                  </a:lnTo>
                  <a:lnTo>
                    <a:pt x="681" y="802"/>
                  </a:lnTo>
                  <a:lnTo>
                    <a:pt x="679" y="803"/>
                  </a:lnTo>
                  <a:lnTo>
                    <a:pt x="678" y="805"/>
                  </a:lnTo>
                  <a:lnTo>
                    <a:pt x="676" y="807"/>
                  </a:lnTo>
                  <a:lnTo>
                    <a:pt x="675" y="809"/>
                  </a:lnTo>
                  <a:lnTo>
                    <a:pt x="674" y="811"/>
                  </a:lnTo>
                  <a:lnTo>
                    <a:pt x="673" y="813"/>
                  </a:lnTo>
                  <a:lnTo>
                    <a:pt x="672" y="816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3"/>
                  </a:lnTo>
                  <a:lnTo>
                    <a:pt x="672" y="825"/>
                  </a:lnTo>
                  <a:lnTo>
                    <a:pt x="671" y="827"/>
                  </a:lnTo>
                  <a:lnTo>
                    <a:pt x="670" y="829"/>
                  </a:lnTo>
                  <a:lnTo>
                    <a:pt x="670" y="830"/>
                  </a:lnTo>
                  <a:lnTo>
                    <a:pt x="669" y="832"/>
                  </a:lnTo>
                  <a:lnTo>
                    <a:pt x="667" y="834"/>
                  </a:lnTo>
                  <a:lnTo>
                    <a:pt x="666" y="835"/>
                  </a:lnTo>
                  <a:lnTo>
                    <a:pt x="665" y="836"/>
                  </a:lnTo>
                  <a:lnTo>
                    <a:pt x="663" y="838"/>
                  </a:lnTo>
                  <a:lnTo>
                    <a:pt x="661" y="839"/>
                  </a:lnTo>
                  <a:lnTo>
                    <a:pt x="660" y="839"/>
                  </a:lnTo>
                  <a:lnTo>
                    <a:pt x="658" y="840"/>
                  </a:lnTo>
                  <a:lnTo>
                    <a:pt x="656" y="841"/>
                  </a:lnTo>
                  <a:lnTo>
                    <a:pt x="654" y="841"/>
                  </a:lnTo>
                  <a:lnTo>
                    <a:pt x="652" y="841"/>
                  </a:lnTo>
                  <a:lnTo>
                    <a:pt x="587" y="841"/>
                  </a:lnTo>
                  <a:lnTo>
                    <a:pt x="508" y="841"/>
                  </a:lnTo>
                  <a:lnTo>
                    <a:pt x="506" y="841"/>
                  </a:lnTo>
                  <a:lnTo>
                    <a:pt x="504" y="841"/>
                  </a:lnTo>
                  <a:lnTo>
                    <a:pt x="502" y="840"/>
                  </a:lnTo>
                  <a:lnTo>
                    <a:pt x="500" y="839"/>
                  </a:lnTo>
                  <a:lnTo>
                    <a:pt x="498" y="839"/>
                  </a:lnTo>
                  <a:lnTo>
                    <a:pt x="497" y="838"/>
                  </a:lnTo>
                  <a:lnTo>
                    <a:pt x="495" y="836"/>
                  </a:lnTo>
                  <a:lnTo>
                    <a:pt x="494" y="835"/>
                  </a:lnTo>
                  <a:lnTo>
                    <a:pt x="493" y="834"/>
                  </a:lnTo>
                  <a:lnTo>
                    <a:pt x="491" y="832"/>
                  </a:lnTo>
                  <a:lnTo>
                    <a:pt x="490" y="830"/>
                  </a:lnTo>
                  <a:lnTo>
                    <a:pt x="490" y="829"/>
                  </a:lnTo>
                  <a:lnTo>
                    <a:pt x="489" y="827"/>
                  </a:lnTo>
                  <a:lnTo>
                    <a:pt x="488" y="825"/>
                  </a:lnTo>
                  <a:lnTo>
                    <a:pt x="488" y="823"/>
                  </a:lnTo>
                  <a:lnTo>
                    <a:pt x="488" y="821"/>
                  </a:lnTo>
                  <a:lnTo>
                    <a:pt x="488" y="818"/>
                  </a:lnTo>
                  <a:lnTo>
                    <a:pt x="487" y="816"/>
                  </a:lnTo>
                  <a:lnTo>
                    <a:pt x="487" y="813"/>
                  </a:lnTo>
                  <a:lnTo>
                    <a:pt x="486" y="811"/>
                  </a:lnTo>
                  <a:lnTo>
                    <a:pt x="485" y="809"/>
                  </a:lnTo>
                  <a:lnTo>
                    <a:pt x="484" y="807"/>
                  </a:lnTo>
                  <a:lnTo>
                    <a:pt x="482" y="805"/>
                  </a:lnTo>
                  <a:lnTo>
                    <a:pt x="481" y="803"/>
                  </a:lnTo>
                  <a:lnTo>
                    <a:pt x="479" y="802"/>
                  </a:lnTo>
                  <a:lnTo>
                    <a:pt x="477" y="800"/>
                  </a:lnTo>
                  <a:lnTo>
                    <a:pt x="475" y="799"/>
                  </a:lnTo>
                  <a:lnTo>
                    <a:pt x="473" y="798"/>
                  </a:lnTo>
                  <a:lnTo>
                    <a:pt x="470" y="797"/>
                  </a:lnTo>
                  <a:lnTo>
                    <a:pt x="468" y="796"/>
                  </a:lnTo>
                  <a:lnTo>
                    <a:pt x="466" y="796"/>
                  </a:lnTo>
                  <a:lnTo>
                    <a:pt x="463" y="796"/>
                  </a:lnTo>
                  <a:lnTo>
                    <a:pt x="440" y="796"/>
                  </a:lnTo>
                  <a:lnTo>
                    <a:pt x="438" y="796"/>
                  </a:lnTo>
                  <a:lnTo>
                    <a:pt x="436" y="796"/>
                  </a:lnTo>
                  <a:lnTo>
                    <a:pt x="434" y="795"/>
                  </a:lnTo>
                  <a:lnTo>
                    <a:pt x="432" y="794"/>
                  </a:lnTo>
                  <a:lnTo>
                    <a:pt x="430" y="794"/>
                  </a:lnTo>
                  <a:lnTo>
                    <a:pt x="429" y="793"/>
                  </a:lnTo>
                  <a:lnTo>
                    <a:pt x="427" y="791"/>
                  </a:lnTo>
                  <a:lnTo>
                    <a:pt x="426" y="790"/>
                  </a:lnTo>
                  <a:lnTo>
                    <a:pt x="425" y="789"/>
                  </a:lnTo>
                  <a:lnTo>
                    <a:pt x="423" y="787"/>
                  </a:lnTo>
                  <a:lnTo>
                    <a:pt x="422" y="785"/>
                  </a:lnTo>
                  <a:lnTo>
                    <a:pt x="422" y="784"/>
                  </a:lnTo>
                  <a:lnTo>
                    <a:pt x="421" y="782"/>
                  </a:lnTo>
                  <a:lnTo>
                    <a:pt x="420" y="780"/>
                  </a:lnTo>
                  <a:lnTo>
                    <a:pt x="420" y="778"/>
                  </a:lnTo>
                  <a:lnTo>
                    <a:pt x="420" y="776"/>
                  </a:lnTo>
                  <a:lnTo>
                    <a:pt x="420" y="717"/>
                  </a:lnTo>
                  <a:lnTo>
                    <a:pt x="419" y="705"/>
                  </a:lnTo>
                  <a:lnTo>
                    <a:pt x="418" y="693"/>
                  </a:lnTo>
                  <a:lnTo>
                    <a:pt x="415" y="681"/>
                  </a:lnTo>
                  <a:lnTo>
                    <a:pt x="412" y="670"/>
                  </a:lnTo>
                  <a:lnTo>
                    <a:pt x="407" y="660"/>
                  </a:lnTo>
                  <a:lnTo>
                    <a:pt x="402" y="649"/>
                  </a:lnTo>
                  <a:lnTo>
                    <a:pt x="396" y="639"/>
                  </a:lnTo>
                  <a:lnTo>
                    <a:pt x="389" y="630"/>
                  </a:lnTo>
                  <a:lnTo>
                    <a:pt x="381" y="622"/>
                  </a:lnTo>
                  <a:lnTo>
                    <a:pt x="373" y="614"/>
                  </a:lnTo>
                  <a:lnTo>
                    <a:pt x="364" y="607"/>
                  </a:lnTo>
                  <a:lnTo>
                    <a:pt x="355" y="600"/>
                  </a:lnTo>
                  <a:lnTo>
                    <a:pt x="345" y="595"/>
                  </a:lnTo>
                  <a:lnTo>
                    <a:pt x="335" y="590"/>
                  </a:lnTo>
                  <a:lnTo>
                    <a:pt x="324" y="587"/>
                  </a:lnTo>
                  <a:lnTo>
                    <a:pt x="313" y="584"/>
                  </a:lnTo>
                  <a:lnTo>
                    <a:pt x="313" y="437"/>
                  </a:lnTo>
                  <a:lnTo>
                    <a:pt x="313" y="426"/>
                  </a:lnTo>
                  <a:lnTo>
                    <a:pt x="319" y="424"/>
                  </a:lnTo>
                  <a:lnTo>
                    <a:pt x="324" y="421"/>
                  </a:lnTo>
                  <a:lnTo>
                    <a:pt x="329" y="418"/>
                  </a:lnTo>
                  <a:lnTo>
                    <a:pt x="334" y="415"/>
                  </a:lnTo>
                  <a:lnTo>
                    <a:pt x="339" y="411"/>
                  </a:lnTo>
                  <a:lnTo>
                    <a:pt x="343" y="407"/>
                  </a:lnTo>
                  <a:lnTo>
                    <a:pt x="347" y="402"/>
                  </a:lnTo>
                  <a:lnTo>
                    <a:pt x="350" y="398"/>
                  </a:lnTo>
                  <a:lnTo>
                    <a:pt x="353" y="393"/>
                  </a:lnTo>
                  <a:lnTo>
                    <a:pt x="356" y="387"/>
                  </a:lnTo>
                  <a:lnTo>
                    <a:pt x="358" y="382"/>
                  </a:lnTo>
                  <a:lnTo>
                    <a:pt x="360" y="376"/>
                  </a:lnTo>
                  <a:lnTo>
                    <a:pt x="362" y="370"/>
                  </a:lnTo>
                  <a:lnTo>
                    <a:pt x="363" y="364"/>
                  </a:lnTo>
                  <a:lnTo>
                    <a:pt x="364" y="358"/>
                  </a:lnTo>
                  <a:close/>
                  <a:moveTo>
                    <a:pt x="296" y="669"/>
                  </a:moveTo>
                  <a:lnTo>
                    <a:pt x="298" y="668"/>
                  </a:lnTo>
                  <a:lnTo>
                    <a:pt x="300" y="668"/>
                  </a:lnTo>
                  <a:lnTo>
                    <a:pt x="302" y="667"/>
                  </a:lnTo>
                  <a:lnTo>
                    <a:pt x="304" y="666"/>
                  </a:lnTo>
                  <a:lnTo>
                    <a:pt x="306" y="664"/>
                  </a:lnTo>
                  <a:lnTo>
                    <a:pt x="308" y="663"/>
                  </a:lnTo>
                  <a:lnTo>
                    <a:pt x="309" y="662"/>
                  </a:lnTo>
                  <a:lnTo>
                    <a:pt x="310" y="660"/>
                  </a:lnTo>
                  <a:lnTo>
                    <a:pt x="312" y="658"/>
                  </a:lnTo>
                  <a:lnTo>
                    <a:pt x="313" y="657"/>
                  </a:lnTo>
                  <a:lnTo>
                    <a:pt x="314" y="655"/>
                  </a:lnTo>
                  <a:lnTo>
                    <a:pt x="315" y="653"/>
                  </a:lnTo>
                  <a:lnTo>
                    <a:pt x="315" y="650"/>
                  </a:lnTo>
                  <a:lnTo>
                    <a:pt x="316" y="648"/>
                  </a:lnTo>
                  <a:lnTo>
                    <a:pt x="316" y="646"/>
                  </a:lnTo>
                  <a:lnTo>
                    <a:pt x="316" y="643"/>
                  </a:lnTo>
                  <a:lnTo>
                    <a:pt x="316" y="638"/>
                  </a:lnTo>
                  <a:lnTo>
                    <a:pt x="322" y="640"/>
                  </a:lnTo>
                  <a:lnTo>
                    <a:pt x="328" y="643"/>
                  </a:lnTo>
                  <a:lnTo>
                    <a:pt x="334" y="646"/>
                  </a:lnTo>
                  <a:lnTo>
                    <a:pt x="340" y="650"/>
                  </a:lnTo>
                  <a:lnTo>
                    <a:pt x="345" y="654"/>
                  </a:lnTo>
                  <a:lnTo>
                    <a:pt x="350" y="659"/>
                  </a:lnTo>
                  <a:lnTo>
                    <a:pt x="354" y="664"/>
                  </a:lnTo>
                  <a:lnTo>
                    <a:pt x="358" y="669"/>
                  </a:lnTo>
                  <a:lnTo>
                    <a:pt x="362" y="675"/>
                  </a:lnTo>
                  <a:lnTo>
                    <a:pt x="365" y="680"/>
                  </a:lnTo>
                  <a:lnTo>
                    <a:pt x="368" y="686"/>
                  </a:lnTo>
                  <a:lnTo>
                    <a:pt x="371" y="693"/>
                  </a:lnTo>
                  <a:lnTo>
                    <a:pt x="372" y="699"/>
                  </a:lnTo>
                  <a:lnTo>
                    <a:pt x="374" y="706"/>
                  </a:lnTo>
                  <a:lnTo>
                    <a:pt x="375" y="712"/>
                  </a:lnTo>
                  <a:lnTo>
                    <a:pt x="375" y="719"/>
                  </a:lnTo>
                  <a:lnTo>
                    <a:pt x="375" y="779"/>
                  </a:lnTo>
                  <a:lnTo>
                    <a:pt x="375" y="786"/>
                  </a:lnTo>
                  <a:lnTo>
                    <a:pt x="376" y="793"/>
                  </a:lnTo>
                  <a:lnTo>
                    <a:pt x="378" y="800"/>
                  </a:lnTo>
                  <a:lnTo>
                    <a:pt x="380" y="806"/>
                  </a:lnTo>
                  <a:lnTo>
                    <a:pt x="383" y="812"/>
                  </a:lnTo>
                  <a:lnTo>
                    <a:pt x="387" y="818"/>
                  </a:lnTo>
                  <a:lnTo>
                    <a:pt x="391" y="824"/>
                  </a:lnTo>
                  <a:lnTo>
                    <a:pt x="395" y="829"/>
                  </a:lnTo>
                  <a:lnTo>
                    <a:pt x="400" y="833"/>
                  </a:lnTo>
                  <a:lnTo>
                    <a:pt x="406" y="837"/>
                  </a:lnTo>
                  <a:lnTo>
                    <a:pt x="412" y="841"/>
                  </a:lnTo>
                  <a:lnTo>
                    <a:pt x="418" y="843"/>
                  </a:lnTo>
                  <a:lnTo>
                    <a:pt x="425" y="846"/>
                  </a:lnTo>
                  <a:lnTo>
                    <a:pt x="431" y="848"/>
                  </a:lnTo>
                  <a:lnTo>
                    <a:pt x="439" y="849"/>
                  </a:lnTo>
                  <a:lnTo>
                    <a:pt x="446" y="849"/>
                  </a:lnTo>
                  <a:lnTo>
                    <a:pt x="449" y="849"/>
                  </a:lnTo>
                  <a:lnTo>
                    <a:pt x="451" y="854"/>
                  </a:lnTo>
                  <a:lnTo>
                    <a:pt x="454" y="858"/>
                  </a:lnTo>
                  <a:lnTo>
                    <a:pt x="457" y="863"/>
                  </a:lnTo>
                  <a:lnTo>
                    <a:pt x="460" y="867"/>
                  </a:lnTo>
                  <a:lnTo>
                    <a:pt x="463" y="871"/>
                  </a:lnTo>
                  <a:lnTo>
                    <a:pt x="467" y="875"/>
                  </a:lnTo>
                  <a:lnTo>
                    <a:pt x="471" y="878"/>
                  </a:lnTo>
                  <a:lnTo>
                    <a:pt x="475" y="881"/>
                  </a:lnTo>
                  <a:lnTo>
                    <a:pt x="479" y="884"/>
                  </a:lnTo>
                  <a:lnTo>
                    <a:pt x="484" y="887"/>
                  </a:lnTo>
                  <a:lnTo>
                    <a:pt x="488" y="889"/>
                  </a:lnTo>
                  <a:lnTo>
                    <a:pt x="493" y="891"/>
                  </a:lnTo>
                  <a:lnTo>
                    <a:pt x="498" y="892"/>
                  </a:lnTo>
                  <a:lnTo>
                    <a:pt x="503" y="893"/>
                  </a:lnTo>
                  <a:lnTo>
                    <a:pt x="509" y="894"/>
                  </a:lnTo>
                  <a:lnTo>
                    <a:pt x="514" y="894"/>
                  </a:lnTo>
                  <a:lnTo>
                    <a:pt x="590" y="894"/>
                  </a:lnTo>
                  <a:lnTo>
                    <a:pt x="655" y="894"/>
                  </a:lnTo>
                  <a:lnTo>
                    <a:pt x="660" y="894"/>
                  </a:lnTo>
                  <a:lnTo>
                    <a:pt x="665" y="893"/>
                  </a:lnTo>
                  <a:lnTo>
                    <a:pt x="670" y="892"/>
                  </a:lnTo>
                  <a:lnTo>
                    <a:pt x="675" y="891"/>
                  </a:lnTo>
                  <a:lnTo>
                    <a:pt x="680" y="889"/>
                  </a:lnTo>
                  <a:lnTo>
                    <a:pt x="685" y="887"/>
                  </a:lnTo>
                  <a:lnTo>
                    <a:pt x="689" y="884"/>
                  </a:lnTo>
                  <a:lnTo>
                    <a:pt x="693" y="881"/>
                  </a:lnTo>
                  <a:lnTo>
                    <a:pt x="698" y="878"/>
                  </a:lnTo>
                  <a:lnTo>
                    <a:pt x="702" y="875"/>
                  </a:lnTo>
                  <a:lnTo>
                    <a:pt x="705" y="871"/>
                  </a:lnTo>
                  <a:lnTo>
                    <a:pt x="709" y="867"/>
                  </a:lnTo>
                  <a:lnTo>
                    <a:pt x="712" y="863"/>
                  </a:lnTo>
                  <a:lnTo>
                    <a:pt x="715" y="858"/>
                  </a:lnTo>
                  <a:lnTo>
                    <a:pt x="718" y="854"/>
                  </a:lnTo>
                  <a:lnTo>
                    <a:pt x="720" y="849"/>
                  </a:lnTo>
                  <a:lnTo>
                    <a:pt x="728" y="849"/>
                  </a:lnTo>
                  <a:lnTo>
                    <a:pt x="735" y="849"/>
                  </a:lnTo>
                  <a:lnTo>
                    <a:pt x="743" y="848"/>
                  </a:lnTo>
                  <a:lnTo>
                    <a:pt x="749" y="846"/>
                  </a:lnTo>
                  <a:lnTo>
                    <a:pt x="756" y="843"/>
                  </a:lnTo>
                  <a:lnTo>
                    <a:pt x="762" y="841"/>
                  </a:lnTo>
                  <a:lnTo>
                    <a:pt x="768" y="837"/>
                  </a:lnTo>
                  <a:lnTo>
                    <a:pt x="773" y="833"/>
                  </a:lnTo>
                  <a:lnTo>
                    <a:pt x="778" y="829"/>
                  </a:lnTo>
                  <a:lnTo>
                    <a:pt x="783" y="824"/>
                  </a:lnTo>
                  <a:lnTo>
                    <a:pt x="787" y="818"/>
                  </a:lnTo>
                  <a:lnTo>
                    <a:pt x="791" y="812"/>
                  </a:lnTo>
                  <a:lnTo>
                    <a:pt x="794" y="806"/>
                  </a:lnTo>
                  <a:lnTo>
                    <a:pt x="796" y="800"/>
                  </a:lnTo>
                  <a:lnTo>
                    <a:pt x="798" y="793"/>
                  </a:lnTo>
                  <a:lnTo>
                    <a:pt x="799" y="786"/>
                  </a:lnTo>
                  <a:lnTo>
                    <a:pt x="799" y="779"/>
                  </a:lnTo>
                  <a:lnTo>
                    <a:pt x="799" y="719"/>
                  </a:lnTo>
                  <a:lnTo>
                    <a:pt x="799" y="712"/>
                  </a:lnTo>
                  <a:lnTo>
                    <a:pt x="800" y="706"/>
                  </a:lnTo>
                  <a:lnTo>
                    <a:pt x="802" y="699"/>
                  </a:lnTo>
                  <a:lnTo>
                    <a:pt x="803" y="693"/>
                  </a:lnTo>
                  <a:lnTo>
                    <a:pt x="806" y="686"/>
                  </a:lnTo>
                  <a:lnTo>
                    <a:pt x="809" y="680"/>
                  </a:lnTo>
                  <a:lnTo>
                    <a:pt x="812" y="675"/>
                  </a:lnTo>
                  <a:lnTo>
                    <a:pt x="816" y="669"/>
                  </a:lnTo>
                  <a:lnTo>
                    <a:pt x="820" y="664"/>
                  </a:lnTo>
                  <a:lnTo>
                    <a:pt x="824" y="659"/>
                  </a:lnTo>
                  <a:lnTo>
                    <a:pt x="829" y="654"/>
                  </a:lnTo>
                  <a:lnTo>
                    <a:pt x="834" y="650"/>
                  </a:lnTo>
                  <a:lnTo>
                    <a:pt x="840" y="646"/>
                  </a:lnTo>
                  <a:lnTo>
                    <a:pt x="846" y="643"/>
                  </a:lnTo>
                  <a:lnTo>
                    <a:pt x="852" y="640"/>
                  </a:lnTo>
                  <a:lnTo>
                    <a:pt x="858" y="638"/>
                  </a:lnTo>
                  <a:lnTo>
                    <a:pt x="858" y="643"/>
                  </a:lnTo>
                  <a:lnTo>
                    <a:pt x="858" y="645"/>
                  </a:lnTo>
                  <a:lnTo>
                    <a:pt x="858" y="647"/>
                  </a:lnTo>
                  <a:lnTo>
                    <a:pt x="859" y="649"/>
                  </a:lnTo>
                  <a:lnTo>
                    <a:pt x="859" y="651"/>
                  </a:lnTo>
                  <a:lnTo>
                    <a:pt x="860" y="653"/>
                  </a:lnTo>
                  <a:lnTo>
                    <a:pt x="861" y="655"/>
                  </a:lnTo>
                  <a:lnTo>
                    <a:pt x="862" y="657"/>
                  </a:lnTo>
                  <a:lnTo>
                    <a:pt x="863" y="659"/>
                  </a:lnTo>
                  <a:lnTo>
                    <a:pt x="865" y="661"/>
                  </a:lnTo>
                  <a:lnTo>
                    <a:pt x="866" y="662"/>
                  </a:lnTo>
                  <a:lnTo>
                    <a:pt x="868" y="664"/>
                  </a:lnTo>
                  <a:lnTo>
                    <a:pt x="870" y="665"/>
                  </a:lnTo>
                  <a:lnTo>
                    <a:pt x="872" y="666"/>
                  </a:lnTo>
                  <a:lnTo>
                    <a:pt x="874" y="667"/>
                  </a:lnTo>
                  <a:lnTo>
                    <a:pt x="876" y="668"/>
                  </a:lnTo>
                  <a:lnTo>
                    <a:pt x="878" y="669"/>
                  </a:lnTo>
                  <a:lnTo>
                    <a:pt x="878" y="736"/>
                  </a:lnTo>
                  <a:lnTo>
                    <a:pt x="877" y="754"/>
                  </a:lnTo>
                  <a:lnTo>
                    <a:pt x="874" y="771"/>
                  </a:lnTo>
                  <a:lnTo>
                    <a:pt x="870" y="788"/>
                  </a:lnTo>
                  <a:lnTo>
                    <a:pt x="864" y="804"/>
                  </a:lnTo>
                  <a:lnTo>
                    <a:pt x="857" y="819"/>
                  </a:lnTo>
                  <a:lnTo>
                    <a:pt x="848" y="834"/>
                  </a:lnTo>
                  <a:lnTo>
                    <a:pt x="838" y="847"/>
                  </a:lnTo>
                  <a:lnTo>
                    <a:pt x="826" y="859"/>
                  </a:lnTo>
                  <a:lnTo>
                    <a:pt x="814" y="871"/>
                  </a:lnTo>
                  <a:lnTo>
                    <a:pt x="801" y="881"/>
                  </a:lnTo>
                  <a:lnTo>
                    <a:pt x="786" y="890"/>
                  </a:lnTo>
                  <a:lnTo>
                    <a:pt x="771" y="897"/>
                  </a:lnTo>
                  <a:lnTo>
                    <a:pt x="755" y="903"/>
                  </a:lnTo>
                  <a:lnTo>
                    <a:pt x="738" y="907"/>
                  </a:lnTo>
                  <a:lnTo>
                    <a:pt x="721" y="910"/>
                  </a:lnTo>
                  <a:lnTo>
                    <a:pt x="703" y="911"/>
                  </a:lnTo>
                  <a:lnTo>
                    <a:pt x="700" y="911"/>
                  </a:lnTo>
                  <a:lnTo>
                    <a:pt x="697" y="911"/>
                  </a:lnTo>
                  <a:lnTo>
                    <a:pt x="593" y="911"/>
                  </a:lnTo>
                  <a:lnTo>
                    <a:pt x="480" y="911"/>
                  </a:lnTo>
                  <a:lnTo>
                    <a:pt x="477" y="911"/>
                  </a:lnTo>
                  <a:lnTo>
                    <a:pt x="474" y="911"/>
                  </a:lnTo>
                  <a:lnTo>
                    <a:pt x="456" y="910"/>
                  </a:lnTo>
                  <a:lnTo>
                    <a:pt x="439" y="907"/>
                  </a:lnTo>
                  <a:lnTo>
                    <a:pt x="422" y="903"/>
                  </a:lnTo>
                  <a:lnTo>
                    <a:pt x="406" y="897"/>
                  </a:lnTo>
                  <a:lnTo>
                    <a:pt x="391" y="890"/>
                  </a:lnTo>
                  <a:lnTo>
                    <a:pt x="376" y="881"/>
                  </a:lnTo>
                  <a:lnTo>
                    <a:pt x="363" y="871"/>
                  </a:lnTo>
                  <a:lnTo>
                    <a:pt x="350" y="859"/>
                  </a:lnTo>
                  <a:lnTo>
                    <a:pt x="339" y="847"/>
                  </a:lnTo>
                  <a:lnTo>
                    <a:pt x="329" y="834"/>
                  </a:lnTo>
                  <a:lnTo>
                    <a:pt x="320" y="819"/>
                  </a:lnTo>
                  <a:lnTo>
                    <a:pt x="313" y="804"/>
                  </a:lnTo>
                  <a:lnTo>
                    <a:pt x="307" y="788"/>
                  </a:lnTo>
                  <a:lnTo>
                    <a:pt x="303" y="771"/>
                  </a:lnTo>
                  <a:lnTo>
                    <a:pt x="300" y="754"/>
                  </a:lnTo>
                  <a:lnTo>
                    <a:pt x="299" y="736"/>
                  </a:lnTo>
                  <a:lnTo>
                    <a:pt x="299" y="6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37"/>
            <p:cNvSpPr/>
            <p:nvPr/>
          </p:nvSpPr>
          <p:spPr>
            <a:xfrm>
              <a:off x="10577142" y="4195083"/>
              <a:ext cx="113009" cy="76305"/>
            </a:xfrm>
            <a:custGeom>
              <a:avLst/>
              <a:gdLst/>
              <a:ahLst/>
              <a:cxnLst/>
              <a:rect l="l" t="t" r="r" b="b"/>
              <a:pathLst>
                <a:path w="235" h="159" extrusionOk="0">
                  <a:moveTo>
                    <a:pt x="216" y="57"/>
                  </a:moveTo>
                  <a:lnTo>
                    <a:pt x="32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6"/>
                  </a:lnTo>
                  <a:lnTo>
                    <a:pt x="13" y="47"/>
                  </a:lnTo>
                  <a:lnTo>
                    <a:pt x="15" y="48"/>
                  </a:lnTo>
                  <a:lnTo>
                    <a:pt x="18" y="49"/>
                  </a:lnTo>
                  <a:lnTo>
                    <a:pt x="184" y="100"/>
                  </a:lnTo>
                  <a:lnTo>
                    <a:pt x="184" y="134"/>
                  </a:lnTo>
                  <a:lnTo>
                    <a:pt x="184" y="136"/>
                  </a:lnTo>
                  <a:lnTo>
                    <a:pt x="184" y="139"/>
                  </a:lnTo>
                  <a:lnTo>
                    <a:pt x="185" y="141"/>
                  </a:lnTo>
                  <a:lnTo>
                    <a:pt x="186" y="144"/>
                  </a:lnTo>
                  <a:lnTo>
                    <a:pt x="187" y="146"/>
                  </a:lnTo>
                  <a:lnTo>
                    <a:pt x="188" y="148"/>
                  </a:lnTo>
                  <a:lnTo>
                    <a:pt x="190" y="150"/>
                  </a:lnTo>
                  <a:lnTo>
                    <a:pt x="191" y="151"/>
                  </a:lnTo>
                  <a:lnTo>
                    <a:pt x="193" y="153"/>
                  </a:lnTo>
                  <a:lnTo>
                    <a:pt x="195" y="155"/>
                  </a:lnTo>
                  <a:lnTo>
                    <a:pt x="198" y="156"/>
                  </a:lnTo>
                  <a:lnTo>
                    <a:pt x="200" y="157"/>
                  </a:lnTo>
                  <a:lnTo>
                    <a:pt x="202" y="158"/>
                  </a:lnTo>
                  <a:lnTo>
                    <a:pt x="205" y="158"/>
                  </a:lnTo>
                  <a:lnTo>
                    <a:pt x="207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5" y="158"/>
                  </a:lnTo>
                  <a:lnTo>
                    <a:pt x="217" y="158"/>
                  </a:lnTo>
                  <a:lnTo>
                    <a:pt x="220" y="157"/>
                  </a:lnTo>
                  <a:lnTo>
                    <a:pt x="222" y="156"/>
                  </a:lnTo>
                  <a:lnTo>
                    <a:pt x="224" y="155"/>
                  </a:lnTo>
                  <a:lnTo>
                    <a:pt x="226" y="153"/>
                  </a:lnTo>
                  <a:lnTo>
                    <a:pt x="227" y="151"/>
                  </a:lnTo>
                  <a:lnTo>
                    <a:pt x="229" y="150"/>
                  </a:lnTo>
                  <a:lnTo>
                    <a:pt x="231" y="148"/>
                  </a:lnTo>
                  <a:lnTo>
                    <a:pt x="232" y="146"/>
                  </a:lnTo>
                  <a:lnTo>
                    <a:pt x="233" y="144"/>
                  </a:lnTo>
                  <a:lnTo>
                    <a:pt x="234" y="141"/>
                  </a:lnTo>
                  <a:lnTo>
                    <a:pt x="234" y="139"/>
                  </a:lnTo>
                  <a:lnTo>
                    <a:pt x="235" y="136"/>
                  </a:lnTo>
                  <a:lnTo>
                    <a:pt x="235" y="134"/>
                  </a:lnTo>
                  <a:lnTo>
                    <a:pt x="235" y="80"/>
                  </a:lnTo>
                  <a:lnTo>
                    <a:pt x="234" y="77"/>
                  </a:lnTo>
                  <a:lnTo>
                    <a:pt x="232" y="73"/>
                  </a:lnTo>
                  <a:lnTo>
                    <a:pt x="230" y="70"/>
                  </a:lnTo>
                  <a:lnTo>
                    <a:pt x="228" y="66"/>
                  </a:lnTo>
                  <a:lnTo>
                    <a:pt x="227" y="65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1" y="59"/>
                  </a:lnTo>
                  <a:lnTo>
                    <a:pt x="220" y="58"/>
                  </a:lnTo>
                  <a:lnTo>
                    <a:pt x="218" y="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37"/>
            <p:cNvSpPr/>
            <p:nvPr/>
          </p:nvSpPr>
          <p:spPr>
            <a:xfrm>
              <a:off x="10696429" y="4195083"/>
              <a:ext cx="113009" cy="76305"/>
            </a:xfrm>
            <a:custGeom>
              <a:avLst/>
              <a:gdLst/>
              <a:ahLst/>
              <a:cxnLst/>
              <a:rect l="l" t="t" r="r" b="b"/>
              <a:pathLst>
                <a:path w="235" h="159" extrusionOk="0">
                  <a:moveTo>
                    <a:pt x="200" y="1"/>
                  </a:moveTo>
                  <a:lnTo>
                    <a:pt x="16" y="57"/>
                  </a:lnTo>
                  <a:lnTo>
                    <a:pt x="14" y="57"/>
                  </a:lnTo>
                  <a:lnTo>
                    <a:pt x="12" y="58"/>
                  </a:lnTo>
                  <a:lnTo>
                    <a:pt x="10" y="59"/>
                  </a:lnTo>
                  <a:lnTo>
                    <a:pt x="9" y="60"/>
                  </a:lnTo>
                  <a:lnTo>
                    <a:pt x="7" y="62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4" y="66"/>
                  </a:lnTo>
                  <a:lnTo>
                    <a:pt x="3" y="68"/>
                  </a:lnTo>
                  <a:lnTo>
                    <a:pt x="2" y="70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4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7" y="151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3" y="156"/>
                  </a:lnTo>
                  <a:lnTo>
                    <a:pt x="15" y="157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2" y="159"/>
                  </a:lnTo>
                  <a:lnTo>
                    <a:pt x="25" y="159"/>
                  </a:lnTo>
                  <a:lnTo>
                    <a:pt x="28" y="159"/>
                  </a:lnTo>
                  <a:lnTo>
                    <a:pt x="30" y="158"/>
                  </a:lnTo>
                  <a:lnTo>
                    <a:pt x="33" y="158"/>
                  </a:lnTo>
                  <a:lnTo>
                    <a:pt x="35" y="157"/>
                  </a:lnTo>
                  <a:lnTo>
                    <a:pt x="37" y="156"/>
                  </a:lnTo>
                  <a:lnTo>
                    <a:pt x="39" y="155"/>
                  </a:lnTo>
                  <a:lnTo>
                    <a:pt x="41" y="153"/>
                  </a:lnTo>
                  <a:lnTo>
                    <a:pt x="43" y="151"/>
                  </a:lnTo>
                  <a:lnTo>
                    <a:pt x="44" y="150"/>
                  </a:lnTo>
                  <a:lnTo>
                    <a:pt x="46" y="148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9" y="141"/>
                  </a:lnTo>
                  <a:lnTo>
                    <a:pt x="49" y="139"/>
                  </a:lnTo>
                  <a:lnTo>
                    <a:pt x="50" y="136"/>
                  </a:lnTo>
                  <a:lnTo>
                    <a:pt x="50" y="134"/>
                  </a:lnTo>
                  <a:lnTo>
                    <a:pt x="50" y="100"/>
                  </a:lnTo>
                  <a:lnTo>
                    <a:pt x="217" y="49"/>
                  </a:lnTo>
                  <a:lnTo>
                    <a:pt x="220" y="48"/>
                  </a:lnTo>
                  <a:lnTo>
                    <a:pt x="222" y="47"/>
                  </a:lnTo>
                  <a:lnTo>
                    <a:pt x="224" y="46"/>
                  </a:lnTo>
                  <a:lnTo>
                    <a:pt x="226" y="45"/>
                  </a:lnTo>
                  <a:lnTo>
                    <a:pt x="228" y="43"/>
                  </a:lnTo>
                  <a:lnTo>
                    <a:pt x="229" y="41"/>
                  </a:lnTo>
                  <a:lnTo>
                    <a:pt x="231" y="39"/>
                  </a:lnTo>
                  <a:lnTo>
                    <a:pt x="232" y="37"/>
                  </a:lnTo>
                  <a:lnTo>
                    <a:pt x="233" y="35"/>
                  </a:lnTo>
                  <a:lnTo>
                    <a:pt x="234" y="33"/>
                  </a:lnTo>
                  <a:lnTo>
                    <a:pt x="234" y="31"/>
                  </a:lnTo>
                  <a:lnTo>
                    <a:pt x="235" y="28"/>
                  </a:lnTo>
                  <a:lnTo>
                    <a:pt x="235" y="26"/>
                  </a:lnTo>
                  <a:lnTo>
                    <a:pt x="235" y="23"/>
                  </a:lnTo>
                  <a:lnTo>
                    <a:pt x="234" y="20"/>
                  </a:lnTo>
                  <a:lnTo>
                    <a:pt x="234" y="18"/>
                  </a:lnTo>
                  <a:lnTo>
                    <a:pt x="232" y="15"/>
                  </a:lnTo>
                  <a:lnTo>
                    <a:pt x="230" y="13"/>
                  </a:lnTo>
                  <a:lnTo>
                    <a:pt x="228" y="11"/>
                  </a:lnTo>
                  <a:lnTo>
                    <a:pt x="226" y="9"/>
                  </a:lnTo>
                  <a:lnTo>
                    <a:pt x="224" y="7"/>
                  </a:lnTo>
                  <a:lnTo>
                    <a:pt x="222" y="5"/>
                  </a:lnTo>
                  <a:lnTo>
                    <a:pt x="220" y="4"/>
                  </a:lnTo>
                  <a:lnTo>
                    <a:pt x="218" y="3"/>
                  </a:lnTo>
                  <a:lnTo>
                    <a:pt x="215" y="2"/>
                  </a:lnTo>
                  <a:lnTo>
                    <a:pt x="213" y="1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6" y="0"/>
                  </a:lnTo>
                  <a:lnTo>
                    <a:pt x="204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7" name="Google Shape;3867;p37"/>
          <p:cNvGrpSpPr/>
          <p:nvPr/>
        </p:nvGrpSpPr>
        <p:grpSpPr>
          <a:xfrm>
            <a:off x="6793445" y="4910876"/>
            <a:ext cx="474746" cy="702440"/>
            <a:chOff x="6539257" y="4655811"/>
            <a:chExt cx="544759" cy="806031"/>
          </a:xfrm>
        </p:grpSpPr>
        <p:sp>
          <p:nvSpPr>
            <p:cNvPr id="3868" name="Google Shape;3868;p37"/>
            <p:cNvSpPr/>
            <p:nvPr/>
          </p:nvSpPr>
          <p:spPr>
            <a:xfrm>
              <a:off x="6539257" y="4655811"/>
              <a:ext cx="544759" cy="806031"/>
            </a:xfrm>
            <a:custGeom>
              <a:avLst/>
              <a:gdLst/>
              <a:ahLst/>
              <a:cxnLst/>
              <a:rect l="l" t="t" r="r" b="b"/>
              <a:pathLst>
                <a:path w="1129" h="1670" extrusionOk="0">
                  <a:moveTo>
                    <a:pt x="923" y="1027"/>
                  </a:moveTo>
                  <a:lnTo>
                    <a:pt x="802" y="1027"/>
                  </a:lnTo>
                  <a:lnTo>
                    <a:pt x="802" y="894"/>
                  </a:lnTo>
                  <a:lnTo>
                    <a:pt x="802" y="892"/>
                  </a:lnTo>
                  <a:lnTo>
                    <a:pt x="812" y="873"/>
                  </a:lnTo>
                  <a:lnTo>
                    <a:pt x="821" y="853"/>
                  </a:lnTo>
                  <a:lnTo>
                    <a:pt x="829" y="833"/>
                  </a:lnTo>
                  <a:lnTo>
                    <a:pt x="836" y="813"/>
                  </a:lnTo>
                  <a:lnTo>
                    <a:pt x="847" y="776"/>
                  </a:lnTo>
                  <a:lnTo>
                    <a:pt x="855" y="745"/>
                  </a:lnTo>
                  <a:lnTo>
                    <a:pt x="863" y="743"/>
                  </a:lnTo>
                  <a:lnTo>
                    <a:pt x="871" y="741"/>
                  </a:lnTo>
                  <a:lnTo>
                    <a:pt x="879" y="738"/>
                  </a:lnTo>
                  <a:lnTo>
                    <a:pt x="886" y="735"/>
                  </a:lnTo>
                  <a:lnTo>
                    <a:pt x="893" y="730"/>
                  </a:lnTo>
                  <a:lnTo>
                    <a:pt x="900" y="726"/>
                  </a:lnTo>
                  <a:lnTo>
                    <a:pt x="906" y="720"/>
                  </a:lnTo>
                  <a:lnTo>
                    <a:pt x="911" y="714"/>
                  </a:lnTo>
                  <a:lnTo>
                    <a:pt x="916" y="708"/>
                  </a:lnTo>
                  <a:lnTo>
                    <a:pt x="921" y="701"/>
                  </a:lnTo>
                  <a:lnTo>
                    <a:pt x="925" y="694"/>
                  </a:lnTo>
                  <a:lnTo>
                    <a:pt x="928" y="686"/>
                  </a:lnTo>
                  <a:lnTo>
                    <a:pt x="931" y="678"/>
                  </a:lnTo>
                  <a:lnTo>
                    <a:pt x="932" y="669"/>
                  </a:lnTo>
                  <a:lnTo>
                    <a:pt x="934" y="661"/>
                  </a:lnTo>
                  <a:lnTo>
                    <a:pt x="934" y="652"/>
                  </a:lnTo>
                  <a:lnTo>
                    <a:pt x="934" y="621"/>
                  </a:lnTo>
                  <a:lnTo>
                    <a:pt x="937" y="618"/>
                  </a:lnTo>
                  <a:lnTo>
                    <a:pt x="940" y="615"/>
                  </a:lnTo>
                  <a:lnTo>
                    <a:pt x="943" y="612"/>
                  </a:lnTo>
                  <a:lnTo>
                    <a:pt x="946" y="609"/>
                  </a:lnTo>
                  <a:lnTo>
                    <a:pt x="948" y="605"/>
                  </a:lnTo>
                  <a:lnTo>
                    <a:pt x="951" y="602"/>
                  </a:lnTo>
                  <a:lnTo>
                    <a:pt x="953" y="598"/>
                  </a:lnTo>
                  <a:lnTo>
                    <a:pt x="955" y="594"/>
                  </a:lnTo>
                  <a:lnTo>
                    <a:pt x="957" y="590"/>
                  </a:lnTo>
                  <a:lnTo>
                    <a:pt x="958" y="586"/>
                  </a:lnTo>
                  <a:lnTo>
                    <a:pt x="960" y="582"/>
                  </a:lnTo>
                  <a:lnTo>
                    <a:pt x="961" y="577"/>
                  </a:lnTo>
                  <a:lnTo>
                    <a:pt x="962" y="573"/>
                  </a:lnTo>
                  <a:lnTo>
                    <a:pt x="962" y="568"/>
                  </a:lnTo>
                  <a:lnTo>
                    <a:pt x="963" y="564"/>
                  </a:lnTo>
                  <a:lnTo>
                    <a:pt x="963" y="559"/>
                  </a:lnTo>
                  <a:lnTo>
                    <a:pt x="963" y="488"/>
                  </a:lnTo>
                  <a:lnTo>
                    <a:pt x="963" y="483"/>
                  </a:lnTo>
                  <a:lnTo>
                    <a:pt x="962" y="478"/>
                  </a:lnTo>
                  <a:lnTo>
                    <a:pt x="961" y="473"/>
                  </a:lnTo>
                  <a:lnTo>
                    <a:pt x="960" y="468"/>
                  </a:lnTo>
                  <a:lnTo>
                    <a:pt x="958" y="463"/>
                  </a:lnTo>
                  <a:lnTo>
                    <a:pt x="956" y="458"/>
                  </a:lnTo>
                  <a:lnTo>
                    <a:pt x="954" y="453"/>
                  </a:lnTo>
                  <a:lnTo>
                    <a:pt x="952" y="449"/>
                  </a:lnTo>
                  <a:lnTo>
                    <a:pt x="949" y="445"/>
                  </a:lnTo>
                  <a:lnTo>
                    <a:pt x="946" y="441"/>
                  </a:lnTo>
                  <a:lnTo>
                    <a:pt x="942" y="437"/>
                  </a:lnTo>
                  <a:lnTo>
                    <a:pt x="939" y="434"/>
                  </a:lnTo>
                  <a:lnTo>
                    <a:pt x="935" y="431"/>
                  </a:lnTo>
                  <a:lnTo>
                    <a:pt x="931" y="428"/>
                  </a:lnTo>
                  <a:lnTo>
                    <a:pt x="927" y="425"/>
                  </a:lnTo>
                  <a:lnTo>
                    <a:pt x="923" y="423"/>
                  </a:lnTo>
                  <a:lnTo>
                    <a:pt x="923" y="364"/>
                  </a:lnTo>
                  <a:lnTo>
                    <a:pt x="921" y="327"/>
                  </a:lnTo>
                  <a:lnTo>
                    <a:pt x="916" y="291"/>
                  </a:lnTo>
                  <a:lnTo>
                    <a:pt x="907" y="256"/>
                  </a:lnTo>
                  <a:lnTo>
                    <a:pt x="894" y="222"/>
                  </a:lnTo>
                  <a:lnTo>
                    <a:pt x="879" y="190"/>
                  </a:lnTo>
                  <a:lnTo>
                    <a:pt x="861" y="160"/>
                  </a:lnTo>
                  <a:lnTo>
                    <a:pt x="840" y="132"/>
                  </a:lnTo>
                  <a:lnTo>
                    <a:pt x="816" y="107"/>
                  </a:lnTo>
                  <a:lnTo>
                    <a:pt x="790" y="83"/>
                  </a:lnTo>
                  <a:lnTo>
                    <a:pt x="762" y="62"/>
                  </a:lnTo>
                  <a:lnTo>
                    <a:pt x="732" y="44"/>
                  </a:lnTo>
                  <a:lnTo>
                    <a:pt x="700" y="29"/>
                  </a:lnTo>
                  <a:lnTo>
                    <a:pt x="667" y="16"/>
                  </a:lnTo>
                  <a:lnTo>
                    <a:pt x="632" y="7"/>
                  </a:lnTo>
                  <a:lnTo>
                    <a:pt x="596" y="2"/>
                  </a:lnTo>
                  <a:lnTo>
                    <a:pt x="559" y="0"/>
                  </a:lnTo>
                  <a:lnTo>
                    <a:pt x="522" y="2"/>
                  </a:lnTo>
                  <a:lnTo>
                    <a:pt x="486" y="7"/>
                  </a:lnTo>
                  <a:lnTo>
                    <a:pt x="451" y="16"/>
                  </a:lnTo>
                  <a:lnTo>
                    <a:pt x="418" y="29"/>
                  </a:lnTo>
                  <a:lnTo>
                    <a:pt x="386" y="44"/>
                  </a:lnTo>
                  <a:lnTo>
                    <a:pt x="356" y="62"/>
                  </a:lnTo>
                  <a:lnTo>
                    <a:pt x="328" y="83"/>
                  </a:lnTo>
                  <a:lnTo>
                    <a:pt x="302" y="107"/>
                  </a:lnTo>
                  <a:lnTo>
                    <a:pt x="278" y="132"/>
                  </a:lnTo>
                  <a:lnTo>
                    <a:pt x="257" y="160"/>
                  </a:lnTo>
                  <a:lnTo>
                    <a:pt x="239" y="190"/>
                  </a:lnTo>
                  <a:lnTo>
                    <a:pt x="224" y="222"/>
                  </a:lnTo>
                  <a:lnTo>
                    <a:pt x="211" y="256"/>
                  </a:lnTo>
                  <a:lnTo>
                    <a:pt x="202" y="291"/>
                  </a:lnTo>
                  <a:lnTo>
                    <a:pt x="197" y="327"/>
                  </a:lnTo>
                  <a:lnTo>
                    <a:pt x="195" y="364"/>
                  </a:lnTo>
                  <a:lnTo>
                    <a:pt x="195" y="426"/>
                  </a:lnTo>
                  <a:lnTo>
                    <a:pt x="191" y="428"/>
                  </a:lnTo>
                  <a:lnTo>
                    <a:pt x="187" y="431"/>
                  </a:lnTo>
                  <a:lnTo>
                    <a:pt x="183" y="434"/>
                  </a:lnTo>
                  <a:lnTo>
                    <a:pt x="179" y="437"/>
                  </a:lnTo>
                  <a:lnTo>
                    <a:pt x="176" y="440"/>
                  </a:lnTo>
                  <a:lnTo>
                    <a:pt x="172" y="444"/>
                  </a:lnTo>
                  <a:lnTo>
                    <a:pt x="169" y="448"/>
                  </a:lnTo>
                  <a:lnTo>
                    <a:pt x="166" y="452"/>
                  </a:lnTo>
                  <a:lnTo>
                    <a:pt x="164" y="456"/>
                  </a:lnTo>
                  <a:lnTo>
                    <a:pt x="162" y="461"/>
                  </a:lnTo>
                  <a:lnTo>
                    <a:pt x="160" y="466"/>
                  </a:lnTo>
                  <a:lnTo>
                    <a:pt x="158" y="471"/>
                  </a:lnTo>
                  <a:lnTo>
                    <a:pt x="157" y="476"/>
                  </a:lnTo>
                  <a:lnTo>
                    <a:pt x="156" y="481"/>
                  </a:lnTo>
                  <a:lnTo>
                    <a:pt x="155" y="486"/>
                  </a:lnTo>
                  <a:lnTo>
                    <a:pt x="155" y="491"/>
                  </a:lnTo>
                  <a:lnTo>
                    <a:pt x="155" y="561"/>
                  </a:lnTo>
                  <a:lnTo>
                    <a:pt x="155" y="566"/>
                  </a:lnTo>
                  <a:lnTo>
                    <a:pt x="156" y="571"/>
                  </a:lnTo>
                  <a:lnTo>
                    <a:pt x="156" y="575"/>
                  </a:lnTo>
                  <a:lnTo>
                    <a:pt x="157" y="580"/>
                  </a:lnTo>
                  <a:lnTo>
                    <a:pt x="158" y="584"/>
                  </a:lnTo>
                  <a:lnTo>
                    <a:pt x="160" y="588"/>
                  </a:lnTo>
                  <a:lnTo>
                    <a:pt x="161" y="592"/>
                  </a:lnTo>
                  <a:lnTo>
                    <a:pt x="163" y="596"/>
                  </a:lnTo>
                  <a:lnTo>
                    <a:pt x="165" y="600"/>
                  </a:lnTo>
                  <a:lnTo>
                    <a:pt x="167" y="604"/>
                  </a:lnTo>
                  <a:lnTo>
                    <a:pt x="170" y="608"/>
                  </a:lnTo>
                  <a:lnTo>
                    <a:pt x="172" y="611"/>
                  </a:lnTo>
                  <a:lnTo>
                    <a:pt x="175" y="614"/>
                  </a:lnTo>
                  <a:lnTo>
                    <a:pt x="178" y="617"/>
                  </a:lnTo>
                  <a:lnTo>
                    <a:pt x="181" y="620"/>
                  </a:lnTo>
                  <a:lnTo>
                    <a:pt x="184" y="623"/>
                  </a:lnTo>
                  <a:lnTo>
                    <a:pt x="184" y="655"/>
                  </a:lnTo>
                  <a:lnTo>
                    <a:pt x="184" y="664"/>
                  </a:lnTo>
                  <a:lnTo>
                    <a:pt x="186" y="672"/>
                  </a:lnTo>
                  <a:lnTo>
                    <a:pt x="187" y="680"/>
                  </a:lnTo>
                  <a:lnTo>
                    <a:pt x="190" y="688"/>
                  </a:lnTo>
                  <a:lnTo>
                    <a:pt x="193" y="696"/>
                  </a:lnTo>
                  <a:lnTo>
                    <a:pt x="197" y="703"/>
                  </a:lnTo>
                  <a:lnTo>
                    <a:pt x="202" y="709"/>
                  </a:lnTo>
                  <a:lnTo>
                    <a:pt x="207" y="716"/>
                  </a:lnTo>
                  <a:lnTo>
                    <a:pt x="212" y="722"/>
                  </a:lnTo>
                  <a:lnTo>
                    <a:pt x="218" y="727"/>
                  </a:lnTo>
                  <a:lnTo>
                    <a:pt x="225" y="732"/>
                  </a:lnTo>
                  <a:lnTo>
                    <a:pt x="232" y="736"/>
                  </a:lnTo>
                  <a:lnTo>
                    <a:pt x="239" y="740"/>
                  </a:lnTo>
                  <a:lnTo>
                    <a:pt x="247" y="743"/>
                  </a:lnTo>
                  <a:lnTo>
                    <a:pt x="255" y="746"/>
                  </a:lnTo>
                  <a:lnTo>
                    <a:pt x="263" y="748"/>
                  </a:lnTo>
                  <a:lnTo>
                    <a:pt x="272" y="780"/>
                  </a:lnTo>
                  <a:lnTo>
                    <a:pt x="285" y="817"/>
                  </a:lnTo>
                  <a:lnTo>
                    <a:pt x="300" y="857"/>
                  </a:lnTo>
                  <a:lnTo>
                    <a:pt x="309" y="877"/>
                  </a:lnTo>
                  <a:lnTo>
                    <a:pt x="319" y="897"/>
                  </a:lnTo>
                  <a:lnTo>
                    <a:pt x="319" y="1033"/>
                  </a:lnTo>
                  <a:lnTo>
                    <a:pt x="206" y="1033"/>
                  </a:lnTo>
                  <a:lnTo>
                    <a:pt x="185" y="1034"/>
                  </a:lnTo>
                  <a:lnTo>
                    <a:pt x="165" y="1037"/>
                  </a:lnTo>
                  <a:lnTo>
                    <a:pt x="145" y="1042"/>
                  </a:lnTo>
                  <a:lnTo>
                    <a:pt x="126" y="1049"/>
                  </a:lnTo>
                  <a:lnTo>
                    <a:pt x="108" y="1058"/>
                  </a:lnTo>
                  <a:lnTo>
                    <a:pt x="91" y="1068"/>
                  </a:lnTo>
                  <a:lnTo>
                    <a:pt x="75" y="1080"/>
                  </a:lnTo>
                  <a:lnTo>
                    <a:pt x="61" y="1094"/>
                  </a:lnTo>
                  <a:lnTo>
                    <a:pt x="47" y="1108"/>
                  </a:lnTo>
                  <a:lnTo>
                    <a:pt x="35" y="1124"/>
                  </a:lnTo>
                  <a:lnTo>
                    <a:pt x="25" y="1141"/>
                  </a:lnTo>
                  <a:lnTo>
                    <a:pt x="16" y="1159"/>
                  </a:lnTo>
                  <a:lnTo>
                    <a:pt x="9" y="1178"/>
                  </a:lnTo>
                  <a:lnTo>
                    <a:pt x="4" y="1198"/>
                  </a:lnTo>
                  <a:lnTo>
                    <a:pt x="1" y="1218"/>
                  </a:lnTo>
                  <a:lnTo>
                    <a:pt x="0" y="1239"/>
                  </a:lnTo>
                  <a:lnTo>
                    <a:pt x="0" y="1273"/>
                  </a:lnTo>
                  <a:lnTo>
                    <a:pt x="1" y="1293"/>
                  </a:lnTo>
                  <a:lnTo>
                    <a:pt x="3" y="1313"/>
                  </a:lnTo>
                  <a:lnTo>
                    <a:pt x="6" y="1332"/>
                  </a:lnTo>
                  <a:lnTo>
                    <a:pt x="11" y="1352"/>
                  </a:lnTo>
                  <a:lnTo>
                    <a:pt x="17" y="1371"/>
                  </a:lnTo>
                  <a:lnTo>
                    <a:pt x="25" y="1390"/>
                  </a:lnTo>
                  <a:lnTo>
                    <a:pt x="33" y="1408"/>
                  </a:lnTo>
                  <a:lnTo>
                    <a:pt x="43" y="1427"/>
                  </a:lnTo>
                  <a:lnTo>
                    <a:pt x="55" y="1445"/>
                  </a:lnTo>
                  <a:lnTo>
                    <a:pt x="67" y="1462"/>
                  </a:lnTo>
                  <a:lnTo>
                    <a:pt x="81" y="1479"/>
                  </a:lnTo>
                  <a:lnTo>
                    <a:pt x="97" y="1496"/>
                  </a:lnTo>
                  <a:lnTo>
                    <a:pt x="113" y="1512"/>
                  </a:lnTo>
                  <a:lnTo>
                    <a:pt x="131" y="1528"/>
                  </a:lnTo>
                  <a:lnTo>
                    <a:pt x="170" y="1558"/>
                  </a:lnTo>
                  <a:lnTo>
                    <a:pt x="211" y="1584"/>
                  </a:lnTo>
                  <a:lnTo>
                    <a:pt x="255" y="1606"/>
                  </a:lnTo>
                  <a:lnTo>
                    <a:pt x="301" y="1625"/>
                  </a:lnTo>
                  <a:lnTo>
                    <a:pt x="350" y="1641"/>
                  </a:lnTo>
                  <a:lnTo>
                    <a:pt x="402" y="1654"/>
                  </a:lnTo>
                  <a:lnTo>
                    <a:pt x="455" y="1663"/>
                  </a:lnTo>
                  <a:lnTo>
                    <a:pt x="509" y="1668"/>
                  </a:lnTo>
                  <a:lnTo>
                    <a:pt x="565" y="1670"/>
                  </a:lnTo>
                  <a:lnTo>
                    <a:pt x="620" y="1668"/>
                  </a:lnTo>
                  <a:lnTo>
                    <a:pt x="675" y="1663"/>
                  </a:lnTo>
                  <a:lnTo>
                    <a:pt x="727" y="1654"/>
                  </a:lnTo>
                  <a:lnTo>
                    <a:pt x="778" y="1641"/>
                  </a:lnTo>
                  <a:lnTo>
                    <a:pt x="827" y="1625"/>
                  </a:lnTo>
                  <a:lnTo>
                    <a:pt x="874" y="1606"/>
                  </a:lnTo>
                  <a:lnTo>
                    <a:pt x="918" y="1584"/>
                  </a:lnTo>
                  <a:lnTo>
                    <a:pt x="960" y="1558"/>
                  </a:lnTo>
                  <a:lnTo>
                    <a:pt x="998" y="1528"/>
                  </a:lnTo>
                  <a:lnTo>
                    <a:pt x="1032" y="1496"/>
                  </a:lnTo>
                  <a:lnTo>
                    <a:pt x="1047" y="1480"/>
                  </a:lnTo>
                  <a:lnTo>
                    <a:pt x="1060" y="1463"/>
                  </a:lnTo>
                  <a:lnTo>
                    <a:pt x="1073" y="1446"/>
                  </a:lnTo>
                  <a:lnTo>
                    <a:pt x="1085" y="1428"/>
                  </a:lnTo>
                  <a:lnTo>
                    <a:pt x="1095" y="1410"/>
                  </a:lnTo>
                  <a:lnTo>
                    <a:pt x="1104" y="1391"/>
                  </a:lnTo>
                  <a:lnTo>
                    <a:pt x="1111" y="1372"/>
                  </a:lnTo>
                  <a:lnTo>
                    <a:pt x="1118" y="1353"/>
                  </a:lnTo>
                  <a:lnTo>
                    <a:pt x="1123" y="1333"/>
                  </a:lnTo>
                  <a:lnTo>
                    <a:pt x="1126" y="1314"/>
                  </a:lnTo>
                  <a:lnTo>
                    <a:pt x="1128" y="1293"/>
                  </a:lnTo>
                  <a:lnTo>
                    <a:pt x="1129" y="1273"/>
                  </a:lnTo>
                  <a:lnTo>
                    <a:pt x="1129" y="1239"/>
                  </a:lnTo>
                  <a:lnTo>
                    <a:pt x="1127" y="1217"/>
                  </a:lnTo>
                  <a:lnTo>
                    <a:pt x="1124" y="1196"/>
                  </a:lnTo>
                  <a:lnTo>
                    <a:pt x="1119" y="1175"/>
                  </a:lnTo>
                  <a:lnTo>
                    <a:pt x="1111" y="1156"/>
                  </a:lnTo>
                  <a:lnTo>
                    <a:pt x="1103" y="1137"/>
                  </a:lnTo>
                  <a:lnTo>
                    <a:pt x="1092" y="1120"/>
                  </a:lnTo>
                  <a:lnTo>
                    <a:pt x="1080" y="1103"/>
                  </a:lnTo>
                  <a:lnTo>
                    <a:pt x="1067" y="1088"/>
                  </a:lnTo>
                  <a:lnTo>
                    <a:pt x="1053" y="1075"/>
                  </a:lnTo>
                  <a:lnTo>
                    <a:pt x="1037" y="1063"/>
                  </a:lnTo>
                  <a:lnTo>
                    <a:pt x="1020" y="1052"/>
                  </a:lnTo>
                  <a:lnTo>
                    <a:pt x="1002" y="1043"/>
                  </a:lnTo>
                  <a:lnTo>
                    <a:pt x="984" y="1036"/>
                  </a:lnTo>
                  <a:lnTo>
                    <a:pt x="964" y="1031"/>
                  </a:lnTo>
                  <a:lnTo>
                    <a:pt x="944" y="1028"/>
                  </a:lnTo>
                  <a:close/>
                  <a:moveTo>
                    <a:pt x="48" y="1233"/>
                  </a:moveTo>
                  <a:lnTo>
                    <a:pt x="49" y="1220"/>
                  </a:lnTo>
                  <a:lnTo>
                    <a:pt x="50" y="1208"/>
                  </a:lnTo>
                  <a:lnTo>
                    <a:pt x="53" y="1196"/>
                  </a:lnTo>
                  <a:lnTo>
                    <a:pt x="56" y="1184"/>
                  </a:lnTo>
                  <a:lnTo>
                    <a:pt x="60" y="1173"/>
                  </a:lnTo>
                  <a:lnTo>
                    <a:pt x="65" y="1162"/>
                  </a:lnTo>
                  <a:lnTo>
                    <a:pt x="71" y="1151"/>
                  </a:lnTo>
                  <a:lnTo>
                    <a:pt x="78" y="1141"/>
                  </a:lnTo>
                  <a:lnTo>
                    <a:pt x="85" y="1132"/>
                  </a:lnTo>
                  <a:lnTo>
                    <a:pt x="93" y="1123"/>
                  </a:lnTo>
                  <a:lnTo>
                    <a:pt x="102" y="1114"/>
                  </a:lnTo>
                  <a:lnTo>
                    <a:pt x="111" y="1107"/>
                  </a:lnTo>
                  <a:lnTo>
                    <a:pt x="121" y="1099"/>
                  </a:lnTo>
                  <a:lnTo>
                    <a:pt x="131" y="1093"/>
                  </a:lnTo>
                  <a:lnTo>
                    <a:pt x="142" y="1088"/>
                  </a:lnTo>
                  <a:lnTo>
                    <a:pt x="153" y="1083"/>
                  </a:lnTo>
                  <a:lnTo>
                    <a:pt x="159" y="1083"/>
                  </a:lnTo>
                  <a:lnTo>
                    <a:pt x="164" y="1084"/>
                  </a:lnTo>
                  <a:lnTo>
                    <a:pt x="169" y="1086"/>
                  </a:lnTo>
                  <a:lnTo>
                    <a:pt x="174" y="1087"/>
                  </a:lnTo>
                  <a:lnTo>
                    <a:pt x="179" y="1090"/>
                  </a:lnTo>
                  <a:lnTo>
                    <a:pt x="183" y="1093"/>
                  </a:lnTo>
                  <a:lnTo>
                    <a:pt x="187" y="1096"/>
                  </a:lnTo>
                  <a:lnTo>
                    <a:pt x="191" y="1100"/>
                  </a:lnTo>
                  <a:lnTo>
                    <a:pt x="194" y="1104"/>
                  </a:lnTo>
                  <a:lnTo>
                    <a:pt x="197" y="1108"/>
                  </a:lnTo>
                  <a:lnTo>
                    <a:pt x="200" y="1113"/>
                  </a:lnTo>
                  <a:lnTo>
                    <a:pt x="202" y="1118"/>
                  </a:lnTo>
                  <a:lnTo>
                    <a:pt x="204" y="1123"/>
                  </a:lnTo>
                  <a:lnTo>
                    <a:pt x="205" y="1129"/>
                  </a:lnTo>
                  <a:lnTo>
                    <a:pt x="206" y="1134"/>
                  </a:lnTo>
                  <a:lnTo>
                    <a:pt x="206" y="1140"/>
                  </a:lnTo>
                  <a:lnTo>
                    <a:pt x="206" y="1518"/>
                  </a:lnTo>
                  <a:lnTo>
                    <a:pt x="171" y="1493"/>
                  </a:lnTo>
                  <a:lnTo>
                    <a:pt x="140" y="1465"/>
                  </a:lnTo>
                  <a:lnTo>
                    <a:pt x="125" y="1451"/>
                  </a:lnTo>
                  <a:lnTo>
                    <a:pt x="112" y="1436"/>
                  </a:lnTo>
                  <a:lnTo>
                    <a:pt x="101" y="1421"/>
                  </a:lnTo>
                  <a:lnTo>
                    <a:pt x="90" y="1405"/>
                  </a:lnTo>
                  <a:lnTo>
                    <a:pt x="80" y="1389"/>
                  </a:lnTo>
                  <a:lnTo>
                    <a:pt x="72" y="1372"/>
                  </a:lnTo>
                  <a:lnTo>
                    <a:pt x="65" y="1355"/>
                  </a:lnTo>
                  <a:lnTo>
                    <a:pt x="59" y="1337"/>
                  </a:lnTo>
                  <a:lnTo>
                    <a:pt x="54" y="1320"/>
                  </a:lnTo>
                  <a:lnTo>
                    <a:pt x="51" y="1301"/>
                  </a:lnTo>
                  <a:lnTo>
                    <a:pt x="49" y="1283"/>
                  </a:lnTo>
                  <a:lnTo>
                    <a:pt x="48" y="1264"/>
                  </a:lnTo>
                  <a:close/>
                  <a:moveTo>
                    <a:pt x="254" y="691"/>
                  </a:moveTo>
                  <a:lnTo>
                    <a:pt x="251" y="689"/>
                  </a:lnTo>
                  <a:lnTo>
                    <a:pt x="249" y="688"/>
                  </a:lnTo>
                  <a:lnTo>
                    <a:pt x="247" y="686"/>
                  </a:lnTo>
                  <a:lnTo>
                    <a:pt x="245" y="684"/>
                  </a:lnTo>
                  <a:lnTo>
                    <a:pt x="243" y="682"/>
                  </a:lnTo>
                  <a:lnTo>
                    <a:pt x="241" y="680"/>
                  </a:lnTo>
                  <a:lnTo>
                    <a:pt x="239" y="677"/>
                  </a:lnTo>
                  <a:lnTo>
                    <a:pt x="238" y="675"/>
                  </a:lnTo>
                  <a:lnTo>
                    <a:pt x="236" y="672"/>
                  </a:lnTo>
                  <a:lnTo>
                    <a:pt x="235" y="670"/>
                  </a:lnTo>
                  <a:lnTo>
                    <a:pt x="234" y="667"/>
                  </a:lnTo>
                  <a:lnTo>
                    <a:pt x="233" y="664"/>
                  </a:lnTo>
                  <a:lnTo>
                    <a:pt x="233" y="661"/>
                  </a:lnTo>
                  <a:lnTo>
                    <a:pt x="232" y="658"/>
                  </a:lnTo>
                  <a:lnTo>
                    <a:pt x="232" y="655"/>
                  </a:lnTo>
                  <a:lnTo>
                    <a:pt x="232" y="652"/>
                  </a:lnTo>
                  <a:lnTo>
                    <a:pt x="232" y="640"/>
                  </a:lnTo>
                  <a:lnTo>
                    <a:pt x="240" y="640"/>
                  </a:lnTo>
                  <a:lnTo>
                    <a:pt x="254" y="640"/>
                  </a:lnTo>
                  <a:close/>
                  <a:moveTo>
                    <a:pt x="243" y="361"/>
                  </a:moveTo>
                  <a:lnTo>
                    <a:pt x="245" y="329"/>
                  </a:lnTo>
                  <a:lnTo>
                    <a:pt x="249" y="297"/>
                  </a:lnTo>
                  <a:lnTo>
                    <a:pt x="257" y="267"/>
                  </a:lnTo>
                  <a:lnTo>
                    <a:pt x="268" y="237"/>
                  </a:lnTo>
                  <a:lnTo>
                    <a:pt x="281" y="209"/>
                  </a:lnTo>
                  <a:lnTo>
                    <a:pt x="297" y="183"/>
                  </a:lnTo>
                  <a:lnTo>
                    <a:pt x="315" y="159"/>
                  </a:lnTo>
                  <a:lnTo>
                    <a:pt x="336" y="136"/>
                  </a:lnTo>
                  <a:lnTo>
                    <a:pt x="358" y="115"/>
                  </a:lnTo>
                  <a:lnTo>
                    <a:pt x="383" y="97"/>
                  </a:lnTo>
                  <a:lnTo>
                    <a:pt x="409" y="81"/>
                  </a:lnTo>
                  <a:lnTo>
                    <a:pt x="437" y="67"/>
                  </a:lnTo>
                  <a:lnTo>
                    <a:pt x="466" y="56"/>
                  </a:lnTo>
                  <a:lnTo>
                    <a:pt x="497" y="49"/>
                  </a:lnTo>
                  <a:lnTo>
                    <a:pt x="529" y="44"/>
                  </a:lnTo>
                  <a:lnTo>
                    <a:pt x="562" y="42"/>
                  </a:lnTo>
                  <a:lnTo>
                    <a:pt x="567" y="42"/>
                  </a:lnTo>
                  <a:lnTo>
                    <a:pt x="599" y="44"/>
                  </a:lnTo>
                  <a:lnTo>
                    <a:pt x="630" y="49"/>
                  </a:lnTo>
                  <a:lnTo>
                    <a:pt x="660" y="58"/>
                  </a:lnTo>
                  <a:lnTo>
                    <a:pt x="689" y="68"/>
                  </a:lnTo>
                  <a:lnTo>
                    <a:pt x="716" y="82"/>
                  </a:lnTo>
                  <a:lnTo>
                    <a:pt x="741" y="98"/>
                  </a:lnTo>
                  <a:lnTo>
                    <a:pt x="765" y="116"/>
                  </a:lnTo>
                  <a:lnTo>
                    <a:pt x="787" y="137"/>
                  </a:lnTo>
                  <a:lnTo>
                    <a:pt x="807" y="159"/>
                  </a:lnTo>
                  <a:lnTo>
                    <a:pt x="825" y="183"/>
                  </a:lnTo>
                  <a:lnTo>
                    <a:pt x="841" y="209"/>
                  </a:lnTo>
                  <a:lnTo>
                    <a:pt x="854" y="236"/>
                  </a:lnTo>
                  <a:lnTo>
                    <a:pt x="864" y="265"/>
                  </a:lnTo>
                  <a:lnTo>
                    <a:pt x="872" y="295"/>
                  </a:lnTo>
                  <a:lnTo>
                    <a:pt x="876" y="326"/>
                  </a:lnTo>
                  <a:lnTo>
                    <a:pt x="878" y="358"/>
                  </a:lnTo>
                  <a:lnTo>
                    <a:pt x="878" y="384"/>
                  </a:lnTo>
                  <a:lnTo>
                    <a:pt x="567" y="384"/>
                  </a:lnTo>
                  <a:lnTo>
                    <a:pt x="243" y="384"/>
                  </a:lnTo>
                  <a:close/>
                  <a:moveTo>
                    <a:pt x="867" y="691"/>
                  </a:moveTo>
                  <a:lnTo>
                    <a:pt x="867" y="640"/>
                  </a:lnTo>
                  <a:lnTo>
                    <a:pt x="884" y="640"/>
                  </a:lnTo>
                  <a:lnTo>
                    <a:pt x="889" y="640"/>
                  </a:lnTo>
                  <a:lnTo>
                    <a:pt x="889" y="652"/>
                  </a:lnTo>
                  <a:lnTo>
                    <a:pt x="889" y="655"/>
                  </a:lnTo>
                  <a:lnTo>
                    <a:pt x="889" y="658"/>
                  </a:lnTo>
                  <a:lnTo>
                    <a:pt x="888" y="661"/>
                  </a:lnTo>
                  <a:lnTo>
                    <a:pt x="887" y="664"/>
                  </a:lnTo>
                  <a:lnTo>
                    <a:pt x="887" y="667"/>
                  </a:lnTo>
                  <a:lnTo>
                    <a:pt x="886" y="670"/>
                  </a:lnTo>
                  <a:lnTo>
                    <a:pt x="885" y="672"/>
                  </a:lnTo>
                  <a:lnTo>
                    <a:pt x="883" y="675"/>
                  </a:lnTo>
                  <a:lnTo>
                    <a:pt x="882" y="677"/>
                  </a:lnTo>
                  <a:lnTo>
                    <a:pt x="880" y="680"/>
                  </a:lnTo>
                  <a:lnTo>
                    <a:pt x="878" y="682"/>
                  </a:lnTo>
                  <a:lnTo>
                    <a:pt x="876" y="684"/>
                  </a:lnTo>
                  <a:lnTo>
                    <a:pt x="874" y="686"/>
                  </a:lnTo>
                  <a:lnTo>
                    <a:pt x="872" y="688"/>
                  </a:lnTo>
                  <a:lnTo>
                    <a:pt x="870" y="689"/>
                  </a:lnTo>
                  <a:close/>
                  <a:moveTo>
                    <a:pt x="232" y="1075"/>
                  </a:moveTo>
                  <a:lnTo>
                    <a:pt x="330" y="1075"/>
                  </a:lnTo>
                  <a:lnTo>
                    <a:pt x="334" y="1080"/>
                  </a:lnTo>
                  <a:lnTo>
                    <a:pt x="339" y="1085"/>
                  </a:lnTo>
                  <a:lnTo>
                    <a:pt x="353" y="1096"/>
                  </a:lnTo>
                  <a:lnTo>
                    <a:pt x="371" y="1108"/>
                  </a:lnTo>
                  <a:lnTo>
                    <a:pt x="394" y="1121"/>
                  </a:lnTo>
                  <a:lnTo>
                    <a:pt x="407" y="1127"/>
                  </a:lnTo>
                  <a:lnTo>
                    <a:pt x="421" y="1132"/>
                  </a:lnTo>
                  <a:lnTo>
                    <a:pt x="437" y="1138"/>
                  </a:lnTo>
                  <a:lnTo>
                    <a:pt x="453" y="1142"/>
                  </a:lnTo>
                  <a:lnTo>
                    <a:pt x="472" y="1146"/>
                  </a:lnTo>
                  <a:lnTo>
                    <a:pt x="491" y="1150"/>
                  </a:lnTo>
                  <a:lnTo>
                    <a:pt x="534" y="1154"/>
                  </a:lnTo>
                  <a:lnTo>
                    <a:pt x="534" y="1614"/>
                  </a:lnTo>
                  <a:lnTo>
                    <a:pt x="495" y="1612"/>
                  </a:lnTo>
                  <a:lnTo>
                    <a:pt x="457" y="1608"/>
                  </a:lnTo>
                  <a:lnTo>
                    <a:pt x="419" y="1601"/>
                  </a:lnTo>
                  <a:lnTo>
                    <a:pt x="383" y="1593"/>
                  </a:lnTo>
                  <a:lnTo>
                    <a:pt x="348" y="1583"/>
                  </a:lnTo>
                  <a:lnTo>
                    <a:pt x="314" y="1572"/>
                  </a:lnTo>
                  <a:lnTo>
                    <a:pt x="282" y="1558"/>
                  </a:lnTo>
                  <a:lnTo>
                    <a:pt x="251" y="1543"/>
                  </a:lnTo>
                  <a:lnTo>
                    <a:pt x="251" y="1137"/>
                  </a:lnTo>
                  <a:lnTo>
                    <a:pt x="252" y="1133"/>
                  </a:lnTo>
                  <a:lnTo>
                    <a:pt x="252" y="1129"/>
                  </a:lnTo>
                  <a:lnTo>
                    <a:pt x="253" y="1124"/>
                  </a:lnTo>
                  <a:lnTo>
                    <a:pt x="253" y="1120"/>
                  </a:lnTo>
                  <a:lnTo>
                    <a:pt x="252" y="1116"/>
                  </a:lnTo>
                  <a:lnTo>
                    <a:pt x="251" y="1112"/>
                  </a:lnTo>
                  <a:lnTo>
                    <a:pt x="250" y="1108"/>
                  </a:lnTo>
                  <a:lnTo>
                    <a:pt x="249" y="1104"/>
                  </a:lnTo>
                  <a:lnTo>
                    <a:pt x="247" y="1100"/>
                  </a:lnTo>
                  <a:lnTo>
                    <a:pt x="246" y="1096"/>
                  </a:lnTo>
                  <a:lnTo>
                    <a:pt x="242" y="1089"/>
                  </a:lnTo>
                  <a:lnTo>
                    <a:pt x="237" y="1082"/>
                  </a:lnTo>
                  <a:close/>
                  <a:moveTo>
                    <a:pt x="824" y="463"/>
                  </a:moveTo>
                  <a:lnTo>
                    <a:pt x="567" y="463"/>
                  </a:lnTo>
                  <a:lnTo>
                    <a:pt x="299" y="463"/>
                  </a:lnTo>
                  <a:lnTo>
                    <a:pt x="299" y="461"/>
                  </a:lnTo>
                  <a:lnTo>
                    <a:pt x="298" y="459"/>
                  </a:lnTo>
                  <a:lnTo>
                    <a:pt x="297" y="456"/>
                  </a:lnTo>
                  <a:lnTo>
                    <a:pt x="296" y="454"/>
                  </a:lnTo>
                  <a:lnTo>
                    <a:pt x="295" y="452"/>
                  </a:lnTo>
                  <a:lnTo>
                    <a:pt x="294" y="450"/>
                  </a:lnTo>
                  <a:lnTo>
                    <a:pt x="292" y="446"/>
                  </a:lnTo>
                  <a:lnTo>
                    <a:pt x="289" y="443"/>
                  </a:lnTo>
                  <a:lnTo>
                    <a:pt x="286" y="439"/>
                  </a:lnTo>
                  <a:lnTo>
                    <a:pt x="283" y="436"/>
                  </a:lnTo>
                  <a:lnTo>
                    <a:pt x="280" y="434"/>
                  </a:lnTo>
                  <a:lnTo>
                    <a:pt x="567" y="434"/>
                  </a:lnTo>
                  <a:lnTo>
                    <a:pt x="844" y="434"/>
                  </a:lnTo>
                  <a:lnTo>
                    <a:pt x="842" y="435"/>
                  </a:lnTo>
                  <a:lnTo>
                    <a:pt x="840" y="436"/>
                  </a:lnTo>
                  <a:lnTo>
                    <a:pt x="838" y="438"/>
                  </a:lnTo>
                  <a:lnTo>
                    <a:pt x="837" y="439"/>
                  </a:lnTo>
                  <a:lnTo>
                    <a:pt x="835" y="441"/>
                  </a:lnTo>
                  <a:lnTo>
                    <a:pt x="834" y="443"/>
                  </a:lnTo>
                  <a:lnTo>
                    <a:pt x="832" y="444"/>
                  </a:lnTo>
                  <a:lnTo>
                    <a:pt x="831" y="446"/>
                  </a:lnTo>
                  <a:lnTo>
                    <a:pt x="829" y="450"/>
                  </a:lnTo>
                  <a:lnTo>
                    <a:pt x="827" y="454"/>
                  </a:lnTo>
                  <a:lnTo>
                    <a:pt x="825" y="459"/>
                  </a:lnTo>
                  <a:close/>
                  <a:moveTo>
                    <a:pt x="302" y="615"/>
                  </a:moveTo>
                  <a:lnTo>
                    <a:pt x="302" y="508"/>
                  </a:lnTo>
                  <a:lnTo>
                    <a:pt x="565" y="508"/>
                  </a:lnTo>
                  <a:lnTo>
                    <a:pt x="819" y="508"/>
                  </a:lnTo>
                  <a:lnTo>
                    <a:pt x="819" y="697"/>
                  </a:lnTo>
                  <a:lnTo>
                    <a:pt x="808" y="736"/>
                  </a:lnTo>
                  <a:lnTo>
                    <a:pt x="801" y="760"/>
                  </a:lnTo>
                  <a:lnTo>
                    <a:pt x="793" y="787"/>
                  </a:lnTo>
                  <a:lnTo>
                    <a:pt x="652" y="883"/>
                  </a:lnTo>
                  <a:lnTo>
                    <a:pt x="648" y="880"/>
                  </a:lnTo>
                  <a:lnTo>
                    <a:pt x="643" y="877"/>
                  </a:lnTo>
                  <a:lnTo>
                    <a:pt x="638" y="875"/>
                  </a:lnTo>
                  <a:lnTo>
                    <a:pt x="634" y="873"/>
                  </a:lnTo>
                  <a:lnTo>
                    <a:pt x="629" y="871"/>
                  </a:lnTo>
                  <a:lnTo>
                    <a:pt x="623" y="870"/>
                  </a:lnTo>
                  <a:lnTo>
                    <a:pt x="618" y="869"/>
                  </a:lnTo>
                  <a:lnTo>
                    <a:pt x="616" y="869"/>
                  </a:lnTo>
                  <a:lnTo>
                    <a:pt x="613" y="869"/>
                  </a:lnTo>
                  <a:lnTo>
                    <a:pt x="562" y="869"/>
                  </a:lnTo>
                  <a:lnTo>
                    <a:pt x="505" y="869"/>
                  </a:lnTo>
                  <a:lnTo>
                    <a:pt x="502" y="869"/>
                  </a:lnTo>
                  <a:lnTo>
                    <a:pt x="500" y="869"/>
                  </a:lnTo>
                  <a:lnTo>
                    <a:pt x="495" y="870"/>
                  </a:lnTo>
                  <a:lnTo>
                    <a:pt x="489" y="871"/>
                  </a:lnTo>
                  <a:lnTo>
                    <a:pt x="484" y="873"/>
                  </a:lnTo>
                  <a:lnTo>
                    <a:pt x="479" y="875"/>
                  </a:lnTo>
                  <a:lnTo>
                    <a:pt x="475" y="877"/>
                  </a:lnTo>
                  <a:lnTo>
                    <a:pt x="470" y="880"/>
                  </a:lnTo>
                  <a:lnTo>
                    <a:pt x="466" y="883"/>
                  </a:lnTo>
                  <a:lnTo>
                    <a:pt x="328" y="796"/>
                  </a:lnTo>
                  <a:lnTo>
                    <a:pt x="323" y="782"/>
                  </a:lnTo>
                  <a:lnTo>
                    <a:pt x="318" y="768"/>
                  </a:lnTo>
                  <a:lnTo>
                    <a:pt x="310" y="742"/>
                  </a:lnTo>
                  <a:lnTo>
                    <a:pt x="299" y="700"/>
                  </a:lnTo>
                  <a:lnTo>
                    <a:pt x="299" y="615"/>
                  </a:lnTo>
                  <a:close/>
                  <a:moveTo>
                    <a:pt x="754" y="959"/>
                  </a:moveTo>
                  <a:lnTo>
                    <a:pt x="754" y="1041"/>
                  </a:lnTo>
                  <a:lnTo>
                    <a:pt x="751" y="1044"/>
                  </a:lnTo>
                  <a:lnTo>
                    <a:pt x="747" y="1048"/>
                  </a:lnTo>
                  <a:lnTo>
                    <a:pt x="742" y="1053"/>
                  </a:lnTo>
                  <a:lnTo>
                    <a:pt x="736" y="1058"/>
                  </a:lnTo>
                  <a:lnTo>
                    <a:pt x="728" y="1063"/>
                  </a:lnTo>
                  <a:lnTo>
                    <a:pt x="720" y="1068"/>
                  </a:lnTo>
                  <a:lnTo>
                    <a:pt x="710" y="1073"/>
                  </a:lnTo>
                  <a:lnTo>
                    <a:pt x="699" y="1079"/>
                  </a:lnTo>
                  <a:lnTo>
                    <a:pt x="687" y="1084"/>
                  </a:lnTo>
                  <a:lnTo>
                    <a:pt x="674" y="1089"/>
                  </a:lnTo>
                  <a:lnTo>
                    <a:pt x="659" y="1093"/>
                  </a:lnTo>
                  <a:lnTo>
                    <a:pt x="642" y="1097"/>
                  </a:lnTo>
                  <a:lnTo>
                    <a:pt x="605" y="1103"/>
                  </a:lnTo>
                  <a:lnTo>
                    <a:pt x="562" y="1106"/>
                  </a:lnTo>
                  <a:lnTo>
                    <a:pt x="559" y="1106"/>
                  </a:lnTo>
                  <a:lnTo>
                    <a:pt x="516" y="1104"/>
                  </a:lnTo>
                  <a:lnTo>
                    <a:pt x="496" y="1101"/>
                  </a:lnTo>
                  <a:lnTo>
                    <a:pt x="479" y="1098"/>
                  </a:lnTo>
                  <a:lnTo>
                    <a:pt x="462" y="1094"/>
                  </a:lnTo>
                  <a:lnTo>
                    <a:pt x="447" y="1090"/>
                  </a:lnTo>
                  <a:lnTo>
                    <a:pt x="434" y="1085"/>
                  </a:lnTo>
                  <a:lnTo>
                    <a:pt x="422" y="1080"/>
                  </a:lnTo>
                  <a:lnTo>
                    <a:pt x="411" y="1074"/>
                  </a:lnTo>
                  <a:lnTo>
                    <a:pt x="401" y="1069"/>
                  </a:lnTo>
                  <a:lnTo>
                    <a:pt x="393" y="1064"/>
                  </a:lnTo>
                  <a:lnTo>
                    <a:pt x="385" y="1058"/>
                  </a:lnTo>
                  <a:lnTo>
                    <a:pt x="379" y="1053"/>
                  </a:lnTo>
                  <a:lnTo>
                    <a:pt x="374" y="1049"/>
                  </a:lnTo>
                  <a:lnTo>
                    <a:pt x="370" y="1044"/>
                  </a:lnTo>
                  <a:lnTo>
                    <a:pt x="367" y="1041"/>
                  </a:lnTo>
                  <a:lnTo>
                    <a:pt x="367" y="959"/>
                  </a:lnTo>
                  <a:lnTo>
                    <a:pt x="377" y="968"/>
                  </a:lnTo>
                  <a:lnTo>
                    <a:pt x="387" y="977"/>
                  </a:lnTo>
                  <a:lnTo>
                    <a:pt x="397" y="984"/>
                  </a:lnTo>
                  <a:lnTo>
                    <a:pt x="402" y="987"/>
                  </a:lnTo>
                  <a:lnTo>
                    <a:pt x="408" y="990"/>
                  </a:lnTo>
                  <a:lnTo>
                    <a:pt x="414" y="993"/>
                  </a:lnTo>
                  <a:lnTo>
                    <a:pt x="419" y="995"/>
                  </a:lnTo>
                  <a:lnTo>
                    <a:pt x="425" y="997"/>
                  </a:lnTo>
                  <a:lnTo>
                    <a:pt x="431" y="999"/>
                  </a:lnTo>
                  <a:lnTo>
                    <a:pt x="437" y="1000"/>
                  </a:lnTo>
                  <a:lnTo>
                    <a:pt x="444" y="1001"/>
                  </a:lnTo>
                  <a:lnTo>
                    <a:pt x="450" y="1002"/>
                  </a:lnTo>
                  <a:lnTo>
                    <a:pt x="457" y="1002"/>
                  </a:lnTo>
                  <a:lnTo>
                    <a:pt x="565" y="1002"/>
                  </a:lnTo>
                  <a:lnTo>
                    <a:pt x="666" y="1002"/>
                  </a:lnTo>
                  <a:lnTo>
                    <a:pt x="672" y="1002"/>
                  </a:lnTo>
                  <a:lnTo>
                    <a:pt x="678" y="1001"/>
                  </a:lnTo>
                  <a:lnTo>
                    <a:pt x="684" y="1000"/>
                  </a:lnTo>
                  <a:lnTo>
                    <a:pt x="690" y="999"/>
                  </a:lnTo>
                  <a:lnTo>
                    <a:pt x="696" y="997"/>
                  </a:lnTo>
                  <a:lnTo>
                    <a:pt x="702" y="995"/>
                  </a:lnTo>
                  <a:lnTo>
                    <a:pt x="707" y="993"/>
                  </a:lnTo>
                  <a:lnTo>
                    <a:pt x="713" y="990"/>
                  </a:lnTo>
                  <a:lnTo>
                    <a:pt x="724" y="984"/>
                  </a:lnTo>
                  <a:lnTo>
                    <a:pt x="734" y="977"/>
                  </a:lnTo>
                  <a:lnTo>
                    <a:pt x="744" y="968"/>
                  </a:lnTo>
                  <a:close/>
                  <a:moveTo>
                    <a:pt x="491" y="956"/>
                  </a:moveTo>
                  <a:lnTo>
                    <a:pt x="491" y="934"/>
                  </a:lnTo>
                  <a:lnTo>
                    <a:pt x="491" y="932"/>
                  </a:lnTo>
                  <a:lnTo>
                    <a:pt x="491" y="931"/>
                  </a:lnTo>
                  <a:lnTo>
                    <a:pt x="492" y="929"/>
                  </a:lnTo>
                  <a:lnTo>
                    <a:pt x="493" y="927"/>
                  </a:lnTo>
                  <a:lnTo>
                    <a:pt x="493" y="926"/>
                  </a:lnTo>
                  <a:lnTo>
                    <a:pt x="494" y="925"/>
                  </a:lnTo>
                  <a:lnTo>
                    <a:pt x="495" y="923"/>
                  </a:lnTo>
                  <a:lnTo>
                    <a:pt x="496" y="922"/>
                  </a:lnTo>
                  <a:lnTo>
                    <a:pt x="498" y="921"/>
                  </a:lnTo>
                  <a:lnTo>
                    <a:pt x="499" y="920"/>
                  </a:lnTo>
                  <a:lnTo>
                    <a:pt x="500" y="919"/>
                  </a:lnTo>
                  <a:lnTo>
                    <a:pt x="502" y="918"/>
                  </a:lnTo>
                  <a:lnTo>
                    <a:pt x="503" y="918"/>
                  </a:lnTo>
                  <a:lnTo>
                    <a:pt x="505" y="917"/>
                  </a:lnTo>
                  <a:lnTo>
                    <a:pt x="506" y="917"/>
                  </a:lnTo>
                  <a:lnTo>
                    <a:pt x="508" y="917"/>
                  </a:lnTo>
                  <a:lnTo>
                    <a:pt x="615" y="917"/>
                  </a:lnTo>
                  <a:lnTo>
                    <a:pt x="617" y="917"/>
                  </a:lnTo>
                  <a:lnTo>
                    <a:pt x="618" y="917"/>
                  </a:lnTo>
                  <a:lnTo>
                    <a:pt x="620" y="918"/>
                  </a:lnTo>
                  <a:lnTo>
                    <a:pt x="621" y="918"/>
                  </a:lnTo>
                  <a:lnTo>
                    <a:pt x="623" y="919"/>
                  </a:lnTo>
                  <a:lnTo>
                    <a:pt x="624" y="920"/>
                  </a:lnTo>
                  <a:lnTo>
                    <a:pt x="626" y="921"/>
                  </a:lnTo>
                  <a:lnTo>
                    <a:pt x="627" y="922"/>
                  </a:lnTo>
                  <a:lnTo>
                    <a:pt x="628" y="923"/>
                  </a:lnTo>
                  <a:lnTo>
                    <a:pt x="629" y="925"/>
                  </a:lnTo>
                  <a:lnTo>
                    <a:pt x="630" y="926"/>
                  </a:lnTo>
                  <a:lnTo>
                    <a:pt x="631" y="927"/>
                  </a:lnTo>
                  <a:lnTo>
                    <a:pt x="631" y="929"/>
                  </a:lnTo>
                  <a:lnTo>
                    <a:pt x="632" y="931"/>
                  </a:lnTo>
                  <a:lnTo>
                    <a:pt x="632" y="932"/>
                  </a:lnTo>
                  <a:lnTo>
                    <a:pt x="632" y="934"/>
                  </a:lnTo>
                  <a:lnTo>
                    <a:pt x="632" y="956"/>
                  </a:lnTo>
                  <a:close/>
                  <a:moveTo>
                    <a:pt x="678" y="954"/>
                  </a:moveTo>
                  <a:lnTo>
                    <a:pt x="678" y="934"/>
                  </a:lnTo>
                  <a:lnTo>
                    <a:pt x="678" y="923"/>
                  </a:lnTo>
                  <a:lnTo>
                    <a:pt x="759" y="866"/>
                  </a:lnTo>
                  <a:lnTo>
                    <a:pt x="751" y="881"/>
                  </a:lnTo>
                  <a:lnTo>
                    <a:pt x="742" y="896"/>
                  </a:lnTo>
                  <a:lnTo>
                    <a:pt x="732" y="910"/>
                  </a:lnTo>
                  <a:lnTo>
                    <a:pt x="723" y="922"/>
                  </a:lnTo>
                  <a:lnTo>
                    <a:pt x="718" y="928"/>
                  </a:lnTo>
                  <a:lnTo>
                    <a:pt x="712" y="933"/>
                  </a:lnTo>
                  <a:lnTo>
                    <a:pt x="707" y="938"/>
                  </a:lnTo>
                  <a:lnTo>
                    <a:pt x="701" y="942"/>
                  </a:lnTo>
                  <a:lnTo>
                    <a:pt x="696" y="946"/>
                  </a:lnTo>
                  <a:lnTo>
                    <a:pt x="690" y="949"/>
                  </a:lnTo>
                  <a:lnTo>
                    <a:pt x="684" y="952"/>
                  </a:lnTo>
                  <a:close/>
                  <a:moveTo>
                    <a:pt x="443" y="923"/>
                  </a:moveTo>
                  <a:lnTo>
                    <a:pt x="443" y="934"/>
                  </a:lnTo>
                  <a:lnTo>
                    <a:pt x="443" y="954"/>
                  </a:lnTo>
                  <a:lnTo>
                    <a:pt x="437" y="952"/>
                  </a:lnTo>
                  <a:lnTo>
                    <a:pt x="432" y="949"/>
                  </a:lnTo>
                  <a:lnTo>
                    <a:pt x="426" y="946"/>
                  </a:lnTo>
                  <a:lnTo>
                    <a:pt x="420" y="943"/>
                  </a:lnTo>
                  <a:lnTo>
                    <a:pt x="415" y="939"/>
                  </a:lnTo>
                  <a:lnTo>
                    <a:pt x="410" y="934"/>
                  </a:lnTo>
                  <a:lnTo>
                    <a:pt x="399" y="924"/>
                  </a:lnTo>
                  <a:lnTo>
                    <a:pt x="390" y="913"/>
                  </a:lnTo>
                  <a:lnTo>
                    <a:pt x="380" y="900"/>
                  </a:lnTo>
                  <a:lnTo>
                    <a:pt x="372" y="886"/>
                  </a:lnTo>
                  <a:lnTo>
                    <a:pt x="364" y="872"/>
                  </a:lnTo>
                  <a:close/>
                  <a:moveTo>
                    <a:pt x="584" y="1154"/>
                  </a:moveTo>
                  <a:lnTo>
                    <a:pt x="628" y="1150"/>
                  </a:lnTo>
                  <a:lnTo>
                    <a:pt x="648" y="1146"/>
                  </a:lnTo>
                  <a:lnTo>
                    <a:pt x="666" y="1142"/>
                  </a:lnTo>
                  <a:lnTo>
                    <a:pt x="683" y="1138"/>
                  </a:lnTo>
                  <a:lnTo>
                    <a:pt x="698" y="1132"/>
                  </a:lnTo>
                  <a:lnTo>
                    <a:pt x="712" y="1127"/>
                  </a:lnTo>
                  <a:lnTo>
                    <a:pt x="725" y="1121"/>
                  </a:lnTo>
                  <a:lnTo>
                    <a:pt x="737" y="1115"/>
                  </a:lnTo>
                  <a:lnTo>
                    <a:pt x="748" y="1108"/>
                  </a:lnTo>
                  <a:lnTo>
                    <a:pt x="757" y="1102"/>
                  </a:lnTo>
                  <a:lnTo>
                    <a:pt x="765" y="1096"/>
                  </a:lnTo>
                  <a:lnTo>
                    <a:pt x="779" y="1085"/>
                  </a:lnTo>
                  <a:lnTo>
                    <a:pt x="788" y="1075"/>
                  </a:lnTo>
                  <a:lnTo>
                    <a:pt x="895" y="1075"/>
                  </a:lnTo>
                  <a:lnTo>
                    <a:pt x="890" y="1082"/>
                  </a:lnTo>
                  <a:lnTo>
                    <a:pt x="885" y="1089"/>
                  </a:lnTo>
                  <a:lnTo>
                    <a:pt x="882" y="1096"/>
                  </a:lnTo>
                  <a:lnTo>
                    <a:pt x="878" y="1104"/>
                  </a:lnTo>
                  <a:lnTo>
                    <a:pt x="876" y="1113"/>
                  </a:lnTo>
                  <a:lnTo>
                    <a:pt x="874" y="1122"/>
                  </a:lnTo>
                  <a:lnTo>
                    <a:pt x="872" y="1131"/>
                  </a:lnTo>
                  <a:lnTo>
                    <a:pt x="872" y="1140"/>
                  </a:lnTo>
                  <a:lnTo>
                    <a:pt x="872" y="1543"/>
                  </a:lnTo>
                  <a:lnTo>
                    <a:pt x="840" y="1558"/>
                  </a:lnTo>
                  <a:lnTo>
                    <a:pt x="808" y="1572"/>
                  </a:lnTo>
                  <a:lnTo>
                    <a:pt x="773" y="1583"/>
                  </a:lnTo>
                  <a:lnTo>
                    <a:pt x="738" y="1593"/>
                  </a:lnTo>
                  <a:lnTo>
                    <a:pt x="701" y="1601"/>
                  </a:lnTo>
                  <a:lnTo>
                    <a:pt x="663" y="1608"/>
                  </a:lnTo>
                  <a:lnTo>
                    <a:pt x="624" y="1612"/>
                  </a:lnTo>
                  <a:lnTo>
                    <a:pt x="584" y="1614"/>
                  </a:lnTo>
                  <a:close/>
                  <a:moveTo>
                    <a:pt x="903" y="584"/>
                  </a:moveTo>
                  <a:lnTo>
                    <a:pt x="902" y="584"/>
                  </a:lnTo>
                  <a:lnTo>
                    <a:pt x="901" y="584"/>
                  </a:lnTo>
                  <a:lnTo>
                    <a:pt x="901" y="585"/>
                  </a:lnTo>
                  <a:lnTo>
                    <a:pt x="900" y="585"/>
                  </a:lnTo>
                  <a:lnTo>
                    <a:pt x="900" y="586"/>
                  </a:lnTo>
                  <a:lnTo>
                    <a:pt x="899" y="586"/>
                  </a:lnTo>
                  <a:lnTo>
                    <a:pt x="899" y="587"/>
                  </a:lnTo>
                  <a:lnTo>
                    <a:pt x="898" y="587"/>
                  </a:lnTo>
                  <a:lnTo>
                    <a:pt x="896" y="588"/>
                  </a:lnTo>
                  <a:lnTo>
                    <a:pt x="893" y="589"/>
                  </a:lnTo>
                  <a:lnTo>
                    <a:pt x="891" y="589"/>
                  </a:lnTo>
                  <a:lnTo>
                    <a:pt x="889" y="590"/>
                  </a:lnTo>
                  <a:lnTo>
                    <a:pt x="887" y="590"/>
                  </a:lnTo>
                  <a:lnTo>
                    <a:pt x="885" y="590"/>
                  </a:lnTo>
                  <a:lnTo>
                    <a:pt x="881" y="590"/>
                  </a:lnTo>
                  <a:lnTo>
                    <a:pt x="867" y="590"/>
                  </a:lnTo>
                  <a:lnTo>
                    <a:pt x="867" y="482"/>
                  </a:lnTo>
                  <a:lnTo>
                    <a:pt x="867" y="479"/>
                  </a:lnTo>
                  <a:lnTo>
                    <a:pt x="867" y="477"/>
                  </a:lnTo>
                  <a:lnTo>
                    <a:pt x="868" y="474"/>
                  </a:lnTo>
                  <a:lnTo>
                    <a:pt x="869" y="472"/>
                  </a:lnTo>
                  <a:lnTo>
                    <a:pt x="870" y="470"/>
                  </a:lnTo>
                  <a:lnTo>
                    <a:pt x="871" y="468"/>
                  </a:lnTo>
                  <a:lnTo>
                    <a:pt x="873" y="466"/>
                  </a:lnTo>
                  <a:lnTo>
                    <a:pt x="874" y="464"/>
                  </a:lnTo>
                  <a:lnTo>
                    <a:pt x="876" y="463"/>
                  </a:lnTo>
                  <a:lnTo>
                    <a:pt x="878" y="461"/>
                  </a:lnTo>
                  <a:lnTo>
                    <a:pt x="880" y="460"/>
                  </a:lnTo>
                  <a:lnTo>
                    <a:pt x="882" y="459"/>
                  </a:lnTo>
                  <a:lnTo>
                    <a:pt x="884" y="458"/>
                  </a:lnTo>
                  <a:lnTo>
                    <a:pt x="887" y="457"/>
                  </a:lnTo>
                  <a:lnTo>
                    <a:pt x="889" y="457"/>
                  </a:lnTo>
                  <a:lnTo>
                    <a:pt x="892" y="457"/>
                  </a:lnTo>
                  <a:lnTo>
                    <a:pt x="895" y="457"/>
                  </a:lnTo>
                  <a:lnTo>
                    <a:pt x="897" y="457"/>
                  </a:lnTo>
                  <a:lnTo>
                    <a:pt x="899" y="458"/>
                  </a:lnTo>
                  <a:lnTo>
                    <a:pt x="902" y="459"/>
                  </a:lnTo>
                  <a:lnTo>
                    <a:pt x="904" y="460"/>
                  </a:lnTo>
                  <a:lnTo>
                    <a:pt x="906" y="461"/>
                  </a:lnTo>
                  <a:lnTo>
                    <a:pt x="908" y="463"/>
                  </a:lnTo>
                  <a:lnTo>
                    <a:pt x="910" y="464"/>
                  </a:lnTo>
                  <a:lnTo>
                    <a:pt x="911" y="466"/>
                  </a:lnTo>
                  <a:lnTo>
                    <a:pt x="913" y="468"/>
                  </a:lnTo>
                  <a:lnTo>
                    <a:pt x="914" y="470"/>
                  </a:lnTo>
                  <a:lnTo>
                    <a:pt x="915" y="472"/>
                  </a:lnTo>
                  <a:lnTo>
                    <a:pt x="916" y="474"/>
                  </a:lnTo>
                  <a:lnTo>
                    <a:pt x="916" y="477"/>
                  </a:lnTo>
                  <a:lnTo>
                    <a:pt x="917" y="479"/>
                  </a:lnTo>
                  <a:lnTo>
                    <a:pt x="917" y="482"/>
                  </a:lnTo>
                  <a:lnTo>
                    <a:pt x="917" y="556"/>
                  </a:lnTo>
                  <a:lnTo>
                    <a:pt x="917" y="558"/>
                  </a:lnTo>
                  <a:lnTo>
                    <a:pt x="917" y="560"/>
                  </a:lnTo>
                  <a:lnTo>
                    <a:pt x="916" y="562"/>
                  </a:lnTo>
                  <a:lnTo>
                    <a:pt x="916" y="564"/>
                  </a:lnTo>
                  <a:lnTo>
                    <a:pt x="916" y="566"/>
                  </a:lnTo>
                  <a:lnTo>
                    <a:pt x="915" y="568"/>
                  </a:lnTo>
                  <a:lnTo>
                    <a:pt x="914" y="570"/>
                  </a:lnTo>
                  <a:lnTo>
                    <a:pt x="913" y="572"/>
                  </a:lnTo>
                  <a:lnTo>
                    <a:pt x="912" y="574"/>
                  </a:lnTo>
                  <a:lnTo>
                    <a:pt x="911" y="575"/>
                  </a:lnTo>
                  <a:lnTo>
                    <a:pt x="910" y="577"/>
                  </a:lnTo>
                  <a:lnTo>
                    <a:pt x="909" y="579"/>
                  </a:lnTo>
                  <a:lnTo>
                    <a:pt x="908" y="580"/>
                  </a:lnTo>
                  <a:lnTo>
                    <a:pt x="906" y="581"/>
                  </a:lnTo>
                  <a:lnTo>
                    <a:pt x="905" y="583"/>
                  </a:lnTo>
                  <a:close/>
                  <a:moveTo>
                    <a:pt x="203" y="485"/>
                  </a:moveTo>
                  <a:lnTo>
                    <a:pt x="203" y="482"/>
                  </a:lnTo>
                  <a:lnTo>
                    <a:pt x="204" y="480"/>
                  </a:lnTo>
                  <a:lnTo>
                    <a:pt x="204" y="477"/>
                  </a:lnTo>
                  <a:lnTo>
                    <a:pt x="205" y="475"/>
                  </a:lnTo>
                  <a:lnTo>
                    <a:pt x="206" y="473"/>
                  </a:lnTo>
                  <a:lnTo>
                    <a:pt x="208" y="471"/>
                  </a:lnTo>
                  <a:lnTo>
                    <a:pt x="209" y="469"/>
                  </a:lnTo>
                  <a:lnTo>
                    <a:pt x="211" y="467"/>
                  </a:lnTo>
                  <a:lnTo>
                    <a:pt x="213" y="466"/>
                  </a:lnTo>
                  <a:lnTo>
                    <a:pt x="215" y="464"/>
                  </a:lnTo>
                  <a:lnTo>
                    <a:pt x="217" y="463"/>
                  </a:lnTo>
                  <a:lnTo>
                    <a:pt x="219" y="462"/>
                  </a:lnTo>
                  <a:lnTo>
                    <a:pt x="221" y="461"/>
                  </a:lnTo>
                  <a:lnTo>
                    <a:pt x="224" y="460"/>
                  </a:lnTo>
                  <a:lnTo>
                    <a:pt x="226" y="460"/>
                  </a:lnTo>
                  <a:lnTo>
                    <a:pt x="229" y="460"/>
                  </a:lnTo>
                  <a:lnTo>
                    <a:pt x="232" y="460"/>
                  </a:lnTo>
                  <a:lnTo>
                    <a:pt x="234" y="460"/>
                  </a:lnTo>
                  <a:lnTo>
                    <a:pt x="236" y="461"/>
                  </a:lnTo>
                  <a:lnTo>
                    <a:pt x="239" y="462"/>
                  </a:lnTo>
                  <a:lnTo>
                    <a:pt x="241" y="463"/>
                  </a:lnTo>
                  <a:lnTo>
                    <a:pt x="243" y="464"/>
                  </a:lnTo>
                  <a:lnTo>
                    <a:pt x="245" y="466"/>
                  </a:lnTo>
                  <a:lnTo>
                    <a:pt x="247" y="467"/>
                  </a:lnTo>
                  <a:lnTo>
                    <a:pt x="248" y="469"/>
                  </a:lnTo>
                  <a:lnTo>
                    <a:pt x="250" y="471"/>
                  </a:lnTo>
                  <a:lnTo>
                    <a:pt x="251" y="473"/>
                  </a:lnTo>
                  <a:lnTo>
                    <a:pt x="252" y="475"/>
                  </a:lnTo>
                  <a:lnTo>
                    <a:pt x="253" y="477"/>
                  </a:lnTo>
                  <a:lnTo>
                    <a:pt x="253" y="480"/>
                  </a:lnTo>
                  <a:lnTo>
                    <a:pt x="254" y="482"/>
                  </a:lnTo>
                  <a:lnTo>
                    <a:pt x="254" y="485"/>
                  </a:lnTo>
                  <a:lnTo>
                    <a:pt x="254" y="494"/>
                  </a:lnTo>
                  <a:lnTo>
                    <a:pt x="254" y="592"/>
                  </a:lnTo>
                  <a:lnTo>
                    <a:pt x="240" y="592"/>
                  </a:lnTo>
                  <a:lnTo>
                    <a:pt x="236" y="592"/>
                  </a:lnTo>
                  <a:lnTo>
                    <a:pt x="233" y="591"/>
                  </a:lnTo>
                  <a:lnTo>
                    <a:pt x="229" y="590"/>
                  </a:lnTo>
                  <a:lnTo>
                    <a:pt x="226" y="589"/>
                  </a:lnTo>
                  <a:lnTo>
                    <a:pt x="223" y="588"/>
                  </a:lnTo>
                  <a:lnTo>
                    <a:pt x="219" y="586"/>
                  </a:lnTo>
                  <a:lnTo>
                    <a:pt x="217" y="584"/>
                  </a:lnTo>
                  <a:lnTo>
                    <a:pt x="214" y="581"/>
                  </a:lnTo>
                  <a:lnTo>
                    <a:pt x="212" y="579"/>
                  </a:lnTo>
                  <a:lnTo>
                    <a:pt x="209" y="576"/>
                  </a:lnTo>
                  <a:lnTo>
                    <a:pt x="208" y="573"/>
                  </a:lnTo>
                  <a:lnTo>
                    <a:pt x="206" y="570"/>
                  </a:lnTo>
                  <a:lnTo>
                    <a:pt x="205" y="567"/>
                  </a:lnTo>
                  <a:lnTo>
                    <a:pt x="204" y="563"/>
                  </a:lnTo>
                  <a:lnTo>
                    <a:pt x="203" y="560"/>
                  </a:lnTo>
                  <a:lnTo>
                    <a:pt x="203" y="556"/>
                  </a:lnTo>
                  <a:close/>
                  <a:moveTo>
                    <a:pt x="920" y="1140"/>
                  </a:moveTo>
                  <a:lnTo>
                    <a:pt x="920" y="1134"/>
                  </a:lnTo>
                  <a:lnTo>
                    <a:pt x="921" y="1129"/>
                  </a:lnTo>
                  <a:lnTo>
                    <a:pt x="922" y="1123"/>
                  </a:lnTo>
                  <a:lnTo>
                    <a:pt x="924" y="1118"/>
                  </a:lnTo>
                  <a:lnTo>
                    <a:pt x="926" y="1114"/>
                  </a:lnTo>
                  <a:lnTo>
                    <a:pt x="929" y="1109"/>
                  </a:lnTo>
                  <a:lnTo>
                    <a:pt x="932" y="1105"/>
                  </a:lnTo>
                  <a:lnTo>
                    <a:pt x="935" y="1101"/>
                  </a:lnTo>
                  <a:lnTo>
                    <a:pt x="939" y="1097"/>
                  </a:lnTo>
                  <a:lnTo>
                    <a:pt x="943" y="1094"/>
                  </a:lnTo>
                  <a:lnTo>
                    <a:pt x="948" y="1091"/>
                  </a:lnTo>
                  <a:lnTo>
                    <a:pt x="952" y="1089"/>
                  </a:lnTo>
                  <a:lnTo>
                    <a:pt x="957" y="1087"/>
                  </a:lnTo>
                  <a:lnTo>
                    <a:pt x="963" y="1085"/>
                  </a:lnTo>
                  <a:lnTo>
                    <a:pt x="968" y="1084"/>
                  </a:lnTo>
                  <a:lnTo>
                    <a:pt x="974" y="1083"/>
                  </a:lnTo>
                  <a:lnTo>
                    <a:pt x="985" y="1088"/>
                  </a:lnTo>
                  <a:lnTo>
                    <a:pt x="996" y="1093"/>
                  </a:lnTo>
                  <a:lnTo>
                    <a:pt x="1007" y="1099"/>
                  </a:lnTo>
                  <a:lnTo>
                    <a:pt x="1016" y="1106"/>
                  </a:lnTo>
                  <a:lnTo>
                    <a:pt x="1026" y="1114"/>
                  </a:lnTo>
                  <a:lnTo>
                    <a:pt x="1034" y="1122"/>
                  </a:lnTo>
                  <a:lnTo>
                    <a:pt x="1042" y="1131"/>
                  </a:lnTo>
                  <a:lnTo>
                    <a:pt x="1049" y="1140"/>
                  </a:lnTo>
                  <a:lnTo>
                    <a:pt x="1056" y="1150"/>
                  </a:lnTo>
                  <a:lnTo>
                    <a:pt x="1061" y="1160"/>
                  </a:lnTo>
                  <a:lnTo>
                    <a:pt x="1066" y="1171"/>
                  </a:lnTo>
                  <a:lnTo>
                    <a:pt x="1070" y="1183"/>
                  </a:lnTo>
                  <a:lnTo>
                    <a:pt x="1074" y="1195"/>
                  </a:lnTo>
                  <a:lnTo>
                    <a:pt x="1076" y="1207"/>
                  </a:lnTo>
                  <a:lnTo>
                    <a:pt x="1077" y="1220"/>
                  </a:lnTo>
                  <a:lnTo>
                    <a:pt x="1078" y="1233"/>
                  </a:lnTo>
                  <a:lnTo>
                    <a:pt x="1078" y="1267"/>
                  </a:lnTo>
                  <a:lnTo>
                    <a:pt x="1077" y="1285"/>
                  </a:lnTo>
                  <a:lnTo>
                    <a:pt x="1075" y="1304"/>
                  </a:lnTo>
                  <a:lnTo>
                    <a:pt x="1072" y="1322"/>
                  </a:lnTo>
                  <a:lnTo>
                    <a:pt x="1067" y="1339"/>
                  </a:lnTo>
                  <a:lnTo>
                    <a:pt x="1061" y="1357"/>
                  </a:lnTo>
                  <a:lnTo>
                    <a:pt x="1053" y="1374"/>
                  </a:lnTo>
                  <a:lnTo>
                    <a:pt x="1045" y="1390"/>
                  </a:lnTo>
                  <a:lnTo>
                    <a:pt x="1035" y="1407"/>
                  </a:lnTo>
                  <a:lnTo>
                    <a:pt x="1024" y="1423"/>
                  </a:lnTo>
                  <a:lnTo>
                    <a:pt x="1012" y="1438"/>
                  </a:lnTo>
                  <a:lnTo>
                    <a:pt x="999" y="1453"/>
                  </a:lnTo>
                  <a:lnTo>
                    <a:pt x="985" y="1468"/>
                  </a:lnTo>
                  <a:lnTo>
                    <a:pt x="954" y="1495"/>
                  </a:lnTo>
                  <a:lnTo>
                    <a:pt x="920" y="152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7"/>
            <p:cNvSpPr/>
            <p:nvPr/>
          </p:nvSpPr>
          <p:spPr>
            <a:xfrm>
              <a:off x="6839165" y="5251279"/>
              <a:ext cx="105764" cy="21249"/>
            </a:xfrm>
            <a:custGeom>
              <a:avLst/>
              <a:gdLst/>
              <a:ahLst/>
              <a:cxnLst/>
              <a:rect l="l" t="t" r="r" b="b"/>
              <a:pathLst>
                <a:path w="220" h="45" extrusionOk="0">
                  <a:moveTo>
                    <a:pt x="198" y="0"/>
                  </a:move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198" y="45"/>
                  </a:lnTo>
                  <a:lnTo>
                    <a:pt x="201" y="45"/>
                  </a:lnTo>
                  <a:lnTo>
                    <a:pt x="203" y="45"/>
                  </a:lnTo>
                  <a:lnTo>
                    <a:pt x="205" y="44"/>
                  </a:lnTo>
                  <a:lnTo>
                    <a:pt x="207" y="43"/>
                  </a:lnTo>
                  <a:lnTo>
                    <a:pt x="209" y="42"/>
                  </a:lnTo>
                  <a:lnTo>
                    <a:pt x="211" y="41"/>
                  </a:lnTo>
                  <a:lnTo>
                    <a:pt x="213" y="40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7" y="35"/>
                  </a:lnTo>
                  <a:lnTo>
                    <a:pt x="218" y="33"/>
                  </a:lnTo>
                  <a:lnTo>
                    <a:pt x="219" y="31"/>
                  </a:lnTo>
                  <a:lnTo>
                    <a:pt x="219" y="29"/>
                  </a:lnTo>
                  <a:lnTo>
                    <a:pt x="220" y="27"/>
                  </a:lnTo>
                  <a:lnTo>
                    <a:pt x="220" y="25"/>
                  </a:lnTo>
                  <a:lnTo>
                    <a:pt x="220" y="23"/>
                  </a:lnTo>
                  <a:lnTo>
                    <a:pt x="220" y="21"/>
                  </a:lnTo>
                  <a:lnTo>
                    <a:pt x="219" y="19"/>
                  </a:lnTo>
                  <a:lnTo>
                    <a:pt x="219" y="16"/>
                  </a:lnTo>
                  <a:lnTo>
                    <a:pt x="218" y="14"/>
                  </a:lnTo>
                  <a:lnTo>
                    <a:pt x="217" y="12"/>
                  </a:lnTo>
                  <a:lnTo>
                    <a:pt x="216" y="10"/>
                  </a:lnTo>
                  <a:lnTo>
                    <a:pt x="215" y="9"/>
                  </a:lnTo>
                  <a:lnTo>
                    <a:pt x="213" y="7"/>
                  </a:lnTo>
                  <a:lnTo>
                    <a:pt x="212" y="5"/>
                  </a:lnTo>
                  <a:lnTo>
                    <a:pt x="210" y="4"/>
                  </a:lnTo>
                  <a:lnTo>
                    <a:pt x="208" y="3"/>
                  </a:lnTo>
                  <a:lnTo>
                    <a:pt x="206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37"/>
            <p:cNvSpPr/>
            <p:nvPr/>
          </p:nvSpPr>
          <p:spPr>
            <a:xfrm>
              <a:off x="6674482" y="5252728"/>
              <a:ext cx="105764" cy="21249"/>
            </a:xfrm>
            <a:custGeom>
              <a:avLst/>
              <a:gdLst/>
              <a:ahLst/>
              <a:cxnLst/>
              <a:rect l="l" t="t" r="r" b="b"/>
              <a:pathLst>
                <a:path w="220" h="45" extrusionOk="0">
                  <a:moveTo>
                    <a:pt x="22" y="45"/>
                  </a:moveTo>
                  <a:lnTo>
                    <a:pt x="197" y="45"/>
                  </a:lnTo>
                  <a:lnTo>
                    <a:pt x="200" y="45"/>
                  </a:lnTo>
                  <a:lnTo>
                    <a:pt x="202" y="45"/>
                  </a:lnTo>
                  <a:lnTo>
                    <a:pt x="204" y="44"/>
                  </a:lnTo>
                  <a:lnTo>
                    <a:pt x="206" y="43"/>
                  </a:lnTo>
                  <a:lnTo>
                    <a:pt x="209" y="42"/>
                  </a:lnTo>
                  <a:lnTo>
                    <a:pt x="210" y="41"/>
                  </a:lnTo>
                  <a:lnTo>
                    <a:pt x="212" y="40"/>
                  </a:lnTo>
                  <a:lnTo>
                    <a:pt x="214" y="38"/>
                  </a:lnTo>
                  <a:lnTo>
                    <a:pt x="215" y="36"/>
                  </a:lnTo>
                  <a:lnTo>
                    <a:pt x="216" y="35"/>
                  </a:lnTo>
                  <a:lnTo>
                    <a:pt x="217" y="33"/>
                  </a:lnTo>
                  <a:lnTo>
                    <a:pt x="218" y="31"/>
                  </a:lnTo>
                  <a:lnTo>
                    <a:pt x="219" y="29"/>
                  </a:lnTo>
                  <a:lnTo>
                    <a:pt x="220" y="26"/>
                  </a:lnTo>
                  <a:lnTo>
                    <a:pt x="220" y="24"/>
                  </a:lnTo>
                  <a:lnTo>
                    <a:pt x="220" y="22"/>
                  </a:lnTo>
                  <a:lnTo>
                    <a:pt x="220" y="19"/>
                  </a:lnTo>
                  <a:lnTo>
                    <a:pt x="219" y="17"/>
                  </a:lnTo>
                  <a:lnTo>
                    <a:pt x="219" y="15"/>
                  </a:lnTo>
                  <a:lnTo>
                    <a:pt x="218" y="13"/>
                  </a:lnTo>
                  <a:lnTo>
                    <a:pt x="217" y="11"/>
                  </a:lnTo>
                  <a:lnTo>
                    <a:pt x="216" y="9"/>
                  </a:lnTo>
                  <a:lnTo>
                    <a:pt x="214" y="7"/>
                  </a:lnTo>
                  <a:lnTo>
                    <a:pt x="213" y="6"/>
                  </a:lnTo>
                  <a:lnTo>
                    <a:pt x="211" y="4"/>
                  </a:lnTo>
                  <a:lnTo>
                    <a:pt x="209" y="3"/>
                  </a:lnTo>
                  <a:lnTo>
                    <a:pt x="207" y="2"/>
                  </a:lnTo>
                  <a:lnTo>
                    <a:pt x="205" y="1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8" y="45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37"/>
            <p:cNvSpPr/>
            <p:nvPr/>
          </p:nvSpPr>
          <p:spPr>
            <a:xfrm>
              <a:off x="6839165" y="5341106"/>
              <a:ext cx="105764" cy="44431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98" y="0"/>
                  </a:moveTo>
                  <a:lnTo>
                    <a:pt x="195" y="0"/>
                  </a:lnTo>
                  <a:lnTo>
                    <a:pt x="193" y="1"/>
                  </a:lnTo>
                  <a:lnTo>
                    <a:pt x="191" y="1"/>
                  </a:lnTo>
                  <a:lnTo>
                    <a:pt x="188" y="2"/>
                  </a:lnTo>
                  <a:lnTo>
                    <a:pt x="186" y="3"/>
                  </a:lnTo>
                  <a:lnTo>
                    <a:pt x="185" y="4"/>
                  </a:lnTo>
                  <a:lnTo>
                    <a:pt x="183" y="6"/>
                  </a:lnTo>
                  <a:lnTo>
                    <a:pt x="181" y="7"/>
                  </a:lnTo>
                  <a:lnTo>
                    <a:pt x="180" y="9"/>
                  </a:lnTo>
                  <a:lnTo>
                    <a:pt x="179" y="11"/>
                  </a:lnTo>
                  <a:lnTo>
                    <a:pt x="178" y="13"/>
                  </a:lnTo>
                  <a:lnTo>
                    <a:pt x="177" y="15"/>
                  </a:lnTo>
                  <a:lnTo>
                    <a:pt x="176" y="17"/>
                  </a:lnTo>
                  <a:lnTo>
                    <a:pt x="175" y="19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45"/>
                  </a:lnTo>
                  <a:lnTo>
                    <a:pt x="45" y="45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1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1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7" y="87"/>
                  </a:lnTo>
                  <a:lnTo>
                    <a:pt x="9" y="89"/>
                  </a:lnTo>
                  <a:lnTo>
                    <a:pt x="10" y="90"/>
                  </a:lnTo>
                  <a:lnTo>
                    <a:pt x="12" y="91"/>
                  </a:lnTo>
                  <a:lnTo>
                    <a:pt x="14" y="92"/>
                  </a:lnTo>
                  <a:lnTo>
                    <a:pt x="16" y="92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198" y="93"/>
                  </a:lnTo>
                  <a:lnTo>
                    <a:pt x="201" y="93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07" y="91"/>
                  </a:lnTo>
                  <a:lnTo>
                    <a:pt x="209" y="90"/>
                  </a:lnTo>
                  <a:lnTo>
                    <a:pt x="211" y="89"/>
                  </a:lnTo>
                  <a:lnTo>
                    <a:pt x="213" y="88"/>
                  </a:lnTo>
                  <a:lnTo>
                    <a:pt x="214" y="86"/>
                  </a:lnTo>
                  <a:lnTo>
                    <a:pt x="216" y="85"/>
                  </a:lnTo>
                  <a:lnTo>
                    <a:pt x="217" y="83"/>
                  </a:lnTo>
                  <a:lnTo>
                    <a:pt x="218" y="81"/>
                  </a:lnTo>
                  <a:lnTo>
                    <a:pt x="219" y="79"/>
                  </a:lnTo>
                  <a:lnTo>
                    <a:pt x="219" y="77"/>
                  </a:lnTo>
                  <a:lnTo>
                    <a:pt x="220" y="75"/>
                  </a:lnTo>
                  <a:lnTo>
                    <a:pt x="220" y="73"/>
                  </a:lnTo>
                  <a:lnTo>
                    <a:pt x="220" y="71"/>
                  </a:lnTo>
                  <a:lnTo>
                    <a:pt x="220" y="23"/>
                  </a:lnTo>
                  <a:lnTo>
                    <a:pt x="220" y="21"/>
                  </a:lnTo>
                  <a:lnTo>
                    <a:pt x="219" y="19"/>
                  </a:lnTo>
                  <a:lnTo>
                    <a:pt x="219" y="17"/>
                  </a:lnTo>
                  <a:lnTo>
                    <a:pt x="218" y="15"/>
                  </a:lnTo>
                  <a:lnTo>
                    <a:pt x="217" y="13"/>
                  </a:lnTo>
                  <a:lnTo>
                    <a:pt x="216" y="11"/>
                  </a:lnTo>
                  <a:lnTo>
                    <a:pt x="215" y="9"/>
                  </a:lnTo>
                  <a:lnTo>
                    <a:pt x="213" y="7"/>
                  </a:lnTo>
                  <a:lnTo>
                    <a:pt x="212" y="6"/>
                  </a:lnTo>
                  <a:lnTo>
                    <a:pt x="210" y="4"/>
                  </a:lnTo>
                  <a:lnTo>
                    <a:pt x="208" y="3"/>
                  </a:lnTo>
                  <a:lnTo>
                    <a:pt x="206" y="2"/>
                  </a:lnTo>
                  <a:lnTo>
                    <a:pt x="204" y="1"/>
                  </a:lnTo>
                  <a:lnTo>
                    <a:pt x="202" y="1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37"/>
            <p:cNvSpPr/>
            <p:nvPr/>
          </p:nvSpPr>
          <p:spPr>
            <a:xfrm>
              <a:off x="6675447" y="5342555"/>
              <a:ext cx="104799" cy="44431"/>
            </a:xfrm>
            <a:custGeom>
              <a:avLst/>
              <a:gdLst/>
              <a:ahLst/>
              <a:cxnLst/>
              <a:rect l="l" t="t" r="r" b="b"/>
              <a:pathLst>
                <a:path w="218" h="93" extrusionOk="0">
                  <a:moveTo>
                    <a:pt x="20" y="93"/>
                  </a:moveTo>
                  <a:lnTo>
                    <a:pt x="195" y="93"/>
                  </a:lnTo>
                  <a:lnTo>
                    <a:pt x="198" y="93"/>
                  </a:lnTo>
                  <a:lnTo>
                    <a:pt x="200" y="92"/>
                  </a:lnTo>
                  <a:lnTo>
                    <a:pt x="203" y="92"/>
                  </a:lnTo>
                  <a:lnTo>
                    <a:pt x="205" y="91"/>
                  </a:lnTo>
                  <a:lnTo>
                    <a:pt x="207" y="90"/>
                  </a:lnTo>
                  <a:lnTo>
                    <a:pt x="209" y="89"/>
                  </a:lnTo>
                  <a:lnTo>
                    <a:pt x="210" y="88"/>
                  </a:lnTo>
                  <a:lnTo>
                    <a:pt x="212" y="86"/>
                  </a:lnTo>
                  <a:lnTo>
                    <a:pt x="213" y="85"/>
                  </a:lnTo>
                  <a:lnTo>
                    <a:pt x="215" y="83"/>
                  </a:lnTo>
                  <a:lnTo>
                    <a:pt x="216" y="81"/>
                  </a:lnTo>
                  <a:lnTo>
                    <a:pt x="217" y="79"/>
                  </a:lnTo>
                  <a:lnTo>
                    <a:pt x="217" y="77"/>
                  </a:lnTo>
                  <a:lnTo>
                    <a:pt x="218" y="75"/>
                  </a:lnTo>
                  <a:lnTo>
                    <a:pt x="218" y="73"/>
                  </a:lnTo>
                  <a:lnTo>
                    <a:pt x="218" y="71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8" y="18"/>
                  </a:lnTo>
                  <a:lnTo>
                    <a:pt x="217" y="16"/>
                  </a:lnTo>
                  <a:lnTo>
                    <a:pt x="216" y="13"/>
                  </a:lnTo>
                  <a:lnTo>
                    <a:pt x="215" y="11"/>
                  </a:lnTo>
                  <a:lnTo>
                    <a:pt x="214" y="10"/>
                  </a:lnTo>
                  <a:lnTo>
                    <a:pt x="212" y="8"/>
                  </a:lnTo>
                  <a:lnTo>
                    <a:pt x="211" y="6"/>
                  </a:lnTo>
                  <a:lnTo>
                    <a:pt x="209" y="5"/>
                  </a:lnTo>
                  <a:lnTo>
                    <a:pt x="207" y="4"/>
                  </a:lnTo>
                  <a:lnTo>
                    <a:pt x="205" y="3"/>
                  </a:lnTo>
                  <a:lnTo>
                    <a:pt x="203" y="2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3" y="0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4" y="3"/>
                  </a:lnTo>
                  <a:lnTo>
                    <a:pt x="182" y="4"/>
                  </a:lnTo>
                  <a:lnTo>
                    <a:pt x="180" y="5"/>
                  </a:lnTo>
                  <a:lnTo>
                    <a:pt x="179" y="7"/>
                  </a:lnTo>
                  <a:lnTo>
                    <a:pt x="178" y="9"/>
                  </a:lnTo>
                  <a:lnTo>
                    <a:pt x="176" y="10"/>
                  </a:lnTo>
                  <a:lnTo>
                    <a:pt x="176" y="12"/>
                  </a:lnTo>
                  <a:lnTo>
                    <a:pt x="175" y="14"/>
                  </a:lnTo>
                  <a:lnTo>
                    <a:pt x="174" y="16"/>
                  </a:lnTo>
                  <a:lnTo>
                    <a:pt x="174" y="19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3" y="45"/>
                  </a:lnTo>
                  <a:lnTo>
                    <a:pt x="46" y="45"/>
                  </a:lnTo>
                  <a:lnTo>
                    <a:pt x="46" y="23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6"/>
                  </a:lnTo>
                  <a:lnTo>
                    <a:pt x="44" y="13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9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1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5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0" y="90"/>
                  </a:lnTo>
                  <a:lnTo>
                    <a:pt x="12" y="91"/>
                  </a:lnTo>
                  <a:lnTo>
                    <a:pt x="14" y="92"/>
                  </a:lnTo>
                  <a:lnTo>
                    <a:pt x="16" y="92"/>
                  </a:lnTo>
                  <a:lnTo>
                    <a:pt x="18" y="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73" name="Google Shape;3873;p37"/>
          <p:cNvSpPr/>
          <p:nvPr/>
        </p:nvSpPr>
        <p:spPr>
          <a:xfrm>
            <a:off x="7655024" y="4908351"/>
            <a:ext cx="460437" cy="700336"/>
          </a:xfrm>
          <a:custGeom>
            <a:avLst/>
            <a:gdLst/>
            <a:ahLst/>
            <a:cxnLst/>
            <a:rect l="l" t="t" r="r" b="b"/>
            <a:pathLst>
              <a:path w="1095" h="1665" extrusionOk="0">
                <a:moveTo>
                  <a:pt x="937" y="1053"/>
                </a:moveTo>
                <a:lnTo>
                  <a:pt x="936" y="1046"/>
                </a:lnTo>
                <a:lnTo>
                  <a:pt x="934" y="1038"/>
                </a:lnTo>
                <a:lnTo>
                  <a:pt x="932" y="1031"/>
                </a:lnTo>
                <a:lnTo>
                  <a:pt x="929" y="1025"/>
                </a:lnTo>
                <a:lnTo>
                  <a:pt x="927" y="1018"/>
                </a:lnTo>
                <a:lnTo>
                  <a:pt x="923" y="1012"/>
                </a:lnTo>
                <a:lnTo>
                  <a:pt x="920" y="1006"/>
                </a:lnTo>
                <a:lnTo>
                  <a:pt x="916" y="1000"/>
                </a:lnTo>
                <a:lnTo>
                  <a:pt x="912" y="994"/>
                </a:lnTo>
                <a:lnTo>
                  <a:pt x="907" y="989"/>
                </a:lnTo>
                <a:lnTo>
                  <a:pt x="902" y="984"/>
                </a:lnTo>
                <a:lnTo>
                  <a:pt x="897" y="979"/>
                </a:lnTo>
                <a:lnTo>
                  <a:pt x="892" y="974"/>
                </a:lnTo>
                <a:lnTo>
                  <a:pt x="886" y="970"/>
                </a:lnTo>
                <a:lnTo>
                  <a:pt x="874" y="962"/>
                </a:lnTo>
                <a:lnTo>
                  <a:pt x="874" y="850"/>
                </a:lnTo>
                <a:lnTo>
                  <a:pt x="874" y="844"/>
                </a:lnTo>
                <a:lnTo>
                  <a:pt x="873" y="837"/>
                </a:lnTo>
                <a:lnTo>
                  <a:pt x="871" y="825"/>
                </a:lnTo>
                <a:lnTo>
                  <a:pt x="868" y="812"/>
                </a:lnTo>
                <a:lnTo>
                  <a:pt x="864" y="800"/>
                </a:lnTo>
                <a:lnTo>
                  <a:pt x="861" y="795"/>
                </a:lnTo>
                <a:lnTo>
                  <a:pt x="858" y="789"/>
                </a:lnTo>
                <a:lnTo>
                  <a:pt x="855" y="783"/>
                </a:lnTo>
                <a:lnTo>
                  <a:pt x="852" y="778"/>
                </a:lnTo>
                <a:lnTo>
                  <a:pt x="848" y="773"/>
                </a:lnTo>
                <a:lnTo>
                  <a:pt x="844" y="768"/>
                </a:lnTo>
                <a:lnTo>
                  <a:pt x="840" y="763"/>
                </a:lnTo>
                <a:lnTo>
                  <a:pt x="835" y="759"/>
                </a:lnTo>
                <a:lnTo>
                  <a:pt x="837" y="752"/>
                </a:lnTo>
                <a:lnTo>
                  <a:pt x="838" y="746"/>
                </a:lnTo>
                <a:lnTo>
                  <a:pt x="839" y="743"/>
                </a:lnTo>
                <a:lnTo>
                  <a:pt x="839" y="741"/>
                </a:lnTo>
                <a:lnTo>
                  <a:pt x="840" y="739"/>
                </a:lnTo>
                <a:lnTo>
                  <a:pt x="840" y="738"/>
                </a:lnTo>
                <a:lnTo>
                  <a:pt x="841" y="737"/>
                </a:lnTo>
                <a:lnTo>
                  <a:pt x="841" y="731"/>
                </a:lnTo>
                <a:lnTo>
                  <a:pt x="841" y="672"/>
                </a:lnTo>
                <a:lnTo>
                  <a:pt x="858" y="672"/>
                </a:lnTo>
                <a:lnTo>
                  <a:pt x="866" y="672"/>
                </a:lnTo>
                <a:lnTo>
                  <a:pt x="874" y="670"/>
                </a:lnTo>
                <a:lnTo>
                  <a:pt x="882" y="668"/>
                </a:lnTo>
                <a:lnTo>
                  <a:pt x="890" y="665"/>
                </a:lnTo>
                <a:lnTo>
                  <a:pt x="897" y="662"/>
                </a:lnTo>
                <a:lnTo>
                  <a:pt x="903" y="658"/>
                </a:lnTo>
                <a:lnTo>
                  <a:pt x="910" y="653"/>
                </a:lnTo>
                <a:lnTo>
                  <a:pt x="915" y="648"/>
                </a:lnTo>
                <a:lnTo>
                  <a:pt x="921" y="642"/>
                </a:lnTo>
                <a:lnTo>
                  <a:pt x="925" y="636"/>
                </a:lnTo>
                <a:lnTo>
                  <a:pt x="929" y="629"/>
                </a:lnTo>
                <a:lnTo>
                  <a:pt x="933" y="622"/>
                </a:lnTo>
                <a:lnTo>
                  <a:pt x="935" y="614"/>
                </a:lnTo>
                <a:lnTo>
                  <a:pt x="937" y="606"/>
                </a:lnTo>
                <a:lnTo>
                  <a:pt x="939" y="598"/>
                </a:lnTo>
                <a:lnTo>
                  <a:pt x="939" y="590"/>
                </a:lnTo>
                <a:lnTo>
                  <a:pt x="939" y="519"/>
                </a:lnTo>
                <a:lnTo>
                  <a:pt x="939" y="516"/>
                </a:lnTo>
                <a:lnTo>
                  <a:pt x="939" y="513"/>
                </a:lnTo>
                <a:lnTo>
                  <a:pt x="938" y="510"/>
                </a:lnTo>
                <a:lnTo>
                  <a:pt x="938" y="506"/>
                </a:lnTo>
                <a:lnTo>
                  <a:pt x="937" y="503"/>
                </a:lnTo>
                <a:lnTo>
                  <a:pt x="936" y="500"/>
                </a:lnTo>
                <a:lnTo>
                  <a:pt x="935" y="497"/>
                </a:lnTo>
                <a:lnTo>
                  <a:pt x="934" y="494"/>
                </a:lnTo>
                <a:lnTo>
                  <a:pt x="976" y="494"/>
                </a:lnTo>
                <a:lnTo>
                  <a:pt x="979" y="494"/>
                </a:lnTo>
                <a:lnTo>
                  <a:pt x="981" y="493"/>
                </a:lnTo>
                <a:lnTo>
                  <a:pt x="983" y="493"/>
                </a:lnTo>
                <a:lnTo>
                  <a:pt x="985" y="492"/>
                </a:lnTo>
                <a:lnTo>
                  <a:pt x="988" y="491"/>
                </a:lnTo>
                <a:lnTo>
                  <a:pt x="989" y="490"/>
                </a:lnTo>
                <a:lnTo>
                  <a:pt x="991" y="488"/>
                </a:lnTo>
                <a:lnTo>
                  <a:pt x="993" y="487"/>
                </a:lnTo>
                <a:lnTo>
                  <a:pt x="994" y="485"/>
                </a:lnTo>
                <a:lnTo>
                  <a:pt x="995" y="484"/>
                </a:lnTo>
                <a:lnTo>
                  <a:pt x="996" y="482"/>
                </a:lnTo>
                <a:lnTo>
                  <a:pt x="997" y="480"/>
                </a:lnTo>
                <a:lnTo>
                  <a:pt x="998" y="478"/>
                </a:lnTo>
                <a:lnTo>
                  <a:pt x="999" y="475"/>
                </a:lnTo>
                <a:lnTo>
                  <a:pt x="999" y="473"/>
                </a:lnTo>
                <a:lnTo>
                  <a:pt x="999" y="471"/>
                </a:lnTo>
                <a:lnTo>
                  <a:pt x="999" y="466"/>
                </a:lnTo>
                <a:lnTo>
                  <a:pt x="998" y="461"/>
                </a:lnTo>
                <a:lnTo>
                  <a:pt x="996" y="452"/>
                </a:lnTo>
                <a:lnTo>
                  <a:pt x="992" y="442"/>
                </a:lnTo>
                <a:lnTo>
                  <a:pt x="987" y="434"/>
                </a:lnTo>
                <a:lnTo>
                  <a:pt x="981" y="425"/>
                </a:lnTo>
                <a:lnTo>
                  <a:pt x="974" y="417"/>
                </a:lnTo>
                <a:lnTo>
                  <a:pt x="967" y="409"/>
                </a:lnTo>
                <a:lnTo>
                  <a:pt x="959" y="402"/>
                </a:lnTo>
                <a:lnTo>
                  <a:pt x="944" y="390"/>
                </a:lnTo>
                <a:lnTo>
                  <a:pt x="931" y="380"/>
                </a:lnTo>
                <a:lnTo>
                  <a:pt x="914" y="370"/>
                </a:lnTo>
                <a:lnTo>
                  <a:pt x="913" y="370"/>
                </a:lnTo>
                <a:lnTo>
                  <a:pt x="912" y="370"/>
                </a:lnTo>
                <a:lnTo>
                  <a:pt x="911" y="369"/>
                </a:lnTo>
                <a:lnTo>
                  <a:pt x="910" y="368"/>
                </a:lnTo>
                <a:lnTo>
                  <a:pt x="909" y="368"/>
                </a:lnTo>
                <a:lnTo>
                  <a:pt x="908" y="367"/>
                </a:lnTo>
                <a:lnTo>
                  <a:pt x="907" y="367"/>
                </a:lnTo>
                <a:lnTo>
                  <a:pt x="906" y="367"/>
                </a:lnTo>
                <a:lnTo>
                  <a:pt x="906" y="356"/>
                </a:lnTo>
                <a:lnTo>
                  <a:pt x="904" y="319"/>
                </a:lnTo>
                <a:lnTo>
                  <a:pt x="899" y="284"/>
                </a:lnTo>
                <a:lnTo>
                  <a:pt x="890" y="250"/>
                </a:lnTo>
                <a:lnTo>
                  <a:pt x="878" y="217"/>
                </a:lnTo>
                <a:lnTo>
                  <a:pt x="863" y="186"/>
                </a:lnTo>
                <a:lnTo>
                  <a:pt x="845" y="156"/>
                </a:lnTo>
                <a:lnTo>
                  <a:pt x="824" y="129"/>
                </a:lnTo>
                <a:lnTo>
                  <a:pt x="801" y="104"/>
                </a:lnTo>
                <a:lnTo>
                  <a:pt x="776" y="81"/>
                </a:lnTo>
                <a:lnTo>
                  <a:pt x="748" y="60"/>
                </a:lnTo>
                <a:lnTo>
                  <a:pt x="719" y="43"/>
                </a:lnTo>
                <a:lnTo>
                  <a:pt x="688" y="28"/>
                </a:lnTo>
                <a:lnTo>
                  <a:pt x="655" y="16"/>
                </a:lnTo>
                <a:lnTo>
                  <a:pt x="621" y="7"/>
                </a:lnTo>
                <a:lnTo>
                  <a:pt x="586" y="2"/>
                </a:lnTo>
                <a:lnTo>
                  <a:pt x="550" y="0"/>
                </a:lnTo>
                <a:lnTo>
                  <a:pt x="513" y="2"/>
                </a:lnTo>
                <a:lnTo>
                  <a:pt x="478" y="7"/>
                </a:lnTo>
                <a:lnTo>
                  <a:pt x="444" y="16"/>
                </a:lnTo>
                <a:lnTo>
                  <a:pt x="411" y="28"/>
                </a:lnTo>
                <a:lnTo>
                  <a:pt x="380" y="43"/>
                </a:lnTo>
                <a:lnTo>
                  <a:pt x="350" y="61"/>
                </a:lnTo>
                <a:lnTo>
                  <a:pt x="323" y="82"/>
                </a:lnTo>
                <a:lnTo>
                  <a:pt x="298" y="105"/>
                </a:lnTo>
                <a:lnTo>
                  <a:pt x="275" y="130"/>
                </a:lnTo>
                <a:lnTo>
                  <a:pt x="254" y="158"/>
                </a:lnTo>
                <a:lnTo>
                  <a:pt x="237" y="187"/>
                </a:lnTo>
                <a:lnTo>
                  <a:pt x="222" y="218"/>
                </a:lnTo>
                <a:lnTo>
                  <a:pt x="210" y="251"/>
                </a:lnTo>
                <a:lnTo>
                  <a:pt x="201" y="285"/>
                </a:lnTo>
                <a:lnTo>
                  <a:pt x="196" y="320"/>
                </a:lnTo>
                <a:lnTo>
                  <a:pt x="194" y="356"/>
                </a:lnTo>
                <a:lnTo>
                  <a:pt x="194" y="367"/>
                </a:lnTo>
                <a:lnTo>
                  <a:pt x="189" y="367"/>
                </a:lnTo>
                <a:lnTo>
                  <a:pt x="186" y="367"/>
                </a:lnTo>
                <a:lnTo>
                  <a:pt x="185" y="367"/>
                </a:lnTo>
                <a:lnTo>
                  <a:pt x="183" y="367"/>
                </a:lnTo>
                <a:lnTo>
                  <a:pt x="181" y="368"/>
                </a:lnTo>
                <a:lnTo>
                  <a:pt x="180" y="368"/>
                </a:lnTo>
                <a:lnTo>
                  <a:pt x="179" y="369"/>
                </a:lnTo>
                <a:lnTo>
                  <a:pt x="178" y="369"/>
                </a:lnTo>
                <a:lnTo>
                  <a:pt x="177" y="370"/>
                </a:lnTo>
                <a:lnTo>
                  <a:pt x="160" y="380"/>
                </a:lnTo>
                <a:lnTo>
                  <a:pt x="147" y="390"/>
                </a:lnTo>
                <a:lnTo>
                  <a:pt x="132" y="402"/>
                </a:lnTo>
                <a:lnTo>
                  <a:pt x="125" y="409"/>
                </a:lnTo>
                <a:lnTo>
                  <a:pt x="117" y="417"/>
                </a:lnTo>
                <a:lnTo>
                  <a:pt x="111" y="425"/>
                </a:lnTo>
                <a:lnTo>
                  <a:pt x="105" y="434"/>
                </a:lnTo>
                <a:lnTo>
                  <a:pt x="100" y="442"/>
                </a:lnTo>
                <a:lnTo>
                  <a:pt x="96" y="452"/>
                </a:lnTo>
                <a:lnTo>
                  <a:pt x="94" y="461"/>
                </a:lnTo>
                <a:lnTo>
                  <a:pt x="93" y="466"/>
                </a:lnTo>
                <a:lnTo>
                  <a:pt x="93" y="471"/>
                </a:lnTo>
                <a:lnTo>
                  <a:pt x="93" y="474"/>
                </a:lnTo>
                <a:lnTo>
                  <a:pt x="93" y="476"/>
                </a:lnTo>
                <a:lnTo>
                  <a:pt x="94" y="479"/>
                </a:lnTo>
                <a:lnTo>
                  <a:pt x="95" y="481"/>
                </a:lnTo>
                <a:lnTo>
                  <a:pt x="96" y="483"/>
                </a:lnTo>
                <a:lnTo>
                  <a:pt x="97" y="485"/>
                </a:lnTo>
                <a:lnTo>
                  <a:pt x="98" y="487"/>
                </a:lnTo>
                <a:lnTo>
                  <a:pt x="100" y="488"/>
                </a:lnTo>
                <a:lnTo>
                  <a:pt x="101" y="489"/>
                </a:lnTo>
                <a:lnTo>
                  <a:pt x="103" y="491"/>
                </a:lnTo>
                <a:lnTo>
                  <a:pt x="105" y="492"/>
                </a:lnTo>
                <a:lnTo>
                  <a:pt x="107" y="492"/>
                </a:lnTo>
                <a:lnTo>
                  <a:pt x="109" y="493"/>
                </a:lnTo>
                <a:lnTo>
                  <a:pt x="111" y="494"/>
                </a:lnTo>
                <a:lnTo>
                  <a:pt x="113" y="494"/>
                </a:lnTo>
                <a:lnTo>
                  <a:pt x="115" y="494"/>
                </a:lnTo>
                <a:lnTo>
                  <a:pt x="158" y="494"/>
                </a:lnTo>
                <a:lnTo>
                  <a:pt x="156" y="500"/>
                </a:lnTo>
                <a:lnTo>
                  <a:pt x="155" y="503"/>
                </a:lnTo>
                <a:lnTo>
                  <a:pt x="154" y="506"/>
                </a:lnTo>
                <a:lnTo>
                  <a:pt x="153" y="510"/>
                </a:lnTo>
                <a:lnTo>
                  <a:pt x="153" y="513"/>
                </a:lnTo>
                <a:lnTo>
                  <a:pt x="152" y="516"/>
                </a:lnTo>
                <a:lnTo>
                  <a:pt x="152" y="519"/>
                </a:lnTo>
                <a:lnTo>
                  <a:pt x="152" y="590"/>
                </a:lnTo>
                <a:lnTo>
                  <a:pt x="152" y="598"/>
                </a:lnTo>
                <a:lnTo>
                  <a:pt x="154" y="606"/>
                </a:lnTo>
                <a:lnTo>
                  <a:pt x="156" y="614"/>
                </a:lnTo>
                <a:lnTo>
                  <a:pt x="158" y="622"/>
                </a:lnTo>
                <a:lnTo>
                  <a:pt x="162" y="629"/>
                </a:lnTo>
                <a:lnTo>
                  <a:pt x="166" y="636"/>
                </a:lnTo>
                <a:lnTo>
                  <a:pt x="171" y="642"/>
                </a:lnTo>
                <a:lnTo>
                  <a:pt x="176" y="648"/>
                </a:lnTo>
                <a:lnTo>
                  <a:pt x="182" y="653"/>
                </a:lnTo>
                <a:lnTo>
                  <a:pt x="188" y="658"/>
                </a:lnTo>
                <a:lnTo>
                  <a:pt x="195" y="662"/>
                </a:lnTo>
                <a:lnTo>
                  <a:pt x="202" y="665"/>
                </a:lnTo>
                <a:lnTo>
                  <a:pt x="210" y="668"/>
                </a:lnTo>
                <a:lnTo>
                  <a:pt x="218" y="670"/>
                </a:lnTo>
                <a:lnTo>
                  <a:pt x="226" y="672"/>
                </a:lnTo>
                <a:lnTo>
                  <a:pt x="234" y="672"/>
                </a:lnTo>
                <a:lnTo>
                  <a:pt x="248" y="672"/>
                </a:lnTo>
                <a:lnTo>
                  <a:pt x="248" y="731"/>
                </a:lnTo>
                <a:lnTo>
                  <a:pt x="248" y="737"/>
                </a:lnTo>
                <a:lnTo>
                  <a:pt x="248" y="738"/>
                </a:lnTo>
                <a:lnTo>
                  <a:pt x="249" y="740"/>
                </a:lnTo>
                <a:lnTo>
                  <a:pt x="250" y="745"/>
                </a:lnTo>
                <a:lnTo>
                  <a:pt x="254" y="759"/>
                </a:lnTo>
                <a:lnTo>
                  <a:pt x="249" y="763"/>
                </a:lnTo>
                <a:lnTo>
                  <a:pt x="245" y="768"/>
                </a:lnTo>
                <a:lnTo>
                  <a:pt x="241" y="773"/>
                </a:lnTo>
                <a:lnTo>
                  <a:pt x="237" y="778"/>
                </a:lnTo>
                <a:lnTo>
                  <a:pt x="233" y="783"/>
                </a:lnTo>
                <a:lnTo>
                  <a:pt x="230" y="789"/>
                </a:lnTo>
                <a:lnTo>
                  <a:pt x="227" y="795"/>
                </a:lnTo>
                <a:lnTo>
                  <a:pt x="224" y="800"/>
                </a:lnTo>
                <a:lnTo>
                  <a:pt x="222" y="806"/>
                </a:lnTo>
                <a:lnTo>
                  <a:pt x="220" y="812"/>
                </a:lnTo>
                <a:lnTo>
                  <a:pt x="218" y="818"/>
                </a:lnTo>
                <a:lnTo>
                  <a:pt x="217" y="825"/>
                </a:lnTo>
                <a:lnTo>
                  <a:pt x="215" y="831"/>
                </a:lnTo>
                <a:lnTo>
                  <a:pt x="215" y="837"/>
                </a:lnTo>
                <a:lnTo>
                  <a:pt x="214" y="844"/>
                </a:lnTo>
                <a:lnTo>
                  <a:pt x="214" y="850"/>
                </a:lnTo>
                <a:lnTo>
                  <a:pt x="214" y="962"/>
                </a:lnTo>
                <a:lnTo>
                  <a:pt x="208" y="966"/>
                </a:lnTo>
                <a:lnTo>
                  <a:pt x="202" y="970"/>
                </a:lnTo>
                <a:lnTo>
                  <a:pt x="196" y="975"/>
                </a:lnTo>
                <a:lnTo>
                  <a:pt x="191" y="979"/>
                </a:lnTo>
                <a:lnTo>
                  <a:pt x="186" y="985"/>
                </a:lnTo>
                <a:lnTo>
                  <a:pt x="181" y="990"/>
                </a:lnTo>
                <a:lnTo>
                  <a:pt x="177" y="996"/>
                </a:lnTo>
                <a:lnTo>
                  <a:pt x="172" y="1001"/>
                </a:lnTo>
                <a:lnTo>
                  <a:pt x="169" y="1008"/>
                </a:lnTo>
                <a:lnTo>
                  <a:pt x="165" y="1014"/>
                </a:lnTo>
                <a:lnTo>
                  <a:pt x="162" y="1020"/>
                </a:lnTo>
                <a:lnTo>
                  <a:pt x="159" y="1027"/>
                </a:lnTo>
                <a:lnTo>
                  <a:pt x="157" y="1034"/>
                </a:lnTo>
                <a:lnTo>
                  <a:pt x="155" y="1041"/>
                </a:lnTo>
                <a:lnTo>
                  <a:pt x="153" y="1049"/>
                </a:lnTo>
                <a:lnTo>
                  <a:pt x="152" y="1056"/>
                </a:lnTo>
                <a:lnTo>
                  <a:pt x="127" y="1064"/>
                </a:lnTo>
                <a:lnTo>
                  <a:pt x="124" y="1064"/>
                </a:lnTo>
                <a:lnTo>
                  <a:pt x="110" y="1070"/>
                </a:lnTo>
                <a:lnTo>
                  <a:pt x="97" y="1077"/>
                </a:lnTo>
                <a:lnTo>
                  <a:pt x="85" y="1085"/>
                </a:lnTo>
                <a:lnTo>
                  <a:pt x="73" y="1094"/>
                </a:lnTo>
                <a:lnTo>
                  <a:pt x="62" y="1104"/>
                </a:lnTo>
                <a:lnTo>
                  <a:pt x="52" y="1114"/>
                </a:lnTo>
                <a:lnTo>
                  <a:pt x="43" y="1125"/>
                </a:lnTo>
                <a:lnTo>
                  <a:pt x="34" y="1137"/>
                </a:lnTo>
                <a:lnTo>
                  <a:pt x="27" y="1149"/>
                </a:lnTo>
                <a:lnTo>
                  <a:pt x="20" y="1162"/>
                </a:lnTo>
                <a:lnTo>
                  <a:pt x="14" y="1175"/>
                </a:lnTo>
                <a:lnTo>
                  <a:pt x="9" y="1189"/>
                </a:lnTo>
                <a:lnTo>
                  <a:pt x="5" y="1203"/>
                </a:lnTo>
                <a:lnTo>
                  <a:pt x="2" y="1217"/>
                </a:lnTo>
                <a:lnTo>
                  <a:pt x="1" y="1232"/>
                </a:lnTo>
                <a:lnTo>
                  <a:pt x="0" y="1247"/>
                </a:lnTo>
                <a:lnTo>
                  <a:pt x="0" y="1279"/>
                </a:lnTo>
                <a:lnTo>
                  <a:pt x="1" y="1298"/>
                </a:lnTo>
                <a:lnTo>
                  <a:pt x="3" y="1318"/>
                </a:lnTo>
                <a:lnTo>
                  <a:pt x="6" y="1337"/>
                </a:lnTo>
                <a:lnTo>
                  <a:pt x="11" y="1356"/>
                </a:lnTo>
                <a:lnTo>
                  <a:pt x="17" y="1374"/>
                </a:lnTo>
                <a:lnTo>
                  <a:pt x="24" y="1393"/>
                </a:lnTo>
                <a:lnTo>
                  <a:pt x="33" y="1411"/>
                </a:lnTo>
                <a:lnTo>
                  <a:pt x="42" y="1429"/>
                </a:lnTo>
                <a:lnTo>
                  <a:pt x="54" y="1446"/>
                </a:lnTo>
                <a:lnTo>
                  <a:pt x="66" y="1463"/>
                </a:lnTo>
                <a:lnTo>
                  <a:pt x="79" y="1479"/>
                </a:lnTo>
                <a:lnTo>
                  <a:pt x="94" y="1496"/>
                </a:lnTo>
                <a:lnTo>
                  <a:pt x="109" y="1511"/>
                </a:lnTo>
                <a:lnTo>
                  <a:pt x="126" y="1526"/>
                </a:lnTo>
                <a:lnTo>
                  <a:pt x="163" y="1555"/>
                </a:lnTo>
                <a:lnTo>
                  <a:pt x="203" y="1580"/>
                </a:lnTo>
                <a:lnTo>
                  <a:pt x="246" y="1602"/>
                </a:lnTo>
                <a:lnTo>
                  <a:pt x="291" y="1621"/>
                </a:lnTo>
                <a:lnTo>
                  <a:pt x="339" y="1637"/>
                </a:lnTo>
                <a:lnTo>
                  <a:pt x="389" y="1649"/>
                </a:lnTo>
                <a:lnTo>
                  <a:pt x="441" y="1658"/>
                </a:lnTo>
                <a:lnTo>
                  <a:pt x="493" y="1663"/>
                </a:lnTo>
                <a:lnTo>
                  <a:pt x="547" y="1665"/>
                </a:lnTo>
                <a:lnTo>
                  <a:pt x="601" y="1663"/>
                </a:lnTo>
                <a:lnTo>
                  <a:pt x="653" y="1658"/>
                </a:lnTo>
                <a:lnTo>
                  <a:pt x="704" y="1649"/>
                </a:lnTo>
                <a:lnTo>
                  <a:pt x="754" y="1637"/>
                </a:lnTo>
                <a:lnTo>
                  <a:pt x="802" y="1621"/>
                </a:lnTo>
                <a:lnTo>
                  <a:pt x="847" y="1602"/>
                </a:lnTo>
                <a:lnTo>
                  <a:pt x="891" y="1580"/>
                </a:lnTo>
                <a:lnTo>
                  <a:pt x="931" y="1555"/>
                </a:lnTo>
                <a:lnTo>
                  <a:pt x="968" y="1526"/>
                </a:lnTo>
                <a:lnTo>
                  <a:pt x="1000" y="1496"/>
                </a:lnTo>
                <a:lnTo>
                  <a:pt x="1015" y="1480"/>
                </a:lnTo>
                <a:lnTo>
                  <a:pt x="1029" y="1464"/>
                </a:lnTo>
                <a:lnTo>
                  <a:pt x="1041" y="1447"/>
                </a:lnTo>
                <a:lnTo>
                  <a:pt x="1052" y="1430"/>
                </a:lnTo>
                <a:lnTo>
                  <a:pt x="1062" y="1412"/>
                </a:lnTo>
                <a:lnTo>
                  <a:pt x="1070" y="1394"/>
                </a:lnTo>
                <a:lnTo>
                  <a:pt x="1078" y="1376"/>
                </a:lnTo>
                <a:lnTo>
                  <a:pt x="1084" y="1357"/>
                </a:lnTo>
                <a:lnTo>
                  <a:pt x="1089" y="1338"/>
                </a:lnTo>
                <a:lnTo>
                  <a:pt x="1092" y="1318"/>
                </a:lnTo>
                <a:lnTo>
                  <a:pt x="1094" y="1299"/>
                </a:lnTo>
                <a:lnTo>
                  <a:pt x="1095" y="1279"/>
                </a:lnTo>
                <a:lnTo>
                  <a:pt x="1095" y="1247"/>
                </a:lnTo>
                <a:lnTo>
                  <a:pt x="1095" y="1229"/>
                </a:lnTo>
                <a:lnTo>
                  <a:pt x="1092" y="1212"/>
                </a:lnTo>
                <a:lnTo>
                  <a:pt x="1089" y="1195"/>
                </a:lnTo>
                <a:lnTo>
                  <a:pt x="1084" y="1179"/>
                </a:lnTo>
                <a:lnTo>
                  <a:pt x="1077" y="1163"/>
                </a:lnTo>
                <a:lnTo>
                  <a:pt x="1070" y="1148"/>
                </a:lnTo>
                <a:lnTo>
                  <a:pt x="1061" y="1134"/>
                </a:lnTo>
                <a:lnTo>
                  <a:pt x="1050" y="1121"/>
                </a:lnTo>
                <a:lnTo>
                  <a:pt x="1039" y="1108"/>
                </a:lnTo>
                <a:lnTo>
                  <a:pt x="1027" y="1097"/>
                </a:lnTo>
                <a:lnTo>
                  <a:pt x="1014" y="1086"/>
                </a:lnTo>
                <a:lnTo>
                  <a:pt x="1000" y="1077"/>
                </a:lnTo>
                <a:lnTo>
                  <a:pt x="985" y="1069"/>
                </a:lnTo>
                <a:lnTo>
                  <a:pt x="970" y="1062"/>
                </a:lnTo>
                <a:lnTo>
                  <a:pt x="954" y="1057"/>
                </a:lnTo>
                <a:close/>
                <a:moveTo>
                  <a:pt x="282" y="991"/>
                </a:moveTo>
                <a:lnTo>
                  <a:pt x="313" y="991"/>
                </a:lnTo>
                <a:lnTo>
                  <a:pt x="313" y="1050"/>
                </a:lnTo>
                <a:lnTo>
                  <a:pt x="203" y="1050"/>
                </a:lnTo>
                <a:lnTo>
                  <a:pt x="205" y="1043"/>
                </a:lnTo>
                <a:lnTo>
                  <a:pt x="208" y="1037"/>
                </a:lnTo>
                <a:lnTo>
                  <a:pt x="211" y="1031"/>
                </a:lnTo>
                <a:lnTo>
                  <a:pt x="215" y="1025"/>
                </a:lnTo>
                <a:lnTo>
                  <a:pt x="219" y="1020"/>
                </a:lnTo>
                <a:lnTo>
                  <a:pt x="223" y="1015"/>
                </a:lnTo>
                <a:lnTo>
                  <a:pt x="228" y="1011"/>
                </a:lnTo>
                <a:lnTo>
                  <a:pt x="233" y="1007"/>
                </a:lnTo>
                <a:lnTo>
                  <a:pt x="238" y="1003"/>
                </a:lnTo>
                <a:lnTo>
                  <a:pt x="244" y="1000"/>
                </a:lnTo>
                <a:lnTo>
                  <a:pt x="249" y="997"/>
                </a:lnTo>
                <a:lnTo>
                  <a:pt x="256" y="995"/>
                </a:lnTo>
                <a:lnTo>
                  <a:pt x="262" y="993"/>
                </a:lnTo>
                <a:lnTo>
                  <a:pt x="268" y="992"/>
                </a:lnTo>
                <a:lnTo>
                  <a:pt x="275" y="991"/>
                </a:lnTo>
                <a:close/>
                <a:moveTo>
                  <a:pt x="194" y="418"/>
                </a:moveTo>
                <a:lnTo>
                  <a:pt x="550" y="418"/>
                </a:lnTo>
                <a:lnTo>
                  <a:pt x="900" y="418"/>
                </a:lnTo>
                <a:lnTo>
                  <a:pt x="905" y="421"/>
                </a:lnTo>
                <a:lnTo>
                  <a:pt x="911" y="425"/>
                </a:lnTo>
                <a:lnTo>
                  <a:pt x="917" y="429"/>
                </a:lnTo>
                <a:lnTo>
                  <a:pt x="923" y="434"/>
                </a:lnTo>
                <a:lnTo>
                  <a:pt x="929" y="439"/>
                </a:lnTo>
                <a:lnTo>
                  <a:pt x="934" y="444"/>
                </a:lnTo>
                <a:lnTo>
                  <a:pt x="936" y="447"/>
                </a:lnTo>
                <a:lnTo>
                  <a:pt x="938" y="449"/>
                </a:lnTo>
                <a:lnTo>
                  <a:pt x="940" y="452"/>
                </a:lnTo>
                <a:lnTo>
                  <a:pt x="942" y="455"/>
                </a:lnTo>
                <a:lnTo>
                  <a:pt x="550" y="455"/>
                </a:lnTo>
                <a:lnTo>
                  <a:pt x="152" y="455"/>
                </a:lnTo>
                <a:lnTo>
                  <a:pt x="156" y="449"/>
                </a:lnTo>
                <a:lnTo>
                  <a:pt x="161" y="444"/>
                </a:lnTo>
                <a:lnTo>
                  <a:pt x="166" y="439"/>
                </a:lnTo>
                <a:lnTo>
                  <a:pt x="172" y="434"/>
                </a:lnTo>
                <a:lnTo>
                  <a:pt x="177" y="429"/>
                </a:lnTo>
                <a:lnTo>
                  <a:pt x="183" y="425"/>
                </a:lnTo>
                <a:lnTo>
                  <a:pt x="189" y="421"/>
                </a:lnTo>
                <a:close/>
                <a:moveTo>
                  <a:pt x="240" y="359"/>
                </a:moveTo>
                <a:lnTo>
                  <a:pt x="242" y="327"/>
                </a:lnTo>
                <a:lnTo>
                  <a:pt x="246" y="296"/>
                </a:lnTo>
                <a:lnTo>
                  <a:pt x="254" y="266"/>
                </a:lnTo>
                <a:lnTo>
                  <a:pt x="264" y="237"/>
                </a:lnTo>
                <a:lnTo>
                  <a:pt x="277" y="210"/>
                </a:lnTo>
                <a:lnTo>
                  <a:pt x="293" y="185"/>
                </a:lnTo>
                <a:lnTo>
                  <a:pt x="311" y="161"/>
                </a:lnTo>
                <a:lnTo>
                  <a:pt x="330" y="139"/>
                </a:lnTo>
                <a:lnTo>
                  <a:pt x="352" y="119"/>
                </a:lnTo>
                <a:lnTo>
                  <a:pt x="376" y="101"/>
                </a:lnTo>
                <a:lnTo>
                  <a:pt x="402" y="85"/>
                </a:lnTo>
                <a:lnTo>
                  <a:pt x="429" y="72"/>
                </a:lnTo>
                <a:lnTo>
                  <a:pt x="458" y="62"/>
                </a:lnTo>
                <a:lnTo>
                  <a:pt x="487" y="54"/>
                </a:lnTo>
                <a:lnTo>
                  <a:pt x="518" y="50"/>
                </a:lnTo>
                <a:lnTo>
                  <a:pt x="550" y="48"/>
                </a:lnTo>
                <a:lnTo>
                  <a:pt x="582" y="50"/>
                </a:lnTo>
                <a:lnTo>
                  <a:pt x="613" y="54"/>
                </a:lnTo>
                <a:lnTo>
                  <a:pt x="642" y="62"/>
                </a:lnTo>
                <a:lnTo>
                  <a:pt x="671" y="72"/>
                </a:lnTo>
                <a:lnTo>
                  <a:pt x="698" y="85"/>
                </a:lnTo>
                <a:lnTo>
                  <a:pt x="724" y="101"/>
                </a:lnTo>
                <a:lnTo>
                  <a:pt x="747" y="119"/>
                </a:lnTo>
                <a:lnTo>
                  <a:pt x="769" y="139"/>
                </a:lnTo>
                <a:lnTo>
                  <a:pt x="789" y="161"/>
                </a:lnTo>
                <a:lnTo>
                  <a:pt x="807" y="185"/>
                </a:lnTo>
                <a:lnTo>
                  <a:pt x="823" y="210"/>
                </a:lnTo>
                <a:lnTo>
                  <a:pt x="836" y="237"/>
                </a:lnTo>
                <a:lnTo>
                  <a:pt x="846" y="266"/>
                </a:lnTo>
                <a:lnTo>
                  <a:pt x="854" y="296"/>
                </a:lnTo>
                <a:lnTo>
                  <a:pt x="858" y="327"/>
                </a:lnTo>
                <a:lnTo>
                  <a:pt x="860" y="359"/>
                </a:lnTo>
                <a:lnTo>
                  <a:pt x="860" y="370"/>
                </a:lnTo>
                <a:lnTo>
                  <a:pt x="550" y="370"/>
                </a:lnTo>
                <a:lnTo>
                  <a:pt x="240" y="370"/>
                </a:lnTo>
                <a:close/>
                <a:moveTo>
                  <a:pt x="937" y="1493"/>
                </a:moveTo>
                <a:lnTo>
                  <a:pt x="928" y="1500"/>
                </a:lnTo>
                <a:lnTo>
                  <a:pt x="919" y="1507"/>
                </a:lnTo>
                <a:lnTo>
                  <a:pt x="899" y="1521"/>
                </a:lnTo>
                <a:lnTo>
                  <a:pt x="879" y="1534"/>
                </a:lnTo>
                <a:lnTo>
                  <a:pt x="858" y="1547"/>
                </a:lnTo>
                <a:lnTo>
                  <a:pt x="858" y="1501"/>
                </a:lnTo>
                <a:lnTo>
                  <a:pt x="858" y="1499"/>
                </a:lnTo>
                <a:lnTo>
                  <a:pt x="858" y="1428"/>
                </a:lnTo>
                <a:lnTo>
                  <a:pt x="858" y="1425"/>
                </a:lnTo>
                <a:lnTo>
                  <a:pt x="858" y="1092"/>
                </a:lnTo>
                <a:lnTo>
                  <a:pt x="897" y="1092"/>
                </a:lnTo>
                <a:lnTo>
                  <a:pt x="902" y="1092"/>
                </a:lnTo>
                <a:lnTo>
                  <a:pt x="907" y="1092"/>
                </a:lnTo>
                <a:lnTo>
                  <a:pt x="913" y="1093"/>
                </a:lnTo>
                <a:lnTo>
                  <a:pt x="918" y="1094"/>
                </a:lnTo>
                <a:lnTo>
                  <a:pt x="928" y="1096"/>
                </a:lnTo>
                <a:lnTo>
                  <a:pt x="937" y="1098"/>
                </a:lnTo>
                <a:close/>
                <a:moveTo>
                  <a:pt x="471" y="1417"/>
                </a:moveTo>
                <a:lnTo>
                  <a:pt x="471" y="1423"/>
                </a:lnTo>
                <a:lnTo>
                  <a:pt x="470" y="1429"/>
                </a:lnTo>
                <a:lnTo>
                  <a:pt x="468" y="1435"/>
                </a:lnTo>
                <a:lnTo>
                  <a:pt x="466" y="1441"/>
                </a:lnTo>
                <a:lnTo>
                  <a:pt x="463" y="1446"/>
                </a:lnTo>
                <a:lnTo>
                  <a:pt x="460" y="1451"/>
                </a:lnTo>
                <a:lnTo>
                  <a:pt x="457" y="1456"/>
                </a:lnTo>
                <a:lnTo>
                  <a:pt x="453" y="1461"/>
                </a:lnTo>
                <a:lnTo>
                  <a:pt x="448" y="1465"/>
                </a:lnTo>
                <a:lnTo>
                  <a:pt x="444" y="1468"/>
                </a:lnTo>
                <a:lnTo>
                  <a:pt x="438" y="1471"/>
                </a:lnTo>
                <a:lnTo>
                  <a:pt x="433" y="1474"/>
                </a:lnTo>
                <a:lnTo>
                  <a:pt x="427" y="1476"/>
                </a:lnTo>
                <a:lnTo>
                  <a:pt x="421" y="1478"/>
                </a:lnTo>
                <a:lnTo>
                  <a:pt x="415" y="1479"/>
                </a:lnTo>
                <a:lnTo>
                  <a:pt x="409" y="1479"/>
                </a:lnTo>
                <a:lnTo>
                  <a:pt x="403" y="1479"/>
                </a:lnTo>
                <a:lnTo>
                  <a:pt x="397" y="1478"/>
                </a:lnTo>
                <a:lnTo>
                  <a:pt x="391" y="1476"/>
                </a:lnTo>
                <a:lnTo>
                  <a:pt x="385" y="1474"/>
                </a:lnTo>
                <a:lnTo>
                  <a:pt x="380" y="1471"/>
                </a:lnTo>
                <a:lnTo>
                  <a:pt x="374" y="1468"/>
                </a:lnTo>
                <a:lnTo>
                  <a:pt x="370" y="1465"/>
                </a:lnTo>
                <a:lnTo>
                  <a:pt x="365" y="1461"/>
                </a:lnTo>
                <a:lnTo>
                  <a:pt x="361" y="1456"/>
                </a:lnTo>
                <a:lnTo>
                  <a:pt x="358" y="1451"/>
                </a:lnTo>
                <a:lnTo>
                  <a:pt x="355" y="1446"/>
                </a:lnTo>
                <a:lnTo>
                  <a:pt x="352" y="1441"/>
                </a:lnTo>
                <a:lnTo>
                  <a:pt x="350" y="1435"/>
                </a:lnTo>
                <a:lnTo>
                  <a:pt x="348" y="1429"/>
                </a:lnTo>
                <a:lnTo>
                  <a:pt x="347" y="1423"/>
                </a:lnTo>
                <a:lnTo>
                  <a:pt x="347" y="1417"/>
                </a:lnTo>
                <a:lnTo>
                  <a:pt x="347" y="1411"/>
                </a:lnTo>
                <a:lnTo>
                  <a:pt x="348" y="1404"/>
                </a:lnTo>
                <a:lnTo>
                  <a:pt x="350" y="1399"/>
                </a:lnTo>
                <a:lnTo>
                  <a:pt x="352" y="1393"/>
                </a:lnTo>
                <a:lnTo>
                  <a:pt x="355" y="1387"/>
                </a:lnTo>
                <a:lnTo>
                  <a:pt x="358" y="1382"/>
                </a:lnTo>
                <a:lnTo>
                  <a:pt x="361" y="1378"/>
                </a:lnTo>
                <a:lnTo>
                  <a:pt x="365" y="1373"/>
                </a:lnTo>
                <a:lnTo>
                  <a:pt x="370" y="1369"/>
                </a:lnTo>
                <a:lnTo>
                  <a:pt x="374" y="1366"/>
                </a:lnTo>
                <a:lnTo>
                  <a:pt x="380" y="1362"/>
                </a:lnTo>
                <a:lnTo>
                  <a:pt x="385" y="1360"/>
                </a:lnTo>
                <a:lnTo>
                  <a:pt x="391" y="1358"/>
                </a:lnTo>
                <a:lnTo>
                  <a:pt x="397" y="1356"/>
                </a:lnTo>
                <a:lnTo>
                  <a:pt x="403" y="1355"/>
                </a:lnTo>
                <a:lnTo>
                  <a:pt x="409" y="1355"/>
                </a:lnTo>
                <a:lnTo>
                  <a:pt x="415" y="1355"/>
                </a:lnTo>
                <a:lnTo>
                  <a:pt x="421" y="1356"/>
                </a:lnTo>
                <a:lnTo>
                  <a:pt x="427" y="1358"/>
                </a:lnTo>
                <a:lnTo>
                  <a:pt x="433" y="1360"/>
                </a:lnTo>
                <a:lnTo>
                  <a:pt x="438" y="1362"/>
                </a:lnTo>
                <a:lnTo>
                  <a:pt x="444" y="1366"/>
                </a:lnTo>
                <a:lnTo>
                  <a:pt x="448" y="1369"/>
                </a:lnTo>
                <a:lnTo>
                  <a:pt x="453" y="1373"/>
                </a:lnTo>
                <a:lnTo>
                  <a:pt x="457" y="1378"/>
                </a:lnTo>
                <a:lnTo>
                  <a:pt x="460" y="1382"/>
                </a:lnTo>
                <a:lnTo>
                  <a:pt x="463" y="1387"/>
                </a:lnTo>
                <a:lnTo>
                  <a:pt x="466" y="1393"/>
                </a:lnTo>
                <a:lnTo>
                  <a:pt x="468" y="1399"/>
                </a:lnTo>
                <a:lnTo>
                  <a:pt x="470" y="1404"/>
                </a:lnTo>
                <a:lnTo>
                  <a:pt x="471" y="1411"/>
                </a:lnTo>
                <a:close/>
                <a:moveTo>
                  <a:pt x="431" y="1521"/>
                </a:moveTo>
                <a:lnTo>
                  <a:pt x="440" y="1518"/>
                </a:lnTo>
                <a:lnTo>
                  <a:pt x="448" y="1515"/>
                </a:lnTo>
                <a:lnTo>
                  <a:pt x="457" y="1512"/>
                </a:lnTo>
                <a:lnTo>
                  <a:pt x="465" y="1507"/>
                </a:lnTo>
                <a:lnTo>
                  <a:pt x="472" y="1502"/>
                </a:lnTo>
                <a:lnTo>
                  <a:pt x="479" y="1497"/>
                </a:lnTo>
                <a:lnTo>
                  <a:pt x="485" y="1491"/>
                </a:lnTo>
                <a:lnTo>
                  <a:pt x="491" y="1484"/>
                </a:lnTo>
                <a:lnTo>
                  <a:pt x="497" y="1477"/>
                </a:lnTo>
                <a:lnTo>
                  <a:pt x="502" y="1469"/>
                </a:lnTo>
                <a:lnTo>
                  <a:pt x="506" y="1461"/>
                </a:lnTo>
                <a:lnTo>
                  <a:pt x="509" y="1453"/>
                </a:lnTo>
                <a:lnTo>
                  <a:pt x="512" y="1444"/>
                </a:lnTo>
                <a:lnTo>
                  <a:pt x="514" y="1436"/>
                </a:lnTo>
                <a:lnTo>
                  <a:pt x="516" y="1426"/>
                </a:lnTo>
                <a:lnTo>
                  <a:pt x="516" y="1417"/>
                </a:lnTo>
                <a:lnTo>
                  <a:pt x="515" y="1406"/>
                </a:lnTo>
                <a:lnTo>
                  <a:pt x="514" y="1395"/>
                </a:lnTo>
                <a:lnTo>
                  <a:pt x="511" y="1385"/>
                </a:lnTo>
                <a:lnTo>
                  <a:pt x="508" y="1375"/>
                </a:lnTo>
                <a:lnTo>
                  <a:pt x="503" y="1366"/>
                </a:lnTo>
                <a:lnTo>
                  <a:pt x="498" y="1357"/>
                </a:lnTo>
                <a:lnTo>
                  <a:pt x="492" y="1349"/>
                </a:lnTo>
                <a:lnTo>
                  <a:pt x="485" y="1341"/>
                </a:lnTo>
                <a:lnTo>
                  <a:pt x="477" y="1334"/>
                </a:lnTo>
                <a:lnTo>
                  <a:pt x="469" y="1328"/>
                </a:lnTo>
                <a:lnTo>
                  <a:pt x="460" y="1323"/>
                </a:lnTo>
                <a:lnTo>
                  <a:pt x="451" y="1318"/>
                </a:lnTo>
                <a:lnTo>
                  <a:pt x="441" y="1315"/>
                </a:lnTo>
                <a:lnTo>
                  <a:pt x="431" y="1312"/>
                </a:lnTo>
                <a:lnTo>
                  <a:pt x="420" y="1310"/>
                </a:lnTo>
                <a:lnTo>
                  <a:pt x="409" y="1310"/>
                </a:lnTo>
                <a:lnTo>
                  <a:pt x="398" y="1310"/>
                </a:lnTo>
                <a:lnTo>
                  <a:pt x="387" y="1312"/>
                </a:lnTo>
                <a:lnTo>
                  <a:pt x="377" y="1315"/>
                </a:lnTo>
                <a:lnTo>
                  <a:pt x="367" y="1318"/>
                </a:lnTo>
                <a:lnTo>
                  <a:pt x="358" y="1323"/>
                </a:lnTo>
                <a:lnTo>
                  <a:pt x="349" y="1328"/>
                </a:lnTo>
                <a:lnTo>
                  <a:pt x="341" y="1334"/>
                </a:lnTo>
                <a:lnTo>
                  <a:pt x="333" y="1341"/>
                </a:lnTo>
                <a:lnTo>
                  <a:pt x="326" y="1349"/>
                </a:lnTo>
                <a:lnTo>
                  <a:pt x="320" y="1357"/>
                </a:lnTo>
                <a:lnTo>
                  <a:pt x="315" y="1366"/>
                </a:lnTo>
                <a:lnTo>
                  <a:pt x="310" y="1375"/>
                </a:lnTo>
                <a:lnTo>
                  <a:pt x="307" y="1385"/>
                </a:lnTo>
                <a:lnTo>
                  <a:pt x="304" y="1395"/>
                </a:lnTo>
                <a:lnTo>
                  <a:pt x="303" y="1406"/>
                </a:lnTo>
                <a:lnTo>
                  <a:pt x="302" y="1417"/>
                </a:lnTo>
                <a:lnTo>
                  <a:pt x="302" y="1426"/>
                </a:lnTo>
                <a:lnTo>
                  <a:pt x="304" y="1436"/>
                </a:lnTo>
                <a:lnTo>
                  <a:pt x="306" y="1444"/>
                </a:lnTo>
                <a:lnTo>
                  <a:pt x="308" y="1453"/>
                </a:lnTo>
                <a:lnTo>
                  <a:pt x="312" y="1461"/>
                </a:lnTo>
                <a:lnTo>
                  <a:pt x="316" y="1469"/>
                </a:lnTo>
                <a:lnTo>
                  <a:pt x="321" y="1477"/>
                </a:lnTo>
                <a:lnTo>
                  <a:pt x="326" y="1484"/>
                </a:lnTo>
                <a:lnTo>
                  <a:pt x="332" y="1491"/>
                </a:lnTo>
                <a:lnTo>
                  <a:pt x="338" y="1497"/>
                </a:lnTo>
                <a:lnTo>
                  <a:pt x="345" y="1502"/>
                </a:lnTo>
                <a:lnTo>
                  <a:pt x="353" y="1507"/>
                </a:lnTo>
                <a:lnTo>
                  <a:pt x="360" y="1512"/>
                </a:lnTo>
                <a:lnTo>
                  <a:pt x="369" y="1515"/>
                </a:lnTo>
                <a:lnTo>
                  <a:pt x="377" y="1518"/>
                </a:lnTo>
                <a:lnTo>
                  <a:pt x="386" y="1521"/>
                </a:lnTo>
                <a:lnTo>
                  <a:pt x="386" y="1600"/>
                </a:lnTo>
                <a:lnTo>
                  <a:pt x="359" y="1593"/>
                </a:lnTo>
                <a:lnTo>
                  <a:pt x="334" y="1585"/>
                </a:lnTo>
                <a:lnTo>
                  <a:pt x="309" y="1576"/>
                </a:lnTo>
                <a:lnTo>
                  <a:pt x="285" y="1566"/>
                </a:lnTo>
                <a:lnTo>
                  <a:pt x="285" y="1095"/>
                </a:lnTo>
                <a:lnTo>
                  <a:pt x="302" y="1095"/>
                </a:lnTo>
                <a:lnTo>
                  <a:pt x="302" y="1110"/>
                </a:lnTo>
                <a:lnTo>
                  <a:pt x="304" y="1126"/>
                </a:lnTo>
                <a:lnTo>
                  <a:pt x="308" y="1142"/>
                </a:lnTo>
                <a:lnTo>
                  <a:pt x="313" y="1157"/>
                </a:lnTo>
                <a:lnTo>
                  <a:pt x="319" y="1172"/>
                </a:lnTo>
                <a:lnTo>
                  <a:pt x="327" y="1187"/>
                </a:lnTo>
                <a:lnTo>
                  <a:pt x="343" y="1215"/>
                </a:lnTo>
                <a:lnTo>
                  <a:pt x="361" y="1240"/>
                </a:lnTo>
                <a:lnTo>
                  <a:pt x="377" y="1260"/>
                </a:lnTo>
                <a:lnTo>
                  <a:pt x="398" y="1284"/>
                </a:lnTo>
                <a:lnTo>
                  <a:pt x="399" y="1285"/>
                </a:lnTo>
                <a:lnTo>
                  <a:pt x="400" y="1286"/>
                </a:lnTo>
                <a:lnTo>
                  <a:pt x="401" y="1287"/>
                </a:lnTo>
                <a:lnTo>
                  <a:pt x="402" y="1287"/>
                </a:lnTo>
                <a:lnTo>
                  <a:pt x="403" y="1288"/>
                </a:lnTo>
                <a:lnTo>
                  <a:pt x="404" y="1288"/>
                </a:lnTo>
                <a:lnTo>
                  <a:pt x="405" y="1289"/>
                </a:lnTo>
                <a:lnTo>
                  <a:pt x="406" y="1289"/>
                </a:lnTo>
                <a:lnTo>
                  <a:pt x="407" y="1289"/>
                </a:lnTo>
                <a:lnTo>
                  <a:pt x="408" y="1290"/>
                </a:lnTo>
                <a:lnTo>
                  <a:pt x="410" y="1290"/>
                </a:lnTo>
                <a:lnTo>
                  <a:pt x="412" y="1290"/>
                </a:lnTo>
                <a:lnTo>
                  <a:pt x="414" y="1290"/>
                </a:lnTo>
                <a:lnTo>
                  <a:pt x="423" y="1290"/>
                </a:lnTo>
                <a:lnTo>
                  <a:pt x="424" y="1289"/>
                </a:lnTo>
                <a:lnTo>
                  <a:pt x="426" y="1289"/>
                </a:lnTo>
                <a:lnTo>
                  <a:pt x="427" y="1288"/>
                </a:lnTo>
                <a:lnTo>
                  <a:pt x="429" y="1287"/>
                </a:lnTo>
                <a:lnTo>
                  <a:pt x="430" y="1286"/>
                </a:lnTo>
                <a:lnTo>
                  <a:pt x="431" y="1285"/>
                </a:lnTo>
                <a:lnTo>
                  <a:pt x="432" y="1283"/>
                </a:lnTo>
                <a:lnTo>
                  <a:pt x="433" y="1282"/>
                </a:lnTo>
                <a:lnTo>
                  <a:pt x="434" y="1281"/>
                </a:lnTo>
                <a:lnTo>
                  <a:pt x="435" y="1279"/>
                </a:lnTo>
                <a:lnTo>
                  <a:pt x="435" y="1278"/>
                </a:lnTo>
                <a:lnTo>
                  <a:pt x="436" y="1276"/>
                </a:lnTo>
                <a:lnTo>
                  <a:pt x="436" y="1275"/>
                </a:lnTo>
                <a:lnTo>
                  <a:pt x="437" y="1273"/>
                </a:lnTo>
                <a:lnTo>
                  <a:pt x="437" y="1272"/>
                </a:lnTo>
                <a:lnTo>
                  <a:pt x="437" y="1270"/>
                </a:lnTo>
                <a:lnTo>
                  <a:pt x="438" y="1263"/>
                </a:lnTo>
                <a:lnTo>
                  <a:pt x="440" y="1256"/>
                </a:lnTo>
                <a:lnTo>
                  <a:pt x="443" y="1250"/>
                </a:lnTo>
                <a:lnTo>
                  <a:pt x="446" y="1243"/>
                </a:lnTo>
                <a:lnTo>
                  <a:pt x="451" y="1237"/>
                </a:lnTo>
                <a:lnTo>
                  <a:pt x="455" y="1231"/>
                </a:lnTo>
                <a:lnTo>
                  <a:pt x="461" y="1225"/>
                </a:lnTo>
                <a:lnTo>
                  <a:pt x="467" y="1220"/>
                </a:lnTo>
                <a:lnTo>
                  <a:pt x="480" y="1210"/>
                </a:lnTo>
                <a:lnTo>
                  <a:pt x="494" y="1200"/>
                </a:lnTo>
                <a:lnTo>
                  <a:pt x="508" y="1192"/>
                </a:lnTo>
                <a:lnTo>
                  <a:pt x="522" y="1185"/>
                </a:lnTo>
                <a:lnTo>
                  <a:pt x="522" y="1620"/>
                </a:lnTo>
                <a:lnTo>
                  <a:pt x="510" y="1620"/>
                </a:lnTo>
                <a:lnTo>
                  <a:pt x="499" y="1619"/>
                </a:lnTo>
                <a:lnTo>
                  <a:pt x="476" y="1617"/>
                </a:lnTo>
                <a:lnTo>
                  <a:pt x="453" y="1614"/>
                </a:lnTo>
                <a:lnTo>
                  <a:pt x="431" y="1612"/>
                </a:lnTo>
                <a:close/>
                <a:moveTo>
                  <a:pt x="550" y="500"/>
                </a:moveTo>
                <a:lnTo>
                  <a:pt x="801" y="500"/>
                </a:lnTo>
                <a:lnTo>
                  <a:pt x="801" y="501"/>
                </a:lnTo>
                <a:lnTo>
                  <a:pt x="801" y="502"/>
                </a:lnTo>
                <a:lnTo>
                  <a:pt x="799" y="505"/>
                </a:lnTo>
                <a:lnTo>
                  <a:pt x="799" y="507"/>
                </a:lnTo>
                <a:lnTo>
                  <a:pt x="798" y="508"/>
                </a:lnTo>
                <a:lnTo>
                  <a:pt x="798" y="510"/>
                </a:lnTo>
                <a:lnTo>
                  <a:pt x="798" y="511"/>
                </a:lnTo>
                <a:lnTo>
                  <a:pt x="798" y="512"/>
                </a:lnTo>
                <a:lnTo>
                  <a:pt x="798" y="513"/>
                </a:lnTo>
                <a:lnTo>
                  <a:pt x="797" y="514"/>
                </a:lnTo>
                <a:lnTo>
                  <a:pt x="796" y="515"/>
                </a:lnTo>
                <a:lnTo>
                  <a:pt x="796" y="516"/>
                </a:lnTo>
                <a:lnTo>
                  <a:pt x="795" y="517"/>
                </a:lnTo>
                <a:lnTo>
                  <a:pt x="795" y="518"/>
                </a:lnTo>
                <a:lnTo>
                  <a:pt x="795" y="519"/>
                </a:lnTo>
                <a:lnTo>
                  <a:pt x="795" y="728"/>
                </a:lnTo>
                <a:lnTo>
                  <a:pt x="788" y="758"/>
                </a:lnTo>
                <a:lnTo>
                  <a:pt x="777" y="796"/>
                </a:lnTo>
                <a:lnTo>
                  <a:pt x="763" y="837"/>
                </a:lnTo>
                <a:lnTo>
                  <a:pt x="746" y="879"/>
                </a:lnTo>
                <a:lnTo>
                  <a:pt x="736" y="899"/>
                </a:lnTo>
                <a:lnTo>
                  <a:pt x="725" y="917"/>
                </a:lnTo>
                <a:lnTo>
                  <a:pt x="714" y="934"/>
                </a:lnTo>
                <a:lnTo>
                  <a:pt x="702" y="949"/>
                </a:lnTo>
                <a:lnTo>
                  <a:pt x="689" y="962"/>
                </a:lnTo>
                <a:lnTo>
                  <a:pt x="682" y="967"/>
                </a:lnTo>
                <a:lnTo>
                  <a:pt x="675" y="971"/>
                </a:lnTo>
                <a:lnTo>
                  <a:pt x="668" y="974"/>
                </a:lnTo>
                <a:lnTo>
                  <a:pt x="661" y="977"/>
                </a:lnTo>
                <a:lnTo>
                  <a:pt x="654" y="978"/>
                </a:lnTo>
                <a:lnTo>
                  <a:pt x="646" y="979"/>
                </a:lnTo>
                <a:lnTo>
                  <a:pt x="550" y="979"/>
                </a:lnTo>
                <a:lnTo>
                  <a:pt x="446" y="979"/>
                </a:lnTo>
                <a:lnTo>
                  <a:pt x="439" y="979"/>
                </a:lnTo>
                <a:lnTo>
                  <a:pt x="433" y="977"/>
                </a:lnTo>
                <a:lnTo>
                  <a:pt x="427" y="975"/>
                </a:lnTo>
                <a:lnTo>
                  <a:pt x="420" y="973"/>
                </a:lnTo>
                <a:lnTo>
                  <a:pt x="414" y="970"/>
                </a:lnTo>
                <a:lnTo>
                  <a:pt x="408" y="966"/>
                </a:lnTo>
                <a:lnTo>
                  <a:pt x="397" y="956"/>
                </a:lnTo>
                <a:lnTo>
                  <a:pt x="386" y="945"/>
                </a:lnTo>
                <a:lnTo>
                  <a:pt x="375" y="931"/>
                </a:lnTo>
                <a:lnTo>
                  <a:pt x="365" y="916"/>
                </a:lnTo>
                <a:lnTo>
                  <a:pt x="356" y="900"/>
                </a:lnTo>
                <a:lnTo>
                  <a:pt x="339" y="865"/>
                </a:lnTo>
                <a:lnTo>
                  <a:pt x="325" y="829"/>
                </a:lnTo>
                <a:lnTo>
                  <a:pt x="313" y="794"/>
                </a:lnTo>
                <a:lnTo>
                  <a:pt x="304" y="762"/>
                </a:lnTo>
                <a:lnTo>
                  <a:pt x="304" y="759"/>
                </a:lnTo>
                <a:lnTo>
                  <a:pt x="302" y="751"/>
                </a:lnTo>
                <a:lnTo>
                  <a:pt x="300" y="743"/>
                </a:lnTo>
                <a:lnTo>
                  <a:pt x="298" y="735"/>
                </a:lnTo>
                <a:lnTo>
                  <a:pt x="296" y="728"/>
                </a:lnTo>
                <a:lnTo>
                  <a:pt x="296" y="649"/>
                </a:lnTo>
                <a:lnTo>
                  <a:pt x="296" y="531"/>
                </a:lnTo>
                <a:lnTo>
                  <a:pt x="296" y="522"/>
                </a:lnTo>
                <a:lnTo>
                  <a:pt x="296" y="519"/>
                </a:lnTo>
                <a:lnTo>
                  <a:pt x="295" y="516"/>
                </a:lnTo>
                <a:lnTo>
                  <a:pt x="295" y="513"/>
                </a:lnTo>
                <a:lnTo>
                  <a:pt x="294" y="509"/>
                </a:lnTo>
                <a:lnTo>
                  <a:pt x="293" y="506"/>
                </a:lnTo>
                <a:lnTo>
                  <a:pt x="292" y="503"/>
                </a:lnTo>
                <a:lnTo>
                  <a:pt x="290" y="497"/>
                </a:lnTo>
                <a:lnTo>
                  <a:pt x="550" y="497"/>
                </a:lnTo>
                <a:close/>
                <a:moveTo>
                  <a:pt x="350" y="1118"/>
                </a:moveTo>
                <a:lnTo>
                  <a:pt x="359" y="1124"/>
                </a:lnTo>
                <a:lnTo>
                  <a:pt x="369" y="1131"/>
                </a:lnTo>
                <a:lnTo>
                  <a:pt x="381" y="1137"/>
                </a:lnTo>
                <a:lnTo>
                  <a:pt x="394" y="1144"/>
                </a:lnTo>
                <a:lnTo>
                  <a:pt x="409" y="1150"/>
                </a:lnTo>
                <a:lnTo>
                  <a:pt x="425" y="1156"/>
                </a:lnTo>
                <a:lnTo>
                  <a:pt x="443" y="1161"/>
                </a:lnTo>
                <a:lnTo>
                  <a:pt x="462" y="1166"/>
                </a:lnTo>
                <a:lnTo>
                  <a:pt x="454" y="1171"/>
                </a:lnTo>
                <a:lnTo>
                  <a:pt x="446" y="1177"/>
                </a:lnTo>
                <a:lnTo>
                  <a:pt x="438" y="1184"/>
                </a:lnTo>
                <a:lnTo>
                  <a:pt x="431" y="1191"/>
                </a:lnTo>
                <a:lnTo>
                  <a:pt x="424" y="1198"/>
                </a:lnTo>
                <a:lnTo>
                  <a:pt x="418" y="1206"/>
                </a:lnTo>
                <a:lnTo>
                  <a:pt x="412" y="1214"/>
                </a:lnTo>
                <a:lnTo>
                  <a:pt x="406" y="1222"/>
                </a:lnTo>
                <a:lnTo>
                  <a:pt x="389" y="1197"/>
                </a:lnTo>
                <a:lnTo>
                  <a:pt x="380" y="1184"/>
                </a:lnTo>
                <a:lnTo>
                  <a:pt x="372" y="1171"/>
                </a:lnTo>
                <a:lnTo>
                  <a:pt x="365" y="1158"/>
                </a:lnTo>
                <a:lnTo>
                  <a:pt x="359" y="1144"/>
                </a:lnTo>
                <a:lnTo>
                  <a:pt x="354" y="1131"/>
                </a:lnTo>
                <a:close/>
                <a:moveTo>
                  <a:pt x="358" y="1064"/>
                </a:moveTo>
                <a:lnTo>
                  <a:pt x="358" y="985"/>
                </a:lnTo>
                <a:lnTo>
                  <a:pt x="368" y="994"/>
                </a:lnTo>
                <a:lnTo>
                  <a:pt x="378" y="1002"/>
                </a:lnTo>
                <a:lnTo>
                  <a:pt x="388" y="1009"/>
                </a:lnTo>
                <a:lnTo>
                  <a:pt x="399" y="1015"/>
                </a:lnTo>
                <a:lnTo>
                  <a:pt x="404" y="1018"/>
                </a:lnTo>
                <a:lnTo>
                  <a:pt x="410" y="1020"/>
                </a:lnTo>
                <a:lnTo>
                  <a:pt x="416" y="1022"/>
                </a:lnTo>
                <a:lnTo>
                  <a:pt x="421" y="1024"/>
                </a:lnTo>
                <a:lnTo>
                  <a:pt x="427" y="1025"/>
                </a:lnTo>
                <a:lnTo>
                  <a:pt x="433" y="1026"/>
                </a:lnTo>
                <a:lnTo>
                  <a:pt x="440" y="1027"/>
                </a:lnTo>
                <a:lnTo>
                  <a:pt x="446" y="1027"/>
                </a:lnTo>
                <a:lnTo>
                  <a:pt x="550" y="1027"/>
                </a:lnTo>
                <a:lnTo>
                  <a:pt x="649" y="1027"/>
                </a:lnTo>
                <a:lnTo>
                  <a:pt x="655" y="1027"/>
                </a:lnTo>
                <a:lnTo>
                  <a:pt x="661" y="1026"/>
                </a:lnTo>
                <a:lnTo>
                  <a:pt x="667" y="1025"/>
                </a:lnTo>
                <a:lnTo>
                  <a:pt x="673" y="1024"/>
                </a:lnTo>
                <a:lnTo>
                  <a:pt x="679" y="1022"/>
                </a:lnTo>
                <a:lnTo>
                  <a:pt x="685" y="1020"/>
                </a:lnTo>
                <a:lnTo>
                  <a:pt x="690" y="1018"/>
                </a:lnTo>
                <a:lnTo>
                  <a:pt x="696" y="1015"/>
                </a:lnTo>
                <a:lnTo>
                  <a:pt x="706" y="1009"/>
                </a:lnTo>
                <a:lnTo>
                  <a:pt x="717" y="1002"/>
                </a:lnTo>
                <a:lnTo>
                  <a:pt x="726" y="994"/>
                </a:lnTo>
                <a:lnTo>
                  <a:pt x="736" y="985"/>
                </a:lnTo>
                <a:lnTo>
                  <a:pt x="736" y="1064"/>
                </a:lnTo>
                <a:lnTo>
                  <a:pt x="729" y="1071"/>
                </a:lnTo>
                <a:lnTo>
                  <a:pt x="718" y="1080"/>
                </a:lnTo>
                <a:lnTo>
                  <a:pt x="703" y="1090"/>
                </a:lnTo>
                <a:lnTo>
                  <a:pt x="694" y="1095"/>
                </a:lnTo>
                <a:lnTo>
                  <a:pt x="683" y="1100"/>
                </a:lnTo>
                <a:lnTo>
                  <a:pt x="672" y="1105"/>
                </a:lnTo>
                <a:lnTo>
                  <a:pt x="659" y="1110"/>
                </a:lnTo>
                <a:lnTo>
                  <a:pt x="645" y="1114"/>
                </a:lnTo>
                <a:lnTo>
                  <a:pt x="629" y="1118"/>
                </a:lnTo>
                <a:lnTo>
                  <a:pt x="612" y="1121"/>
                </a:lnTo>
                <a:lnTo>
                  <a:pt x="594" y="1124"/>
                </a:lnTo>
                <a:lnTo>
                  <a:pt x="574" y="1125"/>
                </a:lnTo>
                <a:lnTo>
                  <a:pt x="553" y="1126"/>
                </a:lnTo>
                <a:lnTo>
                  <a:pt x="550" y="1126"/>
                </a:lnTo>
                <a:lnTo>
                  <a:pt x="507" y="1124"/>
                </a:lnTo>
                <a:lnTo>
                  <a:pt x="487" y="1121"/>
                </a:lnTo>
                <a:lnTo>
                  <a:pt x="470" y="1118"/>
                </a:lnTo>
                <a:lnTo>
                  <a:pt x="453" y="1114"/>
                </a:lnTo>
                <a:lnTo>
                  <a:pt x="438" y="1110"/>
                </a:lnTo>
                <a:lnTo>
                  <a:pt x="425" y="1105"/>
                </a:lnTo>
                <a:lnTo>
                  <a:pt x="413" y="1100"/>
                </a:lnTo>
                <a:lnTo>
                  <a:pt x="402" y="1095"/>
                </a:lnTo>
                <a:lnTo>
                  <a:pt x="392" y="1090"/>
                </a:lnTo>
                <a:lnTo>
                  <a:pt x="376" y="1080"/>
                </a:lnTo>
                <a:lnTo>
                  <a:pt x="365" y="1071"/>
                </a:lnTo>
                <a:close/>
                <a:moveTo>
                  <a:pt x="629" y="1163"/>
                </a:moveTo>
                <a:lnTo>
                  <a:pt x="648" y="1158"/>
                </a:lnTo>
                <a:lnTo>
                  <a:pt x="666" y="1153"/>
                </a:lnTo>
                <a:lnTo>
                  <a:pt x="682" y="1147"/>
                </a:lnTo>
                <a:lnTo>
                  <a:pt x="697" y="1141"/>
                </a:lnTo>
                <a:lnTo>
                  <a:pt x="710" y="1135"/>
                </a:lnTo>
                <a:lnTo>
                  <a:pt x="722" y="1128"/>
                </a:lnTo>
                <a:lnTo>
                  <a:pt x="733" y="1121"/>
                </a:lnTo>
                <a:lnTo>
                  <a:pt x="742" y="1115"/>
                </a:lnTo>
                <a:lnTo>
                  <a:pt x="741" y="1121"/>
                </a:lnTo>
                <a:lnTo>
                  <a:pt x="739" y="1128"/>
                </a:lnTo>
                <a:lnTo>
                  <a:pt x="734" y="1142"/>
                </a:lnTo>
                <a:lnTo>
                  <a:pt x="727" y="1155"/>
                </a:lnTo>
                <a:lnTo>
                  <a:pt x="720" y="1169"/>
                </a:lnTo>
                <a:lnTo>
                  <a:pt x="712" y="1183"/>
                </a:lnTo>
                <a:lnTo>
                  <a:pt x="703" y="1196"/>
                </a:lnTo>
                <a:lnTo>
                  <a:pt x="694" y="1208"/>
                </a:lnTo>
                <a:lnTo>
                  <a:pt x="685" y="1219"/>
                </a:lnTo>
                <a:lnTo>
                  <a:pt x="679" y="1211"/>
                </a:lnTo>
                <a:lnTo>
                  <a:pt x="674" y="1203"/>
                </a:lnTo>
                <a:lnTo>
                  <a:pt x="667" y="1196"/>
                </a:lnTo>
                <a:lnTo>
                  <a:pt x="660" y="1189"/>
                </a:lnTo>
                <a:lnTo>
                  <a:pt x="653" y="1182"/>
                </a:lnTo>
                <a:lnTo>
                  <a:pt x="645" y="1176"/>
                </a:lnTo>
                <a:close/>
                <a:moveTo>
                  <a:pt x="654" y="1267"/>
                </a:moveTo>
                <a:lnTo>
                  <a:pt x="654" y="1269"/>
                </a:lnTo>
                <a:lnTo>
                  <a:pt x="654" y="1270"/>
                </a:lnTo>
                <a:lnTo>
                  <a:pt x="655" y="1272"/>
                </a:lnTo>
                <a:lnTo>
                  <a:pt x="655" y="1273"/>
                </a:lnTo>
                <a:lnTo>
                  <a:pt x="656" y="1275"/>
                </a:lnTo>
                <a:lnTo>
                  <a:pt x="656" y="1276"/>
                </a:lnTo>
                <a:lnTo>
                  <a:pt x="657" y="1278"/>
                </a:lnTo>
                <a:lnTo>
                  <a:pt x="658" y="1279"/>
                </a:lnTo>
                <a:lnTo>
                  <a:pt x="659" y="1280"/>
                </a:lnTo>
                <a:lnTo>
                  <a:pt x="660" y="1282"/>
                </a:lnTo>
                <a:lnTo>
                  <a:pt x="661" y="1283"/>
                </a:lnTo>
                <a:lnTo>
                  <a:pt x="662" y="1284"/>
                </a:lnTo>
                <a:lnTo>
                  <a:pt x="664" y="1285"/>
                </a:lnTo>
                <a:lnTo>
                  <a:pt x="665" y="1286"/>
                </a:lnTo>
                <a:lnTo>
                  <a:pt x="666" y="1286"/>
                </a:lnTo>
                <a:lnTo>
                  <a:pt x="668" y="1287"/>
                </a:lnTo>
                <a:lnTo>
                  <a:pt x="677" y="1287"/>
                </a:lnTo>
                <a:lnTo>
                  <a:pt x="678" y="1287"/>
                </a:lnTo>
                <a:lnTo>
                  <a:pt x="679" y="1287"/>
                </a:lnTo>
                <a:lnTo>
                  <a:pt x="680" y="1287"/>
                </a:lnTo>
                <a:lnTo>
                  <a:pt x="681" y="1286"/>
                </a:lnTo>
                <a:lnTo>
                  <a:pt x="683" y="1286"/>
                </a:lnTo>
                <a:lnTo>
                  <a:pt x="685" y="1285"/>
                </a:lnTo>
                <a:lnTo>
                  <a:pt x="688" y="1284"/>
                </a:lnTo>
                <a:lnTo>
                  <a:pt x="690" y="1283"/>
                </a:lnTo>
                <a:lnTo>
                  <a:pt x="694" y="1281"/>
                </a:lnTo>
                <a:lnTo>
                  <a:pt x="701" y="1273"/>
                </a:lnTo>
                <a:lnTo>
                  <a:pt x="714" y="1258"/>
                </a:lnTo>
                <a:lnTo>
                  <a:pt x="731" y="1238"/>
                </a:lnTo>
                <a:lnTo>
                  <a:pt x="748" y="1213"/>
                </a:lnTo>
                <a:lnTo>
                  <a:pt x="765" y="1185"/>
                </a:lnTo>
                <a:lnTo>
                  <a:pt x="772" y="1170"/>
                </a:lnTo>
                <a:lnTo>
                  <a:pt x="779" y="1155"/>
                </a:lnTo>
                <a:lnTo>
                  <a:pt x="784" y="1139"/>
                </a:lnTo>
                <a:lnTo>
                  <a:pt x="788" y="1123"/>
                </a:lnTo>
                <a:lnTo>
                  <a:pt x="790" y="1107"/>
                </a:lnTo>
                <a:lnTo>
                  <a:pt x="790" y="1092"/>
                </a:lnTo>
                <a:lnTo>
                  <a:pt x="812" y="1092"/>
                </a:lnTo>
                <a:lnTo>
                  <a:pt x="812" y="1403"/>
                </a:lnTo>
                <a:lnTo>
                  <a:pt x="657" y="1403"/>
                </a:lnTo>
                <a:lnTo>
                  <a:pt x="654" y="1403"/>
                </a:lnTo>
                <a:lnTo>
                  <a:pt x="652" y="1403"/>
                </a:lnTo>
                <a:lnTo>
                  <a:pt x="650" y="1404"/>
                </a:lnTo>
                <a:lnTo>
                  <a:pt x="648" y="1405"/>
                </a:lnTo>
                <a:lnTo>
                  <a:pt x="646" y="1406"/>
                </a:lnTo>
                <a:lnTo>
                  <a:pt x="644" y="1407"/>
                </a:lnTo>
                <a:lnTo>
                  <a:pt x="642" y="1408"/>
                </a:lnTo>
                <a:lnTo>
                  <a:pt x="641" y="1410"/>
                </a:lnTo>
                <a:lnTo>
                  <a:pt x="639" y="1411"/>
                </a:lnTo>
                <a:lnTo>
                  <a:pt x="638" y="1413"/>
                </a:lnTo>
                <a:lnTo>
                  <a:pt x="637" y="1415"/>
                </a:lnTo>
                <a:lnTo>
                  <a:pt x="636" y="1417"/>
                </a:lnTo>
                <a:lnTo>
                  <a:pt x="636" y="1419"/>
                </a:lnTo>
                <a:lnTo>
                  <a:pt x="635" y="1421"/>
                </a:lnTo>
                <a:lnTo>
                  <a:pt x="635" y="1423"/>
                </a:lnTo>
                <a:lnTo>
                  <a:pt x="635" y="1425"/>
                </a:lnTo>
                <a:lnTo>
                  <a:pt x="635" y="1499"/>
                </a:lnTo>
                <a:lnTo>
                  <a:pt x="635" y="1501"/>
                </a:lnTo>
                <a:lnTo>
                  <a:pt x="635" y="1504"/>
                </a:lnTo>
                <a:lnTo>
                  <a:pt x="636" y="1506"/>
                </a:lnTo>
                <a:lnTo>
                  <a:pt x="637" y="1508"/>
                </a:lnTo>
                <a:lnTo>
                  <a:pt x="638" y="1510"/>
                </a:lnTo>
                <a:lnTo>
                  <a:pt x="639" y="1512"/>
                </a:lnTo>
                <a:lnTo>
                  <a:pt x="640" y="1514"/>
                </a:lnTo>
                <a:lnTo>
                  <a:pt x="642" y="1515"/>
                </a:lnTo>
                <a:lnTo>
                  <a:pt x="643" y="1516"/>
                </a:lnTo>
                <a:lnTo>
                  <a:pt x="645" y="1518"/>
                </a:lnTo>
                <a:lnTo>
                  <a:pt x="647" y="1519"/>
                </a:lnTo>
                <a:lnTo>
                  <a:pt x="649" y="1519"/>
                </a:lnTo>
                <a:lnTo>
                  <a:pt x="651" y="1520"/>
                </a:lnTo>
                <a:lnTo>
                  <a:pt x="653" y="1521"/>
                </a:lnTo>
                <a:lnTo>
                  <a:pt x="655" y="1521"/>
                </a:lnTo>
                <a:lnTo>
                  <a:pt x="657" y="1521"/>
                </a:lnTo>
                <a:lnTo>
                  <a:pt x="812" y="1521"/>
                </a:lnTo>
                <a:lnTo>
                  <a:pt x="812" y="1566"/>
                </a:lnTo>
                <a:lnTo>
                  <a:pt x="785" y="1577"/>
                </a:lnTo>
                <a:lnTo>
                  <a:pt x="757" y="1587"/>
                </a:lnTo>
                <a:lnTo>
                  <a:pt x="728" y="1595"/>
                </a:lnTo>
                <a:lnTo>
                  <a:pt x="697" y="1602"/>
                </a:lnTo>
                <a:lnTo>
                  <a:pt x="666" y="1608"/>
                </a:lnTo>
                <a:lnTo>
                  <a:pt x="635" y="1612"/>
                </a:lnTo>
                <a:lnTo>
                  <a:pt x="602" y="1615"/>
                </a:lnTo>
                <a:lnTo>
                  <a:pt x="570" y="1617"/>
                </a:lnTo>
                <a:lnTo>
                  <a:pt x="570" y="1183"/>
                </a:lnTo>
                <a:lnTo>
                  <a:pt x="583" y="1190"/>
                </a:lnTo>
                <a:lnTo>
                  <a:pt x="597" y="1198"/>
                </a:lnTo>
                <a:lnTo>
                  <a:pt x="611" y="1207"/>
                </a:lnTo>
                <a:lnTo>
                  <a:pt x="624" y="1218"/>
                </a:lnTo>
                <a:lnTo>
                  <a:pt x="630" y="1223"/>
                </a:lnTo>
                <a:lnTo>
                  <a:pt x="635" y="1229"/>
                </a:lnTo>
                <a:lnTo>
                  <a:pt x="640" y="1235"/>
                </a:lnTo>
                <a:lnTo>
                  <a:pt x="645" y="1241"/>
                </a:lnTo>
                <a:lnTo>
                  <a:pt x="648" y="1247"/>
                </a:lnTo>
                <a:lnTo>
                  <a:pt x="651" y="1254"/>
                </a:lnTo>
                <a:lnTo>
                  <a:pt x="653" y="1260"/>
                </a:lnTo>
                <a:close/>
                <a:moveTo>
                  <a:pt x="812" y="1451"/>
                </a:moveTo>
                <a:lnTo>
                  <a:pt x="812" y="1476"/>
                </a:lnTo>
                <a:lnTo>
                  <a:pt x="680" y="1476"/>
                </a:lnTo>
                <a:lnTo>
                  <a:pt x="680" y="1451"/>
                </a:lnTo>
                <a:close/>
                <a:moveTo>
                  <a:pt x="889" y="1047"/>
                </a:moveTo>
                <a:lnTo>
                  <a:pt x="779" y="1047"/>
                </a:lnTo>
                <a:lnTo>
                  <a:pt x="779" y="988"/>
                </a:lnTo>
                <a:lnTo>
                  <a:pt x="810" y="988"/>
                </a:lnTo>
                <a:lnTo>
                  <a:pt x="817" y="989"/>
                </a:lnTo>
                <a:lnTo>
                  <a:pt x="824" y="990"/>
                </a:lnTo>
                <a:lnTo>
                  <a:pt x="831" y="992"/>
                </a:lnTo>
                <a:lnTo>
                  <a:pt x="838" y="994"/>
                </a:lnTo>
                <a:lnTo>
                  <a:pt x="844" y="996"/>
                </a:lnTo>
                <a:lnTo>
                  <a:pt x="850" y="999"/>
                </a:lnTo>
                <a:lnTo>
                  <a:pt x="855" y="1002"/>
                </a:lnTo>
                <a:lnTo>
                  <a:pt x="861" y="1006"/>
                </a:lnTo>
                <a:lnTo>
                  <a:pt x="866" y="1010"/>
                </a:lnTo>
                <a:lnTo>
                  <a:pt x="870" y="1014"/>
                </a:lnTo>
                <a:lnTo>
                  <a:pt x="875" y="1019"/>
                </a:lnTo>
                <a:lnTo>
                  <a:pt x="878" y="1024"/>
                </a:lnTo>
                <a:lnTo>
                  <a:pt x="882" y="1029"/>
                </a:lnTo>
                <a:lnTo>
                  <a:pt x="885" y="1035"/>
                </a:lnTo>
                <a:lnTo>
                  <a:pt x="887" y="1041"/>
                </a:lnTo>
                <a:close/>
                <a:moveTo>
                  <a:pt x="810" y="946"/>
                </a:moveTo>
                <a:lnTo>
                  <a:pt x="779" y="946"/>
                </a:lnTo>
                <a:lnTo>
                  <a:pt x="779" y="920"/>
                </a:lnTo>
                <a:lnTo>
                  <a:pt x="779" y="917"/>
                </a:lnTo>
                <a:lnTo>
                  <a:pt x="791" y="891"/>
                </a:lnTo>
                <a:lnTo>
                  <a:pt x="802" y="865"/>
                </a:lnTo>
                <a:lnTo>
                  <a:pt x="812" y="839"/>
                </a:lnTo>
                <a:lnTo>
                  <a:pt x="821" y="813"/>
                </a:lnTo>
                <a:lnTo>
                  <a:pt x="823" y="817"/>
                </a:lnTo>
                <a:lnTo>
                  <a:pt x="825" y="821"/>
                </a:lnTo>
                <a:lnTo>
                  <a:pt x="826" y="826"/>
                </a:lnTo>
                <a:lnTo>
                  <a:pt x="827" y="830"/>
                </a:lnTo>
                <a:lnTo>
                  <a:pt x="828" y="835"/>
                </a:lnTo>
                <a:lnTo>
                  <a:pt x="829" y="839"/>
                </a:lnTo>
                <a:lnTo>
                  <a:pt x="829" y="844"/>
                </a:lnTo>
                <a:lnTo>
                  <a:pt x="829" y="850"/>
                </a:lnTo>
                <a:lnTo>
                  <a:pt x="829" y="946"/>
                </a:lnTo>
                <a:close/>
                <a:moveTo>
                  <a:pt x="891" y="593"/>
                </a:moveTo>
                <a:lnTo>
                  <a:pt x="891" y="597"/>
                </a:lnTo>
                <a:lnTo>
                  <a:pt x="890" y="600"/>
                </a:lnTo>
                <a:lnTo>
                  <a:pt x="890" y="604"/>
                </a:lnTo>
                <a:lnTo>
                  <a:pt x="888" y="607"/>
                </a:lnTo>
                <a:lnTo>
                  <a:pt x="887" y="610"/>
                </a:lnTo>
                <a:lnTo>
                  <a:pt x="886" y="613"/>
                </a:lnTo>
                <a:lnTo>
                  <a:pt x="884" y="615"/>
                </a:lnTo>
                <a:lnTo>
                  <a:pt x="882" y="617"/>
                </a:lnTo>
                <a:lnTo>
                  <a:pt x="879" y="620"/>
                </a:lnTo>
                <a:lnTo>
                  <a:pt x="877" y="621"/>
                </a:lnTo>
                <a:lnTo>
                  <a:pt x="874" y="623"/>
                </a:lnTo>
                <a:lnTo>
                  <a:pt x="871" y="624"/>
                </a:lnTo>
                <a:lnTo>
                  <a:pt x="868" y="626"/>
                </a:lnTo>
                <a:lnTo>
                  <a:pt x="865" y="626"/>
                </a:lnTo>
                <a:lnTo>
                  <a:pt x="861" y="627"/>
                </a:lnTo>
                <a:lnTo>
                  <a:pt x="858" y="627"/>
                </a:lnTo>
                <a:lnTo>
                  <a:pt x="843" y="627"/>
                </a:lnTo>
                <a:lnTo>
                  <a:pt x="843" y="522"/>
                </a:lnTo>
                <a:lnTo>
                  <a:pt x="843" y="519"/>
                </a:lnTo>
                <a:lnTo>
                  <a:pt x="844" y="517"/>
                </a:lnTo>
                <a:lnTo>
                  <a:pt x="844" y="514"/>
                </a:lnTo>
                <a:lnTo>
                  <a:pt x="845" y="512"/>
                </a:lnTo>
                <a:lnTo>
                  <a:pt x="846" y="510"/>
                </a:lnTo>
                <a:lnTo>
                  <a:pt x="848" y="508"/>
                </a:lnTo>
                <a:lnTo>
                  <a:pt x="849" y="506"/>
                </a:lnTo>
                <a:lnTo>
                  <a:pt x="851" y="504"/>
                </a:lnTo>
                <a:lnTo>
                  <a:pt x="853" y="503"/>
                </a:lnTo>
                <a:lnTo>
                  <a:pt x="855" y="501"/>
                </a:lnTo>
                <a:lnTo>
                  <a:pt x="857" y="500"/>
                </a:lnTo>
                <a:lnTo>
                  <a:pt x="859" y="499"/>
                </a:lnTo>
                <a:lnTo>
                  <a:pt x="861" y="498"/>
                </a:lnTo>
                <a:lnTo>
                  <a:pt x="864" y="497"/>
                </a:lnTo>
                <a:lnTo>
                  <a:pt x="866" y="497"/>
                </a:lnTo>
                <a:lnTo>
                  <a:pt x="869" y="497"/>
                </a:lnTo>
                <a:lnTo>
                  <a:pt x="872" y="497"/>
                </a:lnTo>
                <a:lnTo>
                  <a:pt x="874" y="497"/>
                </a:lnTo>
                <a:lnTo>
                  <a:pt x="876" y="498"/>
                </a:lnTo>
                <a:lnTo>
                  <a:pt x="879" y="499"/>
                </a:lnTo>
                <a:lnTo>
                  <a:pt x="881" y="500"/>
                </a:lnTo>
                <a:lnTo>
                  <a:pt x="883" y="501"/>
                </a:lnTo>
                <a:lnTo>
                  <a:pt x="885" y="503"/>
                </a:lnTo>
                <a:lnTo>
                  <a:pt x="887" y="504"/>
                </a:lnTo>
                <a:lnTo>
                  <a:pt x="888" y="506"/>
                </a:lnTo>
                <a:lnTo>
                  <a:pt x="890" y="508"/>
                </a:lnTo>
                <a:lnTo>
                  <a:pt x="891" y="510"/>
                </a:lnTo>
                <a:lnTo>
                  <a:pt x="892" y="512"/>
                </a:lnTo>
                <a:lnTo>
                  <a:pt x="893" y="514"/>
                </a:lnTo>
                <a:lnTo>
                  <a:pt x="893" y="517"/>
                </a:lnTo>
                <a:lnTo>
                  <a:pt x="894" y="519"/>
                </a:lnTo>
                <a:lnTo>
                  <a:pt x="894" y="522"/>
                </a:lnTo>
                <a:lnTo>
                  <a:pt x="894" y="593"/>
                </a:lnTo>
                <a:close/>
                <a:moveTo>
                  <a:pt x="251" y="522"/>
                </a:moveTo>
                <a:lnTo>
                  <a:pt x="251" y="531"/>
                </a:lnTo>
                <a:lnTo>
                  <a:pt x="251" y="627"/>
                </a:lnTo>
                <a:lnTo>
                  <a:pt x="237" y="627"/>
                </a:lnTo>
                <a:lnTo>
                  <a:pt x="233" y="627"/>
                </a:lnTo>
                <a:lnTo>
                  <a:pt x="230" y="626"/>
                </a:lnTo>
                <a:lnTo>
                  <a:pt x="226" y="626"/>
                </a:lnTo>
                <a:lnTo>
                  <a:pt x="223" y="624"/>
                </a:lnTo>
                <a:lnTo>
                  <a:pt x="220" y="623"/>
                </a:lnTo>
                <a:lnTo>
                  <a:pt x="217" y="621"/>
                </a:lnTo>
                <a:lnTo>
                  <a:pt x="215" y="620"/>
                </a:lnTo>
                <a:lnTo>
                  <a:pt x="212" y="617"/>
                </a:lnTo>
                <a:lnTo>
                  <a:pt x="210" y="615"/>
                </a:lnTo>
                <a:lnTo>
                  <a:pt x="208" y="613"/>
                </a:lnTo>
                <a:lnTo>
                  <a:pt x="207" y="610"/>
                </a:lnTo>
                <a:lnTo>
                  <a:pt x="205" y="607"/>
                </a:lnTo>
                <a:lnTo>
                  <a:pt x="204" y="604"/>
                </a:lnTo>
                <a:lnTo>
                  <a:pt x="204" y="600"/>
                </a:lnTo>
                <a:lnTo>
                  <a:pt x="203" y="597"/>
                </a:lnTo>
                <a:lnTo>
                  <a:pt x="203" y="593"/>
                </a:lnTo>
                <a:lnTo>
                  <a:pt x="203" y="522"/>
                </a:lnTo>
                <a:lnTo>
                  <a:pt x="203" y="519"/>
                </a:lnTo>
                <a:lnTo>
                  <a:pt x="203" y="517"/>
                </a:lnTo>
                <a:lnTo>
                  <a:pt x="204" y="514"/>
                </a:lnTo>
                <a:lnTo>
                  <a:pt x="205" y="512"/>
                </a:lnTo>
                <a:lnTo>
                  <a:pt x="206" y="510"/>
                </a:lnTo>
                <a:lnTo>
                  <a:pt x="207" y="508"/>
                </a:lnTo>
                <a:lnTo>
                  <a:pt x="209" y="506"/>
                </a:lnTo>
                <a:lnTo>
                  <a:pt x="210" y="504"/>
                </a:lnTo>
                <a:lnTo>
                  <a:pt x="212" y="503"/>
                </a:lnTo>
                <a:lnTo>
                  <a:pt x="214" y="501"/>
                </a:lnTo>
                <a:lnTo>
                  <a:pt x="216" y="500"/>
                </a:lnTo>
                <a:lnTo>
                  <a:pt x="218" y="499"/>
                </a:lnTo>
                <a:lnTo>
                  <a:pt x="220" y="498"/>
                </a:lnTo>
                <a:lnTo>
                  <a:pt x="223" y="497"/>
                </a:lnTo>
                <a:lnTo>
                  <a:pt x="225" y="497"/>
                </a:lnTo>
                <a:lnTo>
                  <a:pt x="228" y="497"/>
                </a:lnTo>
                <a:lnTo>
                  <a:pt x="230" y="498"/>
                </a:lnTo>
                <a:lnTo>
                  <a:pt x="232" y="498"/>
                </a:lnTo>
                <a:lnTo>
                  <a:pt x="235" y="499"/>
                </a:lnTo>
                <a:lnTo>
                  <a:pt x="237" y="500"/>
                </a:lnTo>
                <a:lnTo>
                  <a:pt x="239" y="501"/>
                </a:lnTo>
                <a:lnTo>
                  <a:pt x="241" y="503"/>
                </a:lnTo>
                <a:lnTo>
                  <a:pt x="242" y="504"/>
                </a:lnTo>
                <a:lnTo>
                  <a:pt x="244" y="505"/>
                </a:lnTo>
                <a:lnTo>
                  <a:pt x="246" y="507"/>
                </a:lnTo>
                <a:lnTo>
                  <a:pt x="247" y="509"/>
                </a:lnTo>
                <a:lnTo>
                  <a:pt x="248" y="511"/>
                </a:lnTo>
                <a:lnTo>
                  <a:pt x="249" y="513"/>
                </a:lnTo>
                <a:lnTo>
                  <a:pt x="250" y="515"/>
                </a:lnTo>
                <a:lnTo>
                  <a:pt x="250" y="517"/>
                </a:lnTo>
                <a:lnTo>
                  <a:pt x="251" y="519"/>
                </a:lnTo>
                <a:close/>
                <a:moveTo>
                  <a:pt x="271" y="816"/>
                </a:moveTo>
                <a:lnTo>
                  <a:pt x="289" y="867"/>
                </a:lnTo>
                <a:lnTo>
                  <a:pt x="294" y="880"/>
                </a:lnTo>
                <a:lnTo>
                  <a:pt x="300" y="894"/>
                </a:lnTo>
                <a:lnTo>
                  <a:pt x="306" y="907"/>
                </a:lnTo>
                <a:lnTo>
                  <a:pt x="313" y="920"/>
                </a:lnTo>
                <a:lnTo>
                  <a:pt x="313" y="946"/>
                </a:lnTo>
                <a:lnTo>
                  <a:pt x="282" y="946"/>
                </a:lnTo>
                <a:lnTo>
                  <a:pt x="262" y="946"/>
                </a:lnTo>
                <a:lnTo>
                  <a:pt x="262" y="850"/>
                </a:lnTo>
                <a:lnTo>
                  <a:pt x="262" y="845"/>
                </a:lnTo>
                <a:lnTo>
                  <a:pt x="263" y="841"/>
                </a:lnTo>
                <a:lnTo>
                  <a:pt x="263" y="837"/>
                </a:lnTo>
                <a:lnTo>
                  <a:pt x="264" y="833"/>
                </a:lnTo>
                <a:lnTo>
                  <a:pt x="266" y="828"/>
                </a:lnTo>
                <a:lnTo>
                  <a:pt x="267" y="824"/>
                </a:lnTo>
                <a:lnTo>
                  <a:pt x="269" y="820"/>
                </a:lnTo>
                <a:close/>
                <a:moveTo>
                  <a:pt x="160" y="1295"/>
                </a:moveTo>
                <a:lnTo>
                  <a:pt x="160" y="1270"/>
                </a:lnTo>
                <a:lnTo>
                  <a:pt x="240" y="1270"/>
                </a:lnTo>
                <a:lnTo>
                  <a:pt x="240" y="1295"/>
                </a:lnTo>
                <a:close/>
                <a:moveTo>
                  <a:pt x="240" y="1343"/>
                </a:moveTo>
                <a:lnTo>
                  <a:pt x="240" y="1544"/>
                </a:lnTo>
                <a:lnTo>
                  <a:pt x="218" y="1531"/>
                </a:lnTo>
                <a:lnTo>
                  <a:pt x="198" y="1518"/>
                </a:lnTo>
                <a:lnTo>
                  <a:pt x="178" y="1504"/>
                </a:lnTo>
                <a:lnTo>
                  <a:pt x="169" y="1497"/>
                </a:lnTo>
                <a:lnTo>
                  <a:pt x="160" y="1490"/>
                </a:lnTo>
                <a:lnTo>
                  <a:pt x="160" y="1341"/>
                </a:lnTo>
                <a:lnTo>
                  <a:pt x="240" y="1341"/>
                </a:lnTo>
                <a:close/>
                <a:moveTo>
                  <a:pt x="160" y="1225"/>
                </a:moveTo>
                <a:lnTo>
                  <a:pt x="160" y="1098"/>
                </a:lnTo>
                <a:lnTo>
                  <a:pt x="171" y="1096"/>
                </a:lnTo>
                <a:lnTo>
                  <a:pt x="182" y="1094"/>
                </a:lnTo>
                <a:lnTo>
                  <a:pt x="187" y="1093"/>
                </a:lnTo>
                <a:lnTo>
                  <a:pt x="192" y="1092"/>
                </a:lnTo>
                <a:lnTo>
                  <a:pt x="198" y="1092"/>
                </a:lnTo>
                <a:lnTo>
                  <a:pt x="203" y="1092"/>
                </a:lnTo>
                <a:lnTo>
                  <a:pt x="240" y="1092"/>
                </a:lnTo>
                <a:lnTo>
                  <a:pt x="240" y="1225"/>
                </a:lnTo>
                <a:close/>
                <a:moveTo>
                  <a:pt x="985" y="1121"/>
                </a:moveTo>
                <a:lnTo>
                  <a:pt x="992" y="1126"/>
                </a:lnTo>
                <a:lnTo>
                  <a:pt x="999" y="1132"/>
                </a:lnTo>
                <a:lnTo>
                  <a:pt x="1006" y="1138"/>
                </a:lnTo>
                <a:lnTo>
                  <a:pt x="1012" y="1145"/>
                </a:lnTo>
                <a:lnTo>
                  <a:pt x="1018" y="1152"/>
                </a:lnTo>
                <a:lnTo>
                  <a:pt x="1023" y="1159"/>
                </a:lnTo>
                <a:lnTo>
                  <a:pt x="1028" y="1167"/>
                </a:lnTo>
                <a:lnTo>
                  <a:pt x="1033" y="1175"/>
                </a:lnTo>
                <a:lnTo>
                  <a:pt x="1037" y="1183"/>
                </a:lnTo>
                <a:lnTo>
                  <a:pt x="1041" y="1191"/>
                </a:lnTo>
                <a:lnTo>
                  <a:pt x="1044" y="1200"/>
                </a:lnTo>
                <a:lnTo>
                  <a:pt x="1047" y="1209"/>
                </a:lnTo>
                <a:lnTo>
                  <a:pt x="1049" y="1218"/>
                </a:lnTo>
                <a:lnTo>
                  <a:pt x="1051" y="1227"/>
                </a:lnTo>
                <a:lnTo>
                  <a:pt x="1052" y="1237"/>
                </a:lnTo>
                <a:lnTo>
                  <a:pt x="1052" y="1247"/>
                </a:lnTo>
                <a:lnTo>
                  <a:pt x="1052" y="1279"/>
                </a:lnTo>
                <a:lnTo>
                  <a:pt x="1052" y="1290"/>
                </a:lnTo>
                <a:lnTo>
                  <a:pt x="1051" y="1302"/>
                </a:lnTo>
                <a:lnTo>
                  <a:pt x="1047" y="1324"/>
                </a:lnTo>
                <a:lnTo>
                  <a:pt x="1042" y="1346"/>
                </a:lnTo>
                <a:lnTo>
                  <a:pt x="1034" y="1368"/>
                </a:lnTo>
                <a:lnTo>
                  <a:pt x="1025" y="1388"/>
                </a:lnTo>
                <a:lnTo>
                  <a:pt x="1013" y="1409"/>
                </a:lnTo>
                <a:lnTo>
                  <a:pt x="1000" y="1429"/>
                </a:lnTo>
                <a:lnTo>
                  <a:pt x="985" y="1448"/>
                </a:lnTo>
                <a:close/>
                <a:moveTo>
                  <a:pt x="115" y="1445"/>
                </a:moveTo>
                <a:lnTo>
                  <a:pt x="100" y="1426"/>
                </a:lnTo>
                <a:lnTo>
                  <a:pt x="87" y="1407"/>
                </a:lnTo>
                <a:lnTo>
                  <a:pt x="76" y="1387"/>
                </a:lnTo>
                <a:lnTo>
                  <a:pt x="67" y="1366"/>
                </a:lnTo>
                <a:lnTo>
                  <a:pt x="59" y="1345"/>
                </a:lnTo>
                <a:lnTo>
                  <a:pt x="54" y="1323"/>
                </a:lnTo>
                <a:lnTo>
                  <a:pt x="51" y="1301"/>
                </a:lnTo>
                <a:lnTo>
                  <a:pt x="50" y="1279"/>
                </a:lnTo>
                <a:lnTo>
                  <a:pt x="50" y="1247"/>
                </a:lnTo>
                <a:lnTo>
                  <a:pt x="50" y="1238"/>
                </a:lnTo>
                <a:lnTo>
                  <a:pt x="51" y="1228"/>
                </a:lnTo>
                <a:lnTo>
                  <a:pt x="53" y="1219"/>
                </a:lnTo>
                <a:lnTo>
                  <a:pt x="55" y="1211"/>
                </a:lnTo>
                <a:lnTo>
                  <a:pt x="57" y="1202"/>
                </a:lnTo>
                <a:lnTo>
                  <a:pt x="60" y="1193"/>
                </a:lnTo>
                <a:lnTo>
                  <a:pt x="64" y="1185"/>
                </a:lnTo>
                <a:lnTo>
                  <a:pt x="68" y="1177"/>
                </a:lnTo>
                <a:lnTo>
                  <a:pt x="72" y="1169"/>
                </a:lnTo>
                <a:lnTo>
                  <a:pt x="77" y="1162"/>
                </a:lnTo>
                <a:lnTo>
                  <a:pt x="83" y="1154"/>
                </a:lnTo>
                <a:lnTo>
                  <a:pt x="88" y="1148"/>
                </a:lnTo>
                <a:lnTo>
                  <a:pt x="95" y="1141"/>
                </a:lnTo>
                <a:lnTo>
                  <a:pt x="101" y="1135"/>
                </a:lnTo>
                <a:lnTo>
                  <a:pt x="108" y="1129"/>
                </a:lnTo>
                <a:lnTo>
                  <a:pt x="115" y="112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74" name="Google Shape;3874;p37"/>
          <p:cNvGrpSpPr/>
          <p:nvPr/>
        </p:nvGrpSpPr>
        <p:grpSpPr>
          <a:xfrm>
            <a:off x="8507764" y="4909614"/>
            <a:ext cx="474746" cy="695706"/>
            <a:chOff x="8484068" y="4654362"/>
            <a:chExt cx="544759" cy="798304"/>
          </a:xfrm>
        </p:grpSpPr>
        <p:sp>
          <p:nvSpPr>
            <p:cNvPr id="3875" name="Google Shape;3875;p37"/>
            <p:cNvSpPr/>
            <p:nvPr/>
          </p:nvSpPr>
          <p:spPr>
            <a:xfrm>
              <a:off x="8484068" y="4654362"/>
              <a:ext cx="544759" cy="798304"/>
            </a:xfrm>
            <a:custGeom>
              <a:avLst/>
              <a:gdLst/>
              <a:ahLst/>
              <a:cxnLst/>
              <a:rect l="l" t="t" r="r" b="b"/>
              <a:pathLst>
                <a:path w="1129" h="1654" extrusionOk="0">
                  <a:moveTo>
                    <a:pt x="915" y="1019"/>
                  </a:moveTo>
                  <a:lnTo>
                    <a:pt x="858" y="1019"/>
                  </a:lnTo>
                  <a:lnTo>
                    <a:pt x="858" y="937"/>
                  </a:lnTo>
                  <a:lnTo>
                    <a:pt x="858" y="934"/>
                  </a:lnTo>
                  <a:lnTo>
                    <a:pt x="858" y="931"/>
                  </a:lnTo>
                  <a:lnTo>
                    <a:pt x="858" y="927"/>
                  </a:lnTo>
                  <a:lnTo>
                    <a:pt x="857" y="923"/>
                  </a:lnTo>
                  <a:lnTo>
                    <a:pt x="856" y="919"/>
                  </a:lnTo>
                  <a:lnTo>
                    <a:pt x="855" y="914"/>
                  </a:lnTo>
                  <a:lnTo>
                    <a:pt x="853" y="910"/>
                  </a:lnTo>
                  <a:lnTo>
                    <a:pt x="851" y="906"/>
                  </a:lnTo>
                  <a:lnTo>
                    <a:pt x="848" y="902"/>
                  </a:lnTo>
                  <a:lnTo>
                    <a:pt x="845" y="898"/>
                  </a:lnTo>
                  <a:lnTo>
                    <a:pt x="842" y="895"/>
                  </a:lnTo>
                  <a:lnTo>
                    <a:pt x="838" y="891"/>
                  </a:lnTo>
                  <a:lnTo>
                    <a:pt x="834" y="887"/>
                  </a:lnTo>
                  <a:lnTo>
                    <a:pt x="829" y="884"/>
                  </a:lnTo>
                  <a:lnTo>
                    <a:pt x="824" y="881"/>
                  </a:lnTo>
                  <a:lnTo>
                    <a:pt x="819" y="878"/>
                  </a:lnTo>
                  <a:lnTo>
                    <a:pt x="813" y="875"/>
                  </a:lnTo>
                  <a:lnTo>
                    <a:pt x="807" y="872"/>
                  </a:lnTo>
                  <a:lnTo>
                    <a:pt x="825" y="857"/>
                  </a:lnTo>
                  <a:lnTo>
                    <a:pt x="840" y="842"/>
                  </a:lnTo>
                  <a:lnTo>
                    <a:pt x="852" y="827"/>
                  </a:lnTo>
                  <a:lnTo>
                    <a:pt x="862" y="814"/>
                  </a:lnTo>
                  <a:lnTo>
                    <a:pt x="870" y="802"/>
                  </a:lnTo>
                  <a:lnTo>
                    <a:pt x="875" y="792"/>
                  </a:lnTo>
                  <a:lnTo>
                    <a:pt x="881" y="782"/>
                  </a:lnTo>
                  <a:lnTo>
                    <a:pt x="929" y="663"/>
                  </a:lnTo>
                  <a:lnTo>
                    <a:pt x="929" y="662"/>
                  </a:lnTo>
                  <a:lnTo>
                    <a:pt x="929" y="661"/>
                  </a:lnTo>
                  <a:lnTo>
                    <a:pt x="930" y="660"/>
                  </a:lnTo>
                  <a:lnTo>
                    <a:pt x="930" y="659"/>
                  </a:lnTo>
                  <a:lnTo>
                    <a:pt x="931" y="658"/>
                  </a:lnTo>
                  <a:lnTo>
                    <a:pt x="931" y="657"/>
                  </a:lnTo>
                  <a:lnTo>
                    <a:pt x="932" y="657"/>
                  </a:lnTo>
                  <a:lnTo>
                    <a:pt x="932" y="656"/>
                  </a:lnTo>
                  <a:lnTo>
                    <a:pt x="932" y="655"/>
                  </a:lnTo>
                  <a:lnTo>
                    <a:pt x="932" y="508"/>
                  </a:lnTo>
                  <a:lnTo>
                    <a:pt x="932" y="432"/>
                  </a:lnTo>
                  <a:lnTo>
                    <a:pt x="932" y="375"/>
                  </a:lnTo>
                  <a:lnTo>
                    <a:pt x="930" y="336"/>
                  </a:lnTo>
                  <a:lnTo>
                    <a:pt x="924" y="299"/>
                  </a:lnTo>
                  <a:lnTo>
                    <a:pt x="915" y="263"/>
                  </a:lnTo>
                  <a:lnTo>
                    <a:pt x="902" y="228"/>
                  </a:lnTo>
                  <a:lnTo>
                    <a:pt x="886" y="195"/>
                  </a:lnTo>
                  <a:lnTo>
                    <a:pt x="867" y="164"/>
                  </a:lnTo>
                  <a:lnTo>
                    <a:pt x="846" y="136"/>
                  </a:lnTo>
                  <a:lnTo>
                    <a:pt x="821" y="109"/>
                  </a:lnTo>
                  <a:lnTo>
                    <a:pt x="794" y="85"/>
                  </a:lnTo>
                  <a:lnTo>
                    <a:pt x="765" y="64"/>
                  </a:lnTo>
                  <a:lnTo>
                    <a:pt x="734" y="45"/>
                  </a:lnTo>
                  <a:lnTo>
                    <a:pt x="702" y="29"/>
                  </a:lnTo>
                  <a:lnTo>
                    <a:pt x="667" y="17"/>
                  </a:lnTo>
                  <a:lnTo>
                    <a:pt x="631" y="8"/>
                  </a:lnTo>
                  <a:lnTo>
                    <a:pt x="594" y="2"/>
                  </a:lnTo>
                  <a:lnTo>
                    <a:pt x="556" y="0"/>
                  </a:lnTo>
                  <a:lnTo>
                    <a:pt x="517" y="2"/>
                  </a:lnTo>
                  <a:lnTo>
                    <a:pt x="480" y="8"/>
                  </a:lnTo>
                  <a:lnTo>
                    <a:pt x="444" y="17"/>
                  </a:lnTo>
                  <a:lnTo>
                    <a:pt x="409" y="30"/>
                  </a:lnTo>
                  <a:lnTo>
                    <a:pt x="376" y="45"/>
                  </a:lnTo>
                  <a:lnTo>
                    <a:pt x="345" y="64"/>
                  </a:lnTo>
                  <a:lnTo>
                    <a:pt x="317" y="86"/>
                  </a:lnTo>
                  <a:lnTo>
                    <a:pt x="290" y="110"/>
                  </a:lnTo>
                  <a:lnTo>
                    <a:pt x="266" y="137"/>
                  </a:lnTo>
                  <a:lnTo>
                    <a:pt x="245" y="166"/>
                  </a:lnTo>
                  <a:lnTo>
                    <a:pt x="226" y="197"/>
                  </a:lnTo>
                  <a:lnTo>
                    <a:pt x="210" y="229"/>
                  </a:lnTo>
                  <a:lnTo>
                    <a:pt x="198" y="264"/>
                  </a:lnTo>
                  <a:lnTo>
                    <a:pt x="189" y="300"/>
                  </a:lnTo>
                  <a:lnTo>
                    <a:pt x="183" y="337"/>
                  </a:lnTo>
                  <a:lnTo>
                    <a:pt x="181" y="375"/>
                  </a:lnTo>
                  <a:lnTo>
                    <a:pt x="181" y="432"/>
                  </a:lnTo>
                  <a:lnTo>
                    <a:pt x="181" y="519"/>
                  </a:lnTo>
                  <a:lnTo>
                    <a:pt x="181" y="655"/>
                  </a:lnTo>
                  <a:lnTo>
                    <a:pt x="181" y="656"/>
                  </a:lnTo>
                  <a:lnTo>
                    <a:pt x="181" y="657"/>
                  </a:lnTo>
                  <a:lnTo>
                    <a:pt x="181" y="658"/>
                  </a:lnTo>
                  <a:lnTo>
                    <a:pt x="181" y="659"/>
                  </a:lnTo>
                  <a:lnTo>
                    <a:pt x="182" y="659"/>
                  </a:lnTo>
                  <a:lnTo>
                    <a:pt x="182" y="660"/>
                  </a:lnTo>
                  <a:lnTo>
                    <a:pt x="182" y="661"/>
                  </a:lnTo>
                  <a:lnTo>
                    <a:pt x="183" y="661"/>
                  </a:lnTo>
                  <a:lnTo>
                    <a:pt x="183" y="662"/>
                  </a:lnTo>
                  <a:lnTo>
                    <a:pt x="184" y="663"/>
                  </a:lnTo>
                  <a:lnTo>
                    <a:pt x="232" y="782"/>
                  </a:lnTo>
                  <a:lnTo>
                    <a:pt x="233" y="783"/>
                  </a:lnTo>
                  <a:lnTo>
                    <a:pt x="234" y="786"/>
                  </a:lnTo>
                  <a:lnTo>
                    <a:pt x="237" y="792"/>
                  </a:lnTo>
                  <a:lnTo>
                    <a:pt x="242" y="802"/>
                  </a:lnTo>
                  <a:lnTo>
                    <a:pt x="249" y="814"/>
                  </a:lnTo>
                  <a:lnTo>
                    <a:pt x="259" y="827"/>
                  </a:lnTo>
                  <a:lnTo>
                    <a:pt x="271" y="842"/>
                  </a:lnTo>
                  <a:lnTo>
                    <a:pt x="286" y="857"/>
                  </a:lnTo>
                  <a:lnTo>
                    <a:pt x="305" y="872"/>
                  </a:lnTo>
                  <a:lnTo>
                    <a:pt x="293" y="878"/>
                  </a:lnTo>
                  <a:lnTo>
                    <a:pt x="283" y="885"/>
                  </a:lnTo>
                  <a:lnTo>
                    <a:pt x="278" y="889"/>
                  </a:lnTo>
                  <a:lnTo>
                    <a:pt x="274" y="892"/>
                  </a:lnTo>
                  <a:lnTo>
                    <a:pt x="270" y="896"/>
                  </a:lnTo>
                  <a:lnTo>
                    <a:pt x="267" y="900"/>
                  </a:lnTo>
                  <a:lnTo>
                    <a:pt x="264" y="903"/>
                  </a:lnTo>
                  <a:lnTo>
                    <a:pt x="261" y="907"/>
                  </a:lnTo>
                  <a:lnTo>
                    <a:pt x="259" y="911"/>
                  </a:lnTo>
                  <a:lnTo>
                    <a:pt x="257" y="915"/>
                  </a:lnTo>
                  <a:lnTo>
                    <a:pt x="256" y="919"/>
                  </a:lnTo>
                  <a:lnTo>
                    <a:pt x="255" y="923"/>
                  </a:lnTo>
                  <a:lnTo>
                    <a:pt x="254" y="927"/>
                  </a:lnTo>
                  <a:lnTo>
                    <a:pt x="254" y="931"/>
                  </a:lnTo>
                  <a:lnTo>
                    <a:pt x="254" y="1019"/>
                  </a:lnTo>
                  <a:lnTo>
                    <a:pt x="206" y="1019"/>
                  </a:lnTo>
                  <a:lnTo>
                    <a:pt x="185" y="1020"/>
                  </a:lnTo>
                  <a:lnTo>
                    <a:pt x="165" y="1023"/>
                  </a:lnTo>
                  <a:lnTo>
                    <a:pt x="145" y="1028"/>
                  </a:lnTo>
                  <a:lnTo>
                    <a:pt x="126" y="1035"/>
                  </a:lnTo>
                  <a:lnTo>
                    <a:pt x="108" y="1044"/>
                  </a:lnTo>
                  <a:lnTo>
                    <a:pt x="91" y="1054"/>
                  </a:lnTo>
                  <a:lnTo>
                    <a:pt x="75" y="1066"/>
                  </a:lnTo>
                  <a:lnTo>
                    <a:pt x="61" y="1080"/>
                  </a:lnTo>
                  <a:lnTo>
                    <a:pt x="47" y="1094"/>
                  </a:lnTo>
                  <a:lnTo>
                    <a:pt x="35" y="1110"/>
                  </a:lnTo>
                  <a:lnTo>
                    <a:pt x="25" y="1127"/>
                  </a:lnTo>
                  <a:lnTo>
                    <a:pt x="16" y="1145"/>
                  </a:lnTo>
                  <a:lnTo>
                    <a:pt x="9" y="1164"/>
                  </a:lnTo>
                  <a:lnTo>
                    <a:pt x="4" y="1184"/>
                  </a:lnTo>
                  <a:lnTo>
                    <a:pt x="1" y="1204"/>
                  </a:lnTo>
                  <a:lnTo>
                    <a:pt x="0" y="1225"/>
                  </a:lnTo>
                  <a:lnTo>
                    <a:pt x="0" y="1259"/>
                  </a:lnTo>
                  <a:lnTo>
                    <a:pt x="1" y="1279"/>
                  </a:lnTo>
                  <a:lnTo>
                    <a:pt x="3" y="1299"/>
                  </a:lnTo>
                  <a:lnTo>
                    <a:pt x="6" y="1318"/>
                  </a:lnTo>
                  <a:lnTo>
                    <a:pt x="11" y="1338"/>
                  </a:lnTo>
                  <a:lnTo>
                    <a:pt x="17" y="1357"/>
                  </a:lnTo>
                  <a:lnTo>
                    <a:pt x="25" y="1376"/>
                  </a:lnTo>
                  <a:lnTo>
                    <a:pt x="34" y="1394"/>
                  </a:lnTo>
                  <a:lnTo>
                    <a:pt x="44" y="1412"/>
                  </a:lnTo>
                  <a:lnTo>
                    <a:pt x="55" y="1430"/>
                  </a:lnTo>
                  <a:lnTo>
                    <a:pt x="68" y="1447"/>
                  </a:lnTo>
                  <a:lnTo>
                    <a:pt x="82" y="1464"/>
                  </a:lnTo>
                  <a:lnTo>
                    <a:pt x="97" y="1481"/>
                  </a:lnTo>
                  <a:lnTo>
                    <a:pt x="113" y="1497"/>
                  </a:lnTo>
                  <a:lnTo>
                    <a:pt x="131" y="1512"/>
                  </a:lnTo>
                  <a:lnTo>
                    <a:pt x="170" y="1541"/>
                  </a:lnTo>
                  <a:lnTo>
                    <a:pt x="211" y="1567"/>
                  </a:lnTo>
                  <a:lnTo>
                    <a:pt x="255" y="1589"/>
                  </a:lnTo>
                  <a:lnTo>
                    <a:pt x="301" y="1609"/>
                  </a:lnTo>
                  <a:lnTo>
                    <a:pt x="350" y="1625"/>
                  </a:lnTo>
                  <a:lnTo>
                    <a:pt x="402" y="1637"/>
                  </a:lnTo>
                  <a:lnTo>
                    <a:pt x="455" y="1647"/>
                  </a:lnTo>
                  <a:lnTo>
                    <a:pt x="509" y="1652"/>
                  </a:lnTo>
                  <a:lnTo>
                    <a:pt x="565" y="1654"/>
                  </a:lnTo>
                  <a:lnTo>
                    <a:pt x="620" y="1652"/>
                  </a:lnTo>
                  <a:lnTo>
                    <a:pt x="675" y="1647"/>
                  </a:lnTo>
                  <a:lnTo>
                    <a:pt x="727" y="1637"/>
                  </a:lnTo>
                  <a:lnTo>
                    <a:pt x="778" y="1625"/>
                  </a:lnTo>
                  <a:lnTo>
                    <a:pt x="827" y="1609"/>
                  </a:lnTo>
                  <a:lnTo>
                    <a:pt x="874" y="1589"/>
                  </a:lnTo>
                  <a:lnTo>
                    <a:pt x="918" y="1567"/>
                  </a:lnTo>
                  <a:lnTo>
                    <a:pt x="960" y="1541"/>
                  </a:lnTo>
                  <a:lnTo>
                    <a:pt x="998" y="1511"/>
                  </a:lnTo>
                  <a:lnTo>
                    <a:pt x="1032" y="1480"/>
                  </a:lnTo>
                  <a:lnTo>
                    <a:pt x="1047" y="1463"/>
                  </a:lnTo>
                  <a:lnTo>
                    <a:pt x="1060" y="1446"/>
                  </a:lnTo>
                  <a:lnTo>
                    <a:pt x="1073" y="1429"/>
                  </a:lnTo>
                  <a:lnTo>
                    <a:pt x="1085" y="1412"/>
                  </a:lnTo>
                  <a:lnTo>
                    <a:pt x="1095" y="1393"/>
                  </a:lnTo>
                  <a:lnTo>
                    <a:pt x="1104" y="1375"/>
                  </a:lnTo>
                  <a:lnTo>
                    <a:pt x="1111" y="1356"/>
                  </a:lnTo>
                  <a:lnTo>
                    <a:pt x="1118" y="1337"/>
                  </a:lnTo>
                  <a:lnTo>
                    <a:pt x="1123" y="1318"/>
                  </a:lnTo>
                  <a:lnTo>
                    <a:pt x="1126" y="1299"/>
                  </a:lnTo>
                  <a:lnTo>
                    <a:pt x="1128" y="1279"/>
                  </a:lnTo>
                  <a:lnTo>
                    <a:pt x="1129" y="1259"/>
                  </a:lnTo>
                  <a:lnTo>
                    <a:pt x="1129" y="1225"/>
                  </a:lnTo>
                  <a:lnTo>
                    <a:pt x="1126" y="1204"/>
                  </a:lnTo>
                  <a:lnTo>
                    <a:pt x="1122" y="1184"/>
                  </a:lnTo>
                  <a:lnTo>
                    <a:pt x="1116" y="1164"/>
                  </a:lnTo>
                  <a:lnTo>
                    <a:pt x="1108" y="1145"/>
                  </a:lnTo>
                  <a:lnTo>
                    <a:pt x="1099" y="1127"/>
                  </a:lnTo>
                  <a:lnTo>
                    <a:pt x="1088" y="1110"/>
                  </a:lnTo>
                  <a:lnTo>
                    <a:pt x="1075" y="1094"/>
                  </a:lnTo>
                  <a:lnTo>
                    <a:pt x="1061" y="1080"/>
                  </a:lnTo>
                  <a:lnTo>
                    <a:pt x="1046" y="1066"/>
                  </a:lnTo>
                  <a:lnTo>
                    <a:pt x="1030" y="1054"/>
                  </a:lnTo>
                  <a:lnTo>
                    <a:pt x="1013" y="1044"/>
                  </a:lnTo>
                  <a:lnTo>
                    <a:pt x="995" y="1035"/>
                  </a:lnTo>
                  <a:lnTo>
                    <a:pt x="976" y="1028"/>
                  </a:lnTo>
                  <a:lnTo>
                    <a:pt x="956" y="1023"/>
                  </a:lnTo>
                  <a:lnTo>
                    <a:pt x="936" y="1020"/>
                  </a:lnTo>
                  <a:close/>
                  <a:moveTo>
                    <a:pt x="223" y="516"/>
                  </a:moveTo>
                  <a:lnTo>
                    <a:pt x="223" y="429"/>
                  </a:lnTo>
                  <a:lnTo>
                    <a:pt x="223" y="372"/>
                  </a:lnTo>
                  <a:lnTo>
                    <a:pt x="225" y="339"/>
                  </a:lnTo>
                  <a:lnTo>
                    <a:pt x="230" y="306"/>
                  </a:lnTo>
                  <a:lnTo>
                    <a:pt x="238" y="275"/>
                  </a:lnTo>
                  <a:lnTo>
                    <a:pt x="249" y="245"/>
                  </a:lnTo>
                  <a:lnTo>
                    <a:pt x="263" y="216"/>
                  </a:lnTo>
                  <a:lnTo>
                    <a:pt x="279" y="189"/>
                  </a:lnTo>
                  <a:lnTo>
                    <a:pt x="298" y="164"/>
                  </a:lnTo>
                  <a:lnTo>
                    <a:pt x="319" y="141"/>
                  </a:lnTo>
                  <a:lnTo>
                    <a:pt x="342" y="119"/>
                  </a:lnTo>
                  <a:lnTo>
                    <a:pt x="367" y="100"/>
                  </a:lnTo>
                  <a:lnTo>
                    <a:pt x="394" y="84"/>
                  </a:lnTo>
                  <a:lnTo>
                    <a:pt x="422" y="70"/>
                  </a:lnTo>
                  <a:lnTo>
                    <a:pt x="452" y="58"/>
                  </a:lnTo>
                  <a:lnTo>
                    <a:pt x="483" y="50"/>
                  </a:lnTo>
                  <a:lnTo>
                    <a:pt x="515" y="44"/>
                  </a:lnTo>
                  <a:lnTo>
                    <a:pt x="548" y="42"/>
                  </a:lnTo>
                  <a:lnTo>
                    <a:pt x="551" y="42"/>
                  </a:lnTo>
                  <a:lnTo>
                    <a:pt x="584" y="44"/>
                  </a:lnTo>
                  <a:lnTo>
                    <a:pt x="617" y="49"/>
                  </a:lnTo>
                  <a:lnTo>
                    <a:pt x="648" y="57"/>
                  </a:lnTo>
                  <a:lnTo>
                    <a:pt x="678" y="68"/>
                  </a:lnTo>
                  <a:lnTo>
                    <a:pt x="707" y="82"/>
                  </a:lnTo>
                  <a:lnTo>
                    <a:pt x="734" y="98"/>
                  </a:lnTo>
                  <a:lnTo>
                    <a:pt x="760" y="117"/>
                  </a:lnTo>
                  <a:lnTo>
                    <a:pt x="783" y="138"/>
                  </a:lnTo>
                  <a:lnTo>
                    <a:pt x="805" y="162"/>
                  </a:lnTo>
                  <a:lnTo>
                    <a:pt x="824" y="187"/>
                  </a:lnTo>
                  <a:lnTo>
                    <a:pt x="841" y="214"/>
                  </a:lnTo>
                  <a:lnTo>
                    <a:pt x="855" y="243"/>
                  </a:lnTo>
                  <a:lnTo>
                    <a:pt x="866" y="274"/>
                  </a:lnTo>
                  <a:lnTo>
                    <a:pt x="874" y="305"/>
                  </a:lnTo>
                  <a:lnTo>
                    <a:pt x="879" y="338"/>
                  </a:lnTo>
                  <a:lnTo>
                    <a:pt x="881" y="372"/>
                  </a:lnTo>
                  <a:lnTo>
                    <a:pt x="881" y="429"/>
                  </a:lnTo>
                  <a:lnTo>
                    <a:pt x="881" y="505"/>
                  </a:lnTo>
                  <a:lnTo>
                    <a:pt x="881" y="649"/>
                  </a:lnTo>
                  <a:lnTo>
                    <a:pt x="833" y="765"/>
                  </a:lnTo>
                  <a:lnTo>
                    <a:pt x="821" y="785"/>
                  </a:lnTo>
                  <a:lnTo>
                    <a:pt x="815" y="795"/>
                  </a:lnTo>
                  <a:lnTo>
                    <a:pt x="807" y="804"/>
                  </a:lnTo>
                  <a:lnTo>
                    <a:pt x="797" y="815"/>
                  </a:lnTo>
                  <a:lnTo>
                    <a:pt x="786" y="826"/>
                  </a:lnTo>
                  <a:lnTo>
                    <a:pt x="772" y="837"/>
                  </a:lnTo>
                  <a:lnTo>
                    <a:pt x="756" y="847"/>
                  </a:lnTo>
                  <a:lnTo>
                    <a:pt x="738" y="857"/>
                  </a:lnTo>
                  <a:lnTo>
                    <a:pt x="717" y="865"/>
                  </a:lnTo>
                  <a:lnTo>
                    <a:pt x="694" y="872"/>
                  </a:lnTo>
                  <a:lnTo>
                    <a:pt x="668" y="878"/>
                  </a:lnTo>
                  <a:lnTo>
                    <a:pt x="639" y="882"/>
                  </a:lnTo>
                  <a:lnTo>
                    <a:pt x="607" y="883"/>
                  </a:lnTo>
                  <a:lnTo>
                    <a:pt x="548" y="883"/>
                  </a:lnTo>
                  <a:lnTo>
                    <a:pt x="486" y="883"/>
                  </a:lnTo>
                  <a:lnTo>
                    <a:pt x="480" y="883"/>
                  </a:lnTo>
                  <a:lnTo>
                    <a:pt x="450" y="881"/>
                  </a:lnTo>
                  <a:lnTo>
                    <a:pt x="423" y="877"/>
                  </a:lnTo>
                  <a:lnTo>
                    <a:pt x="399" y="870"/>
                  </a:lnTo>
                  <a:lnTo>
                    <a:pt x="377" y="863"/>
                  </a:lnTo>
                  <a:lnTo>
                    <a:pt x="358" y="854"/>
                  </a:lnTo>
                  <a:lnTo>
                    <a:pt x="341" y="844"/>
                  </a:lnTo>
                  <a:lnTo>
                    <a:pt x="326" y="834"/>
                  </a:lnTo>
                  <a:lnTo>
                    <a:pt x="313" y="823"/>
                  </a:lnTo>
                  <a:lnTo>
                    <a:pt x="302" y="813"/>
                  </a:lnTo>
                  <a:lnTo>
                    <a:pt x="293" y="802"/>
                  </a:lnTo>
                  <a:lnTo>
                    <a:pt x="285" y="793"/>
                  </a:lnTo>
                  <a:lnTo>
                    <a:pt x="279" y="784"/>
                  </a:lnTo>
                  <a:lnTo>
                    <a:pt x="271" y="771"/>
                  </a:lnTo>
                  <a:lnTo>
                    <a:pt x="269" y="767"/>
                  </a:lnTo>
                  <a:lnTo>
                    <a:pt x="268" y="766"/>
                  </a:lnTo>
                  <a:lnTo>
                    <a:pt x="268" y="765"/>
                  </a:lnTo>
                  <a:lnTo>
                    <a:pt x="220" y="649"/>
                  </a:lnTo>
                  <a:lnTo>
                    <a:pt x="220" y="516"/>
                  </a:lnTo>
                  <a:close/>
                  <a:moveTo>
                    <a:pt x="813" y="931"/>
                  </a:moveTo>
                  <a:lnTo>
                    <a:pt x="813" y="937"/>
                  </a:lnTo>
                  <a:lnTo>
                    <a:pt x="813" y="938"/>
                  </a:lnTo>
                  <a:lnTo>
                    <a:pt x="812" y="939"/>
                  </a:lnTo>
                  <a:lnTo>
                    <a:pt x="812" y="940"/>
                  </a:lnTo>
                  <a:lnTo>
                    <a:pt x="811" y="940"/>
                  </a:lnTo>
                  <a:lnTo>
                    <a:pt x="810" y="941"/>
                  </a:lnTo>
                  <a:lnTo>
                    <a:pt x="809" y="943"/>
                  </a:lnTo>
                  <a:lnTo>
                    <a:pt x="806" y="945"/>
                  </a:lnTo>
                  <a:lnTo>
                    <a:pt x="803" y="947"/>
                  </a:lnTo>
                  <a:lnTo>
                    <a:pt x="800" y="949"/>
                  </a:lnTo>
                  <a:lnTo>
                    <a:pt x="796" y="951"/>
                  </a:lnTo>
                  <a:lnTo>
                    <a:pt x="796" y="917"/>
                  </a:lnTo>
                  <a:lnTo>
                    <a:pt x="803" y="923"/>
                  </a:lnTo>
                  <a:lnTo>
                    <a:pt x="807" y="927"/>
                  </a:lnTo>
                  <a:lnTo>
                    <a:pt x="809" y="929"/>
                  </a:lnTo>
                  <a:lnTo>
                    <a:pt x="810" y="930"/>
                  </a:lnTo>
                  <a:lnTo>
                    <a:pt x="811" y="930"/>
                  </a:lnTo>
                  <a:lnTo>
                    <a:pt x="812" y="931"/>
                  </a:lnTo>
                  <a:close/>
                  <a:moveTo>
                    <a:pt x="824" y="1101"/>
                  </a:moveTo>
                  <a:lnTo>
                    <a:pt x="833" y="1094"/>
                  </a:lnTo>
                  <a:lnTo>
                    <a:pt x="837" y="1091"/>
                  </a:lnTo>
                  <a:lnTo>
                    <a:pt x="841" y="1088"/>
                  </a:lnTo>
                  <a:lnTo>
                    <a:pt x="844" y="1084"/>
                  </a:lnTo>
                  <a:lnTo>
                    <a:pt x="848" y="1080"/>
                  </a:lnTo>
                  <a:lnTo>
                    <a:pt x="850" y="1076"/>
                  </a:lnTo>
                  <a:lnTo>
                    <a:pt x="852" y="1074"/>
                  </a:lnTo>
                  <a:lnTo>
                    <a:pt x="853" y="1072"/>
                  </a:lnTo>
                  <a:lnTo>
                    <a:pt x="854" y="1071"/>
                  </a:lnTo>
                  <a:lnTo>
                    <a:pt x="854" y="1070"/>
                  </a:lnTo>
                  <a:lnTo>
                    <a:pt x="855" y="1070"/>
                  </a:lnTo>
                  <a:lnTo>
                    <a:pt x="855" y="1069"/>
                  </a:lnTo>
                  <a:lnTo>
                    <a:pt x="855" y="1068"/>
                  </a:lnTo>
                  <a:lnTo>
                    <a:pt x="855" y="1067"/>
                  </a:lnTo>
                  <a:lnTo>
                    <a:pt x="912" y="1067"/>
                  </a:lnTo>
                  <a:lnTo>
                    <a:pt x="928" y="1068"/>
                  </a:lnTo>
                  <a:lnTo>
                    <a:pt x="944" y="1070"/>
                  </a:lnTo>
                  <a:lnTo>
                    <a:pt x="959" y="1074"/>
                  </a:lnTo>
                  <a:lnTo>
                    <a:pt x="973" y="1079"/>
                  </a:lnTo>
                  <a:lnTo>
                    <a:pt x="987" y="1086"/>
                  </a:lnTo>
                  <a:lnTo>
                    <a:pt x="1000" y="1094"/>
                  </a:lnTo>
                  <a:lnTo>
                    <a:pt x="1012" y="1103"/>
                  </a:lnTo>
                  <a:lnTo>
                    <a:pt x="1024" y="1113"/>
                  </a:lnTo>
                  <a:lnTo>
                    <a:pt x="1034" y="1124"/>
                  </a:lnTo>
                  <a:lnTo>
                    <a:pt x="1043" y="1136"/>
                  </a:lnTo>
                  <a:lnTo>
                    <a:pt x="1051" y="1149"/>
                  </a:lnTo>
                  <a:lnTo>
                    <a:pt x="1058" y="1163"/>
                  </a:lnTo>
                  <a:lnTo>
                    <a:pt x="1063" y="1178"/>
                  </a:lnTo>
                  <a:lnTo>
                    <a:pt x="1067" y="1193"/>
                  </a:lnTo>
                  <a:lnTo>
                    <a:pt x="1069" y="1209"/>
                  </a:lnTo>
                  <a:lnTo>
                    <a:pt x="1070" y="1225"/>
                  </a:lnTo>
                  <a:lnTo>
                    <a:pt x="1070" y="1259"/>
                  </a:lnTo>
                  <a:lnTo>
                    <a:pt x="1069" y="1276"/>
                  </a:lnTo>
                  <a:lnTo>
                    <a:pt x="1068" y="1292"/>
                  </a:lnTo>
                  <a:lnTo>
                    <a:pt x="1065" y="1309"/>
                  </a:lnTo>
                  <a:lnTo>
                    <a:pt x="1061" y="1325"/>
                  </a:lnTo>
                  <a:lnTo>
                    <a:pt x="1056" y="1341"/>
                  </a:lnTo>
                  <a:lnTo>
                    <a:pt x="1049" y="1357"/>
                  </a:lnTo>
                  <a:lnTo>
                    <a:pt x="1042" y="1373"/>
                  </a:lnTo>
                  <a:lnTo>
                    <a:pt x="1034" y="1388"/>
                  </a:lnTo>
                  <a:lnTo>
                    <a:pt x="1025" y="1403"/>
                  </a:lnTo>
                  <a:lnTo>
                    <a:pt x="1014" y="1417"/>
                  </a:lnTo>
                  <a:lnTo>
                    <a:pt x="1003" y="1432"/>
                  </a:lnTo>
                  <a:lnTo>
                    <a:pt x="991" y="1445"/>
                  </a:lnTo>
                  <a:lnTo>
                    <a:pt x="964" y="1472"/>
                  </a:lnTo>
                  <a:lnTo>
                    <a:pt x="934" y="1496"/>
                  </a:lnTo>
                  <a:lnTo>
                    <a:pt x="934" y="1326"/>
                  </a:lnTo>
                  <a:lnTo>
                    <a:pt x="934" y="1303"/>
                  </a:lnTo>
                  <a:lnTo>
                    <a:pt x="932" y="1282"/>
                  </a:lnTo>
                  <a:lnTo>
                    <a:pt x="929" y="1262"/>
                  </a:lnTo>
                  <a:lnTo>
                    <a:pt x="925" y="1243"/>
                  </a:lnTo>
                  <a:lnTo>
                    <a:pt x="919" y="1225"/>
                  </a:lnTo>
                  <a:lnTo>
                    <a:pt x="913" y="1208"/>
                  </a:lnTo>
                  <a:lnTo>
                    <a:pt x="905" y="1193"/>
                  </a:lnTo>
                  <a:lnTo>
                    <a:pt x="897" y="1179"/>
                  </a:lnTo>
                  <a:lnTo>
                    <a:pt x="889" y="1165"/>
                  </a:lnTo>
                  <a:lnTo>
                    <a:pt x="880" y="1153"/>
                  </a:lnTo>
                  <a:lnTo>
                    <a:pt x="870" y="1142"/>
                  </a:lnTo>
                  <a:lnTo>
                    <a:pt x="861" y="1132"/>
                  </a:lnTo>
                  <a:lnTo>
                    <a:pt x="851" y="1123"/>
                  </a:lnTo>
                  <a:lnTo>
                    <a:pt x="842" y="1114"/>
                  </a:lnTo>
                  <a:close/>
                  <a:moveTo>
                    <a:pt x="813" y="1050"/>
                  </a:moveTo>
                  <a:lnTo>
                    <a:pt x="812" y="1051"/>
                  </a:lnTo>
                  <a:lnTo>
                    <a:pt x="811" y="1053"/>
                  </a:lnTo>
                  <a:lnTo>
                    <a:pt x="809" y="1054"/>
                  </a:lnTo>
                  <a:lnTo>
                    <a:pt x="807" y="1056"/>
                  </a:lnTo>
                  <a:lnTo>
                    <a:pt x="802" y="1060"/>
                  </a:lnTo>
                  <a:lnTo>
                    <a:pt x="794" y="1064"/>
                  </a:lnTo>
                  <a:lnTo>
                    <a:pt x="785" y="1068"/>
                  </a:lnTo>
                  <a:lnTo>
                    <a:pt x="774" y="1073"/>
                  </a:lnTo>
                  <a:lnTo>
                    <a:pt x="746" y="1082"/>
                  </a:lnTo>
                  <a:lnTo>
                    <a:pt x="711" y="1090"/>
                  </a:lnTo>
                  <a:lnTo>
                    <a:pt x="668" y="1097"/>
                  </a:lnTo>
                  <a:lnTo>
                    <a:pt x="618" y="1101"/>
                  </a:lnTo>
                  <a:lnTo>
                    <a:pt x="559" y="1103"/>
                  </a:lnTo>
                  <a:lnTo>
                    <a:pt x="556" y="1103"/>
                  </a:lnTo>
                  <a:lnTo>
                    <a:pt x="497" y="1101"/>
                  </a:lnTo>
                  <a:lnTo>
                    <a:pt x="445" y="1097"/>
                  </a:lnTo>
                  <a:lnTo>
                    <a:pt x="401" y="1090"/>
                  </a:lnTo>
                  <a:lnTo>
                    <a:pt x="365" y="1082"/>
                  </a:lnTo>
                  <a:lnTo>
                    <a:pt x="337" y="1073"/>
                  </a:lnTo>
                  <a:lnTo>
                    <a:pt x="325" y="1068"/>
                  </a:lnTo>
                  <a:lnTo>
                    <a:pt x="316" y="1064"/>
                  </a:lnTo>
                  <a:lnTo>
                    <a:pt x="308" y="1060"/>
                  </a:lnTo>
                  <a:lnTo>
                    <a:pt x="303" y="1056"/>
                  </a:lnTo>
                  <a:lnTo>
                    <a:pt x="301" y="1054"/>
                  </a:lnTo>
                  <a:lnTo>
                    <a:pt x="299" y="1053"/>
                  </a:lnTo>
                  <a:lnTo>
                    <a:pt x="298" y="1051"/>
                  </a:lnTo>
                  <a:lnTo>
                    <a:pt x="297" y="1050"/>
                  </a:lnTo>
                  <a:lnTo>
                    <a:pt x="297" y="1044"/>
                  </a:lnTo>
                  <a:lnTo>
                    <a:pt x="297" y="996"/>
                  </a:lnTo>
                  <a:lnTo>
                    <a:pt x="310" y="1002"/>
                  </a:lnTo>
                  <a:lnTo>
                    <a:pt x="324" y="1007"/>
                  </a:lnTo>
                  <a:lnTo>
                    <a:pt x="354" y="1016"/>
                  </a:lnTo>
                  <a:lnTo>
                    <a:pt x="387" y="1023"/>
                  </a:lnTo>
                  <a:lnTo>
                    <a:pt x="421" y="1029"/>
                  </a:lnTo>
                  <a:lnTo>
                    <a:pt x="456" y="1033"/>
                  </a:lnTo>
                  <a:lnTo>
                    <a:pt x="491" y="1036"/>
                  </a:lnTo>
                  <a:lnTo>
                    <a:pt x="525" y="1037"/>
                  </a:lnTo>
                  <a:lnTo>
                    <a:pt x="556" y="1038"/>
                  </a:lnTo>
                  <a:lnTo>
                    <a:pt x="559" y="1038"/>
                  </a:lnTo>
                  <a:lnTo>
                    <a:pt x="590" y="1037"/>
                  </a:lnTo>
                  <a:lnTo>
                    <a:pt x="623" y="1036"/>
                  </a:lnTo>
                  <a:lnTo>
                    <a:pt x="658" y="1033"/>
                  </a:lnTo>
                  <a:lnTo>
                    <a:pt x="692" y="1029"/>
                  </a:lnTo>
                  <a:lnTo>
                    <a:pt x="726" y="1023"/>
                  </a:lnTo>
                  <a:lnTo>
                    <a:pt x="758" y="1016"/>
                  </a:lnTo>
                  <a:lnTo>
                    <a:pt x="787" y="1007"/>
                  </a:lnTo>
                  <a:lnTo>
                    <a:pt x="801" y="1002"/>
                  </a:lnTo>
                  <a:lnTo>
                    <a:pt x="813" y="996"/>
                  </a:lnTo>
                  <a:close/>
                  <a:moveTo>
                    <a:pt x="43" y="1225"/>
                  </a:moveTo>
                  <a:lnTo>
                    <a:pt x="44" y="1209"/>
                  </a:lnTo>
                  <a:lnTo>
                    <a:pt x="46" y="1193"/>
                  </a:lnTo>
                  <a:lnTo>
                    <a:pt x="50" y="1178"/>
                  </a:lnTo>
                  <a:lnTo>
                    <a:pt x="55" y="1163"/>
                  </a:lnTo>
                  <a:lnTo>
                    <a:pt x="62" y="1149"/>
                  </a:lnTo>
                  <a:lnTo>
                    <a:pt x="70" y="1136"/>
                  </a:lnTo>
                  <a:lnTo>
                    <a:pt x="79" y="1124"/>
                  </a:lnTo>
                  <a:lnTo>
                    <a:pt x="89" y="1113"/>
                  </a:lnTo>
                  <a:lnTo>
                    <a:pt x="100" y="1103"/>
                  </a:lnTo>
                  <a:lnTo>
                    <a:pt x="112" y="1094"/>
                  </a:lnTo>
                  <a:lnTo>
                    <a:pt x="125" y="1086"/>
                  </a:lnTo>
                  <a:lnTo>
                    <a:pt x="139" y="1079"/>
                  </a:lnTo>
                  <a:lnTo>
                    <a:pt x="154" y="1074"/>
                  </a:lnTo>
                  <a:lnTo>
                    <a:pt x="169" y="1070"/>
                  </a:lnTo>
                  <a:lnTo>
                    <a:pt x="185" y="1068"/>
                  </a:lnTo>
                  <a:lnTo>
                    <a:pt x="201" y="1067"/>
                  </a:lnTo>
                  <a:lnTo>
                    <a:pt x="251" y="1067"/>
                  </a:lnTo>
                  <a:lnTo>
                    <a:pt x="253" y="1072"/>
                  </a:lnTo>
                  <a:lnTo>
                    <a:pt x="256" y="1077"/>
                  </a:lnTo>
                  <a:lnTo>
                    <a:pt x="260" y="1081"/>
                  </a:lnTo>
                  <a:lnTo>
                    <a:pt x="264" y="1086"/>
                  </a:lnTo>
                  <a:lnTo>
                    <a:pt x="268" y="1090"/>
                  </a:lnTo>
                  <a:lnTo>
                    <a:pt x="273" y="1094"/>
                  </a:lnTo>
                  <a:lnTo>
                    <a:pt x="278" y="1097"/>
                  </a:lnTo>
                  <a:lnTo>
                    <a:pt x="283" y="1101"/>
                  </a:lnTo>
                  <a:lnTo>
                    <a:pt x="265" y="1114"/>
                  </a:lnTo>
                  <a:lnTo>
                    <a:pt x="256" y="1123"/>
                  </a:lnTo>
                  <a:lnTo>
                    <a:pt x="246" y="1132"/>
                  </a:lnTo>
                  <a:lnTo>
                    <a:pt x="237" y="1142"/>
                  </a:lnTo>
                  <a:lnTo>
                    <a:pt x="228" y="1153"/>
                  </a:lnTo>
                  <a:lnTo>
                    <a:pt x="219" y="1165"/>
                  </a:lnTo>
                  <a:lnTo>
                    <a:pt x="210" y="1178"/>
                  </a:lnTo>
                  <a:lnTo>
                    <a:pt x="202" y="1193"/>
                  </a:lnTo>
                  <a:lnTo>
                    <a:pt x="195" y="1208"/>
                  </a:lnTo>
                  <a:lnTo>
                    <a:pt x="188" y="1224"/>
                  </a:lnTo>
                  <a:lnTo>
                    <a:pt x="183" y="1242"/>
                  </a:lnTo>
                  <a:lnTo>
                    <a:pt x="178" y="1261"/>
                  </a:lnTo>
                  <a:lnTo>
                    <a:pt x="175" y="1281"/>
                  </a:lnTo>
                  <a:lnTo>
                    <a:pt x="173" y="1302"/>
                  </a:lnTo>
                  <a:lnTo>
                    <a:pt x="172" y="1324"/>
                  </a:lnTo>
                  <a:lnTo>
                    <a:pt x="172" y="1487"/>
                  </a:lnTo>
                  <a:lnTo>
                    <a:pt x="144" y="1463"/>
                  </a:lnTo>
                  <a:lnTo>
                    <a:pt x="119" y="1437"/>
                  </a:lnTo>
                  <a:lnTo>
                    <a:pt x="108" y="1424"/>
                  </a:lnTo>
                  <a:lnTo>
                    <a:pt x="97" y="1410"/>
                  </a:lnTo>
                  <a:lnTo>
                    <a:pt x="88" y="1396"/>
                  </a:lnTo>
                  <a:lnTo>
                    <a:pt x="79" y="1382"/>
                  </a:lnTo>
                  <a:lnTo>
                    <a:pt x="71" y="1367"/>
                  </a:lnTo>
                  <a:lnTo>
                    <a:pt x="64" y="1352"/>
                  </a:lnTo>
                  <a:lnTo>
                    <a:pt x="59" y="1337"/>
                  </a:lnTo>
                  <a:lnTo>
                    <a:pt x="54" y="1321"/>
                  </a:lnTo>
                  <a:lnTo>
                    <a:pt x="50" y="1305"/>
                  </a:lnTo>
                  <a:lnTo>
                    <a:pt x="47" y="1289"/>
                  </a:lnTo>
                  <a:lnTo>
                    <a:pt x="46" y="1273"/>
                  </a:lnTo>
                  <a:lnTo>
                    <a:pt x="45" y="1256"/>
                  </a:lnTo>
                  <a:lnTo>
                    <a:pt x="45" y="1225"/>
                  </a:lnTo>
                  <a:close/>
                  <a:moveTo>
                    <a:pt x="497" y="931"/>
                  </a:moveTo>
                  <a:lnTo>
                    <a:pt x="503" y="931"/>
                  </a:lnTo>
                  <a:lnTo>
                    <a:pt x="548" y="931"/>
                  </a:lnTo>
                  <a:lnTo>
                    <a:pt x="607" y="931"/>
                  </a:lnTo>
                  <a:lnTo>
                    <a:pt x="628" y="930"/>
                  </a:lnTo>
                  <a:lnTo>
                    <a:pt x="648" y="929"/>
                  </a:lnTo>
                  <a:lnTo>
                    <a:pt x="666" y="927"/>
                  </a:lnTo>
                  <a:lnTo>
                    <a:pt x="684" y="924"/>
                  </a:lnTo>
                  <a:lnTo>
                    <a:pt x="701" y="920"/>
                  </a:lnTo>
                  <a:lnTo>
                    <a:pt x="716" y="916"/>
                  </a:lnTo>
                  <a:lnTo>
                    <a:pt x="731" y="911"/>
                  </a:lnTo>
                  <a:lnTo>
                    <a:pt x="745" y="906"/>
                  </a:lnTo>
                  <a:lnTo>
                    <a:pt x="745" y="968"/>
                  </a:lnTo>
                  <a:lnTo>
                    <a:pt x="709" y="976"/>
                  </a:lnTo>
                  <a:lnTo>
                    <a:pt x="688" y="980"/>
                  </a:lnTo>
                  <a:lnTo>
                    <a:pt x="665" y="984"/>
                  </a:lnTo>
                  <a:lnTo>
                    <a:pt x="640" y="987"/>
                  </a:lnTo>
                  <a:lnTo>
                    <a:pt x="612" y="989"/>
                  </a:lnTo>
                  <a:lnTo>
                    <a:pt x="583" y="990"/>
                  </a:lnTo>
                  <a:lnTo>
                    <a:pt x="551" y="991"/>
                  </a:lnTo>
                  <a:lnTo>
                    <a:pt x="548" y="991"/>
                  </a:lnTo>
                  <a:lnTo>
                    <a:pt x="517" y="990"/>
                  </a:lnTo>
                  <a:lnTo>
                    <a:pt x="488" y="989"/>
                  </a:lnTo>
                  <a:lnTo>
                    <a:pt x="462" y="987"/>
                  </a:lnTo>
                  <a:lnTo>
                    <a:pt x="437" y="984"/>
                  </a:lnTo>
                  <a:lnTo>
                    <a:pt x="415" y="980"/>
                  </a:lnTo>
                  <a:lnTo>
                    <a:pt x="394" y="976"/>
                  </a:lnTo>
                  <a:lnTo>
                    <a:pt x="359" y="968"/>
                  </a:lnTo>
                  <a:lnTo>
                    <a:pt x="359" y="906"/>
                  </a:lnTo>
                  <a:lnTo>
                    <a:pt x="373" y="911"/>
                  </a:lnTo>
                  <a:lnTo>
                    <a:pt x="388" y="916"/>
                  </a:lnTo>
                  <a:lnTo>
                    <a:pt x="404" y="920"/>
                  </a:lnTo>
                  <a:lnTo>
                    <a:pt x="420" y="924"/>
                  </a:lnTo>
                  <a:lnTo>
                    <a:pt x="438" y="927"/>
                  </a:lnTo>
                  <a:lnTo>
                    <a:pt x="457" y="929"/>
                  </a:lnTo>
                  <a:lnTo>
                    <a:pt x="476" y="930"/>
                  </a:lnTo>
                  <a:close/>
                  <a:moveTo>
                    <a:pt x="314" y="917"/>
                  </a:moveTo>
                  <a:lnTo>
                    <a:pt x="314" y="951"/>
                  </a:lnTo>
                  <a:lnTo>
                    <a:pt x="310" y="949"/>
                  </a:lnTo>
                  <a:lnTo>
                    <a:pt x="306" y="947"/>
                  </a:lnTo>
                  <a:lnTo>
                    <a:pt x="303" y="945"/>
                  </a:lnTo>
                  <a:lnTo>
                    <a:pt x="301" y="943"/>
                  </a:lnTo>
                  <a:lnTo>
                    <a:pt x="300" y="942"/>
                  </a:lnTo>
                  <a:lnTo>
                    <a:pt x="299" y="941"/>
                  </a:lnTo>
                  <a:lnTo>
                    <a:pt x="299" y="940"/>
                  </a:lnTo>
                  <a:lnTo>
                    <a:pt x="298" y="940"/>
                  </a:lnTo>
                  <a:lnTo>
                    <a:pt x="298" y="939"/>
                  </a:lnTo>
                  <a:lnTo>
                    <a:pt x="297" y="938"/>
                  </a:lnTo>
                  <a:lnTo>
                    <a:pt x="297" y="937"/>
                  </a:lnTo>
                  <a:lnTo>
                    <a:pt x="297" y="934"/>
                  </a:lnTo>
                  <a:lnTo>
                    <a:pt x="297" y="933"/>
                  </a:lnTo>
                  <a:lnTo>
                    <a:pt x="297" y="932"/>
                  </a:lnTo>
                  <a:lnTo>
                    <a:pt x="298" y="931"/>
                  </a:lnTo>
                  <a:lnTo>
                    <a:pt x="298" y="930"/>
                  </a:lnTo>
                  <a:lnTo>
                    <a:pt x="299" y="929"/>
                  </a:lnTo>
                  <a:lnTo>
                    <a:pt x="300" y="928"/>
                  </a:lnTo>
                  <a:lnTo>
                    <a:pt x="301" y="927"/>
                  </a:lnTo>
                  <a:lnTo>
                    <a:pt x="302" y="925"/>
                  </a:lnTo>
                  <a:lnTo>
                    <a:pt x="305" y="923"/>
                  </a:lnTo>
                  <a:lnTo>
                    <a:pt x="309" y="920"/>
                  </a:lnTo>
                  <a:close/>
                  <a:moveTo>
                    <a:pt x="218" y="1518"/>
                  </a:moveTo>
                  <a:lnTo>
                    <a:pt x="218" y="1321"/>
                  </a:lnTo>
                  <a:lnTo>
                    <a:pt x="219" y="1297"/>
                  </a:lnTo>
                  <a:lnTo>
                    <a:pt x="222" y="1276"/>
                  </a:lnTo>
                  <a:lnTo>
                    <a:pt x="227" y="1255"/>
                  </a:lnTo>
                  <a:lnTo>
                    <a:pt x="233" y="1237"/>
                  </a:lnTo>
                  <a:lnTo>
                    <a:pt x="240" y="1220"/>
                  </a:lnTo>
                  <a:lnTo>
                    <a:pt x="249" y="1204"/>
                  </a:lnTo>
                  <a:lnTo>
                    <a:pt x="258" y="1190"/>
                  </a:lnTo>
                  <a:lnTo>
                    <a:pt x="267" y="1177"/>
                  </a:lnTo>
                  <a:lnTo>
                    <a:pt x="277" y="1166"/>
                  </a:lnTo>
                  <a:lnTo>
                    <a:pt x="287" y="1155"/>
                  </a:lnTo>
                  <a:lnTo>
                    <a:pt x="306" y="1139"/>
                  </a:lnTo>
                  <a:lnTo>
                    <a:pt x="322" y="1127"/>
                  </a:lnTo>
                  <a:lnTo>
                    <a:pt x="333" y="1120"/>
                  </a:lnTo>
                  <a:lnTo>
                    <a:pt x="356" y="1126"/>
                  </a:lnTo>
                  <a:lnTo>
                    <a:pt x="380" y="1131"/>
                  </a:lnTo>
                  <a:lnTo>
                    <a:pt x="431" y="1140"/>
                  </a:lnTo>
                  <a:lnTo>
                    <a:pt x="481" y="1146"/>
                  </a:lnTo>
                  <a:lnTo>
                    <a:pt x="528" y="1149"/>
                  </a:lnTo>
                  <a:lnTo>
                    <a:pt x="528" y="1606"/>
                  </a:lnTo>
                  <a:lnTo>
                    <a:pt x="485" y="1602"/>
                  </a:lnTo>
                  <a:lnTo>
                    <a:pt x="442" y="1597"/>
                  </a:lnTo>
                  <a:lnTo>
                    <a:pt x="401" y="1589"/>
                  </a:lnTo>
                  <a:lnTo>
                    <a:pt x="361" y="1579"/>
                  </a:lnTo>
                  <a:lnTo>
                    <a:pt x="322" y="1567"/>
                  </a:lnTo>
                  <a:lnTo>
                    <a:pt x="285" y="1552"/>
                  </a:lnTo>
                  <a:lnTo>
                    <a:pt x="251" y="1536"/>
                  </a:lnTo>
                  <a:close/>
                  <a:moveTo>
                    <a:pt x="576" y="1149"/>
                  </a:moveTo>
                  <a:lnTo>
                    <a:pt x="625" y="1146"/>
                  </a:lnTo>
                  <a:lnTo>
                    <a:pt x="675" y="1141"/>
                  </a:lnTo>
                  <a:lnTo>
                    <a:pt x="701" y="1137"/>
                  </a:lnTo>
                  <a:lnTo>
                    <a:pt x="725" y="1132"/>
                  </a:lnTo>
                  <a:lnTo>
                    <a:pt x="749" y="1127"/>
                  </a:lnTo>
                  <a:lnTo>
                    <a:pt x="771" y="1120"/>
                  </a:lnTo>
                  <a:lnTo>
                    <a:pt x="782" y="1127"/>
                  </a:lnTo>
                  <a:lnTo>
                    <a:pt x="798" y="1138"/>
                  </a:lnTo>
                  <a:lnTo>
                    <a:pt x="807" y="1146"/>
                  </a:lnTo>
                  <a:lnTo>
                    <a:pt x="817" y="1155"/>
                  </a:lnTo>
                  <a:lnTo>
                    <a:pt x="827" y="1165"/>
                  </a:lnTo>
                  <a:lnTo>
                    <a:pt x="837" y="1176"/>
                  </a:lnTo>
                  <a:lnTo>
                    <a:pt x="846" y="1189"/>
                  </a:lnTo>
                  <a:lnTo>
                    <a:pt x="855" y="1203"/>
                  </a:lnTo>
                  <a:lnTo>
                    <a:pt x="864" y="1219"/>
                  </a:lnTo>
                  <a:lnTo>
                    <a:pt x="871" y="1236"/>
                  </a:lnTo>
                  <a:lnTo>
                    <a:pt x="877" y="1255"/>
                  </a:lnTo>
                  <a:lnTo>
                    <a:pt x="882" y="1275"/>
                  </a:lnTo>
                  <a:lnTo>
                    <a:pt x="885" y="1297"/>
                  </a:lnTo>
                  <a:lnTo>
                    <a:pt x="886" y="1321"/>
                  </a:lnTo>
                  <a:lnTo>
                    <a:pt x="886" y="1521"/>
                  </a:lnTo>
                  <a:lnTo>
                    <a:pt x="853" y="1538"/>
                  </a:lnTo>
                  <a:lnTo>
                    <a:pt x="818" y="1554"/>
                  </a:lnTo>
                  <a:lnTo>
                    <a:pt x="781" y="1567"/>
                  </a:lnTo>
                  <a:lnTo>
                    <a:pt x="743" y="1579"/>
                  </a:lnTo>
                  <a:lnTo>
                    <a:pt x="702" y="1588"/>
                  </a:lnTo>
                  <a:lnTo>
                    <a:pt x="660" y="1596"/>
                  </a:lnTo>
                  <a:lnTo>
                    <a:pt x="617" y="1600"/>
                  </a:lnTo>
                  <a:lnTo>
                    <a:pt x="573" y="1603"/>
                  </a:lnTo>
                  <a:lnTo>
                    <a:pt x="573" y="11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37"/>
            <p:cNvSpPr/>
            <p:nvPr/>
          </p:nvSpPr>
          <p:spPr>
            <a:xfrm>
              <a:off x="8620741" y="4812284"/>
              <a:ext cx="258374" cy="171445"/>
            </a:xfrm>
            <a:custGeom>
              <a:avLst/>
              <a:gdLst/>
              <a:ahLst/>
              <a:cxnLst/>
              <a:rect l="l" t="t" r="r" b="b"/>
              <a:pathLst>
                <a:path w="536" h="356" extrusionOk="0">
                  <a:moveTo>
                    <a:pt x="270" y="356"/>
                  </a:moveTo>
                  <a:lnTo>
                    <a:pt x="299" y="355"/>
                  </a:lnTo>
                  <a:lnTo>
                    <a:pt x="326" y="351"/>
                  </a:lnTo>
                  <a:lnTo>
                    <a:pt x="352" y="345"/>
                  </a:lnTo>
                  <a:lnTo>
                    <a:pt x="376" y="337"/>
                  </a:lnTo>
                  <a:lnTo>
                    <a:pt x="399" y="328"/>
                  </a:lnTo>
                  <a:lnTo>
                    <a:pt x="420" y="318"/>
                  </a:lnTo>
                  <a:lnTo>
                    <a:pt x="440" y="307"/>
                  </a:lnTo>
                  <a:lnTo>
                    <a:pt x="457" y="296"/>
                  </a:lnTo>
                  <a:lnTo>
                    <a:pt x="530" y="235"/>
                  </a:lnTo>
                  <a:lnTo>
                    <a:pt x="534" y="227"/>
                  </a:lnTo>
                  <a:lnTo>
                    <a:pt x="535" y="226"/>
                  </a:lnTo>
                  <a:lnTo>
                    <a:pt x="535" y="225"/>
                  </a:lnTo>
                  <a:lnTo>
                    <a:pt x="535" y="224"/>
                  </a:lnTo>
                  <a:lnTo>
                    <a:pt x="536" y="223"/>
                  </a:lnTo>
                  <a:lnTo>
                    <a:pt x="536" y="222"/>
                  </a:lnTo>
                  <a:lnTo>
                    <a:pt x="536" y="221"/>
                  </a:lnTo>
                  <a:lnTo>
                    <a:pt x="536" y="220"/>
                  </a:lnTo>
                  <a:lnTo>
                    <a:pt x="536" y="23"/>
                  </a:lnTo>
                  <a:lnTo>
                    <a:pt x="536" y="22"/>
                  </a:lnTo>
                  <a:lnTo>
                    <a:pt x="536" y="21"/>
                  </a:lnTo>
                  <a:lnTo>
                    <a:pt x="536" y="19"/>
                  </a:lnTo>
                  <a:lnTo>
                    <a:pt x="535" y="18"/>
                  </a:lnTo>
                  <a:lnTo>
                    <a:pt x="535" y="17"/>
                  </a:lnTo>
                  <a:lnTo>
                    <a:pt x="535" y="16"/>
                  </a:lnTo>
                  <a:lnTo>
                    <a:pt x="534" y="15"/>
                  </a:lnTo>
                  <a:lnTo>
                    <a:pt x="534" y="13"/>
                  </a:lnTo>
                  <a:lnTo>
                    <a:pt x="533" y="12"/>
                  </a:lnTo>
                  <a:lnTo>
                    <a:pt x="532" y="11"/>
                  </a:lnTo>
                  <a:lnTo>
                    <a:pt x="532" y="10"/>
                  </a:lnTo>
                  <a:lnTo>
                    <a:pt x="531" y="9"/>
                  </a:lnTo>
                  <a:lnTo>
                    <a:pt x="530" y="8"/>
                  </a:lnTo>
                  <a:lnTo>
                    <a:pt x="529" y="7"/>
                  </a:lnTo>
                  <a:lnTo>
                    <a:pt x="528" y="7"/>
                  </a:lnTo>
                  <a:lnTo>
                    <a:pt x="527" y="6"/>
                  </a:lnTo>
                  <a:lnTo>
                    <a:pt x="526" y="5"/>
                  </a:lnTo>
                  <a:lnTo>
                    <a:pt x="525" y="4"/>
                  </a:lnTo>
                  <a:lnTo>
                    <a:pt x="524" y="3"/>
                  </a:lnTo>
                  <a:lnTo>
                    <a:pt x="523" y="3"/>
                  </a:lnTo>
                  <a:lnTo>
                    <a:pt x="522" y="2"/>
                  </a:lnTo>
                  <a:lnTo>
                    <a:pt x="521" y="1"/>
                  </a:lnTo>
                  <a:lnTo>
                    <a:pt x="520" y="1"/>
                  </a:lnTo>
                  <a:lnTo>
                    <a:pt x="518" y="1"/>
                  </a:lnTo>
                  <a:lnTo>
                    <a:pt x="517" y="1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07" y="0"/>
                  </a:lnTo>
                  <a:lnTo>
                    <a:pt x="455" y="7"/>
                  </a:lnTo>
                  <a:lnTo>
                    <a:pt x="408" y="12"/>
                  </a:lnTo>
                  <a:lnTo>
                    <a:pt x="334" y="17"/>
                  </a:lnTo>
                  <a:lnTo>
                    <a:pt x="286" y="18"/>
                  </a:lnTo>
                  <a:lnTo>
                    <a:pt x="270" y="17"/>
                  </a:lnTo>
                  <a:lnTo>
                    <a:pt x="268" y="17"/>
                  </a:lnTo>
                  <a:lnTo>
                    <a:pt x="265" y="17"/>
                  </a:lnTo>
                  <a:lnTo>
                    <a:pt x="262" y="17"/>
                  </a:lnTo>
                  <a:lnTo>
                    <a:pt x="239" y="17"/>
                  </a:lnTo>
                  <a:lnTo>
                    <a:pt x="190" y="16"/>
                  </a:lnTo>
                  <a:lnTo>
                    <a:pt x="120" y="1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1" y="229"/>
                  </a:lnTo>
                  <a:lnTo>
                    <a:pt x="2" y="231"/>
                  </a:lnTo>
                  <a:lnTo>
                    <a:pt x="3" y="231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4" y="234"/>
                  </a:lnTo>
                  <a:lnTo>
                    <a:pt x="5" y="235"/>
                  </a:lnTo>
                  <a:lnTo>
                    <a:pt x="7" y="237"/>
                  </a:lnTo>
                  <a:lnTo>
                    <a:pt x="11" y="242"/>
                  </a:lnTo>
                  <a:lnTo>
                    <a:pt x="25" y="256"/>
                  </a:lnTo>
                  <a:lnTo>
                    <a:pt x="48" y="275"/>
                  </a:lnTo>
                  <a:lnTo>
                    <a:pt x="78" y="297"/>
                  </a:lnTo>
                  <a:lnTo>
                    <a:pt x="95" y="308"/>
                  </a:lnTo>
                  <a:lnTo>
                    <a:pt x="115" y="319"/>
                  </a:lnTo>
                  <a:lnTo>
                    <a:pt x="136" y="329"/>
                  </a:lnTo>
                  <a:lnTo>
                    <a:pt x="158" y="338"/>
                  </a:lnTo>
                  <a:lnTo>
                    <a:pt x="182" y="345"/>
                  </a:lnTo>
                  <a:lnTo>
                    <a:pt x="207" y="351"/>
                  </a:lnTo>
                  <a:lnTo>
                    <a:pt x="234" y="355"/>
                  </a:lnTo>
                  <a:lnTo>
                    <a:pt x="262" y="356"/>
                  </a:lnTo>
                  <a:close/>
                  <a:moveTo>
                    <a:pt x="50" y="209"/>
                  </a:moveTo>
                  <a:lnTo>
                    <a:pt x="50" y="48"/>
                  </a:lnTo>
                  <a:lnTo>
                    <a:pt x="131" y="57"/>
                  </a:lnTo>
                  <a:lnTo>
                    <a:pt x="195" y="61"/>
                  </a:lnTo>
                  <a:lnTo>
                    <a:pt x="265" y="62"/>
                  </a:lnTo>
                  <a:lnTo>
                    <a:pt x="268" y="62"/>
                  </a:lnTo>
                  <a:lnTo>
                    <a:pt x="333" y="61"/>
                  </a:lnTo>
                  <a:lnTo>
                    <a:pt x="400" y="57"/>
                  </a:lnTo>
                  <a:lnTo>
                    <a:pt x="488" y="48"/>
                  </a:lnTo>
                  <a:lnTo>
                    <a:pt x="488" y="209"/>
                  </a:lnTo>
                  <a:lnTo>
                    <a:pt x="477" y="220"/>
                  </a:lnTo>
                  <a:lnTo>
                    <a:pt x="460" y="234"/>
                  </a:lnTo>
                  <a:lnTo>
                    <a:pt x="439" y="250"/>
                  </a:lnTo>
                  <a:lnTo>
                    <a:pt x="413" y="267"/>
                  </a:lnTo>
                  <a:lnTo>
                    <a:pt x="398" y="275"/>
                  </a:lnTo>
                  <a:lnTo>
                    <a:pt x="383" y="283"/>
                  </a:lnTo>
                  <a:lnTo>
                    <a:pt x="366" y="290"/>
                  </a:lnTo>
                  <a:lnTo>
                    <a:pt x="348" y="296"/>
                  </a:lnTo>
                  <a:lnTo>
                    <a:pt x="330" y="301"/>
                  </a:lnTo>
                  <a:lnTo>
                    <a:pt x="311" y="305"/>
                  </a:lnTo>
                  <a:lnTo>
                    <a:pt x="291" y="307"/>
                  </a:lnTo>
                  <a:lnTo>
                    <a:pt x="270" y="308"/>
                  </a:lnTo>
                  <a:lnTo>
                    <a:pt x="268" y="308"/>
                  </a:lnTo>
                  <a:lnTo>
                    <a:pt x="247" y="307"/>
                  </a:lnTo>
                  <a:lnTo>
                    <a:pt x="227" y="305"/>
                  </a:lnTo>
                  <a:lnTo>
                    <a:pt x="208" y="301"/>
                  </a:lnTo>
                  <a:lnTo>
                    <a:pt x="189" y="296"/>
                  </a:lnTo>
                  <a:lnTo>
                    <a:pt x="172" y="290"/>
                  </a:lnTo>
                  <a:lnTo>
                    <a:pt x="155" y="283"/>
                  </a:lnTo>
                  <a:lnTo>
                    <a:pt x="140" y="275"/>
                  </a:lnTo>
                  <a:lnTo>
                    <a:pt x="125" y="267"/>
                  </a:lnTo>
                  <a:lnTo>
                    <a:pt x="99" y="250"/>
                  </a:lnTo>
                  <a:lnTo>
                    <a:pt x="78" y="234"/>
                  </a:lnTo>
                  <a:lnTo>
                    <a:pt x="61" y="2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37"/>
            <p:cNvSpPr/>
            <p:nvPr/>
          </p:nvSpPr>
          <p:spPr>
            <a:xfrm>
              <a:off x="8796531" y="5323720"/>
              <a:ext cx="109628" cy="56504"/>
            </a:xfrm>
            <a:custGeom>
              <a:avLst/>
              <a:gdLst/>
              <a:ahLst/>
              <a:cxnLst/>
              <a:rect l="l" t="t" r="r" b="b"/>
              <a:pathLst>
                <a:path w="228" h="118" extrusionOk="0">
                  <a:moveTo>
                    <a:pt x="206" y="0"/>
                  </a:move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2" y="105"/>
                  </a:lnTo>
                  <a:lnTo>
                    <a:pt x="3" y="107"/>
                  </a:lnTo>
                  <a:lnTo>
                    <a:pt x="4" y="109"/>
                  </a:lnTo>
                  <a:lnTo>
                    <a:pt x="5" y="111"/>
                  </a:lnTo>
                  <a:lnTo>
                    <a:pt x="7" y="112"/>
                  </a:lnTo>
                  <a:lnTo>
                    <a:pt x="8" y="114"/>
                  </a:lnTo>
                  <a:lnTo>
                    <a:pt x="10" y="115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6" y="117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2" y="118"/>
                  </a:lnTo>
                  <a:lnTo>
                    <a:pt x="206" y="118"/>
                  </a:lnTo>
                  <a:lnTo>
                    <a:pt x="209" y="118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5" y="116"/>
                  </a:lnTo>
                  <a:lnTo>
                    <a:pt x="217" y="115"/>
                  </a:lnTo>
                  <a:lnTo>
                    <a:pt x="219" y="114"/>
                  </a:lnTo>
                  <a:lnTo>
                    <a:pt x="221" y="113"/>
                  </a:lnTo>
                  <a:lnTo>
                    <a:pt x="222" y="111"/>
                  </a:lnTo>
                  <a:lnTo>
                    <a:pt x="224" y="110"/>
                  </a:lnTo>
                  <a:lnTo>
                    <a:pt x="225" y="108"/>
                  </a:lnTo>
                  <a:lnTo>
                    <a:pt x="226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8" y="96"/>
                  </a:lnTo>
                  <a:lnTo>
                    <a:pt x="228" y="22"/>
                  </a:lnTo>
                  <a:lnTo>
                    <a:pt x="228" y="20"/>
                  </a:lnTo>
                  <a:lnTo>
                    <a:pt x="227" y="18"/>
                  </a:lnTo>
                  <a:lnTo>
                    <a:pt x="227" y="16"/>
                  </a:lnTo>
                  <a:lnTo>
                    <a:pt x="226" y="14"/>
                  </a:lnTo>
                  <a:lnTo>
                    <a:pt x="225" y="12"/>
                  </a:lnTo>
                  <a:lnTo>
                    <a:pt x="224" y="10"/>
                  </a:lnTo>
                  <a:lnTo>
                    <a:pt x="223" y="8"/>
                  </a:lnTo>
                  <a:lnTo>
                    <a:pt x="221" y="7"/>
                  </a:lnTo>
                  <a:lnTo>
                    <a:pt x="220" y="5"/>
                  </a:lnTo>
                  <a:lnTo>
                    <a:pt x="218" y="4"/>
                  </a:lnTo>
                  <a:lnTo>
                    <a:pt x="216" y="3"/>
                  </a:lnTo>
                  <a:lnTo>
                    <a:pt x="214" y="2"/>
                  </a:lnTo>
                  <a:lnTo>
                    <a:pt x="212" y="1"/>
                  </a:lnTo>
                  <a:lnTo>
                    <a:pt x="210" y="0"/>
                  </a:lnTo>
                  <a:lnTo>
                    <a:pt x="208" y="0"/>
                  </a:lnTo>
                  <a:close/>
                  <a:moveTo>
                    <a:pt x="180" y="73"/>
                  </a:moveTo>
                  <a:lnTo>
                    <a:pt x="42" y="73"/>
                  </a:lnTo>
                  <a:lnTo>
                    <a:pt x="42" y="45"/>
                  </a:lnTo>
                  <a:lnTo>
                    <a:pt x="180" y="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8" name="Google Shape;3878;p37"/>
          <p:cNvGrpSpPr/>
          <p:nvPr/>
        </p:nvGrpSpPr>
        <p:grpSpPr>
          <a:xfrm>
            <a:off x="9362187" y="4909614"/>
            <a:ext cx="468433" cy="695706"/>
            <a:chOff x="9453333" y="4654362"/>
            <a:chExt cx="537515" cy="798304"/>
          </a:xfrm>
        </p:grpSpPr>
        <p:sp>
          <p:nvSpPr>
            <p:cNvPr id="3879" name="Google Shape;3879;p37"/>
            <p:cNvSpPr/>
            <p:nvPr/>
          </p:nvSpPr>
          <p:spPr>
            <a:xfrm>
              <a:off x="9453333" y="4654362"/>
              <a:ext cx="537515" cy="798304"/>
            </a:xfrm>
            <a:custGeom>
              <a:avLst/>
              <a:gdLst/>
              <a:ahLst/>
              <a:cxnLst/>
              <a:rect l="l" t="t" r="r" b="b"/>
              <a:pathLst>
                <a:path w="1114" h="1654" extrusionOk="0">
                  <a:moveTo>
                    <a:pt x="1103" y="1160"/>
                  </a:moveTo>
                  <a:lnTo>
                    <a:pt x="1103" y="1050"/>
                  </a:lnTo>
                  <a:lnTo>
                    <a:pt x="1103" y="1041"/>
                  </a:lnTo>
                  <a:lnTo>
                    <a:pt x="1102" y="1032"/>
                  </a:lnTo>
                  <a:lnTo>
                    <a:pt x="1100" y="1024"/>
                  </a:lnTo>
                  <a:lnTo>
                    <a:pt x="1098" y="1016"/>
                  </a:lnTo>
                  <a:lnTo>
                    <a:pt x="1096" y="1008"/>
                  </a:lnTo>
                  <a:lnTo>
                    <a:pt x="1093" y="1000"/>
                  </a:lnTo>
                  <a:lnTo>
                    <a:pt x="1089" y="992"/>
                  </a:lnTo>
                  <a:lnTo>
                    <a:pt x="1085" y="985"/>
                  </a:lnTo>
                  <a:lnTo>
                    <a:pt x="1081" y="978"/>
                  </a:lnTo>
                  <a:lnTo>
                    <a:pt x="1076" y="972"/>
                  </a:lnTo>
                  <a:lnTo>
                    <a:pt x="1071" y="966"/>
                  </a:lnTo>
                  <a:lnTo>
                    <a:pt x="1065" y="960"/>
                  </a:lnTo>
                  <a:lnTo>
                    <a:pt x="1059" y="954"/>
                  </a:lnTo>
                  <a:lnTo>
                    <a:pt x="1052" y="949"/>
                  </a:lnTo>
                  <a:lnTo>
                    <a:pt x="1045" y="944"/>
                  </a:lnTo>
                  <a:lnTo>
                    <a:pt x="1038" y="940"/>
                  </a:lnTo>
                  <a:lnTo>
                    <a:pt x="1038" y="824"/>
                  </a:lnTo>
                  <a:lnTo>
                    <a:pt x="1038" y="817"/>
                  </a:lnTo>
                  <a:lnTo>
                    <a:pt x="1037" y="809"/>
                  </a:lnTo>
                  <a:lnTo>
                    <a:pt x="1036" y="802"/>
                  </a:lnTo>
                  <a:lnTo>
                    <a:pt x="1035" y="795"/>
                  </a:lnTo>
                  <a:lnTo>
                    <a:pt x="1033" y="788"/>
                  </a:lnTo>
                  <a:lnTo>
                    <a:pt x="1031" y="781"/>
                  </a:lnTo>
                  <a:lnTo>
                    <a:pt x="1028" y="775"/>
                  </a:lnTo>
                  <a:lnTo>
                    <a:pt x="1026" y="768"/>
                  </a:lnTo>
                  <a:lnTo>
                    <a:pt x="1022" y="762"/>
                  </a:lnTo>
                  <a:lnTo>
                    <a:pt x="1019" y="755"/>
                  </a:lnTo>
                  <a:lnTo>
                    <a:pt x="1015" y="749"/>
                  </a:lnTo>
                  <a:lnTo>
                    <a:pt x="1011" y="743"/>
                  </a:lnTo>
                  <a:lnTo>
                    <a:pt x="1006" y="738"/>
                  </a:lnTo>
                  <a:lnTo>
                    <a:pt x="1001" y="732"/>
                  </a:lnTo>
                  <a:lnTo>
                    <a:pt x="996" y="727"/>
                  </a:lnTo>
                  <a:lnTo>
                    <a:pt x="990" y="722"/>
                  </a:lnTo>
                  <a:lnTo>
                    <a:pt x="1013" y="460"/>
                  </a:lnTo>
                  <a:lnTo>
                    <a:pt x="1013" y="457"/>
                  </a:lnTo>
                  <a:lnTo>
                    <a:pt x="1011" y="410"/>
                  </a:lnTo>
                  <a:lnTo>
                    <a:pt x="1004" y="365"/>
                  </a:lnTo>
                  <a:lnTo>
                    <a:pt x="992" y="322"/>
                  </a:lnTo>
                  <a:lnTo>
                    <a:pt x="977" y="280"/>
                  </a:lnTo>
                  <a:lnTo>
                    <a:pt x="958" y="240"/>
                  </a:lnTo>
                  <a:lnTo>
                    <a:pt x="935" y="202"/>
                  </a:lnTo>
                  <a:lnTo>
                    <a:pt x="908" y="167"/>
                  </a:lnTo>
                  <a:lnTo>
                    <a:pt x="879" y="134"/>
                  </a:lnTo>
                  <a:lnTo>
                    <a:pt x="846" y="105"/>
                  </a:lnTo>
                  <a:lnTo>
                    <a:pt x="811" y="78"/>
                  </a:lnTo>
                  <a:lnTo>
                    <a:pt x="773" y="55"/>
                  </a:lnTo>
                  <a:lnTo>
                    <a:pt x="733" y="36"/>
                  </a:lnTo>
                  <a:lnTo>
                    <a:pt x="691" y="21"/>
                  </a:lnTo>
                  <a:lnTo>
                    <a:pt x="648" y="9"/>
                  </a:lnTo>
                  <a:lnTo>
                    <a:pt x="602" y="2"/>
                  </a:lnTo>
                  <a:lnTo>
                    <a:pt x="556" y="0"/>
                  </a:lnTo>
                  <a:lnTo>
                    <a:pt x="509" y="2"/>
                  </a:lnTo>
                  <a:lnTo>
                    <a:pt x="464" y="9"/>
                  </a:lnTo>
                  <a:lnTo>
                    <a:pt x="421" y="21"/>
                  </a:lnTo>
                  <a:lnTo>
                    <a:pt x="379" y="36"/>
                  </a:lnTo>
                  <a:lnTo>
                    <a:pt x="339" y="55"/>
                  </a:lnTo>
                  <a:lnTo>
                    <a:pt x="301" y="78"/>
                  </a:lnTo>
                  <a:lnTo>
                    <a:pt x="266" y="105"/>
                  </a:lnTo>
                  <a:lnTo>
                    <a:pt x="233" y="134"/>
                  </a:lnTo>
                  <a:lnTo>
                    <a:pt x="204" y="167"/>
                  </a:lnTo>
                  <a:lnTo>
                    <a:pt x="177" y="202"/>
                  </a:lnTo>
                  <a:lnTo>
                    <a:pt x="154" y="240"/>
                  </a:lnTo>
                  <a:lnTo>
                    <a:pt x="135" y="280"/>
                  </a:lnTo>
                  <a:lnTo>
                    <a:pt x="120" y="322"/>
                  </a:lnTo>
                  <a:lnTo>
                    <a:pt x="108" y="365"/>
                  </a:lnTo>
                  <a:lnTo>
                    <a:pt x="101" y="410"/>
                  </a:lnTo>
                  <a:lnTo>
                    <a:pt x="99" y="457"/>
                  </a:lnTo>
                  <a:lnTo>
                    <a:pt x="99" y="460"/>
                  </a:lnTo>
                  <a:lnTo>
                    <a:pt x="121" y="731"/>
                  </a:lnTo>
                  <a:lnTo>
                    <a:pt x="112" y="741"/>
                  </a:lnTo>
                  <a:lnTo>
                    <a:pt x="104" y="751"/>
                  </a:lnTo>
                  <a:lnTo>
                    <a:pt x="97" y="762"/>
                  </a:lnTo>
                  <a:lnTo>
                    <a:pt x="91" y="774"/>
                  </a:lnTo>
                  <a:lnTo>
                    <a:pt x="86" y="786"/>
                  </a:lnTo>
                  <a:lnTo>
                    <a:pt x="84" y="792"/>
                  </a:lnTo>
                  <a:lnTo>
                    <a:pt x="82" y="799"/>
                  </a:lnTo>
                  <a:lnTo>
                    <a:pt x="81" y="805"/>
                  </a:lnTo>
                  <a:lnTo>
                    <a:pt x="80" y="811"/>
                  </a:lnTo>
                  <a:lnTo>
                    <a:pt x="79" y="818"/>
                  </a:lnTo>
                  <a:lnTo>
                    <a:pt x="79" y="824"/>
                  </a:lnTo>
                  <a:lnTo>
                    <a:pt x="79" y="940"/>
                  </a:lnTo>
                  <a:lnTo>
                    <a:pt x="72" y="944"/>
                  </a:lnTo>
                  <a:lnTo>
                    <a:pt x="66" y="949"/>
                  </a:lnTo>
                  <a:lnTo>
                    <a:pt x="59" y="954"/>
                  </a:lnTo>
                  <a:lnTo>
                    <a:pt x="53" y="960"/>
                  </a:lnTo>
                  <a:lnTo>
                    <a:pt x="48" y="966"/>
                  </a:lnTo>
                  <a:lnTo>
                    <a:pt x="42" y="973"/>
                  </a:lnTo>
                  <a:lnTo>
                    <a:pt x="37" y="979"/>
                  </a:lnTo>
                  <a:lnTo>
                    <a:pt x="33" y="986"/>
                  </a:lnTo>
                  <a:lnTo>
                    <a:pt x="28" y="994"/>
                  </a:lnTo>
                  <a:lnTo>
                    <a:pt x="25" y="1001"/>
                  </a:lnTo>
                  <a:lnTo>
                    <a:pt x="22" y="1009"/>
                  </a:lnTo>
                  <a:lnTo>
                    <a:pt x="19" y="1017"/>
                  </a:lnTo>
                  <a:lnTo>
                    <a:pt x="17" y="1025"/>
                  </a:lnTo>
                  <a:lnTo>
                    <a:pt x="15" y="1033"/>
                  </a:lnTo>
                  <a:lnTo>
                    <a:pt x="14" y="1042"/>
                  </a:lnTo>
                  <a:lnTo>
                    <a:pt x="14" y="1050"/>
                  </a:lnTo>
                  <a:lnTo>
                    <a:pt x="14" y="1157"/>
                  </a:lnTo>
                  <a:lnTo>
                    <a:pt x="11" y="1166"/>
                  </a:lnTo>
                  <a:lnTo>
                    <a:pt x="8" y="1175"/>
                  </a:lnTo>
                  <a:lnTo>
                    <a:pt x="6" y="1184"/>
                  </a:lnTo>
                  <a:lnTo>
                    <a:pt x="4" y="1193"/>
                  </a:lnTo>
                  <a:lnTo>
                    <a:pt x="2" y="1202"/>
                  </a:lnTo>
                  <a:lnTo>
                    <a:pt x="1" y="1211"/>
                  </a:lnTo>
                  <a:lnTo>
                    <a:pt x="0" y="1221"/>
                  </a:lnTo>
                  <a:lnTo>
                    <a:pt x="0" y="1230"/>
                  </a:lnTo>
                  <a:lnTo>
                    <a:pt x="0" y="1261"/>
                  </a:lnTo>
                  <a:lnTo>
                    <a:pt x="1" y="1281"/>
                  </a:lnTo>
                  <a:lnTo>
                    <a:pt x="3" y="1301"/>
                  </a:lnTo>
                  <a:lnTo>
                    <a:pt x="6" y="1321"/>
                  </a:lnTo>
                  <a:lnTo>
                    <a:pt x="11" y="1340"/>
                  </a:lnTo>
                  <a:lnTo>
                    <a:pt x="17" y="1359"/>
                  </a:lnTo>
                  <a:lnTo>
                    <a:pt x="24" y="1377"/>
                  </a:lnTo>
                  <a:lnTo>
                    <a:pt x="33" y="1396"/>
                  </a:lnTo>
                  <a:lnTo>
                    <a:pt x="43" y="1414"/>
                  </a:lnTo>
                  <a:lnTo>
                    <a:pt x="54" y="1431"/>
                  </a:lnTo>
                  <a:lnTo>
                    <a:pt x="66" y="1448"/>
                  </a:lnTo>
                  <a:lnTo>
                    <a:pt x="80" y="1465"/>
                  </a:lnTo>
                  <a:lnTo>
                    <a:pt x="95" y="1481"/>
                  </a:lnTo>
                  <a:lnTo>
                    <a:pt x="111" y="1497"/>
                  </a:lnTo>
                  <a:lnTo>
                    <a:pt x="128" y="1512"/>
                  </a:lnTo>
                  <a:lnTo>
                    <a:pt x="166" y="1541"/>
                  </a:lnTo>
                  <a:lnTo>
                    <a:pt x="207" y="1567"/>
                  </a:lnTo>
                  <a:lnTo>
                    <a:pt x="251" y="1589"/>
                  </a:lnTo>
                  <a:lnTo>
                    <a:pt x="297" y="1609"/>
                  </a:lnTo>
                  <a:lnTo>
                    <a:pt x="345" y="1625"/>
                  </a:lnTo>
                  <a:lnTo>
                    <a:pt x="396" y="1637"/>
                  </a:lnTo>
                  <a:lnTo>
                    <a:pt x="448" y="1647"/>
                  </a:lnTo>
                  <a:lnTo>
                    <a:pt x="501" y="1652"/>
                  </a:lnTo>
                  <a:lnTo>
                    <a:pt x="556" y="1654"/>
                  </a:lnTo>
                  <a:lnTo>
                    <a:pt x="611" y="1652"/>
                  </a:lnTo>
                  <a:lnTo>
                    <a:pt x="664" y="1647"/>
                  </a:lnTo>
                  <a:lnTo>
                    <a:pt x="716" y="1637"/>
                  </a:lnTo>
                  <a:lnTo>
                    <a:pt x="767" y="1625"/>
                  </a:lnTo>
                  <a:lnTo>
                    <a:pt x="815" y="1609"/>
                  </a:lnTo>
                  <a:lnTo>
                    <a:pt x="861" y="1589"/>
                  </a:lnTo>
                  <a:lnTo>
                    <a:pt x="904" y="1567"/>
                  </a:lnTo>
                  <a:lnTo>
                    <a:pt x="945" y="1541"/>
                  </a:lnTo>
                  <a:lnTo>
                    <a:pt x="983" y="1512"/>
                  </a:lnTo>
                  <a:lnTo>
                    <a:pt x="1000" y="1497"/>
                  </a:lnTo>
                  <a:lnTo>
                    <a:pt x="1016" y="1481"/>
                  </a:lnTo>
                  <a:lnTo>
                    <a:pt x="1031" y="1464"/>
                  </a:lnTo>
                  <a:lnTo>
                    <a:pt x="1045" y="1447"/>
                  </a:lnTo>
                  <a:lnTo>
                    <a:pt x="1057" y="1430"/>
                  </a:lnTo>
                  <a:lnTo>
                    <a:pt x="1069" y="1413"/>
                  </a:lnTo>
                  <a:lnTo>
                    <a:pt x="1079" y="1394"/>
                  </a:lnTo>
                  <a:lnTo>
                    <a:pt x="1087" y="1376"/>
                  </a:lnTo>
                  <a:lnTo>
                    <a:pt x="1095" y="1357"/>
                  </a:lnTo>
                  <a:lnTo>
                    <a:pt x="1101" y="1339"/>
                  </a:lnTo>
                  <a:lnTo>
                    <a:pt x="1106" y="1319"/>
                  </a:lnTo>
                  <a:lnTo>
                    <a:pt x="1109" y="1300"/>
                  </a:lnTo>
                  <a:lnTo>
                    <a:pt x="1111" y="1281"/>
                  </a:lnTo>
                  <a:lnTo>
                    <a:pt x="1112" y="1261"/>
                  </a:lnTo>
                  <a:lnTo>
                    <a:pt x="1112" y="1230"/>
                  </a:lnTo>
                  <a:lnTo>
                    <a:pt x="1113" y="1221"/>
                  </a:lnTo>
                  <a:lnTo>
                    <a:pt x="1114" y="1211"/>
                  </a:lnTo>
                  <a:lnTo>
                    <a:pt x="1114" y="1202"/>
                  </a:lnTo>
                  <a:lnTo>
                    <a:pt x="1113" y="1193"/>
                  </a:lnTo>
                  <a:lnTo>
                    <a:pt x="1111" y="1184"/>
                  </a:lnTo>
                  <a:lnTo>
                    <a:pt x="1109" y="1176"/>
                  </a:lnTo>
                  <a:lnTo>
                    <a:pt x="1106" y="1168"/>
                  </a:lnTo>
                  <a:close/>
                  <a:moveTo>
                    <a:pt x="51" y="1261"/>
                  </a:moveTo>
                  <a:lnTo>
                    <a:pt x="51" y="1230"/>
                  </a:lnTo>
                  <a:lnTo>
                    <a:pt x="52" y="1214"/>
                  </a:lnTo>
                  <a:lnTo>
                    <a:pt x="54" y="1199"/>
                  </a:lnTo>
                  <a:lnTo>
                    <a:pt x="58" y="1184"/>
                  </a:lnTo>
                  <a:lnTo>
                    <a:pt x="63" y="1170"/>
                  </a:lnTo>
                  <a:lnTo>
                    <a:pt x="70" y="1157"/>
                  </a:lnTo>
                  <a:lnTo>
                    <a:pt x="78" y="1144"/>
                  </a:lnTo>
                  <a:lnTo>
                    <a:pt x="87" y="1132"/>
                  </a:lnTo>
                  <a:lnTo>
                    <a:pt x="97" y="1121"/>
                  </a:lnTo>
                  <a:lnTo>
                    <a:pt x="108" y="1111"/>
                  </a:lnTo>
                  <a:lnTo>
                    <a:pt x="120" y="1102"/>
                  </a:lnTo>
                  <a:lnTo>
                    <a:pt x="132" y="1094"/>
                  </a:lnTo>
                  <a:lnTo>
                    <a:pt x="146" y="1087"/>
                  </a:lnTo>
                  <a:lnTo>
                    <a:pt x="160" y="1082"/>
                  </a:lnTo>
                  <a:lnTo>
                    <a:pt x="175" y="1078"/>
                  </a:lnTo>
                  <a:lnTo>
                    <a:pt x="190" y="1076"/>
                  </a:lnTo>
                  <a:lnTo>
                    <a:pt x="206" y="1075"/>
                  </a:lnTo>
                  <a:lnTo>
                    <a:pt x="257" y="1075"/>
                  </a:lnTo>
                  <a:lnTo>
                    <a:pt x="259" y="1080"/>
                  </a:lnTo>
                  <a:lnTo>
                    <a:pt x="263" y="1086"/>
                  </a:lnTo>
                  <a:lnTo>
                    <a:pt x="266" y="1091"/>
                  </a:lnTo>
                  <a:lnTo>
                    <a:pt x="271" y="1095"/>
                  </a:lnTo>
                  <a:lnTo>
                    <a:pt x="282" y="1104"/>
                  </a:lnTo>
                  <a:lnTo>
                    <a:pt x="295" y="1112"/>
                  </a:lnTo>
                  <a:lnTo>
                    <a:pt x="310" y="1119"/>
                  </a:lnTo>
                  <a:lnTo>
                    <a:pt x="327" y="1126"/>
                  </a:lnTo>
                  <a:lnTo>
                    <a:pt x="345" y="1132"/>
                  </a:lnTo>
                  <a:lnTo>
                    <a:pt x="364" y="1137"/>
                  </a:lnTo>
                  <a:lnTo>
                    <a:pt x="406" y="1145"/>
                  </a:lnTo>
                  <a:lnTo>
                    <a:pt x="449" y="1151"/>
                  </a:lnTo>
                  <a:lnTo>
                    <a:pt x="492" y="1155"/>
                  </a:lnTo>
                  <a:lnTo>
                    <a:pt x="533" y="1157"/>
                  </a:lnTo>
                  <a:lnTo>
                    <a:pt x="533" y="1606"/>
                  </a:lnTo>
                  <a:lnTo>
                    <a:pt x="483" y="1603"/>
                  </a:lnTo>
                  <a:lnTo>
                    <a:pt x="435" y="1596"/>
                  </a:lnTo>
                  <a:lnTo>
                    <a:pt x="389" y="1586"/>
                  </a:lnTo>
                  <a:lnTo>
                    <a:pt x="345" y="1574"/>
                  </a:lnTo>
                  <a:lnTo>
                    <a:pt x="302" y="1559"/>
                  </a:lnTo>
                  <a:lnTo>
                    <a:pt x="263" y="1541"/>
                  </a:lnTo>
                  <a:lnTo>
                    <a:pt x="226" y="1521"/>
                  </a:lnTo>
                  <a:lnTo>
                    <a:pt x="191" y="1499"/>
                  </a:lnTo>
                  <a:lnTo>
                    <a:pt x="160" y="1475"/>
                  </a:lnTo>
                  <a:lnTo>
                    <a:pt x="133" y="1449"/>
                  </a:lnTo>
                  <a:lnTo>
                    <a:pt x="109" y="1421"/>
                  </a:lnTo>
                  <a:lnTo>
                    <a:pt x="89" y="1391"/>
                  </a:lnTo>
                  <a:lnTo>
                    <a:pt x="73" y="1360"/>
                  </a:lnTo>
                  <a:lnTo>
                    <a:pt x="61" y="1328"/>
                  </a:lnTo>
                  <a:lnTo>
                    <a:pt x="53" y="1295"/>
                  </a:lnTo>
                  <a:close/>
                  <a:moveTo>
                    <a:pt x="914" y="1027"/>
                  </a:moveTo>
                  <a:lnTo>
                    <a:pt x="858" y="1027"/>
                  </a:lnTo>
                  <a:lnTo>
                    <a:pt x="858" y="968"/>
                  </a:lnTo>
                  <a:lnTo>
                    <a:pt x="863" y="968"/>
                  </a:lnTo>
                  <a:lnTo>
                    <a:pt x="973" y="968"/>
                  </a:lnTo>
                  <a:lnTo>
                    <a:pt x="981" y="968"/>
                  </a:lnTo>
                  <a:lnTo>
                    <a:pt x="990" y="970"/>
                  </a:lnTo>
                  <a:lnTo>
                    <a:pt x="998" y="972"/>
                  </a:lnTo>
                  <a:lnTo>
                    <a:pt x="1005" y="974"/>
                  </a:lnTo>
                  <a:lnTo>
                    <a:pt x="1012" y="978"/>
                  </a:lnTo>
                  <a:lnTo>
                    <a:pt x="1019" y="982"/>
                  </a:lnTo>
                  <a:lnTo>
                    <a:pt x="1025" y="987"/>
                  </a:lnTo>
                  <a:lnTo>
                    <a:pt x="1031" y="992"/>
                  </a:lnTo>
                  <a:lnTo>
                    <a:pt x="1036" y="998"/>
                  </a:lnTo>
                  <a:lnTo>
                    <a:pt x="1041" y="1004"/>
                  </a:lnTo>
                  <a:lnTo>
                    <a:pt x="1045" y="1011"/>
                  </a:lnTo>
                  <a:lnTo>
                    <a:pt x="1049" y="1018"/>
                  </a:lnTo>
                  <a:lnTo>
                    <a:pt x="1051" y="1026"/>
                  </a:lnTo>
                  <a:lnTo>
                    <a:pt x="1053" y="1033"/>
                  </a:lnTo>
                  <a:lnTo>
                    <a:pt x="1055" y="1042"/>
                  </a:lnTo>
                  <a:lnTo>
                    <a:pt x="1055" y="1050"/>
                  </a:lnTo>
                  <a:lnTo>
                    <a:pt x="1055" y="1084"/>
                  </a:lnTo>
                  <a:lnTo>
                    <a:pt x="1041" y="1071"/>
                  </a:lnTo>
                  <a:lnTo>
                    <a:pt x="1025" y="1060"/>
                  </a:lnTo>
                  <a:lnTo>
                    <a:pt x="1009" y="1051"/>
                  </a:lnTo>
                  <a:lnTo>
                    <a:pt x="992" y="1042"/>
                  </a:lnTo>
                  <a:lnTo>
                    <a:pt x="973" y="1036"/>
                  </a:lnTo>
                  <a:lnTo>
                    <a:pt x="954" y="1031"/>
                  </a:lnTo>
                  <a:lnTo>
                    <a:pt x="934" y="1028"/>
                  </a:lnTo>
                  <a:close/>
                  <a:moveTo>
                    <a:pt x="993" y="923"/>
                  </a:moveTo>
                  <a:lnTo>
                    <a:pt x="992" y="923"/>
                  </a:lnTo>
                  <a:lnTo>
                    <a:pt x="991" y="923"/>
                  </a:lnTo>
                  <a:lnTo>
                    <a:pt x="989" y="922"/>
                  </a:lnTo>
                  <a:lnTo>
                    <a:pt x="984" y="921"/>
                  </a:lnTo>
                  <a:lnTo>
                    <a:pt x="982" y="921"/>
                  </a:lnTo>
                  <a:lnTo>
                    <a:pt x="979" y="920"/>
                  </a:lnTo>
                  <a:lnTo>
                    <a:pt x="976" y="920"/>
                  </a:lnTo>
                  <a:lnTo>
                    <a:pt x="973" y="920"/>
                  </a:lnTo>
                  <a:lnTo>
                    <a:pt x="880" y="920"/>
                  </a:lnTo>
                  <a:lnTo>
                    <a:pt x="902" y="911"/>
                  </a:lnTo>
                  <a:lnTo>
                    <a:pt x="920" y="903"/>
                  </a:lnTo>
                  <a:lnTo>
                    <a:pt x="936" y="895"/>
                  </a:lnTo>
                  <a:lnTo>
                    <a:pt x="949" y="887"/>
                  </a:lnTo>
                  <a:lnTo>
                    <a:pt x="959" y="881"/>
                  </a:lnTo>
                  <a:lnTo>
                    <a:pt x="965" y="876"/>
                  </a:lnTo>
                  <a:lnTo>
                    <a:pt x="970" y="873"/>
                  </a:lnTo>
                  <a:lnTo>
                    <a:pt x="971" y="872"/>
                  </a:lnTo>
                  <a:lnTo>
                    <a:pt x="972" y="871"/>
                  </a:lnTo>
                  <a:lnTo>
                    <a:pt x="973" y="871"/>
                  </a:lnTo>
                  <a:lnTo>
                    <a:pt x="974" y="870"/>
                  </a:lnTo>
                  <a:lnTo>
                    <a:pt x="974" y="869"/>
                  </a:lnTo>
                  <a:lnTo>
                    <a:pt x="975" y="869"/>
                  </a:lnTo>
                  <a:lnTo>
                    <a:pt x="976" y="868"/>
                  </a:lnTo>
                  <a:lnTo>
                    <a:pt x="976" y="867"/>
                  </a:lnTo>
                  <a:lnTo>
                    <a:pt x="977" y="866"/>
                  </a:lnTo>
                  <a:lnTo>
                    <a:pt x="977" y="865"/>
                  </a:lnTo>
                  <a:lnTo>
                    <a:pt x="978" y="864"/>
                  </a:lnTo>
                  <a:lnTo>
                    <a:pt x="978" y="863"/>
                  </a:lnTo>
                  <a:lnTo>
                    <a:pt x="978" y="862"/>
                  </a:lnTo>
                  <a:lnTo>
                    <a:pt x="979" y="861"/>
                  </a:lnTo>
                  <a:lnTo>
                    <a:pt x="979" y="860"/>
                  </a:lnTo>
                  <a:lnTo>
                    <a:pt x="979" y="859"/>
                  </a:lnTo>
                  <a:lnTo>
                    <a:pt x="979" y="858"/>
                  </a:lnTo>
                  <a:lnTo>
                    <a:pt x="985" y="790"/>
                  </a:lnTo>
                  <a:lnTo>
                    <a:pt x="987" y="794"/>
                  </a:lnTo>
                  <a:lnTo>
                    <a:pt x="988" y="798"/>
                  </a:lnTo>
                  <a:lnTo>
                    <a:pt x="990" y="803"/>
                  </a:lnTo>
                  <a:lnTo>
                    <a:pt x="991" y="807"/>
                  </a:lnTo>
                  <a:lnTo>
                    <a:pt x="992" y="811"/>
                  </a:lnTo>
                  <a:lnTo>
                    <a:pt x="992" y="816"/>
                  </a:lnTo>
                  <a:lnTo>
                    <a:pt x="993" y="820"/>
                  </a:lnTo>
                  <a:lnTo>
                    <a:pt x="993" y="824"/>
                  </a:lnTo>
                  <a:close/>
                  <a:moveTo>
                    <a:pt x="561" y="999"/>
                  </a:moveTo>
                  <a:lnTo>
                    <a:pt x="559" y="999"/>
                  </a:lnTo>
                  <a:lnTo>
                    <a:pt x="534" y="998"/>
                  </a:lnTo>
                  <a:lnTo>
                    <a:pt x="510" y="997"/>
                  </a:lnTo>
                  <a:lnTo>
                    <a:pt x="487" y="996"/>
                  </a:lnTo>
                  <a:lnTo>
                    <a:pt x="465" y="996"/>
                  </a:lnTo>
                  <a:lnTo>
                    <a:pt x="494" y="940"/>
                  </a:lnTo>
                  <a:lnTo>
                    <a:pt x="561" y="940"/>
                  </a:lnTo>
                  <a:lnTo>
                    <a:pt x="623" y="940"/>
                  </a:lnTo>
                  <a:lnTo>
                    <a:pt x="652" y="996"/>
                  </a:lnTo>
                  <a:lnTo>
                    <a:pt x="630" y="996"/>
                  </a:lnTo>
                  <a:lnTo>
                    <a:pt x="607" y="997"/>
                  </a:lnTo>
                  <a:lnTo>
                    <a:pt x="584" y="998"/>
                  </a:lnTo>
                  <a:close/>
                  <a:moveTo>
                    <a:pt x="254" y="1027"/>
                  </a:moveTo>
                  <a:lnTo>
                    <a:pt x="206" y="1027"/>
                  </a:lnTo>
                  <a:lnTo>
                    <a:pt x="195" y="1027"/>
                  </a:lnTo>
                  <a:lnTo>
                    <a:pt x="185" y="1028"/>
                  </a:lnTo>
                  <a:lnTo>
                    <a:pt x="175" y="1029"/>
                  </a:lnTo>
                  <a:lnTo>
                    <a:pt x="165" y="1031"/>
                  </a:lnTo>
                  <a:lnTo>
                    <a:pt x="155" y="1033"/>
                  </a:lnTo>
                  <a:lnTo>
                    <a:pt x="146" y="1036"/>
                  </a:lnTo>
                  <a:lnTo>
                    <a:pt x="137" y="1039"/>
                  </a:lnTo>
                  <a:lnTo>
                    <a:pt x="128" y="1043"/>
                  </a:lnTo>
                  <a:lnTo>
                    <a:pt x="110" y="1051"/>
                  </a:lnTo>
                  <a:lnTo>
                    <a:pt x="94" y="1062"/>
                  </a:lnTo>
                  <a:lnTo>
                    <a:pt x="79" y="1073"/>
                  </a:lnTo>
                  <a:lnTo>
                    <a:pt x="65" y="1086"/>
                  </a:lnTo>
                  <a:lnTo>
                    <a:pt x="65" y="1053"/>
                  </a:lnTo>
                  <a:lnTo>
                    <a:pt x="65" y="1044"/>
                  </a:lnTo>
                  <a:lnTo>
                    <a:pt x="67" y="1036"/>
                  </a:lnTo>
                  <a:lnTo>
                    <a:pt x="69" y="1028"/>
                  </a:lnTo>
                  <a:lnTo>
                    <a:pt x="71" y="1021"/>
                  </a:lnTo>
                  <a:lnTo>
                    <a:pt x="75" y="1014"/>
                  </a:lnTo>
                  <a:lnTo>
                    <a:pt x="79" y="1007"/>
                  </a:lnTo>
                  <a:lnTo>
                    <a:pt x="83" y="1000"/>
                  </a:lnTo>
                  <a:lnTo>
                    <a:pt x="89" y="995"/>
                  </a:lnTo>
                  <a:lnTo>
                    <a:pt x="95" y="989"/>
                  </a:lnTo>
                  <a:lnTo>
                    <a:pt x="101" y="985"/>
                  </a:lnTo>
                  <a:lnTo>
                    <a:pt x="108" y="981"/>
                  </a:lnTo>
                  <a:lnTo>
                    <a:pt x="115" y="977"/>
                  </a:lnTo>
                  <a:lnTo>
                    <a:pt x="122" y="975"/>
                  </a:lnTo>
                  <a:lnTo>
                    <a:pt x="130" y="973"/>
                  </a:lnTo>
                  <a:lnTo>
                    <a:pt x="138" y="971"/>
                  </a:lnTo>
                  <a:lnTo>
                    <a:pt x="147" y="971"/>
                  </a:lnTo>
                  <a:lnTo>
                    <a:pt x="254" y="971"/>
                  </a:lnTo>
                  <a:close/>
                  <a:moveTo>
                    <a:pt x="302" y="1055"/>
                  </a:moveTo>
                  <a:lnTo>
                    <a:pt x="302" y="1002"/>
                  </a:lnTo>
                  <a:lnTo>
                    <a:pt x="315" y="1008"/>
                  </a:lnTo>
                  <a:lnTo>
                    <a:pt x="328" y="1013"/>
                  </a:lnTo>
                  <a:lnTo>
                    <a:pt x="358" y="1022"/>
                  </a:lnTo>
                  <a:lnTo>
                    <a:pt x="391" y="1029"/>
                  </a:lnTo>
                  <a:lnTo>
                    <a:pt x="425" y="1035"/>
                  </a:lnTo>
                  <a:lnTo>
                    <a:pt x="459" y="1039"/>
                  </a:lnTo>
                  <a:lnTo>
                    <a:pt x="493" y="1042"/>
                  </a:lnTo>
                  <a:lnTo>
                    <a:pt x="526" y="1043"/>
                  </a:lnTo>
                  <a:lnTo>
                    <a:pt x="556" y="1044"/>
                  </a:lnTo>
                  <a:lnTo>
                    <a:pt x="585" y="1043"/>
                  </a:lnTo>
                  <a:lnTo>
                    <a:pt x="617" y="1042"/>
                  </a:lnTo>
                  <a:lnTo>
                    <a:pt x="651" y="1039"/>
                  </a:lnTo>
                  <a:lnTo>
                    <a:pt x="686" y="1036"/>
                  </a:lnTo>
                  <a:lnTo>
                    <a:pt x="721" y="1030"/>
                  </a:lnTo>
                  <a:lnTo>
                    <a:pt x="738" y="1027"/>
                  </a:lnTo>
                  <a:lnTo>
                    <a:pt x="754" y="1023"/>
                  </a:lnTo>
                  <a:lnTo>
                    <a:pt x="770" y="1019"/>
                  </a:lnTo>
                  <a:lnTo>
                    <a:pt x="784" y="1014"/>
                  </a:lnTo>
                  <a:lnTo>
                    <a:pt x="798" y="1008"/>
                  </a:lnTo>
                  <a:lnTo>
                    <a:pt x="810" y="1002"/>
                  </a:lnTo>
                  <a:lnTo>
                    <a:pt x="810" y="1041"/>
                  </a:lnTo>
                  <a:lnTo>
                    <a:pt x="810" y="1047"/>
                  </a:lnTo>
                  <a:lnTo>
                    <a:pt x="810" y="1053"/>
                  </a:lnTo>
                  <a:lnTo>
                    <a:pt x="809" y="1054"/>
                  </a:lnTo>
                  <a:lnTo>
                    <a:pt x="808" y="1056"/>
                  </a:lnTo>
                  <a:lnTo>
                    <a:pt x="806" y="1057"/>
                  </a:lnTo>
                  <a:lnTo>
                    <a:pt x="804" y="1059"/>
                  </a:lnTo>
                  <a:lnTo>
                    <a:pt x="799" y="1063"/>
                  </a:lnTo>
                  <a:lnTo>
                    <a:pt x="791" y="1067"/>
                  </a:lnTo>
                  <a:lnTo>
                    <a:pt x="782" y="1071"/>
                  </a:lnTo>
                  <a:lnTo>
                    <a:pt x="771" y="1076"/>
                  </a:lnTo>
                  <a:lnTo>
                    <a:pt x="743" y="1085"/>
                  </a:lnTo>
                  <a:lnTo>
                    <a:pt x="708" y="1093"/>
                  </a:lnTo>
                  <a:lnTo>
                    <a:pt x="665" y="1100"/>
                  </a:lnTo>
                  <a:lnTo>
                    <a:pt x="614" y="1104"/>
                  </a:lnTo>
                  <a:lnTo>
                    <a:pt x="556" y="1106"/>
                  </a:lnTo>
                  <a:lnTo>
                    <a:pt x="497" y="1105"/>
                  </a:lnTo>
                  <a:lnTo>
                    <a:pt x="447" y="1102"/>
                  </a:lnTo>
                  <a:lnTo>
                    <a:pt x="404" y="1096"/>
                  </a:lnTo>
                  <a:lnTo>
                    <a:pt x="368" y="1088"/>
                  </a:lnTo>
                  <a:lnTo>
                    <a:pt x="341" y="1079"/>
                  </a:lnTo>
                  <a:lnTo>
                    <a:pt x="329" y="1075"/>
                  </a:lnTo>
                  <a:lnTo>
                    <a:pt x="320" y="1070"/>
                  </a:lnTo>
                  <a:lnTo>
                    <a:pt x="313" y="1066"/>
                  </a:lnTo>
                  <a:lnTo>
                    <a:pt x="307" y="1062"/>
                  </a:lnTo>
                  <a:lnTo>
                    <a:pt x="305" y="1060"/>
                  </a:lnTo>
                  <a:lnTo>
                    <a:pt x="304" y="1058"/>
                  </a:lnTo>
                  <a:lnTo>
                    <a:pt x="303" y="1057"/>
                  </a:lnTo>
                  <a:close/>
                  <a:moveTo>
                    <a:pt x="559" y="45"/>
                  </a:moveTo>
                  <a:lnTo>
                    <a:pt x="601" y="47"/>
                  </a:lnTo>
                  <a:lnTo>
                    <a:pt x="641" y="53"/>
                  </a:lnTo>
                  <a:lnTo>
                    <a:pt x="680" y="63"/>
                  </a:lnTo>
                  <a:lnTo>
                    <a:pt x="718" y="77"/>
                  </a:lnTo>
                  <a:lnTo>
                    <a:pt x="754" y="95"/>
                  </a:lnTo>
                  <a:lnTo>
                    <a:pt x="787" y="115"/>
                  </a:lnTo>
                  <a:lnTo>
                    <a:pt x="819" y="139"/>
                  </a:lnTo>
                  <a:lnTo>
                    <a:pt x="848" y="165"/>
                  </a:lnTo>
                  <a:lnTo>
                    <a:pt x="875" y="194"/>
                  </a:lnTo>
                  <a:lnTo>
                    <a:pt x="899" y="226"/>
                  </a:lnTo>
                  <a:lnTo>
                    <a:pt x="919" y="259"/>
                  </a:lnTo>
                  <a:lnTo>
                    <a:pt x="937" y="295"/>
                  </a:lnTo>
                  <a:lnTo>
                    <a:pt x="951" y="333"/>
                  </a:lnTo>
                  <a:lnTo>
                    <a:pt x="962" y="372"/>
                  </a:lnTo>
                  <a:lnTo>
                    <a:pt x="968" y="412"/>
                  </a:lnTo>
                  <a:lnTo>
                    <a:pt x="971" y="454"/>
                  </a:lnTo>
                  <a:lnTo>
                    <a:pt x="937" y="841"/>
                  </a:lnTo>
                  <a:lnTo>
                    <a:pt x="930" y="846"/>
                  </a:lnTo>
                  <a:lnTo>
                    <a:pt x="922" y="851"/>
                  </a:lnTo>
                  <a:lnTo>
                    <a:pt x="910" y="857"/>
                  </a:lnTo>
                  <a:lnTo>
                    <a:pt x="896" y="864"/>
                  </a:lnTo>
                  <a:lnTo>
                    <a:pt x="880" y="871"/>
                  </a:lnTo>
                  <a:lnTo>
                    <a:pt x="861" y="878"/>
                  </a:lnTo>
                  <a:lnTo>
                    <a:pt x="839" y="885"/>
                  </a:lnTo>
                  <a:lnTo>
                    <a:pt x="815" y="892"/>
                  </a:lnTo>
                  <a:lnTo>
                    <a:pt x="813" y="893"/>
                  </a:lnTo>
                  <a:lnTo>
                    <a:pt x="811" y="894"/>
                  </a:lnTo>
                  <a:lnTo>
                    <a:pt x="809" y="895"/>
                  </a:lnTo>
                  <a:lnTo>
                    <a:pt x="807" y="896"/>
                  </a:lnTo>
                  <a:lnTo>
                    <a:pt x="806" y="898"/>
                  </a:lnTo>
                  <a:lnTo>
                    <a:pt x="804" y="899"/>
                  </a:lnTo>
                  <a:lnTo>
                    <a:pt x="803" y="901"/>
                  </a:lnTo>
                  <a:lnTo>
                    <a:pt x="802" y="903"/>
                  </a:lnTo>
                  <a:lnTo>
                    <a:pt x="801" y="905"/>
                  </a:lnTo>
                  <a:lnTo>
                    <a:pt x="800" y="907"/>
                  </a:lnTo>
                  <a:lnTo>
                    <a:pt x="799" y="909"/>
                  </a:lnTo>
                  <a:lnTo>
                    <a:pt x="798" y="911"/>
                  </a:lnTo>
                  <a:lnTo>
                    <a:pt x="798" y="914"/>
                  </a:lnTo>
                  <a:lnTo>
                    <a:pt x="798" y="916"/>
                  </a:lnTo>
                  <a:lnTo>
                    <a:pt x="798" y="918"/>
                  </a:lnTo>
                  <a:lnTo>
                    <a:pt x="798" y="920"/>
                  </a:lnTo>
                  <a:lnTo>
                    <a:pt x="799" y="921"/>
                  </a:lnTo>
                  <a:lnTo>
                    <a:pt x="799" y="923"/>
                  </a:lnTo>
                  <a:lnTo>
                    <a:pt x="801" y="926"/>
                  </a:lnTo>
                  <a:lnTo>
                    <a:pt x="802" y="928"/>
                  </a:lnTo>
                  <a:lnTo>
                    <a:pt x="804" y="930"/>
                  </a:lnTo>
                  <a:lnTo>
                    <a:pt x="806" y="932"/>
                  </a:lnTo>
                  <a:lnTo>
                    <a:pt x="809" y="934"/>
                  </a:lnTo>
                  <a:lnTo>
                    <a:pt x="811" y="936"/>
                  </a:lnTo>
                  <a:lnTo>
                    <a:pt x="813" y="937"/>
                  </a:lnTo>
                  <a:lnTo>
                    <a:pt x="813" y="945"/>
                  </a:lnTo>
                  <a:lnTo>
                    <a:pt x="813" y="946"/>
                  </a:lnTo>
                  <a:lnTo>
                    <a:pt x="812" y="947"/>
                  </a:lnTo>
                  <a:lnTo>
                    <a:pt x="811" y="948"/>
                  </a:lnTo>
                  <a:lnTo>
                    <a:pt x="810" y="950"/>
                  </a:lnTo>
                  <a:lnTo>
                    <a:pt x="808" y="952"/>
                  </a:lnTo>
                  <a:lnTo>
                    <a:pt x="804" y="955"/>
                  </a:lnTo>
                  <a:lnTo>
                    <a:pt x="800" y="958"/>
                  </a:lnTo>
                  <a:lnTo>
                    <a:pt x="795" y="961"/>
                  </a:lnTo>
                  <a:lnTo>
                    <a:pt x="782" y="966"/>
                  </a:lnTo>
                  <a:lnTo>
                    <a:pt x="766" y="972"/>
                  </a:lnTo>
                  <a:lnTo>
                    <a:pt x="747" y="978"/>
                  </a:lnTo>
                  <a:lnTo>
                    <a:pt x="724" y="983"/>
                  </a:lnTo>
                  <a:lnTo>
                    <a:pt x="697" y="988"/>
                  </a:lnTo>
                  <a:lnTo>
                    <a:pt x="657" y="906"/>
                  </a:lnTo>
                  <a:lnTo>
                    <a:pt x="657" y="904"/>
                  </a:lnTo>
                  <a:lnTo>
                    <a:pt x="656" y="903"/>
                  </a:lnTo>
                  <a:lnTo>
                    <a:pt x="655" y="901"/>
                  </a:lnTo>
                  <a:lnTo>
                    <a:pt x="654" y="900"/>
                  </a:lnTo>
                  <a:lnTo>
                    <a:pt x="653" y="899"/>
                  </a:lnTo>
                  <a:lnTo>
                    <a:pt x="652" y="898"/>
                  </a:lnTo>
                  <a:lnTo>
                    <a:pt x="651" y="897"/>
                  </a:lnTo>
                  <a:lnTo>
                    <a:pt x="650" y="896"/>
                  </a:lnTo>
                  <a:lnTo>
                    <a:pt x="648" y="895"/>
                  </a:lnTo>
                  <a:lnTo>
                    <a:pt x="647" y="894"/>
                  </a:lnTo>
                  <a:lnTo>
                    <a:pt x="646" y="893"/>
                  </a:lnTo>
                  <a:lnTo>
                    <a:pt x="644" y="893"/>
                  </a:lnTo>
                  <a:lnTo>
                    <a:pt x="643" y="892"/>
                  </a:lnTo>
                  <a:lnTo>
                    <a:pt x="641" y="892"/>
                  </a:lnTo>
                  <a:lnTo>
                    <a:pt x="639" y="892"/>
                  </a:lnTo>
                  <a:lnTo>
                    <a:pt x="638" y="892"/>
                  </a:lnTo>
                  <a:lnTo>
                    <a:pt x="559" y="892"/>
                  </a:lnTo>
                  <a:lnTo>
                    <a:pt x="480" y="892"/>
                  </a:lnTo>
                  <a:lnTo>
                    <a:pt x="478" y="892"/>
                  </a:lnTo>
                  <a:lnTo>
                    <a:pt x="477" y="892"/>
                  </a:lnTo>
                  <a:lnTo>
                    <a:pt x="475" y="892"/>
                  </a:lnTo>
                  <a:lnTo>
                    <a:pt x="473" y="893"/>
                  </a:lnTo>
                  <a:lnTo>
                    <a:pt x="472" y="893"/>
                  </a:lnTo>
                  <a:lnTo>
                    <a:pt x="470" y="894"/>
                  </a:lnTo>
                  <a:lnTo>
                    <a:pt x="469" y="895"/>
                  </a:lnTo>
                  <a:lnTo>
                    <a:pt x="468" y="896"/>
                  </a:lnTo>
                  <a:lnTo>
                    <a:pt x="466" y="897"/>
                  </a:lnTo>
                  <a:lnTo>
                    <a:pt x="465" y="898"/>
                  </a:lnTo>
                  <a:lnTo>
                    <a:pt x="464" y="899"/>
                  </a:lnTo>
                  <a:lnTo>
                    <a:pt x="463" y="900"/>
                  </a:lnTo>
                  <a:lnTo>
                    <a:pt x="462" y="901"/>
                  </a:lnTo>
                  <a:lnTo>
                    <a:pt x="461" y="903"/>
                  </a:lnTo>
                  <a:lnTo>
                    <a:pt x="461" y="904"/>
                  </a:lnTo>
                  <a:lnTo>
                    <a:pt x="460" y="906"/>
                  </a:lnTo>
                  <a:lnTo>
                    <a:pt x="420" y="988"/>
                  </a:lnTo>
                  <a:lnTo>
                    <a:pt x="394" y="983"/>
                  </a:lnTo>
                  <a:lnTo>
                    <a:pt x="372" y="978"/>
                  </a:lnTo>
                  <a:lnTo>
                    <a:pt x="353" y="972"/>
                  </a:lnTo>
                  <a:lnTo>
                    <a:pt x="337" y="966"/>
                  </a:lnTo>
                  <a:lnTo>
                    <a:pt x="324" y="961"/>
                  </a:lnTo>
                  <a:lnTo>
                    <a:pt x="319" y="958"/>
                  </a:lnTo>
                  <a:lnTo>
                    <a:pt x="315" y="955"/>
                  </a:lnTo>
                  <a:lnTo>
                    <a:pt x="311" y="952"/>
                  </a:lnTo>
                  <a:lnTo>
                    <a:pt x="308" y="950"/>
                  </a:lnTo>
                  <a:lnTo>
                    <a:pt x="306" y="947"/>
                  </a:lnTo>
                  <a:lnTo>
                    <a:pt x="306" y="946"/>
                  </a:lnTo>
                  <a:lnTo>
                    <a:pt x="305" y="945"/>
                  </a:lnTo>
                  <a:lnTo>
                    <a:pt x="305" y="934"/>
                  </a:lnTo>
                  <a:lnTo>
                    <a:pt x="306" y="934"/>
                  </a:lnTo>
                  <a:lnTo>
                    <a:pt x="308" y="934"/>
                  </a:lnTo>
                  <a:lnTo>
                    <a:pt x="310" y="933"/>
                  </a:lnTo>
                  <a:lnTo>
                    <a:pt x="311" y="933"/>
                  </a:lnTo>
                  <a:lnTo>
                    <a:pt x="313" y="932"/>
                  </a:lnTo>
                  <a:lnTo>
                    <a:pt x="314" y="931"/>
                  </a:lnTo>
                  <a:lnTo>
                    <a:pt x="315" y="930"/>
                  </a:lnTo>
                  <a:lnTo>
                    <a:pt x="317" y="929"/>
                  </a:lnTo>
                  <a:lnTo>
                    <a:pt x="318" y="928"/>
                  </a:lnTo>
                  <a:lnTo>
                    <a:pt x="319" y="926"/>
                  </a:lnTo>
                  <a:lnTo>
                    <a:pt x="320" y="925"/>
                  </a:lnTo>
                  <a:lnTo>
                    <a:pt x="321" y="923"/>
                  </a:lnTo>
                  <a:lnTo>
                    <a:pt x="322" y="922"/>
                  </a:lnTo>
                  <a:lnTo>
                    <a:pt x="323" y="920"/>
                  </a:lnTo>
                  <a:lnTo>
                    <a:pt x="324" y="919"/>
                  </a:lnTo>
                  <a:lnTo>
                    <a:pt x="324" y="917"/>
                  </a:lnTo>
                  <a:lnTo>
                    <a:pt x="324" y="915"/>
                  </a:lnTo>
                  <a:lnTo>
                    <a:pt x="325" y="913"/>
                  </a:lnTo>
                  <a:lnTo>
                    <a:pt x="325" y="911"/>
                  </a:lnTo>
                  <a:lnTo>
                    <a:pt x="325" y="908"/>
                  </a:lnTo>
                  <a:lnTo>
                    <a:pt x="324" y="906"/>
                  </a:lnTo>
                  <a:lnTo>
                    <a:pt x="324" y="904"/>
                  </a:lnTo>
                  <a:lnTo>
                    <a:pt x="323" y="902"/>
                  </a:lnTo>
                  <a:lnTo>
                    <a:pt x="322" y="900"/>
                  </a:lnTo>
                  <a:lnTo>
                    <a:pt x="321" y="898"/>
                  </a:lnTo>
                  <a:lnTo>
                    <a:pt x="320" y="896"/>
                  </a:lnTo>
                  <a:lnTo>
                    <a:pt x="318" y="895"/>
                  </a:lnTo>
                  <a:lnTo>
                    <a:pt x="316" y="893"/>
                  </a:lnTo>
                  <a:lnTo>
                    <a:pt x="314" y="892"/>
                  </a:lnTo>
                  <a:lnTo>
                    <a:pt x="312" y="891"/>
                  </a:lnTo>
                  <a:lnTo>
                    <a:pt x="310" y="890"/>
                  </a:lnTo>
                  <a:lnTo>
                    <a:pt x="307" y="889"/>
                  </a:lnTo>
                  <a:lnTo>
                    <a:pt x="284" y="882"/>
                  </a:lnTo>
                  <a:lnTo>
                    <a:pt x="263" y="875"/>
                  </a:lnTo>
                  <a:lnTo>
                    <a:pt x="244" y="868"/>
                  </a:lnTo>
                  <a:lnTo>
                    <a:pt x="227" y="862"/>
                  </a:lnTo>
                  <a:lnTo>
                    <a:pt x="183" y="841"/>
                  </a:lnTo>
                  <a:lnTo>
                    <a:pt x="149" y="457"/>
                  </a:lnTo>
                  <a:lnTo>
                    <a:pt x="151" y="415"/>
                  </a:lnTo>
                  <a:lnTo>
                    <a:pt x="157" y="374"/>
                  </a:lnTo>
                  <a:lnTo>
                    <a:pt x="166" y="334"/>
                  </a:lnTo>
                  <a:lnTo>
                    <a:pt x="180" y="296"/>
                  </a:lnTo>
                  <a:lnTo>
                    <a:pt x="197" y="260"/>
                  </a:lnTo>
                  <a:lnTo>
                    <a:pt x="217" y="226"/>
                  </a:lnTo>
                  <a:lnTo>
                    <a:pt x="241" y="195"/>
                  </a:lnTo>
                  <a:lnTo>
                    <a:pt x="267" y="165"/>
                  </a:lnTo>
                  <a:lnTo>
                    <a:pt x="296" y="139"/>
                  </a:lnTo>
                  <a:lnTo>
                    <a:pt x="328" y="115"/>
                  </a:lnTo>
                  <a:lnTo>
                    <a:pt x="362" y="95"/>
                  </a:lnTo>
                  <a:lnTo>
                    <a:pt x="398" y="77"/>
                  </a:lnTo>
                  <a:lnTo>
                    <a:pt x="436" y="63"/>
                  </a:lnTo>
                  <a:lnTo>
                    <a:pt x="476" y="53"/>
                  </a:lnTo>
                  <a:lnTo>
                    <a:pt x="517" y="47"/>
                  </a:lnTo>
                  <a:close/>
                  <a:moveTo>
                    <a:pt x="130" y="824"/>
                  </a:moveTo>
                  <a:lnTo>
                    <a:pt x="130" y="810"/>
                  </a:lnTo>
                  <a:lnTo>
                    <a:pt x="132" y="858"/>
                  </a:lnTo>
                  <a:lnTo>
                    <a:pt x="132" y="859"/>
                  </a:lnTo>
                  <a:lnTo>
                    <a:pt x="132" y="861"/>
                  </a:lnTo>
                  <a:lnTo>
                    <a:pt x="133" y="862"/>
                  </a:lnTo>
                  <a:lnTo>
                    <a:pt x="133" y="864"/>
                  </a:lnTo>
                  <a:lnTo>
                    <a:pt x="134" y="865"/>
                  </a:lnTo>
                  <a:lnTo>
                    <a:pt x="134" y="866"/>
                  </a:lnTo>
                  <a:lnTo>
                    <a:pt x="135" y="867"/>
                  </a:lnTo>
                  <a:lnTo>
                    <a:pt x="136" y="868"/>
                  </a:lnTo>
                  <a:lnTo>
                    <a:pt x="137" y="869"/>
                  </a:lnTo>
                  <a:lnTo>
                    <a:pt x="138" y="870"/>
                  </a:lnTo>
                  <a:lnTo>
                    <a:pt x="139" y="871"/>
                  </a:lnTo>
                  <a:lnTo>
                    <a:pt x="140" y="872"/>
                  </a:lnTo>
                  <a:lnTo>
                    <a:pt x="141" y="873"/>
                  </a:lnTo>
                  <a:lnTo>
                    <a:pt x="142" y="874"/>
                  </a:lnTo>
                  <a:lnTo>
                    <a:pt x="144" y="875"/>
                  </a:lnTo>
                  <a:lnTo>
                    <a:pt x="145" y="875"/>
                  </a:lnTo>
                  <a:lnTo>
                    <a:pt x="147" y="876"/>
                  </a:lnTo>
                  <a:lnTo>
                    <a:pt x="152" y="879"/>
                  </a:lnTo>
                  <a:lnTo>
                    <a:pt x="171" y="889"/>
                  </a:lnTo>
                  <a:lnTo>
                    <a:pt x="202" y="904"/>
                  </a:lnTo>
                  <a:lnTo>
                    <a:pt x="245" y="923"/>
                  </a:lnTo>
                  <a:lnTo>
                    <a:pt x="147" y="923"/>
                  </a:lnTo>
                  <a:lnTo>
                    <a:pt x="142" y="923"/>
                  </a:lnTo>
                  <a:lnTo>
                    <a:pt x="139" y="923"/>
                  </a:lnTo>
                  <a:lnTo>
                    <a:pt x="137" y="923"/>
                  </a:lnTo>
                  <a:lnTo>
                    <a:pt x="134" y="924"/>
                  </a:lnTo>
                  <a:lnTo>
                    <a:pt x="131" y="924"/>
                  </a:lnTo>
                  <a:lnTo>
                    <a:pt x="130" y="925"/>
                  </a:lnTo>
                  <a:lnTo>
                    <a:pt x="129" y="925"/>
                  </a:lnTo>
                  <a:lnTo>
                    <a:pt x="128" y="925"/>
                  </a:lnTo>
                  <a:lnTo>
                    <a:pt x="127" y="926"/>
                  </a:lnTo>
                  <a:lnTo>
                    <a:pt x="127" y="824"/>
                  </a:lnTo>
                  <a:close/>
                  <a:moveTo>
                    <a:pt x="581" y="1606"/>
                  </a:moveTo>
                  <a:lnTo>
                    <a:pt x="581" y="1154"/>
                  </a:lnTo>
                  <a:lnTo>
                    <a:pt x="622" y="1152"/>
                  </a:lnTo>
                  <a:lnTo>
                    <a:pt x="665" y="1148"/>
                  </a:lnTo>
                  <a:lnTo>
                    <a:pt x="709" y="1142"/>
                  </a:lnTo>
                  <a:lnTo>
                    <a:pt x="750" y="1134"/>
                  </a:lnTo>
                  <a:lnTo>
                    <a:pt x="770" y="1129"/>
                  </a:lnTo>
                  <a:lnTo>
                    <a:pt x="788" y="1123"/>
                  </a:lnTo>
                  <a:lnTo>
                    <a:pt x="805" y="1117"/>
                  </a:lnTo>
                  <a:lnTo>
                    <a:pt x="820" y="1110"/>
                  </a:lnTo>
                  <a:lnTo>
                    <a:pt x="833" y="1102"/>
                  </a:lnTo>
                  <a:lnTo>
                    <a:pt x="844" y="1093"/>
                  </a:lnTo>
                  <a:lnTo>
                    <a:pt x="848" y="1088"/>
                  </a:lnTo>
                  <a:lnTo>
                    <a:pt x="852" y="1083"/>
                  </a:lnTo>
                  <a:lnTo>
                    <a:pt x="855" y="1077"/>
                  </a:lnTo>
                  <a:lnTo>
                    <a:pt x="858" y="1072"/>
                  </a:lnTo>
                  <a:lnTo>
                    <a:pt x="917" y="1072"/>
                  </a:lnTo>
                  <a:lnTo>
                    <a:pt x="933" y="1073"/>
                  </a:lnTo>
                  <a:lnTo>
                    <a:pt x="948" y="1075"/>
                  </a:lnTo>
                  <a:lnTo>
                    <a:pt x="963" y="1079"/>
                  </a:lnTo>
                  <a:lnTo>
                    <a:pt x="977" y="1084"/>
                  </a:lnTo>
                  <a:lnTo>
                    <a:pt x="991" y="1091"/>
                  </a:lnTo>
                  <a:lnTo>
                    <a:pt x="1003" y="1099"/>
                  </a:lnTo>
                  <a:lnTo>
                    <a:pt x="1015" y="1108"/>
                  </a:lnTo>
                  <a:lnTo>
                    <a:pt x="1026" y="1118"/>
                  </a:lnTo>
                  <a:lnTo>
                    <a:pt x="1036" y="1129"/>
                  </a:lnTo>
                  <a:lnTo>
                    <a:pt x="1045" y="1141"/>
                  </a:lnTo>
                  <a:lnTo>
                    <a:pt x="1053" y="1154"/>
                  </a:lnTo>
                  <a:lnTo>
                    <a:pt x="1060" y="1168"/>
                  </a:lnTo>
                  <a:lnTo>
                    <a:pt x="1065" y="1182"/>
                  </a:lnTo>
                  <a:lnTo>
                    <a:pt x="1069" y="1197"/>
                  </a:lnTo>
                  <a:lnTo>
                    <a:pt x="1071" y="1212"/>
                  </a:lnTo>
                  <a:lnTo>
                    <a:pt x="1072" y="1228"/>
                  </a:lnTo>
                  <a:lnTo>
                    <a:pt x="1072" y="1259"/>
                  </a:lnTo>
                  <a:lnTo>
                    <a:pt x="1069" y="1294"/>
                  </a:lnTo>
                  <a:lnTo>
                    <a:pt x="1061" y="1328"/>
                  </a:lnTo>
                  <a:lnTo>
                    <a:pt x="1049" y="1361"/>
                  </a:lnTo>
                  <a:lnTo>
                    <a:pt x="1032" y="1392"/>
                  </a:lnTo>
                  <a:lnTo>
                    <a:pt x="1011" y="1422"/>
                  </a:lnTo>
                  <a:lnTo>
                    <a:pt x="987" y="1450"/>
                  </a:lnTo>
                  <a:lnTo>
                    <a:pt x="959" y="1477"/>
                  </a:lnTo>
                  <a:lnTo>
                    <a:pt x="927" y="1501"/>
                  </a:lnTo>
                  <a:lnTo>
                    <a:pt x="892" y="1523"/>
                  </a:lnTo>
                  <a:lnTo>
                    <a:pt x="855" y="1543"/>
                  </a:lnTo>
                  <a:lnTo>
                    <a:pt x="814" y="1561"/>
                  </a:lnTo>
                  <a:lnTo>
                    <a:pt x="772" y="1576"/>
                  </a:lnTo>
                  <a:lnTo>
                    <a:pt x="727" y="1588"/>
                  </a:lnTo>
                  <a:lnTo>
                    <a:pt x="680" y="1597"/>
                  </a:lnTo>
                  <a:lnTo>
                    <a:pt x="631" y="16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37"/>
            <p:cNvSpPr/>
            <p:nvPr/>
          </p:nvSpPr>
          <p:spPr>
            <a:xfrm>
              <a:off x="9585661" y="4741774"/>
              <a:ext cx="274794" cy="334679"/>
            </a:xfrm>
            <a:custGeom>
              <a:avLst/>
              <a:gdLst/>
              <a:ahLst/>
              <a:cxnLst/>
              <a:rect l="l" t="t" r="r" b="b"/>
              <a:pathLst>
                <a:path w="570" h="694" extrusionOk="0">
                  <a:moveTo>
                    <a:pt x="567" y="558"/>
                  </a:moveTo>
                  <a:lnTo>
                    <a:pt x="568" y="558"/>
                  </a:lnTo>
                  <a:lnTo>
                    <a:pt x="568" y="557"/>
                  </a:lnTo>
                  <a:lnTo>
                    <a:pt x="568" y="556"/>
                  </a:lnTo>
                  <a:lnTo>
                    <a:pt x="569" y="556"/>
                  </a:lnTo>
                  <a:lnTo>
                    <a:pt x="569" y="555"/>
                  </a:lnTo>
                  <a:lnTo>
                    <a:pt x="569" y="554"/>
                  </a:lnTo>
                  <a:lnTo>
                    <a:pt x="569" y="553"/>
                  </a:lnTo>
                  <a:lnTo>
                    <a:pt x="570" y="552"/>
                  </a:lnTo>
                  <a:lnTo>
                    <a:pt x="570" y="551"/>
                  </a:lnTo>
                  <a:lnTo>
                    <a:pt x="570" y="548"/>
                  </a:lnTo>
                  <a:lnTo>
                    <a:pt x="570" y="544"/>
                  </a:lnTo>
                  <a:lnTo>
                    <a:pt x="570" y="285"/>
                  </a:lnTo>
                  <a:lnTo>
                    <a:pt x="569" y="256"/>
                  </a:lnTo>
                  <a:lnTo>
                    <a:pt x="564" y="227"/>
                  </a:lnTo>
                  <a:lnTo>
                    <a:pt x="557" y="200"/>
                  </a:lnTo>
                  <a:lnTo>
                    <a:pt x="548" y="174"/>
                  </a:lnTo>
                  <a:lnTo>
                    <a:pt x="536" y="149"/>
                  </a:lnTo>
                  <a:lnTo>
                    <a:pt x="521" y="125"/>
                  </a:lnTo>
                  <a:lnTo>
                    <a:pt x="505" y="103"/>
                  </a:lnTo>
                  <a:lnTo>
                    <a:pt x="487" y="83"/>
                  </a:lnTo>
                  <a:lnTo>
                    <a:pt x="467" y="65"/>
                  </a:lnTo>
                  <a:lnTo>
                    <a:pt x="445" y="49"/>
                  </a:lnTo>
                  <a:lnTo>
                    <a:pt x="421" y="34"/>
                  </a:lnTo>
                  <a:lnTo>
                    <a:pt x="396" y="22"/>
                  </a:lnTo>
                  <a:lnTo>
                    <a:pt x="370" y="13"/>
                  </a:lnTo>
                  <a:lnTo>
                    <a:pt x="343" y="6"/>
                  </a:lnTo>
                  <a:lnTo>
                    <a:pt x="314" y="1"/>
                  </a:lnTo>
                  <a:lnTo>
                    <a:pt x="285" y="0"/>
                  </a:lnTo>
                  <a:lnTo>
                    <a:pt x="256" y="1"/>
                  </a:lnTo>
                  <a:lnTo>
                    <a:pt x="227" y="6"/>
                  </a:lnTo>
                  <a:lnTo>
                    <a:pt x="200" y="13"/>
                  </a:lnTo>
                  <a:lnTo>
                    <a:pt x="174" y="22"/>
                  </a:lnTo>
                  <a:lnTo>
                    <a:pt x="149" y="34"/>
                  </a:lnTo>
                  <a:lnTo>
                    <a:pt x="125" y="49"/>
                  </a:lnTo>
                  <a:lnTo>
                    <a:pt x="103" y="65"/>
                  </a:lnTo>
                  <a:lnTo>
                    <a:pt x="83" y="83"/>
                  </a:lnTo>
                  <a:lnTo>
                    <a:pt x="65" y="103"/>
                  </a:lnTo>
                  <a:lnTo>
                    <a:pt x="49" y="125"/>
                  </a:lnTo>
                  <a:lnTo>
                    <a:pt x="34" y="149"/>
                  </a:lnTo>
                  <a:lnTo>
                    <a:pt x="22" y="174"/>
                  </a:lnTo>
                  <a:lnTo>
                    <a:pt x="13" y="200"/>
                  </a:lnTo>
                  <a:lnTo>
                    <a:pt x="6" y="227"/>
                  </a:lnTo>
                  <a:lnTo>
                    <a:pt x="1" y="256"/>
                  </a:lnTo>
                  <a:lnTo>
                    <a:pt x="0" y="285"/>
                  </a:lnTo>
                  <a:lnTo>
                    <a:pt x="0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1" y="551"/>
                  </a:lnTo>
                  <a:lnTo>
                    <a:pt x="1" y="552"/>
                  </a:lnTo>
                  <a:lnTo>
                    <a:pt x="2" y="553"/>
                  </a:lnTo>
                  <a:lnTo>
                    <a:pt x="2" y="554"/>
                  </a:lnTo>
                  <a:lnTo>
                    <a:pt x="3" y="555"/>
                  </a:lnTo>
                  <a:lnTo>
                    <a:pt x="3" y="556"/>
                  </a:lnTo>
                  <a:lnTo>
                    <a:pt x="4" y="557"/>
                  </a:lnTo>
                  <a:lnTo>
                    <a:pt x="4" y="558"/>
                  </a:lnTo>
                  <a:lnTo>
                    <a:pt x="5" y="558"/>
                  </a:lnTo>
                  <a:lnTo>
                    <a:pt x="28" y="581"/>
                  </a:lnTo>
                  <a:lnTo>
                    <a:pt x="52" y="603"/>
                  </a:lnTo>
                  <a:lnTo>
                    <a:pt x="85" y="627"/>
                  </a:lnTo>
                  <a:lnTo>
                    <a:pt x="104" y="639"/>
                  </a:lnTo>
                  <a:lnTo>
                    <a:pt x="125" y="651"/>
                  </a:lnTo>
                  <a:lnTo>
                    <a:pt x="147" y="662"/>
                  </a:lnTo>
                  <a:lnTo>
                    <a:pt x="172" y="672"/>
                  </a:lnTo>
                  <a:lnTo>
                    <a:pt x="198" y="681"/>
                  </a:lnTo>
                  <a:lnTo>
                    <a:pt x="225" y="687"/>
                  </a:lnTo>
                  <a:lnTo>
                    <a:pt x="254" y="692"/>
                  </a:lnTo>
                  <a:lnTo>
                    <a:pt x="285" y="694"/>
                  </a:lnTo>
                  <a:lnTo>
                    <a:pt x="287" y="694"/>
                  </a:lnTo>
                  <a:lnTo>
                    <a:pt x="321" y="693"/>
                  </a:lnTo>
                  <a:lnTo>
                    <a:pt x="352" y="689"/>
                  </a:lnTo>
                  <a:lnTo>
                    <a:pt x="382" y="683"/>
                  </a:lnTo>
                  <a:lnTo>
                    <a:pt x="409" y="675"/>
                  </a:lnTo>
                  <a:lnTo>
                    <a:pt x="434" y="665"/>
                  </a:lnTo>
                  <a:lnTo>
                    <a:pt x="456" y="654"/>
                  </a:lnTo>
                  <a:lnTo>
                    <a:pt x="477" y="642"/>
                  </a:lnTo>
                  <a:lnTo>
                    <a:pt x="495" y="629"/>
                  </a:lnTo>
                  <a:lnTo>
                    <a:pt x="511" y="617"/>
                  </a:lnTo>
                  <a:lnTo>
                    <a:pt x="525" y="604"/>
                  </a:lnTo>
                  <a:lnTo>
                    <a:pt x="547" y="582"/>
                  </a:lnTo>
                  <a:close/>
                  <a:moveTo>
                    <a:pt x="45" y="539"/>
                  </a:moveTo>
                  <a:lnTo>
                    <a:pt x="45" y="287"/>
                  </a:lnTo>
                  <a:lnTo>
                    <a:pt x="46" y="263"/>
                  </a:lnTo>
                  <a:lnTo>
                    <a:pt x="50" y="239"/>
                  </a:lnTo>
                  <a:lnTo>
                    <a:pt x="56" y="216"/>
                  </a:lnTo>
                  <a:lnTo>
                    <a:pt x="64" y="194"/>
                  </a:lnTo>
                  <a:lnTo>
                    <a:pt x="74" y="173"/>
                  </a:lnTo>
                  <a:lnTo>
                    <a:pt x="86" y="153"/>
                  </a:lnTo>
                  <a:lnTo>
                    <a:pt x="100" y="135"/>
                  </a:lnTo>
                  <a:lnTo>
                    <a:pt x="115" y="118"/>
                  </a:lnTo>
                  <a:lnTo>
                    <a:pt x="132" y="103"/>
                  </a:lnTo>
                  <a:lnTo>
                    <a:pt x="151" y="89"/>
                  </a:lnTo>
                  <a:lnTo>
                    <a:pt x="170" y="77"/>
                  </a:lnTo>
                  <a:lnTo>
                    <a:pt x="191" y="67"/>
                  </a:lnTo>
                  <a:lnTo>
                    <a:pt x="213" y="59"/>
                  </a:lnTo>
                  <a:lnTo>
                    <a:pt x="236" y="53"/>
                  </a:lnTo>
                  <a:lnTo>
                    <a:pt x="260" y="49"/>
                  </a:lnTo>
                  <a:lnTo>
                    <a:pt x="285" y="48"/>
                  </a:lnTo>
                  <a:lnTo>
                    <a:pt x="309" y="49"/>
                  </a:lnTo>
                  <a:lnTo>
                    <a:pt x="333" y="53"/>
                  </a:lnTo>
                  <a:lnTo>
                    <a:pt x="356" y="59"/>
                  </a:lnTo>
                  <a:lnTo>
                    <a:pt x="378" y="67"/>
                  </a:lnTo>
                  <a:lnTo>
                    <a:pt x="399" y="77"/>
                  </a:lnTo>
                  <a:lnTo>
                    <a:pt x="419" y="89"/>
                  </a:lnTo>
                  <a:lnTo>
                    <a:pt x="437" y="103"/>
                  </a:lnTo>
                  <a:lnTo>
                    <a:pt x="454" y="118"/>
                  </a:lnTo>
                  <a:lnTo>
                    <a:pt x="469" y="135"/>
                  </a:lnTo>
                  <a:lnTo>
                    <a:pt x="483" y="153"/>
                  </a:lnTo>
                  <a:lnTo>
                    <a:pt x="495" y="173"/>
                  </a:lnTo>
                  <a:lnTo>
                    <a:pt x="505" y="194"/>
                  </a:lnTo>
                  <a:lnTo>
                    <a:pt x="513" y="216"/>
                  </a:lnTo>
                  <a:lnTo>
                    <a:pt x="519" y="239"/>
                  </a:lnTo>
                  <a:lnTo>
                    <a:pt x="523" y="263"/>
                  </a:lnTo>
                  <a:lnTo>
                    <a:pt x="524" y="287"/>
                  </a:lnTo>
                  <a:lnTo>
                    <a:pt x="524" y="541"/>
                  </a:lnTo>
                  <a:lnTo>
                    <a:pt x="515" y="552"/>
                  </a:lnTo>
                  <a:lnTo>
                    <a:pt x="500" y="568"/>
                  </a:lnTo>
                  <a:lnTo>
                    <a:pt x="480" y="586"/>
                  </a:lnTo>
                  <a:lnTo>
                    <a:pt x="467" y="595"/>
                  </a:lnTo>
                  <a:lnTo>
                    <a:pt x="453" y="605"/>
                  </a:lnTo>
                  <a:lnTo>
                    <a:pt x="438" y="614"/>
                  </a:lnTo>
                  <a:lnTo>
                    <a:pt x="421" y="622"/>
                  </a:lnTo>
                  <a:lnTo>
                    <a:pt x="403" y="630"/>
                  </a:lnTo>
                  <a:lnTo>
                    <a:pt x="383" y="637"/>
                  </a:lnTo>
                  <a:lnTo>
                    <a:pt x="361" y="643"/>
                  </a:lnTo>
                  <a:lnTo>
                    <a:pt x="338" y="647"/>
                  </a:lnTo>
                  <a:lnTo>
                    <a:pt x="313" y="650"/>
                  </a:lnTo>
                  <a:lnTo>
                    <a:pt x="287" y="651"/>
                  </a:lnTo>
                  <a:lnTo>
                    <a:pt x="285" y="651"/>
                  </a:lnTo>
                  <a:lnTo>
                    <a:pt x="262" y="650"/>
                  </a:lnTo>
                  <a:lnTo>
                    <a:pt x="239" y="646"/>
                  </a:lnTo>
                  <a:lnTo>
                    <a:pt x="218" y="642"/>
                  </a:lnTo>
                  <a:lnTo>
                    <a:pt x="197" y="636"/>
                  </a:lnTo>
                  <a:lnTo>
                    <a:pt x="177" y="629"/>
                  </a:lnTo>
                  <a:lnTo>
                    <a:pt x="159" y="620"/>
                  </a:lnTo>
                  <a:lnTo>
                    <a:pt x="142" y="612"/>
                  </a:lnTo>
                  <a:lnTo>
                    <a:pt x="126" y="602"/>
                  </a:lnTo>
                  <a:lnTo>
                    <a:pt x="97" y="584"/>
                  </a:lnTo>
                  <a:lnTo>
                    <a:pt x="74" y="565"/>
                  </a:lnTo>
                  <a:lnTo>
                    <a:pt x="56" y="5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7"/>
            <p:cNvSpPr/>
            <p:nvPr/>
          </p:nvSpPr>
          <p:spPr>
            <a:xfrm>
              <a:off x="9787048" y="5245001"/>
              <a:ext cx="108662" cy="132326"/>
            </a:xfrm>
            <a:custGeom>
              <a:avLst/>
              <a:gdLst/>
              <a:ahLst/>
              <a:cxnLst/>
              <a:rect l="l" t="t" r="r" b="b"/>
              <a:pathLst>
                <a:path w="226" h="275" extrusionOk="0">
                  <a:moveTo>
                    <a:pt x="220" y="39"/>
                  </a:moveTo>
                  <a:lnTo>
                    <a:pt x="222" y="36"/>
                  </a:lnTo>
                  <a:lnTo>
                    <a:pt x="223" y="34"/>
                  </a:lnTo>
                  <a:lnTo>
                    <a:pt x="224" y="32"/>
                  </a:lnTo>
                  <a:lnTo>
                    <a:pt x="225" y="30"/>
                  </a:lnTo>
                  <a:lnTo>
                    <a:pt x="225" y="28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5" y="21"/>
                  </a:lnTo>
                  <a:lnTo>
                    <a:pt x="225" y="19"/>
                  </a:lnTo>
                  <a:lnTo>
                    <a:pt x="225" y="17"/>
                  </a:lnTo>
                  <a:lnTo>
                    <a:pt x="224" y="14"/>
                  </a:lnTo>
                  <a:lnTo>
                    <a:pt x="223" y="12"/>
                  </a:lnTo>
                  <a:lnTo>
                    <a:pt x="222" y="11"/>
                  </a:lnTo>
                  <a:lnTo>
                    <a:pt x="221" y="9"/>
                  </a:lnTo>
                  <a:lnTo>
                    <a:pt x="219" y="7"/>
                  </a:lnTo>
                  <a:lnTo>
                    <a:pt x="218" y="6"/>
                  </a:lnTo>
                  <a:lnTo>
                    <a:pt x="216" y="4"/>
                  </a:lnTo>
                  <a:lnTo>
                    <a:pt x="213" y="3"/>
                  </a:lnTo>
                  <a:lnTo>
                    <a:pt x="211" y="2"/>
                  </a:lnTo>
                  <a:lnTo>
                    <a:pt x="209" y="1"/>
                  </a:lnTo>
                  <a:lnTo>
                    <a:pt x="206" y="0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3" y="2"/>
                  </a:lnTo>
                  <a:lnTo>
                    <a:pt x="191" y="3"/>
                  </a:lnTo>
                  <a:lnTo>
                    <a:pt x="189" y="4"/>
                  </a:lnTo>
                  <a:lnTo>
                    <a:pt x="187" y="5"/>
                  </a:lnTo>
                  <a:lnTo>
                    <a:pt x="186" y="6"/>
                  </a:lnTo>
                  <a:lnTo>
                    <a:pt x="184" y="8"/>
                  </a:lnTo>
                  <a:lnTo>
                    <a:pt x="164" y="34"/>
                  </a:lnTo>
                  <a:lnTo>
                    <a:pt x="161" y="32"/>
                  </a:lnTo>
                  <a:lnTo>
                    <a:pt x="158" y="30"/>
                  </a:lnTo>
                  <a:lnTo>
                    <a:pt x="153" y="28"/>
                  </a:lnTo>
                  <a:lnTo>
                    <a:pt x="146" y="26"/>
                  </a:lnTo>
                  <a:lnTo>
                    <a:pt x="140" y="24"/>
                  </a:lnTo>
                  <a:lnTo>
                    <a:pt x="133" y="23"/>
                  </a:lnTo>
                  <a:lnTo>
                    <a:pt x="126" y="22"/>
                  </a:lnTo>
                  <a:lnTo>
                    <a:pt x="119" y="22"/>
                  </a:lnTo>
                  <a:lnTo>
                    <a:pt x="113" y="22"/>
                  </a:lnTo>
                  <a:lnTo>
                    <a:pt x="102" y="22"/>
                  </a:lnTo>
                  <a:lnTo>
                    <a:pt x="90" y="24"/>
                  </a:lnTo>
                  <a:lnTo>
                    <a:pt x="80" y="27"/>
                  </a:lnTo>
                  <a:lnTo>
                    <a:pt x="69" y="30"/>
                  </a:lnTo>
                  <a:lnTo>
                    <a:pt x="59" y="35"/>
                  </a:lnTo>
                  <a:lnTo>
                    <a:pt x="50" y="41"/>
                  </a:lnTo>
                  <a:lnTo>
                    <a:pt x="41" y="47"/>
                  </a:lnTo>
                  <a:lnTo>
                    <a:pt x="33" y="55"/>
                  </a:lnTo>
                  <a:lnTo>
                    <a:pt x="26" y="63"/>
                  </a:lnTo>
                  <a:lnTo>
                    <a:pt x="19" y="72"/>
                  </a:lnTo>
                  <a:lnTo>
                    <a:pt x="14" y="81"/>
                  </a:lnTo>
                  <a:lnTo>
                    <a:pt x="9" y="91"/>
                  </a:lnTo>
                  <a:lnTo>
                    <a:pt x="5" y="101"/>
                  </a:lnTo>
                  <a:lnTo>
                    <a:pt x="2" y="112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1" y="145"/>
                  </a:lnTo>
                  <a:lnTo>
                    <a:pt x="2" y="155"/>
                  </a:lnTo>
                  <a:lnTo>
                    <a:pt x="5" y="165"/>
                  </a:lnTo>
                  <a:lnTo>
                    <a:pt x="8" y="175"/>
                  </a:lnTo>
                  <a:lnTo>
                    <a:pt x="12" y="184"/>
                  </a:lnTo>
                  <a:lnTo>
                    <a:pt x="17" y="193"/>
                  </a:lnTo>
                  <a:lnTo>
                    <a:pt x="22" y="201"/>
                  </a:lnTo>
                  <a:lnTo>
                    <a:pt x="28" y="208"/>
                  </a:lnTo>
                  <a:lnTo>
                    <a:pt x="6" y="236"/>
                  </a:lnTo>
                  <a:lnTo>
                    <a:pt x="4" y="239"/>
                  </a:lnTo>
                  <a:lnTo>
                    <a:pt x="3" y="241"/>
                  </a:lnTo>
                  <a:lnTo>
                    <a:pt x="2" y="243"/>
                  </a:lnTo>
                  <a:lnTo>
                    <a:pt x="1" y="245"/>
                  </a:lnTo>
                  <a:lnTo>
                    <a:pt x="1" y="247"/>
                  </a:lnTo>
                  <a:lnTo>
                    <a:pt x="1" y="250"/>
                  </a:lnTo>
                  <a:lnTo>
                    <a:pt x="1" y="252"/>
                  </a:lnTo>
                  <a:lnTo>
                    <a:pt x="1" y="254"/>
                  </a:lnTo>
                  <a:lnTo>
                    <a:pt x="1" y="256"/>
                  </a:lnTo>
                  <a:lnTo>
                    <a:pt x="2" y="259"/>
                  </a:lnTo>
                  <a:lnTo>
                    <a:pt x="3" y="261"/>
                  </a:lnTo>
                  <a:lnTo>
                    <a:pt x="3" y="263"/>
                  </a:lnTo>
                  <a:lnTo>
                    <a:pt x="5" y="265"/>
                  </a:lnTo>
                  <a:lnTo>
                    <a:pt x="6" y="267"/>
                  </a:lnTo>
                  <a:lnTo>
                    <a:pt x="7" y="269"/>
                  </a:lnTo>
                  <a:lnTo>
                    <a:pt x="9" y="270"/>
                  </a:lnTo>
                  <a:lnTo>
                    <a:pt x="13" y="273"/>
                  </a:lnTo>
                  <a:lnTo>
                    <a:pt x="14" y="273"/>
                  </a:lnTo>
                  <a:lnTo>
                    <a:pt x="16" y="274"/>
                  </a:lnTo>
                  <a:lnTo>
                    <a:pt x="17" y="275"/>
                  </a:lnTo>
                  <a:lnTo>
                    <a:pt x="19" y="275"/>
                  </a:lnTo>
                  <a:lnTo>
                    <a:pt x="20" y="275"/>
                  </a:lnTo>
                  <a:lnTo>
                    <a:pt x="21" y="275"/>
                  </a:lnTo>
                  <a:lnTo>
                    <a:pt x="23" y="275"/>
                  </a:lnTo>
                  <a:lnTo>
                    <a:pt x="25" y="275"/>
                  </a:lnTo>
                  <a:lnTo>
                    <a:pt x="28" y="275"/>
                  </a:lnTo>
                  <a:lnTo>
                    <a:pt x="30" y="275"/>
                  </a:lnTo>
                  <a:lnTo>
                    <a:pt x="33" y="274"/>
                  </a:lnTo>
                  <a:lnTo>
                    <a:pt x="35" y="273"/>
                  </a:lnTo>
                  <a:lnTo>
                    <a:pt x="37" y="272"/>
                  </a:lnTo>
                  <a:lnTo>
                    <a:pt x="38" y="271"/>
                  </a:lnTo>
                  <a:lnTo>
                    <a:pt x="39" y="270"/>
                  </a:lnTo>
                  <a:lnTo>
                    <a:pt x="41" y="270"/>
                  </a:lnTo>
                  <a:lnTo>
                    <a:pt x="42" y="269"/>
                  </a:lnTo>
                  <a:lnTo>
                    <a:pt x="43" y="267"/>
                  </a:lnTo>
                  <a:lnTo>
                    <a:pt x="65" y="239"/>
                  </a:lnTo>
                  <a:lnTo>
                    <a:pt x="76" y="243"/>
                  </a:lnTo>
                  <a:lnTo>
                    <a:pt x="82" y="245"/>
                  </a:lnTo>
                  <a:lnTo>
                    <a:pt x="88" y="247"/>
                  </a:lnTo>
                  <a:lnTo>
                    <a:pt x="94" y="248"/>
                  </a:lnTo>
                  <a:lnTo>
                    <a:pt x="100" y="249"/>
                  </a:lnTo>
                  <a:lnTo>
                    <a:pt x="107" y="250"/>
                  </a:lnTo>
                  <a:lnTo>
                    <a:pt x="113" y="250"/>
                  </a:lnTo>
                  <a:lnTo>
                    <a:pt x="124" y="250"/>
                  </a:lnTo>
                  <a:lnTo>
                    <a:pt x="136" y="248"/>
                  </a:lnTo>
                  <a:lnTo>
                    <a:pt x="146" y="245"/>
                  </a:lnTo>
                  <a:lnTo>
                    <a:pt x="157" y="242"/>
                  </a:lnTo>
                  <a:lnTo>
                    <a:pt x="167" y="237"/>
                  </a:lnTo>
                  <a:lnTo>
                    <a:pt x="176" y="231"/>
                  </a:lnTo>
                  <a:lnTo>
                    <a:pt x="185" y="225"/>
                  </a:lnTo>
                  <a:lnTo>
                    <a:pt x="193" y="217"/>
                  </a:lnTo>
                  <a:lnTo>
                    <a:pt x="200" y="209"/>
                  </a:lnTo>
                  <a:lnTo>
                    <a:pt x="207" y="200"/>
                  </a:lnTo>
                  <a:lnTo>
                    <a:pt x="212" y="191"/>
                  </a:lnTo>
                  <a:lnTo>
                    <a:pt x="217" y="181"/>
                  </a:lnTo>
                  <a:lnTo>
                    <a:pt x="221" y="171"/>
                  </a:lnTo>
                  <a:lnTo>
                    <a:pt x="224" y="160"/>
                  </a:lnTo>
                  <a:lnTo>
                    <a:pt x="225" y="149"/>
                  </a:lnTo>
                  <a:lnTo>
                    <a:pt x="226" y="137"/>
                  </a:lnTo>
                  <a:lnTo>
                    <a:pt x="226" y="127"/>
                  </a:lnTo>
                  <a:lnTo>
                    <a:pt x="224" y="117"/>
                  </a:lnTo>
                  <a:lnTo>
                    <a:pt x="223" y="108"/>
                  </a:lnTo>
                  <a:lnTo>
                    <a:pt x="220" y="99"/>
                  </a:lnTo>
                  <a:lnTo>
                    <a:pt x="216" y="91"/>
                  </a:lnTo>
                  <a:lnTo>
                    <a:pt x="212" y="83"/>
                  </a:lnTo>
                  <a:lnTo>
                    <a:pt x="207" y="75"/>
                  </a:lnTo>
                  <a:lnTo>
                    <a:pt x="201" y="68"/>
                  </a:lnTo>
                  <a:close/>
                  <a:moveTo>
                    <a:pt x="113" y="70"/>
                  </a:moveTo>
                  <a:lnTo>
                    <a:pt x="119" y="70"/>
                  </a:lnTo>
                  <a:lnTo>
                    <a:pt x="122" y="70"/>
                  </a:lnTo>
                  <a:lnTo>
                    <a:pt x="124" y="70"/>
                  </a:lnTo>
                  <a:lnTo>
                    <a:pt x="126" y="70"/>
                  </a:lnTo>
                  <a:lnTo>
                    <a:pt x="129" y="71"/>
                  </a:lnTo>
                  <a:lnTo>
                    <a:pt x="131" y="72"/>
                  </a:lnTo>
                  <a:lnTo>
                    <a:pt x="133" y="73"/>
                  </a:lnTo>
                  <a:lnTo>
                    <a:pt x="57" y="171"/>
                  </a:lnTo>
                  <a:lnTo>
                    <a:pt x="53" y="163"/>
                  </a:lnTo>
                  <a:lnTo>
                    <a:pt x="51" y="159"/>
                  </a:lnTo>
                  <a:lnTo>
                    <a:pt x="49" y="154"/>
                  </a:lnTo>
                  <a:lnTo>
                    <a:pt x="47" y="149"/>
                  </a:lnTo>
                  <a:lnTo>
                    <a:pt x="46" y="145"/>
                  </a:lnTo>
                  <a:lnTo>
                    <a:pt x="45" y="140"/>
                  </a:lnTo>
                  <a:lnTo>
                    <a:pt x="45" y="137"/>
                  </a:lnTo>
                  <a:lnTo>
                    <a:pt x="45" y="134"/>
                  </a:lnTo>
                  <a:lnTo>
                    <a:pt x="45" y="128"/>
                  </a:lnTo>
                  <a:lnTo>
                    <a:pt x="46" y="121"/>
                  </a:lnTo>
                  <a:lnTo>
                    <a:pt x="48" y="115"/>
                  </a:lnTo>
                  <a:lnTo>
                    <a:pt x="50" y="109"/>
                  </a:lnTo>
                  <a:lnTo>
                    <a:pt x="53" y="103"/>
                  </a:lnTo>
                  <a:lnTo>
                    <a:pt x="57" y="98"/>
                  </a:lnTo>
                  <a:lnTo>
                    <a:pt x="61" y="93"/>
                  </a:lnTo>
                  <a:lnTo>
                    <a:pt x="65" y="89"/>
                  </a:lnTo>
                  <a:lnTo>
                    <a:pt x="70" y="84"/>
                  </a:lnTo>
                  <a:lnTo>
                    <a:pt x="75" y="81"/>
                  </a:lnTo>
                  <a:lnTo>
                    <a:pt x="81" y="77"/>
                  </a:lnTo>
                  <a:lnTo>
                    <a:pt x="87" y="75"/>
                  </a:lnTo>
                  <a:lnTo>
                    <a:pt x="93" y="72"/>
                  </a:lnTo>
                  <a:lnTo>
                    <a:pt x="99" y="71"/>
                  </a:lnTo>
                  <a:lnTo>
                    <a:pt x="106" y="70"/>
                  </a:lnTo>
                  <a:close/>
                  <a:moveTo>
                    <a:pt x="93" y="196"/>
                  </a:moveTo>
                  <a:lnTo>
                    <a:pt x="167" y="102"/>
                  </a:lnTo>
                  <a:lnTo>
                    <a:pt x="169" y="105"/>
                  </a:lnTo>
                  <a:lnTo>
                    <a:pt x="170" y="108"/>
                  </a:lnTo>
                  <a:lnTo>
                    <a:pt x="172" y="112"/>
                  </a:lnTo>
                  <a:lnTo>
                    <a:pt x="173" y="116"/>
                  </a:lnTo>
                  <a:lnTo>
                    <a:pt x="174" y="120"/>
                  </a:lnTo>
                  <a:lnTo>
                    <a:pt x="174" y="124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9"/>
                  </a:lnTo>
                  <a:lnTo>
                    <a:pt x="174" y="146"/>
                  </a:lnTo>
                  <a:lnTo>
                    <a:pt x="172" y="152"/>
                  </a:lnTo>
                  <a:lnTo>
                    <a:pt x="170" y="158"/>
                  </a:lnTo>
                  <a:lnTo>
                    <a:pt x="167" y="163"/>
                  </a:lnTo>
                  <a:lnTo>
                    <a:pt x="164" y="169"/>
                  </a:lnTo>
                  <a:lnTo>
                    <a:pt x="161" y="173"/>
                  </a:lnTo>
                  <a:lnTo>
                    <a:pt x="156" y="178"/>
                  </a:lnTo>
                  <a:lnTo>
                    <a:pt x="152" y="182"/>
                  </a:lnTo>
                  <a:lnTo>
                    <a:pt x="147" y="186"/>
                  </a:lnTo>
                  <a:lnTo>
                    <a:pt x="141" y="189"/>
                  </a:lnTo>
                  <a:lnTo>
                    <a:pt x="136" y="192"/>
                  </a:lnTo>
                  <a:lnTo>
                    <a:pt x="130" y="194"/>
                  </a:lnTo>
                  <a:lnTo>
                    <a:pt x="123" y="195"/>
                  </a:lnTo>
                  <a:lnTo>
                    <a:pt x="117" y="196"/>
                  </a:lnTo>
                  <a:lnTo>
                    <a:pt x="110" y="196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5" y="198"/>
                  </a:lnTo>
                  <a:lnTo>
                    <a:pt x="104" y="199"/>
                  </a:lnTo>
                  <a:lnTo>
                    <a:pt x="103" y="199"/>
                  </a:lnTo>
                  <a:lnTo>
                    <a:pt x="102" y="199"/>
                  </a:lnTo>
                  <a:lnTo>
                    <a:pt x="101" y="199"/>
                  </a:lnTo>
                  <a:lnTo>
                    <a:pt x="100" y="199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6" y="198"/>
                  </a:lnTo>
                  <a:lnTo>
                    <a:pt x="95" y="197"/>
                  </a:lnTo>
                  <a:lnTo>
                    <a:pt x="94" y="1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82" name="Google Shape;3882;p37"/>
          <p:cNvSpPr/>
          <p:nvPr/>
        </p:nvSpPr>
        <p:spPr>
          <a:xfrm>
            <a:off x="10237656" y="4909614"/>
            <a:ext cx="429712" cy="696968"/>
          </a:xfrm>
          <a:custGeom>
            <a:avLst/>
            <a:gdLst/>
            <a:ahLst/>
            <a:cxnLst/>
            <a:rect l="l" t="t" r="r" b="b"/>
            <a:pathLst>
              <a:path w="1022" h="1657" extrusionOk="0">
                <a:moveTo>
                  <a:pt x="838" y="1075"/>
                </a:moveTo>
                <a:lnTo>
                  <a:pt x="728" y="1075"/>
                </a:lnTo>
                <a:lnTo>
                  <a:pt x="728" y="954"/>
                </a:lnTo>
                <a:lnTo>
                  <a:pt x="728" y="951"/>
                </a:lnTo>
                <a:lnTo>
                  <a:pt x="741" y="924"/>
                </a:lnTo>
                <a:lnTo>
                  <a:pt x="753" y="897"/>
                </a:lnTo>
                <a:lnTo>
                  <a:pt x="762" y="870"/>
                </a:lnTo>
                <a:lnTo>
                  <a:pt x="771" y="845"/>
                </a:lnTo>
                <a:lnTo>
                  <a:pt x="782" y="804"/>
                </a:lnTo>
                <a:lnTo>
                  <a:pt x="785" y="790"/>
                </a:lnTo>
                <a:lnTo>
                  <a:pt x="787" y="782"/>
                </a:lnTo>
                <a:lnTo>
                  <a:pt x="787" y="779"/>
                </a:lnTo>
                <a:lnTo>
                  <a:pt x="787" y="725"/>
                </a:lnTo>
                <a:lnTo>
                  <a:pt x="802" y="725"/>
                </a:lnTo>
                <a:lnTo>
                  <a:pt x="810" y="725"/>
                </a:lnTo>
                <a:lnTo>
                  <a:pt x="817" y="723"/>
                </a:lnTo>
                <a:lnTo>
                  <a:pt x="825" y="722"/>
                </a:lnTo>
                <a:lnTo>
                  <a:pt x="832" y="719"/>
                </a:lnTo>
                <a:lnTo>
                  <a:pt x="838" y="716"/>
                </a:lnTo>
                <a:lnTo>
                  <a:pt x="844" y="712"/>
                </a:lnTo>
                <a:lnTo>
                  <a:pt x="850" y="708"/>
                </a:lnTo>
                <a:lnTo>
                  <a:pt x="856" y="703"/>
                </a:lnTo>
                <a:lnTo>
                  <a:pt x="861" y="697"/>
                </a:lnTo>
                <a:lnTo>
                  <a:pt x="865" y="691"/>
                </a:lnTo>
                <a:lnTo>
                  <a:pt x="869" y="685"/>
                </a:lnTo>
                <a:lnTo>
                  <a:pt x="872" y="679"/>
                </a:lnTo>
                <a:lnTo>
                  <a:pt x="875" y="672"/>
                </a:lnTo>
                <a:lnTo>
                  <a:pt x="876" y="664"/>
                </a:lnTo>
                <a:lnTo>
                  <a:pt x="878" y="657"/>
                </a:lnTo>
                <a:lnTo>
                  <a:pt x="878" y="649"/>
                </a:lnTo>
                <a:lnTo>
                  <a:pt x="878" y="584"/>
                </a:lnTo>
                <a:lnTo>
                  <a:pt x="878" y="578"/>
                </a:lnTo>
                <a:lnTo>
                  <a:pt x="877" y="573"/>
                </a:lnTo>
                <a:lnTo>
                  <a:pt x="876" y="567"/>
                </a:lnTo>
                <a:lnTo>
                  <a:pt x="874" y="562"/>
                </a:lnTo>
                <a:lnTo>
                  <a:pt x="872" y="556"/>
                </a:lnTo>
                <a:lnTo>
                  <a:pt x="869" y="551"/>
                </a:lnTo>
                <a:lnTo>
                  <a:pt x="866" y="547"/>
                </a:lnTo>
                <a:lnTo>
                  <a:pt x="863" y="542"/>
                </a:lnTo>
                <a:lnTo>
                  <a:pt x="859" y="538"/>
                </a:lnTo>
                <a:lnTo>
                  <a:pt x="855" y="534"/>
                </a:lnTo>
                <a:lnTo>
                  <a:pt x="850" y="530"/>
                </a:lnTo>
                <a:lnTo>
                  <a:pt x="845" y="527"/>
                </a:lnTo>
                <a:lnTo>
                  <a:pt x="840" y="525"/>
                </a:lnTo>
                <a:lnTo>
                  <a:pt x="835" y="522"/>
                </a:lnTo>
                <a:lnTo>
                  <a:pt x="830" y="520"/>
                </a:lnTo>
                <a:lnTo>
                  <a:pt x="824" y="519"/>
                </a:lnTo>
                <a:lnTo>
                  <a:pt x="836" y="494"/>
                </a:lnTo>
                <a:lnTo>
                  <a:pt x="847" y="466"/>
                </a:lnTo>
                <a:lnTo>
                  <a:pt x="851" y="452"/>
                </a:lnTo>
                <a:lnTo>
                  <a:pt x="855" y="436"/>
                </a:lnTo>
                <a:lnTo>
                  <a:pt x="858" y="421"/>
                </a:lnTo>
                <a:lnTo>
                  <a:pt x="859" y="405"/>
                </a:lnTo>
                <a:lnTo>
                  <a:pt x="860" y="388"/>
                </a:lnTo>
                <a:lnTo>
                  <a:pt x="859" y="372"/>
                </a:lnTo>
                <a:lnTo>
                  <a:pt x="857" y="356"/>
                </a:lnTo>
                <a:lnTo>
                  <a:pt x="853" y="339"/>
                </a:lnTo>
                <a:lnTo>
                  <a:pt x="847" y="322"/>
                </a:lnTo>
                <a:lnTo>
                  <a:pt x="840" y="306"/>
                </a:lnTo>
                <a:lnTo>
                  <a:pt x="830" y="290"/>
                </a:lnTo>
                <a:lnTo>
                  <a:pt x="819" y="274"/>
                </a:lnTo>
                <a:lnTo>
                  <a:pt x="819" y="273"/>
                </a:lnTo>
                <a:lnTo>
                  <a:pt x="819" y="272"/>
                </a:lnTo>
                <a:lnTo>
                  <a:pt x="818" y="272"/>
                </a:lnTo>
                <a:lnTo>
                  <a:pt x="818" y="271"/>
                </a:lnTo>
                <a:lnTo>
                  <a:pt x="817" y="271"/>
                </a:lnTo>
                <a:lnTo>
                  <a:pt x="816" y="271"/>
                </a:lnTo>
                <a:lnTo>
                  <a:pt x="814" y="258"/>
                </a:lnTo>
                <a:lnTo>
                  <a:pt x="811" y="244"/>
                </a:lnTo>
                <a:lnTo>
                  <a:pt x="807" y="229"/>
                </a:lnTo>
                <a:lnTo>
                  <a:pt x="800" y="213"/>
                </a:lnTo>
                <a:lnTo>
                  <a:pt x="791" y="196"/>
                </a:lnTo>
                <a:lnTo>
                  <a:pt x="780" y="179"/>
                </a:lnTo>
                <a:lnTo>
                  <a:pt x="765" y="162"/>
                </a:lnTo>
                <a:lnTo>
                  <a:pt x="748" y="144"/>
                </a:lnTo>
                <a:lnTo>
                  <a:pt x="735" y="133"/>
                </a:lnTo>
                <a:lnTo>
                  <a:pt x="722" y="123"/>
                </a:lnTo>
                <a:lnTo>
                  <a:pt x="709" y="114"/>
                </a:lnTo>
                <a:lnTo>
                  <a:pt x="696" y="106"/>
                </a:lnTo>
                <a:lnTo>
                  <a:pt x="670" y="93"/>
                </a:lnTo>
                <a:lnTo>
                  <a:pt x="645" y="83"/>
                </a:lnTo>
                <a:lnTo>
                  <a:pt x="621" y="76"/>
                </a:lnTo>
                <a:lnTo>
                  <a:pt x="599" y="71"/>
                </a:lnTo>
                <a:lnTo>
                  <a:pt x="579" y="69"/>
                </a:lnTo>
                <a:lnTo>
                  <a:pt x="562" y="68"/>
                </a:lnTo>
                <a:lnTo>
                  <a:pt x="562" y="56"/>
                </a:lnTo>
                <a:lnTo>
                  <a:pt x="562" y="50"/>
                </a:lnTo>
                <a:lnTo>
                  <a:pt x="561" y="45"/>
                </a:lnTo>
                <a:lnTo>
                  <a:pt x="559" y="39"/>
                </a:lnTo>
                <a:lnTo>
                  <a:pt x="557" y="34"/>
                </a:lnTo>
                <a:lnTo>
                  <a:pt x="555" y="29"/>
                </a:lnTo>
                <a:lnTo>
                  <a:pt x="552" y="25"/>
                </a:lnTo>
                <a:lnTo>
                  <a:pt x="549" y="20"/>
                </a:lnTo>
                <a:lnTo>
                  <a:pt x="545" y="16"/>
                </a:lnTo>
                <a:lnTo>
                  <a:pt x="541" y="13"/>
                </a:lnTo>
                <a:lnTo>
                  <a:pt x="537" y="10"/>
                </a:lnTo>
                <a:lnTo>
                  <a:pt x="532" y="7"/>
                </a:lnTo>
                <a:lnTo>
                  <a:pt x="527" y="4"/>
                </a:lnTo>
                <a:lnTo>
                  <a:pt x="522" y="3"/>
                </a:lnTo>
                <a:lnTo>
                  <a:pt x="516" y="1"/>
                </a:lnTo>
                <a:lnTo>
                  <a:pt x="511" y="0"/>
                </a:lnTo>
                <a:lnTo>
                  <a:pt x="505" y="0"/>
                </a:lnTo>
                <a:lnTo>
                  <a:pt x="499" y="0"/>
                </a:lnTo>
                <a:lnTo>
                  <a:pt x="494" y="1"/>
                </a:lnTo>
                <a:lnTo>
                  <a:pt x="488" y="3"/>
                </a:lnTo>
                <a:lnTo>
                  <a:pt x="483" y="4"/>
                </a:lnTo>
                <a:lnTo>
                  <a:pt x="478" y="7"/>
                </a:lnTo>
                <a:lnTo>
                  <a:pt x="474" y="10"/>
                </a:lnTo>
                <a:lnTo>
                  <a:pt x="469" y="13"/>
                </a:lnTo>
                <a:lnTo>
                  <a:pt x="465" y="16"/>
                </a:lnTo>
                <a:lnTo>
                  <a:pt x="462" y="20"/>
                </a:lnTo>
                <a:lnTo>
                  <a:pt x="459" y="25"/>
                </a:lnTo>
                <a:lnTo>
                  <a:pt x="456" y="29"/>
                </a:lnTo>
                <a:lnTo>
                  <a:pt x="453" y="34"/>
                </a:lnTo>
                <a:lnTo>
                  <a:pt x="451" y="39"/>
                </a:lnTo>
                <a:lnTo>
                  <a:pt x="450" y="45"/>
                </a:lnTo>
                <a:lnTo>
                  <a:pt x="449" y="50"/>
                </a:lnTo>
                <a:lnTo>
                  <a:pt x="449" y="56"/>
                </a:lnTo>
                <a:lnTo>
                  <a:pt x="449" y="68"/>
                </a:lnTo>
                <a:lnTo>
                  <a:pt x="431" y="70"/>
                </a:lnTo>
                <a:lnTo>
                  <a:pt x="411" y="72"/>
                </a:lnTo>
                <a:lnTo>
                  <a:pt x="389" y="77"/>
                </a:lnTo>
                <a:lnTo>
                  <a:pt x="365" y="84"/>
                </a:lnTo>
                <a:lnTo>
                  <a:pt x="340" y="93"/>
                </a:lnTo>
                <a:lnTo>
                  <a:pt x="327" y="99"/>
                </a:lnTo>
                <a:lnTo>
                  <a:pt x="314" y="106"/>
                </a:lnTo>
                <a:lnTo>
                  <a:pt x="301" y="114"/>
                </a:lnTo>
                <a:lnTo>
                  <a:pt x="288" y="123"/>
                </a:lnTo>
                <a:lnTo>
                  <a:pt x="276" y="133"/>
                </a:lnTo>
                <a:lnTo>
                  <a:pt x="263" y="144"/>
                </a:lnTo>
                <a:lnTo>
                  <a:pt x="246" y="162"/>
                </a:lnTo>
                <a:lnTo>
                  <a:pt x="231" y="179"/>
                </a:lnTo>
                <a:lnTo>
                  <a:pt x="220" y="195"/>
                </a:lnTo>
                <a:lnTo>
                  <a:pt x="211" y="211"/>
                </a:lnTo>
                <a:lnTo>
                  <a:pt x="204" y="226"/>
                </a:lnTo>
                <a:lnTo>
                  <a:pt x="200" y="241"/>
                </a:lnTo>
                <a:lnTo>
                  <a:pt x="197" y="255"/>
                </a:lnTo>
                <a:lnTo>
                  <a:pt x="195" y="268"/>
                </a:lnTo>
                <a:lnTo>
                  <a:pt x="194" y="268"/>
                </a:lnTo>
                <a:lnTo>
                  <a:pt x="193" y="268"/>
                </a:lnTo>
                <a:lnTo>
                  <a:pt x="193" y="269"/>
                </a:lnTo>
                <a:lnTo>
                  <a:pt x="192" y="269"/>
                </a:lnTo>
                <a:lnTo>
                  <a:pt x="192" y="270"/>
                </a:lnTo>
                <a:lnTo>
                  <a:pt x="191" y="272"/>
                </a:lnTo>
                <a:lnTo>
                  <a:pt x="190" y="273"/>
                </a:lnTo>
                <a:lnTo>
                  <a:pt x="189" y="274"/>
                </a:lnTo>
                <a:lnTo>
                  <a:pt x="177" y="290"/>
                </a:lnTo>
                <a:lnTo>
                  <a:pt x="168" y="306"/>
                </a:lnTo>
                <a:lnTo>
                  <a:pt x="160" y="323"/>
                </a:lnTo>
                <a:lnTo>
                  <a:pt x="155" y="339"/>
                </a:lnTo>
                <a:lnTo>
                  <a:pt x="151" y="356"/>
                </a:lnTo>
                <a:lnTo>
                  <a:pt x="149" y="373"/>
                </a:lnTo>
                <a:lnTo>
                  <a:pt x="148" y="390"/>
                </a:lnTo>
                <a:lnTo>
                  <a:pt x="148" y="406"/>
                </a:lnTo>
                <a:lnTo>
                  <a:pt x="150" y="422"/>
                </a:lnTo>
                <a:lnTo>
                  <a:pt x="153" y="438"/>
                </a:lnTo>
                <a:lnTo>
                  <a:pt x="156" y="454"/>
                </a:lnTo>
                <a:lnTo>
                  <a:pt x="161" y="469"/>
                </a:lnTo>
                <a:lnTo>
                  <a:pt x="172" y="497"/>
                </a:lnTo>
                <a:lnTo>
                  <a:pt x="184" y="522"/>
                </a:lnTo>
                <a:lnTo>
                  <a:pt x="179" y="524"/>
                </a:lnTo>
                <a:lnTo>
                  <a:pt x="175" y="526"/>
                </a:lnTo>
                <a:lnTo>
                  <a:pt x="170" y="529"/>
                </a:lnTo>
                <a:lnTo>
                  <a:pt x="166" y="532"/>
                </a:lnTo>
                <a:lnTo>
                  <a:pt x="162" y="535"/>
                </a:lnTo>
                <a:lnTo>
                  <a:pt x="158" y="538"/>
                </a:lnTo>
                <a:lnTo>
                  <a:pt x="154" y="542"/>
                </a:lnTo>
                <a:lnTo>
                  <a:pt x="151" y="546"/>
                </a:lnTo>
                <a:lnTo>
                  <a:pt x="148" y="550"/>
                </a:lnTo>
                <a:lnTo>
                  <a:pt x="146" y="554"/>
                </a:lnTo>
                <a:lnTo>
                  <a:pt x="143" y="559"/>
                </a:lnTo>
                <a:lnTo>
                  <a:pt x="142" y="564"/>
                </a:lnTo>
                <a:lnTo>
                  <a:pt x="140" y="569"/>
                </a:lnTo>
                <a:lnTo>
                  <a:pt x="139" y="574"/>
                </a:lnTo>
                <a:lnTo>
                  <a:pt x="138" y="579"/>
                </a:lnTo>
                <a:lnTo>
                  <a:pt x="138" y="584"/>
                </a:lnTo>
                <a:lnTo>
                  <a:pt x="138" y="649"/>
                </a:lnTo>
                <a:lnTo>
                  <a:pt x="138" y="657"/>
                </a:lnTo>
                <a:lnTo>
                  <a:pt x="140" y="664"/>
                </a:lnTo>
                <a:lnTo>
                  <a:pt x="141" y="672"/>
                </a:lnTo>
                <a:lnTo>
                  <a:pt x="144" y="679"/>
                </a:lnTo>
                <a:lnTo>
                  <a:pt x="147" y="685"/>
                </a:lnTo>
                <a:lnTo>
                  <a:pt x="151" y="691"/>
                </a:lnTo>
                <a:lnTo>
                  <a:pt x="155" y="697"/>
                </a:lnTo>
                <a:lnTo>
                  <a:pt x="160" y="703"/>
                </a:lnTo>
                <a:lnTo>
                  <a:pt x="166" y="708"/>
                </a:lnTo>
                <a:lnTo>
                  <a:pt x="172" y="712"/>
                </a:lnTo>
                <a:lnTo>
                  <a:pt x="178" y="716"/>
                </a:lnTo>
                <a:lnTo>
                  <a:pt x="185" y="719"/>
                </a:lnTo>
                <a:lnTo>
                  <a:pt x="192" y="722"/>
                </a:lnTo>
                <a:lnTo>
                  <a:pt x="199" y="723"/>
                </a:lnTo>
                <a:lnTo>
                  <a:pt x="207" y="725"/>
                </a:lnTo>
                <a:lnTo>
                  <a:pt x="215" y="725"/>
                </a:lnTo>
                <a:lnTo>
                  <a:pt x="229" y="725"/>
                </a:lnTo>
                <a:lnTo>
                  <a:pt x="229" y="779"/>
                </a:lnTo>
                <a:lnTo>
                  <a:pt x="229" y="782"/>
                </a:lnTo>
                <a:lnTo>
                  <a:pt x="234" y="806"/>
                </a:lnTo>
                <a:lnTo>
                  <a:pt x="238" y="825"/>
                </a:lnTo>
                <a:lnTo>
                  <a:pt x="245" y="848"/>
                </a:lnTo>
                <a:lnTo>
                  <a:pt x="253" y="873"/>
                </a:lnTo>
                <a:lnTo>
                  <a:pt x="262" y="900"/>
                </a:lnTo>
                <a:lnTo>
                  <a:pt x="274" y="927"/>
                </a:lnTo>
                <a:lnTo>
                  <a:pt x="288" y="954"/>
                </a:lnTo>
                <a:lnTo>
                  <a:pt x="288" y="1075"/>
                </a:lnTo>
                <a:lnTo>
                  <a:pt x="186" y="1075"/>
                </a:lnTo>
                <a:lnTo>
                  <a:pt x="167" y="1076"/>
                </a:lnTo>
                <a:lnTo>
                  <a:pt x="149" y="1079"/>
                </a:lnTo>
                <a:lnTo>
                  <a:pt x="131" y="1083"/>
                </a:lnTo>
                <a:lnTo>
                  <a:pt x="114" y="1090"/>
                </a:lnTo>
                <a:lnTo>
                  <a:pt x="98" y="1098"/>
                </a:lnTo>
                <a:lnTo>
                  <a:pt x="83" y="1107"/>
                </a:lnTo>
                <a:lnTo>
                  <a:pt x="68" y="1118"/>
                </a:lnTo>
                <a:lnTo>
                  <a:pt x="55" y="1130"/>
                </a:lnTo>
                <a:lnTo>
                  <a:pt x="43" y="1143"/>
                </a:lnTo>
                <a:lnTo>
                  <a:pt x="32" y="1158"/>
                </a:lnTo>
                <a:lnTo>
                  <a:pt x="23" y="1173"/>
                </a:lnTo>
                <a:lnTo>
                  <a:pt x="15" y="1189"/>
                </a:lnTo>
                <a:lnTo>
                  <a:pt x="9" y="1206"/>
                </a:lnTo>
                <a:lnTo>
                  <a:pt x="4" y="1224"/>
                </a:lnTo>
                <a:lnTo>
                  <a:pt x="1" y="1242"/>
                </a:lnTo>
                <a:lnTo>
                  <a:pt x="0" y="1261"/>
                </a:lnTo>
                <a:lnTo>
                  <a:pt x="0" y="1292"/>
                </a:lnTo>
                <a:lnTo>
                  <a:pt x="1" y="1310"/>
                </a:lnTo>
                <a:lnTo>
                  <a:pt x="3" y="1329"/>
                </a:lnTo>
                <a:lnTo>
                  <a:pt x="6" y="1347"/>
                </a:lnTo>
                <a:lnTo>
                  <a:pt x="10" y="1364"/>
                </a:lnTo>
                <a:lnTo>
                  <a:pt x="16" y="1382"/>
                </a:lnTo>
                <a:lnTo>
                  <a:pt x="22" y="1399"/>
                </a:lnTo>
                <a:lnTo>
                  <a:pt x="30" y="1416"/>
                </a:lnTo>
                <a:lnTo>
                  <a:pt x="39" y="1433"/>
                </a:lnTo>
                <a:lnTo>
                  <a:pt x="50" y="1449"/>
                </a:lnTo>
                <a:lnTo>
                  <a:pt x="61" y="1465"/>
                </a:lnTo>
                <a:lnTo>
                  <a:pt x="74" y="1481"/>
                </a:lnTo>
                <a:lnTo>
                  <a:pt x="87" y="1496"/>
                </a:lnTo>
                <a:lnTo>
                  <a:pt x="102" y="1510"/>
                </a:lnTo>
                <a:lnTo>
                  <a:pt x="118" y="1525"/>
                </a:lnTo>
                <a:lnTo>
                  <a:pt x="153" y="1552"/>
                </a:lnTo>
                <a:lnTo>
                  <a:pt x="190" y="1576"/>
                </a:lnTo>
                <a:lnTo>
                  <a:pt x="230" y="1597"/>
                </a:lnTo>
                <a:lnTo>
                  <a:pt x="272" y="1615"/>
                </a:lnTo>
                <a:lnTo>
                  <a:pt x="317" y="1630"/>
                </a:lnTo>
                <a:lnTo>
                  <a:pt x="363" y="1642"/>
                </a:lnTo>
                <a:lnTo>
                  <a:pt x="411" y="1650"/>
                </a:lnTo>
                <a:lnTo>
                  <a:pt x="460" y="1655"/>
                </a:lnTo>
                <a:lnTo>
                  <a:pt x="511" y="1657"/>
                </a:lnTo>
                <a:lnTo>
                  <a:pt x="561" y="1655"/>
                </a:lnTo>
                <a:lnTo>
                  <a:pt x="610" y="1650"/>
                </a:lnTo>
                <a:lnTo>
                  <a:pt x="658" y="1642"/>
                </a:lnTo>
                <a:lnTo>
                  <a:pt x="705" y="1630"/>
                </a:lnTo>
                <a:lnTo>
                  <a:pt x="749" y="1615"/>
                </a:lnTo>
                <a:lnTo>
                  <a:pt x="792" y="1597"/>
                </a:lnTo>
                <a:lnTo>
                  <a:pt x="832" y="1576"/>
                </a:lnTo>
                <a:lnTo>
                  <a:pt x="869" y="1552"/>
                </a:lnTo>
                <a:lnTo>
                  <a:pt x="904" y="1525"/>
                </a:lnTo>
                <a:lnTo>
                  <a:pt x="920" y="1511"/>
                </a:lnTo>
                <a:lnTo>
                  <a:pt x="935" y="1497"/>
                </a:lnTo>
                <a:lnTo>
                  <a:pt x="948" y="1481"/>
                </a:lnTo>
                <a:lnTo>
                  <a:pt x="961" y="1466"/>
                </a:lnTo>
                <a:lnTo>
                  <a:pt x="972" y="1450"/>
                </a:lnTo>
                <a:lnTo>
                  <a:pt x="983" y="1434"/>
                </a:lnTo>
                <a:lnTo>
                  <a:pt x="992" y="1417"/>
                </a:lnTo>
                <a:lnTo>
                  <a:pt x="1000" y="1400"/>
                </a:lnTo>
                <a:lnTo>
                  <a:pt x="1006" y="1382"/>
                </a:lnTo>
                <a:lnTo>
                  <a:pt x="1012" y="1365"/>
                </a:lnTo>
                <a:lnTo>
                  <a:pt x="1016" y="1347"/>
                </a:lnTo>
                <a:lnTo>
                  <a:pt x="1019" y="1329"/>
                </a:lnTo>
                <a:lnTo>
                  <a:pt x="1021" y="1310"/>
                </a:lnTo>
                <a:lnTo>
                  <a:pt x="1022" y="1292"/>
                </a:lnTo>
                <a:lnTo>
                  <a:pt x="1022" y="1261"/>
                </a:lnTo>
                <a:lnTo>
                  <a:pt x="1022" y="1242"/>
                </a:lnTo>
                <a:lnTo>
                  <a:pt x="1019" y="1224"/>
                </a:lnTo>
                <a:lnTo>
                  <a:pt x="1015" y="1206"/>
                </a:lnTo>
                <a:lnTo>
                  <a:pt x="1009" y="1189"/>
                </a:lnTo>
                <a:lnTo>
                  <a:pt x="1002" y="1173"/>
                </a:lnTo>
                <a:lnTo>
                  <a:pt x="993" y="1158"/>
                </a:lnTo>
                <a:lnTo>
                  <a:pt x="982" y="1143"/>
                </a:lnTo>
                <a:lnTo>
                  <a:pt x="970" y="1130"/>
                </a:lnTo>
                <a:lnTo>
                  <a:pt x="957" y="1118"/>
                </a:lnTo>
                <a:lnTo>
                  <a:pt x="943" y="1107"/>
                </a:lnTo>
                <a:lnTo>
                  <a:pt x="928" y="1098"/>
                </a:lnTo>
                <a:lnTo>
                  <a:pt x="911" y="1090"/>
                </a:lnTo>
                <a:lnTo>
                  <a:pt x="894" y="1083"/>
                </a:lnTo>
                <a:lnTo>
                  <a:pt x="876" y="1079"/>
                </a:lnTo>
                <a:lnTo>
                  <a:pt x="857" y="1076"/>
                </a:lnTo>
                <a:close/>
                <a:moveTo>
                  <a:pt x="45" y="1261"/>
                </a:moveTo>
                <a:lnTo>
                  <a:pt x="46" y="1246"/>
                </a:lnTo>
                <a:lnTo>
                  <a:pt x="48" y="1232"/>
                </a:lnTo>
                <a:lnTo>
                  <a:pt x="52" y="1218"/>
                </a:lnTo>
                <a:lnTo>
                  <a:pt x="56" y="1205"/>
                </a:lnTo>
                <a:lnTo>
                  <a:pt x="62" y="1193"/>
                </a:lnTo>
                <a:lnTo>
                  <a:pt x="70" y="1181"/>
                </a:lnTo>
                <a:lnTo>
                  <a:pt x="78" y="1170"/>
                </a:lnTo>
                <a:lnTo>
                  <a:pt x="87" y="1160"/>
                </a:lnTo>
                <a:lnTo>
                  <a:pt x="98" y="1151"/>
                </a:lnTo>
                <a:lnTo>
                  <a:pt x="109" y="1142"/>
                </a:lnTo>
                <a:lnTo>
                  <a:pt x="121" y="1135"/>
                </a:lnTo>
                <a:lnTo>
                  <a:pt x="133" y="1129"/>
                </a:lnTo>
                <a:lnTo>
                  <a:pt x="146" y="1124"/>
                </a:lnTo>
                <a:lnTo>
                  <a:pt x="160" y="1121"/>
                </a:lnTo>
                <a:lnTo>
                  <a:pt x="174" y="1119"/>
                </a:lnTo>
                <a:lnTo>
                  <a:pt x="189" y="1118"/>
                </a:lnTo>
                <a:lnTo>
                  <a:pt x="282" y="1118"/>
                </a:lnTo>
                <a:lnTo>
                  <a:pt x="282" y="1132"/>
                </a:lnTo>
                <a:lnTo>
                  <a:pt x="284" y="1147"/>
                </a:lnTo>
                <a:lnTo>
                  <a:pt x="288" y="1162"/>
                </a:lnTo>
                <a:lnTo>
                  <a:pt x="292" y="1176"/>
                </a:lnTo>
                <a:lnTo>
                  <a:pt x="298" y="1190"/>
                </a:lnTo>
                <a:lnTo>
                  <a:pt x="305" y="1204"/>
                </a:lnTo>
                <a:lnTo>
                  <a:pt x="321" y="1230"/>
                </a:lnTo>
                <a:lnTo>
                  <a:pt x="338" y="1253"/>
                </a:lnTo>
                <a:lnTo>
                  <a:pt x="353" y="1272"/>
                </a:lnTo>
                <a:lnTo>
                  <a:pt x="365" y="1285"/>
                </a:lnTo>
                <a:lnTo>
                  <a:pt x="370" y="1289"/>
                </a:lnTo>
                <a:lnTo>
                  <a:pt x="373" y="1292"/>
                </a:lnTo>
                <a:lnTo>
                  <a:pt x="373" y="1293"/>
                </a:lnTo>
                <a:lnTo>
                  <a:pt x="374" y="1294"/>
                </a:lnTo>
                <a:lnTo>
                  <a:pt x="375" y="1295"/>
                </a:lnTo>
                <a:lnTo>
                  <a:pt x="376" y="1296"/>
                </a:lnTo>
                <a:lnTo>
                  <a:pt x="377" y="1296"/>
                </a:lnTo>
                <a:lnTo>
                  <a:pt x="378" y="1297"/>
                </a:lnTo>
                <a:lnTo>
                  <a:pt x="379" y="1297"/>
                </a:lnTo>
                <a:lnTo>
                  <a:pt x="380" y="1298"/>
                </a:lnTo>
                <a:lnTo>
                  <a:pt x="383" y="1298"/>
                </a:lnTo>
                <a:lnTo>
                  <a:pt x="385" y="1298"/>
                </a:lnTo>
                <a:lnTo>
                  <a:pt x="387" y="1298"/>
                </a:lnTo>
                <a:lnTo>
                  <a:pt x="395" y="1298"/>
                </a:lnTo>
                <a:lnTo>
                  <a:pt x="397" y="1297"/>
                </a:lnTo>
                <a:lnTo>
                  <a:pt x="398" y="1297"/>
                </a:lnTo>
                <a:lnTo>
                  <a:pt x="400" y="1296"/>
                </a:lnTo>
                <a:lnTo>
                  <a:pt x="401" y="1295"/>
                </a:lnTo>
                <a:lnTo>
                  <a:pt x="402" y="1294"/>
                </a:lnTo>
                <a:lnTo>
                  <a:pt x="403" y="1293"/>
                </a:lnTo>
                <a:lnTo>
                  <a:pt x="404" y="1291"/>
                </a:lnTo>
                <a:lnTo>
                  <a:pt x="405" y="1290"/>
                </a:lnTo>
                <a:lnTo>
                  <a:pt x="406" y="1289"/>
                </a:lnTo>
                <a:lnTo>
                  <a:pt x="407" y="1287"/>
                </a:lnTo>
                <a:lnTo>
                  <a:pt x="408" y="1286"/>
                </a:lnTo>
                <a:lnTo>
                  <a:pt x="408" y="1284"/>
                </a:lnTo>
                <a:lnTo>
                  <a:pt x="408" y="1283"/>
                </a:lnTo>
                <a:lnTo>
                  <a:pt x="409" y="1281"/>
                </a:lnTo>
                <a:lnTo>
                  <a:pt x="409" y="1280"/>
                </a:lnTo>
                <a:lnTo>
                  <a:pt x="409" y="1278"/>
                </a:lnTo>
                <a:lnTo>
                  <a:pt x="409" y="1274"/>
                </a:lnTo>
                <a:lnTo>
                  <a:pt x="410" y="1270"/>
                </a:lnTo>
                <a:lnTo>
                  <a:pt x="413" y="1263"/>
                </a:lnTo>
                <a:lnTo>
                  <a:pt x="417" y="1255"/>
                </a:lnTo>
                <a:lnTo>
                  <a:pt x="421" y="1248"/>
                </a:lnTo>
                <a:lnTo>
                  <a:pt x="427" y="1241"/>
                </a:lnTo>
                <a:lnTo>
                  <a:pt x="434" y="1235"/>
                </a:lnTo>
                <a:lnTo>
                  <a:pt x="441" y="1228"/>
                </a:lnTo>
                <a:lnTo>
                  <a:pt x="448" y="1222"/>
                </a:lnTo>
                <a:lnTo>
                  <a:pt x="465" y="1211"/>
                </a:lnTo>
                <a:lnTo>
                  <a:pt x="481" y="1202"/>
                </a:lnTo>
                <a:lnTo>
                  <a:pt x="497" y="1194"/>
                </a:lnTo>
                <a:lnTo>
                  <a:pt x="511" y="1188"/>
                </a:lnTo>
                <a:lnTo>
                  <a:pt x="524" y="1193"/>
                </a:lnTo>
                <a:lnTo>
                  <a:pt x="539" y="1201"/>
                </a:lnTo>
                <a:lnTo>
                  <a:pt x="555" y="1210"/>
                </a:lnTo>
                <a:lnTo>
                  <a:pt x="571" y="1221"/>
                </a:lnTo>
                <a:lnTo>
                  <a:pt x="579" y="1227"/>
                </a:lnTo>
                <a:lnTo>
                  <a:pt x="586" y="1234"/>
                </a:lnTo>
                <a:lnTo>
                  <a:pt x="593" y="1241"/>
                </a:lnTo>
                <a:lnTo>
                  <a:pt x="599" y="1248"/>
                </a:lnTo>
                <a:lnTo>
                  <a:pt x="604" y="1255"/>
                </a:lnTo>
                <a:lnTo>
                  <a:pt x="608" y="1262"/>
                </a:lnTo>
                <a:lnTo>
                  <a:pt x="611" y="1270"/>
                </a:lnTo>
                <a:lnTo>
                  <a:pt x="612" y="1274"/>
                </a:lnTo>
                <a:lnTo>
                  <a:pt x="613" y="1278"/>
                </a:lnTo>
                <a:lnTo>
                  <a:pt x="613" y="1280"/>
                </a:lnTo>
                <a:lnTo>
                  <a:pt x="613" y="1281"/>
                </a:lnTo>
                <a:lnTo>
                  <a:pt x="613" y="1283"/>
                </a:lnTo>
                <a:lnTo>
                  <a:pt x="614" y="1284"/>
                </a:lnTo>
                <a:lnTo>
                  <a:pt x="614" y="1286"/>
                </a:lnTo>
                <a:lnTo>
                  <a:pt x="615" y="1287"/>
                </a:lnTo>
                <a:lnTo>
                  <a:pt x="616" y="1289"/>
                </a:lnTo>
                <a:lnTo>
                  <a:pt x="617" y="1290"/>
                </a:lnTo>
                <a:lnTo>
                  <a:pt x="618" y="1291"/>
                </a:lnTo>
                <a:lnTo>
                  <a:pt x="619" y="1293"/>
                </a:lnTo>
                <a:lnTo>
                  <a:pt x="620" y="1294"/>
                </a:lnTo>
                <a:lnTo>
                  <a:pt x="621" y="1295"/>
                </a:lnTo>
                <a:lnTo>
                  <a:pt x="622" y="1296"/>
                </a:lnTo>
                <a:lnTo>
                  <a:pt x="624" y="1297"/>
                </a:lnTo>
                <a:lnTo>
                  <a:pt x="625" y="1297"/>
                </a:lnTo>
                <a:lnTo>
                  <a:pt x="627" y="1298"/>
                </a:lnTo>
                <a:lnTo>
                  <a:pt x="635" y="1298"/>
                </a:lnTo>
                <a:lnTo>
                  <a:pt x="636" y="1298"/>
                </a:lnTo>
                <a:lnTo>
                  <a:pt x="637" y="1298"/>
                </a:lnTo>
                <a:lnTo>
                  <a:pt x="638" y="1298"/>
                </a:lnTo>
                <a:lnTo>
                  <a:pt x="639" y="1297"/>
                </a:lnTo>
                <a:lnTo>
                  <a:pt x="640" y="1297"/>
                </a:lnTo>
                <a:lnTo>
                  <a:pt x="641" y="1297"/>
                </a:lnTo>
                <a:lnTo>
                  <a:pt x="643" y="1296"/>
                </a:lnTo>
                <a:lnTo>
                  <a:pt x="645" y="1295"/>
                </a:lnTo>
                <a:lnTo>
                  <a:pt x="646" y="1294"/>
                </a:lnTo>
                <a:lnTo>
                  <a:pt x="648" y="1293"/>
                </a:lnTo>
                <a:lnTo>
                  <a:pt x="649" y="1292"/>
                </a:lnTo>
                <a:lnTo>
                  <a:pt x="656" y="1284"/>
                </a:lnTo>
                <a:lnTo>
                  <a:pt x="669" y="1270"/>
                </a:lnTo>
                <a:lnTo>
                  <a:pt x="684" y="1251"/>
                </a:lnTo>
                <a:lnTo>
                  <a:pt x="700" y="1228"/>
                </a:lnTo>
                <a:lnTo>
                  <a:pt x="716" y="1202"/>
                </a:lnTo>
                <a:lnTo>
                  <a:pt x="723" y="1188"/>
                </a:lnTo>
                <a:lnTo>
                  <a:pt x="729" y="1174"/>
                </a:lnTo>
                <a:lnTo>
                  <a:pt x="734" y="1160"/>
                </a:lnTo>
                <a:lnTo>
                  <a:pt x="737" y="1146"/>
                </a:lnTo>
                <a:lnTo>
                  <a:pt x="739" y="1132"/>
                </a:lnTo>
                <a:lnTo>
                  <a:pt x="739" y="1118"/>
                </a:lnTo>
                <a:lnTo>
                  <a:pt x="841" y="1118"/>
                </a:lnTo>
                <a:lnTo>
                  <a:pt x="856" y="1119"/>
                </a:lnTo>
                <a:lnTo>
                  <a:pt x="870" y="1121"/>
                </a:lnTo>
                <a:lnTo>
                  <a:pt x="884" y="1124"/>
                </a:lnTo>
                <a:lnTo>
                  <a:pt x="897" y="1129"/>
                </a:lnTo>
                <a:lnTo>
                  <a:pt x="909" y="1135"/>
                </a:lnTo>
                <a:lnTo>
                  <a:pt x="921" y="1142"/>
                </a:lnTo>
                <a:lnTo>
                  <a:pt x="932" y="1151"/>
                </a:lnTo>
                <a:lnTo>
                  <a:pt x="943" y="1160"/>
                </a:lnTo>
                <a:lnTo>
                  <a:pt x="952" y="1170"/>
                </a:lnTo>
                <a:lnTo>
                  <a:pt x="960" y="1181"/>
                </a:lnTo>
                <a:lnTo>
                  <a:pt x="967" y="1193"/>
                </a:lnTo>
                <a:lnTo>
                  <a:pt x="974" y="1205"/>
                </a:lnTo>
                <a:lnTo>
                  <a:pt x="978" y="1218"/>
                </a:lnTo>
                <a:lnTo>
                  <a:pt x="982" y="1232"/>
                </a:lnTo>
                <a:lnTo>
                  <a:pt x="984" y="1246"/>
                </a:lnTo>
                <a:lnTo>
                  <a:pt x="985" y="1261"/>
                </a:lnTo>
                <a:lnTo>
                  <a:pt x="985" y="1292"/>
                </a:lnTo>
                <a:lnTo>
                  <a:pt x="983" y="1324"/>
                </a:lnTo>
                <a:lnTo>
                  <a:pt x="975" y="1356"/>
                </a:lnTo>
                <a:lnTo>
                  <a:pt x="964" y="1386"/>
                </a:lnTo>
                <a:lnTo>
                  <a:pt x="948" y="1416"/>
                </a:lnTo>
                <a:lnTo>
                  <a:pt x="928" y="1443"/>
                </a:lnTo>
                <a:lnTo>
                  <a:pt x="904" y="1470"/>
                </a:lnTo>
                <a:lnTo>
                  <a:pt x="877" y="1494"/>
                </a:lnTo>
                <a:lnTo>
                  <a:pt x="847" y="1517"/>
                </a:lnTo>
                <a:lnTo>
                  <a:pt x="814" y="1538"/>
                </a:lnTo>
                <a:lnTo>
                  <a:pt x="778" y="1556"/>
                </a:lnTo>
                <a:lnTo>
                  <a:pt x="739" y="1572"/>
                </a:lnTo>
                <a:lnTo>
                  <a:pt x="698" y="1586"/>
                </a:lnTo>
                <a:lnTo>
                  <a:pt x="655" y="1596"/>
                </a:lnTo>
                <a:lnTo>
                  <a:pt x="611" y="1604"/>
                </a:lnTo>
                <a:lnTo>
                  <a:pt x="564" y="1609"/>
                </a:lnTo>
                <a:lnTo>
                  <a:pt x="517" y="1611"/>
                </a:lnTo>
                <a:lnTo>
                  <a:pt x="469" y="1609"/>
                </a:lnTo>
                <a:lnTo>
                  <a:pt x="422" y="1604"/>
                </a:lnTo>
                <a:lnTo>
                  <a:pt x="377" y="1596"/>
                </a:lnTo>
                <a:lnTo>
                  <a:pt x="334" y="1586"/>
                </a:lnTo>
                <a:lnTo>
                  <a:pt x="293" y="1572"/>
                </a:lnTo>
                <a:lnTo>
                  <a:pt x="254" y="1556"/>
                </a:lnTo>
                <a:lnTo>
                  <a:pt x="218" y="1538"/>
                </a:lnTo>
                <a:lnTo>
                  <a:pt x="185" y="1517"/>
                </a:lnTo>
                <a:lnTo>
                  <a:pt x="155" y="1494"/>
                </a:lnTo>
                <a:lnTo>
                  <a:pt x="128" y="1470"/>
                </a:lnTo>
                <a:lnTo>
                  <a:pt x="104" y="1443"/>
                </a:lnTo>
                <a:lnTo>
                  <a:pt x="85" y="1416"/>
                </a:lnTo>
                <a:lnTo>
                  <a:pt x="69" y="1386"/>
                </a:lnTo>
                <a:lnTo>
                  <a:pt x="57" y="1356"/>
                </a:lnTo>
                <a:lnTo>
                  <a:pt x="50" y="1324"/>
                </a:lnTo>
                <a:lnTo>
                  <a:pt x="48" y="1292"/>
                </a:lnTo>
                <a:lnTo>
                  <a:pt x="48" y="1261"/>
                </a:lnTo>
                <a:close/>
                <a:moveTo>
                  <a:pt x="232" y="680"/>
                </a:moveTo>
                <a:lnTo>
                  <a:pt x="217" y="680"/>
                </a:lnTo>
                <a:lnTo>
                  <a:pt x="214" y="680"/>
                </a:lnTo>
                <a:lnTo>
                  <a:pt x="211" y="679"/>
                </a:lnTo>
                <a:lnTo>
                  <a:pt x="208" y="679"/>
                </a:lnTo>
                <a:lnTo>
                  <a:pt x="205" y="678"/>
                </a:lnTo>
                <a:lnTo>
                  <a:pt x="202" y="676"/>
                </a:lnTo>
                <a:lnTo>
                  <a:pt x="200" y="675"/>
                </a:lnTo>
                <a:lnTo>
                  <a:pt x="197" y="673"/>
                </a:lnTo>
                <a:lnTo>
                  <a:pt x="195" y="671"/>
                </a:lnTo>
                <a:lnTo>
                  <a:pt x="193" y="669"/>
                </a:lnTo>
                <a:lnTo>
                  <a:pt x="191" y="666"/>
                </a:lnTo>
                <a:lnTo>
                  <a:pt x="190" y="664"/>
                </a:lnTo>
                <a:lnTo>
                  <a:pt x="188" y="661"/>
                </a:lnTo>
                <a:lnTo>
                  <a:pt x="187" y="658"/>
                </a:lnTo>
                <a:lnTo>
                  <a:pt x="187" y="655"/>
                </a:lnTo>
                <a:lnTo>
                  <a:pt x="186" y="652"/>
                </a:lnTo>
                <a:lnTo>
                  <a:pt x="186" y="649"/>
                </a:lnTo>
                <a:lnTo>
                  <a:pt x="186" y="584"/>
                </a:lnTo>
                <a:lnTo>
                  <a:pt x="186" y="581"/>
                </a:lnTo>
                <a:lnTo>
                  <a:pt x="187" y="579"/>
                </a:lnTo>
                <a:lnTo>
                  <a:pt x="187" y="577"/>
                </a:lnTo>
                <a:lnTo>
                  <a:pt x="188" y="575"/>
                </a:lnTo>
                <a:lnTo>
                  <a:pt x="189" y="573"/>
                </a:lnTo>
                <a:lnTo>
                  <a:pt x="190" y="571"/>
                </a:lnTo>
                <a:lnTo>
                  <a:pt x="192" y="569"/>
                </a:lnTo>
                <a:lnTo>
                  <a:pt x="193" y="568"/>
                </a:lnTo>
                <a:lnTo>
                  <a:pt x="195" y="566"/>
                </a:lnTo>
                <a:lnTo>
                  <a:pt x="197" y="565"/>
                </a:lnTo>
                <a:lnTo>
                  <a:pt x="199" y="564"/>
                </a:lnTo>
                <a:lnTo>
                  <a:pt x="201" y="563"/>
                </a:lnTo>
                <a:lnTo>
                  <a:pt x="203" y="563"/>
                </a:lnTo>
                <a:lnTo>
                  <a:pt x="205" y="562"/>
                </a:lnTo>
                <a:lnTo>
                  <a:pt x="207" y="562"/>
                </a:lnTo>
                <a:lnTo>
                  <a:pt x="209" y="562"/>
                </a:lnTo>
                <a:lnTo>
                  <a:pt x="211" y="562"/>
                </a:lnTo>
                <a:lnTo>
                  <a:pt x="213" y="562"/>
                </a:lnTo>
                <a:lnTo>
                  <a:pt x="215" y="563"/>
                </a:lnTo>
                <a:lnTo>
                  <a:pt x="217" y="564"/>
                </a:lnTo>
                <a:lnTo>
                  <a:pt x="219" y="565"/>
                </a:lnTo>
                <a:lnTo>
                  <a:pt x="221" y="566"/>
                </a:lnTo>
                <a:lnTo>
                  <a:pt x="223" y="567"/>
                </a:lnTo>
                <a:lnTo>
                  <a:pt x="225" y="569"/>
                </a:lnTo>
                <a:lnTo>
                  <a:pt x="226" y="570"/>
                </a:lnTo>
                <a:lnTo>
                  <a:pt x="228" y="572"/>
                </a:lnTo>
                <a:lnTo>
                  <a:pt x="229" y="574"/>
                </a:lnTo>
                <a:lnTo>
                  <a:pt x="230" y="576"/>
                </a:lnTo>
                <a:lnTo>
                  <a:pt x="231" y="578"/>
                </a:lnTo>
                <a:lnTo>
                  <a:pt x="231" y="580"/>
                </a:lnTo>
                <a:lnTo>
                  <a:pt x="232" y="582"/>
                </a:lnTo>
                <a:lnTo>
                  <a:pt x="232" y="584"/>
                </a:lnTo>
                <a:lnTo>
                  <a:pt x="232" y="590"/>
                </a:lnTo>
                <a:close/>
                <a:moveTo>
                  <a:pt x="226" y="339"/>
                </a:moveTo>
                <a:lnTo>
                  <a:pt x="227" y="339"/>
                </a:lnTo>
                <a:lnTo>
                  <a:pt x="228" y="339"/>
                </a:lnTo>
                <a:lnTo>
                  <a:pt x="229" y="339"/>
                </a:lnTo>
                <a:lnTo>
                  <a:pt x="230" y="339"/>
                </a:lnTo>
                <a:lnTo>
                  <a:pt x="231" y="338"/>
                </a:lnTo>
                <a:lnTo>
                  <a:pt x="232" y="338"/>
                </a:lnTo>
                <a:lnTo>
                  <a:pt x="233" y="337"/>
                </a:lnTo>
                <a:lnTo>
                  <a:pt x="234" y="337"/>
                </a:lnTo>
                <a:lnTo>
                  <a:pt x="234" y="336"/>
                </a:lnTo>
                <a:lnTo>
                  <a:pt x="236" y="335"/>
                </a:lnTo>
                <a:lnTo>
                  <a:pt x="238" y="334"/>
                </a:lnTo>
                <a:lnTo>
                  <a:pt x="240" y="332"/>
                </a:lnTo>
                <a:lnTo>
                  <a:pt x="241" y="331"/>
                </a:lnTo>
                <a:lnTo>
                  <a:pt x="242" y="329"/>
                </a:lnTo>
                <a:lnTo>
                  <a:pt x="244" y="327"/>
                </a:lnTo>
                <a:lnTo>
                  <a:pt x="245" y="326"/>
                </a:lnTo>
                <a:lnTo>
                  <a:pt x="245" y="324"/>
                </a:lnTo>
                <a:lnTo>
                  <a:pt x="246" y="322"/>
                </a:lnTo>
                <a:lnTo>
                  <a:pt x="246" y="320"/>
                </a:lnTo>
                <a:lnTo>
                  <a:pt x="247" y="318"/>
                </a:lnTo>
                <a:lnTo>
                  <a:pt x="247" y="316"/>
                </a:lnTo>
                <a:lnTo>
                  <a:pt x="247" y="314"/>
                </a:lnTo>
                <a:lnTo>
                  <a:pt x="247" y="312"/>
                </a:lnTo>
                <a:lnTo>
                  <a:pt x="246" y="308"/>
                </a:lnTo>
                <a:lnTo>
                  <a:pt x="246" y="307"/>
                </a:lnTo>
                <a:lnTo>
                  <a:pt x="245" y="304"/>
                </a:lnTo>
                <a:lnTo>
                  <a:pt x="243" y="296"/>
                </a:lnTo>
                <a:lnTo>
                  <a:pt x="242" y="290"/>
                </a:lnTo>
                <a:lnTo>
                  <a:pt x="242" y="283"/>
                </a:lnTo>
                <a:lnTo>
                  <a:pt x="242" y="276"/>
                </a:lnTo>
                <a:lnTo>
                  <a:pt x="242" y="267"/>
                </a:lnTo>
                <a:lnTo>
                  <a:pt x="244" y="258"/>
                </a:lnTo>
                <a:lnTo>
                  <a:pt x="247" y="247"/>
                </a:lnTo>
                <a:lnTo>
                  <a:pt x="251" y="237"/>
                </a:lnTo>
                <a:lnTo>
                  <a:pt x="256" y="225"/>
                </a:lnTo>
                <a:lnTo>
                  <a:pt x="263" y="213"/>
                </a:lnTo>
                <a:lnTo>
                  <a:pt x="272" y="201"/>
                </a:lnTo>
                <a:lnTo>
                  <a:pt x="283" y="188"/>
                </a:lnTo>
                <a:lnTo>
                  <a:pt x="296" y="175"/>
                </a:lnTo>
                <a:lnTo>
                  <a:pt x="312" y="162"/>
                </a:lnTo>
                <a:lnTo>
                  <a:pt x="327" y="150"/>
                </a:lnTo>
                <a:lnTo>
                  <a:pt x="343" y="141"/>
                </a:lnTo>
                <a:lnTo>
                  <a:pt x="359" y="133"/>
                </a:lnTo>
                <a:lnTo>
                  <a:pt x="374" y="126"/>
                </a:lnTo>
                <a:lnTo>
                  <a:pt x="389" y="121"/>
                </a:lnTo>
                <a:lnTo>
                  <a:pt x="404" y="117"/>
                </a:lnTo>
                <a:lnTo>
                  <a:pt x="417" y="114"/>
                </a:lnTo>
                <a:lnTo>
                  <a:pt x="441" y="111"/>
                </a:lnTo>
                <a:lnTo>
                  <a:pt x="460" y="109"/>
                </a:lnTo>
                <a:lnTo>
                  <a:pt x="473" y="110"/>
                </a:lnTo>
                <a:lnTo>
                  <a:pt x="477" y="110"/>
                </a:lnTo>
                <a:lnTo>
                  <a:pt x="480" y="110"/>
                </a:lnTo>
                <a:lnTo>
                  <a:pt x="508" y="110"/>
                </a:lnTo>
                <a:lnTo>
                  <a:pt x="536" y="110"/>
                </a:lnTo>
                <a:lnTo>
                  <a:pt x="539" y="110"/>
                </a:lnTo>
                <a:lnTo>
                  <a:pt x="543" y="110"/>
                </a:lnTo>
                <a:lnTo>
                  <a:pt x="556" y="109"/>
                </a:lnTo>
                <a:lnTo>
                  <a:pt x="575" y="111"/>
                </a:lnTo>
                <a:lnTo>
                  <a:pt x="599" y="114"/>
                </a:lnTo>
                <a:lnTo>
                  <a:pt x="612" y="117"/>
                </a:lnTo>
                <a:lnTo>
                  <a:pt x="627" y="121"/>
                </a:lnTo>
                <a:lnTo>
                  <a:pt x="642" y="126"/>
                </a:lnTo>
                <a:lnTo>
                  <a:pt x="657" y="133"/>
                </a:lnTo>
                <a:lnTo>
                  <a:pt x="673" y="141"/>
                </a:lnTo>
                <a:lnTo>
                  <a:pt x="689" y="150"/>
                </a:lnTo>
                <a:lnTo>
                  <a:pt x="704" y="162"/>
                </a:lnTo>
                <a:lnTo>
                  <a:pt x="720" y="175"/>
                </a:lnTo>
                <a:lnTo>
                  <a:pt x="733" y="188"/>
                </a:lnTo>
                <a:lnTo>
                  <a:pt x="744" y="201"/>
                </a:lnTo>
                <a:lnTo>
                  <a:pt x="753" y="213"/>
                </a:lnTo>
                <a:lnTo>
                  <a:pt x="760" y="225"/>
                </a:lnTo>
                <a:lnTo>
                  <a:pt x="765" y="237"/>
                </a:lnTo>
                <a:lnTo>
                  <a:pt x="770" y="247"/>
                </a:lnTo>
                <a:lnTo>
                  <a:pt x="772" y="258"/>
                </a:lnTo>
                <a:lnTo>
                  <a:pt x="774" y="267"/>
                </a:lnTo>
                <a:lnTo>
                  <a:pt x="775" y="276"/>
                </a:lnTo>
                <a:lnTo>
                  <a:pt x="775" y="283"/>
                </a:lnTo>
                <a:lnTo>
                  <a:pt x="774" y="290"/>
                </a:lnTo>
                <a:lnTo>
                  <a:pt x="774" y="296"/>
                </a:lnTo>
                <a:lnTo>
                  <a:pt x="772" y="304"/>
                </a:lnTo>
                <a:lnTo>
                  <a:pt x="771" y="307"/>
                </a:lnTo>
                <a:lnTo>
                  <a:pt x="771" y="308"/>
                </a:lnTo>
                <a:lnTo>
                  <a:pt x="770" y="310"/>
                </a:lnTo>
                <a:lnTo>
                  <a:pt x="769" y="312"/>
                </a:lnTo>
                <a:lnTo>
                  <a:pt x="769" y="314"/>
                </a:lnTo>
                <a:lnTo>
                  <a:pt x="769" y="316"/>
                </a:lnTo>
                <a:lnTo>
                  <a:pt x="769" y="318"/>
                </a:lnTo>
                <a:lnTo>
                  <a:pt x="769" y="320"/>
                </a:lnTo>
                <a:lnTo>
                  <a:pt x="769" y="322"/>
                </a:lnTo>
                <a:lnTo>
                  <a:pt x="770" y="324"/>
                </a:lnTo>
                <a:lnTo>
                  <a:pt x="771" y="326"/>
                </a:lnTo>
                <a:lnTo>
                  <a:pt x="772" y="327"/>
                </a:lnTo>
                <a:lnTo>
                  <a:pt x="773" y="329"/>
                </a:lnTo>
                <a:lnTo>
                  <a:pt x="775" y="331"/>
                </a:lnTo>
                <a:lnTo>
                  <a:pt x="776" y="332"/>
                </a:lnTo>
                <a:lnTo>
                  <a:pt x="778" y="334"/>
                </a:lnTo>
                <a:lnTo>
                  <a:pt x="780" y="335"/>
                </a:lnTo>
                <a:lnTo>
                  <a:pt x="782" y="336"/>
                </a:lnTo>
                <a:lnTo>
                  <a:pt x="784" y="337"/>
                </a:lnTo>
                <a:lnTo>
                  <a:pt x="785" y="338"/>
                </a:lnTo>
                <a:lnTo>
                  <a:pt x="787" y="338"/>
                </a:lnTo>
                <a:lnTo>
                  <a:pt x="789" y="338"/>
                </a:lnTo>
                <a:lnTo>
                  <a:pt x="790" y="339"/>
                </a:lnTo>
                <a:lnTo>
                  <a:pt x="792" y="339"/>
                </a:lnTo>
                <a:lnTo>
                  <a:pt x="794" y="339"/>
                </a:lnTo>
                <a:lnTo>
                  <a:pt x="796" y="338"/>
                </a:lnTo>
                <a:lnTo>
                  <a:pt x="797" y="338"/>
                </a:lnTo>
                <a:lnTo>
                  <a:pt x="799" y="337"/>
                </a:lnTo>
                <a:lnTo>
                  <a:pt x="801" y="336"/>
                </a:lnTo>
                <a:lnTo>
                  <a:pt x="802" y="335"/>
                </a:lnTo>
                <a:lnTo>
                  <a:pt x="803" y="334"/>
                </a:lnTo>
                <a:lnTo>
                  <a:pt x="805" y="333"/>
                </a:lnTo>
                <a:lnTo>
                  <a:pt x="806" y="332"/>
                </a:lnTo>
                <a:lnTo>
                  <a:pt x="807" y="330"/>
                </a:lnTo>
                <a:lnTo>
                  <a:pt x="813" y="343"/>
                </a:lnTo>
                <a:lnTo>
                  <a:pt x="817" y="357"/>
                </a:lnTo>
                <a:lnTo>
                  <a:pt x="819" y="370"/>
                </a:lnTo>
                <a:lnTo>
                  <a:pt x="821" y="383"/>
                </a:lnTo>
                <a:lnTo>
                  <a:pt x="821" y="396"/>
                </a:lnTo>
                <a:lnTo>
                  <a:pt x="820" y="409"/>
                </a:lnTo>
                <a:lnTo>
                  <a:pt x="818" y="421"/>
                </a:lnTo>
                <a:lnTo>
                  <a:pt x="815" y="433"/>
                </a:lnTo>
                <a:lnTo>
                  <a:pt x="812" y="444"/>
                </a:lnTo>
                <a:lnTo>
                  <a:pt x="809" y="455"/>
                </a:lnTo>
                <a:lnTo>
                  <a:pt x="800" y="476"/>
                </a:lnTo>
                <a:lnTo>
                  <a:pt x="791" y="493"/>
                </a:lnTo>
                <a:lnTo>
                  <a:pt x="782" y="508"/>
                </a:lnTo>
                <a:lnTo>
                  <a:pt x="740" y="493"/>
                </a:lnTo>
                <a:lnTo>
                  <a:pt x="712" y="484"/>
                </a:lnTo>
                <a:lnTo>
                  <a:pt x="680" y="476"/>
                </a:lnTo>
                <a:lnTo>
                  <a:pt x="644" y="469"/>
                </a:lnTo>
                <a:lnTo>
                  <a:pt x="603" y="463"/>
                </a:lnTo>
                <a:lnTo>
                  <a:pt x="559" y="458"/>
                </a:lnTo>
                <a:lnTo>
                  <a:pt x="511" y="457"/>
                </a:lnTo>
                <a:lnTo>
                  <a:pt x="508" y="457"/>
                </a:lnTo>
                <a:lnTo>
                  <a:pt x="458" y="459"/>
                </a:lnTo>
                <a:lnTo>
                  <a:pt x="412" y="463"/>
                </a:lnTo>
                <a:lnTo>
                  <a:pt x="370" y="470"/>
                </a:lnTo>
                <a:lnTo>
                  <a:pt x="333" y="478"/>
                </a:lnTo>
                <a:lnTo>
                  <a:pt x="301" y="486"/>
                </a:lnTo>
                <a:lnTo>
                  <a:pt x="273" y="495"/>
                </a:lnTo>
                <a:lnTo>
                  <a:pt x="251" y="504"/>
                </a:lnTo>
                <a:lnTo>
                  <a:pt x="234" y="511"/>
                </a:lnTo>
                <a:lnTo>
                  <a:pt x="226" y="497"/>
                </a:lnTo>
                <a:lnTo>
                  <a:pt x="217" y="480"/>
                </a:lnTo>
                <a:lnTo>
                  <a:pt x="208" y="459"/>
                </a:lnTo>
                <a:lnTo>
                  <a:pt x="204" y="448"/>
                </a:lnTo>
                <a:lnTo>
                  <a:pt x="200" y="436"/>
                </a:lnTo>
                <a:lnTo>
                  <a:pt x="198" y="424"/>
                </a:lnTo>
                <a:lnTo>
                  <a:pt x="196" y="411"/>
                </a:lnTo>
                <a:lnTo>
                  <a:pt x="195" y="398"/>
                </a:lnTo>
                <a:lnTo>
                  <a:pt x="195" y="384"/>
                </a:lnTo>
                <a:lnTo>
                  <a:pt x="196" y="370"/>
                </a:lnTo>
                <a:lnTo>
                  <a:pt x="199" y="356"/>
                </a:lnTo>
                <a:lnTo>
                  <a:pt x="203" y="341"/>
                </a:lnTo>
                <a:lnTo>
                  <a:pt x="209" y="327"/>
                </a:lnTo>
                <a:lnTo>
                  <a:pt x="210" y="329"/>
                </a:lnTo>
                <a:lnTo>
                  <a:pt x="210" y="330"/>
                </a:lnTo>
                <a:lnTo>
                  <a:pt x="211" y="331"/>
                </a:lnTo>
                <a:lnTo>
                  <a:pt x="212" y="333"/>
                </a:lnTo>
                <a:lnTo>
                  <a:pt x="212" y="334"/>
                </a:lnTo>
                <a:lnTo>
                  <a:pt x="213" y="335"/>
                </a:lnTo>
                <a:lnTo>
                  <a:pt x="214" y="336"/>
                </a:lnTo>
                <a:lnTo>
                  <a:pt x="215" y="336"/>
                </a:lnTo>
                <a:lnTo>
                  <a:pt x="216" y="337"/>
                </a:lnTo>
                <a:lnTo>
                  <a:pt x="217" y="338"/>
                </a:lnTo>
                <a:lnTo>
                  <a:pt x="219" y="338"/>
                </a:lnTo>
                <a:lnTo>
                  <a:pt x="220" y="338"/>
                </a:lnTo>
                <a:lnTo>
                  <a:pt x="221" y="339"/>
                </a:lnTo>
                <a:lnTo>
                  <a:pt x="223" y="339"/>
                </a:lnTo>
                <a:close/>
                <a:moveTo>
                  <a:pt x="835" y="649"/>
                </a:moveTo>
                <a:lnTo>
                  <a:pt x="835" y="652"/>
                </a:lnTo>
                <a:lnTo>
                  <a:pt x="834" y="655"/>
                </a:lnTo>
                <a:lnTo>
                  <a:pt x="834" y="658"/>
                </a:lnTo>
                <a:lnTo>
                  <a:pt x="833" y="661"/>
                </a:lnTo>
                <a:lnTo>
                  <a:pt x="831" y="664"/>
                </a:lnTo>
                <a:lnTo>
                  <a:pt x="830" y="666"/>
                </a:lnTo>
                <a:lnTo>
                  <a:pt x="828" y="669"/>
                </a:lnTo>
                <a:lnTo>
                  <a:pt x="826" y="671"/>
                </a:lnTo>
                <a:lnTo>
                  <a:pt x="824" y="673"/>
                </a:lnTo>
                <a:lnTo>
                  <a:pt x="821" y="675"/>
                </a:lnTo>
                <a:lnTo>
                  <a:pt x="819" y="676"/>
                </a:lnTo>
                <a:lnTo>
                  <a:pt x="816" y="678"/>
                </a:lnTo>
                <a:lnTo>
                  <a:pt x="813" y="679"/>
                </a:lnTo>
                <a:lnTo>
                  <a:pt x="810" y="679"/>
                </a:lnTo>
                <a:lnTo>
                  <a:pt x="807" y="680"/>
                </a:lnTo>
                <a:lnTo>
                  <a:pt x="804" y="680"/>
                </a:lnTo>
                <a:lnTo>
                  <a:pt x="787" y="680"/>
                </a:lnTo>
                <a:lnTo>
                  <a:pt x="787" y="584"/>
                </a:lnTo>
                <a:lnTo>
                  <a:pt x="787" y="581"/>
                </a:lnTo>
                <a:lnTo>
                  <a:pt x="788" y="579"/>
                </a:lnTo>
                <a:lnTo>
                  <a:pt x="788" y="577"/>
                </a:lnTo>
                <a:lnTo>
                  <a:pt x="789" y="575"/>
                </a:lnTo>
                <a:lnTo>
                  <a:pt x="790" y="573"/>
                </a:lnTo>
                <a:lnTo>
                  <a:pt x="791" y="571"/>
                </a:lnTo>
                <a:lnTo>
                  <a:pt x="793" y="569"/>
                </a:lnTo>
                <a:lnTo>
                  <a:pt x="794" y="568"/>
                </a:lnTo>
                <a:lnTo>
                  <a:pt x="796" y="566"/>
                </a:lnTo>
                <a:lnTo>
                  <a:pt x="798" y="565"/>
                </a:lnTo>
                <a:lnTo>
                  <a:pt x="800" y="564"/>
                </a:lnTo>
                <a:lnTo>
                  <a:pt x="802" y="563"/>
                </a:lnTo>
                <a:lnTo>
                  <a:pt x="804" y="563"/>
                </a:lnTo>
                <a:lnTo>
                  <a:pt x="806" y="562"/>
                </a:lnTo>
                <a:lnTo>
                  <a:pt x="808" y="562"/>
                </a:lnTo>
                <a:lnTo>
                  <a:pt x="810" y="562"/>
                </a:lnTo>
                <a:lnTo>
                  <a:pt x="813" y="562"/>
                </a:lnTo>
                <a:lnTo>
                  <a:pt x="815" y="562"/>
                </a:lnTo>
                <a:lnTo>
                  <a:pt x="817" y="563"/>
                </a:lnTo>
                <a:lnTo>
                  <a:pt x="819" y="564"/>
                </a:lnTo>
                <a:lnTo>
                  <a:pt x="822" y="565"/>
                </a:lnTo>
                <a:lnTo>
                  <a:pt x="823" y="566"/>
                </a:lnTo>
                <a:lnTo>
                  <a:pt x="825" y="567"/>
                </a:lnTo>
                <a:lnTo>
                  <a:pt x="827" y="569"/>
                </a:lnTo>
                <a:lnTo>
                  <a:pt x="828" y="570"/>
                </a:lnTo>
                <a:lnTo>
                  <a:pt x="829" y="572"/>
                </a:lnTo>
                <a:lnTo>
                  <a:pt x="830" y="574"/>
                </a:lnTo>
                <a:lnTo>
                  <a:pt x="831" y="576"/>
                </a:lnTo>
                <a:lnTo>
                  <a:pt x="832" y="578"/>
                </a:lnTo>
                <a:lnTo>
                  <a:pt x="833" y="580"/>
                </a:lnTo>
                <a:lnTo>
                  <a:pt x="833" y="582"/>
                </a:lnTo>
                <a:lnTo>
                  <a:pt x="833" y="584"/>
                </a:lnTo>
                <a:lnTo>
                  <a:pt x="833" y="649"/>
                </a:lnTo>
                <a:close/>
                <a:moveTo>
                  <a:pt x="432" y="1185"/>
                </a:moveTo>
                <a:lnTo>
                  <a:pt x="424" y="1190"/>
                </a:lnTo>
                <a:lnTo>
                  <a:pt x="417" y="1196"/>
                </a:lnTo>
                <a:lnTo>
                  <a:pt x="410" y="1202"/>
                </a:lnTo>
                <a:lnTo>
                  <a:pt x="403" y="1209"/>
                </a:lnTo>
                <a:lnTo>
                  <a:pt x="396" y="1215"/>
                </a:lnTo>
                <a:lnTo>
                  <a:pt x="390" y="1223"/>
                </a:lnTo>
                <a:lnTo>
                  <a:pt x="384" y="1231"/>
                </a:lnTo>
                <a:lnTo>
                  <a:pt x="378" y="1239"/>
                </a:lnTo>
                <a:lnTo>
                  <a:pt x="361" y="1216"/>
                </a:lnTo>
                <a:lnTo>
                  <a:pt x="353" y="1204"/>
                </a:lnTo>
                <a:lnTo>
                  <a:pt x="345" y="1192"/>
                </a:lnTo>
                <a:lnTo>
                  <a:pt x="338" y="1179"/>
                </a:lnTo>
                <a:lnTo>
                  <a:pt x="332" y="1166"/>
                </a:lnTo>
                <a:lnTo>
                  <a:pt x="330" y="1159"/>
                </a:lnTo>
                <a:lnTo>
                  <a:pt x="328" y="1153"/>
                </a:lnTo>
                <a:lnTo>
                  <a:pt x="326" y="1146"/>
                </a:lnTo>
                <a:lnTo>
                  <a:pt x="325" y="1140"/>
                </a:lnTo>
                <a:lnTo>
                  <a:pt x="334" y="1146"/>
                </a:lnTo>
                <a:lnTo>
                  <a:pt x="344" y="1153"/>
                </a:lnTo>
                <a:lnTo>
                  <a:pt x="355" y="1159"/>
                </a:lnTo>
                <a:lnTo>
                  <a:pt x="368" y="1165"/>
                </a:lnTo>
                <a:lnTo>
                  <a:pt x="382" y="1170"/>
                </a:lnTo>
                <a:lnTo>
                  <a:pt x="397" y="1176"/>
                </a:lnTo>
                <a:lnTo>
                  <a:pt x="414" y="1181"/>
                </a:lnTo>
                <a:close/>
                <a:moveTo>
                  <a:pt x="274" y="576"/>
                </a:moveTo>
                <a:lnTo>
                  <a:pt x="295" y="581"/>
                </a:lnTo>
                <a:lnTo>
                  <a:pt x="318" y="586"/>
                </a:lnTo>
                <a:lnTo>
                  <a:pt x="344" y="591"/>
                </a:lnTo>
                <a:lnTo>
                  <a:pt x="372" y="595"/>
                </a:lnTo>
                <a:lnTo>
                  <a:pt x="403" y="599"/>
                </a:lnTo>
                <a:lnTo>
                  <a:pt x="437" y="602"/>
                </a:lnTo>
                <a:lnTo>
                  <a:pt x="473" y="603"/>
                </a:lnTo>
                <a:lnTo>
                  <a:pt x="511" y="604"/>
                </a:lnTo>
                <a:lnTo>
                  <a:pt x="514" y="604"/>
                </a:lnTo>
                <a:lnTo>
                  <a:pt x="551" y="603"/>
                </a:lnTo>
                <a:lnTo>
                  <a:pt x="586" y="602"/>
                </a:lnTo>
                <a:lnTo>
                  <a:pt x="618" y="599"/>
                </a:lnTo>
                <a:lnTo>
                  <a:pt x="648" y="595"/>
                </a:lnTo>
                <a:lnTo>
                  <a:pt x="676" y="591"/>
                </a:lnTo>
                <a:lnTo>
                  <a:pt x="702" y="586"/>
                </a:lnTo>
                <a:lnTo>
                  <a:pt x="725" y="581"/>
                </a:lnTo>
                <a:lnTo>
                  <a:pt x="745" y="576"/>
                </a:lnTo>
                <a:lnTo>
                  <a:pt x="745" y="579"/>
                </a:lnTo>
                <a:lnTo>
                  <a:pt x="745" y="776"/>
                </a:lnTo>
                <a:lnTo>
                  <a:pt x="738" y="804"/>
                </a:lnTo>
                <a:lnTo>
                  <a:pt x="728" y="839"/>
                </a:lnTo>
                <a:lnTo>
                  <a:pt x="714" y="877"/>
                </a:lnTo>
                <a:lnTo>
                  <a:pt x="698" y="916"/>
                </a:lnTo>
                <a:lnTo>
                  <a:pt x="688" y="935"/>
                </a:lnTo>
                <a:lnTo>
                  <a:pt x="678" y="952"/>
                </a:lnTo>
                <a:lnTo>
                  <a:pt x="668" y="968"/>
                </a:lnTo>
                <a:lnTo>
                  <a:pt x="656" y="982"/>
                </a:lnTo>
                <a:lnTo>
                  <a:pt x="644" y="994"/>
                </a:lnTo>
                <a:lnTo>
                  <a:pt x="638" y="998"/>
                </a:lnTo>
                <a:lnTo>
                  <a:pt x="631" y="1002"/>
                </a:lnTo>
                <a:lnTo>
                  <a:pt x="625" y="1006"/>
                </a:lnTo>
                <a:lnTo>
                  <a:pt x="618" y="1008"/>
                </a:lnTo>
                <a:lnTo>
                  <a:pt x="611" y="1009"/>
                </a:lnTo>
                <a:lnTo>
                  <a:pt x="604" y="1010"/>
                </a:lnTo>
                <a:lnTo>
                  <a:pt x="514" y="1010"/>
                </a:lnTo>
                <a:lnTo>
                  <a:pt x="415" y="1010"/>
                </a:lnTo>
                <a:lnTo>
                  <a:pt x="408" y="1009"/>
                </a:lnTo>
                <a:lnTo>
                  <a:pt x="401" y="1008"/>
                </a:lnTo>
                <a:lnTo>
                  <a:pt x="394" y="1006"/>
                </a:lnTo>
                <a:lnTo>
                  <a:pt x="388" y="1002"/>
                </a:lnTo>
                <a:lnTo>
                  <a:pt x="381" y="998"/>
                </a:lnTo>
                <a:lnTo>
                  <a:pt x="375" y="994"/>
                </a:lnTo>
                <a:lnTo>
                  <a:pt x="363" y="982"/>
                </a:lnTo>
                <a:lnTo>
                  <a:pt x="351" y="968"/>
                </a:lnTo>
                <a:lnTo>
                  <a:pt x="341" y="952"/>
                </a:lnTo>
                <a:lnTo>
                  <a:pt x="331" y="935"/>
                </a:lnTo>
                <a:lnTo>
                  <a:pt x="321" y="916"/>
                </a:lnTo>
                <a:lnTo>
                  <a:pt x="305" y="877"/>
                </a:lnTo>
                <a:lnTo>
                  <a:pt x="291" y="839"/>
                </a:lnTo>
                <a:lnTo>
                  <a:pt x="281" y="804"/>
                </a:lnTo>
                <a:lnTo>
                  <a:pt x="274" y="776"/>
                </a:lnTo>
                <a:lnTo>
                  <a:pt x="274" y="703"/>
                </a:lnTo>
                <a:lnTo>
                  <a:pt x="274" y="593"/>
                </a:lnTo>
                <a:lnTo>
                  <a:pt x="274" y="584"/>
                </a:lnTo>
                <a:close/>
                <a:moveTo>
                  <a:pt x="511" y="562"/>
                </a:moveTo>
                <a:lnTo>
                  <a:pt x="508" y="562"/>
                </a:lnTo>
                <a:lnTo>
                  <a:pt x="473" y="561"/>
                </a:lnTo>
                <a:lnTo>
                  <a:pt x="440" y="559"/>
                </a:lnTo>
                <a:lnTo>
                  <a:pt x="410" y="557"/>
                </a:lnTo>
                <a:lnTo>
                  <a:pt x="381" y="553"/>
                </a:lnTo>
                <a:lnTo>
                  <a:pt x="332" y="545"/>
                </a:lnTo>
                <a:lnTo>
                  <a:pt x="291" y="536"/>
                </a:lnTo>
                <a:lnTo>
                  <a:pt x="310" y="530"/>
                </a:lnTo>
                <a:lnTo>
                  <a:pt x="332" y="523"/>
                </a:lnTo>
                <a:lnTo>
                  <a:pt x="355" y="518"/>
                </a:lnTo>
                <a:lnTo>
                  <a:pt x="381" y="512"/>
                </a:lnTo>
                <a:lnTo>
                  <a:pt x="410" y="508"/>
                </a:lnTo>
                <a:lnTo>
                  <a:pt x="440" y="504"/>
                </a:lnTo>
                <a:lnTo>
                  <a:pt x="473" y="501"/>
                </a:lnTo>
                <a:lnTo>
                  <a:pt x="508" y="499"/>
                </a:lnTo>
                <a:lnTo>
                  <a:pt x="511" y="499"/>
                </a:lnTo>
                <a:lnTo>
                  <a:pt x="546" y="500"/>
                </a:lnTo>
                <a:lnTo>
                  <a:pt x="580" y="502"/>
                </a:lnTo>
                <a:lnTo>
                  <a:pt x="611" y="506"/>
                </a:lnTo>
                <a:lnTo>
                  <a:pt x="640" y="511"/>
                </a:lnTo>
                <a:lnTo>
                  <a:pt x="667" y="517"/>
                </a:lnTo>
                <a:lnTo>
                  <a:pt x="691" y="523"/>
                </a:lnTo>
                <a:lnTo>
                  <a:pt x="713" y="529"/>
                </a:lnTo>
                <a:lnTo>
                  <a:pt x="731" y="536"/>
                </a:lnTo>
                <a:lnTo>
                  <a:pt x="690" y="545"/>
                </a:lnTo>
                <a:lnTo>
                  <a:pt x="639" y="553"/>
                </a:lnTo>
                <a:lnTo>
                  <a:pt x="610" y="557"/>
                </a:lnTo>
                <a:lnTo>
                  <a:pt x="579" y="559"/>
                </a:lnTo>
                <a:lnTo>
                  <a:pt x="546" y="561"/>
                </a:lnTo>
                <a:close/>
                <a:moveTo>
                  <a:pt x="333" y="1089"/>
                </a:moveTo>
                <a:lnTo>
                  <a:pt x="333" y="1016"/>
                </a:lnTo>
                <a:lnTo>
                  <a:pt x="342" y="1024"/>
                </a:lnTo>
                <a:lnTo>
                  <a:pt x="351" y="1031"/>
                </a:lnTo>
                <a:lnTo>
                  <a:pt x="361" y="1038"/>
                </a:lnTo>
                <a:lnTo>
                  <a:pt x="371" y="1044"/>
                </a:lnTo>
                <a:lnTo>
                  <a:pt x="381" y="1048"/>
                </a:lnTo>
                <a:lnTo>
                  <a:pt x="387" y="1050"/>
                </a:lnTo>
                <a:lnTo>
                  <a:pt x="392" y="1052"/>
                </a:lnTo>
                <a:lnTo>
                  <a:pt x="398" y="1053"/>
                </a:lnTo>
                <a:lnTo>
                  <a:pt x="404" y="1054"/>
                </a:lnTo>
                <a:lnTo>
                  <a:pt x="409" y="1055"/>
                </a:lnTo>
                <a:lnTo>
                  <a:pt x="415" y="1055"/>
                </a:lnTo>
                <a:lnTo>
                  <a:pt x="514" y="1055"/>
                </a:lnTo>
                <a:lnTo>
                  <a:pt x="604" y="1055"/>
                </a:lnTo>
                <a:lnTo>
                  <a:pt x="610" y="1055"/>
                </a:lnTo>
                <a:lnTo>
                  <a:pt x="615" y="1054"/>
                </a:lnTo>
                <a:lnTo>
                  <a:pt x="621" y="1053"/>
                </a:lnTo>
                <a:lnTo>
                  <a:pt x="627" y="1052"/>
                </a:lnTo>
                <a:lnTo>
                  <a:pt x="632" y="1050"/>
                </a:lnTo>
                <a:lnTo>
                  <a:pt x="637" y="1048"/>
                </a:lnTo>
                <a:lnTo>
                  <a:pt x="648" y="1044"/>
                </a:lnTo>
                <a:lnTo>
                  <a:pt x="658" y="1038"/>
                </a:lnTo>
                <a:lnTo>
                  <a:pt x="668" y="1031"/>
                </a:lnTo>
                <a:lnTo>
                  <a:pt x="677" y="1024"/>
                </a:lnTo>
                <a:lnTo>
                  <a:pt x="686" y="1016"/>
                </a:lnTo>
                <a:lnTo>
                  <a:pt x="686" y="1092"/>
                </a:lnTo>
                <a:lnTo>
                  <a:pt x="679" y="1098"/>
                </a:lnTo>
                <a:lnTo>
                  <a:pt x="669" y="1107"/>
                </a:lnTo>
                <a:lnTo>
                  <a:pt x="654" y="1116"/>
                </a:lnTo>
                <a:lnTo>
                  <a:pt x="646" y="1121"/>
                </a:lnTo>
                <a:lnTo>
                  <a:pt x="636" y="1126"/>
                </a:lnTo>
                <a:lnTo>
                  <a:pt x="625" y="1131"/>
                </a:lnTo>
                <a:lnTo>
                  <a:pt x="613" y="1135"/>
                </a:lnTo>
                <a:lnTo>
                  <a:pt x="600" y="1139"/>
                </a:lnTo>
                <a:lnTo>
                  <a:pt x="585" y="1143"/>
                </a:lnTo>
                <a:lnTo>
                  <a:pt x="569" y="1146"/>
                </a:lnTo>
                <a:lnTo>
                  <a:pt x="552" y="1148"/>
                </a:lnTo>
                <a:lnTo>
                  <a:pt x="514" y="1151"/>
                </a:lnTo>
                <a:lnTo>
                  <a:pt x="511" y="1151"/>
                </a:lnTo>
                <a:lnTo>
                  <a:pt x="490" y="1150"/>
                </a:lnTo>
                <a:lnTo>
                  <a:pt x="471" y="1148"/>
                </a:lnTo>
                <a:lnTo>
                  <a:pt x="453" y="1146"/>
                </a:lnTo>
                <a:lnTo>
                  <a:pt x="436" y="1142"/>
                </a:lnTo>
                <a:lnTo>
                  <a:pt x="421" y="1138"/>
                </a:lnTo>
                <a:lnTo>
                  <a:pt x="407" y="1134"/>
                </a:lnTo>
                <a:lnTo>
                  <a:pt x="395" y="1129"/>
                </a:lnTo>
                <a:lnTo>
                  <a:pt x="384" y="1124"/>
                </a:lnTo>
                <a:lnTo>
                  <a:pt x="374" y="1119"/>
                </a:lnTo>
                <a:lnTo>
                  <a:pt x="365" y="1114"/>
                </a:lnTo>
                <a:lnTo>
                  <a:pt x="350" y="1104"/>
                </a:lnTo>
                <a:lnTo>
                  <a:pt x="340" y="1096"/>
                </a:lnTo>
                <a:close/>
                <a:moveTo>
                  <a:pt x="694" y="1140"/>
                </a:moveTo>
                <a:lnTo>
                  <a:pt x="693" y="1146"/>
                </a:lnTo>
                <a:lnTo>
                  <a:pt x="691" y="1152"/>
                </a:lnTo>
                <a:lnTo>
                  <a:pt x="687" y="1165"/>
                </a:lnTo>
                <a:lnTo>
                  <a:pt x="681" y="1177"/>
                </a:lnTo>
                <a:lnTo>
                  <a:pt x="674" y="1191"/>
                </a:lnTo>
                <a:lnTo>
                  <a:pt x="666" y="1203"/>
                </a:lnTo>
                <a:lnTo>
                  <a:pt x="658" y="1216"/>
                </a:lnTo>
                <a:lnTo>
                  <a:pt x="649" y="1228"/>
                </a:lnTo>
                <a:lnTo>
                  <a:pt x="641" y="1239"/>
                </a:lnTo>
                <a:lnTo>
                  <a:pt x="635" y="1231"/>
                </a:lnTo>
                <a:lnTo>
                  <a:pt x="629" y="1223"/>
                </a:lnTo>
                <a:lnTo>
                  <a:pt x="623" y="1215"/>
                </a:lnTo>
                <a:lnTo>
                  <a:pt x="616" y="1209"/>
                </a:lnTo>
                <a:lnTo>
                  <a:pt x="609" y="1202"/>
                </a:lnTo>
                <a:lnTo>
                  <a:pt x="602" y="1196"/>
                </a:lnTo>
                <a:lnTo>
                  <a:pt x="594" y="1190"/>
                </a:lnTo>
                <a:lnTo>
                  <a:pt x="587" y="1185"/>
                </a:lnTo>
                <a:lnTo>
                  <a:pt x="605" y="1181"/>
                </a:lnTo>
                <a:lnTo>
                  <a:pt x="622" y="1176"/>
                </a:lnTo>
                <a:lnTo>
                  <a:pt x="637" y="1170"/>
                </a:lnTo>
                <a:lnTo>
                  <a:pt x="651" y="1165"/>
                </a:lnTo>
                <a:lnTo>
                  <a:pt x="664" y="1159"/>
                </a:lnTo>
                <a:lnTo>
                  <a:pt x="675" y="1153"/>
                </a:lnTo>
                <a:lnTo>
                  <a:pt x="685" y="1146"/>
                </a:lnTo>
                <a:close/>
                <a:moveTo>
                  <a:pt x="494" y="54"/>
                </a:moveTo>
                <a:lnTo>
                  <a:pt x="494" y="53"/>
                </a:lnTo>
                <a:lnTo>
                  <a:pt x="494" y="52"/>
                </a:lnTo>
                <a:lnTo>
                  <a:pt x="495" y="51"/>
                </a:lnTo>
                <a:lnTo>
                  <a:pt x="495" y="50"/>
                </a:lnTo>
                <a:lnTo>
                  <a:pt x="496" y="49"/>
                </a:lnTo>
                <a:lnTo>
                  <a:pt x="496" y="48"/>
                </a:lnTo>
                <a:lnTo>
                  <a:pt x="497" y="47"/>
                </a:lnTo>
                <a:lnTo>
                  <a:pt x="498" y="46"/>
                </a:lnTo>
                <a:lnTo>
                  <a:pt x="498" y="45"/>
                </a:lnTo>
                <a:lnTo>
                  <a:pt x="499" y="44"/>
                </a:lnTo>
                <a:lnTo>
                  <a:pt x="500" y="44"/>
                </a:lnTo>
                <a:lnTo>
                  <a:pt x="501" y="43"/>
                </a:lnTo>
                <a:lnTo>
                  <a:pt x="502" y="43"/>
                </a:lnTo>
                <a:lnTo>
                  <a:pt x="503" y="42"/>
                </a:lnTo>
                <a:lnTo>
                  <a:pt x="504" y="42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8" y="43"/>
                </a:lnTo>
                <a:lnTo>
                  <a:pt x="509" y="43"/>
                </a:lnTo>
                <a:lnTo>
                  <a:pt x="510" y="44"/>
                </a:lnTo>
                <a:lnTo>
                  <a:pt x="511" y="44"/>
                </a:lnTo>
                <a:lnTo>
                  <a:pt x="512" y="45"/>
                </a:lnTo>
                <a:lnTo>
                  <a:pt x="513" y="46"/>
                </a:lnTo>
                <a:lnTo>
                  <a:pt x="514" y="47"/>
                </a:lnTo>
                <a:lnTo>
                  <a:pt x="515" y="48"/>
                </a:lnTo>
                <a:lnTo>
                  <a:pt x="515" y="49"/>
                </a:lnTo>
                <a:lnTo>
                  <a:pt x="516" y="50"/>
                </a:lnTo>
                <a:lnTo>
                  <a:pt x="516" y="51"/>
                </a:lnTo>
                <a:lnTo>
                  <a:pt x="517" y="52"/>
                </a:lnTo>
                <a:lnTo>
                  <a:pt x="517" y="53"/>
                </a:lnTo>
                <a:lnTo>
                  <a:pt x="517" y="54"/>
                </a:lnTo>
                <a:lnTo>
                  <a:pt x="517" y="65"/>
                </a:lnTo>
                <a:lnTo>
                  <a:pt x="491" y="65"/>
                </a:lnTo>
                <a:lnTo>
                  <a:pt x="491" y="54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7" name="Google Shape;3887;p38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8" name="Google Shape;3888;p38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Creative Process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889" name="Google Shape;3889;p38"/>
          <p:cNvGrpSpPr/>
          <p:nvPr/>
        </p:nvGrpSpPr>
        <p:grpSpPr>
          <a:xfrm>
            <a:off x="8426007" y="2411400"/>
            <a:ext cx="663022" cy="663443"/>
            <a:chOff x="3258991" y="3421061"/>
            <a:chExt cx="686388" cy="686824"/>
          </a:xfrm>
        </p:grpSpPr>
        <p:sp>
          <p:nvSpPr>
            <p:cNvPr id="3890" name="Google Shape;3890;p38"/>
            <p:cNvSpPr/>
            <p:nvPr/>
          </p:nvSpPr>
          <p:spPr>
            <a:xfrm>
              <a:off x="3259862" y="3422369"/>
              <a:ext cx="323159" cy="384568"/>
            </a:xfrm>
            <a:custGeom>
              <a:avLst/>
              <a:gdLst/>
              <a:ahLst/>
              <a:cxnLst/>
              <a:rect l="l" t="t" r="r" b="b"/>
              <a:pathLst>
                <a:path w="743" h="884" extrusionOk="0">
                  <a:moveTo>
                    <a:pt x="607" y="311"/>
                  </a:moveTo>
                  <a:lnTo>
                    <a:pt x="603" y="330"/>
                  </a:lnTo>
                  <a:lnTo>
                    <a:pt x="602" y="335"/>
                  </a:lnTo>
                  <a:lnTo>
                    <a:pt x="601" y="340"/>
                  </a:lnTo>
                  <a:lnTo>
                    <a:pt x="601" y="345"/>
                  </a:lnTo>
                  <a:lnTo>
                    <a:pt x="601" y="350"/>
                  </a:lnTo>
                  <a:lnTo>
                    <a:pt x="602" y="364"/>
                  </a:lnTo>
                  <a:lnTo>
                    <a:pt x="604" y="378"/>
                  </a:lnTo>
                  <a:lnTo>
                    <a:pt x="607" y="391"/>
                  </a:lnTo>
                  <a:lnTo>
                    <a:pt x="612" y="404"/>
                  </a:lnTo>
                  <a:lnTo>
                    <a:pt x="618" y="416"/>
                  </a:lnTo>
                  <a:lnTo>
                    <a:pt x="625" y="428"/>
                  </a:lnTo>
                  <a:lnTo>
                    <a:pt x="633" y="439"/>
                  </a:lnTo>
                  <a:lnTo>
                    <a:pt x="642" y="449"/>
                  </a:lnTo>
                  <a:lnTo>
                    <a:pt x="652" y="458"/>
                  </a:lnTo>
                  <a:lnTo>
                    <a:pt x="663" y="466"/>
                  </a:lnTo>
                  <a:lnTo>
                    <a:pt x="675" y="474"/>
                  </a:lnTo>
                  <a:lnTo>
                    <a:pt x="687" y="480"/>
                  </a:lnTo>
                  <a:lnTo>
                    <a:pt x="701" y="484"/>
                  </a:lnTo>
                  <a:lnTo>
                    <a:pt x="714" y="488"/>
                  </a:lnTo>
                  <a:lnTo>
                    <a:pt x="728" y="490"/>
                  </a:lnTo>
                  <a:lnTo>
                    <a:pt x="743" y="491"/>
                  </a:lnTo>
                  <a:lnTo>
                    <a:pt x="743" y="742"/>
                  </a:lnTo>
                  <a:lnTo>
                    <a:pt x="511" y="742"/>
                  </a:lnTo>
                  <a:lnTo>
                    <a:pt x="510" y="756"/>
                  </a:lnTo>
                  <a:lnTo>
                    <a:pt x="508" y="770"/>
                  </a:lnTo>
                  <a:lnTo>
                    <a:pt x="505" y="784"/>
                  </a:lnTo>
                  <a:lnTo>
                    <a:pt x="500" y="797"/>
                  </a:lnTo>
                  <a:lnTo>
                    <a:pt x="494" y="809"/>
                  </a:lnTo>
                  <a:lnTo>
                    <a:pt x="487" y="821"/>
                  </a:lnTo>
                  <a:lnTo>
                    <a:pt x="479" y="832"/>
                  </a:lnTo>
                  <a:lnTo>
                    <a:pt x="470" y="842"/>
                  </a:lnTo>
                  <a:lnTo>
                    <a:pt x="460" y="851"/>
                  </a:lnTo>
                  <a:lnTo>
                    <a:pt x="449" y="859"/>
                  </a:lnTo>
                  <a:lnTo>
                    <a:pt x="438" y="867"/>
                  </a:lnTo>
                  <a:lnTo>
                    <a:pt x="425" y="873"/>
                  </a:lnTo>
                  <a:lnTo>
                    <a:pt x="412" y="877"/>
                  </a:lnTo>
                  <a:lnTo>
                    <a:pt x="399" y="881"/>
                  </a:lnTo>
                  <a:lnTo>
                    <a:pt x="385" y="883"/>
                  </a:lnTo>
                  <a:lnTo>
                    <a:pt x="370" y="884"/>
                  </a:lnTo>
                  <a:lnTo>
                    <a:pt x="363" y="884"/>
                  </a:lnTo>
                  <a:lnTo>
                    <a:pt x="356" y="883"/>
                  </a:lnTo>
                  <a:lnTo>
                    <a:pt x="349" y="883"/>
                  </a:lnTo>
                  <a:lnTo>
                    <a:pt x="342" y="881"/>
                  </a:lnTo>
                  <a:lnTo>
                    <a:pt x="335" y="880"/>
                  </a:lnTo>
                  <a:lnTo>
                    <a:pt x="329" y="878"/>
                  </a:lnTo>
                  <a:lnTo>
                    <a:pt x="322" y="875"/>
                  </a:lnTo>
                  <a:lnTo>
                    <a:pt x="316" y="872"/>
                  </a:lnTo>
                  <a:lnTo>
                    <a:pt x="307" y="868"/>
                  </a:lnTo>
                  <a:lnTo>
                    <a:pt x="298" y="863"/>
                  </a:lnTo>
                  <a:lnTo>
                    <a:pt x="290" y="857"/>
                  </a:lnTo>
                  <a:lnTo>
                    <a:pt x="282" y="851"/>
                  </a:lnTo>
                  <a:lnTo>
                    <a:pt x="274" y="844"/>
                  </a:lnTo>
                  <a:lnTo>
                    <a:pt x="267" y="837"/>
                  </a:lnTo>
                  <a:lnTo>
                    <a:pt x="261" y="829"/>
                  </a:lnTo>
                  <a:lnTo>
                    <a:pt x="255" y="821"/>
                  </a:lnTo>
                  <a:lnTo>
                    <a:pt x="250" y="813"/>
                  </a:lnTo>
                  <a:lnTo>
                    <a:pt x="245" y="804"/>
                  </a:lnTo>
                  <a:lnTo>
                    <a:pt x="241" y="794"/>
                  </a:lnTo>
                  <a:lnTo>
                    <a:pt x="238" y="784"/>
                  </a:lnTo>
                  <a:lnTo>
                    <a:pt x="235" y="774"/>
                  </a:lnTo>
                  <a:lnTo>
                    <a:pt x="234" y="764"/>
                  </a:lnTo>
                  <a:lnTo>
                    <a:pt x="232" y="753"/>
                  </a:lnTo>
                  <a:lnTo>
                    <a:pt x="232" y="742"/>
                  </a:lnTo>
                  <a:lnTo>
                    <a:pt x="0" y="742"/>
                  </a:lnTo>
                  <a:lnTo>
                    <a:pt x="0" y="113"/>
                  </a:lnTo>
                  <a:lnTo>
                    <a:pt x="1" y="102"/>
                  </a:lnTo>
                  <a:lnTo>
                    <a:pt x="2" y="90"/>
                  </a:lnTo>
                  <a:lnTo>
                    <a:pt x="5" y="80"/>
                  </a:lnTo>
                  <a:lnTo>
                    <a:pt x="9" y="69"/>
                  </a:lnTo>
                  <a:lnTo>
                    <a:pt x="14" y="59"/>
                  </a:lnTo>
                  <a:lnTo>
                    <a:pt x="19" y="50"/>
                  </a:lnTo>
                  <a:lnTo>
                    <a:pt x="26" y="41"/>
                  </a:lnTo>
                  <a:lnTo>
                    <a:pt x="33" y="33"/>
                  </a:lnTo>
                  <a:lnTo>
                    <a:pt x="41" y="26"/>
                  </a:lnTo>
                  <a:lnTo>
                    <a:pt x="50" y="19"/>
                  </a:lnTo>
                  <a:lnTo>
                    <a:pt x="59" y="14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1"/>
                  </a:lnTo>
                  <a:lnTo>
                    <a:pt x="113" y="0"/>
                  </a:lnTo>
                  <a:lnTo>
                    <a:pt x="743" y="0"/>
                  </a:lnTo>
                  <a:lnTo>
                    <a:pt x="743" y="212"/>
                  </a:lnTo>
                  <a:lnTo>
                    <a:pt x="731" y="212"/>
                  </a:lnTo>
                  <a:lnTo>
                    <a:pt x="719" y="213"/>
                  </a:lnTo>
                  <a:lnTo>
                    <a:pt x="708" y="215"/>
                  </a:lnTo>
                  <a:lnTo>
                    <a:pt x="697" y="218"/>
                  </a:lnTo>
                  <a:lnTo>
                    <a:pt x="686" y="222"/>
                  </a:lnTo>
                  <a:lnTo>
                    <a:pt x="676" y="226"/>
                  </a:lnTo>
                  <a:lnTo>
                    <a:pt x="666" y="232"/>
                  </a:lnTo>
                  <a:lnTo>
                    <a:pt x="657" y="238"/>
                  </a:lnTo>
                  <a:lnTo>
                    <a:pt x="648" y="245"/>
                  </a:lnTo>
                  <a:lnTo>
                    <a:pt x="640" y="253"/>
                  </a:lnTo>
                  <a:lnTo>
                    <a:pt x="633" y="261"/>
                  </a:lnTo>
                  <a:lnTo>
                    <a:pt x="626" y="270"/>
                  </a:lnTo>
                  <a:lnTo>
                    <a:pt x="620" y="279"/>
                  </a:lnTo>
                  <a:lnTo>
                    <a:pt x="615" y="289"/>
                  </a:lnTo>
                  <a:lnTo>
                    <a:pt x="611" y="30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38"/>
            <p:cNvSpPr/>
            <p:nvPr/>
          </p:nvSpPr>
          <p:spPr>
            <a:xfrm>
              <a:off x="3559939" y="3421061"/>
              <a:ext cx="385440" cy="324031"/>
            </a:xfrm>
            <a:custGeom>
              <a:avLst/>
              <a:gdLst/>
              <a:ahLst/>
              <a:cxnLst/>
              <a:rect l="l" t="t" r="r" b="b"/>
              <a:pathLst>
                <a:path w="886" h="745" extrusionOk="0">
                  <a:moveTo>
                    <a:pt x="886" y="116"/>
                  </a:moveTo>
                  <a:lnTo>
                    <a:pt x="886" y="745"/>
                  </a:lnTo>
                  <a:lnTo>
                    <a:pt x="686" y="745"/>
                  </a:lnTo>
                  <a:lnTo>
                    <a:pt x="686" y="737"/>
                  </a:lnTo>
                  <a:lnTo>
                    <a:pt x="685" y="728"/>
                  </a:lnTo>
                  <a:lnTo>
                    <a:pt x="683" y="720"/>
                  </a:lnTo>
                  <a:lnTo>
                    <a:pt x="682" y="712"/>
                  </a:lnTo>
                  <a:lnTo>
                    <a:pt x="679" y="704"/>
                  </a:lnTo>
                  <a:lnTo>
                    <a:pt x="676" y="696"/>
                  </a:lnTo>
                  <a:lnTo>
                    <a:pt x="673" y="688"/>
                  </a:lnTo>
                  <a:lnTo>
                    <a:pt x="669" y="681"/>
                  </a:lnTo>
                  <a:lnTo>
                    <a:pt x="664" y="673"/>
                  </a:lnTo>
                  <a:lnTo>
                    <a:pt x="659" y="664"/>
                  </a:lnTo>
                  <a:lnTo>
                    <a:pt x="654" y="657"/>
                  </a:lnTo>
                  <a:lnTo>
                    <a:pt x="647" y="650"/>
                  </a:lnTo>
                  <a:lnTo>
                    <a:pt x="641" y="643"/>
                  </a:lnTo>
                  <a:lnTo>
                    <a:pt x="634" y="636"/>
                  </a:lnTo>
                  <a:lnTo>
                    <a:pt x="626" y="631"/>
                  </a:lnTo>
                  <a:lnTo>
                    <a:pt x="618" y="625"/>
                  </a:lnTo>
                  <a:lnTo>
                    <a:pt x="610" y="620"/>
                  </a:lnTo>
                  <a:lnTo>
                    <a:pt x="601" y="616"/>
                  </a:lnTo>
                  <a:lnTo>
                    <a:pt x="593" y="613"/>
                  </a:lnTo>
                  <a:lnTo>
                    <a:pt x="583" y="610"/>
                  </a:lnTo>
                  <a:lnTo>
                    <a:pt x="574" y="607"/>
                  </a:lnTo>
                  <a:lnTo>
                    <a:pt x="565" y="605"/>
                  </a:lnTo>
                  <a:lnTo>
                    <a:pt x="555" y="604"/>
                  </a:lnTo>
                  <a:lnTo>
                    <a:pt x="545" y="604"/>
                  </a:lnTo>
                  <a:lnTo>
                    <a:pt x="531" y="605"/>
                  </a:lnTo>
                  <a:lnTo>
                    <a:pt x="517" y="607"/>
                  </a:lnTo>
                  <a:lnTo>
                    <a:pt x="503" y="610"/>
                  </a:lnTo>
                  <a:lnTo>
                    <a:pt x="490" y="615"/>
                  </a:lnTo>
                  <a:lnTo>
                    <a:pt x="478" y="621"/>
                  </a:lnTo>
                  <a:lnTo>
                    <a:pt x="467" y="628"/>
                  </a:lnTo>
                  <a:lnTo>
                    <a:pt x="456" y="636"/>
                  </a:lnTo>
                  <a:lnTo>
                    <a:pt x="446" y="645"/>
                  </a:lnTo>
                  <a:lnTo>
                    <a:pt x="436" y="655"/>
                  </a:lnTo>
                  <a:lnTo>
                    <a:pt x="428" y="666"/>
                  </a:lnTo>
                  <a:lnTo>
                    <a:pt x="421" y="677"/>
                  </a:lnTo>
                  <a:lnTo>
                    <a:pt x="415" y="690"/>
                  </a:lnTo>
                  <a:lnTo>
                    <a:pt x="410" y="703"/>
                  </a:lnTo>
                  <a:lnTo>
                    <a:pt x="407" y="716"/>
                  </a:lnTo>
                  <a:lnTo>
                    <a:pt x="405" y="730"/>
                  </a:lnTo>
                  <a:lnTo>
                    <a:pt x="404" y="745"/>
                  </a:lnTo>
                  <a:lnTo>
                    <a:pt x="141" y="745"/>
                  </a:lnTo>
                  <a:lnTo>
                    <a:pt x="141" y="494"/>
                  </a:lnTo>
                  <a:lnTo>
                    <a:pt x="127" y="493"/>
                  </a:lnTo>
                  <a:lnTo>
                    <a:pt x="113" y="491"/>
                  </a:lnTo>
                  <a:lnTo>
                    <a:pt x="100" y="488"/>
                  </a:lnTo>
                  <a:lnTo>
                    <a:pt x="87" y="483"/>
                  </a:lnTo>
                  <a:lnTo>
                    <a:pt x="75" y="477"/>
                  </a:lnTo>
                  <a:lnTo>
                    <a:pt x="63" y="470"/>
                  </a:lnTo>
                  <a:lnTo>
                    <a:pt x="52" y="462"/>
                  </a:lnTo>
                  <a:lnTo>
                    <a:pt x="42" y="453"/>
                  </a:lnTo>
                  <a:lnTo>
                    <a:pt x="33" y="443"/>
                  </a:lnTo>
                  <a:lnTo>
                    <a:pt x="25" y="432"/>
                  </a:lnTo>
                  <a:lnTo>
                    <a:pt x="17" y="421"/>
                  </a:lnTo>
                  <a:lnTo>
                    <a:pt x="11" y="408"/>
                  </a:lnTo>
                  <a:lnTo>
                    <a:pt x="6" y="395"/>
                  </a:lnTo>
                  <a:lnTo>
                    <a:pt x="3" y="382"/>
                  </a:lnTo>
                  <a:lnTo>
                    <a:pt x="1" y="368"/>
                  </a:lnTo>
                  <a:lnTo>
                    <a:pt x="0" y="353"/>
                  </a:lnTo>
                  <a:lnTo>
                    <a:pt x="0" y="348"/>
                  </a:lnTo>
                  <a:lnTo>
                    <a:pt x="1" y="343"/>
                  </a:lnTo>
                  <a:lnTo>
                    <a:pt x="1" y="337"/>
                  </a:lnTo>
                  <a:lnTo>
                    <a:pt x="2" y="332"/>
                  </a:lnTo>
                  <a:lnTo>
                    <a:pt x="4" y="323"/>
                  </a:lnTo>
                  <a:lnTo>
                    <a:pt x="6" y="314"/>
                  </a:lnTo>
                  <a:lnTo>
                    <a:pt x="10" y="303"/>
                  </a:lnTo>
                  <a:lnTo>
                    <a:pt x="14" y="293"/>
                  </a:lnTo>
                  <a:lnTo>
                    <a:pt x="19" y="284"/>
                  </a:lnTo>
                  <a:lnTo>
                    <a:pt x="25" y="274"/>
                  </a:lnTo>
                  <a:lnTo>
                    <a:pt x="32" y="266"/>
                  </a:lnTo>
                  <a:lnTo>
                    <a:pt x="39" y="258"/>
                  </a:lnTo>
                  <a:lnTo>
                    <a:pt x="47" y="250"/>
                  </a:lnTo>
                  <a:lnTo>
                    <a:pt x="55" y="243"/>
                  </a:lnTo>
                  <a:lnTo>
                    <a:pt x="65" y="237"/>
                  </a:lnTo>
                  <a:lnTo>
                    <a:pt x="74" y="231"/>
                  </a:lnTo>
                  <a:lnTo>
                    <a:pt x="84" y="226"/>
                  </a:lnTo>
                  <a:lnTo>
                    <a:pt x="95" y="222"/>
                  </a:lnTo>
                  <a:lnTo>
                    <a:pt x="106" y="219"/>
                  </a:lnTo>
                  <a:lnTo>
                    <a:pt x="117" y="217"/>
                  </a:lnTo>
                  <a:lnTo>
                    <a:pt x="129" y="215"/>
                  </a:lnTo>
                  <a:lnTo>
                    <a:pt x="141" y="215"/>
                  </a:lnTo>
                  <a:lnTo>
                    <a:pt x="141" y="0"/>
                  </a:lnTo>
                  <a:lnTo>
                    <a:pt x="770" y="0"/>
                  </a:lnTo>
                  <a:lnTo>
                    <a:pt x="782" y="1"/>
                  </a:lnTo>
                  <a:lnTo>
                    <a:pt x="794" y="2"/>
                  </a:lnTo>
                  <a:lnTo>
                    <a:pt x="805" y="5"/>
                  </a:lnTo>
                  <a:lnTo>
                    <a:pt x="816" y="9"/>
                  </a:lnTo>
                  <a:lnTo>
                    <a:pt x="826" y="14"/>
                  </a:lnTo>
                  <a:lnTo>
                    <a:pt x="835" y="20"/>
                  </a:lnTo>
                  <a:lnTo>
                    <a:pt x="844" y="26"/>
                  </a:lnTo>
                  <a:lnTo>
                    <a:pt x="852" y="34"/>
                  </a:lnTo>
                  <a:lnTo>
                    <a:pt x="860" y="42"/>
                  </a:lnTo>
                  <a:lnTo>
                    <a:pt x="866" y="51"/>
                  </a:lnTo>
                  <a:lnTo>
                    <a:pt x="872" y="60"/>
                  </a:lnTo>
                  <a:lnTo>
                    <a:pt x="877" y="70"/>
                  </a:lnTo>
                  <a:lnTo>
                    <a:pt x="881" y="81"/>
                  </a:lnTo>
                  <a:lnTo>
                    <a:pt x="884" y="92"/>
                  </a:lnTo>
                  <a:lnTo>
                    <a:pt x="885" y="1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38"/>
            <p:cNvSpPr/>
            <p:nvPr/>
          </p:nvSpPr>
          <p:spPr>
            <a:xfrm>
              <a:off x="3258991" y="3785161"/>
              <a:ext cx="384133" cy="322724"/>
            </a:xfrm>
            <a:custGeom>
              <a:avLst/>
              <a:gdLst/>
              <a:ahLst/>
              <a:cxnLst/>
              <a:rect l="l" t="t" r="r" b="b"/>
              <a:pathLst>
                <a:path w="883" h="742" extrusionOk="0">
                  <a:moveTo>
                    <a:pt x="883" y="350"/>
                  </a:moveTo>
                  <a:lnTo>
                    <a:pt x="882" y="364"/>
                  </a:lnTo>
                  <a:lnTo>
                    <a:pt x="880" y="378"/>
                  </a:lnTo>
                  <a:lnTo>
                    <a:pt x="877" y="391"/>
                  </a:lnTo>
                  <a:lnTo>
                    <a:pt x="872" y="404"/>
                  </a:lnTo>
                  <a:lnTo>
                    <a:pt x="866" y="416"/>
                  </a:lnTo>
                  <a:lnTo>
                    <a:pt x="859" y="428"/>
                  </a:lnTo>
                  <a:lnTo>
                    <a:pt x="851" y="439"/>
                  </a:lnTo>
                  <a:lnTo>
                    <a:pt x="842" y="449"/>
                  </a:lnTo>
                  <a:lnTo>
                    <a:pt x="832" y="458"/>
                  </a:lnTo>
                  <a:lnTo>
                    <a:pt x="821" y="466"/>
                  </a:lnTo>
                  <a:lnTo>
                    <a:pt x="810" y="474"/>
                  </a:lnTo>
                  <a:lnTo>
                    <a:pt x="797" y="480"/>
                  </a:lnTo>
                  <a:lnTo>
                    <a:pt x="784" y="484"/>
                  </a:lnTo>
                  <a:lnTo>
                    <a:pt x="771" y="488"/>
                  </a:lnTo>
                  <a:lnTo>
                    <a:pt x="757" y="490"/>
                  </a:lnTo>
                  <a:lnTo>
                    <a:pt x="742" y="491"/>
                  </a:lnTo>
                  <a:lnTo>
                    <a:pt x="742" y="742"/>
                  </a:lnTo>
                  <a:lnTo>
                    <a:pt x="112" y="742"/>
                  </a:lnTo>
                  <a:lnTo>
                    <a:pt x="101" y="741"/>
                  </a:lnTo>
                  <a:lnTo>
                    <a:pt x="89" y="740"/>
                  </a:lnTo>
                  <a:lnTo>
                    <a:pt x="79" y="737"/>
                  </a:lnTo>
                  <a:lnTo>
                    <a:pt x="68" y="733"/>
                  </a:lnTo>
                  <a:lnTo>
                    <a:pt x="59" y="728"/>
                  </a:lnTo>
                  <a:lnTo>
                    <a:pt x="49" y="723"/>
                  </a:lnTo>
                  <a:lnTo>
                    <a:pt x="41" y="716"/>
                  </a:lnTo>
                  <a:lnTo>
                    <a:pt x="33" y="709"/>
                  </a:lnTo>
                  <a:lnTo>
                    <a:pt x="26" y="701"/>
                  </a:lnTo>
                  <a:lnTo>
                    <a:pt x="19" y="692"/>
                  </a:lnTo>
                  <a:lnTo>
                    <a:pt x="13" y="683"/>
                  </a:lnTo>
                  <a:lnTo>
                    <a:pt x="9" y="673"/>
                  </a:lnTo>
                  <a:lnTo>
                    <a:pt x="5" y="662"/>
                  </a:lnTo>
                  <a:lnTo>
                    <a:pt x="2" y="652"/>
                  </a:lnTo>
                  <a:lnTo>
                    <a:pt x="1" y="640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11"/>
                  </a:lnTo>
                  <a:lnTo>
                    <a:pt x="233" y="22"/>
                  </a:lnTo>
                  <a:lnTo>
                    <a:pt x="235" y="32"/>
                  </a:lnTo>
                  <a:lnTo>
                    <a:pt x="238" y="42"/>
                  </a:lnTo>
                  <a:lnTo>
                    <a:pt x="241" y="52"/>
                  </a:lnTo>
                  <a:lnTo>
                    <a:pt x="245" y="61"/>
                  </a:lnTo>
                  <a:lnTo>
                    <a:pt x="250" y="70"/>
                  </a:lnTo>
                  <a:lnTo>
                    <a:pt x="255" y="78"/>
                  </a:lnTo>
                  <a:lnTo>
                    <a:pt x="261" y="87"/>
                  </a:lnTo>
                  <a:lnTo>
                    <a:pt x="268" y="94"/>
                  </a:lnTo>
                  <a:lnTo>
                    <a:pt x="275" y="102"/>
                  </a:lnTo>
                  <a:lnTo>
                    <a:pt x="282" y="108"/>
                  </a:lnTo>
                  <a:lnTo>
                    <a:pt x="290" y="115"/>
                  </a:lnTo>
                  <a:lnTo>
                    <a:pt x="299" y="120"/>
                  </a:lnTo>
                  <a:lnTo>
                    <a:pt x="307" y="125"/>
                  </a:lnTo>
                  <a:lnTo>
                    <a:pt x="316" y="130"/>
                  </a:lnTo>
                  <a:lnTo>
                    <a:pt x="322" y="133"/>
                  </a:lnTo>
                  <a:lnTo>
                    <a:pt x="329" y="135"/>
                  </a:lnTo>
                  <a:lnTo>
                    <a:pt x="335" y="137"/>
                  </a:lnTo>
                  <a:lnTo>
                    <a:pt x="341" y="138"/>
                  </a:lnTo>
                  <a:lnTo>
                    <a:pt x="348" y="140"/>
                  </a:lnTo>
                  <a:lnTo>
                    <a:pt x="355" y="140"/>
                  </a:lnTo>
                  <a:lnTo>
                    <a:pt x="362" y="141"/>
                  </a:lnTo>
                  <a:lnTo>
                    <a:pt x="369" y="141"/>
                  </a:lnTo>
                  <a:lnTo>
                    <a:pt x="383" y="140"/>
                  </a:lnTo>
                  <a:lnTo>
                    <a:pt x="397" y="138"/>
                  </a:lnTo>
                  <a:lnTo>
                    <a:pt x="410" y="135"/>
                  </a:lnTo>
                  <a:lnTo>
                    <a:pt x="423" y="130"/>
                  </a:lnTo>
                  <a:lnTo>
                    <a:pt x="435" y="124"/>
                  </a:lnTo>
                  <a:lnTo>
                    <a:pt x="447" y="117"/>
                  </a:lnTo>
                  <a:lnTo>
                    <a:pt x="458" y="109"/>
                  </a:lnTo>
                  <a:lnTo>
                    <a:pt x="468" y="100"/>
                  </a:lnTo>
                  <a:lnTo>
                    <a:pt x="477" y="90"/>
                  </a:lnTo>
                  <a:lnTo>
                    <a:pt x="485" y="79"/>
                  </a:lnTo>
                  <a:lnTo>
                    <a:pt x="493" y="68"/>
                  </a:lnTo>
                  <a:lnTo>
                    <a:pt x="499" y="55"/>
                  </a:lnTo>
                  <a:lnTo>
                    <a:pt x="503" y="42"/>
                  </a:lnTo>
                  <a:lnTo>
                    <a:pt x="507" y="29"/>
                  </a:lnTo>
                  <a:lnTo>
                    <a:pt x="509" y="15"/>
                  </a:lnTo>
                  <a:lnTo>
                    <a:pt x="510" y="0"/>
                  </a:lnTo>
                  <a:lnTo>
                    <a:pt x="742" y="0"/>
                  </a:lnTo>
                  <a:lnTo>
                    <a:pt x="742" y="211"/>
                  </a:lnTo>
                  <a:lnTo>
                    <a:pt x="755" y="212"/>
                  </a:lnTo>
                  <a:lnTo>
                    <a:pt x="768" y="214"/>
                  </a:lnTo>
                  <a:lnTo>
                    <a:pt x="781" y="217"/>
                  </a:lnTo>
                  <a:lnTo>
                    <a:pt x="793" y="221"/>
                  </a:lnTo>
                  <a:lnTo>
                    <a:pt x="805" y="226"/>
                  </a:lnTo>
                  <a:lnTo>
                    <a:pt x="816" y="233"/>
                  </a:lnTo>
                  <a:lnTo>
                    <a:pt x="821" y="236"/>
                  </a:lnTo>
                  <a:lnTo>
                    <a:pt x="826" y="240"/>
                  </a:lnTo>
                  <a:lnTo>
                    <a:pt x="831" y="244"/>
                  </a:lnTo>
                  <a:lnTo>
                    <a:pt x="835" y="248"/>
                  </a:lnTo>
                  <a:lnTo>
                    <a:pt x="841" y="253"/>
                  </a:lnTo>
                  <a:lnTo>
                    <a:pt x="846" y="258"/>
                  </a:lnTo>
                  <a:lnTo>
                    <a:pt x="851" y="263"/>
                  </a:lnTo>
                  <a:lnTo>
                    <a:pt x="856" y="269"/>
                  </a:lnTo>
                  <a:lnTo>
                    <a:pt x="860" y="275"/>
                  </a:lnTo>
                  <a:lnTo>
                    <a:pt x="864" y="281"/>
                  </a:lnTo>
                  <a:lnTo>
                    <a:pt x="867" y="287"/>
                  </a:lnTo>
                  <a:lnTo>
                    <a:pt x="871" y="293"/>
                  </a:lnTo>
                  <a:lnTo>
                    <a:pt x="873" y="300"/>
                  </a:lnTo>
                  <a:lnTo>
                    <a:pt x="876" y="307"/>
                  </a:lnTo>
                  <a:lnTo>
                    <a:pt x="878" y="314"/>
                  </a:lnTo>
                  <a:lnTo>
                    <a:pt x="880" y="321"/>
                  </a:lnTo>
                  <a:lnTo>
                    <a:pt x="881" y="328"/>
                  </a:lnTo>
                  <a:lnTo>
                    <a:pt x="882" y="335"/>
                  </a:lnTo>
                  <a:lnTo>
                    <a:pt x="883" y="34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8"/>
            <p:cNvSpPr/>
            <p:nvPr/>
          </p:nvSpPr>
          <p:spPr>
            <a:xfrm>
              <a:off x="3622655" y="3722445"/>
              <a:ext cx="322724" cy="385440"/>
            </a:xfrm>
            <a:custGeom>
              <a:avLst/>
              <a:gdLst/>
              <a:ahLst/>
              <a:cxnLst/>
              <a:rect l="l" t="t" r="r" b="b"/>
              <a:pathLst>
                <a:path w="742" h="886" extrusionOk="0">
                  <a:moveTo>
                    <a:pt x="742" y="144"/>
                  </a:moveTo>
                  <a:lnTo>
                    <a:pt x="742" y="773"/>
                  </a:lnTo>
                  <a:lnTo>
                    <a:pt x="741" y="784"/>
                  </a:lnTo>
                  <a:lnTo>
                    <a:pt x="740" y="796"/>
                  </a:lnTo>
                  <a:lnTo>
                    <a:pt x="737" y="806"/>
                  </a:lnTo>
                  <a:lnTo>
                    <a:pt x="733" y="817"/>
                  </a:lnTo>
                  <a:lnTo>
                    <a:pt x="728" y="827"/>
                  </a:lnTo>
                  <a:lnTo>
                    <a:pt x="723" y="836"/>
                  </a:lnTo>
                  <a:lnTo>
                    <a:pt x="716" y="845"/>
                  </a:lnTo>
                  <a:lnTo>
                    <a:pt x="709" y="853"/>
                  </a:lnTo>
                  <a:lnTo>
                    <a:pt x="701" y="860"/>
                  </a:lnTo>
                  <a:lnTo>
                    <a:pt x="692" y="867"/>
                  </a:lnTo>
                  <a:lnTo>
                    <a:pt x="683" y="872"/>
                  </a:lnTo>
                  <a:lnTo>
                    <a:pt x="673" y="877"/>
                  </a:lnTo>
                  <a:lnTo>
                    <a:pt x="662" y="881"/>
                  </a:lnTo>
                  <a:lnTo>
                    <a:pt x="652" y="884"/>
                  </a:lnTo>
                  <a:lnTo>
                    <a:pt x="640" y="885"/>
                  </a:lnTo>
                  <a:lnTo>
                    <a:pt x="629" y="886"/>
                  </a:lnTo>
                  <a:lnTo>
                    <a:pt x="0" y="886"/>
                  </a:lnTo>
                  <a:lnTo>
                    <a:pt x="0" y="635"/>
                  </a:lnTo>
                  <a:lnTo>
                    <a:pt x="14" y="634"/>
                  </a:lnTo>
                  <a:lnTo>
                    <a:pt x="28" y="632"/>
                  </a:lnTo>
                  <a:lnTo>
                    <a:pt x="41" y="629"/>
                  </a:lnTo>
                  <a:lnTo>
                    <a:pt x="54" y="624"/>
                  </a:lnTo>
                  <a:lnTo>
                    <a:pt x="66" y="618"/>
                  </a:lnTo>
                  <a:lnTo>
                    <a:pt x="78" y="611"/>
                  </a:lnTo>
                  <a:lnTo>
                    <a:pt x="89" y="603"/>
                  </a:lnTo>
                  <a:lnTo>
                    <a:pt x="99" y="594"/>
                  </a:lnTo>
                  <a:lnTo>
                    <a:pt x="108" y="584"/>
                  </a:lnTo>
                  <a:lnTo>
                    <a:pt x="116" y="573"/>
                  </a:lnTo>
                  <a:lnTo>
                    <a:pt x="124" y="562"/>
                  </a:lnTo>
                  <a:lnTo>
                    <a:pt x="130" y="549"/>
                  </a:lnTo>
                  <a:lnTo>
                    <a:pt x="134" y="536"/>
                  </a:lnTo>
                  <a:lnTo>
                    <a:pt x="138" y="523"/>
                  </a:lnTo>
                  <a:lnTo>
                    <a:pt x="140" y="509"/>
                  </a:lnTo>
                  <a:lnTo>
                    <a:pt x="141" y="494"/>
                  </a:lnTo>
                  <a:lnTo>
                    <a:pt x="141" y="486"/>
                  </a:lnTo>
                  <a:lnTo>
                    <a:pt x="140" y="478"/>
                  </a:lnTo>
                  <a:lnTo>
                    <a:pt x="139" y="471"/>
                  </a:lnTo>
                  <a:lnTo>
                    <a:pt x="138" y="463"/>
                  </a:lnTo>
                  <a:lnTo>
                    <a:pt x="136" y="456"/>
                  </a:lnTo>
                  <a:lnTo>
                    <a:pt x="134" y="449"/>
                  </a:lnTo>
                  <a:lnTo>
                    <a:pt x="132" y="442"/>
                  </a:lnTo>
                  <a:lnTo>
                    <a:pt x="129" y="435"/>
                  </a:lnTo>
                  <a:lnTo>
                    <a:pt x="126" y="429"/>
                  </a:lnTo>
                  <a:lnTo>
                    <a:pt x="123" y="422"/>
                  </a:lnTo>
                  <a:lnTo>
                    <a:pt x="119" y="416"/>
                  </a:lnTo>
                  <a:lnTo>
                    <a:pt x="115" y="410"/>
                  </a:lnTo>
                  <a:lnTo>
                    <a:pt x="111" y="405"/>
                  </a:lnTo>
                  <a:lnTo>
                    <a:pt x="106" y="399"/>
                  </a:lnTo>
                  <a:lnTo>
                    <a:pt x="96" y="389"/>
                  </a:lnTo>
                  <a:lnTo>
                    <a:pt x="86" y="381"/>
                  </a:lnTo>
                  <a:lnTo>
                    <a:pt x="75" y="374"/>
                  </a:lnTo>
                  <a:lnTo>
                    <a:pt x="64" y="368"/>
                  </a:lnTo>
                  <a:lnTo>
                    <a:pt x="52" y="363"/>
                  </a:lnTo>
                  <a:lnTo>
                    <a:pt x="41" y="359"/>
                  </a:lnTo>
                  <a:lnTo>
                    <a:pt x="28" y="356"/>
                  </a:lnTo>
                  <a:lnTo>
                    <a:pt x="16" y="354"/>
                  </a:lnTo>
                  <a:lnTo>
                    <a:pt x="9" y="353"/>
                  </a:lnTo>
                  <a:lnTo>
                    <a:pt x="3" y="353"/>
                  </a:lnTo>
                  <a:lnTo>
                    <a:pt x="3" y="141"/>
                  </a:lnTo>
                  <a:lnTo>
                    <a:pt x="265" y="141"/>
                  </a:lnTo>
                  <a:lnTo>
                    <a:pt x="266" y="127"/>
                  </a:lnTo>
                  <a:lnTo>
                    <a:pt x="268" y="113"/>
                  </a:lnTo>
                  <a:lnTo>
                    <a:pt x="271" y="100"/>
                  </a:lnTo>
                  <a:lnTo>
                    <a:pt x="276" y="87"/>
                  </a:lnTo>
                  <a:lnTo>
                    <a:pt x="282" y="75"/>
                  </a:lnTo>
                  <a:lnTo>
                    <a:pt x="289" y="63"/>
                  </a:lnTo>
                  <a:lnTo>
                    <a:pt x="297" y="52"/>
                  </a:lnTo>
                  <a:lnTo>
                    <a:pt x="306" y="42"/>
                  </a:lnTo>
                  <a:lnTo>
                    <a:pt x="316" y="33"/>
                  </a:lnTo>
                  <a:lnTo>
                    <a:pt x="327" y="25"/>
                  </a:lnTo>
                  <a:lnTo>
                    <a:pt x="338" y="17"/>
                  </a:lnTo>
                  <a:lnTo>
                    <a:pt x="351" y="11"/>
                  </a:lnTo>
                  <a:lnTo>
                    <a:pt x="364" y="6"/>
                  </a:lnTo>
                  <a:lnTo>
                    <a:pt x="377" y="3"/>
                  </a:lnTo>
                  <a:lnTo>
                    <a:pt x="391" y="1"/>
                  </a:lnTo>
                  <a:lnTo>
                    <a:pt x="406" y="0"/>
                  </a:lnTo>
                  <a:lnTo>
                    <a:pt x="416" y="0"/>
                  </a:lnTo>
                  <a:lnTo>
                    <a:pt x="426" y="1"/>
                  </a:lnTo>
                  <a:lnTo>
                    <a:pt x="436" y="3"/>
                  </a:lnTo>
                  <a:lnTo>
                    <a:pt x="445" y="6"/>
                  </a:lnTo>
                  <a:lnTo>
                    <a:pt x="454" y="9"/>
                  </a:lnTo>
                  <a:lnTo>
                    <a:pt x="463" y="12"/>
                  </a:lnTo>
                  <a:lnTo>
                    <a:pt x="472" y="16"/>
                  </a:lnTo>
                  <a:lnTo>
                    <a:pt x="480" y="21"/>
                  </a:lnTo>
                  <a:lnTo>
                    <a:pt x="488" y="26"/>
                  </a:lnTo>
                  <a:lnTo>
                    <a:pt x="495" y="32"/>
                  </a:lnTo>
                  <a:lnTo>
                    <a:pt x="502" y="38"/>
                  </a:lnTo>
                  <a:lnTo>
                    <a:pt x="509" y="45"/>
                  </a:lnTo>
                  <a:lnTo>
                    <a:pt x="515" y="52"/>
                  </a:lnTo>
                  <a:lnTo>
                    <a:pt x="521" y="60"/>
                  </a:lnTo>
                  <a:lnTo>
                    <a:pt x="526" y="68"/>
                  </a:lnTo>
                  <a:lnTo>
                    <a:pt x="530" y="76"/>
                  </a:lnTo>
                  <a:lnTo>
                    <a:pt x="534" y="84"/>
                  </a:lnTo>
                  <a:lnTo>
                    <a:pt x="538" y="91"/>
                  </a:lnTo>
                  <a:lnTo>
                    <a:pt x="541" y="99"/>
                  </a:lnTo>
                  <a:lnTo>
                    <a:pt x="543" y="107"/>
                  </a:lnTo>
                  <a:lnTo>
                    <a:pt x="545" y="116"/>
                  </a:lnTo>
                  <a:lnTo>
                    <a:pt x="546" y="124"/>
                  </a:lnTo>
                  <a:lnTo>
                    <a:pt x="547" y="132"/>
                  </a:lnTo>
                  <a:lnTo>
                    <a:pt x="547" y="141"/>
                  </a:lnTo>
                  <a:lnTo>
                    <a:pt x="742" y="1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4" name="Google Shape;3894;p38"/>
          <p:cNvGrpSpPr/>
          <p:nvPr/>
        </p:nvGrpSpPr>
        <p:grpSpPr>
          <a:xfrm>
            <a:off x="8444355" y="4086599"/>
            <a:ext cx="663021" cy="664706"/>
            <a:chOff x="8243574" y="3421061"/>
            <a:chExt cx="686387" cy="688131"/>
          </a:xfrm>
        </p:grpSpPr>
        <p:sp>
          <p:nvSpPr>
            <p:cNvPr id="3895" name="Google Shape;3895;p38"/>
            <p:cNvSpPr/>
            <p:nvPr/>
          </p:nvSpPr>
          <p:spPr>
            <a:xfrm>
              <a:off x="8244881" y="3421061"/>
              <a:ext cx="322724" cy="384568"/>
            </a:xfrm>
            <a:custGeom>
              <a:avLst/>
              <a:gdLst/>
              <a:ahLst/>
              <a:cxnLst/>
              <a:rect l="l" t="t" r="r" b="b"/>
              <a:pathLst>
                <a:path w="742" h="884" extrusionOk="0">
                  <a:moveTo>
                    <a:pt x="316" y="872"/>
                  </a:moveTo>
                  <a:lnTo>
                    <a:pt x="322" y="875"/>
                  </a:lnTo>
                  <a:lnTo>
                    <a:pt x="329" y="878"/>
                  </a:lnTo>
                  <a:lnTo>
                    <a:pt x="335" y="880"/>
                  </a:lnTo>
                  <a:lnTo>
                    <a:pt x="342" y="881"/>
                  </a:lnTo>
                  <a:lnTo>
                    <a:pt x="348" y="883"/>
                  </a:lnTo>
                  <a:lnTo>
                    <a:pt x="355" y="883"/>
                  </a:lnTo>
                  <a:lnTo>
                    <a:pt x="362" y="884"/>
                  </a:lnTo>
                  <a:lnTo>
                    <a:pt x="369" y="884"/>
                  </a:lnTo>
                  <a:lnTo>
                    <a:pt x="383" y="883"/>
                  </a:lnTo>
                  <a:lnTo>
                    <a:pt x="397" y="881"/>
                  </a:lnTo>
                  <a:lnTo>
                    <a:pt x="411" y="878"/>
                  </a:lnTo>
                  <a:lnTo>
                    <a:pt x="424" y="873"/>
                  </a:lnTo>
                  <a:lnTo>
                    <a:pt x="436" y="867"/>
                  </a:lnTo>
                  <a:lnTo>
                    <a:pt x="448" y="860"/>
                  </a:lnTo>
                  <a:lnTo>
                    <a:pt x="459" y="852"/>
                  </a:lnTo>
                  <a:lnTo>
                    <a:pt x="469" y="843"/>
                  </a:lnTo>
                  <a:lnTo>
                    <a:pt x="478" y="833"/>
                  </a:lnTo>
                  <a:lnTo>
                    <a:pt x="486" y="822"/>
                  </a:lnTo>
                  <a:lnTo>
                    <a:pt x="494" y="811"/>
                  </a:lnTo>
                  <a:lnTo>
                    <a:pt x="500" y="798"/>
                  </a:lnTo>
                  <a:lnTo>
                    <a:pt x="504" y="785"/>
                  </a:lnTo>
                  <a:lnTo>
                    <a:pt x="508" y="772"/>
                  </a:lnTo>
                  <a:lnTo>
                    <a:pt x="510" y="758"/>
                  </a:lnTo>
                  <a:lnTo>
                    <a:pt x="511" y="743"/>
                  </a:lnTo>
                  <a:lnTo>
                    <a:pt x="742" y="743"/>
                  </a:lnTo>
                  <a:lnTo>
                    <a:pt x="742" y="491"/>
                  </a:lnTo>
                  <a:lnTo>
                    <a:pt x="728" y="490"/>
                  </a:lnTo>
                  <a:lnTo>
                    <a:pt x="714" y="488"/>
                  </a:lnTo>
                  <a:lnTo>
                    <a:pt x="701" y="485"/>
                  </a:lnTo>
                  <a:lnTo>
                    <a:pt x="688" y="480"/>
                  </a:lnTo>
                  <a:lnTo>
                    <a:pt x="676" y="474"/>
                  </a:lnTo>
                  <a:lnTo>
                    <a:pt x="664" y="467"/>
                  </a:lnTo>
                  <a:lnTo>
                    <a:pt x="653" y="459"/>
                  </a:lnTo>
                  <a:lnTo>
                    <a:pt x="643" y="450"/>
                  </a:lnTo>
                  <a:lnTo>
                    <a:pt x="634" y="440"/>
                  </a:lnTo>
                  <a:lnTo>
                    <a:pt x="626" y="429"/>
                  </a:lnTo>
                  <a:lnTo>
                    <a:pt x="618" y="418"/>
                  </a:lnTo>
                  <a:lnTo>
                    <a:pt x="612" y="405"/>
                  </a:lnTo>
                  <a:lnTo>
                    <a:pt x="607" y="392"/>
                  </a:lnTo>
                  <a:lnTo>
                    <a:pt x="604" y="379"/>
                  </a:lnTo>
                  <a:lnTo>
                    <a:pt x="602" y="365"/>
                  </a:lnTo>
                  <a:lnTo>
                    <a:pt x="601" y="350"/>
                  </a:lnTo>
                  <a:lnTo>
                    <a:pt x="601" y="345"/>
                  </a:lnTo>
                  <a:lnTo>
                    <a:pt x="601" y="340"/>
                  </a:lnTo>
                  <a:lnTo>
                    <a:pt x="603" y="329"/>
                  </a:lnTo>
                  <a:lnTo>
                    <a:pt x="606" y="311"/>
                  </a:lnTo>
                  <a:lnTo>
                    <a:pt x="610" y="300"/>
                  </a:lnTo>
                  <a:lnTo>
                    <a:pt x="614" y="290"/>
                  </a:lnTo>
                  <a:lnTo>
                    <a:pt x="619" y="281"/>
                  </a:lnTo>
                  <a:lnTo>
                    <a:pt x="625" y="271"/>
                  </a:lnTo>
                  <a:lnTo>
                    <a:pt x="632" y="263"/>
                  </a:lnTo>
                  <a:lnTo>
                    <a:pt x="639" y="255"/>
                  </a:lnTo>
                  <a:lnTo>
                    <a:pt x="647" y="247"/>
                  </a:lnTo>
                  <a:lnTo>
                    <a:pt x="656" y="240"/>
                  </a:lnTo>
                  <a:lnTo>
                    <a:pt x="665" y="234"/>
                  </a:lnTo>
                  <a:lnTo>
                    <a:pt x="675" y="228"/>
                  </a:lnTo>
                  <a:lnTo>
                    <a:pt x="685" y="223"/>
                  </a:lnTo>
                  <a:lnTo>
                    <a:pt x="696" y="219"/>
                  </a:lnTo>
                  <a:lnTo>
                    <a:pt x="707" y="216"/>
                  </a:lnTo>
                  <a:lnTo>
                    <a:pt x="718" y="214"/>
                  </a:lnTo>
                  <a:lnTo>
                    <a:pt x="730" y="212"/>
                  </a:lnTo>
                  <a:lnTo>
                    <a:pt x="742" y="212"/>
                  </a:lnTo>
                  <a:lnTo>
                    <a:pt x="742" y="0"/>
                  </a:lnTo>
                  <a:lnTo>
                    <a:pt x="113" y="0"/>
                  </a:lnTo>
                  <a:lnTo>
                    <a:pt x="102" y="1"/>
                  </a:lnTo>
                  <a:lnTo>
                    <a:pt x="90" y="2"/>
                  </a:lnTo>
                  <a:lnTo>
                    <a:pt x="80" y="5"/>
                  </a:lnTo>
                  <a:lnTo>
                    <a:pt x="69" y="9"/>
                  </a:lnTo>
                  <a:lnTo>
                    <a:pt x="59" y="14"/>
                  </a:lnTo>
                  <a:lnTo>
                    <a:pt x="50" y="19"/>
                  </a:lnTo>
                  <a:lnTo>
                    <a:pt x="41" y="26"/>
                  </a:lnTo>
                  <a:lnTo>
                    <a:pt x="33" y="33"/>
                  </a:lnTo>
                  <a:lnTo>
                    <a:pt x="26" y="41"/>
                  </a:lnTo>
                  <a:lnTo>
                    <a:pt x="19" y="50"/>
                  </a:lnTo>
                  <a:lnTo>
                    <a:pt x="14" y="59"/>
                  </a:lnTo>
                  <a:lnTo>
                    <a:pt x="9" y="69"/>
                  </a:lnTo>
                  <a:lnTo>
                    <a:pt x="5" y="80"/>
                  </a:lnTo>
                  <a:lnTo>
                    <a:pt x="2" y="90"/>
                  </a:lnTo>
                  <a:lnTo>
                    <a:pt x="1" y="102"/>
                  </a:lnTo>
                  <a:lnTo>
                    <a:pt x="0" y="113"/>
                  </a:lnTo>
                  <a:lnTo>
                    <a:pt x="0" y="743"/>
                  </a:lnTo>
                  <a:lnTo>
                    <a:pt x="231" y="743"/>
                  </a:lnTo>
                  <a:lnTo>
                    <a:pt x="231" y="754"/>
                  </a:lnTo>
                  <a:lnTo>
                    <a:pt x="232" y="765"/>
                  </a:lnTo>
                  <a:lnTo>
                    <a:pt x="233" y="775"/>
                  </a:lnTo>
                  <a:lnTo>
                    <a:pt x="236" y="785"/>
                  </a:lnTo>
                  <a:lnTo>
                    <a:pt x="239" y="795"/>
                  </a:lnTo>
                  <a:lnTo>
                    <a:pt x="243" y="805"/>
                  </a:lnTo>
                  <a:lnTo>
                    <a:pt x="248" y="814"/>
                  </a:lnTo>
                  <a:lnTo>
                    <a:pt x="253" y="822"/>
                  </a:lnTo>
                  <a:lnTo>
                    <a:pt x="259" y="831"/>
                  </a:lnTo>
                  <a:lnTo>
                    <a:pt x="266" y="838"/>
                  </a:lnTo>
                  <a:lnTo>
                    <a:pt x="273" y="845"/>
                  </a:lnTo>
                  <a:lnTo>
                    <a:pt x="281" y="852"/>
                  </a:lnTo>
                  <a:lnTo>
                    <a:pt x="289" y="858"/>
                  </a:lnTo>
                  <a:lnTo>
                    <a:pt x="298" y="863"/>
                  </a:lnTo>
                  <a:lnTo>
                    <a:pt x="307" y="868"/>
                  </a:lnTo>
                  <a:close/>
                  <a:moveTo>
                    <a:pt x="110" y="94"/>
                  </a:moveTo>
                  <a:lnTo>
                    <a:pt x="649" y="94"/>
                  </a:lnTo>
                  <a:lnTo>
                    <a:pt x="649" y="142"/>
                  </a:lnTo>
                  <a:lnTo>
                    <a:pt x="638" y="147"/>
                  </a:lnTo>
                  <a:lnTo>
                    <a:pt x="626" y="153"/>
                  </a:lnTo>
                  <a:lnTo>
                    <a:pt x="616" y="159"/>
                  </a:lnTo>
                  <a:lnTo>
                    <a:pt x="605" y="166"/>
                  </a:lnTo>
                  <a:lnTo>
                    <a:pt x="595" y="173"/>
                  </a:lnTo>
                  <a:lnTo>
                    <a:pt x="586" y="182"/>
                  </a:lnTo>
                  <a:lnTo>
                    <a:pt x="577" y="190"/>
                  </a:lnTo>
                  <a:lnTo>
                    <a:pt x="568" y="199"/>
                  </a:lnTo>
                  <a:lnTo>
                    <a:pt x="560" y="209"/>
                  </a:lnTo>
                  <a:lnTo>
                    <a:pt x="553" y="219"/>
                  </a:lnTo>
                  <a:lnTo>
                    <a:pt x="546" y="229"/>
                  </a:lnTo>
                  <a:lnTo>
                    <a:pt x="539" y="240"/>
                  </a:lnTo>
                  <a:lnTo>
                    <a:pt x="533" y="252"/>
                  </a:lnTo>
                  <a:lnTo>
                    <a:pt x="528" y="263"/>
                  </a:lnTo>
                  <a:lnTo>
                    <a:pt x="523" y="276"/>
                  </a:lnTo>
                  <a:lnTo>
                    <a:pt x="519" y="288"/>
                  </a:lnTo>
                  <a:lnTo>
                    <a:pt x="517" y="297"/>
                  </a:lnTo>
                  <a:lnTo>
                    <a:pt x="515" y="305"/>
                  </a:lnTo>
                  <a:lnTo>
                    <a:pt x="514" y="313"/>
                  </a:lnTo>
                  <a:lnTo>
                    <a:pt x="513" y="322"/>
                  </a:lnTo>
                  <a:lnTo>
                    <a:pt x="511" y="338"/>
                  </a:lnTo>
                  <a:lnTo>
                    <a:pt x="511" y="353"/>
                  </a:lnTo>
                  <a:lnTo>
                    <a:pt x="512" y="371"/>
                  </a:lnTo>
                  <a:lnTo>
                    <a:pt x="514" y="388"/>
                  </a:lnTo>
                  <a:lnTo>
                    <a:pt x="517" y="405"/>
                  </a:lnTo>
                  <a:lnTo>
                    <a:pt x="521" y="422"/>
                  </a:lnTo>
                  <a:lnTo>
                    <a:pt x="527" y="438"/>
                  </a:lnTo>
                  <a:lnTo>
                    <a:pt x="533" y="453"/>
                  </a:lnTo>
                  <a:lnTo>
                    <a:pt x="541" y="468"/>
                  </a:lnTo>
                  <a:lnTo>
                    <a:pt x="550" y="482"/>
                  </a:lnTo>
                  <a:lnTo>
                    <a:pt x="559" y="496"/>
                  </a:lnTo>
                  <a:lnTo>
                    <a:pt x="570" y="508"/>
                  </a:lnTo>
                  <a:lnTo>
                    <a:pt x="582" y="520"/>
                  </a:lnTo>
                  <a:lnTo>
                    <a:pt x="594" y="531"/>
                  </a:lnTo>
                  <a:lnTo>
                    <a:pt x="607" y="541"/>
                  </a:lnTo>
                  <a:lnTo>
                    <a:pt x="622" y="550"/>
                  </a:lnTo>
                  <a:lnTo>
                    <a:pt x="636" y="558"/>
                  </a:lnTo>
                  <a:lnTo>
                    <a:pt x="652" y="565"/>
                  </a:lnTo>
                  <a:lnTo>
                    <a:pt x="652" y="655"/>
                  </a:lnTo>
                  <a:lnTo>
                    <a:pt x="511" y="655"/>
                  </a:lnTo>
                  <a:lnTo>
                    <a:pt x="420" y="655"/>
                  </a:lnTo>
                  <a:lnTo>
                    <a:pt x="420" y="745"/>
                  </a:lnTo>
                  <a:lnTo>
                    <a:pt x="420" y="750"/>
                  </a:lnTo>
                  <a:lnTo>
                    <a:pt x="419" y="755"/>
                  </a:lnTo>
                  <a:lnTo>
                    <a:pt x="418" y="760"/>
                  </a:lnTo>
                  <a:lnTo>
                    <a:pt x="416" y="765"/>
                  </a:lnTo>
                  <a:lnTo>
                    <a:pt x="414" y="770"/>
                  </a:lnTo>
                  <a:lnTo>
                    <a:pt x="411" y="774"/>
                  </a:lnTo>
                  <a:lnTo>
                    <a:pt x="409" y="778"/>
                  </a:lnTo>
                  <a:lnTo>
                    <a:pt x="405" y="781"/>
                  </a:lnTo>
                  <a:lnTo>
                    <a:pt x="402" y="785"/>
                  </a:lnTo>
                  <a:lnTo>
                    <a:pt x="398" y="787"/>
                  </a:lnTo>
                  <a:lnTo>
                    <a:pt x="394" y="790"/>
                  </a:lnTo>
                  <a:lnTo>
                    <a:pt x="389" y="792"/>
                  </a:lnTo>
                  <a:lnTo>
                    <a:pt x="384" y="794"/>
                  </a:lnTo>
                  <a:lnTo>
                    <a:pt x="380" y="795"/>
                  </a:lnTo>
                  <a:lnTo>
                    <a:pt x="374" y="796"/>
                  </a:lnTo>
                  <a:lnTo>
                    <a:pt x="369" y="796"/>
                  </a:lnTo>
                  <a:lnTo>
                    <a:pt x="365" y="796"/>
                  </a:lnTo>
                  <a:lnTo>
                    <a:pt x="362" y="796"/>
                  </a:lnTo>
                  <a:lnTo>
                    <a:pt x="359" y="796"/>
                  </a:lnTo>
                  <a:lnTo>
                    <a:pt x="357" y="795"/>
                  </a:lnTo>
                  <a:lnTo>
                    <a:pt x="354" y="795"/>
                  </a:lnTo>
                  <a:lnTo>
                    <a:pt x="353" y="794"/>
                  </a:lnTo>
                  <a:lnTo>
                    <a:pt x="352" y="794"/>
                  </a:lnTo>
                  <a:lnTo>
                    <a:pt x="351" y="793"/>
                  </a:lnTo>
                  <a:lnTo>
                    <a:pt x="350" y="793"/>
                  </a:lnTo>
                  <a:lnTo>
                    <a:pt x="346" y="791"/>
                  </a:lnTo>
                  <a:lnTo>
                    <a:pt x="343" y="790"/>
                  </a:lnTo>
                  <a:lnTo>
                    <a:pt x="340" y="788"/>
                  </a:lnTo>
                  <a:lnTo>
                    <a:pt x="337" y="785"/>
                  </a:lnTo>
                  <a:lnTo>
                    <a:pt x="334" y="783"/>
                  </a:lnTo>
                  <a:lnTo>
                    <a:pt x="331" y="780"/>
                  </a:lnTo>
                  <a:lnTo>
                    <a:pt x="329" y="778"/>
                  </a:lnTo>
                  <a:lnTo>
                    <a:pt x="327" y="775"/>
                  </a:lnTo>
                  <a:lnTo>
                    <a:pt x="325" y="772"/>
                  </a:lnTo>
                  <a:lnTo>
                    <a:pt x="324" y="769"/>
                  </a:lnTo>
                  <a:lnTo>
                    <a:pt x="322" y="766"/>
                  </a:lnTo>
                  <a:lnTo>
                    <a:pt x="321" y="762"/>
                  </a:lnTo>
                  <a:lnTo>
                    <a:pt x="320" y="759"/>
                  </a:lnTo>
                  <a:lnTo>
                    <a:pt x="319" y="755"/>
                  </a:lnTo>
                  <a:lnTo>
                    <a:pt x="319" y="752"/>
                  </a:lnTo>
                  <a:lnTo>
                    <a:pt x="319" y="748"/>
                  </a:lnTo>
                  <a:lnTo>
                    <a:pt x="319" y="658"/>
                  </a:lnTo>
                  <a:lnTo>
                    <a:pt x="228" y="658"/>
                  </a:lnTo>
                  <a:lnTo>
                    <a:pt x="87" y="658"/>
                  </a:lnTo>
                  <a:lnTo>
                    <a:pt x="87" y="116"/>
                  </a:lnTo>
                  <a:lnTo>
                    <a:pt x="87" y="114"/>
                  </a:lnTo>
                  <a:lnTo>
                    <a:pt x="87" y="112"/>
                  </a:lnTo>
                  <a:lnTo>
                    <a:pt x="88" y="110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2" y="102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7" y="98"/>
                  </a:lnTo>
                  <a:lnTo>
                    <a:pt x="99" y="97"/>
                  </a:lnTo>
                  <a:lnTo>
                    <a:pt x="101" y="96"/>
                  </a:lnTo>
                  <a:lnTo>
                    <a:pt x="103" y="95"/>
                  </a:lnTo>
                  <a:lnTo>
                    <a:pt x="106" y="94"/>
                  </a:lnTo>
                  <a:lnTo>
                    <a:pt x="108" y="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8"/>
            <p:cNvSpPr/>
            <p:nvPr/>
          </p:nvSpPr>
          <p:spPr>
            <a:xfrm>
              <a:off x="8544521" y="3421061"/>
              <a:ext cx="385440" cy="323159"/>
            </a:xfrm>
            <a:custGeom>
              <a:avLst/>
              <a:gdLst/>
              <a:ahLst/>
              <a:cxnLst/>
              <a:rect l="l" t="t" r="r" b="b"/>
              <a:pathLst>
                <a:path w="886" h="743" extrusionOk="0">
                  <a:moveTo>
                    <a:pt x="771" y="0"/>
                  </a:moveTo>
                  <a:lnTo>
                    <a:pt x="141" y="0"/>
                  </a:lnTo>
                  <a:lnTo>
                    <a:pt x="141" y="212"/>
                  </a:lnTo>
                  <a:lnTo>
                    <a:pt x="129" y="212"/>
                  </a:lnTo>
                  <a:lnTo>
                    <a:pt x="118" y="214"/>
                  </a:lnTo>
                  <a:lnTo>
                    <a:pt x="107" y="216"/>
                  </a:lnTo>
                  <a:lnTo>
                    <a:pt x="97" y="219"/>
                  </a:lnTo>
                  <a:lnTo>
                    <a:pt x="86" y="223"/>
                  </a:lnTo>
                  <a:lnTo>
                    <a:pt x="76" y="228"/>
                  </a:lnTo>
                  <a:lnTo>
                    <a:pt x="67" y="234"/>
                  </a:lnTo>
                  <a:lnTo>
                    <a:pt x="58" y="240"/>
                  </a:lnTo>
                  <a:lnTo>
                    <a:pt x="49" y="247"/>
                  </a:lnTo>
                  <a:lnTo>
                    <a:pt x="41" y="255"/>
                  </a:lnTo>
                  <a:lnTo>
                    <a:pt x="34" y="263"/>
                  </a:lnTo>
                  <a:lnTo>
                    <a:pt x="27" y="271"/>
                  </a:lnTo>
                  <a:lnTo>
                    <a:pt x="21" y="281"/>
                  </a:lnTo>
                  <a:lnTo>
                    <a:pt x="15" y="290"/>
                  </a:lnTo>
                  <a:lnTo>
                    <a:pt x="10" y="300"/>
                  </a:lnTo>
                  <a:lnTo>
                    <a:pt x="6" y="311"/>
                  </a:lnTo>
                  <a:lnTo>
                    <a:pt x="2" y="330"/>
                  </a:lnTo>
                  <a:lnTo>
                    <a:pt x="1" y="335"/>
                  </a:lnTo>
                  <a:lnTo>
                    <a:pt x="1" y="340"/>
                  </a:lnTo>
                  <a:lnTo>
                    <a:pt x="0" y="345"/>
                  </a:lnTo>
                  <a:lnTo>
                    <a:pt x="0" y="350"/>
                  </a:lnTo>
                  <a:lnTo>
                    <a:pt x="1" y="364"/>
                  </a:lnTo>
                  <a:lnTo>
                    <a:pt x="3" y="378"/>
                  </a:lnTo>
                  <a:lnTo>
                    <a:pt x="6" y="392"/>
                  </a:lnTo>
                  <a:lnTo>
                    <a:pt x="11" y="404"/>
                  </a:lnTo>
                  <a:lnTo>
                    <a:pt x="17" y="417"/>
                  </a:lnTo>
                  <a:lnTo>
                    <a:pt x="24" y="428"/>
                  </a:lnTo>
                  <a:lnTo>
                    <a:pt x="32" y="439"/>
                  </a:lnTo>
                  <a:lnTo>
                    <a:pt x="41" y="449"/>
                  </a:lnTo>
                  <a:lnTo>
                    <a:pt x="51" y="458"/>
                  </a:lnTo>
                  <a:lnTo>
                    <a:pt x="62" y="467"/>
                  </a:lnTo>
                  <a:lnTo>
                    <a:pt x="73" y="474"/>
                  </a:lnTo>
                  <a:lnTo>
                    <a:pt x="86" y="480"/>
                  </a:lnTo>
                  <a:lnTo>
                    <a:pt x="99" y="485"/>
                  </a:lnTo>
                  <a:lnTo>
                    <a:pt x="112" y="488"/>
                  </a:lnTo>
                  <a:lnTo>
                    <a:pt x="126" y="490"/>
                  </a:lnTo>
                  <a:lnTo>
                    <a:pt x="141" y="491"/>
                  </a:lnTo>
                  <a:lnTo>
                    <a:pt x="141" y="743"/>
                  </a:lnTo>
                  <a:lnTo>
                    <a:pt x="404" y="743"/>
                  </a:lnTo>
                  <a:lnTo>
                    <a:pt x="405" y="729"/>
                  </a:lnTo>
                  <a:lnTo>
                    <a:pt x="407" y="715"/>
                  </a:lnTo>
                  <a:lnTo>
                    <a:pt x="410" y="701"/>
                  </a:lnTo>
                  <a:lnTo>
                    <a:pt x="415" y="688"/>
                  </a:lnTo>
                  <a:lnTo>
                    <a:pt x="421" y="676"/>
                  </a:lnTo>
                  <a:lnTo>
                    <a:pt x="428" y="665"/>
                  </a:lnTo>
                  <a:lnTo>
                    <a:pt x="436" y="654"/>
                  </a:lnTo>
                  <a:lnTo>
                    <a:pt x="445" y="644"/>
                  </a:lnTo>
                  <a:lnTo>
                    <a:pt x="455" y="634"/>
                  </a:lnTo>
                  <a:lnTo>
                    <a:pt x="466" y="626"/>
                  </a:lnTo>
                  <a:lnTo>
                    <a:pt x="477" y="619"/>
                  </a:lnTo>
                  <a:lnTo>
                    <a:pt x="490" y="613"/>
                  </a:lnTo>
                  <a:lnTo>
                    <a:pt x="503" y="608"/>
                  </a:lnTo>
                  <a:lnTo>
                    <a:pt x="516" y="605"/>
                  </a:lnTo>
                  <a:lnTo>
                    <a:pt x="530" y="603"/>
                  </a:lnTo>
                  <a:lnTo>
                    <a:pt x="545" y="602"/>
                  </a:lnTo>
                  <a:lnTo>
                    <a:pt x="555" y="602"/>
                  </a:lnTo>
                  <a:lnTo>
                    <a:pt x="565" y="603"/>
                  </a:lnTo>
                  <a:lnTo>
                    <a:pt x="575" y="605"/>
                  </a:lnTo>
                  <a:lnTo>
                    <a:pt x="584" y="608"/>
                  </a:lnTo>
                  <a:lnTo>
                    <a:pt x="593" y="611"/>
                  </a:lnTo>
                  <a:lnTo>
                    <a:pt x="602" y="614"/>
                  </a:lnTo>
                  <a:lnTo>
                    <a:pt x="611" y="618"/>
                  </a:lnTo>
                  <a:lnTo>
                    <a:pt x="619" y="623"/>
                  </a:lnTo>
                  <a:lnTo>
                    <a:pt x="627" y="628"/>
                  </a:lnTo>
                  <a:lnTo>
                    <a:pt x="634" y="634"/>
                  </a:lnTo>
                  <a:lnTo>
                    <a:pt x="641" y="640"/>
                  </a:lnTo>
                  <a:lnTo>
                    <a:pt x="648" y="647"/>
                  </a:lnTo>
                  <a:lnTo>
                    <a:pt x="654" y="654"/>
                  </a:lnTo>
                  <a:lnTo>
                    <a:pt x="660" y="662"/>
                  </a:lnTo>
                  <a:lnTo>
                    <a:pt x="665" y="670"/>
                  </a:lnTo>
                  <a:lnTo>
                    <a:pt x="669" y="678"/>
                  </a:lnTo>
                  <a:lnTo>
                    <a:pt x="673" y="685"/>
                  </a:lnTo>
                  <a:lnTo>
                    <a:pt x="676" y="693"/>
                  </a:lnTo>
                  <a:lnTo>
                    <a:pt x="679" y="701"/>
                  </a:lnTo>
                  <a:lnTo>
                    <a:pt x="682" y="709"/>
                  </a:lnTo>
                  <a:lnTo>
                    <a:pt x="683" y="717"/>
                  </a:lnTo>
                  <a:lnTo>
                    <a:pt x="685" y="726"/>
                  </a:lnTo>
                  <a:lnTo>
                    <a:pt x="686" y="734"/>
                  </a:lnTo>
                  <a:lnTo>
                    <a:pt x="686" y="743"/>
                  </a:lnTo>
                  <a:lnTo>
                    <a:pt x="886" y="743"/>
                  </a:lnTo>
                  <a:lnTo>
                    <a:pt x="886" y="113"/>
                  </a:lnTo>
                  <a:lnTo>
                    <a:pt x="885" y="102"/>
                  </a:lnTo>
                  <a:lnTo>
                    <a:pt x="883" y="90"/>
                  </a:lnTo>
                  <a:lnTo>
                    <a:pt x="880" y="80"/>
                  </a:lnTo>
                  <a:lnTo>
                    <a:pt x="876" y="69"/>
                  </a:lnTo>
                  <a:lnTo>
                    <a:pt x="871" y="59"/>
                  </a:lnTo>
                  <a:lnTo>
                    <a:pt x="865" y="50"/>
                  </a:lnTo>
                  <a:lnTo>
                    <a:pt x="858" y="41"/>
                  </a:lnTo>
                  <a:lnTo>
                    <a:pt x="851" y="33"/>
                  </a:lnTo>
                  <a:lnTo>
                    <a:pt x="843" y="26"/>
                  </a:lnTo>
                  <a:lnTo>
                    <a:pt x="834" y="19"/>
                  </a:lnTo>
                  <a:lnTo>
                    <a:pt x="825" y="14"/>
                  </a:lnTo>
                  <a:lnTo>
                    <a:pt x="815" y="9"/>
                  </a:lnTo>
                  <a:lnTo>
                    <a:pt x="804" y="5"/>
                  </a:lnTo>
                  <a:lnTo>
                    <a:pt x="794" y="2"/>
                  </a:lnTo>
                  <a:lnTo>
                    <a:pt x="782" y="1"/>
                  </a:lnTo>
                  <a:close/>
                  <a:moveTo>
                    <a:pt x="757" y="655"/>
                  </a:moveTo>
                  <a:lnTo>
                    <a:pt x="748" y="638"/>
                  </a:lnTo>
                  <a:lnTo>
                    <a:pt x="740" y="624"/>
                  </a:lnTo>
                  <a:lnTo>
                    <a:pt x="732" y="611"/>
                  </a:lnTo>
                  <a:lnTo>
                    <a:pt x="722" y="598"/>
                  </a:lnTo>
                  <a:lnTo>
                    <a:pt x="712" y="587"/>
                  </a:lnTo>
                  <a:lnTo>
                    <a:pt x="701" y="576"/>
                  </a:lnTo>
                  <a:lnTo>
                    <a:pt x="689" y="565"/>
                  </a:lnTo>
                  <a:lnTo>
                    <a:pt x="677" y="556"/>
                  </a:lnTo>
                  <a:lnTo>
                    <a:pt x="664" y="547"/>
                  </a:lnTo>
                  <a:lnTo>
                    <a:pt x="650" y="540"/>
                  </a:lnTo>
                  <a:lnTo>
                    <a:pt x="636" y="533"/>
                  </a:lnTo>
                  <a:lnTo>
                    <a:pt x="622" y="527"/>
                  </a:lnTo>
                  <a:lnTo>
                    <a:pt x="607" y="523"/>
                  </a:lnTo>
                  <a:lnTo>
                    <a:pt x="592" y="519"/>
                  </a:lnTo>
                  <a:lnTo>
                    <a:pt x="577" y="516"/>
                  </a:lnTo>
                  <a:lnTo>
                    <a:pt x="561" y="515"/>
                  </a:lnTo>
                  <a:lnTo>
                    <a:pt x="545" y="514"/>
                  </a:lnTo>
                  <a:lnTo>
                    <a:pt x="527" y="515"/>
                  </a:lnTo>
                  <a:lnTo>
                    <a:pt x="510" y="517"/>
                  </a:lnTo>
                  <a:lnTo>
                    <a:pt x="493" y="520"/>
                  </a:lnTo>
                  <a:lnTo>
                    <a:pt x="476" y="524"/>
                  </a:lnTo>
                  <a:lnTo>
                    <a:pt x="460" y="530"/>
                  </a:lnTo>
                  <a:lnTo>
                    <a:pt x="445" y="536"/>
                  </a:lnTo>
                  <a:lnTo>
                    <a:pt x="430" y="544"/>
                  </a:lnTo>
                  <a:lnTo>
                    <a:pt x="416" y="553"/>
                  </a:lnTo>
                  <a:lnTo>
                    <a:pt x="402" y="562"/>
                  </a:lnTo>
                  <a:lnTo>
                    <a:pt x="390" y="573"/>
                  </a:lnTo>
                  <a:lnTo>
                    <a:pt x="378" y="585"/>
                  </a:lnTo>
                  <a:lnTo>
                    <a:pt x="367" y="597"/>
                  </a:lnTo>
                  <a:lnTo>
                    <a:pt x="357" y="610"/>
                  </a:lnTo>
                  <a:lnTo>
                    <a:pt x="348" y="624"/>
                  </a:lnTo>
                  <a:lnTo>
                    <a:pt x="340" y="639"/>
                  </a:lnTo>
                  <a:lnTo>
                    <a:pt x="333" y="655"/>
                  </a:lnTo>
                  <a:lnTo>
                    <a:pt x="232" y="655"/>
                  </a:lnTo>
                  <a:lnTo>
                    <a:pt x="232" y="494"/>
                  </a:lnTo>
                  <a:lnTo>
                    <a:pt x="232" y="404"/>
                  </a:lnTo>
                  <a:lnTo>
                    <a:pt x="141" y="404"/>
                  </a:lnTo>
                  <a:lnTo>
                    <a:pt x="136" y="404"/>
                  </a:lnTo>
                  <a:lnTo>
                    <a:pt x="131" y="403"/>
                  </a:lnTo>
                  <a:lnTo>
                    <a:pt x="126" y="402"/>
                  </a:lnTo>
                  <a:lnTo>
                    <a:pt x="121" y="400"/>
                  </a:lnTo>
                  <a:lnTo>
                    <a:pt x="117" y="398"/>
                  </a:lnTo>
                  <a:lnTo>
                    <a:pt x="113" y="395"/>
                  </a:lnTo>
                  <a:lnTo>
                    <a:pt x="109" y="392"/>
                  </a:lnTo>
                  <a:lnTo>
                    <a:pt x="105" y="389"/>
                  </a:lnTo>
                  <a:lnTo>
                    <a:pt x="102" y="385"/>
                  </a:lnTo>
                  <a:lnTo>
                    <a:pt x="99" y="381"/>
                  </a:lnTo>
                  <a:lnTo>
                    <a:pt x="97" y="377"/>
                  </a:lnTo>
                  <a:lnTo>
                    <a:pt x="95" y="373"/>
                  </a:lnTo>
                  <a:lnTo>
                    <a:pt x="93" y="368"/>
                  </a:lnTo>
                  <a:lnTo>
                    <a:pt x="92" y="363"/>
                  </a:lnTo>
                  <a:lnTo>
                    <a:pt x="91" y="358"/>
                  </a:lnTo>
                  <a:lnTo>
                    <a:pt x="91" y="353"/>
                  </a:lnTo>
                  <a:lnTo>
                    <a:pt x="91" y="350"/>
                  </a:lnTo>
                  <a:lnTo>
                    <a:pt x="91" y="348"/>
                  </a:lnTo>
                  <a:lnTo>
                    <a:pt x="91" y="346"/>
                  </a:lnTo>
                  <a:lnTo>
                    <a:pt x="91" y="345"/>
                  </a:lnTo>
                  <a:lnTo>
                    <a:pt x="92" y="343"/>
                  </a:lnTo>
                  <a:lnTo>
                    <a:pt x="92" y="341"/>
                  </a:lnTo>
                  <a:lnTo>
                    <a:pt x="93" y="339"/>
                  </a:lnTo>
                  <a:lnTo>
                    <a:pt x="94" y="335"/>
                  </a:lnTo>
                  <a:lnTo>
                    <a:pt x="96" y="332"/>
                  </a:lnTo>
                  <a:lnTo>
                    <a:pt x="98" y="328"/>
                  </a:lnTo>
                  <a:lnTo>
                    <a:pt x="100" y="325"/>
                  </a:lnTo>
                  <a:lnTo>
                    <a:pt x="102" y="322"/>
                  </a:lnTo>
                  <a:lnTo>
                    <a:pt x="105" y="318"/>
                  </a:lnTo>
                  <a:lnTo>
                    <a:pt x="108" y="316"/>
                  </a:lnTo>
                  <a:lnTo>
                    <a:pt x="111" y="313"/>
                  </a:lnTo>
                  <a:lnTo>
                    <a:pt x="114" y="311"/>
                  </a:lnTo>
                  <a:lnTo>
                    <a:pt x="118" y="308"/>
                  </a:lnTo>
                  <a:lnTo>
                    <a:pt x="121" y="307"/>
                  </a:lnTo>
                  <a:lnTo>
                    <a:pt x="125" y="305"/>
                  </a:lnTo>
                  <a:lnTo>
                    <a:pt x="129" y="304"/>
                  </a:lnTo>
                  <a:lnTo>
                    <a:pt x="133" y="303"/>
                  </a:lnTo>
                  <a:lnTo>
                    <a:pt x="137" y="302"/>
                  </a:lnTo>
                  <a:lnTo>
                    <a:pt x="141" y="302"/>
                  </a:lnTo>
                  <a:lnTo>
                    <a:pt x="232" y="302"/>
                  </a:lnTo>
                  <a:lnTo>
                    <a:pt x="232" y="212"/>
                  </a:lnTo>
                  <a:lnTo>
                    <a:pt x="232" y="91"/>
                  </a:lnTo>
                  <a:lnTo>
                    <a:pt x="771" y="91"/>
                  </a:lnTo>
                  <a:lnTo>
                    <a:pt x="773" y="91"/>
                  </a:lnTo>
                  <a:lnTo>
                    <a:pt x="775" y="91"/>
                  </a:lnTo>
                  <a:lnTo>
                    <a:pt x="777" y="92"/>
                  </a:lnTo>
                  <a:lnTo>
                    <a:pt x="779" y="93"/>
                  </a:lnTo>
                  <a:lnTo>
                    <a:pt x="781" y="94"/>
                  </a:lnTo>
                  <a:lnTo>
                    <a:pt x="783" y="95"/>
                  </a:lnTo>
                  <a:lnTo>
                    <a:pt x="784" y="96"/>
                  </a:lnTo>
                  <a:lnTo>
                    <a:pt x="786" y="98"/>
                  </a:lnTo>
                  <a:lnTo>
                    <a:pt x="788" y="99"/>
                  </a:lnTo>
                  <a:lnTo>
                    <a:pt x="789" y="101"/>
                  </a:lnTo>
                  <a:lnTo>
                    <a:pt x="790" y="103"/>
                  </a:lnTo>
                  <a:lnTo>
                    <a:pt x="791" y="105"/>
                  </a:lnTo>
                  <a:lnTo>
                    <a:pt x="792" y="107"/>
                  </a:lnTo>
                  <a:lnTo>
                    <a:pt x="792" y="109"/>
                  </a:lnTo>
                  <a:lnTo>
                    <a:pt x="793" y="111"/>
                  </a:lnTo>
                  <a:lnTo>
                    <a:pt x="793" y="113"/>
                  </a:lnTo>
                  <a:lnTo>
                    <a:pt x="793" y="65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38"/>
            <p:cNvSpPr/>
            <p:nvPr/>
          </p:nvSpPr>
          <p:spPr>
            <a:xfrm>
              <a:off x="8243574" y="3783854"/>
              <a:ext cx="384133" cy="322724"/>
            </a:xfrm>
            <a:custGeom>
              <a:avLst/>
              <a:gdLst/>
              <a:ahLst/>
              <a:cxnLst/>
              <a:rect l="l" t="t" r="r" b="b"/>
              <a:pathLst>
                <a:path w="883" h="742" extrusionOk="0">
                  <a:moveTo>
                    <a:pt x="883" y="353"/>
                  </a:moveTo>
                  <a:lnTo>
                    <a:pt x="883" y="345"/>
                  </a:lnTo>
                  <a:lnTo>
                    <a:pt x="882" y="337"/>
                  </a:lnTo>
                  <a:lnTo>
                    <a:pt x="881" y="330"/>
                  </a:lnTo>
                  <a:lnTo>
                    <a:pt x="880" y="322"/>
                  </a:lnTo>
                  <a:lnTo>
                    <a:pt x="878" y="315"/>
                  </a:lnTo>
                  <a:lnTo>
                    <a:pt x="876" y="308"/>
                  </a:lnTo>
                  <a:lnTo>
                    <a:pt x="874" y="301"/>
                  </a:lnTo>
                  <a:lnTo>
                    <a:pt x="871" y="294"/>
                  </a:lnTo>
                  <a:lnTo>
                    <a:pt x="868" y="288"/>
                  </a:lnTo>
                  <a:lnTo>
                    <a:pt x="865" y="281"/>
                  </a:lnTo>
                  <a:lnTo>
                    <a:pt x="861" y="275"/>
                  </a:lnTo>
                  <a:lnTo>
                    <a:pt x="857" y="269"/>
                  </a:lnTo>
                  <a:lnTo>
                    <a:pt x="853" y="264"/>
                  </a:lnTo>
                  <a:lnTo>
                    <a:pt x="848" y="258"/>
                  </a:lnTo>
                  <a:lnTo>
                    <a:pt x="838" y="248"/>
                  </a:lnTo>
                  <a:lnTo>
                    <a:pt x="828" y="240"/>
                  </a:lnTo>
                  <a:lnTo>
                    <a:pt x="818" y="233"/>
                  </a:lnTo>
                  <a:lnTo>
                    <a:pt x="807" y="227"/>
                  </a:lnTo>
                  <a:lnTo>
                    <a:pt x="795" y="222"/>
                  </a:lnTo>
                  <a:lnTo>
                    <a:pt x="783" y="218"/>
                  </a:lnTo>
                  <a:lnTo>
                    <a:pt x="770" y="215"/>
                  </a:lnTo>
                  <a:lnTo>
                    <a:pt x="758" y="213"/>
                  </a:lnTo>
                  <a:lnTo>
                    <a:pt x="745" y="212"/>
                  </a:lnTo>
                  <a:lnTo>
                    <a:pt x="745" y="0"/>
                  </a:lnTo>
                  <a:lnTo>
                    <a:pt x="511" y="0"/>
                  </a:lnTo>
                  <a:lnTo>
                    <a:pt x="510" y="14"/>
                  </a:lnTo>
                  <a:lnTo>
                    <a:pt x="508" y="28"/>
                  </a:lnTo>
                  <a:lnTo>
                    <a:pt x="505" y="41"/>
                  </a:lnTo>
                  <a:lnTo>
                    <a:pt x="500" y="54"/>
                  </a:lnTo>
                  <a:lnTo>
                    <a:pt x="494" y="66"/>
                  </a:lnTo>
                  <a:lnTo>
                    <a:pt x="487" y="78"/>
                  </a:lnTo>
                  <a:lnTo>
                    <a:pt x="479" y="89"/>
                  </a:lnTo>
                  <a:lnTo>
                    <a:pt x="470" y="99"/>
                  </a:lnTo>
                  <a:lnTo>
                    <a:pt x="460" y="108"/>
                  </a:lnTo>
                  <a:lnTo>
                    <a:pt x="449" y="116"/>
                  </a:lnTo>
                  <a:lnTo>
                    <a:pt x="438" y="124"/>
                  </a:lnTo>
                  <a:lnTo>
                    <a:pt x="425" y="130"/>
                  </a:lnTo>
                  <a:lnTo>
                    <a:pt x="412" y="134"/>
                  </a:lnTo>
                  <a:lnTo>
                    <a:pt x="399" y="138"/>
                  </a:lnTo>
                  <a:lnTo>
                    <a:pt x="385" y="140"/>
                  </a:lnTo>
                  <a:lnTo>
                    <a:pt x="370" y="141"/>
                  </a:lnTo>
                  <a:lnTo>
                    <a:pt x="363" y="141"/>
                  </a:lnTo>
                  <a:lnTo>
                    <a:pt x="356" y="140"/>
                  </a:lnTo>
                  <a:lnTo>
                    <a:pt x="349" y="140"/>
                  </a:lnTo>
                  <a:lnTo>
                    <a:pt x="342" y="138"/>
                  </a:lnTo>
                  <a:lnTo>
                    <a:pt x="335" y="137"/>
                  </a:lnTo>
                  <a:lnTo>
                    <a:pt x="329" y="135"/>
                  </a:lnTo>
                  <a:lnTo>
                    <a:pt x="322" y="133"/>
                  </a:lnTo>
                  <a:lnTo>
                    <a:pt x="316" y="130"/>
                  </a:lnTo>
                  <a:lnTo>
                    <a:pt x="307" y="125"/>
                  </a:lnTo>
                  <a:lnTo>
                    <a:pt x="298" y="120"/>
                  </a:lnTo>
                  <a:lnTo>
                    <a:pt x="289" y="115"/>
                  </a:lnTo>
                  <a:lnTo>
                    <a:pt x="281" y="108"/>
                  </a:lnTo>
                  <a:lnTo>
                    <a:pt x="274" y="102"/>
                  </a:lnTo>
                  <a:lnTo>
                    <a:pt x="267" y="94"/>
                  </a:lnTo>
                  <a:lnTo>
                    <a:pt x="260" y="87"/>
                  </a:lnTo>
                  <a:lnTo>
                    <a:pt x="254" y="78"/>
                  </a:lnTo>
                  <a:lnTo>
                    <a:pt x="249" y="70"/>
                  </a:lnTo>
                  <a:lnTo>
                    <a:pt x="244" y="61"/>
                  </a:lnTo>
                  <a:lnTo>
                    <a:pt x="240" y="52"/>
                  </a:lnTo>
                  <a:lnTo>
                    <a:pt x="237" y="42"/>
                  </a:lnTo>
                  <a:lnTo>
                    <a:pt x="234" y="32"/>
                  </a:lnTo>
                  <a:lnTo>
                    <a:pt x="233" y="22"/>
                  </a:lnTo>
                  <a:lnTo>
                    <a:pt x="231" y="11"/>
                  </a:lnTo>
                  <a:lnTo>
                    <a:pt x="231" y="0"/>
                  </a:lnTo>
                  <a:lnTo>
                    <a:pt x="0" y="0"/>
                  </a:lnTo>
                  <a:lnTo>
                    <a:pt x="0" y="629"/>
                  </a:lnTo>
                  <a:lnTo>
                    <a:pt x="1" y="640"/>
                  </a:lnTo>
                  <a:lnTo>
                    <a:pt x="2" y="652"/>
                  </a:lnTo>
                  <a:lnTo>
                    <a:pt x="5" y="662"/>
                  </a:lnTo>
                  <a:lnTo>
                    <a:pt x="9" y="673"/>
                  </a:lnTo>
                  <a:lnTo>
                    <a:pt x="14" y="683"/>
                  </a:lnTo>
                  <a:lnTo>
                    <a:pt x="19" y="692"/>
                  </a:lnTo>
                  <a:lnTo>
                    <a:pt x="26" y="701"/>
                  </a:lnTo>
                  <a:lnTo>
                    <a:pt x="33" y="709"/>
                  </a:lnTo>
                  <a:lnTo>
                    <a:pt x="41" y="716"/>
                  </a:lnTo>
                  <a:lnTo>
                    <a:pt x="50" y="723"/>
                  </a:lnTo>
                  <a:lnTo>
                    <a:pt x="59" y="728"/>
                  </a:lnTo>
                  <a:lnTo>
                    <a:pt x="69" y="733"/>
                  </a:lnTo>
                  <a:lnTo>
                    <a:pt x="80" y="737"/>
                  </a:lnTo>
                  <a:lnTo>
                    <a:pt x="90" y="740"/>
                  </a:lnTo>
                  <a:lnTo>
                    <a:pt x="102" y="741"/>
                  </a:lnTo>
                  <a:lnTo>
                    <a:pt x="113" y="742"/>
                  </a:lnTo>
                  <a:lnTo>
                    <a:pt x="742" y="742"/>
                  </a:lnTo>
                  <a:lnTo>
                    <a:pt x="742" y="494"/>
                  </a:lnTo>
                  <a:lnTo>
                    <a:pt x="757" y="493"/>
                  </a:lnTo>
                  <a:lnTo>
                    <a:pt x="771" y="491"/>
                  </a:lnTo>
                  <a:lnTo>
                    <a:pt x="784" y="488"/>
                  </a:lnTo>
                  <a:lnTo>
                    <a:pt x="797" y="483"/>
                  </a:lnTo>
                  <a:lnTo>
                    <a:pt x="810" y="477"/>
                  </a:lnTo>
                  <a:lnTo>
                    <a:pt x="821" y="470"/>
                  </a:lnTo>
                  <a:lnTo>
                    <a:pt x="832" y="462"/>
                  </a:lnTo>
                  <a:lnTo>
                    <a:pt x="842" y="453"/>
                  </a:lnTo>
                  <a:lnTo>
                    <a:pt x="851" y="443"/>
                  </a:lnTo>
                  <a:lnTo>
                    <a:pt x="859" y="432"/>
                  </a:lnTo>
                  <a:lnTo>
                    <a:pt x="866" y="421"/>
                  </a:lnTo>
                  <a:lnTo>
                    <a:pt x="872" y="408"/>
                  </a:lnTo>
                  <a:lnTo>
                    <a:pt x="877" y="395"/>
                  </a:lnTo>
                  <a:lnTo>
                    <a:pt x="880" y="382"/>
                  </a:lnTo>
                  <a:lnTo>
                    <a:pt x="882" y="368"/>
                  </a:lnTo>
                  <a:close/>
                  <a:moveTo>
                    <a:pt x="742" y="403"/>
                  </a:moveTo>
                  <a:lnTo>
                    <a:pt x="652" y="403"/>
                  </a:lnTo>
                  <a:lnTo>
                    <a:pt x="652" y="494"/>
                  </a:lnTo>
                  <a:lnTo>
                    <a:pt x="652" y="655"/>
                  </a:lnTo>
                  <a:lnTo>
                    <a:pt x="113" y="655"/>
                  </a:lnTo>
                  <a:lnTo>
                    <a:pt x="111" y="655"/>
                  </a:lnTo>
                  <a:lnTo>
                    <a:pt x="109" y="654"/>
                  </a:lnTo>
                  <a:lnTo>
                    <a:pt x="106" y="654"/>
                  </a:lnTo>
                  <a:lnTo>
                    <a:pt x="104" y="653"/>
                  </a:lnTo>
                  <a:lnTo>
                    <a:pt x="102" y="652"/>
                  </a:lnTo>
                  <a:lnTo>
                    <a:pt x="100" y="651"/>
                  </a:lnTo>
                  <a:lnTo>
                    <a:pt x="99" y="649"/>
                  </a:lnTo>
                  <a:lnTo>
                    <a:pt x="97" y="648"/>
                  </a:lnTo>
                  <a:lnTo>
                    <a:pt x="95" y="646"/>
                  </a:lnTo>
                  <a:lnTo>
                    <a:pt x="94" y="644"/>
                  </a:lnTo>
                  <a:lnTo>
                    <a:pt x="93" y="642"/>
                  </a:lnTo>
                  <a:lnTo>
                    <a:pt x="92" y="640"/>
                  </a:lnTo>
                  <a:lnTo>
                    <a:pt x="91" y="638"/>
                  </a:lnTo>
                  <a:lnTo>
                    <a:pt x="90" y="636"/>
                  </a:lnTo>
                  <a:lnTo>
                    <a:pt x="90" y="634"/>
                  </a:lnTo>
                  <a:lnTo>
                    <a:pt x="90" y="632"/>
                  </a:lnTo>
                  <a:lnTo>
                    <a:pt x="90" y="93"/>
                  </a:lnTo>
                  <a:lnTo>
                    <a:pt x="158" y="93"/>
                  </a:lnTo>
                  <a:lnTo>
                    <a:pt x="167" y="113"/>
                  </a:lnTo>
                  <a:lnTo>
                    <a:pt x="179" y="132"/>
                  </a:lnTo>
                  <a:lnTo>
                    <a:pt x="192" y="149"/>
                  </a:lnTo>
                  <a:lnTo>
                    <a:pt x="206" y="165"/>
                  </a:lnTo>
                  <a:lnTo>
                    <a:pt x="222" y="180"/>
                  </a:lnTo>
                  <a:lnTo>
                    <a:pt x="231" y="187"/>
                  </a:lnTo>
                  <a:lnTo>
                    <a:pt x="240" y="193"/>
                  </a:lnTo>
                  <a:lnTo>
                    <a:pt x="249" y="199"/>
                  </a:lnTo>
                  <a:lnTo>
                    <a:pt x="259" y="205"/>
                  </a:lnTo>
                  <a:lnTo>
                    <a:pt x="269" y="210"/>
                  </a:lnTo>
                  <a:lnTo>
                    <a:pt x="279" y="214"/>
                  </a:lnTo>
                  <a:lnTo>
                    <a:pt x="290" y="218"/>
                  </a:lnTo>
                  <a:lnTo>
                    <a:pt x="301" y="222"/>
                  </a:lnTo>
                  <a:lnTo>
                    <a:pt x="312" y="225"/>
                  </a:lnTo>
                  <a:lnTo>
                    <a:pt x="324" y="227"/>
                  </a:lnTo>
                  <a:lnTo>
                    <a:pt x="335" y="229"/>
                  </a:lnTo>
                  <a:lnTo>
                    <a:pt x="347" y="230"/>
                  </a:lnTo>
                  <a:lnTo>
                    <a:pt x="358" y="231"/>
                  </a:lnTo>
                  <a:lnTo>
                    <a:pt x="370" y="231"/>
                  </a:lnTo>
                  <a:lnTo>
                    <a:pt x="388" y="230"/>
                  </a:lnTo>
                  <a:lnTo>
                    <a:pt x="405" y="228"/>
                  </a:lnTo>
                  <a:lnTo>
                    <a:pt x="422" y="225"/>
                  </a:lnTo>
                  <a:lnTo>
                    <a:pt x="439" y="221"/>
                  </a:lnTo>
                  <a:lnTo>
                    <a:pt x="455" y="215"/>
                  </a:lnTo>
                  <a:lnTo>
                    <a:pt x="470" y="209"/>
                  </a:lnTo>
                  <a:lnTo>
                    <a:pt x="485" y="201"/>
                  </a:lnTo>
                  <a:lnTo>
                    <a:pt x="499" y="192"/>
                  </a:lnTo>
                  <a:lnTo>
                    <a:pt x="512" y="183"/>
                  </a:lnTo>
                  <a:lnTo>
                    <a:pt x="525" y="172"/>
                  </a:lnTo>
                  <a:lnTo>
                    <a:pt x="536" y="160"/>
                  </a:lnTo>
                  <a:lnTo>
                    <a:pt x="547" y="148"/>
                  </a:lnTo>
                  <a:lnTo>
                    <a:pt x="557" y="135"/>
                  </a:lnTo>
                  <a:lnTo>
                    <a:pt x="566" y="120"/>
                  </a:lnTo>
                  <a:lnTo>
                    <a:pt x="574" y="106"/>
                  </a:lnTo>
                  <a:lnTo>
                    <a:pt x="581" y="90"/>
                  </a:lnTo>
                  <a:lnTo>
                    <a:pt x="649" y="90"/>
                  </a:lnTo>
                  <a:lnTo>
                    <a:pt x="649" y="212"/>
                  </a:lnTo>
                  <a:lnTo>
                    <a:pt x="649" y="302"/>
                  </a:lnTo>
                  <a:lnTo>
                    <a:pt x="739" y="302"/>
                  </a:lnTo>
                  <a:lnTo>
                    <a:pt x="741" y="302"/>
                  </a:lnTo>
                  <a:lnTo>
                    <a:pt x="744" y="302"/>
                  </a:lnTo>
                  <a:lnTo>
                    <a:pt x="746" y="303"/>
                  </a:lnTo>
                  <a:lnTo>
                    <a:pt x="748" y="303"/>
                  </a:lnTo>
                  <a:lnTo>
                    <a:pt x="753" y="304"/>
                  </a:lnTo>
                  <a:lnTo>
                    <a:pt x="757" y="306"/>
                  </a:lnTo>
                  <a:lnTo>
                    <a:pt x="762" y="308"/>
                  </a:lnTo>
                  <a:lnTo>
                    <a:pt x="766" y="310"/>
                  </a:lnTo>
                  <a:lnTo>
                    <a:pt x="770" y="313"/>
                  </a:lnTo>
                  <a:lnTo>
                    <a:pt x="771" y="315"/>
                  </a:lnTo>
                  <a:lnTo>
                    <a:pt x="773" y="316"/>
                  </a:lnTo>
                  <a:lnTo>
                    <a:pt x="775" y="318"/>
                  </a:lnTo>
                  <a:lnTo>
                    <a:pt x="778" y="321"/>
                  </a:lnTo>
                  <a:lnTo>
                    <a:pt x="781" y="325"/>
                  </a:lnTo>
                  <a:lnTo>
                    <a:pt x="782" y="327"/>
                  </a:lnTo>
                  <a:lnTo>
                    <a:pt x="784" y="329"/>
                  </a:lnTo>
                  <a:lnTo>
                    <a:pt x="785" y="332"/>
                  </a:lnTo>
                  <a:lnTo>
                    <a:pt x="786" y="334"/>
                  </a:lnTo>
                  <a:lnTo>
                    <a:pt x="787" y="337"/>
                  </a:lnTo>
                  <a:lnTo>
                    <a:pt x="788" y="340"/>
                  </a:lnTo>
                  <a:lnTo>
                    <a:pt x="789" y="343"/>
                  </a:lnTo>
                  <a:lnTo>
                    <a:pt x="789" y="346"/>
                  </a:lnTo>
                  <a:lnTo>
                    <a:pt x="790" y="349"/>
                  </a:lnTo>
                  <a:lnTo>
                    <a:pt x="790" y="353"/>
                  </a:lnTo>
                  <a:lnTo>
                    <a:pt x="790" y="358"/>
                  </a:lnTo>
                  <a:lnTo>
                    <a:pt x="790" y="363"/>
                  </a:lnTo>
                  <a:lnTo>
                    <a:pt x="789" y="368"/>
                  </a:lnTo>
                  <a:lnTo>
                    <a:pt x="788" y="373"/>
                  </a:lnTo>
                  <a:lnTo>
                    <a:pt x="786" y="377"/>
                  </a:lnTo>
                  <a:lnTo>
                    <a:pt x="783" y="381"/>
                  </a:lnTo>
                  <a:lnTo>
                    <a:pt x="781" y="385"/>
                  </a:lnTo>
                  <a:lnTo>
                    <a:pt x="778" y="388"/>
                  </a:lnTo>
                  <a:lnTo>
                    <a:pt x="774" y="392"/>
                  </a:lnTo>
                  <a:lnTo>
                    <a:pt x="770" y="395"/>
                  </a:lnTo>
                  <a:lnTo>
                    <a:pt x="766" y="397"/>
                  </a:lnTo>
                  <a:lnTo>
                    <a:pt x="762" y="399"/>
                  </a:lnTo>
                  <a:lnTo>
                    <a:pt x="757" y="401"/>
                  </a:lnTo>
                  <a:lnTo>
                    <a:pt x="752" y="402"/>
                  </a:lnTo>
                  <a:lnTo>
                    <a:pt x="747" y="4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38"/>
            <p:cNvSpPr/>
            <p:nvPr/>
          </p:nvSpPr>
          <p:spPr>
            <a:xfrm>
              <a:off x="8605060" y="3723752"/>
              <a:ext cx="322724" cy="385440"/>
            </a:xfrm>
            <a:custGeom>
              <a:avLst/>
              <a:gdLst/>
              <a:ahLst/>
              <a:cxnLst/>
              <a:rect l="l" t="t" r="r" b="b"/>
              <a:pathLst>
                <a:path w="742" h="886" extrusionOk="0">
                  <a:moveTo>
                    <a:pt x="530" y="76"/>
                  </a:moveTo>
                  <a:lnTo>
                    <a:pt x="526" y="68"/>
                  </a:lnTo>
                  <a:lnTo>
                    <a:pt x="521" y="60"/>
                  </a:lnTo>
                  <a:lnTo>
                    <a:pt x="515" y="52"/>
                  </a:lnTo>
                  <a:lnTo>
                    <a:pt x="509" y="45"/>
                  </a:lnTo>
                  <a:lnTo>
                    <a:pt x="502" y="38"/>
                  </a:lnTo>
                  <a:lnTo>
                    <a:pt x="495" y="32"/>
                  </a:lnTo>
                  <a:lnTo>
                    <a:pt x="488" y="26"/>
                  </a:lnTo>
                  <a:lnTo>
                    <a:pt x="480" y="21"/>
                  </a:lnTo>
                  <a:lnTo>
                    <a:pt x="472" y="16"/>
                  </a:lnTo>
                  <a:lnTo>
                    <a:pt x="463" y="12"/>
                  </a:lnTo>
                  <a:lnTo>
                    <a:pt x="454" y="9"/>
                  </a:lnTo>
                  <a:lnTo>
                    <a:pt x="445" y="6"/>
                  </a:lnTo>
                  <a:lnTo>
                    <a:pt x="436" y="3"/>
                  </a:lnTo>
                  <a:lnTo>
                    <a:pt x="426" y="1"/>
                  </a:lnTo>
                  <a:lnTo>
                    <a:pt x="416" y="0"/>
                  </a:lnTo>
                  <a:lnTo>
                    <a:pt x="406" y="0"/>
                  </a:lnTo>
                  <a:lnTo>
                    <a:pt x="392" y="1"/>
                  </a:lnTo>
                  <a:lnTo>
                    <a:pt x="378" y="3"/>
                  </a:lnTo>
                  <a:lnTo>
                    <a:pt x="365" y="6"/>
                  </a:lnTo>
                  <a:lnTo>
                    <a:pt x="352" y="11"/>
                  </a:lnTo>
                  <a:lnTo>
                    <a:pt x="340" y="17"/>
                  </a:lnTo>
                  <a:lnTo>
                    <a:pt x="328" y="24"/>
                  </a:lnTo>
                  <a:lnTo>
                    <a:pt x="317" y="32"/>
                  </a:lnTo>
                  <a:lnTo>
                    <a:pt x="307" y="41"/>
                  </a:lnTo>
                  <a:lnTo>
                    <a:pt x="298" y="51"/>
                  </a:lnTo>
                  <a:lnTo>
                    <a:pt x="290" y="62"/>
                  </a:lnTo>
                  <a:lnTo>
                    <a:pt x="282" y="73"/>
                  </a:lnTo>
                  <a:lnTo>
                    <a:pt x="276" y="86"/>
                  </a:lnTo>
                  <a:lnTo>
                    <a:pt x="271" y="99"/>
                  </a:lnTo>
                  <a:lnTo>
                    <a:pt x="268" y="112"/>
                  </a:lnTo>
                  <a:lnTo>
                    <a:pt x="266" y="126"/>
                  </a:lnTo>
                  <a:lnTo>
                    <a:pt x="265" y="141"/>
                  </a:lnTo>
                  <a:lnTo>
                    <a:pt x="2" y="141"/>
                  </a:lnTo>
                  <a:lnTo>
                    <a:pt x="2" y="352"/>
                  </a:lnTo>
                  <a:lnTo>
                    <a:pt x="16" y="353"/>
                  </a:lnTo>
                  <a:lnTo>
                    <a:pt x="29" y="355"/>
                  </a:lnTo>
                  <a:lnTo>
                    <a:pt x="42" y="358"/>
                  </a:lnTo>
                  <a:lnTo>
                    <a:pt x="54" y="362"/>
                  </a:lnTo>
                  <a:lnTo>
                    <a:pt x="66" y="367"/>
                  </a:lnTo>
                  <a:lnTo>
                    <a:pt x="77" y="373"/>
                  </a:lnTo>
                  <a:lnTo>
                    <a:pt x="82" y="377"/>
                  </a:lnTo>
                  <a:lnTo>
                    <a:pt x="87" y="381"/>
                  </a:lnTo>
                  <a:lnTo>
                    <a:pt x="92" y="385"/>
                  </a:lnTo>
                  <a:lnTo>
                    <a:pt x="96" y="389"/>
                  </a:lnTo>
                  <a:lnTo>
                    <a:pt x="101" y="394"/>
                  </a:lnTo>
                  <a:lnTo>
                    <a:pt x="106" y="399"/>
                  </a:lnTo>
                  <a:lnTo>
                    <a:pt x="111" y="404"/>
                  </a:lnTo>
                  <a:lnTo>
                    <a:pt x="115" y="410"/>
                  </a:lnTo>
                  <a:lnTo>
                    <a:pt x="119" y="416"/>
                  </a:lnTo>
                  <a:lnTo>
                    <a:pt x="123" y="422"/>
                  </a:lnTo>
                  <a:lnTo>
                    <a:pt x="126" y="428"/>
                  </a:lnTo>
                  <a:lnTo>
                    <a:pt x="129" y="435"/>
                  </a:lnTo>
                  <a:lnTo>
                    <a:pt x="132" y="441"/>
                  </a:lnTo>
                  <a:lnTo>
                    <a:pt x="134" y="448"/>
                  </a:lnTo>
                  <a:lnTo>
                    <a:pt x="136" y="455"/>
                  </a:lnTo>
                  <a:lnTo>
                    <a:pt x="138" y="463"/>
                  </a:lnTo>
                  <a:lnTo>
                    <a:pt x="139" y="470"/>
                  </a:lnTo>
                  <a:lnTo>
                    <a:pt x="140" y="477"/>
                  </a:lnTo>
                  <a:lnTo>
                    <a:pt x="141" y="485"/>
                  </a:lnTo>
                  <a:lnTo>
                    <a:pt x="141" y="493"/>
                  </a:lnTo>
                  <a:lnTo>
                    <a:pt x="140" y="507"/>
                  </a:lnTo>
                  <a:lnTo>
                    <a:pt x="138" y="521"/>
                  </a:lnTo>
                  <a:lnTo>
                    <a:pt x="135" y="535"/>
                  </a:lnTo>
                  <a:lnTo>
                    <a:pt x="130" y="548"/>
                  </a:lnTo>
                  <a:lnTo>
                    <a:pt x="124" y="560"/>
                  </a:lnTo>
                  <a:lnTo>
                    <a:pt x="117" y="572"/>
                  </a:lnTo>
                  <a:lnTo>
                    <a:pt x="109" y="583"/>
                  </a:lnTo>
                  <a:lnTo>
                    <a:pt x="100" y="593"/>
                  </a:lnTo>
                  <a:lnTo>
                    <a:pt x="90" y="602"/>
                  </a:lnTo>
                  <a:lnTo>
                    <a:pt x="79" y="610"/>
                  </a:lnTo>
                  <a:lnTo>
                    <a:pt x="68" y="618"/>
                  </a:lnTo>
                  <a:lnTo>
                    <a:pt x="55" y="624"/>
                  </a:lnTo>
                  <a:lnTo>
                    <a:pt x="42" y="628"/>
                  </a:lnTo>
                  <a:lnTo>
                    <a:pt x="29" y="632"/>
                  </a:lnTo>
                  <a:lnTo>
                    <a:pt x="15" y="634"/>
                  </a:lnTo>
                  <a:lnTo>
                    <a:pt x="0" y="635"/>
                  </a:lnTo>
                  <a:lnTo>
                    <a:pt x="0" y="886"/>
                  </a:lnTo>
                  <a:lnTo>
                    <a:pt x="629" y="886"/>
                  </a:lnTo>
                  <a:lnTo>
                    <a:pt x="640" y="885"/>
                  </a:lnTo>
                  <a:lnTo>
                    <a:pt x="652" y="884"/>
                  </a:lnTo>
                  <a:lnTo>
                    <a:pt x="662" y="881"/>
                  </a:lnTo>
                  <a:lnTo>
                    <a:pt x="673" y="877"/>
                  </a:lnTo>
                  <a:lnTo>
                    <a:pt x="683" y="872"/>
                  </a:lnTo>
                  <a:lnTo>
                    <a:pt x="692" y="867"/>
                  </a:lnTo>
                  <a:lnTo>
                    <a:pt x="701" y="860"/>
                  </a:lnTo>
                  <a:lnTo>
                    <a:pt x="709" y="853"/>
                  </a:lnTo>
                  <a:lnTo>
                    <a:pt x="716" y="845"/>
                  </a:lnTo>
                  <a:lnTo>
                    <a:pt x="723" y="836"/>
                  </a:lnTo>
                  <a:lnTo>
                    <a:pt x="728" y="827"/>
                  </a:lnTo>
                  <a:lnTo>
                    <a:pt x="733" y="817"/>
                  </a:lnTo>
                  <a:lnTo>
                    <a:pt x="737" y="806"/>
                  </a:lnTo>
                  <a:lnTo>
                    <a:pt x="740" y="796"/>
                  </a:lnTo>
                  <a:lnTo>
                    <a:pt x="741" y="784"/>
                  </a:lnTo>
                  <a:lnTo>
                    <a:pt x="742" y="773"/>
                  </a:lnTo>
                  <a:lnTo>
                    <a:pt x="742" y="144"/>
                  </a:lnTo>
                  <a:lnTo>
                    <a:pt x="541" y="144"/>
                  </a:lnTo>
                  <a:lnTo>
                    <a:pt x="543" y="134"/>
                  </a:lnTo>
                  <a:lnTo>
                    <a:pt x="543" y="124"/>
                  </a:lnTo>
                  <a:lnTo>
                    <a:pt x="543" y="119"/>
                  </a:lnTo>
                  <a:lnTo>
                    <a:pt x="543" y="115"/>
                  </a:lnTo>
                  <a:lnTo>
                    <a:pt x="543" y="111"/>
                  </a:lnTo>
                  <a:lnTo>
                    <a:pt x="542" y="107"/>
                  </a:lnTo>
                  <a:lnTo>
                    <a:pt x="540" y="99"/>
                  </a:lnTo>
                  <a:lnTo>
                    <a:pt x="537" y="91"/>
                  </a:lnTo>
                  <a:lnTo>
                    <a:pt x="534" y="83"/>
                  </a:lnTo>
                  <a:close/>
                  <a:moveTo>
                    <a:pt x="654" y="770"/>
                  </a:moveTo>
                  <a:lnTo>
                    <a:pt x="654" y="772"/>
                  </a:lnTo>
                  <a:lnTo>
                    <a:pt x="653" y="774"/>
                  </a:lnTo>
                  <a:lnTo>
                    <a:pt x="653" y="776"/>
                  </a:lnTo>
                  <a:lnTo>
                    <a:pt x="652" y="778"/>
                  </a:lnTo>
                  <a:lnTo>
                    <a:pt x="651" y="780"/>
                  </a:lnTo>
                  <a:lnTo>
                    <a:pt x="650" y="782"/>
                  </a:lnTo>
                  <a:lnTo>
                    <a:pt x="649" y="784"/>
                  </a:lnTo>
                  <a:lnTo>
                    <a:pt x="647" y="786"/>
                  </a:lnTo>
                  <a:lnTo>
                    <a:pt x="645" y="787"/>
                  </a:lnTo>
                  <a:lnTo>
                    <a:pt x="644" y="789"/>
                  </a:lnTo>
                  <a:lnTo>
                    <a:pt x="642" y="790"/>
                  </a:lnTo>
                  <a:lnTo>
                    <a:pt x="640" y="791"/>
                  </a:lnTo>
                  <a:lnTo>
                    <a:pt x="638" y="792"/>
                  </a:lnTo>
                  <a:lnTo>
                    <a:pt x="636" y="792"/>
                  </a:lnTo>
                  <a:lnTo>
                    <a:pt x="634" y="793"/>
                  </a:lnTo>
                  <a:lnTo>
                    <a:pt x="632" y="793"/>
                  </a:lnTo>
                  <a:lnTo>
                    <a:pt x="93" y="793"/>
                  </a:lnTo>
                  <a:lnTo>
                    <a:pt x="93" y="705"/>
                  </a:lnTo>
                  <a:lnTo>
                    <a:pt x="108" y="698"/>
                  </a:lnTo>
                  <a:lnTo>
                    <a:pt x="123" y="690"/>
                  </a:lnTo>
                  <a:lnTo>
                    <a:pt x="136" y="681"/>
                  </a:lnTo>
                  <a:lnTo>
                    <a:pt x="150" y="671"/>
                  </a:lnTo>
                  <a:lnTo>
                    <a:pt x="162" y="660"/>
                  </a:lnTo>
                  <a:lnTo>
                    <a:pt x="174" y="648"/>
                  </a:lnTo>
                  <a:lnTo>
                    <a:pt x="184" y="636"/>
                  </a:lnTo>
                  <a:lnTo>
                    <a:pt x="194" y="622"/>
                  </a:lnTo>
                  <a:lnTo>
                    <a:pt x="203" y="608"/>
                  </a:lnTo>
                  <a:lnTo>
                    <a:pt x="211" y="593"/>
                  </a:lnTo>
                  <a:lnTo>
                    <a:pt x="218" y="578"/>
                  </a:lnTo>
                  <a:lnTo>
                    <a:pt x="223" y="562"/>
                  </a:lnTo>
                  <a:lnTo>
                    <a:pt x="228" y="545"/>
                  </a:lnTo>
                  <a:lnTo>
                    <a:pt x="231" y="528"/>
                  </a:lnTo>
                  <a:lnTo>
                    <a:pt x="233" y="511"/>
                  </a:lnTo>
                  <a:lnTo>
                    <a:pt x="234" y="493"/>
                  </a:lnTo>
                  <a:lnTo>
                    <a:pt x="234" y="481"/>
                  </a:lnTo>
                  <a:lnTo>
                    <a:pt x="233" y="469"/>
                  </a:lnTo>
                  <a:lnTo>
                    <a:pt x="231" y="457"/>
                  </a:lnTo>
                  <a:lnTo>
                    <a:pt x="229" y="445"/>
                  </a:lnTo>
                  <a:lnTo>
                    <a:pt x="226" y="434"/>
                  </a:lnTo>
                  <a:lnTo>
                    <a:pt x="223" y="422"/>
                  </a:lnTo>
                  <a:lnTo>
                    <a:pt x="219" y="411"/>
                  </a:lnTo>
                  <a:lnTo>
                    <a:pt x="214" y="400"/>
                  </a:lnTo>
                  <a:lnTo>
                    <a:pt x="209" y="389"/>
                  </a:lnTo>
                  <a:lnTo>
                    <a:pt x="203" y="379"/>
                  </a:lnTo>
                  <a:lnTo>
                    <a:pt x="197" y="369"/>
                  </a:lnTo>
                  <a:lnTo>
                    <a:pt x="190" y="359"/>
                  </a:lnTo>
                  <a:lnTo>
                    <a:pt x="183" y="350"/>
                  </a:lnTo>
                  <a:lnTo>
                    <a:pt x="175" y="341"/>
                  </a:lnTo>
                  <a:lnTo>
                    <a:pt x="167" y="332"/>
                  </a:lnTo>
                  <a:lnTo>
                    <a:pt x="158" y="324"/>
                  </a:lnTo>
                  <a:lnTo>
                    <a:pt x="150" y="318"/>
                  </a:lnTo>
                  <a:lnTo>
                    <a:pt x="142" y="312"/>
                  </a:lnTo>
                  <a:lnTo>
                    <a:pt x="134" y="306"/>
                  </a:lnTo>
                  <a:lnTo>
                    <a:pt x="126" y="301"/>
                  </a:lnTo>
                  <a:lnTo>
                    <a:pt x="110" y="291"/>
                  </a:lnTo>
                  <a:lnTo>
                    <a:pt x="93" y="282"/>
                  </a:lnTo>
                  <a:lnTo>
                    <a:pt x="93" y="231"/>
                  </a:lnTo>
                  <a:lnTo>
                    <a:pt x="265" y="231"/>
                  </a:lnTo>
                  <a:lnTo>
                    <a:pt x="355" y="231"/>
                  </a:lnTo>
                  <a:lnTo>
                    <a:pt x="355" y="141"/>
                  </a:lnTo>
                  <a:lnTo>
                    <a:pt x="355" y="136"/>
                  </a:lnTo>
                  <a:lnTo>
                    <a:pt x="356" y="131"/>
                  </a:lnTo>
                  <a:lnTo>
                    <a:pt x="357" y="126"/>
                  </a:lnTo>
                  <a:lnTo>
                    <a:pt x="359" y="121"/>
                  </a:lnTo>
                  <a:lnTo>
                    <a:pt x="361" y="117"/>
                  </a:lnTo>
                  <a:lnTo>
                    <a:pt x="364" y="113"/>
                  </a:lnTo>
                  <a:lnTo>
                    <a:pt x="367" y="109"/>
                  </a:lnTo>
                  <a:lnTo>
                    <a:pt x="370" y="105"/>
                  </a:lnTo>
                  <a:lnTo>
                    <a:pt x="374" y="102"/>
                  </a:lnTo>
                  <a:lnTo>
                    <a:pt x="378" y="99"/>
                  </a:lnTo>
                  <a:lnTo>
                    <a:pt x="382" y="96"/>
                  </a:lnTo>
                  <a:lnTo>
                    <a:pt x="386" y="94"/>
                  </a:lnTo>
                  <a:lnTo>
                    <a:pt x="391" y="92"/>
                  </a:lnTo>
                  <a:lnTo>
                    <a:pt x="396" y="91"/>
                  </a:lnTo>
                  <a:lnTo>
                    <a:pt x="401" y="90"/>
                  </a:lnTo>
                  <a:lnTo>
                    <a:pt x="406" y="90"/>
                  </a:lnTo>
                  <a:lnTo>
                    <a:pt x="410" y="90"/>
                  </a:lnTo>
                  <a:lnTo>
                    <a:pt x="414" y="91"/>
                  </a:lnTo>
                  <a:lnTo>
                    <a:pt x="418" y="91"/>
                  </a:lnTo>
                  <a:lnTo>
                    <a:pt x="422" y="92"/>
                  </a:lnTo>
                  <a:lnTo>
                    <a:pt x="425" y="94"/>
                  </a:lnTo>
                  <a:lnTo>
                    <a:pt x="428" y="95"/>
                  </a:lnTo>
                  <a:lnTo>
                    <a:pt x="431" y="97"/>
                  </a:lnTo>
                  <a:lnTo>
                    <a:pt x="434" y="99"/>
                  </a:lnTo>
                  <a:lnTo>
                    <a:pt x="437" y="101"/>
                  </a:lnTo>
                  <a:lnTo>
                    <a:pt x="439" y="103"/>
                  </a:lnTo>
                  <a:lnTo>
                    <a:pt x="442" y="105"/>
                  </a:lnTo>
                  <a:lnTo>
                    <a:pt x="444" y="108"/>
                  </a:lnTo>
                  <a:lnTo>
                    <a:pt x="448" y="113"/>
                  </a:lnTo>
                  <a:lnTo>
                    <a:pt x="451" y="118"/>
                  </a:lnTo>
                  <a:lnTo>
                    <a:pt x="452" y="120"/>
                  </a:lnTo>
                  <a:lnTo>
                    <a:pt x="453" y="123"/>
                  </a:lnTo>
                  <a:lnTo>
                    <a:pt x="454" y="126"/>
                  </a:lnTo>
                  <a:lnTo>
                    <a:pt x="455" y="128"/>
                  </a:lnTo>
                  <a:lnTo>
                    <a:pt x="456" y="131"/>
                  </a:lnTo>
                  <a:lnTo>
                    <a:pt x="456" y="134"/>
                  </a:lnTo>
                  <a:lnTo>
                    <a:pt x="457" y="138"/>
                  </a:lnTo>
                  <a:lnTo>
                    <a:pt x="457" y="141"/>
                  </a:lnTo>
                  <a:lnTo>
                    <a:pt x="457" y="231"/>
                  </a:lnTo>
                  <a:lnTo>
                    <a:pt x="547" y="231"/>
                  </a:lnTo>
                  <a:lnTo>
                    <a:pt x="657" y="231"/>
                  </a:lnTo>
                  <a:lnTo>
                    <a:pt x="657" y="7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99" name="Google Shape;3899;p38"/>
          <p:cNvSpPr/>
          <p:nvPr/>
        </p:nvSpPr>
        <p:spPr>
          <a:xfrm>
            <a:off x="3928321" y="3320088"/>
            <a:ext cx="695415" cy="505680"/>
          </a:xfrm>
          <a:custGeom>
            <a:avLst/>
            <a:gdLst/>
            <a:ahLst/>
            <a:cxnLst/>
            <a:rect l="l" t="t" r="r" b="b"/>
            <a:pathLst>
              <a:path w="1654" h="1203" extrusionOk="0">
                <a:moveTo>
                  <a:pt x="1425" y="0"/>
                </a:moveTo>
                <a:lnTo>
                  <a:pt x="229" y="0"/>
                </a:lnTo>
                <a:lnTo>
                  <a:pt x="205" y="1"/>
                </a:lnTo>
                <a:lnTo>
                  <a:pt x="183" y="5"/>
                </a:lnTo>
                <a:lnTo>
                  <a:pt x="161" y="11"/>
                </a:lnTo>
                <a:lnTo>
                  <a:pt x="140" y="18"/>
                </a:lnTo>
                <a:lnTo>
                  <a:pt x="120" y="28"/>
                </a:lnTo>
                <a:lnTo>
                  <a:pt x="101" y="40"/>
                </a:lnTo>
                <a:lnTo>
                  <a:pt x="83" y="53"/>
                </a:lnTo>
                <a:lnTo>
                  <a:pt x="67" y="68"/>
                </a:lnTo>
                <a:lnTo>
                  <a:pt x="52" y="84"/>
                </a:lnTo>
                <a:lnTo>
                  <a:pt x="39" y="102"/>
                </a:lnTo>
                <a:lnTo>
                  <a:pt x="28" y="121"/>
                </a:lnTo>
                <a:lnTo>
                  <a:pt x="18" y="141"/>
                </a:lnTo>
                <a:lnTo>
                  <a:pt x="10" y="162"/>
                </a:lnTo>
                <a:lnTo>
                  <a:pt x="5" y="184"/>
                </a:lnTo>
                <a:lnTo>
                  <a:pt x="1" y="206"/>
                </a:lnTo>
                <a:lnTo>
                  <a:pt x="0" y="229"/>
                </a:lnTo>
                <a:lnTo>
                  <a:pt x="0" y="974"/>
                </a:lnTo>
                <a:lnTo>
                  <a:pt x="1" y="997"/>
                </a:lnTo>
                <a:lnTo>
                  <a:pt x="5" y="1020"/>
                </a:lnTo>
                <a:lnTo>
                  <a:pt x="11" y="1042"/>
                </a:lnTo>
                <a:lnTo>
                  <a:pt x="18" y="1063"/>
                </a:lnTo>
                <a:lnTo>
                  <a:pt x="28" y="1083"/>
                </a:lnTo>
                <a:lnTo>
                  <a:pt x="40" y="1102"/>
                </a:lnTo>
                <a:lnTo>
                  <a:pt x="53" y="1120"/>
                </a:lnTo>
                <a:lnTo>
                  <a:pt x="68" y="1136"/>
                </a:lnTo>
                <a:lnTo>
                  <a:pt x="84" y="1151"/>
                </a:lnTo>
                <a:lnTo>
                  <a:pt x="102" y="1164"/>
                </a:lnTo>
                <a:lnTo>
                  <a:pt x="121" y="1175"/>
                </a:lnTo>
                <a:lnTo>
                  <a:pt x="141" y="1185"/>
                </a:lnTo>
                <a:lnTo>
                  <a:pt x="162" y="1193"/>
                </a:lnTo>
                <a:lnTo>
                  <a:pt x="184" y="1198"/>
                </a:lnTo>
                <a:lnTo>
                  <a:pt x="206" y="1202"/>
                </a:lnTo>
                <a:lnTo>
                  <a:pt x="229" y="1203"/>
                </a:lnTo>
                <a:lnTo>
                  <a:pt x="1425" y="1203"/>
                </a:lnTo>
                <a:lnTo>
                  <a:pt x="1448" y="1202"/>
                </a:lnTo>
                <a:lnTo>
                  <a:pt x="1471" y="1198"/>
                </a:lnTo>
                <a:lnTo>
                  <a:pt x="1493" y="1192"/>
                </a:lnTo>
                <a:lnTo>
                  <a:pt x="1514" y="1185"/>
                </a:lnTo>
                <a:lnTo>
                  <a:pt x="1534" y="1175"/>
                </a:lnTo>
                <a:lnTo>
                  <a:pt x="1553" y="1163"/>
                </a:lnTo>
                <a:lnTo>
                  <a:pt x="1571" y="1150"/>
                </a:lnTo>
                <a:lnTo>
                  <a:pt x="1587" y="1135"/>
                </a:lnTo>
                <a:lnTo>
                  <a:pt x="1602" y="1119"/>
                </a:lnTo>
                <a:lnTo>
                  <a:pt x="1615" y="1101"/>
                </a:lnTo>
                <a:lnTo>
                  <a:pt x="1626" y="1082"/>
                </a:lnTo>
                <a:lnTo>
                  <a:pt x="1636" y="1062"/>
                </a:lnTo>
                <a:lnTo>
                  <a:pt x="1644" y="1041"/>
                </a:lnTo>
                <a:lnTo>
                  <a:pt x="1649" y="1019"/>
                </a:lnTo>
                <a:lnTo>
                  <a:pt x="1653" y="997"/>
                </a:lnTo>
                <a:lnTo>
                  <a:pt x="1654" y="974"/>
                </a:lnTo>
                <a:lnTo>
                  <a:pt x="1654" y="229"/>
                </a:lnTo>
                <a:lnTo>
                  <a:pt x="1653" y="206"/>
                </a:lnTo>
                <a:lnTo>
                  <a:pt x="1649" y="184"/>
                </a:lnTo>
                <a:lnTo>
                  <a:pt x="1644" y="162"/>
                </a:lnTo>
                <a:lnTo>
                  <a:pt x="1636" y="141"/>
                </a:lnTo>
                <a:lnTo>
                  <a:pt x="1626" y="121"/>
                </a:lnTo>
                <a:lnTo>
                  <a:pt x="1614" y="102"/>
                </a:lnTo>
                <a:lnTo>
                  <a:pt x="1601" y="84"/>
                </a:lnTo>
                <a:lnTo>
                  <a:pt x="1586" y="68"/>
                </a:lnTo>
                <a:lnTo>
                  <a:pt x="1570" y="53"/>
                </a:lnTo>
                <a:lnTo>
                  <a:pt x="1552" y="40"/>
                </a:lnTo>
                <a:lnTo>
                  <a:pt x="1533" y="28"/>
                </a:lnTo>
                <a:lnTo>
                  <a:pt x="1513" y="18"/>
                </a:lnTo>
                <a:lnTo>
                  <a:pt x="1492" y="11"/>
                </a:lnTo>
                <a:lnTo>
                  <a:pt x="1471" y="5"/>
                </a:lnTo>
                <a:lnTo>
                  <a:pt x="1448" y="1"/>
                </a:lnTo>
                <a:close/>
                <a:moveTo>
                  <a:pt x="277" y="410"/>
                </a:moveTo>
                <a:lnTo>
                  <a:pt x="278" y="390"/>
                </a:lnTo>
                <a:lnTo>
                  <a:pt x="281" y="371"/>
                </a:lnTo>
                <a:lnTo>
                  <a:pt x="286" y="352"/>
                </a:lnTo>
                <a:lnTo>
                  <a:pt x="292" y="334"/>
                </a:lnTo>
                <a:lnTo>
                  <a:pt x="300" y="317"/>
                </a:lnTo>
                <a:lnTo>
                  <a:pt x="310" y="301"/>
                </a:lnTo>
                <a:lnTo>
                  <a:pt x="321" y="286"/>
                </a:lnTo>
                <a:lnTo>
                  <a:pt x="334" y="272"/>
                </a:lnTo>
                <a:lnTo>
                  <a:pt x="347" y="259"/>
                </a:lnTo>
                <a:lnTo>
                  <a:pt x="362" y="248"/>
                </a:lnTo>
                <a:lnTo>
                  <a:pt x="378" y="238"/>
                </a:lnTo>
                <a:lnTo>
                  <a:pt x="395" y="230"/>
                </a:lnTo>
                <a:lnTo>
                  <a:pt x="413" y="224"/>
                </a:lnTo>
                <a:lnTo>
                  <a:pt x="432" y="219"/>
                </a:lnTo>
                <a:lnTo>
                  <a:pt x="451" y="216"/>
                </a:lnTo>
                <a:lnTo>
                  <a:pt x="471" y="215"/>
                </a:lnTo>
                <a:lnTo>
                  <a:pt x="491" y="216"/>
                </a:lnTo>
                <a:lnTo>
                  <a:pt x="510" y="219"/>
                </a:lnTo>
                <a:lnTo>
                  <a:pt x="529" y="224"/>
                </a:lnTo>
                <a:lnTo>
                  <a:pt x="547" y="230"/>
                </a:lnTo>
                <a:lnTo>
                  <a:pt x="564" y="238"/>
                </a:lnTo>
                <a:lnTo>
                  <a:pt x="580" y="248"/>
                </a:lnTo>
                <a:lnTo>
                  <a:pt x="595" y="259"/>
                </a:lnTo>
                <a:lnTo>
                  <a:pt x="609" y="272"/>
                </a:lnTo>
                <a:lnTo>
                  <a:pt x="621" y="286"/>
                </a:lnTo>
                <a:lnTo>
                  <a:pt x="633" y="301"/>
                </a:lnTo>
                <a:lnTo>
                  <a:pt x="642" y="317"/>
                </a:lnTo>
                <a:lnTo>
                  <a:pt x="651" y="334"/>
                </a:lnTo>
                <a:lnTo>
                  <a:pt x="657" y="352"/>
                </a:lnTo>
                <a:lnTo>
                  <a:pt x="662" y="371"/>
                </a:lnTo>
                <a:lnTo>
                  <a:pt x="665" y="390"/>
                </a:lnTo>
                <a:lnTo>
                  <a:pt x="666" y="410"/>
                </a:lnTo>
                <a:lnTo>
                  <a:pt x="665" y="430"/>
                </a:lnTo>
                <a:lnTo>
                  <a:pt x="662" y="449"/>
                </a:lnTo>
                <a:lnTo>
                  <a:pt x="657" y="468"/>
                </a:lnTo>
                <a:lnTo>
                  <a:pt x="651" y="485"/>
                </a:lnTo>
                <a:lnTo>
                  <a:pt x="642" y="502"/>
                </a:lnTo>
                <a:lnTo>
                  <a:pt x="633" y="518"/>
                </a:lnTo>
                <a:lnTo>
                  <a:pt x="621" y="533"/>
                </a:lnTo>
                <a:lnTo>
                  <a:pt x="609" y="547"/>
                </a:lnTo>
                <a:lnTo>
                  <a:pt x="595" y="560"/>
                </a:lnTo>
                <a:lnTo>
                  <a:pt x="580" y="571"/>
                </a:lnTo>
                <a:lnTo>
                  <a:pt x="564" y="581"/>
                </a:lnTo>
                <a:lnTo>
                  <a:pt x="547" y="589"/>
                </a:lnTo>
                <a:lnTo>
                  <a:pt x="529" y="595"/>
                </a:lnTo>
                <a:lnTo>
                  <a:pt x="510" y="600"/>
                </a:lnTo>
                <a:lnTo>
                  <a:pt x="491" y="603"/>
                </a:lnTo>
                <a:lnTo>
                  <a:pt x="471" y="604"/>
                </a:lnTo>
                <a:lnTo>
                  <a:pt x="451" y="603"/>
                </a:lnTo>
                <a:lnTo>
                  <a:pt x="432" y="600"/>
                </a:lnTo>
                <a:lnTo>
                  <a:pt x="413" y="595"/>
                </a:lnTo>
                <a:lnTo>
                  <a:pt x="395" y="589"/>
                </a:lnTo>
                <a:lnTo>
                  <a:pt x="378" y="581"/>
                </a:lnTo>
                <a:lnTo>
                  <a:pt x="362" y="571"/>
                </a:lnTo>
                <a:lnTo>
                  <a:pt x="347" y="560"/>
                </a:lnTo>
                <a:lnTo>
                  <a:pt x="334" y="547"/>
                </a:lnTo>
                <a:lnTo>
                  <a:pt x="321" y="533"/>
                </a:lnTo>
                <a:lnTo>
                  <a:pt x="310" y="518"/>
                </a:lnTo>
                <a:lnTo>
                  <a:pt x="300" y="502"/>
                </a:lnTo>
                <a:lnTo>
                  <a:pt x="292" y="485"/>
                </a:lnTo>
                <a:lnTo>
                  <a:pt x="286" y="468"/>
                </a:lnTo>
                <a:lnTo>
                  <a:pt x="281" y="449"/>
                </a:lnTo>
                <a:lnTo>
                  <a:pt x="278" y="430"/>
                </a:lnTo>
                <a:close/>
                <a:moveTo>
                  <a:pt x="1502" y="887"/>
                </a:moveTo>
                <a:lnTo>
                  <a:pt x="1501" y="904"/>
                </a:lnTo>
                <a:lnTo>
                  <a:pt x="1499" y="920"/>
                </a:lnTo>
                <a:lnTo>
                  <a:pt x="1495" y="936"/>
                </a:lnTo>
                <a:lnTo>
                  <a:pt x="1489" y="951"/>
                </a:lnTo>
                <a:lnTo>
                  <a:pt x="1482" y="965"/>
                </a:lnTo>
                <a:lnTo>
                  <a:pt x="1474" y="979"/>
                </a:lnTo>
                <a:lnTo>
                  <a:pt x="1464" y="992"/>
                </a:lnTo>
                <a:lnTo>
                  <a:pt x="1453" y="1004"/>
                </a:lnTo>
                <a:lnTo>
                  <a:pt x="1441" y="1014"/>
                </a:lnTo>
                <a:lnTo>
                  <a:pt x="1429" y="1024"/>
                </a:lnTo>
                <a:lnTo>
                  <a:pt x="1415" y="1033"/>
                </a:lnTo>
                <a:lnTo>
                  <a:pt x="1400" y="1040"/>
                </a:lnTo>
                <a:lnTo>
                  <a:pt x="1385" y="1045"/>
                </a:lnTo>
                <a:lnTo>
                  <a:pt x="1369" y="1049"/>
                </a:lnTo>
                <a:lnTo>
                  <a:pt x="1352" y="1052"/>
                </a:lnTo>
                <a:lnTo>
                  <a:pt x="1335" y="1053"/>
                </a:lnTo>
                <a:lnTo>
                  <a:pt x="525" y="1053"/>
                </a:lnTo>
                <a:lnTo>
                  <a:pt x="974" y="554"/>
                </a:lnTo>
                <a:lnTo>
                  <a:pt x="977" y="551"/>
                </a:lnTo>
                <a:lnTo>
                  <a:pt x="980" y="549"/>
                </a:lnTo>
                <a:lnTo>
                  <a:pt x="983" y="547"/>
                </a:lnTo>
                <a:lnTo>
                  <a:pt x="986" y="545"/>
                </a:lnTo>
                <a:lnTo>
                  <a:pt x="989" y="544"/>
                </a:lnTo>
                <a:lnTo>
                  <a:pt x="992" y="543"/>
                </a:lnTo>
                <a:lnTo>
                  <a:pt x="996" y="542"/>
                </a:lnTo>
                <a:lnTo>
                  <a:pt x="999" y="542"/>
                </a:lnTo>
                <a:lnTo>
                  <a:pt x="1003" y="542"/>
                </a:lnTo>
                <a:lnTo>
                  <a:pt x="1006" y="543"/>
                </a:lnTo>
                <a:lnTo>
                  <a:pt x="1009" y="543"/>
                </a:lnTo>
                <a:lnTo>
                  <a:pt x="1013" y="545"/>
                </a:lnTo>
                <a:lnTo>
                  <a:pt x="1016" y="546"/>
                </a:lnTo>
                <a:lnTo>
                  <a:pt x="1019" y="548"/>
                </a:lnTo>
                <a:lnTo>
                  <a:pt x="1022" y="551"/>
                </a:lnTo>
                <a:lnTo>
                  <a:pt x="1025" y="554"/>
                </a:lnTo>
                <a:lnTo>
                  <a:pt x="1104" y="633"/>
                </a:lnTo>
                <a:lnTo>
                  <a:pt x="1107" y="635"/>
                </a:lnTo>
                <a:lnTo>
                  <a:pt x="1110" y="638"/>
                </a:lnTo>
                <a:lnTo>
                  <a:pt x="1113" y="639"/>
                </a:lnTo>
                <a:lnTo>
                  <a:pt x="1116" y="641"/>
                </a:lnTo>
                <a:lnTo>
                  <a:pt x="1120" y="642"/>
                </a:lnTo>
                <a:lnTo>
                  <a:pt x="1123" y="643"/>
                </a:lnTo>
                <a:lnTo>
                  <a:pt x="1127" y="643"/>
                </a:lnTo>
                <a:lnTo>
                  <a:pt x="1130" y="643"/>
                </a:lnTo>
                <a:lnTo>
                  <a:pt x="1134" y="643"/>
                </a:lnTo>
                <a:lnTo>
                  <a:pt x="1138" y="642"/>
                </a:lnTo>
                <a:lnTo>
                  <a:pt x="1141" y="641"/>
                </a:lnTo>
                <a:lnTo>
                  <a:pt x="1145" y="640"/>
                </a:lnTo>
                <a:lnTo>
                  <a:pt x="1148" y="638"/>
                </a:lnTo>
                <a:lnTo>
                  <a:pt x="1151" y="636"/>
                </a:lnTo>
                <a:lnTo>
                  <a:pt x="1154" y="633"/>
                </a:lnTo>
                <a:lnTo>
                  <a:pt x="1157" y="630"/>
                </a:lnTo>
                <a:lnTo>
                  <a:pt x="1290" y="452"/>
                </a:lnTo>
                <a:lnTo>
                  <a:pt x="1293" y="449"/>
                </a:lnTo>
                <a:lnTo>
                  <a:pt x="1296" y="446"/>
                </a:lnTo>
                <a:lnTo>
                  <a:pt x="1299" y="444"/>
                </a:lnTo>
                <a:lnTo>
                  <a:pt x="1302" y="442"/>
                </a:lnTo>
                <a:lnTo>
                  <a:pt x="1306" y="440"/>
                </a:lnTo>
                <a:lnTo>
                  <a:pt x="1309" y="439"/>
                </a:lnTo>
                <a:lnTo>
                  <a:pt x="1313" y="438"/>
                </a:lnTo>
                <a:lnTo>
                  <a:pt x="1316" y="438"/>
                </a:lnTo>
                <a:lnTo>
                  <a:pt x="1320" y="438"/>
                </a:lnTo>
                <a:lnTo>
                  <a:pt x="1324" y="438"/>
                </a:lnTo>
                <a:lnTo>
                  <a:pt x="1327" y="439"/>
                </a:lnTo>
                <a:lnTo>
                  <a:pt x="1331" y="440"/>
                </a:lnTo>
                <a:lnTo>
                  <a:pt x="1334" y="441"/>
                </a:lnTo>
                <a:lnTo>
                  <a:pt x="1337" y="444"/>
                </a:lnTo>
                <a:lnTo>
                  <a:pt x="1340" y="446"/>
                </a:lnTo>
                <a:lnTo>
                  <a:pt x="1343" y="449"/>
                </a:lnTo>
                <a:lnTo>
                  <a:pt x="1499" y="610"/>
                </a:lnTo>
                <a:lnTo>
                  <a:pt x="1499" y="88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00" name="Google Shape;3900;p38"/>
          <p:cNvGrpSpPr/>
          <p:nvPr/>
        </p:nvGrpSpPr>
        <p:grpSpPr>
          <a:xfrm>
            <a:off x="3957393" y="4921914"/>
            <a:ext cx="627262" cy="627682"/>
            <a:chOff x="9137271" y="2564820"/>
            <a:chExt cx="649368" cy="649803"/>
          </a:xfrm>
        </p:grpSpPr>
        <p:sp>
          <p:nvSpPr>
            <p:cNvPr id="3901" name="Google Shape;3901;p38"/>
            <p:cNvSpPr/>
            <p:nvPr/>
          </p:nvSpPr>
          <p:spPr>
            <a:xfrm>
              <a:off x="9137271" y="2564820"/>
              <a:ext cx="649368" cy="649803"/>
            </a:xfrm>
            <a:custGeom>
              <a:avLst/>
              <a:gdLst/>
              <a:ahLst/>
              <a:cxnLst/>
              <a:rect l="l" t="t" r="r" b="b"/>
              <a:pathLst>
                <a:path w="1492" h="1493" extrusionOk="0">
                  <a:moveTo>
                    <a:pt x="1261" y="0"/>
                  </a:moveTo>
                  <a:lnTo>
                    <a:pt x="231" y="0"/>
                  </a:lnTo>
                  <a:lnTo>
                    <a:pt x="207" y="1"/>
                  </a:lnTo>
                  <a:lnTo>
                    <a:pt x="185" y="5"/>
                  </a:lnTo>
                  <a:lnTo>
                    <a:pt x="163" y="11"/>
                  </a:lnTo>
                  <a:lnTo>
                    <a:pt x="141" y="18"/>
                  </a:lnTo>
                  <a:lnTo>
                    <a:pt x="121" y="28"/>
                  </a:lnTo>
                  <a:lnTo>
                    <a:pt x="102" y="40"/>
                  </a:lnTo>
                  <a:lnTo>
                    <a:pt x="84" y="53"/>
                  </a:lnTo>
                  <a:lnTo>
                    <a:pt x="68" y="68"/>
                  </a:lnTo>
                  <a:lnTo>
                    <a:pt x="53" y="85"/>
                  </a:lnTo>
                  <a:lnTo>
                    <a:pt x="40" y="103"/>
                  </a:lnTo>
                  <a:lnTo>
                    <a:pt x="28" y="122"/>
                  </a:lnTo>
                  <a:lnTo>
                    <a:pt x="18" y="142"/>
                  </a:lnTo>
                  <a:lnTo>
                    <a:pt x="10" y="163"/>
                  </a:lnTo>
                  <a:lnTo>
                    <a:pt x="5" y="186"/>
                  </a:lnTo>
                  <a:lnTo>
                    <a:pt x="1" y="208"/>
                  </a:lnTo>
                  <a:lnTo>
                    <a:pt x="0" y="232"/>
                  </a:lnTo>
                  <a:lnTo>
                    <a:pt x="0" y="1262"/>
                  </a:lnTo>
                  <a:lnTo>
                    <a:pt x="1" y="1285"/>
                  </a:lnTo>
                  <a:lnTo>
                    <a:pt x="5" y="1308"/>
                  </a:lnTo>
                  <a:lnTo>
                    <a:pt x="10" y="1330"/>
                  </a:lnTo>
                  <a:lnTo>
                    <a:pt x="18" y="1352"/>
                  </a:lnTo>
                  <a:lnTo>
                    <a:pt x="28" y="1372"/>
                  </a:lnTo>
                  <a:lnTo>
                    <a:pt x="40" y="1391"/>
                  </a:lnTo>
                  <a:lnTo>
                    <a:pt x="53" y="1409"/>
                  </a:lnTo>
                  <a:lnTo>
                    <a:pt x="68" y="1425"/>
                  </a:lnTo>
                  <a:lnTo>
                    <a:pt x="84" y="1440"/>
                  </a:lnTo>
                  <a:lnTo>
                    <a:pt x="102" y="1453"/>
                  </a:lnTo>
                  <a:lnTo>
                    <a:pt x="121" y="1465"/>
                  </a:lnTo>
                  <a:lnTo>
                    <a:pt x="141" y="1475"/>
                  </a:lnTo>
                  <a:lnTo>
                    <a:pt x="163" y="1482"/>
                  </a:lnTo>
                  <a:lnTo>
                    <a:pt x="185" y="1488"/>
                  </a:lnTo>
                  <a:lnTo>
                    <a:pt x="207" y="1492"/>
                  </a:lnTo>
                  <a:lnTo>
                    <a:pt x="231" y="1493"/>
                  </a:lnTo>
                  <a:lnTo>
                    <a:pt x="1261" y="1493"/>
                  </a:lnTo>
                  <a:lnTo>
                    <a:pt x="1284" y="1492"/>
                  </a:lnTo>
                  <a:lnTo>
                    <a:pt x="1307" y="1488"/>
                  </a:lnTo>
                  <a:lnTo>
                    <a:pt x="1329" y="1482"/>
                  </a:lnTo>
                  <a:lnTo>
                    <a:pt x="1351" y="1475"/>
                  </a:lnTo>
                  <a:lnTo>
                    <a:pt x="1371" y="1465"/>
                  </a:lnTo>
                  <a:lnTo>
                    <a:pt x="1390" y="1453"/>
                  </a:lnTo>
                  <a:lnTo>
                    <a:pt x="1408" y="1440"/>
                  </a:lnTo>
                  <a:lnTo>
                    <a:pt x="1424" y="1425"/>
                  </a:lnTo>
                  <a:lnTo>
                    <a:pt x="1439" y="1409"/>
                  </a:lnTo>
                  <a:lnTo>
                    <a:pt x="1452" y="1391"/>
                  </a:lnTo>
                  <a:lnTo>
                    <a:pt x="1464" y="1372"/>
                  </a:lnTo>
                  <a:lnTo>
                    <a:pt x="1474" y="1352"/>
                  </a:lnTo>
                  <a:lnTo>
                    <a:pt x="1482" y="1330"/>
                  </a:lnTo>
                  <a:lnTo>
                    <a:pt x="1487" y="1308"/>
                  </a:lnTo>
                  <a:lnTo>
                    <a:pt x="1491" y="1285"/>
                  </a:lnTo>
                  <a:lnTo>
                    <a:pt x="1492" y="1262"/>
                  </a:lnTo>
                  <a:lnTo>
                    <a:pt x="1492" y="232"/>
                  </a:lnTo>
                  <a:lnTo>
                    <a:pt x="1491" y="208"/>
                  </a:lnTo>
                  <a:lnTo>
                    <a:pt x="1487" y="186"/>
                  </a:lnTo>
                  <a:lnTo>
                    <a:pt x="1482" y="163"/>
                  </a:lnTo>
                  <a:lnTo>
                    <a:pt x="1474" y="142"/>
                  </a:lnTo>
                  <a:lnTo>
                    <a:pt x="1464" y="122"/>
                  </a:lnTo>
                  <a:lnTo>
                    <a:pt x="1452" y="103"/>
                  </a:lnTo>
                  <a:lnTo>
                    <a:pt x="1439" y="85"/>
                  </a:lnTo>
                  <a:lnTo>
                    <a:pt x="1424" y="68"/>
                  </a:lnTo>
                  <a:lnTo>
                    <a:pt x="1408" y="53"/>
                  </a:lnTo>
                  <a:lnTo>
                    <a:pt x="1390" y="40"/>
                  </a:lnTo>
                  <a:lnTo>
                    <a:pt x="1371" y="28"/>
                  </a:lnTo>
                  <a:lnTo>
                    <a:pt x="1351" y="18"/>
                  </a:lnTo>
                  <a:lnTo>
                    <a:pt x="1329" y="11"/>
                  </a:lnTo>
                  <a:lnTo>
                    <a:pt x="1307" y="5"/>
                  </a:lnTo>
                  <a:lnTo>
                    <a:pt x="1284" y="1"/>
                  </a:lnTo>
                  <a:close/>
                  <a:moveTo>
                    <a:pt x="1405" y="1253"/>
                  </a:moveTo>
                  <a:lnTo>
                    <a:pt x="1404" y="1268"/>
                  </a:lnTo>
                  <a:lnTo>
                    <a:pt x="1402" y="1283"/>
                  </a:lnTo>
                  <a:lnTo>
                    <a:pt x="1398" y="1297"/>
                  </a:lnTo>
                  <a:lnTo>
                    <a:pt x="1393" y="1311"/>
                  </a:lnTo>
                  <a:lnTo>
                    <a:pt x="1387" y="1324"/>
                  </a:lnTo>
                  <a:lnTo>
                    <a:pt x="1379" y="1336"/>
                  </a:lnTo>
                  <a:lnTo>
                    <a:pt x="1370" y="1348"/>
                  </a:lnTo>
                  <a:lnTo>
                    <a:pt x="1361" y="1359"/>
                  </a:lnTo>
                  <a:lnTo>
                    <a:pt x="1350" y="1368"/>
                  </a:lnTo>
                  <a:lnTo>
                    <a:pt x="1338" y="1377"/>
                  </a:lnTo>
                  <a:lnTo>
                    <a:pt x="1326" y="1385"/>
                  </a:lnTo>
                  <a:lnTo>
                    <a:pt x="1313" y="1391"/>
                  </a:lnTo>
                  <a:lnTo>
                    <a:pt x="1299" y="1396"/>
                  </a:lnTo>
                  <a:lnTo>
                    <a:pt x="1285" y="1400"/>
                  </a:lnTo>
                  <a:lnTo>
                    <a:pt x="1270" y="1402"/>
                  </a:lnTo>
                  <a:lnTo>
                    <a:pt x="1255" y="1403"/>
                  </a:lnTo>
                  <a:lnTo>
                    <a:pt x="237" y="1403"/>
                  </a:lnTo>
                  <a:lnTo>
                    <a:pt x="222" y="1402"/>
                  </a:lnTo>
                  <a:lnTo>
                    <a:pt x="207" y="1400"/>
                  </a:lnTo>
                  <a:lnTo>
                    <a:pt x="193" y="1396"/>
                  </a:lnTo>
                  <a:lnTo>
                    <a:pt x="179" y="1391"/>
                  </a:lnTo>
                  <a:lnTo>
                    <a:pt x="167" y="1385"/>
                  </a:lnTo>
                  <a:lnTo>
                    <a:pt x="154" y="1378"/>
                  </a:lnTo>
                  <a:lnTo>
                    <a:pt x="143" y="1370"/>
                  </a:lnTo>
                  <a:lnTo>
                    <a:pt x="133" y="1360"/>
                  </a:lnTo>
                  <a:lnTo>
                    <a:pt x="123" y="1350"/>
                  </a:lnTo>
                  <a:lnTo>
                    <a:pt x="115" y="1338"/>
                  </a:lnTo>
                  <a:lnTo>
                    <a:pt x="108" y="1326"/>
                  </a:lnTo>
                  <a:lnTo>
                    <a:pt x="101" y="1313"/>
                  </a:lnTo>
                  <a:lnTo>
                    <a:pt x="97" y="1300"/>
                  </a:lnTo>
                  <a:lnTo>
                    <a:pt x="93" y="1286"/>
                  </a:lnTo>
                  <a:lnTo>
                    <a:pt x="91" y="1271"/>
                  </a:lnTo>
                  <a:lnTo>
                    <a:pt x="90" y="1256"/>
                  </a:lnTo>
                  <a:lnTo>
                    <a:pt x="90" y="946"/>
                  </a:lnTo>
                  <a:lnTo>
                    <a:pt x="381" y="590"/>
                  </a:lnTo>
                  <a:lnTo>
                    <a:pt x="383" y="587"/>
                  </a:lnTo>
                  <a:lnTo>
                    <a:pt x="385" y="585"/>
                  </a:lnTo>
                  <a:lnTo>
                    <a:pt x="387" y="583"/>
                  </a:lnTo>
                  <a:lnTo>
                    <a:pt x="390" y="581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7"/>
                  </a:lnTo>
                  <a:lnTo>
                    <a:pt x="399" y="576"/>
                  </a:lnTo>
                  <a:lnTo>
                    <a:pt x="401" y="575"/>
                  </a:lnTo>
                  <a:lnTo>
                    <a:pt x="403" y="575"/>
                  </a:lnTo>
                  <a:lnTo>
                    <a:pt x="405" y="574"/>
                  </a:lnTo>
                  <a:lnTo>
                    <a:pt x="407" y="574"/>
                  </a:lnTo>
                  <a:lnTo>
                    <a:pt x="411" y="573"/>
                  </a:lnTo>
                  <a:lnTo>
                    <a:pt x="414" y="573"/>
                  </a:lnTo>
                  <a:lnTo>
                    <a:pt x="418" y="573"/>
                  </a:lnTo>
                  <a:lnTo>
                    <a:pt x="422" y="574"/>
                  </a:lnTo>
                  <a:lnTo>
                    <a:pt x="424" y="574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6"/>
                  </a:lnTo>
                  <a:lnTo>
                    <a:pt x="432" y="577"/>
                  </a:lnTo>
                  <a:lnTo>
                    <a:pt x="435" y="578"/>
                  </a:lnTo>
                  <a:lnTo>
                    <a:pt x="437" y="580"/>
                  </a:lnTo>
                  <a:lnTo>
                    <a:pt x="439" y="581"/>
                  </a:lnTo>
                  <a:lnTo>
                    <a:pt x="442" y="583"/>
                  </a:lnTo>
                  <a:lnTo>
                    <a:pt x="444" y="585"/>
                  </a:lnTo>
                  <a:lnTo>
                    <a:pt x="446" y="587"/>
                  </a:lnTo>
                  <a:lnTo>
                    <a:pt x="448" y="590"/>
                  </a:lnTo>
                  <a:lnTo>
                    <a:pt x="880" y="1095"/>
                  </a:lnTo>
                  <a:lnTo>
                    <a:pt x="882" y="1097"/>
                  </a:lnTo>
                  <a:lnTo>
                    <a:pt x="884" y="1099"/>
                  </a:lnTo>
                  <a:lnTo>
                    <a:pt x="886" y="1101"/>
                  </a:lnTo>
                  <a:lnTo>
                    <a:pt x="889" y="1102"/>
                  </a:lnTo>
                  <a:lnTo>
                    <a:pt x="891" y="1104"/>
                  </a:lnTo>
                  <a:lnTo>
                    <a:pt x="893" y="1105"/>
                  </a:lnTo>
                  <a:lnTo>
                    <a:pt x="898" y="1107"/>
                  </a:lnTo>
                  <a:lnTo>
                    <a:pt x="903" y="1109"/>
                  </a:lnTo>
                  <a:lnTo>
                    <a:pt x="908" y="1110"/>
                  </a:lnTo>
                  <a:lnTo>
                    <a:pt x="912" y="1111"/>
                  </a:lnTo>
                  <a:lnTo>
                    <a:pt x="917" y="1112"/>
                  </a:lnTo>
                  <a:lnTo>
                    <a:pt x="922" y="1112"/>
                  </a:lnTo>
                  <a:lnTo>
                    <a:pt x="925" y="1111"/>
                  </a:lnTo>
                  <a:lnTo>
                    <a:pt x="927" y="1111"/>
                  </a:lnTo>
                  <a:lnTo>
                    <a:pt x="929" y="1110"/>
                  </a:lnTo>
                  <a:lnTo>
                    <a:pt x="932" y="1110"/>
                  </a:lnTo>
                  <a:lnTo>
                    <a:pt x="934" y="1109"/>
                  </a:lnTo>
                  <a:lnTo>
                    <a:pt x="936" y="1108"/>
                  </a:lnTo>
                  <a:lnTo>
                    <a:pt x="938" y="1107"/>
                  </a:lnTo>
                  <a:lnTo>
                    <a:pt x="940" y="1106"/>
                  </a:lnTo>
                  <a:lnTo>
                    <a:pt x="942" y="1104"/>
                  </a:lnTo>
                  <a:lnTo>
                    <a:pt x="944" y="1103"/>
                  </a:lnTo>
                  <a:lnTo>
                    <a:pt x="946" y="1101"/>
                  </a:lnTo>
                  <a:lnTo>
                    <a:pt x="947" y="1099"/>
                  </a:lnTo>
                  <a:lnTo>
                    <a:pt x="949" y="1097"/>
                  </a:lnTo>
                  <a:lnTo>
                    <a:pt x="951" y="1095"/>
                  </a:lnTo>
                  <a:lnTo>
                    <a:pt x="1213" y="762"/>
                  </a:lnTo>
                  <a:lnTo>
                    <a:pt x="1220" y="756"/>
                  </a:lnTo>
                  <a:lnTo>
                    <a:pt x="1224" y="753"/>
                  </a:lnTo>
                  <a:lnTo>
                    <a:pt x="1228" y="750"/>
                  </a:lnTo>
                  <a:lnTo>
                    <a:pt x="1230" y="749"/>
                  </a:lnTo>
                  <a:lnTo>
                    <a:pt x="1232" y="748"/>
                  </a:lnTo>
                  <a:lnTo>
                    <a:pt x="1235" y="747"/>
                  </a:lnTo>
                  <a:lnTo>
                    <a:pt x="1237" y="746"/>
                  </a:lnTo>
                  <a:lnTo>
                    <a:pt x="1239" y="746"/>
                  </a:lnTo>
                  <a:lnTo>
                    <a:pt x="1242" y="745"/>
                  </a:lnTo>
                  <a:lnTo>
                    <a:pt x="1244" y="745"/>
                  </a:lnTo>
                  <a:lnTo>
                    <a:pt x="1247" y="745"/>
                  </a:lnTo>
                  <a:lnTo>
                    <a:pt x="1252" y="745"/>
                  </a:lnTo>
                  <a:lnTo>
                    <a:pt x="1257" y="746"/>
                  </a:lnTo>
                  <a:lnTo>
                    <a:pt x="1259" y="746"/>
                  </a:lnTo>
                  <a:lnTo>
                    <a:pt x="1261" y="747"/>
                  </a:lnTo>
                  <a:lnTo>
                    <a:pt x="1264" y="747"/>
                  </a:lnTo>
                  <a:lnTo>
                    <a:pt x="1266" y="748"/>
                  </a:lnTo>
                  <a:lnTo>
                    <a:pt x="1268" y="749"/>
                  </a:lnTo>
                  <a:lnTo>
                    <a:pt x="1270" y="750"/>
                  </a:lnTo>
                  <a:lnTo>
                    <a:pt x="1272" y="751"/>
                  </a:lnTo>
                  <a:lnTo>
                    <a:pt x="1274" y="753"/>
                  </a:lnTo>
                  <a:lnTo>
                    <a:pt x="1276" y="754"/>
                  </a:lnTo>
                  <a:lnTo>
                    <a:pt x="1277" y="756"/>
                  </a:lnTo>
                  <a:lnTo>
                    <a:pt x="1279" y="758"/>
                  </a:lnTo>
                  <a:lnTo>
                    <a:pt x="1281" y="760"/>
                  </a:lnTo>
                  <a:lnTo>
                    <a:pt x="1408" y="889"/>
                  </a:lnTo>
                  <a:lnTo>
                    <a:pt x="1408" y="1253"/>
                  </a:lnTo>
                  <a:close/>
                  <a:moveTo>
                    <a:pt x="1405" y="760"/>
                  </a:moveTo>
                  <a:lnTo>
                    <a:pt x="1343" y="695"/>
                  </a:lnTo>
                  <a:lnTo>
                    <a:pt x="1333" y="686"/>
                  </a:lnTo>
                  <a:lnTo>
                    <a:pt x="1322" y="678"/>
                  </a:lnTo>
                  <a:lnTo>
                    <a:pt x="1311" y="671"/>
                  </a:lnTo>
                  <a:lnTo>
                    <a:pt x="1299" y="665"/>
                  </a:lnTo>
                  <a:lnTo>
                    <a:pt x="1293" y="663"/>
                  </a:lnTo>
                  <a:lnTo>
                    <a:pt x="1287" y="661"/>
                  </a:lnTo>
                  <a:lnTo>
                    <a:pt x="1274" y="658"/>
                  </a:lnTo>
                  <a:lnTo>
                    <a:pt x="1261" y="656"/>
                  </a:lnTo>
                  <a:lnTo>
                    <a:pt x="1247" y="655"/>
                  </a:lnTo>
                  <a:lnTo>
                    <a:pt x="1239" y="655"/>
                  </a:lnTo>
                  <a:lnTo>
                    <a:pt x="1231" y="656"/>
                  </a:lnTo>
                  <a:lnTo>
                    <a:pt x="1224" y="657"/>
                  </a:lnTo>
                  <a:lnTo>
                    <a:pt x="1216" y="659"/>
                  </a:lnTo>
                  <a:lnTo>
                    <a:pt x="1209" y="661"/>
                  </a:lnTo>
                  <a:lnTo>
                    <a:pt x="1202" y="663"/>
                  </a:lnTo>
                  <a:lnTo>
                    <a:pt x="1195" y="666"/>
                  </a:lnTo>
                  <a:lnTo>
                    <a:pt x="1188" y="669"/>
                  </a:lnTo>
                  <a:lnTo>
                    <a:pt x="1182" y="672"/>
                  </a:lnTo>
                  <a:lnTo>
                    <a:pt x="1176" y="676"/>
                  </a:lnTo>
                  <a:lnTo>
                    <a:pt x="1169" y="680"/>
                  </a:lnTo>
                  <a:lnTo>
                    <a:pt x="1163" y="685"/>
                  </a:lnTo>
                  <a:lnTo>
                    <a:pt x="1152" y="695"/>
                  </a:lnTo>
                  <a:lnTo>
                    <a:pt x="1142" y="706"/>
                  </a:lnTo>
                  <a:lnTo>
                    <a:pt x="914" y="994"/>
                  </a:lnTo>
                  <a:lnTo>
                    <a:pt x="519" y="528"/>
                  </a:lnTo>
                  <a:lnTo>
                    <a:pt x="514" y="522"/>
                  </a:lnTo>
                  <a:lnTo>
                    <a:pt x="509" y="517"/>
                  </a:lnTo>
                  <a:lnTo>
                    <a:pt x="503" y="512"/>
                  </a:lnTo>
                  <a:lnTo>
                    <a:pt x="498" y="507"/>
                  </a:lnTo>
                  <a:lnTo>
                    <a:pt x="492" y="503"/>
                  </a:lnTo>
                  <a:lnTo>
                    <a:pt x="486" y="499"/>
                  </a:lnTo>
                  <a:lnTo>
                    <a:pt x="479" y="496"/>
                  </a:lnTo>
                  <a:lnTo>
                    <a:pt x="473" y="492"/>
                  </a:lnTo>
                  <a:lnTo>
                    <a:pt x="466" y="489"/>
                  </a:lnTo>
                  <a:lnTo>
                    <a:pt x="460" y="487"/>
                  </a:lnTo>
                  <a:lnTo>
                    <a:pt x="453" y="485"/>
                  </a:lnTo>
                  <a:lnTo>
                    <a:pt x="446" y="483"/>
                  </a:lnTo>
                  <a:lnTo>
                    <a:pt x="439" y="482"/>
                  </a:lnTo>
                  <a:lnTo>
                    <a:pt x="432" y="481"/>
                  </a:lnTo>
                  <a:lnTo>
                    <a:pt x="424" y="480"/>
                  </a:lnTo>
                  <a:lnTo>
                    <a:pt x="417" y="480"/>
                  </a:lnTo>
                  <a:lnTo>
                    <a:pt x="410" y="480"/>
                  </a:lnTo>
                  <a:lnTo>
                    <a:pt x="402" y="481"/>
                  </a:lnTo>
                  <a:lnTo>
                    <a:pt x="395" y="482"/>
                  </a:lnTo>
                  <a:lnTo>
                    <a:pt x="388" y="483"/>
                  </a:lnTo>
                  <a:lnTo>
                    <a:pt x="380" y="485"/>
                  </a:lnTo>
                  <a:lnTo>
                    <a:pt x="373" y="487"/>
                  </a:lnTo>
                  <a:lnTo>
                    <a:pt x="366" y="489"/>
                  </a:lnTo>
                  <a:lnTo>
                    <a:pt x="360" y="492"/>
                  </a:lnTo>
                  <a:lnTo>
                    <a:pt x="353" y="496"/>
                  </a:lnTo>
                  <a:lnTo>
                    <a:pt x="346" y="499"/>
                  </a:lnTo>
                  <a:lnTo>
                    <a:pt x="340" y="503"/>
                  </a:lnTo>
                  <a:lnTo>
                    <a:pt x="334" y="507"/>
                  </a:lnTo>
                  <a:lnTo>
                    <a:pt x="328" y="512"/>
                  </a:lnTo>
                  <a:lnTo>
                    <a:pt x="323" y="517"/>
                  </a:lnTo>
                  <a:lnTo>
                    <a:pt x="318" y="522"/>
                  </a:lnTo>
                  <a:lnTo>
                    <a:pt x="313" y="528"/>
                  </a:lnTo>
                  <a:lnTo>
                    <a:pt x="90" y="799"/>
                  </a:lnTo>
                  <a:lnTo>
                    <a:pt x="90" y="226"/>
                  </a:lnTo>
                  <a:lnTo>
                    <a:pt x="91" y="211"/>
                  </a:lnTo>
                  <a:lnTo>
                    <a:pt x="93" y="197"/>
                  </a:lnTo>
                  <a:lnTo>
                    <a:pt x="97" y="183"/>
                  </a:lnTo>
                  <a:lnTo>
                    <a:pt x="101" y="170"/>
                  </a:lnTo>
                  <a:lnTo>
                    <a:pt x="107" y="158"/>
                  </a:lnTo>
                  <a:lnTo>
                    <a:pt x="115" y="146"/>
                  </a:lnTo>
                  <a:lnTo>
                    <a:pt x="123" y="135"/>
                  </a:lnTo>
                  <a:lnTo>
                    <a:pt x="132" y="124"/>
                  </a:lnTo>
                  <a:lnTo>
                    <a:pt x="143" y="115"/>
                  </a:lnTo>
                  <a:lnTo>
                    <a:pt x="154" y="107"/>
                  </a:lnTo>
                  <a:lnTo>
                    <a:pt x="166" y="99"/>
                  </a:lnTo>
                  <a:lnTo>
                    <a:pt x="178" y="93"/>
                  </a:lnTo>
                  <a:lnTo>
                    <a:pt x="191" y="89"/>
                  </a:lnTo>
                  <a:lnTo>
                    <a:pt x="205" y="85"/>
                  </a:lnTo>
                  <a:lnTo>
                    <a:pt x="219" y="83"/>
                  </a:lnTo>
                  <a:lnTo>
                    <a:pt x="234" y="82"/>
                  </a:lnTo>
                  <a:lnTo>
                    <a:pt x="1264" y="82"/>
                  </a:lnTo>
                  <a:lnTo>
                    <a:pt x="1279" y="83"/>
                  </a:lnTo>
                  <a:lnTo>
                    <a:pt x="1293" y="85"/>
                  </a:lnTo>
                  <a:lnTo>
                    <a:pt x="1307" y="89"/>
                  </a:lnTo>
                  <a:lnTo>
                    <a:pt x="1320" y="93"/>
                  </a:lnTo>
                  <a:lnTo>
                    <a:pt x="1332" y="99"/>
                  </a:lnTo>
                  <a:lnTo>
                    <a:pt x="1344" y="107"/>
                  </a:lnTo>
                  <a:lnTo>
                    <a:pt x="1355" y="115"/>
                  </a:lnTo>
                  <a:lnTo>
                    <a:pt x="1366" y="124"/>
                  </a:lnTo>
                  <a:lnTo>
                    <a:pt x="1375" y="135"/>
                  </a:lnTo>
                  <a:lnTo>
                    <a:pt x="1383" y="146"/>
                  </a:lnTo>
                  <a:lnTo>
                    <a:pt x="1390" y="158"/>
                  </a:lnTo>
                  <a:lnTo>
                    <a:pt x="1397" y="170"/>
                  </a:lnTo>
                  <a:lnTo>
                    <a:pt x="1401" y="183"/>
                  </a:lnTo>
                  <a:lnTo>
                    <a:pt x="1405" y="197"/>
                  </a:lnTo>
                  <a:lnTo>
                    <a:pt x="1407" y="211"/>
                  </a:lnTo>
                  <a:lnTo>
                    <a:pt x="1408" y="226"/>
                  </a:lnTo>
                  <a:lnTo>
                    <a:pt x="1408" y="7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38"/>
            <p:cNvSpPr/>
            <p:nvPr/>
          </p:nvSpPr>
          <p:spPr>
            <a:xfrm>
              <a:off x="9436912" y="2661941"/>
              <a:ext cx="198599" cy="199035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29" y="0"/>
                  </a:moveTo>
                  <a:lnTo>
                    <a:pt x="205" y="1"/>
                  </a:lnTo>
                  <a:lnTo>
                    <a:pt x="183" y="5"/>
                  </a:lnTo>
                  <a:lnTo>
                    <a:pt x="161" y="10"/>
                  </a:lnTo>
                  <a:lnTo>
                    <a:pt x="140" y="18"/>
                  </a:lnTo>
                  <a:lnTo>
                    <a:pt x="120" y="28"/>
                  </a:lnTo>
                  <a:lnTo>
                    <a:pt x="101" y="39"/>
                  </a:lnTo>
                  <a:lnTo>
                    <a:pt x="83" y="52"/>
                  </a:lnTo>
                  <a:lnTo>
                    <a:pt x="67" y="67"/>
                  </a:lnTo>
                  <a:lnTo>
                    <a:pt x="52" y="83"/>
                  </a:lnTo>
                  <a:lnTo>
                    <a:pt x="39" y="101"/>
                  </a:lnTo>
                  <a:lnTo>
                    <a:pt x="28" y="120"/>
                  </a:lnTo>
                  <a:lnTo>
                    <a:pt x="18" y="140"/>
                  </a:lnTo>
                  <a:lnTo>
                    <a:pt x="10" y="161"/>
                  </a:lnTo>
                  <a:lnTo>
                    <a:pt x="5" y="183"/>
                  </a:lnTo>
                  <a:lnTo>
                    <a:pt x="1" y="205"/>
                  </a:lnTo>
                  <a:lnTo>
                    <a:pt x="0" y="229"/>
                  </a:lnTo>
                  <a:lnTo>
                    <a:pt x="1" y="252"/>
                  </a:lnTo>
                  <a:lnTo>
                    <a:pt x="5" y="275"/>
                  </a:lnTo>
                  <a:lnTo>
                    <a:pt x="10" y="297"/>
                  </a:lnTo>
                  <a:lnTo>
                    <a:pt x="18" y="318"/>
                  </a:lnTo>
                  <a:lnTo>
                    <a:pt x="28" y="338"/>
                  </a:lnTo>
                  <a:lnTo>
                    <a:pt x="39" y="357"/>
                  </a:lnTo>
                  <a:lnTo>
                    <a:pt x="52" y="375"/>
                  </a:lnTo>
                  <a:lnTo>
                    <a:pt x="67" y="391"/>
                  </a:lnTo>
                  <a:lnTo>
                    <a:pt x="83" y="406"/>
                  </a:lnTo>
                  <a:lnTo>
                    <a:pt x="101" y="419"/>
                  </a:lnTo>
                  <a:lnTo>
                    <a:pt x="120" y="430"/>
                  </a:lnTo>
                  <a:lnTo>
                    <a:pt x="140" y="440"/>
                  </a:lnTo>
                  <a:lnTo>
                    <a:pt x="161" y="448"/>
                  </a:lnTo>
                  <a:lnTo>
                    <a:pt x="183" y="453"/>
                  </a:lnTo>
                  <a:lnTo>
                    <a:pt x="205" y="457"/>
                  </a:lnTo>
                  <a:lnTo>
                    <a:pt x="229" y="458"/>
                  </a:lnTo>
                  <a:lnTo>
                    <a:pt x="252" y="457"/>
                  </a:lnTo>
                  <a:lnTo>
                    <a:pt x="275" y="453"/>
                  </a:lnTo>
                  <a:lnTo>
                    <a:pt x="297" y="448"/>
                  </a:lnTo>
                  <a:lnTo>
                    <a:pt x="318" y="440"/>
                  </a:lnTo>
                  <a:lnTo>
                    <a:pt x="338" y="430"/>
                  </a:lnTo>
                  <a:lnTo>
                    <a:pt x="357" y="419"/>
                  </a:lnTo>
                  <a:lnTo>
                    <a:pt x="374" y="406"/>
                  </a:lnTo>
                  <a:lnTo>
                    <a:pt x="391" y="391"/>
                  </a:lnTo>
                  <a:lnTo>
                    <a:pt x="405" y="375"/>
                  </a:lnTo>
                  <a:lnTo>
                    <a:pt x="418" y="357"/>
                  </a:lnTo>
                  <a:lnTo>
                    <a:pt x="430" y="338"/>
                  </a:lnTo>
                  <a:lnTo>
                    <a:pt x="439" y="318"/>
                  </a:lnTo>
                  <a:lnTo>
                    <a:pt x="447" y="297"/>
                  </a:lnTo>
                  <a:lnTo>
                    <a:pt x="452" y="275"/>
                  </a:lnTo>
                  <a:lnTo>
                    <a:pt x="456" y="252"/>
                  </a:lnTo>
                  <a:lnTo>
                    <a:pt x="457" y="229"/>
                  </a:lnTo>
                  <a:lnTo>
                    <a:pt x="456" y="205"/>
                  </a:lnTo>
                  <a:lnTo>
                    <a:pt x="453" y="183"/>
                  </a:lnTo>
                  <a:lnTo>
                    <a:pt x="448" y="161"/>
                  </a:lnTo>
                  <a:lnTo>
                    <a:pt x="440" y="140"/>
                  </a:lnTo>
                  <a:lnTo>
                    <a:pt x="431" y="120"/>
                  </a:lnTo>
                  <a:lnTo>
                    <a:pt x="420" y="101"/>
                  </a:lnTo>
                  <a:lnTo>
                    <a:pt x="407" y="83"/>
                  </a:lnTo>
                  <a:lnTo>
                    <a:pt x="392" y="67"/>
                  </a:lnTo>
                  <a:lnTo>
                    <a:pt x="375" y="52"/>
                  </a:lnTo>
                  <a:lnTo>
                    <a:pt x="358" y="39"/>
                  </a:lnTo>
                  <a:lnTo>
                    <a:pt x="339" y="28"/>
                  </a:lnTo>
                  <a:lnTo>
                    <a:pt x="319" y="18"/>
                  </a:lnTo>
                  <a:lnTo>
                    <a:pt x="297" y="10"/>
                  </a:lnTo>
                  <a:lnTo>
                    <a:pt x="275" y="5"/>
                  </a:lnTo>
                  <a:lnTo>
                    <a:pt x="253" y="1"/>
                  </a:lnTo>
                  <a:close/>
                  <a:moveTo>
                    <a:pt x="229" y="370"/>
                  </a:moveTo>
                  <a:lnTo>
                    <a:pt x="215" y="369"/>
                  </a:lnTo>
                  <a:lnTo>
                    <a:pt x="201" y="367"/>
                  </a:lnTo>
                  <a:lnTo>
                    <a:pt x="188" y="364"/>
                  </a:lnTo>
                  <a:lnTo>
                    <a:pt x="175" y="359"/>
                  </a:lnTo>
                  <a:lnTo>
                    <a:pt x="163" y="353"/>
                  </a:lnTo>
                  <a:lnTo>
                    <a:pt x="151" y="346"/>
                  </a:lnTo>
                  <a:lnTo>
                    <a:pt x="140" y="338"/>
                  </a:lnTo>
                  <a:lnTo>
                    <a:pt x="130" y="329"/>
                  </a:lnTo>
                  <a:lnTo>
                    <a:pt x="121" y="319"/>
                  </a:lnTo>
                  <a:lnTo>
                    <a:pt x="113" y="308"/>
                  </a:lnTo>
                  <a:lnTo>
                    <a:pt x="105" y="297"/>
                  </a:lnTo>
                  <a:lnTo>
                    <a:pt x="99" y="284"/>
                  </a:lnTo>
                  <a:lnTo>
                    <a:pt x="94" y="271"/>
                  </a:lnTo>
                  <a:lnTo>
                    <a:pt x="91" y="258"/>
                  </a:lnTo>
                  <a:lnTo>
                    <a:pt x="89" y="244"/>
                  </a:lnTo>
                  <a:lnTo>
                    <a:pt x="88" y="229"/>
                  </a:lnTo>
                  <a:lnTo>
                    <a:pt x="89" y="215"/>
                  </a:lnTo>
                  <a:lnTo>
                    <a:pt x="91" y="201"/>
                  </a:lnTo>
                  <a:lnTo>
                    <a:pt x="94" y="188"/>
                  </a:lnTo>
                  <a:lnTo>
                    <a:pt x="99" y="175"/>
                  </a:lnTo>
                  <a:lnTo>
                    <a:pt x="105" y="163"/>
                  </a:lnTo>
                  <a:lnTo>
                    <a:pt x="112" y="151"/>
                  </a:lnTo>
                  <a:lnTo>
                    <a:pt x="120" y="140"/>
                  </a:lnTo>
                  <a:lnTo>
                    <a:pt x="129" y="130"/>
                  </a:lnTo>
                  <a:lnTo>
                    <a:pt x="139" y="121"/>
                  </a:lnTo>
                  <a:lnTo>
                    <a:pt x="150" y="113"/>
                  </a:lnTo>
                  <a:lnTo>
                    <a:pt x="161" y="105"/>
                  </a:lnTo>
                  <a:lnTo>
                    <a:pt x="174" y="99"/>
                  </a:lnTo>
                  <a:lnTo>
                    <a:pt x="187" y="94"/>
                  </a:lnTo>
                  <a:lnTo>
                    <a:pt x="200" y="91"/>
                  </a:lnTo>
                  <a:lnTo>
                    <a:pt x="214" y="89"/>
                  </a:lnTo>
                  <a:lnTo>
                    <a:pt x="229" y="88"/>
                  </a:lnTo>
                  <a:lnTo>
                    <a:pt x="243" y="89"/>
                  </a:lnTo>
                  <a:lnTo>
                    <a:pt x="257" y="91"/>
                  </a:lnTo>
                  <a:lnTo>
                    <a:pt x="270" y="94"/>
                  </a:lnTo>
                  <a:lnTo>
                    <a:pt x="283" y="99"/>
                  </a:lnTo>
                  <a:lnTo>
                    <a:pt x="295" y="105"/>
                  </a:lnTo>
                  <a:lnTo>
                    <a:pt x="307" y="112"/>
                  </a:lnTo>
                  <a:lnTo>
                    <a:pt x="318" y="120"/>
                  </a:lnTo>
                  <a:lnTo>
                    <a:pt x="328" y="129"/>
                  </a:lnTo>
                  <a:lnTo>
                    <a:pt x="337" y="139"/>
                  </a:lnTo>
                  <a:lnTo>
                    <a:pt x="345" y="150"/>
                  </a:lnTo>
                  <a:lnTo>
                    <a:pt x="353" y="161"/>
                  </a:lnTo>
                  <a:lnTo>
                    <a:pt x="359" y="174"/>
                  </a:lnTo>
                  <a:lnTo>
                    <a:pt x="363" y="187"/>
                  </a:lnTo>
                  <a:lnTo>
                    <a:pt x="367" y="200"/>
                  </a:lnTo>
                  <a:lnTo>
                    <a:pt x="369" y="214"/>
                  </a:lnTo>
                  <a:lnTo>
                    <a:pt x="370" y="229"/>
                  </a:lnTo>
                  <a:lnTo>
                    <a:pt x="369" y="244"/>
                  </a:lnTo>
                  <a:lnTo>
                    <a:pt x="367" y="258"/>
                  </a:lnTo>
                  <a:lnTo>
                    <a:pt x="364" y="271"/>
                  </a:lnTo>
                  <a:lnTo>
                    <a:pt x="359" y="284"/>
                  </a:lnTo>
                  <a:lnTo>
                    <a:pt x="353" y="297"/>
                  </a:lnTo>
                  <a:lnTo>
                    <a:pt x="346" y="308"/>
                  </a:lnTo>
                  <a:lnTo>
                    <a:pt x="338" y="319"/>
                  </a:lnTo>
                  <a:lnTo>
                    <a:pt x="329" y="329"/>
                  </a:lnTo>
                  <a:lnTo>
                    <a:pt x="319" y="338"/>
                  </a:lnTo>
                  <a:lnTo>
                    <a:pt x="308" y="346"/>
                  </a:lnTo>
                  <a:lnTo>
                    <a:pt x="297" y="353"/>
                  </a:lnTo>
                  <a:lnTo>
                    <a:pt x="284" y="359"/>
                  </a:lnTo>
                  <a:lnTo>
                    <a:pt x="271" y="364"/>
                  </a:lnTo>
                  <a:lnTo>
                    <a:pt x="258" y="367"/>
                  </a:lnTo>
                  <a:lnTo>
                    <a:pt x="244" y="3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03" name="Google Shape;3903;p38"/>
          <p:cNvGrpSpPr/>
          <p:nvPr/>
        </p:nvGrpSpPr>
        <p:grpSpPr>
          <a:xfrm>
            <a:off x="1402069" y="4929066"/>
            <a:ext cx="665966" cy="613378"/>
            <a:chOff x="6491893" y="2572224"/>
            <a:chExt cx="689436" cy="634995"/>
          </a:xfrm>
        </p:grpSpPr>
        <p:sp>
          <p:nvSpPr>
            <p:cNvPr id="3904" name="Google Shape;3904;p38"/>
            <p:cNvSpPr/>
            <p:nvPr/>
          </p:nvSpPr>
          <p:spPr>
            <a:xfrm>
              <a:off x="7007119" y="2708979"/>
              <a:ext cx="47472" cy="47472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76" y="0"/>
                  </a:moveTo>
                  <a:lnTo>
                    <a:pt x="34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4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2" y="90"/>
                  </a:lnTo>
                  <a:lnTo>
                    <a:pt x="4" y="93"/>
                  </a:lnTo>
                  <a:lnTo>
                    <a:pt x="5" y="96"/>
                  </a:lnTo>
                  <a:lnTo>
                    <a:pt x="7" y="98"/>
                  </a:lnTo>
                  <a:lnTo>
                    <a:pt x="9" y="100"/>
                  </a:lnTo>
                  <a:lnTo>
                    <a:pt x="12" y="103"/>
                  </a:lnTo>
                  <a:lnTo>
                    <a:pt x="14" y="105"/>
                  </a:lnTo>
                  <a:lnTo>
                    <a:pt x="17" y="106"/>
                  </a:lnTo>
                  <a:lnTo>
                    <a:pt x="20" y="107"/>
                  </a:lnTo>
                  <a:lnTo>
                    <a:pt x="23" y="109"/>
                  </a:lnTo>
                  <a:lnTo>
                    <a:pt x="27" y="109"/>
                  </a:lnTo>
                  <a:lnTo>
                    <a:pt x="30" y="110"/>
                  </a:lnTo>
                  <a:lnTo>
                    <a:pt x="34" y="110"/>
                  </a:lnTo>
                  <a:lnTo>
                    <a:pt x="76" y="110"/>
                  </a:lnTo>
                  <a:lnTo>
                    <a:pt x="80" y="110"/>
                  </a:lnTo>
                  <a:lnTo>
                    <a:pt x="83" y="109"/>
                  </a:lnTo>
                  <a:lnTo>
                    <a:pt x="87" y="109"/>
                  </a:lnTo>
                  <a:lnTo>
                    <a:pt x="90" y="107"/>
                  </a:lnTo>
                  <a:lnTo>
                    <a:pt x="93" y="106"/>
                  </a:lnTo>
                  <a:lnTo>
                    <a:pt x="96" y="105"/>
                  </a:lnTo>
                  <a:lnTo>
                    <a:pt x="98" y="103"/>
                  </a:lnTo>
                  <a:lnTo>
                    <a:pt x="100" y="100"/>
                  </a:lnTo>
                  <a:lnTo>
                    <a:pt x="103" y="98"/>
                  </a:lnTo>
                  <a:lnTo>
                    <a:pt x="105" y="96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9" y="87"/>
                  </a:lnTo>
                  <a:lnTo>
                    <a:pt x="109" y="83"/>
                  </a:lnTo>
                  <a:lnTo>
                    <a:pt x="110" y="80"/>
                  </a:lnTo>
                  <a:lnTo>
                    <a:pt x="110" y="76"/>
                  </a:lnTo>
                  <a:lnTo>
                    <a:pt x="110" y="34"/>
                  </a:lnTo>
                  <a:lnTo>
                    <a:pt x="110" y="31"/>
                  </a:lnTo>
                  <a:lnTo>
                    <a:pt x="109" y="28"/>
                  </a:lnTo>
                  <a:lnTo>
                    <a:pt x="109" y="25"/>
                  </a:lnTo>
                  <a:lnTo>
                    <a:pt x="107" y="22"/>
                  </a:lnTo>
                  <a:lnTo>
                    <a:pt x="106" y="19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0" y="11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3" y="4"/>
                  </a:lnTo>
                  <a:lnTo>
                    <a:pt x="90" y="3"/>
                  </a:lnTo>
                  <a:lnTo>
                    <a:pt x="87" y="2"/>
                  </a:lnTo>
                  <a:lnTo>
                    <a:pt x="83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38"/>
            <p:cNvSpPr/>
            <p:nvPr/>
          </p:nvSpPr>
          <p:spPr>
            <a:xfrm>
              <a:off x="6491893" y="2572224"/>
              <a:ext cx="689436" cy="634995"/>
            </a:xfrm>
            <a:custGeom>
              <a:avLst/>
              <a:gdLst/>
              <a:ahLst/>
              <a:cxnLst/>
              <a:rect l="l" t="t" r="r" b="b"/>
              <a:pathLst>
                <a:path w="1584" h="1459" extrusionOk="0">
                  <a:moveTo>
                    <a:pt x="1372" y="178"/>
                  </a:moveTo>
                  <a:lnTo>
                    <a:pt x="1146" y="178"/>
                  </a:lnTo>
                  <a:lnTo>
                    <a:pt x="1146" y="175"/>
                  </a:lnTo>
                  <a:lnTo>
                    <a:pt x="1146" y="172"/>
                  </a:lnTo>
                  <a:lnTo>
                    <a:pt x="1147" y="167"/>
                  </a:lnTo>
                  <a:lnTo>
                    <a:pt x="1148" y="162"/>
                  </a:lnTo>
                  <a:lnTo>
                    <a:pt x="1149" y="159"/>
                  </a:lnTo>
                  <a:lnTo>
                    <a:pt x="1149" y="156"/>
                  </a:lnTo>
                  <a:lnTo>
                    <a:pt x="1148" y="140"/>
                  </a:lnTo>
                  <a:lnTo>
                    <a:pt x="1146" y="125"/>
                  </a:lnTo>
                  <a:lnTo>
                    <a:pt x="1142" y="110"/>
                  </a:lnTo>
                  <a:lnTo>
                    <a:pt x="1137" y="96"/>
                  </a:lnTo>
                  <a:lnTo>
                    <a:pt x="1130" y="82"/>
                  </a:lnTo>
                  <a:lnTo>
                    <a:pt x="1122" y="69"/>
                  </a:lnTo>
                  <a:lnTo>
                    <a:pt x="1113" y="57"/>
                  </a:lnTo>
                  <a:lnTo>
                    <a:pt x="1103" y="46"/>
                  </a:lnTo>
                  <a:lnTo>
                    <a:pt x="1092" y="36"/>
                  </a:lnTo>
                  <a:lnTo>
                    <a:pt x="1080" y="27"/>
                  </a:lnTo>
                  <a:lnTo>
                    <a:pt x="1067" y="19"/>
                  </a:lnTo>
                  <a:lnTo>
                    <a:pt x="1054" y="12"/>
                  </a:lnTo>
                  <a:lnTo>
                    <a:pt x="1039" y="7"/>
                  </a:lnTo>
                  <a:lnTo>
                    <a:pt x="1025" y="3"/>
                  </a:lnTo>
                  <a:lnTo>
                    <a:pt x="1010" y="1"/>
                  </a:lnTo>
                  <a:lnTo>
                    <a:pt x="994" y="0"/>
                  </a:lnTo>
                  <a:lnTo>
                    <a:pt x="587" y="0"/>
                  </a:lnTo>
                  <a:lnTo>
                    <a:pt x="571" y="1"/>
                  </a:lnTo>
                  <a:lnTo>
                    <a:pt x="556" y="3"/>
                  </a:lnTo>
                  <a:lnTo>
                    <a:pt x="541" y="7"/>
                  </a:lnTo>
                  <a:lnTo>
                    <a:pt x="527" y="12"/>
                  </a:lnTo>
                  <a:lnTo>
                    <a:pt x="514" y="19"/>
                  </a:lnTo>
                  <a:lnTo>
                    <a:pt x="501" y="27"/>
                  </a:lnTo>
                  <a:lnTo>
                    <a:pt x="489" y="36"/>
                  </a:lnTo>
                  <a:lnTo>
                    <a:pt x="478" y="46"/>
                  </a:lnTo>
                  <a:lnTo>
                    <a:pt x="468" y="58"/>
                  </a:lnTo>
                  <a:lnTo>
                    <a:pt x="459" y="70"/>
                  </a:lnTo>
                  <a:lnTo>
                    <a:pt x="451" y="83"/>
                  </a:lnTo>
                  <a:lnTo>
                    <a:pt x="444" y="97"/>
                  </a:lnTo>
                  <a:lnTo>
                    <a:pt x="439" y="111"/>
                  </a:lnTo>
                  <a:lnTo>
                    <a:pt x="435" y="126"/>
                  </a:lnTo>
                  <a:lnTo>
                    <a:pt x="433" y="142"/>
                  </a:lnTo>
                  <a:lnTo>
                    <a:pt x="432" y="158"/>
                  </a:lnTo>
                  <a:lnTo>
                    <a:pt x="432" y="163"/>
                  </a:lnTo>
                  <a:lnTo>
                    <a:pt x="432" y="166"/>
                  </a:lnTo>
                  <a:lnTo>
                    <a:pt x="432" y="168"/>
                  </a:lnTo>
                  <a:lnTo>
                    <a:pt x="433" y="171"/>
                  </a:lnTo>
                  <a:lnTo>
                    <a:pt x="433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4" y="177"/>
                  </a:lnTo>
                  <a:lnTo>
                    <a:pt x="435" y="178"/>
                  </a:lnTo>
                  <a:lnTo>
                    <a:pt x="212" y="178"/>
                  </a:lnTo>
                  <a:lnTo>
                    <a:pt x="190" y="179"/>
                  </a:lnTo>
                  <a:lnTo>
                    <a:pt x="170" y="182"/>
                  </a:lnTo>
                  <a:lnTo>
                    <a:pt x="149" y="187"/>
                  </a:lnTo>
                  <a:lnTo>
                    <a:pt x="130" y="194"/>
                  </a:lnTo>
                  <a:lnTo>
                    <a:pt x="111" y="203"/>
                  </a:lnTo>
                  <a:lnTo>
                    <a:pt x="94" y="214"/>
                  </a:lnTo>
                  <a:lnTo>
                    <a:pt x="78" y="226"/>
                  </a:lnTo>
                  <a:lnTo>
                    <a:pt x="62" y="239"/>
                  </a:lnTo>
                  <a:lnTo>
                    <a:pt x="49" y="254"/>
                  </a:lnTo>
                  <a:lnTo>
                    <a:pt x="36" y="271"/>
                  </a:lnTo>
                  <a:lnTo>
                    <a:pt x="26" y="288"/>
                  </a:lnTo>
                  <a:lnTo>
                    <a:pt x="17" y="307"/>
                  </a:lnTo>
                  <a:lnTo>
                    <a:pt x="10" y="326"/>
                  </a:lnTo>
                  <a:lnTo>
                    <a:pt x="4" y="347"/>
                  </a:lnTo>
                  <a:lnTo>
                    <a:pt x="1" y="368"/>
                  </a:lnTo>
                  <a:lnTo>
                    <a:pt x="0" y="390"/>
                  </a:lnTo>
                  <a:lnTo>
                    <a:pt x="0" y="511"/>
                  </a:lnTo>
                  <a:lnTo>
                    <a:pt x="0" y="1143"/>
                  </a:lnTo>
                  <a:lnTo>
                    <a:pt x="0" y="1248"/>
                  </a:lnTo>
                  <a:lnTo>
                    <a:pt x="1" y="1269"/>
                  </a:lnTo>
                  <a:lnTo>
                    <a:pt x="4" y="1290"/>
                  </a:lnTo>
                  <a:lnTo>
                    <a:pt x="9" y="1310"/>
                  </a:lnTo>
                  <a:lnTo>
                    <a:pt x="17" y="1329"/>
                  </a:lnTo>
                  <a:lnTo>
                    <a:pt x="25" y="1348"/>
                  </a:lnTo>
                  <a:lnTo>
                    <a:pt x="36" y="1365"/>
                  </a:lnTo>
                  <a:lnTo>
                    <a:pt x="48" y="1381"/>
                  </a:lnTo>
                  <a:lnTo>
                    <a:pt x="62" y="1397"/>
                  </a:lnTo>
                  <a:lnTo>
                    <a:pt x="77" y="1410"/>
                  </a:lnTo>
                  <a:lnTo>
                    <a:pt x="93" y="1422"/>
                  </a:lnTo>
                  <a:lnTo>
                    <a:pt x="111" y="1433"/>
                  </a:lnTo>
                  <a:lnTo>
                    <a:pt x="129" y="1442"/>
                  </a:lnTo>
                  <a:lnTo>
                    <a:pt x="149" y="1449"/>
                  </a:lnTo>
                  <a:lnTo>
                    <a:pt x="169" y="1455"/>
                  </a:lnTo>
                  <a:lnTo>
                    <a:pt x="190" y="1458"/>
                  </a:lnTo>
                  <a:lnTo>
                    <a:pt x="212" y="1459"/>
                  </a:lnTo>
                  <a:lnTo>
                    <a:pt x="1372" y="1459"/>
                  </a:lnTo>
                  <a:lnTo>
                    <a:pt x="1393" y="1458"/>
                  </a:lnTo>
                  <a:lnTo>
                    <a:pt x="1414" y="1455"/>
                  </a:lnTo>
                  <a:lnTo>
                    <a:pt x="1435" y="1450"/>
                  </a:lnTo>
                  <a:lnTo>
                    <a:pt x="1454" y="1443"/>
                  </a:lnTo>
                  <a:lnTo>
                    <a:pt x="1473" y="1434"/>
                  </a:lnTo>
                  <a:lnTo>
                    <a:pt x="1490" y="1423"/>
                  </a:lnTo>
                  <a:lnTo>
                    <a:pt x="1506" y="1411"/>
                  </a:lnTo>
                  <a:lnTo>
                    <a:pt x="1521" y="1398"/>
                  </a:lnTo>
                  <a:lnTo>
                    <a:pt x="1535" y="1383"/>
                  </a:lnTo>
                  <a:lnTo>
                    <a:pt x="1547" y="1367"/>
                  </a:lnTo>
                  <a:lnTo>
                    <a:pt x="1558" y="1349"/>
                  </a:lnTo>
                  <a:lnTo>
                    <a:pt x="1567" y="1331"/>
                  </a:lnTo>
                  <a:lnTo>
                    <a:pt x="1574" y="1311"/>
                  </a:lnTo>
                  <a:lnTo>
                    <a:pt x="1580" y="1291"/>
                  </a:lnTo>
                  <a:lnTo>
                    <a:pt x="1583" y="1270"/>
                  </a:lnTo>
                  <a:lnTo>
                    <a:pt x="1584" y="1248"/>
                  </a:lnTo>
                  <a:lnTo>
                    <a:pt x="1584" y="390"/>
                  </a:lnTo>
                  <a:lnTo>
                    <a:pt x="1582" y="368"/>
                  </a:lnTo>
                  <a:lnTo>
                    <a:pt x="1579" y="348"/>
                  </a:lnTo>
                  <a:lnTo>
                    <a:pt x="1573" y="327"/>
                  </a:lnTo>
                  <a:lnTo>
                    <a:pt x="1566" y="308"/>
                  </a:lnTo>
                  <a:lnTo>
                    <a:pt x="1557" y="289"/>
                  </a:lnTo>
                  <a:lnTo>
                    <a:pt x="1546" y="272"/>
                  </a:lnTo>
                  <a:lnTo>
                    <a:pt x="1534" y="256"/>
                  </a:lnTo>
                  <a:lnTo>
                    <a:pt x="1520" y="240"/>
                  </a:lnTo>
                  <a:lnTo>
                    <a:pt x="1505" y="227"/>
                  </a:lnTo>
                  <a:lnTo>
                    <a:pt x="1489" y="214"/>
                  </a:lnTo>
                  <a:lnTo>
                    <a:pt x="1472" y="204"/>
                  </a:lnTo>
                  <a:lnTo>
                    <a:pt x="1454" y="195"/>
                  </a:lnTo>
                  <a:lnTo>
                    <a:pt x="1434" y="188"/>
                  </a:lnTo>
                  <a:lnTo>
                    <a:pt x="1414" y="182"/>
                  </a:lnTo>
                  <a:lnTo>
                    <a:pt x="1393" y="179"/>
                  </a:lnTo>
                  <a:close/>
                  <a:moveTo>
                    <a:pt x="587" y="91"/>
                  </a:moveTo>
                  <a:lnTo>
                    <a:pt x="994" y="91"/>
                  </a:lnTo>
                  <a:lnTo>
                    <a:pt x="1001" y="91"/>
                  </a:lnTo>
                  <a:lnTo>
                    <a:pt x="1007" y="92"/>
                  </a:lnTo>
                  <a:lnTo>
                    <a:pt x="1014" y="94"/>
                  </a:lnTo>
                  <a:lnTo>
                    <a:pt x="1020" y="96"/>
                  </a:lnTo>
                  <a:lnTo>
                    <a:pt x="1025" y="99"/>
                  </a:lnTo>
                  <a:lnTo>
                    <a:pt x="1031" y="102"/>
                  </a:lnTo>
                  <a:lnTo>
                    <a:pt x="1036" y="106"/>
                  </a:lnTo>
                  <a:lnTo>
                    <a:pt x="1040" y="110"/>
                  </a:lnTo>
                  <a:lnTo>
                    <a:pt x="1044" y="115"/>
                  </a:lnTo>
                  <a:lnTo>
                    <a:pt x="1048" y="120"/>
                  </a:lnTo>
                  <a:lnTo>
                    <a:pt x="1051" y="125"/>
                  </a:lnTo>
                  <a:lnTo>
                    <a:pt x="1054" y="131"/>
                  </a:lnTo>
                  <a:lnTo>
                    <a:pt x="1056" y="137"/>
                  </a:lnTo>
                  <a:lnTo>
                    <a:pt x="1058" y="144"/>
                  </a:lnTo>
                  <a:lnTo>
                    <a:pt x="1059" y="151"/>
                  </a:lnTo>
                  <a:lnTo>
                    <a:pt x="1059" y="158"/>
                  </a:lnTo>
                  <a:lnTo>
                    <a:pt x="1059" y="161"/>
                  </a:lnTo>
                  <a:lnTo>
                    <a:pt x="1058" y="164"/>
                  </a:lnTo>
                  <a:lnTo>
                    <a:pt x="1058" y="167"/>
                  </a:lnTo>
                  <a:lnTo>
                    <a:pt x="1057" y="169"/>
                  </a:lnTo>
                  <a:lnTo>
                    <a:pt x="1056" y="174"/>
                  </a:lnTo>
                  <a:lnTo>
                    <a:pt x="1056" y="176"/>
                  </a:lnTo>
                  <a:lnTo>
                    <a:pt x="1056" y="177"/>
                  </a:lnTo>
                  <a:lnTo>
                    <a:pt x="1056" y="178"/>
                  </a:lnTo>
                  <a:lnTo>
                    <a:pt x="525" y="178"/>
                  </a:lnTo>
                  <a:lnTo>
                    <a:pt x="525" y="177"/>
                  </a:lnTo>
                  <a:lnTo>
                    <a:pt x="524" y="176"/>
                  </a:lnTo>
                  <a:lnTo>
                    <a:pt x="524" y="174"/>
                  </a:lnTo>
                  <a:lnTo>
                    <a:pt x="523" y="171"/>
                  </a:lnTo>
                  <a:lnTo>
                    <a:pt x="523" y="168"/>
                  </a:lnTo>
                  <a:lnTo>
                    <a:pt x="523" y="162"/>
                  </a:lnTo>
                  <a:lnTo>
                    <a:pt x="523" y="156"/>
                  </a:lnTo>
                  <a:lnTo>
                    <a:pt x="523" y="149"/>
                  </a:lnTo>
                  <a:lnTo>
                    <a:pt x="524" y="143"/>
                  </a:lnTo>
                  <a:lnTo>
                    <a:pt x="526" y="136"/>
                  </a:lnTo>
                  <a:lnTo>
                    <a:pt x="528" y="130"/>
                  </a:lnTo>
                  <a:lnTo>
                    <a:pt x="531" y="125"/>
                  </a:lnTo>
                  <a:lnTo>
                    <a:pt x="534" y="119"/>
                  </a:lnTo>
                  <a:lnTo>
                    <a:pt x="537" y="114"/>
                  </a:lnTo>
                  <a:lnTo>
                    <a:pt x="541" y="110"/>
                  </a:lnTo>
                  <a:lnTo>
                    <a:pt x="546" y="105"/>
                  </a:lnTo>
                  <a:lnTo>
                    <a:pt x="551" y="102"/>
                  </a:lnTo>
                  <a:lnTo>
                    <a:pt x="556" y="99"/>
                  </a:lnTo>
                  <a:lnTo>
                    <a:pt x="562" y="96"/>
                  </a:lnTo>
                  <a:lnTo>
                    <a:pt x="568" y="94"/>
                  </a:lnTo>
                  <a:lnTo>
                    <a:pt x="574" y="92"/>
                  </a:lnTo>
                  <a:lnTo>
                    <a:pt x="580" y="91"/>
                  </a:lnTo>
                  <a:close/>
                  <a:moveTo>
                    <a:pt x="88" y="556"/>
                  </a:moveTo>
                  <a:lnTo>
                    <a:pt x="441" y="556"/>
                  </a:lnTo>
                  <a:lnTo>
                    <a:pt x="422" y="584"/>
                  </a:lnTo>
                  <a:lnTo>
                    <a:pt x="404" y="614"/>
                  </a:lnTo>
                  <a:lnTo>
                    <a:pt x="389" y="646"/>
                  </a:lnTo>
                  <a:lnTo>
                    <a:pt x="377" y="678"/>
                  </a:lnTo>
                  <a:lnTo>
                    <a:pt x="367" y="712"/>
                  </a:lnTo>
                  <a:lnTo>
                    <a:pt x="359" y="746"/>
                  </a:lnTo>
                  <a:lnTo>
                    <a:pt x="355" y="782"/>
                  </a:lnTo>
                  <a:lnTo>
                    <a:pt x="353" y="819"/>
                  </a:lnTo>
                  <a:lnTo>
                    <a:pt x="355" y="859"/>
                  </a:lnTo>
                  <a:lnTo>
                    <a:pt x="360" y="897"/>
                  </a:lnTo>
                  <a:lnTo>
                    <a:pt x="369" y="934"/>
                  </a:lnTo>
                  <a:lnTo>
                    <a:pt x="381" y="970"/>
                  </a:lnTo>
                  <a:lnTo>
                    <a:pt x="395" y="1004"/>
                  </a:lnTo>
                  <a:lnTo>
                    <a:pt x="413" y="1037"/>
                  </a:lnTo>
                  <a:lnTo>
                    <a:pt x="433" y="1069"/>
                  </a:lnTo>
                  <a:lnTo>
                    <a:pt x="455" y="1098"/>
                  </a:lnTo>
                  <a:lnTo>
                    <a:pt x="88" y="1098"/>
                  </a:lnTo>
                  <a:close/>
                  <a:moveTo>
                    <a:pt x="444" y="819"/>
                  </a:moveTo>
                  <a:lnTo>
                    <a:pt x="445" y="799"/>
                  </a:lnTo>
                  <a:lnTo>
                    <a:pt x="446" y="780"/>
                  </a:lnTo>
                  <a:lnTo>
                    <a:pt x="449" y="761"/>
                  </a:lnTo>
                  <a:lnTo>
                    <a:pt x="452" y="743"/>
                  </a:lnTo>
                  <a:lnTo>
                    <a:pt x="457" y="725"/>
                  </a:lnTo>
                  <a:lnTo>
                    <a:pt x="463" y="707"/>
                  </a:lnTo>
                  <a:lnTo>
                    <a:pt x="469" y="689"/>
                  </a:lnTo>
                  <a:lnTo>
                    <a:pt x="477" y="672"/>
                  </a:lnTo>
                  <a:lnTo>
                    <a:pt x="485" y="656"/>
                  </a:lnTo>
                  <a:lnTo>
                    <a:pt x="494" y="640"/>
                  </a:lnTo>
                  <a:lnTo>
                    <a:pt x="504" y="625"/>
                  </a:lnTo>
                  <a:lnTo>
                    <a:pt x="515" y="610"/>
                  </a:lnTo>
                  <a:lnTo>
                    <a:pt x="526" y="595"/>
                  </a:lnTo>
                  <a:lnTo>
                    <a:pt x="539" y="582"/>
                  </a:lnTo>
                  <a:lnTo>
                    <a:pt x="565" y="556"/>
                  </a:lnTo>
                  <a:lnTo>
                    <a:pt x="570" y="552"/>
                  </a:lnTo>
                  <a:lnTo>
                    <a:pt x="575" y="548"/>
                  </a:lnTo>
                  <a:lnTo>
                    <a:pt x="587" y="539"/>
                  </a:lnTo>
                  <a:lnTo>
                    <a:pt x="590" y="537"/>
                  </a:lnTo>
                  <a:lnTo>
                    <a:pt x="592" y="535"/>
                  </a:lnTo>
                  <a:lnTo>
                    <a:pt x="595" y="533"/>
                  </a:lnTo>
                  <a:lnTo>
                    <a:pt x="600" y="529"/>
                  </a:lnTo>
                  <a:lnTo>
                    <a:pt x="605" y="526"/>
                  </a:lnTo>
                  <a:lnTo>
                    <a:pt x="608" y="524"/>
                  </a:lnTo>
                  <a:lnTo>
                    <a:pt x="610" y="522"/>
                  </a:lnTo>
                  <a:lnTo>
                    <a:pt x="611" y="522"/>
                  </a:lnTo>
                  <a:lnTo>
                    <a:pt x="612" y="522"/>
                  </a:lnTo>
                  <a:lnTo>
                    <a:pt x="612" y="521"/>
                  </a:lnTo>
                  <a:lnTo>
                    <a:pt x="613" y="521"/>
                  </a:lnTo>
                  <a:lnTo>
                    <a:pt x="614" y="521"/>
                  </a:lnTo>
                  <a:lnTo>
                    <a:pt x="614" y="520"/>
                  </a:lnTo>
                  <a:lnTo>
                    <a:pt x="615" y="520"/>
                  </a:lnTo>
                  <a:lnTo>
                    <a:pt x="616" y="520"/>
                  </a:lnTo>
                  <a:lnTo>
                    <a:pt x="635" y="508"/>
                  </a:lnTo>
                  <a:lnTo>
                    <a:pt x="636" y="508"/>
                  </a:lnTo>
                  <a:lnTo>
                    <a:pt x="636" y="507"/>
                  </a:lnTo>
                  <a:lnTo>
                    <a:pt x="637" y="507"/>
                  </a:lnTo>
                  <a:lnTo>
                    <a:pt x="639" y="506"/>
                  </a:lnTo>
                  <a:lnTo>
                    <a:pt x="641" y="505"/>
                  </a:lnTo>
                  <a:lnTo>
                    <a:pt x="642" y="505"/>
                  </a:lnTo>
                  <a:lnTo>
                    <a:pt x="642" y="504"/>
                  </a:lnTo>
                  <a:lnTo>
                    <a:pt x="643" y="504"/>
                  </a:lnTo>
                  <a:lnTo>
                    <a:pt x="643" y="503"/>
                  </a:lnTo>
                  <a:lnTo>
                    <a:pt x="644" y="503"/>
                  </a:lnTo>
                  <a:lnTo>
                    <a:pt x="653" y="498"/>
                  </a:lnTo>
                  <a:lnTo>
                    <a:pt x="658" y="496"/>
                  </a:lnTo>
                  <a:lnTo>
                    <a:pt x="661" y="495"/>
                  </a:lnTo>
                  <a:lnTo>
                    <a:pt x="664" y="494"/>
                  </a:lnTo>
                  <a:lnTo>
                    <a:pt x="664" y="493"/>
                  </a:lnTo>
                  <a:lnTo>
                    <a:pt x="665" y="493"/>
                  </a:lnTo>
                  <a:lnTo>
                    <a:pt x="666" y="492"/>
                  </a:lnTo>
                  <a:lnTo>
                    <a:pt x="667" y="492"/>
                  </a:lnTo>
                  <a:lnTo>
                    <a:pt x="668" y="492"/>
                  </a:lnTo>
                  <a:lnTo>
                    <a:pt x="669" y="491"/>
                  </a:lnTo>
                  <a:lnTo>
                    <a:pt x="672" y="490"/>
                  </a:lnTo>
                  <a:lnTo>
                    <a:pt x="674" y="490"/>
                  </a:lnTo>
                  <a:lnTo>
                    <a:pt x="674" y="489"/>
                  </a:lnTo>
                  <a:lnTo>
                    <a:pt x="675" y="489"/>
                  </a:lnTo>
                  <a:lnTo>
                    <a:pt x="677" y="488"/>
                  </a:lnTo>
                  <a:lnTo>
                    <a:pt x="679" y="487"/>
                  </a:lnTo>
                  <a:lnTo>
                    <a:pt x="684" y="486"/>
                  </a:lnTo>
                  <a:lnTo>
                    <a:pt x="686" y="485"/>
                  </a:lnTo>
                  <a:lnTo>
                    <a:pt x="688" y="485"/>
                  </a:lnTo>
                  <a:lnTo>
                    <a:pt x="690" y="484"/>
                  </a:lnTo>
                  <a:lnTo>
                    <a:pt x="692" y="483"/>
                  </a:lnTo>
                  <a:lnTo>
                    <a:pt x="693" y="482"/>
                  </a:lnTo>
                  <a:lnTo>
                    <a:pt x="694" y="482"/>
                  </a:lnTo>
                  <a:lnTo>
                    <a:pt x="696" y="481"/>
                  </a:lnTo>
                  <a:lnTo>
                    <a:pt x="698" y="481"/>
                  </a:lnTo>
                  <a:lnTo>
                    <a:pt x="700" y="480"/>
                  </a:lnTo>
                  <a:lnTo>
                    <a:pt x="702" y="480"/>
                  </a:lnTo>
                  <a:lnTo>
                    <a:pt x="703" y="480"/>
                  </a:lnTo>
                  <a:lnTo>
                    <a:pt x="706" y="480"/>
                  </a:lnTo>
                  <a:lnTo>
                    <a:pt x="707" y="480"/>
                  </a:lnTo>
                  <a:lnTo>
                    <a:pt x="708" y="480"/>
                  </a:lnTo>
                  <a:lnTo>
                    <a:pt x="710" y="479"/>
                  </a:lnTo>
                  <a:lnTo>
                    <a:pt x="712" y="479"/>
                  </a:lnTo>
                  <a:lnTo>
                    <a:pt x="714" y="478"/>
                  </a:lnTo>
                  <a:lnTo>
                    <a:pt x="717" y="478"/>
                  </a:lnTo>
                  <a:lnTo>
                    <a:pt x="719" y="477"/>
                  </a:lnTo>
                  <a:lnTo>
                    <a:pt x="721" y="477"/>
                  </a:lnTo>
                  <a:lnTo>
                    <a:pt x="722" y="477"/>
                  </a:lnTo>
                  <a:lnTo>
                    <a:pt x="723" y="477"/>
                  </a:lnTo>
                  <a:lnTo>
                    <a:pt x="725" y="477"/>
                  </a:lnTo>
                  <a:lnTo>
                    <a:pt x="728" y="477"/>
                  </a:lnTo>
                  <a:lnTo>
                    <a:pt x="733" y="476"/>
                  </a:lnTo>
                  <a:lnTo>
                    <a:pt x="738" y="475"/>
                  </a:lnTo>
                  <a:lnTo>
                    <a:pt x="741" y="475"/>
                  </a:lnTo>
                  <a:lnTo>
                    <a:pt x="743" y="475"/>
                  </a:lnTo>
                  <a:lnTo>
                    <a:pt x="745" y="475"/>
                  </a:lnTo>
                  <a:lnTo>
                    <a:pt x="747" y="475"/>
                  </a:lnTo>
                  <a:lnTo>
                    <a:pt x="748" y="475"/>
                  </a:lnTo>
                  <a:lnTo>
                    <a:pt x="750" y="474"/>
                  </a:lnTo>
                  <a:lnTo>
                    <a:pt x="751" y="474"/>
                  </a:lnTo>
                  <a:lnTo>
                    <a:pt x="752" y="473"/>
                  </a:lnTo>
                  <a:lnTo>
                    <a:pt x="753" y="473"/>
                  </a:lnTo>
                  <a:lnTo>
                    <a:pt x="753" y="472"/>
                  </a:lnTo>
                  <a:lnTo>
                    <a:pt x="754" y="472"/>
                  </a:lnTo>
                  <a:lnTo>
                    <a:pt x="758" y="472"/>
                  </a:lnTo>
                  <a:lnTo>
                    <a:pt x="762" y="472"/>
                  </a:lnTo>
                  <a:lnTo>
                    <a:pt x="771" y="470"/>
                  </a:lnTo>
                  <a:lnTo>
                    <a:pt x="780" y="469"/>
                  </a:lnTo>
                  <a:lnTo>
                    <a:pt x="784" y="469"/>
                  </a:lnTo>
                  <a:lnTo>
                    <a:pt x="788" y="469"/>
                  </a:lnTo>
                  <a:lnTo>
                    <a:pt x="796" y="469"/>
                  </a:lnTo>
                  <a:lnTo>
                    <a:pt x="805" y="469"/>
                  </a:lnTo>
                  <a:lnTo>
                    <a:pt x="809" y="470"/>
                  </a:lnTo>
                  <a:lnTo>
                    <a:pt x="813" y="470"/>
                  </a:lnTo>
                  <a:lnTo>
                    <a:pt x="818" y="471"/>
                  </a:lnTo>
                  <a:lnTo>
                    <a:pt x="822" y="472"/>
                  </a:lnTo>
                  <a:lnTo>
                    <a:pt x="824" y="472"/>
                  </a:lnTo>
                  <a:lnTo>
                    <a:pt x="826" y="472"/>
                  </a:lnTo>
                  <a:lnTo>
                    <a:pt x="827" y="472"/>
                  </a:lnTo>
                  <a:lnTo>
                    <a:pt x="829" y="473"/>
                  </a:lnTo>
                  <a:lnTo>
                    <a:pt x="830" y="473"/>
                  </a:lnTo>
                  <a:lnTo>
                    <a:pt x="831" y="474"/>
                  </a:lnTo>
                  <a:lnTo>
                    <a:pt x="832" y="474"/>
                  </a:lnTo>
                  <a:lnTo>
                    <a:pt x="833" y="475"/>
                  </a:lnTo>
                  <a:lnTo>
                    <a:pt x="835" y="475"/>
                  </a:lnTo>
                  <a:lnTo>
                    <a:pt x="838" y="475"/>
                  </a:lnTo>
                  <a:lnTo>
                    <a:pt x="843" y="476"/>
                  </a:lnTo>
                  <a:lnTo>
                    <a:pt x="848" y="477"/>
                  </a:lnTo>
                  <a:lnTo>
                    <a:pt x="851" y="477"/>
                  </a:lnTo>
                  <a:lnTo>
                    <a:pt x="853" y="477"/>
                  </a:lnTo>
                  <a:lnTo>
                    <a:pt x="854" y="477"/>
                  </a:lnTo>
                  <a:lnTo>
                    <a:pt x="855" y="477"/>
                  </a:lnTo>
                  <a:lnTo>
                    <a:pt x="857" y="477"/>
                  </a:lnTo>
                  <a:lnTo>
                    <a:pt x="861" y="478"/>
                  </a:lnTo>
                  <a:lnTo>
                    <a:pt x="866" y="479"/>
                  </a:lnTo>
                  <a:lnTo>
                    <a:pt x="868" y="480"/>
                  </a:lnTo>
                  <a:lnTo>
                    <a:pt x="869" y="480"/>
                  </a:lnTo>
                  <a:lnTo>
                    <a:pt x="870" y="480"/>
                  </a:lnTo>
                  <a:lnTo>
                    <a:pt x="871" y="480"/>
                  </a:lnTo>
                  <a:lnTo>
                    <a:pt x="872" y="480"/>
                  </a:lnTo>
                  <a:lnTo>
                    <a:pt x="874" y="480"/>
                  </a:lnTo>
                  <a:lnTo>
                    <a:pt x="876" y="481"/>
                  </a:lnTo>
                  <a:lnTo>
                    <a:pt x="878" y="481"/>
                  </a:lnTo>
                  <a:lnTo>
                    <a:pt x="881" y="482"/>
                  </a:lnTo>
                  <a:lnTo>
                    <a:pt x="883" y="483"/>
                  </a:lnTo>
                  <a:lnTo>
                    <a:pt x="884" y="483"/>
                  </a:lnTo>
                  <a:lnTo>
                    <a:pt x="885" y="483"/>
                  </a:lnTo>
                  <a:lnTo>
                    <a:pt x="886" y="484"/>
                  </a:lnTo>
                  <a:lnTo>
                    <a:pt x="888" y="485"/>
                  </a:lnTo>
                  <a:lnTo>
                    <a:pt x="890" y="485"/>
                  </a:lnTo>
                  <a:lnTo>
                    <a:pt x="892" y="486"/>
                  </a:lnTo>
                  <a:lnTo>
                    <a:pt x="896" y="487"/>
                  </a:lnTo>
                  <a:lnTo>
                    <a:pt x="899" y="488"/>
                  </a:lnTo>
                  <a:lnTo>
                    <a:pt x="901" y="489"/>
                  </a:lnTo>
                  <a:lnTo>
                    <a:pt x="902" y="489"/>
                  </a:lnTo>
                  <a:lnTo>
                    <a:pt x="902" y="490"/>
                  </a:lnTo>
                  <a:lnTo>
                    <a:pt x="904" y="490"/>
                  </a:lnTo>
                  <a:lnTo>
                    <a:pt x="906" y="491"/>
                  </a:lnTo>
                  <a:lnTo>
                    <a:pt x="908" y="492"/>
                  </a:lnTo>
                  <a:lnTo>
                    <a:pt x="909" y="492"/>
                  </a:lnTo>
                  <a:lnTo>
                    <a:pt x="910" y="493"/>
                  </a:lnTo>
                  <a:lnTo>
                    <a:pt x="911" y="493"/>
                  </a:lnTo>
                  <a:lnTo>
                    <a:pt x="912" y="494"/>
                  </a:lnTo>
                  <a:lnTo>
                    <a:pt x="921" y="498"/>
                  </a:lnTo>
                  <a:lnTo>
                    <a:pt x="926" y="501"/>
                  </a:lnTo>
                  <a:lnTo>
                    <a:pt x="929" y="502"/>
                  </a:lnTo>
                  <a:lnTo>
                    <a:pt x="932" y="503"/>
                  </a:lnTo>
                  <a:lnTo>
                    <a:pt x="933" y="504"/>
                  </a:lnTo>
                  <a:lnTo>
                    <a:pt x="934" y="505"/>
                  </a:lnTo>
                  <a:lnTo>
                    <a:pt x="935" y="505"/>
                  </a:lnTo>
                  <a:lnTo>
                    <a:pt x="936" y="506"/>
                  </a:lnTo>
                  <a:lnTo>
                    <a:pt x="938" y="507"/>
                  </a:lnTo>
                  <a:lnTo>
                    <a:pt x="939" y="507"/>
                  </a:lnTo>
                  <a:lnTo>
                    <a:pt x="940" y="508"/>
                  </a:lnTo>
                  <a:lnTo>
                    <a:pt x="950" y="513"/>
                  </a:lnTo>
                  <a:lnTo>
                    <a:pt x="953" y="514"/>
                  </a:lnTo>
                  <a:lnTo>
                    <a:pt x="955" y="516"/>
                  </a:lnTo>
                  <a:lnTo>
                    <a:pt x="958" y="518"/>
                  </a:lnTo>
                  <a:lnTo>
                    <a:pt x="960" y="520"/>
                  </a:lnTo>
                  <a:lnTo>
                    <a:pt x="961" y="520"/>
                  </a:lnTo>
                  <a:lnTo>
                    <a:pt x="962" y="520"/>
                  </a:lnTo>
                  <a:lnTo>
                    <a:pt x="963" y="521"/>
                  </a:lnTo>
                  <a:lnTo>
                    <a:pt x="964" y="521"/>
                  </a:lnTo>
                  <a:lnTo>
                    <a:pt x="965" y="521"/>
                  </a:lnTo>
                  <a:lnTo>
                    <a:pt x="965" y="522"/>
                  </a:lnTo>
                  <a:lnTo>
                    <a:pt x="966" y="522"/>
                  </a:lnTo>
                  <a:lnTo>
                    <a:pt x="967" y="523"/>
                  </a:lnTo>
                  <a:lnTo>
                    <a:pt x="968" y="524"/>
                  </a:lnTo>
                  <a:lnTo>
                    <a:pt x="970" y="526"/>
                  </a:lnTo>
                  <a:lnTo>
                    <a:pt x="973" y="528"/>
                  </a:lnTo>
                  <a:lnTo>
                    <a:pt x="975" y="529"/>
                  </a:lnTo>
                  <a:lnTo>
                    <a:pt x="978" y="531"/>
                  </a:lnTo>
                  <a:lnTo>
                    <a:pt x="981" y="533"/>
                  </a:lnTo>
                  <a:lnTo>
                    <a:pt x="983" y="535"/>
                  </a:lnTo>
                  <a:lnTo>
                    <a:pt x="984" y="536"/>
                  </a:lnTo>
                  <a:lnTo>
                    <a:pt x="985" y="537"/>
                  </a:lnTo>
                  <a:lnTo>
                    <a:pt x="988" y="539"/>
                  </a:lnTo>
                  <a:lnTo>
                    <a:pt x="991" y="541"/>
                  </a:lnTo>
                  <a:lnTo>
                    <a:pt x="994" y="543"/>
                  </a:lnTo>
                  <a:lnTo>
                    <a:pt x="999" y="548"/>
                  </a:lnTo>
                  <a:lnTo>
                    <a:pt x="1005" y="552"/>
                  </a:lnTo>
                  <a:lnTo>
                    <a:pt x="1008" y="554"/>
                  </a:lnTo>
                  <a:lnTo>
                    <a:pt x="1011" y="556"/>
                  </a:lnTo>
                  <a:lnTo>
                    <a:pt x="1024" y="568"/>
                  </a:lnTo>
                  <a:lnTo>
                    <a:pt x="1037" y="581"/>
                  </a:lnTo>
                  <a:lnTo>
                    <a:pt x="1049" y="594"/>
                  </a:lnTo>
                  <a:lnTo>
                    <a:pt x="1061" y="608"/>
                  </a:lnTo>
                  <a:lnTo>
                    <a:pt x="1071" y="623"/>
                  </a:lnTo>
                  <a:lnTo>
                    <a:pt x="1081" y="639"/>
                  </a:lnTo>
                  <a:lnTo>
                    <a:pt x="1090" y="655"/>
                  </a:lnTo>
                  <a:lnTo>
                    <a:pt x="1099" y="671"/>
                  </a:lnTo>
                  <a:lnTo>
                    <a:pt x="1106" y="688"/>
                  </a:lnTo>
                  <a:lnTo>
                    <a:pt x="1113" y="706"/>
                  </a:lnTo>
                  <a:lnTo>
                    <a:pt x="1119" y="724"/>
                  </a:lnTo>
                  <a:lnTo>
                    <a:pt x="1123" y="742"/>
                  </a:lnTo>
                  <a:lnTo>
                    <a:pt x="1127" y="761"/>
                  </a:lnTo>
                  <a:lnTo>
                    <a:pt x="1130" y="780"/>
                  </a:lnTo>
                  <a:lnTo>
                    <a:pt x="1131" y="799"/>
                  </a:lnTo>
                  <a:lnTo>
                    <a:pt x="1132" y="819"/>
                  </a:lnTo>
                  <a:lnTo>
                    <a:pt x="1131" y="841"/>
                  </a:lnTo>
                  <a:lnTo>
                    <a:pt x="1129" y="862"/>
                  </a:lnTo>
                  <a:lnTo>
                    <a:pt x="1126" y="882"/>
                  </a:lnTo>
                  <a:lnTo>
                    <a:pt x="1122" y="903"/>
                  </a:lnTo>
                  <a:lnTo>
                    <a:pt x="1116" y="923"/>
                  </a:lnTo>
                  <a:lnTo>
                    <a:pt x="1110" y="942"/>
                  </a:lnTo>
                  <a:lnTo>
                    <a:pt x="1102" y="961"/>
                  </a:lnTo>
                  <a:lnTo>
                    <a:pt x="1093" y="979"/>
                  </a:lnTo>
                  <a:lnTo>
                    <a:pt x="1083" y="996"/>
                  </a:lnTo>
                  <a:lnTo>
                    <a:pt x="1072" y="1013"/>
                  </a:lnTo>
                  <a:lnTo>
                    <a:pt x="1060" y="1029"/>
                  </a:lnTo>
                  <a:lnTo>
                    <a:pt x="1048" y="1044"/>
                  </a:lnTo>
                  <a:lnTo>
                    <a:pt x="1034" y="1059"/>
                  </a:lnTo>
                  <a:lnTo>
                    <a:pt x="1019" y="1073"/>
                  </a:lnTo>
                  <a:lnTo>
                    <a:pt x="1004" y="1086"/>
                  </a:lnTo>
                  <a:lnTo>
                    <a:pt x="988" y="1098"/>
                  </a:lnTo>
                  <a:lnTo>
                    <a:pt x="987" y="1099"/>
                  </a:lnTo>
                  <a:lnTo>
                    <a:pt x="986" y="1100"/>
                  </a:lnTo>
                  <a:lnTo>
                    <a:pt x="985" y="1101"/>
                  </a:lnTo>
                  <a:lnTo>
                    <a:pt x="984" y="1102"/>
                  </a:lnTo>
                  <a:lnTo>
                    <a:pt x="981" y="1104"/>
                  </a:lnTo>
                  <a:lnTo>
                    <a:pt x="978" y="1105"/>
                  </a:lnTo>
                  <a:lnTo>
                    <a:pt x="973" y="1108"/>
                  </a:lnTo>
                  <a:lnTo>
                    <a:pt x="970" y="1110"/>
                  </a:lnTo>
                  <a:lnTo>
                    <a:pt x="968" y="1112"/>
                  </a:lnTo>
                  <a:lnTo>
                    <a:pt x="966" y="1112"/>
                  </a:lnTo>
                  <a:lnTo>
                    <a:pt x="950" y="1121"/>
                  </a:lnTo>
                  <a:lnTo>
                    <a:pt x="934" y="1129"/>
                  </a:lnTo>
                  <a:lnTo>
                    <a:pt x="918" y="1136"/>
                  </a:lnTo>
                  <a:lnTo>
                    <a:pt x="901" y="1143"/>
                  </a:lnTo>
                  <a:lnTo>
                    <a:pt x="900" y="1143"/>
                  </a:lnTo>
                  <a:lnTo>
                    <a:pt x="899" y="1143"/>
                  </a:lnTo>
                  <a:lnTo>
                    <a:pt x="898" y="1144"/>
                  </a:lnTo>
                  <a:lnTo>
                    <a:pt x="896" y="1144"/>
                  </a:lnTo>
                  <a:lnTo>
                    <a:pt x="895" y="1145"/>
                  </a:lnTo>
                  <a:lnTo>
                    <a:pt x="894" y="1145"/>
                  </a:lnTo>
                  <a:lnTo>
                    <a:pt x="894" y="1146"/>
                  </a:lnTo>
                  <a:lnTo>
                    <a:pt x="893" y="1146"/>
                  </a:lnTo>
                  <a:lnTo>
                    <a:pt x="892" y="1146"/>
                  </a:lnTo>
                  <a:lnTo>
                    <a:pt x="891" y="1146"/>
                  </a:lnTo>
                  <a:lnTo>
                    <a:pt x="890" y="1147"/>
                  </a:lnTo>
                  <a:lnTo>
                    <a:pt x="888" y="1148"/>
                  </a:lnTo>
                  <a:lnTo>
                    <a:pt x="886" y="1148"/>
                  </a:lnTo>
                  <a:lnTo>
                    <a:pt x="884" y="1149"/>
                  </a:lnTo>
                  <a:lnTo>
                    <a:pt x="879" y="1150"/>
                  </a:lnTo>
                  <a:lnTo>
                    <a:pt x="877" y="1151"/>
                  </a:lnTo>
                  <a:lnTo>
                    <a:pt x="875" y="1152"/>
                  </a:lnTo>
                  <a:lnTo>
                    <a:pt x="874" y="1152"/>
                  </a:lnTo>
                  <a:lnTo>
                    <a:pt x="873" y="1152"/>
                  </a:lnTo>
                  <a:lnTo>
                    <a:pt x="871" y="1152"/>
                  </a:lnTo>
                  <a:lnTo>
                    <a:pt x="869" y="1153"/>
                  </a:lnTo>
                  <a:lnTo>
                    <a:pt x="867" y="1153"/>
                  </a:lnTo>
                  <a:lnTo>
                    <a:pt x="864" y="1154"/>
                  </a:lnTo>
                  <a:lnTo>
                    <a:pt x="862" y="1155"/>
                  </a:lnTo>
                  <a:lnTo>
                    <a:pt x="861" y="1155"/>
                  </a:lnTo>
                  <a:lnTo>
                    <a:pt x="859" y="1155"/>
                  </a:lnTo>
                  <a:lnTo>
                    <a:pt x="858" y="1155"/>
                  </a:lnTo>
                  <a:lnTo>
                    <a:pt x="854" y="1156"/>
                  </a:lnTo>
                  <a:lnTo>
                    <a:pt x="853" y="1156"/>
                  </a:lnTo>
                  <a:lnTo>
                    <a:pt x="851" y="1157"/>
                  </a:lnTo>
                  <a:lnTo>
                    <a:pt x="849" y="1157"/>
                  </a:lnTo>
                  <a:lnTo>
                    <a:pt x="847" y="1157"/>
                  </a:lnTo>
                  <a:lnTo>
                    <a:pt x="846" y="1157"/>
                  </a:lnTo>
                  <a:lnTo>
                    <a:pt x="845" y="1157"/>
                  </a:lnTo>
                  <a:lnTo>
                    <a:pt x="842" y="1157"/>
                  </a:lnTo>
                  <a:lnTo>
                    <a:pt x="837" y="1158"/>
                  </a:lnTo>
                  <a:lnTo>
                    <a:pt x="832" y="1159"/>
                  </a:lnTo>
                  <a:lnTo>
                    <a:pt x="829" y="1160"/>
                  </a:lnTo>
                  <a:lnTo>
                    <a:pt x="828" y="1160"/>
                  </a:lnTo>
                  <a:lnTo>
                    <a:pt x="827" y="1160"/>
                  </a:lnTo>
                  <a:lnTo>
                    <a:pt x="816" y="1160"/>
                  </a:lnTo>
                  <a:lnTo>
                    <a:pt x="812" y="1160"/>
                  </a:lnTo>
                  <a:lnTo>
                    <a:pt x="808" y="1160"/>
                  </a:lnTo>
                  <a:lnTo>
                    <a:pt x="799" y="1161"/>
                  </a:lnTo>
                  <a:lnTo>
                    <a:pt x="792" y="1162"/>
                  </a:lnTo>
                  <a:lnTo>
                    <a:pt x="788" y="1163"/>
                  </a:lnTo>
                  <a:lnTo>
                    <a:pt x="785" y="1163"/>
                  </a:lnTo>
                  <a:lnTo>
                    <a:pt x="777" y="1163"/>
                  </a:lnTo>
                  <a:lnTo>
                    <a:pt x="768" y="1163"/>
                  </a:lnTo>
                  <a:lnTo>
                    <a:pt x="764" y="1162"/>
                  </a:lnTo>
                  <a:lnTo>
                    <a:pt x="761" y="1162"/>
                  </a:lnTo>
                  <a:lnTo>
                    <a:pt x="757" y="1161"/>
                  </a:lnTo>
                  <a:lnTo>
                    <a:pt x="756" y="1160"/>
                  </a:lnTo>
                  <a:lnTo>
                    <a:pt x="754" y="1160"/>
                  </a:lnTo>
                  <a:lnTo>
                    <a:pt x="743" y="1160"/>
                  </a:lnTo>
                  <a:lnTo>
                    <a:pt x="742" y="1160"/>
                  </a:lnTo>
                  <a:lnTo>
                    <a:pt x="741" y="1160"/>
                  </a:lnTo>
                  <a:lnTo>
                    <a:pt x="738" y="1159"/>
                  </a:lnTo>
                  <a:lnTo>
                    <a:pt x="733" y="1158"/>
                  </a:lnTo>
                  <a:lnTo>
                    <a:pt x="728" y="1157"/>
                  </a:lnTo>
                  <a:lnTo>
                    <a:pt x="725" y="1157"/>
                  </a:lnTo>
                  <a:lnTo>
                    <a:pt x="724" y="1157"/>
                  </a:lnTo>
                  <a:lnTo>
                    <a:pt x="723" y="1157"/>
                  </a:lnTo>
                  <a:lnTo>
                    <a:pt x="721" y="1157"/>
                  </a:lnTo>
                  <a:lnTo>
                    <a:pt x="719" y="1157"/>
                  </a:lnTo>
                  <a:lnTo>
                    <a:pt x="717" y="1156"/>
                  </a:lnTo>
                  <a:lnTo>
                    <a:pt x="716" y="1156"/>
                  </a:lnTo>
                  <a:lnTo>
                    <a:pt x="714" y="1156"/>
                  </a:lnTo>
                  <a:lnTo>
                    <a:pt x="713" y="1155"/>
                  </a:lnTo>
                  <a:lnTo>
                    <a:pt x="711" y="1155"/>
                  </a:lnTo>
                  <a:lnTo>
                    <a:pt x="709" y="1155"/>
                  </a:lnTo>
                  <a:lnTo>
                    <a:pt x="708" y="1155"/>
                  </a:lnTo>
                  <a:lnTo>
                    <a:pt x="707" y="1155"/>
                  </a:lnTo>
                  <a:lnTo>
                    <a:pt x="705" y="1154"/>
                  </a:lnTo>
                  <a:lnTo>
                    <a:pt x="703" y="1154"/>
                  </a:lnTo>
                  <a:lnTo>
                    <a:pt x="701" y="1153"/>
                  </a:lnTo>
                  <a:lnTo>
                    <a:pt x="697" y="1152"/>
                  </a:lnTo>
                  <a:lnTo>
                    <a:pt x="696" y="1152"/>
                  </a:lnTo>
                  <a:lnTo>
                    <a:pt x="695" y="1152"/>
                  </a:lnTo>
                  <a:lnTo>
                    <a:pt x="693" y="1151"/>
                  </a:lnTo>
                  <a:lnTo>
                    <a:pt x="690" y="1150"/>
                  </a:lnTo>
                  <a:lnTo>
                    <a:pt x="686" y="1149"/>
                  </a:lnTo>
                  <a:lnTo>
                    <a:pt x="684" y="1148"/>
                  </a:lnTo>
                  <a:lnTo>
                    <a:pt x="682" y="1148"/>
                  </a:lnTo>
                  <a:lnTo>
                    <a:pt x="680" y="1147"/>
                  </a:lnTo>
                  <a:lnTo>
                    <a:pt x="679" y="1146"/>
                  </a:lnTo>
                  <a:lnTo>
                    <a:pt x="678" y="1146"/>
                  </a:lnTo>
                  <a:lnTo>
                    <a:pt x="677" y="1146"/>
                  </a:lnTo>
                  <a:lnTo>
                    <a:pt x="676" y="1146"/>
                  </a:lnTo>
                  <a:lnTo>
                    <a:pt x="676" y="1145"/>
                  </a:lnTo>
                  <a:lnTo>
                    <a:pt x="675" y="1145"/>
                  </a:lnTo>
                  <a:lnTo>
                    <a:pt x="673" y="1144"/>
                  </a:lnTo>
                  <a:lnTo>
                    <a:pt x="672" y="1144"/>
                  </a:lnTo>
                  <a:lnTo>
                    <a:pt x="671" y="1143"/>
                  </a:lnTo>
                  <a:lnTo>
                    <a:pt x="670" y="1143"/>
                  </a:lnTo>
                  <a:lnTo>
                    <a:pt x="669" y="1143"/>
                  </a:lnTo>
                  <a:lnTo>
                    <a:pt x="652" y="1137"/>
                  </a:lnTo>
                  <a:lnTo>
                    <a:pt x="636" y="1130"/>
                  </a:lnTo>
                  <a:lnTo>
                    <a:pt x="628" y="1126"/>
                  </a:lnTo>
                  <a:lnTo>
                    <a:pt x="619" y="1122"/>
                  </a:lnTo>
                  <a:lnTo>
                    <a:pt x="612" y="1117"/>
                  </a:lnTo>
                  <a:lnTo>
                    <a:pt x="604" y="1112"/>
                  </a:lnTo>
                  <a:lnTo>
                    <a:pt x="602" y="1112"/>
                  </a:lnTo>
                  <a:lnTo>
                    <a:pt x="596" y="1108"/>
                  </a:lnTo>
                  <a:lnTo>
                    <a:pt x="593" y="1107"/>
                  </a:lnTo>
                  <a:lnTo>
                    <a:pt x="590" y="1105"/>
                  </a:lnTo>
                  <a:lnTo>
                    <a:pt x="588" y="1104"/>
                  </a:lnTo>
                  <a:lnTo>
                    <a:pt x="586" y="1102"/>
                  </a:lnTo>
                  <a:lnTo>
                    <a:pt x="584" y="1100"/>
                  </a:lnTo>
                  <a:lnTo>
                    <a:pt x="582" y="1098"/>
                  </a:lnTo>
                  <a:lnTo>
                    <a:pt x="567" y="1086"/>
                  </a:lnTo>
                  <a:lnTo>
                    <a:pt x="553" y="1073"/>
                  </a:lnTo>
                  <a:lnTo>
                    <a:pt x="539" y="1059"/>
                  </a:lnTo>
                  <a:lnTo>
                    <a:pt x="526" y="1044"/>
                  </a:lnTo>
                  <a:lnTo>
                    <a:pt x="514" y="1029"/>
                  </a:lnTo>
                  <a:lnTo>
                    <a:pt x="502" y="1013"/>
                  </a:lnTo>
                  <a:lnTo>
                    <a:pt x="492" y="996"/>
                  </a:lnTo>
                  <a:lnTo>
                    <a:pt x="482" y="979"/>
                  </a:lnTo>
                  <a:lnTo>
                    <a:pt x="474" y="961"/>
                  </a:lnTo>
                  <a:lnTo>
                    <a:pt x="466" y="942"/>
                  </a:lnTo>
                  <a:lnTo>
                    <a:pt x="459" y="923"/>
                  </a:lnTo>
                  <a:lnTo>
                    <a:pt x="454" y="903"/>
                  </a:lnTo>
                  <a:lnTo>
                    <a:pt x="450" y="882"/>
                  </a:lnTo>
                  <a:lnTo>
                    <a:pt x="447" y="862"/>
                  </a:lnTo>
                  <a:lnTo>
                    <a:pt x="445" y="841"/>
                  </a:lnTo>
                  <a:close/>
                  <a:moveTo>
                    <a:pt x="1491" y="1248"/>
                  </a:moveTo>
                  <a:lnTo>
                    <a:pt x="1490" y="1260"/>
                  </a:lnTo>
                  <a:lnTo>
                    <a:pt x="1488" y="1272"/>
                  </a:lnTo>
                  <a:lnTo>
                    <a:pt x="1486" y="1284"/>
                  </a:lnTo>
                  <a:lnTo>
                    <a:pt x="1481" y="1295"/>
                  </a:lnTo>
                  <a:lnTo>
                    <a:pt x="1476" y="1306"/>
                  </a:lnTo>
                  <a:lnTo>
                    <a:pt x="1470" y="1316"/>
                  </a:lnTo>
                  <a:lnTo>
                    <a:pt x="1463" y="1325"/>
                  </a:lnTo>
                  <a:lnTo>
                    <a:pt x="1455" y="1334"/>
                  </a:lnTo>
                  <a:lnTo>
                    <a:pt x="1447" y="1341"/>
                  </a:lnTo>
                  <a:lnTo>
                    <a:pt x="1437" y="1348"/>
                  </a:lnTo>
                  <a:lnTo>
                    <a:pt x="1427" y="1354"/>
                  </a:lnTo>
                  <a:lnTo>
                    <a:pt x="1417" y="1359"/>
                  </a:lnTo>
                  <a:lnTo>
                    <a:pt x="1405" y="1363"/>
                  </a:lnTo>
                  <a:lnTo>
                    <a:pt x="1394" y="1366"/>
                  </a:lnTo>
                  <a:lnTo>
                    <a:pt x="1382" y="1368"/>
                  </a:lnTo>
                  <a:lnTo>
                    <a:pt x="1369" y="1369"/>
                  </a:lnTo>
                  <a:lnTo>
                    <a:pt x="206" y="1369"/>
                  </a:lnTo>
                  <a:lnTo>
                    <a:pt x="194" y="1368"/>
                  </a:lnTo>
                  <a:lnTo>
                    <a:pt x="182" y="1366"/>
                  </a:lnTo>
                  <a:lnTo>
                    <a:pt x="170" y="1363"/>
                  </a:lnTo>
                  <a:lnTo>
                    <a:pt x="159" y="1359"/>
                  </a:lnTo>
                  <a:lnTo>
                    <a:pt x="148" y="1354"/>
                  </a:lnTo>
                  <a:lnTo>
                    <a:pt x="138" y="1348"/>
                  </a:lnTo>
                  <a:lnTo>
                    <a:pt x="129" y="1341"/>
                  </a:lnTo>
                  <a:lnTo>
                    <a:pt x="120" y="1334"/>
                  </a:lnTo>
                  <a:lnTo>
                    <a:pt x="113" y="1325"/>
                  </a:lnTo>
                  <a:lnTo>
                    <a:pt x="106" y="1316"/>
                  </a:lnTo>
                  <a:lnTo>
                    <a:pt x="100" y="1306"/>
                  </a:lnTo>
                  <a:lnTo>
                    <a:pt x="94" y="1295"/>
                  </a:lnTo>
                  <a:lnTo>
                    <a:pt x="90" y="1284"/>
                  </a:lnTo>
                  <a:lnTo>
                    <a:pt x="87" y="1272"/>
                  </a:lnTo>
                  <a:lnTo>
                    <a:pt x="86" y="1260"/>
                  </a:lnTo>
                  <a:lnTo>
                    <a:pt x="85" y="1248"/>
                  </a:lnTo>
                  <a:lnTo>
                    <a:pt x="85" y="1188"/>
                  </a:lnTo>
                  <a:lnTo>
                    <a:pt x="556" y="1188"/>
                  </a:lnTo>
                  <a:lnTo>
                    <a:pt x="582" y="1203"/>
                  </a:lnTo>
                  <a:lnTo>
                    <a:pt x="609" y="1216"/>
                  </a:lnTo>
                  <a:lnTo>
                    <a:pt x="637" y="1227"/>
                  </a:lnTo>
                  <a:lnTo>
                    <a:pt x="665" y="1237"/>
                  </a:lnTo>
                  <a:lnTo>
                    <a:pt x="694" y="1244"/>
                  </a:lnTo>
                  <a:lnTo>
                    <a:pt x="724" y="1249"/>
                  </a:lnTo>
                  <a:lnTo>
                    <a:pt x="754" y="1252"/>
                  </a:lnTo>
                  <a:lnTo>
                    <a:pt x="785" y="1253"/>
                  </a:lnTo>
                  <a:lnTo>
                    <a:pt x="817" y="1252"/>
                  </a:lnTo>
                  <a:lnTo>
                    <a:pt x="847" y="1248"/>
                  </a:lnTo>
                  <a:lnTo>
                    <a:pt x="878" y="1243"/>
                  </a:lnTo>
                  <a:lnTo>
                    <a:pt x="907" y="1235"/>
                  </a:lnTo>
                  <a:lnTo>
                    <a:pt x="935" y="1226"/>
                  </a:lnTo>
                  <a:lnTo>
                    <a:pt x="963" y="1215"/>
                  </a:lnTo>
                  <a:lnTo>
                    <a:pt x="989" y="1202"/>
                  </a:lnTo>
                  <a:lnTo>
                    <a:pt x="1014" y="1188"/>
                  </a:lnTo>
                  <a:lnTo>
                    <a:pt x="1485" y="1188"/>
                  </a:lnTo>
                  <a:lnTo>
                    <a:pt x="1485" y="1248"/>
                  </a:lnTo>
                  <a:close/>
                  <a:moveTo>
                    <a:pt x="1491" y="1098"/>
                  </a:moveTo>
                  <a:lnTo>
                    <a:pt x="1124" y="1098"/>
                  </a:lnTo>
                  <a:lnTo>
                    <a:pt x="1147" y="1069"/>
                  </a:lnTo>
                  <a:lnTo>
                    <a:pt x="1167" y="1037"/>
                  </a:lnTo>
                  <a:lnTo>
                    <a:pt x="1184" y="1004"/>
                  </a:lnTo>
                  <a:lnTo>
                    <a:pt x="1199" y="970"/>
                  </a:lnTo>
                  <a:lnTo>
                    <a:pt x="1210" y="934"/>
                  </a:lnTo>
                  <a:lnTo>
                    <a:pt x="1218" y="897"/>
                  </a:lnTo>
                  <a:lnTo>
                    <a:pt x="1223" y="859"/>
                  </a:lnTo>
                  <a:lnTo>
                    <a:pt x="1225" y="819"/>
                  </a:lnTo>
                  <a:lnTo>
                    <a:pt x="1223" y="782"/>
                  </a:lnTo>
                  <a:lnTo>
                    <a:pt x="1219" y="746"/>
                  </a:lnTo>
                  <a:lnTo>
                    <a:pt x="1211" y="712"/>
                  </a:lnTo>
                  <a:lnTo>
                    <a:pt x="1201" y="678"/>
                  </a:lnTo>
                  <a:lnTo>
                    <a:pt x="1189" y="646"/>
                  </a:lnTo>
                  <a:lnTo>
                    <a:pt x="1174" y="614"/>
                  </a:lnTo>
                  <a:lnTo>
                    <a:pt x="1157" y="584"/>
                  </a:lnTo>
                  <a:lnTo>
                    <a:pt x="1138" y="556"/>
                  </a:lnTo>
                  <a:lnTo>
                    <a:pt x="1491" y="556"/>
                  </a:lnTo>
                  <a:close/>
                  <a:moveTo>
                    <a:pt x="1491" y="466"/>
                  </a:moveTo>
                  <a:lnTo>
                    <a:pt x="1045" y="466"/>
                  </a:lnTo>
                  <a:lnTo>
                    <a:pt x="1017" y="447"/>
                  </a:lnTo>
                  <a:lnTo>
                    <a:pt x="987" y="430"/>
                  </a:lnTo>
                  <a:lnTo>
                    <a:pt x="956" y="415"/>
                  </a:lnTo>
                  <a:lnTo>
                    <a:pt x="925" y="403"/>
                  </a:lnTo>
                  <a:lnTo>
                    <a:pt x="892" y="394"/>
                  </a:lnTo>
                  <a:lnTo>
                    <a:pt x="858" y="387"/>
                  </a:lnTo>
                  <a:lnTo>
                    <a:pt x="824" y="382"/>
                  </a:lnTo>
                  <a:lnTo>
                    <a:pt x="788" y="381"/>
                  </a:lnTo>
                  <a:lnTo>
                    <a:pt x="752" y="382"/>
                  </a:lnTo>
                  <a:lnTo>
                    <a:pt x="718" y="387"/>
                  </a:lnTo>
                  <a:lnTo>
                    <a:pt x="684" y="394"/>
                  </a:lnTo>
                  <a:lnTo>
                    <a:pt x="651" y="403"/>
                  </a:lnTo>
                  <a:lnTo>
                    <a:pt x="619" y="415"/>
                  </a:lnTo>
                  <a:lnTo>
                    <a:pt x="588" y="430"/>
                  </a:lnTo>
                  <a:lnTo>
                    <a:pt x="559" y="447"/>
                  </a:lnTo>
                  <a:lnTo>
                    <a:pt x="531" y="466"/>
                  </a:lnTo>
                  <a:lnTo>
                    <a:pt x="85" y="466"/>
                  </a:lnTo>
                  <a:lnTo>
                    <a:pt x="85" y="390"/>
                  </a:lnTo>
                  <a:lnTo>
                    <a:pt x="86" y="377"/>
                  </a:lnTo>
                  <a:lnTo>
                    <a:pt x="87" y="365"/>
                  </a:lnTo>
                  <a:lnTo>
                    <a:pt x="90" y="354"/>
                  </a:lnTo>
                  <a:lnTo>
                    <a:pt x="94" y="342"/>
                  </a:lnTo>
                  <a:lnTo>
                    <a:pt x="100" y="332"/>
                  </a:lnTo>
                  <a:lnTo>
                    <a:pt x="106" y="322"/>
                  </a:lnTo>
                  <a:lnTo>
                    <a:pt x="113" y="313"/>
                  </a:lnTo>
                  <a:lnTo>
                    <a:pt x="120" y="304"/>
                  </a:lnTo>
                  <a:lnTo>
                    <a:pt x="129" y="296"/>
                  </a:lnTo>
                  <a:lnTo>
                    <a:pt x="138" y="289"/>
                  </a:lnTo>
                  <a:lnTo>
                    <a:pt x="148" y="283"/>
                  </a:lnTo>
                  <a:lnTo>
                    <a:pt x="159" y="278"/>
                  </a:lnTo>
                  <a:lnTo>
                    <a:pt x="170" y="274"/>
                  </a:lnTo>
                  <a:lnTo>
                    <a:pt x="182" y="271"/>
                  </a:lnTo>
                  <a:lnTo>
                    <a:pt x="194" y="270"/>
                  </a:lnTo>
                  <a:lnTo>
                    <a:pt x="206" y="269"/>
                  </a:lnTo>
                  <a:lnTo>
                    <a:pt x="1372" y="269"/>
                  </a:lnTo>
                  <a:lnTo>
                    <a:pt x="1385" y="270"/>
                  </a:lnTo>
                  <a:lnTo>
                    <a:pt x="1397" y="271"/>
                  </a:lnTo>
                  <a:lnTo>
                    <a:pt x="1408" y="274"/>
                  </a:lnTo>
                  <a:lnTo>
                    <a:pt x="1420" y="278"/>
                  </a:lnTo>
                  <a:lnTo>
                    <a:pt x="1430" y="283"/>
                  </a:lnTo>
                  <a:lnTo>
                    <a:pt x="1440" y="289"/>
                  </a:lnTo>
                  <a:lnTo>
                    <a:pt x="1449" y="296"/>
                  </a:lnTo>
                  <a:lnTo>
                    <a:pt x="1458" y="304"/>
                  </a:lnTo>
                  <a:lnTo>
                    <a:pt x="1466" y="313"/>
                  </a:lnTo>
                  <a:lnTo>
                    <a:pt x="1473" y="322"/>
                  </a:lnTo>
                  <a:lnTo>
                    <a:pt x="1479" y="332"/>
                  </a:lnTo>
                  <a:lnTo>
                    <a:pt x="1484" y="342"/>
                  </a:lnTo>
                  <a:lnTo>
                    <a:pt x="1488" y="354"/>
                  </a:lnTo>
                  <a:lnTo>
                    <a:pt x="1491" y="365"/>
                  </a:lnTo>
                  <a:lnTo>
                    <a:pt x="1492" y="377"/>
                  </a:lnTo>
                  <a:lnTo>
                    <a:pt x="1493" y="390"/>
                  </a:lnTo>
                  <a:lnTo>
                    <a:pt x="1493" y="4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06" name="Google Shape;3906;p38"/>
          <p:cNvGrpSpPr/>
          <p:nvPr/>
        </p:nvGrpSpPr>
        <p:grpSpPr>
          <a:xfrm>
            <a:off x="6739262" y="4985634"/>
            <a:ext cx="690787" cy="557426"/>
            <a:chOff x="6478390" y="4351779"/>
            <a:chExt cx="715132" cy="577071"/>
          </a:xfrm>
        </p:grpSpPr>
        <p:sp>
          <p:nvSpPr>
            <p:cNvPr id="3907" name="Google Shape;3907;p38"/>
            <p:cNvSpPr/>
            <p:nvPr/>
          </p:nvSpPr>
          <p:spPr>
            <a:xfrm>
              <a:off x="6478390" y="4351779"/>
              <a:ext cx="715132" cy="577071"/>
            </a:xfrm>
            <a:custGeom>
              <a:avLst/>
              <a:gdLst/>
              <a:ahLst/>
              <a:cxnLst/>
              <a:rect l="l" t="t" r="r" b="b"/>
              <a:pathLst>
                <a:path w="1643" h="1326" extrusionOk="0">
                  <a:moveTo>
                    <a:pt x="0" y="1109"/>
                  </a:moveTo>
                  <a:lnTo>
                    <a:pt x="1" y="1131"/>
                  </a:lnTo>
                  <a:lnTo>
                    <a:pt x="4" y="1152"/>
                  </a:lnTo>
                  <a:lnTo>
                    <a:pt x="10" y="1173"/>
                  </a:lnTo>
                  <a:lnTo>
                    <a:pt x="17" y="1193"/>
                  </a:lnTo>
                  <a:lnTo>
                    <a:pt x="27" y="1212"/>
                  </a:lnTo>
                  <a:lnTo>
                    <a:pt x="38" y="1229"/>
                  </a:lnTo>
                  <a:lnTo>
                    <a:pt x="50" y="1246"/>
                  </a:lnTo>
                  <a:lnTo>
                    <a:pt x="64" y="1262"/>
                  </a:lnTo>
                  <a:lnTo>
                    <a:pt x="80" y="1276"/>
                  </a:lnTo>
                  <a:lnTo>
                    <a:pt x="97" y="1288"/>
                  </a:lnTo>
                  <a:lnTo>
                    <a:pt x="115" y="1299"/>
                  </a:lnTo>
                  <a:lnTo>
                    <a:pt x="134" y="1309"/>
                  </a:lnTo>
                  <a:lnTo>
                    <a:pt x="154" y="1316"/>
                  </a:lnTo>
                  <a:lnTo>
                    <a:pt x="174" y="1321"/>
                  </a:lnTo>
                  <a:lnTo>
                    <a:pt x="196" y="1325"/>
                  </a:lnTo>
                  <a:lnTo>
                    <a:pt x="218" y="1326"/>
                  </a:lnTo>
                  <a:lnTo>
                    <a:pt x="1426" y="1326"/>
                  </a:lnTo>
                  <a:lnTo>
                    <a:pt x="1448" y="1325"/>
                  </a:lnTo>
                  <a:lnTo>
                    <a:pt x="1469" y="1321"/>
                  </a:lnTo>
                  <a:lnTo>
                    <a:pt x="1490" y="1316"/>
                  </a:lnTo>
                  <a:lnTo>
                    <a:pt x="1510" y="1309"/>
                  </a:lnTo>
                  <a:lnTo>
                    <a:pt x="1529" y="1299"/>
                  </a:lnTo>
                  <a:lnTo>
                    <a:pt x="1546" y="1288"/>
                  </a:lnTo>
                  <a:lnTo>
                    <a:pt x="1563" y="1276"/>
                  </a:lnTo>
                  <a:lnTo>
                    <a:pt x="1579" y="1262"/>
                  </a:lnTo>
                  <a:lnTo>
                    <a:pt x="1593" y="1246"/>
                  </a:lnTo>
                  <a:lnTo>
                    <a:pt x="1605" y="1229"/>
                  </a:lnTo>
                  <a:lnTo>
                    <a:pt x="1616" y="1212"/>
                  </a:lnTo>
                  <a:lnTo>
                    <a:pt x="1626" y="1193"/>
                  </a:lnTo>
                  <a:lnTo>
                    <a:pt x="1633" y="1173"/>
                  </a:lnTo>
                  <a:lnTo>
                    <a:pt x="1638" y="1152"/>
                  </a:lnTo>
                  <a:lnTo>
                    <a:pt x="1642" y="1131"/>
                  </a:lnTo>
                  <a:lnTo>
                    <a:pt x="1643" y="1109"/>
                  </a:lnTo>
                  <a:lnTo>
                    <a:pt x="1643" y="217"/>
                  </a:lnTo>
                  <a:lnTo>
                    <a:pt x="1642" y="195"/>
                  </a:lnTo>
                  <a:lnTo>
                    <a:pt x="1638" y="173"/>
                  </a:lnTo>
                  <a:lnTo>
                    <a:pt x="1633" y="153"/>
                  </a:lnTo>
                  <a:lnTo>
                    <a:pt x="1626" y="133"/>
                  </a:lnTo>
                  <a:lnTo>
                    <a:pt x="1616" y="114"/>
                  </a:lnTo>
                  <a:lnTo>
                    <a:pt x="1605" y="96"/>
                  </a:lnTo>
                  <a:lnTo>
                    <a:pt x="1593" y="79"/>
                  </a:lnTo>
                  <a:lnTo>
                    <a:pt x="1579" y="64"/>
                  </a:lnTo>
                  <a:lnTo>
                    <a:pt x="1563" y="50"/>
                  </a:lnTo>
                  <a:lnTo>
                    <a:pt x="1546" y="37"/>
                  </a:lnTo>
                  <a:lnTo>
                    <a:pt x="1529" y="26"/>
                  </a:lnTo>
                  <a:lnTo>
                    <a:pt x="1510" y="17"/>
                  </a:lnTo>
                  <a:lnTo>
                    <a:pt x="1490" y="10"/>
                  </a:lnTo>
                  <a:lnTo>
                    <a:pt x="1469" y="4"/>
                  </a:lnTo>
                  <a:lnTo>
                    <a:pt x="1448" y="1"/>
                  </a:lnTo>
                  <a:lnTo>
                    <a:pt x="1426" y="0"/>
                  </a:lnTo>
                  <a:lnTo>
                    <a:pt x="218" y="0"/>
                  </a:lnTo>
                  <a:lnTo>
                    <a:pt x="196" y="1"/>
                  </a:lnTo>
                  <a:lnTo>
                    <a:pt x="174" y="4"/>
                  </a:lnTo>
                  <a:lnTo>
                    <a:pt x="154" y="10"/>
                  </a:lnTo>
                  <a:lnTo>
                    <a:pt x="134" y="17"/>
                  </a:lnTo>
                  <a:lnTo>
                    <a:pt x="115" y="26"/>
                  </a:lnTo>
                  <a:lnTo>
                    <a:pt x="97" y="37"/>
                  </a:lnTo>
                  <a:lnTo>
                    <a:pt x="80" y="50"/>
                  </a:lnTo>
                  <a:lnTo>
                    <a:pt x="64" y="64"/>
                  </a:lnTo>
                  <a:lnTo>
                    <a:pt x="50" y="79"/>
                  </a:lnTo>
                  <a:lnTo>
                    <a:pt x="38" y="96"/>
                  </a:lnTo>
                  <a:lnTo>
                    <a:pt x="27" y="114"/>
                  </a:lnTo>
                  <a:lnTo>
                    <a:pt x="17" y="133"/>
                  </a:lnTo>
                  <a:lnTo>
                    <a:pt x="10" y="153"/>
                  </a:lnTo>
                  <a:lnTo>
                    <a:pt x="4" y="173"/>
                  </a:lnTo>
                  <a:lnTo>
                    <a:pt x="1" y="195"/>
                  </a:lnTo>
                  <a:lnTo>
                    <a:pt x="0" y="217"/>
                  </a:lnTo>
                  <a:close/>
                  <a:moveTo>
                    <a:pt x="91" y="217"/>
                  </a:moveTo>
                  <a:lnTo>
                    <a:pt x="92" y="204"/>
                  </a:lnTo>
                  <a:lnTo>
                    <a:pt x="94" y="191"/>
                  </a:lnTo>
                  <a:lnTo>
                    <a:pt x="97" y="179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12" y="146"/>
                  </a:lnTo>
                  <a:lnTo>
                    <a:pt x="120" y="136"/>
                  </a:lnTo>
                  <a:lnTo>
                    <a:pt x="128" y="127"/>
                  </a:lnTo>
                  <a:lnTo>
                    <a:pt x="137" y="119"/>
                  </a:lnTo>
                  <a:lnTo>
                    <a:pt x="147" y="111"/>
                  </a:lnTo>
                  <a:lnTo>
                    <a:pt x="157" y="105"/>
                  </a:lnTo>
                  <a:lnTo>
                    <a:pt x="168" y="100"/>
                  </a:lnTo>
                  <a:lnTo>
                    <a:pt x="180" y="96"/>
                  </a:lnTo>
                  <a:lnTo>
                    <a:pt x="192" y="93"/>
                  </a:lnTo>
                  <a:lnTo>
                    <a:pt x="205" y="91"/>
                  </a:lnTo>
                  <a:lnTo>
                    <a:pt x="218" y="90"/>
                  </a:lnTo>
                  <a:lnTo>
                    <a:pt x="1426" y="90"/>
                  </a:lnTo>
                  <a:lnTo>
                    <a:pt x="1439" y="91"/>
                  </a:lnTo>
                  <a:lnTo>
                    <a:pt x="1452" y="93"/>
                  </a:lnTo>
                  <a:lnTo>
                    <a:pt x="1464" y="96"/>
                  </a:lnTo>
                  <a:lnTo>
                    <a:pt x="1475" y="100"/>
                  </a:lnTo>
                  <a:lnTo>
                    <a:pt x="1486" y="105"/>
                  </a:lnTo>
                  <a:lnTo>
                    <a:pt x="1497" y="111"/>
                  </a:lnTo>
                  <a:lnTo>
                    <a:pt x="1507" y="119"/>
                  </a:lnTo>
                  <a:lnTo>
                    <a:pt x="1516" y="127"/>
                  </a:lnTo>
                  <a:lnTo>
                    <a:pt x="1524" y="136"/>
                  </a:lnTo>
                  <a:lnTo>
                    <a:pt x="1531" y="146"/>
                  </a:lnTo>
                  <a:lnTo>
                    <a:pt x="1538" y="156"/>
                  </a:lnTo>
                  <a:lnTo>
                    <a:pt x="1543" y="167"/>
                  </a:lnTo>
                  <a:lnTo>
                    <a:pt x="1547" y="179"/>
                  </a:lnTo>
                  <a:lnTo>
                    <a:pt x="1550" y="191"/>
                  </a:lnTo>
                  <a:lnTo>
                    <a:pt x="1552" y="204"/>
                  </a:lnTo>
                  <a:lnTo>
                    <a:pt x="1553" y="217"/>
                  </a:lnTo>
                  <a:lnTo>
                    <a:pt x="1553" y="1109"/>
                  </a:lnTo>
                  <a:lnTo>
                    <a:pt x="1552" y="1122"/>
                  </a:lnTo>
                  <a:lnTo>
                    <a:pt x="1550" y="1134"/>
                  </a:lnTo>
                  <a:lnTo>
                    <a:pt x="1547" y="1147"/>
                  </a:lnTo>
                  <a:lnTo>
                    <a:pt x="1543" y="1158"/>
                  </a:lnTo>
                  <a:lnTo>
                    <a:pt x="1538" y="1169"/>
                  </a:lnTo>
                  <a:lnTo>
                    <a:pt x="1531" y="1180"/>
                  </a:lnTo>
                  <a:lnTo>
                    <a:pt x="1524" y="1190"/>
                  </a:lnTo>
                  <a:lnTo>
                    <a:pt x="1516" y="1199"/>
                  </a:lnTo>
                  <a:lnTo>
                    <a:pt x="1507" y="1207"/>
                  </a:lnTo>
                  <a:lnTo>
                    <a:pt x="1497" y="1214"/>
                  </a:lnTo>
                  <a:lnTo>
                    <a:pt x="1486" y="1221"/>
                  </a:lnTo>
                  <a:lnTo>
                    <a:pt x="1475" y="1226"/>
                  </a:lnTo>
                  <a:lnTo>
                    <a:pt x="1464" y="1230"/>
                  </a:lnTo>
                  <a:lnTo>
                    <a:pt x="1452" y="1233"/>
                  </a:lnTo>
                  <a:lnTo>
                    <a:pt x="1439" y="1235"/>
                  </a:lnTo>
                  <a:lnTo>
                    <a:pt x="1426" y="1236"/>
                  </a:lnTo>
                  <a:lnTo>
                    <a:pt x="218" y="1236"/>
                  </a:lnTo>
                  <a:lnTo>
                    <a:pt x="205" y="1235"/>
                  </a:lnTo>
                  <a:lnTo>
                    <a:pt x="192" y="1233"/>
                  </a:lnTo>
                  <a:lnTo>
                    <a:pt x="180" y="1230"/>
                  </a:lnTo>
                  <a:lnTo>
                    <a:pt x="168" y="1226"/>
                  </a:lnTo>
                  <a:lnTo>
                    <a:pt x="157" y="1221"/>
                  </a:lnTo>
                  <a:lnTo>
                    <a:pt x="147" y="1214"/>
                  </a:lnTo>
                  <a:lnTo>
                    <a:pt x="137" y="1207"/>
                  </a:lnTo>
                  <a:lnTo>
                    <a:pt x="128" y="1199"/>
                  </a:lnTo>
                  <a:lnTo>
                    <a:pt x="120" y="1190"/>
                  </a:lnTo>
                  <a:lnTo>
                    <a:pt x="112" y="1180"/>
                  </a:lnTo>
                  <a:lnTo>
                    <a:pt x="106" y="1169"/>
                  </a:lnTo>
                  <a:lnTo>
                    <a:pt x="101" y="1158"/>
                  </a:lnTo>
                  <a:lnTo>
                    <a:pt x="97" y="1147"/>
                  </a:lnTo>
                  <a:lnTo>
                    <a:pt x="94" y="1134"/>
                  </a:lnTo>
                  <a:lnTo>
                    <a:pt x="92" y="1122"/>
                  </a:lnTo>
                  <a:lnTo>
                    <a:pt x="91" y="11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38"/>
            <p:cNvSpPr/>
            <p:nvPr/>
          </p:nvSpPr>
          <p:spPr>
            <a:xfrm>
              <a:off x="6761047" y="4537312"/>
              <a:ext cx="178130" cy="204261"/>
            </a:xfrm>
            <a:custGeom>
              <a:avLst/>
              <a:gdLst/>
              <a:ahLst/>
              <a:cxnLst/>
              <a:rect l="l" t="t" r="r" b="b"/>
              <a:pathLst>
                <a:path w="410" h="470" extrusionOk="0">
                  <a:moveTo>
                    <a:pt x="26" y="3"/>
                  </a:moveTo>
                  <a:lnTo>
                    <a:pt x="25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451"/>
                  </a:lnTo>
                  <a:lnTo>
                    <a:pt x="0" y="452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1" y="456"/>
                  </a:lnTo>
                  <a:lnTo>
                    <a:pt x="1" y="457"/>
                  </a:lnTo>
                  <a:lnTo>
                    <a:pt x="1" y="458"/>
                  </a:lnTo>
                  <a:lnTo>
                    <a:pt x="2" y="459"/>
                  </a:lnTo>
                  <a:lnTo>
                    <a:pt x="2" y="461"/>
                  </a:lnTo>
                  <a:lnTo>
                    <a:pt x="3" y="462"/>
                  </a:lnTo>
                  <a:lnTo>
                    <a:pt x="4" y="463"/>
                  </a:lnTo>
                  <a:lnTo>
                    <a:pt x="4" y="464"/>
                  </a:lnTo>
                  <a:lnTo>
                    <a:pt x="5" y="465"/>
                  </a:lnTo>
                  <a:lnTo>
                    <a:pt x="6" y="466"/>
                  </a:lnTo>
                  <a:lnTo>
                    <a:pt x="7" y="467"/>
                  </a:lnTo>
                  <a:lnTo>
                    <a:pt x="8" y="467"/>
                  </a:lnTo>
                  <a:lnTo>
                    <a:pt x="9" y="468"/>
                  </a:lnTo>
                  <a:lnTo>
                    <a:pt x="10" y="468"/>
                  </a:lnTo>
                  <a:lnTo>
                    <a:pt x="11" y="469"/>
                  </a:lnTo>
                  <a:lnTo>
                    <a:pt x="13" y="469"/>
                  </a:lnTo>
                  <a:lnTo>
                    <a:pt x="14" y="470"/>
                  </a:lnTo>
                  <a:lnTo>
                    <a:pt x="15" y="470"/>
                  </a:lnTo>
                  <a:lnTo>
                    <a:pt x="16" y="470"/>
                  </a:lnTo>
                  <a:lnTo>
                    <a:pt x="18" y="470"/>
                  </a:lnTo>
                  <a:lnTo>
                    <a:pt x="19" y="470"/>
                  </a:lnTo>
                  <a:lnTo>
                    <a:pt x="20" y="470"/>
                  </a:lnTo>
                  <a:lnTo>
                    <a:pt x="22" y="470"/>
                  </a:lnTo>
                  <a:lnTo>
                    <a:pt x="23" y="470"/>
                  </a:lnTo>
                  <a:lnTo>
                    <a:pt x="24" y="470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8" y="468"/>
                  </a:lnTo>
                  <a:lnTo>
                    <a:pt x="29" y="468"/>
                  </a:lnTo>
                  <a:lnTo>
                    <a:pt x="401" y="254"/>
                  </a:lnTo>
                  <a:lnTo>
                    <a:pt x="402" y="253"/>
                  </a:lnTo>
                  <a:lnTo>
                    <a:pt x="403" y="253"/>
                  </a:lnTo>
                  <a:lnTo>
                    <a:pt x="404" y="252"/>
                  </a:lnTo>
                  <a:lnTo>
                    <a:pt x="405" y="251"/>
                  </a:lnTo>
                  <a:lnTo>
                    <a:pt x="406" y="250"/>
                  </a:lnTo>
                  <a:lnTo>
                    <a:pt x="406" y="250"/>
                  </a:lnTo>
                  <a:lnTo>
                    <a:pt x="407" y="249"/>
                  </a:lnTo>
                  <a:lnTo>
                    <a:pt x="408" y="248"/>
                  </a:lnTo>
                  <a:lnTo>
                    <a:pt x="408" y="246"/>
                  </a:lnTo>
                  <a:lnTo>
                    <a:pt x="409" y="245"/>
                  </a:lnTo>
                  <a:lnTo>
                    <a:pt x="409" y="244"/>
                  </a:lnTo>
                  <a:lnTo>
                    <a:pt x="409" y="243"/>
                  </a:lnTo>
                  <a:lnTo>
                    <a:pt x="410" y="241"/>
                  </a:lnTo>
                  <a:lnTo>
                    <a:pt x="410" y="240"/>
                  </a:lnTo>
                  <a:lnTo>
                    <a:pt x="410" y="237"/>
                  </a:lnTo>
                  <a:lnTo>
                    <a:pt x="410" y="234"/>
                  </a:lnTo>
                  <a:lnTo>
                    <a:pt x="410" y="233"/>
                  </a:lnTo>
                  <a:lnTo>
                    <a:pt x="409" y="231"/>
                  </a:lnTo>
                  <a:lnTo>
                    <a:pt x="409" y="230"/>
                  </a:lnTo>
                  <a:lnTo>
                    <a:pt x="409" y="229"/>
                  </a:lnTo>
                  <a:lnTo>
                    <a:pt x="408" y="228"/>
                  </a:lnTo>
                  <a:lnTo>
                    <a:pt x="408" y="226"/>
                  </a:lnTo>
                  <a:lnTo>
                    <a:pt x="407" y="225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05" y="223"/>
                  </a:lnTo>
                  <a:lnTo>
                    <a:pt x="404" y="222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1" y="2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38"/>
            <p:cNvSpPr/>
            <p:nvPr/>
          </p:nvSpPr>
          <p:spPr>
            <a:xfrm>
              <a:off x="6576820" y="4417979"/>
              <a:ext cx="59667" cy="59667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5"/>
                  </a:lnTo>
                  <a:lnTo>
                    <a:pt x="10" y="136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119" y="138"/>
                  </a:lnTo>
                  <a:lnTo>
                    <a:pt x="121" y="138"/>
                  </a:lnTo>
                  <a:lnTo>
                    <a:pt x="123" y="138"/>
                  </a:lnTo>
                  <a:lnTo>
                    <a:pt x="125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7" y="12"/>
                  </a:lnTo>
                  <a:lnTo>
                    <a:pt x="136" y="10"/>
                  </a:lnTo>
                  <a:lnTo>
                    <a:pt x="135" y="9"/>
                  </a:lnTo>
                  <a:lnTo>
                    <a:pt x="134" y="7"/>
                  </a:lnTo>
                  <a:lnTo>
                    <a:pt x="133" y="6"/>
                  </a:lnTo>
                  <a:lnTo>
                    <a:pt x="131" y="5"/>
                  </a:lnTo>
                  <a:lnTo>
                    <a:pt x="130" y="3"/>
                  </a:lnTo>
                  <a:lnTo>
                    <a:pt x="128" y="2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38"/>
            <p:cNvSpPr/>
            <p:nvPr/>
          </p:nvSpPr>
          <p:spPr>
            <a:xfrm>
              <a:off x="6687443" y="4417979"/>
              <a:ext cx="59667" cy="59667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0" y="119"/>
                  </a:move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5"/>
                  </a:lnTo>
                  <a:lnTo>
                    <a:pt x="10" y="136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119" y="138"/>
                  </a:lnTo>
                  <a:lnTo>
                    <a:pt x="121" y="138"/>
                  </a:lnTo>
                  <a:lnTo>
                    <a:pt x="123" y="138"/>
                  </a:lnTo>
                  <a:lnTo>
                    <a:pt x="125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7" y="12"/>
                  </a:lnTo>
                  <a:lnTo>
                    <a:pt x="136" y="10"/>
                  </a:lnTo>
                  <a:lnTo>
                    <a:pt x="135" y="9"/>
                  </a:lnTo>
                  <a:lnTo>
                    <a:pt x="134" y="7"/>
                  </a:lnTo>
                  <a:lnTo>
                    <a:pt x="133" y="6"/>
                  </a:lnTo>
                  <a:lnTo>
                    <a:pt x="131" y="5"/>
                  </a:lnTo>
                  <a:lnTo>
                    <a:pt x="130" y="3"/>
                  </a:lnTo>
                  <a:lnTo>
                    <a:pt x="128" y="2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38"/>
            <p:cNvSpPr/>
            <p:nvPr/>
          </p:nvSpPr>
          <p:spPr>
            <a:xfrm>
              <a:off x="6798067" y="4417979"/>
              <a:ext cx="59667" cy="59667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5"/>
                  </a:lnTo>
                  <a:lnTo>
                    <a:pt x="10" y="136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119" y="138"/>
                  </a:lnTo>
                  <a:lnTo>
                    <a:pt x="121" y="138"/>
                  </a:lnTo>
                  <a:lnTo>
                    <a:pt x="123" y="138"/>
                  </a:lnTo>
                  <a:lnTo>
                    <a:pt x="125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6" y="12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3" y="7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38"/>
            <p:cNvSpPr/>
            <p:nvPr/>
          </p:nvSpPr>
          <p:spPr>
            <a:xfrm>
              <a:off x="6908689" y="4417979"/>
              <a:ext cx="59667" cy="59667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5"/>
                  </a:lnTo>
                  <a:lnTo>
                    <a:pt x="10" y="136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119" y="138"/>
                  </a:lnTo>
                  <a:lnTo>
                    <a:pt x="121" y="138"/>
                  </a:lnTo>
                  <a:lnTo>
                    <a:pt x="123" y="138"/>
                  </a:lnTo>
                  <a:lnTo>
                    <a:pt x="125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6" y="12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3" y="7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38"/>
            <p:cNvSpPr/>
            <p:nvPr/>
          </p:nvSpPr>
          <p:spPr>
            <a:xfrm>
              <a:off x="7019313" y="4417979"/>
              <a:ext cx="59667" cy="59667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5"/>
                  </a:lnTo>
                  <a:lnTo>
                    <a:pt x="10" y="136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119" y="138"/>
                  </a:lnTo>
                  <a:lnTo>
                    <a:pt x="121" y="138"/>
                  </a:lnTo>
                  <a:lnTo>
                    <a:pt x="123" y="138"/>
                  </a:lnTo>
                  <a:lnTo>
                    <a:pt x="125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6" y="12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3" y="7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38"/>
            <p:cNvSpPr/>
            <p:nvPr/>
          </p:nvSpPr>
          <p:spPr>
            <a:xfrm>
              <a:off x="6576820" y="4802547"/>
              <a:ext cx="59667" cy="60102"/>
            </a:xfrm>
            <a:custGeom>
              <a:avLst/>
              <a:gdLst/>
              <a:ahLst/>
              <a:cxnLst/>
              <a:rect l="l" t="t" r="r" b="b"/>
              <a:pathLst>
                <a:path w="138" h="139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9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6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8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3" y="139"/>
                  </a:lnTo>
                  <a:lnTo>
                    <a:pt x="125" y="138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6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2"/>
                  </a:lnTo>
                  <a:lnTo>
                    <a:pt x="135" y="130"/>
                  </a:lnTo>
                  <a:lnTo>
                    <a:pt x="136" y="129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6" y="12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3" y="7"/>
                  </a:lnTo>
                  <a:lnTo>
                    <a:pt x="131" y="6"/>
                  </a:lnTo>
                  <a:lnTo>
                    <a:pt x="130" y="4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38"/>
            <p:cNvSpPr/>
            <p:nvPr/>
          </p:nvSpPr>
          <p:spPr>
            <a:xfrm>
              <a:off x="6687443" y="4802547"/>
              <a:ext cx="59667" cy="60102"/>
            </a:xfrm>
            <a:custGeom>
              <a:avLst/>
              <a:gdLst/>
              <a:ahLst/>
              <a:cxnLst/>
              <a:rect l="l" t="t" r="r" b="b"/>
              <a:pathLst>
                <a:path w="138" h="139" extrusionOk="0">
                  <a:moveTo>
                    <a:pt x="0" y="119"/>
                  </a:move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9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6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8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3" y="139"/>
                  </a:lnTo>
                  <a:lnTo>
                    <a:pt x="125" y="138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6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2"/>
                  </a:lnTo>
                  <a:lnTo>
                    <a:pt x="135" y="130"/>
                  </a:lnTo>
                  <a:lnTo>
                    <a:pt x="136" y="129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7" y="14"/>
                  </a:lnTo>
                  <a:lnTo>
                    <a:pt x="137" y="12"/>
                  </a:lnTo>
                  <a:lnTo>
                    <a:pt x="136" y="10"/>
                  </a:lnTo>
                  <a:lnTo>
                    <a:pt x="135" y="9"/>
                  </a:lnTo>
                  <a:lnTo>
                    <a:pt x="134" y="7"/>
                  </a:lnTo>
                  <a:lnTo>
                    <a:pt x="133" y="6"/>
                  </a:lnTo>
                  <a:lnTo>
                    <a:pt x="131" y="5"/>
                  </a:lnTo>
                  <a:lnTo>
                    <a:pt x="130" y="3"/>
                  </a:lnTo>
                  <a:lnTo>
                    <a:pt x="128" y="2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38"/>
            <p:cNvSpPr/>
            <p:nvPr/>
          </p:nvSpPr>
          <p:spPr>
            <a:xfrm>
              <a:off x="6798067" y="4802547"/>
              <a:ext cx="59667" cy="60102"/>
            </a:xfrm>
            <a:custGeom>
              <a:avLst/>
              <a:gdLst/>
              <a:ahLst/>
              <a:cxnLst/>
              <a:rect l="l" t="t" r="r" b="b"/>
              <a:pathLst>
                <a:path w="138" h="139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9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6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8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3" y="139"/>
                  </a:lnTo>
                  <a:lnTo>
                    <a:pt x="125" y="138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6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2"/>
                  </a:lnTo>
                  <a:lnTo>
                    <a:pt x="135" y="130"/>
                  </a:lnTo>
                  <a:lnTo>
                    <a:pt x="136" y="129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7"/>
                  </a:lnTo>
                  <a:lnTo>
                    <a:pt x="137" y="15"/>
                  </a:lnTo>
                  <a:lnTo>
                    <a:pt x="136" y="13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3" y="9"/>
                  </a:lnTo>
                  <a:lnTo>
                    <a:pt x="131" y="7"/>
                  </a:lnTo>
                  <a:lnTo>
                    <a:pt x="130" y="6"/>
                  </a:lnTo>
                  <a:lnTo>
                    <a:pt x="129" y="4"/>
                  </a:lnTo>
                  <a:lnTo>
                    <a:pt x="127" y="3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38"/>
            <p:cNvSpPr/>
            <p:nvPr/>
          </p:nvSpPr>
          <p:spPr>
            <a:xfrm>
              <a:off x="6908689" y="4802547"/>
              <a:ext cx="59667" cy="60102"/>
            </a:xfrm>
            <a:custGeom>
              <a:avLst/>
              <a:gdLst/>
              <a:ahLst/>
              <a:cxnLst/>
              <a:rect l="l" t="t" r="r" b="b"/>
              <a:pathLst>
                <a:path w="138" h="139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9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6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8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3" y="139"/>
                  </a:lnTo>
                  <a:lnTo>
                    <a:pt x="125" y="138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6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2"/>
                  </a:lnTo>
                  <a:lnTo>
                    <a:pt x="135" y="130"/>
                  </a:lnTo>
                  <a:lnTo>
                    <a:pt x="136" y="129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7"/>
                  </a:lnTo>
                  <a:lnTo>
                    <a:pt x="137" y="15"/>
                  </a:lnTo>
                  <a:lnTo>
                    <a:pt x="136" y="13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3" y="9"/>
                  </a:lnTo>
                  <a:lnTo>
                    <a:pt x="131" y="7"/>
                  </a:lnTo>
                  <a:lnTo>
                    <a:pt x="130" y="6"/>
                  </a:lnTo>
                  <a:lnTo>
                    <a:pt x="129" y="4"/>
                  </a:lnTo>
                  <a:lnTo>
                    <a:pt x="127" y="3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38"/>
            <p:cNvSpPr/>
            <p:nvPr/>
          </p:nvSpPr>
          <p:spPr>
            <a:xfrm>
              <a:off x="7019313" y="4802547"/>
              <a:ext cx="59667" cy="60102"/>
            </a:xfrm>
            <a:custGeom>
              <a:avLst/>
              <a:gdLst/>
              <a:ahLst/>
              <a:cxnLst/>
              <a:rect l="l" t="t" r="r" b="b"/>
              <a:pathLst>
                <a:path w="138" h="139" extrusionOk="0">
                  <a:moveTo>
                    <a:pt x="119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7"/>
                  </a:lnTo>
                  <a:lnTo>
                    <a:pt x="2" y="129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6" y="133"/>
                  </a:lnTo>
                  <a:lnTo>
                    <a:pt x="7" y="134"/>
                  </a:lnTo>
                  <a:lnTo>
                    <a:pt x="9" y="136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8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3" y="139"/>
                  </a:lnTo>
                  <a:lnTo>
                    <a:pt x="125" y="138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6"/>
                  </a:lnTo>
                  <a:lnTo>
                    <a:pt x="131" y="134"/>
                  </a:lnTo>
                  <a:lnTo>
                    <a:pt x="133" y="133"/>
                  </a:lnTo>
                  <a:lnTo>
                    <a:pt x="134" y="132"/>
                  </a:lnTo>
                  <a:lnTo>
                    <a:pt x="135" y="130"/>
                  </a:lnTo>
                  <a:lnTo>
                    <a:pt x="136" y="129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8" y="123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20"/>
                  </a:lnTo>
                  <a:lnTo>
                    <a:pt x="138" y="18"/>
                  </a:lnTo>
                  <a:lnTo>
                    <a:pt x="138" y="17"/>
                  </a:lnTo>
                  <a:lnTo>
                    <a:pt x="137" y="15"/>
                  </a:lnTo>
                  <a:lnTo>
                    <a:pt x="136" y="13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3" y="9"/>
                  </a:lnTo>
                  <a:lnTo>
                    <a:pt x="131" y="7"/>
                  </a:lnTo>
                  <a:lnTo>
                    <a:pt x="130" y="6"/>
                  </a:lnTo>
                  <a:lnTo>
                    <a:pt x="129" y="4"/>
                  </a:lnTo>
                  <a:lnTo>
                    <a:pt x="127" y="3"/>
                  </a:lnTo>
                  <a:lnTo>
                    <a:pt x="125" y="2"/>
                  </a:lnTo>
                  <a:lnTo>
                    <a:pt x="124" y="1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19" name="Google Shape;3919;p38"/>
          <p:cNvSpPr/>
          <p:nvPr/>
        </p:nvSpPr>
        <p:spPr>
          <a:xfrm>
            <a:off x="6720915" y="3310435"/>
            <a:ext cx="690366" cy="557426"/>
          </a:xfrm>
          <a:custGeom>
            <a:avLst/>
            <a:gdLst/>
            <a:ahLst/>
            <a:cxnLst/>
            <a:rect l="l" t="t" r="r" b="b"/>
            <a:pathLst>
              <a:path w="1642" h="1326" extrusionOk="0">
                <a:moveTo>
                  <a:pt x="1504" y="0"/>
                </a:moveTo>
                <a:lnTo>
                  <a:pt x="138" y="0"/>
                </a:lnTo>
                <a:lnTo>
                  <a:pt x="124" y="1"/>
                </a:lnTo>
                <a:lnTo>
                  <a:pt x="110" y="3"/>
                </a:lnTo>
                <a:lnTo>
                  <a:pt x="97" y="6"/>
                </a:lnTo>
                <a:lnTo>
                  <a:pt x="84" y="11"/>
                </a:lnTo>
                <a:lnTo>
                  <a:pt x="72" y="17"/>
                </a:lnTo>
                <a:lnTo>
                  <a:pt x="61" y="24"/>
                </a:lnTo>
                <a:lnTo>
                  <a:pt x="50" y="32"/>
                </a:lnTo>
                <a:lnTo>
                  <a:pt x="40" y="40"/>
                </a:lnTo>
                <a:lnTo>
                  <a:pt x="32" y="50"/>
                </a:lnTo>
                <a:lnTo>
                  <a:pt x="24" y="61"/>
                </a:lnTo>
                <a:lnTo>
                  <a:pt x="17" y="72"/>
                </a:lnTo>
                <a:lnTo>
                  <a:pt x="11" y="84"/>
                </a:lnTo>
                <a:lnTo>
                  <a:pt x="6" y="97"/>
                </a:lnTo>
                <a:lnTo>
                  <a:pt x="3" y="110"/>
                </a:lnTo>
                <a:lnTo>
                  <a:pt x="1" y="124"/>
                </a:lnTo>
                <a:lnTo>
                  <a:pt x="0" y="138"/>
                </a:lnTo>
                <a:lnTo>
                  <a:pt x="0" y="1188"/>
                </a:lnTo>
                <a:lnTo>
                  <a:pt x="1" y="1202"/>
                </a:lnTo>
                <a:lnTo>
                  <a:pt x="3" y="1216"/>
                </a:lnTo>
                <a:lnTo>
                  <a:pt x="6" y="1229"/>
                </a:lnTo>
                <a:lnTo>
                  <a:pt x="11" y="1242"/>
                </a:lnTo>
                <a:lnTo>
                  <a:pt x="17" y="1254"/>
                </a:lnTo>
                <a:lnTo>
                  <a:pt x="24" y="1265"/>
                </a:lnTo>
                <a:lnTo>
                  <a:pt x="32" y="1276"/>
                </a:lnTo>
                <a:lnTo>
                  <a:pt x="40" y="1285"/>
                </a:lnTo>
                <a:lnTo>
                  <a:pt x="50" y="1294"/>
                </a:lnTo>
                <a:lnTo>
                  <a:pt x="61" y="1302"/>
                </a:lnTo>
                <a:lnTo>
                  <a:pt x="72" y="1309"/>
                </a:lnTo>
                <a:lnTo>
                  <a:pt x="84" y="1315"/>
                </a:lnTo>
                <a:lnTo>
                  <a:pt x="97" y="1320"/>
                </a:lnTo>
                <a:lnTo>
                  <a:pt x="110" y="1323"/>
                </a:lnTo>
                <a:lnTo>
                  <a:pt x="124" y="1325"/>
                </a:lnTo>
                <a:lnTo>
                  <a:pt x="138" y="1326"/>
                </a:lnTo>
                <a:lnTo>
                  <a:pt x="1504" y="1326"/>
                </a:lnTo>
                <a:lnTo>
                  <a:pt x="1518" y="1325"/>
                </a:lnTo>
                <a:lnTo>
                  <a:pt x="1532" y="1323"/>
                </a:lnTo>
                <a:lnTo>
                  <a:pt x="1545" y="1320"/>
                </a:lnTo>
                <a:lnTo>
                  <a:pt x="1558" y="1315"/>
                </a:lnTo>
                <a:lnTo>
                  <a:pt x="1570" y="1309"/>
                </a:lnTo>
                <a:lnTo>
                  <a:pt x="1581" y="1302"/>
                </a:lnTo>
                <a:lnTo>
                  <a:pt x="1592" y="1294"/>
                </a:lnTo>
                <a:lnTo>
                  <a:pt x="1601" y="1285"/>
                </a:lnTo>
                <a:lnTo>
                  <a:pt x="1610" y="1276"/>
                </a:lnTo>
                <a:lnTo>
                  <a:pt x="1618" y="1265"/>
                </a:lnTo>
                <a:lnTo>
                  <a:pt x="1625" y="1254"/>
                </a:lnTo>
                <a:lnTo>
                  <a:pt x="1631" y="1242"/>
                </a:lnTo>
                <a:lnTo>
                  <a:pt x="1636" y="1229"/>
                </a:lnTo>
                <a:lnTo>
                  <a:pt x="1639" y="1216"/>
                </a:lnTo>
                <a:lnTo>
                  <a:pt x="1641" y="1202"/>
                </a:lnTo>
                <a:lnTo>
                  <a:pt x="1642" y="1188"/>
                </a:lnTo>
                <a:lnTo>
                  <a:pt x="1642" y="138"/>
                </a:lnTo>
                <a:lnTo>
                  <a:pt x="1641" y="124"/>
                </a:lnTo>
                <a:lnTo>
                  <a:pt x="1639" y="110"/>
                </a:lnTo>
                <a:lnTo>
                  <a:pt x="1636" y="97"/>
                </a:lnTo>
                <a:lnTo>
                  <a:pt x="1631" y="84"/>
                </a:lnTo>
                <a:lnTo>
                  <a:pt x="1625" y="72"/>
                </a:lnTo>
                <a:lnTo>
                  <a:pt x="1618" y="61"/>
                </a:lnTo>
                <a:lnTo>
                  <a:pt x="1610" y="50"/>
                </a:lnTo>
                <a:lnTo>
                  <a:pt x="1601" y="40"/>
                </a:lnTo>
                <a:lnTo>
                  <a:pt x="1592" y="32"/>
                </a:lnTo>
                <a:lnTo>
                  <a:pt x="1581" y="24"/>
                </a:lnTo>
                <a:lnTo>
                  <a:pt x="1570" y="17"/>
                </a:lnTo>
                <a:lnTo>
                  <a:pt x="1558" y="11"/>
                </a:lnTo>
                <a:lnTo>
                  <a:pt x="1545" y="6"/>
                </a:lnTo>
                <a:lnTo>
                  <a:pt x="1532" y="3"/>
                </a:lnTo>
                <a:lnTo>
                  <a:pt x="1518" y="1"/>
                </a:lnTo>
                <a:close/>
                <a:moveTo>
                  <a:pt x="728" y="138"/>
                </a:moveTo>
                <a:lnTo>
                  <a:pt x="728" y="136"/>
                </a:lnTo>
                <a:lnTo>
                  <a:pt x="728" y="134"/>
                </a:lnTo>
                <a:lnTo>
                  <a:pt x="729" y="132"/>
                </a:lnTo>
                <a:lnTo>
                  <a:pt x="730" y="130"/>
                </a:lnTo>
                <a:lnTo>
                  <a:pt x="730" y="128"/>
                </a:lnTo>
                <a:lnTo>
                  <a:pt x="732" y="126"/>
                </a:lnTo>
                <a:lnTo>
                  <a:pt x="733" y="124"/>
                </a:lnTo>
                <a:lnTo>
                  <a:pt x="734" y="122"/>
                </a:lnTo>
                <a:lnTo>
                  <a:pt x="736" y="121"/>
                </a:lnTo>
                <a:lnTo>
                  <a:pt x="738" y="119"/>
                </a:lnTo>
                <a:lnTo>
                  <a:pt x="739" y="118"/>
                </a:lnTo>
                <a:lnTo>
                  <a:pt x="741" y="117"/>
                </a:lnTo>
                <a:lnTo>
                  <a:pt x="744" y="116"/>
                </a:lnTo>
                <a:lnTo>
                  <a:pt x="746" y="116"/>
                </a:lnTo>
                <a:lnTo>
                  <a:pt x="748" y="115"/>
                </a:lnTo>
                <a:lnTo>
                  <a:pt x="751" y="115"/>
                </a:lnTo>
                <a:lnTo>
                  <a:pt x="858" y="115"/>
                </a:lnTo>
                <a:lnTo>
                  <a:pt x="860" y="115"/>
                </a:lnTo>
                <a:lnTo>
                  <a:pt x="862" y="115"/>
                </a:lnTo>
                <a:lnTo>
                  <a:pt x="864" y="116"/>
                </a:lnTo>
                <a:lnTo>
                  <a:pt x="866" y="117"/>
                </a:lnTo>
                <a:lnTo>
                  <a:pt x="868" y="118"/>
                </a:lnTo>
                <a:lnTo>
                  <a:pt x="870" y="119"/>
                </a:lnTo>
                <a:lnTo>
                  <a:pt x="872" y="120"/>
                </a:lnTo>
                <a:lnTo>
                  <a:pt x="874" y="121"/>
                </a:lnTo>
                <a:lnTo>
                  <a:pt x="875" y="123"/>
                </a:lnTo>
                <a:lnTo>
                  <a:pt x="877" y="125"/>
                </a:lnTo>
                <a:lnTo>
                  <a:pt x="878" y="126"/>
                </a:lnTo>
                <a:lnTo>
                  <a:pt x="879" y="128"/>
                </a:lnTo>
                <a:lnTo>
                  <a:pt x="880" y="131"/>
                </a:lnTo>
                <a:lnTo>
                  <a:pt x="880" y="133"/>
                </a:lnTo>
                <a:lnTo>
                  <a:pt x="881" y="135"/>
                </a:lnTo>
                <a:lnTo>
                  <a:pt x="881" y="138"/>
                </a:lnTo>
                <a:lnTo>
                  <a:pt x="881" y="245"/>
                </a:lnTo>
                <a:lnTo>
                  <a:pt x="881" y="247"/>
                </a:lnTo>
                <a:lnTo>
                  <a:pt x="881" y="249"/>
                </a:lnTo>
                <a:lnTo>
                  <a:pt x="880" y="251"/>
                </a:lnTo>
                <a:lnTo>
                  <a:pt x="879" y="253"/>
                </a:lnTo>
                <a:lnTo>
                  <a:pt x="878" y="255"/>
                </a:lnTo>
                <a:lnTo>
                  <a:pt x="877" y="257"/>
                </a:lnTo>
                <a:lnTo>
                  <a:pt x="876" y="259"/>
                </a:lnTo>
                <a:lnTo>
                  <a:pt x="875" y="261"/>
                </a:lnTo>
                <a:lnTo>
                  <a:pt x="873" y="262"/>
                </a:lnTo>
                <a:lnTo>
                  <a:pt x="871" y="264"/>
                </a:lnTo>
                <a:lnTo>
                  <a:pt x="870" y="265"/>
                </a:lnTo>
                <a:lnTo>
                  <a:pt x="867" y="266"/>
                </a:lnTo>
                <a:lnTo>
                  <a:pt x="865" y="267"/>
                </a:lnTo>
                <a:lnTo>
                  <a:pt x="863" y="267"/>
                </a:lnTo>
                <a:lnTo>
                  <a:pt x="861" y="268"/>
                </a:lnTo>
                <a:lnTo>
                  <a:pt x="858" y="268"/>
                </a:lnTo>
                <a:lnTo>
                  <a:pt x="751" y="268"/>
                </a:lnTo>
                <a:lnTo>
                  <a:pt x="749" y="268"/>
                </a:lnTo>
                <a:lnTo>
                  <a:pt x="747" y="268"/>
                </a:lnTo>
                <a:lnTo>
                  <a:pt x="744" y="267"/>
                </a:lnTo>
                <a:lnTo>
                  <a:pt x="742" y="266"/>
                </a:lnTo>
                <a:lnTo>
                  <a:pt x="740" y="265"/>
                </a:lnTo>
                <a:lnTo>
                  <a:pt x="738" y="264"/>
                </a:lnTo>
                <a:lnTo>
                  <a:pt x="737" y="263"/>
                </a:lnTo>
                <a:lnTo>
                  <a:pt x="735" y="262"/>
                </a:lnTo>
                <a:lnTo>
                  <a:pt x="733" y="260"/>
                </a:lnTo>
                <a:lnTo>
                  <a:pt x="732" y="258"/>
                </a:lnTo>
                <a:lnTo>
                  <a:pt x="731" y="257"/>
                </a:lnTo>
                <a:lnTo>
                  <a:pt x="730" y="254"/>
                </a:lnTo>
                <a:lnTo>
                  <a:pt x="729" y="252"/>
                </a:lnTo>
                <a:lnTo>
                  <a:pt x="728" y="250"/>
                </a:lnTo>
                <a:lnTo>
                  <a:pt x="728" y="248"/>
                </a:lnTo>
                <a:lnTo>
                  <a:pt x="728" y="245"/>
                </a:lnTo>
                <a:close/>
                <a:moveTo>
                  <a:pt x="322" y="1188"/>
                </a:moveTo>
                <a:lnTo>
                  <a:pt x="322" y="1190"/>
                </a:lnTo>
                <a:lnTo>
                  <a:pt x="322" y="1192"/>
                </a:lnTo>
                <a:lnTo>
                  <a:pt x="321" y="1194"/>
                </a:lnTo>
                <a:lnTo>
                  <a:pt x="320" y="1196"/>
                </a:lnTo>
                <a:lnTo>
                  <a:pt x="319" y="1198"/>
                </a:lnTo>
                <a:lnTo>
                  <a:pt x="318" y="1200"/>
                </a:lnTo>
                <a:lnTo>
                  <a:pt x="317" y="1201"/>
                </a:lnTo>
                <a:lnTo>
                  <a:pt x="316" y="1203"/>
                </a:lnTo>
                <a:lnTo>
                  <a:pt x="314" y="1205"/>
                </a:lnTo>
                <a:lnTo>
                  <a:pt x="312" y="1206"/>
                </a:lnTo>
                <a:lnTo>
                  <a:pt x="311" y="1207"/>
                </a:lnTo>
                <a:lnTo>
                  <a:pt x="308" y="1208"/>
                </a:lnTo>
                <a:lnTo>
                  <a:pt x="306" y="1209"/>
                </a:lnTo>
                <a:lnTo>
                  <a:pt x="304" y="1209"/>
                </a:lnTo>
                <a:lnTo>
                  <a:pt x="302" y="1210"/>
                </a:lnTo>
                <a:lnTo>
                  <a:pt x="299" y="1210"/>
                </a:lnTo>
                <a:lnTo>
                  <a:pt x="192" y="1210"/>
                </a:lnTo>
                <a:lnTo>
                  <a:pt x="190" y="1210"/>
                </a:lnTo>
                <a:lnTo>
                  <a:pt x="188" y="1210"/>
                </a:lnTo>
                <a:lnTo>
                  <a:pt x="186" y="1209"/>
                </a:lnTo>
                <a:lnTo>
                  <a:pt x="184" y="1208"/>
                </a:lnTo>
                <a:lnTo>
                  <a:pt x="182" y="1208"/>
                </a:lnTo>
                <a:lnTo>
                  <a:pt x="180" y="1207"/>
                </a:lnTo>
                <a:lnTo>
                  <a:pt x="178" y="1205"/>
                </a:lnTo>
                <a:lnTo>
                  <a:pt x="176" y="1204"/>
                </a:lnTo>
                <a:lnTo>
                  <a:pt x="175" y="1203"/>
                </a:lnTo>
                <a:lnTo>
                  <a:pt x="173" y="1201"/>
                </a:lnTo>
                <a:lnTo>
                  <a:pt x="172" y="1199"/>
                </a:lnTo>
                <a:lnTo>
                  <a:pt x="171" y="1197"/>
                </a:lnTo>
                <a:lnTo>
                  <a:pt x="170" y="1195"/>
                </a:lnTo>
                <a:lnTo>
                  <a:pt x="170" y="1193"/>
                </a:lnTo>
                <a:lnTo>
                  <a:pt x="169" y="1190"/>
                </a:lnTo>
                <a:lnTo>
                  <a:pt x="169" y="1188"/>
                </a:lnTo>
                <a:lnTo>
                  <a:pt x="169" y="1080"/>
                </a:lnTo>
                <a:lnTo>
                  <a:pt x="169" y="1078"/>
                </a:lnTo>
                <a:lnTo>
                  <a:pt x="169" y="1076"/>
                </a:lnTo>
                <a:lnTo>
                  <a:pt x="170" y="1074"/>
                </a:lnTo>
                <a:lnTo>
                  <a:pt x="171" y="1072"/>
                </a:lnTo>
                <a:lnTo>
                  <a:pt x="172" y="1070"/>
                </a:lnTo>
                <a:lnTo>
                  <a:pt x="173" y="1068"/>
                </a:lnTo>
                <a:lnTo>
                  <a:pt x="174" y="1066"/>
                </a:lnTo>
                <a:lnTo>
                  <a:pt x="175" y="1065"/>
                </a:lnTo>
                <a:lnTo>
                  <a:pt x="177" y="1063"/>
                </a:lnTo>
                <a:lnTo>
                  <a:pt x="179" y="1062"/>
                </a:lnTo>
                <a:lnTo>
                  <a:pt x="180" y="1061"/>
                </a:lnTo>
                <a:lnTo>
                  <a:pt x="182" y="1060"/>
                </a:lnTo>
                <a:lnTo>
                  <a:pt x="185" y="1059"/>
                </a:lnTo>
                <a:lnTo>
                  <a:pt x="187" y="1058"/>
                </a:lnTo>
                <a:lnTo>
                  <a:pt x="189" y="1058"/>
                </a:lnTo>
                <a:lnTo>
                  <a:pt x="192" y="1058"/>
                </a:lnTo>
                <a:lnTo>
                  <a:pt x="299" y="1058"/>
                </a:lnTo>
                <a:lnTo>
                  <a:pt x="301" y="1058"/>
                </a:lnTo>
                <a:lnTo>
                  <a:pt x="303" y="1058"/>
                </a:lnTo>
                <a:lnTo>
                  <a:pt x="305" y="1059"/>
                </a:lnTo>
                <a:lnTo>
                  <a:pt x="307" y="1059"/>
                </a:lnTo>
                <a:lnTo>
                  <a:pt x="309" y="1060"/>
                </a:lnTo>
                <a:lnTo>
                  <a:pt x="311" y="1061"/>
                </a:lnTo>
                <a:lnTo>
                  <a:pt x="313" y="1062"/>
                </a:lnTo>
                <a:lnTo>
                  <a:pt x="315" y="1064"/>
                </a:lnTo>
                <a:lnTo>
                  <a:pt x="316" y="1065"/>
                </a:lnTo>
                <a:lnTo>
                  <a:pt x="318" y="1067"/>
                </a:lnTo>
                <a:lnTo>
                  <a:pt x="319" y="1069"/>
                </a:lnTo>
                <a:lnTo>
                  <a:pt x="320" y="1071"/>
                </a:lnTo>
                <a:lnTo>
                  <a:pt x="321" y="1073"/>
                </a:lnTo>
                <a:lnTo>
                  <a:pt x="321" y="1075"/>
                </a:lnTo>
                <a:lnTo>
                  <a:pt x="322" y="1077"/>
                </a:lnTo>
                <a:lnTo>
                  <a:pt x="322" y="1080"/>
                </a:lnTo>
                <a:close/>
                <a:moveTo>
                  <a:pt x="322" y="248"/>
                </a:moveTo>
                <a:lnTo>
                  <a:pt x="322" y="250"/>
                </a:lnTo>
                <a:lnTo>
                  <a:pt x="322" y="252"/>
                </a:lnTo>
                <a:lnTo>
                  <a:pt x="321" y="254"/>
                </a:lnTo>
                <a:lnTo>
                  <a:pt x="320" y="256"/>
                </a:lnTo>
                <a:lnTo>
                  <a:pt x="319" y="258"/>
                </a:lnTo>
                <a:lnTo>
                  <a:pt x="318" y="260"/>
                </a:lnTo>
                <a:lnTo>
                  <a:pt x="317" y="262"/>
                </a:lnTo>
                <a:lnTo>
                  <a:pt x="316" y="264"/>
                </a:lnTo>
                <a:lnTo>
                  <a:pt x="314" y="265"/>
                </a:lnTo>
                <a:lnTo>
                  <a:pt x="312" y="267"/>
                </a:lnTo>
                <a:lnTo>
                  <a:pt x="311" y="268"/>
                </a:lnTo>
                <a:lnTo>
                  <a:pt x="308" y="269"/>
                </a:lnTo>
                <a:lnTo>
                  <a:pt x="306" y="270"/>
                </a:lnTo>
                <a:lnTo>
                  <a:pt x="304" y="270"/>
                </a:lnTo>
                <a:lnTo>
                  <a:pt x="302" y="271"/>
                </a:lnTo>
                <a:lnTo>
                  <a:pt x="299" y="271"/>
                </a:lnTo>
                <a:lnTo>
                  <a:pt x="192" y="271"/>
                </a:lnTo>
                <a:lnTo>
                  <a:pt x="190" y="271"/>
                </a:lnTo>
                <a:lnTo>
                  <a:pt x="188" y="271"/>
                </a:lnTo>
                <a:lnTo>
                  <a:pt x="186" y="270"/>
                </a:lnTo>
                <a:lnTo>
                  <a:pt x="184" y="269"/>
                </a:lnTo>
                <a:lnTo>
                  <a:pt x="182" y="268"/>
                </a:lnTo>
                <a:lnTo>
                  <a:pt x="180" y="267"/>
                </a:lnTo>
                <a:lnTo>
                  <a:pt x="178" y="266"/>
                </a:lnTo>
                <a:lnTo>
                  <a:pt x="176" y="265"/>
                </a:lnTo>
                <a:lnTo>
                  <a:pt x="175" y="263"/>
                </a:lnTo>
                <a:lnTo>
                  <a:pt x="173" y="261"/>
                </a:lnTo>
                <a:lnTo>
                  <a:pt x="172" y="260"/>
                </a:lnTo>
                <a:lnTo>
                  <a:pt x="171" y="257"/>
                </a:lnTo>
                <a:lnTo>
                  <a:pt x="170" y="255"/>
                </a:lnTo>
                <a:lnTo>
                  <a:pt x="170" y="253"/>
                </a:lnTo>
                <a:lnTo>
                  <a:pt x="169" y="251"/>
                </a:lnTo>
                <a:lnTo>
                  <a:pt x="169" y="248"/>
                </a:lnTo>
                <a:lnTo>
                  <a:pt x="169" y="141"/>
                </a:lnTo>
                <a:lnTo>
                  <a:pt x="169" y="139"/>
                </a:lnTo>
                <a:lnTo>
                  <a:pt x="169" y="137"/>
                </a:lnTo>
                <a:lnTo>
                  <a:pt x="170" y="134"/>
                </a:lnTo>
                <a:lnTo>
                  <a:pt x="171" y="132"/>
                </a:lnTo>
                <a:lnTo>
                  <a:pt x="172" y="130"/>
                </a:lnTo>
                <a:lnTo>
                  <a:pt x="173" y="128"/>
                </a:lnTo>
                <a:lnTo>
                  <a:pt x="174" y="127"/>
                </a:lnTo>
                <a:lnTo>
                  <a:pt x="175" y="125"/>
                </a:lnTo>
                <a:lnTo>
                  <a:pt x="177" y="123"/>
                </a:lnTo>
                <a:lnTo>
                  <a:pt x="179" y="122"/>
                </a:lnTo>
                <a:lnTo>
                  <a:pt x="180" y="121"/>
                </a:lnTo>
                <a:lnTo>
                  <a:pt x="182" y="120"/>
                </a:lnTo>
                <a:lnTo>
                  <a:pt x="185" y="119"/>
                </a:lnTo>
                <a:lnTo>
                  <a:pt x="187" y="118"/>
                </a:lnTo>
                <a:lnTo>
                  <a:pt x="189" y="118"/>
                </a:lnTo>
                <a:lnTo>
                  <a:pt x="192" y="118"/>
                </a:lnTo>
                <a:lnTo>
                  <a:pt x="299" y="118"/>
                </a:lnTo>
                <a:lnTo>
                  <a:pt x="301" y="118"/>
                </a:lnTo>
                <a:lnTo>
                  <a:pt x="303" y="118"/>
                </a:lnTo>
                <a:lnTo>
                  <a:pt x="305" y="119"/>
                </a:lnTo>
                <a:lnTo>
                  <a:pt x="307" y="120"/>
                </a:lnTo>
                <a:lnTo>
                  <a:pt x="309" y="121"/>
                </a:lnTo>
                <a:lnTo>
                  <a:pt x="311" y="122"/>
                </a:lnTo>
                <a:lnTo>
                  <a:pt x="313" y="123"/>
                </a:lnTo>
                <a:lnTo>
                  <a:pt x="315" y="124"/>
                </a:lnTo>
                <a:lnTo>
                  <a:pt x="316" y="126"/>
                </a:lnTo>
                <a:lnTo>
                  <a:pt x="318" y="128"/>
                </a:lnTo>
                <a:lnTo>
                  <a:pt x="319" y="129"/>
                </a:lnTo>
                <a:lnTo>
                  <a:pt x="320" y="131"/>
                </a:lnTo>
                <a:lnTo>
                  <a:pt x="321" y="134"/>
                </a:lnTo>
                <a:lnTo>
                  <a:pt x="321" y="136"/>
                </a:lnTo>
                <a:lnTo>
                  <a:pt x="322" y="138"/>
                </a:lnTo>
                <a:lnTo>
                  <a:pt x="322" y="141"/>
                </a:lnTo>
                <a:close/>
                <a:moveTo>
                  <a:pt x="601" y="1188"/>
                </a:moveTo>
                <a:lnTo>
                  <a:pt x="601" y="1190"/>
                </a:lnTo>
                <a:lnTo>
                  <a:pt x="601" y="1192"/>
                </a:lnTo>
                <a:lnTo>
                  <a:pt x="600" y="1194"/>
                </a:lnTo>
                <a:lnTo>
                  <a:pt x="600" y="1196"/>
                </a:lnTo>
                <a:lnTo>
                  <a:pt x="599" y="1198"/>
                </a:lnTo>
                <a:lnTo>
                  <a:pt x="598" y="1200"/>
                </a:lnTo>
                <a:lnTo>
                  <a:pt x="597" y="1201"/>
                </a:lnTo>
                <a:lnTo>
                  <a:pt x="595" y="1203"/>
                </a:lnTo>
                <a:lnTo>
                  <a:pt x="594" y="1205"/>
                </a:lnTo>
                <a:lnTo>
                  <a:pt x="592" y="1206"/>
                </a:lnTo>
                <a:lnTo>
                  <a:pt x="590" y="1207"/>
                </a:lnTo>
                <a:lnTo>
                  <a:pt x="588" y="1208"/>
                </a:lnTo>
                <a:lnTo>
                  <a:pt x="586" y="1209"/>
                </a:lnTo>
                <a:lnTo>
                  <a:pt x="584" y="1209"/>
                </a:lnTo>
                <a:lnTo>
                  <a:pt x="582" y="1210"/>
                </a:lnTo>
                <a:lnTo>
                  <a:pt x="579" y="1210"/>
                </a:lnTo>
                <a:lnTo>
                  <a:pt x="471" y="1210"/>
                </a:lnTo>
                <a:lnTo>
                  <a:pt x="469" y="1210"/>
                </a:lnTo>
                <a:lnTo>
                  <a:pt x="467" y="1210"/>
                </a:lnTo>
                <a:lnTo>
                  <a:pt x="465" y="1209"/>
                </a:lnTo>
                <a:lnTo>
                  <a:pt x="463" y="1208"/>
                </a:lnTo>
                <a:lnTo>
                  <a:pt x="461" y="1208"/>
                </a:lnTo>
                <a:lnTo>
                  <a:pt x="459" y="1207"/>
                </a:lnTo>
                <a:lnTo>
                  <a:pt x="457" y="1205"/>
                </a:lnTo>
                <a:lnTo>
                  <a:pt x="456" y="1204"/>
                </a:lnTo>
                <a:lnTo>
                  <a:pt x="454" y="1203"/>
                </a:lnTo>
                <a:lnTo>
                  <a:pt x="453" y="1201"/>
                </a:lnTo>
                <a:lnTo>
                  <a:pt x="452" y="1199"/>
                </a:lnTo>
                <a:lnTo>
                  <a:pt x="451" y="1197"/>
                </a:lnTo>
                <a:lnTo>
                  <a:pt x="450" y="1195"/>
                </a:lnTo>
                <a:lnTo>
                  <a:pt x="449" y="1193"/>
                </a:lnTo>
                <a:lnTo>
                  <a:pt x="449" y="1190"/>
                </a:lnTo>
                <a:lnTo>
                  <a:pt x="449" y="1188"/>
                </a:lnTo>
                <a:lnTo>
                  <a:pt x="449" y="1080"/>
                </a:lnTo>
                <a:lnTo>
                  <a:pt x="449" y="1078"/>
                </a:lnTo>
                <a:lnTo>
                  <a:pt x="449" y="1076"/>
                </a:lnTo>
                <a:lnTo>
                  <a:pt x="450" y="1074"/>
                </a:lnTo>
                <a:lnTo>
                  <a:pt x="450" y="1072"/>
                </a:lnTo>
                <a:lnTo>
                  <a:pt x="451" y="1070"/>
                </a:lnTo>
                <a:lnTo>
                  <a:pt x="452" y="1068"/>
                </a:lnTo>
                <a:lnTo>
                  <a:pt x="453" y="1066"/>
                </a:lnTo>
                <a:lnTo>
                  <a:pt x="455" y="1065"/>
                </a:lnTo>
                <a:lnTo>
                  <a:pt x="456" y="1063"/>
                </a:lnTo>
                <a:lnTo>
                  <a:pt x="458" y="1062"/>
                </a:lnTo>
                <a:lnTo>
                  <a:pt x="460" y="1061"/>
                </a:lnTo>
                <a:lnTo>
                  <a:pt x="462" y="1060"/>
                </a:lnTo>
                <a:lnTo>
                  <a:pt x="464" y="1059"/>
                </a:lnTo>
                <a:lnTo>
                  <a:pt x="466" y="1058"/>
                </a:lnTo>
                <a:lnTo>
                  <a:pt x="468" y="1058"/>
                </a:lnTo>
                <a:lnTo>
                  <a:pt x="471" y="1058"/>
                </a:lnTo>
                <a:lnTo>
                  <a:pt x="579" y="1058"/>
                </a:lnTo>
                <a:lnTo>
                  <a:pt x="581" y="1058"/>
                </a:lnTo>
                <a:lnTo>
                  <a:pt x="583" y="1058"/>
                </a:lnTo>
                <a:lnTo>
                  <a:pt x="585" y="1059"/>
                </a:lnTo>
                <a:lnTo>
                  <a:pt x="587" y="1059"/>
                </a:lnTo>
                <a:lnTo>
                  <a:pt x="589" y="1060"/>
                </a:lnTo>
                <a:lnTo>
                  <a:pt x="591" y="1061"/>
                </a:lnTo>
                <a:lnTo>
                  <a:pt x="592" y="1062"/>
                </a:lnTo>
                <a:lnTo>
                  <a:pt x="594" y="1064"/>
                </a:lnTo>
                <a:lnTo>
                  <a:pt x="596" y="1065"/>
                </a:lnTo>
                <a:lnTo>
                  <a:pt x="597" y="1067"/>
                </a:lnTo>
                <a:lnTo>
                  <a:pt x="598" y="1069"/>
                </a:lnTo>
                <a:lnTo>
                  <a:pt x="599" y="1071"/>
                </a:lnTo>
                <a:lnTo>
                  <a:pt x="600" y="1073"/>
                </a:lnTo>
                <a:lnTo>
                  <a:pt x="600" y="1075"/>
                </a:lnTo>
                <a:lnTo>
                  <a:pt x="601" y="1077"/>
                </a:lnTo>
                <a:lnTo>
                  <a:pt x="601" y="1080"/>
                </a:lnTo>
                <a:close/>
                <a:moveTo>
                  <a:pt x="601" y="248"/>
                </a:moveTo>
                <a:lnTo>
                  <a:pt x="601" y="250"/>
                </a:lnTo>
                <a:lnTo>
                  <a:pt x="601" y="252"/>
                </a:lnTo>
                <a:lnTo>
                  <a:pt x="600" y="254"/>
                </a:lnTo>
                <a:lnTo>
                  <a:pt x="600" y="256"/>
                </a:lnTo>
                <a:lnTo>
                  <a:pt x="599" y="258"/>
                </a:lnTo>
                <a:lnTo>
                  <a:pt x="598" y="260"/>
                </a:lnTo>
                <a:lnTo>
                  <a:pt x="597" y="262"/>
                </a:lnTo>
                <a:lnTo>
                  <a:pt x="595" y="264"/>
                </a:lnTo>
                <a:lnTo>
                  <a:pt x="594" y="265"/>
                </a:lnTo>
                <a:lnTo>
                  <a:pt x="592" y="267"/>
                </a:lnTo>
                <a:lnTo>
                  <a:pt x="590" y="268"/>
                </a:lnTo>
                <a:lnTo>
                  <a:pt x="588" y="269"/>
                </a:lnTo>
                <a:lnTo>
                  <a:pt x="586" y="270"/>
                </a:lnTo>
                <a:lnTo>
                  <a:pt x="584" y="270"/>
                </a:lnTo>
                <a:lnTo>
                  <a:pt x="582" y="271"/>
                </a:lnTo>
                <a:lnTo>
                  <a:pt x="579" y="271"/>
                </a:lnTo>
                <a:lnTo>
                  <a:pt x="471" y="271"/>
                </a:lnTo>
                <a:lnTo>
                  <a:pt x="469" y="271"/>
                </a:lnTo>
                <a:lnTo>
                  <a:pt x="467" y="271"/>
                </a:lnTo>
                <a:lnTo>
                  <a:pt x="465" y="270"/>
                </a:lnTo>
                <a:lnTo>
                  <a:pt x="463" y="269"/>
                </a:lnTo>
                <a:lnTo>
                  <a:pt x="461" y="268"/>
                </a:lnTo>
                <a:lnTo>
                  <a:pt x="459" y="267"/>
                </a:lnTo>
                <a:lnTo>
                  <a:pt x="457" y="266"/>
                </a:lnTo>
                <a:lnTo>
                  <a:pt x="456" y="265"/>
                </a:lnTo>
                <a:lnTo>
                  <a:pt x="454" y="263"/>
                </a:lnTo>
                <a:lnTo>
                  <a:pt x="453" y="261"/>
                </a:lnTo>
                <a:lnTo>
                  <a:pt x="452" y="260"/>
                </a:lnTo>
                <a:lnTo>
                  <a:pt x="451" y="257"/>
                </a:lnTo>
                <a:lnTo>
                  <a:pt x="450" y="255"/>
                </a:lnTo>
                <a:lnTo>
                  <a:pt x="449" y="253"/>
                </a:lnTo>
                <a:lnTo>
                  <a:pt x="449" y="251"/>
                </a:lnTo>
                <a:lnTo>
                  <a:pt x="449" y="248"/>
                </a:lnTo>
                <a:lnTo>
                  <a:pt x="449" y="141"/>
                </a:lnTo>
                <a:lnTo>
                  <a:pt x="449" y="139"/>
                </a:lnTo>
                <a:lnTo>
                  <a:pt x="449" y="137"/>
                </a:lnTo>
                <a:lnTo>
                  <a:pt x="450" y="134"/>
                </a:lnTo>
                <a:lnTo>
                  <a:pt x="450" y="132"/>
                </a:lnTo>
                <a:lnTo>
                  <a:pt x="451" y="130"/>
                </a:lnTo>
                <a:lnTo>
                  <a:pt x="452" y="128"/>
                </a:lnTo>
                <a:lnTo>
                  <a:pt x="453" y="127"/>
                </a:lnTo>
                <a:lnTo>
                  <a:pt x="455" y="125"/>
                </a:lnTo>
                <a:lnTo>
                  <a:pt x="456" y="123"/>
                </a:lnTo>
                <a:lnTo>
                  <a:pt x="458" y="122"/>
                </a:lnTo>
                <a:lnTo>
                  <a:pt x="460" y="121"/>
                </a:lnTo>
                <a:lnTo>
                  <a:pt x="462" y="120"/>
                </a:lnTo>
                <a:lnTo>
                  <a:pt x="464" y="119"/>
                </a:lnTo>
                <a:lnTo>
                  <a:pt x="466" y="118"/>
                </a:lnTo>
                <a:lnTo>
                  <a:pt x="468" y="118"/>
                </a:lnTo>
                <a:lnTo>
                  <a:pt x="471" y="118"/>
                </a:lnTo>
                <a:lnTo>
                  <a:pt x="579" y="118"/>
                </a:lnTo>
                <a:lnTo>
                  <a:pt x="581" y="118"/>
                </a:lnTo>
                <a:lnTo>
                  <a:pt x="583" y="118"/>
                </a:lnTo>
                <a:lnTo>
                  <a:pt x="585" y="119"/>
                </a:lnTo>
                <a:lnTo>
                  <a:pt x="587" y="120"/>
                </a:lnTo>
                <a:lnTo>
                  <a:pt x="589" y="121"/>
                </a:lnTo>
                <a:lnTo>
                  <a:pt x="591" y="122"/>
                </a:lnTo>
                <a:lnTo>
                  <a:pt x="592" y="123"/>
                </a:lnTo>
                <a:lnTo>
                  <a:pt x="594" y="124"/>
                </a:lnTo>
                <a:lnTo>
                  <a:pt x="596" y="126"/>
                </a:lnTo>
                <a:lnTo>
                  <a:pt x="597" y="128"/>
                </a:lnTo>
                <a:lnTo>
                  <a:pt x="598" y="129"/>
                </a:lnTo>
                <a:lnTo>
                  <a:pt x="599" y="131"/>
                </a:lnTo>
                <a:lnTo>
                  <a:pt x="600" y="134"/>
                </a:lnTo>
                <a:lnTo>
                  <a:pt x="600" y="136"/>
                </a:lnTo>
                <a:lnTo>
                  <a:pt x="601" y="138"/>
                </a:lnTo>
                <a:lnTo>
                  <a:pt x="601" y="141"/>
                </a:lnTo>
                <a:close/>
                <a:moveTo>
                  <a:pt x="655" y="894"/>
                </a:moveTo>
                <a:lnTo>
                  <a:pt x="654" y="893"/>
                </a:lnTo>
                <a:lnTo>
                  <a:pt x="653" y="893"/>
                </a:lnTo>
                <a:lnTo>
                  <a:pt x="652" y="892"/>
                </a:lnTo>
                <a:lnTo>
                  <a:pt x="651" y="891"/>
                </a:lnTo>
                <a:lnTo>
                  <a:pt x="650" y="890"/>
                </a:lnTo>
                <a:lnTo>
                  <a:pt x="649" y="890"/>
                </a:lnTo>
                <a:lnTo>
                  <a:pt x="649" y="889"/>
                </a:lnTo>
                <a:lnTo>
                  <a:pt x="648" y="888"/>
                </a:lnTo>
                <a:lnTo>
                  <a:pt x="648" y="887"/>
                </a:lnTo>
                <a:lnTo>
                  <a:pt x="647" y="885"/>
                </a:lnTo>
                <a:lnTo>
                  <a:pt x="647" y="884"/>
                </a:lnTo>
                <a:lnTo>
                  <a:pt x="647" y="883"/>
                </a:lnTo>
                <a:lnTo>
                  <a:pt x="646" y="882"/>
                </a:lnTo>
                <a:lnTo>
                  <a:pt x="646" y="880"/>
                </a:lnTo>
                <a:lnTo>
                  <a:pt x="646" y="877"/>
                </a:lnTo>
                <a:lnTo>
                  <a:pt x="646" y="446"/>
                </a:lnTo>
                <a:lnTo>
                  <a:pt x="646" y="445"/>
                </a:lnTo>
                <a:lnTo>
                  <a:pt x="646" y="444"/>
                </a:lnTo>
                <a:lnTo>
                  <a:pt x="646" y="442"/>
                </a:lnTo>
                <a:lnTo>
                  <a:pt x="647" y="441"/>
                </a:lnTo>
                <a:lnTo>
                  <a:pt x="647" y="440"/>
                </a:lnTo>
                <a:lnTo>
                  <a:pt x="647" y="438"/>
                </a:lnTo>
                <a:lnTo>
                  <a:pt x="648" y="437"/>
                </a:lnTo>
                <a:lnTo>
                  <a:pt x="648" y="436"/>
                </a:lnTo>
                <a:lnTo>
                  <a:pt x="649" y="435"/>
                </a:lnTo>
                <a:lnTo>
                  <a:pt x="649" y="434"/>
                </a:lnTo>
                <a:lnTo>
                  <a:pt x="650" y="433"/>
                </a:lnTo>
                <a:lnTo>
                  <a:pt x="651" y="432"/>
                </a:lnTo>
                <a:lnTo>
                  <a:pt x="652" y="431"/>
                </a:lnTo>
                <a:lnTo>
                  <a:pt x="653" y="430"/>
                </a:lnTo>
                <a:lnTo>
                  <a:pt x="654" y="429"/>
                </a:lnTo>
                <a:lnTo>
                  <a:pt x="655" y="429"/>
                </a:lnTo>
                <a:lnTo>
                  <a:pt x="656" y="428"/>
                </a:lnTo>
                <a:lnTo>
                  <a:pt x="657" y="428"/>
                </a:lnTo>
                <a:lnTo>
                  <a:pt x="657" y="427"/>
                </a:lnTo>
                <a:lnTo>
                  <a:pt x="658" y="427"/>
                </a:lnTo>
                <a:lnTo>
                  <a:pt x="659" y="427"/>
                </a:lnTo>
                <a:lnTo>
                  <a:pt x="659" y="426"/>
                </a:lnTo>
                <a:lnTo>
                  <a:pt x="660" y="426"/>
                </a:lnTo>
                <a:lnTo>
                  <a:pt x="661" y="426"/>
                </a:lnTo>
                <a:lnTo>
                  <a:pt x="662" y="426"/>
                </a:lnTo>
                <a:lnTo>
                  <a:pt x="663" y="426"/>
                </a:lnTo>
                <a:lnTo>
                  <a:pt x="665" y="426"/>
                </a:lnTo>
                <a:lnTo>
                  <a:pt x="666" y="426"/>
                </a:lnTo>
                <a:lnTo>
                  <a:pt x="667" y="426"/>
                </a:lnTo>
                <a:lnTo>
                  <a:pt x="668" y="427"/>
                </a:lnTo>
                <a:lnTo>
                  <a:pt x="669" y="427"/>
                </a:lnTo>
                <a:lnTo>
                  <a:pt x="670" y="427"/>
                </a:lnTo>
                <a:lnTo>
                  <a:pt x="670" y="428"/>
                </a:lnTo>
                <a:lnTo>
                  <a:pt x="671" y="428"/>
                </a:lnTo>
                <a:lnTo>
                  <a:pt x="672" y="429"/>
                </a:lnTo>
                <a:lnTo>
                  <a:pt x="1044" y="643"/>
                </a:lnTo>
                <a:lnTo>
                  <a:pt x="1045" y="644"/>
                </a:lnTo>
                <a:lnTo>
                  <a:pt x="1046" y="644"/>
                </a:lnTo>
                <a:lnTo>
                  <a:pt x="1047" y="645"/>
                </a:lnTo>
                <a:lnTo>
                  <a:pt x="1048" y="646"/>
                </a:lnTo>
                <a:lnTo>
                  <a:pt x="1049" y="647"/>
                </a:lnTo>
                <a:lnTo>
                  <a:pt x="1049" y="648"/>
                </a:lnTo>
                <a:lnTo>
                  <a:pt x="1050" y="649"/>
                </a:lnTo>
                <a:lnTo>
                  <a:pt x="1051" y="650"/>
                </a:lnTo>
                <a:lnTo>
                  <a:pt x="1051" y="651"/>
                </a:lnTo>
                <a:lnTo>
                  <a:pt x="1052" y="652"/>
                </a:lnTo>
                <a:lnTo>
                  <a:pt x="1052" y="653"/>
                </a:lnTo>
                <a:lnTo>
                  <a:pt x="1052" y="654"/>
                </a:lnTo>
                <a:lnTo>
                  <a:pt x="1053" y="656"/>
                </a:lnTo>
                <a:lnTo>
                  <a:pt x="1053" y="657"/>
                </a:lnTo>
                <a:lnTo>
                  <a:pt x="1053" y="660"/>
                </a:lnTo>
                <a:lnTo>
                  <a:pt x="1053" y="663"/>
                </a:lnTo>
                <a:lnTo>
                  <a:pt x="1053" y="664"/>
                </a:lnTo>
                <a:lnTo>
                  <a:pt x="1052" y="666"/>
                </a:lnTo>
                <a:lnTo>
                  <a:pt x="1052" y="667"/>
                </a:lnTo>
                <a:lnTo>
                  <a:pt x="1052" y="668"/>
                </a:lnTo>
                <a:lnTo>
                  <a:pt x="1051" y="669"/>
                </a:lnTo>
                <a:lnTo>
                  <a:pt x="1051" y="670"/>
                </a:lnTo>
                <a:lnTo>
                  <a:pt x="1050" y="671"/>
                </a:lnTo>
                <a:lnTo>
                  <a:pt x="1049" y="672"/>
                </a:lnTo>
                <a:lnTo>
                  <a:pt x="1049" y="673"/>
                </a:lnTo>
                <a:lnTo>
                  <a:pt x="1048" y="674"/>
                </a:lnTo>
                <a:lnTo>
                  <a:pt x="1047" y="675"/>
                </a:lnTo>
                <a:lnTo>
                  <a:pt x="1046" y="676"/>
                </a:lnTo>
                <a:lnTo>
                  <a:pt x="1045" y="676"/>
                </a:lnTo>
                <a:lnTo>
                  <a:pt x="1044" y="677"/>
                </a:lnTo>
                <a:lnTo>
                  <a:pt x="672" y="891"/>
                </a:lnTo>
                <a:lnTo>
                  <a:pt x="671" y="892"/>
                </a:lnTo>
                <a:lnTo>
                  <a:pt x="671" y="893"/>
                </a:lnTo>
                <a:lnTo>
                  <a:pt x="670" y="894"/>
                </a:lnTo>
                <a:lnTo>
                  <a:pt x="669" y="894"/>
                </a:lnTo>
                <a:lnTo>
                  <a:pt x="668" y="895"/>
                </a:lnTo>
                <a:lnTo>
                  <a:pt x="667" y="895"/>
                </a:lnTo>
                <a:lnTo>
                  <a:pt x="665" y="896"/>
                </a:lnTo>
                <a:lnTo>
                  <a:pt x="664" y="896"/>
                </a:lnTo>
                <a:lnTo>
                  <a:pt x="663" y="896"/>
                </a:lnTo>
                <a:lnTo>
                  <a:pt x="662" y="896"/>
                </a:lnTo>
                <a:lnTo>
                  <a:pt x="661" y="896"/>
                </a:lnTo>
                <a:lnTo>
                  <a:pt x="659" y="896"/>
                </a:lnTo>
                <a:lnTo>
                  <a:pt x="658" y="895"/>
                </a:lnTo>
                <a:lnTo>
                  <a:pt x="657" y="895"/>
                </a:lnTo>
                <a:lnTo>
                  <a:pt x="656" y="894"/>
                </a:lnTo>
                <a:close/>
                <a:moveTo>
                  <a:pt x="878" y="1188"/>
                </a:moveTo>
                <a:lnTo>
                  <a:pt x="878" y="1190"/>
                </a:lnTo>
                <a:lnTo>
                  <a:pt x="878" y="1192"/>
                </a:lnTo>
                <a:lnTo>
                  <a:pt x="877" y="1194"/>
                </a:lnTo>
                <a:lnTo>
                  <a:pt x="876" y="1196"/>
                </a:lnTo>
                <a:lnTo>
                  <a:pt x="875" y="1198"/>
                </a:lnTo>
                <a:lnTo>
                  <a:pt x="874" y="1200"/>
                </a:lnTo>
                <a:lnTo>
                  <a:pt x="873" y="1201"/>
                </a:lnTo>
                <a:lnTo>
                  <a:pt x="872" y="1203"/>
                </a:lnTo>
                <a:lnTo>
                  <a:pt x="870" y="1205"/>
                </a:lnTo>
                <a:lnTo>
                  <a:pt x="868" y="1206"/>
                </a:lnTo>
                <a:lnTo>
                  <a:pt x="867" y="1207"/>
                </a:lnTo>
                <a:lnTo>
                  <a:pt x="864" y="1208"/>
                </a:lnTo>
                <a:lnTo>
                  <a:pt x="862" y="1209"/>
                </a:lnTo>
                <a:lnTo>
                  <a:pt x="860" y="1209"/>
                </a:lnTo>
                <a:lnTo>
                  <a:pt x="858" y="1210"/>
                </a:lnTo>
                <a:lnTo>
                  <a:pt x="855" y="1210"/>
                </a:lnTo>
                <a:lnTo>
                  <a:pt x="748" y="1210"/>
                </a:lnTo>
                <a:lnTo>
                  <a:pt x="746" y="1210"/>
                </a:lnTo>
                <a:lnTo>
                  <a:pt x="744" y="1210"/>
                </a:lnTo>
                <a:lnTo>
                  <a:pt x="742" y="1209"/>
                </a:lnTo>
                <a:lnTo>
                  <a:pt x="740" y="1208"/>
                </a:lnTo>
                <a:lnTo>
                  <a:pt x="738" y="1208"/>
                </a:lnTo>
                <a:lnTo>
                  <a:pt x="736" y="1207"/>
                </a:lnTo>
                <a:lnTo>
                  <a:pt x="734" y="1205"/>
                </a:lnTo>
                <a:lnTo>
                  <a:pt x="732" y="1204"/>
                </a:lnTo>
                <a:lnTo>
                  <a:pt x="731" y="1203"/>
                </a:lnTo>
                <a:lnTo>
                  <a:pt x="729" y="1201"/>
                </a:lnTo>
                <a:lnTo>
                  <a:pt x="728" y="1199"/>
                </a:lnTo>
                <a:lnTo>
                  <a:pt x="727" y="1197"/>
                </a:lnTo>
                <a:lnTo>
                  <a:pt x="726" y="1195"/>
                </a:lnTo>
                <a:lnTo>
                  <a:pt x="726" y="1193"/>
                </a:lnTo>
                <a:lnTo>
                  <a:pt x="725" y="1190"/>
                </a:lnTo>
                <a:lnTo>
                  <a:pt x="725" y="1188"/>
                </a:lnTo>
                <a:lnTo>
                  <a:pt x="725" y="1080"/>
                </a:lnTo>
                <a:lnTo>
                  <a:pt x="725" y="1078"/>
                </a:lnTo>
                <a:lnTo>
                  <a:pt x="725" y="1076"/>
                </a:lnTo>
                <a:lnTo>
                  <a:pt x="726" y="1074"/>
                </a:lnTo>
                <a:lnTo>
                  <a:pt x="727" y="1072"/>
                </a:lnTo>
                <a:lnTo>
                  <a:pt x="727" y="1070"/>
                </a:lnTo>
                <a:lnTo>
                  <a:pt x="729" y="1068"/>
                </a:lnTo>
                <a:lnTo>
                  <a:pt x="730" y="1066"/>
                </a:lnTo>
                <a:lnTo>
                  <a:pt x="731" y="1065"/>
                </a:lnTo>
                <a:lnTo>
                  <a:pt x="733" y="1063"/>
                </a:lnTo>
                <a:lnTo>
                  <a:pt x="735" y="1062"/>
                </a:lnTo>
                <a:lnTo>
                  <a:pt x="736" y="1061"/>
                </a:lnTo>
                <a:lnTo>
                  <a:pt x="738" y="1060"/>
                </a:lnTo>
                <a:lnTo>
                  <a:pt x="741" y="1059"/>
                </a:lnTo>
                <a:lnTo>
                  <a:pt x="743" y="1058"/>
                </a:lnTo>
                <a:lnTo>
                  <a:pt x="745" y="1058"/>
                </a:lnTo>
                <a:lnTo>
                  <a:pt x="748" y="1058"/>
                </a:lnTo>
                <a:lnTo>
                  <a:pt x="855" y="1058"/>
                </a:lnTo>
                <a:lnTo>
                  <a:pt x="857" y="1058"/>
                </a:lnTo>
                <a:lnTo>
                  <a:pt x="859" y="1058"/>
                </a:lnTo>
                <a:lnTo>
                  <a:pt x="861" y="1059"/>
                </a:lnTo>
                <a:lnTo>
                  <a:pt x="863" y="1059"/>
                </a:lnTo>
                <a:lnTo>
                  <a:pt x="865" y="1060"/>
                </a:lnTo>
                <a:lnTo>
                  <a:pt x="867" y="1061"/>
                </a:lnTo>
                <a:lnTo>
                  <a:pt x="869" y="1062"/>
                </a:lnTo>
                <a:lnTo>
                  <a:pt x="871" y="1064"/>
                </a:lnTo>
                <a:lnTo>
                  <a:pt x="872" y="1065"/>
                </a:lnTo>
                <a:lnTo>
                  <a:pt x="874" y="1067"/>
                </a:lnTo>
                <a:lnTo>
                  <a:pt x="875" y="1069"/>
                </a:lnTo>
                <a:lnTo>
                  <a:pt x="876" y="1071"/>
                </a:lnTo>
                <a:lnTo>
                  <a:pt x="877" y="1073"/>
                </a:lnTo>
                <a:lnTo>
                  <a:pt x="877" y="1075"/>
                </a:lnTo>
                <a:lnTo>
                  <a:pt x="878" y="1077"/>
                </a:lnTo>
                <a:lnTo>
                  <a:pt x="878" y="1080"/>
                </a:lnTo>
                <a:close/>
                <a:moveTo>
                  <a:pt x="1157" y="1188"/>
                </a:moveTo>
                <a:lnTo>
                  <a:pt x="1157" y="1190"/>
                </a:lnTo>
                <a:lnTo>
                  <a:pt x="1157" y="1192"/>
                </a:lnTo>
                <a:lnTo>
                  <a:pt x="1156" y="1194"/>
                </a:lnTo>
                <a:lnTo>
                  <a:pt x="1155" y="1196"/>
                </a:lnTo>
                <a:lnTo>
                  <a:pt x="1155" y="1198"/>
                </a:lnTo>
                <a:lnTo>
                  <a:pt x="1154" y="1200"/>
                </a:lnTo>
                <a:lnTo>
                  <a:pt x="1153" y="1201"/>
                </a:lnTo>
                <a:lnTo>
                  <a:pt x="1151" y="1203"/>
                </a:lnTo>
                <a:lnTo>
                  <a:pt x="1150" y="1205"/>
                </a:lnTo>
                <a:lnTo>
                  <a:pt x="1148" y="1206"/>
                </a:lnTo>
                <a:lnTo>
                  <a:pt x="1146" y="1207"/>
                </a:lnTo>
                <a:lnTo>
                  <a:pt x="1144" y="1208"/>
                </a:lnTo>
                <a:lnTo>
                  <a:pt x="1142" y="1209"/>
                </a:lnTo>
                <a:lnTo>
                  <a:pt x="1140" y="1209"/>
                </a:lnTo>
                <a:lnTo>
                  <a:pt x="1138" y="1210"/>
                </a:lnTo>
                <a:lnTo>
                  <a:pt x="1135" y="1210"/>
                </a:lnTo>
                <a:lnTo>
                  <a:pt x="1027" y="1210"/>
                </a:lnTo>
                <a:lnTo>
                  <a:pt x="1025" y="1210"/>
                </a:lnTo>
                <a:lnTo>
                  <a:pt x="1023" y="1210"/>
                </a:lnTo>
                <a:lnTo>
                  <a:pt x="1021" y="1209"/>
                </a:lnTo>
                <a:lnTo>
                  <a:pt x="1019" y="1208"/>
                </a:lnTo>
                <a:lnTo>
                  <a:pt x="1017" y="1208"/>
                </a:lnTo>
                <a:lnTo>
                  <a:pt x="1015" y="1207"/>
                </a:lnTo>
                <a:lnTo>
                  <a:pt x="1013" y="1205"/>
                </a:lnTo>
                <a:lnTo>
                  <a:pt x="1012" y="1204"/>
                </a:lnTo>
                <a:lnTo>
                  <a:pt x="1010" y="1203"/>
                </a:lnTo>
                <a:lnTo>
                  <a:pt x="1009" y="1201"/>
                </a:lnTo>
                <a:lnTo>
                  <a:pt x="1008" y="1199"/>
                </a:lnTo>
                <a:lnTo>
                  <a:pt x="1007" y="1197"/>
                </a:lnTo>
                <a:lnTo>
                  <a:pt x="1006" y="1195"/>
                </a:lnTo>
                <a:lnTo>
                  <a:pt x="1005" y="1193"/>
                </a:lnTo>
                <a:lnTo>
                  <a:pt x="1005" y="1190"/>
                </a:lnTo>
                <a:lnTo>
                  <a:pt x="1005" y="1188"/>
                </a:lnTo>
                <a:lnTo>
                  <a:pt x="1005" y="1080"/>
                </a:lnTo>
                <a:lnTo>
                  <a:pt x="1005" y="1078"/>
                </a:lnTo>
                <a:lnTo>
                  <a:pt x="1005" y="1076"/>
                </a:lnTo>
                <a:lnTo>
                  <a:pt x="1006" y="1074"/>
                </a:lnTo>
                <a:lnTo>
                  <a:pt x="1006" y="1072"/>
                </a:lnTo>
                <a:lnTo>
                  <a:pt x="1007" y="1070"/>
                </a:lnTo>
                <a:lnTo>
                  <a:pt x="1008" y="1068"/>
                </a:lnTo>
                <a:lnTo>
                  <a:pt x="1009" y="1066"/>
                </a:lnTo>
                <a:lnTo>
                  <a:pt x="1011" y="1065"/>
                </a:lnTo>
                <a:lnTo>
                  <a:pt x="1012" y="1063"/>
                </a:lnTo>
                <a:lnTo>
                  <a:pt x="1014" y="1062"/>
                </a:lnTo>
                <a:lnTo>
                  <a:pt x="1016" y="1061"/>
                </a:lnTo>
                <a:lnTo>
                  <a:pt x="1018" y="1060"/>
                </a:lnTo>
                <a:lnTo>
                  <a:pt x="1020" y="1059"/>
                </a:lnTo>
                <a:lnTo>
                  <a:pt x="1022" y="1058"/>
                </a:lnTo>
                <a:lnTo>
                  <a:pt x="1024" y="1058"/>
                </a:lnTo>
                <a:lnTo>
                  <a:pt x="1027" y="1058"/>
                </a:lnTo>
                <a:lnTo>
                  <a:pt x="1135" y="1058"/>
                </a:lnTo>
                <a:lnTo>
                  <a:pt x="1137" y="1058"/>
                </a:lnTo>
                <a:lnTo>
                  <a:pt x="1139" y="1058"/>
                </a:lnTo>
                <a:lnTo>
                  <a:pt x="1141" y="1059"/>
                </a:lnTo>
                <a:lnTo>
                  <a:pt x="1143" y="1059"/>
                </a:lnTo>
                <a:lnTo>
                  <a:pt x="1145" y="1060"/>
                </a:lnTo>
                <a:lnTo>
                  <a:pt x="1147" y="1061"/>
                </a:lnTo>
                <a:lnTo>
                  <a:pt x="1148" y="1062"/>
                </a:lnTo>
                <a:lnTo>
                  <a:pt x="1150" y="1064"/>
                </a:lnTo>
                <a:lnTo>
                  <a:pt x="1152" y="1065"/>
                </a:lnTo>
                <a:lnTo>
                  <a:pt x="1153" y="1067"/>
                </a:lnTo>
                <a:lnTo>
                  <a:pt x="1154" y="1069"/>
                </a:lnTo>
                <a:lnTo>
                  <a:pt x="1155" y="1071"/>
                </a:lnTo>
                <a:lnTo>
                  <a:pt x="1156" y="1073"/>
                </a:lnTo>
                <a:lnTo>
                  <a:pt x="1156" y="1075"/>
                </a:lnTo>
                <a:lnTo>
                  <a:pt x="1157" y="1077"/>
                </a:lnTo>
                <a:lnTo>
                  <a:pt x="1157" y="1080"/>
                </a:lnTo>
                <a:close/>
                <a:moveTo>
                  <a:pt x="1157" y="248"/>
                </a:moveTo>
                <a:lnTo>
                  <a:pt x="1157" y="250"/>
                </a:lnTo>
                <a:lnTo>
                  <a:pt x="1157" y="252"/>
                </a:lnTo>
                <a:lnTo>
                  <a:pt x="1156" y="254"/>
                </a:lnTo>
                <a:lnTo>
                  <a:pt x="1155" y="256"/>
                </a:lnTo>
                <a:lnTo>
                  <a:pt x="1155" y="258"/>
                </a:lnTo>
                <a:lnTo>
                  <a:pt x="1154" y="260"/>
                </a:lnTo>
                <a:lnTo>
                  <a:pt x="1153" y="262"/>
                </a:lnTo>
                <a:lnTo>
                  <a:pt x="1151" y="264"/>
                </a:lnTo>
                <a:lnTo>
                  <a:pt x="1150" y="265"/>
                </a:lnTo>
                <a:lnTo>
                  <a:pt x="1148" y="267"/>
                </a:lnTo>
                <a:lnTo>
                  <a:pt x="1146" y="268"/>
                </a:lnTo>
                <a:lnTo>
                  <a:pt x="1144" y="269"/>
                </a:lnTo>
                <a:lnTo>
                  <a:pt x="1142" y="270"/>
                </a:lnTo>
                <a:lnTo>
                  <a:pt x="1140" y="270"/>
                </a:lnTo>
                <a:lnTo>
                  <a:pt x="1138" y="271"/>
                </a:lnTo>
                <a:lnTo>
                  <a:pt x="1135" y="271"/>
                </a:lnTo>
                <a:lnTo>
                  <a:pt x="1027" y="271"/>
                </a:lnTo>
                <a:lnTo>
                  <a:pt x="1025" y="271"/>
                </a:lnTo>
                <a:lnTo>
                  <a:pt x="1023" y="271"/>
                </a:lnTo>
                <a:lnTo>
                  <a:pt x="1021" y="270"/>
                </a:lnTo>
                <a:lnTo>
                  <a:pt x="1019" y="269"/>
                </a:lnTo>
                <a:lnTo>
                  <a:pt x="1017" y="268"/>
                </a:lnTo>
                <a:lnTo>
                  <a:pt x="1015" y="267"/>
                </a:lnTo>
                <a:lnTo>
                  <a:pt x="1013" y="266"/>
                </a:lnTo>
                <a:lnTo>
                  <a:pt x="1012" y="265"/>
                </a:lnTo>
                <a:lnTo>
                  <a:pt x="1010" y="263"/>
                </a:lnTo>
                <a:lnTo>
                  <a:pt x="1009" y="261"/>
                </a:lnTo>
                <a:lnTo>
                  <a:pt x="1008" y="260"/>
                </a:lnTo>
                <a:lnTo>
                  <a:pt x="1007" y="257"/>
                </a:lnTo>
                <a:lnTo>
                  <a:pt x="1006" y="255"/>
                </a:lnTo>
                <a:lnTo>
                  <a:pt x="1005" y="253"/>
                </a:lnTo>
                <a:lnTo>
                  <a:pt x="1005" y="251"/>
                </a:lnTo>
                <a:lnTo>
                  <a:pt x="1005" y="248"/>
                </a:lnTo>
                <a:lnTo>
                  <a:pt x="1005" y="141"/>
                </a:lnTo>
                <a:lnTo>
                  <a:pt x="1005" y="139"/>
                </a:lnTo>
                <a:lnTo>
                  <a:pt x="1005" y="137"/>
                </a:lnTo>
                <a:lnTo>
                  <a:pt x="1006" y="134"/>
                </a:lnTo>
                <a:lnTo>
                  <a:pt x="1006" y="132"/>
                </a:lnTo>
                <a:lnTo>
                  <a:pt x="1007" y="130"/>
                </a:lnTo>
                <a:lnTo>
                  <a:pt x="1008" y="128"/>
                </a:lnTo>
                <a:lnTo>
                  <a:pt x="1009" y="127"/>
                </a:lnTo>
                <a:lnTo>
                  <a:pt x="1011" y="125"/>
                </a:lnTo>
                <a:lnTo>
                  <a:pt x="1012" y="123"/>
                </a:lnTo>
                <a:lnTo>
                  <a:pt x="1014" y="122"/>
                </a:lnTo>
                <a:lnTo>
                  <a:pt x="1016" y="121"/>
                </a:lnTo>
                <a:lnTo>
                  <a:pt x="1018" y="120"/>
                </a:lnTo>
                <a:lnTo>
                  <a:pt x="1020" y="119"/>
                </a:lnTo>
                <a:lnTo>
                  <a:pt x="1022" y="118"/>
                </a:lnTo>
                <a:lnTo>
                  <a:pt x="1024" y="118"/>
                </a:lnTo>
                <a:lnTo>
                  <a:pt x="1027" y="118"/>
                </a:lnTo>
                <a:lnTo>
                  <a:pt x="1135" y="118"/>
                </a:lnTo>
                <a:lnTo>
                  <a:pt x="1137" y="118"/>
                </a:lnTo>
                <a:lnTo>
                  <a:pt x="1139" y="118"/>
                </a:lnTo>
                <a:lnTo>
                  <a:pt x="1141" y="119"/>
                </a:lnTo>
                <a:lnTo>
                  <a:pt x="1143" y="120"/>
                </a:lnTo>
                <a:lnTo>
                  <a:pt x="1145" y="121"/>
                </a:lnTo>
                <a:lnTo>
                  <a:pt x="1147" y="122"/>
                </a:lnTo>
                <a:lnTo>
                  <a:pt x="1148" y="123"/>
                </a:lnTo>
                <a:lnTo>
                  <a:pt x="1150" y="124"/>
                </a:lnTo>
                <a:lnTo>
                  <a:pt x="1152" y="126"/>
                </a:lnTo>
                <a:lnTo>
                  <a:pt x="1153" y="128"/>
                </a:lnTo>
                <a:lnTo>
                  <a:pt x="1154" y="129"/>
                </a:lnTo>
                <a:lnTo>
                  <a:pt x="1155" y="131"/>
                </a:lnTo>
                <a:lnTo>
                  <a:pt x="1156" y="134"/>
                </a:lnTo>
                <a:lnTo>
                  <a:pt x="1156" y="136"/>
                </a:lnTo>
                <a:lnTo>
                  <a:pt x="1157" y="138"/>
                </a:lnTo>
                <a:lnTo>
                  <a:pt x="1157" y="141"/>
                </a:lnTo>
                <a:close/>
                <a:moveTo>
                  <a:pt x="1434" y="1188"/>
                </a:moveTo>
                <a:lnTo>
                  <a:pt x="1434" y="1190"/>
                </a:lnTo>
                <a:lnTo>
                  <a:pt x="1434" y="1192"/>
                </a:lnTo>
                <a:lnTo>
                  <a:pt x="1433" y="1194"/>
                </a:lnTo>
                <a:lnTo>
                  <a:pt x="1432" y="1196"/>
                </a:lnTo>
                <a:lnTo>
                  <a:pt x="1431" y="1198"/>
                </a:lnTo>
                <a:lnTo>
                  <a:pt x="1430" y="1200"/>
                </a:lnTo>
                <a:lnTo>
                  <a:pt x="1429" y="1201"/>
                </a:lnTo>
                <a:lnTo>
                  <a:pt x="1428" y="1203"/>
                </a:lnTo>
                <a:lnTo>
                  <a:pt x="1426" y="1205"/>
                </a:lnTo>
                <a:lnTo>
                  <a:pt x="1424" y="1206"/>
                </a:lnTo>
                <a:lnTo>
                  <a:pt x="1422" y="1207"/>
                </a:lnTo>
                <a:lnTo>
                  <a:pt x="1420" y="1208"/>
                </a:lnTo>
                <a:lnTo>
                  <a:pt x="1418" y="1209"/>
                </a:lnTo>
                <a:lnTo>
                  <a:pt x="1416" y="1209"/>
                </a:lnTo>
                <a:lnTo>
                  <a:pt x="1414" y="1210"/>
                </a:lnTo>
                <a:lnTo>
                  <a:pt x="1411" y="1210"/>
                </a:lnTo>
                <a:lnTo>
                  <a:pt x="1304" y="1210"/>
                </a:lnTo>
                <a:lnTo>
                  <a:pt x="1302" y="1210"/>
                </a:lnTo>
                <a:lnTo>
                  <a:pt x="1300" y="1210"/>
                </a:lnTo>
                <a:lnTo>
                  <a:pt x="1298" y="1209"/>
                </a:lnTo>
                <a:lnTo>
                  <a:pt x="1296" y="1208"/>
                </a:lnTo>
                <a:lnTo>
                  <a:pt x="1294" y="1208"/>
                </a:lnTo>
                <a:lnTo>
                  <a:pt x="1292" y="1207"/>
                </a:lnTo>
                <a:lnTo>
                  <a:pt x="1290" y="1205"/>
                </a:lnTo>
                <a:lnTo>
                  <a:pt x="1288" y="1204"/>
                </a:lnTo>
                <a:lnTo>
                  <a:pt x="1287" y="1203"/>
                </a:lnTo>
                <a:lnTo>
                  <a:pt x="1285" y="1201"/>
                </a:lnTo>
                <a:lnTo>
                  <a:pt x="1284" y="1199"/>
                </a:lnTo>
                <a:lnTo>
                  <a:pt x="1283" y="1197"/>
                </a:lnTo>
                <a:lnTo>
                  <a:pt x="1282" y="1195"/>
                </a:lnTo>
                <a:lnTo>
                  <a:pt x="1281" y="1193"/>
                </a:lnTo>
                <a:lnTo>
                  <a:pt x="1281" y="1190"/>
                </a:lnTo>
                <a:lnTo>
                  <a:pt x="1281" y="1188"/>
                </a:lnTo>
                <a:lnTo>
                  <a:pt x="1281" y="1080"/>
                </a:lnTo>
                <a:lnTo>
                  <a:pt x="1281" y="1078"/>
                </a:lnTo>
                <a:lnTo>
                  <a:pt x="1281" y="1076"/>
                </a:lnTo>
                <a:lnTo>
                  <a:pt x="1282" y="1074"/>
                </a:lnTo>
                <a:lnTo>
                  <a:pt x="1283" y="1072"/>
                </a:lnTo>
                <a:lnTo>
                  <a:pt x="1283" y="1070"/>
                </a:lnTo>
                <a:lnTo>
                  <a:pt x="1285" y="1068"/>
                </a:lnTo>
                <a:lnTo>
                  <a:pt x="1286" y="1066"/>
                </a:lnTo>
                <a:lnTo>
                  <a:pt x="1287" y="1065"/>
                </a:lnTo>
                <a:lnTo>
                  <a:pt x="1289" y="1063"/>
                </a:lnTo>
                <a:lnTo>
                  <a:pt x="1291" y="1062"/>
                </a:lnTo>
                <a:lnTo>
                  <a:pt x="1292" y="1061"/>
                </a:lnTo>
                <a:lnTo>
                  <a:pt x="1294" y="1060"/>
                </a:lnTo>
                <a:lnTo>
                  <a:pt x="1297" y="1059"/>
                </a:lnTo>
                <a:lnTo>
                  <a:pt x="1299" y="1058"/>
                </a:lnTo>
                <a:lnTo>
                  <a:pt x="1301" y="1058"/>
                </a:lnTo>
                <a:lnTo>
                  <a:pt x="1304" y="1058"/>
                </a:lnTo>
                <a:lnTo>
                  <a:pt x="1411" y="1058"/>
                </a:lnTo>
                <a:lnTo>
                  <a:pt x="1413" y="1058"/>
                </a:lnTo>
                <a:lnTo>
                  <a:pt x="1415" y="1058"/>
                </a:lnTo>
                <a:lnTo>
                  <a:pt x="1417" y="1059"/>
                </a:lnTo>
                <a:lnTo>
                  <a:pt x="1419" y="1059"/>
                </a:lnTo>
                <a:lnTo>
                  <a:pt x="1421" y="1060"/>
                </a:lnTo>
                <a:lnTo>
                  <a:pt x="1423" y="1061"/>
                </a:lnTo>
                <a:lnTo>
                  <a:pt x="1425" y="1062"/>
                </a:lnTo>
                <a:lnTo>
                  <a:pt x="1427" y="1064"/>
                </a:lnTo>
                <a:lnTo>
                  <a:pt x="1428" y="1065"/>
                </a:lnTo>
                <a:lnTo>
                  <a:pt x="1430" y="1067"/>
                </a:lnTo>
                <a:lnTo>
                  <a:pt x="1431" y="1069"/>
                </a:lnTo>
                <a:lnTo>
                  <a:pt x="1432" y="1071"/>
                </a:lnTo>
                <a:lnTo>
                  <a:pt x="1433" y="1073"/>
                </a:lnTo>
                <a:lnTo>
                  <a:pt x="1433" y="1075"/>
                </a:lnTo>
                <a:lnTo>
                  <a:pt x="1434" y="1077"/>
                </a:lnTo>
                <a:lnTo>
                  <a:pt x="1434" y="1080"/>
                </a:lnTo>
                <a:close/>
                <a:moveTo>
                  <a:pt x="1434" y="248"/>
                </a:moveTo>
                <a:lnTo>
                  <a:pt x="1434" y="250"/>
                </a:lnTo>
                <a:lnTo>
                  <a:pt x="1434" y="252"/>
                </a:lnTo>
                <a:lnTo>
                  <a:pt x="1433" y="254"/>
                </a:lnTo>
                <a:lnTo>
                  <a:pt x="1432" y="256"/>
                </a:lnTo>
                <a:lnTo>
                  <a:pt x="1431" y="258"/>
                </a:lnTo>
                <a:lnTo>
                  <a:pt x="1430" y="260"/>
                </a:lnTo>
                <a:lnTo>
                  <a:pt x="1429" y="262"/>
                </a:lnTo>
                <a:lnTo>
                  <a:pt x="1428" y="264"/>
                </a:lnTo>
                <a:lnTo>
                  <a:pt x="1426" y="265"/>
                </a:lnTo>
                <a:lnTo>
                  <a:pt x="1424" y="267"/>
                </a:lnTo>
                <a:lnTo>
                  <a:pt x="1422" y="268"/>
                </a:lnTo>
                <a:lnTo>
                  <a:pt x="1420" y="269"/>
                </a:lnTo>
                <a:lnTo>
                  <a:pt x="1418" y="270"/>
                </a:lnTo>
                <a:lnTo>
                  <a:pt x="1416" y="270"/>
                </a:lnTo>
                <a:lnTo>
                  <a:pt x="1414" y="271"/>
                </a:lnTo>
                <a:lnTo>
                  <a:pt x="1411" y="271"/>
                </a:lnTo>
                <a:lnTo>
                  <a:pt x="1304" y="271"/>
                </a:lnTo>
                <a:lnTo>
                  <a:pt x="1302" y="271"/>
                </a:lnTo>
                <a:lnTo>
                  <a:pt x="1300" y="271"/>
                </a:lnTo>
                <a:lnTo>
                  <a:pt x="1298" y="270"/>
                </a:lnTo>
                <a:lnTo>
                  <a:pt x="1296" y="269"/>
                </a:lnTo>
                <a:lnTo>
                  <a:pt x="1294" y="268"/>
                </a:lnTo>
                <a:lnTo>
                  <a:pt x="1292" y="267"/>
                </a:lnTo>
                <a:lnTo>
                  <a:pt x="1290" y="266"/>
                </a:lnTo>
                <a:lnTo>
                  <a:pt x="1288" y="265"/>
                </a:lnTo>
                <a:lnTo>
                  <a:pt x="1287" y="263"/>
                </a:lnTo>
                <a:lnTo>
                  <a:pt x="1285" y="261"/>
                </a:lnTo>
                <a:lnTo>
                  <a:pt x="1284" y="260"/>
                </a:lnTo>
                <a:lnTo>
                  <a:pt x="1283" y="257"/>
                </a:lnTo>
                <a:lnTo>
                  <a:pt x="1282" y="255"/>
                </a:lnTo>
                <a:lnTo>
                  <a:pt x="1281" y="253"/>
                </a:lnTo>
                <a:lnTo>
                  <a:pt x="1281" y="251"/>
                </a:lnTo>
                <a:lnTo>
                  <a:pt x="1281" y="248"/>
                </a:lnTo>
                <a:lnTo>
                  <a:pt x="1281" y="141"/>
                </a:lnTo>
                <a:lnTo>
                  <a:pt x="1281" y="139"/>
                </a:lnTo>
                <a:lnTo>
                  <a:pt x="1281" y="137"/>
                </a:lnTo>
                <a:lnTo>
                  <a:pt x="1282" y="134"/>
                </a:lnTo>
                <a:lnTo>
                  <a:pt x="1283" y="132"/>
                </a:lnTo>
                <a:lnTo>
                  <a:pt x="1283" y="130"/>
                </a:lnTo>
                <a:lnTo>
                  <a:pt x="1285" y="128"/>
                </a:lnTo>
                <a:lnTo>
                  <a:pt x="1286" y="127"/>
                </a:lnTo>
                <a:lnTo>
                  <a:pt x="1287" y="125"/>
                </a:lnTo>
                <a:lnTo>
                  <a:pt x="1289" y="123"/>
                </a:lnTo>
                <a:lnTo>
                  <a:pt x="1291" y="122"/>
                </a:lnTo>
                <a:lnTo>
                  <a:pt x="1292" y="121"/>
                </a:lnTo>
                <a:lnTo>
                  <a:pt x="1294" y="120"/>
                </a:lnTo>
                <a:lnTo>
                  <a:pt x="1297" y="119"/>
                </a:lnTo>
                <a:lnTo>
                  <a:pt x="1299" y="118"/>
                </a:lnTo>
                <a:lnTo>
                  <a:pt x="1301" y="118"/>
                </a:lnTo>
                <a:lnTo>
                  <a:pt x="1304" y="118"/>
                </a:lnTo>
                <a:lnTo>
                  <a:pt x="1411" y="118"/>
                </a:lnTo>
                <a:lnTo>
                  <a:pt x="1413" y="118"/>
                </a:lnTo>
                <a:lnTo>
                  <a:pt x="1415" y="118"/>
                </a:lnTo>
                <a:lnTo>
                  <a:pt x="1417" y="119"/>
                </a:lnTo>
                <a:lnTo>
                  <a:pt x="1419" y="120"/>
                </a:lnTo>
                <a:lnTo>
                  <a:pt x="1421" y="121"/>
                </a:lnTo>
                <a:lnTo>
                  <a:pt x="1423" y="122"/>
                </a:lnTo>
                <a:lnTo>
                  <a:pt x="1425" y="123"/>
                </a:lnTo>
                <a:lnTo>
                  <a:pt x="1427" y="124"/>
                </a:lnTo>
                <a:lnTo>
                  <a:pt x="1428" y="126"/>
                </a:lnTo>
                <a:lnTo>
                  <a:pt x="1430" y="128"/>
                </a:lnTo>
                <a:lnTo>
                  <a:pt x="1431" y="129"/>
                </a:lnTo>
                <a:lnTo>
                  <a:pt x="1432" y="131"/>
                </a:lnTo>
                <a:lnTo>
                  <a:pt x="1433" y="134"/>
                </a:lnTo>
                <a:lnTo>
                  <a:pt x="1433" y="136"/>
                </a:lnTo>
                <a:lnTo>
                  <a:pt x="1434" y="138"/>
                </a:lnTo>
                <a:lnTo>
                  <a:pt x="1434" y="14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0" name="Google Shape;3920;p38"/>
          <p:cNvSpPr/>
          <p:nvPr/>
        </p:nvSpPr>
        <p:spPr>
          <a:xfrm>
            <a:off x="7629461" y="4081972"/>
            <a:ext cx="618428" cy="671435"/>
          </a:xfrm>
          <a:custGeom>
            <a:avLst/>
            <a:gdLst/>
            <a:ahLst/>
            <a:cxnLst/>
            <a:rect l="l" t="t" r="r" b="b"/>
            <a:pathLst>
              <a:path w="1471" h="1597" extrusionOk="0">
                <a:moveTo>
                  <a:pt x="1367" y="1312"/>
                </a:moveTo>
                <a:lnTo>
                  <a:pt x="1406" y="1273"/>
                </a:lnTo>
                <a:lnTo>
                  <a:pt x="1409" y="1270"/>
                </a:lnTo>
                <a:lnTo>
                  <a:pt x="1412" y="1266"/>
                </a:lnTo>
                <a:lnTo>
                  <a:pt x="1414" y="1263"/>
                </a:lnTo>
                <a:lnTo>
                  <a:pt x="1416" y="1259"/>
                </a:lnTo>
                <a:lnTo>
                  <a:pt x="1417" y="1255"/>
                </a:lnTo>
                <a:lnTo>
                  <a:pt x="1418" y="1251"/>
                </a:lnTo>
                <a:lnTo>
                  <a:pt x="1419" y="1247"/>
                </a:lnTo>
                <a:lnTo>
                  <a:pt x="1419" y="1243"/>
                </a:lnTo>
                <a:lnTo>
                  <a:pt x="1419" y="1239"/>
                </a:lnTo>
                <a:lnTo>
                  <a:pt x="1419" y="1236"/>
                </a:lnTo>
                <a:lnTo>
                  <a:pt x="1418" y="1232"/>
                </a:lnTo>
                <a:lnTo>
                  <a:pt x="1417" y="1228"/>
                </a:lnTo>
                <a:lnTo>
                  <a:pt x="1415" y="1224"/>
                </a:lnTo>
                <a:lnTo>
                  <a:pt x="1414" y="1221"/>
                </a:lnTo>
                <a:lnTo>
                  <a:pt x="1411" y="1217"/>
                </a:lnTo>
                <a:lnTo>
                  <a:pt x="1409" y="1214"/>
                </a:lnTo>
                <a:lnTo>
                  <a:pt x="752" y="486"/>
                </a:lnTo>
                <a:lnTo>
                  <a:pt x="761" y="448"/>
                </a:lnTo>
                <a:lnTo>
                  <a:pt x="765" y="409"/>
                </a:lnTo>
                <a:lnTo>
                  <a:pt x="766" y="370"/>
                </a:lnTo>
                <a:lnTo>
                  <a:pt x="765" y="351"/>
                </a:lnTo>
                <a:lnTo>
                  <a:pt x="763" y="332"/>
                </a:lnTo>
                <a:lnTo>
                  <a:pt x="760" y="313"/>
                </a:lnTo>
                <a:lnTo>
                  <a:pt x="756" y="294"/>
                </a:lnTo>
                <a:lnTo>
                  <a:pt x="751" y="275"/>
                </a:lnTo>
                <a:lnTo>
                  <a:pt x="745" y="257"/>
                </a:lnTo>
                <a:lnTo>
                  <a:pt x="738" y="239"/>
                </a:lnTo>
                <a:lnTo>
                  <a:pt x="730" y="221"/>
                </a:lnTo>
                <a:lnTo>
                  <a:pt x="722" y="203"/>
                </a:lnTo>
                <a:lnTo>
                  <a:pt x="712" y="186"/>
                </a:lnTo>
                <a:lnTo>
                  <a:pt x="715" y="183"/>
                </a:lnTo>
                <a:lnTo>
                  <a:pt x="718" y="179"/>
                </a:lnTo>
                <a:lnTo>
                  <a:pt x="720" y="176"/>
                </a:lnTo>
                <a:lnTo>
                  <a:pt x="723" y="172"/>
                </a:lnTo>
                <a:lnTo>
                  <a:pt x="725" y="169"/>
                </a:lnTo>
                <a:lnTo>
                  <a:pt x="727" y="165"/>
                </a:lnTo>
                <a:lnTo>
                  <a:pt x="728" y="161"/>
                </a:lnTo>
                <a:lnTo>
                  <a:pt x="730" y="157"/>
                </a:lnTo>
                <a:lnTo>
                  <a:pt x="731" y="153"/>
                </a:lnTo>
                <a:lnTo>
                  <a:pt x="731" y="149"/>
                </a:lnTo>
                <a:lnTo>
                  <a:pt x="732" y="144"/>
                </a:lnTo>
                <a:lnTo>
                  <a:pt x="733" y="140"/>
                </a:lnTo>
                <a:lnTo>
                  <a:pt x="733" y="131"/>
                </a:lnTo>
                <a:lnTo>
                  <a:pt x="732" y="121"/>
                </a:lnTo>
                <a:lnTo>
                  <a:pt x="731" y="114"/>
                </a:lnTo>
                <a:lnTo>
                  <a:pt x="728" y="107"/>
                </a:lnTo>
                <a:lnTo>
                  <a:pt x="725" y="99"/>
                </a:lnTo>
                <a:lnTo>
                  <a:pt x="722" y="92"/>
                </a:lnTo>
                <a:lnTo>
                  <a:pt x="718" y="85"/>
                </a:lnTo>
                <a:lnTo>
                  <a:pt x="713" y="78"/>
                </a:lnTo>
                <a:lnTo>
                  <a:pt x="707" y="72"/>
                </a:lnTo>
                <a:lnTo>
                  <a:pt x="701" y="65"/>
                </a:lnTo>
                <a:lnTo>
                  <a:pt x="694" y="58"/>
                </a:lnTo>
                <a:lnTo>
                  <a:pt x="686" y="53"/>
                </a:lnTo>
                <a:lnTo>
                  <a:pt x="679" y="48"/>
                </a:lnTo>
                <a:lnTo>
                  <a:pt x="670" y="44"/>
                </a:lnTo>
                <a:lnTo>
                  <a:pt x="662" y="40"/>
                </a:lnTo>
                <a:lnTo>
                  <a:pt x="654" y="38"/>
                </a:lnTo>
                <a:lnTo>
                  <a:pt x="645" y="36"/>
                </a:lnTo>
                <a:lnTo>
                  <a:pt x="637" y="35"/>
                </a:lnTo>
                <a:lnTo>
                  <a:pt x="629" y="35"/>
                </a:lnTo>
                <a:lnTo>
                  <a:pt x="621" y="35"/>
                </a:lnTo>
                <a:lnTo>
                  <a:pt x="613" y="37"/>
                </a:lnTo>
                <a:lnTo>
                  <a:pt x="605" y="39"/>
                </a:lnTo>
                <a:lnTo>
                  <a:pt x="598" y="41"/>
                </a:lnTo>
                <a:lnTo>
                  <a:pt x="591" y="45"/>
                </a:lnTo>
                <a:lnTo>
                  <a:pt x="585" y="49"/>
                </a:lnTo>
                <a:lnTo>
                  <a:pt x="579" y="54"/>
                </a:lnTo>
                <a:lnTo>
                  <a:pt x="556" y="41"/>
                </a:lnTo>
                <a:lnTo>
                  <a:pt x="533" y="30"/>
                </a:lnTo>
                <a:lnTo>
                  <a:pt x="509" y="21"/>
                </a:lnTo>
                <a:lnTo>
                  <a:pt x="485" y="13"/>
                </a:lnTo>
                <a:lnTo>
                  <a:pt x="460" y="7"/>
                </a:lnTo>
                <a:lnTo>
                  <a:pt x="434" y="3"/>
                </a:lnTo>
                <a:lnTo>
                  <a:pt x="408" y="1"/>
                </a:lnTo>
                <a:lnTo>
                  <a:pt x="382" y="0"/>
                </a:lnTo>
                <a:lnTo>
                  <a:pt x="344" y="2"/>
                </a:lnTo>
                <a:lnTo>
                  <a:pt x="307" y="7"/>
                </a:lnTo>
                <a:lnTo>
                  <a:pt x="271" y="17"/>
                </a:lnTo>
                <a:lnTo>
                  <a:pt x="236" y="29"/>
                </a:lnTo>
                <a:lnTo>
                  <a:pt x="202" y="45"/>
                </a:lnTo>
                <a:lnTo>
                  <a:pt x="170" y="65"/>
                </a:lnTo>
                <a:lnTo>
                  <a:pt x="139" y="87"/>
                </a:lnTo>
                <a:lnTo>
                  <a:pt x="111" y="113"/>
                </a:lnTo>
                <a:lnTo>
                  <a:pt x="88" y="138"/>
                </a:lnTo>
                <a:lnTo>
                  <a:pt x="67" y="166"/>
                </a:lnTo>
                <a:lnTo>
                  <a:pt x="49" y="194"/>
                </a:lnTo>
                <a:lnTo>
                  <a:pt x="34" y="225"/>
                </a:lnTo>
                <a:lnTo>
                  <a:pt x="21" y="256"/>
                </a:lnTo>
                <a:lnTo>
                  <a:pt x="12" y="289"/>
                </a:lnTo>
                <a:lnTo>
                  <a:pt x="5" y="322"/>
                </a:lnTo>
                <a:lnTo>
                  <a:pt x="1" y="356"/>
                </a:lnTo>
                <a:lnTo>
                  <a:pt x="0" y="385"/>
                </a:lnTo>
                <a:lnTo>
                  <a:pt x="1" y="415"/>
                </a:lnTo>
                <a:lnTo>
                  <a:pt x="5" y="443"/>
                </a:lnTo>
                <a:lnTo>
                  <a:pt x="11" y="472"/>
                </a:lnTo>
                <a:lnTo>
                  <a:pt x="19" y="499"/>
                </a:lnTo>
                <a:lnTo>
                  <a:pt x="29" y="527"/>
                </a:lnTo>
                <a:lnTo>
                  <a:pt x="41" y="553"/>
                </a:lnTo>
                <a:lnTo>
                  <a:pt x="55" y="579"/>
                </a:lnTo>
                <a:lnTo>
                  <a:pt x="52" y="582"/>
                </a:lnTo>
                <a:lnTo>
                  <a:pt x="50" y="585"/>
                </a:lnTo>
                <a:lnTo>
                  <a:pt x="47" y="588"/>
                </a:lnTo>
                <a:lnTo>
                  <a:pt x="45" y="591"/>
                </a:lnTo>
                <a:lnTo>
                  <a:pt x="43" y="594"/>
                </a:lnTo>
                <a:lnTo>
                  <a:pt x="41" y="598"/>
                </a:lnTo>
                <a:lnTo>
                  <a:pt x="40" y="601"/>
                </a:lnTo>
                <a:lnTo>
                  <a:pt x="38" y="605"/>
                </a:lnTo>
                <a:lnTo>
                  <a:pt x="37" y="609"/>
                </a:lnTo>
                <a:lnTo>
                  <a:pt x="36" y="613"/>
                </a:lnTo>
                <a:lnTo>
                  <a:pt x="35" y="617"/>
                </a:lnTo>
                <a:lnTo>
                  <a:pt x="35" y="621"/>
                </a:lnTo>
                <a:lnTo>
                  <a:pt x="34" y="625"/>
                </a:lnTo>
                <a:lnTo>
                  <a:pt x="34" y="629"/>
                </a:lnTo>
                <a:lnTo>
                  <a:pt x="35" y="634"/>
                </a:lnTo>
                <a:lnTo>
                  <a:pt x="35" y="638"/>
                </a:lnTo>
                <a:lnTo>
                  <a:pt x="37" y="646"/>
                </a:lnTo>
                <a:lnTo>
                  <a:pt x="39" y="655"/>
                </a:lnTo>
                <a:lnTo>
                  <a:pt x="42" y="663"/>
                </a:lnTo>
                <a:lnTo>
                  <a:pt x="45" y="671"/>
                </a:lnTo>
                <a:lnTo>
                  <a:pt x="50" y="679"/>
                </a:lnTo>
                <a:lnTo>
                  <a:pt x="54" y="686"/>
                </a:lnTo>
                <a:lnTo>
                  <a:pt x="60" y="693"/>
                </a:lnTo>
                <a:lnTo>
                  <a:pt x="66" y="700"/>
                </a:lnTo>
                <a:lnTo>
                  <a:pt x="73" y="706"/>
                </a:lnTo>
                <a:lnTo>
                  <a:pt x="81" y="712"/>
                </a:lnTo>
                <a:lnTo>
                  <a:pt x="89" y="717"/>
                </a:lnTo>
                <a:lnTo>
                  <a:pt x="97" y="721"/>
                </a:lnTo>
                <a:lnTo>
                  <a:pt x="105" y="725"/>
                </a:lnTo>
                <a:lnTo>
                  <a:pt x="113" y="727"/>
                </a:lnTo>
                <a:lnTo>
                  <a:pt x="122" y="729"/>
                </a:lnTo>
                <a:lnTo>
                  <a:pt x="130" y="730"/>
                </a:lnTo>
                <a:lnTo>
                  <a:pt x="138" y="730"/>
                </a:lnTo>
                <a:lnTo>
                  <a:pt x="146" y="730"/>
                </a:lnTo>
                <a:lnTo>
                  <a:pt x="154" y="728"/>
                </a:lnTo>
                <a:lnTo>
                  <a:pt x="162" y="726"/>
                </a:lnTo>
                <a:lnTo>
                  <a:pt x="169" y="724"/>
                </a:lnTo>
                <a:lnTo>
                  <a:pt x="175" y="720"/>
                </a:lnTo>
                <a:lnTo>
                  <a:pt x="181" y="716"/>
                </a:lnTo>
                <a:lnTo>
                  <a:pt x="187" y="711"/>
                </a:lnTo>
                <a:lnTo>
                  <a:pt x="204" y="721"/>
                </a:lnTo>
                <a:lnTo>
                  <a:pt x="221" y="729"/>
                </a:lnTo>
                <a:lnTo>
                  <a:pt x="239" y="737"/>
                </a:lnTo>
                <a:lnTo>
                  <a:pt x="257" y="744"/>
                </a:lnTo>
                <a:lnTo>
                  <a:pt x="275" y="750"/>
                </a:lnTo>
                <a:lnTo>
                  <a:pt x="294" y="755"/>
                </a:lnTo>
                <a:lnTo>
                  <a:pt x="313" y="759"/>
                </a:lnTo>
                <a:lnTo>
                  <a:pt x="332" y="762"/>
                </a:lnTo>
                <a:lnTo>
                  <a:pt x="370" y="765"/>
                </a:lnTo>
                <a:lnTo>
                  <a:pt x="409" y="764"/>
                </a:lnTo>
                <a:lnTo>
                  <a:pt x="448" y="759"/>
                </a:lnTo>
                <a:lnTo>
                  <a:pt x="467" y="756"/>
                </a:lnTo>
                <a:lnTo>
                  <a:pt x="486" y="751"/>
                </a:lnTo>
                <a:lnTo>
                  <a:pt x="1214" y="1408"/>
                </a:lnTo>
                <a:lnTo>
                  <a:pt x="1217" y="1410"/>
                </a:lnTo>
                <a:lnTo>
                  <a:pt x="1221" y="1412"/>
                </a:lnTo>
                <a:lnTo>
                  <a:pt x="1224" y="1414"/>
                </a:lnTo>
                <a:lnTo>
                  <a:pt x="1228" y="1416"/>
                </a:lnTo>
                <a:lnTo>
                  <a:pt x="1232" y="1417"/>
                </a:lnTo>
                <a:lnTo>
                  <a:pt x="1236" y="1418"/>
                </a:lnTo>
                <a:lnTo>
                  <a:pt x="1240" y="1418"/>
                </a:lnTo>
                <a:lnTo>
                  <a:pt x="1244" y="1418"/>
                </a:lnTo>
                <a:lnTo>
                  <a:pt x="1248" y="1418"/>
                </a:lnTo>
                <a:lnTo>
                  <a:pt x="1252" y="1417"/>
                </a:lnTo>
                <a:lnTo>
                  <a:pt x="1256" y="1416"/>
                </a:lnTo>
                <a:lnTo>
                  <a:pt x="1260" y="1415"/>
                </a:lnTo>
                <a:lnTo>
                  <a:pt x="1264" y="1413"/>
                </a:lnTo>
                <a:lnTo>
                  <a:pt x="1267" y="1410"/>
                </a:lnTo>
                <a:lnTo>
                  <a:pt x="1271" y="1408"/>
                </a:lnTo>
                <a:lnTo>
                  <a:pt x="1274" y="1405"/>
                </a:lnTo>
                <a:lnTo>
                  <a:pt x="1310" y="1369"/>
                </a:lnTo>
                <a:lnTo>
                  <a:pt x="1327" y="1390"/>
                </a:lnTo>
                <a:lnTo>
                  <a:pt x="1342" y="1409"/>
                </a:lnTo>
                <a:lnTo>
                  <a:pt x="1354" y="1428"/>
                </a:lnTo>
                <a:lnTo>
                  <a:pt x="1364" y="1446"/>
                </a:lnTo>
                <a:lnTo>
                  <a:pt x="1372" y="1462"/>
                </a:lnTo>
                <a:lnTo>
                  <a:pt x="1378" y="1477"/>
                </a:lnTo>
                <a:lnTo>
                  <a:pt x="1382" y="1491"/>
                </a:lnTo>
                <a:lnTo>
                  <a:pt x="1386" y="1504"/>
                </a:lnTo>
                <a:lnTo>
                  <a:pt x="1388" y="1516"/>
                </a:lnTo>
                <a:lnTo>
                  <a:pt x="1389" y="1526"/>
                </a:lnTo>
                <a:lnTo>
                  <a:pt x="1389" y="1535"/>
                </a:lnTo>
                <a:lnTo>
                  <a:pt x="1389" y="1542"/>
                </a:lnTo>
                <a:lnTo>
                  <a:pt x="1388" y="1547"/>
                </a:lnTo>
                <a:lnTo>
                  <a:pt x="1388" y="1552"/>
                </a:lnTo>
                <a:lnTo>
                  <a:pt x="1387" y="1554"/>
                </a:lnTo>
                <a:lnTo>
                  <a:pt x="1387" y="1555"/>
                </a:lnTo>
                <a:lnTo>
                  <a:pt x="1384" y="1566"/>
                </a:lnTo>
                <a:lnTo>
                  <a:pt x="1463" y="1597"/>
                </a:lnTo>
                <a:lnTo>
                  <a:pt x="1468" y="1586"/>
                </a:lnTo>
                <a:lnTo>
                  <a:pt x="1468" y="1585"/>
                </a:lnTo>
                <a:lnTo>
                  <a:pt x="1468" y="1581"/>
                </a:lnTo>
                <a:lnTo>
                  <a:pt x="1470" y="1566"/>
                </a:lnTo>
                <a:lnTo>
                  <a:pt x="1471" y="1555"/>
                </a:lnTo>
                <a:lnTo>
                  <a:pt x="1471" y="1542"/>
                </a:lnTo>
                <a:lnTo>
                  <a:pt x="1470" y="1526"/>
                </a:lnTo>
                <a:lnTo>
                  <a:pt x="1468" y="1509"/>
                </a:lnTo>
                <a:lnTo>
                  <a:pt x="1465" y="1490"/>
                </a:lnTo>
                <a:lnTo>
                  <a:pt x="1460" y="1469"/>
                </a:lnTo>
                <a:lnTo>
                  <a:pt x="1452" y="1447"/>
                </a:lnTo>
                <a:lnTo>
                  <a:pt x="1442" y="1423"/>
                </a:lnTo>
                <a:lnTo>
                  <a:pt x="1428" y="1397"/>
                </a:lnTo>
                <a:lnTo>
                  <a:pt x="1412" y="1370"/>
                </a:lnTo>
                <a:lnTo>
                  <a:pt x="1391" y="1342"/>
                </a:lnTo>
                <a:close/>
                <a:moveTo>
                  <a:pt x="853" y="728"/>
                </a:moveTo>
                <a:lnTo>
                  <a:pt x="1319" y="1245"/>
                </a:lnTo>
                <a:lnTo>
                  <a:pt x="1240" y="1324"/>
                </a:lnTo>
                <a:lnTo>
                  <a:pt x="723" y="858"/>
                </a:lnTo>
                <a:close/>
                <a:moveTo>
                  <a:pt x="571" y="717"/>
                </a:moveTo>
                <a:lnTo>
                  <a:pt x="572" y="716"/>
                </a:lnTo>
                <a:lnTo>
                  <a:pt x="573" y="715"/>
                </a:lnTo>
                <a:lnTo>
                  <a:pt x="574" y="715"/>
                </a:lnTo>
                <a:lnTo>
                  <a:pt x="575" y="714"/>
                </a:lnTo>
                <a:lnTo>
                  <a:pt x="576" y="713"/>
                </a:lnTo>
                <a:lnTo>
                  <a:pt x="577" y="713"/>
                </a:lnTo>
                <a:lnTo>
                  <a:pt x="578" y="712"/>
                </a:lnTo>
                <a:lnTo>
                  <a:pt x="579" y="711"/>
                </a:lnTo>
                <a:lnTo>
                  <a:pt x="582" y="708"/>
                </a:lnTo>
                <a:lnTo>
                  <a:pt x="583" y="707"/>
                </a:lnTo>
                <a:lnTo>
                  <a:pt x="585" y="706"/>
                </a:lnTo>
                <a:lnTo>
                  <a:pt x="588" y="704"/>
                </a:lnTo>
                <a:lnTo>
                  <a:pt x="590" y="703"/>
                </a:lnTo>
                <a:lnTo>
                  <a:pt x="592" y="702"/>
                </a:lnTo>
                <a:lnTo>
                  <a:pt x="593" y="701"/>
                </a:lnTo>
                <a:lnTo>
                  <a:pt x="594" y="701"/>
                </a:lnTo>
                <a:lnTo>
                  <a:pt x="594" y="700"/>
                </a:lnTo>
                <a:lnTo>
                  <a:pt x="596" y="698"/>
                </a:lnTo>
                <a:lnTo>
                  <a:pt x="597" y="697"/>
                </a:lnTo>
                <a:lnTo>
                  <a:pt x="598" y="696"/>
                </a:lnTo>
                <a:lnTo>
                  <a:pt x="598" y="695"/>
                </a:lnTo>
                <a:lnTo>
                  <a:pt x="599" y="695"/>
                </a:lnTo>
                <a:lnTo>
                  <a:pt x="600" y="694"/>
                </a:lnTo>
                <a:lnTo>
                  <a:pt x="601" y="694"/>
                </a:lnTo>
                <a:lnTo>
                  <a:pt x="602" y="694"/>
                </a:lnTo>
                <a:lnTo>
                  <a:pt x="605" y="692"/>
                </a:lnTo>
                <a:lnTo>
                  <a:pt x="607" y="690"/>
                </a:lnTo>
                <a:lnTo>
                  <a:pt x="608" y="689"/>
                </a:lnTo>
                <a:lnTo>
                  <a:pt x="609" y="688"/>
                </a:lnTo>
                <a:lnTo>
                  <a:pt x="610" y="687"/>
                </a:lnTo>
                <a:lnTo>
                  <a:pt x="611" y="687"/>
                </a:lnTo>
                <a:lnTo>
                  <a:pt x="611" y="686"/>
                </a:lnTo>
                <a:lnTo>
                  <a:pt x="612" y="686"/>
                </a:lnTo>
                <a:lnTo>
                  <a:pt x="613" y="686"/>
                </a:lnTo>
                <a:lnTo>
                  <a:pt x="616" y="683"/>
                </a:lnTo>
                <a:lnTo>
                  <a:pt x="618" y="681"/>
                </a:lnTo>
                <a:lnTo>
                  <a:pt x="620" y="680"/>
                </a:lnTo>
                <a:lnTo>
                  <a:pt x="621" y="679"/>
                </a:lnTo>
                <a:lnTo>
                  <a:pt x="622" y="678"/>
                </a:lnTo>
                <a:lnTo>
                  <a:pt x="624" y="677"/>
                </a:lnTo>
                <a:lnTo>
                  <a:pt x="625" y="676"/>
                </a:lnTo>
                <a:lnTo>
                  <a:pt x="627" y="675"/>
                </a:lnTo>
                <a:lnTo>
                  <a:pt x="630" y="672"/>
                </a:lnTo>
                <a:lnTo>
                  <a:pt x="632" y="670"/>
                </a:lnTo>
                <a:lnTo>
                  <a:pt x="633" y="669"/>
                </a:lnTo>
                <a:lnTo>
                  <a:pt x="635" y="668"/>
                </a:lnTo>
                <a:lnTo>
                  <a:pt x="636" y="667"/>
                </a:lnTo>
                <a:lnTo>
                  <a:pt x="637" y="666"/>
                </a:lnTo>
                <a:lnTo>
                  <a:pt x="638" y="666"/>
                </a:lnTo>
                <a:lnTo>
                  <a:pt x="639" y="666"/>
                </a:lnTo>
                <a:lnTo>
                  <a:pt x="642" y="663"/>
                </a:lnTo>
                <a:lnTo>
                  <a:pt x="643" y="662"/>
                </a:lnTo>
                <a:lnTo>
                  <a:pt x="644" y="661"/>
                </a:lnTo>
                <a:lnTo>
                  <a:pt x="645" y="660"/>
                </a:lnTo>
                <a:lnTo>
                  <a:pt x="646" y="659"/>
                </a:lnTo>
                <a:lnTo>
                  <a:pt x="648" y="657"/>
                </a:lnTo>
                <a:lnTo>
                  <a:pt x="650" y="655"/>
                </a:lnTo>
                <a:lnTo>
                  <a:pt x="659" y="646"/>
                </a:lnTo>
                <a:lnTo>
                  <a:pt x="661" y="644"/>
                </a:lnTo>
                <a:lnTo>
                  <a:pt x="670" y="635"/>
                </a:lnTo>
                <a:lnTo>
                  <a:pt x="673" y="632"/>
                </a:lnTo>
                <a:lnTo>
                  <a:pt x="674" y="631"/>
                </a:lnTo>
                <a:lnTo>
                  <a:pt x="675" y="630"/>
                </a:lnTo>
                <a:lnTo>
                  <a:pt x="676" y="629"/>
                </a:lnTo>
                <a:lnTo>
                  <a:pt x="677" y="628"/>
                </a:lnTo>
                <a:lnTo>
                  <a:pt x="684" y="621"/>
                </a:lnTo>
                <a:lnTo>
                  <a:pt x="686" y="619"/>
                </a:lnTo>
                <a:lnTo>
                  <a:pt x="687" y="618"/>
                </a:lnTo>
                <a:lnTo>
                  <a:pt x="688" y="617"/>
                </a:lnTo>
                <a:lnTo>
                  <a:pt x="689" y="616"/>
                </a:lnTo>
                <a:lnTo>
                  <a:pt x="689" y="615"/>
                </a:lnTo>
                <a:lnTo>
                  <a:pt x="690" y="615"/>
                </a:lnTo>
                <a:lnTo>
                  <a:pt x="690" y="614"/>
                </a:lnTo>
                <a:lnTo>
                  <a:pt x="690" y="613"/>
                </a:lnTo>
                <a:lnTo>
                  <a:pt x="692" y="610"/>
                </a:lnTo>
                <a:lnTo>
                  <a:pt x="694" y="608"/>
                </a:lnTo>
                <a:lnTo>
                  <a:pt x="695" y="606"/>
                </a:lnTo>
                <a:lnTo>
                  <a:pt x="697" y="605"/>
                </a:lnTo>
                <a:lnTo>
                  <a:pt x="698" y="604"/>
                </a:lnTo>
                <a:lnTo>
                  <a:pt x="699" y="602"/>
                </a:lnTo>
                <a:lnTo>
                  <a:pt x="700" y="600"/>
                </a:lnTo>
                <a:lnTo>
                  <a:pt x="701" y="598"/>
                </a:lnTo>
                <a:lnTo>
                  <a:pt x="702" y="598"/>
                </a:lnTo>
                <a:lnTo>
                  <a:pt x="702" y="597"/>
                </a:lnTo>
                <a:lnTo>
                  <a:pt x="703" y="596"/>
                </a:lnTo>
                <a:lnTo>
                  <a:pt x="704" y="594"/>
                </a:lnTo>
                <a:lnTo>
                  <a:pt x="705" y="593"/>
                </a:lnTo>
                <a:lnTo>
                  <a:pt x="707" y="590"/>
                </a:lnTo>
                <a:lnTo>
                  <a:pt x="708" y="588"/>
                </a:lnTo>
                <a:lnTo>
                  <a:pt x="709" y="587"/>
                </a:lnTo>
                <a:lnTo>
                  <a:pt x="712" y="584"/>
                </a:lnTo>
                <a:lnTo>
                  <a:pt x="713" y="583"/>
                </a:lnTo>
                <a:lnTo>
                  <a:pt x="714" y="582"/>
                </a:lnTo>
                <a:lnTo>
                  <a:pt x="714" y="581"/>
                </a:lnTo>
                <a:lnTo>
                  <a:pt x="715" y="580"/>
                </a:lnTo>
                <a:lnTo>
                  <a:pt x="716" y="579"/>
                </a:lnTo>
                <a:lnTo>
                  <a:pt x="716" y="578"/>
                </a:lnTo>
                <a:lnTo>
                  <a:pt x="717" y="577"/>
                </a:lnTo>
                <a:lnTo>
                  <a:pt x="718" y="576"/>
                </a:lnTo>
                <a:lnTo>
                  <a:pt x="800" y="666"/>
                </a:lnTo>
                <a:lnTo>
                  <a:pt x="664" y="802"/>
                </a:lnTo>
                <a:close/>
                <a:moveTo>
                  <a:pt x="647" y="251"/>
                </a:moveTo>
                <a:lnTo>
                  <a:pt x="654" y="264"/>
                </a:lnTo>
                <a:lnTo>
                  <a:pt x="659" y="278"/>
                </a:lnTo>
                <a:lnTo>
                  <a:pt x="665" y="292"/>
                </a:lnTo>
                <a:lnTo>
                  <a:pt x="669" y="306"/>
                </a:lnTo>
                <a:lnTo>
                  <a:pt x="673" y="321"/>
                </a:lnTo>
                <a:lnTo>
                  <a:pt x="675" y="335"/>
                </a:lnTo>
                <a:lnTo>
                  <a:pt x="677" y="350"/>
                </a:lnTo>
                <a:lnTo>
                  <a:pt x="679" y="365"/>
                </a:lnTo>
                <a:lnTo>
                  <a:pt x="679" y="380"/>
                </a:lnTo>
                <a:lnTo>
                  <a:pt x="679" y="394"/>
                </a:lnTo>
                <a:lnTo>
                  <a:pt x="678" y="409"/>
                </a:lnTo>
                <a:lnTo>
                  <a:pt x="676" y="424"/>
                </a:lnTo>
                <a:lnTo>
                  <a:pt x="674" y="439"/>
                </a:lnTo>
                <a:lnTo>
                  <a:pt x="670" y="454"/>
                </a:lnTo>
                <a:lnTo>
                  <a:pt x="666" y="468"/>
                </a:lnTo>
                <a:lnTo>
                  <a:pt x="661" y="483"/>
                </a:lnTo>
                <a:lnTo>
                  <a:pt x="655" y="498"/>
                </a:lnTo>
                <a:lnTo>
                  <a:pt x="649" y="514"/>
                </a:lnTo>
                <a:lnTo>
                  <a:pt x="641" y="528"/>
                </a:lnTo>
                <a:lnTo>
                  <a:pt x="632" y="542"/>
                </a:lnTo>
                <a:lnTo>
                  <a:pt x="623" y="556"/>
                </a:lnTo>
                <a:lnTo>
                  <a:pt x="613" y="570"/>
                </a:lnTo>
                <a:lnTo>
                  <a:pt x="602" y="583"/>
                </a:lnTo>
                <a:lnTo>
                  <a:pt x="591" y="596"/>
                </a:lnTo>
                <a:lnTo>
                  <a:pt x="579" y="607"/>
                </a:lnTo>
                <a:lnTo>
                  <a:pt x="566" y="618"/>
                </a:lnTo>
                <a:lnTo>
                  <a:pt x="553" y="628"/>
                </a:lnTo>
                <a:lnTo>
                  <a:pt x="539" y="637"/>
                </a:lnTo>
                <a:lnTo>
                  <a:pt x="524" y="646"/>
                </a:lnTo>
                <a:lnTo>
                  <a:pt x="509" y="653"/>
                </a:lnTo>
                <a:lnTo>
                  <a:pt x="494" y="660"/>
                </a:lnTo>
                <a:lnTo>
                  <a:pt x="478" y="666"/>
                </a:lnTo>
                <a:lnTo>
                  <a:pt x="464" y="670"/>
                </a:lnTo>
                <a:lnTo>
                  <a:pt x="449" y="674"/>
                </a:lnTo>
                <a:lnTo>
                  <a:pt x="420" y="680"/>
                </a:lnTo>
                <a:lnTo>
                  <a:pt x="390" y="682"/>
                </a:lnTo>
                <a:lnTo>
                  <a:pt x="360" y="681"/>
                </a:lnTo>
                <a:lnTo>
                  <a:pt x="331" y="678"/>
                </a:lnTo>
                <a:lnTo>
                  <a:pt x="302" y="672"/>
                </a:lnTo>
                <a:lnTo>
                  <a:pt x="273" y="663"/>
                </a:lnTo>
                <a:lnTo>
                  <a:pt x="246" y="652"/>
                </a:lnTo>
                <a:close/>
                <a:moveTo>
                  <a:pt x="117" y="517"/>
                </a:moveTo>
                <a:lnTo>
                  <a:pt x="107" y="495"/>
                </a:lnTo>
                <a:lnTo>
                  <a:pt x="99" y="473"/>
                </a:lnTo>
                <a:lnTo>
                  <a:pt x="93" y="451"/>
                </a:lnTo>
                <a:lnTo>
                  <a:pt x="89" y="428"/>
                </a:lnTo>
                <a:lnTo>
                  <a:pt x="87" y="405"/>
                </a:lnTo>
                <a:lnTo>
                  <a:pt x="86" y="382"/>
                </a:lnTo>
                <a:lnTo>
                  <a:pt x="87" y="359"/>
                </a:lnTo>
                <a:lnTo>
                  <a:pt x="90" y="336"/>
                </a:lnTo>
                <a:lnTo>
                  <a:pt x="94" y="314"/>
                </a:lnTo>
                <a:lnTo>
                  <a:pt x="101" y="291"/>
                </a:lnTo>
                <a:lnTo>
                  <a:pt x="109" y="270"/>
                </a:lnTo>
                <a:lnTo>
                  <a:pt x="118" y="248"/>
                </a:lnTo>
                <a:lnTo>
                  <a:pt x="130" y="228"/>
                </a:lnTo>
                <a:lnTo>
                  <a:pt x="142" y="208"/>
                </a:lnTo>
                <a:lnTo>
                  <a:pt x="157" y="190"/>
                </a:lnTo>
                <a:lnTo>
                  <a:pt x="173" y="172"/>
                </a:lnTo>
                <a:lnTo>
                  <a:pt x="195" y="152"/>
                </a:lnTo>
                <a:lnTo>
                  <a:pt x="219" y="135"/>
                </a:lnTo>
                <a:lnTo>
                  <a:pt x="244" y="120"/>
                </a:lnTo>
                <a:lnTo>
                  <a:pt x="270" y="107"/>
                </a:lnTo>
                <a:lnTo>
                  <a:pt x="297" y="98"/>
                </a:lnTo>
                <a:lnTo>
                  <a:pt x="325" y="91"/>
                </a:lnTo>
                <a:lnTo>
                  <a:pt x="355" y="86"/>
                </a:lnTo>
                <a:lnTo>
                  <a:pt x="385" y="85"/>
                </a:lnTo>
                <a:lnTo>
                  <a:pt x="403" y="86"/>
                </a:lnTo>
                <a:lnTo>
                  <a:pt x="420" y="87"/>
                </a:lnTo>
                <a:lnTo>
                  <a:pt x="438" y="90"/>
                </a:lnTo>
                <a:lnTo>
                  <a:pt x="454" y="93"/>
                </a:lnTo>
                <a:lnTo>
                  <a:pt x="471" y="97"/>
                </a:lnTo>
                <a:lnTo>
                  <a:pt x="487" y="103"/>
                </a:lnTo>
                <a:lnTo>
                  <a:pt x="502" y="109"/>
                </a:lnTo>
                <a:lnTo>
                  <a:pt x="517" y="116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21" name="Google Shape;3921;p38"/>
          <p:cNvGrpSpPr/>
          <p:nvPr/>
        </p:nvGrpSpPr>
        <p:grpSpPr>
          <a:xfrm>
            <a:off x="2232107" y="4088089"/>
            <a:ext cx="695414" cy="604544"/>
            <a:chOff x="7351183" y="1701610"/>
            <a:chExt cx="719922" cy="625849"/>
          </a:xfrm>
        </p:grpSpPr>
        <p:sp>
          <p:nvSpPr>
            <p:cNvPr id="3922" name="Google Shape;3922;p38"/>
            <p:cNvSpPr/>
            <p:nvPr/>
          </p:nvSpPr>
          <p:spPr>
            <a:xfrm>
              <a:off x="7544557" y="1701610"/>
              <a:ext cx="526548" cy="526114"/>
            </a:xfrm>
            <a:custGeom>
              <a:avLst/>
              <a:gdLst/>
              <a:ahLst/>
              <a:cxnLst/>
              <a:rect l="l" t="t" r="r" b="b"/>
              <a:pathLst>
                <a:path w="1210" h="1209" extrusionOk="0">
                  <a:moveTo>
                    <a:pt x="1184" y="224"/>
                  </a:moveTo>
                  <a:lnTo>
                    <a:pt x="1177" y="213"/>
                  </a:lnTo>
                  <a:lnTo>
                    <a:pt x="1169" y="204"/>
                  </a:lnTo>
                  <a:lnTo>
                    <a:pt x="1160" y="194"/>
                  </a:lnTo>
                  <a:lnTo>
                    <a:pt x="1152" y="185"/>
                  </a:lnTo>
                  <a:lnTo>
                    <a:pt x="1114" y="151"/>
                  </a:lnTo>
                  <a:lnTo>
                    <a:pt x="1098" y="135"/>
                  </a:lnTo>
                  <a:lnTo>
                    <a:pt x="1094" y="131"/>
                  </a:lnTo>
                  <a:lnTo>
                    <a:pt x="1090" y="128"/>
                  </a:lnTo>
                  <a:lnTo>
                    <a:pt x="1086" y="124"/>
                  </a:lnTo>
                  <a:lnTo>
                    <a:pt x="1083" y="120"/>
                  </a:lnTo>
                  <a:lnTo>
                    <a:pt x="1015" y="52"/>
                  </a:lnTo>
                  <a:lnTo>
                    <a:pt x="1005" y="41"/>
                  </a:lnTo>
                  <a:lnTo>
                    <a:pt x="1000" y="36"/>
                  </a:lnTo>
                  <a:lnTo>
                    <a:pt x="995" y="31"/>
                  </a:lnTo>
                  <a:lnTo>
                    <a:pt x="990" y="27"/>
                  </a:lnTo>
                  <a:lnTo>
                    <a:pt x="984" y="23"/>
                  </a:lnTo>
                  <a:lnTo>
                    <a:pt x="977" y="19"/>
                  </a:lnTo>
                  <a:lnTo>
                    <a:pt x="974" y="17"/>
                  </a:lnTo>
                  <a:lnTo>
                    <a:pt x="970" y="16"/>
                  </a:lnTo>
                  <a:lnTo>
                    <a:pt x="961" y="11"/>
                  </a:lnTo>
                  <a:lnTo>
                    <a:pt x="951" y="7"/>
                  </a:lnTo>
                  <a:lnTo>
                    <a:pt x="941" y="4"/>
                  </a:lnTo>
                  <a:lnTo>
                    <a:pt x="930" y="1"/>
                  </a:lnTo>
                  <a:lnTo>
                    <a:pt x="920" y="0"/>
                  </a:lnTo>
                  <a:lnTo>
                    <a:pt x="910" y="0"/>
                  </a:lnTo>
                  <a:lnTo>
                    <a:pt x="899" y="1"/>
                  </a:lnTo>
                  <a:lnTo>
                    <a:pt x="889" y="2"/>
                  </a:lnTo>
                  <a:lnTo>
                    <a:pt x="878" y="5"/>
                  </a:lnTo>
                  <a:lnTo>
                    <a:pt x="868" y="8"/>
                  </a:lnTo>
                  <a:lnTo>
                    <a:pt x="858" y="12"/>
                  </a:lnTo>
                  <a:lnTo>
                    <a:pt x="848" y="17"/>
                  </a:lnTo>
                  <a:lnTo>
                    <a:pt x="838" y="23"/>
                  </a:lnTo>
                  <a:lnTo>
                    <a:pt x="828" y="30"/>
                  </a:lnTo>
                  <a:lnTo>
                    <a:pt x="818" y="38"/>
                  </a:lnTo>
                  <a:lnTo>
                    <a:pt x="809" y="47"/>
                  </a:lnTo>
                  <a:lnTo>
                    <a:pt x="157" y="698"/>
                  </a:lnTo>
                  <a:lnTo>
                    <a:pt x="156" y="700"/>
                  </a:lnTo>
                  <a:lnTo>
                    <a:pt x="154" y="702"/>
                  </a:lnTo>
                  <a:lnTo>
                    <a:pt x="151" y="706"/>
                  </a:lnTo>
                  <a:lnTo>
                    <a:pt x="146" y="715"/>
                  </a:lnTo>
                  <a:lnTo>
                    <a:pt x="2" y="1147"/>
                  </a:lnTo>
                  <a:lnTo>
                    <a:pt x="1" y="1150"/>
                  </a:lnTo>
                  <a:lnTo>
                    <a:pt x="1" y="1153"/>
                  </a:lnTo>
                  <a:lnTo>
                    <a:pt x="0" y="1156"/>
                  </a:lnTo>
                  <a:lnTo>
                    <a:pt x="0" y="1159"/>
                  </a:lnTo>
                  <a:lnTo>
                    <a:pt x="0" y="1162"/>
                  </a:lnTo>
                  <a:lnTo>
                    <a:pt x="0" y="1165"/>
                  </a:lnTo>
                  <a:lnTo>
                    <a:pt x="1" y="1169"/>
                  </a:lnTo>
                  <a:lnTo>
                    <a:pt x="1" y="1172"/>
                  </a:lnTo>
                  <a:lnTo>
                    <a:pt x="2" y="1175"/>
                  </a:lnTo>
                  <a:lnTo>
                    <a:pt x="3" y="1178"/>
                  </a:lnTo>
                  <a:lnTo>
                    <a:pt x="5" y="1181"/>
                  </a:lnTo>
                  <a:lnTo>
                    <a:pt x="6" y="1183"/>
                  </a:lnTo>
                  <a:lnTo>
                    <a:pt x="9" y="1189"/>
                  </a:lnTo>
                  <a:lnTo>
                    <a:pt x="13" y="1195"/>
                  </a:lnTo>
                  <a:lnTo>
                    <a:pt x="15" y="1196"/>
                  </a:lnTo>
                  <a:lnTo>
                    <a:pt x="17" y="1198"/>
                  </a:lnTo>
                  <a:lnTo>
                    <a:pt x="19" y="1199"/>
                  </a:lnTo>
                  <a:lnTo>
                    <a:pt x="21" y="1200"/>
                  </a:lnTo>
                  <a:lnTo>
                    <a:pt x="25" y="1203"/>
                  </a:lnTo>
                  <a:lnTo>
                    <a:pt x="30" y="1205"/>
                  </a:lnTo>
                  <a:lnTo>
                    <a:pt x="34" y="1206"/>
                  </a:lnTo>
                  <a:lnTo>
                    <a:pt x="39" y="1208"/>
                  </a:lnTo>
                  <a:lnTo>
                    <a:pt x="43" y="1208"/>
                  </a:lnTo>
                  <a:lnTo>
                    <a:pt x="45" y="1208"/>
                  </a:lnTo>
                  <a:lnTo>
                    <a:pt x="47" y="1209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6" y="1208"/>
                  </a:lnTo>
                  <a:lnTo>
                    <a:pt x="57" y="1208"/>
                  </a:lnTo>
                  <a:lnTo>
                    <a:pt x="58" y="1207"/>
                  </a:lnTo>
                  <a:lnTo>
                    <a:pt x="60" y="1207"/>
                  </a:lnTo>
                  <a:lnTo>
                    <a:pt x="61" y="1206"/>
                  </a:lnTo>
                  <a:lnTo>
                    <a:pt x="476" y="1068"/>
                  </a:lnTo>
                  <a:lnTo>
                    <a:pt x="479" y="1067"/>
                  </a:lnTo>
                  <a:lnTo>
                    <a:pt x="481" y="1066"/>
                  </a:lnTo>
                  <a:lnTo>
                    <a:pt x="483" y="1065"/>
                  </a:lnTo>
                  <a:lnTo>
                    <a:pt x="484" y="1065"/>
                  </a:lnTo>
                  <a:lnTo>
                    <a:pt x="486" y="1064"/>
                  </a:lnTo>
                  <a:lnTo>
                    <a:pt x="488" y="1064"/>
                  </a:lnTo>
                  <a:lnTo>
                    <a:pt x="488" y="1063"/>
                  </a:lnTo>
                  <a:lnTo>
                    <a:pt x="489" y="1063"/>
                  </a:lnTo>
                  <a:lnTo>
                    <a:pt x="490" y="1063"/>
                  </a:lnTo>
                  <a:lnTo>
                    <a:pt x="494" y="1061"/>
                  </a:lnTo>
                  <a:lnTo>
                    <a:pt x="496" y="1060"/>
                  </a:lnTo>
                  <a:lnTo>
                    <a:pt x="499" y="1059"/>
                  </a:lnTo>
                  <a:lnTo>
                    <a:pt x="502" y="1057"/>
                  </a:lnTo>
                  <a:lnTo>
                    <a:pt x="504" y="1055"/>
                  </a:lnTo>
                  <a:lnTo>
                    <a:pt x="507" y="1053"/>
                  </a:lnTo>
                  <a:lnTo>
                    <a:pt x="510" y="1051"/>
                  </a:lnTo>
                  <a:lnTo>
                    <a:pt x="513" y="1048"/>
                  </a:lnTo>
                  <a:lnTo>
                    <a:pt x="515" y="1047"/>
                  </a:lnTo>
                  <a:lnTo>
                    <a:pt x="517" y="1046"/>
                  </a:lnTo>
                  <a:lnTo>
                    <a:pt x="518" y="1045"/>
                  </a:lnTo>
                  <a:lnTo>
                    <a:pt x="520" y="1044"/>
                  </a:lnTo>
                  <a:lnTo>
                    <a:pt x="522" y="1042"/>
                  </a:lnTo>
                  <a:lnTo>
                    <a:pt x="523" y="1040"/>
                  </a:lnTo>
                  <a:lnTo>
                    <a:pt x="527" y="1037"/>
                  </a:lnTo>
                  <a:lnTo>
                    <a:pt x="1049" y="518"/>
                  </a:lnTo>
                  <a:lnTo>
                    <a:pt x="1167" y="399"/>
                  </a:lnTo>
                  <a:lnTo>
                    <a:pt x="1176" y="388"/>
                  </a:lnTo>
                  <a:lnTo>
                    <a:pt x="1184" y="378"/>
                  </a:lnTo>
                  <a:lnTo>
                    <a:pt x="1191" y="367"/>
                  </a:lnTo>
                  <a:lnTo>
                    <a:pt x="1197" y="356"/>
                  </a:lnTo>
                  <a:lnTo>
                    <a:pt x="1202" y="345"/>
                  </a:lnTo>
                  <a:lnTo>
                    <a:pt x="1206" y="333"/>
                  </a:lnTo>
                  <a:lnTo>
                    <a:pt x="1208" y="322"/>
                  </a:lnTo>
                  <a:lnTo>
                    <a:pt x="1210" y="310"/>
                  </a:lnTo>
                  <a:lnTo>
                    <a:pt x="1210" y="299"/>
                  </a:lnTo>
                  <a:lnTo>
                    <a:pt x="1210" y="287"/>
                  </a:lnTo>
                  <a:lnTo>
                    <a:pt x="1208" y="276"/>
                  </a:lnTo>
                  <a:lnTo>
                    <a:pt x="1206" y="265"/>
                  </a:lnTo>
                  <a:lnTo>
                    <a:pt x="1202" y="254"/>
                  </a:lnTo>
                  <a:lnTo>
                    <a:pt x="1197" y="244"/>
                  </a:lnTo>
                  <a:lnTo>
                    <a:pt x="1191" y="233"/>
                  </a:lnTo>
                  <a:close/>
                  <a:moveTo>
                    <a:pt x="391" y="995"/>
                  </a:moveTo>
                  <a:lnTo>
                    <a:pt x="126" y="1082"/>
                  </a:lnTo>
                  <a:lnTo>
                    <a:pt x="214" y="817"/>
                  </a:lnTo>
                  <a:close/>
                  <a:moveTo>
                    <a:pt x="1103" y="326"/>
                  </a:moveTo>
                  <a:lnTo>
                    <a:pt x="1052" y="377"/>
                  </a:lnTo>
                  <a:lnTo>
                    <a:pt x="832" y="157"/>
                  </a:lnTo>
                  <a:lnTo>
                    <a:pt x="849" y="140"/>
                  </a:lnTo>
                  <a:lnTo>
                    <a:pt x="882" y="106"/>
                  </a:lnTo>
                  <a:lnTo>
                    <a:pt x="887" y="102"/>
                  </a:lnTo>
                  <a:lnTo>
                    <a:pt x="891" y="99"/>
                  </a:lnTo>
                  <a:lnTo>
                    <a:pt x="895" y="97"/>
                  </a:lnTo>
                  <a:lnTo>
                    <a:pt x="899" y="96"/>
                  </a:lnTo>
                  <a:lnTo>
                    <a:pt x="903" y="95"/>
                  </a:lnTo>
                  <a:lnTo>
                    <a:pt x="907" y="95"/>
                  </a:lnTo>
                  <a:lnTo>
                    <a:pt x="911" y="96"/>
                  </a:lnTo>
                  <a:lnTo>
                    <a:pt x="915" y="97"/>
                  </a:lnTo>
                  <a:lnTo>
                    <a:pt x="920" y="98"/>
                  </a:lnTo>
                  <a:lnTo>
                    <a:pt x="924" y="101"/>
                  </a:lnTo>
                  <a:lnTo>
                    <a:pt x="929" y="104"/>
                  </a:lnTo>
                  <a:lnTo>
                    <a:pt x="934" y="107"/>
                  </a:lnTo>
                  <a:lnTo>
                    <a:pt x="944" y="116"/>
                  </a:lnTo>
                  <a:lnTo>
                    <a:pt x="956" y="128"/>
                  </a:lnTo>
                  <a:lnTo>
                    <a:pt x="1080" y="253"/>
                  </a:lnTo>
                  <a:lnTo>
                    <a:pt x="1094" y="265"/>
                  </a:lnTo>
                  <a:lnTo>
                    <a:pt x="1099" y="271"/>
                  </a:lnTo>
                  <a:lnTo>
                    <a:pt x="1103" y="276"/>
                  </a:lnTo>
                  <a:lnTo>
                    <a:pt x="1107" y="281"/>
                  </a:lnTo>
                  <a:lnTo>
                    <a:pt x="1110" y="286"/>
                  </a:lnTo>
                  <a:lnTo>
                    <a:pt x="1112" y="291"/>
                  </a:lnTo>
                  <a:lnTo>
                    <a:pt x="1114" y="295"/>
                  </a:lnTo>
                  <a:lnTo>
                    <a:pt x="1115" y="299"/>
                  </a:lnTo>
                  <a:lnTo>
                    <a:pt x="1115" y="301"/>
                  </a:lnTo>
                  <a:lnTo>
                    <a:pt x="1115" y="303"/>
                  </a:lnTo>
                  <a:lnTo>
                    <a:pt x="1115" y="305"/>
                  </a:lnTo>
                  <a:lnTo>
                    <a:pt x="1114" y="307"/>
                  </a:lnTo>
                  <a:lnTo>
                    <a:pt x="1113" y="311"/>
                  </a:lnTo>
                  <a:lnTo>
                    <a:pt x="1112" y="314"/>
                  </a:lnTo>
                  <a:lnTo>
                    <a:pt x="1109" y="318"/>
                  </a:lnTo>
                  <a:lnTo>
                    <a:pt x="1107" y="322"/>
                  </a:lnTo>
                  <a:close/>
                  <a:moveTo>
                    <a:pt x="482" y="950"/>
                  </a:moveTo>
                  <a:lnTo>
                    <a:pt x="262" y="730"/>
                  </a:lnTo>
                  <a:lnTo>
                    <a:pt x="609" y="382"/>
                  </a:lnTo>
                  <a:lnTo>
                    <a:pt x="767" y="224"/>
                  </a:lnTo>
                  <a:lnTo>
                    <a:pt x="987" y="444"/>
                  </a:lnTo>
                  <a:lnTo>
                    <a:pt x="983" y="448"/>
                  </a:lnTo>
                  <a:lnTo>
                    <a:pt x="979" y="452"/>
                  </a:lnTo>
                  <a:lnTo>
                    <a:pt x="971" y="460"/>
                  </a:lnTo>
                  <a:lnTo>
                    <a:pt x="967" y="463"/>
                  </a:lnTo>
                  <a:lnTo>
                    <a:pt x="963" y="467"/>
                  </a:lnTo>
                  <a:lnTo>
                    <a:pt x="960" y="471"/>
                  </a:lnTo>
                  <a:lnTo>
                    <a:pt x="956" y="4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38"/>
            <p:cNvSpPr/>
            <p:nvPr/>
          </p:nvSpPr>
          <p:spPr>
            <a:xfrm>
              <a:off x="7351183" y="1794377"/>
              <a:ext cx="631511" cy="533082"/>
            </a:xfrm>
            <a:custGeom>
              <a:avLst/>
              <a:gdLst/>
              <a:ahLst/>
              <a:cxnLst/>
              <a:rect l="l" t="t" r="r" b="b"/>
              <a:pathLst>
                <a:path w="1451" h="1225" extrusionOk="0">
                  <a:moveTo>
                    <a:pt x="1403" y="536"/>
                  </a:moveTo>
                  <a:lnTo>
                    <a:pt x="1398" y="536"/>
                  </a:lnTo>
                  <a:lnTo>
                    <a:pt x="1394" y="537"/>
                  </a:lnTo>
                  <a:lnTo>
                    <a:pt x="1390" y="537"/>
                  </a:lnTo>
                  <a:lnTo>
                    <a:pt x="1388" y="538"/>
                  </a:lnTo>
                  <a:lnTo>
                    <a:pt x="1386" y="539"/>
                  </a:lnTo>
                  <a:lnTo>
                    <a:pt x="1384" y="539"/>
                  </a:lnTo>
                  <a:lnTo>
                    <a:pt x="1382" y="540"/>
                  </a:lnTo>
                  <a:lnTo>
                    <a:pt x="1380" y="541"/>
                  </a:lnTo>
                  <a:lnTo>
                    <a:pt x="1378" y="542"/>
                  </a:lnTo>
                  <a:lnTo>
                    <a:pt x="1377" y="544"/>
                  </a:lnTo>
                  <a:lnTo>
                    <a:pt x="1375" y="545"/>
                  </a:lnTo>
                  <a:lnTo>
                    <a:pt x="1373" y="546"/>
                  </a:lnTo>
                  <a:lnTo>
                    <a:pt x="1372" y="548"/>
                  </a:lnTo>
                  <a:lnTo>
                    <a:pt x="1370" y="549"/>
                  </a:lnTo>
                  <a:lnTo>
                    <a:pt x="1368" y="551"/>
                  </a:lnTo>
                  <a:lnTo>
                    <a:pt x="1366" y="553"/>
                  </a:lnTo>
                  <a:lnTo>
                    <a:pt x="1364" y="555"/>
                  </a:lnTo>
                  <a:lnTo>
                    <a:pt x="1363" y="556"/>
                  </a:lnTo>
                  <a:lnTo>
                    <a:pt x="1361" y="558"/>
                  </a:lnTo>
                  <a:lnTo>
                    <a:pt x="1360" y="560"/>
                  </a:lnTo>
                  <a:lnTo>
                    <a:pt x="1359" y="562"/>
                  </a:lnTo>
                  <a:lnTo>
                    <a:pt x="1358" y="564"/>
                  </a:lnTo>
                  <a:lnTo>
                    <a:pt x="1357" y="566"/>
                  </a:lnTo>
                  <a:lnTo>
                    <a:pt x="1356" y="569"/>
                  </a:lnTo>
                  <a:lnTo>
                    <a:pt x="1356" y="571"/>
                  </a:lnTo>
                  <a:lnTo>
                    <a:pt x="1355" y="573"/>
                  </a:lnTo>
                  <a:lnTo>
                    <a:pt x="1355" y="576"/>
                  </a:lnTo>
                  <a:lnTo>
                    <a:pt x="1355" y="581"/>
                  </a:lnTo>
                  <a:lnTo>
                    <a:pt x="1355" y="1129"/>
                  </a:lnTo>
                  <a:lnTo>
                    <a:pt x="93" y="1129"/>
                  </a:lnTo>
                  <a:lnTo>
                    <a:pt x="93" y="96"/>
                  </a:lnTo>
                  <a:lnTo>
                    <a:pt x="838" y="96"/>
                  </a:lnTo>
                  <a:lnTo>
                    <a:pt x="843" y="96"/>
                  </a:lnTo>
                  <a:lnTo>
                    <a:pt x="847" y="95"/>
                  </a:lnTo>
                  <a:lnTo>
                    <a:pt x="852" y="94"/>
                  </a:lnTo>
                  <a:lnTo>
                    <a:pt x="856" y="92"/>
                  </a:lnTo>
                  <a:lnTo>
                    <a:pt x="861" y="91"/>
                  </a:lnTo>
                  <a:lnTo>
                    <a:pt x="865" y="88"/>
                  </a:lnTo>
                  <a:lnTo>
                    <a:pt x="868" y="86"/>
                  </a:lnTo>
                  <a:lnTo>
                    <a:pt x="872" y="82"/>
                  </a:lnTo>
                  <a:lnTo>
                    <a:pt x="875" y="79"/>
                  </a:lnTo>
                  <a:lnTo>
                    <a:pt x="878" y="75"/>
                  </a:lnTo>
                  <a:lnTo>
                    <a:pt x="880" y="72"/>
                  </a:lnTo>
                  <a:lnTo>
                    <a:pt x="882" y="67"/>
                  </a:lnTo>
                  <a:lnTo>
                    <a:pt x="884" y="63"/>
                  </a:lnTo>
                  <a:lnTo>
                    <a:pt x="885" y="58"/>
                  </a:lnTo>
                  <a:lnTo>
                    <a:pt x="886" y="53"/>
                  </a:lnTo>
                  <a:lnTo>
                    <a:pt x="886" y="48"/>
                  </a:lnTo>
                  <a:lnTo>
                    <a:pt x="886" y="43"/>
                  </a:lnTo>
                  <a:lnTo>
                    <a:pt x="885" y="38"/>
                  </a:lnTo>
                  <a:lnTo>
                    <a:pt x="884" y="33"/>
                  </a:lnTo>
                  <a:lnTo>
                    <a:pt x="882" y="29"/>
                  </a:lnTo>
                  <a:lnTo>
                    <a:pt x="880" y="24"/>
                  </a:lnTo>
                  <a:lnTo>
                    <a:pt x="878" y="21"/>
                  </a:lnTo>
                  <a:lnTo>
                    <a:pt x="875" y="17"/>
                  </a:lnTo>
                  <a:lnTo>
                    <a:pt x="872" y="13"/>
                  </a:lnTo>
                  <a:lnTo>
                    <a:pt x="869" y="10"/>
                  </a:lnTo>
                  <a:lnTo>
                    <a:pt x="865" y="8"/>
                  </a:lnTo>
                  <a:lnTo>
                    <a:pt x="862" y="5"/>
                  </a:lnTo>
                  <a:lnTo>
                    <a:pt x="857" y="4"/>
                  </a:lnTo>
                  <a:lnTo>
                    <a:pt x="853" y="2"/>
                  </a:lnTo>
                  <a:lnTo>
                    <a:pt x="848" y="1"/>
                  </a:lnTo>
                  <a:lnTo>
                    <a:pt x="843" y="0"/>
                  </a:lnTo>
                  <a:lnTo>
                    <a:pt x="838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5" y="15"/>
                  </a:lnTo>
                  <a:lnTo>
                    <a:pt x="11" y="18"/>
                  </a:lnTo>
                  <a:lnTo>
                    <a:pt x="9" y="22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2" y="34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1" y="1186"/>
                  </a:lnTo>
                  <a:lnTo>
                    <a:pt x="2" y="1191"/>
                  </a:lnTo>
                  <a:lnTo>
                    <a:pt x="4" y="1195"/>
                  </a:lnTo>
                  <a:lnTo>
                    <a:pt x="6" y="1199"/>
                  </a:lnTo>
                  <a:lnTo>
                    <a:pt x="9" y="1203"/>
                  </a:lnTo>
                  <a:lnTo>
                    <a:pt x="11" y="1207"/>
                  </a:lnTo>
                  <a:lnTo>
                    <a:pt x="15" y="1210"/>
                  </a:lnTo>
                  <a:lnTo>
                    <a:pt x="18" y="1213"/>
                  </a:lnTo>
                  <a:lnTo>
                    <a:pt x="22" y="1216"/>
                  </a:lnTo>
                  <a:lnTo>
                    <a:pt x="26" y="1219"/>
                  </a:lnTo>
                  <a:lnTo>
                    <a:pt x="30" y="1221"/>
                  </a:lnTo>
                  <a:lnTo>
                    <a:pt x="34" y="1223"/>
                  </a:lnTo>
                  <a:lnTo>
                    <a:pt x="39" y="1224"/>
                  </a:lnTo>
                  <a:lnTo>
                    <a:pt x="43" y="1225"/>
                  </a:lnTo>
                  <a:lnTo>
                    <a:pt x="48" y="1225"/>
                  </a:lnTo>
                  <a:lnTo>
                    <a:pt x="1403" y="1225"/>
                  </a:lnTo>
                  <a:lnTo>
                    <a:pt x="1408" y="1225"/>
                  </a:lnTo>
                  <a:lnTo>
                    <a:pt x="1412" y="1224"/>
                  </a:lnTo>
                  <a:lnTo>
                    <a:pt x="1417" y="1223"/>
                  </a:lnTo>
                  <a:lnTo>
                    <a:pt x="1421" y="1221"/>
                  </a:lnTo>
                  <a:lnTo>
                    <a:pt x="1425" y="1219"/>
                  </a:lnTo>
                  <a:lnTo>
                    <a:pt x="1429" y="1216"/>
                  </a:lnTo>
                  <a:lnTo>
                    <a:pt x="1433" y="1213"/>
                  </a:lnTo>
                  <a:lnTo>
                    <a:pt x="1436" y="1210"/>
                  </a:lnTo>
                  <a:lnTo>
                    <a:pt x="1439" y="1207"/>
                  </a:lnTo>
                  <a:lnTo>
                    <a:pt x="1442" y="1203"/>
                  </a:lnTo>
                  <a:lnTo>
                    <a:pt x="1445" y="1199"/>
                  </a:lnTo>
                  <a:lnTo>
                    <a:pt x="1447" y="1195"/>
                  </a:lnTo>
                  <a:lnTo>
                    <a:pt x="1449" y="1191"/>
                  </a:lnTo>
                  <a:lnTo>
                    <a:pt x="1450" y="1186"/>
                  </a:lnTo>
                  <a:lnTo>
                    <a:pt x="1451" y="1182"/>
                  </a:lnTo>
                  <a:lnTo>
                    <a:pt x="1451" y="1177"/>
                  </a:lnTo>
                  <a:lnTo>
                    <a:pt x="1451" y="581"/>
                  </a:lnTo>
                  <a:lnTo>
                    <a:pt x="1451" y="576"/>
                  </a:lnTo>
                  <a:lnTo>
                    <a:pt x="1450" y="572"/>
                  </a:lnTo>
                  <a:lnTo>
                    <a:pt x="1449" y="568"/>
                  </a:lnTo>
                  <a:lnTo>
                    <a:pt x="1447" y="563"/>
                  </a:lnTo>
                  <a:lnTo>
                    <a:pt x="1445" y="559"/>
                  </a:lnTo>
                  <a:lnTo>
                    <a:pt x="1443" y="556"/>
                  </a:lnTo>
                  <a:lnTo>
                    <a:pt x="1440" y="552"/>
                  </a:lnTo>
                  <a:lnTo>
                    <a:pt x="1437" y="549"/>
                  </a:lnTo>
                  <a:lnTo>
                    <a:pt x="1434" y="546"/>
                  </a:lnTo>
                  <a:lnTo>
                    <a:pt x="1430" y="544"/>
                  </a:lnTo>
                  <a:lnTo>
                    <a:pt x="1426" y="541"/>
                  </a:lnTo>
                  <a:lnTo>
                    <a:pt x="1422" y="539"/>
                  </a:lnTo>
                  <a:lnTo>
                    <a:pt x="1418" y="538"/>
                  </a:lnTo>
                  <a:lnTo>
                    <a:pt x="1413" y="537"/>
                  </a:lnTo>
                  <a:lnTo>
                    <a:pt x="1408" y="5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24" name="Google Shape;3924;p38"/>
          <p:cNvSpPr/>
          <p:nvPr/>
        </p:nvSpPr>
        <p:spPr>
          <a:xfrm>
            <a:off x="7584447" y="4983110"/>
            <a:ext cx="694574" cy="591922"/>
          </a:xfrm>
          <a:custGeom>
            <a:avLst/>
            <a:gdLst/>
            <a:ahLst/>
            <a:cxnLst/>
            <a:rect l="l" t="t" r="r" b="b"/>
            <a:pathLst>
              <a:path w="1652" h="1408" extrusionOk="0">
                <a:moveTo>
                  <a:pt x="1646" y="447"/>
                </a:moveTo>
                <a:lnTo>
                  <a:pt x="1648" y="441"/>
                </a:lnTo>
                <a:lnTo>
                  <a:pt x="1650" y="436"/>
                </a:lnTo>
                <a:lnTo>
                  <a:pt x="1650" y="433"/>
                </a:lnTo>
                <a:lnTo>
                  <a:pt x="1651" y="431"/>
                </a:lnTo>
                <a:lnTo>
                  <a:pt x="1651" y="428"/>
                </a:lnTo>
                <a:lnTo>
                  <a:pt x="1651" y="426"/>
                </a:lnTo>
                <a:lnTo>
                  <a:pt x="1651" y="423"/>
                </a:lnTo>
                <a:lnTo>
                  <a:pt x="1651" y="421"/>
                </a:lnTo>
                <a:lnTo>
                  <a:pt x="1650" y="418"/>
                </a:lnTo>
                <a:lnTo>
                  <a:pt x="1650" y="416"/>
                </a:lnTo>
                <a:lnTo>
                  <a:pt x="1649" y="413"/>
                </a:lnTo>
                <a:lnTo>
                  <a:pt x="1648" y="411"/>
                </a:lnTo>
                <a:lnTo>
                  <a:pt x="1647" y="409"/>
                </a:lnTo>
                <a:lnTo>
                  <a:pt x="1646" y="407"/>
                </a:lnTo>
                <a:lnTo>
                  <a:pt x="1451" y="24"/>
                </a:lnTo>
                <a:lnTo>
                  <a:pt x="1450" y="20"/>
                </a:lnTo>
                <a:lnTo>
                  <a:pt x="1448" y="18"/>
                </a:lnTo>
                <a:lnTo>
                  <a:pt x="1446" y="15"/>
                </a:lnTo>
                <a:lnTo>
                  <a:pt x="1444" y="12"/>
                </a:lnTo>
                <a:lnTo>
                  <a:pt x="1442" y="10"/>
                </a:lnTo>
                <a:lnTo>
                  <a:pt x="1440" y="8"/>
                </a:lnTo>
                <a:lnTo>
                  <a:pt x="1438" y="6"/>
                </a:lnTo>
                <a:lnTo>
                  <a:pt x="1435" y="5"/>
                </a:lnTo>
                <a:lnTo>
                  <a:pt x="1433" y="3"/>
                </a:lnTo>
                <a:lnTo>
                  <a:pt x="1430" y="2"/>
                </a:lnTo>
                <a:lnTo>
                  <a:pt x="1427" y="1"/>
                </a:lnTo>
                <a:lnTo>
                  <a:pt x="1425" y="1"/>
                </a:lnTo>
                <a:lnTo>
                  <a:pt x="1422" y="0"/>
                </a:lnTo>
                <a:lnTo>
                  <a:pt x="1419" y="0"/>
                </a:lnTo>
                <a:lnTo>
                  <a:pt x="1416" y="0"/>
                </a:lnTo>
                <a:lnTo>
                  <a:pt x="1412" y="1"/>
                </a:lnTo>
                <a:lnTo>
                  <a:pt x="235" y="1"/>
                </a:lnTo>
                <a:lnTo>
                  <a:pt x="232" y="1"/>
                </a:lnTo>
                <a:lnTo>
                  <a:pt x="229" y="1"/>
                </a:lnTo>
                <a:lnTo>
                  <a:pt x="226" y="1"/>
                </a:lnTo>
                <a:lnTo>
                  <a:pt x="223" y="2"/>
                </a:lnTo>
                <a:lnTo>
                  <a:pt x="221" y="3"/>
                </a:lnTo>
                <a:lnTo>
                  <a:pt x="218" y="4"/>
                </a:lnTo>
                <a:lnTo>
                  <a:pt x="215" y="5"/>
                </a:lnTo>
                <a:lnTo>
                  <a:pt x="213" y="6"/>
                </a:lnTo>
                <a:lnTo>
                  <a:pt x="211" y="8"/>
                </a:lnTo>
                <a:lnTo>
                  <a:pt x="208" y="10"/>
                </a:lnTo>
                <a:lnTo>
                  <a:pt x="206" y="12"/>
                </a:lnTo>
                <a:lnTo>
                  <a:pt x="204" y="14"/>
                </a:lnTo>
                <a:lnTo>
                  <a:pt x="203" y="16"/>
                </a:lnTo>
                <a:lnTo>
                  <a:pt x="201" y="18"/>
                </a:lnTo>
                <a:lnTo>
                  <a:pt x="200" y="21"/>
                </a:lnTo>
                <a:lnTo>
                  <a:pt x="198" y="24"/>
                </a:lnTo>
                <a:lnTo>
                  <a:pt x="4" y="407"/>
                </a:lnTo>
                <a:lnTo>
                  <a:pt x="3" y="409"/>
                </a:lnTo>
                <a:lnTo>
                  <a:pt x="3" y="411"/>
                </a:lnTo>
                <a:lnTo>
                  <a:pt x="2" y="414"/>
                </a:lnTo>
                <a:lnTo>
                  <a:pt x="1" y="416"/>
                </a:lnTo>
                <a:lnTo>
                  <a:pt x="1" y="419"/>
                </a:lnTo>
                <a:lnTo>
                  <a:pt x="0" y="422"/>
                </a:lnTo>
                <a:lnTo>
                  <a:pt x="0" y="424"/>
                </a:lnTo>
                <a:lnTo>
                  <a:pt x="0" y="427"/>
                </a:lnTo>
                <a:lnTo>
                  <a:pt x="0" y="430"/>
                </a:lnTo>
                <a:lnTo>
                  <a:pt x="0" y="432"/>
                </a:lnTo>
                <a:lnTo>
                  <a:pt x="1" y="435"/>
                </a:lnTo>
                <a:lnTo>
                  <a:pt x="1" y="437"/>
                </a:lnTo>
                <a:lnTo>
                  <a:pt x="2" y="440"/>
                </a:lnTo>
                <a:lnTo>
                  <a:pt x="3" y="442"/>
                </a:lnTo>
                <a:lnTo>
                  <a:pt x="3" y="444"/>
                </a:lnTo>
                <a:lnTo>
                  <a:pt x="4" y="447"/>
                </a:lnTo>
                <a:lnTo>
                  <a:pt x="5" y="448"/>
                </a:lnTo>
                <a:lnTo>
                  <a:pt x="5" y="449"/>
                </a:lnTo>
                <a:lnTo>
                  <a:pt x="5" y="450"/>
                </a:lnTo>
                <a:lnTo>
                  <a:pt x="5" y="451"/>
                </a:lnTo>
                <a:lnTo>
                  <a:pt x="6" y="453"/>
                </a:lnTo>
                <a:lnTo>
                  <a:pt x="7" y="453"/>
                </a:lnTo>
                <a:lnTo>
                  <a:pt x="7" y="454"/>
                </a:lnTo>
                <a:lnTo>
                  <a:pt x="8" y="455"/>
                </a:lnTo>
                <a:lnTo>
                  <a:pt x="9" y="455"/>
                </a:lnTo>
                <a:lnTo>
                  <a:pt x="9" y="456"/>
                </a:lnTo>
                <a:lnTo>
                  <a:pt x="9" y="457"/>
                </a:lnTo>
                <a:lnTo>
                  <a:pt x="9" y="458"/>
                </a:lnTo>
                <a:lnTo>
                  <a:pt x="10" y="458"/>
                </a:lnTo>
                <a:lnTo>
                  <a:pt x="10" y="459"/>
                </a:lnTo>
                <a:lnTo>
                  <a:pt x="10" y="460"/>
                </a:lnTo>
                <a:lnTo>
                  <a:pt x="11" y="460"/>
                </a:lnTo>
                <a:lnTo>
                  <a:pt x="12" y="460"/>
                </a:lnTo>
                <a:lnTo>
                  <a:pt x="12" y="461"/>
                </a:lnTo>
                <a:lnTo>
                  <a:pt x="791" y="1388"/>
                </a:lnTo>
                <a:lnTo>
                  <a:pt x="793" y="1391"/>
                </a:lnTo>
                <a:lnTo>
                  <a:pt x="794" y="1393"/>
                </a:lnTo>
                <a:lnTo>
                  <a:pt x="796" y="1395"/>
                </a:lnTo>
                <a:lnTo>
                  <a:pt x="797" y="1397"/>
                </a:lnTo>
                <a:lnTo>
                  <a:pt x="799" y="1399"/>
                </a:lnTo>
                <a:lnTo>
                  <a:pt x="801" y="1401"/>
                </a:lnTo>
                <a:lnTo>
                  <a:pt x="803" y="1402"/>
                </a:lnTo>
                <a:lnTo>
                  <a:pt x="804" y="1403"/>
                </a:lnTo>
                <a:lnTo>
                  <a:pt x="805" y="1403"/>
                </a:lnTo>
                <a:lnTo>
                  <a:pt x="806" y="1404"/>
                </a:lnTo>
                <a:lnTo>
                  <a:pt x="807" y="1404"/>
                </a:lnTo>
                <a:lnTo>
                  <a:pt x="808" y="1404"/>
                </a:lnTo>
                <a:lnTo>
                  <a:pt x="809" y="1405"/>
                </a:lnTo>
                <a:lnTo>
                  <a:pt x="810" y="1405"/>
                </a:lnTo>
                <a:lnTo>
                  <a:pt x="811" y="1405"/>
                </a:lnTo>
                <a:lnTo>
                  <a:pt x="813" y="1405"/>
                </a:lnTo>
                <a:lnTo>
                  <a:pt x="815" y="1406"/>
                </a:lnTo>
                <a:lnTo>
                  <a:pt x="816" y="1406"/>
                </a:lnTo>
                <a:lnTo>
                  <a:pt x="817" y="1406"/>
                </a:lnTo>
                <a:lnTo>
                  <a:pt x="818" y="1406"/>
                </a:lnTo>
                <a:lnTo>
                  <a:pt x="819" y="1406"/>
                </a:lnTo>
                <a:lnTo>
                  <a:pt x="821" y="1407"/>
                </a:lnTo>
                <a:lnTo>
                  <a:pt x="823" y="1408"/>
                </a:lnTo>
                <a:lnTo>
                  <a:pt x="824" y="1408"/>
                </a:lnTo>
                <a:lnTo>
                  <a:pt x="825" y="1408"/>
                </a:lnTo>
                <a:lnTo>
                  <a:pt x="826" y="1408"/>
                </a:lnTo>
                <a:lnTo>
                  <a:pt x="827" y="1408"/>
                </a:lnTo>
                <a:lnTo>
                  <a:pt x="828" y="1408"/>
                </a:lnTo>
                <a:lnTo>
                  <a:pt x="832" y="1408"/>
                </a:lnTo>
                <a:lnTo>
                  <a:pt x="834" y="1408"/>
                </a:lnTo>
                <a:lnTo>
                  <a:pt x="837" y="1408"/>
                </a:lnTo>
                <a:lnTo>
                  <a:pt x="839" y="1408"/>
                </a:lnTo>
                <a:lnTo>
                  <a:pt x="841" y="1407"/>
                </a:lnTo>
                <a:lnTo>
                  <a:pt x="843" y="1406"/>
                </a:lnTo>
                <a:lnTo>
                  <a:pt x="845" y="1405"/>
                </a:lnTo>
                <a:lnTo>
                  <a:pt x="846" y="1405"/>
                </a:lnTo>
                <a:lnTo>
                  <a:pt x="848" y="1405"/>
                </a:lnTo>
                <a:lnTo>
                  <a:pt x="849" y="1405"/>
                </a:lnTo>
                <a:lnTo>
                  <a:pt x="851" y="1404"/>
                </a:lnTo>
                <a:lnTo>
                  <a:pt x="852" y="1403"/>
                </a:lnTo>
                <a:lnTo>
                  <a:pt x="854" y="1403"/>
                </a:lnTo>
                <a:lnTo>
                  <a:pt x="855" y="1402"/>
                </a:lnTo>
                <a:lnTo>
                  <a:pt x="856" y="1401"/>
                </a:lnTo>
                <a:lnTo>
                  <a:pt x="856" y="1400"/>
                </a:lnTo>
                <a:lnTo>
                  <a:pt x="857" y="1400"/>
                </a:lnTo>
                <a:lnTo>
                  <a:pt x="858" y="1400"/>
                </a:lnTo>
                <a:lnTo>
                  <a:pt x="859" y="1400"/>
                </a:lnTo>
                <a:lnTo>
                  <a:pt x="859" y="1399"/>
                </a:lnTo>
                <a:lnTo>
                  <a:pt x="860" y="1398"/>
                </a:lnTo>
                <a:lnTo>
                  <a:pt x="860" y="1397"/>
                </a:lnTo>
                <a:lnTo>
                  <a:pt x="861" y="1396"/>
                </a:lnTo>
                <a:lnTo>
                  <a:pt x="861" y="1394"/>
                </a:lnTo>
                <a:lnTo>
                  <a:pt x="864" y="1391"/>
                </a:lnTo>
                <a:lnTo>
                  <a:pt x="865" y="1391"/>
                </a:lnTo>
                <a:lnTo>
                  <a:pt x="865" y="1390"/>
                </a:lnTo>
                <a:lnTo>
                  <a:pt x="865" y="1389"/>
                </a:lnTo>
                <a:lnTo>
                  <a:pt x="866" y="1389"/>
                </a:lnTo>
                <a:lnTo>
                  <a:pt x="867" y="1388"/>
                </a:lnTo>
                <a:lnTo>
                  <a:pt x="867" y="1387"/>
                </a:lnTo>
                <a:lnTo>
                  <a:pt x="867" y="1386"/>
                </a:lnTo>
                <a:lnTo>
                  <a:pt x="1646" y="458"/>
                </a:lnTo>
                <a:lnTo>
                  <a:pt x="1646" y="457"/>
                </a:lnTo>
                <a:lnTo>
                  <a:pt x="1647" y="457"/>
                </a:lnTo>
                <a:lnTo>
                  <a:pt x="1647" y="456"/>
                </a:lnTo>
                <a:lnTo>
                  <a:pt x="1647" y="455"/>
                </a:lnTo>
                <a:lnTo>
                  <a:pt x="1648" y="455"/>
                </a:lnTo>
                <a:lnTo>
                  <a:pt x="1649" y="455"/>
                </a:lnTo>
                <a:lnTo>
                  <a:pt x="1652" y="453"/>
                </a:lnTo>
                <a:lnTo>
                  <a:pt x="1649" y="451"/>
                </a:lnTo>
                <a:lnTo>
                  <a:pt x="1648" y="451"/>
                </a:lnTo>
                <a:lnTo>
                  <a:pt x="1647" y="450"/>
                </a:lnTo>
                <a:lnTo>
                  <a:pt x="1646" y="450"/>
                </a:lnTo>
                <a:lnTo>
                  <a:pt x="1646" y="449"/>
                </a:lnTo>
                <a:lnTo>
                  <a:pt x="1645" y="449"/>
                </a:lnTo>
                <a:lnTo>
                  <a:pt x="1645" y="448"/>
                </a:lnTo>
                <a:lnTo>
                  <a:pt x="1645" y="447"/>
                </a:lnTo>
                <a:close/>
                <a:moveTo>
                  <a:pt x="119" y="382"/>
                </a:moveTo>
                <a:lnTo>
                  <a:pt x="111" y="382"/>
                </a:lnTo>
                <a:lnTo>
                  <a:pt x="263" y="89"/>
                </a:lnTo>
                <a:lnTo>
                  <a:pt x="452" y="89"/>
                </a:lnTo>
                <a:lnTo>
                  <a:pt x="528" y="385"/>
                </a:lnTo>
                <a:lnTo>
                  <a:pt x="156" y="385"/>
                </a:lnTo>
                <a:lnTo>
                  <a:pt x="151" y="384"/>
                </a:lnTo>
                <a:lnTo>
                  <a:pt x="146" y="384"/>
                </a:lnTo>
                <a:lnTo>
                  <a:pt x="137" y="383"/>
                </a:lnTo>
                <a:lnTo>
                  <a:pt x="128" y="382"/>
                </a:lnTo>
                <a:lnTo>
                  <a:pt x="124" y="382"/>
                </a:lnTo>
                <a:close/>
                <a:moveTo>
                  <a:pt x="1028" y="385"/>
                </a:moveTo>
                <a:lnTo>
                  <a:pt x="921" y="385"/>
                </a:lnTo>
                <a:lnTo>
                  <a:pt x="1070" y="221"/>
                </a:lnTo>
                <a:close/>
                <a:moveTo>
                  <a:pt x="616" y="385"/>
                </a:moveTo>
                <a:lnTo>
                  <a:pt x="574" y="221"/>
                </a:lnTo>
                <a:lnTo>
                  <a:pt x="723" y="385"/>
                </a:lnTo>
                <a:close/>
                <a:moveTo>
                  <a:pt x="1005" y="469"/>
                </a:moveTo>
                <a:lnTo>
                  <a:pt x="822" y="1185"/>
                </a:lnTo>
                <a:lnTo>
                  <a:pt x="639" y="469"/>
                </a:lnTo>
                <a:close/>
                <a:moveTo>
                  <a:pt x="1118" y="385"/>
                </a:moveTo>
                <a:lnTo>
                  <a:pt x="1194" y="89"/>
                </a:lnTo>
                <a:lnTo>
                  <a:pt x="1384" y="89"/>
                </a:lnTo>
                <a:lnTo>
                  <a:pt x="1536" y="385"/>
                </a:lnTo>
                <a:close/>
                <a:moveTo>
                  <a:pt x="822" y="362"/>
                </a:moveTo>
                <a:lnTo>
                  <a:pt x="571" y="89"/>
                </a:lnTo>
                <a:lnTo>
                  <a:pt x="1073" y="89"/>
                </a:lnTo>
                <a:close/>
                <a:moveTo>
                  <a:pt x="548" y="469"/>
                </a:moveTo>
                <a:lnTo>
                  <a:pt x="732" y="1185"/>
                </a:lnTo>
                <a:lnTo>
                  <a:pt x="131" y="469"/>
                </a:lnTo>
                <a:close/>
                <a:moveTo>
                  <a:pt x="1096" y="469"/>
                </a:moveTo>
                <a:lnTo>
                  <a:pt x="1285" y="469"/>
                </a:lnTo>
                <a:lnTo>
                  <a:pt x="1389" y="469"/>
                </a:lnTo>
                <a:lnTo>
                  <a:pt x="1494" y="469"/>
                </a:lnTo>
                <a:lnTo>
                  <a:pt x="1511" y="469"/>
                </a:lnTo>
                <a:lnTo>
                  <a:pt x="909" y="1185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25" name="Google Shape;3925;p38"/>
          <p:cNvGrpSpPr/>
          <p:nvPr/>
        </p:nvGrpSpPr>
        <p:grpSpPr>
          <a:xfrm>
            <a:off x="7565257" y="3288979"/>
            <a:ext cx="694574" cy="600337"/>
            <a:chOff x="2367907" y="4329567"/>
            <a:chExt cx="719052" cy="621494"/>
          </a:xfrm>
        </p:grpSpPr>
        <p:sp>
          <p:nvSpPr>
            <p:cNvPr id="3926" name="Google Shape;3926;p38"/>
            <p:cNvSpPr/>
            <p:nvPr/>
          </p:nvSpPr>
          <p:spPr>
            <a:xfrm>
              <a:off x="2367907" y="4329567"/>
              <a:ext cx="224731" cy="180307"/>
            </a:xfrm>
            <a:custGeom>
              <a:avLst/>
              <a:gdLst/>
              <a:ahLst/>
              <a:cxnLst/>
              <a:rect l="l" t="t" r="r" b="b"/>
              <a:pathLst>
                <a:path w="517" h="415" extrusionOk="0">
                  <a:moveTo>
                    <a:pt x="79" y="412"/>
                  </a:moveTo>
                  <a:lnTo>
                    <a:pt x="499" y="412"/>
                  </a:lnTo>
                  <a:lnTo>
                    <a:pt x="501" y="412"/>
                  </a:lnTo>
                  <a:lnTo>
                    <a:pt x="503" y="411"/>
                  </a:lnTo>
                  <a:lnTo>
                    <a:pt x="505" y="411"/>
                  </a:lnTo>
                  <a:lnTo>
                    <a:pt x="507" y="410"/>
                  </a:lnTo>
                  <a:lnTo>
                    <a:pt x="508" y="409"/>
                  </a:lnTo>
                  <a:lnTo>
                    <a:pt x="510" y="408"/>
                  </a:lnTo>
                  <a:lnTo>
                    <a:pt x="511" y="406"/>
                  </a:lnTo>
                  <a:lnTo>
                    <a:pt x="513" y="405"/>
                  </a:lnTo>
                  <a:lnTo>
                    <a:pt x="514" y="403"/>
                  </a:lnTo>
                  <a:lnTo>
                    <a:pt x="515" y="402"/>
                  </a:lnTo>
                  <a:lnTo>
                    <a:pt x="516" y="400"/>
                  </a:lnTo>
                  <a:lnTo>
                    <a:pt x="516" y="398"/>
                  </a:lnTo>
                  <a:lnTo>
                    <a:pt x="516" y="396"/>
                  </a:lnTo>
                  <a:lnTo>
                    <a:pt x="517" y="393"/>
                  </a:lnTo>
                  <a:lnTo>
                    <a:pt x="516" y="391"/>
                  </a:lnTo>
                  <a:lnTo>
                    <a:pt x="516" y="389"/>
                  </a:lnTo>
                  <a:lnTo>
                    <a:pt x="429" y="14"/>
                  </a:lnTo>
                  <a:lnTo>
                    <a:pt x="428" y="13"/>
                  </a:lnTo>
                  <a:lnTo>
                    <a:pt x="428" y="11"/>
                  </a:lnTo>
                  <a:lnTo>
                    <a:pt x="427" y="10"/>
                  </a:lnTo>
                  <a:lnTo>
                    <a:pt x="426" y="8"/>
                  </a:lnTo>
                  <a:lnTo>
                    <a:pt x="425" y="7"/>
                  </a:lnTo>
                  <a:lnTo>
                    <a:pt x="424" y="6"/>
                  </a:lnTo>
                  <a:lnTo>
                    <a:pt x="423" y="5"/>
                  </a:lnTo>
                  <a:lnTo>
                    <a:pt x="422" y="4"/>
                  </a:lnTo>
                  <a:lnTo>
                    <a:pt x="421" y="3"/>
                  </a:lnTo>
                  <a:lnTo>
                    <a:pt x="420" y="2"/>
                  </a:lnTo>
                  <a:lnTo>
                    <a:pt x="419" y="2"/>
                  </a:lnTo>
                  <a:lnTo>
                    <a:pt x="418" y="1"/>
                  </a:lnTo>
                  <a:lnTo>
                    <a:pt x="416" y="1"/>
                  </a:lnTo>
                  <a:lnTo>
                    <a:pt x="415" y="0"/>
                  </a:lnTo>
                  <a:lnTo>
                    <a:pt x="413" y="0"/>
                  </a:lnTo>
                  <a:lnTo>
                    <a:pt x="412" y="0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90" y="1"/>
                  </a:lnTo>
                  <a:lnTo>
                    <a:pt x="189" y="1"/>
                  </a:lnTo>
                  <a:lnTo>
                    <a:pt x="188" y="1"/>
                  </a:lnTo>
                  <a:lnTo>
                    <a:pt x="187" y="2"/>
                  </a:lnTo>
                  <a:lnTo>
                    <a:pt x="186" y="2"/>
                  </a:lnTo>
                  <a:lnTo>
                    <a:pt x="185" y="3"/>
                  </a:lnTo>
                  <a:lnTo>
                    <a:pt x="184" y="4"/>
                  </a:lnTo>
                  <a:lnTo>
                    <a:pt x="184" y="5"/>
                  </a:lnTo>
                  <a:lnTo>
                    <a:pt x="183" y="6"/>
                  </a:lnTo>
                  <a:lnTo>
                    <a:pt x="182" y="7"/>
                  </a:lnTo>
                  <a:lnTo>
                    <a:pt x="181" y="8"/>
                  </a:lnTo>
                  <a:lnTo>
                    <a:pt x="181" y="10"/>
                  </a:lnTo>
                  <a:lnTo>
                    <a:pt x="180" y="11"/>
                  </a:lnTo>
                  <a:lnTo>
                    <a:pt x="11" y="381"/>
                  </a:lnTo>
                  <a:lnTo>
                    <a:pt x="0" y="415"/>
                  </a:lnTo>
                  <a:lnTo>
                    <a:pt x="42" y="415"/>
                  </a:lnTo>
                  <a:lnTo>
                    <a:pt x="46" y="414"/>
                  </a:lnTo>
                  <a:lnTo>
                    <a:pt x="51" y="413"/>
                  </a:lnTo>
                  <a:lnTo>
                    <a:pt x="55" y="413"/>
                  </a:lnTo>
                  <a:lnTo>
                    <a:pt x="60" y="412"/>
                  </a:lnTo>
                  <a:lnTo>
                    <a:pt x="70" y="4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38"/>
            <p:cNvSpPr/>
            <p:nvPr/>
          </p:nvSpPr>
          <p:spPr>
            <a:xfrm>
              <a:off x="2765977" y="4397073"/>
              <a:ext cx="94073" cy="112801"/>
            </a:xfrm>
            <a:custGeom>
              <a:avLst/>
              <a:gdLst/>
              <a:ahLst/>
              <a:cxnLst/>
              <a:rect l="l" t="t" r="r" b="b"/>
              <a:pathLst>
                <a:path w="217" h="260" extrusionOk="0">
                  <a:moveTo>
                    <a:pt x="189" y="6"/>
                  </a:moveTo>
                  <a:lnTo>
                    <a:pt x="6" y="229"/>
                  </a:lnTo>
                  <a:lnTo>
                    <a:pt x="5" y="230"/>
                  </a:lnTo>
                  <a:lnTo>
                    <a:pt x="4" y="231"/>
                  </a:lnTo>
                  <a:lnTo>
                    <a:pt x="3" y="233"/>
                  </a:lnTo>
                  <a:lnTo>
                    <a:pt x="2" y="234"/>
                  </a:lnTo>
                  <a:lnTo>
                    <a:pt x="1" y="235"/>
                  </a:lnTo>
                  <a:lnTo>
                    <a:pt x="1" y="236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1" y="249"/>
                  </a:lnTo>
                  <a:lnTo>
                    <a:pt x="2" y="251"/>
                  </a:lnTo>
                  <a:lnTo>
                    <a:pt x="4" y="253"/>
                  </a:lnTo>
                  <a:lnTo>
                    <a:pt x="5" y="255"/>
                  </a:lnTo>
                  <a:lnTo>
                    <a:pt x="7" y="257"/>
                  </a:lnTo>
                  <a:lnTo>
                    <a:pt x="9" y="258"/>
                  </a:lnTo>
                  <a:lnTo>
                    <a:pt x="10" y="259"/>
                  </a:lnTo>
                  <a:lnTo>
                    <a:pt x="12" y="259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7" y="260"/>
                  </a:lnTo>
                  <a:lnTo>
                    <a:pt x="149" y="260"/>
                  </a:lnTo>
                  <a:lnTo>
                    <a:pt x="150" y="260"/>
                  </a:lnTo>
                  <a:lnTo>
                    <a:pt x="152" y="260"/>
                  </a:lnTo>
                  <a:lnTo>
                    <a:pt x="153" y="260"/>
                  </a:lnTo>
                  <a:lnTo>
                    <a:pt x="155" y="259"/>
                  </a:lnTo>
                  <a:lnTo>
                    <a:pt x="156" y="259"/>
                  </a:lnTo>
                  <a:lnTo>
                    <a:pt x="157" y="258"/>
                  </a:lnTo>
                  <a:lnTo>
                    <a:pt x="159" y="257"/>
                  </a:lnTo>
                  <a:lnTo>
                    <a:pt x="160" y="256"/>
                  </a:lnTo>
                  <a:lnTo>
                    <a:pt x="161" y="255"/>
                  </a:lnTo>
                  <a:lnTo>
                    <a:pt x="162" y="254"/>
                  </a:lnTo>
                  <a:lnTo>
                    <a:pt x="163" y="253"/>
                  </a:lnTo>
                  <a:lnTo>
                    <a:pt x="163" y="252"/>
                  </a:lnTo>
                  <a:lnTo>
                    <a:pt x="164" y="251"/>
                  </a:lnTo>
                  <a:lnTo>
                    <a:pt x="165" y="249"/>
                  </a:lnTo>
                  <a:lnTo>
                    <a:pt x="165" y="248"/>
                  </a:lnTo>
                  <a:lnTo>
                    <a:pt x="166" y="246"/>
                  </a:lnTo>
                  <a:lnTo>
                    <a:pt x="217" y="23"/>
                  </a:lnTo>
                  <a:lnTo>
                    <a:pt x="217" y="20"/>
                  </a:lnTo>
                  <a:lnTo>
                    <a:pt x="217" y="16"/>
                  </a:lnTo>
                  <a:lnTo>
                    <a:pt x="216" y="13"/>
                  </a:lnTo>
                  <a:lnTo>
                    <a:pt x="215" y="10"/>
                  </a:lnTo>
                  <a:lnTo>
                    <a:pt x="214" y="8"/>
                  </a:lnTo>
                  <a:lnTo>
                    <a:pt x="212" y="5"/>
                  </a:lnTo>
                  <a:lnTo>
                    <a:pt x="210" y="4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1"/>
                  </a:lnTo>
                  <a:lnTo>
                    <a:pt x="204" y="1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7" y="1"/>
                  </a:lnTo>
                  <a:lnTo>
                    <a:pt x="196" y="1"/>
                  </a:lnTo>
                  <a:lnTo>
                    <a:pt x="194" y="1"/>
                  </a:lnTo>
                  <a:lnTo>
                    <a:pt x="193" y="2"/>
                  </a:lnTo>
                  <a:lnTo>
                    <a:pt x="192" y="3"/>
                  </a:lnTo>
                  <a:lnTo>
                    <a:pt x="191" y="4"/>
                  </a:lnTo>
                  <a:lnTo>
                    <a:pt x="190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38"/>
            <p:cNvSpPr/>
            <p:nvPr/>
          </p:nvSpPr>
          <p:spPr>
            <a:xfrm>
              <a:off x="2863970" y="4329567"/>
              <a:ext cx="222989" cy="179001"/>
            </a:xfrm>
            <a:custGeom>
              <a:avLst/>
              <a:gdLst/>
              <a:ahLst/>
              <a:cxnLst/>
              <a:rect l="l" t="t" r="r" b="b"/>
              <a:pathLst>
                <a:path w="513" h="412" extrusionOk="0">
                  <a:moveTo>
                    <a:pt x="511" y="386"/>
                  </a:moveTo>
                  <a:lnTo>
                    <a:pt x="336" y="11"/>
                  </a:lnTo>
                  <a:lnTo>
                    <a:pt x="335" y="10"/>
                  </a:lnTo>
                  <a:lnTo>
                    <a:pt x="335" y="9"/>
                  </a:lnTo>
                  <a:lnTo>
                    <a:pt x="334" y="8"/>
                  </a:lnTo>
                  <a:lnTo>
                    <a:pt x="333" y="7"/>
                  </a:lnTo>
                  <a:lnTo>
                    <a:pt x="333" y="6"/>
                  </a:lnTo>
                  <a:lnTo>
                    <a:pt x="332" y="5"/>
                  </a:lnTo>
                  <a:lnTo>
                    <a:pt x="331" y="4"/>
                  </a:lnTo>
                  <a:lnTo>
                    <a:pt x="330" y="4"/>
                  </a:lnTo>
                  <a:lnTo>
                    <a:pt x="329" y="3"/>
                  </a:lnTo>
                  <a:lnTo>
                    <a:pt x="328" y="2"/>
                  </a:lnTo>
                  <a:lnTo>
                    <a:pt x="327" y="2"/>
                  </a:lnTo>
                  <a:lnTo>
                    <a:pt x="326" y="1"/>
                  </a:lnTo>
                  <a:lnTo>
                    <a:pt x="325" y="1"/>
                  </a:lnTo>
                  <a:lnTo>
                    <a:pt x="324" y="0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8" y="2"/>
                  </a:lnTo>
                  <a:lnTo>
                    <a:pt x="97" y="2"/>
                  </a:lnTo>
                  <a:lnTo>
                    <a:pt x="95" y="3"/>
                  </a:lnTo>
                  <a:lnTo>
                    <a:pt x="94" y="4"/>
                  </a:lnTo>
                  <a:lnTo>
                    <a:pt x="93" y="5"/>
                  </a:lnTo>
                  <a:lnTo>
                    <a:pt x="92" y="6"/>
                  </a:lnTo>
                  <a:lnTo>
                    <a:pt x="91" y="7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9" y="11"/>
                  </a:lnTo>
                  <a:lnTo>
                    <a:pt x="88" y="13"/>
                  </a:lnTo>
                  <a:lnTo>
                    <a:pt x="88" y="14"/>
                  </a:lnTo>
                  <a:lnTo>
                    <a:pt x="1" y="389"/>
                  </a:lnTo>
                  <a:lnTo>
                    <a:pt x="0" y="391"/>
                  </a:lnTo>
                  <a:lnTo>
                    <a:pt x="0" y="393"/>
                  </a:lnTo>
                  <a:lnTo>
                    <a:pt x="0" y="396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2" y="402"/>
                  </a:lnTo>
                  <a:lnTo>
                    <a:pt x="2" y="403"/>
                  </a:lnTo>
                  <a:lnTo>
                    <a:pt x="3" y="405"/>
                  </a:lnTo>
                  <a:lnTo>
                    <a:pt x="5" y="406"/>
                  </a:lnTo>
                  <a:lnTo>
                    <a:pt x="6" y="408"/>
                  </a:lnTo>
                  <a:lnTo>
                    <a:pt x="8" y="409"/>
                  </a:lnTo>
                  <a:lnTo>
                    <a:pt x="9" y="410"/>
                  </a:lnTo>
                  <a:lnTo>
                    <a:pt x="11" y="411"/>
                  </a:lnTo>
                  <a:lnTo>
                    <a:pt x="13" y="411"/>
                  </a:lnTo>
                  <a:lnTo>
                    <a:pt x="15" y="412"/>
                  </a:lnTo>
                  <a:lnTo>
                    <a:pt x="18" y="412"/>
                  </a:lnTo>
                  <a:lnTo>
                    <a:pt x="497" y="412"/>
                  </a:lnTo>
                  <a:lnTo>
                    <a:pt x="499" y="412"/>
                  </a:lnTo>
                  <a:lnTo>
                    <a:pt x="501" y="411"/>
                  </a:lnTo>
                  <a:lnTo>
                    <a:pt x="503" y="411"/>
                  </a:lnTo>
                  <a:lnTo>
                    <a:pt x="505" y="410"/>
                  </a:lnTo>
                  <a:lnTo>
                    <a:pt x="506" y="408"/>
                  </a:lnTo>
                  <a:lnTo>
                    <a:pt x="508" y="407"/>
                  </a:lnTo>
                  <a:lnTo>
                    <a:pt x="509" y="405"/>
                  </a:lnTo>
                  <a:lnTo>
                    <a:pt x="510" y="403"/>
                  </a:lnTo>
                  <a:lnTo>
                    <a:pt x="511" y="402"/>
                  </a:lnTo>
                  <a:lnTo>
                    <a:pt x="512" y="399"/>
                  </a:lnTo>
                  <a:lnTo>
                    <a:pt x="512" y="397"/>
                  </a:lnTo>
                  <a:lnTo>
                    <a:pt x="513" y="395"/>
                  </a:lnTo>
                  <a:lnTo>
                    <a:pt x="513" y="393"/>
                  </a:lnTo>
                  <a:lnTo>
                    <a:pt x="512" y="391"/>
                  </a:lnTo>
                  <a:lnTo>
                    <a:pt x="512" y="3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38"/>
            <p:cNvSpPr/>
            <p:nvPr/>
          </p:nvSpPr>
          <p:spPr>
            <a:xfrm>
              <a:off x="2595250" y="4329567"/>
              <a:ext cx="266977" cy="169419"/>
            </a:xfrm>
            <a:custGeom>
              <a:avLst/>
              <a:gdLst/>
              <a:ahLst/>
              <a:cxnLst/>
              <a:rect l="l" t="t" r="r" b="b"/>
              <a:pathLst>
                <a:path w="614" h="390" extrusionOk="0">
                  <a:moveTo>
                    <a:pt x="293" y="384"/>
                  </a:moveTo>
                  <a:lnTo>
                    <a:pt x="294" y="385"/>
                  </a:lnTo>
                  <a:lnTo>
                    <a:pt x="296" y="387"/>
                  </a:lnTo>
                  <a:lnTo>
                    <a:pt x="297" y="388"/>
                  </a:lnTo>
                  <a:lnTo>
                    <a:pt x="298" y="388"/>
                  </a:lnTo>
                  <a:lnTo>
                    <a:pt x="300" y="389"/>
                  </a:lnTo>
                  <a:lnTo>
                    <a:pt x="302" y="390"/>
                  </a:lnTo>
                  <a:lnTo>
                    <a:pt x="303" y="390"/>
                  </a:lnTo>
                  <a:lnTo>
                    <a:pt x="305" y="390"/>
                  </a:lnTo>
                  <a:lnTo>
                    <a:pt x="307" y="390"/>
                  </a:lnTo>
                  <a:lnTo>
                    <a:pt x="309" y="390"/>
                  </a:lnTo>
                  <a:lnTo>
                    <a:pt x="310" y="389"/>
                  </a:lnTo>
                  <a:lnTo>
                    <a:pt x="312" y="388"/>
                  </a:lnTo>
                  <a:lnTo>
                    <a:pt x="314" y="388"/>
                  </a:lnTo>
                  <a:lnTo>
                    <a:pt x="316" y="387"/>
                  </a:lnTo>
                  <a:lnTo>
                    <a:pt x="317" y="385"/>
                  </a:lnTo>
                  <a:lnTo>
                    <a:pt x="319" y="384"/>
                  </a:lnTo>
                  <a:lnTo>
                    <a:pt x="609" y="31"/>
                  </a:lnTo>
                  <a:lnTo>
                    <a:pt x="611" y="29"/>
                  </a:lnTo>
                  <a:lnTo>
                    <a:pt x="612" y="27"/>
                  </a:lnTo>
                  <a:lnTo>
                    <a:pt x="613" y="24"/>
                  </a:lnTo>
                  <a:lnTo>
                    <a:pt x="614" y="22"/>
                  </a:lnTo>
                  <a:lnTo>
                    <a:pt x="614" y="19"/>
                  </a:lnTo>
                  <a:lnTo>
                    <a:pt x="614" y="16"/>
                  </a:lnTo>
                  <a:lnTo>
                    <a:pt x="614" y="14"/>
                  </a:lnTo>
                  <a:lnTo>
                    <a:pt x="613" y="11"/>
                  </a:lnTo>
                  <a:lnTo>
                    <a:pt x="612" y="9"/>
                  </a:lnTo>
                  <a:lnTo>
                    <a:pt x="611" y="7"/>
                  </a:lnTo>
                  <a:lnTo>
                    <a:pt x="609" y="5"/>
                  </a:lnTo>
                  <a:lnTo>
                    <a:pt x="607" y="3"/>
                  </a:lnTo>
                  <a:lnTo>
                    <a:pt x="605" y="2"/>
                  </a:lnTo>
                  <a:lnTo>
                    <a:pt x="604" y="1"/>
                  </a:lnTo>
                  <a:lnTo>
                    <a:pt x="603" y="1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38"/>
            <p:cNvSpPr/>
            <p:nvPr/>
          </p:nvSpPr>
          <p:spPr>
            <a:xfrm>
              <a:off x="2596993" y="4397073"/>
              <a:ext cx="94509" cy="112801"/>
            </a:xfrm>
            <a:custGeom>
              <a:avLst/>
              <a:gdLst/>
              <a:ahLst/>
              <a:cxnLst/>
              <a:rect l="l" t="t" r="r" b="b"/>
              <a:pathLst>
                <a:path w="218" h="260" extrusionOk="0">
                  <a:moveTo>
                    <a:pt x="1" y="23"/>
                  </a:moveTo>
                  <a:lnTo>
                    <a:pt x="52" y="246"/>
                  </a:lnTo>
                  <a:lnTo>
                    <a:pt x="52" y="248"/>
                  </a:lnTo>
                  <a:lnTo>
                    <a:pt x="53" y="249"/>
                  </a:lnTo>
                  <a:lnTo>
                    <a:pt x="54" y="251"/>
                  </a:lnTo>
                  <a:lnTo>
                    <a:pt x="54" y="252"/>
                  </a:lnTo>
                  <a:lnTo>
                    <a:pt x="55" y="253"/>
                  </a:lnTo>
                  <a:lnTo>
                    <a:pt x="56" y="254"/>
                  </a:lnTo>
                  <a:lnTo>
                    <a:pt x="57" y="255"/>
                  </a:lnTo>
                  <a:lnTo>
                    <a:pt x="58" y="256"/>
                  </a:lnTo>
                  <a:lnTo>
                    <a:pt x="59" y="257"/>
                  </a:lnTo>
                  <a:lnTo>
                    <a:pt x="61" y="258"/>
                  </a:lnTo>
                  <a:lnTo>
                    <a:pt x="62" y="259"/>
                  </a:lnTo>
                  <a:lnTo>
                    <a:pt x="63" y="259"/>
                  </a:lnTo>
                  <a:lnTo>
                    <a:pt x="64" y="260"/>
                  </a:lnTo>
                  <a:lnTo>
                    <a:pt x="66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202" y="260"/>
                  </a:lnTo>
                  <a:lnTo>
                    <a:pt x="203" y="260"/>
                  </a:lnTo>
                  <a:lnTo>
                    <a:pt x="204" y="260"/>
                  </a:lnTo>
                  <a:lnTo>
                    <a:pt x="205" y="260"/>
                  </a:lnTo>
                  <a:lnTo>
                    <a:pt x="207" y="259"/>
                  </a:lnTo>
                  <a:lnTo>
                    <a:pt x="208" y="259"/>
                  </a:lnTo>
                  <a:lnTo>
                    <a:pt x="209" y="258"/>
                  </a:lnTo>
                  <a:lnTo>
                    <a:pt x="211" y="257"/>
                  </a:lnTo>
                  <a:lnTo>
                    <a:pt x="213" y="255"/>
                  </a:lnTo>
                  <a:lnTo>
                    <a:pt x="214" y="253"/>
                  </a:lnTo>
                  <a:lnTo>
                    <a:pt x="216" y="251"/>
                  </a:lnTo>
                  <a:lnTo>
                    <a:pt x="217" y="249"/>
                  </a:lnTo>
                  <a:lnTo>
                    <a:pt x="217" y="246"/>
                  </a:lnTo>
                  <a:lnTo>
                    <a:pt x="218" y="244"/>
                  </a:lnTo>
                  <a:lnTo>
                    <a:pt x="218" y="241"/>
                  </a:lnTo>
                  <a:lnTo>
                    <a:pt x="218" y="239"/>
                  </a:lnTo>
                  <a:lnTo>
                    <a:pt x="217" y="236"/>
                  </a:lnTo>
                  <a:lnTo>
                    <a:pt x="216" y="234"/>
                  </a:lnTo>
                  <a:lnTo>
                    <a:pt x="215" y="231"/>
                  </a:lnTo>
                  <a:lnTo>
                    <a:pt x="213" y="229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38"/>
            <p:cNvSpPr/>
            <p:nvPr/>
          </p:nvSpPr>
          <p:spPr>
            <a:xfrm>
              <a:off x="2761622" y="4537312"/>
              <a:ext cx="323595" cy="413749"/>
            </a:xfrm>
            <a:custGeom>
              <a:avLst/>
              <a:gdLst/>
              <a:ahLst/>
              <a:cxnLst/>
              <a:rect l="l" t="t" r="r" b="b"/>
              <a:pathLst>
                <a:path w="744" h="951" extrusionOk="0">
                  <a:moveTo>
                    <a:pt x="563" y="0"/>
                  </a:moveTo>
                  <a:lnTo>
                    <a:pt x="444" y="0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4" y="1"/>
                  </a:lnTo>
                  <a:lnTo>
                    <a:pt x="223" y="1"/>
                  </a:lnTo>
                  <a:lnTo>
                    <a:pt x="222" y="2"/>
                  </a:lnTo>
                  <a:lnTo>
                    <a:pt x="220" y="3"/>
                  </a:lnTo>
                  <a:lnTo>
                    <a:pt x="219" y="4"/>
                  </a:lnTo>
                  <a:lnTo>
                    <a:pt x="218" y="5"/>
                  </a:lnTo>
                  <a:lnTo>
                    <a:pt x="217" y="6"/>
                  </a:lnTo>
                  <a:lnTo>
                    <a:pt x="216" y="7"/>
                  </a:lnTo>
                  <a:lnTo>
                    <a:pt x="215" y="8"/>
                  </a:lnTo>
                  <a:lnTo>
                    <a:pt x="215" y="9"/>
                  </a:lnTo>
                  <a:lnTo>
                    <a:pt x="214" y="11"/>
                  </a:lnTo>
                  <a:lnTo>
                    <a:pt x="213" y="12"/>
                  </a:lnTo>
                  <a:lnTo>
                    <a:pt x="213" y="14"/>
                  </a:lnTo>
                  <a:lnTo>
                    <a:pt x="1" y="928"/>
                  </a:lnTo>
                  <a:lnTo>
                    <a:pt x="0" y="932"/>
                  </a:lnTo>
                  <a:lnTo>
                    <a:pt x="0" y="935"/>
                  </a:lnTo>
                  <a:lnTo>
                    <a:pt x="0" y="937"/>
                  </a:lnTo>
                  <a:lnTo>
                    <a:pt x="0" y="938"/>
                  </a:lnTo>
                  <a:lnTo>
                    <a:pt x="1" y="940"/>
                  </a:lnTo>
                  <a:lnTo>
                    <a:pt x="1" y="941"/>
                  </a:lnTo>
                  <a:lnTo>
                    <a:pt x="2" y="942"/>
                  </a:lnTo>
                  <a:lnTo>
                    <a:pt x="3" y="944"/>
                  </a:lnTo>
                  <a:lnTo>
                    <a:pt x="4" y="945"/>
                  </a:lnTo>
                  <a:lnTo>
                    <a:pt x="4" y="946"/>
                  </a:lnTo>
                  <a:lnTo>
                    <a:pt x="5" y="947"/>
                  </a:lnTo>
                  <a:lnTo>
                    <a:pt x="7" y="948"/>
                  </a:lnTo>
                  <a:lnTo>
                    <a:pt x="8" y="948"/>
                  </a:lnTo>
                  <a:lnTo>
                    <a:pt x="9" y="949"/>
                  </a:lnTo>
                  <a:lnTo>
                    <a:pt x="10" y="950"/>
                  </a:lnTo>
                  <a:lnTo>
                    <a:pt x="11" y="950"/>
                  </a:lnTo>
                  <a:lnTo>
                    <a:pt x="13" y="951"/>
                  </a:lnTo>
                  <a:lnTo>
                    <a:pt x="14" y="951"/>
                  </a:lnTo>
                  <a:lnTo>
                    <a:pt x="15" y="951"/>
                  </a:lnTo>
                  <a:lnTo>
                    <a:pt x="17" y="951"/>
                  </a:lnTo>
                  <a:lnTo>
                    <a:pt x="18" y="951"/>
                  </a:lnTo>
                  <a:lnTo>
                    <a:pt x="19" y="951"/>
                  </a:lnTo>
                  <a:lnTo>
                    <a:pt x="21" y="951"/>
                  </a:lnTo>
                  <a:lnTo>
                    <a:pt x="22" y="950"/>
                  </a:lnTo>
                  <a:lnTo>
                    <a:pt x="23" y="950"/>
                  </a:lnTo>
                  <a:lnTo>
                    <a:pt x="25" y="949"/>
                  </a:lnTo>
                  <a:lnTo>
                    <a:pt x="26" y="948"/>
                  </a:lnTo>
                  <a:lnTo>
                    <a:pt x="27" y="947"/>
                  </a:lnTo>
                  <a:lnTo>
                    <a:pt x="29" y="946"/>
                  </a:lnTo>
                  <a:lnTo>
                    <a:pt x="30" y="945"/>
                  </a:lnTo>
                  <a:lnTo>
                    <a:pt x="744" y="3"/>
                  </a:lnTo>
                  <a:lnTo>
                    <a:pt x="682" y="3"/>
                  </a:lnTo>
                  <a:lnTo>
                    <a:pt x="652" y="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38"/>
            <p:cNvSpPr/>
            <p:nvPr/>
          </p:nvSpPr>
          <p:spPr>
            <a:xfrm>
              <a:off x="2378360" y="4537312"/>
              <a:ext cx="314885" cy="413749"/>
            </a:xfrm>
            <a:custGeom>
              <a:avLst/>
              <a:gdLst/>
              <a:ahLst/>
              <a:cxnLst/>
              <a:rect l="l" t="t" r="r" b="b"/>
              <a:pathLst>
                <a:path w="724" h="951" extrusionOk="0">
                  <a:moveTo>
                    <a:pt x="515" y="14"/>
                  </a:moveTo>
                  <a:lnTo>
                    <a:pt x="514" y="12"/>
                  </a:lnTo>
                  <a:lnTo>
                    <a:pt x="513" y="11"/>
                  </a:lnTo>
                  <a:lnTo>
                    <a:pt x="513" y="9"/>
                  </a:lnTo>
                  <a:lnTo>
                    <a:pt x="512" y="8"/>
                  </a:lnTo>
                  <a:lnTo>
                    <a:pt x="511" y="7"/>
                  </a:lnTo>
                  <a:lnTo>
                    <a:pt x="510" y="6"/>
                  </a:lnTo>
                  <a:lnTo>
                    <a:pt x="509" y="5"/>
                  </a:lnTo>
                  <a:lnTo>
                    <a:pt x="508" y="4"/>
                  </a:lnTo>
                  <a:lnTo>
                    <a:pt x="507" y="3"/>
                  </a:lnTo>
                  <a:lnTo>
                    <a:pt x="506" y="2"/>
                  </a:lnTo>
                  <a:lnTo>
                    <a:pt x="504" y="1"/>
                  </a:lnTo>
                  <a:lnTo>
                    <a:pt x="503" y="1"/>
                  </a:lnTo>
                  <a:lnTo>
                    <a:pt x="502" y="1"/>
                  </a:lnTo>
                  <a:lnTo>
                    <a:pt x="500" y="0"/>
                  </a:lnTo>
                  <a:lnTo>
                    <a:pt x="499" y="0"/>
                  </a:lnTo>
                  <a:lnTo>
                    <a:pt x="49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695" y="945"/>
                  </a:lnTo>
                  <a:lnTo>
                    <a:pt x="696" y="946"/>
                  </a:lnTo>
                  <a:lnTo>
                    <a:pt x="697" y="947"/>
                  </a:lnTo>
                  <a:lnTo>
                    <a:pt x="698" y="948"/>
                  </a:lnTo>
                  <a:lnTo>
                    <a:pt x="699" y="949"/>
                  </a:lnTo>
                  <a:lnTo>
                    <a:pt x="700" y="950"/>
                  </a:lnTo>
                  <a:lnTo>
                    <a:pt x="702" y="950"/>
                  </a:lnTo>
                  <a:lnTo>
                    <a:pt x="703" y="951"/>
                  </a:lnTo>
                  <a:lnTo>
                    <a:pt x="704" y="951"/>
                  </a:lnTo>
                  <a:lnTo>
                    <a:pt x="706" y="951"/>
                  </a:lnTo>
                  <a:lnTo>
                    <a:pt x="707" y="951"/>
                  </a:lnTo>
                  <a:lnTo>
                    <a:pt x="708" y="951"/>
                  </a:lnTo>
                  <a:lnTo>
                    <a:pt x="710" y="951"/>
                  </a:lnTo>
                  <a:lnTo>
                    <a:pt x="711" y="951"/>
                  </a:lnTo>
                  <a:lnTo>
                    <a:pt x="712" y="950"/>
                  </a:lnTo>
                  <a:lnTo>
                    <a:pt x="714" y="950"/>
                  </a:lnTo>
                  <a:lnTo>
                    <a:pt x="715" y="949"/>
                  </a:lnTo>
                  <a:lnTo>
                    <a:pt x="716" y="948"/>
                  </a:lnTo>
                  <a:lnTo>
                    <a:pt x="717" y="948"/>
                  </a:lnTo>
                  <a:lnTo>
                    <a:pt x="718" y="947"/>
                  </a:lnTo>
                  <a:lnTo>
                    <a:pt x="719" y="946"/>
                  </a:lnTo>
                  <a:lnTo>
                    <a:pt x="720" y="945"/>
                  </a:lnTo>
                  <a:lnTo>
                    <a:pt x="721" y="944"/>
                  </a:lnTo>
                  <a:lnTo>
                    <a:pt x="722" y="942"/>
                  </a:lnTo>
                  <a:lnTo>
                    <a:pt x="722" y="941"/>
                  </a:lnTo>
                  <a:lnTo>
                    <a:pt x="723" y="940"/>
                  </a:lnTo>
                  <a:lnTo>
                    <a:pt x="723" y="938"/>
                  </a:lnTo>
                  <a:lnTo>
                    <a:pt x="723" y="937"/>
                  </a:lnTo>
                  <a:lnTo>
                    <a:pt x="724" y="935"/>
                  </a:lnTo>
                  <a:lnTo>
                    <a:pt x="724" y="933"/>
                  </a:lnTo>
                  <a:lnTo>
                    <a:pt x="723" y="932"/>
                  </a:lnTo>
                  <a:lnTo>
                    <a:pt x="723" y="9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38"/>
            <p:cNvSpPr/>
            <p:nvPr/>
          </p:nvSpPr>
          <p:spPr>
            <a:xfrm>
              <a:off x="2629222" y="4537312"/>
              <a:ext cx="199035" cy="413749"/>
            </a:xfrm>
            <a:custGeom>
              <a:avLst/>
              <a:gdLst/>
              <a:ahLst/>
              <a:cxnLst/>
              <a:rect l="l" t="t" r="r" b="b"/>
              <a:pathLst>
                <a:path w="458" h="951" extrusionOk="0">
                  <a:moveTo>
                    <a:pt x="441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212" y="937"/>
                  </a:lnTo>
                  <a:lnTo>
                    <a:pt x="213" y="940"/>
                  </a:lnTo>
                  <a:lnTo>
                    <a:pt x="215" y="943"/>
                  </a:lnTo>
                  <a:lnTo>
                    <a:pt x="217" y="946"/>
                  </a:lnTo>
                  <a:lnTo>
                    <a:pt x="219" y="948"/>
                  </a:lnTo>
                  <a:lnTo>
                    <a:pt x="220" y="948"/>
                  </a:lnTo>
                  <a:lnTo>
                    <a:pt x="221" y="949"/>
                  </a:lnTo>
                  <a:lnTo>
                    <a:pt x="222" y="950"/>
                  </a:lnTo>
                  <a:lnTo>
                    <a:pt x="224" y="950"/>
                  </a:lnTo>
                  <a:lnTo>
                    <a:pt x="225" y="951"/>
                  </a:lnTo>
                  <a:lnTo>
                    <a:pt x="226" y="951"/>
                  </a:lnTo>
                  <a:lnTo>
                    <a:pt x="228" y="951"/>
                  </a:lnTo>
                  <a:lnTo>
                    <a:pt x="229" y="951"/>
                  </a:lnTo>
                  <a:lnTo>
                    <a:pt x="230" y="951"/>
                  </a:lnTo>
                  <a:lnTo>
                    <a:pt x="232" y="951"/>
                  </a:lnTo>
                  <a:lnTo>
                    <a:pt x="233" y="951"/>
                  </a:lnTo>
                  <a:lnTo>
                    <a:pt x="234" y="950"/>
                  </a:lnTo>
                  <a:lnTo>
                    <a:pt x="235" y="950"/>
                  </a:lnTo>
                  <a:lnTo>
                    <a:pt x="237" y="949"/>
                  </a:lnTo>
                  <a:lnTo>
                    <a:pt x="238" y="948"/>
                  </a:lnTo>
                  <a:lnTo>
                    <a:pt x="239" y="948"/>
                  </a:lnTo>
                  <a:lnTo>
                    <a:pt x="240" y="947"/>
                  </a:lnTo>
                  <a:lnTo>
                    <a:pt x="241" y="946"/>
                  </a:lnTo>
                  <a:lnTo>
                    <a:pt x="242" y="944"/>
                  </a:lnTo>
                  <a:lnTo>
                    <a:pt x="243" y="943"/>
                  </a:lnTo>
                  <a:lnTo>
                    <a:pt x="244" y="940"/>
                  </a:lnTo>
                  <a:lnTo>
                    <a:pt x="246" y="937"/>
                  </a:lnTo>
                  <a:lnTo>
                    <a:pt x="458" y="22"/>
                  </a:lnTo>
                  <a:lnTo>
                    <a:pt x="458" y="20"/>
                  </a:lnTo>
                  <a:lnTo>
                    <a:pt x="457" y="18"/>
                  </a:lnTo>
                  <a:lnTo>
                    <a:pt x="457" y="16"/>
                  </a:lnTo>
                  <a:lnTo>
                    <a:pt x="456" y="14"/>
                  </a:lnTo>
                  <a:lnTo>
                    <a:pt x="455" y="12"/>
                  </a:lnTo>
                  <a:lnTo>
                    <a:pt x="454" y="10"/>
                  </a:lnTo>
                  <a:lnTo>
                    <a:pt x="453" y="8"/>
                  </a:lnTo>
                  <a:lnTo>
                    <a:pt x="452" y="7"/>
                  </a:lnTo>
                  <a:lnTo>
                    <a:pt x="451" y="5"/>
                  </a:lnTo>
                  <a:lnTo>
                    <a:pt x="450" y="4"/>
                  </a:lnTo>
                  <a:lnTo>
                    <a:pt x="448" y="3"/>
                  </a:lnTo>
                  <a:lnTo>
                    <a:pt x="447" y="2"/>
                  </a:lnTo>
                  <a:lnTo>
                    <a:pt x="445" y="1"/>
                  </a:lnTo>
                  <a:lnTo>
                    <a:pt x="444" y="0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34" name="Google Shape;3934;p38"/>
          <p:cNvSpPr/>
          <p:nvPr/>
        </p:nvSpPr>
        <p:spPr>
          <a:xfrm>
            <a:off x="6784698" y="4071876"/>
            <a:ext cx="600336" cy="698781"/>
          </a:xfrm>
          <a:custGeom>
            <a:avLst/>
            <a:gdLst/>
            <a:ahLst/>
            <a:cxnLst/>
            <a:rect l="l" t="t" r="r" b="b"/>
            <a:pathLst>
              <a:path w="1428" h="1662" extrusionOk="0">
                <a:moveTo>
                  <a:pt x="1422" y="1184"/>
                </a:moveTo>
                <a:lnTo>
                  <a:pt x="1423" y="1183"/>
                </a:lnTo>
                <a:lnTo>
                  <a:pt x="1424" y="1181"/>
                </a:lnTo>
                <a:lnTo>
                  <a:pt x="1425" y="1180"/>
                </a:lnTo>
                <a:lnTo>
                  <a:pt x="1426" y="1178"/>
                </a:lnTo>
                <a:lnTo>
                  <a:pt x="1426" y="1177"/>
                </a:lnTo>
                <a:lnTo>
                  <a:pt x="1427" y="1175"/>
                </a:lnTo>
                <a:lnTo>
                  <a:pt x="1427" y="1172"/>
                </a:lnTo>
                <a:lnTo>
                  <a:pt x="1428" y="1169"/>
                </a:lnTo>
                <a:lnTo>
                  <a:pt x="1428" y="1166"/>
                </a:lnTo>
                <a:lnTo>
                  <a:pt x="1428" y="1161"/>
                </a:lnTo>
                <a:lnTo>
                  <a:pt x="1428" y="47"/>
                </a:lnTo>
                <a:lnTo>
                  <a:pt x="1428" y="42"/>
                </a:lnTo>
                <a:lnTo>
                  <a:pt x="1427" y="37"/>
                </a:lnTo>
                <a:lnTo>
                  <a:pt x="1426" y="34"/>
                </a:lnTo>
                <a:lnTo>
                  <a:pt x="1426" y="32"/>
                </a:lnTo>
                <a:lnTo>
                  <a:pt x="1425" y="29"/>
                </a:lnTo>
                <a:lnTo>
                  <a:pt x="1424" y="27"/>
                </a:lnTo>
                <a:lnTo>
                  <a:pt x="1423" y="24"/>
                </a:lnTo>
                <a:lnTo>
                  <a:pt x="1421" y="22"/>
                </a:lnTo>
                <a:lnTo>
                  <a:pt x="1420" y="20"/>
                </a:lnTo>
                <a:lnTo>
                  <a:pt x="1419" y="18"/>
                </a:lnTo>
                <a:lnTo>
                  <a:pt x="1417" y="16"/>
                </a:lnTo>
                <a:lnTo>
                  <a:pt x="1415" y="14"/>
                </a:lnTo>
                <a:lnTo>
                  <a:pt x="1413" y="12"/>
                </a:lnTo>
                <a:lnTo>
                  <a:pt x="1411" y="10"/>
                </a:lnTo>
                <a:lnTo>
                  <a:pt x="1407" y="8"/>
                </a:lnTo>
                <a:lnTo>
                  <a:pt x="1402" y="5"/>
                </a:lnTo>
                <a:lnTo>
                  <a:pt x="1397" y="3"/>
                </a:lnTo>
                <a:lnTo>
                  <a:pt x="1394" y="2"/>
                </a:lnTo>
                <a:lnTo>
                  <a:pt x="1392" y="1"/>
                </a:lnTo>
                <a:lnTo>
                  <a:pt x="1389" y="1"/>
                </a:lnTo>
                <a:lnTo>
                  <a:pt x="1386" y="0"/>
                </a:lnTo>
                <a:lnTo>
                  <a:pt x="1383" y="0"/>
                </a:lnTo>
                <a:lnTo>
                  <a:pt x="1380" y="0"/>
                </a:lnTo>
                <a:lnTo>
                  <a:pt x="1377" y="0"/>
                </a:lnTo>
                <a:lnTo>
                  <a:pt x="1374" y="1"/>
                </a:lnTo>
                <a:lnTo>
                  <a:pt x="1371" y="1"/>
                </a:lnTo>
                <a:lnTo>
                  <a:pt x="1368" y="2"/>
                </a:lnTo>
                <a:lnTo>
                  <a:pt x="525" y="191"/>
                </a:lnTo>
                <a:lnTo>
                  <a:pt x="521" y="193"/>
                </a:lnTo>
                <a:lnTo>
                  <a:pt x="517" y="194"/>
                </a:lnTo>
                <a:lnTo>
                  <a:pt x="513" y="196"/>
                </a:lnTo>
                <a:lnTo>
                  <a:pt x="510" y="198"/>
                </a:lnTo>
                <a:lnTo>
                  <a:pt x="506" y="200"/>
                </a:lnTo>
                <a:lnTo>
                  <a:pt x="503" y="203"/>
                </a:lnTo>
                <a:lnTo>
                  <a:pt x="500" y="206"/>
                </a:lnTo>
                <a:lnTo>
                  <a:pt x="498" y="209"/>
                </a:lnTo>
                <a:lnTo>
                  <a:pt x="496" y="212"/>
                </a:lnTo>
                <a:lnTo>
                  <a:pt x="494" y="215"/>
                </a:lnTo>
                <a:lnTo>
                  <a:pt x="492" y="219"/>
                </a:lnTo>
                <a:lnTo>
                  <a:pt x="491" y="223"/>
                </a:lnTo>
                <a:lnTo>
                  <a:pt x="490" y="227"/>
                </a:lnTo>
                <a:lnTo>
                  <a:pt x="489" y="231"/>
                </a:lnTo>
                <a:lnTo>
                  <a:pt x="488" y="235"/>
                </a:lnTo>
                <a:lnTo>
                  <a:pt x="488" y="239"/>
                </a:lnTo>
                <a:lnTo>
                  <a:pt x="488" y="1345"/>
                </a:lnTo>
                <a:lnTo>
                  <a:pt x="468" y="1339"/>
                </a:lnTo>
                <a:lnTo>
                  <a:pt x="447" y="1332"/>
                </a:lnTo>
                <a:lnTo>
                  <a:pt x="425" y="1327"/>
                </a:lnTo>
                <a:lnTo>
                  <a:pt x="403" y="1322"/>
                </a:lnTo>
                <a:lnTo>
                  <a:pt x="381" y="1318"/>
                </a:lnTo>
                <a:lnTo>
                  <a:pt x="359" y="1315"/>
                </a:lnTo>
                <a:lnTo>
                  <a:pt x="337" y="1313"/>
                </a:lnTo>
                <a:lnTo>
                  <a:pt x="315" y="1312"/>
                </a:lnTo>
                <a:lnTo>
                  <a:pt x="293" y="1311"/>
                </a:lnTo>
                <a:lnTo>
                  <a:pt x="275" y="1312"/>
                </a:lnTo>
                <a:lnTo>
                  <a:pt x="257" y="1312"/>
                </a:lnTo>
                <a:lnTo>
                  <a:pt x="239" y="1314"/>
                </a:lnTo>
                <a:lnTo>
                  <a:pt x="221" y="1316"/>
                </a:lnTo>
                <a:lnTo>
                  <a:pt x="204" y="1319"/>
                </a:lnTo>
                <a:lnTo>
                  <a:pt x="186" y="1322"/>
                </a:lnTo>
                <a:lnTo>
                  <a:pt x="169" y="1326"/>
                </a:lnTo>
                <a:lnTo>
                  <a:pt x="152" y="1331"/>
                </a:lnTo>
                <a:lnTo>
                  <a:pt x="132" y="1338"/>
                </a:lnTo>
                <a:lnTo>
                  <a:pt x="114" y="1345"/>
                </a:lnTo>
                <a:lnTo>
                  <a:pt x="97" y="1353"/>
                </a:lnTo>
                <a:lnTo>
                  <a:pt x="82" y="1363"/>
                </a:lnTo>
                <a:lnTo>
                  <a:pt x="69" y="1372"/>
                </a:lnTo>
                <a:lnTo>
                  <a:pt x="56" y="1383"/>
                </a:lnTo>
                <a:lnTo>
                  <a:pt x="45" y="1394"/>
                </a:lnTo>
                <a:lnTo>
                  <a:pt x="36" y="1406"/>
                </a:lnTo>
                <a:lnTo>
                  <a:pt x="27" y="1418"/>
                </a:lnTo>
                <a:lnTo>
                  <a:pt x="20" y="1430"/>
                </a:lnTo>
                <a:lnTo>
                  <a:pt x="14" y="1442"/>
                </a:lnTo>
                <a:lnTo>
                  <a:pt x="9" y="1455"/>
                </a:lnTo>
                <a:lnTo>
                  <a:pt x="5" y="1467"/>
                </a:lnTo>
                <a:lnTo>
                  <a:pt x="3" y="1479"/>
                </a:lnTo>
                <a:lnTo>
                  <a:pt x="1" y="1492"/>
                </a:lnTo>
                <a:lnTo>
                  <a:pt x="0" y="1503"/>
                </a:lnTo>
                <a:lnTo>
                  <a:pt x="0" y="1515"/>
                </a:lnTo>
                <a:lnTo>
                  <a:pt x="1" y="1526"/>
                </a:lnTo>
                <a:lnTo>
                  <a:pt x="3" y="1537"/>
                </a:lnTo>
                <a:lnTo>
                  <a:pt x="5" y="1548"/>
                </a:lnTo>
                <a:lnTo>
                  <a:pt x="8" y="1558"/>
                </a:lnTo>
                <a:lnTo>
                  <a:pt x="13" y="1568"/>
                </a:lnTo>
                <a:lnTo>
                  <a:pt x="18" y="1578"/>
                </a:lnTo>
                <a:lnTo>
                  <a:pt x="23" y="1587"/>
                </a:lnTo>
                <a:lnTo>
                  <a:pt x="30" y="1596"/>
                </a:lnTo>
                <a:lnTo>
                  <a:pt x="37" y="1604"/>
                </a:lnTo>
                <a:lnTo>
                  <a:pt x="45" y="1611"/>
                </a:lnTo>
                <a:lnTo>
                  <a:pt x="53" y="1618"/>
                </a:lnTo>
                <a:lnTo>
                  <a:pt x="62" y="1624"/>
                </a:lnTo>
                <a:lnTo>
                  <a:pt x="72" y="1630"/>
                </a:lnTo>
                <a:lnTo>
                  <a:pt x="82" y="1634"/>
                </a:lnTo>
                <a:lnTo>
                  <a:pt x="93" y="1638"/>
                </a:lnTo>
                <a:lnTo>
                  <a:pt x="153" y="1655"/>
                </a:lnTo>
                <a:lnTo>
                  <a:pt x="209" y="1662"/>
                </a:lnTo>
                <a:lnTo>
                  <a:pt x="260" y="1661"/>
                </a:lnTo>
                <a:lnTo>
                  <a:pt x="307" y="1652"/>
                </a:lnTo>
                <a:lnTo>
                  <a:pt x="350" y="1638"/>
                </a:lnTo>
                <a:lnTo>
                  <a:pt x="389" y="1618"/>
                </a:lnTo>
                <a:lnTo>
                  <a:pt x="424" y="1594"/>
                </a:lnTo>
                <a:lnTo>
                  <a:pt x="455" y="1567"/>
                </a:lnTo>
                <a:lnTo>
                  <a:pt x="483" y="1539"/>
                </a:lnTo>
                <a:lnTo>
                  <a:pt x="506" y="1510"/>
                </a:lnTo>
                <a:lnTo>
                  <a:pt x="526" y="1481"/>
                </a:lnTo>
                <a:lnTo>
                  <a:pt x="543" y="1454"/>
                </a:lnTo>
                <a:lnTo>
                  <a:pt x="567" y="1408"/>
                </a:lnTo>
                <a:lnTo>
                  <a:pt x="578" y="1382"/>
                </a:lnTo>
                <a:lnTo>
                  <a:pt x="579" y="1381"/>
                </a:lnTo>
                <a:lnTo>
                  <a:pt x="580" y="1379"/>
                </a:lnTo>
                <a:lnTo>
                  <a:pt x="581" y="1377"/>
                </a:lnTo>
                <a:lnTo>
                  <a:pt x="582" y="1376"/>
                </a:lnTo>
                <a:lnTo>
                  <a:pt x="583" y="1373"/>
                </a:lnTo>
                <a:lnTo>
                  <a:pt x="583" y="1370"/>
                </a:lnTo>
                <a:lnTo>
                  <a:pt x="584" y="1367"/>
                </a:lnTo>
                <a:lnTo>
                  <a:pt x="584" y="1364"/>
                </a:lnTo>
                <a:lnTo>
                  <a:pt x="584" y="1359"/>
                </a:lnTo>
                <a:lnTo>
                  <a:pt x="584" y="563"/>
                </a:lnTo>
                <a:lnTo>
                  <a:pt x="595" y="560"/>
                </a:lnTo>
                <a:lnTo>
                  <a:pt x="1332" y="383"/>
                </a:lnTo>
                <a:lnTo>
                  <a:pt x="1332" y="1161"/>
                </a:lnTo>
                <a:lnTo>
                  <a:pt x="1312" y="1156"/>
                </a:lnTo>
                <a:lnTo>
                  <a:pt x="1272" y="1145"/>
                </a:lnTo>
                <a:lnTo>
                  <a:pt x="1232" y="1137"/>
                </a:lnTo>
                <a:lnTo>
                  <a:pt x="1192" y="1131"/>
                </a:lnTo>
                <a:lnTo>
                  <a:pt x="1152" y="1129"/>
                </a:lnTo>
                <a:lnTo>
                  <a:pt x="1112" y="1129"/>
                </a:lnTo>
                <a:lnTo>
                  <a:pt x="1072" y="1132"/>
                </a:lnTo>
                <a:lnTo>
                  <a:pt x="1034" y="1138"/>
                </a:lnTo>
                <a:lnTo>
                  <a:pt x="996" y="1147"/>
                </a:lnTo>
                <a:lnTo>
                  <a:pt x="976" y="1154"/>
                </a:lnTo>
                <a:lnTo>
                  <a:pt x="958" y="1161"/>
                </a:lnTo>
                <a:lnTo>
                  <a:pt x="941" y="1169"/>
                </a:lnTo>
                <a:lnTo>
                  <a:pt x="926" y="1179"/>
                </a:lnTo>
                <a:lnTo>
                  <a:pt x="912" y="1188"/>
                </a:lnTo>
                <a:lnTo>
                  <a:pt x="900" y="1199"/>
                </a:lnTo>
                <a:lnTo>
                  <a:pt x="889" y="1210"/>
                </a:lnTo>
                <a:lnTo>
                  <a:pt x="879" y="1222"/>
                </a:lnTo>
                <a:lnTo>
                  <a:pt x="871" y="1234"/>
                </a:lnTo>
                <a:lnTo>
                  <a:pt x="864" y="1246"/>
                </a:lnTo>
                <a:lnTo>
                  <a:pt x="858" y="1258"/>
                </a:lnTo>
                <a:lnTo>
                  <a:pt x="853" y="1271"/>
                </a:lnTo>
                <a:lnTo>
                  <a:pt x="849" y="1283"/>
                </a:lnTo>
                <a:lnTo>
                  <a:pt x="846" y="1295"/>
                </a:lnTo>
                <a:lnTo>
                  <a:pt x="844" y="1308"/>
                </a:lnTo>
                <a:lnTo>
                  <a:pt x="843" y="1319"/>
                </a:lnTo>
                <a:lnTo>
                  <a:pt x="843" y="1331"/>
                </a:lnTo>
                <a:lnTo>
                  <a:pt x="844" y="1342"/>
                </a:lnTo>
                <a:lnTo>
                  <a:pt x="846" y="1354"/>
                </a:lnTo>
                <a:lnTo>
                  <a:pt x="848" y="1364"/>
                </a:lnTo>
                <a:lnTo>
                  <a:pt x="852" y="1375"/>
                </a:lnTo>
                <a:lnTo>
                  <a:pt x="856" y="1385"/>
                </a:lnTo>
                <a:lnTo>
                  <a:pt x="861" y="1394"/>
                </a:lnTo>
                <a:lnTo>
                  <a:pt x="867" y="1403"/>
                </a:lnTo>
                <a:lnTo>
                  <a:pt x="873" y="1412"/>
                </a:lnTo>
                <a:lnTo>
                  <a:pt x="880" y="1420"/>
                </a:lnTo>
                <a:lnTo>
                  <a:pt x="888" y="1428"/>
                </a:lnTo>
                <a:lnTo>
                  <a:pt x="897" y="1434"/>
                </a:lnTo>
                <a:lnTo>
                  <a:pt x="906" y="1441"/>
                </a:lnTo>
                <a:lnTo>
                  <a:pt x="916" y="1446"/>
                </a:lnTo>
                <a:lnTo>
                  <a:pt x="926" y="1451"/>
                </a:lnTo>
                <a:lnTo>
                  <a:pt x="937" y="1455"/>
                </a:lnTo>
                <a:lnTo>
                  <a:pt x="997" y="1469"/>
                </a:lnTo>
                <a:lnTo>
                  <a:pt x="1053" y="1474"/>
                </a:lnTo>
                <a:lnTo>
                  <a:pt x="1104" y="1471"/>
                </a:lnTo>
                <a:lnTo>
                  <a:pt x="1151" y="1461"/>
                </a:lnTo>
                <a:lnTo>
                  <a:pt x="1194" y="1445"/>
                </a:lnTo>
                <a:lnTo>
                  <a:pt x="1233" y="1424"/>
                </a:lnTo>
                <a:lnTo>
                  <a:pt x="1268" y="1400"/>
                </a:lnTo>
                <a:lnTo>
                  <a:pt x="1299" y="1372"/>
                </a:lnTo>
                <a:lnTo>
                  <a:pt x="1327" y="1343"/>
                </a:lnTo>
                <a:lnTo>
                  <a:pt x="1350" y="1314"/>
                </a:lnTo>
                <a:lnTo>
                  <a:pt x="1370" y="1285"/>
                </a:lnTo>
                <a:lnTo>
                  <a:pt x="1387" y="1257"/>
                </a:lnTo>
                <a:lnTo>
                  <a:pt x="1411" y="1211"/>
                </a:lnTo>
                <a:close/>
                <a:moveTo>
                  <a:pt x="1320" y="275"/>
                </a:moveTo>
                <a:lnTo>
                  <a:pt x="584" y="453"/>
                </a:lnTo>
                <a:lnTo>
                  <a:pt x="584" y="272"/>
                </a:lnTo>
                <a:lnTo>
                  <a:pt x="1332" y="106"/>
                </a:lnTo>
                <a:lnTo>
                  <a:pt x="1332" y="27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35" name="Google Shape;3935;p38"/>
          <p:cNvGrpSpPr/>
          <p:nvPr/>
        </p:nvGrpSpPr>
        <p:grpSpPr>
          <a:xfrm>
            <a:off x="8451507" y="4916639"/>
            <a:ext cx="646614" cy="695415"/>
            <a:chOff x="8250978" y="4280353"/>
            <a:chExt cx="669402" cy="719923"/>
          </a:xfrm>
        </p:grpSpPr>
        <p:sp>
          <p:nvSpPr>
            <p:cNvPr id="3936" name="Google Shape;3936;p38"/>
            <p:cNvSpPr/>
            <p:nvPr/>
          </p:nvSpPr>
          <p:spPr>
            <a:xfrm>
              <a:off x="8250978" y="4280353"/>
              <a:ext cx="669402" cy="719923"/>
            </a:xfrm>
            <a:custGeom>
              <a:avLst/>
              <a:gdLst/>
              <a:ahLst/>
              <a:cxnLst/>
              <a:rect l="l" t="t" r="r" b="b"/>
              <a:pathLst>
                <a:path w="1538" h="1654" extrusionOk="0">
                  <a:moveTo>
                    <a:pt x="468" y="595"/>
                  </a:moveTo>
                  <a:lnTo>
                    <a:pt x="1512" y="364"/>
                  </a:lnTo>
                  <a:lnTo>
                    <a:pt x="1431" y="0"/>
                  </a:lnTo>
                  <a:lnTo>
                    <a:pt x="0" y="316"/>
                  </a:lnTo>
                  <a:lnTo>
                    <a:pt x="70" y="635"/>
                  </a:lnTo>
                  <a:lnTo>
                    <a:pt x="70" y="1654"/>
                  </a:lnTo>
                  <a:lnTo>
                    <a:pt x="1538" y="1654"/>
                  </a:lnTo>
                  <a:lnTo>
                    <a:pt x="1538" y="595"/>
                  </a:lnTo>
                  <a:close/>
                  <a:moveTo>
                    <a:pt x="1295" y="116"/>
                  </a:moveTo>
                  <a:lnTo>
                    <a:pt x="1369" y="99"/>
                  </a:lnTo>
                  <a:lnTo>
                    <a:pt x="1414" y="296"/>
                  </a:lnTo>
                  <a:lnTo>
                    <a:pt x="1239" y="336"/>
                  </a:lnTo>
                  <a:close/>
                  <a:moveTo>
                    <a:pt x="1047" y="172"/>
                  </a:moveTo>
                  <a:lnTo>
                    <a:pt x="1199" y="138"/>
                  </a:lnTo>
                  <a:lnTo>
                    <a:pt x="1140" y="358"/>
                  </a:lnTo>
                  <a:lnTo>
                    <a:pt x="988" y="392"/>
                  </a:lnTo>
                  <a:close/>
                  <a:moveTo>
                    <a:pt x="925" y="198"/>
                  </a:moveTo>
                  <a:lnTo>
                    <a:pt x="954" y="192"/>
                  </a:lnTo>
                  <a:lnTo>
                    <a:pt x="894" y="412"/>
                  </a:lnTo>
                  <a:lnTo>
                    <a:pt x="866" y="418"/>
                  </a:lnTo>
                  <a:close/>
                  <a:moveTo>
                    <a:pt x="680" y="254"/>
                  </a:moveTo>
                  <a:lnTo>
                    <a:pt x="832" y="220"/>
                  </a:lnTo>
                  <a:lnTo>
                    <a:pt x="773" y="440"/>
                  </a:lnTo>
                  <a:lnTo>
                    <a:pt x="621" y="474"/>
                  </a:lnTo>
                  <a:close/>
                  <a:moveTo>
                    <a:pt x="559" y="279"/>
                  </a:moveTo>
                  <a:lnTo>
                    <a:pt x="587" y="274"/>
                  </a:lnTo>
                  <a:lnTo>
                    <a:pt x="528" y="494"/>
                  </a:lnTo>
                  <a:lnTo>
                    <a:pt x="499" y="499"/>
                  </a:lnTo>
                  <a:close/>
                  <a:moveTo>
                    <a:pt x="310" y="336"/>
                  </a:moveTo>
                  <a:lnTo>
                    <a:pt x="463" y="302"/>
                  </a:lnTo>
                  <a:lnTo>
                    <a:pt x="403" y="522"/>
                  </a:lnTo>
                  <a:lnTo>
                    <a:pt x="251" y="556"/>
                  </a:lnTo>
                  <a:close/>
                  <a:moveTo>
                    <a:pt x="104" y="381"/>
                  </a:moveTo>
                  <a:lnTo>
                    <a:pt x="217" y="356"/>
                  </a:lnTo>
                  <a:lnTo>
                    <a:pt x="158" y="576"/>
                  </a:lnTo>
                  <a:lnTo>
                    <a:pt x="147" y="579"/>
                  </a:lnTo>
                  <a:close/>
                  <a:moveTo>
                    <a:pt x="1453" y="1569"/>
                  </a:moveTo>
                  <a:lnTo>
                    <a:pt x="161" y="1569"/>
                  </a:lnTo>
                  <a:lnTo>
                    <a:pt x="161" y="680"/>
                  </a:lnTo>
                  <a:lnTo>
                    <a:pt x="1453" y="6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38"/>
            <p:cNvSpPr/>
            <p:nvPr/>
          </p:nvSpPr>
          <p:spPr>
            <a:xfrm>
              <a:off x="8425623" y="4728943"/>
              <a:ext cx="363228" cy="36584"/>
            </a:xfrm>
            <a:custGeom>
              <a:avLst/>
              <a:gdLst/>
              <a:ahLst/>
              <a:cxnLst/>
              <a:rect l="l" t="t" r="r" b="b"/>
              <a:pathLst>
                <a:path w="835" h="85" extrusionOk="0">
                  <a:moveTo>
                    <a:pt x="417" y="85"/>
                  </a:moveTo>
                  <a:lnTo>
                    <a:pt x="0" y="85"/>
                  </a:lnTo>
                  <a:lnTo>
                    <a:pt x="0" y="0"/>
                  </a:lnTo>
                  <a:lnTo>
                    <a:pt x="835" y="0"/>
                  </a:lnTo>
                  <a:lnTo>
                    <a:pt x="835" y="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8"/>
            <p:cNvSpPr/>
            <p:nvPr/>
          </p:nvSpPr>
          <p:spPr>
            <a:xfrm>
              <a:off x="8425623" y="4818662"/>
              <a:ext cx="144594" cy="36584"/>
            </a:xfrm>
            <a:custGeom>
              <a:avLst/>
              <a:gdLst/>
              <a:ahLst/>
              <a:cxnLst/>
              <a:rect l="l" t="t" r="r" b="b"/>
              <a:pathLst>
                <a:path w="333" h="85" extrusionOk="0">
                  <a:moveTo>
                    <a:pt x="166" y="85"/>
                  </a:moveTo>
                  <a:lnTo>
                    <a:pt x="0" y="85"/>
                  </a:lnTo>
                  <a:lnTo>
                    <a:pt x="0" y="0"/>
                  </a:lnTo>
                  <a:lnTo>
                    <a:pt x="333" y="0"/>
                  </a:lnTo>
                  <a:lnTo>
                    <a:pt x="333" y="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39" name="Google Shape;3939;p38"/>
          <p:cNvSpPr/>
          <p:nvPr/>
        </p:nvSpPr>
        <p:spPr>
          <a:xfrm>
            <a:off x="8434000" y="3241440"/>
            <a:ext cx="645773" cy="695415"/>
          </a:xfrm>
          <a:custGeom>
            <a:avLst/>
            <a:gdLst/>
            <a:ahLst/>
            <a:cxnLst/>
            <a:rect l="l" t="t" r="r" b="b"/>
            <a:pathLst>
              <a:path w="1536" h="1654" extrusionOk="0">
                <a:moveTo>
                  <a:pt x="469" y="595"/>
                </a:moveTo>
                <a:lnTo>
                  <a:pt x="1513" y="364"/>
                </a:lnTo>
                <a:lnTo>
                  <a:pt x="1431" y="0"/>
                </a:lnTo>
                <a:lnTo>
                  <a:pt x="0" y="316"/>
                </a:lnTo>
                <a:lnTo>
                  <a:pt x="71" y="635"/>
                </a:lnTo>
                <a:lnTo>
                  <a:pt x="71" y="1654"/>
                </a:lnTo>
                <a:lnTo>
                  <a:pt x="1536" y="1654"/>
                </a:lnTo>
                <a:lnTo>
                  <a:pt x="1536" y="595"/>
                </a:lnTo>
                <a:close/>
                <a:moveTo>
                  <a:pt x="1293" y="116"/>
                </a:moveTo>
                <a:lnTo>
                  <a:pt x="1366" y="99"/>
                </a:lnTo>
                <a:lnTo>
                  <a:pt x="1411" y="296"/>
                </a:lnTo>
                <a:lnTo>
                  <a:pt x="1236" y="336"/>
                </a:lnTo>
                <a:close/>
                <a:moveTo>
                  <a:pt x="1047" y="172"/>
                </a:moveTo>
                <a:lnTo>
                  <a:pt x="1200" y="138"/>
                </a:lnTo>
                <a:lnTo>
                  <a:pt x="1140" y="358"/>
                </a:lnTo>
                <a:lnTo>
                  <a:pt x="988" y="392"/>
                </a:lnTo>
                <a:close/>
                <a:moveTo>
                  <a:pt x="926" y="198"/>
                </a:moveTo>
                <a:lnTo>
                  <a:pt x="954" y="192"/>
                </a:lnTo>
                <a:lnTo>
                  <a:pt x="895" y="412"/>
                </a:lnTo>
                <a:lnTo>
                  <a:pt x="867" y="418"/>
                </a:lnTo>
                <a:close/>
                <a:moveTo>
                  <a:pt x="678" y="254"/>
                </a:moveTo>
                <a:lnTo>
                  <a:pt x="830" y="220"/>
                </a:lnTo>
                <a:lnTo>
                  <a:pt x="771" y="440"/>
                </a:lnTo>
                <a:lnTo>
                  <a:pt x="618" y="474"/>
                </a:lnTo>
                <a:close/>
                <a:moveTo>
                  <a:pt x="556" y="279"/>
                </a:moveTo>
                <a:lnTo>
                  <a:pt x="584" y="274"/>
                </a:lnTo>
                <a:lnTo>
                  <a:pt x="525" y="494"/>
                </a:lnTo>
                <a:lnTo>
                  <a:pt x="497" y="499"/>
                </a:lnTo>
                <a:close/>
                <a:moveTo>
                  <a:pt x="158" y="576"/>
                </a:moveTo>
                <a:lnTo>
                  <a:pt x="147" y="579"/>
                </a:lnTo>
                <a:lnTo>
                  <a:pt x="102" y="381"/>
                </a:lnTo>
                <a:lnTo>
                  <a:pt x="215" y="356"/>
                </a:lnTo>
                <a:close/>
                <a:moveTo>
                  <a:pt x="311" y="336"/>
                </a:moveTo>
                <a:lnTo>
                  <a:pt x="463" y="302"/>
                </a:lnTo>
                <a:lnTo>
                  <a:pt x="404" y="522"/>
                </a:lnTo>
                <a:lnTo>
                  <a:pt x="251" y="556"/>
                </a:lnTo>
                <a:close/>
                <a:moveTo>
                  <a:pt x="734" y="1321"/>
                </a:moveTo>
                <a:lnTo>
                  <a:pt x="401" y="1321"/>
                </a:lnTo>
                <a:lnTo>
                  <a:pt x="401" y="1236"/>
                </a:lnTo>
                <a:lnTo>
                  <a:pt x="734" y="1236"/>
                </a:lnTo>
                <a:close/>
                <a:moveTo>
                  <a:pt x="1236" y="1115"/>
                </a:moveTo>
                <a:lnTo>
                  <a:pt x="401" y="1115"/>
                </a:lnTo>
                <a:lnTo>
                  <a:pt x="401" y="1030"/>
                </a:lnTo>
                <a:lnTo>
                  <a:pt x="1236" y="103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0" name="Google Shape;3940;p38"/>
          <p:cNvSpPr/>
          <p:nvPr/>
        </p:nvSpPr>
        <p:spPr>
          <a:xfrm>
            <a:off x="3078554" y="4053171"/>
            <a:ext cx="695415" cy="677325"/>
          </a:xfrm>
          <a:custGeom>
            <a:avLst/>
            <a:gdLst/>
            <a:ahLst/>
            <a:cxnLst/>
            <a:rect l="l" t="t" r="r" b="b"/>
            <a:pathLst>
              <a:path w="1654" h="1611" extrusionOk="0">
                <a:moveTo>
                  <a:pt x="1538" y="403"/>
                </a:moveTo>
                <a:lnTo>
                  <a:pt x="1558" y="384"/>
                </a:lnTo>
                <a:lnTo>
                  <a:pt x="1569" y="372"/>
                </a:lnTo>
                <a:lnTo>
                  <a:pt x="1579" y="359"/>
                </a:lnTo>
                <a:lnTo>
                  <a:pt x="1588" y="345"/>
                </a:lnTo>
                <a:lnTo>
                  <a:pt x="1595" y="330"/>
                </a:lnTo>
                <a:lnTo>
                  <a:pt x="1601" y="314"/>
                </a:lnTo>
                <a:lnTo>
                  <a:pt x="1603" y="306"/>
                </a:lnTo>
                <a:lnTo>
                  <a:pt x="1605" y="298"/>
                </a:lnTo>
                <a:lnTo>
                  <a:pt x="1607" y="290"/>
                </a:lnTo>
                <a:lnTo>
                  <a:pt x="1608" y="282"/>
                </a:lnTo>
                <a:lnTo>
                  <a:pt x="1609" y="273"/>
                </a:lnTo>
                <a:lnTo>
                  <a:pt x="1609" y="265"/>
                </a:lnTo>
                <a:lnTo>
                  <a:pt x="1608" y="248"/>
                </a:lnTo>
                <a:lnTo>
                  <a:pt x="1606" y="232"/>
                </a:lnTo>
                <a:lnTo>
                  <a:pt x="1604" y="224"/>
                </a:lnTo>
                <a:lnTo>
                  <a:pt x="1602" y="216"/>
                </a:lnTo>
                <a:lnTo>
                  <a:pt x="1599" y="208"/>
                </a:lnTo>
                <a:lnTo>
                  <a:pt x="1596" y="201"/>
                </a:lnTo>
                <a:lnTo>
                  <a:pt x="1593" y="193"/>
                </a:lnTo>
                <a:lnTo>
                  <a:pt x="1589" y="186"/>
                </a:lnTo>
                <a:lnTo>
                  <a:pt x="1585" y="179"/>
                </a:lnTo>
                <a:lnTo>
                  <a:pt x="1580" y="172"/>
                </a:lnTo>
                <a:lnTo>
                  <a:pt x="1575" y="166"/>
                </a:lnTo>
                <a:lnTo>
                  <a:pt x="1570" y="159"/>
                </a:lnTo>
                <a:lnTo>
                  <a:pt x="1564" y="153"/>
                </a:lnTo>
                <a:lnTo>
                  <a:pt x="1558" y="147"/>
                </a:lnTo>
                <a:lnTo>
                  <a:pt x="1462" y="51"/>
                </a:lnTo>
                <a:lnTo>
                  <a:pt x="1450" y="40"/>
                </a:lnTo>
                <a:lnTo>
                  <a:pt x="1437" y="30"/>
                </a:lnTo>
                <a:lnTo>
                  <a:pt x="1423" y="21"/>
                </a:lnTo>
                <a:lnTo>
                  <a:pt x="1408" y="14"/>
                </a:lnTo>
                <a:lnTo>
                  <a:pt x="1393" y="8"/>
                </a:lnTo>
                <a:lnTo>
                  <a:pt x="1385" y="6"/>
                </a:lnTo>
                <a:lnTo>
                  <a:pt x="1377" y="4"/>
                </a:lnTo>
                <a:lnTo>
                  <a:pt x="1369" y="2"/>
                </a:lnTo>
                <a:lnTo>
                  <a:pt x="1361" y="1"/>
                </a:lnTo>
                <a:lnTo>
                  <a:pt x="1352" y="0"/>
                </a:lnTo>
                <a:lnTo>
                  <a:pt x="1344" y="0"/>
                </a:lnTo>
                <a:lnTo>
                  <a:pt x="1327" y="1"/>
                </a:lnTo>
                <a:lnTo>
                  <a:pt x="1311" y="3"/>
                </a:lnTo>
                <a:lnTo>
                  <a:pt x="1302" y="5"/>
                </a:lnTo>
                <a:lnTo>
                  <a:pt x="1294" y="7"/>
                </a:lnTo>
                <a:lnTo>
                  <a:pt x="1287" y="10"/>
                </a:lnTo>
                <a:lnTo>
                  <a:pt x="1279" y="13"/>
                </a:lnTo>
                <a:lnTo>
                  <a:pt x="1272" y="16"/>
                </a:lnTo>
                <a:lnTo>
                  <a:pt x="1264" y="20"/>
                </a:lnTo>
                <a:lnTo>
                  <a:pt x="1257" y="24"/>
                </a:lnTo>
                <a:lnTo>
                  <a:pt x="1250" y="29"/>
                </a:lnTo>
                <a:lnTo>
                  <a:pt x="1244" y="34"/>
                </a:lnTo>
                <a:lnTo>
                  <a:pt x="1237" y="39"/>
                </a:lnTo>
                <a:lnTo>
                  <a:pt x="1231" y="45"/>
                </a:lnTo>
                <a:lnTo>
                  <a:pt x="1225" y="51"/>
                </a:lnTo>
                <a:lnTo>
                  <a:pt x="141" y="1134"/>
                </a:lnTo>
                <a:lnTo>
                  <a:pt x="138" y="1137"/>
                </a:lnTo>
                <a:lnTo>
                  <a:pt x="48" y="1476"/>
                </a:lnTo>
                <a:lnTo>
                  <a:pt x="47" y="1477"/>
                </a:lnTo>
                <a:lnTo>
                  <a:pt x="47" y="1478"/>
                </a:lnTo>
                <a:lnTo>
                  <a:pt x="47" y="1479"/>
                </a:lnTo>
                <a:lnTo>
                  <a:pt x="46" y="1480"/>
                </a:lnTo>
                <a:lnTo>
                  <a:pt x="46" y="1482"/>
                </a:lnTo>
                <a:lnTo>
                  <a:pt x="45" y="1484"/>
                </a:lnTo>
                <a:lnTo>
                  <a:pt x="45" y="1487"/>
                </a:lnTo>
                <a:lnTo>
                  <a:pt x="45" y="1489"/>
                </a:lnTo>
                <a:lnTo>
                  <a:pt x="45" y="1495"/>
                </a:lnTo>
                <a:lnTo>
                  <a:pt x="0" y="1541"/>
                </a:lnTo>
                <a:lnTo>
                  <a:pt x="71" y="1611"/>
                </a:lnTo>
                <a:lnTo>
                  <a:pt x="116" y="1566"/>
                </a:lnTo>
                <a:lnTo>
                  <a:pt x="121" y="1566"/>
                </a:lnTo>
                <a:lnTo>
                  <a:pt x="123" y="1566"/>
                </a:lnTo>
                <a:lnTo>
                  <a:pt x="126" y="1566"/>
                </a:lnTo>
                <a:lnTo>
                  <a:pt x="129" y="1565"/>
                </a:lnTo>
                <a:lnTo>
                  <a:pt x="131" y="1565"/>
                </a:lnTo>
                <a:lnTo>
                  <a:pt x="134" y="1564"/>
                </a:lnTo>
                <a:lnTo>
                  <a:pt x="135" y="1563"/>
                </a:lnTo>
                <a:lnTo>
                  <a:pt x="136" y="1563"/>
                </a:lnTo>
                <a:lnTo>
                  <a:pt x="474" y="1473"/>
                </a:lnTo>
                <a:lnTo>
                  <a:pt x="1471" y="477"/>
                </a:lnTo>
                <a:lnTo>
                  <a:pt x="1516" y="522"/>
                </a:lnTo>
                <a:lnTo>
                  <a:pt x="1152" y="886"/>
                </a:lnTo>
                <a:lnTo>
                  <a:pt x="1222" y="956"/>
                </a:lnTo>
                <a:lnTo>
                  <a:pt x="1654" y="525"/>
                </a:lnTo>
                <a:close/>
                <a:moveTo>
                  <a:pt x="350" y="1399"/>
                </a:moveTo>
                <a:lnTo>
                  <a:pt x="153" y="1453"/>
                </a:lnTo>
                <a:lnTo>
                  <a:pt x="206" y="1256"/>
                </a:lnTo>
                <a:close/>
                <a:moveTo>
                  <a:pt x="1397" y="403"/>
                </a:moveTo>
                <a:lnTo>
                  <a:pt x="446" y="1354"/>
                </a:lnTo>
                <a:lnTo>
                  <a:pt x="251" y="1160"/>
                </a:lnTo>
                <a:lnTo>
                  <a:pt x="1202" y="209"/>
                </a:lnTo>
                <a:close/>
                <a:moveTo>
                  <a:pt x="1507" y="265"/>
                </a:moveTo>
                <a:lnTo>
                  <a:pt x="1507" y="272"/>
                </a:lnTo>
                <a:lnTo>
                  <a:pt x="1506" y="279"/>
                </a:lnTo>
                <a:lnTo>
                  <a:pt x="1504" y="286"/>
                </a:lnTo>
                <a:lnTo>
                  <a:pt x="1501" y="293"/>
                </a:lnTo>
                <a:lnTo>
                  <a:pt x="1499" y="299"/>
                </a:lnTo>
                <a:lnTo>
                  <a:pt x="1495" y="305"/>
                </a:lnTo>
                <a:lnTo>
                  <a:pt x="1491" y="311"/>
                </a:lnTo>
                <a:lnTo>
                  <a:pt x="1487" y="316"/>
                </a:lnTo>
                <a:lnTo>
                  <a:pt x="1468" y="336"/>
                </a:lnTo>
                <a:lnTo>
                  <a:pt x="1273" y="141"/>
                </a:lnTo>
                <a:lnTo>
                  <a:pt x="1293" y="121"/>
                </a:lnTo>
                <a:lnTo>
                  <a:pt x="1298" y="117"/>
                </a:lnTo>
                <a:lnTo>
                  <a:pt x="1303" y="113"/>
                </a:lnTo>
                <a:lnTo>
                  <a:pt x="1309" y="110"/>
                </a:lnTo>
                <a:lnTo>
                  <a:pt x="1315" y="107"/>
                </a:lnTo>
                <a:lnTo>
                  <a:pt x="1322" y="105"/>
                </a:lnTo>
                <a:lnTo>
                  <a:pt x="1328" y="103"/>
                </a:lnTo>
                <a:lnTo>
                  <a:pt x="1335" y="103"/>
                </a:lnTo>
                <a:lnTo>
                  <a:pt x="1342" y="102"/>
                </a:lnTo>
                <a:lnTo>
                  <a:pt x="1349" y="103"/>
                </a:lnTo>
                <a:lnTo>
                  <a:pt x="1356" y="103"/>
                </a:lnTo>
                <a:lnTo>
                  <a:pt x="1363" y="105"/>
                </a:lnTo>
                <a:lnTo>
                  <a:pt x="1369" y="107"/>
                </a:lnTo>
                <a:lnTo>
                  <a:pt x="1375" y="110"/>
                </a:lnTo>
                <a:lnTo>
                  <a:pt x="1381" y="113"/>
                </a:lnTo>
                <a:lnTo>
                  <a:pt x="1387" y="117"/>
                </a:lnTo>
                <a:lnTo>
                  <a:pt x="1392" y="121"/>
                </a:lnTo>
                <a:lnTo>
                  <a:pt x="1487" y="217"/>
                </a:lnTo>
                <a:lnTo>
                  <a:pt x="1489" y="219"/>
                </a:lnTo>
                <a:lnTo>
                  <a:pt x="1491" y="221"/>
                </a:lnTo>
                <a:lnTo>
                  <a:pt x="1493" y="224"/>
                </a:lnTo>
                <a:lnTo>
                  <a:pt x="1495" y="226"/>
                </a:lnTo>
                <a:lnTo>
                  <a:pt x="1497" y="229"/>
                </a:lnTo>
                <a:lnTo>
                  <a:pt x="1499" y="232"/>
                </a:lnTo>
                <a:lnTo>
                  <a:pt x="1500" y="235"/>
                </a:lnTo>
                <a:lnTo>
                  <a:pt x="1501" y="238"/>
                </a:lnTo>
                <a:lnTo>
                  <a:pt x="1503" y="241"/>
                </a:lnTo>
                <a:lnTo>
                  <a:pt x="1504" y="244"/>
                </a:lnTo>
                <a:lnTo>
                  <a:pt x="1505" y="247"/>
                </a:lnTo>
                <a:lnTo>
                  <a:pt x="1506" y="251"/>
                </a:lnTo>
                <a:lnTo>
                  <a:pt x="1506" y="254"/>
                </a:lnTo>
                <a:lnTo>
                  <a:pt x="1507" y="258"/>
                </a:lnTo>
                <a:lnTo>
                  <a:pt x="1507" y="26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41" name="Google Shape;3941;p38"/>
          <p:cNvGrpSpPr/>
          <p:nvPr/>
        </p:nvGrpSpPr>
        <p:grpSpPr>
          <a:xfrm>
            <a:off x="3922473" y="4048123"/>
            <a:ext cx="694994" cy="683214"/>
            <a:chOff x="9101121" y="1660235"/>
            <a:chExt cx="719487" cy="707292"/>
          </a:xfrm>
        </p:grpSpPr>
        <p:sp>
          <p:nvSpPr>
            <p:cNvPr id="3942" name="Google Shape;3942;p38"/>
            <p:cNvSpPr/>
            <p:nvPr/>
          </p:nvSpPr>
          <p:spPr>
            <a:xfrm>
              <a:off x="9222634" y="1987314"/>
              <a:ext cx="215149" cy="218198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7" y="0"/>
                  </a:moveTo>
                  <a:lnTo>
                    <a:pt x="247" y="0"/>
                  </a:lnTo>
                  <a:lnTo>
                    <a:pt x="222" y="1"/>
                  </a:lnTo>
                  <a:lnTo>
                    <a:pt x="197" y="5"/>
                  </a:lnTo>
                  <a:lnTo>
                    <a:pt x="174" y="11"/>
                  </a:lnTo>
                  <a:lnTo>
                    <a:pt x="151" y="19"/>
                  </a:lnTo>
                  <a:lnTo>
                    <a:pt x="129" y="29"/>
                  </a:lnTo>
                  <a:lnTo>
                    <a:pt x="108" y="41"/>
                  </a:lnTo>
                  <a:lnTo>
                    <a:pt x="88" y="55"/>
                  </a:lnTo>
                  <a:lnTo>
                    <a:pt x="69" y="71"/>
                  </a:lnTo>
                  <a:lnTo>
                    <a:pt x="57" y="84"/>
                  </a:lnTo>
                  <a:lnTo>
                    <a:pt x="46" y="97"/>
                  </a:lnTo>
                  <a:lnTo>
                    <a:pt x="36" y="111"/>
                  </a:lnTo>
                  <a:lnTo>
                    <a:pt x="26" y="126"/>
                  </a:lnTo>
                  <a:lnTo>
                    <a:pt x="18" y="141"/>
                  </a:lnTo>
                  <a:lnTo>
                    <a:pt x="12" y="156"/>
                  </a:lnTo>
                  <a:lnTo>
                    <a:pt x="6" y="172"/>
                  </a:lnTo>
                  <a:lnTo>
                    <a:pt x="1" y="189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1" y="208"/>
                  </a:lnTo>
                  <a:lnTo>
                    <a:pt x="2" y="213"/>
                  </a:lnTo>
                  <a:lnTo>
                    <a:pt x="3" y="217"/>
                  </a:lnTo>
                  <a:lnTo>
                    <a:pt x="5" y="222"/>
                  </a:lnTo>
                  <a:lnTo>
                    <a:pt x="7" y="226"/>
                  </a:lnTo>
                  <a:lnTo>
                    <a:pt x="8" y="228"/>
                  </a:lnTo>
                  <a:lnTo>
                    <a:pt x="9" y="230"/>
                  </a:lnTo>
                  <a:lnTo>
                    <a:pt x="11" y="232"/>
                  </a:lnTo>
                  <a:lnTo>
                    <a:pt x="12" y="234"/>
                  </a:lnTo>
                  <a:lnTo>
                    <a:pt x="14" y="236"/>
                  </a:lnTo>
                  <a:lnTo>
                    <a:pt x="15" y="237"/>
                  </a:lnTo>
                  <a:lnTo>
                    <a:pt x="17" y="239"/>
                  </a:lnTo>
                  <a:lnTo>
                    <a:pt x="19" y="240"/>
                  </a:lnTo>
                  <a:lnTo>
                    <a:pt x="21" y="242"/>
                  </a:lnTo>
                  <a:lnTo>
                    <a:pt x="23" y="243"/>
                  </a:lnTo>
                  <a:lnTo>
                    <a:pt x="25" y="244"/>
                  </a:lnTo>
                  <a:lnTo>
                    <a:pt x="27" y="245"/>
                  </a:lnTo>
                  <a:lnTo>
                    <a:pt x="29" y="246"/>
                  </a:lnTo>
                  <a:lnTo>
                    <a:pt x="31" y="247"/>
                  </a:lnTo>
                  <a:lnTo>
                    <a:pt x="33" y="248"/>
                  </a:lnTo>
                  <a:lnTo>
                    <a:pt x="35" y="248"/>
                  </a:lnTo>
                  <a:lnTo>
                    <a:pt x="37" y="248"/>
                  </a:lnTo>
                  <a:lnTo>
                    <a:pt x="39" y="249"/>
                  </a:lnTo>
                  <a:lnTo>
                    <a:pt x="42" y="249"/>
                  </a:lnTo>
                  <a:lnTo>
                    <a:pt x="44" y="249"/>
                  </a:lnTo>
                  <a:lnTo>
                    <a:pt x="49" y="249"/>
                  </a:lnTo>
                  <a:lnTo>
                    <a:pt x="53" y="249"/>
                  </a:lnTo>
                  <a:lnTo>
                    <a:pt x="58" y="248"/>
                  </a:lnTo>
                  <a:lnTo>
                    <a:pt x="63" y="247"/>
                  </a:lnTo>
                  <a:lnTo>
                    <a:pt x="68" y="245"/>
                  </a:lnTo>
                  <a:lnTo>
                    <a:pt x="72" y="243"/>
                  </a:lnTo>
                  <a:lnTo>
                    <a:pt x="74" y="242"/>
                  </a:lnTo>
                  <a:lnTo>
                    <a:pt x="76" y="241"/>
                  </a:lnTo>
                  <a:lnTo>
                    <a:pt x="78" y="239"/>
                  </a:lnTo>
                  <a:lnTo>
                    <a:pt x="80" y="238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5" y="233"/>
                  </a:lnTo>
                  <a:lnTo>
                    <a:pt x="86" y="231"/>
                  </a:lnTo>
                  <a:lnTo>
                    <a:pt x="89" y="227"/>
                  </a:lnTo>
                  <a:lnTo>
                    <a:pt x="91" y="223"/>
                  </a:lnTo>
                  <a:lnTo>
                    <a:pt x="93" y="219"/>
                  </a:lnTo>
                  <a:lnTo>
                    <a:pt x="94" y="215"/>
                  </a:lnTo>
                  <a:lnTo>
                    <a:pt x="97" y="204"/>
                  </a:lnTo>
                  <a:lnTo>
                    <a:pt x="101" y="194"/>
                  </a:lnTo>
                  <a:lnTo>
                    <a:pt x="105" y="184"/>
                  </a:lnTo>
                  <a:lnTo>
                    <a:pt x="110" y="175"/>
                  </a:lnTo>
                  <a:lnTo>
                    <a:pt x="116" y="166"/>
                  </a:lnTo>
                  <a:lnTo>
                    <a:pt x="123" y="157"/>
                  </a:lnTo>
                  <a:lnTo>
                    <a:pt x="130" y="149"/>
                  </a:lnTo>
                  <a:lnTo>
                    <a:pt x="137" y="141"/>
                  </a:lnTo>
                  <a:lnTo>
                    <a:pt x="148" y="131"/>
                  </a:lnTo>
                  <a:lnTo>
                    <a:pt x="160" y="122"/>
                  </a:lnTo>
                  <a:lnTo>
                    <a:pt x="173" y="114"/>
                  </a:lnTo>
                  <a:lnTo>
                    <a:pt x="186" y="108"/>
                  </a:lnTo>
                  <a:lnTo>
                    <a:pt x="200" y="103"/>
                  </a:lnTo>
                  <a:lnTo>
                    <a:pt x="214" y="99"/>
                  </a:lnTo>
                  <a:lnTo>
                    <a:pt x="222" y="98"/>
                  </a:lnTo>
                  <a:lnTo>
                    <a:pt x="229" y="97"/>
                  </a:lnTo>
                  <a:lnTo>
                    <a:pt x="237" y="96"/>
                  </a:lnTo>
                  <a:lnTo>
                    <a:pt x="244" y="96"/>
                  </a:lnTo>
                  <a:lnTo>
                    <a:pt x="247" y="96"/>
                  </a:lnTo>
                  <a:lnTo>
                    <a:pt x="255" y="96"/>
                  </a:lnTo>
                  <a:lnTo>
                    <a:pt x="263" y="97"/>
                  </a:lnTo>
                  <a:lnTo>
                    <a:pt x="270" y="98"/>
                  </a:lnTo>
                  <a:lnTo>
                    <a:pt x="278" y="99"/>
                  </a:lnTo>
                  <a:lnTo>
                    <a:pt x="285" y="101"/>
                  </a:lnTo>
                  <a:lnTo>
                    <a:pt x="292" y="103"/>
                  </a:lnTo>
                  <a:lnTo>
                    <a:pt x="299" y="105"/>
                  </a:lnTo>
                  <a:lnTo>
                    <a:pt x="306" y="108"/>
                  </a:lnTo>
                  <a:lnTo>
                    <a:pt x="319" y="114"/>
                  </a:lnTo>
                  <a:lnTo>
                    <a:pt x="331" y="122"/>
                  </a:lnTo>
                  <a:lnTo>
                    <a:pt x="343" y="131"/>
                  </a:lnTo>
                  <a:lnTo>
                    <a:pt x="354" y="141"/>
                  </a:lnTo>
                  <a:lnTo>
                    <a:pt x="359" y="146"/>
                  </a:lnTo>
                  <a:lnTo>
                    <a:pt x="364" y="152"/>
                  </a:lnTo>
                  <a:lnTo>
                    <a:pt x="373" y="164"/>
                  </a:lnTo>
                  <a:lnTo>
                    <a:pt x="381" y="177"/>
                  </a:lnTo>
                  <a:lnTo>
                    <a:pt x="387" y="191"/>
                  </a:lnTo>
                  <a:lnTo>
                    <a:pt x="392" y="205"/>
                  </a:lnTo>
                  <a:lnTo>
                    <a:pt x="396" y="220"/>
                  </a:lnTo>
                  <a:lnTo>
                    <a:pt x="398" y="235"/>
                  </a:lnTo>
                  <a:lnTo>
                    <a:pt x="399" y="251"/>
                  </a:lnTo>
                  <a:lnTo>
                    <a:pt x="399" y="259"/>
                  </a:lnTo>
                  <a:lnTo>
                    <a:pt x="398" y="266"/>
                  </a:lnTo>
                  <a:lnTo>
                    <a:pt x="397" y="274"/>
                  </a:lnTo>
                  <a:lnTo>
                    <a:pt x="395" y="282"/>
                  </a:lnTo>
                  <a:lnTo>
                    <a:pt x="393" y="290"/>
                  </a:lnTo>
                  <a:lnTo>
                    <a:pt x="391" y="297"/>
                  </a:lnTo>
                  <a:lnTo>
                    <a:pt x="388" y="304"/>
                  </a:lnTo>
                  <a:lnTo>
                    <a:pt x="385" y="311"/>
                  </a:lnTo>
                  <a:lnTo>
                    <a:pt x="384" y="313"/>
                  </a:lnTo>
                  <a:lnTo>
                    <a:pt x="383" y="315"/>
                  </a:lnTo>
                  <a:lnTo>
                    <a:pt x="382" y="317"/>
                  </a:lnTo>
                  <a:lnTo>
                    <a:pt x="382" y="319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0"/>
                  </a:lnTo>
                  <a:lnTo>
                    <a:pt x="381" y="332"/>
                  </a:lnTo>
                  <a:lnTo>
                    <a:pt x="381" y="334"/>
                  </a:lnTo>
                  <a:lnTo>
                    <a:pt x="382" y="336"/>
                  </a:lnTo>
                  <a:lnTo>
                    <a:pt x="382" y="338"/>
                  </a:lnTo>
                  <a:lnTo>
                    <a:pt x="383" y="340"/>
                  </a:lnTo>
                  <a:lnTo>
                    <a:pt x="384" y="342"/>
                  </a:lnTo>
                  <a:lnTo>
                    <a:pt x="385" y="344"/>
                  </a:lnTo>
                  <a:lnTo>
                    <a:pt x="383" y="344"/>
                  </a:lnTo>
                  <a:lnTo>
                    <a:pt x="381" y="344"/>
                  </a:lnTo>
                  <a:lnTo>
                    <a:pt x="379" y="345"/>
                  </a:lnTo>
                  <a:lnTo>
                    <a:pt x="377" y="345"/>
                  </a:lnTo>
                  <a:lnTo>
                    <a:pt x="375" y="346"/>
                  </a:lnTo>
                  <a:lnTo>
                    <a:pt x="373" y="346"/>
                  </a:lnTo>
                  <a:lnTo>
                    <a:pt x="370" y="347"/>
                  </a:lnTo>
                  <a:lnTo>
                    <a:pt x="368" y="348"/>
                  </a:lnTo>
                  <a:lnTo>
                    <a:pt x="365" y="350"/>
                  </a:lnTo>
                  <a:lnTo>
                    <a:pt x="361" y="353"/>
                  </a:lnTo>
                  <a:lnTo>
                    <a:pt x="357" y="356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49" y="364"/>
                  </a:lnTo>
                  <a:lnTo>
                    <a:pt x="343" y="369"/>
                  </a:lnTo>
                  <a:lnTo>
                    <a:pt x="331" y="378"/>
                  </a:lnTo>
                  <a:lnTo>
                    <a:pt x="318" y="386"/>
                  </a:lnTo>
                  <a:lnTo>
                    <a:pt x="304" y="392"/>
                  </a:lnTo>
                  <a:lnTo>
                    <a:pt x="290" y="397"/>
                  </a:lnTo>
                  <a:lnTo>
                    <a:pt x="275" y="401"/>
                  </a:lnTo>
                  <a:lnTo>
                    <a:pt x="260" y="403"/>
                  </a:lnTo>
                  <a:lnTo>
                    <a:pt x="244" y="404"/>
                  </a:lnTo>
                  <a:lnTo>
                    <a:pt x="244" y="404"/>
                  </a:lnTo>
                  <a:lnTo>
                    <a:pt x="228" y="403"/>
                  </a:lnTo>
                  <a:lnTo>
                    <a:pt x="221" y="402"/>
                  </a:lnTo>
                  <a:lnTo>
                    <a:pt x="213" y="401"/>
                  </a:lnTo>
                  <a:lnTo>
                    <a:pt x="206" y="399"/>
                  </a:lnTo>
                  <a:lnTo>
                    <a:pt x="199" y="397"/>
                  </a:lnTo>
                  <a:lnTo>
                    <a:pt x="192" y="395"/>
                  </a:lnTo>
                  <a:lnTo>
                    <a:pt x="185" y="392"/>
                  </a:lnTo>
                  <a:lnTo>
                    <a:pt x="172" y="386"/>
                  </a:lnTo>
                  <a:lnTo>
                    <a:pt x="160" y="378"/>
                  </a:lnTo>
                  <a:lnTo>
                    <a:pt x="148" y="369"/>
                  </a:lnTo>
                  <a:lnTo>
                    <a:pt x="137" y="359"/>
                  </a:lnTo>
                  <a:lnTo>
                    <a:pt x="134" y="355"/>
                  </a:lnTo>
                  <a:lnTo>
                    <a:pt x="130" y="352"/>
                  </a:lnTo>
                  <a:lnTo>
                    <a:pt x="126" y="350"/>
                  </a:lnTo>
                  <a:lnTo>
                    <a:pt x="122" y="348"/>
                  </a:lnTo>
                  <a:lnTo>
                    <a:pt x="118" y="346"/>
                  </a:lnTo>
                  <a:lnTo>
                    <a:pt x="113" y="345"/>
                  </a:lnTo>
                  <a:lnTo>
                    <a:pt x="109" y="344"/>
                  </a:lnTo>
                  <a:lnTo>
                    <a:pt x="104" y="344"/>
                  </a:lnTo>
                  <a:lnTo>
                    <a:pt x="100" y="344"/>
                  </a:lnTo>
                  <a:lnTo>
                    <a:pt x="95" y="345"/>
                  </a:lnTo>
                  <a:lnTo>
                    <a:pt x="90" y="346"/>
                  </a:lnTo>
                  <a:lnTo>
                    <a:pt x="86" y="348"/>
                  </a:lnTo>
                  <a:lnTo>
                    <a:pt x="81" y="350"/>
                  </a:lnTo>
                  <a:lnTo>
                    <a:pt x="77" y="353"/>
                  </a:lnTo>
                  <a:lnTo>
                    <a:pt x="73" y="356"/>
                  </a:lnTo>
                  <a:lnTo>
                    <a:pt x="69" y="359"/>
                  </a:lnTo>
                  <a:lnTo>
                    <a:pt x="66" y="363"/>
                  </a:lnTo>
                  <a:lnTo>
                    <a:pt x="63" y="367"/>
                  </a:lnTo>
                  <a:lnTo>
                    <a:pt x="60" y="371"/>
                  </a:lnTo>
                  <a:lnTo>
                    <a:pt x="58" y="375"/>
                  </a:lnTo>
                  <a:lnTo>
                    <a:pt x="56" y="379"/>
                  </a:lnTo>
                  <a:lnTo>
                    <a:pt x="55" y="384"/>
                  </a:lnTo>
                  <a:lnTo>
                    <a:pt x="54" y="388"/>
                  </a:lnTo>
                  <a:lnTo>
                    <a:pt x="54" y="393"/>
                  </a:lnTo>
                  <a:lnTo>
                    <a:pt x="54" y="397"/>
                  </a:lnTo>
                  <a:lnTo>
                    <a:pt x="55" y="402"/>
                  </a:lnTo>
                  <a:lnTo>
                    <a:pt x="56" y="406"/>
                  </a:lnTo>
                  <a:lnTo>
                    <a:pt x="58" y="410"/>
                  </a:lnTo>
                  <a:lnTo>
                    <a:pt x="60" y="414"/>
                  </a:lnTo>
                  <a:lnTo>
                    <a:pt x="63" y="418"/>
                  </a:lnTo>
                  <a:lnTo>
                    <a:pt x="66" y="422"/>
                  </a:lnTo>
                  <a:lnTo>
                    <a:pt x="69" y="426"/>
                  </a:lnTo>
                  <a:lnTo>
                    <a:pt x="78" y="435"/>
                  </a:lnTo>
                  <a:lnTo>
                    <a:pt x="87" y="443"/>
                  </a:lnTo>
                  <a:lnTo>
                    <a:pt x="96" y="451"/>
                  </a:lnTo>
                  <a:lnTo>
                    <a:pt x="106" y="458"/>
                  </a:lnTo>
                  <a:lnTo>
                    <a:pt x="116" y="464"/>
                  </a:lnTo>
                  <a:lnTo>
                    <a:pt x="126" y="471"/>
                  </a:lnTo>
                  <a:lnTo>
                    <a:pt x="137" y="476"/>
                  </a:lnTo>
                  <a:lnTo>
                    <a:pt x="148" y="481"/>
                  </a:lnTo>
                  <a:lnTo>
                    <a:pt x="171" y="490"/>
                  </a:lnTo>
                  <a:lnTo>
                    <a:pt x="194" y="496"/>
                  </a:lnTo>
                  <a:lnTo>
                    <a:pt x="219" y="500"/>
                  </a:lnTo>
                  <a:lnTo>
                    <a:pt x="244" y="502"/>
                  </a:lnTo>
                  <a:lnTo>
                    <a:pt x="247" y="502"/>
                  </a:lnTo>
                  <a:lnTo>
                    <a:pt x="271" y="501"/>
                  </a:lnTo>
                  <a:lnTo>
                    <a:pt x="295" y="497"/>
                  </a:lnTo>
                  <a:lnTo>
                    <a:pt x="318" y="492"/>
                  </a:lnTo>
                  <a:lnTo>
                    <a:pt x="341" y="484"/>
                  </a:lnTo>
                  <a:lnTo>
                    <a:pt x="362" y="474"/>
                  </a:lnTo>
                  <a:lnTo>
                    <a:pt x="382" y="462"/>
                  </a:lnTo>
                  <a:lnTo>
                    <a:pt x="392" y="455"/>
                  </a:lnTo>
                  <a:lnTo>
                    <a:pt x="401" y="448"/>
                  </a:lnTo>
                  <a:lnTo>
                    <a:pt x="410" y="440"/>
                  </a:lnTo>
                  <a:lnTo>
                    <a:pt x="419" y="432"/>
                  </a:lnTo>
                  <a:lnTo>
                    <a:pt x="422" y="429"/>
                  </a:lnTo>
                  <a:lnTo>
                    <a:pt x="425" y="425"/>
                  </a:lnTo>
                  <a:lnTo>
                    <a:pt x="427" y="421"/>
                  </a:lnTo>
                  <a:lnTo>
                    <a:pt x="429" y="417"/>
                  </a:lnTo>
                  <a:lnTo>
                    <a:pt x="431" y="413"/>
                  </a:lnTo>
                  <a:lnTo>
                    <a:pt x="431" y="410"/>
                  </a:lnTo>
                  <a:lnTo>
                    <a:pt x="432" y="408"/>
                  </a:lnTo>
                  <a:lnTo>
                    <a:pt x="432" y="406"/>
                  </a:lnTo>
                  <a:lnTo>
                    <a:pt x="433" y="403"/>
                  </a:lnTo>
                  <a:lnTo>
                    <a:pt x="433" y="401"/>
                  </a:lnTo>
                  <a:lnTo>
                    <a:pt x="433" y="398"/>
                  </a:lnTo>
                  <a:lnTo>
                    <a:pt x="433" y="394"/>
                  </a:lnTo>
                  <a:lnTo>
                    <a:pt x="433" y="392"/>
                  </a:lnTo>
                  <a:lnTo>
                    <a:pt x="433" y="389"/>
                  </a:lnTo>
                  <a:lnTo>
                    <a:pt x="432" y="387"/>
                  </a:lnTo>
                  <a:lnTo>
                    <a:pt x="432" y="385"/>
                  </a:lnTo>
                  <a:lnTo>
                    <a:pt x="431" y="383"/>
                  </a:lnTo>
                  <a:lnTo>
                    <a:pt x="430" y="381"/>
                  </a:lnTo>
                  <a:lnTo>
                    <a:pt x="433" y="381"/>
                  </a:lnTo>
                  <a:lnTo>
                    <a:pt x="436" y="380"/>
                  </a:lnTo>
                  <a:lnTo>
                    <a:pt x="440" y="380"/>
                  </a:lnTo>
                  <a:lnTo>
                    <a:pt x="443" y="379"/>
                  </a:lnTo>
                  <a:lnTo>
                    <a:pt x="446" y="378"/>
                  </a:lnTo>
                  <a:lnTo>
                    <a:pt x="449" y="377"/>
                  </a:lnTo>
                  <a:lnTo>
                    <a:pt x="452" y="375"/>
                  </a:lnTo>
                  <a:lnTo>
                    <a:pt x="454" y="373"/>
                  </a:lnTo>
                  <a:lnTo>
                    <a:pt x="457" y="371"/>
                  </a:lnTo>
                  <a:lnTo>
                    <a:pt x="460" y="369"/>
                  </a:lnTo>
                  <a:lnTo>
                    <a:pt x="462" y="367"/>
                  </a:lnTo>
                  <a:lnTo>
                    <a:pt x="465" y="365"/>
                  </a:lnTo>
                  <a:lnTo>
                    <a:pt x="467" y="362"/>
                  </a:lnTo>
                  <a:lnTo>
                    <a:pt x="469" y="359"/>
                  </a:lnTo>
                  <a:lnTo>
                    <a:pt x="470" y="356"/>
                  </a:lnTo>
                  <a:lnTo>
                    <a:pt x="472" y="353"/>
                  </a:lnTo>
                  <a:lnTo>
                    <a:pt x="477" y="341"/>
                  </a:lnTo>
                  <a:lnTo>
                    <a:pt x="481" y="329"/>
                  </a:lnTo>
                  <a:lnTo>
                    <a:pt x="485" y="317"/>
                  </a:lnTo>
                  <a:lnTo>
                    <a:pt x="488" y="305"/>
                  </a:lnTo>
                  <a:lnTo>
                    <a:pt x="490" y="292"/>
                  </a:lnTo>
                  <a:lnTo>
                    <a:pt x="492" y="279"/>
                  </a:lnTo>
                  <a:lnTo>
                    <a:pt x="495" y="254"/>
                  </a:lnTo>
                  <a:lnTo>
                    <a:pt x="494" y="229"/>
                  </a:lnTo>
                  <a:lnTo>
                    <a:pt x="490" y="204"/>
                  </a:lnTo>
                  <a:lnTo>
                    <a:pt x="485" y="180"/>
                  </a:lnTo>
                  <a:lnTo>
                    <a:pt x="477" y="157"/>
                  </a:lnTo>
                  <a:lnTo>
                    <a:pt x="467" y="135"/>
                  </a:lnTo>
                  <a:lnTo>
                    <a:pt x="455" y="114"/>
                  </a:lnTo>
                  <a:lnTo>
                    <a:pt x="440" y="95"/>
                  </a:lnTo>
                  <a:lnTo>
                    <a:pt x="424" y="76"/>
                  </a:lnTo>
                  <a:lnTo>
                    <a:pt x="405" y="59"/>
                  </a:lnTo>
                  <a:lnTo>
                    <a:pt x="384" y="44"/>
                  </a:lnTo>
                  <a:lnTo>
                    <a:pt x="363" y="31"/>
                  </a:lnTo>
                  <a:lnTo>
                    <a:pt x="341" y="20"/>
                  </a:lnTo>
                  <a:lnTo>
                    <a:pt x="318" y="11"/>
                  </a:lnTo>
                  <a:lnTo>
                    <a:pt x="307" y="8"/>
                  </a:lnTo>
                  <a:lnTo>
                    <a:pt x="295" y="5"/>
                  </a:lnTo>
                  <a:lnTo>
                    <a:pt x="283" y="3"/>
                  </a:lnTo>
                  <a:lnTo>
                    <a:pt x="271" y="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38"/>
            <p:cNvSpPr/>
            <p:nvPr/>
          </p:nvSpPr>
          <p:spPr>
            <a:xfrm>
              <a:off x="9219150" y="1815282"/>
              <a:ext cx="154176" cy="158096"/>
            </a:xfrm>
            <a:custGeom>
              <a:avLst/>
              <a:gdLst/>
              <a:ahLst/>
              <a:cxnLst/>
              <a:rect l="l" t="t" r="r" b="b"/>
              <a:pathLst>
                <a:path w="355" h="364" extrusionOk="0">
                  <a:moveTo>
                    <a:pt x="184" y="364"/>
                  </a:moveTo>
                  <a:lnTo>
                    <a:pt x="202" y="363"/>
                  </a:lnTo>
                  <a:lnTo>
                    <a:pt x="219" y="361"/>
                  </a:lnTo>
                  <a:lnTo>
                    <a:pt x="236" y="357"/>
                  </a:lnTo>
                  <a:lnTo>
                    <a:pt x="253" y="351"/>
                  </a:lnTo>
                  <a:lnTo>
                    <a:pt x="269" y="344"/>
                  </a:lnTo>
                  <a:lnTo>
                    <a:pt x="276" y="340"/>
                  </a:lnTo>
                  <a:lnTo>
                    <a:pt x="284" y="335"/>
                  </a:lnTo>
                  <a:lnTo>
                    <a:pt x="291" y="330"/>
                  </a:lnTo>
                  <a:lnTo>
                    <a:pt x="298" y="325"/>
                  </a:lnTo>
                  <a:lnTo>
                    <a:pt x="304" y="319"/>
                  </a:lnTo>
                  <a:lnTo>
                    <a:pt x="311" y="313"/>
                  </a:lnTo>
                  <a:lnTo>
                    <a:pt x="321" y="302"/>
                  </a:lnTo>
                  <a:lnTo>
                    <a:pt x="326" y="297"/>
                  </a:lnTo>
                  <a:lnTo>
                    <a:pt x="330" y="292"/>
                  </a:lnTo>
                  <a:lnTo>
                    <a:pt x="334" y="286"/>
                  </a:lnTo>
                  <a:lnTo>
                    <a:pt x="338" y="280"/>
                  </a:lnTo>
                  <a:lnTo>
                    <a:pt x="342" y="274"/>
                  </a:lnTo>
                  <a:lnTo>
                    <a:pt x="345" y="268"/>
                  </a:lnTo>
                  <a:lnTo>
                    <a:pt x="346" y="266"/>
                  </a:lnTo>
                  <a:lnTo>
                    <a:pt x="347" y="264"/>
                  </a:lnTo>
                  <a:lnTo>
                    <a:pt x="348" y="262"/>
                  </a:lnTo>
                  <a:lnTo>
                    <a:pt x="348" y="260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53"/>
                  </a:lnTo>
                  <a:lnTo>
                    <a:pt x="350" y="251"/>
                  </a:lnTo>
                  <a:lnTo>
                    <a:pt x="350" y="246"/>
                  </a:lnTo>
                  <a:lnTo>
                    <a:pt x="350" y="242"/>
                  </a:lnTo>
                  <a:lnTo>
                    <a:pt x="349" y="236"/>
                  </a:lnTo>
                  <a:lnTo>
                    <a:pt x="348" y="231"/>
                  </a:lnTo>
                  <a:lnTo>
                    <a:pt x="347" y="229"/>
                  </a:lnTo>
                  <a:lnTo>
                    <a:pt x="347" y="227"/>
                  </a:lnTo>
                  <a:lnTo>
                    <a:pt x="346" y="225"/>
                  </a:lnTo>
                  <a:lnTo>
                    <a:pt x="345" y="223"/>
                  </a:lnTo>
                  <a:lnTo>
                    <a:pt x="342" y="219"/>
                  </a:lnTo>
                  <a:lnTo>
                    <a:pt x="339" y="215"/>
                  </a:lnTo>
                  <a:lnTo>
                    <a:pt x="336" y="211"/>
                  </a:lnTo>
                  <a:lnTo>
                    <a:pt x="335" y="210"/>
                  </a:lnTo>
                  <a:lnTo>
                    <a:pt x="333" y="208"/>
                  </a:lnTo>
                  <a:lnTo>
                    <a:pt x="331" y="207"/>
                  </a:lnTo>
                  <a:lnTo>
                    <a:pt x="329" y="205"/>
                  </a:lnTo>
                  <a:lnTo>
                    <a:pt x="327" y="204"/>
                  </a:lnTo>
                  <a:lnTo>
                    <a:pt x="325" y="203"/>
                  </a:lnTo>
                  <a:lnTo>
                    <a:pt x="323" y="202"/>
                  </a:lnTo>
                  <a:lnTo>
                    <a:pt x="321" y="201"/>
                  </a:lnTo>
                  <a:lnTo>
                    <a:pt x="318" y="200"/>
                  </a:lnTo>
                  <a:lnTo>
                    <a:pt x="316" y="200"/>
                  </a:lnTo>
                  <a:lnTo>
                    <a:pt x="311" y="199"/>
                  </a:lnTo>
                  <a:lnTo>
                    <a:pt x="307" y="198"/>
                  </a:lnTo>
                  <a:lnTo>
                    <a:pt x="302" y="198"/>
                  </a:lnTo>
                  <a:lnTo>
                    <a:pt x="297" y="199"/>
                  </a:lnTo>
                  <a:lnTo>
                    <a:pt x="292" y="199"/>
                  </a:lnTo>
                  <a:lnTo>
                    <a:pt x="288" y="200"/>
                  </a:lnTo>
                  <a:lnTo>
                    <a:pt x="286" y="201"/>
                  </a:lnTo>
                  <a:lnTo>
                    <a:pt x="284" y="201"/>
                  </a:lnTo>
                  <a:lnTo>
                    <a:pt x="282" y="202"/>
                  </a:lnTo>
                  <a:lnTo>
                    <a:pt x="280" y="203"/>
                  </a:lnTo>
                  <a:lnTo>
                    <a:pt x="278" y="204"/>
                  </a:lnTo>
                  <a:lnTo>
                    <a:pt x="276" y="205"/>
                  </a:lnTo>
                  <a:lnTo>
                    <a:pt x="274" y="207"/>
                  </a:lnTo>
                  <a:lnTo>
                    <a:pt x="272" y="208"/>
                  </a:lnTo>
                  <a:lnTo>
                    <a:pt x="268" y="212"/>
                  </a:lnTo>
                  <a:lnTo>
                    <a:pt x="265" y="215"/>
                  </a:lnTo>
                  <a:lnTo>
                    <a:pt x="262" y="219"/>
                  </a:lnTo>
                  <a:lnTo>
                    <a:pt x="260" y="223"/>
                  </a:lnTo>
                  <a:lnTo>
                    <a:pt x="256" y="229"/>
                  </a:lnTo>
                  <a:lnTo>
                    <a:pt x="253" y="234"/>
                  </a:lnTo>
                  <a:lnTo>
                    <a:pt x="251" y="237"/>
                  </a:lnTo>
                  <a:lnTo>
                    <a:pt x="249" y="240"/>
                  </a:lnTo>
                  <a:lnTo>
                    <a:pt x="246" y="243"/>
                  </a:lnTo>
                  <a:lnTo>
                    <a:pt x="243" y="246"/>
                  </a:lnTo>
                  <a:lnTo>
                    <a:pt x="236" y="252"/>
                  </a:lnTo>
                  <a:lnTo>
                    <a:pt x="229" y="257"/>
                  </a:lnTo>
                  <a:lnTo>
                    <a:pt x="222" y="261"/>
                  </a:lnTo>
                  <a:lnTo>
                    <a:pt x="214" y="264"/>
                  </a:lnTo>
                  <a:lnTo>
                    <a:pt x="206" y="267"/>
                  </a:lnTo>
                  <a:lnTo>
                    <a:pt x="198" y="269"/>
                  </a:lnTo>
                  <a:lnTo>
                    <a:pt x="189" y="270"/>
                  </a:lnTo>
                  <a:lnTo>
                    <a:pt x="181" y="270"/>
                  </a:lnTo>
                  <a:lnTo>
                    <a:pt x="173" y="270"/>
                  </a:lnTo>
                  <a:lnTo>
                    <a:pt x="164" y="268"/>
                  </a:lnTo>
                  <a:lnTo>
                    <a:pt x="156" y="266"/>
                  </a:lnTo>
                  <a:lnTo>
                    <a:pt x="148" y="263"/>
                  </a:lnTo>
                  <a:lnTo>
                    <a:pt x="140" y="259"/>
                  </a:lnTo>
                  <a:lnTo>
                    <a:pt x="133" y="255"/>
                  </a:lnTo>
                  <a:lnTo>
                    <a:pt x="126" y="249"/>
                  </a:lnTo>
                  <a:lnTo>
                    <a:pt x="119" y="243"/>
                  </a:lnTo>
                  <a:lnTo>
                    <a:pt x="116" y="240"/>
                  </a:lnTo>
                  <a:lnTo>
                    <a:pt x="113" y="236"/>
                  </a:lnTo>
                  <a:lnTo>
                    <a:pt x="110" y="233"/>
                  </a:lnTo>
                  <a:lnTo>
                    <a:pt x="108" y="229"/>
                  </a:lnTo>
                  <a:lnTo>
                    <a:pt x="106" y="226"/>
                  </a:lnTo>
                  <a:lnTo>
                    <a:pt x="104" y="222"/>
                  </a:lnTo>
                  <a:lnTo>
                    <a:pt x="100" y="214"/>
                  </a:lnTo>
                  <a:lnTo>
                    <a:pt x="97" y="206"/>
                  </a:lnTo>
                  <a:lnTo>
                    <a:pt x="96" y="198"/>
                  </a:lnTo>
                  <a:lnTo>
                    <a:pt x="94" y="189"/>
                  </a:lnTo>
                  <a:lnTo>
                    <a:pt x="94" y="181"/>
                  </a:lnTo>
                  <a:lnTo>
                    <a:pt x="94" y="172"/>
                  </a:lnTo>
                  <a:lnTo>
                    <a:pt x="96" y="164"/>
                  </a:lnTo>
                  <a:lnTo>
                    <a:pt x="97" y="156"/>
                  </a:lnTo>
                  <a:lnTo>
                    <a:pt x="100" y="148"/>
                  </a:lnTo>
                  <a:lnTo>
                    <a:pt x="102" y="144"/>
                  </a:lnTo>
                  <a:lnTo>
                    <a:pt x="104" y="140"/>
                  </a:lnTo>
                  <a:lnTo>
                    <a:pt x="106" y="136"/>
                  </a:lnTo>
                  <a:lnTo>
                    <a:pt x="108" y="133"/>
                  </a:lnTo>
                  <a:lnTo>
                    <a:pt x="110" y="129"/>
                  </a:lnTo>
                  <a:lnTo>
                    <a:pt x="113" y="126"/>
                  </a:lnTo>
                  <a:lnTo>
                    <a:pt x="116" y="122"/>
                  </a:lnTo>
                  <a:lnTo>
                    <a:pt x="119" y="119"/>
                  </a:lnTo>
                  <a:lnTo>
                    <a:pt x="126" y="113"/>
                  </a:lnTo>
                  <a:lnTo>
                    <a:pt x="132" y="108"/>
                  </a:lnTo>
                  <a:lnTo>
                    <a:pt x="139" y="103"/>
                  </a:lnTo>
                  <a:lnTo>
                    <a:pt x="143" y="101"/>
                  </a:lnTo>
                  <a:lnTo>
                    <a:pt x="147" y="100"/>
                  </a:lnTo>
                  <a:lnTo>
                    <a:pt x="151" y="98"/>
                  </a:lnTo>
                  <a:lnTo>
                    <a:pt x="155" y="97"/>
                  </a:lnTo>
                  <a:lnTo>
                    <a:pt x="159" y="96"/>
                  </a:lnTo>
                  <a:lnTo>
                    <a:pt x="163" y="95"/>
                  </a:lnTo>
                  <a:lnTo>
                    <a:pt x="172" y="93"/>
                  </a:lnTo>
                  <a:lnTo>
                    <a:pt x="181" y="93"/>
                  </a:lnTo>
                  <a:lnTo>
                    <a:pt x="181" y="93"/>
                  </a:lnTo>
                  <a:lnTo>
                    <a:pt x="190" y="93"/>
                  </a:lnTo>
                  <a:lnTo>
                    <a:pt x="198" y="95"/>
                  </a:lnTo>
                  <a:lnTo>
                    <a:pt x="206" y="97"/>
                  </a:lnTo>
                  <a:lnTo>
                    <a:pt x="214" y="100"/>
                  </a:lnTo>
                  <a:lnTo>
                    <a:pt x="222" y="103"/>
                  </a:lnTo>
                  <a:lnTo>
                    <a:pt x="229" y="108"/>
                  </a:lnTo>
                  <a:lnTo>
                    <a:pt x="236" y="113"/>
                  </a:lnTo>
                  <a:lnTo>
                    <a:pt x="243" y="119"/>
                  </a:lnTo>
                  <a:lnTo>
                    <a:pt x="246" y="122"/>
                  </a:lnTo>
                  <a:lnTo>
                    <a:pt x="249" y="126"/>
                  </a:lnTo>
                  <a:lnTo>
                    <a:pt x="252" y="130"/>
                  </a:lnTo>
                  <a:lnTo>
                    <a:pt x="255" y="134"/>
                  </a:lnTo>
                  <a:lnTo>
                    <a:pt x="258" y="139"/>
                  </a:lnTo>
                  <a:lnTo>
                    <a:pt x="260" y="143"/>
                  </a:lnTo>
                  <a:lnTo>
                    <a:pt x="262" y="148"/>
                  </a:lnTo>
                  <a:lnTo>
                    <a:pt x="263" y="152"/>
                  </a:lnTo>
                  <a:lnTo>
                    <a:pt x="265" y="157"/>
                  </a:lnTo>
                  <a:lnTo>
                    <a:pt x="267" y="161"/>
                  </a:lnTo>
                  <a:lnTo>
                    <a:pt x="270" y="165"/>
                  </a:lnTo>
                  <a:lnTo>
                    <a:pt x="272" y="169"/>
                  </a:lnTo>
                  <a:lnTo>
                    <a:pt x="276" y="173"/>
                  </a:lnTo>
                  <a:lnTo>
                    <a:pt x="279" y="176"/>
                  </a:lnTo>
                  <a:lnTo>
                    <a:pt x="283" y="178"/>
                  </a:lnTo>
                  <a:lnTo>
                    <a:pt x="286" y="181"/>
                  </a:lnTo>
                  <a:lnTo>
                    <a:pt x="291" y="183"/>
                  </a:lnTo>
                  <a:lnTo>
                    <a:pt x="295" y="184"/>
                  </a:lnTo>
                  <a:lnTo>
                    <a:pt x="299" y="185"/>
                  </a:lnTo>
                  <a:lnTo>
                    <a:pt x="303" y="186"/>
                  </a:lnTo>
                  <a:lnTo>
                    <a:pt x="308" y="186"/>
                  </a:lnTo>
                  <a:lnTo>
                    <a:pt x="313" y="185"/>
                  </a:lnTo>
                  <a:lnTo>
                    <a:pt x="317" y="184"/>
                  </a:lnTo>
                  <a:lnTo>
                    <a:pt x="322" y="183"/>
                  </a:lnTo>
                  <a:lnTo>
                    <a:pt x="324" y="183"/>
                  </a:lnTo>
                  <a:lnTo>
                    <a:pt x="326" y="182"/>
                  </a:lnTo>
                  <a:lnTo>
                    <a:pt x="329" y="181"/>
                  </a:lnTo>
                  <a:lnTo>
                    <a:pt x="331" y="180"/>
                  </a:lnTo>
                  <a:lnTo>
                    <a:pt x="333" y="179"/>
                  </a:lnTo>
                  <a:lnTo>
                    <a:pt x="335" y="178"/>
                  </a:lnTo>
                  <a:lnTo>
                    <a:pt x="337" y="177"/>
                  </a:lnTo>
                  <a:lnTo>
                    <a:pt x="339" y="175"/>
                  </a:lnTo>
                  <a:lnTo>
                    <a:pt x="341" y="174"/>
                  </a:lnTo>
                  <a:lnTo>
                    <a:pt x="343" y="172"/>
                  </a:lnTo>
                  <a:lnTo>
                    <a:pt x="344" y="171"/>
                  </a:lnTo>
                  <a:lnTo>
                    <a:pt x="346" y="169"/>
                  </a:lnTo>
                  <a:lnTo>
                    <a:pt x="347" y="167"/>
                  </a:lnTo>
                  <a:lnTo>
                    <a:pt x="349" y="165"/>
                  </a:lnTo>
                  <a:lnTo>
                    <a:pt x="350" y="163"/>
                  </a:lnTo>
                  <a:lnTo>
                    <a:pt x="351" y="161"/>
                  </a:lnTo>
                  <a:lnTo>
                    <a:pt x="352" y="159"/>
                  </a:lnTo>
                  <a:lnTo>
                    <a:pt x="353" y="157"/>
                  </a:lnTo>
                  <a:lnTo>
                    <a:pt x="353" y="155"/>
                  </a:lnTo>
                  <a:lnTo>
                    <a:pt x="354" y="153"/>
                  </a:lnTo>
                  <a:lnTo>
                    <a:pt x="354" y="150"/>
                  </a:lnTo>
                  <a:lnTo>
                    <a:pt x="355" y="148"/>
                  </a:lnTo>
                  <a:lnTo>
                    <a:pt x="355" y="144"/>
                  </a:lnTo>
                  <a:lnTo>
                    <a:pt x="355" y="139"/>
                  </a:lnTo>
                  <a:lnTo>
                    <a:pt x="355" y="134"/>
                  </a:lnTo>
                  <a:lnTo>
                    <a:pt x="354" y="129"/>
                  </a:lnTo>
                  <a:lnTo>
                    <a:pt x="353" y="124"/>
                  </a:lnTo>
                  <a:lnTo>
                    <a:pt x="350" y="114"/>
                  </a:lnTo>
                  <a:lnTo>
                    <a:pt x="346" y="104"/>
                  </a:lnTo>
                  <a:lnTo>
                    <a:pt x="341" y="95"/>
                  </a:lnTo>
                  <a:lnTo>
                    <a:pt x="336" y="86"/>
                  </a:lnTo>
                  <a:lnTo>
                    <a:pt x="331" y="77"/>
                  </a:lnTo>
                  <a:lnTo>
                    <a:pt x="325" y="69"/>
                  </a:lnTo>
                  <a:lnTo>
                    <a:pt x="318" y="61"/>
                  </a:lnTo>
                  <a:lnTo>
                    <a:pt x="311" y="54"/>
                  </a:lnTo>
                  <a:lnTo>
                    <a:pt x="298" y="42"/>
                  </a:lnTo>
                  <a:lnTo>
                    <a:pt x="284" y="31"/>
                  </a:lnTo>
                  <a:lnTo>
                    <a:pt x="269" y="22"/>
                  </a:lnTo>
                  <a:lnTo>
                    <a:pt x="253" y="14"/>
                  </a:lnTo>
                  <a:lnTo>
                    <a:pt x="236" y="8"/>
                  </a:lnTo>
                  <a:lnTo>
                    <a:pt x="228" y="6"/>
                  </a:lnTo>
                  <a:lnTo>
                    <a:pt x="219" y="4"/>
                  </a:lnTo>
                  <a:lnTo>
                    <a:pt x="211" y="2"/>
                  </a:lnTo>
                  <a:lnTo>
                    <a:pt x="202" y="1"/>
                  </a:lnTo>
                  <a:lnTo>
                    <a:pt x="193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63" y="1"/>
                  </a:lnTo>
                  <a:lnTo>
                    <a:pt x="146" y="3"/>
                  </a:lnTo>
                  <a:lnTo>
                    <a:pt x="129" y="7"/>
                  </a:lnTo>
                  <a:lnTo>
                    <a:pt x="113" y="13"/>
                  </a:lnTo>
                  <a:lnTo>
                    <a:pt x="98" y="20"/>
                  </a:lnTo>
                  <a:lnTo>
                    <a:pt x="83" y="29"/>
                  </a:lnTo>
                  <a:lnTo>
                    <a:pt x="68" y="39"/>
                  </a:lnTo>
                  <a:lnTo>
                    <a:pt x="54" y="51"/>
                  </a:lnTo>
                  <a:lnTo>
                    <a:pt x="42" y="65"/>
                  </a:lnTo>
                  <a:lnTo>
                    <a:pt x="31" y="79"/>
                  </a:lnTo>
                  <a:lnTo>
                    <a:pt x="22" y="94"/>
                  </a:lnTo>
                  <a:lnTo>
                    <a:pt x="14" y="110"/>
                  </a:lnTo>
                  <a:lnTo>
                    <a:pt x="8" y="127"/>
                  </a:lnTo>
                  <a:lnTo>
                    <a:pt x="4" y="144"/>
                  </a:lnTo>
                  <a:lnTo>
                    <a:pt x="1" y="161"/>
                  </a:lnTo>
                  <a:lnTo>
                    <a:pt x="0" y="178"/>
                  </a:lnTo>
                  <a:lnTo>
                    <a:pt x="1" y="195"/>
                  </a:lnTo>
                  <a:lnTo>
                    <a:pt x="3" y="213"/>
                  </a:lnTo>
                  <a:lnTo>
                    <a:pt x="7" y="230"/>
                  </a:lnTo>
                  <a:lnTo>
                    <a:pt x="12" y="246"/>
                  </a:lnTo>
                  <a:lnTo>
                    <a:pt x="19" y="263"/>
                  </a:lnTo>
                  <a:lnTo>
                    <a:pt x="28" y="279"/>
                  </a:lnTo>
                  <a:lnTo>
                    <a:pt x="39" y="294"/>
                  </a:lnTo>
                  <a:lnTo>
                    <a:pt x="51" y="308"/>
                  </a:lnTo>
                  <a:lnTo>
                    <a:pt x="65" y="322"/>
                  </a:lnTo>
                  <a:lnTo>
                    <a:pt x="73" y="328"/>
                  </a:lnTo>
                  <a:lnTo>
                    <a:pt x="80" y="333"/>
                  </a:lnTo>
                  <a:lnTo>
                    <a:pt x="88" y="338"/>
                  </a:lnTo>
                  <a:lnTo>
                    <a:pt x="96" y="343"/>
                  </a:lnTo>
                  <a:lnTo>
                    <a:pt x="104" y="347"/>
                  </a:lnTo>
                  <a:lnTo>
                    <a:pt x="112" y="351"/>
                  </a:lnTo>
                  <a:lnTo>
                    <a:pt x="121" y="354"/>
                  </a:lnTo>
                  <a:lnTo>
                    <a:pt x="129" y="357"/>
                  </a:lnTo>
                  <a:lnTo>
                    <a:pt x="138" y="359"/>
                  </a:lnTo>
                  <a:lnTo>
                    <a:pt x="147" y="361"/>
                  </a:lnTo>
                  <a:lnTo>
                    <a:pt x="165" y="3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38"/>
            <p:cNvSpPr/>
            <p:nvPr/>
          </p:nvSpPr>
          <p:spPr>
            <a:xfrm>
              <a:off x="9385520" y="1747775"/>
              <a:ext cx="132400" cy="132400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262" y="45"/>
                  </a:moveTo>
                  <a:lnTo>
                    <a:pt x="251" y="35"/>
                  </a:lnTo>
                  <a:lnTo>
                    <a:pt x="239" y="26"/>
                  </a:lnTo>
                  <a:lnTo>
                    <a:pt x="226" y="18"/>
                  </a:lnTo>
                  <a:lnTo>
                    <a:pt x="213" y="12"/>
                  </a:lnTo>
                  <a:lnTo>
                    <a:pt x="199" y="7"/>
                  </a:lnTo>
                  <a:lnTo>
                    <a:pt x="184" y="3"/>
                  </a:lnTo>
                  <a:lnTo>
                    <a:pt x="177" y="2"/>
                  </a:lnTo>
                  <a:lnTo>
                    <a:pt x="170" y="1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37" y="1"/>
                  </a:lnTo>
                  <a:lnTo>
                    <a:pt x="122" y="3"/>
                  </a:lnTo>
                  <a:lnTo>
                    <a:pt x="108" y="6"/>
                  </a:lnTo>
                  <a:lnTo>
                    <a:pt x="94" y="10"/>
                  </a:lnTo>
                  <a:lnTo>
                    <a:pt x="81" y="16"/>
                  </a:lnTo>
                  <a:lnTo>
                    <a:pt x="74" y="20"/>
                  </a:lnTo>
                  <a:lnTo>
                    <a:pt x="68" y="24"/>
                  </a:lnTo>
                  <a:lnTo>
                    <a:pt x="62" y="28"/>
                  </a:lnTo>
                  <a:lnTo>
                    <a:pt x="56" y="32"/>
                  </a:lnTo>
                  <a:lnTo>
                    <a:pt x="50" y="37"/>
                  </a:lnTo>
                  <a:lnTo>
                    <a:pt x="45" y="42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6" y="53"/>
                  </a:lnTo>
                  <a:lnTo>
                    <a:pt x="34" y="57"/>
                  </a:lnTo>
                  <a:lnTo>
                    <a:pt x="32" y="61"/>
                  </a:lnTo>
                  <a:lnTo>
                    <a:pt x="31" y="66"/>
                  </a:lnTo>
                  <a:lnTo>
                    <a:pt x="30" y="70"/>
                  </a:lnTo>
                  <a:lnTo>
                    <a:pt x="30" y="75"/>
                  </a:lnTo>
                  <a:lnTo>
                    <a:pt x="30" y="80"/>
                  </a:lnTo>
                  <a:lnTo>
                    <a:pt x="31" y="84"/>
                  </a:lnTo>
                  <a:lnTo>
                    <a:pt x="32" y="89"/>
                  </a:lnTo>
                  <a:lnTo>
                    <a:pt x="34" y="93"/>
                  </a:lnTo>
                  <a:lnTo>
                    <a:pt x="36" y="98"/>
                  </a:lnTo>
                  <a:lnTo>
                    <a:pt x="38" y="102"/>
                  </a:lnTo>
                  <a:lnTo>
                    <a:pt x="41" y="106"/>
                  </a:lnTo>
                  <a:lnTo>
                    <a:pt x="45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0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2" y="117"/>
                  </a:lnTo>
                  <a:lnTo>
                    <a:pt x="29" y="118"/>
                  </a:lnTo>
                  <a:lnTo>
                    <a:pt x="27" y="119"/>
                  </a:lnTo>
                  <a:lnTo>
                    <a:pt x="25" y="120"/>
                  </a:lnTo>
                  <a:lnTo>
                    <a:pt x="23" y="121"/>
                  </a:lnTo>
                  <a:lnTo>
                    <a:pt x="21" y="122"/>
                  </a:lnTo>
                  <a:lnTo>
                    <a:pt x="20" y="123"/>
                  </a:lnTo>
                  <a:lnTo>
                    <a:pt x="18" y="125"/>
                  </a:lnTo>
                  <a:lnTo>
                    <a:pt x="16" y="126"/>
                  </a:lnTo>
                  <a:lnTo>
                    <a:pt x="14" y="128"/>
                  </a:lnTo>
                  <a:lnTo>
                    <a:pt x="13" y="130"/>
                  </a:lnTo>
                  <a:lnTo>
                    <a:pt x="11" y="132"/>
                  </a:lnTo>
                  <a:lnTo>
                    <a:pt x="9" y="134"/>
                  </a:lnTo>
                  <a:lnTo>
                    <a:pt x="8" y="136"/>
                  </a:lnTo>
                  <a:lnTo>
                    <a:pt x="7" y="138"/>
                  </a:lnTo>
                  <a:lnTo>
                    <a:pt x="5" y="140"/>
                  </a:lnTo>
                  <a:lnTo>
                    <a:pt x="4" y="142"/>
                  </a:lnTo>
                  <a:lnTo>
                    <a:pt x="4" y="144"/>
                  </a:lnTo>
                  <a:lnTo>
                    <a:pt x="3" y="146"/>
                  </a:lnTo>
                  <a:lnTo>
                    <a:pt x="2" y="148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62"/>
                  </a:lnTo>
                  <a:lnTo>
                    <a:pt x="0" y="166"/>
                  </a:lnTo>
                  <a:lnTo>
                    <a:pt x="2" y="179"/>
                  </a:lnTo>
                  <a:lnTo>
                    <a:pt x="3" y="185"/>
                  </a:lnTo>
                  <a:lnTo>
                    <a:pt x="4" y="191"/>
                  </a:lnTo>
                  <a:lnTo>
                    <a:pt x="6" y="198"/>
                  </a:lnTo>
                  <a:lnTo>
                    <a:pt x="8" y="204"/>
                  </a:lnTo>
                  <a:lnTo>
                    <a:pt x="11" y="211"/>
                  </a:lnTo>
                  <a:lnTo>
                    <a:pt x="14" y="217"/>
                  </a:lnTo>
                  <a:lnTo>
                    <a:pt x="15" y="220"/>
                  </a:lnTo>
                  <a:lnTo>
                    <a:pt x="16" y="222"/>
                  </a:lnTo>
                  <a:lnTo>
                    <a:pt x="18" y="224"/>
                  </a:lnTo>
                  <a:lnTo>
                    <a:pt x="19" y="227"/>
                  </a:lnTo>
                  <a:lnTo>
                    <a:pt x="21" y="229"/>
                  </a:lnTo>
                  <a:lnTo>
                    <a:pt x="23" y="231"/>
                  </a:lnTo>
                  <a:lnTo>
                    <a:pt x="25" y="232"/>
                  </a:lnTo>
                  <a:lnTo>
                    <a:pt x="27" y="234"/>
                  </a:lnTo>
                  <a:lnTo>
                    <a:pt x="30" y="236"/>
                  </a:lnTo>
                  <a:lnTo>
                    <a:pt x="32" y="237"/>
                  </a:lnTo>
                  <a:lnTo>
                    <a:pt x="34" y="238"/>
                  </a:lnTo>
                  <a:lnTo>
                    <a:pt x="37" y="240"/>
                  </a:lnTo>
                  <a:lnTo>
                    <a:pt x="40" y="241"/>
                  </a:lnTo>
                  <a:lnTo>
                    <a:pt x="42" y="242"/>
                  </a:lnTo>
                  <a:lnTo>
                    <a:pt x="48" y="243"/>
                  </a:lnTo>
                  <a:lnTo>
                    <a:pt x="48" y="248"/>
                  </a:lnTo>
                  <a:lnTo>
                    <a:pt x="49" y="252"/>
                  </a:lnTo>
                  <a:lnTo>
                    <a:pt x="50" y="256"/>
                  </a:lnTo>
                  <a:lnTo>
                    <a:pt x="52" y="261"/>
                  </a:lnTo>
                  <a:lnTo>
                    <a:pt x="54" y="265"/>
                  </a:lnTo>
                  <a:lnTo>
                    <a:pt x="57" y="269"/>
                  </a:lnTo>
                  <a:lnTo>
                    <a:pt x="58" y="270"/>
                  </a:lnTo>
                  <a:lnTo>
                    <a:pt x="60" y="272"/>
                  </a:lnTo>
                  <a:lnTo>
                    <a:pt x="61" y="274"/>
                  </a:lnTo>
                  <a:lnTo>
                    <a:pt x="63" y="276"/>
                  </a:lnTo>
                  <a:lnTo>
                    <a:pt x="65" y="277"/>
                  </a:lnTo>
                  <a:lnTo>
                    <a:pt x="67" y="279"/>
                  </a:lnTo>
                  <a:lnTo>
                    <a:pt x="77" y="285"/>
                  </a:lnTo>
                  <a:lnTo>
                    <a:pt x="87" y="290"/>
                  </a:lnTo>
                  <a:lnTo>
                    <a:pt x="97" y="295"/>
                  </a:lnTo>
                  <a:lnTo>
                    <a:pt x="108" y="298"/>
                  </a:lnTo>
                  <a:lnTo>
                    <a:pt x="118" y="301"/>
                  </a:lnTo>
                  <a:lnTo>
                    <a:pt x="129" y="303"/>
                  </a:lnTo>
                  <a:lnTo>
                    <a:pt x="141" y="305"/>
                  </a:lnTo>
                  <a:lnTo>
                    <a:pt x="152" y="305"/>
                  </a:lnTo>
                  <a:lnTo>
                    <a:pt x="167" y="304"/>
                  </a:lnTo>
                  <a:lnTo>
                    <a:pt x="182" y="302"/>
                  </a:lnTo>
                  <a:lnTo>
                    <a:pt x="196" y="299"/>
                  </a:lnTo>
                  <a:lnTo>
                    <a:pt x="210" y="294"/>
                  </a:lnTo>
                  <a:lnTo>
                    <a:pt x="217" y="292"/>
                  </a:lnTo>
                  <a:lnTo>
                    <a:pt x="223" y="288"/>
                  </a:lnTo>
                  <a:lnTo>
                    <a:pt x="230" y="285"/>
                  </a:lnTo>
                  <a:lnTo>
                    <a:pt x="236" y="281"/>
                  </a:lnTo>
                  <a:lnTo>
                    <a:pt x="242" y="277"/>
                  </a:lnTo>
                  <a:lnTo>
                    <a:pt x="248" y="272"/>
                  </a:lnTo>
                  <a:lnTo>
                    <a:pt x="254" y="267"/>
                  </a:lnTo>
                  <a:lnTo>
                    <a:pt x="259" y="262"/>
                  </a:lnTo>
                  <a:lnTo>
                    <a:pt x="270" y="250"/>
                  </a:lnTo>
                  <a:lnTo>
                    <a:pt x="279" y="238"/>
                  </a:lnTo>
                  <a:lnTo>
                    <a:pt x="287" y="225"/>
                  </a:lnTo>
                  <a:lnTo>
                    <a:pt x="293" y="211"/>
                  </a:lnTo>
                  <a:lnTo>
                    <a:pt x="298" y="197"/>
                  </a:lnTo>
                  <a:lnTo>
                    <a:pt x="302" y="183"/>
                  </a:lnTo>
                  <a:lnTo>
                    <a:pt x="304" y="168"/>
                  </a:lnTo>
                  <a:lnTo>
                    <a:pt x="305" y="153"/>
                  </a:lnTo>
                  <a:lnTo>
                    <a:pt x="305" y="139"/>
                  </a:lnTo>
                  <a:lnTo>
                    <a:pt x="303" y="124"/>
                  </a:lnTo>
                  <a:lnTo>
                    <a:pt x="300" y="110"/>
                  </a:lnTo>
                  <a:lnTo>
                    <a:pt x="295" y="95"/>
                  </a:lnTo>
                  <a:lnTo>
                    <a:pt x="289" y="82"/>
                  </a:lnTo>
                  <a:lnTo>
                    <a:pt x="281" y="69"/>
                  </a:lnTo>
                  <a:lnTo>
                    <a:pt x="272" y="57"/>
                  </a:lnTo>
                  <a:close/>
                  <a:moveTo>
                    <a:pt x="110" y="110"/>
                  </a:moveTo>
                  <a:lnTo>
                    <a:pt x="114" y="106"/>
                  </a:lnTo>
                  <a:lnTo>
                    <a:pt x="119" y="103"/>
                  </a:lnTo>
                  <a:lnTo>
                    <a:pt x="121" y="101"/>
                  </a:lnTo>
                  <a:lnTo>
                    <a:pt x="124" y="100"/>
                  </a:lnTo>
                  <a:lnTo>
                    <a:pt x="126" y="99"/>
                  </a:lnTo>
                  <a:lnTo>
                    <a:pt x="129" y="97"/>
                  </a:lnTo>
                  <a:lnTo>
                    <a:pt x="131" y="96"/>
                  </a:lnTo>
                  <a:lnTo>
                    <a:pt x="134" y="95"/>
                  </a:lnTo>
                  <a:lnTo>
                    <a:pt x="140" y="94"/>
                  </a:lnTo>
                  <a:lnTo>
                    <a:pt x="146" y="93"/>
                  </a:lnTo>
                  <a:lnTo>
                    <a:pt x="152" y="93"/>
                  </a:lnTo>
                  <a:lnTo>
                    <a:pt x="158" y="93"/>
                  </a:lnTo>
                  <a:lnTo>
                    <a:pt x="164" y="94"/>
                  </a:lnTo>
                  <a:lnTo>
                    <a:pt x="167" y="95"/>
                  </a:lnTo>
                  <a:lnTo>
                    <a:pt x="170" y="95"/>
                  </a:lnTo>
                  <a:lnTo>
                    <a:pt x="172" y="96"/>
                  </a:lnTo>
                  <a:lnTo>
                    <a:pt x="175" y="97"/>
                  </a:lnTo>
                  <a:lnTo>
                    <a:pt x="178" y="99"/>
                  </a:lnTo>
                  <a:lnTo>
                    <a:pt x="180" y="100"/>
                  </a:lnTo>
                  <a:lnTo>
                    <a:pt x="185" y="103"/>
                  </a:lnTo>
                  <a:lnTo>
                    <a:pt x="190" y="106"/>
                  </a:lnTo>
                  <a:lnTo>
                    <a:pt x="194" y="110"/>
                  </a:lnTo>
                  <a:lnTo>
                    <a:pt x="196" y="112"/>
                  </a:lnTo>
                  <a:lnTo>
                    <a:pt x="198" y="114"/>
                  </a:lnTo>
                  <a:lnTo>
                    <a:pt x="200" y="116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4" y="124"/>
                  </a:lnTo>
                  <a:lnTo>
                    <a:pt x="206" y="126"/>
                  </a:lnTo>
                  <a:lnTo>
                    <a:pt x="207" y="129"/>
                  </a:lnTo>
                  <a:lnTo>
                    <a:pt x="208" y="131"/>
                  </a:lnTo>
                  <a:lnTo>
                    <a:pt x="209" y="134"/>
                  </a:lnTo>
                  <a:lnTo>
                    <a:pt x="210" y="140"/>
                  </a:lnTo>
                  <a:lnTo>
                    <a:pt x="211" y="146"/>
                  </a:lnTo>
                  <a:lnTo>
                    <a:pt x="211" y="152"/>
                  </a:lnTo>
                  <a:lnTo>
                    <a:pt x="211" y="158"/>
                  </a:lnTo>
                  <a:lnTo>
                    <a:pt x="210" y="164"/>
                  </a:lnTo>
                  <a:lnTo>
                    <a:pt x="209" y="170"/>
                  </a:lnTo>
                  <a:lnTo>
                    <a:pt x="208" y="173"/>
                  </a:lnTo>
                  <a:lnTo>
                    <a:pt x="207" y="175"/>
                  </a:lnTo>
                  <a:lnTo>
                    <a:pt x="206" y="178"/>
                  </a:lnTo>
                  <a:lnTo>
                    <a:pt x="205" y="181"/>
                  </a:lnTo>
                  <a:lnTo>
                    <a:pt x="203" y="183"/>
                  </a:lnTo>
                  <a:lnTo>
                    <a:pt x="202" y="186"/>
                  </a:lnTo>
                  <a:lnTo>
                    <a:pt x="200" y="188"/>
                  </a:lnTo>
                  <a:lnTo>
                    <a:pt x="198" y="190"/>
                  </a:lnTo>
                  <a:lnTo>
                    <a:pt x="194" y="195"/>
                  </a:lnTo>
                  <a:lnTo>
                    <a:pt x="190" y="198"/>
                  </a:lnTo>
                  <a:lnTo>
                    <a:pt x="186" y="201"/>
                  </a:lnTo>
                  <a:lnTo>
                    <a:pt x="182" y="204"/>
                  </a:lnTo>
                  <a:lnTo>
                    <a:pt x="178" y="206"/>
                  </a:lnTo>
                  <a:lnTo>
                    <a:pt x="173" y="208"/>
                  </a:lnTo>
                  <a:lnTo>
                    <a:pt x="169" y="209"/>
                  </a:lnTo>
                  <a:lnTo>
                    <a:pt x="164" y="210"/>
                  </a:lnTo>
                  <a:lnTo>
                    <a:pt x="159" y="211"/>
                  </a:lnTo>
                  <a:lnTo>
                    <a:pt x="154" y="211"/>
                  </a:lnTo>
                  <a:lnTo>
                    <a:pt x="149" y="211"/>
                  </a:lnTo>
                  <a:lnTo>
                    <a:pt x="144" y="210"/>
                  </a:lnTo>
                  <a:lnTo>
                    <a:pt x="139" y="209"/>
                  </a:lnTo>
                  <a:lnTo>
                    <a:pt x="135" y="207"/>
                  </a:lnTo>
                  <a:lnTo>
                    <a:pt x="130" y="205"/>
                  </a:lnTo>
                  <a:lnTo>
                    <a:pt x="125" y="203"/>
                  </a:lnTo>
                  <a:lnTo>
                    <a:pt x="121" y="200"/>
                  </a:lnTo>
                  <a:lnTo>
                    <a:pt x="104" y="192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4" y="188"/>
                  </a:lnTo>
                  <a:lnTo>
                    <a:pt x="103" y="185"/>
                  </a:lnTo>
                  <a:lnTo>
                    <a:pt x="102" y="183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6"/>
                  </a:lnTo>
                  <a:lnTo>
                    <a:pt x="101" y="175"/>
                  </a:lnTo>
                  <a:lnTo>
                    <a:pt x="100" y="173"/>
                  </a:lnTo>
                  <a:lnTo>
                    <a:pt x="99" y="171"/>
                  </a:lnTo>
                  <a:lnTo>
                    <a:pt x="98" y="168"/>
                  </a:lnTo>
                  <a:lnTo>
                    <a:pt x="97" y="166"/>
                  </a:lnTo>
                  <a:lnTo>
                    <a:pt x="97" y="164"/>
                  </a:lnTo>
                  <a:lnTo>
                    <a:pt x="96" y="161"/>
                  </a:lnTo>
                  <a:lnTo>
                    <a:pt x="96" y="158"/>
                  </a:lnTo>
                  <a:lnTo>
                    <a:pt x="96" y="155"/>
                  </a:lnTo>
                  <a:lnTo>
                    <a:pt x="96" y="153"/>
                  </a:lnTo>
                  <a:lnTo>
                    <a:pt x="96" y="151"/>
                  </a:lnTo>
                  <a:lnTo>
                    <a:pt x="95" y="149"/>
                  </a:lnTo>
                  <a:lnTo>
                    <a:pt x="94" y="146"/>
                  </a:lnTo>
                  <a:lnTo>
                    <a:pt x="94" y="144"/>
                  </a:lnTo>
                  <a:lnTo>
                    <a:pt x="93" y="142"/>
                  </a:lnTo>
                  <a:lnTo>
                    <a:pt x="90" y="138"/>
                  </a:lnTo>
                  <a:lnTo>
                    <a:pt x="88" y="134"/>
                  </a:lnTo>
                  <a:lnTo>
                    <a:pt x="85" y="130"/>
                  </a:lnTo>
                  <a:lnTo>
                    <a:pt x="82" y="127"/>
                  </a:lnTo>
                  <a:lnTo>
                    <a:pt x="81" y="125"/>
                  </a:lnTo>
                  <a:lnTo>
                    <a:pt x="79" y="124"/>
                  </a:lnTo>
                  <a:lnTo>
                    <a:pt x="76" y="121"/>
                  </a:lnTo>
                  <a:lnTo>
                    <a:pt x="78" y="121"/>
                  </a:lnTo>
                  <a:lnTo>
                    <a:pt x="80" y="122"/>
                  </a:lnTo>
                  <a:lnTo>
                    <a:pt x="82" y="122"/>
                  </a:lnTo>
                  <a:lnTo>
                    <a:pt x="85" y="122"/>
                  </a:lnTo>
                  <a:lnTo>
                    <a:pt x="87" y="121"/>
                  </a:lnTo>
                  <a:lnTo>
                    <a:pt x="89" y="121"/>
                  </a:lnTo>
                  <a:lnTo>
                    <a:pt x="91" y="120"/>
                  </a:lnTo>
                  <a:lnTo>
                    <a:pt x="94" y="120"/>
                  </a:lnTo>
                  <a:lnTo>
                    <a:pt x="96" y="119"/>
                  </a:lnTo>
                  <a:lnTo>
                    <a:pt x="98" y="118"/>
                  </a:lnTo>
                  <a:lnTo>
                    <a:pt x="102" y="116"/>
                  </a:lnTo>
                  <a:lnTo>
                    <a:pt x="106" y="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38"/>
            <p:cNvSpPr/>
            <p:nvPr/>
          </p:nvSpPr>
          <p:spPr>
            <a:xfrm>
              <a:off x="9101121" y="1660235"/>
              <a:ext cx="719487" cy="707292"/>
            </a:xfrm>
            <a:custGeom>
              <a:avLst/>
              <a:gdLst/>
              <a:ahLst/>
              <a:cxnLst/>
              <a:rect l="l" t="t" r="r" b="b"/>
              <a:pathLst>
                <a:path w="1653" h="1625" extrusionOk="0">
                  <a:moveTo>
                    <a:pt x="1615" y="463"/>
                  </a:moveTo>
                  <a:lnTo>
                    <a:pt x="1614" y="461"/>
                  </a:lnTo>
                  <a:lnTo>
                    <a:pt x="1612" y="459"/>
                  </a:lnTo>
                  <a:lnTo>
                    <a:pt x="1611" y="457"/>
                  </a:lnTo>
                  <a:lnTo>
                    <a:pt x="1609" y="455"/>
                  </a:lnTo>
                  <a:lnTo>
                    <a:pt x="1607" y="453"/>
                  </a:lnTo>
                  <a:lnTo>
                    <a:pt x="1605" y="451"/>
                  </a:lnTo>
                  <a:lnTo>
                    <a:pt x="1603" y="450"/>
                  </a:lnTo>
                  <a:lnTo>
                    <a:pt x="1601" y="449"/>
                  </a:lnTo>
                  <a:lnTo>
                    <a:pt x="1632" y="384"/>
                  </a:lnTo>
                  <a:lnTo>
                    <a:pt x="1640" y="364"/>
                  </a:lnTo>
                  <a:lnTo>
                    <a:pt x="1645" y="345"/>
                  </a:lnTo>
                  <a:lnTo>
                    <a:pt x="1650" y="326"/>
                  </a:lnTo>
                  <a:lnTo>
                    <a:pt x="1652" y="307"/>
                  </a:lnTo>
                  <a:lnTo>
                    <a:pt x="1653" y="288"/>
                  </a:lnTo>
                  <a:lnTo>
                    <a:pt x="1652" y="269"/>
                  </a:lnTo>
                  <a:lnTo>
                    <a:pt x="1649" y="250"/>
                  </a:lnTo>
                  <a:lnTo>
                    <a:pt x="1645" y="232"/>
                  </a:lnTo>
                  <a:lnTo>
                    <a:pt x="1639" y="215"/>
                  </a:lnTo>
                  <a:lnTo>
                    <a:pt x="1632" y="198"/>
                  </a:lnTo>
                  <a:lnTo>
                    <a:pt x="1624" y="182"/>
                  </a:lnTo>
                  <a:lnTo>
                    <a:pt x="1614" y="167"/>
                  </a:lnTo>
                  <a:lnTo>
                    <a:pt x="1602" y="153"/>
                  </a:lnTo>
                  <a:lnTo>
                    <a:pt x="1589" y="140"/>
                  </a:lnTo>
                  <a:lnTo>
                    <a:pt x="1575" y="129"/>
                  </a:lnTo>
                  <a:lnTo>
                    <a:pt x="1559" y="119"/>
                  </a:lnTo>
                  <a:lnTo>
                    <a:pt x="1548" y="113"/>
                  </a:lnTo>
                  <a:lnTo>
                    <a:pt x="1537" y="107"/>
                  </a:lnTo>
                  <a:lnTo>
                    <a:pt x="1526" y="103"/>
                  </a:lnTo>
                  <a:lnTo>
                    <a:pt x="1514" y="100"/>
                  </a:lnTo>
                  <a:lnTo>
                    <a:pt x="1502" y="97"/>
                  </a:lnTo>
                  <a:lnTo>
                    <a:pt x="1490" y="95"/>
                  </a:lnTo>
                  <a:lnTo>
                    <a:pt x="1478" y="94"/>
                  </a:lnTo>
                  <a:lnTo>
                    <a:pt x="1465" y="94"/>
                  </a:lnTo>
                  <a:lnTo>
                    <a:pt x="1447" y="94"/>
                  </a:lnTo>
                  <a:lnTo>
                    <a:pt x="1430" y="97"/>
                  </a:lnTo>
                  <a:lnTo>
                    <a:pt x="1413" y="101"/>
                  </a:lnTo>
                  <a:lnTo>
                    <a:pt x="1396" y="106"/>
                  </a:lnTo>
                  <a:lnTo>
                    <a:pt x="1379" y="113"/>
                  </a:lnTo>
                  <a:lnTo>
                    <a:pt x="1363" y="121"/>
                  </a:lnTo>
                  <a:lnTo>
                    <a:pt x="1348" y="131"/>
                  </a:lnTo>
                  <a:lnTo>
                    <a:pt x="1333" y="142"/>
                  </a:lnTo>
                  <a:lnTo>
                    <a:pt x="1290" y="113"/>
                  </a:lnTo>
                  <a:lnTo>
                    <a:pt x="1245" y="88"/>
                  </a:lnTo>
                  <a:lnTo>
                    <a:pt x="1197" y="66"/>
                  </a:lnTo>
                  <a:lnTo>
                    <a:pt x="1147" y="47"/>
                  </a:lnTo>
                  <a:lnTo>
                    <a:pt x="1095" y="31"/>
                  </a:lnTo>
                  <a:lnTo>
                    <a:pt x="1041" y="18"/>
                  </a:lnTo>
                  <a:lnTo>
                    <a:pt x="986" y="9"/>
                  </a:lnTo>
                  <a:lnTo>
                    <a:pt x="929" y="3"/>
                  </a:lnTo>
                  <a:lnTo>
                    <a:pt x="876" y="0"/>
                  </a:lnTo>
                  <a:lnTo>
                    <a:pt x="823" y="1"/>
                  </a:lnTo>
                  <a:lnTo>
                    <a:pt x="770" y="4"/>
                  </a:lnTo>
                  <a:lnTo>
                    <a:pt x="718" y="10"/>
                  </a:lnTo>
                  <a:lnTo>
                    <a:pt x="666" y="20"/>
                  </a:lnTo>
                  <a:lnTo>
                    <a:pt x="615" y="31"/>
                  </a:lnTo>
                  <a:lnTo>
                    <a:pt x="566" y="46"/>
                  </a:lnTo>
                  <a:lnTo>
                    <a:pt x="517" y="63"/>
                  </a:lnTo>
                  <a:lnTo>
                    <a:pt x="468" y="83"/>
                  </a:lnTo>
                  <a:lnTo>
                    <a:pt x="421" y="106"/>
                  </a:lnTo>
                  <a:lnTo>
                    <a:pt x="375" y="133"/>
                  </a:lnTo>
                  <a:lnTo>
                    <a:pt x="331" y="162"/>
                  </a:lnTo>
                  <a:lnTo>
                    <a:pt x="290" y="194"/>
                  </a:lnTo>
                  <a:lnTo>
                    <a:pt x="250" y="229"/>
                  </a:lnTo>
                  <a:lnTo>
                    <a:pt x="213" y="265"/>
                  </a:lnTo>
                  <a:lnTo>
                    <a:pt x="179" y="305"/>
                  </a:lnTo>
                  <a:lnTo>
                    <a:pt x="155" y="335"/>
                  </a:lnTo>
                  <a:lnTo>
                    <a:pt x="132" y="367"/>
                  </a:lnTo>
                  <a:lnTo>
                    <a:pt x="110" y="400"/>
                  </a:lnTo>
                  <a:lnTo>
                    <a:pt x="91" y="434"/>
                  </a:lnTo>
                  <a:lnTo>
                    <a:pt x="73" y="469"/>
                  </a:lnTo>
                  <a:lnTo>
                    <a:pt x="57" y="505"/>
                  </a:lnTo>
                  <a:lnTo>
                    <a:pt x="43" y="541"/>
                  </a:lnTo>
                  <a:lnTo>
                    <a:pt x="31" y="578"/>
                  </a:lnTo>
                  <a:lnTo>
                    <a:pt x="21" y="615"/>
                  </a:lnTo>
                  <a:lnTo>
                    <a:pt x="13" y="652"/>
                  </a:lnTo>
                  <a:lnTo>
                    <a:pt x="7" y="690"/>
                  </a:lnTo>
                  <a:lnTo>
                    <a:pt x="2" y="728"/>
                  </a:lnTo>
                  <a:lnTo>
                    <a:pt x="0" y="765"/>
                  </a:lnTo>
                  <a:lnTo>
                    <a:pt x="0" y="803"/>
                  </a:lnTo>
                  <a:lnTo>
                    <a:pt x="2" y="840"/>
                  </a:lnTo>
                  <a:lnTo>
                    <a:pt x="6" y="877"/>
                  </a:lnTo>
                  <a:lnTo>
                    <a:pt x="13" y="917"/>
                  </a:lnTo>
                  <a:lnTo>
                    <a:pt x="21" y="955"/>
                  </a:lnTo>
                  <a:lnTo>
                    <a:pt x="32" y="992"/>
                  </a:lnTo>
                  <a:lnTo>
                    <a:pt x="45" y="1029"/>
                  </a:lnTo>
                  <a:lnTo>
                    <a:pt x="60" y="1065"/>
                  </a:lnTo>
                  <a:lnTo>
                    <a:pt x="77" y="1099"/>
                  </a:lnTo>
                  <a:lnTo>
                    <a:pt x="96" y="1133"/>
                  </a:lnTo>
                  <a:lnTo>
                    <a:pt x="116" y="1165"/>
                  </a:lnTo>
                  <a:lnTo>
                    <a:pt x="140" y="1197"/>
                  </a:lnTo>
                  <a:lnTo>
                    <a:pt x="165" y="1227"/>
                  </a:lnTo>
                  <a:lnTo>
                    <a:pt x="192" y="1255"/>
                  </a:lnTo>
                  <a:lnTo>
                    <a:pt x="221" y="1281"/>
                  </a:lnTo>
                  <a:lnTo>
                    <a:pt x="252" y="1305"/>
                  </a:lnTo>
                  <a:lnTo>
                    <a:pt x="284" y="1327"/>
                  </a:lnTo>
                  <a:lnTo>
                    <a:pt x="317" y="1348"/>
                  </a:lnTo>
                  <a:lnTo>
                    <a:pt x="351" y="1365"/>
                  </a:lnTo>
                  <a:lnTo>
                    <a:pt x="378" y="1377"/>
                  </a:lnTo>
                  <a:lnTo>
                    <a:pt x="404" y="1388"/>
                  </a:lnTo>
                  <a:lnTo>
                    <a:pt x="431" y="1397"/>
                  </a:lnTo>
                  <a:lnTo>
                    <a:pt x="458" y="1404"/>
                  </a:lnTo>
                  <a:lnTo>
                    <a:pt x="485" y="1409"/>
                  </a:lnTo>
                  <a:lnTo>
                    <a:pt x="512" y="1413"/>
                  </a:lnTo>
                  <a:lnTo>
                    <a:pt x="539" y="1416"/>
                  </a:lnTo>
                  <a:lnTo>
                    <a:pt x="565" y="1416"/>
                  </a:lnTo>
                  <a:lnTo>
                    <a:pt x="584" y="1416"/>
                  </a:lnTo>
                  <a:lnTo>
                    <a:pt x="602" y="1415"/>
                  </a:lnTo>
                  <a:lnTo>
                    <a:pt x="639" y="1410"/>
                  </a:lnTo>
                  <a:lnTo>
                    <a:pt x="650" y="1409"/>
                  </a:lnTo>
                  <a:lnTo>
                    <a:pt x="660" y="1406"/>
                  </a:lnTo>
                  <a:lnTo>
                    <a:pt x="665" y="1405"/>
                  </a:lnTo>
                  <a:lnTo>
                    <a:pt x="671" y="1403"/>
                  </a:lnTo>
                  <a:lnTo>
                    <a:pt x="676" y="1402"/>
                  </a:lnTo>
                  <a:lnTo>
                    <a:pt x="681" y="1399"/>
                  </a:lnTo>
                  <a:lnTo>
                    <a:pt x="681" y="1408"/>
                  </a:lnTo>
                  <a:lnTo>
                    <a:pt x="683" y="1438"/>
                  </a:lnTo>
                  <a:lnTo>
                    <a:pt x="684" y="1463"/>
                  </a:lnTo>
                  <a:lnTo>
                    <a:pt x="683" y="1473"/>
                  </a:lnTo>
                  <a:lnTo>
                    <a:pt x="682" y="1483"/>
                  </a:lnTo>
                  <a:lnTo>
                    <a:pt x="680" y="1491"/>
                  </a:lnTo>
                  <a:lnTo>
                    <a:pt x="676" y="1499"/>
                  </a:lnTo>
                  <a:lnTo>
                    <a:pt x="672" y="1506"/>
                  </a:lnTo>
                  <a:lnTo>
                    <a:pt x="667" y="1512"/>
                  </a:lnTo>
                  <a:lnTo>
                    <a:pt x="661" y="1518"/>
                  </a:lnTo>
                  <a:lnTo>
                    <a:pt x="654" y="1523"/>
                  </a:lnTo>
                  <a:lnTo>
                    <a:pt x="645" y="1528"/>
                  </a:lnTo>
                  <a:lnTo>
                    <a:pt x="635" y="1532"/>
                  </a:lnTo>
                  <a:lnTo>
                    <a:pt x="610" y="1540"/>
                  </a:lnTo>
                  <a:lnTo>
                    <a:pt x="608" y="1541"/>
                  </a:lnTo>
                  <a:lnTo>
                    <a:pt x="606" y="1542"/>
                  </a:lnTo>
                  <a:lnTo>
                    <a:pt x="604" y="1543"/>
                  </a:lnTo>
                  <a:lnTo>
                    <a:pt x="603" y="1544"/>
                  </a:lnTo>
                  <a:lnTo>
                    <a:pt x="601" y="1545"/>
                  </a:lnTo>
                  <a:lnTo>
                    <a:pt x="599" y="1547"/>
                  </a:lnTo>
                  <a:lnTo>
                    <a:pt x="598" y="1548"/>
                  </a:lnTo>
                  <a:lnTo>
                    <a:pt x="596" y="1550"/>
                  </a:lnTo>
                  <a:lnTo>
                    <a:pt x="595" y="1552"/>
                  </a:lnTo>
                  <a:lnTo>
                    <a:pt x="594" y="1554"/>
                  </a:lnTo>
                  <a:lnTo>
                    <a:pt x="592" y="1556"/>
                  </a:lnTo>
                  <a:lnTo>
                    <a:pt x="591" y="1558"/>
                  </a:lnTo>
                  <a:lnTo>
                    <a:pt x="590" y="1560"/>
                  </a:lnTo>
                  <a:lnTo>
                    <a:pt x="590" y="1562"/>
                  </a:lnTo>
                  <a:lnTo>
                    <a:pt x="589" y="1564"/>
                  </a:lnTo>
                  <a:lnTo>
                    <a:pt x="588" y="1566"/>
                  </a:lnTo>
                  <a:lnTo>
                    <a:pt x="588" y="1569"/>
                  </a:lnTo>
                  <a:lnTo>
                    <a:pt x="587" y="1571"/>
                  </a:lnTo>
                  <a:lnTo>
                    <a:pt x="587" y="1573"/>
                  </a:lnTo>
                  <a:lnTo>
                    <a:pt x="587" y="1575"/>
                  </a:lnTo>
                  <a:lnTo>
                    <a:pt x="588" y="1577"/>
                  </a:lnTo>
                  <a:lnTo>
                    <a:pt x="588" y="1580"/>
                  </a:lnTo>
                  <a:lnTo>
                    <a:pt x="589" y="1582"/>
                  </a:lnTo>
                  <a:lnTo>
                    <a:pt x="590" y="1584"/>
                  </a:lnTo>
                  <a:lnTo>
                    <a:pt x="590" y="1586"/>
                  </a:lnTo>
                  <a:lnTo>
                    <a:pt x="591" y="1588"/>
                  </a:lnTo>
                  <a:lnTo>
                    <a:pt x="592" y="1590"/>
                  </a:lnTo>
                  <a:lnTo>
                    <a:pt x="594" y="1592"/>
                  </a:lnTo>
                  <a:lnTo>
                    <a:pt x="595" y="1593"/>
                  </a:lnTo>
                  <a:lnTo>
                    <a:pt x="596" y="1595"/>
                  </a:lnTo>
                  <a:lnTo>
                    <a:pt x="598" y="1596"/>
                  </a:lnTo>
                  <a:lnTo>
                    <a:pt x="599" y="1597"/>
                  </a:lnTo>
                  <a:lnTo>
                    <a:pt x="600" y="1598"/>
                  </a:lnTo>
                  <a:lnTo>
                    <a:pt x="602" y="1600"/>
                  </a:lnTo>
                  <a:lnTo>
                    <a:pt x="607" y="1603"/>
                  </a:lnTo>
                  <a:lnTo>
                    <a:pt x="615" y="1608"/>
                  </a:lnTo>
                  <a:lnTo>
                    <a:pt x="625" y="1613"/>
                  </a:lnTo>
                  <a:lnTo>
                    <a:pt x="637" y="1617"/>
                  </a:lnTo>
                  <a:lnTo>
                    <a:pt x="652" y="1621"/>
                  </a:lnTo>
                  <a:lnTo>
                    <a:pt x="660" y="1623"/>
                  </a:lnTo>
                  <a:lnTo>
                    <a:pt x="668" y="1624"/>
                  </a:lnTo>
                  <a:lnTo>
                    <a:pt x="677" y="1625"/>
                  </a:lnTo>
                  <a:lnTo>
                    <a:pt x="686" y="1625"/>
                  </a:lnTo>
                  <a:lnTo>
                    <a:pt x="699" y="1625"/>
                  </a:lnTo>
                  <a:lnTo>
                    <a:pt x="712" y="1623"/>
                  </a:lnTo>
                  <a:lnTo>
                    <a:pt x="726" y="1620"/>
                  </a:lnTo>
                  <a:lnTo>
                    <a:pt x="741" y="1616"/>
                  </a:lnTo>
                  <a:lnTo>
                    <a:pt x="756" y="1610"/>
                  </a:lnTo>
                  <a:lnTo>
                    <a:pt x="772" y="1602"/>
                  </a:lnTo>
                  <a:lnTo>
                    <a:pt x="788" y="1593"/>
                  </a:lnTo>
                  <a:lnTo>
                    <a:pt x="804" y="1581"/>
                  </a:lnTo>
                  <a:lnTo>
                    <a:pt x="821" y="1567"/>
                  </a:lnTo>
                  <a:lnTo>
                    <a:pt x="838" y="1551"/>
                  </a:lnTo>
                  <a:lnTo>
                    <a:pt x="855" y="1532"/>
                  </a:lnTo>
                  <a:lnTo>
                    <a:pt x="873" y="1511"/>
                  </a:lnTo>
                  <a:lnTo>
                    <a:pt x="890" y="1487"/>
                  </a:lnTo>
                  <a:lnTo>
                    <a:pt x="908" y="1460"/>
                  </a:lnTo>
                  <a:lnTo>
                    <a:pt x="943" y="1396"/>
                  </a:lnTo>
                  <a:lnTo>
                    <a:pt x="946" y="1397"/>
                  </a:lnTo>
                  <a:lnTo>
                    <a:pt x="950" y="1398"/>
                  </a:lnTo>
                  <a:lnTo>
                    <a:pt x="953" y="1399"/>
                  </a:lnTo>
                  <a:lnTo>
                    <a:pt x="956" y="1399"/>
                  </a:lnTo>
                  <a:lnTo>
                    <a:pt x="959" y="1399"/>
                  </a:lnTo>
                  <a:lnTo>
                    <a:pt x="963" y="1399"/>
                  </a:lnTo>
                  <a:lnTo>
                    <a:pt x="969" y="1399"/>
                  </a:lnTo>
                  <a:lnTo>
                    <a:pt x="975" y="1399"/>
                  </a:lnTo>
                  <a:lnTo>
                    <a:pt x="981" y="1399"/>
                  </a:lnTo>
                  <a:lnTo>
                    <a:pt x="987" y="1398"/>
                  </a:lnTo>
                  <a:lnTo>
                    <a:pt x="992" y="1396"/>
                  </a:lnTo>
                  <a:lnTo>
                    <a:pt x="998" y="1395"/>
                  </a:lnTo>
                  <a:lnTo>
                    <a:pt x="1003" y="1393"/>
                  </a:lnTo>
                  <a:lnTo>
                    <a:pt x="1009" y="1390"/>
                  </a:lnTo>
                  <a:lnTo>
                    <a:pt x="1014" y="1387"/>
                  </a:lnTo>
                  <a:lnTo>
                    <a:pt x="1020" y="1384"/>
                  </a:lnTo>
                  <a:lnTo>
                    <a:pt x="1025" y="1381"/>
                  </a:lnTo>
                  <a:lnTo>
                    <a:pt x="1030" y="1377"/>
                  </a:lnTo>
                  <a:lnTo>
                    <a:pt x="1034" y="1373"/>
                  </a:lnTo>
                  <a:lnTo>
                    <a:pt x="1039" y="1369"/>
                  </a:lnTo>
                  <a:lnTo>
                    <a:pt x="1043" y="1364"/>
                  </a:lnTo>
                  <a:lnTo>
                    <a:pt x="1047" y="1360"/>
                  </a:lnTo>
                  <a:lnTo>
                    <a:pt x="1051" y="1354"/>
                  </a:lnTo>
                  <a:lnTo>
                    <a:pt x="1115" y="1264"/>
                  </a:lnTo>
                  <a:lnTo>
                    <a:pt x="1244" y="1076"/>
                  </a:lnTo>
                  <a:lnTo>
                    <a:pt x="1306" y="979"/>
                  </a:lnTo>
                  <a:lnTo>
                    <a:pt x="1364" y="880"/>
                  </a:lnTo>
                  <a:lnTo>
                    <a:pt x="1369" y="880"/>
                  </a:lnTo>
                  <a:lnTo>
                    <a:pt x="1372" y="880"/>
                  </a:lnTo>
                  <a:lnTo>
                    <a:pt x="1373" y="880"/>
                  </a:lnTo>
                  <a:lnTo>
                    <a:pt x="1375" y="880"/>
                  </a:lnTo>
                  <a:lnTo>
                    <a:pt x="1377" y="880"/>
                  </a:lnTo>
                  <a:lnTo>
                    <a:pt x="1378" y="880"/>
                  </a:lnTo>
                  <a:lnTo>
                    <a:pt x="1378" y="879"/>
                  </a:lnTo>
                  <a:lnTo>
                    <a:pt x="1379" y="879"/>
                  </a:lnTo>
                  <a:lnTo>
                    <a:pt x="1380" y="878"/>
                  </a:lnTo>
                  <a:lnTo>
                    <a:pt x="1381" y="878"/>
                  </a:lnTo>
                  <a:lnTo>
                    <a:pt x="1381" y="877"/>
                  </a:lnTo>
                  <a:lnTo>
                    <a:pt x="1428" y="864"/>
                  </a:lnTo>
                  <a:lnTo>
                    <a:pt x="1469" y="847"/>
                  </a:lnTo>
                  <a:lnTo>
                    <a:pt x="1507" y="829"/>
                  </a:lnTo>
                  <a:lnTo>
                    <a:pt x="1524" y="818"/>
                  </a:lnTo>
                  <a:lnTo>
                    <a:pt x="1540" y="808"/>
                  </a:lnTo>
                  <a:lnTo>
                    <a:pt x="1554" y="796"/>
                  </a:lnTo>
                  <a:lnTo>
                    <a:pt x="1568" y="784"/>
                  </a:lnTo>
                  <a:lnTo>
                    <a:pt x="1580" y="772"/>
                  </a:lnTo>
                  <a:lnTo>
                    <a:pt x="1592" y="758"/>
                  </a:lnTo>
                  <a:lnTo>
                    <a:pt x="1602" y="745"/>
                  </a:lnTo>
                  <a:lnTo>
                    <a:pt x="1611" y="730"/>
                  </a:lnTo>
                  <a:lnTo>
                    <a:pt x="1619" y="715"/>
                  </a:lnTo>
                  <a:lnTo>
                    <a:pt x="1626" y="700"/>
                  </a:lnTo>
                  <a:lnTo>
                    <a:pt x="1636" y="678"/>
                  </a:lnTo>
                  <a:lnTo>
                    <a:pt x="1644" y="657"/>
                  </a:lnTo>
                  <a:lnTo>
                    <a:pt x="1648" y="636"/>
                  </a:lnTo>
                  <a:lnTo>
                    <a:pt x="1651" y="616"/>
                  </a:lnTo>
                  <a:lnTo>
                    <a:pt x="1652" y="596"/>
                  </a:lnTo>
                  <a:lnTo>
                    <a:pt x="1651" y="576"/>
                  </a:lnTo>
                  <a:lnTo>
                    <a:pt x="1648" y="558"/>
                  </a:lnTo>
                  <a:lnTo>
                    <a:pt x="1645" y="541"/>
                  </a:lnTo>
                  <a:lnTo>
                    <a:pt x="1641" y="525"/>
                  </a:lnTo>
                  <a:lnTo>
                    <a:pt x="1636" y="510"/>
                  </a:lnTo>
                  <a:lnTo>
                    <a:pt x="1627" y="486"/>
                  </a:lnTo>
                  <a:close/>
                  <a:moveTo>
                    <a:pt x="1550" y="556"/>
                  </a:moveTo>
                  <a:lnTo>
                    <a:pt x="1553" y="568"/>
                  </a:lnTo>
                  <a:lnTo>
                    <a:pt x="1556" y="581"/>
                  </a:lnTo>
                  <a:lnTo>
                    <a:pt x="1558" y="595"/>
                  </a:lnTo>
                  <a:lnTo>
                    <a:pt x="1559" y="609"/>
                  </a:lnTo>
                  <a:lnTo>
                    <a:pt x="1559" y="624"/>
                  </a:lnTo>
                  <a:lnTo>
                    <a:pt x="1557" y="639"/>
                  </a:lnTo>
                  <a:lnTo>
                    <a:pt x="1555" y="654"/>
                  </a:lnTo>
                  <a:lnTo>
                    <a:pt x="1553" y="661"/>
                  </a:lnTo>
                  <a:lnTo>
                    <a:pt x="1550" y="669"/>
                  </a:lnTo>
                  <a:lnTo>
                    <a:pt x="1547" y="676"/>
                  </a:lnTo>
                  <a:lnTo>
                    <a:pt x="1543" y="683"/>
                  </a:lnTo>
                  <a:lnTo>
                    <a:pt x="1538" y="690"/>
                  </a:lnTo>
                  <a:lnTo>
                    <a:pt x="1534" y="697"/>
                  </a:lnTo>
                  <a:lnTo>
                    <a:pt x="1528" y="703"/>
                  </a:lnTo>
                  <a:lnTo>
                    <a:pt x="1523" y="710"/>
                  </a:lnTo>
                  <a:lnTo>
                    <a:pt x="1510" y="722"/>
                  </a:lnTo>
                  <a:lnTo>
                    <a:pt x="1496" y="734"/>
                  </a:lnTo>
                  <a:lnTo>
                    <a:pt x="1480" y="745"/>
                  </a:lnTo>
                  <a:lnTo>
                    <a:pt x="1462" y="755"/>
                  </a:lnTo>
                  <a:lnTo>
                    <a:pt x="1443" y="764"/>
                  </a:lnTo>
                  <a:close/>
                  <a:moveTo>
                    <a:pt x="890" y="1368"/>
                  </a:moveTo>
                  <a:lnTo>
                    <a:pt x="870" y="1407"/>
                  </a:lnTo>
                  <a:lnTo>
                    <a:pt x="848" y="1441"/>
                  </a:lnTo>
                  <a:lnTo>
                    <a:pt x="827" y="1472"/>
                  </a:lnTo>
                  <a:lnTo>
                    <a:pt x="805" y="1498"/>
                  </a:lnTo>
                  <a:lnTo>
                    <a:pt x="794" y="1509"/>
                  </a:lnTo>
                  <a:lnTo>
                    <a:pt x="783" y="1520"/>
                  </a:lnTo>
                  <a:lnTo>
                    <a:pt x="772" y="1529"/>
                  </a:lnTo>
                  <a:lnTo>
                    <a:pt x="761" y="1537"/>
                  </a:lnTo>
                  <a:lnTo>
                    <a:pt x="750" y="1544"/>
                  </a:lnTo>
                  <a:lnTo>
                    <a:pt x="739" y="1550"/>
                  </a:lnTo>
                  <a:lnTo>
                    <a:pt x="729" y="1554"/>
                  </a:lnTo>
                  <a:lnTo>
                    <a:pt x="718" y="1557"/>
                  </a:lnTo>
                  <a:lnTo>
                    <a:pt x="724" y="1551"/>
                  </a:lnTo>
                  <a:lnTo>
                    <a:pt x="729" y="1543"/>
                  </a:lnTo>
                  <a:lnTo>
                    <a:pt x="734" y="1536"/>
                  </a:lnTo>
                  <a:lnTo>
                    <a:pt x="738" y="1528"/>
                  </a:lnTo>
                  <a:lnTo>
                    <a:pt x="742" y="1519"/>
                  </a:lnTo>
                  <a:lnTo>
                    <a:pt x="745" y="1511"/>
                  </a:lnTo>
                  <a:lnTo>
                    <a:pt x="747" y="1501"/>
                  </a:lnTo>
                  <a:lnTo>
                    <a:pt x="749" y="1492"/>
                  </a:lnTo>
                  <a:lnTo>
                    <a:pt x="752" y="1472"/>
                  </a:lnTo>
                  <a:lnTo>
                    <a:pt x="752" y="1450"/>
                  </a:lnTo>
                  <a:lnTo>
                    <a:pt x="751" y="1427"/>
                  </a:lnTo>
                  <a:lnTo>
                    <a:pt x="749" y="1402"/>
                  </a:lnTo>
                  <a:lnTo>
                    <a:pt x="749" y="1394"/>
                  </a:lnTo>
                  <a:lnTo>
                    <a:pt x="750" y="1386"/>
                  </a:lnTo>
                  <a:lnTo>
                    <a:pt x="751" y="1379"/>
                  </a:lnTo>
                  <a:lnTo>
                    <a:pt x="753" y="1372"/>
                  </a:lnTo>
                  <a:lnTo>
                    <a:pt x="755" y="1365"/>
                  </a:lnTo>
                  <a:lnTo>
                    <a:pt x="758" y="1359"/>
                  </a:lnTo>
                  <a:lnTo>
                    <a:pt x="761" y="1353"/>
                  </a:lnTo>
                  <a:lnTo>
                    <a:pt x="765" y="1347"/>
                  </a:lnTo>
                  <a:lnTo>
                    <a:pt x="769" y="1342"/>
                  </a:lnTo>
                  <a:lnTo>
                    <a:pt x="773" y="1337"/>
                  </a:lnTo>
                  <a:lnTo>
                    <a:pt x="777" y="1333"/>
                  </a:lnTo>
                  <a:lnTo>
                    <a:pt x="782" y="1329"/>
                  </a:lnTo>
                  <a:lnTo>
                    <a:pt x="791" y="1321"/>
                  </a:lnTo>
                  <a:lnTo>
                    <a:pt x="799" y="1315"/>
                  </a:lnTo>
                  <a:lnTo>
                    <a:pt x="859" y="1348"/>
                  </a:lnTo>
                  <a:close/>
                  <a:moveTo>
                    <a:pt x="1132" y="404"/>
                  </a:moveTo>
                  <a:lnTo>
                    <a:pt x="1129" y="400"/>
                  </a:lnTo>
                  <a:lnTo>
                    <a:pt x="1128" y="399"/>
                  </a:lnTo>
                  <a:lnTo>
                    <a:pt x="1127" y="397"/>
                  </a:lnTo>
                  <a:lnTo>
                    <a:pt x="1126" y="396"/>
                  </a:lnTo>
                  <a:lnTo>
                    <a:pt x="1125" y="394"/>
                  </a:lnTo>
                  <a:lnTo>
                    <a:pt x="1124" y="392"/>
                  </a:lnTo>
                  <a:lnTo>
                    <a:pt x="1124" y="391"/>
                  </a:lnTo>
                  <a:lnTo>
                    <a:pt x="1123" y="389"/>
                  </a:lnTo>
                  <a:lnTo>
                    <a:pt x="1123" y="387"/>
                  </a:lnTo>
                  <a:lnTo>
                    <a:pt x="1122" y="383"/>
                  </a:lnTo>
                  <a:lnTo>
                    <a:pt x="1121" y="380"/>
                  </a:lnTo>
                  <a:lnTo>
                    <a:pt x="1121" y="376"/>
                  </a:lnTo>
                  <a:lnTo>
                    <a:pt x="1121" y="373"/>
                  </a:lnTo>
                  <a:lnTo>
                    <a:pt x="1121" y="371"/>
                  </a:lnTo>
                  <a:lnTo>
                    <a:pt x="1122" y="370"/>
                  </a:lnTo>
                  <a:lnTo>
                    <a:pt x="1122" y="368"/>
                  </a:lnTo>
                  <a:lnTo>
                    <a:pt x="1123" y="364"/>
                  </a:lnTo>
                  <a:lnTo>
                    <a:pt x="1125" y="360"/>
                  </a:lnTo>
                  <a:lnTo>
                    <a:pt x="1126" y="357"/>
                  </a:lnTo>
                  <a:lnTo>
                    <a:pt x="1128" y="354"/>
                  </a:lnTo>
                  <a:lnTo>
                    <a:pt x="1132" y="348"/>
                  </a:lnTo>
                  <a:lnTo>
                    <a:pt x="1135" y="345"/>
                  </a:lnTo>
                  <a:lnTo>
                    <a:pt x="1138" y="343"/>
                  </a:lnTo>
                  <a:lnTo>
                    <a:pt x="1141" y="341"/>
                  </a:lnTo>
                  <a:lnTo>
                    <a:pt x="1144" y="339"/>
                  </a:lnTo>
                  <a:lnTo>
                    <a:pt x="1147" y="338"/>
                  </a:lnTo>
                  <a:lnTo>
                    <a:pt x="1151" y="337"/>
                  </a:lnTo>
                  <a:lnTo>
                    <a:pt x="1154" y="336"/>
                  </a:lnTo>
                  <a:lnTo>
                    <a:pt x="1158" y="336"/>
                  </a:lnTo>
                  <a:lnTo>
                    <a:pt x="1161" y="336"/>
                  </a:lnTo>
                  <a:lnTo>
                    <a:pt x="1165" y="336"/>
                  </a:lnTo>
                  <a:lnTo>
                    <a:pt x="1168" y="337"/>
                  </a:lnTo>
                  <a:lnTo>
                    <a:pt x="1171" y="338"/>
                  </a:lnTo>
                  <a:lnTo>
                    <a:pt x="1174" y="339"/>
                  </a:lnTo>
                  <a:lnTo>
                    <a:pt x="1178" y="341"/>
                  </a:lnTo>
                  <a:lnTo>
                    <a:pt x="1180" y="342"/>
                  </a:lnTo>
                  <a:lnTo>
                    <a:pt x="1183" y="345"/>
                  </a:lnTo>
                  <a:lnTo>
                    <a:pt x="1141" y="407"/>
                  </a:lnTo>
                  <a:lnTo>
                    <a:pt x="1140" y="407"/>
                  </a:lnTo>
                  <a:lnTo>
                    <a:pt x="1140" y="408"/>
                  </a:lnTo>
                  <a:lnTo>
                    <a:pt x="1139" y="408"/>
                  </a:lnTo>
                  <a:lnTo>
                    <a:pt x="1138" y="408"/>
                  </a:lnTo>
                  <a:lnTo>
                    <a:pt x="1137" y="408"/>
                  </a:lnTo>
                  <a:lnTo>
                    <a:pt x="1137" y="407"/>
                  </a:lnTo>
                  <a:lnTo>
                    <a:pt x="1136" y="407"/>
                  </a:lnTo>
                  <a:lnTo>
                    <a:pt x="1134" y="406"/>
                  </a:lnTo>
                  <a:lnTo>
                    <a:pt x="1133" y="405"/>
                  </a:lnTo>
                  <a:close/>
                  <a:moveTo>
                    <a:pt x="1220" y="291"/>
                  </a:moveTo>
                  <a:lnTo>
                    <a:pt x="1214" y="287"/>
                  </a:lnTo>
                  <a:lnTo>
                    <a:pt x="1207" y="283"/>
                  </a:lnTo>
                  <a:lnTo>
                    <a:pt x="1200" y="279"/>
                  </a:lnTo>
                  <a:lnTo>
                    <a:pt x="1193" y="276"/>
                  </a:lnTo>
                  <a:lnTo>
                    <a:pt x="1185" y="274"/>
                  </a:lnTo>
                  <a:lnTo>
                    <a:pt x="1177" y="272"/>
                  </a:lnTo>
                  <a:lnTo>
                    <a:pt x="1169" y="271"/>
                  </a:lnTo>
                  <a:lnTo>
                    <a:pt x="1161" y="271"/>
                  </a:lnTo>
                  <a:lnTo>
                    <a:pt x="1150" y="271"/>
                  </a:lnTo>
                  <a:lnTo>
                    <a:pt x="1145" y="272"/>
                  </a:lnTo>
                  <a:lnTo>
                    <a:pt x="1140" y="273"/>
                  </a:lnTo>
                  <a:lnTo>
                    <a:pt x="1135" y="274"/>
                  </a:lnTo>
                  <a:lnTo>
                    <a:pt x="1130" y="275"/>
                  </a:lnTo>
                  <a:lnTo>
                    <a:pt x="1125" y="277"/>
                  </a:lnTo>
                  <a:lnTo>
                    <a:pt x="1121" y="279"/>
                  </a:lnTo>
                  <a:lnTo>
                    <a:pt x="1112" y="283"/>
                  </a:lnTo>
                  <a:lnTo>
                    <a:pt x="1103" y="288"/>
                  </a:lnTo>
                  <a:lnTo>
                    <a:pt x="1095" y="295"/>
                  </a:lnTo>
                  <a:lnTo>
                    <a:pt x="1087" y="302"/>
                  </a:lnTo>
                  <a:lnTo>
                    <a:pt x="1083" y="305"/>
                  </a:lnTo>
                  <a:lnTo>
                    <a:pt x="1080" y="309"/>
                  </a:lnTo>
                  <a:lnTo>
                    <a:pt x="1077" y="313"/>
                  </a:lnTo>
                  <a:lnTo>
                    <a:pt x="1074" y="317"/>
                  </a:lnTo>
                  <a:lnTo>
                    <a:pt x="1069" y="326"/>
                  </a:lnTo>
                  <a:lnTo>
                    <a:pt x="1064" y="335"/>
                  </a:lnTo>
                  <a:lnTo>
                    <a:pt x="1061" y="345"/>
                  </a:lnTo>
                  <a:lnTo>
                    <a:pt x="1058" y="355"/>
                  </a:lnTo>
                  <a:lnTo>
                    <a:pt x="1057" y="365"/>
                  </a:lnTo>
                  <a:lnTo>
                    <a:pt x="1056" y="376"/>
                  </a:lnTo>
                  <a:lnTo>
                    <a:pt x="1057" y="386"/>
                  </a:lnTo>
                  <a:lnTo>
                    <a:pt x="1057" y="391"/>
                  </a:lnTo>
                  <a:lnTo>
                    <a:pt x="1058" y="396"/>
                  </a:lnTo>
                  <a:lnTo>
                    <a:pt x="1059" y="401"/>
                  </a:lnTo>
                  <a:lnTo>
                    <a:pt x="1061" y="406"/>
                  </a:lnTo>
                  <a:lnTo>
                    <a:pt x="1062" y="410"/>
                  </a:lnTo>
                  <a:lnTo>
                    <a:pt x="1064" y="415"/>
                  </a:lnTo>
                  <a:lnTo>
                    <a:pt x="1069" y="424"/>
                  </a:lnTo>
                  <a:lnTo>
                    <a:pt x="1074" y="433"/>
                  </a:lnTo>
                  <a:lnTo>
                    <a:pt x="1080" y="441"/>
                  </a:lnTo>
                  <a:lnTo>
                    <a:pt x="1087" y="449"/>
                  </a:lnTo>
                  <a:lnTo>
                    <a:pt x="1089" y="451"/>
                  </a:lnTo>
                  <a:lnTo>
                    <a:pt x="1092" y="453"/>
                  </a:lnTo>
                  <a:lnTo>
                    <a:pt x="1095" y="455"/>
                  </a:lnTo>
                  <a:lnTo>
                    <a:pt x="1098" y="457"/>
                  </a:lnTo>
                  <a:lnTo>
                    <a:pt x="1110" y="466"/>
                  </a:lnTo>
                  <a:lnTo>
                    <a:pt x="1021" y="613"/>
                  </a:lnTo>
                  <a:lnTo>
                    <a:pt x="938" y="762"/>
                  </a:lnTo>
                  <a:lnTo>
                    <a:pt x="859" y="913"/>
                  </a:lnTo>
                  <a:lnTo>
                    <a:pt x="785" y="1066"/>
                  </a:lnTo>
                  <a:lnTo>
                    <a:pt x="740" y="1168"/>
                  </a:lnTo>
                  <a:lnTo>
                    <a:pt x="737" y="1175"/>
                  </a:lnTo>
                  <a:lnTo>
                    <a:pt x="735" y="1181"/>
                  </a:lnTo>
                  <a:lnTo>
                    <a:pt x="733" y="1188"/>
                  </a:lnTo>
                  <a:lnTo>
                    <a:pt x="732" y="1195"/>
                  </a:lnTo>
                  <a:lnTo>
                    <a:pt x="731" y="1201"/>
                  </a:lnTo>
                  <a:lnTo>
                    <a:pt x="730" y="1208"/>
                  </a:lnTo>
                  <a:lnTo>
                    <a:pt x="730" y="1215"/>
                  </a:lnTo>
                  <a:lnTo>
                    <a:pt x="731" y="1221"/>
                  </a:lnTo>
                  <a:lnTo>
                    <a:pt x="732" y="1228"/>
                  </a:lnTo>
                  <a:lnTo>
                    <a:pt x="733" y="1234"/>
                  </a:lnTo>
                  <a:lnTo>
                    <a:pt x="735" y="1240"/>
                  </a:lnTo>
                  <a:lnTo>
                    <a:pt x="737" y="1247"/>
                  </a:lnTo>
                  <a:lnTo>
                    <a:pt x="739" y="1253"/>
                  </a:lnTo>
                  <a:lnTo>
                    <a:pt x="742" y="1258"/>
                  </a:lnTo>
                  <a:lnTo>
                    <a:pt x="746" y="1264"/>
                  </a:lnTo>
                  <a:lnTo>
                    <a:pt x="749" y="1269"/>
                  </a:lnTo>
                  <a:lnTo>
                    <a:pt x="745" y="1273"/>
                  </a:lnTo>
                  <a:lnTo>
                    <a:pt x="741" y="1276"/>
                  </a:lnTo>
                  <a:lnTo>
                    <a:pt x="737" y="1279"/>
                  </a:lnTo>
                  <a:lnTo>
                    <a:pt x="734" y="1283"/>
                  </a:lnTo>
                  <a:lnTo>
                    <a:pt x="730" y="1286"/>
                  </a:lnTo>
                  <a:lnTo>
                    <a:pt x="727" y="1290"/>
                  </a:lnTo>
                  <a:lnTo>
                    <a:pt x="723" y="1294"/>
                  </a:lnTo>
                  <a:lnTo>
                    <a:pt x="720" y="1298"/>
                  </a:lnTo>
                  <a:lnTo>
                    <a:pt x="718" y="1297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1" y="1295"/>
                  </a:lnTo>
                  <a:lnTo>
                    <a:pt x="709" y="1295"/>
                  </a:lnTo>
                  <a:lnTo>
                    <a:pt x="707" y="1294"/>
                  </a:lnTo>
                  <a:lnTo>
                    <a:pt x="704" y="1294"/>
                  </a:lnTo>
                  <a:lnTo>
                    <a:pt x="702" y="1294"/>
                  </a:lnTo>
                  <a:lnTo>
                    <a:pt x="699" y="1294"/>
                  </a:lnTo>
                  <a:lnTo>
                    <a:pt x="697" y="1294"/>
                  </a:lnTo>
                  <a:lnTo>
                    <a:pt x="694" y="1295"/>
                  </a:lnTo>
                  <a:lnTo>
                    <a:pt x="692" y="1295"/>
                  </a:lnTo>
                  <a:lnTo>
                    <a:pt x="686" y="1296"/>
                  </a:lnTo>
                  <a:lnTo>
                    <a:pt x="681" y="1298"/>
                  </a:lnTo>
                  <a:lnTo>
                    <a:pt x="675" y="1301"/>
                  </a:lnTo>
                  <a:lnTo>
                    <a:pt x="668" y="1304"/>
                  </a:lnTo>
                  <a:lnTo>
                    <a:pt x="654" y="1308"/>
                  </a:lnTo>
                  <a:lnTo>
                    <a:pt x="640" y="1311"/>
                  </a:lnTo>
                  <a:lnTo>
                    <a:pt x="634" y="1313"/>
                  </a:lnTo>
                  <a:lnTo>
                    <a:pt x="627" y="1315"/>
                  </a:lnTo>
                  <a:lnTo>
                    <a:pt x="601" y="1319"/>
                  </a:lnTo>
                  <a:lnTo>
                    <a:pt x="573" y="1321"/>
                  </a:lnTo>
                  <a:lnTo>
                    <a:pt x="545" y="1320"/>
                  </a:lnTo>
                  <a:lnTo>
                    <a:pt x="517" y="1316"/>
                  </a:lnTo>
                  <a:lnTo>
                    <a:pt x="488" y="1310"/>
                  </a:lnTo>
                  <a:lnTo>
                    <a:pt x="458" y="1302"/>
                  </a:lnTo>
                  <a:lnTo>
                    <a:pt x="429" y="1291"/>
                  </a:lnTo>
                  <a:lnTo>
                    <a:pt x="399" y="1278"/>
                  </a:lnTo>
                  <a:lnTo>
                    <a:pt x="370" y="1264"/>
                  </a:lnTo>
                  <a:lnTo>
                    <a:pt x="342" y="1247"/>
                  </a:lnTo>
                  <a:lnTo>
                    <a:pt x="315" y="1228"/>
                  </a:lnTo>
                  <a:lnTo>
                    <a:pt x="290" y="1207"/>
                  </a:lnTo>
                  <a:lnTo>
                    <a:pt x="265" y="1185"/>
                  </a:lnTo>
                  <a:lnTo>
                    <a:pt x="243" y="1161"/>
                  </a:lnTo>
                  <a:lnTo>
                    <a:pt x="221" y="1136"/>
                  </a:lnTo>
                  <a:lnTo>
                    <a:pt x="201" y="1109"/>
                  </a:lnTo>
                  <a:lnTo>
                    <a:pt x="183" y="1082"/>
                  </a:lnTo>
                  <a:lnTo>
                    <a:pt x="167" y="1054"/>
                  </a:lnTo>
                  <a:lnTo>
                    <a:pt x="152" y="1024"/>
                  </a:lnTo>
                  <a:lnTo>
                    <a:pt x="139" y="994"/>
                  </a:lnTo>
                  <a:lnTo>
                    <a:pt x="128" y="962"/>
                  </a:lnTo>
                  <a:lnTo>
                    <a:pt x="119" y="930"/>
                  </a:lnTo>
                  <a:lnTo>
                    <a:pt x="111" y="897"/>
                  </a:lnTo>
                  <a:lnTo>
                    <a:pt x="105" y="863"/>
                  </a:lnTo>
                  <a:lnTo>
                    <a:pt x="102" y="831"/>
                  </a:lnTo>
                  <a:lnTo>
                    <a:pt x="101" y="798"/>
                  </a:lnTo>
                  <a:lnTo>
                    <a:pt x="101" y="766"/>
                  </a:lnTo>
                  <a:lnTo>
                    <a:pt x="103" y="733"/>
                  </a:lnTo>
                  <a:lnTo>
                    <a:pt x="107" y="700"/>
                  </a:lnTo>
                  <a:lnTo>
                    <a:pt x="113" y="667"/>
                  </a:lnTo>
                  <a:lnTo>
                    <a:pt x="120" y="635"/>
                  </a:lnTo>
                  <a:lnTo>
                    <a:pt x="129" y="603"/>
                  </a:lnTo>
                  <a:lnTo>
                    <a:pt x="139" y="571"/>
                  </a:lnTo>
                  <a:lnTo>
                    <a:pt x="152" y="539"/>
                  </a:lnTo>
                  <a:lnTo>
                    <a:pt x="166" y="509"/>
                  </a:lnTo>
                  <a:lnTo>
                    <a:pt x="181" y="479"/>
                  </a:lnTo>
                  <a:lnTo>
                    <a:pt x="198" y="449"/>
                  </a:lnTo>
                  <a:lnTo>
                    <a:pt x="217" y="421"/>
                  </a:lnTo>
                  <a:lnTo>
                    <a:pt x="237" y="393"/>
                  </a:lnTo>
                  <a:lnTo>
                    <a:pt x="258" y="367"/>
                  </a:lnTo>
                  <a:lnTo>
                    <a:pt x="289" y="332"/>
                  </a:lnTo>
                  <a:lnTo>
                    <a:pt x="322" y="300"/>
                  </a:lnTo>
                  <a:lnTo>
                    <a:pt x="357" y="270"/>
                  </a:lnTo>
                  <a:lnTo>
                    <a:pt x="394" y="242"/>
                  </a:lnTo>
                  <a:lnTo>
                    <a:pt x="433" y="215"/>
                  </a:lnTo>
                  <a:lnTo>
                    <a:pt x="473" y="192"/>
                  </a:lnTo>
                  <a:lnTo>
                    <a:pt x="516" y="171"/>
                  </a:lnTo>
                  <a:lnTo>
                    <a:pt x="559" y="153"/>
                  </a:lnTo>
                  <a:lnTo>
                    <a:pt x="602" y="137"/>
                  </a:lnTo>
                  <a:lnTo>
                    <a:pt x="647" y="124"/>
                  </a:lnTo>
                  <a:lnTo>
                    <a:pt x="692" y="114"/>
                  </a:lnTo>
                  <a:lnTo>
                    <a:pt x="739" y="106"/>
                  </a:lnTo>
                  <a:lnTo>
                    <a:pt x="786" y="100"/>
                  </a:lnTo>
                  <a:lnTo>
                    <a:pt x="834" y="97"/>
                  </a:lnTo>
                  <a:lnTo>
                    <a:pt x="881" y="97"/>
                  </a:lnTo>
                  <a:lnTo>
                    <a:pt x="929" y="99"/>
                  </a:lnTo>
                  <a:lnTo>
                    <a:pt x="978" y="104"/>
                  </a:lnTo>
                  <a:lnTo>
                    <a:pt x="1026" y="113"/>
                  </a:lnTo>
                  <a:lnTo>
                    <a:pt x="1073" y="123"/>
                  </a:lnTo>
                  <a:lnTo>
                    <a:pt x="1118" y="137"/>
                  </a:lnTo>
                  <a:lnTo>
                    <a:pt x="1161" y="152"/>
                  </a:lnTo>
                  <a:lnTo>
                    <a:pt x="1203" y="171"/>
                  </a:lnTo>
                  <a:lnTo>
                    <a:pt x="1242" y="191"/>
                  </a:lnTo>
                  <a:lnTo>
                    <a:pt x="1279" y="215"/>
                  </a:lnTo>
                  <a:lnTo>
                    <a:pt x="1263" y="233"/>
                  </a:lnTo>
                  <a:lnTo>
                    <a:pt x="1248" y="253"/>
                  </a:lnTo>
                  <a:lnTo>
                    <a:pt x="1233" y="272"/>
                  </a:lnTo>
                  <a:close/>
                  <a:moveTo>
                    <a:pt x="1544" y="345"/>
                  </a:moveTo>
                  <a:lnTo>
                    <a:pt x="1435" y="570"/>
                  </a:lnTo>
                  <a:lnTo>
                    <a:pt x="1316" y="790"/>
                  </a:lnTo>
                  <a:lnTo>
                    <a:pt x="1186" y="1004"/>
                  </a:lnTo>
                  <a:lnTo>
                    <a:pt x="1045" y="1210"/>
                  </a:lnTo>
                  <a:lnTo>
                    <a:pt x="980" y="1300"/>
                  </a:lnTo>
                  <a:lnTo>
                    <a:pt x="980" y="1301"/>
                  </a:lnTo>
                  <a:lnTo>
                    <a:pt x="980" y="1302"/>
                  </a:lnTo>
                  <a:lnTo>
                    <a:pt x="979" y="1302"/>
                  </a:lnTo>
                  <a:lnTo>
                    <a:pt x="979" y="1303"/>
                  </a:lnTo>
                  <a:lnTo>
                    <a:pt x="978" y="1303"/>
                  </a:lnTo>
                  <a:lnTo>
                    <a:pt x="977" y="1303"/>
                  </a:lnTo>
                  <a:lnTo>
                    <a:pt x="822" y="1216"/>
                  </a:lnTo>
                  <a:lnTo>
                    <a:pt x="822" y="1210"/>
                  </a:lnTo>
                  <a:lnTo>
                    <a:pt x="867" y="1109"/>
                  </a:lnTo>
                  <a:lnTo>
                    <a:pt x="976" y="883"/>
                  </a:lnTo>
                  <a:lnTo>
                    <a:pt x="1097" y="663"/>
                  </a:lnTo>
                  <a:lnTo>
                    <a:pt x="1227" y="449"/>
                  </a:lnTo>
                  <a:lnTo>
                    <a:pt x="1367" y="243"/>
                  </a:lnTo>
                  <a:lnTo>
                    <a:pt x="1377" y="230"/>
                  </a:lnTo>
                  <a:lnTo>
                    <a:pt x="1382" y="225"/>
                  </a:lnTo>
                  <a:lnTo>
                    <a:pt x="1387" y="220"/>
                  </a:lnTo>
                  <a:lnTo>
                    <a:pt x="1393" y="215"/>
                  </a:lnTo>
                  <a:lnTo>
                    <a:pt x="1399" y="211"/>
                  </a:lnTo>
                  <a:lnTo>
                    <a:pt x="1405" y="207"/>
                  </a:lnTo>
                  <a:lnTo>
                    <a:pt x="1411" y="203"/>
                  </a:lnTo>
                  <a:lnTo>
                    <a:pt x="1417" y="200"/>
                  </a:lnTo>
                  <a:lnTo>
                    <a:pt x="1423" y="197"/>
                  </a:lnTo>
                  <a:lnTo>
                    <a:pt x="1430" y="195"/>
                  </a:lnTo>
                  <a:lnTo>
                    <a:pt x="1436" y="193"/>
                  </a:lnTo>
                  <a:lnTo>
                    <a:pt x="1443" y="192"/>
                  </a:lnTo>
                  <a:lnTo>
                    <a:pt x="1449" y="190"/>
                  </a:lnTo>
                  <a:lnTo>
                    <a:pt x="1456" y="190"/>
                  </a:lnTo>
                  <a:lnTo>
                    <a:pt x="1463" y="190"/>
                  </a:lnTo>
                  <a:lnTo>
                    <a:pt x="1469" y="190"/>
                  </a:lnTo>
                  <a:lnTo>
                    <a:pt x="1475" y="190"/>
                  </a:lnTo>
                  <a:lnTo>
                    <a:pt x="1481" y="191"/>
                  </a:lnTo>
                  <a:lnTo>
                    <a:pt x="1486" y="192"/>
                  </a:lnTo>
                  <a:lnTo>
                    <a:pt x="1491" y="193"/>
                  </a:lnTo>
                  <a:lnTo>
                    <a:pt x="1494" y="194"/>
                  </a:lnTo>
                  <a:lnTo>
                    <a:pt x="1496" y="195"/>
                  </a:lnTo>
                  <a:lnTo>
                    <a:pt x="1499" y="196"/>
                  </a:lnTo>
                  <a:lnTo>
                    <a:pt x="1501" y="197"/>
                  </a:lnTo>
                  <a:lnTo>
                    <a:pt x="1503" y="199"/>
                  </a:lnTo>
                  <a:lnTo>
                    <a:pt x="1505" y="201"/>
                  </a:lnTo>
                  <a:lnTo>
                    <a:pt x="1514" y="206"/>
                  </a:lnTo>
                  <a:lnTo>
                    <a:pt x="1523" y="212"/>
                  </a:lnTo>
                  <a:lnTo>
                    <a:pt x="1530" y="218"/>
                  </a:lnTo>
                  <a:lnTo>
                    <a:pt x="1536" y="226"/>
                  </a:lnTo>
                  <a:lnTo>
                    <a:pt x="1542" y="234"/>
                  </a:lnTo>
                  <a:lnTo>
                    <a:pt x="1547" y="242"/>
                  </a:lnTo>
                  <a:lnTo>
                    <a:pt x="1551" y="251"/>
                  </a:lnTo>
                  <a:lnTo>
                    <a:pt x="1554" y="261"/>
                  </a:lnTo>
                  <a:lnTo>
                    <a:pt x="1556" y="270"/>
                  </a:lnTo>
                  <a:lnTo>
                    <a:pt x="1557" y="281"/>
                  </a:lnTo>
                  <a:lnTo>
                    <a:pt x="1557" y="291"/>
                  </a:lnTo>
                  <a:lnTo>
                    <a:pt x="1556" y="301"/>
                  </a:lnTo>
                  <a:lnTo>
                    <a:pt x="1555" y="312"/>
                  </a:lnTo>
                  <a:lnTo>
                    <a:pt x="1552" y="323"/>
                  </a:lnTo>
                  <a:lnTo>
                    <a:pt x="1549" y="3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46" name="Google Shape;3946;p38"/>
          <p:cNvGrpSpPr/>
          <p:nvPr/>
        </p:nvGrpSpPr>
        <p:grpSpPr>
          <a:xfrm>
            <a:off x="3082338" y="4895831"/>
            <a:ext cx="687001" cy="679849"/>
            <a:chOff x="8231378" y="2537818"/>
            <a:chExt cx="711212" cy="703808"/>
          </a:xfrm>
        </p:grpSpPr>
        <p:sp>
          <p:nvSpPr>
            <p:cNvPr id="3947" name="Google Shape;3947;p38"/>
            <p:cNvSpPr/>
            <p:nvPr/>
          </p:nvSpPr>
          <p:spPr>
            <a:xfrm>
              <a:off x="8231378" y="2537818"/>
              <a:ext cx="711212" cy="703808"/>
            </a:xfrm>
            <a:custGeom>
              <a:avLst/>
              <a:gdLst/>
              <a:ahLst/>
              <a:cxnLst/>
              <a:rect l="l" t="t" r="r" b="b"/>
              <a:pathLst>
                <a:path w="1634" h="1617" extrusionOk="0">
                  <a:moveTo>
                    <a:pt x="1250" y="807"/>
                  </a:moveTo>
                  <a:lnTo>
                    <a:pt x="1292" y="771"/>
                  </a:lnTo>
                  <a:lnTo>
                    <a:pt x="1332" y="735"/>
                  </a:lnTo>
                  <a:lnTo>
                    <a:pt x="1371" y="699"/>
                  </a:lnTo>
                  <a:lnTo>
                    <a:pt x="1408" y="661"/>
                  </a:lnTo>
                  <a:lnTo>
                    <a:pt x="1411" y="662"/>
                  </a:lnTo>
                  <a:lnTo>
                    <a:pt x="1414" y="663"/>
                  </a:lnTo>
                  <a:lnTo>
                    <a:pt x="1417" y="664"/>
                  </a:lnTo>
                  <a:lnTo>
                    <a:pt x="1421" y="665"/>
                  </a:lnTo>
                  <a:lnTo>
                    <a:pt x="1424" y="665"/>
                  </a:lnTo>
                  <a:lnTo>
                    <a:pt x="1428" y="666"/>
                  </a:lnTo>
                  <a:lnTo>
                    <a:pt x="1432" y="666"/>
                  </a:lnTo>
                  <a:lnTo>
                    <a:pt x="1436" y="666"/>
                  </a:lnTo>
                  <a:lnTo>
                    <a:pt x="1446" y="665"/>
                  </a:lnTo>
                  <a:lnTo>
                    <a:pt x="1456" y="664"/>
                  </a:lnTo>
                  <a:lnTo>
                    <a:pt x="1465" y="661"/>
                  </a:lnTo>
                  <a:lnTo>
                    <a:pt x="1474" y="658"/>
                  </a:lnTo>
                  <a:lnTo>
                    <a:pt x="1483" y="654"/>
                  </a:lnTo>
                  <a:lnTo>
                    <a:pt x="1491" y="649"/>
                  </a:lnTo>
                  <a:lnTo>
                    <a:pt x="1499" y="643"/>
                  </a:lnTo>
                  <a:lnTo>
                    <a:pt x="1506" y="637"/>
                  </a:lnTo>
                  <a:lnTo>
                    <a:pt x="1512" y="630"/>
                  </a:lnTo>
                  <a:lnTo>
                    <a:pt x="1518" y="622"/>
                  </a:lnTo>
                  <a:lnTo>
                    <a:pt x="1523" y="614"/>
                  </a:lnTo>
                  <a:lnTo>
                    <a:pt x="1527" y="606"/>
                  </a:lnTo>
                  <a:lnTo>
                    <a:pt x="1530" y="597"/>
                  </a:lnTo>
                  <a:lnTo>
                    <a:pt x="1533" y="587"/>
                  </a:lnTo>
                  <a:lnTo>
                    <a:pt x="1534" y="578"/>
                  </a:lnTo>
                  <a:lnTo>
                    <a:pt x="1535" y="568"/>
                  </a:lnTo>
                  <a:lnTo>
                    <a:pt x="1535" y="563"/>
                  </a:lnTo>
                  <a:lnTo>
                    <a:pt x="1534" y="558"/>
                  </a:lnTo>
                  <a:lnTo>
                    <a:pt x="1534" y="553"/>
                  </a:lnTo>
                  <a:lnTo>
                    <a:pt x="1533" y="548"/>
                  </a:lnTo>
                  <a:lnTo>
                    <a:pt x="1531" y="544"/>
                  </a:lnTo>
                  <a:lnTo>
                    <a:pt x="1530" y="539"/>
                  </a:lnTo>
                  <a:lnTo>
                    <a:pt x="1528" y="535"/>
                  </a:lnTo>
                  <a:lnTo>
                    <a:pt x="1526" y="531"/>
                  </a:lnTo>
                  <a:lnTo>
                    <a:pt x="1549" y="501"/>
                  </a:lnTo>
                  <a:lnTo>
                    <a:pt x="1570" y="471"/>
                  </a:lnTo>
                  <a:lnTo>
                    <a:pt x="1588" y="443"/>
                  </a:lnTo>
                  <a:lnTo>
                    <a:pt x="1603" y="415"/>
                  </a:lnTo>
                  <a:lnTo>
                    <a:pt x="1615" y="389"/>
                  </a:lnTo>
                  <a:lnTo>
                    <a:pt x="1620" y="376"/>
                  </a:lnTo>
                  <a:lnTo>
                    <a:pt x="1624" y="363"/>
                  </a:lnTo>
                  <a:lnTo>
                    <a:pt x="1627" y="351"/>
                  </a:lnTo>
                  <a:lnTo>
                    <a:pt x="1629" y="339"/>
                  </a:lnTo>
                  <a:lnTo>
                    <a:pt x="1630" y="327"/>
                  </a:lnTo>
                  <a:lnTo>
                    <a:pt x="1631" y="316"/>
                  </a:lnTo>
                  <a:lnTo>
                    <a:pt x="1631" y="309"/>
                  </a:lnTo>
                  <a:lnTo>
                    <a:pt x="1630" y="303"/>
                  </a:lnTo>
                  <a:lnTo>
                    <a:pt x="1629" y="297"/>
                  </a:lnTo>
                  <a:lnTo>
                    <a:pt x="1628" y="290"/>
                  </a:lnTo>
                  <a:lnTo>
                    <a:pt x="1627" y="285"/>
                  </a:lnTo>
                  <a:lnTo>
                    <a:pt x="1625" y="279"/>
                  </a:lnTo>
                  <a:lnTo>
                    <a:pt x="1623" y="273"/>
                  </a:lnTo>
                  <a:lnTo>
                    <a:pt x="1620" y="268"/>
                  </a:lnTo>
                  <a:lnTo>
                    <a:pt x="1618" y="263"/>
                  </a:lnTo>
                  <a:lnTo>
                    <a:pt x="1615" y="258"/>
                  </a:lnTo>
                  <a:lnTo>
                    <a:pt x="1611" y="253"/>
                  </a:lnTo>
                  <a:lnTo>
                    <a:pt x="1607" y="248"/>
                  </a:lnTo>
                  <a:lnTo>
                    <a:pt x="1603" y="244"/>
                  </a:lnTo>
                  <a:lnTo>
                    <a:pt x="1599" y="240"/>
                  </a:lnTo>
                  <a:lnTo>
                    <a:pt x="1594" y="236"/>
                  </a:lnTo>
                  <a:lnTo>
                    <a:pt x="1589" y="232"/>
                  </a:lnTo>
                  <a:lnTo>
                    <a:pt x="1580" y="226"/>
                  </a:lnTo>
                  <a:lnTo>
                    <a:pt x="1570" y="221"/>
                  </a:lnTo>
                  <a:lnTo>
                    <a:pt x="1560" y="216"/>
                  </a:lnTo>
                  <a:lnTo>
                    <a:pt x="1548" y="213"/>
                  </a:lnTo>
                  <a:lnTo>
                    <a:pt x="1536" y="210"/>
                  </a:lnTo>
                  <a:lnTo>
                    <a:pt x="1523" y="208"/>
                  </a:lnTo>
                  <a:lnTo>
                    <a:pt x="1510" y="206"/>
                  </a:lnTo>
                  <a:lnTo>
                    <a:pt x="1495" y="206"/>
                  </a:lnTo>
                  <a:lnTo>
                    <a:pt x="1476" y="207"/>
                  </a:lnTo>
                  <a:lnTo>
                    <a:pt x="1456" y="208"/>
                  </a:lnTo>
                  <a:lnTo>
                    <a:pt x="1413" y="216"/>
                  </a:lnTo>
                  <a:lnTo>
                    <a:pt x="1365" y="228"/>
                  </a:lnTo>
                  <a:lnTo>
                    <a:pt x="1313" y="244"/>
                  </a:lnTo>
                  <a:lnTo>
                    <a:pt x="1257" y="264"/>
                  </a:lnTo>
                  <a:lnTo>
                    <a:pt x="1198" y="289"/>
                  </a:lnTo>
                  <a:lnTo>
                    <a:pt x="1072" y="348"/>
                  </a:lnTo>
                  <a:lnTo>
                    <a:pt x="1051" y="275"/>
                  </a:lnTo>
                  <a:lnTo>
                    <a:pt x="1027" y="209"/>
                  </a:lnTo>
                  <a:lnTo>
                    <a:pt x="999" y="150"/>
                  </a:lnTo>
                  <a:lnTo>
                    <a:pt x="985" y="123"/>
                  </a:lnTo>
                  <a:lnTo>
                    <a:pt x="969" y="99"/>
                  </a:lnTo>
                  <a:lnTo>
                    <a:pt x="952" y="77"/>
                  </a:lnTo>
                  <a:lnTo>
                    <a:pt x="935" y="57"/>
                  </a:lnTo>
                  <a:lnTo>
                    <a:pt x="917" y="40"/>
                  </a:lnTo>
                  <a:lnTo>
                    <a:pt x="898" y="26"/>
                  </a:lnTo>
                  <a:lnTo>
                    <a:pt x="878" y="15"/>
                  </a:lnTo>
                  <a:lnTo>
                    <a:pt x="858" y="7"/>
                  </a:lnTo>
                  <a:lnTo>
                    <a:pt x="837" y="2"/>
                  </a:lnTo>
                  <a:lnTo>
                    <a:pt x="815" y="0"/>
                  </a:lnTo>
                  <a:lnTo>
                    <a:pt x="793" y="2"/>
                  </a:lnTo>
                  <a:lnTo>
                    <a:pt x="772" y="7"/>
                  </a:lnTo>
                  <a:lnTo>
                    <a:pt x="752" y="15"/>
                  </a:lnTo>
                  <a:lnTo>
                    <a:pt x="732" y="26"/>
                  </a:lnTo>
                  <a:lnTo>
                    <a:pt x="713" y="40"/>
                  </a:lnTo>
                  <a:lnTo>
                    <a:pt x="695" y="57"/>
                  </a:lnTo>
                  <a:lnTo>
                    <a:pt x="678" y="77"/>
                  </a:lnTo>
                  <a:lnTo>
                    <a:pt x="661" y="99"/>
                  </a:lnTo>
                  <a:lnTo>
                    <a:pt x="645" y="123"/>
                  </a:lnTo>
                  <a:lnTo>
                    <a:pt x="630" y="150"/>
                  </a:lnTo>
                  <a:lnTo>
                    <a:pt x="603" y="209"/>
                  </a:lnTo>
                  <a:lnTo>
                    <a:pt x="579" y="275"/>
                  </a:lnTo>
                  <a:lnTo>
                    <a:pt x="558" y="348"/>
                  </a:lnTo>
                  <a:lnTo>
                    <a:pt x="432" y="289"/>
                  </a:lnTo>
                  <a:lnTo>
                    <a:pt x="373" y="264"/>
                  </a:lnTo>
                  <a:lnTo>
                    <a:pt x="317" y="244"/>
                  </a:lnTo>
                  <a:lnTo>
                    <a:pt x="265" y="228"/>
                  </a:lnTo>
                  <a:lnTo>
                    <a:pt x="217" y="216"/>
                  </a:lnTo>
                  <a:lnTo>
                    <a:pt x="174" y="208"/>
                  </a:lnTo>
                  <a:lnTo>
                    <a:pt x="154" y="207"/>
                  </a:lnTo>
                  <a:lnTo>
                    <a:pt x="135" y="206"/>
                  </a:lnTo>
                  <a:lnTo>
                    <a:pt x="121" y="206"/>
                  </a:lnTo>
                  <a:lnTo>
                    <a:pt x="107" y="208"/>
                  </a:lnTo>
                  <a:lnTo>
                    <a:pt x="94" y="210"/>
                  </a:lnTo>
                  <a:lnTo>
                    <a:pt x="82" y="213"/>
                  </a:lnTo>
                  <a:lnTo>
                    <a:pt x="71" y="216"/>
                  </a:lnTo>
                  <a:lnTo>
                    <a:pt x="61" y="221"/>
                  </a:lnTo>
                  <a:lnTo>
                    <a:pt x="51" y="226"/>
                  </a:lnTo>
                  <a:lnTo>
                    <a:pt x="42" y="232"/>
                  </a:lnTo>
                  <a:lnTo>
                    <a:pt x="37" y="236"/>
                  </a:lnTo>
                  <a:lnTo>
                    <a:pt x="32" y="240"/>
                  </a:lnTo>
                  <a:lnTo>
                    <a:pt x="28" y="244"/>
                  </a:lnTo>
                  <a:lnTo>
                    <a:pt x="24" y="248"/>
                  </a:lnTo>
                  <a:lnTo>
                    <a:pt x="20" y="253"/>
                  </a:lnTo>
                  <a:lnTo>
                    <a:pt x="16" y="258"/>
                  </a:lnTo>
                  <a:lnTo>
                    <a:pt x="13" y="263"/>
                  </a:lnTo>
                  <a:lnTo>
                    <a:pt x="10" y="268"/>
                  </a:lnTo>
                  <a:lnTo>
                    <a:pt x="8" y="273"/>
                  </a:lnTo>
                  <a:lnTo>
                    <a:pt x="6" y="279"/>
                  </a:lnTo>
                  <a:lnTo>
                    <a:pt x="4" y="285"/>
                  </a:lnTo>
                  <a:lnTo>
                    <a:pt x="3" y="290"/>
                  </a:lnTo>
                  <a:lnTo>
                    <a:pt x="1" y="297"/>
                  </a:lnTo>
                  <a:lnTo>
                    <a:pt x="1" y="303"/>
                  </a:lnTo>
                  <a:lnTo>
                    <a:pt x="0" y="309"/>
                  </a:lnTo>
                  <a:lnTo>
                    <a:pt x="0" y="316"/>
                  </a:lnTo>
                  <a:lnTo>
                    <a:pt x="1" y="331"/>
                  </a:lnTo>
                  <a:lnTo>
                    <a:pt x="3" y="346"/>
                  </a:lnTo>
                  <a:lnTo>
                    <a:pt x="7" y="361"/>
                  </a:lnTo>
                  <a:lnTo>
                    <a:pt x="12" y="377"/>
                  </a:lnTo>
                  <a:lnTo>
                    <a:pt x="18" y="394"/>
                  </a:lnTo>
                  <a:lnTo>
                    <a:pt x="26" y="411"/>
                  </a:lnTo>
                  <a:lnTo>
                    <a:pt x="44" y="446"/>
                  </a:lnTo>
                  <a:lnTo>
                    <a:pt x="68" y="482"/>
                  </a:lnTo>
                  <a:lnTo>
                    <a:pt x="95" y="520"/>
                  </a:lnTo>
                  <a:lnTo>
                    <a:pt x="127" y="559"/>
                  </a:lnTo>
                  <a:lnTo>
                    <a:pt x="161" y="599"/>
                  </a:lnTo>
                  <a:lnTo>
                    <a:pt x="159" y="607"/>
                  </a:lnTo>
                  <a:lnTo>
                    <a:pt x="157" y="616"/>
                  </a:lnTo>
                  <a:lnTo>
                    <a:pt x="156" y="620"/>
                  </a:lnTo>
                  <a:lnTo>
                    <a:pt x="156" y="624"/>
                  </a:lnTo>
                  <a:lnTo>
                    <a:pt x="155" y="629"/>
                  </a:lnTo>
                  <a:lnTo>
                    <a:pt x="155" y="633"/>
                  </a:lnTo>
                  <a:lnTo>
                    <a:pt x="156" y="643"/>
                  </a:lnTo>
                  <a:lnTo>
                    <a:pt x="157" y="652"/>
                  </a:lnTo>
                  <a:lnTo>
                    <a:pt x="160" y="662"/>
                  </a:lnTo>
                  <a:lnTo>
                    <a:pt x="163" y="671"/>
                  </a:lnTo>
                  <a:lnTo>
                    <a:pt x="167" y="679"/>
                  </a:lnTo>
                  <a:lnTo>
                    <a:pt x="172" y="687"/>
                  </a:lnTo>
                  <a:lnTo>
                    <a:pt x="178" y="695"/>
                  </a:lnTo>
                  <a:lnTo>
                    <a:pt x="184" y="702"/>
                  </a:lnTo>
                  <a:lnTo>
                    <a:pt x="191" y="708"/>
                  </a:lnTo>
                  <a:lnTo>
                    <a:pt x="199" y="714"/>
                  </a:lnTo>
                  <a:lnTo>
                    <a:pt x="207" y="719"/>
                  </a:lnTo>
                  <a:lnTo>
                    <a:pt x="216" y="723"/>
                  </a:lnTo>
                  <a:lnTo>
                    <a:pt x="225" y="726"/>
                  </a:lnTo>
                  <a:lnTo>
                    <a:pt x="234" y="729"/>
                  </a:lnTo>
                  <a:lnTo>
                    <a:pt x="244" y="730"/>
                  </a:lnTo>
                  <a:lnTo>
                    <a:pt x="254" y="731"/>
                  </a:lnTo>
                  <a:lnTo>
                    <a:pt x="258" y="731"/>
                  </a:lnTo>
                  <a:lnTo>
                    <a:pt x="262" y="730"/>
                  </a:lnTo>
                  <a:lnTo>
                    <a:pt x="266" y="730"/>
                  </a:lnTo>
                  <a:lnTo>
                    <a:pt x="271" y="729"/>
                  </a:lnTo>
                  <a:lnTo>
                    <a:pt x="288" y="726"/>
                  </a:lnTo>
                  <a:lnTo>
                    <a:pt x="383" y="810"/>
                  </a:lnTo>
                  <a:lnTo>
                    <a:pt x="307" y="876"/>
                  </a:lnTo>
                  <a:lnTo>
                    <a:pt x="236" y="943"/>
                  </a:lnTo>
                  <a:lnTo>
                    <a:pt x="171" y="1009"/>
                  </a:lnTo>
                  <a:lnTo>
                    <a:pt x="114" y="1075"/>
                  </a:lnTo>
                  <a:lnTo>
                    <a:pt x="67" y="1137"/>
                  </a:lnTo>
                  <a:lnTo>
                    <a:pt x="47" y="1167"/>
                  </a:lnTo>
                  <a:lnTo>
                    <a:pt x="31" y="1196"/>
                  </a:lnTo>
                  <a:lnTo>
                    <a:pt x="18" y="1225"/>
                  </a:lnTo>
                  <a:lnTo>
                    <a:pt x="8" y="1251"/>
                  </a:lnTo>
                  <a:lnTo>
                    <a:pt x="2" y="1277"/>
                  </a:lnTo>
                  <a:lnTo>
                    <a:pt x="1" y="1289"/>
                  </a:lnTo>
                  <a:lnTo>
                    <a:pt x="0" y="1301"/>
                  </a:lnTo>
                  <a:lnTo>
                    <a:pt x="1" y="1314"/>
                  </a:lnTo>
                  <a:lnTo>
                    <a:pt x="1" y="1321"/>
                  </a:lnTo>
                  <a:lnTo>
                    <a:pt x="3" y="1327"/>
                  </a:lnTo>
                  <a:lnTo>
                    <a:pt x="4" y="1333"/>
                  </a:lnTo>
                  <a:lnTo>
                    <a:pt x="6" y="1339"/>
                  </a:lnTo>
                  <a:lnTo>
                    <a:pt x="8" y="1344"/>
                  </a:lnTo>
                  <a:lnTo>
                    <a:pt x="10" y="1350"/>
                  </a:lnTo>
                  <a:lnTo>
                    <a:pt x="13" y="1355"/>
                  </a:lnTo>
                  <a:lnTo>
                    <a:pt x="16" y="1360"/>
                  </a:lnTo>
                  <a:lnTo>
                    <a:pt x="20" y="1365"/>
                  </a:lnTo>
                  <a:lnTo>
                    <a:pt x="24" y="1369"/>
                  </a:lnTo>
                  <a:lnTo>
                    <a:pt x="28" y="1374"/>
                  </a:lnTo>
                  <a:lnTo>
                    <a:pt x="32" y="1378"/>
                  </a:lnTo>
                  <a:lnTo>
                    <a:pt x="37" y="1382"/>
                  </a:lnTo>
                  <a:lnTo>
                    <a:pt x="42" y="1386"/>
                  </a:lnTo>
                  <a:lnTo>
                    <a:pt x="46" y="1389"/>
                  </a:lnTo>
                  <a:lnTo>
                    <a:pt x="51" y="1392"/>
                  </a:lnTo>
                  <a:lnTo>
                    <a:pt x="61" y="1397"/>
                  </a:lnTo>
                  <a:lnTo>
                    <a:pt x="71" y="1401"/>
                  </a:lnTo>
                  <a:lnTo>
                    <a:pt x="82" y="1405"/>
                  </a:lnTo>
                  <a:lnTo>
                    <a:pt x="94" y="1407"/>
                  </a:lnTo>
                  <a:lnTo>
                    <a:pt x="107" y="1409"/>
                  </a:lnTo>
                  <a:lnTo>
                    <a:pt x="121" y="1411"/>
                  </a:lnTo>
                  <a:lnTo>
                    <a:pt x="135" y="1411"/>
                  </a:lnTo>
                  <a:lnTo>
                    <a:pt x="154" y="1410"/>
                  </a:lnTo>
                  <a:lnTo>
                    <a:pt x="174" y="1408"/>
                  </a:lnTo>
                  <a:lnTo>
                    <a:pt x="217" y="1401"/>
                  </a:lnTo>
                  <a:lnTo>
                    <a:pt x="265" y="1389"/>
                  </a:lnTo>
                  <a:lnTo>
                    <a:pt x="317" y="1373"/>
                  </a:lnTo>
                  <a:lnTo>
                    <a:pt x="373" y="1353"/>
                  </a:lnTo>
                  <a:lnTo>
                    <a:pt x="432" y="1329"/>
                  </a:lnTo>
                  <a:lnTo>
                    <a:pt x="558" y="1270"/>
                  </a:lnTo>
                  <a:lnTo>
                    <a:pt x="579" y="1343"/>
                  </a:lnTo>
                  <a:lnTo>
                    <a:pt x="603" y="1409"/>
                  </a:lnTo>
                  <a:lnTo>
                    <a:pt x="631" y="1468"/>
                  </a:lnTo>
                  <a:lnTo>
                    <a:pt x="646" y="1495"/>
                  </a:lnTo>
                  <a:lnTo>
                    <a:pt x="661" y="1519"/>
                  </a:lnTo>
                  <a:lnTo>
                    <a:pt x="678" y="1541"/>
                  </a:lnTo>
                  <a:lnTo>
                    <a:pt x="695" y="1560"/>
                  </a:lnTo>
                  <a:lnTo>
                    <a:pt x="713" y="1577"/>
                  </a:lnTo>
                  <a:lnTo>
                    <a:pt x="732" y="1591"/>
                  </a:lnTo>
                  <a:lnTo>
                    <a:pt x="752" y="1602"/>
                  </a:lnTo>
                  <a:lnTo>
                    <a:pt x="772" y="1610"/>
                  </a:lnTo>
                  <a:lnTo>
                    <a:pt x="793" y="1615"/>
                  </a:lnTo>
                  <a:lnTo>
                    <a:pt x="815" y="1617"/>
                  </a:lnTo>
                  <a:lnTo>
                    <a:pt x="827" y="1616"/>
                  </a:lnTo>
                  <a:lnTo>
                    <a:pt x="839" y="1615"/>
                  </a:lnTo>
                  <a:lnTo>
                    <a:pt x="850" y="1613"/>
                  </a:lnTo>
                  <a:lnTo>
                    <a:pt x="862" y="1609"/>
                  </a:lnTo>
                  <a:lnTo>
                    <a:pt x="873" y="1605"/>
                  </a:lnTo>
                  <a:lnTo>
                    <a:pt x="884" y="1600"/>
                  </a:lnTo>
                  <a:lnTo>
                    <a:pt x="894" y="1594"/>
                  </a:lnTo>
                  <a:lnTo>
                    <a:pt x="904" y="1587"/>
                  </a:lnTo>
                  <a:lnTo>
                    <a:pt x="915" y="1580"/>
                  </a:lnTo>
                  <a:lnTo>
                    <a:pt x="924" y="1571"/>
                  </a:lnTo>
                  <a:lnTo>
                    <a:pt x="934" y="1562"/>
                  </a:lnTo>
                  <a:lnTo>
                    <a:pt x="943" y="1552"/>
                  </a:lnTo>
                  <a:lnTo>
                    <a:pt x="962" y="1530"/>
                  </a:lnTo>
                  <a:lnTo>
                    <a:pt x="979" y="1505"/>
                  </a:lnTo>
                  <a:lnTo>
                    <a:pt x="982" y="1505"/>
                  </a:lnTo>
                  <a:lnTo>
                    <a:pt x="992" y="1504"/>
                  </a:lnTo>
                  <a:lnTo>
                    <a:pt x="1001" y="1503"/>
                  </a:lnTo>
                  <a:lnTo>
                    <a:pt x="1011" y="1500"/>
                  </a:lnTo>
                  <a:lnTo>
                    <a:pt x="1020" y="1497"/>
                  </a:lnTo>
                  <a:lnTo>
                    <a:pt x="1028" y="1493"/>
                  </a:lnTo>
                  <a:lnTo>
                    <a:pt x="1037" y="1488"/>
                  </a:lnTo>
                  <a:lnTo>
                    <a:pt x="1044" y="1482"/>
                  </a:lnTo>
                  <a:lnTo>
                    <a:pt x="1051" y="1475"/>
                  </a:lnTo>
                  <a:lnTo>
                    <a:pt x="1058" y="1468"/>
                  </a:lnTo>
                  <a:lnTo>
                    <a:pt x="1064" y="1461"/>
                  </a:lnTo>
                  <a:lnTo>
                    <a:pt x="1069" y="1452"/>
                  </a:lnTo>
                  <a:lnTo>
                    <a:pt x="1073" y="1444"/>
                  </a:lnTo>
                  <a:lnTo>
                    <a:pt x="1076" y="1435"/>
                  </a:lnTo>
                  <a:lnTo>
                    <a:pt x="1079" y="1425"/>
                  </a:lnTo>
                  <a:lnTo>
                    <a:pt x="1080" y="1416"/>
                  </a:lnTo>
                  <a:lnTo>
                    <a:pt x="1081" y="1406"/>
                  </a:lnTo>
                  <a:lnTo>
                    <a:pt x="1081" y="1401"/>
                  </a:lnTo>
                  <a:lnTo>
                    <a:pt x="1080" y="1396"/>
                  </a:lnTo>
                  <a:lnTo>
                    <a:pt x="1080" y="1392"/>
                  </a:lnTo>
                  <a:lnTo>
                    <a:pt x="1079" y="1387"/>
                  </a:lnTo>
                  <a:lnTo>
                    <a:pt x="1076" y="1378"/>
                  </a:lnTo>
                  <a:lnTo>
                    <a:pt x="1073" y="1370"/>
                  </a:lnTo>
                  <a:lnTo>
                    <a:pt x="1069" y="1361"/>
                  </a:lnTo>
                  <a:lnTo>
                    <a:pt x="1065" y="1353"/>
                  </a:lnTo>
                  <a:lnTo>
                    <a:pt x="1060" y="1346"/>
                  </a:lnTo>
                  <a:lnTo>
                    <a:pt x="1055" y="1338"/>
                  </a:lnTo>
                  <a:lnTo>
                    <a:pt x="1061" y="1321"/>
                  </a:lnTo>
                  <a:lnTo>
                    <a:pt x="1066" y="1304"/>
                  </a:lnTo>
                  <a:lnTo>
                    <a:pt x="1075" y="1267"/>
                  </a:lnTo>
                  <a:lnTo>
                    <a:pt x="1201" y="1326"/>
                  </a:lnTo>
                  <a:lnTo>
                    <a:pt x="1260" y="1351"/>
                  </a:lnTo>
                  <a:lnTo>
                    <a:pt x="1316" y="1371"/>
                  </a:lnTo>
                  <a:lnTo>
                    <a:pt x="1368" y="1387"/>
                  </a:lnTo>
                  <a:lnTo>
                    <a:pt x="1416" y="1399"/>
                  </a:lnTo>
                  <a:lnTo>
                    <a:pt x="1459" y="1406"/>
                  </a:lnTo>
                  <a:lnTo>
                    <a:pt x="1479" y="1408"/>
                  </a:lnTo>
                  <a:lnTo>
                    <a:pt x="1498" y="1409"/>
                  </a:lnTo>
                  <a:lnTo>
                    <a:pt x="1513" y="1408"/>
                  </a:lnTo>
                  <a:lnTo>
                    <a:pt x="1526" y="1407"/>
                  </a:lnTo>
                  <a:lnTo>
                    <a:pt x="1539" y="1405"/>
                  </a:lnTo>
                  <a:lnTo>
                    <a:pt x="1551" y="1402"/>
                  </a:lnTo>
                  <a:lnTo>
                    <a:pt x="1562" y="1399"/>
                  </a:lnTo>
                  <a:lnTo>
                    <a:pt x="1573" y="1394"/>
                  </a:lnTo>
                  <a:lnTo>
                    <a:pt x="1582" y="1389"/>
                  </a:lnTo>
                  <a:lnTo>
                    <a:pt x="1587" y="1386"/>
                  </a:lnTo>
                  <a:lnTo>
                    <a:pt x="1591" y="1383"/>
                  </a:lnTo>
                  <a:lnTo>
                    <a:pt x="1596" y="1379"/>
                  </a:lnTo>
                  <a:lnTo>
                    <a:pt x="1601" y="1375"/>
                  </a:lnTo>
                  <a:lnTo>
                    <a:pt x="1606" y="1371"/>
                  </a:lnTo>
                  <a:lnTo>
                    <a:pt x="1610" y="1366"/>
                  </a:lnTo>
                  <a:lnTo>
                    <a:pt x="1614" y="1362"/>
                  </a:lnTo>
                  <a:lnTo>
                    <a:pt x="1617" y="1357"/>
                  </a:lnTo>
                  <a:lnTo>
                    <a:pt x="1620" y="1352"/>
                  </a:lnTo>
                  <a:lnTo>
                    <a:pt x="1623" y="1347"/>
                  </a:lnTo>
                  <a:lnTo>
                    <a:pt x="1626" y="1342"/>
                  </a:lnTo>
                  <a:lnTo>
                    <a:pt x="1628" y="1336"/>
                  </a:lnTo>
                  <a:lnTo>
                    <a:pt x="1630" y="1330"/>
                  </a:lnTo>
                  <a:lnTo>
                    <a:pt x="1631" y="1324"/>
                  </a:lnTo>
                  <a:lnTo>
                    <a:pt x="1632" y="1318"/>
                  </a:lnTo>
                  <a:lnTo>
                    <a:pt x="1633" y="1312"/>
                  </a:lnTo>
                  <a:lnTo>
                    <a:pt x="1634" y="1306"/>
                  </a:lnTo>
                  <a:lnTo>
                    <a:pt x="1634" y="1299"/>
                  </a:lnTo>
                  <a:lnTo>
                    <a:pt x="1633" y="1287"/>
                  </a:lnTo>
                  <a:lnTo>
                    <a:pt x="1632" y="1275"/>
                  </a:lnTo>
                  <a:lnTo>
                    <a:pt x="1626" y="1250"/>
                  </a:lnTo>
                  <a:lnTo>
                    <a:pt x="1616" y="1223"/>
                  </a:lnTo>
                  <a:lnTo>
                    <a:pt x="1603" y="1195"/>
                  </a:lnTo>
                  <a:lnTo>
                    <a:pt x="1586" y="1166"/>
                  </a:lnTo>
                  <a:lnTo>
                    <a:pt x="1567" y="1136"/>
                  </a:lnTo>
                  <a:lnTo>
                    <a:pt x="1519" y="1073"/>
                  </a:lnTo>
                  <a:lnTo>
                    <a:pt x="1462" y="1007"/>
                  </a:lnTo>
                  <a:lnTo>
                    <a:pt x="1397" y="940"/>
                  </a:lnTo>
                  <a:lnTo>
                    <a:pt x="1326" y="873"/>
                  </a:lnTo>
                  <a:close/>
                  <a:moveTo>
                    <a:pt x="1541" y="1315"/>
                  </a:moveTo>
                  <a:lnTo>
                    <a:pt x="1540" y="1316"/>
                  </a:lnTo>
                  <a:lnTo>
                    <a:pt x="1539" y="1316"/>
                  </a:lnTo>
                  <a:lnTo>
                    <a:pt x="1538" y="1317"/>
                  </a:lnTo>
                  <a:lnTo>
                    <a:pt x="1537" y="1318"/>
                  </a:lnTo>
                  <a:lnTo>
                    <a:pt x="1535" y="1318"/>
                  </a:lnTo>
                  <a:lnTo>
                    <a:pt x="1533" y="1319"/>
                  </a:lnTo>
                  <a:lnTo>
                    <a:pt x="1529" y="1321"/>
                  </a:lnTo>
                  <a:lnTo>
                    <a:pt x="1523" y="1322"/>
                  </a:lnTo>
                  <a:lnTo>
                    <a:pt x="1516" y="1323"/>
                  </a:lnTo>
                  <a:lnTo>
                    <a:pt x="1508" y="1324"/>
                  </a:lnTo>
                  <a:lnTo>
                    <a:pt x="1498" y="1324"/>
                  </a:lnTo>
                  <a:lnTo>
                    <a:pt x="1481" y="1323"/>
                  </a:lnTo>
                  <a:lnTo>
                    <a:pt x="1463" y="1321"/>
                  </a:lnTo>
                  <a:lnTo>
                    <a:pt x="1422" y="1314"/>
                  </a:lnTo>
                  <a:lnTo>
                    <a:pt x="1377" y="1302"/>
                  </a:lnTo>
                  <a:lnTo>
                    <a:pt x="1327" y="1286"/>
                  </a:lnTo>
                  <a:lnTo>
                    <a:pt x="1274" y="1266"/>
                  </a:lnTo>
                  <a:lnTo>
                    <a:pt x="1217" y="1242"/>
                  </a:lnTo>
                  <a:lnTo>
                    <a:pt x="1095" y="1183"/>
                  </a:lnTo>
                  <a:lnTo>
                    <a:pt x="1106" y="1118"/>
                  </a:lnTo>
                  <a:lnTo>
                    <a:pt x="1115" y="1050"/>
                  </a:lnTo>
                  <a:lnTo>
                    <a:pt x="1121" y="982"/>
                  </a:lnTo>
                  <a:lnTo>
                    <a:pt x="1126" y="912"/>
                  </a:lnTo>
                  <a:lnTo>
                    <a:pt x="1140" y="901"/>
                  </a:lnTo>
                  <a:lnTo>
                    <a:pt x="1154" y="889"/>
                  </a:lnTo>
                  <a:lnTo>
                    <a:pt x="1167" y="878"/>
                  </a:lnTo>
                  <a:lnTo>
                    <a:pt x="1175" y="872"/>
                  </a:lnTo>
                  <a:lnTo>
                    <a:pt x="1182" y="867"/>
                  </a:lnTo>
                  <a:lnTo>
                    <a:pt x="1266" y="939"/>
                  </a:lnTo>
                  <a:lnTo>
                    <a:pt x="1339" y="1008"/>
                  </a:lnTo>
                  <a:lnTo>
                    <a:pt x="1401" y="1072"/>
                  </a:lnTo>
                  <a:lnTo>
                    <a:pt x="1453" y="1132"/>
                  </a:lnTo>
                  <a:lnTo>
                    <a:pt x="1493" y="1185"/>
                  </a:lnTo>
                  <a:lnTo>
                    <a:pt x="1509" y="1209"/>
                  </a:lnTo>
                  <a:lnTo>
                    <a:pt x="1522" y="1231"/>
                  </a:lnTo>
                  <a:lnTo>
                    <a:pt x="1533" y="1252"/>
                  </a:lnTo>
                  <a:lnTo>
                    <a:pt x="1540" y="1270"/>
                  </a:lnTo>
                  <a:lnTo>
                    <a:pt x="1544" y="1287"/>
                  </a:lnTo>
                  <a:lnTo>
                    <a:pt x="1546" y="1294"/>
                  </a:lnTo>
                  <a:lnTo>
                    <a:pt x="1546" y="1301"/>
                  </a:lnTo>
                  <a:lnTo>
                    <a:pt x="1546" y="1303"/>
                  </a:lnTo>
                  <a:lnTo>
                    <a:pt x="1546" y="1304"/>
                  </a:lnTo>
                  <a:lnTo>
                    <a:pt x="1545" y="1305"/>
                  </a:lnTo>
                  <a:lnTo>
                    <a:pt x="1545" y="1307"/>
                  </a:lnTo>
                  <a:lnTo>
                    <a:pt x="1545" y="1308"/>
                  </a:lnTo>
                  <a:lnTo>
                    <a:pt x="1544" y="1309"/>
                  </a:lnTo>
                  <a:lnTo>
                    <a:pt x="1544" y="1310"/>
                  </a:lnTo>
                  <a:lnTo>
                    <a:pt x="1543" y="1311"/>
                  </a:lnTo>
                  <a:lnTo>
                    <a:pt x="1542" y="1313"/>
                  </a:lnTo>
                  <a:lnTo>
                    <a:pt x="1541" y="1314"/>
                  </a:lnTo>
                  <a:close/>
                  <a:moveTo>
                    <a:pt x="883" y="1409"/>
                  </a:moveTo>
                  <a:lnTo>
                    <a:pt x="883" y="1417"/>
                  </a:lnTo>
                  <a:lnTo>
                    <a:pt x="884" y="1425"/>
                  </a:lnTo>
                  <a:lnTo>
                    <a:pt x="886" y="1433"/>
                  </a:lnTo>
                  <a:lnTo>
                    <a:pt x="888" y="1440"/>
                  </a:lnTo>
                  <a:lnTo>
                    <a:pt x="891" y="1447"/>
                  </a:lnTo>
                  <a:lnTo>
                    <a:pt x="895" y="1453"/>
                  </a:lnTo>
                  <a:lnTo>
                    <a:pt x="899" y="1459"/>
                  </a:lnTo>
                  <a:lnTo>
                    <a:pt x="903" y="1465"/>
                  </a:lnTo>
                  <a:lnTo>
                    <a:pt x="892" y="1480"/>
                  </a:lnTo>
                  <a:lnTo>
                    <a:pt x="882" y="1493"/>
                  </a:lnTo>
                  <a:lnTo>
                    <a:pt x="871" y="1504"/>
                  </a:lnTo>
                  <a:lnTo>
                    <a:pt x="866" y="1509"/>
                  </a:lnTo>
                  <a:lnTo>
                    <a:pt x="860" y="1513"/>
                  </a:lnTo>
                  <a:lnTo>
                    <a:pt x="855" y="1517"/>
                  </a:lnTo>
                  <a:lnTo>
                    <a:pt x="849" y="1520"/>
                  </a:lnTo>
                  <a:lnTo>
                    <a:pt x="843" y="1523"/>
                  </a:lnTo>
                  <a:lnTo>
                    <a:pt x="838" y="1526"/>
                  </a:lnTo>
                  <a:lnTo>
                    <a:pt x="832" y="1528"/>
                  </a:lnTo>
                  <a:lnTo>
                    <a:pt x="827" y="1529"/>
                  </a:lnTo>
                  <a:lnTo>
                    <a:pt x="821" y="1530"/>
                  </a:lnTo>
                  <a:lnTo>
                    <a:pt x="815" y="1530"/>
                  </a:lnTo>
                  <a:lnTo>
                    <a:pt x="809" y="1530"/>
                  </a:lnTo>
                  <a:lnTo>
                    <a:pt x="803" y="1529"/>
                  </a:lnTo>
                  <a:lnTo>
                    <a:pt x="797" y="1527"/>
                  </a:lnTo>
                  <a:lnTo>
                    <a:pt x="791" y="1525"/>
                  </a:lnTo>
                  <a:lnTo>
                    <a:pt x="784" y="1522"/>
                  </a:lnTo>
                  <a:lnTo>
                    <a:pt x="778" y="1518"/>
                  </a:lnTo>
                  <a:lnTo>
                    <a:pt x="766" y="1509"/>
                  </a:lnTo>
                  <a:lnTo>
                    <a:pt x="754" y="1497"/>
                  </a:lnTo>
                  <a:lnTo>
                    <a:pt x="742" y="1483"/>
                  </a:lnTo>
                  <a:lnTo>
                    <a:pt x="730" y="1467"/>
                  </a:lnTo>
                  <a:lnTo>
                    <a:pt x="719" y="1449"/>
                  </a:lnTo>
                  <a:lnTo>
                    <a:pt x="696" y="1405"/>
                  </a:lnTo>
                  <a:lnTo>
                    <a:pt x="675" y="1354"/>
                  </a:lnTo>
                  <a:lnTo>
                    <a:pt x="655" y="1294"/>
                  </a:lnTo>
                  <a:lnTo>
                    <a:pt x="637" y="1228"/>
                  </a:lnTo>
                  <a:lnTo>
                    <a:pt x="815" y="1124"/>
                  </a:lnTo>
                  <a:lnTo>
                    <a:pt x="904" y="1178"/>
                  </a:lnTo>
                  <a:lnTo>
                    <a:pt x="949" y="1204"/>
                  </a:lnTo>
                  <a:lnTo>
                    <a:pt x="993" y="1228"/>
                  </a:lnTo>
                  <a:lnTo>
                    <a:pt x="988" y="1249"/>
                  </a:lnTo>
                  <a:lnTo>
                    <a:pt x="983" y="1270"/>
                  </a:lnTo>
                  <a:lnTo>
                    <a:pt x="977" y="1290"/>
                  </a:lnTo>
                  <a:lnTo>
                    <a:pt x="970" y="1310"/>
                  </a:lnTo>
                  <a:lnTo>
                    <a:pt x="961" y="1311"/>
                  </a:lnTo>
                  <a:lnTo>
                    <a:pt x="953" y="1314"/>
                  </a:lnTo>
                  <a:lnTo>
                    <a:pt x="944" y="1317"/>
                  </a:lnTo>
                  <a:lnTo>
                    <a:pt x="937" y="1320"/>
                  </a:lnTo>
                  <a:lnTo>
                    <a:pt x="929" y="1325"/>
                  </a:lnTo>
                  <a:lnTo>
                    <a:pt x="922" y="1330"/>
                  </a:lnTo>
                  <a:lnTo>
                    <a:pt x="915" y="1336"/>
                  </a:lnTo>
                  <a:lnTo>
                    <a:pt x="909" y="1342"/>
                  </a:lnTo>
                  <a:lnTo>
                    <a:pt x="903" y="1349"/>
                  </a:lnTo>
                  <a:lnTo>
                    <a:pt x="898" y="1356"/>
                  </a:lnTo>
                  <a:lnTo>
                    <a:pt x="894" y="1364"/>
                  </a:lnTo>
                  <a:lnTo>
                    <a:pt x="890" y="1373"/>
                  </a:lnTo>
                  <a:lnTo>
                    <a:pt x="887" y="1381"/>
                  </a:lnTo>
                  <a:lnTo>
                    <a:pt x="885" y="1390"/>
                  </a:lnTo>
                  <a:lnTo>
                    <a:pt x="883" y="1399"/>
                  </a:lnTo>
                  <a:close/>
                  <a:moveTo>
                    <a:pt x="350" y="633"/>
                  </a:moveTo>
                  <a:lnTo>
                    <a:pt x="349" y="623"/>
                  </a:lnTo>
                  <a:lnTo>
                    <a:pt x="348" y="613"/>
                  </a:lnTo>
                  <a:lnTo>
                    <a:pt x="345" y="604"/>
                  </a:lnTo>
                  <a:lnTo>
                    <a:pt x="342" y="595"/>
                  </a:lnTo>
                  <a:lnTo>
                    <a:pt x="338" y="586"/>
                  </a:lnTo>
                  <a:lnTo>
                    <a:pt x="333" y="578"/>
                  </a:lnTo>
                  <a:lnTo>
                    <a:pt x="327" y="570"/>
                  </a:lnTo>
                  <a:lnTo>
                    <a:pt x="320" y="563"/>
                  </a:lnTo>
                  <a:lnTo>
                    <a:pt x="313" y="557"/>
                  </a:lnTo>
                  <a:lnTo>
                    <a:pt x="306" y="551"/>
                  </a:lnTo>
                  <a:lnTo>
                    <a:pt x="297" y="546"/>
                  </a:lnTo>
                  <a:lnTo>
                    <a:pt x="289" y="542"/>
                  </a:lnTo>
                  <a:lnTo>
                    <a:pt x="280" y="538"/>
                  </a:lnTo>
                  <a:lnTo>
                    <a:pt x="270" y="536"/>
                  </a:lnTo>
                  <a:lnTo>
                    <a:pt x="261" y="534"/>
                  </a:lnTo>
                  <a:lnTo>
                    <a:pt x="251" y="534"/>
                  </a:lnTo>
                  <a:lnTo>
                    <a:pt x="248" y="534"/>
                  </a:lnTo>
                  <a:lnTo>
                    <a:pt x="244" y="534"/>
                  </a:lnTo>
                  <a:lnTo>
                    <a:pt x="238" y="535"/>
                  </a:lnTo>
                  <a:lnTo>
                    <a:pt x="232" y="536"/>
                  </a:lnTo>
                  <a:lnTo>
                    <a:pt x="228" y="537"/>
                  </a:lnTo>
                  <a:lnTo>
                    <a:pt x="225" y="537"/>
                  </a:lnTo>
                  <a:lnTo>
                    <a:pt x="193" y="501"/>
                  </a:lnTo>
                  <a:lnTo>
                    <a:pt x="165" y="467"/>
                  </a:lnTo>
                  <a:lnTo>
                    <a:pt x="142" y="435"/>
                  </a:lnTo>
                  <a:lnTo>
                    <a:pt x="122" y="405"/>
                  </a:lnTo>
                  <a:lnTo>
                    <a:pt x="107" y="378"/>
                  </a:lnTo>
                  <a:lnTo>
                    <a:pt x="101" y="366"/>
                  </a:lnTo>
                  <a:lnTo>
                    <a:pt x="96" y="354"/>
                  </a:lnTo>
                  <a:lnTo>
                    <a:pt x="92" y="343"/>
                  </a:lnTo>
                  <a:lnTo>
                    <a:pt x="89" y="332"/>
                  </a:lnTo>
                  <a:lnTo>
                    <a:pt x="88" y="323"/>
                  </a:lnTo>
                  <a:lnTo>
                    <a:pt x="87" y="314"/>
                  </a:lnTo>
                  <a:lnTo>
                    <a:pt x="87" y="310"/>
                  </a:lnTo>
                  <a:lnTo>
                    <a:pt x="87" y="308"/>
                  </a:lnTo>
                  <a:lnTo>
                    <a:pt x="88" y="307"/>
                  </a:lnTo>
                  <a:lnTo>
                    <a:pt x="88" y="306"/>
                  </a:lnTo>
                  <a:lnTo>
                    <a:pt x="88" y="305"/>
                  </a:lnTo>
                  <a:lnTo>
                    <a:pt x="88" y="304"/>
                  </a:lnTo>
                  <a:lnTo>
                    <a:pt x="89" y="303"/>
                  </a:lnTo>
                  <a:lnTo>
                    <a:pt x="90" y="302"/>
                  </a:lnTo>
                  <a:lnTo>
                    <a:pt x="91" y="302"/>
                  </a:lnTo>
                  <a:lnTo>
                    <a:pt x="92" y="301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4" y="299"/>
                  </a:lnTo>
                  <a:lnTo>
                    <a:pt x="95" y="299"/>
                  </a:lnTo>
                  <a:lnTo>
                    <a:pt x="96" y="298"/>
                  </a:lnTo>
                  <a:lnTo>
                    <a:pt x="97" y="298"/>
                  </a:lnTo>
                  <a:lnTo>
                    <a:pt x="100" y="296"/>
                  </a:lnTo>
                  <a:lnTo>
                    <a:pt x="105" y="295"/>
                  </a:lnTo>
                  <a:lnTo>
                    <a:pt x="110" y="293"/>
                  </a:lnTo>
                  <a:lnTo>
                    <a:pt x="117" y="292"/>
                  </a:lnTo>
                  <a:lnTo>
                    <a:pt x="125" y="291"/>
                  </a:lnTo>
                  <a:lnTo>
                    <a:pt x="135" y="291"/>
                  </a:lnTo>
                  <a:lnTo>
                    <a:pt x="152" y="292"/>
                  </a:lnTo>
                  <a:lnTo>
                    <a:pt x="171" y="293"/>
                  </a:lnTo>
                  <a:lnTo>
                    <a:pt x="211" y="301"/>
                  </a:lnTo>
                  <a:lnTo>
                    <a:pt x="257" y="313"/>
                  </a:lnTo>
                  <a:lnTo>
                    <a:pt x="306" y="329"/>
                  </a:lnTo>
                  <a:lnTo>
                    <a:pt x="360" y="349"/>
                  </a:lnTo>
                  <a:lnTo>
                    <a:pt x="417" y="373"/>
                  </a:lnTo>
                  <a:lnTo>
                    <a:pt x="539" y="432"/>
                  </a:lnTo>
                  <a:lnTo>
                    <a:pt x="528" y="497"/>
                  </a:lnTo>
                  <a:lnTo>
                    <a:pt x="519" y="564"/>
                  </a:lnTo>
                  <a:lnTo>
                    <a:pt x="513" y="633"/>
                  </a:lnTo>
                  <a:lnTo>
                    <a:pt x="508" y="703"/>
                  </a:lnTo>
                  <a:lnTo>
                    <a:pt x="501" y="708"/>
                  </a:lnTo>
                  <a:lnTo>
                    <a:pt x="493" y="714"/>
                  </a:lnTo>
                  <a:lnTo>
                    <a:pt x="479" y="725"/>
                  </a:lnTo>
                  <a:lnTo>
                    <a:pt x="466" y="737"/>
                  </a:lnTo>
                  <a:lnTo>
                    <a:pt x="458" y="743"/>
                  </a:lnTo>
                  <a:lnTo>
                    <a:pt x="451" y="748"/>
                  </a:lnTo>
                  <a:lnTo>
                    <a:pt x="397" y="701"/>
                  </a:lnTo>
                  <a:lnTo>
                    <a:pt x="371" y="678"/>
                  </a:lnTo>
                  <a:lnTo>
                    <a:pt x="347" y="655"/>
                  </a:lnTo>
                  <a:lnTo>
                    <a:pt x="348" y="654"/>
                  </a:lnTo>
                  <a:lnTo>
                    <a:pt x="348" y="653"/>
                  </a:lnTo>
                  <a:lnTo>
                    <a:pt x="349" y="650"/>
                  </a:lnTo>
                  <a:lnTo>
                    <a:pt x="349" y="647"/>
                  </a:lnTo>
                  <a:lnTo>
                    <a:pt x="350" y="645"/>
                  </a:lnTo>
                  <a:lnTo>
                    <a:pt x="350" y="642"/>
                  </a:lnTo>
                  <a:lnTo>
                    <a:pt x="350" y="639"/>
                  </a:lnTo>
                  <a:close/>
                  <a:moveTo>
                    <a:pt x="815" y="85"/>
                  </a:moveTo>
                  <a:lnTo>
                    <a:pt x="821" y="85"/>
                  </a:lnTo>
                  <a:lnTo>
                    <a:pt x="827" y="86"/>
                  </a:lnTo>
                  <a:lnTo>
                    <a:pt x="833" y="88"/>
                  </a:lnTo>
                  <a:lnTo>
                    <a:pt x="839" y="90"/>
                  </a:lnTo>
                  <a:lnTo>
                    <a:pt x="846" y="93"/>
                  </a:lnTo>
                  <a:lnTo>
                    <a:pt x="852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8" y="132"/>
                  </a:lnTo>
                  <a:lnTo>
                    <a:pt x="900" y="148"/>
                  </a:lnTo>
                  <a:lnTo>
                    <a:pt x="911" y="166"/>
                  </a:lnTo>
                  <a:lnTo>
                    <a:pt x="934" y="210"/>
                  </a:lnTo>
                  <a:lnTo>
                    <a:pt x="955" y="261"/>
                  </a:lnTo>
                  <a:lnTo>
                    <a:pt x="975" y="321"/>
                  </a:lnTo>
                  <a:lnTo>
                    <a:pt x="993" y="387"/>
                  </a:lnTo>
                  <a:lnTo>
                    <a:pt x="815" y="491"/>
                  </a:lnTo>
                  <a:lnTo>
                    <a:pt x="726" y="437"/>
                  </a:lnTo>
                  <a:lnTo>
                    <a:pt x="682" y="411"/>
                  </a:lnTo>
                  <a:lnTo>
                    <a:pt x="637" y="387"/>
                  </a:lnTo>
                  <a:lnTo>
                    <a:pt x="655" y="321"/>
                  </a:lnTo>
                  <a:lnTo>
                    <a:pt x="675" y="263"/>
                  </a:lnTo>
                  <a:lnTo>
                    <a:pt x="696" y="211"/>
                  </a:lnTo>
                  <a:lnTo>
                    <a:pt x="719" y="167"/>
                  </a:lnTo>
                  <a:lnTo>
                    <a:pt x="730" y="149"/>
                  </a:lnTo>
                  <a:lnTo>
                    <a:pt x="742" y="132"/>
                  </a:lnTo>
                  <a:lnTo>
                    <a:pt x="754" y="118"/>
                  </a:lnTo>
                  <a:lnTo>
                    <a:pt x="766" y="106"/>
                  </a:lnTo>
                  <a:lnTo>
                    <a:pt x="778" y="97"/>
                  </a:lnTo>
                  <a:lnTo>
                    <a:pt x="784" y="93"/>
                  </a:lnTo>
                  <a:lnTo>
                    <a:pt x="791" y="90"/>
                  </a:lnTo>
                  <a:lnTo>
                    <a:pt x="797" y="88"/>
                  </a:lnTo>
                  <a:lnTo>
                    <a:pt x="803" y="86"/>
                  </a:lnTo>
                  <a:lnTo>
                    <a:pt x="809" y="85"/>
                  </a:lnTo>
                  <a:close/>
                  <a:moveTo>
                    <a:pt x="1436" y="472"/>
                  </a:moveTo>
                  <a:lnTo>
                    <a:pt x="1426" y="472"/>
                  </a:lnTo>
                  <a:lnTo>
                    <a:pt x="1416" y="474"/>
                  </a:lnTo>
                  <a:lnTo>
                    <a:pt x="1407" y="476"/>
                  </a:lnTo>
                  <a:lnTo>
                    <a:pt x="1398" y="480"/>
                  </a:lnTo>
                  <a:lnTo>
                    <a:pt x="1390" y="484"/>
                  </a:lnTo>
                  <a:lnTo>
                    <a:pt x="1381" y="489"/>
                  </a:lnTo>
                  <a:lnTo>
                    <a:pt x="1374" y="495"/>
                  </a:lnTo>
                  <a:lnTo>
                    <a:pt x="1367" y="501"/>
                  </a:lnTo>
                  <a:lnTo>
                    <a:pt x="1360" y="508"/>
                  </a:lnTo>
                  <a:lnTo>
                    <a:pt x="1354" y="516"/>
                  </a:lnTo>
                  <a:lnTo>
                    <a:pt x="1349" y="524"/>
                  </a:lnTo>
                  <a:lnTo>
                    <a:pt x="1345" y="532"/>
                  </a:lnTo>
                  <a:lnTo>
                    <a:pt x="1342" y="541"/>
                  </a:lnTo>
                  <a:lnTo>
                    <a:pt x="1339" y="551"/>
                  </a:lnTo>
                  <a:lnTo>
                    <a:pt x="1337" y="560"/>
                  </a:lnTo>
                  <a:lnTo>
                    <a:pt x="1337" y="570"/>
                  </a:lnTo>
                  <a:lnTo>
                    <a:pt x="1337" y="574"/>
                  </a:lnTo>
                  <a:lnTo>
                    <a:pt x="1337" y="579"/>
                  </a:lnTo>
                  <a:lnTo>
                    <a:pt x="1338" y="583"/>
                  </a:lnTo>
                  <a:lnTo>
                    <a:pt x="1339" y="587"/>
                  </a:lnTo>
                  <a:lnTo>
                    <a:pt x="1341" y="596"/>
                  </a:lnTo>
                  <a:lnTo>
                    <a:pt x="1343" y="604"/>
                  </a:lnTo>
                  <a:lnTo>
                    <a:pt x="1306" y="640"/>
                  </a:lnTo>
                  <a:lnTo>
                    <a:pt x="1266" y="677"/>
                  </a:lnTo>
                  <a:lnTo>
                    <a:pt x="1179" y="754"/>
                  </a:lnTo>
                  <a:lnTo>
                    <a:pt x="1165" y="743"/>
                  </a:lnTo>
                  <a:lnTo>
                    <a:pt x="1151" y="731"/>
                  </a:lnTo>
                  <a:lnTo>
                    <a:pt x="1137" y="720"/>
                  </a:lnTo>
                  <a:lnTo>
                    <a:pt x="1130" y="714"/>
                  </a:lnTo>
                  <a:lnTo>
                    <a:pt x="1123" y="709"/>
                  </a:lnTo>
                  <a:lnTo>
                    <a:pt x="1118" y="639"/>
                  </a:lnTo>
                  <a:lnTo>
                    <a:pt x="1112" y="570"/>
                  </a:lnTo>
                  <a:lnTo>
                    <a:pt x="1103" y="503"/>
                  </a:lnTo>
                  <a:lnTo>
                    <a:pt x="1092" y="438"/>
                  </a:lnTo>
                  <a:lnTo>
                    <a:pt x="1214" y="379"/>
                  </a:lnTo>
                  <a:lnTo>
                    <a:pt x="1271" y="355"/>
                  </a:lnTo>
                  <a:lnTo>
                    <a:pt x="1324" y="334"/>
                  </a:lnTo>
                  <a:lnTo>
                    <a:pt x="1374" y="318"/>
                  </a:lnTo>
                  <a:lnTo>
                    <a:pt x="1419" y="307"/>
                  </a:lnTo>
                  <a:lnTo>
                    <a:pt x="1460" y="299"/>
                  </a:lnTo>
                  <a:lnTo>
                    <a:pt x="1478" y="298"/>
                  </a:lnTo>
                  <a:lnTo>
                    <a:pt x="1495" y="297"/>
                  </a:lnTo>
                  <a:lnTo>
                    <a:pt x="1505" y="297"/>
                  </a:lnTo>
                  <a:lnTo>
                    <a:pt x="1513" y="298"/>
                  </a:lnTo>
                  <a:lnTo>
                    <a:pt x="1521" y="299"/>
                  </a:lnTo>
                  <a:lnTo>
                    <a:pt x="1526" y="300"/>
                  </a:lnTo>
                  <a:lnTo>
                    <a:pt x="1531" y="301"/>
                  </a:lnTo>
                  <a:lnTo>
                    <a:pt x="1532" y="302"/>
                  </a:lnTo>
                  <a:lnTo>
                    <a:pt x="1534" y="302"/>
                  </a:lnTo>
                  <a:lnTo>
                    <a:pt x="1535" y="303"/>
                  </a:lnTo>
                  <a:lnTo>
                    <a:pt x="1536" y="304"/>
                  </a:lnTo>
                  <a:lnTo>
                    <a:pt x="1537" y="304"/>
                  </a:lnTo>
                  <a:lnTo>
                    <a:pt x="1538" y="305"/>
                  </a:lnTo>
                  <a:lnTo>
                    <a:pt x="1540" y="307"/>
                  </a:lnTo>
                  <a:lnTo>
                    <a:pt x="1541" y="308"/>
                  </a:lnTo>
                  <a:lnTo>
                    <a:pt x="1542" y="309"/>
                  </a:lnTo>
                  <a:lnTo>
                    <a:pt x="1542" y="310"/>
                  </a:lnTo>
                  <a:lnTo>
                    <a:pt x="1542" y="311"/>
                  </a:lnTo>
                  <a:lnTo>
                    <a:pt x="1543" y="313"/>
                  </a:lnTo>
                  <a:lnTo>
                    <a:pt x="1543" y="315"/>
                  </a:lnTo>
                  <a:lnTo>
                    <a:pt x="1543" y="319"/>
                  </a:lnTo>
                  <a:lnTo>
                    <a:pt x="1543" y="326"/>
                  </a:lnTo>
                  <a:lnTo>
                    <a:pt x="1542" y="333"/>
                  </a:lnTo>
                  <a:lnTo>
                    <a:pt x="1540" y="340"/>
                  </a:lnTo>
                  <a:lnTo>
                    <a:pt x="1538" y="348"/>
                  </a:lnTo>
                  <a:lnTo>
                    <a:pt x="1531" y="365"/>
                  </a:lnTo>
                  <a:lnTo>
                    <a:pt x="1522" y="384"/>
                  </a:lnTo>
                  <a:lnTo>
                    <a:pt x="1510" y="405"/>
                  </a:lnTo>
                  <a:lnTo>
                    <a:pt x="1496" y="428"/>
                  </a:lnTo>
                  <a:lnTo>
                    <a:pt x="1479" y="451"/>
                  </a:lnTo>
                  <a:lnTo>
                    <a:pt x="1459" y="477"/>
                  </a:lnTo>
                  <a:lnTo>
                    <a:pt x="1458" y="476"/>
                  </a:lnTo>
                  <a:lnTo>
                    <a:pt x="1457" y="475"/>
                  </a:lnTo>
                  <a:lnTo>
                    <a:pt x="1455" y="475"/>
                  </a:lnTo>
                  <a:lnTo>
                    <a:pt x="1454" y="474"/>
                  </a:lnTo>
                  <a:lnTo>
                    <a:pt x="1453" y="474"/>
                  </a:lnTo>
                  <a:lnTo>
                    <a:pt x="1451" y="473"/>
                  </a:lnTo>
                  <a:lnTo>
                    <a:pt x="1449" y="473"/>
                  </a:lnTo>
                  <a:lnTo>
                    <a:pt x="1446" y="472"/>
                  </a:lnTo>
                  <a:lnTo>
                    <a:pt x="1442" y="472"/>
                  </a:lnTo>
                  <a:close/>
                  <a:moveTo>
                    <a:pt x="595" y="807"/>
                  </a:moveTo>
                  <a:lnTo>
                    <a:pt x="595" y="751"/>
                  </a:lnTo>
                  <a:lnTo>
                    <a:pt x="654" y="709"/>
                  </a:lnTo>
                  <a:lnTo>
                    <a:pt x="695" y="680"/>
                  </a:lnTo>
                  <a:lnTo>
                    <a:pt x="735" y="652"/>
                  </a:lnTo>
                  <a:lnTo>
                    <a:pt x="776" y="625"/>
                  </a:lnTo>
                  <a:lnTo>
                    <a:pt x="818" y="599"/>
                  </a:lnTo>
                  <a:lnTo>
                    <a:pt x="858" y="625"/>
                  </a:lnTo>
                  <a:lnTo>
                    <a:pt x="899" y="653"/>
                  </a:lnTo>
                  <a:lnTo>
                    <a:pt x="982" y="709"/>
                  </a:lnTo>
                  <a:lnTo>
                    <a:pt x="1041" y="751"/>
                  </a:lnTo>
                  <a:lnTo>
                    <a:pt x="1041" y="807"/>
                  </a:lnTo>
                  <a:lnTo>
                    <a:pt x="1041" y="864"/>
                  </a:lnTo>
                  <a:lnTo>
                    <a:pt x="982" y="906"/>
                  </a:lnTo>
                  <a:lnTo>
                    <a:pt x="942" y="935"/>
                  </a:lnTo>
                  <a:lnTo>
                    <a:pt x="901" y="963"/>
                  </a:lnTo>
                  <a:lnTo>
                    <a:pt x="860" y="990"/>
                  </a:lnTo>
                  <a:lnTo>
                    <a:pt x="818" y="1016"/>
                  </a:lnTo>
                  <a:lnTo>
                    <a:pt x="778" y="990"/>
                  </a:lnTo>
                  <a:lnTo>
                    <a:pt x="737" y="962"/>
                  </a:lnTo>
                  <a:lnTo>
                    <a:pt x="654" y="906"/>
                  </a:lnTo>
                  <a:lnTo>
                    <a:pt x="595" y="864"/>
                  </a:lnTo>
                  <a:close/>
                  <a:moveTo>
                    <a:pt x="1030" y="635"/>
                  </a:moveTo>
                  <a:lnTo>
                    <a:pt x="963" y="589"/>
                  </a:lnTo>
                  <a:lnTo>
                    <a:pt x="930" y="566"/>
                  </a:lnTo>
                  <a:lnTo>
                    <a:pt x="897" y="545"/>
                  </a:lnTo>
                  <a:lnTo>
                    <a:pt x="1010" y="480"/>
                  </a:lnTo>
                  <a:lnTo>
                    <a:pt x="1017" y="517"/>
                  </a:lnTo>
                  <a:lnTo>
                    <a:pt x="1023" y="556"/>
                  </a:lnTo>
                  <a:lnTo>
                    <a:pt x="1027" y="595"/>
                  </a:lnTo>
                  <a:close/>
                  <a:moveTo>
                    <a:pt x="601" y="635"/>
                  </a:moveTo>
                  <a:lnTo>
                    <a:pt x="604" y="594"/>
                  </a:lnTo>
                  <a:lnTo>
                    <a:pt x="609" y="554"/>
                  </a:lnTo>
                  <a:lnTo>
                    <a:pt x="614" y="515"/>
                  </a:lnTo>
                  <a:lnTo>
                    <a:pt x="621" y="477"/>
                  </a:lnTo>
                  <a:lnTo>
                    <a:pt x="733" y="542"/>
                  </a:lnTo>
                  <a:close/>
                  <a:moveTo>
                    <a:pt x="601" y="980"/>
                  </a:moveTo>
                  <a:lnTo>
                    <a:pt x="667" y="1026"/>
                  </a:lnTo>
                  <a:lnTo>
                    <a:pt x="700" y="1048"/>
                  </a:lnTo>
                  <a:lnTo>
                    <a:pt x="733" y="1070"/>
                  </a:lnTo>
                  <a:lnTo>
                    <a:pt x="621" y="1135"/>
                  </a:lnTo>
                  <a:lnTo>
                    <a:pt x="615" y="1100"/>
                  </a:lnTo>
                  <a:lnTo>
                    <a:pt x="609" y="1062"/>
                  </a:lnTo>
                  <a:close/>
                  <a:moveTo>
                    <a:pt x="1030" y="980"/>
                  </a:moveTo>
                  <a:lnTo>
                    <a:pt x="1027" y="1021"/>
                  </a:lnTo>
                  <a:lnTo>
                    <a:pt x="1022" y="1061"/>
                  </a:lnTo>
                  <a:lnTo>
                    <a:pt x="1010" y="1138"/>
                  </a:lnTo>
                  <a:lnTo>
                    <a:pt x="897" y="1073"/>
                  </a:lnTo>
                  <a:close/>
                  <a:moveTo>
                    <a:pt x="508" y="909"/>
                  </a:moveTo>
                  <a:lnTo>
                    <a:pt x="513" y="979"/>
                  </a:lnTo>
                  <a:lnTo>
                    <a:pt x="519" y="1047"/>
                  </a:lnTo>
                  <a:lnTo>
                    <a:pt x="528" y="1115"/>
                  </a:lnTo>
                  <a:lnTo>
                    <a:pt x="539" y="1180"/>
                  </a:lnTo>
                  <a:lnTo>
                    <a:pt x="417" y="1239"/>
                  </a:lnTo>
                  <a:lnTo>
                    <a:pt x="360" y="1263"/>
                  </a:lnTo>
                  <a:lnTo>
                    <a:pt x="306" y="1283"/>
                  </a:lnTo>
                  <a:lnTo>
                    <a:pt x="257" y="1299"/>
                  </a:lnTo>
                  <a:lnTo>
                    <a:pt x="211" y="1311"/>
                  </a:lnTo>
                  <a:lnTo>
                    <a:pt x="171" y="1318"/>
                  </a:lnTo>
                  <a:lnTo>
                    <a:pt x="152" y="1320"/>
                  </a:lnTo>
                  <a:lnTo>
                    <a:pt x="135" y="1321"/>
                  </a:lnTo>
                  <a:lnTo>
                    <a:pt x="125" y="1321"/>
                  </a:lnTo>
                  <a:lnTo>
                    <a:pt x="117" y="1320"/>
                  </a:lnTo>
                  <a:lnTo>
                    <a:pt x="110" y="1319"/>
                  </a:lnTo>
                  <a:lnTo>
                    <a:pt x="105" y="1318"/>
                  </a:lnTo>
                  <a:lnTo>
                    <a:pt x="100" y="1317"/>
                  </a:lnTo>
                  <a:lnTo>
                    <a:pt x="97" y="1315"/>
                  </a:lnTo>
                  <a:lnTo>
                    <a:pt x="96" y="1315"/>
                  </a:lnTo>
                  <a:lnTo>
                    <a:pt x="95" y="1314"/>
                  </a:lnTo>
                  <a:lnTo>
                    <a:pt x="94" y="1313"/>
                  </a:lnTo>
                  <a:lnTo>
                    <a:pt x="93" y="1313"/>
                  </a:lnTo>
                  <a:lnTo>
                    <a:pt x="91" y="1311"/>
                  </a:lnTo>
                  <a:lnTo>
                    <a:pt x="90" y="1311"/>
                  </a:lnTo>
                  <a:lnTo>
                    <a:pt x="90" y="1310"/>
                  </a:lnTo>
                  <a:lnTo>
                    <a:pt x="89" y="1310"/>
                  </a:lnTo>
                  <a:lnTo>
                    <a:pt x="89" y="1309"/>
                  </a:lnTo>
                  <a:lnTo>
                    <a:pt x="88" y="1308"/>
                  </a:lnTo>
                  <a:lnTo>
                    <a:pt x="88" y="1307"/>
                  </a:lnTo>
                  <a:lnTo>
                    <a:pt x="88" y="1305"/>
                  </a:lnTo>
                  <a:lnTo>
                    <a:pt x="87" y="1304"/>
                  </a:lnTo>
                  <a:lnTo>
                    <a:pt x="87" y="1303"/>
                  </a:lnTo>
                  <a:lnTo>
                    <a:pt x="87" y="1299"/>
                  </a:lnTo>
                  <a:lnTo>
                    <a:pt x="87" y="1292"/>
                  </a:lnTo>
                  <a:lnTo>
                    <a:pt x="88" y="1284"/>
                  </a:lnTo>
                  <a:lnTo>
                    <a:pt x="93" y="1268"/>
                  </a:lnTo>
                  <a:lnTo>
                    <a:pt x="100" y="1249"/>
                  </a:lnTo>
                  <a:lnTo>
                    <a:pt x="111" y="1229"/>
                  </a:lnTo>
                  <a:lnTo>
                    <a:pt x="124" y="1206"/>
                  </a:lnTo>
                  <a:lnTo>
                    <a:pt x="140" y="1182"/>
                  </a:lnTo>
                  <a:lnTo>
                    <a:pt x="180" y="1129"/>
                  </a:lnTo>
                  <a:lnTo>
                    <a:pt x="232" y="1069"/>
                  </a:lnTo>
                  <a:lnTo>
                    <a:pt x="294" y="1005"/>
                  </a:lnTo>
                  <a:lnTo>
                    <a:pt x="367" y="936"/>
                  </a:lnTo>
                  <a:lnTo>
                    <a:pt x="451" y="864"/>
                  </a:lnTo>
                  <a:lnTo>
                    <a:pt x="466" y="876"/>
                  </a:lnTo>
                  <a:lnTo>
                    <a:pt x="481" y="8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38"/>
            <p:cNvSpPr/>
            <p:nvPr/>
          </p:nvSpPr>
          <p:spPr>
            <a:xfrm>
              <a:off x="8524922" y="2827877"/>
              <a:ext cx="122383" cy="122818"/>
            </a:xfrm>
            <a:custGeom>
              <a:avLst/>
              <a:gdLst/>
              <a:ahLst/>
              <a:cxnLst/>
              <a:rect l="l" t="t" r="r" b="b"/>
              <a:pathLst>
                <a:path w="282" h="283" extrusionOk="0">
                  <a:moveTo>
                    <a:pt x="141" y="283"/>
                  </a:moveTo>
                  <a:lnTo>
                    <a:pt x="155" y="282"/>
                  </a:lnTo>
                  <a:lnTo>
                    <a:pt x="169" y="280"/>
                  </a:lnTo>
                  <a:lnTo>
                    <a:pt x="182" y="277"/>
                  </a:lnTo>
                  <a:lnTo>
                    <a:pt x="195" y="272"/>
                  </a:lnTo>
                  <a:lnTo>
                    <a:pt x="207" y="266"/>
                  </a:lnTo>
                  <a:lnTo>
                    <a:pt x="219" y="259"/>
                  </a:lnTo>
                  <a:lnTo>
                    <a:pt x="230" y="251"/>
                  </a:lnTo>
                  <a:lnTo>
                    <a:pt x="240" y="242"/>
                  </a:lnTo>
                  <a:lnTo>
                    <a:pt x="249" y="232"/>
                  </a:lnTo>
                  <a:lnTo>
                    <a:pt x="257" y="221"/>
                  </a:lnTo>
                  <a:lnTo>
                    <a:pt x="265" y="209"/>
                  </a:lnTo>
                  <a:lnTo>
                    <a:pt x="271" y="197"/>
                  </a:lnTo>
                  <a:lnTo>
                    <a:pt x="275" y="184"/>
                  </a:lnTo>
                  <a:lnTo>
                    <a:pt x="279" y="170"/>
                  </a:lnTo>
                  <a:lnTo>
                    <a:pt x="281" y="156"/>
                  </a:lnTo>
                  <a:lnTo>
                    <a:pt x="282" y="141"/>
                  </a:lnTo>
                  <a:lnTo>
                    <a:pt x="281" y="127"/>
                  </a:lnTo>
                  <a:lnTo>
                    <a:pt x="279" y="113"/>
                  </a:lnTo>
                  <a:lnTo>
                    <a:pt x="276" y="100"/>
                  </a:lnTo>
                  <a:lnTo>
                    <a:pt x="271" y="87"/>
                  </a:lnTo>
                  <a:lnTo>
                    <a:pt x="265" y="75"/>
                  </a:lnTo>
                  <a:lnTo>
                    <a:pt x="258" y="63"/>
                  </a:lnTo>
                  <a:lnTo>
                    <a:pt x="250" y="52"/>
                  </a:lnTo>
                  <a:lnTo>
                    <a:pt x="241" y="42"/>
                  </a:lnTo>
                  <a:lnTo>
                    <a:pt x="231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6" y="11"/>
                  </a:lnTo>
                  <a:lnTo>
                    <a:pt x="183" y="6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2" y="3"/>
                  </a:lnTo>
                  <a:lnTo>
                    <a:pt x="99" y="6"/>
                  </a:lnTo>
                  <a:lnTo>
                    <a:pt x="86" y="11"/>
                  </a:lnTo>
                  <a:lnTo>
                    <a:pt x="73" y="17"/>
                  </a:lnTo>
                  <a:lnTo>
                    <a:pt x="62" y="24"/>
                  </a:lnTo>
                  <a:lnTo>
                    <a:pt x="51" y="32"/>
                  </a:lnTo>
                  <a:lnTo>
                    <a:pt x="41" y="41"/>
                  </a:lnTo>
                  <a:lnTo>
                    <a:pt x="32" y="51"/>
                  </a:lnTo>
                  <a:lnTo>
                    <a:pt x="24" y="62"/>
                  </a:lnTo>
                  <a:lnTo>
                    <a:pt x="17" y="73"/>
                  </a:lnTo>
                  <a:lnTo>
                    <a:pt x="11" y="86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1" y="126"/>
                  </a:lnTo>
                  <a:lnTo>
                    <a:pt x="0" y="141"/>
                  </a:lnTo>
                  <a:lnTo>
                    <a:pt x="1" y="156"/>
                  </a:lnTo>
                  <a:lnTo>
                    <a:pt x="4" y="170"/>
                  </a:lnTo>
                  <a:lnTo>
                    <a:pt x="8" y="184"/>
                  </a:lnTo>
                  <a:lnTo>
                    <a:pt x="13" y="197"/>
                  </a:lnTo>
                  <a:lnTo>
                    <a:pt x="19" y="209"/>
                  </a:lnTo>
                  <a:lnTo>
                    <a:pt x="26" y="221"/>
                  </a:lnTo>
                  <a:lnTo>
                    <a:pt x="34" y="232"/>
                  </a:lnTo>
                  <a:lnTo>
                    <a:pt x="43" y="242"/>
                  </a:lnTo>
                  <a:lnTo>
                    <a:pt x="53" y="251"/>
                  </a:lnTo>
                  <a:lnTo>
                    <a:pt x="64" y="259"/>
                  </a:lnTo>
                  <a:lnTo>
                    <a:pt x="75" y="266"/>
                  </a:lnTo>
                  <a:lnTo>
                    <a:pt x="87" y="272"/>
                  </a:lnTo>
                  <a:lnTo>
                    <a:pt x="100" y="277"/>
                  </a:lnTo>
                  <a:lnTo>
                    <a:pt x="113" y="280"/>
                  </a:lnTo>
                  <a:lnTo>
                    <a:pt x="127" y="282"/>
                  </a:lnTo>
                  <a:close/>
                  <a:moveTo>
                    <a:pt x="141" y="91"/>
                  </a:moveTo>
                  <a:lnTo>
                    <a:pt x="146" y="91"/>
                  </a:lnTo>
                  <a:lnTo>
                    <a:pt x="151" y="92"/>
                  </a:lnTo>
                  <a:lnTo>
                    <a:pt x="156" y="93"/>
                  </a:lnTo>
                  <a:lnTo>
                    <a:pt x="161" y="95"/>
                  </a:lnTo>
                  <a:lnTo>
                    <a:pt x="165" y="97"/>
                  </a:lnTo>
                  <a:lnTo>
                    <a:pt x="169" y="99"/>
                  </a:lnTo>
                  <a:lnTo>
                    <a:pt x="173" y="102"/>
                  </a:lnTo>
                  <a:lnTo>
                    <a:pt x="177" y="105"/>
                  </a:lnTo>
                  <a:lnTo>
                    <a:pt x="180" y="109"/>
                  </a:lnTo>
                  <a:lnTo>
                    <a:pt x="183" y="113"/>
                  </a:lnTo>
                  <a:lnTo>
                    <a:pt x="186" y="117"/>
                  </a:lnTo>
                  <a:lnTo>
                    <a:pt x="188" y="121"/>
                  </a:lnTo>
                  <a:lnTo>
                    <a:pt x="190" y="126"/>
                  </a:lnTo>
                  <a:lnTo>
                    <a:pt x="191" y="131"/>
                  </a:lnTo>
                  <a:lnTo>
                    <a:pt x="192" y="136"/>
                  </a:lnTo>
                  <a:lnTo>
                    <a:pt x="192" y="141"/>
                  </a:lnTo>
                  <a:lnTo>
                    <a:pt x="192" y="146"/>
                  </a:lnTo>
                  <a:lnTo>
                    <a:pt x="191" y="151"/>
                  </a:lnTo>
                  <a:lnTo>
                    <a:pt x="190" y="156"/>
                  </a:lnTo>
                  <a:lnTo>
                    <a:pt x="188" y="161"/>
                  </a:lnTo>
                  <a:lnTo>
                    <a:pt x="186" y="165"/>
                  </a:lnTo>
                  <a:lnTo>
                    <a:pt x="183" y="170"/>
                  </a:lnTo>
                  <a:lnTo>
                    <a:pt x="180" y="174"/>
                  </a:lnTo>
                  <a:lnTo>
                    <a:pt x="177" y="177"/>
                  </a:lnTo>
                  <a:lnTo>
                    <a:pt x="173" y="180"/>
                  </a:lnTo>
                  <a:lnTo>
                    <a:pt x="169" y="183"/>
                  </a:lnTo>
                  <a:lnTo>
                    <a:pt x="165" y="186"/>
                  </a:lnTo>
                  <a:lnTo>
                    <a:pt x="161" y="188"/>
                  </a:lnTo>
                  <a:lnTo>
                    <a:pt x="156" y="190"/>
                  </a:lnTo>
                  <a:lnTo>
                    <a:pt x="151" y="191"/>
                  </a:lnTo>
                  <a:lnTo>
                    <a:pt x="146" y="192"/>
                  </a:lnTo>
                  <a:lnTo>
                    <a:pt x="141" y="192"/>
                  </a:lnTo>
                  <a:lnTo>
                    <a:pt x="136" y="192"/>
                  </a:lnTo>
                  <a:lnTo>
                    <a:pt x="131" y="191"/>
                  </a:lnTo>
                  <a:lnTo>
                    <a:pt x="126" y="190"/>
                  </a:lnTo>
                  <a:lnTo>
                    <a:pt x="121" y="188"/>
                  </a:lnTo>
                  <a:lnTo>
                    <a:pt x="117" y="186"/>
                  </a:lnTo>
                  <a:lnTo>
                    <a:pt x="113" y="183"/>
                  </a:lnTo>
                  <a:lnTo>
                    <a:pt x="109" y="180"/>
                  </a:lnTo>
                  <a:lnTo>
                    <a:pt x="105" y="177"/>
                  </a:lnTo>
                  <a:lnTo>
                    <a:pt x="102" y="174"/>
                  </a:lnTo>
                  <a:lnTo>
                    <a:pt x="99" y="170"/>
                  </a:lnTo>
                  <a:lnTo>
                    <a:pt x="96" y="165"/>
                  </a:lnTo>
                  <a:lnTo>
                    <a:pt x="94" y="161"/>
                  </a:lnTo>
                  <a:lnTo>
                    <a:pt x="92" y="156"/>
                  </a:lnTo>
                  <a:lnTo>
                    <a:pt x="91" y="151"/>
                  </a:lnTo>
                  <a:lnTo>
                    <a:pt x="90" y="146"/>
                  </a:lnTo>
                  <a:lnTo>
                    <a:pt x="90" y="141"/>
                  </a:lnTo>
                  <a:lnTo>
                    <a:pt x="90" y="136"/>
                  </a:lnTo>
                  <a:lnTo>
                    <a:pt x="91" y="131"/>
                  </a:lnTo>
                  <a:lnTo>
                    <a:pt x="92" y="126"/>
                  </a:lnTo>
                  <a:lnTo>
                    <a:pt x="94" y="121"/>
                  </a:lnTo>
                  <a:lnTo>
                    <a:pt x="96" y="117"/>
                  </a:lnTo>
                  <a:lnTo>
                    <a:pt x="99" y="113"/>
                  </a:lnTo>
                  <a:lnTo>
                    <a:pt x="102" y="109"/>
                  </a:lnTo>
                  <a:lnTo>
                    <a:pt x="105" y="105"/>
                  </a:lnTo>
                  <a:lnTo>
                    <a:pt x="109" y="102"/>
                  </a:lnTo>
                  <a:lnTo>
                    <a:pt x="113" y="99"/>
                  </a:lnTo>
                  <a:lnTo>
                    <a:pt x="117" y="97"/>
                  </a:lnTo>
                  <a:lnTo>
                    <a:pt x="121" y="95"/>
                  </a:lnTo>
                  <a:lnTo>
                    <a:pt x="126" y="93"/>
                  </a:lnTo>
                  <a:lnTo>
                    <a:pt x="131" y="92"/>
                  </a:lnTo>
                  <a:lnTo>
                    <a:pt x="136" y="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49" name="Google Shape;3949;p38"/>
          <p:cNvGrpSpPr/>
          <p:nvPr/>
        </p:nvGrpSpPr>
        <p:grpSpPr>
          <a:xfrm>
            <a:off x="1391086" y="3271707"/>
            <a:ext cx="695415" cy="603282"/>
            <a:chOff x="1491194" y="2577450"/>
            <a:chExt cx="719923" cy="624543"/>
          </a:xfrm>
        </p:grpSpPr>
        <p:sp>
          <p:nvSpPr>
            <p:cNvPr id="3950" name="Google Shape;3950;p38"/>
            <p:cNvSpPr/>
            <p:nvPr/>
          </p:nvSpPr>
          <p:spPr>
            <a:xfrm>
              <a:off x="1491194" y="2657151"/>
              <a:ext cx="719923" cy="481255"/>
            </a:xfrm>
            <a:custGeom>
              <a:avLst/>
              <a:gdLst/>
              <a:ahLst/>
              <a:cxnLst/>
              <a:rect l="l" t="t" r="r" b="b"/>
              <a:pathLst>
                <a:path w="1654" h="1106" extrusionOk="0">
                  <a:moveTo>
                    <a:pt x="1527" y="0"/>
                  </a:moveTo>
                  <a:lnTo>
                    <a:pt x="127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8" y="10"/>
                  </a:lnTo>
                  <a:lnTo>
                    <a:pt x="67" y="15"/>
                  </a:lnTo>
                  <a:lnTo>
                    <a:pt x="56" y="22"/>
                  </a:lnTo>
                  <a:lnTo>
                    <a:pt x="46" y="29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2" y="56"/>
                  </a:lnTo>
                  <a:lnTo>
                    <a:pt x="15" y="67"/>
                  </a:lnTo>
                  <a:lnTo>
                    <a:pt x="10" y="78"/>
                  </a:lnTo>
                  <a:lnTo>
                    <a:pt x="6" y="89"/>
                  </a:lnTo>
                  <a:lnTo>
                    <a:pt x="3" y="101"/>
                  </a:lnTo>
                  <a:lnTo>
                    <a:pt x="1" y="114"/>
                  </a:lnTo>
                  <a:lnTo>
                    <a:pt x="0" y="127"/>
                  </a:lnTo>
                  <a:lnTo>
                    <a:pt x="0" y="979"/>
                  </a:lnTo>
                  <a:lnTo>
                    <a:pt x="1" y="992"/>
                  </a:lnTo>
                  <a:lnTo>
                    <a:pt x="3" y="1005"/>
                  </a:lnTo>
                  <a:lnTo>
                    <a:pt x="6" y="1017"/>
                  </a:lnTo>
                  <a:lnTo>
                    <a:pt x="10" y="1029"/>
                  </a:lnTo>
                  <a:lnTo>
                    <a:pt x="15" y="1040"/>
                  </a:lnTo>
                  <a:lnTo>
                    <a:pt x="22" y="1050"/>
                  </a:lnTo>
                  <a:lnTo>
                    <a:pt x="29" y="1060"/>
                  </a:lnTo>
                  <a:lnTo>
                    <a:pt x="37" y="1069"/>
                  </a:lnTo>
                  <a:lnTo>
                    <a:pt x="46" y="1077"/>
                  </a:lnTo>
                  <a:lnTo>
                    <a:pt x="56" y="1084"/>
                  </a:lnTo>
                  <a:lnTo>
                    <a:pt x="67" y="1091"/>
                  </a:lnTo>
                  <a:lnTo>
                    <a:pt x="78" y="1096"/>
                  </a:lnTo>
                  <a:lnTo>
                    <a:pt x="89" y="1100"/>
                  </a:lnTo>
                  <a:lnTo>
                    <a:pt x="101" y="1103"/>
                  </a:lnTo>
                  <a:lnTo>
                    <a:pt x="114" y="1105"/>
                  </a:lnTo>
                  <a:lnTo>
                    <a:pt x="127" y="1106"/>
                  </a:lnTo>
                  <a:lnTo>
                    <a:pt x="1527" y="1106"/>
                  </a:lnTo>
                  <a:lnTo>
                    <a:pt x="1540" y="1105"/>
                  </a:lnTo>
                  <a:lnTo>
                    <a:pt x="1553" y="1103"/>
                  </a:lnTo>
                  <a:lnTo>
                    <a:pt x="1565" y="1100"/>
                  </a:lnTo>
                  <a:lnTo>
                    <a:pt x="1577" y="1096"/>
                  </a:lnTo>
                  <a:lnTo>
                    <a:pt x="1588" y="1091"/>
                  </a:lnTo>
                  <a:lnTo>
                    <a:pt x="1598" y="1084"/>
                  </a:lnTo>
                  <a:lnTo>
                    <a:pt x="1608" y="1077"/>
                  </a:lnTo>
                  <a:lnTo>
                    <a:pt x="1617" y="1069"/>
                  </a:lnTo>
                  <a:lnTo>
                    <a:pt x="1625" y="1060"/>
                  </a:lnTo>
                  <a:lnTo>
                    <a:pt x="1632" y="1050"/>
                  </a:lnTo>
                  <a:lnTo>
                    <a:pt x="1639" y="1040"/>
                  </a:lnTo>
                  <a:lnTo>
                    <a:pt x="1644" y="1029"/>
                  </a:lnTo>
                  <a:lnTo>
                    <a:pt x="1648" y="1017"/>
                  </a:lnTo>
                  <a:lnTo>
                    <a:pt x="1651" y="1005"/>
                  </a:lnTo>
                  <a:lnTo>
                    <a:pt x="1653" y="992"/>
                  </a:lnTo>
                  <a:lnTo>
                    <a:pt x="1654" y="979"/>
                  </a:lnTo>
                  <a:lnTo>
                    <a:pt x="1654" y="127"/>
                  </a:lnTo>
                  <a:lnTo>
                    <a:pt x="1653" y="114"/>
                  </a:lnTo>
                  <a:lnTo>
                    <a:pt x="1651" y="101"/>
                  </a:lnTo>
                  <a:lnTo>
                    <a:pt x="1648" y="89"/>
                  </a:lnTo>
                  <a:lnTo>
                    <a:pt x="1644" y="78"/>
                  </a:lnTo>
                  <a:lnTo>
                    <a:pt x="1639" y="67"/>
                  </a:lnTo>
                  <a:lnTo>
                    <a:pt x="1632" y="56"/>
                  </a:lnTo>
                  <a:lnTo>
                    <a:pt x="1625" y="46"/>
                  </a:lnTo>
                  <a:lnTo>
                    <a:pt x="1617" y="37"/>
                  </a:lnTo>
                  <a:lnTo>
                    <a:pt x="1608" y="29"/>
                  </a:lnTo>
                  <a:lnTo>
                    <a:pt x="1598" y="22"/>
                  </a:lnTo>
                  <a:lnTo>
                    <a:pt x="1588" y="15"/>
                  </a:lnTo>
                  <a:lnTo>
                    <a:pt x="1577" y="10"/>
                  </a:lnTo>
                  <a:lnTo>
                    <a:pt x="1565" y="6"/>
                  </a:lnTo>
                  <a:lnTo>
                    <a:pt x="1553" y="3"/>
                  </a:lnTo>
                  <a:lnTo>
                    <a:pt x="1540" y="1"/>
                  </a:lnTo>
                  <a:close/>
                  <a:moveTo>
                    <a:pt x="209" y="189"/>
                  </a:moveTo>
                  <a:lnTo>
                    <a:pt x="209" y="105"/>
                  </a:lnTo>
                  <a:lnTo>
                    <a:pt x="475" y="105"/>
                  </a:lnTo>
                  <a:lnTo>
                    <a:pt x="475" y="189"/>
                  </a:lnTo>
                  <a:close/>
                  <a:moveTo>
                    <a:pt x="765" y="1019"/>
                  </a:moveTo>
                  <a:lnTo>
                    <a:pt x="723" y="1017"/>
                  </a:lnTo>
                  <a:lnTo>
                    <a:pt x="682" y="1011"/>
                  </a:lnTo>
                  <a:lnTo>
                    <a:pt x="642" y="1000"/>
                  </a:lnTo>
                  <a:lnTo>
                    <a:pt x="604" y="987"/>
                  </a:lnTo>
                  <a:lnTo>
                    <a:pt x="568" y="969"/>
                  </a:lnTo>
                  <a:lnTo>
                    <a:pt x="534" y="949"/>
                  </a:lnTo>
                  <a:lnTo>
                    <a:pt x="503" y="925"/>
                  </a:lnTo>
                  <a:lnTo>
                    <a:pt x="473" y="899"/>
                  </a:lnTo>
                  <a:lnTo>
                    <a:pt x="447" y="869"/>
                  </a:lnTo>
                  <a:lnTo>
                    <a:pt x="423" y="838"/>
                  </a:lnTo>
                  <a:lnTo>
                    <a:pt x="403" y="804"/>
                  </a:lnTo>
                  <a:lnTo>
                    <a:pt x="385" y="768"/>
                  </a:lnTo>
                  <a:lnTo>
                    <a:pt x="371" y="730"/>
                  </a:lnTo>
                  <a:lnTo>
                    <a:pt x="361" y="690"/>
                  </a:lnTo>
                  <a:lnTo>
                    <a:pt x="355" y="649"/>
                  </a:lnTo>
                  <a:lnTo>
                    <a:pt x="353" y="607"/>
                  </a:lnTo>
                  <a:lnTo>
                    <a:pt x="355" y="565"/>
                  </a:lnTo>
                  <a:lnTo>
                    <a:pt x="361" y="524"/>
                  </a:lnTo>
                  <a:lnTo>
                    <a:pt x="371" y="484"/>
                  </a:lnTo>
                  <a:lnTo>
                    <a:pt x="385" y="446"/>
                  </a:lnTo>
                  <a:lnTo>
                    <a:pt x="403" y="410"/>
                  </a:lnTo>
                  <a:lnTo>
                    <a:pt x="423" y="376"/>
                  </a:lnTo>
                  <a:lnTo>
                    <a:pt x="447" y="345"/>
                  </a:lnTo>
                  <a:lnTo>
                    <a:pt x="473" y="315"/>
                  </a:lnTo>
                  <a:lnTo>
                    <a:pt x="503" y="289"/>
                  </a:lnTo>
                  <a:lnTo>
                    <a:pt x="534" y="265"/>
                  </a:lnTo>
                  <a:lnTo>
                    <a:pt x="568" y="245"/>
                  </a:lnTo>
                  <a:lnTo>
                    <a:pt x="604" y="227"/>
                  </a:lnTo>
                  <a:lnTo>
                    <a:pt x="642" y="213"/>
                  </a:lnTo>
                  <a:lnTo>
                    <a:pt x="682" y="203"/>
                  </a:lnTo>
                  <a:lnTo>
                    <a:pt x="723" y="197"/>
                  </a:lnTo>
                  <a:lnTo>
                    <a:pt x="765" y="195"/>
                  </a:lnTo>
                  <a:lnTo>
                    <a:pt x="807" y="197"/>
                  </a:lnTo>
                  <a:lnTo>
                    <a:pt x="848" y="203"/>
                  </a:lnTo>
                  <a:lnTo>
                    <a:pt x="888" y="213"/>
                  </a:lnTo>
                  <a:lnTo>
                    <a:pt x="926" y="227"/>
                  </a:lnTo>
                  <a:lnTo>
                    <a:pt x="962" y="244"/>
                  </a:lnTo>
                  <a:lnTo>
                    <a:pt x="996" y="265"/>
                  </a:lnTo>
                  <a:lnTo>
                    <a:pt x="1027" y="289"/>
                  </a:lnTo>
                  <a:lnTo>
                    <a:pt x="1057" y="315"/>
                  </a:lnTo>
                  <a:lnTo>
                    <a:pt x="1083" y="344"/>
                  </a:lnTo>
                  <a:lnTo>
                    <a:pt x="1107" y="376"/>
                  </a:lnTo>
                  <a:lnTo>
                    <a:pt x="1127" y="410"/>
                  </a:lnTo>
                  <a:lnTo>
                    <a:pt x="1145" y="446"/>
                  </a:lnTo>
                  <a:lnTo>
                    <a:pt x="1159" y="484"/>
                  </a:lnTo>
                  <a:lnTo>
                    <a:pt x="1169" y="524"/>
                  </a:lnTo>
                  <a:lnTo>
                    <a:pt x="1175" y="565"/>
                  </a:lnTo>
                  <a:lnTo>
                    <a:pt x="1177" y="607"/>
                  </a:lnTo>
                  <a:lnTo>
                    <a:pt x="1175" y="649"/>
                  </a:lnTo>
                  <a:lnTo>
                    <a:pt x="1169" y="690"/>
                  </a:lnTo>
                  <a:lnTo>
                    <a:pt x="1159" y="729"/>
                  </a:lnTo>
                  <a:lnTo>
                    <a:pt x="1145" y="767"/>
                  </a:lnTo>
                  <a:lnTo>
                    <a:pt x="1128" y="803"/>
                  </a:lnTo>
                  <a:lnTo>
                    <a:pt x="1107" y="837"/>
                  </a:lnTo>
                  <a:lnTo>
                    <a:pt x="1083" y="868"/>
                  </a:lnTo>
                  <a:lnTo>
                    <a:pt x="1057" y="898"/>
                  </a:lnTo>
                  <a:lnTo>
                    <a:pt x="1028" y="924"/>
                  </a:lnTo>
                  <a:lnTo>
                    <a:pt x="996" y="948"/>
                  </a:lnTo>
                  <a:lnTo>
                    <a:pt x="962" y="969"/>
                  </a:lnTo>
                  <a:lnTo>
                    <a:pt x="926" y="986"/>
                  </a:lnTo>
                  <a:lnTo>
                    <a:pt x="888" y="1000"/>
                  </a:lnTo>
                  <a:lnTo>
                    <a:pt x="848" y="1011"/>
                  </a:lnTo>
                  <a:lnTo>
                    <a:pt x="807" y="1017"/>
                  </a:lnTo>
                  <a:close/>
                  <a:moveTo>
                    <a:pt x="1378" y="404"/>
                  </a:moveTo>
                  <a:lnTo>
                    <a:pt x="1362" y="403"/>
                  </a:lnTo>
                  <a:lnTo>
                    <a:pt x="1347" y="401"/>
                  </a:lnTo>
                  <a:lnTo>
                    <a:pt x="1332" y="397"/>
                  </a:lnTo>
                  <a:lnTo>
                    <a:pt x="1318" y="392"/>
                  </a:lnTo>
                  <a:lnTo>
                    <a:pt x="1305" y="386"/>
                  </a:lnTo>
                  <a:lnTo>
                    <a:pt x="1292" y="378"/>
                  </a:lnTo>
                  <a:lnTo>
                    <a:pt x="1280" y="369"/>
                  </a:lnTo>
                  <a:lnTo>
                    <a:pt x="1270" y="359"/>
                  </a:lnTo>
                  <a:lnTo>
                    <a:pt x="1260" y="348"/>
                  </a:lnTo>
                  <a:lnTo>
                    <a:pt x="1251" y="337"/>
                  </a:lnTo>
                  <a:lnTo>
                    <a:pt x="1243" y="324"/>
                  </a:lnTo>
                  <a:lnTo>
                    <a:pt x="1237" y="311"/>
                  </a:lnTo>
                  <a:lnTo>
                    <a:pt x="1232" y="296"/>
                  </a:lnTo>
                  <a:lnTo>
                    <a:pt x="1228" y="282"/>
                  </a:lnTo>
                  <a:lnTo>
                    <a:pt x="1226" y="267"/>
                  </a:lnTo>
                  <a:lnTo>
                    <a:pt x="1225" y="251"/>
                  </a:lnTo>
                  <a:lnTo>
                    <a:pt x="1226" y="235"/>
                  </a:lnTo>
                  <a:lnTo>
                    <a:pt x="1228" y="220"/>
                  </a:lnTo>
                  <a:lnTo>
                    <a:pt x="1232" y="206"/>
                  </a:lnTo>
                  <a:lnTo>
                    <a:pt x="1237" y="192"/>
                  </a:lnTo>
                  <a:lnTo>
                    <a:pt x="1243" y="178"/>
                  </a:lnTo>
                  <a:lnTo>
                    <a:pt x="1251" y="166"/>
                  </a:lnTo>
                  <a:lnTo>
                    <a:pt x="1260" y="154"/>
                  </a:lnTo>
                  <a:lnTo>
                    <a:pt x="1270" y="143"/>
                  </a:lnTo>
                  <a:lnTo>
                    <a:pt x="1281" y="134"/>
                  </a:lnTo>
                  <a:lnTo>
                    <a:pt x="1292" y="125"/>
                  </a:lnTo>
                  <a:lnTo>
                    <a:pt x="1305" y="117"/>
                  </a:lnTo>
                  <a:lnTo>
                    <a:pt x="1318" y="111"/>
                  </a:lnTo>
                  <a:lnTo>
                    <a:pt x="1332" y="106"/>
                  </a:lnTo>
                  <a:lnTo>
                    <a:pt x="1347" y="102"/>
                  </a:lnTo>
                  <a:lnTo>
                    <a:pt x="1362" y="100"/>
                  </a:lnTo>
                  <a:lnTo>
                    <a:pt x="1378" y="99"/>
                  </a:lnTo>
                  <a:lnTo>
                    <a:pt x="1394" y="100"/>
                  </a:lnTo>
                  <a:lnTo>
                    <a:pt x="1409" y="102"/>
                  </a:lnTo>
                  <a:lnTo>
                    <a:pt x="1423" y="106"/>
                  </a:lnTo>
                  <a:lnTo>
                    <a:pt x="1437" y="111"/>
                  </a:lnTo>
                  <a:lnTo>
                    <a:pt x="1451" y="117"/>
                  </a:lnTo>
                  <a:lnTo>
                    <a:pt x="1463" y="125"/>
                  </a:lnTo>
                  <a:lnTo>
                    <a:pt x="1475" y="134"/>
                  </a:lnTo>
                  <a:lnTo>
                    <a:pt x="1486" y="143"/>
                  </a:lnTo>
                  <a:lnTo>
                    <a:pt x="1495" y="154"/>
                  </a:lnTo>
                  <a:lnTo>
                    <a:pt x="1504" y="166"/>
                  </a:lnTo>
                  <a:lnTo>
                    <a:pt x="1512" y="178"/>
                  </a:lnTo>
                  <a:lnTo>
                    <a:pt x="1518" y="192"/>
                  </a:lnTo>
                  <a:lnTo>
                    <a:pt x="1523" y="206"/>
                  </a:lnTo>
                  <a:lnTo>
                    <a:pt x="1527" y="220"/>
                  </a:lnTo>
                  <a:lnTo>
                    <a:pt x="1529" y="235"/>
                  </a:lnTo>
                  <a:lnTo>
                    <a:pt x="1530" y="251"/>
                  </a:lnTo>
                  <a:lnTo>
                    <a:pt x="1529" y="267"/>
                  </a:lnTo>
                  <a:lnTo>
                    <a:pt x="1527" y="282"/>
                  </a:lnTo>
                  <a:lnTo>
                    <a:pt x="1523" y="296"/>
                  </a:lnTo>
                  <a:lnTo>
                    <a:pt x="1518" y="311"/>
                  </a:lnTo>
                  <a:lnTo>
                    <a:pt x="1512" y="324"/>
                  </a:lnTo>
                  <a:lnTo>
                    <a:pt x="1504" y="337"/>
                  </a:lnTo>
                  <a:lnTo>
                    <a:pt x="1495" y="348"/>
                  </a:lnTo>
                  <a:lnTo>
                    <a:pt x="1485" y="359"/>
                  </a:lnTo>
                  <a:lnTo>
                    <a:pt x="1475" y="369"/>
                  </a:lnTo>
                  <a:lnTo>
                    <a:pt x="1463" y="378"/>
                  </a:lnTo>
                  <a:lnTo>
                    <a:pt x="1450" y="386"/>
                  </a:lnTo>
                  <a:lnTo>
                    <a:pt x="1437" y="392"/>
                  </a:lnTo>
                  <a:lnTo>
                    <a:pt x="1423" y="397"/>
                  </a:lnTo>
                  <a:lnTo>
                    <a:pt x="1409" y="401"/>
                  </a:lnTo>
                  <a:lnTo>
                    <a:pt x="1393" y="4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38"/>
            <p:cNvSpPr/>
            <p:nvPr/>
          </p:nvSpPr>
          <p:spPr>
            <a:xfrm>
              <a:off x="2043440" y="2718560"/>
              <a:ext cx="95380" cy="9538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110" y="0"/>
                  </a:moveTo>
                  <a:lnTo>
                    <a:pt x="99" y="1"/>
                  </a:lnTo>
                  <a:lnTo>
                    <a:pt x="88" y="2"/>
                  </a:lnTo>
                  <a:lnTo>
                    <a:pt x="78" y="5"/>
                  </a:lnTo>
                  <a:lnTo>
                    <a:pt x="67" y="8"/>
                  </a:lnTo>
                  <a:lnTo>
                    <a:pt x="58" y="13"/>
                  </a:lnTo>
                  <a:lnTo>
                    <a:pt x="49" y="18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2" y="132"/>
                  </a:lnTo>
                  <a:lnTo>
                    <a:pt x="5" y="142"/>
                  </a:lnTo>
                  <a:lnTo>
                    <a:pt x="8" y="152"/>
                  </a:lnTo>
                  <a:lnTo>
                    <a:pt x="13" y="162"/>
                  </a:lnTo>
                  <a:lnTo>
                    <a:pt x="18" y="171"/>
                  </a:lnTo>
                  <a:lnTo>
                    <a:pt x="25" y="180"/>
                  </a:lnTo>
                  <a:lnTo>
                    <a:pt x="32" y="187"/>
                  </a:lnTo>
                  <a:lnTo>
                    <a:pt x="39" y="195"/>
                  </a:lnTo>
                  <a:lnTo>
                    <a:pt x="48" y="201"/>
                  </a:lnTo>
                  <a:lnTo>
                    <a:pt x="57" y="207"/>
                  </a:lnTo>
                  <a:lnTo>
                    <a:pt x="66" y="211"/>
                  </a:lnTo>
                  <a:lnTo>
                    <a:pt x="77" y="215"/>
                  </a:lnTo>
                  <a:lnTo>
                    <a:pt x="87" y="218"/>
                  </a:lnTo>
                  <a:lnTo>
                    <a:pt x="98" y="219"/>
                  </a:lnTo>
                  <a:lnTo>
                    <a:pt x="110" y="220"/>
                  </a:lnTo>
                  <a:lnTo>
                    <a:pt x="122" y="219"/>
                  </a:lnTo>
                  <a:lnTo>
                    <a:pt x="133" y="218"/>
                  </a:lnTo>
                  <a:lnTo>
                    <a:pt x="143" y="215"/>
                  </a:lnTo>
                  <a:lnTo>
                    <a:pt x="154" y="212"/>
                  </a:lnTo>
                  <a:lnTo>
                    <a:pt x="163" y="207"/>
                  </a:lnTo>
                  <a:lnTo>
                    <a:pt x="172" y="202"/>
                  </a:lnTo>
                  <a:lnTo>
                    <a:pt x="181" y="195"/>
                  </a:lnTo>
                  <a:lnTo>
                    <a:pt x="188" y="188"/>
                  </a:lnTo>
                  <a:lnTo>
                    <a:pt x="195" y="180"/>
                  </a:lnTo>
                  <a:lnTo>
                    <a:pt x="202" y="172"/>
                  </a:lnTo>
                  <a:lnTo>
                    <a:pt x="207" y="163"/>
                  </a:lnTo>
                  <a:lnTo>
                    <a:pt x="212" y="153"/>
                  </a:lnTo>
                  <a:lnTo>
                    <a:pt x="215" y="143"/>
                  </a:lnTo>
                  <a:lnTo>
                    <a:pt x="218" y="133"/>
                  </a:lnTo>
                  <a:lnTo>
                    <a:pt x="219" y="121"/>
                  </a:lnTo>
                  <a:lnTo>
                    <a:pt x="220" y="110"/>
                  </a:lnTo>
                  <a:lnTo>
                    <a:pt x="219" y="99"/>
                  </a:lnTo>
                  <a:lnTo>
                    <a:pt x="218" y="88"/>
                  </a:lnTo>
                  <a:lnTo>
                    <a:pt x="215" y="78"/>
                  </a:lnTo>
                  <a:lnTo>
                    <a:pt x="212" y="68"/>
                  </a:lnTo>
                  <a:lnTo>
                    <a:pt x="207" y="58"/>
                  </a:lnTo>
                  <a:lnTo>
                    <a:pt x="202" y="49"/>
                  </a:lnTo>
                  <a:lnTo>
                    <a:pt x="195" y="41"/>
                  </a:lnTo>
                  <a:lnTo>
                    <a:pt x="188" y="33"/>
                  </a:lnTo>
                  <a:lnTo>
                    <a:pt x="180" y="26"/>
                  </a:lnTo>
                  <a:lnTo>
                    <a:pt x="172" y="19"/>
                  </a:lnTo>
                  <a:lnTo>
                    <a:pt x="163" y="14"/>
                  </a:lnTo>
                  <a:lnTo>
                    <a:pt x="153" y="9"/>
                  </a:lnTo>
                  <a:lnTo>
                    <a:pt x="143" y="5"/>
                  </a:lnTo>
                  <a:lnTo>
                    <a:pt x="133" y="2"/>
                  </a:lnTo>
                  <a:lnTo>
                    <a:pt x="121" y="1"/>
                  </a:lnTo>
                  <a:close/>
                  <a:moveTo>
                    <a:pt x="110" y="172"/>
                  </a:moveTo>
                  <a:lnTo>
                    <a:pt x="104" y="172"/>
                  </a:lnTo>
                  <a:lnTo>
                    <a:pt x="98" y="171"/>
                  </a:lnTo>
                  <a:lnTo>
                    <a:pt x="92" y="169"/>
                  </a:lnTo>
                  <a:lnTo>
                    <a:pt x="86" y="167"/>
                  </a:lnTo>
                  <a:lnTo>
                    <a:pt x="80" y="164"/>
                  </a:lnTo>
                  <a:lnTo>
                    <a:pt x="75" y="161"/>
                  </a:lnTo>
                  <a:lnTo>
                    <a:pt x="70" y="158"/>
                  </a:lnTo>
                  <a:lnTo>
                    <a:pt x="66" y="154"/>
                  </a:lnTo>
                  <a:lnTo>
                    <a:pt x="62" y="149"/>
                  </a:lnTo>
                  <a:lnTo>
                    <a:pt x="58" y="145"/>
                  </a:lnTo>
                  <a:lnTo>
                    <a:pt x="55" y="139"/>
                  </a:lnTo>
                  <a:lnTo>
                    <a:pt x="52" y="134"/>
                  </a:lnTo>
                  <a:lnTo>
                    <a:pt x="50" y="128"/>
                  </a:lnTo>
                  <a:lnTo>
                    <a:pt x="48" y="122"/>
                  </a:lnTo>
                  <a:lnTo>
                    <a:pt x="47" y="116"/>
                  </a:lnTo>
                  <a:lnTo>
                    <a:pt x="47" y="110"/>
                  </a:lnTo>
                  <a:lnTo>
                    <a:pt x="47" y="104"/>
                  </a:lnTo>
                  <a:lnTo>
                    <a:pt x="48" y="98"/>
                  </a:lnTo>
                  <a:lnTo>
                    <a:pt x="50" y="92"/>
                  </a:lnTo>
                  <a:lnTo>
                    <a:pt x="52" y="86"/>
                  </a:lnTo>
                  <a:lnTo>
                    <a:pt x="55" y="81"/>
                  </a:lnTo>
                  <a:lnTo>
                    <a:pt x="58" y="75"/>
                  </a:lnTo>
                  <a:lnTo>
                    <a:pt x="62" y="71"/>
                  </a:lnTo>
                  <a:lnTo>
                    <a:pt x="66" y="66"/>
                  </a:lnTo>
                  <a:lnTo>
                    <a:pt x="70" y="62"/>
                  </a:lnTo>
                  <a:lnTo>
                    <a:pt x="75" y="59"/>
                  </a:lnTo>
                  <a:lnTo>
                    <a:pt x="81" y="56"/>
                  </a:lnTo>
                  <a:lnTo>
                    <a:pt x="86" y="53"/>
                  </a:lnTo>
                  <a:lnTo>
                    <a:pt x="92" y="51"/>
                  </a:lnTo>
                  <a:lnTo>
                    <a:pt x="98" y="49"/>
                  </a:lnTo>
                  <a:lnTo>
                    <a:pt x="104" y="48"/>
                  </a:lnTo>
                  <a:lnTo>
                    <a:pt x="110" y="48"/>
                  </a:lnTo>
                  <a:lnTo>
                    <a:pt x="116" y="48"/>
                  </a:lnTo>
                  <a:lnTo>
                    <a:pt x="122" y="49"/>
                  </a:lnTo>
                  <a:lnTo>
                    <a:pt x="128" y="51"/>
                  </a:lnTo>
                  <a:lnTo>
                    <a:pt x="134" y="53"/>
                  </a:lnTo>
                  <a:lnTo>
                    <a:pt x="139" y="56"/>
                  </a:lnTo>
                  <a:lnTo>
                    <a:pt x="144" y="59"/>
                  </a:lnTo>
                  <a:lnTo>
                    <a:pt x="149" y="62"/>
                  </a:lnTo>
                  <a:lnTo>
                    <a:pt x="154" y="66"/>
                  </a:lnTo>
                  <a:lnTo>
                    <a:pt x="158" y="71"/>
                  </a:lnTo>
                  <a:lnTo>
                    <a:pt x="161" y="75"/>
                  </a:lnTo>
                  <a:lnTo>
                    <a:pt x="164" y="81"/>
                  </a:lnTo>
                  <a:lnTo>
                    <a:pt x="167" y="86"/>
                  </a:lnTo>
                  <a:lnTo>
                    <a:pt x="169" y="92"/>
                  </a:lnTo>
                  <a:lnTo>
                    <a:pt x="171" y="98"/>
                  </a:lnTo>
                  <a:lnTo>
                    <a:pt x="172" y="104"/>
                  </a:lnTo>
                  <a:lnTo>
                    <a:pt x="172" y="110"/>
                  </a:lnTo>
                  <a:lnTo>
                    <a:pt x="172" y="116"/>
                  </a:lnTo>
                  <a:lnTo>
                    <a:pt x="171" y="122"/>
                  </a:lnTo>
                  <a:lnTo>
                    <a:pt x="169" y="128"/>
                  </a:lnTo>
                  <a:lnTo>
                    <a:pt x="167" y="134"/>
                  </a:lnTo>
                  <a:lnTo>
                    <a:pt x="164" y="139"/>
                  </a:lnTo>
                  <a:lnTo>
                    <a:pt x="161" y="145"/>
                  </a:lnTo>
                  <a:lnTo>
                    <a:pt x="157" y="149"/>
                  </a:lnTo>
                  <a:lnTo>
                    <a:pt x="153" y="154"/>
                  </a:lnTo>
                  <a:lnTo>
                    <a:pt x="149" y="158"/>
                  </a:lnTo>
                  <a:lnTo>
                    <a:pt x="144" y="161"/>
                  </a:lnTo>
                  <a:lnTo>
                    <a:pt x="139" y="164"/>
                  </a:lnTo>
                  <a:lnTo>
                    <a:pt x="134" y="167"/>
                  </a:lnTo>
                  <a:lnTo>
                    <a:pt x="128" y="169"/>
                  </a:lnTo>
                  <a:lnTo>
                    <a:pt x="122" y="171"/>
                  </a:lnTo>
                  <a:lnTo>
                    <a:pt x="116" y="1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38"/>
            <p:cNvSpPr/>
            <p:nvPr/>
          </p:nvSpPr>
          <p:spPr>
            <a:xfrm>
              <a:off x="2080024" y="2754273"/>
              <a:ext cx="24389" cy="24389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28"/>
                  </a:moveTo>
                  <a:lnTo>
                    <a:pt x="57" y="31"/>
                  </a:lnTo>
                  <a:lnTo>
                    <a:pt x="56" y="34"/>
                  </a:lnTo>
                  <a:lnTo>
                    <a:pt x="56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2" y="45"/>
                  </a:lnTo>
                  <a:lnTo>
                    <a:pt x="50" y="47"/>
                  </a:lnTo>
                  <a:lnTo>
                    <a:pt x="48" y="49"/>
                  </a:lnTo>
                  <a:lnTo>
                    <a:pt x="46" y="51"/>
                  </a:lnTo>
                  <a:lnTo>
                    <a:pt x="44" y="52"/>
                  </a:lnTo>
                  <a:lnTo>
                    <a:pt x="41" y="54"/>
                  </a:lnTo>
                  <a:lnTo>
                    <a:pt x="39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5" y="57"/>
                  </a:lnTo>
                  <a:lnTo>
                    <a:pt x="22" y="56"/>
                  </a:lnTo>
                  <a:lnTo>
                    <a:pt x="19" y="56"/>
                  </a:lnTo>
                  <a:lnTo>
                    <a:pt x="16" y="54"/>
                  </a:lnTo>
                  <a:lnTo>
                    <a:pt x="14" y="53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38"/>
            <p:cNvSpPr/>
            <p:nvPr/>
          </p:nvSpPr>
          <p:spPr>
            <a:xfrm>
              <a:off x="1735959" y="2577450"/>
              <a:ext cx="230828" cy="58360"/>
            </a:xfrm>
            <a:custGeom>
              <a:avLst/>
              <a:gdLst/>
              <a:ahLst/>
              <a:cxnLst/>
              <a:rect l="l" t="t" r="r" b="b"/>
              <a:pathLst>
                <a:path w="531" h="135" extrusionOk="0">
                  <a:moveTo>
                    <a:pt x="531" y="67"/>
                  </a:moveTo>
                  <a:lnTo>
                    <a:pt x="531" y="74"/>
                  </a:lnTo>
                  <a:lnTo>
                    <a:pt x="529" y="81"/>
                  </a:lnTo>
                  <a:lnTo>
                    <a:pt x="527" y="87"/>
                  </a:lnTo>
                  <a:lnTo>
                    <a:pt x="524" y="93"/>
                  </a:lnTo>
                  <a:lnTo>
                    <a:pt x="521" y="99"/>
                  </a:lnTo>
                  <a:lnTo>
                    <a:pt x="517" y="105"/>
                  </a:lnTo>
                  <a:lnTo>
                    <a:pt x="512" y="110"/>
                  </a:lnTo>
                  <a:lnTo>
                    <a:pt x="507" y="115"/>
                  </a:lnTo>
                  <a:lnTo>
                    <a:pt x="501" y="119"/>
                  </a:lnTo>
                  <a:lnTo>
                    <a:pt x="495" y="123"/>
                  </a:lnTo>
                  <a:lnTo>
                    <a:pt x="488" y="127"/>
                  </a:lnTo>
                  <a:lnTo>
                    <a:pt x="481" y="130"/>
                  </a:lnTo>
                  <a:lnTo>
                    <a:pt x="473" y="132"/>
                  </a:lnTo>
                  <a:lnTo>
                    <a:pt x="465" y="134"/>
                  </a:lnTo>
                  <a:lnTo>
                    <a:pt x="457" y="135"/>
                  </a:lnTo>
                  <a:lnTo>
                    <a:pt x="449" y="135"/>
                  </a:lnTo>
                  <a:lnTo>
                    <a:pt x="82" y="135"/>
                  </a:lnTo>
                  <a:lnTo>
                    <a:pt x="74" y="135"/>
                  </a:lnTo>
                  <a:lnTo>
                    <a:pt x="66" y="134"/>
                  </a:lnTo>
                  <a:lnTo>
                    <a:pt x="58" y="132"/>
                  </a:lnTo>
                  <a:lnTo>
                    <a:pt x="50" y="130"/>
                  </a:lnTo>
                  <a:lnTo>
                    <a:pt x="43" y="127"/>
                  </a:lnTo>
                  <a:lnTo>
                    <a:pt x="36" y="123"/>
                  </a:lnTo>
                  <a:lnTo>
                    <a:pt x="30" y="119"/>
                  </a:lnTo>
                  <a:lnTo>
                    <a:pt x="24" y="115"/>
                  </a:lnTo>
                  <a:lnTo>
                    <a:pt x="19" y="110"/>
                  </a:lnTo>
                  <a:lnTo>
                    <a:pt x="14" y="105"/>
                  </a:lnTo>
                  <a:lnTo>
                    <a:pt x="10" y="99"/>
                  </a:lnTo>
                  <a:lnTo>
                    <a:pt x="6" y="93"/>
                  </a:lnTo>
                  <a:lnTo>
                    <a:pt x="4" y="87"/>
                  </a:lnTo>
                  <a:lnTo>
                    <a:pt x="2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4" y="47"/>
                  </a:lnTo>
                  <a:lnTo>
                    <a:pt x="6" y="41"/>
                  </a:lnTo>
                  <a:lnTo>
                    <a:pt x="10" y="36"/>
                  </a:lnTo>
                  <a:lnTo>
                    <a:pt x="14" y="30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0" y="16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6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449" y="0"/>
                  </a:lnTo>
                  <a:lnTo>
                    <a:pt x="457" y="0"/>
                  </a:lnTo>
                  <a:lnTo>
                    <a:pt x="465" y="1"/>
                  </a:lnTo>
                  <a:lnTo>
                    <a:pt x="473" y="3"/>
                  </a:lnTo>
                  <a:lnTo>
                    <a:pt x="481" y="5"/>
                  </a:lnTo>
                  <a:lnTo>
                    <a:pt x="488" y="8"/>
                  </a:lnTo>
                  <a:lnTo>
                    <a:pt x="495" y="12"/>
                  </a:lnTo>
                  <a:lnTo>
                    <a:pt x="501" y="16"/>
                  </a:lnTo>
                  <a:lnTo>
                    <a:pt x="507" y="20"/>
                  </a:lnTo>
                  <a:lnTo>
                    <a:pt x="512" y="25"/>
                  </a:lnTo>
                  <a:lnTo>
                    <a:pt x="517" y="30"/>
                  </a:lnTo>
                  <a:lnTo>
                    <a:pt x="521" y="36"/>
                  </a:lnTo>
                  <a:lnTo>
                    <a:pt x="524" y="41"/>
                  </a:lnTo>
                  <a:lnTo>
                    <a:pt x="527" y="47"/>
                  </a:lnTo>
                  <a:lnTo>
                    <a:pt x="529" y="54"/>
                  </a:lnTo>
                  <a:lnTo>
                    <a:pt x="531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38"/>
            <p:cNvSpPr/>
            <p:nvPr/>
          </p:nvSpPr>
          <p:spPr>
            <a:xfrm>
              <a:off x="1692844" y="2789986"/>
              <a:ext cx="262622" cy="262622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2" y="0"/>
                  </a:moveTo>
                  <a:lnTo>
                    <a:pt x="271" y="2"/>
                  </a:lnTo>
                  <a:lnTo>
                    <a:pt x="241" y="6"/>
                  </a:lnTo>
                  <a:lnTo>
                    <a:pt x="212" y="14"/>
                  </a:lnTo>
                  <a:lnTo>
                    <a:pt x="185" y="24"/>
                  </a:lnTo>
                  <a:lnTo>
                    <a:pt x="158" y="37"/>
                  </a:lnTo>
                  <a:lnTo>
                    <a:pt x="133" y="52"/>
                  </a:lnTo>
                  <a:lnTo>
                    <a:pt x="110" y="69"/>
                  </a:lnTo>
                  <a:lnTo>
                    <a:pt x="89" y="89"/>
                  </a:lnTo>
                  <a:lnTo>
                    <a:pt x="69" y="110"/>
                  </a:lnTo>
                  <a:lnTo>
                    <a:pt x="52" y="133"/>
                  </a:lnTo>
                  <a:lnTo>
                    <a:pt x="37" y="158"/>
                  </a:lnTo>
                  <a:lnTo>
                    <a:pt x="24" y="185"/>
                  </a:lnTo>
                  <a:lnTo>
                    <a:pt x="14" y="212"/>
                  </a:lnTo>
                  <a:lnTo>
                    <a:pt x="6" y="241"/>
                  </a:lnTo>
                  <a:lnTo>
                    <a:pt x="2" y="271"/>
                  </a:lnTo>
                  <a:lnTo>
                    <a:pt x="0" y="302"/>
                  </a:lnTo>
                  <a:lnTo>
                    <a:pt x="2" y="333"/>
                  </a:lnTo>
                  <a:lnTo>
                    <a:pt x="6" y="363"/>
                  </a:lnTo>
                  <a:lnTo>
                    <a:pt x="14" y="392"/>
                  </a:lnTo>
                  <a:lnTo>
                    <a:pt x="24" y="419"/>
                  </a:lnTo>
                  <a:lnTo>
                    <a:pt x="37" y="446"/>
                  </a:lnTo>
                  <a:lnTo>
                    <a:pt x="52" y="471"/>
                  </a:lnTo>
                  <a:lnTo>
                    <a:pt x="69" y="494"/>
                  </a:lnTo>
                  <a:lnTo>
                    <a:pt x="89" y="515"/>
                  </a:lnTo>
                  <a:lnTo>
                    <a:pt x="110" y="535"/>
                  </a:lnTo>
                  <a:lnTo>
                    <a:pt x="133" y="552"/>
                  </a:lnTo>
                  <a:lnTo>
                    <a:pt x="158" y="567"/>
                  </a:lnTo>
                  <a:lnTo>
                    <a:pt x="185" y="580"/>
                  </a:lnTo>
                  <a:lnTo>
                    <a:pt x="212" y="590"/>
                  </a:lnTo>
                  <a:lnTo>
                    <a:pt x="241" y="598"/>
                  </a:lnTo>
                  <a:lnTo>
                    <a:pt x="271" y="602"/>
                  </a:lnTo>
                  <a:lnTo>
                    <a:pt x="302" y="604"/>
                  </a:lnTo>
                  <a:lnTo>
                    <a:pt x="333" y="602"/>
                  </a:lnTo>
                  <a:lnTo>
                    <a:pt x="363" y="598"/>
                  </a:lnTo>
                  <a:lnTo>
                    <a:pt x="392" y="590"/>
                  </a:lnTo>
                  <a:lnTo>
                    <a:pt x="419" y="580"/>
                  </a:lnTo>
                  <a:lnTo>
                    <a:pt x="446" y="567"/>
                  </a:lnTo>
                  <a:lnTo>
                    <a:pt x="471" y="552"/>
                  </a:lnTo>
                  <a:lnTo>
                    <a:pt x="494" y="535"/>
                  </a:lnTo>
                  <a:lnTo>
                    <a:pt x="515" y="515"/>
                  </a:lnTo>
                  <a:lnTo>
                    <a:pt x="535" y="494"/>
                  </a:lnTo>
                  <a:lnTo>
                    <a:pt x="552" y="471"/>
                  </a:lnTo>
                  <a:lnTo>
                    <a:pt x="567" y="446"/>
                  </a:lnTo>
                  <a:lnTo>
                    <a:pt x="580" y="419"/>
                  </a:lnTo>
                  <a:lnTo>
                    <a:pt x="590" y="392"/>
                  </a:lnTo>
                  <a:lnTo>
                    <a:pt x="598" y="363"/>
                  </a:lnTo>
                  <a:lnTo>
                    <a:pt x="602" y="333"/>
                  </a:lnTo>
                  <a:lnTo>
                    <a:pt x="604" y="302"/>
                  </a:lnTo>
                  <a:lnTo>
                    <a:pt x="602" y="271"/>
                  </a:lnTo>
                  <a:lnTo>
                    <a:pt x="598" y="241"/>
                  </a:lnTo>
                  <a:lnTo>
                    <a:pt x="590" y="212"/>
                  </a:lnTo>
                  <a:lnTo>
                    <a:pt x="580" y="185"/>
                  </a:lnTo>
                  <a:lnTo>
                    <a:pt x="568" y="158"/>
                  </a:lnTo>
                  <a:lnTo>
                    <a:pt x="552" y="133"/>
                  </a:lnTo>
                  <a:lnTo>
                    <a:pt x="535" y="110"/>
                  </a:lnTo>
                  <a:lnTo>
                    <a:pt x="516" y="89"/>
                  </a:lnTo>
                  <a:lnTo>
                    <a:pt x="494" y="69"/>
                  </a:lnTo>
                  <a:lnTo>
                    <a:pt x="471" y="52"/>
                  </a:lnTo>
                  <a:lnTo>
                    <a:pt x="446" y="37"/>
                  </a:lnTo>
                  <a:lnTo>
                    <a:pt x="420" y="24"/>
                  </a:lnTo>
                  <a:lnTo>
                    <a:pt x="392" y="14"/>
                  </a:lnTo>
                  <a:lnTo>
                    <a:pt x="363" y="6"/>
                  </a:lnTo>
                  <a:lnTo>
                    <a:pt x="333" y="2"/>
                  </a:lnTo>
                  <a:close/>
                  <a:moveTo>
                    <a:pt x="302" y="539"/>
                  </a:moveTo>
                  <a:lnTo>
                    <a:pt x="278" y="538"/>
                  </a:lnTo>
                  <a:lnTo>
                    <a:pt x="254" y="534"/>
                  </a:lnTo>
                  <a:lnTo>
                    <a:pt x="231" y="528"/>
                  </a:lnTo>
                  <a:lnTo>
                    <a:pt x="209" y="520"/>
                  </a:lnTo>
                  <a:lnTo>
                    <a:pt x="189" y="510"/>
                  </a:lnTo>
                  <a:lnTo>
                    <a:pt x="169" y="498"/>
                  </a:lnTo>
                  <a:lnTo>
                    <a:pt x="151" y="485"/>
                  </a:lnTo>
                  <a:lnTo>
                    <a:pt x="134" y="469"/>
                  </a:lnTo>
                  <a:lnTo>
                    <a:pt x="119" y="452"/>
                  </a:lnTo>
                  <a:lnTo>
                    <a:pt x="105" y="434"/>
                  </a:lnTo>
                  <a:lnTo>
                    <a:pt x="93" y="415"/>
                  </a:lnTo>
                  <a:lnTo>
                    <a:pt x="83" y="394"/>
                  </a:lnTo>
                  <a:lnTo>
                    <a:pt x="76" y="372"/>
                  </a:lnTo>
                  <a:lnTo>
                    <a:pt x="70" y="349"/>
                  </a:lnTo>
                  <a:lnTo>
                    <a:pt x="66" y="326"/>
                  </a:lnTo>
                  <a:lnTo>
                    <a:pt x="65" y="302"/>
                  </a:lnTo>
                  <a:lnTo>
                    <a:pt x="66" y="277"/>
                  </a:lnTo>
                  <a:lnTo>
                    <a:pt x="70" y="254"/>
                  </a:lnTo>
                  <a:lnTo>
                    <a:pt x="76" y="231"/>
                  </a:lnTo>
                  <a:lnTo>
                    <a:pt x="84" y="209"/>
                  </a:lnTo>
                  <a:lnTo>
                    <a:pt x="94" y="188"/>
                  </a:lnTo>
                  <a:lnTo>
                    <a:pt x="106" y="169"/>
                  </a:lnTo>
                  <a:lnTo>
                    <a:pt x="119" y="150"/>
                  </a:lnTo>
                  <a:lnTo>
                    <a:pt x="135" y="134"/>
                  </a:lnTo>
                  <a:lnTo>
                    <a:pt x="152" y="118"/>
                  </a:lnTo>
                  <a:lnTo>
                    <a:pt x="170" y="105"/>
                  </a:lnTo>
                  <a:lnTo>
                    <a:pt x="189" y="93"/>
                  </a:lnTo>
                  <a:lnTo>
                    <a:pt x="210" y="83"/>
                  </a:lnTo>
                  <a:lnTo>
                    <a:pt x="232" y="75"/>
                  </a:lnTo>
                  <a:lnTo>
                    <a:pt x="254" y="70"/>
                  </a:lnTo>
                  <a:lnTo>
                    <a:pt x="278" y="66"/>
                  </a:lnTo>
                  <a:lnTo>
                    <a:pt x="302" y="65"/>
                  </a:lnTo>
                  <a:lnTo>
                    <a:pt x="326" y="66"/>
                  </a:lnTo>
                  <a:lnTo>
                    <a:pt x="349" y="70"/>
                  </a:lnTo>
                  <a:lnTo>
                    <a:pt x="372" y="76"/>
                  </a:lnTo>
                  <a:lnTo>
                    <a:pt x="394" y="84"/>
                  </a:lnTo>
                  <a:lnTo>
                    <a:pt x="415" y="94"/>
                  </a:lnTo>
                  <a:lnTo>
                    <a:pt x="434" y="106"/>
                  </a:lnTo>
                  <a:lnTo>
                    <a:pt x="452" y="119"/>
                  </a:lnTo>
                  <a:lnTo>
                    <a:pt x="469" y="135"/>
                  </a:lnTo>
                  <a:lnTo>
                    <a:pt x="485" y="152"/>
                  </a:lnTo>
                  <a:lnTo>
                    <a:pt x="498" y="170"/>
                  </a:lnTo>
                  <a:lnTo>
                    <a:pt x="510" y="189"/>
                  </a:lnTo>
                  <a:lnTo>
                    <a:pt x="520" y="210"/>
                  </a:lnTo>
                  <a:lnTo>
                    <a:pt x="528" y="232"/>
                  </a:lnTo>
                  <a:lnTo>
                    <a:pt x="534" y="254"/>
                  </a:lnTo>
                  <a:lnTo>
                    <a:pt x="538" y="278"/>
                  </a:lnTo>
                  <a:lnTo>
                    <a:pt x="539" y="302"/>
                  </a:lnTo>
                  <a:lnTo>
                    <a:pt x="538" y="326"/>
                  </a:lnTo>
                  <a:lnTo>
                    <a:pt x="534" y="349"/>
                  </a:lnTo>
                  <a:lnTo>
                    <a:pt x="528" y="372"/>
                  </a:lnTo>
                  <a:lnTo>
                    <a:pt x="520" y="394"/>
                  </a:lnTo>
                  <a:lnTo>
                    <a:pt x="510" y="415"/>
                  </a:lnTo>
                  <a:lnTo>
                    <a:pt x="498" y="434"/>
                  </a:lnTo>
                  <a:lnTo>
                    <a:pt x="485" y="452"/>
                  </a:lnTo>
                  <a:lnTo>
                    <a:pt x="469" y="469"/>
                  </a:lnTo>
                  <a:lnTo>
                    <a:pt x="452" y="485"/>
                  </a:lnTo>
                  <a:lnTo>
                    <a:pt x="434" y="498"/>
                  </a:lnTo>
                  <a:lnTo>
                    <a:pt x="415" y="510"/>
                  </a:lnTo>
                  <a:lnTo>
                    <a:pt x="394" y="520"/>
                  </a:lnTo>
                  <a:lnTo>
                    <a:pt x="372" y="528"/>
                  </a:lnTo>
                  <a:lnTo>
                    <a:pt x="349" y="534"/>
                  </a:lnTo>
                  <a:lnTo>
                    <a:pt x="326" y="5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38"/>
            <p:cNvSpPr/>
            <p:nvPr/>
          </p:nvSpPr>
          <p:spPr>
            <a:xfrm>
              <a:off x="1758172" y="2854878"/>
              <a:ext cx="132400" cy="132400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2" y="0"/>
                  </a:moveTo>
                  <a:lnTo>
                    <a:pt x="136" y="1"/>
                  </a:lnTo>
                  <a:lnTo>
                    <a:pt x="121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8"/>
                  </a:lnTo>
                  <a:lnTo>
                    <a:pt x="67" y="26"/>
                  </a:lnTo>
                  <a:lnTo>
                    <a:pt x="55" y="35"/>
                  </a:lnTo>
                  <a:lnTo>
                    <a:pt x="44" y="45"/>
                  </a:lnTo>
                  <a:lnTo>
                    <a:pt x="35" y="55"/>
                  </a:lnTo>
                  <a:lnTo>
                    <a:pt x="26" y="67"/>
                  </a:lnTo>
                  <a:lnTo>
                    <a:pt x="18" y="80"/>
                  </a:lnTo>
                  <a:lnTo>
                    <a:pt x="12" y="93"/>
                  </a:lnTo>
                  <a:lnTo>
                    <a:pt x="7" y="107"/>
                  </a:lnTo>
                  <a:lnTo>
                    <a:pt x="3" y="122"/>
                  </a:lnTo>
                  <a:lnTo>
                    <a:pt x="1" y="137"/>
                  </a:lnTo>
                  <a:lnTo>
                    <a:pt x="0" y="153"/>
                  </a:lnTo>
                  <a:lnTo>
                    <a:pt x="1" y="169"/>
                  </a:lnTo>
                  <a:lnTo>
                    <a:pt x="3" y="184"/>
                  </a:lnTo>
                  <a:lnTo>
                    <a:pt x="7" y="199"/>
                  </a:lnTo>
                  <a:lnTo>
                    <a:pt x="12" y="213"/>
                  </a:lnTo>
                  <a:lnTo>
                    <a:pt x="18" y="226"/>
                  </a:lnTo>
                  <a:lnTo>
                    <a:pt x="26" y="238"/>
                  </a:lnTo>
                  <a:lnTo>
                    <a:pt x="35" y="250"/>
                  </a:lnTo>
                  <a:lnTo>
                    <a:pt x="44" y="261"/>
                  </a:lnTo>
                  <a:lnTo>
                    <a:pt x="55" y="271"/>
                  </a:lnTo>
                  <a:lnTo>
                    <a:pt x="67" y="279"/>
                  </a:lnTo>
                  <a:lnTo>
                    <a:pt x="79" y="287"/>
                  </a:lnTo>
                  <a:lnTo>
                    <a:pt x="93" y="293"/>
                  </a:lnTo>
                  <a:lnTo>
                    <a:pt x="107" y="298"/>
                  </a:lnTo>
                  <a:lnTo>
                    <a:pt x="121" y="302"/>
                  </a:lnTo>
                  <a:lnTo>
                    <a:pt x="136" y="304"/>
                  </a:lnTo>
                  <a:lnTo>
                    <a:pt x="152" y="305"/>
                  </a:lnTo>
                  <a:lnTo>
                    <a:pt x="168" y="304"/>
                  </a:lnTo>
                  <a:lnTo>
                    <a:pt x="183" y="302"/>
                  </a:lnTo>
                  <a:lnTo>
                    <a:pt x="197" y="298"/>
                  </a:lnTo>
                  <a:lnTo>
                    <a:pt x="212" y="293"/>
                  </a:lnTo>
                  <a:lnTo>
                    <a:pt x="225" y="287"/>
                  </a:lnTo>
                  <a:lnTo>
                    <a:pt x="238" y="279"/>
                  </a:lnTo>
                  <a:lnTo>
                    <a:pt x="249" y="271"/>
                  </a:lnTo>
                  <a:lnTo>
                    <a:pt x="260" y="261"/>
                  </a:lnTo>
                  <a:lnTo>
                    <a:pt x="270" y="250"/>
                  </a:lnTo>
                  <a:lnTo>
                    <a:pt x="279" y="238"/>
                  </a:lnTo>
                  <a:lnTo>
                    <a:pt x="287" y="226"/>
                  </a:lnTo>
                  <a:lnTo>
                    <a:pt x="293" y="213"/>
                  </a:lnTo>
                  <a:lnTo>
                    <a:pt x="298" y="199"/>
                  </a:lnTo>
                  <a:lnTo>
                    <a:pt x="302" y="184"/>
                  </a:lnTo>
                  <a:lnTo>
                    <a:pt x="304" y="169"/>
                  </a:lnTo>
                  <a:lnTo>
                    <a:pt x="305" y="153"/>
                  </a:lnTo>
                  <a:lnTo>
                    <a:pt x="304" y="137"/>
                  </a:lnTo>
                  <a:lnTo>
                    <a:pt x="302" y="122"/>
                  </a:lnTo>
                  <a:lnTo>
                    <a:pt x="298" y="107"/>
                  </a:lnTo>
                  <a:lnTo>
                    <a:pt x="293" y="93"/>
                  </a:lnTo>
                  <a:lnTo>
                    <a:pt x="286" y="80"/>
                  </a:lnTo>
                  <a:lnTo>
                    <a:pt x="278" y="67"/>
                  </a:lnTo>
                  <a:lnTo>
                    <a:pt x="269" y="55"/>
                  </a:lnTo>
                  <a:lnTo>
                    <a:pt x="259" y="45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4" y="18"/>
                  </a:lnTo>
                  <a:lnTo>
                    <a:pt x="210" y="12"/>
                  </a:lnTo>
                  <a:lnTo>
                    <a:pt x="197" y="7"/>
                  </a:lnTo>
                  <a:lnTo>
                    <a:pt x="182" y="3"/>
                  </a:lnTo>
                  <a:lnTo>
                    <a:pt x="167" y="1"/>
                  </a:lnTo>
                  <a:close/>
                  <a:moveTo>
                    <a:pt x="259" y="150"/>
                  </a:moveTo>
                  <a:lnTo>
                    <a:pt x="259" y="156"/>
                  </a:lnTo>
                  <a:lnTo>
                    <a:pt x="259" y="161"/>
                  </a:lnTo>
                  <a:lnTo>
                    <a:pt x="259" y="163"/>
                  </a:lnTo>
                  <a:lnTo>
                    <a:pt x="259" y="164"/>
                  </a:lnTo>
                  <a:lnTo>
                    <a:pt x="259" y="165"/>
                  </a:lnTo>
                  <a:lnTo>
                    <a:pt x="259" y="166"/>
                  </a:lnTo>
                  <a:lnTo>
                    <a:pt x="258" y="166"/>
                  </a:lnTo>
                  <a:lnTo>
                    <a:pt x="258" y="167"/>
                  </a:lnTo>
                  <a:lnTo>
                    <a:pt x="257" y="167"/>
                  </a:lnTo>
                  <a:lnTo>
                    <a:pt x="257" y="166"/>
                  </a:lnTo>
                  <a:lnTo>
                    <a:pt x="256" y="166"/>
                  </a:lnTo>
                  <a:lnTo>
                    <a:pt x="255" y="165"/>
                  </a:lnTo>
                  <a:lnTo>
                    <a:pt x="255" y="164"/>
                  </a:lnTo>
                  <a:lnTo>
                    <a:pt x="254" y="163"/>
                  </a:lnTo>
                  <a:lnTo>
                    <a:pt x="254" y="162"/>
                  </a:lnTo>
                  <a:lnTo>
                    <a:pt x="254" y="161"/>
                  </a:lnTo>
                  <a:lnTo>
                    <a:pt x="254" y="160"/>
                  </a:lnTo>
                  <a:lnTo>
                    <a:pt x="253" y="160"/>
                  </a:lnTo>
                  <a:lnTo>
                    <a:pt x="253" y="159"/>
                  </a:lnTo>
                  <a:lnTo>
                    <a:pt x="252" y="159"/>
                  </a:lnTo>
                  <a:lnTo>
                    <a:pt x="251" y="159"/>
                  </a:lnTo>
                  <a:lnTo>
                    <a:pt x="251" y="158"/>
                  </a:lnTo>
                  <a:lnTo>
                    <a:pt x="251" y="157"/>
                  </a:lnTo>
                  <a:lnTo>
                    <a:pt x="250" y="157"/>
                  </a:lnTo>
                  <a:lnTo>
                    <a:pt x="250" y="156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9" y="154"/>
                  </a:lnTo>
                  <a:lnTo>
                    <a:pt x="248" y="153"/>
                  </a:lnTo>
                  <a:lnTo>
                    <a:pt x="248" y="152"/>
                  </a:lnTo>
                  <a:lnTo>
                    <a:pt x="248" y="151"/>
                  </a:lnTo>
                  <a:lnTo>
                    <a:pt x="247" y="151"/>
                  </a:lnTo>
                  <a:lnTo>
                    <a:pt x="247" y="150"/>
                  </a:lnTo>
                  <a:lnTo>
                    <a:pt x="246" y="148"/>
                  </a:lnTo>
                  <a:lnTo>
                    <a:pt x="242" y="142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1" y="139"/>
                  </a:lnTo>
                  <a:lnTo>
                    <a:pt x="240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8" y="132"/>
                  </a:lnTo>
                  <a:lnTo>
                    <a:pt x="238" y="131"/>
                  </a:lnTo>
                  <a:lnTo>
                    <a:pt x="237" y="130"/>
                  </a:lnTo>
                  <a:lnTo>
                    <a:pt x="236" y="129"/>
                  </a:lnTo>
                  <a:lnTo>
                    <a:pt x="236" y="128"/>
                  </a:lnTo>
                  <a:lnTo>
                    <a:pt x="235" y="127"/>
                  </a:lnTo>
                  <a:lnTo>
                    <a:pt x="235" y="126"/>
                  </a:lnTo>
                  <a:lnTo>
                    <a:pt x="234" y="124"/>
                  </a:lnTo>
                  <a:lnTo>
                    <a:pt x="233" y="120"/>
                  </a:lnTo>
                  <a:lnTo>
                    <a:pt x="232" y="118"/>
                  </a:lnTo>
                  <a:lnTo>
                    <a:pt x="231" y="116"/>
                  </a:lnTo>
                  <a:lnTo>
                    <a:pt x="231" y="115"/>
                  </a:lnTo>
                  <a:lnTo>
                    <a:pt x="231" y="114"/>
                  </a:lnTo>
                  <a:lnTo>
                    <a:pt x="230" y="114"/>
                  </a:lnTo>
                  <a:lnTo>
                    <a:pt x="230" y="113"/>
                  </a:lnTo>
                  <a:lnTo>
                    <a:pt x="229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27" y="111"/>
                  </a:lnTo>
                  <a:lnTo>
                    <a:pt x="226" y="111"/>
                  </a:lnTo>
                  <a:lnTo>
                    <a:pt x="226" y="110"/>
                  </a:lnTo>
                  <a:lnTo>
                    <a:pt x="226" y="109"/>
                  </a:lnTo>
                  <a:lnTo>
                    <a:pt x="225" y="108"/>
                  </a:lnTo>
                  <a:lnTo>
                    <a:pt x="224" y="107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3" y="103"/>
                  </a:lnTo>
                  <a:lnTo>
                    <a:pt x="222" y="103"/>
                  </a:lnTo>
                  <a:lnTo>
                    <a:pt x="221" y="102"/>
                  </a:lnTo>
                  <a:lnTo>
                    <a:pt x="221" y="101"/>
                  </a:lnTo>
                  <a:lnTo>
                    <a:pt x="220" y="101"/>
                  </a:lnTo>
                  <a:lnTo>
                    <a:pt x="220" y="100"/>
                  </a:lnTo>
                  <a:lnTo>
                    <a:pt x="220" y="99"/>
                  </a:lnTo>
                  <a:lnTo>
                    <a:pt x="220" y="98"/>
                  </a:lnTo>
                  <a:lnTo>
                    <a:pt x="220" y="97"/>
                  </a:lnTo>
                  <a:lnTo>
                    <a:pt x="219" y="97"/>
                  </a:lnTo>
                  <a:lnTo>
                    <a:pt x="219" y="96"/>
                  </a:lnTo>
                  <a:lnTo>
                    <a:pt x="218" y="96"/>
                  </a:lnTo>
                  <a:lnTo>
                    <a:pt x="217" y="96"/>
                  </a:lnTo>
                  <a:lnTo>
                    <a:pt x="216" y="95"/>
                  </a:lnTo>
                  <a:lnTo>
                    <a:pt x="215" y="95"/>
                  </a:lnTo>
                  <a:lnTo>
                    <a:pt x="214" y="94"/>
                  </a:lnTo>
                  <a:lnTo>
                    <a:pt x="209" y="88"/>
                  </a:lnTo>
                  <a:lnTo>
                    <a:pt x="203" y="82"/>
                  </a:lnTo>
                  <a:lnTo>
                    <a:pt x="202" y="81"/>
                  </a:lnTo>
                  <a:lnTo>
                    <a:pt x="201" y="80"/>
                  </a:lnTo>
                  <a:lnTo>
                    <a:pt x="200" y="79"/>
                  </a:lnTo>
                  <a:lnTo>
                    <a:pt x="198" y="78"/>
                  </a:lnTo>
                  <a:lnTo>
                    <a:pt x="195" y="76"/>
                  </a:lnTo>
                  <a:lnTo>
                    <a:pt x="192" y="74"/>
                  </a:lnTo>
                  <a:lnTo>
                    <a:pt x="191" y="73"/>
                  </a:lnTo>
                  <a:lnTo>
                    <a:pt x="189" y="72"/>
                  </a:lnTo>
                  <a:lnTo>
                    <a:pt x="186" y="69"/>
                  </a:lnTo>
                  <a:lnTo>
                    <a:pt x="183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9" y="64"/>
                  </a:lnTo>
                  <a:lnTo>
                    <a:pt x="178" y="63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3" y="61"/>
                  </a:lnTo>
                  <a:lnTo>
                    <a:pt x="172" y="60"/>
                  </a:lnTo>
                  <a:lnTo>
                    <a:pt x="171" y="60"/>
                  </a:lnTo>
                  <a:lnTo>
                    <a:pt x="170" y="60"/>
                  </a:lnTo>
                  <a:lnTo>
                    <a:pt x="169" y="60"/>
                  </a:lnTo>
                  <a:lnTo>
                    <a:pt x="167" y="59"/>
                  </a:lnTo>
                  <a:lnTo>
                    <a:pt x="164" y="57"/>
                  </a:lnTo>
                  <a:lnTo>
                    <a:pt x="159" y="54"/>
                  </a:lnTo>
                  <a:lnTo>
                    <a:pt x="157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3" y="51"/>
                  </a:lnTo>
                  <a:lnTo>
                    <a:pt x="152" y="51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49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6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2" y="45"/>
                  </a:lnTo>
                  <a:lnTo>
                    <a:pt x="165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2" y="45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82" y="47"/>
                  </a:lnTo>
                  <a:lnTo>
                    <a:pt x="183" y="47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9" y="48"/>
                  </a:lnTo>
                  <a:lnTo>
                    <a:pt x="191" y="49"/>
                  </a:lnTo>
                  <a:lnTo>
                    <a:pt x="193" y="50"/>
                  </a:lnTo>
                  <a:lnTo>
                    <a:pt x="197" y="51"/>
                  </a:lnTo>
                  <a:lnTo>
                    <a:pt x="202" y="52"/>
                  </a:lnTo>
                  <a:lnTo>
                    <a:pt x="204" y="53"/>
                  </a:lnTo>
                  <a:lnTo>
                    <a:pt x="206" y="54"/>
                  </a:lnTo>
                  <a:lnTo>
                    <a:pt x="207" y="55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10" y="57"/>
                  </a:lnTo>
                  <a:lnTo>
                    <a:pt x="211" y="58"/>
                  </a:lnTo>
                  <a:lnTo>
                    <a:pt x="212" y="58"/>
                  </a:lnTo>
                  <a:lnTo>
                    <a:pt x="213" y="59"/>
                  </a:lnTo>
                  <a:lnTo>
                    <a:pt x="214" y="60"/>
                  </a:lnTo>
                  <a:lnTo>
                    <a:pt x="217" y="63"/>
                  </a:lnTo>
                  <a:lnTo>
                    <a:pt x="220" y="65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3"/>
                  </a:lnTo>
                  <a:lnTo>
                    <a:pt x="229" y="75"/>
                  </a:lnTo>
                  <a:lnTo>
                    <a:pt x="230" y="76"/>
                  </a:lnTo>
                  <a:lnTo>
                    <a:pt x="230" y="77"/>
                  </a:lnTo>
                  <a:lnTo>
                    <a:pt x="231" y="78"/>
                  </a:lnTo>
                  <a:lnTo>
                    <a:pt x="231" y="79"/>
                  </a:lnTo>
                  <a:lnTo>
                    <a:pt x="232" y="80"/>
                  </a:lnTo>
                  <a:lnTo>
                    <a:pt x="232" y="81"/>
                  </a:lnTo>
                  <a:lnTo>
                    <a:pt x="233" y="81"/>
                  </a:lnTo>
                  <a:lnTo>
                    <a:pt x="233" y="82"/>
                  </a:lnTo>
                  <a:lnTo>
                    <a:pt x="234" y="83"/>
                  </a:lnTo>
                  <a:lnTo>
                    <a:pt x="235" y="85"/>
                  </a:lnTo>
                  <a:lnTo>
                    <a:pt x="235" y="86"/>
                  </a:lnTo>
                  <a:lnTo>
                    <a:pt x="236" y="86"/>
                  </a:lnTo>
                  <a:lnTo>
                    <a:pt x="236" y="87"/>
                  </a:lnTo>
                  <a:lnTo>
                    <a:pt x="237" y="88"/>
                  </a:lnTo>
                  <a:lnTo>
                    <a:pt x="238" y="89"/>
                  </a:lnTo>
                  <a:lnTo>
                    <a:pt x="238" y="90"/>
                  </a:lnTo>
                  <a:lnTo>
                    <a:pt x="239" y="90"/>
                  </a:lnTo>
                  <a:lnTo>
                    <a:pt x="239" y="91"/>
                  </a:lnTo>
                  <a:lnTo>
                    <a:pt x="240" y="92"/>
                  </a:lnTo>
                  <a:lnTo>
                    <a:pt x="240" y="93"/>
                  </a:lnTo>
                  <a:lnTo>
                    <a:pt x="241" y="94"/>
                  </a:lnTo>
                  <a:lnTo>
                    <a:pt x="241" y="95"/>
                  </a:lnTo>
                  <a:lnTo>
                    <a:pt x="242" y="96"/>
                  </a:lnTo>
                  <a:lnTo>
                    <a:pt x="242" y="97"/>
                  </a:lnTo>
                  <a:lnTo>
                    <a:pt x="243" y="98"/>
                  </a:lnTo>
                  <a:lnTo>
                    <a:pt x="243" y="99"/>
                  </a:lnTo>
                  <a:lnTo>
                    <a:pt x="244" y="99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5" y="101"/>
                  </a:lnTo>
                  <a:lnTo>
                    <a:pt x="245" y="102"/>
                  </a:lnTo>
                  <a:lnTo>
                    <a:pt x="246" y="102"/>
                  </a:lnTo>
                  <a:lnTo>
                    <a:pt x="246" y="103"/>
                  </a:lnTo>
                  <a:lnTo>
                    <a:pt x="248" y="105"/>
                  </a:lnTo>
                  <a:lnTo>
                    <a:pt x="248" y="106"/>
                  </a:lnTo>
                  <a:lnTo>
                    <a:pt x="249" y="107"/>
                  </a:lnTo>
                  <a:lnTo>
                    <a:pt x="249" y="108"/>
                  </a:lnTo>
                  <a:lnTo>
                    <a:pt x="250" y="108"/>
                  </a:lnTo>
                  <a:lnTo>
                    <a:pt x="251" y="108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2" y="113"/>
                  </a:lnTo>
                  <a:lnTo>
                    <a:pt x="252" y="114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4" y="119"/>
                  </a:lnTo>
                  <a:lnTo>
                    <a:pt x="254" y="121"/>
                  </a:lnTo>
                  <a:lnTo>
                    <a:pt x="254" y="123"/>
                  </a:lnTo>
                  <a:lnTo>
                    <a:pt x="254" y="127"/>
                  </a:lnTo>
                  <a:lnTo>
                    <a:pt x="254" y="136"/>
                  </a:lnTo>
                  <a:lnTo>
                    <a:pt x="254" y="144"/>
                  </a:lnTo>
                  <a:lnTo>
                    <a:pt x="254" y="150"/>
                  </a:lnTo>
                  <a:lnTo>
                    <a:pt x="257" y="148"/>
                  </a:lnTo>
                  <a:lnTo>
                    <a:pt x="258" y="148"/>
                  </a:lnTo>
                  <a:lnTo>
                    <a:pt x="259" y="147"/>
                  </a:lnTo>
                  <a:lnTo>
                    <a:pt x="260" y="147"/>
                  </a:lnTo>
                  <a:lnTo>
                    <a:pt x="261" y="147"/>
                  </a:lnTo>
                  <a:lnTo>
                    <a:pt x="261" y="148"/>
                  </a:lnTo>
                  <a:lnTo>
                    <a:pt x="260" y="148"/>
                  </a:lnTo>
                  <a:lnTo>
                    <a:pt x="260" y="1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38"/>
            <p:cNvSpPr/>
            <p:nvPr/>
          </p:nvSpPr>
          <p:spPr>
            <a:xfrm>
              <a:off x="1589624" y="3163231"/>
              <a:ext cx="523064" cy="38762"/>
            </a:xfrm>
            <a:custGeom>
              <a:avLst/>
              <a:gdLst/>
              <a:ahLst/>
              <a:cxnLst/>
              <a:rect l="l" t="t" r="r" b="b"/>
              <a:pathLst>
                <a:path w="1202" h="90" extrusionOk="0">
                  <a:moveTo>
                    <a:pt x="1202" y="45"/>
                  </a:moveTo>
                  <a:lnTo>
                    <a:pt x="1202" y="50"/>
                  </a:lnTo>
                  <a:lnTo>
                    <a:pt x="1201" y="54"/>
                  </a:lnTo>
                  <a:lnTo>
                    <a:pt x="1200" y="58"/>
                  </a:lnTo>
                  <a:lnTo>
                    <a:pt x="1199" y="63"/>
                  </a:lnTo>
                  <a:lnTo>
                    <a:pt x="1197" y="67"/>
                  </a:lnTo>
                  <a:lnTo>
                    <a:pt x="1195" y="70"/>
                  </a:lnTo>
                  <a:lnTo>
                    <a:pt x="1192" y="74"/>
                  </a:lnTo>
                  <a:lnTo>
                    <a:pt x="1189" y="77"/>
                  </a:lnTo>
                  <a:lnTo>
                    <a:pt x="1186" y="80"/>
                  </a:lnTo>
                  <a:lnTo>
                    <a:pt x="1183" y="82"/>
                  </a:lnTo>
                  <a:lnTo>
                    <a:pt x="1179" y="85"/>
                  </a:lnTo>
                  <a:lnTo>
                    <a:pt x="1175" y="86"/>
                  </a:lnTo>
                  <a:lnTo>
                    <a:pt x="1171" y="88"/>
                  </a:lnTo>
                  <a:lnTo>
                    <a:pt x="1166" y="89"/>
                  </a:lnTo>
                  <a:lnTo>
                    <a:pt x="1162" y="90"/>
                  </a:lnTo>
                  <a:lnTo>
                    <a:pt x="1157" y="90"/>
                  </a:lnTo>
                  <a:lnTo>
                    <a:pt x="45" y="90"/>
                  </a:lnTo>
                  <a:lnTo>
                    <a:pt x="40" y="90"/>
                  </a:lnTo>
                  <a:lnTo>
                    <a:pt x="36" y="89"/>
                  </a:lnTo>
                  <a:lnTo>
                    <a:pt x="32" y="88"/>
                  </a:lnTo>
                  <a:lnTo>
                    <a:pt x="27" y="86"/>
                  </a:lnTo>
                  <a:lnTo>
                    <a:pt x="23" y="85"/>
                  </a:lnTo>
                  <a:lnTo>
                    <a:pt x="20" y="82"/>
                  </a:lnTo>
                  <a:lnTo>
                    <a:pt x="16" y="80"/>
                  </a:lnTo>
                  <a:lnTo>
                    <a:pt x="13" y="77"/>
                  </a:lnTo>
                  <a:lnTo>
                    <a:pt x="10" y="74"/>
                  </a:lnTo>
                  <a:lnTo>
                    <a:pt x="8" y="70"/>
                  </a:lnTo>
                  <a:lnTo>
                    <a:pt x="5" y="67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1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2" y="32"/>
                  </a:lnTo>
                  <a:lnTo>
                    <a:pt x="4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1157" y="0"/>
                  </a:lnTo>
                  <a:lnTo>
                    <a:pt x="1162" y="0"/>
                  </a:lnTo>
                  <a:lnTo>
                    <a:pt x="1166" y="1"/>
                  </a:lnTo>
                  <a:lnTo>
                    <a:pt x="1171" y="2"/>
                  </a:lnTo>
                  <a:lnTo>
                    <a:pt x="1175" y="4"/>
                  </a:lnTo>
                  <a:lnTo>
                    <a:pt x="1179" y="5"/>
                  </a:lnTo>
                  <a:lnTo>
                    <a:pt x="1183" y="8"/>
                  </a:lnTo>
                  <a:lnTo>
                    <a:pt x="1186" y="10"/>
                  </a:lnTo>
                  <a:lnTo>
                    <a:pt x="1189" y="13"/>
                  </a:lnTo>
                  <a:lnTo>
                    <a:pt x="1192" y="16"/>
                  </a:lnTo>
                  <a:lnTo>
                    <a:pt x="1195" y="20"/>
                  </a:lnTo>
                  <a:lnTo>
                    <a:pt x="1197" y="23"/>
                  </a:lnTo>
                  <a:lnTo>
                    <a:pt x="1199" y="27"/>
                  </a:lnTo>
                  <a:lnTo>
                    <a:pt x="1200" y="32"/>
                  </a:lnTo>
                  <a:lnTo>
                    <a:pt x="1201" y="36"/>
                  </a:lnTo>
                  <a:lnTo>
                    <a:pt x="1202" y="4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57" name="Google Shape;3957;p38"/>
          <p:cNvGrpSpPr/>
          <p:nvPr/>
        </p:nvGrpSpPr>
        <p:grpSpPr>
          <a:xfrm>
            <a:off x="4768083" y="4083040"/>
            <a:ext cx="700042" cy="614220"/>
            <a:chOff x="9976527" y="1696383"/>
            <a:chExt cx="724713" cy="635866"/>
          </a:xfrm>
        </p:grpSpPr>
        <p:sp>
          <p:nvSpPr>
            <p:cNvPr id="3958" name="Google Shape;3958;p38"/>
            <p:cNvSpPr/>
            <p:nvPr/>
          </p:nvSpPr>
          <p:spPr>
            <a:xfrm>
              <a:off x="9976527" y="1696383"/>
              <a:ext cx="724713" cy="635866"/>
            </a:xfrm>
            <a:custGeom>
              <a:avLst/>
              <a:gdLst/>
              <a:ahLst/>
              <a:cxnLst/>
              <a:rect l="l" t="t" r="r" b="b"/>
              <a:pathLst>
                <a:path w="1665" h="1461" extrusionOk="0">
                  <a:moveTo>
                    <a:pt x="1648" y="1385"/>
                  </a:moveTo>
                  <a:lnTo>
                    <a:pt x="71" y="11"/>
                  </a:lnTo>
                  <a:lnTo>
                    <a:pt x="69" y="9"/>
                  </a:lnTo>
                  <a:lnTo>
                    <a:pt x="66" y="7"/>
                  </a:lnTo>
                  <a:lnTo>
                    <a:pt x="64" y="5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6" y="23"/>
                  </a:lnTo>
                  <a:lnTo>
                    <a:pt x="4" y="26"/>
                  </a:lnTo>
                  <a:lnTo>
                    <a:pt x="3" y="28"/>
                  </a:lnTo>
                  <a:lnTo>
                    <a:pt x="2" y="31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1419"/>
                  </a:lnTo>
                  <a:lnTo>
                    <a:pt x="0" y="1423"/>
                  </a:lnTo>
                  <a:lnTo>
                    <a:pt x="1" y="1427"/>
                  </a:lnTo>
                  <a:lnTo>
                    <a:pt x="2" y="1431"/>
                  </a:lnTo>
                  <a:lnTo>
                    <a:pt x="3" y="1435"/>
                  </a:lnTo>
                  <a:lnTo>
                    <a:pt x="5" y="1438"/>
                  </a:lnTo>
                  <a:lnTo>
                    <a:pt x="7" y="1442"/>
                  </a:lnTo>
                  <a:lnTo>
                    <a:pt x="10" y="1445"/>
                  </a:lnTo>
                  <a:lnTo>
                    <a:pt x="13" y="1448"/>
                  </a:lnTo>
                  <a:lnTo>
                    <a:pt x="16" y="1451"/>
                  </a:lnTo>
                  <a:lnTo>
                    <a:pt x="19" y="1453"/>
                  </a:lnTo>
                  <a:lnTo>
                    <a:pt x="23" y="1455"/>
                  </a:lnTo>
                  <a:lnTo>
                    <a:pt x="26" y="1457"/>
                  </a:lnTo>
                  <a:lnTo>
                    <a:pt x="30" y="1459"/>
                  </a:lnTo>
                  <a:lnTo>
                    <a:pt x="34" y="1460"/>
                  </a:lnTo>
                  <a:lnTo>
                    <a:pt x="38" y="1460"/>
                  </a:lnTo>
                  <a:lnTo>
                    <a:pt x="42" y="1461"/>
                  </a:lnTo>
                  <a:lnTo>
                    <a:pt x="1623" y="1461"/>
                  </a:lnTo>
                  <a:lnTo>
                    <a:pt x="1627" y="1460"/>
                  </a:lnTo>
                  <a:lnTo>
                    <a:pt x="1631" y="1460"/>
                  </a:lnTo>
                  <a:lnTo>
                    <a:pt x="1635" y="1459"/>
                  </a:lnTo>
                  <a:lnTo>
                    <a:pt x="1639" y="1457"/>
                  </a:lnTo>
                  <a:lnTo>
                    <a:pt x="1642" y="1455"/>
                  </a:lnTo>
                  <a:lnTo>
                    <a:pt x="1646" y="1453"/>
                  </a:lnTo>
                  <a:lnTo>
                    <a:pt x="1649" y="1451"/>
                  </a:lnTo>
                  <a:lnTo>
                    <a:pt x="1652" y="1448"/>
                  </a:lnTo>
                  <a:lnTo>
                    <a:pt x="1655" y="1445"/>
                  </a:lnTo>
                  <a:lnTo>
                    <a:pt x="1657" y="1442"/>
                  </a:lnTo>
                  <a:lnTo>
                    <a:pt x="1660" y="1438"/>
                  </a:lnTo>
                  <a:lnTo>
                    <a:pt x="1661" y="1435"/>
                  </a:lnTo>
                  <a:lnTo>
                    <a:pt x="1663" y="1431"/>
                  </a:lnTo>
                  <a:lnTo>
                    <a:pt x="1664" y="1427"/>
                  </a:lnTo>
                  <a:lnTo>
                    <a:pt x="1665" y="1423"/>
                  </a:lnTo>
                  <a:lnTo>
                    <a:pt x="1665" y="1419"/>
                  </a:lnTo>
                  <a:lnTo>
                    <a:pt x="1665" y="1416"/>
                  </a:lnTo>
                  <a:lnTo>
                    <a:pt x="1665" y="1414"/>
                  </a:lnTo>
                  <a:lnTo>
                    <a:pt x="1664" y="1411"/>
                  </a:lnTo>
                  <a:lnTo>
                    <a:pt x="1664" y="1409"/>
                  </a:lnTo>
                  <a:lnTo>
                    <a:pt x="1663" y="1406"/>
                  </a:lnTo>
                  <a:lnTo>
                    <a:pt x="1662" y="1404"/>
                  </a:lnTo>
                  <a:lnTo>
                    <a:pt x="1661" y="1402"/>
                  </a:lnTo>
                  <a:lnTo>
                    <a:pt x="1660" y="1399"/>
                  </a:lnTo>
                  <a:lnTo>
                    <a:pt x="1657" y="1395"/>
                  </a:lnTo>
                  <a:lnTo>
                    <a:pt x="1654" y="1391"/>
                  </a:lnTo>
                  <a:lnTo>
                    <a:pt x="1651" y="1388"/>
                  </a:lnTo>
                  <a:close/>
                  <a:moveTo>
                    <a:pt x="1298" y="1320"/>
                  </a:moveTo>
                  <a:lnTo>
                    <a:pt x="1298" y="1315"/>
                  </a:lnTo>
                  <a:lnTo>
                    <a:pt x="1297" y="1311"/>
                  </a:lnTo>
                  <a:lnTo>
                    <a:pt x="1296" y="1307"/>
                  </a:lnTo>
                  <a:lnTo>
                    <a:pt x="1295" y="1303"/>
                  </a:lnTo>
                  <a:lnTo>
                    <a:pt x="1293" y="1300"/>
                  </a:lnTo>
                  <a:lnTo>
                    <a:pt x="1291" y="1296"/>
                  </a:lnTo>
                  <a:lnTo>
                    <a:pt x="1288" y="1293"/>
                  </a:lnTo>
                  <a:lnTo>
                    <a:pt x="1285" y="1290"/>
                  </a:lnTo>
                  <a:lnTo>
                    <a:pt x="1282" y="1287"/>
                  </a:lnTo>
                  <a:lnTo>
                    <a:pt x="1279" y="1285"/>
                  </a:lnTo>
                  <a:lnTo>
                    <a:pt x="1276" y="1283"/>
                  </a:lnTo>
                  <a:lnTo>
                    <a:pt x="1272" y="1281"/>
                  </a:lnTo>
                  <a:lnTo>
                    <a:pt x="1268" y="1280"/>
                  </a:lnTo>
                  <a:lnTo>
                    <a:pt x="1264" y="1279"/>
                  </a:lnTo>
                  <a:lnTo>
                    <a:pt x="1260" y="1278"/>
                  </a:lnTo>
                  <a:lnTo>
                    <a:pt x="1256" y="1278"/>
                  </a:lnTo>
                  <a:lnTo>
                    <a:pt x="1252" y="1278"/>
                  </a:lnTo>
                  <a:lnTo>
                    <a:pt x="1248" y="1279"/>
                  </a:lnTo>
                  <a:lnTo>
                    <a:pt x="1244" y="1280"/>
                  </a:lnTo>
                  <a:lnTo>
                    <a:pt x="1240" y="1281"/>
                  </a:lnTo>
                  <a:lnTo>
                    <a:pt x="1236" y="1283"/>
                  </a:lnTo>
                  <a:lnTo>
                    <a:pt x="1233" y="1285"/>
                  </a:lnTo>
                  <a:lnTo>
                    <a:pt x="1230" y="1287"/>
                  </a:lnTo>
                  <a:lnTo>
                    <a:pt x="1227" y="1290"/>
                  </a:lnTo>
                  <a:lnTo>
                    <a:pt x="1224" y="1293"/>
                  </a:lnTo>
                  <a:lnTo>
                    <a:pt x="1221" y="1296"/>
                  </a:lnTo>
                  <a:lnTo>
                    <a:pt x="1219" y="1300"/>
                  </a:lnTo>
                  <a:lnTo>
                    <a:pt x="1217" y="1303"/>
                  </a:lnTo>
                  <a:lnTo>
                    <a:pt x="1216" y="1307"/>
                  </a:lnTo>
                  <a:lnTo>
                    <a:pt x="1215" y="1311"/>
                  </a:lnTo>
                  <a:lnTo>
                    <a:pt x="1214" y="1315"/>
                  </a:lnTo>
                  <a:lnTo>
                    <a:pt x="1214" y="1320"/>
                  </a:lnTo>
                  <a:lnTo>
                    <a:pt x="1214" y="1376"/>
                  </a:lnTo>
                  <a:lnTo>
                    <a:pt x="1151" y="1376"/>
                  </a:lnTo>
                  <a:lnTo>
                    <a:pt x="1151" y="1266"/>
                  </a:lnTo>
                  <a:lnTo>
                    <a:pt x="1151" y="1262"/>
                  </a:lnTo>
                  <a:lnTo>
                    <a:pt x="1150" y="1258"/>
                  </a:lnTo>
                  <a:lnTo>
                    <a:pt x="1149" y="1254"/>
                  </a:lnTo>
                  <a:lnTo>
                    <a:pt x="1148" y="1250"/>
                  </a:lnTo>
                  <a:lnTo>
                    <a:pt x="1146" y="1246"/>
                  </a:lnTo>
                  <a:lnTo>
                    <a:pt x="1144" y="1243"/>
                  </a:lnTo>
                  <a:lnTo>
                    <a:pt x="1141" y="1239"/>
                  </a:lnTo>
                  <a:lnTo>
                    <a:pt x="1138" y="1236"/>
                  </a:lnTo>
                  <a:lnTo>
                    <a:pt x="1135" y="1234"/>
                  </a:lnTo>
                  <a:lnTo>
                    <a:pt x="1132" y="1231"/>
                  </a:lnTo>
                  <a:lnTo>
                    <a:pt x="1129" y="1229"/>
                  </a:lnTo>
                  <a:lnTo>
                    <a:pt x="1125" y="1227"/>
                  </a:lnTo>
                  <a:lnTo>
                    <a:pt x="1121" y="1226"/>
                  </a:lnTo>
                  <a:lnTo>
                    <a:pt x="1117" y="1225"/>
                  </a:lnTo>
                  <a:lnTo>
                    <a:pt x="1113" y="1224"/>
                  </a:lnTo>
                  <a:lnTo>
                    <a:pt x="1109" y="1224"/>
                  </a:lnTo>
                  <a:lnTo>
                    <a:pt x="1105" y="1224"/>
                  </a:lnTo>
                  <a:lnTo>
                    <a:pt x="1101" y="1225"/>
                  </a:lnTo>
                  <a:lnTo>
                    <a:pt x="1097" y="1226"/>
                  </a:lnTo>
                  <a:lnTo>
                    <a:pt x="1093" y="1227"/>
                  </a:lnTo>
                  <a:lnTo>
                    <a:pt x="1089" y="1229"/>
                  </a:lnTo>
                  <a:lnTo>
                    <a:pt x="1086" y="1231"/>
                  </a:lnTo>
                  <a:lnTo>
                    <a:pt x="1083" y="1234"/>
                  </a:lnTo>
                  <a:lnTo>
                    <a:pt x="1080" y="1236"/>
                  </a:lnTo>
                  <a:lnTo>
                    <a:pt x="1077" y="1239"/>
                  </a:lnTo>
                  <a:lnTo>
                    <a:pt x="1074" y="1243"/>
                  </a:lnTo>
                  <a:lnTo>
                    <a:pt x="1072" y="1246"/>
                  </a:lnTo>
                  <a:lnTo>
                    <a:pt x="1070" y="1250"/>
                  </a:lnTo>
                  <a:lnTo>
                    <a:pt x="1069" y="1254"/>
                  </a:lnTo>
                  <a:lnTo>
                    <a:pt x="1068" y="1258"/>
                  </a:lnTo>
                  <a:lnTo>
                    <a:pt x="1067" y="1262"/>
                  </a:lnTo>
                  <a:lnTo>
                    <a:pt x="1067" y="1266"/>
                  </a:lnTo>
                  <a:lnTo>
                    <a:pt x="1067" y="1376"/>
                  </a:lnTo>
                  <a:lnTo>
                    <a:pt x="1005" y="1376"/>
                  </a:lnTo>
                  <a:lnTo>
                    <a:pt x="1005" y="1320"/>
                  </a:lnTo>
                  <a:lnTo>
                    <a:pt x="1005" y="1315"/>
                  </a:lnTo>
                  <a:lnTo>
                    <a:pt x="1004" y="1311"/>
                  </a:lnTo>
                  <a:lnTo>
                    <a:pt x="1003" y="1307"/>
                  </a:lnTo>
                  <a:lnTo>
                    <a:pt x="1001" y="1303"/>
                  </a:lnTo>
                  <a:lnTo>
                    <a:pt x="1000" y="1300"/>
                  </a:lnTo>
                  <a:lnTo>
                    <a:pt x="997" y="1296"/>
                  </a:lnTo>
                  <a:lnTo>
                    <a:pt x="995" y="1293"/>
                  </a:lnTo>
                  <a:lnTo>
                    <a:pt x="992" y="1290"/>
                  </a:lnTo>
                  <a:lnTo>
                    <a:pt x="989" y="1287"/>
                  </a:lnTo>
                  <a:lnTo>
                    <a:pt x="985" y="1285"/>
                  </a:lnTo>
                  <a:lnTo>
                    <a:pt x="982" y="1283"/>
                  </a:lnTo>
                  <a:lnTo>
                    <a:pt x="978" y="1281"/>
                  </a:lnTo>
                  <a:lnTo>
                    <a:pt x="974" y="1280"/>
                  </a:lnTo>
                  <a:lnTo>
                    <a:pt x="970" y="1279"/>
                  </a:lnTo>
                  <a:lnTo>
                    <a:pt x="966" y="1278"/>
                  </a:lnTo>
                  <a:lnTo>
                    <a:pt x="962" y="1278"/>
                  </a:lnTo>
                  <a:lnTo>
                    <a:pt x="958" y="1278"/>
                  </a:lnTo>
                  <a:lnTo>
                    <a:pt x="954" y="1279"/>
                  </a:lnTo>
                  <a:lnTo>
                    <a:pt x="950" y="1280"/>
                  </a:lnTo>
                  <a:lnTo>
                    <a:pt x="946" y="1281"/>
                  </a:lnTo>
                  <a:lnTo>
                    <a:pt x="942" y="1283"/>
                  </a:lnTo>
                  <a:lnTo>
                    <a:pt x="939" y="1285"/>
                  </a:lnTo>
                  <a:lnTo>
                    <a:pt x="936" y="1287"/>
                  </a:lnTo>
                  <a:lnTo>
                    <a:pt x="933" y="1290"/>
                  </a:lnTo>
                  <a:lnTo>
                    <a:pt x="930" y="1293"/>
                  </a:lnTo>
                  <a:lnTo>
                    <a:pt x="927" y="1296"/>
                  </a:lnTo>
                  <a:lnTo>
                    <a:pt x="925" y="1300"/>
                  </a:lnTo>
                  <a:lnTo>
                    <a:pt x="923" y="1303"/>
                  </a:lnTo>
                  <a:lnTo>
                    <a:pt x="922" y="1307"/>
                  </a:lnTo>
                  <a:lnTo>
                    <a:pt x="921" y="1311"/>
                  </a:lnTo>
                  <a:lnTo>
                    <a:pt x="920" y="1315"/>
                  </a:lnTo>
                  <a:lnTo>
                    <a:pt x="920" y="1320"/>
                  </a:lnTo>
                  <a:lnTo>
                    <a:pt x="920" y="1376"/>
                  </a:lnTo>
                  <a:lnTo>
                    <a:pt x="858" y="1376"/>
                  </a:lnTo>
                  <a:lnTo>
                    <a:pt x="858" y="1266"/>
                  </a:lnTo>
                  <a:lnTo>
                    <a:pt x="858" y="1262"/>
                  </a:lnTo>
                  <a:lnTo>
                    <a:pt x="857" y="1258"/>
                  </a:lnTo>
                  <a:lnTo>
                    <a:pt x="856" y="1254"/>
                  </a:lnTo>
                  <a:lnTo>
                    <a:pt x="855" y="1250"/>
                  </a:lnTo>
                  <a:lnTo>
                    <a:pt x="853" y="1246"/>
                  </a:lnTo>
                  <a:lnTo>
                    <a:pt x="851" y="1243"/>
                  </a:lnTo>
                  <a:lnTo>
                    <a:pt x="848" y="1239"/>
                  </a:lnTo>
                  <a:lnTo>
                    <a:pt x="845" y="1236"/>
                  </a:lnTo>
                  <a:lnTo>
                    <a:pt x="842" y="1234"/>
                  </a:lnTo>
                  <a:lnTo>
                    <a:pt x="839" y="1231"/>
                  </a:lnTo>
                  <a:lnTo>
                    <a:pt x="836" y="1229"/>
                  </a:lnTo>
                  <a:lnTo>
                    <a:pt x="832" y="1227"/>
                  </a:lnTo>
                  <a:lnTo>
                    <a:pt x="828" y="1226"/>
                  </a:lnTo>
                  <a:lnTo>
                    <a:pt x="824" y="1225"/>
                  </a:lnTo>
                  <a:lnTo>
                    <a:pt x="820" y="1224"/>
                  </a:lnTo>
                  <a:lnTo>
                    <a:pt x="816" y="1224"/>
                  </a:lnTo>
                  <a:lnTo>
                    <a:pt x="812" y="1224"/>
                  </a:lnTo>
                  <a:lnTo>
                    <a:pt x="808" y="1225"/>
                  </a:lnTo>
                  <a:lnTo>
                    <a:pt x="804" y="1226"/>
                  </a:lnTo>
                  <a:lnTo>
                    <a:pt x="800" y="1227"/>
                  </a:lnTo>
                  <a:lnTo>
                    <a:pt x="796" y="1229"/>
                  </a:lnTo>
                  <a:lnTo>
                    <a:pt x="792" y="1231"/>
                  </a:lnTo>
                  <a:lnTo>
                    <a:pt x="789" y="1234"/>
                  </a:lnTo>
                  <a:lnTo>
                    <a:pt x="786" y="1236"/>
                  </a:lnTo>
                  <a:lnTo>
                    <a:pt x="783" y="1239"/>
                  </a:lnTo>
                  <a:lnTo>
                    <a:pt x="781" y="1243"/>
                  </a:lnTo>
                  <a:lnTo>
                    <a:pt x="778" y="1246"/>
                  </a:lnTo>
                  <a:lnTo>
                    <a:pt x="777" y="1250"/>
                  </a:lnTo>
                  <a:lnTo>
                    <a:pt x="775" y="1254"/>
                  </a:lnTo>
                  <a:lnTo>
                    <a:pt x="774" y="1258"/>
                  </a:lnTo>
                  <a:lnTo>
                    <a:pt x="773" y="1262"/>
                  </a:lnTo>
                  <a:lnTo>
                    <a:pt x="773" y="1266"/>
                  </a:lnTo>
                  <a:lnTo>
                    <a:pt x="773" y="1376"/>
                  </a:lnTo>
                  <a:lnTo>
                    <a:pt x="711" y="1376"/>
                  </a:lnTo>
                  <a:lnTo>
                    <a:pt x="711" y="1320"/>
                  </a:lnTo>
                  <a:lnTo>
                    <a:pt x="711" y="1315"/>
                  </a:lnTo>
                  <a:lnTo>
                    <a:pt x="710" y="1311"/>
                  </a:lnTo>
                  <a:lnTo>
                    <a:pt x="709" y="1307"/>
                  </a:lnTo>
                  <a:lnTo>
                    <a:pt x="708" y="1303"/>
                  </a:lnTo>
                  <a:lnTo>
                    <a:pt x="706" y="1300"/>
                  </a:lnTo>
                  <a:lnTo>
                    <a:pt x="704" y="1296"/>
                  </a:lnTo>
                  <a:lnTo>
                    <a:pt x="701" y="1293"/>
                  </a:lnTo>
                  <a:lnTo>
                    <a:pt x="698" y="1290"/>
                  </a:lnTo>
                  <a:lnTo>
                    <a:pt x="695" y="1287"/>
                  </a:lnTo>
                  <a:lnTo>
                    <a:pt x="692" y="1285"/>
                  </a:lnTo>
                  <a:lnTo>
                    <a:pt x="689" y="1283"/>
                  </a:lnTo>
                  <a:lnTo>
                    <a:pt x="685" y="1281"/>
                  </a:lnTo>
                  <a:lnTo>
                    <a:pt x="681" y="1280"/>
                  </a:lnTo>
                  <a:lnTo>
                    <a:pt x="677" y="1279"/>
                  </a:lnTo>
                  <a:lnTo>
                    <a:pt x="673" y="1278"/>
                  </a:lnTo>
                  <a:lnTo>
                    <a:pt x="669" y="1278"/>
                  </a:lnTo>
                  <a:lnTo>
                    <a:pt x="665" y="1278"/>
                  </a:lnTo>
                  <a:lnTo>
                    <a:pt x="661" y="1279"/>
                  </a:lnTo>
                  <a:lnTo>
                    <a:pt x="657" y="1280"/>
                  </a:lnTo>
                  <a:lnTo>
                    <a:pt x="653" y="1281"/>
                  </a:lnTo>
                  <a:lnTo>
                    <a:pt x="649" y="1283"/>
                  </a:lnTo>
                  <a:lnTo>
                    <a:pt x="646" y="1285"/>
                  </a:lnTo>
                  <a:lnTo>
                    <a:pt x="643" y="1287"/>
                  </a:lnTo>
                  <a:lnTo>
                    <a:pt x="640" y="1290"/>
                  </a:lnTo>
                  <a:lnTo>
                    <a:pt x="637" y="1293"/>
                  </a:lnTo>
                  <a:lnTo>
                    <a:pt x="634" y="1296"/>
                  </a:lnTo>
                  <a:lnTo>
                    <a:pt x="632" y="1300"/>
                  </a:lnTo>
                  <a:lnTo>
                    <a:pt x="630" y="1303"/>
                  </a:lnTo>
                  <a:lnTo>
                    <a:pt x="629" y="1307"/>
                  </a:lnTo>
                  <a:lnTo>
                    <a:pt x="628" y="1311"/>
                  </a:lnTo>
                  <a:lnTo>
                    <a:pt x="627" y="1315"/>
                  </a:lnTo>
                  <a:lnTo>
                    <a:pt x="627" y="1320"/>
                  </a:lnTo>
                  <a:lnTo>
                    <a:pt x="627" y="1376"/>
                  </a:lnTo>
                  <a:lnTo>
                    <a:pt x="564" y="1376"/>
                  </a:lnTo>
                  <a:lnTo>
                    <a:pt x="564" y="1266"/>
                  </a:lnTo>
                  <a:lnTo>
                    <a:pt x="564" y="1262"/>
                  </a:lnTo>
                  <a:lnTo>
                    <a:pt x="563" y="1258"/>
                  </a:lnTo>
                  <a:lnTo>
                    <a:pt x="562" y="1254"/>
                  </a:lnTo>
                  <a:lnTo>
                    <a:pt x="561" y="1250"/>
                  </a:lnTo>
                  <a:lnTo>
                    <a:pt x="559" y="1246"/>
                  </a:lnTo>
                  <a:lnTo>
                    <a:pt x="557" y="1243"/>
                  </a:lnTo>
                  <a:lnTo>
                    <a:pt x="554" y="1239"/>
                  </a:lnTo>
                  <a:lnTo>
                    <a:pt x="551" y="1236"/>
                  </a:lnTo>
                  <a:lnTo>
                    <a:pt x="548" y="1234"/>
                  </a:lnTo>
                  <a:lnTo>
                    <a:pt x="545" y="1231"/>
                  </a:lnTo>
                  <a:lnTo>
                    <a:pt x="542" y="1229"/>
                  </a:lnTo>
                  <a:lnTo>
                    <a:pt x="538" y="1227"/>
                  </a:lnTo>
                  <a:lnTo>
                    <a:pt x="534" y="1226"/>
                  </a:lnTo>
                  <a:lnTo>
                    <a:pt x="530" y="1225"/>
                  </a:lnTo>
                  <a:lnTo>
                    <a:pt x="526" y="1224"/>
                  </a:lnTo>
                  <a:lnTo>
                    <a:pt x="522" y="1224"/>
                  </a:lnTo>
                  <a:lnTo>
                    <a:pt x="518" y="1224"/>
                  </a:lnTo>
                  <a:lnTo>
                    <a:pt x="514" y="1225"/>
                  </a:lnTo>
                  <a:lnTo>
                    <a:pt x="510" y="1226"/>
                  </a:lnTo>
                  <a:lnTo>
                    <a:pt x="506" y="1227"/>
                  </a:lnTo>
                  <a:lnTo>
                    <a:pt x="502" y="1229"/>
                  </a:lnTo>
                  <a:lnTo>
                    <a:pt x="499" y="1231"/>
                  </a:lnTo>
                  <a:lnTo>
                    <a:pt x="496" y="1234"/>
                  </a:lnTo>
                  <a:lnTo>
                    <a:pt x="493" y="1236"/>
                  </a:lnTo>
                  <a:lnTo>
                    <a:pt x="490" y="1239"/>
                  </a:lnTo>
                  <a:lnTo>
                    <a:pt x="487" y="1243"/>
                  </a:lnTo>
                  <a:lnTo>
                    <a:pt x="485" y="1246"/>
                  </a:lnTo>
                  <a:lnTo>
                    <a:pt x="483" y="1250"/>
                  </a:lnTo>
                  <a:lnTo>
                    <a:pt x="482" y="1254"/>
                  </a:lnTo>
                  <a:lnTo>
                    <a:pt x="481" y="1258"/>
                  </a:lnTo>
                  <a:lnTo>
                    <a:pt x="480" y="1262"/>
                  </a:lnTo>
                  <a:lnTo>
                    <a:pt x="480" y="1266"/>
                  </a:lnTo>
                  <a:lnTo>
                    <a:pt x="480" y="1376"/>
                  </a:lnTo>
                  <a:lnTo>
                    <a:pt x="418" y="1376"/>
                  </a:lnTo>
                  <a:lnTo>
                    <a:pt x="418" y="1320"/>
                  </a:lnTo>
                  <a:lnTo>
                    <a:pt x="418" y="1315"/>
                  </a:lnTo>
                  <a:lnTo>
                    <a:pt x="417" y="1311"/>
                  </a:lnTo>
                  <a:lnTo>
                    <a:pt x="416" y="1307"/>
                  </a:lnTo>
                  <a:lnTo>
                    <a:pt x="414" y="1303"/>
                  </a:lnTo>
                  <a:lnTo>
                    <a:pt x="413" y="1300"/>
                  </a:lnTo>
                  <a:lnTo>
                    <a:pt x="410" y="1296"/>
                  </a:lnTo>
                  <a:lnTo>
                    <a:pt x="408" y="1293"/>
                  </a:lnTo>
                  <a:lnTo>
                    <a:pt x="405" y="1290"/>
                  </a:lnTo>
                  <a:lnTo>
                    <a:pt x="402" y="1287"/>
                  </a:lnTo>
                  <a:lnTo>
                    <a:pt x="398" y="1285"/>
                  </a:lnTo>
                  <a:lnTo>
                    <a:pt x="395" y="1283"/>
                  </a:lnTo>
                  <a:lnTo>
                    <a:pt x="391" y="1281"/>
                  </a:lnTo>
                  <a:lnTo>
                    <a:pt x="387" y="1280"/>
                  </a:lnTo>
                  <a:lnTo>
                    <a:pt x="383" y="1279"/>
                  </a:lnTo>
                  <a:lnTo>
                    <a:pt x="379" y="1278"/>
                  </a:lnTo>
                  <a:lnTo>
                    <a:pt x="375" y="1278"/>
                  </a:lnTo>
                  <a:lnTo>
                    <a:pt x="371" y="1278"/>
                  </a:lnTo>
                  <a:lnTo>
                    <a:pt x="367" y="1279"/>
                  </a:lnTo>
                  <a:lnTo>
                    <a:pt x="363" y="1280"/>
                  </a:lnTo>
                  <a:lnTo>
                    <a:pt x="359" y="1281"/>
                  </a:lnTo>
                  <a:lnTo>
                    <a:pt x="355" y="1283"/>
                  </a:lnTo>
                  <a:lnTo>
                    <a:pt x="352" y="1285"/>
                  </a:lnTo>
                  <a:lnTo>
                    <a:pt x="349" y="1287"/>
                  </a:lnTo>
                  <a:lnTo>
                    <a:pt x="346" y="1290"/>
                  </a:lnTo>
                  <a:lnTo>
                    <a:pt x="343" y="1293"/>
                  </a:lnTo>
                  <a:lnTo>
                    <a:pt x="340" y="1296"/>
                  </a:lnTo>
                  <a:lnTo>
                    <a:pt x="338" y="1300"/>
                  </a:lnTo>
                  <a:lnTo>
                    <a:pt x="336" y="1303"/>
                  </a:lnTo>
                  <a:lnTo>
                    <a:pt x="335" y="1307"/>
                  </a:lnTo>
                  <a:lnTo>
                    <a:pt x="334" y="1311"/>
                  </a:lnTo>
                  <a:lnTo>
                    <a:pt x="333" y="1315"/>
                  </a:lnTo>
                  <a:lnTo>
                    <a:pt x="333" y="1320"/>
                  </a:lnTo>
                  <a:lnTo>
                    <a:pt x="333" y="1376"/>
                  </a:lnTo>
                  <a:lnTo>
                    <a:pt x="271" y="1376"/>
                  </a:lnTo>
                  <a:lnTo>
                    <a:pt x="271" y="1266"/>
                  </a:lnTo>
                  <a:lnTo>
                    <a:pt x="271" y="1262"/>
                  </a:lnTo>
                  <a:lnTo>
                    <a:pt x="270" y="1258"/>
                  </a:lnTo>
                  <a:lnTo>
                    <a:pt x="269" y="1254"/>
                  </a:lnTo>
                  <a:lnTo>
                    <a:pt x="268" y="1250"/>
                  </a:lnTo>
                  <a:lnTo>
                    <a:pt x="266" y="1246"/>
                  </a:lnTo>
                  <a:lnTo>
                    <a:pt x="264" y="1243"/>
                  </a:lnTo>
                  <a:lnTo>
                    <a:pt x="261" y="1239"/>
                  </a:lnTo>
                  <a:lnTo>
                    <a:pt x="258" y="1236"/>
                  </a:lnTo>
                  <a:lnTo>
                    <a:pt x="255" y="1234"/>
                  </a:lnTo>
                  <a:lnTo>
                    <a:pt x="252" y="1231"/>
                  </a:lnTo>
                  <a:lnTo>
                    <a:pt x="249" y="1229"/>
                  </a:lnTo>
                  <a:lnTo>
                    <a:pt x="245" y="1227"/>
                  </a:lnTo>
                  <a:lnTo>
                    <a:pt x="241" y="1226"/>
                  </a:lnTo>
                  <a:lnTo>
                    <a:pt x="237" y="1225"/>
                  </a:lnTo>
                  <a:lnTo>
                    <a:pt x="233" y="1224"/>
                  </a:lnTo>
                  <a:lnTo>
                    <a:pt x="229" y="1224"/>
                  </a:lnTo>
                  <a:lnTo>
                    <a:pt x="225" y="1224"/>
                  </a:lnTo>
                  <a:lnTo>
                    <a:pt x="221" y="1225"/>
                  </a:lnTo>
                  <a:lnTo>
                    <a:pt x="217" y="1226"/>
                  </a:lnTo>
                  <a:lnTo>
                    <a:pt x="213" y="1227"/>
                  </a:lnTo>
                  <a:lnTo>
                    <a:pt x="209" y="1229"/>
                  </a:lnTo>
                  <a:lnTo>
                    <a:pt x="205" y="1231"/>
                  </a:lnTo>
                  <a:lnTo>
                    <a:pt x="202" y="1234"/>
                  </a:lnTo>
                  <a:lnTo>
                    <a:pt x="199" y="1236"/>
                  </a:lnTo>
                  <a:lnTo>
                    <a:pt x="196" y="1239"/>
                  </a:lnTo>
                  <a:lnTo>
                    <a:pt x="194" y="1243"/>
                  </a:lnTo>
                  <a:lnTo>
                    <a:pt x="191" y="1246"/>
                  </a:lnTo>
                  <a:lnTo>
                    <a:pt x="190" y="1250"/>
                  </a:lnTo>
                  <a:lnTo>
                    <a:pt x="188" y="1254"/>
                  </a:lnTo>
                  <a:lnTo>
                    <a:pt x="187" y="1258"/>
                  </a:lnTo>
                  <a:lnTo>
                    <a:pt x="186" y="1262"/>
                  </a:lnTo>
                  <a:lnTo>
                    <a:pt x="186" y="1266"/>
                  </a:lnTo>
                  <a:lnTo>
                    <a:pt x="186" y="1376"/>
                  </a:lnTo>
                  <a:lnTo>
                    <a:pt x="73" y="1376"/>
                  </a:lnTo>
                  <a:lnTo>
                    <a:pt x="73" y="1224"/>
                  </a:lnTo>
                  <a:lnTo>
                    <a:pt x="124" y="1224"/>
                  </a:lnTo>
                  <a:lnTo>
                    <a:pt x="128" y="1223"/>
                  </a:lnTo>
                  <a:lnTo>
                    <a:pt x="132" y="1223"/>
                  </a:lnTo>
                  <a:lnTo>
                    <a:pt x="137" y="1222"/>
                  </a:lnTo>
                  <a:lnTo>
                    <a:pt x="140" y="1220"/>
                  </a:lnTo>
                  <a:lnTo>
                    <a:pt x="144" y="1218"/>
                  </a:lnTo>
                  <a:lnTo>
                    <a:pt x="148" y="1216"/>
                  </a:lnTo>
                  <a:lnTo>
                    <a:pt x="151" y="1214"/>
                  </a:lnTo>
                  <a:lnTo>
                    <a:pt x="154" y="1211"/>
                  </a:lnTo>
                  <a:lnTo>
                    <a:pt x="157" y="1208"/>
                  </a:lnTo>
                  <a:lnTo>
                    <a:pt x="159" y="1205"/>
                  </a:lnTo>
                  <a:lnTo>
                    <a:pt x="162" y="1201"/>
                  </a:lnTo>
                  <a:lnTo>
                    <a:pt x="164" y="1198"/>
                  </a:lnTo>
                  <a:lnTo>
                    <a:pt x="165" y="1194"/>
                  </a:lnTo>
                  <a:lnTo>
                    <a:pt x="166" y="1190"/>
                  </a:lnTo>
                  <a:lnTo>
                    <a:pt x="167" y="1186"/>
                  </a:lnTo>
                  <a:lnTo>
                    <a:pt x="167" y="1182"/>
                  </a:lnTo>
                  <a:lnTo>
                    <a:pt x="167" y="1178"/>
                  </a:lnTo>
                  <a:lnTo>
                    <a:pt x="166" y="1173"/>
                  </a:lnTo>
                  <a:lnTo>
                    <a:pt x="165" y="1169"/>
                  </a:lnTo>
                  <a:lnTo>
                    <a:pt x="164" y="1165"/>
                  </a:lnTo>
                  <a:lnTo>
                    <a:pt x="162" y="1162"/>
                  </a:lnTo>
                  <a:lnTo>
                    <a:pt x="159" y="1158"/>
                  </a:lnTo>
                  <a:lnTo>
                    <a:pt x="157" y="1155"/>
                  </a:lnTo>
                  <a:lnTo>
                    <a:pt x="154" y="1152"/>
                  </a:lnTo>
                  <a:lnTo>
                    <a:pt x="151" y="1149"/>
                  </a:lnTo>
                  <a:lnTo>
                    <a:pt x="148" y="1146"/>
                  </a:lnTo>
                  <a:lnTo>
                    <a:pt x="144" y="1144"/>
                  </a:lnTo>
                  <a:lnTo>
                    <a:pt x="140" y="1142"/>
                  </a:lnTo>
                  <a:lnTo>
                    <a:pt x="137" y="1141"/>
                  </a:lnTo>
                  <a:lnTo>
                    <a:pt x="132" y="1140"/>
                  </a:lnTo>
                  <a:lnTo>
                    <a:pt x="128" y="1139"/>
                  </a:lnTo>
                  <a:lnTo>
                    <a:pt x="124" y="1139"/>
                  </a:lnTo>
                  <a:lnTo>
                    <a:pt x="73" y="1139"/>
                  </a:lnTo>
                  <a:lnTo>
                    <a:pt x="73" y="1077"/>
                  </a:lnTo>
                  <a:lnTo>
                    <a:pt x="181" y="1077"/>
                  </a:lnTo>
                  <a:lnTo>
                    <a:pt x="185" y="1076"/>
                  </a:lnTo>
                  <a:lnTo>
                    <a:pt x="189" y="1076"/>
                  </a:lnTo>
                  <a:lnTo>
                    <a:pt x="193" y="1075"/>
                  </a:lnTo>
                  <a:lnTo>
                    <a:pt x="197" y="1073"/>
                  </a:lnTo>
                  <a:lnTo>
                    <a:pt x="200" y="1072"/>
                  </a:lnTo>
                  <a:lnTo>
                    <a:pt x="204" y="1069"/>
                  </a:lnTo>
                  <a:lnTo>
                    <a:pt x="207" y="1067"/>
                  </a:lnTo>
                  <a:lnTo>
                    <a:pt x="210" y="1064"/>
                  </a:lnTo>
                  <a:lnTo>
                    <a:pt x="213" y="1061"/>
                  </a:lnTo>
                  <a:lnTo>
                    <a:pt x="216" y="1058"/>
                  </a:lnTo>
                  <a:lnTo>
                    <a:pt x="218" y="1055"/>
                  </a:lnTo>
                  <a:lnTo>
                    <a:pt x="220" y="1051"/>
                  </a:lnTo>
                  <a:lnTo>
                    <a:pt x="221" y="1047"/>
                  </a:lnTo>
                  <a:lnTo>
                    <a:pt x="222" y="1043"/>
                  </a:lnTo>
                  <a:lnTo>
                    <a:pt x="223" y="1039"/>
                  </a:lnTo>
                  <a:lnTo>
                    <a:pt x="223" y="1035"/>
                  </a:lnTo>
                  <a:lnTo>
                    <a:pt x="223" y="1030"/>
                  </a:lnTo>
                  <a:lnTo>
                    <a:pt x="222" y="1026"/>
                  </a:lnTo>
                  <a:lnTo>
                    <a:pt x="221" y="1022"/>
                  </a:lnTo>
                  <a:lnTo>
                    <a:pt x="220" y="1018"/>
                  </a:lnTo>
                  <a:lnTo>
                    <a:pt x="218" y="1015"/>
                  </a:lnTo>
                  <a:lnTo>
                    <a:pt x="216" y="1011"/>
                  </a:lnTo>
                  <a:lnTo>
                    <a:pt x="213" y="1008"/>
                  </a:lnTo>
                  <a:lnTo>
                    <a:pt x="210" y="1005"/>
                  </a:lnTo>
                  <a:lnTo>
                    <a:pt x="207" y="1002"/>
                  </a:lnTo>
                  <a:lnTo>
                    <a:pt x="204" y="1000"/>
                  </a:lnTo>
                  <a:lnTo>
                    <a:pt x="200" y="998"/>
                  </a:lnTo>
                  <a:lnTo>
                    <a:pt x="197" y="996"/>
                  </a:lnTo>
                  <a:lnTo>
                    <a:pt x="193" y="995"/>
                  </a:lnTo>
                  <a:lnTo>
                    <a:pt x="189" y="994"/>
                  </a:lnTo>
                  <a:lnTo>
                    <a:pt x="185" y="993"/>
                  </a:lnTo>
                  <a:lnTo>
                    <a:pt x="181" y="993"/>
                  </a:lnTo>
                  <a:lnTo>
                    <a:pt x="73" y="993"/>
                  </a:lnTo>
                  <a:lnTo>
                    <a:pt x="73" y="931"/>
                  </a:lnTo>
                  <a:lnTo>
                    <a:pt x="124" y="931"/>
                  </a:lnTo>
                  <a:lnTo>
                    <a:pt x="128" y="930"/>
                  </a:lnTo>
                  <a:lnTo>
                    <a:pt x="132" y="930"/>
                  </a:lnTo>
                  <a:lnTo>
                    <a:pt x="137" y="929"/>
                  </a:lnTo>
                  <a:lnTo>
                    <a:pt x="140" y="927"/>
                  </a:lnTo>
                  <a:lnTo>
                    <a:pt x="144" y="925"/>
                  </a:lnTo>
                  <a:lnTo>
                    <a:pt x="148" y="923"/>
                  </a:lnTo>
                  <a:lnTo>
                    <a:pt x="151" y="920"/>
                  </a:lnTo>
                  <a:lnTo>
                    <a:pt x="154" y="918"/>
                  </a:lnTo>
                  <a:lnTo>
                    <a:pt x="157" y="915"/>
                  </a:lnTo>
                  <a:lnTo>
                    <a:pt x="159" y="911"/>
                  </a:lnTo>
                  <a:lnTo>
                    <a:pt x="162" y="908"/>
                  </a:lnTo>
                  <a:lnTo>
                    <a:pt x="164" y="904"/>
                  </a:lnTo>
                  <a:lnTo>
                    <a:pt x="165" y="900"/>
                  </a:lnTo>
                  <a:lnTo>
                    <a:pt x="166" y="896"/>
                  </a:lnTo>
                  <a:lnTo>
                    <a:pt x="167" y="892"/>
                  </a:lnTo>
                  <a:lnTo>
                    <a:pt x="167" y="888"/>
                  </a:lnTo>
                  <a:lnTo>
                    <a:pt x="167" y="884"/>
                  </a:lnTo>
                  <a:lnTo>
                    <a:pt x="166" y="879"/>
                  </a:lnTo>
                  <a:lnTo>
                    <a:pt x="165" y="875"/>
                  </a:lnTo>
                  <a:lnTo>
                    <a:pt x="164" y="872"/>
                  </a:lnTo>
                  <a:lnTo>
                    <a:pt x="162" y="868"/>
                  </a:lnTo>
                  <a:lnTo>
                    <a:pt x="159" y="865"/>
                  </a:lnTo>
                  <a:lnTo>
                    <a:pt x="157" y="861"/>
                  </a:lnTo>
                  <a:lnTo>
                    <a:pt x="154" y="858"/>
                  </a:lnTo>
                  <a:lnTo>
                    <a:pt x="151" y="856"/>
                  </a:lnTo>
                  <a:lnTo>
                    <a:pt x="148" y="853"/>
                  </a:lnTo>
                  <a:lnTo>
                    <a:pt x="144" y="851"/>
                  </a:lnTo>
                  <a:lnTo>
                    <a:pt x="140" y="849"/>
                  </a:lnTo>
                  <a:lnTo>
                    <a:pt x="137" y="848"/>
                  </a:lnTo>
                  <a:lnTo>
                    <a:pt x="132" y="847"/>
                  </a:lnTo>
                  <a:lnTo>
                    <a:pt x="128" y="846"/>
                  </a:lnTo>
                  <a:lnTo>
                    <a:pt x="124" y="846"/>
                  </a:lnTo>
                  <a:lnTo>
                    <a:pt x="73" y="846"/>
                  </a:lnTo>
                  <a:lnTo>
                    <a:pt x="73" y="784"/>
                  </a:lnTo>
                  <a:lnTo>
                    <a:pt x="181" y="784"/>
                  </a:lnTo>
                  <a:lnTo>
                    <a:pt x="185" y="784"/>
                  </a:lnTo>
                  <a:lnTo>
                    <a:pt x="189" y="783"/>
                  </a:lnTo>
                  <a:lnTo>
                    <a:pt x="193" y="782"/>
                  </a:lnTo>
                  <a:lnTo>
                    <a:pt x="197" y="780"/>
                  </a:lnTo>
                  <a:lnTo>
                    <a:pt x="200" y="779"/>
                  </a:lnTo>
                  <a:lnTo>
                    <a:pt x="204" y="776"/>
                  </a:lnTo>
                  <a:lnTo>
                    <a:pt x="207" y="774"/>
                  </a:lnTo>
                  <a:lnTo>
                    <a:pt x="210" y="771"/>
                  </a:lnTo>
                  <a:lnTo>
                    <a:pt x="213" y="768"/>
                  </a:lnTo>
                  <a:lnTo>
                    <a:pt x="216" y="765"/>
                  </a:lnTo>
                  <a:lnTo>
                    <a:pt x="218" y="761"/>
                  </a:lnTo>
                  <a:lnTo>
                    <a:pt x="220" y="758"/>
                  </a:lnTo>
                  <a:lnTo>
                    <a:pt x="221" y="754"/>
                  </a:lnTo>
                  <a:lnTo>
                    <a:pt x="222" y="750"/>
                  </a:lnTo>
                  <a:lnTo>
                    <a:pt x="223" y="746"/>
                  </a:lnTo>
                  <a:lnTo>
                    <a:pt x="223" y="742"/>
                  </a:lnTo>
                  <a:lnTo>
                    <a:pt x="223" y="738"/>
                  </a:lnTo>
                  <a:lnTo>
                    <a:pt x="222" y="733"/>
                  </a:lnTo>
                  <a:lnTo>
                    <a:pt x="221" y="729"/>
                  </a:lnTo>
                  <a:lnTo>
                    <a:pt x="220" y="726"/>
                  </a:lnTo>
                  <a:lnTo>
                    <a:pt x="218" y="722"/>
                  </a:lnTo>
                  <a:lnTo>
                    <a:pt x="216" y="718"/>
                  </a:lnTo>
                  <a:lnTo>
                    <a:pt x="213" y="715"/>
                  </a:lnTo>
                  <a:lnTo>
                    <a:pt x="210" y="712"/>
                  </a:lnTo>
                  <a:lnTo>
                    <a:pt x="207" y="709"/>
                  </a:lnTo>
                  <a:lnTo>
                    <a:pt x="204" y="706"/>
                  </a:lnTo>
                  <a:lnTo>
                    <a:pt x="200" y="704"/>
                  </a:lnTo>
                  <a:lnTo>
                    <a:pt x="197" y="702"/>
                  </a:lnTo>
                  <a:lnTo>
                    <a:pt x="193" y="701"/>
                  </a:lnTo>
                  <a:lnTo>
                    <a:pt x="189" y="700"/>
                  </a:lnTo>
                  <a:lnTo>
                    <a:pt x="185" y="699"/>
                  </a:lnTo>
                  <a:lnTo>
                    <a:pt x="181" y="699"/>
                  </a:lnTo>
                  <a:lnTo>
                    <a:pt x="73" y="699"/>
                  </a:lnTo>
                  <a:lnTo>
                    <a:pt x="73" y="637"/>
                  </a:lnTo>
                  <a:lnTo>
                    <a:pt x="124" y="637"/>
                  </a:lnTo>
                  <a:lnTo>
                    <a:pt x="128" y="637"/>
                  </a:lnTo>
                  <a:lnTo>
                    <a:pt x="132" y="636"/>
                  </a:lnTo>
                  <a:lnTo>
                    <a:pt x="137" y="635"/>
                  </a:lnTo>
                  <a:lnTo>
                    <a:pt x="140" y="633"/>
                  </a:lnTo>
                  <a:lnTo>
                    <a:pt x="144" y="632"/>
                  </a:lnTo>
                  <a:lnTo>
                    <a:pt x="148" y="629"/>
                  </a:lnTo>
                  <a:lnTo>
                    <a:pt x="151" y="627"/>
                  </a:lnTo>
                  <a:lnTo>
                    <a:pt x="154" y="624"/>
                  </a:lnTo>
                  <a:lnTo>
                    <a:pt x="157" y="621"/>
                  </a:lnTo>
                  <a:lnTo>
                    <a:pt x="159" y="618"/>
                  </a:lnTo>
                  <a:lnTo>
                    <a:pt x="162" y="614"/>
                  </a:lnTo>
                  <a:lnTo>
                    <a:pt x="164" y="611"/>
                  </a:lnTo>
                  <a:lnTo>
                    <a:pt x="165" y="607"/>
                  </a:lnTo>
                  <a:lnTo>
                    <a:pt x="166" y="603"/>
                  </a:lnTo>
                  <a:lnTo>
                    <a:pt x="167" y="599"/>
                  </a:lnTo>
                  <a:lnTo>
                    <a:pt x="167" y="595"/>
                  </a:lnTo>
                  <a:lnTo>
                    <a:pt x="167" y="591"/>
                  </a:lnTo>
                  <a:lnTo>
                    <a:pt x="166" y="586"/>
                  </a:lnTo>
                  <a:lnTo>
                    <a:pt x="165" y="582"/>
                  </a:lnTo>
                  <a:lnTo>
                    <a:pt x="164" y="579"/>
                  </a:lnTo>
                  <a:lnTo>
                    <a:pt x="162" y="575"/>
                  </a:lnTo>
                  <a:lnTo>
                    <a:pt x="159" y="571"/>
                  </a:lnTo>
                  <a:lnTo>
                    <a:pt x="157" y="568"/>
                  </a:lnTo>
                  <a:lnTo>
                    <a:pt x="154" y="565"/>
                  </a:lnTo>
                  <a:lnTo>
                    <a:pt x="151" y="562"/>
                  </a:lnTo>
                  <a:lnTo>
                    <a:pt x="148" y="559"/>
                  </a:lnTo>
                  <a:lnTo>
                    <a:pt x="144" y="557"/>
                  </a:lnTo>
                  <a:lnTo>
                    <a:pt x="140" y="555"/>
                  </a:lnTo>
                  <a:lnTo>
                    <a:pt x="137" y="554"/>
                  </a:lnTo>
                  <a:lnTo>
                    <a:pt x="132" y="553"/>
                  </a:lnTo>
                  <a:lnTo>
                    <a:pt x="128" y="552"/>
                  </a:lnTo>
                  <a:lnTo>
                    <a:pt x="124" y="552"/>
                  </a:lnTo>
                  <a:lnTo>
                    <a:pt x="73" y="552"/>
                  </a:lnTo>
                  <a:lnTo>
                    <a:pt x="73" y="490"/>
                  </a:lnTo>
                  <a:lnTo>
                    <a:pt x="181" y="490"/>
                  </a:lnTo>
                  <a:lnTo>
                    <a:pt x="185" y="490"/>
                  </a:lnTo>
                  <a:lnTo>
                    <a:pt x="189" y="489"/>
                  </a:lnTo>
                  <a:lnTo>
                    <a:pt x="193" y="488"/>
                  </a:lnTo>
                  <a:lnTo>
                    <a:pt x="197" y="486"/>
                  </a:lnTo>
                  <a:lnTo>
                    <a:pt x="200" y="485"/>
                  </a:lnTo>
                  <a:lnTo>
                    <a:pt x="204" y="483"/>
                  </a:lnTo>
                  <a:lnTo>
                    <a:pt x="207" y="480"/>
                  </a:lnTo>
                  <a:lnTo>
                    <a:pt x="210" y="477"/>
                  </a:lnTo>
                  <a:lnTo>
                    <a:pt x="213" y="474"/>
                  </a:lnTo>
                  <a:lnTo>
                    <a:pt x="216" y="471"/>
                  </a:lnTo>
                  <a:lnTo>
                    <a:pt x="218" y="468"/>
                  </a:lnTo>
                  <a:lnTo>
                    <a:pt x="220" y="464"/>
                  </a:lnTo>
                  <a:lnTo>
                    <a:pt x="221" y="460"/>
                  </a:lnTo>
                  <a:lnTo>
                    <a:pt x="222" y="456"/>
                  </a:lnTo>
                  <a:lnTo>
                    <a:pt x="223" y="452"/>
                  </a:lnTo>
                  <a:lnTo>
                    <a:pt x="223" y="448"/>
                  </a:lnTo>
                  <a:lnTo>
                    <a:pt x="223" y="443"/>
                  </a:lnTo>
                  <a:lnTo>
                    <a:pt x="222" y="439"/>
                  </a:lnTo>
                  <a:lnTo>
                    <a:pt x="221" y="435"/>
                  </a:lnTo>
                  <a:lnTo>
                    <a:pt x="220" y="431"/>
                  </a:lnTo>
                  <a:lnTo>
                    <a:pt x="218" y="428"/>
                  </a:lnTo>
                  <a:lnTo>
                    <a:pt x="216" y="424"/>
                  </a:lnTo>
                  <a:lnTo>
                    <a:pt x="213" y="421"/>
                  </a:lnTo>
                  <a:lnTo>
                    <a:pt x="210" y="418"/>
                  </a:lnTo>
                  <a:lnTo>
                    <a:pt x="207" y="415"/>
                  </a:lnTo>
                  <a:lnTo>
                    <a:pt x="204" y="413"/>
                  </a:lnTo>
                  <a:lnTo>
                    <a:pt x="200" y="411"/>
                  </a:lnTo>
                  <a:lnTo>
                    <a:pt x="197" y="409"/>
                  </a:lnTo>
                  <a:lnTo>
                    <a:pt x="193" y="408"/>
                  </a:lnTo>
                  <a:lnTo>
                    <a:pt x="189" y="407"/>
                  </a:lnTo>
                  <a:lnTo>
                    <a:pt x="185" y="406"/>
                  </a:lnTo>
                  <a:lnTo>
                    <a:pt x="181" y="406"/>
                  </a:lnTo>
                  <a:lnTo>
                    <a:pt x="73" y="406"/>
                  </a:lnTo>
                  <a:lnTo>
                    <a:pt x="73" y="344"/>
                  </a:lnTo>
                  <a:lnTo>
                    <a:pt x="124" y="344"/>
                  </a:lnTo>
                  <a:lnTo>
                    <a:pt x="128" y="344"/>
                  </a:lnTo>
                  <a:lnTo>
                    <a:pt x="132" y="343"/>
                  </a:lnTo>
                  <a:lnTo>
                    <a:pt x="137" y="342"/>
                  </a:lnTo>
                  <a:lnTo>
                    <a:pt x="140" y="340"/>
                  </a:lnTo>
                  <a:lnTo>
                    <a:pt x="144" y="338"/>
                  </a:lnTo>
                  <a:lnTo>
                    <a:pt x="148" y="336"/>
                  </a:lnTo>
                  <a:lnTo>
                    <a:pt x="151" y="334"/>
                  </a:lnTo>
                  <a:lnTo>
                    <a:pt x="154" y="331"/>
                  </a:lnTo>
                  <a:lnTo>
                    <a:pt x="157" y="328"/>
                  </a:lnTo>
                  <a:lnTo>
                    <a:pt x="159" y="324"/>
                  </a:lnTo>
                  <a:lnTo>
                    <a:pt x="162" y="321"/>
                  </a:lnTo>
                  <a:lnTo>
                    <a:pt x="164" y="317"/>
                  </a:lnTo>
                  <a:lnTo>
                    <a:pt x="165" y="313"/>
                  </a:lnTo>
                  <a:lnTo>
                    <a:pt x="166" y="309"/>
                  </a:lnTo>
                  <a:lnTo>
                    <a:pt x="167" y="305"/>
                  </a:lnTo>
                  <a:lnTo>
                    <a:pt x="167" y="301"/>
                  </a:lnTo>
                  <a:lnTo>
                    <a:pt x="167" y="297"/>
                  </a:lnTo>
                  <a:lnTo>
                    <a:pt x="166" y="292"/>
                  </a:lnTo>
                  <a:lnTo>
                    <a:pt x="165" y="289"/>
                  </a:lnTo>
                  <a:lnTo>
                    <a:pt x="164" y="285"/>
                  </a:lnTo>
                  <a:lnTo>
                    <a:pt x="162" y="281"/>
                  </a:lnTo>
                  <a:lnTo>
                    <a:pt x="159" y="278"/>
                  </a:lnTo>
                  <a:lnTo>
                    <a:pt x="157" y="274"/>
                  </a:lnTo>
                  <a:lnTo>
                    <a:pt x="154" y="271"/>
                  </a:lnTo>
                  <a:lnTo>
                    <a:pt x="151" y="269"/>
                  </a:lnTo>
                  <a:lnTo>
                    <a:pt x="148" y="266"/>
                  </a:lnTo>
                  <a:lnTo>
                    <a:pt x="144" y="264"/>
                  </a:lnTo>
                  <a:lnTo>
                    <a:pt x="140" y="262"/>
                  </a:lnTo>
                  <a:lnTo>
                    <a:pt x="137" y="261"/>
                  </a:lnTo>
                  <a:lnTo>
                    <a:pt x="132" y="260"/>
                  </a:lnTo>
                  <a:lnTo>
                    <a:pt x="128" y="259"/>
                  </a:lnTo>
                  <a:lnTo>
                    <a:pt x="124" y="259"/>
                  </a:lnTo>
                  <a:lnTo>
                    <a:pt x="73" y="259"/>
                  </a:lnTo>
                  <a:lnTo>
                    <a:pt x="73" y="124"/>
                  </a:lnTo>
                  <a:lnTo>
                    <a:pt x="1501" y="1368"/>
                  </a:lnTo>
                  <a:lnTo>
                    <a:pt x="1298" y="13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38"/>
            <p:cNvSpPr/>
            <p:nvPr/>
          </p:nvSpPr>
          <p:spPr>
            <a:xfrm>
              <a:off x="10154657" y="2100986"/>
              <a:ext cx="206003" cy="90154"/>
            </a:xfrm>
            <a:custGeom>
              <a:avLst/>
              <a:gdLst/>
              <a:ahLst/>
              <a:cxnLst/>
              <a:rect l="l" t="t" r="r" b="b"/>
              <a:pathLst>
                <a:path w="474" h="208" extrusionOk="0">
                  <a:moveTo>
                    <a:pt x="319" y="123"/>
                  </a:moveTo>
                  <a:lnTo>
                    <a:pt x="43" y="123"/>
                  </a:lnTo>
                  <a:lnTo>
                    <a:pt x="39" y="123"/>
                  </a:lnTo>
                  <a:lnTo>
                    <a:pt x="35" y="124"/>
                  </a:lnTo>
                  <a:lnTo>
                    <a:pt x="30" y="125"/>
                  </a:lnTo>
                  <a:lnTo>
                    <a:pt x="27" y="127"/>
                  </a:lnTo>
                  <a:lnTo>
                    <a:pt x="23" y="128"/>
                  </a:lnTo>
                  <a:lnTo>
                    <a:pt x="19" y="130"/>
                  </a:lnTo>
                  <a:lnTo>
                    <a:pt x="16" y="133"/>
                  </a:lnTo>
                  <a:lnTo>
                    <a:pt x="13" y="136"/>
                  </a:lnTo>
                  <a:lnTo>
                    <a:pt x="10" y="139"/>
                  </a:lnTo>
                  <a:lnTo>
                    <a:pt x="8" y="142"/>
                  </a:lnTo>
                  <a:lnTo>
                    <a:pt x="5" y="145"/>
                  </a:lnTo>
                  <a:lnTo>
                    <a:pt x="3" y="149"/>
                  </a:lnTo>
                  <a:lnTo>
                    <a:pt x="2" y="153"/>
                  </a:lnTo>
                  <a:lnTo>
                    <a:pt x="1" y="157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2" y="177"/>
                  </a:lnTo>
                  <a:lnTo>
                    <a:pt x="3" y="181"/>
                  </a:lnTo>
                  <a:lnTo>
                    <a:pt x="5" y="185"/>
                  </a:lnTo>
                  <a:lnTo>
                    <a:pt x="8" y="189"/>
                  </a:lnTo>
                  <a:lnTo>
                    <a:pt x="10" y="192"/>
                  </a:lnTo>
                  <a:lnTo>
                    <a:pt x="13" y="195"/>
                  </a:lnTo>
                  <a:lnTo>
                    <a:pt x="16" y="198"/>
                  </a:lnTo>
                  <a:lnTo>
                    <a:pt x="19" y="200"/>
                  </a:lnTo>
                  <a:lnTo>
                    <a:pt x="23" y="203"/>
                  </a:lnTo>
                  <a:lnTo>
                    <a:pt x="27" y="205"/>
                  </a:lnTo>
                  <a:lnTo>
                    <a:pt x="30" y="206"/>
                  </a:lnTo>
                  <a:lnTo>
                    <a:pt x="35" y="207"/>
                  </a:lnTo>
                  <a:lnTo>
                    <a:pt x="39" y="208"/>
                  </a:lnTo>
                  <a:lnTo>
                    <a:pt x="43" y="208"/>
                  </a:lnTo>
                  <a:lnTo>
                    <a:pt x="432" y="208"/>
                  </a:lnTo>
                  <a:lnTo>
                    <a:pt x="435" y="208"/>
                  </a:lnTo>
                  <a:lnTo>
                    <a:pt x="438" y="208"/>
                  </a:lnTo>
                  <a:lnTo>
                    <a:pt x="441" y="207"/>
                  </a:lnTo>
                  <a:lnTo>
                    <a:pt x="445" y="206"/>
                  </a:lnTo>
                  <a:lnTo>
                    <a:pt x="448" y="205"/>
                  </a:lnTo>
                  <a:lnTo>
                    <a:pt x="451" y="203"/>
                  </a:lnTo>
                  <a:lnTo>
                    <a:pt x="453" y="202"/>
                  </a:lnTo>
                  <a:lnTo>
                    <a:pt x="456" y="200"/>
                  </a:lnTo>
                  <a:lnTo>
                    <a:pt x="459" y="198"/>
                  </a:lnTo>
                  <a:lnTo>
                    <a:pt x="461" y="196"/>
                  </a:lnTo>
                  <a:lnTo>
                    <a:pt x="463" y="193"/>
                  </a:lnTo>
                  <a:lnTo>
                    <a:pt x="466" y="191"/>
                  </a:lnTo>
                  <a:lnTo>
                    <a:pt x="468" y="188"/>
                  </a:lnTo>
                  <a:lnTo>
                    <a:pt x="469" y="185"/>
                  </a:lnTo>
                  <a:lnTo>
                    <a:pt x="471" y="182"/>
                  </a:lnTo>
                  <a:lnTo>
                    <a:pt x="472" y="179"/>
                  </a:lnTo>
                  <a:lnTo>
                    <a:pt x="473" y="176"/>
                  </a:lnTo>
                  <a:lnTo>
                    <a:pt x="473" y="173"/>
                  </a:lnTo>
                  <a:lnTo>
                    <a:pt x="474" y="170"/>
                  </a:lnTo>
                  <a:lnTo>
                    <a:pt x="474" y="167"/>
                  </a:lnTo>
                  <a:lnTo>
                    <a:pt x="474" y="164"/>
                  </a:lnTo>
                  <a:lnTo>
                    <a:pt x="474" y="161"/>
                  </a:lnTo>
                  <a:lnTo>
                    <a:pt x="473" y="158"/>
                  </a:lnTo>
                  <a:lnTo>
                    <a:pt x="472" y="155"/>
                  </a:lnTo>
                  <a:lnTo>
                    <a:pt x="471" y="152"/>
                  </a:lnTo>
                  <a:lnTo>
                    <a:pt x="470" y="149"/>
                  </a:lnTo>
                  <a:lnTo>
                    <a:pt x="469" y="146"/>
                  </a:lnTo>
                  <a:lnTo>
                    <a:pt x="468" y="144"/>
                  </a:lnTo>
                  <a:lnTo>
                    <a:pt x="466" y="141"/>
                  </a:lnTo>
                  <a:lnTo>
                    <a:pt x="464" y="139"/>
                  </a:lnTo>
                  <a:lnTo>
                    <a:pt x="462" y="136"/>
                  </a:lnTo>
                  <a:lnTo>
                    <a:pt x="460" y="134"/>
                  </a:lnTo>
                  <a:lnTo>
                    <a:pt x="316" y="10"/>
                  </a:lnTo>
                  <a:lnTo>
                    <a:pt x="313" y="8"/>
                  </a:lnTo>
                  <a:lnTo>
                    <a:pt x="309" y="6"/>
                  </a:lnTo>
                  <a:lnTo>
                    <a:pt x="305" y="4"/>
                  </a:lnTo>
                  <a:lnTo>
                    <a:pt x="302" y="2"/>
                  </a:lnTo>
                  <a:lnTo>
                    <a:pt x="298" y="1"/>
                  </a:lnTo>
                  <a:lnTo>
                    <a:pt x="294" y="0"/>
                  </a:lnTo>
                  <a:lnTo>
                    <a:pt x="289" y="0"/>
                  </a:lnTo>
                  <a:lnTo>
                    <a:pt x="285" y="0"/>
                  </a:lnTo>
                  <a:lnTo>
                    <a:pt x="281" y="0"/>
                  </a:lnTo>
                  <a:lnTo>
                    <a:pt x="277" y="1"/>
                  </a:lnTo>
                  <a:lnTo>
                    <a:pt x="273" y="2"/>
                  </a:lnTo>
                  <a:lnTo>
                    <a:pt x="270" y="4"/>
                  </a:lnTo>
                  <a:lnTo>
                    <a:pt x="266" y="5"/>
                  </a:lnTo>
                  <a:lnTo>
                    <a:pt x="263" y="8"/>
                  </a:lnTo>
                  <a:lnTo>
                    <a:pt x="260" y="10"/>
                  </a:lnTo>
                  <a:lnTo>
                    <a:pt x="257" y="13"/>
                  </a:lnTo>
                  <a:lnTo>
                    <a:pt x="255" y="16"/>
                  </a:lnTo>
                  <a:lnTo>
                    <a:pt x="252" y="20"/>
                  </a:lnTo>
                  <a:lnTo>
                    <a:pt x="251" y="24"/>
                  </a:lnTo>
                  <a:lnTo>
                    <a:pt x="249" y="28"/>
                  </a:lnTo>
                  <a:lnTo>
                    <a:pt x="248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8" y="52"/>
                  </a:lnTo>
                  <a:lnTo>
                    <a:pt x="249" y="56"/>
                  </a:lnTo>
                  <a:lnTo>
                    <a:pt x="250" y="59"/>
                  </a:lnTo>
                  <a:lnTo>
                    <a:pt x="252" y="63"/>
                  </a:lnTo>
                  <a:lnTo>
                    <a:pt x="254" y="66"/>
                  </a:lnTo>
                  <a:lnTo>
                    <a:pt x="257" y="69"/>
                  </a:lnTo>
                  <a:lnTo>
                    <a:pt x="260" y="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38"/>
            <p:cNvSpPr/>
            <p:nvPr/>
          </p:nvSpPr>
          <p:spPr>
            <a:xfrm>
              <a:off x="10108056" y="1965538"/>
              <a:ext cx="142852" cy="225602"/>
            </a:xfrm>
            <a:custGeom>
              <a:avLst/>
              <a:gdLst/>
              <a:ahLst/>
              <a:cxnLst/>
              <a:rect l="l" t="t" r="r" b="b"/>
              <a:pathLst>
                <a:path w="329" h="519" extrusionOk="0">
                  <a:moveTo>
                    <a:pt x="42" y="519"/>
                  </a:moveTo>
                  <a:lnTo>
                    <a:pt x="46" y="519"/>
                  </a:lnTo>
                  <a:lnTo>
                    <a:pt x="50" y="518"/>
                  </a:lnTo>
                  <a:lnTo>
                    <a:pt x="55" y="517"/>
                  </a:lnTo>
                  <a:lnTo>
                    <a:pt x="58" y="515"/>
                  </a:lnTo>
                  <a:lnTo>
                    <a:pt x="62" y="513"/>
                  </a:lnTo>
                  <a:lnTo>
                    <a:pt x="66" y="511"/>
                  </a:lnTo>
                  <a:lnTo>
                    <a:pt x="69" y="509"/>
                  </a:lnTo>
                  <a:lnTo>
                    <a:pt x="72" y="506"/>
                  </a:lnTo>
                  <a:lnTo>
                    <a:pt x="75" y="503"/>
                  </a:lnTo>
                  <a:lnTo>
                    <a:pt x="77" y="499"/>
                  </a:lnTo>
                  <a:lnTo>
                    <a:pt x="80" y="496"/>
                  </a:lnTo>
                  <a:lnTo>
                    <a:pt x="82" y="492"/>
                  </a:lnTo>
                  <a:lnTo>
                    <a:pt x="83" y="488"/>
                  </a:lnTo>
                  <a:lnTo>
                    <a:pt x="84" y="484"/>
                  </a:lnTo>
                  <a:lnTo>
                    <a:pt x="85" y="480"/>
                  </a:lnTo>
                  <a:lnTo>
                    <a:pt x="85" y="476"/>
                  </a:lnTo>
                  <a:lnTo>
                    <a:pt x="85" y="135"/>
                  </a:lnTo>
                  <a:lnTo>
                    <a:pt x="260" y="287"/>
                  </a:lnTo>
                  <a:lnTo>
                    <a:pt x="263" y="289"/>
                  </a:lnTo>
                  <a:lnTo>
                    <a:pt x="267" y="291"/>
                  </a:lnTo>
                  <a:lnTo>
                    <a:pt x="271" y="293"/>
                  </a:lnTo>
                  <a:lnTo>
                    <a:pt x="274" y="295"/>
                  </a:lnTo>
                  <a:lnTo>
                    <a:pt x="278" y="296"/>
                  </a:lnTo>
                  <a:lnTo>
                    <a:pt x="282" y="296"/>
                  </a:lnTo>
                  <a:lnTo>
                    <a:pt x="287" y="297"/>
                  </a:lnTo>
                  <a:lnTo>
                    <a:pt x="291" y="297"/>
                  </a:lnTo>
                  <a:lnTo>
                    <a:pt x="295" y="297"/>
                  </a:lnTo>
                  <a:lnTo>
                    <a:pt x="299" y="296"/>
                  </a:lnTo>
                  <a:lnTo>
                    <a:pt x="303" y="295"/>
                  </a:lnTo>
                  <a:lnTo>
                    <a:pt x="306" y="293"/>
                  </a:lnTo>
                  <a:lnTo>
                    <a:pt x="310" y="292"/>
                  </a:lnTo>
                  <a:lnTo>
                    <a:pt x="313" y="289"/>
                  </a:lnTo>
                  <a:lnTo>
                    <a:pt x="316" y="287"/>
                  </a:lnTo>
                  <a:lnTo>
                    <a:pt x="319" y="284"/>
                  </a:lnTo>
                  <a:lnTo>
                    <a:pt x="321" y="280"/>
                  </a:lnTo>
                  <a:lnTo>
                    <a:pt x="324" y="277"/>
                  </a:lnTo>
                  <a:lnTo>
                    <a:pt x="325" y="273"/>
                  </a:lnTo>
                  <a:lnTo>
                    <a:pt x="327" y="269"/>
                  </a:lnTo>
                  <a:lnTo>
                    <a:pt x="328" y="265"/>
                  </a:lnTo>
                  <a:lnTo>
                    <a:pt x="329" y="261"/>
                  </a:lnTo>
                  <a:lnTo>
                    <a:pt x="329" y="257"/>
                  </a:lnTo>
                  <a:lnTo>
                    <a:pt x="329" y="253"/>
                  </a:lnTo>
                  <a:lnTo>
                    <a:pt x="329" y="249"/>
                  </a:lnTo>
                  <a:lnTo>
                    <a:pt x="328" y="245"/>
                  </a:lnTo>
                  <a:lnTo>
                    <a:pt x="327" y="241"/>
                  </a:lnTo>
                  <a:lnTo>
                    <a:pt x="326" y="238"/>
                  </a:lnTo>
                  <a:lnTo>
                    <a:pt x="324" y="234"/>
                  </a:lnTo>
                  <a:lnTo>
                    <a:pt x="322" y="231"/>
                  </a:lnTo>
                  <a:lnTo>
                    <a:pt x="319" y="228"/>
                  </a:lnTo>
                  <a:lnTo>
                    <a:pt x="316" y="225"/>
                  </a:lnTo>
                  <a:lnTo>
                    <a:pt x="71" y="11"/>
                  </a:lnTo>
                  <a:lnTo>
                    <a:pt x="69" y="9"/>
                  </a:lnTo>
                  <a:lnTo>
                    <a:pt x="66" y="7"/>
                  </a:lnTo>
                  <a:lnTo>
                    <a:pt x="64" y="5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6" y="23"/>
                  </a:lnTo>
                  <a:lnTo>
                    <a:pt x="4" y="26"/>
                  </a:lnTo>
                  <a:lnTo>
                    <a:pt x="3" y="28"/>
                  </a:lnTo>
                  <a:lnTo>
                    <a:pt x="2" y="31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6"/>
                  </a:lnTo>
                  <a:lnTo>
                    <a:pt x="0" y="480"/>
                  </a:lnTo>
                  <a:lnTo>
                    <a:pt x="1" y="484"/>
                  </a:lnTo>
                  <a:lnTo>
                    <a:pt x="2" y="488"/>
                  </a:lnTo>
                  <a:lnTo>
                    <a:pt x="3" y="492"/>
                  </a:lnTo>
                  <a:lnTo>
                    <a:pt x="5" y="496"/>
                  </a:lnTo>
                  <a:lnTo>
                    <a:pt x="7" y="499"/>
                  </a:lnTo>
                  <a:lnTo>
                    <a:pt x="9" y="503"/>
                  </a:lnTo>
                  <a:lnTo>
                    <a:pt x="12" y="506"/>
                  </a:lnTo>
                  <a:lnTo>
                    <a:pt x="15" y="509"/>
                  </a:lnTo>
                  <a:lnTo>
                    <a:pt x="18" y="511"/>
                  </a:lnTo>
                  <a:lnTo>
                    <a:pt x="21" y="513"/>
                  </a:lnTo>
                  <a:lnTo>
                    <a:pt x="25" y="515"/>
                  </a:lnTo>
                  <a:lnTo>
                    <a:pt x="29" y="517"/>
                  </a:lnTo>
                  <a:lnTo>
                    <a:pt x="33" y="518"/>
                  </a:lnTo>
                  <a:lnTo>
                    <a:pt x="37" y="5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1" name="Google Shape;3961;p38"/>
          <p:cNvSpPr/>
          <p:nvPr/>
        </p:nvSpPr>
        <p:spPr>
          <a:xfrm>
            <a:off x="4773926" y="2423158"/>
            <a:ext cx="694994" cy="614220"/>
          </a:xfrm>
          <a:custGeom>
            <a:avLst/>
            <a:gdLst/>
            <a:ahLst/>
            <a:cxnLst/>
            <a:rect l="l" t="t" r="r" b="b"/>
            <a:pathLst>
              <a:path w="1653" h="1461" extrusionOk="0">
                <a:moveTo>
                  <a:pt x="1642" y="1399"/>
                </a:moveTo>
                <a:lnTo>
                  <a:pt x="47" y="7"/>
                </a:lnTo>
                <a:lnTo>
                  <a:pt x="43" y="4"/>
                </a:lnTo>
                <a:lnTo>
                  <a:pt x="40" y="2"/>
                </a:lnTo>
                <a:lnTo>
                  <a:pt x="36" y="1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1"/>
                </a:lnTo>
                <a:lnTo>
                  <a:pt x="16" y="3"/>
                </a:lnTo>
                <a:lnTo>
                  <a:pt x="13" y="5"/>
                </a:lnTo>
                <a:lnTo>
                  <a:pt x="10" y="7"/>
                </a:lnTo>
                <a:lnTo>
                  <a:pt x="7" y="10"/>
                </a:lnTo>
                <a:lnTo>
                  <a:pt x="5" y="13"/>
                </a:lnTo>
                <a:lnTo>
                  <a:pt x="3" y="17"/>
                </a:lnTo>
                <a:lnTo>
                  <a:pt x="1" y="21"/>
                </a:lnTo>
                <a:lnTo>
                  <a:pt x="0" y="25"/>
                </a:lnTo>
                <a:lnTo>
                  <a:pt x="0" y="30"/>
                </a:lnTo>
                <a:lnTo>
                  <a:pt x="0" y="146"/>
                </a:lnTo>
                <a:lnTo>
                  <a:pt x="62" y="146"/>
                </a:lnTo>
                <a:lnTo>
                  <a:pt x="65" y="146"/>
                </a:lnTo>
                <a:lnTo>
                  <a:pt x="68" y="146"/>
                </a:lnTo>
                <a:lnTo>
                  <a:pt x="71" y="147"/>
                </a:lnTo>
                <a:lnTo>
                  <a:pt x="74" y="148"/>
                </a:lnTo>
                <a:lnTo>
                  <a:pt x="77" y="150"/>
                </a:lnTo>
                <a:lnTo>
                  <a:pt x="80" y="151"/>
                </a:lnTo>
                <a:lnTo>
                  <a:pt x="82" y="153"/>
                </a:lnTo>
                <a:lnTo>
                  <a:pt x="85" y="155"/>
                </a:lnTo>
                <a:lnTo>
                  <a:pt x="87" y="158"/>
                </a:lnTo>
                <a:lnTo>
                  <a:pt x="89" y="160"/>
                </a:lnTo>
                <a:lnTo>
                  <a:pt x="91" y="163"/>
                </a:lnTo>
                <a:lnTo>
                  <a:pt x="92" y="166"/>
                </a:lnTo>
                <a:lnTo>
                  <a:pt x="93" y="169"/>
                </a:lnTo>
                <a:lnTo>
                  <a:pt x="94" y="173"/>
                </a:lnTo>
                <a:lnTo>
                  <a:pt x="95" y="176"/>
                </a:lnTo>
                <a:lnTo>
                  <a:pt x="95" y="180"/>
                </a:lnTo>
                <a:lnTo>
                  <a:pt x="95" y="183"/>
                </a:lnTo>
                <a:lnTo>
                  <a:pt x="94" y="186"/>
                </a:lnTo>
                <a:lnTo>
                  <a:pt x="94" y="189"/>
                </a:lnTo>
                <a:lnTo>
                  <a:pt x="93" y="192"/>
                </a:lnTo>
                <a:lnTo>
                  <a:pt x="91" y="195"/>
                </a:lnTo>
                <a:lnTo>
                  <a:pt x="90" y="198"/>
                </a:lnTo>
                <a:lnTo>
                  <a:pt x="88" y="200"/>
                </a:lnTo>
                <a:lnTo>
                  <a:pt x="86" y="203"/>
                </a:lnTo>
                <a:lnTo>
                  <a:pt x="83" y="205"/>
                </a:lnTo>
                <a:lnTo>
                  <a:pt x="81" y="207"/>
                </a:lnTo>
                <a:lnTo>
                  <a:pt x="78" y="209"/>
                </a:lnTo>
                <a:lnTo>
                  <a:pt x="75" y="210"/>
                </a:lnTo>
                <a:lnTo>
                  <a:pt x="72" y="211"/>
                </a:lnTo>
                <a:lnTo>
                  <a:pt x="69" y="212"/>
                </a:lnTo>
                <a:lnTo>
                  <a:pt x="65" y="213"/>
                </a:lnTo>
                <a:lnTo>
                  <a:pt x="62" y="213"/>
                </a:lnTo>
                <a:lnTo>
                  <a:pt x="0" y="213"/>
                </a:lnTo>
                <a:lnTo>
                  <a:pt x="0" y="321"/>
                </a:lnTo>
                <a:lnTo>
                  <a:pt x="126" y="321"/>
                </a:lnTo>
                <a:lnTo>
                  <a:pt x="129" y="321"/>
                </a:lnTo>
                <a:lnTo>
                  <a:pt x="132" y="321"/>
                </a:lnTo>
                <a:lnTo>
                  <a:pt x="135" y="322"/>
                </a:lnTo>
                <a:lnTo>
                  <a:pt x="138" y="323"/>
                </a:lnTo>
                <a:lnTo>
                  <a:pt x="141" y="325"/>
                </a:lnTo>
                <a:lnTo>
                  <a:pt x="144" y="326"/>
                </a:lnTo>
                <a:lnTo>
                  <a:pt x="147" y="328"/>
                </a:lnTo>
                <a:lnTo>
                  <a:pt x="149" y="330"/>
                </a:lnTo>
                <a:lnTo>
                  <a:pt x="152" y="333"/>
                </a:lnTo>
                <a:lnTo>
                  <a:pt x="154" y="335"/>
                </a:lnTo>
                <a:lnTo>
                  <a:pt x="156" y="338"/>
                </a:lnTo>
                <a:lnTo>
                  <a:pt x="157" y="341"/>
                </a:lnTo>
                <a:lnTo>
                  <a:pt x="158" y="344"/>
                </a:lnTo>
                <a:lnTo>
                  <a:pt x="159" y="348"/>
                </a:lnTo>
                <a:lnTo>
                  <a:pt x="160" y="351"/>
                </a:lnTo>
                <a:lnTo>
                  <a:pt x="160" y="355"/>
                </a:lnTo>
                <a:lnTo>
                  <a:pt x="160" y="358"/>
                </a:lnTo>
                <a:lnTo>
                  <a:pt x="159" y="361"/>
                </a:lnTo>
                <a:lnTo>
                  <a:pt x="159" y="364"/>
                </a:lnTo>
                <a:lnTo>
                  <a:pt x="157" y="367"/>
                </a:lnTo>
                <a:lnTo>
                  <a:pt x="156" y="370"/>
                </a:lnTo>
                <a:lnTo>
                  <a:pt x="155" y="372"/>
                </a:lnTo>
                <a:lnTo>
                  <a:pt x="153" y="375"/>
                </a:lnTo>
                <a:lnTo>
                  <a:pt x="150" y="377"/>
                </a:lnTo>
                <a:lnTo>
                  <a:pt x="148" y="380"/>
                </a:lnTo>
                <a:lnTo>
                  <a:pt x="146" y="382"/>
                </a:lnTo>
                <a:lnTo>
                  <a:pt x="143" y="383"/>
                </a:lnTo>
                <a:lnTo>
                  <a:pt x="140" y="385"/>
                </a:lnTo>
                <a:lnTo>
                  <a:pt x="137" y="386"/>
                </a:lnTo>
                <a:lnTo>
                  <a:pt x="133" y="387"/>
                </a:lnTo>
                <a:lnTo>
                  <a:pt x="130" y="388"/>
                </a:lnTo>
                <a:lnTo>
                  <a:pt x="126" y="388"/>
                </a:lnTo>
                <a:lnTo>
                  <a:pt x="0" y="388"/>
                </a:lnTo>
                <a:lnTo>
                  <a:pt x="0" y="496"/>
                </a:lnTo>
                <a:lnTo>
                  <a:pt x="62" y="496"/>
                </a:lnTo>
                <a:lnTo>
                  <a:pt x="65" y="496"/>
                </a:lnTo>
                <a:lnTo>
                  <a:pt x="68" y="496"/>
                </a:lnTo>
                <a:lnTo>
                  <a:pt x="71" y="497"/>
                </a:lnTo>
                <a:lnTo>
                  <a:pt x="74" y="498"/>
                </a:lnTo>
                <a:lnTo>
                  <a:pt x="77" y="500"/>
                </a:lnTo>
                <a:lnTo>
                  <a:pt x="80" y="501"/>
                </a:lnTo>
                <a:lnTo>
                  <a:pt x="82" y="503"/>
                </a:lnTo>
                <a:lnTo>
                  <a:pt x="85" y="505"/>
                </a:lnTo>
                <a:lnTo>
                  <a:pt x="87" y="508"/>
                </a:lnTo>
                <a:lnTo>
                  <a:pt x="89" y="510"/>
                </a:lnTo>
                <a:lnTo>
                  <a:pt x="91" y="513"/>
                </a:lnTo>
                <a:lnTo>
                  <a:pt x="92" y="516"/>
                </a:lnTo>
                <a:lnTo>
                  <a:pt x="93" y="519"/>
                </a:lnTo>
                <a:lnTo>
                  <a:pt x="94" y="523"/>
                </a:lnTo>
                <a:lnTo>
                  <a:pt x="95" y="526"/>
                </a:lnTo>
                <a:lnTo>
                  <a:pt x="95" y="530"/>
                </a:lnTo>
                <a:lnTo>
                  <a:pt x="95" y="533"/>
                </a:lnTo>
                <a:lnTo>
                  <a:pt x="94" y="536"/>
                </a:lnTo>
                <a:lnTo>
                  <a:pt x="94" y="539"/>
                </a:lnTo>
                <a:lnTo>
                  <a:pt x="93" y="542"/>
                </a:lnTo>
                <a:lnTo>
                  <a:pt x="91" y="544"/>
                </a:lnTo>
                <a:lnTo>
                  <a:pt x="90" y="547"/>
                </a:lnTo>
                <a:lnTo>
                  <a:pt x="88" y="550"/>
                </a:lnTo>
                <a:lnTo>
                  <a:pt x="86" y="552"/>
                </a:lnTo>
                <a:lnTo>
                  <a:pt x="83" y="555"/>
                </a:lnTo>
                <a:lnTo>
                  <a:pt x="81" y="557"/>
                </a:lnTo>
                <a:lnTo>
                  <a:pt x="78" y="558"/>
                </a:lnTo>
                <a:lnTo>
                  <a:pt x="75" y="560"/>
                </a:lnTo>
                <a:lnTo>
                  <a:pt x="72" y="561"/>
                </a:lnTo>
                <a:lnTo>
                  <a:pt x="69" y="562"/>
                </a:lnTo>
                <a:lnTo>
                  <a:pt x="65" y="563"/>
                </a:lnTo>
                <a:lnTo>
                  <a:pt x="62" y="563"/>
                </a:lnTo>
                <a:lnTo>
                  <a:pt x="0" y="563"/>
                </a:lnTo>
                <a:lnTo>
                  <a:pt x="0" y="671"/>
                </a:lnTo>
                <a:lnTo>
                  <a:pt x="126" y="671"/>
                </a:lnTo>
                <a:lnTo>
                  <a:pt x="129" y="671"/>
                </a:lnTo>
                <a:lnTo>
                  <a:pt x="132" y="671"/>
                </a:lnTo>
                <a:lnTo>
                  <a:pt x="135" y="672"/>
                </a:lnTo>
                <a:lnTo>
                  <a:pt x="138" y="673"/>
                </a:lnTo>
                <a:lnTo>
                  <a:pt x="141" y="675"/>
                </a:lnTo>
                <a:lnTo>
                  <a:pt x="144" y="676"/>
                </a:lnTo>
                <a:lnTo>
                  <a:pt x="147" y="678"/>
                </a:lnTo>
                <a:lnTo>
                  <a:pt x="149" y="680"/>
                </a:lnTo>
                <a:lnTo>
                  <a:pt x="152" y="682"/>
                </a:lnTo>
                <a:lnTo>
                  <a:pt x="154" y="685"/>
                </a:lnTo>
                <a:lnTo>
                  <a:pt x="156" y="688"/>
                </a:lnTo>
                <a:lnTo>
                  <a:pt x="157" y="691"/>
                </a:lnTo>
                <a:lnTo>
                  <a:pt x="158" y="694"/>
                </a:lnTo>
                <a:lnTo>
                  <a:pt x="159" y="697"/>
                </a:lnTo>
                <a:lnTo>
                  <a:pt x="160" y="700"/>
                </a:lnTo>
                <a:lnTo>
                  <a:pt x="160" y="704"/>
                </a:lnTo>
                <a:lnTo>
                  <a:pt x="160" y="707"/>
                </a:lnTo>
                <a:lnTo>
                  <a:pt x="159" y="710"/>
                </a:lnTo>
                <a:lnTo>
                  <a:pt x="159" y="713"/>
                </a:lnTo>
                <a:lnTo>
                  <a:pt x="157" y="716"/>
                </a:lnTo>
                <a:lnTo>
                  <a:pt x="156" y="719"/>
                </a:lnTo>
                <a:lnTo>
                  <a:pt x="155" y="722"/>
                </a:lnTo>
                <a:lnTo>
                  <a:pt x="153" y="725"/>
                </a:lnTo>
                <a:lnTo>
                  <a:pt x="150" y="727"/>
                </a:lnTo>
                <a:lnTo>
                  <a:pt x="148" y="729"/>
                </a:lnTo>
                <a:lnTo>
                  <a:pt x="146" y="731"/>
                </a:lnTo>
                <a:lnTo>
                  <a:pt x="143" y="733"/>
                </a:lnTo>
                <a:lnTo>
                  <a:pt x="140" y="735"/>
                </a:lnTo>
                <a:lnTo>
                  <a:pt x="137" y="736"/>
                </a:lnTo>
                <a:lnTo>
                  <a:pt x="133" y="737"/>
                </a:lnTo>
                <a:lnTo>
                  <a:pt x="130" y="738"/>
                </a:lnTo>
                <a:lnTo>
                  <a:pt x="126" y="738"/>
                </a:lnTo>
                <a:lnTo>
                  <a:pt x="0" y="738"/>
                </a:lnTo>
                <a:lnTo>
                  <a:pt x="0" y="846"/>
                </a:lnTo>
                <a:lnTo>
                  <a:pt x="62" y="846"/>
                </a:lnTo>
                <a:lnTo>
                  <a:pt x="65" y="846"/>
                </a:lnTo>
                <a:lnTo>
                  <a:pt x="68" y="846"/>
                </a:lnTo>
                <a:lnTo>
                  <a:pt x="71" y="847"/>
                </a:lnTo>
                <a:lnTo>
                  <a:pt x="74" y="848"/>
                </a:lnTo>
                <a:lnTo>
                  <a:pt x="77" y="850"/>
                </a:lnTo>
                <a:lnTo>
                  <a:pt x="80" y="851"/>
                </a:lnTo>
                <a:lnTo>
                  <a:pt x="82" y="853"/>
                </a:lnTo>
                <a:lnTo>
                  <a:pt x="85" y="855"/>
                </a:lnTo>
                <a:lnTo>
                  <a:pt x="87" y="857"/>
                </a:lnTo>
                <a:lnTo>
                  <a:pt x="89" y="860"/>
                </a:lnTo>
                <a:lnTo>
                  <a:pt x="91" y="863"/>
                </a:lnTo>
                <a:lnTo>
                  <a:pt x="92" y="866"/>
                </a:lnTo>
                <a:lnTo>
                  <a:pt x="93" y="869"/>
                </a:lnTo>
                <a:lnTo>
                  <a:pt x="94" y="872"/>
                </a:lnTo>
                <a:lnTo>
                  <a:pt x="95" y="875"/>
                </a:lnTo>
                <a:lnTo>
                  <a:pt x="95" y="879"/>
                </a:lnTo>
                <a:lnTo>
                  <a:pt x="95" y="882"/>
                </a:lnTo>
                <a:lnTo>
                  <a:pt x="94" y="885"/>
                </a:lnTo>
                <a:lnTo>
                  <a:pt x="94" y="888"/>
                </a:lnTo>
                <a:lnTo>
                  <a:pt x="93" y="891"/>
                </a:lnTo>
                <a:lnTo>
                  <a:pt x="91" y="894"/>
                </a:lnTo>
                <a:lnTo>
                  <a:pt x="90" y="897"/>
                </a:lnTo>
                <a:lnTo>
                  <a:pt x="88" y="900"/>
                </a:lnTo>
                <a:lnTo>
                  <a:pt x="86" y="902"/>
                </a:lnTo>
                <a:lnTo>
                  <a:pt x="83" y="904"/>
                </a:lnTo>
                <a:lnTo>
                  <a:pt x="81" y="906"/>
                </a:lnTo>
                <a:lnTo>
                  <a:pt x="78" y="908"/>
                </a:lnTo>
                <a:lnTo>
                  <a:pt x="75" y="910"/>
                </a:lnTo>
                <a:lnTo>
                  <a:pt x="72" y="911"/>
                </a:lnTo>
                <a:lnTo>
                  <a:pt x="69" y="912"/>
                </a:lnTo>
                <a:lnTo>
                  <a:pt x="65" y="913"/>
                </a:lnTo>
                <a:lnTo>
                  <a:pt x="62" y="913"/>
                </a:lnTo>
                <a:lnTo>
                  <a:pt x="0" y="913"/>
                </a:lnTo>
                <a:lnTo>
                  <a:pt x="0" y="1021"/>
                </a:lnTo>
                <a:lnTo>
                  <a:pt x="126" y="1021"/>
                </a:lnTo>
                <a:lnTo>
                  <a:pt x="129" y="1021"/>
                </a:lnTo>
                <a:lnTo>
                  <a:pt x="132" y="1021"/>
                </a:lnTo>
                <a:lnTo>
                  <a:pt x="135" y="1022"/>
                </a:lnTo>
                <a:lnTo>
                  <a:pt x="138" y="1023"/>
                </a:lnTo>
                <a:lnTo>
                  <a:pt x="141" y="1025"/>
                </a:lnTo>
                <a:lnTo>
                  <a:pt x="144" y="1026"/>
                </a:lnTo>
                <a:lnTo>
                  <a:pt x="147" y="1028"/>
                </a:lnTo>
                <a:lnTo>
                  <a:pt x="149" y="1030"/>
                </a:lnTo>
                <a:lnTo>
                  <a:pt x="152" y="1032"/>
                </a:lnTo>
                <a:lnTo>
                  <a:pt x="154" y="1035"/>
                </a:lnTo>
                <a:lnTo>
                  <a:pt x="156" y="1038"/>
                </a:lnTo>
                <a:lnTo>
                  <a:pt x="157" y="1041"/>
                </a:lnTo>
                <a:lnTo>
                  <a:pt x="158" y="1044"/>
                </a:lnTo>
                <a:lnTo>
                  <a:pt x="159" y="1047"/>
                </a:lnTo>
                <a:lnTo>
                  <a:pt x="160" y="1050"/>
                </a:lnTo>
                <a:lnTo>
                  <a:pt x="160" y="1054"/>
                </a:lnTo>
                <a:lnTo>
                  <a:pt x="160" y="1057"/>
                </a:lnTo>
                <a:lnTo>
                  <a:pt x="159" y="1060"/>
                </a:lnTo>
                <a:lnTo>
                  <a:pt x="159" y="1063"/>
                </a:lnTo>
                <a:lnTo>
                  <a:pt x="157" y="1066"/>
                </a:lnTo>
                <a:lnTo>
                  <a:pt x="156" y="1069"/>
                </a:lnTo>
                <a:lnTo>
                  <a:pt x="155" y="1072"/>
                </a:lnTo>
                <a:lnTo>
                  <a:pt x="153" y="1075"/>
                </a:lnTo>
                <a:lnTo>
                  <a:pt x="150" y="1077"/>
                </a:lnTo>
                <a:lnTo>
                  <a:pt x="148" y="1079"/>
                </a:lnTo>
                <a:lnTo>
                  <a:pt x="146" y="1081"/>
                </a:lnTo>
                <a:lnTo>
                  <a:pt x="143" y="1083"/>
                </a:lnTo>
                <a:lnTo>
                  <a:pt x="140" y="1085"/>
                </a:lnTo>
                <a:lnTo>
                  <a:pt x="137" y="1086"/>
                </a:lnTo>
                <a:lnTo>
                  <a:pt x="133" y="1087"/>
                </a:lnTo>
                <a:lnTo>
                  <a:pt x="130" y="1088"/>
                </a:lnTo>
                <a:lnTo>
                  <a:pt x="126" y="1088"/>
                </a:lnTo>
                <a:lnTo>
                  <a:pt x="0" y="1088"/>
                </a:lnTo>
                <a:lnTo>
                  <a:pt x="0" y="1196"/>
                </a:lnTo>
                <a:lnTo>
                  <a:pt x="62" y="1196"/>
                </a:lnTo>
                <a:lnTo>
                  <a:pt x="65" y="1196"/>
                </a:lnTo>
                <a:lnTo>
                  <a:pt x="68" y="1196"/>
                </a:lnTo>
                <a:lnTo>
                  <a:pt x="71" y="1197"/>
                </a:lnTo>
                <a:lnTo>
                  <a:pt x="74" y="1198"/>
                </a:lnTo>
                <a:lnTo>
                  <a:pt x="77" y="1200"/>
                </a:lnTo>
                <a:lnTo>
                  <a:pt x="80" y="1201"/>
                </a:lnTo>
                <a:lnTo>
                  <a:pt x="82" y="1203"/>
                </a:lnTo>
                <a:lnTo>
                  <a:pt x="85" y="1205"/>
                </a:lnTo>
                <a:lnTo>
                  <a:pt x="87" y="1207"/>
                </a:lnTo>
                <a:lnTo>
                  <a:pt x="89" y="1210"/>
                </a:lnTo>
                <a:lnTo>
                  <a:pt x="91" y="1213"/>
                </a:lnTo>
                <a:lnTo>
                  <a:pt x="92" y="1216"/>
                </a:lnTo>
                <a:lnTo>
                  <a:pt x="93" y="1219"/>
                </a:lnTo>
                <a:lnTo>
                  <a:pt x="94" y="1222"/>
                </a:lnTo>
                <a:lnTo>
                  <a:pt x="95" y="1225"/>
                </a:lnTo>
                <a:lnTo>
                  <a:pt x="95" y="1229"/>
                </a:lnTo>
                <a:lnTo>
                  <a:pt x="95" y="1232"/>
                </a:lnTo>
                <a:lnTo>
                  <a:pt x="94" y="1235"/>
                </a:lnTo>
                <a:lnTo>
                  <a:pt x="94" y="1238"/>
                </a:lnTo>
                <a:lnTo>
                  <a:pt x="93" y="1241"/>
                </a:lnTo>
                <a:lnTo>
                  <a:pt x="91" y="1244"/>
                </a:lnTo>
                <a:lnTo>
                  <a:pt x="90" y="1247"/>
                </a:lnTo>
                <a:lnTo>
                  <a:pt x="88" y="1250"/>
                </a:lnTo>
                <a:lnTo>
                  <a:pt x="86" y="1252"/>
                </a:lnTo>
                <a:lnTo>
                  <a:pt x="83" y="1254"/>
                </a:lnTo>
                <a:lnTo>
                  <a:pt x="81" y="1256"/>
                </a:lnTo>
                <a:lnTo>
                  <a:pt x="78" y="1258"/>
                </a:lnTo>
                <a:lnTo>
                  <a:pt x="75" y="1260"/>
                </a:lnTo>
                <a:lnTo>
                  <a:pt x="72" y="1261"/>
                </a:lnTo>
                <a:lnTo>
                  <a:pt x="69" y="1262"/>
                </a:lnTo>
                <a:lnTo>
                  <a:pt x="65" y="1263"/>
                </a:lnTo>
                <a:lnTo>
                  <a:pt x="62" y="1263"/>
                </a:lnTo>
                <a:lnTo>
                  <a:pt x="0" y="1263"/>
                </a:lnTo>
                <a:lnTo>
                  <a:pt x="0" y="1461"/>
                </a:lnTo>
                <a:lnTo>
                  <a:pt x="152" y="1461"/>
                </a:lnTo>
                <a:lnTo>
                  <a:pt x="152" y="1328"/>
                </a:lnTo>
                <a:lnTo>
                  <a:pt x="152" y="1325"/>
                </a:lnTo>
                <a:lnTo>
                  <a:pt x="153" y="1321"/>
                </a:lnTo>
                <a:lnTo>
                  <a:pt x="153" y="1318"/>
                </a:lnTo>
                <a:lnTo>
                  <a:pt x="154" y="1315"/>
                </a:lnTo>
                <a:lnTo>
                  <a:pt x="156" y="1312"/>
                </a:lnTo>
                <a:lnTo>
                  <a:pt x="157" y="1309"/>
                </a:lnTo>
                <a:lnTo>
                  <a:pt x="159" y="1307"/>
                </a:lnTo>
                <a:lnTo>
                  <a:pt x="161" y="1304"/>
                </a:lnTo>
                <a:lnTo>
                  <a:pt x="164" y="1302"/>
                </a:lnTo>
                <a:lnTo>
                  <a:pt x="166" y="1300"/>
                </a:lnTo>
                <a:lnTo>
                  <a:pt x="169" y="1298"/>
                </a:lnTo>
                <a:lnTo>
                  <a:pt x="172" y="1297"/>
                </a:lnTo>
                <a:lnTo>
                  <a:pt x="175" y="1295"/>
                </a:lnTo>
                <a:lnTo>
                  <a:pt x="179" y="1294"/>
                </a:lnTo>
                <a:lnTo>
                  <a:pt x="182" y="1294"/>
                </a:lnTo>
                <a:lnTo>
                  <a:pt x="186" y="1294"/>
                </a:lnTo>
                <a:lnTo>
                  <a:pt x="189" y="1294"/>
                </a:lnTo>
                <a:lnTo>
                  <a:pt x="192" y="1294"/>
                </a:lnTo>
                <a:lnTo>
                  <a:pt x="195" y="1295"/>
                </a:lnTo>
                <a:lnTo>
                  <a:pt x="198" y="1296"/>
                </a:lnTo>
                <a:lnTo>
                  <a:pt x="201" y="1298"/>
                </a:lnTo>
                <a:lnTo>
                  <a:pt x="204" y="1299"/>
                </a:lnTo>
                <a:lnTo>
                  <a:pt x="207" y="1301"/>
                </a:lnTo>
                <a:lnTo>
                  <a:pt x="209" y="1303"/>
                </a:lnTo>
                <a:lnTo>
                  <a:pt x="212" y="1306"/>
                </a:lnTo>
                <a:lnTo>
                  <a:pt x="214" y="1308"/>
                </a:lnTo>
                <a:lnTo>
                  <a:pt x="216" y="1311"/>
                </a:lnTo>
                <a:lnTo>
                  <a:pt x="217" y="1314"/>
                </a:lnTo>
                <a:lnTo>
                  <a:pt x="218" y="1317"/>
                </a:lnTo>
                <a:lnTo>
                  <a:pt x="219" y="1321"/>
                </a:lnTo>
                <a:lnTo>
                  <a:pt x="220" y="1324"/>
                </a:lnTo>
                <a:lnTo>
                  <a:pt x="220" y="1328"/>
                </a:lnTo>
                <a:lnTo>
                  <a:pt x="220" y="1461"/>
                </a:lnTo>
                <a:lnTo>
                  <a:pt x="327" y="1461"/>
                </a:lnTo>
                <a:lnTo>
                  <a:pt x="327" y="1393"/>
                </a:lnTo>
                <a:lnTo>
                  <a:pt x="327" y="1390"/>
                </a:lnTo>
                <a:lnTo>
                  <a:pt x="328" y="1386"/>
                </a:lnTo>
                <a:lnTo>
                  <a:pt x="328" y="1383"/>
                </a:lnTo>
                <a:lnTo>
                  <a:pt x="329" y="1380"/>
                </a:lnTo>
                <a:lnTo>
                  <a:pt x="331" y="1377"/>
                </a:lnTo>
                <a:lnTo>
                  <a:pt x="332" y="1374"/>
                </a:lnTo>
                <a:lnTo>
                  <a:pt x="334" y="1372"/>
                </a:lnTo>
                <a:lnTo>
                  <a:pt x="336" y="1369"/>
                </a:lnTo>
                <a:lnTo>
                  <a:pt x="339" y="1367"/>
                </a:lnTo>
                <a:lnTo>
                  <a:pt x="341" y="1365"/>
                </a:lnTo>
                <a:lnTo>
                  <a:pt x="344" y="1363"/>
                </a:lnTo>
                <a:lnTo>
                  <a:pt x="347" y="1362"/>
                </a:lnTo>
                <a:lnTo>
                  <a:pt x="350" y="1360"/>
                </a:lnTo>
                <a:lnTo>
                  <a:pt x="354" y="1359"/>
                </a:lnTo>
                <a:lnTo>
                  <a:pt x="357" y="1359"/>
                </a:lnTo>
                <a:lnTo>
                  <a:pt x="361" y="1359"/>
                </a:lnTo>
                <a:lnTo>
                  <a:pt x="364" y="1359"/>
                </a:lnTo>
                <a:lnTo>
                  <a:pt x="367" y="1359"/>
                </a:lnTo>
                <a:lnTo>
                  <a:pt x="370" y="1360"/>
                </a:lnTo>
                <a:lnTo>
                  <a:pt x="373" y="1361"/>
                </a:lnTo>
                <a:lnTo>
                  <a:pt x="376" y="1363"/>
                </a:lnTo>
                <a:lnTo>
                  <a:pt x="379" y="1364"/>
                </a:lnTo>
                <a:lnTo>
                  <a:pt x="382" y="1366"/>
                </a:lnTo>
                <a:lnTo>
                  <a:pt x="384" y="1368"/>
                </a:lnTo>
                <a:lnTo>
                  <a:pt x="387" y="1371"/>
                </a:lnTo>
                <a:lnTo>
                  <a:pt x="389" y="1373"/>
                </a:lnTo>
                <a:lnTo>
                  <a:pt x="391" y="1376"/>
                </a:lnTo>
                <a:lnTo>
                  <a:pt x="392" y="1379"/>
                </a:lnTo>
                <a:lnTo>
                  <a:pt x="393" y="1382"/>
                </a:lnTo>
                <a:lnTo>
                  <a:pt x="394" y="1385"/>
                </a:lnTo>
                <a:lnTo>
                  <a:pt x="395" y="1389"/>
                </a:lnTo>
                <a:lnTo>
                  <a:pt x="395" y="1393"/>
                </a:lnTo>
                <a:lnTo>
                  <a:pt x="395" y="1461"/>
                </a:lnTo>
                <a:lnTo>
                  <a:pt x="502" y="1461"/>
                </a:lnTo>
                <a:lnTo>
                  <a:pt x="502" y="1328"/>
                </a:lnTo>
                <a:lnTo>
                  <a:pt x="502" y="1325"/>
                </a:lnTo>
                <a:lnTo>
                  <a:pt x="503" y="1321"/>
                </a:lnTo>
                <a:lnTo>
                  <a:pt x="503" y="1318"/>
                </a:lnTo>
                <a:lnTo>
                  <a:pt x="504" y="1315"/>
                </a:lnTo>
                <a:lnTo>
                  <a:pt x="506" y="1312"/>
                </a:lnTo>
                <a:lnTo>
                  <a:pt x="507" y="1309"/>
                </a:lnTo>
                <a:lnTo>
                  <a:pt x="509" y="1307"/>
                </a:lnTo>
                <a:lnTo>
                  <a:pt x="511" y="1304"/>
                </a:lnTo>
                <a:lnTo>
                  <a:pt x="514" y="1302"/>
                </a:lnTo>
                <a:lnTo>
                  <a:pt x="516" y="1300"/>
                </a:lnTo>
                <a:lnTo>
                  <a:pt x="519" y="1298"/>
                </a:lnTo>
                <a:lnTo>
                  <a:pt x="522" y="1297"/>
                </a:lnTo>
                <a:lnTo>
                  <a:pt x="525" y="1295"/>
                </a:lnTo>
                <a:lnTo>
                  <a:pt x="529" y="1294"/>
                </a:lnTo>
                <a:lnTo>
                  <a:pt x="532" y="1294"/>
                </a:lnTo>
                <a:lnTo>
                  <a:pt x="536" y="1294"/>
                </a:lnTo>
                <a:lnTo>
                  <a:pt x="539" y="1294"/>
                </a:lnTo>
                <a:lnTo>
                  <a:pt x="542" y="1294"/>
                </a:lnTo>
                <a:lnTo>
                  <a:pt x="545" y="1295"/>
                </a:lnTo>
                <a:lnTo>
                  <a:pt x="548" y="1296"/>
                </a:lnTo>
                <a:lnTo>
                  <a:pt x="551" y="1298"/>
                </a:lnTo>
                <a:lnTo>
                  <a:pt x="554" y="1299"/>
                </a:lnTo>
                <a:lnTo>
                  <a:pt x="557" y="1301"/>
                </a:lnTo>
                <a:lnTo>
                  <a:pt x="559" y="1303"/>
                </a:lnTo>
                <a:lnTo>
                  <a:pt x="562" y="1306"/>
                </a:lnTo>
                <a:lnTo>
                  <a:pt x="564" y="1308"/>
                </a:lnTo>
                <a:lnTo>
                  <a:pt x="566" y="1311"/>
                </a:lnTo>
                <a:lnTo>
                  <a:pt x="567" y="1314"/>
                </a:lnTo>
                <a:lnTo>
                  <a:pt x="568" y="1317"/>
                </a:lnTo>
                <a:lnTo>
                  <a:pt x="569" y="1321"/>
                </a:lnTo>
                <a:lnTo>
                  <a:pt x="570" y="1324"/>
                </a:lnTo>
                <a:lnTo>
                  <a:pt x="570" y="1328"/>
                </a:lnTo>
                <a:lnTo>
                  <a:pt x="570" y="1461"/>
                </a:lnTo>
                <a:lnTo>
                  <a:pt x="677" y="1461"/>
                </a:lnTo>
                <a:lnTo>
                  <a:pt x="677" y="1393"/>
                </a:lnTo>
                <a:lnTo>
                  <a:pt x="677" y="1390"/>
                </a:lnTo>
                <a:lnTo>
                  <a:pt x="678" y="1386"/>
                </a:lnTo>
                <a:lnTo>
                  <a:pt x="678" y="1383"/>
                </a:lnTo>
                <a:lnTo>
                  <a:pt x="679" y="1380"/>
                </a:lnTo>
                <a:lnTo>
                  <a:pt x="681" y="1377"/>
                </a:lnTo>
                <a:lnTo>
                  <a:pt x="682" y="1374"/>
                </a:lnTo>
                <a:lnTo>
                  <a:pt x="684" y="1372"/>
                </a:lnTo>
                <a:lnTo>
                  <a:pt x="686" y="1369"/>
                </a:lnTo>
                <a:lnTo>
                  <a:pt x="689" y="1367"/>
                </a:lnTo>
                <a:lnTo>
                  <a:pt x="691" y="1365"/>
                </a:lnTo>
                <a:lnTo>
                  <a:pt x="694" y="1363"/>
                </a:lnTo>
                <a:lnTo>
                  <a:pt x="697" y="1362"/>
                </a:lnTo>
                <a:lnTo>
                  <a:pt x="700" y="1360"/>
                </a:lnTo>
                <a:lnTo>
                  <a:pt x="704" y="1359"/>
                </a:lnTo>
                <a:lnTo>
                  <a:pt x="707" y="1359"/>
                </a:lnTo>
                <a:lnTo>
                  <a:pt x="711" y="1359"/>
                </a:lnTo>
                <a:lnTo>
                  <a:pt x="714" y="1359"/>
                </a:lnTo>
                <a:lnTo>
                  <a:pt x="717" y="1359"/>
                </a:lnTo>
                <a:lnTo>
                  <a:pt x="720" y="1360"/>
                </a:lnTo>
                <a:lnTo>
                  <a:pt x="723" y="1361"/>
                </a:lnTo>
                <a:lnTo>
                  <a:pt x="726" y="1363"/>
                </a:lnTo>
                <a:lnTo>
                  <a:pt x="729" y="1364"/>
                </a:lnTo>
                <a:lnTo>
                  <a:pt x="732" y="1366"/>
                </a:lnTo>
                <a:lnTo>
                  <a:pt x="734" y="1368"/>
                </a:lnTo>
                <a:lnTo>
                  <a:pt x="737" y="1371"/>
                </a:lnTo>
                <a:lnTo>
                  <a:pt x="739" y="1373"/>
                </a:lnTo>
                <a:lnTo>
                  <a:pt x="741" y="1376"/>
                </a:lnTo>
                <a:lnTo>
                  <a:pt x="742" y="1379"/>
                </a:lnTo>
                <a:lnTo>
                  <a:pt x="743" y="1382"/>
                </a:lnTo>
                <a:lnTo>
                  <a:pt x="744" y="1385"/>
                </a:lnTo>
                <a:lnTo>
                  <a:pt x="745" y="1389"/>
                </a:lnTo>
                <a:lnTo>
                  <a:pt x="745" y="1393"/>
                </a:lnTo>
                <a:lnTo>
                  <a:pt x="745" y="1461"/>
                </a:lnTo>
                <a:lnTo>
                  <a:pt x="852" y="1461"/>
                </a:lnTo>
                <a:lnTo>
                  <a:pt x="852" y="1328"/>
                </a:lnTo>
                <a:lnTo>
                  <a:pt x="852" y="1325"/>
                </a:lnTo>
                <a:lnTo>
                  <a:pt x="853" y="1321"/>
                </a:lnTo>
                <a:lnTo>
                  <a:pt x="853" y="1318"/>
                </a:lnTo>
                <a:lnTo>
                  <a:pt x="854" y="1315"/>
                </a:lnTo>
                <a:lnTo>
                  <a:pt x="856" y="1312"/>
                </a:lnTo>
                <a:lnTo>
                  <a:pt x="857" y="1309"/>
                </a:lnTo>
                <a:lnTo>
                  <a:pt x="859" y="1307"/>
                </a:lnTo>
                <a:lnTo>
                  <a:pt x="861" y="1304"/>
                </a:lnTo>
                <a:lnTo>
                  <a:pt x="864" y="1302"/>
                </a:lnTo>
                <a:lnTo>
                  <a:pt x="866" y="1300"/>
                </a:lnTo>
                <a:lnTo>
                  <a:pt x="869" y="1298"/>
                </a:lnTo>
                <a:lnTo>
                  <a:pt x="872" y="1297"/>
                </a:lnTo>
                <a:lnTo>
                  <a:pt x="875" y="1295"/>
                </a:lnTo>
                <a:lnTo>
                  <a:pt x="879" y="1294"/>
                </a:lnTo>
                <a:lnTo>
                  <a:pt x="882" y="1294"/>
                </a:lnTo>
                <a:lnTo>
                  <a:pt x="886" y="1294"/>
                </a:lnTo>
                <a:lnTo>
                  <a:pt x="889" y="1294"/>
                </a:lnTo>
                <a:lnTo>
                  <a:pt x="892" y="1294"/>
                </a:lnTo>
                <a:lnTo>
                  <a:pt x="895" y="1295"/>
                </a:lnTo>
                <a:lnTo>
                  <a:pt x="898" y="1296"/>
                </a:lnTo>
                <a:lnTo>
                  <a:pt x="901" y="1298"/>
                </a:lnTo>
                <a:lnTo>
                  <a:pt x="904" y="1299"/>
                </a:lnTo>
                <a:lnTo>
                  <a:pt x="907" y="1301"/>
                </a:lnTo>
                <a:lnTo>
                  <a:pt x="909" y="1303"/>
                </a:lnTo>
                <a:lnTo>
                  <a:pt x="912" y="1306"/>
                </a:lnTo>
                <a:lnTo>
                  <a:pt x="914" y="1308"/>
                </a:lnTo>
                <a:lnTo>
                  <a:pt x="916" y="1311"/>
                </a:lnTo>
                <a:lnTo>
                  <a:pt x="917" y="1314"/>
                </a:lnTo>
                <a:lnTo>
                  <a:pt x="918" y="1317"/>
                </a:lnTo>
                <a:lnTo>
                  <a:pt x="919" y="1321"/>
                </a:lnTo>
                <a:lnTo>
                  <a:pt x="920" y="1324"/>
                </a:lnTo>
                <a:lnTo>
                  <a:pt x="920" y="1328"/>
                </a:lnTo>
                <a:lnTo>
                  <a:pt x="920" y="1461"/>
                </a:lnTo>
                <a:lnTo>
                  <a:pt x="1027" y="1461"/>
                </a:lnTo>
                <a:lnTo>
                  <a:pt x="1027" y="1393"/>
                </a:lnTo>
                <a:lnTo>
                  <a:pt x="1027" y="1390"/>
                </a:lnTo>
                <a:lnTo>
                  <a:pt x="1028" y="1386"/>
                </a:lnTo>
                <a:lnTo>
                  <a:pt x="1028" y="1383"/>
                </a:lnTo>
                <a:lnTo>
                  <a:pt x="1029" y="1380"/>
                </a:lnTo>
                <a:lnTo>
                  <a:pt x="1031" y="1377"/>
                </a:lnTo>
                <a:lnTo>
                  <a:pt x="1032" y="1374"/>
                </a:lnTo>
                <a:lnTo>
                  <a:pt x="1034" y="1372"/>
                </a:lnTo>
                <a:lnTo>
                  <a:pt x="1036" y="1369"/>
                </a:lnTo>
                <a:lnTo>
                  <a:pt x="1039" y="1367"/>
                </a:lnTo>
                <a:lnTo>
                  <a:pt x="1041" y="1365"/>
                </a:lnTo>
                <a:lnTo>
                  <a:pt x="1044" y="1363"/>
                </a:lnTo>
                <a:lnTo>
                  <a:pt x="1047" y="1362"/>
                </a:lnTo>
                <a:lnTo>
                  <a:pt x="1050" y="1360"/>
                </a:lnTo>
                <a:lnTo>
                  <a:pt x="1054" y="1359"/>
                </a:lnTo>
                <a:lnTo>
                  <a:pt x="1057" y="1359"/>
                </a:lnTo>
                <a:lnTo>
                  <a:pt x="1061" y="1359"/>
                </a:lnTo>
                <a:lnTo>
                  <a:pt x="1064" y="1359"/>
                </a:lnTo>
                <a:lnTo>
                  <a:pt x="1067" y="1359"/>
                </a:lnTo>
                <a:lnTo>
                  <a:pt x="1070" y="1360"/>
                </a:lnTo>
                <a:lnTo>
                  <a:pt x="1073" y="1361"/>
                </a:lnTo>
                <a:lnTo>
                  <a:pt x="1076" y="1363"/>
                </a:lnTo>
                <a:lnTo>
                  <a:pt x="1079" y="1364"/>
                </a:lnTo>
                <a:lnTo>
                  <a:pt x="1081" y="1366"/>
                </a:lnTo>
                <a:lnTo>
                  <a:pt x="1084" y="1368"/>
                </a:lnTo>
                <a:lnTo>
                  <a:pt x="1086" y="1371"/>
                </a:lnTo>
                <a:lnTo>
                  <a:pt x="1088" y="1373"/>
                </a:lnTo>
                <a:lnTo>
                  <a:pt x="1090" y="1376"/>
                </a:lnTo>
                <a:lnTo>
                  <a:pt x="1091" y="1379"/>
                </a:lnTo>
                <a:lnTo>
                  <a:pt x="1092" y="1382"/>
                </a:lnTo>
                <a:lnTo>
                  <a:pt x="1093" y="1385"/>
                </a:lnTo>
                <a:lnTo>
                  <a:pt x="1094" y="1389"/>
                </a:lnTo>
                <a:lnTo>
                  <a:pt x="1094" y="1393"/>
                </a:lnTo>
                <a:lnTo>
                  <a:pt x="1094" y="1461"/>
                </a:lnTo>
                <a:lnTo>
                  <a:pt x="1202" y="1461"/>
                </a:lnTo>
                <a:lnTo>
                  <a:pt x="1202" y="1328"/>
                </a:lnTo>
                <a:lnTo>
                  <a:pt x="1202" y="1325"/>
                </a:lnTo>
                <a:lnTo>
                  <a:pt x="1203" y="1321"/>
                </a:lnTo>
                <a:lnTo>
                  <a:pt x="1203" y="1318"/>
                </a:lnTo>
                <a:lnTo>
                  <a:pt x="1204" y="1315"/>
                </a:lnTo>
                <a:lnTo>
                  <a:pt x="1206" y="1312"/>
                </a:lnTo>
                <a:lnTo>
                  <a:pt x="1207" y="1309"/>
                </a:lnTo>
                <a:lnTo>
                  <a:pt x="1209" y="1307"/>
                </a:lnTo>
                <a:lnTo>
                  <a:pt x="1211" y="1304"/>
                </a:lnTo>
                <a:lnTo>
                  <a:pt x="1214" y="1302"/>
                </a:lnTo>
                <a:lnTo>
                  <a:pt x="1216" y="1300"/>
                </a:lnTo>
                <a:lnTo>
                  <a:pt x="1219" y="1298"/>
                </a:lnTo>
                <a:lnTo>
                  <a:pt x="1222" y="1297"/>
                </a:lnTo>
                <a:lnTo>
                  <a:pt x="1225" y="1295"/>
                </a:lnTo>
                <a:lnTo>
                  <a:pt x="1229" y="1294"/>
                </a:lnTo>
                <a:lnTo>
                  <a:pt x="1232" y="1294"/>
                </a:lnTo>
                <a:lnTo>
                  <a:pt x="1236" y="1294"/>
                </a:lnTo>
                <a:lnTo>
                  <a:pt x="1239" y="1294"/>
                </a:lnTo>
                <a:lnTo>
                  <a:pt x="1242" y="1294"/>
                </a:lnTo>
                <a:lnTo>
                  <a:pt x="1245" y="1295"/>
                </a:lnTo>
                <a:lnTo>
                  <a:pt x="1248" y="1296"/>
                </a:lnTo>
                <a:lnTo>
                  <a:pt x="1251" y="1298"/>
                </a:lnTo>
                <a:lnTo>
                  <a:pt x="1254" y="1299"/>
                </a:lnTo>
                <a:lnTo>
                  <a:pt x="1256" y="1301"/>
                </a:lnTo>
                <a:lnTo>
                  <a:pt x="1259" y="1303"/>
                </a:lnTo>
                <a:lnTo>
                  <a:pt x="1261" y="1306"/>
                </a:lnTo>
                <a:lnTo>
                  <a:pt x="1263" y="1308"/>
                </a:lnTo>
                <a:lnTo>
                  <a:pt x="1265" y="1311"/>
                </a:lnTo>
                <a:lnTo>
                  <a:pt x="1266" y="1314"/>
                </a:lnTo>
                <a:lnTo>
                  <a:pt x="1267" y="1317"/>
                </a:lnTo>
                <a:lnTo>
                  <a:pt x="1268" y="1321"/>
                </a:lnTo>
                <a:lnTo>
                  <a:pt x="1269" y="1324"/>
                </a:lnTo>
                <a:lnTo>
                  <a:pt x="1269" y="1328"/>
                </a:lnTo>
                <a:lnTo>
                  <a:pt x="1269" y="1461"/>
                </a:lnTo>
                <a:lnTo>
                  <a:pt x="1377" y="1461"/>
                </a:lnTo>
                <a:lnTo>
                  <a:pt x="1377" y="1393"/>
                </a:lnTo>
                <a:lnTo>
                  <a:pt x="1377" y="1390"/>
                </a:lnTo>
                <a:lnTo>
                  <a:pt x="1378" y="1386"/>
                </a:lnTo>
                <a:lnTo>
                  <a:pt x="1378" y="1383"/>
                </a:lnTo>
                <a:lnTo>
                  <a:pt x="1379" y="1380"/>
                </a:lnTo>
                <a:lnTo>
                  <a:pt x="1381" y="1377"/>
                </a:lnTo>
                <a:lnTo>
                  <a:pt x="1382" y="1374"/>
                </a:lnTo>
                <a:lnTo>
                  <a:pt x="1384" y="1372"/>
                </a:lnTo>
                <a:lnTo>
                  <a:pt x="1386" y="1369"/>
                </a:lnTo>
                <a:lnTo>
                  <a:pt x="1389" y="1367"/>
                </a:lnTo>
                <a:lnTo>
                  <a:pt x="1391" y="1365"/>
                </a:lnTo>
                <a:lnTo>
                  <a:pt x="1394" y="1363"/>
                </a:lnTo>
                <a:lnTo>
                  <a:pt x="1397" y="1362"/>
                </a:lnTo>
                <a:lnTo>
                  <a:pt x="1400" y="1360"/>
                </a:lnTo>
                <a:lnTo>
                  <a:pt x="1404" y="1359"/>
                </a:lnTo>
                <a:lnTo>
                  <a:pt x="1407" y="1359"/>
                </a:lnTo>
                <a:lnTo>
                  <a:pt x="1411" y="1359"/>
                </a:lnTo>
                <a:lnTo>
                  <a:pt x="1414" y="1359"/>
                </a:lnTo>
                <a:lnTo>
                  <a:pt x="1417" y="1359"/>
                </a:lnTo>
                <a:lnTo>
                  <a:pt x="1420" y="1360"/>
                </a:lnTo>
                <a:lnTo>
                  <a:pt x="1423" y="1361"/>
                </a:lnTo>
                <a:lnTo>
                  <a:pt x="1426" y="1363"/>
                </a:lnTo>
                <a:lnTo>
                  <a:pt x="1428" y="1364"/>
                </a:lnTo>
                <a:lnTo>
                  <a:pt x="1431" y="1366"/>
                </a:lnTo>
                <a:lnTo>
                  <a:pt x="1433" y="1368"/>
                </a:lnTo>
                <a:lnTo>
                  <a:pt x="1436" y="1371"/>
                </a:lnTo>
                <a:lnTo>
                  <a:pt x="1438" y="1373"/>
                </a:lnTo>
                <a:lnTo>
                  <a:pt x="1440" y="1376"/>
                </a:lnTo>
                <a:lnTo>
                  <a:pt x="1441" y="1379"/>
                </a:lnTo>
                <a:lnTo>
                  <a:pt x="1442" y="1382"/>
                </a:lnTo>
                <a:lnTo>
                  <a:pt x="1443" y="1385"/>
                </a:lnTo>
                <a:lnTo>
                  <a:pt x="1444" y="1389"/>
                </a:lnTo>
                <a:lnTo>
                  <a:pt x="1444" y="1393"/>
                </a:lnTo>
                <a:lnTo>
                  <a:pt x="1444" y="1461"/>
                </a:lnTo>
                <a:lnTo>
                  <a:pt x="1636" y="1461"/>
                </a:lnTo>
                <a:lnTo>
                  <a:pt x="1639" y="1458"/>
                </a:lnTo>
                <a:lnTo>
                  <a:pt x="1641" y="1455"/>
                </a:lnTo>
                <a:lnTo>
                  <a:pt x="1643" y="1452"/>
                </a:lnTo>
                <a:lnTo>
                  <a:pt x="1646" y="1448"/>
                </a:lnTo>
                <a:lnTo>
                  <a:pt x="1648" y="1444"/>
                </a:lnTo>
                <a:lnTo>
                  <a:pt x="1649" y="1440"/>
                </a:lnTo>
                <a:lnTo>
                  <a:pt x="1651" y="1436"/>
                </a:lnTo>
                <a:lnTo>
                  <a:pt x="1652" y="1432"/>
                </a:lnTo>
                <a:lnTo>
                  <a:pt x="1652" y="1427"/>
                </a:lnTo>
                <a:lnTo>
                  <a:pt x="1653" y="1423"/>
                </a:lnTo>
                <a:lnTo>
                  <a:pt x="1652" y="1418"/>
                </a:lnTo>
                <a:lnTo>
                  <a:pt x="1651" y="1414"/>
                </a:lnTo>
                <a:lnTo>
                  <a:pt x="1650" y="1410"/>
                </a:lnTo>
                <a:lnTo>
                  <a:pt x="1648" y="1406"/>
                </a:lnTo>
                <a:lnTo>
                  <a:pt x="1645" y="1402"/>
                </a:lnTo>
                <a:close/>
                <a:moveTo>
                  <a:pt x="341" y="1077"/>
                </a:moveTo>
                <a:lnTo>
                  <a:pt x="341" y="665"/>
                </a:lnTo>
                <a:lnTo>
                  <a:pt x="708" y="984"/>
                </a:lnTo>
                <a:lnTo>
                  <a:pt x="708" y="987"/>
                </a:lnTo>
                <a:lnTo>
                  <a:pt x="812" y="107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2" name="Google Shape;3962;p38"/>
          <p:cNvSpPr/>
          <p:nvPr/>
        </p:nvSpPr>
        <p:spPr>
          <a:xfrm>
            <a:off x="4768079" y="4889940"/>
            <a:ext cx="695415" cy="695415"/>
          </a:xfrm>
          <a:custGeom>
            <a:avLst/>
            <a:gdLst/>
            <a:ahLst/>
            <a:cxnLst/>
            <a:rect l="l" t="t" r="r" b="b"/>
            <a:pathLst>
              <a:path w="1654" h="1654" extrusionOk="0">
                <a:moveTo>
                  <a:pt x="1211" y="0"/>
                </a:moveTo>
                <a:lnTo>
                  <a:pt x="3" y="1202"/>
                </a:lnTo>
                <a:lnTo>
                  <a:pt x="0" y="1205"/>
                </a:lnTo>
                <a:lnTo>
                  <a:pt x="446" y="1651"/>
                </a:lnTo>
                <a:lnTo>
                  <a:pt x="449" y="1654"/>
                </a:lnTo>
                <a:lnTo>
                  <a:pt x="1651" y="452"/>
                </a:lnTo>
                <a:lnTo>
                  <a:pt x="1654" y="449"/>
                </a:lnTo>
                <a:close/>
                <a:moveTo>
                  <a:pt x="452" y="1533"/>
                </a:moveTo>
                <a:lnTo>
                  <a:pt x="124" y="1205"/>
                </a:lnTo>
                <a:lnTo>
                  <a:pt x="1208" y="122"/>
                </a:lnTo>
                <a:lnTo>
                  <a:pt x="1535" y="449"/>
                </a:lnTo>
                <a:lnTo>
                  <a:pt x="1434" y="551"/>
                </a:lnTo>
                <a:lnTo>
                  <a:pt x="1329" y="446"/>
                </a:lnTo>
                <a:lnTo>
                  <a:pt x="1326" y="443"/>
                </a:lnTo>
                <a:lnTo>
                  <a:pt x="1267" y="503"/>
                </a:lnTo>
                <a:lnTo>
                  <a:pt x="1374" y="610"/>
                </a:lnTo>
                <a:lnTo>
                  <a:pt x="1312" y="672"/>
                </a:lnTo>
                <a:lnTo>
                  <a:pt x="1137" y="497"/>
                </a:lnTo>
                <a:lnTo>
                  <a:pt x="1135" y="494"/>
                </a:lnTo>
                <a:lnTo>
                  <a:pt x="1075" y="553"/>
                </a:lnTo>
                <a:lnTo>
                  <a:pt x="1072" y="556"/>
                </a:lnTo>
                <a:lnTo>
                  <a:pt x="1250" y="734"/>
                </a:lnTo>
                <a:lnTo>
                  <a:pt x="1188" y="796"/>
                </a:lnTo>
                <a:lnTo>
                  <a:pt x="1084" y="692"/>
                </a:lnTo>
                <a:lnTo>
                  <a:pt x="1081" y="689"/>
                </a:lnTo>
                <a:lnTo>
                  <a:pt x="1022" y="748"/>
                </a:lnTo>
                <a:lnTo>
                  <a:pt x="1019" y="751"/>
                </a:lnTo>
                <a:lnTo>
                  <a:pt x="1126" y="858"/>
                </a:lnTo>
                <a:lnTo>
                  <a:pt x="1064" y="920"/>
                </a:lnTo>
                <a:lnTo>
                  <a:pt x="960" y="816"/>
                </a:lnTo>
                <a:lnTo>
                  <a:pt x="957" y="813"/>
                </a:lnTo>
                <a:lnTo>
                  <a:pt x="897" y="872"/>
                </a:lnTo>
                <a:lnTo>
                  <a:pt x="895" y="875"/>
                </a:lnTo>
                <a:lnTo>
                  <a:pt x="1002" y="982"/>
                </a:lnTo>
                <a:lnTo>
                  <a:pt x="940" y="1044"/>
                </a:lnTo>
                <a:lnTo>
                  <a:pt x="833" y="937"/>
                </a:lnTo>
                <a:lnTo>
                  <a:pt x="773" y="996"/>
                </a:lnTo>
                <a:lnTo>
                  <a:pt x="881" y="1104"/>
                </a:lnTo>
                <a:lnTo>
                  <a:pt x="818" y="1166"/>
                </a:lnTo>
                <a:lnTo>
                  <a:pt x="714" y="1061"/>
                </a:lnTo>
                <a:lnTo>
                  <a:pt x="711" y="1059"/>
                </a:lnTo>
                <a:lnTo>
                  <a:pt x="652" y="1118"/>
                </a:lnTo>
                <a:lnTo>
                  <a:pt x="759" y="1225"/>
                </a:lnTo>
                <a:lnTo>
                  <a:pt x="697" y="1287"/>
                </a:lnTo>
                <a:lnTo>
                  <a:pt x="522" y="1112"/>
                </a:lnTo>
                <a:lnTo>
                  <a:pt x="519" y="1109"/>
                </a:lnTo>
                <a:lnTo>
                  <a:pt x="460" y="1169"/>
                </a:lnTo>
                <a:lnTo>
                  <a:pt x="457" y="1171"/>
                </a:lnTo>
                <a:lnTo>
                  <a:pt x="635" y="1349"/>
                </a:lnTo>
                <a:lnTo>
                  <a:pt x="573" y="1411"/>
                </a:lnTo>
                <a:lnTo>
                  <a:pt x="469" y="1307"/>
                </a:lnTo>
                <a:lnTo>
                  <a:pt x="466" y="1304"/>
                </a:lnTo>
                <a:lnTo>
                  <a:pt x="406" y="1363"/>
                </a:lnTo>
                <a:lnTo>
                  <a:pt x="404" y="1366"/>
                </a:lnTo>
                <a:lnTo>
                  <a:pt x="511" y="1473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63" name="Google Shape;3963;p38"/>
          <p:cNvGrpSpPr/>
          <p:nvPr/>
        </p:nvGrpSpPr>
        <p:grpSpPr>
          <a:xfrm>
            <a:off x="1416373" y="4043495"/>
            <a:ext cx="609591" cy="691629"/>
            <a:chOff x="6506701" y="1655444"/>
            <a:chExt cx="631074" cy="716003"/>
          </a:xfrm>
        </p:grpSpPr>
        <p:sp>
          <p:nvSpPr>
            <p:cNvPr id="3964" name="Google Shape;3964;p38"/>
            <p:cNvSpPr/>
            <p:nvPr/>
          </p:nvSpPr>
          <p:spPr>
            <a:xfrm>
              <a:off x="6506701" y="1655444"/>
              <a:ext cx="631074" cy="716003"/>
            </a:xfrm>
            <a:custGeom>
              <a:avLst/>
              <a:gdLst/>
              <a:ahLst/>
              <a:cxnLst/>
              <a:rect l="l" t="t" r="r" b="b"/>
              <a:pathLst>
                <a:path w="1450" h="1645" extrusionOk="0">
                  <a:moveTo>
                    <a:pt x="1404" y="198"/>
                  </a:moveTo>
                  <a:lnTo>
                    <a:pt x="1206" y="31"/>
                  </a:lnTo>
                  <a:lnTo>
                    <a:pt x="1199" y="26"/>
                  </a:lnTo>
                  <a:lnTo>
                    <a:pt x="1192" y="21"/>
                  </a:lnTo>
                  <a:lnTo>
                    <a:pt x="1185" y="17"/>
                  </a:lnTo>
                  <a:lnTo>
                    <a:pt x="1177" y="13"/>
                  </a:lnTo>
                  <a:lnTo>
                    <a:pt x="1170" y="9"/>
                  </a:lnTo>
                  <a:lnTo>
                    <a:pt x="1162" y="7"/>
                  </a:lnTo>
                  <a:lnTo>
                    <a:pt x="1154" y="4"/>
                  </a:lnTo>
                  <a:lnTo>
                    <a:pt x="1147" y="3"/>
                  </a:lnTo>
                  <a:lnTo>
                    <a:pt x="1144" y="3"/>
                  </a:lnTo>
                  <a:lnTo>
                    <a:pt x="1141" y="3"/>
                  </a:lnTo>
                  <a:lnTo>
                    <a:pt x="1136" y="1"/>
                  </a:lnTo>
                  <a:lnTo>
                    <a:pt x="1130" y="0"/>
                  </a:lnTo>
                  <a:lnTo>
                    <a:pt x="1127" y="0"/>
                  </a:lnTo>
                  <a:lnTo>
                    <a:pt x="1124" y="0"/>
                  </a:lnTo>
                  <a:lnTo>
                    <a:pt x="1117" y="0"/>
                  </a:lnTo>
                  <a:lnTo>
                    <a:pt x="1110" y="1"/>
                  </a:lnTo>
                  <a:lnTo>
                    <a:pt x="1103" y="2"/>
                  </a:lnTo>
                  <a:lnTo>
                    <a:pt x="1097" y="3"/>
                  </a:lnTo>
                  <a:lnTo>
                    <a:pt x="1090" y="5"/>
                  </a:lnTo>
                  <a:lnTo>
                    <a:pt x="1083" y="7"/>
                  </a:lnTo>
                  <a:lnTo>
                    <a:pt x="1077" y="9"/>
                  </a:lnTo>
                  <a:lnTo>
                    <a:pt x="1071" y="12"/>
                  </a:lnTo>
                  <a:lnTo>
                    <a:pt x="1064" y="15"/>
                  </a:lnTo>
                  <a:lnTo>
                    <a:pt x="1058" y="18"/>
                  </a:lnTo>
                  <a:lnTo>
                    <a:pt x="1052" y="22"/>
                  </a:lnTo>
                  <a:lnTo>
                    <a:pt x="1047" y="26"/>
                  </a:lnTo>
                  <a:lnTo>
                    <a:pt x="1041" y="30"/>
                  </a:lnTo>
                  <a:lnTo>
                    <a:pt x="1036" y="35"/>
                  </a:lnTo>
                  <a:lnTo>
                    <a:pt x="1031" y="40"/>
                  </a:lnTo>
                  <a:lnTo>
                    <a:pt x="1026" y="45"/>
                  </a:lnTo>
                  <a:lnTo>
                    <a:pt x="61" y="1185"/>
                  </a:lnTo>
                  <a:lnTo>
                    <a:pt x="60" y="1186"/>
                  </a:lnTo>
                  <a:lnTo>
                    <a:pt x="59" y="1187"/>
                  </a:lnTo>
                  <a:lnTo>
                    <a:pt x="57" y="1190"/>
                  </a:lnTo>
                  <a:lnTo>
                    <a:pt x="55" y="1193"/>
                  </a:lnTo>
                  <a:lnTo>
                    <a:pt x="54" y="1196"/>
                  </a:lnTo>
                  <a:lnTo>
                    <a:pt x="52" y="1199"/>
                  </a:lnTo>
                  <a:lnTo>
                    <a:pt x="51" y="1202"/>
                  </a:lnTo>
                  <a:lnTo>
                    <a:pt x="49" y="1208"/>
                  </a:lnTo>
                  <a:lnTo>
                    <a:pt x="1" y="1597"/>
                  </a:lnTo>
                  <a:lnTo>
                    <a:pt x="0" y="1600"/>
                  </a:lnTo>
                  <a:lnTo>
                    <a:pt x="0" y="1602"/>
                  </a:lnTo>
                  <a:lnTo>
                    <a:pt x="0" y="1605"/>
                  </a:lnTo>
                  <a:lnTo>
                    <a:pt x="0" y="1608"/>
                  </a:lnTo>
                  <a:lnTo>
                    <a:pt x="0" y="1611"/>
                  </a:lnTo>
                  <a:lnTo>
                    <a:pt x="1" y="1613"/>
                  </a:lnTo>
                  <a:lnTo>
                    <a:pt x="2" y="1616"/>
                  </a:lnTo>
                  <a:lnTo>
                    <a:pt x="3" y="1618"/>
                  </a:lnTo>
                  <a:lnTo>
                    <a:pt x="4" y="1621"/>
                  </a:lnTo>
                  <a:lnTo>
                    <a:pt x="5" y="1623"/>
                  </a:lnTo>
                  <a:lnTo>
                    <a:pt x="6" y="1626"/>
                  </a:lnTo>
                  <a:lnTo>
                    <a:pt x="8" y="1628"/>
                  </a:lnTo>
                  <a:lnTo>
                    <a:pt x="9" y="1630"/>
                  </a:lnTo>
                  <a:lnTo>
                    <a:pt x="11" y="1633"/>
                  </a:lnTo>
                  <a:lnTo>
                    <a:pt x="15" y="1637"/>
                  </a:lnTo>
                  <a:lnTo>
                    <a:pt x="16" y="1638"/>
                  </a:lnTo>
                  <a:lnTo>
                    <a:pt x="17" y="1639"/>
                  </a:lnTo>
                  <a:lnTo>
                    <a:pt x="18" y="1640"/>
                  </a:lnTo>
                  <a:lnTo>
                    <a:pt x="20" y="1641"/>
                  </a:lnTo>
                  <a:lnTo>
                    <a:pt x="21" y="1641"/>
                  </a:lnTo>
                  <a:lnTo>
                    <a:pt x="22" y="1642"/>
                  </a:lnTo>
                  <a:lnTo>
                    <a:pt x="25" y="1643"/>
                  </a:lnTo>
                  <a:lnTo>
                    <a:pt x="28" y="1644"/>
                  </a:lnTo>
                  <a:lnTo>
                    <a:pt x="30" y="1644"/>
                  </a:lnTo>
                  <a:lnTo>
                    <a:pt x="33" y="1645"/>
                  </a:lnTo>
                  <a:lnTo>
                    <a:pt x="35" y="1645"/>
                  </a:lnTo>
                  <a:lnTo>
                    <a:pt x="55" y="1645"/>
                  </a:lnTo>
                  <a:lnTo>
                    <a:pt x="430" y="1533"/>
                  </a:lnTo>
                  <a:lnTo>
                    <a:pt x="431" y="1532"/>
                  </a:lnTo>
                  <a:lnTo>
                    <a:pt x="433" y="1532"/>
                  </a:lnTo>
                  <a:lnTo>
                    <a:pt x="434" y="1531"/>
                  </a:lnTo>
                  <a:lnTo>
                    <a:pt x="436" y="1530"/>
                  </a:lnTo>
                  <a:lnTo>
                    <a:pt x="438" y="1528"/>
                  </a:lnTo>
                  <a:lnTo>
                    <a:pt x="441" y="1527"/>
                  </a:lnTo>
                  <a:lnTo>
                    <a:pt x="443" y="1524"/>
                  </a:lnTo>
                  <a:lnTo>
                    <a:pt x="445" y="1522"/>
                  </a:lnTo>
                  <a:lnTo>
                    <a:pt x="450" y="1518"/>
                  </a:lnTo>
                  <a:lnTo>
                    <a:pt x="1415" y="378"/>
                  </a:lnTo>
                  <a:lnTo>
                    <a:pt x="1424" y="368"/>
                  </a:lnTo>
                  <a:lnTo>
                    <a:pt x="1431" y="358"/>
                  </a:lnTo>
                  <a:lnTo>
                    <a:pt x="1437" y="347"/>
                  </a:lnTo>
                  <a:lnTo>
                    <a:pt x="1442" y="336"/>
                  </a:lnTo>
                  <a:lnTo>
                    <a:pt x="1446" y="324"/>
                  </a:lnTo>
                  <a:lnTo>
                    <a:pt x="1448" y="312"/>
                  </a:lnTo>
                  <a:lnTo>
                    <a:pt x="1450" y="300"/>
                  </a:lnTo>
                  <a:lnTo>
                    <a:pt x="1449" y="287"/>
                  </a:lnTo>
                  <a:lnTo>
                    <a:pt x="1448" y="275"/>
                  </a:lnTo>
                  <a:lnTo>
                    <a:pt x="1445" y="263"/>
                  </a:lnTo>
                  <a:lnTo>
                    <a:pt x="1441" y="251"/>
                  </a:lnTo>
                  <a:lnTo>
                    <a:pt x="1436" y="239"/>
                  </a:lnTo>
                  <a:lnTo>
                    <a:pt x="1430" y="228"/>
                  </a:lnTo>
                  <a:lnTo>
                    <a:pt x="1422" y="217"/>
                  </a:lnTo>
                  <a:lnTo>
                    <a:pt x="1414" y="207"/>
                  </a:lnTo>
                  <a:close/>
                  <a:moveTo>
                    <a:pt x="173" y="1521"/>
                  </a:moveTo>
                  <a:lnTo>
                    <a:pt x="106" y="1462"/>
                  </a:lnTo>
                  <a:lnTo>
                    <a:pt x="106" y="1459"/>
                  </a:lnTo>
                  <a:lnTo>
                    <a:pt x="125" y="1304"/>
                  </a:lnTo>
                  <a:lnTo>
                    <a:pt x="131" y="1307"/>
                  </a:lnTo>
                  <a:lnTo>
                    <a:pt x="326" y="1473"/>
                  </a:lnTo>
                  <a:close/>
                  <a:moveTo>
                    <a:pt x="1144" y="570"/>
                  </a:moveTo>
                  <a:lnTo>
                    <a:pt x="408" y="1439"/>
                  </a:lnTo>
                  <a:lnTo>
                    <a:pt x="405" y="1437"/>
                  </a:lnTo>
                  <a:lnTo>
                    <a:pt x="145" y="1216"/>
                  </a:lnTo>
                  <a:lnTo>
                    <a:pt x="148" y="1214"/>
                  </a:lnTo>
                  <a:lnTo>
                    <a:pt x="885" y="344"/>
                  </a:lnTo>
                  <a:lnTo>
                    <a:pt x="887" y="347"/>
                  </a:lnTo>
                  <a:close/>
                  <a:moveTo>
                    <a:pt x="1353" y="325"/>
                  </a:moveTo>
                  <a:lnTo>
                    <a:pt x="1204" y="503"/>
                  </a:lnTo>
                  <a:lnTo>
                    <a:pt x="1201" y="500"/>
                  </a:lnTo>
                  <a:lnTo>
                    <a:pt x="941" y="280"/>
                  </a:lnTo>
                  <a:lnTo>
                    <a:pt x="944" y="277"/>
                  </a:lnTo>
                  <a:lnTo>
                    <a:pt x="1093" y="102"/>
                  </a:lnTo>
                  <a:lnTo>
                    <a:pt x="1094" y="100"/>
                  </a:lnTo>
                  <a:lnTo>
                    <a:pt x="1095" y="99"/>
                  </a:lnTo>
                  <a:lnTo>
                    <a:pt x="1097" y="97"/>
                  </a:lnTo>
                  <a:lnTo>
                    <a:pt x="1098" y="96"/>
                  </a:lnTo>
                  <a:lnTo>
                    <a:pt x="1100" y="95"/>
                  </a:lnTo>
                  <a:lnTo>
                    <a:pt x="1102" y="94"/>
                  </a:lnTo>
                  <a:lnTo>
                    <a:pt x="1103" y="93"/>
                  </a:lnTo>
                  <a:lnTo>
                    <a:pt x="1105" y="92"/>
                  </a:lnTo>
                  <a:lnTo>
                    <a:pt x="1107" y="91"/>
                  </a:lnTo>
                  <a:lnTo>
                    <a:pt x="1109" y="90"/>
                  </a:lnTo>
                  <a:lnTo>
                    <a:pt x="1111" y="89"/>
                  </a:lnTo>
                  <a:lnTo>
                    <a:pt x="1113" y="89"/>
                  </a:lnTo>
                  <a:lnTo>
                    <a:pt x="1115" y="89"/>
                  </a:lnTo>
                  <a:lnTo>
                    <a:pt x="1117" y="88"/>
                  </a:lnTo>
                  <a:lnTo>
                    <a:pt x="1120" y="88"/>
                  </a:lnTo>
                  <a:lnTo>
                    <a:pt x="1122" y="88"/>
                  </a:lnTo>
                  <a:lnTo>
                    <a:pt x="1126" y="88"/>
                  </a:lnTo>
                  <a:lnTo>
                    <a:pt x="1130" y="89"/>
                  </a:lnTo>
                  <a:lnTo>
                    <a:pt x="1134" y="89"/>
                  </a:lnTo>
                  <a:lnTo>
                    <a:pt x="1138" y="90"/>
                  </a:lnTo>
                  <a:lnTo>
                    <a:pt x="1142" y="91"/>
                  </a:lnTo>
                  <a:lnTo>
                    <a:pt x="1146" y="93"/>
                  </a:lnTo>
                  <a:lnTo>
                    <a:pt x="1149" y="94"/>
                  </a:lnTo>
                  <a:lnTo>
                    <a:pt x="1153" y="96"/>
                  </a:lnTo>
                  <a:lnTo>
                    <a:pt x="1350" y="263"/>
                  </a:lnTo>
                  <a:lnTo>
                    <a:pt x="1353" y="266"/>
                  </a:lnTo>
                  <a:lnTo>
                    <a:pt x="1355" y="270"/>
                  </a:lnTo>
                  <a:lnTo>
                    <a:pt x="1358" y="274"/>
                  </a:lnTo>
                  <a:lnTo>
                    <a:pt x="1359" y="277"/>
                  </a:lnTo>
                  <a:lnTo>
                    <a:pt x="1361" y="281"/>
                  </a:lnTo>
                  <a:lnTo>
                    <a:pt x="1362" y="286"/>
                  </a:lnTo>
                  <a:lnTo>
                    <a:pt x="1363" y="290"/>
                  </a:lnTo>
                  <a:lnTo>
                    <a:pt x="1363" y="294"/>
                  </a:lnTo>
                  <a:lnTo>
                    <a:pt x="1363" y="298"/>
                  </a:lnTo>
                  <a:lnTo>
                    <a:pt x="1362" y="302"/>
                  </a:lnTo>
                  <a:lnTo>
                    <a:pt x="1362" y="306"/>
                  </a:lnTo>
                  <a:lnTo>
                    <a:pt x="1361" y="311"/>
                  </a:lnTo>
                  <a:lnTo>
                    <a:pt x="1359" y="314"/>
                  </a:lnTo>
                  <a:lnTo>
                    <a:pt x="1357" y="318"/>
                  </a:lnTo>
                  <a:lnTo>
                    <a:pt x="1355" y="3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8"/>
            <p:cNvSpPr/>
            <p:nvPr/>
          </p:nvSpPr>
          <p:spPr>
            <a:xfrm>
              <a:off x="6617324" y="2006913"/>
              <a:ext cx="166806" cy="189453"/>
            </a:xfrm>
            <a:custGeom>
              <a:avLst/>
              <a:gdLst/>
              <a:ahLst/>
              <a:cxnLst/>
              <a:rect l="l" t="t" r="r" b="b"/>
              <a:pathLst>
                <a:path w="384" h="436" extrusionOk="0">
                  <a:moveTo>
                    <a:pt x="339" y="0"/>
                  </a:moveTo>
                  <a:lnTo>
                    <a:pt x="336" y="0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0" y="1"/>
                  </a:lnTo>
                  <a:lnTo>
                    <a:pt x="328" y="1"/>
                  </a:lnTo>
                  <a:lnTo>
                    <a:pt x="326" y="2"/>
                  </a:lnTo>
                  <a:lnTo>
                    <a:pt x="324" y="2"/>
                  </a:lnTo>
                  <a:lnTo>
                    <a:pt x="322" y="3"/>
                  </a:lnTo>
                  <a:lnTo>
                    <a:pt x="320" y="4"/>
                  </a:lnTo>
                  <a:lnTo>
                    <a:pt x="318" y="6"/>
                  </a:lnTo>
                  <a:lnTo>
                    <a:pt x="316" y="7"/>
                  </a:lnTo>
                  <a:lnTo>
                    <a:pt x="312" y="10"/>
                  </a:lnTo>
                  <a:lnTo>
                    <a:pt x="308" y="13"/>
                  </a:lnTo>
                  <a:lnTo>
                    <a:pt x="305" y="17"/>
                  </a:lnTo>
                  <a:lnTo>
                    <a:pt x="12" y="359"/>
                  </a:lnTo>
                  <a:lnTo>
                    <a:pt x="10" y="361"/>
                  </a:lnTo>
                  <a:lnTo>
                    <a:pt x="9" y="362"/>
                  </a:lnTo>
                  <a:lnTo>
                    <a:pt x="8" y="364"/>
                  </a:lnTo>
                  <a:lnTo>
                    <a:pt x="6" y="366"/>
                  </a:lnTo>
                  <a:lnTo>
                    <a:pt x="5" y="367"/>
                  </a:lnTo>
                  <a:lnTo>
                    <a:pt x="4" y="369"/>
                  </a:lnTo>
                  <a:lnTo>
                    <a:pt x="3" y="371"/>
                  </a:lnTo>
                  <a:lnTo>
                    <a:pt x="3" y="373"/>
                  </a:lnTo>
                  <a:lnTo>
                    <a:pt x="2" y="376"/>
                  </a:lnTo>
                  <a:lnTo>
                    <a:pt x="1" y="378"/>
                  </a:lnTo>
                  <a:lnTo>
                    <a:pt x="1" y="382"/>
                  </a:lnTo>
                  <a:lnTo>
                    <a:pt x="0" y="388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1" y="401"/>
                  </a:lnTo>
                  <a:lnTo>
                    <a:pt x="2" y="403"/>
                  </a:lnTo>
                  <a:lnTo>
                    <a:pt x="2" y="405"/>
                  </a:lnTo>
                  <a:lnTo>
                    <a:pt x="3" y="407"/>
                  </a:lnTo>
                  <a:lnTo>
                    <a:pt x="4" y="409"/>
                  </a:lnTo>
                  <a:lnTo>
                    <a:pt x="6" y="411"/>
                  </a:lnTo>
                  <a:lnTo>
                    <a:pt x="7" y="413"/>
                  </a:lnTo>
                  <a:lnTo>
                    <a:pt x="10" y="417"/>
                  </a:lnTo>
                  <a:lnTo>
                    <a:pt x="13" y="421"/>
                  </a:lnTo>
                  <a:lnTo>
                    <a:pt x="17" y="424"/>
                  </a:lnTo>
                  <a:lnTo>
                    <a:pt x="19" y="426"/>
                  </a:lnTo>
                  <a:lnTo>
                    <a:pt x="22" y="427"/>
                  </a:lnTo>
                  <a:lnTo>
                    <a:pt x="25" y="429"/>
                  </a:lnTo>
                  <a:lnTo>
                    <a:pt x="27" y="430"/>
                  </a:lnTo>
                  <a:lnTo>
                    <a:pt x="30" y="431"/>
                  </a:lnTo>
                  <a:lnTo>
                    <a:pt x="33" y="433"/>
                  </a:lnTo>
                  <a:lnTo>
                    <a:pt x="40" y="435"/>
                  </a:lnTo>
                  <a:lnTo>
                    <a:pt x="43" y="435"/>
                  </a:lnTo>
                  <a:lnTo>
                    <a:pt x="46" y="436"/>
                  </a:lnTo>
                  <a:lnTo>
                    <a:pt x="49" y="436"/>
                  </a:lnTo>
                  <a:lnTo>
                    <a:pt x="52" y="436"/>
                  </a:lnTo>
                  <a:lnTo>
                    <a:pt x="55" y="435"/>
                  </a:lnTo>
                  <a:lnTo>
                    <a:pt x="58" y="435"/>
                  </a:lnTo>
                  <a:lnTo>
                    <a:pt x="61" y="434"/>
                  </a:lnTo>
                  <a:lnTo>
                    <a:pt x="63" y="433"/>
                  </a:lnTo>
                  <a:lnTo>
                    <a:pt x="66" y="432"/>
                  </a:lnTo>
                  <a:lnTo>
                    <a:pt x="68" y="431"/>
                  </a:lnTo>
                  <a:lnTo>
                    <a:pt x="71" y="430"/>
                  </a:lnTo>
                  <a:lnTo>
                    <a:pt x="73" y="428"/>
                  </a:lnTo>
                  <a:lnTo>
                    <a:pt x="75" y="427"/>
                  </a:lnTo>
                  <a:lnTo>
                    <a:pt x="78" y="425"/>
                  </a:lnTo>
                  <a:lnTo>
                    <a:pt x="82" y="421"/>
                  </a:lnTo>
                  <a:lnTo>
                    <a:pt x="373" y="79"/>
                  </a:lnTo>
                  <a:lnTo>
                    <a:pt x="374" y="77"/>
                  </a:lnTo>
                  <a:lnTo>
                    <a:pt x="376" y="76"/>
                  </a:lnTo>
                  <a:lnTo>
                    <a:pt x="377" y="74"/>
                  </a:lnTo>
                  <a:lnTo>
                    <a:pt x="378" y="72"/>
                  </a:lnTo>
                  <a:lnTo>
                    <a:pt x="379" y="71"/>
                  </a:lnTo>
                  <a:lnTo>
                    <a:pt x="380" y="69"/>
                  </a:lnTo>
                  <a:lnTo>
                    <a:pt x="381" y="67"/>
                  </a:lnTo>
                  <a:lnTo>
                    <a:pt x="381" y="65"/>
                  </a:lnTo>
                  <a:lnTo>
                    <a:pt x="383" y="60"/>
                  </a:lnTo>
                  <a:lnTo>
                    <a:pt x="383" y="56"/>
                  </a:lnTo>
                  <a:lnTo>
                    <a:pt x="384" y="50"/>
                  </a:lnTo>
                  <a:lnTo>
                    <a:pt x="384" y="45"/>
                  </a:lnTo>
                  <a:lnTo>
                    <a:pt x="384" y="43"/>
                  </a:lnTo>
                  <a:lnTo>
                    <a:pt x="384" y="41"/>
                  </a:lnTo>
                  <a:lnTo>
                    <a:pt x="383" y="39"/>
                  </a:lnTo>
                  <a:lnTo>
                    <a:pt x="383" y="37"/>
                  </a:lnTo>
                  <a:lnTo>
                    <a:pt x="382" y="35"/>
                  </a:lnTo>
                  <a:lnTo>
                    <a:pt x="382" y="33"/>
                  </a:lnTo>
                  <a:lnTo>
                    <a:pt x="381" y="31"/>
                  </a:lnTo>
                  <a:lnTo>
                    <a:pt x="380" y="29"/>
                  </a:lnTo>
                  <a:lnTo>
                    <a:pt x="378" y="27"/>
                  </a:lnTo>
                  <a:lnTo>
                    <a:pt x="377" y="25"/>
                  </a:lnTo>
                  <a:lnTo>
                    <a:pt x="374" y="21"/>
                  </a:lnTo>
                  <a:lnTo>
                    <a:pt x="371" y="17"/>
                  </a:lnTo>
                  <a:lnTo>
                    <a:pt x="367" y="14"/>
                  </a:lnTo>
                  <a:lnTo>
                    <a:pt x="365" y="12"/>
                  </a:lnTo>
                  <a:lnTo>
                    <a:pt x="364" y="10"/>
                  </a:lnTo>
                  <a:lnTo>
                    <a:pt x="362" y="9"/>
                  </a:lnTo>
                  <a:lnTo>
                    <a:pt x="360" y="7"/>
                  </a:lnTo>
                  <a:lnTo>
                    <a:pt x="359" y="6"/>
                  </a:lnTo>
                  <a:lnTo>
                    <a:pt x="357" y="5"/>
                  </a:lnTo>
                  <a:lnTo>
                    <a:pt x="355" y="4"/>
                  </a:lnTo>
                  <a:lnTo>
                    <a:pt x="353" y="3"/>
                  </a:lnTo>
                  <a:lnTo>
                    <a:pt x="351" y="2"/>
                  </a:lnTo>
                  <a:lnTo>
                    <a:pt x="349" y="2"/>
                  </a:lnTo>
                  <a:lnTo>
                    <a:pt x="347" y="1"/>
                  </a:lnTo>
                  <a:lnTo>
                    <a:pt x="346" y="1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38"/>
            <p:cNvSpPr/>
            <p:nvPr/>
          </p:nvSpPr>
          <p:spPr>
            <a:xfrm>
              <a:off x="6791098" y="1896289"/>
              <a:ext cx="87976" cy="97122"/>
            </a:xfrm>
            <a:custGeom>
              <a:avLst/>
              <a:gdLst/>
              <a:ahLst/>
              <a:cxnLst/>
              <a:rect l="l" t="t" r="r" b="b"/>
              <a:pathLst>
                <a:path w="203" h="224" extrusionOk="0">
                  <a:moveTo>
                    <a:pt x="155" y="0"/>
                  </a:moveTo>
                  <a:lnTo>
                    <a:pt x="153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1"/>
                  </a:lnTo>
                  <a:lnTo>
                    <a:pt x="144" y="1"/>
                  </a:lnTo>
                  <a:lnTo>
                    <a:pt x="142" y="2"/>
                  </a:lnTo>
                  <a:lnTo>
                    <a:pt x="140" y="2"/>
                  </a:lnTo>
                  <a:lnTo>
                    <a:pt x="138" y="3"/>
                  </a:lnTo>
                  <a:lnTo>
                    <a:pt x="136" y="4"/>
                  </a:lnTo>
                  <a:lnTo>
                    <a:pt x="134" y="6"/>
                  </a:lnTo>
                  <a:lnTo>
                    <a:pt x="132" y="7"/>
                  </a:lnTo>
                  <a:lnTo>
                    <a:pt x="130" y="8"/>
                  </a:lnTo>
                  <a:lnTo>
                    <a:pt x="128" y="10"/>
                  </a:lnTo>
                  <a:lnTo>
                    <a:pt x="126" y="11"/>
                  </a:lnTo>
                  <a:lnTo>
                    <a:pt x="125" y="13"/>
                  </a:lnTo>
                  <a:lnTo>
                    <a:pt x="123" y="15"/>
                  </a:lnTo>
                  <a:lnTo>
                    <a:pt x="122" y="17"/>
                  </a:lnTo>
                  <a:lnTo>
                    <a:pt x="11" y="147"/>
                  </a:lnTo>
                  <a:lnTo>
                    <a:pt x="8" y="151"/>
                  </a:lnTo>
                  <a:lnTo>
                    <a:pt x="6" y="155"/>
                  </a:lnTo>
                  <a:lnTo>
                    <a:pt x="4" y="159"/>
                  </a:lnTo>
                  <a:lnTo>
                    <a:pt x="2" y="163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0" y="181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5" y="197"/>
                  </a:lnTo>
                  <a:lnTo>
                    <a:pt x="7" y="201"/>
                  </a:lnTo>
                  <a:lnTo>
                    <a:pt x="10" y="205"/>
                  </a:lnTo>
                  <a:lnTo>
                    <a:pt x="13" y="209"/>
                  </a:lnTo>
                  <a:lnTo>
                    <a:pt x="17" y="212"/>
                  </a:lnTo>
                  <a:lnTo>
                    <a:pt x="18" y="213"/>
                  </a:lnTo>
                  <a:lnTo>
                    <a:pt x="19" y="214"/>
                  </a:lnTo>
                  <a:lnTo>
                    <a:pt x="20" y="215"/>
                  </a:lnTo>
                  <a:lnTo>
                    <a:pt x="22" y="216"/>
                  </a:lnTo>
                  <a:lnTo>
                    <a:pt x="24" y="217"/>
                  </a:lnTo>
                  <a:lnTo>
                    <a:pt x="27" y="219"/>
                  </a:lnTo>
                  <a:lnTo>
                    <a:pt x="30" y="220"/>
                  </a:lnTo>
                  <a:lnTo>
                    <a:pt x="33" y="221"/>
                  </a:lnTo>
                  <a:lnTo>
                    <a:pt x="40" y="223"/>
                  </a:lnTo>
                  <a:lnTo>
                    <a:pt x="43" y="223"/>
                  </a:lnTo>
                  <a:lnTo>
                    <a:pt x="46" y="224"/>
                  </a:lnTo>
                  <a:lnTo>
                    <a:pt x="49" y="224"/>
                  </a:lnTo>
                  <a:lnTo>
                    <a:pt x="52" y="224"/>
                  </a:lnTo>
                  <a:lnTo>
                    <a:pt x="55" y="223"/>
                  </a:lnTo>
                  <a:lnTo>
                    <a:pt x="58" y="223"/>
                  </a:lnTo>
                  <a:lnTo>
                    <a:pt x="60" y="222"/>
                  </a:lnTo>
                  <a:lnTo>
                    <a:pt x="63" y="221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0" y="218"/>
                  </a:lnTo>
                  <a:lnTo>
                    <a:pt x="73" y="216"/>
                  </a:lnTo>
                  <a:lnTo>
                    <a:pt x="75" y="215"/>
                  </a:lnTo>
                  <a:lnTo>
                    <a:pt x="77" y="213"/>
                  </a:lnTo>
                  <a:lnTo>
                    <a:pt x="82" y="209"/>
                  </a:lnTo>
                  <a:lnTo>
                    <a:pt x="192" y="79"/>
                  </a:lnTo>
                  <a:lnTo>
                    <a:pt x="193" y="77"/>
                  </a:lnTo>
                  <a:lnTo>
                    <a:pt x="195" y="76"/>
                  </a:lnTo>
                  <a:lnTo>
                    <a:pt x="196" y="74"/>
                  </a:lnTo>
                  <a:lnTo>
                    <a:pt x="197" y="72"/>
                  </a:lnTo>
                  <a:lnTo>
                    <a:pt x="198" y="71"/>
                  </a:lnTo>
                  <a:lnTo>
                    <a:pt x="199" y="69"/>
                  </a:lnTo>
                  <a:lnTo>
                    <a:pt x="200" y="67"/>
                  </a:lnTo>
                  <a:lnTo>
                    <a:pt x="201" y="65"/>
                  </a:lnTo>
                  <a:lnTo>
                    <a:pt x="201" y="62"/>
                  </a:lnTo>
                  <a:lnTo>
                    <a:pt x="202" y="60"/>
                  </a:lnTo>
                  <a:lnTo>
                    <a:pt x="202" y="56"/>
                  </a:lnTo>
                  <a:lnTo>
                    <a:pt x="203" y="50"/>
                  </a:lnTo>
                  <a:lnTo>
                    <a:pt x="203" y="45"/>
                  </a:lnTo>
                  <a:lnTo>
                    <a:pt x="203" y="43"/>
                  </a:lnTo>
                  <a:lnTo>
                    <a:pt x="202" y="41"/>
                  </a:lnTo>
                  <a:lnTo>
                    <a:pt x="202" y="39"/>
                  </a:lnTo>
                  <a:lnTo>
                    <a:pt x="202" y="37"/>
                  </a:lnTo>
                  <a:lnTo>
                    <a:pt x="201" y="35"/>
                  </a:lnTo>
                  <a:lnTo>
                    <a:pt x="200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8" y="27"/>
                  </a:lnTo>
                  <a:lnTo>
                    <a:pt x="196" y="25"/>
                  </a:lnTo>
                  <a:lnTo>
                    <a:pt x="195" y="23"/>
                  </a:lnTo>
                  <a:lnTo>
                    <a:pt x="193" y="21"/>
                  </a:lnTo>
                  <a:lnTo>
                    <a:pt x="192" y="19"/>
                  </a:lnTo>
                  <a:lnTo>
                    <a:pt x="190" y="17"/>
                  </a:lnTo>
                  <a:lnTo>
                    <a:pt x="188" y="16"/>
                  </a:lnTo>
                  <a:lnTo>
                    <a:pt x="186" y="14"/>
                  </a:lnTo>
                  <a:lnTo>
                    <a:pt x="184" y="12"/>
                  </a:lnTo>
                  <a:lnTo>
                    <a:pt x="183" y="10"/>
                  </a:lnTo>
                  <a:lnTo>
                    <a:pt x="181" y="9"/>
                  </a:lnTo>
                  <a:lnTo>
                    <a:pt x="179" y="7"/>
                  </a:lnTo>
                  <a:lnTo>
                    <a:pt x="177" y="6"/>
                  </a:lnTo>
                  <a:lnTo>
                    <a:pt x="175" y="5"/>
                  </a:lnTo>
                  <a:lnTo>
                    <a:pt x="174" y="4"/>
                  </a:lnTo>
                  <a:lnTo>
                    <a:pt x="172" y="3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66" y="1"/>
                  </a:lnTo>
                  <a:lnTo>
                    <a:pt x="163" y="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7" name="Google Shape;3967;p38"/>
          <p:cNvSpPr/>
          <p:nvPr/>
        </p:nvSpPr>
        <p:spPr>
          <a:xfrm>
            <a:off x="2229163" y="4943790"/>
            <a:ext cx="694994" cy="581826"/>
          </a:xfrm>
          <a:custGeom>
            <a:avLst/>
            <a:gdLst/>
            <a:ahLst/>
            <a:cxnLst/>
            <a:rect l="l" t="t" r="r" b="b"/>
            <a:pathLst>
              <a:path w="1653" h="1384" extrusionOk="0">
                <a:moveTo>
                  <a:pt x="1633" y="32"/>
                </a:moveTo>
                <a:lnTo>
                  <a:pt x="1629" y="27"/>
                </a:lnTo>
                <a:lnTo>
                  <a:pt x="1624" y="23"/>
                </a:lnTo>
                <a:lnTo>
                  <a:pt x="1619" y="18"/>
                </a:lnTo>
                <a:lnTo>
                  <a:pt x="1614" y="14"/>
                </a:lnTo>
                <a:lnTo>
                  <a:pt x="1608" y="11"/>
                </a:lnTo>
                <a:lnTo>
                  <a:pt x="1603" y="8"/>
                </a:lnTo>
                <a:lnTo>
                  <a:pt x="1597" y="6"/>
                </a:lnTo>
                <a:lnTo>
                  <a:pt x="1591" y="4"/>
                </a:lnTo>
                <a:lnTo>
                  <a:pt x="1584" y="2"/>
                </a:lnTo>
                <a:lnTo>
                  <a:pt x="1578" y="1"/>
                </a:lnTo>
                <a:lnTo>
                  <a:pt x="1572" y="0"/>
                </a:lnTo>
                <a:lnTo>
                  <a:pt x="1565" y="0"/>
                </a:lnTo>
                <a:lnTo>
                  <a:pt x="1559" y="0"/>
                </a:lnTo>
                <a:lnTo>
                  <a:pt x="1552" y="1"/>
                </a:lnTo>
                <a:lnTo>
                  <a:pt x="1546" y="2"/>
                </a:lnTo>
                <a:lnTo>
                  <a:pt x="1539" y="4"/>
                </a:lnTo>
                <a:lnTo>
                  <a:pt x="55" y="523"/>
                </a:lnTo>
                <a:lnTo>
                  <a:pt x="50" y="525"/>
                </a:lnTo>
                <a:lnTo>
                  <a:pt x="45" y="527"/>
                </a:lnTo>
                <a:lnTo>
                  <a:pt x="41" y="530"/>
                </a:lnTo>
                <a:lnTo>
                  <a:pt x="36" y="533"/>
                </a:lnTo>
                <a:lnTo>
                  <a:pt x="32" y="536"/>
                </a:lnTo>
                <a:lnTo>
                  <a:pt x="28" y="539"/>
                </a:lnTo>
                <a:lnTo>
                  <a:pt x="24" y="543"/>
                </a:lnTo>
                <a:lnTo>
                  <a:pt x="20" y="547"/>
                </a:lnTo>
                <a:lnTo>
                  <a:pt x="17" y="551"/>
                </a:lnTo>
                <a:lnTo>
                  <a:pt x="14" y="556"/>
                </a:lnTo>
                <a:lnTo>
                  <a:pt x="11" y="560"/>
                </a:lnTo>
                <a:lnTo>
                  <a:pt x="8" y="565"/>
                </a:lnTo>
                <a:lnTo>
                  <a:pt x="6" y="570"/>
                </a:lnTo>
                <a:lnTo>
                  <a:pt x="4" y="575"/>
                </a:lnTo>
                <a:lnTo>
                  <a:pt x="3" y="580"/>
                </a:lnTo>
                <a:lnTo>
                  <a:pt x="1" y="585"/>
                </a:lnTo>
                <a:lnTo>
                  <a:pt x="1" y="590"/>
                </a:lnTo>
                <a:lnTo>
                  <a:pt x="0" y="596"/>
                </a:lnTo>
                <a:lnTo>
                  <a:pt x="0" y="601"/>
                </a:lnTo>
                <a:lnTo>
                  <a:pt x="0" y="607"/>
                </a:lnTo>
                <a:lnTo>
                  <a:pt x="1" y="612"/>
                </a:lnTo>
                <a:lnTo>
                  <a:pt x="1" y="617"/>
                </a:lnTo>
                <a:lnTo>
                  <a:pt x="2" y="623"/>
                </a:lnTo>
                <a:lnTo>
                  <a:pt x="4" y="628"/>
                </a:lnTo>
                <a:lnTo>
                  <a:pt x="5" y="633"/>
                </a:lnTo>
                <a:lnTo>
                  <a:pt x="7" y="638"/>
                </a:lnTo>
                <a:lnTo>
                  <a:pt x="9" y="643"/>
                </a:lnTo>
                <a:lnTo>
                  <a:pt x="12" y="648"/>
                </a:lnTo>
                <a:lnTo>
                  <a:pt x="14" y="652"/>
                </a:lnTo>
                <a:lnTo>
                  <a:pt x="18" y="656"/>
                </a:lnTo>
                <a:lnTo>
                  <a:pt x="21" y="660"/>
                </a:lnTo>
                <a:lnTo>
                  <a:pt x="24" y="664"/>
                </a:lnTo>
                <a:lnTo>
                  <a:pt x="250" y="884"/>
                </a:lnTo>
                <a:lnTo>
                  <a:pt x="179" y="1342"/>
                </a:lnTo>
                <a:lnTo>
                  <a:pt x="179" y="1347"/>
                </a:lnTo>
                <a:lnTo>
                  <a:pt x="179" y="1350"/>
                </a:lnTo>
                <a:lnTo>
                  <a:pt x="179" y="1356"/>
                </a:lnTo>
                <a:lnTo>
                  <a:pt x="179" y="1358"/>
                </a:lnTo>
                <a:lnTo>
                  <a:pt x="179" y="1364"/>
                </a:lnTo>
                <a:lnTo>
                  <a:pt x="179" y="1367"/>
                </a:lnTo>
                <a:lnTo>
                  <a:pt x="179" y="1368"/>
                </a:lnTo>
                <a:lnTo>
                  <a:pt x="180" y="1368"/>
                </a:lnTo>
                <a:lnTo>
                  <a:pt x="180" y="1369"/>
                </a:lnTo>
                <a:lnTo>
                  <a:pt x="181" y="1370"/>
                </a:lnTo>
                <a:lnTo>
                  <a:pt x="182" y="1370"/>
                </a:lnTo>
                <a:lnTo>
                  <a:pt x="185" y="1373"/>
                </a:lnTo>
                <a:lnTo>
                  <a:pt x="185" y="1375"/>
                </a:lnTo>
                <a:lnTo>
                  <a:pt x="185" y="1376"/>
                </a:lnTo>
                <a:lnTo>
                  <a:pt x="186" y="1376"/>
                </a:lnTo>
                <a:lnTo>
                  <a:pt x="186" y="1377"/>
                </a:lnTo>
                <a:lnTo>
                  <a:pt x="187" y="1377"/>
                </a:lnTo>
                <a:lnTo>
                  <a:pt x="187" y="1378"/>
                </a:lnTo>
                <a:lnTo>
                  <a:pt x="188" y="1378"/>
                </a:lnTo>
                <a:lnTo>
                  <a:pt x="189" y="1378"/>
                </a:lnTo>
                <a:lnTo>
                  <a:pt x="190" y="1378"/>
                </a:lnTo>
                <a:lnTo>
                  <a:pt x="191" y="1378"/>
                </a:lnTo>
                <a:lnTo>
                  <a:pt x="193" y="1378"/>
                </a:lnTo>
                <a:lnTo>
                  <a:pt x="194" y="1378"/>
                </a:lnTo>
                <a:lnTo>
                  <a:pt x="195" y="1378"/>
                </a:lnTo>
                <a:lnTo>
                  <a:pt x="195" y="1379"/>
                </a:lnTo>
                <a:lnTo>
                  <a:pt x="196" y="1379"/>
                </a:lnTo>
                <a:lnTo>
                  <a:pt x="196" y="1380"/>
                </a:lnTo>
                <a:lnTo>
                  <a:pt x="197" y="1380"/>
                </a:lnTo>
                <a:lnTo>
                  <a:pt x="198" y="1381"/>
                </a:lnTo>
                <a:lnTo>
                  <a:pt x="199" y="1381"/>
                </a:lnTo>
                <a:lnTo>
                  <a:pt x="202" y="1381"/>
                </a:lnTo>
                <a:lnTo>
                  <a:pt x="203" y="1381"/>
                </a:lnTo>
                <a:lnTo>
                  <a:pt x="204" y="1381"/>
                </a:lnTo>
                <a:lnTo>
                  <a:pt x="204" y="1382"/>
                </a:lnTo>
                <a:lnTo>
                  <a:pt x="205" y="1382"/>
                </a:lnTo>
                <a:lnTo>
                  <a:pt x="205" y="1383"/>
                </a:lnTo>
                <a:lnTo>
                  <a:pt x="206" y="1383"/>
                </a:lnTo>
                <a:lnTo>
                  <a:pt x="206" y="1384"/>
                </a:lnTo>
                <a:lnTo>
                  <a:pt x="207" y="1384"/>
                </a:lnTo>
                <a:lnTo>
                  <a:pt x="210" y="1384"/>
                </a:lnTo>
                <a:lnTo>
                  <a:pt x="216" y="1384"/>
                </a:lnTo>
                <a:lnTo>
                  <a:pt x="219" y="1384"/>
                </a:lnTo>
                <a:lnTo>
                  <a:pt x="224" y="1384"/>
                </a:lnTo>
                <a:lnTo>
                  <a:pt x="230" y="1384"/>
                </a:lnTo>
                <a:lnTo>
                  <a:pt x="233" y="1384"/>
                </a:lnTo>
                <a:lnTo>
                  <a:pt x="236" y="1384"/>
                </a:lnTo>
                <a:lnTo>
                  <a:pt x="237" y="1384"/>
                </a:lnTo>
                <a:lnTo>
                  <a:pt x="238" y="1384"/>
                </a:lnTo>
                <a:lnTo>
                  <a:pt x="239" y="1383"/>
                </a:lnTo>
                <a:lnTo>
                  <a:pt x="240" y="1382"/>
                </a:lnTo>
                <a:lnTo>
                  <a:pt x="241" y="1381"/>
                </a:lnTo>
                <a:lnTo>
                  <a:pt x="244" y="1381"/>
                </a:lnTo>
                <a:lnTo>
                  <a:pt x="245" y="1381"/>
                </a:lnTo>
                <a:lnTo>
                  <a:pt x="246" y="1381"/>
                </a:lnTo>
                <a:lnTo>
                  <a:pt x="247" y="1380"/>
                </a:lnTo>
                <a:lnTo>
                  <a:pt x="248" y="1379"/>
                </a:lnTo>
                <a:lnTo>
                  <a:pt x="249" y="1379"/>
                </a:lnTo>
                <a:lnTo>
                  <a:pt x="249" y="1378"/>
                </a:lnTo>
                <a:lnTo>
                  <a:pt x="250" y="1378"/>
                </a:lnTo>
                <a:lnTo>
                  <a:pt x="253" y="1375"/>
                </a:lnTo>
                <a:lnTo>
                  <a:pt x="526" y="1144"/>
                </a:lnTo>
                <a:lnTo>
                  <a:pt x="732" y="1342"/>
                </a:lnTo>
                <a:lnTo>
                  <a:pt x="736" y="1345"/>
                </a:lnTo>
                <a:lnTo>
                  <a:pt x="739" y="1348"/>
                </a:lnTo>
                <a:lnTo>
                  <a:pt x="743" y="1350"/>
                </a:lnTo>
                <a:lnTo>
                  <a:pt x="747" y="1353"/>
                </a:lnTo>
                <a:lnTo>
                  <a:pt x="751" y="1355"/>
                </a:lnTo>
                <a:lnTo>
                  <a:pt x="755" y="1357"/>
                </a:lnTo>
                <a:lnTo>
                  <a:pt x="759" y="1359"/>
                </a:lnTo>
                <a:lnTo>
                  <a:pt x="763" y="1360"/>
                </a:lnTo>
                <a:lnTo>
                  <a:pt x="768" y="1362"/>
                </a:lnTo>
                <a:lnTo>
                  <a:pt x="772" y="1363"/>
                </a:lnTo>
                <a:lnTo>
                  <a:pt x="777" y="1364"/>
                </a:lnTo>
                <a:lnTo>
                  <a:pt x="782" y="1364"/>
                </a:lnTo>
                <a:lnTo>
                  <a:pt x="786" y="1365"/>
                </a:lnTo>
                <a:lnTo>
                  <a:pt x="791" y="1365"/>
                </a:lnTo>
                <a:lnTo>
                  <a:pt x="796" y="1365"/>
                </a:lnTo>
                <a:lnTo>
                  <a:pt x="800" y="1364"/>
                </a:lnTo>
                <a:lnTo>
                  <a:pt x="802" y="1364"/>
                </a:lnTo>
                <a:lnTo>
                  <a:pt x="803" y="1364"/>
                </a:lnTo>
                <a:lnTo>
                  <a:pt x="805" y="1364"/>
                </a:lnTo>
                <a:lnTo>
                  <a:pt x="808" y="1363"/>
                </a:lnTo>
                <a:lnTo>
                  <a:pt x="810" y="1362"/>
                </a:lnTo>
                <a:lnTo>
                  <a:pt x="813" y="1361"/>
                </a:lnTo>
                <a:lnTo>
                  <a:pt x="816" y="1360"/>
                </a:lnTo>
                <a:lnTo>
                  <a:pt x="818" y="1359"/>
                </a:lnTo>
                <a:lnTo>
                  <a:pt x="820" y="1358"/>
                </a:lnTo>
                <a:lnTo>
                  <a:pt x="827" y="1356"/>
                </a:lnTo>
                <a:lnTo>
                  <a:pt x="833" y="1353"/>
                </a:lnTo>
                <a:lnTo>
                  <a:pt x="838" y="1350"/>
                </a:lnTo>
                <a:lnTo>
                  <a:pt x="844" y="1346"/>
                </a:lnTo>
                <a:lnTo>
                  <a:pt x="849" y="1342"/>
                </a:lnTo>
                <a:lnTo>
                  <a:pt x="854" y="1337"/>
                </a:lnTo>
                <a:lnTo>
                  <a:pt x="858" y="1331"/>
                </a:lnTo>
                <a:lnTo>
                  <a:pt x="862" y="1325"/>
                </a:lnTo>
                <a:lnTo>
                  <a:pt x="1644" y="125"/>
                </a:lnTo>
                <a:lnTo>
                  <a:pt x="1647" y="120"/>
                </a:lnTo>
                <a:lnTo>
                  <a:pt x="1649" y="114"/>
                </a:lnTo>
                <a:lnTo>
                  <a:pt x="1650" y="109"/>
                </a:lnTo>
                <a:lnTo>
                  <a:pt x="1652" y="103"/>
                </a:lnTo>
                <a:lnTo>
                  <a:pt x="1652" y="97"/>
                </a:lnTo>
                <a:lnTo>
                  <a:pt x="1653" y="91"/>
                </a:lnTo>
                <a:lnTo>
                  <a:pt x="1653" y="85"/>
                </a:lnTo>
                <a:lnTo>
                  <a:pt x="1652" y="79"/>
                </a:lnTo>
                <a:lnTo>
                  <a:pt x="1652" y="73"/>
                </a:lnTo>
                <a:lnTo>
                  <a:pt x="1650" y="67"/>
                </a:lnTo>
                <a:lnTo>
                  <a:pt x="1649" y="61"/>
                </a:lnTo>
                <a:lnTo>
                  <a:pt x="1646" y="55"/>
                </a:lnTo>
                <a:lnTo>
                  <a:pt x="1644" y="49"/>
                </a:lnTo>
                <a:lnTo>
                  <a:pt x="1641" y="43"/>
                </a:lnTo>
                <a:lnTo>
                  <a:pt x="1637" y="38"/>
                </a:lnTo>
                <a:close/>
                <a:moveTo>
                  <a:pt x="461" y="1085"/>
                </a:moveTo>
                <a:lnTo>
                  <a:pt x="363" y="1169"/>
                </a:lnTo>
                <a:lnTo>
                  <a:pt x="425" y="1051"/>
                </a:lnTo>
                <a:close/>
                <a:moveTo>
                  <a:pt x="1260" y="365"/>
                </a:moveTo>
                <a:lnTo>
                  <a:pt x="1263" y="362"/>
                </a:lnTo>
                <a:lnTo>
                  <a:pt x="1266" y="359"/>
                </a:lnTo>
                <a:lnTo>
                  <a:pt x="1269" y="356"/>
                </a:lnTo>
                <a:lnTo>
                  <a:pt x="1271" y="353"/>
                </a:lnTo>
                <a:lnTo>
                  <a:pt x="1273" y="349"/>
                </a:lnTo>
                <a:lnTo>
                  <a:pt x="1274" y="346"/>
                </a:lnTo>
                <a:lnTo>
                  <a:pt x="1276" y="342"/>
                </a:lnTo>
                <a:lnTo>
                  <a:pt x="1277" y="338"/>
                </a:lnTo>
                <a:lnTo>
                  <a:pt x="1277" y="334"/>
                </a:lnTo>
                <a:lnTo>
                  <a:pt x="1277" y="331"/>
                </a:lnTo>
                <a:lnTo>
                  <a:pt x="1277" y="327"/>
                </a:lnTo>
                <a:lnTo>
                  <a:pt x="1276" y="323"/>
                </a:lnTo>
                <a:lnTo>
                  <a:pt x="1275" y="319"/>
                </a:lnTo>
                <a:lnTo>
                  <a:pt x="1274" y="316"/>
                </a:lnTo>
                <a:lnTo>
                  <a:pt x="1272" y="312"/>
                </a:lnTo>
                <a:lnTo>
                  <a:pt x="1269" y="309"/>
                </a:lnTo>
                <a:lnTo>
                  <a:pt x="1267" y="306"/>
                </a:lnTo>
                <a:lnTo>
                  <a:pt x="1264" y="302"/>
                </a:lnTo>
                <a:lnTo>
                  <a:pt x="1261" y="299"/>
                </a:lnTo>
                <a:lnTo>
                  <a:pt x="1258" y="297"/>
                </a:lnTo>
                <a:lnTo>
                  <a:pt x="1255" y="295"/>
                </a:lnTo>
                <a:lnTo>
                  <a:pt x="1251" y="293"/>
                </a:lnTo>
                <a:lnTo>
                  <a:pt x="1248" y="291"/>
                </a:lnTo>
                <a:lnTo>
                  <a:pt x="1244" y="290"/>
                </a:lnTo>
                <a:lnTo>
                  <a:pt x="1240" y="289"/>
                </a:lnTo>
                <a:lnTo>
                  <a:pt x="1236" y="289"/>
                </a:lnTo>
                <a:lnTo>
                  <a:pt x="1232" y="289"/>
                </a:lnTo>
                <a:lnTo>
                  <a:pt x="1228" y="289"/>
                </a:lnTo>
                <a:lnTo>
                  <a:pt x="1224" y="290"/>
                </a:lnTo>
                <a:lnTo>
                  <a:pt x="1220" y="292"/>
                </a:lnTo>
                <a:lnTo>
                  <a:pt x="1216" y="293"/>
                </a:lnTo>
                <a:lnTo>
                  <a:pt x="1212" y="295"/>
                </a:lnTo>
                <a:lnTo>
                  <a:pt x="303" y="814"/>
                </a:lnTo>
                <a:lnTo>
                  <a:pt x="86" y="605"/>
                </a:lnTo>
                <a:lnTo>
                  <a:pt x="1559" y="89"/>
                </a:lnTo>
                <a:lnTo>
                  <a:pt x="783" y="1279"/>
                </a:lnTo>
                <a:lnTo>
                  <a:pt x="478" y="983"/>
                </a:lnTo>
                <a:close/>
                <a:moveTo>
                  <a:pt x="337" y="893"/>
                </a:moveTo>
                <a:lnTo>
                  <a:pt x="752" y="656"/>
                </a:lnTo>
                <a:lnTo>
                  <a:pt x="388" y="944"/>
                </a:lnTo>
                <a:lnTo>
                  <a:pt x="387" y="945"/>
                </a:lnTo>
                <a:lnTo>
                  <a:pt x="386" y="945"/>
                </a:lnTo>
                <a:lnTo>
                  <a:pt x="385" y="946"/>
                </a:lnTo>
                <a:lnTo>
                  <a:pt x="384" y="947"/>
                </a:lnTo>
                <a:lnTo>
                  <a:pt x="383" y="948"/>
                </a:lnTo>
                <a:lnTo>
                  <a:pt x="382" y="949"/>
                </a:lnTo>
                <a:lnTo>
                  <a:pt x="382" y="950"/>
                </a:lnTo>
                <a:lnTo>
                  <a:pt x="381" y="952"/>
                </a:lnTo>
                <a:lnTo>
                  <a:pt x="380" y="954"/>
                </a:lnTo>
                <a:lnTo>
                  <a:pt x="377" y="958"/>
                </a:lnTo>
                <a:lnTo>
                  <a:pt x="306" y="109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68" name="Google Shape;3968;p38"/>
          <p:cNvGrpSpPr/>
          <p:nvPr/>
        </p:nvGrpSpPr>
        <p:grpSpPr>
          <a:xfrm>
            <a:off x="10124789" y="3264158"/>
            <a:ext cx="649138" cy="648717"/>
            <a:chOff x="5017641" y="4303871"/>
            <a:chExt cx="672015" cy="671579"/>
          </a:xfrm>
        </p:grpSpPr>
        <p:sp>
          <p:nvSpPr>
            <p:cNvPr id="3969" name="Google Shape;3969;p38"/>
            <p:cNvSpPr/>
            <p:nvPr/>
          </p:nvSpPr>
          <p:spPr>
            <a:xfrm>
              <a:off x="5216676" y="4350472"/>
              <a:ext cx="63587" cy="158096"/>
            </a:xfrm>
            <a:custGeom>
              <a:avLst/>
              <a:gdLst/>
              <a:ahLst/>
              <a:cxnLst/>
              <a:rect l="l" t="t" r="r" b="b"/>
              <a:pathLst>
                <a:path w="147" h="364" extrusionOk="0">
                  <a:moveTo>
                    <a:pt x="107" y="0"/>
                  </a:moveTo>
                  <a:lnTo>
                    <a:pt x="40" y="0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2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324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6"/>
                  </a:lnTo>
                  <a:lnTo>
                    <a:pt x="3" y="340"/>
                  </a:lnTo>
                  <a:lnTo>
                    <a:pt x="5" y="343"/>
                  </a:lnTo>
                  <a:lnTo>
                    <a:pt x="7" y="347"/>
                  </a:lnTo>
                  <a:lnTo>
                    <a:pt x="9" y="350"/>
                  </a:lnTo>
                  <a:lnTo>
                    <a:pt x="11" y="353"/>
                  </a:lnTo>
                  <a:lnTo>
                    <a:pt x="14" y="355"/>
                  </a:lnTo>
                  <a:lnTo>
                    <a:pt x="17" y="357"/>
                  </a:lnTo>
                  <a:lnTo>
                    <a:pt x="21" y="359"/>
                  </a:lnTo>
                  <a:lnTo>
                    <a:pt x="24" y="361"/>
                  </a:lnTo>
                  <a:lnTo>
                    <a:pt x="28" y="362"/>
                  </a:lnTo>
                  <a:lnTo>
                    <a:pt x="32" y="363"/>
                  </a:lnTo>
                  <a:lnTo>
                    <a:pt x="36" y="364"/>
                  </a:lnTo>
                  <a:lnTo>
                    <a:pt x="40" y="364"/>
                  </a:lnTo>
                  <a:lnTo>
                    <a:pt x="107" y="364"/>
                  </a:lnTo>
                  <a:lnTo>
                    <a:pt x="111" y="364"/>
                  </a:lnTo>
                  <a:lnTo>
                    <a:pt x="115" y="363"/>
                  </a:lnTo>
                  <a:lnTo>
                    <a:pt x="119" y="362"/>
                  </a:lnTo>
                  <a:lnTo>
                    <a:pt x="123" y="361"/>
                  </a:lnTo>
                  <a:lnTo>
                    <a:pt x="126" y="359"/>
                  </a:lnTo>
                  <a:lnTo>
                    <a:pt x="130" y="357"/>
                  </a:lnTo>
                  <a:lnTo>
                    <a:pt x="133" y="355"/>
                  </a:lnTo>
                  <a:lnTo>
                    <a:pt x="136" y="353"/>
                  </a:lnTo>
                  <a:lnTo>
                    <a:pt x="138" y="350"/>
                  </a:lnTo>
                  <a:lnTo>
                    <a:pt x="140" y="347"/>
                  </a:lnTo>
                  <a:lnTo>
                    <a:pt x="142" y="343"/>
                  </a:lnTo>
                  <a:lnTo>
                    <a:pt x="144" y="340"/>
                  </a:lnTo>
                  <a:lnTo>
                    <a:pt x="145" y="336"/>
                  </a:lnTo>
                  <a:lnTo>
                    <a:pt x="146" y="332"/>
                  </a:lnTo>
                  <a:lnTo>
                    <a:pt x="147" y="328"/>
                  </a:lnTo>
                  <a:lnTo>
                    <a:pt x="147" y="324"/>
                  </a:lnTo>
                  <a:lnTo>
                    <a:pt x="147" y="39"/>
                  </a:lnTo>
                  <a:lnTo>
                    <a:pt x="147" y="35"/>
                  </a:lnTo>
                  <a:lnTo>
                    <a:pt x="147" y="31"/>
                  </a:lnTo>
                  <a:lnTo>
                    <a:pt x="146" y="27"/>
                  </a:lnTo>
                  <a:lnTo>
                    <a:pt x="145" y="24"/>
                  </a:lnTo>
                  <a:lnTo>
                    <a:pt x="144" y="20"/>
                  </a:lnTo>
                  <a:lnTo>
                    <a:pt x="142" y="17"/>
                  </a:lnTo>
                  <a:lnTo>
                    <a:pt x="139" y="14"/>
                  </a:lnTo>
                  <a:lnTo>
                    <a:pt x="137" y="11"/>
                  </a:lnTo>
                  <a:lnTo>
                    <a:pt x="134" y="9"/>
                  </a:lnTo>
                  <a:lnTo>
                    <a:pt x="131" y="7"/>
                  </a:lnTo>
                  <a:lnTo>
                    <a:pt x="127" y="5"/>
                  </a:lnTo>
                  <a:lnTo>
                    <a:pt x="123" y="3"/>
                  </a:lnTo>
                  <a:lnTo>
                    <a:pt x="119" y="2"/>
                  </a:lnTo>
                  <a:lnTo>
                    <a:pt x="115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38"/>
            <p:cNvSpPr/>
            <p:nvPr/>
          </p:nvSpPr>
          <p:spPr>
            <a:xfrm>
              <a:off x="5017641" y="4303871"/>
              <a:ext cx="672015" cy="671579"/>
            </a:xfrm>
            <a:custGeom>
              <a:avLst/>
              <a:gdLst/>
              <a:ahLst/>
              <a:cxnLst/>
              <a:rect l="l" t="t" r="r" b="b"/>
              <a:pathLst>
                <a:path w="1544" h="1543" extrusionOk="0">
                  <a:moveTo>
                    <a:pt x="1479" y="0"/>
                  </a:moveTo>
                  <a:lnTo>
                    <a:pt x="65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3" y="15"/>
                  </a:lnTo>
                  <a:lnTo>
                    <a:pt x="19" y="20"/>
                  </a:lnTo>
                  <a:lnTo>
                    <a:pt x="14" y="24"/>
                  </a:lnTo>
                  <a:lnTo>
                    <a:pt x="11" y="29"/>
                  </a:lnTo>
                  <a:lnTo>
                    <a:pt x="8" y="35"/>
                  </a:lnTo>
                  <a:lnTo>
                    <a:pt x="5" y="40"/>
                  </a:lnTo>
                  <a:lnTo>
                    <a:pt x="3" y="46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0" y="1478"/>
                  </a:lnTo>
                  <a:lnTo>
                    <a:pt x="0" y="1485"/>
                  </a:lnTo>
                  <a:lnTo>
                    <a:pt x="1" y="1491"/>
                  </a:lnTo>
                  <a:lnTo>
                    <a:pt x="3" y="1498"/>
                  </a:lnTo>
                  <a:lnTo>
                    <a:pt x="5" y="1504"/>
                  </a:lnTo>
                  <a:lnTo>
                    <a:pt x="8" y="1509"/>
                  </a:lnTo>
                  <a:lnTo>
                    <a:pt x="12" y="1515"/>
                  </a:lnTo>
                  <a:lnTo>
                    <a:pt x="15" y="1520"/>
                  </a:lnTo>
                  <a:lnTo>
                    <a:pt x="20" y="1524"/>
                  </a:lnTo>
                  <a:lnTo>
                    <a:pt x="24" y="1528"/>
                  </a:lnTo>
                  <a:lnTo>
                    <a:pt x="29" y="1532"/>
                  </a:lnTo>
                  <a:lnTo>
                    <a:pt x="35" y="1535"/>
                  </a:lnTo>
                  <a:lnTo>
                    <a:pt x="40" y="1538"/>
                  </a:lnTo>
                  <a:lnTo>
                    <a:pt x="46" y="1540"/>
                  </a:lnTo>
                  <a:lnTo>
                    <a:pt x="52" y="1542"/>
                  </a:lnTo>
                  <a:lnTo>
                    <a:pt x="59" y="1543"/>
                  </a:lnTo>
                  <a:lnTo>
                    <a:pt x="65" y="1543"/>
                  </a:lnTo>
                  <a:lnTo>
                    <a:pt x="1479" y="1543"/>
                  </a:lnTo>
                  <a:lnTo>
                    <a:pt x="1486" y="1543"/>
                  </a:lnTo>
                  <a:lnTo>
                    <a:pt x="1492" y="1542"/>
                  </a:lnTo>
                  <a:lnTo>
                    <a:pt x="1498" y="1540"/>
                  </a:lnTo>
                  <a:lnTo>
                    <a:pt x="1504" y="1538"/>
                  </a:lnTo>
                  <a:lnTo>
                    <a:pt x="1510" y="1535"/>
                  </a:lnTo>
                  <a:lnTo>
                    <a:pt x="1515" y="1531"/>
                  </a:lnTo>
                  <a:lnTo>
                    <a:pt x="1520" y="1527"/>
                  </a:lnTo>
                  <a:lnTo>
                    <a:pt x="1525" y="1523"/>
                  </a:lnTo>
                  <a:lnTo>
                    <a:pt x="1529" y="1518"/>
                  </a:lnTo>
                  <a:lnTo>
                    <a:pt x="1533" y="1513"/>
                  </a:lnTo>
                  <a:lnTo>
                    <a:pt x="1536" y="1508"/>
                  </a:lnTo>
                  <a:lnTo>
                    <a:pt x="1539" y="1502"/>
                  </a:lnTo>
                  <a:lnTo>
                    <a:pt x="1541" y="1497"/>
                  </a:lnTo>
                  <a:lnTo>
                    <a:pt x="1543" y="1490"/>
                  </a:lnTo>
                  <a:lnTo>
                    <a:pt x="1544" y="1484"/>
                  </a:lnTo>
                  <a:lnTo>
                    <a:pt x="1544" y="1478"/>
                  </a:lnTo>
                  <a:lnTo>
                    <a:pt x="1544" y="65"/>
                  </a:lnTo>
                  <a:lnTo>
                    <a:pt x="1544" y="58"/>
                  </a:lnTo>
                  <a:lnTo>
                    <a:pt x="1543" y="52"/>
                  </a:lnTo>
                  <a:lnTo>
                    <a:pt x="1541" y="45"/>
                  </a:lnTo>
                  <a:lnTo>
                    <a:pt x="1539" y="39"/>
                  </a:lnTo>
                  <a:lnTo>
                    <a:pt x="1536" y="34"/>
                  </a:lnTo>
                  <a:lnTo>
                    <a:pt x="1533" y="28"/>
                  </a:lnTo>
                  <a:lnTo>
                    <a:pt x="1529" y="23"/>
                  </a:lnTo>
                  <a:lnTo>
                    <a:pt x="1525" y="19"/>
                  </a:lnTo>
                  <a:lnTo>
                    <a:pt x="1520" y="14"/>
                  </a:lnTo>
                  <a:lnTo>
                    <a:pt x="1515" y="11"/>
                  </a:lnTo>
                  <a:lnTo>
                    <a:pt x="1510" y="8"/>
                  </a:lnTo>
                  <a:lnTo>
                    <a:pt x="1504" y="5"/>
                  </a:lnTo>
                  <a:lnTo>
                    <a:pt x="1498" y="3"/>
                  </a:lnTo>
                  <a:lnTo>
                    <a:pt x="1492" y="1"/>
                  </a:lnTo>
                  <a:lnTo>
                    <a:pt x="1486" y="0"/>
                  </a:lnTo>
                  <a:close/>
                  <a:moveTo>
                    <a:pt x="770" y="1244"/>
                  </a:moveTo>
                  <a:lnTo>
                    <a:pt x="740" y="1242"/>
                  </a:lnTo>
                  <a:lnTo>
                    <a:pt x="711" y="1238"/>
                  </a:lnTo>
                  <a:lnTo>
                    <a:pt x="682" y="1231"/>
                  </a:lnTo>
                  <a:lnTo>
                    <a:pt x="655" y="1221"/>
                  </a:lnTo>
                  <a:lnTo>
                    <a:pt x="630" y="1208"/>
                  </a:lnTo>
                  <a:lnTo>
                    <a:pt x="606" y="1193"/>
                  </a:lnTo>
                  <a:lnTo>
                    <a:pt x="583" y="1176"/>
                  </a:lnTo>
                  <a:lnTo>
                    <a:pt x="562" y="1157"/>
                  </a:lnTo>
                  <a:lnTo>
                    <a:pt x="544" y="1137"/>
                  </a:lnTo>
                  <a:lnTo>
                    <a:pt x="527" y="1114"/>
                  </a:lnTo>
                  <a:lnTo>
                    <a:pt x="512" y="1090"/>
                  </a:lnTo>
                  <a:lnTo>
                    <a:pt x="500" y="1064"/>
                  </a:lnTo>
                  <a:lnTo>
                    <a:pt x="490" y="1037"/>
                  </a:lnTo>
                  <a:lnTo>
                    <a:pt x="483" y="1009"/>
                  </a:lnTo>
                  <a:lnTo>
                    <a:pt x="478" y="981"/>
                  </a:lnTo>
                  <a:lnTo>
                    <a:pt x="477" y="951"/>
                  </a:lnTo>
                  <a:lnTo>
                    <a:pt x="479" y="921"/>
                  </a:lnTo>
                  <a:lnTo>
                    <a:pt x="483" y="891"/>
                  </a:lnTo>
                  <a:lnTo>
                    <a:pt x="490" y="863"/>
                  </a:lnTo>
                  <a:lnTo>
                    <a:pt x="500" y="836"/>
                  </a:lnTo>
                  <a:lnTo>
                    <a:pt x="513" y="810"/>
                  </a:lnTo>
                  <a:lnTo>
                    <a:pt x="527" y="786"/>
                  </a:lnTo>
                  <a:lnTo>
                    <a:pt x="544" y="763"/>
                  </a:lnTo>
                  <a:lnTo>
                    <a:pt x="563" y="742"/>
                  </a:lnTo>
                  <a:lnTo>
                    <a:pt x="584" y="724"/>
                  </a:lnTo>
                  <a:lnTo>
                    <a:pt x="607" y="707"/>
                  </a:lnTo>
                  <a:lnTo>
                    <a:pt x="631" y="692"/>
                  </a:lnTo>
                  <a:lnTo>
                    <a:pt x="656" y="680"/>
                  </a:lnTo>
                  <a:lnTo>
                    <a:pt x="683" y="670"/>
                  </a:lnTo>
                  <a:lnTo>
                    <a:pt x="711" y="663"/>
                  </a:lnTo>
                  <a:lnTo>
                    <a:pt x="740" y="658"/>
                  </a:lnTo>
                  <a:lnTo>
                    <a:pt x="770" y="657"/>
                  </a:lnTo>
                  <a:lnTo>
                    <a:pt x="800" y="658"/>
                  </a:lnTo>
                  <a:lnTo>
                    <a:pt x="829" y="663"/>
                  </a:lnTo>
                  <a:lnTo>
                    <a:pt x="857" y="670"/>
                  </a:lnTo>
                  <a:lnTo>
                    <a:pt x="884" y="680"/>
                  </a:lnTo>
                  <a:lnTo>
                    <a:pt x="909" y="693"/>
                  </a:lnTo>
                  <a:lnTo>
                    <a:pt x="934" y="708"/>
                  </a:lnTo>
                  <a:lnTo>
                    <a:pt x="956" y="725"/>
                  </a:lnTo>
                  <a:lnTo>
                    <a:pt x="977" y="744"/>
                  </a:lnTo>
                  <a:lnTo>
                    <a:pt x="996" y="765"/>
                  </a:lnTo>
                  <a:lnTo>
                    <a:pt x="1013" y="787"/>
                  </a:lnTo>
                  <a:lnTo>
                    <a:pt x="1028" y="811"/>
                  </a:lnTo>
                  <a:lnTo>
                    <a:pt x="1041" y="837"/>
                  </a:lnTo>
                  <a:lnTo>
                    <a:pt x="1051" y="864"/>
                  </a:lnTo>
                  <a:lnTo>
                    <a:pt x="1058" y="892"/>
                  </a:lnTo>
                  <a:lnTo>
                    <a:pt x="1062" y="921"/>
                  </a:lnTo>
                  <a:lnTo>
                    <a:pt x="1064" y="951"/>
                  </a:lnTo>
                  <a:lnTo>
                    <a:pt x="1062" y="981"/>
                  </a:lnTo>
                  <a:lnTo>
                    <a:pt x="1058" y="1009"/>
                  </a:lnTo>
                  <a:lnTo>
                    <a:pt x="1051" y="1037"/>
                  </a:lnTo>
                  <a:lnTo>
                    <a:pt x="1041" y="1064"/>
                  </a:lnTo>
                  <a:lnTo>
                    <a:pt x="1029" y="1090"/>
                  </a:lnTo>
                  <a:lnTo>
                    <a:pt x="1014" y="1114"/>
                  </a:lnTo>
                  <a:lnTo>
                    <a:pt x="997" y="1137"/>
                  </a:lnTo>
                  <a:lnTo>
                    <a:pt x="978" y="1157"/>
                  </a:lnTo>
                  <a:lnTo>
                    <a:pt x="958" y="1176"/>
                  </a:lnTo>
                  <a:lnTo>
                    <a:pt x="935" y="1193"/>
                  </a:lnTo>
                  <a:lnTo>
                    <a:pt x="911" y="1208"/>
                  </a:lnTo>
                  <a:lnTo>
                    <a:pt x="885" y="1221"/>
                  </a:lnTo>
                  <a:lnTo>
                    <a:pt x="858" y="1231"/>
                  </a:lnTo>
                  <a:lnTo>
                    <a:pt x="830" y="1238"/>
                  </a:lnTo>
                  <a:lnTo>
                    <a:pt x="800" y="1242"/>
                  </a:lnTo>
                  <a:close/>
                  <a:moveTo>
                    <a:pt x="1129" y="496"/>
                  </a:moveTo>
                  <a:lnTo>
                    <a:pt x="1129" y="499"/>
                  </a:lnTo>
                  <a:lnTo>
                    <a:pt x="1128" y="501"/>
                  </a:lnTo>
                  <a:lnTo>
                    <a:pt x="1128" y="503"/>
                  </a:lnTo>
                  <a:lnTo>
                    <a:pt x="1127" y="505"/>
                  </a:lnTo>
                  <a:lnTo>
                    <a:pt x="1126" y="508"/>
                  </a:lnTo>
                  <a:lnTo>
                    <a:pt x="1125" y="509"/>
                  </a:lnTo>
                  <a:lnTo>
                    <a:pt x="1123" y="511"/>
                  </a:lnTo>
                  <a:lnTo>
                    <a:pt x="1122" y="513"/>
                  </a:lnTo>
                  <a:lnTo>
                    <a:pt x="1120" y="514"/>
                  </a:lnTo>
                  <a:lnTo>
                    <a:pt x="1118" y="515"/>
                  </a:lnTo>
                  <a:lnTo>
                    <a:pt x="1116" y="516"/>
                  </a:lnTo>
                  <a:lnTo>
                    <a:pt x="1114" y="517"/>
                  </a:lnTo>
                  <a:lnTo>
                    <a:pt x="1112" y="518"/>
                  </a:lnTo>
                  <a:lnTo>
                    <a:pt x="1110" y="519"/>
                  </a:lnTo>
                  <a:lnTo>
                    <a:pt x="1108" y="519"/>
                  </a:lnTo>
                  <a:lnTo>
                    <a:pt x="1106" y="519"/>
                  </a:lnTo>
                  <a:lnTo>
                    <a:pt x="308" y="519"/>
                  </a:lnTo>
                  <a:lnTo>
                    <a:pt x="305" y="519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298" y="517"/>
                  </a:lnTo>
                  <a:lnTo>
                    <a:pt x="296" y="516"/>
                  </a:lnTo>
                  <a:lnTo>
                    <a:pt x="294" y="515"/>
                  </a:lnTo>
                  <a:lnTo>
                    <a:pt x="292" y="513"/>
                  </a:lnTo>
                  <a:lnTo>
                    <a:pt x="291" y="512"/>
                  </a:lnTo>
                  <a:lnTo>
                    <a:pt x="289" y="510"/>
                  </a:lnTo>
                  <a:lnTo>
                    <a:pt x="288" y="509"/>
                  </a:lnTo>
                  <a:lnTo>
                    <a:pt x="287" y="507"/>
                  </a:lnTo>
                  <a:lnTo>
                    <a:pt x="286" y="505"/>
                  </a:lnTo>
                  <a:lnTo>
                    <a:pt x="286" y="503"/>
                  </a:lnTo>
                  <a:lnTo>
                    <a:pt x="285" y="500"/>
                  </a:lnTo>
                  <a:lnTo>
                    <a:pt x="285" y="498"/>
                  </a:lnTo>
                  <a:lnTo>
                    <a:pt x="285" y="496"/>
                  </a:lnTo>
                  <a:lnTo>
                    <a:pt x="285" y="56"/>
                  </a:lnTo>
                  <a:lnTo>
                    <a:pt x="285" y="53"/>
                  </a:lnTo>
                  <a:lnTo>
                    <a:pt x="285" y="51"/>
                  </a:lnTo>
                  <a:lnTo>
                    <a:pt x="286" y="49"/>
                  </a:lnTo>
                  <a:lnTo>
                    <a:pt x="287" y="46"/>
                  </a:lnTo>
                  <a:lnTo>
                    <a:pt x="288" y="44"/>
                  </a:lnTo>
                  <a:lnTo>
                    <a:pt x="289" y="43"/>
                  </a:lnTo>
                  <a:lnTo>
                    <a:pt x="290" y="41"/>
                  </a:lnTo>
                  <a:lnTo>
                    <a:pt x="292" y="39"/>
                  </a:lnTo>
                  <a:lnTo>
                    <a:pt x="294" y="38"/>
                  </a:lnTo>
                  <a:lnTo>
                    <a:pt x="295" y="37"/>
                  </a:lnTo>
                  <a:lnTo>
                    <a:pt x="297" y="36"/>
                  </a:lnTo>
                  <a:lnTo>
                    <a:pt x="299" y="35"/>
                  </a:lnTo>
                  <a:lnTo>
                    <a:pt x="301" y="34"/>
                  </a:lnTo>
                  <a:lnTo>
                    <a:pt x="304" y="33"/>
                  </a:lnTo>
                  <a:lnTo>
                    <a:pt x="306" y="33"/>
                  </a:lnTo>
                  <a:lnTo>
                    <a:pt x="308" y="33"/>
                  </a:lnTo>
                  <a:lnTo>
                    <a:pt x="1106" y="33"/>
                  </a:lnTo>
                  <a:lnTo>
                    <a:pt x="1109" y="33"/>
                  </a:lnTo>
                  <a:lnTo>
                    <a:pt x="1111" y="34"/>
                  </a:lnTo>
                  <a:lnTo>
                    <a:pt x="1113" y="34"/>
                  </a:lnTo>
                  <a:lnTo>
                    <a:pt x="1115" y="35"/>
                  </a:lnTo>
                  <a:lnTo>
                    <a:pt x="1117" y="36"/>
                  </a:lnTo>
                  <a:lnTo>
                    <a:pt x="1119" y="37"/>
                  </a:lnTo>
                  <a:lnTo>
                    <a:pt x="1121" y="39"/>
                  </a:lnTo>
                  <a:lnTo>
                    <a:pt x="1123" y="40"/>
                  </a:lnTo>
                  <a:lnTo>
                    <a:pt x="1124" y="42"/>
                  </a:lnTo>
                  <a:lnTo>
                    <a:pt x="1125" y="44"/>
                  </a:lnTo>
                  <a:lnTo>
                    <a:pt x="1126" y="46"/>
                  </a:lnTo>
                  <a:lnTo>
                    <a:pt x="1127" y="48"/>
                  </a:lnTo>
                  <a:lnTo>
                    <a:pt x="1128" y="50"/>
                  </a:lnTo>
                  <a:lnTo>
                    <a:pt x="1129" y="52"/>
                  </a:lnTo>
                  <a:lnTo>
                    <a:pt x="1129" y="54"/>
                  </a:lnTo>
                  <a:lnTo>
                    <a:pt x="1129" y="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38"/>
            <p:cNvSpPr/>
            <p:nvPr/>
          </p:nvSpPr>
          <p:spPr>
            <a:xfrm>
              <a:off x="5324686" y="4691924"/>
              <a:ext cx="52699" cy="52699"/>
            </a:xfrm>
            <a:custGeom>
              <a:avLst/>
              <a:gdLst/>
              <a:ahLst/>
              <a:cxnLst/>
              <a:rect l="l" t="t" r="r" b="b"/>
              <a:pathLst>
                <a:path w="122" h="122" extrusionOk="0">
                  <a:moveTo>
                    <a:pt x="94" y="0"/>
                  </a:moveTo>
                  <a:lnTo>
                    <a:pt x="29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1" y="6"/>
                  </a:lnTo>
                  <a:lnTo>
                    <a:pt x="9" y="8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2" y="104"/>
                  </a:lnTo>
                  <a:lnTo>
                    <a:pt x="3" y="106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8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5" y="118"/>
                  </a:lnTo>
                  <a:lnTo>
                    <a:pt x="17" y="120"/>
                  </a:lnTo>
                  <a:lnTo>
                    <a:pt x="20" y="121"/>
                  </a:lnTo>
                  <a:lnTo>
                    <a:pt x="23" y="121"/>
                  </a:lnTo>
                  <a:lnTo>
                    <a:pt x="26" y="122"/>
                  </a:lnTo>
                  <a:lnTo>
                    <a:pt x="29" y="122"/>
                  </a:lnTo>
                  <a:lnTo>
                    <a:pt x="94" y="122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2" y="121"/>
                  </a:lnTo>
                  <a:lnTo>
                    <a:pt x="104" y="120"/>
                  </a:lnTo>
                  <a:lnTo>
                    <a:pt x="107" y="119"/>
                  </a:lnTo>
                  <a:lnTo>
                    <a:pt x="109" y="117"/>
                  </a:lnTo>
                  <a:lnTo>
                    <a:pt x="111" y="116"/>
                  </a:lnTo>
                  <a:lnTo>
                    <a:pt x="113" y="114"/>
                  </a:lnTo>
                  <a:lnTo>
                    <a:pt x="115" y="112"/>
                  </a:lnTo>
                  <a:lnTo>
                    <a:pt x="117" y="110"/>
                  </a:lnTo>
                  <a:lnTo>
                    <a:pt x="118" y="107"/>
                  </a:lnTo>
                  <a:lnTo>
                    <a:pt x="120" y="105"/>
                  </a:lnTo>
                  <a:lnTo>
                    <a:pt x="121" y="102"/>
                  </a:lnTo>
                  <a:lnTo>
                    <a:pt x="121" y="99"/>
                  </a:lnTo>
                  <a:lnTo>
                    <a:pt x="122" y="96"/>
                  </a:lnTo>
                  <a:lnTo>
                    <a:pt x="122" y="93"/>
                  </a:lnTo>
                  <a:lnTo>
                    <a:pt x="122" y="29"/>
                  </a:lnTo>
                  <a:lnTo>
                    <a:pt x="122" y="26"/>
                  </a:lnTo>
                  <a:lnTo>
                    <a:pt x="121" y="23"/>
                  </a:lnTo>
                  <a:lnTo>
                    <a:pt x="121" y="20"/>
                  </a:lnTo>
                  <a:lnTo>
                    <a:pt x="120" y="17"/>
                  </a:lnTo>
                  <a:lnTo>
                    <a:pt x="118" y="15"/>
                  </a:lnTo>
                  <a:lnTo>
                    <a:pt x="117" y="12"/>
                  </a:lnTo>
                  <a:lnTo>
                    <a:pt x="115" y="10"/>
                  </a:lnTo>
                  <a:lnTo>
                    <a:pt x="113" y="8"/>
                  </a:lnTo>
                  <a:lnTo>
                    <a:pt x="111" y="6"/>
                  </a:lnTo>
                  <a:lnTo>
                    <a:pt x="109" y="5"/>
                  </a:lnTo>
                  <a:lnTo>
                    <a:pt x="107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99" y="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72" name="Google Shape;3972;p38"/>
          <p:cNvGrpSpPr/>
          <p:nvPr/>
        </p:nvGrpSpPr>
        <p:grpSpPr>
          <a:xfrm>
            <a:off x="10143136" y="4936833"/>
            <a:ext cx="653766" cy="653766"/>
            <a:chOff x="10002224" y="4301258"/>
            <a:chExt cx="676806" cy="676806"/>
          </a:xfrm>
        </p:grpSpPr>
        <p:sp>
          <p:nvSpPr>
            <p:cNvPr id="3973" name="Google Shape;3973;p38"/>
            <p:cNvSpPr/>
            <p:nvPr/>
          </p:nvSpPr>
          <p:spPr>
            <a:xfrm>
              <a:off x="10218680" y="4356570"/>
              <a:ext cx="44859" cy="124996"/>
            </a:xfrm>
            <a:custGeom>
              <a:avLst/>
              <a:gdLst/>
              <a:ahLst/>
              <a:cxnLst/>
              <a:rect l="l" t="t" r="r" b="b"/>
              <a:pathLst>
                <a:path w="104" h="288" extrusionOk="0">
                  <a:moveTo>
                    <a:pt x="76" y="0"/>
                  </a:move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257"/>
                  </a:lnTo>
                  <a:lnTo>
                    <a:pt x="0" y="260"/>
                  </a:lnTo>
                  <a:lnTo>
                    <a:pt x="1" y="263"/>
                  </a:lnTo>
                  <a:lnTo>
                    <a:pt x="1" y="266"/>
                  </a:lnTo>
                  <a:lnTo>
                    <a:pt x="2" y="269"/>
                  </a:lnTo>
                  <a:lnTo>
                    <a:pt x="4" y="272"/>
                  </a:lnTo>
                  <a:lnTo>
                    <a:pt x="5" y="274"/>
                  </a:lnTo>
                  <a:lnTo>
                    <a:pt x="7" y="277"/>
                  </a:lnTo>
                  <a:lnTo>
                    <a:pt x="9" y="279"/>
                  </a:lnTo>
                  <a:lnTo>
                    <a:pt x="11" y="281"/>
                  </a:lnTo>
                  <a:lnTo>
                    <a:pt x="13" y="283"/>
                  </a:lnTo>
                  <a:lnTo>
                    <a:pt x="15" y="284"/>
                  </a:lnTo>
                  <a:lnTo>
                    <a:pt x="18" y="286"/>
                  </a:lnTo>
                  <a:lnTo>
                    <a:pt x="20" y="287"/>
                  </a:lnTo>
                  <a:lnTo>
                    <a:pt x="23" y="287"/>
                  </a:lnTo>
                  <a:lnTo>
                    <a:pt x="25" y="288"/>
                  </a:lnTo>
                  <a:lnTo>
                    <a:pt x="28" y="288"/>
                  </a:lnTo>
                  <a:lnTo>
                    <a:pt x="76" y="288"/>
                  </a:lnTo>
                  <a:lnTo>
                    <a:pt x="79" y="288"/>
                  </a:lnTo>
                  <a:lnTo>
                    <a:pt x="82" y="287"/>
                  </a:lnTo>
                  <a:lnTo>
                    <a:pt x="85" y="287"/>
                  </a:lnTo>
                  <a:lnTo>
                    <a:pt x="88" y="286"/>
                  </a:lnTo>
                  <a:lnTo>
                    <a:pt x="90" y="284"/>
                  </a:lnTo>
                  <a:lnTo>
                    <a:pt x="92" y="283"/>
                  </a:lnTo>
                  <a:lnTo>
                    <a:pt x="94" y="281"/>
                  </a:lnTo>
                  <a:lnTo>
                    <a:pt x="96" y="279"/>
                  </a:lnTo>
                  <a:lnTo>
                    <a:pt x="98" y="277"/>
                  </a:lnTo>
                  <a:lnTo>
                    <a:pt x="100" y="274"/>
                  </a:lnTo>
                  <a:lnTo>
                    <a:pt x="101" y="272"/>
                  </a:lnTo>
                  <a:lnTo>
                    <a:pt x="102" y="269"/>
                  </a:lnTo>
                  <a:lnTo>
                    <a:pt x="103" y="266"/>
                  </a:lnTo>
                  <a:lnTo>
                    <a:pt x="103" y="263"/>
                  </a:lnTo>
                  <a:lnTo>
                    <a:pt x="104" y="260"/>
                  </a:lnTo>
                  <a:lnTo>
                    <a:pt x="104" y="257"/>
                  </a:lnTo>
                  <a:lnTo>
                    <a:pt x="104" y="31"/>
                  </a:lnTo>
                  <a:lnTo>
                    <a:pt x="104" y="28"/>
                  </a:lnTo>
                  <a:lnTo>
                    <a:pt x="104" y="25"/>
                  </a:lnTo>
                  <a:lnTo>
                    <a:pt x="104" y="22"/>
                  </a:lnTo>
                  <a:lnTo>
                    <a:pt x="103" y="19"/>
                  </a:lnTo>
                  <a:lnTo>
                    <a:pt x="102" y="16"/>
                  </a:lnTo>
                  <a:lnTo>
                    <a:pt x="101" y="14"/>
                  </a:lnTo>
                  <a:lnTo>
                    <a:pt x="99" y="11"/>
                  </a:lnTo>
                  <a:lnTo>
                    <a:pt x="97" y="9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4"/>
                  </a:lnTo>
                  <a:lnTo>
                    <a:pt x="88" y="2"/>
                  </a:lnTo>
                  <a:lnTo>
                    <a:pt x="85" y="1"/>
                  </a:lnTo>
                  <a:lnTo>
                    <a:pt x="82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38"/>
            <p:cNvSpPr/>
            <p:nvPr/>
          </p:nvSpPr>
          <p:spPr>
            <a:xfrm>
              <a:off x="10002224" y="4301258"/>
              <a:ext cx="676806" cy="676806"/>
            </a:xfrm>
            <a:custGeom>
              <a:avLst/>
              <a:gdLst/>
              <a:ahLst/>
              <a:cxnLst/>
              <a:rect l="l" t="t" r="r" b="b"/>
              <a:pathLst>
                <a:path w="1555" h="1555" extrusionOk="0">
                  <a:moveTo>
                    <a:pt x="1451" y="0"/>
                  </a:moveTo>
                  <a:lnTo>
                    <a:pt x="105" y="0"/>
                  </a:lnTo>
                  <a:lnTo>
                    <a:pt x="94" y="1"/>
                  </a:lnTo>
                  <a:lnTo>
                    <a:pt x="84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5" y="12"/>
                  </a:lnTo>
                  <a:lnTo>
                    <a:pt x="47" y="17"/>
                  </a:lnTo>
                  <a:lnTo>
                    <a:pt x="39" y="23"/>
                  </a:lnTo>
                  <a:lnTo>
                    <a:pt x="31" y="30"/>
                  </a:lnTo>
                  <a:lnTo>
                    <a:pt x="24" y="37"/>
                  </a:lnTo>
                  <a:lnTo>
                    <a:pt x="18" y="45"/>
                  </a:lnTo>
                  <a:lnTo>
                    <a:pt x="13" y="54"/>
                  </a:lnTo>
                  <a:lnTo>
                    <a:pt x="8" y="63"/>
                  </a:lnTo>
                  <a:lnTo>
                    <a:pt x="5" y="72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4"/>
                  </a:lnTo>
                  <a:lnTo>
                    <a:pt x="0" y="1450"/>
                  </a:lnTo>
                  <a:lnTo>
                    <a:pt x="1" y="1460"/>
                  </a:lnTo>
                  <a:lnTo>
                    <a:pt x="2" y="1471"/>
                  </a:lnTo>
                  <a:lnTo>
                    <a:pt x="5" y="1481"/>
                  </a:lnTo>
                  <a:lnTo>
                    <a:pt x="8" y="1490"/>
                  </a:lnTo>
                  <a:lnTo>
                    <a:pt x="12" y="1500"/>
                  </a:lnTo>
                  <a:lnTo>
                    <a:pt x="17" y="1508"/>
                  </a:lnTo>
                  <a:lnTo>
                    <a:pt x="23" y="1516"/>
                  </a:lnTo>
                  <a:lnTo>
                    <a:pt x="30" y="1524"/>
                  </a:lnTo>
                  <a:lnTo>
                    <a:pt x="37" y="1531"/>
                  </a:lnTo>
                  <a:lnTo>
                    <a:pt x="45" y="1537"/>
                  </a:lnTo>
                  <a:lnTo>
                    <a:pt x="54" y="1542"/>
                  </a:lnTo>
                  <a:lnTo>
                    <a:pt x="63" y="1547"/>
                  </a:lnTo>
                  <a:lnTo>
                    <a:pt x="73" y="1550"/>
                  </a:lnTo>
                  <a:lnTo>
                    <a:pt x="83" y="1553"/>
                  </a:lnTo>
                  <a:lnTo>
                    <a:pt x="94" y="1554"/>
                  </a:lnTo>
                  <a:lnTo>
                    <a:pt x="105" y="1555"/>
                  </a:lnTo>
                  <a:lnTo>
                    <a:pt x="1451" y="1555"/>
                  </a:lnTo>
                  <a:lnTo>
                    <a:pt x="1461" y="1554"/>
                  </a:lnTo>
                  <a:lnTo>
                    <a:pt x="1471" y="1553"/>
                  </a:lnTo>
                  <a:lnTo>
                    <a:pt x="1481" y="1550"/>
                  </a:lnTo>
                  <a:lnTo>
                    <a:pt x="1491" y="1547"/>
                  </a:lnTo>
                  <a:lnTo>
                    <a:pt x="1500" y="1543"/>
                  </a:lnTo>
                  <a:lnTo>
                    <a:pt x="1508" y="1537"/>
                  </a:lnTo>
                  <a:lnTo>
                    <a:pt x="1517" y="1532"/>
                  </a:lnTo>
                  <a:lnTo>
                    <a:pt x="1524" y="1525"/>
                  </a:lnTo>
                  <a:lnTo>
                    <a:pt x="1531" y="1518"/>
                  </a:lnTo>
                  <a:lnTo>
                    <a:pt x="1537" y="1509"/>
                  </a:lnTo>
                  <a:lnTo>
                    <a:pt x="1542" y="1501"/>
                  </a:lnTo>
                  <a:lnTo>
                    <a:pt x="1547" y="1492"/>
                  </a:lnTo>
                  <a:lnTo>
                    <a:pt x="1550" y="1482"/>
                  </a:lnTo>
                  <a:lnTo>
                    <a:pt x="1553" y="1472"/>
                  </a:lnTo>
                  <a:lnTo>
                    <a:pt x="1554" y="1461"/>
                  </a:lnTo>
                  <a:lnTo>
                    <a:pt x="1555" y="1450"/>
                  </a:lnTo>
                  <a:lnTo>
                    <a:pt x="1555" y="104"/>
                  </a:lnTo>
                  <a:lnTo>
                    <a:pt x="1554" y="94"/>
                  </a:lnTo>
                  <a:lnTo>
                    <a:pt x="1553" y="83"/>
                  </a:lnTo>
                  <a:lnTo>
                    <a:pt x="1550" y="74"/>
                  </a:lnTo>
                  <a:lnTo>
                    <a:pt x="1547" y="64"/>
                  </a:lnTo>
                  <a:lnTo>
                    <a:pt x="1542" y="55"/>
                  </a:lnTo>
                  <a:lnTo>
                    <a:pt x="1537" y="46"/>
                  </a:lnTo>
                  <a:lnTo>
                    <a:pt x="1531" y="38"/>
                  </a:lnTo>
                  <a:lnTo>
                    <a:pt x="1524" y="31"/>
                  </a:lnTo>
                  <a:lnTo>
                    <a:pt x="1517" y="24"/>
                  </a:lnTo>
                  <a:lnTo>
                    <a:pt x="1508" y="18"/>
                  </a:lnTo>
                  <a:lnTo>
                    <a:pt x="1500" y="13"/>
                  </a:lnTo>
                  <a:lnTo>
                    <a:pt x="1491" y="8"/>
                  </a:lnTo>
                  <a:lnTo>
                    <a:pt x="1481" y="5"/>
                  </a:lnTo>
                  <a:lnTo>
                    <a:pt x="1471" y="2"/>
                  </a:lnTo>
                  <a:lnTo>
                    <a:pt x="1461" y="1"/>
                  </a:lnTo>
                  <a:close/>
                  <a:moveTo>
                    <a:pt x="353" y="82"/>
                  </a:moveTo>
                  <a:lnTo>
                    <a:pt x="1078" y="82"/>
                  </a:lnTo>
                  <a:lnTo>
                    <a:pt x="1078" y="466"/>
                  </a:lnTo>
                  <a:lnTo>
                    <a:pt x="353" y="466"/>
                  </a:lnTo>
                  <a:close/>
                  <a:moveTo>
                    <a:pt x="1473" y="1450"/>
                  </a:moveTo>
                  <a:lnTo>
                    <a:pt x="1473" y="1452"/>
                  </a:lnTo>
                  <a:lnTo>
                    <a:pt x="1472" y="1454"/>
                  </a:lnTo>
                  <a:lnTo>
                    <a:pt x="1472" y="1456"/>
                  </a:lnTo>
                  <a:lnTo>
                    <a:pt x="1471" y="1459"/>
                  </a:lnTo>
                  <a:lnTo>
                    <a:pt x="1470" y="1461"/>
                  </a:lnTo>
                  <a:lnTo>
                    <a:pt x="1469" y="1462"/>
                  </a:lnTo>
                  <a:lnTo>
                    <a:pt x="1468" y="1464"/>
                  </a:lnTo>
                  <a:lnTo>
                    <a:pt x="1466" y="1466"/>
                  </a:lnTo>
                  <a:lnTo>
                    <a:pt x="1464" y="1467"/>
                  </a:lnTo>
                  <a:lnTo>
                    <a:pt x="1463" y="1469"/>
                  </a:lnTo>
                  <a:lnTo>
                    <a:pt x="1461" y="1470"/>
                  </a:lnTo>
                  <a:lnTo>
                    <a:pt x="1459" y="1471"/>
                  </a:lnTo>
                  <a:lnTo>
                    <a:pt x="1457" y="1472"/>
                  </a:lnTo>
                  <a:lnTo>
                    <a:pt x="1455" y="1472"/>
                  </a:lnTo>
                  <a:lnTo>
                    <a:pt x="1453" y="1473"/>
                  </a:lnTo>
                  <a:lnTo>
                    <a:pt x="1451" y="1473"/>
                  </a:lnTo>
                  <a:lnTo>
                    <a:pt x="105" y="1473"/>
                  </a:lnTo>
                  <a:lnTo>
                    <a:pt x="103" y="1473"/>
                  </a:lnTo>
                  <a:lnTo>
                    <a:pt x="101" y="1472"/>
                  </a:lnTo>
                  <a:lnTo>
                    <a:pt x="98" y="1472"/>
                  </a:lnTo>
                  <a:lnTo>
                    <a:pt x="96" y="1471"/>
                  </a:lnTo>
                  <a:lnTo>
                    <a:pt x="94" y="1470"/>
                  </a:lnTo>
                  <a:lnTo>
                    <a:pt x="92" y="1469"/>
                  </a:lnTo>
                  <a:lnTo>
                    <a:pt x="91" y="1467"/>
                  </a:lnTo>
                  <a:lnTo>
                    <a:pt x="89" y="1466"/>
                  </a:lnTo>
                  <a:lnTo>
                    <a:pt x="87" y="1464"/>
                  </a:lnTo>
                  <a:lnTo>
                    <a:pt x="86" y="1462"/>
                  </a:lnTo>
                  <a:lnTo>
                    <a:pt x="85" y="1461"/>
                  </a:lnTo>
                  <a:lnTo>
                    <a:pt x="84" y="1459"/>
                  </a:lnTo>
                  <a:lnTo>
                    <a:pt x="83" y="1456"/>
                  </a:lnTo>
                  <a:lnTo>
                    <a:pt x="82" y="1454"/>
                  </a:lnTo>
                  <a:lnTo>
                    <a:pt x="82" y="1452"/>
                  </a:lnTo>
                  <a:lnTo>
                    <a:pt x="82" y="1450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2" y="100"/>
                  </a:lnTo>
                  <a:lnTo>
                    <a:pt x="83" y="98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86" y="92"/>
                  </a:lnTo>
                  <a:lnTo>
                    <a:pt x="87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2" y="86"/>
                  </a:lnTo>
                  <a:lnTo>
                    <a:pt x="94" y="85"/>
                  </a:lnTo>
                  <a:lnTo>
                    <a:pt x="96" y="84"/>
                  </a:lnTo>
                  <a:lnTo>
                    <a:pt x="98" y="83"/>
                  </a:lnTo>
                  <a:lnTo>
                    <a:pt x="101" y="82"/>
                  </a:lnTo>
                  <a:lnTo>
                    <a:pt x="103" y="82"/>
                  </a:lnTo>
                  <a:lnTo>
                    <a:pt x="105" y="82"/>
                  </a:lnTo>
                  <a:lnTo>
                    <a:pt x="274" y="82"/>
                  </a:lnTo>
                  <a:lnTo>
                    <a:pt x="274" y="483"/>
                  </a:lnTo>
                  <a:lnTo>
                    <a:pt x="274" y="489"/>
                  </a:lnTo>
                  <a:lnTo>
                    <a:pt x="275" y="495"/>
                  </a:lnTo>
                  <a:lnTo>
                    <a:pt x="277" y="501"/>
                  </a:lnTo>
                  <a:lnTo>
                    <a:pt x="279" y="507"/>
                  </a:lnTo>
                  <a:lnTo>
                    <a:pt x="282" y="512"/>
                  </a:lnTo>
                  <a:lnTo>
                    <a:pt x="285" y="517"/>
                  </a:lnTo>
                  <a:lnTo>
                    <a:pt x="288" y="522"/>
                  </a:lnTo>
                  <a:lnTo>
                    <a:pt x="292" y="526"/>
                  </a:lnTo>
                  <a:lnTo>
                    <a:pt x="297" y="530"/>
                  </a:lnTo>
                  <a:lnTo>
                    <a:pt x="301" y="534"/>
                  </a:lnTo>
                  <a:lnTo>
                    <a:pt x="307" y="537"/>
                  </a:lnTo>
                  <a:lnTo>
                    <a:pt x="312" y="540"/>
                  </a:lnTo>
                  <a:lnTo>
                    <a:pt x="318" y="542"/>
                  </a:lnTo>
                  <a:lnTo>
                    <a:pt x="324" y="544"/>
                  </a:lnTo>
                  <a:lnTo>
                    <a:pt x="330" y="545"/>
                  </a:lnTo>
                  <a:lnTo>
                    <a:pt x="336" y="545"/>
                  </a:lnTo>
                  <a:lnTo>
                    <a:pt x="1098" y="545"/>
                  </a:lnTo>
                  <a:lnTo>
                    <a:pt x="1104" y="545"/>
                  </a:lnTo>
                  <a:lnTo>
                    <a:pt x="1110" y="544"/>
                  </a:lnTo>
                  <a:lnTo>
                    <a:pt x="1116" y="542"/>
                  </a:lnTo>
                  <a:lnTo>
                    <a:pt x="1122" y="540"/>
                  </a:lnTo>
                  <a:lnTo>
                    <a:pt x="1127" y="537"/>
                  </a:lnTo>
                  <a:lnTo>
                    <a:pt x="1133" y="534"/>
                  </a:lnTo>
                  <a:lnTo>
                    <a:pt x="1137" y="530"/>
                  </a:lnTo>
                  <a:lnTo>
                    <a:pt x="1142" y="526"/>
                  </a:lnTo>
                  <a:lnTo>
                    <a:pt x="1146" y="522"/>
                  </a:lnTo>
                  <a:lnTo>
                    <a:pt x="1149" y="517"/>
                  </a:lnTo>
                  <a:lnTo>
                    <a:pt x="1152" y="512"/>
                  </a:lnTo>
                  <a:lnTo>
                    <a:pt x="1155" y="507"/>
                  </a:lnTo>
                  <a:lnTo>
                    <a:pt x="1157" y="501"/>
                  </a:lnTo>
                  <a:lnTo>
                    <a:pt x="1159" y="495"/>
                  </a:lnTo>
                  <a:lnTo>
                    <a:pt x="1160" y="489"/>
                  </a:lnTo>
                  <a:lnTo>
                    <a:pt x="1160" y="483"/>
                  </a:lnTo>
                  <a:lnTo>
                    <a:pt x="1160" y="82"/>
                  </a:lnTo>
                  <a:lnTo>
                    <a:pt x="1451" y="82"/>
                  </a:lnTo>
                  <a:lnTo>
                    <a:pt x="1453" y="82"/>
                  </a:lnTo>
                  <a:lnTo>
                    <a:pt x="1455" y="82"/>
                  </a:lnTo>
                  <a:lnTo>
                    <a:pt x="1457" y="83"/>
                  </a:lnTo>
                  <a:lnTo>
                    <a:pt x="1459" y="84"/>
                  </a:lnTo>
                  <a:lnTo>
                    <a:pt x="1461" y="85"/>
                  </a:lnTo>
                  <a:lnTo>
                    <a:pt x="1463" y="86"/>
                  </a:lnTo>
                  <a:lnTo>
                    <a:pt x="1464" y="87"/>
                  </a:lnTo>
                  <a:lnTo>
                    <a:pt x="1466" y="89"/>
                  </a:lnTo>
                  <a:lnTo>
                    <a:pt x="1468" y="90"/>
                  </a:lnTo>
                  <a:lnTo>
                    <a:pt x="1469" y="92"/>
                  </a:lnTo>
                  <a:lnTo>
                    <a:pt x="1470" y="94"/>
                  </a:lnTo>
                  <a:lnTo>
                    <a:pt x="1471" y="96"/>
                  </a:lnTo>
                  <a:lnTo>
                    <a:pt x="1472" y="98"/>
                  </a:lnTo>
                  <a:lnTo>
                    <a:pt x="1472" y="100"/>
                  </a:lnTo>
                  <a:lnTo>
                    <a:pt x="1473" y="102"/>
                  </a:lnTo>
                  <a:lnTo>
                    <a:pt x="1473" y="10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38"/>
            <p:cNvSpPr/>
            <p:nvPr/>
          </p:nvSpPr>
          <p:spPr>
            <a:xfrm>
              <a:off x="10200386" y="4573897"/>
              <a:ext cx="279607" cy="280043"/>
            </a:xfrm>
            <a:custGeom>
              <a:avLst/>
              <a:gdLst/>
              <a:ahLst/>
              <a:cxnLst/>
              <a:rect l="l" t="t" r="r" b="b"/>
              <a:pathLst>
                <a:path w="643" h="644" extrusionOk="0">
                  <a:moveTo>
                    <a:pt x="321" y="0"/>
                  </a:moveTo>
                  <a:lnTo>
                    <a:pt x="288" y="2"/>
                  </a:lnTo>
                  <a:lnTo>
                    <a:pt x="256" y="7"/>
                  </a:lnTo>
                  <a:lnTo>
                    <a:pt x="226" y="14"/>
                  </a:lnTo>
                  <a:lnTo>
                    <a:pt x="196" y="25"/>
                  </a:lnTo>
                  <a:lnTo>
                    <a:pt x="168" y="39"/>
                  </a:lnTo>
                  <a:lnTo>
                    <a:pt x="142" y="55"/>
                  </a:lnTo>
                  <a:lnTo>
                    <a:pt x="117" y="73"/>
                  </a:lnTo>
                  <a:lnTo>
                    <a:pt x="94" y="94"/>
                  </a:lnTo>
                  <a:lnTo>
                    <a:pt x="73" y="117"/>
                  </a:lnTo>
                  <a:lnTo>
                    <a:pt x="55" y="142"/>
                  </a:lnTo>
                  <a:lnTo>
                    <a:pt x="39" y="168"/>
                  </a:lnTo>
                  <a:lnTo>
                    <a:pt x="25" y="197"/>
                  </a:lnTo>
                  <a:lnTo>
                    <a:pt x="14" y="226"/>
                  </a:lnTo>
                  <a:lnTo>
                    <a:pt x="7" y="257"/>
                  </a:lnTo>
                  <a:lnTo>
                    <a:pt x="2" y="289"/>
                  </a:lnTo>
                  <a:lnTo>
                    <a:pt x="0" y="322"/>
                  </a:lnTo>
                  <a:lnTo>
                    <a:pt x="2" y="355"/>
                  </a:lnTo>
                  <a:lnTo>
                    <a:pt x="7" y="387"/>
                  </a:lnTo>
                  <a:lnTo>
                    <a:pt x="14" y="418"/>
                  </a:lnTo>
                  <a:lnTo>
                    <a:pt x="25" y="447"/>
                  </a:lnTo>
                  <a:lnTo>
                    <a:pt x="39" y="476"/>
                  </a:lnTo>
                  <a:lnTo>
                    <a:pt x="55" y="502"/>
                  </a:lnTo>
                  <a:lnTo>
                    <a:pt x="73" y="527"/>
                  </a:lnTo>
                  <a:lnTo>
                    <a:pt x="94" y="550"/>
                  </a:lnTo>
                  <a:lnTo>
                    <a:pt x="117" y="570"/>
                  </a:lnTo>
                  <a:lnTo>
                    <a:pt x="141" y="589"/>
                  </a:lnTo>
                  <a:lnTo>
                    <a:pt x="168" y="605"/>
                  </a:lnTo>
                  <a:lnTo>
                    <a:pt x="196" y="619"/>
                  </a:lnTo>
                  <a:lnTo>
                    <a:pt x="225" y="629"/>
                  </a:lnTo>
                  <a:lnTo>
                    <a:pt x="256" y="637"/>
                  </a:lnTo>
                  <a:lnTo>
                    <a:pt x="288" y="642"/>
                  </a:lnTo>
                  <a:lnTo>
                    <a:pt x="321" y="644"/>
                  </a:lnTo>
                  <a:lnTo>
                    <a:pt x="354" y="642"/>
                  </a:lnTo>
                  <a:lnTo>
                    <a:pt x="386" y="637"/>
                  </a:lnTo>
                  <a:lnTo>
                    <a:pt x="417" y="629"/>
                  </a:lnTo>
                  <a:lnTo>
                    <a:pt x="446" y="619"/>
                  </a:lnTo>
                  <a:lnTo>
                    <a:pt x="474" y="605"/>
                  </a:lnTo>
                  <a:lnTo>
                    <a:pt x="501" y="589"/>
                  </a:lnTo>
                  <a:lnTo>
                    <a:pt x="526" y="570"/>
                  </a:lnTo>
                  <a:lnTo>
                    <a:pt x="549" y="550"/>
                  </a:lnTo>
                  <a:lnTo>
                    <a:pt x="569" y="527"/>
                  </a:lnTo>
                  <a:lnTo>
                    <a:pt x="588" y="502"/>
                  </a:lnTo>
                  <a:lnTo>
                    <a:pt x="604" y="476"/>
                  </a:lnTo>
                  <a:lnTo>
                    <a:pt x="618" y="447"/>
                  </a:lnTo>
                  <a:lnTo>
                    <a:pt x="628" y="418"/>
                  </a:lnTo>
                  <a:lnTo>
                    <a:pt x="636" y="387"/>
                  </a:lnTo>
                  <a:lnTo>
                    <a:pt x="641" y="355"/>
                  </a:lnTo>
                  <a:lnTo>
                    <a:pt x="643" y="322"/>
                  </a:lnTo>
                  <a:lnTo>
                    <a:pt x="641" y="289"/>
                  </a:lnTo>
                  <a:lnTo>
                    <a:pt x="636" y="257"/>
                  </a:lnTo>
                  <a:lnTo>
                    <a:pt x="629" y="226"/>
                  </a:lnTo>
                  <a:lnTo>
                    <a:pt x="618" y="197"/>
                  </a:lnTo>
                  <a:lnTo>
                    <a:pt x="604" y="168"/>
                  </a:lnTo>
                  <a:lnTo>
                    <a:pt x="588" y="142"/>
                  </a:lnTo>
                  <a:lnTo>
                    <a:pt x="570" y="117"/>
                  </a:lnTo>
                  <a:lnTo>
                    <a:pt x="549" y="94"/>
                  </a:lnTo>
                  <a:lnTo>
                    <a:pt x="526" y="73"/>
                  </a:lnTo>
                  <a:lnTo>
                    <a:pt x="501" y="55"/>
                  </a:lnTo>
                  <a:lnTo>
                    <a:pt x="475" y="39"/>
                  </a:lnTo>
                  <a:lnTo>
                    <a:pt x="446" y="25"/>
                  </a:lnTo>
                  <a:lnTo>
                    <a:pt x="417" y="14"/>
                  </a:lnTo>
                  <a:lnTo>
                    <a:pt x="386" y="7"/>
                  </a:lnTo>
                  <a:lnTo>
                    <a:pt x="354" y="2"/>
                  </a:lnTo>
                  <a:close/>
                  <a:moveTo>
                    <a:pt x="321" y="562"/>
                  </a:moveTo>
                  <a:lnTo>
                    <a:pt x="297" y="561"/>
                  </a:lnTo>
                  <a:lnTo>
                    <a:pt x="273" y="557"/>
                  </a:lnTo>
                  <a:lnTo>
                    <a:pt x="250" y="551"/>
                  </a:lnTo>
                  <a:lnTo>
                    <a:pt x="228" y="543"/>
                  </a:lnTo>
                  <a:lnTo>
                    <a:pt x="207" y="533"/>
                  </a:lnTo>
                  <a:lnTo>
                    <a:pt x="187" y="521"/>
                  </a:lnTo>
                  <a:lnTo>
                    <a:pt x="169" y="507"/>
                  </a:lnTo>
                  <a:lnTo>
                    <a:pt x="151" y="492"/>
                  </a:lnTo>
                  <a:lnTo>
                    <a:pt x="136" y="475"/>
                  </a:lnTo>
                  <a:lnTo>
                    <a:pt x="122" y="456"/>
                  </a:lnTo>
                  <a:lnTo>
                    <a:pt x="110" y="436"/>
                  </a:lnTo>
                  <a:lnTo>
                    <a:pt x="100" y="415"/>
                  </a:lnTo>
                  <a:lnTo>
                    <a:pt x="92" y="393"/>
                  </a:lnTo>
                  <a:lnTo>
                    <a:pt x="86" y="370"/>
                  </a:lnTo>
                  <a:lnTo>
                    <a:pt x="82" y="347"/>
                  </a:lnTo>
                  <a:lnTo>
                    <a:pt x="81" y="322"/>
                  </a:lnTo>
                  <a:lnTo>
                    <a:pt x="82" y="297"/>
                  </a:lnTo>
                  <a:lnTo>
                    <a:pt x="86" y="274"/>
                  </a:lnTo>
                  <a:lnTo>
                    <a:pt x="92" y="251"/>
                  </a:lnTo>
                  <a:lnTo>
                    <a:pt x="100" y="229"/>
                  </a:lnTo>
                  <a:lnTo>
                    <a:pt x="110" y="208"/>
                  </a:lnTo>
                  <a:lnTo>
                    <a:pt x="122" y="188"/>
                  </a:lnTo>
                  <a:lnTo>
                    <a:pt x="136" y="169"/>
                  </a:lnTo>
                  <a:lnTo>
                    <a:pt x="151" y="152"/>
                  </a:lnTo>
                  <a:lnTo>
                    <a:pt x="168" y="137"/>
                  </a:lnTo>
                  <a:lnTo>
                    <a:pt x="187" y="123"/>
                  </a:lnTo>
                  <a:lnTo>
                    <a:pt x="207" y="111"/>
                  </a:lnTo>
                  <a:lnTo>
                    <a:pt x="228" y="101"/>
                  </a:lnTo>
                  <a:lnTo>
                    <a:pt x="250" y="93"/>
                  </a:lnTo>
                  <a:lnTo>
                    <a:pt x="273" y="87"/>
                  </a:lnTo>
                  <a:lnTo>
                    <a:pt x="296" y="83"/>
                  </a:lnTo>
                  <a:lnTo>
                    <a:pt x="321" y="82"/>
                  </a:lnTo>
                  <a:lnTo>
                    <a:pt x="346" y="83"/>
                  </a:lnTo>
                  <a:lnTo>
                    <a:pt x="369" y="87"/>
                  </a:lnTo>
                  <a:lnTo>
                    <a:pt x="392" y="93"/>
                  </a:lnTo>
                  <a:lnTo>
                    <a:pt x="414" y="101"/>
                  </a:lnTo>
                  <a:lnTo>
                    <a:pt x="435" y="111"/>
                  </a:lnTo>
                  <a:lnTo>
                    <a:pt x="455" y="123"/>
                  </a:lnTo>
                  <a:lnTo>
                    <a:pt x="474" y="137"/>
                  </a:lnTo>
                  <a:lnTo>
                    <a:pt x="491" y="152"/>
                  </a:lnTo>
                  <a:lnTo>
                    <a:pt x="506" y="169"/>
                  </a:lnTo>
                  <a:lnTo>
                    <a:pt x="520" y="188"/>
                  </a:lnTo>
                  <a:lnTo>
                    <a:pt x="532" y="208"/>
                  </a:lnTo>
                  <a:lnTo>
                    <a:pt x="542" y="229"/>
                  </a:lnTo>
                  <a:lnTo>
                    <a:pt x="550" y="251"/>
                  </a:lnTo>
                  <a:lnTo>
                    <a:pt x="556" y="274"/>
                  </a:lnTo>
                  <a:lnTo>
                    <a:pt x="560" y="297"/>
                  </a:lnTo>
                  <a:lnTo>
                    <a:pt x="561" y="322"/>
                  </a:lnTo>
                  <a:lnTo>
                    <a:pt x="560" y="347"/>
                  </a:lnTo>
                  <a:lnTo>
                    <a:pt x="556" y="370"/>
                  </a:lnTo>
                  <a:lnTo>
                    <a:pt x="550" y="393"/>
                  </a:lnTo>
                  <a:lnTo>
                    <a:pt x="542" y="415"/>
                  </a:lnTo>
                  <a:lnTo>
                    <a:pt x="532" y="436"/>
                  </a:lnTo>
                  <a:lnTo>
                    <a:pt x="520" y="456"/>
                  </a:lnTo>
                  <a:lnTo>
                    <a:pt x="506" y="475"/>
                  </a:lnTo>
                  <a:lnTo>
                    <a:pt x="491" y="492"/>
                  </a:lnTo>
                  <a:lnTo>
                    <a:pt x="474" y="507"/>
                  </a:lnTo>
                  <a:lnTo>
                    <a:pt x="455" y="521"/>
                  </a:lnTo>
                  <a:lnTo>
                    <a:pt x="436" y="533"/>
                  </a:lnTo>
                  <a:lnTo>
                    <a:pt x="415" y="543"/>
                  </a:lnTo>
                  <a:lnTo>
                    <a:pt x="393" y="551"/>
                  </a:lnTo>
                  <a:lnTo>
                    <a:pt x="369" y="557"/>
                  </a:lnTo>
                  <a:lnTo>
                    <a:pt x="346" y="5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38"/>
            <p:cNvSpPr/>
            <p:nvPr/>
          </p:nvSpPr>
          <p:spPr>
            <a:xfrm>
              <a:off x="10314495" y="4689746"/>
              <a:ext cx="48779" cy="48779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88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6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6" y="111"/>
                  </a:lnTo>
                  <a:lnTo>
                    <a:pt x="18" y="112"/>
                  </a:lnTo>
                  <a:lnTo>
                    <a:pt x="21" y="112"/>
                  </a:lnTo>
                  <a:lnTo>
                    <a:pt x="23" y="113"/>
                  </a:lnTo>
                  <a:lnTo>
                    <a:pt x="26" y="113"/>
                  </a:lnTo>
                  <a:lnTo>
                    <a:pt x="88" y="113"/>
                  </a:lnTo>
                  <a:lnTo>
                    <a:pt x="91" y="113"/>
                  </a:lnTo>
                  <a:lnTo>
                    <a:pt x="93" y="112"/>
                  </a:lnTo>
                  <a:lnTo>
                    <a:pt x="96" y="112"/>
                  </a:lnTo>
                  <a:lnTo>
                    <a:pt x="98" y="111"/>
                  </a:lnTo>
                  <a:lnTo>
                    <a:pt x="100" y="110"/>
                  </a:lnTo>
                  <a:lnTo>
                    <a:pt x="102" y="108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7" y="103"/>
                  </a:lnTo>
                  <a:lnTo>
                    <a:pt x="109" y="101"/>
                  </a:lnTo>
                  <a:lnTo>
                    <a:pt x="110" y="99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2" y="92"/>
                  </a:lnTo>
                  <a:lnTo>
                    <a:pt x="113" y="90"/>
                  </a:lnTo>
                  <a:lnTo>
                    <a:pt x="113" y="87"/>
                  </a:lnTo>
                  <a:lnTo>
                    <a:pt x="113" y="25"/>
                  </a:lnTo>
                  <a:lnTo>
                    <a:pt x="113" y="22"/>
                  </a:lnTo>
                  <a:lnTo>
                    <a:pt x="112" y="20"/>
                  </a:lnTo>
                  <a:lnTo>
                    <a:pt x="112" y="17"/>
                  </a:lnTo>
                  <a:lnTo>
                    <a:pt x="111" y="15"/>
                  </a:lnTo>
                  <a:lnTo>
                    <a:pt x="110" y="13"/>
                  </a:lnTo>
                  <a:lnTo>
                    <a:pt x="109" y="11"/>
                  </a:lnTo>
                  <a:lnTo>
                    <a:pt x="107" y="9"/>
                  </a:lnTo>
                  <a:lnTo>
                    <a:pt x="106" y="7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6" y="1"/>
                  </a:lnTo>
                  <a:lnTo>
                    <a:pt x="93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77" name="Google Shape;3977;p38"/>
          <p:cNvGrpSpPr/>
          <p:nvPr/>
        </p:nvGrpSpPr>
        <p:grpSpPr>
          <a:xfrm>
            <a:off x="9255204" y="3241860"/>
            <a:ext cx="697938" cy="696257"/>
            <a:chOff x="4117411" y="4280788"/>
            <a:chExt cx="722535" cy="720794"/>
          </a:xfrm>
        </p:grpSpPr>
        <p:sp>
          <p:nvSpPr>
            <p:cNvPr id="3978" name="Google Shape;3978;p38"/>
            <p:cNvSpPr/>
            <p:nvPr/>
          </p:nvSpPr>
          <p:spPr>
            <a:xfrm>
              <a:off x="4117846" y="4312146"/>
              <a:ext cx="685516" cy="686387"/>
            </a:xfrm>
            <a:custGeom>
              <a:avLst/>
              <a:gdLst/>
              <a:ahLst/>
              <a:cxnLst/>
              <a:rect l="l" t="t" r="r" b="b"/>
              <a:pathLst>
                <a:path w="1575" h="1577" extrusionOk="0">
                  <a:moveTo>
                    <a:pt x="1530" y="1298"/>
                  </a:moveTo>
                  <a:lnTo>
                    <a:pt x="1025" y="793"/>
                  </a:lnTo>
                  <a:lnTo>
                    <a:pt x="1018" y="787"/>
                  </a:lnTo>
                  <a:lnTo>
                    <a:pt x="1011" y="782"/>
                  </a:lnTo>
                  <a:lnTo>
                    <a:pt x="1004" y="777"/>
                  </a:lnTo>
                  <a:lnTo>
                    <a:pt x="996" y="774"/>
                  </a:lnTo>
                  <a:lnTo>
                    <a:pt x="988" y="771"/>
                  </a:lnTo>
                  <a:lnTo>
                    <a:pt x="979" y="769"/>
                  </a:lnTo>
                  <a:lnTo>
                    <a:pt x="971" y="768"/>
                  </a:lnTo>
                  <a:lnTo>
                    <a:pt x="962" y="767"/>
                  </a:lnTo>
                  <a:lnTo>
                    <a:pt x="954" y="768"/>
                  </a:lnTo>
                  <a:lnTo>
                    <a:pt x="945" y="769"/>
                  </a:lnTo>
                  <a:lnTo>
                    <a:pt x="937" y="771"/>
                  </a:lnTo>
                  <a:lnTo>
                    <a:pt x="929" y="774"/>
                  </a:lnTo>
                  <a:lnTo>
                    <a:pt x="921" y="777"/>
                  </a:lnTo>
                  <a:lnTo>
                    <a:pt x="914" y="782"/>
                  </a:lnTo>
                  <a:lnTo>
                    <a:pt x="907" y="787"/>
                  </a:lnTo>
                  <a:lnTo>
                    <a:pt x="900" y="793"/>
                  </a:lnTo>
                  <a:lnTo>
                    <a:pt x="900" y="793"/>
                  </a:lnTo>
                  <a:lnTo>
                    <a:pt x="404" y="297"/>
                  </a:lnTo>
                  <a:lnTo>
                    <a:pt x="299" y="133"/>
                  </a:lnTo>
                  <a:lnTo>
                    <a:pt x="107" y="0"/>
                  </a:lnTo>
                  <a:lnTo>
                    <a:pt x="57" y="51"/>
                  </a:lnTo>
                  <a:lnTo>
                    <a:pt x="51" y="57"/>
                  </a:lnTo>
                  <a:lnTo>
                    <a:pt x="0" y="108"/>
                  </a:lnTo>
                  <a:lnTo>
                    <a:pt x="133" y="299"/>
                  </a:lnTo>
                  <a:lnTo>
                    <a:pt x="297" y="404"/>
                  </a:lnTo>
                  <a:lnTo>
                    <a:pt x="796" y="903"/>
                  </a:lnTo>
                  <a:lnTo>
                    <a:pt x="796" y="903"/>
                  </a:lnTo>
                  <a:lnTo>
                    <a:pt x="790" y="910"/>
                  </a:lnTo>
                  <a:lnTo>
                    <a:pt x="785" y="917"/>
                  </a:lnTo>
                  <a:lnTo>
                    <a:pt x="780" y="924"/>
                  </a:lnTo>
                  <a:lnTo>
                    <a:pt x="777" y="932"/>
                  </a:lnTo>
                  <a:lnTo>
                    <a:pt x="774" y="940"/>
                  </a:lnTo>
                  <a:lnTo>
                    <a:pt x="772" y="948"/>
                  </a:lnTo>
                  <a:lnTo>
                    <a:pt x="771" y="957"/>
                  </a:lnTo>
                  <a:lnTo>
                    <a:pt x="770" y="965"/>
                  </a:lnTo>
                  <a:lnTo>
                    <a:pt x="771" y="974"/>
                  </a:lnTo>
                  <a:lnTo>
                    <a:pt x="772" y="982"/>
                  </a:lnTo>
                  <a:lnTo>
                    <a:pt x="774" y="991"/>
                  </a:lnTo>
                  <a:lnTo>
                    <a:pt x="777" y="999"/>
                  </a:lnTo>
                  <a:lnTo>
                    <a:pt x="780" y="1007"/>
                  </a:lnTo>
                  <a:lnTo>
                    <a:pt x="785" y="1014"/>
                  </a:lnTo>
                  <a:lnTo>
                    <a:pt x="790" y="1021"/>
                  </a:lnTo>
                  <a:lnTo>
                    <a:pt x="796" y="1028"/>
                  </a:lnTo>
                  <a:lnTo>
                    <a:pt x="1301" y="1533"/>
                  </a:lnTo>
                  <a:lnTo>
                    <a:pt x="1312" y="1543"/>
                  </a:lnTo>
                  <a:lnTo>
                    <a:pt x="1325" y="1552"/>
                  </a:lnTo>
                  <a:lnTo>
                    <a:pt x="1338" y="1560"/>
                  </a:lnTo>
                  <a:lnTo>
                    <a:pt x="1351" y="1566"/>
                  </a:lnTo>
                  <a:lnTo>
                    <a:pt x="1366" y="1571"/>
                  </a:lnTo>
                  <a:lnTo>
                    <a:pt x="1380" y="1574"/>
                  </a:lnTo>
                  <a:lnTo>
                    <a:pt x="1395" y="1576"/>
                  </a:lnTo>
                  <a:lnTo>
                    <a:pt x="1409" y="1577"/>
                  </a:lnTo>
                  <a:lnTo>
                    <a:pt x="1424" y="1576"/>
                  </a:lnTo>
                  <a:lnTo>
                    <a:pt x="1439" y="1574"/>
                  </a:lnTo>
                  <a:lnTo>
                    <a:pt x="1453" y="1571"/>
                  </a:lnTo>
                  <a:lnTo>
                    <a:pt x="1467" y="1566"/>
                  </a:lnTo>
                  <a:lnTo>
                    <a:pt x="1481" y="1560"/>
                  </a:lnTo>
                  <a:lnTo>
                    <a:pt x="1494" y="1552"/>
                  </a:lnTo>
                  <a:lnTo>
                    <a:pt x="1506" y="1543"/>
                  </a:lnTo>
                  <a:lnTo>
                    <a:pt x="1518" y="1533"/>
                  </a:lnTo>
                  <a:lnTo>
                    <a:pt x="1533" y="1519"/>
                  </a:lnTo>
                  <a:lnTo>
                    <a:pt x="1543" y="1507"/>
                  </a:lnTo>
                  <a:lnTo>
                    <a:pt x="1551" y="1494"/>
                  </a:lnTo>
                  <a:lnTo>
                    <a:pt x="1559" y="1481"/>
                  </a:lnTo>
                  <a:lnTo>
                    <a:pt x="1564" y="1467"/>
                  </a:lnTo>
                  <a:lnTo>
                    <a:pt x="1569" y="1453"/>
                  </a:lnTo>
                  <a:lnTo>
                    <a:pt x="1572" y="1438"/>
                  </a:lnTo>
                  <a:lnTo>
                    <a:pt x="1574" y="1424"/>
                  </a:lnTo>
                  <a:lnTo>
                    <a:pt x="1575" y="1409"/>
                  </a:lnTo>
                  <a:lnTo>
                    <a:pt x="1574" y="1394"/>
                  </a:lnTo>
                  <a:lnTo>
                    <a:pt x="1572" y="1379"/>
                  </a:lnTo>
                  <a:lnTo>
                    <a:pt x="1568" y="1365"/>
                  </a:lnTo>
                  <a:lnTo>
                    <a:pt x="1563" y="1350"/>
                  </a:lnTo>
                  <a:lnTo>
                    <a:pt x="1557" y="1336"/>
                  </a:lnTo>
                  <a:lnTo>
                    <a:pt x="1549" y="1323"/>
                  </a:lnTo>
                  <a:lnTo>
                    <a:pt x="1540" y="13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38"/>
            <p:cNvSpPr/>
            <p:nvPr/>
          </p:nvSpPr>
          <p:spPr>
            <a:xfrm>
              <a:off x="4117411" y="4663615"/>
              <a:ext cx="310529" cy="337967"/>
            </a:xfrm>
            <a:custGeom>
              <a:avLst/>
              <a:gdLst/>
              <a:ahLst/>
              <a:cxnLst/>
              <a:rect l="l" t="t" r="r" b="b"/>
              <a:pathLst>
                <a:path w="714" h="777" extrusionOk="0">
                  <a:moveTo>
                    <a:pt x="689" y="113"/>
                  </a:moveTo>
                  <a:lnTo>
                    <a:pt x="576" y="0"/>
                  </a:lnTo>
                  <a:lnTo>
                    <a:pt x="353" y="223"/>
                  </a:lnTo>
                  <a:lnTo>
                    <a:pt x="336" y="219"/>
                  </a:lnTo>
                  <a:lnTo>
                    <a:pt x="318" y="216"/>
                  </a:lnTo>
                  <a:lnTo>
                    <a:pt x="300" y="214"/>
                  </a:lnTo>
                  <a:lnTo>
                    <a:pt x="282" y="214"/>
                  </a:lnTo>
                  <a:lnTo>
                    <a:pt x="264" y="214"/>
                  </a:lnTo>
                  <a:lnTo>
                    <a:pt x="246" y="216"/>
                  </a:lnTo>
                  <a:lnTo>
                    <a:pt x="228" y="219"/>
                  </a:lnTo>
                  <a:lnTo>
                    <a:pt x="210" y="223"/>
                  </a:lnTo>
                  <a:lnTo>
                    <a:pt x="193" y="228"/>
                  </a:lnTo>
                  <a:lnTo>
                    <a:pt x="176" y="235"/>
                  </a:lnTo>
                  <a:lnTo>
                    <a:pt x="159" y="242"/>
                  </a:lnTo>
                  <a:lnTo>
                    <a:pt x="143" y="251"/>
                  </a:lnTo>
                  <a:lnTo>
                    <a:pt x="127" y="261"/>
                  </a:lnTo>
                  <a:lnTo>
                    <a:pt x="111" y="272"/>
                  </a:lnTo>
                  <a:lnTo>
                    <a:pt x="96" y="284"/>
                  </a:lnTo>
                  <a:lnTo>
                    <a:pt x="82" y="297"/>
                  </a:lnTo>
                  <a:lnTo>
                    <a:pt x="63" y="318"/>
                  </a:lnTo>
                  <a:lnTo>
                    <a:pt x="46" y="341"/>
                  </a:lnTo>
                  <a:lnTo>
                    <a:pt x="32" y="365"/>
                  </a:lnTo>
                  <a:lnTo>
                    <a:pt x="21" y="390"/>
                  </a:lnTo>
                  <a:lnTo>
                    <a:pt x="12" y="416"/>
                  </a:lnTo>
                  <a:lnTo>
                    <a:pt x="5" y="442"/>
                  </a:lnTo>
                  <a:lnTo>
                    <a:pt x="1" y="469"/>
                  </a:lnTo>
                  <a:lnTo>
                    <a:pt x="0" y="496"/>
                  </a:lnTo>
                  <a:lnTo>
                    <a:pt x="1" y="523"/>
                  </a:lnTo>
                  <a:lnTo>
                    <a:pt x="5" y="550"/>
                  </a:lnTo>
                  <a:lnTo>
                    <a:pt x="12" y="576"/>
                  </a:lnTo>
                  <a:lnTo>
                    <a:pt x="21" y="602"/>
                  </a:lnTo>
                  <a:lnTo>
                    <a:pt x="32" y="627"/>
                  </a:lnTo>
                  <a:lnTo>
                    <a:pt x="46" y="651"/>
                  </a:lnTo>
                  <a:lnTo>
                    <a:pt x="63" y="674"/>
                  </a:lnTo>
                  <a:lnTo>
                    <a:pt x="82" y="695"/>
                  </a:lnTo>
                  <a:lnTo>
                    <a:pt x="104" y="714"/>
                  </a:lnTo>
                  <a:lnTo>
                    <a:pt x="127" y="731"/>
                  </a:lnTo>
                  <a:lnTo>
                    <a:pt x="151" y="745"/>
                  </a:lnTo>
                  <a:lnTo>
                    <a:pt x="176" y="757"/>
                  </a:lnTo>
                  <a:lnTo>
                    <a:pt x="201" y="766"/>
                  </a:lnTo>
                  <a:lnTo>
                    <a:pt x="228" y="772"/>
                  </a:lnTo>
                  <a:lnTo>
                    <a:pt x="254" y="776"/>
                  </a:lnTo>
                  <a:lnTo>
                    <a:pt x="281" y="777"/>
                  </a:lnTo>
                  <a:lnTo>
                    <a:pt x="308" y="776"/>
                  </a:lnTo>
                  <a:lnTo>
                    <a:pt x="335" y="772"/>
                  </a:lnTo>
                  <a:lnTo>
                    <a:pt x="361" y="766"/>
                  </a:lnTo>
                  <a:lnTo>
                    <a:pt x="387" y="757"/>
                  </a:lnTo>
                  <a:lnTo>
                    <a:pt x="412" y="745"/>
                  </a:lnTo>
                  <a:lnTo>
                    <a:pt x="436" y="731"/>
                  </a:lnTo>
                  <a:lnTo>
                    <a:pt x="459" y="714"/>
                  </a:lnTo>
                  <a:lnTo>
                    <a:pt x="480" y="695"/>
                  </a:lnTo>
                  <a:lnTo>
                    <a:pt x="494" y="681"/>
                  </a:lnTo>
                  <a:lnTo>
                    <a:pt x="506" y="666"/>
                  </a:lnTo>
                  <a:lnTo>
                    <a:pt x="516" y="650"/>
                  </a:lnTo>
                  <a:lnTo>
                    <a:pt x="526" y="634"/>
                  </a:lnTo>
                  <a:lnTo>
                    <a:pt x="535" y="618"/>
                  </a:lnTo>
                  <a:lnTo>
                    <a:pt x="542" y="601"/>
                  </a:lnTo>
                  <a:lnTo>
                    <a:pt x="549" y="584"/>
                  </a:lnTo>
                  <a:lnTo>
                    <a:pt x="554" y="567"/>
                  </a:lnTo>
                  <a:lnTo>
                    <a:pt x="558" y="549"/>
                  </a:lnTo>
                  <a:lnTo>
                    <a:pt x="561" y="531"/>
                  </a:lnTo>
                  <a:lnTo>
                    <a:pt x="563" y="513"/>
                  </a:lnTo>
                  <a:lnTo>
                    <a:pt x="563" y="495"/>
                  </a:lnTo>
                  <a:lnTo>
                    <a:pt x="563" y="477"/>
                  </a:lnTo>
                  <a:lnTo>
                    <a:pt x="561" y="459"/>
                  </a:lnTo>
                  <a:lnTo>
                    <a:pt x="558" y="442"/>
                  </a:lnTo>
                  <a:lnTo>
                    <a:pt x="553" y="424"/>
                  </a:lnTo>
                  <a:lnTo>
                    <a:pt x="714" y="263"/>
                  </a:lnTo>
                  <a:lnTo>
                    <a:pt x="707" y="252"/>
                  </a:lnTo>
                  <a:lnTo>
                    <a:pt x="700" y="240"/>
                  </a:lnTo>
                  <a:lnTo>
                    <a:pt x="694" y="228"/>
                  </a:lnTo>
                  <a:lnTo>
                    <a:pt x="689" y="215"/>
                  </a:lnTo>
                  <a:lnTo>
                    <a:pt x="685" y="202"/>
                  </a:lnTo>
                  <a:lnTo>
                    <a:pt x="683" y="189"/>
                  </a:lnTo>
                  <a:lnTo>
                    <a:pt x="681" y="175"/>
                  </a:lnTo>
                  <a:lnTo>
                    <a:pt x="680" y="161"/>
                  </a:lnTo>
                  <a:lnTo>
                    <a:pt x="684" y="135"/>
                  </a:lnTo>
                  <a:lnTo>
                    <a:pt x="685" y="129"/>
                  </a:lnTo>
                  <a:lnTo>
                    <a:pt x="686" y="124"/>
                  </a:lnTo>
                  <a:lnTo>
                    <a:pt x="687" y="118"/>
                  </a:lnTo>
                  <a:close/>
                  <a:moveTo>
                    <a:pt x="367" y="585"/>
                  </a:moveTo>
                  <a:lnTo>
                    <a:pt x="358" y="593"/>
                  </a:lnTo>
                  <a:lnTo>
                    <a:pt x="348" y="601"/>
                  </a:lnTo>
                  <a:lnTo>
                    <a:pt x="337" y="607"/>
                  </a:lnTo>
                  <a:lnTo>
                    <a:pt x="326" y="612"/>
                  </a:lnTo>
                  <a:lnTo>
                    <a:pt x="315" y="616"/>
                  </a:lnTo>
                  <a:lnTo>
                    <a:pt x="303" y="619"/>
                  </a:lnTo>
                  <a:lnTo>
                    <a:pt x="292" y="620"/>
                  </a:lnTo>
                  <a:lnTo>
                    <a:pt x="280" y="621"/>
                  </a:lnTo>
                  <a:lnTo>
                    <a:pt x="267" y="620"/>
                  </a:lnTo>
                  <a:lnTo>
                    <a:pt x="255" y="619"/>
                  </a:lnTo>
                  <a:lnTo>
                    <a:pt x="244" y="616"/>
                  </a:lnTo>
                  <a:lnTo>
                    <a:pt x="232" y="612"/>
                  </a:lnTo>
                  <a:lnTo>
                    <a:pt x="221" y="607"/>
                  </a:lnTo>
                  <a:lnTo>
                    <a:pt x="210" y="601"/>
                  </a:lnTo>
                  <a:lnTo>
                    <a:pt x="199" y="593"/>
                  </a:lnTo>
                  <a:lnTo>
                    <a:pt x="189" y="585"/>
                  </a:lnTo>
                  <a:lnTo>
                    <a:pt x="181" y="576"/>
                  </a:lnTo>
                  <a:lnTo>
                    <a:pt x="174" y="566"/>
                  </a:lnTo>
                  <a:lnTo>
                    <a:pt x="167" y="555"/>
                  </a:lnTo>
                  <a:lnTo>
                    <a:pt x="162" y="544"/>
                  </a:lnTo>
                  <a:lnTo>
                    <a:pt x="158" y="533"/>
                  </a:lnTo>
                  <a:lnTo>
                    <a:pt x="156" y="521"/>
                  </a:lnTo>
                  <a:lnTo>
                    <a:pt x="154" y="509"/>
                  </a:lnTo>
                  <a:lnTo>
                    <a:pt x="153" y="497"/>
                  </a:lnTo>
                  <a:lnTo>
                    <a:pt x="154" y="485"/>
                  </a:lnTo>
                  <a:lnTo>
                    <a:pt x="156" y="473"/>
                  </a:lnTo>
                  <a:lnTo>
                    <a:pt x="158" y="461"/>
                  </a:lnTo>
                  <a:lnTo>
                    <a:pt x="162" y="450"/>
                  </a:lnTo>
                  <a:lnTo>
                    <a:pt x="167" y="438"/>
                  </a:lnTo>
                  <a:lnTo>
                    <a:pt x="174" y="427"/>
                  </a:lnTo>
                  <a:lnTo>
                    <a:pt x="181" y="417"/>
                  </a:lnTo>
                  <a:lnTo>
                    <a:pt x="189" y="407"/>
                  </a:lnTo>
                  <a:lnTo>
                    <a:pt x="199" y="399"/>
                  </a:lnTo>
                  <a:lnTo>
                    <a:pt x="209" y="391"/>
                  </a:lnTo>
                  <a:lnTo>
                    <a:pt x="219" y="385"/>
                  </a:lnTo>
                  <a:lnTo>
                    <a:pt x="230" y="380"/>
                  </a:lnTo>
                  <a:lnTo>
                    <a:pt x="242" y="376"/>
                  </a:lnTo>
                  <a:lnTo>
                    <a:pt x="253" y="373"/>
                  </a:lnTo>
                  <a:lnTo>
                    <a:pt x="265" y="372"/>
                  </a:lnTo>
                  <a:lnTo>
                    <a:pt x="277" y="371"/>
                  </a:lnTo>
                  <a:lnTo>
                    <a:pt x="289" y="372"/>
                  </a:lnTo>
                  <a:lnTo>
                    <a:pt x="301" y="373"/>
                  </a:lnTo>
                  <a:lnTo>
                    <a:pt x="313" y="376"/>
                  </a:lnTo>
                  <a:lnTo>
                    <a:pt x="325" y="380"/>
                  </a:lnTo>
                  <a:lnTo>
                    <a:pt x="336" y="385"/>
                  </a:lnTo>
                  <a:lnTo>
                    <a:pt x="347" y="391"/>
                  </a:lnTo>
                  <a:lnTo>
                    <a:pt x="357" y="399"/>
                  </a:lnTo>
                  <a:lnTo>
                    <a:pt x="367" y="407"/>
                  </a:lnTo>
                  <a:lnTo>
                    <a:pt x="376" y="417"/>
                  </a:lnTo>
                  <a:lnTo>
                    <a:pt x="383" y="427"/>
                  </a:lnTo>
                  <a:lnTo>
                    <a:pt x="389" y="438"/>
                  </a:lnTo>
                  <a:lnTo>
                    <a:pt x="394" y="450"/>
                  </a:lnTo>
                  <a:lnTo>
                    <a:pt x="398" y="461"/>
                  </a:lnTo>
                  <a:lnTo>
                    <a:pt x="401" y="473"/>
                  </a:lnTo>
                  <a:lnTo>
                    <a:pt x="403" y="485"/>
                  </a:lnTo>
                  <a:lnTo>
                    <a:pt x="403" y="497"/>
                  </a:lnTo>
                  <a:lnTo>
                    <a:pt x="403" y="509"/>
                  </a:lnTo>
                  <a:lnTo>
                    <a:pt x="401" y="521"/>
                  </a:lnTo>
                  <a:lnTo>
                    <a:pt x="398" y="533"/>
                  </a:lnTo>
                  <a:lnTo>
                    <a:pt x="394" y="544"/>
                  </a:lnTo>
                  <a:lnTo>
                    <a:pt x="389" y="555"/>
                  </a:lnTo>
                  <a:lnTo>
                    <a:pt x="383" y="566"/>
                  </a:lnTo>
                  <a:lnTo>
                    <a:pt x="376" y="57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38"/>
            <p:cNvSpPr/>
            <p:nvPr/>
          </p:nvSpPr>
          <p:spPr>
            <a:xfrm>
              <a:off x="4469314" y="4280788"/>
              <a:ext cx="370632" cy="344500"/>
            </a:xfrm>
            <a:custGeom>
              <a:avLst/>
              <a:gdLst/>
              <a:ahLst/>
              <a:cxnLst/>
              <a:rect l="l" t="t" r="r" b="b"/>
              <a:pathLst>
                <a:path w="852" h="792" extrusionOk="0">
                  <a:moveTo>
                    <a:pt x="156" y="758"/>
                  </a:moveTo>
                  <a:lnTo>
                    <a:pt x="169" y="759"/>
                  </a:lnTo>
                  <a:lnTo>
                    <a:pt x="183" y="761"/>
                  </a:lnTo>
                  <a:lnTo>
                    <a:pt x="196" y="763"/>
                  </a:lnTo>
                  <a:lnTo>
                    <a:pt x="208" y="767"/>
                  </a:lnTo>
                  <a:lnTo>
                    <a:pt x="221" y="772"/>
                  </a:lnTo>
                  <a:lnTo>
                    <a:pt x="233" y="777"/>
                  </a:lnTo>
                  <a:lnTo>
                    <a:pt x="245" y="784"/>
                  </a:lnTo>
                  <a:lnTo>
                    <a:pt x="257" y="792"/>
                  </a:lnTo>
                  <a:lnTo>
                    <a:pt x="424" y="626"/>
                  </a:lnTo>
                  <a:lnTo>
                    <a:pt x="445" y="635"/>
                  </a:lnTo>
                  <a:lnTo>
                    <a:pt x="467" y="643"/>
                  </a:lnTo>
                  <a:lnTo>
                    <a:pt x="488" y="649"/>
                  </a:lnTo>
                  <a:lnTo>
                    <a:pt x="510" y="653"/>
                  </a:lnTo>
                  <a:lnTo>
                    <a:pt x="532" y="656"/>
                  </a:lnTo>
                  <a:lnTo>
                    <a:pt x="553" y="658"/>
                  </a:lnTo>
                  <a:lnTo>
                    <a:pt x="575" y="657"/>
                  </a:lnTo>
                  <a:lnTo>
                    <a:pt x="597" y="655"/>
                  </a:lnTo>
                  <a:lnTo>
                    <a:pt x="618" y="651"/>
                  </a:lnTo>
                  <a:lnTo>
                    <a:pt x="639" y="646"/>
                  </a:lnTo>
                  <a:lnTo>
                    <a:pt x="660" y="638"/>
                  </a:lnTo>
                  <a:lnTo>
                    <a:pt x="681" y="629"/>
                  </a:lnTo>
                  <a:lnTo>
                    <a:pt x="701" y="618"/>
                  </a:lnTo>
                  <a:lnTo>
                    <a:pt x="721" y="605"/>
                  </a:lnTo>
                  <a:lnTo>
                    <a:pt x="740" y="590"/>
                  </a:lnTo>
                  <a:lnTo>
                    <a:pt x="759" y="573"/>
                  </a:lnTo>
                  <a:lnTo>
                    <a:pt x="775" y="555"/>
                  </a:lnTo>
                  <a:lnTo>
                    <a:pt x="790" y="537"/>
                  </a:lnTo>
                  <a:lnTo>
                    <a:pt x="803" y="519"/>
                  </a:lnTo>
                  <a:lnTo>
                    <a:pt x="814" y="500"/>
                  </a:lnTo>
                  <a:lnTo>
                    <a:pt x="824" y="481"/>
                  </a:lnTo>
                  <a:lnTo>
                    <a:pt x="832" y="461"/>
                  </a:lnTo>
                  <a:lnTo>
                    <a:pt x="839" y="440"/>
                  </a:lnTo>
                  <a:lnTo>
                    <a:pt x="845" y="420"/>
                  </a:lnTo>
                  <a:lnTo>
                    <a:pt x="849" y="399"/>
                  </a:lnTo>
                  <a:lnTo>
                    <a:pt x="851" y="378"/>
                  </a:lnTo>
                  <a:lnTo>
                    <a:pt x="852" y="356"/>
                  </a:lnTo>
                  <a:lnTo>
                    <a:pt x="852" y="335"/>
                  </a:lnTo>
                  <a:lnTo>
                    <a:pt x="850" y="313"/>
                  </a:lnTo>
                  <a:lnTo>
                    <a:pt x="847" y="291"/>
                  </a:lnTo>
                  <a:lnTo>
                    <a:pt x="843" y="269"/>
                  </a:lnTo>
                  <a:lnTo>
                    <a:pt x="838" y="248"/>
                  </a:lnTo>
                  <a:lnTo>
                    <a:pt x="666" y="420"/>
                  </a:lnTo>
                  <a:lnTo>
                    <a:pt x="460" y="392"/>
                  </a:lnTo>
                  <a:lnTo>
                    <a:pt x="432" y="186"/>
                  </a:lnTo>
                  <a:lnTo>
                    <a:pt x="604" y="14"/>
                  </a:lnTo>
                  <a:lnTo>
                    <a:pt x="583" y="8"/>
                  </a:lnTo>
                  <a:lnTo>
                    <a:pt x="561" y="4"/>
                  </a:lnTo>
                  <a:lnTo>
                    <a:pt x="540" y="2"/>
                  </a:lnTo>
                  <a:lnTo>
                    <a:pt x="518" y="0"/>
                  </a:lnTo>
                  <a:lnTo>
                    <a:pt x="497" y="0"/>
                  </a:lnTo>
                  <a:lnTo>
                    <a:pt x="476" y="1"/>
                  </a:lnTo>
                  <a:lnTo>
                    <a:pt x="454" y="4"/>
                  </a:lnTo>
                  <a:lnTo>
                    <a:pt x="433" y="8"/>
                  </a:lnTo>
                  <a:lnTo>
                    <a:pt x="413" y="13"/>
                  </a:lnTo>
                  <a:lnTo>
                    <a:pt x="392" y="20"/>
                  </a:lnTo>
                  <a:lnTo>
                    <a:pt x="372" y="28"/>
                  </a:lnTo>
                  <a:lnTo>
                    <a:pt x="353" y="38"/>
                  </a:lnTo>
                  <a:lnTo>
                    <a:pt x="334" y="49"/>
                  </a:lnTo>
                  <a:lnTo>
                    <a:pt x="315" y="62"/>
                  </a:lnTo>
                  <a:lnTo>
                    <a:pt x="297" y="76"/>
                  </a:lnTo>
                  <a:lnTo>
                    <a:pt x="280" y="93"/>
                  </a:lnTo>
                  <a:lnTo>
                    <a:pt x="263" y="111"/>
                  </a:lnTo>
                  <a:lnTo>
                    <a:pt x="248" y="130"/>
                  </a:lnTo>
                  <a:lnTo>
                    <a:pt x="235" y="150"/>
                  </a:lnTo>
                  <a:lnTo>
                    <a:pt x="223" y="170"/>
                  </a:lnTo>
                  <a:lnTo>
                    <a:pt x="214" y="190"/>
                  </a:lnTo>
                  <a:lnTo>
                    <a:pt x="206" y="211"/>
                  </a:lnTo>
                  <a:lnTo>
                    <a:pt x="201" y="233"/>
                  </a:lnTo>
                  <a:lnTo>
                    <a:pt x="197" y="254"/>
                  </a:lnTo>
                  <a:lnTo>
                    <a:pt x="195" y="276"/>
                  </a:lnTo>
                  <a:lnTo>
                    <a:pt x="194" y="298"/>
                  </a:lnTo>
                  <a:lnTo>
                    <a:pt x="195" y="320"/>
                  </a:lnTo>
                  <a:lnTo>
                    <a:pt x="198" y="342"/>
                  </a:lnTo>
                  <a:lnTo>
                    <a:pt x="203" y="364"/>
                  </a:lnTo>
                  <a:lnTo>
                    <a:pt x="209" y="386"/>
                  </a:lnTo>
                  <a:lnTo>
                    <a:pt x="217" y="407"/>
                  </a:lnTo>
                  <a:lnTo>
                    <a:pt x="226" y="429"/>
                  </a:lnTo>
                  <a:lnTo>
                    <a:pt x="0" y="654"/>
                  </a:lnTo>
                  <a:lnTo>
                    <a:pt x="113" y="767"/>
                  </a:lnTo>
                  <a:lnTo>
                    <a:pt x="115" y="766"/>
                  </a:lnTo>
                  <a:lnTo>
                    <a:pt x="117" y="765"/>
                  </a:lnTo>
                  <a:lnTo>
                    <a:pt x="120" y="763"/>
                  </a:lnTo>
                  <a:lnTo>
                    <a:pt x="122" y="762"/>
                  </a:lnTo>
                  <a:lnTo>
                    <a:pt x="124" y="761"/>
                  </a:lnTo>
                  <a:lnTo>
                    <a:pt x="127" y="761"/>
                  </a:lnTo>
                  <a:lnTo>
                    <a:pt x="132" y="760"/>
                  </a:lnTo>
                  <a:lnTo>
                    <a:pt x="138" y="759"/>
                  </a:lnTo>
                  <a:lnTo>
                    <a:pt x="144" y="7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81" name="Google Shape;3981;p38"/>
          <p:cNvSpPr/>
          <p:nvPr/>
        </p:nvSpPr>
        <p:spPr>
          <a:xfrm>
            <a:off x="6745314" y="2392469"/>
            <a:ext cx="638621" cy="697098"/>
          </a:xfrm>
          <a:custGeom>
            <a:avLst/>
            <a:gdLst/>
            <a:ahLst/>
            <a:cxnLst/>
            <a:rect l="l" t="t" r="r" b="b"/>
            <a:pathLst>
              <a:path w="1519" h="1658" extrusionOk="0">
                <a:moveTo>
                  <a:pt x="464" y="122"/>
                </a:moveTo>
                <a:lnTo>
                  <a:pt x="464" y="333"/>
                </a:lnTo>
                <a:lnTo>
                  <a:pt x="464" y="1205"/>
                </a:lnTo>
                <a:lnTo>
                  <a:pt x="443" y="1195"/>
                </a:lnTo>
                <a:lnTo>
                  <a:pt x="422" y="1187"/>
                </a:lnTo>
                <a:lnTo>
                  <a:pt x="399" y="1180"/>
                </a:lnTo>
                <a:lnTo>
                  <a:pt x="376" y="1174"/>
                </a:lnTo>
                <a:lnTo>
                  <a:pt x="352" y="1170"/>
                </a:lnTo>
                <a:lnTo>
                  <a:pt x="327" y="1168"/>
                </a:lnTo>
                <a:lnTo>
                  <a:pt x="301" y="1168"/>
                </a:lnTo>
                <a:lnTo>
                  <a:pt x="275" y="1169"/>
                </a:lnTo>
                <a:lnTo>
                  <a:pt x="244" y="1173"/>
                </a:lnTo>
                <a:lnTo>
                  <a:pt x="215" y="1179"/>
                </a:lnTo>
                <a:lnTo>
                  <a:pt x="187" y="1188"/>
                </a:lnTo>
                <a:lnTo>
                  <a:pt x="161" y="1198"/>
                </a:lnTo>
                <a:lnTo>
                  <a:pt x="136" y="1211"/>
                </a:lnTo>
                <a:lnTo>
                  <a:pt x="113" y="1226"/>
                </a:lnTo>
                <a:lnTo>
                  <a:pt x="91" y="1242"/>
                </a:lnTo>
                <a:lnTo>
                  <a:pt x="72" y="1260"/>
                </a:lnTo>
                <a:lnTo>
                  <a:pt x="54" y="1279"/>
                </a:lnTo>
                <a:lnTo>
                  <a:pt x="39" y="1299"/>
                </a:lnTo>
                <a:lnTo>
                  <a:pt x="26" y="1321"/>
                </a:lnTo>
                <a:lnTo>
                  <a:pt x="16" y="1343"/>
                </a:lnTo>
                <a:lnTo>
                  <a:pt x="8" y="1366"/>
                </a:lnTo>
                <a:lnTo>
                  <a:pt x="2" y="1390"/>
                </a:lnTo>
                <a:lnTo>
                  <a:pt x="0" y="1414"/>
                </a:lnTo>
                <a:lnTo>
                  <a:pt x="1" y="1439"/>
                </a:lnTo>
                <a:lnTo>
                  <a:pt x="4" y="1464"/>
                </a:lnTo>
                <a:lnTo>
                  <a:pt x="11" y="1488"/>
                </a:lnTo>
                <a:lnTo>
                  <a:pt x="20" y="1511"/>
                </a:lnTo>
                <a:lnTo>
                  <a:pt x="33" y="1532"/>
                </a:lnTo>
                <a:lnTo>
                  <a:pt x="47" y="1553"/>
                </a:lnTo>
                <a:lnTo>
                  <a:pt x="64" y="1571"/>
                </a:lnTo>
                <a:lnTo>
                  <a:pt x="83" y="1589"/>
                </a:lnTo>
                <a:lnTo>
                  <a:pt x="103" y="1604"/>
                </a:lnTo>
                <a:lnTo>
                  <a:pt x="126" y="1618"/>
                </a:lnTo>
                <a:lnTo>
                  <a:pt x="150" y="1630"/>
                </a:lnTo>
                <a:lnTo>
                  <a:pt x="176" y="1640"/>
                </a:lnTo>
                <a:lnTo>
                  <a:pt x="203" y="1648"/>
                </a:lnTo>
                <a:lnTo>
                  <a:pt x="231" y="1654"/>
                </a:lnTo>
                <a:lnTo>
                  <a:pt x="260" y="1657"/>
                </a:lnTo>
                <a:lnTo>
                  <a:pt x="289" y="1658"/>
                </a:lnTo>
                <a:lnTo>
                  <a:pt x="320" y="1657"/>
                </a:lnTo>
                <a:lnTo>
                  <a:pt x="348" y="1653"/>
                </a:lnTo>
                <a:lnTo>
                  <a:pt x="376" y="1647"/>
                </a:lnTo>
                <a:lnTo>
                  <a:pt x="402" y="1639"/>
                </a:lnTo>
                <a:lnTo>
                  <a:pt x="428" y="1629"/>
                </a:lnTo>
                <a:lnTo>
                  <a:pt x="452" y="1617"/>
                </a:lnTo>
                <a:lnTo>
                  <a:pt x="474" y="1604"/>
                </a:lnTo>
                <a:lnTo>
                  <a:pt x="495" y="1589"/>
                </a:lnTo>
                <a:lnTo>
                  <a:pt x="515" y="1572"/>
                </a:lnTo>
                <a:lnTo>
                  <a:pt x="532" y="1554"/>
                </a:lnTo>
                <a:lnTo>
                  <a:pt x="548" y="1535"/>
                </a:lnTo>
                <a:lnTo>
                  <a:pt x="561" y="1514"/>
                </a:lnTo>
                <a:lnTo>
                  <a:pt x="573" y="1493"/>
                </a:lnTo>
                <a:lnTo>
                  <a:pt x="582" y="1471"/>
                </a:lnTo>
                <a:lnTo>
                  <a:pt x="588" y="1448"/>
                </a:lnTo>
                <a:lnTo>
                  <a:pt x="592" y="1424"/>
                </a:lnTo>
                <a:lnTo>
                  <a:pt x="594" y="1400"/>
                </a:lnTo>
                <a:lnTo>
                  <a:pt x="594" y="1400"/>
                </a:lnTo>
                <a:lnTo>
                  <a:pt x="594" y="457"/>
                </a:lnTo>
                <a:lnTo>
                  <a:pt x="1386" y="370"/>
                </a:lnTo>
                <a:lnTo>
                  <a:pt x="1386" y="996"/>
                </a:lnTo>
                <a:lnTo>
                  <a:pt x="1366" y="986"/>
                </a:lnTo>
                <a:lnTo>
                  <a:pt x="1344" y="978"/>
                </a:lnTo>
                <a:lnTo>
                  <a:pt x="1321" y="971"/>
                </a:lnTo>
                <a:lnTo>
                  <a:pt x="1298" y="965"/>
                </a:lnTo>
                <a:lnTo>
                  <a:pt x="1274" y="961"/>
                </a:lnTo>
                <a:lnTo>
                  <a:pt x="1249" y="959"/>
                </a:lnTo>
                <a:lnTo>
                  <a:pt x="1223" y="959"/>
                </a:lnTo>
                <a:lnTo>
                  <a:pt x="1197" y="960"/>
                </a:lnTo>
                <a:lnTo>
                  <a:pt x="1167" y="964"/>
                </a:lnTo>
                <a:lnTo>
                  <a:pt x="1138" y="970"/>
                </a:lnTo>
                <a:lnTo>
                  <a:pt x="1110" y="979"/>
                </a:lnTo>
                <a:lnTo>
                  <a:pt x="1084" y="989"/>
                </a:lnTo>
                <a:lnTo>
                  <a:pt x="1059" y="1002"/>
                </a:lnTo>
                <a:lnTo>
                  <a:pt x="1036" y="1017"/>
                </a:lnTo>
                <a:lnTo>
                  <a:pt x="1014" y="1033"/>
                </a:lnTo>
                <a:lnTo>
                  <a:pt x="995" y="1051"/>
                </a:lnTo>
                <a:lnTo>
                  <a:pt x="977" y="1070"/>
                </a:lnTo>
                <a:lnTo>
                  <a:pt x="962" y="1090"/>
                </a:lnTo>
                <a:lnTo>
                  <a:pt x="949" y="1112"/>
                </a:lnTo>
                <a:lnTo>
                  <a:pt x="939" y="1134"/>
                </a:lnTo>
                <a:lnTo>
                  <a:pt x="931" y="1158"/>
                </a:lnTo>
                <a:lnTo>
                  <a:pt x="925" y="1182"/>
                </a:lnTo>
                <a:lnTo>
                  <a:pt x="923" y="1206"/>
                </a:lnTo>
                <a:lnTo>
                  <a:pt x="924" y="1231"/>
                </a:lnTo>
                <a:lnTo>
                  <a:pt x="927" y="1256"/>
                </a:lnTo>
                <a:lnTo>
                  <a:pt x="934" y="1280"/>
                </a:lnTo>
                <a:lnTo>
                  <a:pt x="943" y="1302"/>
                </a:lnTo>
                <a:lnTo>
                  <a:pt x="955" y="1324"/>
                </a:lnTo>
                <a:lnTo>
                  <a:pt x="969" y="1344"/>
                </a:lnTo>
                <a:lnTo>
                  <a:pt x="986" y="1363"/>
                </a:lnTo>
                <a:lnTo>
                  <a:pt x="1005" y="1380"/>
                </a:lnTo>
                <a:lnTo>
                  <a:pt x="1026" y="1395"/>
                </a:lnTo>
                <a:lnTo>
                  <a:pt x="1048" y="1409"/>
                </a:lnTo>
                <a:lnTo>
                  <a:pt x="1072" y="1421"/>
                </a:lnTo>
                <a:lnTo>
                  <a:pt x="1098" y="1431"/>
                </a:lnTo>
                <a:lnTo>
                  <a:pt x="1125" y="1439"/>
                </a:lnTo>
                <a:lnTo>
                  <a:pt x="1153" y="1445"/>
                </a:lnTo>
                <a:lnTo>
                  <a:pt x="1182" y="1448"/>
                </a:lnTo>
                <a:lnTo>
                  <a:pt x="1212" y="1449"/>
                </a:lnTo>
                <a:lnTo>
                  <a:pt x="1242" y="1448"/>
                </a:lnTo>
                <a:lnTo>
                  <a:pt x="1271" y="1444"/>
                </a:lnTo>
                <a:lnTo>
                  <a:pt x="1299" y="1438"/>
                </a:lnTo>
                <a:lnTo>
                  <a:pt x="1325" y="1430"/>
                </a:lnTo>
                <a:lnTo>
                  <a:pt x="1351" y="1420"/>
                </a:lnTo>
                <a:lnTo>
                  <a:pt x="1375" y="1408"/>
                </a:lnTo>
                <a:lnTo>
                  <a:pt x="1397" y="1395"/>
                </a:lnTo>
                <a:lnTo>
                  <a:pt x="1418" y="1380"/>
                </a:lnTo>
                <a:lnTo>
                  <a:pt x="1438" y="1363"/>
                </a:lnTo>
                <a:lnTo>
                  <a:pt x="1455" y="1345"/>
                </a:lnTo>
                <a:lnTo>
                  <a:pt x="1471" y="1326"/>
                </a:lnTo>
                <a:lnTo>
                  <a:pt x="1484" y="1305"/>
                </a:lnTo>
                <a:lnTo>
                  <a:pt x="1495" y="1284"/>
                </a:lnTo>
                <a:lnTo>
                  <a:pt x="1504" y="1262"/>
                </a:lnTo>
                <a:lnTo>
                  <a:pt x="1511" y="1239"/>
                </a:lnTo>
                <a:lnTo>
                  <a:pt x="1515" y="1215"/>
                </a:lnTo>
                <a:lnTo>
                  <a:pt x="1516" y="1191"/>
                </a:lnTo>
                <a:lnTo>
                  <a:pt x="1516" y="1191"/>
                </a:lnTo>
                <a:lnTo>
                  <a:pt x="1519" y="212"/>
                </a:lnTo>
                <a:lnTo>
                  <a:pt x="1519" y="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82" name="Google Shape;3982;p38"/>
          <p:cNvGrpSpPr/>
          <p:nvPr/>
        </p:nvGrpSpPr>
        <p:grpSpPr>
          <a:xfrm>
            <a:off x="9293325" y="4937253"/>
            <a:ext cx="654186" cy="654607"/>
            <a:chOff x="9122463" y="4301693"/>
            <a:chExt cx="677241" cy="677677"/>
          </a:xfrm>
        </p:grpSpPr>
        <p:sp>
          <p:nvSpPr>
            <p:cNvPr id="3983" name="Google Shape;3983;p38"/>
            <p:cNvSpPr/>
            <p:nvPr/>
          </p:nvSpPr>
          <p:spPr>
            <a:xfrm>
              <a:off x="9122463" y="4301693"/>
              <a:ext cx="677241" cy="677677"/>
            </a:xfrm>
            <a:custGeom>
              <a:avLst/>
              <a:gdLst/>
              <a:ahLst/>
              <a:cxnLst/>
              <a:rect l="l" t="t" r="r" b="b"/>
              <a:pathLst>
                <a:path w="1556" h="1557" extrusionOk="0">
                  <a:moveTo>
                    <a:pt x="1495" y="1176"/>
                  </a:moveTo>
                  <a:lnTo>
                    <a:pt x="1210" y="891"/>
                  </a:lnTo>
                  <a:lnTo>
                    <a:pt x="1222" y="888"/>
                  </a:lnTo>
                  <a:lnTo>
                    <a:pt x="1250" y="880"/>
                  </a:lnTo>
                  <a:lnTo>
                    <a:pt x="1278" y="869"/>
                  </a:lnTo>
                  <a:lnTo>
                    <a:pt x="1305" y="857"/>
                  </a:lnTo>
                  <a:lnTo>
                    <a:pt x="1331" y="843"/>
                  </a:lnTo>
                  <a:lnTo>
                    <a:pt x="1356" y="827"/>
                  </a:lnTo>
                  <a:lnTo>
                    <a:pt x="1380" y="810"/>
                  </a:lnTo>
                  <a:lnTo>
                    <a:pt x="1403" y="792"/>
                  </a:lnTo>
                  <a:lnTo>
                    <a:pt x="1425" y="772"/>
                  </a:lnTo>
                  <a:lnTo>
                    <a:pt x="1448" y="747"/>
                  </a:lnTo>
                  <a:lnTo>
                    <a:pt x="1469" y="720"/>
                  </a:lnTo>
                  <a:lnTo>
                    <a:pt x="1488" y="692"/>
                  </a:lnTo>
                  <a:lnTo>
                    <a:pt x="1505" y="663"/>
                  </a:lnTo>
                  <a:lnTo>
                    <a:pt x="1519" y="632"/>
                  </a:lnTo>
                  <a:lnTo>
                    <a:pt x="1532" y="600"/>
                  </a:lnTo>
                  <a:lnTo>
                    <a:pt x="1541" y="566"/>
                  </a:lnTo>
                  <a:lnTo>
                    <a:pt x="1549" y="532"/>
                  </a:lnTo>
                  <a:lnTo>
                    <a:pt x="1554" y="499"/>
                  </a:lnTo>
                  <a:lnTo>
                    <a:pt x="1556" y="466"/>
                  </a:lnTo>
                  <a:lnTo>
                    <a:pt x="1556" y="433"/>
                  </a:lnTo>
                  <a:lnTo>
                    <a:pt x="1554" y="400"/>
                  </a:lnTo>
                  <a:lnTo>
                    <a:pt x="1548" y="367"/>
                  </a:lnTo>
                  <a:lnTo>
                    <a:pt x="1541" y="335"/>
                  </a:lnTo>
                  <a:lnTo>
                    <a:pt x="1531" y="302"/>
                  </a:lnTo>
                  <a:lnTo>
                    <a:pt x="1518" y="270"/>
                  </a:lnTo>
                  <a:lnTo>
                    <a:pt x="1517" y="268"/>
                  </a:lnTo>
                  <a:lnTo>
                    <a:pt x="1515" y="265"/>
                  </a:lnTo>
                  <a:lnTo>
                    <a:pt x="1514" y="263"/>
                  </a:lnTo>
                  <a:lnTo>
                    <a:pt x="1513" y="261"/>
                  </a:lnTo>
                  <a:lnTo>
                    <a:pt x="1511" y="258"/>
                  </a:lnTo>
                  <a:lnTo>
                    <a:pt x="1509" y="257"/>
                  </a:lnTo>
                  <a:lnTo>
                    <a:pt x="1507" y="255"/>
                  </a:lnTo>
                  <a:lnTo>
                    <a:pt x="1505" y="253"/>
                  </a:lnTo>
                  <a:lnTo>
                    <a:pt x="1503" y="251"/>
                  </a:lnTo>
                  <a:lnTo>
                    <a:pt x="1501" y="250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94" y="246"/>
                  </a:lnTo>
                  <a:lnTo>
                    <a:pt x="1492" y="246"/>
                  </a:lnTo>
                  <a:lnTo>
                    <a:pt x="1490" y="245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2" y="244"/>
                  </a:lnTo>
                  <a:lnTo>
                    <a:pt x="1479" y="244"/>
                  </a:lnTo>
                  <a:lnTo>
                    <a:pt x="1477" y="244"/>
                  </a:lnTo>
                  <a:lnTo>
                    <a:pt x="1474" y="244"/>
                  </a:lnTo>
                  <a:lnTo>
                    <a:pt x="1471" y="245"/>
                  </a:lnTo>
                  <a:lnTo>
                    <a:pt x="1469" y="245"/>
                  </a:lnTo>
                  <a:lnTo>
                    <a:pt x="1467" y="246"/>
                  </a:lnTo>
                  <a:lnTo>
                    <a:pt x="1464" y="247"/>
                  </a:lnTo>
                  <a:lnTo>
                    <a:pt x="1462" y="248"/>
                  </a:lnTo>
                  <a:lnTo>
                    <a:pt x="1460" y="249"/>
                  </a:lnTo>
                  <a:lnTo>
                    <a:pt x="1458" y="250"/>
                  </a:lnTo>
                  <a:lnTo>
                    <a:pt x="1456" y="251"/>
                  </a:lnTo>
                  <a:lnTo>
                    <a:pt x="1454" y="253"/>
                  </a:lnTo>
                  <a:lnTo>
                    <a:pt x="1452" y="254"/>
                  </a:lnTo>
                  <a:lnTo>
                    <a:pt x="1450" y="256"/>
                  </a:lnTo>
                  <a:lnTo>
                    <a:pt x="1222" y="484"/>
                  </a:lnTo>
                  <a:lnTo>
                    <a:pt x="1220" y="486"/>
                  </a:lnTo>
                  <a:lnTo>
                    <a:pt x="1217" y="488"/>
                  </a:lnTo>
                  <a:lnTo>
                    <a:pt x="1215" y="490"/>
                  </a:lnTo>
                  <a:lnTo>
                    <a:pt x="1214" y="490"/>
                  </a:lnTo>
                  <a:lnTo>
                    <a:pt x="1213" y="491"/>
                  </a:lnTo>
                  <a:lnTo>
                    <a:pt x="1211" y="491"/>
                  </a:lnTo>
                  <a:lnTo>
                    <a:pt x="1210" y="492"/>
                  </a:lnTo>
                  <a:lnTo>
                    <a:pt x="1209" y="492"/>
                  </a:lnTo>
                  <a:lnTo>
                    <a:pt x="1208" y="493"/>
                  </a:lnTo>
                  <a:lnTo>
                    <a:pt x="1206" y="493"/>
                  </a:lnTo>
                  <a:lnTo>
                    <a:pt x="1205" y="493"/>
                  </a:lnTo>
                  <a:lnTo>
                    <a:pt x="1202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6" y="493"/>
                  </a:lnTo>
                  <a:lnTo>
                    <a:pt x="1195" y="492"/>
                  </a:lnTo>
                  <a:lnTo>
                    <a:pt x="1193" y="492"/>
                  </a:lnTo>
                  <a:lnTo>
                    <a:pt x="1192" y="491"/>
                  </a:lnTo>
                  <a:lnTo>
                    <a:pt x="1191" y="491"/>
                  </a:lnTo>
                  <a:lnTo>
                    <a:pt x="1190" y="490"/>
                  </a:lnTo>
                  <a:lnTo>
                    <a:pt x="1189" y="490"/>
                  </a:lnTo>
                  <a:lnTo>
                    <a:pt x="1186" y="488"/>
                  </a:lnTo>
                  <a:lnTo>
                    <a:pt x="1184" y="486"/>
                  </a:lnTo>
                  <a:lnTo>
                    <a:pt x="1182" y="484"/>
                  </a:lnTo>
                  <a:lnTo>
                    <a:pt x="1072" y="374"/>
                  </a:lnTo>
                  <a:lnTo>
                    <a:pt x="1069" y="371"/>
                  </a:lnTo>
                  <a:lnTo>
                    <a:pt x="1068" y="370"/>
                  </a:lnTo>
                  <a:lnTo>
                    <a:pt x="1067" y="369"/>
                  </a:lnTo>
                  <a:lnTo>
                    <a:pt x="1067" y="367"/>
                  </a:lnTo>
                  <a:lnTo>
                    <a:pt x="1066" y="366"/>
                  </a:lnTo>
                  <a:lnTo>
                    <a:pt x="1065" y="365"/>
                  </a:lnTo>
                  <a:lnTo>
                    <a:pt x="1065" y="364"/>
                  </a:lnTo>
                  <a:lnTo>
                    <a:pt x="1065" y="363"/>
                  </a:lnTo>
                  <a:lnTo>
                    <a:pt x="1064" y="361"/>
                  </a:lnTo>
                  <a:lnTo>
                    <a:pt x="1064" y="360"/>
                  </a:lnTo>
                  <a:lnTo>
                    <a:pt x="1064" y="359"/>
                  </a:lnTo>
                  <a:lnTo>
                    <a:pt x="1064" y="357"/>
                  </a:lnTo>
                  <a:lnTo>
                    <a:pt x="1064" y="355"/>
                  </a:lnTo>
                  <a:lnTo>
                    <a:pt x="1064" y="353"/>
                  </a:lnTo>
                  <a:lnTo>
                    <a:pt x="1064" y="351"/>
                  </a:lnTo>
                  <a:lnTo>
                    <a:pt x="1064" y="348"/>
                  </a:lnTo>
                  <a:lnTo>
                    <a:pt x="1065" y="347"/>
                  </a:lnTo>
                  <a:lnTo>
                    <a:pt x="1065" y="346"/>
                  </a:lnTo>
                  <a:lnTo>
                    <a:pt x="1065" y="345"/>
                  </a:lnTo>
                  <a:lnTo>
                    <a:pt x="1066" y="343"/>
                  </a:lnTo>
                  <a:lnTo>
                    <a:pt x="1067" y="342"/>
                  </a:lnTo>
                  <a:lnTo>
                    <a:pt x="1067" y="341"/>
                  </a:lnTo>
                  <a:lnTo>
                    <a:pt x="1068" y="339"/>
                  </a:lnTo>
                  <a:lnTo>
                    <a:pt x="1069" y="338"/>
                  </a:lnTo>
                  <a:lnTo>
                    <a:pt x="1071" y="337"/>
                  </a:lnTo>
                  <a:lnTo>
                    <a:pt x="1072" y="335"/>
                  </a:lnTo>
                  <a:lnTo>
                    <a:pt x="1301" y="106"/>
                  </a:lnTo>
                  <a:lnTo>
                    <a:pt x="1303" y="104"/>
                  </a:lnTo>
                  <a:lnTo>
                    <a:pt x="1305" y="102"/>
                  </a:lnTo>
                  <a:lnTo>
                    <a:pt x="1306" y="100"/>
                  </a:lnTo>
                  <a:lnTo>
                    <a:pt x="1308" y="97"/>
                  </a:lnTo>
                  <a:lnTo>
                    <a:pt x="1309" y="95"/>
                  </a:lnTo>
                  <a:lnTo>
                    <a:pt x="1310" y="93"/>
                  </a:lnTo>
                  <a:lnTo>
                    <a:pt x="1311" y="90"/>
                  </a:lnTo>
                  <a:lnTo>
                    <a:pt x="1312" y="88"/>
                  </a:lnTo>
                  <a:lnTo>
                    <a:pt x="1312" y="86"/>
                  </a:lnTo>
                  <a:lnTo>
                    <a:pt x="1313" y="83"/>
                  </a:lnTo>
                  <a:lnTo>
                    <a:pt x="1313" y="81"/>
                  </a:lnTo>
                  <a:lnTo>
                    <a:pt x="1313" y="79"/>
                  </a:lnTo>
                  <a:lnTo>
                    <a:pt x="1313" y="77"/>
                  </a:lnTo>
                  <a:lnTo>
                    <a:pt x="1313" y="74"/>
                  </a:lnTo>
                  <a:lnTo>
                    <a:pt x="1312" y="72"/>
                  </a:lnTo>
                  <a:lnTo>
                    <a:pt x="1312" y="70"/>
                  </a:lnTo>
                  <a:lnTo>
                    <a:pt x="1311" y="65"/>
                  </a:lnTo>
                  <a:lnTo>
                    <a:pt x="1310" y="62"/>
                  </a:lnTo>
                  <a:lnTo>
                    <a:pt x="1309" y="60"/>
                  </a:lnTo>
                  <a:lnTo>
                    <a:pt x="1308" y="57"/>
                  </a:lnTo>
                  <a:lnTo>
                    <a:pt x="1306" y="55"/>
                  </a:lnTo>
                  <a:lnTo>
                    <a:pt x="1305" y="53"/>
                  </a:lnTo>
                  <a:lnTo>
                    <a:pt x="1304" y="51"/>
                  </a:lnTo>
                  <a:lnTo>
                    <a:pt x="1302" y="49"/>
                  </a:lnTo>
                  <a:lnTo>
                    <a:pt x="1300" y="47"/>
                  </a:lnTo>
                  <a:lnTo>
                    <a:pt x="1298" y="45"/>
                  </a:lnTo>
                  <a:lnTo>
                    <a:pt x="1296" y="44"/>
                  </a:lnTo>
                  <a:lnTo>
                    <a:pt x="1294" y="42"/>
                  </a:lnTo>
                  <a:lnTo>
                    <a:pt x="1292" y="41"/>
                  </a:lnTo>
                  <a:lnTo>
                    <a:pt x="1290" y="39"/>
                  </a:lnTo>
                  <a:lnTo>
                    <a:pt x="1287" y="38"/>
                  </a:lnTo>
                  <a:lnTo>
                    <a:pt x="1254" y="25"/>
                  </a:lnTo>
                  <a:lnTo>
                    <a:pt x="1221" y="15"/>
                  </a:lnTo>
                  <a:lnTo>
                    <a:pt x="1187" y="8"/>
                  </a:lnTo>
                  <a:lnTo>
                    <a:pt x="1153" y="3"/>
                  </a:lnTo>
                  <a:lnTo>
                    <a:pt x="1118" y="1"/>
                  </a:lnTo>
                  <a:lnTo>
                    <a:pt x="1084" y="1"/>
                  </a:lnTo>
                  <a:lnTo>
                    <a:pt x="1050" y="4"/>
                  </a:lnTo>
                  <a:lnTo>
                    <a:pt x="1016" y="10"/>
                  </a:lnTo>
                  <a:lnTo>
                    <a:pt x="983" y="18"/>
                  </a:lnTo>
                  <a:lnTo>
                    <a:pt x="951" y="28"/>
                  </a:lnTo>
                  <a:lnTo>
                    <a:pt x="919" y="41"/>
                  </a:lnTo>
                  <a:lnTo>
                    <a:pt x="888" y="57"/>
                  </a:lnTo>
                  <a:lnTo>
                    <a:pt x="859" y="74"/>
                  </a:lnTo>
                  <a:lnTo>
                    <a:pt x="831" y="94"/>
                  </a:lnTo>
                  <a:lnTo>
                    <a:pt x="804" y="116"/>
                  </a:lnTo>
                  <a:lnTo>
                    <a:pt x="779" y="140"/>
                  </a:lnTo>
                  <a:lnTo>
                    <a:pt x="760" y="161"/>
                  </a:lnTo>
                  <a:lnTo>
                    <a:pt x="743" y="184"/>
                  </a:lnTo>
                  <a:lnTo>
                    <a:pt x="727" y="207"/>
                  </a:lnTo>
                  <a:lnTo>
                    <a:pt x="712" y="231"/>
                  </a:lnTo>
                  <a:lnTo>
                    <a:pt x="699" y="256"/>
                  </a:lnTo>
                  <a:lnTo>
                    <a:pt x="688" y="282"/>
                  </a:lnTo>
                  <a:lnTo>
                    <a:pt x="679" y="309"/>
                  </a:lnTo>
                  <a:lnTo>
                    <a:pt x="671" y="336"/>
                  </a:lnTo>
                  <a:lnTo>
                    <a:pt x="664" y="363"/>
                  </a:lnTo>
                  <a:lnTo>
                    <a:pt x="660" y="391"/>
                  </a:lnTo>
                  <a:lnTo>
                    <a:pt x="657" y="419"/>
                  </a:lnTo>
                  <a:lnTo>
                    <a:pt x="656" y="447"/>
                  </a:lnTo>
                  <a:lnTo>
                    <a:pt x="656" y="476"/>
                  </a:lnTo>
                  <a:lnTo>
                    <a:pt x="659" y="504"/>
                  </a:lnTo>
                  <a:lnTo>
                    <a:pt x="663" y="533"/>
                  </a:lnTo>
                  <a:lnTo>
                    <a:pt x="669" y="561"/>
                  </a:lnTo>
                  <a:lnTo>
                    <a:pt x="674" y="586"/>
                  </a:lnTo>
                  <a:lnTo>
                    <a:pt x="296" y="208"/>
                  </a:lnTo>
                  <a:lnTo>
                    <a:pt x="276" y="109"/>
                  </a:lnTo>
                  <a:lnTo>
                    <a:pt x="275" y="104"/>
                  </a:lnTo>
                  <a:lnTo>
                    <a:pt x="274" y="102"/>
                  </a:lnTo>
                  <a:lnTo>
                    <a:pt x="273" y="99"/>
                  </a:lnTo>
                  <a:lnTo>
                    <a:pt x="272" y="97"/>
                  </a:lnTo>
                  <a:lnTo>
                    <a:pt x="271" y="95"/>
                  </a:lnTo>
                  <a:lnTo>
                    <a:pt x="269" y="93"/>
                  </a:lnTo>
                  <a:lnTo>
                    <a:pt x="268" y="91"/>
                  </a:lnTo>
                  <a:lnTo>
                    <a:pt x="267" y="89"/>
                  </a:lnTo>
                  <a:lnTo>
                    <a:pt x="265" y="87"/>
                  </a:lnTo>
                  <a:lnTo>
                    <a:pt x="263" y="85"/>
                  </a:lnTo>
                  <a:lnTo>
                    <a:pt x="262" y="84"/>
                  </a:lnTo>
                  <a:lnTo>
                    <a:pt x="260" y="82"/>
                  </a:lnTo>
                  <a:lnTo>
                    <a:pt x="258" y="81"/>
                  </a:lnTo>
                  <a:lnTo>
                    <a:pt x="256" y="79"/>
                  </a:lnTo>
                  <a:lnTo>
                    <a:pt x="254" y="78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1" y="2"/>
                  </a:lnTo>
                  <a:lnTo>
                    <a:pt x="97" y="1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5" y="2"/>
                  </a:lnTo>
                  <a:lnTo>
                    <a:pt x="72" y="3"/>
                  </a:lnTo>
                  <a:lnTo>
                    <a:pt x="69" y="5"/>
                  </a:lnTo>
                  <a:lnTo>
                    <a:pt x="66" y="6"/>
                  </a:lnTo>
                  <a:lnTo>
                    <a:pt x="64" y="8"/>
                  </a:lnTo>
                  <a:lnTo>
                    <a:pt x="61" y="11"/>
                  </a:lnTo>
                  <a:lnTo>
                    <a:pt x="59" y="13"/>
                  </a:lnTo>
                  <a:lnTo>
                    <a:pt x="14" y="58"/>
                  </a:lnTo>
                  <a:lnTo>
                    <a:pt x="12" y="61"/>
                  </a:lnTo>
                  <a:lnTo>
                    <a:pt x="9" y="64"/>
                  </a:lnTo>
                  <a:lnTo>
                    <a:pt x="7" y="67"/>
                  </a:lnTo>
                  <a:lnTo>
                    <a:pt x="6" y="70"/>
                  </a:lnTo>
                  <a:lnTo>
                    <a:pt x="4" y="73"/>
                  </a:lnTo>
                  <a:lnTo>
                    <a:pt x="3" y="76"/>
                  </a:lnTo>
                  <a:lnTo>
                    <a:pt x="2" y="79"/>
                  </a:lnTo>
                  <a:lnTo>
                    <a:pt x="1" y="82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2"/>
                  </a:lnTo>
                  <a:lnTo>
                    <a:pt x="1" y="95"/>
                  </a:lnTo>
                  <a:lnTo>
                    <a:pt x="2" y="98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5" y="106"/>
                  </a:lnTo>
                  <a:lnTo>
                    <a:pt x="79" y="253"/>
                  </a:lnTo>
                  <a:lnTo>
                    <a:pt x="80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4" y="261"/>
                  </a:lnTo>
                  <a:lnTo>
                    <a:pt x="86" y="263"/>
                  </a:lnTo>
                  <a:lnTo>
                    <a:pt x="87" y="264"/>
                  </a:lnTo>
                  <a:lnTo>
                    <a:pt x="89" y="266"/>
                  </a:lnTo>
                  <a:lnTo>
                    <a:pt x="91" y="268"/>
                  </a:lnTo>
                  <a:lnTo>
                    <a:pt x="93" y="269"/>
                  </a:lnTo>
                  <a:lnTo>
                    <a:pt x="95" y="270"/>
                  </a:lnTo>
                  <a:lnTo>
                    <a:pt x="98" y="272"/>
                  </a:lnTo>
                  <a:lnTo>
                    <a:pt x="100" y="273"/>
                  </a:lnTo>
                  <a:lnTo>
                    <a:pt x="102" y="274"/>
                  </a:lnTo>
                  <a:lnTo>
                    <a:pt x="105" y="275"/>
                  </a:lnTo>
                  <a:lnTo>
                    <a:pt x="107" y="275"/>
                  </a:lnTo>
                  <a:lnTo>
                    <a:pt x="110" y="276"/>
                  </a:lnTo>
                  <a:lnTo>
                    <a:pt x="209" y="295"/>
                  </a:lnTo>
                  <a:lnTo>
                    <a:pt x="587" y="673"/>
                  </a:lnTo>
                  <a:lnTo>
                    <a:pt x="59" y="1201"/>
                  </a:lnTo>
                  <a:lnTo>
                    <a:pt x="46" y="1216"/>
                  </a:lnTo>
                  <a:lnTo>
                    <a:pt x="34" y="1231"/>
                  </a:lnTo>
                  <a:lnTo>
                    <a:pt x="24" y="1248"/>
                  </a:lnTo>
                  <a:lnTo>
                    <a:pt x="16" y="1265"/>
                  </a:lnTo>
                  <a:lnTo>
                    <a:pt x="9" y="1284"/>
                  </a:lnTo>
                  <a:lnTo>
                    <a:pt x="4" y="1303"/>
                  </a:lnTo>
                  <a:lnTo>
                    <a:pt x="2" y="1312"/>
                  </a:lnTo>
                  <a:lnTo>
                    <a:pt x="1" y="1322"/>
                  </a:lnTo>
                  <a:lnTo>
                    <a:pt x="0" y="1332"/>
                  </a:lnTo>
                  <a:lnTo>
                    <a:pt x="0" y="1342"/>
                  </a:lnTo>
                  <a:lnTo>
                    <a:pt x="1" y="1362"/>
                  </a:lnTo>
                  <a:lnTo>
                    <a:pt x="4" y="1382"/>
                  </a:lnTo>
                  <a:lnTo>
                    <a:pt x="8" y="1401"/>
                  </a:lnTo>
                  <a:lnTo>
                    <a:pt x="11" y="1410"/>
                  </a:lnTo>
                  <a:lnTo>
                    <a:pt x="14" y="1419"/>
                  </a:lnTo>
                  <a:lnTo>
                    <a:pt x="18" y="1428"/>
                  </a:lnTo>
                  <a:lnTo>
                    <a:pt x="23" y="1437"/>
                  </a:lnTo>
                  <a:lnTo>
                    <a:pt x="28" y="1445"/>
                  </a:lnTo>
                  <a:lnTo>
                    <a:pt x="33" y="1453"/>
                  </a:lnTo>
                  <a:lnTo>
                    <a:pt x="39" y="1461"/>
                  </a:lnTo>
                  <a:lnTo>
                    <a:pt x="45" y="1469"/>
                  </a:lnTo>
                  <a:lnTo>
                    <a:pt x="52" y="1476"/>
                  </a:lnTo>
                  <a:lnTo>
                    <a:pt x="59" y="1483"/>
                  </a:lnTo>
                  <a:lnTo>
                    <a:pt x="73" y="1497"/>
                  </a:lnTo>
                  <a:lnTo>
                    <a:pt x="87" y="1510"/>
                  </a:lnTo>
                  <a:lnTo>
                    <a:pt x="103" y="1522"/>
                  </a:lnTo>
                  <a:lnTo>
                    <a:pt x="120" y="1532"/>
                  </a:lnTo>
                  <a:lnTo>
                    <a:pt x="137" y="1541"/>
                  </a:lnTo>
                  <a:lnTo>
                    <a:pt x="156" y="1548"/>
                  </a:lnTo>
                  <a:lnTo>
                    <a:pt x="165" y="1551"/>
                  </a:lnTo>
                  <a:lnTo>
                    <a:pt x="175" y="1553"/>
                  </a:lnTo>
                  <a:lnTo>
                    <a:pt x="184" y="1555"/>
                  </a:lnTo>
                  <a:lnTo>
                    <a:pt x="194" y="1556"/>
                  </a:lnTo>
                  <a:lnTo>
                    <a:pt x="204" y="1557"/>
                  </a:lnTo>
                  <a:lnTo>
                    <a:pt x="214" y="1557"/>
                  </a:lnTo>
                  <a:lnTo>
                    <a:pt x="234" y="1556"/>
                  </a:lnTo>
                  <a:lnTo>
                    <a:pt x="254" y="1553"/>
                  </a:lnTo>
                  <a:lnTo>
                    <a:pt x="273" y="1549"/>
                  </a:lnTo>
                  <a:lnTo>
                    <a:pt x="282" y="1546"/>
                  </a:lnTo>
                  <a:lnTo>
                    <a:pt x="291" y="1542"/>
                  </a:lnTo>
                  <a:lnTo>
                    <a:pt x="300" y="1538"/>
                  </a:lnTo>
                  <a:lnTo>
                    <a:pt x="309" y="1534"/>
                  </a:lnTo>
                  <a:lnTo>
                    <a:pt x="317" y="1529"/>
                  </a:lnTo>
                  <a:lnTo>
                    <a:pt x="325" y="1523"/>
                  </a:lnTo>
                  <a:lnTo>
                    <a:pt x="333" y="1517"/>
                  </a:lnTo>
                  <a:lnTo>
                    <a:pt x="341" y="1511"/>
                  </a:lnTo>
                  <a:lnTo>
                    <a:pt x="348" y="1504"/>
                  </a:lnTo>
                  <a:lnTo>
                    <a:pt x="355" y="1497"/>
                  </a:lnTo>
                  <a:lnTo>
                    <a:pt x="767" y="1085"/>
                  </a:lnTo>
                  <a:lnTo>
                    <a:pt x="1174" y="1492"/>
                  </a:lnTo>
                  <a:lnTo>
                    <a:pt x="1189" y="1506"/>
                  </a:lnTo>
                  <a:lnTo>
                    <a:pt x="1206" y="1518"/>
                  </a:lnTo>
                  <a:lnTo>
                    <a:pt x="1223" y="1529"/>
                  </a:lnTo>
                  <a:lnTo>
                    <a:pt x="1242" y="1538"/>
                  </a:lnTo>
                  <a:lnTo>
                    <a:pt x="1261" y="1545"/>
                  </a:lnTo>
                  <a:lnTo>
                    <a:pt x="1281" y="1550"/>
                  </a:lnTo>
                  <a:lnTo>
                    <a:pt x="1302" y="1553"/>
                  </a:lnTo>
                  <a:lnTo>
                    <a:pt x="1312" y="1554"/>
                  </a:lnTo>
                  <a:lnTo>
                    <a:pt x="1323" y="1554"/>
                  </a:lnTo>
                  <a:lnTo>
                    <a:pt x="1334" y="1554"/>
                  </a:lnTo>
                  <a:lnTo>
                    <a:pt x="1344" y="1553"/>
                  </a:lnTo>
                  <a:lnTo>
                    <a:pt x="1365" y="1550"/>
                  </a:lnTo>
                  <a:lnTo>
                    <a:pt x="1385" y="1545"/>
                  </a:lnTo>
                  <a:lnTo>
                    <a:pt x="1404" y="1538"/>
                  </a:lnTo>
                  <a:lnTo>
                    <a:pt x="1423" y="1529"/>
                  </a:lnTo>
                  <a:lnTo>
                    <a:pt x="1441" y="1518"/>
                  </a:lnTo>
                  <a:lnTo>
                    <a:pt x="1457" y="1506"/>
                  </a:lnTo>
                  <a:lnTo>
                    <a:pt x="1473" y="1492"/>
                  </a:lnTo>
                  <a:lnTo>
                    <a:pt x="1490" y="1475"/>
                  </a:lnTo>
                  <a:lnTo>
                    <a:pt x="1504" y="1459"/>
                  </a:lnTo>
                  <a:lnTo>
                    <a:pt x="1516" y="1443"/>
                  </a:lnTo>
                  <a:lnTo>
                    <a:pt x="1527" y="1425"/>
                  </a:lnTo>
                  <a:lnTo>
                    <a:pt x="1536" y="1406"/>
                  </a:lnTo>
                  <a:lnTo>
                    <a:pt x="1543" y="1387"/>
                  </a:lnTo>
                  <a:lnTo>
                    <a:pt x="1548" y="1367"/>
                  </a:lnTo>
                  <a:lnTo>
                    <a:pt x="1551" y="1346"/>
                  </a:lnTo>
                  <a:lnTo>
                    <a:pt x="1552" y="1336"/>
                  </a:lnTo>
                  <a:lnTo>
                    <a:pt x="1552" y="1325"/>
                  </a:lnTo>
                  <a:lnTo>
                    <a:pt x="1551" y="1304"/>
                  </a:lnTo>
                  <a:lnTo>
                    <a:pt x="1549" y="1283"/>
                  </a:lnTo>
                  <a:lnTo>
                    <a:pt x="1544" y="1263"/>
                  </a:lnTo>
                  <a:lnTo>
                    <a:pt x="1538" y="1244"/>
                  </a:lnTo>
                  <a:lnTo>
                    <a:pt x="1535" y="1235"/>
                  </a:lnTo>
                  <a:lnTo>
                    <a:pt x="1531" y="1225"/>
                  </a:lnTo>
                  <a:lnTo>
                    <a:pt x="1526" y="1216"/>
                  </a:lnTo>
                  <a:lnTo>
                    <a:pt x="1521" y="1208"/>
                  </a:lnTo>
                  <a:lnTo>
                    <a:pt x="1515" y="1199"/>
                  </a:lnTo>
                  <a:lnTo>
                    <a:pt x="1509" y="1191"/>
                  </a:lnTo>
                  <a:lnTo>
                    <a:pt x="1502" y="1184"/>
                  </a:lnTo>
                  <a:close/>
                  <a:moveTo>
                    <a:pt x="764" y="580"/>
                  </a:moveTo>
                  <a:lnTo>
                    <a:pt x="756" y="555"/>
                  </a:lnTo>
                  <a:lnTo>
                    <a:pt x="749" y="530"/>
                  </a:lnTo>
                  <a:lnTo>
                    <a:pt x="744" y="504"/>
                  </a:lnTo>
                  <a:lnTo>
                    <a:pt x="741" y="479"/>
                  </a:lnTo>
                  <a:lnTo>
                    <a:pt x="740" y="453"/>
                  </a:lnTo>
                  <a:lnTo>
                    <a:pt x="741" y="428"/>
                  </a:lnTo>
                  <a:lnTo>
                    <a:pt x="744" y="402"/>
                  </a:lnTo>
                  <a:lnTo>
                    <a:pt x="748" y="377"/>
                  </a:lnTo>
                  <a:lnTo>
                    <a:pt x="754" y="352"/>
                  </a:lnTo>
                  <a:lnTo>
                    <a:pt x="761" y="328"/>
                  </a:lnTo>
                  <a:lnTo>
                    <a:pt x="771" y="304"/>
                  </a:lnTo>
                  <a:lnTo>
                    <a:pt x="781" y="281"/>
                  </a:lnTo>
                  <a:lnTo>
                    <a:pt x="794" y="259"/>
                  </a:lnTo>
                  <a:lnTo>
                    <a:pt x="808" y="237"/>
                  </a:lnTo>
                  <a:lnTo>
                    <a:pt x="824" y="217"/>
                  </a:lnTo>
                  <a:lnTo>
                    <a:pt x="841" y="197"/>
                  </a:lnTo>
                  <a:lnTo>
                    <a:pt x="854" y="184"/>
                  </a:lnTo>
                  <a:lnTo>
                    <a:pt x="868" y="171"/>
                  </a:lnTo>
                  <a:lnTo>
                    <a:pt x="882" y="159"/>
                  </a:lnTo>
                  <a:lnTo>
                    <a:pt x="897" y="148"/>
                  </a:lnTo>
                  <a:lnTo>
                    <a:pt x="912" y="138"/>
                  </a:lnTo>
                  <a:lnTo>
                    <a:pt x="928" y="129"/>
                  </a:lnTo>
                  <a:lnTo>
                    <a:pt x="945" y="120"/>
                  </a:lnTo>
                  <a:lnTo>
                    <a:pt x="961" y="113"/>
                  </a:lnTo>
                  <a:lnTo>
                    <a:pt x="979" y="106"/>
                  </a:lnTo>
                  <a:lnTo>
                    <a:pt x="996" y="100"/>
                  </a:lnTo>
                  <a:lnTo>
                    <a:pt x="1032" y="91"/>
                  </a:lnTo>
                  <a:lnTo>
                    <a:pt x="1069" y="86"/>
                  </a:lnTo>
                  <a:lnTo>
                    <a:pt x="1106" y="84"/>
                  </a:lnTo>
                  <a:lnTo>
                    <a:pt x="1124" y="84"/>
                  </a:lnTo>
                  <a:lnTo>
                    <a:pt x="1141" y="85"/>
                  </a:lnTo>
                  <a:lnTo>
                    <a:pt x="1159" y="87"/>
                  </a:lnTo>
                  <a:lnTo>
                    <a:pt x="1176" y="89"/>
                  </a:lnTo>
                  <a:lnTo>
                    <a:pt x="1191" y="92"/>
                  </a:lnTo>
                  <a:lnTo>
                    <a:pt x="1013" y="270"/>
                  </a:lnTo>
                  <a:lnTo>
                    <a:pt x="1009" y="274"/>
                  </a:lnTo>
                  <a:lnTo>
                    <a:pt x="1005" y="279"/>
                  </a:lnTo>
                  <a:lnTo>
                    <a:pt x="1001" y="283"/>
                  </a:lnTo>
                  <a:lnTo>
                    <a:pt x="998" y="288"/>
                  </a:lnTo>
                  <a:lnTo>
                    <a:pt x="995" y="293"/>
                  </a:lnTo>
                  <a:lnTo>
                    <a:pt x="992" y="297"/>
                  </a:lnTo>
                  <a:lnTo>
                    <a:pt x="990" y="302"/>
                  </a:lnTo>
                  <a:lnTo>
                    <a:pt x="987" y="307"/>
                  </a:lnTo>
                  <a:lnTo>
                    <a:pt x="984" y="318"/>
                  </a:lnTo>
                  <a:lnTo>
                    <a:pt x="981" y="328"/>
                  </a:lnTo>
                  <a:lnTo>
                    <a:pt x="979" y="339"/>
                  </a:lnTo>
                  <a:lnTo>
                    <a:pt x="979" y="349"/>
                  </a:lnTo>
                  <a:lnTo>
                    <a:pt x="979" y="361"/>
                  </a:lnTo>
                  <a:lnTo>
                    <a:pt x="981" y="372"/>
                  </a:lnTo>
                  <a:lnTo>
                    <a:pt x="982" y="377"/>
                  </a:lnTo>
                  <a:lnTo>
                    <a:pt x="984" y="382"/>
                  </a:lnTo>
                  <a:lnTo>
                    <a:pt x="985" y="388"/>
                  </a:lnTo>
                  <a:lnTo>
                    <a:pt x="987" y="393"/>
                  </a:lnTo>
                  <a:lnTo>
                    <a:pt x="990" y="398"/>
                  </a:lnTo>
                  <a:lnTo>
                    <a:pt x="992" y="402"/>
                  </a:lnTo>
                  <a:lnTo>
                    <a:pt x="995" y="407"/>
                  </a:lnTo>
                  <a:lnTo>
                    <a:pt x="998" y="412"/>
                  </a:lnTo>
                  <a:lnTo>
                    <a:pt x="1001" y="416"/>
                  </a:lnTo>
                  <a:lnTo>
                    <a:pt x="1005" y="420"/>
                  </a:lnTo>
                  <a:lnTo>
                    <a:pt x="1009" y="424"/>
                  </a:lnTo>
                  <a:lnTo>
                    <a:pt x="1013" y="428"/>
                  </a:lnTo>
                  <a:lnTo>
                    <a:pt x="1123" y="538"/>
                  </a:lnTo>
                  <a:lnTo>
                    <a:pt x="1127" y="542"/>
                  </a:lnTo>
                  <a:lnTo>
                    <a:pt x="1132" y="546"/>
                  </a:lnTo>
                  <a:lnTo>
                    <a:pt x="1136" y="550"/>
                  </a:lnTo>
                  <a:lnTo>
                    <a:pt x="1141" y="553"/>
                  </a:lnTo>
                  <a:lnTo>
                    <a:pt x="1145" y="556"/>
                  </a:lnTo>
                  <a:lnTo>
                    <a:pt x="1150" y="559"/>
                  </a:lnTo>
                  <a:lnTo>
                    <a:pt x="1155" y="561"/>
                  </a:lnTo>
                  <a:lnTo>
                    <a:pt x="1160" y="564"/>
                  </a:lnTo>
                  <a:lnTo>
                    <a:pt x="1170" y="567"/>
                  </a:lnTo>
                  <a:lnTo>
                    <a:pt x="1181" y="570"/>
                  </a:lnTo>
                  <a:lnTo>
                    <a:pt x="1191" y="572"/>
                  </a:lnTo>
                  <a:lnTo>
                    <a:pt x="1202" y="572"/>
                  </a:lnTo>
                  <a:lnTo>
                    <a:pt x="1213" y="572"/>
                  </a:lnTo>
                  <a:lnTo>
                    <a:pt x="1225" y="570"/>
                  </a:lnTo>
                  <a:lnTo>
                    <a:pt x="1230" y="569"/>
                  </a:lnTo>
                  <a:lnTo>
                    <a:pt x="1235" y="567"/>
                  </a:lnTo>
                  <a:lnTo>
                    <a:pt x="1241" y="566"/>
                  </a:lnTo>
                  <a:lnTo>
                    <a:pt x="1246" y="564"/>
                  </a:lnTo>
                  <a:lnTo>
                    <a:pt x="1251" y="561"/>
                  </a:lnTo>
                  <a:lnTo>
                    <a:pt x="1255" y="559"/>
                  </a:lnTo>
                  <a:lnTo>
                    <a:pt x="1260" y="556"/>
                  </a:lnTo>
                  <a:lnTo>
                    <a:pt x="1265" y="553"/>
                  </a:lnTo>
                  <a:lnTo>
                    <a:pt x="1269" y="550"/>
                  </a:lnTo>
                  <a:lnTo>
                    <a:pt x="1273" y="546"/>
                  </a:lnTo>
                  <a:lnTo>
                    <a:pt x="1277" y="542"/>
                  </a:lnTo>
                  <a:lnTo>
                    <a:pt x="1281" y="538"/>
                  </a:lnTo>
                  <a:lnTo>
                    <a:pt x="1459" y="360"/>
                  </a:lnTo>
                  <a:lnTo>
                    <a:pt x="1462" y="374"/>
                  </a:lnTo>
                  <a:lnTo>
                    <a:pt x="1466" y="397"/>
                  </a:lnTo>
                  <a:lnTo>
                    <a:pt x="1468" y="420"/>
                  </a:lnTo>
                  <a:lnTo>
                    <a:pt x="1469" y="442"/>
                  </a:lnTo>
                  <a:lnTo>
                    <a:pt x="1469" y="465"/>
                  </a:lnTo>
                  <a:lnTo>
                    <a:pt x="1467" y="487"/>
                  </a:lnTo>
                  <a:lnTo>
                    <a:pt x="1464" y="509"/>
                  </a:lnTo>
                  <a:lnTo>
                    <a:pt x="1459" y="531"/>
                  </a:lnTo>
                  <a:lnTo>
                    <a:pt x="1453" y="552"/>
                  </a:lnTo>
                  <a:lnTo>
                    <a:pt x="1446" y="573"/>
                  </a:lnTo>
                  <a:lnTo>
                    <a:pt x="1438" y="594"/>
                  </a:lnTo>
                  <a:lnTo>
                    <a:pt x="1428" y="614"/>
                  </a:lnTo>
                  <a:lnTo>
                    <a:pt x="1417" y="633"/>
                  </a:lnTo>
                  <a:lnTo>
                    <a:pt x="1405" y="652"/>
                  </a:lnTo>
                  <a:lnTo>
                    <a:pt x="1392" y="670"/>
                  </a:lnTo>
                  <a:lnTo>
                    <a:pt x="1378" y="687"/>
                  </a:lnTo>
                  <a:lnTo>
                    <a:pt x="1363" y="704"/>
                  </a:lnTo>
                  <a:lnTo>
                    <a:pt x="1339" y="726"/>
                  </a:lnTo>
                  <a:lnTo>
                    <a:pt x="1314" y="745"/>
                  </a:lnTo>
                  <a:lnTo>
                    <a:pt x="1287" y="762"/>
                  </a:lnTo>
                  <a:lnTo>
                    <a:pt x="1259" y="777"/>
                  </a:lnTo>
                  <a:lnTo>
                    <a:pt x="1230" y="789"/>
                  </a:lnTo>
                  <a:lnTo>
                    <a:pt x="1200" y="799"/>
                  </a:lnTo>
                  <a:lnTo>
                    <a:pt x="1169" y="805"/>
                  </a:lnTo>
                  <a:lnTo>
                    <a:pt x="1137" y="809"/>
                  </a:lnTo>
                  <a:lnTo>
                    <a:pt x="1134" y="809"/>
                  </a:lnTo>
                  <a:lnTo>
                    <a:pt x="999" y="673"/>
                  </a:lnTo>
                  <a:lnTo>
                    <a:pt x="995" y="669"/>
                  </a:lnTo>
                  <a:lnTo>
                    <a:pt x="990" y="665"/>
                  </a:lnTo>
                  <a:lnTo>
                    <a:pt x="980" y="658"/>
                  </a:lnTo>
                  <a:lnTo>
                    <a:pt x="969" y="652"/>
                  </a:lnTo>
                  <a:lnTo>
                    <a:pt x="958" y="647"/>
                  </a:lnTo>
                  <a:lnTo>
                    <a:pt x="946" y="643"/>
                  </a:lnTo>
                  <a:lnTo>
                    <a:pt x="933" y="640"/>
                  </a:lnTo>
                  <a:lnTo>
                    <a:pt x="921" y="638"/>
                  </a:lnTo>
                  <a:lnTo>
                    <a:pt x="908" y="637"/>
                  </a:lnTo>
                  <a:lnTo>
                    <a:pt x="898" y="637"/>
                  </a:lnTo>
                  <a:lnTo>
                    <a:pt x="888" y="639"/>
                  </a:lnTo>
                  <a:lnTo>
                    <a:pt x="878" y="641"/>
                  </a:lnTo>
                  <a:lnTo>
                    <a:pt x="868" y="643"/>
                  </a:lnTo>
                  <a:lnTo>
                    <a:pt x="859" y="647"/>
                  </a:lnTo>
                  <a:lnTo>
                    <a:pt x="850" y="651"/>
                  </a:lnTo>
                  <a:lnTo>
                    <a:pt x="841" y="656"/>
                  </a:lnTo>
                  <a:lnTo>
                    <a:pt x="832" y="662"/>
                  </a:lnTo>
                  <a:lnTo>
                    <a:pt x="830" y="664"/>
                  </a:lnTo>
                  <a:lnTo>
                    <a:pt x="828" y="666"/>
                  </a:lnTo>
                  <a:lnTo>
                    <a:pt x="826" y="668"/>
                  </a:lnTo>
                  <a:lnTo>
                    <a:pt x="824" y="669"/>
                  </a:lnTo>
                  <a:lnTo>
                    <a:pt x="818" y="673"/>
                  </a:lnTo>
                  <a:lnTo>
                    <a:pt x="793" y="699"/>
                  </a:lnTo>
                  <a:lnTo>
                    <a:pt x="733" y="640"/>
                  </a:lnTo>
                  <a:lnTo>
                    <a:pt x="753" y="620"/>
                  </a:lnTo>
                  <a:lnTo>
                    <a:pt x="755" y="619"/>
                  </a:lnTo>
                  <a:lnTo>
                    <a:pt x="758" y="617"/>
                  </a:lnTo>
                  <a:lnTo>
                    <a:pt x="760" y="616"/>
                  </a:lnTo>
                  <a:lnTo>
                    <a:pt x="761" y="614"/>
                  </a:lnTo>
                  <a:lnTo>
                    <a:pt x="763" y="612"/>
                  </a:lnTo>
                  <a:lnTo>
                    <a:pt x="764" y="609"/>
                  </a:lnTo>
                  <a:lnTo>
                    <a:pt x="765" y="607"/>
                  </a:lnTo>
                  <a:lnTo>
                    <a:pt x="766" y="604"/>
                  </a:lnTo>
                  <a:lnTo>
                    <a:pt x="767" y="601"/>
                  </a:lnTo>
                  <a:lnTo>
                    <a:pt x="767" y="599"/>
                  </a:lnTo>
                  <a:lnTo>
                    <a:pt x="767" y="596"/>
                  </a:lnTo>
                  <a:lnTo>
                    <a:pt x="767" y="593"/>
                  </a:lnTo>
                  <a:lnTo>
                    <a:pt x="766" y="590"/>
                  </a:lnTo>
                  <a:lnTo>
                    <a:pt x="766" y="586"/>
                  </a:lnTo>
                  <a:lnTo>
                    <a:pt x="765" y="583"/>
                  </a:lnTo>
                  <a:close/>
                  <a:moveTo>
                    <a:pt x="299" y="1435"/>
                  </a:moveTo>
                  <a:lnTo>
                    <a:pt x="290" y="1443"/>
                  </a:lnTo>
                  <a:lnTo>
                    <a:pt x="281" y="1450"/>
                  </a:lnTo>
                  <a:lnTo>
                    <a:pt x="276" y="1453"/>
                  </a:lnTo>
                  <a:lnTo>
                    <a:pt x="271" y="1456"/>
                  </a:lnTo>
                  <a:lnTo>
                    <a:pt x="266" y="1458"/>
                  </a:lnTo>
                  <a:lnTo>
                    <a:pt x="261" y="1461"/>
                  </a:lnTo>
                  <a:lnTo>
                    <a:pt x="256" y="1463"/>
                  </a:lnTo>
                  <a:lnTo>
                    <a:pt x="250" y="1464"/>
                  </a:lnTo>
                  <a:lnTo>
                    <a:pt x="240" y="1467"/>
                  </a:lnTo>
                  <a:lnTo>
                    <a:pt x="228" y="1469"/>
                  </a:lnTo>
                  <a:lnTo>
                    <a:pt x="217" y="1469"/>
                  </a:lnTo>
                  <a:lnTo>
                    <a:pt x="206" y="1469"/>
                  </a:lnTo>
                  <a:lnTo>
                    <a:pt x="194" y="1467"/>
                  </a:lnTo>
                  <a:lnTo>
                    <a:pt x="183" y="1464"/>
                  </a:lnTo>
                  <a:lnTo>
                    <a:pt x="178" y="1463"/>
                  </a:lnTo>
                  <a:lnTo>
                    <a:pt x="173" y="1461"/>
                  </a:lnTo>
                  <a:lnTo>
                    <a:pt x="168" y="1458"/>
                  </a:lnTo>
                  <a:lnTo>
                    <a:pt x="163" y="1456"/>
                  </a:lnTo>
                  <a:lnTo>
                    <a:pt x="158" y="1453"/>
                  </a:lnTo>
                  <a:lnTo>
                    <a:pt x="153" y="1450"/>
                  </a:lnTo>
                  <a:lnTo>
                    <a:pt x="144" y="1443"/>
                  </a:lnTo>
                  <a:lnTo>
                    <a:pt x="135" y="1435"/>
                  </a:lnTo>
                  <a:lnTo>
                    <a:pt x="121" y="1421"/>
                  </a:lnTo>
                  <a:lnTo>
                    <a:pt x="117" y="1417"/>
                  </a:lnTo>
                  <a:lnTo>
                    <a:pt x="113" y="1412"/>
                  </a:lnTo>
                  <a:lnTo>
                    <a:pt x="109" y="1408"/>
                  </a:lnTo>
                  <a:lnTo>
                    <a:pt x="106" y="1403"/>
                  </a:lnTo>
                  <a:lnTo>
                    <a:pt x="103" y="1399"/>
                  </a:lnTo>
                  <a:lnTo>
                    <a:pt x="100" y="1394"/>
                  </a:lnTo>
                  <a:lnTo>
                    <a:pt x="98" y="1389"/>
                  </a:lnTo>
                  <a:lnTo>
                    <a:pt x="95" y="1383"/>
                  </a:lnTo>
                  <a:lnTo>
                    <a:pt x="93" y="1378"/>
                  </a:lnTo>
                  <a:lnTo>
                    <a:pt x="92" y="1373"/>
                  </a:lnTo>
                  <a:lnTo>
                    <a:pt x="89" y="1362"/>
                  </a:lnTo>
                  <a:lnTo>
                    <a:pt x="88" y="1351"/>
                  </a:lnTo>
                  <a:lnTo>
                    <a:pt x="87" y="1339"/>
                  </a:lnTo>
                  <a:lnTo>
                    <a:pt x="88" y="1328"/>
                  </a:lnTo>
                  <a:lnTo>
                    <a:pt x="89" y="1316"/>
                  </a:lnTo>
                  <a:lnTo>
                    <a:pt x="92" y="1306"/>
                  </a:lnTo>
                  <a:lnTo>
                    <a:pt x="93" y="1300"/>
                  </a:lnTo>
                  <a:lnTo>
                    <a:pt x="95" y="1295"/>
                  </a:lnTo>
                  <a:lnTo>
                    <a:pt x="98" y="1290"/>
                  </a:lnTo>
                  <a:lnTo>
                    <a:pt x="100" y="1285"/>
                  </a:lnTo>
                  <a:lnTo>
                    <a:pt x="103" y="1280"/>
                  </a:lnTo>
                  <a:lnTo>
                    <a:pt x="106" y="1276"/>
                  </a:lnTo>
                  <a:lnTo>
                    <a:pt x="109" y="1271"/>
                  </a:lnTo>
                  <a:lnTo>
                    <a:pt x="113" y="1267"/>
                  </a:lnTo>
                  <a:lnTo>
                    <a:pt x="117" y="1262"/>
                  </a:lnTo>
                  <a:lnTo>
                    <a:pt x="121" y="1258"/>
                  </a:lnTo>
                  <a:lnTo>
                    <a:pt x="649" y="730"/>
                  </a:lnTo>
                  <a:lnTo>
                    <a:pt x="708" y="789"/>
                  </a:lnTo>
                  <a:lnTo>
                    <a:pt x="697" y="792"/>
                  </a:lnTo>
                  <a:lnTo>
                    <a:pt x="694" y="793"/>
                  </a:lnTo>
                  <a:lnTo>
                    <a:pt x="690" y="795"/>
                  </a:lnTo>
                  <a:lnTo>
                    <a:pt x="686" y="796"/>
                  </a:lnTo>
                  <a:lnTo>
                    <a:pt x="683" y="798"/>
                  </a:lnTo>
                  <a:lnTo>
                    <a:pt x="679" y="800"/>
                  </a:lnTo>
                  <a:lnTo>
                    <a:pt x="676" y="802"/>
                  </a:lnTo>
                  <a:lnTo>
                    <a:pt x="673" y="804"/>
                  </a:lnTo>
                  <a:lnTo>
                    <a:pt x="672" y="805"/>
                  </a:lnTo>
                  <a:lnTo>
                    <a:pt x="671" y="806"/>
                  </a:lnTo>
                  <a:lnTo>
                    <a:pt x="251" y="1227"/>
                  </a:lnTo>
                  <a:lnTo>
                    <a:pt x="247" y="1231"/>
                  </a:lnTo>
                  <a:lnTo>
                    <a:pt x="244" y="1235"/>
                  </a:lnTo>
                  <a:lnTo>
                    <a:pt x="241" y="1240"/>
                  </a:lnTo>
                  <a:lnTo>
                    <a:pt x="240" y="1242"/>
                  </a:lnTo>
                  <a:lnTo>
                    <a:pt x="238" y="1244"/>
                  </a:lnTo>
                  <a:lnTo>
                    <a:pt x="237" y="1246"/>
                  </a:lnTo>
                  <a:lnTo>
                    <a:pt x="236" y="1248"/>
                  </a:lnTo>
                  <a:lnTo>
                    <a:pt x="236" y="1251"/>
                  </a:lnTo>
                  <a:lnTo>
                    <a:pt x="235" y="1253"/>
                  </a:lnTo>
                  <a:lnTo>
                    <a:pt x="235" y="1255"/>
                  </a:lnTo>
                  <a:lnTo>
                    <a:pt x="234" y="1258"/>
                  </a:lnTo>
                  <a:lnTo>
                    <a:pt x="234" y="1260"/>
                  </a:lnTo>
                  <a:lnTo>
                    <a:pt x="234" y="1263"/>
                  </a:lnTo>
                  <a:lnTo>
                    <a:pt x="234" y="1266"/>
                  </a:lnTo>
                  <a:lnTo>
                    <a:pt x="234" y="1268"/>
                  </a:lnTo>
                  <a:lnTo>
                    <a:pt x="235" y="1271"/>
                  </a:lnTo>
                  <a:lnTo>
                    <a:pt x="235" y="1273"/>
                  </a:lnTo>
                  <a:lnTo>
                    <a:pt x="236" y="1276"/>
                  </a:lnTo>
                  <a:lnTo>
                    <a:pt x="236" y="1279"/>
                  </a:lnTo>
                  <a:lnTo>
                    <a:pt x="237" y="1281"/>
                  </a:lnTo>
                  <a:lnTo>
                    <a:pt x="238" y="1283"/>
                  </a:lnTo>
                  <a:lnTo>
                    <a:pt x="240" y="1286"/>
                  </a:lnTo>
                  <a:lnTo>
                    <a:pt x="241" y="1288"/>
                  </a:lnTo>
                  <a:lnTo>
                    <a:pt x="242" y="1290"/>
                  </a:lnTo>
                  <a:lnTo>
                    <a:pt x="244" y="1292"/>
                  </a:lnTo>
                  <a:lnTo>
                    <a:pt x="245" y="1294"/>
                  </a:lnTo>
                  <a:lnTo>
                    <a:pt x="247" y="1296"/>
                  </a:lnTo>
                  <a:lnTo>
                    <a:pt x="249" y="1298"/>
                  </a:lnTo>
                  <a:lnTo>
                    <a:pt x="251" y="1300"/>
                  </a:lnTo>
                  <a:lnTo>
                    <a:pt x="255" y="1304"/>
                  </a:lnTo>
                  <a:lnTo>
                    <a:pt x="259" y="1307"/>
                  </a:lnTo>
                  <a:lnTo>
                    <a:pt x="264" y="1309"/>
                  </a:lnTo>
                  <a:lnTo>
                    <a:pt x="268" y="1311"/>
                  </a:lnTo>
                  <a:lnTo>
                    <a:pt x="273" y="1313"/>
                  </a:lnTo>
                  <a:lnTo>
                    <a:pt x="279" y="1314"/>
                  </a:lnTo>
                  <a:lnTo>
                    <a:pt x="284" y="1315"/>
                  </a:lnTo>
                  <a:lnTo>
                    <a:pt x="289" y="1315"/>
                  </a:lnTo>
                  <a:lnTo>
                    <a:pt x="294" y="1315"/>
                  </a:lnTo>
                  <a:lnTo>
                    <a:pt x="299" y="1314"/>
                  </a:lnTo>
                  <a:lnTo>
                    <a:pt x="305" y="1313"/>
                  </a:lnTo>
                  <a:lnTo>
                    <a:pt x="309" y="1311"/>
                  </a:lnTo>
                  <a:lnTo>
                    <a:pt x="314" y="1309"/>
                  </a:lnTo>
                  <a:lnTo>
                    <a:pt x="319" y="1307"/>
                  </a:lnTo>
                  <a:lnTo>
                    <a:pt x="323" y="1304"/>
                  </a:lnTo>
                  <a:lnTo>
                    <a:pt x="327" y="1300"/>
                  </a:lnTo>
                  <a:lnTo>
                    <a:pt x="663" y="964"/>
                  </a:lnTo>
                  <a:lnTo>
                    <a:pt x="669" y="973"/>
                  </a:lnTo>
                  <a:lnTo>
                    <a:pt x="671" y="975"/>
                  </a:lnTo>
                  <a:lnTo>
                    <a:pt x="673" y="977"/>
                  </a:lnTo>
                  <a:lnTo>
                    <a:pt x="677" y="983"/>
                  </a:lnTo>
                  <a:lnTo>
                    <a:pt x="681" y="988"/>
                  </a:lnTo>
                  <a:lnTo>
                    <a:pt x="683" y="990"/>
                  </a:lnTo>
                  <a:lnTo>
                    <a:pt x="685" y="992"/>
                  </a:lnTo>
                  <a:lnTo>
                    <a:pt x="711" y="1018"/>
                  </a:lnTo>
                  <a:close/>
                  <a:moveTo>
                    <a:pt x="1433" y="1416"/>
                  </a:moveTo>
                  <a:lnTo>
                    <a:pt x="1416" y="1433"/>
                  </a:lnTo>
                  <a:lnTo>
                    <a:pt x="1411" y="1438"/>
                  </a:lnTo>
                  <a:lnTo>
                    <a:pt x="1406" y="1442"/>
                  </a:lnTo>
                  <a:lnTo>
                    <a:pt x="1401" y="1446"/>
                  </a:lnTo>
                  <a:lnTo>
                    <a:pt x="1396" y="1449"/>
                  </a:lnTo>
                  <a:lnTo>
                    <a:pt x="1391" y="1452"/>
                  </a:lnTo>
                  <a:lnTo>
                    <a:pt x="1385" y="1455"/>
                  </a:lnTo>
                  <a:lnTo>
                    <a:pt x="1380" y="1458"/>
                  </a:lnTo>
                  <a:lnTo>
                    <a:pt x="1374" y="1460"/>
                  </a:lnTo>
                  <a:lnTo>
                    <a:pt x="1363" y="1464"/>
                  </a:lnTo>
                  <a:lnTo>
                    <a:pt x="1351" y="1467"/>
                  </a:lnTo>
                  <a:lnTo>
                    <a:pt x="1339" y="1468"/>
                  </a:lnTo>
                  <a:lnTo>
                    <a:pt x="1326" y="1469"/>
                  </a:lnTo>
                  <a:lnTo>
                    <a:pt x="1313" y="1468"/>
                  </a:lnTo>
                  <a:lnTo>
                    <a:pt x="1301" y="1466"/>
                  </a:lnTo>
                  <a:lnTo>
                    <a:pt x="1288" y="1463"/>
                  </a:lnTo>
                  <a:lnTo>
                    <a:pt x="1276" y="1459"/>
                  </a:lnTo>
                  <a:lnTo>
                    <a:pt x="1265" y="1454"/>
                  </a:lnTo>
                  <a:lnTo>
                    <a:pt x="1255" y="1448"/>
                  </a:lnTo>
                  <a:lnTo>
                    <a:pt x="1250" y="1445"/>
                  </a:lnTo>
                  <a:lnTo>
                    <a:pt x="1245" y="1441"/>
                  </a:lnTo>
                  <a:lnTo>
                    <a:pt x="1240" y="1437"/>
                  </a:lnTo>
                  <a:lnTo>
                    <a:pt x="1236" y="1433"/>
                  </a:lnTo>
                  <a:lnTo>
                    <a:pt x="1227" y="1424"/>
                  </a:lnTo>
                  <a:lnTo>
                    <a:pt x="1227" y="1421"/>
                  </a:lnTo>
                  <a:lnTo>
                    <a:pt x="1227" y="1418"/>
                  </a:lnTo>
                  <a:lnTo>
                    <a:pt x="1228" y="1416"/>
                  </a:lnTo>
                  <a:lnTo>
                    <a:pt x="1228" y="1413"/>
                  </a:lnTo>
                  <a:lnTo>
                    <a:pt x="1228" y="1411"/>
                  </a:lnTo>
                  <a:lnTo>
                    <a:pt x="1227" y="1408"/>
                  </a:lnTo>
                  <a:lnTo>
                    <a:pt x="1227" y="1405"/>
                  </a:lnTo>
                  <a:lnTo>
                    <a:pt x="1226" y="1403"/>
                  </a:lnTo>
                  <a:lnTo>
                    <a:pt x="1226" y="1400"/>
                  </a:lnTo>
                  <a:lnTo>
                    <a:pt x="1224" y="1396"/>
                  </a:lnTo>
                  <a:lnTo>
                    <a:pt x="1221" y="1391"/>
                  </a:lnTo>
                  <a:lnTo>
                    <a:pt x="1219" y="1386"/>
                  </a:lnTo>
                  <a:lnTo>
                    <a:pt x="1216" y="1382"/>
                  </a:lnTo>
                  <a:lnTo>
                    <a:pt x="838" y="1004"/>
                  </a:lnTo>
                  <a:lnTo>
                    <a:pt x="836" y="1002"/>
                  </a:lnTo>
                  <a:lnTo>
                    <a:pt x="834" y="1000"/>
                  </a:lnTo>
                  <a:lnTo>
                    <a:pt x="831" y="998"/>
                  </a:lnTo>
                  <a:lnTo>
                    <a:pt x="829" y="997"/>
                  </a:lnTo>
                  <a:lnTo>
                    <a:pt x="827" y="995"/>
                  </a:lnTo>
                  <a:lnTo>
                    <a:pt x="824" y="994"/>
                  </a:lnTo>
                  <a:lnTo>
                    <a:pt x="822" y="993"/>
                  </a:lnTo>
                  <a:lnTo>
                    <a:pt x="819" y="992"/>
                  </a:lnTo>
                  <a:lnTo>
                    <a:pt x="817" y="992"/>
                  </a:lnTo>
                  <a:lnTo>
                    <a:pt x="814" y="991"/>
                  </a:lnTo>
                  <a:lnTo>
                    <a:pt x="811" y="991"/>
                  </a:lnTo>
                  <a:lnTo>
                    <a:pt x="809" y="991"/>
                  </a:lnTo>
                  <a:lnTo>
                    <a:pt x="806" y="991"/>
                  </a:lnTo>
                  <a:lnTo>
                    <a:pt x="803" y="991"/>
                  </a:lnTo>
                  <a:lnTo>
                    <a:pt x="801" y="992"/>
                  </a:lnTo>
                  <a:lnTo>
                    <a:pt x="798" y="992"/>
                  </a:lnTo>
                  <a:lnTo>
                    <a:pt x="796" y="992"/>
                  </a:lnTo>
                  <a:lnTo>
                    <a:pt x="739" y="936"/>
                  </a:lnTo>
                  <a:lnTo>
                    <a:pt x="736" y="933"/>
                  </a:lnTo>
                  <a:lnTo>
                    <a:pt x="734" y="930"/>
                  </a:lnTo>
                  <a:lnTo>
                    <a:pt x="732" y="928"/>
                  </a:lnTo>
                  <a:lnTo>
                    <a:pt x="731" y="925"/>
                  </a:lnTo>
                  <a:lnTo>
                    <a:pt x="730" y="922"/>
                  </a:lnTo>
                  <a:lnTo>
                    <a:pt x="729" y="919"/>
                  </a:lnTo>
                  <a:lnTo>
                    <a:pt x="728" y="915"/>
                  </a:lnTo>
                  <a:lnTo>
                    <a:pt x="728" y="912"/>
                  </a:lnTo>
                  <a:lnTo>
                    <a:pt x="727" y="909"/>
                  </a:lnTo>
                  <a:lnTo>
                    <a:pt x="727" y="906"/>
                  </a:lnTo>
                  <a:lnTo>
                    <a:pt x="728" y="903"/>
                  </a:lnTo>
                  <a:lnTo>
                    <a:pt x="728" y="900"/>
                  </a:lnTo>
                  <a:lnTo>
                    <a:pt x="729" y="896"/>
                  </a:lnTo>
                  <a:lnTo>
                    <a:pt x="729" y="893"/>
                  </a:lnTo>
                  <a:lnTo>
                    <a:pt x="730" y="891"/>
                  </a:lnTo>
                  <a:lnTo>
                    <a:pt x="732" y="888"/>
                  </a:lnTo>
                  <a:lnTo>
                    <a:pt x="733" y="885"/>
                  </a:lnTo>
                  <a:lnTo>
                    <a:pt x="736" y="879"/>
                  </a:lnTo>
                  <a:lnTo>
                    <a:pt x="739" y="877"/>
                  </a:lnTo>
                  <a:lnTo>
                    <a:pt x="877" y="738"/>
                  </a:lnTo>
                  <a:lnTo>
                    <a:pt x="880" y="736"/>
                  </a:lnTo>
                  <a:lnTo>
                    <a:pt x="881" y="736"/>
                  </a:lnTo>
                  <a:lnTo>
                    <a:pt x="882" y="736"/>
                  </a:lnTo>
                  <a:lnTo>
                    <a:pt x="882" y="735"/>
                  </a:lnTo>
                  <a:lnTo>
                    <a:pt x="883" y="735"/>
                  </a:lnTo>
                  <a:lnTo>
                    <a:pt x="883" y="734"/>
                  </a:lnTo>
                  <a:lnTo>
                    <a:pt x="883" y="733"/>
                  </a:lnTo>
                  <a:lnTo>
                    <a:pt x="886" y="731"/>
                  </a:lnTo>
                  <a:lnTo>
                    <a:pt x="888" y="730"/>
                  </a:lnTo>
                  <a:lnTo>
                    <a:pt x="891" y="729"/>
                  </a:lnTo>
                  <a:lnTo>
                    <a:pt x="894" y="728"/>
                  </a:lnTo>
                  <a:lnTo>
                    <a:pt x="897" y="727"/>
                  </a:lnTo>
                  <a:lnTo>
                    <a:pt x="900" y="727"/>
                  </a:lnTo>
                  <a:lnTo>
                    <a:pt x="903" y="726"/>
                  </a:lnTo>
                  <a:lnTo>
                    <a:pt x="905" y="726"/>
                  </a:lnTo>
                  <a:lnTo>
                    <a:pt x="908" y="726"/>
                  </a:lnTo>
                  <a:lnTo>
                    <a:pt x="911" y="727"/>
                  </a:lnTo>
                  <a:lnTo>
                    <a:pt x="914" y="727"/>
                  </a:lnTo>
                  <a:lnTo>
                    <a:pt x="917" y="728"/>
                  </a:lnTo>
                  <a:lnTo>
                    <a:pt x="920" y="729"/>
                  </a:lnTo>
                  <a:lnTo>
                    <a:pt x="923" y="730"/>
                  </a:lnTo>
                  <a:lnTo>
                    <a:pt x="925" y="731"/>
                  </a:lnTo>
                  <a:lnTo>
                    <a:pt x="928" y="733"/>
                  </a:lnTo>
                  <a:lnTo>
                    <a:pt x="929" y="733"/>
                  </a:lnTo>
                  <a:lnTo>
                    <a:pt x="930" y="734"/>
                  </a:lnTo>
                  <a:lnTo>
                    <a:pt x="931" y="735"/>
                  </a:lnTo>
                  <a:lnTo>
                    <a:pt x="931" y="736"/>
                  </a:lnTo>
                  <a:lnTo>
                    <a:pt x="933" y="737"/>
                  </a:lnTo>
                  <a:lnTo>
                    <a:pt x="933" y="738"/>
                  </a:lnTo>
                  <a:lnTo>
                    <a:pt x="934" y="738"/>
                  </a:lnTo>
                  <a:lnTo>
                    <a:pt x="935" y="738"/>
                  </a:lnTo>
                  <a:lnTo>
                    <a:pt x="936" y="738"/>
                  </a:lnTo>
                  <a:lnTo>
                    <a:pt x="937" y="738"/>
                  </a:lnTo>
                  <a:lnTo>
                    <a:pt x="993" y="795"/>
                  </a:lnTo>
                  <a:lnTo>
                    <a:pt x="993" y="798"/>
                  </a:lnTo>
                  <a:lnTo>
                    <a:pt x="993" y="801"/>
                  </a:lnTo>
                  <a:lnTo>
                    <a:pt x="992" y="803"/>
                  </a:lnTo>
                  <a:lnTo>
                    <a:pt x="992" y="806"/>
                  </a:lnTo>
                  <a:lnTo>
                    <a:pt x="992" y="809"/>
                  </a:lnTo>
                  <a:lnTo>
                    <a:pt x="993" y="811"/>
                  </a:lnTo>
                  <a:lnTo>
                    <a:pt x="993" y="814"/>
                  </a:lnTo>
                  <a:lnTo>
                    <a:pt x="994" y="816"/>
                  </a:lnTo>
                  <a:lnTo>
                    <a:pt x="994" y="819"/>
                  </a:lnTo>
                  <a:lnTo>
                    <a:pt x="996" y="824"/>
                  </a:lnTo>
                  <a:lnTo>
                    <a:pt x="998" y="828"/>
                  </a:lnTo>
                  <a:lnTo>
                    <a:pt x="1001" y="833"/>
                  </a:lnTo>
                  <a:lnTo>
                    <a:pt x="1004" y="837"/>
                  </a:lnTo>
                  <a:lnTo>
                    <a:pt x="1383" y="1215"/>
                  </a:lnTo>
                  <a:lnTo>
                    <a:pt x="1385" y="1217"/>
                  </a:lnTo>
                  <a:lnTo>
                    <a:pt x="1387" y="1219"/>
                  </a:lnTo>
                  <a:lnTo>
                    <a:pt x="1389" y="1221"/>
                  </a:lnTo>
                  <a:lnTo>
                    <a:pt x="1392" y="1222"/>
                  </a:lnTo>
                  <a:lnTo>
                    <a:pt x="1394" y="1224"/>
                  </a:lnTo>
                  <a:lnTo>
                    <a:pt x="1396" y="1225"/>
                  </a:lnTo>
                  <a:lnTo>
                    <a:pt x="1399" y="1226"/>
                  </a:lnTo>
                  <a:lnTo>
                    <a:pt x="1401" y="1226"/>
                  </a:lnTo>
                  <a:lnTo>
                    <a:pt x="1404" y="1227"/>
                  </a:lnTo>
                  <a:lnTo>
                    <a:pt x="1406" y="1227"/>
                  </a:lnTo>
                  <a:lnTo>
                    <a:pt x="1409" y="1228"/>
                  </a:lnTo>
                  <a:lnTo>
                    <a:pt x="1411" y="1228"/>
                  </a:lnTo>
                  <a:lnTo>
                    <a:pt x="1417" y="1228"/>
                  </a:lnTo>
                  <a:lnTo>
                    <a:pt x="1422" y="1227"/>
                  </a:lnTo>
                  <a:lnTo>
                    <a:pt x="1425" y="1227"/>
                  </a:lnTo>
                  <a:lnTo>
                    <a:pt x="1433" y="1235"/>
                  </a:lnTo>
                  <a:lnTo>
                    <a:pt x="1438" y="1240"/>
                  </a:lnTo>
                  <a:lnTo>
                    <a:pt x="1442" y="1245"/>
                  </a:lnTo>
                  <a:lnTo>
                    <a:pt x="1446" y="1250"/>
                  </a:lnTo>
                  <a:lnTo>
                    <a:pt x="1450" y="1255"/>
                  </a:lnTo>
                  <a:lnTo>
                    <a:pt x="1453" y="1260"/>
                  </a:lnTo>
                  <a:lnTo>
                    <a:pt x="1456" y="1266"/>
                  </a:lnTo>
                  <a:lnTo>
                    <a:pt x="1459" y="1271"/>
                  </a:lnTo>
                  <a:lnTo>
                    <a:pt x="1461" y="1277"/>
                  </a:lnTo>
                  <a:lnTo>
                    <a:pt x="1463" y="1282"/>
                  </a:lnTo>
                  <a:lnTo>
                    <a:pt x="1465" y="1288"/>
                  </a:lnTo>
                  <a:lnTo>
                    <a:pt x="1468" y="1300"/>
                  </a:lnTo>
                  <a:lnTo>
                    <a:pt x="1469" y="1312"/>
                  </a:lnTo>
                  <a:lnTo>
                    <a:pt x="1470" y="1325"/>
                  </a:lnTo>
                  <a:lnTo>
                    <a:pt x="1469" y="1338"/>
                  </a:lnTo>
                  <a:lnTo>
                    <a:pt x="1468" y="1350"/>
                  </a:lnTo>
                  <a:lnTo>
                    <a:pt x="1465" y="1363"/>
                  </a:lnTo>
                  <a:lnTo>
                    <a:pt x="1463" y="1369"/>
                  </a:lnTo>
                  <a:lnTo>
                    <a:pt x="1461" y="1375"/>
                  </a:lnTo>
                  <a:lnTo>
                    <a:pt x="1459" y="1380"/>
                  </a:lnTo>
                  <a:lnTo>
                    <a:pt x="1456" y="1386"/>
                  </a:lnTo>
                  <a:lnTo>
                    <a:pt x="1453" y="1392"/>
                  </a:lnTo>
                  <a:lnTo>
                    <a:pt x="1450" y="1397"/>
                  </a:lnTo>
                  <a:lnTo>
                    <a:pt x="1446" y="1402"/>
                  </a:lnTo>
                  <a:lnTo>
                    <a:pt x="1442" y="1407"/>
                  </a:lnTo>
                  <a:lnTo>
                    <a:pt x="1438" y="14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38"/>
            <p:cNvSpPr/>
            <p:nvPr/>
          </p:nvSpPr>
          <p:spPr>
            <a:xfrm>
              <a:off x="9506161" y="4683649"/>
              <a:ext cx="202519" cy="202955"/>
            </a:xfrm>
            <a:custGeom>
              <a:avLst/>
              <a:gdLst/>
              <a:ahLst/>
              <a:cxnLst/>
              <a:rect l="l" t="t" r="r" b="b"/>
              <a:pathLst>
                <a:path w="466" h="467" extrusionOk="0">
                  <a:moveTo>
                    <a:pt x="75" y="14"/>
                  </a:moveTo>
                  <a:lnTo>
                    <a:pt x="73" y="12"/>
                  </a:lnTo>
                  <a:lnTo>
                    <a:pt x="72" y="11"/>
                  </a:lnTo>
                  <a:lnTo>
                    <a:pt x="70" y="9"/>
                  </a:lnTo>
                  <a:lnTo>
                    <a:pt x="68" y="8"/>
                  </a:lnTo>
                  <a:lnTo>
                    <a:pt x="66" y="7"/>
                  </a:lnTo>
                  <a:lnTo>
                    <a:pt x="64" y="6"/>
                  </a:lnTo>
                  <a:lnTo>
                    <a:pt x="63" y="5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3" y="6"/>
                  </a:lnTo>
                  <a:lnTo>
                    <a:pt x="20" y="8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8"/>
                  </a:lnTo>
                  <a:lnTo>
                    <a:pt x="2" y="32"/>
                  </a:lnTo>
                  <a:lnTo>
                    <a:pt x="1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8"/>
                  </a:lnTo>
                  <a:lnTo>
                    <a:pt x="3" y="62"/>
                  </a:lnTo>
                  <a:lnTo>
                    <a:pt x="5" y="65"/>
                  </a:lnTo>
                  <a:lnTo>
                    <a:pt x="7" y="69"/>
                  </a:lnTo>
                  <a:lnTo>
                    <a:pt x="10" y="73"/>
                  </a:lnTo>
                  <a:lnTo>
                    <a:pt x="13" y="76"/>
                  </a:lnTo>
                  <a:lnTo>
                    <a:pt x="391" y="454"/>
                  </a:lnTo>
                  <a:lnTo>
                    <a:pt x="394" y="457"/>
                  </a:lnTo>
                  <a:lnTo>
                    <a:pt x="398" y="460"/>
                  </a:lnTo>
                  <a:lnTo>
                    <a:pt x="401" y="462"/>
                  </a:lnTo>
                  <a:lnTo>
                    <a:pt x="405" y="464"/>
                  </a:lnTo>
                  <a:lnTo>
                    <a:pt x="410" y="465"/>
                  </a:lnTo>
                  <a:lnTo>
                    <a:pt x="414" y="466"/>
                  </a:lnTo>
                  <a:lnTo>
                    <a:pt x="418" y="467"/>
                  </a:lnTo>
                  <a:lnTo>
                    <a:pt x="422" y="467"/>
                  </a:lnTo>
                  <a:lnTo>
                    <a:pt x="427" y="467"/>
                  </a:lnTo>
                  <a:lnTo>
                    <a:pt x="431" y="466"/>
                  </a:lnTo>
                  <a:lnTo>
                    <a:pt x="435" y="465"/>
                  </a:lnTo>
                  <a:lnTo>
                    <a:pt x="439" y="464"/>
                  </a:lnTo>
                  <a:lnTo>
                    <a:pt x="443" y="462"/>
                  </a:lnTo>
                  <a:lnTo>
                    <a:pt x="447" y="460"/>
                  </a:lnTo>
                  <a:lnTo>
                    <a:pt x="450" y="457"/>
                  </a:lnTo>
                  <a:lnTo>
                    <a:pt x="454" y="454"/>
                  </a:lnTo>
                  <a:lnTo>
                    <a:pt x="457" y="451"/>
                  </a:lnTo>
                  <a:lnTo>
                    <a:pt x="459" y="447"/>
                  </a:lnTo>
                  <a:lnTo>
                    <a:pt x="461" y="443"/>
                  </a:lnTo>
                  <a:lnTo>
                    <a:pt x="463" y="440"/>
                  </a:lnTo>
                  <a:lnTo>
                    <a:pt x="464" y="435"/>
                  </a:lnTo>
                  <a:lnTo>
                    <a:pt x="465" y="431"/>
                  </a:lnTo>
                  <a:lnTo>
                    <a:pt x="466" y="427"/>
                  </a:lnTo>
                  <a:lnTo>
                    <a:pt x="466" y="423"/>
                  </a:lnTo>
                  <a:lnTo>
                    <a:pt x="466" y="419"/>
                  </a:lnTo>
                  <a:lnTo>
                    <a:pt x="465" y="415"/>
                  </a:lnTo>
                  <a:lnTo>
                    <a:pt x="464" y="410"/>
                  </a:lnTo>
                  <a:lnTo>
                    <a:pt x="463" y="406"/>
                  </a:lnTo>
                  <a:lnTo>
                    <a:pt x="461" y="403"/>
                  </a:lnTo>
                  <a:lnTo>
                    <a:pt x="459" y="399"/>
                  </a:lnTo>
                  <a:lnTo>
                    <a:pt x="457" y="395"/>
                  </a:lnTo>
                  <a:lnTo>
                    <a:pt x="454" y="3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85" name="Google Shape;3985;p38"/>
          <p:cNvGrpSpPr/>
          <p:nvPr/>
        </p:nvGrpSpPr>
        <p:grpSpPr>
          <a:xfrm>
            <a:off x="9286593" y="4070614"/>
            <a:ext cx="695836" cy="697518"/>
            <a:chOff x="9115494" y="3404512"/>
            <a:chExt cx="720358" cy="722100"/>
          </a:xfrm>
        </p:grpSpPr>
        <p:sp>
          <p:nvSpPr>
            <p:cNvPr id="3986" name="Google Shape;3986;p38"/>
            <p:cNvSpPr/>
            <p:nvPr/>
          </p:nvSpPr>
          <p:spPr>
            <a:xfrm>
              <a:off x="9115494" y="3404512"/>
              <a:ext cx="720358" cy="722100"/>
            </a:xfrm>
            <a:custGeom>
              <a:avLst/>
              <a:gdLst/>
              <a:ahLst/>
              <a:cxnLst/>
              <a:rect l="l" t="t" r="r" b="b"/>
              <a:pathLst>
                <a:path w="1655" h="1659" extrusionOk="0">
                  <a:moveTo>
                    <a:pt x="1602" y="305"/>
                  </a:moveTo>
                  <a:lnTo>
                    <a:pt x="1593" y="296"/>
                  </a:lnTo>
                  <a:lnTo>
                    <a:pt x="1353" y="56"/>
                  </a:lnTo>
                  <a:lnTo>
                    <a:pt x="1344" y="46"/>
                  </a:lnTo>
                  <a:lnTo>
                    <a:pt x="1333" y="36"/>
                  </a:lnTo>
                  <a:lnTo>
                    <a:pt x="1327" y="31"/>
                  </a:lnTo>
                  <a:lnTo>
                    <a:pt x="1320" y="26"/>
                  </a:lnTo>
                  <a:lnTo>
                    <a:pt x="1314" y="22"/>
                  </a:lnTo>
                  <a:lnTo>
                    <a:pt x="1307" y="19"/>
                  </a:lnTo>
                  <a:lnTo>
                    <a:pt x="1299" y="16"/>
                  </a:lnTo>
                  <a:lnTo>
                    <a:pt x="1292" y="14"/>
                  </a:lnTo>
                  <a:lnTo>
                    <a:pt x="1284" y="14"/>
                  </a:lnTo>
                  <a:lnTo>
                    <a:pt x="1276" y="14"/>
                  </a:lnTo>
                  <a:lnTo>
                    <a:pt x="1268" y="16"/>
                  </a:lnTo>
                  <a:lnTo>
                    <a:pt x="1260" y="19"/>
                  </a:lnTo>
                  <a:lnTo>
                    <a:pt x="1251" y="24"/>
                  </a:lnTo>
                  <a:lnTo>
                    <a:pt x="1243" y="31"/>
                  </a:lnTo>
                  <a:lnTo>
                    <a:pt x="1224" y="49"/>
                  </a:lnTo>
                  <a:lnTo>
                    <a:pt x="1203" y="69"/>
                  </a:lnTo>
                  <a:lnTo>
                    <a:pt x="1182" y="91"/>
                  </a:lnTo>
                  <a:lnTo>
                    <a:pt x="1159" y="116"/>
                  </a:lnTo>
                  <a:lnTo>
                    <a:pt x="1150" y="107"/>
                  </a:lnTo>
                  <a:lnTo>
                    <a:pt x="1133" y="88"/>
                  </a:lnTo>
                  <a:lnTo>
                    <a:pt x="1115" y="70"/>
                  </a:lnTo>
                  <a:lnTo>
                    <a:pt x="1077" y="34"/>
                  </a:lnTo>
                  <a:lnTo>
                    <a:pt x="1068" y="26"/>
                  </a:lnTo>
                  <a:lnTo>
                    <a:pt x="1058" y="19"/>
                  </a:lnTo>
                  <a:lnTo>
                    <a:pt x="1048" y="13"/>
                  </a:lnTo>
                  <a:lnTo>
                    <a:pt x="1037" y="8"/>
                  </a:lnTo>
                  <a:lnTo>
                    <a:pt x="1027" y="5"/>
                  </a:lnTo>
                  <a:lnTo>
                    <a:pt x="1016" y="2"/>
                  </a:lnTo>
                  <a:lnTo>
                    <a:pt x="1005" y="1"/>
                  </a:lnTo>
                  <a:lnTo>
                    <a:pt x="994" y="0"/>
                  </a:lnTo>
                  <a:lnTo>
                    <a:pt x="982" y="1"/>
                  </a:lnTo>
                  <a:lnTo>
                    <a:pt x="971" y="2"/>
                  </a:lnTo>
                  <a:lnTo>
                    <a:pt x="960" y="5"/>
                  </a:lnTo>
                  <a:lnTo>
                    <a:pt x="950" y="8"/>
                  </a:lnTo>
                  <a:lnTo>
                    <a:pt x="939" y="13"/>
                  </a:lnTo>
                  <a:lnTo>
                    <a:pt x="929" y="19"/>
                  </a:lnTo>
                  <a:lnTo>
                    <a:pt x="919" y="26"/>
                  </a:lnTo>
                  <a:lnTo>
                    <a:pt x="910" y="34"/>
                  </a:lnTo>
                  <a:lnTo>
                    <a:pt x="893" y="51"/>
                  </a:lnTo>
                  <a:lnTo>
                    <a:pt x="323" y="621"/>
                  </a:lnTo>
                  <a:lnTo>
                    <a:pt x="275" y="668"/>
                  </a:lnTo>
                  <a:lnTo>
                    <a:pt x="251" y="692"/>
                  </a:lnTo>
                  <a:lnTo>
                    <a:pt x="227" y="717"/>
                  </a:lnTo>
                  <a:lnTo>
                    <a:pt x="38" y="909"/>
                  </a:lnTo>
                  <a:lnTo>
                    <a:pt x="32" y="915"/>
                  </a:lnTo>
                  <a:lnTo>
                    <a:pt x="26" y="922"/>
                  </a:lnTo>
                  <a:lnTo>
                    <a:pt x="21" y="929"/>
                  </a:lnTo>
                  <a:lnTo>
                    <a:pt x="17" y="936"/>
                  </a:lnTo>
                  <a:lnTo>
                    <a:pt x="13" y="943"/>
                  </a:lnTo>
                  <a:lnTo>
                    <a:pt x="10" y="950"/>
                  </a:lnTo>
                  <a:lnTo>
                    <a:pt x="7" y="958"/>
                  </a:lnTo>
                  <a:lnTo>
                    <a:pt x="4" y="966"/>
                  </a:lnTo>
                  <a:lnTo>
                    <a:pt x="2" y="974"/>
                  </a:lnTo>
                  <a:lnTo>
                    <a:pt x="1" y="982"/>
                  </a:lnTo>
                  <a:lnTo>
                    <a:pt x="0" y="990"/>
                  </a:lnTo>
                  <a:lnTo>
                    <a:pt x="0" y="998"/>
                  </a:lnTo>
                  <a:lnTo>
                    <a:pt x="0" y="1006"/>
                  </a:lnTo>
                  <a:lnTo>
                    <a:pt x="1" y="1014"/>
                  </a:lnTo>
                  <a:lnTo>
                    <a:pt x="2" y="1022"/>
                  </a:lnTo>
                  <a:lnTo>
                    <a:pt x="4" y="1030"/>
                  </a:lnTo>
                  <a:lnTo>
                    <a:pt x="8" y="1040"/>
                  </a:lnTo>
                  <a:lnTo>
                    <a:pt x="12" y="1049"/>
                  </a:lnTo>
                  <a:lnTo>
                    <a:pt x="17" y="1057"/>
                  </a:lnTo>
                  <a:lnTo>
                    <a:pt x="23" y="1065"/>
                  </a:lnTo>
                  <a:lnTo>
                    <a:pt x="29" y="1073"/>
                  </a:lnTo>
                  <a:lnTo>
                    <a:pt x="36" y="1080"/>
                  </a:lnTo>
                  <a:lnTo>
                    <a:pt x="50" y="1095"/>
                  </a:lnTo>
                  <a:lnTo>
                    <a:pt x="572" y="1617"/>
                  </a:lnTo>
                  <a:lnTo>
                    <a:pt x="583" y="1626"/>
                  </a:lnTo>
                  <a:lnTo>
                    <a:pt x="594" y="1635"/>
                  </a:lnTo>
                  <a:lnTo>
                    <a:pt x="605" y="1642"/>
                  </a:lnTo>
                  <a:lnTo>
                    <a:pt x="617" y="1648"/>
                  </a:lnTo>
                  <a:lnTo>
                    <a:pt x="628" y="1653"/>
                  </a:lnTo>
                  <a:lnTo>
                    <a:pt x="640" y="1656"/>
                  </a:lnTo>
                  <a:lnTo>
                    <a:pt x="652" y="1658"/>
                  </a:lnTo>
                  <a:lnTo>
                    <a:pt x="664" y="1659"/>
                  </a:lnTo>
                  <a:lnTo>
                    <a:pt x="676" y="1658"/>
                  </a:lnTo>
                  <a:lnTo>
                    <a:pt x="688" y="1656"/>
                  </a:lnTo>
                  <a:lnTo>
                    <a:pt x="700" y="1653"/>
                  </a:lnTo>
                  <a:lnTo>
                    <a:pt x="712" y="1648"/>
                  </a:lnTo>
                  <a:lnTo>
                    <a:pt x="723" y="1642"/>
                  </a:lnTo>
                  <a:lnTo>
                    <a:pt x="734" y="1635"/>
                  </a:lnTo>
                  <a:lnTo>
                    <a:pt x="745" y="1626"/>
                  </a:lnTo>
                  <a:lnTo>
                    <a:pt x="755" y="1617"/>
                  </a:lnTo>
                  <a:lnTo>
                    <a:pt x="1619" y="753"/>
                  </a:lnTo>
                  <a:lnTo>
                    <a:pt x="1624" y="748"/>
                  </a:lnTo>
                  <a:lnTo>
                    <a:pt x="1632" y="738"/>
                  </a:lnTo>
                  <a:lnTo>
                    <a:pt x="1638" y="729"/>
                  </a:lnTo>
                  <a:lnTo>
                    <a:pt x="1643" y="719"/>
                  </a:lnTo>
                  <a:lnTo>
                    <a:pt x="1648" y="709"/>
                  </a:lnTo>
                  <a:lnTo>
                    <a:pt x="1651" y="698"/>
                  </a:lnTo>
                  <a:lnTo>
                    <a:pt x="1653" y="687"/>
                  </a:lnTo>
                  <a:lnTo>
                    <a:pt x="1654" y="677"/>
                  </a:lnTo>
                  <a:lnTo>
                    <a:pt x="1655" y="666"/>
                  </a:lnTo>
                  <a:lnTo>
                    <a:pt x="1654" y="655"/>
                  </a:lnTo>
                  <a:lnTo>
                    <a:pt x="1652" y="644"/>
                  </a:lnTo>
                  <a:lnTo>
                    <a:pt x="1649" y="633"/>
                  </a:lnTo>
                  <a:lnTo>
                    <a:pt x="1645" y="623"/>
                  </a:lnTo>
                  <a:lnTo>
                    <a:pt x="1640" y="613"/>
                  </a:lnTo>
                  <a:lnTo>
                    <a:pt x="1634" y="603"/>
                  </a:lnTo>
                  <a:lnTo>
                    <a:pt x="1627" y="593"/>
                  </a:lnTo>
                  <a:lnTo>
                    <a:pt x="1619" y="584"/>
                  </a:lnTo>
                  <a:lnTo>
                    <a:pt x="1616" y="581"/>
                  </a:lnTo>
                  <a:lnTo>
                    <a:pt x="1612" y="577"/>
                  </a:lnTo>
                  <a:lnTo>
                    <a:pt x="1606" y="570"/>
                  </a:lnTo>
                  <a:lnTo>
                    <a:pt x="1602" y="566"/>
                  </a:lnTo>
                  <a:lnTo>
                    <a:pt x="1598" y="562"/>
                  </a:lnTo>
                  <a:lnTo>
                    <a:pt x="1594" y="559"/>
                  </a:lnTo>
                  <a:lnTo>
                    <a:pt x="1590" y="556"/>
                  </a:lnTo>
                  <a:lnTo>
                    <a:pt x="1540" y="505"/>
                  </a:lnTo>
                  <a:lnTo>
                    <a:pt x="1542" y="502"/>
                  </a:lnTo>
                  <a:lnTo>
                    <a:pt x="1544" y="500"/>
                  </a:lnTo>
                  <a:lnTo>
                    <a:pt x="1549" y="496"/>
                  </a:lnTo>
                  <a:lnTo>
                    <a:pt x="1554" y="492"/>
                  </a:lnTo>
                  <a:lnTo>
                    <a:pt x="1557" y="490"/>
                  </a:lnTo>
                  <a:lnTo>
                    <a:pt x="1559" y="488"/>
                  </a:lnTo>
                  <a:lnTo>
                    <a:pt x="1576" y="471"/>
                  </a:lnTo>
                  <a:lnTo>
                    <a:pt x="1585" y="462"/>
                  </a:lnTo>
                  <a:lnTo>
                    <a:pt x="1593" y="454"/>
                  </a:lnTo>
                  <a:lnTo>
                    <a:pt x="1602" y="445"/>
                  </a:lnTo>
                  <a:lnTo>
                    <a:pt x="1610" y="437"/>
                  </a:lnTo>
                  <a:lnTo>
                    <a:pt x="1614" y="433"/>
                  </a:lnTo>
                  <a:lnTo>
                    <a:pt x="1618" y="429"/>
                  </a:lnTo>
                  <a:lnTo>
                    <a:pt x="1621" y="424"/>
                  </a:lnTo>
                  <a:lnTo>
                    <a:pt x="1624" y="420"/>
                  </a:lnTo>
                  <a:lnTo>
                    <a:pt x="1625" y="419"/>
                  </a:lnTo>
                  <a:lnTo>
                    <a:pt x="1626" y="418"/>
                  </a:lnTo>
                  <a:lnTo>
                    <a:pt x="1629" y="416"/>
                  </a:lnTo>
                  <a:lnTo>
                    <a:pt x="1631" y="414"/>
                  </a:lnTo>
                  <a:lnTo>
                    <a:pt x="1633" y="412"/>
                  </a:lnTo>
                  <a:lnTo>
                    <a:pt x="1639" y="403"/>
                  </a:lnTo>
                  <a:lnTo>
                    <a:pt x="1642" y="394"/>
                  </a:lnTo>
                  <a:lnTo>
                    <a:pt x="1645" y="386"/>
                  </a:lnTo>
                  <a:lnTo>
                    <a:pt x="1646" y="378"/>
                  </a:lnTo>
                  <a:lnTo>
                    <a:pt x="1645" y="370"/>
                  </a:lnTo>
                  <a:lnTo>
                    <a:pt x="1644" y="363"/>
                  </a:lnTo>
                  <a:lnTo>
                    <a:pt x="1642" y="355"/>
                  </a:lnTo>
                  <a:lnTo>
                    <a:pt x="1639" y="348"/>
                  </a:lnTo>
                  <a:lnTo>
                    <a:pt x="1635" y="342"/>
                  </a:lnTo>
                  <a:lnTo>
                    <a:pt x="1630" y="336"/>
                  </a:lnTo>
                  <a:lnTo>
                    <a:pt x="1626" y="330"/>
                  </a:lnTo>
                  <a:lnTo>
                    <a:pt x="1621" y="324"/>
                  </a:lnTo>
                  <a:close/>
                  <a:moveTo>
                    <a:pt x="755" y="1493"/>
                  </a:moveTo>
                  <a:lnTo>
                    <a:pt x="743" y="1505"/>
                  </a:lnTo>
                  <a:lnTo>
                    <a:pt x="737" y="1511"/>
                  </a:lnTo>
                  <a:lnTo>
                    <a:pt x="734" y="1515"/>
                  </a:lnTo>
                  <a:lnTo>
                    <a:pt x="732" y="1518"/>
                  </a:lnTo>
                  <a:lnTo>
                    <a:pt x="727" y="1524"/>
                  </a:lnTo>
                  <a:lnTo>
                    <a:pt x="721" y="1530"/>
                  </a:lnTo>
                  <a:lnTo>
                    <a:pt x="710" y="1541"/>
                  </a:lnTo>
                  <a:lnTo>
                    <a:pt x="687" y="1563"/>
                  </a:lnTo>
                  <a:lnTo>
                    <a:pt x="683" y="1566"/>
                  </a:lnTo>
                  <a:lnTo>
                    <a:pt x="679" y="1568"/>
                  </a:lnTo>
                  <a:lnTo>
                    <a:pt x="677" y="1569"/>
                  </a:lnTo>
                  <a:lnTo>
                    <a:pt x="675" y="1570"/>
                  </a:lnTo>
                  <a:lnTo>
                    <a:pt x="672" y="1571"/>
                  </a:lnTo>
                  <a:lnTo>
                    <a:pt x="670" y="1571"/>
                  </a:lnTo>
                  <a:lnTo>
                    <a:pt x="668" y="1571"/>
                  </a:lnTo>
                  <a:lnTo>
                    <a:pt x="666" y="1571"/>
                  </a:lnTo>
                  <a:lnTo>
                    <a:pt x="661" y="1570"/>
                  </a:lnTo>
                  <a:lnTo>
                    <a:pt x="656" y="1569"/>
                  </a:lnTo>
                  <a:lnTo>
                    <a:pt x="651" y="1566"/>
                  </a:lnTo>
                  <a:lnTo>
                    <a:pt x="646" y="1563"/>
                  </a:lnTo>
                  <a:lnTo>
                    <a:pt x="641" y="1560"/>
                  </a:lnTo>
                  <a:lnTo>
                    <a:pt x="630" y="1550"/>
                  </a:lnTo>
                  <a:lnTo>
                    <a:pt x="617" y="1538"/>
                  </a:lnTo>
                  <a:lnTo>
                    <a:pt x="603" y="1524"/>
                  </a:lnTo>
                  <a:lnTo>
                    <a:pt x="599" y="1519"/>
                  </a:lnTo>
                  <a:lnTo>
                    <a:pt x="595" y="1515"/>
                  </a:lnTo>
                  <a:lnTo>
                    <a:pt x="593" y="1513"/>
                  </a:lnTo>
                  <a:lnTo>
                    <a:pt x="591" y="1511"/>
                  </a:lnTo>
                  <a:lnTo>
                    <a:pt x="591" y="1510"/>
                  </a:lnTo>
                  <a:lnTo>
                    <a:pt x="590" y="1509"/>
                  </a:lnTo>
                  <a:lnTo>
                    <a:pt x="590" y="1508"/>
                  </a:lnTo>
                  <a:lnTo>
                    <a:pt x="589" y="1507"/>
                  </a:lnTo>
                  <a:lnTo>
                    <a:pt x="199" y="1117"/>
                  </a:lnTo>
                  <a:lnTo>
                    <a:pt x="165" y="1084"/>
                  </a:lnTo>
                  <a:lnTo>
                    <a:pt x="98" y="1016"/>
                  </a:lnTo>
                  <a:lnTo>
                    <a:pt x="95" y="1012"/>
                  </a:lnTo>
                  <a:lnTo>
                    <a:pt x="93" y="1008"/>
                  </a:lnTo>
                  <a:lnTo>
                    <a:pt x="91" y="1005"/>
                  </a:lnTo>
                  <a:lnTo>
                    <a:pt x="89" y="1001"/>
                  </a:lnTo>
                  <a:lnTo>
                    <a:pt x="89" y="998"/>
                  </a:lnTo>
                  <a:lnTo>
                    <a:pt x="88" y="995"/>
                  </a:lnTo>
                  <a:lnTo>
                    <a:pt x="89" y="991"/>
                  </a:lnTo>
                  <a:lnTo>
                    <a:pt x="89" y="988"/>
                  </a:lnTo>
                  <a:lnTo>
                    <a:pt x="90" y="984"/>
                  </a:lnTo>
                  <a:lnTo>
                    <a:pt x="92" y="980"/>
                  </a:lnTo>
                  <a:lnTo>
                    <a:pt x="95" y="976"/>
                  </a:lnTo>
                  <a:lnTo>
                    <a:pt x="97" y="972"/>
                  </a:lnTo>
                  <a:lnTo>
                    <a:pt x="105" y="964"/>
                  </a:lnTo>
                  <a:lnTo>
                    <a:pt x="114" y="954"/>
                  </a:lnTo>
                  <a:lnTo>
                    <a:pt x="123" y="945"/>
                  </a:lnTo>
                  <a:lnTo>
                    <a:pt x="124" y="944"/>
                  </a:lnTo>
                  <a:lnTo>
                    <a:pt x="125" y="943"/>
                  </a:lnTo>
                  <a:lnTo>
                    <a:pt x="127" y="942"/>
                  </a:lnTo>
                  <a:lnTo>
                    <a:pt x="128" y="941"/>
                  </a:lnTo>
                  <a:lnTo>
                    <a:pt x="131" y="939"/>
                  </a:lnTo>
                  <a:lnTo>
                    <a:pt x="134" y="937"/>
                  </a:lnTo>
                  <a:lnTo>
                    <a:pt x="690" y="381"/>
                  </a:lnTo>
                  <a:lnTo>
                    <a:pt x="783" y="288"/>
                  </a:lnTo>
                  <a:lnTo>
                    <a:pt x="967" y="104"/>
                  </a:lnTo>
                  <a:lnTo>
                    <a:pt x="971" y="101"/>
                  </a:lnTo>
                  <a:lnTo>
                    <a:pt x="973" y="99"/>
                  </a:lnTo>
                  <a:lnTo>
                    <a:pt x="975" y="97"/>
                  </a:lnTo>
                  <a:lnTo>
                    <a:pt x="978" y="96"/>
                  </a:lnTo>
                  <a:lnTo>
                    <a:pt x="981" y="94"/>
                  </a:lnTo>
                  <a:lnTo>
                    <a:pt x="983" y="93"/>
                  </a:lnTo>
                  <a:lnTo>
                    <a:pt x="987" y="92"/>
                  </a:lnTo>
                  <a:lnTo>
                    <a:pt x="990" y="91"/>
                  </a:lnTo>
                  <a:lnTo>
                    <a:pt x="993" y="91"/>
                  </a:lnTo>
                  <a:lnTo>
                    <a:pt x="997" y="91"/>
                  </a:lnTo>
                  <a:lnTo>
                    <a:pt x="1000" y="91"/>
                  </a:lnTo>
                  <a:lnTo>
                    <a:pt x="1004" y="92"/>
                  </a:lnTo>
                  <a:lnTo>
                    <a:pt x="1008" y="94"/>
                  </a:lnTo>
                  <a:lnTo>
                    <a:pt x="1011" y="96"/>
                  </a:lnTo>
                  <a:lnTo>
                    <a:pt x="1015" y="99"/>
                  </a:lnTo>
                  <a:lnTo>
                    <a:pt x="1032" y="116"/>
                  </a:lnTo>
                  <a:lnTo>
                    <a:pt x="1554" y="638"/>
                  </a:lnTo>
                  <a:lnTo>
                    <a:pt x="1559" y="643"/>
                  </a:lnTo>
                  <a:lnTo>
                    <a:pt x="1563" y="648"/>
                  </a:lnTo>
                  <a:lnTo>
                    <a:pt x="1566" y="652"/>
                  </a:lnTo>
                  <a:lnTo>
                    <a:pt x="1568" y="657"/>
                  </a:lnTo>
                  <a:lnTo>
                    <a:pt x="1570" y="661"/>
                  </a:lnTo>
                  <a:lnTo>
                    <a:pt x="1570" y="665"/>
                  </a:lnTo>
                  <a:lnTo>
                    <a:pt x="1571" y="668"/>
                  </a:lnTo>
                  <a:lnTo>
                    <a:pt x="1571" y="671"/>
                  </a:lnTo>
                  <a:lnTo>
                    <a:pt x="1570" y="674"/>
                  </a:lnTo>
                  <a:lnTo>
                    <a:pt x="1570" y="677"/>
                  </a:lnTo>
                  <a:lnTo>
                    <a:pt x="1568" y="680"/>
                  </a:lnTo>
                  <a:lnTo>
                    <a:pt x="1567" y="682"/>
                  </a:lnTo>
                  <a:lnTo>
                    <a:pt x="1566" y="684"/>
                  </a:lnTo>
                  <a:lnTo>
                    <a:pt x="1565" y="685"/>
                  </a:lnTo>
                  <a:lnTo>
                    <a:pt x="1563" y="687"/>
                  </a:lnTo>
                  <a:lnTo>
                    <a:pt x="1562" y="688"/>
                  </a:lnTo>
                  <a:close/>
                  <a:moveTo>
                    <a:pt x="1221" y="175"/>
                  </a:moveTo>
                  <a:lnTo>
                    <a:pt x="1221" y="174"/>
                  </a:lnTo>
                  <a:lnTo>
                    <a:pt x="1221" y="173"/>
                  </a:lnTo>
                  <a:lnTo>
                    <a:pt x="1221" y="175"/>
                  </a:lnTo>
                  <a:lnTo>
                    <a:pt x="1221" y="174"/>
                  </a:lnTo>
                  <a:lnTo>
                    <a:pt x="1221" y="173"/>
                  </a:lnTo>
                  <a:lnTo>
                    <a:pt x="1222" y="173"/>
                  </a:lnTo>
                  <a:lnTo>
                    <a:pt x="1222" y="172"/>
                  </a:lnTo>
                  <a:lnTo>
                    <a:pt x="1223" y="171"/>
                  </a:lnTo>
                  <a:lnTo>
                    <a:pt x="1223" y="170"/>
                  </a:lnTo>
                  <a:lnTo>
                    <a:pt x="1224" y="169"/>
                  </a:lnTo>
                  <a:lnTo>
                    <a:pt x="1277" y="116"/>
                  </a:lnTo>
                  <a:lnTo>
                    <a:pt x="1283" y="110"/>
                  </a:lnTo>
                  <a:lnTo>
                    <a:pt x="1548" y="372"/>
                  </a:lnTo>
                  <a:lnTo>
                    <a:pt x="1486" y="434"/>
                  </a:lnTo>
                  <a:lnTo>
                    <a:pt x="1485" y="434"/>
                  </a:lnTo>
                  <a:lnTo>
                    <a:pt x="1484" y="433"/>
                  </a:lnTo>
                  <a:lnTo>
                    <a:pt x="1483" y="433"/>
                  </a:lnTo>
                  <a:lnTo>
                    <a:pt x="1482" y="432"/>
                  </a:lnTo>
                  <a:lnTo>
                    <a:pt x="1481" y="432"/>
                  </a:lnTo>
                  <a:lnTo>
                    <a:pt x="1480" y="432"/>
                  </a:lnTo>
                  <a:lnTo>
                    <a:pt x="1480" y="431"/>
                  </a:lnTo>
                  <a:lnTo>
                    <a:pt x="1479" y="431"/>
                  </a:lnTo>
                  <a:lnTo>
                    <a:pt x="1479" y="430"/>
                  </a:lnTo>
                  <a:lnTo>
                    <a:pt x="1478" y="430"/>
                  </a:lnTo>
                  <a:lnTo>
                    <a:pt x="1477" y="429"/>
                  </a:lnTo>
                  <a:lnTo>
                    <a:pt x="1476" y="428"/>
                  </a:lnTo>
                  <a:lnTo>
                    <a:pt x="1475" y="427"/>
                  </a:lnTo>
                  <a:lnTo>
                    <a:pt x="1475" y="426"/>
                  </a:lnTo>
                  <a:lnTo>
                    <a:pt x="1226" y="1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38"/>
            <p:cNvSpPr/>
            <p:nvPr/>
          </p:nvSpPr>
          <p:spPr>
            <a:xfrm>
              <a:off x="9177775" y="3752061"/>
              <a:ext cx="310529" cy="311836"/>
            </a:xfrm>
            <a:custGeom>
              <a:avLst/>
              <a:gdLst/>
              <a:ahLst/>
              <a:cxnLst/>
              <a:rect l="l" t="t" r="r" b="b"/>
              <a:pathLst>
                <a:path w="714" h="717" extrusionOk="0">
                  <a:moveTo>
                    <a:pt x="646" y="420"/>
                  </a:moveTo>
                  <a:lnTo>
                    <a:pt x="259" y="33"/>
                  </a:lnTo>
                  <a:lnTo>
                    <a:pt x="253" y="27"/>
                  </a:lnTo>
                  <a:lnTo>
                    <a:pt x="246" y="21"/>
                  </a:lnTo>
                  <a:lnTo>
                    <a:pt x="239" y="15"/>
                  </a:lnTo>
                  <a:lnTo>
                    <a:pt x="236" y="13"/>
                  </a:lnTo>
                  <a:lnTo>
                    <a:pt x="232" y="10"/>
                  </a:lnTo>
                  <a:lnTo>
                    <a:pt x="228" y="8"/>
                  </a:lnTo>
                  <a:lnTo>
                    <a:pt x="224" y="6"/>
                  </a:lnTo>
                  <a:lnTo>
                    <a:pt x="220" y="4"/>
                  </a:lnTo>
                  <a:lnTo>
                    <a:pt x="215" y="3"/>
                  </a:lnTo>
                  <a:lnTo>
                    <a:pt x="210" y="2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2" y="1"/>
                  </a:lnTo>
                  <a:lnTo>
                    <a:pt x="176" y="2"/>
                  </a:lnTo>
                  <a:lnTo>
                    <a:pt x="171" y="4"/>
                  </a:lnTo>
                  <a:lnTo>
                    <a:pt x="165" y="6"/>
                  </a:lnTo>
                  <a:lnTo>
                    <a:pt x="160" y="9"/>
                  </a:lnTo>
                  <a:lnTo>
                    <a:pt x="155" y="12"/>
                  </a:lnTo>
                  <a:lnTo>
                    <a:pt x="150" y="15"/>
                  </a:lnTo>
                  <a:lnTo>
                    <a:pt x="140" y="23"/>
                  </a:lnTo>
                  <a:lnTo>
                    <a:pt x="131" y="31"/>
                  </a:lnTo>
                  <a:lnTo>
                    <a:pt x="123" y="39"/>
                  </a:lnTo>
                  <a:lnTo>
                    <a:pt x="115" y="48"/>
                  </a:lnTo>
                  <a:lnTo>
                    <a:pt x="104" y="59"/>
                  </a:lnTo>
                  <a:lnTo>
                    <a:pt x="79" y="84"/>
                  </a:lnTo>
                  <a:lnTo>
                    <a:pt x="25" y="138"/>
                  </a:lnTo>
                  <a:lnTo>
                    <a:pt x="20" y="144"/>
                  </a:lnTo>
                  <a:lnTo>
                    <a:pt x="15" y="151"/>
                  </a:lnTo>
                  <a:lnTo>
                    <a:pt x="11" y="158"/>
                  </a:lnTo>
                  <a:lnTo>
                    <a:pt x="7" y="165"/>
                  </a:lnTo>
                  <a:lnTo>
                    <a:pt x="4" y="172"/>
                  </a:lnTo>
                  <a:lnTo>
                    <a:pt x="2" y="179"/>
                  </a:lnTo>
                  <a:lnTo>
                    <a:pt x="1" y="186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1" y="206"/>
                  </a:lnTo>
                  <a:lnTo>
                    <a:pt x="2" y="213"/>
                  </a:lnTo>
                  <a:lnTo>
                    <a:pt x="4" y="220"/>
                  </a:lnTo>
                  <a:lnTo>
                    <a:pt x="7" y="227"/>
                  </a:lnTo>
                  <a:lnTo>
                    <a:pt x="10" y="233"/>
                  </a:lnTo>
                  <a:lnTo>
                    <a:pt x="14" y="239"/>
                  </a:lnTo>
                  <a:lnTo>
                    <a:pt x="19" y="245"/>
                  </a:lnTo>
                  <a:lnTo>
                    <a:pt x="31" y="258"/>
                  </a:lnTo>
                  <a:lnTo>
                    <a:pt x="36" y="263"/>
                  </a:lnTo>
                  <a:lnTo>
                    <a:pt x="39" y="266"/>
                  </a:lnTo>
                  <a:lnTo>
                    <a:pt x="42" y="268"/>
                  </a:lnTo>
                  <a:lnTo>
                    <a:pt x="386" y="612"/>
                  </a:lnTo>
                  <a:lnTo>
                    <a:pt x="393" y="618"/>
                  </a:lnTo>
                  <a:lnTo>
                    <a:pt x="399" y="625"/>
                  </a:lnTo>
                  <a:lnTo>
                    <a:pt x="406" y="632"/>
                  </a:lnTo>
                  <a:lnTo>
                    <a:pt x="412" y="640"/>
                  </a:lnTo>
                  <a:lnTo>
                    <a:pt x="441" y="671"/>
                  </a:lnTo>
                  <a:lnTo>
                    <a:pt x="456" y="685"/>
                  </a:lnTo>
                  <a:lnTo>
                    <a:pt x="471" y="699"/>
                  </a:lnTo>
                  <a:lnTo>
                    <a:pt x="481" y="706"/>
                  </a:lnTo>
                  <a:lnTo>
                    <a:pt x="490" y="711"/>
                  </a:lnTo>
                  <a:lnTo>
                    <a:pt x="499" y="715"/>
                  </a:lnTo>
                  <a:lnTo>
                    <a:pt x="508" y="716"/>
                  </a:lnTo>
                  <a:lnTo>
                    <a:pt x="517" y="717"/>
                  </a:lnTo>
                  <a:lnTo>
                    <a:pt x="526" y="716"/>
                  </a:lnTo>
                  <a:lnTo>
                    <a:pt x="534" y="714"/>
                  </a:lnTo>
                  <a:lnTo>
                    <a:pt x="542" y="712"/>
                  </a:lnTo>
                  <a:lnTo>
                    <a:pt x="550" y="708"/>
                  </a:lnTo>
                  <a:lnTo>
                    <a:pt x="557" y="704"/>
                  </a:lnTo>
                  <a:lnTo>
                    <a:pt x="564" y="700"/>
                  </a:lnTo>
                  <a:lnTo>
                    <a:pt x="570" y="695"/>
                  </a:lnTo>
                  <a:lnTo>
                    <a:pt x="581" y="685"/>
                  </a:lnTo>
                  <a:lnTo>
                    <a:pt x="589" y="677"/>
                  </a:lnTo>
                  <a:lnTo>
                    <a:pt x="688" y="578"/>
                  </a:lnTo>
                  <a:lnTo>
                    <a:pt x="691" y="575"/>
                  </a:lnTo>
                  <a:lnTo>
                    <a:pt x="694" y="572"/>
                  </a:lnTo>
                  <a:lnTo>
                    <a:pt x="695" y="571"/>
                  </a:lnTo>
                  <a:lnTo>
                    <a:pt x="696" y="570"/>
                  </a:lnTo>
                  <a:lnTo>
                    <a:pt x="697" y="569"/>
                  </a:lnTo>
                  <a:lnTo>
                    <a:pt x="699" y="568"/>
                  </a:lnTo>
                  <a:lnTo>
                    <a:pt x="700" y="567"/>
                  </a:lnTo>
                  <a:lnTo>
                    <a:pt x="701" y="565"/>
                  </a:lnTo>
                  <a:lnTo>
                    <a:pt x="701" y="563"/>
                  </a:lnTo>
                  <a:lnTo>
                    <a:pt x="702" y="561"/>
                  </a:lnTo>
                  <a:lnTo>
                    <a:pt x="708" y="551"/>
                  </a:lnTo>
                  <a:lnTo>
                    <a:pt x="711" y="541"/>
                  </a:lnTo>
                  <a:lnTo>
                    <a:pt x="714" y="532"/>
                  </a:lnTo>
                  <a:lnTo>
                    <a:pt x="714" y="522"/>
                  </a:lnTo>
                  <a:lnTo>
                    <a:pt x="714" y="513"/>
                  </a:lnTo>
                  <a:lnTo>
                    <a:pt x="712" y="504"/>
                  </a:lnTo>
                  <a:lnTo>
                    <a:pt x="709" y="496"/>
                  </a:lnTo>
                  <a:lnTo>
                    <a:pt x="705" y="488"/>
                  </a:lnTo>
                  <a:lnTo>
                    <a:pt x="701" y="480"/>
                  </a:lnTo>
                  <a:lnTo>
                    <a:pt x="695" y="472"/>
                  </a:lnTo>
                  <a:lnTo>
                    <a:pt x="690" y="465"/>
                  </a:lnTo>
                  <a:lnTo>
                    <a:pt x="683" y="458"/>
                  </a:lnTo>
                  <a:lnTo>
                    <a:pt x="670" y="445"/>
                  </a:lnTo>
                  <a:lnTo>
                    <a:pt x="657" y="434"/>
                  </a:lnTo>
                  <a:lnTo>
                    <a:pt x="656" y="432"/>
                  </a:lnTo>
                  <a:lnTo>
                    <a:pt x="655" y="430"/>
                  </a:lnTo>
                  <a:lnTo>
                    <a:pt x="654" y="428"/>
                  </a:lnTo>
                  <a:lnTo>
                    <a:pt x="653" y="427"/>
                  </a:lnTo>
                  <a:lnTo>
                    <a:pt x="652" y="425"/>
                  </a:lnTo>
                  <a:lnTo>
                    <a:pt x="650" y="424"/>
                  </a:lnTo>
                  <a:close/>
                  <a:moveTo>
                    <a:pt x="530" y="615"/>
                  </a:moveTo>
                  <a:lnTo>
                    <a:pt x="522" y="623"/>
                  </a:lnTo>
                  <a:lnTo>
                    <a:pt x="522" y="622"/>
                  </a:lnTo>
                  <a:lnTo>
                    <a:pt x="522" y="621"/>
                  </a:lnTo>
                  <a:lnTo>
                    <a:pt x="521" y="621"/>
                  </a:lnTo>
                  <a:lnTo>
                    <a:pt x="521" y="620"/>
                  </a:lnTo>
                  <a:lnTo>
                    <a:pt x="520" y="620"/>
                  </a:lnTo>
                  <a:lnTo>
                    <a:pt x="519" y="620"/>
                  </a:lnTo>
                  <a:lnTo>
                    <a:pt x="110" y="211"/>
                  </a:lnTo>
                  <a:lnTo>
                    <a:pt x="109" y="210"/>
                  </a:lnTo>
                  <a:lnTo>
                    <a:pt x="108" y="209"/>
                  </a:lnTo>
                  <a:lnTo>
                    <a:pt x="106" y="207"/>
                  </a:lnTo>
                  <a:lnTo>
                    <a:pt x="103" y="205"/>
                  </a:lnTo>
                  <a:lnTo>
                    <a:pt x="102" y="204"/>
                  </a:lnTo>
                  <a:lnTo>
                    <a:pt x="101" y="203"/>
                  </a:lnTo>
                  <a:lnTo>
                    <a:pt x="100" y="202"/>
                  </a:lnTo>
                  <a:lnTo>
                    <a:pt x="99" y="201"/>
                  </a:lnTo>
                  <a:lnTo>
                    <a:pt x="96" y="198"/>
                  </a:lnTo>
                  <a:lnTo>
                    <a:pt x="93" y="196"/>
                  </a:lnTo>
                  <a:lnTo>
                    <a:pt x="91" y="195"/>
                  </a:lnTo>
                  <a:lnTo>
                    <a:pt x="90" y="194"/>
                  </a:lnTo>
                  <a:lnTo>
                    <a:pt x="100" y="186"/>
                  </a:lnTo>
                  <a:lnTo>
                    <a:pt x="104" y="183"/>
                  </a:lnTo>
                  <a:lnTo>
                    <a:pt x="106" y="181"/>
                  </a:lnTo>
                  <a:lnTo>
                    <a:pt x="107" y="180"/>
                  </a:lnTo>
                  <a:lnTo>
                    <a:pt x="115" y="172"/>
                  </a:lnTo>
                  <a:lnTo>
                    <a:pt x="192" y="95"/>
                  </a:lnTo>
                  <a:lnTo>
                    <a:pt x="194" y="93"/>
                  </a:lnTo>
                  <a:lnTo>
                    <a:pt x="199" y="97"/>
                  </a:lnTo>
                  <a:lnTo>
                    <a:pt x="203" y="101"/>
                  </a:lnTo>
                  <a:lnTo>
                    <a:pt x="214" y="112"/>
                  </a:lnTo>
                  <a:lnTo>
                    <a:pt x="215" y="113"/>
                  </a:lnTo>
                  <a:lnTo>
                    <a:pt x="215" y="114"/>
                  </a:lnTo>
                  <a:lnTo>
                    <a:pt x="217" y="116"/>
                  </a:lnTo>
                  <a:lnTo>
                    <a:pt x="220" y="119"/>
                  </a:lnTo>
                  <a:lnTo>
                    <a:pt x="222" y="121"/>
                  </a:lnTo>
                  <a:lnTo>
                    <a:pt x="223" y="123"/>
                  </a:lnTo>
                  <a:lnTo>
                    <a:pt x="224" y="124"/>
                  </a:lnTo>
                  <a:lnTo>
                    <a:pt x="224" y="125"/>
                  </a:lnTo>
                  <a:lnTo>
                    <a:pt x="225" y="126"/>
                  </a:lnTo>
                  <a:lnTo>
                    <a:pt x="225" y="127"/>
                  </a:lnTo>
                  <a:lnTo>
                    <a:pt x="547" y="448"/>
                  </a:lnTo>
                  <a:lnTo>
                    <a:pt x="556" y="457"/>
                  </a:lnTo>
                  <a:lnTo>
                    <a:pt x="582" y="481"/>
                  </a:lnTo>
                  <a:lnTo>
                    <a:pt x="600" y="500"/>
                  </a:lnTo>
                  <a:lnTo>
                    <a:pt x="621" y="522"/>
                  </a:lnTo>
                  <a:lnTo>
                    <a:pt x="536" y="606"/>
                  </a:lnTo>
                  <a:lnTo>
                    <a:pt x="536" y="607"/>
                  </a:lnTo>
                  <a:lnTo>
                    <a:pt x="535" y="607"/>
                  </a:lnTo>
                  <a:lnTo>
                    <a:pt x="534" y="608"/>
                  </a:lnTo>
                  <a:lnTo>
                    <a:pt x="533" y="609"/>
                  </a:lnTo>
                  <a:lnTo>
                    <a:pt x="532" y="611"/>
                  </a:lnTo>
                  <a:lnTo>
                    <a:pt x="531" y="6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38"/>
            <p:cNvSpPr/>
            <p:nvPr/>
          </p:nvSpPr>
          <p:spPr>
            <a:xfrm>
              <a:off x="9284914" y="3644921"/>
              <a:ext cx="310529" cy="311836"/>
            </a:xfrm>
            <a:custGeom>
              <a:avLst/>
              <a:gdLst/>
              <a:ahLst/>
              <a:cxnLst/>
              <a:rect l="l" t="t" r="r" b="b"/>
              <a:pathLst>
                <a:path w="714" h="717" extrusionOk="0">
                  <a:moveTo>
                    <a:pt x="645" y="420"/>
                  </a:moveTo>
                  <a:lnTo>
                    <a:pt x="259" y="34"/>
                  </a:lnTo>
                  <a:lnTo>
                    <a:pt x="246" y="22"/>
                  </a:lnTo>
                  <a:lnTo>
                    <a:pt x="239" y="16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4" y="6"/>
                  </a:lnTo>
                  <a:lnTo>
                    <a:pt x="220" y="4"/>
                  </a:lnTo>
                  <a:lnTo>
                    <a:pt x="215" y="3"/>
                  </a:lnTo>
                  <a:lnTo>
                    <a:pt x="210" y="2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2" y="1"/>
                  </a:lnTo>
                  <a:lnTo>
                    <a:pt x="176" y="2"/>
                  </a:lnTo>
                  <a:lnTo>
                    <a:pt x="170" y="4"/>
                  </a:lnTo>
                  <a:lnTo>
                    <a:pt x="165" y="6"/>
                  </a:lnTo>
                  <a:lnTo>
                    <a:pt x="160" y="9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0" y="23"/>
                  </a:lnTo>
                  <a:lnTo>
                    <a:pt x="131" y="31"/>
                  </a:lnTo>
                  <a:lnTo>
                    <a:pt x="123" y="39"/>
                  </a:lnTo>
                  <a:lnTo>
                    <a:pt x="115" y="48"/>
                  </a:lnTo>
                  <a:lnTo>
                    <a:pt x="109" y="53"/>
                  </a:lnTo>
                  <a:lnTo>
                    <a:pt x="106" y="56"/>
                  </a:lnTo>
                  <a:lnTo>
                    <a:pt x="105" y="58"/>
                  </a:lnTo>
                  <a:lnTo>
                    <a:pt x="104" y="59"/>
                  </a:lnTo>
                  <a:lnTo>
                    <a:pt x="78" y="85"/>
                  </a:lnTo>
                  <a:lnTo>
                    <a:pt x="25" y="138"/>
                  </a:lnTo>
                  <a:lnTo>
                    <a:pt x="20" y="144"/>
                  </a:lnTo>
                  <a:lnTo>
                    <a:pt x="15" y="151"/>
                  </a:lnTo>
                  <a:lnTo>
                    <a:pt x="11" y="158"/>
                  </a:lnTo>
                  <a:lnTo>
                    <a:pt x="7" y="165"/>
                  </a:lnTo>
                  <a:lnTo>
                    <a:pt x="4" y="172"/>
                  </a:lnTo>
                  <a:lnTo>
                    <a:pt x="2" y="179"/>
                  </a:lnTo>
                  <a:lnTo>
                    <a:pt x="1" y="186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1" y="207"/>
                  </a:lnTo>
                  <a:lnTo>
                    <a:pt x="2" y="214"/>
                  </a:lnTo>
                  <a:lnTo>
                    <a:pt x="4" y="220"/>
                  </a:lnTo>
                  <a:lnTo>
                    <a:pt x="7" y="227"/>
                  </a:lnTo>
                  <a:lnTo>
                    <a:pt x="10" y="234"/>
                  </a:lnTo>
                  <a:lnTo>
                    <a:pt x="14" y="240"/>
                  </a:lnTo>
                  <a:lnTo>
                    <a:pt x="19" y="246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6" y="263"/>
                  </a:lnTo>
                  <a:lnTo>
                    <a:pt x="39" y="266"/>
                  </a:lnTo>
                  <a:lnTo>
                    <a:pt x="42" y="268"/>
                  </a:lnTo>
                  <a:lnTo>
                    <a:pt x="386" y="612"/>
                  </a:lnTo>
                  <a:lnTo>
                    <a:pt x="399" y="625"/>
                  </a:lnTo>
                  <a:lnTo>
                    <a:pt x="405" y="633"/>
                  </a:lnTo>
                  <a:lnTo>
                    <a:pt x="408" y="637"/>
                  </a:lnTo>
                  <a:lnTo>
                    <a:pt x="411" y="641"/>
                  </a:lnTo>
                  <a:lnTo>
                    <a:pt x="426" y="656"/>
                  </a:lnTo>
                  <a:lnTo>
                    <a:pt x="441" y="671"/>
                  </a:lnTo>
                  <a:lnTo>
                    <a:pt x="456" y="686"/>
                  </a:lnTo>
                  <a:lnTo>
                    <a:pt x="470" y="700"/>
                  </a:lnTo>
                  <a:lnTo>
                    <a:pt x="480" y="707"/>
                  </a:lnTo>
                  <a:lnTo>
                    <a:pt x="489" y="712"/>
                  </a:lnTo>
                  <a:lnTo>
                    <a:pt x="498" y="715"/>
                  </a:lnTo>
                  <a:lnTo>
                    <a:pt x="507" y="717"/>
                  </a:lnTo>
                  <a:lnTo>
                    <a:pt x="516" y="717"/>
                  </a:lnTo>
                  <a:lnTo>
                    <a:pt x="525" y="716"/>
                  </a:lnTo>
                  <a:lnTo>
                    <a:pt x="533" y="715"/>
                  </a:lnTo>
                  <a:lnTo>
                    <a:pt x="541" y="712"/>
                  </a:lnTo>
                  <a:lnTo>
                    <a:pt x="549" y="708"/>
                  </a:lnTo>
                  <a:lnTo>
                    <a:pt x="556" y="704"/>
                  </a:lnTo>
                  <a:lnTo>
                    <a:pt x="563" y="700"/>
                  </a:lnTo>
                  <a:lnTo>
                    <a:pt x="569" y="695"/>
                  </a:lnTo>
                  <a:lnTo>
                    <a:pt x="580" y="685"/>
                  </a:lnTo>
                  <a:lnTo>
                    <a:pt x="589" y="677"/>
                  </a:lnTo>
                  <a:lnTo>
                    <a:pt x="688" y="579"/>
                  </a:lnTo>
                  <a:lnTo>
                    <a:pt x="691" y="576"/>
                  </a:lnTo>
                  <a:lnTo>
                    <a:pt x="693" y="573"/>
                  </a:lnTo>
                  <a:lnTo>
                    <a:pt x="695" y="571"/>
                  </a:lnTo>
                  <a:lnTo>
                    <a:pt x="698" y="568"/>
                  </a:lnTo>
                  <a:lnTo>
                    <a:pt x="699" y="567"/>
                  </a:lnTo>
                  <a:lnTo>
                    <a:pt x="700" y="565"/>
                  </a:lnTo>
                  <a:lnTo>
                    <a:pt x="701" y="564"/>
                  </a:lnTo>
                  <a:lnTo>
                    <a:pt x="702" y="562"/>
                  </a:lnTo>
                  <a:lnTo>
                    <a:pt x="708" y="552"/>
                  </a:lnTo>
                  <a:lnTo>
                    <a:pt x="711" y="542"/>
                  </a:lnTo>
                  <a:lnTo>
                    <a:pt x="714" y="533"/>
                  </a:lnTo>
                  <a:lnTo>
                    <a:pt x="714" y="523"/>
                  </a:lnTo>
                  <a:lnTo>
                    <a:pt x="714" y="514"/>
                  </a:lnTo>
                  <a:lnTo>
                    <a:pt x="712" y="505"/>
                  </a:lnTo>
                  <a:lnTo>
                    <a:pt x="709" y="497"/>
                  </a:lnTo>
                  <a:lnTo>
                    <a:pt x="705" y="489"/>
                  </a:lnTo>
                  <a:lnTo>
                    <a:pt x="701" y="481"/>
                  </a:lnTo>
                  <a:lnTo>
                    <a:pt x="695" y="473"/>
                  </a:lnTo>
                  <a:lnTo>
                    <a:pt x="690" y="466"/>
                  </a:lnTo>
                  <a:lnTo>
                    <a:pt x="683" y="459"/>
                  </a:lnTo>
                  <a:lnTo>
                    <a:pt x="670" y="446"/>
                  </a:lnTo>
                  <a:lnTo>
                    <a:pt x="657" y="435"/>
                  </a:lnTo>
                  <a:lnTo>
                    <a:pt x="657" y="434"/>
                  </a:lnTo>
                  <a:lnTo>
                    <a:pt x="656" y="433"/>
                  </a:lnTo>
                  <a:lnTo>
                    <a:pt x="655" y="432"/>
                  </a:lnTo>
                  <a:lnTo>
                    <a:pt x="654" y="431"/>
                  </a:lnTo>
                  <a:lnTo>
                    <a:pt x="653" y="429"/>
                  </a:lnTo>
                  <a:lnTo>
                    <a:pt x="651" y="427"/>
                  </a:lnTo>
                  <a:lnTo>
                    <a:pt x="650" y="426"/>
                  </a:lnTo>
                  <a:lnTo>
                    <a:pt x="648" y="424"/>
                  </a:lnTo>
                  <a:lnTo>
                    <a:pt x="647" y="423"/>
                  </a:lnTo>
                  <a:lnTo>
                    <a:pt x="646" y="422"/>
                  </a:lnTo>
                  <a:lnTo>
                    <a:pt x="646" y="421"/>
                  </a:lnTo>
                  <a:close/>
                  <a:moveTo>
                    <a:pt x="538" y="607"/>
                  </a:moveTo>
                  <a:lnTo>
                    <a:pt x="530" y="615"/>
                  </a:lnTo>
                  <a:lnTo>
                    <a:pt x="521" y="624"/>
                  </a:lnTo>
                  <a:lnTo>
                    <a:pt x="521" y="623"/>
                  </a:lnTo>
                  <a:lnTo>
                    <a:pt x="521" y="622"/>
                  </a:lnTo>
                  <a:lnTo>
                    <a:pt x="520" y="622"/>
                  </a:lnTo>
                  <a:lnTo>
                    <a:pt x="520" y="621"/>
                  </a:lnTo>
                  <a:lnTo>
                    <a:pt x="519" y="621"/>
                  </a:lnTo>
                  <a:lnTo>
                    <a:pt x="518" y="621"/>
                  </a:lnTo>
                  <a:lnTo>
                    <a:pt x="109" y="212"/>
                  </a:lnTo>
                  <a:lnTo>
                    <a:pt x="108" y="211"/>
                  </a:lnTo>
                  <a:lnTo>
                    <a:pt x="107" y="210"/>
                  </a:lnTo>
                  <a:lnTo>
                    <a:pt x="105" y="207"/>
                  </a:lnTo>
                  <a:lnTo>
                    <a:pt x="103" y="205"/>
                  </a:lnTo>
                  <a:lnTo>
                    <a:pt x="102" y="204"/>
                  </a:lnTo>
                  <a:lnTo>
                    <a:pt x="101" y="203"/>
                  </a:lnTo>
                  <a:lnTo>
                    <a:pt x="101" y="202"/>
                  </a:lnTo>
                  <a:lnTo>
                    <a:pt x="100" y="202"/>
                  </a:lnTo>
                  <a:lnTo>
                    <a:pt x="98" y="201"/>
                  </a:lnTo>
                  <a:lnTo>
                    <a:pt x="95" y="199"/>
                  </a:lnTo>
                  <a:lnTo>
                    <a:pt x="94" y="198"/>
                  </a:lnTo>
                  <a:lnTo>
                    <a:pt x="92" y="197"/>
                  </a:lnTo>
                  <a:lnTo>
                    <a:pt x="91" y="196"/>
                  </a:lnTo>
                  <a:lnTo>
                    <a:pt x="90" y="195"/>
                  </a:lnTo>
                  <a:lnTo>
                    <a:pt x="92" y="193"/>
                  </a:lnTo>
                  <a:lnTo>
                    <a:pt x="94" y="191"/>
                  </a:lnTo>
                  <a:lnTo>
                    <a:pt x="97" y="189"/>
                  </a:lnTo>
                  <a:lnTo>
                    <a:pt x="99" y="187"/>
                  </a:lnTo>
                  <a:lnTo>
                    <a:pt x="103" y="183"/>
                  </a:lnTo>
                  <a:lnTo>
                    <a:pt x="105" y="182"/>
                  </a:lnTo>
                  <a:lnTo>
                    <a:pt x="106" y="181"/>
                  </a:lnTo>
                  <a:lnTo>
                    <a:pt x="115" y="172"/>
                  </a:lnTo>
                  <a:lnTo>
                    <a:pt x="191" y="96"/>
                  </a:lnTo>
                  <a:lnTo>
                    <a:pt x="194" y="93"/>
                  </a:lnTo>
                  <a:lnTo>
                    <a:pt x="214" y="113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6" y="116"/>
                  </a:lnTo>
                  <a:lnTo>
                    <a:pt x="217" y="117"/>
                  </a:lnTo>
                  <a:lnTo>
                    <a:pt x="218" y="118"/>
                  </a:lnTo>
                  <a:lnTo>
                    <a:pt x="220" y="120"/>
                  </a:lnTo>
                  <a:lnTo>
                    <a:pt x="221" y="122"/>
                  </a:lnTo>
                  <a:lnTo>
                    <a:pt x="223" y="123"/>
                  </a:lnTo>
                  <a:lnTo>
                    <a:pt x="223" y="124"/>
                  </a:lnTo>
                  <a:lnTo>
                    <a:pt x="224" y="125"/>
                  </a:lnTo>
                  <a:lnTo>
                    <a:pt x="225" y="126"/>
                  </a:lnTo>
                  <a:lnTo>
                    <a:pt x="225" y="127"/>
                  </a:lnTo>
                  <a:lnTo>
                    <a:pt x="547" y="449"/>
                  </a:lnTo>
                  <a:lnTo>
                    <a:pt x="555" y="457"/>
                  </a:lnTo>
                  <a:lnTo>
                    <a:pt x="620" y="5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8"/>
            <p:cNvSpPr/>
            <p:nvPr/>
          </p:nvSpPr>
          <p:spPr>
            <a:xfrm>
              <a:off x="9391617" y="3539089"/>
              <a:ext cx="310529" cy="310965"/>
            </a:xfrm>
            <a:custGeom>
              <a:avLst/>
              <a:gdLst/>
              <a:ahLst/>
              <a:cxnLst/>
              <a:rect l="l" t="t" r="r" b="b"/>
              <a:pathLst>
                <a:path w="714" h="715" extrusionOk="0">
                  <a:moveTo>
                    <a:pt x="646" y="421"/>
                  </a:moveTo>
                  <a:lnTo>
                    <a:pt x="259" y="34"/>
                  </a:lnTo>
                  <a:lnTo>
                    <a:pt x="246" y="22"/>
                  </a:lnTo>
                  <a:lnTo>
                    <a:pt x="239" y="16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4" y="6"/>
                  </a:lnTo>
                  <a:lnTo>
                    <a:pt x="220" y="4"/>
                  </a:lnTo>
                  <a:lnTo>
                    <a:pt x="215" y="3"/>
                  </a:lnTo>
                  <a:lnTo>
                    <a:pt x="210" y="2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2" y="1"/>
                  </a:lnTo>
                  <a:lnTo>
                    <a:pt x="176" y="3"/>
                  </a:lnTo>
                  <a:lnTo>
                    <a:pt x="171" y="4"/>
                  </a:lnTo>
                  <a:lnTo>
                    <a:pt x="165" y="7"/>
                  </a:lnTo>
                  <a:lnTo>
                    <a:pt x="160" y="9"/>
                  </a:lnTo>
                  <a:lnTo>
                    <a:pt x="155" y="12"/>
                  </a:lnTo>
                  <a:lnTo>
                    <a:pt x="150" y="16"/>
                  </a:lnTo>
                  <a:lnTo>
                    <a:pt x="140" y="23"/>
                  </a:lnTo>
                  <a:lnTo>
                    <a:pt x="131" y="31"/>
                  </a:lnTo>
                  <a:lnTo>
                    <a:pt x="123" y="40"/>
                  </a:lnTo>
                  <a:lnTo>
                    <a:pt x="115" y="48"/>
                  </a:lnTo>
                  <a:lnTo>
                    <a:pt x="114" y="49"/>
                  </a:lnTo>
                  <a:lnTo>
                    <a:pt x="113" y="51"/>
                  </a:lnTo>
                  <a:lnTo>
                    <a:pt x="110" y="54"/>
                  </a:lnTo>
                  <a:lnTo>
                    <a:pt x="104" y="60"/>
                  </a:lnTo>
                  <a:lnTo>
                    <a:pt x="79" y="85"/>
                  </a:lnTo>
                  <a:lnTo>
                    <a:pt x="25" y="139"/>
                  </a:lnTo>
                  <a:lnTo>
                    <a:pt x="20" y="145"/>
                  </a:lnTo>
                  <a:lnTo>
                    <a:pt x="15" y="152"/>
                  </a:lnTo>
                  <a:lnTo>
                    <a:pt x="11" y="158"/>
                  </a:lnTo>
                  <a:lnTo>
                    <a:pt x="7" y="165"/>
                  </a:lnTo>
                  <a:lnTo>
                    <a:pt x="4" y="172"/>
                  </a:lnTo>
                  <a:lnTo>
                    <a:pt x="2" y="179"/>
                  </a:lnTo>
                  <a:lnTo>
                    <a:pt x="1" y="186"/>
                  </a:lnTo>
                  <a:lnTo>
                    <a:pt x="0" y="193"/>
                  </a:lnTo>
                  <a:lnTo>
                    <a:pt x="0" y="200"/>
                  </a:lnTo>
                  <a:lnTo>
                    <a:pt x="1" y="207"/>
                  </a:lnTo>
                  <a:lnTo>
                    <a:pt x="2" y="214"/>
                  </a:lnTo>
                  <a:lnTo>
                    <a:pt x="4" y="221"/>
                  </a:lnTo>
                  <a:lnTo>
                    <a:pt x="7" y="227"/>
                  </a:lnTo>
                  <a:lnTo>
                    <a:pt x="10" y="234"/>
                  </a:lnTo>
                  <a:lnTo>
                    <a:pt x="14" y="240"/>
                  </a:lnTo>
                  <a:lnTo>
                    <a:pt x="19" y="246"/>
                  </a:lnTo>
                  <a:lnTo>
                    <a:pt x="22" y="249"/>
                  </a:lnTo>
                  <a:lnTo>
                    <a:pt x="25" y="252"/>
                  </a:lnTo>
                  <a:lnTo>
                    <a:pt x="31" y="258"/>
                  </a:lnTo>
                  <a:lnTo>
                    <a:pt x="34" y="261"/>
                  </a:lnTo>
                  <a:lnTo>
                    <a:pt x="36" y="264"/>
                  </a:lnTo>
                  <a:lnTo>
                    <a:pt x="39" y="266"/>
                  </a:lnTo>
                  <a:lnTo>
                    <a:pt x="41" y="267"/>
                  </a:lnTo>
                  <a:lnTo>
                    <a:pt x="42" y="268"/>
                  </a:lnTo>
                  <a:lnTo>
                    <a:pt x="386" y="610"/>
                  </a:lnTo>
                  <a:lnTo>
                    <a:pt x="393" y="616"/>
                  </a:lnTo>
                  <a:lnTo>
                    <a:pt x="399" y="623"/>
                  </a:lnTo>
                  <a:lnTo>
                    <a:pt x="406" y="630"/>
                  </a:lnTo>
                  <a:lnTo>
                    <a:pt x="412" y="638"/>
                  </a:lnTo>
                  <a:lnTo>
                    <a:pt x="442" y="669"/>
                  </a:lnTo>
                  <a:lnTo>
                    <a:pt x="456" y="683"/>
                  </a:lnTo>
                  <a:lnTo>
                    <a:pt x="464" y="690"/>
                  </a:lnTo>
                  <a:lnTo>
                    <a:pt x="471" y="697"/>
                  </a:lnTo>
                  <a:lnTo>
                    <a:pt x="481" y="704"/>
                  </a:lnTo>
                  <a:lnTo>
                    <a:pt x="490" y="709"/>
                  </a:lnTo>
                  <a:lnTo>
                    <a:pt x="499" y="713"/>
                  </a:lnTo>
                  <a:lnTo>
                    <a:pt x="508" y="714"/>
                  </a:lnTo>
                  <a:lnTo>
                    <a:pt x="517" y="715"/>
                  </a:lnTo>
                  <a:lnTo>
                    <a:pt x="526" y="714"/>
                  </a:lnTo>
                  <a:lnTo>
                    <a:pt x="534" y="712"/>
                  </a:lnTo>
                  <a:lnTo>
                    <a:pt x="542" y="710"/>
                  </a:lnTo>
                  <a:lnTo>
                    <a:pt x="550" y="706"/>
                  </a:lnTo>
                  <a:lnTo>
                    <a:pt x="557" y="702"/>
                  </a:lnTo>
                  <a:lnTo>
                    <a:pt x="564" y="698"/>
                  </a:lnTo>
                  <a:lnTo>
                    <a:pt x="570" y="693"/>
                  </a:lnTo>
                  <a:lnTo>
                    <a:pt x="581" y="683"/>
                  </a:lnTo>
                  <a:lnTo>
                    <a:pt x="590" y="675"/>
                  </a:lnTo>
                  <a:lnTo>
                    <a:pt x="688" y="576"/>
                  </a:lnTo>
                  <a:lnTo>
                    <a:pt x="691" y="573"/>
                  </a:lnTo>
                  <a:lnTo>
                    <a:pt x="694" y="570"/>
                  </a:lnTo>
                  <a:lnTo>
                    <a:pt x="695" y="569"/>
                  </a:lnTo>
                  <a:lnTo>
                    <a:pt x="696" y="568"/>
                  </a:lnTo>
                  <a:lnTo>
                    <a:pt x="697" y="567"/>
                  </a:lnTo>
                  <a:lnTo>
                    <a:pt x="699" y="566"/>
                  </a:lnTo>
                  <a:lnTo>
                    <a:pt x="700" y="565"/>
                  </a:lnTo>
                  <a:lnTo>
                    <a:pt x="701" y="563"/>
                  </a:lnTo>
                  <a:lnTo>
                    <a:pt x="701" y="561"/>
                  </a:lnTo>
                  <a:lnTo>
                    <a:pt x="702" y="559"/>
                  </a:lnTo>
                  <a:lnTo>
                    <a:pt x="708" y="549"/>
                  </a:lnTo>
                  <a:lnTo>
                    <a:pt x="711" y="539"/>
                  </a:lnTo>
                  <a:lnTo>
                    <a:pt x="714" y="530"/>
                  </a:lnTo>
                  <a:lnTo>
                    <a:pt x="714" y="520"/>
                  </a:lnTo>
                  <a:lnTo>
                    <a:pt x="714" y="511"/>
                  </a:lnTo>
                  <a:lnTo>
                    <a:pt x="712" y="502"/>
                  </a:lnTo>
                  <a:lnTo>
                    <a:pt x="709" y="494"/>
                  </a:lnTo>
                  <a:lnTo>
                    <a:pt x="705" y="486"/>
                  </a:lnTo>
                  <a:lnTo>
                    <a:pt x="701" y="478"/>
                  </a:lnTo>
                  <a:lnTo>
                    <a:pt x="695" y="470"/>
                  </a:lnTo>
                  <a:lnTo>
                    <a:pt x="690" y="463"/>
                  </a:lnTo>
                  <a:lnTo>
                    <a:pt x="683" y="456"/>
                  </a:lnTo>
                  <a:lnTo>
                    <a:pt x="670" y="443"/>
                  </a:lnTo>
                  <a:lnTo>
                    <a:pt x="657" y="432"/>
                  </a:lnTo>
                  <a:close/>
                  <a:moveTo>
                    <a:pt x="539" y="604"/>
                  </a:moveTo>
                  <a:lnTo>
                    <a:pt x="530" y="613"/>
                  </a:lnTo>
                  <a:lnTo>
                    <a:pt x="522" y="621"/>
                  </a:lnTo>
                  <a:lnTo>
                    <a:pt x="522" y="620"/>
                  </a:lnTo>
                  <a:lnTo>
                    <a:pt x="522" y="619"/>
                  </a:lnTo>
                  <a:lnTo>
                    <a:pt x="521" y="619"/>
                  </a:lnTo>
                  <a:lnTo>
                    <a:pt x="521" y="618"/>
                  </a:lnTo>
                  <a:lnTo>
                    <a:pt x="520" y="618"/>
                  </a:lnTo>
                  <a:lnTo>
                    <a:pt x="519" y="618"/>
                  </a:lnTo>
                  <a:lnTo>
                    <a:pt x="110" y="209"/>
                  </a:lnTo>
                  <a:lnTo>
                    <a:pt x="109" y="208"/>
                  </a:lnTo>
                  <a:lnTo>
                    <a:pt x="108" y="207"/>
                  </a:lnTo>
                  <a:lnTo>
                    <a:pt x="106" y="205"/>
                  </a:lnTo>
                  <a:lnTo>
                    <a:pt x="103" y="203"/>
                  </a:lnTo>
                  <a:lnTo>
                    <a:pt x="102" y="202"/>
                  </a:lnTo>
                  <a:lnTo>
                    <a:pt x="101" y="201"/>
                  </a:lnTo>
                  <a:lnTo>
                    <a:pt x="100" y="200"/>
                  </a:lnTo>
                  <a:lnTo>
                    <a:pt x="99" y="199"/>
                  </a:lnTo>
                  <a:lnTo>
                    <a:pt x="96" y="196"/>
                  </a:lnTo>
                  <a:lnTo>
                    <a:pt x="93" y="194"/>
                  </a:lnTo>
                  <a:lnTo>
                    <a:pt x="91" y="193"/>
                  </a:lnTo>
                  <a:lnTo>
                    <a:pt x="90" y="192"/>
                  </a:lnTo>
                  <a:lnTo>
                    <a:pt x="100" y="184"/>
                  </a:lnTo>
                  <a:lnTo>
                    <a:pt x="104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15" y="170"/>
                  </a:lnTo>
                  <a:lnTo>
                    <a:pt x="192" y="93"/>
                  </a:lnTo>
                  <a:lnTo>
                    <a:pt x="194" y="91"/>
                  </a:lnTo>
                  <a:lnTo>
                    <a:pt x="199" y="95"/>
                  </a:lnTo>
                  <a:lnTo>
                    <a:pt x="203" y="99"/>
                  </a:lnTo>
                  <a:lnTo>
                    <a:pt x="214" y="110"/>
                  </a:lnTo>
                  <a:lnTo>
                    <a:pt x="215" y="111"/>
                  </a:lnTo>
                  <a:lnTo>
                    <a:pt x="215" y="112"/>
                  </a:lnTo>
                  <a:lnTo>
                    <a:pt x="216" y="113"/>
                  </a:lnTo>
                  <a:lnTo>
                    <a:pt x="217" y="114"/>
                  </a:lnTo>
                  <a:lnTo>
                    <a:pt x="218" y="116"/>
                  </a:lnTo>
                  <a:lnTo>
                    <a:pt x="220" y="117"/>
                  </a:lnTo>
                  <a:lnTo>
                    <a:pt x="222" y="119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4" y="122"/>
                  </a:lnTo>
                  <a:lnTo>
                    <a:pt x="225" y="123"/>
                  </a:lnTo>
                  <a:lnTo>
                    <a:pt x="225" y="124"/>
                  </a:lnTo>
                  <a:lnTo>
                    <a:pt x="547" y="446"/>
                  </a:lnTo>
                  <a:lnTo>
                    <a:pt x="556" y="455"/>
                  </a:lnTo>
                  <a:lnTo>
                    <a:pt x="599" y="496"/>
                  </a:lnTo>
                  <a:lnTo>
                    <a:pt x="612" y="510"/>
                  </a:lnTo>
                  <a:lnTo>
                    <a:pt x="617" y="515"/>
                  </a:lnTo>
                  <a:lnTo>
                    <a:pt x="621" y="5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0" name="Google Shape;3990;p38"/>
          <p:cNvSpPr/>
          <p:nvPr/>
        </p:nvSpPr>
        <p:spPr>
          <a:xfrm>
            <a:off x="9255204" y="2396257"/>
            <a:ext cx="696257" cy="697518"/>
          </a:xfrm>
          <a:custGeom>
            <a:avLst/>
            <a:gdLst/>
            <a:ahLst/>
            <a:cxnLst/>
            <a:rect l="l" t="t" r="r" b="b"/>
            <a:pathLst>
              <a:path w="1656" h="1659" extrusionOk="0">
                <a:moveTo>
                  <a:pt x="1621" y="581"/>
                </a:moveTo>
                <a:lnTo>
                  <a:pt x="1608" y="567"/>
                </a:lnTo>
                <a:lnTo>
                  <a:pt x="1605" y="564"/>
                </a:lnTo>
                <a:lnTo>
                  <a:pt x="1601" y="560"/>
                </a:lnTo>
                <a:lnTo>
                  <a:pt x="1597" y="557"/>
                </a:lnTo>
                <a:lnTo>
                  <a:pt x="1593" y="553"/>
                </a:lnTo>
                <a:lnTo>
                  <a:pt x="1542" y="502"/>
                </a:lnTo>
                <a:lnTo>
                  <a:pt x="1544" y="500"/>
                </a:lnTo>
                <a:lnTo>
                  <a:pt x="1547" y="498"/>
                </a:lnTo>
                <a:lnTo>
                  <a:pt x="1552" y="494"/>
                </a:lnTo>
                <a:lnTo>
                  <a:pt x="1557" y="490"/>
                </a:lnTo>
                <a:lnTo>
                  <a:pt x="1560" y="488"/>
                </a:lnTo>
                <a:lnTo>
                  <a:pt x="1562" y="485"/>
                </a:lnTo>
                <a:lnTo>
                  <a:pt x="1596" y="451"/>
                </a:lnTo>
                <a:lnTo>
                  <a:pt x="1612" y="435"/>
                </a:lnTo>
                <a:lnTo>
                  <a:pt x="1620" y="426"/>
                </a:lnTo>
                <a:lnTo>
                  <a:pt x="1627" y="417"/>
                </a:lnTo>
                <a:lnTo>
                  <a:pt x="1628" y="417"/>
                </a:lnTo>
                <a:lnTo>
                  <a:pt x="1629" y="416"/>
                </a:lnTo>
                <a:lnTo>
                  <a:pt x="1630" y="415"/>
                </a:lnTo>
                <a:lnTo>
                  <a:pt x="1631" y="414"/>
                </a:lnTo>
                <a:lnTo>
                  <a:pt x="1633" y="412"/>
                </a:lnTo>
                <a:lnTo>
                  <a:pt x="1635" y="409"/>
                </a:lnTo>
                <a:lnTo>
                  <a:pt x="1640" y="401"/>
                </a:lnTo>
                <a:lnTo>
                  <a:pt x="1644" y="393"/>
                </a:lnTo>
                <a:lnTo>
                  <a:pt x="1646" y="385"/>
                </a:lnTo>
                <a:lnTo>
                  <a:pt x="1646" y="377"/>
                </a:lnTo>
                <a:lnTo>
                  <a:pt x="1646" y="370"/>
                </a:lnTo>
                <a:lnTo>
                  <a:pt x="1645" y="363"/>
                </a:lnTo>
                <a:lnTo>
                  <a:pt x="1642" y="356"/>
                </a:lnTo>
                <a:lnTo>
                  <a:pt x="1639" y="349"/>
                </a:lnTo>
                <a:lnTo>
                  <a:pt x="1636" y="342"/>
                </a:lnTo>
                <a:lnTo>
                  <a:pt x="1631" y="336"/>
                </a:lnTo>
                <a:lnTo>
                  <a:pt x="1627" y="330"/>
                </a:lnTo>
                <a:lnTo>
                  <a:pt x="1622" y="325"/>
                </a:lnTo>
                <a:lnTo>
                  <a:pt x="1611" y="314"/>
                </a:lnTo>
                <a:lnTo>
                  <a:pt x="1601" y="305"/>
                </a:lnTo>
                <a:lnTo>
                  <a:pt x="1600" y="304"/>
                </a:lnTo>
                <a:lnTo>
                  <a:pt x="1599" y="303"/>
                </a:lnTo>
                <a:lnTo>
                  <a:pt x="1597" y="301"/>
                </a:lnTo>
                <a:lnTo>
                  <a:pt x="1595" y="299"/>
                </a:lnTo>
                <a:lnTo>
                  <a:pt x="1594" y="298"/>
                </a:lnTo>
                <a:lnTo>
                  <a:pt x="1593" y="296"/>
                </a:lnTo>
                <a:lnTo>
                  <a:pt x="1353" y="56"/>
                </a:lnTo>
                <a:lnTo>
                  <a:pt x="1344" y="47"/>
                </a:lnTo>
                <a:lnTo>
                  <a:pt x="1332" y="36"/>
                </a:lnTo>
                <a:lnTo>
                  <a:pt x="1326" y="32"/>
                </a:lnTo>
                <a:lnTo>
                  <a:pt x="1320" y="27"/>
                </a:lnTo>
                <a:lnTo>
                  <a:pt x="1313" y="23"/>
                </a:lnTo>
                <a:lnTo>
                  <a:pt x="1306" y="20"/>
                </a:lnTo>
                <a:lnTo>
                  <a:pt x="1299" y="17"/>
                </a:lnTo>
                <a:lnTo>
                  <a:pt x="1292" y="15"/>
                </a:lnTo>
                <a:lnTo>
                  <a:pt x="1284" y="15"/>
                </a:lnTo>
                <a:lnTo>
                  <a:pt x="1276" y="15"/>
                </a:lnTo>
                <a:lnTo>
                  <a:pt x="1268" y="17"/>
                </a:lnTo>
                <a:lnTo>
                  <a:pt x="1260" y="20"/>
                </a:lnTo>
                <a:lnTo>
                  <a:pt x="1251" y="25"/>
                </a:lnTo>
                <a:lnTo>
                  <a:pt x="1243" y="31"/>
                </a:lnTo>
                <a:lnTo>
                  <a:pt x="1224" y="49"/>
                </a:lnTo>
                <a:lnTo>
                  <a:pt x="1203" y="69"/>
                </a:lnTo>
                <a:lnTo>
                  <a:pt x="1158" y="115"/>
                </a:lnTo>
                <a:lnTo>
                  <a:pt x="1157" y="115"/>
                </a:lnTo>
                <a:lnTo>
                  <a:pt x="1156" y="114"/>
                </a:lnTo>
                <a:lnTo>
                  <a:pt x="1155" y="113"/>
                </a:lnTo>
                <a:lnTo>
                  <a:pt x="1154" y="112"/>
                </a:lnTo>
                <a:lnTo>
                  <a:pt x="1152" y="110"/>
                </a:lnTo>
                <a:lnTo>
                  <a:pt x="1150" y="107"/>
                </a:lnTo>
                <a:lnTo>
                  <a:pt x="1132" y="89"/>
                </a:lnTo>
                <a:lnTo>
                  <a:pt x="1114" y="71"/>
                </a:lnTo>
                <a:lnTo>
                  <a:pt x="1076" y="34"/>
                </a:lnTo>
                <a:lnTo>
                  <a:pt x="1067" y="26"/>
                </a:lnTo>
                <a:lnTo>
                  <a:pt x="1057" y="19"/>
                </a:lnTo>
                <a:lnTo>
                  <a:pt x="1047" y="13"/>
                </a:lnTo>
                <a:lnTo>
                  <a:pt x="1037" y="9"/>
                </a:lnTo>
                <a:lnTo>
                  <a:pt x="1026" y="5"/>
                </a:lnTo>
                <a:lnTo>
                  <a:pt x="1015" y="2"/>
                </a:lnTo>
                <a:lnTo>
                  <a:pt x="1004" y="1"/>
                </a:lnTo>
                <a:lnTo>
                  <a:pt x="993" y="0"/>
                </a:lnTo>
                <a:lnTo>
                  <a:pt x="982" y="1"/>
                </a:lnTo>
                <a:lnTo>
                  <a:pt x="971" y="2"/>
                </a:lnTo>
                <a:lnTo>
                  <a:pt x="960" y="5"/>
                </a:lnTo>
                <a:lnTo>
                  <a:pt x="950" y="9"/>
                </a:lnTo>
                <a:lnTo>
                  <a:pt x="939" y="13"/>
                </a:lnTo>
                <a:lnTo>
                  <a:pt x="929" y="19"/>
                </a:lnTo>
                <a:lnTo>
                  <a:pt x="919" y="26"/>
                </a:lnTo>
                <a:lnTo>
                  <a:pt x="910" y="34"/>
                </a:lnTo>
                <a:lnTo>
                  <a:pt x="908" y="36"/>
                </a:lnTo>
                <a:lnTo>
                  <a:pt x="906" y="38"/>
                </a:lnTo>
                <a:lnTo>
                  <a:pt x="902" y="43"/>
                </a:lnTo>
                <a:lnTo>
                  <a:pt x="893" y="51"/>
                </a:lnTo>
                <a:lnTo>
                  <a:pt x="323" y="621"/>
                </a:lnTo>
                <a:lnTo>
                  <a:pt x="275" y="668"/>
                </a:lnTo>
                <a:lnTo>
                  <a:pt x="251" y="692"/>
                </a:lnTo>
                <a:lnTo>
                  <a:pt x="227" y="717"/>
                </a:lnTo>
                <a:lnTo>
                  <a:pt x="38" y="908"/>
                </a:lnTo>
                <a:lnTo>
                  <a:pt x="32" y="915"/>
                </a:lnTo>
                <a:lnTo>
                  <a:pt x="26" y="922"/>
                </a:lnTo>
                <a:lnTo>
                  <a:pt x="21" y="929"/>
                </a:lnTo>
                <a:lnTo>
                  <a:pt x="17" y="936"/>
                </a:lnTo>
                <a:lnTo>
                  <a:pt x="13" y="943"/>
                </a:lnTo>
                <a:lnTo>
                  <a:pt x="10" y="951"/>
                </a:lnTo>
                <a:lnTo>
                  <a:pt x="7" y="958"/>
                </a:lnTo>
                <a:lnTo>
                  <a:pt x="4" y="966"/>
                </a:lnTo>
                <a:lnTo>
                  <a:pt x="2" y="974"/>
                </a:lnTo>
                <a:lnTo>
                  <a:pt x="1" y="982"/>
                </a:lnTo>
                <a:lnTo>
                  <a:pt x="0" y="990"/>
                </a:lnTo>
                <a:lnTo>
                  <a:pt x="0" y="998"/>
                </a:lnTo>
                <a:lnTo>
                  <a:pt x="0" y="1006"/>
                </a:lnTo>
                <a:lnTo>
                  <a:pt x="1" y="1014"/>
                </a:lnTo>
                <a:lnTo>
                  <a:pt x="2" y="1022"/>
                </a:lnTo>
                <a:lnTo>
                  <a:pt x="4" y="1030"/>
                </a:lnTo>
                <a:lnTo>
                  <a:pt x="6" y="1036"/>
                </a:lnTo>
                <a:lnTo>
                  <a:pt x="8" y="1040"/>
                </a:lnTo>
                <a:lnTo>
                  <a:pt x="12" y="1050"/>
                </a:lnTo>
                <a:lnTo>
                  <a:pt x="17" y="1058"/>
                </a:lnTo>
                <a:lnTo>
                  <a:pt x="22" y="1066"/>
                </a:lnTo>
                <a:lnTo>
                  <a:pt x="28" y="1073"/>
                </a:lnTo>
                <a:lnTo>
                  <a:pt x="35" y="1081"/>
                </a:lnTo>
                <a:lnTo>
                  <a:pt x="49" y="1095"/>
                </a:lnTo>
                <a:lnTo>
                  <a:pt x="571" y="1617"/>
                </a:lnTo>
                <a:lnTo>
                  <a:pt x="582" y="1627"/>
                </a:lnTo>
                <a:lnTo>
                  <a:pt x="593" y="1636"/>
                </a:lnTo>
                <a:lnTo>
                  <a:pt x="605" y="1643"/>
                </a:lnTo>
                <a:lnTo>
                  <a:pt x="616" y="1649"/>
                </a:lnTo>
                <a:lnTo>
                  <a:pt x="628" y="1653"/>
                </a:lnTo>
                <a:lnTo>
                  <a:pt x="640" y="1657"/>
                </a:lnTo>
                <a:lnTo>
                  <a:pt x="652" y="1659"/>
                </a:lnTo>
                <a:lnTo>
                  <a:pt x="664" y="1659"/>
                </a:lnTo>
                <a:lnTo>
                  <a:pt x="676" y="1659"/>
                </a:lnTo>
                <a:lnTo>
                  <a:pt x="688" y="1657"/>
                </a:lnTo>
                <a:lnTo>
                  <a:pt x="700" y="1653"/>
                </a:lnTo>
                <a:lnTo>
                  <a:pt x="712" y="1649"/>
                </a:lnTo>
                <a:lnTo>
                  <a:pt x="723" y="1643"/>
                </a:lnTo>
                <a:lnTo>
                  <a:pt x="734" y="1636"/>
                </a:lnTo>
                <a:lnTo>
                  <a:pt x="745" y="1627"/>
                </a:lnTo>
                <a:lnTo>
                  <a:pt x="755" y="1617"/>
                </a:lnTo>
                <a:lnTo>
                  <a:pt x="1618" y="753"/>
                </a:lnTo>
                <a:lnTo>
                  <a:pt x="1620" y="752"/>
                </a:lnTo>
                <a:lnTo>
                  <a:pt x="1620" y="751"/>
                </a:lnTo>
                <a:lnTo>
                  <a:pt x="1621" y="751"/>
                </a:lnTo>
                <a:lnTo>
                  <a:pt x="1622" y="750"/>
                </a:lnTo>
                <a:lnTo>
                  <a:pt x="1624" y="748"/>
                </a:lnTo>
                <a:lnTo>
                  <a:pt x="1632" y="738"/>
                </a:lnTo>
                <a:lnTo>
                  <a:pt x="1639" y="728"/>
                </a:lnTo>
                <a:lnTo>
                  <a:pt x="1644" y="717"/>
                </a:lnTo>
                <a:lnTo>
                  <a:pt x="1649" y="706"/>
                </a:lnTo>
                <a:lnTo>
                  <a:pt x="1652" y="695"/>
                </a:lnTo>
                <a:lnTo>
                  <a:pt x="1655" y="684"/>
                </a:lnTo>
                <a:lnTo>
                  <a:pt x="1656" y="673"/>
                </a:lnTo>
                <a:lnTo>
                  <a:pt x="1656" y="662"/>
                </a:lnTo>
                <a:lnTo>
                  <a:pt x="1655" y="651"/>
                </a:lnTo>
                <a:lnTo>
                  <a:pt x="1654" y="640"/>
                </a:lnTo>
                <a:lnTo>
                  <a:pt x="1651" y="629"/>
                </a:lnTo>
                <a:lnTo>
                  <a:pt x="1647" y="619"/>
                </a:lnTo>
                <a:lnTo>
                  <a:pt x="1642" y="609"/>
                </a:lnTo>
                <a:lnTo>
                  <a:pt x="1636" y="599"/>
                </a:lnTo>
                <a:lnTo>
                  <a:pt x="1629" y="590"/>
                </a:lnTo>
                <a:close/>
                <a:moveTo>
                  <a:pt x="848" y="1357"/>
                </a:moveTo>
                <a:lnTo>
                  <a:pt x="847" y="1359"/>
                </a:lnTo>
                <a:lnTo>
                  <a:pt x="846" y="1360"/>
                </a:lnTo>
                <a:lnTo>
                  <a:pt x="844" y="1363"/>
                </a:lnTo>
                <a:lnTo>
                  <a:pt x="842" y="1365"/>
                </a:lnTo>
                <a:lnTo>
                  <a:pt x="841" y="1366"/>
                </a:lnTo>
                <a:lnTo>
                  <a:pt x="841" y="1367"/>
                </a:lnTo>
                <a:lnTo>
                  <a:pt x="840" y="1367"/>
                </a:lnTo>
                <a:lnTo>
                  <a:pt x="840" y="1368"/>
                </a:lnTo>
                <a:lnTo>
                  <a:pt x="839" y="1368"/>
                </a:lnTo>
                <a:lnTo>
                  <a:pt x="837" y="1371"/>
                </a:lnTo>
                <a:lnTo>
                  <a:pt x="834" y="1374"/>
                </a:lnTo>
                <a:lnTo>
                  <a:pt x="735" y="1473"/>
                </a:lnTo>
                <a:lnTo>
                  <a:pt x="726" y="1482"/>
                </a:lnTo>
                <a:lnTo>
                  <a:pt x="716" y="1491"/>
                </a:lnTo>
                <a:lnTo>
                  <a:pt x="709" y="1496"/>
                </a:lnTo>
                <a:lnTo>
                  <a:pt x="703" y="1500"/>
                </a:lnTo>
                <a:lnTo>
                  <a:pt x="696" y="1505"/>
                </a:lnTo>
                <a:lnTo>
                  <a:pt x="688" y="1508"/>
                </a:lnTo>
                <a:lnTo>
                  <a:pt x="680" y="1511"/>
                </a:lnTo>
                <a:lnTo>
                  <a:pt x="672" y="1513"/>
                </a:lnTo>
                <a:lnTo>
                  <a:pt x="664" y="1513"/>
                </a:lnTo>
                <a:lnTo>
                  <a:pt x="655" y="1513"/>
                </a:lnTo>
                <a:lnTo>
                  <a:pt x="645" y="1511"/>
                </a:lnTo>
                <a:lnTo>
                  <a:pt x="636" y="1508"/>
                </a:lnTo>
                <a:lnTo>
                  <a:pt x="626" y="1502"/>
                </a:lnTo>
                <a:lnTo>
                  <a:pt x="616" y="1495"/>
                </a:lnTo>
                <a:lnTo>
                  <a:pt x="608" y="1489"/>
                </a:lnTo>
                <a:lnTo>
                  <a:pt x="600" y="1482"/>
                </a:lnTo>
                <a:lnTo>
                  <a:pt x="585" y="1467"/>
                </a:lnTo>
                <a:lnTo>
                  <a:pt x="570" y="1452"/>
                </a:lnTo>
                <a:lnTo>
                  <a:pt x="557" y="1436"/>
                </a:lnTo>
                <a:lnTo>
                  <a:pt x="554" y="1433"/>
                </a:lnTo>
                <a:lnTo>
                  <a:pt x="551" y="1430"/>
                </a:lnTo>
                <a:lnTo>
                  <a:pt x="545" y="1422"/>
                </a:lnTo>
                <a:lnTo>
                  <a:pt x="538" y="1415"/>
                </a:lnTo>
                <a:lnTo>
                  <a:pt x="535" y="1412"/>
                </a:lnTo>
                <a:lnTo>
                  <a:pt x="532" y="1408"/>
                </a:lnTo>
                <a:lnTo>
                  <a:pt x="187" y="1066"/>
                </a:lnTo>
                <a:lnTo>
                  <a:pt x="175" y="1055"/>
                </a:lnTo>
                <a:lnTo>
                  <a:pt x="170" y="1050"/>
                </a:lnTo>
                <a:lnTo>
                  <a:pt x="167" y="1047"/>
                </a:lnTo>
                <a:lnTo>
                  <a:pt x="165" y="1044"/>
                </a:lnTo>
                <a:lnTo>
                  <a:pt x="160" y="1038"/>
                </a:lnTo>
                <a:lnTo>
                  <a:pt x="156" y="1032"/>
                </a:lnTo>
                <a:lnTo>
                  <a:pt x="152" y="1026"/>
                </a:lnTo>
                <a:lnTo>
                  <a:pt x="149" y="1019"/>
                </a:lnTo>
                <a:lnTo>
                  <a:pt x="147" y="1012"/>
                </a:lnTo>
                <a:lnTo>
                  <a:pt x="146" y="1005"/>
                </a:lnTo>
                <a:lnTo>
                  <a:pt x="145" y="998"/>
                </a:lnTo>
                <a:lnTo>
                  <a:pt x="145" y="991"/>
                </a:lnTo>
                <a:lnTo>
                  <a:pt x="146" y="984"/>
                </a:lnTo>
                <a:lnTo>
                  <a:pt x="147" y="977"/>
                </a:lnTo>
                <a:lnTo>
                  <a:pt x="149" y="970"/>
                </a:lnTo>
                <a:lnTo>
                  <a:pt x="152" y="963"/>
                </a:lnTo>
                <a:lnTo>
                  <a:pt x="156" y="956"/>
                </a:lnTo>
                <a:lnTo>
                  <a:pt x="160" y="950"/>
                </a:lnTo>
                <a:lnTo>
                  <a:pt x="165" y="943"/>
                </a:lnTo>
                <a:lnTo>
                  <a:pt x="171" y="937"/>
                </a:lnTo>
                <a:lnTo>
                  <a:pt x="196" y="910"/>
                </a:lnTo>
                <a:lnTo>
                  <a:pt x="210" y="897"/>
                </a:lnTo>
                <a:lnTo>
                  <a:pt x="217" y="890"/>
                </a:lnTo>
                <a:lnTo>
                  <a:pt x="224" y="883"/>
                </a:lnTo>
                <a:lnTo>
                  <a:pt x="250" y="858"/>
                </a:lnTo>
                <a:lnTo>
                  <a:pt x="251" y="857"/>
                </a:lnTo>
                <a:lnTo>
                  <a:pt x="252" y="856"/>
                </a:lnTo>
                <a:lnTo>
                  <a:pt x="255" y="852"/>
                </a:lnTo>
                <a:lnTo>
                  <a:pt x="261" y="846"/>
                </a:lnTo>
                <a:lnTo>
                  <a:pt x="277" y="830"/>
                </a:lnTo>
                <a:lnTo>
                  <a:pt x="286" y="822"/>
                </a:lnTo>
                <a:lnTo>
                  <a:pt x="295" y="814"/>
                </a:lnTo>
                <a:lnTo>
                  <a:pt x="300" y="811"/>
                </a:lnTo>
                <a:lnTo>
                  <a:pt x="305" y="808"/>
                </a:lnTo>
                <a:lnTo>
                  <a:pt x="311" y="805"/>
                </a:lnTo>
                <a:lnTo>
                  <a:pt x="316" y="803"/>
                </a:lnTo>
                <a:lnTo>
                  <a:pt x="322" y="801"/>
                </a:lnTo>
                <a:lnTo>
                  <a:pt x="328" y="800"/>
                </a:lnTo>
                <a:lnTo>
                  <a:pt x="334" y="799"/>
                </a:lnTo>
                <a:lnTo>
                  <a:pt x="340" y="798"/>
                </a:lnTo>
                <a:lnTo>
                  <a:pt x="346" y="799"/>
                </a:lnTo>
                <a:lnTo>
                  <a:pt x="351" y="799"/>
                </a:lnTo>
                <a:lnTo>
                  <a:pt x="356" y="800"/>
                </a:lnTo>
                <a:lnTo>
                  <a:pt x="361" y="801"/>
                </a:lnTo>
                <a:lnTo>
                  <a:pt x="365" y="803"/>
                </a:lnTo>
                <a:lnTo>
                  <a:pt x="370" y="805"/>
                </a:lnTo>
                <a:lnTo>
                  <a:pt x="374" y="807"/>
                </a:lnTo>
                <a:lnTo>
                  <a:pt x="378" y="809"/>
                </a:lnTo>
                <a:lnTo>
                  <a:pt x="385" y="814"/>
                </a:lnTo>
                <a:lnTo>
                  <a:pt x="392" y="820"/>
                </a:lnTo>
                <a:lnTo>
                  <a:pt x="405" y="832"/>
                </a:lnTo>
                <a:lnTo>
                  <a:pt x="791" y="1219"/>
                </a:lnTo>
                <a:lnTo>
                  <a:pt x="795" y="1223"/>
                </a:lnTo>
                <a:lnTo>
                  <a:pt x="798" y="1226"/>
                </a:lnTo>
                <a:lnTo>
                  <a:pt x="802" y="1229"/>
                </a:lnTo>
                <a:lnTo>
                  <a:pt x="805" y="1233"/>
                </a:lnTo>
                <a:lnTo>
                  <a:pt x="829" y="1257"/>
                </a:lnTo>
                <a:lnTo>
                  <a:pt x="840" y="1271"/>
                </a:lnTo>
                <a:lnTo>
                  <a:pt x="846" y="1278"/>
                </a:lnTo>
                <a:lnTo>
                  <a:pt x="850" y="1286"/>
                </a:lnTo>
                <a:lnTo>
                  <a:pt x="854" y="1294"/>
                </a:lnTo>
                <a:lnTo>
                  <a:pt x="857" y="1302"/>
                </a:lnTo>
                <a:lnTo>
                  <a:pt x="859" y="1310"/>
                </a:lnTo>
                <a:lnTo>
                  <a:pt x="860" y="1319"/>
                </a:lnTo>
                <a:lnTo>
                  <a:pt x="859" y="1328"/>
                </a:lnTo>
                <a:lnTo>
                  <a:pt x="857" y="1338"/>
                </a:lnTo>
                <a:lnTo>
                  <a:pt x="854" y="1347"/>
                </a:lnTo>
                <a:close/>
                <a:moveTo>
                  <a:pt x="1127" y="1078"/>
                </a:moveTo>
                <a:lnTo>
                  <a:pt x="1127" y="1079"/>
                </a:lnTo>
                <a:lnTo>
                  <a:pt x="1126" y="1080"/>
                </a:lnTo>
                <a:lnTo>
                  <a:pt x="1125" y="1081"/>
                </a:lnTo>
                <a:lnTo>
                  <a:pt x="1123" y="1084"/>
                </a:lnTo>
                <a:lnTo>
                  <a:pt x="1121" y="1087"/>
                </a:lnTo>
                <a:lnTo>
                  <a:pt x="1120" y="1088"/>
                </a:lnTo>
                <a:lnTo>
                  <a:pt x="1120" y="1089"/>
                </a:lnTo>
                <a:lnTo>
                  <a:pt x="1119" y="1089"/>
                </a:lnTo>
                <a:lnTo>
                  <a:pt x="1116" y="1092"/>
                </a:lnTo>
                <a:lnTo>
                  <a:pt x="1113" y="1095"/>
                </a:lnTo>
                <a:lnTo>
                  <a:pt x="1014" y="1193"/>
                </a:lnTo>
                <a:lnTo>
                  <a:pt x="1006" y="1202"/>
                </a:lnTo>
                <a:lnTo>
                  <a:pt x="995" y="1211"/>
                </a:lnTo>
                <a:lnTo>
                  <a:pt x="989" y="1216"/>
                </a:lnTo>
                <a:lnTo>
                  <a:pt x="982" y="1221"/>
                </a:lnTo>
                <a:lnTo>
                  <a:pt x="975" y="1225"/>
                </a:lnTo>
                <a:lnTo>
                  <a:pt x="968" y="1228"/>
                </a:lnTo>
                <a:lnTo>
                  <a:pt x="960" y="1231"/>
                </a:lnTo>
                <a:lnTo>
                  <a:pt x="952" y="1233"/>
                </a:lnTo>
                <a:lnTo>
                  <a:pt x="943" y="1234"/>
                </a:lnTo>
                <a:lnTo>
                  <a:pt x="934" y="1233"/>
                </a:lnTo>
                <a:lnTo>
                  <a:pt x="925" y="1232"/>
                </a:lnTo>
                <a:lnTo>
                  <a:pt x="916" y="1228"/>
                </a:lnTo>
                <a:lnTo>
                  <a:pt x="906" y="1223"/>
                </a:lnTo>
                <a:lnTo>
                  <a:pt x="896" y="1216"/>
                </a:lnTo>
                <a:lnTo>
                  <a:pt x="888" y="1210"/>
                </a:lnTo>
                <a:lnTo>
                  <a:pt x="879" y="1203"/>
                </a:lnTo>
                <a:lnTo>
                  <a:pt x="872" y="1196"/>
                </a:lnTo>
                <a:lnTo>
                  <a:pt x="864" y="1188"/>
                </a:lnTo>
                <a:lnTo>
                  <a:pt x="850" y="1173"/>
                </a:lnTo>
                <a:lnTo>
                  <a:pt x="837" y="1157"/>
                </a:lnTo>
                <a:lnTo>
                  <a:pt x="830" y="1150"/>
                </a:lnTo>
                <a:lnTo>
                  <a:pt x="824" y="1143"/>
                </a:lnTo>
                <a:lnTo>
                  <a:pt x="818" y="1136"/>
                </a:lnTo>
                <a:lnTo>
                  <a:pt x="814" y="1133"/>
                </a:lnTo>
                <a:lnTo>
                  <a:pt x="811" y="1129"/>
                </a:lnTo>
                <a:lnTo>
                  <a:pt x="467" y="787"/>
                </a:lnTo>
                <a:lnTo>
                  <a:pt x="454" y="776"/>
                </a:lnTo>
                <a:lnTo>
                  <a:pt x="452" y="774"/>
                </a:lnTo>
                <a:lnTo>
                  <a:pt x="449" y="771"/>
                </a:lnTo>
                <a:lnTo>
                  <a:pt x="446" y="768"/>
                </a:lnTo>
                <a:lnTo>
                  <a:pt x="444" y="764"/>
                </a:lnTo>
                <a:lnTo>
                  <a:pt x="439" y="759"/>
                </a:lnTo>
                <a:lnTo>
                  <a:pt x="435" y="752"/>
                </a:lnTo>
                <a:lnTo>
                  <a:pt x="431" y="746"/>
                </a:lnTo>
                <a:lnTo>
                  <a:pt x="428" y="739"/>
                </a:lnTo>
                <a:lnTo>
                  <a:pt x="426" y="733"/>
                </a:lnTo>
                <a:lnTo>
                  <a:pt x="425" y="726"/>
                </a:lnTo>
                <a:lnTo>
                  <a:pt x="424" y="719"/>
                </a:lnTo>
                <a:lnTo>
                  <a:pt x="424" y="712"/>
                </a:lnTo>
                <a:lnTo>
                  <a:pt x="424" y="705"/>
                </a:lnTo>
                <a:lnTo>
                  <a:pt x="426" y="698"/>
                </a:lnTo>
                <a:lnTo>
                  <a:pt x="428" y="691"/>
                </a:lnTo>
                <a:lnTo>
                  <a:pt x="431" y="684"/>
                </a:lnTo>
                <a:lnTo>
                  <a:pt x="435" y="677"/>
                </a:lnTo>
                <a:lnTo>
                  <a:pt x="439" y="671"/>
                </a:lnTo>
                <a:lnTo>
                  <a:pt x="444" y="664"/>
                </a:lnTo>
                <a:lnTo>
                  <a:pt x="450" y="657"/>
                </a:lnTo>
                <a:lnTo>
                  <a:pt x="476" y="631"/>
                </a:lnTo>
                <a:lnTo>
                  <a:pt x="490" y="618"/>
                </a:lnTo>
                <a:lnTo>
                  <a:pt x="504" y="604"/>
                </a:lnTo>
                <a:lnTo>
                  <a:pt x="529" y="578"/>
                </a:lnTo>
                <a:lnTo>
                  <a:pt x="540" y="567"/>
                </a:lnTo>
                <a:lnTo>
                  <a:pt x="548" y="559"/>
                </a:lnTo>
                <a:lnTo>
                  <a:pt x="556" y="550"/>
                </a:lnTo>
                <a:lnTo>
                  <a:pt x="565" y="542"/>
                </a:lnTo>
                <a:lnTo>
                  <a:pt x="574" y="535"/>
                </a:lnTo>
                <a:lnTo>
                  <a:pt x="579" y="532"/>
                </a:lnTo>
                <a:lnTo>
                  <a:pt x="584" y="529"/>
                </a:lnTo>
                <a:lnTo>
                  <a:pt x="590" y="526"/>
                </a:lnTo>
                <a:lnTo>
                  <a:pt x="595" y="524"/>
                </a:lnTo>
                <a:lnTo>
                  <a:pt x="601" y="522"/>
                </a:lnTo>
                <a:lnTo>
                  <a:pt x="607" y="521"/>
                </a:lnTo>
                <a:lnTo>
                  <a:pt x="613" y="520"/>
                </a:lnTo>
                <a:lnTo>
                  <a:pt x="619" y="519"/>
                </a:lnTo>
                <a:lnTo>
                  <a:pt x="625" y="520"/>
                </a:lnTo>
                <a:lnTo>
                  <a:pt x="630" y="520"/>
                </a:lnTo>
                <a:lnTo>
                  <a:pt x="635" y="521"/>
                </a:lnTo>
                <a:lnTo>
                  <a:pt x="640" y="522"/>
                </a:lnTo>
                <a:lnTo>
                  <a:pt x="644" y="524"/>
                </a:lnTo>
                <a:lnTo>
                  <a:pt x="649" y="526"/>
                </a:lnTo>
                <a:lnTo>
                  <a:pt x="653" y="528"/>
                </a:lnTo>
                <a:lnTo>
                  <a:pt x="657" y="530"/>
                </a:lnTo>
                <a:lnTo>
                  <a:pt x="664" y="535"/>
                </a:lnTo>
                <a:lnTo>
                  <a:pt x="671" y="541"/>
                </a:lnTo>
                <a:lnTo>
                  <a:pt x="684" y="553"/>
                </a:lnTo>
                <a:lnTo>
                  <a:pt x="1071" y="939"/>
                </a:lnTo>
                <a:lnTo>
                  <a:pt x="1075" y="943"/>
                </a:lnTo>
                <a:lnTo>
                  <a:pt x="1078" y="947"/>
                </a:lnTo>
                <a:lnTo>
                  <a:pt x="1085" y="954"/>
                </a:lnTo>
                <a:lnTo>
                  <a:pt x="1097" y="965"/>
                </a:lnTo>
                <a:lnTo>
                  <a:pt x="1109" y="977"/>
                </a:lnTo>
                <a:lnTo>
                  <a:pt x="1115" y="983"/>
                </a:lnTo>
                <a:lnTo>
                  <a:pt x="1121" y="990"/>
                </a:lnTo>
                <a:lnTo>
                  <a:pt x="1126" y="998"/>
                </a:lnTo>
                <a:lnTo>
                  <a:pt x="1130" y="1006"/>
                </a:lnTo>
                <a:lnTo>
                  <a:pt x="1134" y="1014"/>
                </a:lnTo>
                <a:lnTo>
                  <a:pt x="1137" y="1022"/>
                </a:lnTo>
                <a:lnTo>
                  <a:pt x="1139" y="1031"/>
                </a:lnTo>
                <a:lnTo>
                  <a:pt x="1139" y="1040"/>
                </a:lnTo>
                <a:lnTo>
                  <a:pt x="1138" y="1049"/>
                </a:lnTo>
                <a:lnTo>
                  <a:pt x="1136" y="1059"/>
                </a:lnTo>
                <a:lnTo>
                  <a:pt x="1133" y="1068"/>
                </a:lnTo>
                <a:close/>
                <a:moveTo>
                  <a:pt x="1407" y="798"/>
                </a:moveTo>
                <a:lnTo>
                  <a:pt x="1406" y="800"/>
                </a:lnTo>
                <a:lnTo>
                  <a:pt x="1405" y="801"/>
                </a:lnTo>
                <a:lnTo>
                  <a:pt x="1403" y="804"/>
                </a:lnTo>
                <a:lnTo>
                  <a:pt x="1400" y="808"/>
                </a:lnTo>
                <a:lnTo>
                  <a:pt x="1399" y="809"/>
                </a:lnTo>
                <a:lnTo>
                  <a:pt x="1398" y="810"/>
                </a:lnTo>
                <a:lnTo>
                  <a:pt x="1395" y="812"/>
                </a:lnTo>
                <a:lnTo>
                  <a:pt x="1392" y="815"/>
                </a:lnTo>
                <a:lnTo>
                  <a:pt x="1294" y="914"/>
                </a:lnTo>
                <a:lnTo>
                  <a:pt x="1285" y="923"/>
                </a:lnTo>
                <a:lnTo>
                  <a:pt x="1275" y="932"/>
                </a:lnTo>
                <a:lnTo>
                  <a:pt x="1268" y="937"/>
                </a:lnTo>
                <a:lnTo>
                  <a:pt x="1262" y="942"/>
                </a:lnTo>
                <a:lnTo>
                  <a:pt x="1255" y="946"/>
                </a:lnTo>
                <a:lnTo>
                  <a:pt x="1247" y="949"/>
                </a:lnTo>
                <a:lnTo>
                  <a:pt x="1239" y="952"/>
                </a:lnTo>
                <a:lnTo>
                  <a:pt x="1231" y="954"/>
                </a:lnTo>
                <a:lnTo>
                  <a:pt x="1223" y="955"/>
                </a:lnTo>
                <a:lnTo>
                  <a:pt x="1214" y="954"/>
                </a:lnTo>
                <a:lnTo>
                  <a:pt x="1204" y="953"/>
                </a:lnTo>
                <a:lnTo>
                  <a:pt x="1195" y="949"/>
                </a:lnTo>
                <a:lnTo>
                  <a:pt x="1185" y="944"/>
                </a:lnTo>
                <a:lnTo>
                  <a:pt x="1175" y="937"/>
                </a:lnTo>
                <a:lnTo>
                  <a:pt x="1167" y="931"/>
                </a:lnTo>
                <a:lnTo>
                  <a:pt x="1159" y="924"/>
                </a:lnTo>
                <a:lnTo>
                  <a:pt x="1144" y="909"/>
                </a:lnTo>
                <a:lnTo>
                  <a:pt x="1129" y="893"/>
                </a:lnTo>
                <a:lnTo>
                  <a:pt x="1116" y="877"/>
                </a:lnTo>
                <a:lnTo>
                  <a:pt x="1113" y="874"/>
                </a:lnTo>
                <a:lnTo>
                  <a:pt x="1109" y="871"/>
                </a:lnTo>
                <a:lnTo>
                  <a:pt x="1103" y="864"/>
                </a:lnTo>
                <a:lnTo>
                  <a:pt x="1091" y="849"/>
                </a:lnTo>
                <a:lnTo>
                  <a:pt x="746" y="505"/>
                </a:lnTo>
                <a:lnTo>
                  <a:pt x="743" y="502"/>
                </a:lnTo>
                <a:lnTo>
                  <a:pt x="740" y="499"/>
                </a:lnTo>
                <a:lnTo>
                  <a:pt x="734" y="494"/>
                </a:lnTo>
                <a:lnTo>
                  <a:pt x="731" y="491"/>
                </a:lnTo>
                <a:lnTo>
                  <a:pt x="729" y="489"/>
                </a:lnTo>
                <a:lnTo>
                  <a:pt x="726" y="486"/>
                </a:lnTo>
                <a:lnTo>
                  <a:pt x="725" y="484"/>
                </a:lnTo>
                <a:lnTo>
                  <a:pt x="724" y="482"/>
                </a:lnTo>
                <a:lnTo>
                  <a:pt x="719" y="477"/>
                </a:lnTo>
                <a:lnTo>
                  <a:pt x="715" y="470"/>
                </a:lnTo>
                <a:lnTo>
                  <a:pt x="711" y="464"/>
                </a:lnTo>
                <a:lnTo>
                  <a:pt x="708" y="457"/>
                </a:lnTo>
                <a:lnTo>
                  <a:pt x="706" y="451"/>
                </a:lnTo>
                <a:lnTo>
                  <a:pt x="704" y="444"/>
                </a:lnTo>
                <a:lnTo>
                  <a:pt x="703" y="437"/>
                </a:lnTo>
                <a:lnTo>
                  <a:pt x="703" y="430"/>
                </a:lnTo>
                <a:lnTo>
                  <a:pt x="704" y="423"/>
                </a:lnTo>
                <a:lnTo>
                  <a:pt x="705" y="416"/>
                </a:lnTo>
                <a:lnTo>
                  <a:pt x="707" y="409"/>
                </a:lnTo>
                <a:lnTo>
                  <a:pt x="710" y="402"/>
                </a:lnTo>
                <a:lnTo>
                  <a:pt x="714" y="395"/>
                </a:lnTo>
                <a:lnTo>
                  <a:pt x="718" y="389"/>
                </a:lnTo>
                <a:lnTo>
                  <a:pt x="723" y="382"/>
                </a:lnTo>
                <a:lnTo>
                  <a:pt x="729" y="375"/>
                </a:lnTo>
                <a:lnTo>
                  <a:pt x="755" y="348"/>
                </a:lnTo>
                <a:lnTo>
                  <a:pt x="769" y="335"/>
                </a:lnTo>
                <a:lnTo>
                  <a:pt x="776" y="328"/>
                </a:lnTo>
                <a:lnTo>
                  <a:pt x="783" y="321"/>
                </a:lnTo>
                <a:lnTo>
                  <a:pt x="808" y="296"/>
                </a:lnTo>
                <a:lnTo>
                  <a:pt x="811" y="294"/>
                </a:lnTo>
                <a:lnTo>
                  <a:pt x="814" y="291"/>
                </a:lnTo>
                <a:lnTo>
                  <a:pt x="817" y="288"/>
                </a:lnTo>
                <a:lnTo>
                  <a:pt x="820" y="285"/>
                </a:lnTo>
                <a:lnTo>
                  <a:pt x="828" y="277"/>
                </a:lnTo>
                <a:lnTo>
                  <a:pt x="836" y="268"/>
                </a:lnTo>
                <a:lnTo>
                  <a:pt x="844" y="260"/>
                </a:lnTo>
                <a:lnTo>
                  <a:pt x="854" y="253"/>
                </a:lnTo>
                <a:lnTo>
                  <a:pt x="859" y="250"/>
                </a:lnTo>
                <a:lnTo>
                  <a:pt x="864" y="247"/>
                </a:lnTo>
                <a:lnTo>
                  <a:pt x="870" y="244"/>
                </a:lnTo>
                <a:lnTo>
                  <a:pt x="875" y="242"/>
                </a:lnTo>
                <a:lnTo>
                  <a:pt x="881" y="240"/>
                </a:lnTo>
                <a:lnTo>
                  <a:pt x="887" y="239"/>
                </a:lnTo>
                <a:lnTo>
                  <a:pt x="893" y="238"/>
                </a:lnTo>
                <a:lnTo>
                  <a:pt x="899" y="237"/>
                </a:lnTo>
                <a:lnTo>
                  <a:pt x="905" y="238"/>
                </a:lnTo>
                <a:lnTo>
                  <a:pt x="910" y="238"/>
                </a:lnTo>
                <a:lnTo>
                  <a:pt x="915" y="239"/>
                </a:lnTo>
                <a:lnTo>
                  <a:pt x="920" y="240"/>
                </a:lnTo>
                <a:lnTo>
                  <a:pt x="924" y="242"/>
                </a:lnTo>
                <a:lnTo>
                  <a:pt x="929" y="244"/>
                </a:lnTo>
                <a:lnTo>
                  <a:pt x="933" y="246"/>
                </a:lnTo>
                <a:lnTo>
                  <a:pt x="937" y="248"/>
                </a:lnTo>
                <a:lnTo>
                  <a:pt x="944" y="253"/>
                </a:lnTo>
                <a:lnTo>
                  <a:pt x="951" y="259"/>
                </a:lnTo>
                <a:lnTo>
                  <a:pt x="964" y="271"/>
                </a:lnTo>
                <a:lnTo>
                  <a:pt x="1350" y="657"/>
                </a:lnTo>
                <a:lnTo>
                  <a:pt x="1364" y="671"/>
                </a:lnTo>
                <a:lnTo>
                  <a:pt x="1376" y="683"/>
                </a:lnTo>
                <a:lnTo>
                  <a:pt x="1388" y="696"/>
                </a:lnTo>
                <a:lnTo>
                  <a:pt x="1394" y="703"/>
                </a:lnTo>
                <a:lnTo>
                  <a:pt x="1400" y="710"/>
                </a:lnTo>
                <a:lnTo>
                  <a:pt x="1405" y="718"/>
                </a:lnTo>
                <a:lnTo>
                  <a:pt x="1410" y="726"/>
                </a:lnTo>
                <a:lnTo>
                  <a:pt x="1413" y="734"/>
                </a:lnTo>
                <a:lnTo>
                  <a:pt x="1416" y="743"/>
                </a:lnTo>
                <a:lnTo>
                  <a:pt x="1418" y="751"/>
                </a:lnTo>
                <a:lnTo>
                  <a:pt x="1419" y="760"/>
                </a:lnTo>
                <a:lnTo>
                  <a:pt x="1418" y="770"/>
                </a:lnTo>
                <a:lnTo>
                  <a:pt x="1416" y="779"/>
                </a:lnTo>
                <a:lnTo>
                  <a:pt x="1412" y="789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91" name="Google Shape;3991;p38"/>
          <p:cNvGrpSpPr/>
          <p:nvPr/>
        </p:nvGrpSpPr>
        <p:grpSpPr>
          <a:xfrm>
            <a:off x="10139771" y="4089124"/>
            <a:ext cx="653766" cy="657131"/>
            <a:chOff x="9998739" y="3423675"/>
            <a:chExt cx="676806" cy="680290"/>
          </a:xfrm>
        </p:grpSpPr>
        <p:sp>
          <p:nvSpPr>
            <p:cNvPr id="3992" name="Google Shape;3992;p38"/>
            <p:cNvSpPr/>
            <p:nvPr/>
          </p:nvSpPr>
          <p:spPr>
            <a:xfrm>
              <a:off x="9998739" y="3423675"/>
              <a:ext cx="676806" cy="680290"/>
            </a:xfrm>
            <a:custGeom>
              <a:avLst/>
              <a:gdLst/>
              <a:ahLst/>
              <a:cxnLst/>
              <a:rect l="l" t="t" r="r" b="b"/>
              <a:pathLst>
                <a:path w="1555" h="1563" extrusionOk="0">
                  <a:moveTo>
                    <a:pt x="1555" y="1563"/>
                  </a:moveTo>
                  <a:lnTo>
                    <a:pt x="1555" y="1259"/>
                  </a:lnTo>
                  <a:lnTo>
                    <a:pt x="1450" y="1259"/>
                  </a:lnTo>
                  <a:lnTo>
                    <a:pt x="1450" y="305"/>
                  </a:lnTo>
                  <a:lnTo>
                    <a:pt x="1555" y="305"/>
                  </a:lnTo>
                  <a:lnTo>
                    <a:pt x="1555" y="0"/>
                  </a:lnTo>
                  <a:lnTo>
                    <a:pt x="1250" y="0"/>
                  </a:lnTo>
                  <a:lnTo>
                    <a:pt x="1250" y="110"/>
                  </a:lnTo>
                  <a:lnTo>
                    <a:pt x="305" y="110"/>
                  </a:lnTo>
                  <a:lnTo>
                    <a:pt x="305" y="0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10" y="305"/>
                  </a:lnTo>
                  <a:lnTo>
                    <a:pt x="110" y="1259"/>
                  </a:lnTo>
                  <a:lnTo>
                    <a:pt x="0" y="1259"/>
                  </a:lnTo>
                  <a:lnTo>
                    <a:pt x="0" y="1563"/>
                  </a:lnTo>
                  <a:lnTo>
                    <a:pt x="305" y="1563"/>
                  </a:lnTo>
                  <a:lnTo>
                    <a:pt x="305" y="1453"/>
                  </a:lnTo>
                  <a:lnTo>
                    <a:pt x="1250" y="1453"/>
                  </a:lnTo>
                  <a:lnTo>
                    <a:pt x="1250" y="1563"/>
                  </a:lnTo>
                  <a:close/>
                  <a:moveTo>
                    <a:pt x="305" y="1372"/>
                  </a:moveTo>
                  <a:lnTo>
                    <a:pt x="305" y="1261"/>
                  </a:lnTo>
                  <a:lnTo>
                    <a:pt x="195" y="1261"/>
                  </a:lnTo>
                  <a:lnTo>
                    <a:pt x="195" y="308"/>
                  </a:lnTo>
                  <a:lnTo>
                    <a:pt x="305" y="308"/>
                  </a:lnTo>
                  <a:lnTo>
                    <a:pt x="305" y="198"/>
                  </a:lnTo>
                  <a:lnTo>
                    <a:pt x="1250" y="198"/>
                  </a:lnTo>
                  <a:lnTo>
                    <a:pt x="1250" y="308"/>
                  </a:lnTo>
                  <a:lnTo>
                    <a:pt x="1369" y="308"/>
                  </a:lnTo>
                  <a:lnTo>
                    <a:pt x="1369" y="1261"/>
                  </a:lnTo>
                  <a:lnTo>
                    <a:pt x="1250" y="1261"/>
                  </a:lnTo>
                  <a:lnTo>
                    <a:pt x="1250" y="13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38"/>
            <p:cNvSpPr/>
            <p:nvPr/>
          </p:nvSpPr>
          <p:spPr>
            <a:xfrm>
              <a:off x="10209969" y="3625323"/>
              <a:ext cx="266541" cy="319240"/>
            </a:xfrm>
            <a:custGeom>
              <a:avLst/>
              <a:gdLst/>
              <a:ahLst/>
              <a:cxnLst/>
              <a:rect l="l" t="t" r="r" b="b"/>
              <a:pathLst>
                <a:path w="613" h="734" extrusionOk="0">
                  <a:moveTo>
                    <a:pt x="613" y="0"/>
                  </a:moveTo>
                  <a:lnTo>
                    <a:pt x="0" y="0"/>
                  </a:lnTo>
                  <a:lnTo>
                    <a:pt x="0" y="130"/>
                  </a:lnTo>
                  <a:lnTo>
                    <a:pt x="229" y="130"/>
                  </a:lnTo>
                  <a:lnTo>
                    <a:pt x="229" y="734"/>
                  </a:lnTo>
                  <a:lnTo>
                    <a:pt x="384" y="734"/>
                  </a:lnTo>
                  <a:lnTo>
                    <a:pt x="384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4" name="Google Shape;3994;p38"/>
          <p:cNvGrpSpPr/>
          <p:nvPr/>
        </p:nvGrpSpPr>
        <p:grpSpPr>
          <a:xfrm>
            <a:off x="10124789" y="2405512"/>
            <a:ext cx="649138" cy="650401"/>
            <a:chOff x="5017641" y="3414965"/>
            <a:chExt cx="672015" cy="673322"/>
          </a:xfrm>
        </p:grpSpPr>
        <p:sp>
          <p:nvSpPr>
            <p:cNvPr id="3995" name="Google Shape;3995;p38"/>
            <p:cNvSpPr/>
            <p:nvPr/>
          </p:nvSpPr>
          <p:spPr>
            <a:xfrm>
              <a:off x="5161364" y="3558688"/>
              <a:ext cx="385440" cy="385875"/>
            </a:xfrm>
            <a:custGeom>
              <a:avLst/>
              <a:gdLst/>
              <a:ahLst/>
              <a:cxnLst/>
              <a:rect l="l" t="t" r="r" b="b"/>
              <a:pathLst>
                <a:path w="886" h="887" extrusionOk="0">
                  <a:moveTo>
                    <a:pt x="796" y="0"/>
                  </a:moveTo>
                  <a:lnTo>
                    <a:pt x="85" y="0"/>
                  </a:lnTo>
                  <a:lnTo>
                    <a:pt x="85" y="85"/>
                  </a:lnTo>
                  <a:lnTo>
                    <a:pt x="0" y="85"/>
                  </a:lnTo>
                  <a:lnTo>
                    <a:pt x="0" y="802"/>
                  </a:lnTo>
                  <a:lnTo>
                    <a:pt x="85" y="802"/>
                  </a:lnTo>
                  <a:lnTo>
                    <a:pt x="85" y="887"/>
                  </a:lnTo>
                  <a:lnTo>
                    <a:pt x="796" y="887"/>
                  </a:lnTo>
                  <a:lnTo>
                    <a:pt x="796" y="802"/>
                  </a:lnTo>
                  <a:lnTo>
                    <a:pt x="886" y="802"/>
                  </a:lnTo>
                  <a:lnTo>
                    <a:pt x="886" y="85"/>
                  </a:lnTo>
                  <a:lnTo>
                    <a:pt x="796" y="85"/>
                  </a:lnTo>
                  <a:close/>
                  <a:moveTo>
                    <a:pt x="680" y="300"/>
                  </a:moveTo>
                  <a:lnTo>
                    <a:pt x="508" y="300"/>
                  </a:lnTo>
                  <a:lnTo>
                    <a:pt x="508" y="757"/>
                  </a:lnTo>
                  <a:lnTo>
                    <a:pt x="392" y="757"/>
                  </a:lnTo>
                  <a:lnTo>
                    <a:pt x="392" y="300"/>
                  </a:lnTo>
                  <a:lnTo>
                    <a:pt x="220" y="300"/>
                  </a:lnTo>
                  <a:lnTo>
                    <a:pt x="220" y="201"/>
                  </a:lnTo>
                  <a:lnTo>
                    <a:pt x="680" y="2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38"/>
            <p:cNvSpPr/>
            <p:nvPr/>
          </p:nvSpPr>
          <p:spPr>
            <a:xfrm>
              <a:off x="5017641" y="3414965"/>
              <a:ext cx="672015" cy="673322"/>
            </a:xfrm>
            <a:custGeom>
              <a:avLst/>
              <a:gdLst/>
              <a:ahLst/>
              <a:cxnLst/>
              <a:rect l="l" t="t" r="r" b="b"/>
              <a:pathLst>
                <a:path w="1544" h="1547" extrusionOk="0">
                  <a:moveTo>
                    <a:pt x="1479" y="0"/>
                  </a:moveTo>
                  <a:lnTo>
                    <a:pt x="65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3" y="15"/>
                  </a:lnTo>
                  <a:lnTo>
                    <a:pt x="19" y="20"/>
                  </a:lnTo>
                  <a:lnTo>
                    <a:pt x="14" y="24"/>
                  </a:lnTo>
                  <a:lnTo>
                    <a:pt x="11" y="29"/>
                  </a:lnTo>
                  <a:lnTo>
                    <a:pt x="8" y="35"/>
                  </a:lnTo>
                  <a:lnTo>
                    <a:pt x="5" y="40"/>
                  </a:lnTo>
                  <a:lnTo>
                    <a:pt x="3" y="46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0" y="1482"/>
                  </a:lnTo>
                  <a:lnTo>
                    <a:pt x="0" y="1489"/>
                  </a:lnTo>
                  <a:lnTo>
                    <a:pt x="1" y="1495"/>
                  </a:lnTo>
                  <a:lnTo>
                    <a:pt x="3" y="1502"/>
                  </a:lnTo>
                  <a:lnTo>
                    <a:pt x="5" y="1508"/>
                  </a:lnTo>
                  <a:lnTo>
                    <a:pt x="8" y="1513"/>
                  </a:lnTo>
                  <a:lnTo>
                    <a:pt x="12" y="1519"/>
                  </a:lnTo>
                  <a:lnTo>
                    <a:pt x="15" y="1524"/>
                  </a:lnTo>
                  <a:lnTo>
                    <a:pt x="20" y="1528"/>
                  </a:lnTo>
                  <a:lnTo>
                    <a:pt x="24" y="1532"/>
                  </a:lnTo>
                  <a:lnTo>
                    <a:pt x="29" y="1536"/>
                  </a:lnTo>
                  <a:lnTo>
                    <a:pt x="35" y="1539"/>
                  </a:lnTo>
                  <a:lnTo>
                    <a:pt x="40" y="1542"/>
                  </a:lnTo>
                  <a:lnTo>
                    <a:pt x="46" y="1544"/>
                  </a:lnTo>
                  <a:lnTo>
                    <a:pt x="52" y="1546"/>
                  </a:lnTo>
                  <a:lnTo>
                    <a:pt x="59" y="1547"/>
                  </a:lnTo>
                  <a:lnTo>
                    <a:pt x="65" y="1547"/>
                  </a:lnTo>
                  <a:lnTo>
                    <a:pt x="1479" y="1547"/>
                  </a:lnTo>
                  <a:lnTo>
                    <a:pt x="1486" y="1547"/>
                  </a:lnTo>
                  <a:lnTo>
                    <a:pt x="1492" y="1546"/>
                  </a:lnTo>
                  <a:lnTo>
                    <a:pt x="1498" y="1544"/>
                  </a:lnTo>
                  <a:lnTo>
                    <a:pt x="1504" y="1542"/>
                  </a:lnTo>
                  <a:lnTo>
                    <a:pt x="1510" y="1539"/>
                  </a:lnTo>
                  <a:lnTo>
                    <a:pt x="1515" y="1535"/>
                  </a:lnTo>
                  <a:lnTo>
                    <a:pt x="1520" y="1531"/>
                  </a:lnTo>
                  <a:lnTo>
                    <a:pt x="1525" y="1527"/>
                  </a:lnTo>
                  <a:lnTo>
                    <a:pt x="1529" y="1522"/>
                  </a:lnTo>
                  <a:lnTo>
                    <a:pt x="1533" y="1517"/>
                  </a:lnTo>
                  <a:lnTo>
                    <a:pt x="1536" y="1512"/>
                  </a:lnTo>
                  <a:lnTo>
                    <a:pt x="1539" y="1506"/>
                  </a:lnTo>
                  <a:lnTo>
                    <a:pt x="1541" y="1501"/>
                  </a:lnTo>
                  <a:lnTo>
                    <a:pt x="1543" y="1494"/>
                  </a:lnTo>
                  <a:lnTo>
                    <a:pt x="1544" y="1488"/>
                  </a:lnTo>
                  <a:lnTo>
                    <a:pt x="1544" y="1482"/>
                  </a:lnTo>
                  <a:lnTo>
                    <a:pt x="1544" y="68"/>
                  </a:lnTo>
                  <a:lnTo>
                    <a:pt x="1544" y="61"/>
                  </a:lnTo>
                  <a:lnTo>
                    <a:pt x="1543" y="54"/>
                  </a:lnTo>
                  <a:lnTo>
                    <a:pt x="1541" y="48"/>
                  </a:lnTo>
                  <a:lnTo>
                    <a:pt x="1539" y="42"/>
                  </a:lnTo>
                  <a:lnTo>
                    <a:pt x="1536" y="36"/>
                  </a:lnTo>
                  <a:lnTo>
                    <a:pt x="1533" y="30"/>
                  </a:lnTo>
                  <a:lnTo>
                    <a:pt x="1529" y="25"/>
                  </a:lnTo>
                  <a:lnTo>
                    <a:pt x="1525" y="20"/>
                  </a:lnTo>
                  <a:lnTo>
                    <a:pt x="1520" y="16"/>
                  </a:lnTo>
                  <a:lnTo>
                    <a:pt x="1515" y="12"/>
                  </a:lnTo>
                  <a:lnTo>
                    <a:pt x="1510" y="8"/>
                  </a:lnTo>
                  <a:lnTo>
                    <a:pt x="1504" y="5"/>
                  </a:lnTo>
                  <a:lnTo>
                    <a:pt x="1498" y="3"/>
                  </a:lnTo>
                  <a:lnTo>
                    <a:pt x="1492" y="1"/>
                  </a:lnTo>
                  <a:lnTo>
                    <a:pt x="1486" y="0"/>
                  </a:lnTo>
                  <a:close/>
                  <a:moveTo>
                    <a:pt x="1276" y="415"/>
                  </a:moveTo>
                  <a:lnTo>
                    <a:pt x="1276" y="1132"/>
                  </a:lnTo>
                  <a:lnTo>
                    <a:pt x="1355" y="1132"/>
                  </a:lnTo>
                  <a:lnTo>
                    <a:pt x="1355" y="1361"/>
                  </a:lnTo>
                  <a:lnTo>
                    <a:pt x="1126" y="1361"/>
                  </a:lnTo>
                  <a:lnTo>
                    <a:pt x="1126" y="1276"/>
                  </a:lnTo>
                  <a:lnTo>
                    <a:pt x="415" y="1276"/>
                  </a:lnTo>
                  <a:lnTo>
                    <a:pt x="415" y="1361"/>
                  </a:lnTo>
                  <a:lnTo>
                    <a:pt x="186" y="1361"/>
                  </a:lnTo>
                  <a:lnTo>
                    <a:pt x="186" y="1132"/>
                  </a:lnTo>
                  <a:lnTo>
                    <a:pt x="271" y="1132"/>
                  </a:lnTo>
                  <a:lnTo>
                    <a:pt x="271" y="415"/>
                  </a:lnTo>
                  <a:lnTo>
                    <a:pt x="186" y="415"/>
                  </a:lnTo>
                  <a:lnTo>
                    <a:pt x="186" y="187"/>
                  </a:lnTo>
                  <a:lnTo>
                    <a:pt x="415" y="187"/>
                  </a:lnTo>
                  <a:lnTo>
                    <a:pt x="415" y="271"/>
                  </a:lnTo>
                  <a:lnTo>
                    <a:pt x="1126" y="271"/>
                  </a:lnTo>
                  <a:lnTo>
                    <a:pt x="1126" y="187"/>
                  </a:lnTo>
                  <a:lnTo>
                    <a:pt x="1355" y="187"/>
                  </a:lnTo>
                  <a:lnTo>
                    <a:pt x="1355" y="4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7" name="Google Shape;3997;p38"/>
          <p:cNvGrpSpPr/>
          <p:nvPr/>
        </p:nvGrpSpPr>
        <p:grpSpPr>
          <a:xfrm>
            <a:off x="1390667" y="2380246"/>
            <a:ext cx="696676" cy="695415"/>
            <a:chOff x="1490760" y="1654573"/>
            <a:chExt cx="721229" cy="719923"/>
          </a:xfrm>
        </p:grpSpPr>
        <p:sp>
          <p:nvSpPr>
            <p:cNvPr id="3998" name="Google Shape;3998;p38"/>
            <p:cNvSpPr/>
            <p:nvPr/>
          </p:nvSpPr>
          <p:spPr>
            <a:xfrm>
              <a:off x="1584833" y="1776083"/>
              <a:ext cx="504338" cy="503902"/>
            </a:xfrm>
            <a:custGeom>
              <a:avLst/>
              <a:gdLst/>
              <a:ahLst/>
              <a:cxnLst/>
              <a:rect l="l" t="t" r="r" b="b"/>
              <a:pathLst>
                <a:path w="1159" h="1158" extrusionOk="0">
                  <a:moveTo>
                    <a:pt x="813" y="28"/>
                  </a:moveTo>
                  <a:lnTo>
                    <a:pt x="806" y="21"/>
                  </a:lnTo>
                  <a:lnTo>
                    <a:pt x="798" y="16"/>
                  </a:lnTo>
                  <a:lnTo>
                    <a:pt x="790" y="11"/>
                  </a:lnTo>
                  <a:lnTo>
                    <a:pt x="782" y="7"/>
                  </a:lnTo>
                  <a:lnTo>
                    <a:pt x="774" y="4"/>
                  </a:lnTo>
                  <a:lnTo>
                    <a:pt x="765" y="2"/>
                  </a:lnTo>
                  <a:lnTo>
                    <a:pt x="756" y="0"/>
                  </a:lnTo>
                  <a:lnTo>
                    <a:pt x="748" y="0"/>
                  </a:lnTo>
                  <a:lnTo>
                    <a:pt x="739" y="0"/>
                  </a:lnTo>
                  <a:lnTo>
                    <a:pt x="730" y="2"/>
                  </a:lnTo>
                  <a:lnTo>
                    <a:pt x="722" y="4"/>
                  </a:lnTo>
                  <a:lnTo>
                    <a:pt x="713" y="7"/>
                  </a:lnTo>
                  <a:lnTo>
                    <a:pt x="705" y="11"/>
                  </a:lnTo>
                  <a:lnTo>
                    <a:pt x="697" y="16"/>
                  </a:lnTo>
                  <a:lnTo>
                    <a:pt x="690" y="21"/>
                  </a:lnTo>
                  <a:lnTo>
                    <a:pt x="683" y="28"/>
                  </a:lnTo>
                  <a:lnTo>
                    <a:pt x="28" y="683"/>
                  </a:lnTo>
                  <a:lnTo>
                    <a:pt x="21" y="690"/>
                  </a:lnTo>
                  <a:lnTo>
                    <a:pt x="16" y="697"/>
                  </a:lnTo>
                  <a:lnTo>
                    <a:pt x="11" y="705"/>
                  </a:lnTo>
                  <a:lnTo>
                    <a:pt x="7" y="713"/>
                  </a:lnTo>
                  <a:lnTo>
                    <a:pt x="4" y="721"/>
                  </a:lnTo>
                  <a:lnTo>
                    <a:pt x="2" y="730"/>
                  </a:lnTo>
                  <a:lnTo>
                    <a:pt x="0" y="739"/>
                  </a:lnTo>
                  <a:lnTo>
                    <a:pt x="0" y="747"/>
                  </a:lnTo>
                  <a:lnTo>
                    <a:pt x="0" y="756"/>
                  </a:lnTo>
                  <a:lnTo>
                    <a:pt x="2" y="765"/>
                  </a:lnTo>
                  <a:lnTo>
                    <a:pt x="4" y="773"/>
                  </a:lnTo>
                  <a:lnTo>
                    <a:pt x="7" y="782"/>
                  </a:lnTo>
                  <a:lnTo>
                    <a:pt x="11" y="790"/>
                  </a:lnTo>
                  <a:lnTo>
                    <a:pt x="16" y="798"/>
                  </a:lnTo>
                  <a:lnTo>
                    <a:pt x="21" y="806"/>
                  </a:lnTo>
                  <a:lnTo>
                    <a:pt x="28" y="813"/>
                  </a:lnTo>
                  <a:lnTo>
                    <a:pt x="347" y="1131"/>
                  </a:lnTo>
                  <a:lnTo>
                    <a:pt x="354" y="1137"/>
                  </a:lnTo>
                  <a:lnTo>
                    <a:pt x="361" y="1143"/>
                  </a:lnTo>
                  <a:lnTo>
                    <a:pt x="369" y="1148"/>
                  </a:lnTo>
                  <a:lnTo>
                    <a:pt x="377" y="1151"/>
                  </a:lnTo>
                  <a:lnTo>
                    <a:pt x="386" y="1155"/>
                  </a:lnTo>
                  <a:lnTo>
                    <a:pt x="394" y="1157"/>
                  </a:lnTo>
                  <a:lnTo>
                    <a:pt x="403" y="1158"/>
                  </a:lnTo>
                  <a:lnTo>
                    <a:pt x="412" y="1158"/>
                  </a:lnTo>
                  <a:lnTo>
                    <a:pt x="420" y="1158"/>
                  </a:lnTo>
                  <a:lnTo>
                    <a:pt x="429" y="1157"/>
                  </a:lnTo>
                  <a:lnTo>
                    <a:pt x="438" y="1155"/>
                  </a:lnTo>
                  <a:lnTo>
                    <a:pt x="446" y="1151"/>
                  </a:lnTo>
                  <a:lnTo>
                    <a:pt x="454" y="1148"/>
                  </a:lnTo>
                  <a:lnTo>
                    <a:pt x="462" y="1143"/>
                  </a:lnTo>
                  <a:lnTo>
                    <a:pt x="470" y="1137"/>
                  </a:lnTo>
                  <a:lnTo>
                    <a:pt x="477" y="1131"/>
                  </a:lnTo>
                  <a:lnTo>
                    <a:pt x="1132" y="477"/>
                  </a:lnTo>
                  <a:lnTo>
                    <a:pt x="1138" y="470"/>
                  </a:lnTo>
                  <a:lnTo>
                    <a:pt x="1144" y="462"/>
                  </a:lnTo>
                  <a:lnTo>
                    <a:pt x="1148" y="454"/>
                  </a:lnTo>
                  <a:lnTo>
                    <a:pt x="1152" y="446"/>
                  </a:lnTo>
                  <a:lnTo>
                    <a:pt x="1155" y="438"/>
                  </a:lnTo>
                  <a:lnTo>
                    <a:pt x="1157" y="429"/>
                  </a:lnTo>
                  <a:lnTo>
                    <a:pt x="1158" y="420"/>
                  </a:lnTo>
                  <a:lnTo>
                    <a:pt x="1159" y="412"/>
                  </a:lnTo>
                  <a:lnTo>
                    <a:pt x="1158" y="403"/>
                  </a:lnTo>
                  <a:lnTo>
                    <a:pt x="1157" y="394"/>
                  </a:lnTo>
                  <a:lnTo>
                    <a:pt x="1155" y="386"/>
                  </a:lnTo>
                  <a:lnTo>
                    <a:pt x="1152" y="377"/>
                  </a:lnTo>
                  <a:lnTo>
                    <a:pt x="1148" y="369"/>
                  </a:lnTo>
                  <a:lnTo>
                    <a:pt x="1144" y="361"/>
                  </a:lnTo>
                  <a:lnTo>
                    <a:pt x="1138" y="354"/>
                  </a:lnTo>
                  <a:lnTo>
                    <a:pt x="1132" y="3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38"/>
            <p:cNvSpPr/>
            <p:nvPr/>
          </p:nvSpPr>
          <p:spPr>
            <a:xfrm>
              <a:off x="1938915" y="1654573"/>
              <a:ext cx="273074" cy="272639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601" y="346"/>
                  </a:moveTo>
                  <a:lnTo>
                    <a:pt x="282" y="28"/>
                  </a:lnTo>
                  <a:lnTo>
                    <a:pt x="275" y="21"/>
                  </a:lnTo>
                  <a:lnTo>
                    <a:pt x="267" y="16"/>
                  </a:lnTo>
                  <a:lnTo>
                    <a:pt x="259" y="11"/>
                  </a:lnTo>
                  <a:lnTo>
                    <a:pt x="251" y="7"/>
                  </a:lnTo>
                  <a:lnTo>
                    <a:pt x="243" y="4"/>
                  </a:lnTo>
                  <a:lnTo>
                    <a:pt x="234" y="2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2"/>
                  </a:lnTo>
                  <a:lnTo>
                    <a:pt x="191" y="4"/>
                  </a:lnTo>
                  <a:lnTo>
                    <a:pt x="182" y="7"/>
                  </a:lnTo>
                  <a:lnTo>
                    <a:pt x="174" y="11"/>
                  </a:lnTo>
                  <a:lnTo>
                    <a:pt x="166" y="16"/>
                  </a:lnTo>
                  <a:lnTo>
                    <a:pt x="159" y="21"/>
                  </a:lnTo>
                  <a:lnTo>
                    <a:pt x="152" y="28"/>
                  </a:lnTo>
                  <a:lnTo>
                    <a:pt x="28" y="152"/>
                  </a:lnTo>
                  <a:lnTo>
                    <a:pt x="21" y="159"/>
                  </a:lnTo>
                  <a:lnTo>
                    <a:pt x="16" y="166"/>
                  </a:lnTo>
                  <a:lnTo>
                    <a:pt x="11" y="174"/>
                  </a:lnTo>
                  <a:lnTo>
                    <a:pt x="7" y="182"/>
                  </a:lnTo>
                  <a:lnTo>
                    <a:pt x="4" y="190"/>
                  </a:lnTo>
                  <a:lnTo>
                    <a:pt x="2" y="199"/>
                  </a:lnTo>
                  <a:lnTo>
                    <a:pt x="0" y="208"/>
                  </a:lnTo>
                  <a:lnTo>
                    <a:pt x="0" y="216"/>
                  </a:lnTo>
                  <a:lnTo>
                    <a:pt x="0" y="225"/>
                  </a:lnTo>
                  <a:lnTo>
                    <a:pt x="2" y="234"/>
                  </a:lnTo>
                  <a:lnTo>
                    <a:pt x="4" y="242"/>
                  </a:lnTo>
                  <a:lnTo>
                    <a:pt x="7" y="251"/>
                  </a:lnTo>
                  <a:lnTo>
                    <a:pt x="11" y="259"/>
                  </a:lnTo>
                  <a:lnTo>
                    <a:pt x="16" y="267"/>
                  </a:lnTo>
                  <a:lnTo>
                    <a:pt x="21" y="275"/>
                  </a:lnTo>
                  <a:lnTo>
                    <a:pt x="28" y="282"/>
                  </a:lnTo>
                  <a:lnTo>
                    <a:pt x="347" y="600"/>
                  </a:lnTo>
                  <a:lnTo>
                    <a:pt x="354" y="606"/>
                  </a:lnTo>
                  <a:lnTo>
                    <a:pt x="361" y="612"/>
                  </a:lnTo>
                  <a:lnTo>
                    <a:pt x="369" y="617"/>
                  </a:lnTo>
                  <a:lnTo>
                    <a:pt x="377" y="621"/>
                  </a:lnTo>
                  <a:lnTo>
                    <a:pt x="385" y="624"/>
                  </a:lnTo>
                  <a:lnTo>
                    <a:pt x="394" y="626"/>
                  </a:lnTo>
                  <a:lnTo>
                    <a:pt x="403" y="627"/>
                  </a:lnTo>
                  <a:lnTo>
                    <a:pt x="411" y="627"/>
                  </a:lnTo>
                  <a:lnTo>
                    <a:pt x="420" y="627"/>
                  </a:lnTo>
                  <a:lnTo>
                    <a:pt x="429" y="626"/>
                  </a:lnTo>
                  <a:lnTo>
                    <a:pt x="437" y="624"/>
                  </a:lnTo>
                  <a:lnTo>
                    <a:pt x="446" y="621"/>
                  </a:lnTo>
                  <a:lnTo>
                    <a:pt x="454" y="617"/>
                  </a:lnTo>
                  <a:lnTo>
                    <a:pt x="462" y="612"/>
                  </a:lnTo>
                  <a:lnTo>
                    <a:pt x="470" y="606"/>
                  </a:lnTo>
                  <a:lnTo>
                    <a:pt x="477" y="600"/>
                  </a:lnTo>
                  <a:lnTo>
                    <a:pt x="601" y="476"/>
                  </a:lnTo>
                  <a:lnTo>
                    <a:pt x="607" y="469"/>
                  </a:lnTo>
                  <a:lnTo>
                    <a:pt x="613" y="461"/>
                  </a:lnTo>
                  <a:lnTo>
                    <a:pt x="617" y="453"/>
                  </a:lnTo>
                  <a:lnTo>
                    <a:pt x="621" y="445"/>
                  </a:lnTo>
                  <a:lnTo>
                    <a:pt x="624" y="436"/>
                  </a:lnTo>
                  <a:lnTo>
                    <a:pt x="626" y="428"/>
                  </a:lnTo>
                  <a:lnTo>
                    <a:pt x="627" y="419"/>
                  </a:lnTo>
                  <a:lnTo>
                    <a:pt x="628" y="410"/>
                  </a:lnTo>
                  <a:lnTo>
                    <a:pt x="627" y="401"/>
                  </a:lnTo>
                  <a:lnTo>
                    <a:pt x="626" y="392"/>
                  </a:lnTo>
                  <a:lnTo>
                    <a:pt x="624" y="384"/>
                  </a:lnTo>
                  <a:lnTo>
                    <a:pt x="621" y="375"/>
                  </a:lnTo>
                  <a:lnTo>
                    <a:pt x="617" y="367"/>
                  </a:lnTo>
                  <a:lnTo>
                    <a:pt x="613" y="360"/>
                  </a:lnTo>
                  <a:lnTo>
                    <a:pt x="607" y="3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38"/>
            <p:cNvSpPr/>
            <p:nvPr/>
          </p:nvSpPr>
          <p:spPr>
            <a:xfrm>
              <a:off x="1498163" y="2137570"/>
              <a:ext cx="230828" cy="230828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189" y="28"/>
                  </a:moveTo>
                  <a:lnTo>
                    <a:pt x="185" y="23"/>
                  </a:lnTo>
                  <a:lnTo>
                    <a:pt x="180" y="19"/>
                  </a:lnTo>
                  <a:lnTo>
                    <a:pt x="174" y="15"/>
                  </a:lnTo>
                  <a:lnTo>
                    <a:pt x="169" y="12"/>
                  </a:lnTo>
                  <a:lnTo>
                    <a:pt x="164" y="9"/>
                  </a:lnTo>
                  <a:lnTo>
                    <a:pt x="158" y="6"/>
                  </a:lnTo>
                  <a:lnTo>
                    <a:pt x="152" y="4"/>
                  </a:lnTo>
                  <a:lnTo>
                    <a:pt x="146" y="2"/>
                  </a:lnTo>
                  <a:lnTo>
                    <a:pt x="140" y="1"/>
                  </a:lnTo>
                  <a:lnTo>
                    <a:pt x="134" y="0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9" y="2"/>
                  </a:lnTo>
                  <a:lnTo>
                    <a:pt x="103" y="3"/>
                  </a:lnTo>
                  <a:lnTo>
                    <a:pt x="96" y="5"/>
                  </a:lnTo>
                  <a:lnTo>
                    <a:pt x="90" y="7"/>
                  </a:lnTo>
                  <a:lnTo>
                    <a:pt x="84" y="10"/>
                  </a:lnTo>
                  <a:lnTo>
                    <a:pt x="79" y="13"/>
                  </a:lnTo>
                  <a:lnTo>
                    <a:pt x="73" y="16"/>
                  </a:lnTo>
                  <a:lnTo>
                    <a:pt x="68" y="20"/>
                  </a:lnTo>
                  <a:lnTo>
                    <a:pt x="63" y="24"/>
                  </a:lnTo>
                  <a:lnTo>
                    <a:pt x="59" y="28"/>
                  </a:lnTo>
                  <a:lnTo>
                    <a:pt x="55" y="33"/>
                  </a:lnTo>
                  <a:lnTo>
                    <a:pt x="51" y="38"/>
                  </a:lnTo>
                  <a:lnTo>
                    <a:pt x="48" y="43"/>
                  </a:lnTo>
                  <a:lnTo>
                    <a:pt x="45" y="48"/>
                  </a:lnTo>
                  <a:lnTo>
                    <a:pt x="42" y="54"/>
                  </a:lnTo>
                  <a:lnTo>
                    <a:pt x="39" y="60"/>
                  </a:lnTo>
                  <a:lnTo>
                    <a:pt x="37" y="66"/>
                  </a:lnTo>
                  <a:lnTo>
                    <a:pt x="36" y="72"/>
                  </a:lnTo>
                  <a:lnTo>
                    <a:pt x="34" y="78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1" y="302"/>
                  </a:lnTo>
                  <a:lnTo>
                    <a:pt x="2" y="305"/>
                  </a:lnTo>
                  <a:lnTo>
                    <a:pt x="2" y="308"/>
                  </a:lnTo>
                  <a:lnTo>
                    <a:pt x="4" y="313"/>
                  </a:lnTo>
                  <a:lnTo>
                    <a:pt x="6" y="317"/>
                  </a:lnTo>
                  <a:lnTo>
                    <a:pt x="9" y="322"/>
                  </a:lnTo>
                  <a:lnTo>
                    <a:pt x="12" y="327"/>
                  </a:lnTo>
                  <a:lnTo>
                    <a:pt x="204" y="519"/>
                  </a:lnTo>
                  <a:lnTo>
                    <a:pt x="207" y="521"/>
                  </a:lnTo>
                  <a:lnTo>
                    <a:pt x="209" y="522"/>
                  </a:lnTo>
                  <a:lnTo>
                    <a:pt x="211" y="524"/>
                  </a:lnTo>
                  <a:lnTo>
                    <a:pt x="213" y="526"/>
                  </a:lnTo>
                  <a:lnTo>
                    <a:pt x="216" y="527"/>
                  </a:lnTo>
                  <a:lnTo>
                    <a:pt x="218" y="528"/>
                  </a:lnTo>
                  <a:lnTo>
                    <a:pt x="220" y="529"/>
                  </a:lnTo>
                  <a:lnTo>
                    <a:pt x="223" y="529"/>
                  </a:lnTo>
                  <a:lnTo>
                    <a:pt x="225" y="530"/>
                  </a:lnTo>
                  <a:lnTo>
                    <a:pt x="228" y="530"/>
                  </a:lnTo>
                  <a:lnTo>
                    <a:pt x="230" y="531"/>
                  </a:lnTo>
                  <a:lnTo>
                    <a:pt x="233" y="531"/>
                  </a:lnTo>
                  <a:lnTo>
                    <a:pt x="236" y="531"/>
                  </a:lnTo>
                  <a:lnTo>
                    <a:pt x="238" y="531"/>
                  </a:lnTo>
                  <a:lnTo>
                    <a:pt x="241" y="530"/>
                  </a:lnTo>
                  <a:lnTo>
                    <a:pt x="243" y="530"/>
                  </a:lnTo>
                  <a:lnTo>
                    <a:pt x="452" y="496"/>
                  </a:lnTo>
                  <a:lnTo>
                    <a:pt x="459" y="494"/>
                  </a:lnTo>
                  <a:lnTo>
                    <a:pt x="465" y="493"/>
                  </a:lnTo>
                  <a:lnTo>
                    <a:pt x="471" y="490"/>
                  </a:lnTo>
                  <a:lnTo>
                    <a:pt x="477" y="488"/>
                  </a:lnTo>
                  <a:lnTo>
                    <a:pt x="482" y="485"/>
                  </a:lnTo>
                  <a:lnTo>
                    <a:pt x="488" y="482"/>
                  </a:lnTo>
                  <a:lnTo>
                    <a:pt x="493" y="478"/>
                  </a:lnTo>
                  <a:lnTo>
                    <a:pt x="498" y="474"/>
                  </a:lnTo>
                  <a:lnTo>
                    <a:pt x="502" y="470"/>
                  </a:lnTo>
                  <a:lnTo>
                    <a:pt x="506" y="465"/>
                  </a:lnTo>
                  <a:lnTo>
                    <a:pt x="510" y="461"/>
                  </a:lnTo>
                  <a:lnTo>
                    <a:pt x="514" y="456"/>
                  </a:lnTo>
                  <a:lnTo>
                    <a:pt x="518" y="450"/>
                  </a:lnTo>
                  <a:lnTo>
                    <a:pt x="521" y="445"/>
                  </a:lnTo>
                  <a:lnTo>
                    <a:pt x="523" y="439"/>
                  </a:lnTo>
                  <a:lnTo>
                    <a:pt x="525" y="434"/>
                  </a:lnTo>
                  <a:lnTo>
                    <a:pt x="527" y="427"/>
                  </a:lnTo>
                  <a:lnTo>
                    <a:pt x="529" y="421"/>
                  </a:lnTo>
                  <a:lnTo>
                    <a:pt x="530" y="415"/>
                  </a:lnTo>
                  <a:lnTo>
                    <a:pt x="531" y="408"/>
                  </a:lnTo>
                  <a:lnTo>
                    <a:pt x="531" y="402"/>
                  </a:lnTo>
                  <a:lnTo>
                    <a:pt x="530" y="396"/>
                  </a:lnTo>
                  <a:lnTo>
                    <a:pt x="530" y="390"/>
                  </a:lnTo>
                  <a:lnTo>
                    <a:pt x="528" y="384"/>
                  </a:lnTo>
                  <a:lnTo>
                    <a:pt x="527" y="378"/>
                  </a:lnTo>
                  <a:lnTo>
                    <a:pt x="525" y="372"/>
                  </a:lnTo>
                  <a:lnTo>
                    <a:pt x="522" y="367"/>
                  </a:lnTo>
                  <a:lnTo>
                    <a:pt x="519" y="361"/>
                  </a:lnTo>
                  <a:lnTo>
                    <a:pt x="516" y="356"/>
                  </a:lnTo>
                  <a:lnTo>
                    <a:pt x="512" y="351"/>
                  </a:lnTo>
                  <a:lnTo>
                    <a:pt x="508" y="346"/>
                  </a:lnTo>
                  <a:lnTo>
                    <a:pt x="503" y="3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38"/>
            <p:cNvSpPr/>
            <p:nvPr/>
          </p:nvSpPr>
          <p:spPr>
            <a:xfrm>
              <a:off x="1490760" y="2298279"/>
              <a:ext cx="75346" cy="76217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1" y="113"/>
                  </a:moveTo>
                  <a:lnTo>
                    <a:pt x="0" y="120"/>
                  </a:lnTo>
                  <a:lnTo>
                    <a:pt x="0" y="127"/>
                  </a:lnTo>
                  <a:lnTo>
                    <a:pt x="1" y="133"/>
                  </a:lnTo>
                  <a:lnTo>
                    <a:pt x="3" y="139"/>
                  </a:lnTo>
                  <a:lnTo>
                    <a:pt x="5" y="145"/>
                  </a:lnTo>
                  <a:lnTo>
                    <a:pt x="8" y="150"/>
                  </a:lnTo>
                  <a:lnTo>
                    <a:pt x="12" y="156"/>
                  </a:lnTo>
                  <a:lnTo>
                    <a:pt x="16" y="160"/>
                  </a:lnTo>
                  <a:lnTo>
                    <a:pt x="21" y="164"/>
                  </a:lnTo>
                  <a:lnTo>
                    <a:pt x="26" y="168"/>
                  </a:lnTo>
                  <a:lnTo>
                    <a:pt x="31" y="171"/>
                  </a:lnTo>
                  <a:lnTo>
                    <a:pt x="37" y="173"/>
                  </a:lnTo>
                  <a:lnTo>
                    <a:pt x="43" y="175"/>
                  </a:lnTo>
                  <a:lnTo>
                    <a:pt x="49" y="176"/>
                  </a:lnTo>
                  <a:lnTo>
                    <a:pt x="56" y="176"/>
                  </a:lnTo>
                  <a:lnTo>
                    <a:pt x="63" y="175"/>
                  </a:lnTo>
                  <a:lnTo>
                    <a:pt x="174" y="15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2" name="Google Shape;4002;p38"/>
          <p:cNvGrpSpPr/>
          <p:nvPr/>
        </p:nvGrpSpPr>
        <p:grpSpPr>
          <a:xfrm>
            <a:off x="4021717" y="2379826"/>
            <a:ext cx="581826" cy="694153"/>
            <a:chOff x="4214533" y="1654138"/>
            <a:chExt cx="602331" cy="718616"/>
          </a:xfrm>
        </p:grpSpPr>
        <p:sp>
          <p:nvSpPr>
            <p:cNvPr id="4003" name="Google Shape;4003;p38"/>
            <p:cNvSpPr/>
            <p:nvPr/>
          </p:nvSpPr>
          <p:spPr>
            <a:xfrm>
              <a:off x="4216275" y="1946810"/>
              <a:ext cx="53570" cy="101477"/>
            </a:xfrm>
            <a:custGeom>
              <a:avLst/>
              <a:gdLst/>
              <a:ahLst/>
              <a:cxnLst/>
              <a:rect l="l" t="t" r="r" b="b"/>
              <a:pathLst>
                <a:path w="124" h="234" extrusionOk="0">
                  <a:moveTo>
                    <a:pt x="39" y="217"/>
                  </a:moveTo>
                  <a:lnTo>
                    <a:pt x="47" y="221"/>
                  </a:lnTo>
                  <a:lnTo>
                    <a:pt x="56" y="225"/>
                  </a:lnTo>
                  <a:lnTo>
                    <a:pt x="64" y="228"/>
                  </a:lnTo>
                  <a:lnTo>
                    <a:pt x="73" y="230"/>
                  </a:lnTo>
                  <a:lnTo>
                    <a:pt x="81" y="232"/>
                  </a:lnTo>
                  <a:lnTo>
                    <a:pt x="90" y="233"/>
                  </a:lnTo>
                  <a:lnTo>
                    <a:pt x="98" y="234"/>
                  </a:lnTo>
                  <a:lnTo>
                    <a:pt x="107" y="234"/>
                  </a:lnTo>
                  <a:lnTo>
                    <a:pt x="124" y="0"/>
                  </a:lnTo>
                  <a:lnTo>
                    <a:pt x="86" y="34"/>
                  </a:lnTo>
                  <a:lnTo>
                    <a:pt x="68" y="51"/>
                  </a:lnTo>
                  <a:lnTo>
                    <a:pt x="51" y="68"/>
                  </a:lnTo>
                  <a:lnTo>
                    <a:pt x="40" y="79"/>
                  </a:lnTo>
                  <a:lnTo>
                    <a:pt x="30" y="91"/>
                  </a:lnTo>
                  <a:lnTo>
                    <a:pt x="20" y="104"/>
                  </a:lnTo>
                  <a:lnTo>
                    <a:pt x="16" y="110"/>
                  </a:lnTo>
                  <a:lnTo>
                    <a:pt x="12" y="117"/>
                  </a:lnTo>
                  <a:lnTo>
                    <a:pt x="8" y="124"/>
                  </a:lnTo>
                  <a:lnTo>
                    <a:pt x="5" y="131"/>
                  </a:lnTo>
                  <a:lnTo>
                    <a:pt x="3" y="138"/>
                  </a:lnTo>
                  <a:lnTo>
                    <a:pt x="1" y="145"/>
                  </a:lnTo>
                  <a:lnTo>
                    <a:pt x="0" y="153"/>
                  </a:lnTo>
                  <a:lnTo>
                    <a:pt x="0" y="160"/>
                  </a:lnTo>
                  <a:lnTo>
                    <a:pt x="1" y="168"/>
                  </a:lnTo>
                  <a:lnTo>
                    <a:pt x="3" y="175"/>
                  </a:lnTo>
                  <a:lnTo>
                    <a:pt x="4" y="179"/>
                  </a:lnTo>
                  <a:lnTo>
                    <a:pt x="5" y="182"/>
                  </a:lnTo>
                  <a:lnTo>
                    <a:pt x="6" y="186"/>
                  </a:lnTo>
                  <a:lnTo>
                    <a:pt x="8" y="189"/>
                  </a:lnTo>
                  <a:lnTo>
                    <a:pt x="10" y="192"/>
                  </a:lnTo>
                  <a:lnTo>
                    <a:pt x="12" y="195"/>
                  </a:lnTo>
                  <a:lnTo>
                    <a:pt x="14" y="198"/>
                  </a:lnTo>
                  <a:lnTo>
                    <a:pt x="16" y="200"/>
                  </a:lnTo>
                  <a:lnTo>
                    <a:pt x="19" y="203"/>
                  </a:lnTo>
                  <a:lnTo>
                    <a:pt x="21" y="205"/>
                  </a:lnTo>
                  <a:lnTo>
                    <a:pt x="27" y="210"/>
                  </a:lnTo>
                  <a:lnTo>
                    <a:pt x="33" y="2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38"/>
            <p:cNvSpPr/>
            <p:nvPr/>
          </p:nvSpPr>
          <p:spPr>
            <a:xfrm>
              <a:off x="4390921" y="1770858"/>
              <a:ext cx="425943" cy="453817"/>
            </a:xfrm>
            <a:custGeom>
              <a:avLst/>
              <a:gdLst/>
              <a:ahLst/>
              <a:cxnLst/>
              <a:rect l="l" t="t" r="r" b="b"/>
              <a:pathLst>
                <a:path w="979" h="1043" extrusionOk="0">
                  <a:moveTo>
                    <a:pt x="979" y="249"/>
                  </a:moveTo>
                  <a:lnTo>
                    <a:pt x="977" y="234"/>
                  </a:lnTo>
                  <a:lnTo>
                    <a:pt x="974" y="219"/>
                  </a:lnTo>
                  <a:lnTo>
                    <a:pt x="970" y="204"/>
                  </a:lnTo>
                  <a:lnTo>
                    <a:pt x="966" y="189"/>
                  </a:lnTo>
                  <a:lnTo>
                    <a:pt x="960" y="175"/>
                  </a:lnTo>
                  <a:lnTo>
                    <a:pt x="953" y="161"/>
                  </a:lnTo>
                  <a:lnTo>
                    <a:pt x="945" y="147"/>
                  </a:lnTo>
                  <a:lnTo>
                    <a:pt x="936" y="134"/>
                  </a:lnTo>
                  <a:lnTo>
                    <a:pt x="927" y="121"/>
                  </a:lnTo>
                  <a:lnTo>
                    <a:pt x="917" y="109"/>
                  </a:lnTo>
                  <a:lnTo>
                    <a:pt x="906" y="98"/>
                  </a:lnTo>
                  <a:lnTo>
                    <a:pt x="894" y="87"/>
                  </a:lnTo>
                  <a:lnTo>
                    <a:pt x="882" y="77"/>
                  </a:lnTo>
                  <a:lnTo>
                    <a:pt x="870" y="67"/>
                  </a:lnTo>
                  <a:lnTo>
                    <a:pt x="857" y="59"/>
                  </a:lnTo>
                  <a:lnTo>
                    <a:pt x="843" y="51"/>
                  </a:lnTo>
                  <a:lnTo>
                    <a:pt x="815" y="37"/>
                  </a:lnTo>
                  <a:lnTo>
                    <a:pt x="786" y="26"/>
                  </a:lnTo>
                  <a:lnTo>
                    <a:pt x="756" y="17"/>
                  </a:lnTo>
                  <a:lnTo>
                    <a:pt x="726" y="10"/>
                  </a:lnTo>
                  <a:lnTo>
                    <a:pt x="696" y="5"/>
                  </a:lnTo>
                  <a:lnTo>
                    <a:pt x="665" y="2"/>
                  </a:lnTo>
                  <a:lnTo>
                    <a:pt x="634" y="0"/>
                  </a:lnTo>
                  <a:lnTo>
                    <a:pt x="604" y="0"/>
                  </a:lnTo>
                  <a:lnTo>
                    <a:pt x="531" y="3"/>
                  </a:lnTo>
                  <a:lnTo>
                    <a:pt x="500" y="6"/>
                  </a:lnTo>
                  <a:lnTo>
                    <a:pt x="472" y="10"/>
                  </a:lnTo>
                  <a:lnTo>
                    <a:pt x="446" y="16"/>
                  </a:lnTo>
                  <a:lnTo>
                    <a:pt x="422" y="22"/>
                  </a:lnTo>
                  <a:lnTo>
                    <a:pt x="377" y="39"/>
                  </a:lnTo>
                  <a:lnTo>
                    <a:pt x="163" y="139"/>
                  </a:lnTo>
                  <a:lnTo>
                    <a:pt x="121" y="156"/>
                  </a:lnTo>
                  <a:lnTo>
                    <a:pt x="80" y="175"/>
                  </a:lnTo>
                  <a:lnTo>
                    <a:pt x="40" y="196"/>
                  </a:lnTo>
                  <a:lnTo>
                    <a:pt x="0" y="218"/>
                  </a:lnTo>
                  <a:lnTo>
                    <a:pt x="19" y="661"/>
                  </a:lnTo>
                  <a:lnTo>
                    <a:pt x="27" y="670"/>
                  </a:lnTo>
                  <a:lnTo>
                    <a:pt x="35" y="679"/>
                  </a:lnTo>
                  <a:lnTo>
                    <a:pt x="49" y="699"/>
                  </a:lnTo>
                  <a:lnTo>
                    <a:pt x="62" y="720"/>
                  </a:lnTo>
                  <a:lnTo>
                    <a:pt x="74" y="742"/>
                  </a:lnTo>
                  <a:lnTo>
                    <a:pt x="115" y="833"/>
                  </a:lnTo>
                  <a:lnTo>
                    <a:pt x="135" y="867"/>
                  </a:lnTo>
                  <a:lnTo>
                    <a:pt x="158" y="899"/>
                  </a:lnTo>
                  <a:lnTo>
                    <a:pt x="184" y="929"/>
                  </a:lnTo>
                  <a:lnTo>
                    <a:pt x="212" y="956"/>
                  </a:lnTo>
                  <a:lnTo>
                    <a:pt x="228" y="969"/>
                  </a:lnTo>
                  <a:lnTo>
                    <a:pt x="244" y="980"/>
                  </a:lnTo>
                  <a:lnTo>
                    <a:pt x="260" y="991"/>
                  </a:lnTo>
                  <a:lnTo>
                    <a:pt x="277" y="1001"/>
                  </a:lnTo>
                  <a:lnTo>
                    <a:pt x="295" y="1010"/>
                  </a:lnTo>
                  <a:lnTo>
                    <a:pt x="313" y="1018"/>
                  </a:lnTo>
                  <a:lnTo>
                    <a:pt x="331" y="1025"/>
                  </a:lnTo>
                  <a:lnTo>
                    <a:pt x="350" y="1031"/>
                  </a:lnTo>
                  <a:lnTo>
                    <a:pt x="369" y="1036"/>
                  </a:lnTo>
                  <a:lnTo>
                    <a:pt x="389" y="1039"/>
                  </a:lnTo>
                  <a:lnTo>
                    <a:pt x="408" y="1042"/>
                  </a:lnTo>
                  <a:lnTo>
                    <a:pt x="428" y="1043"/>
                  </a:lnTo>
                  <a:lnTo>
                    <a:pt x="448" y="1043"/>
                  </a:lnTo>
                  <a:lnTo>
                    <a:pt x="467" y="1042"/>
                  </a:lnTo>
                  <a:lnTo>
                    <a:pt x="487" y="1040"/>
                  </a:lnTo>
                  <a:lnTo>
                    <a:pt x="506" y="1037"/>
                  </a:lnTo>
                  <a:lnTo>
                    <a:pt x="526" y="1032"/>
                  </a:lnTo>
                  <a:lnTo>
                    <a:pt x="544" y="1027"/>
                  </a:lnTo>
                  <a:lnTo>
                    <a:pt x="563" y="1020"/>
                  </a:lnTo>
                  <a:lnTo>
                    <a:pt x="581" y="1012"/>
                  </a:lnTo>
                  <a:lnTo>
                    <a:pt x="598" y="1003"/>
                  </a:lnTo>
                  <a:lnTo>
                    <a:pt x="615" y="992"/>
                  </a:lnTo>
                  <a:lnTo>
                    <a:pt x="631" y="981"/>
                  </a:lnTo>
                  <a:lnTo>
                    <a:pt x="646" y="968"/>
                  </a:lnTo>
                  <a:lnTo>
                    <a:pt x="659" y="956"/>
                  </a:lnTo>
                  <a:lnTo>
                    <a:pt x="671" y="943"/>
                  </a:lnTo>
                  <a:lnTo>
                    <a:pt x="682" y="929"/>
                  </a:lnTo>
                  <a:lnTo>
                    <a:pt x="692" y="915"/>
                  </a:lnTo>
                  <a:lnTo>
                    <a:pt x="711" y="885"/>
                  </a:lnTo>
                  <a:lnTo>
                    <a:pt x="728" y="854"/>
                  </a:lnTo>
                  <a:lnTo>
                    <a:pt x="743" y="821"/>
                  </a:lnTo>
                  <a:lnTo>
                    <a:pt x="757" y="788"/>
                  </a:lnTo>
                  <a:lnTo>
                    <a:pt x="781" y="720"/>
                  </a:lnTo>
                  <a:lnTo>
                    <a:pt x="816" y="628"/>
                  </a:lnTo>
                  <a:lnTo>
                    <a:pt x="836" y="583"/>
                  </a:lnTo>
                  <a:lnTo>
                    <a:pt x="847" y="561"/>
                  </a:lnTo>
                  <a:lnTo>
                    <a:pt x="858" y="539"/>
                  </a:lnTo>
                  <a:lnTo>
                    <a:pt x="939" y="397"/>
                  </a:lnTo>
                  <a:lnTo>
                    <a:pt x="956" y="361"/>
                  </a:lnTo>
                  <a:lnTo>
                    <a:pt x="964" y="343"/>
                  </a:lnTo>
                  <a:lnTo>
                    <a:pt x="970" y="325"/>
                  </a:lnTo>
                  <a:lnTo>
                    <a:pt x="974" y="306"/>
                  </a:lnTo>
                  <a:lnTo>
                    <a:pt x="978" y="287"/>
                  </a:lnTo>
                  <a:lnTo>
                    <a:pt x="979" y="268"/>
                  </a:lnTo>
                  <a:close/>
                  <a:moveTo>
                    <a:pt x="220" y="497"/>
                  </a:moveTo>
                  <a:lnTo>
                    <a:pt x="216" y="496"/>
                  </a:lnTo>
                  <a:lnTo>
                    <a:pt x="211" y="495"/>
                  </a:lnTo>
                  <a:lnTo>
                    <a:pt x="207" y="494"/>
                  </a:lnTo>
                  <a:lnTo>
                    <a:pt x="203" y="493"/>
                  </a:lnTo>
                  <a:lnTo>
                    <a:pt x="199" y="491"/>
                  </a:lnTo>
                  <a:lnTo>
                    <a:pt x="195" y="489"/>
                  </a:lnTo>
                  <a:lnTo>
                    <a:pt x="192" y="487"/>
                  </a:lnTo>
                  <a:lnTo>
                    <a:pt x="188" y="485"/>
                  </a:lnTo>
                  <a:lnTo>
                    <a:pt x="185" y="482"/>
                  </a:lnTo>
                  <a:lnTo>
                    <a:pt x="182" y="479"/>
                  </a:lnTo>
                  <a:lnTo>
                    <a:pt x="180" y="476"/>
                  </a:lnTo>
                  <a:lnTo>
                    <a:pt x="178" y="473"/>
                  </a:lnTo>
                  <a:lnTo>
                    <a:pt x="176" y="469"/>
                  </a:lnTo>
                  <a:lnTo>
                    <a:pt x="174" y="466"/>
                  </a:lnTo>
                  <a:lnTo>
                    <a:pt x="173" y="462"/>
                  </a:lnTo>
                  <a:lnTo>
                    <a:pt x="172" y="458"/>
                  </a:lnTo>
                  <a:lnTo>
                    <a:pt x="172" y="451"/>
                  </a:lnTo>
                  <a:lnTo>
                    <a:pt x="172" y="443"/>
                  </a:lnTo>
                  <a:lnTo>
                    <a:pt x="171" y="440"/>
                  </a:lnTo>
                  <a:lnTo>
                    <a:pt x="171" y="436"/>
                  </a:lnTo>
                  <a:lnTo>
                    <a:pt x="170" y="432"/>
                  </a:lnTo>
                  <a:lnTo>
                    <a:pt x="169" y="429"/>
                  </a:lnTo>
                  <a:lnTo>
                    <a:pt x="167" y="427"/>
                  </a:lnTo>
                  <a:lnTo>
                    <a:pt x="165" y="424"/>
                  </a:lnTo>
                  <a:lnTo>
                    <a:pt x="163" y="422"/>
                  </a:lnTo>
                  <a:lnTo>
                    <a:pt x="161" y="421"/>
                  </a:lnTo>
                  <a:lnTo>
                    <a:pt x="159" y="419"/>
                  </a:lnTo>
                  <a:lnTo>
                    <a:pt x="156" y="418"/>
                  </a:lnTo>
                  <a:lnTo>
                    <a:pt x="153" y="417"/>
                  </a:lnTo>
                  <a:lnTo>
                    <a:pt x="150" y="416"/>
                  </a:lnTo>
                  <a:lnTo>
                    <a:pt x="144" y="414"/>
                  </a:lnTo>
                  <a:lnTo>
                    <a:pt x="138" y="413"/>
                  </a:lnTo>
                  <a:lnTo>
                    <a:pt x="132" y="412"/>
                  </a:lnTo>
                  <a:lnTo>
                    <a:pt x="127" y="410"/>
                  </a:lnTo>
                  <a:lnTo>
                    <a:pt x="123" y="408"/>
                  </a:lnTo>
                  <a:lnTo>
                    <a:pt x="120" y="406"/>
                  </a:lnTo>
                  <a:lnTo>
                    <a:pt x="117" y="404"/>
                  </a:lnTo>
                  <a:lnTo>
                    <a:pt x="114" y="401"/>
                  </a:lnTo>
                  <a:lnTo>
                    <a:pt x="111" y="398"/>
                  </a:lnTo>
                  <a:lnTo>
                    <a:pt x="109" y="395"/>
                  </a:lnTo>
                  <a:lnTo>
                    <a:pt x="107" y="392"/>
                  </a:lnTo>
                  <a:lnTo>
                    <a:pt x="105" y="389"/>
                  </a:lnTo>
                  <a:lnTo>
                    <a:pt x="103" y="385"/>
                  </a:lnTo>
                  <a:lnTo>
                    <a:pt x="102" y="382"/>
                  </a:lnTo>
                  <a:lnTo>
                    <a:pt x="101" y="378"/>
                  </a:lnTo>
                  <a:lnTo>
                    <a:pt x="100" y="374"/>
                  </a:lnTo>
                  <a:lnTo>
                    <a:pt x="99" y="370"/>
                  </a:lnTo>
                  <a:lnTo>
                    <a:pt x="98" y="367"/>
                  </a:lnTo>
                  <a:lnTo>
                    <a:pt x="98" y="363"/>
                  </a:lnTo>
                  <a:lnTo>
                    <a:pt x="98" y="359"/>
                  </a:lnTo>
                  <a:lnTo>
                    <a:pt x="98" y="355"/>
                  </a:lnTo>
                  <a:lnTo>
                    <a:pt x="99" y="351"/>
                  </a:lnTo>
                  <a:lnTo>
                    <a:pt x="99" y="348"/>
                  </a:lnTo>
                  <a:lnTo>
                    <a:pt x="100" y="344"/>
                  </a:lnTo>
                  <a:lnTo>
                    <a:pt x="101" y="340"/>
                  </a:lnTo>
                  <a:lnTo>
                    <a:pt x="103" y="337"/>
                  </a:lnTo>
                  <a:lnTo>
                    <a:pt x="106" y="329"/>
                  </a:lnTo>
                  <a:lnTo>
                    <a:pt x="110" y="322"/>
                  </a:lnTo>
                  <a:lnTo>
                    <a:pt x="114" y="315"/>
                  </a:lnTo>
                  <a:lnTo>
                    <a:pt x="119" y="308"/>
                  </a:lnTo>
                  <a:lnTo>
                    <a:pt x="124" y="302"/>
                  </a:lnTo>
                  <a:lnTo>
                    <a:pt x="131" y="294"/>
                  </a:lnTo>
                  <a:lnTo>
                    <a:pt x="138" y="287"/>
                  </a:lnTo>
                  <a:lnTo>
                    <a:pt x="145" y="280"/>
                  </a:lnTo>
                  <a:lnTo>
                    <a:pt x="152" y="274"/>
                  </a:lnTo>
                  <a:lnTo>
                    <a:pt x="160" y="268"/>
                  </a:lnTo>
                  <a:lnTo>
                    <a:pt x="168" y="262"/>
                  </a:lnTo>
                  <a:lnTo>
                    <a:pt x="177" y="257"/>
                  </a:lnTo>
                  <a:lnTo>
                    <a:pt x="185" y="252"/>
                  </a:lnTo>
                  <a:lnTo>
                    <a:pt x="203" y="244"/>
                  </a:lnTo>
                  <a:lnTo>
                    <a:pt x="212" y="241"/>
                  </a:lnTo>
                  <a:lnTo>
                    <a:pt x="222" y="238"/>
                  </a:lnTo>
                  <a:lnTo>
                    <a:pt x="231" y="236"/>
                  </a:lnTo>
                  <a:lnTo>
                    <a:pt x="240" y="234"/>
                  </a:lnTo>
                  <a:lnTo>
                    <a:pt x="250" y="233"/>
                  </a:lnTo>
                  <a:lnTo>
                    <a:pt x="259" y="232"/>
                  </a:lnTo>
                  <a:lnTo>
                    <a:pt x="292" y="233"/>
                  </a:lnTo>
                  <a:lnTo>
                    <a:pt x="312" y="235"/>
                  </a:lnTo>
                  <a:lnTo>
                    <a:pt x="333" y="237"/>
                  </a:lnTo>
                  <a:lnTo>
                    <a:pt x="353" y="242"/>
                  </a:lnTo>
                  <a:lnTo>
                    <a:pt x="363" y="244"/>
                  </a:lnTo>
                  <a:lnTo>
                    <a:pt x="371" y="248"/>
                  </a:lnTo>
                  <a:lnTo>
                    <a:pt x="379" y="251"/>
                  </a:lnTo>
                  <a:lnTo>
                    <a:pt x="386" y="256"/>
                  </a:lnTo>
                  <a:lnTo>
                    <a:pt x="389" y="258"/>
                  </a:lnTo>
                  <a:lnTo>
                    <a:pt x="391" y="260"/>
                  </a:lnTo>
                  <a:lnTo>
                    <a:pt x="393" y="263"/>
                  </a:lnTo>
                  <a:lnTo>
                    <a:pt x="395" y="266"/>
                  </a:lnTo>
                  <a:lnTo>
                    <a:pt x="397" y="270"/>
                  </a:lnTo>
                  <a:lnTo>
                    <a:pt x="398" y="275"/>
                  </a:lnTo>
                  <a:lnTo>
                    <a:pt x="400" y="279"/>
                  </a:lnTo>
                  <a:lnTo>
                    <a:pt x="401" y="284"/>
                  </a:lnTo>
                  <a:lnTo>
                    <a:pt x="402" y="293"/>
                  </a:lnTo>
                  <a:lnTo>
                    <a:pt x="403" y="303"/>
                  </a:lnTo>
                  <a:lnTo>
                    <a:pt x="403" y="313"/>
                  </a:lnTo>
                  <a:lnTo>
                    <a:pt x="402" y="323"/>
                  </a:lnTo>
                  <a:lnTo>
                    <a:pt x="400" y="342"/>
                  </a:lnTo>
                  <a:lnTo>
                    <a:pt x="399" y="351"/>
                  </a:lnTo>
                  <a:lnTo>
                    <a:pt x="398" y="361"/>
                  </a:lnTo>
                  <a:lnTo>
                    <a:pt x="396" y="370"/>
                  </a:lnTo>
                  <a:lnTo>
                    <a:pt x="393" y="380"/>
                  </a:lnTo>
                  <a:lnTo>
                    <a:pt x="391" y="389"/>
                  </a:lnTo>
                  <a:lnTo>
                    <a:pt x="387" y="398"/>
                  </a:lnTo>
                  <a:lnTo>
                    <a:pt x="383" y="407"/>
                  </a:lnTo>
                  <a:lnTo>
                    <a:pt x="378" y="415"/>
                  </a:lnTo>
                  <a:lnTo>
                    <a:pt x="374" y="421"/>
                  </a:lnTo>
                  <a:lnTo>
                    <a:pt x="370" y="427"/>
                  </a:lnTo>
                  <a:lnTo>
                    <a:pt x="365" y="433"/>
                  </a:lnTo>
                  <a:lnTo>
                    <a:pt x="360" y="438"/>
                  </a:lnTo>
                  <a:lnTo>
                    <a:pt x="355" y="443"/>
                  </a:lnTo>
                  <a:lnTo>
                    <a:pt x="349" y="448"/>
                  </a:lnTo>
                  <a:lnTo>
                    <a:pt x="337" y="456"/>
                  </a:lnTo>
                  <a:lnTo>
                    <a:pt x="325" y="464"/>
                  </a:lnTo>
                  <a:lnTo>
                    <a:pt x="312" y="471"/>
                  </a:lnTo>
                  <a:lnTo>
                    <a:pt x="299" y="477"/>
                  </a:lnTo>
                  <a:lnTo>
                    <a:pt x="285" y="483"/>
                  </a:lnTo>
                  <a:lnTo>
                    <a:pt x="268" y="489"/>
                  </a:lnTo>
                  <a:lnTo>
                    <a:pt x="260" y="492"/>
                  </a:lnTo>
                  <a:lnTo>
                    <a:pt x="251" y="494"/>
                  </a:lnTo>
                  <a:lnTo>
                    <a:pt x="243" y="496"/>
                  </a:lnTo>
                  <a:lnTo>
                    <a:pt x="235" y="497"/>
                  </a:lnTo>
                  <a:lnTo>
                    <a:pt x="231" y="498"/>
                  </a:lnTo>
                  <a:lnTo>
                    <a:pt x="228" y="498"/>
                  </a:lnTo>
                  <a:lnTo>
                    <a:pt x="224" y="497"/>
                  </a:lnTo>
                  <a:close/>
                  <a:moveTo>
                    <a:pt x="590" y="666"/>
                  </a:moveTo>
                  <a:lnTo>
                    <a:pt x="586" y="676"/>
                  </a:lnTo>
                  <a:lnTo>
                    <a:pt x="582" y="686"/>
                  </a:lnTo>
                  <a:lnTo>
                    <a:pt x="577" y="695"/>
                  </a:lnTo>
                  <a:lnTo>
                    <a:pt x="571" y="705"/>
                  </a:lnTo>
                  <a:lnTo>
                    <a:pt x="565" y="714"/>
                  </a:lnTo>
                  <a:lnTo>
                    <a:pt x="558" y="722"/>
                  </a:lnTo>
                  <a:lnTo>
                    <a:pt x="550" y="730"/>
                  </a:lnTo>
                  <a:lnTo>
                    <a:pt x="546" y="734"/>
                  </a:lnTo>
                  <a:lnTo>
                    <a:pt x="542" y="737"/>
                  </a:lnTo>
                  <a:lnTo>
                    <a:pt x="538" y="740"/>
                  </a:lnTo>
                  <a:lnTo>
                    <a:pt x="533" y="743"/>
                  </a:lnTo>
                  <a:lnTo>
                    <a:pt x="528" y="746"/>
                  </a:lnTo>
                  <a:lnTo>
                    <a:pt x="524" y="748"/>
                  </a:lnTo>
                  <a:lnTo>
                    <a:pt x="519" y="750"/>
                  </a:lnTo>
                  <a:lnTo>
                    <a:pt x="514" y="752"/>
                  </a:lnTo>
                  <a:lnTo>
                    <a:pt x="509" y="754"/>
                  </a:lnTo>
                  <a:lnTo>
                    <a:pt x="503" y="755"/>
                  </a:lnTo>
                  <a:lnTo>
                    <a:pt x="498" y="756"/>
                  </a:lnTo>
                  <a:lnTo>
                    <a:pt x="493" y="757"/>
                  </a:lnTo>
                  <a:lnTo>
                    <a:pt x="488" y="757"/>
                  </a:lnTo>
                  <a:lnTo>
                    <a:pt x="483" y="757"/>
                  </a:lnTo>
                  <a:lnTo>
                    <a:pt x="478" y="757"/>
                  </a:lnTo>
                  <a:lnTo>
                    <a:pt x="473" y="756"/>
                  </a:lnTo>
                  <a:lnTo>
                    <a:pt x="468" y="755"/>
                  </a:lnTo>
                  <a:lnTo>
                    <a:pt x="463" y="754"/>
                  </a:lnTo>
                  <a:lnTo>
                    <a:pt x="459" y="753"/>
                  </a:lnTo>
                  <a:lnTo>
                    <a:pt x="454" y="751"/>
                  </a:lnTo>
                  <a:lnTo>
                    <a:pt x="446" y="747"/>
                  </a:lnTo>
                  <a:lnTo>
                    <a:pt x="437" y="743"/>
                  </a:lnTo>
                  <a:lnTo>
                    <a:pt x="433" y="741"/>
                  </a:lnTo>
                  <a:lnTo>
                    <a:pt x="429" y="740"/>
                  </a:lnTo>
                  <a:lnTo>
                    <a:pt x="416" y="735"/>
                  </a:lnTo>
                  <a:lnTo>
                    <a:pt x="403" y="732"/>
                  </a:lnTo>
                  <a:lnTo>
                    <a:pt x="390" y="729"/>
                  </a:lnTo>
                  <a:lnTo>
                    <a:pt x="376" y="728"/>
                  </a:lnTo>
                  <a:lnTo>
                    <a:pt x="363" y="727"/>
                  </a:lnTo>
                  <a:lnTo>
                    <a:pt x="350" y="726"/>
                  </a:lnTo>
                  <a:lnTo>
                    <a:pt x="324" y="726"/>
                  </a:lnTo>
                  <a:lnTo>
                    <a:pt x="321" y="723"/>
                  </a:lnTo>
                  <a:lnTo>
                    <a:pt x="319" y="719"/>
                  </a:lnTo>
                  <a:lnTo>
                    <a:pt x="316" y="715"/>
                  </a:lnTo>
                  <a:lnTo>
                    <a:pt x="315" y="711"/>
                  </a:lnTo>
                  <a:lnTo>
                    <a:pt x="314" y="707"/>
                  </a:lnTo>
                  <a:lnTo>
                    <a:pt x="313" y="702"/>
                  </a:lnTo>
                  <a:lnTo>
                    <a:pt x="312" y="697"/>
                  </a:lnTo>
                  <a:lnTo>
                    <a:pt x="312" y="693"/>
                  </a:lnTo>
                  <a:lnTo>
                    <a:pt x="313" y="688"/>
                  </a:lnTo>
                  <a:lnTo>
                    <a:pt x="313" y="683"/>
                  </a:lnTo>
                  <a:lnTo>
                    <a:pt x="314" y="678"/>
                  </a:lnTo>
                  <a:lnTo>
                    <a:pt x="316" y="673"/>
                  </a:lnTo>
                  <a:lnTo>
                    <a:pt x="317" y="669"/>
                  </a:lnTo>
                  <a:lnTo>
                    <a:pt x="319" y="664"/>
                  </a:lnTo>
                  <a:lnTo>
                    <a:pt x="321" y="659"/>
                  </a:lnTo>
                  <a:lnTo>
                    <a:pt x="324" y="655"/>
                  </a:lnTo>
                  <a:lnTo>
                    <a:pt x="327" y="651"/>
                  </a:lnTo>
                  <a:lnTo>
                    <a:pt x="330" y="648"/>
                  </a:lnTo>
                  <a:lnTo>
                    <a:pt x="336" y="641"/>
                  </a:lnTo>
                  <a:lnTo>
                    <a:pt x="343" y="635"/>
                  </a:lnTo>
                  <a:lnTo>
                    <a:pt x="350" y="629"/>
                  </a:lnTo>
                  <a:lnTo>
                    <a:pt x="358" y="623"/>
                  </a:lnTo>
                  <a:lnTo>
                    <a:pt x="366" y="618"/>
                  </a:lnTo>
                  <a:lnTo>
                    <a:pt x="383" y="607"/>
                  </a:lnTo>
                  <a:lnTo>
                    <a:pt x="440" y="575"/>
                  </a:lnTo>
                  <a:lnTo>
                    <a:pt x="468" y="559"/>
                  </a:lnTo>
                  <a:lnTo>
                    <a:pt x="496" y="542"/>
                  </a:lnTo>
                  <a:lnTo>
                    <a:pt x="499" y="541"/>
                  </a:lnTo>
                  <a:lnTo>
                    <a:pt x="502" y="539"/>
                  </a:lnTo>
                  <a:lnTo>
                    <a:pt x="507" y="536"/>
                  </a:lnTo>
                  <a:lnTo>
                    <a:pt x="513" y="534"/>
                  </a:lnTo>
                  <a:lnTo>
                    <a:pt x="516" y="532"/>
                  </a:lnTo>
                  <a:lnTo>
                    <a:pt x="519" y="531"/>
                  </a:lnTo>
                  <a:lnTo>
                    <a:pt x="525" y="530"/>
                  </a:lnTo>
                  <a:lnTo>
                    <a:pt x="531" y="529"/>
                  </a:lnTo>
                  <a:lnTo>
                    <a:pt x="536" y="529"/>
                  </a:lnTo>
                  <a:lnTo>
                    <a:pt x="542" y="530"/>
                  </a:lnTo>
                  <a:lnTo>
                    <a:pt x="548" y="532"/>
                  </a:lnTo>
                  <a:lnTo>
                    <a:pt x="553" y="533"/>
                  </a:lnTo>
                  <a:lnTo>
                    <a:pt x="558" y="536"/>
                  </a:lnTo>
                  <a:lnTo>
                    <a:pt x="563" y="538"/>
                  </a:lnTo>
                  <a:lnTo>
                    <a:pt x="568" y="542"/>
                  </a:lnTo>
                  <a:lnTo>
                    <a:pt x="573" y="545"/>
                  </a:lnTo>
                  <a:lnTo>
                    <a:pt x="577" y="549"/>
                  </a:lnTo>
                  <a:lnTo>
                    <a:pt x="582" y="553"/>
                  </a:lnTo>
                  <a:lnTo>
                    <a:pt x="585" y="558"/>
                  </a:lnTo>
                  <a:lnTo>
                    <a:pt x="589" y="563"/>
                  </a:lnTo>
                  <a:lnTo>
                    <a:pt x="592" y="568"/>
                  </a:lnTo>
                  <a:lnTo>
                    <a:pt x="595" y="573"/>
                  </a:lnTo>
                  <a:lnTo>
                    <a:pt x="597" y="578"/>
                  </a:lnTo>
                  <a:lnTo>
                    <a:pt x="598" y="584"/>
                  </a:lnTo>
                  <a:lnTo>
                    <a:pt x="600" y="590"/>
                  </a:lnTo>
                  <a:lnTo>
                    <a:pt x="600" y="595"/>
                  </a:lnTo>
                  <a:lnTo>
                    <a:pt x="601" y="601"/>
                  </a:lnTo>
                  <a:lnTo>
                    <a:pt x="601" y="607"/>
                  </a:lnTo>
                  <a:lnTo>
                    <a:pt x="601" y="619"/>
                  </a:lnTo>
                  <a:lnTo>
                    <a:pt x="599" y="631"/>
                  </a:lnTo>
                  <a:lnTo>
                    <a:pt x="597" y="642"/>
                  </a:lnTo>
                  <a:lnTo>
                    <a:pt x="594" y="654"/>
                  </a:lnTo>
                  <a:close/>
                  <a:moveTo>
                    <a:pt x="821" y="398"/>
                  </a:moveTo>
                  <a:lnTo>
                    <a:pt x="810" y="408"/>
                  </a:lnTo>
                  <a:lnTo>
                    <a:pt x="805" y="413"/>
                  </a:lnTo>
                  <a:lnTo>
                    <a:pt x="800" y="417"/>
                  </a:lnTo>
                  <a:lnTo>
                    <a:pt x="794" y="421"/>
                  </a:lnTo>
                  <a:lnTo>
                    <a:pt x="788" y="425"/>
                  </a:lnTo>
                  <a:lnTo>
                    <a:pt x="782" y="429"/>
                  </a:lnTo>
                  <a:lnTo>
                    <a:pt x="776" y="432"/>
                  </a:lnTo>
                  <a:lnTo>
                    <a:pt x="767" y="436"/>
                  </a:lnTo>
                  <a:lnTo>
                    <a:pt x="758" y="440"/>
                  </a:lnTo>
                  <a:lnTo>
                    <a:pt x="749" y="443"/>
                  </a:lnTo>
                  <a:lnTo>
                    <a:pt x="744" y="444"/>
                  </a:lnTo>
                  <a:lnTo>
                    <a:pt x="739" y="445"/>
                  </a:lnTo>
                  <a:lnTo>
                    <a:pt x="735" y="445"/>
                  </a:lnTo>
                  <a:lnTo>
                    <a:pt x="730" y="445"/>
                  </a:lnTo>
                  <a:lnTo>
                    <a:pt x="726" y="445"/>
                  </a:lnTo>
                  <a:lnTo>
                    <a:pt x="721" y="445"/>
                  </a:lnTo>
                  <a:lnTo>
                    <a:pt x="717" y="444"/>
                  </a:lnTo>
                  <a:lnTo>
                    <a:pt x="713" y="442"/>
                  </a:lnTo>
                  <a:lnTo>
                    <a:pt x="709" y="440"/>
                  </a:lnTo>
                  <a:lnTo>
                    <a:pt x="705" y="438"/>
                  </a:lnTo>
                  <a:lnTo>
                    <a:pt x="703" y="436"/>
                  </a:lnTo>
                  <a:lnTo>
                    <a:pt x="701" y="434"/>
                  </a:lnTo>
                  <a:lnTo>
                    <a:pt x="699" y="432"/>
                  </a:lnTo>
                  <a:lnTo>
                    <a:pt x="696" y="429"/>
                  </a:lnTo>
                  <a:lnTo>
                    <a:pt x="694" y="427"/>
                  </a:lnTo>
                  <a:lnTo>
                    <a:pt x="691" y="425"/>
                  </a:lnTo>
                  <a:lnTo>
                    <a:pt x="685" y="421"/>
                  </a:lnTo>
                  <a:lnTo>
                    <a:pt x="679" y="417"/>
                  </a:lnTo>
                  <a:lnTo>
                    <a:pt x="672" y="414"/>
                  </a:lnTo>
                  <a:lnTo>
                    <a:pt x="664" y="412"/>
                  </a:lnTo>
                  <a:lnTo>
                    <a:pt x="656" y="410"/>
                  </a:lnTo>
                  <a:lnTo>
                    <a:pt x="648" y="409"/>
                  </a:lnTo>
                  <a:lnTo>
                    <a:pt x="640" y="409"/>
                  </a:lnTo>
                  <a:lnTo>
                    <a:pt x="623" y="408"/>
                  </a:lnTo>
                  <a:lnTo>
                    <a:pt x="606" y="408"/>
                  </a:lnTo>
                  <a:lnTo>
                    <a:pt x="598" y="407"/>
                  </a:lnTo>
                  <a:lnTo>
                    <a:pt x="590" y="406"/>
                  </a:lnTo>
                  <a:lnTo>
                    <a:pt x="582" y="404"/>
                  </a:lnTo>
                  <a:lnTo>
                    <a:pt x="575" y="401"/>
                  </a:lnTo>
                  <a:lnTo>
                    <a:pt x="568" y="398"/>
                  </a:lnTo>
                  <a:lnTo>
                    <a:pt x="561" y="393"/>
                  </a:lnTo>
                  <a:lnTo>
                    <a:pt x="557" y="388"/>
                  </a:lnTo>
                  <a:lnTo>
                    <a:pt x="553" y="384"/>
                  </a:lnTo>
                  <a:lnTo>
                    <a:pt x="550" y="379"/>
                  </a:lnTo>
                  <a:lnTo>
                    <a:pt x="547" y="373"/>
                  </a:lnTo>
                  <a:lnTo>
                    <a:pt x="545" y="367"/>
                  </a:lnTo>
                  <a:lnTo>
                    <a:pt x="544" y="362"/>
                  </a:lnTo>
                  <a:lnTo>
                    <a:pt x="543" y="356"/>
                  </a:lnTo>
                  <a:lnTo>
                    <a:pt x="542" y="349"/>
                  </a:lnTo>
                  <a:lnTo>
                    <a:pt x="542" y="343"/>
                  </a:lnTo>
                  <a:lnTo>
                    <a:pt x="542" y="337"/>
                  </a:lnTo>
                  <a:lnTo>
                    <a:pt x="543" y="331"/>
                  </a:lnTo>
                  <a:lnTo>
                    <a:pt x="544" y="324"/>
                  </a:lnTo>
                  <a:lnTo>
                    <a:pt x="546" y="312"/>
                  </a:lnTo>
                  <a:lnTo>
                    <a:pt x="550" y="300"/>
                  </a:lnTo>
                  <a:lnTo>
                    <a:pt x="557" y="282"/>
                  </a:lnTo>
                  <a:lnTo>
                    <a:pt x="566" y="265"/>
                  </a:lnTo>
                  <a:lnTo>
                    <a:pt x="576" y="249"/>
                  </a:lnTo>
                  <a:lnTo>
                    <a:pt x="587" y="233"/>
                  </a:lnTo>
                  <a:lnTo>
                    <a:pt x="600" y="218"/>
                  </a:lnTo>
                  <a:lnTo>
                    <a:pt x="613" y="205"/>
                  </a:lnTo>
                  <a:lnTo>
                    <a:pt x="628" y="192"/>
                  </a:lnTo>
                  <a:lnTo>
                    <a:pt x="643" y="181"/>
                  </a:lnTo>
                  <a:lnTo>
                    <a:pt x="652" y="175"/>
                  </a:lnTo>
                  <a:lnTo>
                    <a:pt x="662" y="168"/>
                  </a:lnTo>
                  <a:lnTo>
                    <a:pt x="683" y="156"/>
                  </a:lnTo>
                  <a:lnTo>
                    <a:pt x="689" y="151"/>
                  </a:lnTo>
                  <a:lnTo>
                    <a:pt x="696" y="146"/>
                  </a:lnTo>
                  <a:lnTo>
                    <a:pt x="699" y="144"/>
                  </a:lnTo>
                  <a:lnTo>
                    <a:pt x="703" y="142"/>
                  </a:lnTo>
                  <a:lnTo>
                    <a:pt x="707" y="140"/>
                  </a:lnTo>
                  <a:lnTo>
                    <a:pt x="709" y="140"/>
                  </a:lnTo>
                  <a:lnTo>
                    <a:pt x="711" y="139"/>
                  </a:lnTo>
                  <a:lnTo>
                    <a:pt x="714" y="138"/>
                  </a:lnTo>
                  <a:lnTo>
                    <a:pt x="717" y="137"/>
                  </a:lnTo>
                  <a:lnTo>
                    <a:pt x="721" y="137"/>
                  </a:lnTo>
                  <a:lnTo>
                    <a:pt x="724" y="136"/>
                  </a:lnTo>
                  <a:lnTo>
                    <a:pt x="727" y="136"/>
                  </a:lnTo>
                  <a:lnTo>
                    <a:pt x="730" y="136"/>
                  </a:lnTo>
                  <a:lnTo>
                    <a:pt x="736" y="136"/>
                  </a:lnTo>
                  <a:lnTo>
                    <a:pt x="743" y="137"/>
                  </a:lnTo>
                  <a:lnTo>
                    <a:pt x="749" y="138"/>
                  </a:lnTo>
                  <a:lnTo>
                    <a:pt x="756" y="140"/>
                  </a:lnTo>
                  <a:lnTo>
                    <a:pt x="762" y="142"/>
                  </a:lnTo>
                  <a:lnTo>
                    <a:pt x="771" y="145"/>
                  </a:lnTo>
                  <a:lnTo>
                    <a:pt x="780" y="150"/>
                  </a:lnTo>
                  <a:lnTo>
                    <a:pt x="789" y="154"/>
                  </a:lnTo>
                  <a:lnTo>
                    <a:pt x="797" y="159"/>
                  </a:lnTo>
                  <a:lnTo>
                    <a:pt x="805" y="165"/>
                  </a:lnTo>
                  <a:lnTo>
                    <a:pt x="813" y="171"/>
                  </a:lnTo>
                  <a:lnTo>
                    <a:pt x="820" y="177"/>
                  </a:lnTo>
                  <a:lnTo>
                    <a:pt x="827" y="184"/>
                  </a:lnTo>
                  <a:lnTo>
                    <a:pt x="833" y="192"/>
                  </a:lnTo>
                  <a:lnTo>
                    <a:pt x="839" y="199"/>
                  </a:lnTo>
                  <a:lnTo>
                    <a:pt x="845" y="207"/>
                  </a:lnTo>
                  <a:lnTo>
                    <a:pt x="850" y="216"/>
                  </a:lnTo>
                  <a:lnTo>
                    <a:pt x="854" y="224"/>
                  </a:lnTo>
                  <a:lnTo>
                    <a:pt x="858" y="233"/>
                  </a:lnTo>
                  <a:lnTo>
                    <a:pt x="861" y="243"/>
                  </a:lnTo>
                  <a:lnTo>
                    <a:pt x="863" y="252"/>
                  </a:lnTo>
                  <a:lnTo>
                    <a:pt x="865" y="262"/>
                  </a:lnTo>
                  <a:lnTo>
                    <a:pt x="866" y="272"/>
                  </a:lnTo>
                  <a:lnTo>
                    <a:pt x="867" y="282"/>
                  </a:lnTo>
                  <a:lnTo>
                    <a:pt x="867" y="292"/>
                  </a:lnTo>
                  <a:lnTo>
                    <a:pt x="866" y="302"/>
                  </a:lnTo>
                  <a:lnTo>
                    <a:pt x="865" y="312"/>
                  </a:lnTo>
                  <a:lnTo>
                    <a:pt x="863" y="322"/>
                  </a:lnTo>
                  <a:lnTo>
                    <a:pt x="860" y="331"/>
                  </a:lnTo>
                  <a:lnTo>
                    <a:pt x="857" y="341"/>
                  </a:lnTo>
                  <a:lnTo>
                    <a:pt x="854" y="350"/>
                  </a:lnTo>
                  <a:lnTo>
                    <a:pt x="850" y="359"/>
                  </a:lnTo>
                  <a:lnTo>
                    <a:pt x="845" y="367"/>
                  </a:lnTo>
                  <a:lnTo>
                    <a:pt x="840" y="376"/>
                  </a:lnTo>
                  <a:lnTo>
                    <a:pt x="834" y="384"/>
                  </a:lnTo>
                  <a:lnTo>
                    <a:pt x="828" y="3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38"/>
            <p:cNvSpPr/>
            <p:nvPr/>
          </p:nvSpPr>
          <p:spPr>
            <a:xfrm>
              <a:off x="4272893" y="1654138"/>
              <a:ext cx="112365" cy="421153"/>
            </a:xfrm>
            <a:custGeom>
              <a:avLst/>
              <a:gdLst/>
              <a:ahLst/>
              <a:cxnLst/>
              <a:rect l="l" t="t" r="r" b="b"/>
              <a:pathLst>
                <a:path w="259" h="968" extrusionOk="0">
                  <a:moveTo>
                    <a:pt x="135" y="954"/>
                  </a:moveTo>
                  <a:lnTo>
                    <a:pt x="167" y="954"/>
                  </a:lnTo>
                  <a:lnTo>
                    <a:pt x="183" y="955"/>
                  </a:lnTo>
                  <a:lnTo>
                    <a:pt x="198" y="956"/>
                  </a:lnTo>
                  <a:lnTo>
                    <a:pt x="214" y="957"/>
                  </a:lnTo>
                  <a:lnTo>
                    <a:pt x="229" y="960"/>
                  </a:lnTo>
                  <a:lnTo>
                    <a:pt x="244" y="963"/>
                  </a:lnTo>
                  <a:lnTo>
                    <a:pt x="259" y="968"/>
                  </a:lnTo>
                  <a:lnTo>
                    <a:pt x="214" y="65"/>
                  </a:lnTo>
                  <a:lnTo>
                    <a:pt x="213" y="58"/>
                  </a:lnTo>
                  <a:lnTo>
                    <a:pt x="212" y="52"/>
                  </a:lnTo>
                  <a:lnTo>
                    <a:pt x="210" y="46"/>
                  </a:lnTo>
                  <a:lnTo>
                    <a:pt x="207" y="40"/>
                  </a:lnTo>
                  <a:lnTo>
                    <a:pt x="204" y="34"/>
                  </a:lnTo>
                  <a:lnTo>
                    <a:pt x="201" y="29"/>
                  </a:lnTo>
                  <a:lnTo>
                    <a:pt x="197" y="24"/>
                  </a:lnTo>
                  <a:lnTo>
                    <a:pt x="193" y="19"/>
                  </a:lnTo>
                  <a:lnTo>
                    <a:pt x="188" y="15"/>
                  </a:lnTo>
                  <a:lnTo>
                    <a:pt x="183" y="11"/>
                  </a:lnTo>
                  <a:lnTo>
                    <a:pt x="178" y="8"/>
                  </a:lnTo>
                  <a:lnTo>
                    <a:pt x="172" y="5"/>
                  </a:lnTo>
                  <a:lnTo>
                    <a:pt x="166" y="3"/>
                  </a:lnTo>
                  <a:lnTo>
                    <a:pt x="160" y="1"/>
                  </a:lnTo>
                  <a:lnTo>
                    <a:pt x="154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33" y="1"/>
                  </a:lnTo>
                  <a:lnTo>
                    <a:pt x="127" y="3"/>
                  </a:lnTo>
                  <a:lnTo>
                    <a:pt x="121" y="5"/>
                  </a:lnTo>
                  <a:lnTo>
                    <a:pt x="115" y="8"/>
                  </a:lnTo>
                  <a:lnTo>
                    <a:pt x="109" y="11"/>
                  </a:lnTo>
                  <a:lnTo>
                    <a:pt x="104" y="15"/>
                  </a:lnTo>
                  <a:lnTo>
                    <a:pt x="99" y="19"/>
                  </a:lnTo>
                  <a:lnTo>
                    <a:pt x="94" y="24"/>
                  </a:lnTo>
                  <a:lnTo>
                    <a:pt x="90" y="29"/>
                  </a:lnTo>
                  <a:lnTo>
                    <a:pt x="86" y="34"/>
                  </a:lnTo>
                  <a:lnTo>
                    <a:pt x="83" y="40"/>
                  </a:lnTo>
                  <a:lnTo>
                    <a:pt x="80" y="46"/>
                  </a:lnTo>
                  <a:lnTo>
                    <a:pt x="78" y="52"/>
                  </a:lnTo>
                  <a:lnTo>
                    <a:pt x="77" y="58"/>
                  </a:lnTo>
                  <a:lnTo>
                    <a:pt x="76" y="65"/>
                  </a:lnTo>
                  <a:lnTo>
                    <a:pt x="0" y="968"/>
                  </a:lnTo>
                  <a:lnTo>
                    <a:pt x="1" y="968"/>
                  </a:lnTo>
                  <a:lnTo>
                    <a:pt x="1" y="968"/>
                  </a:lnTo>
                  <a:lnTo>
                    <a:pt x="2" y="968"/>
                  </a:lnTo>
                  <a:lnTo>
                    <a:pt x="2" y="968"/>
                  </a:lnTo>
                  <a:lnTo>
                    <a:pt x="3" y="967"/>
                  </a:lnTo>
                  <a:lnTo>
                    <a:pt x="4" y="967"/>
                  </a:lnTo>
                  <a:lnTo>
                    <a:pt x="5" y="967"/>
                  </a:lnTo>
                  <a:lnTo>
                    <a:pt x="6" y="966"/>
                  </a:lnTo>
                  <a:lnTo>
                    <a:pt x="6" y="966"/>
                  </a:lnTo>
                  <a:lnTo>
                    <a:pt x="7" y="966"/>
                  </a:lnTo>
                  <a:lnTo>
                    <a:pt x="7" y="966"/>
                  </a:lnTo>
                  <a:lnTo>
                    <a:pt x="8" y="966"/>
                  </a:lnTo>
                  <a:lnTo>
                    <a:pt x="24" y="962"/>
                  </a:lnTo>
                  <a:lnTo>
                    <a:pt x="40" y="959"/>
                  </a:lnTo>
                  <a:lnTo>
                    <a:pt x="56" y="957"/>
                  </a:lnTo>
                  <a:lnTo>
                    <a:pt x="72" y="955"/>
                  </a:lnTo>
                  <a:lnTo>
                    <a:pt x="103" y="9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38"/>
            <p:cNvSpPr/>
            <p:nvPr/>
          </p:nvSpPr>
          <p:spPr>
            <a:xfrm>
              <a:off x="4214533" y="2096631"/>
              <a:ext cx="270461" cy="276123"/>
            </a:xfrm>
            <a:custGeom>
              <a:avLst/>
              <a:gdLst/>
              <a:ahLst/>
              <a:cxnLst/>
              <a:rect l="l" t="t" r="r" b="b"/>
              <a:pathLst>
                <a:path w="622" h="635" extrusionOk="0">
                  <a:moveTo>
                    <a:pt x="574" y="477"/>
                  </a:moveTo>
                  <a:lnTo>
                    <a:pt x="579" y="474"/>
                  </a:lnTo>
                  <a:lnTo>
                    <a:pt x="584" y="470"/>
                  </a:lnTo>
                  <a:lnTo>
                    <a:pt x="590" y="466"/>
                  </a:lnTo>
                  <a:lnTo>
                    <a:pt x="595" y="462"/>
                  </a:lnTo>
                  <a:lnTo>
                    <a:pt x="600" y="458"/>
                  </a:lnTo>
                  <a:lnTo>
                    <a:pt x="604" y="453"/>
                  </a:lnTo>
                  <a:lnTo>
                    <a:pt x="606" y="451"/>
                  </a:lnTo>
                  <a:lnTo>
                    <a:pt x="608" y="448"/>
                  </a:lnTo>
                  <a:lnTo>
                    <a:pt x="609" y="446"/>
                  </a:lnTo>
                  <a:lnTo>
                    <a:pt x="611" y="443"/>
                  </a:lnTo>
                  <a:lnTo>
                    <a:pt x="612" y="440"/>
                  </a:lnTo>
                  <a:lnTo>
                    <a:pt x="612" y="437"/>
                  </a:lnTo>
                  <a:lnTo>
                    <a:pt x="612" y="434"/>
                  </a:lnTo>
                  <a:lnTo>
                    <a:pt x="612" y="431"/>
                  </a:lnTo>
                  <a:lnTo>
                    <a:pt x="612" y="428"/>
                  </a:lnTo>
                  <a:lnTo>
                    <a:pt x="611" y="425"/>
                  </a:lnTo>
                  <a:lnTo>
                    <a:pt x="610" y="419"/>
                  </a:lnTo>
                  <a:lnTo>
                    <a:pt x="607" y="414"/>
                  </a:lnTo>
                  <a:lnTo>
                    <a:pt x="603" y="408"/>
                  </a:lnTo>
                  <a:lnTo>
                    <a:pt x="599" y="403"/>
                  </a:lnTo>
                  <a:lnTo>
                    <a:pt x="594" y="398"/>
                  </a:lnTo>
                  <a:lnTo>
                    <a:pt x="583" y="388"/>
                  </a:lnTo>
                  <a:lnTo>
                    <a:pt x="572" y="379"/>
                  </a:lnTo>
                  <a:lnTo>
                    <a:pt x="549" y="362"/>
                  </a:lnTo>
                  <a:lnTo>
                    <a:pt x="548" y="362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7" y="362"/>
                  </a:lnTo>
                  <a:lnTo>
                    <a:pt x="547" y="361"/>
                  </a:lnTo>
                  <a:lnTo>
                    <a:pt x="547" y="361"/>
                  </a:lnTo>
                  <a:lnTo>
                    <a:pt x="546" y="361"/>
                  </a:lnTo>
                  <a:lnTo>
                    <a:pt x="546" y="361"/>
                  </a:lnTo>
                  <a:lnTo>
                    <a:pt x="546" y="360"/>
                  </a:lnTo>
                  <a:lnTo>
                    <a:pt x="544" y="358"/>
                  </a:lnTo>
                  <a:lnTo>
                    <a:pt x="544" y="357"/>
                  </a:lnTo>
                  <a:lnTo>
                    <a:pt x="543" y="357"/>
                  </a:lnTo>
                  <a:lnTo>
                    <a:pt x="543" y="356"/>
                  </a:lnTo>
                  <a:lnTo>
                    <a:pt x="533" y="346"/>
                  </a:lnTo>
                  <a:lnTo>
                    <a:pt x="524" y="335"/>
                  </a:lnTo>
                  <a:lnTo>
                    <a:pt x="516" y="323"/>
                  </a:lnTo>
                  <a:lnTo>
                    <a:pt x="509" y="310"/>
                  </a:lnTo>
                  <a:lnTo>
                    <a:pt x="503" y="297"/>
                  </a:lnTo>
                  <a:lnTo>
                    <a:pt x="497" y="283"/>
                  </a:lnTo>
                  <a:lnTo>
                    <a:pt x="488" y="253"/>
                  </a:lnTo>
                  <a:lnTo>
                    <a:pt x="461" y="139"/>
                  </a:lnTo>
                  <a:lnTo>
                    <a:pt x="454" y="111"/>
                  </a:lnTo>
                  <a:lnTo>
                    <a:pt x="450" y="96"/>
                  </a:lnTo>
                  <a:lnTo>
                    <a:pt x="446" y="82"/>
                  </a:lnTo>
                  <a:lnTo>
                    <a:pt x="440" y="69"/>
                  </a:lnTo>
                  <a:lnTo>
                    <a:pt x="437" y="62"/>
                  </a:lnTo>
                  <a:lnTo>
                    <a:pt x="433" y="56"/>
                  </a:lnTo>
                  <a:lnTo>
                    <a:pt x="430" y="50"/>
                  </a:lnTo>
                  <a:lnTo>
                    <a:pt x="425" y="44"/>
                  </a:lnTo>
                  <a:lnTo>
                    <a:pt x="421" y="39"/>
                  </a:lnTo>
                  <a:lnTo>
                    <a:pt x="416" y="34"/>
                  </a:lnTo>
                  <a:lnTo>
                    <a:pt x="409" y="28"/>
                  </a:lnTo>
                  <a:lnTo>
                    <a:pt x="401" y="23"/>
                  </a:lnTo>
                  <a:lnTo>
                    <a:pt x="393" y="18"/>
                  </a:lnTo>
                  <a:lnTo>
                    <a:pt x="385" y="14"/>
                  </a:lnTo>
                  <a:lnTo>
                    <a:pt x="377" y="11"/>
                  </a:lnTo>
                  <a:lnTo>
                    <a:pt x="368" y="8"/>
                  </a:lnTo>
                  <a:lnTo>
                    <a:pt x="359" y="6"/>
                  </a:lnTo>
                  <a:lnTo>
                    <a:pt x="350" y="4"/>
                  </a:lnTo>
                  <a:lnTo>
                    <a:pt x="332" y="2"/>
                  </a:lnTo>
                  <a:lnTo>
                    <a:pt x="313" y="1"/>
                  </a:lnTo>
                  <a:lnTo>
                    <a:pt x="275" y="0"/>
                  </a:lnTo>
                  <a:lnTo>
                    <a:pt x="247" y="0"/>
                  </a:lnTo>
                  <a:lnTo>
                    <a:pt x="220" y="1"/>
                  </a:lnTo>
                  <a:lnTo>
                    <a:pt x="206" y="2"/>
                  </a:lnTo>
                  <a:lnTo>
                    <a:pt x="193" y="4"/>
                  </a:lnTo>
                  <a:lnTo>
                    <a:pt x="180" y="6"/>
                  </a:lnTo>
                  <a:lnTo>
                    <a:pt x="168" y="9"/>
                  </a:lnTo>
                  <a:lnTo>
                    <a:pt x="156" y="12"/>
                  </a:lnTo>
                  <a:lnTo>
                    <a:pt x="146" y="15"/>
                  </a:lnTo>
                  <a:lnTo>
                    <a:pt x="136" y="19"/>
                  </a:lnTo>
                  <a:lnTo>
                    <a:pt x="127" y="24"/>
                  </a:lnTo>
                  <a:lnTo>
                    <a:pt x="118" y="29"/>
                  </a:lnTo>
                  <a:lnTo>
                    <a:pt x="110" y="35"/>
                  </a:lnTo>
                  <a:lnTo>
                    <a:pt x="103" y="41"/>
                  </a:lnTo>
                  <a:lnTo>
                    <a:pt x="95" y="47"/>
                  </a:lnTo>
                  <a:lnTo>
                    <a:pt x="89" y="55"/>
                  </a:lnTo>
                  <a:lnTo>
                    <a:pt x="82" y="62"/>
                  </a:lnTo>
                  <a:lnTo>
                    <a:pt x="70" y="78"/>
                  </a:lnTo>
                  <a:lnTo>
                    <a:pt x="59" y="96"/>
                  </a:lnTo>
                  <a:lnTo>
                    <a:pt x="49" y="116"/>
                  </a:lnTo>
                  <a:lnTo>
                    <a:pt x="34" y="150"/>
                  </a:lnTo>
                  <a:lnTo>
                    <a:pt x="21" y="186"/>
                  </a:lnTo>
                  <a:lnTo>
                    <a:pt x="10" y="222"/>
                  </a:lnTo>
                  <a:lnTo>
                    <a:pt x="3" y="258"/>
                  </a:lnTo>
                  <a:lnTo>
                    <a:pt x="1" y="276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1" y="330"/>
                  </a:lnTo>
                  <a:lnTo>
                    <a:pt x="4" y="347"/>
                  </a:lnTo>
                  <a:lnTo>
                    <a:pt x="8" y="365"/>
                  </a:lnTo>
                  <a:lnTo>
                    <a:pt x="14" y="381"/>
                  </a:lnTo>
                  <a:lnTo>
                    <a:pt x="21" y="398"/>
                  </a:lnTo>
                  <a:lnTo>
                    <a:pt x="27" y="410"/>
                  </a:lnTo>
                  <a:lnTo>
                    <a:pt x="35" y="422"/>
                  </a:lnTo>
                  <a:lnTo>
                    <a:pt x="43" y="434"/>
                  </a:lnTo>
                  <a:lnTo>
                    <a:pt x="52" y="445"/>
                  </a:lnTo>
                  <a:lnTo>
                    <a:pt x="61" y="455"/>
                  </a:lnTo>
                  <a:lnTo>
                    <a:pt x="72" y="465"/>
                  </a:lnTo>
                  <a:lnTo>
                    <a:pt x="82" y="474"/>
                  </a:lnTo>
                  <a:lnTo>
                    <a:pt x="94" y="483"/>
                  </a:lnTo>
                  <a:lnTo>
                    <a:pt x="106" y="491"/>
                  </a:lnTo>
                  <a:lnTo>
                    <a:pt x="118" y="499"/>
                  </a:lnTo>
                  <a:lnTo>
                    <a:pt x="132" y="506"/>
                  </a:lnTo>
                  <a:lnTo>
                    <a:pt x="145" y="513"/>
                  </a:lnTo>
                  <a:lnTo>
                    <a:pt x="173" y="525"/>
                  </a:lnTo>
                  <a:lnTo>
                    <a:pt x="201" y="536"/>
                  </a:lnTo>
                  <a:lnTo>
                    <a:pt x="233" y="546"/>
                  </a:lnTo>
                  <a:lnTo>
                    <a:pt x="265" y="555"/>
                  </a:lnTo>
                  <a:lnTo>
                    <a:pt x="281" y="558"/>
                  </a:lnTo>
                  <a:lnTo>
                    <a:pt x="297" y="561"/>
                  </a:lnTo>
                  <a:lnTo>
                    <a:pt x="314" y="563"/>
                  </a:lnTo>
                  <a:lnTo>
                    <a:pt x="331" y="565"/>
                  </a:lnTo>
                  <a:lnTo>
                    <a:pt x="349" y="566"/>
                  </a:lnTo>
                  <a:lnTo>
                    <a:pt x="367" y="565"/>
                  </a:lnTo>
                  <a:lnTo>
                    <a:pt x="403" y="564"/>
                  </a:lnTo>
                  <a:lnTo>
                    <a:pt x="439" y="563"/>
                  </a:lnTo>
                  <a:lnTo>
                    <a:pt x="457" y="563"/>
                  </a:lnTo>
                  <a:lnTo>
                    <a:pt x="475" y="565"/>
                  </a:lnTo>
                  <a:lnTo>
                    <a:pt x="493" y="568"/>
                  </a:lnTo>
                  <a:lnTo>
                    <a:pt x="511" y="572"/>
                  </a:lnTo>
                  <a:lnTo>
                    <a:pt x="528" y="578"/>
                  </a:lnTo>
                  <a:lnTo>
                    <a:pt x="537" y="582"/>
                  </a:lnTo>
                  <a:lnTo>
                    <a:pt x="545" y="586"/>
                  </a:lnTo>
                  <a:lnTo>
                    <a:pt x="552" y="591"/>
                  </a:lnTo>
                  <a:lnTo>
                    <a:pt x="560" y="596"/>
                  </a:lnTo>
                  <a:lnTo>
                    <a:pt x="567" y="601"/>
                  </a:lnTo>
                  <a:lnTo>
                    <a:pt x="573" y="607"/>
                  </a:lnTo>
                  <a:lnTo>
                    <a:pt x="579" y="613"/>
                  </a:lnTo>
                  <a:lnTo>
                    <a:pt x="585" y="620"/>
                  </a:lnTo>
                  <a:lnTo>
                    <a:pt x="590" y="627"/>
                  </a:lnTo>
                  <a:lnTo>
                    <a:pt x="594" y="635"/>
                  </a:lnTo>
                  <a:lnTo>
                    <a:pt x="597" y="628"/>
                  </a:lnTo>
                  <a:lnTo>
                    <a:pt x="599" y="622"/>
                  </a:lnTo>
                  <a:lnTo>
                    <a:pt x="601" y="615"/>
                  </a:lnTo>
                  <a:lnTo>
                    <a:pt x="602" y="608"/>
                  </a:lnTo>
                  <a:lnTo>
                    <a:pt x="603" y="601"/>
                  </a:lnTo>
                  <a:lnTo>
                    <a:pt x="603" y="594"/>
                  </a:lnTo>
                  <a:lnTo>
                    <a:pt x="603" y="587"/>
                  </a:lnTo>
                  <a:lnTo>
                    <a:pt x="602" y="580"/>
                  </a:lnTo>
                  <a:lnTo>
                    <a:pt x="601" y="573"/>
                  </a:lnTo>
                  <a:lnTo>
                    <a:pt x="600" y="566"/>
                  </a:lnTo>
                  <a:lnTo>
                    <a:pt x="597" y="559"/>
                  </a:lnTo>
                  <a:lnTo>
                    <a:pt x="595" y="553"/>
                  </a:lnTo>
                  <a:lnTo>
                    <a:pt x="592" y="547"/>
                  </a:lnTo>
                  <a:lnTo>
                    <a:pt x="588" y="541"/>
                  </a:lnTo>
                  <a:lnTo>
                    <a:pt x="584" y="536"/>
                  </a:lnTo>
                  <a:lnTo>
                    <a:pt x="580" y="531"/>
                  </a:lnTo>
                  <a:lnTo>
                    <a:pt x="585" y="531"/>
                  </a:lnTo>
                  <a:lnTo>
                    <a:pt x="590" y="530"/>
                  </a:lnTo>
                  <a:lnTo>
                    <a:pt x="601" y="529"/>
                  </a:lnTo>
                  <a:lnTo>
                    <a:pt x="611" y="528"/>
                  </a:lnTo>
                  <a:lnTo>
                    <a:pt x="616" y="528"/>
                  </a:lnTo>
                  <a:lnTo>
                    <a:pt x="622" y="528"/>
                  </a:lnTo>
                  <a:lnTo>
                    <a:pt x="620" y="524"/>
                  </a:lnTo>
                  <a:lnTo>
                    <a:pt x="618" y="521"/>
                  </a:lnTo>
                  <a:lnTo>
                    <a:pt x="616" y="517"/>
                  </a:lnTo>
                  <a:lnTo>
                    <a:pt x="614" y="514"/>
                  </a:lnTo>
                  <a:lnTo>
                    <a:pt x="608" y="507"/>
                  </a:lnTo>
                  <a:lnTo>
                    <a:pt x="602" y="500"/>
                  </a:lnTo>
                  <a:lnTo>
                    <a:pt x="596" y="494"/>
                  </a:lnTo>
                  <a:lnTo>
                    <a:pt x="588" y="488"/>
                  </a:lnTo>
                  <a:lnTo>
                    <a:pt x="581" y="4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7" name="Google Shape;4007;p38"/>
          <p:cNvGrpSpPr/>
          <p:nvPr/>
        </p:nvGrpSpPr>
        <p:grpSpPr>
          <a:xfrm>
            <a:off x="3081456" y="2379404"/>
            <a:ext cx="697098" cy="697517"/>
            <a:chOff x="3241135" y="1653702"/>
            <a:chExt cx="721665" cy="722099"/>
          </a:xfrm>
        </p:grpSpPr>
        <p:sp>
          <p:nvSpPr>
            <p:cNvPr id="4008" name="Google Shape;4008;p38"/>
            <p:cNvSpPr/>
            <p:nvPr/>
          </p:nvSpPr>
          <p:spPr>
            <a:xfrm>
              <a:off x="3241135" y="2181557"/>
              <a:ext cx="194244" cy="194244"/>
            </a:xfrm>
            <a:custGeom>
              <a:avLst/>
              <a:gdLst/>
              <a:ahLst/>
              <a:cxnLst/>
              <a:rect l="l" t="t" r="r" b="b"/>
              <a:pathLst>
                <a:path w="447" h="447" extrusionOk="0">
                  <a:moveTo>
                    <a:pt x="29" y="333"/>
                  </a:moveTo>
                  <a:lnTo>
                    <a:pt x="28" y="335"/>
                  </a:lnTo>
                  <a:lnTo>
                    <a:pt x="27" y="337"/>
                  </a:lnTo>
                  <a:lnTo>
                    <a:pt x="27" y="340"/>
                  </a:lnTo>
                  <a:lnTo>
                    <a:pt x="26" y="342"/>
                  </a:lnTo>
                  <a:lnTo>
                    <a:pt x="26" y="344"/>
                  </a:lnTo>
                  <a:lnTo>
                    <a:pt x="26" y="347"/>
                  </a:lnTo>
                  <a:lnTo>
                    <a:pt x="26" y="353"/>
                  </a:lnTo>
                  <a:lnTo>
                    <a:pt x="15" y="364"/>
                  </a:lnTo>
                  <a:lnTo>
                    <a:pt x="11" y="368"/>
                  </a:lnTo>
                  <a:lnTo>
                    <a:pt x="8" y="372"/>
                  </a:lnTo>
                  <a:lnTo>
                    <a:pt x="6" y="376"/>
                  </a:lnTo>
                  <a:lnTo>
                    <a:pt x="4" y="381"/>
                  </a:lnTo>
                  <a:lnTo>
                    <a:pt x="2" y="385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0" y="399"/>
                  </a:lnTo>
                  <a:lnTo>
                    <a:pt x="0" y="404"/>
                  </a:lnTo>
                  <a:lnTo>
                    <a:pt x="1" y="408"/>
                  </a:lnTo>
                  <a:lnTo>
                    <a:pt x="2" y="413"/>
                  </a:lnTo>
                  <a:lnTo>
                    <a:pt x="4" y="417"/>
                  </a:lnTo>
                  <a:lnTo>
                    <a:pt x="6" y="421"/>
                  </a:lnTo>
                  <a:lnTo>
                    <a:pt x="8" y="425"/>
                  </a:lnTo>
                  <a:lnTo>
                    <a:pt x="11" y="429"/>
                  </a:lnTo>
                  <a:lnTo>
                    <a:pt x="15" y="432"/>
                  </a:lnTo>
                  <a:lnTo>
                    <a:pt x="15" y="432"/>
                  </a:lnTo>
                  <a:lnTo>
                    <a:pt x="19" y="435"/>
                  </a:lnTo>
                  <a:lnTo>
                    <a:pt x="23" y="439"/>
                  </a:lnTo>
                  <a:lnTo>
                    <a:pt x="27" y="441"/>
                  </a:lnTo>
                  <a:lnTo>
                    <a:pt x="32" y="443"/>
                  </a:lnTo>
                  <a:lnTo>
                    <a:pt x="36" y="445"/>
                  </a:lnTo>
                  <a:lnTo>
                    <a:pt x="41" y="446"/>
                  </a:lnTo>
                  <a:lnTo>
                    <a:pt x="45" y="447"/>
                  </a:lnTo>
                  <a:lnTo>
                    <a:pt x="50" y="447"/>
                  </a:lnTo>
                  <a:lnTo>
                    <a:pt x="55" y="447"/>
                  </a:lnTo>
                  <a:lnTo>
                    <a:pt x="59" y="446"/>
                  </a:lnTo>
                  <a:lnTo>
                    <a:pt x="64" y="445"/>
                  </a:lnTo>
                  <a:lnTo>
                    <a:pt x="68" y="443"/>
                  </a:lnTo>
                  <a:lnTo>
                    <a:pt x="72" y="441"/>
                  </a:lnTo>
                  <a:lnTo>
                    <a:pt x="76" y="439"/>
                  </a:lnTo>
                  <a:lnTo>
                    <a:pt x="80" y="435"/>
                  </a:lnTo>
                  <a:lnTo>
                    <a:pt x="83" y="432"/>
                  </a:lnTo>
                  <a:lnTo>
                    <a:pt x="94" y="421"/>
                  </a:lnTo>
                  <a:lnTo>
                    <a:pt x="99" y="421"/>
                  </a:lnTo>
                  <a:lnTo>
                    <a:pt x="101" y="421"/>
                  </a:lnTo>
                  <a:lnTo>
                    <a:pt x="104" y="421"/>
                  </a:lnTo>
                  <a:lnTo>
                    <a:pt x="107" y="420"/>
                  </a:lnTo>
                  <a:lnTo>
                    <a:pt x="109" y="420"/>
                  </a:lnTo>
                  <a:lnTo>
                    <a:pt x="112" y="419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447" y="32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38"/>
            <p:cNvSpPr/>
            <p:nvPr/>
          </p:nvSpPr>
          <p:spPr>
            <a:xfrm>
              <a:off x="3322578" y="1653702"/>
              <a:ext cx="640222" cy="638915"/>
            </a:xfrm>
            <a:custGeom>
              <a:avLst/>
              <a:gdLst/>
              <a:ahLst/>
              <a:cxnLst/>
              <a:rect l="l" t="t" r="r" b="b"/>
              <a:pathLst>
                <a:path w="1471" h="1468" extrusionOk="0">
                  <a:moveTo>
                    <a:pt x="1448" y="23"/>
                  </a:moveTo>
                  <a:lnTo>
                    <a:pt x="1442" y="18"/>
                  </a:lnTo>
                  <a:lnTo>
                    <a:pt x="1435" y="13"/>
                  </a:lnTo>
                  <a:lnTo>
                    <a:pt x="1429" y="9"/>
                  </a:lnTo>
                  <a:lnTo>
                    <a:pt x="1422" y="6"/>
                  </a:lnTo>
                  <a:lnTo>
                    <a:pt x="1414" y="3"/>
                  </a:lnTo>
                  <a:lnTo>
                    <a:pt x="1407" y="1"/>
                  </a:lnTo>
                  <a:lnTo>
                    <a:pt x="1399" y="0"/>
                  </a:lnTo>
                  <a:lnTo>
                    <a:pt x="1391" y="0"/>
                  </a:lnTo>
                  <a:lnTo>
                    <a:pt x="1384" y="0"/>
                  </a:lnTo>
                  <a:lnTo>
                    <a:pt x="1376" y="1"/>
                  </a:lnTo>
                  <a:lnTo>
                    <a:pt x="1369" y="3"/>
                  </a:lnTo>
                  <a:lnTo>
                    <a:pt x="1361" y="6"/>
                  </a:lnTo>
                  <a:lnTo>
                    <a:pt x="1354" y="9"/>
                  </a:lnTo>
                  <a:lnTo>
                    <a:pt x="1347" y="13"/>
                  </a:lnTo>
                  <a:lnTo>
                    <a:pt x="1341" y="18"/>
                  </a:lnTo>
                  <a:lnTo>
                    <a:pt x="1335" y="23"/>
                  </a:lnTo>
                  <a:lnTo>
                    <a:pt x="1219" y="139"/>
                  </a:lnTo>
                  <a:lnTo>
                    <a:pt x="1207" y="130"/>
                  </a:lnTo>
                  <a:lnTo>
                    <a:pt x="1195" y="122"/>
                  </a:lnTo>
                  <a:lnTo>
                    <a:pt x="1182" y="115"/>
                  </a:lnTo>
                  <a:lnTo>
                    <a:pt x="1169" y="109"/>
                  </a:lnTo>
                  <a:lnTo>
                    <a:pt x="1155" y="105"/>
                  </a:lnTo>
                  <a:lnTo>
                    <a:pt x="1141" y="102"/>
                  </a:lnTo>
                  <a:lnTo>
                    <a:pt x="1127" y="100"/>
                  </a:lnTo>
                  <a:lnTo>
                    <a:pt x="1112" y="99"/>
                  </a:lnTo>
                  <a:lnTo>
                    <a:pt x="1095" y="100"/>
                  </a:lnTo>
                  <a:lnTo>
                    <a:pt x="1079" y="102"/>
                  </a:lnTo>
                  <a:lnTo>
                    <a:pt x="1064" y="106"/>
                  </a:lnTo>
                  <a:lnTo>
                    <a:pt x="1049" y="112"/>
                  </a:lnTo>
                  <a:lnTo>
                    <a:pt x="1034" y="118"/>
                  </a:lnTo>
                  <a:lnTo>
                    <a:pt x="1020" y="127"/>
                  </a:lnTo>
                  <a:lnTo>
                    <a:pt x="1007" y="136"/>
                  </a:lnTo>
                  <a:lnTo>
                    <a:pt x="994" y="147"/>
                  </a:lnTo>
                  <a:lnTo>
                    <a:pt x="0" y="1140"/>
                  </a:lnTo>
                  <a:lnTo>
                    <a:pt x="328" y="1468"/>
                  </a:lnTo>
                  <a:lnTo>
                    <a:pt x="1234" y="562"/>
                  </a:lnTo>
                  <a:lnTo>
                    <a:pt x="1279" y="607"/>
                  </a:lnTo>
                  <a:lnTo>
                    <a:pt x="923" y="963"/>
                  </a:lnTo>
                  <a:lnTo>
                    <a:pt x="991" y="1030"/>
                  </a:lnTo>
                  <a:lnTo>
                    <a:pt x="1414" y="607"/>
                  </a:lnTo>
                  <a:lnTo>
                    <a:pt x="1301" y="494"/>
                  </a:lnTo>
                  <a:lnTo>
                    <a:pt x="1321" y="474"/>
                  </a:lnTo>
                  <a:lnTo>
                    <a:pt x="1327" y="468"/>
                  </a:lnTo>
                  <a:lnTo>
                    <a:pt x="1332" y="462"/>
                  </a:lnTo>
                  <a:lnTo>
                    <a:pt x="1342" y="449"/>
                  </a:lnTo>
                  <a:lnTo>
                    <a:pt x="1350" y="435"/>
                  </a:lnTo>
                  <a:lnTo>
                    <a:pt x="1357" y="420"/>
                  </a:lnTo>
                  <a:lnTo>
                    <a:pt x="1362" y="405"/>
                  </a:lnTo>
                  <a:lnTo>
                    <a:pt x="1366" y="389"/>
                  </a:lnTo>
                  <a:lnTo>
                    <a:pt x="1368" y="373"/>
                  </a:lnTo>
                  <a:lnTo>
                    <a:pt x="1369" y="356"/>
                  </a:lnTo>
                  <a:lnTo>
                    <a:pt x="1368" y="341"/>
                  </a:lnTo>
                  <a:lnTo>
                    <a:pt x="1366" y="327"/>
                  </a:lnTo>
                  <a:lnTo>
                    <a:pt x="1363" y="313"/>
                  </a:lnTo>
                  <a:lnTo>
                    <a:pt x="1359" y="299"/>
                  </a:lnTo>
                  <a:lnTo>
                    <a:pt x="1353" y="286"/>
                  </a:lnTo>
                  <a:lnTo>
                    <a:pt x="1347" y="273"/>
                  </a:lnTo>
                  <a:lnTo>
                    <a:pt x="1339" y="261"/>
                  </a:lnTo>
                  <a:lnTo>
                    <a:pt x="1330" y="249"/>
                  </a:lnTo>
                  <a:lnTo>
                    <a:pt x="1445" y="133"/>
                  </a:lnTo>
                  <a:lnTo>
                    <a:pt x="1451" y="128"/>
                  </a:lnTo>
                  <a:lnTo>
                    <a:pt x="1456" y="122"/>
                  </a:lnTo>
                  <a:lnTo>
                    <a:pt x="1461" y="115"/>
                  </a:lnTo>
                  <a:lnTo>
                    <a:pt x="1464" y="109"/>
                  </a:lnTo>
                  <a:lnTo>
                    <a:pt x="1467" y="102"/>
                  </a:lnTo>
                  <a:lnTo>
                    <a:pt x="1469" y="94"/>
                  </a:lnTo>
                  <a:lnTo>
                    <a:pt x="1470" y="87"/>
                  </a:lnTo>
                  <a:lnTo>
                    <a:pt x="1471" y="79"/>
                  </a:lnTo>
                  <a:lnTo>
                    <a:pt x="1471" y="72"/>
                  </a:lnTo>
                  <a:lnTo>
                    <a:pt x="1470" y="64"/>
                  </a:lnTo>
                  <a:lnTo>
                    <a:pt x="1468" y="57"/>
                  </a:lnTo>
                  <a:lnTo>
                    <a:pt x="1465" y="50"/>
                  </a:lnTo>
                  <a:lnTo>
                    <a:pt x="1462" y="43"/>
                  </a:lnTo>
                  <a:lnTo>
                    <a:pt x="1458" y="36"/>
                  </a:lnTo>
                  <a:lnTo>
                    <a:pt x="1453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10" name="Google Shape;4010;p38"/>
          <p:cNvGrpSpPr/>
          <p:nvPr/>
        </p:nvGrpSpPr>
        <p:grpSpPr>
          <a:xfrm>
            <a:off x="7563994" y="2395414"/>
            <a:ext cx="695837" cy="695836"/>
            <a:chOff x="2366599" y="3404512"/>
            <a:chExt cx="720360" cy="720359"/>
          </a:xfrm>
        </p:grpSpPr>
        <p:sp>
          <p:nvSpPr>
            <p:cNvPr id="4011" name="Google Shape;4011;p38"/>
            <p:cNvSpPr/>
            <p:nvPr/>
          </p:nvSpPr>
          <p:spPr>
            <a:xfrm>
              <a:off x="2857002" y="3404512"/>
              <a:ext cx="229957" cy="230393"/>
            </a:xfrm>
            <a:custGeom>
              <a:avLst/>
              <a:gdLst/>
              <a:ahLst/>
              <a:cxnLst/>
              <a:rect l="l" t="t" r="r" b="b"/>
              <a:pathLst>
                <a:path w="529" h="530" extrusionOk="0">
                  <a:moveTo>
                    <a:pt x="429" y="102"/>
                  </a:moveTo>
                  <a:lnTo>
                    <a:pt x="407" y="81"/>
                  </a:lnTo>
                  <a:lnTo>
                    <a:pt x="383" y="63"/>
                  </a:lnTo>
                  <a:lnTo>
                    <a:pt x="358" y="47"/>
                  </a:lnTo>
                  <a:lnTo>
                    <a:pt x="332" y="33"/>
                  </a:lnTo>
                  <a:lnTo>
                    <a:pt x="305" y="22"/>
                  </a:lnTo>
                  <a:lnTo>
                    <a:pt x="278" y="13"/>
                  </a:lnTo>
                  <a:lnTo>
                    <a:pt x="250" y="6"/>
                  </a:lnTo>
                  <a:lnTo>
                    <a:pt x="222" y="2"/>
                  </a:lnTo>
                  <a:lnTo>
                    <a:pt x="193" y="0"/>
                  </a:lnTo>
                  <a:lnTo>
                    <a:pt x="164" y="0"/>
                  </a:lnTo>
                  <a:lnTo>
                    <a:pt x="136" y="3"/>
                  </a:lnTo>
                  <a:lnTo>
                    <a:pt x="108" y="8"/>
                  </a:lnTo>
                  <a:lnTo>
                    <a:pt x="80" y="15"/>
                  </a:lnTo>
                  <a:lnTo>
                    <a:pt x="52" y="25"/>
                  </a:lnTo>
                  <a:lnTo>
                    <a:pt x="26" y="37"/>
                  </a:lnTo>
                  <a:lnTo>
                    <a:pt x="0" y="51"/>
                  </a:lnTo>
                  <a:lnTo>
                    <a:pt x="479" y="530"/>
                  </a:lnTo>
                  <a:lnTo>
                    <a:pt x="493" y="504"/>
                  </a:lnTo>
                  <a:lnTo>
                    <a:pt x="505" y="477"/>
                  </a:lnTo>
                  <a:lnTo>
                    <a:pt x="514" y="450"/>
                  </a:lnTo>
                  <a:lnTo>
                    <a:pt x="521" y="422"/>
                  </a:lnTo>
                  <a:lnTo>
                    <a:pt x="526" y="394"/>
                  </a:lnTo>
                  <a:lnTo>
                    <a:pt x="529" y="365"/>
                  </a:lnTo>
                  <a:lnTo>
                    <a:pt x="529" y="337"/>
                  </a:lnTo>
                  <a:lnTo>
                    <a:pt x="527" y="308"/>
                  </a:lnTo>
                  <a:lnTo>
                    <a:pt x="523" y="280"/>
                  </a:lnTo>
                  <a:lnTo>
                    <a:pt x="516" y="252"/>
                  </a:lnTo>
                  <a:lnTo>
                    <a:pt x="508" y="225"/>
                  </a:lnTo>
                  <a:lnTo>
                    <a:pt x="497" y="198"/>
                  </a:lnTo>
                  <a:lnTo>
                    <a:pt x="483" y="172"/>
                  </a:lnTo>
                  <a:lnTo>
                    <a:pt x="467" y="148"/>
                  </a:lnTo>
                  <a:lnTo>
                    <a:pt x="449" y="1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38"/>
            <p:cNvSpPr/>
            <p:nvPr/>
          </p:nvSpPr>
          <p:spPr>
            <a:xfrm>
              <a:off x="2797770" y="3426288"/>
              <a:ext cx="266106" cy="266106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112" y="17"/>
                  </a:moveTo>
                  <a:lnTo>
                    <a:pt x="108" y="13"/>
                  </a:lnTo>
                  <a:lnTo>
                    <a:pt x="104" y="10"/>
                  </a:lnTo>
                  <a:lnTo>
                    <a:pt x="99" y="7"/>
                  </a:lnTo>
                  <a:lnTo>
                    <a:pt x="94" y="4"/>
                  </a:lnTo>
                  <a:lnTo>
                    <a:pt x="88" y="2"/>
                  </a:lnTo>
                  <a:lnTo>
                    <a:pt x="83" y="1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5" y="2"/>
                  </a:lnTo>
                  <a:lnTo>
                    <a:pt x="50" y="4"/>
                  </a:lnTo>
                  <a:lnTo>
                    <a:pt x="45" y="7"/>
                  </a:lnTo>
                  <a:lnTo>
                    <a:pt x="40" y="10"/>
                  </a:lnTo>
                  <a:lnTo>
                    <a:pt x="35" y="13"/>
                  </a:lnTo>
                  <a:lnTo>
                    <a:pt x="30" y="17"/>
                  </a:lnTo>
                  <a:lnTo>
                    <a:pt x="16" y="31"/>
                  </a:lnTo>
                  <a:lnTo>
                    <a:pt x="13" y="36"/>
                  </a:lnTo>
                  <a:lnTo>
                    <a:pt x="9" y="40"/>
                  </a:lnTo>
                  <a:lnTo>
                    <a:pt x="6" y="45"/>
                  </a:lnTo>
                  <a:lnTo>
                    <a:pt x="4" y="50"/>
                  </a:lnTo>
                  <a:lnTo>
                    <a:pt x="2" y="55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7"/>
                  </a:lnTo>
                  <a:lnTo>
                    <a:pt x="1" y="83"/>
                  </a:lnTo>
                  <a:lnTo>
                    <a:pt x="2" y="88"/>
                  </a:lnTo>
                  <a:lnTo>
                    <a:pt x="4" y="94"/>
                  </a:lnTo>
                  <a:lnTo>
                    <a:pt x="6" y="99"/>
                  </a:lnTo>
                  <a:lnTo>
                    <a:pt x="9" y="104"/>
                  </a:lnTo>
                  <a:lnTo>
                    <a:pt x="13" y="109"/>
                  </a:lnTo>
                  <a:lnTo>
                    <a:pt x="16" y="113"/>
                  </a:lnTo>
                  <a:lnTo>
                    <a:pt x="499" y="595"/>
                  </a:lnTo>
                  <a:lnTo>
                    <a:pt x="504" y="599"/>
                  </a:lnTo>
                  <a:lnTo>
                    <a:pt x="508" y="603"/>
                  </a:lnTo>
                  <a:lnTo>
                    <a:pt x="513" y="606"/>
                  </a:lnTo>
                  <a:lnTo>
                    <a:pt x="518" y="608"/>
                  </a:lnTo>
                  <a:lnTo>
                    <a:pt x="524" y="610"/>
                  </a:lnTo>
                  <a:lnTo>
                    <a:pt x="529" y="611"/>
                  </a:lnTo>
                  <a:lnTo>
                    <a:pt x="535" y="612"/>
                  </a:lnTo>
                  <a:lnTo>
                    <a:pt x="540" y="612"/>
                  </a:lnTo>
                  <a:lnTo>
                    <a:pt x="546" y="612"/>
                  </a:lnTo>
                  <a:lnTo>
                    <a:pt x="551" y="611"/>
                  </a:lnTo>
                  <a:lnTo>
                    <a:pt x="557" y="610"/>
                  </a:lnTo>
                  <a:lnTo>
                    <a:pt x="562" y="608"/>
                  </a:lnTo>
                  <a:lnTo>
                    <a:pt x="567" y="606"/>
                  </a:lnTo>
                  <a:lnTo>
                    <a:pt x="572" y="603"/>
                  </a:lnTo>
                  <a:lnTo>
                    <a:pt x="577" y="599"/>
                  </a:lnTo>
                  <a:lnTo>
                    <a:pt x="581" y="595"/>
                  </a:lnTo>
                  <a:lnTo>
                    <a:pt x="595" y="581"/>
                  </a:lnTo>
                  <a:lnTo>
                    <a:pt x="599" y="577"/>
                  </a:lnTo>
                  <a:lnTo>
                    <a:pt x="603" y="572"/>
                  </a:lnTo>
                  <a:lnTo>
                    <a:pt x="606" y="567"/>
                  </a:lnTo>
                  <a:lnTo>
                    <a:pt x="608" y="562"/>
                  </a:lnTo>
                  <a:lnTo>
                    <a:pt x="610" y="557"/>
                  </a:lnTo>
                  <a:lnTo>
                    <a:pt x="611" y="551"/>
                  </a:lnTo>
                  <a:lnTo>
                    <a:pt x="612" y="546"/>
                  </a:lnTo>
                  <a:lnTo>
                    <a:pt x="612" y="540"/>
                  </a:lnTo>
                  <a:lnTo>
                    <a:pt x="612" y="535"/>
                  </a:lnTo>
                  <a:lnTo>
                    <a:pt x="611" y="529"/>
                  </a:lnTo>
                  <a:lnTo>
                    <a:pt x="610" y="524"/>
                  </a:lnTo>
                  <a:lnTo>
                    <a:pt x="608" y="518"/>
                  </a:lnTo>
                  <a:lnTo>
                    <a:pt x="606" y="513"/>
                  </a:lnTo>
                  <a:lnTo>
                    <a:pt x="603" y="508"/>
                  </a:lnTo>
                  <a:lnTo>
                    <a:pt x="599" y="504"/>
                  </a:lnTo>
                  <a:lnTo>
                    <a:pt x="595" y="4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38"/>
            <p:cNvSpPr/>
            <p:nvPr/>
          </p:nvSpPr>
          <p:spPr>
            <a:xfrm>
              <a:off x="2366599" y="3920174"/>
              <a:ext cx="204697" cy="204697"/>
            </a:xfrm>
            <a:custGeom>
              <a:avLst/>
              <a:gdLst/>
              <a:ahLst/>
              <a:cxnLst/>
              <a:rect l="l" t="t" r="r" b="b"/>
              <a:pathLst>
                <a:path w="471" h="471" extrusionOk="0">
                  <a:moveTo>
                    <a:pt x="0" y="277"/>
                  </a:moveTo>
                  <a:lnTo>
                    <a:pt x="194" y="471"/>
                  </a:lnTo>
                  <a:lnTo>
                    <a:pt x="471" y="223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38"/>
            <p:cNvSpPr/>
            <p:nvPr/>
          </p:nvSpPr>
          <p:spPr>
            <a:xfrm>
              <a:off x="2486806" y="3573495"/>
              <a:ext cx="431170" cy="431170"/>
            </a:xfrm>
            <a:custGeom>
              <a:avLst/>
              <a:gdLst/>
              <a:ahLst/>
              <a:cxnLst/>
              <a:rect l="l" t="t" r="r" b="b"/>
              <a:pathLst>
                <a:path w="991" h="991" extrusionOk="0">
                  <a:moveTo>
                    <a:pt x="641" y="0"/>
                  </a:moveTo>
                  <a:lnTo>
                    <a:pt x="0" y="768"/>
                  </a:lnTo>
                  <a:lnTo>
                    <a:pt x="223" y="991"/>
                  </a:lnTo>
                  <a:lnTo>
                    <a:pt x="991" y="350"/>
                  </a:lnTo>
                  <a:lnTo>
                    <a:pt x="974" y="339"/>
                  </a:lnTo>
                  <a:lnTo>
                    <a:pt x="931" y="307"/>
                  </a:lnTo>
                  <a:lnTo>
                    <a:pt x="869" y="257"/>
                  </a:lnTo>
                  <a:lnTo>
                    <a:pt x="835" y="226"/>
                  </a:lnTo>
                  <a:lnTo>
                    <a:pt x="799" y="192"/>
                  </a:lnTo>
                  <a:lnTo>
                    <a:pt x="764" y="156"/>
                  </a:lnTo>
                  <a:lnTo>
                    <a:pt x="733" y="121"/>
                  </a:lnTo>
                  <a:lnTo>
                    <a:pt x="705" y="89"/>
                  </a:lnTo>
                  <a:lnTo>
                    <a:pt x="683" y="60"/>
                  </a:lnTo>
                  <a:lnTo>
                    <a:pt x="652" y="16"/>
                  </a:lnTo>
                  <a:close/>
                  <a:moveTo>
                    <a:pt x="573" y="483"/>
                  </a:moveTo>
                  <a:lnTo>
                    <a:pt x="452" y="604"/>
                  </a:lnTo>
                  <a:lnTo>
                    <a:pt x="450" y="606"/>
                  </a:lnTo>
                  <a:lnTo>
                    <a:pt x="448" y="608"/>
                  </a:lnTo>
                  <a:lnTo>
                    <a:pt x="445" y="609"/>
                  </a:lnTo>
                  <a:lnTo>
                    <a:pt x="443" y="611"/>
                  </a:lnTo>
                  <a:lnTo>
                    <a:pt x="441" y="612"/>
                  </a:lnTo>
                  <a:lnTo>
                    <a:pt x="439" y="613"/>
                  </a:lnTo>
                  <a:lnTo>
                    <a:pt x="436" y="613"/>
                  </a:lnTo>
                  <a:lnTo>
                    <a:pt x="434" y="613"/>
                  </a:lnTo>
                  <a:lnTo>
                    <a:pt x="432" y="613"/>
                  </a:lnTo>
                  <a:lnTo>
                    <a:pt x="429" y="613"/>
                  </a:lnTo>
                  <a:lnTo>
                    <a:pt x="427" y="613"/>
                  </a:lnTo>
                  <a:lnTo>
                    <a:pt x="425" y="612"/>
                  </a:lnTo>
                  <a:lnTo>
                    <a:pt x="423" y="611"/>
                  </a:lnTo>
                  <a:lnTo>
                    <a:pt x="421" y="610"/>
                  </a:lnTo>
                  <a:lnTo>
                    <a:pt x="420" y="609"/>
                  </a:lnTo>
                  <a:lnTo>
                    <a:pt x="418" y="607"/>
                  </a:lnTo>
                  <a:lnTo>
                    <a:pt x="384" y="573"/>
                  </a:lnTo>
                  <a:lnTo>
                    <a:pt x="383" y="571"/>
                  </a:lnTo>
                  <a:lnTo>
                    <a:pt x="381" y="570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9" y="563"/>
                  </a:lnTo>
                  <a:lnTo>
                    <a:pt x="379" y="561"/>
                  </a:lnTo>
                  <a:lnTo>
                    <a:pt x="378" y="559"/>
                  </a:lnTo>
                  <a:lnTo>
                    <a:pt x="378" y="556"/>
                  </a:lnTo>
                  <a:lnTo>
                    <a:pt x="379" y="554"/>
                  </a:lnTo>
                  <a:lnTo>
                    <a:pt x="379" y="552"/>
                  </a:lnTo>
                  <a:lnTo>
                    <a:pt x="380" y="549"/>
                  </a:lnTo>
                  <a:lnTo>
                    <a:pt x="381" y="547"/>
                  </a:lnTo>
                  <a:lnTo>
                    <a:pt x="382" y="545"/>
                  </a:lnTo>
                  <a:lnTo>
                    <a:pt x="383" y="543"/>
                  </a:lnTo>
                  <a:lnTo>
                    <a:pt x="385" y="541"/>
                  </a:lnTo>
                  <a:lnTo>
                    <a:pt x="387" y="539"/>
                  </a:lnTo>
                  <a:lnTo>
                    <a:pt x="508" y="418"/>
                  </a:lnTo>
                  <a:lnTo>
                    <a:pt x="510" y="416"/>
                  </a:lnTo>
                  <a:lnTo>
                    <a:pt x="513" y="414"/>
                  </a:lnTo>
                  <a:lnTo>
                    <a:pt x="515" y="413"/>
                  </a:lnTo>
                  <a:lnTo>
                    <a:pt x="517" y="412"/>
                  </a:lnTo>
                  <a:lnTo>
                    <a:pt x="520" y="411"/>
                  </a:lnTo>
                  <a:lnTo>
                    <a:pt x="522" y="410"/>
                  </a:lnTo>
                  <a:lnTo>
                    <a:pt x="524" y="410"/>
                  </a:lnTo>
                  <a:lnTo>
                    <a:pt x="526" y="409"/>
                  </a:lnTo>
                  <a:lnTo>
                    <a:pt x="529" y="409"/>
                  </a:lnTo>
                  <a:lnTo>
                    <a:pt x="531" y="410"/>
                  </a:lnTo>
                  <a:lnTo>
                    <a:pt x="533" y="410"/>
                  </a:lnTo>
                  <a:lnTo>
                    <a:pt x="535" y="411"/>
                  </a:lnTo>
                  <a:lnTo>
                    <a:pt x="537" y="411"/>
                  </a:lnTo>
                  <a:lnTo>
                    <a:pt x="539" y="412"/>
                  </a:lnTo>
                  <a:lnTo>
                    <a:pt x="540" y="414"/>
                  </a:lnTo>
                  <a:lnTo>
                    <a:pt x="542" y="415"/>
                  </a:lnTo>
                  <a:lnTo>
                    <a:pt x="576" y="449"/>
                  </a:lnTo>
                  <a:lnTo>
                    <a:pt x="577" y="451"/>
                  </a:lnTo>
                  <a:lnTo>
                    <a:pt x="579" y="453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81" y="459"/>
                  </a:lnTo>
                  <a:lnTo>
                    <a:pt x="581" y="461"/>
                  </a:lnTo>
                  <a:lnTo>
                    <a:pt x="582" y="464"/>
                  </a:lnTo>
                  <a:lnTo>
                    <a:pt x="582" y="466"/>
                  </a:lnTo>
                  <a:lnTo>
                    <a:pt x="581" y="468"/>
                  </a:lnTo>
                  <a:lnTo>
                    <a:pt x="581" y="471"/>
                  </a:lnTo>
                  <a:lnTo>
                    <a:pt x="580" y="473"/>
                  </a:lnTo>
                  <a:lnTo>
                    <a:pt x="579" y="475"/>
                  </a:lnTo>
                  <a:lnTo>
                    <a:pt x="578" y="477"/>
                  </a:lnTo>
                  <a:lnTo>
                    <a:pt x="577" y="479"/>
                  </a:lnTo>
                  <a:lnTo>
                    <a:pt x="575" y="4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38"/>
            <p:cNvSpPr/>
            <p:nvPr/>
          </p:nvSpPr>
          <p:spPr>
            <a:xfrm>
              <a:off x="2776865" y="3486391"/>
              <a:ext cx="230828" cy="229522"/>
            </a:xfrm>
            <a:custGeom>
              <a:avLst/>
              <a:gdLst/>
              <a:ahLst/>
              <a:cxnLst/>
              <a:rect l="l" t="t" r="r" b="b"/>
              <a:pathLst>
                <a:path w="531" h="528" extrusionOk="0">
                  <a:moveTo>
                    <a:pt x="0" y="152"/>
                  </a:moveTo>
                  <a:lnTo>
                    <a:pt x="16" y="180"/>
                  </a:lnTo>
                  <a:lnTo>
                    <a:pt x="32" y="207"/>
                  </a:lnTo>
                  <a:lnTo>
                    <a:pt x="51" y="235"/>
                  </a:lnTo>
                  <a:lnTo>
                    <a:pt x="70" y="262"/>
                  </a:lnTo>
                  <a:lnTo>
                    <a:pt x="91" y="289"/>
                  </a:lnTo>
                  <a:lnTo>
                    <a:pt x="113" y="315"/>
                  </a:lnTo>
                  <a:lnTo>
                    <a:pt x="136" y="341"/>
                  </a:lnTo>
                  <a:lnTo>
                    <a:pt x="161" y="367"/>
                  </a:lnTo>
                  <a:lnTo>
                    <a:pt x="187" y="392"/>
                  </a:lnTo>
                  <a:lnTo>
                    <a:pt x="213" y="415"/>
                  </a:lnTo>
                  <a:lnTo>
                    <a:pt x="239" y="437"/>
                  </a:lnTo>
                  <a:lnTo>
                    <a:pt x="266" y="458"/>
                  </a:lnTo>
                  <a:lnTo>
                    <a:pt x="293" y="477"/>
                  </a:lnTo>
                  <a:lnTo>
                    <a:pt x="321" y="495"/>
                  </a:lnTo>
                  <a:lnTo>
                    <a:pt x="348" y="512"/>
                  </a:lnTo>
                  <a:lnTo>
                    <a:pt x="376" y="528"/>
                  </a:lnTo>
                  <a:lnTo>
                    <a:pt x="396" y="526"/>
                  </a:lnTo>
                  <a:lnTo>
                    <a:pt x="416" y="523"/>
                  </a:lnTo>
                  <a:lnTo>
                    <a:pt x="436" y="519"/>
                  </a:lnTo>
                  <a:lnTo>
                    <a:pt x="455" y="513"/>
                  </a:lnTo>
                  <a:lnTo>
                    <a:pt x="475" y="507"/>
                  </a:lnTo>
                  <a:lnTo>
                    <a:pt x="494" y="499"/>
                  </a:lnTo>
                  <a:lnTo>
                    <a:pt x="513" y="490"/>
                  </a:lnTo>
                  <a:lnTo>
                    <a:pt x="531" y="480"/>
                  </a:lnTo>
                  <a:lnTo>
                    <a:pt x="51" y="0"/>
                  </a:lnTo>
                  <a:lnTo>
                    <a:pt x="40" y="17"/>
                  </a:lnTo>
                  <a:lnTo>
                    <a:pt x="30" y="35"/>
                  </a:lnTo>
                  <a:lnTo>
                    <a:pt x="22" y="54"/>
                  </a:lnTo>
                  <a:lnTo>
                    <a:pt x="15" y="73"/>
                  </a:lnTo>
                  <a:lnTo>
                    <a:pt x="9" y="92"/>
                  </a:lnTo>
                  <a:lnTo>
                    <a:pt x="5" y="112"/>
                  </a:lnTo>
                  <a:lnTo>
                    <a:pt x="2" y="13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16" name="Google Shape;4016;p38"/>
          <p:cNvGrpSpPr/>
          <p:nvPr/>
        </p:nvGrpSpPr>
        <p:grpSpPr>
          <a:xfrm>
            <a:off x="3113849" y="3259506"/>
            <a:ext cx="632310" cy="625158"/>
            <a:chOff x="3274670" y="2564820"/>
            <a:chExt cx="654594" cy="647190"/>
          </a:xfrm>
        </p:grpSpPr>
        <p:sp>
          <p:nvSpPr>
            <p:cNvPr id="4017" name="Google Shape;4017;p38"/>
            <p:cNvSpPr/>
            <p:nvPr/>
          </p:nvSpPr>
          <p:spPr>
            <a:xfrm>
              <a:off x="3274670" y="2655845"/>
              <a:ext cx="216020" cy="218634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71" y="0"/>
                  </a:moveTo>
                  <a:lnTo>
                    <a:pt x="60" y="0"/>
                  </a:lnTo>
                  <a:lnTo>
                    <a:pt x="50" y="1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6" y="20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1" y="56"/>
                  </a:lnTo>
                  <a:lnTo>
                    <a:pt x="4" y="69"/>
                  </a:lnTo>
                  <a:lnTo>
                    <a:pt x="8" y="83"/>
                  </a:lnTo>
                  <a:lnTo>
                    <a:pt x="13" y="97"/>
                  </a:lnTo>
                  <a:lnTo>
                    <a:pt x="20" y="112"/>
                  </a:lnTo>
                  <a:lnTo>
                    <a:pt x="28" y="127"/>
                  </a:lnTo>
                  <a:lnTo>
                    <a:pt x="48" y="158"/>
                  </a:lnTo>
                  <a:lnTo>
                    <a:pt x="70" y="190"/>
                  </a:lnTo>
                  <a:lnTo>
                    <a:pt x="94" y="221"/>
                  </a:lnTo>
                  <a:lnTo>
                    <a:pt x="144" y="280"/>
                  </a:lnTo>
                  <a:lnTo>
                    <a:pt x="153" y="288"/>
                  </a:lnTo>
                  <a:lnTo>
                    <a:pt x="164" y="285"/>
                  </a:lnTo>
                  <a:lnTo>
                    <a:pt x="167" y="284"/>
                  </a:lnTo>
                  <a:lnTo>
                    <a:pt x="170" y="284"/>
                  </a:lnTo>
                  <a:lnTo>
                    <a:pt x="172" y="283"/>
                  </a:lnTo>
                  <a:lnTo>
                    <a:pt x="175" y="283"/>
                  </a:lnTo>
                  <a:lnTo>
                    <a:pt x="179" y="283"/>
                  </a:lnTo>
                  <a:lnTo>
                    <a:pt x="184" y="283"/>
                  </a:lnTo>
                  <a:lnTo>
                    <a:pt x="192" y="283"/>
                  </a:lnTo>
                  <a:lnTo>
                    <a:pt x="199" y="284"/>
                  </a:lnTo>
                  <a:lnTo>
                    <a:pt x="207" y="286"/>
                  </a:lnTo>
                  <a:lnTo>
                    <a:pt x="214" y="289"/>
                  </a:lnTo>
                  <a:lnTo>
                    <a:pt x="220" y="292"/>
                  </a:lnTo>
                  <a:lnTo>
                    <a:pt x="226" y="296"/>
                  </a:lnTo>
                  <a:lnTo>
                    <a:pt x="232" y="300"/>
                  </a:lnTo>
                  <a:lnTo>
                    <a:pt x="238" y="305"/>
                  </a:lnTo>
                  <a:lnTo>
                    <a:pt x="243" y="310"/>
                  </a:lnTo>
                  <a:lnTo>
                    <a:pt x="247" y="316"/>
                  </a:lnTo>
                  <a:lnTo>
                    <a:pt x="251" y="322"/>
                  </a:lnTo>
                  <a:lnTo>
                    <a:pt x="254" y="329"/>
                  </a:lnTo>
                  <a:lnTo>
                    <a:pt x="257" y="336"/>
                  </a:lnTo>
                  <a:lnTo>
                    <a:pt x="258" y="343"/>
                  </a:lnTo>
                  <a:lnTo>
                    <a:pt x="260" y="351"/>
                  </a:lnTo>
                  <a:lnTo>
                    <a:pt x="260" y="359"/>
                  </a:lnTo>
                  <a:lnTo>
                    <a:pt x="260" y="363"/>
                  </a:lnTo>
                  <a:lnTo>
                    <a:pt x="260" y="366"/>
                  </a:lnTo>
                  <a:lnTo>
                    <a:pt x="260" y="368"/>
                  </a:lnTo>
                  <a:lnTo>
                    <a:pt x="259" y="371"/>
                  </a:lnTo>
                  <a:lnTo>
                    <a:pt x="259" y="374"/>
                  </a:lnTo>
                  <a:lnTo>
                    <a:pt x="258" y="375"/>
                  </a:lnTo>
                  <a:lnTo>
                    <a:pt x="258" y="376"/>
                  </a:lnTo>
                  <a:lnTo>
                    <a:pt x="258" y="377"/>
                  </a:lnTo>
                  <a:lnTo>
                    <a:pt x="257" y="378"/>
                  </a:lnTo>
                  <a:lnTo>
                    <a:pt x="254" y="390"/>
                  </a:lnTo>
                  <a:lnTo>
                    <a:pt x="263" y="398"/>
                  </a:lnTo>
                  <a:lnTo>
                    <a:pt x="314" y="444"/>
                  </a:lnTo>
                  <a:lnTo>
                    <a:pt x="341" y="468"/>
                  </a:lnTo>
                  <a:lnTo>
                    <a:pt x="370" y="491"/>
                  </a:lnTo>
                  <a:lnTo>
                    <a:pt x="384" y="503"/>
                  </a:lnTo>
                  <a:lnTo>
                    <a:pt x="398" y="491"/>
                  </a:lnTo>
                  <a:lnTo>
                    <a:pt x="405" y="486"/>
                  </a:lnTo>
                  <a:lnTo>
                    <a:pt x="413" y="480"/>
                  </a:lnTo>
                  <a:lnTo>
                    <a:pt x="426" y="468"/>
                  </a:lnTo>
                  <a:lnTo>
                    <a:pt x="440" y="457"/>
                  </a:lnTo>
                  <a:lnTo>
                    <a:pt x="448" y="451"/>
                  </a:lnTo>
                  <a:lnTo>
                    <a:pt x="455" y="446"/>
                  </a:lnTo>
                  <a:lnTo>
                    <a:pt x="463" y="441"/>
                  </a:lnTo>
                  <a:lnTo>
                    <a:pt x="463" y="432"/>
                  </a:lnTo>
                  <a:lnTo>
                    <a:pt x="468" y="363"/>
                  </a:lnTo>
                  <a:lnTo>
                    <a:pt x="474" y="295"/>
                  </a:lnTo>
                  <a:lnTo>
                    <a:pt x="483" y="229"/>
                  </a:lnTo>
                  <a:lnTo>
                    <a:pt x="494" y="164"/>
                  </a:lnTo>
                  <a:lnTo>
                    <a:pt x="497" y="150"/>
                  </a:lnTo>
                  <a:lnTo>
                    <a:pt x="483" y="141"/>
                  </a:lnTo>
                  <a:lnTo>
                    <a:pt x="357" y="82"/>
                  </a:lnTo>
                  <a:lnTo>
                    <a:pt x="299" y="58"/>
                  </a:lnTo>
                  <a:lnTo>
                    <a:pt x="244" y="38"/>
                  </a:lnTo>
                  <a:lnTo>
                    <a:pt x="193" y="22"/>
                  </a:lnTo>
                  <a:lnTo>
                    <a:pt x="147" y="10"/>
                  </a:lnTo>
                  <a:lnTo>
                    <a:pt x="106" y="2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38"/>
            <p:cNvSpPr/>
            <p:nvPr/>
          </p:nvSpPr>
          <p:spPr>
            <a:xfrm>
              <a:off x="3274670" y="2903222"/>
              <a:ext cx="217327" cy="219505"/>
            </a:xfrm>
            <a:custGeom>
              <a:avLst/>
              <a:gdLst/>
              <a:ahLst/>
              <a:cxnLst/>
              <a:rect l="l" t="t" r="r" b="b"/>
              <a:pathLst>
                <a:path w="500" h="505" extrusionOk="0">
                  <a:moveTo>
                    <a:pt x="466" y="70"/>
                  </a:moveTo>
                  <a:lnTo>
                    <a:pt x="466" y="62"/>
                  </a:lnTo>
                  <a:lnTo>
                    <a:pt x="457" y="56"/>
                  </a:lnTo>
                  <a:lnTo>
                    <a:pt x="443" y="45"/>
                  </a:lnTo>
                  <a:lnTo>
                    <a:pt x="429" y="35"/>
                  </a:lnTo>
                  <a:lnTo>
                    <a:pt x="401" y="11"/>
                  </a:lnTo>
                  <a:lnTo>
                    <a:pt x="387" y="0"/>
                  </a:lnTo>
                  <a:lnTo>
                    <a:pt x="373" y="11"/>
                  </a:lnTo>
                  <a:lnTo>
                    <a:pt x="292" y="81"/>
                  </a:lnTo>
                  <a:lnTo>
                    <a:pt x="219" y="149"/>
                  </a:lnTo>
                  <a:lnTo>
                    <a:pt x="156" y="215"/>
                  </a:lnTo>
                  <a:lnTo>
                    <a:pt x="102" y="276"/>
                  </a:lnTo>
                  <a:lnTo>
                    <a:pt x="58" y="332"/>
                  </a:lnTo>
                  <a:lnTo>
                    <a:pt x="41" y="358"/>
                  </a:lnTo>
                  <a:lnTo>
                    <a:pt x="26" y="383"/>
                  </a:lnTo>
                  <a:lnTo>
                    <a:pt x="15" y="405"/>
                  </a:lnTo>
                  <a:lnTo>
                    <a:pt x="7" y="426"/>
                  </a:lnTo>
                  <a:lnTo>
                    <a:pt x="2" y="445"/>
                  </a:lnTo>
                  <a:lnTo>
                    <a:pt x="0" y="454"/>
                  </a:lnTo>
                  <a:lnTo>
                    <a:pt x="0" y="462"/>
                  </a:lnTo>
                  <a:lnTo>
                    <a:pt x="0" y="465"/>
                  </a:lnTo>
                  <a:lnTo>
                    <a:pt x="0" y="467"/>
                  </a:lnTo>
                  <a:lnTo>
                    <a:pt x="1" y="470"/>
                  </a:lnTo>
                  <a:lnTo>
                    <a:pt x="1" y="472"/>
                  </a:lnTo>
                  <a:lnTo>
                    <a:pt x="2" y="474"/>
                  </a:lnTo>
                  <a:lnTo>
                    <a:pt x="2" y="477"/>
                  </a:lnTo>
                  <a:lnTo>
                    <a:pt x="3" y="479"/>
                  </a:lnTo>
                  <a:lnTo>
                    <a:pt x="4" y="481"/>
                  </a:lnTo>
                  <a:lnTo>
                    <a:pt x="5" y="483"/>
                  </a:lnTo>
                  <a:lnTo>
                    <a:pt x="6" y="485"/>
                  </a:lnTo>
                  <a:lnTo>
                    <a:pt x="7" y="486"/>
                  </a:lnTo>
                  <a:lnTo>
                    <a:pt x="8" y="488"/>
                  </a:lnTo>
                  <a:lnTo>
                    <a:pt x="10" y="489"/>
                  </a:lnTo>
                  <a:lnTo>
                    <a:pt x="11" y="491"/>
                  </a:lnTo>
                  <a:lnTo>
                    <a:pt x="13" y="492"/>
                  </a:lnTo>
                  <a:lnTo>
                    <a:pt x="14" y="493"/>
                  </a:lnTo>
                  <a:lnTo>
                    <a:pt x="16" y="495"/>
                  </a:lnTo>
                  <a:lnTo>
                    <a:pt x="19" y="496"/>
                  </a:lnTo>
                  <a:lnTo>
                    <a:pt x="21" y="497"/>
                  </a:lnTo>
                  <a:lnTo>
                    <a:pt x="24" y="499"/>
                  </a:lnTo>
                  <a:lnTo>
                    <a:pt x="27" y="500"/>
                  </a:lnTo>
                  <a:lnTo>
                    <a:pt x="30" y="501"/>
                  </a:lnTo>
                  <a:lnTo>
                    <a:pt x="37" y="502"/>
                  </a:lnTo>
                  <a:lnTo>
                    <a:pt x="45" y="504"/>
                  </a:lnTo>
                  <a:lnTo>
                    <a:pt x="53" y="504"/>
                  </a:lnTo>
                  <a:lnTo>
                    <a:pt x="62" y="505"/>
                  </a:lnTo>
                  <a:lnTo>
                    <a:pt x="71" y="505"/>
                  </a:lnTo>
                  <a:lnTo>
                    <a:pt x="88" y="504"/>
                  </a:lnTo>
                  <a:lnTo>
                    <a:pt x="106" y="503"/>
                  </a:lnTo>
                  <a:lnTo>
                    <a:pt x="147" y="496"/>
                  </a:lnTo>
                  <a:lnTo>
                    <a:pt x="193" y="484"/>
                  </a:lnTo>
                  <a:lnTo>
                    <a:pt x="243" y="468"/>
                  </a:lnTo>
                  <a:lnTo>
                    <a:pt x="298" y="447"/>
                  </a:lnTo>
                  <a:lnTo>
                    <a:pt x="357" y="423"/>
                  </a:lnTo>
                  <a:lnTo>
                    <a:pt x="486" y="361"/>
                  </a:lnTo>
                  <a:lnTo>
                    <a:pt x="500" y="352"/>
                  </a:lnTo>
                  <a:lnTo>
                    <a:pt x="497" y="338"/>
                  </a:lnTo>
                  <a:lnTo>
                    <a:pt x="486" y="274"/>
                  </a:lnTo>
                  <a:lnTo>
                    <a:pt x="477" y="207"/>
                  </a:lnTo>
                  <a:lnTo>
                    <a:pt x="471" y="1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38"/>
            <p:cNvSpPr/>
            <p:nvPr/>
          </p:nvSpPr>
          <p:spPr>
            <a:xfrm>
              <a:off x="3499836" y="2730755"/>
              <a:ext cx="84056" cy="101913"/>
            </a:xfrm>
            <a:custGeom>
              <a:avLst/>
              <a:gdLst/>
              <a:ahLst/>
              <a:cxnLst/>
              <a:rect l="l" t="t" r="r" b="b"/>
              <a:pathLst>
                <a:path w="194" h="235" extrusionOk="0">
                  <a:moveTo>
                    <a:pt x="166" y="119"/>
                  </a:moveTo>
                  <a:lnTo>
                    <a:pt x="194" y="99"/>
                  </a:lnTo>
                  <a:lnTo>
                    <a:pt x="166" y="82"/>
                  </a:lnTo>
                  <a:lnTo>
                    <a:pt x="53" y="15"/>
                  </a:lnTo>
                  <a:lnTo>
                    <a:pt x="28" y="0"/>
                  </a:lnTo>
                  <a:lnTo>
                    <a:pt x="22" y="29"/>
                  </a:lnTo>
                  <a:lnTo>
                    <a:pt x="16" y="67"/>
                  </a:lnTo>
                  <a:lnTo>
                    <a:pt x="11" y="107"/>
                  </a:lnTo>
                  <a:lnTo>
                    <a:pt x="3" y="190"/>
                  </a:lnTo>
                  <a:lnTo>
                    <a:pt x="0" y="235"/>
                  </a:lnTo>
                  <a:lnTo>
                    <a:pt x="39" y="2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38"/>
            <p:cNvSpPr/>
            <p:nvPr/>
          </p:nvSpPr>
          <p:spPr>
            <a:xfrm>
              <a:off x="3515515" y="2564820"/>
              <a:ext cx="174210" cy="197728"/>
            </a:xfrm>
            <a:custGeom>
              <a:avLst/>
              <a:gdLst/>
              <a:ahLst/>
              <a:cxnLst/>
              <a:rect l="l" t="t" r="r" b="b"/>
              <a:pathLst>
                <a:path w="401" h="455" extrusionOk="0">
                  <a:moveTo>
                    <a:pt x="189" y="449"/>
                  </a:moveTo>
                  <a:lnTo>
                    <a:pt x="201" y="455"/>
                  </a:lnTo>
                  <a:lnTo>
                    <a:pt x="212" y="449"/>
                  </a:lnTo>
                  <a:lnTo>
                    <a:pt x="387" y="345"/>
                  </a:lnTo>
                  <a:lnTo>
                    <a:pt x="401" y="336"/>
                  </a:lnTo>
                  <a:lnTo>
                    <a:pt x="398" y="319"/>
                  </a:lnTo>
                  <a:lnTo>
                    <a:pt x="379" y="248"/>
                  </a:lnTo>
                  <a:lnTo>
                    <a:pt x="358" y="185"/>
                  </a:lnTo>
                  <a:lnTo>
                    <a:pt x="335" y="130"/>
                  </a:lnTo>
                  <a:lnTo>
                    <a:pt x="322" y="106"/>
                  </a:lnTo>
                  <a:lnTo>
                    <a:pt x="310" y="84"/>
                  </a:lnTo>
                  <a:lnTo>
                    <a:pt x="297" y="65"/>
                  </a:lnTo>
                  <a:lnTo>
                    <a:pt x="284" y="48"/>
                  </a:lnTo>
                  <a:lnTo>
                    <a:pt x="271" y="34"/>
                  </a:lnTo>
                  <a:lnTo>
                    <a:pt x="257" y="22"/>
                  </a:lnTo>
                  <a:lnTo>
                    <a:pt x="243" y="12"/>
                  </a:lnTo>
                  <a:lnTo>
                    <a:pt x="229" y="6"/>
                  </a:lnTo>
                  <a:lnTo>
                    <a:pt x="222" y="3"/>
                  </a:lnTo>
                  <a:lnTo>
                    <a:pt x="215" y="1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94" y="0"/>
                  </a:lnTo>
                  <a:lnTo>
                    <a:pt x="187" y="1"/>
                  </a:lnTo>
                  <a:lnTo>
                    <a:pt x="180" y="3"/>
                  </a:lnTo>
                  <a:lnTo>
                    <a:pt x="173" y="6"/>
                  </a:lnTo>
                  <a:lnTo>
                    <a:pt x="159" y="12"/>
                  </a:lnTo>
                  <a:lnTo>
                    <a:pt x="145" y="22"/>
                  </a:lnTo>
                  <a:lnTo>
                    <a:pt x="131" y="34"/>
                  </a:lnTo>
                  <a:lnTo>
                    <a:pt x="118" y="48"/>
                  </a:lnTo>
                  <a:lnTo>
                    <a:pt x="104" y="65"/>
                  </a:lnTo>
                  <a:lnTo>
                    <a:pt x="91" y="84"/>
                  </a:lnTo>
                  <a:lnTo>
                    <a:pt x="79" y="106"/>
                  </a:lnTo>
                  <a:lnTo>
                    <a:pt x="67" y="130"/>
                  </a:lnTo>
                  <a:lnTo>
                    <a:pt x="43" y="185"/>
                  </a:lnTo>
                  <a:lnTo>
                    <a:pt x="22" y="248"/>
                  </a:lnTo>
                  <a:lnTo>
                    <a:pt x="3" y="319"/>
                  </a:lnTo>
                  <a:lnTo>
                    <a:pt x="0" y="336"/>
                  </a:lnTo>
                  <a:lnTo>
                    <a:pt x="14" y="3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38"/>
            <p:cNvSpPr/>
            <p:nvPr/>
          </p:nvSpPr>
          <p:spPr>
            <a:xfrm>
              <a:off x="3621348" y="2733368"/>
              <a:ext cx="85798" cy="101477"/>
            </a:xfrm>
            <a:custGeom>
              <a:avLst/>
              <a:gdLst/>
              <a:ahLst/>
              <a:cxnLst/>
              <a:rect l="l" t="t" r="r" b="b"/>
              <a:pathLst>
                <a:path w="198" h="234" extrusionOk="0">
                  <a:moveTo>
                    <a:pt x="28" y="79"/>
                  </a:moveTo>
                  <a:lnTo>
                    <a:pt x="0" y="96"/>
                  </a:lnTo>
                  <a:lnTo>
                    <a:pt x="28" y="116"/>
                  </a:lnTo>
                  <a:lnTo>
                    <a:pt x="61" y="138"/>
                  </a:lnTo>
                  <a:lnTo>
                    <a:pt x="94" y="160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98" y="234"/>
                  </a:lnTo>
                  <a:lnTo>
                    <a:pt x="195" y="189"/>
                  </a:lnTo>
                  <a:lnTo>
                    <a:pt x="186" y="107"/>
                  </a:lnTo>
                  <a:lnTo>
                    <a:pt x="181" y="67"/>
                  </a:lnTo>
                  <a:lnTo>
                    <a:pt x="175" y="28"/>
                  </a:lnTo>
                  <a:lnTo>
                    <a:pt x="169" y="0"/>
                  </a:lnTo>
                  <a:lnTo>
                    <a:pt x="144" y="14"/>
                  </a:lnTo>
                  <a:lnTo>
                    <a:pt x="114" y="29"/>
                  </a:lnTo>
                  <a:lnTo>
                    <a:pt x="85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38"/>
            <p:cNvSpPr/>
            <p:nvPr/>
          </p:nvSpPr>
          <p:spPr>
            <a:xfrm>
              <a:off x="3495917" y="2785196"/>
              <a:ext cx="211230" cy="207310"/>
            </a:xfrm>
            <a:custGeom>
              <a:avLst/>
              <a:gdLst/>
              <a:ahLst/>
              <a:cxnLst/>
              <a:rect l="l" t="t" r="r" b="b"/>
              <a:pathLst>
                <a:path w="486" h="477" extrusionOk="0">
                  <a:moveTo>
                    <a:pt x="486" y="172"/>
                  </a:moveTo>
                  <a:lnTo>
                    <a:pt x="477" y="166"/>
                  </a:lnTo>
                  <a:lnTo>
                    <a:pt x="447" y="145"/>
                  </a:lnTo>
                  <a:lnTo>
                    <a:pt x="433" y="133"/>
                  </a:lnTo>
                  <a:lnTo>
                    <a:pt x="418" y="121"/>
                  </a:lnTo>
                  <a:lnTo>
                    <a:pt x="254" y="8"/>
                  </a:lnTo>
                  <a:lnTo>
                    <a:pt x="243" y="0"/>
                  </a:lnTo>
                  <a:lnTo>
                    <a:pt x="232" y="8"/>
                  </a:lnTo>
                  <a:lnTo>
                    <a:pt x="148" y="63"/>
                  </a:lnTo>
                  <a:lnTo>
                    <a:pt x="107" y="92"/>
                  </a:lnTo>
                  <a:lnTo>
                    <a:pt x="68" y="121"/>
                  </a:lnTo>
                  <a:lnTo>
                    <a:pt x="38" y="142"/>
                  </a:lnTo>
                  <a:lnTo>
                    <a:pt x="23" y="154"/>
                  </a:lnTo>
                  <a:lnTo>
                    <a:pt x="9" y="166"/>
                  </a:lnTo>
                  <a:lnTo>
                    <a:pt x="0" y="172"/>
                  </a:lnTo>
                  <a:lnTo>
                    <a:pt x="0" y="183"/>
                  </a:lnTo>
                  <a:lnTo>
                    <a:pt x="0" y="239"/>
                  </a:lnTo>
                  <a:lnTo>
                    <a:pt x="0" y="296"/>
                  </a:lnTo>
                  <a:lnTo>
                    <a:pt x="0" y="307"/>
                  </a:lnTo>
                  <a:lnTo>
                    <a:pt x="9" y="313"/>
                  </a:lnTo>
                  <a:lnTo>
                    <a:pt x="68" y="355"/>
                  </a:lnTo>
                  <a:lnTo>
                    <a:pt x="232" y="468"/>
                  </a:lnTo>
                  <a:lnTo>
                    <a:pt x="243" y="477"/>
                  </a:lnTo>
                  <a:lnTo>
                    <a:pt x="254" y="468"/>
                  </a:lnTo>
                  <a:lnTo>
                    <a:pt x="338" y="413"/>
                  </a:lnTo>
                  <a:lnTo>
                    <a:pt x="379" y="384"/>
                  </a:lnTo>
                  <a:lnTo>
                    <a:pt x="418" y="355"/>
                  </a:lnTo>
                  <a:lnTo>
                    <a:pt x="447" y="334"/>
                  </a:lnTo>
                  <a:lnTo>
                    <a:pt x="462" y="322"/>
                  </a:lnTo>
                  <a:lnTo>
                    <a:pt x="477" y="310"/>
                  </a:lnTo>
                  <a:lnTo>
                    <a:pt x="486" y="304"/>
                  </a:lnTo>
                  <a:lnTo>
                    <a:pt x="486" y="293"/>
                  </a:lnTo>
                  <a:lnTo>
                    <a:pt x="486" y="237"/>
                  </a:lnTo>
                  <a:lnTo>
                    <a:pt x="486" y="1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38"/>
            <p:cNvSpPr/>
            <p:nvPr/>
          </p:nvSpPr>
          <p:spPr>
            <a:xfrm>
              <a:off x="3497223" y="2944598"/>
              <a:ext cx="85798" cy="101913"/>
            </a:xfrm>
            <a:custGeom>
              <a:avLst/>
              <a:gdLst/>
              <a:ahLst/>
              <a:cxnLst/>
              <a:rect l="l" t="t" r="r" b="b"/>
              <a:pathLst>
                <a:path w="198" h="235" extrusionOk="0">
                  <a:moveTo>
                    <a:pt x="169" y="156"/>
                  </a:moveTo>
                  <a:lnTo>
                    <a:pt x="198" y="139"/>
                  </a:lnTo>
                  <a:lnTo>
                    <a:pt x="169" y="11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0" y="0"/>
                  </a:lnTo>
                  <a:lnTo>
                    <a:pt x="3" y="46"/>
                  </a:lnTo>
                  <a:lnTo>
                    <a:pt x="12" y="128"/>
                  </a:lnTo>
                  <a:lnTo>
                    <a:pt x="17" y="168"/>
                  </a:lnTo>
                  <a:lnTo>
                    <a:pt x="23" y="206"/>
                  </a:lnTo>
                  <a:lnTo>
                    <a:pt x="28" y="235"/>
                  </a:lnTo>
                  <a:lnTo>
                    <a:pt x="54" y="221"/>
                  </a:lnTo>
                  <a:lnTo>
                    <a:pt x="85" y="205"/>
                  </a:lnTo>
                  <a:lnTo>
                    <a:pt x="114" y="1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38"/>
            <p:cNvSpPr/>
            <p:nvPr/>
          </p:nvSpPr>
          <p:spPr>
            <a:xfrm>
              <a:off x="3620041" y="2945904"/>
              <a:ext cx="84492" cy="101913"/>
            </a:xfrm>
            <a:custGeom>
              <a:avLst/>
              <a:gdLst/>
              <a:ahLst/>
              <a:cxnLst/>
              <a:rect l="l" t="t" r="r" b="b"/>
              <a:pathLst>
                <a:path w="195" h="235" extrusionOk="0">
                  <a:moveTo>
                    <a:pt x="161" y="26"/>
                  </a:moveTo>
                  <a:lnTo>
                    <a:pt x="95" y="72"/>
                  </a:lnTo>
                  <a:lnTo>
                    <a:pt x="62" y="94"/>
                  </a:lnTo>
                  <a:lnTo>
                    <a:pt x="28" y="116"/>
                  </a:lnTo>
                  <a:lnTo>
                    <a:pt x="0" y="136"/>
                  </a:lnTo>
                  <a:lnTo>
                    <a:pt x="28" y="153"/>
                  </a:lnTo>
                  <a:lnTo>
                    <a:pt x="141" y="220"/>
                  </a:lnTo>
                  <a:lnTo>
                    <a:pt x="167" y="235"/>
                  </a:lnTo>
                  <a:lnTo>
                    <a:pt x="172" y="206"/>
                  </a:lnTo>
                  <a:lnTo>
                    <a:pt x="178" y="168"/>
                  </a:lnTo>
                  <a:lnTo>
                    <a:pt x="183" y="128"/>
                  </a:lnTo>
                  <a:lnTo>
                    <a:pt x="192" y="4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38"/>
            <p:cNvSpPr/>
            <p:nvPr/>
          </p:nvSpPr>
          <p:spPr>
            <a:xfrm>
              <a:off x="3712373" y="2903222"/>
              <a:ext cx="216891" cy="219505"/>
            </a:xfrm>
            <a:custGeom>
              <a:avLst/>
              <a:gdLst/>
              <a:ahLst/>
              <a:cxnLst/>
              <a:rect l="l" t="t" r="r" b="b"/>
              <a:pathLst>
                <a:path w="499" h="505" extrusionOk="0">
                  <a:moveTo>
                    <a:pt x="127" y="11"/>
                  </a:moveTo>
                  <a:lnTo>
                    <a:pt x="113" y="0"/>
                  </a:lnTo>
                  <a:lnTo>
                    <a:pt x="99" y="11"/>
                  </a:lnTo>
                  <a:lnTo>
                    <a:pt x="92" y="16"/>
                  </a:lnTo>
                  <a:lnTo>
                    <a:pt x="84" y="22"/>
                  </a:lnTo>
                  <a:lnTo>
                    <a:pt x="70" y="33"/>
                  </a:lnTo>
                  <a:lnTo>
                    <a:pt x="57" y="45"/>
                  </a:lnTo>
                  <a:lnTo>
                    <a:pt x="49" y="51"/>
                  </a:lnTo>
                  <a:lnTo>
                    <a:pt x="42" y="56"/>
                  </a:lnTo>
                  <a:lnTo>
                    <a:pt x="34" y="62"/>
                  </a:lnTo>
                  <a:lnTo>
                    <a:pt x="34" y="70"/>
                  </a:lnTo>
                  <a:lnTo>
                    <a:pt x="29" y="139"/>
                  </a:lnTo>
                  <a:lnTo>
                    <a:pt x="23" y="207"/>
                  </a:lnTo>
                  <a:lnTo>
                    <a:pt x="14" y="274"/>
                  </a:lnTo>
                  <a:lnTo>
                    <a:pt x="3" y="338"/>
                  </a:lnTo>
                  <a:lnTo>
                    <a:pt x="0" y="352"/>
                  </a:lnTo>
                  <a:lnTo>
                    <a:pt x="14" y="361"/>
                  </a:lnTo>
                  <a:lnTo>
                    <a:pt x="143" y="423"/>
                  </a:lnTo>
                  <a:lnTo>
                    <a:pt x="202" y="447"/>
                  </a:lnTo>
                  <a:lnTo>
                    <a:pt x="256" y="468"/>
                  </a:lnTo>
                  <a:lnTo>
                    <a:pt x="307" y="484"/>
                  </a:lnTo>
                  <a:lnTo>
                    <a:pt x="352" y="496"/>
                  </a:lnTo>
                  <a:lnTo>
                    <a:pt x="393" y="503"/>
                  </a:lnTo>
                  <a:lnTo>
                    <a:pt x="412" y="504"/>
                  </a:lnTo>
                  <a:lnTo>
                    <a:pt x="429" y="505"/>
                  </a:lnTo>
                  <a:lnTo>
                    <a:pt x="440" y="505"/>
                  </a:lnTo>
                  <a:lnTo>
                    <a:pt x="450" y="504"/>
                  </a:lnTo>
                  <a:lnTo>
                    <a:pt x="458" y="503"/>
                  </a:lnTo>
                  <a:lnTo>
                    <a:pt x="465" y="501"/>
                  </a:lnTo>
                  <a:lnTo>
                    <a:pt x="472" y="499"/>
                  </a:lnTo>
                  <a:lnTo>
                    <a:pt x="477" y="497"/>
                  </a:lnTo>
                  <a:lnTo>
                    <a:pt x="481" y="495"/>
                  </a:lnTo>
                  <a:lnTo>
                    <a:pt x="485" y="493"/>
                  </a:lnTo>
                  <a:lnTo>
                    <a:pt x="487" y="492"/>
                  </a:lnTo>
                  <a:lnTo>
                    <a:pt x="488" y="491"/>
                  </a:lnTo>
                  <a:lnTo>
                    <a:pt x="489" y="489"/>
                  </a:lnTo>
                  <a:lnTo>
                    <a:pt x="491" y="488"/>
                  </a:lnTo>
                  <a:lnTo>
                    <a:pt x="492" y="486"/>
                  </a:lnTo>
                  <a:lnTo>
                    <a:pt x="493" y="484"/>
                  </a:lnTo>
                  <a:lnTo>
                    <a:pt x="494" y="483"/>
                  </a:lnTo>
                  <a:lnTo>
                    <a:pt x="495" y="481"/>
                  </a:lnTo>
                  <a:lnTo>
                    <a:pt x="496" y="479"/>
                  </a:lnTo>
                  <a:lnTo>
                    <a:pt x="497" y="476"/>
                  </a:lnTo>
                  <a:lnTo>
                    <a:pt x="497" y="474"/>
                  </a:lnTo>
                  <a:lnTo>
                    <a:pt x="498" y="472"/>
                  </a:lnTo>
                  <a:lnTo>
                    <a:pt x="498" y="470"/>
                  </a:lnTo>
                  <a:lnTo>
                    <a:pt x="499" y="467"/>
                  </a:lnTo>
                  <a:lnTo>
                    <a:pt x="499" y="462"/>
                  </a:lnTo>
                  <a:lnTo>
                    <a:pt x="498" y="454"/>
                  </a:lnTo>
                  <a:lnTo>
                    <a:pt x="497" y="445"/>
                  </a:lnTo>
                  <a:lnTo>
                    <a:pt x="492" y="426"/>
                  </a:lnTo>
                  <a:lnTo>
                    <a:pt x="483" y="405"/>
                  </a:lnTo>
                  <a:lnTo>
                    <a:pt x="472" y="383"/>
                  </a:lnTo>
                  <a:lnTo>
                    <a:pt x="457" y="358"/>
                  </a:lnTo>
                  <a:lnTo>
                    <a:pt x="440" y="332"/>
                  </a:lnTo>
                  <a:lnTo>
                    <a:pt x="397" y="276"/>
                  </a:lnTo>
                  <a:lnTo>
                    <a:pt x="343" y="215"/>
                  </a:lnTo>
                  <a:lnTo>
                    <a:pt x="280" y="149"/>
                  </a:lnTo>
                  <a:lnTo>
                    <a:pt x="208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38"/>
            <p:cNvSpPr/>
            <p:nvPr/>
          </p:nvSpPr>
          <p:spPr>
            <a:xfrm>
              <a:off x="3711066" y="2657151"/>
              <a:ext cx="217327" cy="219505"/>
            </a:xfrm>
            <a:custGeom>
              <a:avLst/>
              <a:gdLst/>
              <a:ahLst/>
              <a:cxnLst/>
              <a:rect l="l" t="t" r="r" b="b"/>
              <a:pathLst>
                <a:path w="500" h="505" extrusionOk="0">
                  <a:moveTo>
                    <a:pt x="37" y="435"/>
                  </a:moveTo>
                  <a:lnTo>
                    <a:pt x="37" y="443"/>
                  </a:lnTo>
                  <a:lnTo>
                    <a:pt x="45" y="449"/>
                  </a:lnTo>
                  <a:lnTo>
                    <a:pt x="60" y="460"/>
                  </a:lnTo>
                  <a:lnTo>
                    <a:pt x="73" y="470"/>
                  </a:lnTo>
                  <a:lnTo>
                    <a:pt x="102" y="494"/>
                  </a:lnTo>
                  <a:lnTo>
                    <a:pt x="116" y="505"/>
                  </a:lnTo>
                  <a:lnTo>
                    <a:pt x="130" y="494"/>
                  </a:lnTo>
                  <a:lnTo>
                    <a:pt x="175" y="456"/>
                  </a:lnTo>
                  <a:lnTo>
                    <a:pt x="217" y="418"/>
                  </a:lnTo>
                  <a:lnTo>
                    <a:pt x="296" y="344"/>
                  </a:lnTo>
                  <a:lnTo>
                    <a:pt x="305" y="336"/>
                  </a:lnTo>
                  <a:lnTo>
                    <a:pt x="299" y="325"/>
                  </a:lnTo>
                  <a:lnTo>
                    <a:pt x="297" y="318"/>
                  </a:lnTo>
                  <a:lnTo>
                    <a:pt x="296" y="315"/>
                  </a:lnTo>
                  <a:lnTo>
                    <a:pt x="295" y="312"/>
                  </a:lnTo>
                  <a:lnTo>
                    <a:pt x="295" y="309"/>
                  </a:lnTo>
                  <a:lnTo>
                    <a:pt x="294" y="306"/>
                  </a:lnTo>
                  <a:lnTo>
                    <a:pt x="294" y="302"/>
                  </a:lnTo>
                  <a:lnTo>
                    <a:pt x="294" y="299"/>
                  </a:lnTo>
                  <a:lnTo>
                    <a:pt x="294" y="291"/>
                  </a:lnTo>
                  <a:lnTo>
                    <a:pt x="295" y="284"/>
                  </a:lnTo>
                  <a:lnTo>
                    <a:pt x="297" y="276"/>
                  </a:lnTo>
                  <a:lnTo>
                    <a:pt x="300" y="269"/>
                  </a:lnTo>
                  <a:lnTo>
                    <a:pt x="303" y="263"/>
                  </a:lnTo>
                  <a:lnTo>
                    <a:pt x="307" y="256"/>
                  </a:lnTo>
                  <a:lnTo>
                    <a:pt x="311" y="251"/>
                  </a:lnTo>
                  <a:lnTo>
                    <a:pt x="316" y="245"/>
                  </a:lnTo>
                  <a:lnTo>
                    <a:pt x="321" y="240"/>
                  </a:lnTo>
                  <a:lnTo>
                    <a:pt x="327" y="236"/>
                  </a:lnTo>
                  <a:lnTo>
                    <a:pt x="333" y="232"/>
                  </a:lnTo>
                  <a:lnTo>
                    <a:pt x="340" y="229"/>
                  </a:lnTo>
                  <a:lnTo>
                    <a:pt x="347" y="226"/>
                  </a:lnTo>
                  <a:lnTo>
                    <a:pt x="354" y="225"/>
                  </a:lnTo>
                  <a:lnTo>
                    <a:pt x="362" y="223"/>
                  </a:lnTo>
                  <a:lnTo>
                    <a:pt x="370" y="223"/>
                  </a:lnTo>
                  <a:lnTo>
                    <a:pt x="374" y="223"/>
                  </a:lnTo>
                  <a:lnTo>
                    <a:pt x="376" y="223"/>
                  </a:lnTo>
                  <a:lnTo>
                    <a:pt x="378" y="223"/>
                  </a:lnTo>
                  <a:lnTo>
                    <a:pt x="381" y="224"/>
                  </a:lnTo>
                  <a:lnTo>
                    <a:pt x="384" y="224"/>
                  </a:lnTo>
                  <a:lnTo>
                    <a:pt x="387" y="225"/>
                  </a:lnTo>
                  <a:lnTo>
                    <a:pt x="390" y="226"/>
                  </a:lnTo>
                  <a:lnTo>
                    <a:pt x="404" y="229"/>
                  </a:lnTo>
                  <a:lnTo>
                    <a:pt x="412" y="217"/>
                  </a:lnTo>
                  <a:lnTo>
                    <a:pt x="433" y="190"/>
                  </a:lnTo>
                  <a:lnTo>
                    <a:pt x="451" y="165"/>
                  </a:lnTo>
                  <a:lnTo>
                    <a:pt x="466" y="141"/>
                  </a:lnTo>
                  <a:lnTo>
                    <a:pt x="478" y="119"/>
                  </a:lnTo>
                  <a:lnTo>
                    <a:pt x="488" y="98"/>
                  </a:lnTo>
                  <a:lnTo>
                    <a:pt x="495" y="78"/>
                  </a:lnTo>
                  <a:lnTo>
                    <a:pt x="497" y="69"/>
                  </a:lnTo>
                  <a:lnTo>
                    <a:pt x="499" y="61"/>
                  </a:lnTo>
                  <a:lnTo>
                    <a:pt x="500" y="53"/>
                  </a:lnTo>
                  <a:lnTo>
                    <a:pt x="500" y="45"/>
                  </a:lnTo>
                  <a:lnTo>
                    <a:pt x="500" y="42"/>
                  </a:lnTo>
                  <a:lnTo>
                    <a:pt x="500" y="40"/>
                  </a:lnTo>
                  <a:lnTo>
                    <a:pt x="499" y="37"/>
                  </a:lnTo>
                  <a:lnTo>
                    <a:pt x="499" y="35"/>
                  </a:lnTo>
                  <a:lnTo>
                    <a:pt x="498" y="33"/>
                  </a:lnTo>
                  <a:lnTo>
                    <a:pt x="497" y="30"/>
                  </a:lnTo>
                  <a:lnTo>
                    <a:pt x="497" y="28"/>
                  </a:lnTo>
                  <a:lnTo>
                    <a:pt x="496" y="26"/>
                  </a:lnTo>
                  <a:lnTo>
                    <a:pt x="495" y="24"/>
                  </a:lnTo>
                  <a:lnTo>
                    <a:pt x="493" y="23"/>
                  </a:lnTo>
                  <a:lnTo>
                    <a:pt x="492" y="21"/>
                  </a:lnTo>
                  <a:lnTo>
                    <a:pt x="491" y="19"/>
                  </a:lnTo>
                  <a:lnTo>
                    <a:pt x="490" y="18"/>
                  </a:lnTo>
                  <a:lnTo>
                    <a:pt x="488" y="16"/>
                  </a:lnTo>
                  <a:lnTo>
                    <a:pt x="487" y="15"/>
                  </a:lnTo>
                  <a:lnTo>
                    <a:pt x="485" y="14"/>
                  </a:lnTo>
                  <a:lnTo>
                    <a:pt x="481" y="12"/>
                  </a:lnTo>
                  <a:lnTo>
                    <a:pt x="477" y="9"/>
                  </a:lnTo>
                  <a:lnTo>
                    <a:pt x="472" y="7"/>
                  </a:lnTo>
                  <a:lnTo>
                    <a:pt x="465" y="5"/>
                  </a:lnTo>
                  <a:lnTo>
                    <a:pt x="458" y="3"/>
                  </a:lnTo>
                  <a:lnTo>
                    <a:pt x="450" y="1"/>
                  </a:lnTo>
                  <a:lnTo>
                    <a:pt x="440" y="0"/>
                  </a:lnTo>
                  <a:lnTo>
                    <a:pt x="429" y="0"/>
                  </a:lnTo>
                  <a:lnTo>
                    <a:pt x="412" y="1"/>
                  </a:lnTo>
                  <a:lnTo>
                    <a:pt x="394" y="2"/>
                  </a:lnTo>
                  <a:lnTo>
                    <a:pt x="353" y="9"/>
                  </a:lnTo>
                  <a:lnTo>
                    <a:pt x="307" y="21"/>
                  </a:lnTo>
                  <a:lnTo>
                    <a:pt x="257" y="37"/>
                  </a:lnTo>
                  <a:lnTo>
                    <a:pt x="202" y="58"/>
                  </a:lnTo>
                  <a:lnTo>
                    <a:pt x="143" y="82"/>
                  </a:lnTo>
                  <a:lnTo>
                    <a:pt x="14" y="144"/>
                  </a:lnTo>
                  <a:lnTo>
                    <a:pt x="0" y="153"/>
                  </a:lnTo>
                  <a:lnTo>
                    <a:pt x="3" y="167"/>
                  </a:lnTo>
                  <a:lnTo>
                    <a:pt x="16" y="230"/>
                  </a:lnTo>
                  <a:lnTo>
                    <a:pt x="26" y="295"/>
                  </a:lnTo>
                  <a:lnTo>
                    <a:pt x="33" y="3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38"/>
            <p:cNvSpPr/>
            <p:nvPr/>
          </p:nvSpPr>
          <p:spPr>
            <a:xfrm>
              <a:off x="3514644" y="3014282"/>
              <a:ext cx="173774" cy="197728"/>
            </a:xfrm>
            <a:custGeom>
              <a:avLst/>
              <a:gdLst/>
              <a:ahLst/>
              <a:cxnLst/>
              <a:rect l="l" t="t" r="r" b="b"/>
              <a:pathLst>
                <a:path w="400" h="455" extrusionOk="0">
                  <a:moveTo>
                    <a:pt x="290" y="314"/>
                  </a:moveTo>
                  <a:lnTo>
                    <a:pt x="290" y="307"/>
                  </a:lnTo>
                  <a:lnTo>
                    <a:pt x="291" y="299"/>
                  </a:lnTo>
                  <a:lnTo>
                    <a:pt x="293" y="293"/>
                  </a:lnTo>
                  <a:lnTo>
                    <a:pt x="295" y="286"/>
                  </a:lnTo>
                  <a:lnTo>
                    <a:pt x="298" y="280"/>
                  </a:lnTo>
                  <a:lnTo>
                    <a:pt x="301" y="274"/>
                  </a:lnTo>
                  <a:lnTo>
                    <a:pt x="305" y="268"/>
                  </a:lnTo>
                  <a:lnTo>
                    <a:pt x="309" y="263"/>
                  </a:lnTo>
                  <a:lnTo>
                    <a:pt x="314" y="258"/>
                  </a:lnTo>
                  <a:lnTo>
                    <a:pt x="319" y="253"/>
                  </a:lnTo>
                  <a:lnTo>
                    <a:pt x="324" y="249"/>
                  </a:lnTo>
                  <a:lnTo>
                    <a:pt x="330" y="246"/>
                  </a:lnTo>
                  <a:lnTo>
                    <a:pt x="337" y="243"/>
                  </a:lnTo>
                  <a:lnTo>
                    <a:pt x="344" y="240"/>
                  </a:lnTo>
                  <a:lnTo>
                    <a:pt x="351" y="238"/>
                  </a:lnTo>
                  <a:lnTo>
                    <a:pt x="358" y="237"/>
                  </a:lnTo>
                  <a:lnTo>
                    <a:pt x="372" y="235"/>
                  </a:lnTo>
                  <a:lnTo>
                    <a:pt x="375" y="220"/>
                  </a:lnTo>
                  <a:lnTo>
                    <a:pt x="381" y="201"/>
                  </a:lnTo>
                  <a:lnTo>
                    <a:pt x="387" y="180"/>
                  </a:lnTo>
                  <a:lnTo>
                    <a:pt x="393" y="159"/>
                  </a:lnTo>
                  <a:lnTo>
                    <a:pt x="395" y="147"/>
                  </a:lnTo>
                  <a:lnTo>
                    <a:pt x="397" y="136"/>
                  </a:lnTo>
                  <a:lnTo>
                    <a:pt x="400" y="119"/>
                  </a:lnTo>
                  <a:lnTo>
                    <a:pt x="386" y="110"/>
                  </a:lnTo>
                  <a:lnTo>
                    <a:pt x="300" y="61"/>
                  </a:lnTo>
                  <a:lnTo>
                    <a:pt x="255" y="34"/>
                  </a:lnTo>
                  <a:lnTo>
                    <a:pt x="211" y="6"/>
                  </a:lnTo>
                  <a:lnTo>
                    <a:pt x="200" y="0"/>
                  </a:lnTo>
                  <a:lnTo>
                    <a:pt x="189" y="6"/>
                  </a:lnTo>
                  <a:lnTo>
                    <a:pt x="14" y="110"/>
                  </a:lnTo>
                  <a:lnTo>
                    <a:pt x="0" y="119"/>
                  </a:lnTo>
                  <a:lnTo>
                    <a:pt x="2" y="136"/>
                  </a:lnTo>
                  <a:lnTo>
                    <a:pt x="21" y="207"/>
                  </a:lnTo>
                  <a:lnTo>
                    <a:pt x="42" y="270"/>
                  </a:lnTo>
                  <a:lnTo>
                    <a:pt x="66" y="325"/>
                  </a:lnTo>
                  <a:lnTo>
                    <a:pt x="78" y="349"/>
                  </a:lnTo>
                  <a:lnTo>
                    <a:pt x="90" y="370"/>
                  </a:lnTo>
                  <a:lnTo>
                    <a:pt x="103" y="390"/>
                  </a:lnTo>
                  <a:lnTo>
                    <a:pt x="117" y="407"/>
                  </a:lnTo>
                  <a:lnTo>
                    <a:pt x="130" y="421"/>
                  </a:lnTo>
                  <a:lnTo>
                    <a:pt x="144" y="433"/>
                  </a:lnTo>
                  <a:lnTo>
                    <a:pt x="158" y="443"/>
                  </a:lnTo>
                  <a:lnTo>
                    <a:pt x="172" y="449"/>
                  </a:lnTo>
                  <a:lnTo>
                    <a:pt x="179" y="452"/>
                  </a:lnTo>
                  <a:lnTo>
                    <a:pt x="186" y="454"/>
                  </a:lnTo>
                  <a:lnTo>
                    <a:pt x="193" y="455"/>
                  </a:lnTo>
                  <a:lnTo>
                    <a:pt x="200" y="455"/>
                  </a:lnTo>
                  <a:lnTo>
                    <a:pt x="207" y="455"/>
                  </a:lnTo>
                  <a:lnTo>
                    <a:pt x="214" y="454"/>
                  </a:lnTo>
                  <a:lnTo>
                    <a:pt x="220" y="452"/>
                  </a:lnTo>
                  <a:lnTo>
                    <a:pt x="227" y="450"/>
                  </a:lnTo>
                  <a:lnTo>
                    <a:pt x="234" y="447"/>
                  </a:lnTo>
                  <a:lnTo>
                    <a:pt x="240" y="444"/>
                  </a:lnTo>
                  <a:lnTo>
                    <a:pt x="247" y="440"/>
                  </a:lnTo>
                  <a:lnTo>
                    <a:pt x="253" y="436"/>
                  </a:lnTo>
                  <a:lnTo>
                    <a:pt x="260" y="430"/>
                  </a:lnTo>
                  <a:lnTo>
                    <a:pt x="266" y="425"/>
                  </a:lnTo>
                  <a:lnTo>
                    <a:pt x="279" y="412"/>
                  </a:lnTo>
                  <a:lnTo>
                    <a:pt x="291" y="396"/>
                  </a:lnTo>
                  <a:lnTo>
                    <a:pt x="304" y="378"/>
                  </a:lnTo>
                  <a:lnTo>
                    <a:pt x="313" y="367"/>
                  </a:lnTo>
                  <a:lnTo>
                    <a:pt x="304" y="356"/>
                  </a:lnTo>
                  <a:lnTo>
                    <a:pt x="301" y="352"/>
                  </a:lnTo>
                  <a:lnTo>
                    <a:pt x="298" y="347"/>
                  </a:lnTo>
                  <a:lnTo>
                    <a:pt x="296" y="342"/>
                  </a:lnTo>
                  <a:lnTo>
                    <a:pt x="294" y="336"/>
                  </a:lnTo>
                  <a:lnTo>
                    <a:pt x="292" y="331"/>
                  </a:lnTo>
                  <a:lnTo>
                    <a:pt x="291" y="325"/>
                  </a:lnTo>
                  <a:lnTo>
                    <a:pt x="290" y="3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38"/>
            <p:cNvSpPr/>
            <p:nvPr/>
          </p:nvSpPr>
          <p:spPr>
            <a:xfrm>
              <a:off x="3333902" y="2789986"/>
              <a:ext cx="46166" cy="46166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07" y="54"/>
                  </a:moveTo>
                  <a:lnTo>
                    <a:pt x="107" y="49"/>
                  </a:lnTo>
                  <a:lnTo>
                    <a:pt x="106" y="43"/>
                  </a:lnTo>
                  <a:lnTo>
                    <a:pt x="105" y="38"/>
                  </a:lnTo>
                  <a:lnTo>
                    <a:pt x="103" y="33"/>
                  </a:lnTo>
                  <a:lnTo>
                    <a:pt x="101" y="29"/>
                  </a:lnTo>
                  <a:lnTo>
                    <a:pt x="98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3"/>
                  </a:lnTo>
                  <a:lnTo>
                    <a:pt x="84" y="9"/>
                  </a:lnTo>
                  <a:lnTo>
                    <a:pt x="79" y="7"/>
                  </a:lnTo>
                  <a:lnTo>
                    <a:pt x="75" y="4"/>
                  </a:lnTo>
                  <a:lnTo>
                    <a:pt x="69" y="2"/>
                  </a:lnTo>
                  <a:lnTo>
                    <a:pt x="64" y="1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2" y="1"/>
                  </a:lnTo>
                  <a:lnTo>
                    <a:pt x="37" y="2"/>
                  </a:lnTo>
                  <a:lnTo>
                    <a:pt x="32" y="4"/>
                  </a:lnTo>
                  <a:lnTo>
                    <a:pt x="27" y="6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1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5" y="91"/>
                  </a:lnTo>
                  <a:lnTo>
                    <a:pt x="19" y="94"/>
                  </a:lnTo>
                  <a:lnTo>
                    <a:pt x="23" y="98"/>
                  </a:lnTo>
                  <a:lnTo>
                    <a:pt x="27" y="100"/>
                  </a:lnTo>
                  <a:lnTo>
                    <a:pt x="32" y="103"/>
                  </a:lnTo>
                  <a:lnTo>
                    <a:pt x="37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59" y="107"/>
                  </a:lnTo>
                  <a:lnTo>
                    <a:pt x="64" y="106"/>
                  </a:lnTo>
                  <a:lnTo>
                    <a:pt x="69" y="105"/>
                  </a:lnTo>
                  <a:lnTo>
                    <a:pt x="75" y="103"/>
                  </a:lnTo>
                  <a:lnTo>
                    <a:pt x="79" y="100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92" y="91"/>
                  </a:lnTo>
                  <a:lnTo>
                    <a:pt x="95" y="87"/>
                  </a:lnTo>
                  <a:lnTo>
                    <a:pt x="98" y="83"/>
                  </a:lnTo>
                  <a:lnTo>
                    <a:pt x="101" y="79"/>
                  </a:lnTo>
                  <a:lnTo>
                    <a:pt x="103" y="74"/>
                  </a:lnTo>
                  <a:lnTo>
                    <a:pt x="105" y="69"/>
                  </a:lnTo>
                  <a:lnTo>
                    <a:pt x="106" y="64"/>
                  </a:lnTo>
                  <a:lnTo>
                    <a:pt x="107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38"/>
            <p:cNvSpPr/>
            <p:nvPr/>
          </p:nvSpPr>
          <p:spPr>
            <a:xfrm>
              <a:off x="3849997" y="2762984"/>
              <a:ext cx="46166" cy="46166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54" y="0"/>
                  </a:move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7" y="27"/>
                  </a:lnTo>
                  <a:lnTo>
                    <a:pt x="4" y="32"/>
                  </a:lnTo>
                  <a:lnTo>
                    <a:pt x="2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9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5" y="92"/>
                  </a:lnTo>
                  <a:lnTo>
                    <a:pt x="19" y="95"/>
                  </a:lnTo>
                  <a:lnTo>
                    <a:pt x="23" y="98"/>
                  </a:lnTo>
                  <a:lnTo>
                    <a:pt x="28" y="101"/>
                  </a:lnTo>
                  <a:lnTo>
                    <a:pt x="32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4" y="106"/>
                  </a:lnTo>
                  <a:lnTo>
                    <a:pt x="69" y="105"/>
                  </a:lnTo>
                  <a:lnTo>
                    <a:pt x="74" y="103"/>
                  </a:lnTo>
                  <a:lnTo>
                    <a:pt x="79" y="101"/>
                  </a:lnTo>
                  <a:lnTo>
                    <a:pt x="83" y="98"/>
                  </a:lnTo>
                  <a:lnTo>
                    <a:pt x="87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98" y="84"/>
                  </a:lnTo>
                  <a:lnTo>
                    <a:pt x="100" y="79"/>
                  </a:lnTo>
                  <a:lnTo>
                    <a:pt x="103" y="75"/>
                  </a:lnTo>
                  <a:lnTo>
                    <a:pt x="105" y="69"/>
                  </a:lnTo>
                  <a:lnTo>
                    <a:pt x="106" y="64"/>
                  </a:lnTo>
                  <a:lnTo>
                    <a:pt x="107" y="59"/>
                  </a:lnTo>
                  <a:lnTo>
                    <a:pt x="107" y="53"/>
                  </a:lnTo>
                  <a:lnTo>
                    <a:pt x="107" y="47"/>
                  </a:lnTo>
                  <a:lnTo>
                    <a:pt x="106" y="42"/>
                  </a:lnTo>
                  <a:lnTo>
                    <a:pt x="105" y="37"/>
                  </a:lnTo>
                  <a:lnTo>
                    <a:pt x="103" y="32"/>
                  </a:lnTo>
                  <a:lnTo>
                    <a:pt x="101" y="27"/>
                  </a:lnTo>
                  <a:lnTo>
                    <a:pt x="98" y="23"/>
                  </a:lnTo>
                  <a:lnTo>
                    <a:pt x="95" y="19"/>
                  </a:lnTo>
                  <a:lnTo>
                    <a:pt x="92" y="15"/>
                  </a:lnTo>
                  <a:lnTo>
                    <a:pt x="88" y="12"/>
                  </a:lnTo>
                  <a:lnTo>
                    <a:pt x="84" y="9"/>
                  </a:lnTo>
                  <a:lnTo>
                    <a:pt x="80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5" y="1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38"/>
            <p:cNvSpPr/>
            <p:nvPr/>
          </p:nvSpPr>
          <p:spPr>
            <a:xfrm>
              <a:off x="3650964" y="3127518"/>
              <a:ext cx="46166" cy="46166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53" y="0"/>
                  </a:move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7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5" y="92"/>
                  </a:lnTo>
                  <a:lnTo>
                    <a:pt x="19" y="95"/>
                  </a:lnTo>
                  <a:lnTo>
                    <a:pt x="23" y="98"/>
                  </a:lnTo>
                  <a:lnTo>
                    <a:pt x="27" y="101"/>
                  </a:lnTo>
                  <a:lnTo>
                    <a:pt x="32" y="103"/>
                  </a:lnTo>
                  <a:lnTo>
                    <a:pt x="37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58" y="107"/>
                  </a:lnTo>
                  <a:lnTo>
                    <a:pt x="64" y="106"/>
                  </a:lnTo>
                  <a:lnTo>
                    <a:pt x="69" y="105"/>
                  </a:lnTo>
                  <a:lnTo>
                    <a:pt x="74" y="103"/>
                  </a:lnTo>
                  <a:lnTo>
                    <a:pt x="78" y="101"/>
                  </a:lnTo>
                  <a:lnTo>
                    <a:pt x="83" y="98"/>
                  </a:lnTo>
                  <a:lnTo>
                    <a:pt x="87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3" y="75"/>
                  </a:lnTo>
                  <a:lnTo>
                    <a:pt x="104" y="70"/>
                  </a:lnTo>
                  <a:lnTo>
                    <a:pt x="106" y="65"/>
                  </a:lnTo>
                  <a:lnTo>
                    <a:pt x="107" y="60"/>
                  </a:lnTo>
                  <a:lnTo>
                    <a:pt x="107" y="54"/>
                  </a:lnTo>
                  <a:lnTo>
                    <a:pt x="107" y="48"/>
                  </a:lnTo>
                  <a:lnTo>
                    <a:pt x="106" y="43"/>
                  </a:lnTo>
                  <a:lnTo>
                    <a:pt x="104" y="38"/>
                  </a:lnTo>
                  <a:lnTo>
                    <a:pt x="103" y="32"/>
                  </a:lnTo>
                  <a:lnTo>
                    <a:pt x="100" y="28"/>
                  </a:lnTo>
                  <a:lnTo>
                    <a:pt x="98" y="23"/>
                  </a:lnTo>
                  <a:lnTo>
                    <a:pt x="94" y="19"/>
                  </a:lnTo>
                  <a:lnTo>
                    <a:pt x="91" y="15"/>
                  </a:lnTo>
                  <a:lnTo>
                    <a:pt x="87" y="12"/>
                  </a:lnTo>
                  <a:lnTo>
                    <a:pt x="83" y="9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69" y="2"/>
                  </a:lnTo>
                  <a:lnTo>
                    <a:pt x="64" y="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31" name="Google Shape;4031;p38"/>
          <p:cNvGrpSpPr/>
          <p:nvPr/>
        </p:nvGrpSpPr>
        <p:grpSpPr>
          <a:xfrm>
            <a:off x="2236691" y="3334389"/>
            <a:ext cx="696258" cy="478335"/>
            <a:chOff x="2366599" y="2642342"/>
            <a:chExt cx="720795" cy="495192"/>
          </a:xfrm>
        </p:grpSpPr>
        <p:sp>
          <p:nvSpPr>
            <p:cNvPr id="4032" name="Google Shape;4032;p38"/>
            <p:cNvSpPr/>
            <p:nvPr/>
          </p:nvSpPr>
          <p:spPr>
            <a:xfrm>
              <a:off x="2366599" y="2642342"/>
              <a:ext cx="720794" cy="206003"/>
            </a:xfrm>
            <a:custGeom>
              <a:avLst/>
              <a:gdLst/>
              <a:ahLst/>
              <a:cxnLst/>
              <a:rect l="l" t="t" r="r" b="b"/>
              <a:pathLst>
                <a:path w="1656" h="474" extrusionOk="0">
                  <a:moveTo>
                    <a:pt x="319" y="474"/>
                  </a:moveTo>
                  <a:lnTo>
                    <a:pt x="1656" y="0"/>
                  </a:lnTo>
                  <a:lnTo>
                    <a:pt x="0" y="3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38"/>
            <p:cNvSpPr/>
            <p:nvPr/>
          </p:nvSpPr>
          <p:spPr>
            <a:xfrm>
              <a:off x="2544730" y="2642342"/>
              <a:ext cx="542664" cy="435959"/>
            </a:xfrm>
            <a:custGeom>
              <a:avLst/>
              <a:gdLst/>
              <a:ahLst/>
              <a:cxnLst/>
              <a:rect l="l" t="t" r="r" b="b"/>
              <a:pathLst>
                <a:path w="1247" h="1002" extrusionOk="0">
                  <a:moveTo>
                    <a:pt x="118" y="1002"/>
                  </a:moveTo>
                  <a:lnTo>
                    <a:pt x="206" y="536"/>
                  </a:lnTo>
                  <a:lnTo>
                    <a:pt x="1247" y="0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38"/>
            <p:cNvSpPr/>
            <p:nvPr/>
          </p:nvSpPr>
          <p:spPr>
            <a:xfrm>
              <a:off x="2596122" y="2918901"/>
              <a:ext cx="110188" cy="159402"/>
            </a:xfrm>
            <a:custGeom>
              <a:avLst/>
              <a:gdLst/>
              <a:ahLst/>
              <a:cxnLst/>
              <a:rect l="l" t="t" r="r" b="b"/>
              <a:pathLst>
                <a:path w="254" h="367" extrusionOk="0">
                  <a:moveTo>
                    <a:pt x="116" y="0"/>
                  </a:moveTo>
                  <a:lnTo>
                    <a:pt x="0" y="367"/>
                  </a:lnTo>
                  <a:lnTo>
                    <a:pt x="254" y="1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38"/>
            <p:cNvSpPr/>
            <p:nvPr/>
          </p:nvSpPr>
          <p:spPr>
            <a:xfrm>
              <a:off x="2651434" y="2642342"/>
              <a:ext cx="435959" cy="495192"/>
            </a:xfrm>
            <a:custGeom>
              <a:avLst/>
              <a:gdLst/>
              <a:ahLst/>
              <a:cxnLst/>
              <a:rect l="l" t="t" r="r" b="b"/>
              <a:pathLst>
                <a:path w="1002" h="1138" extrusionOk="0">
                  <a:moveTo>
                    <a:pt x="604" y="1138"/>
                  </a:moveTo>
                  <a:lnTo>
                    <a:pt x="1002" y="0"/>
                  </a:lnTo>
                  <a:lnTo>
                    <a:pt x="0" y="5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36" name="Google Shape;4036;p38"/>
          <p:cNvGrpSpPr/>
          <p:nvPr/>
        </p:nvGrpSpPr>
        <p:grpSpPr>
          <a:xfrm>
            <a:off x="2242159" y="2380246"/>
            <a:ext cx="692472" cy="693733"/>
            <a:chOff x="2372261" y="1654573"/>
            <a:chExt cx="716876" cy="718181"/>
          </a:xfrm>
        </p:grpSpPr>
        <p:sp>
          <p:nvSpPr>
            <p:cNvPr id="4037" name="Google Shape;4037;p38"/>
            <p:cNvSpPr/>
            <p:nvPr/>
          </p:nvSpPr>
          <p:spPr>
            <a:xfrm>
              <a:off x="2372261" y="2164573"/>
              <a:ext cx="210794" cy="208181"/>
            </a:xfrm>
            <a:custGeom>
              <a:avLst/>
              <a:gdLst/>
              <a:ahLst/>
              <a:cxnLst/>
              <a:rect l="l" t="t" r="r" b="b"/>
              <a:pathLst>
                <a:path w="485" h="479" extrusionOk="0">
                  <a:moveTo>
                    <a:pt x="415" y="344"/>
                  </a:moveTo>
                  <a:lnTo>
                    <a:pt x="410" y="338"/>
                  </a:lnTo>
                  <a:lnTo>
                    <a:pt x="405" y="331"/>
                  </a:lnTo>
                  <a:lnTo>
                    <a:pt x="401" y="325"/>
                  </a:lnTo>
                  <a:lnTo>
                    <a:pt x="397" y="318"/>
                  </a:lnTo>
                  <a:lnTo>
                    <a:pt x="395" y="310"/>
                  </a:lnTo>
                  <a:lnTo>
                    <a:pt x="392" y="303"/>
                  </a:lnTo>
                  <a:lnTo>
                    <a:pt x="391" y="295"/>
                  </a:lnTo>
                  <a:lnTo>
                    <a:pt x="390" y="287"/>
                  </a:lnTo>
                  <a:lnTo>
                    <a:pt x="390" y="279"/>
                  </a:lnTo>
                  <a:lnTo>
                    <a:pt x="391" y="271"/>
                  </a:lnTo>
                  <a:lnTo>
                    <a:pt x="392" y="264"/>
                  </a:lnTo>
                  <a:lnTo>
                    <a:pt x="394" y="256"/>
                  </a:lnTo>
                  <a:lnTo>
                    <a:pt x="397" y="249"/>
                  </a:lnTo>
                  <a:lnTo>
                    <a:pt x="400" y="241"/>
                  </a:lnTo>
                  <a:lnTo>
                    <a:pt x="404" y="235"/>
                  </a:lnTo>
                  <a:lnTo>
                    <a:pt x="409" y="228"/>
                  </a:lnTo>
                  <a:lnTo>
                    <a:pt x="401" y="233"/>
                  </a:lnTo>
                  <a:lnTo>
                    <a:pt x="393" y="238"/>
                  </a:lnTo>
                  <a:lnTo>
                    <a:pt x="384" y="242"/>
                  </a:lnTo>
                  <a:lnTo>
                    <a:pt x="376" y="245"/>
                  </a:lnTo>
                  <a:lnTo>
                    <a:pt x="367" y="247"/>
                  </a:lnTo>
                  <a:lnTo>
                    <a:pt x="357" y="249"/>
                  </a:lnTo>
                  <a:lnTo>
                    <a:pt x="348" y="249"/>
                  </a:lnTo>
                  <a:lnTo>
                    <a:pt x="339" y="249"/>
                  </a:lnTo>
                  <a:lnTo>
                    <a:pt x="330" y="248"/>
                  </a:lnTo>
                  <a:lnTo>
                    <a:pt x="321" y="247"/>
                  </a:lnTo>
                  <a:lnTo>
                    <a:pt x="312" y="244"/>
                  </a:lnTo>
                  <a:lnTo>
                    <a:pt x="303" y="241"/>
                  </a:lnTo>
                  <a:lnTo>
                    <a:pt x="295" y="237"/>
                  </a:lnTo>
                  <a:lnTo>
                    <a:pt x="287" y="232"/>
                  </a:lnTo>
                  <a:lnTo>
                    <a:pt x="279" y="226"/>
                  </a:lnTo>
                  <a:lnTo>
                    <a:pt x="271" y="220"/>
                  </a:lnTo>
                  <a:lnTo>
                    <a:pt x="265" y="213"/>
                  </a:lnTo>
                  <a:lnTo>
                    <a:pt x="259" y="205"/>
                  </a:lnTo>
                  <a:lnTo>
                    <a:pt x="254" y="197"/>
                  </a:lnTo>
                  <a:lnTo>
                    <a:pt x="249" y="189"/>
                  </a:lnTo>
                  <a:lnTo>
                    <a:pt x="246" y="180"/>
                  </a:lnTo>
                  <a:lnTo>
                    <a:pt x="243" y="171"/>
                  </a:lnTo>
                  <a:lnTo>
                    <a:pt x="241" y="162"/>
                  </a:lnTo>
                  <a:lnTo>
                    <a:pt x="240" y="153"/>
                  </a:lnTo>
                  <a:lnTo>
                    <a:pt x="239" y="143"/>
                  </a:lnTo>
                  <a:lnTo>
                    <a:pt x="240" y="134"/>
                  </a:lnTo>
                  <a:lnTo>
                    <a:pt x="241" y="125"/>
                  </a:lnTo>
                  <a:lnTo>
                    <a:pt x="243" y="116"/>
                  </a:lnTo>
                  <a:lnTo>
                    <a:pt x="246" y="107"/>
                  </a:lnTo>
                  <a:lnTo>
                    <a:pt x="249" y="98"/>
                  </a:lnTo>
                  <a:lnTo>
                    <a:pt x="254" y="89"/>
                  </a:lnTo>
                  <a:lnTo>
                    <a:pt x="259" y="81"/>
                  </a:lnTo>
                  <a:lnTo>
                    <a:pt x="254" y="85"/>
                  </a:lnTo>
                  <a:lnTo>
                    <a:pt x="249" y="89"/>
                  </a:lnTo>
                  <a:lnTo>
                    <a:pt x="243" y="92"/>
                  </a:lnTo>
                  <a:lnTo>
                    <a:pt x="238" y="94"/>
                  </a:lnTo>
                  <a:lnTo>
                    <a:pt x="232" y="97"/>
                  </a:lnTo>
                  <a:lnTo>
                    <a:pt x="227" y="98"/>
                  </a:lnTo>
                  <a:lnTo>
                    <a:pt x="221" y="100"/>
                  </a:lnTo>
                  <a:lnTo>
                    <a:pt x="214" y="101"/>
                  </a:lnTo>
                  <a:lnTo>
                    <a:pt x="210" y="101"/>
                  </a:lnTo>
                  <a:lnTo>
                    <a:pt x="205" y="102"/>
                  </a:lnTo>
                  <a:lnTo>
                    <a:pt x="200" y="101"/>
                  </a:lnTo>
                  <a:lnTo>
                    <a:pt x="196" y="101"/>
                  </a:lnTo>
                  <a:lnTo>
                    <a:pt x="191" y="100"/>
                  </a:lnTo>
                  <a:lnTo>
                    <a:pt x="186" y="99"/>
                  </a:lnTo>
                  <a:lnTo>
                    <a:pt x="182" y="98"/>
                  </a:lnTo>
                  <a:lnTo>
                    <a:pt x="177" y="97"/>
                  </a:lnTo>
                  <a:lnTo>
                    <a:pt x="173" y="95"/>
                  </a:lnTo>
                  <a:lnTo>
                    <a:pt x="169" y="93"/>
                  </a:lnTo>
                  <a:lnTo>
                    <a:pt x="164" y="91"/>
                  </a:lnTo>
                  <a:lnTo>
                    <a:pt x="160" y="88"/>
                  </a:lnTo>
                  <a:lnTo>
                    <a:pt x="156" y="86"/>
                  </a:lnTo>
                  <a:lnTo>
                    <a:pt x="152" y="83"/>
                  </a:lnTo>
                  <a:lnTo>
                    <a:pt x="144" y="76"/>
                  </a:lnTo>
                  <a:lnTo>
                    <a:pt x="138" y="70"/>
                  </a:lnTo>
                  <a:lnTo>
                    <a:pt x="136" y="67"/>
                  </a:lnTo>
                  <a:lnTo>
                    <a:pt x="134" y="64"/>
                  </a:lnTo>
                  <a:lnTo>
                    <a:pt x="132" y="61"/>
                  </a:lnTo>
                  <a:lnTo>
                    <a:pt x="131" y="60"/>
                  </a:lnTo>
                  <a:lnTo>
                    <a:pt x="130" y="58"/>
                  </a:lnTo>
                  <a:lnTo>
                    <a:pt x="129" y="54"/>
                  </a:lnTo>
                  <a:lnTo>
                    <a:pt x="127" y="50"/>
                  </a:lnTo>
                  <a:lnTo>
                    <a:pt x="124" y="44"/>
                  </a:lnTo>
                  <a:lnTo>
                    <a:pt x="122" y="37"/>
                  </a:lnTo>
                  <a:lnTo>
                    <a:pt x="120" y="31"/>
                  </a:lnTo>
                  <a:lnTo>
                    <a:pt x="119" y="25"/>
                  </a:lnTo>
                  <a:lnTo>
                    <a:pt x="118" y="18"/>
                  </a:lnTo>
                  <a:lnTo>
                    <a:pt x="118" y="12"/>
                  </a:lnTo>
                  <a:lnTo>
                    <a:pt x="118" y="6"/>
                  </a:lnTo>
                  <a:lnTo>
                    <a:pt x="118" y="0"/>
                  </a:lnTo>
                  <a:lnTo>
                    <a:pt x="106" y="42"/>
                  </a:lnTo>
                  <a:lnTo>
                    <a:pt x="79" y="134"/>
                  </a:lnTo>
                  <a:lnTo>
                    <a:pt x="22" y="324"/>
                  </a:lnTo>
                  <a:lnTo>
                    <a:pt x="22" y="324"/>
                  </a:lnTo>
                  <a:lnTo>
                    <a:pt x="15" y="348"/>
                  </a:lnTo>
                  <a:lnTo>
                    <a:pt x="7" y="379"/>
                  </a:lnTo>
                  <a:lnTo>
                    <a:pt x="4" y="396"/>
                  </a:lnTo>
                  <a:lnTo>
                    <a:pt x="1" y="412"/>
                  </a:lnTo>
                  <a:lnTo>
                    <a:pt x="0" y="428"/>
                  </a:lnTo>
                  <a:lnTo>
                    <a:pt x="0" y="436"/>
                  </a:lnTo>
                  <a:lnTo>
                    <a:pt x="0" y="443"/>
                  </a:lnTo>
                  <a:lnTo>
                    <a:pt x="0" y="447"/>
                  </a:lnTo>
                  <a:lnTo>
                    <a:pt x="1" y="451"/>
                  </a:lnTo>
                  <a:lnTo>
                    <a:pt x="2" y="455"/>
                  </a:lnTo>
                  <a:lnTo>
                    <a:pt x="2" y="457"/>
                  </a:lnTo>
                  <a:lnTo>
                    <a:pt x="3" y="459"/>
                  </a:lnTo>
                  <a:lnTo>
                    <a:pt x="4" y="461"/>
                  </a:lnTo>
                  <a:lnTo>
                    <a:pt x="4" y="462"/>
                  </a:lnTo>
                  <a:lnTo>
                    <a:pt x="5" y="464"/>
                  </a:lnTo>
                  <a:lnTo>
                    <a:pt x="6" y="466"/>
                  </a:lnTo>
                  <a:lnTo>
                    <a:pt x="7" y="467"/>
                  </a:lnTo>
                  <a:lnTo>
                    <a:pt x="9" y="468"/>
                  </a:lnTo>
                  <a:lnTo>
                    <a:pt x="10" y="470"/>
                  </a:lnTo>
                  <a:lnTo>
                    <a:pt x="11" y="471"/>
                  </a:lnTo>
                  <a:lnTo>
                    <a:pt x="12" y="472"/>
                  </a:lnTo>
                  <a:lnTo>
                    <a:pt x="13" y="472"/>
                  </a:lnTo>
                  <a:lnTo>
                    <a:pt x="13" y="473"/>
                  </a:lnTo>
                  <a:lnTo>
                    <a:pt x="14" y="473"/>
                  </a:lnTo>
                  <a:lnTo>
                    <a:pt x="16" y="474"/>
                  </a:lnTo>
                  <a:lnTo>
                    <a:pt x="17" y="475"/>
                  </a:lnTo>
                  <a:lnTo>
                    <a:pt x="19" y="475"/>
                  </a:lnTo>
                  <a:lnTo>
                    <a:pt x="20" y="476"/>
                  </a:lnTo>
                  <a:lnTo>
                    <a:pt x="21" y="476"/>
                  </a:lnTo>
                  <a:lnTo>
                    <a:pt x="22" y="476"/>
                  </a:lnTo>
                  <a:lnTo>
                    <a:pt x="22" y="476"/>
                  </a:lnTo>
                  <a:lnTo>
                    <a:pt x="26" y="477"/>
                  </a:lnTo>
                  <a:lnTo>
                    <a:pt x="29" y="478"/>
                  </a:lnTo>
                  <a:lnTo>
                    <a:pt x="33" y="478"/>
                  </a:lnTo>
                  <a:lnTo>
                    <a:pt x="37" y="479"/>
                  </a:lnTo>
                  <a:lnTo>
                    <a:pt x="46" y="479"/>
                  </a:lnTo>
                  <a:lnTo>
                    <a:pt x="54" y="479"/>
                  </a:lnTo>
                  <a:lnTo>
                    <a:pt x="64" y="479"/>
                  </a:lnTo>
                  <a:lnTo>
                    <a:pt x="73" y="478"/>
                  </a:lnTo>
                  <a:lnTo>
                    <a:pt x="90" y="476"/>
                  </a:lnTo>
                  <a:lnTo>
                    <a:pt x="113" y="472"/>
                  </a:lnTo>
                  <a:lnTo>
                    <a:pt x="131" y="467"/>
                  </a:lnTo>
                  <a:lnTo>
                    <a:pt x="144" y="463"/>
                  </a:lnTo>
                  <a:lnTo>
                    <a:pt x="149" y="462"/>
                  </a:lnTo>
                  <a:lnTo>
                    <a:pt x="485" y="366"/>
                  </a:lnTo>
                  <a:lnTo>
                    <a:pt x="481" y="367"/>
                  </a:lnTo>
                  <a:lnTo>
                    <a:pt x="477" y="368"/>
                  </a:lnTo>
                  <a:lnTo>
                    <a:pt x="473" y="368"/>
                  </a:lnTo>
                  <a:lnTo>
                    <a:pt x="468" y="368"/>
                  </a:lnTo>
                  <a:lnTo>
                    <a:pt x="464" y="368"/>
                  </a:lnTo>
                  <a:lnTo>
                    <a:pt x="459" y="367"/>
                  </a:lnTo>
                  <a:lnTo>
                    <a:pt x="455" y="366"/>
                  </a:lnTo>
                  <a:lnTo>
                    <a:pt x="450" y="365"/>
                  </a:lnTo>
                  <a:lnTo>
                    <a:pt x="446" y="363"/>
                  </a:lnTo>
                  <a:lnTo>
                    <a:pt x="441" y="361"/>
                  </a:lnTo>
                  <a:lnTo>
                    <a:pt x="437" y="359"/>
                  </a:lnTo>
                  <a:lnTo>
                    <a:pt x="432" y="357"/>
                  </a:lnTo>
                  <a:lnTo>
                    <a:pt x="428" y="354"/>
                  </a:lnTo>
                  <a:lnTo>
                    <a:pt x="424" y="3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38"/>
            <p:cNvSpPr/>
            <p:nvPr/>
          </p:nvSpPr>
          <p:spPr>
            <a:xfrm>
              <a:off x="2438027" y="1698561"/>
              <a:ext cx="484304" cy="491272"/>
            </a:xfrm>
            <a:custGeom>
              <a:avLst/>
              <a:gdLst/>
              <a:ahLst/>
              <a:cxnLst/>
              <a:rect l="l" t="t" r="r" b="b"/>
              <a:pathLst>
                <a:path w="1113" h="1129" extrusionOk="0">
                  <a:moveTo>
                    <a:pt x="115" y="1108"/>
                  </a:moveTo>
                  <a:lnTo>
                    <a:pt x="1094" y="115"/>
                  </a:lnTo>
                  <a:lnTo>
                    <a:pt x="1098" y="110"/>
                  </a:lnTo>
                  <a:lnTo>
                    <a:pt x="1102" y="105"/>
                  </a:lnTo>
                  <a:lnTo>
                    <a:pt x="1106" y="99"/>
                  </a:lnTo>
                  <a:lnTo>
                    <a:pt x="1108" y="93"/>
                  </a:lnTo>
                  <a:lnTo>
                    <a:pt x="1110" y="87"/>
                  </a:lnTo>
                  <a:lnTo>
                    <a:pt x="1112" y="80"/>
                  </a:lnTo>
                  <a:lnTo>
                    <a:pt x="1113" y="74"/>
                  </a:lnTo>
                  <a:lnTo>
                    <a:pt x="1113" y="67"/>
                  </a:lnTo>
                  <a:lnTo>
                    <a:pt x="1113" y="61"/>
                  </a:lnTo>
                  <a:lnTo>
                    <a:pt x="1112" y="54"/>
                  </a:lnTo>
                  <a:lnTo>
                    <a:pt x="1110" y="48"/>
                  </a:lnTo>
                  <a:lnTo>
                    <a:pt x="1108" y="41"/>
                  </a:lnTo>
                  <a:lnTo>
                    <a:pt x="1105" y="35"/>
                  </a:lnTo>
                  <a:lnTo>
                    <a:pt x="1102" y="30"/>
                  </a:lnTo>
                  <a:lnTo>
                    <a:pt x="1098" y="24"/>
                  </a:lnTo>
                  <a:lnTo>
                    <a:pt x="1094" y="19"/>
                  </a:lnTo>
                  <a:lnTo>
                    <a:pt x="1089" y="15"/>
                  </a:lnTo>
                  <a:lnTo>
                    <a:pt x="1083" y="11"/>
                  </a:lnTo>
                  <a:lnTo>
                    <a:pt x="1078" y="8"/>
                  </a:lnTo>
                  <a:lnTo>
                    <a:pt x="1072" y="5"/>
                  </a:lnTo>
                  <a:lnTo>
                    <a:pt x="1065" y="3"/>
                  </a:lnTo>
                  <a:lnTo>
                    <a:pt x="1059" y="1"/>
                  </a:lnTo>
                  <a:lnTo>
                    <a:pt x="1052" y="0"/>
                  </a:lnTo>
                  <a:lnTo>
                    <a:pt x="1046" y="0"/>
                  </a:lnTo>
                  <a:lnTo>
                    <a:pt x="1039" y="0"/>
                  </a:lnTo>
                  <a:lnTo>
                    <a:pt x="1033" y="1"/>
                  </a:lnTo>
                  <a:lnTo>
                    <a:pt x="1026" y="3"/>
                  </a:lnTo>
                  <a:lnTo>
                    <a:pt x="1020" y="5"/>
                  </a:lnTo>
                  <a:lnTo>
                    <a:pt x="1014" y="7"/>
                  </a:lnTo>
                  <a:lnTo>
                    <a:pt x="1008" y="11"/>
                  </a:lnTo>
                  <a:lnTo>
                    <a:pt x="1003" y="15"/>
                  </a:lnTo>
                  <a:lnTo>
                    <a:pt x="998" y="19"/>
                  </a:lnTo>
                  <a:lnTo>
                    <a:pt x="19" y="1012"/>
                  </a:lnTo>
                  <a:lnTo>
                    <a:pt x="14" y="1017"/>
                  </a:lnTo>
                  <a:lnTo>
                    <a:pt x="11" y="1023"/>
                  </a:lnTo>
                  <a:lnTo>
                    <a:pt x="7" y="1028"/>
                  </a:lnTo>
                  <a:lnTo>
                    <a:pt x="5" y="1034"/>
                  </a:lnTo>
                  <a:lnTo>
                    <a:pt x="3" y="1041"/>
                  </a:lnTo>
                  <a:lnTo>
                    <a:pt x="1" y="1047"/>
                  </a:lnTo>
                  <a:lnTo>
                    <a:pt x="0" y="1054"/>
                  </a:lnTo>
                  <a:lnTo>
                    <a:pt x="0" y="1060"/>
                  </a:lnTo>
                  <a:lnTo>
                    <a:pt x="0" y="1067"/>
                  </a:lnTo>
                  <a:lnTo>
                    <a:pt x="1" y="1073"/>
                  </a:lnTo>
                  <a:lnTo>
                    <a:pt x="3" y="1080"/>
                  </a:lnTo>
                  <a:lnTo>
                    <a:pt x="5" y="1086"/>
                  </a:lnTo>
                  <a:lnTo>
                    <a:pt x="7" y="1092"/>
                  </a:lnTo>
                  <a:lnTo>
                    <a:pt x="11" y="1098"/>
                  </a:lnTo>
                  <a:lnTo>
                    <a:pt x="14" y="1103"/>
                  </a:lnTo>
                  <a:lnTo>
                    <a:pt x="19" y="1108"/>
                  </a:lnTo>
                  <a:lnTo>
                    <a:pt x="24" y="1113"/>
                  </a:lnTo>
                  <a:lnTo>
                    <a:pt x="29" y="1117"/>
                  </a:lnTo>
                  <a:lnTo>
                    <a:pt x="35" y="1121"/>
                  </a:lnTo>
                  <a:lnTo>
                    <a:pt x="41" y="1124"/>
                  </a:lnTo>
                  <a:lnTo>
                    <a:pt x="47" y="1126"/>
                  </a:lnTo>
                  <a:lnTo>
                    <a:pt x="53" y="1128"/>
                  </a:lnTo>
                  <a:lnTo>
                    <a:pt x="60" y="1129"/>
                  </a:lnTo>
                  <a:lnTo>
                    <a:pt x="66" y="1129"/>
                  </a:lnTo>
                  <a:lnTo>
                    <a:pt x="72" y="1129"/>
                  </a:lnTo>
                  <a:lnTo>
                    <a:pt x="79" y="1128"/>
                  </a:lnTo>
                  <a:lnTo>
                    <a:pt x="85" y="1126"/>
                  </a:lnTo>
                  <a:lnTo>
                    <a:pt x="92" y="1124"/>
                  </a:lnTo>
                  <a:lnTo>
                    <a:pt x="98" y="1121"/>
                  </a:lnTo>
                  <a:lnTo>
                    <a:pt x="104" y="1117"/>
                  </a:lnTo>
                  <a:lnTo>
                    <a:pt x="109" y="1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38"/>
            <p:cNvSpPr/>
            <p:nvPr/>
          </p:nvSpPr>
          <p:spPr>
            <a:xfrm>
              <a:off x="2559538" y="1820508"/>
              <a:ext cx="484304" cy="490401"/>
            </a:xfrm>
            <a:custGeom>
              <a:avLst/>
              <a:gdLst/>
              <a:ahLst/>
              <a:cxnLst/>
              <a:rect l="l" t="t" r="r" b="b"/>
              <a:pathLst>
                <a:path w="1113" h="1127" extrusionOk="0">
                  <a:moveTo>
                    <a:pt x="998" y="19"/>
                  </a:moveTo>
                  <a:lnTo>
                    <a:pt x="19" y="1012"/>
                  </a:lnTo>
                  <a:lnTo>
                    <a:pt x="15" y="1017"/>
                  </a:lnTo>
                  <a:lnTo>
                    <a:pt x="11" y="1023"/>
                  </a:lnTo>
                  <a:lnTo>
                    <a:pt x="7" y="1029"/>
                  </a:lnTo>
                  <a:lnTo>
                    <a:pt x="5" y="1035"/>
                  </a:lnTo>
                  <a:lnTo>
                    <a:pt x="3" y="1042"/>
                  </a:lnTo>
                  <a:lnTo>
                    <a:pt x="1" y="1048"/>
                  </a:lnTo>
                  <a:lnTo>
                    <a:pt x="0" y="1055"/>
                  </a:lnTo>
                  <a:lnTo>
                    <a:pt x="0" y="1061"/>
                  </a:lnTo>
                  <a:lnTo>
                    <a:pt x="0" y="1067"/>
                  </a:lnTo>
                  <a:lnTo>
                    <a:pt x="1" y="1074"/>
                  </a:lnTo>
                  <a:lnTo>
                    <a:pt x="3" y="1080"/>
                  </a:lnTo>
                  <a:lnTo>
                    <a:pt x="5" y="1086"/>
                  </a:lnTo>
                  <a:lnTo>
                    <a:pt x="8" y="1092"/>
                  </a:lnTo>
                  <a:lnTo>
                    <a:pt x="11" y="1097"/>
                  </a:lnTo>
                  <a:lnTo>
                    <a:pt x="15" y="1103"/>
                  </a:lnTo>
                  <a:lnTo>
                    <a:pt x="19" y="1108"/>
                  </a:lnTo>
                  <a:lnTo>
                    <a:pt x="24" y="1112"/>
                  </a:lnTo>
                  <a:lnTo>
                    <a:pt x="30" y="1116"/>
                  </a:lnTo>
                  <a:lnTo>
                    <a:pt x="35" y="1119"/>
                  </a:lnTo>
                  <a:lnTo>
                    <a:pt x="41" y="1122"/>
                  </a:lnTo>
                  <a:lnTo>
                    <a:pt x="48" y="1124"/>
                  </a:lnTo>
                  <a:lnTo>
                    <a:pt x="54" y="1126"/>
                  </a:lnTo>
                  <a:lnTo>
                    <a:pt x="60" y="1127"/>
                  </a:lnTo>
                  <a:lnTo>
                    <a:pt x="67" y="1127"/>
                  </a:lnTo>
                  <a:lnTo>
                    <a:pt x="74" y="1127"/>
                  </a:lnTo>
                  <a:lnTo>
                    <a:pt x="80" y="1126"/>
                  </a:lnTo>
                  <a:lnTo>
                    <a:pt x="86" y="1124"/>
                  </a:lnTo>
                  <a:lnTo>
                    <a:pt x="93" y="1122"/>
                  </a:lnTo>
                  <a:lnTo>
                    <a:pt x="98" y="1120"/>
                  </a:lnTo>
                  <a:lnTo>
                    <a:pt x="104" y="1116"/>
                  </a:lnTo>
                  <a:lnTo>
                    <a:pt x="109" y="1112"/>
                  </a:lnTo>
                  <a:lnTo>
                    <a:pt x="114" y="1108"/>
                  </a:lnTo>
                  <a:lnTo>
                    <a:pt x="1094" y="115"/>
                  </a:lnTo>
                  <a:lnTo>
                    <a:pt x="1099" y="109"/>
                  </a:lnTo>
                  <a:lnTo>
                    <a:pt x="1102" y="104"/>
                  </a:lnTo>
                  <a:lnTo>
                    <a:pt x="1106" y="98"/>
                  </a:lnTo>
                  <a:lnTo>
                    <a:pt x="1108" y="92"/>
                  </a:lnTo>
                  <a:lnTo>
                    <a:pt x="1110" y="85"/>
                  </a:lnTo>
                  <a:lnTo>
                    <a:pt x="1112" y="79"/>
                  </a:lnTo>
                  <a:lnTo>
                    <a:pt x="1113" y="72"/>
                  </a:lnTo>
                  <a:lnTo>
                    <a:pt x="1113" y="66"/>
                  </a:lnTo>
                  <a:lnTo>
                    <a:pt x="1113" y="60"/>
                  </a:lnTo>
                  <a:lnTo>
                    <a:pt x="1112" y="53"/>
                  </a:lnTo>
                  <a:lnTo>
                    <a:pt x="1110" y="47"/>
                  </a:lnTo>
                  <a:lnTo>
                    <a:pt x="1108" y="41"/>
                  </a:lnTo>
                  <a:lnTo>
                    <a:pt x="1106" y="35"/>
                  </a:lnTo>
                  <a:lnTo>
                    <a:pt x="1102" y="29"/>
                  </a:lnTo>
                  <a:lnTo>
                    <a:pt x="1099" y="24"/>
                  </a:lnTo>
                  <a:lnTo>
                    <a:pt x="1094" y="19"/>
                  </a:lnTo>
                  <a:lnTo>
                    <a:pt x="1089" y="14"/>
                  </a:lnTo>
                  <a:lnTo>
                    <a:pt x="1084" y="11"/>
                  </a:lnTo>
                  <a:lnTo>
                    <a:pt x="1078" y="7"/>
                  </a:lnTo>
                  <a:lnTo>
                    <a:pt x="1072" y="5"/>
                  </a:lnTo>
                  <a:lnTo>
                    <a:pt x="1066" y="3"/>
                  </a:lnTo>
                  <a:lnTo>
                    <a:pt x="1060" y="1"/>
                  </a:lnTo>
                  <a:lnTo>
                    <a:pt x="1053" y="0"/>
                  </a:lnTo>
                  <a:lnTo>
                    <a:pt x="1047" y="0"/>
                  </a:lnTo>
                  <a:lnTo>
                    <a:pt x="1041" y="0"/>
                  </a:lnTo>
                  <a:lnTo>
                    <a:pt x="1034" y="1"/>
                  </a:lnTo>
                  <a:lnTo>
                    <a:pt x="1028" y="3"/>
                  </a:lnTo>
                  <a:lnTo>
                    <a:pt x="1021" y="5"/>
                  </a:lnTo>
                  <a:lnTo>
                    <a:pt x="1015" y="7"/>
                  </a:lnTo>
                  <a:lnTo>
                    <a:pt x="1009" y="11"/>
                  </a:lnTo>
                  <a:lnTo>
                    <a:pt x="1004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38"/>
            <p:cNvSpPr/>
            <p:nvPr/>
          </p:nvSpPr>
          <p:spPr>
            <a:xfrm>
              <a:off x="2492032" y="1756921"/>
              <a:ext cx="493885" cy="499547"/>
            </a:xfrm>
            <a:custGeom>
              <a:avLst/>
              <a:gdLst/>
              <a:ahLst/>
              <a:cxnLst/>
              <a:rect l="l" t="t" r="r" b="b"/>
              <a:pathLst>
                <a:path w="1135" h="1148" extrusionOk="0">
                  <a:moveTo>
                    <a:pt x="24" y="1124"/>
                  </a:moveTo>
                  <a:lnTo>
                    <a:pt x="31" y="1130"/>
                  </a:lnTo>
                  <a:lnTo>
                    <a:pt x="38" y="1135"/>
                  </a:lnTo>
                  <a:lnTo>
                    <a:pt x="45" y="1139"/>
                  </a:lnTo>
                  <a:lnTo>
                    <a:pt x="53" y="1142"/>
                  </a:lnTo>
                  <a:lnTo>
                    <a:pt x="60" y="1145"/>
                  </a:lnTo>
                  <a:lnTo>
                    <a:pt x="68" y="1147"/>
                  </a:lnTo>
                  <a:lnTo>
                    <a:pt x="76" y="1148"/>
                  </a:lnTo>
                  <a:lnTo>
                    <a:pt x="84" y="1148"/>
                  </a:lnTo>
                  <a:lnTo>
                    <a:pt x="92" y="1148"/>
                  </a:lnTo>
                  <a:lnTo>
                    <a:pt x="100" y="1146"/>
                  </a:lnTo>
                  <a:lnTo>
                    <a:pt x="108" y="1145"/>
                  </a:lnTo>
                  <a:lnTo>
                    <a:pt x="115" y="1142"/>
                  </a:lnTo>
                  <a:lnTo>
                    <a:pt x="123" y="1139"/>
                  </a:lnTo>
                  <a:lnTo>
                    <a:pt x="130" y="1134"/>
                  </a:lnTo>
                  <a:lnTo>
                    <a:pt x="137" y="1130"/>
                  </a:lnTo>
                  <a:lnTo>
                    <a:pt x="143" y="1124"/>
                  </a:lnTo>
                  <a:lnTo>
                    <a:pt x="1110" y="142"/>
                  </a:lnTo>
                  <a:lnTo>
                    <a:pt x="1116" y="136"/>
                  </a:lnTo>
                  <a:lnTo>
                    <a:pt x="1121" y="129"/>
                  </a:lnTo>
                  <a:lnTo>
                    <a:pt x="1126" y="122"/>
                  </a:lnTo>
                  <a:lnTo>
                    <a:pt x="1129" y="114"/>
                  </a:lnTo>
                  <a:lnTo>
                    <a:pt x="1132" y="106"/>
                  </a:lnTo>
                  <a:lnTo>
                    <a:pt x="1134" y="99"/>
                  </a:lnTo>
                  <a:lnTo>
                    <a:pt x="1135" y="91"/>
                  </a:lnTo>
                  <a:lnTo>
                    <a:pt x="1135" y="83"/>
                  </a:lnTo>
                  <a:lnTo>
                    <a:pt x="1135" y="75"/>
                  </a:lnTo>
                  <a:lnTo>
                    <a:pt x="1133" y="67"/>
                  </a:lnTo>
                  <a:lnTo>
                    <a:pt x="1131" y="59"/>
                  </a:lnTo>
                  <a:lnTo>
                    <a:pt x="1129" y="51"/>
                  </a:lnTo>
                  <a:lnTo>
                    <a:pt x="1125" y="44"/>
                  </a:lnTo>
                  <a:lnTo>
                    <a:pt x="1121" y="37"/>
                  </a:lnTo>
                  <a:lnTo>
                    <a:pt x="1116" y="30"/>
                  </a:lnTo>
                  <a:lnTo>
                    <a:pt x="1110" y="23"/>
                  </a:lnTo>
                  <a:lnTo>
                    <a:pt x="1104" y="18"/>
                  </a:lnTo>
                  <a:lnTo>
                    <a:pt x="1097" y="13"/>
                  </a:lnTo>
                  <a:lnTo>
                    <a:pt x="1090" y="9"/>
                  </a:lnTo>
                  <a:lnTo>
                    <a:pt x="1083" y="6"/>
                  </a:lnTo>
                  <a:lnTo>
                    <a:pt x="1075" y="3"/>
                  </a:lnTo>
                  <a:lnTo>
                    <a:pt x="1067" y="1"/>
                  </a:lnTo>
                  <a:lnTo>
                    <a:pt x="1060" y="0"/>
                  </a:lnTo>
                  <a:lnTo>
                    <a:pt x="1052" y="0"/>
                  </a:lnTo>
                  <a:lnTo>
                    <a:pt x="1044" y="0"/>
                  </a:lnTo>
                  <a:lnTo>
                    <a:pt x="1036" y="1"/>
                  </a:lnTo>
                  <a:lnTo>
                    <a:pt x="1028" y="3"/>
                  </a:lnTo>
                  <a:lnTo>
                    <a:pt x="1020" y="6"/>
                  </a:lnTo>
                  <a:lnTo>
                    <a:pt x="1013" y="9"/>
                  </a:lnTo>
                  <a:lnTo>
                    <a:pt x="1006" y="13"/>
                  </a:lnTo>
                  <a:lnTo>
                    <a:pt x="999" y="18"/>
                  </a:lnTo>
                  <a:lnTo>
                    <a:pt x="992" y="23"/>
                  </a:lnTo>
                  <a:lnTo>
                    <a:pt x="24" y="1005"/>
                  </a:lnTo>
                  <a:lnTo>
                    <a:pt x="18" y="1012"/>
                  </a:lnTo>
                  <a:lnTo>
                    <a:pt x="13" y="1019"/>
                  </a:lnTo>
                  <a:lnTo>
                    <a:pt x="9" y="1026"/>
                  </a:lnTo>
                  <a:lnTo>
                    <a:pt x="6" y="1034"/>
                  </a:lnTo>
                  <a:lnTo>
                    <a:pt x="3" y="1042"/>
                  </a:lnTo>
                  <a:lnTo>
                    <a:pt x="1" y="1050"/>
                  </a:lnTo>
                  <a:lnTo>
                    <a:pt x="0" y="1058"/>
                  </a:lnTo>
                  <a:lnTo>
                    <a:pt x="0" y="1066"/>
                  </a:lnTo>
                  <a:lnTo>
                    <a:pt x="1" y="1074"/>
                  </a:lnTo>
                  <a:lnTo>
                    <a:pt x="2" y="1082"/>
                  </a:lnTo>
                  <a:lnTo>
                    <a:pt x="4" y="1090"/>
                  </a:lnTo>
                  <a:lnTo>
                    <a:pt x="7" y="1097"/>
                  </a:lnTo>
                  <a:lnTo>
                    <a:pt x="10" y="1105"/>
                  </a:lnTo>
                  <a:lnTo>
                    <a:pt x="14" y="1112"/>
                  </a:lnTo>
                  <a:lnTo>
                    <a:pt x="19" y="11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38"/>
            <p:cNvSpPr/>
            <p:nvPr/>
          </p:nvSpPr>
          <p:spPr>
            <a:xfrm>
              <a:off x="2903603" y="1654573"/>
              <a:ext cx="185534" cy="182049"/>
            </a:xfrm>
            <a:custGeom>
              <a:avLst/>
              <a:gdLst/>
              <a:ahLst/>
              <a:cxnLst/>
              <a:rect l="l" t="t" r="r" b="b"/>
              <a:pathLst>
                <a:path w="427" h="419" extrusionOk="0">
                  <a:moveTo>
                    <a:pt x="324" y="129"/>
                  </a:moveTo>
                  <a:lnTo>
                    <a:pt x="323" y="128"/>
                  </a:lnTo>
                  <a:lnTo>
                    <a:pt x="322" y="127"/>
                  </a:lnTo>
                  <a:lnTo>
                    <a:pt x="320" y="125"/>
                  </a:lnTo>
                  <a:lnTo>
                    <a:pt x="318" y="123"/>
                  </a:lnTo>
                  <a:lnTo>
                    <a:pt x="317" y="122"/>
                  </a:lnTo>
                  <a:lnTo>
                    <a:pt x="316" y="121"/>
                  </a:lnTo>
                  <a:lnTo>
                    <a:pt x="313" y="119"/>
                  </a:lnTo>
                  <a:lnTo>
                    <a:pt x="312" y="117"/>
                  </a:lnTo>
                  <a:lnTo>
                    <a:pt x="309" y="113"/>
                  </a:lnTo>
                  <a:lnTo>
                    <a:pt x="307" y="111"/>
                  </a:lnTo>
                  <a:lnTo>
                    <a:pt x="306" y="110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4" y="108"/>
                  </a:lnTo>
                  <a:lnTo>
                    <a:pt x="303" y="107"/>
                  </a:lnTo>
                  <a:lnTo>
                    <a:pt x="302" y="107"/>
                  </a:lnTo>
                  <a:lnTo>
                    <a:pt x="279" y="87"/>
                  </a:lnTo>
                  <a:lnTo>
                    <a:pt x="257" y="69"/>
                  </a:lnTo>
                  <a:lnTo>
                    <a:pt x="234" y="53"/>
                  </a:lnTo>
                  <a:lnTo>
                    <a:pt x="210" y="40"/>
                  </a:lnTo>
                  <a:lnTo>
                    <a:pt x="187" y="29"/>
                  </a:lnTo>
                  <a:lnTo>
                    <a:pt x="165" y="20"/>
                  </a:lnTo>
                  <a:lnTo>
                    <a:pt x="143" y="13"/>
                  </a:lnTo>
                  <a:lnTo>
                    <a:pt x="122" y="8"/>
                  </a:lnTo>
                  <a:lnTo>
                    <a:pt x="102" y="4"/>
                  </a:lnTo>
                  <a:lnTo>
                    <a:pt x="84" y="1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9" y="1"/>
                  </a:lnTo>
                  <a:lnTo>
                    <a:pt x="29" y="3"/>
                  </a:lnTo>
                  <a:lnTo>
                    <a:pt x="25" y="4"/>
                  </a:lnTo>
                  <a:lnTo>
                    <a:pt x="21" y="5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1" y="13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6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4" y="63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80"/>
                  </a:lnTo>
                  <a:lnTo>
                    <a:pt x="16" y="85"/>
                  </a:lnTo>
                  <a:lnTo>
                    <a:pt x="20" y="90"/>
                  </a:lnTo>
                  <a:lnTo>
                    <a:pt x="25" y="95"/>
                  </a:lnTo>
                  <a:lnTo>
                    <a:pt x="329" y="394"/>
                  </a:lnTo>
                  <a:lnTo>
                    <a:pt x="335" y="399"/>
                  </a:lnTo>
                  <a:lnTo>
                    <a:pt x="340" y="403"/>
                  </a:lnTo>
                  <a:lnTo>
                    <a:pt x="345" y="407"/>
                  </a:lnTo>
                  <a:lnTo>
                    <a:pt x="351" y="410"/>
                  </a:lnTo>
                  <a:lnTo>
                    <a:pt x="357" y="413"/>
                  </a:lnTo>
                  <a:lnTo>
                    <a:pt x="362" y="415"/>
                  </a:lnTo>
                  <a:lnTo>
                    <a:pt x="368" y="417"/>
                  </a:lnTo>
                  <a:lnTo>
                    <a:pt x="374" y="418"/>
                  </a:lnTo>
                  <a:lnTo>
                    <a:pt x="379" y="419"/>
                  </a:lnTo>
                  <a:lnTo>
                    <a:pt x="385" y="419"/>
                  </a:lnTo>
                  <a:lnTo>
                    <a:pt x="390" y="419"/>
                  </a:lnTo>
                  <a:lnTo>
                    <a:pt x="395" y="418"/>
                  </a:lnTo>
                  <a:lnTo>
                    <a:pt x="400" y="417"/>
                  </a:lnTo>
                  <a:lnTo>
                    <a:pt x="404" y="415"/>
                  </a:lnTo>
                  <a:lnTo>
                    <a:pt x="408" y="412"/>
                  </a:lnTo>
                  <a:lnTo>
                    <a:pt x="410" y="411"/>
                  </a:lnTo>
                  <a:lnTo>
                    <a:pt x="411" y="409"/>
                  </a:lnTo>
                  <a:lnTo>
                    <a:pt x="417" y="400"/>
                  </a:lnTo>
                  <a:lnTo>
                    <a:pt x="419" y="398"/>
                  </a:lnTo>
                  <a:lnTo>
                    <a:pt x="421" y="396"/>
                  </a:lnTo>
                  <a:lnTo>
                    <a:pt x="422" y="393"/>
                  </a:lnTo>
                  <a:lnTo>
                    <a:pt x="424" y="389"/>
                  </a:lnTo>
                  <a:lnTo>
                    <a:pt x="426" y="380"/>
                  </a:lnTo>
                  <a:lnTo>
                    <a:pt x="427" y="369"/>
                  </a:lnTo>
                  <a:lnTo>
                    <a:pt x="427" y="356"/>
                  </a:lnTo>
                  <a:lnTo>
                    <a:pt x="426" y="341"/>
                  </a:lnTo>
                  <a:lnTo>
                    <a:pt x="424" y="324"/>
                  </a:lnTo>
                  <a:lnTo>
                    <a:pt x="420" y="306"/>
                  </a:lnTo>
                  <a:lnTo>
                    <a:pt x="415" y="286"/>
                  </a:lnTo>
                  <a:lnTo>
                    <a:pt x="408" y="266"/>
                  </a:lnTo>
                  <a:lnTo>
                    <a:pt x="400" y="244"/>
                  </a:lnTo>
                  <a:lnTo>
                    <a:pt x="389" y="222"/>
                  </a:lnTo>
                  <a:lnTo>
                    <a:pt x="376" y="199"/>
                  </a:lnTo>
                  <a:lnTo>
                    <a:pt x="361" y="176"/>
                  </a:lnTo>
                  <a:lnTo>
                    <a:pt x="344" y="15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42" name="Google Shape;4042;p38"/>
          <p:cNvSpPr/>
          <p:nvPr/>
        </p:nvSpPr>
        <p:spPr>
          <a:xfrm>
            <a:off x="4773924" y="3225431"/>
            <a:ext cx="694994" cy="696257"/>
          </a:xfrm>
          <a:custGeom>
            <a:avLst/>
            <a:gdLst/>
            <a:ahLst/>
            <a:cxnLst/>
            <a:rect l="l" t="t" r="r" b="b"/>
            <a:pathLst>
              <a:path w="1653" h="1656" extrusionOk="0">
                <a:moveTo>
                  <a:pt x="1574" y="502"/>
                </a:moveTo>
                <a:lnTo>
                  <a:pt x="1653" y="423"/>
                </a:lnTo>
                <a:lnTo>
                  <a:pt x="1233" y="0"/>
                </a:lnTo>
                <a:lnTo>
                  <a:pt x="0" y="1233"/>
                </a:lnTo>
                <a:lnTo>
                  <a:pt x="420" y="1656"/>
                </a:lnTo>
                <a:lnTo>
                  <a:pt x="502" y="1574"/>
                </a:lnTo>
                <a:lnTo>
                  <a:pt x="299" y="1374"/>
                </a:lnTo>
                <a:lnTo>
                  <a:pt x="316" y="1357"/>
                </a:lnTo>
                <a:lnTo>
                  <a:pt x="516" y="1560"/>
                </a:lnTo>
                <a:lnTo>
                  <a:pt x="544" y="1532"/>
                </a:lnTo>
                <a:lnTo>
                  <a:pt x="434" y="1425"/>
                </a:lnTo>
                <a:lnTo>
                  <a:pt x="451" y="1408"/>
                </a:lnTo>
                <a:lnTo>
                  <a:pt x="558" y="1518"/>
                </a:lnTo>
                <a:lnTo>
                  <a:pt x="586" y="1490"/>
                </a:lnTo>
                <a:lnTo>
                  <a:pt x="476" y="1382"/>
                </a:lnTo>
                <a:lnTo>
                  <a:pt x="493" y="1365"/>
                </a:lnTo>
                <a:lnTo>
                  <a:pt x="601" y="1476"/>
                </a:lnTo>
                <a:lnTo>
                  <a:pt x="629" y="1447"/>
                </a:lnTo>
                <a:lnTo>
                  <a:pt x="519" y="1340"/>
                </a:lnTo>
                <a:lnTo>
                  <a:pt x="536" y="1323"/>
                </a:lnTo>
                <a:lnTo>
                  <a:pt x="643" y="1433"/>
                </a:lnTo>
                <a:lnTo>
                  <a:pt x="671" y="1405"/>
                </a:lnTo>
                <a:lnTo>
                  <a:pt x="561" y="1298"/>
                </a:lnTo>
                <a:lnTo>
                  <a:pt x="578" y="1281"/>
                </a:lnTo>
                <a:lnTo>
                  <a:pt x="685" y="1391"/>
                </a:lnTo>
                <a:lnTo>
                  <a:pt x="713" y="1363"/>
                </a:lnTo>
                <a:lnTo>
                  <a:pt x="510" y="1162"/>
                </a:lnTo>
                <a:lnTo>
                  <a:pt x="510" y="1162"/>
                </a:lnTo>
                <a:lnTo>
                  <a:pt x="527" y="1145"/>
                </a:lnTo>
                <a:lnTo>
                  <a:pt x="728" y="1349"/>
                </a:lnTo>
                <a:lnTo>
                  <a:pt x="756" y="1320"/>
                </a:lnTo>
                <a:lnTo>
                  <a:pt x="646" y="1213"/>
                </a:lnTo>
                <a:lnTo>
                  <a:pt x="663" y="1199"/>
                </a:lnTo>
                <a:lnTo>
                  <a:pt x="770" y="1306"/>
                </a:lnTo>
                <a:lnTo>
                  <a:pt x="798" y="1278"/>
                </a:lnTo>
                <a:lnTo>
                  <a:pt x="688" y="1171"/>
                </a:lnTo>
                <a:lnTo>
                  <a:pt x="705" y="1157"/>
                </a:lnTo>
                <a:lnTo>
                  <a:pt x="812" y="1264"/>
                </a:lnTo>
                <a:lnTo>
                  <a:pt x="840" y="1236"/>
                </a:lnTo>
                <a:lnTo>
                  <a:pt x="730" y="1128"/>
                </a:lnTo>
                <a:lnTo>
                  <a:pt x="747" y="1114"/>
                </a:lnTo>
                <a:lnTo>
                  <a:pt x="855" y="1222"/>
                </a:lnTo>
                <a:lnTo>
                  <a:pt x="883" y="1193"/>
                </a:lnTo>
                <a:lnTo>
                  <a:pt x="773" y="1086"/>
                </a:lnTo>
                <a:lnTo>
                  <a:pt x="790" y="1072"/>
                </a:lnTo>
                <a:lnTo>
                  <a:pt x="897" y="1179"/>
                </a:lnTo>
                <a:lnTo>
                  <a:pt x="925" y="1151"/>
                </a:lnTo>
                <a:lnTo>
                  <a:pt x="722" y="951"/>
                </a:lnTo>
                <a:lnTo>
                  <a:pt x="722" y="951"/>
                </a:lnTo>
                <a:lnTo>
                  <a:pt x="739" y="934"/>
                </a:lnTo>
                <a:lnTo>
                  <a:pt x="939" y="1137"/>
                </a:lnTo>
                <a:lnTo>
                  <a:pt x="967" y="1109"/>
                </a:lnTo>
                <a:lnTo>
                  <a:pt x="857" y="1001"/>
                </a:lnTo>
                <a:lnTo>
                  <a:pt x="874" y="987"/>
                </a:lnTo>
                <a:lnTo>
                  <a:pt x="982" y="1095"/>
                </a:lnTo>
                <a:lnTo>
                  <a:pt x="1010" y="1066"/>
                </a:lnTo>
                <a:lnTo>
                  <a:pt x="900" y="959"/>
                </a:lnTo>
                <a:lnTo>
                  <a:pt x="917" y="945"/>
                </a:lnTo>
                <a:lnTo>
                  <a:pt x="1024" y="1052"/>
                </a:lnTo>
                <a:lnTo>
                  <a:pt x="1052" y="1024"/>
                </a:lnTo>
                <a:lnTo>
                  <a:pt x="942" y="917"/>
                </a:lnTo>
                <a:lnTo>
                  <a:pt x="959" y="903"/>
                </a:lnTo>
                <a:lnTo>
                  <a:pt x="1066" y="1010"/>
                </a:lnTo>
                <a:lnTo>
                  <a:pt x="1094" y="982"/>
                </a:lnTo>
                <a:lnTo>
                  <a:pt x="984" y="874"/>
                </a:lnTo>
                <a:lnTo>
                  <a:pt x="1001" y="860"/>
                </a:lnTo>
                <a:lnTo>
                  <a:pt x="1109" y="968"/>
                </a:lnTo>
                <a:lnTo>
                  <a:pt x="1134" y="939"/>
                </a:lnTo>
                <a:lnTo>
                  <a:pt x="934" y="739"/>
                </a:lnTo>
                <a:lnTo>
                  <a:pt x="934" y="739"/>
                </a:lnTo>
                <a:lnTo>
                  <a:pt x="948" y="722"/>
                </a:lnTo>
                <a:lnTo>
                  <a:pt x="1151" y="925"/>
                </a:lnTo>
                <a:lnTo>
                  <a:pt x="1176" y="897"/>
                </a:lnTo>
                <a:lnTo>
                  <a:pt x="1069" y="790"/>
                </a:lnTo>
                <a:lnTo>
                  <a:pt x="1086" y="776"/>
                </a:lnTo>
                <a:lnTo>
                  <a:pt x="1193" y="883"/>
                </a:lnTo>
                <a:lnTo>
                  <a:pt x="1219" y="855"/>
                </a:lnTo>
                <a:lnTo>
                  <a:pt x="1111" y="747"/>
                </a:lnTo>
                <a:lnTo>
                  <a:pt x="1128" y="733"/>
                </a:lnTo>
                <a:lnTo>
                  <a:pt x="1236" y="841"/>
                </a:lnTo>
                <a:lnTo>
                  <a:pt x="1261" y="812"/>
                </a:lnTo>
                <a:lnTo>
                  <a:pt x="1154" y="705"/>
                </a:lnTo>
                <a:lnTo>
                  <a:pt x="1171" y="691"/>
                </a:lnTo>
                <a:lnTo>
                  <a:pt x="1278" y="798"/>
                </a:lnTo>
                <a:lnTo>
                  <a:pt x="1303" y="770"/>
                </a:lnTo>
                <a:lnTo>
                  <a:pt x="1196" y="663"/>
                </a:lnTo>
                <a:lnTo>
                  <a:pt x="1213" y="649"/>
                </a:lnTo>
                <a:lnTo>
                  <a:pt x="1320" y="756"/>
                </a:lnTo>
                <a:lnTo>
                  <a:pt x="1346" y="728"/>
                </a:lnTo>
                <a:lnTo>
                  <a:pt x="1145" y="527"/>
                </a:lnTo>
                <a:lnTo>
                  <a:pt x="1145" y="527"/>
                </a:lnTo>
                <a:lnTo>
                  <a:pt x="1159" y="510"/>
                </a:lnTo>
                <a:lnTo>
                  <a:pt x="1363" y="714"/>
                </a:lnTo>
                <a:lnTo>
                  <a:pt x="1388" y="685"/>
                </a:lnTo>
                <a:lnTo>
                  <a:pt x="1281" y="578"/>
                </a:lnTo>
                <a:lnTo>
                  <a:pt x="1298" y="564"/>
                </a:lnTo>
                <a:lnTo>
                  <a:pt x="1405" y="671"/>
                </a:lnTo>
                <a:lnTo>
                  <a:pt x="1430" y="643"/>
                </a:lnTo>
                <a:lnTo>
                  <a:pt x="1323" y="536"/>
                </a:lnTo>
                <a:lnTo>
                  <a:pt x="1340" y="522"/>
                </a:lnTo>
                <a:lnTo>
                  <a:pt x="1447" y="629"/>
                </a:lnTo>
                <a:lnTo>
                  <a:pt x="1473" y="601"/>
                </a:lnTo>
                <a:lnTo>
                  <a:pt x="1365" y="493"/>
                </a:lnTo>
                <a:lnTo>
                  <a:pt x="1382" y="479"/>
                </a:lnTo>
                <a:lnTo>
                  <a:pt x="1490" y="587"/>
                </a:lnTo>
                <a:lnTo>
                  <a:pt x="1515" y="558"/>
                </a:lnTo>
                <a:lnTo>
                  <a:pt x="1408" y="451"/>
                </a:lnTo>
                <a:lnTo>
                  <a:pt x="1425" y="437"/>
                </a:lnTo>
                <a:lnTo>
                  <a:pt x="1532" y="544"/>
                </a:lnTo>
                <a:lnTo>
                  <a:pt x="1557" y="516"/>
                </a:lnTo>
                <a:lnTo>
                  <a:pt x="1357" y="316"/>
                </a:lnTo>
                <a:lnTo>
                  <a:pt x="1371" y="30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 spcFirstLastPara="1" wrap="square" lIns="90000" tIns="45000" rIns="90000" bIns="45000" anchor="ctr" anchorCtr="1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p39"/>
          <p:cNvSpPr/>
          <p:nvPr/>
        </p:nvSpPr>
        <p:spPr>
          <a:xfrm>
            <a:off x="538163" y="527050"/>
            <a:ext cx="11101387" cy="57880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8" name="Google Shape;4048;p39"/>
          <p:cNvSpPr txBox="1"/>
          <p:nvPr/>
        </p:nvSpPr>
        <p:spPr>
          <a:xfrm>
            <a:off x="1197210" y="1244683"/>
            <a:ext cx="8350572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Montserrat"/>
              <a:buNone/>
            </a:pPr>
            <a:r>
              <a:rPr lang="en-MY" sz="44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Random Icons</a:t>
            </a:r>
            <a:endParaRPr sz="4400" b="1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4049" name="Google Shape;4049;p39"/>
          <p:cNvGrpSpPr/>
          <p:nvPr/>
        </p:nvGrpSpPr>
        <p:grpSpPr>
          <a:xfrm>
            <a:off x="8502767" y="4893365"/>
            <a:ext cx="585584" cy="716484"/>
            <a:chOff x="8760387" y="4731432"/>
            <a:chExt cx="695631" cy="851131"/>
          </a:xfrm>
        </p:grpSpPr>
        <p:sp>
          <p:nvSpPr>
            <p:cNvPr id="4050" name="Google Shape;4050;p39"/>
            <p:cNvSpPr/>
            <p:nvPr/>
          </p:nvSpPr>
          <p:spPr>
            <a:xfrm>
              <a:off x="9050791" y="4870970"/>
              <a:ext cx="327992" cy="119972"/>
            </a:xfrm>
            <a:custGeom>
              <a:avLst/>
              <a:gdLst/>
              <a:ahLst/>
              <a:cxnLst/>
              <a:rect l="l" t="t" r="r" b="b"/>
              <a:pathLst>
                <a:path w="638" h="234" extrusionOk="0">
                  <a:moveTo>
                    <a:pt x="0" y="115"/>
                  </a:moveTo>
                  <a:lnTo>
                    <a:pt x="6" y="114"/>
                  </a:lnTo>
                  <a:lnTo>
                    <a:pt x="11" y="113"/>
                  </a:lnTo>
                  <a:lnTo>
                    <a:pt x="17" y="112"/>
                  </a:lnTo>
                  <a:lnTo>
                    <a:pt x="20" y="111"/>
                  </a:lnTo>
                  <a:lnTo>
                    <a:pt x="23" y="110"/>
                  </a:lnTo>
                  <a:lnTo>
                    <a:pt x="26" y="110"/>
                  </a:lnTo>
                  <a:lnTo>
                    <a:pt x="29" y="110"/>
                  </a:lnTo>
                  <a:lnTo>
                    <a:pt x="35" y="108"/>
                  </a:lnTo>
                  <a:lnTo>
                    <a:pt x="42" y="107"/>
                  </a:lnTo>
                  <a:lnTo>
                    <a:pt x="45" y="107"/>
                  </a:lnTo>
                  <a:lnTo>
                    <a:pt x="48" y="107"/>
                  </a:lnTo>
                  <a:lnTo>
                    <a:pt x="66" y="108"/>
                  </a:lnTo>
                  <a:lnTo>
                    <a:pt x="83" y="110"/>
                  </a:lnTo>
                  <a:lnTo>
                    <a:pt x="100" y="114"/>
                  </a:lnTo>
                  <a:lnTo>
                    <a:pt x="117" y="119"/>
                  </a:lnTo>
                  <a:lnTo>
                    <a:pt x="133" y="125"/>
                  </a:lnTo>
                  <a:lnTo>
                    <a:pt x="148" y="133"/>
                  </a:lnTo>
                  <a:lnTo>
                    <a:pt x="162" y="142"/>
                  </a:lnTo>
                  <a:lnTo>
                    <a:pt x="175" y="152"/>
                  </a:lnTo>
                  <a:lnTo>
                    <a:pt x="176" y="151"/>
                  </a:lnTo>
                  <a:lnTo>
                    <a:pt x="177" y="149"/>
                  </a:lnTo>
                  <a:lnTo>
                    <a:pt x="179" y="146"/>
                  </a:lnTo>
                  <a:lnTo>
                    <a:pt x="182" y="144"/>
                  </a:lnTo>
                  <a:lnTo>
                    <a:pt x="183" y="142"/>
                  </a:lnTo>
                  <a:lnTo>
                    <a:pt x="184" y="141"/>
                  </a:lnTo>
                  <a:lnTo>
                    <a:pt x="188" y="136"/>
                  </a:lnTo>
                  <a:lnTo>
                    <a:pt x="193" y="131"/>
                  </a:lnTo>
                  <a:lnTo>
                    <a:pt x="198" y="126"/>
                  </a:lnTo>
                  <a:lnTo>
                    <a:pt x="203" y="122"/>
                  </a:lnTo>
                  <a:lnTo>
                    <a:pt x="208" y="118"/>
                  </a:lnTo>
                  <a:lnTo>
                    <a:pt x="214" y="114"/>
                  </a:lnTo>
                  <a:lnTo>
                    <a:pt x="220" y="110"/>
                  </a:lnTo>
                  <a:lnTo>
                    <a:pt x="226" y="107"/>
                  </a:lnTo>
                  <a:lnTo>
                    <a:pt x="227" y="106"/>
                  </a:lnTo>
                  <a:lnTo>
                    <a:pt x="227" y="106"/>
                  </a:lnTo>
                  <a:lnTo>
                    <a:pt x="228" y="105"/>
                  </a:lnTo>
                  <a:lnTo>
                    <a:pt x="229" y="105"/>
                  </a:lnTo>
                  <a:lnTo>
                    <a:pt x="230" y="104"/>
                  </a:lnTo>
                  <a:lnTo>
                    <a:pt x="231" y="103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3" y="102"/>
                  </a:lnTo>
                  <a:lnTo>
                    <a:pt x="233" y="102"/>
                  </a:lnTo>
                  <a:lnTo>
                    <a:pt x="234" y="102"/>
                  </a:lnTo>
                  <a:lnTo>
                    <a:pt x="234" y="101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99"/>
                  </a:lnTo>
                  <a:lnTo>
                    <a:pt x="237" y="99"/>
                  </a:lnTo>
                  <a:lnTo>
                    <a:pt x="237" y="99"/>
                  </a:lnTo>
                  <a:lnTo>
                    <a:pt x="238" y="99"/>
                  </a:lnTo>
                  <a:lnTo>
                    <a:pt x="238" y="98"/>
                  </a:lnTo>
                  <a:lnTo>
                    <a:pt x="239" y="98"/>
                  </a:lnTo>
                  <a:lnTo>
                    <a:pt x="240" y="98"/>
                  </a:lnTo>
                  <a:lnTo>
                    <a:pt x="241" y="98"/>
                  </a:lnTo>
                  <a:lnTo>
                    <a:pt x="243" y="98"/>
                  </a:lnTo>
                  <a:lnTo>
                    <a:pt x="253" y="93"/>
                  </a:lnTo>
                  <a:lnTo>
                    <a:pt x="263" y="89"/>
                  </a:lnTo>
                  <a:lnTo>
                    <a:pt x="273" y="86"/>
                  </a:lnTo>
                  <a:lnTo>
                    <a:pt x="284" y="83"/>
                  </a:lnTo>
                  <a:lnTo>
                    <a:pt x="295" y="81"/>
                  </a:lnTo>
                  <a:lnTo>
                    <a:pt x="307" y="80"/>
                  </a:lnTo>
                  <a:lnTo>
                    <a:pt x="318" y="79"/>
                  </a:lnTo>
                  <a:lnTo>
                    <a:pt x="330" y="79"/>
                  </a:lnTo>
                  <a:lnTo>
                    <a:pt x="344" y="79"/>
                  </a:lnTo>
                  <a:lnTo>
                    <a:pt x="363" y="82"/>
                  </a:lnTo>
                  <a:lnTo>
                    <a:pt x="372" y="83"/>
                  </a:lnTo>
                  <a:lnTo>
                    <a:pt x="380" y="85"/>
                  </a:lnTo>
                  <a:lnTo>
                    <a:pt x="389" y="87"/>
                  </a:lnTo>
                  <a:lnTo>
                    <a:pt x="397" y="90"/>
                  </a:lnTo>
                  <a:lnTo>
                    <a:pt x="404" y="93"/>
                  </a:lnTo>
                  <a:lnTo>
                    <a:pt x="412" y="96"/>
                  </a:lnTo>
                  <a:lnTo>
                    <a:pt x="419" y="99"/>
                  </a:lnTo>
                  <a:lnTo>
                    <a:pt x="426" y="103"/>
                  </a:lnTo>
                  <a:lnTo>
                    <a:pt x="432" y="106"/>
                  </a:lnTo>
                  <a:lnTo>
                    <a:pt x="439" y="110"/>
                  </a:lnTo>
                  <a:lnTo>
                    <a:pt x="445" y="115"/>
                  </a:lnTo>
                  <a:lnTo>
                    <a:pt x="451" y="119"/>
                  </a:lnTo>
                  <a:lnTo>
                    <a:pt x="463" y="130"/>
                  </a:lnTo>
                  <a:lnTo>
                    <a:pt x="463" y="130"/>
                  </a:lnTo>
                  <a:lnTo>
                    <a:pt x="463" y="130"/>
                  </a:lnTo>
                  <a:lnTo>
                    <a:pt x="464" y="130"/>
                  </a:lnTo>
                  <a:lnTo>
                    <a:pt x="464" y="130"/>
                  </a:lnTo>
                  <a:lnTo>
                    <a:pt x="464" y="130"/>
                  </a:lnTo>
                  <a:lnTo>
                    <a:pt x="465" y="130"/>
                  </a:lnTo>
                  <a:lnTo>
                    <a:pt x="465" y="130"/>
                  </a:lnTo>
                  <a:lnTo>
                    <a:pt x="465" y="131"/>
                  </a:lnTo>
                  <a:lnTo>
                    <a:pt x="466" y="131"/>
                  </a:lnTo>
                  <a:lnTo>
                    <a:pt x="466" y="131"/>
                  </a:lnTo>
                  <a:lnTo>
                    <a:pt x="466" y="131"/>
                  </a:lnTo>
                  <a:lnTo>
                    <a:pt x="466" y="131"/>
                  </a:lnTo>
                  <a:lnTo>
                    <a:pt x="466" y="131"/>
                  </a:lnTo>
                  <a:lnTo>
                    <a:pt x="466" y="131"/>
                  </a:lnTo>
                  <a:lnTo>
                    <a:pt x="466" y="132"/>
                  </a:lnTo>
                  <a:lnTo>
                    <a:pt x="466" y="132"/>
                  </a:lnTo>
                  <a:lnTo>
                    <a:pt x="466" y="132"/>
                  </a:lnTo>
                  <a:lnTo>
                    <a:pt x="475" y="142"/>
                  </a:lnTo>
                  <a:lnTo>
                    <a:pt x="484" y="152"/>
                  </a:lnTo>
                  <a:lnTo>
                    <a:pt x="492" y="162"/>
                  </a:lnTo>
                  <a:lnTo>
                    <a:pt x="499" y="173"/>
                  </a:lnTo>
                  <a:lnTo>
                    <a:pt x="505" y="185"/>
                  </a:lnTo>
                  <a:lnTo>
                    <a:pt x="511" y="197"/>
                  </a:lnTo>
                  <a:lnTo>
                    <a:pt x="515" y="210"/>
                  </a:lnTo>
                  <a:lnTo>
                    <a:pt x="519" y="223"/>
                  </a:lnTo>
                  <a:lnTo>
                    <a:pt x="519" y="223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9" y="224"/>
                  </a:lnTo>
                  <a:lnTo>
                    <a:pt x="519" y="225"/>
                  </a:lnTo>
                  <a:lnTo>
                    <a:pt x="520" y="227"/>
                  </a:lnTo>
                  <a:lnTo>
                    <a:pt x="521" y="228"/>
                  </a:lnTo>
                  <a:lnTo>
                    <a:pt x="522" y="230"/>
                  </a:lnTo>
                  <a:lnTo>
                    <a:pt x="522" y="231"/>
                  </a:lnTo>
                  <a:lnTo>
                    <a:pt x="522" y="232"/>
                  </a:lnTo>
                  <a:lnTo>
                    <a:pt x="522" y="233"/>
                  </a:lnTo>
                  <a:lnTo>
                    <a:pt x="522" y="234"/>
                  </a:lnTo>
                  <a:lnTo>
                    <a:pt x="562" y="225"/>
                  </a:lnTo>
                  <a:lnTo>
                    <a:pt x="580" y="221"/>
                  </a:lnTo>
                  <a:lnTo>
                    <a:pt x="588" y="219"/>
                  </a:lnTo>
                  <a:lnTo>
                    <a:pt x="592" y="218"/>
                  </a:lnTo>
                  <a:lnTo>
                    <a:pt x="596" y="217"/>
                  </a:lnTo>
                  <a:lnTo>
                    <a:pt x="613" y="213"/>
                  </a:lnTo>
                  <a:lnTo>
                    <a:pt x="626" y="209"/>
                  </a:lnTo>
                  <a:lnTo>
                    <a:pt x="631" y="207"/>
                  </a:lnTo>
                  <a:lnTo>
                    <a:pt x="635" y="206"/>
                  </a:lnTo>
                  <a:lnTo>
                    <a:pt x="636" y="205"/>
                  </a:lnTo>
                  <a:lnTo>
                    <a:pt x="637" y="204"/>
                  </a:lnTo>
                  <a:lnTo>
                    <a:pt x="638" y="204"/>
                  </a:lnTo>
                  <a:lnTo>
                    <a:pt x="638" y="204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7" y="203"/>
                  </a:lnTo>
                  <a:lnTo>
                    <a:pt x="636" y="203"/>
                  </a:lnTo>
                  <a:lnTo>
                    <a:pt x="635" y="202"/>
                  </a:lnTo>
                  <a:lnTo>
                    <a:pt x="634" y="202"/>
                  </a:lnTo>
                  <a:lnTo>
                    <a:pt x="631" y="201"/>
                  </a:lnTo>
                  <a:lnTo>
                    <a:pt x="628" y="199"/>
                  </a:lnTo>
                  <a:lnTo>
                    <a:pt x="620" y="195"/>
                  </a:lnTo>
                  <a:lnTo>
                    <a:pt x="610" y="189"/>
                  </a:lnTo>
                  <a:lnTo>
                    <a:pt x="609" y="188"/>
                  </a:lnTo>
                  <a:lnTo>
                    <a:pt x="609" y="188"/>
                  </a:lnTo>
                  <a:lnTo>
                    <a:pt x="608" y="188"/>
                  </a:lnTo>
                  <a:lnTo>
                    <a:pt x="607" y="187"/>
                  </a:lnTo>
                  <a:lnTo>
                    <a:pt x="606" y="187"/>
                  </a:lnTo>
                  <a:lnTo>
                    <a:pt x="604" y="186"/>
                  </a:lnTo>
                  <a:lnTo>
                    <a:pt x="602" y="185"/>
                  </a:lnTo>
                  <a:lnTo>
                    <a:pt x="601" y="185"/>
                  </a:lnTo>
                  <a:lnTo>
                    <a:pt x="600" y="184"/>
                  </a:lnTo>
                  <a:lnTo>
                    <a:pt x="599" y="184"/>
                  </a:lnTo>
                  <a:lnTo>
                    <a:pt x="599" y="184"/>
                  </a:lnTo>
                  <a:lnTo>
                    <a:pt x="598" y="183"/>
                  </a:lnTo>
                  <a:lnTo>
                    <a:pt x="564" y="163"/>
                  </a:lnTo>
                  <a:lnTo>
                    <a:pt x="543" y="152"/>
                  </a:lnTo>
                  <a:lnTo>
                    <a:pt x="522" y="141"/>
                  </a:lnTo>
                  <a:lnTo>
                    <a:pt x="518" y="139"/>
                  </a:lnTo>
                  <a:lnTo>
                    <a:pt x="514" y="136"/>
                  </a:lnTo>
                  <a:lnTo>
                    <a:pt x="505" y="131"/>
                  </a:lnTo>
                  <a:lnTo>
                    <a:pt x="497" y="126"/>
                  </a:lnTo>
                  <a:lnTo>
                    <a:pt x="492" y="123"/>
                  </a:lnTo>
                  <a:lnTo>
                    <a:pt x="488" y="121"/>
                  </a:lnTo>
                  <a:lnTo>
                    <a:pt x="457" y="102"/>
                  </a:lnTo>
                  <a:lnTo>
                    <a:pt x="442" y="93"/>
                  </a:lnTo>
                  <a:lnTo>
                    <a:pt x="429" y="84"/>
                  </a:lnTo>
                  <a:lnTo>
                    <a:pt x="384" y="56"/>
                  </a:lnTo>
                  <a:lnTo>
                    <a:pt x="460" y="53"/>
                  </a:lnTo>
                  <a:lnTo>
                    <a:pt x="463" y="53"/>
                  </a:lnTo>
                  <a:lnTo>
                    <a:pt x="463" y="53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5" y="51"/>
                  </a:lnTo>
                  <a:lnTo>
                    <a:pt x="504" y="51"/>
                  </a:lnTo>
                  <a:lnTo>
                    <a:pt x="501" y="50"/>
                  </a:lnTo>
                  <a:lnTo>
                    <a:pt x="471" y="45"/>
                  </a:lnTo>
                  <a:lnTo>
                    <a:pt x="470" y="45"/>
                  </a:lnTo>
                  <a:lnTo>
                    <a:pt x="469" y="45"/>
                  </a:lnTo>
                  <a:lnTo>
                    <a:pt x="466" y="44"/>
                  </a:lnTo>
                  <a:lnTo>
                    <a:pt x="463" y="44"/>
                  </a:lnTo>
                  <a:lnTo>
                    <a:pt x="460" y="43"/>
                  </a:lnTo>
                  <a:lnTo>
                    <a:pt x="453" y="41"/>
                  </a:lnTo>
                  <a:lnTo>
                    <a:pt x="446" y="39"/>
                  </a:lnTo>
                  <a:lnTo>
                    <a:pt x="297" y="11"/>
                  </a:lnTo>
                  <a:lnTo>
                    <a:pt x="256" y="4"/>
                  </a:lnTo>
                  <a:lnTo>
                    <a:pt x="237" y="2"/>
                  </a:lnTo>
                  <a:lnTo>
                    <a:pt x="218" y="1"/>
                  </a:lnTo>
                  <a:lnTo>
                    <a:pt x="201" y="0"/>
                  </a:lnTo>
                  <a:lnTo>
                    <a:pt x="184" y="0"/>
                  </a:lnTo>
                  <a:lnTo>
                    <a:pt x="168" y="1"/>
                  </a:lnTo>
                  <a:lnTo>
                    <a:pt x="153" y="3"/>
                  </a:lnTo>
                  <a:lnTo>
                    <a:pt x="142" y="4"/>
                  </a:lnTo>
                  <a:lnTo>
                    <a:pt x="131" y="5"/>
                  </a:lnTo>
                  <a:lnTo>
                    <a:pt x="120" y="7"/>
                  </a:lnTo>
                  <a:lnTo>
                    <a:pt x="110" y="9"/>
                  </a:lnTo>
                  <a:lnTo>
                    <a:pt x="100" y="11"/>
                  </a:lnTo>
                  <a:lnTo>
                    <a:pt x="91" y="13"/>
                  </a:lnTo>
                  <a:lnTo>
                    <a:pt x="82" y="16"/>
                  </a:lnTo>
                  <a:lnTo>
                    <a:pt x="74" y="19"/>
                  </a:lnTo>
                  <a:lnTo>
                    <a:pt x="68" y="21"/>
                  </a:lnTo>
                  <a:lnTo>
                    <a:pt x="62" y="24"/>
                  </a:lnTo>
                  <a:lnTo>
                    <a:pt x="51" y="28"/>
                  </a:lnTo>
                  <a:lnTo>
                    <a:pt x="48" y="37"/>
                  </a:lnTo>
                  <a:lnTo>
                    <a:pt x="45" y="45"/>
                  </a:lnTo>
                  <a:lnTo>
                    <a:pt x="41" y="53"/>
                  </a:lnTo>
                  <a:lnTo>
                    <a:pt x="37" y="62"/>
                  </a:lnTo>
                  <a:lnTo>
                    <a:pt x="32" y="70"/>
                  </a:lnTo>
                  <a:lnTo>
                    <a:pt x="27" y="78"/>
                  </a:lnTo>
                  <a:lnTo>
                    <a:pt x="17" y="93"/>
                  </a:lnTo>
                  <a:lnTo>
                    <a:pt x="16" y="95"/>
                  </a:lnTo>
                  <a:lnTo>
                    <a:pt x="14" y="97"/>
                  </a:lnTo>
                  <a:lnTo>
                    <a:pt x="11" y="101"/>
                  </a:lnTo>
                  <a:lnTo>
                    <a:pt x="9" y="104"/>
                  </a:lnTo>
                  <a:lnTo>
                    <a:pt x="6" y="107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4" y="110"/>
                  </a:lnTo>
                  <a:lnTo>
                    <a:pt x="3" y="112"/>
                  </a:lnTo>
                  <a:lnTo>
                    <a:pt x="2" y="113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39"/>
            <p:cNvSpPr/>
            <p:nvPr/>
          </p:nvSpPr>
          <p:spPr>
            <a:xfrm>
              <a:off x="8760387" y="4940481"/>
              <a:ext cx="283195" cy="534467"/>
            </a:xfrm>
            <a:custGeom>
              <a:avLst/>
              <a:gdLst/>
              <a:ahLst/>
              <a:cxnLst/>
              <a:rect l="l" t="t" r="r" b="b"/>
              <a:pathLst>
                <a:path w="551" h="1039" extrusionOk="0">
                  <a:moveTo>
                    <a:pt x="333" y="776"/>
                  </a:moveTo>
                  <a:lnTo>
                    <a:pt x="338" y="771"/>
                  </a:lnTo>
                  <a:lnTo>
                    <a:pt x="338" y="770"/>
                  </a:lnTo>
                  <a:lnTo>
                    <a:pt x="338" y="769"/>
                  </a:lnTo>
                  <a:lnTo>
                    <a:pt x="339" y="769"/>
                  </a:lnTo>
                  <a:lnTo>
                    <a:pt x="339" y="768"/>
                  </a:lnTo>
                  <a:lnTo>
                    <a:pt x="340" y="767"/>
                  </a:lnTo>
                  <a:lnTo>
                    <a:pt x="341" y="767"/>
                  </a:lnTo>
                  <a:lnTo>
                    <a:pt x="341" y="766"/>
                  </a:lnTo>
                  <a:lnTo>
                    <a:pt x="341" y="765"/>
                  </a:lnTo>
                  <a:lnTo>
                    <a:pt x="342" y="764"/>
                  </a:lnTo>
                  <a:lnTo>
                    <a:pt x="342" y="763"/>
                  </a:lnTo>
                  <a:lnTo>
                    <a:pt x="343" y="763"/>
                  </a:lnTo>
                  <a:lnTo>
                    <a:pt x="343" y="762"/>
                  </a:lnTo>
                  <a:lnTo>
                    <a:pt x="344" y="760"/>
                  </a:lnTo>
                  <a:lnTo>
                    <a:pt x="345" y="759"/>
                  </a:lnTo>
                  <a:lnTo>
                    <a:pt x="345" y="758"/>
                  </a:lnTo>
                  <a:lnTo>
                    <a:pt x="346" y="758"/>
                  </a:lnTo>
                  <a:lnTo>
                    <a:pt x="346" y="757"/>
                  </a:lnTo>
                  <a:lnTo>
                    <a:pt x="347" y="756"/>
                  </a:lnTo>
                  <a:lnTo>
                    <a:pt x="353" y="747"/>
                  </a:lnTo>
                  <a:lnTo>
                    <a:pt x="360" y="737"/>
                  </a:lnTo>
                  <a:lnTo>
                    <a:pt x="375" y="714"/>
                  </a:lnTo>
                  <a:lnTo>
                    <a:pt x="379" y="707"/>
                  </a:lnTo>
                  <a:lnTo>
                    <a:pt x="383" y="701"/>
                  </a:lnTo>
                  <a:lnTo>
                    <a:pt x="390" y="686"/>
                  </a:lnTo>
                  <a:lnTo>
                    <a:pt x="406" y="655"/>
                  </a:lnTo>
                  <a:lnTo>
                    <a:pt x="406" y="652"/>
                  </a:lnTo>
                  <a:lnTo>
                    <a:pt x="406" y="649"/>
                  </a:lnTo>
                  <a:lnTo>
                    <a:pt x="408" y="645"/>
                  </a:lnTo>
                  <a:lnTo>
                    <a:pt x="410" y="641"/>
                  </a:lnTo>
                  <a:lnTo>
                    <a:pt x="413" y="632"/>
                  </a:lnTo>
                  <a:lnTo>
                    <a:pt x="420" y="613"/>
                  </a:lnTo>
                  <a:lnTo>
                    <a:pt x="424" y="602"/>
                  </a:lnTo>
                  <a:lnTo>
                    <a:pt x="427" y="591"/>
                  </a:lnTo>
                  <a:lnTo>
                    <a:pt x="430" y="579"/>
                  </a:lnTo>
                  <a:lnTo>
                    <a:pt x="432" y="567"/>
                  </a:lnTo>
                  <a:lnTo>
                    <a:pt x="433" y="564"/>
                  </a:lnTo>
                  <a:lnTo>
                    <a:pt x="433" y="560"/>
                  </a:lnTo>
                  <a:lnTo>
                    <a:pt x="434" y="553"/>
                  </a:lnTo>
                  <a:lnTo>
                    <a:pt x="435" y="546"/>
                  </a:lnTo>
                  <a:lnTo>
                    <a:pt x="436" y="542"/>
                  </a:lnTo>
                  <a:lnTo>
                    <a:pt x="437" y="539"/>
                  </a:lnTo>
                  <a:lnTo>
                    <a:pt x="445" y="492"/>
                  </a:lnTo>
                  <a:lnTo>
                    <a:pt x="450" y="471"/>
                  </a:lnTo>
                  <a:lnTo>
                    <a:pt x="454" y="452"/>
                  </a:lnTo>
                  <a:lnTo>
                    <a:pt x="455" y="449"/>
                  </a:lnTo>
                  <a:lnTo>
                    <a:pt x="456" y="445"/>
                  </a:lnTo>
                  <a:lnTo>
                    <a:pt x="457" y="439"/>
                  </a:lnTo>
                  <a:lnTo>
                    <a:pt x="458" y="433"/>
                  </a:lnTo>
                  <a:lnTo>
                    <a:pt x="459" y="429"/>
                  </a:lnTo>
                  <a:lnTo>
                    <a:pt x="460" y="426"/>
                  </a:lnTo>
                  <a:lnTo>
                    <a:pt x="466" y="389"/>
                  </a:lnTo>
                  <a:lnTo>
                    <a:pt x="469" y="376"/>
                  </a:lnTo>
                  <a:lnTo>
                    <a:pt x="470" y="371"/>
                  </a:lnTo>
                  <a:lnTo>
                    <a:pt x="471" y="367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6"/>
                  </a:lnTo>
                  <a:lnTo>
                    <a:pt x="472" y="368"/>
                  </a:lnTo>
                  <a:lnTo>
                    <a:pt x="473" y="369"/>
                  </a:lnTo>
                  <a:lnTo>
                    <a:pt x="475" y="372"/>
                  </a:lnTo>
                  <a:lnTo>
                    <a:pt x="476" y="374"/>
                  </a:lnTo>
                  <a:lnTo>
                    <a:pt x="477" y="376"/>
                  </a:lnTo>
                  <a:lnTo>
                    <a:pt x="477" y="377"/>
                  </a:lnTo>
                  <a:lnTo>
                    <a:pt x="477" y="378"/>
                  </a:lnTo>
                  <a:lnTo>
                    <a:pt x="478" y="379"/>
                  </a:lnTo>
                  <a:lnTo>
                    <a:pt x="478" y="380"/>
                  </a:lnTo>
                  <a:lnTo>
                    <a:pt x="479" y="381"/>
                  </a:lnTo>
                  <a:lnTo>
                    <a:pt x="480" y="382"/>
                  </a:lnTo>
                  <a:lnTo>
                    <a:pt x="480" y="383"/>
                  </a:lnTo>
                  <a:lnTo>
                    <a:pt x="480" y="384"/>
                  </a:lnTo>
                  <a:lnTo>
                    <a:pt x="482" y="389"/>
                  </a:lnTo>
                  <a:lnTo>
                    <a:pt x="484" y="394"/>
                  </a:lnTo>
                  <a:lnTo>
                    <a:pt x="486" y="399"/>
                  </a:lnTo>
                  <a:lnTo>
                    <a:pt x="488" y="404"/>
                  </a:lnTo>
                  <a:lnTo>
                    <a:pt x="488" y="405"/>
                  </a:lnTo>
                  <a:lnTo>
                    <a:pt x="488" y="406"/>
                  </a:lnTo>
                  <a:lnTo>
                    <a:pt x="488" y="407"/>
                  </a:lnTo>
                  <a:lnTo>
                    <a:pt x="489" y="408"/>
                  </a:lnTo>
                  <a:lnTo>
                    <a:pt x="489" y="409"/>
                  </a:lnTo>
                  <a:lnTo>
                    <a:pt x="490" y="411"/>
                  </a:lnTo>
                  <a:lnTo>
                    <a:pt x="491" y="412"/>
                  </a:lnTo>
                  <a:lnTo>
                    <a:pt x="491" y="413"/>
                  </a:lnTo>
                  <a:lnTo>
                    <a:pt x="491" y="414"/>
                  </a:lnTo>
                  <a:lnTo>
                    <a:pt x="491" y="415"/>
                  </a:lnTo>
                  <a:lnTo>
                    <a:pt x="499" y="440"/>
                  </a:lnTo>
                  <a:lnTo>
                    <a:pt x="502" y="448"/>
                  </a:lnTo>
                  <a:lnTo>
                    <a:pt x="505" y="455"/>
                  </a:lnTo>
                  <a:lnTo>
                    <a:pt x="510" y="471"/>
                  </a:lnTo>
                  <a:lnTo>
                    <a:pt x="515" y="485"/>
                  </a:lnTo>
                  <a:lnTo>
                    <a:pt x="517" y="491"/>
                  </a:lnTo>
                  <a:lnTo>
                    <a:pt x="519" y="497"/>
                  </a:lnTo>
                  <a:lnTo>
                    <a:pt x="523" y="508"/>
                  </a:lnTo>
                  <a:lnTo>
                    <a:pt x="525" y="513"/>
                  </a:lnTo>
                  <a:lnTo>
                    <a:pt x="527" y="517"/>
                  </a:lnTo>
                  <a:lnTo>
                    <a:pt x="528" y="519"/>
                  </a:lnTo>
                  <a:lnTo>
                    <a:pt x="529" y="520"/>
                  </a:lnTo>
                  <a:lnTo>
                    <a:pt x="529" y="521"/>
                  </a:lnTo>
                  <a:lnTo>
                    <a:pt x="530" y="521"/>
                  </a:lnTo>
                  <a:lnTo>
                    <a:pt x="530" y="520"/>
                  </a:lnTo>
                  <a:lnTo>
                    <a:pt x="530" y="519"/>
                  </a:lnTo>
                  <a:lnTo>
                    <a:pt x="530" y="517"/>
                  </a:lnTo>
                  <a:lnTo>
                    <a:pt x="530" y="512"/>
                  </a:lnTo>
                  <a:lnTo>
                    <a:pt x="530" y="506"/>
                  </a:lnTo>
                  <a:lnTo>
                    <a:pt x="531" y="502"/>
                  </a:lnTo>
                  <a:lnTo>
                    <a:pt x="531" y="499"/>
                  </a:lnTo>
                  <a:lnTo>
                    <a:pt x="532" y="495"/>
                  </a:lnTo>
                  <a:lnTo>
                    <a:pt x="533" y="491"/>
                  </a:lnTo>
                  <a:lnTo>
                    <a:pt x="533" y="490"/>
                  </a:lnTo>
                  <a:lnTo>
                    <a:pt x="533" y="489"/>
                  </a:lnTo>
                  <a:lnTo>
                    <a:pt x="533" y="487"/>
                  </a:lnTo>
                  <a:lnTo>
                    <a:pt x="534" y="481"/>
                  </a:lnTo>
                  <a:lnTo>
                    <a:pt x="536" y="476"/>
                  </a:lnTo>
                  <a:lnTo>
                    <a:pt x="536" y="473"/>
                  </a:lnTo>
                  <a:lnTo>
                    <a:pt x="536" y="472"/>
                  </a:lnTo>
                  <a:lnTo>
                    <a:pt x="536" y="471"/>
                  </a:lnTo>
                  <a:lnTo>
                    <a:pt x="536" y="467"/>
                  </a:lnTo>
                  <a:lnTo>
                    <a:pt x="536" y="465"/>
                  </a:lnTo>
                  <a:lnTo>
                    <a:pt x="536" y="463"/>
                  </a:lnTo>
                  <a:lnTo>
                    <a:pt x="537" y="461"/>
                  </a:lnTo>
                  <a:lnTo>
                    <a:pt x="537" y="459"/>
                  </a:lnTo>
                  <a:lnTo>
                    <a:pt x="538" y="458"/>
                  </a:lnTo>
                  <a:lnTo>
                    <a:pt x="538" y="457"/>
                  </a:lnTo>
                  <a:lnTo>
                    <a:pt x="538" y="456"/>
                  </a:lnTo>
                  <a:lnTo>
                    <a:pt x="539" y="455"/>
                  </a:lnTo>
                  <a:lnTo>
                    <a:pt x="540" y="448"/>
                  </a:lnTo>
                  <a:lnTo>
                    <a:pt x="541" y="442"/>
                  </a:lnTo>
                  <a:lnTo>
                    <a:pt x="542" y="428"/>
                  </a:lnTo>
                  <a:lnTo>
                    <a:pt x="544" y="398"/>
                  </a:lnTo>
                  <a:lnTo>
                    <a:pt x="544" y="395"/>
                  </a:lnTo>
                  <a:lnTo>
                    <a:pt x="548" y="351"/>
                  </a:lnTo>
                  <a:lnTo>
                    <a:pt x="549" y="328"/>
                  </a:lnTo>
                  <a:lnTo>
                    <a:pt x="550" y="305"/>
                  </a:lnTo>
                  <a:lnTo>
                    <a:pt x="550" y="302"/>
                  </a:lnTo>
                  <a:lnTo>
                    <a:pt x="551" y="266"/>
                  </a:lnTo>
                  <a:lnTo>
                    <a:pt x="550" y="229"/>
                  </a:lnTo>
                  <a:lnTo>
                    <a:pt x="548" y="193"/>
                  </a:lnTo>
                  <a:lnTo>
                    <a:pt x="544" y="158"/>
                  </a:lnTo>
                  <a:lnTo>
                    <a:pt x="542" y="139"/>
                  </a:lnTo>
                  <a:lnTo>
                    <a:pt x="541" y="130"/>
                  </a:lnTo>
                  <a:lnTo>
                    <a:pt x="540" y="126"/>
                  </a:lnTo>
                  <a:lnTo>
                    <a:pt x="539" y="122"/>
                  </a:lnTo>
                  <a:lnTo>
                    <a:pt x="538" y="119"/>
                  </a:lnTo>
                  <a:lnTo>
                    <a:pt x="537" y="115"/>
                  </a:lnTo>
                  <a:lnTo>
                    <a:pt x="536" y="109"/>
                  </a:lnTo>
                  <a:lnTo>
                    <a:pt x="535" y="103"/>
                  </a:lnTo>
                  <a:lnTo>
                    <a:pt x="534" y="99"/>
                  </a:lnTo>
                  <a:lnTo>
                    <a:pt x="533" y="96"/>
                  </a:lnTo>
                  <a:lnTo>
                    <a:pt x="531" y="88"/>
                  </a:lnTo>
                  <a:lnTo>
                    <a:pt x="530" y="84"/>
                  </a:lnTo>
                  <a:lnTo>
                    <a:pt x="529" y="81"/>
                  </a:lnTo>
                  <a:lnTo>
                    <a:pt x="527" y="77"/>
                  </a:lnTo>
                  <a:lnTo>
                    <a:pt x="526" y="74"/>
                  </a:lnTo>
                  <a:lnTo>
                    <a:pt x="524" y="71"/>
                  </a:lnTo>
                  <a:lnTo>
                    <a:pt x="522" y="68"/>
                  </a:lnTo>
                  <a:lnTo>
                    <a:pt x="522" y="67"/>
                  </a:lnTo>
                  <a:lnTo>
                    <a:pt x="522" y="66"/>
                  </a:lnTo>
                  <a:lnTo>
                    <a:pt x="521" y="65"/>
                  </a:lnTo>
                  <a:lnTo>
                    <a:pt x="520" y="63"/>
                  </a:lnTo>
                  <a:lnTo>
                    <a:pt x="520" y="62"/>
                  </a:lnTo>
                  <a:lnTo>
                    <a:pt x="519" y="61"/>
                  </a:lnTo>
                  <a:lnTo>
                    <a:pt x="519" y="60"/>
                  </a:lnTo>
                  <a:lnTo>
                    <a:pt x="519" y="59"/>
                  </a:lnTo>
                  <a:lnTo>
                    <a:pt x="516" y="53"/>
                  </a:lnTo>
                  <a:lnTo>
                    <a:pt x="512" y="47"/>
                  </a:lnTo>
                  <a:lnTo>
                    <a:pt x="508" y="41"/>
                  </a:lnTo>
                  <a:lnTo>
                    <a:pt x="504" y="35"/>
                  </a:lnTo>
                  <a:lnTo>
                    <a:pt x="500" y="30"/>
                  </a:lnTo>
                  <a:lnTo>
                    <a:pt x="495" y="25"/>
                  </a:lnTo>
                  <a:lnTo>
                    <a:pt x="490" y="21"/>
                  </a:lnTo>
                  <a:lnTo>
                    <a:pt x="488" y="19"/>
                  </a:lnTo>
                  <a:lnTo>
                    <a:pt x="485" y="17"/>
                  </a:lnTo>
                  <a:lnTo>
                    <a:pt x="478" y="13"/>
                  </a:lnTo>
                  <a:lnTo>
                    <a:pt x="477" y="12"/>
                  </a:lnTo>
                  <a:lnTo>
                    <a:pt x="475" y="11"/>
                  </a:lnTo>
                  <a:lnTo>
                    <a:pt x="473" y="10"/>
                  </a:lnTo>
                  <a:lnTo>
                    <a:pt x="471" y="9"/>
                  </a:lnTo>
                  <a:lnTo>
                    <a:pt x="466" y="7"/>
                  </a:lnTo>
                  <a:lnTo>
                    <a:pt x="460" y="5"/>
                  </a:lnTo>
                  <a:lnTo>
                    <a:pt x="454" y="4"/>
                  </a:lnTo>
                  <a:lnTo>
                    <a:pt x="448" y="2"/>
                  </a:lnTo>
                  <a:lnTo>
                    <a:pt x="442" y="1"/>
                  </a:lnTo>
                  <a:lnTo>
                    <a:pt x="436" y="1"/>
                  </a:lnTo>
                  <a:lnTo>
                    <a:pt x="429" y="0"/>
                  </a:lnTo>
                  <a:lnTo>
                    <a:pt x="423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8" y="0"/>
                  </a:lnTo>
                  <a:lnTo>
                    <a:pt x="413" y="1"/>
                  </a:lnTo>
                  <a:lnTo>
                    <a:pt x="408" y="3"/>
                  </a:lnTo>
                  <a:lnTo>
                    <a:pt x="405" y="3"/>
                  </a:lnTo>
                  <a:lnTo>
                    <a:pt x="404" y="3"/>
                  </a:lnTo>
                  <a:lnTo>
                    <a:pt x="403" y="3"/>
                  </a:lnTo>
                  <a:lnTo>
                    <a:pt x="401" y="3"/>
                  </a:lnTo>
                  <a:lnTo>
                    <a:pt x="398" y="3"/>
                  </a:lnTo>
                  <a:lnTo>
                    <a:pt x="395" y="3"/>
                  </a:lnTo>
                  <a:lnTo>
                    <a:pt x="391" y="4"/>
                  </a:lnTo>
                  <a:lnTo>
                    <a:pt x="388" y="5"/>
                  </a:lnTo>
                  <a:lnTo>
                    <a:pt x="380" y="7"/>
                  </a:lnTo>
                  <a:lnTo>
                    <a:pt x="371" y="10"/>
                  </a:lnTo>
                  <a:lnTo>
                    <a:pt x="361" y="15"/>
                  </a:lnTo>
                  <a:lnTo>
                    <a:pt x="351" y="19"/>
                  </a:lnTo>
                  <a:lnTo>
                    <a:pt x="327" y="31"/>
                  </a:lnTo>
                  <a:lnTo>
                    <a:pt x="325" y="32"/>
                  </a:lnTo>
                  <a:lnTo>
                    <a:pt x="323" y="33"/>
                  </a:lnTo>
                  <a:lnTo>
                    <a:pt x="320" y="35"/>
                  </a:lnTo>
                  <a:lnTo>
                    <a:pt x="319" y="37"/>
                  </a:lnTo>
                  <a:lnTo>
                    <a:pt x="317" y="38"/>
                  </a:lnTo>
                  <a:lnTo>
                    <a:pt x="315" y="39"/>
                  </a:lnTo>
                  <a:lnTo>
                    <a:pt x="313" y="40"/>
                  </a:lnTo>
                  <a:lnTo>
                    <a:pt x="309" y="42"/>
                  </a:lnTo>
                  <a:lnTo>
                    <a:pt x="305" y="44"/>
                  </a:lnTo>
                  <a:lnTo>
                    <a:pt x="296" y="50"/>
                  </a:lnTo>
                  <a:lnTo>
                    <a:pt x="286" y="55"/>
                  </a:lnTo>
                  <a:lnTo>
                    <a:pt x="281" y="57"/>
                  </a:lnTo>
                  <a:lnTo>
                    <a:pt x="276" y="59"/>
                  </a:lnTo>
                  <a:lnTo>
                    <a:pt x="220" y="95"/>
                  </a:lnTo>
                  <a:lnTo>
                    <a:pt x="192" y="115"/>
                  </a:lnTo>
                  <a:lnTo>
                    <a:pt x="179" y="125"/>
                  </a:lnTo>
                  <a:lnTo>
                    <a:pt x="166" y="136"/>
                  </a:lnTo>
                  <a:lnTo>
                    <a:pt x="158" y="142"/>
                  </a:lnTo>
                  <a:lnTo>
                    <a:pt x="150" y="149"/>
                  </a:lnTo>
                  <a:lnTo>
                    <a:pt x="136" y="162"/>
                  </a:lnTo>
                  <a:lnTo>
                    <a:pt x="110" y="189"/>
                  </a:lnTo>
                  <a:lnTo>
                    <a:pt x="107" y="192"/>
                  </a:lnTo>
                  <a:lnTo>
                    <a:pt x="101" y="199"/>
                  </a:lnTo>
                  <a:lnTo>
                    <a:pt x="96" y="205"/>
                  </a:lnTo>
                  <a:lnTo>
                    <a:pt x="87" y="217"/>
                  </a:lnTo>
                  <a:lnTo>
                    <a:pt x="85" y="221"/>
                  </a:lnTo>
                  <a:lnTo>
                    <a:pt x="83" y="224"/>
                  </a:lnTo>
                  <a:lnTo>
                    <a:pt x="81" y="228"/>
                  </a:lnTo>
                  <a:lnTo>
                    <a:pt x="79" y="232"/>
                  </a:lnTo>
                  <a:lnTo>
                    <a:pt x="78" y="234"/>
                  </a:lnTo>
                  <a:lnTo>
                    <a:pt x="77" y="235"/>
                  </a:lnTo>
                  <a:lnTo>
                    <a:pt x="74" y="239"/>
                  </a:lnTo>
                  <a:lnTo>
                    <a:pt x="72" y="242"/>
                  </a:lnTo>
                  <a:lnTo>
                    <a:pt x="71" y="244"/>
                  </a:lnTo>
                  <a:lnTo>
                    <a:pt x="70" y="246"/>
                  </a:lnTo>
                  <a:lnTo>
                    <a:pt x="66" y="256"/>
                  </a:lnTo>
                  <a:lnTo>
                    <a:pt x="62" y="265"/>
                  </a:lnTo>
                  <a:lnTo>
                    <a:pt x="57" y="274"/>
                  </a:lnTo>
                  <a:lnTo>
                    <a:pt x="53" y="282"/>
                  </a:lnTo>
                  <a:lnTo>
                    <a:pt x="30" y="335"/>
                  </a:lnTo>
                  <a:lnTo>
                    <a:pt x="22" y="356"/>
                  </a:lnTo>
                  <a:lnTo>
                    <a:pt x="19" y="365"/>
                  </a:lnTo>
                  <a:lnTo>
                    <a:pt x="17" y="373"/>
                  </a:lnTo>
                  <a:lnTo>
                    <a:pt x="17" y="374"/>
                  </a:lnTo>
                  <a:lnTo>
                    <a:pt x="17" y="375"/>
                  </a:lnTo>
                  <a:lnTo>
                    <a:pt x="17" y="376"/>
                  </a:lnTo>
                  <a:lnTo>
                    <a:pt x="16" y="377"/>
                  </a:lnTo>
                  <a:lnTo>
                    <a:pt x="15" y="378"/>
                  </a:lnTo>
                  <a:lnTo>
                    <a:pt x="15" y="380"/>
                  </a:lnTo>
                  <a:lnTo>
                    <a:pt x="14" y="381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4" y="384"/>
                  </a:lnTo>
                  <a:lnTo>
                    <a:pt x="5" y="409"/>
                  </a:lnTo>
                  <a:lnTo>
                    <a:pt x="6" y="409"/>
                  </a:lnTo>
                  <a:lnTo>
                    <a:pt x="7" y="409"/>
                  </a:lnTo>
                  <a:lnTo>
                    <a:pt x="9" y="408"/>
                  </a:lnTo>
                  <a:lnTo>
                    <a:pt x="10" y="408"/>
                  </a:lnTo>
                  <a:lnTo>
                    <a:pt x="12" y="408"/>
                  </a:lnTo>
                  <a:lnTo>
                    <a:pt x="14" y="407"/>
                  </a:lnTo>
                  <a:lnTo>
                    <a:pt x="16" y="406"/>
                  </a:lnTo>
                  <a:lnTo>
                    <a:pt x="19" y="404"/>
                  </a:lnTo>
                  <a:lnTo>
                    <a:pt x="25" y="401"/>
                  </a:lnTo>
                  <a:lnTo>
                    <a:pt x="31" y="396"/>
                  </a:lnTo>
                  <a:lnTo>
                    <a:pt x="39" y="392"/>
                  </a:lnTo>
                  <a:lnTo>
                    <a:pt x="40" y="392"/>
                  </a:lnTo>
                  <a:lnTo>
                    <a:pt x="40" y="391"/>
                  </a:lnTo>
                  <a:lnTo>
                    <a:pt x="41" y="391"/>
                  </a:lnTo>
                  <a:lnTo>
                    <a:pt x="43" y="390"/>
                  </a:lnTo>
                  <a:lnTo>
                    <a:pt x="45" y="389"/>
                  </a:lnTo>
                  <a:lnTo>
                    <a:pt x="46" y="389"/>
                  </a:lnTo>
                  <a:lnTo>
                    <a:pt x="46" y="388"/>
                  </a:lnTo>
                  <a:lnTo>
                    <a:pt x="47" y="388"/>
                  </a:lnTo>
                  <a:lnTo>
                    <a:pt x="48" y="387"/>
                  </a:lnTo>
                  <a:lnTo>
                    <a:pt x="82" y="370"/>
                  </a:lnTo>
                  <a:lnTo>
                    <a:pt x="101" y="358"/>
                  </a:lnTo>
                  <a:lnTo>
                    <a:pt x="105" y="356"/>
                  </a:lnTo>
                  <a:lnTo>
                    <a:pt x="108" y="353"/>
                  </a:lnTo>
                  <a:lnTo>
                    <a:pt x="112" y="350"/>
                  </a:lnTo>
                  <a:lnTo>
                    <a:pt x="115" y="347"/>
                  </a:lnTo>
                  <a:lnTo>
                    <a:pt x="119" y="345"/>
                  </a:lnTo>
                  <a:lnTo>
                    <a:pt x="121" y="344"/>
                  </a:lnTo>
                  <a:lnTo>
                    <a:pt x="122" y="343"/>
                  </a:lnTo>
                  <a:lnTo>
                    <a:pt x="123" y="342"/>
                  </a:lnTo>
                  <a:lnTo>
                    <a:pt x="125" y="341"/>
                  </a:lnTo>
                  <a:lnTo>
                    <a:pt x="126" y="340"/>
                  </a:lnTo>
                  <a:lnTo>
                    <a:pt x="127" y="339"/>
                  </a:lnTo>
                  <a:lnTo>
                    <a:pt x="135" y="330"/>
                  </a:lnTo>
                  <a:lnTo>
                    <a:pt x="145" y="320"/>
                  </a:lnTo>
                  <a:lnTo>
                    <a:pt x="149" y="317"/>
                  </a:lnTo>
                  <a:lnTo>
                    <a:pt x="151" y="315"/>
                  </a:lnTo>
                  <a:lnTo>
                    <a:pt x="153" y="314"/>
                  </a:lnTo>
                  <a:lnTo>
                    <a:pt x="154" y="313"/>
                  </a:lnTo>
                  <a:lnTo>
                    <a:pt x="155" y="313"/>
                  </a:lnTo>
                  <a:lnTo>
                    <a:pt x="110" y="392"/>
                  </a:lnTo>
                  <a:lnTo>
                    <a:pt x="59" y="491"/>
                  </a:lnTo>
                  <a:lnTo>
                    <a:pt x="47" y="516"/>
                  </a:lnTo>
                  <a:lnTo>
                    <a:pt x="36" y="541"/>
                  </a:lnTo>
                  <a:lnTo>
                    <a:pt x="32" y="553"/>
                  </a:lnTo>
                  <a:lnTo>
                    <a:pt x="28" y="565"/>
                  </a:lnTo>
                  <a:lnTo>
                    <a:pt x="25" y="576"/>
                  </a:lnTo>
                  <a:lnTo>
                    <a:pt x="22" y="587"/>
                  </a:lnTo>
                  <a:lnTo>
                    <a:pt x="22" y="589"/>
                  </a:lnTo>
                  <a:lnTo>
                    <a:pt x="22" y="590"/>
                  </a:lnTo>
                  <a:lnTo>
                    <a:pt x="22" y="591"/>
                  </a:lnTo>
                  <a:lnTo>
                    <a:pt x="22" y="592"/>
                  </a:lnTo>
                  <a:lnTo>
                    <a:pt x="21" y="592"/>
                  </a:lnTo>
                  <a:lnTo>
                    <a:pt x="21" y="593"/>
                  </a:lnTo>
                  <a:lnTo>
                    <a:pt x="20" y="593"/>
                  </a:lnTo>
                  <a:lnTo>
                    <a:pt x="19" y="594"/>
                  </a:lnTo>
                  <a:lnTo>
                    <a:pt x="19" y="595"/>
                  </a:lnTo>
                  <a:lnTo>
                    <a:pt x="19" y="596"/>
                  </a:lnTo>
                  <a:lnTo>
                    <a:pt x="18" y="597"/>
                  </a:lnTo>
                  <a:lnTo>
                    <a:pt x="18" y="599"/>
                  </a:lnTo>
                  <a:lnTo>
                    <a:pt x="17" y="601"/>
                  </a:lnTo>
                  <a:lnTo>
                    <a:pt x="17" y="603"/>
                  </a:lnTo>
                  <a:lnTo>
                    <a:pt x="17" y="605"/>
                  </a:lnTo>
                  <a:lnTo>
                    <a:pt x="17" y="610"/>
                  </a:lnTo>
                  <a:lnTo>
                    <a:pt x="17" y="611"/>
                  </a:lnTo>
                  <a:lnTo>
                    <a:pt x="17" y="612"/>
                  </a:lnTo>
                  <a:lnTo>
                    <a:pt x="17" y="613"/>
                  </a:lnTo>
                  <a:lnTo>
                    <a:pt x="16" y="615"/>
                  </a:lnTo>
                  <a:lnTo>
                    <a:pt x="15" y="617"/>
                  </a:lnTo>
                  <a:lnTo>
                    <a:pt x="15" y="618"/>
                  </a:lnTo>
                  <a:lnTo>
                    <a:pt x="14" y="620"/>
                  </a:lnTo>
                  <a:lnTo>
                    <a:pt x="14" y="621"/>
                  </a:lnTo>
                  <a:lnTo>
                    <a:pt x="14" y="622"/>
                  </a:lnTo>
                  <a:lnTo>
                    <a:pt x="14" y="623"/>
                  </a:lnTo>
                  <a:lnTo>
                    <a:pt x="14" y="624"/>
                  </a:lnTo>
                  <a:lnTo>
                    <a:pt x="14" y="625"/>
                  </a:lnTo>
                  <a:lnTo>
                    <a:pt x="14" y="626"/>
                  </a:lnTo>
                  <a:lnTo>
                    <a:pt x="14" y="628"/>
                  </a:lnTo>
                  <a:lnTo>
                    <a:pt x="13" y="630"/>
                  </a:lnTo>
                  <a:lnTo>
                    <a:pt x="12" y="632"/>
                  </a:lnTo>
                  <a:lnTo>
                    <a:pt x="11" y="635"/>
                  </a:lnTo>
                  <a:lnTo>
                    <a:pt x="11" y="637"/>
                  </a:lnTo>
                  <a:lnTo>
                    <a:pt x="11" y="638"/>
                  </a:lnTo>
                  <a:lnTo>
                    <a:pt x="11" y="639"/>
                  </a:lnTo>
                  <a:lnTo>
                    <a:pt x="11" y="640"/>
                  </a:lnTo>
                  <a:lnTo>
                    <a:pt x="10" y="641"/>
                  </a:lnTo>
                  <a:lnTo>
                    <a:pt x="9" y="642"/>
                  </a:lnTo>
                  <a:lnTo>
                    <a:pt x="9" y="643"/>
                  </a:lnTo>
                  <a:lnTo>
                    <a:pt x="8" y="644"/>
                  </a:lnTo>
                  <a:lnTo>
                    <a:pt x="8" y="645"/>
                  </a:lnTo>
                  <a:lnTo>
                    <a:pt x="8" y="646"/>
                  </a:lnTo>
                  <a:lnTo>
                    <a:pt x="6" y="654"/>
                  </a:lnTo>
                  <a:lnTo>
                    <a:pt x="4" y="661"/>
                  </a:lnTo>
                  <a:lnTo>
                    <a:pt x="4" y="664"/>
                  </a:lnTo>
                  <a:lnTo>
                    <a:pt x="3" y="667"/>
                  </a:lnTo>
                  <a:lnTo>
                    <a:pt x="3" y="670"/>
                  </a:lnTo>
                  <a:lnTo>
                    <a:pt x="3" y="672"/>
                  </a:lnTo>
                  <a:lnTo>
                    <a:pt x="0" y="683"/>
                  </a:lnTo>
                  <a:lnTo>
                    <a:pt x="59" y="641"/>
                  </a:lnTo>
                  <a:lnTo>
                    <a:pt x="76" y="629"/>
                  </a:lnTo>
                  <a:lnTo>
                    <a:pt x="101" y="610"/>
                  </a:lnTo>
                  <a:lnTo>
                    <a:pt x="124" y="593"/>
                  </a:lnTo>
                  <a:lnTo>
                    <a:pt x="124" y="594"/>
                  </a:lnTo>
                  <a:lnTo>
                    <a:pt x="122" y="596"/>
                  </a:lnTo>
                  <a:lnTo>
                    <a:pt x="120" y="600"/>
                  </a:lnTo>
                  <a:lnTo>
                    <a:pt x="117" y="606"/>
                  </a:lnTo>
                  <a:lnTo>
                    <a:pt x="114" y="613"/>
                  </a:lnTo>
                  <a:lnTo>
                    <a:pt x="111" y="622"/>
                  </a:lnTo>
                  <a:lnTo>
                    <a:pt x="107" y="632"/>
                  </a:lnTo>
                  <a:lnTo>
                    <a:pt x="104" y="644"/>
                  </a:lnTo>
                  <a:lnTo>
                    <a:pt x="101" y="659"/>
                  </a:lnTo>
                  <a:lnTo>
                    <a:pt x="98" y="677"/>
                  </a:lnTo>
                  <a:lnTo>
                    <a:pt x="96" y="696"/>
                  </a:lnTo>
                  <a:lnTo>
                    <a:pt x="95" y="716"/>
                  </a:lnTo>
                  <a:lnTo>
                    <a:pt x="95" y="739"/>
                  </a:lnTo>
                  <a:lnTo>
                    <a:pt x="97" y="764"/>
                  </a:lnTo>
                  <a:lnTo>
                    <a:pt x="101" y="790"/>
                  </a:lnTo>
                  <a:lnTo>
                    <a:pt x="107" y="819"/>
                  </a:lnTo>
                  <a:lnTo>
                    <a:pt x="115" y="852"/>
                  </a:lnTo>
                  <a:lnTo>
                    <a:pt x="124" y="878"/>
                  </a:lnTo>
                  <a:lnTo>
                    <a:pt x="126" y="883"/>
                  </a:lnTo>
                  <a:lnTo>
                    <a:pt x="128" y="888"/>
                  </a:lnTo>
                  <a:lnTo>
                    <a:pt x="131" y="899"/>
                  </a:lnTo>
                  <a:lnTo>
                    <a:pt x="134" y="908"/>
                  </a:lnTo>
                  <a:lnTo>
                    <a:pt x="136" y="913"/>
                  </a:lnTo>
                  <a:lnTo>
                    <a:pt x="138" y="917"/>
                  </a:lnTo>
                  <a:lnTo>
                    <a:pt x="138" y="918"/>
                  </a:lnTo>
                  <a:lnTo>
                    <a:pt x="138" y="919"/>
                  </a:lnTo>
                  <a:lnTo>
                    <a:pt x="139" y="920"/>
                  </a:lnTo>
                  <a:lnTo>
                    <a:pt x="139" y="921"/>
                  </a:lnTo>
                  <a:lnTo>
                    <a:pt x="140" y="923"/>
                  </a:lnTo>
                  <a:lnTo>
                    <a:pt x="141" y="924"/>
                  </a:lnTo>
                  <a:lnTo>
                    <a:pt x="141" y="925"/>
                  </a:lnTo>
                  <a:lnTo>
                    <a:pt x="141" y="926"/>
                  </a:lnTo>
                  <a:lnTo>
                    <a:pt x="146" y="939"/>
                  </a:lnTo>
                  <a:lnTo>
                    <a:pt x="151" y="951"/>
                  </a:lnTo>
                  <a:lnTo>
                    <a:pt x="156" y="962"/>
                  </a:lnTo>
                  <a:lnTo>
                    <a:pt x="161" y="971"/>
                  </a:lnTo>
                  <a:lnTo>
                    <a:pt x="166" y="981"/>
                  </a:lnTo>
                  <a:lnTo>
                    <a:pt x="171" y="990"/>
                  </a:lnTo>
                  <a:lnTo>
                    <a:pt x="181" y="1005"/>
                  </a:lnTo>
                  <a:lnTo>
                    <a:pt x="197" y="1027"/>
                  </a:lnTo>
                  <a:lnTo>
                    <a:pt x="198" y="1027"/>
                  </a:lnTo>
                  <a:lnTo>
                    <a:pt x="198" y="1028"/>
                  </a:lnTo>
                  <a:lnTo>
                    <a:pt x="199" y="1029"/>
                  </a:lnTo>
                  <a:lnTo>
                    <a:pt x="201" y="1030"/>
                  </a:lnTo>
                  <a:lnTo>
                    <a:pt x="202" y="1030"/>
                  </a:lnTo>
                  <a:lnTo>
                    <a:pt x="202" y="1031"/>
                  </a:lnTo>
                  <a:lnTo>
                    <a:pt x="203" y="1032"/>
                  </a:lnTo>
                  <a:lnTo>
                    <a:pt x="203" y="1033"/>
                  </a:lnTo>
                  <a:lnTo>
                    <a:pt x="205" y="1035"/>
                  </a:lnTo>
                  <a:lnTo>
                    <a:pt x="206" y="1036"/>
                  </a:lnTo>
                  <a:lnTo>
                    <a:pt x="207" y="1037"/>
                  </a:lnTo>
                  <a:lnTo>
                    <a:pt x="208" y="1038"/>
                  </a:lnTo>
                  <a:lnTo>
                    <a:pt x="209" y="1038"/>
                  </a:lnTo>
                  <a:lnTo>
                    <a:pt x="210" y="1039"/>
                  </a:lnTo>
                  <a:lnTo>
                    <a:pt x="211" y="1039"/>
                  </a:lnTo>
                  <a:lnTo>
                    <a:pt x="214" y="1033"/>
                  </a:lnTo>
                  <a:lnTo>
                    <a:pt x="220" y="1016"/>
                  </a:lnTo>
                  <a:lnTo>
                    <a:pt x="230" y="991"/>
                  </a:lnTo>
                  <a:lnTo>
                    <a:pt x="240" y="960"/>
                  </a:lnTo>
                  <a:lnTo>
                    <a:pt x="257" y="912"/>
                  </a:lnTo>
                  <a:lnTo>
                    <a:pt x="275" y="855"/>
                  </a:lnTo>
                  <a:lnTo>
                    <a:pt x="283" y="828"/>
                  </a:lnTo>
                  <a:lnTo>
                    <a:pt x="290" y="802"/>
                  </a:lnTo>
                  <a:lnTo>
                    <a:pt x="291" y="800"/>
                  </a:lnTo>
                  <a:lnTo>
                    <a:pt x="292" y="797"/>
                  </a:lnTo>
                  <a:lnTo>
                    <a:pt x="292" y="795"/>
                  </a:lnTo>
                  <a:lnTo>
                    <a:pt x="293" y="793"/>
                  </a:lnTo>
                  <a:lnTo>
                    <a:pt x="293" y="791"/>
                  </a:lnTo>
                  <a:lnTo>
                    <a:pt x="293" y="789"/>
                  </a:lnTo>
                  <a:lnTo>
                    <a:pt x="293" y="785"/>
                  </a:lnTo>
                  <a:lnTo>
                    <a:pt x="297" y="768"/>
                  </a:lnTo>
                  <a:lnTo>
                    <a:pt x="298" y="764"/>
                  </a:lnTo>
                  <a:lnTo>
                    <a:pt x="298" y="760"/>
                  </a:lnTo>
                  <a:lnTo>
                    <a:pt x="299" y="757"/>
                  </a:lnTo>
                  <a:lnTo>
                    <a:pt x="299" y="754"/>
                  </a:lnTo>
                  <a:lnTo>
                    <a:pt x="299" y="745"/>
                  </a:lnTo>
                  <a:lnTo>
                    <a:pt x="299" y="742"/>
                  </a:lnTo>
                  <a:lnTo>
                    <a:pt x="299" y="739"/>
                  </a:lnTo>
                  <a:lnTo>
                    <a:pt x="300" y="732"/>
                  </a:lnTo>
                  <a:lnTo>
                    <a:pt x="302" y="726"/>
                  </a:lnTo>
                  <a:lnTo>
                    <a:pt x="302" y="723"/>
                  </a:lnTo>
                  <a:lnTo>
                    <a:pt x="302" y="720"/>
                  </a:lnTo>
                  <a:lnTo>
                    <a:pt x="306" y="687"/>
                  </a:lnTo>
                  <a:lnTo>
                    <a:pt x="307" y="674"/>
                  </a:lnTo>
                  <a:lnTo>
                    <a:pt x="307" y="663"/>
                  </a:lnTo>
                  <a:lnTo>
                    <a:pt x="307" y="661"/>
                  </a:lnTo>
                  <a:lnTo>
                    <a:pt x="307" y="646"/>
                  </a:lnTo>
                  <a:lnTo>
                    <a:pt x="307" y="641"/>
                  </a:lnTo>
                  <a:lnTo>
                    <a:pt x="336" y="768"/>
                  </a:lnTo>
                  <a:close/>
                  <a:moveTo>
                    <a:pt x="237" y="311"/>
                  </a:moveTo>
                  <a:lnTo>
                    <a:pt x="243" y="296"/>
                  </a:lnTo>
                  <a:lnTo>
                    <a:pt x="248" y="280"/>
                  </a:lnTo>
                  <a:lnTo>
                    <a:pt x="253" y="264"/>
                  </a:lnTo>
                  <a:lnTo>
                    <a:pt x="256" y="256"/>
                  </a:lnTo>
                  <a:lnTo>
                    <a:pt x="259" y="249"/>
                  </a:lnTo>
                  <a:lnTo>
                    <a:pt x="285" y="192"/>
                  </a:lnTo>
                  <a:lnTo>
                    <a:pt x="288" y="186"/>
                  </a:lnTo>
                  <a:lnTo>
                    <a:pt x="292" y="179"/>
                  </a:lnTo>
                  <a:lnTo>
                    <a:pt x="299" y="166"/>
                  </a:lnTo>
                  <a:lnTo>
                    <a:pt x="316" y="141"/>
                  </a:lnTo>
                  <a:lnTo>
                    <a:pt x="324" y="129"/>
                  </a:lnTo>
                  <a:lnTo>
                    <a:pt x="333" y="117"/>
                  </a:lnTo>
                  <a:lnTo>
                    <a:pt x="341" y="107"/>
                  </a:lnTo>
                  <a:lnTo>
                    <a:pt x="350" y="96"/>
                  </a:lnTo>
                  <a:lnTo>
                    <a:pt x="359" y="86"/>
                  </a:lnTo>
                  <a:lnTo>
                    <a:pt x="368" y="75"/>
                  </a:lnTo>
                  <a:lnTo>
                    <a:pt x="386" y="57"/>
                  </a:lnTo>
                  <a:lnTo>
                    <a:pt x="387" y="56"/>
                  </a:lnTo>
                  <a:lnTo>
                    <a:pt x="388" y="55"/>
                  </a:lnTo>
                  <a:lnTo>
                    <a:pt x="390" y="54"/>
                  </a:lnTo>
                  <a:lnTo>
                    <a:pt x="391" y="54"/>
                  </a:lnTo>
                  <a:lnTo>
                    <a:pt x="391" y="53"/>
                  </a:lnTo>
                  <a:lnTo>
                    <a:pt x="392" y="52"/>
                  </a:lnTo>
                  <a:lnTo>
                    <a:pt x="392" y="51"/>
                  </a:lnTo>
                  <a:lnTo>
                    <a:pt x="399" y="45"/>
                  </a:lnTo>
                  <a:lnTo>
                    <a:pt x="405" y="40"/>
                  </a:lnTo>
                  <a:lnTo>
                    <a:pt x="409" y="38"/>
                  </a:lnTo>
                  <a:lnTo>
                    <a:pt x="412" y="36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4" y="28"/>
                  </a:lnTo>
                  <a:lnTo>
                    <a:pt x="425" y="28"/>
                  </a:lnTo>
                  <a:lnTo>
                    <a:pt x="426" y="28"/>
                  </a:lnTo>
                  <a:lnTo>
                    <a:pt x="423" y="31"/>
                  </a:lnTo>
                  <a:lnTo>
                    <a:pt x="420" y="35"/>
                  </a:lnTo>
                  <a:lnTo>
                    <a:pt x="414" y="41"/>
                  </a:lnTo>
                  <a:lnTo>
                    <a:pt x="409" y="47"/>
                  </a:lnTo>
                  <a:lnTo>
                    <a:pt x="406" y="51"/>
                  </a:lnTo>
                  <a:lnTo>
                    <a:pt x="403" y="54"/>
                  </a:lnTo>
                  <a:lnTo>
                    <a:pt x="401" y="57"/>
                  </a:lnTo>
                  <a:lnTo>
                    <a:pt x="399" y="60"/>
                  </a:lnTo>
                  <a:lnTo>
                    <a:pt x="395" y="65"/>
                  </a:lnTo>
                  <a:lnTo>
                    <a:pt x="390" y="70"/>
                  </a:lnTo>
                  <a:lnTo>
                    <a:pt x="386" y="76"/>
                  </a:lnTo>
                  <a:lnTo>
                    <a:pt x="374" y="93"/>
                  </a:lnTo>
                  <a:lnTo>
                    <a:pt x="368" y="102"/>
                  </a:lnTo>
                  <a:lnTo>
                    <a:pt x="366" y="106"/>
                  </a:lnTo>
                  <a:lnTo>
                    <a:pt x="364" y="110"/>
                  </a:lnTo>
                  <a:lnTo>
                    <a:pt x="361" y="114"/>
                  </a:lnTo>
                  <a:lnTo>
                    <a:pt x="358" y="119"/>
                  </a:lnTo>
                  <a:lnTo>
                    <a:pt x="352" y="128"/>
                  </a:lnTo>
                  <a:lnTo>
                    <a:pt x="347" y="137"/>
                  </a:lnTo>
                  <a:lnTo>
                    <a:pt x="341" y="147"/>
                  </a:lnTo>
                  <a:lnTo>
                    <a:pt x="340" y="148"/>
                  </a:lnTo>
                  <a:lnTo>
                    <a:pt x="340" y="149"/>
                  </a:lnTo>
                  <a:lnTo>
                    <a:pt x="339" y="149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8" y="152"/>
                  </a:lnTo>
                  <a:lnTo>
                    <a:pt x="337" y="153"/>
                  </a:lnTo>
                  <a:lnTo>
                    <a:pt x="337" y="154"/>
                  </a:lnTo>
                  <a:lnTo>
                    <a:pt x="336" y="155"/>
                  </a:lnTo>
                  <a:lnTo>
                    <a:pt x="336" y="156"/>
                  </a:lnTo>
                  <a:lnTo>
                    <a:pt x="336" y="157"/>
                  </a:lnTo>
                  <a:lnTo>
                    <a:pt x="335" y="157"/>
                  </a:lnTo>
                  <a:lnTo>
                    <a:pt x="334" y="158"/>
                  </a:lnTo>
                  <a:lnTo>
                    <a:pt x="334" y="159"/>
                  </a:lnTo>
                  <a:lnTo>
                    <a:pt x="333" y="159"/>
                  </a:lnTo>
                  <a:lnTo>
                    <a:pt x="333" y="160"/>
                  </a:lnTo>
                  <a:lnTo>
                    <a:pt x="333" y="161"/>
                  </a:lnTo>
                  <a:lnTo>
                    <a:pt x="319" y="189"/>
                  </a:lnTo>
                  <a:lnTo>
                    <a:pt x="305" y="218"/>
                  </a:lnTo>
                  <a:lnTo>
                    <a:pt x="293" y="247"/>
                  </a:lnTo>
                  <a:lnTo>
                    <a:pt x="282" y="277"/>
                  </a:lnTo>
                  <a:lnTo>
                    <a:pt x="279" y="284"/>
                  </a:lnTo>
                  <a:lnTo>
                    <a:pt x="276" y="292"/>
                  </a:lnTo>
                  <a:lnTo>
                    <a:pt x="271" y="308"/>
                  </a:lnTo>
                  <a:lnTo>
                    <a:pt x="262" y="342"/>
                  </a:lnTo>
                  <a:lnTo>
                    <a:pt x="254" y="369"/>
                  </a:lnTo>
                  <a:lnTo>
                    <a:pt x="251" y="383"/>
                  </a:lnTo>
                  <a:lnTo>
                    <a:pt x="249" y="391"/>
                  </a:lnTo>
                  <a:lnTo>
                    <a:pt x="248" y="398"/>
                  </a:lnTo>
                  <a:lnTo>
                    <a:pt x="248" y="401"/>
                  </a:lnTo>
                  <a:lnTo>
                    <a:pt x="236" y="456"/>
                  </a:lnTo>
                  <a:lnTo>
                    <a:pt x="230" y="485"/>
                  </a:lnTo>
                  <a:lnTo>
                    <a:pt x="226" y="514"/>
                  </a:lnTo>
                  <a:lnTo>
                    <a:pt x="217" y="565"/>
                  </a:lnTo>
                  <a:lnTo>
                    <a:pt x="213" y="593"/>
                  </a:lnTo>
                  <a:lnTo>
                    <a:pt x="211" y="606"/>
                  </a:lnTo>
                  <a:lnTo>
                    <a:pt x="209" y="621"/>
                  </a:lnTo>
                  <a:lnTo>
                    <a:pt x="200" y="694"/>
                  </a:lnTo>
                  <a:lnTo>
                    <a:pt x="200" y="706"/>
                  </a:lnTo>
                  <a:lnTo>
                    <a:pt x="189" y="827"/>
                  </a:lnTo>
                  <a:lnTo>
                    <a:pt x="189" y="841"/>
                  </a:lnTo>
                  <a:lnTo>
                    <a:pt x="189" y="845"/>
                  </a:lnTo>
                  <a:lnTo>
                    <a:pt x="189" y="850"/>
                  </a:lnTo>
                  <a:lnTo>
                    <a:pt x="187" y="859"/>
                  </a:lnTo>
                  <a:lnTo>
                    <a:pt x="186" y="869"/>
                  </a:lnTo>
                  <a:lnTo>
                    <a:pt x="186" y="874"/>
                  </a:lnTo>
                  <a:lnTo>
                    <a:pt x="186" y="878"/>
                  </a:lnTo>
                  <a:lnTo>
                    <a:pt x="186" y="889"/>
                  </a:lnTo>
                  <a:lnTo>
                    <a:pt x="186" y="895"/>
                  </a:lnTo>
                  <a:lnTo>
                    <a:pt x="186" y="899"/>
                  </a:lnTo>
                  <a:lnTo>
                    <a:pt x="186" y="901"/>
                  </a:lnTo>
                  <a:lnTo>
                    <a:pt x="186" y="903"/>
                  </a:lnTo>
                  <a:lnTo>
                    <a:pt x="185" y="906"/>
                  </a:lnTo>
                  <a:lnTo>
                    <a:pt x="185" y="909"/>
                  </a:lnTo>
                  <a:lnTo>
                    <a:pt x="184" y="912"/>
                  </a:lnTo>
                  <a:lnTo>
                    <a:pt x="183" y="915"/>
                  </a:lnTo>
                  <a:lnTo>
                    <a:pt x="181" y="935"/>
                  </a:lnTo>
                  <a:lnTo>
                    <a:pt x="180" y="942"/>
                  </a:lnTo>
                  <a:lnTo>
                    <a:pt x="179" y="945"/>
                  </a:lnTo>
                  <a:lnTo>
                    <a:pt x="179" y="947"/>
                  </a:lnTo>
                  <a:lnTo>
                    <a:pt x="178" y="948"/>
                  </a:lnTo>
                  <a:lnTo>
                    <a:pt x="177" y="948"/>
                  </a:lnTo>
                  <a:lnTo>
                    <a:pt x="177" y="947"/>
                  </a:lnTo>
                  <a:lnTo>
                    <a:pt x="176" y="945"/>
                  </a:lnTo>
                  <a:lnTo>
                    <a:pt x="175" y="941"/>
                  </a:lnTo>
                  <a:lnTo>
                    <a:pt x="174" y="936"/>
                  </a:lnTo>
                  <a:lnTo>
                    <a:pt x="172" y="920"/>
                  </a:lnTo>
                  <a:lnTo>
                    <a:pt x="168" y="880"/>
                  </a:lnTo>
                  <a:lnTo>
                    <a:pt x="167" y="859"/>
                  </a:lnTo>
                  <a:lnTo>
                    <a:pt x="166" y="838"/>
                  </a:lnTo>
                  <a:lnTo>
                    <a:pt x="165" y="801"/>
                  </a:lnTo>
                  <a:lnTo>
                    <a:pt x="165" y="762"/>
                  </a:lnTo>
                  <a:lnTo>
                    <a:pt x="169" y="680"/>
                  </a:lnTo>
                  <a:lnTo>
                    <a:pt x="183" y="539"/>
                  </a:lnTo>
                  <a:lnTo>
                    <a:pt x="186" y="522"/>
                  </a:lnTo>
                  <a:lnTo>
                    <a:pt x="189" y="504"/>
                  </a:lnTo>
                  <a:lnTo>
                    <a:pt x="192" y="486"/>
                  </a:lnTo>
                  <a:lnTo>
                    <a:pt x="195" y="469"/>
                  </a:lnTo>
                  <a:lnTo>
                    <a:pt x="202" y="435"/>
                  </a:lnTo>
                  <a:lnTo>
                    <a:pt x="206" y="418"/>
                  </a:lnTo>
                  <a:lnTo>
                    <a:pt x="208" y="409"/>
                  </a:lnTo>
                  <a:lnTo>
                    <a:pt x="211" y="4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39"/>
            <p:cNvSpPr/>
            <p:nvPr/>
          </p:nvSpPr>
          <p:spPr>
            <a:xfrm>
              <a:off x="8783557" y="4731432"/>
              <a:ext cx="277017" cy="199782"/>
            </a:xfrm>
            <a:custGeom>
              <a:avLst/>
              <a:gdLst/>
              <a:ahLst/>
              <a:cxnLst/>
              <a:rect l="l" t="t" r="r" b="b"/>
              <a:pathLst>
                <a:path w="539" h="389" extrusionOk="0">
                  <a:moveTo>
                    <a:pt x="20" y="327"/>
                  </a:moveTo>
                  <a:lnTo>
                    <a:pt x="22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8" y="335"/>
                  </a:lnTo>
                  <a:lnTo>
                    <a:pt x="31" y="337"/>
                  </a:lnTo>
                  <a:lnTo>
                    <a:pt x="33" y="338"/>
                  </a:lnTo>
                  <a:lnTo>
                    <a:pt x="35" y="340"/>
                  </a:lnTo>
                  <a:lnTo>
                    <a:pt x="37" y="341"/>
                  </a:lnTo>
                  <a:lnTo>
                    <a:pt x="54" y="350"/>
                  </a:lnTo>
                  <a:lnTo>
                    <a:pt x="56" y="351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2" y="353"/>
                  </a:lnTo>
                  <a:lnTo>
                    <a:pt x="66" y="354"/>
                  </a:lnTo>
                  <a:lnTo>
                    <a:pt x="68" y="354"/>
                  </a:lnTo>
                  <a:lnTo>
                    <a:pt x="70" y="355"/>
                  </a:lnTo>
                  <a:lnTo>
                    <a:pt x="90" y="359"/>
                  </a:lnTo>
                  <a:lnTo>
                    <a:pt x="110" y="361"/>
                  </a:lnTo>
                  <a:lnTo>
                    <a:pt x="132" y="362"/>
                  </a:lnTo>
                  <a:lnTo>
                    <a:pt x="153" y="361"/>
                  </a:lnTo>
                  <a:lnTo>
                    <a:pt x="175" y="360"/>
                  </a:lnTo>
                  <a:lnTo>
                    <a:pt x="197" y="358"/>
                  </a:lnTo>
                  <a:lnTo>
                    <a:pt x="237" y="353"/>
                  </a:lnTo>
                  <a:lnTo>
                    <a:pt x="260" y="348"/>
                  </a:lnTo>
                  <a:lnTo>
                    <a:pt x="281" y="341"/>
                  </a:lnTo>
                  <a:lnTo>
                    <a:pt x="302" y="332"/>
                  </a:lnTo>
                  <a:lnTo>
                    <a:pt x="311" y="327"/>
                  </a:lnTo>
                  <a:lnTo>
                    <a:pt x="321" y="322"/>
                  </a:lnTo>
                  <a:lnTo>
                    <a:pt x="330" y="316"/>
                  </a:lnTo>
                  <a:lnTo>
                    <a:pt x="338" y="310"/>
                  </a:lnTo>
                  <a:lnTo>
                    <a:pt x="346" y="303"/>
                  </a:lnTo>
                  <a:lnTo>
                    <a:pt x="354" y="296"/>
                  </a:lnTo>
                  <a:lnTo>
                    <a:pt x="361" y="288"/>
                  </a:lnTo>
                  <a:lnTo>
                    <a:pt x="368" y="280"/>
                  </a:lnTo>
                  <a:lnTo>
                    <a:pt x="375" y="271"/>
                  </a:lnTo>
                  <a:lnTo>
                    <a:pt x="381" y="262"/>
                  </a:lnTo>
                  <a:lnTo>
                    <a:pt x="386" y="254"/>
                  </a:lnTo>
                  <a:lnTo>
                    <a:pt x="388" y="249"/>
                  </a:lnTo>
                  <a:lnTo>
                    <a:pt x="392" y="243"/>
                  </a:lnTo>
                  <a:lnTo>
                    <a:pt x="394" y="240"/>
                  </a:lnTo>
                  <a:lnTo>
                    <a:pt x="395" y="237"/>
                  </a:lnTo>
                  <a:lnTo>
                    <a:pt x="396" y="234"/>
                  </a:lnTo>
                  <a:lnTo>
                    <a:pt x="397" y="232"/>
                  </a:lnTo>
                  <a:lnTo>
                    <a:pt x="399" y="227"/>
                  </a:lnTo>
                  <a:lnTo>
                    <a:pt x="400" y="225"/>
                  </a:lnTo>
                  <a:lnTo>
                    <a:pt x="400" y="224"/>
                  </a:lnTo>
                  <a:lnTo>
                    <a:pt x="401" y="223"/>
                  </a:lnTo>
                  <a:lnTo>
                    <a:pt x="420" y="227"/>
                  </a:lnTo>
                  <a:lnTo>
                    <a:pt x="439" y="231"/>
                  </a:lnTo>
                  <a:lnTo>
                    <a:pt x="448" y="234"/>
                  </a:lnTo>
                  <a:lnTo>
                    <a:pt x="456" y="237"/>
                  </a:lnTo>
                  <a:lnTo>
                    <a:pt x="464" y="240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4" y="244"/>
                  </a:lnTo>
                  <a:lnTo>
                    <a:pt x="475" y="244"/>
                  </a:lnTo>
                  <a:lnTo>
                    <a:pt x="476" y="245"/>
                  </a:lnTo>
                  <a:lnTo>
                    <a:pt x="476" y="246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7" y="248"/>
                  </a:lnTo>
                  <a:lnTo>
                    <a:pt x="477" y="249"/>
                  </a:lnTo>
                  <a:lnTo>
                    <a:pt x="478" y="250"/>
                  </a:lnTo>
                  <a:lnTo>
                    <a:pt x="478" y="252"/>
                  </a:lnTo>
                  <a:lnTo>
                    <a:pt x="478" y="253"/>
                  </a:lnTo>
                  <a:lnTo>
                    <a:pt x="478" y="255"/>
                  </a:lnTo>
                  <a:lnTo>
                    <a:pt x="477" y="256"/>
                  </a:lnTo>
                  <a:lnTo>
                    <a:pt x="476" y="259"/>
                  </a:lnTo>
                  <a:lnTo>
                    <a:pt x="475" y="263"/>
                  </a:lnTo>
                  <a:lnTo>
                    <a:pt x="474" y="266"/>
                  </a:lnTo>
                  <a:lnTo>
                    <a:pt x="471" y="271"/>
                  </a:lnTo>
                  <a:lnTo>
                    <a:pt x="471" y="272"/>
                  </a:lnTo>
                  <a:lnTo>
                    <a:pt x="471" y="273"/>
                  </a:lnTo>
                  <a:lnTo>
                    <a:pt x="470" y="273"/>
                  </a:lnTo>
                  <a:lnTo>
                    <a:pt x="470" y="274"/>
                  </a:lnTo>
                  <a:lnTo>
                    <a:pt x="469" y="275"/>
                  </a:lnTo>
                  <a:lnTo>
                    <a:pt x="468" y="276"/>
                  </a:lnTo>
                  <a:lnTo>
                    <a:pt x="467" y="279"/>
                  </a:lnTo>
                  <a:lnTo>
                    <a:pt x="466" y="281"/>
                  </a:lnTo>
                  <a:lnTo>
                    <a:pt x="463" y="286"/>
                  </a:lnTo>
                  <a:lnTo>
                    <a:pt x="460" y="291"/>
                  </a:lnTo>
                  <a:lnTo>
                    <a:pt x="457" y="296"/>
                  </a:lnTo>
                  <a:lnTo>
                    <a:pt x="443" y="313"/>
                  </a:lnTo>
                  <a:lnTo>
                    <a:pt x="443" y="314"/>
                  </a:lnTo>
                  <a:lnTo>
                    <a:pt x="443" y="315"/>
                  </a:lnTo>
                  <a:lnTo>
                    <a:pt x="442" y="315"/>
                  </a:lnTo>
                  <a:lnTo>
                    <a:pt x="441" y="316"/>
                  </a:lnTo>
                  <a:lnTo>
                    <a:pt x="441" y="317"/>
                  </a:lnTo>
                  <a:lnTo>
                    <a:pt x="440" y="317"/>
                  </a:lnTo>
                  <a:lnTo>
                    <a:pt x="440" y="318"/>
                  </a:lnTo>
                  <a:lnTo>
                    <a:pt x="440" y="319"/>
                  </a:lnTo>
                  <a:lnTo>
                    <a:pt x="438" y="321"/>
                  </a:lnTo>
                  <a:lnTo>
                    <a:pt x="437" y="322"/>
                  </a:lnTo>
                  <a:lnTo>
                    <a:pt x="436" y="323"/>
                  </a:lnTo>
                  <a:lnTo>
                    <a:pt x="435" y="325"/>
                  </a:lnTo>
                  <a:lnTo>
                    <a:pt x="434" y="326"/>
                  </a:lnTo>
                  <a:lnTo>
                    <a:pt x="433" y="328"/>
                  </a:lnTo>
                  <a:lnTo>
                    <a:pt x="432" y="330"/>
                  </a:lnTo>
                  <a:lnTo>
                    <a:pt x="430" y="333"/>
                  </a:lnTo>
                  <a:lnTo>
                    <a:pt x="427" y="336"/>
                  </a:lnTo>
                  <a:lnTo>
                    <a:pt x="422" y="341"/>
                  </a:lnTo>
                  <a:lnTo>
                    <a:pt x="409" y="353"/>
                  </a:lnTo>
                  <a:lnTo>
                    <a:pt x="408" y="353"/>
                  </a:lnTo>
                  <a:lnTo>
                    <a:pt x="408" y="354"/>
                  </a:lnTo>
                  <a:lnTo>
                    <a:pt x="406" y="355"/>
                  </a:lnTo>
                  <a:lnTo>
                    <a:pt x="403" y="358"/>
                  </a:lnTo>
                  <a:lnTo>
                    <a:pt x="398" y="364"/>
                  </a:lnTo>
                  <a:lnTo>
                    <a:pt x="404" y="364"/>
                  </a:lnTo>
                  <a:lnTo>
                    <a:pt x="411" y="365"/>
                  </a:lnTo>
                  <a:lnTo>
                    <a:pt x="418" y="366"/>
                  </a:lnTo>
                  <a:lnTo>
                    <a:pt x="425" y="368"/>
                  </a:lnTo>
                  <a:lnTo>
                    <a:pt x="432" y="370"/>
                  </a:lnTo>
                  <a:lnTo>
                    <a:pt x="438" y="373"/>
                  </a:lnTo>
                  <a:lnTo>
                    <a:pt x="445" y="377"/>
                  </a:lnTo>
                  <a:lnTo>
                    <a:pt x="451" y="381"/>
                  </a:lnTo>
                  <a:lnTo>
                    <a:pt x="455" y="383"/>
                  </a:lnTo>
                  <a:lnTo>
                    <a:pt x="457" y="384"/>
                  </a:lnTo>
                  <a:lnTo>
                    <a:pt x="458" y="385"/>
                  </a:lnTo>
                  <a:lnTo>
                    <a:pt x="459" y="386"/>
                  </a:lnTo>
                  <a:lnTo>
                    <a:pt x="461" y="387"/>
                  </a:lnTo>
                  <a:lnTo>
                    <a:pt x="462" y="388"/>
                  </a:lnTo>
                  <a:lnTo>
                    <a:pt x="463" y="389"/>
                  </a:lnTo>
                  <a:lnTo>
                    <a:pt x="471" y="381"/>
                  </a:lnTo>
                  <a:lnTo>
                    <a:pt x="479" y="372"/>
                  </a:lnTo>
                  <a:lnTo>
                    <a:pt x="483" y="368"/>
                  </a:lnTo>
                  <a:lnTo>
                    <a:pt x="487" y="363"/>
                  </a:lnTo>
                  <a:lnTo>
                    <a:pt x="491" y="358"/>
                  </a:lnTo>
                  <a:lnTo>
                    <a:pt x="494" y="353"/>
                  </a:lnTo>
                  <a:lnTo>
                    <a:pt x="502" y="342"/>
                  </a:lnTo>
                  <a:lnTo>
                    <a:pt x="510" y="330"/>
                  </a:lnTo>
                  <a:lnTo>
                    <a:pt x="517" y="319"/>
                  </a:lnTo>
                  <a:lnTo>
                    <a:pt x="524" y="307"/>
                  </a:lnTo>
                  <a:lnTo>
                    <a:pt x="529" y="295"/>
                  </a:lnTo>
                  <a:lnTo>
                    <a:pt x="534" y="283"/>
                  </a:lnTo>
                  <a:lnTo>
                    <a:pt x="537" y="271"/>
                  </a:lnTo>
                  <a:lnTo>
                    <a:pt x="538" y="265"/>
                  </a:lnTo>
                  <a:lnTo>
                    <a:pt x="539" y="259"/>
                  </a:lnTo>
                  <a:lnTo>
                    <a:pt x="539" y="251"/>
                  </a:lnTo>
                  <a:lnTo>
                    <a:pt x="539" y="248"/>
                  </a:lnTo>
                  <a:lnTo>
                    <a:pt x="539" y="244"/>
                  </a:lnTo>
                  <a:lnTo>
                    <a:pt x="538" y="241"/>
                  </a:lnTo>
                  <a:lnTo>
                    <a:pt x="538" y="238"/>
                  </a:lnTo>
                  <a:lnTo>
                    <a:pt x="537" y="234"/>
                  </a:lnTo>
                  <a:lnTo>
                    <a:pt x="536" y="231"/>
                  </a:lnTo>
                  <a:lnTo>
                    <a:pt x="534" y="225"/>
                  </a:lnTo>
                  <a:lnTo>
                    <a:pt x="531" y="219"/>
                  </a:lnTo>
                  <a:lnTo>
                    <a:pt x="527" y="213"/>
                  </a:lnTo>
                  <a:lnTo>
                    <a:pt x="525" y="211"/>
                  </a:lnTo>
                  <a:lnTo>
                    <a:pt x="523" y="208"/>
                  </a:lnTo>
                  <a:lnTo>
                    <a:pt x="521" y="206"/>
                  </a:lnTo>
                  <a:lnTo>
                    <a:pt x="519" y="203"/>
                  </a:lnTo>
                  <a:lnTo>
                    <a:pt x="516" y="201"/>
                  </a:lnTo>
                  <a:lnTo>
                    <a:pt x="514" y="199"/>
                  </a:lnTo>
                  <a:lnTo>
                    <a:pt x="511" y="197"/>
                  </a:lnTo>
                  <a:lnTo>
                    <a:pt x="508" y="195"/>
                  </a:lnTo>
                  <a:lnTo>
                    <a:pt x="505" y="194"/>
                  </a:lnTo>
                  <a:lnTo>
                    <a:pt x="502" y="192"/>
                  </a:lnTo>
                  <a:lnTo>
                    <a:pt x="498" y="189"/>
                  </a:lnTo>
                  <a:lnTo>
                    <a:pt x="493" y="186"/>
                  </a:lnTo>
                  <a:lnTo>
                    <a:pt x="488" y="183"/>
                  </a:lnTo>
                  <a:lnTo>
                    <a:pt x="483" y="181"/>
                  </a:lnTo>
                  <a:lnTo>
                    <a:pt x="478" y="179"/>
                  </a:lnTo>
                  <a:lnTo>
                    <a:pt x="472" y="178"/>
                  </a:lnTo>
                  <a:lnTo>
                    <a:pt x="466" y="176"/>
                  </a:lnTo>
                  <a:lnTo>
                    <a:pt x="460" y="175"/>
                  </a:lnTo>
                  <a:lnTo>
                    <a:pt x="448" y="171"/>
                  </a:lnTo>
                  <a:lnTo>
                    <a:pt x="436" y="168"/>
                  </a:lnTo>
                  <a:lnTo>
                    <a:pt x="424" y="165"/>
                  </a:lnTo>
                  <a:lnTo>
                    <a:pt x="412" y="163"/>
                  </a:lnTo>
                  <a:lnTo>
                    <a:pt x="412" y="124"/>
                  </a:lnTo>
                  <a:lnTo>
                    <a:pt x="409" y="106"/>
                  </a:lnTo>
                  <a:lnTo>
                    <a:pt x="405" y="89"/>
                  </a:lnTo>
                  <a:lnTo>
                    <a:pt x="401" y="72"/>
                  </a:lnTo>
                  <a:lnTo>
                    <a:pt x="398" y="64"/>
                  </a:lnTo>
                  <a:lnTo>
                    <a:pt x="395" y="56"/>
                  </a:lnTo>
                  <a:lnTo>
                    <a:pt x="392" y="48"/>
                  </a:lnTo>
                  <a:lnTo>
                    <a:pt x="388" y="41"/>
                  </a:lnTo>
                  <a:lnTo>
                    <a:pt x="383" y="34"/>
                  </a:lnTo>
                  <a:lnTo>
                    <a:pt x="379" y="28"/>
                  </a:lnTo>
                  <a:lnTo>
                    <a:pt x="374" y="23"/>
                  </a:lnTo>
                  <a:lnTo>
                    <a:pt x="369" y="19"/>
                  </a:lnTo>
                  <a:lnTo>
                    <a:pt x="363" y="14"/>
                  </a:lnTo>
                  <a:lnTo>
                    <a:pt x="358" y="11"/>
                  </a:lnTo>
                  <a:lnTo>
                    <a:pt x="353" y="8"/>
                  </a:lnTo>
                  <a:lnTo>
                    <a:pt x="347" y="6"/>
                  </a:lnTo>
                  <a:lnTo>
                    <a:pt x="341" y="4"/>
                  </a:lnTo>
                  <a:lnTo>
                    <a:pt x="335" y="2"/>
                  </a:lnTo>
                  <a:lnTo>
                    <a:pt x="329" y="1"/>
                  </a:lnTo>
                  <a:lnTo>
                    <a:pt x="323" y="1"/>
                  </a:lnTo>
                  <a:lnTo>
                    <a:pt x="316" y="0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2" y="1"/>
                  </a:lnTo>
                  <a:lnTo>
                    <a:pt x="298" y="1"/>
                  </a:lnTo>
                  <a:lnTo>
                    <a:pt x="293" y="2"/>
                  </a:lnTo>
                  <a:lnTo>
                    <a:pt x="289" y="3"/>
                  </a:lnTo>
                  <a:lnTo>
                    <a:pt x="285" y="5"/>
                  </a:lnTo>
                  <a:lnTo>
                    <a:pt x="281" y="6"/>
                  </a:lnTo>
                  <a:lnTo>
                    <a:pt x="277" y="8"/>
                  </a:lnTo>
                  <a:lnTo>
                    <a:pt x="271" y="10"/>
                  </a:lnTo>
                  <a:lnTo>
                    <a:pt x="264" y="13"/>
                  </a:lnTo>
                  <a:lnTo>
                    <a:pt x="258" y="17"/>
                  </a:lnTo>
                  <a:lnTo>
                    <a:pt x="252" y="20"/>
                  </a:lnTo>
                  <a:lnTo>
                    <a:pt x="246" y="24"/>
                  </a:lnTo>
                  <a:lnTo>
                    <a:pt x="240" y="28"/>
                  </a:lnTo>
                  <a:lnTo>
                    <a:pt x="234" y="33"/>
                  </a:lnTo>
                  <a:lnTo>
                    <a:pt x="229" y="37"/>
                  </a:lnTo>
                  <a:lnTo>
                    <a:pt x="223" y="42"/>
                  </a:lnTo>
                  <a:lnTo>
                    <a:pt x="217" y="48"/>
                  </a:lnTo>
                  <a:lnTo>
                    <a:pt x="212" y="55"/>
                  </a:lnTo>
                  <a:lnTo>
                    <a:pt x="207" y="61"/>
                  </a:lnTo>
                  <a:lnTo>
                    <a:pt x="203" y="68"/>
                  </a:lnTo>
                  <a:lnTo>
                    <a:pt x="200" y="75"/>
                  </a:lnTo>
                  <a:lnTo>
                    <a:pt x="197" y="83"/>
                  </a:lnTo>
                  <a:lnTo>
                    <a:pt x="195" y="90"/>
                  </a:lnTo>
                  <a:lnTo>
                    <a:pt x="193" y="98"/>
                  </a:lnTo>
                  <a:lnTo>
                    <a:pt x="191" y="107"/>
                  </a:lnTo>
                  <a:lnTo>
                    <a:pt x="190" y="111"/>
                  </a:lnTo>
                  <a:lnTo>
                    <a:pt x="190" y="114"/>
                  </a:lnTo>
                  <a:lnTo>
                    <a:pt x="189" y="118"/>
                  </a:lnTo>
                  <a:lnTo>
                    <a:pt x="189" y="121"/>
                  </a:lnTo>
                  <a:lnTo>
                    <a:pt x="189" y="125"/>
                  </a:lnTo>
                  <a:lnTo>
                    <a:pt x="190" y="129"/>
                  </a:lnTo>
                  <a:lnTo>
                    <a:pt x="190" y="133"/>
                  </a:lnTo>
                  <a:lnTo>
                    <a:pt x="191" y="136"/>
                  </a:lnTo>
                  <a:lnTo>
                    <a:pt x="192" y="140"/>
                  </a:lnTo>
                  <a:lnTo>
                    <a:pt x="193" y="143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6" y="151"/>
                  </a:lnTo>
                  <a:lnTo>
                    <a:pt x="197" y="153"/>
                  </a:lnTo>
                  <a:lnTo>
                    <a:pt x="199" y="156"/>
                  </a:lnTo>
                  <a:lnTo>
                    <a:pt x="200" y="158"/>
                  </a:lnTo>
                  <a:lnTo>
                    <a:pt x="203" y="162"/>
                  </a:lnTo>
                  <a:lnTo>
                    <a:pt x="205" y="164"/>
                  </a:lnTo>
                  <a:lnTo>
                    <a:pt x="206" y="166"/>
                  </a:lnTo>
                  <a:lnTo>
                    <a:pt x="213" y="172"/>
                  </a:lnTo>
                  <a:lnTo>
                    <a:pt x="220" y="177"/>
                  </a:lnTo>
                  <a:lnTo>
                    <a:pt x="227" y="182"/>
                  </a:lnTo>
                  <a:lnTo>
                    <a:pt x="234" y="186"/>
                  </a:lnTo>
                  <a:lnTo>
                    <a:pt x="242" y="190"/>
                  </a:lnTo>
                  <a:lnTo>
                    <a:pt x="250" y="194"/>
                  </a:lnTo>
                  <a:lnTo>
                    <a:pt x="265" y="200"/>
                  </a:lnTo>
                  <a:lnTo>
                    <a:pt x="283" y="204"/>
                  </a:lnTo>
                  <a:lnTo>
                    <a:pt x="300" y="208"/>
                  </a:lnTo>
                  <a:lnTo>
                    <a:pt x="318" y="211"/>
                  </a:lnTo>
                  <a:lnTo>
                    <a:pt x="336" y="214"/>
                  </a:lnTo>
                  <a:lnTo>
                    <a:pt x="329" y="226"/>
                  </a:lnTo>
                  <a:lnTo>
                    <a:pt x="323" y="237"/>
                  </a:lnTo>
                  <a:lnTo>
                    <a:pt x="319" y="243"/>
                  </a:lnTo>
                  <a:lnTo>
                    <a:pt x="316" y="248"/>
                  </a:lnTo>
                  <a:lnTo>
                    <a:pt x="312" y="252"/>
                  </a:lnTo>
                  <a:lnTo>
                    <a:pt x="308" y="257"/>
                  </a:lnTo>
                  <a:lnTo>
                    <a:pt x="304" y="260"/>
                  </a:lnTo>
                  <a:lnTo>
                    <a:pt x="300" y="264"/>
                  </a:lnTo>
                  <a:lnTo>
                    <a:pt x="296" y="267"/>
                  </a:lnTo>
                  <a:lnTo>
                    <a:pt x="292" y="269"/>
                  </a:lnTo>
                  <a:lnTo>
                    <a:pt x="282" y="274"/>
                  </a:lnTo>
                  <a:lnTo>
                    <a:pt x="273" y="279"/>
                  </a:lnTo>
                  <a:lnTo>
                    <a:pt x="262" y="282"/>
                  </a:lnTo>
                  <a:lnTo>
                    <a:pt x="252" y="285"/>
                  </a:lnTo>
                  <a:lnTo>
                    <a:pt x="240" y="288"/>
                  </a:lnTo>
                  <a:lnTo>
                    <a:pt x="229" y="290"/>
                  </a:lnTo>
                  <a:lnTo>
                    <a:pt x="197" y="294"/>
                  </a:lnTo>
                  <a:lnTo>
                    <a:pt x="163" y="297"/>
                  </a:lnTo>
                  <a:lnTo>
                    <a:pt x="146" y="298"/>
                  </a:lnTo>
                  <a:lnTo>
                    <a:pt x="129" y="298"/>
                  </a:lnTo>
                  <a:lnTo>
                    <a:pt x="112" y="298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3" y="296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6" y="293"/>
                  </a:lnTo>
                  <a:lnTo>
                    <a:pt x="84" y="293"/>
                  </a:lnTo>
                  <a:lnTo>
                    <a:pt x="83" y="293"/>
                  </a:lnTo>
                  <a:lnTo>
                    <a:pt x="82" y="293"/>
                  </a:lnTo>
                  <a:lnTo>
                    <a:pt x="81" y="292"/>
                  </a:lnTo>
                  <a:lnTo>
                    <a:pt x="80" y="292"/>
                  </a:lnTo>
                  <a:lnTo>
                    <a:pt x="77" y="291"/>
                  </a:lnTo>
                  <a:lnTo>
                    <a:pt x="75" y="291"/>
                  </a:lnTo>
                  <a:lnTo>
                    <a:pt x="72" y="290"/>
                  </a:lnTo>
                  <a:lnTo>
                    <a:pt x="68" y="289"/>
                  </a:lnTo>
                  <a:lnTo>
                    <a:pt x="67" y="289"/>
                  </a:lnTo>
                  <a:lnTo>
                    <a:pt x="66" y="289"/>
                  </a:lnTo>
                  <a:lnTo>
                    <a:pt x="66" y="288"/>
                  </a:lnTo>
                  <a:lnTo>
                    <a:pt x="65" y="288"/>
                  </a:lnTo>
                  <a:lnTo>
                    <a:pt x="48" y="265"/>
                  </a:lnTo>
                  <a:lnTo>
                    <a:pt x="0" y="305"/>
                  </a:lnTo>
                  <a:close/>
                  <a:moveTo>
                    <a:pt x="299" y="59"/>
                  </a:moveTo>
                  <a:lnTo>
                    <a:pt x="300" y="59"/>
                  </a:lnTo>
                  <a:lnTo>
                    <a:pt x="302" y="59"/>
                  </a:lnTo>
                  <a:lnTo>
                    <a:pt x="303" y="58"/>
                  </a:lnTo>
                  <a:lnTo>
                    <a:pt x="305" y="57"/>
                  </a:lnTo>
                  <a:lnTo>
                    <a:pt x="308" y="56"/>
                  </a:lnTo>
                  <a:lnTo>
                    <a:pt x="309" y="56"/>
                  </a:lnTo>
                  <a:lnTo>
                    <a:pt x="310" y="56"/>
                  </a:lnTo>
                  <a:lnTo>
                    <a:pt x="319" y="56"/>
                  </a:lnTo>
                  <a:lnTo>
                    <a:pt x="324" y="56"/>
                  </a:lnTo>
                  <a:lnTo>
                    <a:pt x="326" y="57"/>
                  </a:lnTo>
                  <a:lnTo>
                    <a:pt x="327" y="57"/>
                  </a:lnTo>
                  <a:lnTo>
                    <a:pt x="328" y="58"/>
                  </a:lnTo>
                  <a:lnTo>
                    <a:pt x="330" y="59"/>
                  </a:lnTo>
                  <a:lnTo>
                    <a:pt x="331" y="60"/>
                  </a:lnTo>
                  <a:lnTo>
                    <a:pt x="332" y="61"/>
                  </a:lnTo>
                  <a:lnTo>
                    <a:pt x="333" y="62"/>
                  </a:lnTo>
                  <a:lnTo>
                    <a:pt x="334" y="63"/>
                  </a:lnTo>
                  <a:lnTo>
                    <a:pt x="335" y="64"/>
                  </a:lnTo>
                  <a:lnTo>
                    <a:pt x="335" y="65"/>
                  </a:lnTo>
                  <a:lnTo>
                    <a:pt x="337" y="67"/>
                  </a:lnTo>
                  <a:lnTo>
                    <a:pt x="338" y="70"/>
                  </a:lnTo>
                  <a:lnTo>
                    <a:pt x="339" y="73"/>
                  </a:lnTo>
                  <a:lnTo>
                    <a:pt x="342" y="82"/>
                  </a:lnTo>
                  <a:lnTo>
                    <a:pt x="345" y="91"/>
                  </a:lnTo>
                  <a:lnTo>
                    <a:pt x="347" y="101"/>
                  </a:lnTo>
                  <a:lnTo>
                    <a:pt x="349" y="110"/>
                  </a:lnTo>
                  <a:lnTo>
                    <a:pt x="351" y="120"/>
                  </a:lnTo>
                  <a:lnTo>
                    <a:pt x="352" y="130"/>
                  </a:lnTo>
                  <a:lnTo>
                    <a:pt x="353" y="139"/>
                  </a:lnTo>
                  <a:lnTo>
                    <a:pt x="353" y="149"/>
                  </a:lnTo>
                  <a:lnTo>
                    <a:pt x="347" y="149"/>
                  </a:lnTo>
                  <a:lnTo>
                    <a:pt x="319" y="144"/>
                  </a:lnTo>
                  <a:lnTo>
                    <a:pt x="304" y="141"/>
                  </a:lnTo>
                  <a:lnTo>
                    <a:pt x="290" y="137"/>
                  </a:lnTo>
                  <a:lnTo>
                    <a:pt x="277" y="133"/>
                  </a:lnTo>
                  <a:lnTo>
                    <a:pt x="271" y="130"/>
                  </a:lnTo>
                  <a:lnTo>
                    <a:pt x="266" y="128"/>
                  </a:lnTo>
                  <a:lnTo>
                    <a:pt x="262" y="126"/>
                  </a:lnTo>
                  <a:lnTo>
                    <a:pt x="258" y="123"/>
                  </a:lnTo>
                  <a:lnTo>
                    <a:pt x="257" y="122"/>
                  </a:lnTo>
                  <a:lnTo>
                    <a:pt x="256" y="121"/>
                  </a:lnTo>
                  <a:lnTo>
                    <a:pt x="255" y="119"/>
                  </a:lnTo>
                  <a:lnTo>
                    <a:pt x="254" y="118"/>
                  </a:lnTo>
                  <a:lnTo>
                    <a:pt x="254" y="116"/>
                  </a:lnTo>
                  <a:lnTo>
                    <a:pt x="254" y="113"/>
                  </a:lnTo>
                  <a:lnTo>
                    <a:pt x="254" y="110"/>
                  </a:lnTo>
                  <a:lnTo>
                    <a:pt x="255" y="107"/>
                  </a:lnTo>
                  <a:lnTo>
                    <a:pt x="255" y="104"/>
                  </a:lnTo>
                  <a:lnTo>
                    <a:pt x="256" y="102"/>
                  </a:lnTo>
                  <a:lnTo>
                    <a:pt x="260" y="93"/>
                  </a:lnTo>
                  <a:lnTo>
                    <a:pt x="261" y="91"/>
                  </a:lnTo>
                  <a:lnTo>
                    <a:pt x="262" y="88"/>
                  </a:lnTo>
                  <a:lnTo>
                    <a:pt x="264" y="86"/>
                  </a:lnTo>
                  <a:lnTo>
                    <a:pt x="266" y="83"/>
                  </a:lnTo>
                  <a:lnTo>
                    <a:pt x="268" y="81"/>
                  </a:lnTo>
                  <a:lnTo>
                    <a:pt x="270" y="79"/>
                  </a:lnTo>
                  <a:lnTo>
                    <a:pt x="271" y="78"/>
                  </a:lnTo>
                  <a:lnTo>
                    <a:pt x="272" y="77"/>
                  </a:lnTo>
                  <a:lnTo>
                    <a:pt x="273" y="77"/>
                  </a:lnTo>
                  <a:lnTo>
                    <a:pt x="274" y="76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8" y="72"/>
                  </a:lnTo>
                  <a:lnTo>
                    <a:pt x="280" y="71"/>
                  </a:lnTo>
                  <a:lnTo>
                    <a:pt x="282" y="69"/>
                  </a:lnTo>
                  <a:lnTo>
                    <a:pt x="284" y="68"/>
                  </a:lnTo>
                  <a:lnTo>
                    <a:pt x="287" y="67"/>
                  </a:lnTo>
                  <a:lnTo>
                    <a:pt x="291" y="65"/>
                  </a:lnTo>
                  <a:lnTo>
                    <a:pt x="291" y="64"/>
                  </a:lnTo>
                  <a:lnTo>
                    <a:pt x="291" y="63"/>
                  </a:lnTo>
                  <a:lnTo>
                    <a:pt x="292" y="63"/>
                  </a:lnTo>
                  <a:lnTo>
                    <a:pt x="292" y="62"/>
                  </a:lnTo>
                  <a:lnTo>
                    <a:pt x="293" y="62"/>
                  </a:lnTo>
                  <a:lnTo>
                    <a:pt x="294" y="61"/>
                  </a:lnTo>
                  <a:lnTo>
                    <a:pt x="295" y="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39"/>
            <p:cNvSpPr/>
            <p:nvPr/>
          </p:nvSpPr>
          <p:spPr>
            <a:xfrm>
              <a:off x="9045127" y="4950779"/>
              <a:ext cx="86503" cy="158075"/>
            </a:xfrm>
            <a:custGeom>
              <a:avLst/>
              <a:gdLst/>
              <a:ahLst/>
              <a:cxnLst/>
              <a:rect l="l" t="t" r="r" b="b"/>
              <a:pathLst>
                <a:path w="169" h="308" extrusionOk="0">
                  <a:moveTo>
                    <a:pt x="11" y="34"/>
                  </a:moveTo>
                  <a:lnTo>
                    <a:pt x="20" y="59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4" y="76"/>
                  </a:lnTo>
                  <a:lnTo>
                    <a:pt x="26" y="82"/>
                  </a:lnTo>
                  <a:lnTo>
                    <a:pt x="29" y="94"/>
                  </a:lnTo>
                  <a:lnTo>
                    <a:pt x="32" y="106"/>
                  </a:lnTo>
                  <a:lnTo>
                    <a:pt x="34" y="118"/>
                  </a:lnTo>
                  <a:lnTo>
                    <a:pt x="37" y="146"/>
                  </a:lnTo>
                  <a:lnTo>
                    <a:pt x="40" y="173"/>
                  </a:lnTo>
                  <a:lnTo>
                    <a:pt x="41" y="199"/>
                  </a:lnTo>
                  <a:lnTo>
                    <a:pt x="42" y="223"/>
                  </a:lnTo>
                  <a:lnTo>
                    <a:pt x="42" y="243"/>
                  </a:lnTo>
                  <a:lnTo>
                    <a:pt x="42" y="254"/>
                  </a:lnTo>
                  <a:lnTo>
                    <a:pt x="42" y="308"/>
                  </a:lnTo>
                  <a:lnTo>
                    <a:pt x="48" y="308"/>
                  </a:lnTo>
                  <a:lnTo>
                    <a:pt x="56" y="288"/>
                  </a:lnTo>
                  <a:lnTo>
                    <a:pt x="61" y="279"/>
                  </a:lnTo>
                  <a:lnTo>
                    <a:pt x="66" y="270"/>
                  </a:lnTo>
                  <a:lnTo>
                    <a:pt x="72" y="261"/>
                  </a:lnTo>
                  <a:lnTo>
                    <a:pt x="78" y="253"/>
                  </a:lnTo>
                  <a:lnTo>
                    <a:pt x="85" y="245"/>
                  </a:lnTo>
                  <a:lnTo>
                    <a:pt x="92" y="237"/>
                  </a:lnTo>
                  <a:lnTo>
                    <a:pt x="99" y="230"/>
                  </a:lnTo>
                  <a:lnTo>
                    <a:pt x="107" y="223"/>
                  </a:lnTo>
                  <a:lnTo>
                    <a:pt x="115" y="217"/>
                  </a:lnTo>
                  <a:lnTo>
                    <a:pt x="123" y="211"/>
                  </a:lnTo>
                  <a:lnTo>
                    <a:pt x="132" y="205"/>
                  </a:lnTo>
                  <a:lnTo>
                    <a:pt x="141" y="200"/>
                  </a:lnTo>
                  <a:lnTo>
                    <a:pt x="151" y="196"/>
                  </a:lnTo>
                  <a:lnTo>
                    <a:pt x="161" y="192"/>
                  </a:lnTo>
                  <a:lnTo>
                    <a:pt x="161" y="192"/>
                  </a:lnTo>
                  <a:lnTo>
                    <a:pt x="161" y="192"/>
                  </a:lnTo>
                  <a:lnTo>
                    <a:pt x="160" y="190"/>
                  </a:lnTo>
                  <a:lnTo>
                    <a:pt x="159" y="187"/>
                  </a:lnTo>
                  <a:lnTo>
                    <a:pt x="158" y="185"/>
                  </a:lnTo>
                  <a:lnTo>
                    <a:pt x="157" y="182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5" y="174"/>
                  </a:lnTo>
                  <a:lnTo>
                    <a:pt x="155" y="173"/>
                  </a:lnTo>
                  <a:lnTo>
                    <a:pt x="155" y="172"/>
                  </a:lnTo>
                  <a:lnTo>
                    <a:pt x="154" y="169"/>
                  </a:lnTo>
                  <a:lnTo>
                    <a:pt x="153" y="166"/>
                  </a:lnTo>
                  <a:lnTo>
                    <a:pt x="152" y="159"/>
                  </a:lnTo>
                  <a:lnTo>
                    <a:pt x="151" y="153"/>
                  </a:lnTo>
                  <a:lnTo>
                    <a:pt x="150" y="150"/>
                  </a:lnTo>
                  <a:lnTo>
                    <a:pt x="149" y="147"/>
                  </a:lnTo>
                  <a:lnTo>
                    <a:pt x="149" y="124"/>
                  </a:lnTo>
                  <a:lnTo>
                    <a:pt x="149" y="117"/>
                  </a:lnTo>
                  <a:lnTo>
                    <a:pt x="150" y="110"/>
                  </a:lnTo>
                  <a:lnTo>
                    <a:pt x="150" y="103"/>
                  </a:lnTo>
                  <a:lnTo>
                    <a:pt x="151" y="96"/>
                  </a:lnTo>
                  <a:lnTo>
                    <a:pt x="153" y="89"/>
                  </a:lnTo>
                  <a:lnTo>
                    <a:pt x="154" y="83"/>
                  </a:lnTo>
                  <a:lnTo>
                    <a:pt x="156" y="76"/>
                  </a:lnTo>
                  <a:lnTo>
                    <a:pt x="158" y="70"/>
                  </a:lnTo>
                  <a:lnTo>
                    <a:pt x="160" y="62"/>
                  </a:lnTo>
                  <a:lnTo>
                    <a:pt x="163" y="54"/>
                  </a:lnTo>
                  <a:lnTo>
                    <a:pt x="164" y="50"/>
                  </a:lnTo>
                  <a:lnTo>
                    <a:pt x="166" y="46"/>
                  </a:lnTo>
                  <a:lnTo>
                    <a:pt x="167" y="42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58" y="31"/>
                  </a:lnTo>
                  <a:lnTo>
                    <a:pt x="152" y="27"/>
                  </a:lnTo>
                  <a:lnTo>
                    <a:pt x="146" y="23"/>
                  </a:lnTo>
                  <a:lnTo>
                    <a:pt x="140" y="20"/>
                  </a:lnTo>
                  <a:lnTo>
                    <a:pt x="134" y="16"/>
                  </a:lnTo>
                  <a:lnTo>
                    <a:pt x="127" y="13"/>
                  </a:lnTo>
                  <a:lnTo>
                    <a:pt x="121" y="11"/>
                  </a:lnTo>
                  <a:lnTo>
                    <a:pt x="119" y="10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4" y="8"/>
                  </a:lnTo>
                  <a:lnTo>
                    <a:pt x="107" y="6"/>
                  </a:lnTo>
                  <a:lnTo>
                    <a:pt x="96" y="4"/>
                  </a:lnTo>
                  <a:lnTo>
                    <a:pt x="86" y="2"/>
                  </a:lnTo>
                  <a:lnTo>
                    <a:pt x="81" y="1"/>
                  </a:lnTo>
                  <a:lnTo>
                    <a:pt x="75" y="1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27" y="7"/>
                  </a:lnTo>
                  <a:lnTo>
                    <a:pt x="23" y="8"/>
                  </a:lnTo>
                  <a:lnTo>
                    <a:pt x="19" y="9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8" y="25"/>
                  </a:lnTo>
                  <a:lnTo>
                    <a:pt x="9" y="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39"/>
            <p:cNvSpPr/>
            <p:nvPr/>
          </p:nvSpPr>
          <p:spPr>
            <a:xfrm>
              <a:off x="8931849" y="5254571"/>
              <a:ext cx="141598" cy="162194"/>
            </a:xfrm>
            <a:custGeom>
              <a:avLst/>
              <a:gdLst/>
              <a:ahLst/>
              <a:cxnLst/>
              <a:rect l="l" t="t" r="r" b="b"/>
              <a:pathLst>
                <a:path w="276" h="316" extrusionOk="0">
                  <a:moveTo>
                    <a:pt x="276" y="79"/>
                  </a:moveTo>
                  <a:lnTo>
                    <a:pt x="274" y="75"/>
                  </a:lnTo>
                  <a:lnTo>
                    <a:pt x="272" y="71"/>
                  </a:lnTo>
                  <a:lnTo>
                    <a:pt x="269" y="67"/>
                  </a:lnTo>
                  <a:lnTo>
                    <a:pt x="266" y="63"/>
                  </a:lnTo>
                  <a:lnTo>
                    <a:pt x="261" y="57"/>
                  </a:lnTo>
                  <a:lnTo>
                    <a:pt x="259" y="54"/>
                  </a:lnTo>
                  <a:lnTo>
                    <a:pt x="257" y="51"/>
                  </a:lnTo>
                  <a:lnTo>
                    <a:pt x="245" y="39"/>
                  </a:lnTo>
                  <a:lnTo>
                    <a:pt x="228" y="27"/>
                  </a:lnTo>
                  <a:lnTo>
                    <a:pt x="224" y="24"/>
                  </a:lnTo>
                  <a:lnTo>
                    <a:pt x="220" y="21"/>
                  </a:lnTo>
                  <a:lnTo>
                    <a:pt x="215" y="19"/>
                  </a:lnTo>
                  <a:lnTo>
                    <a:pt x="211" y="17"/>
                  </a:lnTo>
                  <a:lnTo>
                    <a:pt x="207" y="15"/>
                  </a:lnTo>
                  <a:lnTo>
                    <a:pt x="204" y="13"/>
                  </a:lnTo>
                  <a:lnTo>
                    <a:pt x="196" y="9"/>
                  </a:lnTo>
                  <a:lnTo>
                    <a:pt x="187" y="6"/>
                  </a:lnTo>
                  <a:lnTo>
                    <a:pt x="178" y="4"/>
                  </a:lnTo>
                  <a:lnTo>
                    <a:pt x="169" y="2"/>
                  </a:lnTo>
                  <a:lnTo>
                    <a:pt x="160" y="1"/>
                  </a:lnTo>
                  <a:lnTo>
                    <a:pt x="150" y="0"/>
                  </a:lnTo>
                  <a:lnTo>
                    <a:pt x="141" y="0"/>
                  </a:lnTo>
                  <a:lnTo>
                    <a:pt x="139" y="6"/>
                  </a:lnTo>
                  <a:lnTo>
                    <a:pt x="137" y="12"/>
                  </a:lnTo>
                  <a:lnTo>
                    <a:pt x="136" y="15"/>
                  </a:lnTo>
                  <a:lnTo>
                    <a:pt x="136" y="18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1" y="37"/>
                  </a:lnTo>
                  <a:lnTo>
                    <a:pt x="125" y="53"/>
                  </a:lnTo>
                  <a:lnTo>
                    <a:pt x="119" y="69"/>
                  </a:lnTo>
                  <a:lnTo>
                    <a:pt x="113" y="84"/>
                  </a:lnTo>
                  <a:lnTo>
                    <a:pt x="87" y="132"/>
                  </a:lnTo>
                  <a:lnTo>
                    <a:pt x="76" y="149"/>
                  </a:lnTo>
                  <a:lnTo>
                    <a:pt x="66" y="166"/>
                  </a:lnTo>
                  <a:lnTo>
                    <a:pt x="54" y="182"/>
                  </a:lnTo>
                  <a:lnTo>
                    <a:pt x="48" y="190"/>
                  </a:lnTo>
                  <a:lnTo>
                    <a:pt x="42" y="197"/>
                  </a:lnTo>
                  <a:lnTo>
                    <a:pt x="35" y="204"/>
                  </a:lnTo>
                  <a:lnTo>
                    <a:pt x="33" y="205"/>
                  </a:lnTo>
                  <a:lnTo>
                    <a:pt x="32" y="207"/>
                  </a:lnTo>
                  <a:lnTo>
                    <a:pt x="30" y="208"/>
                  </a:lnTo>
                  <a:lnTo>
                    <a:pt x="28" y="209"/>
                  </a:lnTo>
                  <a:lnTo>
                    <a:pt x="25" y="209"/>
                  </a:lnTo>
                  <a:lnTo>
                    <a:pt x="24" y="209"/>
                  </a:lnTo>
                  <a:lnTo>
                    <a:pt x="24" y="209"/>
                  </a:lnTo>
                  <a:lnTo>
                    <a:pt x="23" y="209"/>
                  </a:lnTo>
                  <a:lnTo>
                    <a:pt x="23" y="209"/>
                  </a:lnTo>
                  <a:lnTo>
                    <a:pt x="22" y="210"/>
                  </a:lnTo>
                  <a:lnTo>
                    <a:pt x="21" y="210"/>
                  </a:lnTo>
                  <a:lnTo>
                    <a:pt x="20" y="210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7" y="211"/>
                  </a:lnTo>
                  <a:lnTo>
                    <a:pt x="3" y="211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5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22"/>
                  </a:lnTo>
                  <a:lnTo>
                    <a:pt x="4" y="223"/>
                  </a:lnTo>
                  <a:lnTo>
                    <a:pt x="5" y="225"/>
                  </a:lnTo>
                  <a:lnTo>
                    <a:pt x="6" y="228"/>
                  </a:lnTo>
                  <a:lnTo>
                    <a:pt x="8" y="232"/>
                  </a:lnTo>
                  <a:lnTo>
                    <a:pt x="9" y="235"/>
                  </a:lnTo>
                  <a:lnTo>
                    <a:pt x="11" y="238"/>
                  </a:lnTo>
                  <a:lnTo>
                    <a:pt x="20" y="251"/>
                  </a:lnTo>
                  <a:lnTo>
                    <a:pt x="24" y="256"/>
                  </a:lnTo>
                  <a:lnTo>
                    <a:pt x="26" y="259"/>
                  </a:lnTo>
                  <a:lnTo>
                    <a:pt x="27" y="261"/>
                  </a:lnTo>
                  <a:lnTo>
                    <a:pt x="28" y="262"/>
                  </a:lnTo>
                  <a:lnTo>
                    <a:pt x="34" y="269"/>
                  </a:lnTo>
                  <a:lnTo>
                    <a:pt x="40" y="275"/>
                  </a:lnTo>
                  <a:lnTo>
                    <a:pt x="47" y="280"/>
                  </a:lnTo>
                  <a:lnTo>
                    <a:pt x="53" y="285"/>
                  </a:lnTo>
                  <a:lnTo>
                    <a:pt x="63" y="292"/>
                  </a:lnTo>
                  <a:lnTo>
                    <a:pt x="73" y="298"/>
                  </a:lnTo>
                  <a:lnTo>
                    <a:pt x="84" y="304"/>
                  </a:lnTo>
                  <a:lnTo>
                    <a:pt x="95" y="308"/>
                  </a:lnTo>
                  <a:lnTo>
                    <a:pt x="106" y="311"/>
                  </a:lnTo>
                  <a:lnTo>
                    <a:pt x="118" y="314"/>
                  </a:lnTo>
                  <a:lnTo>
                    <a:pt x="129" y="315"/>
                  </a:lnTo>
                  <a:lnTo>
                    <a:pt x="141" y="316"/>
                  </a:lnTo>
                  <a:lnTo>
                    <a:pt x="147" y="316"/>
                  </a:lnTo>
                  <a:lnTo>
                    <a:pt x="163" y="316"/>
                  </a:lnTo>
                  <a:lnTo>
                    <a:pt x="203" y="307"/>
                  </a:lnTo>
                  <a:lnTo>
                    <a:pt x="204" y="307"/>
                  </a:lnTo>
                  <a:lnTo>
                    <a:pt x="204" y="307"/>
                  </a:lnTo>
                  <a:lnTo>
                    <a:pt x="205" y="307"/>
                  </a:lnTo>
                  <a:lnTo>
                    <a:pt x="205" y="307"/>
                  </a:lnTo>
                  <a:lnTo>
                    <a:pt x="206" y="306"/>
                  </a:lnTo>
                  <a:lnTo>
                    <a:pt x="207" y="306"/>
                  </a:lnTo>
                  <a:lnTo>
                    <a:pt x="209" y="305"/>
                  </a:lnTo>
                  <a:lnTo>
                    <a:pt x="210" y="305"/>
                  </a:lnTo>
                  <a:lnTo>
                    <a:pt x="210" y="305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09" y="298"/>
                  </a:lnTo>
                  <a:lnTo>
                    <a:pt x="208" y="292"/>
                  </a:lnTo>
                  <a:lnTo>
                    <a:pt x="206" y="285"/>
                  </a:lnTo>
                  <a:lnTo>
                    <a:pt x="205" y="277"/>
                  </a:lnTo>
                  <a:lnTo>
                    <a:pt x="204" y="270"/>
                  </a:lnTo>
                  <a:lnTo>
                    <a:pt x="204" y="262"/>
                  </a:lnTo>
                  <a:lnTo>
                    <a:pt x="203" y="253"/>
                  </a:lnTo>
                  <a:lnTo>
                    <a:pt x="203" y="245"/>
                  </a:lnTo>
                  <a:lnTo>
                    <a:pt x="203" y="239"/>
                  </a:lnTo>
                  <a:lnTo>
                    <a:pt x="204" y="233"/>
                  </a:lnTo>
                  <a:lnTo>
                    <a:pt x="205" y="221"/>
                  </a:lnTo>
                  <a:lnTo>
                    <a:pt x="209" y="197"/>
                  </a:lnTo>
                  <a:lnTo>
                    <a:pt x="209" y="195"/>
                  </a:lnTo>
                  <a:lnTo>
                    <a:pt x="209" y="193"/>
                  </a:lnTo>
                  <a:lnTo>
                    <a:pt x="210" y="191"/>
                  </a:lnTo>
                  <a:lnTo>
                    <a:pt x="210" y="189"/>
                  </a:lnTo>
                  <a:lnTo>
                    <a:pt x="211" y="187"/>
                  </a:lnTo>
                  <a:lnTo>
                    <a:pt x="212" y="186"/>
                  </a:lnTo>
                  <a:lnTo>
                    <a:pt x="212" y="185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14" y="183"/>
                  </a:lnTo>
                  <a:lnTo>
                    <a:pt x="215" y="182"/>
                  </a:lnTo>
                  <a:lnTo>
                    <a:pt x="215" y="181"/>
                  </a:lnTo>
                  <a:lnTo>
                    <a:pt x="216" y="179"/>
                  </a:lnTo>
                  <a:lnTo>
                    <a:pt x="217" y="175"/>
                  </a:lnTo>
                  <a:lnTo>
                    <a:pt x="218" y="173"/>
                  </a:lnTo>
                  <a:lnTo>
                    <a:pt x="218" y="172"/>
                  </a:lnTo>
                  <a:lnTo>
                    <a:pt x="219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20" y="169"/>
                  </a:lnTo>
                  <a:lnTo>
                    <a:pt x="221" y="161"/>
                  </a:lnTo>
                  <a:lnTo>
                    <a:pt x="222" y="154"/>
                  </a:lnTo>
                  <a:lnTo>
                    <a:pt x="224" y="147"/>
                  </a:lnTo>
                  <a:lnTo>
                    <a:pt x="226" y="140"/>
                  </a:lnTo>
                  <a:lnTo>
                    <a:pt x="229" y="134"/>
                  </a:lnTo>
                  <a:lnTo>
                    <a:pt x="232" y="127"/>
                  </a:lnTo>
                  <a:lnTo>
                    <a:pt x="235" y="121"/>
                  </a:lnTo>
                  <a:lnTo>
                    <a:pt x="239" y="116"/>
                  </a:lnTo>
                  <a:lnTo>
                    <a:pt x="243" y="110"/>
                  </a:lnTo>
                  <a:lnTo>
                    <a:pt x="247" y="105"/>
                  </a:lnTo>
                  <a:lnTo>
                    <a:pt x="256" y="96"/>
                  </a:lnTo>
                  <a:lnTo>
                    <a:pt x="266" y="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39"/>
            <p:cNvSpPr/>
            <p:nvPr/>
          </p:nvSpPr>
          <p:spPr>
            <a:xfrm>
              <a:off x="9008569" y="5146957"/>
              <a:ext cx="117397" cy="115853"/>
            </a:xfrm>
            <a:custGeom>
              <a:avLst/>
              <a:gdLst/>
              <a:ahLst/>
              <a:cxnLst/>
              <a:rect l="l" t="t" r="r" b="b"/>
              <a:pathLst>
                <a:path w="229" h="226" extrusionOk="0">
                  <a:moveTo>
                    <a:pt x="93" y="195"/>
                  </a:moveTo>
                  <a:lnTo>
                    <a:pt x="96" y="197"/>
                  </a:lnTo>
                  <a:lnTo>
                    <a:pt x="99" y="199"/>
                  </a:lnTo>
                  <a:lnTo>
                    <a:pt x="101" y="200"/>
                  </a:lnTo>
                  <a:lnTo>
                    <a:pt x="102" y="201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5" y="203"/>
                  </a:lnTo>
                  <a:lnTo>
                    <a:pt x="112" y="208"/>
                  </a:lnTo>
                  <a:lnTo>
                    <a:pt x="119" y="213"/>
                  </a:lnTo>
                  <a:lnTo>
                    <a:pt x="122" y="216"/>
                  </a:lnTo>
                  <a:lnTo>
                    <a:pt x="125" y="219"/>
                  </a:lnTo>
                  <a:lnTo>
                    <a:pt x="127" y="221"/>
                  </a:lnTo>
                  <a:lnTo>
                    <a:pt x="128" y="223"/>
                  </a:lnTo>
                  <a:lnTo>
                    <a:pt x="129" y="224"/>
                  </a:lnTo>
                  <a:lnTo>
                    <a:pt x="130" y="226"/>
                  </a:lnTo>
                  <a:lnTo>
                    <a:pt x="137" y="207"/>
                  </a:lnTo>
                  <a:lnTo>
                    <a:pt x="146" y="190"/>
                  </a:lnTo>
                  <a:lnTo>
                    <a:pt x="156" y="173"/>
                  </a:lnTo>
                  <a:lnTo>
                    <a:pt x="168" y="157"/>
                  </a:lnTo>
                  <a:lnTo>
                    <a:pt x="181" y="143"/>
                  </a:lnTo>
                  <a:lnTo>
                    <a:pt x="196" y="129"/>
                  </a:lnTo>
                  <a:lnTo>
                    <a:pt x="212" y="11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7" y="100"/>
                  </a:lnTo>
                  <a:lnTo>
                    <a:pt x="224" y="92"/>
                  </a:lnTo>
                  <a:lnTo>
                    <a:pt x="220" y="85"/>
                  </a:lnTo>
                  <a:lnTo>
                    <a:pt x="216" y="78"/>
                  </a:lnTo>
                  <a:lnTo>
                    <a:pt x="212" y="72"/>
                  </a:lnTo>
                  <a:lnTo>
                    <a:pt x="208" y="65"/>
                  </a:lnTo>
                  <a:lnTo>
                    <a:pt x="203" y="59"/>
                  </a:lnTo>
                  <a:lnTo>
                    <a:pt x="198" y="54"/>
                  </a:lnTo>
                  <a:lnTo>
                    <a:pt x="185" y="41"/>
                  </a:lnTo>
                  <a:lnTo>
                    <a:pt x="179" y="35"/>
                  </a:lnTo>
                  <a:lnTo>
                    <a:pt x="173" y="28"/>
                  </a:lnTo>
                  <a:lnTo>
                    <a:pt x="171" y="26"/>
                  </a:lnTo>
                  <a:lnTo>
                    <a:pt x="169" y="24"/>
                  </a:lnTo>
                  <a:lnTo>
                    <a:pt x="166" y="23"/>
                  </a:lnTo>
                  <a:lnTo>
                    <a:pt x="164" y="21"/>
                  </a:lnTo>
                  <a:lnTo>
                    <a:pt x="156" y="17"/>
                  </a:lnTo>
                  <a:lnTo>
                    <a:pt x="150" y="14"/>
                  </a:lnTo>
                  <a:lnTo>
                    <a:pt x="145" y="11"/>
                  </a:lnTo>
                  <a:lnTo>
                    <a:pt x="139" y="8"/>
                  </a:lnTo>
                  <a:lnTo>
                    <a:pt x="132" y="6"/>
                  </a:lnTo>
                  <a:lnTo>
                    <a:pt x="126" y="4"/>
                  </a:lnTo>
                  <a:lnTo>
                    <a:pt x="119" y="3"/>
                  </a:lnTo>
                  <a:lnTo>
                    <a:pt x="112" y="1"/>
                  </a:lnTo>
                  <a:lnTo>
                    <a:pt x="105" y="0"/>
                  </a:lnTo>
                  <a:lnTo>
                    <a:pt x="105" y="5"/>
                  </a:lnTo>
                  <a:lnTo>
                    <a:pt x="105" y="7"/>
                  </a:lnTo>
                  <a:lnTo>
                    <a:pt x="105" y="10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3" y="18"/>
                  </a:lnTo>
                  <a:lnTo>
                    <a:pt x="103" y="19"/>
                  </a:lnTo>
                  <a:lnTo>
                    <a:pt x="102" y="20"/>
                  </a:lnTo>
                  <a:lnTo>
                    <a:pt x="102" y="31"/>
                  </a:lnTo>
                  <a:lnTo>
                    <a:pt x="102" y="36"/>
                  </a:lnTo>
                  <a:lnTo>
                    <a:pt x="102" y="41"/>
                  </a:lnTo>
                  <a:lnTo>
                    <a:pt x="100" y="50"/>
                  </a:lnTo>
                  <a:lnTo>
                    <a:pt x="99" y="60"/>
                  </a:lnTo>
                  <a:lnTo>
                    <a:pt x="99" y="65"/>
                  </a:lnTo>
                  <a:lnTo>
                    <a:pt x="99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97" y="82"/>
                  </a:lnTo>
                  <a:lnTo>
                    <a:pt x="96" y="87"/>
                  </a:lnTo>
                  <a:lnTo>
                    <a:pt x="96" y="90"/>
                  </a:lnTo>
                  <a:lnTo>
                    <a:pt x="96" y="93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4" y="107"/>
                  </a:lnTo>
                  <a:lnTo>
                    <a:pt x="93" y="114"/>
                  </a:lnTo>
                  <a:lnTo>
                    <a:pt x="93" y="118"/>
                  </a:lnTo>
                  <a:lnTo>
                    <a:pt x="93" y="121"/>
                  </a:lnTo>
                  <a:lnTo>
                    <a:pt x="93" y="135"/>
                  </a:lnTo>
                  <a:lnTo>
                    <a:pt x="93" y="137"/>
                  </a:lnTo>
                  <a:lnTo>
                    <a:pt x="92" y="138"/>
                  </a:lnTo>
                  <a:lnTo>
                    <a:pt x="91" y="142"/>
                  </a:lnTo>
                  <a:lnTo>
                    <a:pt x="89" y="145"/>
                  </a:lnTo>
                  <a:lnTo>
                    <a:pt x="87" y="148"/>
                  </a:lnTo>
                  <a:lnTo>
                    <a:pt x="86" y="150"/>
                  </a:lnTo>
                  <a:lnTo>
                    <a:pt x="83" y="153"/>
                  </a:lnTo>
                  <a:lnTo>
                    <a:pt x="81" y="156"/>
                  </a:lnTo>
                  <a:lnTo>
                    <a:pt x="79" y="158"/>
                  </a:lnTo>
                  <a:lnTo>
                    <a:pt x="79" y="159"/>
                  </a:lnTo>
                  <a:lnTo>
                    <a:pt x="78" y="159"/>
                  </a:lnTo>
                  <a:lnTo>
                    <a:pt x="77" y="160"/>
                  </a:lnTo>
                  <a:lnTo>
                    <a:pt x="77" y="160"/>
                  </a:lnTo>
                  <a:lnTo>
                    <a:pt x="75" y="161"/>
                  </a:lnTo>
                  <a:lnTo>
                    <a:pt x="74" y="162"/>
                  </a:lnTo>
                  <a:lnTo>
                    <a:pt x="72" y="163"/>
                  </a:lnTo>
                  <a:lnTo>
                    <a:pt x="71" y="163"/>
                  </a:lnTo>
                  <a:lnTo>
                    <a:pt x="70" y="164"/>
                  </a:lnTo>
                  <a:lnTo>
                    <a:pt x="69" y="164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6" y="165"/>
                  </a:lnTo>
                  <a:lnTo>
                    <a:pt x="64" y="165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59" y="166"/>
                  </a:lnTo>
                  <a:lnTo>
                    <a:pt x="58" y="166"/>
                  </a:lnTo>
                  <a:lnTo>
                    <a:pt x="54" y="166"/>
                  </a:lnTo>
                  <a:lnTo>
                    <a:pt x="49" y="166"/>
                  </a:lnTo>
                  <a:lnTo>
                    <a:pt x="46" y="165"/>
                  </a:lnTo>
                  <a:lnTo>
                    <a:pt x="44" y="165"/>
                  </a:lnTo>
                  <a:lnTo>
                    <a:pt x="42" y="164"/>
                  </a:lnTo>
                  <a:lnTo>
                    <a:pt x="39" y="164"/>
                  </a:lnTo>
                  <a:lnTo>
                    <a:pt x="37" y="163"/>
                  </a:lnTo>
                  <a:lnTo>
                    <a:pt x="35" y="162"/>
                  </a:lnTo>
                  <a:lnTo>
                    <a:pt x="33" y="161"/>
                  </a:lnTo>
                  <a:lnTo>
                    <a:pt x="31" y="160"/>
                  </a:lnTo>
                  <a:lnTo>
                    <a:pt x="29" y="158"/>
                  </a:lnTo>
                  <a:lnTo>
                    <a:pt x="27" y="157"/>
                  </a:lnTo>
                  <a:lnTo>
                    <a:pt x="25" y="155"/>
                  </a:lnTo>
                  <a:lnTo>
                    <a:pt x="23" y="153"/>
                  </a:lnTo>
                  <a:lnTo>
                    <a:pt x="22" y="151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2" y="128"/>
                  </a:lnTo>
                  <a:lnTo>
                    <a:pt x="11" y="127"/>
                  </a:lnTo>
                  <a:lnTo>
                    <a:pt x="11" y="125"/>
                  </a:lnTo>
                  <a:lnTo>
                    <a:pt x="10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8" y="125"/>
                  </a:lnTo>
                  <a:lnTo>
                    <a:pt x="7" y="130"/>
                  </a:lnTo>
                  <a:lnTo>
                    <a:pt x="6" y="138"/>
                  </a:lnTo>
                  <a:lnTo>
                    <a:pt x="5" y="147"/>
                  </a:lnTo>
                  <a:lnTo>
                    <a:pt x="4" y="151"/>
                  </a:lnTo>
                  <a:lnTo>
                    <a:pt x="3" y="155"/>
                  </a:lnTo>
                  <a:lnTo>
                    <a:pt x="3" y="156"/>
                  </a:lnTo>
                  <a:lnTo>
                    <a:pt x="3" y="156"/>
                  </a:lnTo>
                  <a:lnTo>
                    <a:pt x="3" y="158"/>
                  </a:lnTo>
                  <a:lnTo>
                    <a:pt x="2" y="159"/>
                  </a:lnTo>
                  <a:lnTo>
                    <a:pt x="1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13" y="167"/>
                  </a:lnTo>
                  <a:lnTo>
                    <a:pt x="25" y="168"/>
                  </a:lnTo>
                  <a:lnTo>
                    <a:pt x="38" y="171"/>
                  </a:lnTo>
                  <a:lnTo>
                    <a:pt x="50" y="174"/>
                  </a:lnTo>
                  <a:lnTo>
                    <a:pt x="62" y="178"/>
                  </a:lnTo>
                  <a:lnTo>
                    <a:pt x="73" y="183"/>
                  </a:lnTo>
                  <a:lnTo>
                    <a:pt x="83" y="1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39"/>
            <p:cNvSpPr/>
            <p:nvPr/>
          </p:nvSpPr>
          <p:spPr>
            <a:xfrm>
              <a:off x="9140898" y="4933273"/>
              <a:ext cx="162194" cy="134904"/>
            </a:xfrm>
            <a:custGeom>
              <a:avLst/>
              <a:gdLst/>
              <a:ahLst/>
              <a:cxnLst/>
              <a:rect l="l" t="t" r="r" b="b"/>
              <a:pathLst>
                <a:path w="316" h="263" extrusionOk="0">
                  <a:moveTo>
                    <a:pt x="6" y="167"/>
                  </a:moveTo>
                  <a:lnTo>
                    <a:pt x="6" y="171"/>
                  </a:lnTo>
                  <a:lnTo>
                    <a:pt x="6" y="175"/>
                  </a:lnTo>
                  <a:lnTo>
                    <a:pt x="7" y="179"/>
                  </a:lnTo>
                  <a:lnTo>
                    <a:pt x="8" y="183"/>
                  </a:lnTo>
                  <a:lnTo>
                    <a:pt x="11" y="200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3"/>
                  </a:lnTo>
                  <a:lnTo>
                    <a:pt x="12" y="206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4" y="211"/>
                  </a:lnTo>
                  <a:lnTo>
                    <a:pt x="14" y="212"/>
                  </a:lnTo>
                  <a:lnTo>
                    <a:pt x="20" y="212"/>
                  </a:lnTo>
                  <a:lnTo>
                    <a:pt x="23" y="212"/>
                  </a:lnTo>
                  <a:lnTo>
                    <a:pt x="26" y="212"/>
                  </a:lnTo>
                  <a:lnTo>
                    <a:pt x="33" y="210"/>
                  </a:lnTo>
                  <a:lnTo>
                    <a:pt x="40" y="209"/>
                  </a:lnTo>
                  <a:lnTo>
                    <a:pt x="44" y="209"/>
                  </a:lnTo>
                  <a:lnTo>
                    <a:pt x="48" y="209"/>
                  </a:lnTo>
                  <a:lnTo>
                    <a:pt x="58" y="209"/>
                  </a:lnTo>
                  <a:lnTo>
                    <a:pt x="69" y="210"/>
                  </a:lnTo>
                  <a:lnTo>
                    <a:pt x="79" y="211"/>
                  </a:lnTo>
                  <a:lnTo>
                    <a:pt x="88" y="213"/>
                  </a:lnTo>
                  <a:lnTo>
                    <a:pt x="98" y="215"/>
                  </a:lnTo>
                  <a:lnTo>
                    <a:pt x="107" y="217"/>
                  </a:lnTo>
                  <a:lnTo>
                    <a:pt x="116" y="220"/>
                  </a:lnTo>
                  <a:lnTo>
                    <a:pt x="124" y="223"/>
                  </a:lnTo>
                  <a:lnTo>
                    <a:pt x="132" y="226"/>
                  </a:lnTo>
                  <a:lnTo>
                    <a:pt x="141" y="230"/>
                  </a:lnTo>
                  <a:lnTo>
                    <a:pt x="149" y="235"/>
                  </a:lnTo>
                  <a:lnTo>
                    <a:pt x="156" y="240"/>
                  </a:lnTo>
                  <a:lnTo>
                    <a:pt x="164" y="245"/>
                  </a:lnTo>
                  <a:lnTo>
                    <a:pt x="171" y="251"/>
                  </a:lnTo>
                  <a:lnTo>
                    <a:pt x="177" y="257"/>
                  </a:lnTo>
                  <a:lnTo>
                    <a:pt x="184" y="263"/>
                  </a:lnTo>
                  <a:lnTo>
                    <a:pt x="187" y="261"/>
                  </a:lnTo>
                  <a:lnTo>
                    <a:pt x="190" y="259"/>
                  </a:lnTo>
                  <a:lnTo>
                    <a:pt x="193" y="257"/>
                  </a:lnTo>
                  <a:lnTo>
                    <a:pt x="196" y="256"/>
                  </a:lnTo>
                  <a:lnTo>
                    <a:pt x="203" y="253"/>
                  </a:lnTo>
                  <a:lnTo>
                    <a:pt x="209" y="251"/>
                  </a:lnTo>
                  <a:lnTo>
                    <a:pt x="224" y="247"/>
                  </a:lnTo>
                  <a:lnTo>
                    <a:pt x="240" y="244"/>
                  </a:lnTo>
                  <a:lnTo>
                    <a:pt x="249" y="242"/>
                  </a:lnTo>
                  <a:lnTo>
                    <a:pt x="257" y="241"/>
                  </a:lnTo>
                  <a:lnTo>
                    <a:pt x="265" y="240"/>
                  </a:lnTo>
                  <a:lnTo>
                    <a:pt x="274" y="240"/>
                  </a:lnTo>
                  <a:lnTo>
                    <a:pt x="288" y="240"/>
                  </a:lnTo>
                  <a:lnTo>
                    <a:pt x="289" y="238"/>
                  </a:lnTo>
                  <a:lnTo>
                    <a:pt x="290" y="236"/>
                  </a:lnTo>
                  <a:lnTo>
                    <a:pt x="292" y="233"/>
                  </a:lnTo>
                  <a:lnTo>
                    <a:pt x="294" y="229"/>
                  </a:lnTo>
                  <a:lnTo>
                    <a:pt x="295" y="228"/>
                  </a:lnTo>
                  <a:lnTo>
                    <a:pt x="296" y="226"/>
                  </a:lnTo>
                  <a:lnTo>
                    <a:pt x="298" y="222"/>
                  </a:lnTo>
                  <a:lnTo>
                    <a:pt x="300" y="218"/>
                  </a:lnTo>
                  <a:lnTo>
                    <a:pt x="302" y="216"/>
                  </a:lnTo>
                  <a:lnTo>
                    <a:pt x="303" y="215"/>
                  </a:lnTo>
                  <a:lnTo>
                    <a:pt x="304" y="213"/>
                  </a:lnTo>
                  <a:lnTo>
                    <a:pt x="305" y="212"/>
                  </a:lnTo>
                  <a:lnTo>
                    <a:pt x="309" y="199"/>
                  </a:lnTo>
                  <a:lnTo>
                    <a:pt x="311" y="192"/>
                  </a:lnTo>
                  <a:lnTo>
                    <a:pt x="312" y="188"/>
                  </a:lnTo>
                  <a:lnTo>
                    <a:pt x="313" y="184"/>
                  </a:lnTo>
                  <a:lnTo>
                    <a:pt x="314" y="181"/>
                  </a:lnTo>
                  <a:lnTo>
                    <a:pt x="315" y="177"/>
                  </a:lnTo>
                  <a:lnTo>
                    <a:pt x="315" y="173"/>
                  </a:lnTo>
                  <a:lnTo>
                    <a:pt x="316" y="169"/>
                  </a:lnTo>
                  <a:lnTo>
                    <a:pt x="316" y="161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16" y="146"/>
                  </a:lnTo>
                  <a:lnTo>
                    <a:pt x="316" y="143"/>
                  </a:lnTo>
                  <a:lnTo>
                    <a:pt x="316" y="140"/>
                  </a:lnTo>
                  <a:lnTo>
                    <a:pt x="315" y="137"/>
                  </a:lnTo>
                  <a:lnTo>
                    <a:pt x="315" y="134"/>
                  </a:lnTo>
                  <a:lnTo>
                    <a:pt x="314" y="130"/>
                  </a:lnTo>
                  <a:lnTo>
                    <a:pt x="313" y="127"/>
                  </a:lnTo>
                  <a:lnTo>
                    <a:pt x="311" y="118"/>
                  </a:lnTo>
                  <a:lnTo>
                    <a:pt x="309" y="108"/>
                  </a:lnTo>
                  <a:lnTo>
                    <a:pt x="306" y="99"/>
                  </a:lnTo>
                  <a:lnTo>
                    <a:pt x="302" y="90"/>
                  </a:lnTo>
                  <a:lnTo>
                    <a:pt x="298" y="82"/>
                  </a:lnTo>
                  <a:lnTo>
                    <a:pt x="294" y="73"/>
                  </a:lnTo>
                  <a:lnTo>
                    <a:pt x="289" y="65"/>
                  </a:lnTo>
                  <a:lnTo>
                    <a:pt x="283" y="57"/>
                  </a:lnTo>
                  <a:lnTo>
                    <a:pt x="277" y="50"/>
                  </a:lnTo>
                  <a:lnTo>
                    <a:pt x="270" y="43"/>
                  </a:lnTo>
                  <a:lnTo>
                    <a:pt x="264" y="36"/>
                  </a:lnTo>
                  <a:lnTo>
                    <a:pt x="256" y="30"/>
                  </a:lnTo>
                  <a:lnTo>
                    <a:pt x="248" y="25"/>
                  </a:lnTo>
                  <a:lnTo>
                    <a:pt x="240" y="20"/>
                  </a:lnTo>
                  <a:lnTo>
                    <a:pt x="232" y="15"/>
                  </a:lnTo>
                  <a:lnTo>
                    <a:pt x="223" y="11"/>
                  </a:lnTo>
                  <a:lnTo>
                    <a:pt x="212" y="7"/>
                  </a:lnTo>
                  <a:lnTo>
                    <a:pt x="202" y="4"/>
                  </a:lnTo>
                  <a:lnTo>
                    <a:pt x="196" y="2"/>
                  </a:lnTo>
                  <a:lnTo>
                    <a:pt x="190" y="1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39" y="2"/>
                  </a:lnTo>
                  <a:lnTo>
                    <a:pt x="136" y="3"/>
                  </a:lnTo>
                  <a:lnTo>
                    <a:pt x="114" y="8"/>
                  </a:lnTo>
                  <a:lnTo>
                    <a:pt x="104" y="11"/>
                  </a:lnTo>
                  <a:lnTo>
                    <a:pt x="98" y="12"/>
                  </a:lnTo>
                  <a:lnTo>
                    <a:pt x="93" y="14"/>
                  </a:lnTo>
                  <a:lnTo>
                    <a:pt x="91" y="15"/>
                  </a:lnTo>
                  <a:lnTo>
                    <a:pt x="89" y="16"/>
                  </a:lnTo>
                  <a:lnTo>
                    <a:pt x="83" y="19"/>
                  </a:lnTo>
                  <a:lnTo>
                    <a:pt x="81" y="20"/>
                  </a:lnTo>
                  <a:lnTo>
                    <a:pt x="78" y="22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4" y="25"/>
                  </a:lnTo>
                  <a:lnTo>
                    <a:pt x="68" y="29"/>
                  </a:lnTo>
                  <a:lnTo>
                    <a:pt x="62" y="34"/>
                  </a:lnTo>
                  <a:lnTo>
                    <a:pt x="57" y="38"/>
                  </a:lnTo>
                  <a:lnTo>
                    <a:pt x="54" y="40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5" y="47"/>
                  </a:lnTo>
                  <a:lnTo>
                    <a:pt x="43" y="50"/>
                  </a:lnTo>
                  <a:lnTo>
                    <a:pt x="40" y="53"/>
                  </a:lnTo>
                  <a:lnTo>
                    <a:pt x="31" y="65"/>
                  </a:lnTo>
                  <a:lnTo>
                    <a:pt x="30" y="66"/>
                  </a:lnTo>
                  <a:lnTo>
                    <a:pt x="29" y="67"/>
                  </a:lnTo>
                  <a:lnTo>
                    <a:pt x="28" y="68"/>
                  </a:lnTo>
                  <a:lnTo>
                    <a:pt x="27" y="70"/>
                  </a:lnTo>
                  <a:lnTo>
                    <a:pt x="25" y="73"/>
                  </a:lnTo>
                  <a:lnTo>
                    <a:pt x="23" y="76"/>
                  </a:lnTo>
                  <a:lnTo>
                    <a:pt x="19" y="83"/>
                  </a:lnTo>
                  <a:lnTo>
                    <a:pt x="16" y="86"/>
                  </a:lnTo>
                  <a:lnTo>
                    <a:pt x="14" y="89"/>
                  </a:lnTo>
                  <a:lnTo>
                    <a:pt x="13" y="93"/>
                  </a:lnTo>
                  <a:lnTo>
                    <a:pt x="11" y="96"/>
                  </a:lnTo>
                  <a:lnTo>
                    <a:pt x="10" y="100"/>
                  </a:lnTo>
                  <a:lnTo>
                    <a:pt x="9" y="104"/>
                  </a:lnTo>
                  <a:lnTo>
                    <a:pt x="8" y="106"/>
                  </a:lnTo>
                  <a:lnTo>
                    <a:pt x="7" y="108"/>
                  </a:lnTo>
                  <a:lnTo>
                    <a:pt x="6" y="113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4" y="119"/>
                  </a:lnTo>
                  <a:lnTo>
                    <a:pt x="4" y="120"/>
                  </a:lnTo>
                  <a:lnTo>
                    <a:pt x="3" y="121"/>
                  </a:lnTo>
                  <a:lnTo>
                    <a:pt x="2" y="122"/>
                  </a:lnTo>
                  <a:lnTo>
                    <a:pt x="2" y="123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1" y="129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1" y="163"/>
                  </a:lnTo>
                  <a:lnTo>
                    <a:pt x="2" y="163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39"/>
            <p:cNvSpPr/>
            <p:nvPr/>
          </p:nvSpPr>
          <p:spPr>
            <a:xfrm>
              <a:off x="9231004" y="5430152"/>
              <a:ext cx="160649" cy="152411"/>
            </a:xfrm>
            <a:custGeom>
              <a:avLst/>
              <a:gdLst/>
              <a:ahLst/>
              <a:cxnLst/>
              <a:rect l="l" t="t" r="r" b="b"/>
              <a:pathLst>
                <a:path w="313" h="297" extrusionOk="0">
                  <a:moveTo>
                    <a:pt x="305" y="189"/>
                  </a:moveTo>
                  <a:lnTo>
                    <a:pt x="306" y="188"/>
                  </a:lnTo>
                  <a:lnTo>
                    <a:pt x="306" y="187"/>
                  </a:lnTo>
                  <a:lnTo>
                    <a:pt x="307" y="185"/>
                  </a:lnTo>
                  <a:lnTo>
                    <a:pt x="308" y="181"/>
                  </a:lnTo>
                  <a:lnTo>
                    <a:pt x="309" y="179"/>
                  </a:lnTo>
                  <a:lnTo>
                    <a:pt x="309" y="178"/>
                  </a:lnTo>
                  <a:lnTo>
                    <a:pt x="310" y="177"/>
                  </a:lnTo>
                  <a:lnTo>
                    <a:pt x="310" y="176"/>
                  </a:lnTo>
                  <a:lnTo>
                    <a:pt x="310" y="176"/>
                  </a:lnTo>
                  <a:lnTo>
                    <a:pt x="311" y="175"/>
                  </a:lnTo>
                  <a:lnTo>
                    <a:pt x="311" y="174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3" y="168"/>
                  </a:lnTo>
                  <a:lnTo>
                    <a:pt x="313" y="165"/>
                  </a:lnTo>
                  <a:lnTo>
                    <a:pt x="313" y="160"/>
                  </a:lnTo>
                  <a:lnTo>
                    <a:pt x="313" y="155"/>
                  </a:lnTo>
                  <a:lnTo>
                    <a:pt x="309" y="156"/>
                  </a:lnTo>
                  <a:lnTo>
                    <a:pt x="305" y="157"/>
                  </a:lnTo>
                  <a:lnTo>
                    <a:pt x="302" y="157"/>
                  </a:lnTo>
                  <a:lnTo>
                    <a:pt x="298" y="158"/>
                  </a:lnTo>
                  <a:lnTo>
                    <a:pt x="290" y="158"/>
                  </a:lnTo>
                  <a:lnTo>
                    <a:pt x="282" y="158"/>
                  </a:lnTo>
                  <a:lnTo>
                    <a:pt x="268" y="158"/>
                  </a:lnTo>
                  <a:lnTo>
                    <a:pt x="264" y="158"/>
                  </a:lnTo>
                  <a:lnTo>
                    <a:pt x="260" y="157"/>
                  </a:lnTo>
                  <a:lnTo>
                    <a:pt x="256" y="157"/>
                  </a:lnTo>
                  <a:lnTo>
                    <a:pt x="251" y="156"/>
                  </a:lnTo>
                  <a:lnTo>
                    <a:pt x="234" y="153"/>
                  </a:lnTo>
                  <a:lnTo>
                    <a:pt x="226" y="151"/>
                  </a:lnTo>
                  <a:lnTo>
                    <a:pt x="219" y="148"/>
                  </a:lnTo>
                  <a:lnTo>
                    <a:pt x="211" y="145"/>
                  </a:lnTo>
                  <a:lnTo>
                    <a:pt x="203" y="141"/>
                  </a:lnTo>
                  <a:lnTo>
                    <a:pt x="198" y="139"/>
                  </a:lnTo>
                  <a:lnTo>
                    <a:pt x="193" y="137"/>
                  </a:lnTo>
                  <a:lnTo>
                    <a:pt x="187" y="134"/>
                  </a:lnTo>
                  <a:lnTo>
                    <a:pt x="182" y="131"/>
                  </a:lnTo>
                  <a:lnTo>
                    <a:pt x="173" y="125"/>
                  </a:lnTo>
                  <a:lnTo>
                    <a:pt x="164" y="119"/>
                  </a:lnTo>
                  <a:lnTo>
                    <a:pt x="162" y="118"/>
                  </a:lnTo>
                  <a:lnTo>
                    <a:pt x="160" y="116"/>
                  </a:lnTo>
                  <a:lnTo>
                    <a:pt x="158" y="115"/>
                  </a:lnTo>
                  <a:lnTo>
                    <a:pt x="155" y="113"/>
                  </a:lnTo>
                  <a:lnTo>
                    <a:pt x="147" y="105"/>
                  </a:lnTo>
                  <a:lnTo>
                    <a:pt x="139" y="98"/>
                  </a:lnTo>
                  <a:lnTo>
                    <a:pt x="137" y="96"/>
                  </a:lnTo>
                  <a:lnTo>
                    <a:pt x="136" y="95"/>
                  </a:lnTo>
                  <a:lnTo>
                    <a:pt x="134" y="93"/>
                  </a:lnTo>
                  <a:lnTo>
                    <a:pt x="133" y="91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06" y="55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5" y="5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2" y="48"/>
                  </a:lnTo>
                  <a:lnTo>
                    <a:pt x="100" y="44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5" y="32"/>
                  </a:lnTo>
                  <a:lnTo>
                    <a:pt x="92" y="25"/>
                  </a:lnTo>
                  <a:lnTo>
                    <a:pt x="90" y="17"/>
                  </a:lnTo>
                  <a:lnTo>
                    <a:pt x="89" y="15"/>
                  </a:lnTo>
                  <a:lnTo>
                    <a:pt x="89" y="13"/>
                  </a:lnTo>
                  <a:lnTo>
                    <a:pt x="88" y="8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6" y="2"/>
                  </a:lnTo>
                  <a:lnTo>
                    <a:pt x="85" y="0"/>
                  </a:lnTo>
                  <a:lnTo>
                    <a:pt x="78" y="4"/>
                  </a:lnTo>
                  <a:lnTo>
                    <a:pt x="71" y="8"/>
                  </a:lnTo>
                  <a:lnTo>
                    <a:pt x="65" y="12"/>
                  </a:lnTo>
                  <a:lnTo>
                    <a:pt x="59" y="17"/>
                  </a:lnTo>
                  <a:lnTo>
                    <a:pt x="53" y="22"/>
                  </a:lnTo>
                  <a:lnTo>
                    <a:pt x="48" y="28"/>
                  </a:lnTo>
                  <a:lnTo>
                    <a:pt x="42" y="34"/>
                  </a:lnTo>
                  <a:lnTo>
                    <a:pt x="37" y="40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27" y="55"/>
                  </a:lnTo>
                  <a:lnTo>
                    <a:pt x="20" y="66"/>
                  </a:lnTo>
                  <a:lnTo>
                    <a:pt x="14" y="77"/>
                  </a:lnTo>
                  <a:lnTo>
                    <a:pt x="9" y="89"/>
                  </a:lnTo>
                  <a:lnTo>
                    <a:pt x="5" y="102"/>
                  </a:lnTo>
                  <a:lnTo>
                    <a:pt x="2" y="114"/>
                  </a:lnTo>
                  <a:lnTo>
                    <a:pt x="1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7"/>
                  </a:lnTo>
                  <a:lnTo>
                    <a:pt x="0" y="154"/>
                  </a:lnTo>
                  <a:lnTo>
                    <a:pt x="1" y="162"/>
                  </a:lnTo>
                  <a:lnTo>
                    <a:pt x="2" y="169"/>
                  </a:lnTo>
                  <a:lnTo>
                    <a:pt x="4" y="176"/>
                  </a:lnTo>
                  <a:lnTo>
                    <a:pt x="6" y="183"/>
                  </a:lnTo>
                  <a:lnTo>
                    <a:pt x="8" y="190"/>
                  </a:lnTo>
                  <a:lnTo>
                    <a:pt x="11" y="197"/>
                  </a:lnTo>
                  <a:lnTo>
                    <a:pt x="14" y="203"/>
                  </a:lnTo>
                  <a:lnTo>
                    <a:pt x="22" y="219"/>
                  </a:lnTo>
                  <a:lnTo>
                    <a:pt x="24" y="222"/>
                  </a:lnTo>
                  <a:lnTo>
                    <a:pt x="26" y="225"/>
                  </a:lnTo>
                  <a:lnTo>
                    <a:pt x="28" y="229"/>
                  </a:lnTo>
                  <a:lnTo>
                    <a:pt x="31" y="232"/>
                  </a:lnTo>
                  <a:lnTo>
                    <a:pt x="35" y="237"/>
                  </a:lnTo>
                  <a:lnTo>
                    <a:pt x="40" y="242"/>
                  </a:lnTo>
                  <a:lnTo>
                    <a:pt x="50" y="253"/>
                  </a:lnTo>
                  <a:lnTo>
                    <a:pt x="60" y="262"/>
                  </a:lnTo>
                  <a:lnTo>
                    <a:pt x="71" y="271"/>
                  </a:lnTo>
                  <a:lnTo>
                    <a:pt x="73" y="272"/>
                  </a:lnTo>
                  <a:lnTo>
                    <a:pt x="75" y="274"/>
                  </a:lnTo>
                  <a:lnTo>
                    <a:pt x="79" y="277"/>
                  </a:lnTo>
                  <a:lnTo>
                    <a:pt x="82" y="278"/>
                  </a:lnTo>
                  <a:lnTo>
                    <a:pt x="84" y="280"/>
                  </a:lnTo>
                  <a:lnTo>
                    <a:pt x="87" y="281"/>
                  </a:lnTo>
                  <a:lnTo>
                    <a:pt x="89" y="282"/>
                  </a:lnTo>
                  <a:lnTo>
                    <a:pt x="90" y="282"/>
                  </a:lnTo>
                  <a:lnTo>
                    <a:pt x="98" y="285"/>
                  </a:lnTo>
                  <a:lnTo>
                    <a:pt x="106" y="288"/>
                  </a:lnTo>
                  <a:lnTo>
                    <a:pt x="114" y="291"/>
                  </a:lnTo>
                  <a:lnTo>
                    <a:pt x="122" y="293"/>
                  </a:lnTo>
                  <a:lnTo>
                    <a:pt x="131" y="295"/>
                  </a:lnTo>
                  <a:lnTo>
                    <a:pt x="140" y="296"/>
                  </a:lnTo>
                  <a:lnTo>
                    <a:pt x="149" y="297"/>
                  </a:lnTo>
                  <a:lnTo>
                    <a:pt x="158" y="297"/>
                  </a:lnTo>
                  <a:lnTo>
                    <a:pt x="165" y="297"/>
                  </a:lnTo>
                  <a:lnTo>
                    <a:pt x="168" y="297"/>
                  </a:lnTo>
                  <a:lnTo>
                    <a:pt x="171" y="297"/>
                  </a:lnTo>
                  <a:lnTo>
                    <a:pt x="174" y="296"/>
                  </a:lnTo>
                  <a:lnTo>
                    <a:pt x="177" y="296"/>
                  </a:lnTo>
                  <a:lnTo>
                    <a:pt x="181" y="295"/>
                  </a:lnTo>
                  <a:lnTo>
                    <a:pt x="184" y="294"/>
                  </a:lnTo>
                  <a:lnTo>
                    <a:pt x="186" y="294"/>
                  </a:lnTo>
                  <a:lnTo>
                    <a:pt x="189" y="294"/>
                  </a:lnTo>
                  <a:lnTo>
                    <a:pt x="189" y="294"/>
                  </a:lnTo>
                  <a:lnTo>
                    <a:pt x="189" y="294"/>
                  </a:lnTo>
                  <a:lnTo>
                    <a:pt x="190" y="294"/>
                  </a:lnTo>
                  <a:lnTo>
                    <a:pt x="191" y="294"/>
                  </a:lnTo>
                  <a:lnTo>
                    <a:pt x="192" y="294"/>
                  </a:lnTo>
                  <a:lnTo>
                    <a:pt x="193" y="294"/>
                  </a:lnTo>
                  <a:lnTo>
                    <a:pt x="195" y="293"/>
                  </a:lnTo>
                  <a:lnTo>
                    <a:pt x="196" y="292"/>
                  </a:lnTo>
                  <a:lnTo>
                    <a:pt x="198" y="292"/>
                  </a:lnTo>
                  <a:lnTo>
                    <a:pt x="199" y="291"/>
                  </a:lnTo>
                  <a:lnTo>
                    <a:pt x="200" y="291"/>
                  </a:lnTo>
                  <a:lnTo>
                    <a:pt x="201" y="291"/>
                  </a:lnTo>
                  <a:lnTo>
                    <a:pt x="202" y="291"/>
                  </a:lnTo>
                  <a:lnTo>
                    <a:pt x="203" y="291"/>
                  </a:lnTo>
                  <a:lnTo>
                    <a:pt x="204" y="291"/>
                  </a:lnTo>
                  <a:lnTo>
                    <a:pt x="205" y="291"/>
                  </a:lnTo>
                  <a:lnTo>
                    <a:pt x="206" y="291"/>
                  </a:lnTo>
                  <a:lnTo>
                    <a:pt x="207" y="290"/>
                  </a:lnTo>
                  <a:lnTo>
                    <a:pt x="208" y="290"/>
                  </a:lnTo>
                  <a:lnTo>
                    <a:pt x="208" y="290"/>
                  </a:lnTo>
                  <a:lnTo>
                    <a:pt x="209" y="290"/>
                  </a:lnTo>
                  <a:lnTo>
                    <a:pt x="210" y="289"/>
                  </a:lnTo>
                  <a:lnTo>
                    <a:pt x="211" y="288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5" y="285"/>
                  </a:lnTo>
                  <a:lnTo>
                    <a:pt x="215" y="285"/>
                  </a:lnTo>
                  <a:lnTo>
                    <a:pt x="215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5"/>
                  </a:lnTo>
                  <a:lnTo>
                    <a:pt x="217" y="285"/>
                  </a:lnTo>
                  <a:lnTo>
                    <a:pt x="218" y="285"/>
                  </a:lnTo>
                  <a:lnTo>
                    <a:pt x="218" y="285"/>
                  </a:lnTo>
                  <a:lnTo>
                    <a:pt x="218" y="285"/>
                  </a:lnTo>
                  <a:lnTo>
                    <a:pt x="218" y="285"/>
                  </a:lnTo>
                  <a:lnTo>
                    <a:pt x="219" y="284"/>
                  </a:lnTo>
                  <a:lnTo>
                    <a:pt x="219" y="284"/>
                  </a:lnTo>
                  <a:lnTo>
                    <a:pt x="219" y="284"/>
                  </a:lnTo>
                  <a:lnTo>
                    <a:pt x="220" y="284"/>
                  </a:lnTo>
                  <a:lnTo>
                    <a:pt x="220" y="283"/>
                  </a:lnTo>
                  <a:lnTo>
                    <a:pt x="220" y="283"/>
                  </a:lnTo>
                  <a:lnTo>
                    <a:pt x="220" y="283"/>
                  </a:lnTo>
                  <a:lnTo>
                    <a:pt x="220" y="282"/>
                  </a:lnTo>
                  <a:lnTo>
                    <a:pt x="221" y="282"/>
                  </a:lnTo>
                  <a:lnTo>
                    <a:pt x="221" y="282"/>
                  </a:lnTo>
                  <a:lnTo>
                    <a:pt x="221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1"/>
                  </a:lnTo>
                  <a:lnTo>
                    <a:pt x="223" y="281"/>
                  </a:lnTo>
                  <a:lnTo>
                    <a:pt x="224" y="281"/>
                  </a:lnTo>
                  <a:lnTo>
                    <a:pt x="224" y="280"/>
                  </a:lnTo>
                  <a:lnTo>
                    <a:pt x="224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6" y="280"/>
                  </a:lnTo>
                  <a:lnTo>
                    <a:pt x="226" y="280"/>
                  </a:lnTo>
                  <a:lnTo>
                    <a:pt x="226" y="280"/>
                  </a:lnTo>
                  <a:lnTo>
                    <a:pt x="227" y="280"/>
                  </a:lnTo>
                  <a:lnTo>
                    <a:pt x="227" y="280"/>
                  </a:lnTo>
                  <a:lnTo>
                    <a:pt x="227" y="280"/>
                  </a:lnTo>
                  <a:lnTo>
                    <a:pt x="227" y="280"/>
                  </a:lnTo>
                  <a:lnTo>
                    <a:pt x="228" y="279"/>
                  </a:lnTo>
                  <a:lnTo>
                    <a:pt x="228" y="279"/>
                  </a:lnTo>
                  <a:lnTo>
                    <a:pt x="228" y="279"/>
                  </a:lnTo>
                  <a:lnTo>
                    <a:pt x="229" y="279"/>
                  </a:lnTo>
                  <a:lnTo>
                    <a:pt x="229" y="278"/>
                  </a:lnTo>
                  <a:lnTo>
                    <a:pt x="229" y="278"/>
                  </a:lnTo>
                  <a:lnTo>
                    <a:pt x="229" y="278"/>
                  </a:lnTo>
                  <a:lnTo>
                    <a:pt x="229" y="277"/>
                  </a:lnTo>
                  <a:lnTo>
                    <a:pt x="230" y="277"/>
                  </a:lnTo>
                  <a:lnTo>
                    <a:pt x="230" y="277"/>
                  </a:lnTo>
                  <a:lnTo>
                    <a:pt x="231" y="277"/>
                  </a:lnTo>
                  <a:lnTo>
                    <a:pt x="231" y="277"/>
                  </a:lnTo>
                  <a:lnTo>
                    <a:pt x="231" y="276"/>
                  </a:lnTo>
                  <a:lnTo>
                    <a:pt x="232" y="276"/>
                  </a:lnTo>
                  <a:lnTo>
                    <a:pt x="232" y="276"/>
                  </a:lnTo>
                  <a:lnTo>
                    <a:pt x="233" y="275"/>
                  </a:lnTo>
                  <a:lnTo>
                    <a:pt x="233" y="275"/>
                  </a:lnTo>
                  <a:lnTo>
                    <a:pt x="234" y="274"/>
                  </a:lnTo>
                  <a:lnTo>
                    <a:pt x="234" y="274"/>
                  </a:lnTo>
                  <a:lnTo>
                    <a:pt x="234" y="274"/>
                  </a:lnTo>
                  <a:lnTo>
                    <a:pt x="236" y="273"/>
                  </a:lnTo>
                  <a:lnTo>
                    <a:pt x="238" y="272"/>
                  </a:lnTo>
                  <a:lnTo>
                    <a:pt x="240" y="271"/>
                  </a:lnTo>
                  <a:lnTo>
                    <a:pt x="241" y="269"/>
                  </a:lnTo>
                  <a:lnTo>
                    <a:pt x="242" y="268"/>
                  </a:lnTo>
                  <a:lnTo>
                    <a:pt x="244" y="267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47" y="265"/>
                  </a:lnTo>
                  <a:lnTo>
                    <a:pt x="247" y="265"/>
                  </a:lnTo>
                  <a:lnTo>
                    <a:pt x="247" y="265"/>
                  </a:lnTo>
                  <a:lnTo>
                    <a:pt x="247" y="265"/>
                  </a:lnTo>
                  <a:lnTo>
                    <a:pt x="248" y="264"/>
                  </a:lnTo>
                  <a:lnTo>
                    <a:pt x="248" y="264"/>
                  </a:lnTo>
                  <a:lnTo>
                    <a:pt x="248" y="264"/>
                  </a:lnTo>
                  <a:lnTo>
                    <a:pt x="249" y="264"/>
                  </a:lnTo>
                  <a:lnTo>
                    <a:pt x="249" y="263"/>
                  </a:lnTo>
                  <a:lnTo>
                    <a:pt x="249" y="263"/>
                  </a:lnTo>
                  <a:lnTo>
                    <a:pt x="250" y="263"/>
                  </a:lnTo>
                  <a:lnTo>
                    <a:pt x="250" y="263"/>
                  </a:lnTo>
                  <a:lnTo>
                    <a:pt x="250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3" y="261"/>
                  </a:lnTo>
                  <a:lnTo>
                    <a:pt x="255" y="259"/>
                  </a:lnTo>
                  <a:lnTo>
                    <a:pt x="259" y="256"/>
                  </a:lnTo>
                  <a:lnTo>
                    <a:pt x="261" y="254"/>
                  </a:lnTo>
                  <a:lnTo>
                    <a:pt x="263" y="252"/>
                  </a:lnTo>
                  <a:lnTo>
                    <a:pt x="263" y="252"/>
                  </a:lnTo>
                  <a:lnTo>
                    <a:pt x="264" y="251"/>
                  </a:lnTo>
                  <a:lnTo>
                    <a:pt x="265" y="250"/>
                  </a:lnTo>
                  <a:lnTo>
                    <a:pt x="265" y="249"/>
                  </a:lnTo>
                  <a:lnTo>
                    <a:pt x="271" y="243"/>
                  </a:lnTo>
                  <a:lnTo>
                    <a:pt x="271" y="242"/>
                  </a:lnTo>
                  <a:lnTo>
                    <a:pt x="271" y="242"/>
                  </a:lnTo>
                  <a:lnTo>
                    <a:pt x="271" y="242"/>
                  </a:lnTo>
                  <a:lnTo>
                    <a:pt x="271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40"/>
                  </a:lnTo>
                  <a:lnTo>
                    <a:pt x="273" y="239"/>
                  </a:lnTo>
                  <a:lnTo>
                    <a:pt x="273" y="239"/>
                  </a:lnTo>
                  <a:lnTo>
                    <a:pt x="274" y="239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7"/>
                  </a:lnTo>
                  <a:lnTo>
                    <a:pt x="277" y="234"/>
                  </a:lnTo>
                  <a:lnTo>
                    <a:pt x="277" y="234"/>
                  </a:lnTo>
                  <a:lnTo>
                    <a:pt x="277" y="234"/>
                  </a:lnTo>
                  <a:lnTo>
                    <a:pt x="277" y="234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83" y="223"/>
                  </a:lnTo>
                  <a:lnTo>
                    <a:pt x="288" y="215"/>
                  </a:lnTo>
                  <a:lnTo>
                    <a:pt x="292" y="206"/>
                  </a:lnTo>
                  <a:lnTo>
                    <a:pt x="296" y="198"/>
                  </a:lnTo>
                  <a:lnTo>
                    <a:pt x="301" y="194"/>
                  </a:lnTo>
                  <a:lnTo>
                    <a:pt x="303" y="193"/>
                  </a:lnTo>
                  <a:lnTo>
                    <a:pt x="303" y="193"/>
                  </a:lnTo>
                  <a:lnTo>
                    <a:pt x="304" y="192"/>
                  </a:lnTo>
                  <a:lnTo>
                    <a:pt x="304" y="192"/>
                  </a:lnTo>
                  <a:lnTo>
                    <a:pt x="305" y="192"/>
                  </a:lnTo>
                  <a:lnTo>
                    <a:pt x="305" y="191"/>
                  </a:lnTo>
                  <a:lnTo>
                    <a:pt x="305" y="191"/>
                  </a:lnTo>
                  <a:lnTo>
                    <a:pt x="305" y="190"/>
                  </a:lnTo>
                  <a:lnTo>
                    <a:pt x="305" y="1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39"/>
            <p:cNvSpPr/>
            <p:nvPr/>
          </p:nvSpPr>
          <p:spPr>
            <a:xfrm>
              <a:off x="9204746" y="5297823"/>
              <a:ext cx="130270" cy="142113"/>
            </a:xfrm>
            <a:custGeom>
              <a:avLst/>
              <a:gdLst/>
              <a:ahLst/>
              <a:cxnLst/>
              <a:rect l="l" t="t" r="r" b="b"/>
              <a:pathLst>
                <a:path w="254" h="277" extrusionOk="0">
                  <a:moveTo>
                    <a:pt x="91" y="237"/>
                  </a:moveTo>
                  <a:lnTo>
                    <a:pt x="96" y="233"/>
                  </a:lnTo>
                  <a:lnTo>
                    <a:pt x="102" y="229"/>
                  </a:lnTo>
                  <a:lnTo>
                    <a:pt x="107" y="226"/>
                  </a:lnTo>
                  <a:lnTo>
                    <a:pt x="112" y="223"/>
                  </a:lnTo>
                  <a:lnTo>
                    <a:pt x="118" y="220"/>
                  </a:lnTo>
                  <a:lnTo>
                    <a:pt x="124" y="217"/>
                  </a:lnTo>
                  <a:lnTo>
                    <a:pt x="130" y="214"/>
                  </a:lnTo>
                  <a:lnTo>
                    <a:pt x="136" y="212"/>
                  </a:lnTo>
                  <a:lnTo>
                    <a:pt x="136" y="206"/>
                  </a:lnTo>
                  <a:lnTo>
                    <a:pt x="136" y="203"/>
                  </a:lnTo>
                  <a:lnTo>
                    <a:pt x="136" y="199"/>
                  </a:lnTo>
                  <a:lnTo>
                    <a:pt x="137" y="196"/>
                  </a:lnTo>
                  <a:lnTo>
                    <a:pt x="137" y="193"/>
                  </a:lnTo>
                  <a:lnTo>
                    <a:pt x="138" y="190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41" y="178"/>
                  </a:lnTo>
                  <a:lnTo>
                    <a:pt x="143" y="168"/>
                  </a:lnTo>
                  <a:lnTo>
                    <a:pt x="149" y="150"/>
                  </a:lnTo>
                  <a:lnTo>
                    <a:pt x="156" y="133"/>
                  </a:lnTo>
                  <a:lnTo>
                    <a:pt x="165" y="117"/>
                  </a:lnTo>
                  <a:lnTo>
                    <a:pt x="175" y="102"/>
                  </a:lnTo>
                  <a:lnTo>
                    <a:pt x="186" y="88"/>
                  </a:lnTo>
                  <a:lnTo>
                    <a:pt x="199" y="74"/>
                  </a:lnTo>
                  <a:lnTo>
                    <a:pt x="212" y="62"/>
                  </a:lnTo>
                  <a:lnTo>
                    <a:pt x="221" y="56"/>
                  </a:lnTo>
                  <a:lnTo>
                    <a:pt x="231" y="50"/>
                  </a:lnTo>
                  <a:lnTo>
                    <a:pt x="242" y="44"/>
                  </a:lnTo>
                  <a:lnTo>
                    <a:pt x="254" y="37"/>
                  </a:lnTo>
                  <a:lnTo>
                    <a:pt x="254" y="37"/>
                  </a:lnTo>
                  <a:lnTo>
                    <a:pt x="243" y="29"/>
                  </a:lnTo>
                  <a:lnTo>
                    <a:pt x="232" y="22"/>
                  </a:lnTo>
                  <a:lnTo>
                    <a:pt x="220" y="16"/>
                  </a:lnTo>
                  <a:lnTo>
                    <a:pt x="208" y="10"/>
                  </a:lnTo>
                  <a:lnTo>
                    <a:pt x="195" y="6"/>
                  </a:lnTo>
                  <a:lnTo>
                    <a:pt x="183" y="3"/>
                  </a:lnTo>
                  <a:lnTo>
                    <a:pt x="169" y="1"/>
                  </a:lnTo>
                  <a:lnTo>
                    <a:pt x="163" y="0"/>
                  </a:lnTo>
                  <a:lnTo>
                    <a:pt x="156" y="0"/>
                  </a:lnTo>
                  <a:lnTo>
                    <a:pt x="150" y="0"/>
                  </a:lnTo>
                  <a:lnTo>
                    <a:pt x="143" y="1"/>
                  </a:lnTo>
                  <a:lnTo>
                    <a:pt x="137" y="1"/>
                  </a:lnTo>
                  <a:lnTo>
                    <a:pt x="130" y="2"/>
                  </a:lnTo>
                  <a:lnTo>
                    <a:pt x="124" y="4"/>
                  </a:lnTo>
                  <a:lnTo>
                    <a:pt x="118" y="5"/>
                  </a:lnTo>
                  <a:lnTo>
                    <a:pt x="111" y="7"/>
                  </a:lnTo>
                  <a:lnTo>
                    <a:pt x="105" y="9"/>
                  </a:lnTo>
                  <a:lnTo>
                    <a:pt x="93" y="14"/>
                  </a:lnTo>
                  <a:lnTo>
                    <a:pt x="82" y="19"/>
                  </a:lnTo>
                  <a:lnTo>
                    <a:pt x="71" y="25"/>
                  </a:lnTo>
                  <a:lnTo>
                    <a:pt x="61" y="32"/>
                  </a:lnTo>
                  <a:lnTo>
                    <a:pt x="51" y="40"/>
                  </a:lnTo>
                  <a:lnTo>
                    <a:pt x="42" y="49"/>
                  </a:lnTo>
                  <a:lnTo>
                    <a:pt x="34" y="58"/>
                  </a:lnTo>
                  <a:lnTo>
                    <a:pt x="26" y="68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1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2"/>
                  </a:lnTo>
                  <a:lnTo>
                    <a:pt x="17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4" y="90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2" y="96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5"/>
                  </a:lnTo>
                  <a:lnTo>
                    <a:pt x="7" y="108"/>
                  </a:lnTo>
                  <a:lnTo>
                    <a:pt x="7" y="110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6" y="116"/>
                  </a:lnTo>
                  <a:lnTo>
                    <a:pt x="4" y="126"/>
                  </a:lnTo>
                  <a:lnTo>
                    <a:pt x="2" y="137"/>
                  </a:lnTo>
                  <a:lnTo>
                    <a:pt x="1" y="142"/>
                  </a:lnTo>
                  <a:lnTo>
                    <a:pt x="1" y="147"/>
                  </a:lnTo>
                  <a:lnTo>
                    <a:pt x="0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9"/>
                  </a:lnTo>
                  <a:lnTo>
                    <a:pt x="1" y="179"/>
                  </a:lnTo>
                  <a:lnTo>
                    <a:pt x="3" y="189"/>
                  </a:lnTo>
                  <a:lnTo>
                    <a:pt x="5" y="199"/>
                  </a:lnTo>
                  <a:lnTo>
                    <a:pt x="8" y="208"/>
                  </a:lnTo>
                  <a:lnTo>
                    <a:pt x="11" y="217"/>
                  </a:lnTo>
                  <a:lnTo>
                    <a:pt x="15" y="226"/>
                  </a:lnTo>
                  <a:lnTo>
                    <a:pt x="20" y="235"/>
                  </a:lnTo>
                  <a:lnTo>
                    <a:pt x="27" y="245"/>
                  </a:lnTo>
                  <a:lnTo>
                    <a:pt x="33" y="254"/>
                  </a:lnTo>
                  <a:lnTo>
                    <a:pt x="37" y="258"/>
                  </a:lnTo>
                  <a:lnTo>
                    <a:pt x="40" y="263"/>
                  </a:lnTo>
                  <a:lnTo>
                    <a:pt x="44" y="267"/>
                  </a:lnTo>
                  <a:lnTo>
                    <a:pt x="48" y="271"/>
                  </a:lnTo>
                  <a:lnTo>
                    <a:pt x="54" y="277"/>
                  </a:lnTo>
                  <a:lnTo>
                    <a:pt x="56" y="274"/>
                  </a:lnTo>
                  <a:lnTo>
                    <a:pt x="57" y="271"/>
                  </a:lnTo>
                  <a:lnTo>
                    <a:pt x="61" y="265"/>
                  </a:lnTo>
                  <a:lnTo>
                    <a:pt x="66" y="260"/>
                  </a:lnTo>
                  <a:lnTo>
                    <a:pt x="70" y="255"/>
                  </a:lnTo>
                  <a:lnTo>
                    <a:pt x="75" y="250"/>
                  </a:lnTo>
                  <a:lnTo>
                    <a:pt x="80" y="2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39"/>
            <p:cNvSpPr/>
            <p:nvPr/>
          </p:nvSpPr>
          <p:spPr>
            <a:xfrm>
              <a:off x="9202171" y="5081564"/>
              <a:ext cx="159104" cy="149321"/>
            </a:xfrm>
            <a:custGeom>
              <a:avLst/>
              <a:gdLst/>
              <a:ahLst/>
              <a:cxnLst/>
              <a:rect l="l" t="t" r="r" b="b"/>
              <a:pathLst>
                <a:path w="310" h="291" extrusionOk="0">
                  <a:moveTo>
                    <a:pt x="82" y="291"/>
                  </a:moveTo>
                  <a:lnTo>
                    <a:pt x="82" y="291"/>
                  </a:lnTo>
                  <a:lnTo>
                    <a:pt x="83" y="289"/>
                  </a:lnTo>
                  <a:lnTo>
                    <a:pt x="84" y="287"/>
                  </a:lnTo>
                  <a:lnTo>
                    <a:pt x="85" y="285"/>
                  </a:lnTo>
                  <a:lnTo>
                    <a:pt x="86" y="283"/>
                  </a:lnTo>
                  <a:lnTo>
                    <a:pt x="88" y="280"/>
                  </a:lnTo>
                  <a:lnTo>
                    <a:pt x="89" y="278"/>
                  </a:lnTo>
                  <a:lnTo>
                    <a:pt x="90" y="276"/>
                  </a:lnTo>
                  <a:lnTo>
                    <a:pt x="100" y="262"/>
                  </a:lnTo>
                  <a:lnTo>
                    <a:pt x="106" y="255"/>
                  </a:lnTo>
                  <a:lnTo>
                    <a:pt x="110" y="251"/>
                  </a:lnTo>
                  <a:lnTo>
                    <a:pt x="113" y="248"/>
                  </a:lnTo>
                  <a:lnTo>
                    <a:pt x="123" y="240"/>
                  </a:lnTo>
                  <a:lnTo>
                    <a:pt x="132" y="232"/>
                  </a:lnTo>
                  <a:lnTo>
                    <a:pt x="143" y="225"/>
                  </a:lnTo>
                  <a:lnTo>
                    <a:pt x="153" y="218"/>
                  </a:lnTo>
                  <a:lnTo>
                    <a:pt x="164" y="211"/>
                  </a:lnTo>
                  <a:lnTo>
                    <a:pt x="176" y="206"/>
                  </a:lnTo>
                  <a:lnTo>
                    <a:pt x="188" y="201"/>
                  </a:lnTo>
                  <a:lnTo>
                    <a:pt x="200" y="197"/>
                  </a:lnTo>
                  <a:lnTo>
                    <a:pt x="206" y="195"/>
                  </a:lnTo>
                  <a:lnTo>
                    <a:pt x="213" y="194"/>
                  </a:lnTo>
                  <a:lnTo>
                    <a:pt x="219" y="193"/>
                  </a:lnTo>
                  <a:lnTo>
                    <a:pt x="225" y="193"/>
                  </a:lnTo>
                  <a:lnTo>
                    <a:pt x="238" y="192"/>
                  </a:lnTo>
                  <a:lnTo>
                    <a:pt x="251" y="192"/>
                  </a:lnTo>
                  <a:lnTo>
                    <a:pt x="258" y="192"/>
                  </a:lnTo>
                  <a:lnTo>
                    <a:pt x="265" y="193"/>
                  </a:lnTo>
                  <a:lnTo>
                    <a:pt x="272" y="193"/>
                  </a:lnTo>
                  <a:lnTo>
                    <a:pt x="279" y="194"/>
                  </a:lnTo>
                  <a:lnTo>
                    <a:pt x="285" y="195"/>
                  </a:lnTo>
                  <a:lnTo>
                    <a:pt x="292" y="197"/>
                  </a:lnTo>
                  <a:lnTo>
                    <a:pt x="298" y="198"/>
                  </a:lnTo>
                  <a:lnTo>
                    <a:pt x="304" y="200"/>
                  </a:lnTo>
                  <a:lnTo>
                    <a:pt x="306" y="195"/>
                  </a:lnTo>
                  <a:lnTo>
                    <a:pt x="307" y="189"/>
                  </a:lnTo>
                  <a:lnTo>
                    <a:pt x="309" y="184"/>
                  </a:lnTo>
                  <a:lnTo>
                    <a:pt x="309" y="179"/>
                  </a:lnTo>
                  <a:lnTo>
                    <a:pt x="310" y="173"/>
                  </a:lnTo>
                  <a:lnTo>
                    <a:pt x="310" y="167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10" y="147"/>
                  </a:lnTo>
                  <a:lnTo>
                    <a:pt x="309" y="139"/>
                  </a:lnTo>
                  <a:lnTo>
                    <a:pt x="308" y="130"/>
                  </a:lnTo>
                  <a:lnTo>
                    <a:pt x="306" y="122"/>
                  </a:lnTo>
                  <a:lnTo>
                    <a:pt x="304" y="114"/>
                  </a:lnTo>
                  <a:lnTo>
                    <a:pt x="302" y="106"/>
                  </a:lnTo>
                  <a:lnTo>
                    <a:pt x="299" y="98"/>
                  </a:lnTo>
                  <a:lnTo>
                    <a:pt x="296" y="90"/>
                  </a:lnTo>
                  <a:lnTo>
                    <a:pt x="292" y="83"/>
                  </a:lnTo>
                  <a:lnTo>
                    <a:pt x="288" y="76"/>
                  </a:lnTo>
                  <a:lnTo>
                    <a:pt x="284" y="69"/>
                  </a:lnTo>
                  <a:lnTo>
                    <a:pt x="279" y="62"/>
                  </a:lnTo>
                  <a:lnTo>
                    <a:pt x="274" y="56"/>
                  </a:lnTo>
                  <a:lnTo>
                    <a:pt x="269" y="50"/>
                  </a:lnTo>
                  <a:lnTo>
                    <a:pt x="263" y="44"/>
                  </a:lnTo>
                  <a:lnTo>
                    <a:pt x="257" y="39"/>
                  </a:lnTo>
                  <a:lnTo>
                    <a:pt x="251" y="34"/>
                  </a:lnTo>
                  <a:lnTo>
                    <a:pt x="247" y="31"/>
                  </a:lnTo>
                  <a:lnTo>
                    <a:pt x="242" y="27"/>
                  </a:lnTo>
                  <a:lnTo>
                    <a:pt x="232" y="21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1" y="9"/>
                  </a:lnTo>
                  <a:lnTo>
                    <a:pt x="209" y="9"/>
                  </a:lnTo>
                  <a:lnTo>
                    <a:pt x="207" y="8"/>
                  </a:lnTo>
                  <a:lnTo>
                    <a:pt x="200" y="6"/>
                  </a:lnTo>
                  <a:lnTo>
                    <a:pt x="195" y="4"/>
                  </a:lnTo>
                  <a:lnTo>
                    <a:pt x="189" y="3"/>
                  </a:lnTo>
                  <a:lnTo>
                    <a:pt x="184" y="1"/>
                  </a:lnTo>
                  <a:lnTo>
                    <a:pt x="179" y="1"/>
                  </a:lnTo>
                  <a:lnTo>
                    <a:pt x="173" y="0"/>
                  </a:lnTo>
                  <a:lnTo>
                    <a:pt x="16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2" y="1"/>
                  </a:lnTo>
                  <a:lnTo>
                    <a:pt x="136" y="1"/>
                  </a:lnTo>
                  <a:lnTo>
                    <a:pt x="129" y="2"/>
                  </a:lnTo>
                  <a:lnTo>
                    <a:pt x="123" y="3"/>
                  </a:lnTo>
                  <a:lnTo>
                    <a:pt x="117" y="5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2" y="8"/>
                  </a:lnTo>
                  <a:lnTo>
                    <a:pt x="101" y="9"/>
                  </a:lnTo>
                  <a:lnTo>
                    <a:pt x="100" y="9"/>
                  </a:lnTo>
                  <a:lnTo>
                    <a:pt x="98" y="10"/>
                  </a:lnTo>
                  <a:lnTo>
                    <a:pt x="97" y="11"/>
                  </a:lnTo>
                  <a:lnTo>
                    <a:pt x="96" y="12"/>
                  </a:lnTo>
                  <a:lnTo>
                    <a:pt x="94" y="13"/>
                  </a:lnTo>
                  <a:lnTo>
                    <a:pt x="93" y="14"/>
                  </a:lnTo>
                  <a:lnTo>
                    <a:pt x="90" y="15"/>
                  </a:lnTo>
                  <a:lnTo>
                    <a:pt x="86" y="17"/>
                  </a:lnTo>
                  <a:lnTo>
                    <a:pt x="83" y="18"/>
                  </a:lnTo>
                  <a:lnTo>
                    <a:pt x="80" y="20"/>
                  </a:lnTo>
                  <a:lnTo>
                    <a:pt x="74" y="24"/>
                  </a:lnTo>
                  <a:lnTo>
                    <a:pt x="67" y="28"/>
                  </a:lnTo>
                  <a:lnTo>
                    <a:pt x="57" y="36"/>
                  </a:lnTo>
                  <a:lnTo>
                    <a:pt x="51" y="41"/>
                  </a:lnTo>
                  <a:lnTo>
                    <a:pt x="46" y="46"/>
                  </a:lnTo>
                  <a:lnTo>
                    <a:pt x="41" y="51"/>
                  </a:lnTo>
                  <a:lnTo>
                    <a:pt x="37" y="56"/>
                  </a:lnTo>
                  <a:lnTo>
                    <a:pt x="32" y="62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6" y="70"/>
                  </a:lnTo>
                  <a:lnTo>
                    <a:pt x="25" y="71"/>
                  </a:lnTo>
                  <a:lnTo>
                    <a:pt x="24" y="72"/>
                  </a:lnTo>
                  <a:lnTo>
                    <a:pt x="22" y="75"/>
                  </a:lnTo>
                  <a:lnTo>
                    <a:pt x="21" y="77"/>
                  </a:lnTo>
                  <a:lnTo>
                    <a:pt x="20" y="80"/>
                  </a:lnTo>
                  <a:lnTo>
                    <a:pt x="19" y="83"/>
                  </a:lnTo>
                  <a:lnTo>
                    <a:pt x="17" y="87"/>
                  </a:lnTo>
                  <a:lnTo>
                    <a:pt x="14" y="93"/>
                  </a:lnTo>
                  <a:lnTo>
                    <a:pt x="11" y="98"/>
                  </a:lnTo>
                  <a:lnTo>
                    <a:pt x="9" y="104"/>
                  </a:lnTo>
                  <a:lnTo>
                    <a:pt x="7" y="110"/>
                  </a:lnTo>
                  <a:lnTo>
                    <a:pt x="6" y="116"/>
                  </a:lnTo>
                  <a:lnTo>
                    <a:pt x="5" y="122"/>
                  </a:lnTo>
                  <a:lnTo>
                    <a:pt x="3" y="135"/>
                  </a:lnTo>
                  <a:lnTo>
                    <a:pt x="3" y="136"/>
                  </a:lnTo>
                  <a:lnTo>
                    <a:pt x="3" y="137"/>
                  </a:lnTo>
                  <a:lnTo>
                    <a:pt x="3" y="140"/>
                  </a:lnTo>
                  <a:lnTo>
                    <a:pt x="1" y="145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0" y="163"/>
                  </a:lnTo>
                  <a:lnTo>
                    <a:pt x="1" y="170"/>
                  </a:lnTo>
                  <a:lnTo>
                    <a:pt x="2" y="178"/>
                  </a:lnTo>
                  <a:lnTo>
                    <a:pt x="3" y="186"/>
                  </a:lnTo>
                  <a:lnTo>
                    <a:pt x="5" y="193"/>
                  </a:lnTo>
                  <a:lnTo>
                    <a:pt x="7" y="200"/>
                  </a:lnTo>
                  <a:lnTo>
                    <a:pt x="9" y="207"/>
                  </a:lnTo>
                  <a:lnTo>
                    <a:pt x="11" y="214"/>
                  </a:lnTo>
                  <a:lnTo>
                    <a:pt x="13" y="220"/>
                  </a:lnTo>
                  <a:lnTo>
                    <a:pt x="16" y="226"/>
                  </a:lnTo>
                  <a:lnTo>
                    <a:pt x="20" y="232"/>
                  </a:lnTo>
                  <a:lnTo>
                    <a:pt x="23" y="238"/>
                  </a:lnTo>
                  <a:lnTo>
                    <a:pt x="31" y="249"/>
                  </a:lnTo>
                  <a:lnTo>
                    <a:pt x="39" y="260"/>
                  </a:lnTo>
                  <a:lnTo>
                    <a:pt x="41" y="263"/>
                  </a:lnTo>
                  <a:lnTo>
                    <a:pt x="44" y="266"/>
                  </a:lnTo>
                  <a:lnTo>
                    <a:pt x="47" y="268"/>
                  </a:lnTo>
                  <a:lnTo>
                    <a:pt x="49" y="271"/>
                  </a:lnTo>
                  <a:lnTo>
                    <a:pt x="52" y="273"/>
                  </a:lnTo>
                  <a:lnTo>
                    <a:pt x="55" y="275"/>
                  </a:lnTo>
                  <a:lnTo>
                    <a:pt x="59" y="277"/>
                  </a:lnTo>
                  <a:lnTo>
                    <a:pt x="62" y="279"/>
                  </a:lnTo>
                  <a:lnTo>
                    <a:pt x="64" y="280"/>
                  </a:lnTo>
                  <a:lnTo>
                    <a:pt x="66" y="281"/>
                  </a:lnTo>
                  <a:lnTo>
                    <a:pt x="72" y="284"/>
                  </a:lnTo>
                  <a:lnTo>
                    <a:pt x="74" y="285"/>
                  </a:lnTo>
                  <a:lnTo>
                    <a:pt x="77" y="287"/>
                  </a:lnTo>
                  <a:lnTo>
                    <a:pt x="80" y="289"/>
                  </a:lnTo>
                  <a:lnTo>
                    <a:pt x="81" y="2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39"/>
            <p:cNvSpPr/>
            <p:nvPr/>
          </p:nvSpPr>
          <p:spPr>
            <a:xfrm>
              <a:off x="9087347" y="5065602"/>
              <a:ext cx="132844" cy="128725"/>
            </a:xfrm>
            <a:custGeom>
              <a:avLst/>
              <a:gdLst/>
              <a:ahLst/>
              <a:cxnLst/>
              <a:rect l="l" t="t" r="r" b="b"/>
              <a:pathLst>
                <a:path w="259" h="251" extrusionOk="0">
                  <a:moveTo>
                    <a:pt x="8" y="96"/>
                  </a:moveTo>
                  <a:lnTo>
                    <a:pt x="8" y="97"/>
                  </a:lnTo>
                  <a:lnTo>
                    <a:pt x="8" y="97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2" y="114"/>
                  </a:lnTo>
                  <a:lnTo>
                    <a:pt x="1" y="117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8"/>
                  </a:lnTo>
                  <a:lnTo>
                    <a:pt x="4" y="129"/>
                  </a:lnTo>
                  <a:lnTo>
                    <a:pt x="10" y="131"/>
                  </a:lnTo>
                  <a:lnTo>
                    <a:pt x="15" y="133"/>
                  </a:lnTo>
                  <a:lnTo>
                    <a:pt x="20" y="135"/>
                  </a:lnTo>
                  <a:lnTo>
                    <a:pt x="41" y="148"/>
                  </a:lnTo>
                  <a:lnTo>
                    <a:pt x="51" y="156"/>
                  </a:lnTo>
                  <a:lnTo>
                    <a:pt x="57" y="160"/>
                  </a:lnTo>
                  <a:lnTo>
                    <a:pt x="62" y="164"/>
                  </a:lnTo>
                  <a:lnTo>
                    <a:pt x="68" y="169"/>
                  </a:lnTo>
                  <a:lnTo>
                    <a:pt x="74" y="175"/>
                  </a:lnTo>
                  <a:lnTo>
                    <a:pt x="80" y="182"/>
                  </a:lnTo>
                  <a:lnTo>
                    <a:pt x="85" y="188"/>
                  </a:lnTo>
                  <a:lnTo>
                    <a:pt x="90" y="195"/>
                  </a:lnTo>
                  <a:lnTo>
                    <a:pt x="95" y="202"/>
                  </a:lnTo>
                  <a:lnTo>
                    <a:pt x="100" y="210"/>
                  </a:lnTo>
                  <a:lnTo>
                    <a:pt x="104" y="217"/>
                  </a:lnTo>
                  <a:lnTo>
                    <a:pt x="108" y="225"/>
                  </a:lnTo>
                  <a:lnTo>
                    <a:pt x="112" y="234"/>
                  </a:lnTo>
                  <a:lnTo>
                    <a:pt x="115" y="243"/>
                  </a:lnTo>
                  <a:lnTo>
                    <a:pt x="117" y="247"/>
                  </a:lnTo>
                  <a:lnTo>
                    <a:pt x="118" y="251"/>
                  </a:lnTo>
                  <a:lnTo>
                    <a:pt x="124" y="249"/>
                  </a:lnTo>
                  <a:lnTo>
                    <a:pt x="131" y="248"/>
                  </a:lnTo>
                  <a:lnTo>
                    <a:pt x="137" y="246"/>
                  </a:lnTo>
                  <a:lnTo>
                    <a:pt x="143" y="246"/>
                  </a:lnTo>
                  <a:lnTo>
                    <a:pt x="150" y="245"/>
                  </a:lnTo>
                  <a:lnTo>
                    <a:pt x="156" y="245"/>
                  </a:lnTo>
                  <a:lnTo>
                    <a:pt x="169" y="245"/>
                  </a:lnTo>
                  <a:lnTo>
                    <a:pt x="192" y="245"/>
                  </a:lnTo>
                  <a:lnTo>
                    <a:pt x="192" y="245"/>
                  </a:lnTo>
                  <a:lnTo>
                    <a:pt x="192" y="245"/>
                  </a:lnTo>
                  <a:lnTo>
                    <a:pt x="191" y="243"/>
                  </a:lnTo>
                  <a:lnTo>
                    <a:pt x="190" y="242"/>
                  </a:lnTo>
                  <a:lnTo>
                    <a:pt x="190" y="241"/>
                  </a:lnTo>
                  <a:lnTo>
                    <a:pt x="190" y="240"/>
                  </a:lnTo>
                  <a:lnTo>
                    <a:pt x="189" y="238"/>
                  </a:lnTo>
                  <a:lnTo>
                    <a:pt x="189" y="237"/>
                  </a:lnTo>
                  <a:lnTo>
                    <a:pt x="189" y="235"/>
                  </a:lnTo>
                  <a:lnTo>
                    <a:pt x="189" y="231"/>
                  </a:lnTo>
                  <a:lnTo>
                    <a:pt x="189" y="228"/>
                  </a:lnTo>
                  <a:lnTo>
                    <a:pt x="189" y="223"/>
                  </a:lnTo>
                  <a:lnTo>
                    <a:pt x="188" y="219"/>
                  </a:lnTo>
                  <a:lnTo>
                    <a:pt x="187" y="214"/>
                  </a:lnTo>
                  <a:lnTo>
                    <a:pt x="187" y="209"/>
                  </a:lnTo>
                  <a:lnTo>
                    <a:pt x="186" y="204"/>
                  </a:lnTo>
                  <a:lnTo>
                    <a:pt x="186" y="195"/>
                  </a:lnTo>
                  <a:lnTo>
                    <a:pt x="186" y="186"/>
                  </a:lnTo>
                  <a:lnTo>
                    <a:pt x="186" y="173"/>
                  </a:lnTo>
                  <a:lnTo>
                    <a:pt x="188" y="161"/>
                  </a:lnTo>
                  <a:lnTo>
                    <a:pt x="189" y="148"/>
                  </a:lnTo>
                  <a:lnTo>
                    <a:pt x="192" y="136"/>
                  </a:lnTo>
                  <a:lnTo>
                    <a:pt x="196" y="124"/>
                  </a:lnTo>
                  <a:lnTo>
                    <a:pt x="200" y="113"/>
                  </a:lnTo>
                  <a:lnTo>
                    <a:pt x="205" y="103"/>
                  </a:lnTo>
                  <a:lnTo>
                    <a:pt x="211" y="93"/>
                  </a:lnTo>
                  <a:lnTo>
                    <a:pt x="215" y="87"/>
                  </a:lnTo>
                  <a:lnTo>
                    <a:pt x="220" y="80"/>
                  </a:lnTo>
                  <a:lnTo>
                    <a:pt x="228" y="68"/>
                  </a:lnTo>
                  <a:lnTo>
                    <a:pt x="245" y="51"/>
                  </a:lnTo>
                  <a:lnTo>
                    <a:pt x="248" y="48"/>
                  </a:lnTo>
                  <a:lnTo>
                    <a:pt x="251" y="45"/>
                  </a:lnTo>
                  <a:lnTo>
                    <a:pt x="253" y="43"/>
                  </a:lnTo>
                  <a:lnTo>
                    <a:pt x="254" y="42"/>
                  </a:lnTo>
                  <a:lnTo>
                    <a:pt x="255" y="41"/>
                  </a:lnTo>
                  <a:lnTo>
                    <a:pt x="256" y="40"/>
                  </a:lnTo>
                  <a:lnTo>
                    <a:pt x="257" y="40"/>
                  </a:lnTo>
                  <a:lnTo>
                    <a:pt x="257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9" y="39"/>
                  </a:lnTo>
                  <a:lnTo>
                    <a:pt x="259" y="39"/>
                  </a:lnTo>
                  <a:lnTo>
                    <a:pt x="259" y="39"/>
                  </a:lnTo>
                  <a:lnTo>
                    <a:pt x="259" y="39"/>
                  </a:lnTo>
                  <a:lnTo>
                    <a:pt x="259" y="39"/>
                  </a:lnTo>
                  <a:lnTo>
                    <a:pt x="258" y="39"/>
                  </a:lnTo>
                  <a:lnTo>
                    <a:pt x="257" y="38"/>
                  </a:lnTo>
                  <a:lnTo>
                    <a:pt x="256" y="37"/>
                  </a:lnTo>
                  <a:lnTo>
                    <a:pt x="256" y="37"/>
                  </a:lnTo>
                  <a:lnTo>
                    <a:pt x="254" y="35"/>
                  </a:lnTo>
                  <a:lnTo>
                    <a:pt x="252" y="34"/>
                  </a:lnTo>
                  <a:lnTo>
                    <a:pt x="251" y="32"/>
                  </a:lnTo>
                  <a:lnTo>
                    <a:pt x="249" y="31"/>
                  </a:lnTo>
                  <a:lnTo>
                    <a:pt x="248" y="30"/>
                  </a:lnTo>
                  <a:lnTo>
                    <a:pt x="247" y="29"/>
                  </a:lnTo>
                  <a:lnTo>
                    <a:pt x="246" y="29"/>
                  </a:lnTo>
                  <a:lnTo>
                    <a:pt x="245" y="28"/>
                  </a:lnTo>
                  <a:lnTo>
                    <a:pt x="238" y="23"/>
                  </a:lnTo>
                  <a:lnTo>
                    <a:pt x="230" y="19"/>
                  </a:lnTo>
                  <a:lnTo>
                    <a:pt x="222" y="15"/>
                  </a:lnTo>
                  <a:lnTo>
                    <a:pt x="214" y="11"/>
                  </a:lnTo>
                  <a:lnTo>
                    <a:pt x="206" y="9"/>
                  </a:lnTo>
                  <a:lnTo>
                    <a:pt x="197" y="6"/>
                  </a:lnTo>
                  <a:lnTo>
                    <a:pt x="189" y="4"/>
                  </a:lnTo>
                  <a:lnTo>
                    <a:pt x="180" y="3"/>
                  </a:lnTo>
                  <a:lnTo>
                    <a:pt x="179" y="3"/>
                  </a:lnTo>
                  <a:lnTo>
                    <a:pt x="178" y="3"/>
                  </a:lnTo>
                  <a:lnTo>
                    <a:pt x="176" y="3"/>
                  </a:lnTo>
                  <a:lnTo>
                    <a:pt x="170" y="1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44" y="1"/>
                  </a:lnTo>
                  <a:lnTo>
                    <a:pt x="131" y="2"/>
                  </a:lnTo>
                  <a:lnTo>
                    <a:pt x="119" y="5"/>
                  </a:lnTo>
                  <a:lnTo>
                    <a:pt x="107" y="8"/>
                  </a:lnTo>
                  <a:lnTo>
                    <a:pt x="96" y="12"/>
                  </a:lnTo>
                  <a:lnTo>
                    <a:pt x="85" y="18"/>
                  </a:lnTo>
                  <a:lnTo>
                    <a:pt x="75" y="24"/>
                  </a:lnTo>
                  <a:lnTo>
                    <a:pt x="65" y="31"/>
                  </a:lnTo>
                  <a:lnTo>
                    <a:pt x="55" y="37"/>
                  </a:lnTo>
                  <a:lnTo>
                    <a:pt x="50" y="40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7" y="50"/>
                  </a:lnTo>
                  <a:lnTo>
                    <a:pt x="33" y="54"/>
                  </a:lnTo>
                  <a:lnTo>
                    <a:pt x="29" y="58"/>
                  </a:lnTo>
                  <a:lnTo>
                    <a:pt x="26" y="62"/>
                  </a:lnTo>
                  <a:lnTo>
                    <a:pt x="22" y="67"/>
                  </a:lnTo>
                  <a:lnTo>
                    <a:pt x="19" y="71"/>
                  </a:lnTo>
                  <a:lnTo>
                    <a:pt x="17" y="76"/>
                  </a:lnTo>
                  <a:lnTo>
                    <a:pt x="12" y="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39"/>
            <p:cNvSpPr/>
            <p:nvPr/>
          </p:nvSpPr>
          <p:spPr>
            <a:xfrm>
              <a:off x="9294854" y="5328717"/>
              <a:ext cx="161164" cy="157560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314" y="158"/>
                  </a:moveTo>
                  <a:lnTo>
                    <a:pt x="314" y="149"/>
                  </a:lnTo>
                  <a:lnTo>
                    <a:pt x="314" y="142"/>
                  </a:lnTo>
                  <a:lnTo>
                    <a:pt x="313" y="135"/>
                  </a:lnTo>
                  <a:lnTo>
                    <a:pt x="312" y="128"/>
                  </a:lnTo>
                  <a:lnTo>
                    <a:pt x="310" y="121"/>
                  </a:lnTo>
                  <a:lnTo>
                    <a:pt x="308" y="115"/>
                  </a:lnTo>
                  <a:lnTo>
                    <a:pt x="305" y="109"/>
                  </a:lnTo>
                  <a:lnTo>
                    <a:pt x="302" y="102"/>
                  </a:lnTo>
                  <a:lnTo>
                    <a:pt x="299" y="96"/>
                  </a:lnTo>
                  <a:lnTo>
                    <a:pt x="299" y="95"/>
                  </a:lnTo>
                  <a:lnTo>
                    <a:pt x="299" y="95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3"/>
                  </a:lnTo>
                  <a:lnTo>
                    <a:pt x="298" y="93"/>
                  </a:lnTo>
                  <a:lnTo>
                    <a:pt x="298" y="92"/>
                  </a:lnTo>
                  <a:lnTo>
                    <a:pt x="298" y="91"/>
                  </a:lnTo>
                  <a:lnTo>
                    <a:pt x="297" y="90"/>
                  </a:lnTo>
                  <a:lnTo>
                    <a:pt x="296" y="89"/>
                  </a:lnTo>
                  <a:lnTo>
                    <a:pt x="295" y="88"/>
                  </a:lnTo>
                  <a:lnTo>
                    <a:pt x="294" y="87"/>
                  </a:lnTo>
                  <a:lnTo>
                    <a:pt x="281" y="66"/>
                  </a:lnTo>
                  <a:lnTo>
                    <a:pt x="277" y="61"/>
                  </a:lnTo>
                  <a:lnTo>
                    <a:pt x="274" y="57"/>
                  </a:lnTo>
                  <a:lnTo>
                    <a:pt x="270" y="52"/>
                  </a:lnTo>
                  <a:lnTo>
                    <a:pt x="266" y="48"/>
                  </a:lnTo>
                  <a:lnTo>
                    <a:pt x="254" y="36"/>
                  </a:lnTo>
                  <a:lnTo>
                    <a:pt x="247" y="30"/>
                  </a:lnTo>
                  <a:lnTo>
                    <a:pt x="239" y="24"/>
                  </a:lnTo>
                  <a:lnTo>
                    <a:pt x="230" y="19"/>
                  </a:lnTo>
                  <a:lnTo>
                    <a:pt x="221" y="15"/>
                  </a:lnTo>
                  <a:lnTo>
                    <a:pt x="212" y="11"/>
                  </a:lnTo>
                  <a:lnTo>
                    <a:pt x="203" y="7"/>
                  </a:lnTo>
                  <a:lnTo>
                    <a:pt x="193" y="4"/>
                  </a:lnTo>
                  <a:lnTo>
                    <a:pt x="184" y="2"/>
                  </a:lnTo>
                  <a:lnTo>
                    <a:pt x="181" y="1"/>
                  </a:lnTo>
                  <a:lnTo>
                    <a:pt x="177" y="1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4" y="0"/>
                  </a:lnTo>
                  <a:lnTo>
                    <a:pt x="156" y="0"/>
                  </a:lnTo>
                  <a:lnTo>
                    <a:pt x="148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4" y="1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19" y="4"/>
                  </a:lnTo>
                  <a:lnTo>
                    <a:pt x="110" y="7"/>
                  </a:lnTo>
                  <a:lnTo>
                    <a:pt x="106" y="8"/>
                  </a:lnTo>
                  <a:lnTo>
                    <a:pt x="102" y="10"/>
                  </a:lnTo>
                  <a:lnTo>
                    <a:pt x="97" y="12"/>
                  </a:lnTo>
                  <a:lnTo>
                    <a:pt x="93" y="14"/>
                  </a:lnTo>
                  <a:lnTo>
                    <a:pt x="87" y="16"/>
                  </a:lnTo>
                  <a:lnTo>
                    <a:pt x="85" y="17"/>
                  </a:lnTo>
                  <a:lnTo>
                    <a:pt x="82" y="18"/>
                  </a:lnTo>
                  <a:lnTo>
                    <a:pt x="79" y="20"/>
                  </a:lnTo>
                  <a:lnTo>
                    <a:pt x="77" y="21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54" y="38"/>
                  </a:lnTo>
                  <a:lnTo>
                    <a:pt x="47" y="44"/>
                  </a:lnTo>
                  <a:lnTo>
                    <a:pt x="43" y="47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7" y="53"/>
                  </a:lnTo>
                  <a:lnTo>
                    <a:pt x="34" y="56"/>
                  </a:lnTo>
                  <a:lnTo>
                    <a:pt x="31" y="60"/>
                  </a:lnTo>
                  <a:lnTo>
                    <a:pt x="26" y="67"/>
                  </a:lnTo>
                  <a:lnTo>
                    <a:pt x="22" y="75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4" y="87"/>
                  </a:lnTo>
                  <a:lnTo>
                    <a:pt x="13" y="90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3"/>
                  </a:lnTo>
                  <a:lnTo>
                    <a:pt x="10" y="100"/>
                  </a:lnTo>
                  <a:lnTo>
                    <a:pt x="7" y="107"/>
                  </a:lnTo>
                  <a:lnTo>
                    <a:pt x="5" y="114"/>
                  </a:lnTo>
                  <a:lnTo>
                    <a:pt x="3" y="121"/>
                  </a:lnTo>
                  <a:lnTo>
                    <a:pt x="2" y="125"/>
                  </a:lnTo>
                  <a:lnTo>
                    <a:pt x="1" y="129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1" y="169"/>
                  </a:lnTo>
                  <a:lnTo>
                    <a:pt x="2" y="176"/>
                  </a:lnTo>
                  <a:lnTo>
                    <a:pt x="4" y="184"/>
                  </a:lnTo>
                  <a:lnTo>
                    <a:pt x="6" y="191"/>
                  </a:lnTo>
                  <a:lnTo>
                    <a:pt x="8" y="198"/>
                  </a:lnTo>
                  <a:lnTo>
                    <a:pt x="12" y="211"/>
                  </a:lnTo>
                  <a:lnTo>
                    <a:pt x="15" y="219"/>
                  </a:lnTo>
                  <a:lnTo>
                    <a:pt x="20" y="228"/>
                  </a:lnTo>
                  <a:lnTo>
                    <a:pt x="24" y="236"/>
                  </a:lnTo>
                  <a:lnTo>
                    <a:pt x="30" y="243"/>
                  </a:lnTo>
                  <a:lnTo>
                    <a:pt x="35" y="251"/>
                  </a:lnTo>
                  <a:lnTo>
                    <a:pt x="41" y="258"/>
                  </a:lnTo>
                  <a:lnTo>
                    <a:pt x="54" y="271"/>
                  </a:lnTo>
                  <a:lnTo>
                    <a:pt x="58" y="274"/>
                  </a:lnTo>
                  <a:lnTo>
                    <a:pt x="63" y="278"/>
                  </a:lnTo>
                  <a:lnTo>
                    <a:pt x="74" y="285"/>
                  </a:lnTo>
                  <a:lnTo>
                    <a:pt x="75" y="285"/>
                  </a:lnTo>
                  <a:lnTo>
                    <a:pt x="75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6"/>
                  </a:lnTo>
                  <a:lnTo>
                    <a:pt x="77" y="286"/>
                  </a:lnTo>
                  <a:lnTo>
                    <a:pt x="77" y="286"/>
                  </a:lnTo>
                  <a:lnTo>
                    <a:pt x="78" y="286"/>
                  </a:lnTo>
                  <a:lnTo>
                    <a:pt x="78" y="287"/>
                  </a:lnTo>
                  <a:lnTo>
                    <a:pt x="79" y="288"/>
                  </a:lnTo>
                  <a:lnTo>
                    <a:pt x="79" y="288"/>
                  </a:lnTo>
                  <a:lnTo>
                    <a:pt x="79" y="288"/>
                  </a:lnTo>
                  <a:lnTo>
                    <a:pt x="88" y="292"/>
                  </a:lnTo>
                  <a:lnTo>
                    <a:pt x="97" y="296"/>
                  </a:lnTo>
                  <a:lnTo>
                    <a:pt x="106" y="299"/>
                  </a:lnTo>
                  <a:lnTo>
                    <a:pt x="115" y="302"/>
                  </a:lnTo>
                  <a:lnTo>
                    <a:pt x="124" y="304"/>
                  </a:lnTo>
                  <a:lnTo>
                    <a:pt x="134" y="306"/>
                  </a:lnTo>
                  <a:lnTo>
                    <a:pt x="143" y="307"/>
                  </a:lnTo>
                  <a:lnTo>
                    <a:pt x="153" y="307"/>
                  </a:lnTo>
                  <a:lnTo>
                    <a:pt x="159" y="307"/>
                  </a:lnTo>
                  <a:lnTo>
                    <a:pt x="162" y="307"/>
                  </a:lnTo>
                  <a:lnTo>
                    <a:pt x="165" y="307"/>
                  </a:lnTo>
                  <a:lnTo>
                    <a:pt x="168" y="306"/>
                  </a:lnTo>
                  <a:lnTo>
                    <a:pt x="171" y="306"/>
                  </a:lnTo>
                  <a:lnTo>
                    <a:pt x="172" y="305"/>
                  </a:lnTo>
                  <a:lnTo>
                    <a:pt x="173" y="305"/>
                  </a:lnTo>
                  <a:lnTo>
                    <a:pt x="174" y="305"/>
                  </a:lnTo>
                  <a:lnTo>
                    <a:pt x="175" y="304"/>
                  </a:lnTo>
                  <a:lnTo>
                    <a:pt x="177" y="304"/>
                  </a:lnTo>
                  <a:lnTo>
                    <a:pt x="179" y="304"/>
                  </a:lnTo>
                  <a:lnTo>
                    <a:pt x="181" y="303"/>
                  </a:lnTo>
                  <a:lnTo>
                    <a:pt x="182" y="303"/>
                  </a:lnTo>
                  <a:lnTo>
                    <a:pt x="186" y="302"/>
                  </a:lnTo>
                  <a:lnTo>
                    <a:pt x="187" y="302"/>
                  </a:lnTo>
                  <a:lnTo>
                    <a:pt x="189" y="302"/>
                  </a:lnTo>
                  <a:lnTo>
                    <a:pt x="195" y="301"/>
                  </a:lnTo>
                  <a:lnTo>
                    <a:pt x="200" y="299"/>
                  </a:lnTo>
                  <a:lnTo>
                    <a:pt x="206" y="297"/>
                  </a:lnTo>
                  <a:lnTo>
                    <a:pt x="212" y="295"/>
                  </a:lnTo>
                  <a:lnTo>
                    <a:pt x="217" y="293"/>
                  </a:lnTo>
                  <a:lnTo>
                    <a:pt x="222" y="291"/>
                  </a:lnTo>
                  <a:lnTo>
                    <a:pt x="227" y="288"/>
                  </a:lnTo>
                  <a:lnTo>
                    <a:pt x="232" y="285"/>
                  </a:lnTo>
                  <a:lnTo>
                    <a:pt x="233" y="285"/>
                  </a:lnTo>
                  <a:lnTo>
                    <a:pt x="233" y="285"/>
                  </a:lnTo>
                  <a:lnTo>
                    <a:pt x="233" y="285"/>
                  </a:lnTo>
                  <a:lnTo>
                    <a:pt x="234" y="285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5" y="284"/>
                  </a:lnTo>
                  <a:lnTo>
                    <a:pt x="235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37" y="282"/>
                  </a:lnTo>
                  <a:lnTo>
                    <a:pt x="237" y="282"/>
                  </a:lnTo>
                  <a:lnTo>
                    <a:pt x="237" y="282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9" y="280"/>
                  </a:lnTo>
                  <a:lnTo>
                    <a:pt x="241" y="279"/>
                  </a:lnTo>
                  <a:lnTo>
                    <a:pt x="242" y="279"/>
                  </a:lnTo>
                  <a:lnTo>
                    <a:pt x="242" y="278"/>
                  </a:lnTo>
                  <a:lnTo>
                    <a:pt x="242" y="278"/>
                  </a:lnTo>
                  <a:lnTo>
                    <a:pt x="242" y="278"/>
                  </a:lnTo>
                  <a:lnTo>
                    <a:pt x="243" y="277"/>
                  </a:lnTo>
                  <a:lnTo>
                    <a:pt x="243" y="277"/>
                  </a:lnTo>
                  <a:lnTo>
                    <a:pt x="243" y="277"/>
                  </a:lnTo>
                  <a:lnTo>
                    <a:pt x="243" y="277"/>
                  </a:lnTo>
                  <a:lnTo>
                    <a:pt x="243" y="276"/>
                  </a:lnTo>
                  <a:lnTo>
                    <a:pt x="251" y="269"/>
                  </a:lnTo>
                  <a:lnTo>
                    <a:pt x="256" y="266"/>
                  </a:lnTo>
                  <a:lnTo>
                    <a:pt x="258" y="264"/>
                  </a:lnTo>
                  <a:lnTo>
                    <a:pt x="260" y="262"/>
                  </a:lnTo>
                  <a:lnTo>
                    <a:pt x="264" y="259"/>
                  </a:lnTo>
                  <a:lnTo>
                    <a:pt x="268" y="255"/>
                  </a:lnTo>
                  <a:lnTo>
                    <a:pt x="271" y="251"/>
                  </a:lnTo>
                  <a:lnTo>
                    <a:pt x="275" y="247"/>
                  </a:lnTo>
                  <a:lnTo>
                    <a:pt x="278" y="243"/>
                  </a:lnTo>
                  <a:lnTo>
                    <a:pt x="281" y="238"/>
                  </a:lnTo>
                  <a:lnTo>
                    <a:pt x="283" y="233"/>
                  </a:lnTo>
                  <a:lnTo>
                    <a:pt x="285" y="228"/>
                  </a:lnTo>
                  <a:lnTo>
                    <a:pt x="289" y="225"/>
                  </a:lnTo>
                  <a:lnTo>
                    <a:pt x="292" y="221"/>
                  </a:lnTo>
                  <a:lnTo>
                    <a:pt x="295" y="218"/>
                  </a:lnTo>
                  <a:lnTo>
                    <a:pt x="298" y="214"/>
                  </a:lnTo>
                  <a:lnTo>
                    <a:pt x="301" y="210"/>
                  </a:lnTo>
                  <a:lnTo>
                    <a:pt x="303" y="206"/>
                  </a:lnTo>
                  <a:lnTo>
                    <a:pt x="305" y="201"/>
                  </a:lnTo>
                  <a:lnTo>
                    <a:pt x="307" y="197"/>
                  </a:lnTo>
                  <a:lnTo>
                    <a:pt x="309" y="193"/>
                  </a:lnTo>
                  <a:lnTo>
                    <a:pt x="310" y="188"/>
                  </a:lnTo>
                  <a:lnTo>
                    <a:pt x="312" y="178"/>
                  </a:lnTo>
                  <a:lnTo>
                    <a:pt x="314" y="1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39"/>
            <p:cNvSpPr/>
            <p:nvPr/>
          </p:nvSpPr>
          <p:spPr>
            <a:xfrm>
              <a:off x="9252632" y="5200506"/>
              <a:ext cx="158075" cy="110189"/>
            </a:xfrm>
            <a:custGeom>
              <a:avLst/>
              <a:gdLst/>
              <a:ahLst/>
              <a:cxnLst/>
              <a:rect l="l" t="t" r="r" b="b"/>
              <a:pathLst>
                <a:path w="308" h="215" extrusionOk="0">
                  <a:moveTo>
                    <a:pt x="178" y="3"/>
                  </a:moveTo>
                  <a:lnTo>
                    <a:pt x="175" y="3"/>
                  </a:lnTo>
                  <a:lnTo>
                    <a:pt x="172" y="3"/>
                  </a:lnTo>
                  <a:lnTo>
                    <a:pt x="166" y="1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1"/>
                  </a:lnTo>
                  <a:lnTo>
                    <a:pt x="132" y="1"/>
                  </a:lnTo>
                  <a:lnTo>
                    <a:pt x="128" y="2"/>
                  </a:lnTo>
                  <a:lnTo>
                    <a:pt x="127" y="2"/>
                  </a:lnTo>
                  <a:lnTo>
                    <a:pt x="125" y="3"/>
                  </a:lnTo>
                  <a:lnTo>
                    <a:pt x="116" y="5"/>
                  </a:lnTo>
                  <a:lnTo>
                    <a:pt x="108" y="8"/>
                  </a:lnTo>
                  <a:lnTo>
                    <a:pt x="99" y="11"/>
                  </a:lnTo>
                  <a:lnTo>
                    <a:pt x="95" y="12"/>
                  </a:lnTo>
                  <a:lnTo>
                    <a:pt x="91" y="14"/>
                  </a:lnTo>
                  <a:lnTo>
                    <a:pt x="87" y="16"/>
                  </a:lnTo>
                  <a:lnTo>
                    <a:pt x="82" y="18"/>
                  </a:lnTo>
                  <a:lnTo>
                    <a:pt x="81" y="20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4"/>
                  </a:lnTo>
                  <a:lnTo>
                    <a:pt x="73" y="25"/>
                  </a:lnTo>
                  <a:lnTo>
                    <a:pt x="70" y="27"/>
                  </a:lnTo>
                  <a:lnTo>
                    <a:pt x="66" y="29"/>
                  </a:lnTo>
                  <a:lnTo>
                    <a:pt x="65" y="30"/>
                  </a:lnTo>
                  <a:lnTo>
                    <a:pt x="63" y="31"/>
                  </a:lnTo>
                  <a:lnTo>
                    <a:pt x="56" y="37"/>
                  </a:lnTo>
                  <a:lnTo>
                    <a:pt x="50" y="43"/>
                  </a:lnTo>
                  <a:lnTo>
                    <a:pt x="47" y="46"/>
                  </a:lnTo>
                  <a:lnTo>
                    <a:pt x="44" y="49"/>
                  </a:lnTo>
                  <a:lnTo>
                    <a:pt x="40" y="53"/>
                  </a:lnTo>
                  <a:lnTo>
                    <a:pt x="37" y="57"/>
                  </a:lnTo>
                  <a:lnTo>
                    <a:pt x="29" y="68"/>
                  </a:lnTo>
                  <a:lnTo>
                    <a:pt x="22" y="79"/>
                  </a:lnTo>
                  <a:lnTo>
                    <a:pt x="16" y="91"/>
                  </a:lnTo>
                  <a:lnTo>
                    <a:pt x="10" y="103"/>
                  </a:lnTo>
                  <a:lnTo>
                    <a:pt x="6" y="116"/>
                  </a:lnTo>
                  <a:lnTo>
                    <a:pt x="3" y="129"/>
                  </a:lnTo>
                  <a:lnTo>
                    <a:pt x="1" y="14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5" y="154"/>
                  </a:lnTo>
                  <a:lnTo>
                    <a:pt x="30" y="151"/>
                  </a:lnTo>
                  <a:lnTo>
                    <a:pt x="38" y="149"/>
                  </a:lnTo>
                  <a:lnTo>
                    <a:pt x="46" y="148"/>
                  </a:lnTo>
                  <a:lnTo>
                    <a:pt x="55" y="147"/>
                  </a:lnTo>
                  <a:lnTo>
                    <a:pt x="63" y="147"/>
                  </a:lnTo>
                  <a:lnTo>
                    <a:pt x="71" y="147"/>
                  </a:lnTo>
                  <a:lnTo>
                    <a:pt x="86" y="148"/>
                  </a:lnTo>
                  <a:lnTo>
                    <a:pt x="101" y="151"/>
                  </a:lnTo>
                  <a:lnTo>
                    <a:pt x="115" y="154"/>
                  </a:lnTo>
                  <a:lnTo>
                    <a:pt x="129" y="158"/>
                  </a:lnTo>
                  <a:lnTo>
                    <a:pt x="142" y="163"/>
                  </a:lnTo>
                  <a:lnTo>
                    <a:pt x="155" y="169"/>
                  </a:lnTo>
                  <a:lnTo>
                    <a:pt x="167" y="176"/>
                  </a:lnTo>
                  <a:lnTo>
                    <a:pt x="173" y="180"/>
                  </a:lnTo>
                  <a:lnTo>
                    <a:pt x="178" y="184"/>
                  </a:lnTo>
                  <a:lnTo>
                    <a:pt x="182" y="187"/>
                  </a:lnTo>
                  <a:lnTo>
                    <a:pt x="186" y="190"/>
                  </a:lnTo>
                  <a:lnTo>
                    <a:pt x="190" y="193"/>
                  </a:lnTo>
                  <a:lnTo>
                    <a:pt x="193" y="196"/>
                  </a:lnTo>
                  <a:lnTo>
                    <a:pt x="206" y="209"/>
                  </a:lnTo>
                  <a:lnTo>
                    <a:pt x="207" y="209"/>
                  </a:lnTo>
                  <a:lnTo>
                    <a:pt x="208" y="209"/>
                  </a:lnTo>
                  <a:lnTo>
                    <a:pt x="210" y="209"/>
                  </a:lnTo>
                  <a:lnTo>
                    <a:pt x="213" y="208"/>
                  </a:lnTo>
                  <a:lnTo>
                    <a:pt x="215" y="207"/>
                  </a:lnTo>
                  <a:lnTo>
                    <a:pt x="219" y="206"/>
                  </a:lnTo>
                  <a:lnTo>
                    <a:pt x="221" y="206"/>
                  </a:lnTo>
                  <a:lnTo>
                    <a:pt x="222" y="206"/>
                  </a:lnTo>
                  <a:lnTo>
                    <a:pt x="223" y="206"/>
                  </a:lnTo>
                  <a:lnTo>
                    <a:pt x="240" y="206"/>
                  </a:lnTo>
                  <a:lnTo>
                    <a:pt x="254" y="206"/>
                  </a:lnTo>
                  <a:lnTo>
                    <a:pt x="258" y="206"/>
                  </a:lnTo>
                  <a:lnTo>
                    <a:pt x="262" y="207"/>
                  </a:lnTo>
                  <a:lnTo>
                    <a:pt x="266" y="207"/>
                  </a:lnTo>
                  <a:lnTo>
                    <a:pt x="270" y="208"/>
                  </a:lnTo>
                  <a:lnTo>
                    <a:pt x="273" y="209"/>
                  </a:lnTo>
                  <a:lnTo>
                    <a:pt x="276" y="210"/>
                  </a:lnTo>
                  <a:lnTo>
                    <a:pt x="283" y="212"/>
                  </a:lnTo>
                  <a:lnTo>
                    <a:pt x="284" y="212"/>
                  </a:lnTo>
                  <a:lnTo>
                    <a:pt x="285" y="212"/>
                  </a:lnTo>
                  <a:lnTo>
                    <a:pt x="286" y="212"/>
                  </a:lnTo>
                  <a:lnTo>
                    <a:pt x="286" y="212"/>
                  </a:lnTo>
                  <a:lnTo>
                    <a:pt x="288" y="213"/>
                  </a:lnTo>
                  <a:lnTo>
                    <a:pt x="290" y="213"/>
                  </a:lnTo>
                  <a:lnTo>
                    <a:pt x="291" y="214"/>
                  </a:lnTo>
                  <a:lnTo>
                    <a:pt x="293" y="215"/>
                  </a:lnTo>
                  <a:lnTo>
                    <a:pt x="294" y="215"/>
                  </a:lnTo>
                  <a:lnTo>
                    <a:pt x="295" y="215"/>
                  </a:lnTo>
                  <a:lnTo>
                    <a:pt x="296" y="215"/>
                  </a:lnTo>
                  <a:lnTo>
                    <a:pt x="297" y="215"/>
                  </a:lnTo>
                  <a:lnTo>
                    <a:pt x="298" y="213"/>
                  </a:lnTo>
                  <a:lnTo>
                    <a:pt x="299" y="211"/>
                  </a:lnTo>
                  <a:lnTo>
                    <a:pt x="299" y="209"/>
                  </a:lnTo>
                  <a:lnTo>
                    <a:pt x="300" y="207"/>
                  </a:lnTo>
                  <a:lnTo>
                    <a:pt x="300" y="205"/>
                  </a:lnTo>
                  <a:lnTo>
                    <a:pt x="301" y="204"/>
                  </a:lnTo>
                  <a:lnTo>
                    <a:pt x="301" y="203"/>
                  </a:lnTo>
                  <a:lnTo>
                    <a:pt x="301" y="202"/>
                  </a:lnTo>
                  <a:lnTo>
                    <a:pt x="302" y="202"/>
                  </a:lnTo>
                  <a:lnTo>
                    <a:pt x="302" y="201"/>
                  </a:lnTo>
                  <a:lnTo>
                    <a:pt x="302" y="201"/>
                  </a:lnTo>
                  <a:lnTo>
                    <a:pt x="302" y="201"/>
                  </a:lnTo>
                  <a:lnTo>
                    <a:pt x="302" y="198"/>
                  </a:lnTo>
                  <a:lnTo>
                    <a:pt x="304" y="187"/>
                  </a:lnTo>
                  <a:lnTo>
                    <a:pt x="306" y="177"/>
                  </a:lnTo>
                  <a:lnTo>
                    <a:pt x="307" y="172"/>
                  </a:lnTo>
                  <a:lnTo>
                    <a:pt x="307" y="166"/>
                  </a:lnTo>
                  <a:lnTo>
                    <a:pt x="308" y="161"/>
                  </a:lnTo>
                  <a:lnTo>
                    <a:pt x="308" y="156"/>
                  </a:lnTo>
                  <a:lnTo>
                    <a:pt x="308" y="148"/>
                  </a:lnTo>
                  <a:lnTo>
                    <a:pt x="308" y="140"/>
                  </a:lnTo>
                  <a:lnTo>
                    <a:pt x="307" y="136"/>
                  </a:lnTo>
                  <a:lnTo>
                    <a:pt x="307" y="132"/>
                  </a:lnTo>
                  <a:lnTo>
                    <a:pt x="306" y="128"/>
                  </a:lnTo>
                  <a:lnTo>
                    <a:pt x="305" y="124"/>
                  </a:lnTo>
                  <a:lnTo>
                    <a:pt x="301" y="109"/>
                  </a:lnTo>
                  <a:lnTo>
                    <a:pt x="299" y="103"/>
                  </a:lnTo>
                  <a:lnTo>
                    <a:pt x="297" y="96"/>
                  </a:lnTo>
                  <a:lnTo>
                    <a:pt x="296" y="94"/>
                  </a:lnTo>
                  <a:lnTo>
                    <a:pt x="295" y="93"/>
                  </a:lnTo>
                  <a:lnTo>
                    <a:pt x="295" y="91"/>
                  </a:lnTo>
                  <a:lnTo>
                    <a:pt x="294" y="89"/>
                  </a:lnTo>
                  <a:lnTo>
                    <a:pt x="293" y="86"/>
                  </a:lnTo>
                  <a:lnTo>
                    <a:pt x="292" y="84"/>
                  </a:lnTo>
                  <a:lnTo>
                    <a:pt x="291" y="82"/>
                  </a:lnTo>
                  <a:lnTo>
                    <a:pt x="290" y="79"/>
                  </a:lnTo>
                  <a:lnTo>
                    <a:pt x="289" y="77"/>
                  </a:lnTo>
                  <a:lnTo>
                    <a:pt x="286" y="72"/>
                  </a:lnTo>
                  <a:lnTo>
                    <a:pt x="283" y="67"/>
                  </a:lnTo>
                  <a:lnTo>
                    <a:pt x="280" y="63"/>
                  </a:lnTo>
                  <a:lnTo>
                    <a:pt x="273" y="54"/>
                  </a:lnTo>
                  <a:lnTo>
                    <a:pt x="269" y="49"/>
                  </a:lnTo>
                  <a:lnTo>
                    <a:pt x="266" y="45"/>
                  </a:lnTo>
                  <a:lnTo>
                    <a:pt x="261" y="40"/>
                  </a:lnTo>
                  <a:lnTo>
                    <a:pt x="255" y="35"/>
                  </a:lnTo>
                  <a:lnTo>
                    <a:pt x="249" y="31"/>
                  </a:lnTo>
                  <a:lnTo>
                    <a:pt x="243" y="26"/>
                  </a:lnTo>
                  <a:lnTo>
                    <a:pt x="236" y="22"/>
                  </a:lnTo>
                  <a:lnTo>
                    <a:pt x="229" y="19"/>
                  </a:lnTo>
                  <a:lnTo>
                    <a:pt x="222" y="15"/>
                  </a:lnTo>
                  <a:lnTo>
                    <a:pt x="215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39"/>
            <p:cNvSpPr/>
            <p:nvPr/>
          </p:nvSpPr>
          <p:spPr>
            <a:xfrm>
              <a:off x="9053880" y="5295248"/>
              <a:ext cx="141598" cy="162194"/>
            </a:xfrm>
            <a:custGeom>
              <a:avLst/>
              <a:gdLst/>
              <a:ahLst/>
              <a:cxnLst/>
              <a:rect l="l" t="t" r="r" b="b"/>
              <a:pathLst>
                <a:path w="276" h="316" extrusionOk="0">
                  <a:moveTo>
                    <a:pt x="186" y="183"/>
                  </a:moveTo>
                  <a:lnTo>
                    <a:pt x="192" y="177"/>
                  </a:lnTo>
                  <a:lnTo>
                    <a:pt x="195" y="175"/>
                  </a:lnTo>
                  <a:lnTo>
                    <a:pt x="196" y="173"/>
                  </a:lnTo>
                  <a:lnTo>
                    <a:pt x="197" y="173"/>
                  </a:lnTo>
                  <a:lnTo>
                    <a:pt x="197" y="172"/>
                  </a:lnTo>
                  <a:lnTo>
                    <a:pt x="202" y="168"/>
                  </a:lnTo>
                  <a:lnTo>
                    <a:pt x="206" y="163"/>
                  </a:lnTo>
                  <a:lnTo>
                    <a:pt x="211" y="159"/>
                  </a:lnTo>
                  <a:lnTo>
                    <a:pt x="217" y="155"/>
                  </a:lnTo>
                  <a:lnTo>
                    <a:pt x="219" y="154"/>
                  </a:lnTo>
                  <a:lnTo>
                    <a:pt x="221" y="152"/>
                  </a:lnTo>
                  <a:lnTo>
                    <a:pt x="225" y="149"/>
                  </a:lnTo>
                  <a:lnTo>
                    <a:pt x="228" y="148"/>
                  </a:lnTo>
                  <a:lnTo>
                    <a:pt x="230" y="146"/>
                  </a:lnTo>
                  <a:lnTo>
                    <a:pt x="231" y="145"/>
                  </a:lnTo>
                  <a:lnTo>
                    <a:pt x="232" y="145"/>
                  </a:lnTo>
                  <a:lnTo>
                    <a:pt x="233" y="144"/>
                  </a:lnTo>
                  <a:lnTo>
                    <a:pt x="234" y="144"/>
                  </a:lnTo>
                  <a:lnTo>
                    <a:pt x="236" y="143"/>
                  </a:lnTo>
                  <a:lnTo>
                    <a:pt x="239" y="141"/>
                  </a:lnTo>
                  <a:lnTo>
                    <a:pt x="244" y="138"/>
                  </a:lnTo>
                  <a:lnTo>
                    <a:pt x="249" y="135"/>
                  </a:lnTo>
                  <a:lnTo>
                    <a:pt x="252" y="133"/>
                  </a:lnTo>
                  <a:lnTo>
                    <a:pt x="254" y="132"/>
                  </a:lnTo>
                  <a:lnTo>
                    <a:pt x="254" y="127"/>
                  </a:lnTo>
                  <a:lnTo>
                    <a:pt x="254" y="121"/>
                  </a:lnTo>
                  <a:lnTo>
                    <a:pt x="255" y="114"/>
                  </a:lnTo>
                  <a:lnTo>
                    <a:pt x="257" y="106"/>
                  </a:lnTo>
                  <a:lnTo>
                    <a:pt x="259" y="99"/>
                  </a:lnTo>
                  <a:lnTo>
                    <a:pt x="262" y="92"/>
                  </a:lnTo>
                  <a:lnTo>
                    <a:pt x="264" y="85"/>
                  </a:lnTo>
                  <a:lnTo>
                    <a:pt x="267" y="78"/>
                  </a:lnTo>
                  <a:lnTo>
                    <a:pt x="274" y="65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5" y="63"/>
                  </a:lnTo>
                  <a:lnTo>
                    <a:pt x="275" y="62"/>
                  </a:lnTo>
                  <a:lnTo>
                    <a:pt x="275" y="61"/>
                  </a:lnTo>
                  <a:lnTo>
                    <a:pt x="276" y="61"/>
                  </a:lnTo>
                  <a:lnTo>
                    <a:pt x="276" y="61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6" y="59"/>
                  </a:lnTo>
                  <a:lnTo>
                    <a:pt x="267" y="49"/>
                  </a:lnTo>
                  <a:lnTo>
                    <a:pt x="257" y="39"/>
                  </a:lnTo>
                  <a:lnTo>
                    <a:pt x="247" y="30"/>
                  </a:lnTo>
                  <a:lnTo>
                    <a:pt x="235" y="22"/>
                  </a:lnTo>
                  <a:lnTo>
                    <a:pt x="223" y="16"/>
                  </a:lnTo>
                  <a:lnTo>
                    <a:pt x="217" y="13"/>
                  </a:lnTo>
                  <a:lnTo>
                    <a:pt x="210" y="10"/>
                  </a:lnTo>
                  <a:lnTo>
                    <a:pt x="203" y="8"/>
                  </a:lnTo>
                  <a:lnTo>
                    <a:pt x="197" y="6"/>
                  </a:lnTo>
                  <a:lnTo>
                    <a:pt x="190" y="4"/>
                  </a:lnTo>
                  <a:lnTo>
                    <a:pt x="183" y="3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79" y="3"/>
                  </a:lnTo>
                  <a:lnTo>
                    <a:pt x="175" y="1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55" y="0"/>
                  </a:lnTo>
                  <a:lnTo>
                    <a:pt x="147" y="0"/>
                  </a:lnTo>
                  <a:lnTo>
                    <a:pt x="141" y="0"/>
                  </a:lnTo>
                  <a:lnTo>
                    <a:pt x="134" y="1"/>
                  </a:lnTo>
                  <a:lnTo>
                    <a:pt x="128" y="2"/>
                  </a:lnTo>
                  <a:lnTo>
                    <a:pt x="122" y="3"/>
                  </a:lnTo>
                  <a:lnTo>
                    <a:pt x="116" y="5"/>
                  </a:lnTo>
                  <a:lnTo>
                    <a:pt x="110" y="7"/>
                  </a:lnTo>
                  <a:lnTo>
                    <a:pt x="104" y="9"/>
                  </a:lnTo>
                  <a:lnTo>
                    <a:pt x="99" y="11"/>
                  </a:lnTo>
                  <a:lnTo>
                    <a:pt x="90" y="15"/>
                  </a:lnTo>
                  <a:lnTo>
                    <a:pt x="82" y="19"/>
                  </a:lnTo>
                  <a:lnTo>
                    <a:pt x="74" y="24"/>
                  </a:lnTo>
                  <a:lnTo>
                    <a:pt x="65" y="29"/>
                  </a:lnTo>
                  <a:lnTo>
                    <a:pt x="58" y="35"/>
                  </a:lnTo>
                  <a:lnTo>
                    <a:pt x="50" y="41"/>
                  </a:lnTo>
                  <a:lnTo>
                    <a:pt x="43" y="47"/>
                  </a:lnTo>
                  <a:lnTo>
                    <a:pt x="37" y="53"/>
                  </a:lnTo>
                  <a:lnTo>
                    <a:pt x="35" y="55"/>
                  </a:lnTo>
                  <a:lnTo>
                    <a:pt x="34" y="56"/>
                  </a:lnTo>
                  <a:lnTo>
                    <a:pt x="33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1" y="60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27" y="67"/>
                  </a:lnTo>
                  <a:lnTo>
                    <a:pt x="23" y="73"/>
                  </a:lnTo>
                  <a:lnTo>
                    <a:pt x="20" y="79"/>
                  </a:lnTo>
                  <a:lnTo>
                    <a:pt x="16" y="85"/>
                  </a:lnTo>
                  <a:lnTo>
                    <a:pt x="13" y="91"/>
                  </a:lnTo>
                  <a:lnTo>
                    <a:pt x="10" y="97"/>
                  </a:lnTo>
                  <a:lnTo>
                    <a:pt x="7" y="104"/>
                  </a:lnTo>
                  <a:lnTo>
                    <a:pt x="5" y="110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4"/>
                  </a:lnTo>
                  <a:lnTo>
                    <a:pt x="4" y="115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2" y="121"/>
                  </a:lnTo>
                  <a:lnTo>
                    <a:pt x="1" y="124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0" y="141"/>
                  </a:lnTo>
                  <a:lnTo>
                    <a:pt x="0" y="158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1" y="182"/>
                  </a:lnTo>
                  <a:lnTo>
                    <a:pt x="1" y="187"/>
                  </a:lnTo>
                  <a:lnTo>
                    <a:pt x="2" y="191"/>
                  </a:lnTo>
                  <a:lnTo>
                    <a:pt x="3" y="196"/>
                  </a:lnTo>
                  <a:lnTo>
                    <a:pt x="5" y="201"/>
                  </a:lnTo>
                  <a:lnTo>
                    <a:pt x="8" y="211"/>
                  </a:lnTo>
                  <a:lnTo>
                    <a:pt x="12" y="220"/>
                  </a:lnTo>
                  <a:lnTo>
                    <a:pt x="16" y="228"/>
                  </a:lnTo>
                  <a:lnTo>
                    <a:pt x="20" y="236"/>
                  </a:lnTo>
                  <a:lnTo>
                    <a:pt x="25" y="244"/>
                  </a:lnTo>
                  <a:lnTo>
                    <a:pt x="30" y="252"/>
                  </a:lnTo>
                  <a:lnTo>
                    <a:pt x="36" y="259"/>
                  </a:lnTo>
                  <a:lnTo>
                    <a:pt x="42" y="265"/>
                  </a:lnTo>
                  <a:lnTo>
                    <a:pt x="48" y="271"/>
                  </a:lnTo>
                  <a:lnTo>
                    <a:pt x="49" y="272"/>
                  </a:lnTo>
                  <a:lnTo>
                    <a:pt x="50" y="273"/>
                  </a:lnTo>
                  <a:lnTo>
                    <a:pt x="51" y="274"/>
                  </a:lnTo>
                  <a:lnTo>
                    <a:pt x="52" y="275"/>
                  </a:lnTo>
                  <a:lnTo>
                    <a:pt x="54" y="277"/>
                  </a:lnTo>
                  <a:lnTo>
                    <a:pt x="56" y="279"/>
                  </a:lnTo>
                  <a:lnTo>
                    <a:pt x="57" y="280"/>
                  </a:lnTo>
                  <a:lnTo>
                    <a:pt x="59" y="281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67" y="287"/>
                  </a:lnTo>
                  <a:lnTo>
                    <a:pt x="67" y="288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69" y="289"/>
                  </a:lnTo>
                  <a:lnTo>
                    <a:pt x="70" y="290"/>
                  </a:lnTo>
                  <a:lnTo>
                    <a:pt x="72" y="291"/>
                  </a:lnTo>
                  <a:lnTo>
                    <a:pt x="74" y="292"/>
                  </a:lnTo>
                  <a:lnTo>
                    <a:pt x="82" y="296"/>
                  </a:lnTo>
                  <a:lnTo>
                    <a:pt x="87" y="299"/>
                  </a:lnTo>
                  <a:lnTo>
                    <a:pt x="93" y="302"/>
                  </a:lnTo>
                  <a:lnTo>
                    <a:pt x="98" y="305"/>
                  </a:lnTo>
                  <a:lnTo>
                    <a:pt x="103" y="307"/>
                  </a:lnTo>
                  <a:lnTo>
                    <a:pt x="109" y="309"/>
                  </a:lnTo>
                  <a:lnTo>
                    <a:pt x="115" y="310"/>
                  </a:lnTo>
                  <a:lnTo>
                    <a:pt x="121" y="312"/>
                  </a:lnTo>
                  <a:lnTo>
                    <a:pt x="127" y="313"/>
                  </a:lnTo>
                  <a:lnTo>
                    <a:pt x="128" y="313"/>
                  </a:lnTo>
                  <a:lnTo>
                    <a:pt x="129" y="313"/>
                  </a:lnTo>
                  <a:lnTo>
                    <a:pt x="130" y="313"/>
                  </a:lnTo>
                  <a:lnTo>
                    <a:pt x="131" y="313"/>
                  </a:lnTo>
                  <a:lnTo>
                    <a:pt x="131" y="313"/>
                  </a:lnTo>
                  <a:lnTo>
                    <a:pt x="131" y="314"/>
                  </a:lnTo>
                  <a:lnTo>
                    <a:pt x="132" y="314"/>
                  </a:lnTo>
                  <a:lnTo>
                    <a:pt x="132" y="314"/>
                  </a:lnTo>
                  <a:lnTo>
                    <a:pt x="133" y="314"/>
                  </a:lnTo>
                  <a:lnTo>
                    <a:pt x="133" y="315"/>
                  </a:lnTo>
                  <a:lnTo>
                    <a:pt x="134" y="315"/>
                  </a:lnTo>
                  <a:lnTo>
                    <a:pt x="135" y="316"/>
                  </a:lnTo>
                  <a:lnTo>
                    <a:pt x="135" y="312"/>
                  </a:lnTo>
                  <a:lnTo>
                    <a:pt x="135" y="308"/>
                  </a:lnTo>
                  <a:lnTo>
                    <a:pt x="136" y="299"/>
                  </a:lnTo>
                  <a:lnTo>
                    <a:pt x="138" y="290"/>
                  </a:lnTo>
                  <a:lnTo>
                    <a:pt x="138" y="286"/>
                  </a:lnTo>
                  <a:lnTo>
                    <a:pt x="138" y="282"/>
                  </a:lnTo>
                  <a:lnTo>
                    <a:pt x="139" y="276"/>
                  </a:lnTo>
                  <a:lnTo>
                    <a:pt x="141" y="270"/>
                  </a:lnTo>
                  <a:lnTo>
                    <a:pt x="142" y="264"/>
                  </a:lnTo>
                  <a:lnTo>
                    <a:pt x="144" y="258"/>
                  </a:lnTo>
                  <a:lnTo>
                    <a:pt x="148" y="248"/>
                  </a:lnTo>
                  <a:lnTo>
                    <a:pt x="152" y="237"/>
                  </a:lnTo>
                  <a:lnTo>
                    <a:pt x="154" y="232"/>
                  </a:lnTo>
                  <a:lnTo>
                    <a:pt x="157" y="227"/>
                  </a:lnTo>
                  <a:lnTo>
                    <a:pt x="159" y="222"/>
                  </a:lnTo>
                  <a:lnTo>
                    <a:pt x="162" y="217"/>
                  </a:lnTo>
                  <a:lnTo>
                    <a:pt x="165" y="213"/>
                  </a:lnTo>
                  <a:lnTo>
                    <a:pt x="168" y="208"/>
                  </a:lnTo>
                  <a:lnTo>
                    <a:pt x="175" y="200"/>
                  </a:lnTo>
                  <a:lnTo>
                    <a:pt x="177" y="196"/>
                  </a:lnTo>
                  <a:lnTo>
                    <a:pt x="178" y="194"/>
                  </a:lnTo>
                  <a:lnTo>
                    <a:pt x="179" y="191"/>
                  </a:lnTo>
                  <a:lnTo>
                    <a:pt x="181" y="189"/>
                  </a:lnTo>
                  <a:lnTo>
                    <a:pt x="182" y="187"/>
                  </a:lnTo>
                  <a:lnTo>
                    <a:pt x="184" y="1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9"/>
            <p:cNvSpPr/>
            <p:nvPr/>
          </p:nvSpPr>
          <p:spPr>
            <a:xfrm>
              <a:off x="9142443" y="5389475"/>
              <a:ext cx="77750" cy="146232"/>
            </a:xfrm>
            <a:custGeom>
              <a:avLst/>
              <a:gdLst/>
              <a:ahLst/>
              <a:cxnLst/>
              <a:rect l="l" t="t" r="r" b="b"/>
              <a:pathLst>
                <a:path w="152" h="285" extrusionOk="0">
                  <a:moveTo>
                    <a:pt x="138" y="178"/>
                  </a:moveTo>
                  <a:lnTo>
                    <a:pt x="138" y="177"/>
                  </a:lnTo>
                  <a:lnTo>
                    <a:pt x="138" y="176"/>
                  </a:lnTo>
                  <a:lnTo>
                    <a:pt x="138" y="175"/>
                  </a:lnTo>
                  <a:lnTo>
                    <a:pt x="138" y="174"/>
                  </a:lnTo>
                  <a:lnTo>
                    <a:pt x="138" y="174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2"/>
                  </a:lnTo>
                  <a:lnTo>
                    <a:pt x="139" y="172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0"/>
                  </a:lnTo>
                  <a:lnTo>
                    <a:pt x="141" y="170"/>
                  </a:lnTo>
                  <a:lnTo>
                    <a:pt x="142" y="165"/>
                  </a:lnTo>
                  <a:lnTo>
                    <a:pt x="144" y="161"/>
                  </a:lnTo>
                  <a:lnTo>
                    <a:pt x="147" y="151"/>
                  </a:lnTo>
                  <a:lnTo>
                    <a:pt x="150" y="142"/>
                  </a:lnTo>
                  <a:lnTo>
                    <a:pt x="151" y="137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8" y="129"/>
                  </a:lnTo>
                  <a:lnTo>
                    <a:pt x="146" y="127"/>
                  </a:lnTo>
                  <a:lnTo>
                    <a:pt x="144" y="126"/>
                  </a:lnTo>
                  <a:lnTo>
                    <a:pt x="139" y="122"/>
                  </a:lnTo>
                  <a:lnTo>
                    <a:pt x="137" y="121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4" y="118"/>
                  </a:lnTo>
                  <a:lnTo>
                    <a:pt x="133" y="116"/>
                  </a:lnTo>
                  <a:lnTo>
                    <a:pt x="130" y="113"/>
                  </a:lnTo>
                  <a:lnTo>
                    <a:pt x="124" y="107"/>
                  </a:lnTo>
                  <a:lnTo>
                    <a:pt x="115" y="96"/>
                  </a:lnTo>
                  <a:lnTo>
                    <a:pt x="107" y="85"/>
                  </a:lnTo>
                  <a:lnTo>
                    <a:pt x="100" y="72"/>
                  </a:lnTo>
                  <a:lnTo>
                    <a:pt x="93" y="59"/>
                  </a:lnTo>
                  <a:lnTo>
                    <a:pt x="88" y="45"/>
                  </a:lnTo>
                  <a:lnTo>
                    <a:pt x="84" y="31"/>
                  </a:lnTo>
                  <a:lnTo>
                    <a:pt x="81" y="16"/>
                  </a:lnTo>
                  <a:lnTo>
                    <a:pt x="79" y="0"/>
                  </a:lnTo>
                  <a:lnTo>
                    <a:pt x="69" y="7"/>
                  </a:lnTo>
                  <a:lnTo>
                    <a:pt x="59" y="14"/>
                  </a:lnTo>
                  <a:lnTo>
                    <a:pt x="50" y="23"/>
                  </a:lnTo>
                  <a:lnTo>
                    <a:pt x="41" y="31"/>
                  </a:lnTo>
                  <a:lnTo>
                    <a:pt x="33" y="41"/>
                  </a:lnTo>
                  <a:lnTo>
                    <a:pt x="26" y="50"/>
                  </a:lnTo>
                  <a:lnTo>
                    <a:pt x="20" y="61"/>
                  </a:lnTo>
                  <a:lnTo>
                    <a:pt x="14" y="71"/>
                  </a:lnTo>
                  <a:lnTo>
                    <a:pt x="12" y="75"/>
                  </a:lnTo>
                  <a:lnTo>
                    <a:pt x="10" y="79"/>
                  </a:lnTo>
                  <a:lnTo>
                    <a:pt x="9" y="82"/>
                  </a:lnTo>
                  <a:lnTo>
                    <a:pt x="7" y="86"/>
                  </a:lnTo>
                  <a:lnTo>
                    <a:pt x="5" y="94"/>
                  </a:lnTo>
                  <a:lnTo>
                    <a:pt x="3" y="102"/>
                  </a:lnTo>
                  <a:lnTo>
                    <a:pt x="2" y="106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0" y="133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1" y="155"/>
                  </a:lnTo>
                  <a:lnTo>
                    <a:pt x="2" y="158"/>
                  </a:lnTo>
                  <a:lnTo>
                    <a:pt x="3" y="161"/>
                  </a:lnTo>
                  <a:lnTo>
                    <a:pt x="7" y="176"/>
                  </a:lnTo>
                  <a:lnTo>
                    <a:pt x="12" y="190"/>
                  </a:lnTo>
                  <a:lnTo>
                    <a:pt x="18" y="203"/>
                  </a:lnTo>
                  <a:lnTo>
                    <a:pt x="25" y="215"/>
                  </a:lnTo>
                  <a:lnTo>
                    <a:pt x="33" y="227"/>
                  </a:lnTo>
                  <a:lnTo>
                    <a:pt x="42" y="238"/>
                  </a:lnTo>
                  <a:lnTo>
                    <a:pt x="52" y="248"/>
                  </a:lnTo>
                  <a:lnTo>
                    <a:pt x="62" y="257"/>
                  </a:lnTo>
                  <a:lnTo>
                    <a:pt x="64" y="258"/>
                  </a:lnTo>
                  <a:lnTo>
                    <a:pt x="66" y="259"/>
                  </a:lnTo>
                  <a:lnTo>
                    <a:pt x="69" y="261"/>
                  </a:lnTo>
                  <a:lnTo>
                    <a:pt x="73" y="263"/>
                  </a:lnTo>
                  <a:lnTo>
                    <a:pt x="74" y="264"/>
                  </a:lnTo>
                  <a:lnTo>
                    <a:pt x="76" y="265"/>
                  </a:lnTo>
                  <a:lnTo>
                    <a:pt x="77" y="266"/>
                  </a:lnTo>
                  <a:lnTo>
                    <a:pt x="77" y="266"/>
                  </a:lnTo>
                  <a:lnTo>
                    <a:pt x="79" y="267"/>
                  </a:lnTo>
                  <a:lnTo>
                    <a:pt x="80" y="268"/>
                  </a:lnTo>
                  <a:lnTo>
                    <a:pt x="82" y="269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6" y="271"/>
                  </a:lnTo>
                  <a:lnTo>
                    <a:pt x="87" y="271"/>
                  </a:lnTo>
                  <a:lnTo>
                    <a:pt x="87" y="271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9" y="272"/>
                  </a:lnTo>
                  <a:lnTo>
                    <a:pt x="90" y="273"/>
                  </a:lnTo>
                  <a:lnTo>
                    <a:pt x="91" y="273"/>
                  </a:lnTo>
                  <a:lnTo>
                    <a:pt x="93" y="274"/>
                  </a:lnTo>
                  <a:lnTo>
                    <a:pt x="98" y="275"/>
                  </a:lnTo>
                  <a:lnTo>
                    <a:pt x="100" y="276"/>
                  </a:lnTo>
                  <a:lnTo>
                    <a:pt x="102" y="277"/>
                  </a:lnTo>
                  <a:lnTo>
                    <a:pt x="103" y="278"/>
                  </a:lnTo>
                  <a:lnTo>
                    <a:pt x="104" y="278"/>
                  </a:lnTo>
                  <a:lnTo>
                    <a:pt x="106" y="279"/>
                  </a:lnTo>
                  <a:lnTo>
                    <a:pt x="108" y="279"/>
                  </a:lnTo>
                  <a:lnTo>
                    <a:pt x="110" y="280"/>
                  </a:lnTo>
                  <a:lnTo>
                    <a:pt x="115" y="281"/>
                  </a:lnTo>
                  <a:lnTo>
                    <a:pt x="117" y="281"/>
                  </a:lnTo>
                  <a:lnTo>
                    <a:pt x="119" y="282"/>
                  </a:lnTo>
                  <a:lnTo>
                    <a:pt x="122" y="283"/>
                  </a:lnTo>
                  <a:lnTo>
                    <a:pt x="125" y="284"/>
                  </a:lnTo>
                  <a:lnTo>
                    <a:pt x="128" y="284"/>
                  </a:lnTo>
                  <a:lnTo>
                    <a:pt x="131" y="285"/>
                  </a:lnTo>
                  <a:lnTo>
                    <a:pt x="134" y="285"/>
                  </a:lnTo>
                  <a:lnTo>
                    <a:pt x="137" y="285"/>
                  </a:lnTo>
                  <a:lnTo>
                    <a:pt x="144" y="285"/>
                  </a:lnTo>
                  <a:lnTo>
                    <a:pt x="142" y="281"/>
                  </a:lnTo>
                  <a:lnTo>
                    <a:pt x="140" y="277"/>
                  </a:lnTo>
                  <a:lnTo>
                    <a:pt x="138" y="273"/>
                  </a:lnTo>
                  <a:lnTo>
                    <a:pt x="137" y="268"/>
                  </a:lnTo>
                  <a:lnTo>
                    <a:pt x="136" y="264"/>
                  </a:lnTo>
                  <a:lnTo>
                    <a:pt x="135" y="260"/>
                  </a:lnTo>
                  <a:lnTo>
                    <a:pt x="133" y="251"/>
                  </a:lnTo>
                  <a:lnTo>
                    <a:pt x="132" y="248"/>
                  </a:lnTo>
                  <a:lnTo>
                    <a:pt x="131" y="245"/>
                  </a:lnTo>
                  <a:lnTo>
                    <a:pt x="131" y="242"/>
                  </a:lnTo>
                  <a:lnTo>
                    <a:pt x="130" y="238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26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08"/>
                  </a:lnTo>
                  <a:lnTo>
                    <a:pt x="132" y="204"/>
                  </a:lnTo>
                  <a:lnTo>
                    <a:pt x="134" y="196"/>
                  </a:lnTo>
                  <a:lnTo>
                    <a:pt x="136" y="1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9"/>
            <p:cNvSpPr/>
            <p:nvPr/>
          </p:nvSpPr>
          <p:spPr>
            <a:xfrm>
              <a:off x="9096102" y="5212349"/>
              <a:ext cx="141598" cy="96801"/>
            </a:xfrm>
            <a:custGeom>
              <a:avLst/>
              <a:gdLst/>
              <a:ahLst/>
              <a:cxnLst/>
              <a:rect l="l" t="t" r="r" b="b"/>
              <a:pathLst>
                <a:path w="276" h="189" extrusionOk="0">
                  <a:moveTo>
                    <a:pt x="262" y="68"/>
                  </a:moveTo>
                  <a:lnTo>
                    <a:pt x="256" y="64"/>
                  </a:lnTo>
                  <a:lnTo>
                    <a:pt x="250" y="60"/>
                  </a:lnTo>
                  <a:lnTo>
                    <a:pt x="244" y="56"/>
                  </a:lnTo>
                  <a:lnTo>
                    <a:pt x="238" y="51"/>
                  </a:lnTo>
                  <a:lnTo>
                    <a:pt x="228" y="41"/>
                  </a:lnTo>
                  <a:lnTo>
                    <a:pt x="217" y="31"/>
                  </a:lnTo>
                  <a:lnTo>
                    <a:pt x="211" y="24"/>
                  </a:lnTo>
                  <a:lnTo>
                    <a:pt x="206" y="18"/>
                  </a:lnTo>
                  <a:lnTo>
                    <a:pt x="197" y="6"/>
                  </a:lnTo>
                  <a:lnTo>
                    <a:pt x="194" y="5"/>
                  </a:lnTo>
                  <a:lnTo>
                    <a:pt x="192" y="4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1"/>
                  </a:lnTo>
                  <a:lnTo>
                    <a:pt x="169" y="0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3" y="0"/>
                  </a:lnTo>
                  <a:lnTo>
                    <a:pt x="134" y="1"/>
                  </a:lnTo>
                  <a:lnTo>
                    <a:pt x="125" y="2"/>
                  </a:lnTo>
                  <a:lnTo>
                    <a:pt x="116" y="4"/>
                  </a:lnTo>
                  <a:lnTo>
                    <a:pt x="108" y="7"/>
                  </a:lnTo>
                  <a:lnTo>
                    <a:pt x="100" y="10"/>
                  </a:lnTo>
                  <a:lnTo>
                    <a:pt x="92" y="13"/>
                  </a:lnTo>
                  <a:lnTo>
                    <a:pt x="84" y="17"/>
                  </a:lnTo>
                  <a:lnTo>
                    <a:pt x="78" y="20"/>
                  </a:lnTo>
                  <a:lnTo>
                    <a:pt x="71" y="24"/>
                  </a:lnTo>
                  <a:lnTo>
                    <a:pt x="65" y="28"/>
                  </a:lnTo>
                  <a:lnTo>
                    <a:pt x="59" y="32"/>
                  </a:lnTo>
                  <a:lnTo>
                    <a:pt x="54" y="36"/>
                  </a:lnTo>
                  <a:lnTo>
                    <a:pt x="48" y="41"/>
                  </a:lnTo>
                  <a:lnTo>
                    <a:pt x="43" y="46"/>
                  </a:lnTo>
                  <a:lnTo>
                    <a:pt x="39" y="51"/>
                  </a:lnTo>
                  <a:lnTo>
                    <a:pt x="37" y="53"/>
                  </a:lnTo>
                  <a:lnTo>
                    <a:pt x="35" y="55"/>
                  </a:lnTo>
                  <a:lnTo>
                    <a:pt x="31" y="60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14" y="83"/>
                  </a:lnTo>
                  <a:lnTo>
                    <a:pt x="12" y="87"/>
                  </a:lnTo>
                  <a:lnTo>
                    <a:pt x="11" y="91"/>
                  </a:lnTo>
                  <a:lnTo>
                    <a:pt x="9" y="95"/>
                  </a:lnTo>
                  <a:lnTo>
                    <a:pt x="8" y="99"/>
                  </a:lnTo>
                  <a:lnTo>
                    <a:pt x="6" y="103"/>
                  </a:lnTo>
                  <a:lnTo>
                    <a:pt x="5" y="108"/>
                  </a:lnTo>
                  <a:lnTo>
                    <a:pt x="3" y="112"/>
                  </a:lnTo>
                  <a:lnTo>
                    <a:pt x="2" y="117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26" y="130"/>
                  </a:lnTo>
                  <a:lnTo>
                    <a:pt x="39" y="127"/>
                  </a:lnTo>
                  <a:lnTo>
                    <a:pt x="46" y="125"/>
                  </a:lnTo>
                  <a:lnTo>
                    <a:pt x="53" y="124"/>
                  </a:lnTo>
                  <a:lnTo>
                    <a:pt x="73" y="124"/>
                  </a:lnTo>
                  <a:lnTo>
                    <a:pt x="76" y="124"/>
                  </a:lnTo>
                  <a:lnTo>
                    <a:pt x="82" y="124"/>
                  </a:lnTo>
                  <a:lnTo>
                    <a:pt x="89" y="125"/>
                  </a:lnTo>
                  <a:lnTo>
                    <a:pt x="101" y="126"/>
                  </a:lnTo>
                  <a:lnTo>
                    <a:pt x="113" y="128"/>
                  </a:lnTo>
                  <a:lnTo>
                    <a:pt x="124" y="130"/>
                  </a:lnTo>
                  <a:lnTo>
                    <a:pt x="131" y="132"/>
                  </a:lnTo>
                  <a:lnTo>
                    <a:pt x="138" y="134"/>
                  </a:lnTo>
                  <a:lnTo>
                    <a:pt x="145" y="137"/>
                  </a:lnTo>
                  <a:lnTo>
                    <a:pt x="152" y="140"/>
                  </a:lnTo>
                  <a:lnTo>
                    <a:pt x="165" y="146"/>
                  </a:lnTo>
                  <a:lnTo>
                    <a:pt x="177" y="152"/>
                  </a:lnTo>
                  <a:lnTo>
                    <a:pt x="189" y="161"/>
                  </a:lnTo>
                  <a:lnTo>
                    <a:pt x="201" y="170"/>
                  </a:lnTo>
                  <a:lnTo>
                    <a:pt x="212" y="179"/>
                  </a:lnTo>
                  <a:lnTo>
                    <a:pt x="218" y="184"/>
                  </a:lnTo>
                  <a:lnTo>
                    <a:pt x="223" y="189"/>
                  </a:lnTo>
                  <a:lnTo>
                    <a:pt x="224" y="188"/>
                  </a:lnTo>
                  <a:lnTo>
                    <a:pt x="225" y="187"/>
                  </a:lnTo>
                  <a:lnTo>
                    <a:pt x="226" y="186"/>
                  </a:lnTo>
                  <a:lnTo>
                    <a:pt x="227" y="185"/>
                  </a:lnTo>
                  <a:lnTo>
                    <a:pt x="228" y="184"/>
                  </a:lnTo>
                  <a:lnTo>
                    <a:pt x="229" y="183"/>
                  </a:lnTo>
                  <a:lnTo>
                    <a:pt x="230" y="182"/>
                  </a:lnTo>
                  <a:lnTo>
                    <a:pt x="231" y="181"/>
                  </a:lnTo>
                  <a:lnTo>
                    <a:pt x="235" y="177"/>
                  </a:lnTo>
                  <a:lnTo>
                    <a:pt x="240" y="172"/>
                  </a:lnTo>
                  <a:lnTo>
                    <a:pt x="242" y="170"/>
                  </a:lnTo>
                  <a:lnTo>
                    <a:pt x="245" y="168"/>
                  </a:lnTo>
                  <a:lnTo>
                    <a:pt x="248" y="166"/>
                  </a:lnTo>
                  <a:lnTo>
                    <a:pt x="251" y="164"/>
                  </a:lnTo>
                  <a:lnTo>
                    <a:pt x="252" y="163"/>
                  </a:lnTo>
                  <a:lnTo>
                    <a:pt x="253" y="162"/>
                  </a:lnTo>
                  <a:lnTo>
                    <a:pt x="254" y="162"/>
                  </a:lnTo>
                  <a:lnTo>
                    <a:pt x="255" y="161"/>
                  </a:lnTo>
                  <a:lnTo>
                    <a:pt x="256" y="160"/>
                  </a:lnTo>
                  <a:lnTo>
                    <a:pt x="257" y="160"/>
                  </a:lnTo>
                  <a:lnTo>
                    <a:pt x="258" y="159"/>
                  </a:lnTo>
                  <a:lnTo>
                    <a:pt x="259" y="158"/>
                  </a:lnTo>
                  <a:lnTo>
                    <a:pt x="260" y="157"/>
                  </a:lnTo>
                  <a:lnTo>
                    <a:pt x="260" y="157"/>
                  </a:lnTo>
                  <a:lnTo>
                    <a:pt x="261" y="157"/>
                  </a:lnTo>
                  <a:lnTo>
                    <a:pt x="261" y="156"/>
                  </a:lnTo>
                  <a:lnTo>
                    <a:pt x="262" y="156"/>
                  </a:lnTo>
                  <a:lnTo>
                    <a:pt x="263" y="155"/>
                  </a:lnTo>
                  <a:lnTo>
                    <a:pt x="265" y="154"/>
                  </a:lnTo>
                  <a:lnTo>
                    <a:pt x="266" y="154"/>
                  </a:lnTo>
                  <a:lnTo>
                    <a:pt x="266" y="153"/>
                  </a:lnTo>
                  <a:lnTo>
                    <a:pt x="267" y="153"/>
                  </a:lnTo>
                  <a:lnTo>
                    <a:pt x="267" y="153"/>
                  </a:lnTo>
                  <a:lnTo>
                    <a:pt x="268" y="152"/>
                  </a:lnTo>
                  <a:lnTo>
                    <a:pt x="268" y="152"/>
                  </a:lnTo>
                  <a:lnTo>
                    <a:pt x="268" y="152"/>
                  </a:lnTo>
                  <a:lnTo>
                    <a:pt x="268" y="133"/>
                  </a:lnTo>
                  <a:lnTo>
                    <a:pt x="268" y="125"/>
                  </a:lnTo>
                  <a:lnTo>
                    <a:pt x="269" y="116"/>
                  </a:lnTo>
                  <a:lnTo>
                    <a:pt x="269" y="108"/>
                  </a:lnTo>
                  <a:lnTo>
                    <a:pt x="270" y="100"/>
                  </a:lnTo>
                  <a:lnTo>
                    <a:pt x="273" y="85"/>
                  </a:lnTo>
                  <a:lnTo>
                    <a:pt x="276" y="70"/>
                  </a:lnTo>
                  <a:lnTo>
                    <a:pt x="276" y="70"/>
                  </a:lnTo>
                  <a:lnTo>
                    <a:pt x="276" y="70"/>
                  </a:lnTo>
                  <a:lnTo>
                    <a:pt x="271" y="70"/>
                  </a:lnTo>
                  <a:lnTo>
                    <a:pt x="269" y="70"/>
                  </a:lnTo>
                  <a:lnTo>
                    <a:pt x="267" y="70"/>
                  </a:lnTo>
                  <a:lnTo>
                    <a:pt x="266" y="70"/>
                  </a:lnTo>
                  <a:lnTo>
                    <a:pt x="265" y="69"/>
                  </a:lnTo>
                  <a:lnTo>
                    <a:pt x="264" y="69"/>
                  </a:lnTo>
                  <a:lnTo>
                    <a:pt x="264" y="69"/>
                  </a:lnTo>
                  <a:lnTo>
                    <a:pt x="263" y="69"/>
                  </a:lnTo>
                  <a:lnTo>
                    <a:pt x="263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66" name="Google Shape;4066;p39"/>
          <p:cNvGrpSpPr/>
          <p:nvPr/>
        </p:nvGrpSpPr>
        <p:grpSpPr>
          <a:xfrm>
            <a:off x="9368789" y="4046846"/>
            <a:ext cx="585150" cy="635431"/>
            <a:chOff x="9789158" y="3725829"/>
            <a:chExt cx="695115" cy="754846"/>
          </a:xfrm>
        </p:grpSpPr>
        <p:sp>
          <p:nvSpPr>
            <p:cNvPr id="4067" name="Google Shape;4067;p39"/>
            <p:cNvSpPr/>
            <p:nvPr/>
          </p:nvSpPr>
          <p:spPr>
            <a:xfrm>
              <a:off x="9789158" y="3894201"/>
              <a:ext cx="301732" cy="202871"/>
            </a:xfrm>
            <a:custGeom>
              <a:avLst/>
              <a:gdLst/>
              <a:ahLst/>
              <a:cxnLst/>
              <a:rect l="l" t="t" r="r" b="b"/>
              <a:pathLst>
                <a:path w="587" h="395" extrusionOk="0">
                  <a:moveTo>
                    <a:pt x="101" y="364"/>
                  </a:moveTo>
                  <a:lnTo>
                    <a:pt x="113" y="370"/>
                  </a:lnTo>
                  <a:lnTo>
                    <a:pt x="126" y="376"/>
                  </a:lnTo>
                  <a:lnTo>
                    <a:pt x="139" y="381"/>
                  </a:lnTo>
                  <a:lnTo>
                    <a:pt x="153" y="385"/>
                  </a:lnTo>
                  <a:lnTo>
                    <a:pt x="167" y="389"/>
                  </a:lnTo>
                  <a:lnTo>
                    <a:pt x="182" y="392"/>
                  </a:lnTo>
                  <a:lnTo>
                    <a:pt x="196" y="394"/>
                  </a:lnTo>
                  <a:lnTo>
                    <a:pt x="21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7" y="395"/>
                  </a:lnTo>
                  <a:lnTo>
                    <a:pt x="243" y="395"/>
                  </a:lnTo>
                  <a:lnTo>
                    <a:pt x="245" y="395"/>
                  </a:lnTo>
                  <a:lnTo>
                    <a:pt x="251" y="395"/>
                  </a:lnTo>
                  <a:lnTo>
                    <a:pt x="259" y="394"/>
                  </a:lnTo>
                  <a:lnTo>
                    <a:pt x="267" y="392"/>
                  </a:lnTo>
                  <a:lnTo>
                    <a:pt x="283" y="388"/>
                  </a:lnTo>
                  <a:lnTo>
                    <a:pt x="299" y="381"/>
                  </a:lnTo>
                  <a:lnTo>
                    <a:pt x="316" y="374"/>
                  </a:lnTo>
                  <a:lnTo>
                    <a:pt x="333" y="365"/>
                  </a:lnTo>
                  <a:lnTo>
                    <a:pt x="350" y="355"/>
                  </a:lnTo>
                  <a:lnTo>
                    <a:pt x="384" y="333"/>
                  </a:lnTo>
                  <a:lnTo>
                    <a:pt x="403" y="318"/>
                  </a:lnTo>
                  <a:lnTo>
                    <a:pt x="422" y="302"/>
                  </a:lnTo>
                  <a:lnTo>
                    <a:pt x="460" y="268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75" y="216"/>
                  </a:lnTo>
                  <a:lnTo>
                    <a:pt x="482" y="195"/>
                  </a:lnTo>
                  <a:lnTo>
                    <a:pt x="490" y="175"/>
                  </a:lnTo>
                  <a:lnTo>
                    <a:pt x="499" y="155"/>
                  </a:lnTo>
                  <a:lnTo>
                    <a:pt x="509" y="135"/>
                  </a:lnTo>
                  <a:lnTo>
                    <a:pt x="521" y="116"/>
                  </a:lnTo>
                  <a:lnTo>
                    <a:pt x="533" y="99"/>
                  </a:lnTo>
                  <a:lnTo>
                    <a:pt x="547" y="82"/>
                  </a:lnTo>
                  <a:lnTo>
                    <a:pt x="560" y="70"/>
                  </a:lnTo>
                  <a:lnTo>
                    <a:pt x="563" y="67"/>
                  </a:lnTo>
                  <a:lnTo>
                    <a:pt x="566" y="64"/>
                  </a:lnTo>
                  <a:lnTo>
                    <a:pt x="570" y="62"/>
                  </a:lnTo>
                  <a:lnTo>
                    <a:pt x="573" y="60"/>
                  </a:lnTo>
                  <a:lnTo>
                    <a:pt x="574" y="59"/>
                  </a:lnTo>
                  <a:lnTo>
                    <a:pt x="576" y="58"/>
                  </a:lnTo>
                  <a:lnTo>
                    <a:pt x="577" y="57"/>
                  </a:lnTo>
                  <a:lnTo>
                    <a:pt x="579" y="55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86" y="46"/>
                  </a:lnTo>
                  <a:lnTo>
                    <a:pt x="584" y="41"/>
                  </a:lnTo>
                  <a:lnTo>
                    <a:pt x="582" y="37"/>
                  </a:lnTo>
                  <a:lnTo>
                    <a:pt x="579" y="32"/>
                  </a:lnTo>
                  <a:lnTo>
                    <a:pt x="576" y="29"/>
                  </a:lnTo>
                  <a:lnTo>
                    <a:pt x="573" y="25"/>
                  </a:lnTo>
                  <a:lnTo>
                    <a:pt x="570" y="22"/>
                  </a:lnTo>
                  <a:lnTo>
                    <a:pt x="569" y="21"/>
                  </a:lnTo>
                  <a:lnTo>
                    <a:pt x="567" y="20"/>
                  </a:lnTo>
                  <a:lnTo>
                    <a:pt x="564" y="17"/>
                  </a:lnTo>
                  <a:lnTo>
                    <a:pt x="558" y="14"/>
                  </a:lnTo>
                  <a:lnTo>
                    <a:pt x="554" y="11"/>
                  </a:lnTo>
                  <a:lnTo>
                    <a:pt x="550" y="9"/>
                  </a:lnTo>
                  <a:lnTo>
                    <a:pt x="548" y="9"/>
                  </a:lnTo>
                  <a:lnTo>
                    <a:pt x="546" y="9"/>
                  </a:lnTo>
                  <a:lnTo>
                    <a:pt x="545" y="9"/>
                  </a:lnTo>
                  <a:lnTo>
                    <a:pt x="544" y="8"/>
                  </a:lnTo>
                  <a:lnTo>
                    <a:pt x="542" y="8"/>
                  </a:lnTo>
                  <a:lnTo>
                    <a:pt x="541" y="7"/>
                  </a:lnTo>
                  <a:lnTo>
                    <a:pt x="539" y="6"/>
                  </a:lnTo>
                  <a:lnTo>
                    <a:pt x="521" y="4"/>
                  </a:lnTo>
                  <a:lnTo>
                    <a:pt x="503" y="2"/>
                  </a:lnTo>
                  <a:lnTo>
                    <a:pt x="484" y="1"/>
                  </a:lnTo>
                  <a:lnTo>
                    <a:pt x="465" y="0"/>
                  </a:lnTo>
                  <a:lnTo>
                    <a:pt x="427" y="0"/>
                  </a:lnTo>
                  <a:lnTo>
                    <a:pt x="407" y="1"/>
                  </a:lnTo>
                  <a:lnTo>
                    <a:pt x="386" y="3"/>
                  </a:lnTo>
                  <a:lnTo>
                    <a:pt x="319" y="12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0" y="13"/>
                  </a:lnTo>
                  <a:lnTo>
                    <a:pt x="306" y="14"/>
                  </a:lnTo>
                  <a:lnTo>
                    <a:pt x="304" y="14"/>
                  </a:lnTo>
                  <a:lnTo>
                    <a:pt x="302" y="14"/>
                  </a:lnTo>
                  <a:lnTo>
                    <a:pt x="262" y="23"/>
                  </a:lnTo>
                  <a:lnTo>
                    <a:pt x="224" y="34"/>
                  </a:lnTo>
                  <a:lnTo>
                    <a:pt x="187" y="45"/>
                  </a:lnTo>
                  <a:lnTo>
                    <a:pt x="152" y="57"/>
                  </a:lnTo>
                  <a:lnTo>
                    <a:pt x="150" y="58"/>
                  </a:lnTo>
                  <a:lnTo>
                    <a:pt x="149" y="59"/>
                  </a:lnTo>
                  <a:lnTo>
                    <a:pt x="147" y="59"/>
                  </a:lnTo>
                  <a:lnTo>
                    <a:pt x="146" y="60"/>
                  </a:lnTo>
                  <a:lnTo>
                    <a:pt x="143" y="61"/>
                  </a:lnTo>
                  <a:lnTo>
                    <a:pt x="142" y="61"/>
                  </a:lnTo>
                  <a:lnTo>
                    <a:pt x="142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9" y="62"/>
                  </a:lnTo>
                  <a:lnTo>
                    <a:pt x="139" y="62"/>
                  </a:lnTo>
                  <a:lnTo>
                    <a:pt x="138" y="63"/>
                  </a:lnTo>
                  <a:lnTo>
                    <a:pt x="136" y="63"/>
                  </a:lnTo>
                  <a:lnTo>
                    <a:pt x="135" y="64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0" y="67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7" y="68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0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3" y="74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8" y="74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07" y="75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0" y="79"/>
                  </a:lnTo>
                  <a:lnTo>
                    <a:pt x="100" y="79"/>
                  </a:lnTo>
                  <a:lnTo>
                    <a:pt x="100" y="79"/>
                  </a:lnTo>
                  <a:lnTo>
                    <a:pt x="100" y="79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4" y="79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3" y="80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3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1" y="82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0" y="83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89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0" y="88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79" y="89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76" y="91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6" y="96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5" y="97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9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9" y="103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5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48" y="113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2" y="114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0" y="117"/>
                  </a:lnTo>
                  <a:lnTo>
                    <a:pt x="40" y="117"/>
                  </a:lnTo>
                  <a:lnTo>
                    <a:pt x="40" y="117"/>
                  </a:lnTo>
                  <a:lnTo>
                    <a:pt x="39" y="117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4" y="122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8" y="127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5" y="131"/>
                  </a:lnTo>
                  <a:lnTo>
                    <a:pt x="25" y="131"/>
                  </a:lnTo>
                  <a:lnTo>
                    <a:pt x="25" y="132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3" y="133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41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4" y="147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9"/>
                  </a:lnTo>
                  <a:lnTo>
                    <a:pt x="13" y="149"/>
                  </a:lnTo>
                  <a:lnTo>
                    <a:pt x="13" y="149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1" y="151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6" y="158"/>
                  </a:lnTo>
                  <a:lnTo>
                    <a:pt x="6" y="158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5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4" y="167"/>
                  </a:lnTo>
                  <a:lnTo>
                    <a:pt x="4" y="168"/>
                  </a:lnTo>
                  <a:lnTo>
                    <a:pt x="4" y="169"/>
                  </a:lnTo>
                  <a:lnTo>
                    <a:pt x="3" y="170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3" y="172"/>
                  </a:lnTo>
                  <a:lnTo>
                    <a:pt x="3" y="172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2" y="182"/>
                  </a:lnTo>
                  <a:lnTo>
                    <a:pt x="1" y="184"/>
                  </a:lnTo>
                  <a:lnTo>
                    <a:pt x="0" y="187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23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8"/>
                  </a:lnTo>
                  <a:lnTo>
                    <a:pt x="2" y="240"/>
                  </a:lnTo>
                  <a:lnTo>
                    <a:pt x="3" y="246"/>
                  </a:lnTo>
                  <a:lnTo>
                    <a:pt x="4" y="249"/>
                  </a:lnTo>
                  <a:lnTo>
                    <a:pt x="5" y="252"/>
                  </a:lnTo>
                  <a:lnTo>
                    <a:pt x="8" y="261"/>
                  </a:lnTo>
                  <a:lnTo>
                    <a:pt x="12" y="270"/>
                  </a:lnTo>
                  <a:lnTo>
                    <a:pt x="16" y="279"/>
                  </a:lnTo>
                  <a:lnTo>
                    <a:pt x="20" y="287"/>
                  </a:lnTo>
                  <a:lnTo>
                    <a:pt x="25" y="295"/>
                  </a:lnTo>
                  <a:lnTo>
                    <a:pt x="30" y="303"/>
                  </a:lnTo>
                  <a:lnTo>
                    <a:pt x="36" y="310"/>
                  </a:lnTo>
                  <a:lnTo>
                    <a:pt x="42" y="317"/>
                  </a:lnTo>
                  <a:lnTo>
                    <a:pt x="55" y="331"/>
                  </a:lnTo>
                  <a:lnTo>
                    <a:pt x="69" y="343"/>
                  </a:lnTo>
                  <a:lnTo>
                    <a:pt x="85" y="3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39"/>
            <p:cNvSpPr/>
            <p:nvPr/>
          </p:nvSpPr>
          <p:spPr>
            <a:xfrm>
              <a:off x="10056392" y="3824691"/>
              <a:ext cx="114308" cy="82384"/>
            </a:xfrm>
            <a:custGeom>
              <a:avLst/>
              <a:gdLst/>
              <a:ahLst/>
              <a:cxnLst/>
              <a:rect l="l" t="t" r="r" b="b"/>
              <a:pathLst>
                <a:path w="223" h="161" extrusionOk="0">
                  <a:moveTo>
                    <a:pt x="42" y="99"/>
                  </a:moveTo>
                  <a:lnTo>
                    <a:pt x="42" y="99"/>
                  </a:lnTo>
                  <a:lnTo>
                    <a:pt x="42" y="99"/>
                  </a:lnTo>
                  <a:lnTo>
                    <a:pt x="45" y="99"/>
                  </a:lnTo>
                  <a:lnTo>
                    <a:pt x="47" y="100"/>
                  </a:lnTo>
                  <a:lnTo>
                    <a:pt x="50" y="101"/>
                  </a:lnTo>
                  <a:lnTo>
                    <a:pt x="53" y="102"/>
                  </a:lnTo>
                  <a:lnTo>
                    <a:pt x="57" y="104"/>
                  </a:lnTo>
                  <a:lnTo>
                    <a:pt x="62" y="106"/>
                  </a:lnTo>
                  <a:lnTo>
                    <a:pt x="79" y="116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2" y="118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5" y="121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8" y="124"/>
                  </a:lnTo>
                  <a:lnTo>
                    <a:pt x="88" y="125"/>
                  </a:lnTo>
                  <a:lnTo>
                    <a:pt x="89" y="125"/>
                  </a:lnTo>
                  <a:lnTo>
                    <a:pt x="90" y="127"/>
                  </a:lnTo>
                  <a:lnTo>
                    <a:pt x="97" y="135"/>
                  </a:lnTo>
                  <a:lnTo>
                    <a:pt x="103" y="144"/>
                  </a:lnTo>
                  <a:lnTo>
                    <a:pt x="108" y="152"/>
                  </a:lnTo>
                  <a:lnTo>
                    <a:pt x="111" y="157"/>
                  </a:lnTo>
                  <a:lnTo>
                    <a:pt x="113" y="161"/>
                  </a:lnTo>
                  <a:lnTo>
                    <a:pt x="113" y="161"/>
                  </a:lnTo>
                  <a:lnTo>
                    <a:pt x="113" y="161"/>
                  </a:lnTo>
                  <a:lnTo>
                    <a:pt x="120" y="158"/>
                  </a:lnTo>
                  <a:lnTo>
                    <a:pt x="128" y="155"/>
                  </a:lnTo>
                  <a:lnTo>
                    <a:pt x="142" y="150"/>
                  </a:lnTo>
                  <a:lnTo>
                    <a:pt x="172" y="141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4" y="136"/>
                  </a:lnTo>
                  <a:lnTo>
                    <a:pt x="175" y="131"/>
                  </a:lnTo>
                  <a:lnTo>
                    <a:pt x="176" y="126"/>
                  </a:lnTo>
                  <a:lnTo>
                    <a:pt x="177" y="123"/>
                  </a:lnTo>
                  <a:lnTo>
                    <a:pt x="177" y="122"/>
                  </a:lnTo>
                  <a:lnTo>
                    <a:pt x="178" y="121"/>
                  </a:lnTo>
                  <a:lnTo>
                    <a:pt x="180" y="115"/>
                  </a:lnTo>
                  <a:lnTo>
                    <a:pt x="182" y="109"/>
                  </a:lnTo>
                  <a:lnTo>
                    <a:pt x="185" y="97"/>
                  </a:lnTo>
                  <a:lnTo>
                    <a:pt x="188" y="85"/>
                  </a:lnTo>
                  <a:lnTo>
                    <a:pt x="190" y="79"/>
                  </a:lnTo>
                  <a:lnTo>
                    <a:pt x="192" y="73"/>
                  </a:lnTo>
                  <a:lnTo>
                    <a:pt x="199" y="54"/>
                  </a:lnTo>
                  <a:lnTo>
                    <a:pt x="206" y="35"/>
                  </a:lnTo>
                  <a:lnTo>
                    <a:pt x="215" y="17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18" y="0"/>
                  </a:lnTo>
                  <a:lnTo>
                    <a:pt x="213" y="1"/>
                  </a:lnTo>
                  <a:lnTo>
                    <a:pt x="207" y="1"/>
                  </a:lnTo>
                  <a:lnTo>
                    <a:pt x="202" y="2"/>
                  </a:lnTo>
                  <a:lnTo>
                    <a:pt x="193" y="4"/>
                  </a:lnTo>
                  <a:lnTo>
                    <a:pt x="184" y="6"/>
                  </a:lnTo>
                  <a:lnTo>
                    <a:pt x="182" y="6"/>
                  </a:lnTo>
                  <a:lnTo>
                    <a:pt x="179" y="6"/>
                  </a:lnTo>
                  <a:lnTo>
                    <a:pt x="175" y="7"/>
                  </a:lnTo>
                  <a:lnTo>
                    <a:pt x="170" y="8"/>
                  </a:lnTo>
                  <a:lnTo>
                    <a:pt x="167" y="8"/>
                  </a:lnTo>
                  <a:lnTo>
                    <a:pt x="164" y="8"/>
                  </a:lnTo>
                  <a:lnTo>
                    <a:pt x="130" y="17"/>
                  </a:lnTo>
                  <a:lnTo>
                    <a:pt x="113" y="23"/>
                  </a:lnTo>
                  <a:lnTo>
                    <a:pt x="98" y="29"/>
                  </a:lnTo>
                  <a:lnTo>
                    <a:pt x="68" y="42"/>
                  </a:lnTo>
                  <a:lnTo>
                    <a:pt x="57" y="49"/>
                  </a:lnTo>
                  <a:lnTo>
                    <a:pt x="46" y="55"/>
                  </a:lnTo>
                  <a:lnTo>
                    <a:pt x="35" y="61"/>
                  </a:lnTo>
                  <a:lnTo>
                    <a:pt x="30" y="65"/>
                  </a:lnTo>
                  <a:lnTo>
                    <a:pt x="25" y="68"/>
                  </a:lnTo>
                  <a:lnTo>
                    <a:pt x="19" y="72"/>
                  </a:lnTo>
                  <a:lnTo>
                    <a:pt x="13" y="76"/>
                  </a:lnTo>
                  <a:lnTo>
                    <a:pt x="7" y="81"/>
                  </a:lnTo>
                  <a:lnTo>
                    <a:pt x="0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3" y="88"/>
                  </a:lnTo>
                  <a:lnTo>
                    <a:pt x="19" y="90"/>
                  </a:lnTo>
                  <a:lnTo>
                    <a:pt x="22" y="90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6" y="92"/>
                  </a:lnTo>
                  <a:lnTo>
                    <a:pt x="27" y="93"/>
                  </a:lnTo>
                  <a:lnTo>
                    <a:pt x="28" y="94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1" y="96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4" y="98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8" y="99"/>
                  </a:lnTo>
                  <a:lnTo>
                    <a:pt x="39" y="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39"/>
            <p:cNvSpPr/>
            <p:nvPr/>
          </p:nvSpPr>
          <p:spPr>
            <a:xfrm>
              <a:off x="10168124" y="3725829"/>
              <a:ext cx="229131" cy="169402"/>
            </a:xfrm>
            <a:custGeom>
              <a:avLst/>
              <a:gdLst/>
              <a:ahLst/>
              <a:cxnLst/>
              <a:rect l="l" t="t" r="r" b="b"/>
              <a:pathLst>
                <a:path w="446" h="330" extrusionOk="0">
                  <a:moveTo>
                    <a:pt x="0" y="325"/>
                  </a:moveTo>
                  <a:lnTo>
                    <a:pt x="0" y="325"/>
                  </a:lnTo>
                  <a:lnTo>
                    <a:pt x="23" y="325"/>
                  </a:lnTo>
                  <a:lnTo>
                    <a:pt x="33" y="325"/>
                  </a:lnTo>
                  <a:lnTo>
                    <a:pt x="42" y="325"/>
                  </a:lnTo>
                  <a:lnTo>
                    <a:pt x="52" y="326"/>
                  </a:lnTo>
                  <a:lnTo>
                    <a:pt x="62" y="327"/>
                  </a:lnTo>
                  <a:lnTo>
                    <a:pt x="64" y="327"/>
                  </a:lnTo>
                  <a:lnTo>
                    <a:pt x="67" y="327"/>
                  </a:lnTo>
                  <a:lnTo>
                    <a:pt x="72" y="328"/>
                  </a:lnTo>
                  <a:lnTo>
                    <a:pt x="78" y="330"/>
                  </a:lnTo>
                  <a:lnTo>
                    <a:pt x="80" y="330"/>
                  </a:lnTo>
                  <a:lnTo>
                    <a:pt x="81" y="330"/>
                  </a:lnTo>
                  <a:lnTo>
                    <a:pt x="82" y="330"/>
                  </a:lnTo>
                  <a:lnTo>
                    <a:pt x="82" y="330"/>
                  </a:lnTo>
                  <a:lnTo>
                    <a:pt x="82" y="330"/>
                  </a:lnTo>
                  <a:lnTo>
                    <a:pt x="89" y="321"/>
                  </a:lnTo>
                  <a:lnTo>
                    <a:pt x="96" y="312"/>
                  </a:lnTo>
                  <a:lnTo>
                    <a:pt x="104" y="301"/>
                  </a:lnTo>
                  <a:lnTo>
                    <a:pt x="108" y="296"/>
                  </a:lnTo>
                  <a:lnTo>
                    <a:pt x="113" y="291"/>
                  </a:lnTo>
                  <a:lnTo>
                    <a:pt x="136" y="264"/>
                  </a:lnTo>
                  <a:lnTo>
                    <a:pt x="162" y="236"/>
                  </a:lnTo>
                  <a:lnTo>
                    <a:pt x="190" y="207"/>
                  </a:lnTo>
                  <a:lnTo>
                    <a:pt x="218" y="181"/>
                  </a:lnTo>
                  <a:lnTo>
                    <a:pt x="222" y="177"/>
                  </a:lnTo>
                  <a:lnTo>
                    <a:pt x="224" y="174"/>
                  </a:lnTo>
                  <a:lnTo>
                    <a:pt x="226" y="172"/>
                  </a:lnTo>
                  <a:lnTo>
                    <a:pt x="229" y="170"/>
                  </a:lnTo>
                  <a:lnTo>
                    <a:pt x="231" y="168"/>
                  </a:lnTo>
                  <a:lnTo>
                    <a:pt x="234" y="166"/>
                  </a:lnTo>
                  <a:lnTo>
                    <a:pt x="237" y="164"/>
                  </a:lnTo>
                  <a:lnTo>
                    <a:pt x="244" y="159"/>
                  </a:lnTo>
                  <a:lnTo>
                    <a:pt x="250" y="154"/>
                  </a:lnTo>
                  <a:lnTo>
                    <a:pt x="253" y="152"/>
                  </a:lnTo>
                  <a:lnTo>
                    <a:pt x="256" y="150"/>
                  </a:lnTo>
                  <a:lnTo>
                    <a:pt x="260" y="148"/>
                  </a:lnTo>
                  <a:lnTo>
                    <a:pt x="261" y="148"/>
                  </a:lnTo>
                  <a:lnTo>
                    <a:pt x="263" y="147"/>
                  </a:lnTo>
                  <a:lnTo>
                    <a:pt x="267" y="144"/>
                  </a:lnTo>
                  <a:lnTo>
                    <a:pt x="271" y="141"/>
                  </a:lnTo>
                  <a:lnTo>
                    <a:pt x="276" y="138"/>
                  </a:lnTo>
                  <a:lnTo>
                    <a:pt x="280" y="136"/>
                  </a:lnTo>
                  <a:lnTo>
                    <a:pt x="285" y="134"/>
                  </a:lnTo>
                  <a:lnTo>
                    <a:pt x="289" y="133"/>
                  </a:lnTo>
                  <a:lnTo>
                    <a:pt x="295" y="131"/>
                  </a:lnTo>
                  <a:lnTo>
                    <a:pt x="300" y="130"/>
                  </a:lnTo>
                  <a:lnTo>
                    <a:pt x="312" y="126"/>
                  </a:lnTo>
                  <a:lnTo>
                    <a:pt x="323" y="123"/>
                  </a:lnTo>
                  <a:lnTo>
                    <a:pt x="334" y="121"/>
                  </a:lnTo>
                  <a:lnTo>
                    <a:pt x="345" y="120"/>
                  </a:lnTo>
                  <a:lnTo>
                    <a:pt x="366" y="119"/>
                  </a:lnTo>
                  <a:lnTo>
                    <a:pt x="385" y="118"/>
                  </a:lnTo>
                  <a:lnTo>
                    <a:pt x="402" y="118"/>
                  </a:lnTo>
                  <a:lnTo>
                    <a:pt x="410" y="118"/>
                  </a:lnTo>
                  <a:lnTo>
                    <a:pt x="417" y="117"/>
                  </a:lnTo>
                  <a:lnTo>
                    <a:pt x="423" y="116"/>
                  </a:lnTo>
                  <a:lnTo>
                    <a:pt x="429" y="114"/>
                  </a:lnTo>
                  <a:lnTo>
                    <a:pt x="431" y="112"/>
                  </a:lnTo>
                  <a:lnTo>
                    <a:pt x="434" y="111"/>
                  </a:lnTo>
                  <a:lnTo>
                    <a:pt x="436" y="109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40" y="103"/>
                  </a:lnTo>
                  <a:lnTo>
                    <a:pt x="442" y="100"/>
                  </a:lnTo>
                  <a:lnTo>
                    <a:pt x="443" y="97"/>
                  </a:lnTo>
                  <a:lnTo>
                    <a:pt x="444" y="93"/>
                  </a:lnTo>
                  <a:lnTo>
                    <a:pt x="445" y="90"/>
                  </a:lnTo>
                  <a:lnTo>
                    <a:pt x="446" y="86"/>
                  </a:lnTo>
                  <a:lnTo>
                    <a:pt x="446" y="84"/>
                  </a:lnTo>
                  <a:lnTo>
                    <a:pt x="446" y="82"/>
                  </a:lnTo>
                  <a:lnTo>
                    <a:pt x="446" y="77"/>
                  </a:lnTo>
                  <a:lnTo>
                    <a:pt x="445" y="71"/>
                  </a:lnTo>
                  <a:lnTo>
                    <a:pt x="445" y="65"/>
                  </a:lnTo>
                  <a:lnTo>
                    <a:pt x="443" y="59"/>
                  </a:lnTo>
                  <a:lnTo>
                    <a:pt x="442" y="53"/>
                  </a:lnTo>
                  <a:lnTo>
                    <a:pt x="440" y="47"/>
                  </a:lnTo>
                  <a:lnTo>
                    <a:pt x="438" y="40"/>
                  </a:lnTo>
                  <a:lnTo>
                    <a:pt x="435" y="34"/>
                  </a:lnTo>
                  <a:lnTo>
                    <a:pt x="432" y="30"/>
                  </a:lnTo>
                  <a:lnTo>
                    <a:pt x="429" y="27"/>
                  </a:lnTo>
                  <a:lnTo>
                    <a:pt x="426" y="23"/>
                  </a:lnTo>
                  <a:lnTo>
                    <a:pt x="422" y="20"/>
                  </a:lnTo>
                  <a:lnTo>
                    <a:pt x="418" y="17"/>
                  </a:lnTo>
                  <a:lnTo>
                    <a:pt x="414" y="14"/>
                  </a:lnTo>
                  <a:lnTo>
                    <a:pt x="409" y="12"/>
                  </a:lnTo>
                  <a:lnTo>
                    <a:pt x="404" y="9"/>
                  </a:lnTo>
                  <a:lnTo>
                    <a:pt x="399" y="7"/>
                  </a:lnTo>
                  <a:lnTo>
                    <a:pt x="394" y="5"/>
                  </a:lnTo>
                  <a:lnTo>
                    <a:pt x="388" y="4"/>
                  </a:lnTo>
                  <a:lnTo>
                    <a:pt x="382" y="2"/>
                  </a:lnTo>
                  <a:lnTo>
                    <a:pt x="368" y="1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1"/>
                  </a:lnTo>
                  <a:lnTo>
                    <a:pt x="330" y="2"/>
                  </a:lnTo>
                  <a:lnTo>
                    <a:pt x="305" y="6"/>
                  </a:lnTo>
                  <a:lnTo>
                    <a:pt x="300" y="6"/>
                  </a:lnTo>
                  <a:lnTo>
                    <a:pt x="294" y="7"/>
                  </a:lnTo>
                  <a:lnTo>
                    <a:pt x="289" y="8"/>
                  </a:lnTo>
                  <a:lnTo>
                    <a:pt x="284" y="9"/>
                  </a:lnTo>
                  <a:lnTo>
                    <a:pt x="279" y="11"/>
                  </a:lnTo>
                  <a:lnTo>
                    <a:pt x="273" y="13"/>
                  </a:lnTo>
                  <a:lnTo>
                    <a:pt x="263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1" y="17"/>
                  </a:lnTo>
                  <a:lnTo>
                    <a:pt x="261" y="17"/>
                  </a:lnTo>
                  <a:lnTo>
                    <a:pt x="260" y="18"/>
                  </a:lnTo>
                  <a:lnTo>
                    <a:pt x="258" y="18"/>
                  </a:lnTo>
                  <a:lnTo>
                    <a:pt x="257" y="19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4" y="20"/>
                  </a:lnTo>
                  <a:lnTo>
                    <a:pt x="236" y="27"/>
                  </a:lnTo>
                  <a:lnTo>
                    <a:pt x="220" y="34"/>
                  </a:lnTo>
                  <a:lnTo>
                    <a:pt x="204" y="42"/>
                  </a:lnTo>
                  <a:lnTo>
                    <a:pt x="189" y="51"/>
                  </a:lnTo>
                  <a:lnTo>
                    <a:pt x="174" y="61"/>
                  </a:lnTo>
                  <a:lnTo>
                    <a:pt x="161" y="71"/>
                  </a:lnTo>
                  <a:lnTo>
                    <a:pt x="148" y="82"/>
                  </a:lnTo>
                  <a:lnTo>
                    <a:pt x="136" y="93"/>
                  </a:lnTo>
                  <a:lnTo>
                    <a:pt x="115" y="114"/>
                  </a:lnTo>
                  <a:lnTo>
                    <a:pt x="105" y="124"/>
                  </a:lnTo>
                  <a:lnTo>
                    <a:pt x="100" y="130"/>
                  </a:lnTo>
                  <a:lnTo>
                    <a:pt x="96" y="135"/>
                  </a:lnTo>
                  <a:lnTo>
                    <a:pt x="88" y="146"/>
                  </a:lnTo>
                  <a:lnTo>
                    <a:pt x="80" y="157"/>
                  </a:lnTo>
                  <a:lnTo>
                    <a:pt x="65" y="181"/>
                  </a:lnTo>
                  <a:lnTo>
                    <a:pt x="51" y="204"/>
                  </a:lnTo>
                  <a:lnTo>
                    <a:pt x="40" y="226"/>
                  </a:lnTo>
                  <a:lnTo>
                    <a:pt x="34" y="238"/>
                  </a:lnTo>
                  <a:lnTo>
                    <a:pt x="29" y="250"/>
                  </a:lnTo>
                  <a:lnTo>
                    <a:pt x="24" y="262"/>
                  </a:lnTo>
                  <a:lnTo>
                    <a:pt x="20" y="274"/>
                  </a:lnTo>
                  <a:lnTo>
                    <a:pt x="16" y="281"/>
                  </a:lnTo>
                  <a:lnTo>
                    <a:pt x="13" y="288"/>
                  </a:lnTo>
                  <a:lnTo>
                    <a:pt x="10" y="295"/>
                  </a:lnTo>
                  <a:lnTo>
                    <a:pt x="7" y="301"/>
                  </a:lnTo>
                  <a:lnTo>
                    <a:pt x="5" y="307"/>
                  </a:lnTo>
                  <a:lnTo>
                    <a:pt x="3" y="313"/>
                  </a:lnTo>
                  <a:lnTo>
                    <a:pt x="1" y="3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39"/>
            <p:cNvSpPr/>
            <p:nvPr/>
          </p:nvSpPr>
          <p:spPr>
            <a:xfrm>
              <a:off x="9799456" y="4068754"/>
              <a:ext cx="643110" cy="411921"/>
            </a:xfrm>
            <a:custGeom>
              <a:avLst/>
              <a:gdLst/>
              <a:ahLst/>
              <a:cxnLst/>
              <a:rect l="l" t="t" r="r" b="b"/>
              <a:pathLst>
                <a:path w="1250" h="801" extrusionOk="0">
                  <a:moveTo>
                    <a:pt x="1236" y="209"/>
                  </a:moveTo>
                  <a:lnTo>
                    <a:pt x="1236" y="203"/>
                  </a:lnTo>
                  <a:lnTo>
                    <a:pt x="1234" y="195"/>
                  </a:lnTo>
                  <a:lnTo>
                    <a:pt x="1232" y="186"/>
                  </a:lnTo>
                  <a:lnTo>
                    <a:pt x="1231" y="182"/>
                  </a:lnTo>
                  <a:lnTo>
                    <a:pt x="1230" y="178"/>
                  </a:lnTo>
                  <a:lnTo>
                    <a:pt x="1230" y="173"/>
                  </a:lnTo>
                  <a:lnTo>
                    <a:pt x="1230" y="169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29" y="167"/>
                  </a:lnTo>
                  <a:lnTo>
                    <a:pt x="1229" y="166"/>
                  </a:lnTo>
                  <a:lnTo>
                    <a:pt x="1229" y="166"/>
                  </a:lnTo>
                  <a:lnTo>
                    <a:pt x="1228" y="165"/>
                  </a:lnTo>
                  <a:lnTo>
                    <a:pt x="1228" y="164"/>
                  </a:lnTo>
                  <a:lnTo>
                    <a:pt x="1228" y="164"/>
                  </a:lnTo>
                  <a:lnTo>
                    <a:pt x="1227" y="163"/>
                  </a:lnTo>
                  <a:lnTo>
                    <a:pt x="1227" y="163"/>
                  </a:lnTo>
                  <a:lnTo>
                    <a:pt x="1227" y="162"/>
                  </a:lnTo>
                  <a:lnTo>
                    <a:pt x="1227" y="162"/>
                  </a:lnTo>
                  <a:lnTo>
                    <a:pt x="1227" y="161"/>
                  </a:lnTo>
                  <a:lnTo>
                    <a:pt x="1227" y="158"/>
                  </a:lnTo>
                  <a:lnTo>
                    <a:pt x="1227" y="158"/>
                  </a:lnTo>
                  <a:lnTo>
                    <a:pt x="1226" y="155"/>
                  </a:lnTo>
                  <a:lnTo>
                    <a:pt x="1225" y="151"/>
                  </a:lnTo>
                  <a:lnTo>
                    <a:pt x="1223" y="144"/>
                  </a:lnTo>
                  <a:lnTo>
                    <a:pt x="1221" y="137"/>
                  </a:lnTo>
                  <a:lnTo>
                    <a:pt x="1220" y="133"/>
                  </a:lnTo>
                  <a:lnTo>
                    <a:pt x="1219" y="130"/>
                  </a:lnTo>
                  <a:lnTo>
                    <a:pt x="1219" y="129"/>
                  </a:lnTo>
                  <a:lnTo>
                    <a:pt x="1219" y="129"/>
                  </a:lnTo>
                  <a:lnTo>
                    <a:pt x="1219" y="128"/>
                  </a:lnTo>
                  <a:lnTo>
                    <a:pt x="1218" y="127"/>
                  </a:lnTo>
                  <a:lnTo>
                    <a:pt x="1218" y="126"/>
                  </a:lnTo>
                  <a:lnTo>
                    <a:pt x="1217" y="124"/>
                  </a:lnTo>
                  <a:lnTo>
                    <a:pt x="1216" y="123"/>
                  </a:lnTo>
                  <a:lnTo>
                    <a:pt x="1215" y="121"/>
                  </a:lnTo>
                  <a:lnTo>
                    <a:pt x="1215" y="120"/>
                  </a:lnTo>
                  <a:lnTo>
                    <a:pt x="1214" y="120"/>
                  </a:lnTo>
                  <a:lnTo>
                    <a:pt x="1214" y="119"/>
                  </a:lnTo>
                  <a:lnTo>
                    <a:pt x="1213" y="119"/>
                  </a:lnTo>
                  <a:lnTo>
                    <a:pt x="1211" y="112"/>
                  </a:lnTo>
                  <a:lnTo>
                    <a:pt x="1208" y="106"/>
                  </a:lnTo>
                  <a:lnTo>
                    <a:pt x="1205" y="100"/>
                  </a:lnTo>
                  <a:lnTo>
                    <a:pt x="1202" y="93"/>
                  </a:lnTo>
                  <a:lnTo>
                    <a:pt x="1202" y="92"/>
                  </a:lnTo>
                  <a:lnTo>
                    <a:pt x="1202" y="91"/>
                  </a:lnTo>
                  <a:lnTo>
                    <a:pt x="1202" y="91"/>
                  </a:lnTo>
                  <a:lnTo>
                    <a:pt x="1202" y="91"/>
                  </a:lnTo>
                  <a:lnTo>
                    <a:pt x="1202" y="90"/>
                  </a:lnTo>
                  <a:lnTo>
                    <a:pt x="1202" y="90"/>
                  </a:lnTo>
                  <a:lnTo>
                    <a:pt x="1201" y="90"/>
                  </a:lnTo>
                  <a:lnTo>
                    <a:pt x="1201" y="89"/>
                  </a:lnTo>
                  <a:lnTo>
                    <a:pt x="1201" y="89"/>
                  </a:lnTo>
                  <a:lnTo>
                    <a:pt x="1199" y="87"/>
                  </a:lnTo>
                  <a:lnTo>
                    <a:pt x="1188" y="83"/>
                  </a:lnTo>
                  <a:lnTo>
                    <a:pt x="1177" y="79"/>
                  </a:lnTo>
                  <a:lnTo>
                    <a:pt x="1165" y="74"/>
                  </a:lnTo>
                  <a:lnTo>
                    <a:pt x="1153" y="67"/>
                  </a:lnTo>
                  <a:lnTo>
                    <a:pt x="1128" y="54"/>
                  </a:lnTo>
                  <a:lnTo>
                    <a:pt x="1103" y="39"/>
                  </a:lnTo>
                  <a:lnTo>
                    <a:pt x="1095" y="33"/>
                  </a:lnTo>
                  <a:lnTo>
                    <a:pt x="1086" y="28"/>
                  </a:lnTo>
                  <a:lnTo>
                    <a:pt x="1077" y="23"/>
                  </a:lnTo>
                  <a:lnTo>
                    <a:pt x="1069" y="17"/>
                  </a:lnTo>
                  <a:lnTo>
                    <a:pt x="1069" y="17"/>
                  </a:lnTo>
                  <a:lnTo>
                    <a:pt x="1069" y="17"/>
                  </a:lnTo>
                  <a:lnTo>
                    <a:pt x="1065" y="43"/>
                  </a:lnTo>
                  <a:lnTo>
                    <a:pt x="1058" y="67"/>
                  </a:lnTo>
                  <a:lnTo>
                    <a:pt x="1049" y="89"/>
                  </a:lnTo>
                  <a:lnTo>
                    <a:pt x="1039" y="109"/>
                  </a:lnTo>
                  <a:lnTo>
                    <a:pt x="1026" y="127"/>
                  </a:lnTo>
                  <a:lnTo>
                    <a:pt x="1012" y="144"/>
                  </a:lnTo>
                  <a:lnTo>
                    <a:pt x="997" y="158"/>
                  </a:lnTo>
                  <a:lnTo>
                    <a:pt x="980" y="172"/>
                  </a:lnTo>
                  <a:lnTo>
                    <a:pt x="961" y="183"/>
                  </a:lnTo>
                  <a:lnTo>
                    <a:pt x="942" y="194"/>
                  </a:lnTo>
                  <a:lnTo>
                    <a:pt x="922" y="203"/>
                  </a:lnTo>
                  <a:lnTo>
                    <a:pt x="900" y="211"/>
                  </a:lnTo>
                  <a:lnTo>
                    <a:pt x="878" y="217"/>
                  </a:lnTo>
                  <a:lnTo>
                    <a:pt x="856" y="223"/>
                  </a:lnTo>
                  <a:lnTo>
                    <a:pt x="810" y="231"/>
                  </a:lnTo>
                  <a:lnTo>
                    <a:pt x="742" y="240"/>
                  </a:lnTo>
                  <a:lnTo>
                    <a:pt x="727" y="240"/>
                  </a:lnTo>
                  <a:lnTo>
                    <a:pt x="713" y="241"/>
                  </a:lnTo>
                  <a:lnTo>
                    <a:pt x="707" y="241"/>
                  </a:lnTo>
                  <a:lnTo>
                    <a:pt x="700" y="241"/>
                  </a:lnTo>
                  <a:lnTo>
                    <a:pt x="692" y="241"/>
                  </a:lnTo>
                  <a:lnTo>
                    <a:pt x="685" y="240"/>
                  </a:lnTo>
                  <a:lnTo>
                    <a:pt x="679" y="240"/>
                  </a:lnTo>
                  <a:lnTo>
                    <a:pt x="672" y="239"/>
                  </a:lnTo>
                  <a:lnTo>
                    <a:pt x="658" y="238"/>
                  </a:lnTo>
                  <a:lnTo>
                    <a:pt x="645" y="236"/>
                  </a:lnTo>
                  <a:lnTo>
                    <a:pt x="632" y="234"/>
                  </a:lnTo>
                  <a:lnTo>
                    <a:pt x="617" y="231"/>
                  </a:lnTo>
                  <a:lnTo>
                    <a:pt x="601" y="228"/>
                  </a:lnTo>
                  <a:lnTo>
                    <a:pt x="586" y="224"/>
                  </a:lnTo>
                  <a:lnTo>
                    <a:pt x="579" y="222"/>
                  </a:lnTo>
                  <a:lnTo>
                    <a:pt x="572" y="220"/>
                  </a:lnTo>
                  <a:lnTo>
                    <a:pt x="554" y="212"/>
                  </a:lnTo>
                  <a:lnTo>
                    <a:pt x="536" y="203"/>
                  </a:lnTo>
                  <a:lnTo>
                    <a:pt x="519" y="193"/>
                  </a:lnTo>
                  <a:lnTo>
                    <a:pt x="504" y="181"/>
                  </a:lnTo>
                  <a:lnTo>
                    <a:pt x="489" y="169"/>
                  </a:lnTo>
                  <a:lnTo>
                    <a:pt x="476" y="155"/>
                  </a:lnTo>
                  <a:lnTo>
                    <a:pt x="470" y="148"/>
                  </a:lnTo>
                  <a:lnTo>
                    <a:pt x="464" y="140"/>
                  </a:lnTo>
                  <a:lnTo>
                    <a:pt x="459" y="132"/>
                  </a:lnTo>
                  <a:lnTo>
                    <a:pt x="454" y="124"/>
                  </a:lnTo>
                  <a:lnTo>
                    <a:pt x="454" y="121"/>
                  </a:lnTo>
                  <a:lnTo>
                    <a:pt x="453" y="119"/>
                  </a:lnTo>
                  <a:lnTo>
                    <a:pt x="452" y="117"/>
                  </a:lnTo>
                  <a:lnTo>
                    <a:pt x="449" y="111"/>
                  </a:lnTo>
                  <a:lnTo>
                    <a:pt x="447" y="106"/>
                  </a:lnTo>
                  <a:lnTo>
                    <a:pt x="446" y="104"/>
                  </a:lnTo>
                  <a:lnTo>
                    <a:pt x="445" y="102"/>
                  </a:lnTo>
                  <a:lnTo>
                    <a:pt x="445" y="99"/>
                  </a:lnTo>
                  <a:lnTo>
                    <a:pt x="443" y="92"/>
                  </a:lnTo>
                  <a:lnTo>
                    <a:pt x="441" y="86"/>
                  </a:lnTo>
                  <a:lnTo>
                    <a:pt x="437" y="73"/>
                  </a:lnTo>
                  <a:lnTo>
                    <a:pt x="437" y="71"/>
                  </a:lnTo>
                  <a:lnTo>
                    <a:pt x="437" y="69"/>
                  </a:lnTo>
                  <a:lnTo>
                    <a:pt x="437" y="68"/>
                  </a:lnTo>
                  <a:lnTo>
                    <a:pt x="437" y="66"/>
                  </a:lnTo>
                  <a:lnTo>
                    <a:pt x="436" y="65"/>
                  </a:lnTo>
                  <a:lnTo>
                    <a:pt x="436" y="63"/>
                  </a:lnTo>
                  <a:lnTo>
                    <a:pt x="435" y="61"/>
                  </a:lnTo>
                  <a:lnTo>
                    <a:pt x="434" y="59"/>
                  </a:lnTo>
                  <a:lnTo>
                    <a:pt x="434" y="54"/>
                  </a:lnTo>
                  <a:lnTo>
                    <a:pt x="434" y="42"/>
                  </a:lnTo>
                  <a:lnTo>
                    <a:pt x="434" y="37"/>
                  </a:lnTo>
                  <a:lnTo>
                    <a:pt x="434" y="25"/>
                  </a:lnTo>
                  <a:lnTo>
                    <a:pt x="434" y="20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1" y="3"/>
                  </a:lnTo>
                  <a:lnTo>
                    <a:pt x="431" y="4"/>
                  </a:lnTo>
                  <a:lnTo>
                    <a:pt x="430" y="4"/>
                  </a:lnTo>
                  <a:lnTo>
                    <a:pt x="429" y="6"/>
                  </a:lnTo>
                  <a:lnTo>
                    <a:pt x="428" y="6"/>
                  </a:lnTo>
                  <a:lnTo>
                    <a:pt x="427" y="7"/>
                  </a:lnTo>
                  <a:lnTo>
                    <a:pt x="426" y="8"/>
                  </a:lnTo>
                  <a:lnTo>
                    <a:pt x="425" y="8"/>
                  </a:lnTo>
                  <a:lnTo>
                    <a:pt x="423" y="10"/>
                  </a:lnTo>
                  <a:lnTo>
                    <a:pt x="421" y="11"/>
                  </a:lnTo>
                  <a:lnTo>
                    <a:pt x="418" y="14"/>
                  </a:lnTo>
                  <a:lnTo>
                    <a:pt x="416" y="16"/>
                  </a:lnTo>
                  <a:lnTo>
                    <a:pt x="415" y="16"/>
                  </a:lnTo>
                  <a:lnTo>
                    <a:pt x="414" y="17"/>
                  </a:lnTo>
                  <a:lnTo>
                    <a:pt x="414" y="18"/>
                  </a:lnTo>
                  <a:lnTo>
                    <a:pt x="413" y="18"/>
                  </a:lnTo>
                  <a:lnTo>
                    <a:pt x="412" y="19"/>
                  </a:lnTo>
                  <a:lnTo>
                    <a:pt x="412" y="19"/>
                  </a:lnTo>
                  <a:lnTo>
                    <a:pt x="410" y="20"/>
                  </a:lnTo>
                  <a:lnTo>
                    <a:pt x="409" y="21"/>
                  </a:lnTo>
                  <a:lnTo>
                    <a:pt x="403" y="25"/>
                  </a:lnTo>
                  <a:lnTo>
                    <a:pt x="401" y="26"/>
                  </a:lnTo>
                  <a:lnTo>
                    <a:pt x="399" y="27"/>
                  </a:lnTo>
                  <a:lnTo>
                    <a:pt x="398" y="29"/>
                  </a:lnTo>
                  <a:lnTo>
                    <a:pt x="396" y="30"/>
                  </a:lnTo>
                  <a:lnTo>
                    <a:pt x="389" y="37"/>
                  </a:lnTo>
                  <a:lnTo>
                    <a:pt x="388" y="37"/>
                  </a:lnTo>
                  <a:lnTo>
                    <a:pt x="387" y="38"/>
                  </a:lnTo>
                  <a:lnTo>
                    <a:pt x="386" y="38"/>
                  </a:lnTo>
                  <a:lnTo>
                    <a:pt x="385" y="39"/>
                  </a:lnTo>
                  <a:lnTo>
                    <a:pt x="383" y="41"/>
                  </a:lnTo>
                  <a:lnTo>
                    <a:pt x="380" y="42"/>
                  </a:lnTo>
                  <a:lnTo>
                    <a:pt x="376" y="45"/>
                  </a:lnTo>
                  <a:lnTo>
                    <a:pt x="374" y="47"/>
                  </a:lnTo>
                  <a:lnTo>
                    <a:pt x="372" y="48"/>
                  </a:lnTo>
                  <a:lnTo>
                    <a:pt x="370" y="49"/>
                  </a:lnTo>
                  <a:lnTo>
                    <a:pt x="368" y="51"/>
                  </a:lnTo>
                  <a:lnTo>
                    <a:pt x="363" y="53"/>
                  </a:lnTo>
                  <a:lnTo>
                    <a:pt x="359" y="56"/>
                  </a:lnTo>
                  <a:lnTo>
                    <a:pt x="357" y="58"/>
                  </a:lnTo>
                  <a:lnTo>
                    <a:pt x="355" y="59"/>
                  </a:lnTo>
                  <a:lnTo>
                    <a:pt x="354" y="60"/>
                  </a:lnTo>
                  <a:lnTo>
                    <a:pt x="353" y="60"/>
                  </a:lnTo>
                  <a:lnTo>
                    <a:pt x="353" y="61"/>
                  </a:lnTo>
                  <a:lnTo>
                    <a:pt x="352" y="61"/>
                  </a:lnTo>
                  <a:lnTo>
                    <a:pt x="351" y="62"/>
                  </a:lnTo>
                  <a:lnTo>
                    <a:pt x="344" y="65"/>
                  </a:lnTo>
                  <a:lnTo>
                    <a:pt x="341" y="67"/>
                  </a:lnTo>
                  <a:lnTo>
                    <a:pt x="337" y="69"/>
                  </a:lnTo>
                  <a:lnTo>
                    <a:pt x="331" y="72"/>
                  </a:lnTo>
                  <a:lnTo>
                    <a:pt x="325" y="75"/>
                  </a:lnTo>
                  <a:lnTo>
                    <a:pt x="321" y="77"/>
                  </a:lnTo>
                  <a:lnTo>
                    <a:pt x="318" y="79"/>
                  </a:lnTo>
                  <a:lnTo>
                    <a:pt x="316" y="79"/>
                  </a:lnTo>
                  <a:lnTo>
                    <a:pt x="296" y="87"/>
                  </a:lnTo>
                  <a:lnTo>
                    <a:pt x="276" y="93"/>
                  </a:lnTo>
                  <a:lnTo>
                    <a:pt x="266" y="96"/>
                  </a:lnTo>
                  <a:lnTo>
                    <a:pt x="256" y="99"/>
                  </a:lnTo>
                  <a:lnTo>
                    <a:pt x="246" y="101"/>
                  </a:lnTo>
                  <a:lnTo>
                    <a:pt x="237" y="102"/>
                  </a:lnTo>
                  <a:lnTo>
                    <a:pt x="234" y="102"/>
                  </a:lnTo>
                  <a:lnTo>
                    <a:pt x="208" y="102"/>
                  </a:lnTo>
                  <a:lnTo>
                    <a:pt x="183" y="102"/>
                  </a:lnTo>
                  <a:lnTo>
                    <a:pt x="179" y="102"/>
                  </a:lnTo>
                  <a:lnTo>
                    <a:pt x="175" y="101"/>
                  </a:lnTo>
                  <a:lnTo>
                    <a:pt x="170" y="101"/>
                  </a:lnTo>
                  <a:lnTo>
                    <a:pt x="166" y="100"/>
                  </a:lnTo>
                  <a:lnTo>
                    <a:pt x="146" y="96"/>
                  </a:lnTo>
                  <a:lnTo>
                    <a:pt x="133" y="93"/>
                  </a:lnTo>
                  <a:lnTo>
                    <a:pt x="121" y="90"/>
                  </a:lnTo>
                  <a:lnTo>
                    <a:pt x="109" y="86"/>
                  </a:lnTo>
                  <a:lnTo>
                    <a:pt x="97" y="82"/>
                  </a:lnTo>
                  <a:lnTo>
                    <a:pt x="86" y="77"/>
                  </a:lnTo>
                  <a:lnTo>
                    <a:pt x="75" y="71"/>
                  </a:lnTo>
                  <a:lnTo>
                    <a:pt x="64" y="65"/>
                  </a:lnTo>
                  <a:lnTo>
                    <a:pt x="53" y="59"/>
                  </a:lnTo>
                  <a:lnTo>
                    <a:pt x="53" y="59"/>
                  </a:lnTo>
                  <a:lnTo>
                    <a:pt x="53" y="59"/>
                  </a:lnTo>
                  <a:lnTo>
                    <a:pt x="46" y="73"/>
                  </a:lnTo>
                  <a:lnTo>
                    <a:pt x="39" y="87"/>
                  </a:lnTo>
                  <a:lnTo>
                    <a:pt x="33" y="101"/>
                  </a:lnTo>
                  <a:lnTo>
                    <a:pt x="27" y="115"/>
                  </a:lnTo>
                  <a:lnTo>
                    <a:pt x="23" y="129"/>
                  </a:lnTo>
                  <a:lnTo>
                    <a:pt x="18" y="143"/>
                  </a:lnTo>
                  <a:lnTo>
                    <a:pt x="14" y="157"/>
                  </a:lnTo>
                  <a:lnTo>
                    <a:pt x="11" y="172"/>
                  </a:lnTo>
                  <a:lnTo>
                    <a:pt x="8" y="185"/>
                  </a:lnTo>
                  <a:lnTo>
                    <a:pt x="5" y="198"/>
                  </a:lnTo>
                  <a:lnTo>
                    <a:pt x="4" y="211"/>
                  </a:lnTo>
                  <a:lnTo>
                    <a:pt x="2" y="224"/>
                  </a:lnTo>
                  <a:lnTo>
                    <a:pt x="0" y="251"/>
                  </a:lnTo>
                  <a:lnTo>
                    <a:pt x="0" y="277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1" y="306"/>
                  </a:lnTo>
                  <a:lnTo>
                    <a:pt x="2" y="316"/>
                  </a:lnTo>
                  <a:lnTo>
                    <a:pt x="3" y="330"/>
                  </a:lnTo>
                  <a:lnTo>
                    <a:pt x="5" y="343"/>
                  </a:lnTo>
                  <a:lnTo>
                    <a:pt x="10" y="369"/>
                  </a:lnTo>
                  <a:lnTo>
                    <a:pt x="22" y="420"/>
                  </a:lnTo>
                  <a:lnTo>
                    <a:pt x="30" y="441"/>
                  </a:lnTo>
                  <a:lnTo>
                    <a:pt x="39" y="462"/>
                  </a:lnTo>
                  <a:lnTo>
                    <a:pt x="48" y="483"/>
                  </a:lnTo>
                  <a:lnTo>
                    <a:pt x="58" y="504"/>
                  </a:lnTo>
                  <a:lnTo>
                    <a:pt x="70" y="524"/>
                  </a:lnTo>
                  <a:lnTo>
                    <a:pt x="82" y="544"/>
                  </a:lnTo>
                  <a:lnTo>
                    <a:pt x="96" y="563"/>
                  </a:lnTo>
                  <a:lnTo>
                    <a:pt x="110" y="581"/>
                  </a:lnTo>
                  <a:lnTo>
                    <a:pt x="121" y="594"/>
                  </a:lnTo>
                  <a:lnTo>
                    <a:pt x="132" y="606"/>
                  </a:lnTo>
                  <a:lnTo>
                    <a:pt x="156" y="630"/>
                  </a:lnTo>
                  <a:lnTo>
                    <a:pt x="181" y="652"/>
                  </a:lnTo>
                  <a:lnTo>
                    <a:pt x="208" y="674"/>
                  </a:lnTo>
                  <a:lnTo>
                    <a:pt x="223" y="685"/>
                  </a:lnTo>
                  <a:lnTo>
                    <a:pt x="239" y="696"/>
                  </a:lnTo>
                  <a:lnTo>
                    <a:pt x="255" y="707"/>
                  </a:lnTo>
                  <a:lnTo>
                    <a:pt x="271" y="717"/>
                  </a:lnTo>
                  <a:lnTo>
                    <a:pt x="288" y="726"/>
                  </a:lnTo>
                  <a:lnTo>
                    <a:pt x="306" y="735"/>
                  </a:lnTo>
                  <a:lnTo>
                    <a:pt x="323" y="743"/>
                  </a:lnTo>
                  <a:lnTo>
                    <a:pt x="341" y="751"/>
                  </a:lnTo>
                  <a:lnTo>
                    <a:pt x="348" y="753"/>
                  </a:lnTo>
                  <a:lnTo>
                    <a:pt x="350" y="754"/>
                  </a:lnTo>
                  <a:lnTo>
                    <a:pt x="352" y="754"/>
                  </a:lnTo>
                  <a:lnTo>
                    <a:pt x="353" y="755"/>
                  </a:lnTo>
                  <a:lnTo>
                    <a:pt x="355" y="756"/>
                  </a:lnTo>
                  <a:lnTo>
                    <a:pt x="355" y="756"/>
                  </a:lnTo>
                  <a:lnTo>
                    <a:pt x="356" y="756"/>
                  </a:lnTo>
                  <a:lnTo>
                    <a:pt x="356" y="757"/>
                  </a:lnTo>
                  <a:lnTo>
                    <a:pt x="357" y="757"/>
                  </a:lnTo>
                  <a:lnTo>
                    <a:pt x="358" y="758"/>
                  </a:lnTo>
                  <a:lnTo>
                    <a:pt x="359" y="758"/>
                  </a:lnTo>
                  <a:lnTo>
                    <a:pt x="361" y="759"/>
                  </a:lnTo>
                  <a:lnTo>
                    <a:pt x="365" y="760"/>
                  </a:lnTo>
                  <a:lnTo>
                    <a:pt x="367" y="761"/>
                  </a:lnTo>
                  <a:lnTo>
                    <a:pt x="368" y="761"/>
                  </a:lnTo>
                  <a:lnTo>
                    <a:pt x="369" y="762"/>
                  </a:lnTo>
                  <a:lnTo>
                    <a:pt x="372" y="762"/>
                  </a:lnTo>
                  <a:lnTo>
                    <a:pt x="378" y="764"/>
                  </a:lnTo>
                  <a:lnTo>
                    <a:pt x="383" y="766"/>
                  </a:lnTo>
                  <a:lnTo>
                    <a:pt x="389" y="768"/>
                  </a:lnTo>
                  <a:lnTo>
                    <a:pt x="392" y="769"/>
                  </a:lnTo>
                  <a:lnTo>
                    <a:pt x="395" y="770"/>
                  </a:lnTo>
                  <a:lnTo>
                    <a:pt x="395" y="770"/>
                  </a:lnTo>
                  <a:lnTo>
                    <a:pt x="395" y="770"/>
                  </a:lnTo>
                  <a:lnTo>
                    <a:pt x="396" y="770"/>
                  </a:lnTo>
                  <a:lnTo>
                    <a:pt x="397" y="771"/>
                  </a:lnTo>
                  <a:lnTo>
                    <a:pt x="399" y="772"/>
                  </a:lnTo>
                  <a:lnTo>
                    <a:pt x="401" y="772"/>
                  </a:lnTo>
                  <a:lnTo>
                    <a:pt x="403" y="773"/>
                  </a:lnTo>
                  <a:lnTo>
                    <a:pt x="408" y="774"/>
                  </a:lnTo>
                  <a:lnTo>
                    <a:pt x="410" y="775"/>
                  </a:lnTo>
                  <a:lnTo>
                    <a:pt x="412" y="776"/>
                  </a:lnTo>
                  <a:lnTo>
                    <a:pt x="414" y="776"/>
                  </a:lnTo>
                  <a:lnTo>
                    <a:pt x="417" y="776"/>
                  </a:lnTo>
                  <a:lnTo>
                    <a:pt x="418" y="776"/>
                  </a:lnTo>
                  <a:lnTo>
                    <a:pt x="419" y="777"/>
                  </a:lnTo>
                  <a:lnTo>
                    <a:pt x="422" y="778"/>
                  </a:lnTo>
                  <a:lnTo>
                    <a:pt x="427" y="779"/>
                  </a:lnTo>
                  <a:lnTo>
                    <a:pt x="432" y="780"/>
                  </a:lnTo>
                  <a:lnTo>
                    <a:pt x="435" y="781"/>
                  </a:lnTo>
                  <a:lnTo>
                    <a:pt x="436" y="781"/>
                  </a:lnTo>
                  <a:lnTo>
                    <a:pt x="437" y="782"/>
                  </a:lnTo>
                  <a:lnTo>
                    <a:pt x="437" y="782"/>
                  </a:lnTo>
                  <a:lnTo>
                    <a:pt x="437" y="782"/>
                  </a:lnTo>
                  <a:lnTo>
                    <a:pt x="440" y="783"/>
                  </a:lnTo>
                  <a:lnTo>
                    <a:pt x="443" y="784"/>
                  </a:lnTo>
                  <a:lnTo>
                    <a:pt x="445" y="784"/>
                  </a:lnTo>
                  <a:lnTo>
                    <a:pt x="448" y="785"/>
                  </a:lnTo>
                  <a:lnTo>
                    <a:pt x="454" y="786"/>
                  </a:lnTo>
                  <a:lnTo>
                    <a:pt x="460" y="787"/>
                  </a:lnTo>
                  <a:lnTo>
                    <a:pt x="462" y="787"/>
                  </a:lnTo>
                  <a:lnTo>
                    <a:pt x="465" y="787"/>
                  </a:lnTo>
                  <a:lnTo>
                    <a:pt x="466" y="787"/>
                  </a:lnTo>
                  <a:lnTo>
                    <a:pt x="467" y="787"/>
                  </a:lnTo>
                  <a:lnTo>
                    <a:pt x="469" y="787"/>
                  </a:lnTo>
                  <a:lnTo>
                    <a:pt x="472" y="788"/>
                  </a:lnTo>
                  <a:lnTo>
                    <a:pt x="473" y="788"/>
                  </a:lnTo>
                  <a:lnTo>
                    <a:pt x="477" y="789"/>
                  </a:lnTo>
                  <a:lnTo>
                    <a:pt x="478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89" y="792"/>
                  </a:lnTo>
                  <a:lnTo>
                    <a:pt x="499" y="794"/>
                  </a:lnTo>
                  <a:lnTo>
                    <a:pt x="504" y="795"/>
                  </a:lnTo>
                  <a:lnTo>
                    <a:pt x="509" y="795"/>
                  </a:lnTo>
                  <a:lnTo>
                    <a:pt x="514" y="796"/>
                  </a:lnTo>
                  <a:lnTo>
                    <a:pt x="519" y="796"/>
                  </a:lnTo>
                  <a:lnTo>
                    <a:pt x="524" y="796"/>
                  </a:lnTo>
                  <a:lnTo>
                    <a:pt x="536" y="798"/>
                  </a:lnTo>
                  <a:lnTo>
                    <a:pt x="548" y="799"/>
                  </a:lnTo>
                  <a:lnTo>
                    <a:pt x="573" y="800"/>
                  </a:lnTo>
                  <a:lnTo>
                    <a:pt x="623" y="801"/>
                  </a:lnTo>
                  <a:lnTo>
                    <a:pt x="623" y="801"/>
                  </a:lnTo>
                  <a:lnTo>
                    <a:pt x="623" y="801"/>
                  </a:lnTo>
                  <a:lnTo>
                    <a:pt x="657" y="801"/>
                  </a:lnTo>
                  <a:lnTo>
                    <a:pt x="684" y="799"/>
                  </a:lnTo>
                  <a:lnTo>
                    <a:pt x="711" y="797"/>
                  </a:lnTo>
                  <a:lnTo>
                    <a:pt x="737" y="794"/>
                  </a:lnTo>
                  <a:lnTo>
                    <a:pt x="762" y="790"/>
                  </a:lnTo>
                  <a:lnTo>
                    <a:pt x="775" y="788"/>
                  </a:lnTo>
                  <a:lnTo>
                    <a:pt x="787" y="785"/>
                  </a:lnTo>
                  <a:lnTo>
                    <a:pt x="812" y="778"/>
                  </a:lnTo>
                  <a:lnTo>
                    <a:pt x="860" y="765"/>
                  </a:lnTo>
                  <a:lnTo>
                    <a:pt x="887" y="755"/>
                  </a:lnTo>
                  <a:lnTo>
                    <a:pt x="914" y="743"/>
                  </a:lnTo>
                  <a:lnTo>
                    <a:pt x="940" y="731"/>
                  </a:lnTo>
                  <a:lnTo>
                    <a:pt x="966" y="717"/>
                  </a:lnTo>
                  <a:lnTo>
                    <a:pt x="991" y="703"/>
                  </a:lnTo>
                  <a:lnTo>
                    <a:pt x="1015" y="687"/>
                  </a:lnTo>
                  <a:lnTo>
                    <a:pt x="1038" y="672"/>
                  </a:lnTo>
                  <a:lnTo>
                    <a:pt x="1061" y="655"/>
                  </a:lnTo>
                  <a:lnTo>
                    <a:pt x="1083" y="635"/>
                  </a:lnTo>
                  <a:lnTo>
                    <a:pt x="1103" y="615"/>
                  </a:lnTo>
                  <a:lnTo>
                    <a:pt x="1123" y="594"/>
                  </a:lnTo>
                  <a:lnTo>
                    <a:pt x="1141" y="572"/>
                  </a:lnTo>
                  <a:lnTo>
                    <a:pt x="1158" y="550"/>
                  </a:lnTo>
                  <a:lnTo>
                    <a:pt x="1174" y="526"/>
                  </a:lnTo>
                  <a:lnTo>
                    <a:pt x="1189" y="502"/>
                  </a:lnTo>
                  <a:lnTo>
                    <a:pt x="1202" y="477"/>
                  </a:lnTo>
                  <a:lnTo>
                    <a:pt x="1214" y="449"/>
                  </a:lnTo>
                  <a:lnTo>
                    <a:pt x="1225" y="420"/>
                  </a:lnTo>
                  <a:lnTo>
                    <a:pt x="1234" y="391"/>
                  </a:lnTo>
                  <a:lnTo>
                    <a:pt x="1238" y="376"/>
                  </a:lnTo>
                  <a:lnTo>
                    <a:pt x="1241" y="361"/>
                  </a:lnTo>
                  <a:lnTo>
                    <a:pt x="1245" y="343"/>
                  </a:lnTo>
                  <a:lnTo>
                    <a:pt x="1248" y="324"/>
                  </a:lnTo>
                  <a:lnTo>
                    <a:pt x="1249" y="306"/>
                  </a:lnTo>
                  <a:lnTo>
                    <a:pt x="1250" y="288"/>
                  </a:lnTo>
                  <a:lnTo>
                    <a:pt x="1250" y="277"/>
                  </a:lnTo>
                  <a:lnTo>
                    <a:pt x="1250" y="245"/>
                  </a:lnTo>
                  <a:lnTo>
                    <a:pt x="1248" y="242"/>
                  </a:lnTo>
                  <a:lnTo>
                    <a:pt x="1246" y="240"/>
                  </a:lnTo>
                  <a:lnTo>
                    <a:pt x="1244" y="237"/>
                  </a:lnTo>
                  <a:lnTo>
                    <a:pt x="1243" y="235"/>
                  </a:lnTo>
                  <a:lnTo>
                    <a:pt x="1242" y="233"/>
                  </a:lnTo>
                  <a:lnTo>
                    <a:pt x="1241" y="230"/>
                  </a:lnTo>
                  <a:lnTo>
                    <a:pt x="1239" y="226"/>
                  </a:lnTo>
                  <a:lnTo>
                    <a:pt x="1238" y="222"/>
                  </a:lnTo>
                  <a:lnTo>
                    <a:pt x="1237" y="2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39"/>
            <p:cNvSpPr/>
            <p:nvPr/>
          </p:nvSpPr>
          <p:spPr>
            <a:xfrm>
              <a:off x="10044034" y="3916344"/>
              <a:ext cx="283195" cy="252301"/>
            </a:xfrm>
            <a:custGeom>
              <a:avLst/>
              <a:gdLst/>
              <a:ahLst/>
              <a:cxnLst/>
              <a:rect l="l" t="t" r="r" b="b"/>
              <a:pathLst>
                <a:path w="551" h="491" extrusionOk="0">
                  <a:moveTo>
                    <a:pt x="315" y="5"/>
                  </a:moveTo>
                  <a:lnTo>
                    <a:pt x="304" y="3"/>
                  </a:lnTo>
                  <a:lnTo>
                    <a:pt x="293" y="1"/>
                  </a:lnTo>
                  <a:lnTo>
                    <a:pt x="280" y="0"/>
                  </a:lnTo>
                  <a:lnTo>
                    <a:pt x="267" y="0"/>
                  </a:lnTo>
                  <a:lnTo>
                    <a:pt x="255" y="0"/>
                  </a:lnTo>
                  <a:lnTo>
                    <a:pt x="243" y="1"/>
                  </a:lnTo>
                  <a:lnTo>
                    <a:pt x="238" y="1"/>
                  </a:lnTo>
                  <a:lnTo>
                    <a:pt x="232" y="2"/>
                  </a:lnTo>
                  <a:lnTo>
                    <a:pt x="226" y="3"/>
                  </a:lnTo>
                  <a:lnTo>
                    <a:pt x="219" y="5"/>
                  </a:lnTo>
                  <a:lnTo>
                    <a:pt x="219" y="5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7" y="5"/>
                  </a:lnTo>
                  <a:lnTo>
                    <a:pt x="216" y="6"/>
                  </a:lnTo>
                  <a:lnTo>
                    <a:pt x="215" y="6"/>
                  </a:lnTo>
                  <a:lnTo>
                    <a:pt x="214" y="7"/>
                  </a:lnTo>
                  <a:lnTo>
                    <a:pt x="213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177" y="17"/>
                  </a:lnTo>
                  <a:lnTo>
                    <a:pt x="161" y="22"/>
                  </a:lnTo>
                  <a:lnTo>
                    <a:pt x="153" y="25"/>
                  </a:lnTo>
                  <a:lnTo>
                    <a:pt x="145" y="28"/>
                  </a:lnTo>
                  <a:lnTo>
                    <a:pt x="134" y="34"/>
                  </a:lnTo>
                  <a:lnTo>
                    <a:pt x="123" y="40"/>
                  </a:lnTo>
                  <a:lnTo>
                    <a:pt x="112" y="47"/>
                  </a:lnTo>
                  <a:lnTo>
                    <a:pt x="102" y="54"/>
                  </a:lnTo>
                  <a:lnTo>
                    <a:pt x="92" y="63"/>
                  </a:lnTo>
                  <a:lnTo>
                    <a:pt x="82" y="73"/>
                  </a:lnTo>
                  <a:lnTo>
                    <a:pt x="73" y="84"/>
                  </a:lnTo>
                  <a:lnTo>
                    <a:pt x="64" y="96"/>
                  </a:lnTo>
                  <a:lnTo>
                    <a:pt x="58" y="106"/>
                  </a:lnTo>
                  <a:lnTo>
                    <a:pt x="52" y="116"/>
                  </a:lnTo>
                  <a:lnTo>
                    <a:pt x="46" y="128"/>
                  </a:lnTo>
                  <a:lnTo>
                    <a:pt x="40" y="140"/>
                  </a:lnTo>
                  <a:lnTo>
                    <a:pt x="34" y="153"/>
                  </a:lnTo>
                  <a:lnTo>
                    <a:pt x="28" y="167"/>
                  </a:lnTo>
                  <a:lnTo>
                    <a:pt x="23" y="182"/>
                  </a:lnTo>
                  <a:lnTo>
                    <a:pt x="18" y="197"/>
                  </a:lnTo>
                  <a:lnTo>
                    <a:pt x="17" y="202"/>
                  </a:lnTo>
                  <a:lnTo>
                    <a:pt x="15" y="208"/>
                  </a:lnTo>
                  <a:lnTo>
                    <a:pt x="12" y="220"/>
                  </a:lnTo>
                  <a:lnTo>
                    <a:pt x="10" y="234"/>
                  </a:lnTo>
                  <a:lnTo>
                    <a:pt x="7" y="248"/>
                  </a:lnTo>
                  <a:lnTo>
                    <a:pt x="7" y="249"/>
                  </a:lnTo>
                  <a:lnTo>
                    <a:pt x="7" y="250"/>
                  </a:lnTo>
                  <a:lnTo>
                    <a:pt x="7" y="252"/>
                  </a:lnTo>
                  <a:lnTo>
                    <a:pt x="6" y="254"/>
                  </a:lnTo>
                  <a:lnTo>
                    <a:pt x="6" y="256"/>
                  </a:lnTo>
                  <a:lnTo>
                    <a:pt x="5" y="259"/>
                  </a:lnTo>
                  <a:lnTo>
                    <a:pt x="5" y="261"/>
                  </a:lnTo>
                  <a:lnTo>
                    <a:pt x="5" y="263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1" y="293"/>
                  </a:lnTo>
                  <a:lnTo>
                    <a:pt x="0" y="307"/>
                  </a:lnTo>
                  <a:lnTo>
                    <a:pt x="0" y="319"/>
                  </a:lnTo>
                  <a:lnTo>
                    <a:pt x="1" y="331"/>
                  </a:lnTo>
                  <a:lnTo>
                    <a:pt x="2" y="343"/>
                  </a:lnTo>
                  <a:lnTo>
                    <a:pt x="4" y="354"/>
                  </a:lnTo>
                  <a:lnTo>
                    <a:pt x="6" y="364"/>
                  </a:lnTo>
                  <a:lnTo>
                    <a:pt x="10" y="374"/>
                  </a:lnTo>
                  <a:lnTo>
                    <a:pt x="13" y="383"/>
                  </a:lnTo>
                  <a:lnTo>
                    <a:pt x="17" y="392"/>
                  </a:lnTo>
                  <a:lnTo>
                    <a:pt x="22" y="401"/>
                  </a:lnTo>
                  <a:lnTo>
                    <a:pt x="27" y="409"/>
                  </a:lnTo>
                  <a:lnTo>
                    <a:pt x="32" y="417"/>
                  </a:lnTo>
                  <a:lnTo>
                    <a:pt x="38" y="424"/>
                  </a:lnTo>
                  <a:lnTo>
                    <a:pt x="44" y="431"/>
                  </a:lnTo>
                  <a:lnTo>
                    <a:pt x="47" y="434"/>
                  </a:lnTo>
                  <a:lnTo>
                    <a:pt x="50" y="437"/>
                  </a:lnTo>
                  <a:lnTo>
                    <a:pt x="53" y="440"/>
                  </a:lnTo>
                  <a:lnTo>
                    <a:pt x="55" y="443"/>
                  </a:lnTo>
                  <a:lnTo>
                    <a:pt x="64" y="449"/>
                  </a:lnTo>
                  <a:lnTo>
                    <a:pt x="73" y="455"/>
                  </a:lnTo>
                  <a:lnTo>
                    <a:pt x="82" y="460"/>
                  </a:lnTo>
                  <a:lnTo>
                    <a:pt x="92" y="464"/>
                  </a:lnTo>
                  <a:lnTo>
                    <a:pt x="101" y="469"/>
                  </a:lnTo>
                  <a:lnTo>
                    <a:pt x="111" y="472"/>
                  </a:lnTo>
                  <a:lnTo>
                    <a:pt x="121" y="476"/>
                  </a:lnTo>
                  <a:lnTo>
                    <a:pt x="131" y="479"/>
                  </a:lnTo>
                  <a:lnTo>
                    <a:pt x="133" y="479"/>
                  </a:lnTo>
                  <a:lnTo>
                    <a:pt x="134" y="479"/>
                  </a:lnTo>
                  <a:lnTo>
                    <a:pt x="135" y="479"/>
                  </a:lnTo>
                  <a:lnTo>
                    <a:pt x="135" y="479"/>
                  </a:lnTo>
                  <a:lnTo>
                    <a:pt x="137" y="480"/>
                  </a:lnTo>
                  <a:lnTo>
                    <a:pt x="139" y="480"/>
                  </a:lnTo>
                  <a:lnTo>
                    <a:pt x="140" y="481"/>
                  </a:lnTo>
                  <a:lnTo>
                    <a:pt x="142" y="481"/>
                  </a:lnTo>
                  <a:lnTo>
                    <a:pt x="143" y="482"/>
                  </a:lnTo>
                  <a:lnTo>
                    <a:pt x="144" y="482"/>
                  </a:lnTo>
                  <a:lnTo>
                    <a:pt x="145" y="482"/>
                  </a:lnTo>
                  <a:lnTo>
                    <a:pt x="145" y="482"/>
                  </a:lnTo>
                  <a:lnTo>
                    <a:pt x="154" y="484"/>
                  </a:lnTo>
                  <a:lnTo>
                    <a:pt x="163" y="486"/>
                  </a:lnTo>
                  <a:lnTo>
                    <a:pt x="172" y="487"/>
                  </a:lnTo>
                  <a:lnTo>
                    <a:pt x="181" y="489"/>
                  </a:lnTo>
                  <a:lnTo>
                    <a:pt x="199" y="490"/>
                  </a:lnTo>
                  <a:lnTo>
                    <a:pt x="208" y="491"/>
                  </a:lnTo>
                  <a:lnTo>
                    <a:pt x="216" y="491"/>
                  </a:lnTo>
                  <a:lnTo>
                    <a:pt x="216" y="491"/>
                  </a:lnTo>
                  <a:lnTo>
                    <a:pt x="216" y="491"/>
                  </a:lnTo>
                  <a:lnTo>
                    <a:pt x="216" y="491"/>
                  </a:lnTo>
                  <a:lnTo>
                    <a:pt x="230" y="491"/>
                  </a:lnTo>
                  <a:lnTo>
                    <a:pt x="239" y="491"/>
                  </a:lnTo>
                  <a:lnTo>
                    <a:pt x="261" y="491"/>
                  </a:lnTo>
                  <a:lnTo>
                    <a:pt x="291" y="488"/>
                  </a:lnTo>
                  <a:lnTo>
                    <a:pt x="321" y="485"/>
                  </a:lnTo>
                  <a:lnTo>
                    <a:pt x="350" y="480"/>
                  </a:lnTo>
                  <a:lnTo>
                    <a:pt x="379" y="474"/>
                  </a:lnTo>
                  <a:lnTo>
                    <a:pt x="406" y="466"/>
                  </a:lnTo>
                  <a:lnTo>
                    <a:pt x="432" y="456"/>
                  </a:lnTo>
                  <a:lnTo>
                    <a:pt x="444" y="451"/>
                  </a:lnTo>
                  <a:lnTo>
                    <a:pt x="456" y="445"/>
                  </a:lnTo>
                  <a:lnTo>
                    <a:pt x="468" y="438"/>
                  </a:lnTo>
                  <a:lnTo>
                    <a:pt x="478" y="431"/>
                  </a:lnTo>
                  <a:lnTo>
                    <a:pt x="492" y="420"/>
                  </a:lnTo>
                  <a:lnTo>
                    <a:pt x="504" y="408"/>
                  </a:lnTo>
                  <a:lnTo>
                    <a:pt x="516" y="394"/>
                  </a:lnTo>
                  <a:lnTo>
                    <a:pt x="521" y="387"/>
                  </a:lnTo>
                  <a:lnTo>
                    <a:pt x="526" y="380"/>
                  </a:lnTo>
                  <a:lnTo>
                    <a:pt x="530" y="372"/>
                  </a:lnTo>
                  <a:lnTo>
                    <a:pt x="534" y="364"/>
                  </a:lnTo>
                  <a:lnTo>
                    <a:pt x="538" y="355"/>
                  </a:lnTo>
                  <a:lnTo>
                    <a:pt x="541" y="346"/>
                  </a:lnTo>
                  <a:lnTo>
                    <a:pt x="544" y="337"/>
                  </a:lnTo>
                  <a:lnTo>
                    <a:pt x="546" y="328"/>
                  </a:lnTo>
                  <a:lnTo>
                    <a:pt x="548" y="317"/>
                  </a:lnTo>
                  <a:lnTo>
                    <a:pt x="549" y="307"/>
                  </a:lnTo>
                  <a:lnTo>
                    <a:pt x="550" y="301"/>
                  </a:lnTo>
                  <a:lnTo>
                    <a:pt x="551" y="294"/>
                  </a:lnTo>
                  <a:lnTo>
                    <a:pt x="551" y="288"/>
                  </a:lnTo>
                  <a:lnTo>
                    <a:pt x="550" y="281"/>
                  </a:lnTo>
                  <a:lnTo>
                    <a:pt x="549" y="275"/>
                  </a:lnTo>
                  <a:lnTo>
                    <a:pt x="549" y="269"/>
                  </a:lnTo>
                  <a:lnTo>
                    <a:pt x="546" y="256"/>
                  </a:lnTo>
                  <a:lnTo>
                    <a:pt x="544" y="244"/>
                  </a:lnTo>
                  <a:lnTo>
                    <a:pt x="541" y="233"/>
                  </a:lnTo>
                  <a:lnTo>
                    <a:pt x="538" y="222"/>
                  </a:lnTo>
                  <a:lnTo>
                    <a:pt x="534" y="211"/>
                  </a:lnTo>
                  <a:lnTo>
                    <a:pt x="529" y="200"/>
                  </a:lnTo>
                  <a:lnTo>
                    <a:pt x="524" y="189"/>
                  </a:lnTo>
                  <a:lnTo>
                    <a:pt x="512" y="166"/>
                  </a:lnTo>
                  <a:lnTo>
                    <a:pt x="499" y="146"/>
                  </a:lnTo>
                  <a:lnTo>
                    <a:pt x="485" y="126"/>
                  </a:lnTo>
                  <a:lnTo>
                    <a:pt x="478" y="117"/>
                  </a:lnTo>
                  <a:lnTo>
                    <a:pt x="470" y="108"/>
                  </a:lnTo>
                  <a:lnTo>
                    <a:pt x="462" y="99"/>
                  </a:lnTo>
                  <a:lnTo>
                    <a:pt x="453" y="90"/>
                  </a:lnTo>
                  <a:lnTo>
                    <a:pt x="447" y="84"/>
                  </a:lnTo>
                  <a:lnTo>
                    <a:pt x="437" y="74"/>
                  </a:lnTo>
                  <a:lnTo>
                    <a:pt x="426" y="64"/>
                  </a:lnTo>
                  <a:lnTo>
                    <a:pt x="414" y="56"/>
                  </a:lnTo>
                  <a:lnTo>
                    <a:pt x="403" y="47"/>
                  </a:lnTo>
                  <a:lnTo>
                    <a:pt x="391" y="40"/>
                  </a:lnTo>
                  <a:lnTo>
                    <a:pt x="378" y="32"/>
                  </a:lnTo>
                  <a:lnTo>
                    <a:pt x="365" y="26"/>
                  </a:lnTo>
                  <a:lnTo>
                    <a:pt x="351" y="19"/>
                  </a:lnTo>
                  <a:lnTo>
                    <a:pt x="343" y="15"/>
                  </a:lnTo>
                  <a:lnTo>
                    <a:pt x="333" y="11"/>
                  </a:lnTo>
                  <a:lnTo>
                    <a:pt x="324" y="8"/>
                  </a:lnTo>
                  <a:lnTo>
                    <a:pt x="320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39"/>
            <p:cNvSpPr/>
            <p:nvPr/>
          </p:nvSpPr>
          <p:spPr>
            <a:xfrm>
              <a:off x="10232488" y="3853526"/>
              <a:ext cx="96801" cy="55094"/>
            </a:xfrm>
            <a:custGeom>
              <a:avLst/>
              <a:gdLst/>
              <a:ahLst/>
              <a:cxnLst/>
              <a:rect l="l" t="t" r="r" b="b"/>
              <a:pathLst>
                <a:path w="189" h="108" extrusionOk="0">
                  <a:moveTo>
                    <a:pt x="186" y="79"/>
                  </a:moveTo>
                  <a:lnTo>
                    <a:pt x="184" y="77"/>
                  </a:lnTo>
                  <a:lnTo>
                    <a:pt x="181" y="75"/>
                  </a:lnTo>
                  <a:lnTo>
                    <a:pt x="176" y="69"/>
                  </a:lnTo>
                  <a:lnTo>
                    <a:pt x="170" y="63"/>
                  </a:lnTo>
                  <a:lnTo>
                    <a:pt x="163" y="57"/>
                  </a:lnTo>
                  <a:lnTo>
                    <a:pt x="147" y="44"/>
                  </a:lnTo>
                  <a:lnTo>
                    <a:pt x="129" y="30"/>
                  </a:lnTo>
                  <a:lnTo>
                    <a:pt x="108" y="15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9" y="6"/>
                  </a:lnTo>
                  <a:lnTo>
                    <a:pt x="71" y="14"/>
                  </a:lnTo>
                  <a:lnTo>
                    <a:pt x="63" y="21"/>
                  </a:lnTo>
                  <a:lnTo>
                    <a:pt x="48" y="37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6" y="40"/>
                  </a:lnTo>
                  <a:lnTo>
                    <a:pt x="45" y="41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40" y="46"/>
                  </a:lnTo>
                  <a:lnTo>
                    <a:pt x="39" y="47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24" y="64"/>
                  </a:lnTo>
                  <a:lnTo>
                    <a:pt x="21" y="68"/>
                  </a:lnTo>
                  <a:lnTo>
                    <a:pt x="18" y="71"/>
                  </a:lnTo>
                  <a:lnTo>
                    <a:pt x="16" y="75"/>
                  </a:lnTo>
                  <a:lnTo>
                    <a:pt x="14" y="79"/>
                  </a:lnTo>
                  <a:lnTo>
                    <a:pt x="13" y="81"/>
                  </a:lnTo>
                  <a:lnTo>
                    <a:pt x="11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4" y="92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97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5" y="99"/>
                  </a:lnTo>
                  <a:lnTo>
                    <a:pt x="7" y="100"/>
                  </a:lnTo>
                  <a:lnTo>
                    <a:pt x="8" y="100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2"/>
                  </a:lnTo>
                  <a:lnTo>
                    <a:pt x="13" y="10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6" y="105"/>
                  </a:lnTo>
                  <a:lnTo>
                    <a:pt x="17" y="106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36" y="102"/>
                  </a:lnTo>
                  <a:lnTo>
                    <a:pt x="54" y="97"/>
                  </a:lnTo>
                  <a:lnTo>
                    <a:pt x="73" y="92"/>
                  </a:lnTo>
                  <a:lnTo>
                    <a:pt x="92" y="89"/>
                  </a:lnTo>
                  <a:lnTo>
                    <a:pt x="112" y="86"/>
                  </a:lnTo>
                  <a:lnTo>
                    <a:pt x="132" y="85"/>
                  </a:lnTo>
                  <a:lnTo>
                    <a:pt x="152" y="84"/>
                  </a:lnTo>
                  <a:lnTo>
                    <a:pt x="172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9" y="84"/>
                  </a:lnTo>
                  <a:lnTo>
                    <a:pt x="189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2"/>
                  </a:lnTo>
                  <a:lnTo>
                    <a:pt x="188" y="82"/>
                  </a:lnTo>
                  <a:lnTo>
                    <a:pt x="187" y="81"/>
                  </a:lnTo>
                  <a:lnTo>
                    <a:pt x="187" y="80"/>
                  </a:lnTo>
                  <a:lnTo>
                    <a:pt x="186" y="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39"/>
            <p:cNvSpPr/>
            <p:nvPr/>
          </p:nvSpPr>
          <p:spPr>
            <a:xfrm>
              <a:off x="10270074" y="3918918"/>
              <a:ext cx="214199" cy="172492"/>
            </a:xfrm>
            <a:custGeom>
              <a:avLst/>
              <a:gdLst/>
              <a:ahLst/>
              <a:cxnLst/>
              <a:rect l="l" t="t" r="r" b="b"/>
              <a:pathLst>
                <a:path w="417" h="336" extrusionOk="0">
                  <a:moveTo>
                    <a:pt x="401" y="144"/>
                  </a:moveTo>
                  <a:lnTo>
                    <a:pt x="392" y="127"/>
                  </a:lnTo>
                  <a:lnTo>
                    <a:pt x="387" y="119"/>
                  </a:lnTo>
                  <a:lnTo>
                    <a:pt x="381" y="110"/>
                  </a:lnTo>
                  <a:lnTo>
                    <a:pt x="379" y="108"/>
                  </a:lnTo>
                  <a:lnTo>
                    <a:pt x="377" y="106"/>
                  </a:lnTo>
                  <a:lnTo>
                    <a:pt x="372" y="100"/>
                  </a:lnTo>
                  <a:lnTo>
                    <a:pt x="368" y="95"/>
                  </a:lnTo>
                  <a:lnTo>
                    <a:pt x="366" y="93"/>
                  </a:lnTo>
                  <a:lnTo>
                    <a:pt x="364" y="91"/>
                  </a:lnTo>
                  <a:lnTo>
                    <a:pt x="348" y="77"/>
                  </a:lnTo>
                  <a:lnTo>
                    <a:pt x="331" y="64"/>
                  </a:lnTo>
                  <a:lnTo>
                    <a:pt x="313" y="52"/>
                  </a:lnTo>
                  <a:lnTo>
                    <a:pt x="293" y="42"/>
                  </a:lnTo>
                  <a:lnTo>
                    <a:pt x="273" y="33"/>
                  </a:lnTo>
                  <a:lnTo>
                    <a:pt x="251" y="25"/>
                  </a:lnTo>
                  <a:lnTo>
                    <a:pt x="229" y="18"/>
                  </a:lnTo>
                  <a:lnTo>
                    <a:pt x="206" y="12"/>
                  </a:lnTo>
                  <a:lnTo>
                    <a:pt x="202" y="11"/>
                  </a:lnTo>
                  <a:lnTo>
                    <a:pt x="198" y="10"/>
                  </a:lnTo>
                  <a:lnTo>
                    <a:pt x="190" y="9"/>
                  </a:lnTo>
                  <a:lnTo>
                    <a:pt x="183" y="8"/>
                  </a:lnTo>
                  <a:lnTo>
                    <a:pt x="179" y="7"/>
                  </a:lnTo>
                  <a:lnTo>
                    <a:pt x="175" y="6"/>
                  </a:lnTo>
                  <a:lnTo>
                    <a:pt x="145" y="2"/>
                  </a:lnTo>
                  <a:lnTo>
                    <a:pt x="131" y="1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85" y="0"/>
                  </a:lnTo>
                  <a:lnTo>
                    <a:pt x="73" y="0"/>
                  </a:lnTo>
                  <a:lnTo>
                    <a:pt x="62" y="1"/>
                  </a:lnTo>
                  <a:lnTo>
                    <a:pt x="51" y="2"/>
                  </a:lnTo>
                  <a:lnTo>
                    <a:pt x="40" y="4"/>
                  </a:lnTo>
                  <a:lnTo>
                    <a:pt x="19" y="8"/>
                  </a:lnTo>
                  <a:lnTo>
                    <a:pt x="0" y="12"/>
                  </a:lnTo>
                  <a:lnTo>
                    <a:pt x="6" y="16"/>
                  </a:lnTo>
                  <a:lnTo>
                    <a:pt x="12" y="21"/>
                  </a:lnTo>
                  <a:lnTo>
                    <a:pt x="24" y="30"/>
                  </a:lnTo>
                  <a:lnTo>
                    <a:pt x="45" y="48"/>
                  </a:lnTo>
                  <a:lnTo>
                    <a:pt x="51" y="54"/>
                  </a:lnTo>
                  <a:lnTo>
                    <a:pt x="59" y="62"/>
                  </a:lnTo>
                  <a:lnTo>
                    <a:pt x="67" y="71"/>
                  </a:lnTo>
                  <a:lnTo>
                    <a:pt x="75" y="81"/>
                  </a:lnTo>
                  <a:lnTo>
                    <a:pt x="79" y="86"/>
                  </a:lnTo>
                  <a:lnTo>
                    <a:pt x="82" y="91"/>
                  </a:lnTo>
                  <a:lnTo>
                    <a:pt x="96" y="109"/>
                  </a:lnTo>
                  <a:lnTo>
                    <a:pt x="103" y="120"/>
                  </a:lnTo>
                  <a:lnTo>
                    <a:pt x="107" y="125"/>
                  </a:lnTo>
                  <a:lnTo>
                    <a:pt x="110" y="130"/>
                  </a:lnTo>
                  <a:lnTo>
                    <a:pt x="118" y="144"/>
                  </a:lnTo>
                  <a:lnTo>
                    <a:pt x="126" y="158"/>
                  </a:lnTo>
                  <a:lnTo>
                    <a:pt x="133" y="173"/>
                  </a:lnTo>
                  <a:lnTo>
                    <a:pt x="139" y="187"/>
                  </a:lnTo>
                  <a:lnTo>
                    <a:pt x="144" y="202"/>
                  </a:lnTo>
                  <a:lnTo>
                    <a:pt x="149" y="217"/>
                  </a:lnTo>
                  <a:lnTo>
                    <a:pt x="152" y="233"/>
                  </a:lnTo>
                  <a:lnTo>
                    <a:pt x="155" y="249"/>
                  </a:lnTo>
                  <a:lnTo>
                    <a:pt x="156" y="249"/>
                  </a:lnTo>
                  <a:lnTo>
                    <a:pt x="157" y="250"/>
                  </a:lnTo>
                  <a:lnTo>
                    <a:pt x="158" y="250"/>
                  </a:lnTo>
                  <a:lnTo>
                    <a:pt x="159" y="251"/>
                  </a:lnTo>
                  <a:lnTo>
                    <a:pt x="161" y="253"/>
                  </a:lnTo>
                  <a:lnTo>
                    <a:pt x="162" y="254"/>
                  </a:lnTo>
                  <a:lnTo>
                    <a:pt x="166" y="257"/>
                  </a:lnTo>
                  <a:lnTo>
                    <a:pt x="167" y="259"/>
                  </a:lnTo>
                  <a:lnTo>
                    <a:pt x="168" y="259"/>
                  </a:lnTo>
                  <a:lnTo>
                    <a:pt x="169" y="260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1" y="261"/>
                  </a:lnTo>
                  <a:lnTo>
                    <a:pt x="171" y="262"/>
                  </a:lnTo>
                  <a:lnTo>
                    <a:pt x="172" y="262"/>
                  </a:lnTo>
                  <a:lnTo>
                    <a:pt x="173" y="263"/>
                  </a:lnTo>
                  <a:lnTo>
                    <a:pt x="175" y="264"/>
                  </a:lnTo>
                  <a:lnTo>
                    <a:pt x="176" y="264"/>
                  </a:lnTo>
                  <a:lnTo>
                    <a:pt x="176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8" y="266"/>
                  </a:lnTo>
                  <a:lnTo>
                    <a:pt x="186" y="272"/>
                  </a:lnTo>
                  <a:lnTo>
                    <a:pt x="195" y="278"/>
                  </a:lnTo>
                  <a:lnTo>
                    <a:pt x="199" y="281"/>
                  </a:lnTo>
                  <a:lnTo>
                    <a:pt x="204" y="284"/>
                  </a:lnTo>
                  <a:lnTo>
                    <a:pt x="209" y="286"/>
                  </a:lnTo>
                  <a:lnTo>
                    <a:pt x="214" y="288"/>
                  </a:lnTo>
                  <a:lnTo>
                    <a:pt x="247" y="307"/>
                  </a:lnTo>
                  <a:lnTo>
                    <a:pt x="262" y="315"/>
                  </a:lnTo>
                  <a:lnTo>
                    <a:pt x="277" y="322"/>
                  </a:lnTo>
                  <a:lnTo>
                    <a:pt x="290" y="328"/>
                  </a:lnTo>
                  <a:lnTo>
                    <a:pt x="302" y="332"/>
                  </a:lnTo>
                  <a:lnTo>
                    <a:pt x="307" y="334"/>
                  </a:lnTo>
                  <a:lnTo>
                    <a:pt x="313" y="335"/>
                  </a:lnTo>
                  <a:lnTo>
                    <a:pt x="317" y="336"/>
                  </a:lnTo>
                  <a:lnTo>
                    <a:pt x="322" y="336"/>
                  </a:lnTo>
                  <a:lnTo>
                    <a:pt x="322" y="336"/>
                  </a:lnTo>
                  <a:lnTo>
                    <a:pt x="322" y="336"/>
                  </a:lnTo>
                  <a:lnTo>
                    <a:pt x="328" y="336"/>
                  </a:lnTo>
                  <a:lnTo>
                    <a:pt x="333" y="335"/>
                  </a:lnTo>
                  <a:lnTo>
                    <a:pt x="339" y="334"/>
                  </a:lnTo>
                  <a:lnTo>
                    <a:pt x="345" y="333"/>
                  </a:lnTo>
                  <a:lnTo>
                    <a:pt x="350" y="331"/>
                  </a:lnTo>
                  <a:lnTo>
                    <a:pt x="355" y="329"/>
                  </a:lnTo>
                  <a:lnTo>
                    <a:pt x="360" y="326"/>
                  </a:lnTo>
                  <a:lnTo>
                    <a:pt x="365" y="324"/>
                  </a:lnTo>
                  <a:lnTo>
                    <a:pt x="370" y="320"/>
                  </a:lnTo>
                  <a:lnTo>
                    <a:pt x="375" y="317"/>
                  </a:lnTo>
                  <a:lnTo>
                    <a:pt x="379" y="313"/>
                  </a:lnTo>
                  <a:lnTo>
                    <a:pt x="383" y="309"/>
                  </a:lnTo>
                  <a:lnTo>
                    <a:pt x="387" y="304"/>
                  </a:lnTo>
                  <a:lnTo>
                    <a:pt x="391" y="299"/>
                  </a:lnTo>
                  <a:lnTo>
                    <a:pt x="395" y="294"/>
                  </a:lnTo>
                  <a:lnTo>
                    <a:pt x="398" y="288"/>
                  </a:lnTo>
                  <a:lnTo>
                    <a:pt x="402" y="281"/>
                  </a:lnTo>
                  <a:lnTo>
                    <a:pt x="406" y="274"/>
                  </a:lnTo>
                  <a:lnTo>
                    <a:pt x="408" y="270"/>
                  </a:lnTo>
                  <a:lnTo>
                    <a:pt x="409" y="265"/>
                  </a:lnTo>
                  <a:lnTo>
                    <a:pt x="411" y="261"/>
                  </a:lnTo>
                  <a:lnTo>
                    <a:pt x="412" y="257"/>
                  </a:lnTo>
                  <a:lnTo>
                    <a:pt x="415" y="245"/>
                  </a:lnTo>
                  <a:lnTo>
                    <a:pt x="416" y="232"/>
                  </a:lnTo>
                  <a:lnTo>
                    <a:pt x="417" y="218"/>
                  </a:lnTo>
                  <a:lnTo>
                    <a:pt x="416" y="204"/>
                  </a:lnTo>
                  <a:lnTo>
                    <a:pt x="414" y="189"/>
                  </a:lnTo>
                  <a:lnTo>
                    <a:pt x="411" y="174"/>
                  </a:lnTo>
                  <a:lnTo>
                    <a:pt x="407" y="1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74" name="Google Shape;4074;p39"/>
          <p:cNvGrpSpPr/>
          <p:nvPr/>
        </p:nvGrpSpPr>
        <p:grpSpPr>
          <a:xfrm>
            <a:off x="10179765" y="4034711"/>
            <a:ext cx="714316" cy="663604"/>
            <a:chOff x="10752538" y="3711413"/>
            <a:chExt cx="848555" cy="788313"/>
          </a:xfrm>
        </p:grpSpPr>
        <p:sp>
          <p:nvSpPr>
            <p:cNvPr id="4075" name="Google Shape;4075;p39"/>
            <p:cNvSpPr/>
            <p:nvPr/>
          </p:nvSpPr>
          <p:spPr>
            <a:xfrm>
              <a:off x="10813296" y="4148564"/>
              <a:ext cx="341379" cy="351162"/>
            </a:xfrm>
            <a:custGeom>
              <a:avLst/>
              <a:gdLst/>
              <a:ahLst/>
              <a:cxnLst/>
              <a:rect l="l" t="t" r="r" b="b"/>
              <a:pathLst>
                <a:path w="664" h="683" extrusionOk="0">
                  <a:moveTo>
                    <a:pt x="658" y="336"/>
                  </a:moveTo>
                  <a:lnTo>
                    <a:pt x="658" y="313"/>
                  </a:lnTo>
                  <a:lnTo>
                    <a:pt x="658" y="302"/>
                  </a:lnTo>
                  <a:lnTo>
                    <a:pt x="658" y="297"/>
                  </a:lnTo>
                  <a:lnTo>
                    <a:pt x="658" y="294"/>
                  </a:lnTo>
                  <a:lnTo>
                    <a:pt x="658" y="291"/>
                  </a:lnTo>
                  <a:lnTo>
                    <a:pt x="658" y="288"/>
                  </a:lnTo>
                  <a:lnTo>
                    <a:pt x="656" y="282"/>
                  </a:lnTo>
                  <a:lnTo>
                    <a:pt x="655" y="277"/>
                  </a:lnTo>
                  <a:lnTo>
                    <a:pt x="655" y="274"/>
                  </a:lnTo>
                  <a:lnTo>
                    <a:pt x="655" y="271"/>
                  </a:lnTo>
                  <a:lnTo>
                    <a:pt x="655" y="265"/>
                  </a:lnTo>
                  <a:lnTo>
                    <a:pt x="655" y="263"/>
                  </a:lnTo>
                  <a:lnTo>
                    <a:pt x="654" y="260"/>
                  </a:lnTo>
                  <a:lnTo>
                    <a:pt x="653" y="256"/>
                  </a:lnTo>
                  <a:lnTo>
                    <a:pt x="652" y="250"/>
                  </a:lnTo>
                  <a:lnTo>
                    <a:pt x="651" y="242"/>
                  </a:lnTo>
                  <a:lnTo>
                    <a:pt x="650" y="238"/>
                  </a:lnTo>
                  <a:lnTo>
                    <a:pt x="649" y="234"/>
                  </a:lnTo>
                  <a:lnTo>
                    <a:pt x="649" y="232"/>
                  </a:lnTo>
                  <a:lnTo>
                    <a:pt x="649" y="229"/>
                  </a:lnTo>
                  <a:lnTo>
                    <a:pt x="647" y="224"/>
                  </a:lnTo>
                  <a:lnTo>
                    <a:pt x="646" y="219"/>
                  </a:lnTo>
                  <a:lnTo>
                    <a:pt x="645" y="216"/>
                  </a:lnTo>
                  <a:lnTo>
                    <a:pt x="644" y="214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4" y="209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3" y="206"/>
                  </a:lnTo>
                  <a:lnTo>
                    <a:pt x="642" y="205"/>
                  </a:lnTo>
                  <a:lnTo>
                    <a:pt x="642" y="204"/>
                  </a:lnTo>
                  <a:lnTo>
                    <a:pt x="641" y="204"/>
                  </a:lnTo>
                  <a:lnTo>
                    <a:pt x="641" y="203"/>
                  </a:lnTo>
                  <a:lnTo>
                    <a:pt x="640" y="201"/>
                  </a:lnTo>
                  <a:lnTo>
                    <a:pt x="639" y="200"/>
                  </a:lnTo>
                  <a:lnTo>
                    <a:pt x="639" y="198"/>
                  </a:lnTo>
                  <a:lnTo>
                    <a:pt x="638" y="196"/>
                  </a:lnTo>
                  <a:lnTo>
                    <a:pt x="637" y="193"/>
                  </a:lnTo>
                  <a:lnTo>
                    <a:pt x="636" y="191"/>
                  </a:lnTo>
                  <a:lnTo>
                    <a:pt x="635" y="189"/>
                  </a:lnTo>
                  <a:lnTo>
                    <a:pt x="634" y="188"/>
                  </a:lnTo>
                  <a:lnTo>
                    <a:pt x="634" y="187"/>
                  </a:lnTo>
                  <a:lnTo>
                    <a:pt x="633" y="185"/>
                  </a:lnTo>
                  <a:lnTo>
                    <a:pt x="632" y="184"/>
                  </a:lnTo>
                  <a:lnTo>
                    <a:pt x="632" y="183"/>
                  </a:lnTo>
                  <a:lnTo>
                    <a:pt x="631" y="182"/>
                  </a:lnTo>
                  <a:lnTo>
                    <a:pt x="630" y="181"/>
                  </a:lnTo>
                  <a:lnTo>
                    <a:pt x="629" y="180"/>
                  </a:lnTo>
                  <a:lnTo>
                    <a:pt x="629" y="179"/>
                  </a:lnTo>
                  <a:lnTo>
                    <a:pt x="628" y="178"/>
                  </a:lnTo>
                  <a:lnTo>
                    <a:pt x="628" y="177"/>
                  </a:lnTo>
                  <a:lnTo>
                    <a:pt x="627" y="175"/>
                  </a:lnTo>
                  <a:lnTo>
                    <a:pt x="626" y="174"/>
                  </a:lnTo>
                  <a:lnTo>
                    <a:pt x="626" y="173"/>
                  </a:lnTo>
                  <a:lnTo>
                    <a:pt x="626" y="172"/>
                  </a:lnTo>
                  <a:lnTo>
                    <a:pt x="625" y="171"/>
                  </a:lnTo>
                  <a:lnTo>
                    <a:pt x="625" y="170"/>
                  </a:lnTo>
                  <a:lnTo>
                    <a:pt x="624" y="170"/>
                  </a:lnTo>
                  <a:lnTo>
                    <a:pt x="623" y="169"/>
                  </a:lnTo>
                  <a:lnTo>
                    <a:pt x="623" y="168"/>
                  </a:lnTo>
                  <a:lnTo>
                    <a:pt x="622" y="168"/>
                  </a:lnTo>
                  <a:lnTo>
                    <a:pt x="622" y="167"/>
                  </a:lnTo>
                  <a:lnTo>
                    <a:pt x="621" y="165"/>
                  </a:lnTo>
                  <a:lnTo>
                    <a:pt x="620" y="164"/>
                  </a:lnTo>
                  <a:lnTo>
                    <a:pt x="620" y="163"/>
                  </a:lnTo>
                  <a:lnTo>
                    <a:pt x="619" y="163"/>
                  </a:lnTo>
                  <a:lnTo>
                    <a:pt x="619" y="162"/>
                  </a:lnTo>
                  <a:lnTo>
                    <a:pt x="618" y="161"/>
                  </a:lnTo>
                  <a:lnTo>
                    <a:pt x="618" y="158"/>
                  </a:lnTo>
                  <a:lnTo>
                    <a:pt x="618" y="157"/>
                  </a:lnTo>
                  <a:lnTo>
                    <a:pt x="618" y="156"/>
                  </a:lnTo>
                  <a:lnTo>
                    <a:pt x="617" y="156"/>
                  </a:lnTo>
                  <a:lnTo>
                    <a:pt x="617" y="155"/>
                  </a:lnTo>
                  <a:lnTo>
                    <a:pt x="616" y="154"/>
                  </a:lnTo>
                  <a:lnTo>
                    <a:pt x="616" y="153"/>
                  </a:lnTo>
                  <a:lnTo>
                    <a:pt x="611" y="146"/>
                  </a:lnTo>
                  <a:lnTo>
                    <a:pt x="607" y="140"/>
                  </a:lnTo>
                  <a:lnTo>
                    <a:pt x="602" y="134"/>
                  </a:lnTo>
                  <a:lnTo>
                    <a:pt x="596" y="127"/>
                  </a:lnTo>
                  <a:lnTo>
                    <a:pt x="588" y="117"/>
                  </a:lnTo>
                  <a:lnTo>
                    <a:pt x="579" y="108"/>
                  </a:lnTo>
                  <a:lnTo>
                    <a:pt x="562" y="90"/>
                  </a:lnTo>
                  <a:lnTo>
                    <a:pt x="558" y="86"/>
                  </a:lnTo>
                  <a:lnTo>
                    <a:pt x="553" y="82"/>
                  </a:lnTo>
                  <a:lnTo>
                    <a:pt x="543" y="74"/>
                  </a:lnTo>
                  <a:lnTo>
                    <a:pt x="533" y="66"/>
                  </a:lnTo>
                  <a:lnTo>
                    <a:pt x="522" y="59"/>
                  </a:lnTo>
                  <a:lnTo>
                    <a:pt x="511" y="52"/>
                  </a:lnTo>
                  <a:lnTo>
                    <a:pt x="501" y="46"/>
                  </a:lnTo>
                  <a:lnTo>
                    <a:pt x="490" y="40"/>
                  </a:lnTo>
                  <a:lnTo>
                    <a:pt x="479" y="34"/>
                  </a:lnTo>
                  <a:lnTo>
                    <a:pt x="468" y="29"/>
                  </a:lnTo>
                  <a:lnTo>
                    <a:pt x="456" y="23"/>
                  </a:lnTo>
                  <a:lnTo>
                    <a:pt x="432" y="14"/>
                  </a:lnTo>
                  <a:lnTo>
                    <a:pt x="424" y="12"/>
                  </a:lnTo>
                  <a:lnTo>
                    <a:pt x="415" y="10"/>
                  </a:lnTo>
                  <a:lnTo>
                    <a:pt x="407" y="8"/>
                  </a:lnTo>
                  <a:lnTo>
                    <a:pt x="398" y="6"/>
                  </a:lnTo>
                  <a:lnTo>
                    <a:pt x="390" y="4"/>
                  </a:lnTo>
                  <a:lnTo>
                    <a:pt x="382" y="3"/>
                  </a:lnTo>
                  <a:lnTo>
                    <a:pt x="374" y="2"/>
                  </a:lnTo>
                  <a:lnTo>
                    <a:pt x="366" y="1"/>
                  </a:lnTo>
                  <a:lnTo>
                    <a:pt x="350" y="0"/>
                  </a:lnTo>
                  <a:lnTo>
                    <a:pt x="333" y="0"/>
                  </a:lnTo>
                  <a:lnTo>
                    <a:pt x="322" y="0"/>
                  </a:lnTo>
                  <a:lnTo>
                    <a:pt x="314" y="0"/>
                  </a:lnTo>
                  <a:lnTo>
                    <a:pt x="305" y="0"/>
                  </a:lnTo>
                  <a:lnTo>
                    <a:pt x="301" y="1"/>
                  </a:lnTo>
                  <a:lnTo>
                    <a:pt x="297" y="1"/>
                  </a:lnTo>
                  <a:lnTo>
                    <a:pt x="292" y="2"/>
                  </a:lnTo>
                  <a:lnTo>
                    <a:pt x="288" y="3"/>
                  </a:lnTo>
                  <a:lnTo>
                    <a:pt x="267" y="7"/>
                  </a:lnTo>
                  <a:lnTo>
                    <a:pt x="256" y="9"/>
                  </a:lnTo>
                  <a:lnTo>
                    <a:pt x="246" y="11"/>
                  </a:lnTo>
                  <a:lnTo>
                    <a:pt x="231" y="16"/>
                  </a:lnTo>
                  <a:lnTo>
                    <a:pt x="216" y="21"/>
                  </a:lnTo>
                  <a:lnTo>
                    <a:pt x="202" y="28"/>
                  </a:lnTo>
                  <a:lnTo>
                    <a:pt x="187" y="35"/>
                  </a:lnTo>
                  <a:lnTo>
                    <a:pt x="173" y="42"/>
                  </a:lnTo>
                  <a:lnTo>
                    <a:pt x="159" y="50"/>
                  </a:lnTo>
                  <a:lnTo>
                    <a:pt x="146" y="59"/>
                  </a:lnTo>
                  <a:lnTo>
                    <a:pt x="133" y="68"/>
                  </a:lnTo>
                  <a:lnTo>
                    <a:pt x="132" y="68"/>
                  </a:lnTo>
                  <a:lnTo>
                    <a:pt x="131" y="69"/>
                  </a:lnTo>
                  <a:lnTo>
                    <a:pt x="130" y="69"/>
                  </a:lnTo>
                  <a:lnTo>
                    <a:pt x="130" y="70"/>
                  </a:lnTo>
                  <a:lnTo>
                    <a:pt x="129" y="72"/>
                  </a:lnTo>
                  <a:lnTo>
                    <a:pt x="128" y="73"/>
                  </a:lnTo>
                  <a:lnTo>
                    <a:pt x="127" y="74"/>
                  </a:lnTo>
                  <a:lnTo>
                    <a:pt x="119" y="82"/>
                  </a:lnTo>
                  <a:lnTo>
                    <a:pt x="118" y="82"/>
                  </a:lnTo>
                  <a:lnTo>
                    <a:pt x="117" y="82"/>
                  </a:lnTo>
                  <a:lnTo>
                    <a:pt x="117" y="83"/>
                  </a:lnTo>
                  <a:lnTo>
                    <a:pt x="116" y="83"/>
                  </a:lnTo>
                  <a:lnTo>
                    <a:pt x="116" y="84"/>
                  </a:lnTo>
                  <a:lnTo>
                    <a:pt x="116" y="85"/>
                  </a:lnTo>
                  <a:lnTo>
                    <a:pt x="106" y="93"/>
                  </a:lnTo>
                  <a:lnTo>
                    <a:pt x="101" y="98"/>
                  </a:lnTo>
                  <a:lnTo>
                    <a:pt x="98" y="100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5" y="103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4" y="105"/>
                  </a:lnTo>
                  <a:lnTo>
                    <a:pt x="94" y="106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89" y="109"/>
                  </a:lnTo>
                  <a:lnTo>
                    <a:pt x="87" y="112"/>
                  </a:lnTo>
                  <a:lnTo>
                    <a:pt x="82" y="117"/>
                  </a:lnTo>
                  <a:lnTo>
                    <a:pt x="78" y="123"/>
                  </a:lnTo>
                  <a:lnTo>
                    <a:pt x="76" y="125"/>
                  </a:lnTo>
                  <a:lnTo>
                    <a:pt x="74" y="127"/>
                  </a:lnTo>
                  <a:lnTo>
                    <a:pt x="74" y="130"/>
                  </a:lnTo>
                  <a:lnTo>
                    <a:pt x="71" y="133"/>
                  </a:lnTo>
                  <a:lnTo>
                    <a:pt x="68" y="136"/>
                  </a:lnTo>
                  <a:lnTo>
                    <a:pt x="65" y="139"/>
                  </a:lnTo>
                  <a:lnTo>
                    <a:pt x="63" y="143"/>
                  </a:lnTo>
                  <a:lnTo>
                    <a:pt x="61" y="146"/>
                  </a:lnTo>
                  <a:lnTo>
                    <a:pt x="58" y="150"/>
                  </a:lnTo>
                  <a:lnTo>
                    <a:pt x="54" y="158"/>
                  </a:lnTo>
                  <a:lnTo>
                    <a:pt x="54" y="161"/>
                  </a:lnTo>
                  <a:lnTo>
                    <a:pt x="37" y="191"/>
                  </a:lnTo>
                  <a:lnTo>
                    <a:pt x="30" y="207"/>
                  </a:lnTo>
                  <a:lnTo>
                    <a:pt x="26" y="215"/>
                  </a:lnTo>
                  <a:lnTo>
                    <a:pt x="23" y="223"/>
                  </a:lnTo>
                  <a:lnTo>
                    <a:pt x="22" y="227"/>
                  </a:lnTo>
                  <a:lnTo>
                    <a:pt x="20" y="231"/>
                  </a:lnTo>
                  <a:lnTo>
                    <a:pt x="17" y="240"/>
                  </a:lnTo>
                  <a:lnTo>
                    <a:pt x="14" y="249"/>
                  </a:lnTo>
                  <a:lnTo>
                    <a:pt x="13" y="253"/>
                  </a:lnTo>
                  <a:lnTo>
                    <a:pt x="12" y="257"/>
                  </a:lnTo>
                  <a:lnTo>
                    <a:pt x="3" y="291"/>
                  </a:lnTo>
                  <a:lnTo>
                    <a:pt x="3" y="294"/>
                  </a:lnTo>
                  <a:lnTo>
                    <a:pt x="3" y="297"/>
                  </a:lnTo>
                  <a:lnTo>
                    <a:pt x="3" y="300"/>
                  </a:lnTo>
                  <a:lnTo>
                    <a:pt x="1" y="306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0" y="344"/>
                  </a:lnTo>
                  <a:lnTo>
                    <a:pt x="0" y="353"/>
                  </a:lnTo>
                  <a:lnTo>
                    <a:pt x="0" y="361"/>
                  </a:lnTo>
                  <a:lnTo>
                    <a:pt x="1" y="366"/>
                  </a:lnTo>
                  <a:lnTo>
                    <a:pt x="1" y="370"/>
                  </a:lnTo>
                  <a:lnTo>
                    <a:pt x="2" y="374"/>
                  </a:lnTo>
                  <a:lnTo>
                    <a:pt x="3" y="378"/>
                  </a:lnTo>
                  <a:lnTo>
                    <a:pt x="3" y="382"/>
                  </a:lnTo>
                  <a:lnTo>
                    <a:pt x="3" y="384"/>
                  </a:lnTo>
                  <a:lnTo>
                    <a:pt x="3" y="385"/>
                  </a:lnTo>
                  <a:lnTo>
                    <a:pt x="4" y="387"/>
                  </a:lnTo>
                  <a:lnTo>
                    <a:pt x="4" y="388"/>
                  </a:lnTo>
                  <a:lnTo>
                    <a:pt x="4" y="389"/>
                  </a:lnTo>
                  <a:lnTo>
                    <a:pt x="5" y="390"/>
                  </a:lnTo>
                  <a:lnTo>
                    <a:pt x="6" y="392"/>
                  </a:lnTo>
                  <a:lnTo>
                    <a:pt x="6" y="394"/>
                  </a:lnTo>
                  <a:lnTo>
                    <a:pt x="6" y="397"/>
                  </a:lnTo>
                  <a:lnTo>
                    <a:pt x="7" y="402"/>
                  </a:lnTo>
                  <a:lnTo>
                    <a:pt x="9" y="407"/>
                  </a:lnTo>
                  <a:lnTo>
                    <a:pt x="9" y="410"/>
                  </a:lnTo>
                  <a:lnTo>
                    <a:pt x="9" y="411"/>
                  </a:lnTo>
                  <a:lnTo>
                    <a:pt x="9" y="412"/>
                  </a:lnTo>
                  <a:lnTo>
                    <a:pt x="9" y="413"/>
                  </a:lnTo>
                  <a:lnTo>
                    <a:pt x="9" y="414"/>
                  </a:lnTo>
                  <a:lnTo>
                    <a:pt x="9" y="416"/>
                  </a:lnTo>
                  <a:lnTo>
                    <a:pt x="10" y="418"/>
                  </a:lnTo>
                  <a:lnTo>
                    <a:pt x="10" y="420"/>
                  </a:lnTo>
                  <a:lnTo>
                    <a:pt x="12" y="423"/>
                  </a:lnTo>
                  <a:lnTo>
                    <a:pt x="12" y="425"/>
                  </a:lnTo>
                  <a:lnTo>
                    <a:pt x="12" y="426"/>
                  </a:lnTo>
                  <a:lnTo>
                    <a:pt x="12" y="428"/>
                  </a:lnTo>
                  <a:lnTo>
                    <a:pt x="12" y="430"/>
                  </a:lnTo>
                  <a:lnTo>
                    <a:pt x="13" y="435"/>
                  </a:lnTo>
                  <a:lnTo>
                    <a:pt x="14" y="439"/>
                  </a:lnTo>
                  <a:lnTo>
                    <a:pt x="14" y="441"/>
                  </a:lnTo>
                  <a:lnTo>
                    <a:pt x="14" y="443"/>
                  </a:lnTo>
                  <a:lnTo>
                    <a:pt x="15" y="445"/>
                  </a:lnTo>
                  <a:lnTo>
                    <a:pt x="16" y="447"/>
                  </a:lnTo>
                  <a:lnTo>
                    <a:pt x="17" y="452"/>
                  </a:lnTo>
                  <a:lnTo>
                    <a:pt x="18" y="454"/>
                  </a:lnTo>
                  <a:lnTo>
                    <a:pt x="18" y="456"/>
                  </a:lnTo>
                  <a:lnTo>
                    <a:pt x="19" y="458"/>
                  </a:lnTo>
                  <a:lnTo>
                    <a:pt x="19" y="459"/>
                  </a:lnTo>
                  <a:lnTo>
                    <a:pt x="20" y="460"/>
                  </a:lnTo>
                  <a:lnTo>
                    <a:pt x="20" y="461"/>
                  </a:lnTo>
                  <a:lnTo>
                    <a:pt x="20" y="462"/>
                  </a:lnTo>
                  <a:lnTo>
                    <a:pt x="21" y="463"/>
                  </a:lnTo>
                  <a:lnTo>
                    <a:pt x="21" y="465"/>
                  </a:lnTo>
                  <a:lnTo>
                    <a:pt x="22" y="466"/>
                  </a:lnTo>
                  <a:lnTo>
                    <a:pt x="23" y="467"/>
                  </a:lnTo>
                  <a:lnTo>
                    <a:pt x="23" y="468"/>
                  </a:lnTo>
                  <a:lnTo>
                    <a:pt x="23" y="469"/>
                  </a:lnTo>
                  <a:lnTo>
                    <a:pt x="23" y="470"/>
                  </a:lnTo>
                  <a:lnTo>
                    <a:pt x="23" y="471"/>
                  </a:lnTo>
                  <a:lnTo>
                    <a:pt x="24" y="471"/>
                  </a:lnTo>
                  <a:lnTo>
                    <a:pt x="24" y="472"/>
                  </a:lnTo>
                  <a:lnTo>
                    <a:pt x="26" y="474"/>
                  </a:lnTo>
                  <a:lnTo>
                    <a:pt x="27" y="476"/>
                  </a:lnTo>
                  <a:lnTo>
                    <a:pt x="28" y="478"/>
                  </a:lnTo>
                  <a:lnTo>
                    <a:pt x="28" y="480"/>
                  </a:lnTo>
                  <a:lnTo>
                    <a:pt x="29" y="481"/>
                  </a:lnTo>
                  <a:lnTo>
                    <a:pt x="30" y="484"/>
                  </a:lnTo>
                  <a:lnTo>
                    <a:pt x="30" y="486"/>
                  </a:lnTo>
                  <a:lnTo>
                    <a:pt x="31" y="488"/>
                  </a:lnTo>
                  <a:lnTo>
                    <a:pt x="32" y="490"/>
                  </a:lnTo>
                  <a:lnTo>
                    <a:pt x="33" y="492"/>
                  </a:lnTo>
                  <a:lnTo>
                    <a:pt x="34" y="495"/>
                  </a:lnTo>
                  <a:lnTo>
                    <a:pt x="35" y="499"/>
                  </a:lnTo>
                  <a:lnTo>
                    <a:pt x="36" y="501"/>
                  </a:lnTo>
                  <a:lnTo>
                    <a:pt x="37" y="503"/>
                  </a:lnTo>
                  <a:lnTo>
                    <a:pt x="38" y="505"/>
                  </a:lnTo>
                  <a:lnTo>
                    <a:pt x="39" y="506"/>
                  </a:lnTo>
                  <a:lnTo>
                    <a:pt x="41" y="510"/>
                  </a:lnTo>
                  <a:lnTo>
                    <a:pt x="44" y="513"/>
                  </a:lnTo>
                  <a:lnTo>
                    <a:pt x="45" y="515"/>
                  </a:lnTo>
                  <a:lnTo>
                    <a:pt x="46" y="517"/>
                  </a:lnTo>
                  <a:lnTo>
                    <a:pt x="47" y="519"/>
                  </a:lnTo>
                  <a:lnTo>
                    <a:pt x="48" y="520"/>
                  </a:lnTo>
                  <a:lnTo>
                    <a:pt x="50" y="524"/>
                  </a:lnTo>
                  <a:lnTo>
                    <a:pt x="52" y="527"/>
                  </a:lnTo>
                  <a:lnTo>
                    <a:pt x="53" y="529"/>
                  </a:lnTo>
                  <a:lnTo>
                    <a:pt x="54" y="531"/>
                  </a:lnTo>
                  <a:lnTo>
                    <a:pt x="58" y="538"/>
                  </a:lnTo>
                  <a:lnTo>
                    <a:pt x="59" y="539"/>
                  </a:lnTo>
                  <a:lnTo>
                    <a:pt x="60" y="541"/>
                  </a:lnTo>
                  <a:lnTo>
                    <a:pt x="61" y="543"/>
                  </a:lnTo>
                  <a:lnTo>
                    <a:pt x="62" y="545"/>
                  </a:lnTo>
                  <a:lnTo>
                    <a:pt x="63" y="547"/>
                  </a:lnTo>
                  <a:lnTo>
                    <a:pt x="64" y="548"/>
                  </a:lnTo>
                  <a:lnTo>
                    <a:pt x="65" y="550"/>
                  </a:lnTo>
                  <a:lnTo>
                    <a:pt x="66" y="551"/>
                  </a:lnTo>
                  <a:lnTo>
                    <a:pt x="69" y="554"/>
                  </a:lnTo>
                  <a:lnTo>
                    <a:pt x="71" y="556"/>
                  </a:lnTo>
                  <a:lnTo>
                    <a:pt x="72" y="557"/>
                  </a:lnTo>
                  <a:lnTo>
                    <a:pt x="73" y="559"/>
                  </a:lnTo>
                  <a:lnTo>
                    <a:pt x="75" y="562"/>
                  </a:lnTo>
                  <a:lnTo>
                    <a:pt x="77" y="565"/>
                  </a:lnTo>
                  <a:lnTo>
                    <a:pt x="78" y="566"/>
                  </a:lnTo>
                  <a:lnTo>
                    <a:pt x="79" y="567"/>
                  </a:lnTo>
                  <a:lnTo>
                    <a:pt x="81" y="569"/>
                  </a:lnTo>
                  <a:lnTo>
                    <a:pt x="83" y="572"/>
                  </a:lnTo>
                  <a:lnTo>
                    <a:pt x="88" y="577"/>
                  </a:lnTo>
                  <a:lnTo>
                    <a:pt x="92" y="583"/>
                  </a:lnTo>
                  <a:lnTo>
                    <a:pt x="94" y="585"/>
                  </a:lnTo>
                  <a:lnTo>
                    <a:pt x="96" y="587"/>
                  </a:lnTo>
                  <a:lnTo>
                    <a:pt x="102" y="593"/>
                  </a:lnTo>
                  <a:lnTo>
                    <a:pt x="104" y="595"/>
                  </a:lnTo>
                  <a:lnTo>
                    <a:pt x="106" y="597"/>
                  </a:lnTo>
                  <a:lnTo>
                    <a:pt x="107" y="598"/>
                  </a:lnTo>
                  <a:lnTo>
                    <a:pt x="108" y="599"/>
                  </a:lnTo>
                  <a:lnTo>
                    <a:pt x="109" y="600"/>
                  </a:lnTo>
                  <a:lnTo>
                    <a:pt x="110" y="601"/>
                  </a:lnTo>
                  <a:lnTo>
                    <a:pt x="112" y="603"/>
                  </a:lnTo>
                  <a:lnTo>
                    <a:pt x="113" y="604"/>
                  </a:lnTo>
                  <a:lnTo>
                    <a:pt x="114" y="605"/>
                  </a:lnTo>
                  <a:lnTo>
                    <a:pt x="116" y="606"/>
                  </a:lnTo>
                  <a:lnTo>
                    <a:pt x="117" y="606"/>
                  </a:lnTo>
                  <a:lnTo>
                    <a:pt x="117" y="607"/>
                  </a:lnTo>
                  <a:lnTo>
                    <a:pt x="118" y="607"/>
                  </a:lnTo>
                  <a:lnTo>
                    <a:pt x="119" y="607"/>
                  </a:lnTo>
                  <a:lnTo>
                    <a:pt x="125" y="613"/>
                  </a:lnTo>
                  <a:lnTo>
                    <a:pt x="127" y="615"/>
                  </a:lnTo>
                  <a:lnTo>
                    <a:pt x="129" y="617"/>
                  </a:lnTo>
                  <a:lnTo>
                    <a:pt x="135" y="621"/>
                  </a:lnTo>
                  <a:lnTo>
                    <a:pt x="147" y="630"/>
                  </a:lnTo>
                  <a:lnTo>
                    <a:pt x="148" y="630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0" y="631"/>
                  </a:lnTo>
                  <a:lnTo>
                    <a:pt x="151" y="631"/>
                  </a:lnTo>
                  <a:lnTo>
                    <a:pt x="151" y="632"/>
                  </a:lnTo>
                  <a:lnTo>
                    <a:pt x="152" y="632"/>
                  </a:lnTo>
                  <a:lnTo>
                    <a:pt x="153" y="632"/>
                  </a:lnTo>
                  <a:lnTo>
                    <a:pt x="155" y="633"/>
                  </a:lnTo>
                  <a:lnTo>
                    <a:pt x="157" y="635"/>
                  </a:lnTo>
                  <a:lnTo>
                    <a:pt x="161" y="638"/>
                  </a:lnTo>
                  <a:lnTo>
                    <a:pt x="164" y="640"/>
                  </a:lnTo>
                  <a:lnTo>
                    <a:pt x="167" y="641"/>
                  </a:lnTo>
                  <a:lnTo>
                    <a:pt x="170" y="643"/>
                  </a:lnTo>
                  <a:lnTo>
                    <a:pt x="173" y="644"/>
                  </a:lnTo>
                  <a:lnTo>
                    <a:pt x="174" y="645"/>
                  </a:lnTo>
                  <a:lnTo>
                    <a:pt x="175" y="645"/>
                  </a:lnTo>
                  <a:lnTo>
                    <a:pt x="176" y="646"/>
                  </a:lnTo>
                  <a:lnTo>
                    <a:pt x="177" y="646"/>
                  </a:lnTo>
                  <a:lnTo>
                    <a:pt x="178" y="647"/>
                  </a:lnTo>
                  <a:lnTo>
                    <a:pt x="179" y="647"/>
                  </a:lnTo>
                  <a:lnTo>
                    <a:pt x="179" y="648"/>
                  </a:lnTo>
                  <a:lnTo>
                    <a:pt x="180" y="648"/>
                  </a:lnTo>
                  <a:lnTo>
                    <a:pt x="181" y="649"/>
                  </a:lnTo>
                  <a:lnTo>
                    <a:pt x="184" y="650"/>
                  </a:lnTo>
                  <a:lnTo>
                    <a:pt x="187" y="652"/>
                  </a:lnTo>
                  <a:lnTo>
                    <a:pt x="193" y="655"/>
                  </a:lnTo>
                  <a:lnTo>
                    <a:pt x="199" y="658"/>
                  </a:lnTo>
                  <a:lnTo>
                    <a:pt x="204" y="661"/>
                  </a:lnTo>
                  <a:lnTo>
                    <a:pt x="205" y="661"/>
                  </a:lnTo>
                  <a:lnTo>
                    <a:pt x="206" y="661"/>
                  </a:lnTo>
                  <a:lnTo>
                    <a:pt x="208" y="662"/>
                  </a:lnTo>
                  <a:lnTo>
                    <a:pt x="209" y="662"/>
                  </a:lnTo>
                  <a:lnTo>
                    <a:pt x="210" y="663"/>
                  </a:lnTo>
                  <a:lnTo>
                    <a:pt x="211" y="663"/>
                  </a:lnTo>
                  <a:lnTo>
                    <a:pt x="212" y="663"/>
                  </a:lnTo>
                  <a:lnTo>
                    <a:pt x="216" y="665"/>
                  </a:lnTo>
                  <a:lnTo>
                    <a:pt x="219" y="666"/>
                  </a:lnTo>
                  <a:lnTo>
                    <a:pt x="221" y="667"/>
                  </a:lnTo>
                  <a:lnTo>
                    <a:pt x="223" y="668"/>
                  </a:lnTo>
                  <a:lnTo>
                    <a:pt x="226" y="668"/>
                  </a:lnTo>
                  <a:lnTo>
                    <a:pt x="229" y="669"/>
                  </a:lnTo>
                  <a:lnTo>
                    <a:pt x="232" y="669"/>
                  </a:lnTo>
                  <a:lnTo>
                    <a:pt x="233" y="669"/>
                  </a:lnTo>
                  <a:lnTo>
                    <a:pt x="234" y="669"/>
                  </a:lnTo>
                  <a:lnTo>
                    <a:pt x="235" y="670"/>
                  </a:lnTo>
                  <a:lnTo>
                    <a:pt x="236" y="670"/>
                  </a:lnTo>
                  <a:lnTo>
                    <a:pt x="237" y="671"/>
                  </a:lnTo>
                  <a:lnTo>
                    <a:pt x="238" y="671"/>
                  </a:lnTo>
                  <a:lnTo>
                    <a:pt x="238" y="672"/>
                  </a:lnTo>
                  <a:lnTo>
                    <a:pt x="239" y="672"/>
                  </a:lnTo>
                  <a:lnTo>
                    <a:pt x="240" y="672"/>
                  </a:lnTo>
                  <a:lnTo>
                    <a:pt x="247" y="674"/>
                  </a:lnTo>
                  <a:lnTo>
                    <a:pt x="253" y="676"/>
                  </a:lnTo>
                  <a:lnTo>
                    <a:pt x="255" y="676"/>
                  </a:lnTo>
                  <a:lnTo>
                    <a:pt x="258" y="677"/>
                  </a:lnTo>
                  <a:lnTo>
                    <a:pt x="261" y="677"/>
                  </a:lnTo>
                  <a:lnTo>
                    <a:pt x="263" y="677"/>
                  </a:lnTo>
                  <a:lnTo>
                    <a:pt x="266" y="677"/>
                  </a:lnTo>
                  <a:lnTo>
                    <a:pt x="268" y="677"/>
                  </a:lnTo>
                  <a:lnTo>
                    <a:pt x="271" y="677"/>
                  </a:lnTo>
                  <a:lnTo>
                    <a:pt x="274" y="678"/>
                  </a:lnTo>
                  <a:lnTo>
                    <a:pt x="277" y="679"/>
                  </a:lnTo>
                  <a:lnTo>
                    <a:pt x="280" y="679"/>
                  </a:lnTo>
                  <a:lnTo>
                    <a:pt x="282" y="680"/>
                  </a:lnTo>
                  <a:lnTo>
                    <a:pt x="285" y="680"/>
                  </a:lnTo>
                  <a:lnTo>
                    <a:pt x="288" y="680"/>
                  </a:lnTo>
                  <a:lnTo>
                    <a:pt x="294" y="680"/>
                  </a:lnTo>
                  <a:lnTo>
                    <a:pt x="297" y="680"/>
                  </a:lnTo>
                  <a:lnTo>
                    <a:pt x="305" y="680"/>
                  </a:lnTo>
                  <a:lnTo>
                    <a:pt x="308" y="680"/>
                  </a:lnTo>
                  <a:lnTo>
                    <a:pt x="312" y="680"/>
                  </a:lnTo>
                  <a:lnTo>
                    <a:pt x="319" y="681"/>
                  </a:lnTo>
                  <a:lnTo>
                    <a:pt x="327" y="682"/>
                  </a:lnTo>
                  <a:lnTo>
                    <a:pt x="330" y="683"/>
                  </a:lnTo>
                  <a:lnTo>
                    <a:pt x="333" y="683"/>
                  </a:lnTo>
                  <a:lnTo>
                    <a:pt x="353" y="683"/>
                  </a:lnTo>
                  <a:lnTo>
                    <a:pt x="362" y="683"/>
                  </a:lnTo>
                  <a:lnTo>
                    <a:pt x="370" y="683"/>
                  </a:lnTo>
                  <a:lnTo>
                    <a:pt x="373" y="683"/>
                  </a:lnTo>
                  <a:lnTo>
                    <a:pt x="377" y="682"/>
                  </a:lnTo>
                  <a:lnTo>
                    <a:pt x="383" y="681"/>
                  </a:lnTo>
                  <a:lnTo>
                    <a:pt x="390" y="680"/>
                  </a:lnTo>
                  <a:lnTo>
                    <a:pt x="394" y="680"/>
                  </a:lnTo>
                  <a:lnTo>
                    <a:pt x="398" y="680"/>
                  </a:lnTo>
                  <a:lnTo>
                    <a:pt x="400" y="680"/>
                  </a:lnTo>
                  <a:lnTo>
                    <a:pt x="401" y="680"/>
                  </a:lnTo>
                  <a:lnTo>
                    <a:pt x="402" y="680"/>
                  </a:lnTo>
                  <a:lnTo>
                    <a:pt x="403" y="679"/>
                  </a:lnTo>
                  <a:lnTo>
                    <a:pt x="404" y="679"/>
                  </a:lnTo>
                  <a:lnTo>
                    <a:pt x="405" y="679"/>
                  </a:lnTo>
                  <a:lnTo>
                    <a:pt x="405" y="678"/>
                  </a:lnTo>
                  <a:lnTo>
                    <a:pt x="406" y="678"/>
                  </a:lnTo>
                  <a:lnTo>
                    <a:pt x="406" y="677"/>
                  </a:lnTo>
                  <a:lnTo>
                    <a:pt x="407" y="677"/>
                  </a:lnTo>
                  <a:lnTo>
                    <a:pt x="408" y="677"/>
                  </a:lnTo>
                  <a:lnTo>
                    <a:pt x="409" y="676"/>
                  </a:lnTo>
                  <a:lnTo>
                    <a:pt x="411" y="676"/>
                  </a:lnTo>
                  <a:lnTo>
                    <a:pt x="417" y="675"/>
                  </a:lnTo>
                  <a:lnTo>
                    <a:pt x="419" y="674"/>
                  </a:lnTo>
                  <a:lnTo>
                    <a:pt x="422" y="674"/>
                  </a:lnTo>
                  <a:lnTo>
                    <a:pt x="425" y="673"/>
                  </a:lnTo>
                  <a:lnTo>
                    <a:pt x="426" y="672"/>
                  </a:lnTo>
                  <a:lnTo>
                    <a:pt x="427" y="672"/>
                  </a:lnTo>
                  <a:lnTo>
                    <a:pt x="428" y="672"/>
                  </a:lnTo>
                  <a:lnTo>
                    <a:pt x="429" y="671"/>
                  </a:lnTo>
                  <a:lnTo>
                    <a:pt x="430" y="671"/>
                  </a:lnTo>
                  <a:lnTo>
                    <a:pt x="431" y="670"/>
                  </a:lnTo>
                  <a:lnTo>
                    <a:pt x="432" y="670"/>
                  </a:lnTo>
                  <a:lnTo>
                    <a:pt x="433" y="669"/>
                  </a:lnTo>
                  <a:lnTo>
                    <a:pt x="434" y="669"/>
                  </a:lnTo>
                  <a:lnTo>
                    <a:pt x="435" y="669"/>
                  </a:lnTo>
                  <a:lnTo>
                    <a:pt x="441" y="667"/>
                  </a:lnTo>
                  <a:lnTo>
                    <a:pt x="447" y="665"/>
                  </a:lnTo>
                  <a:lnTo>
                    <a:pt x="454" y="663"/>
                  </a:lnTo>
                  <a:lnTo>
                    <a:pt x="460" y="661"/>
                  </a:lnTo>
                  <a:lnTo>
                    <a:pt x="461" y="661"/>
                  </a:lnTo>
                  <a:lnTo>
                    <a:pt x="462" y="661"/>
                  </a:lnTo>
                  <a:lnTo>
                    <a:pt x="462" y="660"/>
                  </a:lnTo>
                  <a:lnTo>
                    <a:pt x="463" y="660"/>
                  </a:lnTo>
                  <a:lnTo>
                    <a:pt x="464" y="659"/>
                  </a:lnTo>
                  <a:lnTo>
                    <a:pt x="466" y="659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9" y="658"/>
                  </a:lnTo>
                  <a:lnTo>
                    <a:pt x="473" y="656"/>
                  </a:lnTo>
                  <a:lnTo>
                    <a:pt x="477" y="653"/>
                  </a:lnTo>
                  <a:lnTo>
                    <a:pt x="486" y="649"/>
                  </a:lnTo>
                  <a:lnTo>
                    <a:pt x="487" y="649"/>
                  </a:lnTo>
                  <a:lnTo>
                    <a:pt x="488" y="649"/>
                  </a:lnTo>
                  <a:lnTo>
                    <a:pt x="488" y="648"/>
                  </a:lnTo>
                  <a:lnTo>
                    <a:pt x="489" y="648"/>
                  </a:lnTo>
                  <a:lnTo>
                    <a:pt x="490" y="647"/>
                  </a:lnTo>
                  <a:lnTo>
                    <a:pt x="491" y="647"/>
                  </a:lnTo>
                  <a:lnTo>
                    <a:pt x="492" y="646"/>
                  </a:lnTo>
                  <a:lnTo>
                    <a:pt x="493" y="646"/>
                  </a:lnTo>
                  <a:lnTo>
                    <a:pt x="494" y="646"/>
                  </a:lnTo>
                  <a:lnTo>
                    <a:pt x="496" y="645"/>
                  </a:lnTo>
                  <a:lnTo>
                    <a:pt x="498" y="644"/>
                  </a:lnTo>
                  <a:lnTo>
                    <a:pt x="501" y="643"/>
                  </a:lnTo>
                  <a:lnTo>
                    <a:pt x="503" y="642"/>
                  </a:lnTo>
                  <a:lnTo>
                    <a:pt x="505" y="641"/>
                  </a:lnTo>
                  <a:lnTo>
                    <a:pt x="507" y="639"/>
                  </a:lnTo>
                  <a:lnTo>
                    <a:pt x="509" y="637"/>
                  </a:lnTo>
                  <a:lnTo>
                    <a:pt x="511" y="635"/>
                  </a:lnTo>
                  <a:lnTo>
                    <a:pt x="512" y="635"/>
                  </a:lnTo>
                  <a:lnTo>
                    <a:pt x="513" y="634"/>
                  </a:lnTo>
                  <a:lnTo>
                    <a:pt x="514" y="634"/>
                  </a:lnTo>
                  <a:lnTo>
                    <a:pt x="514" y="633"/>
                  </a:lnTo>
                  <a:lnTo>
                    <a:pt x="514" y="632"/>
                  </a:lnTo>
                  <a:lnTo>
                    <a:pt x="516" y="630"/>
                  </a:lnTo>
                  <a:lnTo>
                    <a:pt x="519" y="629"/>
                  </a:lnTo>
                  <a:lnTo>
                    <a:pt x="524" y="625"/>
                  </a:lnTo>
                  <a:lnTo>
                    <a:pt x="527" y="624"/>
                  </a:lnTo>
                  <a:lnTo>
                    <a:pt x="529" y="622"/>
                  </a:lnTo>
                  <a:lnTo>
                    <a:pt x="532" y="620"/>
                  </a:lnTo>
                  <a:lnTo>
                    <a:pt x="534" y="618"/>
                  </a:lnTo>
                  <a:lnTo>
                    <a:pt x="535" y="617"/>
                  </a:lnTo>
                  <a:lnTo>
                    <a:pt x="536" y="616"/>
                  </a:lnTo>
                  <a:lnTo>
                    <a:pt x="537" y="616"/>
                  </a:lnTo>
                  <a:lnTo>
                    <a:pt x="538" y="615"/>
                  </a:lnTo>
                  <a:lnTo>
                    <a:pt x="540" y="614"/>
                  </a:lnTo>
                  <a:lnTo>
                    <a:pt x="541" y="614"/>
                  </a:lnTo>
                  <a:lnTo>
                    <a:pt x="542" y="613"/>
                  </a:lnTo>
                  <a:lnTo>
                    <a:pt x="545" y="611"/>
                  </a:lnTo>
                  <a:lnTo>
                    <a:pt x="548" y="608"/>
                  </a:lnTo>
                  <a:lnTo>
                    <a:pt x="551" y="606"/>
                  </a:lnTo>
                  <a:lnTo>
                    <a:pt x="553" y="604"/>
                  </a:lnTo>
                  <a:lnTo>
                    <a:pt x="555" y="601"/>
                  </a:lnTo>
                  <a:lnTo>
                    <a:pt x="558" y="599"/>
                  </a:lnTo>
                  <a:lnTo>
                    <a:pt x="562" y="593"/>
                  </a:lnTo>
                  <a:lnTo>
                    <a:pt x="565" y="590"/>
                  </a:lnTo>
                  <a:lnTo>
                    <a:pt x="566" y="589"/>
                  </a:lnTo>
                  <a:lnTo>
                    <a:pt x="567" y="588"/>
                  </a:lnTo>
                  <a:lnTo>
                    <a:pt x="569" y="586"/>
                  </a:lnTo>
                  <a:lnTo>
                    <a:pt x="570" y="584"/>
                  </a:lnTo>
                  <a:lnTo>
                    <a:pt x="574" y="581"/>
                  </a:lnTo>
                  <a:lnTo>
                    <a:pt x="576" y="579"/>
                  </a:lnTo>
                  <a:lnTo>
                    <a:pt x="577" y="577"/>
                  </a:lnTo>
                  <a:lnTo>
                    <a:pt x="578" y="576"/>
                  </a:lnTo>
                  <a:lnTo>
                    <a:pt x="580" y="574"/>
                  </a:lnTo>
                  <a:lnTo>
                    <a:pt x="581" y="572"/>
                  </a:lnTo>
                  <a:lnTo>
                    <a:pt x="582" y="570"/>
                  </a:lnTo>
                  <a:lnTo>
                    <a:pt x="590" y="562"/>
                  </a:lnTo>
                  <a:lnTo>
                    <a:pt x="591" y="560"/>
                  </a:lnTo>
                  <a:lnTo>
                    <a:pt x="593" y="558"/>
                  </a:lnTo>
                  <a:lnTo>
                    <a:pt x="594" y="555"/>
                  </a:lnTo>
                  <a:lnTo>
                    <a:pt x="596" y="553"/>
                  </a:lnTo>
                  <a:lnTo>
                    <a:pt x="599" y="550"/>
                  </a:lnTo>
                  <a:lnTo>
                    <a:pt x="601" y="548"/>
                  </a:lnTo>
                  <a:lnTo>
                    <a:pt x="602" y="547"/>
                  </a:lnTo>
                  <a:lnTo>
                    <a:pt x="602" y="546"/>
                  </a:lnTo>
                  <a:lnTo>
                    <a:pt x="603" y="546"/>
                  </a:lnTo>
                  <a:lnTo>
                    <a:pt x="603" y="545"/>
                  </a:lnTo>
                  <a:lnTo>
                    <a:pt x="604" y="543"/>
                  </a:lnTo>
                  <a:lnTo>
                    <a:pt x="605" y="542"/>
                  </a:lnTo>
                  <a:lnTo>
                    <a:pt x="605" y="541"/>
                  </a:lnTo>
                  <a:lnTo>
                    <a:pt x="606" y="541"/>
                  </a:lnTo>
                  <a:lnTo>
                    <a:pt x="606" y="540"/>
                  </a:lnTo>
                  <a:lnTo>
                    <a:pt x="607" y="539"/>
                  </a:lnTo>
                  <a:lnTo>
                    <a:pt x="611" y="533"/>
                  </a:lnTo>
                  <a:lnTo>
                    <a:pt x="614" y="528"/>
                  </a:lnTo>
                  <a:lnTo>
                    <a:pt x="621" y="517"/>
                  </a:lnTo>
                  <a:lnTo>
                    <a:pt x="622" y="516"/>
                  </a:lnTo>
                  <a:lnTo>
                    <a:pt x="622" y="515"/>
                  </a:lnTo>
                  <a:lnTo>
                    <a:pt x="623" y="515"/>
                  </a:lnTo>
                  <a:lnTo>
                    <a:pt x="623" y="513"/>
                  </a:lnTo>
                  <a:lnTo>
                    <a:pt x="624" y="512"/>
                  </a:lnTo>
                  <a:lnTo>
                    <a:pt x="625" y="509"/>
                  </a:lnTo>
                  <a:lnTo>
                    <a:pt x="626" y="507"/>
                  </a:lnTo>
                  <a:lnTo>
                    <a:pt x="627" y="505"/>
                  </a:lnTo>
                  <a:lnTo>
                    <a:pt x="629" y="501"/>
                  </a:lnTo>
                  <a:lnTo>
                    <a:pt x="631" y="497"/>
                  </a:lnTo>
                  <a:lnTo>
                    <a:pt x="633" y="492"/>
                  </a:lnTo>
                  <a:lnTo>
                    <a:pt x="634" y="490"/>
                  </a:lnTo>
                  <a:lnTo>
                    <a:pt x="635" y="488"/>
                  </a:lnTo>
                  <a:lnTo>
                    <a:pt x="636" y="488"/>
                  </a:lnTo>
                  <a:lnTo>
                    <a:pt x="636" y="487"/>
                  </a:lnTo>
                  <a:lnTo>
                    <a:pt x="636" y="486"/>
                  </a:lnTo>
                  <a:lnTo>
                    <a:pt x="637" y="486"/>
                  </a:lnTo>
                  <a:lnTo>
                    <a:pt x="637" y="485"/>
                  </a:lnTo>
                  <a:lnTo>
                    <a:pt x="637" y="484"/>
                  </a:lnTo>
                  <a:lnTo>
                    <a:pt x="638" y="483"/>
                  </a:lnTo>
                  <a:lnTo>
                    <a:pt x="639" y="481"/>
                  </a:lnTo>
                  <a:lnTo>
                    <a:pt x="639" y="480"/>
                  </a:lnTo>
                  <a:lnTo>
                    <a:pt x="640" y="479"/>
                  </a:lnTo>
                  <a:lnTo>
                    <a:pt x="640" y="478"/>
                  </a:lnTo>
                  <a:lnTo>
                    <a:pt x="641" y="477"/>
                  </a:lnTo>
                  <a:lnTo>
                    <a:pt x="643" y="473"/>
                  </a:lnTo>
                  <a:lnTo>
                    <a:pt x="644" y="471"/>
                  </a:lnTo>
                  <a:lnTo>
                    <a:pt x="645" y="468"/>
                  </a:lnTo>
                  <a:lnTo>
                    <a:pt x="646" y="466"/>
                  </a:lnTo>
                  <a:lnTo>
                    <a:pt x="646" y="464"/>
                  </a:lnTo>
                  <a:lnTo>
                    <a:pt x="647" y="463"/>
                  </a:lnTo>
                  <a:lnTo>
                    <a:pt x="647" y="462"/>
                  </a:lnTo>
                  <a:lnTo>
                    <a:pt x="647" y="461"/>
                  </a:lnTo>
                  <a:lnTo>
                    <a:pt x="647" y="460"/>
                  </a:lnTo>
                  <a:lnTo>
                    <a:pt x="648" y="458"/>
                  </a:lnTo>
                  <a:lnTo>
                    <a:pt x="648" y="457"/>
                  </a:lnTo>
                  <a:lnTo>
                    <a:pt x="649" y="453"/>
                  </a:lnTo>
                  <a:lnTo>
                    <a:pt x="650" y="452"/>
                  </a:lnTo>
                  <a:lnTo>
                    <a:pt x="650" y="450"/>
                  </a:lnTo>
                  <a:lnTo>
                    <a:pt x="651" y="448"/>
                  </a:lnTo>
                  <a:lnTo>
                    <a:pt x="652" y="446"/>
                  </a:lnTo>
                  <a:lnTo>
                    <a:pt x="653" y="445"/>
                  </a:lnTo>
                  <a:lnTo>
                    <a:pt x="653" y="444"/>
                  </a:lnTo>
                  <a:lnTo>
                    <a:pt x="654" y="441"/>
                  </a:lnTo>
                  <a:lnTo>
                    <a:pt x="655" y="436"/>
                  </a:lnTo>
                  <a:lnTo>
                    <a:pt x="656" y="431"/>
                  </a:lnTo>
                  <a:lnTo>
                    <a:pt x="657" y="428"/>
                  </a:lnTo>
                  <a:lnTo>
                    <a:pt x="657" y="427"/>
                  </a:lnTo>
                  <a:lnTo>
                    <a:pt x="658" y="426"/>
                  </a:lnTo>
                  <a:lnTo>
                    <a:pt x="658" y="425"/>
                  </a:lnTo>
                  <a:lnTo>
                    <a:pt x="658" y="424"/>
                  </a:lnTo>
                  <a:lnTo>
                    <a:pt x="658" y="423"/>
                  </a:lnTo>
                  <a:lnTo>
                    <a:pt x="658" y="422"/>
                  </a:lnTo>
                  <a:lnTo>
                    <a:pt x="659" y="422"/>
                  </a:lnTo>
                  <a:lnTo>
                    <a:pt x="659" y="421"/>
                  </a:lnTo>
                  <a:lnTo>
                    <a:pt x="659" y="420"/>
                  </a:lnTo>
                  <a:lnTo>
                    <a:pt x="660" y="420"/>
                  </a:lnTo>
                  <a:lnTo>
                    <a:pt x="660" y="419"/>
                  </a:lnTo>
                  <a:lnTo>
                    <a:pt x="661" y="418"/>
                  </a:lnTo>
                  <a:lnTo>
                    <a:pt x="662" y="415"/>
                  </a:lnTo>
                  <a:lnTo>
                    <a:pt x="663" y="412"/>
                  </a:lnTo>
                  <a:lnTo>
                    <a:pt x="663" y="409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4" y="401"/>
                  </a:lnTo>
                  <a:lnTo>
                    <a:pt x="664" y="395"/>
                  </a:lnTo>
                  <a:lnTo>
                    <a:pt x="664" y="390"/>
                  </a:lnTo>
                  <a:lnTo>
                    <a:pt x="664" y="378"/>
                  </a:lnTo>
                  <a:lnTo>
                    <a:pt x="664" y="370"/>
                  </a:lnTo>
                  <a:lnTo>
                    <a:pt x="662" y="363"/>
                  </a:lnTo>
                  <a:lnTo>
                    <a:pt x="661" y="357"/>
                  </a:lnTo>
                  <a:lnTo>
                    <a:pt x="659" y="352"/>
                  </a:lnTo>
                  <a:lnTo>
                    <a:pt x="659" y="348"/>
                  </a:lnTo>
                  <a:lnTo>
                    <a:pt x="658" y="344"/>
                  </a:lnTo>
                  <a:lnTo>
                    <a:pt x="658" y="341"/>
                  </a:lnTo>
                  <a:close/>
                  <a:moveTo>
                    <a:pt x="122" y="486"/>
                  </a:moveTo>
                  <a:lnTo>
                    <a:pt x="121" y="486"/>
                  </a:lnTo>
                  <a:lnTo>
                    <a:pt x="120" y="486"/>
                  </a:lnTo>
                  <a:lnTo>
                    <a:pt x="118" y="485"/>
                  </a:lnTo>
                  <a:lnTo>
                    <a:pt x="115" y="485"/>
                  </a:lnTo>
                  <a:lnTo>
                    <a:pt x="113" y="484"/>
                  </a:lnTo>
                  <a:lnTo>
                    <a:pt x="109" y="483"/>
                  </a:lnTo>
                  <a:lnTo>
                    <a:pt x="107" y="483"/>
                  </a:lnTo>
                  <a:lnTo>
                    <a:pt x="106" y="483"/>
                  </a:lnTo>
                  <a:lnTo>
                    <a:pt x="105" y="483"/>
                  </a:lnTo>
                  <a:lnTo>
                    <a:pt x="79" y="483"/>
                  </a:lnTo>
                  <a:lnTo>
                    <a:pt x="105" y="474"/>
                  </a:lnTo>
                  <a:lnTo>
                    <a:pt x="106" y="474"/>
                  </a:lnTo>
                  <a:lnTo>
                    <a:pt x="107" y="474"/>
                  </a:lnTo>
                  <a:lnTo>
                    <a:pt x="108" y="473"/>
                  </a:lnTo>
                  <a:lnTo>
                    <a:pt x="109" y="473"/>
                  </a:lnTo>
                  <a:lnTo>
                    <a:pt x="110" y="472"/>
                  </a:lnTo>
                  <a:lnTo>
                    <a:pt x="112" y="471"/>
                  </a:lnTo>
                  <a:lnTo>
                    <a:pt x="113" y="471"/>
                  </a:lnTo>
                  <a:lnTo>
                    <a:pt x="116" y="469"/>
                  </a:lnTo>
                  <a:lnTo>
                    <a:pt x="118" y="468"/>
                  </a:lnTo>
                  <a:lnTo>
                    <a:pt x="120" y="467"/>
                  </a:lnTo>
                  <a:lnTo>
                    <a:pt x="123" y="466"/>
                  </a:lnTo>
                  <a:lnTo>
                    <a:pt x="124" y="465"/>
                  </a:lnTo>
                  <a:lnTo>
                    <a:pt x="125" y="465"/>
                  </a:lnTo>
                  <a:lnTo>
                    <a:pt x="126" y="464"/>
                  </a:lnTo>
                  <a:lnTo>
                    <a:pt x="127" y="463"/>
                  </a:lnTo>
                  <a:lnTo>
                    <a:pt x="130" y="460"/>
                  </a:lnTo>
                  <a:lnTo>
                    <a:pt x="131" y="459"/>
                  </a:lnTo>
                  <a:lnTo>
                    <a:pt x="132" y="458"/>
                  </a:lnTo>
                  <a:lnTo>
                    <a:pt x="134" y="456"/>
                  </a:lnTo>
                  <a:lnTo>
                    <a:pt x="137" y="454"/>
                  </a:lnTo>
                  <a:lnTo>
                    <a:pt x="138" y="453"/>
                  </a:lnTo>
                  <a:lnTo>
                    <a:pt x="139" y="452"/>
                  </a:lnTo>
                  <a:lnTo>
                    <a:pt x="141" y="449"/>
                  </a:lnTo>
                  <a:lnTo>
                    <a:pt x="142" y="448"/>
                  </a:lnTo>
                  <a:lnTo>
                    <a:pt x="142" y="447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4" y="444"/>
                  </a:lnTo>
                  <a:lnTo>
                    <a:pt x="145" y="443"/>
                  </a:lnTo>
                  <a:lnTo>
                    <a:pt x="145" y="442"/>
                  </a:lnTo>
                  <a:lnTo>
                    <a:pt x="146" y="442"/>
                  </a:lnTo>
                  <a:lnTo>
                    <a:pt x="146" y="441"/>
                  </a:lnTo>
                  <a:lnTo>
                    <a:pt x="147" y="440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8" y="438"/>
                  </a:lnTo>
                  <a:lnTo>
                    <a:pt x="148" y="437"/>
                  </a:lnTo>
                  <a:lnTo>
                    <a:pt x="150" y="435"/>
                  </a:lnTo>
                  <a:lnTo>
                    <a:pt x="150" y="434"/>
                  </a:lnTo>
                  <a:lnTo>
                    <a:pt x="150" y="432"/>
                  </a:lnTo>
                  <a:lnTo>
                    <a:pt x="151" y="429"/>
                  </a:lnTo>
                  <a:lnTo>
                    <a:pt x="152" y="427"/>
                  </a:lnTo>
                  <a:lnTo>
                    <a:pt x="153" y="425"/>
                  </a:lnTo>
                  <a:lnTo>
                    <a:pt x="153" y="423"/>
                  </a:lnTo>
                  <a:lnTo>
                    <a:pt x="153" y="422"/>
                  </a:lnTo>
                  <a:lnTo>
                    <a:pt x="153" y="421"/>
                  </a:lnTo>
                  <a:lnTo>
                    <a:pt x="153" y="418"/>
                  </a:lnTo>
                  <a:lnTo>
                    <a:pt x="153" y="401"/>
                  </a:lnTo>
                  <a:lnTo>
                    <a:pt x="153" y="395"/>
                  </a:lnTo>
                  <a:lnTo>
                    <a:pt x="153" y="384"/>
                  </a:lnTo>
                  <a:lnTo>
                    <a:pt x="153" y="378"/>
                  </a:lnTo>
                  <a:lnTo>
                    <a:pt x="153" y="377"/>
                  </a:lnTo>
                  <a:lnTo>
                    <a:pt x="153" y="376"/>
                  </a:lnTo>
                  <a:lnTo>
                    <a:pt x="153" y="375"/>
                  </a:lnTo>
                  <a:lnTo>
                    <a:pt x="152" y="373"/>
                  </a:lnTo>
                  <a:lnTo>
                    <a:pt x="151" y="371"/>
                  </a:lnTo>
                  <a:lnTo>
                    <a:pt x="151" y="370"/>
                  </a:lnTo>
                  <a:lnTo>
                    <a:pt x="150" y="368"/>
                  </a:lnTo>
                  <a:lnTo>
                    <a:pt x="150" y="367"/>
                  </a:lnTo>
                  <a:lnTo>
                    <a:pt x="150" y="366"/>
                  </a:lnTo>
                  <a:lnTo>
                    <a:pt x="150" y="365"/>
                  </a:lnTo>
                  <a:lnTo>
                    <a:pt x="150" y="364"/>
                  </a:lnTo>
                  <a:lnTo>
                    <a:pt x="150" y="363"/>
                  </a:lnTo>
                  <a:lnTo>
                    <a:pt x="150" y="362"/>
                  </a:lnTo>
                  <a:lnTo>
                    <a:pt x="150" y="361"/>
                  </a:lnTo>
                  <a:lnTo>
                    <a:pt x="149" y="361"/>
                  </a:lnTo>
                  <a:lnTo>
                    <a:pt x="149" y="360"/>
                  </a:lnTo>
                  <a:lnTo>
                    <a:pt x="148" y="360"/>
                  </a:lnTo>
                  <a:lnTo>
                    <a:pt x="147" y="359"/>
                  </a:lnTo>
                  <a:lnTo>
                    <a:pt x="145" y="354"/>
                  </a:lnTo>
                  <a:lnTo>
                    <a:pt x="143" y="350"/>
                  </a:lnTo>
                  <a:lnTo>
                    <a:pt x="142" y="347"/>
                  </a:lnTo>
                  <a:lnTo>
                    <a:pt x="141" y="345"/>
                  </a:lnTo>
                  <a:lnTo>
                    <a:pt x="140" y="342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2"/>
                  </a:lnTo>
                  <a:lnTo>
                    <a:pt x="147" y="346"/>
                  </a:lnTo>
                  <a:lnTo>
                    <a:pt x="149" y="347"/>
                  </a:lnTo>
                  <a:lnTo>
                    <a:pt x="150" y="349"/>
                  </a:lnTo>
                  <a:lnTo>
                    <a:pt x="151" y="350"/>
                  </a:lnTo>
                  <a:lnTo>
                    <a:pt x="152" y="351"/>
                  </a:lnTo>
                  <a:lnTo>
                    <a:pt x="152" y="352"/>
                  </a:lnTo>
                  <a:lnTo>
                    <a:pt x="153" y="353"/>
                  </a:lnTo>
                  <a:lnTo>
                    <a:pt x="155" y="354"/>
                  </a:lnTo>
                  <a:lnTo>
                    <a:pt x="156" y="355"/>
                  </a:lnTo>
                  <a:lnTo>
                    <a:pt x="160" y="358"/>
                  </a:lnTo>
                  <a:lnTo>
                    <a:pt x="167" y="364"/>
                  </a:lnTo>
                  <a:lnTo>
                    <a:pt x="170" y="367"/>
                  </a:lnTo>
                  <a:lnTo>
                    <a:pt x="172" y="368"/>
                  </a:lnTo>
                  <a:lnTo>
                    <a:pt x="173" y="369"/>
                  </a:lnTo>
                  <a:lnTo>
                    <a:pt x="177" y="371"/>
                  </a:lnTo>
                  <a:lnTo>
                    <a:pt x="180" y="374"/>
                  </a:lnTo>
                  <a:lnTo>
                    <a:pt x="182" y="375"/>
                  </a:lnTo>
                  <a:lnTo>
                    <a:pt x="184" y="376"/>
                  </a:lnTo>
                  <a:lnTo>
                    <a:pt x="185" y="376"/>
                  </a:lnTo>
                  <a:lnTo>
                    <a:pt x="186" y="376"/>
                  </a:lnTo>
                  <a:lnTo>
                    <a:pt x="186" y="377"/>
                  </a:lnTo>
                  <a:lnTo>
                    <a:pt x="187" y="377"/>
                  </a:lnTo>
                  <a:lnTo>
                    <a:pt x="187" y="378"/>
                  </a:lnTo>
                  <a:lnTo>
                    <a:pt x="187" y="379"/>
                  </a:lnTo>
                  <a:lnTo>
                    <a:pt x="188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1"/>
                  </a:lnTo>
                  <a:lnTo>
                    <a:pt x="192" y="382"/>
                  </a:lnTo>
                  <a:lnTo>
                    <a:pt x="194" y="383"/>
                  </a:lnTo>
                  <a:lnTo>
                    <a:pt x="195" y="383"/>
                  </a:lnTo>
                  <a:lnTo>
                    <a:pt x="196" y="384"/>
                  </a:lnTo>
                  <a:lnTo>
                    <a:pt x="197" y="384"/>
                  </a:lnTo>
                  <a:lnTo>
                    <a:pt x="198" y="384"/>
                  </a:lnTo>
                  <a:lnTo>
                    <a:pt x="199" y="384"/>
                  </a:lnTo>
                  <a:lnTo>
                    <a:pt x="200" y="384"/>
                  </a:lnTo>
                  <a:lnTo>
                    <a:pt x="200" y="385"/>
                  </a:lnTo>
                  <a:lnTo>
                    <a:pt x="201" y="385"/>
                  </a:lnTo>
                  <a:lnTo>
                    <a:pt x="202" y="386"/>
                  </a:lnTo>
                  <a:lnTo>
                    <a:pt x="202" y="387"/>
                  </a:lnTo>
                  <a:lnTo>
                    <a:pt x="203" y="387"/>
                  </a:lnTo>
                  <a:lnTo>
                    <a:pt x="204" y="387"/>
                  </a:lnTo>
                  <a:lnTo>
                    <a:pt x="205" y="387"/>
                  </a:lnTo>
                  <a:lnTo>
                    <a:pt x="206" y="387"/>
                  </a:lnTo>
                  <a:lnTo>
                    <a:pt x="207" y="388"/>
                  </a:lnTo>
                  <a:lnTo>
                    <a:pt x="208" y="388"/>
                  </a:lnTo>
                  <a:lnTo>
                    <a:pt x="209" y="389"/>
                  </a:lnTo>
                  <a:lnTo>
                    <a:pt x="210" y="390"/>
                  </a:lnTo>
                  <a:lnTo>
                    <a:pt x="211" y="390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6" y="391"/>
                  </a:lnTo>
                  <a:lnTo>
                    <a:pt x="218" y="392"/>
                  </a:lnTo>
                  <a:lnTo>
                    <a:pt x="219" y="392"/>
                  </a:lnTo>
                  <a:lnTo>
                    <a:pt x="220" y="392"/>
                  </a:lnTo>
                  <a:lnTo>
                    <a:pt x="221" y="393"/>
                  </a:lnTo>
                  <a:lnTo>
                    <a:pt x="222" y="393"/>
                  </a:lnTo>
                  <a:lnTo>
                    <a:pt x="223" y="394"/>
                  </a:lnTo>
                  <a:lnTo>
                    <a:pt x="224" y="395"/>
                  </a:lnTo>
                  <a:lnTo>
                    <a:pt x="225" y="395"/>
                  </a:lnTo>
                  <a:lnTo>
                    <a:pt x="226" y="395"/>
                  </a:lnTo>
                  <a:lnTo>
                    <a:pt x="227" y="395"/>
                  </a:lnTo>
                  <a:lnTo>
                    <a:pt x="228" y="395"/>
                  </a:lnTo>
                  <a:lnTo>
                    <a:pt x="229" y="395"/>
                  </a:lnTo>
                  <a:lnTo>
                    <a:pt x="229" y="396"/>
                  </a:lnTo>
                  <a:lnTo>
                    <a:pt x="230" y="396"/>
                  </a:lnTo>
                  <a:lnTo>
                    <a:pt x="232" y="398"/>
                  </a:lnTo>
                  <a:lnTo>
                    <a:pt x="233" y="398"/>
                  </a:lnTo>
                  <a:lnTo>
                    <a:pt x="234" y="398"/>
                  </a:lnTo>
                  <a:lnTo>
                    <a:pt x="235" y="399"/>
                  </a:lnTo>
                  <a:lnTo>
                    <a:pt x="236" y="399"/>
                  </a:lnTo>
                  <a:lnTo>
                    <a:pt x="237" y="400"/>
                  </a:lnTo>
                  <a:lnTo>
                    <a:pt x="238" y="401"/>
                  </a:lnTo>
                  <a:lnTo>
                    <a:pt x="239" y="401"/>
                  </a:lnTo>
                  <a:lnTo>
                    <a:pt x="240" y="401"/>
                  </a:lnTo>
                  <a:lnTo>
                    <a:pt x="243" y="401"/>
                  </a:lnTo>
                  <a:lnTo>
                    <a:pt x="244" y="401"/>
                  </a:lnTo>
                  <a:lnTo>
                    <a:pt x="246" y="401"/>
                  </a:lnTo>
                  <a:lnTo>
                    <a:pt x="247" y="402"/>
                  </a:lnTo>
                  <a:lnTo>
                    <a:pt x="249" y="402"/>
                  </a:lnTo>
                  <a:lnTo>
                    <a:pt x="252" y="404"/>
                  </a:lnTo>
                  <a:lnTo>
                    <a:pt x="253" y="404"/>
                  </a:lnTo>
                  <a:lnTo>
                    <a:pt x="254" y="404"/>
                  </a:lnTo>
                  <a:lnTo>
                    <a:pt x="257" y="404"/>
                  </a:lnTo>
                  <a:lnTo>
                    <a:pt x="266" y="404"/>
                  </a:lnTo>
                  <a:lnTo>
                    <a:pt x="271" y="404"/>
                  </a:lnTo>
                  <a:lnTo>
                    <a:pt x="277" y="404"/>
                  </a:lnTo>
                  <a:lnTo>
                    <a:pt x="280" y="404"/>
                  </a:lnTo>
                  <a:lnTo>
                    <a:pt x="285" y="404"/>
                  </a:lnTo>
                  <a:lnTo>
                    <a:pt x="288" y="404"/>
                  </a:lnTo>
                  <a:lnTo>
                    <a:pt x="297" y="404"/>
                  </a:lnTo>
                  <a:lnTo>
                    <a:pt x="300" y="404"/>
                  </a:lnTo>
                  <a:lnTo>
                    <a:pt x="305" y="404"/>
                  </a:lnTo>
                  <a:lnTo>
                    <a:pt x="308" y="404"/>
                  </a:lnTo>
                  <a:lnTo>
                    <a:pt x="311" y="404"/>
                  </a:lnTo>
                  <a:lnTo>
                    <a:pt x="314" y="404"/>
                  </a:lnTo>
                  <a:lnTo>
                    <a:pt x="316" y="404"/>
                  </a:lnTo>
                  <a:lnTo>
                    <a:pt x="319" y="404"/>
                  </a:lnTo>
                  <a:lnTo>
                    <a:pt x="322" y="404"/>
                  </a:lnTo>
                  <a:lnTo>
                    <a:pt x="322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8" y="408"/>
                  </a:lnTo>
                  <a:lnTo>
                    <a:pt x="316" y="409"/>
                  </a:lnTo>
                  <a:lnTo>
                    <a:pt x="311" y="413"/>
                  </a:lnTo>
                  <a:lnTo>
                    <a:pt x="303" y="417"/>
                  </a:lnTo>
                  <a:lnTo>
                    <a:pt x="294" y="423"/>
                  </a:lnTo>
                  <a:lnTo>
                    <a:pt x="292" y="425"/>
                  </a:lnTo>
                  <a:lnTo>
                    <a:pt x="289" y="427"/>
                  </a:lnTo>
                  <a:lnTo>
                    <a:pt x="288" y="429"/>
                  </a:lnTo>
                  <a:lnTo>
                    <a:pt x="286" y="430"/>
                  </a:lnTo>
                  <a:lnTo>
                    <a:pt x="285" y="431"/>
                  </a:lnTo>
                  <a:lnTo>
                    <a:pt x="283" y="432"/>
                  </a:lnTo>
                  <a:lnTo>
                    <a:pt x="281" y="434"/>
                  </a:lnTo>
                  <a:lnTo>
                    <a:pt x="281" y="435"/>
                  </a:lnTo>
                  <a:lnTo>
                    <a:pt x="280" y="435"/>
                  </a:lnTo>
                  <a:lnTo>
                    <a:pt x="280" y="436"/>
                  </a:lnTo>
                  <a:lnTo>
                    <a:pt x="280" y="437"/>
                  </a:lnTo>
                  <a:lnTo>
                    <a:pt x="280" y="438"/>
                  </a:lnTo>
                  <a:lnTo>
                    <a:pt x="280" y="440"/>
                  </a:lnTo>
                  <a:lnTo>
                    <a:pt x="280" y="446"/>
                  </a:lnTo>
                  <a:lnTo>
                    <a:pt x="280" y="449"/>
                  </a:lnTo>
                  <a:lnTo>
                    <a:pt x="280" y="455"/>
                  </a:lnTo>
                  <a:lnTo>
                    <a:pt x="280" y="457"/>
                  </a:lnTo>
                  <a:lnTo>
                    <a:pt x="280" y="463"/>
                  </a:lnTo>
                  <a:lnTo>
                    <a:pt x="280" y="466"/>
                  </a:lnTo>
                  <a:lnTo>
                    <a:pt x="280" y="467"/>
                  </a:lnTo>
                  <a:lnTo>
                    <a:pt x="280" y="468"/>
                  </a:lnTo>
                  <a:lnTo>
                    <a:pt x="280" y="469"/>
                  </a:lnTo>
                  <a:lnTo>
                    <a:pt x="281" y="469"/>
                  </a:lnTo>
                  <a:lnTo>
                    <a:pt x="281" y="470"/>
                  </a:lnTo>
                  <a:lnTo>
                    <a:pt x="282" y="470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3"/>
                  </a:lnTo>
                  <a:lnTo>
                    <a:pt x="283" y="474"/>
                  </a:lnTo>
                  <a:lnTo>
                    <a:pt x="283" y="475"/>
                  </a:lnTo>
                  <a:lnTo>
                    <a:pt x="284" y="475"/>
                  </a:lnTo>
                  <a:lnTo>
                    <a:pt x="285" y="477"/>
                  </a:lnTo>
                  <a:lnTo>
                    <a:pt x="285" y="478"/>
                  </a:lnTo>
                  <a:lnTo>
                    <a:pt x="285" y="479"/>
                  </a:lnTo>
                  <a:lnTo>
                    <a:pt x="286" y="479"/>
                  </a:lnTo>
                  <a:lnTo>
                    <a:pt x="286" y="480"/>
                  </a:lnTo>
                  <a:lnTo>
                    <a:pt x="287" y="481"/>
                  </a:lnTo>
                  <a:lnTo>
                    <a:pt x="288" y="481"/>
                  </a:lnTo>
                  <a:lnTo>
                    <a:pt x="288" y="482"/>
                  </a:lnTo>
                  <a:lnTo>
                    <a:pt x="288" y="483"/>
                  </a:lnTo>
                  <a:lnTo>
                    <a:pt x="288" y="484"/>
                  </a:lnTo>
                  <a:lnTo>
                    <a:pt x="288" y="485"/>
                  </a:lnTo>
                  <a:lnTo>
                    <a:pt x="289" y="485"/>
                  </a:lnTo>
                  <a:lnTo>
                    <a:pt x="289" y="486"/>
                  </a:lnTo>
                  <a:lnTo>
                    <a:pt x="290" y="486"/>
                  </a:lnTo>
                  <a:lnTo>
                    <a:pt x="290" y="487"/>
                  </a:lnTo>
                  <a:lnTo>
                    <a:pt x="291" y="487"/>
                  </a:lnTo>
                  <a:lnTo>
                    <a:pt x="291" y="488"/>
                  </a:lnTo>
                  <a:lnTo>
                    <a:pt x="291" y="489"/>
                  </a:lnTo>
                  <a:lnTo>
                    <a:pt x="291" y="490"/>
                  </a:lnTo>
                  <a:lnTo>
                    <a:pt x="292" y="490"/>
                  </a:lnTo>
                  <a:lnTo>
                    <a:pt x="292" y="491"/>
                  </a:lnTo>
                  <a:lnTo>
                    <a:pt x="293" y="492"/>
                  </a:lnTo>
                  <a:lnTo>
                    <a:pt x="294" y="492"/>
                  </a:lnTo>
                  <a:lnTo>
                    <a:pt x="294" y="493"/>
                  </a:lnTo>
                  <a:lnTo>
                    <a:pt x="294" y="494"/>
                  </a:lnTo>
                  <a:lnTo>
                    <a:pt x="294" y="495"/>
                  </a:lnTo>
                  <a:lnTo>
                    <a:pt x="294" y="496"/>
                  </a:lnTo>
                  <a:lnTo>
                    <a:pt x="295" y="496"/>
                  </a:lnTo>
                  <a:lnTo>
                    <a:pt x="295" y="497"/>
                  </a:lnTo>
                  <a:lnTo>
                    <a:pt x="296" y="498"/>
                  </a:lnTo>
                  <a:lnTo>
                    <a:pt x="297" y="498"/>
                  </a:lnTo>
                  <a:lnTo>
                    <a:pt x="297" y="499"/>
                  </a:lnTo>
                  <a:lnTo>
                    <a:pt x="297" y="500"/>
                  </a:lnTo>
                  <a:lnTo>
                    <a:pt x="297" y="501"/>
                  </a:lnTo>
                  <a:lnTo>
                    <a:pt x="298" y="502"/>
                  </a:lnTo>
                  <a:lnTo>
                    <a:pt x="299" y="503"/>
                  </a:lnTo>
                  <a:lnTo>
                    <a:pt x="300" y="503"/>
                  </a:lnTo>
                  <a:lnTo>
                    <a:pt x="300" y="505"/>
                  </a:lnTo>
                  <a:lnTo>
                    <a:pt x="301" y="507"/>
                  </a:lnTo>
                  <a:lnTo>
                    <a:pt x="302" y="509"/>
                  </a:lnTo>
                  <a:lnTo>
                    <a:pt x="303" y="511"/>
                  </a:lnTo>
                  <a:lnTo>
                    <a:pt x="304" y="512"/>
                  </a:lnTo>
                  <a:lnTo>
                    <a:pt x="308" y="519"/>
                  </a:lnTo>
                  <a:lnTo>
                    <a:pt x="308" y="522"/>
                  </a:lnTo>
                  <a:lnTo>
                    <a:pt x="309" y="523"/>
                  </a:lnTo>
                  <a:lnTo>
                    <a:pt x="310" y="525"/>
                  </a:lnTo>
                  <a:lnTo>
                    <a:pt x="311" y="526"/>
                  </a:lnTo>
                  <a:lnTo>
                    <a:pt x="312" y="528"/>
                  </a:lnTo>
                  <a:lnTo>
                    <a:pt x="314" y="531"/>
                  </a:lnTo>
                  <a:lnTo>
                    <a:pt x="316" y="534"/>
                  </a:lnTo>
                  <a:lnTo>
                    <a:pt x="316" y="536"/>
                  </a:lnTo>
                  <a:lnTo>
                    <a:pt x="317" y="537"/>
                  </a:lnTo>
                  <a:lnTo>
                    <a:pt x="318" y="539"/>
                  </a:lnTo>
                  <a:lnTo>
                    <a:pt x="320" y="542"/>
                  </a:lnTo>
                  <a:lnTo>
                    <a:pt x="323" y="545"/>
                  </a:lnTo>
                  <a:lnTo>
                    <a:pt x="324" y="547"/>
                  </a:lnTo>
                  <a:lnTo>
                    <a:pt x="325" y="548"/>
                  </a:lnTo>
                  <a:lnTo>
                    <a:pt x="325" y="550"/>
                  </a:lnTo>
                  <a:lnTo>
                    <a:pt x="327" y="552"/>
                  </a:lnTo>
                  <a:lnTo>
                    <a:pt x="329" y="554"/>
                  </a:lnTo>
                  <a:lnTo>
                    <a:pt x="330" y="556"/>
                  </a:lnTo>
                  <a:lnTo>
                    <a:pt x="331" y="557"/>
                  </a:lnTo>
                  <a:lnTo>
                    <a:pt x="332" y="558"/>
                  </a:lnTo>
                  <a:lnTo>
                    <a:pt x="332" y="559"/>
                  </a:lnTo>
                  <a:lnTo>
                    <a:pt x="333" y="560"/>
                  </a:lnTo>
                  <a:lnTo>
                    <a:pt x="333" y="561"/>
                  </a:lnTo>
                  <a:lnTo>
                    <a:pt x="333" y="562"/>
                  </a:lnTo>
                  <a:lnTo>
                    <a:pt x="331" y="562"/>
                  </a:lnTo>
                  <a:lnTo>
                    <a:pt x="325" y="562"/>
                  </a:lnTo>
                  <a:lnTo>
                    <a:pt x="322" y="562"/>
                  </a:lnTo>
                  <a:lnTo>
                    <a:pt x="320" y="562"/>
                  </a:lnTo>
                  <a:lnTo>
                    <a:pt x="319" y="562"/>
                  </a:lnTo>
                  <a:lnTo>
                    <a:pt x="317" y="562"/>
                  </a:lnTo>
                  <a:lnTo>
                    <a:pt x="316" y="561"/>
                  </a:lnTo>
                  <a:lnTo>
                    <a:pt x="314" y="561"/>
                  </a:lnTo>
                  <a:lnTo>
                    <a:pt x="313" y="560"/>
                  </a:lnTo>
                  <a:lnTo>
                    <a:pt x="311" y="559"/>
                  </a:lnTo>
                  <a:lnTo>
                    <a:pt x="305" y="559"/>
                  </a:lnTo>
                  <a:lnTo>
                    <a:pt x="300" y="559"/>
                  </a:lnTo>
                  <a:lnTo>
                    <a:pt x="297" y="559"/>
                  </a:lnTo>
                  <a:lnTo>
                    <a:pt x="296" y="559"/>
                  </a:lnTo>
                  <a:lnTo>
                    <a:pt x="295" y="559"/>
                  </a:lnTo>
                  <a:lnTo>
                    <a:pt x="294" y="559"/>
                  </a:lnTo>
                  <a:lnTo>
                    <a:pt x="293" y="558"/>
                  </a:lnTo>
                  <a:lnTo>
                    <a:pt x="290" y="558"/>
                  </a:lnTo>
                  <a:lnTo>
                    <a:pt x="288" y="557"/>
                  </a:lnTo>
                  <a:lnTo>
                    <a:pt x="286" y="556"/>
                  </a:lnTo>
                  <a:lnTo>
                    <a:pt x="284" y="555"/>
                  </a:lnTo>
                  <a:lnTo>
                    <a:pt x="282" y="554"/>
                  </a:lnTo>
                  <a:lnTo>
                    <a:pt x="280" y="553"/>
                  </a:lnTo>
                  <a:lnTo>
                    <a:pt x="271" y="553"/>
                  </a:lnTo>
                  <a:lnTo>
                    <a:pt x="268" y="553"/>
                  </a:lnTo>
                  <a:lnTo>
                    <a:pt x="263" y="553"/>
                  </a:lnTo>
                  <a:lnTo>
                    <a:pt x="260" y="553"/>
                  </a:lnTo>
                  <a:lnTo>
                    <a:pt x="257" y="553"/>
                  </a:lnTo>
                  <a:lnTo>
                    <a:pt x="256" y="553"/>
                  </a:lnTo>
                  <a:lnTo>
                    <a:pt x="255" y="553"/>
                  </a:lnTo>
                  <a:lnTo>
                    <a:pt x="255" y="554"/>
                  </a:lnTo>
                  <a:lnTo>
                    <a:pt x="254" y="554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7"/>
                  </a:lnTo>
                  <a:lnTo>
                    <a:pt x="252" y="557"/>
                  </a:lnTo>
                  <a:lnTo>
                    <a:pt x="252" y="558"/>
                  </a:lnTo>
                  <a:lnTo>
                    <a:pt x="252" y="559"/>
                  </a:lnTo>
                  <a:lnTo>
                    <a:pt x="249" y="562"/>
                  </a:lnTo>
                  <a:lnTo>
                    <a:pt x="248" y="562"/>
                  </a:lnTo>
                  <a:lnTo>
                    <a:pt x="247" y="562"/>
                  </a:lnTo>
                  <a:lnTo>
                    <a:pt x="247" y="563"/>
                  </a:lnTo>
                  <a:lnTo>
                    <a:pt x="246" y="563"/>
                  </a:lnTo>
                  <a:lnTo>
                    <a:pt x="246" y="564"/>
                  </a:lnTo>
                  <a:lnTo>
                    <a:pt x="246" y="565"/>
                  </a:lnTo>
                  <a:lnTo>
                    <a:pt x="245" y="565"/>
                  </a:lnTo>
                  <a:lnTo>
                    <a:pt x="244" y="565"/>
                  </a:lnTo>
                  <a:lnTo>
                    <a:pt x="244" y="566"/>
                  </a:lnTo>
                  <a:lnTo>
                    <a:pt x="243" y="566"/>
                  </a:lnTo>
                  <a:lnTo>
                    <a:pt x="242" y="566"/>
                  </a:lnTo>
                  <a:lnTo>
                    <a:pt x="242" y="567"/>
                  </a:lnTo>
                  <a:lnTo>
                    <a:pt x="241" y="567"/>
                  </a:lnTo>
                  <a:lnTo>
                    <a:pt x="240" y="567"/>
                  </a:lnTo>
                  <a:lnTo>
                    <a:pt x="239" y="567"/>
                  </a:lnTo>
                  <a:lnTo>
                    <a:pt x="238" y="567"/>
                  </a:lnTo>
                  <a:lnTo>
                    <a:pt x="238" y="568"/>
                  </a:lnTo>
                  <a:lnTo>
                    <a:pt x="237" y="568"/>
                  </a:lnTo>
                  <a:lnTo>
                    <a:pt x="237" y="569"/>
                  </a:lnTo>
                  <a:lnTo>
                    <a:pt x="237" y="570"/>
                  </a:lnTo>
                  <a:lnTo>
                    <a:pt x="236" y="572"/>
                  </a:lnTo>
                  <a:lnTo>
                    <a:pt x="235" y="572"/>
                  </a:lnTo>
                  <a:lnTo>
                    <a:pt x="235" y="573"/>
                  </a:lnTo>
                  <a:lnTo>
                    <a:pt x="234" y="574"/>
                  </a:lnTo>
                  <a:lnTo>
                    <a:pt x="232" y="576"/>
                  </a:lnTo>
                  <a:lnTo>
                    <a:pt x="229" y="579"/>
                  </a:lnTo>
                  <a:lnTo>
                    <a:pt x="227" y="581"/>
                  </a:lnTo>
                  <a:lnTo>
                    <a:pt x="226" y="582"/>
                  </a:lnTo>
                  <a:lnTo>
                    <a:pt x="225" y="582"/>
                  </a:lnTo>
                  <a:lnTo>
                    <a:pt x="225" y="583"/>
                  </a:lnTo>
                  <a:lnTo>
                    <a:pt x="223" y="584"/>
                  </a:lnTo>
                  <a:lnTo>
                    <a:pt x="223" y="587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1" y="590"/>
                  </a:lnTo>
                  <a:lnTo>
                    <a:pt x="220" y="591"/>
                  </a:lnTo>
                  <a:lnTo>
                    <a:pt x="218" y="593"/>
                  </a:lnTo>
                  <a:lnTo>
                    <a:pt x="216" y="595"/>
                  </a:lnTo>
                  <a:lnTo>
                    <a:pt x="214" y="597"/>
                  </a:lnTo>
                  <a:lnTo>
                    <a:pt x="212" y="599"/>
                  </a:lnTo>
                  <a:lnTo>
                    <a:pt x="211" y="601"/>
                  </a:lnTo>
                  <a:lnTo>
                    <a:pt x="207" y="605"/>
                  </a:lnTo>
                  <a:lnTo>
                    <a:pt x="206" y="608"/>
                  </a:lnTo>
                  <a:lnTo>
                    <a:pt x="204" y="610"/>
                  </a:lnTo>
                  <a:lnTo>
                    <a:pt x="204" y="613"/>
                  </a:lnTo>
                  <a:lnTo>
                    <a:pt x="204" y="614"/>
                  </a:lnTo>
                  <a:lnTo>
                    <a:pt x="203" y="614"/>
                  </a:lnTo>
                  <a:lnTo>
                    <a:pt x="203" y="615"/>
                  </a:lnTo>
                  <a:lnTo>
                    <a:pt x="202" y="615"/>
                  </a:lnTo>
                  <a:lnTo>
                    <a:pt x="201" y="615"/>
                  </a:lnTo>
                  <a:lnTo>
                    <a:pt x="201" y="618"/>
                  </a:lnTo>
                  <a:lnTo>
                    <a:pt x="201" y="619"/>
                  </a:lnTo>
                  <a:lnTo>
                    <a:pt x="200" y="620"/>
                  </a:lnTo>
                  <a:lnTo>
                    <a:pt x="199" y="621"/>
                  </a:lnTo>
                  <a:lnTo>
                    <a:pt x="198" y="621"/>
                  </a:lnTo>
                  <a:lnTo>
                    <a:pt x="197" y="622"/>
                  </a:lnTo>
                  <a:lnTo>
                    <a:pt x="197" y="623"/>
                  </a:lnTo>
                  <a:lnTo>
                    <a:pt x="196" y="623"/>
                  </a:lnTo>
                  <a:lnTo>
                    <a:pt x="196" y="624"/>
                  </a:lnTo>
                  <a:lnTo>
                    <a:pt x="196" y="625"/>
                  </a:lnTo>
                  <a:lnTo>
                    <a:pt x="195" y="625"/>
                  </a:lnTo>
                  <a:lnTo>
                    <a:pt x="195" y="626"/>
                  </a:lnTo>
                  <a:lnTo>
                    <a:pt x="195" y="627"/>
                  </a:lnTo>
                  <a:lnTo>
                    <a:pt x="195" y="624"/>
                  </a:lnTo>
                  <a:lnTo>
                    <a:pt x="195" y="621"/>
                  </a:lnTo>
                  <a:lnTo>
                    <a:pt x="195" y="618"/>
                  </a:lnTo>
                  <a:lnTo>
                    <a:pt x="195" y="615"/>
                  </a:lnTo>
                  <a:lnTo>
                    <a:pt x="195" y="613"/>
                  </a:lnTo>
                  <a:lnTo>
                    <a:pt x="195" y="607"/>
                  </a:lnTo>
                  <a:lnTo>
                    <a:pt x="195" y="601"/>
                  </a:lnTo>
                  <a:lnTo>
                    <a:pt x="195" y="596"/>
                  </a:lnTo>
                  <a:lnTo>
                    <a:pt x="195" y="587"/>
                  </a:lnTo>
                  <a:lnTo>
                    <a:pt x="195" y="582"/>
                  </a:lnTo>
                  <a:lnTo>
                    <a:pt x="195" y="579"/>
                  </a:lnTo>
                  <a:lnTo>
                    <a:pt x="195" y="575"/>
                  </a:lnTo>
                  <a:lnTo>
                    <a:pt x="195" y="573"/>
                  </a:lnTo>
                  <a:lnTo>
                    <a:pt x="195" y="572"/>
                  </a:lnTo>
                  <a:lnTo>
                    <a:pt x="194" y="570"/>
                  </a:lnTo>
                  <a:lnTo>
                    <a:pt x="194" y="569"/>
                  </a:lnTo>
                  <a:lnTo>
                    <a:pt x="194" y="568"/>
                  </a:lnTo>
                  <a:lnTo>
                    <a:pt x="193" y="567"/>
                  </a:lnTo>
                  <a:lnTo>
                    <a:pt x="192" y="565"/>
                  </a:lnTo>
                  <a:lnTo>
                    <a:pt x="191" y="559"/>
                  </a:lnTo>
                  <a:lnTo>
                    <a:pt x="190" y="554"/>
                  </a:lnTo>
                  <a:lnTo>
                    <a:pt x="187" y="549"/>
                  </a:lnTo>
                  <a:lnTo>
                    <a:pt x="185" y="545"/>
                  </a:lnTo>
                  <a:lnTo>
                    <a:pt x="181" y="541"/>
                  </a:lnTo>
                  <a:lnTo>
                    <a:pt x="178" y="537"/>
                  </a:lnTo>
                  <a:lnTo>
                    <a:pt x="174" y="534"/>
                  </a:lnTo>
                  <a:lnTo>
                    <a:pt x="169" y="531"/>
                  </a:lnTo>
                  <a:lnTo>
                    <a:pt x="165" y="529"/>
                  </a:lnTo>
                  <a:lnTo>
                    <a:pt x="160" y="526"/>
                  </a:lnTo>
                  <a:lnTo>
                    <a:pt x="154" y="524"/>
                  </a:lnTo>
                  <a:lnTo>
                    <a:pt x="149" y="522"/>
                  </a:lnTo>
                  <a:lnTo>
                    <a:pt x="138" y="519"/>
                  </a:lnTo>
                  <a:lnTo>
                    <a:pt x="127" y="517"/>
                  </a:lnTo>
                  <a:lnTo>
                    <a:pt x="126" y="500"/>
                  </a:lnTo>
                  <a:lnTo>
                    <a:pt x="125" y="495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4" y="489"/>
                  </a:lnTo>
                  <a:lnTo>
                    <a:pt x="124" y="488"/>
                  </a:lnTo>
                  <a:lnTo>
                    <a:pt x="124" y="487"/>
                  </a:lnTo>
                  <a:lnTo>
                    <a:pt x="123" y="487"/>
                  </a:lnTo>
                  <a:lnTo>
                    <a:pt x="123" y="4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39"/>
            <p:cNvSpPr/>
            <p:nvPr/>
          </p:nvSpPr>
          <p:spPr>
            <a:xfrm>
              <a:off x="11166518" y="4137236"/>
              <a:ext cx="327992" cy="358371"/>
            </a:xfrm>
            <a:custGeom>
              <a:avLst/>
              <a:gdLst/>
              <a:ahLst/>
              <a:cxnLst/>
              <a:rect l="l" t="t" r="r" b="b"/>
              <a:pathLst>
                <a:path w="638" h="697" extrusionOk="0">
                  <a:moveTo>
                    <a:pt x="629" y="341"/>
                  </a:moveTo>
                  <a:lnTo>
                    <a:pt x="629" y="333"/>
                  </a:lnTo>
                  <a:lnTo>
                    <a:pt x="629" y="324"/>
                  </a:lnTo>
                  <a:lnTo>
                    <a:pt x="628" y="316"/>
                  </a:lnTo>
                  <a:lnTo>
                    <a:pt x="628" y="311"/>
                  </a:lnTo>
                  <a:lnTo>
                    <a:pt x="627" y="307"/>
                  </a:lnTo>
                  <a:lnTo>
                    <a:pt x="627" y="302"/>
                  </a:lnTo>
                  <a:lnTo>
                    <a:pt x="627" y="300"/>
                  </a:lnTo>
                  <a:lnTo>
                    <a:pt x="627" y="298"/>
                  </a:lnTo>
                  <a:lnTo>
                    <a:pt x="627" y="297"/>
                  </a:lnTo>
                  <a:lnTo>
                    <a:pt x="626" y="296"/>
                  </a:lnTo>
                  <a:lnTo>
                    <a:pt x="626" y="294"/>
                  </a:lnTo>
                  <a:lnTo>
                    <a:pt x="625" y="292"/>
                  </a:lnTo>
                  <a:lnTo>
                    <a:pt x="624" y="290"/>
                  </a:lnTo>
                  <a:lnTo>
                    <a:pt x="624" y="287"/>
                  </a:lnTo>
                  <a:lnTo>
                    <a:pt x="624" y="286"/>
                  </a:lnTo>
                  <a:lnTo>
                    <a:pt x="624" y="284"/>
                  </a:lnTo>
                  <a:lnTo>
                    <a:pt x="623" y="284"/>
                  </a:lnTo>
                  <a:lnTo>
                    <a:pt x="623" y="283"/>
                  </a:lnTo>
                  <a:lnTo>
                    <a:pt x="623" y="282"/>
                  </a:lnTo>
                  <a:lnTo>
                    <a:pt x="622" y="281"/>
                  </a:lnTo>
                  <a:lnTo>
                    <a:pt x="622" y="280"/>
                  </a:lnTo>
                  <a:lnTo>
                    <a:pt x="621" y="279"/>
                  </a:lnTo>
                  <a:lnTo>
                    <a:pt x="621" y="277"/>
                  </a:lnTo>
                  <a:lnTo>
                    <a:pt x="621" y="276"/>
                  </a:lnTo>
                  <a:lnTo>
                    <a:pt x="621" y="274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19" y="270"/>
                  </a:lnTo>
                  <a:lnTo>
                    <a:pt x="618" y="268"/>
                  </a:lnTo>
                  <a:lnTo>
                    <a:pt x="618" y="265"/>
                  </a:lnTo>
                  <a:lnTo>
                    <a:pt x="618" y="259"/>
                  </a:lnTo>
                  <a:lnTo>
                    <a:pt x="618" y="256"/>
                  </a:lnTo>
                  <a:lnTo>
                    <a:pt x="610" y="225"/>
                  </a:lnTo>
                  <a:lnTo>
                    <a:pt x="610" y="223"/>
                  </a:lnTo>
                  <a:lnTo>
                    <a:pt x="610" y="220"/>
                  </a:lnTo>
                  <a:lnTo>
                    <a:pt x="609" y="218"/>
                  </a:lnTo>
                  <a:lnTo>
                    <a:pt x="608" y="216"/>
                  </a:lnTo>
                  <a:lnTo>
                    <a:pt x="607" y="211"/>
                  </a:lnTo>
                  <a:lnTo>
                    <a:pt x="606" y="209"/>
                  </a:lnTo>
                  <a:lnTo>
                    <a:pt x="606" y="207"/>
                  </a:lnTo>
                  <a:lnTo>
                    <a:pt x="605" y="205"/>
                  </a:lnTo>
                  <a:lnTo>
                    <a:pt x="605" y="204"/>
                  </a:lnTo>
                  <a:lnTo>
                    <a:pt x="604" y="203"/>
                  </a:lnTo>
                  <a:lnTo>
                    <a:pt x="602" y="199"/>
                  </a:lnTo>
                  <a:lnTo>
                    <a:pt x="600" y="194"/>
                  </a:lnTo>
                  <a:lnTo>
                    <a:pt x="595" y="184"/>
                  </a:lnTo>
                  <a:lnTo>
                    <a:pt x="591" y="175"/>
                  </a:lnTo>
                  <a:lnTo>
                    <a:pt x="589" y="170"/>
                  </a:lnTo>
                  <a:lnTo>
                    <a:pt x="587" y="166"/>
                  </a:lnTo>
                  <a:lnTo>
                    <a:pt x="582" y="158"/>
                  </a:lnTo>
                  <a:lnTo>
                    <a:pt x="577" y="149"/>
                  </a:lnTo>
                  <a:lnTo>
                    <a:pt x="565" y="132"/>
                  </a:lnTo>
                  <a:lnTo>
                    <a:pt x="565" y="129"/>
                  </a:lnTo>
                  <a:lnTo>
                    <a:pt x="564" y="127"/>
                  </a:lnTo>
                  <a:lnTo>
                    <a:pt x="562" y="125"/>
                  </a:lnTo>
                  <a:lnTo>
                    <a:pt x="561" y="123"/>
                  </a:lnTo>
                  <a:lnTo>
                    <a:pt x="559" y="121"/>
                  </a:lnTo>
                  <a:lnTo>
                    <a:pt x="556" y="118"/>
                  </a:lnTo>
                  <a:lnTo>
                    <a:pt x="553" y="115"/>
                  </a:lnTo>
                  <a:lnTo>
                    <a:pt x="550" y="112"/>
                  </a:lnTo>
                  <a:lnTo>
                    <a:pt x="550" y="111"/>
                  </a:lnTo>
                  <a:lnTo>
                    <a:pt x="549" y="110"/>
                  </a:lnTo>
                  <a:lnTo>
                    <a:pt x="548" y="109"/>
                  </a:lnTo>
                  <a:lnTo>
                    <a:pt x="546" y="107"/>
                  </a:lnTo>
                  <a:lnTo>
                    <a:pt x="545" y="105"/>
                  </a:lnTo>
                  <a:lnTo>
                    <a:pt x="543" y="104"/>
                  </a:lnTo>
                  <a:lnTo>
                    <a:pt x="542" y="102"/>
                  </a:lnTo>
                  <a:lnTo>
                    <a:pt x="541" y="101"/>
                  </a:lnTo>
                  <a:lnTo>
                    <a:pt x="540" y="100"/>
                  </a:lnTo>
                  <a:lnTo>
                    <a:pt x="540" y="99"/>
                  </a:lnTo>
                  <a:lnTo>
                    <a:pt x="539" y="98"/>
                  </a:lnTo>
                  <a:lnTo>
                    <a:pt x="536" y="96"/>
                  </a:lnTo>
                  <a:lnTo>
                    <a:pt x="525" y="84"/>
                  </a:lnTo>
                  <a:lnTo>
                    <a:pt x="519" y="79"/>
                  </a:lnTo>
                  <a:lnTo>
                    <a:pt x="519" y="78"/>
                  </a:lnTo>
                  <a:lnTo>
                    <a:pt x="518" y="78"/>
                  </a:lnTo>
                  <a:lnTo>
                    <a:pt x="517" y="77"/>
                  </a:lnTo>
                  <a:lnTo>
                    <a:pt x="515" y="76"/>
                  </a:lnTo>
                  <a:lnTo>
                    <a:pt x="514" y="74"/>
                  </a:lnTo>
                  <a:lnTo>
                    <a:pt x="511" y="72"/>
                  </a:lnTo>
                  <a:lnTo>
                    <a:pt x="509" y="71"/>
                  </a:lnTo>
                  <a:lnTo>
                    <a:pt x="508" y="70"/>
                  </a:lnTo>
                  <a:lnTo>
                    <a:pt x="502" y="65"/>
                  </a:lnTo>
                  <a:lnTo>
                    <a:pt x="502" y="64"/>
                  </a:lnTo>
                  <a:lnTo>
                    <a:pt x="501" y="64"/>
                  </a:lnTo>
                  <a:lnTo>
                    <a:pt x="500" y="63"/>
                  </a:lnTo>
                  <a:lnTo>
                    <a:pt x="498" y="62"/>
                  </a:lnTo>
                  <a:lnTo>
                    <a:pt x="497" y="60"/>
                  </a:lnTo>
                  <a:lnTo>
                    <a:pt x="494" y="58"/>
                  </a:lnTo>
                  <a:lnTo>
                    <a:pt x="492" y="57"/>
                  </a:lnTo>
                  <a:lnTo>
                    <a:pt x="491" y="56"/>
                  </a:lnTo>
                  <a:lnTo>
                    <a:pt x="488" y="56"/>
                  </a:lnTo>
                  <a:lnTo>
                    <a:pt x="488" y="55"/>
                  </a:lnTo>
                  <a:lnTo>
                    <a:pt x="487" y="55"/>
                  </a:lnTo>
                  <a:lnTo>
                    <a:pt x="486" y="54"/>
                  </a:lnTo>
                  <a:lnTo>
                    <a:pt x="484" y="53"/>
                  </a:lnTo>
                  <a:lnTo>
                    <a:pt x="483" y="52"/>
                  </a:lnTo>
                  <a:lnTo>
                    <a:pt x="477" y="48"/>
                  </a:lnTo>
                  <a:lnTo>
                    <a:pt x="475" y="47"/>
                  </a:lnTo>
                  <a:lnTo>
                    <a:pt x="472" y="45"/>
                  </a:lnTo>
                  <a:lnTo>
                    <a:pt x="467" y="42"/>
                  </a:lnTo>
                  <a:lnTo>
                    <a:pt x="462" y="39"/>
                  </a:lnTo>
                  <a:lnTo>
                    <a:pt x="459" y="37"/>
                  </a:lnTo>
                  <a:lnTo>
                    <a:pt x="457" y="36"/>
                  </a:lnTo>
                  <a:lnTo>
                    <a:pt x="454" y="34"/>
                  </a:lnTo>
                  <a:lnTo>
                    <a:pt x="451" y="33"/>
                  </a:lnTo>
                  <a:lnTo>
                    <a:pt x="445" y="30"/>
                  </a:lnTo>
                  <a:lnTo>
                    <a:pt x="439" y="27"/>
                  </a:lnTo>
                  <a:lnTo>
                    <a:pt x="435" y="25"/>
                  </a:lnTo>
                  <a:lnTo>
                    <a:pt x="431" y="23"/>
                  </a:lnTo>
                  <a:lnTo>
                    <a:pt x="427" y="21"/>
                  </a:lnTo>
                  <a:lnTo>
                    <a:pt x="423" y="20"/>
                  </a:lnTo>
                  <a:lnTo>
                    <a:pt x="419" y="18"/>
                  </a:lnTo>
                  <a:lnTo>
                    <a:pt x="412" y="16"/>
                  </a:lnTo>
                  <a:lnTo>
                    <a:pt x="404" y="14"/>
                  </a:lnTo>
                  <a:lnTo>
                    <a:pt x="399" y="12"/>
                  </a:lnTo>
                  <a:lnTo>
                    <a:pt x="393" y="10"/>
                  </a:lnTo>
                  <a:lnTo>
                    <a:pt x="387" y="8"/>
                  </a:lnTo>
                  <a:lnTo>
                    <a:pt x="381" y="7"/>
                  </a:lnTo>
                  <a:lnTo>
                    <a:pt x="369" y="4"/>
                  </a:lnTo>
                  <a:lnTo>
                    <a:pt x="356" y="2"/>
                  </a:lnTo>
                  <a:lnTo>
                    <a:pt x="343" y="1"/>
                  </a:lnTo>
                  <a:lnTo>
                    <a:pt x="330" y="0"/>
                  </a:lnTo>
                  <a:lnTo>
                    <a:pt x="305" y="0"/>
                  </a:lnTo>
                  <a:lnTo>
                    <a:pt x="297" y="0"/>
                  </a:lnTo>
                  <a:lnTo>
                    <a:pt x="288" y="0"/>
                  </a:lnTo>
                  <a:lnTo>
                    <a:pt x="284" y="0"/>
                  </a:lnTo>
                  <a:lnTo>
                    <a:pt x="281" y="1"/>
                  </a:lnTo>
                  <a:lnTo>
                    <a:pt x="277" y="1"/>
                  </a:lnTo>
                  <a:lnTo>
                    <a:pt x="274" y="2"/>
                  </a:lnTo>
                  <a:lnTo>
                    <a:pt x="253" y="5"/>
                  </a:lnTo>
                  <a:lnTo>
                    <a:pt x="231" y="9"/>
                  </a:lnTo>
                  <a:lnTo>
                    <a:pt x="221" y="12"/>
                  </a:lnTo>
                  <a:lnTo>
                    <a:pt x="210" y="15"/>
                  </a:lnTo>
                  <a:lnTo>
                    <a:pt x="200" y="18"/>
                  </a:lnTo>
                  <a:lnTo>
                    <a:pt x="189" y="22"/>
                  </a:lnTo>
                  <a:lnTo>
                    <a:pt x="185" y="24"/>
                  </a:lnTo>
                  <a:lnTo>
                    <a:pt x="181" y="26"/>
                  </a:lnTo>
                  <a:lnTo>
                    <a:pt x="172" y="29"/>
                  </a:lnTo>
                  <a:lnTo>
                    <a:pt x="155" y="36"/>
                  </a:lnTo>
                  <a:lnTo>
                    <a:pt x="139" y="45"/>
                  </a:lnTo>
                  <a:lnTo>
                    <a:pt x="124" y="55"/>
                  </a:lnTo>
                  <a:lnTo>
                    <a:pt x="109" y="66"/>
                  </a:lnTo>
                  <a:lnTo>
                    <a:pt x="96" y="76"/>
                  </a:lnTo>
                  <a:lnTo>
                    <a:pt x="92" y="79"/>
                  </a:lnTo>
                  <a:lnTo>
                    <a:pt x="88" y="83"/>
                  </a:lnTo>
                  <a:lnTo>
                    <a:pt x="79" y="90"/>
                  </a:lnTo>
                  <a:lnTo>
                    <a:pt x="62" y="107"/>
                  </a:lnTo>
                  <a:lnTo>
                    <a:pt x="41" y="132"/>
                  </a:lnTo>
                  <a:lnTo>
                    <a:pt x="32" y="145"/>
                  </a:lnTo>
                  <a:lnTo>
                    <a:pt x="23" y="158"/>
                  </a:lnTo>
                  <a:lnTo>
                    <a:pt x="22" y="158"/>
                  </a:lnTo>
                  <a:lnTo>
                    <a:pt x="22" y="159"/>
                  </a:lnTo>
                  <a:lnTo>
                    <a:pt x="21" y="160"/>
                  </a:lnTo>
                  <a:lnTo>
                    <a:pt x="21" y="161"/>
                  </a:lnTo>
                  <a:lnTo>
                    <a:pt x="20" y="162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8" y="165"/>
                  </a:lnTo>
                  <a:lnTo>
                    <a:pt x="17" y="166"/>
                  </a:lnTo>
                  <a:lnTo>
                    <a:pt x="17" y="167"/>
                  </a:lnTo>
                  <a:lnTo>
                    <a:pt x="17" y="168"/>
                  </a:lnTo>
                  <a:lnTo>
                    <a:pt x="16" y="169"/>
                  </a:lnTo>
                  <a:lnTo>
                    <a:pt x="15" y="171"/>
                  </a:lnTo>
                  <a:lnTo>
                    <a:pt x="15" y="172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4" y="175"/>
                  </a:lnTo>
                  <a:lnTo>
                    <a:pt x="14" y="176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1" y="178"/>
                  </a:lnTo>
                  <a:lnTo>
                    <a:pt x="11" y="179"/>
                  </a:lnTo>
                  <a:lnTo>
                    <a:pt x="11" y="180"/>
                  </a:lnTo>
                  <a:lnTo>
                    <a:pt x="11" y="183"/>
                  </a:lnTo>
                  <a:lnTo>
                    <a:pt x="11" y="186"/>
                  </a:lnTo>
                  <a:lnTo>
                    <a:pt x="11" y="189"/>
                  </a:lnTo>
                  <a:lnTo>
                    <a:pt x="9" y="192"/>
                  </a:lnTo>
                  <a:lnTo>
                    <a:pt x="8" y="195"/>
                  </a:lnTo>
                  <a:lnTo>
                    <a:pt x="6" y="198"/>
                  </a:lnTo>
                  <a:lnTo>
                    <a:pt x="5" y="201"/>
                  </a:lnTo>
                  <a:lnTo>
                    <a:pt x="0" y="214"/>
                  </a:lnTo>
                  <a:lnTo>
                    <a:pt x="2" y="220"/>
                  </a:lnTo>
                  <a:lnTo>
                    <a:pt x="4" y="225"/>
                  </a:lnTo>
                  <a:lnTo>
                    <a:pt x="7" y="231"/>
                  </a:lnTo>
                  <a:lnTo>
                    <a:pt x="9" y="237"/>
                  </a:lnTo>
                  <a:lnTo>
                    <a:pt x="9" y="238"/>
                  </a:lnTo>
                  <a:lnTo>
                    <a:pt x="10" y="239"/>
                  </a:lnTo>
                  <a:lnTo>
                    <a:pt x="11" y="239"/>
                  </a:lnTo>
                  <a:lnTo>
                    <a:pt x="11" y="240"/>
                  </a:lnTo>
                  <a:lnTo>
                    <a:pt x="11" y="241"/>
                  </a:lnTo>
                  <a:lnTo>
                    <a:pt x="12" y="244"/>
                  </a:lnTo>
                  <a:lnTo>
                    <a:pt x="13" y="246"/>
                  </a:lnTo>
                  <a:lnTo>
                    <a:pt x="14" y="247"/>
                  </a:lnTo>
                  <a:lnTo>
                    <a:pt x="14" y="248"/>
                  </a:lnTo>
                  <a:lnTo>
                    <a:pt x="14" y="249"/>
                  </a:lnTo>
                  <a:lnTo>
                    <a:pt x="14" y="250"/>
                  </a:lnTo>
                  <a:lnTo>
                    <a:pt x="14" y="251"/>
                  </a:lnTo>
                  <a:lnTo>
                    <a:pt x="14" y="252"/>
                  </a:lnTo>
                  <a:lnTo>
                    <a:pt x="14" y="253"/>
                  </a:lnTo>
                  <a:lnTo>
                    <a:pt x="14" y="254"/>
                  </a:lnTo>
                  <a:lnTo>
                    <a:pt x="14" y="255"/>
                  </a:lnTo>
                  <a:lnTo>
                    <a:pt x="15" y="256"/>
                  </a:lnTo>
                  <a:lnTo>
                    <a:pt x="15" y="258"/>
                  </a:lnTo>
                  <a:lnTo>
                    <a:pt x="16" y="259"/>
                  </a:lnTo>
                  <a:lnTo>
                    <a:pt x="17" y="261"/>
                  </a:lnTo>
                  <a:lnTo>
                    <a:pt x="17" y="262"/>
                  </a:lnTo>
                  <a:lnTo>
                    <a:pt x="17" y="263"/>
                  </a:lnTo>
                  <a:lnTo>
                    <a:pt x="17" y="264"/>
                  </a:lnTo>
                  <a:lnTo>
                    <a:pt x="17" y="265"/>
                  </a:lnTo>
                  <a:lnTo>
                    <a:pt x="17" y="271"/>
                  </a:lnTo>
                  <a:lnTo>
                    <a:pt x="17" y="272"/>
                  </a:lnTo>
                  <a:lnTo>
                    <a:pt x="17" y="273"/>
                  </a:lnTo>
                  <a:lnTo>
                    <a:pt x="17" y="274"/>
                  </a:lnTo>
                  <a:lnTo>
                    <a:pt x="17" y="275"/>
                  </a:lnTo>
                  <a:lnTo>
                    <a:pt x="18" y="275"/>
                  </a:lnTo>
                  <a:lnTo>
                    <a:pt x="18" y="276"/>
                  </a:lnTo>
                  <a:lnTo>
                    <a:pt x="18" y="277"/>
                  </a:lnTo>
                  <a:lnTo>
                    <a:pt x="19" y="277"/>
                  </a:lnTo>
                  <a:lnTo>
                    <a:pt x="19" y="278"/>
                  </a:lnTo>
                  <a:lnTo>
                    <a:pt x="20" y="279"/>
                  </a:lnTo>
                  <a:lnTo>
                    <a:pt x="21" y="282"/>
                  </a:lnTo>
                  <a:lnTo>
                    <a:pt x="22" y="285"/>
                  </a:lnTo>
                  <a:lnTo>
                    <a:pt x="23" y="291"/>
                  </a:lnTo>
                  <a:lnTo>
                    <a:pt x="24" y="298"/>
                  </a:lnTo>
                  <a:lnTo>
                    <a:pt x="25" y="301"/>
                  </a:lnTo>
                  <a:lnTo>
                    <a:pt x="26" y="304"/>
                  </a:lnTo>
                  <a:lnTo>
                    <a:pt x="26" y="307"/>
                  </a:lnTo>
                  <a:lnTo>
                    <a:pt x="26" y="308"/>
                  </a:lnTo>
                  <a:lnTo>
                    <a:pt x="26" y="310"/>
                  </a:lnTo>
                  <a:lnTo>
                    <a:pt x="26" y="312"/>
                  </a:lnTo>
                  <a:lnTo>
                    <a:pt x="27" y="313"/>
                  </a:lnTo>
                  <a:lnTo>
                    <a:pt x="27" y="314"/>
                  </a:lnTo>
                  <a:lnTo>
                    <a:pt x="27" y="315"/>
                  </a:lnTo>
                  <a:lnTo>
                    <a:pt x="28" y="315"/>
                  </a:lnTo>
                  <a:lnTo>
                    <a:pt x="28" y="316"/>
                  </a:lnTo>
                  <a:lnTo>
                    <a:pt x="28" y="320"/>
                  </a:lnTo>
                  <a:lnTo>
                    <a:pt x="28" y="324"/>
                  </a:lnTo>
                  <a:lnTo>
                    <a:pt x="29" y="331"/>
                  </a:lnTo>
                  <a:lnTo>
                    <a:pt x="31" y="339"/>
                  </a:lnTo>
                  <a:lnTo>
                    <a:pt x="31" y="343"/>
                  </a:lnTo>
                  <a:lnTo>
                    <a:pt x="31" y="347"/>
                  </a:lnTo>
                  <a:lnTo>
                    <a:pt x="31" y="358"/>
                  </a:lnTo>
                  <a:lnTo>
                    <a:pt x="31" y="361"/>
                  </a:lnTo>
                  <a:lnTo>
                    <a:pt x="31" y="386"/>
                  </a:lnTo>
                  <a:lnTo>
                    <a:pt x="31" y="403"/>
                  </a:lnTo>
                  <a:lnTo>
                    <a:pt x="31" y="406"/>
                  </a:lnTo>
                  <a:lnTo>
                    <a:pt x="31" y="407"/>
                  </a:lnTo>
                  <a:lnTo>
                    <a:pt x="31" y="409"/>
                  </a:lnTo>
                  <a:lnTo>
                    <a:pt x="30" y="410"/>
                  </a:lnTo>
                  <a:lnTo>
                    <a:pt x="30" y="411"/>
                  </a:lnTo>
                  <a:lnTo>
                    <a:pt x="30" y="412"/>
                  </a:lnTo>
                  <a:lnTo>
                    <a:pt x="29" y="412"/>
                  </a:lnTo>
                  <a:lnTo>
                    <a:pt x="29" y="413"/>
                  </a:lnTo>
                  <a:lnTo>
                    <a:pt x="29" y="414"/>
                  </a:lnTo>
                  <a:lnTo>
                    <a:pt x="28" y="414"/>
                  </a:lnTo>
                  <a:lnTo>
                    <a:pt x="28" y="418"/>
                  </a:lnTo>
                  <a:lnTo>
                    <a:pt x="28" y="422"/>
                  </a:lnTo>
                  <a:lnTo>
                    <a:pt x="27" y="426"/>
                  </a:lnTo>
                  <a:lnTo>
                    <a:pt x="27" y="430"/>
                  </a:lnTo>
                  <a:lnTo>
                    <a:pt x="26" y="433"/>
                  </a:lnTo>
                  <a:lnTo>
                    <a:pt x="25" y="437"/>
                  </a:lnTo>
                  <a:lnTo>
                    <a:pt x="23" y="445"/>
                  </a:lnTo>
                  <a:lnTo>
                    <a:pt x="23" y="447"/>
                  </a:lnTo>
                  <a:lnTo>
                    <a:pt x="23" y="449"/>
                  </a:lnTo>
                  <a:lnTo>
                    <a:pt x="23" y="450"/>
                  </a:lnTo>
                  <a:lnTo>
                    <a:pt x="22" y="451"/>
                  </a:lnTo>
                  <a:lnTo>
                    <a:pt x="22" y="453"/>
                  </a:lnTo>
                  <a:lnTo>
                    <a:pt x="21" y="455"/>
                  </a:lnTo>
                  <a:lnTo>
                    <a:pt x="20" y="457"/>
                  </a:lnTo>
                  <a:lnTo>
                    <a:pt x="18" y="467"/>
                  </a:lnTo>
                  <a:lnTo>
                    <a:pt x="15" y="476"/>
                  </a:lnTo>
                  <a:lnTo>
                    <a:pt x="14" y="480"/>
                  </a:lnTo>
                  <a:lnTo>
                    <a:pt x="12" y="485"/>
                  </a:lnTo>
                  <a:lnTo>
                    <a:pt x="11" y="489"/>
                  </a:lnTo>
                  <a:lnTo>
                    <a:pt x="9" y="493"/>
                  </a:lnTo>
                  <a:lnTo>
                    <a:pt x="11" y="498"/>
                  </a:lnTo>
                  <a:lnTo>
                    <a:pt x="12" y="501"/>
                  </a:lnTo>
                  <a:lnTo>
                    <a:pt x="13" y="503"/>
                  </a:lnTo>
                  <a:lnTo>
                    <a:pt x="14" y="506"/>
                  </a:lnTo>
                  <a:lnTo>
                    <a:pt x="16" y="509"/>
                  </a:lnTo>
                  <a:lnTo>
                    <a:pt x="17" y="510"/>
                  </a:lnTo>
                  <a:lnTo>
                    <a:pt x="18" y="511"/>
                  </a:lnTo>
                  <a:lnTo>
                    <a:pt x="19" y="512"/>
                  </a:lnTo>
                  <a:lnTo>
                    <a:pt x="20" y="513"/>
                  </a:lnTo>
                  <a:lnTo>
                    <a:pt x="21" y="514"/>
                  </a:lnTo>
                  <a:lnTo>
                    <a:pt x="21" y="515"/>
                  </a:lnTo>
                  <a:lnTo>
                    <a:pt x="22" y="516"/>
                  </a:lnTo>
                  <a:lnTo>
                    <a:pt x="22" y="517"/>
                  </a:lnTo>
                  <a:lnTo>
                    <a:pt x="23" y="519"/>
                  </a:lnTo>
                  <a:lnTo>
                    <a:pt x="24" y="521"/>
                  </a:lnTo>
                  <a:lnTo>
                    <a:pt x="24" y="522"/>
                  </a:lnTo>
                  <a:lnTo>
                    <a:pt x="25" y="523"/>
                  </a:lnTo>
                  <a:lnTo>
                    <a:pt x="25" y="524"/>
                  </a:lnTo>
                  <a:lnTo>
                    <a:pt x="26" y="525"/>
                  </a:lnTo>
                  <a:lnTo>
                    <a:pt x="26" y="526"/>
                  </a:lnTo>
                  <a:lnTo>
                    <a:pt x="27" y="527"/>
                  </a:lnTo>
                  <a:lnTo>
                    <a:pt x="28" y="527"/>
                  </a:lnTo>
                  <a:lnTo>
                    <a:pt x="28" y="528"/>
                  </a:lnTo>
                  <a:lnTo>
                    <a:pt x="28" y="529"/>
                  </a:lnTo>
                  <a:lnTo>
                    <a:pt x="29" y="529"/>
                  </a:lnTo>
                  <a:lnTo>
                    <a:pt x="29" y="530"/>
                  </a:lnTo>
                  <a:lnTo>
                    <a:pt x="30" y="531"/>
                  </a:lnTo>
                  <a:lnTo>
                    <a:pt x="31" y="531"/>
                  </a:lnTo>
                  <a:lnTo>
                    <a:pt x="31" y="532"/>
                  </a:lnTo>
                  <a:lnTo>
                    <a:pt x="31" y="533"/>
                  </a:lnTo>
                  <a:lnTo>
                    <a:pt x="31" y="534"/>
                  </a:lnTo>
                  <a:lnTo>
                    <a:pt x="32" y="535"/>
                  </a:lnTo>
                  <a:lnTo>
                    <a:pt x="33" y="536"/>
                  </a:lnTo>
                  <a:lnTo>
                    <a:pt x="34" y="536"/>
                  </a:lnTo>
                  <a:lnTo>
                    <a:pt x="36" y="539"/>
                  </a:lnTo>
                  <a:lnTo>
                    <a:pt x="38" y="542"/>
                  </a:lnTo>
                  <a:lnTo>
                    <a:pt x="41" y="547"/>
                  </a:lnTo>
                  <a:lnTo>
                    <a:pt x="44" y="552"/>
                  </a:lnTo>
                  <a:lnTo>
                    <a:pt x="46" y="555"/>
                  </a:lnTo>
                  <a:lnTo>
                    <a:pt x="48" y="558"/>
                  </a:lnTo>
                  <a:lnTo>
                    <a:pt x="48" y="559"/>
                  </a:lnTo>
                  <a:lnTo>
                    <a:pt x="49" y="560"/>
                  </a:lnTo>
                  <a:lnTo>
                    <a:pt x="49" y="561"/>
                  </a:lnTo>
                  <a:lnTo>
                    <a:pt x="50" y="561"/>
                  </a:lnTo>
                  <a:lnTo>
                    <a:pt x="52" y="562"/>
                  </a:lnTo>
                  <a:lnTo>
                    <a:pt x="53" y="563"/>
                  </a:lnTo>
                  <a:lnTo>
                    <a:pt x="54" y="564"/>
                  </a:lnTo>
                  <a:lnTo>
                    <a:pt x="55" y="566"/>
                  </a:lnTo>
                  <a:lnTo>
                    <a:pt x="57" y="568"/>
                  </a:lnTo>
                  <a:lnTo>
                    <a:pt x="58" y="570"/>
                  </a:lnTo>
                  <a:lnTo>
                    <a:pt x="59" y="572"/>
                  </a:lnTo>
                  <a:lnTo>
                    <a:pt x="62" y="575"/>
                  </a:lnTo>
                  <a:lnTo>
                    <a:pt x="65" y="578"/>
                  </a:lnTo>
                  <a:lnTo>
                    <a:pt x="71" y="584"/>
                  </a:lnTo>
                  <a:lnTo>
                    <a:pt x="85" y="598"/>
                  </a:lnTo>
                  <a:lnTo>
                    <a:pt x="90" y="604"/>
                  </a:lnTo>
                  <a:lnTo>
                    <a:pt x="92" y="606"/>
                  </a:lnTo>
                  <a:lnTo>
                    <a:pt x="94" y="607"/>
                  </a:lnTo>
                  <a:lnTo>
                    <a:pt x="99" y="611"/>
                  </a:lnTo>
                  <a:lnTo>
                    <a:pt x="101" y="612"/>
                  </a:lnTo>
                  <a:lnTo>
                    <a:pt x="103" y="614"/>
                  </a:lnTo>
                  <a:lnTo>
                    <a:pt x="105" y="616"/>
                  </a:lnTo>
                  <a:lnTo>
                    <a:pt x="107" y="618"/>
                  </a:lnTo>
                  <a:lnTo>
                    <a:pt x="110" y="620"/>
                  </a:lnTo>
                  <a:lnTo>
                    <a:pt x="111" y="621"/>
                  </a:lnTo>
                  <a:lnTo>
                    <a:pt x="112" y="621"/>
                  </a:lnTo>
                  <a:lnTo>
                    <a:pt x="113" y="622"/>
                  </a:lnTo>
                  <a:lnTo>
                    <a:pt x="114" y="623"/>
                  </a:lnTo>
                  <a:lnTo>
                    <a:pt x="116" y="624"/>
                  </a:lnTo>
                  <a:lnTo>
                    <a:pt x="117" y="626"/>
                  </a:lnTo>
                  <a:lnTo>
                    <a:pt x="121" y="629"/>
                  </a:lnTo>
                  <a:lnTo>
                    <a:pt x="122" y="631"/>
                  </a:lnTo>
                  <a:lnTo>
                    <a:pt x="123" y="631"/>
                  </a:lnTo>
                  <a:lnTo>
                    <a:pt x="124" y="632"/>
                  </a:lnTo>
                  <a:lnTo>
                    <a:pt x="125" y="632"/>
                  </a:lnTo>
                  <a:lnTo>
                    <a:pt x="126" y="632"/>
                  </a:lnTo>
                  <a:lnTo>
                    <a:pt x="126" y="633"/>
                  </a:lnTo>
                  <a:lnTo>
                    <a:pt x="127" y="633"/>
                  </a:lnTo>
                  <a:lnTo>
                    <a:pt x="128" y="634"/>
                  </a:lnTo>
                  <a:lnTo>
                    <a:pt x="129" y="635"/>
                  </a:lnTo>
                  <a:lnTo>
                    <a:pt x="130" y="635"/>
                  </a:lnTo>
                  <a:lnTo>
                    <a:pt x="132" y="636"/>
                  </a:lnTo>
                  <a:lnTo>
                    <a:pt x="134" y="637"/>
                  </a:lnTo>
                  <a:lnTo>
                    <a:pt x="136" y="638"/>
                  </a:lnTo>
                  <a:lnTo>
                    <a:pt x="138" y="639"/>
                  </a:lnTo>
                  <a:lnTo>
                    <a:pt x="141" y="640"/>
                  </a:lnTo>
                  <a:lnTo>
                    <a:pt x="143" y="642"/>
                  </a:lnTo>
                  <a:lnTo>
                    <a:pt x="145" y="644"/>
                  </a:lnTo>
                  <a:lnTo>
                    <a:pt x="147" y="646"/>
                  </a:lnTo>
                  <a:lnTo>
                    <a:pt x="150" y="649"/>
                  </a:lnTo>
                  <a:lnTo>
                    <a:pt x="156" y="653"/>
                  </a:lnTo>
                  <a:lnTo>
                    <a:pt x="164" y="657"/>
                  </a:lnTo>
                  <a:lnTo>
                    <a:pt x="171" y="660"/>
                  </a:lnTo>
                  <a:lnTo>
                    <a:pt x="175" y="662"/>
                  </a:lnTo>
                  <a:lnTo>
                    <a:pt x="178" y="663"/>
                  </a:lnTo>
                  <a:lnTo>
                    <a:pt x="179" y="663"/>
                  </a:lnTo>
                  <a:lnTo>
                    <a:pt x="180" y="663"/>
                  </a:lnTo>
                  <a:lnTo>
                    <a:pt x="180" y="664"/>
                  </a:lnTo>
                  <a:lnTo>
                    <a:pt x="181" y="664"/>
                  </a:lnTo>
                  <a:lnTo>
                    <a:pt x="182" y="665"/>
                  </a:lnTo>
                  <a:lnTo>
                    <a:pt x="183" y="666"/>
                  </a:lnTo>
                  <a:lnTo>
                    <a:pt x="184" y="666"/>
                  </a:lnTo>
                  <a:lnTo>
                    <a:pt x="187" y="667"/>
                  </a:lnTo>
                  <a:lnTo>
                    <a:pt x="190" y="668"/>
                  </a:lnTo>
                  <a:lnTo>
                    <a:pt x="196" y="671"/>
                  </a:lnTo>
                  <a:lnTo>
                    <a:pt x="203" y="674"/>
                  </a:lnTo>
                  <a:lnTo>
                    <a:pt x="206" y="676"/>
                  </a:lnTo>
                  <a:lnTo>
                    <a:pt x="209" y="677"/>
                  </a:lnTo>
                  <a:lnTo>
                    <a:pt x="210" y="677"/>
                  </a:lnTo>
                  <a:lnTo>
                    <a:pt x="211" y="677"/>
                  </a:lnTo>
                  <a:lnTo>
                    <a:pt x="211" y="678"/>
                  </a:lnTo>
                  <a:lnTo>
                    <a:pt x="212" y="678"/>
                  </a:lnTo>
                  <a:lnTo>
                    <a:pt x="212" y="679"/>
                  </a:lnTo>
                  <a:lnTo>
                    <a:pt x="212" y="680"/>
                  </a:lnTo>
                  <a:lnTo>
                    <a:pt x="243" y="688"/>
                  </a:lnTo>
                  <a:lnTo>
                    <a:pt x="248" y="688"/>
                  </a:lnTo>
                  <a:lnTo>
                    <a:pt x="251" y="689"/>
                  </a:lnTo>
                  <a:lnTo>
                    <a:pt x="255" y="690"/>
                  </a:lnTo>
                  <a:lnTo>
                    <a:pt x="262" y="691"/>
                  </a:lnTo>
                  <a:lnTo>
                    <a:pt x="270" y="692"/>
                  </a:lnTo>
                  <a:lnTo>
                    <a:pt x="274" y="693"/>
                  </a:lnTo>
                  <a:lnTo>
                    <a:pt x="277" y="694"/>
                  </a:lnTo>
                  <a:lnTo>
                    <a:pt x="280" y="694"/>
                  </a:lnTo>
                  <a:lnTo>
                    <a:pt x="282" y="694"/>
                  </a:lnTo>
                  <a:lnTo>
                    <a:pt x="285" y="694"/>
                  </a:lnTo>
                  <a:lnTo>
                    <a:pt x="289" y="694"/>
                  </a:lnTo>
                  <a:lnTo>
                    <a:pt x="297" y="695"/>
                  </a:lnTo>
                  <a:lnTo>
                    <a:pt x="305" y="696"/>
                  </a:lnTo>
                  <a:lnTo>
                    <a:pt x="309" y="697"/>
                  </a:lnTo>
                  <a:lnTo>
                    <a:pt x="313" y="697"/>
                  </a:lnTo>
                  <a:lnTo>
                    <a:pt x="322" y="697"/>
                  </a:lnTo>
                  <a:lnTo>
                    <a:pt x="333" y="697"/>
                  </a:lnTo>
                  <a:lnTo>
                    <a:pt x="350" y="697"/>
                  </a:lnTo>
                  <a:lnTo>
                    <a:pt x="353" y="697"/>
                  </a:lnTo>
                  <a:lnTo>
                    <a:pt x="354" y="697"/>
                  </a:lnTo>
                  <a:lnTo>
                    <a:pt x="356" y="697"/>
                  </a:lnTo>
                  <a:lnTo>
                    <a:pt x="357" y="696"/>
                  </a:lnTo>
                  <a:lnTo>
                    <a:pt x="358" y="696"/>
                  </a:lnTo>
                  <a:lnTo>
                    <a:pt x="359" y="696"/>
                  </a:lnTo>
                  <a:lnTo>
                    <a:pt x="359" y="695"/>
                  </a:lnTo>
                  <a:lnTo>
                    <a:pt x="360" y="695"/>
                  </a:lnTo>
                  <a:lnTo>
                    <a:pt x="361" y="694"/>
                  </a:lnTo>
                  <a:lnTo>
                    <a:pt x="398" y="685"/>
                  </a:lnTo>
                  <a:lnTo>
                    <a:pt x="399" y="685"/>
                  </a:lnTo>
                  <a:lnTo>
                    <a:pt x="400" y="685"/>
                  </a:lnTo>
                  <a:lnTo>
                    <a:pt x="401" y="684"/>
                  </a:lnTo>
                  <a:lnTo>
                    <a:pt x="402" y="684"/>
                  </a:lnTo>
                  <a:lnTo>
                    <a:pt x="404" y="684"/>
                  </a:lnTo>
                  <a:lnTo>
                    <a:pt x="405" y="683"/>
                  </a:lnTo>
                  <a:lnTo>
                    <a:pt x="406" y="683"/>
                  </a:lnTo>
                  <a:lnTo>
                    <a:pt x="407" y="683"/>
                  </a:lnTo>
                  <a:lnTo>
                    <a:pt x="408" y="682"/>
                  </a:lnTo>
                  <a:lnTo>
                    <a:pt x="409" y="682"/>
                  </a:lnTo>
                  <a:lnTo>
                    <a:pt x="411" y="681"/>
                  </a:lnTo>
                  <a:lnTo>
                    <a:pt x="413" y="681"/>
                  </a:lnTo>
                  <a:lnTo>
                    <a:pt x="415" y="680"/>
                  </a:lnTo>
                  <a:lnTo>
                    <a:pt x="417" y="679"/>
                  </a:lnTo>
                  <a:lnTo>
                    <a:pt x="419" y="679"/>
                  </a:lnTo>
                  <a:lnTo>
                    <a:pt x="421" y="678"/>
                  </a:lnTo>
                  <a:lnTo>
                    <a:pt x="422" y="677"/>
                  </a:lnTo>
                  <a:lnTo>
                    <a:pt x="423" y="677"/>
                  </a:lnTo>
                  <a:lnTo>
                    <a:pt x="424" y="676"/>
                  </a:lnTo>
                  <a:lnTo>
                    <a:pt x="425" y="676"/>
                  </a:lnTo>
                  <a:lnTo>
                    <a:pt x="426" y="675"/>
                  </a:lnTo>
                  <a:lnTo>
                    <a:pt x="427" y="675"/>
                  </a:lnTo>
                  <a:lnTo>
                    <a:pt x="429" y="674"/>
                  </a:lnTo>
                  <a:lnTo>
                    <a:pt x="431" y="673"/>
                  </a:lnTo>
                  <a:lnTo>
                    <a:pt x="432" y="673"/>
                  </a:lnTo>
                  <a:lnTo>
                    <a:pt x="433" y="672"/>
                  </a:lnTo>
                  <a:lnTo>
                    <a:pt x="434" y="672"/>
                  </a:lnTo>
                  <a:lnTo>
                    <a:pt x="434" y="671"/>
                  </a:lnTo>
                  <a:lnTo>
                    <a:pt x="435" y="671"/>
                  </a:lnTo>
                  <a:lnTo>
                    <a:pt x="437" y="670"/>
                  </a:lnTo>
                  <a:lnTo>
                    <a:pt x="439" y="669"/>
                  </a:lnTo>
                  <a:lnTo>
                    <a:pt x="441" y="668"/>
                  </a:lnTo>
                  <a:lnTo>
                    <a:pt x="443" y="667"/>
                  </a:lnTo>
                  <a:lnTo>
                    <a:pt x="445" y="667"/>
                  </a:lnTo>
                  <a:lnTo>
                    <a:pt x="446" y="666"/>
                  </a:lnTo>
                  <a:lnTo>
                    <a:pt x="448" y="666"/>
                  </a:lnTo>
                  <a:lnTo>
                    <a:pt x="449" y="666"/>
                  </a:lnTo>
                  <a:lnTo>
                    <a:pt x="456" y="663"/>
                  </a:lnTo>
                  <a:lnTo>
                    <a:pt x="457" y="662"/>
                  </a:lnTo>
                  <a:lnTo>
                    <a:pt x="458" y="662"/>
                  </a:lnTo>
                  <a:lnTo>
                    <a:pt x="458" y="661"/>
                  </a:lnTo>
                  <a:lnTo>
                    <a:pt x="459" y="661"/>
                  </a:lnTo>
                  <a:lnTo>
                    <a:pt x="460" y="660"/>
                  </a:lnTo>
                  <a:lnTo>
                    <a:pt x="462" y="659"/>
                  </a:lnTo>
                  <a:lnTo>
                    <a:pt x="464" y="658"/>
                  </a:lnTo>
                  <a:lnTo>
                    <a:pt x="467" y="656"/>
                  </a:lnTo>
                  <a:lnTo>
                    <a:pt x="471" y="654"/>
                  </a:lnTo>
                  <a:lnTo>
                    <a:pt x="472" y="653"/>
                  </a:lnTo>
                  <a:lnTo>
                    <a:pt x="474" y="652"/>
                  </a:lnTo>
                  <a:lnTo>
                    <a:pt x="475" y="651"/>
                  </a:lnTo>
                  <a:lnTo>
                    <a:pt x="477" y="650"/>
                  </a:lnTo>
                  <a:lnTo>
                    <a:pt x="480" y="647"/>
                  </a:lnTo>
                  <a:lnTo>
                    <a:pt x="483" y="645"/>
                  </a:lnTo>
                  <a:lnTo>
                    <a:pt x="485" y="644"/>
                  </a:lnTo>
                  <a:lnTo>
                    <a:pt x="486" y="643"/>
                  </a:lnTo>
                  <a:lnTo>
                    <a:pt x="493" y="639"/>
                  </a:lnTo>
                  <a:lnTo>
                    <a:pt x="494" y="638"/>
                  </a:lnTo>
                  <a:lnTo>
                    <a:pt x="496" y="637"/>
                  </a:lnTo>
                  <a:lnTo>
                    <a:pt x="498" y="636"/>
                  </a:lnTo>
                  <a:lnTo>
                    <a:pt x="500" y="635"/>
                  </a:lnTo>
                  <a:lnTo>
                    <a:pt x="500" y="634"/>
                  </a:lnTo>
                  <a:lnTo>
                    <a:pt x="501" y="634"/>
                  </a:lnTo>
                  <a:lnTo>
                    <a:pt x="501" y="633"/>
                  </a:lnTo>
                  <a:lnTo>
                    <a:pt x="502" y="633"/>
                  </a:lnTo>
                  <a:lnTo>
                    <a:pt x="504" y="632"/>
                  </a:lnTo>
                  <a:lnTo>
                    <a:pt x="505" y="630"/>
                  </a:lnTo>
                  <a:lnTo>
                    <a:pt x="508" y="628"/>
                  </a:lnTo>
                  <a:lnTo>
                    <a:pt x="510" y="627"/>
                  </a:lnTo>
                  <a:lnTo>
                    <a:pt x="511" y="626"/>
                  </a:lnTo>
                  <a:lnTo>
                    <a:pt x="512" y="625"/>
                  </a:lnTo>
                  <a:lnTo>
                    <a:pt x="514" y="624"/>
                  </a:lnTo>
                  <a:lnTo>
                    <a:pt x="516" y="621"/>
                  </a:lnTo>
                  <a:lnTo>
                    <a:pt x="518" y="620"/>
                  </a:lnTo>
                  <a:lnTo>
                    <a:pt x="519" y="618"/>
                  </a:lnTo>
                  <a:lnTo>
                    <a:pt x="521" y="617"/>
                  </a:lnTo>
                  <a:lnTo>
                    <a:pt x="521" y="616"/>
                  </a:lnTo>
                  <a:lnTo>
                    <a:pt x="522" y="615"/>
                  </a:lnTo>
                  <a:lnTo>
                    <a:pt x="525" y="612"/>
                  </a:lnTo>
                  <a:lnTo>
                    <a:pt x="531" y="606"/>
                  </a:lnTo>
                  <a:lnTo>
                    <a:pt x="536" y="601"/>
                  </a:lnTo>
                  <a:lnTo>
                    <a:pt x="542" y="595"/>
                  </a:lnTo>
                  <a:lnTo>
                    <a:pt x="546" y="591"/>
                  </a:lnTo>
                  <a:lnTo>
                    <a:pt x="550" y="586"/>
                  </a:lnTo>
                  <a:lnTo>
                    <a:pt x="553" y="584"/>
                  </a:lnTo>
                  <a:lnTo>
                    <a:pt x="555" y="581"/>
                  </a:lnTo>
                  <a:lnTo>
                    <a:pt x="557" y="578"/>
                  </a:lnTo>
                  <a:lnTo>
                    <a:pt x="559" y="575"/>
                  </a:lnTo>
                  <a:lnTo>
                    <a:pt x="561" y="573"/>
                  </a:lnTo>
                  <a:lnTo>
                    <a:pt x="562" y="572"/>
                  </a:lnTo>
                  <a:lnTo>
                    <a:pt x="563" y="571"/>
                  </a:lnTo>
                  <a:lnTo>
                    <a:pt x="564" y="570"/>
                  </a:lnTo>
                  <a:lnTo>
                    <a:pt x="564" y="569"/>
                  </a:lnTo>
                  <a:lnTo>
                    <a:pt x="565" y="569"/>
                  </a:lnTo>
                  <a:lnTo>
                    <a:pt x="565" y="568"/>
                  </a:lnTo>
                  <a:lnTo>
                    <a:pt x="565" y="567"/>
                  </a:lnTo>
                  <a:lnTo>
                    <a:pt x="565" y="566"/>
                  </a:lnTo>
                  <a:lnTo>
                    <a:pt x="566" y="565"/>
                  </a:lnTo>
                  <a:lnTo>
                    <a:pt x="566" y="564"/>
                  </a:lnTo>
                  <a:lnTo>
                    <a:pt x="567" y="563"/>
                  </a:lnTo>
                  <a:lnTo>
                    <a:pt x="569" y="561"/>
                  </a:lnTo>
                  <a:lnTo>
                    <a:pt x="570" y="558"/>
                  </a:lnTo>
                  <a:lnTo>
                    <a:pt x="573" y="554"/>
                  </a:lnTo>
                  <a:lnTo>
                    <a:pt x="575" y="552"/>
                  </a:lnTo>
                  <a:lnTo>
                    <a:pt x="576" y="550"/>
                  </a:lnTo>
                  <a:lnTo>
                    <a:pt x="577" y="549"/>
                  </a:lnTo>
                  <a:lnTo>
                    <a:pt x="577" y="548"/>
                  </a:lnTo>
                  <a:lnTo>
                    <a:pt x="578" y="548"/>
                  </a:lnTo>
                  <a:lnTo>
                    <a:pt x="578" y="547"/>
                  </a:lnTo>
                  <a:lnTo>
                    <a:pt x="579" y="545"/>
                  </a:lnTo>
                  <a:lnTo>
                    <a:pt x="580" y="543"/>
                  </a:lnTo>
                  <a:lnTo>
                    <a:pt x="580" y="542"/>
                  </a:lnTo>
                  <a:lnTo>
                    <a:pt x="581" y="542"/>
                  </a:lnTo>
                  <a:lnTo>
                    <a:pt x="581" y="541"/>
                  </a:lnTo>
                  <a:lnTo>
                    <a:pt x="585" y="535"/>
                  </a:lnTo>
                  <a:lnTo>
                    <a:pt x="588" y="530"/>
                  </a:lnTo>
                  <a:lnTo>
                    <a:pt x="592" y="525"/>
                  </a:lnTo>
                  <a:lnTo>
                    <a:pt x="596" y="519"/>
                  </a:lnTo>
                  <a:lnTo>
                    <a:pt x="596" y="518"/>
                  </a:lnTo>
                  <a:lnTo>
                    <a:pt x="597" y="518"/>
                  </a:lnTo>
                  <a:lnTo>
                    <a:pt x="597" y="517"/>
                  </a:lnTo>
                  <a:lnTo>
                    <a:pt x="598" y="514"/>
                  </a:lnTo>
                  <a:lnTo>
                    <a:pt x="599" y="513"/>
                  </a:lnTo>
                  <a:lnTo>
                    <a:pt x="599" y="512"/>
                  </a:lnTo>
                  <a:lnTo>
                    <a:pt x="600" y="512"/>
                  </a:lnTo>
                  <a:lnTo>
                    <a:pt x="600" y="511"/>
                  </a:lnTo>
                  <a:lnTo>
                    <a:pt x="601" y="510"/>
                  </a:lnTo>
                  <a:lnTo>
                    <a:pt x="610" y="493"/>
                  </a:lnTo>
                  <a:lnTo>
                    <a:pt x="610" y="492"/>
                  </a:lnTo>
                  <a:lnTo>
                    <a:pt x="610" y="491"/>
                  </a:lnTo>
                  <a:lnTo>
                    <a:pt x="611" y="490"/>
                  </a:lnTo>
                  <a:lnTo>
                    <a:pt x="611" y="489"/>
                  </a:lnTo>
                  <a:lnTo>
                    <a:pt x="612" y="488"/>
                  </a:lnTo>
                  <a:lnTo>
                    <a:pt x="613" y="487"/>
                  </a:lnTo>
                  <a:lnTo>
                    <a:pt x="613" y="486"/>
                  </a:lnTo>
                  <a:lnTo>
                    <a:pt x="613" y="485"/>
                  </a:lnTo>
                  <a:lnTo>
                    <a:pt x="614" y="482"/>
                  </a:lnTo>
                  <a:lnTo>
                    <a:pt x="615" y="479"/>
                  </a:lnTo>
                  <a:lnTo>
                    <a:pt x="617" y="474"/>
                  </a:lnTo>
                  <a:lnTo>
                    <a:pt x="619" y="468"/>
                  </a:lnTo>
                  <a:lnTo>
                    <a:pt x="621" y="462"/>
                  </a:lnTo>
                  <a:lnTo>
                    <a:pt x="621" y="460"/>
                  </a:lnTo>
                  <a:lnTo>
                    <a:pt x="621" y="459"/>
                  </a:lnTo>
                  <a:lnTo>
                    <a:pt x="621" y="457"/>
                  </a:lnTo>
                  <a:lnTo>
                    <a:pt x="622" y="454"/>
                  </a:lnTo>
                  <a:lnTo>
                    <a:pt x="623" y="452"/>
                  </a:lnTo>
                  <a:lnTo>
                    <a:pt x="624" y="449"/>
                  </a:lnTo>
                  <a:lnTo>
                    <a:pt x="624" y="447"/>
                  </a:lnTo>
                  <a:lnTo>
                    <a:pt x="624" y="446"/>
                  </a:lnTo>
                  <a:lnTo>
                    <a:pt x="624" y="445"/>
                  </a:lnTo>
                  <a:lnTo>
                    <a:pt x="625" y="444"/>
                  </a:lnTo>
                  <a:lnTo>
                    <a:pt x="625" y="443"/>
                  </a:lnTo>
                  <a:lnTo>
                    <a:pt x="626" y="441"/>
                  </a:lnTo>
                  <a:lnTo>
                    <a:pt x="626" y="439"/>
                  </a:lnTo>
                  <a:lnTo>
                    <a:pt x="627" y="437"/>
                  </a:lnTo>
                  <a:lnTo>
                    <a:pt x="628" y="433"/>
                  </a:lnTo>
                  <a:lnTo>
                    <a:pt x="628" y="431"/>
                  </a:lnTo>
                  <a:lnTo>
                    <a:pt x="629" y="429"/>
                  </a:lnTo>
                  <a:lnTo>
                    <a:pt x="629" y="428"/>
                  </a:lnTo>
                  <a:lnTo>
                    <a:pt x="629" y="427"/>
                  </a:lnTo>
                  <a:lnTo>
                    <a:pt x="629" y="425"/>
                  </a:lnTo>
                  <a:lnTo>
                    <a:pt x="630" y="423"/>
                  </a:lnTo>
                  <a:lnTo>
                    <a:pt x="630" y="421"/>
                  </a:lnTo>
                  <a:lnTo>
                    <a:pt x="631" y="420"/>
                  </a:lnTo>
                  <a:lnTo>
                    <a:pt x="632" y="418"/>
                  </a:lnTo>
                  <a:lnTo>
                    <a:pt x="632" y="417"/>
                  </a:lnTo>
                  <a:lnTo>
                    <a:pt x="632" y="416"/>
                  </a:lnTo>
                  <a:lnTo>
                    <a:pt x="632" y="415"/>
                  </a:lnTo>
                  <a:lnTo>
                    <a:pt x="632" y="414"/>
                  </a:lnTo>
                  <a:lnTo>
                    <a:pt x="632" y="413"/>
                  </a:lnTo>
                  <a:lnTo>
                    <a:pt x="632" y="412"/>
                  </a:lnTo>
                  <a:lnTo>
                    <a:pt x="632" y="409"/>
                  </a:lnTo>
                  <a:lnTo>
                    <a:pt x="633" y="404"/>
                  </a:lnTo>
                  <a:lnTo>
                    <a:pt x="635" y="399"/>
                  </a:lnTo>
                  <a:lnTo>
                    <a:pt x="635" y="397"/>
                  </a:lnTo>
                  <a:lnTo>
                    <a:pt x="635" y="396"/>
                  </a:lnTo>
                  <a:lnTo>
                    <a:pt x="635" y="395"/>
                  </a:lnTo>
                  <a:lnTo>
                    <a:pt x="635" y="383"/>
                  </a:lnTo>
                  <a:lnTo>
                    <a:pt x="635" y="379"/>
                  </a:lnTo>
                  <a:lnTo>
                    <a:pt x="635" y="375"/>
                  </a:lnTo>
                  <a:lnTo>
                    <a:pt x="636" y="368"/>
                  </a:lnTo>
                  <a:lnTo>
                    <a:pt x="638" y="360"/>
                  </a:lnTo>
                  <a:lnTo>
                    <a:pt x="638" y="356"/>
                  </a:lnTo>
                  <a:lnTo>
                    <a:pt x="638" y="352"/>
                  </a:lnTo>
                  <a:close/>
                  <a:moveTo>
                    <a:pt x="553" y="499"/>
                  </a:moveTo>
                  <a:lnTo>
                    <a:pt x="552" y="499"/>
                  </a:lnTo>
                  <a:lnTo>
                    <a:pt x="551" y="499"/>
                  </a:lnTo>
                  <a:lnTo>
                    <a:pt x="548" y="497"/>
                  </a:lnTo>
                  <a:lnTo>
                    <a:pt x="538" y="493"/>
                  </a:lnTo>
                  <a:lnTo>
                    <a:pt x="497" y="474"/>
                  </a:lnTo>
                  <a:lnTo>
                    <a:pt x="494" y="474"/>
                  </a:lnTo>
                  <a:lnTo>
                    <a:pt x="491" y="474"/>
                  </a:lnTo>
                  <a:lnTo>
                    <a:pt x="488" y="474"/>
                  </a:lnTo>
                  <a:lnTo>
                    <a:pt x="486" y="474"/>
                  </a:lnTo>
                  <a:lnTo>
                    <a:pt x="477" y="474"/>
                  </a:lnTo>
                  <a:lnTo>
                    <a:pt x="474" y="474"/>
                  </a:lnTo>
                  <a:lnTo>
                    <a:pt x="473" y="474"/>
                  </a:lnTo>
                  <a:lnTo>
                    <a:pt x="472" y="474"/>
                  </a:lnTo>
                  <a:lnTo>
                    <a:pt x="471" y="475"/>
                  </a:lnTo>
                  <a:lnTo>
                    <a:pt x="470" y="475"/>
                  </a:lnTo>
                  <a:lnTo>
                    <a:pt x="469" y="476"/>
                  </a:lnTo>
                  <a:lnTo>
                    <a:pt x="468" y="477"/>
                  </a:lnTo>
                  <a:lnTo>
                    <a:pt x="467" y="477"/>
                  </a:lnTo>
                  <a:lnTo>
                    <a:pt x="466" y="477"/>
                  </a:lnTo>
                  <a:lnTo>
                    <a:pt x="463" y="477"/>
                  </a:lnTo>
                  <a:lnTo>
                    <a:pt x="462" y="477"/>
                  </a:lnTo>
                  <a:lnTo>
                    <a:pt x="461" y="477"/>
                  </a:lnTo>
                  <a:lnTo>
                    <a:pt x="460" y="478"/>
                  </a:lnTo>
                  <a:lnTo>
                    <a:pt x="459" y="478"/>
                  </a:lnTo>
                  <a:lnTo>
                    <a:pt x="458" y="479"/>
                  </a:lnTo>
                  <a:lnTo>
                    <a:pt x="457" y="479"/>
                  </a:lnTo>
                  <a:lnTo>
                    <a:pt x="457" y="480"/>
                  </a:lnTo>
                  <a:lnTo>
                    <a:pt x="456" y="481"/>
                  </a:lnTo>
                  <a:lnTo>
                    <a:pt x="455" y="482"/>
                  </a:lnTo>
                  <a:lnTo>
                    <a:pt x="454" y="482"/>
                  </a:lnTo>
                  <a:lnTo>
                    <a:pt x="453" y="482"/>
                  </a:lnTo>
                  <a:lnTo>
                    <a:pt x="453" y="483"/>
                  </a:lnTo>
                  <a:lnTo>
                    <a:pt x="452" y="483"/>
                  </a:lnTo>
                  <a:lnTo>
                    <a:pt x="451" y="484"/>
                  </a:lnTo>
                  <a:lnTo>
                    <a:pt x="450" y="485"/>
                  </a:lnTo>
                  <a:lnTo>
                    <a:pt x="449" y="485"/>
                  </a:lnTo>
                  <a:lnTo>
                    <a:pt x="448" y="485"/>
                  </a:lnTo>
                  <a:lnTo>
                    <a:pt x="447" y="485"/>
                  </a:lnTo>
                  <a:lnTo>
                    <a:pt x="447" y="486"/>
                  </a:lnTo>
                  <a:lnTo>
                    <a:pt x="446" y="486"/>
                  </a:lnTo>
                  <a:lnTo>
                    <a:pt x="445" y="487"/>
                  </a:lnTo>
                  <a:lnTo>
                    <a:pt x="444" y="488"/>
                  </a:lnTo>
                  <a:lnTo>
                    <a:pt x="443" y="488"/>
                  </a:lnTo>
                  <a:lnTo>
                    <a:pt x="442" y="489"/>
                  </a:lnTo>
                  <a:lnTo>
                    <a:pt x="441" y="489"/>
                  </a:lnTo>
                  <a:lnTo>
                    <a:pt x="440" y="491"/>
                  </a:lnTo>
                  <a:lnTo>
                    <a:pt x="436" y="493"/>
                  </a:lnTo>
                  <a:lnTo>
                    <a:pt x="435" y="495"/>
                  </a:lnTo>
                  <a:lnTo>
                    <a:pt x="433" y="496"/>
                  </a:lnTo>
                  <a:lnTo>
                    <a:pt x="431" y="498"/>
                  </a:lnTo>
                  <a:lnTo>
                    <a:pt x="430" y="498"/>
                  </a:lnTo>
                  <a:lnTo>
                    <a:pt x="429" y="499"/>
                  </a:lnTo>
                  <a:lnTo>
                    <a:pt x="418" y="510"/>
                  </a:lnTo>
                  <a:lnTo>
                    <a:pt x="418" y="513"/>
                  </a:lnTo>
                  <a:lnTo>
                    <a:pt x="418" y="514"/>
                  </a:lnTo>
                  <a:lnTo>
                    <a:pt x="417" y="515"/>
                  </a:lnTo>
                  <a:lnTo>
                    <a:pt x="416" y="516"/>
                  </a:lnTo>
                  <a:lnTo>
                    <a:pt x="415" y="516"/>
                  </a:lnTo>
                  <a:lnTo>
                    <a:pt x="414" y="517"/>
                  </a:lnTo>
                  <a:lnTo>
                    <a:pt x="414" y="518"/>
                  </a:lnTo>
                  <a:lnTo>
                    <a:pt x="413" y="518"/>
                  </a:lnTo>
                  <a:lnTo>
                    <a:pt x="413" y="519"/>
                  </a:lnTo>
                  <a:lnTo>
                    <a:pt x="412" y="520"/>
                  </a:lnTo>
                  <a:lnTo>
                    <a:pt x="411" y="522"/>
                  </a:lnTo>
                  <a:lnTo>
                    <a:pt x="411" y="523"/>
                  </a:lnTo>
                  <a:lnTo>
                    <a:pt x="410" y="523"/>
                  </a:lnTo>
                  <a:lnTo>
                    <a:pt x="410" y="524"/>
                  </a:lnTo>
                  <a:lnTo>
                    <a:pt x="409" y="525"/>
                  </a:lnTo>
                  <a:lnTo>
                    <a:pt x="409" y="526"/>
                  </a:lnTo>
                  <a:lnTo>
                    <a:pt x="408" y="527"/>
                  </a:lnTo>
                  <a:lnTo>
                    <a:pt x="408" y="528"/>
                  </a:lnTo>
                  <a:lnTo>
                    <a:pt x="407" y="528"/>
                  </a:lnTo>
                  <a:lnTo>
                    <a:pt x="407" y="529"/>
                  </a:lnTo>
                  <a:lnTo>
                    <a:pt x="407" y="530"/>
                  </a:lnTo>
                  <a:lnTo>
                    <a:pt x="406" y="531"/>
                  </a:lnTo>
                  <a:lnTo>
                    <a:pt x="406" y="532"/>
                  </a:lnTo>
                  <a:lnTo>
                    <a:pt x="405" y="532"/>
                  </a:lnTo>
                  <a:lnTo>
                    <a:pt x="405" y="533"/>
                  </a:lnTo>
                  <a:lnTo>
                    <a:pt x="404" y="534"/>
                  </a:lnTo>
                  <a:lnTo>
                    <a:pt x="403" y="536"/>
                  </a:lnTo>
                  <a:lnTo>
                    <a:pt x="403" y="537"/>
                  </a:lnTo>
                  <a:lnTo>
                    <a:pt x="402" y="537"/>
                  </a:lnTo>
                  <a:lnTo>
                    <a:pt x="402" y="538"/>
                  </a:lnTo>
                  <a:lnTo>
                    <a:pt x="401" y="539"/>
                  </a:lnTo>
                  <a:lnTo>
                    <a:pt x="401" y="540"/>
                  </a:lnTo>
                  <a:lnTo>
                    <a:pt x="400" y="540"/>
                  </a:lnTo>
                  <a:lnTo>
                    <a:pt x="400" y="541"/>
                  </a:lnTo>
                  <a:lnTo>
                    <a:pt x="399" y="541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8" y="543"/>
                  </a:lnTo>
                  <a:lnTo>
                    <a:pt x="398" y="544"/>
                  </a:lnTo>
                  <a:lnTo>
                    <a:pt x="397" y="545"/>
                  </a:lnTo>
                  <a:lnTo>
                    <a:pt x="397" y="546"/>
                  </a:lnTo>
                  <a:lnTo>
                    <a:pt x="396" y="546"/>
                  </a:lnTo>
                  <a:lnTo>
                    <a:pt x="396" y="547"/>
                  </a:lnTo>
                  <a:lnTo>
                    <a:pt x="395" y="548"/>
                  </a:lnTo>
                  <a:lnTo>
                    <a:pt x="394" y="550"/>
                  </a:lnTo>
                  <a:lnTo>
                    <a:pt x="394" y="551"/>
                  </a:lnTo>
                  <a:lnTo>
                    <a:pt x="393" y="551"/>
                  </a:lnTo>
                  <a:lnTo>
                    <a:pt x="393" y="552"/>
                  </a:lnTo>
                  <a:lnTo>
                    <a:pt x="392" y="553"/>
                  </a:lnTo>
                  <a:lnTo>
                    <a:pt x="390" y="556"/>
                  </a:lnTo>
                  <a:lnTo>
                    <a:pt x="389" y="556"/>
                  </a:lnTo>
                  <a:lnTo>
                    <a:pt x="389" y="557"/>
                  </a:lnTo>
                  <a:lnTo>
                    <a:pt x="388" y="558"/>
                  </a:lnTo>
                  <a:lnTo>
                    <a:pt x="388" y="559"/>
                  </a:lnTo>
                  <a:lnTo>
                    <a:pt x="387" y="560"/>
                  </a:lnTo>
                  <a:lnTo>
                    <a:pt x="386" y="561"/>
                  </a:lnTo>
                  <a:lnTo>
                    <a:pt x="386" y="562"/>
                  </a:lnTo>
                  <a:lnTo>
                    <a:pt x="385" y="563"/>
                  </a:lnTo>
                  <a:lnTo>
                    <a:pt x="384" y="564"/>
                  </a:lnTo>
                  <a:lnTo>
                    <a:pt x="381" y="567"/>
                  </a:lnTo>
                  <a:lnTo>
                    <a:pt x="380" y="568"/>
                  </a:lnTo>
                  <a:lnTo>
                    <a:pt x="379" y="569"/>
                  </a:lnTo>
                  <a:lnTo>
                    <a:pt x="379" y="570"/>
                  </a:lnTo>
                  <a:lnTo>
                    <a:pt x="378" y="571"/>
                  </a:lnTo>
                  <a:lnTo>
                    <a:pt x="378" y="572"/>
                  </a:lnTo>
                  <a:lnTo>
                    <a:pt x="378" y="573"/>
                  </a:lnTo>
                  <a:lnTo>
                    <a:pt x="377" y="574"/>
                  </a:lnTo>
                  <a:lnTo>
                    <a:pt x="376" y="575"/>
                  </a:lnTo>
                  <a:lnTo>
                    <a:pt x="375" y="575"/>
                  </a:lnTo>
                  <a:lnTo>
                    <a:pt x="375" y="576"/>
                  </a:lnTo>
                  <a:lnTo>
                    <a:pt x="375" y="577"/>
                  </a:lnTo>
                  <a:lnTo>
                    <a:pt x="375" y="578"/>
                  </a:lnTo>
                  <a:lnTo>
                    <a:pt x="374" y="578"/>
                  </a:lnTo>
                  <a:lnTo>
                    <a:pt x="374" y="577"/>
                  </a:lnTo>
                  <a:lnTo>
                    <a:pt x="374" y="576"/>
                  </a:lnTo>
                  <a:lnTo>
                    <a:pt x="375" y="575"/>
                  </a:lnTo>
                  <a:lnTo>
                    <a:pt x="375" y="574"/>
                  </a:lnTo>
                  <a:lnTo>
                    <a:pt x="375" y="573"/>
                  </a:lnTo>
                  <a:lnTo>
                    <a:pt x="375" y="572"/>
                  </a:lnTo>
                  <a:lnTo>
                    <a:pt x="375" y="571"/>
                  </a:lnTo>
                  <a:lnTo>
                    <a:pt x="375" y="570"/>
                  </a:lnTo>
                  <a:lnTo>
                    <a:pt x="375" y="569"/>
                  </a:lnTo>
                  <a:lnTo>
                    <a:pt x="375" y="568"/>
                  </a:lnTo>
                  <a:lnTo>
                    <a:pt x="376" y="568"/>
                  </a:lnTo>
                  <a:lnTo>
                    <a:pt x="376" y="567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5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53"/>
                  </a:lnTo>
                  <a:lnTo>
                    <a:pt x="378" y="550"/>
                  </a:lnTo>
                  <a:lnTo>
                    <a:pt x="378" y="541"/>
                  </a:lnTo>
                  <a:lnTo>
                    <a:pt x="378" y="536"/>
                  </a:lnTo>
                  <a:lnTo>
                    <a:pt x="378" y="525"/>
                  </a:lnTo>
                  <a:lnTo>
                    <a:pt x="378" y="519"/>
                  </a:lnTo>
                  <a:lnTo>
                    <a:pt x="378" y="513"/>
                  </a:lnTo>
                  <a:lnTo>
                    <a:pt x="378" y="511"/>
                  </a:lnTo>
                  <a:lnTo>
                    <a:pt x="377" y="509"/>
                  </a:lnTo>
                  <a:lnTo>
                    <a:pt x="376" y="505"/>
                  </a:lnTo>
                  <a:lnTo>
                    <a:pt x="374" y="502"/>
                  </a:lnTo>
                  <a:lnTo>
                    <a:pt x="371" y="498"/>
                  </a:lnTo>
                  <a:lnTo>
                    <a:pt x="368" y="495"/>
                  </a:lnTo>
                  <a:lnTo>
                    <a:pt x="364" y="492"/>
                  </a:lnTo>
                  <a:lnTo>
                    <a:pt x="360" y="490"/>
                  </a:lnTo>
                  <a:lnTo>
                    <a:pt x="356" y="487"/>
                  </a:lnTo>
                  <a:lnTo>
                    <a:pt x="351" y="485"/>
                  </a:lnTo>
                  <a:lnTo>
                    <a:pt x="346" y="483"/>
                  </a:lnTo>
                  <a:lnTo>
                    <a:pt x="336" y="479"/>
                  </a:lnTo>
                  <a:lnTo>
                    <a:pt x="325" y="476"/>
                  </a:lnTo>
                  <a:lnTo>
                    <a:pt x="313" y="474"/>
                  </a:lnTo>
                  <a:lnTo>
                    <a:pt x="302" y="472"/>
                  </a:lnTo>
                  <a:lnTo>
                    <a:pt x="292" y="471"/>
                  </a:lnTo>
                  <a:lnTo>
                    <a:pt x="273" y="469"/>
                  </a:lnTo>
                  <a:lnTo>
                    <a:pt x="259" y="468"/>
                  </a:lnTo>
                  <a:lnTo>
                    <a:pt x="254" y="468"/>
                  </a:lnTo>
                  <a:lnTo>
                    <a:pt x="255" y="468"/>
                  </a:lnTo>
                  <a:lnTo>
                    <a:pt x="261" y="466"/>
                  </a:lnTo>
                  <a:lnTo>
                    <a:pt x="299" y="454"/>
                  </a:lnTo>
                  <a:lnTo>
                    <a:pt x="301" y="453"/>
                  </a:lnTo>
                  <a:lnTo>
                    <a:pt x="303" y="452"/>
                  </a:lnTo>
                  <a:lnTo>
                    <a:pt x="306" y="451"/>
                  </a:lnTo>
                  <a:lnTo>
                    <a:pt x="307" y="450"/>
                  </a:lnTo>
                  <a:lnTo>
                    <a:pt x="309" y="450"/>
                  </a:lnTo>
                  <a:lnTo>
                    <a:pt x="309" y="449"/>
                  </a:lnTo>
                  <a:lnTo>
                    <a:pt x="310" y="449"/>
                  </a:lnTo>
                  <a:lnTo>
                    <a:pt x="310" y="448"/>
                  </a:lnTo>
                  <a:lnTo>
                    <a:pt x="311" y="448"/>
                  </a:lnTo>
                  <a:lnTo>
                    <a:pt x="313" y="448"/>
                  </a:lnTo>
                  <a:lnTo>
                    <a:pt x="314" y="447"/>
                  </a:lnTo>
                  <a:lnTo>
                    <a:pt x="316" y="446"/>
                  </a:lnTo>
                  <a:lnTo>
                    <a:pt x="319" y="444"/>
                  </a:lnTo>
                  <a:lnTo>
                    <a:pt x="322" y="442"/>
                  </a:lnTo>
                  <a:lnTo>
                    <a:pt x="324" y="441"/>
                  </a:lnTo>
                  <a:lnTo>
                    <a:pt x="325" y="440"/>
                  </a:lnTo>
                  <a:lnTo>
                    <a:pt x="326" y="439"/>
                  </a:lnTo>
                  <a:lnTo>
                    <a:pt x="327" y="438"/>
                  </a:lnTo>
                  <a:lnTo>
                    <a:pt x="327" y="437"/>
                  </a:lnTo>
                  <a:lnTo>
                    <a:pt x="328" y="436"/>
                  </a:lnTo>
                  <a:lnTo>
                    <a:pt x="328" y="435"/>
                  </a:lnTo>
                  <a:lnTo>
                    <a:pt x="329" y="435"/>
                  </a:lnTo>
                  <a:lnTo>
                    <a:pt x="329" y="434"/>
                  </a:lnTo>
                  <a:lnTo>
                    <a:pt x="330" y="434"/>
                  </a:lnTo>
                  <a:lnTo>
                    <a:pt x="330" y="433"/>
                  </a:lnTo>
                  <a:lnTo>
                    <a:pt x="330" y="432"/>
                  </a:lnTo>
                  <a:lnTo>
                    <a:pt x="331" y="432"/>
                  </a:lnTo>
                  <a:lnTo>
                    <a:pt x="331" y="431"/>
                  </a:lnTo>
                  <a:lnTo>
                    <a:pt x="332" y="431"/>
                  </a:lnTo>
                  <a:lnTo>
                    <a:pt x="333" y="431"/>
                  </a:lnTo>
                  <a:lnTo>
                    <a:pt x="334" y="429"/>
                  </a:lnTo>
                  <a:lnTo>
                    <a:pt x="335" y="427"/>
                  </a:lnTo>
                  <a:lnTo>
                    <a:pt x="337" y="421"/>
                  </a:lnTo>
                  <a:lnTo>
                    <a:pt x="342" y="409"/>
                  </a:lnTo>
                  <a:lnTo>
                    <a:pt x="342" y="406"/>
                  </a:lnTo>
                  <a:lnTo>
                    <a:pt x="342" y="404"/>
                  </a:lnTo>
                  <a:lnTo>
                    <a:pt x="342" y="403"/>
                  </a:lnTo>
                  <a:lnTo>
                    <a:pt x="342" y="402"/>
                  </a:lnTo>
                  <a:lnTo>
                    <a:pt x="342" y="401"/>
                  </a:lnTo>
                  <a:lnTo>
                    <a:pt x="343" y="400"/>
                  </a:lnTo>
                  <a:lnTo>
                    <a:pt x="343" y="399"/>
                  </a:lnTo>
                  <a:lnTo>
                    <a:pt x="344" y="398"/>
                  </a:lnTo>
                  <a:lnTo>
                    <a:pt x="344" y="395"/>
                  </a:lnTo>
                  <a:lnTo>
                    <a:pt x="344" y="386"/>
                  </a:lnTo>
                  <a:lnTo>
                    <a:pt x="344" y="383"/>
                  </a:lnTo>
                  <a:lnTo>
                    <a:pt x="344" y="369"/>
                  </a:lnTo>
                  <a:lnTo>
                    <a:pt x="344" y="367"/>
                  </a:lnTo>
                  <a:lnTo>
                    <a:pt x="344" y="366"/>
                  </a:lnTo>
                  <a:lnTo>
                    <a:pt x="343" y="362"/>
                  </a:lnTo>
                  <a:lnTo>
                    <a:pt x="343" y="361"/>
                  </a:lnTo>
                  <a:lnTo>
                    <a:pt x="342" y="359"/>
                  </a:lnTo>
                  <a:lnTo>
                    <a:pt x="342" y="357"/>
                  </a:lnTo>
                  <a:lnTo>
                    <a:pt x="342" y="355"/>
                  </a:lnTo>
                  <a:lnTo>
                    <a:pt x="342" y="352"/>
                  </a:lnTo>
                  <a:lnTo>
                    <a:pt x="342" y="351"/>
                  </a:lnTo>
                  <a:lnTo>
                    <a:pt x="342" y="350"/>
                  </a:lnTo>
                  <a:lnTo>
                    <a:pt x="340" y="347"/>
                  </a:lnTo>
                  <a:lnTo>
                    <a:pt x="340" y="345"/>
                  </a:lnTo>
                  <a:lnTo>
                    <a:pt x="339" y="344"/>
                  </a:lnTo>
                  <a:lnTo>
                    <a:pt x="339" y="342"/>
                  </a:lnTo>
                  <a:lnTo>
                    <a:pt x="339" y="341"/>
                  </a:lnTo>
                  <a:lnTo>
                    <a:pt x="339" y="338"/>
                  </a:lnTo>
                  <a:lnTo>
                    <a:pt x="338" y="337"/>
                  </a:lnTo>
                  <a:lnTo>
                    <a:pt x="338" y="336"/>
                  </a:lnTo>
                  <a:lnTo>
                    <a:pt x="337" y="335"/>
                  </a:lnTo>
                  <a:lnTo>
                    <a:pt x="337" y="334"/>
                  </a:lnTo>
                  <a:lnTo>
                    <a:pt x="336" y="332"/>
                  </a:lnTo>
                  <a:lnTo>
                    <a:pt x="335" y="331"/>
                  </a:lnTo>
                  <a:lnTo>
                    <a:pt x="335" y="330"/>
                  </a:lnTo>
                  <a:lnTo>
                    <a:pt x="334" y="329"/>
                  </a:lnTo>
                  <a:lnTo>
                    <a:pt x="334" y="328"/>
                  </a:lnTo>
                  <a:lnTo>
                    <a:pt x="333" y="327"/>
                  </a:lnTo>
                  <a:lnTo>
                    <a:pt x="333" y="326"/>
                  </a:lnTo>
                  <a:lnTo>
                    <a:pt x="333" y="325"/>
                  </a:lnTo>
                  <a:lnTo>
                    <a:pt x="332" y="325"/>
                  </a:lnTo>
                  <a:lnTo>
                    <a:pt x="331" y="324"/>
                  </a:lnTo>
                  <a:lnTo>
                    <a:pt x="331" y="323"/>
                  </a:lnTo>
                  <a:lnTo>
                    <a:pt x="330" y="323"/>
                  </a:lnTo>
                  <a:lnTo>
                    <a:pt x="330" y="322"/>
                  </a:lnTo>
                  <a:lnTo>
                    <a:pt x="330" y="321"/>
                  </a:lnTo>
                  <a:lnTo>
                    <a:pt x="329" y="319"/>
                  </a:lnTo>
                  <a:lnTo>
                    <a:pt x="328" y="317"/>
                  </a:lnTo>
                  <a:lnTo>
                    <a:pt x="327" y="315"/>
                  </a:lnTo>
                  <a:lnTo>
                    <a:pt x="326" y="313"/>
                  </a:lnTo>
                  <a:lnTo>
                    <a:pt x="325" y="311"/>
                  </a:lnTo>
                  <a:lnTo>
                    <a:pt x="323" y="308"/>
                  </a:lnTo>
                  <a:lnTo>
                    <a:pt x="321" y="306"/>
                  </a:lnTo>
                  <a:lnTo>
                    <a:pt x="319" y="304"/>
                  </a:lnTo>
                  <a:lnTo>
                    <a:pt x="320" y="304"/>
                  </a:lnTo>
                  <a:lnTo>
                    <a:pt x="321" y="305"/>
                  </a:lnTo>
                  <a:lnTo>
                    <a:pt x="322" y="305"/>
                  </a:lnTo>
                  <a:lnTo>
                    <a:pt x="322" y="306"/>
                  </a:lnTo>
                  <a:lnTo>
                    <a:pt x="322" y="307"/>
                  </a:lnTo>
                  <a:lnTo>
                    <a:pt x="325" y="307"/>
                  </a:lnTo>
                  <a:lnTo>
                    <a:pt x="326" y="307"/>
                  </a:lnTo>
                  <a:lnTo>
                    <a:pt x="327" y="307"/>
                  </a:lnTo>
                  <a:lnTo>
                    <a:pt x="327" y="308"/>
                  </a:lnTo>
                  <a:lnTo>
                    <a:pt x="328" y="308"/>
                  </a:lnTo>
                  <a:lnTo>
                    <a:pt x="328" y="309"/>
                  </a:lnTo>
                  <a:lnTo>
                    <a:pt x="329" y="309"/>
                  </a:lnTo>
                  <a:lnTo>
                    <a:pt x="329" y="310"/>
                  </a:lnTo>
                  <a:lnTo>
                    <a:pt x="330" y="310"/>
                  </a:lnTo>
                  <a:lnTo>
                    <a:pt x="333" y="310"/>
                  </a:lnTo>
                  <a:lnTo>
                    <a:pt x="336" y="310"/>
                  </a:lnTo>
                  <a:lnTo>
                    <a:pt x="337" y="310"/>
                  </a:lnTo>
                  <a:lnTo>
                    <a:pt x="338" y="310"/>
                  </a:lnTo>
                  <a:lnTo>
                    <a:pt x="338" y="311"/>
                  </a:lnTo>
                  <a:lnTo>
                    <a:pt x="339" y="311"/>
                  </a:lnTo>
                  <a:lnTo>
                    <a:pt x="340" y="312"/>
                  </a:lnTo>
                  <a:lnTo>
                    <a:pt x="340" y="313"/>
                  </a:lnTo>
                  <a:lnTo>
                    <a:pt x="341" y="313"/>
                  </a:lnTo>
                  <a:lnTo>
                    <a:pt x="342" y="313"/>
                  </a:lnTo>
                  <a:lnTo>
                    <a:pt x="343" y="313"/>
                  </a:lnTo>
                  <a:lnTo>
                    <a:pt x="343" y="314"/>
                  </a:lnTo>
                  <a:lnTo>
                    <a:pt x="344" y="314"/>
                  </a:lnTo>
                  <a:lnTo>
                    <a:pt x="344" y="315"/>
                  </a:lnTo>
                  <a:lnTo>
                    <a:pt x="344" y="316"/>
                  </a:lnTo>
                  <a:lnTo>
                    <a:pt x="347" y="316"/>
                  </a:lnTo>
                  <a:lnTo>
                    <a:pt x="348" y="316"/>
                  </a:lnTo>
                  <a:lnTo>
                    <a:pt x="349" y="316"/>
                  </a:lnTo>
                  <a:lnTo>
                    <a:pt x="350" y="317"/>
                  </a:lnTo>
                  <a:lnTo>
                    <a:pt x="351" y="317"/>
                  </a:lnTo>
                  <a:lnTo>
                    <a:pt x="353" y="318"/>
                  </a:lnTo>
                  <a:lnTo>
                    <a:pt x="354" y="319"/>
                  </a:lnTo>
                  <a:lnTo>
                    <a:pt x="355" y="319"/>
                  </a:lnTo>
                  <a:lnTo>
                    <a:pt x="356" y="319"/>
                  </a:lnTo>
                  <a:lnTo>
                    <a:pt x="359" y="319"/>
                  </a:lnTo>
                  <a:lnTo>
                    <a:pt x="360" y="319"/>
                  </a:lnTo>
                  <a:lnTo>
                    <a:pt x="361" y="319"/>
                  </a:lnTo>
                  <a:lnTo>
                    <a:pt x="363" y="320"/>
                  </a:lnTo>
                  <a:lnTo>
                    <a:pt x="364" y="320"/>
                  </a:lnTo>
                  <a:lnTo>
                    <a:pt x="365" y="321"/>
                  </a:lnTo>
                  <a:lnTo>
                    <a:pt x="366" y="321"/>
                  </a:lnTo>
                  <a:lnTo>
                    <a:pt x="367" y="321"/>
                  </a:lnTo>
                  <a:lnTo>
                    <a:pt x="370" y="321"/>
                  </a:lnTo>
                  <a:lnTo>
                    <a:pt x="373" y="321"/>
                  </a:lnTo>
                  <a:lnTo>
                    <a:pt x="375" y="321"/>
                  </a:lnTo>
                  <a:lnTo>
                    <a:pt x="378" y="321"/>
                  </a:lnTo>
                  <a:lnTo>
                    <a:pt x="384" y="321"/>
                  </a:lnTo>
                  <a:lnTo>
                    <a:pt x="390" y="321"/>
                  </a:lnTo>
                  <a:lnTo>
                    <a:pt x="392" y="321"/>
                  </a:lnTo>
                  <a:lnTo>
                    <a:pt x="395" y="321"/>
                  </a:lnTo>
                  <a:lnTo>
                    <a:pt x="396" y="321"/>
                  </a:lnTo>
                  <a:lnTo>
                    <a:pt x="398" y="321"/>
                  </a:lnTo>
                  <a:lnTo>
                    <a:pt x="400" y="322"/>
                  </a:lnTo>
                  <a:lnTo>
                    <a:pt x="401" y="322"/>
                  </a:lnTo>
                  <a:lnTo>
                    <a:pt x="402" y="323"/>
                  </a:lnTo>
                  <a:lnTo>
                    <a:pt x="403" y="323"/>
                  </a:lnTo>
                  <a:lnTo>
                    <a:pt x="404" y="324"/>
                  </a:lnTo>
                  <a:lnTo>
                    <a:pt x="418" y="324"/>
                  </a:lnTo>
                  <a:lnTo>
                    <a:pt x="421" y="324"/>
                  </a:lnTo>
                  <a:lnTo>
                    <a:pt x="422" y="324"/>
                  </a:lnTo>
                  <a:lnTo>
                    <a:pt x="423" y="324"/>
                  </a:lnTo>
                  <a:lnTo>
                    <a:pt x="424" y="324"/>
                  </a:lnTo>
                  <a:lnTo>
                    <a:pt x="426" y="323"/>
                  </a:lnTo>
                  <a:lnTo>
                    <a:pt x="428" y="322"/>
                  </a:lnTo>
                  <a:lnTo>
                    <a:pt x="429" y="322"/>
                  </a:lnTo>
                  <a:lnTo>
                    <a:pt x="431" y="321"/>
                  </a:lnTo>
                  <a:lnTo>
                    <a:pt x="432" y="321"/>
                  </a:lnTo>
                  <a:lnTo>
                    <a:pt x="433" y="321"/>
                  </a:lnTo>
                  <a:lnTo>
                    <a:pt x="434" y="321"/>
                  </a:lnTo>
                  <a:lnTo>
                    <a:pt x="435" y="321"/>
                  </a:lnTo>
                  <a:lnTo>
                    <a:pt x="438" y="321"/>
                  </a:lnTo>
                  <a:lnTo>
                    <a:pt x="439" y="320"/>
                  </a:lnTo>
                  <a:lnTo>
                    <a:pt x="440" y="320"/>
                  </a:lnTo>
                  <a:lnTo>
                    <a:pt x="442" y="319"/>
                  </a:lnTo>
                  <a:lnTo>
                    <a:pt x="443" y="319"/>
                  </a:lnTo>
                  <a:lnTo>
                    <a:pt x="445" y="318"/>
                  </a:lnTo>
                  <a:lnTo>
                    <a:pt x="446" y="318"/>
                  </a:lnTo>
                  <a:lnTo>
                    <a:pt x="447" y="317"/>
                  </a:lnTo>
                  <a:lnTo>
                    <a:pt x="448" y="317"/>
                  </a:lnTo>
                  <a:lnTo>
                    <a:pt x="449" y="316"/>
                  </a:lnTo>
                  <a:lnTo>
                    <a:pt x="451" y="315"/>
                  </a:lnTo>
                  <a:lnTo>
                    <a:pt x="453" y="314"/>
                  </a:lnTo>
                  <a:lnTo>
                    <a:pt x="456" y="312"/>
                  </a:lnTo>
                  <a:lnTo>
                    <a:pt x="457" y="311"/>
                  </a:lnTo>
                  <a:lnTo>
                    <a:pt x="458" y="311"/>
                  </a:lnTo>
                  <a:lnTo>
                    <a:pt x="459" y="310"/>
                  </a:lnTo>
                  <a:lnTo>
                    <a:pt x="460" y="310"/>
                  </a:lnTo>
                  <a:lnTo>
                    <a:pt x="461" y="310"/>
                  </a:lnTo>
                  <a:lnTo>
                    <a:pt x="462" y="310"/>
                  </a:lnTo>
                  <a:lnTo>
                    <a:pt x="463" y="310"/>
                  </a:lnTo>
                  <a:lnTo>
                    <a:pt x="464" y="310"/>
                  </a:lnTo>
                  <a:lnTo>
                    <a:pt x="465" y="309"/>
                  </a:lnTo>
                  <a:lnTo>
                    <a:pt x="466" y="309"/>
                  </a:lnTo>
                  <a:lnTo>
                    <a:pt x="466" y="308"/>
                  </a:lnTo>
                  <a:lnTo>
                    <a:pt x="466" y="307"/>
                  </a:lnTo>
                  <a:lnTo>
                    <a:pt x="469" y="305"/>
                  </a:lnTo>
                  <a:lnTo>
                    <a:pt x="472" y="303"/>
                  </a:lnTo>
                  <a:lnTo>
                    <a:pt x="474" y="302"/>
                  </a:lnTo>
                  <a:lnTo>
                    <a:pt x="475" y="301"/>
                  </a:lnTo>
                  <a:lnTo>
                    <a:pt x="476" y="300"/>
                  </a:lnTo>
                  <a:lnTo>
                    <a:pt x="477" y="299"/>
                  </a:lnTo>
                  <a:lnTo>
                    <a:pt x="480" y="299"/>
                  </a:lnTo>
                  <a:lnTo>
                    <a:pt x="481" y="298"/>
                  </a:lnTo>
                  <a:lnTo>
                    <a:pt x="483" y="297"/>
                  </a:lnTo>
                  <a:lnTo>
                    <a:pt x="484" y="296"/>
                  </a:lnTo>
                  <a:lnTo>
                    <a:pt x="485" y="295"/>
                  </a:lnTo>
                  <a:lnTo>
                    <a:pt x="487" y="294"/>
                  </a:lnTo>
                  <a:lnTo>
                    <a:pt x="488" y="293"/>
                  </a:lnTo>
                  <a:lnTo>
                    <a:pt x="489" y="293"/>
                  </a:lnTo>
                  <a:lnTo>
                    <a:pt x="490" y="293"/>
                  </a:lnTo>
                  <a:lnTo>
                    <a:pt x="491" y="293"/>
                  </a:lnTo>
                  <a:lnTo>
                    <a:pt x="494" y="293"/>
                  </a:lnTo>
                  <a:lnTo>
                    <a:pt x="496" y="291"/>
                  </a:lnTo>
                  <a:lnTo>
                    <a:pt x="497" y="290"/>
                  </a:lnTo>
                  <a:lnTo>
                    <a:pt x="499" y="289"/>
                  </a:lnTo>
                  <a:lnTo>
                    <a:pt x="500" y="288"/>
                  </a:lnTo>
                  <a:lnTo>
                    <a:pt x="502" y="287"/>
                  </a:lnTo>
                  <a:lnTo>
                    <a:pt x="503" y="286"/>
                  </a:lnTo>
                  <a:lnTo>
                    <a:pt x="505" y="285"/>
                  </a:lnTo>
                  <a:lnTo>
                    <a:pt x="506" y="285"/>
                  </a:lnTo>
                  <a:lnTo>
                    <a:pt x="507" y="284"/>
                  </a:lnTo>
                  <a:lnTo>
                    <a:pt x="508" y="284"/>
                  </a:lnTo>
                  <a:lnTo>
                    <a:pt x="508" y="283"/>
                  </a:lnTo>
                  <a:lnTo>
                    <a:pt x="508" y="282"/>
                  </a:lnTo>
                  <a:lnTo>
                    <a:pt x="509" y="281"/>
                  </a:lnTo>
                  <a:lnTo>
                    <a:pt x="510" y="281"/>
                  </a:lnTo>
                  <a:lnTo>
                    <a:pt x="510" y="280"/>
                  </a:lnTo>
                  <a:lnTo>
                    <a:pt x="511" y="280"/>
                  </a:lnTo>
                  <a:lnTo>
                    <a:pt x="512" y="279"/>
                  </a:lnTo>
                  <a:lnTo>
                    <a:pt x="514" y="278"/>
                  </a:lnTo>
                  <a:lnTo>
                    <a:pt x="515" y="278"/>
                  </a:lnTo>
                  <a:lnTo>
                    <a:pt x="515" y="277"/>
                  </a:lnTo>
                  <a:lnTo>
                    <a:pt x="516" y="277"/>
                  </a:lnTo>
                  <a:lnTo>
                    <a:pt x="517" y="276"/>
                  </a:lnTo>
                  <a:lnTo>
                    <a:pt x="518" y="275"/>
                  </a:lnTo>
                  <a:lnTo>
                    <a:pt x="518" y="274"/>
                  </a:lnTo>
                  <a:lnTo>
                    <a:pt x="519" y="274"/>
                  </a:lnTo>
                  <a:lnTo>
                    <a:pt x="519" y="273"/>
                  </a:lnTo>
                  <a:lnTo>
                    <a:pt x="520" y="273"/>
                  </a:lnTo>
                  <a:lnTo>
                    <a:pt x="521" y="273"/>
                  </a:lnTo>
                  <a:lnTo>
                    <a:pt x="522" y="273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4" y="272"/>
                  </a:lnTo>
                  <a:lnTo>
                    <a:pt x="525" y="272"/>
                  </a:lnTo>
                  <a:lnTo>
                    <a:pt x="525" y="271"/>
                  </a:lnTo>
                  <a:lnTo>
                    <a:pt x="525" y="272"/>
                  </a:lnTo>
                  <a:lnTo>
                    <a:pt x="525" y="273"/>
                  </a:lnTo>
                  <a:lnTo>
                    <a:pt x="524" y="275"/>
                  </a:lnTo>
                  <a:lnTo>
                    <a:pt x="522" y="282"/>
                  </a:lnTo>
                  <a:lnTo>
                    <a:pt x="515" y="304"/>
                  </a:lnTo>
                  <a:lnTo>
                    <a:pt x="506" y="335"/>
                  </a:lnTo>
                  <a:lnTo>
                    <a:pt x="497" y="372"/>
                  </a:lnTo>
                  <a:lnTo>
                    <a:pt x="497" y="373"/>
                  </a:lnTo>
                  <a:lnTo>
                    <a:pt x="497" y="375"/>
                  </a:lnTo>
                  <a:lnTo>
                    <a:pt x="495" y="378"/>
                  </a:lnTo>
                  <a:lnTo>
                    <a:pt x="495" y="380"/>
                  </a:lnTo>
                  <a:lnTo>
                    <a:pt x="494" y="382"/>
                  </a:lnTo>
                  <a:lnTo>
                    <a:pt x="494" y="384"/>
                  </a:lnTo>
                  <a:lnTo>
                    <a:pt x="494" y="385"/>
                  </a:lnTo>
                  <a:lnTo>
                    <a:pt x="494" y="386"/>
                  </a:lnTo>
                  <a:lnTo>
                    <a:pt x="494" y="390"/>
                  </a:lnTo>
                  <a:lnTo>
                    <a:pt x="494" y="392"/>
                  </a:lnTo>
                  <a:lnTo>
                    <a:pt x="494" y="393"/>
                  </a:lnTo>
                  <a:lnTo>
                    <a:pt x="493" y="395"/>
                  </a:lnTo>
                  <a:lnTo>
                    <a:pt x="493" y="396"/>
                  </a:lnTo>
                  <a:lnTo>
                    <a:pt x="492" y="398"/>
                  </a:lnTo>
                  <a:lnTo>
                    <a:pt x="491" y="400"/>
                  </a:lnTo>
                  <a:lnTo>
                    <a:pt x="491" y="403"/>
                  </a:lnTo>
                  <a:lnTo>
                    <a:pt x="491" y="412"/>
                  </a:lnTo>
                  <a:lnTo>
                    <a:pt x="491" y="417"/>
                  </a:lnTo>
                  <a:lnTo>
                    <a:pt x="491" y="423"/>
                  </a:lnTo>
                  <a:lnTo>
                    <a:pt x="491" y="426"/>
                  </a:lnTo>
                  <a:lnTo>
                    <a:pt x="491" y="427"/>
                  </a:lnTo>
                  <a:lnTo>
                    <a:pt x="491" y="428"/>
                  </a:lnTo>
                  <a:lnTo>
                    <a:pt x="491" y="429"/>
                  </a:lnTo>
                  <a:lnTo>
                    <a:pt x="492" y="429"/>
                  </a:lnTo>
                  <a:lnTo>
                    <a:pt x="492" y="430"/>
                  </a:lnTo>
                  <a:lnTo>
                    <a:pt x="493" y="430"/>
                  </a:lnTo>
                  <a:lnTo>
                    <a:pt x="494" y="431"/>
                  </a:lnTo>
                  <a:lnTo>
                    <a:pt x="494" y="432"/>
                  </a:lnTo>
                  <a:lnTo>
                    <a:pt x="495" y="433"/>
                  </a:lnTo>
                  <a:lnTo>
                    <a:pt x="495" y="434"/>
                  </a:lnTo>
                  <a:lnTo>
                    <a:pt x="496" y="434"/>
                  </a:lnTo>
                  <a:lnTo>
                    <a:pt x="497" y="434"/>
                  </a:lnTo>
                  <a:lnTo>
                    <a:pt x="497" y="435"/>
                  </a:lnTo>
                  <a:lnTo>
                    <a:pt x="497" y="436"/>
                  </a:lnTo>
                  <a:lnTo>
                    <a:pt x="498" y="436"/>
                  </a:lnTo>
                  <a:lnTo>
                    <a:pt x="498" y="437"/>
                  </a:lnTo>
                  <a:lnTo>
                    <a:pt x="499" y="438"/>
                  </a:lnTo>
                  <a:lnTo>
                    <a:pt x="500" y="438"/>
                  </a:lnTo>
                  <a:lnTo>
                    <a:pt x="500" y="439"/>
                  </a:lnTo>
                  <a:lnTo>
                    <a:pt x="500" y="440"/>
                  </a:lnTo>
                  <a:lnTo>
                    <a:pt x="500" y="441"/>
                  </a:lnTo>
                  <a:lnTo>
                    <a:pt x="500" y="442"/>
                  </a:lnTo>
                  <a:lnTo>
                    <a:pt x="501" y="442"/>
                  </a:lnTo>
                  <a:lnTo>
                    <a:pt x="501" y="443"/>
                  </a:lnTo>
                  <a:lnTo>
                    <a:pt x="502" y="443"/>
                  </a:lnTo>
                  <a:lnTo>
                    <a:pt x="502" y="444"/>
                  </a:lnTo>
                  <a:lnTo>
                    <a:pt x="503" y="444"/>
                  </a:lnTo>
                  <a:lnTo>
                    <a:pt x="503" y="445"/>
                  </a:lnTo>
                  <a:lnTo>
                    <a:pt x="504" y="445"/>
                  </a:lnTo>
                  <a:lnTo>
                    <a:pt x="504" y="446"/>
                  </a:lnTo>
                  <a:lnTo>
                    <a:pt x="505" y="446"/>
                  </a:lnTo>
                  <a:lnTo>
                    <a:pt x="505" y="447"/>
                  </a:lnTo>
                  <a:lnTo>
                    <a:pt x="505" y="448"/>
                  </a:lnTo>
                  <a:lnTo>
                    <a:pt x="505" y="449"/>
                  </a:lnTo>
                  <a:lnTo>
                    <a:pt x="506" y="450"/>
                  </a:lnTo>
                  <a:lnTo>
                    <a:pt x="506" y="451"/>
                  </a:lnTo>
                  <a:lnTo>
                    <a:pt x="507" y="451"/>
                  </a:lnTo>
                  <a:lnTo>
                    <a:pt x="508" y="451"/>
                  </a:lnTo>
                  <a:lnTo>
                    <a:pt x="508" y="452"/>
                  </a:lnTo>
                  <a:lnTo>
                    <a:pt x="508" y="453"/>
                  </a:lnTo>
                  <a:lnTo>
                    <a:pt x="509" y="453"/>
                  </a:lnTo>
                  <a:lnTo>
                    <a:pt x="509" y="454"/>
                  </a:lnTo>
                  <a:lnTo>
                    <a:pt x="510" y="455"/>
                  </a:lnTo>
                  <a:lnTo>
                    <a:pt x="511" y="455"/>
                  </a:lnTo>
                  <a:lnTo>
                    <a:pt x="511" y="456"/>
                  </a:lnTo>
                  <a:lnTo>
                    <a:pt x="511" y="457"/>
                  </a:lnTo>
                  <a:lnTo>
                    <a:pt x="514" y="460"/>
                  </a:lnTo>
                  <a:lnTo>
                    <a:pt x="519" y="465"/>
                  </a:lnTo>
                  <a:lnTo>
                    <a:pt x="528" y="474"/>
                  </a:lnTo>
                  <a:lnTo>
                    <a:pt x="529" y="475"/>
                  </a:lnTo>
                  <a:lnTo>
                    <a:pt x="530" y="476"/>
                  </a:lnTo>
                  <a:lnTo>
                    <a:pt x="531" y="477"/>
                  </a:lnTo>
                  <a:lnTo>
                    <a:pt x="532" y="478"/>
                  </a:lnTo>
                  <a:lnTo>
                    <a:pt x="533" y="478"/>
                  </a:lnTo>
                  <a:lnTo>
                    <a:pt x="534" y="478"/>
                  </a:lnTo>
                  <a:lnTo>
                    <a:pt x="534" y="479"/>
                  </a:lnTo>
                  <a:lnTo>
                    <a:pt x="535" y="479"/>
                  </a:lnTo>
                  <a:lnTo>
                    <a:pt x="536" y="479"/>
                  </a:lnTo>
                  <a:lnTo>
                    <a:pt x="537" y="479"/>
                  </a:lnTo>
                  <a:lnTo>
                    <a:pt x="538" y="479"/>
                  </a:lnTo>
                  <a:lnTo>
                    <a:pt x="538" y="480"/>
                  </a:lnTo>
                  <a:lnTo>
                    <a:pt x="539" y="480"/>
                  </a:lnTo>
                  <a:lnTo>
                    <a:pt x="540" y="481"/>
                  </a:lnTo>
                  <a:lnTo>
                    <a:pt x="541" y="482"/>
                  </a:lnTo>
                  <a:lnTo>
                    <a:pt x="542" y="482"/>
                  </a:lnTo>
                  <a:lnTo>
                    <a:pt x="545" y="485"/>
                  </a:lnTo>
                  <a:lnTo>
                    <a:pt x="547" y="487"/>
                  </a:lnTo>
                  <a:lnTo>
                    <a:pt x="547" y="488"/>
                  </a:lnTo>
                  <a:lnTo>
                    <a:pt x="548" y="488"/>
                  </a:lnTo>
                  <a:lnTo>
                    <a:pt x="548" y="489"/>
                  </a:lnTo>
                  <a:lnTo>
                    <a:pt x="548" y="490"/>
                  </a:lnTo>
                  <a:lnTo>
                    <a:pt x="548" y="491"/>
                  </a:lnTo>
                  <a:lnTo>
                    <a:pt x="550" y="493"/>
                  </a:lnTo>
                  <a:lnTo>
                    <a:pt x="551" y="494"/>
                  </a:lnTo>
                  <a:lnTo>
                    <a:pt x="552" y="496"/>
                  </a:lnTo>
                  <a:lnTo>
                    <a:pt x="552" y="497"/>
                  </a:lnTo>
                  <a:lnTo>
                    <a:pt x="553" y="497"/>
                  </a:lnTo>
                  <a:lnTo>
                    <a:pt x="553" y="498"/>
                  </a:lnTo>
                  <a:close/>
                  <a:moveTo>
                    <a:pt x="373" y="581"/>
                  </a:moveTo>
                  <a:lnTo>
                    <a:pt x="373" y="582"/>
                  </a:lnTo>
                  <a:lnTo>
                    <a:pt x="373" y="584"/>
                  </a:lnTo>
                  <a:lnTo>
                    <a:pt x="373" y="585"/>
                  </a:lnTo>
                  <a:lnTo>
                    <a:pt x="372" y="585"/>
                  </a:lnTo>
                  <a:lnTo>
                    <a:pt x="372" y="586"/>
                  </a:lnTo>
                  <a:lnTo>
                    <a:pt x="371" y="586"/>
                  </a:lnTo>
                  <a:lnTo>
                    <a:pt x="371" y="585"/>
                  </a:lnTo>
                  <a:lnTo>
                    <a:pt x="372" y="585"/>
                  </a:lnTo>
                  <a:lnTo>
                    <a:pt x="372" y="584"/>
                  </a:lnTo>
                  <a:lnTo>
                    <a:pt x="372" y="583"/>
                  </a:lnTo>
                  <a:lnTo>
                    <a:pt x="373" y="583"/>
                  </a:lnTo>
                  <a:lnTo>
                    <a:pt x="373" y="582"/>
                  </a:lnTo>
                  <a:lnTo>
                    <a:pt x="373" y="581"/>
                  </a:lnTo>
                  <a:lnTo>
                    <a:pt x="373" y="580"/>
                  </a:lnTo>
                  <a:lnTo>
                    <a:pt x="373" y="579"/>
                  </a:lnTo>
                  <a:lnTo>
                    <a:pt x="374" y="579"/>
                  </a:lnTo>
                  <a:lnTo>
                    <a:pt x="374" y="578"/>
                  </a:lnTo>
                  <a:lnTo>
                    <a:pt x="374" y="579"/>
                  </a:lnTo>
                  <a:lnTo>
                    <a:pt x="373" y="579"/>
                  </a:lnTo>
                  <a:lnTo>
                    <a:pt x="373" y="5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39"/>
            <p:cNvSpPr/>
            <p:nvPr/>
          </p:nvSpPr>
          <p:spPr>
            <a:xfrm>
              <a:off x="11021315" y="3711413"/>
              <a:ext cx="261055" cy="496364"/>
            </a:xfrm>
            <a:custGeom>
              <a:avLst/>
              <a:gdLst/>
              <a:ahLst/>
              <a:cxnLst/>
              <a:rect l="l" t="t" r="r" b="b"/>
              <a:pathLst>
                <a:path w="508" h="965" extrusionOk="0">
                  <a:moveTo>
                    <a:pt x="339" y="869"/>
                  </a:moveTo>
                  <a:lnTo>
                    <a:pt x="341" y="867"/>
                  </a:lnTo>
                  <a:lnTo>
                    <a:pt x="343" y="865"/>
                  </a:lnTo>
                  <a:lnTo>
                    <a:pt x="345" y="863"/>
                  </a:lnTo>
                  <a:lnTo>
                    <a:pt x="347" y="862"/>
                  </a:lnTo>
                  <a:lnTo>
                    <a:pt x="352" y="858"/>
                  </a:lnTo>
                  <a:lnTo>
                    <a:pt x="354" y="857"/>
                  </a:lnTo>
                  <a:lnTo>
                    <a:pt x="356" y="855"/>
                  </a:lnTo>
                  <a:lnTo>
                    <a:pt x="378" y="841"/>
                  </a:lnTo>
                  <a:lnTo>
                    <a:pt x="400" y="827"/>
                  </a:lnTo>
                  <a:lnTo>
                    <a:pt x="423" y="815"/>
                  </a:lnTo>
                  <a:lnTo>
                    <a:pt x="446" y="804"/>
                  </a:lnTo>
                  <a:lnTo>
                    <a:pt x="446" y="803"/>
                  </a:lnTo>
                  <a:lnTo>
                    <a:pt x="446" y="803"/>
                  </a:lnTo>
                  <a:lnTo>
                    <a:pt x="446" y="802"/>
                  </a:lnTo>
                  <a:lnTo>
                    <a:pt x="446" y="802"/>
                  </a:lnTo>
                  <a:lnTo>
                    <a:pt x="447" y="801"/>
                  </a:lnTo>
                  <a:lnTo>
                    <a:pt x="447" y="801"/>
                  </a:lnTo>
                  <a:lnTo>
                    <a:pt x="447" y="800"/>
                  </a:lnTo>
                  <a:lnTo>
                    <a:pt x="448" y="799"/>
                  </a:lnTo>
                  <a:lnTo>
                    <a:pt x="449" y="798"/>
                  </a:lnTo>
                  <a:lnTo>
                    <a:pt x="449" y="798"/>
                  </a:lnTo>
                  <a:lnTo>
                    <a:pt x="449" y="798"/>
                  </a:lnTo>
                  <a:lnTo>
                    <a:pt x="453" y="790"/>
                  </a:lnTo>
                  <a:lnTo>
                    <a:pt x="457" y="781"/>
                  </a:lnTo>
                  <a:lnTo>
                    <a:pt x="466" y="765"/>
                  </a:lnTo>
                  <a:lnTo>
                    <a:pt x="486" y="718"/>
                  </a:lnTo>
                  <a:lnTo>
                    <a:pt x="490" y="707"/>
                  </a:lnTo>
                  <a:lnTo>
                    <a:pt x="494" y="697"/>
                  </a:lnTo>
                  <a:lnTo>
                    <a:pt x="497" y="687"/>
                  </a:lnTo>
                  <a:lnTo>
                    <a:pt x="499" y="677"/>
                  </a:lnTo>
                  <a:lnTo>
                    <a:pt x="501" y="670"/>
                  </a:lnTo>
                  <a:lnTo>
                    <a:pt x="503" y="664"/>
                  </a:lnTo>
                  <a:lnTo>
                    <a:pt x="504" y="657"/>
                  </a:lnTo>
                  <a:lnTo>
                    <a:pt x="506" y="650"/>
                  </a:lnTo>
                  <a:lnTo>
                    <a:pt x="507" y="643"/>
                  </a:lnTo>
                  <a:lnTo>
                    <a:pt x="507" y="635"/>
                  </a:lnTo>
                  <a:lnTo>
                    <a:pt x="508" y="628"/>
                  </a:lnTo>
                  <a:lnTo>
                    <a:pt x="508" y="621"/>
                  </a:lnTo>
                  <a:lnTo>
                    <a:pt x="508" y="590"/>
                  </a:lnTo>
                  <a:lnTo>
                    <a:pt x="507" y="573"/>
                  </a:lnTo>
                  <a:lnTo>
                    <a:pt x="506" y="557"/>
                  </a:lnTo>
                  <a:lnTo>
                    <a:pt x="502" y="525"/>
                  </a:lnTo>
                  <a:lnTo>
                    <a:pt x="499" y="504"/>
                  </a:lnTo>
                  <a:lnTo>
                    <a:pt x="494" y="483"/>
                  </a:lnTo>
                  <a:lnTo>
                    <a:pt x="484" y="442"/>
                  </a:lnTo>
                  <a:lnTo>
                    <a:pt x="471" y="401"/>
                  </a:lnTo>
                  <a:lnTo>
                    <a:pt x="457" y="361"/>
                  </a:lnTo>
                  <a:lnTo>
                    <a:pt x="440" y="319"/>
                  </a:lnTo>
                  <a:lnTo>
                    <a:pt x="431" y="299"/>
                  </a:lnTo>
                  <a:lnTo>
                    <a:pt x="425" y="289"/>
                  </a:lnTo>
                  <a:lnTo>
                    <a:pt x="420" y="279"/>
                  </a:lnTo>
                  <a:lnTo>
                    <a:pt x="411" y="261"/>
                  </a:lnTo>
                  <a:lnTo>
                    <a:pt x="402" y="243"/>
                  </a:lnTo>
                  <a:lnTo>
                    <a:pt x="393" y="228"/>
                  </a:lnTo>
                  <a:lnTo>
                    <a:pt x="384" y="214"/>
                  </a:lnTo>
                  <a:lnTo>
                    <a:pt x="381" y="211"/>
                  </a:lnTo>
                  <a:lnTo>
                    <a:pt x="364" y="182"/>
                  </a:lnTo>
                  <a:lnTo>
                    <a:pt x="357" y="167"/>
                  </a:lnTo>
                  <a:lnTo>
                    <a:pt x="353" y="159"/>
                  </a:lnTo>
                  <a:lnTo>
                    <a:pt x="350" y="152"/>
                  </a:lnTo>
                  <a:lnTo>
                    <a:pt x="344" y="138"/>
                  </a:lnTo>
                  <a:lnTo>
                    <a:pt x="341" y="131"/>
                  </a:lnTo>
                  <a:lnTo>
                    <a:pt x="340" y="127"/>
                  </a:lnTo>
                  <a:lnTo>
                    <a:pt x="339" y="124"/>
                  </a:lnTo>
                  <a:lnTo>
                    <a:pt x="337" y="118"/>
                  </a:lnTo>
                  <a:lnTo>
                    <a:pt x="335" y="111"/>
                  </a:lnTo>
                  <a:lnTo>
                    <a:pt x="332" y="104"/>
                  </a:lnTo>
                  <a:lnTo>
                    <a:pt x="330" y="96"/>
                  </a:lnTo>
                  <a:lnTo>
                    <a:pt x="324" y="76"/>
                  </a:lnTo>
                  <a:lnTo>
                    <a:pt x="320" y="57"/>
                  </a:lnTo>
                  <a:lnTo>
                    <a:pt x="317" y="41"/>
                  </a:lnTo>
                  <a:lnTo>
                    <a:pt x="315" y="27"/>
                  </a:lnTo>
                  <a:lnTo>
                    <a:pt x="314" y="15"/>
                  </a:lnTo>
                  <a:lnTo>
                    <a:pt x="313" y="7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271" y="53"/>
                  </a:lnTo>
                  <a:lnTo>
                    <a:pt x="269" y="56"/>
                  </a:lnTo>
                  <a:lnTo>
                    <a:pt x="266" y="60"/>
                  </a:lnTo>
                  <a:lnTo>
                    <a:pt x="261" y="66"/>
                  </a:lnTo>
                  <a:lnTo>
                    <a:pt x="255" y="74"/>
                  </a:lnTo>
                  <a:lnTo>
                    <a:pt x="248" y="82"/>
                  </a:lnTo>
                  <a:lnTo>
                    <a:pt x="244" y="88"/>
                  </a:lnTo>
                  <a:lnTo>
                    <a:pt x="240" y="94"/>
                  </a:lnTo>
                  <a:lnTo>
                    <a:pt x="237" y="98"/>
                  </a:lnTo>
                  <a:lnTo>
                    <a:pt x="235" y="101"/>
                  </a:lnTo>
                  <a:lnTo>
                    <a:pt x="232" y="104"/>
                  </a:lnTo>
                  <a:lnTo>
                    <a:pt x="229" y="107"/>
                  </a:lnTo>
                  <a:lnTo>
                    <a:pt x="223" y="115"/>
                  </a:lnTo>
                  <a:lnTo>
                    <a:pt x="217" y="123"/>
                  </a:lnTo>
                  <a:lnTo>
                    <a:pt x="204" y="140"/>
                  </a:lnTo>
                  <a:lnTo>
                    <a:pt x="178" y="178"/>
                  </a:lnTo>
                  <a:lnTo>
                    <a:pt x="177" y="179"/>
                  </a:lnTo>
                  <a:lnTo>
                    <a:pt x="176" y="180"/>
                  </a:lnTo>
                  <a:lnTo>
                    <a:pt x="174" y="182"/>
                  </a:lnTo>
                  <a:lnTo>
                    <a:pt x="172" y="185"/>
                  </a:lnTo>
                  <a:lnTo>
                    <a:pt x="171" y="187"/>
                  </a:lnTo>
                  <a:lnTo>
                    <a:pt x="167" y="193"/>
                  </a:lnTo>
                  <a:lnTo>
                    <a:pt x="166" y="195"/>
                  </a:lnTo>
                  <a:lnTo>
                    <a:pt x="165" y="196"/>
                  </a:lnTo>
                  <a:lnTo>
                    <a:pt x="164" y="197"/>
                  </a:lnTo>
                  <a:lnTo>
                    <a:pt x="162" y="201"/>
                  </a:lnTo>
                  <a:lnTo>
                    <a:pt x="159" y="205"/>
                  </a:lnTo>
                  <a:lnTo>
                    <a:pt x="154" y="213"/>
                  </a:lnTo>
                  <a:lnTo>
                    <a:pt x="149" y="220"/>
                  </a:lnTo>
                  <a:lnTo>
                    <a:pt x="146" y="224"/>
                  </a:lnTo>
                  <a:lnTo>
                    <a:pt x="144" y="228"/>
                  </a:lnTo>
                  <a:lnTo>
                    <a:pt x="142" y="232"/>
                  </a:lnTo>
                  <a:lnTo>
                    <a:pt x="139" y="237"/>
                  </a:lnTo>
                  <a:lnTo>
                    <a:pt x="134" y="245"/>
                  </a:lnTo>
                  <a:lnTo>
                    <a:pt x="129" y="254"/>
                  </a:lnTo>
                  <a:lnTo>
                    <a:pt x="124" y="262"/>
                  </a:lnTo>
                  <a:lnTo>
                    <a:pt x="87" y="323"/>
                  </a:lnTo>
                  <a:lnTo>
                    <a:pt x="69" y="355"/>
                  </a:lnTo>
                  <a:lnTo>
                    <a:pt x="54" y="386"/>
                  </a:lnTo>
                  <a:lnTo>
                    <a:pt x="29" y="441"/>
                  </a:lnTo>
                  <a:lnTo>
                    <a:pt x="19" y="468"/>
                  </a:lnTo>
                  <a:lnTo>
                    <a:pt x="15" y="481"/>
                  </a:lnTo>
                  <a:lnTo>
                    <a:pt x="11" y="494"/>
                  </a:lnTo>
                  <a:lnTo>
                    <a:pt x="8" y="505"/>
                  </a:lnTo>
                  <a:lnTo>
                    <a:pt x="6" y="515"/>
                  </a:lnTo>
                  <a:lnTo>
                    <a:pt x="4" y="526"/>
                  </a:lnTo>
                  <a:lnTo>
                    <a:pt x="2" y="537"/>
                  </a:lnTo>
                  <a:lnTo>
                    <a:pt x="1" y="559"/>
                  </a:lnTo>
                  <a:lnTo>
                    <a:pt x="0" y="581"/>
                  </a:lnTo>
                  <a:lnTo>
                    <a:pt x="0" y="612"/>
                  </a:lnTo>
                  <a:lnTo>
                    <a:pt x="3" y="636"/>
                  </a:lnTo>
                  <a:lnTo>
                    <a:pt x="7" y="661"/>
                  </a:lnTo>
                  <a:lnTo>
                    <a:pt x="11" y="686"/>
                  </a:lnTo>
                  <a:lnTo>
                    <a:pt x="17" y="711"/>
                  </a:lnTo>
                  <a:lnTo>
                    <a:pt x="23" y="735"/>
                  </a:lnTo>
                  <a:lnTo>
                    <a:pt x="31" y="759"/>
                  </a:lnTo>
                  <a:lnTo>
                    <a:pt x="39" y="783"/>
                  </a:lnTo>
                  <a:lnTo>
                    <a:pt x="48" y="807"/>
                  </a:lnTo>
                  <a:lnTo>
                    <a:pt x="53" y="819"/>
                  </a:lnTo>
                  <a:lnTo>
                    <a:pt x="54" y="823"/>
                  </a:lnTo>
                  <a:lnTo>
                    <a:pt x="56" y="826"/>
                  </a:lnTo>
                  <a:lnTo>
                    <a:pt x="57" y="829"/>
                  </a:lnTo>
                  <a:lnTo>
                    <a:pt x="59" y="832"/>
                  </a:lnTo>
                  <a:lnTo>
                    <a:pt x="62" y="833"/>
                  </a:lnTo>
                  <a:lnTo>
                    <a:pt x="66" y="835"/>
                  </a:lnTo>
                  <a:lnTo>
                    <a:pt x="73" y="838"/>
                  </a:lnTo>
                  <a:lnTo>
                    <a:pt x="81" y="842"/>
                  </a:lnTo>
                  <a:lnTo>
                    <a:pt x="87" y="846"/>
                  </a:lnTo>
                  <a:lnTo>
                    <a:pt x="98" y="851"/>
                  </a:lnTo>
                  <a:lnTo>
                    <a:pt x="108" y="857"/>
                  </a:lnTo>
                  <a:lnTo>
                    <a:pt x="118" y="864"/>
                  </a:lnTo>
                  <a:lnTo>
                    <a:pt x="128" y="871"/>
                  </a:lnTo>
                  <a:lnTo>
                    <a:pt x="146" y="885"/>
                  </a:lnTo>
                  <a:lnTo>
                    <a:pt x="164" y="900"/>
                  </a:lnTo>
                  <a:lnTo>
                    <a:pt x="168" y="903"/>
                  </a:lnTo>
                  <a:lnTo>
                    <a:pt x="172" y="907"/>
                  </a:lnTo>
                  <a:lnTo>
                    <a:pt x="179" y="914"/>
                  </a:lnTo>
                  <a:lnTo>
                    <a:pt x="187" y="923"/>
                  </a:lnTo>
                  <a:lnTo>
                    <a:pt x="191" y="927"/>
                  </a:lnTo>
                  <a:lnTo>
                    <a:pt x="195" y="931"/>
                  </a:lnTo>
                  <a:lnTo>
                    <a:pt x="220" y="965"/>
                  </a:lnTo>
                  <a:lnTo>
                    <a:pt x="220" y="965"/>
                  </a:lnTo>
                  <a:lnTo>
                    <a:pt x="220" y="965"/>
                  </a:lnTo>
                  <a:lnTo>
                    <a:pt x="222" y="949"/>
                  </a:lnTo>
                  <a:lnTo>
                    <a:pt x="223" y="935"/>
                  </a:lnTo>
                  <a:lnTo>
                    <a:pt x="223" y="922"/>
                  </a:lnTo>
                  <a:lnTo>
                    <a:pt x="223" y="911"/>
                  </a:lnTo>
                  <a:lnTo>
                    <a:pt x="223" y="903"/>
                  </a:lnTo>
                  <a:lnTo>
                    <a:pt x="223" y="860"/>
                  </a:lnTo>
                  <a:lnTo>
                    <a:pt x="223" y="818"/>
                  </a:lnTo>
                  <a:lnTo>
                    <a:pt x="226" y="702"/>
                  </a:lnTo>
                  <a:lnTo>
                    <a:pt x="226" y="686"/>
                  </a:lnTo>
                  <a:lnTo>
                    <a:pt x="227" y="670"/>
                  </a:lnTo>
                  <a:lnTo>
                    <a:pt x="229" y="654"/>
                  </a:lnTo>
                  <a:lnTo>
                    <a:pt x="229" y="638"/>
                  </a:lnTo>
                  <a:lnTo>
                    <a:pt x="237" y="437"/>
                  </a:lnTo>
                  <a:lnTo>
                    <a:pt x="237" y="423"/>
                  </a:lnTo>
                  <a:lnTo>
                    <a:pt x="237" y="405"/>
                  </a:lnTo>
                  <a:lnTo>
                    <a:pt x="238" y="387"/>
                  </a:lnTo>
                  <a:lnTo>
                    <a:pt x="240" y="371"/>
                  </a:lnTo>
                  <a:lnTo>
                    <a:pt x="240" y="355"/>
                  </a:lnTo>
                  <a:lnTo>
                    <a:pt x="240" y="342"/>
                  </a:lnTo>
                  <a:lnTo>
                    <a:pt x="240" y="330"/>
                  </a:lnTo>
                  <a:lnTo>
                    <a:pt x="241" y="325"/>
                  </a:lnTo>
                  <a:lnTo>
                    <a:pt x="241" y="319"/>
                  </a:lnTo>
                  <a:lnTo>
                    <a:pt x="242" y="314"/>
                  </a:lnTo>
                  <a:lnTo>
                    <a:pt x="243" y="310"/>
                  </a:lnTo>
                  <a:lnTo>
                    <a:pt x="243" y="304"/>
                  </a:lnTo>
                  <a:lnTo>
                    <a:pt x="243" y="298"/>
                  </a:lnTo>
                  <a:lnTo>
                    <a:pt x="243" y="295"/>
                  </a:lnTo>
                  <a:lnTo>
                    <a:pt x="244" y="292"/>
                  </a:lnTo>
                  <a:lnTo>
                    <a:pt x="244" y="290"/>
                  </a:lnTo>
                  <a:lnTo>
                    <a:pt x="245" y="289"/>
                  </a:lnTo>
                  <a:lnTo>
                    <a:pt x="245" y="288"/>
                  </a:lnTo>
                  <a:lnTo>
                    <a:pt x="245" y="284"/>
                  </a:lnTo>
                  <a:lnTo>
                    <a:pt x="245" y="280"/>
                  </a:lnTo>
                  <a:lnTo>
                    <a:pt x="246" y="272"/>
                  </a:lnTo>
                  <a:lnTo>
                    <a:pt x="248" y="265"/>
                  </a:lnTo>
                  <a:lnTo>
                    <a:pt x="248" y="261"/>
                  </a:lnTo>
                  <a:lnTo>
                    <a:pt x="248" y="257"/>
                  </a:lnTo>
                  <a:lnTo>
                    <a:pt x="250" y="250"/>
                  </a:lnTo>
                  <a:lnTo>
                    <a:pt x="252" y="242"/>
                  </a:lnTo>
                  <a:lnTo>
                    <a:pt x="257" y="226"/>
                  </a:lnTo>
                  <a:lnTo>
                    <a:pt x="265" y="202"/>
                  </a:lnTo>
                  <a:lnTo>
                    <a:pt x="270" y="188"/>
                  </a:lnTo>
                  <a:lnTo>
                    <a:pt x="274" y="172"/>
                  </a:lnTo>
                  <a:lnTo>
                    <a:pt x="291" y="127"/>
                  </a:lnTo>
                  <a:lnTo>
                    <a:pt x="291" y="135"/>
                  </a:lnTo>
                  <a:lnTo>
                    <a:pt x="291" y="144"/>
                  </a:lnTo>
                  <a:lnTo>
                    <a:pt x="290" y="148"/>
                  </a:lnTo>
                  <a:lnTo>
                    <a:pt x="290" y="152"/>
                  </a:lnTo>
                  <a:lnTo>
                    <a:pt x="289" y="157"/>
                  </a:lnTo>
                  <a:lnTo>
                    <a:pt x="288" y="161"/>
                  </a:lnTo>
                  <a:lnTo>
                    <a:pt x="288" y="169"/>
                  </a:lnTo>
                  <a:lnTo>
                    <a:pt x="284" y="188"/>
                  </a:lnTo>
                  <a:lnTo>
                    <a:pt x="283" y="193"/>
                  </a:lnTo>
                  <a:lnTo>
                    <a:pt x="283" y="197"/>
                  </a:lnTo>
                  <a:lnTo>
                    <a:pt x="282" y="202"/>
                  </a:lnTo>
                  <a:lnTo>
                    <a:pt x="282" y="206"/>
                  </a:lnTo>
                  <a:lnTo>
                    <a:pt x="280" y="214"/>
                  </a:lnTo>
                  <a:lnTo>
                    <a:pt x="279" y="219"/>
                  </a:lnTo>
                  <a:lnTo>
                    <a:pt x="278" y="223"/>
                  </a:lnTo>
                  <a:lnTo>
                    <a:pt x="278" y="227"/>
                  </a:lnTo>
                  <a:lnTo>
                    <a:pt x="277" y="232"/>
                  </a:lnTo>
                  <a:lnTo>
                    <a:pt x="277" y="237"/>
                  </a:lnTo>
                  <a:lnTo>
                    <a:pt x="277" y="242"/>
                  </a:lnTo>
                  <a:lnTo>
                    <a:pt x="277" y="245"/>
                  </a:lnTo>
                  <a:lnTo>
                    <a:pt x="277" y="249"/>
                  </a:lnTo>
                  <a:lnTo>
                    <a:pt x="275" y="257"/>
                  </a:lnTo>
                  <a:lnTo>
                    <a:pt x="274" y="265"/>
                  </a:lnTo>
                  <a:lnTo>
                    <a:pt x="274" y="270"/>
                  </a:lnTo>
                  <a:lnTo>
                    <a:pt x="274" y="274"/>
                  </a:lnTo>
                  <a:lnTo>
                    <a:pt x="274" y="319"/>
                  </a:lnTo>
                  <a:lnTo>
                    <a:pt x="274" y="319"/>
                  </a:lnTo>
                  <a:lnTo>
                    <a:pt x="274" y="319"/>
                  </a:lnTo>
                  <a:lnTo>
                    <a:pt x="274" y="319"/>
                  </a:lnTo>
                  <a:lnTo>
                    <a:pt x="277" y="508"/>
                  </a:lnTo>
                  <a:lnTo>
                    <a:pt x="277" y="559"/>
                  </a:lnTo>
                  <a:lnTo>
                    <a:pt x="276" y="585"/>
                  </a:lnTo>
                  <a:lnTo>
                    <a:pt x="274" y="612"/>
                  </a:lnTo>
                  <a:lnTo>
                    <a:pt x="273" y="638"/>
                  </a:lnTo>
                  <a:lnTo>
                    <a:pt x="272" y="663"/>
                  </a:lnTo>
                  <a:lnTo>
                    <a:pt x="268" y="717"/>
                  </a:lnTo>
                  <a:lnTo>
                    <a:pt x="268" y="721"/>
                  </a:lnTo>
                  <a:lnTo>
                    <a:pt x="268" y="724"/>
                  </a:lnTo>
                  <a:lnTo>
                    <a:pt x="268" y="726"/>
                  </a:lnTo>
                  <a:lnTo>
                    <a:pt x="267" y="729"/>
                  </a:lnTo>
                  <a:lnTo>
                    <a:pt x="267" y="732"/>
                  </a:lnTo>
                  <a:lnTo>
                    <a:pt x="266" y="733"/>
                  </a:lnTo>
                  <a:lnTo>
                    <a:pt x="266" y="734"/>
                  </a:lnTo>
                  <a:lnTo>
                    <a:pt x="266" y="735"/>
                  </a:lnTo>
                  <a:lnTo>
                    <a:pt x="265" y="736"/>
                  </a:lnTo>
                  <a:lnTo>
                    <a:pt x="265" y="740"/>
                  </a:lnTo>
                  <a:lnTo>
                    <a:pt x="265" y="745"/>
                  </a:lnTo>
                  <a:lnTo>
                    <a:pt x="263" y="753"/>
                  </a:lnTo>
                  <a:lnTo>
                    <a:pt x="262" y="762"/>
                  </a:lnTo>
                  <a:lnTo>
                    <a:pt x="262" y="766"/>
                  </a:lnTo>
                  <a:lnTo>
                    <a:pt x="262" y="770"/>
                  </a:lnTo>
                  <a:lnTo>
                    <a:pt x="258" y="869"/>
                  </a:lnTo>
                  <a:lnTo>
                    <a:pt x="255" y="918"/>
                  </a:lnTo>
                  <a:lnTo>
                    <a:pt x="251" y="965"/>
                  </a:lnTo>
                  <a:lnTo>
                    <a:pt x="251" y="965"/>
                  </a:lnTo>
                  <a:lnTo>
                    <a:pt x="251" y="965"/>
                  </a:lnTo>
                  <a:lnTo>
                    <a:pt x="273" y="937"/>
                  </a:lnTo>
                  <a:lnTo>
                    <a:pt x="295" y="911"/>
                  </a:lnTo>
                  <a:lnTo>
                    <a:pt x="306" y="900"/>
                  </a:lnTo>
                  <a:lnTo>
                    <a:pt x="317" y="889"/>
                  </a:lnTo>
                  <a:lnTo>
                    <a:pt x="328" y="87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39"/>
            <p:cNvSpPr/>
            <p:nvPr/>
          </p:nvSpPr>
          <p:spPr>
            <a:xfrm>
              <a:off x="10752538" y="3865368"/>
              <a:ext cx="273927" cy="262599"/>
            </a:xfrm>
            <a:custGeom>
              <a:avLst/>
              <a:gdLst/>
              <a:ahLst/>
              <a:cxnLst/>
              <a:rect l="l" t="t" r="r" b="b"/>
              <a:pathLst>
                <a:path w="533" h="511" extrusionOk="0">
                  <a:moveTo>
                    <a:pt x="172" y="262"/>
                  </a:moveTo>
                  <a:lnTo>
                    <a:pt x="174" y="265"/>
                  </a:lnTo>
                  <a:lnTo>
                    <a:pt x="177" y="269"/>
                  </a:lnTo>
                  <a:lnTo>
                    <a:pt x="182" y="275"/>
                  </a:lnTo>
                  <a:lnTo>
                    <a:pt x="188" y="281"/>
                  </a:lnTo>
                  <a:lnTo>
                    <a:pt x="195" y="288"/>
                  </a:lnTo>
                  <a:lnTo>
                    <a:pt x="196" y="289"/>
                  </a:lnTo>
                  <a:lnTo>
                    <a:pt x="197" y="291"/>
                  </a:lnTo>
                  <a:lnTo>
                    <a:pt x="199" y="294"/>
                  </a:lnTo>
                  <a:lnTo>
                    <a:pt x="204" y="299"/>
                  </a:lnTo>
                  <a:lnTo>
                    <a:pt x="210" y="304"/>
                  </a:lnTo>
                  <a:lnTo>
                    <a:pt x="212" y="307"/>
                  </a:lnTo>
                  <a:lnTo>
                    <a:pt x="213" y="309"/>
                  </a:lnTo>
                  <a:lnTo>
                    <a:pt x="214" y="310"/>
                  </a:lnTo>
                  <a:lnTo>
                    <a:pt x="248" y="344"/>
                  </a:lnTo>
                  <a:lnTo>
                    <a:pt x="263" y="358"/>
                  </a:lnTo>
                  <a:lnTo>
                    <a:pt x="279" y="372"/>
                  </a:lnTo>
                  <a:lnTo>
                    <a:pt x="310" y="398"/>
                  </a:lnTo>
                  <a:lnTo>
                    <a:pt x="313" y="400"/>
                  </a:lnTo>
                  <a:lnTo>
                    <a:pt x="317" y="402"/>
                  </a:lnTo>
                  <a:lnTo>
                    <a:pt x="323" y="408"/>
                  </a:lnTo>
                  <a:lnTo>
                    <a:pt x="327" y="410"/>
                  </a:lnTo>
                  <a:lnTo>
                    <a:pt x="331" y="413"/>
                  </a:lnTo>
                  <a:lnTo>
                    <a:pt x="335" y="416"/>
                  </a:lnTo>
                  <a:lnTo>
                    <a:pt x="339" y="418"/>
                  </a:lnTo>
                  <a:lnTo>
                    <a:pt x="386" y="449"/>
                  </a:lnTo>
                  <a:lnTo>
                    <a:pt x="411" y="462"/>
                  </a:lnTo>
                  <a:lnTo>
                    <a:pt x="436" y="475"/>
                  </a:lnTo>
                  <a:lnTo>
                    <a:pt x="460" y="489"/>
                  </a:lnTo>
                  <a:lnTo>
                    <a:pt x="482" y="502"/>
                  </a:lnTo>
                  <a:lnTo>
                    <a:pt x="488" y="502"/>
                  </a:lnTo>
                  <a:lnTo>
                    <a:pt x="533" y="511"/>
                  </a:lnTo>
                  <a:lnTo>
                    <a:pt x="525" y="489"/>
                  </a:lnTo>
                  <a:lnTo>
                    <a:pt x="522" y="479"/>
                  </a:lnTo>
                  <a:lnTo>
                    <a:pt x="520" y="473"/>
                  </a:lnTo>
                  <a:lnTo>
                    <a:pt x="519" y="468"/>
                  </a:lnTo>
                  <a:lnTo>
                    <a:pt x="478" y="417"/>
                  </a:lnTo>
                  <a:lnTo>
                    <a:pt x="434" y="366"/>
                  </a:lnTo>
                  <a:lnTo>
                    <a:pt x="389" y="317"/>
                  </a:lnTo>
                  <a:lnTo>
                    <a:pt x="341" y="271"/>
                  </a:lnTo>
                  <a:lnTo>
                    <a:pt x="335" y="264"/>
                  </a:lnTo>
                  <a:lnTo>
                    <a:pt x="328" y="258"/>
                  </a:lnTo>
                  <a:lnTo>
                    <a:pt x="321" y="252"/>
                  </a:lnTo>
                  <a:lnTo>
                    <a:pt x="313" y="245"/>
                  </a:lnTo>
                  <a:lnTo>
                    <a:pt x="312" y="244"/>
                  </a:lnTo>
                  <a:lnTo>
                    <a:pt x="311" y="243"/>
                  </a:lnTo>
                  <a:lnTo>
                    <a:pt x="310" y="242"/>
                  </a:lnTo>
                  <a:lnTo>
                    <a:pt x="309" y="241"/>
                  </a:lnTo>
                  <a:lnTo>
                    <a:pt x="308" y="240"/>
                  </a:lnTo>
                  <a:lnTo>
                    <a:pt x="307" y="239"/>
                  </a:lnTo>
                  <a:lnTo>
                    <a:pt x="306" y="238"/>
                  </a:lnTo>
                  <a:lnTo>
                    <a:pt x="305" y="237"/>
                  </a:lnTo>
                  <a:lnTo>
                    <a:pt x="302" y="234"/>
                  </a:lnTo>
                  <a:lnTo>
                    <a:pt x="299" y="231"/>
                  </a:lnTo>
                  <a:lnTo>
                    <a:pt x="296" y="228"/>
                  </a:lnTo>
                  <a:lnTo>
                    <a:pt x="294" y="226"/>
                  </a:lnTo>
                  <a:lnTo>
                    <a:pt x="292" y="224"/>
                  </a:lnTo>
                  <a:lnTo>
                    <a:pt x="286" y="220"/>
                  </a:lnTo>
                  <a:lnTo>
                    <a:pt x="281" y="216"/>
                  </a:lnTo>
                  <a:lnTo>
                    <a:pt x="276" y="212"/>
                  </a:lnTo>
                  <a:lnTo>
                    <a:pt x="265" y="203"/>
                  </a:lnTo>
                  <a:lnTo>
                    <a:pt x="254" y="194"/>
                  </a:lnTo>
                  <a:lnTo>
                    <a:pt x="243" y="185"/>
                  </a:lnTo>
                  <a:lnTo>
                    <a:pt x="232" y="177"/>
                  </a:lnTo>
                  <a:lnTo>
                    <a:pt x="208" y="162"/>
                  </a:lnTo>
                  <a:lnTo>
                    <a:pt x="183" y="147"/>
                  </a:lnTo>
                  <a:lnTo>
                    <a:pt x="166" y="137"/>
                  </a:lnTo>
                  <a:lnTo>
                    <a:pt x="148" y="127"/>
                  </a:lnTo>
                  <a:lnTo>
                    <a:pt x="129" y="118"/>
                  </a:lnTo>
                  <a:lnTo>
                    <a:pt x="110" y="110"/>
                  </a:lnTo>
                  <a:lnTo>
                    <a:pt x="85" y="101"/>
                  </a:lnTo>
                  <a:lnTo>
                    <a:pt x="97" y="101"/>
                  </a:lnTo>
                  <a:lnTo>
                    <a:pt x="104" y="101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4" y="104"/>
                  </a:lnTo>
                  <a:lnTo>
                    <a:pt x="131" y="105"/>
                  </a:lnTo>
                  <a:lnTo>
                    <a:pt x="138" y="107"/>
                  </a:lnTo>
                  <a:lnTo>
                    <a:pt x="149" y="110"/>
                  </a:lnTo>
                  <a:lnTo>
                    <a:pt x="159" y="113"/>
                  </a:lnTo>
                  <a:lnTo>
                    <a:pt x="170" y="117"/>
                  </a:lnTo>
                  <a:lnTo>
                    <a:pt x="181" y="121"/>
                  </a:lnTo>
                  <a:lnTo>
                    <a:pt x="203" y="132"/>
                  </a:lnTo>
                  <a:lnTo>
                    <a:pt x="226" y="144"/>
                  </a:lnTo>
                  <a:lnTo>
                    <a:pt x="236" y="150"/>
                  </a:lnTo>
                  <a:lnTo>
                    <a:pt x="247" y="156"/>
                  </a:lnTo>
                  <a:lnTo>
                    <a:pt x="257" y="162"/>
                  </a:lnTo>
                  <a:lnTo>
                    <a:pt x="266" y="169"/>
                  </a:lnTo>
                  <a:lnTo>
                    <a:pt x="286" y="184"/>
                  </a:lnTo>
                  <a:lnTo>
                    <a:pt x="307" y="200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9" y="202"/>
                  </a:lnTo>
                  <a:lnTo>
                    <a:pt x="311" y="203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2" y="204"/>
                  </a:lnTo>
                  <a:lnTo>
                    <a:pt x="312" y="204"/>
                  </a:lnTo>
                  <a:lnTo>
                    <a:pt x="313" y="205"/>
                  </a:lnTo>
                  <a:lnTo>
                    <a:pt x="313" y="205"/>
                  </a:lnTo>
                  <a:lnTo>
                    <a:pt x="313" y="205"/>
                  </a:lnTo>
                  <a:lnTo>
                    <a:pt x="313" y="205"/>
                  </a:lnTo>
                  <a:lnTo>
                    <a:pt x="313" y="206"/>
                  </a:lnTo>
                  <a:lnTo>
                    <a:pt x="315" y="208"/>
                  </a:lnTo>
                  <a:lnTo>
                    <a:pt x="317" y="210"/>
                  </a:lnTo>
                  <a:lnTo>
                    <a:pt x="321" y="213"/>
                  </a:lnTo>
                  <a:lnTo>
                    <a:pt x="326" y="216"/>
                  </a:lnTo>
                  <a:lnTo>
                    <a:pt x="328" y="218"/>
                  </a:lnTo>
                  <a:lnTo>
                    <a:pt x="330" y="220"/>
                  </a:lnTo>
                  <a:lnTo>
                    <a:pt x="338" y="228"/>
                  </a:lnTo>
                  <a:lnTo>
                    <a:pt x="347" y="235"/>
                  </a:lnTo>
                  <a:lnTo>
                    <a:pt x="367" y="251"/>
                  </a:lnTo>
                  <a:lnTo>
                    <a:pt x="384" y="268"/>
                  </a:lnTo>
                  <a:lnTo>
                    <a:pt x="392" y="277"/>
                  </a:lnTo>
                  <a:lnTo>
                    <a:pt x="401" y="285"/>
                  </a:lnTo>
                  <a:lnTo>
                    <a:pt x="449" y="336"/>
                  </a:lnTo>
                  <a:lnTo>
                    <a:pt x="472" y="361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0" y="365"/>
                  </a:lnTo>
                  <a:lnTo>
                    <a:pt x="487" y="343"/>
                  </a:lnTo>
                  <a:lnTo>
                    <a:pt x="482" y="299"/>
                  </a:lnTo>
                  <a:lnTo>
                    <a:pt x="482" y="266"/>
                  </a:lnTo>
                  <a:lnTo>
                    <a:pt x="483" y="251"/>
                  </a:lnTo>
                  <a:lnTo>
                    <a:pt x="485" y="234"/>
                  </a:lnTo>
                  <a:lnTo>
                    <a:pt x="485" y="234"/>
                  </a:lnTo>
                  <a:lnTo>
                    <a:pt x="485" y="234"/>
                  </a:lnTo>
                  <a:lnTo>
                    <a:pt x="483" y="232"/>
                  </a:lnTo>
                  <a:lnTo>
                    <a:pt x="481" y="230"/>
                  </a:lnTo>
                  <a:lnTo>
                    <a:pt x="477" y="226"/>
                  </a:lnTo>
                  <a:lnTo>
                    <a:pt x="471" y="220"/>
                  </a:lnTo>
                  <a:lnTo>
                    <a:pt x="446" y="195"/>
                  </a:lnTo>
                  <a:lnTo>
                    <a:pt x="443" y="193"/>
                  </a:lnTo>
                  <a:lnTo>
                    <a:pt x="440" y="190"/>
                  </a:lnTo>
                  <a:lnTo>
                    <a:pt x="434" y="185"/>
                  </a:lnTo>
                  <a:lnTo>
                    <a:pt x="429" y="180"/>
                  </a:lnTo>
                  <a:lnTo>
                    <a:pt x="426" y="177"/>
                  </a:lnTo>
                  <a:lnTo>
                    <a:pt x="423" y="175"/>
                  </a:lnTo>
                  <a:lnTo>
                    <a:pt x="418" y="170"/>
                  </a:lnTo>
                  <a:lnTo>
                    <a:pt x="412" y="165"/>
                  </a:lnTo>
                  <a:lnTo>
                    <a:pt x="400" y="155"/>
                  </a:lnTo>
                  <a:lnTo>
                    <a:pt x="388" y="146"/>
                  </a:lnTo>
                  <a:lnTo>
                    <a:pt x="375" y="138"/>
                  </a:lnTo>
                  <a:lnTo>
                    <a:pt x="348" y="121"/>
                  </a:lnTo>
                  <a:lnTo>
                    <a:pt x="335" y="113"/>
                  </a:lnTo>
                  <a:lnTo>
                    <a:pt x="322" y="104"/>
                  </a:lnTo>
                  <a:lnTo>
                    <a:pt x="320" y="103"/>
                  </a:lnTo>
                  <a:lnTo>
                    <a:pt x="317" y="102"/>
                  </a:lnTo>
                  <a:lnTo>
                    <a:pt x="312" y="100"/>
                  </a:lnTo>
                  <a:lnTo>
                    <a:pt x="309" y="98"/>
                  </a:lnTo>
                  <a:lnTo>
                    <a:pt x="306" y="97"/>
                  </a:lnTo>
                  <a:lnTo>
                    <a:pt x="305" y="96"/>
                  </a:lnTo>
                  <a:lnTo>
                    <a:pt x="304" y="95"/>
                  </a:lnTo>
                  <a:lnTo>
                    <a:pt x="303" y="94"/>
                  </a:lnTo>
                  <a:lnTo>
                    <a:pt x="302" y="93"/>
                  </a:lnTo>
                  <a:lnTo>
                    <a:pt x="299" y="92"/>
                  </a:lnTo>
                  <a:lnTo>
                    <a:pt x="295" y="90"/>
                  </a:lnTo>
                  <a:lnTo>
                    <a:pt x="289" y="87"/>
                  </a:lnTo>
                  <a:lnTo>
                    <a:pt x="279" y="82"/>
                  </a:lnTo>
                  <a:lnTo>
                    <a:pt x="276" y="81"/>
                  </a:lnTo>
                  <a:lnTo>
                    <a:pt x="273" y="79"/>
                  </a:lnTo>
                  <a:lnTo>
                    <a:pt x="268" y="76"/>
                  </a:lnTo>
                  <a:lnTo>
                    <a:pt x="263" y="73"/>
                  </a:lnTo>
                  <a:lnTo>
                    <a:pt x="260" y="71"/>
                  </a:lnTo>
                  <a:lnTo>
                    <a:pt x="257" y="70"/>
                  </a:lnTo>
                  <a:lnTo>
                    <a:pt x="239" y="62"/>
                  </a:lnTo>
                  <a:lnTo>
                    <a:pt x="219" y="54"/>
                  </a:lnTo>
                  <a:lnTo>
                    <a:pt x="179" y="40"/>
                  </a:lnTo>
                  <a:lnTo>
                    <a:pt x="137" y="28"/>
                  </a:lnTo>
                  <a:lnTo>
                    <a:pt x="93" y="17"/>
                  </a:lnTo>
                  <a:lnTo>
                    <a:pt x="85" y="15"/>
                  </a:lnTo>
                  <a:lnTo>
                    <a:pt x="77" y="13"/>
                  </a:lnTo>
                  <a:lnTo>
                    <a:pt x="74" y="12"/>
                  </a:lnTo>
                  <a:lnTo>
                    <a:pt x="70" y="12"/>
                  </a:lnTo>
                  <a:lnTo>
                    <a:pt x="66" y="11"/>
                  </a:lnTo>
                  <a:lnTo>
                    <a:pt x="62" y="11"/>
                  </a:lnTo>
                  <a:lnTo>
                    <a:pt x="59" y="10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39" y="7"/>
                  </a:lnTo>
                  <a:lnTo>
                    <a:pt x="31" y="6"/>
                  </a:lnTo>
                  <a:lnTo>
                    <a:pt x="27" y="5"/>
                  </a:lnTo>
                  <a:lnTo>
                    <a:pt x="23" y="4"/>
                  </a:lnTo>
                  <a:lnTo>
                    <a:pt x="15" y="3"/>
                  </a:lnTo>
                  <a:lnTo>
                    <a:pt x="8" y="2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42" y="87"/>
                  </a:lnTo>
                  <a:lnTo>
                    <a:pt x="51" y="102"/>
                  </a:lnTo>
                  <a:lnTo>
                    <a:pt x="61" y="117"/>
                  </a:lnTo>
                  <a:lnTo>
                    <a:pt x="82" y="149"/>
                  </a:lnTo>
                  <a:lnTo>
                    <a:pt x="84" y="152"/>
                  </a:lnTo>
                  <a:lnTo>
                    <a:pt x="86" y="156"/>
                  </a:lnTo>
                  <a:lnTo>
                    <a:pt x="91" y="163"/>
                  </a:lnTo>
                  <a:lnTo>
                    <a:pt x="97" y="171"/>
                  </a:lnTo>
                  <a:lnTo>
                    <a:pt x="99" y="175"/>
                  </a:lnTo>
                  <a:lnTo>
                    <a:pt x="101" y="178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10" y="188"/>
                  </a:lnTo>
                  <a:lnTo>
                    <a:pt x="113" y="192"/>
                  </a:lnTo>
                  <a:lnTo>
                    <a:pt x="118" y="199"/>
                  </a:lnTo>
                  <a:lnTo>
                    <a:pt x="121" y="203"/>
                  </a:lnTo>
                  <a:lnTo>
                    <a:pt x="124" y="2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39"/>
            <p:cNvSpPr/>
            <p:nvPr/>
          </p:nvSpPr>
          <p:spPr>
            <a:xfrm>
              <a:off x="11284430" y="3974527"/>
              <a:ext cx="316664" cy="170947"/>
            </a:xfrm>
            <a:custGeom>
              <a:avLst/>
              <a:gdLst/>
              <a:ahLst/>
              <a:cxnLst/>
              <a:rect l="l" t="t" r="r" b="b"/>
              <a:pathLst>
                <a:path w="616" h="333" extrusionOk="0">
                  <a:moveTo>
                    <a:pt x="615" y="0"/>
                  </a:moveTo>
                  <a:lnTo>
                    <a:pt x="562" y="9"/>
                  </a:lnTo>
                  <a:lnTo>
                    <a:pt x="502" y="17"/>
                  </a:lnTo>
                  <a:lnTo>
                    <a:pt x="412" y="25"/>
                  </a:lnTo>
                  <a:lnTo>
                    <a:pt x="408" y="25"/>
                  </a:lnTo>
                  <a:lnTo>
                    <a:pt x="403" y="25"/>
                  </a:lnTo>
                  <a:lnTo>
                    <a:pt x="395" y="26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69" y="28"/>
                  </a:lnTo>
                  <a:lnTo>
                    <a:pt x="359" y="29"/>
                  </a:lnTo>
                  <a:lnTo>
                    <a:pt x="350" y="31"/>
                  </a:lnTo>
                  <a:lnTo>
                    <a:pt x="345" y="31"/>
                  </a:lnTo>
                  <a:lnTo>
                    <a:pt x="341" y="31"/>
                  </a:lnTo>
                  <a:lnTo>
                    <a:pt x="336" y="31"/>
                  </a:lnTo>
                  <a:lnTo>
                    <a:pt x="331" y="31"/>
                  </a:lnTo>
                  <a:lnTo>
                    <a:pt x="326" y="32"/>
                  </a:lnTo>
                  <a:lnTo>
                    <a:pt x="321" y="32"/>
                  </a:lnTo>
                  <a:lnTo>
                    <a:pt x="312" y="34"/>
                  </a:lnTo>
                  <a:lnTo>
                    <a:pt x="302" y="36"/>
                  </a:lnTo>
                  <a:lnTo>
                    <a:pt x="283" y="39"/>
                  </a:lnTo>
                  <a:lnTo>
                    <a:pt x="264" y="43"/>
                  </a:lnTo>
                  <a:lnTo>
                    <a:pt x="245" y="47"/>
                  </a:lnTo>
                  <a:lnTo>
                    <a:pt x="226" y="53"/>
                  </a:lnTo>
                  <a:lnTo>
                    <a:pt x="182" y="67"/>
                  </a:lnTo>
                  <a:lnTo>
                    <a:pt x="138" y="83"/>
                  </a:lnTo>
                  <a:lnTo>
                    <a:pt x="93" y="102"/>
                  </a:lnTo>
                  <a:lnTo>
                    <a:pt x="48" y="124"/>
                  </a:lnTo>
                  <a:lnTo>
                    <a:pt x="48" y="129"/>
                  </a:lnTo>
                  <a:lnTo>
                    <a:pt x="47" y="134"/>
                  </a:lnTo>
                  <a:lnTo>
                    <a:pt x="47" y="140"/>
                  </a:lnTo>
                  <a:lnTo>
                    <a:pt x="46" y="145"/>
                  </a:lnTo>
                  <a:lnTo>
                    <a:pt x="44" y="154"/>
                  </a:lnTo>
                  <a:lnTo>
                    <a:pt x="42" y="163"/>
                  </a:lnTo>
                  <a:lnTo>
                    <a:pt x="42" y="164"/>
                  </a:lnTo>
                  <a:lnTo>
                    <a:pt x="42" y="165"/>
                  </a:lnTo>
                  <a:lnTo>
                    <a:pt x="42" y="166"/>
                  </a:lnTo>
                  <a:lnTo>
                    <a:pt x="42" y="167"/>
                  </a:lnTo>
                  <a:lnTo>
                    <a:pt x="41" y="169"/>
                  </a:lnTo>
                  <a:lnTo>
                    <a:pt x="40" y="170"/>
                  </a:lnTo>
                  <a:lnTo>
                    <a:pt x="40" y="172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39" y="175"/>
                  </a:lnTo>
                  <a:lnTo>
                    <a:pt x="39" y="176"/>
                  </a:lnTo>
                  <a:lnTo>
                    <a:pt x="39" y="177"/>
                  </a:lnTo>
                  <a:lnTo>
                    <a:pt x="36" y="189"/>
                  </a:lnTo>
                  <a:lnTo>
                    <a:pt x="32" y="201"/>
                  </a:lnTo>
                  <a:lnTo>
                    <a:pt x="23" y="225"/>
                  </a:lnTo>
                  <a:lnTo>
                    <a:pt x="12" y="249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14" y="271"/>
                  </a:lnTo>
                  <a:lnTo>
                    <a:pt x="29" y="269"/>
                  </a:lnTo>
                  <a:lnTo>
                    <a:pt x="44" y="268"/>
                  </a:lnTo>
                  <a:lnTo>
                    <a:pt x="59" y="268"/>
                  </a:lnTo>
                  <a:lnTo>
                    <a:pt x="82" y="260"/>
                  </a:lnTo>
                  <a:lnTo>
                    <a:pt x="105" y="252"/>
                  </a:lnTo>
                  <a:lnTo>
                    <a:pt x="149" y="239"/>
                  </a:lnTo>
                  <a:lnTo>
                    <a:pt x="160" y="236"/>
                  </a:lnTo>
                  <a:lnTo>
                    <a:pt x="171" y="232"/>
                  </a:lnTo>
                  <a:lnTo>
                    <a:pt x="182" y="229"/>
                  </a:lnTo>
                  <a:lnTo>
                    <a:pt x="194" y="225"/>
                  </a:lnTo>
                  <a:lnTo>
                    <a:pt x="216" y="218"/>
                  </a:lnTo>
                  <a:lnTo>
                    <a:pt x="226" y="215"/>
                  </a:lnTo>
                  <a:lnTo>
                    <a:pt x="232" y="213"/>
                  </a:lnTo>
                  <a:lnTo>
                    <a:pt x="237" y="211"/>
                  </a:lnTo>
                  <a:lnTo>
                    <a:pt x="261" y="202"/>
                  </a:lnTo>
                  <a:lnTo>
                    <a:pt x="285" y="193"/>
                  </a:lnTo>
                  <a:lnTo>
                    <a:pt x="309" y="182"/>
                  </a:lnTo>
                  <a:lnTo>
                    <a:pt x="333" y="170"/>
                  </a:lnTo>
                  <a:lnTo>
                    <a:pt x="356" y="157"/>
                  </a:lnTo>
                  <a:lnTo>
                    <a:pt x="379" y="143"/>
                  </a:lnTo>
                  <a:lnTo>
                    <a:pt x="403" y="127"/>
                  </a:lnTo>
                  <a:lnTo>
                    <a:pt x="426" y="110"/>
                  </a:lnTo>
                  <a:lnTo>
                    <a:pt x="432" y="105"/>
                  </a:lnTo>
                  <a:lnTo>
                    <a:pt x="438" y="101"/>
                  </a:lnTo>
                  <a:lnTo>
                    <a:pt x="450" y="91"/>
                  </a:lnTo>
                  <a:lnTo>
                    <a:pt x="474" y="70"/>
                  </a:lnTo>
                  <a:lnTo>
                    <a:pt x="466" y="80"/>
                  </a:lnTo>
                  <a:lnTo>
                    <a:pt x="459" y="91"/>
                  </a:lnTo>
                  <a:lnTo>
                    <a:pt x="446" y="110"/>
                  </a:lnTo>
                  <a:lnTo>
                    <a:pt x="445" y="110"/>
                  </a:lnTo>
                  <a:lnTo>
                    <a:pt x="445" y="111"/>
                  </a:lnTo>
                  <a:lnTo>
                    <a:pt x="444" y="111"/>
                  </a:lnTo>
                  <a:lnTo>
                    <a:pt x="444" y="112"/>
                  </a:lnTo>
                  <a:lnTo>
                    <a:pt x="443" y="114"/>
                  </a:lnTo>
                  <a:lnTo>
                    <a:pt x="441" y="115"/>
                  </a:lnTo>
                  <a:lnTo>
                    <a:pt x="439" y="118"/>
                  </a:lnTo>
                  <a:lnTo>
                    <a:pt x="438" y="120"/>
                  </a:lnTo>
                  <a:lnTo>
                    <a:pt x="437" y="121"/>
                  </a:lnTo>
                  <a:lnTo>
                    <a:pt x="432" y="127"/>
                  </a:lnTo>
                  <a:lnTo>
                    <a:pt x="426" y="133"/>
                  </a:lnTo>
                  <a:lnTo>
                    <a:pt x="414" y="145"/>
                  </a:lnTo>
                  <a:lnTo>
                    <a:pt x="392" y="166"/>
                  </a:lnTo>
                  <a:lnTo>
                    <a:pt x="383" y="173"/>
                  </a:lnTo>
                  <a:lnTo>
                    <a:pt x="374" y="180"/>
                  </a:lnTo>
                  <a:lnTo>
                    <a:pt x="365" y="186"/>
                  </a:lnTo>
                  <a:lnTo>
                    <a:pt x="356" y="192"/>
                  </a:lnTo>
                  <a:lnTo>
                    <a:pt x="336" y="203"/>
                  </a:lnTo>
                  <a:lnTo>
                    <a:pt x="316" y="214"/>
                  </a:lnTo>
                  <a:lnTo>
                    <a:pt x="303" y="220"/>
                  </a:lnTo>
                  <a:lnTo>
                    <a:pt x="288" y="227"/>
                  </a:lnTo>
                  <a:lnTo>
                    <a:pt x="273" y="233"/>
                  </a:lnTo>
                  <a:lnTo>
                    <a:pt x="257" y="239"/>
                  </a:lnTo>
                  <a:lnTo>
                    <a:pt x="253" y="240"/>
                  </a:lnTo>
                  <a:lnTo>
                    <a:pt x="248" y="242"/>
                  </a:lnTo>
                  <a:lnTo>
                    <a:pt x="240" y="245"/>
                  </a:lnTo>
                  <a:lnTo>
                    <a:pt x="231" y="248"/>
                  </a:lnTo>
                  <a:lnTo>
                    <a:pt x="227" y="250"/>
                  </a:lnTo>
                  <a:lnTo>
                    <a:pt x="223" y="251"/>
                  </a:lnTo>
                  <a:lnTo>
                    <a:pt x="178" y="268"/>
                  </a:lnTo>
                  <a:lnTo>
                    <a:pt x="176" y="269"/>
                  </a:lnTo>
                  <a:lnTo>
                    <a:pt x="174" y="269"/>
                  </a:lnTo>
                  <a:lnTo>
                    <a:pt x="169" y="270"/>
                  </a:lnTo>
                  <a:lnTo>
                    <a:pt x="167" y="271"/>
                  </a:lnTo>
                  <a:lnTo>
                    <a:pt x="167" y="271"/>
                  </a:lnTo>
                  <a:lnTo>
                    <a:pt x="166" y="271"/>
                  </a:lnTo>
                  <a:lnTo>
                    <a:pt x="165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2" y="273"/>
                  </a:lnTo>
                  <a:lnTo>
                    <a:pt x="162" y="273"/>
                  </a:lnTo>
                  <a:lnTo>
                    <a:pt x="161" y="273"/>
                  </a:lnTo>
                  <a:lnTo>
                    <a:pt x="160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7" y="276"/>
                  </a:lnTo>
                  <a:lnTo>
                    <a:pt x="157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6" y="276"/>
                  </a:lnTo>
                  <a:lnTo>
                    <a:pt x="157" y="276"/>
                  </a:lnTo>
                  <a:lnTo>
                    <a:pt x="158" y="276"/>
                  </a:lnTo>
                  <a:lnTo>
                    <a:pt x="159" y="276"/>
                  </a:lnTo>
                  <a:lnTo>
                    <a:pt x="160" y="277"/>
                  </a:lnTo>
                  <a:lnTo>
                    <a:pt x="162" y="277"/>
                  </a:lnTo>
                  <a:lnTo>
                    <a:pt x="164" y="278"/>
                  </a:lnTo>
                  <a:lnTo>
                    <a:pt x="165" y="279"/>
                  </a:lnTo>
                  <a:lnTo>
                    <a:pt x="166" y="279"/>
                  </a:lnTo>
                  <a:lnTo>
                    <a:pt x="167" y="279"/>
                  </a:lnTo>
                  <a:lnTo>
                    <a:pt x="168" y="279"/>
                  </a:lnTo>
                  <a:lnTo>
                    <a:pt x="169" y="279"/>
                  </a:lnTo>
                  <a:lnTo>
                    <a:pt x="174" y="280"/>
                  </a:lnTo>
                  <a:lnTo>
                    <a:pt x="179" y="282"/>
                  </a:lnTo>
                  <a:lnTo>
                    <a:pt x="189" y="285"/>
                  </a:lnTo>
                  <a:lnTo>
                    <a:pt x="209" y="293"/>
                  </a:lnTo>
                  <a:lnTo>
                    <a:pt x="219" y="297"/>
                  </a:lnTo>
                  <a:lnTo>
                    <a:pt x="228" y="301"/>
                  </a:lnTo>
                  <a:lnTo>
                    <a:pt x="237" y="306"/>
                  </a:lnTo>
                  <a:lnTo>
                    <a:pt x="245" y="310"/>
                  </a:lnTo>
                  <a:lnTo>
                    <a:pt x="249" y="312"/>
                  </a:lnTo>
                  <a:lnTo>
                    <a:pt x="254" y="315"/>
                  </a:lnTo>
                  <a:lnTo>
                    <a:pt x="262" y="320"/>
                  </a:lnTo>
                  <a:lnTo>
                    <a:pt x="271" y="326"/>
                  </a:lnTo>
                  <a:lnTo>
                    <a:pt x="279" y="333"/>
                  </a:lnTo>
                  <a:lnTo>
                    <a:pt x="279" y="333"/>
                  </a:lnTo>
                  <a:lnTo>
                    <a:pt x="279" y="333"/>
                  </a:lnTo>
                  <a:lnTo>
                    <a:pt x="280" y="332"/>
                  </a:lnTo>
                  <a:lnTo>
                    <a:pt x="280" y="332"/>
                  </a:lnTo>
                  <a:lnTo>
                    <a:pt x="281" y="332"/>
                  </a:lnTo>
                  <a:lnTo>
                    <a:pt x="281" y="331"/>
                  </a:lnTo>
                  <a:lnTo>
                    <a:pt x="282" y="331"/>
                  </a:lnTo>
                  <a:lnTo>
                    <a:pt x="283" y="330"/>
                  </a:lnTo>
                  <a:lnTo>
                    <a:pt x="285" y="329"/>
                  </a:lnTo>
                  <a:lnTo>
                    <a:pt x="286" y="329"/>
                  </a:lnTo>
                  <a:lnTo>
                    <a:pt x="286" y="328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8" y="327"/>
                  </a:lnTo>
                  <a:lnTo>
                    <a:pt x="313" y="313"/>
                  </a:lnTo>
                  <a:lnTo>
                    <a:pt x="337" y="298"/>
                  </a:lnTo>
                  <a:lnTo>
                    <a:pt x="361" y="282"/>
                  </a:lnTo>
                  <a:lnTo>
                    <a:pt x="384" y="265"/>
                  </a:lnTo>
                  <a:lnTo>
                    <a:pt x="390" y="261"/>
                  </a:lnTo>
                  <a:lnTo>
                    <a:pt x="396" y="256"/>
                  </a:lnTo>
                  <a:lnTo>
                    <a:pt x="398" y="254"/>
                  </a:lnTo>
                  <a:lnTo>
                    <a:pt x="401" y="251"/>
                  </a:lnTo>
                  <a:lnTo>
                    <a:pt x="404" y="248"/>
                  </a:lnTo>
                  <a:lnTo>
                    <a:pt x="406" y="245"/>
                  </a:lnTo>
                  <a:lnTo>
                    <a:pt x="440" y="215"/>
                  </a:lnTo>
                  <a:lnTo>
                    <a:pt x="456" y="201"/>
                  </a:lnTo>
                  <a:lnTo>
                    <a:pt x="471" y="186"/>
                  </a:lnTo>
                  <a:lnTo>
                    <a:pt x="488" y="169"/>
                  </a:lnTo>
                  <a:lnTo>
                    <a:pt x="497" y="159"/>
                  </a:lnTo>
                  <a:lnTo>
                    <a:pt x="505" y="149"/>
                  </a:lnTo>
                  <a:lnTo>
                    <a:pt x="540" y="106"/>
                  </a:lnTo>
                  <a:lnTo>
                    <a:pt x="570" y="67"/>
                  </a:lnTo>
                  <a:lnTo>
                    <a:pt x="609" y="11"/>
                  </a:lnTo>
                  <a:lnTo>
                    <a:pt x="611" y="9"/>
                  </a:lnTo>
                  <a:lnTo>
                    <a:pt x="613" y="7"/>
                  </a:lnTo>
                  <a:lnTo>
                    <a:pt x="614" y="5"/>
                  </a:lnTo>
                  <a:lnTo>
                    <a:pt x="615" y="4"/>
                  </a:lnTo>
                  <a:lnTo>
                    <a:pt x="615" y="3"/>
                  </a:lnTo>
                  <a:lnTo>
                    <a:pt x="616" y="3"/>
                  </a:lnTo>
                  <a:lnTo>
                    <a:pt x="616" y="2"/>
                  </a:lnTo>
                  <a:lnTo>
                    <a:pt x="616" y="1"/>
                  </a:lnTo>
                  <a:lnTo>
                    <a:pt x="616" y="1"/>
                  </a:lnTo>
                  <a:lnTo>
                    <a:pt x="616" y="1"/>
                  </a:lnTo>
                  <a:lnTo>
                    <a:pt x="616" y="1"/>
                  </a:lnTo>
                  <a:lnTo>
                    <a:pt x="616" y="1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0" name="Google Shape;4080;p39"/>
          <p:cNvGrpSpPr/>
          <p:nvPr/>
        </p:nvGrpSpPr>
        <p:grpSpPr>
          <a:xfrm>
            <a:off x="7619407" y="4074153"/>
            <a:ext cx="633262" cy="610724"/>
            <a:chOff x="7711019" y="3758268"/>
            <a:chExt cx="752269" cy="725495"/>
          </a:xfrm>
        </p:grpSpPr>
        <p:sp>
          <p:nvSpPr>
            <p:cNvPr id="4081" name="Google Shape;4081;p39"/>
            <p:cNvSpPr/>
            <p:nvPr/>
          </p:nvSpPr>
          <p:spPr>
            <a:xfrm>
              <a:off x="7904621" y="3758268"/>
              <a:ext cx="127181" cy="141598"/>
            </a:xfrm>
            <a:custGeom>
              <a:avLst/>
              <a:gdLst/>
              <a:ahLst/>
              <a:cxnLst/>
              <a:rect l="l" t="t" r="r" b="b"/>
              <a:pathLst>
                <a:path w="248" h="276" extrusionOk="0">
                  <a:moveTo>
                    <a:pt x="42" y="84"/>
                  </a:moveTo>
                  <a:lnTo>
                    <a:pt x="67" y="105"/>
                  </a:lnTo>
                  <a:lnTo>
                    <a:pt x="79" y="116"/>
                  </a:lnTo>
                  <a:lnTo>
                    <a:pt x="90" y="126"/>
                  </a:lnTo>
                  <a:lnTo>
                    <a:pt x="92" y="128"/>
                  </a:lnTo>
                  <a:lnTo>
                    <a:pt x="94" y="131"/>
                  </a:lnTo>
                  <a:lnTo>
                    <a:pt x="96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0" y="136"/>
                  </a:lnTo>
                  <a:lnTo>
                    <a:pt x="100" y="137"/>
                  </a:lnTo>
                  <a:lnTo>
                    <a:pt x="101" y="137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4" y="140"/>
                  </a:lnTo>
                  <a:lnTo>
                    <a:pt x="106" y="142"/>
                  </a:lnTo>
                  <a:lnTo>
                    <a:pt x="107" y="144"/>
                  </a:lnTo>
                  <a:lnTo>
                    <a:pt x="108" y="145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7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9"/>
                  </a:lnTo>
                  <a:lnTo>
                    <a:pt x="110" y="149"/>
                  </a:lnTo>
                  <a:lnTo>
                    <a:pt x="110" y="150"/>
                  </a:lnTo>
                  <a:lnTo>
                    <a:pt x="111" y="151"/>
                  </a:lnTo>
                  <a:lnTo>
                    <a:pt x="111" y="152"/>
                  </a:lnTo>
                  <a:lnTo>
                    <a:pt x="112" y="153"/>
                  </a:lnTo>
                  <a:lnTo>
                    <a:pt x="114" y="154"/>
                  </a:lnTo>
                  <a:lnTo>
                    <a:pt x="115" y="156"/>
                  </a:lnTo>
                  <a:lnTo>
                    <a:pt x="117" y="157"/>
                  </a:lnTo>
                  <a:lnTo>
                    <a:pt x="118" y="159"/>
                  </a:lnTo>
                  <a:lnTo>
                    <a:pt x="119" y="160"/>
                  </a:lnTo>
                  <a:lnTo>
                    <a:pt x="120" y="161"/>
                  </a:lnTo>
                  <a:lnTo>
                    <a:pt x="120" y="162"/>
                  </a:lnTo>
                  <a:lnTo>
                    <a:pt x="121" y="163"/>
                  </a:lnTo>
                  <a:lnTo>
                    <a:pt x="123" y="165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72"/>
                  </a:lnTo>
                  <a:lnTo>
                    <a:pt x="132" y="174"/>
                  </a:lnTo>
                  <a:lnTo>
                    <a:pt x="134" y="177"/>
                  </a:lnTo>
                  <a:lnTo>
                    <a:pt x="138" y="183"/>
                  </a:lnTo>
                  <a:lnTo>
                    <a:pt x="154" y="204"/>
                  </a:lnTo>
                  <a:lnTo>
                    <a:pt x="162" y="215"/>
                  </a:lnTo>
                  <a:lnTo>
                    <a:pt x="169" y="225"/>
                  </a:lnTo>
                  <a:lnTo>
                    <a:pt x="181" y="242"/>
                  </a:lnTo>
                  <a:lnTo>
                    <a:pt x="184" y="246"/>
                  </a:lnTo>
                  <a:lnTo>
                    <a:pt x="187" y="250"/>
                  </a:lnTo>
                  <a:lnTo>
                    <a:pt x="189" y="255"/>
                  </a:lnTo>
                  <a:lnTo>
                    <a:pt x="191" y="259"/>
                  </a:lnTo>
                  <a:lnTo>
                    <a:pt x="192" y="261"/>
                  </a:lnTo>
                  <a:lnTo>
                    <a:pt x="194" y="263"/>
                  </a:lnTo>
                  <a:lnTo>
                    <a:pt x="197" y="267"/>
                  </a:lnTo>
                  <a:lnTo>
                    <a:pt x="200" y="272"/>
                  </a:lnTo>
                  <a:lnTo>
                    <a:pt x="202" y="274"/>
                  </a:lnTo>
                  <a:lnTo>
                    <a:pt x="203" y="276"/>
                  </a:lnTo>
                  <a:lnTo>
                    <a:pt x="231" y="276"/>
                  </a:lnTo>
                  <a:lnTo>
                    <a:pt x="235" y="260"/>
                  </a:lnTo>
                  <a:lnTo>
                    <a:pt x="236" y="257"/>
                  </a:lnTo>
                  <a:lnTo>
                    <a:pt x="236" y="253"/>
                  </a:lnTo>
                  <a:lnTo>
                    <a:pt x="237" y="249"/>
                  </a:lnTo>
                  <a:lnTo>
                    <a:pt x="237" y="245"/>
                  </a:lnTo>
                  <a:lnTo>
                    <a:pt x="240" y="232"/>
                  </a:lnTo>
                  <a:lnTo>
                    <a:pt x="241" y="228"/>
                  </a:lnTo>
                  <a:lnTo>
                    <a:pt x="241" y="225"/>
                  </a:lnTo>
                  <a:lnTo>
                    <a:pt x="242" y="221"/>
                  </a:lnTo>
                  <a:lnTo>
                    <a:pt x="242" y="216"/>
                  </a:lnTo>
                  <a:lnTo>
                    <a:pt x="242" y="214"/>
                  </a:lnTo>
                  <a:lnTo>
                    <a:pt x="242" y="213"/>
                  </a:lnTo>
                  <a:lnTo>
                    <a:pt x="242" y="212"/>
                  </a:lnTo>
                  <a:lnTo>
                    <a:pt x="242" y="211"/>
                  </a:lnTo>
                  <a:lnTo>
                    <a:pt x="243" y="210"/>
                  </a:lnTo>
                  <a:lnTo>
                    <a:pt x="243" y="208"/>
                  </a:lnTo>
                  <a:lnTo>
                    <a:pt x="244" y="206"/>
                  </a:lnTo>
                  <a:lnTo>
                    <a:pt x="245" y="204"/>
                  </a:lnTo>
                  <a:lnTo>
                    <a:pt x="246" y="202"/>
                  </a:lnTo>
                  <a:lnTo>
                    <a:pt x="247" y="200"/>
                  </a:lnTo>
                  <a:lnTo>
                    <a:pt x="247" y="200"/>
                  </a:lnTo>
                  <a:lnTo>
                    <a:pt x="248" y="199"/>
                  </a:lnTo>
                  <a:lnTo>
                    <a:pt x="247" y="199"/>
                  </a:lnTo>
                  <a:lnTo>
                    <a:pt x="247" y="198"/>
                  </a:lnTo>
                  <a:lnTo>
                    <a:pt x="247" y="198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6"/>
                  </a:lnTo>
                  <a:lnTo>
                    <a:pt x="245" y="195"/>
                  </a:lnTo>
                  <a:lnTo>
                    <a:pt x="244" y="192"/>
                  </a:lnTo>
                  <a:lnTo>
                    <a:pt x="243" y="190"/>
                  </a:lnTo>
                  <a:lnTo>
                    <a:pt x="242" y="188"/>
                  </a:lnTo>
                  <a:lnTo>
                    <a:pt x="241" y="186"/>
                  </a:lnTo>
                  <a:lnTo>
                    <a:pt x="240" y="184"/>
                  </a:lnTo>
                  <a:lnTo>
                    <a:pt x="238" y="180"/>
                  </a:lnTo>
                  <a:lnTo>
                    <a:pt x="236" y="174"/>
                  </a:lnTo>
                  <a:lnTo>
                    <a:pt x="234" y="168"/>
                  </a:lnTo>
                  <a:lnTo>
                    <a:pt x="232" y="164"/>
                  </a:lnTo>
                  <a:lnTo>
                    <a:pt x="230" y="160"/>
                  </a:lnTo>
                  <a:lnTo>
                    <a:pt x="225" y="150"/>
                  </a:lnTo>
                  <a:lnTo>
                    <a:pt x="221" y="141"/>
                  </a:lnTo>
                  <a:lnTo>
                    <a:pt x="219" y="136"/>
                  </a:lnTo>
                  <a:lnTo>
                    <a:pt x="217" y="132"/>
                  </a:lnTo>
                  <a:lnTo>
                    <a:pt x="216" y="132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5" y="130"/>
                  </a:lnTo>
                  <a:lnTo>
                    <a:pt x="215" y="129"/>
                  </a:lnTo>
                  <a:lnTo>
                    <a:pt x="214" y="128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2" y="125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11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9" y="120"/>
                  </a:lnTo>
                  <a:lnTo>
                    <a:pt x="208" y="119"/>
                  </a:lnTo>
                  <a:lnTo>
                    <a:pt x="207" y="117"/>
                  </a:lnTo>
                  <a:lnTo>
                    <a:pt x="207" y="116"/>
                  </a:lnTo>
                  <a:lnTo>
                    <a:pt x="206" y="115"/>
                  </a:lnTo>
                  <a:lnTo>
                    <a:pt x="204" y="111"/>
                  </a:lnTo>
                  <a:lnTo>
                    <a:pt x="201" y="107"/>
                  </a:lnTo>
                  <a:lnTo>
                    <a:pt x="200" y="105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7" y="101"/>
                  </a:lnTo>
                  <a:lnTo>
                    <a:pt x="191" y="91"/>
                  </a:lnTo>
                  <a:lnTo>
                    <a:pt x="184" y="80"/>
                  </a:lnTo>
                  <a:lnTo>
                    <a:pt x="177" y="69"/>
                  </a:lnTo>
                  <a:lnTo>
                    <a:pt x="173" y="63"/>
                  </a:lnTo>
                  <a:lnTo>
                    <a:pt x="169" y="58"/>
                  </a:lnTo>
                  <a:lnTo>
                    <a:pt x="160" y="48"/>
                  </a:lnTo>
                  <a:lnTo>
                    <a:pt x="151" y="38"/>
                  </a:lnTo>
                  <a:lnTo>
                    <a:pt x="142" y="30"/>
                  </a:lnTo>
                  <a:lnTo>
                    <a:pt x="133" y="22"/>
                  </a:lnTo>
                  <a:lnTo>
                    <a:pt x="124" y="15"/>
                  </a:lnTo>
                  <a:lnTo>
                    <a:pt x="115" y="10"/>
                  </a:lnTo>
                  <a:lnTo>
                    <a:pt x="110" y="7"/>
                  </a:lnTo>
                  <a:lnTo>
                    <a:pt x="105" y="5"/>
                  </a:lnTo>
                  <a:lnTo>
                    <a:pt x="101" y="4"/>
                  </a:lnTo>
                  <a:lnTo>
                    <a:pt x="96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7" y="5"/>
                  </a:lnTo>
                  <a:lnTo>
                    <a:pt x="54" y="6"/>
                  </a:lnTo>
                  <a:lnTo>
                    <a:pt x="51" y="7"/>
                  </a:lnTo>
                  <a:lnTo>
                    <a:pt x="48" y="9"/>
                  </a:lnTo>
                  <a:lnTo>
                    <a:pt x="42" y="13"/>
                  </a:lnTo>
                  <a:lnTo>
                    <a:pt x="35" y="17"/>
                  </a:lnTo>
                  <a:lnTo>
                    <a:pt x="29" y="23"/>
                  </a:lnTo>
                  <a:lnTo>
                    <a:pt x="23" y="29"/>
                  </a:lnTo>
                  <a:lnTo>
                    <a:pt x="17" y="36"/>
                  </a:lnTo>
                  <a:lnTo>
                    <a:pt x="12" y="42"/>
                  </a:lnTo>
                  <a:lnTo>
                    <a:pt x="11" y="43"/>
                  </a:lnTo>
                  <a:lnTo>
                    <a:pt x="9" y="45"/>
                  </a:lnTo>
                  <a:lnTo>
                    <a:pt x="7" y="46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4" y="48"/>
                  </a:lnTo>
                  <a:lnTo>
                    <a:pt x="3" y="49"/>
                  </a:lnTo>
                  <a:lnTo>
                    <a:pt x="2" y="5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62"/>
                  </a:lnTo>
                  <a:lnTo>
                    <a:pt x="18" y="65"/>
                  </a:lnTo>
                  <a:lnTo>
                    <a:pt x="23" y="69"/>
                  </a:lnTo>
                  <a:lnTo>
                    <a:pt x="28" y="72"/>
                  </a:lnTo>
                  <a:lnTo>
                    <a:pt x="33" y="76"/>
                  </a:lnTo>
                  <a:lnTo>
                    <a:pt x="38" y="8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39"/>
            <p:cNvSpPr/>
            <p:nvPr/>
          </p:nvSpPr>
          <p:spPr>
            <a:xfrm>
              <a:off x="7711019" y="3925096"/>
              <a:ext cx="644656" cy="558667"/>
            </a:xfrm>
            <a:custGeom>
              <a:avLst/>
              <a:gdLst/>
              <a:ahLst/>
              <a:cxnLst/>
              <a:rect l="l" t="t" r="r" b="b"/>
              <a:pathLst>
                <a:path w="1253" h="1086" extrusionOk="0">
                  <a:moveTo>
                    <a:pt x="1242" y="477"/>
                  </a:moveTo>
                  <a:lnTo>
                    <a:pt x="1241" y="468"/>
                  </a:lnTo>
                  <a:lnTo>
                    <a:pt x="1239" y="460"/>
                  </a:lnTo>
                  <a:lnTo>
                    <a:pt x="1236" y="444"/>
                  </a:lnTo>
                  <a:lnTo>
                    <a:pt x="1228" y="414"/>
                  </a:lnTo>
                  <a:lnTo>
                    <a:pt x="1214" y="372"/>
                  </a:lnTo>
                  <a:lnTo>
                    <a:pt x="1211" y="362"/>
                  </a:lnTo>
                  <a:lnTo>
                    <a:pt x="1206" y="352"/>
                  </a:lnTo>
                  <a:lnTo>
                    <a:pt x="1202" y="342"/>
                  </a:lnTo>
                  <a:lnTo>
                    <a:pt x="1197" y="333"/>
                  </a:lnTo>
                  <a:lnTo>
                    <a:pt x="1192" y="324"/>
                  </a:lnTo>
                  <a:lnTo>
                    <a:pt x="1190" y="320"/>
                  </a:lnTo>
                  <a:lnTo>
                    <a:pt x="1188" y="316"/>
                  </a:lnTo>
                  <a:lnTo>
                    <a:pt x="1188" y="315"/>
                  </a:lnTo>
                  <a:lnTo>
                    <a:pt x="1187" y="315"/>
                  </a:lnTo>
                  <a:lnTo>
                    <a:pt x="1187" y="313"/>
                  </a:lnTo>
                  <a:lnTo>
                    <a:pt x="1186" y="310"/>
                  </a:lnTo>
                  <a:lnTo>
                    <a:pt x="1185" y="308"/>
                  </a:lnTo>
                  <a:lnTo>
                    <a:pt x="1185" y="307"/>
                  </a:lnTo>
                  <a:lnTo>
                    <a:pt x="1184" y="306"/>
                  </a:lnTo>
                  <a:lnTo>
                    <a:pt x="1184" y="305"/>
                  </a:lnTo>
                  <a:lnTo>
                    <a:pt x="1183" y="305"/>
                  </a:lnTo>
                  <a:lnTo>
                    <a:pt x="1183" y="304"/>
                  </a:lnTo>
                  <a:lnTo>
                    <a:pt x="1183" y="304"/>
                  </a:lnTo>
                  <a:lnTo>
                    <a:pt x="1183" y="304"/>
                  </a:lnTo>
                  <a:lnTo>
                    <a:pt x="1183" y="303"/>
                  </a:lnTo>
                  <a:lnTo>
                    <a:pt x="1183" y="303"/>
                  </a:lnTo>
                  <a:lnTo>
                    <a:pt x="1183" y="303"/>
                  </a:lnTo>
                  <a:lnTo>
                    <a:pt x="1183" y="303"/>
                  </a:lnTo>
                  <a:lnTo>
                    <a:pt x="1182" y="303"/>
                  </a:lnTo>
                  <a:lnTo>
                    <a:pt x="1182" y="303"/>
                  </a:lnTo>
                  <a:lnTo>
                    <a:pt x="1182" y="302"/>
                  </a:lnTo>
                  <a:lnTo>
                    <a:pt x="1181" y="302"/>
                  </a:lnTo>
                  <a:lnTo>
                    <a:pt x="1181" y="302"/>
                  </a:lnTo>
                  <a:lnTo>
                    <a:pt x="1181" y="301"/>
                  </a:lnTo>
                  <a:lnTo>
                    <a:pt x="1181" y="301"/>
                  </a:lnTo>
                  <a:lnTo>
                    <a:pt x="1180" y="301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80" y="299"/>
                  </a:lnTo>
                  <a:lnTo>
                    <a:pt x="1179" y="298"/>
                  </a:lnTo>
                  <a:lnTo>
                    <a:pt x="1179" y="298"/>
                  </a:lnTo>
                  <a:lnTo>
                    <a:pt x="1178" y="296"/>
                  </a:lnTo>
                  <a:lnTo>
                    <a:pt x="1177" y="295"/>
                  </a:lnTo>
                  <a:lnTo>
                    <a:pt x="1176" y="293"/>
                  </a:lnTo>
                  <a:lnTo>
                    <a:pt x="1175" y="291"/>
                  </a:lnTo>
                  <a:lnTo>
                    <a:pt x="1174" y="290"/>
                  </a:lnTo>
                  <a:lnTo>
                    <a:pt x="1174" y="289"/>
                  </a:lnTo>
                  <a:lnTo>
                    <a:pt x="1174" y="288"/>
                  </a:lnTo>
                  <a:lnTo>
                    <a:pt x="1174" y="288"/>
                  </a:lnTo>
                  <a:lnTo>
                    <a:pt x="1174" y="287"/>
                  </a:lnTo>
                  <a:lnTo>
                    <a:pt x="1174" y="287"/>
                  </a:lnTo>
                  <a:lnTo>
                    <a:pt x="1167" y="276"/>
                  </a:lnTo>
                  <a:lnTo>
                    <a:pt x="1164" y="271"/>
                  </a:lnTo>
                  <a:lnTo>
                    <a:pt x="1160" y="265"/>
                  </a:lnTo>
                  <a:lnTo>
                    <a:pt x="1159" y="264"/>
                  </a:lnTo>
                  <a:lnTo>
                    <a:pt x="1159" y="264"/>
                  </a:lnTo>
                  <a:lnTo>
                    <a:pt x="1159" y="263"/>
                  </a:lnTo>
                  <a:lnTo>
                    <a:pt x="1158" y="263"/>
                  </a:lnTo>
                  <a:lnTo>
                    <a:pt x="1158" y="262"/>
                  </a:lnTo>
                  <a:lnTo>
                    <a:pt x="1157" y="260"/>
                  </a:lnTo>
                  <a:lnTo>
                    <a:pt x="1156" y="259"/>
                  </a:lnTo>
                  <a:lnTo>
                    <a:pt x="1156" y="258"/>
                  </a:lnTo>
                  <a:lnTo>
                    <a:pt x="1155" y="258"/>
                  </a:lnTo>
                  <a:lnTo>
                    <a:pt x="1155" y="257"/>
                  </a:lnTo>
                  <a:lnTo>
                    <a:pt x="1154" y="257"/>
                  </a:lnTo>
                  <a:lnTo>
                    <a:pt x="1154" y="256"/>
                  </a:lnTo>
                  <a:lnTo>
                    <a:pt x="1154" y="256"/>
                  </a:lnTo>
                  <a:lnTo>
                    <a:pt x="1154" y="256"/>
                  </a:lnTo>
                  <a:lnTo>
                    <a:pt x="1153" y="254"/>
                  </a:lnTo>
                  <a:lnTo>
                    <a:pt x="1152" y="253"/>
                  </a:lnTo>
                  <a:lnTo>
                    <a:pt x="1151" y="251"/>
                  </a:lnTo>
                  <a:lnTo>
                    <a:pt x="1150" y="249"/>
                  </a:lnTo>
                  <a:lnTo>
                    <a:pt x="1149" y="248"/>
                  </a:lnTo>
                  <a:lnTo>
                    <a:pt x="1147" y="246"/>
                  </a:lnTo>
                  <a:lnTo>
                    <a:pt x="1143" y="242"/>
                  </a:lnTo>
                  <a:lnTo>
                    <a:pt x="1143" y="242"/>
                  </a:lnTo>
                  <a:lnTo>
                    <a:pt x="1143" y="242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4" y="233"/>
                  </a:lnTo>
                  <a:lnTo>
                    <a:pt x="1133" y="231"/>
                  </a:lnTo>
                  <a:lnTo>
                    <a:pt x="1130" y="228"/>
                  </a:lnTo>
                  <a:lnTo>
                    <a:pt x="1129" y="227"/>
                  </a:lnTo>
                  <a:lnTo>
                    <a:pt x="1128" y="225"/>
                  </a:lnTo>
                  <a:lnTo>
                    <a:pt x="1128" y="224"/>
                  </a:lnTo>
                  <a:lnTo>
                    <a:pt x="1127" y="224"/>
                  </a:lnTo>
                  <a:lnTo>
                    <a:pt x="1127" y="223"/>
                  </a:lnTo>
                  <a:lnTo>
                    <a:pt x="1126" y="223"/>
                  </a:lnTo>
                  <a:lnTo>
                    <a:pt x="1125" y="222"/>
                  </a:lnTo>
                  <a:lnTo>
                    <a:pt x="1124" y="221"/>
                  </a:lnTo>
                  <a:lnTo>
                    <a:pt x="1123" y="219"/>
                  </a:lnTo>
                  <a:lnTo>
                    <a:pt x="1122" y="218"/>
                  </a:lnTo>
                  <a:lnTo>
                    <a:pt x="1121" y="217"/>
                  </a:lnTo>
                  <a:lnTo>
                    <a:pt x="1120" y="215"/>
                  </a:lnTo>
                  <a:lnTo>
                    <a:pt x="1118" y="211"/>
                  </a:lnTo>
                  <a:lnTo>
                    <a:pt x="1117" y="210"/>
                  </a:lnTo>
                  <a:lnTo>
                    <a:pt x="1116" y="208"/>
                  </a:lnTo>
                  <a:lnTo>
                    <a:pt x="1113" y="205"/>
                  </a:lnTo>
                  <a:lnTo>
                    <a:pt x="1111" y="203"/>
                  </a:lnTo>
                  <a:lnTo>
                    <a:pt x="1110" y="201"/>
                  </a:lnTo>
                  <a:lnTo>
                    <a:pt x="1109" y="200"/>
                  </a:lnTo>
                  <a:lnTo>
                    <a:pt x="1108" y="199"/>
                  </a:lnTo>
                  <a:lnTo>
                    <a:pt x="1107" y="198"/>
                  </a:lnTo>
                  <a:lnTo>
                    <a:pt x="1106" y="197"/>
                  </a:lnTo>
                  <a:lnTo>
                    <a:pt x="1105" y="195"/>
                  </a:lnTo>
                  <a:lnTo>
                    <a:pt x="1102" y="192"/>
                  </a:lnTo>
                  <a:lnTo>
                    <a:pt x="1098" y="189"/>
                  </a:lnTo>
                  <a:lnTo>
                    <a:pt x="1096" y="187"/>
                  </a:lnTo>
                  <a:lnTo>
                    <a:pt x="1094" y="184"/>
                  </a:lnTo>
                  <a:lnTo>
                    <a:pt x="1092" y="182"/>
                  </a:lnTo>
                  <a:lnTo>
                    <a:pt x="1091" y="181"/>
                  </a:lnTo>
                  <a:lnTo>
                    <a:pt x="1090" y="180"/>
                  </a:lnTo>
                  <a:lnTo>
                    <a:pt x="1089" y="179"/>
                  </a:lnTo>
                  <a:lnTo>
                    <a:pt x="1089" y="179"/>
                  </a:lnTo>
                  <a:lnTo>
                    <a:pt x="1087" y="178"/>
                  </a:lnTo>
                  <a:lnTo>
                    <a:pt x="1084" y="176"/>
                  </a:lnTo>
                  <a:lnTo>
                    <a:pt x="1082" y="174"/>
                  </a:lnTo>
                  <a:lnTo>
                    <a:pt x="1081" y="174"/>
                  </a:lnTo>
                  <a:lnTo>
                    <a:pt x="1081" y="173"/>
                  </a:lnTo>
                  <a:lnTo>
                    <a:pt x="1080" y="172"/>
                  </a:lnTo>
                  <a:lnTo>
                    <a:pt x="1079" y="171"/>
                  </a:lnTo>
                  <a:lnTo>
                    <a:pt x="1079" y="170"/>
                  </a:lnTo>
                  <a:lnTo>
                    <a:pt x="1078" y="169"/>
                  </a:lnTo>
                  <a:lnTo>
                    <a:pt x="1077" y="168"/>
                  </a:lnTo>
                  <a:lnTo>
                    <a:pt x="1076" y="167"/>
                  </a:lnTo>
                  <a:lnTo>
                    <a:pt x="1074" y="164"/>
                  </a:lnTo>
                  <a:lnTo>
                    <a:pt x="1072" y="162"/>
                  </a:lnTo>
                  <a:lnTo>
                    <a:pt x="1071" y="161"/>
                  </a:lnTo>
                  <a:lnTo>
                    <a:pt x="1070" y="160"/>
                  </a:lnTo>
                  <a:lnTo>
                    <a:pt x="1067" y="158"/>
                  </a:lnTo>
                  <a:lnTo>
                    <a:pt x="1066" y="157"/>
                  </a:lnTo>
                  <a:lnTo>
                    <a:pt x="1064" y="156"/>
                  </a:lnTo>
                  <a:lnTo>
                    <a:pt x="1063" y="155"/>
                  </a:lnTo>
                  <a:lnTo>
                    <a:pt x="1062" y="154"/>
                  </a:lnTo>
                  <a:lnTo>
                    <a:pt x="1061" y="153"/>
                  </a:lnTo>
                  <a:lnTo>
                    <a:pt x="1060" y="152"/>
                  </a:lnTo>
                  <a:lnTo>
                    <a:pt x="1060" y="151"/>
                  </a:lnTo>
                  <a:lnTo>
                    <a:pt x="1059" y="150"/>
                  </a:lnTo>
                  <a:lnTo>
                    <a:pt x="1059" y="149"/>
                  </a:lnTo>
                  <a:lnTo>
                    <a:pt x="1059" y="149"/>
                  </a:lnTo>
                  <a:lnTo>
                    <a:pt x="1059" y="149"/>
                  </a:lnTo>
                  <a:lnTo>
                    <a:pt x="1058" y="148"/>
                  </a:lnTo>
                  <a:lnTo>
                    <a:pt x="1057" y="147"/>
                  </a:lnTo>
                  <a:lnTo>
                    <a:pt x="1054" y="145"/>
                  </a:lnTo>
                  <a:lnTo>
                    <a:pt x="1052" y="143"/>
                  </a:lnTo>
                  <a:lnTo>
                    <a:pt x="1051" y="142"/>
                  </a:lnTo>
                  <a:lnTo>
                    <a:pt x="1050" y="141"/>
                  </a:lnTo>
                  <a:lnTo>
                    <a:pt x="1049" y="140"/>
                  </a:lnTo>
                  <a:lnTo>
                    <a:pt x="1047" y="139"/>
                  </a:lnTo>
                  <a:lnTo>
                    <a:pt x="1044" y="136"/>
                  </a:lnTo>
                  <a:lnTo>
                    <a:pt x="1042" y="134"/>
                  </a:lnTo>
                  <a:lnTo>
                    <a:pt x="1040" y="133"/>
                  </a:lnTo>
                  <a:lnTo>
                    <a:pt x="1039" y="132"/>
                  </a:lnTo>
                  <a:lnTo>
                    <a:pt x="1039" y="132"/>
                  </a:lnTo>
                  <a:lnTo>
                    <a:pt x="1039" y="132"/>
                  </a:lnTo>
                  <a:lnTo>
                    <a:pt x="1039" y="132"/>
                  </a:lnTo>
                  <a:lnTo>
                    <a:pt x="1039" y="132"/>
                  </a:lnTo>
                  <a:lnTo>
                    <a:pt x="1036" y="130"/>
                  </a:lnTo>
                  <a:lnTo>
                    <a:pt x="1032" y="128"/>
                  </a:lnTo>
                  <a:lnTo>
                    <a:pt x="1029" y="126"/>
                  </a:lnTo>
                  <a:lnTo>
                    <a:pt x="1026" y="123"/>
                  </a:lnTo>
                  <a:lnTo>
                    <a:pt x="1023" y="121"/>
                  </a:lnTo>
                  <a:lnTo>
                    <a:pt x="1020" y="118"/>
                  </a:lnTo>
                  <a:lnTo>
                    <a:pt x="1013" y="112"/>
                  </a:lnTo>
                  <a:lnTo>
                    <a:pt x="1011" y="112"/>
                  </a:lnTo>
                  <a:lnTo>
                    <a:pt x="1004" y="108"/>
                  </a:lnTo>
                  <a:lnTo>
                    <a:pt x="998" y="104"/>
                  </a:lnTo>
                  <a:lnTo>
                    <a:pt x="992" y="100"/>
                  </a:lnTo>
                  <a:lnTo>
                    <a:pt x="985" y="96"/>
                  </a:lnTo>
                  <a:lnTo>
                    <a:pt x="982" y="93"/>
                  </a:lnTo>
                  <a:lnTo>
                    <a:pt x="979" y="91"/>
                  </a:lnTo>
                  <a:lnTo>
                    <a:pt x="976" y="89"/>
                  </a:lnTo>
                  <a:lnTo>
                    <a:pt x="969" y="86"/>
                  </a:lnTo>
                  <a:lnTo>
                    <a:pt x="963" y="82"/>
                  </a:lnTo>
                  <a:lnTo>
                    <a:pt x="960" y="81"/>
                  </a:lnTo>
                  <a:lnTo>
                    <a:pt x="957" y="79"/>
                  </a:lnTo>
                  <a:lnTo>
                    <a:pt x="956" y="79"/>
                  </a:lnTo>
                  <a:lnTo>
                    <a:pt x="956" y="79"/>
                  </a:lnTo>
                  <a:lnTo>
                    <a:pt x="956" y="79"/>
                  </a:lnTo>
                  <a:lnTo>
                    <a:pt x="955" y="79"/>
                  </a:lnTo>
                  <a:lnTo>
                    <a:pt x="955" y="78"/>
                  </a:lnTo>
                  <a:lnTo>
                    <a:pt x="955" y="78"/>
                  </a:lnTo>
                  <a:lnTo>
                    <a:pt x="954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6"/>
                  </a:lnTo>
                  <a:lnTo>
                    <a:pt x="952" y="76"/>
                  </a:lnTo>
                  <a:lnTo>
                    <a:pt x="952" y="76"/>
                  </a:lnTo>
                  <a:lnTo>
                    <a:pt x="951" y="76"/>
                  </a:lnTo>
                  <a:lnTo>
                    <a:pt x="951" y="76"/>
                  </a:lnTo>
                  <a:lnTo>
                    <a:pt x="948" y="75"/>
                  </a:lnTo>
                  <a:lnTo>
                    <a:pt x="945" y="73"/>
                  </a:lnTo>
                  <a:lnTo>
                    <a:pt x="940" y="70"/>
                  </a:lnTo>
                  <a:lnTo>
                    <a:pt x="937" y="69"/>
                  </a:lnTo>
                  <a:lnTo>
                    <a:pt x="935" y="67"/>
                  </a:lnTo>
                  <a:lnTo>
                    <a:pt x="932" y="66"/>
                  </a:lnTo>
                  <a:lnTo>
                    <a:pt x="930" y="65"/>
                  </a:lnTo>
                  <a:lnTo>
                    <a:pt x="929" y="65"/>
                  </a:lnTo>
                  <a:lnTo>
                    <a:pt x="928" y="65"/>
                  </a:lnTo>
                  <a:lnTo>
                    <a:pt x="928" y="65"/>
                  </a:lnTo>
                  <a:lnTo>
                    <a:pt x="927" y="65"/>
                  </a:lnTo>
                  <a:lnTo>
                    <a:pt x="927" y="65"/>
                  </a:lnTo>
                  <a:lnTo>
                    <a:pt x="926" y="64"/>
                  </a:lnTo>
                  <a:lnTo>
                    <a:pt x="924" y="63"/>
                  </a:lnTo>
                  <a:lnTo>
                    <a:pt x="923" y="63"/>
                  </a:lnTo>
                  <a:lnTo>
                    <a:pt x="922" y="62"/>
                  </a:lnTo>
                  <a:lnTo>
                    <a:pt x="922" y="62"/>
                  </a:lnTo>
                  <a:lnTo>
                    <a:pt x="921" y="62"/>
                  </a:lnTo>
                  <a:lnTo>
                    <a:pt x="921" y="62"/>
                  </a:lnTo>
                  <a:lnTo>
                    <a:pt x="920" y="62"/>
                  </a:lnTo>
                  <a:lnTo>
                    <a:pt x="914" y="60"/>
                  </a:lnTo>
                  <a:lnTo>
                    <a:pt x="909" y="57"/>
                  </a:lnTo>
                  <a:lnTo>
                    <a:pt x="904" y="55"/>
                  </a:lnTo>
                  <a:lnTo>
                    <a:pt x="898" y="53"/>
                  </a:lnTo>
                  <a:lnTo>
                    <a:pt x="897" y="53"/>
                  </a:lnTo>
                  <a:lnTo>
                    <a:pt x="897" y="53"/>
                  </a:lnTo>
                  <a:lnTo>
                    <a:pt x="896" y="53"/>
                  </a:lnTo>
                  <a:lnTo>
                    <a:pt x="896" y="53"/>
                  </a:lnTo>
                  <a:lnTo>
                    <a:pt x="895" y="52"/>
                  </a:lnTo>
                  <a:lnTo>
                    <a:pt x="893" y="51"/>
                  </a:lnTo>
                  <a:lnTo>
                    <a:pt x="892" y="51"/>
                  </a:lnTo>
                  <a:lnTo>
                    <a:pt x="891" y="50"/>
                  </a:lnTo>
                  <a:lnTo>
                    <a:pt x="891" y="50"/>
                  </a:lnTo>
                  <a:lnTo>
                    <a:pt x="890" y="50"/>
                  </a:lnTo>
                  <a:lnTo>
                    <a:pt x="890" y="50"/>
                  </a:lnTo>
                  <a:lnTo>
                    <a:pt x="889" y="50"/>
                  </a:lnTo>
                  <a:lnTo>
                    <a:pt x="886" y="49"/>
                  </a:lnTo>
                  <a:lnTo>
                    <a:pt x="883" y="48"/>
                  </a:lnTo>
                  <a:lnTo>
                    <a:pt x="878" y="46"/>
                  </a:lnTo>
                  <a:lnTo>
                    <a:pt x="867" y="42"/>
                  </a:lnTo>
                  <a:lnTo>
                    <a:pt x="866" y="42"/>
                  </a:lnTo>
                  <a:lnTo>
                    <a:pt x="866" y="42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1"/>
                  </a:lnTo>
                  <a:lnTo>
                    <a:pt x="862" y="40"/>
                  </a:lnTo>
                  <a:lnTo>
                    <a:pt x="861" y="40"/>
                  </a:lnTo>
                  <a:lnTo>
                    <a:pt x="860" y="39"/>
                  </a:lnTo>
                  <a:lnTo>
                    <a:pt x="860" y="39"/>
                  </a:lnTo>
                  <a:lnTo>
                    <a:pt x="859" y="39"/>
                  </a:lnTo>
                  <a:lnTo>
                    <a:pt x="859" y="39"/>
                  </a:lnTo>
                  <a:lnTo>
                    <a:pt x="858" y="39"/>
                  </a:lnTo>
                  <a:lnTo>
                    <a:pt x="847" y="35"/>
                  </a:lnTo>
                  <a:lnTo>
                    <a:pt x="842" y="33"/>
                  </a:lnTo>
                  <a:lnTo>
                    <a:pt x="839" y="32"/>
                  </a:lnTo>
                  <a:lnTo>
                    <a:pt x="836" y="31"/>
                  </a:lnTo>
                  <a:lnTo>
                    <a:pt x="835" y="31"/>
                  </a:lnTo>
                  <a:lnTo>
                    <a:pt x="835" y="31"/>
                  </a:lnTo>
                  <a:lnTo>
                    <a:pt x="834" y="31"/>
                  </a:lnTo>
                  <a:lnTo>
                    <a:pt x="834" y="31"/>
                  </a:lnTo>
                  <a:lnTo>
                    <a:pt x="833" y="30"/>
                  </a:lnTo>
                  <a:lnTo>
                    <a:pt x="831" y="29"/>
                  </a:lnTo>
                  <a:lnTo>
                    <a:pt x="830" y="29"/>
                  </a:lnTo>
                  <a:lnTo>
                    <a:pt x="829" y="28"/>
                  </a:lnTo>
                  <a:lnTo>
                    <a:pt x="829" y="28"/>
                  </a:lnTo>
                  <a:lnTo>
                    <a:pt x="828" y="28"/>
                  </a:lnTo>
                  <a:lnTo>
                    <a:pt x="828" y="28"/>
                  </a:lnTo>
                  <a:lnTo>
                    <a:pt x="827" y="28"/>
                  </a:lnTo>
                  <a:lnTo>
                    <a:pt x="793" y="19"/>
                  </a:lnTo>
                  <a:lnTo>
                    <a:pt x="769" y="13"/>
                  </a:lnTo>
                  <a:lnTo>
                    <a:pt x="745" y="9"/>
                  </a:lnTo>
                  <a:lnTo>
                    <a:pt x="719" y="5"/>
                  </a:lnTo>
                  <a:lnTo>
                    <a:pt x="694" y="2"/>
                  </a:lnTo>
                  <a:lnTo>
                    <a:pt x="688" y="2"/>
                  </a:lnTo>
                  <a:lnTo>
                    <a:pt x="681" y="2"/>
                  </a:lnTo>
                  <a:lnTo>
                    <a:pt x="674" y="1"/>
                  </a:lnTo>
                  <a:lnTo>
                    <a:pt x="66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5" y="0"/>
                  </a:lnTo>
                  <a:lnTo>
                    <a:pt x="630" y="0"/>
                  </a:lnTo>
                  <a:lnTo>
                    <a:pt x="610" y="0"/>
                  </a:lnTo>
                  <a:lnTo>
                    <a:pt x="593" y="0"/>
                  </a:lnTo>
                  <a:lnTo>
                    <a:pt x="576" y="1"/>
                  </a:lnTo>
                  <a:lnTo>
                    <a:pt x="559" y="3"/>
                  </a:lnTo>
                  <a:lnTo>
                    <a:pt x="542" y="5"/>
                  </a:lnTo>
                  <a:lnTo>
                    <a:pt x="538" y="6"/>
                  </a:lnTo>
                  <a:lnTo>
                    <a:pt x="533" y="7"/>
                  </a:lnTo>
                  <a:lnTo>
                    <a:pt x="524" y="8"/>
                  </a:lnTo>
                  <a:lnTo>
                    <a:pt x="514" y="9"/>
                  </a:lnTo>
                  <a:lnTo>
                    <a:pt x="510" y="10"/>
                  </a:lnTo>
                  <a:lnTo>
                    <a:pt x="505" y="11"/>
                  </a:lnTo>
                  <a:lnTo>
                    <a:pt x="501" y="12"/>
                  </a:lnTo>
                  <a:lnTo>
                    <a:pt x="497" y="13"/>
                  </a:lnTo>
                  <a:lnTo>
                    <a:pt x="490" y="14"/>
                  </a:lnTo>
                  <a:lnTo>
                    <a:pt x="482" y="15"/>
                  </a:lnTo>
                  <a:lnTo>
                    <a:pt x="478" y="16"/>
                  </a:lnTo>
                  <a:lnTo>
                    <a:pt x="474" y="17"/>
                  </a:lnTo>
                  <a:lnTo>
                    <a:pt x="474" y="17"/>
                  </a:lnTo>
                  <a:lnTo>
                    <a:pt x="474" y="17"/>
                  </a:lnTo>
                  <a:lnTo>
                    <a:pt x="472" y="17"/>
                  </a:lnTo>
                  <a:lnTo>
                    <a:pt x="471" y="17"/>
                  </a:lnTo>
                  <a:lnTo>
                    <a:pt x="467" y="18"/>
                  </a:lnTo>
                  <a:lnTo>
                    <a:pt x="466" y="18"/>
                  </a:lnTo>
                  <a:lnTo>
                    <a:pt x="464" y="19"/>
                  </a:lnTo>
                  <a:lnTo>
                    <a:pt x="462" y="19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9" y="20"/>
                  </a:lnTo>
                  <a:lnTo>
                    <a:pt x="458" y="20"/>
                  </a:lnTo>
                  <a:lnTo>
                    <a:pt x="456" y="21"/>
                  </a:lnTo>
                  <a:lnTo>
                    <a:pt x="454" y="21"/>
                  </a:lnTo>
                  <a:lnTo>
                    <a:pt x="452" y="22"/>
                  </a:lnTo>
                  <a:lnTo>
                    <a:pt x="447" y="23"/>
                  </a:lnTo>
                  <a:lnTo>
                    <a:pt x="445" y="24"/>
                  </a:lnTo>
                  <a:lnTo>
                    <a:pt x="443" y="25"/>
                  </a:lnTo>
                  <a:lnTo>
                    <a:pt x="436" y="27"/>
                  </a:lnTo>
                  <a:lnTo>
                    <a:pt x="429" y="29"/>
                  </a:lnTo>
                  <a:lnTo>
                    <a:pt x="422" y="31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4" y="33"/>
                  </a:lnTo>
                  <a:lnTo>
                    <a:pt x="413" y="33"/>
                  </a:lnTo>
                  <a:lnTo>
                    <a:pt x="412" y="33"/>
                  </a:lnTo>
                  <a:lnTo>
                    <a:pt x="411" y="33"/>
                  </a:lnTo>
                  <a:lnTo>
                    <a:pt x="410" y="34"/>
                  </a:lnTo>
                  <a:lnTo>
                    <a:pt x="408" y="34"/>
                  </a:lnTo>
                  <a:lnTo>
                    <a:pt x="406" y="35"/>
                  </a:lnTo>
                  <a:lnTo>
                    <a:pt x="405" y="36"/>
                  </a:lnTo>
                  <a:lnTo>
                    <a:pt x="404" y="36"/>
                  </a:lnTo>
                  <a:lnTo>
                    <a:pt x="403" y="36"/>
                  </a:lnTo>
                  <a:lnTo>
                    <a:pt x="402" y="36"/>
                  </a:lnTo>
                  <a:lnTo>
                    <a:pt x="401" y="36"/>
                  </a:lnTo>
                  <a:lnTo>
                    <a:pt x="391" y="40"/>
                  </a:lnTo>
                  <a:lnTo>
                    <a:pt x="381" y="43"/>
                  </a:lnTo>
                  <a:lnTo>
                    <a:pt x="361" y="50"/>
                  </a:lnTo>
                  <a:lnTo>
                    <a:pt x="359" y="51"/>
                  </a:lnTo>
                  <a:lnTo>
                    <a:pt x="358" y="52"/>
                  </a:lnTo>
                  <a:lnTo>
                    <a:pt x="356" y="52"/>
                  </a:lnTo>
                  <a:lnTo>
                    <a:pt x="354" y="53"/>
                  </a:lnTo>
                  <a:lnTo>
                    <a:pt x="351" y="54"/>
                  </a:lnTo>
                  <a:lnTo>
                    <a:pt x="349" y="55"/>
                  </a:lnTo>
                  <a:lnTo>
                    <a:pt x="347" y="56"/>
                  </a:lnTo>
                  <a:lnTo>
                    <a:pt x="347" y="56"/>
                  </a:lnTo>
                  <a:lnTo>
                    <a:pt x="347" y="56"/>
                  </a:lnTo>
                  <a:lnTo>
                    <a:pt x="344" y="57"/>
                  </a:lnTo>
                  <a:lnTo>
                    <a:pt x="341" y="59"/>
                  </a:lnTo>
                  <a:lnTo>
                    <a:pt x="334" y="62"/>
                  </a:lnTo>
                  <a:lnTo>
                    <a:pt x="328" y="65"/>
                  </a:lnTo>
                  <a:lnTo>
                    <a:pt x="325" y="66"/>
                  </a:lnTo>
                  <a:lnTo>
                    <a:pt x="322" y="67"/>
                  </a:lnTo>
                  <a:lnTo>
                    <a:pt x="320" y="68"/>
                  </a:lnTo>
                  <a:lnTo>
                    <a:pt x="318" y="69"/>
                  </a:lnTo>
                  <a:lnTo>
                    <a:pt x="315" y="71"/>
                  </a:lnTo>
                  <a:lnTo>
                    <a:pt x="311" y="74"/>
                  </a:lnTo>
                  <a:lnTo>
                    <a:pt x="310" y="75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5" y="77"/>
                  </a:lnTo>
                  <a:lnTo>
                    <a:pt x="302" y="79"/>
                  </a:lnTo>
                  <a:lnTo>
                    <a:pt x="296" y="81"/>
                  </a:lnTo>
                  <a:lnTo>
                    <a:pt x="291" y="84"/>
                  </a:lnTo>
                  <a:lnTo>
                    <a:pt x="288" y="86"/>
                  </a:lnTo>
                  <a:lnTo>
                    <a:pt x="285" y="87"/>
                  </a:lnTo>
                  <a:lnTo>
                    <a:pt x="283" y="88"/>
                  </a:lnTo>
                  <a:lnTo>
                    <a:pt x="282" y="89"/>
                  </a:lnTo>
                  <a:lnTo>
                    <a:pt x="278" y="91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1" y="96"/>
                  </a:lnTo>
                  <a:lnTo>
                    <a:pt x="271" y="96"/>
                  </a:lnTo>
                  <a:lnTo>
                    <a:pt x="271" y="96"/>
                  </a:lnTo>
                  <a:lnTo>
                    <a:pt x="268" y="98"/>
                  </a:lnTo>
                  <a:lnTo>
                    <a:pt x="265" y="99"/>
                  </a:lnTo>
                  <a:lnTo>
                    <a:pt x="259" y="103"/>
                  </a:lnTo>
                  <a:lnTo>
                    <a:pt x="256" y="104"/>
                  </a:lnTo>
                  <a:lnTo>
                    <a:pt x="253" y="106"/>
                  </a:lnTo>
                  <a:lnTo>
                    <a:pt x="252" y="107"/>
                  </a:lnTo>
                  <a:lnTo>
                    <a:pt x="251" y="108"/>
                  </a:lnTo>
                  <a:lnTo>
                    <a:pt x="250" y="109"/>
                  </a:lnTo>
                  <a:lnTo>
                    <a:pt x="249" y="110"/>
                  </a:lnTo>
                  <a:lnTo>
                    <a:pt x="246" y="112"/>
                  </a:lnTo>
                  <a:lnTo>
                    <a:pt x="243" y="114"/>
                  </a:lnTo>
                  <a:lnTo>
                    <a:pt x="241" y="115"/>
                  </a:lnTo>
                  <a:lnTo>
                    <a:pt x="240" y="116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7" y="118"/>
                  </a:lnTo>
                  <a:lnTo>
                    <a:pt x="203" y="144"/>
                  </a:lnTo>
                  <a:lnTo>
                    <a:pt x="195" y="150"/>
                  </a:lnTo>
                  <a:lnTo>
                    <a:pt x="188" y="156"/>
                  </a:lnTo>
                  <a:lnTo>
                    <a:pt x="180" y="162"/>
                  </a:lnTo>
                  <a:lnTo>
                    <a:pt x="172" y="169"/>
                  </a:lnTo>
                  <a:lnTo>
                    <a:pt x="167" y="173"/>
                  </a:lnTo>
                  <a:lnTo>
                    <a:pt x="162" y="178"/>
                  </a:lnTo>
                  <a:lnTo>
                    <a:pt x="153" y="187"/>
                  </a:lnTo>
                  <a:lnTo>
                    <a:pt x="136" y="206"/>
                  </a:lnTo>
                  <a:lnTo>
                    <a:pt x="129" y="214"/>
                  </a:lnTo>
                  <a:lnTo>
                    <a:pt x="121" y="222"/>
                  </a:lnTo>
                  <a:lnTo>
                    <a:pt x="107" y="237"/>
                  </a:lnTo>
                  <a:lnTo>
                    <a:pt x="82" y="271"/>
                  </a:lnTo>
                  <a:lnTo>
                    <a:pt x="68" y="295"/>
                  </a:lnTo>
                  <a:lnTo>
                    <a:pt x="54" y="319"/>
                  </a:lnTo>
                  <a:lnTo>
                    <a:pt x="42" y="344"/>
                  </a:lnTo>
                  <a:lnTo>
                    <a:pt x="31" y="369"/>
                  </a:lnTo>
                  <a:lnTo>
                    <a:pt x="24" y="387"/>
                  </a:lnTo>
                  <a:lnTo>
                    <a:pt x="19" y="405"/>
                  </a:lnTo>
                  <a:lnTo>
                    <a:pt x="14" y="424"/>
                  </a:lnTo>
                  <a:lnTo>
                    <a:pt x="9" y="443"/>
                  </a:lnTo>
                  <a:lnTo>
                    <a:pt x="6" y="462"/>
                  </a:lnTo>
                  <a:lnTo>
                    <a:pt x="3" y="481"/>
                  </a:lnTo>
                  <a:lnTo>
                    <a:pt x="1" y="500"/>
                  </a:lnTo>
                  <a:lnTo>
                    <a:pt x="0" y="519"/>
                  </a:lnTo>
                  <a:lnTo>
                    <a:pt x="0" y="541"/>
                  </a:lnTo>
                  <a:lnTo>
                    <a:pt x="0" y="541"/>
                  </a:lnTo>
                  <a:lnTo>
                    <a:pt x="0" y="541"/>
                  </a:lnTo>
                  <a:lnTo>
                    <a:pt x="0" y="553"/>
                  </a:lnTo>
                  <a:lnTo>
                    <a:pt x="0" y="578"/>
                  </a:lnTo>
                  <a:lnTo>
                    <a:pt x="1" y="595"/>
                  </a:lnTo>
                  <a:lnTo>
                    <a:pt x="4" y="612"/>
                  </a:lnTo>
                  <a:lnTo>
                    <a:pt x="6" y="628"/>
                  </a:lnTo>
                  <a:lnTo>
                    <a:pt x="10" y="645"/>
                  </a:lnTo>
                  <a:lnTo>
                    <a:pt x="18" y="678"/>
                  </a:lnTo>
                  <a:lnTo>
                    <a:pt x="28" y="711"/>
                  </a:lnTo>
                  <a:lnTo>
                    <a:pt x="37" y="733"/>
                  </a:lnTo>
                  <a:lnTo>
                    <a:pt x="47" y="755"/>
                  </a:lnTo>
                  <a:lnTo>
                    <a:pt x="59" y="776"/>
                  </a:lnTo>
                  <a:lnTo>
                    <a:pt x="71" y="797"/>
                  </a:lnTo>
                  <a:lnTo>
                    <a:pt x="84" y="817"/>
                  </a:lnTo>
                  <a:lnTo>
                    <a:pt x="98" y="837"/>
                  </a:lnTo>
                  <a:lnTo>
                    <a:pt x="114" y="856"/>
                  </a:lnTo>
                  <a:lnTo>
                    <a:pt x="130" y="874"/>
                  </a:lnTo>
                  <a:lnTo>
                    <a:pt x="192" y="934"/>
                  </a:lnTo>
                  <a:lnTo>
                    <a:pt x="193" y="935"/>
                  </a:lnTo>
                  <a:lnTo>
                    <a:pt x="194" y="935"/>
                  </a:lnTo>
                  <a:lnTo>
                    <a:pt x="196" y="937"/>
                  </a:lnTo>
                  <a:lnTo>
                    <a:pt x="198" y="938"/>
                  </a:lnTo>
                  <a:lnTo>
                    <a:pt x="199" y="939"/>
                  </a:lnTo>
                  <a:lnTo>
                    <a:pt x="203" y="942"/>
                  </a:lnTo>
                  <a:lnTo>
                    <a:pt x="204" y="944"/>
                  </a:lnTo>
                  <a:lnTo>
                    <a:pt x="205" y="944"/>
                  </a:lnTo>
                  <a:lnTo>
                    <a:pt x="206" y="945"/>
                  </a:lnTo>
                  <a:lnTo>
                    <a:pt x="214" y="951"/>
                  </a:lnTo>
                  <a:lnTo>
                    <a:pt x="222" y="956"/>
                  </a:lnTo>
                  <a:lnTo>
                    <a:pt x="229" y="962"/>
                  </a:lnTo>
                  <a:lnTo>
                    <a:pt x="237" y="968"/>
                  </a:lnTo>
                  <a:lnTo>
                    <a:pt x="239" y="970"/>
                  </a:lnTo>
                  <a:lnTo>
                    <a:pt x="242" y="971"/>
                  </a:lnTo>
                  <a:lnTo>
                    <a:pt x="247" y="975"/>
                  </a:lnTo>
                  <a:lnTo>
                    <a:pt x="250" y="976"/>
                  </a:lnTo>
                  <a:lnTo>
                    <a:pt x="252" y="978"/>
                  </a:lnTo>
                  <a:lnTo>
                    <a:pt x="255" y="980"/>
                  </a:lnTo>
                  <a:lnTo>
                    <a:pt x="257" y="982"/>
                  </a:lnTo>
                  <a:lnTo>
                    <a:pt x="259" y="984"/>
                  </a:lnTo>
                  <a:lnTo>
                    <a:pt x="260" y="984"/>
                  </a:lnTo>
                  <a:lnTo>
                    <a:pt x="262" y="985"/>
                  </a:lnTo>
                  <a:lnTo>
                    <a:pt x="263" y="986"/>
                  </a:lnTo>
                  <a:lnTo>
                    <a:pt x="264" y="986"/>
                  </a:lnTo>
                  <a:lnTo>
                    <a:pt x="265" y="986"/>
                  </a:lnTo>
                  <a:lnTo>
                    <a:pt x="265" y="987"/>
                  </a:lnTo>
                  <a:lnTo>
                    <a:pt x="266" y="987"/>
                  </a:lnTo>
                  <a:lnTo>
                    <a:pt x="267" y="987"/>
                  </a:lnTo>
                  <a:lnTo>
                    <a:pt x="268" y="987"/>
                  </a:lnTo>
                  <a:lnTo>
                    <a:pt x="285" y="996"/>
                  </a:lnTo>
                  <a:lnTo>
                    <a:pt x="298" y="1003"/>
                  </a:lnTo>
                  <a:lnTo>
                    <a:pt x="311" y="1010"/>
                  </a:lnTo>
                  <a:lnTo>
                    <a:pt x="324" y="1017"/>
                  </a:lnTo>
                  <a:lnTo>
                    <a:pt x="332" y="1021"/>
                  </a:lnTo>
                  <a:lnTo>
                    <a:pt x="339" y="1024"/>
                  </a:lnTo>
                  <a:lnTo>
                    <a:pt x="390" y="1045"/>
                  </a:lnTo>
                  <a:lnTo>
                    <a:pt x="415" y="1054"/>
                  </a:lnTo>
                  <a:lnTo>
                    <a:pt x="428" y="1058"/>
                  </a:lnTo>
                  <a:lnTo>
                    <a:pt x="440" y="1061"/>
                  </a:lnTo>
                  <a:lnTo>
                    <a:pt x="514" y="1078"/>
                  </a:lnTo>
                  <a:lnTo>
                    <a:pt x="590" y="1086"/>
                  </a:lnTo>
                  <a:lnTo>
                    <a:pt x="630" y="1086"/>
                  </a:lnTo>
                  <a:lnTo>
                    <a:pt x="635" y="1086"/>
                  </a:lnTo>
                  <a:lnTo>
                    <a:pt x="671" y="1085"/>
                  </a:lnTo>
                  <a:lnTo>
                    <a:pt x="706" y="1082"/>
                  </a:lnTo>
                  <a:lnTo>
                    <a:pt x="740" y="1078"/>
                  </a:lnTo>
                  <a:lnTo>
                    <a:pt x="774" y="1072"/>
                  </a:lnTo>
                  <a:lnTo>
                    <a:pt x="807" y="1064"/>
                  </a:lnTo>
                  <a:lnTo>
                    <a:pt x="839" y="1055"/>
                  </a:lnTo>
                  <a:lnTo>
                    <a:pt x="870" y="1044"/>
                  </a:lnTo>
                  <a:lnTo>
                    <a:pt x="900" y="1032"/>
                  </a:lnTo>
                  <a:lnTo>
                    <a:pt x="903" y="1031"/>
                  </a:lnTo>
                  <a:lnTo>
                    <a:pt x="907" y="1030"/>
                  </a:lnTo>
                  <a:lnTo>
                    <a:pt x="910" y="1029"/>
                  </a:lnTo>
                  <a:lnTo>
                    <a:pt x="913" y="1028"/>
                  </a:lnTo>
                  <a:lnTo>
                    <a:pt x="915" y="1027"/>
                  </a:lnTo>
                  <a:lnTo>
                    <a:pt x="918" y="1025"/>
                  </a:lnTo>
                  <a:lnTo>
                    <a:pt x="921" y="1023"/>
                  </a:lnTo>
                  <a:lnTo>
                    <a:pt x="922" y="1022"/>
                  </a:lnTo>
                  <a:lnTo>
                    <a:pt x="923" y="1021"/>
                  </a:lnTo>
                  <a:lnTo>
                    <a:pt x="947" y="1010"/>
                  </a:lnTo>
                  <a:lnTo>
                    <a:pt x="957" y="1005"/>
                  </a:lnTo>
                  <a:lnTo>
                    <a:pt x="968" y="999"/>
                  </a:lnTo>
                  <a:lnTo>
                    <a:pt x="985" y="990"/>
                  </a:lnTo>
                  <a:lnTo>
                    <a:pt x="1001" y="979"/>
                  </a:lnTo>
                  <a:lnTo>
                    <a:pt x="1017" y="968"/>
                  </a:lnTo>
                  <a:lnTo>
                    <a:pt x="1033" y="956"/>
                  </a:lnTo>
                  <a:lnTo>
                    <a:pt x="1041" y="950"/>
                  </a:lnTo>
                  <a:lnTo>
                    <a:pt x="1048" y="943"/>
                  </a:lnTo>
                  <a:lnTo>
                    <a:pt x="1056" y="937"/>
                  </a:lnTo>
                  <a:lnTo>
                    <a:pt x="1064" y="931"/>
                  </a:lnTo>
                  <a:lnTo>
                    <a:pt x="1098" y="900"/>
                  </a:lnTo>
                  <a:lnTo>
                    <a:pt x="1130" y="867"/>
                  </a:lnTo>
                  <a:lnTo>
                    <a:pt x="1158" y="831"/>
                  </a:lnTo>
                  <a:lnTo>
                    <a:pt x="1183" y="793"/>
                  </a:lnTo>
                  <a:lnTo>
                    <a:pt x="1205" y="754"/>
                  </a:lnTo>
                  <a:lnTo>
                    <a:pt x="1223" y="713"/>
                  </a:lnTo>
                  <a:lnTo>
                    <a:pt x="1237" y="670"/>
                  </a:lnTo>
                  <a:lnTo>
                    <a:pt x="1248" y="626"/>
                  </a:lnTo>
                  <a:lnTo>
                    <a:pt x="1249" y="623"/>
                  </a:lnTo>
                  <a:lnTo>
                    <a:pt x="1249" y="619"/>
                  </a:lnTo>
                  <a:lnTo>
                    <a:pt x="1249" y="616"/>
                  </a:lnTo>
                  <a:lnTo>
                    <a:pt x="1250" y="612"/>
                  </a:lnTo>
                  <a:lnTo>
                    <a:pt x="1250" y="605"/>
                  </a:lnTo>
                  <a:lnTo>
                    <a:pt x="1250" y="598"/>
                  </a:lnTo>
                  <a:lnTo>
                    <a:pt x="1252" y="583"/>
                  </a:lnTo>
                  <a:lnTo>
                    <a:pt x="1253" y="569"/>
                  </a:lnTo>
                  <a:lnTo>
                    <a:pt x="1253" y="555"/>
                  </a:lnTo>
                  <a:lnTo>
                    <a:pt x="1253" y="541"/>
                  </a:lnTo>
                  <a:lnTo>
                    <a:pt x="1253" y="541"/>
                  </a:lnTo>
                  <a:lnTo>
                    <a:pt x="1253" y="541"/>
                  </a:lnTo>
                  <a:lnTo>
                    <a:pt x="1250" y="533"/>
                  </a:lnTo>
                  <a:lnTo>
                    <a:pt x="1248" y="524"/>
                  </a:lnTo>
                  <a:lnTo>
                    <a:pt x="1247" y="516"/>
                  </a:lnTo>
                  <a:lnTo>
                    <a:pt x="1246" y="5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39"/>
            <p:cNvSpPr/>
            <p:nvPr/>
          </p:nvSpPr>
          <p:spPr>
            <a:xfrm>
              <a:off x="8049823" y="3760844"/>
              <a:ext cx="413465" cy="180215"/>
            </a:xfrm>
            <a:custGeom>
              <a:avLst/>
              <a:gdLst/>
              <a:ahLst/>
              <a:cxnLst/>
              <a:rect l="l" t="t" r="r" b="b"/>
              <a:pathLst>
                <a:path w="804" h="351" extrusionOk="0">
                  <a:moveTo>
                    <a:pt x="804" y="206"/>
                  </a:moveTo>
                  <a:lnTo>
                    <a:pt x="801" y="204"/>
                  </a:lnTo>
                  <a:lnTo>
                    <a:pt x="794" y="198"/>
                  </a:lnTo>
                  <a:lnTo>
                    <a:pt x="782" y="190"/>
                  </a:lnTo>
                  <a:lnTo>
                    <a:pt x="765" y="180"/>
                  </a:lnTo>
                  <a:lnTo>
                    <a:pt x="761" y="178"/>
                  </a:lnTo>
                  <a:lnTo>
                    <a:pt x="756" y="176"/>
                  </a:lnTo>
                  <a:lnTo>
                    <a:pt x="747" y="170"/>
                  </a:lnTo>
                  <a:lnTo>
                    <a:pt x="738" y="164"/>
                  </a:lnTo>
                  <a:lnTo>
                    <a:pt x="728" y="158"/>
                  </a:lnTo>
                  <a:lnTo>
                    <a:pt x="723" y="155"/>
                  </a:lnTo>
                  <a:lnTo>
                    <a:pt x="717" y="152"/>
                  </a:lnTo>
                  <a:lnTo>
                    <a:pt x="705" y="144"/>
                  </a:lnTo>
                  <a:lnTo>
                    <a:pt x="702" y="142"/>
                  </a:lnTo>
                  <a:lnTo>
                    <a:pt x="699" y="140"/>
                  </a:lnTo>
                  <a:lnTo>
                    <a:pt x="692" y="137"/>
                  </a:lnTo>
                  <a:lnTo>
                    <a:pt x="686" y="134"/>
                  </a:lnTo>
                  <a:lnTo>
                    <a:pt x="683" y="132"/>
                  </a:lnTo>
                  <a:lnTo>
                    <a:pt x="680" y="130"/>
                  </a:lnTo>
                  <a:lnTo>
                    <a:pt x="652" y="113"/>
                  </a:lnTo>
                  <a:lnTo>
                    <a:pt x="649" y="112"/>
                  </a:lnTo>
                  <a:lnTo>
                    <a:pt x="645" y="110"/>
                  </a:lnTo>
                  <a:lnTo>
                    <a:pt x="639" y="107"/>
                  </a:lnTo>
                  <a:lnTo>
                    <a:pt x="633" y="104"/>
                  </a:lnTo>
                  <a:lnTo>
                    <a:pt x="629" y="102"/>
                  </a:lnTo>
                  <a:lnTo>
                    <a:pt x="626" y="101"/>
                  </a:lnTo>
                  <a:lnTo>
                    <a:pt x="580" y="80"/>
                  </a:lnTo>
                  <a:lnTo>
                    <a:pt x="532" y="58"/>
                  </a:lnTo>
                  <a:lnTo>
                    <a:pt x="481" y="39"/>
                  </a:lnTo>
                  <a:lnTo>
                    <a:pt x="455" y="30"/>
                  </a:lnTo>
                  <a:lnTo>
                    <a:pt x="429" y="22"/>
                  </a:lnTo>
                  <a:lnTo>
                    <a:pt x="398" y="14"/>
                  </a:lnTo>
                  <a:lnTo>
                    <a:pt x="386" y="11"/>
                  </a:lnTo>
                  <a:lnTo>
                    <a:pt x="375" y="8"/>
                  </a:lnTo>
                  <a:lnTo>
                    <a:pt x="363" y="6"/>
                  </a:lnTo>
                  <a:lnTo>
                    <a:pt x="351" y="5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242" y="0"/>
                  </a:lnTo>
                  <a:lnTo>
                    <a:pt x="215" y="4"/>
                  </a:lnTo>
                  <a:lnTo>
                    <a:pt x="190" y="10"/>
                  </a:lnTo>
                  <a:lnTo>
                    <a:pt x="167" y="17"/>
                  </a:lnTo>
                  <a:lnTo>
                    <a:pt x="156" y="22"/>
                  </a:lnTo>
                  <a:lnTo>
                    <a:pt x="145" y="27"/>
                  </a:lnTo>
                  <a:lnTo>
                    <a:pt x="136" y="32"/>
                  </a:lnTo>
                  <a:lnTo>
                    <a:pt x="126" y="38"/>
                  </a:lnTo>
                  <a:lnTo>
                    <a:pt x="117" y="44"/>
                  </a:lnTo>
                  <a:lnTo>
                    <a:pt x="109" y="51"/>
                  </a:lnTo>
                  <a:lnTo>
                    <a:pt x="101" y="58"/>
                  </a:lnTo>
                  <a:lnTo>
                    <a:pt x="93" y="66"/>
                  </a:lnTo>
                  <a:lnTo>
                    <a:pt x="86" y="74"/>
                  </a:lnTo>
                  <a:lnTo>
                    <a:pt x="79" y="82"/>
                  </a:lnTo>
                  <a:lnTo>
                    <a:pt x="77" y="84"/>
                  </a:lnTo>
                  <a:lnTo>
                    <a:pt x="75" y="86"/>
                  </a:lnTo>
                  <a:lnTo>
                    <a:pt x="73" y="88"/>
                  </a:lnTo>
                  <a:lnTo>
                    <a:pt x="72" y="90"/>
                  </a:lnTo>
                  <a:lnTo>
                    <a:pt x="68" y="94"/>
                  </a:lnTo>
                  <a:lnTo>
                    <a:pt x="67" y="96"/>
                  </a:lnTo>
                  <a:lnTo>
                    <a:pt x="65" y="98"/>
                  </a:lnTo>
                  <a:lnTo>
                    <a:pt x="64" y="100"/>
                  </a:lnTo>
                  <a:lnTo>
                    <a:pt x="62" y="102"/>
                  </a:lnTo>
                  <a:lnTo>
                    <a:pt x="59" y="107"/>
                  </a:lnTo>
                  <a:lnTo>
                    <a:pt x="56" y="111"/>
                  </a:lnTo>
                  <a:lnTo>
                    <a:pt x="54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0" y="121"/>
                  </a:lnTo>
                  <a:lnTo>
                    <a:pt x="50" y="122"/>
                  </a:lnTo>
                  <a:lnTo>
                    <a:pt x="49" y="122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8" y="124"/>
                  </a:lnTo>
                  <a:lnTo>
                    <a:pt x="43" y="133"/>
                  </a:lnTo>
                  <a:lnTo>
                    <a:pt x="38" y="143"/>
                  </a:lnTo>
                  <a:lnTo>
                    <a:pt x="30" y="162"/>
                  </a:lnTo>
                  <a:lnTo>
                    <a:pt x="23" y="181"/>
                  </a:lnTo>
                  <a:lnTo>
                    <a:pt x="17" y="200"/>
                  </a:lnTo>
                  <a:lnTo>
                    <a:pt x="8" y="230"/>
                  </a:lnTo>
                  <a:lnTo>
                    <a:pt x="4" y="246"/>
                  </a:lnTo>
                  <a:lnTo>
                    <a:pt x="0" y="262"/>
                  </a:lnTo>
                  <a:lnTo>
                    <a:pt x="5" y="262"/>
                  </a:lnTo>
                  <a:lnTo>
                    <a:pt x="8" y="259"/>
                  </a:lnTo>
                  <a:lnTo>
                    <a:pt x="17" y="251"/>
                  </a:lnTo>
                  <a:lnTo>
                    <a:pt x="22" y="246"/>
                  </a:lnTo>
                  <a:lnTo>
                    <a:pt x="28" y="242"/>
                  </a:lnTo>
                  <a:lnTo>
                    <a:pt x="38" y="234"/>
                  </a:lnTo>
                  <a:lnTo>
                    <a:pt x="43" y="229"/>
                  </a:lnTo>
                  <a:lnTo>
                    <a:pt x="46" y="227"/>
                  </a:lnTo>
                  <a:lnTo>
                    <a:pt x="48" y="225"/>
                  </a:lnTo>
                  <a:lnTo>
                    <a:pt x="72" y="209"/>
                  </a:lnTo>
                  <a:lnTo>
                    <a:pt x="85" y="201"/>
                  </a:lnTo>
                  <a:lnTo>
                    <a:pt x="98" y="194"/>
                  </a:lnTo>
                  <a:lnTo>
                    <a:pt x="112" y="187"/>
                  </a:lnTo>
                  <a:lnTo>
                    <a:pt x="126" y="181"/>
                  </a:lnTo>
                  <a:lnTo>
                    <a:pt x="140" y="175"/>
                  </a:lnTo>
                  <a:lnTo>
                    <a:pt x="155" y="169"/>
                  </a:lnTo>
                  <a:lnTo>
                    <a:pt x="170" y="165"/>
                  </a:lnTo>
                  <a:lnTo>
                    <a:pt x="178" y="163"/>
                  </a:lnTo>
                  <a:lnTo>
                    <a:pt x="186" y="161"/>
                  </a:lnTo>
                  <a:lnTo>
                    <a:pt x="195" y="159"/>
                  </a:lnTo>
                  <a:lnTo>
                    <a:pt x="205" y="157"/>
                  </a:lnTo>
                  <a:lnTo>
                    <a:pt x="214" y="156"/>
                  </a:lnTo>
                  <a:lnTo>
                    <a:pt x="224" y="155"/>
                  </a:lnTo>
                  <a:lnTo>
                    <a:pt x="233" y="155"/>
                  </a:lnTo>
                  <a:lnTo>
                    <a:pt x="242" y="155"/>
                  </a:lnTo>
                  <a:lnTo>
                    <a:pt x="251" y="156"/>
                  </a:lnTo>
                  <a:lnTo>
                    <a:pt x="259" y="158"/>
                  </a:lnTo>
                  <a:lnTo>
                    <a:pt x="302" y="166"/>
                  </a:lnTo>
                  <a:lnTo>
                    <a:pt x="305" y="166"/>
                  </a:lnTo>
                  <a:lnTo>
                    <a:pt x="307" y="166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10" y="166"/>
                  </a:lnTo>
                  <a:lnTo>
                    <a:pt x="313" y="167"/>
                  </a:lnTo>
                  <a:lnTo>
                    <a:pt x="316" y="169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9" y="169"/>
                  </a:lnTo>
                  <a:lnTo>
                    <a:pt x="362" y="179"/>
                  </a:lnTo>
                  <a:lnTo>
                    <a:pt x="385" y="184"/>
                  </a:lnTo>
                  <a:lnTo>
                    <a:pt x="406" y="189"/>
                  </a:lnTo>
                  <a:lnTo>
                    <a:pt x="450" y="198"/>
                  </a:lnTo>
                  <a:lnTo>
                    <a:pt x="472" y="203"/>
                  </a:lnTo>
                  <a:lnTo>
                    <a:pt x="483" y="205"/>
                  </a:lnTo>
                  <a:lnTo>
                    <a:pt x="494" y="206"/>
                  </a:lnTo>
                  <a:lnTo>
                    <a:pt x="518" y="208"/>
                  </a:lnTo>
                  <a:lnTo>
                    <a:pt x="542" y="208"/>
                  </a:lnTo>
                  <a:lnTo>
                    <a:pt x="566" y="208"/>
                  </a:lnTo>
                  <a:lnTo>
                    <a:pt x="590" y="206"/>
                  </a:lnTo>
                  <a:lnTo>
                    <a:pt x="593" y="206"/>
                  </a:lnTo>
                  <a:lnTo>
                    <a:pt x="595" y="206"/>
                  </a:lnTo>
                  <a:lnTo>
                    <a:pt x="597" y="206"/>
                  </a:lnTo>
                  <a:lnTo>
                    <a:pt x="598" y="205"/>
                  </a:lnTo>
                  <a:lnTo>
                    <a:pt x="600" y="205"/>
                  </a:lnTo>
                  <a:lnTo>
                    <a:pt x="602" y="204"/>
                  </a:lnTo>
                  <a:lnTo>
                    <a:pt x="604" y="203"/>
                  </a:lnTo>
                  <a:lnTo>
                    <a:pt x="605" y="203"/>
                  </a:lnTo>
                  <a:lnTo>
                    <a:pt x="606" y="203"/>
                  </a:lnTo>
                  <a:lnTo>
                    <a:pt x="606" y="203"/>
                  </a:lnTo>
                  <a:lnTo>
                    <a:pt x="607" y="203"/>
                  </a:lnTo>
                  <a:lnTo>
                    <a:pt x="607" y="203"/>
                  </a:lnTo>
                  <a:lnTo>
                    <a:pt x="608" y="203"/>
                  </a:lnTo>
                  <a:lnTo>
                    <a:pt x="608" y="202"/>
                  </a:lnTo>
                  <a:lnTo>
                    <a:pt x="608" y="202"/>
                  </a:lnTo>
                  <a:lnTo>
                    <a:pt x="608" y="202"/>
                  </a:lnTo>
                  <a:lnTo>
                    <a:pt x="608" y="202"/>
                  </a:lnTo>
                  <a:lnTo>
                    <a:pt x="608" y="202"/>
                  </a:lnTo>
                  <a:lnTo>
                    <a:pt x="609" y="202"/>
                  </a:lnTo>
                  <a:lnTo>
                    <a:pt x="609" y="202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9" y="200"/>
                  </a:lnTo>
                  <a:lnTo>
                    <a:pt x="610" y="200"/>
                  </a:lnTo>
                  <a:lnTo>
                    <a:pt x="611" y="200"/>
                  </a:lnTo>
                  <a:lnTo>
                    <a:pt x="612" y="200"/>
                  </a:lnTo>
                  <a:lnTo>
                    <a:pt x="613" y="200"/>
                  </a:lnTo>
                  <a:lnTo>
                    <a:pt x="615" y="199"/>
                  </a:lnTo>
                  <a:lnTo>
                    <a:pt x="616" y="198"/>
                  </a:lnTo>
                  <a:lnTo>
                    <a:pt x="618" y="198"/>
                  </a:lnTo>
                  <a:lnTo>
                    <a:pt x="620" y="197"/>
                  </a:lnTo>
                  <a:lnTo>
                    <a:pt x="620" y="197"/>
                  </a:lnTo>
                  <a:lnTo>
                    <a:pt x="621" y="197"/>
                  </a:lnTo>
                  <a:lnTo>
                    <a:pt x="622" y="197"/>
                  </a:lnTo>
                  <a:lnTo>
                    <a:pt x="623" y="197"/>
                  </a:lnTo>
                  <a:lnTo>
                    <a:pt x="623" y="198"/>
                  </a:lnTo>
                  <a:lnTo>
                    <a:pt x="622" y="199"/>
                  </a:lnTo>
                  <a:lnTo>
                    <a:pt x="621" y="200"/>
                  </a:lnTo>
                  <a:lnTo>
                    <a:pt x="621" y="201"/>
                  </a:lnTo>
                  <a:lnTo>
                    <a:pt x="620" y="202"/>
                  </a:lnTo>
                  <a:lnTo>
                    <a:pt x="619" y="203"/>
                  </a:lnTo>
                  <a:lnTo>
                    <a:pt x="618" y="204"/>
                  </a:lnTo>
                  <a:lnTo>
                    <a:pt x="615" y="207"/>
                  </a:lnTo>
                  <a:lnTo>
                    <a:pt x="613" y="208"/>
                  </a:lnTo>
                  <a:lnTo>
                    <a:pt x="612" y="209"/>
                  </a:lnTo>
                  <a:lnTo>
                    <a:pt x="611" y="210"/>
                  </a:lnTo>
                  <a:lnTo>
                    <a:pt x="610" y="210"/>
                  </a:lnTo>
                  <a:lnTo>
                    <a:pt x="608" y="211"/>
                  </a:lnTo>
                  <a:lnTo>
                    <a:pt x="607" y="212"/>
                  </a:lnTo>
                  <a:lnTo>
                    <a:pt x="606" y="212"/>
                  </a:lnTo>
                  <a:lnTo>
                    <a:pt x="605" y="213"/>
                  </a:lnTo>
                  <a:lnTo>
                    <a:pt x="604" y="214"/>
                  </a:lnTo>
                  <a:lnTo>
                    <a:pt x="603" y="214"/>
                  </a:lnTo>
                  <a:lnTo>
                    <a:pt x="603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1" y="215"/>
                  </a:lnTo>
                  <a:lnTo>
                    <a:pt x="601" y="215"/>
                  </a:lnTo>
                  <a:lnTo>
                    <a:pt x="600" y="215"/>
                  </a:lnTo>
                  <a:lnTo>
                    <a:pt x="599" y="216"/>
                  </a:lnTo>
                  <a:lnTo>
                    <a:pt x="598" y="217"/>
                  </a:lnTo>
                  <a:lnTo>
                    <a:pt x="598" y="217"/>
                  </a:lnTo>
                  <a:lnTo>
                    <a:pt x="598" y="217"/>
                  </a:lnTo>
                  <a:lnTo>
                    <a:pt x="594" y="219"/>
                  </a:lnTo>
                  <a:lnTo>
                    <a:pt x="589" y="221"/>
                  </a:lnTo>
                  <a:lnTo>
                    <a:pt x="587" y="222"/>
                  </a:lnTo>
                  <a:lnTo>
                    <a:pt x="584" y="223"/>
                  </a:lnTo>
                  <a:lnTo>
                    <a:pt x="581" y="224"/>
                  </a:lnTo>
                  <a:lnTo>
                    <a:pt x="578" y="225"/>
                  </a:lnTo>
                  <a:lnTo>
                    <a:pt x="571" y="227"/>
                  </a:lnTo>
                  <a:lnTo>
                    <a:pt x="563" y="229"/>
                  </a:lnTo>
                  <a:lnTo>
                    <a:pt x="554" y="230"/>
                  </a:lnTo>
                  <a:lnTo>
                    <a:pt x="545" y="232"/>
                  </a:lnTo>
                  <a:lnTo>
                    <a:pt x="536" y="233"/>
                  </a:lnTo>
                  <a:lnTo>
                    <a:pt x="527" y="233"/>
                  </a:lnTo>
                  <a:lnTo>
                    <a:pt x="508" y="234"/>
                  </a:lnTo>
                  <a:lnTo>
                    <a:pt x="476" y="234"/>
                  </a:lnTo>
                  <a:lnTo>
                    <a:pt x="460" y="233"/>
                  </a:lnTo>
                  <a:lnTo>
                    <a:pt x="443" y="231"/>
                  </a:lnTo>
                  <a:lnTo>
                    <a:pt x="437" y="231"/>
                  </a:lnTo>
                  <a:lnTo>
                    <a:pt x="430" y="230"/>
                  </a:lnTo>
                  <a:lnTo>
                    <a:pt x="418" y="229"/>
                  </a:lnTo>
                  <a:lnTo>
                    <a:pt x="406" y="227"/>
                  </a:lnTo>
                  <a:lnTo>
                    <a:pt x="395" y="225"/>
                  </a:lnTo>
                  <a:lnTo>
                    <a:pt x="384" y="224"/>
                  </a:lnTo>
                  <a:lnTo>
                    <a:pt x="374" y="223"/>
                  </a:lnTo>
                  <a:lnTo>
                    <a:pt x="363" y="222"/>
                  </a:lnTo>
                  <a:lnTo>
                    <a:pt x="358" y="221"/>
                  </a:lnTo>
                  <a:lnTo>
                    <a:pt x="353" y="220"/>
                  </a:lnTo>
                  <a:lnTo>
                    <a:pt x="347" y="219"/>
                  </a:lnTo>
                  <a:lnTo>
                    <a:pt x="342" y="218"/>
                  </a:lnTo>
                  <a:lnTo>
                    <a:pt x="331" y="217"/>
                  </a:lnTo>
                  <a:lnTo>
                    <a:pt x="322" y="216"/>
                  </a:lnTo>
                  <a:lnTo>
                    <a:pt x="317" y="215"/>
                  </a:lnTo>
                  <a:lnTo>
                    <a:pt x="313" y="214"/>
                  </a:lnTo>
                  <a:lnTo>
                    <a:pt x="282" y="210"/>
                  </a:lnTo>
                  <a:lnTo>
                    <a:pt x="269" y="208"/>
                  </a:lnTo>
                  <a:lnTo>
                    <a:pt x="264" y="207"/>
                  </a:lnTo>
                  <a:lnTo>
                    <a:pt x="259" y="206"/>
                  </a:lnTo>
                  <a:lnTo>
                    <a:pt x="245" y="206"/>
                  </a:lnTo>
                  <a:lnTo>
                    <a:pt x="237" y="206"/>
                  </a:lnTo>
                  <a:lnTo>
                    <a:pt x="209" y="206"/>
                  </a:lnTo>
                  <a:lnTo>
                    <a:pt x="183" y="210"/>
                  </a:lnTo>
                  <a:lnTo>
                    <a:pt x="169" y="213"/>
                  </a:lnTo>
                  <a:lnTo>
                    <a:pt x="162" y="215"/>
                  </a:lnTo>
                  <a:lnTo>
                    <a:pt x="155" y="217"/>
                  </a:lnTo>
                  <a:lnTo>
                    <a:pt x="130" y="226"/>
                  </a:lnTo>
                  <a:lnTo>
                    <a:pt x="104" y="236"/>
                  </a:lnTo>
                  <a:lnTo>
                    <a:pt x="92" y="242"/>
                  </a:lnTo>
                  <a:lnTo>
                    <a:pt x="80" y="248"/>
                  </a:lnTo>
                  <a:lnTo>
                    <a:pt x="68" y="255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107" y="271"/>
                  </a:lnTo>
                  <a:lnTo>
                    <a:pt x="132" y="275"/>
                  </a:lnTo>
                  <a:lnTo>
                    <a:pt x="156" y="281"/>
                  </a:lnTo>
                  <a:lnTo>
                    <a:pt x="180" y="288"/>
                  </a:lnTo>
                  <a:lnTo>
                    <a:pt x="203" y="296"/>
                  </a:lnTo>
                  <a:lnTo>
                    <a:pt x="230" y="305"/>
                  </a:lnTo>
                  <a:lnTo>
                    <a:pt x="244" y="310"/>
                  </a:lnTo>
                  <a:lnTo>
                    <a:pt x="250" y="313"/>
                  </a:lnTo>
                  <a:lnTo>
                    <a:pt x="257" y="316"/>
                  </a:lnTo>
                  <a:lnTo>
                    <a:pt x="271" y="321"/>
                  </a:lnTo>
                  <a:lnTo>
                    <a:pt x="278" y="324"/>
                  </a:lnTo>
                  <a:lnTo>
                    <a:pt x="285" y="327"/>
                  </a:lnTo>
                  <a:lnTo>
                    <a:pt x="295" y="332"/>
                  </a:lnTo>
                  <a:lnTo>
                    <a:pt x="306" y="337"/>
                  </a:lnTo>
                  <a:lnTo>
                    <a:pt x="316" y="343"/>
                  </a:lnTo>
                  <a:lnTo>
                    <a:pt x="327" y="350"/>
                  </a:lnTo>
                  <a:lnTo>
                    <a:pt x="327" y="350"/>
                  </a:lnTo>
                  <a:lnTo>
                    <a:pt x="367" y="351"/>
                  </a:lnTo>
                  <a:lnTo>
                    <a:pt x="388" y="351"/>
                  </a:lnTo>
                  <a:lnTo>
                    <a:pt x="409" y="350"/>
                  </a:lnTo>
                  <a:lnTo>
                    <a:pt x="446" y="350"/>
                  </a:lnTo>
                  <a:lnTo>
                    <a:pt x="451" y="350"/>
                  </a:lnTo>
                  <a:lnTo>
                    <a:pt x="456" y="350"/>
                  </a:lnTo>
                  <a:lnTo>
                    <a:pt x="465" y="348"/>
                  </a:lnTo>
                  <a:lnTo>
                    <a:pt x="475" y="347"/>
                  </a:lnTo>
                  <a:lnTo>
                    <a:pt x="480" y="347"/>
                  </a:lnTo>
                  <a:lnTo>
                    <a:pt x="485" y="347"/>
                  </a:lnTo>
                  <a:lnTo>
                    <a:pt x="490" y="346"/>
                  </a:lnTo>
                  <a:lnTo>
                    <a:pt x="495" y="345"/>
                  </a:lnTo>
                  <a:lnTo>
                    <a:pt x="506" y="344"/>
                  </a:lnTo>
                  <a:lnTo>
                    <a:pt x="517" y="343"/>
                  </a:lnTo>
                  <a:lnTo>
                    <a:pt x="522" y="342"/>
                  </a:lnTo>
                  <a:lnTo>
                    <a:pt x="528" y="341"/>
                  </a:lnTo>
                  <a:lnTo>
                    <a:pt x="529" y="341"/>
                  </a:lnTo>
                  <a:lnTo>
                    <a:pt x="530" y="341"/>
                  </a:lnTo>
                  <a:lnTo>
                    <a:pt x="532" y="341"/>
                  </a:lnTo>
                  <a:lnTo>
                    <a:pt x="536" y="339"/>
                  </a:lnTo>
                  <a:lnTo>
                    <a:pt x="540" y="338"/>
                  </a:lnTo>
                  <a:lnTo>
                    <a:pt x="542" y="338"/>
                  </a:lnTo>
                  <a:lnTo>
                    <a:pt x="543" y="338"/>
                  </a:lnTo>
                  <a:lnTo>
                    <a:pt x="544" y="338"/>
                  </a:lnTo>
                  <a:lnTo>
                    <a:pt x="550" y="337"/>
                  </a:lnTo>
                  <a:lnTo>
                    <a:pt x="556" y="336"/>
                  </a:lnTo>
                  <a:lnTo>
                    <a:pt x="559" y="335"/>
                  </a:lnTo>
                  <a:lnTo>
                    <a:pt x="561" y="335"/>
                  </a:lnTo>
                  <a:lnTo>
                    <a:pt x="564" y="334"/>
                  </a:lnTo>
                  <a:lnTo>
                    <a:pt x="567" y="333"/>
                  </a:lnTo>
                  <a:lnTo>
                    <a:pt x="587" y="327"/>
                  </a:lnTo>
                  <a:lnTo>
                    <a:pt x="605" y="321"/>
                  </a:lnTo>
                  <a:lnTo>
                    <a:pt x="623" y="315"/>
                  </a:lnTo>
                  <a:lnTo>
                    <a:pt x="640" y="308"/>
                  </a:lnTo>
                  <a:lnTo>
                    <a:pt x="671" y="294"/>
                  </a:lnTo>
                  <a:lnTo>
                    <a:pt x="700" y="279"/>
                  </a:lnTo>
                  <a:lnTo>
                    <a:pt x="724" y="267"/>
                  </a:lnTo>
                  <a:lnTo>
                    <a:pt x="744" y="254"/>
                  </a:lnTo>
                  <a:lnTo>
                    <a:pt x="762" y="242"/>
                  </a:lnTo>
                  <a:lnTo>
                    <a:pt x="777" y="231"/>
                  </a:lnTo>
                  <a:lnTo>
                    <a:pt x="789" y="221"/>
                  </a:lnTo>
                  <a:lnTo>
                    <a:pt x="797" y="213"/>
                  </a:lnTo>
                  <a:lnTo>
                    <a:pt x="802" y="2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4" name="Google Shape;4084;p39"/>
          <p:cNvGrpSpPr/>
          <p:nvPr/>
        </p:nvGrpSpPr>
        <p:grpSpPr>
          <a:xfrm>
            <a:off x="6776789" y="4065052"/>
            <a:ext cx="573881" cy="627193"/>
            <a:chOff x="6710051" y="3747456"/>
            <a:chExt cx="681729" cy="745060"/>
          </a:xfrm>
        </p:grpSpPr>
        <p:sp>
          <p:nvSpPr>
            <p:cNvPr id="4085" name="Google Shape;4085;p39"/>
            <p:cNvSpPr/>
            <p:nvPr/>
          </p:nvSpPr>
          <p:spPr>
            <a:xfrm>
              <a:off x="6710051" y="3951355"/>
              <a:ext cx="649805" cy="541161"/>
            </a:xfrm>
            <a:custGeom>
              <a:avLst/>
              <a:gdLst/>
              <a:ahLst/>
              <a:cxnLst/>
              <a:rect l="l" t="t" r="r" b="b"/>
              <a:pathLst>
                <a:path w="1263" h="1052" extrusionOk="0">
                  <a:moveTo>
                    <a:pt x="1261" y="284"/>
                  </a:moveTo>
                  <a:lnTo>
                    <a:pt x="1260" y="274"/>
                  </a:lnTo>
                  <a:lnTo>
                    <a:pt x="1258" y="264"/>
                  </a:lnTo>
                  <a:lnTo>
                    <a:pt x="1254" y="244"/>
                  </a:lnTo>
                  <a:lnTo>
                    <a:pt x="1244" y="208"/>
                  </a:lnTo>
                  <a:lnTo>
                    <a:pt x="1244" y="207"/>
                  </a:lnTo>
                  <a:lnTo>
                    <a:pt x="1244" y="206"/>
                  </a:lnTo>
                  <a:lnTo>
                    <a:pt x="1244" y="206"/>
                  </a:lnTo>
                  <a:lnTo>
                    <a:pt x="1244" y="206"/>
                  </a:lnTo>
                  <a:lnTo>
                    <a:pt x="1244" y="206"/>
                  </a:lnTo>
                  <a:lnTo>
                    <a:pt x="1244" y="205"/>
                  </a:lnTo>
                  <a:lnTo>
                    <a:pt x="1244" y="205"/>
                  </a:lnTo>
                  <a:lnTo>
                    <a:pt x="1243" y="205"/>
                  </a:lnTo>
                  <a:lnTo>
                    <a:pt x="1243" y="205"/>
                  </a:lnTo>
                  <a:lnTo>
                    <a:pt x="1243" y="204"/>
                  </a:lnTo>
                  <a:lnTo>
                    <a:pt x="1243" y="204"/>
                  </a:lnTo>
                  <a:lnTo>
                    <a:pt x="1242" y="203"/>
                  </a:lnTo>
                  <a:lnTo>
                    <a:pt x="1229" y="174"/>
                  </a:lnTo>
                  <a:lnTo>
                    <a:pt x="1223" y="160"/>
                  </a:lnTo>
                  <a:lnTo>
                    <a:pt x="1216" y="146"/>
                  </a:lnTo>
                  <a:lnTo>
                    <a:pt x="1215" y="146"/>
                  </a:lnTo>
                  <a:lnTo>
                    <a:pt x="1215" y="145"/>
                  </a:lnTo>
                  <a:lnTo>
                    <a:pt x="1215" y="145"/>
                  </a:lnTo>
                  <a:lnTo>
                    <a:pt x="1214" y="144"/>
                  </a:lnTo>
                  <a:lnTo>
                    <a:pt x="1214" y="143"/>
                  </a:lnTo>
                  <a:lnTo>
                    <a:pt x="1213" y="142"/>
                  </a:lnTo>
                  <a:lnTo>
                    <a:pt x="1213" y="141"/>
                  </a:lnTo>
                  <a:lnTo>
                    <a:pt x="1212" y="140"/>
                  </a:lnTo>
                  <a:lnTo>
                    <a:pt x="1212" y="139"/>
                  </a:lnTo>
                  <a:lnTo>
                    <a:pt x="1211" y="139"/>
                  </a:lnTo>
                  <a:lnTo>
                    <a:pt x="1211" y="138"/>
                  </a:lnTo>
                  <a:lnTo>
                    <a:pt x="1207" y="133"/>
                  </a:lnTo>
                  <a:lnTo>
                    <a:pt x="1205" y="132"/>
                  </a:lnTo>
                  <a:lnTo>
                    <a:pt x="1204" y="130"/>
                  </a:lnTo>
                  <a:lnTo>
                    <a:pt x="1203" y="128"/>
                  </a:lnTo>
                  <a:lnTo>
                    <a:pt x="1202" y="126"/>
                  </a:lnTo>
                  <a:lnTo>
                    <a:pt x="1196" y="118"/>
                  </a:lnTo>
                  <a:lnTo>
                    <a:pt x="1191" y="111"/>
                  </a:lnTo>
                  <a:lnTo>
                    <a:pt x="1185" y="105"/>
                  </a:lnTo>
                  <a:lnTo>
                    <a:pt x="1179" y="98"/>
                  </a:lnTo>
                  <a:lnTo>
                    <a:pt x="1178" y="97"/>
                  </a:lnTo>
                  <a:lnTo>
                    <a:pt x="1177" y="96"/>
                  </a:lnTo>
                  <a:lnTo>
                    <a:pt x="1176" y="95"/>
                  </a:lnTo>
                  <a:lnTo>
                    <a:pt x="1175" y="94"/>
                  </a:lnTo>
                  <a:lnTo>
                    <a:pt x="1173" y="92"/>
                  </a:lnTo>
                  <a:lnTo>
                    <a:pt x="1171" y="90"/>
                  </a:lnTo>
                  <a:lnTo>
                    <a:pt x="1160" y="80"/>
                  </a:lnTo>
                  <a:lnTo>
                    <a:pt x="1150" y="71"/>
                  </a:lnTo>
                  <a:lnTo>
                    <a:pt x="1138" y="62"/>
                  </a:lnTo>
                  <a:lnTo>
                    <a:pt x="1126" y="53"/>
                  </a:lnTo>
                  <a:lnTo>
                    <a:pt x="1119" y="49"/>
                  </a:lnTo>
                  <a:lnTo>
                    <a:pt x="1113" y="45"/>
                  </a:lnTo>
                  <a:lnTo>
                    <a:pt x="1099" y="38"/>
                  </a:lnTo>
                  <a:lnTo>
                    <a:pt x="1084" y="31"/>
                  </a:lnTo>
                  <a:lnTo>
                    <a:pt x="1069" y="25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0" y="8"/>
                  </a:lnTo>
                  <a:lnTo>
                    <a:pt x="1000" y="7"/>
                  </a:lnTo>
                  <a:lnTo>
                    <a:pt x="990" y="5"/>
                  </a:lnTo>
                  <a:lnTo>
                    <a:pt x="989" y="5"/>
                  </a:lnTo>
                  <a:lnTo>
                    <a:pt x="988" y="5"/>
                  </a:lnTo>
                  <a:lnTo>
                    <a:pt x="986" y="5"/>
                  </a:lnTo>
                  <a:lnTo>
                    <a:pt x="980" y="4"/>
                  </a:lnTo>
                  <a:lnTo>
                    <a:pt x="975" y="3"/>
                  </a:lnTo>
                  <a:lnTo>
                    <a:pt x="973" y="2"/>
                  </a:lnTo>
                  <a:lnTo>
                    <a:pt x="972" y="2"/>
                  </a:lnTo>
                  <a:lnTo>
                    <a:pt x="971" y="2"/>
                  </a:lnTo>
                  <a:lnTo>
                    <a:pt x="963" y="1"/>
                  </a:lnTo>
                  <a:lnTo>
                    <a:pt x="956" y="1"/>
                  </a:lnTo>
                  <a:lnTo>
                    <a:pt x="948" y="0"/>
                  </a:lnTo>
                  <a:lnTo>
                    <a:pt x="941" y="0"/>
                  </a:lnTo>
                  <a:lnTo>
                    <a:pt x="933" y="0"/>
                  </a:lnTo>
                  <a:lnTo>
                    <a:pt x="926" y="1"/>
                  </a:lnTo>
                  <a:lnTo>
                    <a:pt x="918" y="1"/>
                  </a:lnTo>
                  <a:lnTo>
                    <a:pt x="911" y="2"/>
                  </a:lnTo>
                  <a:lnTo>
                    <a:pt x="904" y="2"/>
                  </a:lnTo>
                  <a:lnTo>
                    <a:pt x="897" y="3"/>
                  </a:lnTo>
                  <a:lnTo>
                    <a:pt x="894" y="3"/>
                  </a:lnTo>
                  <a:lnTo>
                    <a:pt x="890" y="4"/>
                  </a:lnTo>
                  <a:lnTo>
                    <a:pt x="886" y="4"/>
                  </a:lnTo>
                  <a:lnTo>
                    <a:pt x="883" y="5"/>
                  </a:lnTo>
                  <a:lnTo>
                    <a:pt x="882" y="5"/>
                  </a:lnTo>
                  <a:lnTo>
                    <a:pt x="881" y="5"/>
                  </a:lnTo>
                  <a:lnTo>
                    <a:pt x="879" y="6"/>
                  </a:lnTo>
                  <a:lnTo>
                    <a:pt x="877" y="6"/>
                  </a:lnTo>
                  <a:lnTo>
                    <a:pt x="875" y="7"/>
                  </a:lnTo>
                  <a:lnTo>
                    <a:pt x="872" y="8"/>
                  </a:lnTo>
                  <a:lnTo>
                    <a:pt x="870" y="8"/>
                  </a:lnTo>
                  <a:lnTo>
                    <a:pt x="870" y="8"/>
                  </a:lnTo>
                  <a:lnTo>
                    <a:pt x="869" y="8"/>
                  </a:lnTo>
                  <a:lnTo>
                    <a:pt x="856" y="11"/>
                  </a:lnTo>
                  <a:lnTo>
                    <a:pt x="843" y="14"/>
                  </a:lnTo>
                  <a:lnTo>
                    <a:pt x="831" y="18"/>
                  </a:lnTo>
                  <a:lnTo>
                    <a:pt x="818" y="22"/>
                  </a:lnTo>
                  <a:lnTo>
                    <a:pt x="799" y="29"/>
                  </a:lnTo>
                  <a:lnTo>
                    <a:pt x="780" y="37"/>
                  </a:lnTo>
                  <a:lnTo>
                    <a:pt x="762" y="45"/>
                  </a:lnTo>
                  <a:lnTo>
                    <a:pt x="745" y="54"/>
                  </a:lnTo>
                  <a:lnTo>
                    <a:pt x="728" y="64"/>
                  </a:lnTo>
                  <a:lnTo>
                    <a:pt x="712" y="74"/>
                  </a:lnTo>
                  <a:lnTo>
                    <a:pt x="683" y="93"/>
                  </a:lnTo>
                  <a:lnTo>
                    <a:pt x="654" y="115"/>
                  </a:lnTo>
                  <a:lnTo>
                    <a:pt x="631" y="133"/>
                  </a:lnTo>
                  <a:lnTo>
                    <a:pt x="617" y="145"/>
                  </a:lnTo>
                  <a:lnTo>
                    <a:pt x="612" y="149"/>
                  </a:lnTo>
                  <a:lnTo>
                    <a:pt x="592" y="135"/>
                  </a:lnTo>
                  <a:lnTo>
                    <a:pt x="550" y="104"/>
                  </a:lnTo>
                  <a:lnTo>
                    <a:pt x="523" y="86"/>
                  </a:lnTo>
                  <a:lnTo>
                    <a:pt x="508" y="77"/>
                  </a:lnTo>
                  <a:lnTo>
                    <a:pt x="501" y="74"/>
                  </a:lnTo>
                  <a:lnTo>
                    <a:pt x="494" y="70"/>
                  </a:lnTo>
                  <a:lnTo>
                    <a:pt x="485" y="66"/>
                  </a:lnTo>
                  <a:lnTo>
                    <a:pt x="476" y="62"/>
                  </a:lnTo>
                  <a:lnTo>
                    <a:pt x="472" y="60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7" y="56"/>
                  </a:lnTo>
                  <a:lnTo>
                    <a:pt x="453" y="54"/>
                  </a:lnTo>
                  <a:lnTo>
                    <a:pt x="450" y="53"/>
                  </a:lnTo>
                  <a:lnTo>
                    <a:pt x="448" y="52"/>
                  </a:lnTo>
                  <a:lnTo>
                    <a:pt x="446" y="51"/>
                  </a:lnTo>
                  <a:lnTo>
                    <a:pt x="443" y="51"/>
                  </a:lnTo>
                  <a:lnTo>
                    <a:pt x="440" y="50"/>
                  </a:lnTo>
                  <a:lnTo>
                    <a:pt x="437" y="50"/>
                  </a:lnTo>
                  <a:lnTo>
                    <a:pt x="425" y="46"/>
                  </a:lnTo>
                  <a:lnTo>
                    <a:pt x="413" y="43"/>
                  </a:lnTo>
                  <a:lnTo>
                    <a:pt x="400" y="40"/>
                  </a:lnTo>
                  <a:lnTo>
                    <a:pt x="388" y="38"/>
                  </a:lnTo>
                  <a:lnTo>
                    <a:pt x="375" y="36"/>
                  </a:lnTo>
                  <a:lnTo>
                    <a:pt x="362" y="34"/>
                  </a:lnTo>
                  <a:lnTo>
                    <a:pt x="349" y="34"/>
                  </a:lnTo>
                  <a:lnTo>
                    <a:pt x="336" y="33"/>
                  </a:lnTo>
                  <a:lnTo>
                    <a:pt x="310" y="33"/>
                  </a:lnTo>
                  <a:lnTo>
                    <a:pt x="305" y="33"/>
                  </a:lnTo>
                  <a:lnTo>
                    <a:pt x="299" y="34"/>
                  </a:lnTo>
                  <a:lnTo>
                    <a:pt x="293" y="35"/>
                  </a:lnTo>
                  <a:lnTo>
                    <a:pt x="287" y="35"/>
                  </a:lnTo>
                  <a:lnTo>
                    <a:pt x="282" y="37"/>
                  </a:lnTo>
                  <a:lnTo>
                    <a:pt x="276" y="38"/>
                  </a:lnTo>
                  <a:lnTo>
                    <a:pt x="270" y="40"/>
                  </a:lnTo>
                  <a:lnTo>
                    <a:pt x="265" y="42"/>
                  </a:lnTo>
                  <a:lnTo>
                    <a:pt x="251" y="46"/>
                  </a:lnTo>
                  <a:lnTo>
                    <a:pt x="237" y="50"/>
                  </a:lnTo>
                  <a:lnTo>
                    <a:pt x="223" y="55"/>
                  </a:lnTo>
                  <a:lnTo>
                    <a:pt x="209" y="61"/>
                  </a:lnTo>
                  <a:lnTo>
                    <a:pt x="202" y="65"/>
                  </a:lnTo>
                  <a:lnTo>
                    <a:pt x="195" y="68"/>
                  </a:lnTo>
                  <a:lnTo>
                    <a:pt x="188" y="72"/>
                  </a:lnTo>
                  <a:lnTo>
                    <a:pt x="181" y="76"/>
                  </a:lnTo>
                  <a:lnTo>
                    <a:pt x="174" y="81"/>
                  </a:lnTo>
                  <a:lnTo>
                    <a:pt x="168" y="85"/>
                  </a:lnTo>
                  <a:lnTo>
                    <a:pt x="155" y="95"/>
                  </a:lnTo>
                  <a:lnTo>
                    <a:pt x="132" y="116"/>
                  </a:lnTo>
                  <a:lnTo>
                    <a:pt x="120" y="127"/>
                  </a:lnTo>
                  <a:lnTo>
                    <a:pt x="109" y="139"/>
                  </a:lnTo>
                  <a:lnTo>
                    <a:pt x="98" y="151"/>
                  </a:lnTo>
                  <a:lnTo>
                    <a:pt x="88" y="165"/>
                  </a:lnTo>
                  <a:lnTo>
                    <a:pt x="78" y="179"/>
                  </a:lnTo>
                  <a:lnTo>
                    <a:pt x="68" y="194"/>
                  </a:lnTo>
                  <a:lnTo>
                    <a:pt x="66" y="197"/>
                  </a:lnTo>
                  <a:lnTo>
                    <a:pt x="65" y="198"/>
                  </a:lnTo>
                  <a:lnTo>
                    <a:pt x="64" y="199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3" y="201"/>
                  </a:lnTo>
                  <a:lnTo>
                    <a:pt x="63" y="202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62" y="204"/>
                  </a:lnTo>
                  <a:lnTo>
                    <a:pt x="62" y="205"/>
                  </a:lnTo>
                  <a:lnTo>
                    <a:pt x="54" y="218"/>
                  </a:lnTo>
                  <a:lnTo>
                    <a:pt x="46" y="231"/>
                  </a:lnTo>
                  <a:lnTo>
                    <a:pt x="40" y="245"/>
                  </a:lnTo>
                  <a:lnTo>
                    <a:pt x="33" y="258"/>
                  </a:lnTo>
                  <a:lnTo>
                    <a:pt x="28" y="272"/>
                  </a:lnTo>
                  <a:lnTo>
                    <a:pt x="23" y="286"/>
                  </a:lnTo>
                  <a:lnTo>
                    <a:pt x="14" y="315"/>
                  </a:lnTo>
                  <a:lnTo>
                    <a:pt x="8" y="343"/>
                  </a:lnTo>
                  <a:lnTo>
                    <a:pt x="4" y="372"/>
                  </a:lnTo>
                  <a:lnTo>
                    <a:pt x="1" y="401"/>
                  </a:lnTo>
                  <a:lnTo>
                    <a:pt x="0" y="415"/>
                  </a:lnTo>
                  <a:lnTo>
                    <a:pt x="0" y="428"/>
                  </a:lnTo>
                  <a:lnTo>
                    <a:pt x="0" y="457"/>
                  </a:lnTo>
                  <a:lnTo>
                    <a:pt x="4" y="501"/>
                  </a:lnTo>
                  <a:lnTo>
                    <a:pt x="7" y="523"/>
                  </a:lnTo>
                  <a:lnTo>
                    <a:pt x="9" y="534"/>
                  </a:lnTo>
                  <a:lnTo>
                    <a:pt x="11" y="544"/>
                  </a:lnTo>
                  <a:lnTo>
                    <a:pt x="11" y="545"/>
                  </a:lnTo>
                  <a:lnTo>
                    <a:pt x="11" y="546"/>
                  </a:lnTo>
                  <a:lnTo>
                    <a:pt x="11" y="549"/>
                  </a:lnTo>
                  <a:lnTo>
                    <a:pt x="12" y="551"/>
                  </a:lnTo>
                  <a:lnTo>
                    <a:pt x="12" y="553"/>
                  </a:lnTo>
                  <a:lnTo>
                    <a:pt x="13" y="555"/>
                  </a:lnTo>
                  <a:lnTo>
                    <a:pt x="14" y="557"/>
                  </a:lnTo>
                  <a:lnTo>
                    <a:pt x="14" y="559"/>
                  </a:lnTo>
                  <a:lnTo>
                    <a:pt x="14" y="560"/>
                  </a:lnTo>
                  <a:lnTo>
                    <a:pt x="14" y="561"/>
                  </a:lnTo>
                  <a:lnTo>
                    <a:pt x="19" y="581"/>
                  </a:lnTo>
                  <a:lnTo>
                    <a:pt x="24" y="601"/>
                  </a:lnTo>
                  <a:lnTo>
                    <a:pt x="30" y="620"/>
                  </a:lnTo>
                  <a:lnTo>
                    <a:pt x="36" y="639"/>
                  </a:lnTo>
                  <a:lnTo>
                    <a:pt x="51" y="677"/>
                  </a:lnTo>
                  <a:lnTo>
                    <a:pt x="68" y="713"/>
                  </a:lnTo>
                  <a:lnTo>
                    <a:pt x="76" y="732"/>
                  </a:lnTo>
                  <a:lnTo>
                    <a:pt x="85" y="750"/>
                  </a:lnTo>
                  <a:lnTo>
                    <a:pt x="94" y="767"/>
                  </a:lnTo>
                  <a:lnTo>
                    <a:pt x="104" y="784"/>
                  </a:lnTo>
                  <a:lnTo>
                    <a:pt x="124" y="817"/>
                  </a:lnTo>
                  <a:lnTo>
                    <a:pt x="144" y="848"/>
                  </a:lnTo>
                  <a:lnTo>
                    <a:pt x="165" y="876"/>
                  </a:lnTo>
                  <a:lnTo>
                    <a:pt x="186" y="902"/>
                  </a:lnTo>
                  <a:lnTo>
                    <a:pt x="214" y="936"/>
                  </a:lnTo>
                  <a:lnTo>
                    <a:pt x="228" y="951"/>
                  </a:lnTo>
                  <a:lnTo>
                    <a:pt x="236" y="959"/>
                  </a:lnTo>
                  <a:lnTo>
                    <a:pt x="243" y="965"/>
                  </a:lnTo>
                  <a:lnTo>
                    <a:pt x="251" y="971"/>
                  </a:lnTo>
                  <a:lnTo>
                    <a:pt x="258" y="977"/>
                  </a:lnTo>
                  <a:lnTo>
                    <a:pt x="266" y="984"/>
                  </a:lnTo>
                  <a:lnTo>
                    <a:pt x="274" y="990"/>
                  </a:lnTo>
                  <a:lnTo>
                    <a:pt x="283" y="997"/>
                  </a:lnTo>
                  <a:lnTo>
                    <a:pt x="293" y="1004"/>
                  </a:lnTo>
                  <a:lnTo>
                    <a:pt x="303" y="1010"/>
                  </a:lnTo>
                  <a:lnTo>
                    <a:pt x="313" y="1016"/>
                  </a:lnTo>
                  <a:lnTo>
                    <a:pt x="323" y="1021"/>
                  </a:lnTo>
                  <a:lnTo>
                    <a:pt x="333" y="1025"/>
                  </a:lnTo>
                  <a:lnTo>
                    <a:pt x="343" y="1029"/>
                  </a:lnTo>
                  <a:lnTo>
                    <a:pt x="353" y="1032"/>
                  </a:lnTo>
                  <a:lnTo>
                    <a:pt x="354" y="1033"/>
                  </a:lnTo>
                  <a:lnTo>
                    <a:pt x="355" y="1033"/>
                  </a:lnTo>
                  <a:lnTo>
                    <a:pt x="357" y="1034"/>
                  </a:lnTo>
                  <a:lnTo>
                    <a:pt x="359" y="1035"/>
                  </a:lnTo>
                  <a:lnTo>
                    <a:pt x="361" y="1035"/>
                  </a:lnTo>
                  <a:lnTo>
                    <a:pt x="366" y="1036"/>
                  </a:lnTo>
                  <a:lnTo>
                    <a:pt x="368" y="1037"/>
                  </a:lnTo>
                  <a:lnTo>
                    <a:pt x="370" y="1038"/>
                  </a:lnTo>
                  <a:lnTo>
                    <a:pt x="386" y="1042"/>
                  </a:lnTo>
                  <a:lnTo>
                    <a:pt x="401" y="1045"/>
                  </a:lnTo>
                  <a:lnTo>
                    <a:pt x="417" y="1047"/>
                  </a:lnTo>
                  <a:lnTo>
                    <a:pt x="432" y="1049"/>
                  </a:lnTo>
                  <a:lnTo>
                    <a:pt x="448" y="1050"/>
                  </a:lnTo>
                  <a:lnTo>
                    <a:pt x="462" y="1050"/>
                  </a:lnTo>
                  <a:lnTo>
                    <a:pt x="477" y="1050"/>
                  </a:lnTo>
                  <a:lnTo>
                    <a:pt x="491" y="1049"/>
                  </a:lnTo>
                  <a:lnTo>
                    <a:pt x="522" y="1045"/>
                  </a:lnTo>
                  <a:lnTo>
                    <a:pt x="537" y="1043"/>
                  </a:lnTo>
                  <a:lnTo>
                    <a:pt x="550" y="1041"/>
                  </a:lnTo>
                  <a:lnTo>
                    <a:pt x="558" y="1039"/>
                  </a:lnTo>
                  <a:lnTo>
                    <a:pt x="565" y="1037"/>
                  </a:lnTo>
                  <a:lnTo>
                    <a:pt x="572" y="1034"/>
                  </a:lnTo>
                  <a:lnTo>
                    <a:pt x="578" y="1032"/>
                  </a:lnTo>
                  <a:lnTo>
                    <a:pt x="586" y="1030"/>
                  </a:lnTo>
                  <a:lnTo>
                    <a:pt x="594" y="1028"/>
                  </a:lnTo>
                  <a:lnTo>
                    <a:pt x="600" y="1026"/>
                  </a:lnTo>
                  <a:lnTo>
                    <a:pt x="605" y="1023"/>
                  </a:lnTo>
                  <a:lnTo>
                    <a:pt x="614" y="1020"/>
                  </a:lnTo>
                  <a:lnTo>
                    <a:pt x="616" y="1019"/>
                  </a:lnTo>
                  <a:lnTo>
                    <a:pt x="617" y="1018"/>
                  </a:lnTo>
                  <a:lnTo>
                    <a:pt x="618" y="1018"/>
                  </a:lnTo>
                  <a:lnTo>
                    <a:pt x="618" y="1018"/>
                  </a:lnTo>
                  <a:lnTo>
                    <a:pt x="618" y="1018"/>
                  </a:lnTo>
                  <a:lnTo>
                    <a:pt x="621" y="1018"/>
                  </a:lnTo>
                  <a:lnTo>
                    <a:pt x="623" y="1019"/>
                  </a:lnTo>
                  <a:lnTo>
                    <a:pt x="625" y="1021"/>
                  </a:lnTo>
                  <a:lnTo>
                    <a:pt x="633" y="1024"/>
                  </a:lnTo>
                  <a:lnTo>
                    <a:pt x="643" y="1029"/>
                  </a:lnTo>
                  <a:lnTo>
                    <a:pt x="655" y="1033"/>
                  </a:lnTo>
                  <a:lnTo>
                    <a:pt x="670" y="1037"/>
                  </a:lnTo>
                  <a:lnTo>
                    <a:pt x="687" y="1042"/>
                  </a:lnTo>
                  <a:lnTo>
                    <a:pt x="707" y="1046"/>
                  </a:lnTo>
                  <a:lnTo>
                    <a:pt x="728" y="1049"/>
                  </a:lnTo>
                  <a:lnTo>
                    <a:pt x="733" y="1050"/>
                  </a:lnTo>
                  <a:lnTo>
                    <a:pt x="738" y="1051"/>
                  </a:lnTo>
                  <a:lnTo>
                    <a:pt x="743" y="1051"/>
                  </a:lnTo>
                  <a:lnTo>
                    <a:pt x="748" y="1052"/>
                  </a:lnTo>
                  <a:lnTo>
                    <a:pt x="758" y="1052"/>
                  </a:lnTo>
                  <a:lnTo>
                    <a:pt x="770" y="1052"/>
                  </a:lnTo>
                  <a:lnTo>
                    <a:pt x="793" y="1052"/>
                  </a:lnTo>
                  <a:lnTo>
                    <a:pt x="807" y="1052"/>
                  </a:lnTo>
                  <a:lnTo>
                    <a:pt x="822" y="1051"/>
                  </a:lnTo>
                  <a:lnTo>
                    <a:pt x="837" y="1049"/>
                  </a:lnTo>
                  <a:lnTo>
                    <a:pt x="853" y="1046"/>
                  </a:lnTo>
                  <a:lnTo>
                    <a:pt x="869" y="1043"/>
                  </a:lnTo>
                  <a:lnTo>
                    <a:pt x="885" y="1038"/>
                  </a:lnTo>
                  <a:lnTo>
                    <a:pt x="901" y="1033"/>
                  </a:lnTo>
                  <a:lnTo>
                    <a:pt x="917" y="1027"/>
                  </a:lnTo>
                  <a:lnTo>
                    <a:pt x="918" y="1027"/>
                  </a:lnTo>
                  <a:lnTo>
                    <a:pt x="918" y="1026"/>
                  </a:lnTo>
                  <a:lnTo>
                    <a:pt x="919" y="1026"/>
                  </a:lnTo>
                  <a:lnTo>
                    <a:pt x="920" y="1025"/>
                  </a:lnTo>
                  <a:lnTo>
                    <a:pt x="921" y="1025"/>
                  </a:lnTo>
                  <a:lnTo>
                    <a:pt x="922" y="1024"/>
                  </a:lnTo>
                  <a:lnTo>
                    <a:pt x="924" y="1024"/>
                  </a:lnTo>
                  <a:lnTo>
                    <a:pt x="925" y="1023"/>
                  </a:lnTo>
                  <a:lnTo>
                    <a:pt x="926" y="1023"/>
                  </a:lnTo>
                  <a:lnTo>
                    <a:pt x="927" y="1022"/>
                  </a:lnTo>
                  <a:lnTo>
                    <a:pt x="927" y="1022"/>
                  </a:lnTo>
                  <a:lnTo>
                    <a:pt x="928" y="1021"/>
                  </a:lnTo>
                  <a:lnTo>
                    <a:pt x="939" y="1016"/>
                  </a:lnTo>
                  <a:lnTo>
                    <a:pt x="950" y="1011"/>
                  </a:lnTo>
                  <a:lnTo>
                    <a:pt x="960" y="1004"/>
                  </a:lnTo>
                  <a:lnTo>
                    <a:pt x="971" y="997"/>
                  </a:lnTo>
                  <a:lnTo>
                    <a:pt x="993" y="980"/>
                  </a:lnTo>
                  <a:lnTo>
                    <a:pt x="1015" y="960"/>
                  </a:lnTo>
                  <a:lnTo>
                    <a:pt x="1037" y="938"/>
                  </a:lnTo>
                  <a:lnTo>
                    <a:pt x="1058" y="913"/>
                  </a:lnTo>
                  <a:lnTo>
                    <a:pt x="1078" y="886"/>
                  </a:lnTo>
                  <a:lnTo>
                    <a:pt x="1098" y="857"/>
                  </a:lnTo>
                  <a:lnTo>
                    <a:pt x="1119" y="824"/>
                  </a:lnTo>
                  <a:lnTo>
                    <a:pt x="1128" y="807"/>
                  </a:lnTo>
                  <a:lnTo>
                    <a:pt x="1137" y="790"/>
                  </a:lnTo>
                  <a:lnTo>
                    <a:pt x="1164" y="740"/>
                  </a:lnTo>
                  <a:lnTo>
                    <a:pt x="1188" y="687"/>
                  </a:lnTo>
                  <a:lnTo>
                    <a:pt x="1209" y="632"/>
                  </a:lnTo>
                  <a:lnTo>
                    <a:pt x="1227" y="575"/>
                  </a:lnTo>
                  <a:lnTo>
                    <a:pt x="1236" y="544"/>
                  </a:lnTo>
                  <a:lnTo>
                    <a:pt x="1238" y="538"/>
                  </a:lnTo>
                  <a:lnTo>
                    <a:pt x="1240" y="532"/>
                  </a:lnTo>
                  <a:lnTo>
                    <a:pt x="1243" y="520"/>
                  </a:lnTo>
                  <a:lnTo>
                    <a:pt x="1247" y="496"/>
                  </a:lnTo>
                  <a:lnTo>
                    <a:pt x="1253" y="469"/>
                  </a:lnTo>
                  <a:lnTo>
                    <a:pt x="1257" y="441"/>
                  </a:lnTo>
                  <a:lnTo>
                    <a:pt x="1259" y="428"/>
                  </a:lnTo>
                  <a:lnTo>
                    <a:pt x="1260" y="414"/>
                  </a:lnTo>
                  <a:lnTo>
                    <a:pt x="1261" y="400"/>
                  </a:lnTo>
                  <a:lnTo>
                    <a:pt x="1261" y="386"/>
                  </a:lnTo>
                  <a:lnTo>
                    <a:pt x="1263" y="367"/>
                  </a:lnTo>
                  <a:lnTo>
                    <a:pt x="1263" y="349"/>
                  </a:lnTo>
                  <a:lnTo>
                    <a:pt x="1263" y="339"/>
                  </a:lnTo>
                  <a:lnTo>
                    <a:pt x="1263" y="330"/>
                  </a:lnTo>
                  <a:lnTo>
                    <a:pt x="1262" y="322"/>
                  </a:lnTo>
                  <a:lnTo>
                    <a:pt x="1261" y="313"/>
                  </a:lnTo>
                  <a:lnTo>
                    <a:pt x="1262" y="309"/>
                  </a:lnTo>
                  <a:lnTo>
                    <a:pt x="1263" y="305"/>
                  </a:lnTo>
                  <a:lnTo>
                    <a:pt x="1263" y="301"/>
                  </a:lnTo>
                  <a:lnTo>
                    <a:pt x="1263" y="298"/>
                  </a:lnTo>
                  <a:lnTo>
                    <a:pt x="1263" y="294"/>
                  </a:lnTo>
                  <a:lnTo>
                    <a:pt x="1263" y="291"/>
                  </a:lnTo>
                  <a:lnTo>
                    <a:pt x="1262" y="2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39"/>
            <p:cNvSpPr/>
            <p:nvPr/>
          </p:nvSpPr>
          <p:spPr>
            <a:xfrm>
              <a:off x="6981919" y="3787104"/>
              <a:ext cx="67967" cy="182275"/>
            </a:xfrm>
            <a:custGeom>
              <a:avLst/>
              <a:gdLst/>
              <a:ahLst/>
              <a:cxnLst/>
              <a:rect l="l" t="t" r="r" b="b"/>
              <a:pathLst>
                <a:path w="133" h="355" extrusionOk="0">
                  <a:moveTo>
                    <a:pt x="2" y="149"/>
                  </a:moveTo>
                  <a:lnTo>
                    <a:pt x="2" y="155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7"/>
                  </a:lnTo>
                  <a:lnTo>
                    <a:pt x="2" y="158"/>
                  </a:lnTo>
                  <a:lnTo>
                    <a:pt x="3" y="159"/>
                  </a:lnTo>
                  <a:lnTo>
                    <a:pt x="3" y="160"/>
                  </a:lnTo>
                  <a:lnTo>
                    <a:pt x="4" y="162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6"/>
                  </a:lnTo>
                  <a:lnTo>
                    <a:pt x="6" y="168"/>
                  </a:lnTo>
                  <a:lnTo>
                    <a:pt x="6" y="169"/>
                  </a:lnTo>
                  <a:lnTo>
                    <a:pt x="7" y="173"/>
                  </a:lnTo>
                  <a:lnTo>
                    <a:pt x="8" y="180"/>
                  </a:lnTo>
                  <a:lnTo>
                    <a:pt x="9" y="187"/>
                  </a:lnTo>
                  <a:lnTo>
                    <a:pt x="10" y="191"/>
                  </a:lnTo>
                  <a:lnTo>
                    <a:pt x="10" y="192"/>
                  </a:lnTo>
                  <a:lnTo>
                    <a:pt x="11" y="194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11" y="197"/>
                  </a:lnTo>
                  <a:lnTo>
                    <a:pt x="12" y="200"/>
                  </a:lnTo>
                  <a:lnTo>
                    <a:pt x="14" y="203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6" y="212"/>
                  </a:lnTo>
                  <a:lnTo>
                    <a:pt x="18" y="218"/>
                  </a:lnTo>
                  <a:lnTo>
                    <a:pt x="22" y="231"/>
                  </a:lnTo>
                  <a:lnTo>
                    <a:pt x="24" y="236"/>
                  </a:lnTo>
                  <a:lnTo>
                    <a:pt x="26" y="241"/>
                  </a:lnTo>
                  <a:lnTo>
                    <a:pt x="29" y="252"/>
                  </a:lnTo>
                  <a:lnTo>
                    <a:pt x="33" y="261"/>
                  </a:lnTo>
                  <a:lnTo>
                    <a:pt x="34" y="266"/>
                  </a:lnTo>
                  <a:lnTo>
                    <a:pt x="36" y="270"/>
                  </a:lnTo>
                  <a:lnTo>
                    <a:pt x="64" y="341"/>
                  </a:lnTo>
                  <a:lnTo>
                    <a:pt x="65" y="342"/>
                  </a:lnTo>
                  <a:lnTo>
                    <a:pt x="65" y="342"/>
                  </a:lnTo>
                  <a:lnTo>
                    <a:pt x="65" y="343"/>
                  </a:lnTo>
                  <a:lnTo>
                    <a:pt x="66" y="344"/>
                  </a:lnTo>
                  <a:lnTo>
                    <a:pt x="66" y="345"/>
                  </a:lnTo>
                  <a:lnTo>
                    <a:pt x="67" y="346"/>
                  </a:lnTo>
                  <a:lnTo>
                    <a:pt x="68" y="348"/>
                  </a:lnTo>
                  <a:lnTo>
                    <a:pt x="68" y="349"/>
                  </a:lnTo>
                  <a:lnTo>
                    <a:pt x="69" y="350"/>
                  </a:lnTo>
                  <a:lnTo>
                    <a:pt x="69" y="351"/>
                  </a:lnTo>
                  <a:lnTo>
                    <a:pt x="69" y="351"/>
                  </a:lnTo>
                  <a:lnTo>
                    <a:pt x="70" y="352"/>
                  </a:lnTo>
                  <a:lnTo>
                    <a:pt x="71" y="352"/>
                  </a:lnTo>
                  <a:lnTo>
                    <a:pt x="72" y="353"/>
                  </a:lnTo>
                  <a:lnTo>
                    <a:pt x="73" y="353"/>
                  </a:lnTo>
                  <a:lnTo>
                    <a:pt x="75" y="354"/>
                  </a:lnTo>
                  <a:lnTo>
                    <a:pt x="77" y="355"/>
                  </a:lnTo>
                  <a:lnTo>
                    <a:pt x="79" y="355"/>
                  </a:lnTo>
                  <a:lnTo>
                    <a:pt x="80" y="355"/>
                  </a:lnTo>
                  <a:lnTo>
                    <a:pt x="81" y="355"/>
                  </a:lnTo>
                  <a:lnTo>
                    <a:pt x="83" y="355"/>
                  </a:lnTo>
                  <a:lnTo>
                    <a:pt x="85" y="355"/>
                  </a:lnTo>
                  <a:lnTo>
                    <a:pt x="87" y="355"/>
                  </a:lnTo>
                  <a:lnTo>
                    <a:pt x="89" y="354"/>
                  </a:lnTo>
                  <a:lnTo>
                    <a:pt x="90" y="354"/>
                  </a:lnTo>
                  <a:lnTo>
                    <a:pt x="91" y="354"/>
                  </a:lnTo>
                  <a:lnTo>
                    <a:pt x="92" y="354"/>
                  </a:lnTo>
                  <a:lnTo>
                    <a:pt x="93" y="353"/>
                  </a:lnTo>
                  <a:lnTo>
                    <a:pt x="94" y="352"/>
                  </a:lnTo>
                  <a:lnTo>
                    <a:pt x="95" y="352"/>
                  </a:lnTo>
                  <a:lnTo>
                    <a:pt x="96" y="351"/>
                  </a:lnTo>
                  <a:lnTo>
                    <a:pt x="97" y="350"/>
                  </a:lnTo>
                  <a:lnTo>
                    <a:pt x="98" y="349"/>
                  </a:lnTo>
                  <a:lnTo>
                    <a:pt x="99" y="349"/>
                  </a:lnTo>
                  <a:lnTo>
                    <a:pt x="99" y="348"/>
                  </a:lnTo>
                  <a:lnTo>
                    <a:pt x="100" y="347"/>
                  </a:lnTo>
                  <a:lnTo>
                    <a:pt x="100" y="347"/>
                  </a:lnTo>
                  <a:lnTo>
                    <a:pt x="101" y="346"/>
                  </a:lnTo>
                  <a:lnTo>
                    <a:pt x="101" y="345"/>
                  </a:lnTo>
                  <a:lnTo>
                    <a:pt x="101" y="344"/>
                  </a:lnTo>
                  <a:lnTo>
                    <a:pt x="102" y="343"/>
                  </a:lnTo>
                  <a:lnTo>
                    <a:pt x="102" y="342"/>
                  </a:lnTo>
                  <a:lnTo>
                    <a:pt x="102" y="341"/>
                  </a:lnTo>
                  <a:lnTo>
                    <a:pt x="102" y="340"/>
                  </a:lnTo>
                  <a:lnTo>
                    <a:pt x="102" y="339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1" y="334"/>
                  </a:lnTo>
                  <a:lnTo>
                    <a:pt x="101" y="333"/>
                  </a:lnTo>
                  <a:lnTo>
                    <a:pt x="101" y="328"/>
                  </a:lnTo>
                  <a:lnTo>
                    <a:pt x="101" y="325"/>
                  </a:lnTo>
                  <a:lnTo>
                    <a:pt x="101" y="322"/>
                  </a:lnTo>
                  <a:lnTo>
                    <a:pt x="100" y="319"/>
                  </a:lnTo>
                  <a:lnTo>
                    <a:pt x="100" y="316"/>
                  </a:lnTo>
                  <a:lnTo>
                    <a:pt x="99" y="313"/>
                  </a:lnTo>
                  <a:lnTo>
                    <a:pt x="98" y="310"/>
                  </a:lnTo>
                  <a:lnTo>
                    <a:pt x="99" y="289"/>
                  </a:lnTo>
                  <a:lnTo>
                    <a:pt x="100" y="266"/>
                  </a:lnTo>
                  <a:lnTo>
                    <a:pt x="104" y="217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08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6" y="202"/>
                  </a:lnTo>
                  <a:lnTo>
                    <a:pt x="107" y="200"/>
                  </a:lnTo>
                  <a:lnTo>
                    <a:pt x="107" y="196"/>
                  </a:lnTo>
                  <a:lnTo>
                    <a:pt x="107" y="194"/>
                  </a:lnTo>
                  <a:lnTo>
                    <a:pt x="107" y="192"/>
                  </a:lnTo>
                  <a:lnTo>
                    <a:pt x="108" y="191"/>
                  </a:lnTo>
                  <a:lnTo>
                    <a:pt x="108" y="190"/>
                  </a:lnTo>
                  <a:lnTo>
                    <a:pt x="108" y="189"/>
                  </a:lnTo>
                  <a:lnTo>
                    <a:pt x="108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09" y="187"/>
                  </a:lnTo>
                  <a:lnTo>
                    <a:pt x="110" y="186"/>
                  </a:lnTo>
                  <a:lnTo>
                    <a:pt x="112" y="165"/>
                  </a:lnTo>
                  <a:lnTo>
                    <a:pt x="113" y="162"/>
                  </a:lnTo>
                  <a:lnTo>
                    <a:pt x="113" y="159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17" y="146"/>
                  </a:lnTo>
                  <a:lnTo>
                    <a:pt x="119" y="138"/>
                  </a:lnTo>
                  <a:lnTo>
                    <a:pt x="120" y="133"/>
                  </a:lnTo>
                  <a:lnTo>
                    <a:pt x="120" y="129"/>
                  </a:lnTo>
                  <a:lnTo>
                    <a:pt x="121" y="125"/>
                  </a:lnTo>
                  <a:lnTo>
                    <a:pt x="121" y="121"/>
                  </a:lnTo>
                  <a:lnTo>
                    <a:pt x="127" y="92"/>
                  </a:lnTo>
                  <a:lnTo>
                    <a:pt x="131" y="67"/>
                  </a:lnTo>
                  <a:lnTo>
                    <a:pt x="132" y="57"/>
                  </a:lnTo>
                  <a:lnTo>
                    <a:pt x="133" y="47"/>
                  </a:lnTo>
                  <a:lnTo>
                    <a:pt x="133" y="39"/>
                  </a:lnTo>
                  <a:lnTo>
                    <a:pt x="132" y="35"/>
                  </a:lnTo>
                  <a:lnTo>
                    <a:pt x="132" y="31"/>
                  </a:lnTo>
                  <a:lnTo>
                    <a:pt x="132" y="27"/>
                  </a:lnTo>
                  <a:lnTo>
                    <a:pt x="131" y="23"/>
                  </a:lnTo>
                  <a:lnTo>
                    <a:pt x="131" y="20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1" y="1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3" y="2"/>
                  </a:lnTo>
                  <a:lnTo>
                    <a:pt x="85" y="4"/>
                  </a:lnTo>
                  <a:lnTo>
                    <a:pt x="70" y="8"/>
                  </a:lnTo>
                  <a:lnTo>
                    <a:pt x="60" y="11"/>
                  </a:lnTo>
                  <a:lnTo>
                    <a:pt x="50" y="15"/>
                  </a:lnTo>
                  <a:lnTo>
                    <a:pt x="45" y="18"/>
                  </a:lnTo>
                  <a:lnTo>
                    <a:pt x="41" y="20"/>
                  </a:lnTo>
                  <a:lnTo>
                    <a:pt x="37" y="23"/>
                  </a:lnTo>
                  <a:lnTo>
                    <a:pt x="33" y="26"/>
                  </a:lnTo>
                  <a:lnTo>
                    <a:pt x="29" y="29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15" y="45"/>
                  </a:lnTo>
                  <a:lnTo>
                    <a:pt x="13" y="49"/>
                  </a:lnTo>
                  <a:lnTo>
                    <a:pt x="10" y="54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6" y="63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7"/>
                  </a:lnTo>
                  <a:lnTo>
                    <a:pt x="3" y="76"/>
                  </a:lnTo>
                  <a:lnTo>
                    <a:pt x="1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1" y="124"/>
                  </a:lnTo>
                  <a:lnTo>
                    <a:pt x="2" y="1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39"/>
            <p:cNvSpPr/>
            <p:nvPr/>
          </p:nvSpPr>
          <p:spPr>
            <a:xfrm>
              <a:off x="7049886" y="3747456"/>
              <a:ext cx="341894" cy="202871"/>
            </a:xfrm>
            <a:custGeom>
              <a:avLst/>
              <a:gdLst/>
              <a:ahLst/>
              <a:cxnLst/>
              <a:rect l="l" t="t" r="r" b="b"/>
              <a:pathLst>
                <a:path w="665" h="395" extrusionOk="0">
                  <a:moveTo>
                    <a:pt x="663" y="0"/>
                  </a:moveTo>
                  <a:lnTo>
                    <a:pt x="662" y="0"/>
                  </a:lnTo>
                  <a:lnTo>
                    <a:pt x="661" y="0"/>
                  </a:lnTo>
                  <a:lnTo>
                    <a:pt x="658" y="1"/>
                  </a:lnTo>
                  <a:lnTo>
                    <a:pt x="649" y="3"/>
                  </a:lnTo>
                  <a:lnTo>
                    <a:pt x="638" y="6"/>
                  </a:lnTo>
                  <a:lnTo>
                    <a:pt x="631" y="8"/>
                  </a:lnTo>
                  <a:lnTo>
                    <a:pt x="624" y="9"/>
                  </a:lnTo>
                  <a:lnTo>
                    <a:pt x="615" y="11"/>
                  </a:lnTo>
                  <a:lnTo>
                    <a:pt x="605" y="13"/>
                  </a:lnTo>
                  <a:lnTo>
                    <a:pt x="584" y="17"/>
                  </a:lnTo>
                  <a:lnTo>
                    <a:pt x="564" y="21"/>
                  </a:lnTo>
                  <a:lnTo>
                    <a:pt x="560" y="22"/>
                  </a:lnTo>
                  <a:lnTo>
                    <a:pt x="555" y="22"/>
                  </a:lnTo>
                  <a:lnTo>
                    <a:pt x="550" y="23"/>
                  </a:lnTo>
                  <a:lnTo>
                    <a:pt x="545" y="23"/>
                  </a:lnTo>
                  <a:lnTo>
                    <a:pt x="522" y="23"/>
                  </a:lnTo>
                  <a:lnTo>
                    <a:pt x="500" y="23"/>
                  </a:lnTo>
                  <a:lnTo>
                    <a:pt x="496" y="23"/>
                  </a:lnTo>
                  <a:lnTo>
                    <a:pt x="494" y="23"/>
                  </a:lnTo>
                  <a:lnTo>
                    <a:pt x="493" y="23"/>
                  </a:lnTo>
                  <a:lnTo>
                    <a:pt x="491" y="22"/>
                  </a:lnTo>
                  <a:lnTo>
                    <a:pt x="490" y="22"/>
                  </a:lnTo>
                  <a:lnTo>
                    <a:pt x="489" y="22"/>
                  </a:lnTo>
                  <a:lnTo>
                    <a:pt x="488" y="21"/>
                  </a:lnTo>
                  <a:lnTo>
                    <a:pt x="486" y="20"/>
                  </a:lnTo>
                  <a:lnTo>
                    <a:pt x="483" y="20"/>
                  </a:lnTo>
                  <a:lnTo>
                    <a:pt x="479" y="20"/>
                  </a:lnTo>
                  <a:lnTo>
                    <a:pt x="471" y="18"/>
                  </a:lnTo>
                  <a:lnTo>
                    <a:pt x="462" y="17"/>
                  </a:lnTo>
                  <a:lnTo>
                    <a:pt x="457" y="17"/>
                  </a:lnTo>
                  <a:lnTo>
                    <a:pt x="452" y="17"/>
                  </a:lnTo>
                  <a:lnTo>
                    <a:pt x="432" y="17"/>
                  </a:lnTo>
                  <a:lnTo>
                    <a:pt x="409" y="17"/>
                  </a:lnTo>
                  <a:lnTo>
                    <a:pt x="384" y="17"/>
                  </a:lnTo>
                  <a:lnTo>
                    <a:pt x="378" y="17"/>
                  </a:lnTo>
                  <a:lnTo>
                    <a:pt x="376" y="17"/>
                  </a:lnTo>
                  <a:lnTo>
                    <a:pt x="373" y="17"/>
                  </a:lnTo>
                  <a:lnTo>
                    <a:pt x="370" y="18"/>
                  </a:lnTo>
                  <a:lnTo>
                    <a:pt x="367" y="18"/>
                  </a:lnTo>
                  <a:lnTo>
                    <a:pt x="364" y="19"/>
                  </a:lnTo>
                  <a:lnTo>
                    <a:pt x="361" y="20"/>
                  </a:lnTo>
                  <a:lnTo>
                    <a:pt x="326" y="25"/>
                  </a:lnTo>
                  <a:lnTo>
                    <a:pt x="307" y="29"/>
                  </a:lnTo>
                  <a:lnTo>
                    <a:pt x="297" y="31"/>
                  </a:lnTo>
                  <a:lnTo>
                    <a:pt x="288" y="34"/>
                  </a:lnTo>
                  <a:lnTo>
                    <a:pt x="263" y="43"/>
                  </a:lnTo>
                  <a:lnTo>
                    <a:pt x="248" y="49"/>
                  </a:lnTo>
                  <a:lnTo>
                    <a:pt x="233" y="56"/>
                  </a:lnTo>
                  <a:lnTo>
                    <a:pt x="218" y="63"/>
                  </a:lnTo>
                  <a:lnTo>
                    <a:pt x="203" y="71"/>
                  </a:lnTo>
                  <a:lnTo>
                    <a:pt x="196" y="75"/>
                  </a:lnTo>
                  <a:lnTo>
                    <a:pt x="195" y="76"/>
                  </a:lnTo>
                  <a:lnTo>
                    <a:pt x="193" y="77"/>
                  </a:lnTo>
                  <a:lnTo>
                    <a:pt x="191" y="78"/>
                  </a:lnTo>
                  <a:lnTo>
                    <a:pt x="189" y="79"/>
                  </a:lnTo>
                  <a:lnTo>
                    <a:pt x="183" y="83"/>
                  </a:lnTo>
                  <a:lnTo>
                    <a:pt x="178" y="88"/>
                  </a:lnTo>
                  <a:lnTo>
                    <a:pt x="173" y="92"/>
                  </a:lnTo>
                  <a:lnTo>
                    <a:pt x="170" y="94"/>
                  </a:lnTo>
                  <a:lnTo>
                    <a:pt x="167" y="96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4" y="98"/>
                  </a:lnTo>
                  <a:lnTo>
                    <a:pt x="161" y="100"/>
                  </a:lnTo>
                  <a:lnTo>
                    <a:pt x="159" y="102"/>
                  </a:lnTo>
                  <a:lnTo>
                    <a:pt x="158" y="103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5" y="105"/>
                  </a:lnTo>
                  <a:lnTo>
                    <a:pt x="154" y="106"/>
                  </a:lnTo>
                  <a:lnTo>
                    <a:pt x="153" y="107"/>
                  </a:lnTo>
                  <a:lnTo>
                    <a:pt x="151" y="109"/>
                  </a:lnTo>
                  <a:lnTo>
                    <a:pt x="147" y="113"/>
                  </a:lnTo>
                  <a:lnTo>
                    <a:pt x="136" y="125"/>
                  </a:lnTo>
                  <a:lnTo>
                    <a:pt x="124" y="137"/>
                  </a:lnTo>
                  <a:lnTo>
                    <a:pt x="103" y="163"/>
                  </a:lnTo>
                  <a:lnTo>
                    <a:pt x="84" y="189"/>
                  </a:lnTo>
                  <a:lnTo>
                    <a:pt x="76" y="202"/>
                  </a:lnTo>
                  <a:lnTo>
                    <a:pt x="68" y="215"/>
                  </a:lnTo>
                  <a:lnTo>
                    <a:pt x="63" y="223"/>
                  </a:lnTo>
                  <a:lnTo>
                    <a:pt x="58" y="232"/>
                  </a:lnTo>
                  <a:lnTo>
                    <a:pt x="53" y="240"/>
                  </a:lnTo>
                  <a:lnTo>
                    <a:pt x="50" y="245"/>
                  </a:lnTo>
                  <a:lnTo>
                    <a:pt x="48" y="249"/>
                  </a:lnTo>
                  <a:lnTo>
                    <a:pt x="44" y="257"/>
                  </a:lnTo>
                  <a:lnTo>
                    <a:pt x="41" y="264"/>
                  </a:lnTo>
                  <a:lnTo>
                    <a:pt x="38" y="272"/>
                  </a:lnTo>
                  <a:lnTo>
                    <a:pt x="34" y="280"/>
                  </a:lnTo>
                  <a:lnTo>
                    <a:pt x="33" y="284"/>
                  </a:lnTo>
                  <a:lnTo>
                    <a:pt x="31" y="288"/>
                  </a:lnTo>
                  <a:lnTo>
                    <a:pt x="28" y="295"/>
                  </a:lnTo>
                  <a:lnTo>
                    <a:pt x="26" y="301"/>
                  </a:lnTo>
                  <a:lnTo>
                    <a:pt x="24" y="305"/>
                  </a:lnTo>
                  <a:lnTo>
                    <a:pt x="23" y="308"/>
                  </a:lnTo>
                  <a:lnTo>
                    <a:pt x="15" y="330"/>
                  </a:lnTo>
                  <a:lnTo>
                    <a:pt x="10" y="349"/>
                  </a:lnTo>
                  <a:lnTo>
                    <a:pt x="6" y="365"/>
                  </a:lnTo>
                  <a:lnTo>
                    <a:pt x="3" y="378"/>
                  </a:lnTo>
                  <a:lnTo>
                    <a:pt x="3" y="379"/>
                  </a:lnTo>
                  <a:lnTo>
                    <a:pt x="3" y="380"/>
                  </a:lnTo>
                  <a:lnTo>
                    <a:pt x="3" y="382"/>
                  </a:lnTo>
                  <a:lnTo>
                    <a:pt x="2" y="385"/>
                  </a:lnTo>
                  <a:lnTo>
                    <a:pt x="1" y="387"/>
                  </a:lnTo>
                  <a:lnTo>
                    <a:pt x="0" y="39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82" y="328"/>
                  </a:lnTo>
                  <a:lnTo>
                    <a:pt x="110" y="307"/>
                  </a:lnTo>
                  <a:lnTo>
                    <a:pt x="139" y="286"/>
                  </a:lnTo>
                  <a:lnTo>
                    <a:pt x="168" y="267"/>
                  </a:lnTo>
                  <a:lnTo>
                    <a:pt x="183" y="259"/>
                  </a:lnTo>
                  <a:lnTo>
                    <a:pt x="198" y="251"/>
                  </a:lnTo>
                  <a:lnTo>
                    <a:pt x="201" y="249"/>
                  </a:lnTo>
                  <a:lnTo>
                    <a:pt x="204" y="248"/>
                  </a:lnTo>
                  <a:lnTo>
                    <a:pt x="207" y="246"/>
                  </a:lnTo>
                  <a:lnTo>
                    <a:pt x="210" y="245"/>
                  </a:lnTo>
                  <a:lnTo>
                    <a:pt x="223" y="240"/>
                  </a:lnTo>
                  <a:lnTo>
                    <a:pt x="244" y="232"/>
                  </a:lnTo>
                  <a:lnTo>
                    <a:pt x="263" y="225"/>
                  </a:lnTo>
                  <a:lnTo>
                    <a:pt x="282" y="219"/>
                  </a:lnTo>
                  <a:lnTo>
                    <a:pt x="299" y="215"/>
                  </a:lnTo>
                  <a:lnTo>
                    <a:pt x="313" y="211"/>
                  </a:lnTo>
                  <a:lnTo>
                    <a:pt x="326" y="208"/>
                  </a:lnTo>
                  <a:lnTo>
                    <a:pt x="332" y="207"/>
                  </a:lnTo>
                  <a:lnTo>
                    <a:pt x="338" y="207"/>
                  </a:lnTo>
                  <a:lnTo>
                    <a:pt x="343" y="206"/>
                  </a:lnTo>
                  <a:lnTo>
                    <a:pt x="347" y="206"/>
                  </a:lnTo>
                  <a:lnTo>
                    <a:pt x="356" y="206"/>
                  </a:lnTo>
                  <a:lnTo>
                    <a:pt x="367" y="206"/>
                  </a:lnTo>
                  <a:lnTo>
                    <a:pt x="342" y="215"/>
                  </a:lnTo>
                  <a:lnTo>
                    <a:pt x="285" y="236"/>
                  </a:lnTo>
                  <a:lnTo>
                    <a:pt x="248" y="251"/>
                  </a:lnTo>
                  <a:lnTo>
                    <a:pt x="209" y="268"/>
                  </a:lnTo>
                  <a:lnTo>
                    <a:pt x="208" y="268"/>
                  </a:lnTo>
                  <a:lnTo>
                    <a:pt x="208" y="268"/>
                  </a:lnTo>
                  <a:lnTo>
                    <a:pt x="207" y="268"/>
                  </a:lnTo>
                  <a:lnTo>
                    <a:pt x="207" y="268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4" y="270"/>
                  </a:lnTo>
                  <a:lnTo>
                    <a:pt x="203" y="271"/>
                  </a:lnTo>
                  <a:lnTo>
                    <a:pt x="202" y="271"/>
                  </a:lnTo>
                  <a:lnTo>
                    <a:pt x="202" y="271"/>
                  </a:lnTo>
                  <a:lnTo>
                    <a:pt x="201" y="271"/>
                  </a:lnTo>
                  <a:lnTo>
                    <a:pt x="201" y="271"/>
                  </a:lnTo>
                  <a:lnTo>
                    <a:pt x="201" y="271"/>
                  </a:lnTo>
                  <a:lnTo>
                    <a:pt x="189" y="279"/>
                  </a:lnTo>
                  <a:lnTo>
                    <a:pt x="177" y="287"/>
                  </a:lnTo>
                  <a:lnTo>
                    <a:pt x="166" y="295"/>
                  </a:lnTo>
                  <a:lnTo>
                    <a:pt x="156" y="304"/>
                  </a:lnTo>
                  <a:lnTo>
                    <a:pt x="146" y="313"/>
                  </a:lnTo>
                  <a:lnTo>
                    <a:pt x="138" y="321"/>
                  </a:lnTo>
                  <a:lnTo>
                    <a:pt x="129" y="330"/>
                  </a:lnTo>
                  <a:lnTo>
                    <a:pt x="122" y="339"/>
                  </a:lnTo>
                  <a:lnTo>
                    <a:pt x="109" y="357"/>
                  </a:lnTo>
                  <a:lnTo>
                    <a:pt x="99" y="371"/>
                  </a:lnTo>
                  <a:lnTo>
                    <a:pt x="93" y="380"/>
                  </a:lnTo>
                  <a:lnTo>
                    <a:pt x="91" y="384"/>
                  </a:lnTo>
                  <a:lnTo>
                    <a:pt x="91" y="384"/>
                  </a:lnTo>
                  <a:lnTo>
                    <a:pt x="91" y="384"/>
                  </a:lnTo>
                  <a:lnTo>
                    <a:pt x="107" y="376"/>
                  </a:lnTo>
                  <a:lnTo>
                    <a:pt x="109" y="375"/>
                  </a:lnTo>
                  <a:lnTo>
                    <a:pt x="111" y="374"/>
                  </a:lnTo>
                  <a:lnTo>
                    <a:pt x="115" y="371"/>
                  </a:lnTo>
                  <a:lnTo>
                    <a:pt x="117" y="370"/>
                  </a:lnTo>
                  <a:lnTo>
                    <a:pt x="119" y="369"/>
                  </a:lnTo>
                  <a:lnTo>
                    <a:pt x="121" y="368"/>
                  </a:lnTo>
                  <a:lnTo>
                    <a:pt x="124" y="367"/>
                  </a:lnTo>
                  <a:lnTo>
                    <a:pt x="124" y="367"/>
                  </a:lnTo>
                  <a:lnTo>
                    <a:pt x="125" y="367"/>
                  </a:lnTo>
                  <a:lnTo>
                    <a:pt x="125" y="367"/>
                  </a:lnTo>
                  <a:lnTo>
                    <a:pt x="126" y="367"/>
                  </a:lnTo>
                  <a:lnTo>
                    <a:pt x="126" y="366"/>
                  </a:lnTo>
                  <a:lnTo>
                    <a:pt x="127" y="366"/>
                  </a:lnTo>
                  <a:lnTo>
                    <a:pt x="127" y="366"/>
                  </a:lnTo>
                  <a:lnTo>
                    <a:pt x="128" y="366"/>
                  </a:lnTo>
                  <a:lnTo>
                    <a:pt x="128" y="365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0" y="364"/>
                  </a:lnTo>
                  <a:lnTo>
                    <a:pt x="181" y="356"/>
                  </a:lnTo>
                  <a:lnTo>
                    <a:pt x="198" y="356"/>
                  </a:lnTo>
                  <a:lnTo>
                    <a:pt x="215" y="356"/>
                  </a:lnTo>
                  <a:lnTo>
                    <a:pt x="229" y="356"/>
                  </a:lnTo>
                  <a:lnTo>
                    <a:pt x="251" y="356"/>
                  </a:lnTo>
                  <a:lnTo>
                    <a:pt x="257" y="356"/>
                  </a:lnTo>
                  <a:lnTo>
                    <a:pt x="263" y="356"/>
                  </a:lnTo>
                  <a:lnTo>
                    <a:pt x="275" y="354"/>
                  </a:lnTo>
                  <a:lnTo>
                    <a:pt x="287" y="353"/>
                  </a:lnTo>
                  <a:lnTo>
                    <a:pt x="293" y="353"/>
                  </a:lnTo>
                  <a:lnTo>
                    <a:pt x="299" y="353"/>
                  </a:lnTo>
                  <a:lnTo>
                    <a:pt x="331" y="350"/>
                  </a:lnTo>
                  <a:lnTo>
                    <a:pt x="364" y="347"/>
                  </a:lnTo>
                  <a:lnTo>
                    <a:pt x="396" y="342"/>
                  </a:lnTo>
                  <a:lnTo>
                    <a:pt x="426" y="336"/>
                  </a:lnTo>
                  <a:lnTo>
                    <a:pt x="432" y="334"/>
                  </a:lnTo>
                  <a:lnTo>
                    <a:pt x="439" y="332"/>
                  </a:lnTo>
                  <a:lnTo>
                    <a:pt x="453" y="329"/>
                  </a:lnTo>
                  <a:lnTo>
                    <a:pt x="459" y="327"/>
                  </a:lnTo>
                  <a:lnTo>
                    <a:pt x="465" y="325"/>
                  </a:lnTo>
                  <a:lnTo>
                    <a:pt x="471" y="322"/>
                  </a:lnTo>
                  <a:lnTo>
                    <a:pt x="474" y="321"/>
                  </a:lnTo>
                  <a:lnTo>
                    <a:pt x="477" y="319"/>
                  </a:lnTo>
                  <a:lnTo>
                    <a:pt x="482" y="317"/>
                  </a:lnTo>
                  <a:lnTo>
                    <a:pt x="488" y="315"/>
                  </a:lnTo>
                  <a:lnTo>
                    <a:pt x="493" y="312"/>
                  </a:lnTo>
                  <a:lnTo>
                    <a:pt x="498" y="309"/>
                  </a:lnTo>
                  <a:lnTo>
                    <a:pt x="503" y="306"/>
                  </a:lnTo>
                  <a:lnTo>
                    <a:pt x="508" y="302"/>
                  </a:lnTo>
                  <a:lnTo>
                    <a:pt x="513" y="298"/>
                  </a:lnTo>
                  <a:lnTo>
                    <a:pt x="517" y="294"/>
                  </a:lnTo>
                  <a:lnTo>
                    <a:pt x="522" y="288"/>
                  </a:lnTo>
                  <a:lnTo>
                    <a:pt x="525" y="285"/>
                  </a:lnTo>
                  <a:lnTo>
                    <a:pt x="527" y="284"/>
                  </a:lnTo>
                  <a:lnTo>
                    <a:pt x="527" y="283"/>
                  </a:lnTo>
                  <a:lnTo>
                    <a:pt x="528" y="283"/>
                  </a:lnTo>
                  <a:lnTo>
                    <a:pt x="534" y="277"/>
                  </a:lnTo>
                  <a:lnTo>
                    <a:pt x="534" y="277"/>
                  </a:lnTo>
                  <a:lnTo>
                    <a:pt x="534" y="277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5" y="275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6" y="274"/>
                  </a:lnTo>
                  <a:lnTo>
                    <a:pt x="536" y="274"/>
                  </a:lnTo>
                  <a:lnTo>
                    <a:pt x="536" y="274"/>
                  </a:lnTo>
                  <a:lnTo>
                    <a:pt x="539" y="271"/>
                  </a:lnTo>
                  <a:lnTo>
                    <a:pt x="556" y="249"/>
                  </a:lnTo>
                  <a:lnTo>
                    <a:pt x="572" y="225"/>
                  </a:lnTo>
                  <a:lnTo>
                    <a:pt x="587" y="200"/>
                  </a:lnTo>
                  <a:lnTo>
                    <a:pt x="601" y="175"/>
                  </a:lnTo>
                  <a:lnTo>
                    <a:pt x="601" y="172"/>
                  </a:lnTo>
                  <a:lnTo>
                    <a:pt x="605" y="164"/>
                  </a:lnTo>
                  <a:lnTo>
                    <a:pt x="609" y="155"/>
                  </a:lnTo>
                  <a:lnTo>
                    <a:pt x="611" y="151"/>
                  </a:lnTo>
                  <a:lnTo>
                    <a:pt x="613" y="147"/>
                  </a:lnTo>
                  <a:lnTo>
                    <a:pt x="614" y="143"/>
                  </a:lnTo>
                  <a:lnTo>
                    <a:pt x="615" y="139"/>
                  </a:lnTo>
                  <a:lnTo>
                    <a:pt x="619" y="131"/>
                  </a:lnTo>
                  <a:lnTo>
                    <a:pt x="622" y="123"/>
                  </a:lnTo>
                  <a:lnTo>
                    <a:pt x="625" y="116"/>
                  </a:lnTo>
                  <a:lnTo>
                    <a:pt x="627" y="108"/>
                  </a:lnTo>
                  <a:lnTo>
                    <a:pt x="628" y="106"/>
                  </a:lnTo>
                  <a:lnTo>
                    <a:pt x="629" y="104"/>
                  </a:lnTo>
                  <a:lnTo>
                    <a:pt x="629" y="102"/>
                  </a:lnTo>
                  <a:lnTo>
                    <a:pt x="630" y="100"/>
                  </a:lnTo>
                  <a:lnTo>
                    <a:pt x="631" y="97"/>
                  </a:lnTo>
                  <a:lnTo>
                    <a:pt x="632" y="93"/>
                  </a:lnTo>
                  <a:lnTo>
                    <a:pt x="634" y="87"/>
                  </a:lnTo>
                  <a:lnTo>
                    <a:pt x="636" y="82"/>
                  </a:lnTo>
                  <a:lnTo>
                    <a:pt x="639" y="78"/>
                  </a:lnTo>
                  <a:lnTo>
                    <a:pt x="641" y="74"/>
                  </a:lnTo>
                  <a:lnTo>
                    <a:pt x="658" y="12"/>
                  </a:lnTo>
                  <a:lnTo>
                    <a:pt x="661" y="9"/>
                  </a:lnTo>
                  <a:lnTo>
                    <a:pt x="663" y="6"/>
                  </a:lnTo>
                  <a:lnTo>
                    <a:pt x="663" y="5"/>
                  </a:lnTo>
                  <a:lnTo>
                    <a:pt x="664" y="4"/>
                  </a:lnTo>
                  <a:lnTo>
                    <a:pt x="664" y="3"/>
                  </a:lnTo>
                  <a:lnTo>
                    <a:pt x="665" y="3"/>
                  </a:lnTo>
                  <a:lnTo>
                    <a:pt x="665" y="2"/>
                  </a:lnTo>
                  <a:lnTo>
                    <a:pt x="665" y="2"/>
                  </a:lnTo>
                  <a:lnTo>
                    <a:pt x="665" y="1"/>
                  </a:lnTo>
                  <a:lnTo>
                    <a:pt x="665" y="1"/>
                  </a:lnTo>
                  <a:lnTo>
                    <a:pt x="665" y="1"/>
                  </a:lnTo>
                  <a:lnTo>
                    <a:pt x="665" y="1"/>
                  </a:lnTo>
                  <a:lnTo>
                    <a:pt x="665" y="1"/>
                  </a:ln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8" name="Google Shape;4088;p39"/>
          <p:cNvGrpSpPr/>
          <p:nvPr/>
        </p:nvGrpSpPr>
        <p:grpSpPr>
          <a:xfrm>
            <a:off x="6694869" y="4911570"/>
            <a:ext cx="716051" cy="678774"/>
            <a:chOff x="6612735" y="4753058"/>
            <a:chExt cx="850616" cy="806334"/>
          </a:xfrm>
        </p:grpSpPr>
        <p:sp>
          <p:nvSpPr>
            <p:cNvPr id="4089" name="Google Shape;4089;p39"/>
            <p:cNvSpPr/>
            <p:nvPr/>
          </p:nvSpPr>
          <p:spPr>
            <a:xfrm>
              <a:off x="6922191" y="4924520"/>
              <a:ext cx="541161" cy="289374"/>
            </a:xfrm>
            <a:custGeom>
              <a:avLst/>
              <a:gdLst/>
              <a:ahLst/>
              <a:cxnLst/>
              <a:rect l="l" t="t" r="r" b="b"/>
              <a:pathLst>
                <a:path w="1052" h="563" extrusionOk="0">
                  <a:moveTo>
                    <a:pt x="1052" y="265"/>
                  </a:moveTo>
                  <a:lnTo>
                    <a:pt x="1052" y="265"/>
                  </a:lnTo>
                  <a:lnTo>
                    <a:pt x="1052" y="254"/>
                  </a:lnTo>
                  <a:lnTo>
                    <a:pt x="1052" y="253"/>
                  </a:lnTo>
                  <a:lnTo>
                    <a:pt x="1052" y="253"/>
                  </a:lnTo>
                  <a:lnTo>
                    <a:pt x="1052" y="251"/>
                  </a:lnTo>
                  <a:lnTo>
                    <a:pt x="1051" y="248"/>
                  </a:lnTo>
                  <a:lnTo>
                    <a:pt x="1050" y="246"/>
                  </a:lnTo>
                  <a:lnTo>
                    <a:pt x="1050" y="244"/>
                  </a:lnTo>
                  <a:lnTo>
                    <a:pt x="1050" y="244"/>
                  </a:lnTo>
                  <a:lnTo>
                    <a:pt x="1050" y="243"/>
                  </a:lnTo>
                  <a:lnTo>
                    <a:pt x="1049" y="241"/>
                  </a:lnTo>
                  <a:lnTo>
                    <a:pt x="1048" y="239"/>
                  </a:lnTo>
                  <a:lnTo>
                    <a:pt x="1047" y="236"/>
                  </a:lnTo>
                  <a:lnTo>
                    <a:pt x="1046" y="233"/>
                  </a:lnTo>
                  <a:lnTo>
                    <a:pt x="1045" y="231"/>
                  </a:lnTo>
                  <a:lnTo>
                    <a:pt x="1044" y="229"/>
                  </a:lnTo>
                  <a:lnTo>
                    <a:pt x="1042" y="225"/>
                  </a:lnTo>
                  <a:lnTo>
                    <a:pt x="1039" y="221"/>
                  </a:lnTo>
                  <a:lnTo>
                    <a:pt x="1036" y="218"/>
                  </a:lnTo>
                  <a:lnTo>
                    <a:pt x="1033" y="215"/>
                  </a:lnTo>
                  <a:lnTo>
                    <a:pt x="1021" y="203"/>
                  </a:lnTo>
                  <a:lnTo>
                    <a:pt x="1021" y="203"/>
                  </a:lnTo>
                  <a:lnTo>
                    <a:pt x="1020" y="202"/>
                  </a:lnTo>
                  <a:lnTo>
                    <a:pt x="1020" y="202"/>
                  </a:lnTo>
                  <a:lnTo>
                    <a:pt x="1019" y="202"/>
                  </a:lnTo>
                  <a:lnTo>
                    <a:pt x="1018" y="201"/>
                  </a:lnTo>
                  <a:lnTo>
                    <a:pt x="1017" y="201"/>
                  </a:lnTo>
                  <a:lnTo>
                    <a:pt x="1016" y="200"/>
                  </a:lnTo>
                  <a:lnTo>
                    <a:pt x="1015" y="200"/>
                  </a:lnTo>
                  <a:lnTo>
                    <a:pt x="1015" y="199"/>
                  </a:lnTo>
                  <a:lnTo>
                    <a:pt x="1014" y="199"/>
                  </a:lnTo>
                  <a:lnTo>
                    <a:pt x="1014" y="199"/>
                  </a:lnTo>
                  <a:lnTo>
                    <a:pt x="1013" y="198"/>
                  </a:lnTo>
                  <a:lnTo>
                    <a:pt x="1012" y="197"/>
                  </a:lnTo>
                  <a:lnTo>
                    <a:pt x="1012" y="197"/>
                  </a:lnTo>
                  <a:lnTo>
                    <a:pt x="1011" y="197"/>
                  </a:lnTo>
                  <a:lnTo>
                    <a:pt x="1010" y="196"/>
                  </a:lnTo>
                  <a:lnTo>
                    <a:pt x="1009" y="196"/>
                  </a:lnTo>
                  <a:lnTo>
                    <a:pt x="1007" y="195"/>
                  </a:lnTo>
                  <a:lnTo>
                    <a:pt x="1003" y="194"/>
                  </a:lnTo>
                  <a:lnTo>
                    <a:pt x="1001" y="193"/>
                  </a:lnTo>
                  <a:lnTo>
                    <a:pt x="999" y="192"/>
                  </a:lnTo>
                  <a:lnTo>
                    <a:pt x="997" y="191"/>
                  </a:lnTo>
                  <a:lnTo>
                    <a:pt x="995" y="190"/>
                  </a:lnTo>
                  <a:lnTo>
                    <a:pt x="993" y="190"/>
                  </a:lnTo>
                  <a:lnTo>
                    <a:pt x="992" y="189"/>
                  </a:lnTo>
                  <a:lnTo>
                    <a:pt x="990" y="189"/>
                  </a:lnTo>
                  <a:lnTo>
                    <a:pt x="988" y="189"/>
                  </a:lnTo>
                  <a:lnTo>
                    <a:pt x="985" y="189"/>
                  </a:lnTo>
                  <a:lnTo>
                    <a:pt x="974" y="188"/>
                  </a:lnTo>
                  <a:lnTo>
                    <a:pt x="964" y="188"/>
                  </a:lnTo>
                  <a:lnTo>
                    <a:pt x="953" y="189"/>
                  </a:lnTo>
                  <a:lnTo>
                    <a:pt x="942" y="191"/>
                  </a:lnTo>
                  <a:lnTo>
                    <a:pt x="931" y="194"/>
                  </a:lnTo>
                  <a:lnTo>
                    <a:pt x="920" y="197"/>
                  </a:lnTo>
                  <a:lnTo>
                    <a:pt x="910" y="201"/>
                  </a:lnTo>
                  <a:lnTo>
                    <a:pt x="900" y="206"/>
                  </a:lnTo>
                  <a:lnTo>
                    <a:pt x="894" y="209"/>
                  </a:lnTo>
                  <a:lnTo>
                    <a:pt x="888" y="213"/>
                  </a:lnTo>
                  <a:lnTo>
                    <a:pt x="875" y="219"/>
                  </a:lnTo>
                  <a:lnTo>
                    <a:pt x="861" y="226"/>
                  </a:lnTo>
                  <a:lnTo>
                    <a:pt x="846" y="234"/>
                  </a:lnTo>
                  <a:lnTo>
                    <a:pt x="846" y="234"/>
                  </a:lnTo>
                  <a:lnTo>
                    <a:pt x="846" y="234"/>
                  </a:lnTo>
                  <a:lnTo>
                    <a:pt x="845" y="234"/>
                  </a:lnTo>
                  <a:lnTo>
                    <a:pt x="845" y="234"/>
                  </a:lnTo>
                  <a:lnTo>
                    <a:pt x="845" y="234"/>
                  </a:lnTo>
                  <a:lnTo>
                    <a:pt x="845" y="234"/>
                  </a:lnTo>
                  <a:lnTo>
                    <a:pt x="845" y="234"/>
                  </a:lnTo>
                  <a:lnTo>
                    <a:pt x="845" y="235"/>
                  </a:lnTo>
                  <a:lnTo>
                    <a:pt x="844" y="235"/>
                  </a:lnTo>
                  <a:lnTo>
                    <a:pt x="844" y="235"/>
                  </a:lnTo>
                  <a:lnTo>
                    <a:pt x="844" y="236"/>
                  </a:lnTo>
                  <a:lnTo>
                    <a:pt x="843" y="236"/>
                  </a:lnTo>
                  <a:lnTo>
                    <a:pt x="843" y="236"/>
                  </a:lnTo>
                  <a:lnTo>
                    <a:pt x="843" y="237"/>
                  </a:lnTo>
                  <a:lnTo>
                    <a:pt x="842" y="237"/>
                  </a:lnTo>
                  <a:lnTo>
                    <a:pt x="842" y="237"/>
                  </a:lnTo>
                  <a:lnTo>
                    <a:pt x="841" y="237"/>
                  </a:lnTo>
                  <a:lnTo>
                    <a:pt x="841" y="237"/>
                  </a:lnTo>
                  <a:lnTo>
                    <a:pt x="834" y="240"/>
                  </a:lnTo>
                  <a:lnTo>
                    <a:pt x="828" y="243"/>
                  </a:lnTo>
                  <a:lnTo>
                    <a:pt x="814" y="248"/>
                  </a:lnTo>
                  <a:lnTo>
                    <a:pt x="799" y="254"/>
                  </a:lnTo>
                  <a:lnTo>
                    <a:pt x="784" y="260"/>
                  </a:lnTo>
                  <a:lnTo>
                    <a:pt x="769" y="264"/>
                  </a:lnTo>
                  <a:lnTo>
                    <a:pt x="753" y="270"/>
                  </a:lnTo>
                  <a:lnTo>
                    <a:pt x="735" y="275"/>
                  </a:lnTo>
                  <a:lnTo>
                    <a:pt x="717" y="280"/>
                  </a:lnTo>
                  <a:lnTo>
                    <a:pt x="663" y="288"/>
                  </a:lnTo>
                  <a:lnTo>
                    <a:pt x="660" y="288"/>
                  </a:lnTo>
                  <a:lnTo>
                    <a:pt x="657" y="288"/>
                  </a:lnTo>
                  <a:lnTo>
                    <a:pt x="650" y="289"/>
                  </a:lnTo>
                  <a:lnTo>
                    <a:pt x="644" y="291"/>
                  </a:lnTo>
                  <a:lnTo>
                    <a:pt x="641" y="291"/>
                  </a:lnTo>
                  <a:lnTo>
                    <a:pt x="638" y="291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6" y="292"/>
                  </a:lnTo>
                  <a:lnTo>
                    <a:pt x="606" y="294"/>
                  </a:lnTo>
                  <a:lnTo>
                    <a:pt x="600" y="294"/>
                  </a:lnTo>
                  <a:lnTo>
                    <a:pt x="595" y="294"/>
                  </a:lnTo>
                  <a:lnTo>
                    <a:pt x="595" y="294"/>
                  </a:lnTo>
                  <a:lnTo>
                    <a:pt x="550" y="294"/>
                  </a:lnTo>
                  <a:lnTo>
                    <a:pt x="527" y="292"/>
                  </a:lnTo>
                  <a:lnTo>
                    <a:pt x="503" y="289"/>
                  </a:lnTo>
                  <a:lnTo>
                    <a:pt x="480" y="285"/>
                  </a:lnTo>
                  <a:lnTo>
                    <a:pt x="469" y="283"/>
                  </a:lnTo>
                  <a:lnTo>
                    <a:pt x="457" y="280"/>
                  </a:lnTo>
                  <a:lnTo>
                    <a:pt x="456" y="280"/>
                  </a:lnTo>
                  <a:lnTo>
                    <a:pt x="456" y="280"/>
                  </a:lnTo>
                  <a:lnTo>
                    <a:pt x="455" y="280"/>
                  </a:lnTo>
                  <a:lnTo>
                    <a:pt x="455" y="280"/>
                  </a:lnTo>
                  <a:lnTo>
                    <a:pt x="452" y="278"/>
                  </a:lnTo>
                  <a:lnTo>
                    <a:pt x="451" y="278"/>
                  </a:lnTo>
                  <a:lnTo>
                    <a:pt x="449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7"/>
                  </a:lnTo>
                  <a:lnTo>
                    <a:pt x="443" y="277"/>
                  </a:lnTo>
                  <a:lnTo>
                    <a:pt x="429" y="272"/>
                  </a:lnTo>
                  <a:lnTo>
                    <a:pt x="421" y="270"/>
                  </a:lnTo>
                  <a:lnTo>
                    <a:pt x="415" y="268"/>
                  </a:lnTo>
                  <a:lnTo>
                    <a:pt x="411" y="267"/>
                  </a:lnTo>
                  <a:lnTo>
                    <a:pt x="406" y="265"/>
                  </a:lnTo>
                  <a:lnTo>
                    <a:pt x="398" y="262"/>
                  </a:lnTo>
                  <a:lnTo>
                    <a:pt x="384" y="257"/>
                  </a:lnTo>
                  <a:lnTo>
                    <a:pt x="381" y="256"/>
                  </a:lnTo>
                  <a:lnTo>
                    <a:pt x="377" y="254"/>
                  </a:lnTo>
                  <a:lnTo>
                    <a:pt x="370" y="251"/>
                  </a:lnTo>
                  <a:lnTo>
                    <a:pt x="362" y="247"/>
                  </a:lnTo>
                  <a:lnTo>
                    <a:pt x="355" y="243"/>
                  </a:lnTo>
                  <a:lnTo>
                    <a:pt x="342" y="235"/>
                  </a:lnTo>
                  <a:lnTo>
                    <a:pt x="329" y="227"/>
                  </a:lnTo>
                  <a:lnTo>
                    <a:pt x="318" y="219"/>
                  </a:lnTo>
                  <a:lnTo>
                    <a:pt x="306" y="210"/>
                  </a:lnTo>
                  <a:lnTo>
                    <a:pt x="285" y="191"/>
                  </a:lnTo>
                  <a:lnTo>
                    <a:pt x="265" y="172"/>
                  </a:lnTo>
                  <a:lnTo>
                    <a:pt x="240" y="147"/>
                  </a:lnTo>
                  <a:lnTo>
                    <a:pt x="200" y="99"/>
                  </a:lnTo>
                  <a:lnTo>
                    <a:pt x="198" y="96"/>
                  </a:lnTo>
                  <a:lnTo>
                    <a:pt x="196" y="92"/>
                  </a:lnTo>
                  <a:lnTo>
                    <a:pt x="193" y="89"/>
                  </a:lnTo>
                  <a:lnTo>
                    <a:pt x="190" y="86"/>
                  </a:lnTo>
                  <a:lnTo>
                    <a:pt x="185" y="80"/>
                  </a:lnTo>
                  <a:lnTo>
                    <a:pt x="182" y="77"/>
                  </a:lnTo>
                  <a:lnTo>
                    <a:pt x="180" y="74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6" y="68"/>
                  </a:lnTo>
                  <a:lnTo>
                    <a:pt x="173" y="65"/>
                  </a:lnTo>
                  <a:lnTo>
                    <a:pt x="172" y="63"/>
                  </a:lnTo>
                  <a:lnTo>
                    <a:pt x="170" y="62"/>
                  </a:lnTo>
                  <a:lnTo>
                    <a:pt x="169" y="61"/>
                  </a:lnTo>
                  <a:lnTo>
                    <a:pt x="168" y="60"/>
                  </a:lnTo>
                  <a:lnTo>
                    <a:pt x="167" y="60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4" y="57"/>
                  </a:lnTo>
                  <a:lnTo>
                    <a:pt x="155" y="48"/>
                  </a:lnTo>
                  <a:lnTo>
                    <a:pt x="152" y="45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39" y="32"/>
                  </a:lnTo>
                  <a:lnTo>
                    <a:pt x="138" y="31"/>
                  </a:lnTo>
                  <a:lnTo>
                    <a:pt x="136" y="30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4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29" y="26"/>
                  </a:lnTo>
                  <a:lnTo>
                    <a:pt x="129" y="26"/>
                  </a:lnTo>
                  <a:lnTo>
                    <a:pt x="129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7" y="26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5" y="25"/>
                  </a:lnTo>
                  <a:lnTo>
                    <a:pt x="125" y="24"/>
                  </a:lnTo>
                  <a:lnTo>
                    <a:pt x="124" y="24"/>
                  </a:lnTo>
                  <a:lnTo>
                    <a:pt x="122" y="23"/>
                  </a:lnTo>
                  <a:lnTo>
                    <a:pt x="121" y="22"/>
                  </a:lnTo>
                  <a:lnTo>
                    <a:pt x="120" y="22"/>
                  </a:lnTo>
                  <a:lnTo>
                    <a:pt x="120" y="21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19"/>
                  </a:lnTo>
                  <a:lnTo>
                    <a:pt x="116" y="19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3" y="17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9" y="15"/>
                  </a:lnTo>
                  <a:lnTo>
                    <a:pt x="108" y="15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4" y="13"/>
                  </a:lnTo>
                  <a:lnTo>
                    <a:pt x="103" y="12"/>
                  </a:lnTo>
                  <a:lnTo>
                    <a:pt x="102" y="12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0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3" y="9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6"/>
                  </a:lnTo>
                  <a:lnTo>
                    <a:pt x="83" y="5"/>
                  </a:lnTo>
                  <a:lnTo>
                    <a:pt x="81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4" y="16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10" y="28"/>
                  </a:lnTo>
                  <a:lnTo>
                    <a:pt x="13" y="29"/>
                  </a:lnTo>
                  <a:lnTo>
                    <a:pt x="18" y="33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6" y="38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3" y="43"/>
                  </a:lnTo>
                  <a:lnTo>
                    <a:pt x="34" y="44"/>
                  </a:lnTo>
                  <a:lnTo>
                    <a:pt x="35" y="45"/>
                  </a:lnTo>
                  <a:lnTo>
                    <a:pt x="42" y="54"/>
                  </a:lnTo>
                  <a:lnTo>
                    <a:pt x="56" y="71"/>
                  </a:lnTo>
                  <a:lnTo>
                    <a:pt x="60" y="75"/>
                  </a:lnTo>
                  <a:lnTo>
                    <a:pt x="63" y="79"/>
                  </a:lnTo>
                  <a:lnTo>
                    <a:pt x="66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9" y="89"/>
                  </a:lnTo>
                  <a:lnTo>
                    <a:pt x="70" y="90"/>
                  </a:lnTo>
                  <a:lnTo>
                    <a:pt x="72" y="93"/>
                  </a:lnTo>
                  <a:lnTo>
                    <a:pt x="74" y="96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85" y="116"/>
                  </a:lnTo>
                  <a:lnTo>
                    <a:pt x="87" y="121"/>
                  </a:lnTo>
                  <a:lnTo>
                    <a:pt x="89" y="126"/>
                  </a:lnTo>
                  <a:lnTo>
                    <a:pt x="94" y="137"/>
                  </a:lnTo>
                  <a:lnTo>
                    <a:pt x="100" y="146"/>
                  </a:lnTo>
                  <a:lnTo>
                    <a:pt x="104" y="155"/>
                  </a:lnTo>
                  <a:lnTo>
                    <a:pt x="106" y="160"/>
                  </a:lnTo>
                  <a:lnTo>
                    <a:pt x="108" y="164"/>
                  </a:lnTo>
                  <a:lnTo>
                    <a:pt x="111" y="168"/>
                  </a:lnTo>
                  <a:lnTo>
                    <a:pt x="113" y="172"/>
                  </a:lnTo>
                  <a:lnTo>
                    <a:pt x="113" y="173"/>
                  </a:lnTo>
                  <a:lnTo>
                    <a:pt x="113" y="173"/>
                  </a:lnTo>
                  <a:lnTo>
                    <a:pt x="113" y="174"/>
                  </a:lnTo>
                  <a:lnTo>
                    <a:pt x="113" y="174"/>
                  </a:lnTo>
                  <a:lnTo>
                    <a:pt x="114" y="175"/>
                  </a:lnTo>
                  <a:lnTo>
                    <a:pt x="114" y="175"/>
                  </a:lnTo>
                  <a:lnTo>
                    <a:pt x="114" y="176"/>
                  </a:lnTo>
                  <a:lnTo>
                    <a:pt x="115" y="177"/>
                  </a:lnTo>
                  <a:lnTo>
                    <a:pt x="116" y="177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22" y="197"/>
                  </a:lnTo>
                  <a:lnTo>
                    <a:pt x="130" y="216"/>
                  </a:lnTo>
                  <a:lnTo>
                    <a:pt x="144" y="251"/>
                  </a:lnTo>
                  <a:lnTo>
                    <a:pt x="148" y="262"/>
                  </a:lnTo>
                  <a:lnTo>
                    <a:pt x="152" y="272"/>
                  </a:lnTo>
                  <a:lnTo>
                    <a:pt x="157" y="282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4"/>
                  </a:lnTo>
                  <a:lnTo>
                    <a:pt x="167" y="306"/>
                  </a:lnTo>
                  <a:lnTo>
                    <a:pt x="173" y="318"/>
                  </a:lnTo>
                  <a:lnTo>
                    <a:pt x="180" y="330"/>
                  </a:lnTo>
                  <a:lnTo>
                    <a:pt x="186" y="342"/>
                  </a:lnTo>
                  <a:lnTo>
                    <a:pt x="201" y="364"/>
                  </a:lnTo>
                  <a:lnTo>
                    <a:pt x="209" y="376"/>
                  </a:lnTo>
                  <a:lnTo>
                    <a:pt x="217" y="387"/>
                  </a:lnTo>
                  <a:lnTo>
                    <a:pt x="219" y="389"/>
                  </a:lnTo>
                  <a:lnTo>
                    <a:pt x="221" y="391"/>
                  </a:lnTo>
                  <a:lnTo>
                    <a:pt x="223" y="393"/>
                  </a:lnTo>
                  <a:lnTo>
                    <a:pt x="225" y="395"/>
                  </a:lnTo>
                  <a:lnTo>
                    <a:pt x="227" y="397"/>
                  </a:lnTo>
                  <a:lnTo>
                    <a:pt x="228" y="399"/>
                  </a:lnTo>
                  <a:lnTo>
                    <a:pt x="230" y="402"/>
                  </a:lnTo>
                  <a:lnTo>
                    <a:pt x="231" y="404"/>
                  </a:lnTo>
                  <a:lnTo>
                    <a:pt x="232" y="405"/>
                  </a:lnTo>
                  <a:lnTo>
                    <a:pt x="233" y="406"/>
                  </a:lnTo>
                  <a:lnTo>
                    <a:pt x="235" y="408"/>
                  </a:lnTo>
                  <a:lnTo>
                    <a:pt x="238" y="410"/>
                  </a:lnTo>
                  <a:lnTo>
                    <a:pt x="239" y="411"/>
                  </a:lnTo>
                  <a:lnTo>
                    <a:pt x="240" y="412"/>
                  </a:lnTo>
                  <a:lnTo>
                    <a:pt x="251" y="420"/>
                  </a:lnTo>
                  <a:lnTo>
                    <a:pt x="262" y="428"/>
                  </a:lnTo>
                  <a:lnTo>
                    <a:pt x="274" y="435"/>
                  </a:lnTo>
                  <a:lnTo>
                    <a:pt x="286" y="442"/>
                  </a:lnTo>
                  <a:lnTo>
                    <a:pt x="299" y="448"/>
                  </a:lnTo>
                  <a:lnTo>
                    <a:pt x="312" y="454"/>
                  </a:lnTo>
                  <a:lnTo>
                    <a:pt x="325" y="459"/>
                  </a:lnTo>
                  <a:lnTo>
                    <a:pt x="339" y="463"/>
                  </a:lnTo>
                  <a:lnTo>
                    <a:pt x="341" y="464"/>
                  </a:lnTo>
                  <a:lnTo>
                    <a:pt x="343" y="465"/>
                  </a:lnTo>
                  <a:lnTo>
                    <a:pt x="348" y="467"/>
                  </a:lnTo>
                  <a:lnTo>
                    <a:pt x="358" y="471"/>
                  </a:lnTo>
                  <a:lnTo>
                    <a:pt x="367" y="474"/>
                  </a:lnTo>
                  <a:lnTo>
                    <a:pt x="375" y="477"/>
                  </a:lnTo>
                  <a:lnTo>
                    <a:pt x="384" y="480"/>
                  </a:lnTo>
                  <a:lnTo>
                    <a:pt x="393" y="482"/>
                  </a:lnTo>
                  <a:lnTo>
                    <a:pt x="401" y="484"/>
                  </a:lnTo>
                  <a:lnTo>
                    <a:pt x="410" y="486"/>
                  </a:lnTo>
                  <a:lnTo>
                    <a:pt x="420" y="487"/>
                  </a:lnTo>
                  <a:lnTo>
                    <a:pt x="429" y="488"/>
                  </a:lnTo>
                  <a:lnTo>
                    <a:pt x="438" y="489"/>
                  </a:lnTo>
                  <a:lnTo>
                    <a:pt x="448" y="490"/>
                  </a:lnTo>
                  <a:lnTo>
                    <a:pt x="465" y="494"/>
                  </a:lnTo>
                  <a:lnTo>
                    <a:pt x="482" y="497"/>
                  </a:lnTo>
                  <a:lnTo>
                    <a:pt x="499" y="500"/>
                  </a:lnTo>
                  <a:lnTo>
                    <a:pt x="535" y="503"/>
                  </a:lnTo>
                  <a:lnTo>
                    <a:pt x="570" y="504"/>
                  </a:lnTo>
                  <a:lnTo>
                    <a:pt x="638" y="505"/>
                  </a:lnTo>
                  <a:lnTo>
                    <a:pt x="648" y="505"/>
                  </a:lnTo>
                  <a:lnTo>
                    <a:pt x="657" y="505"/>
                  </a:lnTo>
                  <a:lnTo>
                    <a:pt x="662" y="504"/>
                  </a:lnTo>
                  <a:lnTo>
                    <a:pt x="667" y="504"/>
                  </a:lnTo>
                  <a:lnTo>
                    <a:pt x="672" y="503"/>
                  </a:lnTo>
                  <a:lnTo>
                    <a:pt x="677" y="502"/>
                  </a:lnTo>
                  <a:lnTo>
                    <a:pt x="696" y="501"/>
                  </a:lnTo>
                  <a:lnTo>
                    <a:pt x="714" y="499"/>
                  </a:lnTo>
                  <a:lnTo>
                    <a:pt x="731" y="496"/>
                  </a:lnTo>
                  <a:lnTo>
                    <a:pt x="748" y="492"/>
                  </a:lnTo>
                  <a:lnTo>
                    <a:pt x="764" y="488"/>
                  </a:lnTo>
                  <a:lnTo>
                    <a:pt x="781" y="483"/>
                  </a:lnTo>
                  <a:lnTo>
                    <a:pt x="813" y="471"/>
                  </a:lnTo>
                  <a:lnTo>
                    <a:pt x="821" y="468"/>
                  </a:lnTo>
                  <a:lnTo>
                    <a:pt x="830" y="464"/>
                  </a:lnTo>
                  <a:lnTo>
                    <a:pt x="848" y="456"/>
                  </a:lnTo>
                  <a:lnTo>
                    <a:pt x="883" y="438"/>
                  </a:lnTo>
                  <a:lnTo>
                    <a:pt x="891" y="434"/>
                  </a:lnTo>
                  <a:lnTo>
                    <a:pt x="899" y="429"/>
                  </a:lnTo>
                  <a:lnTo>
                    <a:pt x="906" y="424"/>
                  </a:lnTo>
                  <a:lnTo>
                    <a:pt x="914" y="418"/>
                  </a:lnTo>
                  <a:lnTo>
                    <a:pt x="912" y="420"/>
                  </a:lnTo>
                  <a:lnTo>
                    <a:pt x="911" y="422"/>
                  </a:lnTo>
                  <a:lnTo>
                    <a:pt x="907" y="426"/>
                  </a:lnTo>
                  <a:lnTo>
                    <a:pt x="906" y="428"/>
                  </a:lnTo>
                  <a:lnTo>
                    <a:pt x="904" y="429"/>
                  </a:lnTo>
                  <a:lnTo>
                    <a:pt x="903" y="430"/>
                  </a:lnTo>
                  <a:lnTo>
                    <a:pt x="902" y="431"/>
                  </a:lnTo>
                  <a:lnTo>
                    <a:pt x="901" y="431"/>
                  </a:lnTo>
                  <a:lnTo>
                    <a:pt x="900" y="432"/>
                  </a:lnTo>
                  <a:lnTo>
                    <a:pt x="886" y="446"/>
                  </a:lnTo>
                  <a:lnTo>
                    <a:pt x="884" y="448"/>
                  </a:lnTo>
                  <a:lnTo>
                    <a:pt x="882" y="450"/>
                  </a:lnTo>
                  <a:lnTo>
                    <a:pt x="877" y="453"/>
                  </a:lnTo>
                  <a:lnTo>
                    <a:pt x="873" y="456"/>
                  </a:lnTo>
                  <a:lnTo>
                    <a:pt x="871" y="458"/>
                  </a:lnTo>
                  <a:lnTo>
                    <a:pt x="869" y="460"/>
                  </a:lnTo>
                  <a:lnTo>
                    <a:pt x="865" y="463"/>
                  </a:lnTo>
                  <a:lnTo>
                    <a:pt x="860" y="467"/>
                  </a:lnTo>
                  <a:lnTo>
                    <a:pt x="851" y="473"/>
                  </a:lnTo>
                  <a:lnTo>
                    <a:pt x="841" y="479"/>
                  </a:lnTo>
                  <a:lnTo>
                    <a:pt x="832" y="486"/>
                  </a:lnTo>
                  <a:lnTo>
                    <a:pt x="815" y="495"/>
                  </a:lnTo>
                  <a:lnTo>
                    <a:pt x="797" y="503"/>
                  </a:lnTo>
                  <a:lnTo>
                    <a:pt x="778" y="511"/>
                  </a:lnTo>
                  <a:lnTo>
                    <a:pt x="759" y="517"/>
                  </a:lnTo>
                  <a:lnTo>
                    <a:pt x="740" y="523"/>
                  </a:lnTo>
                  <a:lnTo>
                    <a:pt x="720" y="528"/>
                  </a:lnTo>
                  <a:lnTo>
                    <a:pt x="700" y="533"/>
                  </a:lnTo>
                  <a:lnTo>
                    <a:pt x="680" y="536"/>
                  </a:lnTo>
                  <a:lnTo>
                    <a:pt x="667" y="538"/>
                  </a:lnTo>
                  <a:lnTo>
                    <a:pt x="654" y="540"/>
                  </a:lnTo>
                  <a:lnTo>
                    <a:pt x="642" y="541"/>
                  </a:lnTo>
                  <a:lnTo>
                    <a:pt x="635" y="542"/>
                  </a:lnTo>
                  <a:lnTo>
                    <a:pt x="629" y="542"/>
                  </a:lnTo>
                  <a:lnTo>
                    <a:pt x="620" y="542"/>
                  </a:lnTo>
                  <a:lnTo>
                    <a:pt x="611" y="542"/>
                  </a:lnTo>
                  <a:lnTo>
                    <a:pt x="606" y="543"/>
                  </a:lnTo>
                  <a:lnTo>
                    <a:pt x="601" y="543"/>
                  </a:lnTo>
                  <a:lnTo>
                    <a:pt x="597" y="544"/>
                  </a:lnTo>
                  <a:lnTo>
                    <a:pt x="592" y="545"/>
                  </a:lnTo>
                  <a:lnTo>
                    <a:pt x="592" y="545"/>
                  </a:lnTo>
                  <a:lnTo>
                    <a:pt x="556" y="545"/>
                  </a:lnTo>
                  <a:lnTo>
                    <a:pt x="553" y="545"/>
                  </a:lnTo>
                  <a:lnTo>
                    <a:pt x="535" y="544"/>
                  </a:lnTo>
                  <a:lnTo>
                    <a:pt x="517" y="543"/>
                  </a:lnTo>
                  <a:lnTo>
                    <a:pt x="482" y="539"/>
                  </a:lnTo>
                  <a:lnTo>
                    <a:pt x="525" y="548"/>
                  </a:lnTo>
                  <a:lnTo>
                    <a:pt x="567" y="556"/>
                  </a:lnTo>
                  <a:lnTo>
                    <a:pt x="595" y="560"/>
                  </a:lnTo>
                  <a:lnTo>
                    <a:pt x="609" y="561"/>
                  </a:lnTo>
                  <a:lnTo>
                    <a:pt x="617" y="562"/>
                  </a:lnTo>
                  <a:lnTo>
                    <a:pt x="624" y="562"/>
                  </a:lnTo>
                  <a:lnTo>
                    <a:pt x="648" y="563"/>
                  </a:lnTo>
                  <a:lnTo>
                    <a:pt x="672" y="563"/>
                  </a:lnTo>
                  <a:lnTo>
                    <a:pt x="721" y="560"/>
                  </a:lnTo>
                  <a:lnTo>
                    <a:pt x="769" y="555"/>
                  </a:lnTo>
                  <a:lnTo>
                    <a:pt x="818" y="548"/>
                  </a:lnTo>
                  <a:lnTo>
                    <a:pt x="829" y="546"/>
                  </a:lnTo>
                  <a:lnTo>
                    <a:pt x="840" y="544"/>
                  </a:lnTo>
                  <a:lnTo>
                    <a:pt x="852" y="542"/>
                  </a:lnTo>
                  <a:lnTo>
                    <a:pt x="858" y="542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5" y="540"/>
                  </a:lnTo>
                  <a:lnTo>
                    <a:pt x="866" y="539"/>
                  </a:lnTo>
                  <a:lnTo>
                    <a:pt x="867" y="538"/>
                  </a:lnTo>
                  <a:lnTo>
                    <a:pt x="869" y="537"/>
                  </a:lnTo>
                  <a:lnTo>
                    <a:pt x="869" y="537"/>
                  </a:lnTo>
                  <a:lnTo>
                    <a:pt x="870" y="536"/>
                  </a:lnTo>
                  <a:lnTo>
                    <a:pt x="870" y="536"/>
                  </a:lnTo>
                  <a:lnTo>
                    <a:pt x="871" y="536"/>
                  </a:lnTo>
                  <a:lnTo>
                    <a:pt x="871" y="536"/>
                  </a:lnTo>
                  <a:lnTo>
                    <a:pt x="872" y="536"/>
                  </a:lnTo>
                  <a:lnTo>
                    <a:pt x="874" y="534"/>
                  </a:lnTo>
                  <a:lnTo>
                    <a:pt x="874" y="534"/>
                  </a:lnTo>
                  <a:lnTo>
                    <a:pt x="875" y="533"/>
                  </a:lnTo>
                  <a:lnTo>
                    <a:pt x="876" y="533"/>
                  </a:lnTo>
                  <a:lnTo>
                    <a:pt x="876" y="532"/>
                  </a:lnTo>
                  <a:lnTo>
                    <a:pt x="878" y="531"/>
                  </a:lnTo>
                  <a:lnTo>
                    <a:pt x="881" y="529"/>
                  </a:lnTo>
                  <a:lnTo>
                    <a:pt x="884" y="526"/>
                  </a:lnTo>
                  <a:lnTo>
                    <a:pt x="890" y="521"/>
                  </a:lnTo>
                  <a:lnTo>
                    <a:pt x="903" y="508"/>
                  </a:lnTo>
                  <a:lnTo>
                    <a:pt x="920" y="491"/>
                  </a:lnTo>
                  <a:lnTo>
                    <a:pt x="926" y="484"/>
                  </a:lnTo>
                  <a:lnTo>
                    <a:pt x="932" y="478"/>
                  </a:lnTo>
                  <a:lnTo>
                    <a:pt x="944" y="464"/>
                  </a:lnTo>
                  <a:lnTo>
                    <a:pt x="954" y="450"/>
                  </a:lnTo>
                  <a:lnTo>
                    <a:pt x="965" y="435"/>
                  </a:lnTo>
                  <a:lnTo>
                    <a:pt x="975" y="420"/>
                  </a:lnTo>
                  <a:lnTo>
                    <a:pt x="984" y="405"/>
                  </a:lnTo>
                  <a:lnTo>
                    <a:pt x="1002" y="375"/>
                  </a:lnTo>
                  <a:lnTo>
                    <a:pt x="1003" y="372"/>
                  </a:lnTo>
                  <a:lnTo>
                    <a:pt x="1005" y="369"/>
                  </a:lnTo>
                  <a:lnTo>
                    <a:pt x="1007" y="364"/>
                  </a:lnTo>
                  <a:lnTo>
                    <a:pt x="1010" y="359"/>
                  </a:lnTo>
                  <a:lnTo>
                    <a:pt x="1012" y="356"/>
                  </a:lnTo>
                  <a:lnTo>
                    <a:pt x="1013" y="353"/>
                  </a:lnTo>
                  <a:lnTo>
                    <a:pt x="1017" y="342"/>
                  </a:lnTo>
                  <a:lnTo>
                    <a:pt x="1019" y="336"/>
                  </a:lnTo>
                  <a:lnTo>
                    <a:pt x="1020" y="333"/>
                  </a:lnTo>
                  <a:lnTo>
                    <a:pt x="1021" y="330"/>
                  </a:lnTo>
                  <a:lnTo>
                    <a:pt x="1021" y="327"/>
                  </a:lnTo>
                  <a:lnTo>
                    <a:pt x="1030" y="302"/>
                  </a:lnTo>
                  <a:lnTo>
                    <a:pt x="1031" y="298"/>
                  </a:lnTo>
                  <a:lnTo>
                    <a:pt x="1032" y="294"/>
                  </a:lnTo>
                  <a:lnTo>
                    <a:pt x="1032" y="290"/>
                  </a:lnTo>
                  <a:lnTo>
                    <a:pt x="1033" y="287"/>
                  </a:lnTo>
                  <a:lnTo>
                    <a:pt x="1033" y="280"/>
                  </a:lnTo>
                  <a:lnTo>
                    <a:pt x="1033" y="274"/>
                  </a:lnTo>
                  <a:lnTo>
                    <a:pt x="1044" y="270"/>
                  </a:lnTo>
                  <a:lnTo>
                    <a:pt x="1047" y="269"/>
                  </a:lnTo>
                  <a:lnTo>
                    <a:pt x="1050" y="268"/>
                  </a:lnTo>
                  <a:lnTo>
                    <a:pt x="1050" y="268"/>
                  </a:lnTo>
                  <a:lnTo>
                    <a:pt x="1051" y="268"/>
                  </a:lnTo>
                  <a:lnTo>
                    <a:pt x="1051" y="267"/>
                  </a:lnTo>
                  <a:lnTo>
                    <a:pt x="1051" y="267"/>
                  </a:lnTo>
                  <a:lnTo>
                    <a:pt x="1052" y="267"/>
                  </a:lnTo>
                  <a:lnTo>
                    <a:pt x="1052" y="267"/>
                  </a:lnTo>
                  <a:lnTo>
                    <a:pt x="1052" y="267"/>
                  </a:lnTo>
                  <a:lnTo>
                    <a:pt x="1052" y="266"/>
                  </a:lnTo>
                  <a:lnTo>
                    <a:pt x="1052" y="266"/>
                  </a:lnTo>
                  <a:lnTo>
                    <a:pt x="1052" y="266"/>
                  </a:lnTo>
                  <a:lnTo>
                    <a:pt x="1052" y="2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39"/>
            <p:cNvSpPr/>
            <p:nvPr/>
          </p:nvSpPr>
          <p:spPr>
            <a:xfrm>
              <a:off x="6673493" y="5010508"/>
              <a:ext cx="505633" cy="548884"/>
            </a:xfrm>
            <a:custGeom>
              <a:avLst/>
              <a:gdLst/>
              <a:ahLst/>
              <a:cxnLst/>
              <a:rect l="l" t="t" r="r" b="b"/>
              <a:pathLst>
                <a:path w="983" h="1067" extrusionOk="0">
                  <a:moveTo>
                    <a:pt x="977" y="883"/>
                  </a:moveTo>
                  <a:lnTo>
                    <a:pt x="976" y="881"/>
                  </a:lnTo>
                  <a:lnTo>
                    <a:pt x="975" y="879"/>
                  </a:lnTo>
                  <a:lnTo>
                    <a:pt x="974" y="876"/>
                  </a:lnTo>
                  <a:lnTo>
                    <a:pt x="973" y="875"/>
                  </a:lnTo>
                  <a:lnTo>
                    <a:pt x="973" y="874"/>
                  </a:lnTo>
                  <a:lnTo>
                    <a:pt x="973" y="874"/>
                  </a:lnTo>
                  <a:lnTo>
                    <a:pt x="972" y="873"/>
                  </a:lnTo>
                  <a:lnTo>
                    <a:pt x="972" y="873"/>
                  </a:lnTo>
                  <a:lnTo>
                    <a:pt x="971" y="872"/>
                  </a:lnTo>
                  <a:lnTo>
                    <a:pt x="971" y="872"/>
                  </a:lnTo>
                  <a:lnTo>
                    <a:pt x="965" y="866"/>
                  </a:lnTo>
                  <a:lnTo>
                    <a:pt x="962" y="863"/>
                  </a:lnTo>
                  <a:lnTo>
                    <a:pt x="959" y="861"/>
                  </a:lnTo>
                  <a:lnTo>
                    <a:pt x="956" y="859"/>
                  </a:lnTo>
                  <a:lnTo>
                    <a:pt x="952" y="857"/>
                  </a:lnTo>
                  <a:lnTo>
                    <a:pt x="948" y="855"/>
                  </a:lnTo>
                  <a:lnTo>
                    <a:pt x="944" y="853"/>
                  </a:lnTo>
                  <a:lnTo>
                    <a:pt x="934" y="849"/>
                  </a:lnTo>
                  <a:lnTo>
                    <a:pt x="925" y="846"/>
                  </a:lnTo>
                  <a:lnTo>
                    <a:pt x="915" y="843"/>
                  </a:lnTo>
                  <a:lnTo>
                    <a:pt x="904" y="838"/>
                  </a:lnTo>
                  <a:lnTo>
                    <a:pt x="892" y="832"/>
                  </a:lnTo>
                  <a:lnTo>
                    <a:pt x="870" y="823"/>
                  </a:lnTo>
                  <a:lnTo>
                    <a:pt x="858" y="818"/>
                  </a:lnTo>
                  <a:lnTo>
                    <a:pt x="844" y="812"/>
                  </a:lnTo>
                  <a:lnTo>
                    <a:pt x="837" y="808"/>
                  </a:lnTo>
                  <a:lnTo>
                    <a:pt x="830" y="804"/>
                  </a:lnTo>
                  <a:lnTo>
                    <a:pt x="813" y="795"/>
                  </a:lnTo>
                  <a:lnTo>
                    <a:pt x="813" y="795"/>
                  </a:lnTo>
                  <a:lnTo>
                    <a:pt x="807" y="791"/>
                  </a:lnTo>
                  <a:lnTo>
                    <a:pt x="801" y="788"/>
                  </a:lnTo>
                  <a:lnTo>
                    <a:pt x="794" y="785"/>
                  </a:lnTo>
                  <a:lnTo>
                    <a:pt x="791" y="783"/>
                  </a:lnTo>
                  <a:lnTo>
                    <a:pt x="788" y="781"/>
                  </a:lnTo>
                  <a:lnTo>
                    <a:pt x="782" y="777"/>
                  </a:lnTo>
                  <a:lnTo>
                    <a:pt x="777" y="774"/>
                  </a:lnTo>
                  <a:lnTo>
                    <a:pt x="771" y="771"/>
                  </a:lnTo>
                  <a:lnTo>
                    <a:pt x="765" y="767"/>
                  </a:lnTo>
                  <a:lnTo>
                    <a:pt x="763" y="766"/>
                  </a:lnTo>
                  <a:lnTo>
                    <a:pt x="761" y="764"/>
                  </a:lnTo>
                  <a:lnTo>
                    <a:pt x="756" y="761"/>
                  </a:lnTo>
                  <a:lnTo>
                    <a:pt x="754" y="760"/>
                  </a:lnTo>
                  <a:lnTo>
                    <a:pt x="751" y="759"/>
                  </a:lnTo>
                  <a:lnTo>
                    <a:pt x="748" y="757"/>
                  </a:lnTo>
                  <a:lnTo>
                    <a:pt x="745" y="756"/>
                  </a:lnTo>
                  <a:lnTo>
                    <a:pt x="706" y="730"/>
                  </a:lnTo>
                  <a:lnTo>
                    <a:pt x="669" y="702"/>
                  </a:lnTo>
                  <a:lnTo>
                    <a:pt x="633" y="673"/>
                  </a:lnTo>
                  <a:lnTo>
                    <a:pt x="599" y="643"/>
                  </a:lnTo>
                  <a:lnTo>
                    <a:pt x="580" y="626"/>
                  </a:lnTo>
                  <a:lnTo>
                    <a:pt x="563" y="609"/>
                  </a:lnTo>
                  <a:lnTo>
                    <a:pt x="547" y="591"/>
                  </a:lnTo>
                  <a:lnTo>
                    <a:pt x="531" y="573"/>
                  </a:lnTo>
                  <a:lnTo>
                    <a:pt x="516" y="555"/>
                  </a:lnTo>
                  <a:lnTo>
                    <a:pt x="502" y="537"/>
                  </a:lnTo>
                  <a:lnTo>
                    <a:pt x="489" y="520"/>
                  </a:lnTo>
                  <a:lnTo>
                    <a:pt x="483" y="511"/>
                  </a:lnTo>
                  <a:lnTo>
                    <a:pt x="477" y="502"/>
                  </a:lnTo>
                  <a:lnTo>
                    <a:pt x="460" y="472"/>
                  </a:lnTo>
                  <a:lnTo>
                    <a:pt x="452" y="457"/>
                  </a:lnTo>
                  <a:lnTo>
                    <a:pt x="443" y="443"/>
                  </a:lnTo>
                  <a:lnTo>
                    <a:pt x="439" y="434"/>
                  </a:lnTo>
                  <a:lnTo>
                    <a:pt x="435" y="426"/>
                  </a:lnTo>
                  <a:lnTo>
                    <a:pt x="426" y="409"/>
                  </a:lnTo>
                  <a:lnTo>
                    <a:pt x="426" y="408"/>
                  </a:lnTo>
                  <a:lnTo>
                    <a:pt x="425" y="408"/>
                  </a:lnTo>
                  <a:lnTo>
                    <a:pt x="425" y="407"/>
                  </a:lnTo>
                  <a:lnTo>
                    <a:pt x="424" y="404"/>
                  </a:lnTo>
                  <a:lnTo>
                    <a:pt x="423" y="403"/>
                  </a:lnTo>
                  <a:lnTo>
                    <a:pt x="423" y="402"/>
                  </a:lnTo>
                  <a:lnTo>
                    <a:pt x="422" y="402"/>
                  </a:lnTo>
                  <a:lnTo>
                    <a:pt x="422" y="401"/>
                  </a:lnTo>
                  <a:lnTo>
                    <a:pt x="422" y="401"/>
                  </a:lnTo>
                  <a:lnTo>
                    <a:pt x="421" y="400"/>
                  </a:lnTo>
                  <a:lnTo>
                    <a:pt x="417" y="392"/>
                  </a:lnTo>
                  <a:lnTo>
                    <a:pt x="412" y="383"/>
                  </a:lnTo>
                  <a:lnTo>
                    <a:pt x="411" y="379"/>
                  </a:lnTo>
                  <a:lnTo>
                    <a:pt x="409" y="375"/>
                  </a:lnTo>
                  <a:lnTo>
                    <a:pt x="408" y="370"/>
                  </a:lnTo>
                  <a:lnTo>
                    <a:pt x="407" y="366"/>
                  </a:lnTo>
                  <a:lnTo>
                    <a:pt x="386" y="319"/>
                  </a:lnTo>
                  <a:lnTo>
                    <a:pt x="376" y="296"/>
                  </a:lnTo>
                  <a:lnTo>
                    <a:pt x="367" y="273"/>
                  </a:lnTo>
                  <a:lnTo>
                    <a:pt x="336" y="189"/>
                  </a:lnTo>
                  <a:lnTo>
                    <a:pt x="325" y="156"/>
                  </a:lnTo>
                  <a:lnTo>
                    <a:pt x="320" y="141"/>
                  </a:lnTo>
                  <a:lnTo>
                    <a:pt x="314" y="127"/>
                  </a:lnTo>
                  <a:lnTo>
                    <a:pt x="313" y="125"/>
                  </a:lnTo>
                  <a:lnTo>
                    <a:pt x="312" y="123"/>
                  </a:lnTo>
                  <a:lnTo>
                    <a:pt x="311" y="118"/>
                  </a:lnTo>
                  <a:lnTo>
                    <a:pt x="310" y="116"/>
                  </a:lnTo>
                  <a:lnTo>
                    <a:pt x="310" y="114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08" y="110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7" y="108"/>
                  </a:lnTo>
                  <a:lnTo>
                    <a:pt x="306" y="107"/>
                  </a:lnTo>
                  <a:lnTo>
                    <a:pt x="306" y="106"/>
                  </a:lnTo>
                  <a:lnTo>
                    <a:pt x="305" y="104"/>
                  </a:lnTo>
                  <a:lnTo>
                    <a:pt x="304" y="102"/>
                  </a:lnTo>
                  <a:lnTo>
                    <a:pt x="304" y="101"/>
                  </a:lnTo>
                  <a:lnTo>
                    <a:pt x="303" y="100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2" y="98"/>
                  </a:lnTo>
                  <a:lnTo>
                    <a:pt x="298" y="88"/>
                  </a:lnTo>
                  <a:lnTo>
                    <a:pt x="294" y="79"/>
                  </a:lnTo>
                  <a:lnTo>
                    <a:pt x="289" y="70"/>
                  </a:lnTo>
                  <a:lnTo>
                    <a:pt x="285" y="62"/>
                  </a:lnTo>
                  <a:lnTo>
                    <a:pt x="283" y="58"/>
                  </a:lnTo>
                  <a:lnTo>
                    <a:pt x="281" y="53"/>
                  </a:lnTo>
                  <a:lnTo>
                    <a:pt x="279" y="49"/>
                  </a:lnTo>
                  <a:lnTo>
                    <a:pt x="278" y="47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7" y="45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1"/>
                  </a:lnTo>
                  <a:lnTo>
                    <a:pt x="272" y="39"/>
                  </a:lnTo>
                  <a:lnTo>
                    <a:pt x="270" y="36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3" y="28"/>
                  </a:lnTo>
                  <a:lnTo>
                    <a:pt x="261" y="25"/>
                  </a:lnTo>
                  <a:lnTo>
                    <a:pt x="258" y="22"/>
                  </a:lnTo>
                  <a:lnTo>
                    <a:pt x="255" y="19"/>
                  </a:lnTo>
                  <a:lnTo>
                    <a:pt x="253" y="17"/>
                  </a:lnTo>
                  <a:lnTo>
                    <a:pt x="250" y="15"/>
                  </a:lnTo>
                  <a:lnTo>
                    <a:pt x="247" y="12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38" y="7"/>
                  </a:lnTo>
                  <a:lnTo>
                    <a:pt x="237" y="6"/>
                  </a:lnTo>
                  <a:lnTo>
                    <a:pt x="236" y="6"/>
                  </a:lnTo>
                  <a:lnTo>
                    <a:pt x="234" y="5"/>
                  </a:lnTo>
                  <a:lnTo>
                    <a:pt x="233" y="4"/>
                  </a:lnTo>
                  <a:lnTo>
                    <a:pt x="232" y="4"/>
                  </a:lnTo>
                  <a:lnTo>
                    <a:pt x="231" y="3"/>
                  </a:lnTo>
                  <a:lnTo>
                    <a:pt x="230" y="3"/>
                  </a:lnTo>
                  <a:lnTo>
                    <a:pt x="230" y="3"/>
                  </a:lnTo>
                  <a:lnTo>
                    <a:pt x="229" y="2"/>
                  </a:lnTo>
                  <a:lnTo>
                    <a:pt x="226" y="2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1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8" y="2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2" y="2"/>
                  </a:lnTo>
                  <a:lnTo>
                    <a:pt x="171" y="2"/>
                  </a:lnTo>
                  <a:lnTo>
                    <a:pt x="170" y="2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68" y="2"/>
                  </a:lnTo>
                  <a:lnTo>
                    <a:pt x="168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66" y="3"/>
                  </a:lnTo>
                  <a:lnTo>
                    <a:pt x="166" y="4"/>
                  </a:lnTo>
                  <a:lnTo>
                    <a:pt x="165" y="4"/>
                  </a:lnTo>
                  <a:lnTo>
                    <a:pt x="165" y="4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8" y="6"/>
                  </a:lnTo>
                  <a:lnTo>
                    <a:pt x="157" y="6"/>
                  </a:lnTo>
                  <a:lnTo>
                    <a:pt x="156" y="7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4" y="13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8" y="18"/>
                  </a:lnTo>
                  <a:lnTo>
                    <a:pt x="136" y="19"/>
                  </a:lnTo>
                  <a:lnTo>
                    <a:pt x="135" y="19"/>
                  </a:lnTo>
                  <a:lnTo>
                    <a:pt x="133" y="20"/>
                  </a:lnTo>
                  <a:lnTo>
                    <a:pt x="131" y="21"/>
                  </a:lnTo>
                  <a:lnTo>
                    <a:pt x="130" y="21"/>
                  </a:lnTo>
                  <a:lnTo>
                    <a:pt x="129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3" y="35"/>
                  </a:lnTo>
                  <a:lnTo>
                    <a:pt x="121" y="39"/>
                  </a:lnTo>
                  <a:lnTo>
                    <a:pt x="120" y="42"/>
                  </a:lnTo>
                  <a:lnTo>
                    <a:pt x="118" y="46"/>
                  </a:lnTo>
                  <a:lnTo>
                    <a:pt x="116" y="50"/>
                  </a:lnTo>
                  <a:lnTo>
                    <a:pt x="114" y="56"/>
                  </a:lnTo>
                  <a:lnTo>
                    <a:pt x="112" y="63"/>
                  </a:lnTo>
                  <a:lnTo>
                    <a:pt x="109" y="76"/>
                  </a:lnTo>
                  <a:lnTo>
                    <a:pt x="106" y="90"/>
                  </a:lnTo>
                  <a:lnTo>
                    <a:pt x="102" y="104"/>
                  </a:lnTo>
                  <a:lnTo>
                    <a:pt x="102" y="105"/>
                  </a:lnTo>
                  <a:lnTo>
                    <a:pt x="102" y="106"/>
                  </a:lnTo>
                  <a:lnTo>
                    <a:pt x="102" y="108"/>
                  </a:lnTo>
                  <a:lnTo>
                    <a:pt x="100" y="113"/>
                  </a:lnTo>
                  <a:lnTo>
                    <a:pt x="100" y="115"/>
                  </a:lnTo>
                  <a:lnTo>
                    <a:pt x="99" y="118"/>
                  </a:lnTo>
                  <a:lnTo>
                    <a:pt x="99" y="121"/>
                  </a:lnTo>
                  <a:lnTo>
                    <a:pt x="99" y="124"/>
                  </a:lnTo>
                  <a:lnTo>
                    <a:pt x="99" y="132"/>
                  </a:lnTo>
                  <a:lnTo>
                    <a:pt x="99" y="141"/>
                  </a:lnTo>
                  <a:lnTo>
                    <a:pt x="95" y="180"/>
                  </a:lnTo>
                  <a:lnTo>
                    <a:pt x="94" y="201"/>
                  </a:lnTo>
                  <a:lnTo>
                    <a:pt x="93" y="223"/>
                  </a:lnTo>
                  <a:lnTo>
                    <a:pt x="93" y="251"/>
                  </a:lnTo>
                  <a:lnTo>
                    <a:pt x="98" y="307"/>
                  </a:lnTo>
                  <a:lnTo>
                    <a:pt x="102" y="337"/>
                  </a:lnTo>
                  <a:lnTo>
                    <a:pt x="105" y="351"/>
                  </a:lnTo>
                  <a:lnTo>
                    <a:pt x="108" y="366"/>
                  </a:lnTo>
                  <a:lnTo>
                    <a:pt x="124" y="440"/>
                  </a:lnTo>
                  <a:lnTo>
                    <a:pt x="125" y="443"/>
                  </a:lnTo>
                  <a:lnTo>
                    <a:pt x="126" y="446"/>
                  </a:lnTo>
                  <a:lnTo>
                    <a:pt x="127" y="452"/>
                  </a:lnTo>
                  <a:lnTo>
                    <a:pt x="128" y="459"/>
                  </a:lnTo>
                  <a:lnTo>
                    <a:pt x="129" y="462"/>
                  </a:lnTo>
                  <a:lnTo>
                    <a:pt x="130" y="465"/>
                  </a:lnTo>
                  <a:lnTo>
                    <a:pt x="134" y="478"/>
                  </a:lnTo>
                  <a:lnTo>
                    <a:pt x="138" y="492"/>
                  </a:lnTo>
                  <a:lnTo>
                    <a:pt x="143" y="506"/>
                  </a:lnTo>
                  <a:lnTo>
                    <a:pt x="147" y="519"/>
                  </a:lnTo>
                  <a:lnTo>
                    <a:pt x="163" y="564"/>
                  </a:lnTo>
                  <a:lnTo>
                    <a:pt x="171" y="585"/>
                  </a:lnTo>
                  <a:lnTo>
                    <a:pt x="176" y="595"/>
                  </a:lnTo>
                  <a:lnTo>
                    <a:pt x="181" y="606"/>
                  </a:lnTo>
                  <a:lnTo>
                    <a:pt x="199" y="646"/>
                  </a:lnTo>
                  <a:lnTo>
                    <a:pt x="218" y="684"/>
                  </a:lnTo>
                  <a:lnTo>
                    <a:pt x="239" y="721"/>
                  </a:lnTo>
                  <a:lnTo>
                    <a:pt x="260" y="756"/>
                  </a:lnTo>
                  <a:lnTo>
                    <a:pt x="266" y="766"/>
                  </a:lnTo>
                  <a:lnTo>
                    <a:pt x="272" y="775"/>
                  </a:lnTo>
                  <a:lnTo>
                    <a:pt x="285" y="793"/>
                  </a:lnTo>
                  <a:lnTo>
                    <a:pt x="336" y="855"/>
                  </a:lnTo>
                  <a:lnTo>
                    <a:pt x="349" y="869"/>
                  </a:lnTo>
                  <a:lnTo>
                    <a:pt x="363" y="882"/>
                  </a:lnTo>
                  <a:lnTo>
                    <a:pt x="393" y="908"/>
                  </a:lnTo>
                  <a:lnTo>
                    <a:pt x="395" y="910"/>
                  </a:lnTo>
                  <a:lnTo>
                    <a:pt x="397" y="912"/>
                  </a:lnTo>
                  <a:lnTo>
                    <a:pt x="400" y="914"/>
                  </a:lnTo>
                  <a:lnTo>
                    <a:pt x="402" y="916"/>
                  </a:lnTo>
                  <a:lnTo>
                    <a:pt x="405" y="918"/>
                  </a:lnTo>
                  <a:lnTo>
                    <a:pt x="408" y="920"/>
                  </a:lnTo>
                  <a:lnTo>
                    <a:pt x="410" y="921"/>
                  </a:lnTo>
                  <a:lnTo>
                    <a:pt x="412" y="922"/>
                  </a:lnTo>
                  <a:lnTo>
                    <a:pt x="480" y="965"/>
                  </a:lnTo>
                  <a:lnTo>
                    <a:pt x="493" y="972"/>
                  </a:lnTo>
                  <a:lnTo>
                    <a:pt x="499" y="975"/>
                  </a:lnTo>
                  <a:lnTo>
                    <a:pt x="502" y="977"/>
                  </a:lnTo>
                  <a:lnTo>
                    <a:pt x="505" y="979"/>
                  </a:lnTo>
                  <a:lnTo>
                    <a:pt x="526" y="987"/>
                  </a:lnTo>
                  <a:lnTo>
                    <a:pt x="536" y="992"/>
                  </a:lnTo>
                  <a:lnTo>
                    <a:pt x="541" y="994"/>
                  </a:lnTo>
                  <a:lnTo>
                    <a:pt x="545" y="996"/>
                  </a:lnTo>
                  <a:lnTo>
                    <a:pt x="547" y="997"/>
                  </a:lnTo>
                  <a:lnTo>
                    <a:pt x="549" y="998"/>
                  </a:lnTo>
                  <a:lnTo>
                    <a:pt x="551" y="998"/>
                  </a:lnTo>
                  <a:lnTo>
                    <a:pt x="553" y="999"/>
                  </a:lnTo>
                  <a:lnTo>
                    <a:pt x="558" y="1000"/>
                  </a:lnTo>
                  <a:lnTo>
                    <a:pt x="560" y="1000"/>
                  </a:lnTo>
                  <a:lnTo>
                    <a:pt x="562" y="1001"/>
                  </a:lnTo>
                  <a:lnTo>
                    <a:pt x="568" y="1003"/>
                  </a:lnTo>
                  <a:lnTo>
                    <a:pt x="575" y="1005"/>
                  </a:lnTo>
                  <a:lnTo>
                    <a:pt x="588" y="1008"/>
                  </a:lnTo>
                  <a:lnTo>
                    <a:pt x="601" y="1011"/>
                  </a:lnTo>
                  <a:lnTo>
                    <a:pt x="615" y="1013"/>
                  </a:lnTo>
                  <a:lnTo>
                    <a:pt x="651" y="1018"/>
                  </a:lnTo>
                  <a:lnTo>
                    <a:pt x="671" y="1021"/>
                  </a:lnTo>
                  <a:lnTo>
                    <a:pt x="692" y="1024"/>
                  </a:lnTo>
                  <a:lnTo>
                    <a:pt x="693" y="1024"/>
                  </a:lnTo>
                  <a:lnTo>
                    <a:pt x="694" y="1024"/>
                  </a:lnTo>
                  <a:lnTo>
                    <a:pt x="696" y="1024"/>
                  </a:lnTo>
                  <a:lnTo>
                    <a:pt x="700" y="1025"/>
                  </a:lnTo>
                  <a:lnTo>
                    <a:pt x="703" y="1026"/>
                  </a:lnTo>
                  <a:lnTo>
                    <a:pt x="705" y="1026"/>
                  </a:lnTo>
                  <a:lnTo>
                    <a:pt x="708" y="1027"/>
                  </a:lnTo>
                  <a:lnTo>
                    <a:pt x="711" y="1027"/>
                  </a:lnTo>
                  <a:lnTo>
                    <a:pt x="713" y="1027"/>
                  </a:lnTo>
                  <a:lnTo>
                    <a:pt x="716" y="1027"/>
                  </a:lnTo>
                  <a:lnTo>
                    <a:pt x="721" y="1028"/>
                  </a:lnTo>
                  <a:lnTo>
                    <a:pt x="727" y="1029"/>
                  </a:lnTo>
                  <a:lnTo>
                    <a:pt x="729" y="1030"/>
                  </a:lnTo>
                  <a:lnTo>
                    <a:pt x="730" y="1030"/>
                  </a:lnTo>
                  <a:lnTo>
                    <a:pt x="731" y="1030"/>
                  </a:lnTo>
                  <a:lnTo>
                    <a:pt x="710" y="1036"/>
                  </a:lnTo>
                  <a:lnTo>
                    <a:pt x="705" y="1037"/>
                  </a:lnTo>
                  <a:lnTo>
                    <a:pt x="699" y="1037"/>
                  </a:lnTo>
                  <a:lnTo>
                    <a:pt x="692" y="1038"/>
                  </a:lnTo>
                  <a:lnTo>
                    <a:pt x="683" y="1038"/>
                  </a:lnTo>
                  <a:lnTo>
                    <a:pt x="675" y="1038"/>
                  </a:lnTo>
                  <a:lnTo>
                    <a:pt x="666" y="1038"/>
                  </a:lnTo>
                  <a:lnTo>
                    <a:pt x="658" y="1038"/>
                  </a:lnTo>
                  <a:lnTo>
                    <a:pt x="653" y="1037"/>
                  </a:lnTo>
                  <a:lnTo>
                    <a:pt x="649" y="1037"/>
                  </a:lnTo>
                  <a:lnTo>
                    <a:pt x="645" y="1036"/>
                  </a:lnTo>
                  <a:lnTo>
                    <a:pt x="641" y="1035"/>
                  </a:lnTo>
                  <a:lnTo>
                    <a:pt x="637" y="1035"/>
                  </a:lnTo>
                  <a:lnTo>
                    <a:pt x="633" y="1034"/>
                  </a:lnTo>
                  <a:lnTo>
                    <a:pt x="624" y="1033"/>
                  </a:lnTo>
                  <a:lnTo>
                    <a:pt x="615" y="1032"/>
                  </a:lnTo>
                  <a:lnTo>
                    <a:pt x="611" y="1032"/>
                  </a:lnTo>
                  <a:lnTo>
                    <a:pt x="607" y="1032"/>
                  </a:lnTo>
                  <a:lnTo>
                    <a:pt x="603" y="1031"/>
                  </a:lnTo>
                  <a:lnTo>
                    <a:pt x="599" y="1031"/>
                  </a:lnTo>
                  <a:lnTo>
                    <a:pt x="590" y="1030"/>
                  </a:lnTo>
                  <a:lnTo>
                    <a:pt x="586" y="1029"/>
                  </a:lnTo>
                  <a:lnTo>
                    <a:pt x="583" y="1029"/>
                  </a:lnTo>
                  <a:lnTo>
                    <a:pt x="579" y="1028"/>
                  </a:lnTo>
                  <a:lnTo>
                    <a:pt x="578" y="1027"/>
                  </a:lnTo>
                  <a:lnTo>
                    <a:pt x="576" y="1027"/>
                  </a:lnTo>
                  <a:lnTo>
                    <a:pt x="569" y="1025"/>
                  </a:lnTo>
                  <a:lnTo>
                    <a:pt x="562" y="1022"/>
                  </a:lnTo>
                  <a:lnTo>
                    <a:pt x="545" y="1018"/>
                  </a:lnTo>
                  <a:lnTo>
                    <a:pt x="538" y="1016"/>
                  </a:lnTo>
                  <a:lnTo>
                    <a:pt x="532" y="1014"/>
                  </a:lnTo>
                  <a:lnTo>
                    <a:pt x="520" y="1010"/>
                  </a:lnTo>
                  <a:lnTo>
                    <a:pt x="519" y="1010"/>
                  </a:lnTo>
                  <a:lnTo>
                    <a:pt x="519" y="1010"/>
                  </a:lnTo>
                  <a:lnTo>
                    <a:pt x="518" y="1010"/>
                  </a:lnTo>
                  <a:lnTo>
                    <a:pt x="518" y="1009"/>
                  </a:lnTo>
                  <a:lnTo>
                    <a:pt x="515" y="1008"/>
                  </a:lnTo>
                  <a:lnTo>
                    <a:pt x="514" y="1008"/>
                  </a:lnTo>
                  <a:lnTo>
                    <a:pt x="512" y="1007"/>
                  </a:lnTo>
                  <a:lnTo>
                    <a:pt x="511" y="1007"/>
                  </a:lnTo>
                  <a:lnTo>
                    <a:pt x="510" y="1007"/>
                  </a:lnTo>
                  <a:lnTo>
                    <a:pt x="509" y="1007"/>
                  </a:lnTo>
                  <a:lnTo>
                    <a:pt x="508" y="1007"/>
                  </a:lnTo>
                  <a:lnTo>
                    <a:pt x="506" y="1006"/>
                  </a:lnTo>
                  <a:lnTo>
                    <a:pt x="504" y="1005"/>
                  </a:lnTo>
                  <a:lnTo>
                    <a:pt x="498" y="1003"/>
                  </a:lnTo>
                  <a:lnTo>
                    <a:pt x="489" y="999"/>
                  </a:lnTo>
                  <a:lnTo>
                    <a:pt x="473" y="992"/>
                  </a:lnTo>
                  <a:lnTo>
                    <a:pt x="457" y="985"/>
                  </a:lnTo>
                  <a:lnTo>
                    <a:pt x="442" y="977"/>
                  </a:lnTo>
                  <a:lnTo>
                    <a:pt x="427" y="969"/>
                  </a:lnTo>
                  <a:lnTo>
                    <a:pt x="413" y="960"/>
                  </a:lnTo>
                  <a:lnTo>
                    <a:pt x="398" y="951"/>
                  </a:lnTo>
                  <a:lnTo>
                    <a:pt x="370" y="931"/>
                  </a:lnTo>
                  <a:lnTo>
                    <a:pt x="364" y="926"/>
                  </a:lnTo>
                  <a:lnTo>
                    <a:pt x="357" y="921"/>
                  </a:lnTo>
                  <a:lnTo>
                    <a:pt x="342" y="908"/>
                  </a:lnTo>
                  <a:lnTo>
                    <a:pt x="323" y="891"/>
                  </a:lnTo>
                  <a:lnTo>
                    <a:pt x="304" y="873"/>
                  </a:lnTo>
                  <a:lnTo>
                    <a:pt x="286" y="854"/>
                  </a:lnTo>
                  <a:lnTo>
                    <a:pt x="268" y="835"/>
                  </a:lnTo>
                  <a:lnTo>
                    <a:pt x="262" y="828"/>
                  </a:lnTo>
                  <a:lnTo>
                    <a:pt x="257" y="822"/>
                  </a:lnTo>
                  <a:lnTo>
                    <a:pt x="253" y="816"/>
                  </a:lnTo>
                  <a:lnTo>
                    <a:pt x="249" y="810"/>
                  </a:lnTo>
                  <a:lnTo>
                    <a:pt x="248" y="808"/>
                  </a:lnTo>
                  <a:lnTo>
                    <a:pt x="246" y="805"/>
                  </a:lnTo>
                  <a:lnTo>
                    <a:pt x="245" y="803"/>
                  </a:lnTo>
                  <a:lnTo>
                    <a:pt x="243" y="801"/>
                  </a:lnTo>
                  <a:lnTo>
                    <a:pt x="240" y="798"/>
                  </a:lnTo>
                  <a:lnTo>
                    <a:pt x="237" y="795"/>
                  </a:lnTo>
                  <a:lnTo>
                    <a:pt x="231" y="787"/>
                  </a:lnTo>
                  <a:lnTo>
                    <a:pt x="226" y="779"/>
                  </a:lnTo>
                  <a:lnTo>
                    <a:pt x="221" y="771"/>
                  </a:lnTo>
                  <a:lnTo>
                    <a:pt x="218" y="767"/>
                  </a:lnTo>
                  <a:lnTo>
                    <a:pt x="215" y="764"/>
                  </a:lnTo>
                  <a:lnTo>
                    <a:pt x="212" y="760"/>
                  </a:lnTo>
                  <a:lnTo>
                    <a:pt x="209" y="756"/>
                  </a:lnTo>
                  <a:lnTo>
                    <a:pt x="206" y="752"/>
                  </a:lnTo>
                  <a:lnTo>
                    <a:pt x="204" y="747"/>
                  </a:lnTo>
                  <a:lnTo>
                    <a:pt x="195" y="731"/>
                  </a:lnTo>
                  <a:lnTo>
                    <a:pt x="178" y="699"/>
                  </a:lnTo>
                  <a:lnTo>
                    <a:pt x="169" y="681"/>
                  </a:lnTo>
                  <a:lnTo>
                    <a:pt x="161" y="663"/>
                  </a:lnTo>
                  <a:lnTo>
                    <a:pt x="155" y="650"/>
                  </a:lnTo>
                  <a:lnTo>
                    <a:pt x="150" y="637"/>
                  </a:lnTo>
                  <a:lnTo>
                    <a:pt x="139" y="609"/>
                  </a:lnTo>
                  <a:lnTo>
                    <a:pt x="105" y="502"/>
                  </a:lnTo>
                  <a:lnTo>
                    <a:pt x="97" y="474"/>
                  </a:lnTo>
                  <a:lnTo>
                    <a:pt x="90" y="445"/>
                  </a:lnTo>
                  <a:lnTo>
                    <a:pt x="84" y="416"/>
                  </a:lnTo>
                  <a:lnTo>
                    <a:pt x="79" y="386"/>
                  </a:lnTo>
                  <a:lnTo>
                    <a:pt x="78" y="381"/>
                  </a:lnTo>
                  <a:lnTo>
                    <a:pt x="77" y="376"/>
                  </a:lnTo>
                  <a:lnTo>
                    <a:pt x="76" y="366"/>
                  </a:lnTo>
                  <a:lnTo>
                    <a:pt x="75" y="357"/>
                  </a:lnTo>
                  <a:lnTo>
                    <a:pt x="74" y="347"/>
                  </a:lnTo>
                  <a:lnTo>
                    <a:pt x="73" y="341"/>
                  </a:lnTo>
                  <a:lnTo>
                    <a:pt x="72" y="334"/>
                  </a:lnTo>
                  <a:lnTo>
                    <a:pt x="71" y="321"/>
                  </a:lnTo>
                  <a:lnTo>
                    <a:pt x="70" y="309"/>
                  </a:lnTo>
                  <a:lnTo>
                    <a:pt x="69" y="302"/>
                  </a:lnTo>
                  <a:lnTo>
                    <a:pt x="68" y="296"/>
                  </a:lnTo>
                  <a:lnTo>
                    <a:pt x="66" y="261"/>
                  </a:lnTo>
                  <a:lnTo>
                    <a:pt x="66" y="226"/>
                  </a:lnTo>
                  <a:lnTo>
                    <a:pt x="68" y="193"/>
                  </a:lnTo>
                  <a:lnTo>
                    <a:pt x="69" y="176"/>
                  </a:lnTo>
                  <a:lnTo>
                    <a:pt x="71" y="160"/>
                  </a:lnTo>
                  <a:lnTo>
                    <a:pt x="75" y="131"/>
                  </a:lnTo>
                  <a:lnTo>
                    <a:pt x="78" y="116"/>
                  </a:lnTo>
                  <a:lnTo>
                    <a:pt x="80" y="108"/>
                  </a:lnTo>
                  <a:lnTo>
                    <a:pt x="82" y="101"/>
                  </a:lnTo>
                  <a:lnTo>
                    <a:pt x="87" y="84"/>
                  </a:lnTo>
                  <a:lnTo>
                    <a:pt x="93" y="68"/>
                  </a:lnTo>
                  <a:lnTo>
                    <a:pt x="96" y="60"/>
                  </a:lnTo>
                  <a:lnTo>
                    <a:pt x="100" y="51"/>
                  </a:lnTo>
                  <a:lnTo>
                    <a:pt x="104" y="44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96" y="48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2" y="53"/>
                  </a:lnTo>
                  <a:lnTo>
                    <a:pt x="90" y="55"/>
                  </a:lnTo>
                  <a:lnTo>
                    <a:pt x="89" y="56"/>
                  </a:lnTo>
                  <a:lnTo>
                    <a:pt x="88" y="57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5" y="59"/>
                  </a:lnTo>
                  <a:lnTo>
                    <a:pt x="75" y="72"/>
                  </a:lnTo>
                  <a:lnTo>
                    <a:pt x="70" y="79"/>
                  </a:lnTo>
                  <a:lnTo>
                    <a:pt x="67" y="83"/>
                  </a:lnTo>
                  <a:lnTo>
                    <a:pt x="65" y="87"/>
                  </a:lnTo>
                  <a:lnTo>
                    <a:pt x="59" y="98"/>
                  </a:lnTo>
                  <a:lnTo>
                    <a:pt x="53" y="110"/>
                  </a:lnTo>
                  <a:lnTo>
                    <a:pt x="50" y="116"/>
                  </a:lnTo>
                  <a:lnTo>
                    <a:pt x="47" y="122"/>
                  </a:lnTo>
                  <a:lnTo>
                    <a:pt x="45" y="129"/>
                  </a:lnTo>
                  <a:lnTo>
                    <a:pt x="43" y="135"/>
                  </a:lnTo>
                  <a:lnTo>
                    <a:pt x="40" y="142"/>
                  </a:lnTo>
                  <a:lnTo>
                    <a:pt x="37" y="149"/>
                  </a:lnTo>
                  <a:lnTo>
                    <a:pt x="34" y="156"/>
                  </a:lnTo>
                  <a:lnTo>
                    <a:pt x="32" y="164"/>
                  </a:lnTo>
                  <a:lnTo>
                    <a:pt x="23" y="194"/>
                  </a:lnTo>
                  <a:lnTo>
                    <a:pt x="22" y="196"/>
                  </a:lnTo>
                  <a:lnTo>
                    <a:pt x="21" y="198"/>
                  </a:lnTo>
                  <a:lnTo>
                    <a:pt x="20" y="203"/>
                  </a:lnTo>
                  <a:lnTo>
                    <a:pt x="19" y="205"/>
                  </a:lnTo>
                  <a:lnTo>
                    <a:pt x="19" y="207"/>
                  </a:lnTo>
                  <a:lnTo>
                    <a:pt x="18" y="209"/>
                  </a:lnTo>
                  <a:lnTo>
                    <a:pt x="18" y="210"/>
                  </a:lnTo>
                  <a:lnTo>
                    <a:pt x="17" y="211"/>
                  </a:lnTo>
                  <a:lnTo>
                    <a:pt x="14" y="222"/>
                  </a:lnTo>
                  <a:lnTo>
                    <a:pt x="12" y="233"/>
                  </a:lnTo>
                  <a:lnTo>
                    <a:pt x="8" y="256"/>
                  </a:lnTo>
                  <a:lnTo>
                    <a:pt x="5" y="279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3" y="311"/>
                  </a:lnTo>
                  <a:lnTo>
                    <a:pt x="1" y="320"/>
                  </a:lnTo>
                  <a:lnTo>
                    <a:pt x="0" y="329"/>
                  </a:lnTo>
                  <a:lnTo>
                    <a:pt x="0" y="334"/>
                  </a:lnTo>
                  <a:lnTo>
                    <a:pt x="0" y="338"/>
                  </a:lnTo>
                  <a:lnTo>
                    <a:pt x="0" y="375"/>
                  </a:lnTo>
                  <a:lnTo>
                    <a:pt x="0" y="384"/>
                  </a:lnTo>
                  <a:lnTo>
                    <a:pt x="0" y="393"/>
                  </a:lnTo>
                  <a:lnTo>
                    <a:pt x="1" y="398"/>
                  </a:lnTo>
                  <a:lnTo>
                    <a:pt x="1" y="403"/>
                  </a:lnTo>
                  <a:lnTo>
                    <a:pt x="2" y="407"/>
                  </a:lnTo>
                  <a:lnTo>
                    <a:pt x="3" y="412"/>
                  </a:lnTo>
                  <a:lnTo>
                    <a:pt x="6" y="439"/>
                  </a:lnTo>
                  <a:lnTo>
                    <a:pt x="10" y="467"/>
                  </a:lnTo>
                  <a:lnTo>
                    <a:pt x="14" y="494"/>
                  </a:lnTo>
                  <a:lnTo>
                    <a:pt x="20" y="522"/>
                  </a:lnTo>
                  <a:lnTo>
                    <a:pt x="29" y="558"/>
                  </a:lnTo>
                  <a:lnTo>
                    <a:pt x="34" y="575"/>
                  </a:lnTo>
                  <a:lnTo>
                    <a:pt x="37" y="584"/>
                  </a:lnTo>
                  <a:lnTo>
                    <a:pt x="40" y="592"/>
                  </a:lnTo>
                  <a:lnTo>
                    <a:pt x="41" y="593"/>
                  </a:lnTo>
                  <a:lnTo>
                    <a:pt x="41" y="593"/>
                  </a:lnTo>
                  <a:lnTo>
                    <a:pt x="41" y="594"/>
                  </a:lnTo>
                  <a:lnTo>
                    <a:pt x="42" y="595"/>
                  </a:lnTo>
                  <a:lnTo>
                    <a:pt x="42" y="596"/>
                  </a:lnTo>
                  <a:lnTo>
                    <a:pt x="43" y="598"/>
                  </a:lnTo>
                  <a:lnTo>
                    <a:pt x="44" y="601"/>
                  </a:lnTo>
                  <a:lnTo>
                    <a:pt x="44" y="603"/>
                  </a:lnTo>
                  <a:lnTo>
                    <a:pt x="45" y="603"/>
                  </a:lnTo>
                  <a:lnTo>
                    <a:pt x="45" y="604"/>
                  </a:lnTo>
                  <a:lnTo>
                    <a:pt x="45" y="604"/>
                  </a:lnTo>
                  <a:lnTo>
                    <a:pt x="45" y="604"/>
                  </a:lnTo>
                  <a:lnTo>
                    <a:pt x="45" y="604"/>
                  </a:lnTo>
                  <a:lnTo>
                    <a:pt x="45" y="605"/>
                  </a:lnTo>
                  <a:lnTo>
                    <a:pt x="45" y="605"/>
                  </a:lnTo>
                  <a:lnTo>
                    <a:pt x="45" y="605"/>
                  </a:lnTo>
                  <a:lnTo>
                    <a:pt x="45" y="605"/>
                  </a:lnTo>
                  <a:lnTo>
                    <a:pt x="46" y="605"/>
                  </a:lnTo>
                  <a:lnTo>
                    <a:pt x="46" y="606"/>
                  </a:lnTo>
                  <a:lnTo>
                    <a:pt x="46" y="606"/>
                  </a:lnTo>
                  <a:lnTo>
                    <a:pt x="47" y="606"/>
                  </a:lnTo>
                  <a:lnTo>
                    <a:pt x="47" y="607"/>
                  </a:lnTo>
                  <a:lnTo>
                    <a:pt x="47" y="607"/>
                  </a:lnTo>
                  <a:lnTo>
                    <a:pt x="48" y="607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9"/>
                  </a:lnTo>
                  <a:lnTo>
                    <a:pt x="50" y="613"/>
                  </a:lnTo>
                  <a:lnTo>
                    <a:pt x="51" y="616"/>
                  </a:lnTo>
                  <a:lnTo>
                    <a:pt x="52" y="618"/>
                  </a:lnTo>
                  <a:lnTo>
                    <a:pt x="53" y="620"/>
                  </a:lnTo>
                  <a:lnTo>
                    <a:pt x="53" y="623"/>
                  </a:lnTo>
                  <a:lnTo>
                    <a:pt x="54" y="626"/>
                  </a:lnTo>
                  <a:lnTo>
                    <a:pt x="54" y="629"/>
                  </a:lnTo>
                  <a:lnTo>
                    <a:pt x="65" y="657"/>
                  </a:lnTo>
                  <a:lnTo>
                    <a:pt x="72" y="671"/>
                  </a:lnTo>
                  <a:lnTo>
                    <a:pt x="75" y="678"/>
                  </a:lnTo>
                  <a:lnTo>
                    <a:pt x="79" y="685"/>
                  </a:lnTo>
                  <a:lnTo>
                    <a:pt x="89" y="705"/>
                  </a:lnTo>
                  <a:lnTo>
                    <a:pt x="100" y="725"/>
                  </a:lnTo>
                  <a:lnTo>
                    <a:pt x="123" y="763"/>
                  </a:lnTo>
                  <a:lnTo>
                    <a:pt x="148" y="800"/>
                  </a:lnTo>
                  <a:lnTo>
                    <a:pt x="175" y="835"/>
                  </a:lnTo>
                  <a:lnTo>
                    <a:pt x="194" y="856"/>
                  </a:lnTo>
                  <a:lnTo>
                    <a:pt x="203" y="866"/>
                  </a:lnTo>
                  <a:lnTo>
                    <a:pt x="212" y="877"/>
                  </a:lnTo>
                  <a:lnTo>
                    <a:pt x="222" y="888"/>
                  </a:lnTo>
                  <a:lnTo>
                    <a:pt x="231" y="898"/>
                  </a:lnTo>
                  <a:lnTo>
                    <a:pt x="242" y="907"/>
                  </a:lnTo>
                  <a:lnTo>
                    <a:pt x="252" y="916"/>
                  </a:lnTo>
                  <a:lnTo>
                    <a:pt x="274" y="934"/>
                  </a:lnTo>
                  <a:lnTo>
                    <a:pt x="297" y="951"/>
                  </a:lnTo>
                  <a:lnTo>
                    <a:pt x="311" y="961"/>
                  </a:lnTo>
                  <a:lnTo>
                    <a:pt x="326" y="970"/>
                  </a:lnTo>
                  <a:lnTo>
                    <a:pt x="356" y="987"/>
                  </a:lnTo>
                  <a:lnTo>
                    <a:pt x="369" y="993"/>
                  </a:lnTo>
                  <a:lnTo>
                    <a:pt x="381" y="1000"/>
                  </a:lnTo>
                  <a:lnTo>
                    <a:pt x="393" y="1005"/>
                  </a:lnTo>
                  <a:lnTo>
                    <a:pt x="404" y="1010"/>
                  </a:lnTo>
                  <a:lnTo>
                    <a:pt x="416" y="1016"/>
                  </a:lnTo>
                  <a:lnTo>
                    <a:pt x="428" y="1021"/>
                  </a:lnTo>
                  <a:lnTo>
                    <a:pt x="440" y="1025"/>
                  </a:lnTo>
                  <a:lnTo>
                    <a:pt x="452" y="1030"/>
                  </a:lnTo>
                  <a:lnTo>
                    <a:pt x="456" y="1032"/>
                  </a:lnTo>
                  <a:lnTo>
                    <a:pt x="462" y="1033"/>
                  </a:lnTo>
                  <a:lnTo>
                    <a:pt x="464" y="1034"/>
                  </a:lnTo>
                  <a:lnTo>
                    <a:pt x="467" y="1034"/>
                  </a:lnTo>
                  <a:lnTo>
                    <a:pt x="470" y="1035"/>
                  </a:lnTo>
                  <a:lnTo>
                    <a:pt x="471" y="1035"/>
                  </a:lnTo>
                  <a:lnTo>
                    <a:pt x="472" y="1035"/>
                  </a:lnTo>
                  <a:lnTo>
                    <a:pt x="480" y="1038"/>
                  </a:lnTo>
                  <a:lnTo>
                    <a:pt x="489" y="1041"/>
                  </a:lnTo>
                  <a:lnTo>
                    <a:pt x="505" y="1046"/>
                  </a:lnTo>
                  <a:lnTo>
                    <a:pt x="539" y="1055"/>
                  </a:lnTo>
                  <a:lnTo>
                    <a:pt x="562" y="1059"/>
                  </a:lnTo>
                  <a:lnTo>
                    <a:pt x="584" y="1063"/>
                  </a:lnTo>
                  <a:lnTo>
                    <a:pt x="605" y="1065"/>
                  </a:lnTo>
                  <a:lnTo>
                    <a:pt x="614" y="1066"/>
                  </a:lnTo>
                  <a:lnTo>
                    <a:pt x="624" y="1066"/>
                  </a:lnTo>
                  <a:lnTo>
                    <a:pt x="627" y="1066"/>
                  </a:lnTo>
                  <a:lnTo>
                    <a:pt x="636" y="1067"/>
                  </a:lnTo>
                  <a:lnTo>
                    <a:pt x="646" y="1067"/>
                  </a:lnTo>
                  <a:lnTo>
                    <a:pt x="665" y="1067"/>
                  </a:lnTo>
                  <a:lnTo>
                    <a:pt x="703" y="1066"/>
                  </a:lnTo>
                  <a:lnTo>
                    <a:pt x="721" y="1064"/>
                  </a:lnTo>
                  <a:lnTo>
                    <a:pt x="739" y="1062"/>
                  </a:lnTo>
                  <a:lnTo>
                    <a:pt x="757" y="1059"/>
                  </a:lnTo>
                  <a:lnTo>
                    <a:pt x="774" y="1055"/>
                  </a:lnTo>
                  <a:lnTo>
                    <a:pt x="786" y="1052"/>
                  </a:lnTo>
                  <a:lnTo>
                    <a:pt x="798" y="1049"/>
                  </a:lnTo>
                  <a:lnTo>
                    <a:pt x="810" y="1046"/>
                  </a:lnTo>
                  <a:lnTo>
                    <a:pt x="822" y="1044"/>
                  </a:lnTo>
                  <a:lnTo>
                    <a:pt x="827" y="1042"/>
                  </a:lnTo>
                  <a:lnTo>
                    <a:pt x="832" y="1040"/>
                  </a:lnTo>
                  <a:lnTo>
                    <a:pt x="843" y="1037"/>
                  </a:lnTo>
                  <a:lnTo>
                    <a:pt x="852" y="1033"/>
                  </a:lnTo>
                  <a:lnTo>
                    <a:pt x="857" y="1032"/>
                  </a:lnTo>
                  <a:lnTo>
                    <a:pt x="861" y="1030"/>
                  </a:lnTo>
                  <a:lnTo>
                    <a:pt x="865" y="1029"/>
                  </a:lnTo>
                  <a:lnTo>
                    <a:pt x="869" y="1027"/>
                  </a:lnTo>
                  <a:lnTo>
                    <a:pt x="873" y="1026"/>
                  </a:lnTo>
                  <a:lnTo>
                    <a:pt x="876" y="1024"/>
                  </a:lnTo>
                  <a:lnTo>
                    <a:pt x="883" y="1021"/>
                  </a:lnTo>
                  <a:lnTo>
                    <a:pt x="886" y="1019"/>
                  </a:lnTo>
                  <a:lnTo>
                    <a:pt x="889" y="1018"/>
                  </a:lnTo>
                  <a:lnTo>
                    <a:pt x="891" y="1018"/>
                  </a:lnTo>
                  <a:lnTo>
                    <a:pt x="892" y="1017"/>
                  </a:lnTo>
                  <a:lnTo>
                    <a:pt x="894" y="1016"/>
                  </a:lnTo>
                  <a:lnTo>
                    <a:pt x="895" y="1016"/>
                  </a:lnTo>
                  <a:lnTo>
                    <a:pt x="898" y="1014"/>
                  </a:lnTo>
                  <a:lnTo>
                    <a:pt x="900" y="1013"/>
                  </a:lnTo>
                  <a:lnTo>
                    <a:pt x="906" y="1010"/>
                  </a:lnTo>
                  <a:lnTo>
                    <a:pt x="909" y="1008"/>
                  </a:lnTo>
                  <a:lnTo>
                    <a:pt x="912" y="1007"/>
                  </a:lnTo>
                  <a:lnTo>
                    <a:pt x="916" y="1004"/>
                  </a:lnTo>
                  <a:lnTo>
                    <a:pt x="922" y="1001"/>
                  </a:lnTo>
                  <a:lnTo>
                    <a:pt x="924" y="999"/>
                  </a:lnTo>
                  <a:lnTo>
                    <a:pt x="927" y="997"/>
                  </a:lnTo>
                  <a:lnTo>
                    <a:pt x="930" y="995"/>
                  </a:lnTo>
                  <a:lnTo>
                    <a:pt x="932" y="993"/>
                  </a:lnTo>
                  <a:lnTo>
                    <a:pt x="936" y="990"/>
                  </a:lnTo>
                  <a:lnTo>
                    <a:pt x="940" y="986"/>
                  </a:lnTo>
                  <a:lnTo>
                    <a:pt x="943" y="983"/>
                  </a:lnTo>
                  <a:lnTo>
                    <a:pt x="947" y="979"/>
                  </a:lnTo>
                  <a:lnTo>
                    <a:pt x="953" y="972"/>
                  </a:lnTo>
                  <a:lnTo>
                    <a:pt x="957" y="968"/>
                  </a:lnTo>
                  <a:lnTo>
                    <a:pt x="960" y="965"/>
                  </a:lnTo>
                  <a:lnTo>
                    <a:pt x="966" y="956"/>
                  </a:lnTo>
                  <a:lnTo>
                    <a:pt x="972" y="946"/>
                  </a:lnTo>
                  <a:lnTo>
                    <a:pt x="974" y="941"/>
                  </a:lnTo>
                  <a:lnTo>
                    <a:pt x="977" y="937"/>
                  </a:lnTo>
                  <a:lnTo>
                    <a:pt x="979" y="932"/>
                  </a:lnTo>
                  <a:lnTo>
                    <a:pt x="980" y="928"/>
                  </a:lnTo>
                  <a:lnTo>
                    <a:pt x="982" y="920"/>
                  </a:lnTo>
                  <a:lnTo>
                    <a:pt x="982" y="916"/>
                  </a:lnTo>
                  <a:lnTo>
                    <a:pt x="983" y="912"/>
                  </a:lnTo>
                  <a:lnTo>
                    <a:pt x="983" y="908"/>
                  </a:lnTo>
                  <a:lnTo>
                    <a:pt x="983" y="904"/>
                  </a:lnTo>
                  <a:lnTo>
                    <a:pt x="983" y="902"/>
                  </a:lnTo>
                  <a:lnTo>
                    <a:pt x="983" y="900"/>
                  </a:lnTo>
                  <a:lnTo>
                    <a:pt x="982" y="899"/>
                  </a:lnTo>
                  <a:lnTo>
                    <a:pt x="982" y="897"/>
                  </a:lnTo>
                  <a:lnTo>
                    <a:pt x="982" y="895"/>
                  </a:lnTo>
                  <a:lnTo>
                    <a:pt x="982" y="893"/>
                  </a:lnTo>
                  <a:lnTo>
                    <a:pt x="982" y="892"/>
                  </a:lnTo>
                  <a:lnTo>
                    <a:pt x="981" y="891"/>
                  </a:lnTo>
                  <a:lnTo>
                    <a:pt x="981" y="889"/>
                  </a:lnTo>
                  <a:lnTo>
                    <a:pt x="981" y="888"/>
                  </a:lnTo>
                  <a:lnTo>
                    <a:pt x="980" y="886"/>
                  </a:lnTo>
                  <a:lnTo>
                    <a:pt x="980" y="888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80" y="890"/>
                  </a:lnTo>
                  <a:lnTo>
                    <a:pt x="979" y="887"/>
                  </a:lnTo>
                  <a:lnTo>
                    <a:pt x="978" y="8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39"/>
            <p:cNvSpPr/>
            <p:nvPr/>
          </p:nvSpPr>
          <p:spPr>
            <a:xfrm>
              <a:off x="6612735" y="4753058"/>
              <a:ext cx="364035" cy="227586"/>
            </a:xfrm>
            <a:custGeom>
              <a:avLst/>
              <a:gdLst/>
              <a:ahLst/>
              <a:cxnLst/>
              <a:rect l="l" t="t" r="r" b="b"/>
              <a:pathLst>
                <a:path w="708" h="443" extrusionOk="0">
                  <a:moveTo>
                    <a:pt x="189" y="435"/>
                  </a:moveTo>
                  <a:lnTo>
                    <a:pt x="220" y="426"/>
                  </a:lnTo>
                  <a:lnTo>
                    <a:pt x="222" y="425"/>
                  </a:lnTo>
                  <a:lnTo>
                    <a:pt x="224" y="424"/>
                  </a:lnTo>
                  <a:lnTo>
                    <a:pt x="226" y="424"/>
                  </a:lnTo>
                  <a:lnTo>
                    <a:pt x="228" y="423"/>
                  </a:lnTo>
                  <a:lnTo>
                    <a:pt x="230" y="423"/>
                  </a:lnTo>
                  <a:lnTo>
                    <a:pt x="231" y="422"/>
                  </a:lnTo>
                  <a:lnTo>
                    <a:pt x="232" y="422"/>
                  </a:lnTo>
                  <a:lnTo>
                    <a:pt x="233" y="422"/>
                  </a:lnTo>
                  <a:lnTo>
                    <a:pt x="233" y="421"/>
                  </a:lnTo>
                  <a:lnTo>
                    <a:pt x="234" y="421"/>
                  </a:lnTo>
                  <a:lnTo>
                    <a:pt x="235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7" y="421"/>
                  </a:lnTo>
                  <a:lnTo>
                    <a:pt x="237" y="421"/>
                  </a:lnTo>
                  <a:lnTo>
                    <a:pt x="237" y="420"/>
                  </a:lnTo>
                  <a:lnTo>
                    <a:pt x="238" y="420"/>
                  </a:lnTo>
                  <a:lnTo>
                    <a:pt x="238" y="420"/>
                  </a:lnTo>
                  <a:lnTo>
                    <a:pt x="240" y="418"/>
                  </a:lnTo>
                  <a:lnTo>
                    <a:pt x="242" y="418"/>
                  </a:lnTo>
                  <a:lnTo>
                    <a:pt x="255" y="413"/>
                  </a:lnTo>
                  <a:lnTo>
                    <a:pt x="263" y="411"/>
                  </a:lnTo>
                  <a:lnTo>
                    <a:pt x="271" y="409"/>
                  </a:lnTo>
                  <a:lnTo>
                    <a:pt x="296" y="401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301" y="399"/>
                  </a:lnTo>
                  <a:lnTo>
                    <a:pt x="306" y="398"/>
                  </a:lnTo>
                  <a:lnTo>
                    <a:pt x="311" y="397"/>
                  </a:lnTo>
                  <a:lnTo>
                    <a:pt x="314" y="396"/>
                  </a:lnTo>
                  <a:lnTo>
                    <a:pt x="315" y="396"/>
                  </a:lnTo>
                  <a:lnTo>
                    <a:pt x="316" y="395"/>
                  </a:lnTo>
                  <a:lnTo>
                    <a:pt x="320" y="393"/>
                  </a:lnTo>
                  <a:lnTo>
                    <a:pt x="325" y="391"/>
                  </a:lnTo>
                  <a:lnTo>
                    <a:pt x="334" y="388"/>
                  </a:lnTo>
                  <a:lnTo>
                    <a:pt x="339" y="386"/>
                  </a:lnTo>
                  <a:lnTo>
                    <a:pt x="345" y="384"/>
                  </a:lnTo>
                  <a:lnTo>
                    <a:pt x="350" y="381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357" y="377"/>
                  </a:lnTo>
                  <a:lnTo>
                    <a:pt x="357" y="377"/>
                  </a:lnTo>
                  <a:lnTo>
                    <a:pt x="357" y="377"/>
                  </a:lnTo>
                  <a:lnTo>
                    <a:pt x="358" y="377"/>
                  </a:lnTo>
                  <a:lnTo>
                    <a:pt x="358" y="376"/>
                  </a:lnTo>
                  <a:lnTo>
                    <a:pt x="358" y="376"/>
                  </a:lnTo>
                  <a:lnTo>
                    <a:pt x="358" y="376"/>
                  </a:lnTo>
                  <a:lnTo>
                    <a:pt x="358" y="375"/>
                  </a:lnTo>
                  <a:lnTo>
                    <a:pt x="375" y="367"/>
                  </a:lnTo>
                  <a:lnTo>
                    <a:pt x="385" y="362"/>
                  </a:lnTo>
                  <a:lnTo>
                    <a:pt x="388" y="361"/>
                  </a:lnTo>
                  <a:lnTo>
                    <a:pt x="390" y="359"/>
                  </a:lnTo>
                  <a:lnTo>
                    <a:pt x="393" y="358"/>
                  </a:lnTo>
                  <a:lnTo>
                    <a:pt x="395" y="356"/>
                  </a:lnTo>
                  <a:lnTo>
                    <a:pt x="463" y="316"/>
                  </a:lnTo>
                  <a:lnTo>
                    <a:pt x="463" y="316"/>
                  </a:lnTo>
                  <a:lnTo>
                    <a:pt x="463" y="316"/>
                  </a:lnTo>
                  <a:lnTo>
                    <a:pt x="463" y="316"/>
                  </a:lnTo>
                  <a:lnTo>
                    <a:pt x="463" y="316"/>
                  </a:lnTo>
                  <a:lnTo>
                    <a:pt x="463" y="316"/>
                  </a:lnTo>
                  <a:lnTo>
                    <a:pt x="464" y="316"/>
                  </a:lnTo>
                  <a:lnTo>
                    <a:pt x="464" y="316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5" y="315"/>
                  </a:lnTo>
                  <a:lnTo>
                    <a:pt x="465" y="314"/>
                  </a:lnTo>
                  <a:lnTo>
                    <a:pt x="465" y="314"/>
                  </a:lnTo>
                  <a:lnTo>
                    <a:pt x="465" y="314"/>
                  </a:lnTo>
                  <a:lnTo>
                    <a:pt x="465" y="313"/>
                  </a:lnTo>
                  <a:lnTo>
                    <a:pt x="471" y="310"/>
                  </a:lnTo>
                  <a:lnTo>
                    <a:pt x="476" y="306"/>
                  </a:lnTo>
                  <a:lnTo>
                    <a:pt x="487" y="299"/>
                  </a:lnTo>
                  <a:lnTo>
                    <a:pt x="508" y="285"/>
                  </a:lnTo>
                  <a:lnTo>
                    <a:pt x="509" y="284"/>
                  </a:lnTo>
                  <a:lnTo>
                    <a:pt x="510" y="283"/>
                  </a:lnTo>
                  <a:lnTo>
                    <a:pt x="511" y="283"/>
                  </a:lnTo>
                  <a:lnTo>
                    <a:pt x="512" y="282"/>
                  </a:lnTo>
                  <a:lnTo>
                    <a:pt x="514" y="281"/>
                  </a:lnTo>
                  <a:lnTo>
                    <a:pt x="515" y="281"/>
                  </a:lnTo>
                  <a:lnTo>
                    <a:pt x="516" y="280"/>
                  </a:lnTo>
                  <a:lnTo>
                    <a:pt x="517" y="279"/>
                  </a:lnTo>
                  <a:lnTo>
                    <a:pt x="517" y="279"/>
                  </a:lnTo>
                  <a:lnTo>
                    <a:pt x="518" y="279"/>
                  </a:lnTo>
                  <a:lnTo>
                    <a:pt x="518" y="278"/>
                  </a:lnTo>
                  <a:lnTo>
                    <a:pt x="519" y="278"/>
                  </a:lnTo>
                  <a:lnTo>
                    <a:pt x="520" y="277"/>
                  </a:lnTo>
                  <a:lnTo>
                    <a:pt x="522" y="276"/>
                  </a:lnTo>
                  <a:lnTo>
                    <a:pt x="523" y="276"/>
                  </a:lnTo>
                  <a:lnTo>
                    <a:pt x="523" y="275"/>
                  </a:lnTo>
                  <a:lnTo>
                    <a:pt x="524" y="275"/>
                  </a:lnTo>
                  <a:lnTo>
                    <a:pt x="524" y="275"/>
                  </a:lnTo>
                  <a:lnTo>
                    <a:pt x="525" y="274"/>
                  </a:lnTo>
                  <a:lnTo>
                    <a:pt x="531" y="270"/>
                  </a:lnTo>
                  <a:lnTo>
                    <a:pt x="536" y="265"/>
                  </a:lnTo>
                  <a:lnTo>
                    <a:pt x="538" y="263"/>
                  </a:lnTo>
                  <a:lnTo>
                    <a:pt x="540" y="261"/>
                  </a:lnTo>
                  <a:lnTo>
                    <a:pt x="542" y="259"/>
                  </a:lnTo>
                  <a:lnTo>
                    <a:pt x="544" y="257"/>
                  </a:lnTo>
                  <a:lnTo>
                    <a:pt x="555" y="248"/>
                  </a:lnTo>
                  <a:lnTo>
                    <a:pt x="567" y="239"/>
                  </a:lnTo>
                  <a:lnTo>
                    <a:pt x="590" y="220"/>
                  </a:lnTo>
                  <a:lnTo>
                    <a:pt x="593" y="217"/>
                  </a:lnTo>
                  <a:lnTo>
                    <a:pt x="596" y="214"/>
                  </a:lnTo>
                  <a:lnTo>
                    <a:pt x="602" y="209"/>
                  </a:lnTo>
                  <a:lnTo>
                    <a:pt x="609" y="204"/>
                  </a:lnTo>
                  <a:lnTo>
                    <a:pt x="612" y="201"/>
                  </a:lnTo>
                  <a:lnTo>
                    <a:pt x="615" y="198"/>
                  </a:lnTo>
                  <a:lnTo>
                    <a:pt x="625" y="189"/>
                  </a:lnTo>
                  <a:lnTo>
                    <a:pt x="628" y="186"/>
                  </a:lnTo>
                  <a:lnTo>
                    <a:pt x="630" y="184"/>
                  </a:lnTo>
                  <a:lnTo>
                    <a:pt x="633" y="181"/>
                  </a:lnTo>
                  <a:lnTo>
                    <a:pt x="635" y="178"/>
                  </a:lnTo>
                  <a:lnTo>
                    <a:pt x="636" y="177"/>
                  </a:lnTo>
                  <a:lnTo>
                    <a:pt x="636" y="177"/>
                  </a:lnTo>
                  <a:lnTo>
                    <a:pt x="637" y="175"/>
                  </a:lnTo>
                  <a:lnTo>
                    <a:pt x="639" y="172"/>
                  </a:lnTo>
                  <a:lnTo>
                    <a:pt x="641" y="171"/>
                  </a:lnTo>
                  <a:lnTo>
                    <a:pt x="641" y="170"/>
                  </a:lnTo>
                  <a:lnTo>
                    <a:pt x="642" y="169"/>
                  </a:lnTo>
                  <a:lnTo>
                    <a:pt x="643" y="168"/>
                  </a:lnTo>
                  <a:lnTo>
                    <a:pt x="644" y="168"/>
                  </a:lnTo>
                  <a:lnTo>
                    <a:pt x="645" y="167"/>
                  </a:lnTo>
                  <a:lnTo>
                    <a:pt x="646" y="167"/>
                  </a:lnTo>
                  <a:lnTo>
                    <a:pt x="650" y="163"/>
                  </a:lnTo>
                  <a:lnTo>
                    <a:pt x="654" y="158"/>
                  </a:lnTo>
                  <a:lnTo>
                    <a:pt x="656" y="156"/>
                  </a:lnTo>
                  <a:lnTo>
                    <a:pt x="657" y="154"/>
                  </a:lnTo>
                  <a:lnTo>
                    <a:pt x="659" y="152"/>
                  </a:lnTo>
                  <a:lnTo>
                    <a:pt x="660" y="150"/>
                  </a:lnTo>
                  <a:lnTo>
                    <a:pt x="661" y="148"/>
                  </a:lnTo>
                  <a:lnTo>
                    <a:pt x="663" y="146"/>
                  </a:lnTo>
                  <a:lnTo>
                    <a:pt x="664" y="143"/>
                  </a:lnTo>
                  <a:lnTo>
                    <a:pt x="666" y="141"/>
                  </a:lnTo>
                  <a:lnTo>
                    <a:pt x="669" y="138"/>
                  </a:lnTo>
                  <a:lnTo>
                    <a:pt x="671" y="136"/>
                  </a:lnTo>
                  <a:lnTo>
                    <a:pt x="672" y="135"/>
                  </a:lnTo>
                  <a:lnTo>
                    <a:pt x="673" y="134"/>
                  </a:lnTo>
                  <a:lnTo>
                    <a:pt x="675" y="131"/>
                  </a:lnTo>
                  <a:lnTo>
                    <a:pt x="677" y="128"/>
                  </a:lnTo>
                  <a:lnTo>
                    <a:pt x="678" y="126"/>
                  </a:lnTo>
                  <a:lnTo>
                    <a:pt x="681" y="120"/>
                  </a:lnTo>
                  <a:lnTo>
                    <a:pt x="682" y="118"/>
                  </a:lnTo>
                  <a:lnTo>
                    <a:pt x="683" y="116"/>
                  </a:lnTo>
                  <a:lnTo>
                    <a:pt x="689" y="105"/>
                  </a:lnTo>
                  <a:lnTo>
                    <a:pt x="694" y="93"/>
                  </a:lnTo>
                  <a:lnTo>
                    <a:pt x="698" y="83"/>
                  </a:lnTo>
                  <a:lnTo>
                    <a:pt x="702" y="72"/>
                  </a:lnTo>
                  <a:lnTo>
                    <a:pt x="705" y="63"/>
                  </a:lnTo>
                  <a:lnTo>
                    <a:pt x="706" y="53"/>
                  </a:lnTo>
                  <a:lnTo>
                    <a:pt x="708" y="45"/>
                  </a:lnTo>
                  <a:lnTo>
                    <a:pt x="708" y="37"/>
                  </a:lnTo>
                  <a:lnTo>
                    <a:pt x="708" y="33"/>
                  </a:lnTo>
                  <a:lnTo>
                    <a:pt x="708" y="30"/>
                  </a:lnTo>
                  <a:lnTo>
                    <a:pt x="707" y="26"/>
                  </a:lnTo>
                  <a:lnTo>
                    <a:pt x="706" y="23"/>
                  </a:lnTo>
                  <a:lnTo>
                    <a:pt x="706" y="20"/>
                  </a:lnTo>
                  <a:lnTo>
                    <a:pt x="705" y="17"/>
                  </a:lnTo>
                  <a:lnTo>
                    <a:pt x="703" y="15"/>
                  </a:lnTo>
                  <a:lnTo>
                    <a:pt x="702" y="12"/>
                  </a:lnTo>
                  <a:lnTo>
                    <a:pt x="700" y="10"/>
                  </a:lnTo>
                  <a:lnTo>
                    <a:pt x="698" y="8"/>
                  </a:lnTo>
                  <a:lnTo>
                    <a:pt x="696" y="6"/>
                  </a:lnTo>
                  <a:lnTo>
                    <a:pt x="694" y="4"/>
                  </a:lnTo>
                  <a:lnTo>
                    <a:pt x="692" y="3"/>
                  </a:lnTo>
                  <a:lnTo>
                    <a:pt x="689" y="2"/>
                  </a:lnTo>
                  <a:lnTo>
                    <a:pt x="686" y="1"/>
                  </a:lnTo>
                  <a:lnTo>
                    <a:pt x="683" y="0"/>
                  </a:lnTo>
                  <a:lnTo>
                    <a:pt x="666" y="0"/>
                  </a:lnTo>
                  <a:lnTo>
                    <a:pt x="653" y="5"/>
                  </a:lnTo>
                  <a:lnTo>
                    <a:pt x="646" y="7"/>
                  </a:lnTo>
                  <a:lnTo>
                    <a:pt x="638" y="11"/>
                  </a:lnTo>
                  <a:lnTo>
                    <a:pt x="547" y="57"/>
                  </a:lnTo>
                  <a:lnTo>
                    <a:pt x="544" y="59"/>
                  </a:lnTo>
                  <a:lnTo>
                    <a:pt x="540" y="61"/>
                  </a:lnTo>
                  <a:lnTo>
                    <a:pt x="533" y="64"/>
                  </a:lnTo>
                  <a:lnTo>
                    <a:pt x="526" y="67"/>
                  </a:lnTo>
                  <a:lnTo>
                    <a:pt x="522" y="69"/>
                  </a:lnTo>
                  <a:lnTo>
                    <a:pt x="519" y="71"/>
                  </a:lnTo>
                  <a:lnTo>
                    <a:pt x="517" y="72"/>
                  </a:lnTo>
                  <a:lnTo>
                    <a:pt x="516" y="73"/>
                  </a:lnTo>
                  <a:lnTo>
                    <a:pt x="512" y="75"/>
                  </a:lnTo>
                  <a:lnTo>
                    <a:pt x="505" y="78"/>
                  </a:lnTo>
                  <a:lnTo>
                    <a:pt x="496" y="81"/>
                  </a:lnTo>
                  <a:lnTo>
                    <a:pt x="492" y="83"/>
                  </a:lnTo>
                  <a:lnTo>
                    <a:pt x="488" y="85"/>
                  </a:lnTo>
                  <a:lnTo>
                    <a:pt x="485" y="87"/>
                  </a:lnTo>
                  <a:lnTo>
                    <a:pt x="481" y="88"/>
                  </a:lnTo>
                  <a:lnTo>
                    <a:pt x="474" y="92"/>
                  </a:lnTo>
                  <a:lnTo>
                    <a:pt x="470" y="93"/>
                  </a:lnTo>
                  <a:lnTo>
                    <a:pt x="467" y="95"/>
                  </a:lnTo>
                  <a:lnTo>
                    <a:pt x="463" y="97"/>
                  </a:lnTo>
                  <a:lnTo>
                    <a:pt x="462" y="98"/>
                  </a:lnTo>
                  <a:lnTo>
                    <a:pt x="460" y="99"/>
                  </a:lnTo>
                  <a:lnTo>
                    <a:pt x="400" y="124"/>
                  </a:lnTo>
                  <a:lnTo>
                    <a:pt x="375" y="133"/>
                  </a:lnTo>
                  <a:lnTo>
                    <a:pt x="374" y="133"/>
                  </a:lnTo>
                  <a:lnTo>
                    <a:pt x="374" y="133"/>
                  </a:lnTo>
                  <a:lnTo>
                    <a:pt x="373" y="133"/>
                  </a:lnTo>
                  <a:lnTo>
                    <a:pt x="373" y="133"/>
                  </a:lnTo>
                  <a:lnTo>
                    <a:pt x="372" y="134"/>
                  </a:lnTo>
                  <a:lnTo>
                    <a:pt x="371" y="134"/>
                  </a:lnTo>
                  <a:lnTo>
                    <a:pt x="370" y="135"/>
                  </a:lnTo>
                  <a:lnTo>
                    <a:pt x="369" y="136"/>
                  </a:lnTo>
                  <a:lnTo>
                    <a:pt x="368" y="136"/>
                  </a:lnTo>
                  <a:lnTo>
                    <a:pt x="368" y="136"/>
                  </a:lnTo>
                  <a:lnTo>
                    <a:pt x="367" y="136"/>
                  </a:lnTo>
                  <a:lnTo>
                    <a:pt x="367" y="136"/>
                  </a:lnTo>
                  <a:lnTo>
                    <a:pt x="367" y="136"/>
                  </a:lnTo>
                  <a:lnTo>
                    <a:pt x="364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2" y="136"/>
                  </a:lnTo>
                  <a:lnTo>
                    <a:pt x="361" y="137"/>
                  </a:lnTo>
                  <a:lnTo>
                    <a:pt x="359" y="137"/>
                  </a:lnTo>
                  <a:lnTo>
                    <a:pt x="358" y="137"/>
                  </a:lnTo>
                  <a:lnTo>
                    <a:pt x="357" y="138"/>
                  </a:lnTo>
                  <a:lnTo>
                    <a:pt x="356" y="138"/>
                  </a:lnTo>
                  <a:lnTo>
                    <a:pt x="356" y="138"/>
                  </a:lnTo>
                  <a:lnTo>
                    <a:pt x="355" y="138"/>
                  </a:lnTo>
                  <a:lnTo>
                    <a:pt x="355" y="138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3" y="138"/>
                  </a:lnTo>
                  <a:lnTo>
                    <a:pt x="352" y="139"/>
                  </a:lnTo>
                  <a:lnTo>
                    <a:pt x="351" y="139"/>
                  </a:lnTo>
                  <a:lnTo>
                    <a:pt x="350" y="140"/>
                  </a:lnTo>
                  <a:lnTo>
                    <a:pt x="349" y="141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47" y="141"/>
                  </a:lnTo>
                  <a:lnTo>
                    <a:pt x="346" y="141"/>
                  </a:lnTo>
                  <a:lnTo>
                    <a:pt x="345" y="141"/>
                  </a:lnTo>
                  <a:lnTo>
                    <a:pt x="345" y="141"/>
                  </a:lnTo>
                  <a:lnTo>
                    <a:pt x="345" y="141"/>
                  </a:lnTo>
                  <a:lnTo>
                    <a:pt x="344" y="141"/>
                  </a:lnTo>
                  <a:lnTo>
                    <a:pt x="344" y="141"/>
                  </a:lnTo>
                  <a:lnTo>
                    <a:pt x="344" y="142"/>
                  </a:lnTo>
                  <a:lnTo>
                    <a:pt x="343" y="142"/>
                  </a:lnTo>
                  <a:lnTo>
                    <a:pt x="343" y="142"/>
                  </a:lnTo>
                  <a:lnTo>
                    <a:pt x="341" y="144"/>
                  </a:lnTo>
                  <a:lnTo>
                    <a:pt x="339" y="145"/>
                  </a:lnTo>
                  <a:lnTo>
                    <a:pt x="338" y="146"/>
                  </a:lnTo>
                  <a:lnTo>
                    <a:pt x="336" y="146"/>
                  </a:lnTo>
                  <a:lnTo>
                    <a:pt x="334" y="147"/>
                  </a:lnTo>
                  <a:lnTo>
                    <a:pt x="331" y="148"/>
                  </a:lnTo>
                  <a:lnTo>
                    <a:pt x="329" y="149"/>
                  </a:lnTo>
                  <a:lnTo>
                    <a:pt x="327" y="150"/>
                  </a:lnTo>
                  <a:lnTo>
                    <a:pt x="285" y="162"/>
                  </a:lnTo>
                  <a:lnTo>
                    <a:pt x="264" y="168"/>
                  </a:lnTo>
                  <a:lnTo>
                    <a:pt x="242" y="172"/>
                  </a:lnTo>
                  <a:lnTo>
                    <a:pt x="239" y="173"/>
                  </a:lnTo>
                  <a:lnTo>
                    <a:pt x="236" y="174"/>
                  </a:lnTo>
                  <a:lnTo>
                    <a:pt x="228" y="175"/>
                  </a:lnTo>
                  <a:lnTo>
                    <a:pt x="221" y="176"/>
                  </a:lnTo>
                  <a:lnTo>
                    <a:pt x="217" y="177"/>
                  </a:lnTo>
                  <a:lnTo>
                    <a:pt x="214" y="178"/>
                  </a:lnTo>
                  <a:lnTo>
                    <a:pt x="197" y="178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6" y="178"/>
                  </a:lnTo>
                  <a:lnTo>
                    <a:pt x="183" y="179"/>
                  </a:lnTo>
                  <a:lnTo>
                    <a:pt x="181" y="179"/>
                  </a:lnTo>
                  <a:lnTo>
                    <a:pt x="178" y="180"/>
                  </a:lnTo>
                  <a:lnTo>
                    <a:pt x="175" y="181"/>
                  </a:lnTo>
                  <a:lnTo>
                    <a:pt x="135" y="189"/>
                  </a:lnTo>
                  <a:lnTo>
                    <a:pt x="134" y="189"/>
                  </a:lnTo>
                  <a:lnTo>
                    <a:pt x="133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7" y="191"/>
                  </a:lnTo>
                  <a:lnTo>
                    <a:pt x="125" y="192"/>
                  </a:lnTo>
                  <a:lnTo>
                    <a:pt x="124" y="192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118" y="192"/>
                  </a:lnTo>
                  <a:lnTo>
                    <a:pt x="118" y="192"/>
                  </a:lnTo>
                  <a:lnTo>
                    <a:pt x="118" y="193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4" y="195"/>
                  </a:lnTo>
                  <a:lnTo>
                    <a:pt x="114" y="195"/>
                  </a:lnTo>
                  <a:lnTo>
                    <a:pt x="113" y="195"/>
                  </a:lnTo>
                  <a:lnTo>
                    <a:pt x="113" y="196"/>
                  </a:lnTo>
                  <a:lnTo>
                    <a:pt x="113" y="196"/>
                  </a:lnTo>
                  <a:lnTo>
                    <a:pt x="112" y="196"/>
                  </a:lnTo>
                  <a:lnTo>
                    <a:pt x="111" y="197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67" y="215"/>
                  </a:lnTo>
                  <a:lnTo>
                    <a:pt x="58" y="220"/>
                  </a:lnTo>
                  <a:lnTo>
                    <a:pt x="49" y="226"/>
                  </a:lnTo>
                  <a:lnTo>
                    <a:pt x="41" y="232"/>
                  </a:lnTo>
                  <a:lnTo>
                    <a:pt x="33" y="238"/>
                  </a:lnTo>
                  <a:lnTo>
                    <a:pt x="25" y="245"/>
                  </a:lnTo>
                  <a:lnTo>
                    <a:pt x="19" y="252"/>
                  </a:lnTo>
                  <a:lnTo>
                    <a:pt x="13" y="260"/>
                  </a:lnTo>
                  <a:lnTo>
                    <a:pt x="10" y="264"/>
                  </a:lnTo>
                  <a:lnTo>
                    <a:pt x="8" y="268"/>
                  </a:lnTo>
                  <a:lnTo>
                    <a:pt x="0" y="291"/>
                  </a:lnTo>
                  <a:lnTo>
                    <a:pt x="8" y="299"/>
                  </a:lnTo>
                  <a:lnTo>
                    <a:pt x="12" y="303"/>
                  </a:lnTo>
                  <a:lnTo>
                    <a:pt x="17" y="307"/>
                  </a:lnTo>
                  <a:lnTo>
                    <a:pt x="19" y="309"/>
                  </a:lnTo>
                  <a:lnTo>
                    <a:pt x="21" y="311"/>
                  </a:lnTo>
                  <a:lnTo>
                    <a:pt x="23" y="312"/>
                  </a:lnTo>
                  <a:lnTo>
                    <a:pt x="24" y="312"/>
                  </a:lnTo>
                  <a:lnTo>
                    <a:pt x="25" y="313"/>
                  </a:lnTo>
                  <a:lnTo>
                    <a:pt x="27" y="314"/>
                  </a:lnTo>
                  <a:lnTo>
                    <a:pt x="29" y="315"/>
                  </a:lnTo>
                  <a:lnTo>
                    <a:pt x="32" y="317"/>
                  </a:lnTo>
                  <a:lnTo>
                    <a:pt x="34" y="318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6" y="319"/>
                  </a:lnTo>
                  <a:lnTo>
                    <a:pt x="37" y="319"/>
                  </a:lnTo>
                  <a:lnTo>
                    <a:pt x="38" y="319"/>
                  </a:lnTo>
                  <a:lnTo>
                    <a:pt x="39" y="319"/>
                  </a:lnTo>
                  <a:lnTo>
                    <a:pt x="41" y="320"/>
                  </a:lnTo>
                  <a:lnTo>
                    <a:pt x="43" y="321"/>
                  </a:lnTo>
                  <a:lnTo>
                    <a:pt x="46" y="322"/>
                  </a:lnTo>
                  <a:lnTo>
                    <a:pt x="48" y="323"/>
                  </a:lnTo>
                  <a:lnTo>
                    <a:pt x="50" y="323"/>
                  </a:lnTo>
                  <a:lnTo>
                    <a:pt x="51" y="324"/>
                  </a:lnTo>
                  <a:lnTo>
                    <a:pt x="53" y="325"/>
                  </a:lnTo>
                  <a:lnTo>
                    <a:pt x="56" y="326"/>
                  </a:lnTo>
                  <a:lnTo>
                    <a:pt x="59" y="326"/>
                  </a:lnTo>
                  <a:lnTo>
                    <a:pt x="62" y="326"/>
                  </a:lnTo>
                  <a:lnTo>
                    <a:pt x="64" y="327"/>
                  </a:lnTo>
                  <a:lnTo>
                    <a:pt x="70" y="327"/>
                  </a:lnTo>
                  <a:lnTo>
                    <a:pt x="76" y="327"/>
                  </a:lnTo>
                  <a:lnTo>
                    <a:pt x="87" y="327"/>
                  </a:lnTo>
                  <a:lnTo>
                    <a:pt x="110" y="327"/>
                  </a:lnTo>
                  <a:lnTo>
                    <a:pt x="121" y="327"/>
                  </a:lnTo>
                  <a:lnTo>
                    <a:pt x="132" y="327"/>
                  </a:lnTo>
                  <a:lnTo>
                    <a:pt x="142" y="326"/>
                  </a:lnTo>
                  <a:lnTo>
                    <a:pt x="154" y="325"/>
                  </a:lnTo>
                  <a:lnTo>
                    <a:pt x="166" y="325"/>
                  </a:lnTo>
                  <a:lnTo>
                    <a:pt x="171" y="325"/>
                  </a:lnTo>
                  <a:lnTo>
                    <a:pt x="175" y="325"/>
                  </a:lnTo>
                  <a:lnTo>
                    <a:pt x="185" y="323"/>
                  </a:lnTo>
                  <a:lnTo>
                    <a:pt x="194" y="322"/>
                  </a:lnTo>
                  <a:lnTo>
                    <a:pt x="199" y="322"/>
                  </a:lnTo>
                  <a:lnTo>
                    <a:pt x="203" y="322"/>
                  </a:lnTo>
                  <a:lnTo>
                    <a:pt x="211" y="322"/>
                  </a:lnTo>
                  <a:lnTo>
                    <a:pt x="217" y="322"/>
                  </a:lnTo>
                  <a:lnTo>
                    <a:pt x="221" y="321"/>
                  </a:lnTo>
                  <a:lnTo>
                    <a:pt x="226" y="320"/>
                  </a:lnTo>
                  <a:lnTo>
                    <a:pt x="235" y="319"/>
                  </a:lnTo>
                  <a:lnTo>
                    <a:pt x="245" y="318"/>
                  </a:lnTo>
                  <a:lnTo>
                    <a:pt x="249" y="317"/>
                  </a:lnTo>
                  <a:lnTo>
                    <a:pt x="254" y="316"/>
                  </a:lnTo>
                  <a:lnTo>
                    <a:pt x="257" y="316"/>
                  </a:lnTo>
                  <a:lnTo>
                    <a:pt x="281" y="312"/>
                  </a:lnTo>
                  <a:lnTo>
                    <a:pt x="305" y="306"/>
                  </a:lnTo>
                  <a:lnTo>
                    <a:pt x="328" y="299"/>
                  </a:lnTo>
                  <a:lnTo>
                    <a:pt x="350" y="291"/>
                  </a:lnTo>
                  <a:lnTo>
                    <a:pt x="351" y="291"/>
                  </a:lnTo>
                  <a:lnTo>
                    <a:pt x="351" y="291"/>
                  </a:lnTo>
                  <a:lnTo>
                    <a:pt x="352" y="291"/>
                  </a:lnTo>
                  <a:lnTo>
                    <a:pt x="352" y="291"/>
                  </a:lnTo>
                  <a:lnTo>
                    <a:pt x="353" y="290"/>
                  </a:lnTo>
                  <a:lnTo>
                    <a:pt x="353" y="290"/>
                  </a:lnTo>
                  <a:lnTo>
                    <a:pt x="354" y="289"/>
                  </a:lnTo>
                  <a:lnTo>
                    <a:pt x="355" y="289"/>
                  </a:lnTo>
                  <a:lnTo>
                    <a:pt x="355" y="289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7" y="288"/>
                  </a:lnTo>
                  <a:lnTo>
                    <a:pt x="357" y="288"/>
                  </a:lnTo>
                  <a:lnTo>
                    <a:pt x="358" y="288"/>
                  </a:lnTo>
                  <a:lnTo>
                    <a:pt x="368" y="285"/>
                  </a:lnTo>
                  <a:lnTo>
                    <a:pt x="379" y="281"/>
                  </a:lnTo>
                  <a:lnTo>
                    <a:pt x="389" y="277"/>
                  </a:lnTo>
                  <a:lnTo>
                    <a:pt x="399" y="273"/>
                  </a:lnTo>
                  <a:lnTo>
                    <a:pt x="418" y="264"/>
                  </a:lnTo>
                  <a:lnTo>
                    <a:pt x="437" y="254"/>
                  </a:lnTo>
                  <a:lnTo>
                    <a:pt x="438" y="253"/>
                  </a:lnTo>
                  <a:lnTo>
                    <a:pt x="438" y="253"/>
                  </a:lnTo>
                  <a:lnTo>
                    <a:pt x="439" y="253"/>
                  </a:lnTo>
                  <a:lnTo>
                    <a:pt x="440" y="252"/>
                  </a:lnTo>
                  <a:lnTo>
                    <a:pt x="441" y="252"/>
                  </a:lnTo>
                  <a:lnTo>
                    <a:pt x="443" y="251"/>
                  </a:lnTo>
                  <a:lnTo>
                    <a:pt x="444" y="250"/>
                  </a:lnTo>
                  <a:lnTo>
                    <a:pt x="445" y="250"/>
                  </a:lnTo>
                  <a:lnTo>
                    <a:pt x="446" y="250"/>
                  </a:lnTo>
                  <a:lnTo>
                    <a:pt x="446" y="249"/>
                  </a:lnTo>
                  <a:lnTo>
                    <a:pt x="447" y="249"/>
                  </a:lnTo>
                  <a:lnTo>
                    <a:pt x="448" y="249"/>
                  </a:lnTo>
                  <a:lnTo>
                    <a:pt x="448" y="248"/>
                  </a:lnTo>
                  <a:lnTo>
                    <a:pt x="448" y="248"/>
                  </a:lnTo>
                  <a:lnTo>
                    <a:pt x="451" y="248"/>
                  </a:lnTo>
                  <a:lnTo>
                    <a:pt x="485" y="232"/>
                  </a:lnTo>
                  <a:lnTo>
                    <a:pt x="486" y="232"/>
                  </a:lnTo>
                  <a:lnTo>
                    <a:pt x="486" y="232"/>
                  </a:lnTo>
                  <a:lnTo>
                    <a:pt x="486" y="232"/>
                  </a:lnTo>
                  <a:lnTo>
                    <a:pt x="487" y="232"/>
                  </a:lnTo>
                  <a:lnTo>
                    <a:pt x="487" y="231"/>
                  </a:lnTo>
                  <a:lnTo>
                    <a:pt x="487" y="231"/>
                  </a:lnTo>
                  <a:lnTo>
                    <a:pt x="488" y="230"/>
                  </a:lnTo>
                  <a:lnTo>
                    <a:pt x="489" y="230"/>
                  </a:lnTo>
                  <a:lnTo>
                    <a:pt x="489" y="230"/>
                  </a:lnTo>
                  <a:lnTo>
                    <a:pt x="489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1" y="229"/>
                  </a:lnTo>
                  <a:lnTo>
                    <a:pt x="508" y="219"/>
                  </a:lnTo>
                  <a:lnTo>
                    <a:pt x="517" y="214"/>
                  </a:lnTo>
                  <a:lnTo>
                    <a:pt x="522" y="211"/>
                  </a:lnTo>
                  <a:lnTo>
                    <a:pt x="527" y="209"/>
                  </a:lnTo>
                  <a:lnTo>
                    <a:pt x="553" y="192"/>
                  </a:lnTo>
                  <a:lnTo>
                    <a:pt x="555" y="191"/>
                  </a:lnTo>
                  <a:lnTo>
                    <a:pt x="558" y="189"/>
                  </a:lnTo>
                  <a:lnTo>
                    <a:pt x="560" y="188"/>
                  </a:lnTo>
                  <a:lnTo>
                    <a:pt x="563" y="186"/>
                  </a:lnTo>
                  <a:lnTo>
                    <a:pt x="566" y="184"/>
                  </a:lnTo>
                  <a:lnTo>
                    <a:pt x="568" y="182"/>
                  </a:lnTo>
                  <a:lnTo>
                    <a:pt x="571" y="180"/>
                  </a:lnTo>
                  <a:lnTo>
                    <a:pt x="573" y="178"/>
                  </a:lnTo>
                  <a:lnTo>
                    <a:pt x="586" y="170"/>
                  </a:lnTo>
                  <a:lnTo>
                    <a:pt x="598" y="161"/>
                  </a:lnTo>
                  <a:lnTo>
                    <a:pt x="611" y="151"/>
                  </a:lnTo>
                  <a:lnTo>
                    <a:pt x="623" y="141"/>
                  </a:lnTo>
                  <a:lnTo>
                    <a:pt x="654" y="119"/>
                  </a:lnTo>
                  <a:lnTo>
                    <a:pt x="655" y="119"/>
                  </a:lnTo>
                  <a:lnTo>
                    <a:pt x="655" y="118"/>
                  </a:lnTo>
                  <a:lnTo>
                    <a:pt x="656" y="118"/>
                  </a:lnTo>
                  <a:lnTo>
                    <a:pt x="656" y="118"/>
                  </a:lnTo>
                  <a:lnTo>
                    <a:pt x="656" y="117"/>
                  </a:lnTo>
                  <a:lnTo>
                    <a:pt x="656" y="117"/>
                  </a:lnTo>
                  <a:lnTo>
                    <a:pt x="657" y="117"/>
                  </a:lnTo>
                  <a:lnTo>
                    <a:pt x="657" y="117"/>
                  </a:lnTo>
                  <a:lnTo>
                    <a:pt x="657" y="117"/>
                  </a:lnTo>
                  <a:lnTo>
                    <a:pt x="657" y="117"/>
                  </a:lnTo>
                  <a:lnTo>
                    <a:pt x="657" y="116"/>
                  </a:lnTo>
                  <a:lnTo>
                    <a:pt x="657" y="116"/>
                  </a:lnTo>
                  <a:lnTo>
                    <a:pt x="657" y="116"/>
                  </a:lnTo>
                  <a:lnTo>
                    <a:pt x="657" y="119"/>
                  </a:lnTo>
                  <a:lnTo>
                    <a:pt x="653" y="125"/>
                  </a:lnTo>
                  <a:lnTo>
                    <a:pt x="649" y="131"/>
                  </a:lnTo>
                  <a:lnTo>
                    <a:pt x="647" y="134"/>
                  </a:lnTo>
                  <a:lnTo>
                    <a:pt x="644" y="137"/>
                  </a:lnTo>
                  <a:lnTo>
                    <a:pt x="642" y="139"/>
                  </a:lnTo>
                  <a:lnTo>
                    <a:pt x="640" y="141"/>
                  </a:lnTo>
                  <a:lnTo>
                    <a:pt x="628" y="157"/>
                  </a:lnTo>
                  <a:lnTo>
                    <a:pt x="622" y="164"/>
                  </a:lnTo>
                  <a:lnTo>
                    <a:pt x="616" y="171"/>
                  </a:lnTo>
                  <a:lnTo>
                    <a:pt x="610" y="177"/>
                  </a:lnTo>
                  <a:lnTo>
                    <a:pt x="603" y="184"/>
                  </a:lnTo>
                  <a:lnTo>
                    <a:pt x="596" y="191"/>
                  </a:lnTo>
                  <a:lnTo>
                    <a:pt x="587" y="198"/>
                  </a:lnTo>
                  <a:lnTo>
                    <a:pt x="585" y="199"/>
                  </a:lnTo>
                  <a:lnTo>
                    <a:pt x="582" y="201"/>
                  </a:lnTo>
                  <a:lnTo>
                    <a:pt x="578" y="203"/>
                  </a:lnTo>
                  <a:lnTo>
                    <a:pt x="574" y="206"/>
                  </a:lnTo>
                  <a:lnTo>
                    <a:pt x="572" y="208"/>
                  </a:lnTo>
                  <a:lnTo>
                    <a:pt x="570" y="209"/>
                  </a:lnTo>
                  <a:lnTo>
                    <a:pt x="567" y="212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3"/>
                  </a:lnTo>
                  <a:lnTo>
                    <a:pt x="564" y="213"/>
                  </a:lnTo>
                  <a:lnTo>
                    <a:pt x="563" y="214"/>
                  </a:lnTo>
                  <a:lnTo>
                    <a:pt x="563" y="214"/>
                  </a:lnTo>
                  <a:lnTo>
                    <a:pt x="563" y="215"/>
                  </a:lnTo>
                  <a:lnTo>
                    <a:pt x="562" y="215"/>
                  </a:lnTo>
                  <a:lnTo>
                    <a:pt x="562" y="215"/>
                  </a:lnTo>
                  <a:lnTo>
                    <a:pt x="562" y="215"/>
                  </a:lnTo>
                  <a:lnTo>
                    <a:pt x="561" y="215"/>
                  </a:lnTo>
                  <a:lnTo>
                    <a:pt x="550" y="223"/>
                  </a:lnTo>
                  <a:lnTo>
                    <a:pt x="540" y="230"/>
                  </a:lnTo>
                  <a:lnTo>
                    <a:pt x="529" y="238"/>
                  </a:lnTo>
                  <a:lnTo>
                    <a:pt x="524" y="242"/>
                  </a:lnTo>
                  <a:lnTo>
                    <a:pt x="519" y="246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7" y="247"/>
                  </a:lnTo>
                  <a:lnTo>
                    <a:pt x="515" y="248"/>
                  </a:lnTo>
                  <a:lnTo>
                    <a:pt x="514" y="249"/>
                  </a:lnTo>
                  <a:lnTo>
                    <a:pt x="513" y="249"/>
                  </a:lnTo>
                  <a:lnTo>
                    <a:pt x="513" y="249"/>
                  </a:lnTo>
                  <a:lnTo>
                    <a:pt x="512" y="250"/>
                  </a:lnTo>
                  <a:lnTo>
                    <a:pt x="512" y="250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0" y="252"/>
                  </a:lnTo>
                  <a:lnTo>
                    <a:pt x="510" y="252"/>
                  </a:lnTo>
                  <a:lnTo>
                    <a:pt x="509" y="252"/>
                  </a:lnTo>
                  <a:lnTo>
                    <a:pt x="509" y="253"/>
                  </a:lnTo>
                  <a:lnTo>
                    <a:pt x="508" y="253"/>
                  </a:lnTo>
                  <a:lnTo>
                    <a:pt x="506" y="254"/>
                  </a:lnTo>
                  <a:lnTo>
                    <a:pt x="505" y="255"/>
                  </a:lnTo>
                  <a:lnTo>
                    <a:pt x="504" y="255"/>
                  </a:lnTo>
                  <a:lnTo>
                    <a:pt x="504" y="256"/>
                  </a:lnTo>
                  <a:lnTo>
                    <a:pt x="503" y="256"/>
                  </a:lnTo>
                  <a:lnTo>
                    <a:pt x="503" y="256"/>
                  </a:lnTo>
                  <a:lnTo>
                    <a:pt x="502" y="257"/>
                  </a:lnTo>
                  <a:lnTo>
                    <a:pt x="501" y="257"/>
                  </a:lnTo>
                  <a:lnTo>
                    <a:pt x="501" y="257"/>
                  </a:lnTo>
                  <a:lnTo>
                    <a:pt x="501" y="257"/>
                  </a:lnTo>
                  <a:lnTo>
                    <a:pt x="500" y="257"/>
                  </a:lnTo>
                  <a:lnTo>
                    <a:pt x="500" y="258"/>
                  </a:lnTo>
                  <a:lnTo>
                    <a:pt x="500" y="258"/>
                  </a:lnTo>
                  <a:lnTo>
                    <a:pt x="499" y="258"/>
                  </a:lnTo>
                  <a:lnTo>
                    <a:pt x="498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7" y="260"/>
                  </a:lnTo>
                  <a:lnTo>
                    <a:pt x="497" y="260"/>
                  </a:lnTo>
                  <a:lnTo>
                    <a:pt x="497" y="260"/>
                  </a:lnTo>
                  <a:lnTo>
                    <a:pt x="496" y="260"/>
                  </a:lnTo>
                  <a:lnTo>
                    <a:pt x="496" y="261"/>
                  </a:lnTo>
                  <a:lnTo>
                    <a:pt x="495" y="261"/>
                  </a:lnTo>
                  <a:lnTo>
                    <a:pt x="494" y="262"/>
                  </a:lnTo>
                  <a:lnTo>
                    <a:pt x="494" y="262"/>
                  </a:lnTo>
                  <a:lnTo>
                    <a:pt x="493" y="262"/>
                  </a:lnTo>
                  <a:lnTo>
                    <a:pt x="492" y="263"/>
                  </a:lnTo>
                  <a:lnTo>
                    <a:pt x="491" y="264"/>
                  </a:lnTo>
                  <a:lnTo>
                    <a:pt x="489" y="264"/>
                  </a:lnTo>
                  <a:lnTo>
                    <a:pt x="488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5" y="265"/>
                  </a:lnTo>
                  <a:lnTo>
                    <a:pt x="477" y="270"/>
                  </a:lnTo>
                  <a:lnTo>
                    <a:pt x="475" y="271"/>
                  </a:lnTo>
                  <a:lnTo>
                    <a:pt x="472" y="273"/>
                  </a:lnTo>
                  <a:lnTo>
                    <a:pt x="470" y="275"/>
                  </a:lnTo>
                  <a:lnTo>
                    <a:pt x="468" y="277"/>
                  </a:lnTo>
                  <a:lnTo>
                    <a:pt x="451" y="285"/>
                  </a:lnTo>
                  <a:lnTo>
                    <a:pt x="415" y="305"/>
                  </a:lnTo>
                  <a:lnTo>
                    <a:pt x="404" y="311"/>
                  </a:lnTo>
                  <a:lnTo>
                    <a:pt x="392" y="316"/>
                  </a:lnTo>
                  <a:lnTo>
                    <a:pt x="369" y="325"/>
                  </a:lnTo>
                  <a:lnTo>
                    <a:pt x="358" y="329"/>
                  </a:lnTo>
                  <a:lnTo>
                    <a:pt x="348" y="332"/>
                  </a:lnTo>
                  <a:lnTo>
                    <a:pt x="327" y="338"/>
                  </a:lnTo>
                  <a:lnTo>
                    <a:pt x="306" y="343"/>
                  </a:lnTo>
                  <a:lnTo>
                    <a:pt x="285" y="347"/>
                  </a:lnTo>
                  <a:lnTo>
                    <a:pt x="284" y="347"/>
                  </a:lnTo>
                  <a:lnTo>
                    <a:pt x="283" y="347"/>
                  </a:lnTo>
                  <a:lnTo>
                    <a:pt x="280" y="347"/>
                  </a:lnTo>
                  <a:lnTo>
                    <a:pt x="275" y="348"/>
                  </a:lnTo>
                  <a:lnTo>
                    <a:pt x="270" y="350"/>
                  </a:lnTo>
                  <a:lnTo>
                    <a:pt x="267" y="350"/>
                  </a:lnTo>
                  <a:lnTo>
                    <a:pt x="266" y="350"/>
                  </a:lnTo>
                  <a:lnTo>
                    <a:pt x="265" y="350"/>
                  </a:lnTo>
                  <a:lnTo>
                    <a:pt x="261" y="350"/>
                  </a:lnTo>
                  <a:lnTo>
                    <a:pt x="257" y="350"/>
                  </a:lnTo>
                  <a:lnTo>
                    <a:pt x="249" y="351"/>
                  </a:lnTo>
                  <a:lnTo>
                    <a:pt x="242" y="353"/>
                  </a:lnTo>
                  <a:lnTo>
                    <a:pt x="238" y="353"/>
                  </a:lnTo>
                  <a:lnTo>
                    <a:pt x="234" y="353"/>
                  </a:lnTo>
                  <a:lnTo>
                    <a:pt x="228" y="353"/>
                  </a:lnTo>
                  <a:lnTo>
                    <a:pt x="209" y="353"/>
                  </a:lnTo>
                  <a:lnTo>
                    <a:pt x="183" y="353"/>
                  </a:lnTo>
                  <a:lnTo>
                    <a:pt x="155" y="353"/>
                  </a:lnTo>
                  <a:lnTo>
                    <a:pt x="141" y="353"/>
                  </a:lnTo>
                  <a:lnTo>
                    <a:pt x="118" y="353"/>
                  </a:lnTo>
                  <a:lnTo>
                    <a:pt x="112" y="353"/>
                  </a:lnTo>
                  <a:lnTo>
                    <a:pt x="110" y="353"/>
                  </a:lnTo>
                  <a:lnTo>
                    <a:pt x="107" y="353"/>
                  </a:lnTo>
                  <a:lnTo>
                    <a:pt x="104" y="352"/>
                  </a:lnTo>
                  <a:lnTo>
                    <a:pt x="102" y="352"/>
                  </a:lnTo>
                  <a:lnTo>
                    <a:pt x="99" y="351"/>
                  </a:lnTo>
                  <a:lnTo>
                    <a:pt x="96" y="350"/>
                  </a:lnTo>
                  <a:lnTo>
                    <a:pt x="92" y="350"/>
                  </a:lnTo>
                  <a:lnTo>
                    <a:pt x="90" y="350"/>
                  </a:lnTo>
                  <a:lnTo>
                    <a:pt x="89" y="350"/>
                  </a:lnTo>
                  <a:lnTo>
                    <a:pt x="87" y="349"/>
                  </a:lnTo>
                  <a:lnTo>
                    <a:pt x="86" y="349"/>
                  </a:lnTo>
                  <a:lnTo>
                    <a:pt x="85" y="349"/>
                  </a:lnTo>
                  <a:lnTo>
                    <a:pt x="84" y="348"/>
                  </a:lnTo>
                  <a:lnTo>
                    <a:pt x="82" y="347"/>
                  </a:lnTo>
                  <a:lnTo>
                    <a:pt x="77" y="346"/>
                  </a:lnTo>
                  <a:lnTo>
                    <a:pt x="73" y="345"/>
                  </a:lnTo>
                  <a:lnTo>
                    <a:pt x="63" y="344"/>
                  </a:lnTo>
                  <a:lnTo>
                    <a:pt x="58" y="343"/>
                  </a:lnTo>
                  <a:lnTo>
                    <a:pt x="54" y="342"/>
                  </a:lnTo>
                  <a:lnTo>
                    <a:pt x="49" y="341"/>
                  </a:lnTo>
                  <a:lnTo>
                    <a:pt x="47" y="340"/>
                  </a:lnTo>
                  <a:lnTo>
                    <a:pt x="45" y="339"/>
                  </a:lnTo>
                  <a:lnTo>
                    <a:pt x="42" y="339"/>
                  </a:lnTo>
                  <a:lnTo>
                    <a:pt x="30" y="334"/>
                  </a:lnTo>
                  <a:lnTo>
                    <a:pt x="24" y="332"/>
                  </a:lnTo>
                  <a:lnTo>
                    <a:pt x="22" y="331"/>
                  </a:lnTo>
                  <a:lnTo>
                    <a:pt x="20" y="330"/>
                  </a:lnTo>
                  <a:lnTo>
                    <a:pt x="17" y="329"/>
                  </a:lnTo>
                  <a:lnTo>
                    <a:pt x="14" y="327"/>
                  </a:lnTo>
                  <a:lnTo>
                    <a:pt x="11" y="326"/>
                  </a:lnTo>
                  <a:lnTo>
                    <a:pt x="8" y="324"/>
                  </a:lnTo>
                  <a:lnTo>
                    <a:pt x="0" y="319"/>
                  </a:lnTo>
                  <a:lnTo>
                    <a:pt x="1" y="321"/>
                  </a:lnTo>
                  <a:lnTo>
                    <a:pt x="2" y="323"/>
                  </a:lnTo>
                  <a:lnTo>
                    <a:pt x="2" y="326"/>
                  </a:lnTo>
                  <a:lnTo>
                    <a:pt x="3" y="328"/>
                  </a:lnTo>
                  <a:lnTo>
                    <a:pt x="5" y="339"/>
                  </a:lnTo>
                  <a:lnTo>
                    <a:pt x="6" y="341"/>
                  </a:lnTo>
                  <a:lnTo>
                    <a:pt x="7" y="343"/>
                  </a:lnTo>
                  <a:lnTo>
                    <a:pt x="10" y="349"/>
                  </a:lnTo>
                  <a:lnTo>
                    <a:pt x="11" y="351"/>
                  </a:lnTo>
                  <a:lnTo>
                    <a:pt x="13" y="354"/>
                  </a:lnTo>
                  <a:lnTo>
                    <a:pt x="14" y="355"/>
                  </a:lnTo>
                  <a:lnTo>
                    <a:pt x="15" y="357"/>
                  </a:lnTo>
                  <a:lnTo>
                    <a:pt x="16" y="358"/>
                  </a:lnTo>
                  <a:lnTo>
                    <a:pt x="17" y="359"/>
                  </a:lnTo>
                  <a:lnTo>
                    <a:pt x="17" y="359"/>
                  </a:lnTo>
                  <a:lnTo>
                    <a:pt x="18" y="360"/>
                  </a:lnTo>
                  <a:lnTo>
                    <a:pt x="19" y="361"/>
                  </a:lnTo>
                  <a:lnTo>
                    <a:pt x="20" y="362"/>
                  </a:lnTo>
                  <a:lnTo>
                    <a:pt x="20" y="363"/>
                  </a:lnTo>
                  <a:lnTo>
                    <a:pt x="20" y="363"/>
                  </a:lnTo>
                  <a:lnTo>
                    <a:pt x="21" y="364"/>
                  </a:lnTo>
                  <a:lnTo>
                    <a:pt x="21" y="364"/>
                  </a:lnTo>
                  <a:lnTo>
                    <a:pt x="21" y="364"/>
                  </a:lnTo>
                  <a:lnTo>
                    <a:pt x="21" y="364"/>
                  </a:lnTo>
                  <a:lnTo>
                    <a:pt x="21" y="364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6"/>
                  </a:lnTo>
                  <a:lnTo>
                    <a:pt x="24" y="366"/>
                  </a:lnTo>
                  <a:lnTo>
                    <a:pt x="24" y="367"/>
                  </a:lnTo>
                  <a:lnTo>
                    <a:pt x="25" y="368"/>
                  </a:lnTo>
                  <a:lnTo>
                    <a:pt x="26" y="370"/>
                  </a:lnTo>
                  <a:lnTo>
                    <a:pt x="26" y="371"/>
                  </a:lnTo>
                  <a:lnTo>
                    <a:pt x="27" y="371"/>
                  </a:lnTo>
                  <a:lnTo>
                    <a:pt x="27" y="372"/>
                  </a:lnTo>
                  <a:lnTo>
                    <a:pt x="27" y="372"/>
                  </a:lnTo>
                  <a:lnTo>
                    <a:pt x="28" y="373"/>
                  </a:lnTo>
                  <a:lnTo>
                    <a:pt x="33" y="379"/>
                  </a:lnTo>
                  <a:lnTo>
                    <a:pt x="38" y="385"/>
                  </a:lnTo>
                  <a:lnTo>
                    <a:pt x="43" y="391"/>
                  </a:lnTo>
                  <a:lnTo>
                    <a:pt x="46" y="393"/>
                  </a:lnTo>
                  <a:lnTo>
                    <a:pt x="48" y="395"/>
                  </a:lnTo>
                  <a:lnTo>
                    <a:pt x="65" y="412"/>
                  </a:lnTo>
                  <a:lnTo>
                    <a:pt x="65" y="413"/>
                  </a:lnTo>
                  <a:lnTo>
                    <a:pt x="66" y="413"/>
                  </a:lnTo>
                  <a:lnTo>
                    <a:pt x="66" y="414"/>
                  </a:lnTo>
                  <a:lnTo>
                    <a:pt x="67" y="414"/>
                  </a:lnTo>
                  <a:lnTo>
                    <a:pt x="69" y="415"/>
                  </a:lnTo>
                  <a:lnTo>
                    <a:pt x="70" y="416"/>
                  </a:lnTo>
                  <a:lnTo>
                    <a:pt x="73" y="419"/>
                  </a:lnTo>
                  <a:lnTo>
                    <a:pt x="75" y="420"/>
                  </a:lnTo>
                  <a:lnTo>
                    <a:pt x="76" y="421"/>
                  </a:lnTo>
                  <a:lnTo>
                    <a:pt x="80" y="424"/>
                  </a:lnTo>
                  <a:lnTo>
                    <a:pt x="84" y="426"/>
                  </a:lnTo>
                  <a:lnTo>
                    <a:pt x="89" y="428"/>
                  </a:lnTo>
                  <a:lnTo>
                    <a:pt x="93" y="430"/>
                  </a:lnTo>
                  <a:lnTo>
                    <a:pt x="102" y="434"/>
                  </a:lnTo>
                  <a:lnTo>
                    <a:pt x="106" y="436"/>
                  </a:lnTo>
                  <a:lnTo>
                    <a:pt x="110" y="438"/>
                  </a:lnTo>
                  <a:lnTo>
                    <a:pt x="115" y="439"/>
                  </a:lnTo>
                  <a:lnTo>
                    <a:pt x="120" y="440"/>
                  </a:lnTo>
                  <a:lnTo>
                    <a:pt x="129" y="442"/>
                  </a:lnTo>
                  <a:lnTo>
                    <a:pt x="139" y="443"/>
                  </a:lnTo>
                  <a:lnTo>
                    <a:pt x="149" y="442"/>
                  </a:lnTo>
                  <a:lnTo>
                    <a:pt x="159" y="442"/>
                  </a:lnTo>
                  <a:lnTo>
                    <a:pt x="169" y="440"/>
                  </a:lnTo>
                  <a:lnTo>
                    <a:pt x="179" y="4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39"/>
            <p:cNvSpPr/>
            <p:nvPr/>
          </p:nvSpPr>
          <p:spPr>
            <a:xfrm>
              <a:off x="6823330" y="4946145"/>
              <a:ext cx="616851" cy="476798"/>
            </a:xfrm>
            <a:custGeom>
              <a:avLst/>
              <a:gdLst/>
              <a:ahLst/>
              <a:cxnLst/>
              <a:rect l="l" t="t" r="r" b="b"/>
              <a:pathLst>
                <a:path w="1199" h="927" extrusionOk="0">
                  <a:moveTo>
                    <a:pt x="1101" y="545"/>
                  </a:moveTo>
                  <a:lnTo>
                    <a:pt x="1097" y="544"/>
                  </a:lnTo>
                  <a:lnTo>
                    <a:pt x="1092" y="543"/>
                  </a:lnTo>
                  <a:lnTo>
                    <a:pt x="1088" y="543"/>
                  </a:lnTo>
                  <a:lnTo>
                    <a:pt x="1084" y="542"/>
                  </a:lnTo>
                  <a:lnTo>
                    <a:pt x="1075" y="542"/>
                  </a:lnTo>
                  <a:lnTo>
                    <a:pt x="1067" y="542"/>
                  </a:lnTo>
                  <a:lnTo>
                    <a:pt x="1058" y="542"/>
                  </a:lnTo>
                  <a:lnTo>
                    <a:pt x="1050" y="542"/>
                  </a:lnTo>
                  <a:lnTo>
                    <a:pt x="1045" y="543"/>
                  </a:lnTo>
                  <a:lnTo>
                    <a:pt x="1041" y="543"/>
                  </a:lnTo>
                  <a:lnTo>
                    <a:pt x="1037" y="544"/>
                  </a:lnTo>
                  <a:lnTo>
                    <a:pt x="1033" y="545"/>
                  </a:lnTo>
                  <a:lnTo>
                    <a:pt x="1003" y="551"/>
                  </a:lnTo>
                  <a:lnTo>
                    <a:pt x="968" y="557"/>
                  </a:lnTo>
                  <a:lnTo>
                    <a:pt x="929" y="561"/>
                  </a:lnTo>
                  <a:lnTo>
                    <a:pt x="908" y="562"/>
                  </a:lnTo>
                  <a:lnTo>
                    <a:pt x="886" y="562"/>
                  </a:lnTo>
                  <a:lnTo>
                    <a:pt x="824" y="562"/>
                  </a:lnTo>
                  <a:lnTo>
                    <a:pt x="810" y="562"/>
                  </a:lnTo>
                  <a:lnTo>
                    <a:pt x="806" y="562"/>
                  </a:lnTo>
                  <a:lnTo>
                    <a:pt x="802" y="561"/>
                  </a:lnTo>
                  <a:lnTo>
                    <a:pt x="793" y="560"/>
                  </a:lnTo>
                  <a:lnTo>
                    <a:pt x="784" y="559"/>
                  </a:lnTo>
                  <a:lnTo>
                    <a:pt x="780" y="559"/>
                  </a:lnTo>
                  <a:lnTo>
                    <a:pt x="776" y="559"/>
                  </a:lnTo>
                  <a:lnTo>
                    <a:pt x="764" y="558"/>
                  </a:lnTo>
                  <a:lnTo>
                    <a:pt x="752" y="556"/>
                  </a:lnTo>
                  <a:lnTo>
                    <a:pt x="728" y="551"/>
                  </a:lnTo>
                  <a:lnTo>
                    <a:pt x="704" y="545"/>
                  </a:lnTo>
                  <a:lnTo>
                    <a:pt x="680" y="539"/>
                  </a:lnTo>
                  <a:lnTo>
                    <a:pt x="678" y="538"/>
                  </a:lnTo>
                  <a:lnTo>
                    <a:pt x="675" y="538"/>
                  </a:lnTo>
                  <a:lnTo>
                    <a:pt x="670" y="537"/>
                  </a:lnTo>
                  <a:lnTo>
                    <a:pt x="667" y="536"/>
                  </a:lnTo>
                  <a:lnTo>
                    <a:pt x="665" y="536"/>
                  </a:lnTo>
                  <a:lnTo>
                    <a:pt x="662" y="535"/>
                  </a:lnTo>
                  <a:lnTo>
                    <a:pt x="661" y="534"/>
                  </a:lnTo>
                  <a:lnTo>
                    <a:pt x="660" y="534"/>
                  </a:lnTo>
                  <a:lnTo>
                    <a:pt x="652" y="532"/>
                  </a:lnTo>
                  <a:lnTo>
                    <a:pt x="645" y="529"/>
                  </a:lnTo>
                  <a:lnTo>
                    <a:pt x="637" y="526"/>
                  </a:lnTo>
                  <a:lnTo>
                    <a:pt x="629" y="523"/>
                  </a:lnTo>
                  <a:lnTo>
                    <a:pt x="603" y="514"/>
                  </a:lnTo>
                  <a:lnTo>
                    <a:pt x="591" y="509"/>
                  </a:lnTo>
                  <a:lnTo>
                    <a:pt x="578" y="503"/>
                  </a:lnTo>
                  <a:lnTo>
                    <a:pt x="567" y="498"/>
                  </a:lnTo>
                  <a:lnTo>
                    <a:pt x="557" y="493"/>
                  </a:lnTo>
                  <a:lnTo>
                    <a:pt x="546" y="488"/>
                  </a:lnTo>
                  <a:lnTo>
                    <a:pt x="536" y="483"/>
                  </a:lnTo>
                  <a:lnTo>
                    <a:pt x="525" y="478"/>
                  </a:lnTo>
                  <a:lnTo>
                    <a:pt x="520" y="475"/>
                  </a:lnTo>
                  <a:lnTo>
                    <a:pt x="515" y="472"/>
                  </a:lnTo>
                  <a:lnTo>
                    <a:pt x="510" y="469"/>
                  </a:lnTo>
                  <a:lnTo>
                    <a:pt x="504" y="466"/>
                  </a:lnTo>
                  <a:lnTo>
                    <a:pt x="499" y="462"/>
                  </a:lnTo>
                  <a:lnTo>
                    <a:pt x="494" y="458"/>
                  </a:lnTo>
                  <a:lnTo>
                    <a:pt x="486" y="453"/>
                  </a:lnTo>
                  <a:lnTo>
                    <a:pt x="482" y="451"/>
                  </a:lnTo>
                  <a:lnTo>
                    <a:pt x="479" y="449"/>
                  </a:lnTo>
                  <a:lnTo>
                    <a:pt x="475" y="446"/>
                  </a:lnTo>
                  <a:lnTo>
                    <a:pt x="472" y="444"/>
                  </a:lnTo>
                  <a:lnTo>
                    <a:pt x="469" y="441"/>
                  </a:lnTo>
                  <a:lnTo>
                    <a:pt x="466" y="438"/>
                  </a:lnTo>
                  <a:lnTo>
                    <a:pt x="449" y="425"/>
                  </a:lnTo>
                  <a:lnTo>
                    <a:pt x="434" y="412"/>
                  </a:lnTo>
                  <a:lnTo>
                    <a:pt x="419" y="400"/>
                  </a:lnTo>
                  <a:lnTo>
                    <a:pt x="406" y="387"/>
                  </a:lnTo>
                  <a:lnTo>
                    <a:pt x="404" y="385"/>
                  </a:lnTo>
                  <a:lnTo>
                    <a:pt x="402" y="382"/>
                  </a:lnTo>
                  <a:lnTo>
                    <a:pt x="396" y="377"/>
                  </a:lnTo>
                  <a:lnTo>
                    <a:pt x="391" y="372"/>
                  </a:lnTo>
                  <a:lnTo>
                    <a:pt x="389" y="369"/>
                  </a:lnTo>
                  <a:lnTo>
                    <a:pt x="387" y="367"/>
                  </a:lnTo>
                  <a:lnTo>
                    <a:pt x="386" y="366"/>
                  </a:lnTo>
                  <a:lnTo>
                    <a:pt x="386" y="365"/>
                  </a:lnTo>
                  <a:lnTo>
                    <a:pt x="384" y="364"/>
                  </a:lnTo>
                  <a:lnTo>
                    <a:pt x="381" y="360"/>
                  </a:lnTo>
                  <a:lnTo>
                    <a:pt x="379" y="359"/>
                  </a:lnTo>
                  <a:lnTo>
                    <a:pt x="378" y="357"/>
                  </a:lnTo>
                  <a:lnTo>
                    <a:pt x="377" y="356"/>
                  </a:lnTo>
                  <a:lnTo>
                    <a:pt x="376" y="355"/>
                  </a:lnTo>
                  <a:lnTo>
                    <a:pt x="376" y="354"/>
                  </a:lnTo>
                  <a:lnTo>
                    <a:pt x="375" y="353"/>
                  </a:lnTo>
                  <a:lnTo>
                    <a:pt x="367" y="342"/>
                  </a:lnTo>
                  <a:lnTo>
                    <a:pt x="360" y="332"/>
                  </a:lnTo>
                  <a:lnTo>
                    <a:pt x="347" y="311"/>
                  </a:lnTo>
                  <a:lnTo>
                    <a:pt x="343" y="303"/>
                  </a:lnTo>
                  <a:lnTo>
                    <a:pt x="338" y="294"/>
                  </a:lnTo>
                  <a:lnTo>
                    <a:pt x="334" y="285"/>
                  </a:lnTo>
                  <a:lnTo>
                    <a:pt x="330" y="277"/>
                  </a:lnTo>
                  <a:lnTo>
                    <a:pt x="308" y="229"/>
                  </a:lnTo>
                  <a:lnTo>
                    <a:pt x="305" y="222"/>
                  </a:lnTo>
                  <a:lnTo>
                    <a:pt x="302" y="215"/>
                  </a:lnTo>
                  <a:lnTo>
                    <a:pt x="299" y="208"/>
                  </a:lnTo>
                  <a:lnTo>
                    <a:pt x="296" y="201"/>
                  </a:lnTo>
                  <a:lnTo>
                    <a:pt x="290" y="184"/>
                  </a:lnTo>
                  <a:lnTo>
                    <a:pt x="283" y="169"/>
                  </a:lnTo>
                  <a:lnTo>
                    <a:pt x="271" y="139"/>
                  </a:lnTo>
                  <a:lnTo>
                    <a:pt x="270" y="136"/>
                  </a:lnTo>
                  <a:lnTo>
                    <a:pt x="268" y="132"/>
                  </a:lnTo>
                  <a:lnTo>
                    <a:pt x="265" y="126"/>
                  </a:lnTo>
                  <a:lnTo>
                    <a:pt x="264" y="123"/>
                  </a:lnTo>
                  <a:lnTo>
                    <a:pt x="262" y="120"/>
                  </a:lnTo>
                  <a:lnTo>
                    <a:pt x="261" y="116"/>
                  </a:lnTo>
                  <a:lnTo>
                    <a:pt x="260" y="113"/>
                  </a:lnTo>
                  <a:lnTo>
                    <a:pt x="260" y="113"/>
                  </a:lnTo>
                  <a:lnTo>
                    <a:pt x="260" y="113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59" y="112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7" y="110"/>
                  </a:lnTo>
                  <a:lnTo>
                    <a:pt x="257" y="109"/>
                  </a:lnTo>
                  <a:lnTo>
                    <a:pt x="257" y="109"/>
                  </a:lnTo>
                  <a:lnTo>
                    <a:pt x="257" y="109"/>
                  </a:lnTo>
                  <a:lnTo>
                    <a:pt x="257" y="108"/>
                  </a:lnTo>
                  <a:lnTo>
                    <a:pt x="256" y="105"/>
                  </a:lnTo>
                  <a:lnTo>
                    <a:pt x="254" y="101"/>
                  </a:lnTo>
                  <a:lnTo>
                    <a:pt x="251" y="95"/>
                  </a:lnTo>
                  <a:lnTo>
                    <a:pt x="248" y="89"/>
                  </a:lnTo>
                  <a:lnTo>
                    <a:pt x="246" y="85"/>
                  </a:lnTo>
                  <a:lnTo>
                    <a:pt x="245" y="82"/>
                  </a:lnTo>
                  <a:lnTo>
                    <a:pt x="245" y="82"/>
                  </a:lnTo>
                  <a:lnTo>
                    <a:pt x="245" y="82"/>
                  </a:lnTo>
                  <a:lnTo>
                    <a:pt x="245" y="82"/>
                  </a:lnTo>
                  <a:lnTo>
                    <a:pt x="245" y="81"/>
                  </a:lnTo>
                  <a:lnTo>
                    <a:pt x="244" y="80"/>
                  </a:lnTo>
                  <a:lnTo>
                    <a:pt x="243" y="78"/>
                  </a:lnTo>
                  <a:lnTo>
                    <a:pt x="240" y="74"/>
                  </a:lnTo>
                  <a:lnTo>
                    <a:pt x="237" y="69"/>
                  </a:lnTo>
                  <a:lnTo>
                    <a:pt x="235" y="67"/>
                  </a:lnTo>
                  <a:lnTo>
                    <a:pt x="234" y="65"/>
                  </a:lnTo>
                  <a:lnTo>
                    <a:pt x="234" y="65"/>
                  </a:lnTo>
                  <a:lnTo>
                    <a:pt x="234" y="65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3" y="64"/>
                  </a:lnTo>
                  <a:lnTo>
                    <a:pt x="233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31" y="62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0"/>
                  </a:lnTo>
                  <a:lnTo>
                    <a:pt x="229" y="57"/>
                  </a:lnTo>
                  <a:lnTo>
                    <a:pt x="227" y="54"/>
                  </a:lnTo>
                  <a:lnTo>
                    <a:pt x="226" y="52"/>
                  </a:lnTo>
                  <a:lnTo>
                    <a:pt x="225" y="51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23" y="48"/>
                  </a:lnTo>
                  <a:lnTo>
                    <a:pt x="223" y="48"/>
                  </a:lnTo>
                  <a:lnTo>
                    <a:pt x="223" y="48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0" y="45"/>
                  </a:lnTo>
                  <a:lnTo>
                    <a:pt x="219" y="45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17" y="43"/>
                  </a:lnTo>
                  <a:lnTo>
                    <a:pt x="213" y="38"/>
                  </a:lnTo>
                  <a:lnTo>
                    <a:pt x="210" y="35"/>
                  </a:lnTo>
                  <a:lnTo>
                    <a:pt x="208" y="34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4" y="32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3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0" y="29"/>
                  </a:lnTo>
                  <a:lnTo>
                    <a:pt x="198" y="27"/>
                  </a:lnTo>
                  <a:lnTo>
                    <a:pt x="196" y="25"/>
                  </a:lnTo>
                  <a:lnTo>
                    <a:pt x="194" y="23"/>
                  </a:lnTo>
                  <a:lnTo>
                    <a:pt x="192" y="22"/>
                  </a:lnTo>
                  <a:lnTo>
                    <a:pt x="190" y="21"/>
                  </a:lnTo>
                  <a:lnTo>
                    <a:pt x="187" y="19"/>
                  </a:lnTo>
                  <a:lnTo>
                    <a:pt x="183" y="17"/>
                  </a:lnTo>
                  <a:lnTo>
                    <a:pt x="183" y="17"/>
                  </a:lnTo>
                  <a:lnTo>
                    <a:pt x="179" y="15"/>
                  </a:lnTo>
                  <a:lnTo>
                    <a:pt x="175" y="13"/>
                  </a:lnTo>
                  <a:lnTo>
                    <a:pt x="170" y="11"/>
                  </a:lnTo>
                  <a:lnTo>
                    <a:pt x="166" y="9"/>
                  </a:lnTo>
                  <a:lnTo>
                    <a:pt x="162" y="7"/>
                  </a:lnTo>
                  <a:lnTo>
                    <a:pt x="160" y="6"/>
                  </a:lnTo>
                  <a:lnTo>
                    <a:pt x="158" y="5"/>
                  </a:lnTo>
                  <a:lnTo>
                    <a:pt x="156" y="4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52" y="3"/>
                  </a:lnTo>
                  <a:lnTo>
                    <a:pt x="151" y="3"/>
                  </a:lnTo>
                  <a:lnTo>
                    <a:pt x="150" y="3"/>
                  </a:lnTo>
                  <a:lnTo>
                    <a:pt x="144" y="3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39" y="3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09" y="1"/>
                  </a:lnTo>
                  <a:lnTo>
                    <a:pt x="109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07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1" y="3"/>
                  </a:lnTo>
                  <a:lnTo>
                    <a:pt x="100" y="3"/>
                  </a:lnTo>
                  <a:lnTo>
                    <a:pt x="100" y="4"/>
                  </a:lnTo>
                  <a:lnTo>
                    <a:pt x="99" y="4"/>
                  </a:lnTo>
                  <a:lnTo>
                    <a:pt x="97" y="5"/>
                  </a:lnTo>
                  <a:lnTo>
                    <a:pt x="94" y="7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6" y="13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4" y="14"/>
                  </a:lnTo>
                  <a:lnTo>
                    <a:pt x="83" y="15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3" y="17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69" y="20"/>
                  </a:lnTo>
                  <a:lnTo>
                    <a:pt x="68" y="21"/>
                  </a:lnTo>
                  <a:lnTo>
                    <a:pt x="65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48" y="40"/>
                  </a:lnTo>
                  <a:lnTo>
                    <a:pt x="38" y="53"/>
                  </a:lnTo>
                  <a:lnTo>
                    <a:pt x="33" y="59"/>
                  </a:lnTo>
                  <a:lnTo>
                    <a:pt x="29" y="66"/>
                  </a:lnTo>
                  <a:lnTo>
                    <a:pt x="25" y="73"/>
                  </a:lnTo>
                  <a:lnTo>
                    <a:pt x="21" y="80"/>
                  </a:lnTo>
                  <a:lnTo>
                    <a:pt x="17" y="87"/>
                  </a:lnTo>
                  <a:lnTo>
                    <a:pt x="14" y="94"/>
                  </a:lnTo>
                  <a:lnTo>
                    <a:pt x="12" y="98"/>
                  </a:lnTo>
                  <a:lnTo>
                    <a:pt x="11" y="100"/>
                  </a:lnTo>
                  <a:lnTo>
                    <a:pt x="10" y="102"/>
                  </a:lnTo>
                  <a:lnTo>
                    <a:pt x="9" y="104"/>
                  </a:lnTo>
                  <a:lnTo>
                    <a:pt x="9" y="105"/>
                  </a:lnTo>
                  <a:lnTo>
                    <a:pt x="8" y="106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4" y="116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3" y="118"/>
                  </a:lnTo>
                  <a:lnTo>
                    <a:pt x="3" y="118"/>
                  </a:lnTo>
                  <a:lnTo>
                    <a:pt x="3" y="119"/>
                  </a:lnTo>
                  <a:lnTo>
                    <a:pt x="3" y="119"/>
                  </a:lnTo>
                  <a:lnTo>
                    <a:pt x="3" y="119"/>
                  </a:lnTo>
                  <a:lnTo>
                    <a:pt x="3" y="119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1" y="123"/>
                  </a:lnTo>
                  <a:lnTo>
                    <a:pt x="1" y="124"/>
                  </a:lnTo>
                  <a:lnTo>
                    <a:pt x="0" y="124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4" y="129"/>
                  </a:lnTo>
                  <a:lnTo>
                    <a:pt x="6" y="132"/>
                  </a:lnTo>
                  <a:lnTo>
                    <a:pt x="8" y="135"/>
                  </a:lnTo>
                  <a:lnTo>
                    <a:pt x="17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4" y="158"/>
                  </a:lnTo>
                  <a:lnTo>
                    <a:pt x="27" y="164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2" y="172"/>
                  </a:lnTo>
                  <a:lnTo>
                    <a:pt x="32" y="172"/>
                  </a:lnTo>
                  <a:lnTo>
                    <a:pt x="32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3"/>
                  </a:lnTo>
                  <a:lnTo>
                    <a:pt x="35" y="175"/>
                  </a:lnTo>
                  <a:lnTo>
                    <a:pt x="36" y="177"/>
                  </a:lnTo>
                  <a:lnTo>
                    <a:pt x="38" y="181"/>
                  </a:lnTo>
                  <a:lnTo>
                    <a:pt x="40" y="186"/>
                  </a:lnTo>
                  <a:lnTo>
                    <a:pt x="42" y="190"/>
                  </a:lnTo>
                  <a:lnTo>
                    <a:pt x="63" y="240"/>
                  </a:lnTo>
                  <a:lnTo>
                    <a:pt x="73" y="265"/>
                  </a:lnTo>
                  <a:lnTo>
                    <a:pt x="82" y="291"/>
                  </a:lnTo>
                  <a:lnTo>
                    <a:pt x="82" y="292"/>
                  </a:lnTo>
                  <a:lnTo>
                    <a:pt x="82" y="292"/>
                  </a:lnTo>
                  <a:lnTo>
                    <a:pt x="82" y="293"/>
                  </a:lnTo>
                  <a:lnTo>
                    <a:pt x="82" y="293"/>
                  </a:lnTo>
                  <a:lnTo>
                    <a:pt x="83" y="296"/>
                  </a:lnTo>
                  <a:lnTo>
                    <a:pt x="84" y="297"/>
                  </a:lnTo>
                  <a:lnTo>
                    <a:pt x="85" y="299"/>
                  </a:lnTo>
                  <a:lnTo>
                    <a:pt x="85" y="299"/>
                  </a:lnTo>
                  <a:lnTo>
                    <a:pt x="85" y="300"/>
                  </a:lnTo>
                  <a:lnTo>
                    <a:pt x="85" y="301"/>
                  </a:lnTo>
                  <a:lnTo>
                    <a:pt x="85" y="302"/>
                  </a:lnTo>
                  <a:lnTo>
                    <a:pt x="87" y="309"/>
                  </a:lnTo>
                  <a:lnTo>
                    <a:pt x="89" y="315"/>
                  </a:lnTo>
                  <a:lnTo>
                    <a:pt x="91" y="323"/>
                  </a:lnTo>
                  <a:lnTo>
                    <a:pt x="93" y="331"/>
                  </a:lnTo>
                  <a:lnTo>
                    <a:pt x="96" y="338"/>
                  </a:lnTo>
                  <a:lnTo>
                    <a:pt x="99" y="345"/>
                  </a:lnTo>
                  <a:lnTo>
                    <a:pt x="104" y="360"/>
                  </a:lnTo>
                  <a:lnTo>
                    <a:pt x="110" y="376"/>
                  </a:lnTo>
                  <a:lnTo>
                    <a:pt x="116" y="393"/>
                  </a:lnTo>
                  <a:lnTo>
                    <a:pt x="118" y="396"/>
                  </a:lnTo>
                  <a:lnTo>
                    <a:pt x="120" y="399"/>
                  </a:lnTo>
                  <a:lnTo>
                    <a:pt x="125" y="405"/>
                  </a:lnTo>
                  <a:lnTo>
                    <a:pt x="128" y="409"/>
                  </a:lnTo>
                  <a:lnTo>
                    <a:pt x="130" y="412"/>
                  </a:lnTo>
                  <a:lnTo>
                    <a:pt x="132" y="415"/>
                  </a:lnTo>
                  <a:lnTo>
                    <a:pt x="132" y="416"/>
                  </a:lnTo>
                  <a:lnTo>
                    <a:pt x="133" y="418"/>
                  </a:lnTo>
                  <a:lnTo>
                    <a:pt x="134" y="420"/>
                  </a:lnTo>
                  <a:lnTo>
                    <a:pt x="135" y="422"/>
                  </a:lnTo>
                  <a:lnTo>
                    <a:pt x="136" y="424"/>
                  </a:lnTo>
                  <a:lnTo>
                    <a:pt x="137" y="425"/>
                  </a:lnTo>
                  <a:lnTo>
                    <a:pt x="141" y="432"/>
                  </a:lnTo>
                  <a:lnTo>
                    <a:pt x="142" y="434"/>
                  </a:lnTo>
                  <a:lnTo>
                    <a:pt x="143" y="436"/>
                  </a:lnTo>
                  <a:lnTo>
                    <a:pt x="145" y="439"/>
                  </a:lnTo>
                  <a:lnTo>
                    <a:pt x="148" y="443"/>
                  </a:lnTo>
                  <a:lnTo>
                    <a:pt x="149" y="444"/>
                  </a:lnTo>
                  <a:lnTo>
                    <a:pt x="150" y="446"/>
                  </a:lnTo>
                  <a:lnTo>
                    <a:pt x="152" y="451"/>
                  </a:lnTo>
                  <a:lnTo>
                    <a:pt x="154" y="457"/>
                  </a:lnTo>
                  <a:lnTo>
                    <a:pt x="159" y="467"/>
                  </a:lnTo>
                  <a:lnTo>
                    <a:pt x="165" y="478"/>
                  </a:lnTo>
                  <a:lnTo>
                    <a:pt x="167" y="484"/>
                  </a:lnTo>
                  <a:lnTo>
                    <a:pt x="169" y="489"/>
                  </a:lnTo>
                  <a:lnTo>
                    <a:pt x="169" y="489"/>
                  </a:lnTo>
                  <a:lnTo>
                    <a:pt x="169" y="489"/>
                  </a:lnTo>
                  <a:lnTo>
                    <a:pt x="170" y="489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71" y="491"/>
                  </a:lnTo>
                  <a:lnTo>
                    <a:pt x="171" y="491"/>
                  </a:lnTo>
                  <a:lnTo>
                    <a:pt x="171" y="492"/>
                  </a:lnTo>
                  <a:lnTo>
                    <a:pt x="172" y="493"/>
                  </a:lnTo>
                  <a:lnTo>
                    <a:pt x="173" y="494"/>
                  </a:lnTo>
                  <a:lnTo>
                    <a:pt x="173" y="495"/>
                  </a:lnTo>
                  <a:lnTo>
                    <a:pt x="174" y="496"/>
                  </a:lnTo>
                  <a:lnTo>
                    <a:pt x="174" y="496"/>
                  </a:lnTo>
                  <a:lnTo>
                    <a:pt x="175" y="497"/>
                  </a:lnTo>
                  <a:lnTo>
                    <a:pt x="176" y="498"/>
                  </a:lnTo>
                  <a:lnTo>
                    <a:pt x="176" y="498"/>
                  </a:lnTo>
                  <a:lnTo>
                    <a:pt x="176" y="499"/>
                  </a:lnTo>
                  <a:lnTo>
                    <a:pt x="177" y="499"/>
                  </a:lnTo>
                  <a:lnTo>
                    <a:pt x="177" y="500"/>
                  </a:lnTo>
                  <a:lnTo>
                    <a:pt x="178" y="501"/>
                  </a:lnTo>
                  <a:lnTo>
                    <a:pt x="179" y="503"/>
                  </a:lnTo>
                  <a:lnTo>
                    <a:pt x="179" y="504"/>
                  </a:lnTo>
                  <a:lnTo>
                    <a:pt x="180" y="504"/>
                  </a:lnTo>
                  <a:lnTo>
                    <a:pt x="180" y="505"/>
                  </a:lnTo>
                  <a:lnTo>
                    <a:pt x="180" y="505"/>
                  </a:lnTo>
                  <a:lnTo>
                    <a:pt x="181" y="506"/>
                  </a:lnTo>
                  <a:lnTo>
                    <a:pt x="185" y="512"/>
                  </a:lnTo>
                  <a:lnTo>
                    <a:pt x="189" y="518"/>
                  </a:lnTo>
                  <a:lnTo>
                    <a:pt x="191" y="521"/>
                  </a:lnTo>
                  <a:lnTo>
                    <a:pt x="194" y="524"/>
                  </a:lnTo>
                  <a:lnTo>
                    <a:pt x="196" y="526"/>
                  </a:lnTo>
                  <a:lnTo>
                    <a:pt x="198" y="528"/>
                  </a:lnTo>
                  <a:lnTo>
                    <a:pt x="200" y="531"/>
                  </a:lnTo>
                  <a:lnTo>
                    <a:pt x="202" y="534"/>
                  </a:lnTo>
                  <a:lnTo>
                    <a:pt x="206" y="539"/>
                  </a:lnTo>
                  <a:lnTo>
                    <a:pt x="210" y="545"/>
                  </a:lnTo>
                  <a:lnTo>
                    <a:pt x="212" y="548"/>
                  </a:lnTo>
                  <a:lnTo>
                    <a:pt x="214" y="551"/>
                  </a:lnTo>
                  <a:lnTo>
                    <a:pt x="215" y="552"/>
                  </a:lnTo>
                  <a:lnTo>
                    <a:pt x="216" y="554"/>
                  </a:lnTo>
                  <a:lnTo>
                    <a:pt x="218" y="556"/>
                  </a:lnTo>
                  <a:lnTo>
                    <a:pt x="221" y="559"/>
                  </a:lnTo>
                  <a:lnTo>
                    <a:pt x="222" y="561"/>
                  </a:lnTo>
                  <a:lnTo>
                    <a:pt x="223" y="562"/>
                  </a:lnTo>
                  <a:lnTo>
                    <a:pt x="242" y="585"/>
                  </a:lnTo>
                  <a:lnTo>
                    <a:pt x="260" y="606"/>
                  </a:lnTo>
                  <a:lnTo>
                    <a:pt x="278" y="625"/>
                  </a:lnTo>
                  <a:lnTo>
                    <a:pt x="296" y="642"/>
                  </a:lnTo>
                  <a:lnTo>
                    <a:pt x="314" y="657"/>
                  </a:lnTo>
                  <a:lnTo>
                    <a:pt x="332" y="672"/>
                  </a:lnTo>
                  <a:lnTo>
                    <a:pt x="352" y="685"/>
                  </a:lnTo>
                  <a:lnTo>
                    <a:pt x="372" y="698"/>
                  </a:lnTo>
                  <a:lnTo>
                    <a:pt x="385" y="704"/>
                  </a:lnTo>
                  <a:lnTo>
                    <a:pt x="397" y="712"/>
                  </a:lnTo>
                  <a:lnTo>
                    <a:pt x="423" y="726"/>
                  </a:lnTo>
                  <a:lnTo>
                    <a:pt x="424" y="726"/>
                  </a:lnTo>
                  <a:lnTo>
                    <a:pt x="424" y="727"/>
                  </a:lnTo>
                  <a:lnTo>
                    <a:pt x="425" y="727"/>
                  </a:lnTo>
                  <a:lnTo>
                    <a:pt x="426" y="728"/>
                  </a:lnTo>
                  <a:lnTo>
                    <a:pt x="427" y="728"/>
                  </a:lnTo>
                  <a:lnTo>
                    <a:pt x="429" y="729"/>
                  </a:lnTo>
                  <a:lnTo>
                    <a:pt x="432" y="730"/>
                  </a:lnTo>
                  <a:lnTo>
                    <a:pt x="434" y="730"/>
                  </a:lnTo>
                  <a:lnTo>
                    <a:pt x="434" y="731"/>
                  </a:lnTo>
                  <a:lnTo>
                    <a:pt x="435" y="731"/>
                  </a:lnTo>
                  <a:lnTo>
                    <a:pt x="435" y="731"/>
                  </a:lnTo>
                  <a:lnTo>
                    <a:pt x="435" y="731"/>
                  </a:lnTo>
                  <a:lnTo>
                    <a:pt x="438" y="732"/>
                  </a:lnTo>
                  <a:lnTo>
                    <a:pt x="441" y="734"/>
                  </a:lnTo>
                  <a:lnTo>
                    <a:pt x="447" y="737"/>
                  </a:lnTo>
                  <a:lnTo>
                    <a:pt x="451" y="739"/>
                  </a:lnTo>
                  <a:lnTo>
                    <a:pt x="455" y="740"/>
                  </a:lnTo>
                  <a:lnTo>
                    <a:pt x="459" y="742"/>
                  </a:lnTo>
                  <a:lnTo>
                    <a:pt x="463" y="743"/>
                  </a:lnTo>
                  <a:lnTo>
                    <a:pt x="519" y="760"/>
                  </a:lnTo>
                  <a:lnTo>
                    <a:pt x="524" y="761"/>
                  </a:lnTo>
                  <a:lnTo>
                    <a:pt x="529" y="762"/>
                  </a:lnTo>
                  <a:lnTo>
                    <a:pt x="540" y="765"/>
                  </a:lnTo>
                  <a:lnTo>
                    <a:pt x="551" y="768"/>
                  </a:lnTo>
                  <a:lnTo>
                    <a:pt x="556" y="770"/>
                  </a:lnTo>
                  <a:lnTo>
                    <a:pt x="562" y="771"/>
                  </a:lnTo>
                  <a:lnTo>
                    <a:pt x="565" y="772"/>
                  </a:lnTo>
                  <a:lnTo>
                    <a:pt x="568" y="773"/>
                  </a:lnTo>
                  <a:lnTo>
                    <a:pt x="573" y="774"/>
                  </a:lnTo>
                  <a:lnTo>
                    <a:pt x="578" y="775"/>
                  </a:lnTo>
                  <a:lnTo>
                    <a:pt x="581" y="776"/>
                  </a:lnTo>
                  <a:lnTo>
                    <a:pt x="584" y="777"/>
                  </a:lnTo>
                  <a:lnTo>
                    <a:pt x="618" y="784"/>
                  </a:lnTo>
                  <a:lnTo>
                    <a:pt x="636" y="787"/>
                  </a:lnTo>
                  <a:lnTo>
                    <a:pt x="655" y="791"/>
                  </a:lnTo>
                  <a:lnTo>
                    <a:pt x="660" y="791"/>
                  </a:lnTo>
                  <a:lnTo>
                    <a:pt x="718" y="798"/>
                  </a:lnTo>
                  <a:lnTo>
                    <a:pt x="744" y="801"/>
                  </a:lnTo>
                  <a:lnTo>
                    <a:pt x="757" y="802"/>
                  </a:lnTo>
                  <a:lnTo>
                    <a:pt x="770" y="802"/>
                  </a:lnTo>
                  <a:lnTo>
                    <a:pt x="801" y="802"/>
                  </a:lnTo>
                  <a:lnTo>
                    <a:pt x="808" y="802"/>
                  </a:lnTo>
                  <a:lnTo>
                    <a:pt x="815" y="801"/>
                  </a:lnTo>
                  <a:lnTo>
                    <a:pt x="821" y="801"/>
                  </a:lnTo>
                  <a:lnTo>
                    <a:pt x="827" y="800"/>
                  </a:lnTo>
                  <a:lnTo>
                    <a:pt x="838" y="798"/>
                  </a:lnTo>
                  <a:lnTo>
                    <a:pt x="849" y="796"/>
                  </a:lnTo>
                  <a:lnTo>
                    <a:pt x="852" y="795"/>
                  </a:lnTo>
                  <a:lnTo>
                    <a:pt x="855" y="794"/>
                  </a:lnTo>
                  <a:lnTo>
                    <a:pt x="857" y="794"/>
                  </a:lnTo>
                  <a:lnTo>
                    <a:pt x="859" y="793"/>
                  </a:lnTo>
                  <a:lnTo>
                    <a:pt x="860" y="793"/>
                  </a:lnTo>
                  <a:lnTo>
                    <a:pt x="862" y="793"/>
                  </a:lnTo>
                  <a:lnTo>
                    <a:pt x="864" y="793"/>
                  </a:lnTo>
                  <a:lnTo>
                    <a:pt x="864" y="793"/>
                  </a:lnTo>
                  <a:lnTo>
                    <a:pt x="864" y="793"/>
                  </a:lnTo>
                  <a:lnTo>
                    <a:pt x="864" y="793"/>
                  </a:lnTo>
                  <a:lnTo>
                    <a:pt x="865" y="793"/>
                  </a:lnTo>
                  <a:lnTo>
                    <a:pt x="865" y="793"/>
                  </a:lnTo>
                  <a:lnTo>
                    <a:pt x="865" y="793"/>
                  </a:lnTo>
                  <a:lnTo>
                    <a:pt x="865" y="793"/>
                  </a:lnTo>
                  <a:lnTo>
                    <a:pt x="865" y="792"/>
                  </a:lnTo>
                  <a:lnTo>
                    <a:pt x="866" y="792"/>
                  </a:lnTo>
                  <a:lnTo>
                    <a:pt x="866" y="792"/>
                  </a:lnTo>
                  <a:lnTo>
                    <a:pt x="866" y="792"/>
                  </a:lnTo>
                  <a:lnTo>
                    <a:pt x="866" y="792"/>
                  </a:lnTo>
                  <a:lnTo>
                    <a:pt x="866" y="791"/>
                  </a:lnTo>
                  <a:lnTo>
                    <a:pt x="866" y="791"/>
                  </a:lnTo>
                  <a:lnTo>
                    <a:pt x="868" y="789"/>
                  </a:lnTo>
                  <a:lnTo>
                    <a:pt x="868" y="788"/>
                  </a:lnTo>
                  <a:lnTo>
                    <a:pt x="869" y="788"/>
                  </a:lnTo>
                  <a:lnTo>
                    <a:pt x="870" y="787"/>
                  </a:lnTo>
                  <a:lnTo>
                    <a:pt x="870" y="785"/>
                  </a:lnTo>
                  <a:lnTo>
                    <a:pt x="872" y="782"/>
                  </a:lnTo>
                  <a:lnTo>
                    <a:pt x="872" y="783"/>
                  </a:lnTo>
                  <a:lnTo>
                    <a:pt x="872" y="783"/>
                  </a:lnTo>
                  <a:lnTo>
                    <a:pt x="872" y="784"/>
                  </a:lnTo>
                  <a:lnTo>
                    <a:pt x="872" y="784"/>
                  </a:lnTo>
                  <a:lnTo>
                    <a:pt x="873" y="785"/>
                  </a:lnTo>
                  <a:lnTo>
                    <a:pt x="873" y="785"/>
                  </a:lnTo>
                  <a:lnTo>
                    <a:pt x="873" y="786"/>
                  </a:lnTo>
                  <a:lnTo>
                    <a:pt x="874" y="787"/>
                  </a:lnTo>
                  <a:lnTo>
                    <a:pt x="874" y="787"/>
                  </a:lnTo>
                  <a:lnTo>
                    <a:pt x="875" y="788"/>
                  </a:lnTo>
                  <a:lnTo>
                    <a:pt x="875" y="788"/>
                  </a:lnTo>
                  <a:lnTo>
                    <a:pt x="875" y="789"/>
                  </a:lnTo>
                  <a:lnTo>
                    <a:pt x="875" y="791"/>
                  </a:lnTo>
                  <a:lnTo>
                    <a:pt x="874" y="792"/>
                  </a:lnTo>
                  <a:lnTo>
                    <a:pt x="873" y="794"/>
                  </a:lnTo>
                  <a:lnTo>
                    <a:pt x="872" y="795"/>
                  </a:lnTo>
                  <a:lnTo>
                    <a:pt x="871" y="796"/>
                  </a:lnTo>
                  <a:lnTo>
                    <a:pt x="870" y="797"/>
                  </a:lnTo>
                  <a:lnTo>
                    <a:pt x="868" y="798"/>
                  </a:lnTo>
                  <a:lnTo>
                    <a:pt x="867" y="799"/>
                  </a:lnTo>
                  <a:lnTo>
                    <a:pt x="865" y="800"/>
                  </a:lnTo>
                  <a:lnTo>
                    <a:pt x="863" y="801"/>
                  </a:lnTo>
                  <a:lnTo>
                    <a:pt x="860" y="802"/>
                  </a:lnTo>
                  <a:lnTo>
                    <a:pt x="855" y="804"/>
                  </a:lnTo>
                  <a:lnTo>
                    <a:pt x="849" y="805"/>
                  </a:lnTo>
                  <a:lnTo>
                    <a:pt x="841" y="807"/>
                  </a:lnTo>
                  <a:lnTo>
                    <a:pt x="836" y="808"/>
                  </a:lnTo>
                  <a:lnTo>
                    <a:pt x="832" y="809"/>
                  </a:lnTo>
                  <a:lnTo>
                    <a:pt x="828" y="809"/>
                  </a:lnTo>
                  <a:lnTo>
                    <a:pt x="823" y="810"/>
                  </a:lnTo>
                  <a:lnTo>
                    <a:pt x="818" y="810"/>
                  </a:lnTo>
                  <a:lnTo>
                    <a:pt x="813" y="810"/>
                  </a:lnTo>
                  <a:lnTo>
                    <a:pt x="805" y="811"/>
                  </a:lnTo>
                  <a:lnTo>
                    <a:pt x="798" y="812"/>
                  </a:lnTo>
                  <a:lnTo>
                    <a:pt x="783" y="813"/>
                  </a:lnTo>
                  <a:lnTo>
                    <a:pt x="751" y="813"/>
                  </a:lnTo>
                  <a:lnTo>
                    <a:pt x="686" y="813"/>
                  </a:lnTo>
                  <a:lnTo>
                    <a:pt x="652" y="813"/>
                  </a:lnTo>
                  <a:lnTo>
                    <a:pt x="646" y="813"/>
                  </a:lnTo>
                  <a:lnTo>
                    <a:pt x="639" y="812"/>
                  </a:lnTo>
                  <a:lnTo>
                    <a:pt x="626" y="811"/>
                  </a:lnTo>
                  <a:lnTo>
                    <a:pt x="614" y="810"/>
                  </a:lnTo>
                  <a:lnTo>
                    <a:pt x="607" y="810"/>
                  </a:lnTo>
                  <a:lnTo>
                    <a:pt x="601" y="810"/>
                  </a:lnTo>
                  <a:lnTo>
                    <a:pt x="588" y="809"/>
                  </a:lnTo>
                  <a:lnTo>
                    <a:pt x="576" y="808"/>
                  </a:lnTo>
                  <a:lnTo>
                    <a:pt x="564" y="807"/>
                  </a:lnTo>
                  <a:lnTo>
                    <a:pt x="558" y="806"/>
                  </a:lnTo>
                  <a:lnTo>
                    <a:pt x="553" y="805"/>
                  </a:lnTo>
                  <a:lnTo>
                    <a:pt x="524" y="800"/>
                  </a:lnTo>
                  <a:lnTo>
                    <a:pt x="495" y="794"/>
                  </a:lnTo>
                  <a:lnTo>
                    <a:pt x="481" y="790"/>
                  </a:lnTo>
                  <a:lnTo>
                    <a:pt x="466" y="785"/>
                  </a:lnTo>
                  <a:lnTo>
                    <a:pt x="452" y="780"/>
                  </a:lnTo>
                  <a:lnTo>
                    <a:pt x="437" y="774"/>
                  </a:lnTo>
                  <a:lnTo>
                    <a:pt x="408" y="761"/>
                  </a:lnTo>
                  <a:lnTo>
                    <a:pt x="393" y="753"/>
                  </a:lnTo>
                  <a:lnTo>
                    <a:pt x="385" y="749"/>
                  </a:lnTo>
                  <a:lnTo>
                    <a:pt x="378" y="745"/>
                  </a:lnTo>
                  <a:lnTo>
                    <a:pt x="375" y="743"/>
                  </a:lnTo>
                  <a:lnTo>
                    <a:pt x="367" y="738"/>
                  </a:lnTo>
                  <a:lnTo>
                    <a:pt x="365" y="737"/>
                  </a:lnTo>
                  <a:lnTo>
                    <a:pt x="362" y="735"/>
                  </a:lnTo>
                  <a:lnTo>
                    <a:pt x="360" y="733"/>
                  </a:lnTo>
                  <a:lnTo>
                    <a:pt x="358" y="731"/>
                  </a:lnTo>
                  <a:lnTo>
                    <a:pt x="356" y="730"/>
                  </a:lnTo>
                  <a:lnTo>
                    <a:pt x="354" y="729"/>
                  </a:lnTo>
                  <a:lnTo>
                    <a:pt x="352" y="728"/>
                  </a:lnTo>
                  <a:lnTo>
                    <a:pt x="350" y="727"/>
                  </a:lnTo>
                  <a:lnTo>
                    <a:pt x="348" y="726"/>
                  </a:lnTo>
                  <a:lnTo>
                    <a:pt x="345" y="724"/>
                  </a:lnTo>
                  <a:lnTo>
                    <a:pt x="343" y="722"/>
                  </a:lnTo>
                  <a:lnTo>
                    <a:pt x="341" y="720"/>
                  </a:lnTo>
                  <a:lnTo>
                    <a:pt x="313" y="700"/>
                  </a:lnTo>
                  <a:lnTo>
                    <a:pt x="307" y="696"/>
                  </a:lnTo>
                  <a:lnTo>
                    <a:pt x="305" y="694"/>
                  </a:lnTo>
                  <a:lnTo>
                    <a:pt x="303" y="693"/>
                  </a:lnTo>
                  <a:lnTo>
                    <a:pt x="302" y="692"/>
                  </a:lnTo>
                  <a:lnTo>
                    <a:pt x="302" y="692"/>
                  </a:lnTo>
                  <a:lnTo>
                    <a:pt x="302" y="692"/>
                  </a:lnTo>
                  <a:lnTo>
                    <a:pt x="336" y="726"/>
                  </a:lnTo>
                  <a:lnTo>
                    <a:pt x="362" y="749"/>
                  </a:lnTo>
                  <a:lnTo>
                    <a:pt x="389" y="772"/>
                  </a:lnTo>
                  <a:lnTo>
                    <a:pt x="417" y="793"/>
                  </a:lnTo>
                  <a:lnTo>
                    <a:pt x="431" y="803"/>
                  </a:lnTo>
                  <a:lnTo>
                    <a:pt x="446" y="813"/>
                  </a:lnTo>
                  <a:lnTo>
                    <a:pt x="474" y="833"/>
                  </a:lnTo>
                  <a:lnTo>
                    <a:pt x="477" y="835"/>
                  </a:lnTo>
                  <a:lnTo>
                    <a:pt x="481" y="837"/>
                  </a:lnTo>
                  <a:lnTo>
                    <a:pt x="488" y="841"/>
                  </a:lnTo>
                  <a:lnTo>
                    <a:pt x="495" y="846"/>
                  </a:lnTo>
                  <a:lnTo>
                    <a:pt x="499" y="848"/>
                  </a:lnTo>
                  <a:lnTo>
                    <a:pt x="502" y="850"/>
                  </a:lnTo>
                  <a:lnTo>
                    <a:pt x="511" y="855"/>
                  </a:lnTo>
                  <a:lnTo>
                    <a:pt x="520" y="860"/>
                  </a:lnTo>
                  <a:lnTo>
                    <a:pt x="529" y="865"/>
                  </a:lnTo>
                  <a:lnTo>
                    <a:pt x="534" y="868"/>
                  </a:lnTo>
                  <a:lnTo>
                    <a:pt x="539" y="870"/>
                  </a:lnTo>
                  <a:lnTo>
                    <a:pt x="549" y="876"/>
                  </a:lnTo>
                  <a:lnTo>
                    <a:pt x="560" y="881"/>
                  </a:lnTo>
                  <a:lnTo>
                    <a:pt x="570" y="885"/>
                  </a:lnTo>
                  <a:lnTo>
                    <a:pt x="581" y="889"/>
                  </a:lnTo>
                  <a:lnTo>
                    <a:pt x="609" y="902"/>
                  </a:lnTo>
                  <a:lnTo>
                    <a:pt x="623" y="907"/>
                  </a:lnTo>
                  <a:lnTo>
                    <a:pt x="638" y="912"/>
                  </a:lnTo>
                  <a:lnTo>
                    <a:pt x="641" y="912"/>
                  </a:lnTo>
                  <a:lnTo>
                    <a:pt x="647" y="914"/>
                  </a:lnTo>
                  <a:lnTo>
                    <a:pt x="653" y="916"/>
                  </a:lnTo>
                  <a:lnTo>
                    <a:pt x="660" y="918"/>
                  </a:lnTo>
                  <a:lnTo>
                    <a:pt x="666" y="920"/>
                  </a:lnTo>
                  <a:lnTo>
                    <a:pt x="667" y="920"/>
                  </a:lnTo>
                  <a:lnTo>
                    <a:pt x="667" y="920"/>
                  </a:lnTo>
                  <a:lnTo>
                    <a:pt x="668" y="920"/>
                  </a:lnTo>
                  <a:lnTo>
                    <a:pt x="668" y="920"/>
                  </a:lnTo>
                  <a:lnTo>
                    <a:pt x="669" y="921"/>
                  </a:lnTo>
                  <a:lnTo>
                    <a:pt x="669" y="921"/>
                  </a:lnTo>
                  <a:lnTo>
                    <a:pt x="671" y="922"/>
                  </a:lnTo>
                  <a:lnTo>
                    <a:pt x="677" y="926"/>
                  </a:lnTo>
                  <a:lnTo>
                    <a:pt x="680" y="926"/>
                  </a:lnTo>
                  <a:lnTo>
                    <a:pt x="725" y="927"/>
                  </a:lnTo>
                  <a:lnTo>
                    <a:pt x="747" y="927"/>
                  </a:lnTo>
                  <a:lnTo>
                    <a:pt x="768" y="925"/>
                  </a:lnTo>
                  <a:lnTo>
                    <a:pt x="789" y="923"/>
                  </a:lnTo>
                  <a:lnTo>
                    <a:pt x="809" y="920"/>
                  </a:lnTo>
                  <a:lnTo>
                    <a:pt x="829" y="917"/>
                  </a:lnTo>
                  <a:lnTo>
                    <a:pt x="849" y="912"/>
                  </a:lnTo>
                  <a:lnTo>
                    <a:pt x="860" y="910"/>
                  </a:lnTo>
                  <a:lnTo>
                    <a:pt x="869" y="907"/>
                  </a:lnTo>
                  <a:lnTo>
                    <a:pt x="879" y="904"/>
                  </a:lnTo>
                  <a:lnTo>
                    <a:pt x="889" y="901"/>
                  </a:lnTo>
                  <a:lnTo>
                    <a:pt x="890" y="901"/>
                  </a:lnTo>
                  <a:lnTo>
                    <a:pt x="891" y="901"/>
                  </a:lnTo>
                  <a:lnTo>
                    <a:pt x="892" y="901"/>
                  </a:lnTo>
                  <a:lnTo>
                    <a:pt x="893" y="901"/>
                  </a:lnTo>
                  <a:lnTo>
                    <a:pt x="893" y="901"/>
                  </a:lnTo>
                  <a:lnTo>
                    <a:pt x="894" y="900"/>
                  </a:lnTo>
                  <a:lnTo>
                    <a:pt x="894" y="900"/>
                  </a:lnTo>
                  <a:lnTo>
                    <a:pt x="895" y="900"/>
                  </a:lnTo>
                  <a:lnTo>
                    <a:pt x="895" y="900"/>
                  </a:lnTo>
                  <a:lnTo>
                    <a:pt x="896" y="899"/>
                  </a:lnTo>
                  <a:lnTo>
                    <a:pt x="896" y="899"/>
                  </a:lnTo>
                  <a:lnTo>
                    <a:pt x="897" y="898"/>
                  </a:lnTo>
                  <a:lnTo>
                    <a:pt x="897" y="898"/>
                  </a:lnTo>
                  <a:lnTo>
                    <a:pt x="899" y="897"/>
                  </a:lnTo>
                  <a:lnTo>
                    <a:pt x="901" y="896"/>
                  </a:lnTo>
                  <a:lnTo>
                    <a:pt x="904" y="895"/>
                  </a:lnTo>
                  <a:lnTo>
                    <a:pt x="906" y="894"/>
                  </a:lnTo>
                  <a:lnTo>
                    <a:pt x="908" y="894"/>
                  </a:lnTo>
                  <a:lnTo>
                    <a:pt x="909" y="893"/>
                  </a:lnTo>
                  <a:lnTo>
                    <a:pt x="911" y="892"/>
                  </a:lnTo>
                  <a:lnTo>
                    <a:pt x="924" y="888"/>
                  </a:lnTo>
                  <a:lnTo>
                    <a:pt x="929" y="886"/>
                  </a:lnTo>
                  <a:lnTo>
                    <a:pt x="932" y="885"/>
                  </a:lnTo>
                  <a:lnTo>
                    <a:pt x="934" y="884"/>
                  </a:lnTo>
                  <a:lnTo>
                    <a:pt x="947" y="877"/>
                  </a:lnTo>
                  <a:lnTo>
                    <a:pt x="961" y="871"/>
                  </a:lnTo>
                  <a:lnTo>
                    <a:pt x="975" y="865"/>
                  </a:lnTo>
                  <a:lnTo>
                    <a:pt x="988" y="858"/>
                  </a:lnTo>
                  <a:lnTo>
                    <a:pt x="1019" y="838"/>
                  </a:lnTo>
                  <a:lnTo>
                    <a:pt x="1051" y="816"/>
                  </a:lnTo>
                  <a:lnTo>
                    <a:pt x="1083" y="790"/>
                  </a:lnTo>
                  <a:lnTo>
                    <a:pt x="1115" y="762"/>
                  </a:lnTo>
                  <a:lnTo>
                    <a:pt x="1140" y="737"/>
                  </a:lnTo>
                  <a:lnTo>
                    <a:pt x="1141" y="736"/>
                  </a:lnTo>
                  <a:lnTo>
                    <a:pt x="1142" y="734"/>
                  </a:lnTo>
                  <a:lnTo>
                    <a:pt x="1145" y="731"/>
                  </a:lnTo>
                  <a:lnTo>
                    <a:pt x="1146" y="730"/>
                  </a:lnTo>
                  <a:lnTo>
                    <a:pt x="1148" y="729"/>
                  </a:lnTo>
                  <a:lnTo>
                    <a:pt x="1149" y="727"/>
                  </a:lnTo>
                  <a:lnTo>
                    <a:pt x="1150" y="727"/>
                  </a:lnTo>
                  <a:lnTo>
                    <a:pt x="1151" y="726"/>
                  </a:lnTo>
                  <a:lnTo>
                    <a:pt x="1159" y="716"/>
                  </a:lnTo>
                  <a:lnTo>
                    <a:pt x="1167" y="706"/>
                  </a:lnTo>
                  <a:lnTo>
                    <a:pt x="1173" y="696"/>
                  </a:lnTo>
                  <a:lnTo>
                    <a:pt x="1180" y="686"/>
                  </a:lnTo>
                  <a:lnTo>
                    <a:pt x="1183" y="682"/>
                  </a:lnTo>
                  <a:lnTo>
                    <a:pt x="1185" y="678"/>
                  </a:lnTo>
                  <a:lnTo>
                    <a:pt x="1187" y="674"/>
                  </a:lnTo>
                  <a:lnTo>
                    <a:pt x="1189" y="669"/>
                  </a:lnTo>
                  <a:lnTo>
                    <a:pt x="1193" y="661"/>
                  </a:lnTo>
                  <a:lnTo>
                    <a:pt x="1197" y="652"/>
                  </a:lnTo>
                  <a:lnTo>
                    <a:pt x="1199" y="643"/>
                  </a:lnTo>
                  <a:lnTo>
                    <a:pt x="1199" y="633"/>
                  </a:lnTo>
                  <a:lnTo>
                    <a:pt x="1199" y="624"/>
                  </a:lnTo>
                  <a:lnTo>
                    <a:pt x="1197" y="616"/>
                  </a:lnTo>
                  <a:lnTo>
                    <a:pt x="1193" y="607"/>
                  </a:lnTo>
                  <a:lnTo>
                    <a:pt x="1189" y="599"/>
                  </a:lnTo>
                  <a:lnTo>
                    <a:pt x="1184" y="591"/>
                  </a:lnTo>
                  <a:lnTo>
                    <a:pt x="1177" y="584"/>
                  </a:lnTo>
                  <a:lnTo>
                    <a:pt x="1170" y="577"/>
                  </a:lnTo>
                  <a:lnTo>
                    <a:pt x="1162" y="570"/>
                  </a:lnTo>
                  <a:lnTo>
                    <a:pt x="1154" y="565"/>
                  </a:lnTo>
                  <a:lnTo>
                    <a:pt x="1144" y="559"/>
                  </a:lnTo>
                  <a:lnTo>
                    <a:pt x="1134" y="555"/>
                  </a:lnTo>
                  <a:lnTo>
                    <a:pt x="1123" y="551"/>
                  </a:lnTo>
                  <a:lnTo>
                    <a:pt x="1112" y="5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3" name="Google Shape;4093;p39"/>
          <p:cNvGrpSpPr/>
          <p:nvPr/>
        </p:nvGrpSpPr>
        <p:grpSpPr>
          <a:xfrm>
            <a:off x="8429514" y="4064185"/>
            <a:ext cx="726020" cy="625027"/>
            <a:chOff x="8673368" y="3746426"/>
            <a:chExt cx="862459" cy="742487"/>
          </a:xfrm>
        </p:grpSpPr>
        <p:sp>
          <p:nvSpPr>
            <p:cNvPr id="4094" name="Google Shape;4094;p39"/>
            <p:cNvSpPr/>
            <p:nvPr/>
          </p:nvSpPr>
          <p:spPr>
            <a:xfrm>
              <a:off x="8673368" y="3862794"/>
              <a:ext cx="659073" cy="626119"/>
            </a:xfrm>
            <a:custGeom>
              <a:avLst/>
              <a:gdLst/>
              <a:ahLst/>
              <a:cxnLst/>
              <a:rect l="l" t="t" r="r" b="b"/>
              <a:pathLst>
                <a:path w="1281" h="1217" extrusionOk="0">
                  <a:moveTo>
                    <a:pt x="1199" y="840"/>
                  </a:moveTo>
                  <a:lnTo>
                    <a:pt x="1211" y="819"/>
                  </a:lnTo>
                  <a:lnTo>
                    <a:pt x="1217" y="809"/>
                  </a:lnTo>
                  <a:lnTo>
                    <a:pt x="1219" y="803"/>
                  </a:lnTo>
                  <a:lnTo>
                    <a:pt x="1221" y="798"/>
                  </a:lnTo>
                  <a:lnTo>
                    <a:pt x="1223" y="794"/>
                  </a:lnTo>
                  <a:lnTo>
                    <a:pt x="1225" y="790"/>
                  </a:lnTo>
                  <a:lnTo>
                    <a:pt x="1229" y="782"/>
                  </a:lnTo>
                  <a:lnTo>
                    <a:pt x="1230" y="778"/>
                  </a:lnTo>
                  <a:lnTo>
                    <a:pt x="1232" y="774"/>
                  </a:lnTo>
                  <a:lnTo>
                    <a:pt x="1234" y="770"/>
                  </a:lnTo>
                  <a:lnTo>
                    <a:pt x="1235" y="769"/>
                  </a:lnTo>
                  <a:lnTo>
                    <a:pt x="1236" y="767"/>
                  </a:lnTo>
                  <a:lnTo>
                    <a:pt x="1236" y="767"/>
                  </a:lnTo>
                  <a:lnTo>
                    <a:pt x="1236" y="766"/>
                  </a:lnTo>
                  <a:lnTo>
                    <a:pt x="1237" y="765"/>
                  </a:lnTo>
                  <a:lnTo>
                    <a:pt x="1237" y="764"/>
                  </a:lnTo>
                  <a:lnTo>
                    <a:pt x="1237" y="763"/>
                  </a:lnTo>
                  <a:lnTo>
                    <a:pt x="1238" y="762"/>
                  </a:lnTo>
                  <a:lnTo>
                    <a:pt x="1238" y="760"/>
                  </a:lnTo>
                  <a:lnTo>
                    <a:pt x="1238" y="759"/>
                  </a:lnTo>
                  <a:lnTo>
                    <a:pt x="1238" y="759"/>
                  </a:lnTo>
                  <a:lnTo>
                    <a:pt x="1238" y="758"/>
                  </a:lnTo>
                  <a:lnTo>
                    <a:pt x="1239" y="754"/>
                  </a:lnTo>
                  <a:lnTo>
                    <a:pt x="1241" y="750"/>
                  </a:lnTo>
                  <a:lnTo>
                    <a:pt x="1244" y="743"/>
                  </a:lnTo>
                  <a:lnTo>
                    <a:pt x="1247" y="736"/>
                  </a:lnTo>
                  <a:lnTo>
                    <a:pt x="1249" y="732"/>
                  </a:lnTo>
                  <a:lnTo>
                    <a:pt x="1250" y="727"/>
                  </a:lnTo>
                  <a:lnTo>
                    <a:pt x="1250" y="727"/>
                  </a:lnTo>
                  <a:lnTo>
                    <a:pt x="1250" y="726"/>
                  </a:lnTo>
                  <a:lnTo>
                    <a:pt x="1251" y="725"/>
                  </a:lnTo>
                  <a:lnTo>
                    <a:pt x="1251" y="722"/>
                  </a:lnTo>
                  <a:lnTo>
                    <a:pt x="1252" y="719"/>
                  </a:lnTo>
                  <a:lnTo>
                    <a:pt x="1252" y="717"/>
                  </a:lnTo>
                  <a:lnTo>
                    <a:pt x="1252" y="717"/>
                  </a:lnTo>
                  <a:lnTo>
                    <a:pt x="1252" y="716"/>
                  </a:lnTo>
                  <a:lnTo>
                    <a:pt x="1254" y="710"/>
                  </a:lnTo>
                  <a:lnTo>
                    <a:pt x="1257" y="702"/>
                  </a:lnTo>
                  <a:lnTo>
                    <a:pt x="1261" y="685"/>
                  </a:lnTo>
                  <a:lnTo>
                    <a:pt x="1261" y="684"/>
                  </a:lnTo>
                  <a:lnTo>
                    <a:pt x="1261" y="683"/>
                  </a:lnTo>
                  <a:lnTo>
                    <a:pt x="1261" y="682"/>
                  </a:lnTo>
                  <a:lnTo>
                    <a:pt x="1262" y="681"/>
                  </a:lnTo>
                  <a:lnTo>
                    <a:pt x="1262" y="680"/>
                  </a:lnTo>
                  <a:lnTo>
                    <a:pt x="1263" y="678"/>
                  </a:lnTo>
                  <a:lnTo>
                    <a:pt x="1263" y="677"/>
                  </a:lnTo>
                  <a:lnTo>
                    <a:pt x="1264" y="675"/>
                  </a:lnTo>
                  <a:lnTo>
                    <a:pt x="1264" y="674"/>
                  </a:lnTo>
                  <a:lnTo>
                    <a:pt x="1264" y="673"/>
                  </a:lnTo>
                  <a:lnTo>
                    <a:pt x="1264" y="672"/>
                  </a:lnTo>
                  <a:lnTo>
                    <a:pt x="1264" y="671"/>
                  </a:lnTo>
                  <a:lnTo>
                    <a:pt x="1265" y="668"/>
                  </a:lnTo>
                  <a:lnTo>
                    <a:pt x="1266" y="664"/>
                  </a:lnTo>
                  <a:lnTo>
                    <a:pt x="1267" y="661"/>
                  </a:lnTo>
                  <a:lnTo>
                    <a:pt x="1268" y="657"/>
                  </a:lnTo>
                  <a:lnTo>
                    <a:pt x="1268" y="653"/>
                  </a:lnTo>
                  <a:lnTo>
                    <a:pt x="1269" y="650"/>
                  </a:lnTo>
                  <a:lnTo>
                    <a:pt x="1269" y="646"/>
                  </a:lnTo>
                  <a:lnTo>
                    <a:pt x="1269" y="643"/>
                  </a:lnTo>
                  <a:lnTo>
                    <a:pt x="1269" y="642"/>
                  </a:lnTo>
                  <a:lnTo>
                    <a:pt x="1269" y="641"/>
                  </a:lnTo>
                  <a:lnTo>
                    <a:pt x="1269" y="640"/>
                  </a:lnTo>
                  <a:lnTo>
                    <a:pt x="1270" y="639"/>
                  </a:lnTo>
                  <a:lnTo>
                    <a:pt x="1270" y="637"/>
                  </a:lnTo>
                  <a:lnTo>
                    <a:pt x="1271" y="636"/>
                  </a:lnTo>
                  <a:lnTo>
                    <a:pt x="1271" y="634"/>
                  </a:lnTo>
                  <a:lnTo>
                    <a:pt x="1272" y="633"/>
                  </a:lnTo>
                  <a:lnTo>
                    <a:pt x="1272" y="632"/>
                  </a:lnTo>
                  <a:lnTo>
                    <a:pt x="1272" y="631"/>
                  </a:lnTo>
                  <a:lnTo>
                    <a:pt x="1272" y="630"/>
                  </a:lnTo>
                  <a:lnTo>
                    <a:pt x="1272" y="629"/>
                  </a:lnTo>
                  <a:lnTo>
                    <a:pt x="1273" y="625"/>
                  </a:lnTo>
                  <a:lnTo>
                    <a:pt x="1274" y="621"/>
                  </a:lnTo>
                  <a:lnTo>
                    <a:pt x="1275" y="613"/>
                  </a:lnTo>
                  <a:lnTo>
                    <a:pt x="1276" y="606"/>
                  </a:lnTo>
                  <a:lnTo>
                    <a:pt x="1277" y="602"/>
                  </a:lnTo>
                  <a:lnTo>
                    <a:pt x="1278" y="598"/>
                  </a:lnTo>
                  <a:lnTo>
                    <a:pt x="1278" y="583"/>
                  </a:lnTo>
                  <a:lnTo>
                    <a:pt x="1278" y="579"/>
                  </a:lnTo>
                  <a:lnTo>
                    <a:pt x="1279" y="575"/>
                  </a:lnTo>
                  <a:lnTo>
                    <a:pt x="1280" y="568"/>
                  </a:lnTo>
                  <a:lnTo>
                    <a:pt x="1281" y="561"/>
                  </a:lnTo>
                  <a:lnTo>
                    <a:pt x="1281" y="557"/>
                  </a:lnTo>
                  <a:lnTo>
                    <a:pt x="1281" y="552"/>
                  </a:lnTo>
                  <a:lnTo>
                    <a:pt x="1281" y="541"/>
                  </a:lnTo>
                  <a:lnTo>
                    <a:pt x="1281" y="492"/>
                  </a:lnTo>
                  <a:lnTo>
                    <a:pt x="1280" y="467"/>
                  </a:lnTo>
                  <a:lnTo>
                    <a:pt x="1278" y="442"/>
                  </a:lnTo>
                  <a:lnTo>
                    <a:pt x="1278" y="438"/>
                  </a:lnTo>
                  <a:lnTo>
                    <a:pt x="1278" y="435"/>
                  </a:lnTo>
                  <a:lnTo>
                    <a:pt x="1278" y="433"/>
                  </a:lnTo>
                  <a:lnTo>
                    <a:pt x="1277" y="430"/>
                  </a:lnTo>
                  <a:lnTo>
                    <a:pt x="1277" y="428"/>
                  </a:lnTo>
                  <a:lnTo>
                    <a:pt x="1277" y="426"/>
                  </a:lnTo>
                  <a:lnTo>
                    <a:pt x="1276" y="425"/>
                  </a:lnTo>
                  <a:lnTo>
                    <a:pt x="1276" y="424"/>
                  </a:lnTo>
                  <a:lnTo>
                    <a:pt x="1275" y="423"/>
                  </a:lnTo>
                  <a:lnTo>
                    <a:pt x="1275" y="420"/>
                  </a:lnTo>
                  <a:lnTo>
                    <a:pt x="1275" y="417"/>
                  </a:lnTo>
                  <a:lnTo>
                    <a:pt x="1274" y="411"/>
                  </a:lnTo>
                  <a:lnTo>
                    <a:pt x="1273" y="406"/>
                  </a:lnTo>
                  <a:lnTo>
                    <a:pt x="1272" y="403"/>
                  </a:lnTo>
                  <a:lnTo>
                    <a:pt x="1272" y="400"/>
                  </a:lnTo>
                  <a:lnTo>
                    <a:pt x="1272" y="397"/>
                  </a:lnTo>
                  <a:lnTo>
                    <a:pt x="1272" y="395"/>
                  </a:lnTo>
                  <a:lnTo>
                    <a:pt x="1271" y="392"/>
                  </a:lnTo>
                  <a:lnTo>
                    <a:pt x="1271" y="389"/>
                  </a:lnTo>
                  <a:lnTo>
                    <a:pt x="1270" y="385"/>
                  </a:lnTo>
                  <a:lnTo>
                    <a:pt x="1269" y="382"/>
                  </a:lnTo>
                  <a:lnTo>
                    <a:pt x="1269" y="381"/>
                  </a:lnTo>
                  <a:lnTo>
                    <a:pt x="1269" y="380"/>
                  </a:lnTo>
                  <a:lnTo>
                    <a:pt x="1269" y="379"/>
                  </a:lnTo>
                  <a:lnTo>
                    <a:pt x="1269" y="378"/>
                  </a:lnTo>
                  <a:lnTo>
                    <a:pt x="1268" y="376"/>
                  </a:lnTo>
                  <a:lnTo>
                    <a:pt x="1267" y="371"/>
                  </a:lnTo>
                  <a:lnTo>
                    <a:pt x="1267" y="368"/>
                  </a:lnTo>
                  <a:lnTo>
                    <a:pt x="1266" y="365"/>
                  </a:lnTo>
                  <a:lnTo>
                    <a:pt x="1265" y="363"/>
                  </a:lnTo>
                  <a:lnTo>
                    <a:pt x="1265" y="361"/>
                  </a:lnTo>
                  <a:lnTo>
                    <a:pt x="1264" y="360"/>
                  </a:lnTo>
                  <a:lnTo>
                    <a:pt x="1263" y="357"/>
                  </a:lnTo>
                  <a:lnTo>
                    <a:pt x="1262" y="355"/>
                  </a:lnTo>
                  <a:lnTo>
                    <a:pt x="1261" y="349"/>
                  </a:lnTo>
                  <a:lnTo>
                    <a:pt x="1260" y="344"/>
                  </a:lnTo>
                  <a:lnTo>
                    <a:pt x="1259" y="341"/>
                  </a:lnTo>
                  <a:lnTo>
                    <a:pt x="1258" y="338"/>
                  </a:lnTo>
                  <a:lnTo>
                    <a:pt x="1257" y="336"/>
                  </a:lnTo>
                  <a:lnTo>
                    <a:pt x="1256" y="334"/>
                  </a:lnTo>
                  <a:lnTo>
                    <a:pt x="1256" y="332"/>
                  </a:lnTo>
                  <a:lnTo>
                    <a:pt x="1255" y="329"/>
                  </a:lnTo>
                  <a:lnTo>
                    <a:pt x="1252" y="318"/>
                  </a:lnTo>
                  <a:lnTo>
                    <a:pt x="1250" y="312"/>
                  </a:lnTo>
                  <a:lnTo>
                    <a:pt x="1248" y="307"/>
                  </a:lnTo>
                  <a:lnTo>
                    <a:pt x="1244" y="296"/>
                  </a:lnTo>
                  <a:lnTo>
                    <a:pt x="1242" y="292"/>
                  </a:lnTo>
                  <a:lnTo>
                    <a:pt x="1241" y="290"/>
                  </a:lnTo>
                  <a:lnTo>
                    <a:pt x="1240" y="287"/>
                  </a:lnTo>
                  <a:lnTo>
                    <a:pt x="1239" y="285"/>
                  </a:lnTo>
                  <a:lnTo>
                    <a:pt x="1239" y="283"/>
                  </a:lnTo>
                  <a:lnTo>
                    <a:pt x="1239" y="282"/>
                  </a:lnTo>
                  <a:lnTo>
                    <a:pt x="1238" y="281"/>
                  </a:lnTo>
                  <a:lnTo>
                    <a:pt x="1238" y="280"/>
                  </a:lnTo>
                  <a:lnTo>
                    <a:pt x="1238" y="279"/>
                  </a:lnTo>
                  <a:lnTo>
                    <a:pt x="1237" y="276"/>
                  </a:lnTo>
                  <a:lnTo>
                    <a:pt x="1236" y="273"/>
                  </a:lnTo>
                  <a:lnTo>
                    <a:pt x="1235" y="270"/>
                  </a:lnTo>
                  <a:lnTo>
                    <a:pt x="1234" y="268"/>
                  </a:lnTo>
                  <a:lnTo>
                    <a:pt x="1233" y="265"/>
                  </a:lnTo>
                  <a:lnTo>
                    <a:pt x="1231" y="262"/>
                  </a:lnTo>
                  <a:lnTo>
                    <a:pt x="1227" y="256"/>
                  </a:lnTo>
                  <a:lnTo>
                    <a:pt x="1225" y="252"/>
                  </a:lnTo>
                  <a:lnTo>
                    <a:pt x="1223" y="248"/>
                  </a:lnTo>
                  <a:lnTo>
                    <a:pt x="1221" y="245"/>
                  </a:lnTo>
                  <a:lnTo>
                    <a:pt x="1219" y="242"/>
                  </a:lnTo>
                  <a:lnTo>
                    <a:pt x="1218" y="239"/>
                  </a:lnTo>
                  <a:lnTo>
                    <a:pt x="1216" y="236"/>
                  </a:lnTo>
                  <a:lnTo>
                    <a:pt x="1215" y="232"/>
                  </a:lnTo>
                  <a:lnTo>
                    <a:pt x="1213" y="229"/>
                  </a:lnTo>
                  <a:lnTo>
                    <a:pt x="1209" y="223"/>
                  </a:lnTo>
                  <a:lnTo>
                    <a:pt x="1204" y="217"/>
                  </a:lnTo>
                  <a:lnTo>
                    <a:pt x="1203" y="216"/>
                  </a:lnTo>
                  <a:lnTo>
                    <a:pt x="1203" y="215"/>
                  </a:lnTo>
                  <a:lnTo>
                    <a:pt x="1202" y="213"/>
                  </a:lnTo>
                  <a:lnTo>
                    <a:pt x="1201" y="211"/>
                  </a:lnTo>
                  <a:lnTo>
                    <a:pt x="1200" y="210"/>
                  </a:lnTo>
                  <a:lnTo>
                    <a:pt x="1200" y="208"/>
                  </a:lnTo>
                  <a:lnTo>
                    <a:pt x="1199" y="207"/>
                  </a:lnTo>
                  <a:lnTo>
                    <a:pt x="1199" y="206"/>
                  </a:lnTo>
                  <a:lnTo>
                    <a:pt x="1199" y="206"/>
                  </a:lnTo>
                  <a:lnTo>
                    <a:pt x="1199" y="205"/>
                  </a:lnTo>
                  <a:lnTo>
                    <a:pt x="1194" y="197"/>
                  </a:lnTo>
                  <a:lnTo>
                    <a:pt x="1189" y="189"/>
                  </a:lnTo>
                  <a:lnTo>
                    <a:pt x="1183" y="180"/>
                  </a:lnTo>
                  <a:lnTo>
                    <a:pt x="1176" y="171"/>
                  </a:lnTo>
                  <a:lnTo>
                    <a:pt x="1165" y="169"/>
                  </a:lnTo>
                  <a:lnTo>
                    <a:pt x="1164" y="167"/>
                  </a:lnTo>
                  <a:lnTo>
                    <a:pt x="1163" y="165"/>
                  </a:lnTo>
                  <a:lnTo>
                    <a:pt x="1161" y="163"/>
                  </a:lnTo>
                  <a:lnTo>
                    <a:pt x="1160" y="161"/>
                  </a:lnTo>
                  <a:lnTo>
                    <a:pt x="1158" y="159"/>
                  </a:lnTo>
                  <a:lnTo>
                    <a:pt x="1157" y="157"/>
                  </a:lnTo>
                  <a:lnTo>
                    <a:pt x="1155" y="155"/>
                  </a:lnTo>
                  <a:lnTo>
                    <a:pt x="1154" y="154"/>
                  </a:lnTo>
                  <a:lnTo>
                    <a:pt x="1153" y="152"/>
                  </a:lnTo>
                  <a:lnTo>
                    <a:pt x="1152" y="151"/>
                  </a:lnTo>
                  <a:lnTo>
                    <a:pt x="1151" y="149"/>
                  </a:lnTo>
                  <a:lnTo>
                    <a:pt x="1149" y="148"/>
                  </a:lnTo>
                  <a:lnTo>
                    <a:pt x="1146" y="144"/>
                  </a:lnTo>
                  <a:lnTo>
                    <a:pt x="1142" y="140"/>
                  </a:lnTo>
                  <a:lnTo>
                    <a:pt x="1141" y="139"/>
                  </a:lnTo>
                  <a:lnTo>
                    <a:pt x="1140" y="137"/>
                  </a:lnTo>
                  <a:lnTo>
                    <a:pt x="1138" y="135"/>
                  </a:lnTo>
                  <a:lnTo>
                    <a:pt x="1135" y="132"/>
                  </a:lnTo>
                  <a:lnTo>
                    <a:pt x="1133" y="130"/>
                  </a:lnTo>
                  <a:lnTo>
                    <a:pt x="1128" y="125"/>
                  </a:lnTo>
                  <a:lnTo>
                    <a:pt x="1125" y="123"/>
                  </a:lnTo>
                  <a:lnTo>
                    <a:pt x="1123" y="121"/>
                  </a:lnTo>
                  <a:lnTo>
                    <a:pt x="1118" y="116"/>
                  </a:lnTo>
                  <a:lnTo>
                    <a:pt x="1113" y="111"/>
                  </a:lnTo>
                  <a:lnTo>
                    <a:pt x="1107" y="106"/>
                  </a:lnTo>
                  <a:lnTo>
                    <a:pt x="1101" y="101"/>
                  </a:lnTo>
                  <a:lnTo>
                    <a:pt x="1090" y="93"/>
                  </a:lnTo>
                  <a:lnTo>
                    <a:pt x="1077" y="84"/>
                  </a:lnTo>
                  <a:lnTo>
                    <a:pt x="1077" y="84"/>
                  </a:lnTo>
                  <a:lnTo>
                    <a:pt x="1071" y="80"/>
                  </a:lnTo>
                  <a:lnTo>
                    <a:pt x="1065" y="76"/>
                  </a:lnTo>
                  <a:lnTo>
                    <a:pt x="1052" y="67"/>
                  </a:lnTo>
                  <a:lnTo>
                    <a:pt x="1052" y="67"/>
                  </a:lnTo>
                  <a:lnTo>
                    <a:pt x="1051" y="66"/>
                  </a:lnTo>
                  <a:lnTo>
                    <a:pt x="1050" y="65"/>
                  </a:lnTo>
                  <a:lnTo>
                    <a:pt x="1049" y="65"/>
                  </a:lnTo>
                  <a:lnTo>
                    <a:pt x="1048" y="64"/>
                  </a:lnTo>
                  <a:lnTo>
                    <a:pt x="1047" y="64"/>
                  </a:lnTo>
                  <a:lnTo>
                    <a:pt x="1046" y="63"/>
                  </a:lnTo>
                  <a:lnTo>
                    <a:pt x="1046" y="63"/>
                  </a:lnTo>
                  <a:lnTo>
                    <a:pt x="1045" y="63"/>
                  </a:lnTo>
                  <a:lnTo>
                    <a:pt x="1045" y="62"/>
                  </a:lnTo>
                  <a:lnTo>
                    <a:pt x="1045" y="62"/>
                  </a:lnTo>
                  <a:lnTo>
                    <a:pt x="1044" y="61"/>
                  </a:lnTo>
                  <a:lnTo>
                    <a:pt x="1039" y="60"/>
                  </a:lnTo>
                  <a:lnTo>
                    <a:pt x="1037" y="58"/>
                  </a:lnTo>
                  <a:lnTo>
                    <a:pt x="1034" y="57"/>
                  </a:lnTo>
                  <a:lnTo>
                    <a:pt x="1032" y="56"/>
                  </a:lnTo>
                  <a:lnTo>
                    <a:pt x="1029" y="54"/>
                  </a:lnTo>
                  <a:lnTo>
                    <a:pt x="1027" y="52"/>
                  </a:lnTo>
                  <a:lnTo>
                    <a:pt x="1024" y="50"/>
                  </a:lnTo>
                  <a:lnTo>
                    <a:pt x="1024" y="50"/>
                  </a:lnTo>
                  <a:lnTo>
                    <a:pt x="1023" y="49"/>
                  </a:lnTo>
                  <a:lnTo>
                    <a:pt x="1023" y="49"/>
                  </a:lnTo>
                  <a:lnTo>
                    <a:pt x="1022" y="48"/>
                  </a:lnTo>
                  <a:lnTo>
                    <a:pt x="1021" y="48"/>
                  </a:lnTo>
                  <a:lnTo>
                    <a:pt x="1019" y="47"/>
                  </a:lnTo>
                  <a:lnTo>
                    <a:pt x="1017" y="46"/>
                  </a:lnTo>
                  <a:lnTo>
                    <a:pt x="1015" y="45"/>
                  </a:lnTo>
                  <a:lnTo>
                    <a:pt x="1013" y="44"/>
                  </a:lnTo>
                  <a:lnTo>
                    <a:pt x="1010" y="43"/>
                  </a:lnTo>
                  <a:lnTo>
                    <a:pt x="1007" y="43"/>
                  </a:lnTo>
                  <a:lnTo>
                    <a:pt x="1001" y="41"/>
                  </a:lnTo>
                  <a:lnTo>
                    <a:pt x="990" y="36"/>
                  </a:lnTo>
                  <a:lnTo>
                    <a:pt x="990" y="36"/>
                  </a:lnTo>
                  <a:lnTo>
                    <a:pt x="989" y="36"/>
                  </a:lnTo>
                  <a:lnTo>
                    <a:pt x="989" y="36"/>
                  </a:lnTo>
                  <a:lnTo>
                    <a:pt x="988" y="36"/>
                  </a:lnTo>
                  <a:lnTo>
                    <a:pt x="987" y="35"/>
                  </a:lnTo>
                  <a:lnTo>
                    <a:pt x="986" y="35"/>
                  </a:lnTo>
                  <a:lnTo>
                    <a:pt x="985" y="34"/>
                  </a:lnTo>
                  <a:lnTo>
                    <a:pt x="984" y="34"/>
                  </a:lnTo>
                  <a:lnTo>
                    <a:pt x="983" y="34"/>
                  </a:lnTo>
                  <a:lnTo>
                    <a:pt x="983" y="33"/>
                  </a:lnTo>
                  <a:lnTo>
                    <a:pt x="983" y="33"/>
                  </a:lnTo>
                  <a:lnTo>
                    <a:pt x="982" y="33"/>
                  </a:lnTo>
                  <a:lnTo>
                    <a:pt x="982" y="33"/>
                  </a:lnTo>
                  <a:lnTo>
                    <a:pt x="975" y="31"/>
                  </a:lnTo>
                  <a:lnTo>
                    <a:pt x="968" y="29"/>
                  </a:lnTo>
                  <a:lnTo>
                    <a:pt x="960" y="27"/>
                  </a:lnTo>
                  <a:lnTo>
                    <a:pt x="953" y="25"/>
                  </a:lnTo>
                  <a:lnTo>
                    <a:pt x="952" y="25"/>
                  </a:lnTo>
                  <a:lnTo>
                    <a:pt x="951" y="25"/>
                  </a:lnTo>
                  <a:lnTo>
                    <a:pt x="951" y="25"/>
                  </a:lnTo>
                  <a:lnTo>
                    <a:pt x="950" y="25"/>
                  </a:lnTo>
                  <a:lnTo>
                    <a:pt x="948" y="24"/>
                  </a:lnTo>
                  <a:lnTo>
                    <a:pt x="947" y="24"/>
                  </a:lnTo>
                  <a:lnTo>
                    <a:pt x="945" y="23"/>
                  </a:lnTo>
                  <a:lnTo>
                    <a:pt x="943" y="23"/>
                  </a:lnTo>
                  <a:lnTo>
                    <a:pt x="942" y="23"/>
                  </a:lnTo>
                  <a:lnTo>
                    <a:pt x="941" y="22"/>
                  </a:lnTo>
                  <a:lnTo>
                    <a:pt x="940" y="22"/>
                  </a:lnTo>
                  <a:lnTo>
                    <a:pt x="939" y="22"/>
                  </a:lnTo>
                  <a:lnTo>
                    <a:pt x="938" y="22"/>
                  </a:lnTo>
                  <a:lnTo>
                    <a:pt x="937" y="21"/>
                  </a:lnTo>
                  <a:lnTo>
                    <a:pt x="936" y="21"/>
                  </a:lnTo>
                  <a:lnTo>
                    <a:pt x="935" y="21"/>
                  </a:lnTo>
                  <a:lnTo>
                    <a:pt x="933" y="20"/>
                  </a:lnTo>
                  <a:lnTo>
                    <a:pt x="931" y="20"/>
                  </a:lnTo>
                  <a:lnTo>
                    <a:pt x="929" y="19"/>
                  </a:lnTo>
                  <a:lnTo>
                    <a:pt x="926" y="19"/>
                  </a:lnTo>
                  <a:lnTo>
                    <a:pt x="922" y="19"/>
                  </a:lnTo>
                  <a:lnTo>
                    <a:pt x="921" y="19"/>
                  </a:lnTo>
                  <a:lnTo>
                    <a:pt x="920" y="19"/>
                  </a:lnTo>
                  <a:lnTo>
                    <a:pt x="918" y="19"/>
                  </a:lnTo>
                  <a:lnTo>
                    <a:pt x="916" y="18"/>
                  </a:lnTo>
                  <a:lnTo>
                    <a:pt x="914" y="18"/>
                  </a:lnTo>
                  <a:lnTo>
                    <a:pt x="911" y="17"/>
                  </a:lnTo>
                  <a:lnTo>
                    <a:pt x="909" y="16"/>
                  </a:lnTo>
                  <a:lnTo>
                    <a:pt x="909" y="16"/>
                  </a:lnTo>
                  <a:lnTo>
                    <a:pt x="908" y="16"/>
                  </a:lnTo>
                  <a:lnTo>
                    <a:pt x="907" y="16"/>
                  </a:lnTo>
                  <a:lnTo>
                    <a:pt x="906" y="16"/>
                  </a:lnTo>
                  <a:lnTo>
                    <a:pt x="904" y="16"/>
                  </a:lnTo>
                  <a:lnTo>
                    <a:pt x="900" y="15"/>
                  </a:lnTo>
                  <a:lnTo>
                    <a:pt x="895" y="14"/>
                  </a:lnTo>
                  <a:lnTo>
                    <a:pt x="893" y="13"/>
                  </a:lnTo>
                  <a:lnTo>
                    <a:pt x="892" y="13"/>
                  </a:lnTo>
                  <a:lnTo>
                    <a:pt x="891" y="13"/>
                  </a:lnTo>
                  <a:lnTo>
                    <a:pt x="889" y="13"/>
                  </a:lnTo>
                  <a:lnTo>
                    <a:pt x="887" y="13"/>
                  </a:lnTo>
                  <a:lnTo>
                    <a:pt x="885" y="13"/>
                  </a:lnTo>
                  <a:lnTo>
                    <a:pt x="883" y="12"/>
                  </a:lnTo>
                  <a:lnTo>
                    <a:pt x="880" y="12"/>
                  </a:lnTo>
                  <a:lnTo>
                    <a:pt x="878" y="11"/>
                  </a:lnTo>
                  <a:lnTo>
                    <a:pt x="878" y="11"/>
                  </a:lnTo>
                  <a:lnTo>
                    <a:pt x="877" y="11"/>
                  </a:lnTo>
                  <a:lnTo>
                    <a:pt x="877" y="11"/>
                  </a:lnTo>
                  <a:lnTo>
                    <a:pt x="877" y="11"/>
                  </a:lnTo>
                  <a:lnTo>
                    <a:pt x="869" y="2"/>
                  </a:lnTo>
                  <a:lnTo>
                    <a:pt x="850" y="1"/>
                  </a:lnTo>
                  <a:lnTo>
                    <a:pt x="831" y="0"/>
                  </a:lnTo>
                  <a:lnTo>
                    <a:pt x="812" y="1"/>
                  </a:lnTo>
                  <a:lnTo>
                    <a:pt x="792" y="2"/>
                  </a:lnTo>
                  <a:lnTo>
                    <a:pt x="790" y="2"/>
                  </a:lnTo>
                  <a:lnTo>
                    <a:pt x="784" y="2"/>
                  </a:lnTo>
                  <a:lnTo>
                    <a:pt x="781" y="2"/>
                  </a:lnTo>
                  <a:lnTo>
                    <a:pt x="779" y="3"/>
                  </a:lnTo>
                  <a:lnTo>
                    <a:pt x="776" y="3"/>
                  </a:lnTo>
                  <a:lnTo>
                    <a:pt x="773" y="4"/>
                  </a:lnTo>
                  <a:lnTo>
                    <a:pt x="770" y="4"/>
                  </a:lnTo>
                  <a:lnTo>
                    <a:pt x="767" y="5"/>
                  </a:lnTo>
                  <a:lnTo>
                    <a:pt x="765" y="5"/>
                  </a:lnTo>
                  <a:lnTo>
                    <a:pt x="764" y="5"/>
                  </a:lnTo>
                  <a:lnTo>
                    <a:pt x="762" y="6"/>
                  </a:lnTo>
                  <a:lnTo>
                    <a:pt x="761" y="6"/>
                  </a:lnTo>
                  <a:lnTo>
                    <a:pt x="760" y="7"/>
                  </a:lnTo>
                  <a:lnTo>
                    <a:pt x="758" y="7"/>
                  </a:lnTo>
                  <a:lnTo>
                    <a:pt x="756" y="8"/>
                  </a:lnTo>
                  <a:lnTo>
                    <a:pt x="752" y="8"/>
                  </a:lnTo>
                  <a:lnTo>
                    <a:pt x="750" y="8"/>
                  </a:lnTo>
                  <a:lnTo>
                    <a:pt x="748" y="9"/>
                  </a:lnTo>
                  <a:lnTo>
                    <a:pt x="747" y="9"/>
                  </a:lnTo>
                  <a:lnTo>
                    <a:pt x="746" y="9"/>
                  </a:lnTo>
                  <a:lnTo>
                    <a:pt x="745" y="9"/>
                  </a:lnTo>
                  <a:lnTo>
                    <a:pt x="744" y="10"/>
                  </a:lnTo>
                  <a:lnTo>
                    <a:pt x="744" y="10"/>
                  </a:lnTo>
                  <a:lnTo>
                    <a:pt x="743" y="10"/>
                  </a:lnTo>
                  <a:lnTo>
                    <a:pt x="743" y="11"/>
                  </a:lnTo>
                  <a:lnTo>
                    <a:pt x="742" y="11"/>
                  </a:lnTo>
                  <a:lnTo>
                    <a:pt x="742" y="11"/>
                  </a:lnTo>
                  <a:lnTo>
                    <a:pt x="740" y="11"/>
                  </a:lnTo>
                  <a:lnTo>
                    <a:pt x="738" y="12"/>
                  </a:lnTo>
                  <a:lnTo>
                    <a:pt x="737" y="12"/>
                  </a:lnTo>
                  <a:lnTo>
                    <a:pt x="735" y="12"/>
                  </a:lnTo>
                  <a:lnTo>
                    <a:pt x="733" y="13"/>
                  </a:lnTo>
                  <a:lnTo>
                    <a:pt x="732" y="13"/>
                  </a:lnTo>
                  <a:lnTo>
                    <a:pt x="730" y="13"/>
                  </a:lnTo>
                  <a:lnTo>
                    <a:pt x="728" y="13"/>
                  </a:lnTo>
                  <a:lnTo>
                    <a:pt x="727" y="13"/>
                  </a:lnTo>
                  <a:lnTo>
                    <a:pt x="726" y="13"/>
                  </a:lnTo>
                  <a:lnTo>
                    <a:pt x="724" y="14"/>
                  </a:lnTo>
                  <a:lnTo>
                    <a:pt x="723" y="14"/>
                  </a:lnTo>
                  <a:lnTo>
                    <a:pt x="721" y="15"/>
                  </a:lnTo>
                  <a:lnTo>
                    <a:pt x="719" y="15"/>
                  </a:lnTo>
                  <a:lnTo>
                    <a:pt x="717" y="16"/>
                  </a:lnTo>
                  <a:lnTo>
                    <a:pt x="715" y="16"/>
                  </a:lnTo>
                  <a:lnTo>
                    <a:pt x="714" y="16"/>
                  </a:lnTo>
                  <a:lnTo>
                    <a:pt x="713" y="16"/>
                  </a:lnTo>
                  <a:lnTo>
                    <a:pt x="712" y="16"/>
                  </a:lnTo>
                  <a:lnTo>
                    <a:pt x="711" y="16"/>
                  </a:lnTo>
                  <a:lnTo>
                    <a:pt x="709" y="17"/>
                  </a:lnTo>
                  <a:lnTo>
                    <a:pt x="707" y="17"/>
                  </a:lnTo>
                  <a:lnTo>
                    <a:pt x="705" y="18"/>
                  </a:lnTo>
                  <a:lnTo>
                    <a:pt x="702" y="19"/>
                  </a:lnTo>
                  <a:lnTo>
                    <a:pt x="700" y="19"/>
                  </a:lnTo>
                  <a:lnTo>
                    <a:pt x="700" y="19"/>
                  </a:lnTo>
                  <a:lnTo>
                    <a:pt x="699" y="19"/>
                  </a:lnTo>
                  <a:lnTo>
                    <a:pt x="699" y="19"/>
                  </a:lnTo>
                  <a:lnTo>
                    <a:pt x="698" y="19"/>
                  </a:lnTo>
                  <a:lnTo>
                    <a:pt x="697" y="20"/>
                  </a:lnTo>
                  <a:lnTo>
                    <a:pt x="694" y="21"/>
                  </a:lnTo>
                  <a:lnTo>
                    <a:pt x="692" y="21"/>
                  </a:lnTo>
                  <a:lnTo>
                    <a:pt x="691" y="22"/>
                  </a:lnTo>
                  <a:lnTo>
                    <a:pt x="689" y="22"/>
                  </a:lnTo>
                  <a:lnTo>
                    <a:pt x="689" y="22"/>
                  </a:lnTo>
                  <a:lnTo>
                    <a:pt x="688" y="22"/>
                  </a:lnTo>
                  <a:lnTo>
                    <a:pt x="686" y="23"/>
                  </a:lnTo>
                  <a:lnTo>
                    <a:pt x="684" y="24"/>
                  </a:lnTo>
                  <a:lnTo>
                    <a:pt x="682" y="25"/>
                  </a:lnTo>
                  <a:lnTo>
                    <a:pt x="680" y="25"/>
                  </a:lnTo>
                  <a:lnTo>
                    <a:pt x="676" y="26"/>
                  </a:lnTo>
                  <a:lnTo>
                    <a:pt x="673" y="27"/>
                  </a:lnTo>
                  <a:lnTo>
                    <a:pt x="671" y="27"/>
                  </a:lnTo>
                  <a:lnTo>
                    <a:pt x="671" y="27"/>
                  </a:lnTo>
                  <a:lnTo>
                    <a:pt x="670" y="27"/>
                  </a:lnTo>
                  <a:lnTo>
                    <a:pt x="669" y="28"/>
                  </a:lnTo>
                  <a:lnTo>
                    <a:pt x="669" y="28"/>
                  </a:lnTo>
                  <a:lnTo>
                    <a:pt x="667" y="28"/>
                  </a:lnTo>
                  <a:lnTo>
                    <a:pt x="666" y="29"/>
                  </a:lnTo>
                  <a:lnTo>
                    <a:pt x="664" y="29"/>
                  </a:lnTo>
                  <a:lnTo>
                    <a:pt x="663" y="30"/>
                  </a:lnTo>
                  <a:lnTo>
                    <a:pt x="662" y="30"/>
                  </a:lnTo>
                  <a:lnTo>
                    <a:pt x="661" y="30"/>
                  </a:lnTo>
                  <a:lnTo>
                    <a:pt x="661" y="30"/>
                  </a:lnTo>
                  <a:lnTo>
                    <a:pt x="660" y="30"/>
                  </a:lnTo>
                  <a:lnTo>
                    <a:pt x="656" y="32"/>
                  </a:lnTo>
                  <a:lnTo>
                    <a:pt x="654" y="33"/>
                  </a:lnTo>
                  <a:lnTo>
                    <a:pt x="652" y="34"/>
                  </a:lnTo>
                  <a:lnTo>
                    <a:pt x="650" y="35"/>
                  </a:lnTo>
                  <a:lnTo>
                    <a:pt x="648" y="36"/>
                  </a:lnTo>
                  <a:lnTo>
                    <a:pt x="647" y="36"/>
                  </a:lnTo>
                  <a:lnTo>
                    <a:pt x="645" y="36"/>
                  </a:lnTo>
                  <a:lnTo>
                    <a:pt x="644" y="36"/>
                  </a:lnTo>
                  <a:lnTo>
                    <a:pt x="643" y="36"/>
                  </a:lnTo>
                  <a:lnTo>
                    <a:pt x="643" y="37"/>
                  </a:lnTo>
                  <a:lnTo>
                    <a:pt x="642" y="37"/>
                  </a:lnTo>
                  <a:lnTo>
                    <a:pt x="641" y="38"/>
                  </a:lnTo>
                  <a:lnTo>
                    <a:pt x="641" y="38"/>
                  </a:lnTo>
                  <a:lnTo>
                    <a:pt x="639" y="39"/>
                  </a:lnTo>
                  <a:lnTo>
                    <a:pt x="637" y="39"/>
                  </a:lnTo>
                  <a:lnTo>
                    <a:pt x="636" y="40"/>
                  </a:lnTo>
                  <a:lnTo>
                    <a:pt x="635" y="40"/>
                  </a:lnTo>
                  <a:lnTo>
                    <a:pt x="634" y="40"/>
                  </a:lnTo>
                  <a:lnTo>
                    <a:pt x="634" y="41"/>
                  </a:lnTo>
                  <a:lnTo>
                    <a:pt x="633" y="41"/>
                  </a:lnTo>
                  <a:lnTo>
                    <a:pt x="633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0" y="43"/>
                  </a:lnTo>
                  <a:lnTo>
                    <a:pt x="628" y="44"/>
                  </a:lnTo>
                  <a:lnTo>
                    <a:pt x="623" y="46"/>
                  </a:lnTo>
                  <a:lnTo>
                    <a:pt x="619" y="48"/>
                  </a:lnTo>
                  <a:lnTo>
                    <a:pt x="615" y="50"/>
                  </a:lnTo>
                  <a:lnTo>
                    <a:pt x="615" y="51"/>
                  </a:lnTo>
                  <a:lnTo>
                    <a:pt x="614" y="51"/>
                  </a:lnTo>
                  <a:lnTo>
                    <a:pt x="613" y="52"/>
                  </a:lnTo>
                  <a:lnTo>
                    <a:pt x="613" y="52"/>
                  </a:lnTo>
                  <a:lnTo>
                    <a:pt x="611" y="53"/>
                  </a:lnTo>
                  <a:lnTo>
                    <a:pt x="609" y="53"/>
                  </a:lnTo>
                  <a:lnTo>
                    <a:pt x="608" y="54"/>
                  </a:lnTo>
                  <a:lnTo>
                    <a:pt x="606" y="54"/>
                  </a:lnTo>
                  <a:lnTo>
                    <a:pt x="605" y="55"/>
                  </a:lnTo>
                  <a:lnTo>
                    <a:pt x="604" y="55"/>
                  </a:lnTo>
                  <a:lnTo>
                    <a:pt x="604" y="56"/>
                  </a:lnTo>
                  <a:lnTo>
                    <a:pt x="603" y="56"/>
                  </a:lnTo>
                  <a:lnTo>
                    <a:pt x="601" y="57"/>
                  </a:lnTo>
                  <a:lnTo>
                    <a:pt x="599" y="58"/>
                  </a:lnTo>
                  <a:lnTo>
                    <a:pt x="595" y="61"/>
                  </a:lnTo>
                  <a:lnTo>
                    <a:pt x="592" y="62"/>
                  </a:lnTo>
                  <a:lnTo>
                    <a:pt x="590" y="63"/>
                  </a:lnTo>
                  <a:lnTo>
                    <a:pt x="587" y="65"/>
                  </a:lnTo>
                  <a:lnTo>
                    <a:pt x="584" y="67"/>
                  </a:lnTo>
                  <a:lnTo>
                    <a:pt x="584" y="68"/>
                  </a:lnTo>
                  <a:lnTo>
                    <a:pt x="583" y="68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0" y="70"/>
                  </a:lnTo>
                  <a:lnTo>
                    <a:pt x="578" y="70"/>
                  </a:lnTo>
                  <a:lnTo>
                    <a:pt x="577" y="71"/>
                  </a:lnTo>
                  <a:lnTo>
                    <a:pt x="575" y="71"/>
                  </a:lnTo>
                  <a:lnTo>
                    <a:pt x="574" y="72"/>
                  </a:lnTo>
                  <a:lnTo>
                    <a:pt x="573" y="72"/>
                  </a:lnTo>
                  <a:lnTo>
                    <a:pt x="573" y="73"/>
                  </a:lnTo>
                  <a:lnTo>
                    <a:pt x="572" y="73"/>
                  </a:lnTo>
                  <a:lnTo>
                    <a:pt x="571" y="74"/>
                  </a:lnTo>
                  <a:lnTo>
                    <a:pt x="570" y="74"/>
                  </a:lnTo>
                  <a:lnTo>
                    <a:pt x="568" y="75"/>
                  </a:lnTo>
                  <a:lnTo>
                    <a:pt x="564" y="78"/>
                  </a:lnTo>
                  <a:lnTo>
                    <a:pt x="561" y="80"/>
                  </a:lnTo>
                  <a:lnTo>
                    <a:pt x="559" y="82"/>
                  </a:lnTo>
                  <a:lnTo>
                    <a:pt x="556" y="83"/>
                  </a:lnTo>
                  <a:lnTo>
                    <a:pt x="553" y="84"/>
                  </a:lnTo>
                  <a:lnTo>
                    <a:pt x="551" y="86"/>
                  </a:lnTo>
                  <a:lnTo>
                    <a:pt x="550" y="88"/>
                  </a:lnTo>
                  <a:lnTo>
                    <a:pt x="548" y="89"/>
                  </a:lnTo>
                  <a:lnTo>
                    <a:pt x="547" y="90"/>
                  </a:lnTo>
                  <a:lnTo>
                    <a:pt x="545" y="91"/>
                  </a:lnTo>
                  <a:lnTo>
                    <a:pt x="543" y="91"/>
                  </a:lnTo>
                  <a:lnTo>
                    <a:pt x="541" y="92"/>
                  </a:lnTo>
                  <a:lnTo>
                    <a:pt x="539" y="94"/>
                  </a:lnTo>
                  <a:lnTo>
                    <a:pt x="537" y="96"/>
                  </a:lnTo>
                  <a:lnTo>
                    <a:pt x="535" y="98"/>
                  </a:lnTo>
                  <a:lnTo>
                    <a:pt x="533" y="100"/>
                  </a:lnTo>
                  <a:lnTo>
                    <a:pt x="522" y="106"/>
                  </a:lnTo>
                  <a:lnTo>
                    <a:pt x="520" y="108"/>
                  </a:lnTo>
                  <a:lnTo>
                    <a:pt x="519" y="110"/>
                  </a:lnTo>
                  <a:lnTo>
                    <a:pt x="517" y="111"/>
                  </a:lnTo>
                  <a:lnTo>
                    <a:pt x="516" y="112"/>
                  </a:lnTo>
                  <a:lnTo>
                    <a:pt x="514" y="113"/>
                  </a:lnTo>
                  <a:lnTo>
                    <a:pt x="512" y="114"/>
                  </a:lnTo>
                  <a:lnTo>
                    <a:pt x="510" y="115"/>
                  </a:lnTo>
                  <a:lnTo>
                    <a:pt x="508" y="117"/>
                  </a:lnTo>
                  <a:lnTo>
                    <a:pt x="506" y="120"/>
                  </a:lnTo>
                  <a:lnTo>
                    <a:pt x="502" y="124"/>
                  </a:lnTo>
                  <a:lnTo>
                    <a:pt x="498" y="128"/>
                  </a:lnTo>
                  <a:lnTo>
                    <a:pt x="495" y="130"/>
                  </a:lnTo>
                  <a:lnTo>
                    <a:pt x="493" y="132"/>
                  </a:lnTo>
                  <a:lnTo>
                    <a:pt x="491" y="134"/>
                  </a:lnTo>
                  <a:lnTo>
                    <a:pt x="490" y="135"/>
                  </a:lnTo>
                  <a:lnTo>
                    <a:pt x="489" y="137"/>
                  </a:lnTo>
                  <a:lnTo>
                    <a:pt x="488" y="138"/>
                  </a:lnTo>
                  <a:lnTo>
                    <a:pt x="486" y="139"/>
                  </a:lnTo>
                  <a:lnTo>
                    <a:pt x="484" y="139"/>
                  </a:lnTo>
                  <a:lnTo>
                    <a:pt x="482" y="140"/>
                  </a:lnTo>
                  <a:lnTo>
                    <a:pt x="474" y="149"/>
                  </a:lnTo>
                  <a:lnTo>
                    <a:pt x="470" y="153"/>
                  </a:lnTo>
                  <a:lnTo>
                    <a:pt x="465" y="157"/>
                  </a:lnTo>
                  <a:lnTo>
                    <a:pt x="463" y="159"/>
                  </a:lnTo>
                  <a:lnTo>
                    <a:pt x="460" y="162"/>
                  </a:lnTo>
                  <a:lnTo>
                    <a:pt x="458" y="165"/>
                  </a:lnTo>
                  <a:lnTo>
                    <a:pt x="454" y="169"/>
                  </a:lnTo>
                  <a:lnTo>
                    <a:pt x="452" y="171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2" y="184"/>
                  </a:lnTo>
                  <a:lnTo>
                    <a:pt x="439" y="186"/>
                  </a:lnTo>
                  <a:lnTo>
                    <a:pt x="437" y="188"/>
                  </a:lnTo>
                  <a:lnTo>
                    <a:pt x="436" y="189"/>
                  </a:lnTo>
                  <a:lnTo>
                    <a:pt x="435" y="191"/>
                  </a:lnTo>
                  <a:lnTo>
                    <a:pt x="432" y="194"/>
                  </a:lnTo>
                  <a:lnTo>
                    <a:pt x="431" y="196"/>
                  </a:lnTo>
                  <a:lnTo>
                    <a:pt x="430" y="198"/>
                  </a:lnTo>
                  <a:lnTo>
                    <a:pt x="429" y="198"/>
                  </a:lnTo>
                  <a:lnTo>
                    <a:pt x="428" y="199"/>
                  </a:lnTo>
                  <a:lnTo>
                    <a:pt x="427" y="200"/>
                  </a:lnTo>
                  <a:lnTo>
                    <a:pt x="426" y="200"/>
                  </a:lnTo>
                  <a:lnTo>
                    <a:pt x="424" y="202"/>
                  </a:lnTo>
                  <a:lnTo>
                    <a:pt x="422" y="205"/>
                  </a:lnTo>
                  <a:lnTo>
                    <a:pt x="420" y="207"/>
                  </a:lnTo>
                  <a:lnTo>
                    <a:pt x="417" y="210"/>
                  </a:lnTo>
                  <a:lnTo>
                    <a:pt x="413" y="216"/>
                  </a:lnTo>
                  <a:lnTo>
                    <a:pt x="409" y="222"/>
                  </a:lnTo>
                  <a:lnTo>
                    <a:pt x="408" y="224"/>
                  </a:lnTo>
                  <a:lnTo>
                    <a:pt x="407" y="226"/>
                  </a:lnTo>
                  <a:lnTo>
                    <a:pt x="405" y="230"/>
                  </a:lnTo>
                  <a:lnTo>
                    <a:pt x="402" y="233"/>
                  </a:lnTo>
                  <a:lnTo>
                    <a:pt x="401" y="234"/>
                  </a:lnTo>
                  <a:lnTo>
                    <a:pt x="400" y="236"/>
                  </a:lnTo>
                  <a:lnTo>
                    <a:pt x="396" y="243"/>
                  </a:lnTo>
                  <a:lnTo>
                    <a:pt x="392" y="249"/>
                  </a:lnTo>
                  <a:lnTo>
                    <a:pt x="389" y="254"/>
                  </a:lnTo>
                  <a:lnTo>
                    <a:pt x="387" y="257"/>
                  </a:lnTo>
                  <a:lnTo>
                    <a:pt x="386" y="259"/>
                  </a:lnTo>
                  <a:lnTo>
                    <a:pt x="382" y="268"/>
                  </a:lnTo>
                  <a:lnTo>
                    <a:pt x="380" y="272"/>
                  </a:lnTo>
                  <a:lnTo>
                    <a:pt x="379" y="274"/>
                  </a:lnTo>
                  <a:lnTo>
                    <a:pt x="378" y="276"/>
                  </a:lnTo>
                  <a:lnTo>
                    <a:pt x="377" y="279"/>
                  </a:lnTo>
                  <a:lnTo>
                    <a:pt x="376" y="282"/>
                  </a:lnTo>
                  <a:lnTo>
                    <a:pt x="372" y="287"/>
                  </a:lnTo>
                  <a:lnTo>
                    <a:pt x="369" y="293"/>
                  </a:lnTo>
                  <a:lnTo>
                    <a:pt x="367" y="295"/>
                  </a:lnTo>
                  <a:lnTo>
                    <a:pt x="366" y="298"/>
                  </a:lnTo>
                  <a:lnTo>
                    <a:pt x="365" y="300"/>
                  </a:lnTo>
                  <a:lnTo>
                    <a:pt x="365" y="303"/>
                  </a:lnTo>
                  <a:lnTo>
                    <a:pt x="364" y="305"/>
                  </a:lnTo>
                  <a:lnTo>
                    <a:pt x="363" y="307"/>
                  </a:lnTo>
                  <a:lnTo>
                    <a:pt x="362" y="309"/>
                  </a:lnTo>
                  <a:lnTo>
                    <a:pt x="360" y="310"/>
                  </a:lnTo>
                  <a:lnTo>
                    <a:pt x="359" y="312"/>
                  </a:lnTo>
                  <a:lnTo>
                    <a:pt x="359" y="313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7" y="316"/>
                  </a:lnTo>
                  <a:lnTo>
                    <a:pt x="356" y="319"/>
                  </a:lnTo>
                  <a:lnTo>
                    <a:pt x="352" y="324"/>
                  </a:lnTo>
                  <a:lnTo>
                    <a:pt x="351" y="327"/>
                  </a:lnTo>
                  <a:lnTo>
                    <a:pt x="349" y="330"/>
                  </a:lnTo>
                  <a:lnTo>
                    <a:pt x="348" y="332"/>
                  </a:lnTo>
                  <a:lnTo>
                    <a:pt x="348" y="334"/>
                  </a:lnTo>
                  <a:lnTo>
                    <a:pt x="347" y="335"/>
                  </a:lnTo>
                  <a:lnTo>
                    <a:pt x="334" y="363"/>
                  </a:lnTo>
                  <a:lnTo>
                    <a:pt x="328" y="376"/>
                  </a:lnTo>
                  <a:lnTo>
                    <a:pt x="321" y="389"/>
                  </a:lnTo>
                  <a:lnTo>
                    <a:pt x="316" y="402"/>
                  </a:lnTo>
                  <a:lnTo>
                    <a:pt x="310" y="415"/>
                  </a:lnTo>
                  <a:lnTo>
                    <a:pt x="305" y="427"/>
                  </a:lnTo>
                  <a:lnTo>
                    <a:pt x="299" y="439"/>
                  </a:lnTo>
                  <a:lnTo>
                    <a:pt x="291" y="457"/>
                  </a:lnTo>
                  <a:lnTo>
                    <a:pt x="289" y="461"/>
                  </a:lnTo>
                  <a:lnTo>
                    <a:pt x="287" y="465"/>
                  </a:lnTo>
                  <a:lnTo>
                    <a:pt x="285" y="469"/>
                  </a:lnTo>
                  <a:lnTo>
                    <a:pt x="284" y="473"/>
                  </a:lnTo>
                  <a:lnTo>
                    <a:pt x="277" y="490"/>
                  </a:lnTo>
                  <a:lnTo>
                    <a:pt x="274" y="499"/>
                  </a:lnTo>
                  <a:lnTo>
                    <a:pt x="270" y="507"/>
                  </a:lnTo>
                  <a:lnTo>
                    <a:pt x="270" y="508"/>
                  </a:lnTo>
                  <a:lnTo>
                    <a:pt x="269" y="509"/>
                  </a:lnTo>
                  <a:lnTo>
                    <a:pt x="269" y="511"/>
                  </a:lnTo>
                  <a:lnTo>
                    <a:pt x="268" y="515"/>
                  </a:lnTo>
                  <a:lnTo>
                    <a:pt x="267" y="517"/>
                  </a:lnTo>
                  <a:lnTo>
                    <a:pt x="267" y="518"/>
                  </a:lnTo>
                  <a:lnTo>
                    <a:pt x="267" y="519"/>
                  </a:lnTo>
                  <a:lnTo>
                    <a:pt x="267" y="519"/>
                  </a:lnTo>
                  <a:lnTo>
                    <a:pt x="266" y="520"/>
                  </a:lnTo>
                  <a:lnTo>
                    <a:pt x="266" y="521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2"/>
                  </a:lnTo>
                  <a:lnTo>
                    <a:pt x="264" y="522"/>
                  </a:lnTo>
                  <a:lnTo>
                    <a:pt x="264" y="523"/>
                  </a:lnTo>
                  <a:lnTo>
                    <a:pt x="264" y="524"/>
                  </a:lnTo>
                  <a:lnTo>
                    <a:pt x="263" y="525"/>
                  </a:lnTo>
                  <a:lnTo>
                    <a:pt x="263" y="528"/>
                  </a:lnTo>
                  <a:lnTo>
                    <a:pt x="262" y="532"/>
                  </a:lnTo>
                  <a:lnTo>
                    <a:pt x="261" y="537"/>
                  </a:lnTo>
                  <a:lnTo>
                    <a:pt x="260" y="542"/>
                  </a:lnTo>
                  <a:lnTo>
                    <a:pt x="258" y="547"/>
                  </a:lnTo>
                  <a:lnTo>
                    <a:pt x="256" y="552"/>
                  </a:lnTo>
                  <a:lnTo>
                    <a:pt x="256" y="553"/>
                  </a:lnTo>
                  <a:lnTo>
                    <a:pt x="255" y="555"/>
                  </a:lnTo>
                  <a:lnTo>
                    <a:pt x="254" y="557"/>
                  </a:lnTo>
                  <a:lnTo>
                    <a:pt x="254" y="560"/>
                  </a:lnTo>
                  <a:lnTo>
                    <a:pt x="253" y="563"/>
                  </a:lnTo>
                  <a:lnTo>
                    <a:pt x="252" y="569"/>
                  </a:lnTo>
                  <a:lnTo>
                    <a:pt x="252" y="572"/>
                  </a:lnTo>
                  <a:lnTo>
                    <a:pt x="251" y="575"/>
                  </a:lnTo>
                  <a:lnTo>
                    <a:pt x="250" y="582"/>
                  </a:lnTo>
                  <a:lnTo>
                    <a:pt x="248" y="588"/>
                  </a:lnTo>
                  <a:lnTo>
                    <a:pt x="245" y="601"/>
                  </a:lnTo>
                  <a:lnTo>
                    <a:pt x="237" y="629"/>
                  </a:lnTo>
                  <a:lnTo>
                    <a:pt x="232" y="648"/>
                  </a:lnTo>
                  <a:lnTo>
                    <a:pt x="226" y="667"/>
                  </a:lnTo>
                  <a:lnTo>
                    <a:pt x="214" y="705"/>
                  </a:lnTo>
                  <a:lnTo>
                    <a:pt x="143" y="801"/>
                  </a:lnTo>
                  <a:lnTo>
                    <a:pt x="143" y="798"/>
                  </a:lnTo>
                  <a:lnTo>
                    <a:pt x="143" y="798"/>
                  </a:lnTo>
                  <a:lnTo>
                    <a:pt x="143" y="797"/>
                  </a:lnTo>
                  <a:lnTo>
                    <a:pt x="144" y="797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5" y="795"/>
                  </a:lnTo>
                  <a:lnTo>
                    <a:pt x="145" y="795"/>
                  </a:lnTo>
                  <a:lnTo>
                    <a:pt x="146" y="794"/>
                  </a:lnTo>
                  <a:lnTo>
                    <a:pt x="146" y="794"/>
                  </a:lnTo>
                  <a:lnTo>
                    <a:pt x="146" y="794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2"/>
                  </a:lnTo>
                  <a:lnTo>
                    <a:pt x="146" y="792"/>
                  </a:lnTo>
                  <a:lnTo>
                    <a:pt x="146" y="792"/>
                  </a:lnTo>
                  <a:lnTo>
                    <a:pt x="144" y="795"/>
                  </a:lnTo>
                  <a:lnTo>
                    <a:pt x="141" y="798"/>
                  </a:lnTo>
                  <a:lnTo>
                    <a:pt x="138" y="801"/>
                  </a:lnTo>
                  <a:lnTo>
                    <a:pt x="135" y="804"/>
                  </a:lnTo>
                  <a:lnTo>
                    <a:pt x="134" y="805"/>
                  </a:lnTo>
                  <a:lnTo>
                    <a:pt x="133" y="806"/>
                  </a:lnTo>
                  <a:lnTo>
                    <a:pt x="131" y="808"/>
                  </a:lnTo>
                  <a:lnTo>
                    <a:pt x="129" y="809"/>
                  </a:lnTo>
                  <a:lnTo>
                    <a:pt x="128" y="811"/>
                  </a:lnTo>
                  <a:lnTo>
                    <a:pt x="126" y="812"/>
                  </a:lnTo>
                  <a:lnTo>
                    <a:pt x="125" y="814"/>
                  </a:lnTo>
                  <a:lnTo>
                    <a:pt x="124" y="815"/>
                  </a:lnTo>
                  <a:lnTo>
                    <a:pt x="124" y="815"/>
                  </a:lnTo>
                  <a:lnTo>
                    <a:pt x="110" y="826"/>
                  </a:lnTo>
                  <a:lnTo>
                    <a:pt x="110" y="826"/>
                  </a:lnTo>
                  <a:lnTo>
                    <a:pt x="109" y="827"/>
                  </a:lnTo>
                  <a:lnTo>
                    <a:pt x="108" y="828"/>
                  </a:lnTo>
                  <a:lnTo>
                    <a:pt x="104" y="831"/>
                  </a:lnTo>
                  <a:lnTo>
                    <a:pt x="101" y="833"/>
                  </a:lnTo>
                  <a:lnTo>
                    <a:pt x="100" y="834"/>
                  </a:lnTo>
                  <a:lnTo>
                    <a:pt x="98" y="835"/>
                  </a:lnTo>
                  <a:lnTo>
                    <a:pt x="96" y="836"/>
                  </a:lnTo>
                  <a:lnTo>
                    <a:pt x="95" y="837"/>
                  </a:lnTo>
                  <a:lnTo>
                    <a:pt x="92" y="839"/>
                  </a:lnTo>
                  <a:lnTo>
                    <a:pt x="88" y="841"/>
                  </a:lnTo>
                  <a:lnTo>
                    <a:pt x="86" y="842"/>
                  </a:lnTo>
                  <a:lnTo>
                    <a:pt x="84" y="843"/>
                  </a:lnTo>
                  <a:lnTo>
                    <a:pt x="82" y="844"/>
                  </a:lnTo>
                  <a:lnTo>
                    <a:pt x="80" y="846"/>
                  </a:lnTo>
                  <a:lnTo>
                    <a:pt x="76" y="849"/>
                  </a:lnTo>
                  <a:lnTo>
                    <a:pt x="74" y="851"/>
                  </a:lnTo>
                  <a:lnTo>
                    <a:pt x="72" y="852"/>
                  </a:lnTo>
                  <a:lnTo>
                    <a:pt x="71" y="853"/>
                  </a:lnTo>
                  <a:lnTo>
                    <a:pt x="69" y="853"/>
                  </a:lnTo>
                  <a:lnTo>
                    <a:pt x="68" y="854"/>
                  </a:lnTo>
                  <a:lnTo>
                    <a:pt x="67" y="854"/>
                  </a:lnTo>
                  <a:lnTo>
                    <a:pt x="67" y="854"/>
                  </a:lnTo>
                  <a:lnTo>
                    <a:pt x="67" y="854"/>
                  </a:lnTo>
                  <a:lnTo>
                    <a:pt x="67" y="854"/>
                  </a:lnTo>
                  <a:lnTo>
                    <a:pt x="66" y="854"/>
                  </a:lnTo>
                  <a:lnTo>
                    <a:pt x="66" y="854"/>
                  </a:lnTo>
                  <a:lnTo>
                    <a:pt x="66" y="855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5" y="856"/>
                  </a:lnTo>
                  <a:lnTo>
                    <a:pt x="64" y="856"/>
                  </a:lnTo>
                  <a:lnTo>
                    <a:pt x="64" y="857"/>
                  </a:lnTo>
                  <a:lnTo>
                    <a:pt x="64" y="857"/>
                  </a:lnTo>
                  <a:lnTo>
                    <a:pt x="62" y="859"/>
                  </a:lnTo>
                  <a:lnTo>
                    <a:pt x="60" y="861"/>
                  </a:lnTo>
                  <a:lnTo>
                    <a:pt x="56" y="865"/>
                  </a:lnTo>
                  <a:lnTo>
                    <a:pt x="55" y="866"/>
                  </a:lnTo>
                  <a:lnTo>
                    <a:pt x="53" y="868"/>
                  </a:lnTo>
                  <a:lnTo>
                    <a:pt x="52" y="869"/>
                  </a:lnTo>
                  <a:lnTo>
                    <a:pt x="51" y="870"/>
                  </a:lnTo>
                  <a:lnTo>
                    <a:pt x="50" y="871"/>
                  </a:lnTo>
                  <a:lnTo>
                    <a:pt x="47" y="874"/>
                  </a:lnTo>
                  <a:lnTo>
                    <a:pt x="43" y="878"/>
                  </a:lnTo>
                  <a:lnTo>
                    <a:pt x="40" y="883"/>
                  </a:lnTo>
                  <a:lnTo>
                    <a:pt x="37" y="887"/>
                  </a:lnTo>
                  <a:lnTo>
                    <a:pt x="34" y="892"/>
                  </a:lnTo>
                  <a:lnTo>
                    <a:pt x="22" y="911"/>
                  </a:lnTo>
                  <a:lnTo>
                    <a:pt x="22" y="911"/>
                  </a:lnTo>
                  <a:lnTo>
                    <a:pt x="22" y="911"/>
                  </a:lnTo>
                  <a:lnTo>
                    <a:pt x="22" y="911"/>
                  </a:lnTo>
                  <a:lnTo>
                    <a:pt x="22" y="912"/>
                  </a:lnTo>
                  <a:lnTo>
                    <a:pt x="22" y="912"/>
                  </a:lnTo>
                  <a:lnTo>
                    <a:pt x="22" y="913"/>
                  </a:lnTo>
                  <a:lnTo>
                    <a:pt x="22" y="913"/>
                  </a:lnTo>
                  <a:lnTo>
                    <a:pt x="22" y="913"/>
                  </a:lnTo>
                  <a:lnTo>
                    <a:pt x="21" y="914"/>
                  </a:lnTo>
                  <a:lnTo>
                    <a:pt x="21" y="914"/>
                  </a:lnTo>
                  <a:lnTo>
                    <a:pt x="21" y="914"/>
                  </a:lnTo>
                  <a:lnTo>
                    <a:pt x="20" y="915"/>
                  </a:lnTo>
                  <a:lnTo>
                    <a:pt x="20" y="915"/>
                  </a:lnTo>
                  <a:lnTo>
                    <a:pt x="20" y="915"/>
                  </a:lnTo>
                  <a:lnTo>
                    <a:pt x="20" y="915"/>
                  </a:lnTo>
                  <a:lnTo>
                    <a:pt x="19" y="915"/>
                  </a:lnTo>
                  <a:lnTo>
                    <a:pt x="19" y="916"/>
                  </a:lnTo>
                  <a:lnTo>
                    <a:pt x="19" y="916"/>
                  </a:lnTo>
                  <a:lnTo>
                    <a:pt x="19" y="916"/>
                  </a:lnTo>
                  <a:lnTo>
                    <a:pt x="19" y="916"/>
                  </a:lnTo>
                  <a:lnTo>
                    <a:pt x="19" y="916"/>
                  </a:lnTo>
                  <a:lnTo>
                    <a:pt x="18" y="919"/>
                  </a:lnTo>
                  <a:lnTo>
                    <a:pt x="17" y="921"/>
                  </a:lnTo>
                  <a:lnTo>
                    <a:pt x="15" y="927"/>
                  </a:lnTo>
                  <a:lnTo>
                    <a:pt x="13" y="933"/>
                  </a:lnTo>
                  <a:lnTo>
                    <a:pt x="11" y="939"/>
                  </a:lnTo>
                  <a:lnTo>
                    <a:pt x="11" y="940"/>
                  </a:lnTo>
                  <a:lnTo>
                    <a:pt x="11" y="940"/>
                  </a:lnTo>
                  <a:lnTo>
                    <a:pt x="11" y="941"/>
                  </a:lnTo>
                  <a:lnTo>
                    <a:pt x="11" y="941"/>
                  </a:lnTo>
                  <a:lnTo>
                    <a:pt x="10" y="942"/>
                  </a:lnTo>
                  <a:lnTo>
                    <a:pt x="10" y="943"/>
                  </a:lnTo>
                  <a:lnTo>
                    <a:pt x="9" y="944"/>
                  </a:lnTo>
                  <a:lnTo>
                    <a:pt x="9" y="945"/>
                  </a:lnTo>
                  <a:lnTo>
                    <a:pt x="9" y="946"/>
                  </a:lnTo>
                  <a:lnTo>
                    <a:pt x="8" y="946"/>
                  </a:lnTo>
                  <a:lnTo>
                    <a:pt x="8" y="947"/>
                  </a:lnTo>
                  <a:lnTo>
                    <a:pt x="8" y="947"/>
                  </a:lnTo>
                  <a:lnTo>
                    <a:pt x="8" y="948"/>
                  </a:lnTo>
                  <a:lnTo>
                    <a:pt x="8" y="948"/>
                  </a:lnTo>
                  <a:lnTo>
                    <a:pt x="8" y="949"/>
                  </a:lnTo>
                  <a:lnTo>
                    <a:pt x="8" y="949"/>
                  </a:lnTo>
                  <a:lnTo>
                    <a:pt x="7" y="950"/>
                  </a:lnTo>
                  <a:lnTo>
                    <a:pt x="7" y="952"/>
                  </a:lnTo>
                  <a:lnTo>
                    <a:pt x="6" y="953"/>
                  </a:lnTo>
                  <a:lnTo>
                    <a:pt x="6" y="954"/>
                  </a:lnTo>
                  <a:lnTo>
                    <a:pt x="6" y="954"/>
                  </a:lnTo>
                  <a:lnTo>
                    <a:pt x="5" y="955"/>
                  </a:lnTo>
                  <a:lnTo>
                    <a:pt x="5" y="956"/>
                  </a:lnTo>
                  <a:lnTo>
                    <a:pt x="5" y="956"/>
                  </a:lnTo>
                  <a:lnTo>
                    <a:pt x="4" y="958"/>
                  </a:lnTo>
                  <a:lnTo>
                    <a:pt x="4" y="961"/>
                  </a:lnTo>
                  <a:lnTo>
                    <a:pt x="3" y="963"/>
                  </a:lnTo>
                  <a:lnTo>
                    <a:pt x="3" y="965"/>
                  </a:lnTo>
                  <a:lnTo>
                    <a:pt x="2" y="967"/>
                  </a:lnTo>
                  <a:lnTo>
                    <a:pt x="2" y="969"/>
                  </a:lnTo>
                  <a:lnTo>
                    <a:pt x="2" y="973"/>
                  </a:lnTo>
                  <a:lnTo>
                    <a:pt x="2" y="973"/>
                  </a:lnTo>
                  <a:lnTo>
                    <a:pt x="2" y="976"/>
                  </a:lnTo>
                  <a:lnTo>
                    <a:pt x="1" y="982"/>
                  </a:lnTo>
                  <a:lnTo>
                    <a:pt x="1" y="987"/>
                  </a:lnTo>
                  <a:lnTo>
                    <a:pt x="0" y="993"/>
                  </a:lnTo>
                  <a:lnTo>
                    <a:pt x="0" y="999"/>
                  </a:lnTo>
                  <a:lnTo>
                    <a:pt x="0" y="1004"/>
                  </a:lnTo>
                  <a:lnTo>
                    <a:pt x="1" y="1010"/>
                  </a:lnTo>
                  <a:lnTo>
                    <a:pt x="1" y="1016"/>
                  </a:lnTo>
                  <a:lnTo>
                    <a:pt x="2" y="1021"/>
                  </a:lnTo>
                  <a:lnTo>
                    <a:pt x="4" y="1035"/>
                  </a:lnTo>
                  <a:lnTo>
                    <a:pt x="7" y="1048"/>
                  </a:lnTo>
                  <a:lnTo>
                    <a:pt x="11" y="1061"/>
                  </a:lnTo>
                  <a:lnTo>
                    <a:pt x="16" y="1074"/>
                  </a:lnTo>
                  <a:lnTo>
                    <a:pt x="23" y="1086"/>
                  </a:lnTo>
                  <a:lnTo>
                    <a:pt x="30" y="1099"/>
                  </a:lnTo>
                  <a:lnTo>
                    <a:pt x="38" y="1110"/>
                  </a:lnTo>
                  <a:lnTo>
                    <a:pt x="47" y="1122"/>
                  </a:lnTo>
                  <a:lnTo>
                    <a:pt x="51" y="1126"/>
                  </a:lnTo>
                  <a:lnTo>
                    <a:pt x="54" y="1131"/>
                  </a:lnTo>
                  <a:lnTo>
                    <a:pt x="58" y="1134"/>
                  </a:lnTo>
                  <a:lnTo>
                    <a:pt x="62" y="1138"/>
                  </a:lnTo>
                  <a:lnTo>
                    <a:pt x="78" y="1151"/>
                  </a:lnTo>
                  <a:lnTo>
                    <a:pt x="83" y="1154"/>
                  </a:lnTo>
                  <a:lnTo>
                    <a:pt x="84" y="1155"/>
                  </a:lnTo>
                  <a:lnTo>
                    <a:pt x="84" y="1155"/>
                  </a:lnTo>
                  <a:lnTo>
                    <a:pt x="85" y="1156"/>
                  </a:lnTo>
                  <a:lnTo>
                    <a:pt x="86" y="1156"/>
                  </a:lnTo>
                  <a:lnTo>
                    <a:pt x="86" y="1156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8" y="1157"/>
                  </a:lnTo>
                  <a:lnTo>
                    <a:pt x="88" y="1157"/>
                  </a:lnTo>
                  <a:lnTo>
                    <a:pt x="89" y="1158"/>
                  </a:lnTo>
                  <a:lnTo>
                    <a:pt x="91" y="1159"/>
                  </a:lnTo>
                  <a:lnTo>
                    <a:pt x="92" y="1159"/>
                  </a:lnTo>
                  <a:lnTo>
                    <a:pt x="92" y="1160"/>
                  </a:lnTo>
                  <a:lnTo>
                    <a:pt x="92" y="1160"/>
                  </a:lnTo>
                  <a:lnTo>
                    <a:pt x="93" y="1160"/>
                  </a:lnTo>
                  <a:lnTo>
                    <a:pt x="93" y="1161"/>
                  </a:lnTo>
                  <a:lnTo>
                    <a:pt x="93" y="1161"/>
                  </a:lnTo>
                  <a:lnTo>
                    <a:pt x="93" y="1161"/>
                  </a:lnTo>
                  <a:lnTo>
                    <a:pt x="93" y="1162"/>
                  </a:lnTo>
                  <a:lnTo>
                    <a:pt x="93" y="1162"/>
                  </a:lnTo>
                  <a:lnTo>
                    <a:pt x="107" y="1171"/>
                  </a:lnTo>
                  <a:lnTo>
                    <a:pt x="123" y="1179"/>
                  </a:lnTo>
                  <a:lnTo>
                    <a:pt x="140" y="1187"/>
                  </a:lnTo>
                  <a:lnTo>
                    <a:pt x="158" y="1194"/>
                  </a:lnTo>
                  <a:lnTo>
                    <a:pt x="177" y="1200"/>
                  </a:lnTo>
                  <a:lnTo>
                    <a:pt x="198" y="1205"/>
                  </a:lnTo>
                  <a:lnTo>
                    <a:pt x="220" y="1209"/>
                  </a:lnTo>
                  <a:lnTo>
                    <a:pt x="242" y="1213"/>
                  </a:lnTo>
                  <a:lnTo>
                    <a:pt x="256" y="1213"/>
                  </a:lnTo>
                  <a:lnTo>
                    <a:pt x="259" y="1213"/>
                  </a:lnTo>
                  <a:lnTo>
                    <a:pt x="262" y="1213"/>
                  </a:lnTo>
                  <a:lnTo>
                    <a:pt x="273" y="1213"/>
                  </a:lnTo>
                  <a:lnTo>
                    <a:pt x="287" y="1213"/>
                  </a:lnTo>
                  <a:lnTo>
                    <a:pt x="318" y="1215"/>
                  </a:lnTo>
                  <a:lnTo>
                    <a:pt x="348" y="1217"/>
                  </a:lnTo>
                  <a:lnTo>
                    <a:pt x="380" y="1217"/>
                  </a:lnTo>
                  <a:lnTo>
                    <a:pt x="411" y="1216"/>
                  </a:lnTo>
                  <a:lnTo>
                    <a:pt x="443" y="1216"/>
                  </a:lnTo>
                  <a:lnTo>
                    <a:pt x="475" y="1214"/>
                  </a:lnTo>
                  <a:lnTo>
                    <a:pt x="508" y="1211"/>
                  </a:lnTo>
                  <a:lnTo>
                    <a:pt x="541" y="1207"/>
                  </a:lnTo>
                  <a:lnTo>
                    <a:pt x="542" y="1207"/>
                  </a:lnTo>
                  <a:lnTo>
                    <a:pt x="544" y="1207"/>
                  </a:lnTo>
                  <a:lnTo>
                    <a:pt x="546" y="1207"/>
                  </a:lnTo>
                  <a:lnTo>
                    <a:pt x="551" y="1206"/>
                  </a:lnTo>
                  <a:lnTo>
                    <a:pt x="556" y="1205"/>
                  </a:lnTo>
                  <a:lnTo>
                    <a:pt x="559" y="1204"/>
                  </a:lnTo>
                  <a:lnTo>
                    <a:pt x="560" y="1204"/>
                  </a:lnTo>
                  <a:lnTo>
                    <a:pt x="561" y="1204"/>
                  </a:lnTo>
                  <a:lnTo>
                    <a:pt x="597" y="1200"/>
                  </a:lnTo>
                  <a:lnTo>
                    <a:pt x="632" y="1194"/>
                  </a:lnTo>
                  <a:lnTo>
                    <a:pt x="667" y="1187"/>
                  </a:lnTo>
                  <a:lnTo>
                    <a:pt x="702" y="1179"/>
                  </a:lnTo>
                  <a:lnTo>
                    <a:pt x="740" y="1168"/>
                  </a:lnTo>
                  <a:lnTo>
                    <a:pt x="778" y="1156"/>
                  </a:lnTo>
                  <a:lnTo>
                    <a:pt x="816" y="1143"/>
                  </a:lnTo>
                  <a:lnTo>
                    <a:pt x="852" y="1128"/>
                  </a:lnTo>
                  <a:lnTo>
                    <a:pt x="885" y="1113"/>
                  </a:lnTo>
                  <a:lnTo>
                    <a:pt x="918" y="1096"/>
                  </a:lnTo>
                  <a:lnTo>
                    <a:pt x="933" y="1087"/>
                  </a:lnTo>
                  <a:lnTo>
                    <a:pt x="949" y="1077"/>
                  </a:lnTo>
                  <a:lnTo>
                    <a:pt x="964" y="1066"/>
                  </a:lnTo>
                  <a:lnTo>
                    <a:pt x="979" y="1055"/>
                  </a:lnTo>
                  <a:lnTo>
                    <a:pt x="990" y="1048"/>
                  </a:lnTo>
                  <a:lnTo>
                    <a:pt x="1000" y="1040"/>
                  </a:lnTo>
                  <a:lnTo>
                    <a:pt x="1009" y="1032"/>
                  </a:lnTo>
                  <a:lnTo>
                    <a:pt x="1018" y="1024"/>
                  </a:lnTo>
                  <a:lnTo>
                    <a:pt x="1027" y="1018"/>
                  </a:lnTo>
                  <a:lnTo>
                    <a:pt x="1034" y="1011"/>
                  </a:lnTo>
                  <a:lnTo>
                    <a:pt x="1049" y="998"/>
                  </a:lnTo>
                  <a:lnTo>
                    <a:pt x="1070" y="979"/>
                  </a:lnTo>
                  <a:lnTo>
                    <a:pt x="1092" y="958"/>
                  </a:lnTo>
                  <a:lnTo>
                    <a:pt x="1113" y="936"/>
                  </a:lnTo>
                  <a:lnTo>
                    <a:pt x="1134" y="911"/>
                  </a:lnTo>
                  <a:lnTo>
                    <a:pt x="1151" y="890"/>
                  </a:lnTo>
                  <a:lnTo>
                    <a:pt x="1159" y="879"/>
                  </a:lnTo>
                  <a:lnTo>
                    <a:pt x="1162" y="874"/>
                  </a:lnTo>
                  <a:lnTo>
                    <a:pt x="1165" y="868"/>
                  </a:lnTo>
                  <a:lnTo>
                    <a:pt x="1165" y="868"/>
                  </a:lnTo>
                  <a:lnTo>
                    <a:pt x="1168" y="869"/>
                  </a:lnTo>
                  <a:lnTo>
                    <a:pt x="1171" y="869"/>
                  </a:lnTo>
                  <a:lnTo>
                    <a:pt x="1174" y="868"/>
                  </a:lnTo>
                  <a:lnTo>
                    <a:pt x="1176" y="867"/>
                  </a:lnTo>
                  <a:lnTo>
                    <a:pt x="1179" y="866"/>
                  </a:lnTo>
                  <a:lnTo>
                    <a:pt x="1181" y="865"/>
                  </a:lnTo>
                  <a:lnTo>
                    <a:pt x="1183" y="864"/>
                  </a:lnTo>
                  <a:lnTo>
                    <a:pt x="1185" y="862"/>
                  </a:lnTo>
                  <a:lnTo>
                    <a:pt x="1187" y="860"/>
                  </a:lnTo>
                  <a:lnTo>
                    <a:pt x="1189" y="857"/>
                  </a:lnTo>
                  <a:lnTo>
                    <a:pt x="1192" y="852"/>
                  </a:lnTo>
                  <a:lnTo>
                    <a:pt x="1196" y="8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39"/>
            <p:cNvSpPr/>
            <p:nvPr/>
          </p:nvSpPr>
          <p:spPr>
            <a:xfrm>
              <a:off x="9117726" y="3746426"/>
              <a:ext cx="82384" cy="105555"/>
            </a:xfrm>
            <a:custGeom>
              <a:avLst/>
              <a:gdLst/>
              <a:ahLst/>
              <a:cxnLst/>
              <a:rect l="l" t="t" r="r" b="b"/>
              <a:pathLst>
                <a:path w="161" h="206" extrusionOk="0">
                  <a:moveTo>
                    <a:pt x="3" y="174"/>
                  </a:moveTo>
                  <a:lnTo>
                    <a:pt x="3" y="175"/>
                  </a:lnTo>
                  <a:lnTo>
                    <a:pt x="3" y="176"/>
                  </a:lnTo>
                  <a:lnTo>
                    <a:pt x="3" y="178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6" y="186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6" y="189"/>
                  </a:lnTo>
                  <a:lnTo>
                    <a:pt x="10" y="189"/>
                  </a:lnTo>
                  <a:lnTo>
                    <a:pt x="14" y="189"/>
                  </a:lnTo>
                  <a:lnTo>
                    <a:pt x="18" y="190"/>
                  </a:lnTo>
                  <a:lnTo>
                    <a:pt x="23" y="190"/>
                  </a:lnTo>
                  <a:lnTo>
                    <a:pt x="31" y="192"/>
                  </a:lnTo>
                  <a:lnTo>
                    <a:pt x="40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6" y="195"/>
                  </a:lnTo>
                  <a:lnTo>
                    <a:pt x="46" y="196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48" y="197"/>
                  </a:lnTo>
                  <a:lnTo>
                    <a:pt x="55" y="197"/>
                  </a:lnTo>
                  <a:lnTo>
                    <a:pt x="62" y="197"/>
                  </a:lnTo>
                  <a:lnTo>
                    <a:pt x="66" y="198"/>
                  </a:lnTo>
                  <a:lnTo>
                    <a:pt x="69" y="198"/>
                  </a:lnTo>
                  <a:lnTo>
                    <a:pt x="73" y="199"/>
                  </a:lnTo>
                  <a:lnTo>
                    <a:pt x="74" y="199"/>
                  </a:lnTo>
                  <a:lnTo>
                    <a:pt x="76" y="200"/>
                  </a:lnTo>
                  <a:lnTo>
                    <a:pt x="80" y="200"/>
                  </a:lnTo>
                  <a:lnTo>
                    <a:pt x="84" y="201"/>
                  </a:lnTo>
                  <a:lnTo>
                    <a:pt x="88" y="201"/>
                  </a:lnTo>
                  <a:lnTo>
                    <a:pt x="92" y="202"/>
                  </a:lnTo>
                  <a:lnTo>
                    <a:pt x="99" y="204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11" y="197"/>
                  </a:lnTo>
                  <a:lnTo>
                    <a:pt x="114" y="193"/>
                  </a:lnTo>
                  <a:lnTo>
                    <a:pt x="116" y="189"/>
                  </a:lnTo>
                  <a:lnTo>
                    <a:pt x="117" y="188"/>
                  </a:lnTo>
                  <a:lnTo>
                    <a:pt x="117" y="188"/>
                  </a:lnTo>
                  <a:lnTo>
                    <a:pt x="117" y="187"/>
                  </a:lnTo>
                  <a:lnTo>
                    <a:pt x="118" y="186"/>
                  </a:lnTo>
                  <a:lnTo>
                    <a:pt x="118" y="185"/>
                  </a:lnTo>
                  <a:lnTo>
                    <a:pt x="119" y="183"/>
                  </a:lnTo>
                  <a:lnTo>
                    <a:pt x="120" y="180"/>
                  </a:lnTo>
                  <a:lnTo>
                    <a:pt x="120" y="178"/>
                  </a:lnTo>
                  <a:lnTo>
                    <a:pt x="121" y="178"/>
                  </a:lnTo>
                  <a:lnTo>
                    <a:pt x="121" y="177"/>
                  </a:lnTo>
                  <a:lnTo>
                    <a:pt x="141" y="132"/>
                  </a:lnTo>
                  <a:lnTo>
                    <a:pt x="142" y="128"/>
                  </a:lnTo>
                  <a:lnTo>
                    <a:pt x="144" y="124"/>
                  </a:lnTo>
                  <a:lnTo>
                    <a:pt x="147" y="117"/>
                  </a:lnTo>
                  <a:lnTo>
                    <a:pt x="150" y="110"/>
                  </a:lnTo>
                  <a:lnTo>
                    <a:pt x="151" y="107"/>
                  </a:lnTo>
                  <a:lnTo>
                    <a:pt x="152" y="104"/>
                  </a:lnTo>
                  <a:lnTo>
                    <a:pt x="155" y="95"/>
                  </a:lnTo>
                  <a:lnTo>
                    <a:pt x="158" y="85"/>
                  </a:lnTo>
                  <a:lnTo>
                    <a:pt x="159" y="76"/>
                  </a:lnTo>
                  <a:lnTo>
                    <a:pt x="161" y="67"/>
                  </a:lnTo>
                  <a:lnTo>
                    <a:pt x="161" y="58"/>
                  </a:lnTo>
                  <a:lnTo>
                    <a:pt x="161" y="49"/>
                  </a:lnTo>
                  <a:lnTo>
                    <a:pt x="160" y="45"/>
                  </a:lnTo>
                  <a:lnTo>
                    <a:pt x="160" y="41"/>
                  </a:lnTo>
                  <a:lnTo>
                    <a:pt x="159" y="37"/>
                  </a:lnTo>
                  <a:lnTo>
                    <a:pt x="158" y="33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7" y="28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5" y="25"/>
                  </a:lnTo>
                  <a:lnTo>
                    <a:pt x="153" y="21"/>
                  </a:lnTo>
                  <a:lnTo>
                    <a:pt x="152" y="18"/>
                  </a:lnTo>
                  <a:lnTo>
                    <a:pt x="150" y="15"/>
                  </a:lnTo>
                  <a:lnTo>
                    <a:pt x="147" y="13"/>
                  </a:lnTo>
                  <a:lnTo>
                    <a:pt x="145" y="10"/>
                  </a:lnTo>
                  <a:lnTo>
                    <a:pt x="142" y="8"/>
                  </a:lnTo>
                  <a:lnTo>
                    <a:pt x="139" y="7"/>
                  </a:lnTo>
                  <a:lnTo>
                    <a:pt x="136" y="5"/>
                  </a:lnTo>
                  <a:lnTo>
                    <a:pt x="133" y="4"/>
                  </a:lnTo>
                  <a:lnTo>
                    <a:pt x="129" y="3"/>
                  </a:lnTo>
                  <a:lnTo>
                    <a:pt x="125" y="2"/>
                  </a:lnTo>
                  <a:lnTo>
                    <a:pt x="121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71" y="0"/>
                  </a:lnTo>
                  <a:lnTo>
                    <a:pt x="52" y="0"/>
                  </a:lnTo>
                  <a:lnTo>
                    <a:pt x="45" y="1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0" y="4"/>
                  </a:lnTo>
                  <a:lnTo>
                    <a:pt x="28" y="5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13" y="26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4" y="69"/>
                  </a:lnTo>
                  <a:lnTo>
                    <a:pt x="3" y="74"/>
                  </a:lnTo>
                  <a:lnTo>
                    <a:pt x="3" y="77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1" y="91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1" y="163"/>
                  </a:lnTo>
                  <a:lnTo>
                    <a:pt x="2" y="1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39"/>
            <p:cNvSpPr/>
            <p:nvPr/>
          </p:nvSpPr>
          <p:spPr>
            <a:xfrm>
              <a:off x="9174367" y="3793282"/>
              <a:ext cx="361460" cy="122546"/>
            </a:xfrm>
            <a:custGeom>
              <a:avLst/>
              <a:gdLst/>
              <a:ahLst/>
              <a:cxnLst/>
              <a:rect l="l" t="t" r="r" b="b"/>
              <a:pathLst>
                <a:path w="703" h="239" extrusionOk="0">
                  <a:moveTo>
                    <a:pt x="703" y="30"/>
                  </a:moveTo>
                  <a:lnTo>
                    <a:pt x="694" y="33"/>
                  </a:lnTo>
                  <a:lnTo>
                    <a:pt x="693" y="33"/>
                  </a:lnTo>
                  <a:lnTo>
                    <a:pt x="693" y="33"/>
                  </a:lnTo>
                  <a:lnTo>
                    <a:pt x="692" y="33"/>
                  </a:lnTo>
                  <a:lnTo>
                    <a:pt x="692" y="34"/>
                  </a:lnTo>
                  <a:lnTo>
                    <a:pt x="690" y="34"/>
                  </a:lnTo>
                  <a:lnTo>
                    <a:pt x="688" y="35"/>
                  </a:lnTo>
                  <a:lnTo>
                    <a:pt x="687" y="35"/>
                  </a:lnTo>
                  <a:lnTo>
                    <a:pt x="685" y="35"/>
                  </a:lnTo>
                  <a:lnTo>
                    <a:pt x="683" y="35"/>
                  </a:lnTo>
                  <a:lnTo>
                    <a:pt x="682" y="35"/>
                  </a:lnTo>
                  <a:lnTo>
                    <a:pt x="682" y="35"/>
                  </a:lnTo>
                  <a:lnTo>
                    <a:pt x="682" y="36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80" y="36"/>
                  </a:lnTo>
                  <a:lnTo>
                    <a:pt x="680" y="37"/>
                  </a:lnTo>
                  <a:lnTo>
                    <a:pt x="679" y="37"/>
                  </a:lnTo>
                  <a:lnTo>
                    <a:pt x="679" y="38"/>
                  </a:lnTo>
                  <a:lnTo>
                    <a:pt x="679" y="38"/>
                  </a:lnTo>
                  <a:lnTo>
                    <a:pt x="678" y="38"/>
                  </a:lnTo>
                  <a:lnTo>
                    <a:pt x="678" y="38"/>
                  </a:lnTo>
                  <a:lnTo>
                    <a:pt x="677" y="38"/>
                  </a:lnTo>
                  <a:lnTo>
                    <a:pt x="677" y="38"/>
                  </a:lnTo>
                  <a:lnTo>
                    <a:pt x="676" y="38"/>
                  </a:lnTo>
                  <a:lnTo>
                    <a:pt x="676" y="38"/>
                  </a:lnTo>
                  <a:lnTo>
                    <a:pt x="676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9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4" y="40"/>
                  </a:lnTo>
                  <a:lnTo>
                    <a:pt x="672" y="41"/>
                  </a:lnTo>
                  <a:lnTo>
                    <a:pt x="671" y="41"/>
                  </a:lnTo>
                  <a:lnTo>
                    <a:pt x="671" y="41"/>
                  </a:lnTo>
                  <a:lnTo>
                    <a:pt x="670" y="42"/>
                  </a:lnTo>
                  <a:lnTo>
                    <a:pt x="669" y="42"/>
                  </a:lnTo>
                  <a:lnTo>
                    <a:pt x="668" y="42"/>
                  </a:lnTo>
                  <a:lnTo>
                    <a:pt x="666" y="43"/>
                  </a:lnTo>
                  <a:lnTo>
                    <a:pt x="664" y="44"/>
                  </a:lnTo>
                  <a:lnTo>
                    <a:pt x="662" y="45"/>
                  </a:lnTo>
                  <a:lnTo>
                    <a:pt x="658" y="47"/>
                  </a:lnTo>
                  <a:lnTo>
                    <a:pt x="657" y="4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55" y="47"/>
                  </a:lnTo>
                  <a:lnTo>
                    <a:pt x="655" y="48"/>
                  </a:lnTo>
                  <a:lnTo>
                    <a:pt x="655" y="48"/>
                  </a:lnTo>
                  <a:lnTo>
                    <a:pt x="654" y="48"/>
                  </a:lnTo>
                  <a:lnTo>
                    <a:pt x="654" y="49"/>
                  </a:lnTo>
                  <a:lnTo>
                    <a:pt x="652" y="50"/>
                  </a:lnTo>
                  <a:lnTo>
                    <a:pt x="650" y="51"/>
                  </a:lnTo>
                  <a:lnTo>
                    <a:pt x="648" y="51"/>
                  </a:lnTo>
                  <a:lnTo>
                    <a:pt x="646" y="52"/>
                  </a:lnTo>
                  <a:lnTo>
                    <a:pt x="645" y="52"/>
                  </a:lnTo>
                  <a:lnTo>
                    <a:pt x="643" y="52"/>
                  </a:lnTo>
                  <a:lnTo>
                    <a:pt x="641" y="52"/>
                  </a:lnTo>
                  <a:lnTo>
                    <a:pt x="635" y="52"/>
                  </a:lnTo>
                  <a:lnTo>
                    <a:pt x="615" y="52"/>
                  </a:lnTo>
                  <a:lnTo>
                    <a:pt x="612" y="52"/>
                  </a:lnTo>
                  <a:lnTo>
                    <a:pt x="609" y="52"/>
                  </a:lnTo>
                  <a:lnTo>
                    <a:pt x="602" y="51"/>
                  </a:lnTo>
                  <a:lnTo>
                    <a:pt x="596" y="51"/>
                  </a:lnTo>
                  <a:lnTo>
                    <a:pt x="593" y="50"/>
                  </a:lnTo>
                  <a:lnTo>
                    <a:pt x="590" y="50"/>
                  </a:lnTo>
                  <a:lnTo>
                    <a:pt x="589" y="50"/>
                  </a:lnTo>
                  <a:lnTo>
                    <a:pt x="588" y="50"/>
                  </a:lnTo>
                  <a:lnTo>
                    <a:pt x="587" y="50"/>
                  </a:lnTo>
                  <a:lnTo>
                    <a:pt x="586" y="50"/>
                  </a:lnTo>
                  <a:lnTo>
                    <a:pt x="584" y="49"/>
                  </a:lnTo>
                  <a:lnTo>
                    <a:pt x="583" y="49"/>
                  </a:lnTo>
                  <a:lnTo>
                    <a:pt x="581" y="48"/>
                  </a:lnTo>
                  <a:lnTo>
                    <a:pt x="579" y="48"/>
                  </a:lnTo>
                  <a:lnTo>
                    <a:pt x="579" y="48"/>
                  </a:lnTo>
                  <a:lnTo>
                    <a:pt x="578" y="47"/>
                  </a:lnTo>
                  <a:lnTo>
                    <a:pt x="577" y="47"/>
                  </a:lnTo>
                  <a:lnTo>
                    <a:pt x="576" y="47"/>
                  </a:lnTo>
                  <a:lnTo>
                    <a:pt x="572" y="46"/>
                  </a:lnTo>
                  <a:lnTo>
                    <a:pt x="568" y="45"/>
                  </a:lnTo>
                  <a:lnTo>
                    <a:pt x="560" y="44"/>
                  </a:lnTo>
                  <a:lnTo>
                    <a:pt x="552" y="43"/>
                  </a:lnTo>
                  <a:lnTo>
                    <a:pt x="542" y="41"/>
                  </a:lnTo>
                  <a:lnTo>
                    <a:pt x="541" y="41"/>
                  </a:lnTo>
                  <a:lnTo>
                    <a:pt x="540" y="41"/>
                  </a:lnTo>
                  <a:lnTo>
                    <a:pt x="538" y="41"/>
                  </a:lnTo>
                  <a:lnTo>
                    <a:pt x="536" y="40"/>
                  </a:lnTo>
                  <a:lnTo>
                    <a:pt x="533" y="40"/>
                  </a:lnTo>
                  <a:lnTo>
                    <a:pt x="531" y="39"/>
                  </a:lnTo>
                  <a:lnTo>
                    <a:pt x="529" y="39"/>
                  </a:lnTo>
                  <a:lnTo>
                    <a:pt x="527" y="38"/>
                  </a:lnTo>
                  <a:lnTo>
                    <a:pt x="526" y="38"/>
                  </a:lnTo>
                  <a:lnTo>
                    <a:pt x="525" y="38"/>
                  </a:lnTo>
                  <a:lnTo>
                    <a:pt x="466" y="26"/>
                  </a:lnTo>
                  <a:lnTo>
                    <a:pt x="433" y="21"/>
                  </a:lnTo>
                  <a:lnTo>
                    <a:pt x="398" y="16"/>
                  </a:lnTo>
                  <a:lnTo>
                    <a:pt x="396" y="16"/>
                  </a:lnTo>
                  <a:lnTo>
                    <a:pt x="395" y="15"/>
                  </a:lnTo>
                  <a:lnTo>
                    <a:pt x="391" y="14"/>
                  </a:lnTo>
                  <a:lnTo>
                    <a:pt x="384" y="13"/>
                  </a:lnTo>
                  <a:lnTo>
                    <a:pt x="377" y="12"/>
                  </a:lnTo>
                  <a:lnTo>
                    <a:pt x="373" y="11"/>
                  </a:lnTo>
                  <a:lnTo>
                    <a:pt x="372" y="11"/>
                  </a:lnTo>
                  <a:lnTo>
                    <a:pt x="370" y="10"/>
                  </a:lnTo>
                  <a:lnTo>
                    <a:pt x="311" y="2"/>
                  </a:lnTo>
                  <a:lnTo>
                    <a:pt x="302" y="1"/>
                  </a:lnTo>
                  <a:lnTo>
                    <a:pt x="294" y="1"/>
                  </a:lnTo>
                  <a:lnTo>
                    <a:pt x="285" y="0"/>
                  </a:lnTo>
                  <a:lnTo>
                    <a:pt x="277" y="0"/>
                  </a:lnTo>
                  <a:lnTo>
                    <a:pt x="268" y="0"/>
                  </a:lnTo>
                  <a:lnTo>
                    <a:pt x="260" y="1"/>
                  </a:lnTo>
                  <a:lnTo>
                    <a:pt x="251" y="1"/>
                  </a:lnTo>
                  <a:lnTo>
                    <a:pt x="243" y="2"/>
                  </a:lnTo>
                  <a:lnTo>
                    <a:pt x="237" y="2"/>
                  </a:lnTo>
                  <a:lnTo>
                    <a:pt x="231" y="2"/>
                  </a:lnTo>
                  <a:lnTo>
                    <a:pt x="229" y="3"/>
                  </a:lnTo>
                  <a:lnTo>
                    <a:pt x="226" y="3"/>
                  </a:lnTo>
                  <a:lnTo>
                    <a:pt x="223" y="4"/>
                  </a:lnTo>
                  <a:lnTo>
                    <a:pt x="220" y="4"/>
                  </a:lnTo>
                  <a:lnTo>
                    <a:pt x="219" y="4"/>
                  </a:lnTo>
                  <a:lnTo>
                    <a:pt x="218" y="4"/>
                  </a:lnTo>
                  <a:lnTo>
                    <a:pt x="216" y="5"/>
                  </a:lnTo>
                  <a:lnTo>
                    <a:pt x="212" y="6"/>
                  </a:lnTo>
                  <a:lnTo>
                    <a:pt x="210" y="6"/>
                  </a:lnTo>
                  <a:lnTo>
                    <a:pt x="207" y="7"/>
                  </a:lnTo>
                  <a:lnTo>
                    <a:pt x="205" y="7"/>
                  </a:lnTo>
                  <a:lnTo>
                    <a:pt x="204" y="7"/>
                  </a:lnTo>
                  <a:lnTo>
                    <a:pt x="203" y="7"/>
                  </a:lnTo>
                  <a:lnTo>
                    <a:pt x="198" y="7"/>
                  </a:lnTo>
                  <a:lnTo>
                    <a:pt x="169" y="16"/>
                  </a:lnTo>
                  <a:lnTo>
                    <a:pt x="144" y="25"/>
                  </a:lnTo>
                  <a:lnTo>
                    <a:pt x="121" y="35"/>
                  </a:lnTo>
                  <a:lnTo>
                    <a:pt x="98" y="46"/>
                  </a:lnTo>
                  <a:lnTo>
                    <a:pt x="87" y="52"/>
                  </a:lnTo>
                  <a:lnTo>
                    <a:pt x="76" y="58"/>
                  </a:lnTo>
                  <a:lnTo>
                    <a:pt x="70" y="63"/>
                  </a:lnTo>
                  <a:lnTo>
                    <a:pt x="63" y="67"/>
                  </a:lnTo>
                  <a:lnTo>
                    <a:pt x="57" y="71"/>
                  </a:lnTo>
                  <a:lnTo>
                    <a:pt x="51" y="75"/>
                  </a:lnTo>
                  <a:lnTo>
                    <a:pt x="50" y="76"/>
                  </a:lnTo>
                  <a:lnTo>
                    <a:pt x="48" y="77"/>
                  </a:lnTo>
                  <a:lnTo>
                    <a:pt x="45" y="80"/>
                  </a:lnTo>
                  <a:lnTo>
                    <a:pt x="42" y="82"/>
                  </a:lnTo>
                  <a:lnTo>
                    <a:pt x="41" y="82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1" y="90"/>
                  </a:lnTo>
                  <a:lnTo>
                    <a:pt x="27" y="93"/>
                  </a:lnTo>
                  <a:lnTo>
                    <a:pt x="23" y="97"/>
                  </a:lnTo>
                  <a:lnTo>
                    <a:pt x="19" y="100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9" y="112"/>
                  </a:lnTo>
                  <a:lnTo>
                    <a:pt x="8" y="113"/>
                  </a:lnTo>
                  <a:lnTo>
                    <a:pt x="7" y="114"/>
                  </a:lnTo>
                  <a:lnTo>
                    <a:pt x="4" y="116"/>
                  </a:lnTo>
                  <a:lnTo>
                    <a:pt x="2" y="118"/>
                  </a:lnTo>
                  <a:lnTo>
                    <a:pt x="1" y="119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5" y="122"/>
                  </a:lnTo>
                  <a:lnTo>
                    <a:pt x="6" y="122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3"/>
                  </a:lnTo>
                  <a:lnTo>
                    <a:pt x="27" y="128"/>
                  </a:lnTo>
                  <a:lnTo>
                    <a:pt x="34" y="130"/>
                  </a:lnTo>
                  <a:lnTo>
                    <a:pt x="42" y="131"/>
                  </a:lnTo>
                  <a:lnTo>
                    <a:pt x="49" y="128"/>
                  </a:lnTo>
                  <a:lnTo>
                    <a:pt x="55" y="125"/>
                  </a:lnTo>
                  <a:lnTo>
                    <a:pt x="61" y="121"/>
                  </a:lnTo>
                  <a:lnTo>
                    <a:pt x="65" y="119"/>
                  </a:lnTo>
                  <a:lnTo>
                    <a:pt x="68" y="117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5" y="109"/>
                  </a:lnTo>
                  <a:lnTo>
                    <a:pt x="91" y="107"/>
                  </a:lnTo>
                  <a:lnTo>
                    <a:pt x="96" y="105"/>
                  </a:lnTo>
                  <a:lnTo>
                    <a:pt x="101" y="102"/>
                  </a:lnTo>
                  <a:lnTo>
                    <a:pt x="107" y="100"/>
                  </a:lnTo>
                  <a:lnTo>
                    <a:pt x="128" y="93"/>
                  </a:lnTo>
                  <a:lnTo>
                    <a:pt x="138" y="90"/>
                  </a:lnTo>
                  <a:lnTo>
                    <a:pt x="148" y="88"/>
                  </a:lnTo>
                  <a:lnTo>
                    <a:pt x="157" y="86"/>
                  </a:lnTo>
                  <a:lnTo>
                    <a:pt x="166" y="84"/>
                  </a:lnTo>
                  <a:lnTo>
                    <a:pt x="175" y="84"/>
                  </a:lnTo>
                  <a:lnTo>
                    <a:pt x="184" y="83"/>
                  </a:lnTo>
                  <a:lnTo>
                    <a:pt x="211" y="82"/>
                  </a:lnTo>
                  <a:lnTo>
                    <a:pt x="237" y="83"/>
                  </a:lnTo>
                  <a:lnTo>
                    <a:pt x="264" y="85"/>
                  </a:lnTo>
                  <a:lnTo>
                    <a:pt x="291" y="89"/>
                  </a:lnTo>
                  <a:lnTo>
                    <a:pt x="310" y="92"/>
                  </a:lnTo>
                  <a:lnTo>
                    <a:pt x="329" y="95"/>
                  </a:lnTo>
                  <a:lnTo>
                    <a:pt x="349" y="98"/>
                  </a:lnTo>
                  <a:lnTo>
                    <a:pt x="370" y="100"/>
                  </a:lnTo>
                  <a:lnTo>
                    <a:pt x="373" y="100"/>
                  </a:lnTo>
                  <a:lnTo>
                    <a:pt x="377" y="101"/>
                  </a:lnTo>
                  <a:lnTo>
                    <a:pt x="384" y="102"/>
                  </a:lnTo>
                  <a:lnTo>
                    <a:pt x="393" y="103"/>
                  </a:lnTo>
                  <a:lnTo>
                    <a:pt x="397" y="103"/>
                  </a:lnTo>
                  <a:lnTo>
                    <a:pt x="401" y="103"/>
                  </a:lnTo>
                  <a:lnTo>
                    <a:pt x="412" y="104"/>
                  </a:lnTo>
                  <a:lnTo>
                    <a:pt x="423" y="104"/>
                  </a:lnTo>
                  <a:lnTo>
                    <a:pt x="447" y="104"/>
                  </a:lnTo>
                  <a:lnTo>
                    <a:pt x="502" y="100"/>
                  </a:lnTo>
                  <a:lnTo>
                    <a:pt x="535" y="95"/>
                  </a:lnTo>
                  <a:lnTo>
                    <a:pt x="569" y="88"/>
                  </a:lnTo>
                  <a:lnTo>
                    <a:pt x="635" y="72"/>
                  </a:lnTo>
                  <a:lnTo>
                    <a:pt x="624" y="82"/>
                  </a:lnTo>
                  <a:lnTo>
                    <a:pt x="612" y="91"/>
                  </a:lnTo>
                  <a:lnTo>
                    <a:pt x="600" y="99"/>
                  </a:lnTo>
                  <a:lnTo>
                    <a:pt x="586" y="106"/>
                  </a:lnTo>
                  <a:lnTo>
                    <a:pt x="572" y="112"/>
                  </a:lnTo>
                  <a:lnTo>
                    <a:pt x="558" y="118"/>
                  </a:lnTo>
                  <a:lnTo>
                    <a:pt x="528" y="127"/>
                  </a:lnTo>
                  <a:lnTo>
                    <a:pt x="497" y="134"/>
                  </a:lnTo>
                  <a:lnTo>
                    <a:pt x="466" y="138"/>
                  </a:lnTo>
                  <a:lnTo>
                    <a:pt x="434" y="142"/>
                  </a:lnTo>
                  <a:lnTo>
                    <a:pt x="404" y="143"/>
                  </a:lnTo>
                  <a:lnTo>
                    <a:pt x="390" y="143"/>
                  </a:lnTo>
                  <a:lnTo>
                    <a:pt x="381" y="143"/>
                  </a:lnTo>
                  <a:lnTo>
                    <a:pt x="373" y="143"/>
                  </a:lnTo>
                  <a:lnTo>
                    <a:pt x="347" y="143"/>
                  </a:lnTo>
                  <a:lnTo>
                    <a:pt x="313" y="141"/>
                  </a:lnTo>
                  <a:lnTo>
                    <a:pt x="286" y="137"/>
                  </a:lnTo>
                  <a:lnTo>
                    <a:pt x="243" y="130"/>
                  </a:lnTo>
                  <a:lnTo>
                    <a:pt x="226" y="127"/>
                  </a:lnTo>
                  <a:lnTo>
                    <a:pt x="209" y="124"/>
                  </a:lnTo>
                  <a:lnTo>
                    <a:pt x="193" y="123"/>
                  </a:lnTo>
                  <a:lnTo>
                    <a:pt x="175" y="123"/>
                  </a:lnTo>
                  <a:lnTo>
                    <a:pt x="168" y="123"/>
                  </a:lnTo>
                  <a:lnTo>
                    <a:pt x="161" y="124"/>
                  </a:lnTo>
                  <a:lnTo>
                    <a:pt x="157" y="124"/>
                  </a:lnTo>
                  <a:lnTo>
                    <a:pt x="152" y="125"/>
                  </a:lnTo>
                  <a:lnTo>
                    <a:pt x="148" y="125"/>
                  </a:lnTo>
                  <a:lnTo>
                    <a:pt x="144" y="126"/>
                  </a:lnTo>
                  <a:lnTo>
                    <a:pt x="140" y="127"/>
                  </a:lnTo>
                  <a:lnTo>
                    <a:pt x="135" y="128"/>
                  </a:lnTo>
                  <a:lnTo>
                    <a:pt x="125" y="129"/>
                  </a:lnTo>
                  <a:lnTo>
                    <a:pt x="102" y="13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80" y="151"/>
                  </a:lnTo>
                  <a:lnTo>
                    <a:pt x="92" y="157"/>
                  </a:lnTo>
                  <a:lnTo>
                    <a:pt x="103" y="164"/>
                  </a:lnTo>
                  <a:lnTo>
                    <a:pt x="114" y="171"/>
                  </a:lnTo>
                  <a:lnTo>
                    <a:pt x="124" y="178"/>
                  </a:lnTo>
                  <a:lnTo>
                    <a:pt x="134" y="186"/>
                  </a:lnTo>
                  <a:lnTo>
                    <a:pt x="144" y="194"/>
                  </a:lnTo>
                  <a:lnTo>
                    <a:pt x="145" y="195"/>
                  </a:lnTo>
                  <a:lnTo>
                    <a:pt x="146" y="195"/>
                  </a:lnTo>
                  <a:lnTo>
                    <a:pt x="147" y="196"/>
                  </a:lnTo>
                  <a:lnTo>
                    <a:pt x="148" y="196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9"/>
                  </a:lnTo>
                  <a:lnTo>
                    <a:pt x="150" y="199"/>
                  </a:lnTo>
                  <a:lnTo>
                    <a:pt x="152" y="201"/>
                  </a:lnTo>
                  <a:lnTo>
                    <a:pt x="154" y="204"/>
                  </a:lnTo>
                  <a:lnTo>
                    <a:pt x="158" y="208"/>
                  </a:lnTo>
                  <a:lnTo>
                    <a:pt x="167" y="216"/>
                  </a:lnTo>
                  <a:lnTo>
                    <a:pt x="172" y="216"/>
                  </a:lnTo>
                  <a:lnTo>
                    <a:pt x="203" y="222"/>
                  </a:lnTo>
                  <a:lnTo>
                    <a:pt x="235" y="227"/>
                  </a:lnTo>
                  <a:lnTo>
                    <a:pt x="302" y="236"/>
                  </a:lnTo>
                  <a:lnTo>
                    <a:pt x="305" y="236"/>
                  </a:lnTo>
                  <a:lnTo>
                    <a:pt x="308" y="237"/>
                  </a:lnTo>
                  <a:lnTo>
                    <a:pt x="315" y="238"/>
                  </a:lnTo>
                  <a:lnTo>
                    <a:pt x="321" y="239"/>
                  </a:lnTo>
                  <a:lnTo>
                    <a:pt x="324" y="239"/>
                  </a:lnTo>
                  <a:lnTo>
                    <a:pt x="327" y="239"/>
                  </a:lnTo>
                  <a:lnTo>
                    <a:pt x="353" y="239"/>
                  </a:lnTo>
                  <a:lnTo>
                    <a:pt x="401" y="230"/>
                  </a:lnTo>
                  <a:lnTo>
                    <a:pt x="407" y="228"/>
                  </a:lnTo>
                  <a:lnTo>
                    <a:pt x="413" y="226"/>
                  </a:lnTo>
                  <a:lnTo>
                    <a:pt x="419" y="224"/>
                  </a:lnTo>
                  <a:lnTo>
                    <a:pt x="421" y="223"/>
                  </a:lnTo>
                  <a:lnTo>
                    <a:pt x="422" y="223"/>
                  </a:lnTo>
                  <a:lnTo>
                    <a:pt x="423" y="222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25" y="222"/>
                  </a:lnTo>
                  <a:lnTo>
                    <a:pt x="425" y="222"/>
                  </a:lnTo>
                  <a:lnTo>
                    <a:pt x="426" y="221"/>
                  </a:lnTo>
                  <a:lnTo>
                    <a:pt x="427" y="221"/>
                  </a:lnTo>
                  <a:lnTo>
                    <a:pt x="429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1" y="219"/>
                  </a:lnTo>
                  <a:lnTo>
                    <a:pt x="431" y="219"/>
                  </a:lnTo>
                  <a:lnTo>
                    <a:pt x="432" y="219"/>
                  </a:lnTo>
                  <a:lnTo>
                    <a:pt x="436" y="218"/>
                  </a:lnTo>
                  <a:lnTo>
                    <a:pt x="440" y="217"/>
                  </a:lnTo>
                  <a:lnTo>
                    <a:pt x="447" y="213"/>
                  </a:lnTo>
                  <a:lnTo>
                    <a:pt x="454" y="210"/>
                  </a:lnTo>
                  <a:lnTo>
                    <a:pt x="457" y="209"/>
                  </a:lnTo>
                  <a:lnTo>
                    <a:pt x="460" y="208"/>
                  </a:lnTo>
                  <a:lnTo>
                    <a:pt x="461" y="208"/>
                  </a:lnTo>
                  <a:lnTo>
                    <a:pt x="461" y="208"/>
                  </a:lnTo>
                  <a:lnTo>
                    <a:pt x="462" y="208"/>
                  </a:lnTo>
                  <a:lnTo>
                    <a:pt x="462" y="208"/>
                  </a:lnTo>
                  <a:lnTo>
                    <a:pt x="463" y="208"/>
                  </a:lnTo>
                  <a:lnTo>
                    <a:pt x="463" y="207"/>
                  </a:lnTo>
                  <a:lnTo>
                    <a:pt x="464" y="207"/>
                  </a:lnTo>
                  <a:lnTo>
                    <a:pt x="465" y="206"/>
                  </a:lnTo>
                  <a:lnTo>
                    <a:pt x="465" y="206"/>
                  </a:lnTo>
                  <a:lnTo>
                    <a:pt x="466" y="205"/>
                  </a:lnTo>
                  <a:lnTo>
                    <a:pt x="466" y="205"/>
                  </a:lnTo>
                  <a:lnTo>
                    <a:pt x="466" y="205"/>
                  </a:lnTo>
                  <a:lnTo>
                    <a:pt x="496" y="190"/>
                  </a:lnTo>
                  <a:lnTo>
                    <a:pt x="525" y="174"/>
                  </a:lnTo>
                  <a:lnTo>
                    <a:pt x="552" y="156"/>
                  </a:lnTo>
                  <a:lnTo>
                    <a:pt x="578" y="137"/>
                  </a:lnTo>
                  <a:lnTo>
                    <a:pt x="601" y="119"/>
                  </a:lnTo>
                  <a:lnTo>
                    <a:pt x="623" y="101"/>
                  </a:lnTo>
                  <a:lnTo>
                    <a:pt x="658" y="69"/>
                  </a:lnTo>
                  <a:lnTo>
                    <a:pt x="672" y="55"/>
                  </a:lnTo>
                  <a:lnTo>
                    <a:pt x="675" y="52"/>
                  </a:lnTo>
                  <a:lnTo>
                    <a:pt x="683" y="44"/>
                  </a:lnTo>
                  <a:lnTo>
                    <a:pt x="693" y="37"/>
                  </a:lnTo>
                  <a:lnTo>
                    <a:pt x="699" y="33"/>
                  </a:lnTo>
                  <a:lnTo>
                    <a:pt x="702" y="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39"/>
          <p:cNvGrpSpPr/>
          <p:nvPr/>
        </p:nvGrpSpPr>
        <p:grpSpPr>
          <a:xfrm>
            <a:off x="10187131" y="4894665"/>
            <a:ext cx="711283" cy="708681"/>
            <a:chOff x="10761290" y="4732976"/>
            <a:chExt cx="844952" cy="841861"/>
          </a:xfrm>
        </p:grpSpPr>
        <p:sp>
          <p:nvSpPr>
            <p:cNvPr id="4098" name="Google Shape;4098;p39"/>
            <p:cNvSpPr/>
            <p:nvPr/>
          </p:nvSpPr>
          <p:spPr>
            <a:xfrm>
              <a:off x="11406462" y="4732976"/>
              <a:ext cx="170947" cy="112763"/>
            </a:xfrm>
            <a:custGeom>
              <a:avLst/>
              <a:gdLst/>
              <a:ahLst/>
              <a:cxnLst/>
              <a:rect l="l" t="t" r="r" b="b"/>
              <a:pathLst>
                <a:path w="333" h="220" extrusionOk="0">
                  <a:moveTo>
                    <a:pt x="5" y="166"/>
                  </a:moveTo>
                  <a:lnTo>
                    <a:pt x="0" y="166"/>
                  </a:lnTo>
                  <a:lnTo>
                    <a:pt x="1" y="165"/>
                  </a:lnTo>
                  <a:lnTo>
                    <a:pt x="2" y="165"/>
                  </a:lnTo>
                  <a:lnTo>
                    <a:pt x="3" y="165"/>
                  </a:lnTo>
                  <a:lnTo>
                    <a:pt x="4" y="166"/>
                  </a:lnTo>
                  <a:close/>
                  <a:moveTo>
                    <a:pt x="32" y="174"/>
                  </a:moveTo>
                  <a:lnTo>
                    <a:pt x="28" y="172"/>
                  </a:lnTo>
                  <a:lnTo>
                    <a:pt x="25" y="170"/>
                  </a:lnTo>
                  <a:lnTo>
                    <a:pt x="21" y="169"/>
                  </a:lnTo>
                  <a:lnTo>
                    <a:pt x="18" y="168"/>
                  </a:lnTo>
                  <a:lnTo>
                    <a:pt x="14" y="167"/>
                  </a:lnTo>
                  <a:lnTo>
                    <a:pt x="11" y="166"/>
                  </a:lnTo>
                  <a:lnTo>
                    <a:pt x="8" y="166"/>
                  </a:lnTo>
                  <a:lnTo>
                    <a:pt x="5" y="166"/>
                  </a:lnTo>
                  <a:lnTo>
                    <a:pt x="12" y="168"/>
                  </a:lnTo>
                  <a:lnTo>
                    <a:pt x="19" y="170"/>
                  </a:lnTo>
                  <a:lnTo>
                    <a:pt x="26" y="172"/>
                  </a:lnTo>
                  <a:close/>
                  <a:moveTo>
                    <a:pt x="45" y="180"/>
                  </a:moveTo>
                  <a:lnTo>
                    <a:pt x="46" y="180"/>
                  </a:lnTo>
                  <a:lnTo>
                    <a:pt x="46" y="181"/>
                  </a:lnTo>
                  <a:lnTo>
                    <a:pt x="47" y="181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2"/>
                  </a:lnTo>
                  <a:lnTo>
                    <a:pt x="46" y="182"/>
                  </a:lnTo>
                  <a:lnTo>
                    <a:pt x="45" y="181"/>
                  </a:lnTo>
                  <a:lnTo>
                    <a:pt x="44" y="181"/>
                  </a:lnTo>
                  <a:lnTo>
                    <a:pt x="42" y="180"/>
                  </a:lnTo>
                  <a:lnTo>
                    <a:pt x="40" y="179"/>
                  </a:lnTo>
                  <a:lnTo>
                    <a:pt x="39" y="179"/>
                  </a:lnTo>
                  <a:lnTo>
                    <a:pt x="38" y="178"/>
                  </a:lnTo>
                  <a:lnTo>
                    <a:pt x="37" y="178"/>
                  </a:lnTo>
                  <a:lnTo>
                    <a:pt x="36" y="177"/>
                  </a:lnTo>
                  <a:lnTo>
                    <a:pt x="35" y="176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2" y="174"/>
                  </a:lnTo>
                  <a:lnTo>
                    <a:pt x="36" y="175"/>
                  </a:lnTo>
                  <a:lnTo>
                    <a:pt x="39" y="177"/>
                  </a:lnTo>
                  <a:close/>
                  <a:moveTo>
                    <a:pt x="70" y="192"/>
                  </a:moveTo>
                  <a:lnTo>
                    <a:pt x="71" y="192"/>
                  </a:lnTo>
                  <a:lnTo>
                    <a:pt x="72" y="192"/>
                  </a:lnTo>
                  <a:lnTo>
                    <a:pt x="72" y="193"/>
                  </a:lnTo>
                  <a:lnTo>
                    <a:pt x="73" y="193"/>
                  </a:lnTo>
                  <a:lnTo>
                    <a:pt x="74" y="193"/>
                  </a:lnTo>
                  <a:lnTo>
                    <a:pt x="74" y="194"/>
                  </a:lnTo>
                  <a:lnTo>
                    <a:pt x="75" y="194"/>
                  </a:lnTo>
                  <a:lnTo>
                    <a:pt x="76" y="194"/>
                  </a:lnTo>
                  <a:lnTo>
                    <a:pt x="79" y="195"/>
                  </a:lnTo>
                  <a:lnTo>
                    <a:pt x="82" y="197"/>
                  </a:lnTo>
                  <a:lnTo>
                    <a:pt x="87" y="200"/>
                  </a:lnTo>
                  <a:lnTo>
                    <a:pt x="90" y="202"/>
                  </a:lnTo>
                  <a:lnTo>
                    <a:pt x="93" y="203"/>
                  </a:lnTo>
                  <a:lnTo>
                    <a:pt x="96" y="205"/>
                  </a:lnTo>
                  <a:lnTo>
                    <a:pt x="99" y="206"/>
                  </a:lnTo>
                  <a:lnTo>
                    <a:pt x="101" y="207"/>
                  </a:lnTo>
                  <a:lnTo>
                    <a:pt x="103" y="208"/>
                  </a:lnTo>
                  <a:lnTo>
                    <a:pt x="106" y="210"/>
                  </a:lnTo>
                  <a:lnTo>
                    <a:pt x="108" y="211"/>
                  </a:lnTo>
                  <a:lnTo>
                    <a:pt x="111" y="213"/>
                  </a:lnTo>
                  <a:lnTo>
                    <a:pt x="114" y="216"/>
                  </a:lnTo>
                  <a:lnTo>
                    <a:pt x="116" y="218"/>
                  </a:lnTo>
                  <a:lnTo>
                    <a:pt x="118" y="220"/>
                  </a:lnTo>
                  <a:lnTo>
                    <a:pt x="144" y="203"/>
                  </a:lnTo>
                  <a:lnTo>
                    <a:pt x="159" y="195"/>
                  </a:lnTo>
                  <a:lnTo>
                    <a:pt x="175" y="186"/>
                  </a:lnTo>
                  <a:lnTo>
                    <a:pt x="192" y="179"/>
                  </a:lnTo>
                  <a:lnTo>
                    <a:pt x="200" y="175"/>
                  </a:lnTo>
                  <a:lnTo>
                    <a:pt x="209" y="172"/>
                  </a:lnTo>
                  <a:lnTo>
                    <a:pt x="210" y="172"/>
                  </a:lnTo>
                  <a:lnTo>
                    <a:pt x="211" y="172"/>
                  </a:lnTo>
                  <a:lnTo>
                    <a:pt x="214" y="170"/>
                  </a:lnTo>
                  <a:lnTo>
                    <a:pt x="216" y="170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20" y="169"/>
                  </a:lnTo>
                  <a:lnTo>
                    <a:pt x="221" y="169"/>
                  </a:lnTo>
                  <a:lnTo>
                    <a:pt x="222" y="169"/>
                  </a:lnTo>
                  <a:lnTo>
                    <a:pt x="223" y="169"/>
                  </a:lnTo>
                  <a:lnTo>
                    <a:pt x="224" y="168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8" y="166"/>
                  </a:lnTo>
                  <a:lnTo>
                    <a:pt x="229" y="166"/>
                  </a:lnTo>
                  <a:lnTo>
                    <a:pt x="230" y="166"/>
                  </a:lnTo>
                  <a:lnTo>
                    <a:pt x="231" y="166"/>
                  </a:lnTo>
                  <a:lnTo>
                    <a:pt x="237" y="164"/>
                  </a:lnTo>
                  <a:lnTo>
                    <a:pt x="243" y="162"/>
                  </a:lnTo>
                  <a:lnTo>
                    <a:pt x="255" y="159"/>
                  </a:lnTo>
                  <a:lnTo>
                    <a:pt x="276" y="155"/>
                  </a:lnTo>
                  <a:lnTo>
                    <a:pt x="301" y="148"/>
                  </a:lnTo>
                  <a:lnTo>
                    <a:pt x="310" y="146"/>
                  </a:lnTo>
                  <a:lnTo>
                    <a:pt x="316" y="144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3"/>
                  </a:lnTo>
                  <a:lnTo>
                    <a:pt x="319" y="142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1" y="141"/>
                  </a:lnTo>
                  <a:lnTo>
                    <a:pt x="322" y="141"/>
                  </a:lnTo>
                  <a:lnTo>
                    <a:pt x="323" y="140"/>
                  </a:lnTo>
                  <a:lnTo>
                    <a:pt x="324" y="140"/>
                  </a:lnTo>
                  <a:lnTo>
                    <a:pt x="325" y="139"/>
                  </a:lnTo>
                  <a:lnTo>
                    <a:pt x="325" y="138"/>
                  </a:lnTo>
                  <a:lnTo>
                    <a:pt x="326" y="137"/>
                  </a:lnTo>
                  <a:lnTo>
                    <a:pt x="327" y="136"/>
                  </a:lnTo>
                  <a:lnTo>
                    <a:pt x="327" y="135"/>
                  </a:lnTo>
                  <a:lnTo>
                    <a:pt x="328" y="134"/>
                  </a:lnTo>
                  <a:lnTo>
                    <a:pt x="328" y="133"/>
                  </a:lnTo>
                  <a:lnTo>
                    <a:pt x="329" y="132"/>
                  </a:lnTo>
                  <a:lnTo>
                    <a:pt x="329" y="131"/>
                  </a:lnTo>
                  <a:lnTo>
                    <a:pt x="329" y="130"/>
                  </a:lnTo>
                  <a:lnTo>
                    <a:pt x="330" y="128"/>
                  </a:lnTo>
                  <a:lnTo>
                    <a:pt x="330" y="127"/>
                  </a:lnTo>
                  <a:lnTo>
                    <a:pt x="330" y="124"/>
                  </a:lnTo>
                  <a:lnTo>
                    <a:pt x="331" y="121"/>
                  </a:lnTo>
                  <a:lnTo>
                    <a:pt x="332" y="117"/>
                  </a:lnTo>
                  <a:lnTo>
                    <a:pt x="332" y="114"/>
                  </a:lnTo>
                  <a:lnTo>
                    <a:pt x="333" y="111"/>
                  </a:lnTo>
                  <a:lnTo>
                    <a:pt x="333" y="107"/>
                  </a:lnTo>
                  <a:lnTo>
                    <a:pt x="333" y="104"/>
                  </a:lnTo>
                  <a:lnTo>
                    <a:pt x="333" y="96"/>
                  </a:lnTo>
                  <a:lnTo>
                    <a:pt x="333" y="94"/>
                  </a:lnTo>
                  <a:lnTo>
                    <a:pt x="333" y="92"/>
                  </a:lnTo>
                  <a:lnTo>
                    <a:pt x="333" y="91"/>
                  </a:lnTo>
                  <a:lnTo>
                    <a:pt x="332" y="90"/>
                  </a:lnTo>
                  <a:lnTo>
                    <a:pt x="332" y="88"/>
                  </a:lnTo>
                  <a:lnTo>
                    <a:pt x="331" y="86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0" y="81"/>
                  </a:lnTo>
                  <a:lnTo>
                    <a:pt x="329" y="78"/>
                  </a:lnTo>
                  <a:lnTo>
                    <a:pt x="329" y="76"/>
                  </a:lnTo>
                  <a:lnTo>
                    <a:pt x="328" y="73"/>
                  </a:lnTo>
                  <a:lnTo>
                    <a:pt x="326" y="68"/>
                  </a:lnTo>
                  <a:lnTo>
                    <a:pt x="325" y="65"/>
                  </a:lnTo>
                  <a:lnTo>
                    <a:pt x="324" y="62"/>
                  </a:lnTo>
                  <a:lnTo>
                    <a:pt x="323" y="59"/>
                  </a:lnTo>
                  <a:lnTo>
                    <a:pt x="322" y="56"/>
                  </a:lnTo>
                  <a:lnTo>
                    <a:pt x="321" y="53"/>
                  </a:lnTo>
                  <a:lnTo>
                    <a:pt x="320" y="51"/>
                  </a:lnTo>
                  <a:lnTo>
                    <a:pt x="318" y="48"/>
                  </a:lnTo>
                  <a:lnTo>
                    <a:pt x="317" y="45"/>
                  </a:lnTo>
                  <a:lnTo>
                    <a:pt x="313" y="39"/>
                  </a:lnTo>
                  <a:lnTo>
                    <a:pt x="312" y="38"/>
                  </a:lnTo>
                  <a:lnTo>
                    <a:pt x="311" y="37"/>
                  </a:lnTo>
                  <a:lnTo>
                    <a:pt x="311" y="36"/>
                  </a:lnTo>
                  <a:lnTo>
                    <a:pt x="310" y="35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1"/>
                  </a:lnTo>
                  <a:lnTo>
                    <a:pt x="307" y="30"/>
                  </a:lnTo>
                  <a:lnTo>
                    <a:pt x="306" y="29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3" y="24"/>
                  </a:lnTo>
                  <a:lnTo>
                    <a:pt x="301" y="22"/>
                  </a:lnTo>
                  <a:lnTo>
                    <a:pt x="300" y="20"/>
                  </a:lnTo>
                  <a:lnTo>
                    <a:pt x="297" y="18"/>
                  </a:lnTo>
                  <a:lnTo>
                    <a:pt x="293" y="14"/>
                  </a:lnTo>
                  <a:lnTo>
                    <a:pt x="291" y="12"/>
                  </a:lnTo>
                  <a:lnTo>
                    <a:pt x="289" y="10"/>
                  </a:lnTo>
                  <a:lnTo>
                    <a:pt x="287" y="8"/>
                  </a:lnTo>
                  <a:lnTo>
                    <a:pt x="285" y="7"/>
                  </a:lnTo>
                  <a:lnTo>
                    <a:pt x="282" y="6"/>
                  </a:lnTo>
                  <a:lnTo>
                    <a:pt x="280" y="4"/>
                  </a:lnTo>
                  <a:lnTo>
                    <a:pt x="277" y="3"/>
                  </a:lnTo>
                  <a:lnTo>
                    <a:pt x="274" y="2"/>
                  </a:lnTo>
                  <a:lnTo>
                    <a:pt x="273" y="2"/>
                  </a:lnTo>
                  <a:lnTo>
                    <a:pt x="272" y="2"/>
                  </a:lnTo>
                  <a:lnTo>
                    <a:pt x="271" y="1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5" y="0"/>
                  </a:lnTo>
                  <a:lnTo>
                    <a:pt x="257" y="0"/>
                  </a:lnTo>
                  <a:lnTo>
                    <a:pt x="250" y="0"/>
                  </a:lnTo>
                  <a:lnTo>
                    <a:pt x="244" y="0"/>
                  </a:lnTo>
                  <a:lnTo>
                    <a:pt x="241" y="0"/>
                  </a:lnTo>
                  <a:lnTo>
                    <a:pt x="238" y="1"/>
                  </a:lnTo>
                  <a:lnTo>
                    <a:pt x="234" y="1"/>
                  </a:lnTo>
                  <a:lnTo>
                    <a:pt x="231" y="2"/>
                  </a:lnTo>
                  <a:lnTo>
                    <a:pt x="223" y="4"/>
                  </a:lnTo>
                  <a:lnTo>
                    <a:pt x="215" y="7"/>
                  </a:lnTo>
                  <a:lnTo>
                    <a:pt x="208" y="10"/>
                  </a:lnTo>
                  <a:lnTo>
                    <a:pt x="200" y="14"/>
                  </a:lnTo>
                  <a:lnTo>
                    <a:pt x="192" y="18"/>
                  </a:lnTo>
                  <a:lnTo>
                    <a:pt x="183" y="23"/>
                  </a:lnTo>
                  <a:lnTo>
                    <a:pt x="179" y="26"/>
                  </a:lnTo>
                  <a:lnTo>
                    <a:pt x="175" y="29"/>
                  </a:lnTo>
                  <a:lnTo>
                    <a:pt x="170" y="32"/>
                  </a:lnTo>
                  <a:lnTo>
                    <a:pt x="166" y="36"/>
                  </a:lnTo>
                  <a:lnTo>
                    <a:pt x="160" y="41"/>
                  </a:lnTo>
                  <a:lnTo>
                    <a:pt x="154" y="45"/>
                  </a:lnTo>
                  <a:lnTo>
                    <a:pt x="151" y="48"/>
                  </a:lnTo>
                  <a:lnTo>
                    <a:pt x="148" y="50"/>
                  </a:lnTo>
                  <a:lnTo>
                    <a:pt x="146" y="53"/>
                  </a:lnTo>
                  <a:lnTo>
                    <a:pt x="145" y="55"/>
                  </a:lnTo>
                  <a:lnTo>
                    <a:pt x="144" y="56"/>
                  </a:lnTo>
                  <a:lnTo>
                    <a:pt x="118" y="81"/>
                  </a:lnTo>
                  <a:lnTo>
                    <a:pt x="112" y="88"/>
                  </a:lnTo>
                  <a:lnTo>
                    <a:pt x="106" y="95"/>
                  </a:lnTo>
                  <a:lnTo>
                    <a:pt x="94" y="110"/>
                  </a:lnTo>
                  <a:lnTo>
                    <a:pt x="70" y="144"/>
                  </a:lnTo>
                  <a:lnTo>
                    <a:pt x="67" y="148"/>
                  </a:lnTo>
                  <a:lnTo>
                    <a:pt x="64" y="152"/>
                  </a:lnTo>
                  <a:lnTo>
                    <a:pt x="58" y="161"/>
                  </a:lnTo>
                  <a:lnTo>
                    <a:pt x="53" y="171"/>
                  </a:lnTo>
                  <a:lnTo>
                    <a:pt x="48" y="181"/>
                  </a:lnTo>
                  <a:lnTo>
                    <a:pt x="54" y="183"/>
                  </a:lnTo>
                  <a:lnTo>
                    <a:pt x="59" y="186"/>
                  </a:lnTo>
                  <a:lnTo>
                    <a:pt x="62" y="187"/>
                  </a:lnTo>
                  <a:lnTo>
                    <a:pt x="65" y="189"/>
                  </a:lnTo>
                  <a:lnTo>
                    <a:pt x="67" y="1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39"/>
            <p:cNvSpPr/>
            <p:nvPr/>
          </p:nvSpPr>
          <p:spPr>
            <a:xfrm>
              <a:off x="10761290" y="4851918"/>
              <a:ext cx="844952" cy="722919"/>
            </a:xfrm>
            <a:custGeom>
              <a:avLst/>
              <a:gdLst/>
              <a:ahLst/>
              <a:cxnLst/>
              <a:rect l="l" t="t" r="r" b="b"/>
              <a:pathLst>
                <a:path w="1642" h="1405" extrusionOk="0">
                  <a:moveTo>
                    <a:pt x="1631" y="615"/>
                  </a:moveTo>
                  <a:lnTo>
                    <a:pt x="1631" y="614"/>
                  </a:lnTo>
                  <a:lnTo>
                    <a:pt x="1631" y="613"/>
                  </a:lnTo>
                  <a:lnTo>
                    <a:pt x="1630" y="613"/>
                  </a:lnTo>
                  <a:lnTo>
                    <a:pt x="1630" y="612"/>
                  </a:lnTo>
                  <a:lnTo>
                    <a:pt x="1629" y="611"/>
                  </a:lnTo>
                  <a:lnTo>
                    <a:pt x="1629" y="610"/>
                  </a:lnTo>
                  <a:lnTo>
                    <a:pt x="1628" y="609"/>
                  </a:lnTo>
                  <a:lnTo>
                    <a:pt x="1628" y="608"/>
                  </a:lnTo>
                  <a:lnTo>
                    <a:pt x="1628" y="607"/>
                  </a:lnTo>
                  <a:lnTo>
                    <a:pt x="1594" y="579"/>
                  </a:lnTo>
                  <a:lnTo>
                    <a:pt x="1581" y="568"/>
                  </a:lnTo>
                  <a:lnTo>
                    <a:pt x="1571" y="558"/>
                  </a:lnTo>
                  <a:lnTo>
                    <a:pt x="1561" y="547"/>
                  </a:lnTo>
                  <a:lnTo>
                    <a:pt x="1552" y="536"/>
                  </a:lnTo>
                  <a:lnTo>
                    <a:pt x="1532" y="508"/>
                  </a:lnTo>
                  <a:lnTo>
                    <a:pt x="1528" y="502"/>
                  </a:lnTo>
                  <a:lnTo>
                    <a:pt x="1523" y="495"/>
                  </a:lnTo>
                  <a:lnTo>
                    <a:pt x="1518" y="488"/>
                  </a:lnTo>
                  <a:lnTo>
                    <a:pt x="1512" y="480"/>
                  </a:lnTo>
                  <a:lnTo>
                    <a:pt x="1514" y="481"/>
                  </a:lnTo>
                  <a:lnTo>
                    <a:pt x="1516" y="482"/>
                  </a:lnTo>
                  <a:lnTo>
                    <a:pt x="1518" y="482"/>
                  </a:lnTo>
                  <a:lnTo>
                    <a:pt x="1519" y="483"/>
                  </a:lnTo>
                  <a:lnTo>
                    <a:pt x="1523" y="484"/>
                  </a:lnTo>
                  <a:lnTo>
                    <a:pt x="1527" y="485"/>
                  </a:lnTo>
                  <a:lnTo>
                    <a:pt x="1528" y="485"/>
                  </a:lnTo>
                  <a:lnTo>
                    <a:pt x="1529" y="485"/>
                  </a:lnTo>
                  <a:lnTo>
                    <a:pt x="1530" y="486"/>
                  </a:lnTo>
                  <a:lnTo>
                    <a:pt x="1531" y="487"/>
                  </a:lnTo>
                  <a:lnTo>
                    <a:pt x="1532" y="487"/>
                  </a:lnTo>
                  <a:lnTo>
                    <a:pt x="1533" y="488"/>
                  </a:lnTo>
                  <a:lnTo>
                    <a:pt x="1534" y="488"/>
                  </a:lnTo>
                  <a:lnTo>
                    <a:pt x="1535" y="488"/>
                  </a:lnTo>
                  <a:lnTo>
                    <a:pt x="1543" y="490"/>
                  </a:lnTo>
                  <a:lnTo>
                    <a:pt x="1547" y="492"/>
                  </a:lnTo>
                  <a:lnTo>
                    <a:pt x="1550" y="493"/>
                  </a:lnTo>
                  <a:lnTo>
                    <a:pt x="1553" y="494"/>
                  </a:lnTo>
                  <a:lnTo>
                    <a:pt x="1557" y="496"/>
                  </a:lnTo>
                  <a:lnTo>
                    <a:pt x="1560" y="498"/>
                  </a:lnTo>
                  <a:lnTo>
                    <a:pt x="1563" y="500"/>
                  </a:lnTo>
                  <a:lnTo>
                    <a:pt x="1578" y="491"/>
                  </a:lnTo>
                  <a:lnTo>
                    <a:pt x="1586" y="486"/>
                  </a:lnTo>
                  <a:lnTo>
                    <a:pt x="1594" y="480"/>
                  </a:lnTo>
                  <a:lnTo>
                    <a:pt x="1595" y="480"/>
                  </a:lnTo>
                  <a:lnTo>
                    <a:pt x="1595" y="479"/>
                  </a:lnTo>
                  <a:lnTo>
                    <a:pt x="1596" y="478"/>
                  </a:lnTo>
                  <a:lnTo>
                    <a:pt x="1598" y="477"/>
                  </a:lnTo>
                  <a:lnTo>
                    <a:pt x="1599" y="476"/>
                  </a:lnTo>
                  <a:lnTo>
                    <a:pt x="1600" y="475"/>
                  </a:lnTo>
                  <a:lnTo>
                    <a:pt x="1600" y="474"/>
                  </a:lnTo>
                  <a:lnTo>
                    <a:pt x="1601" y="473"/>
                  </a:lnTo>
                  <a:lnTo>
                    <a:pt x="1602" y="473"/>
                  </a:lnTo>
                  <a:lnTo>
                    <a:pt x="1603" y="472"/>
                  </a:lnTo>
                  <a:lnTo>
                    <a:pt x="1604" y="471"/>
                  </a:lnTo>
                  <a:lnTo>
                    <a:pt x="1605" y="471"/>
                  </a:lnTo>
                  <a:lnTo>
                    <a:pt x="1605" y="470"/>
                  </a:lnTo>
                  <a:lnTo>
                    <a:pt x="1606" y="469"/>
                  </a:lnTo>
                  <a:lnTo>
                    <a:pt x="1607" y="468"/>
                  </a:lnTo>
                  <a:lnTo>
                    <a:pt x="1608" y="466"/>
                  </a:lnTo>
                  <a:lnTo>
                    <a:pt x="1609" y="464"/>
                  </a:lnTo>
                  <a:lnTo>
                    <a:pt x="1611" y="460"/>
                  </a:lnTo>
                  <a:lnTo>
                    <a:pt x="1612" y="458"/>
                  </a:lnTo>
                  <a:lnTo>
                    <a:pt x="1613" y="456"/>
                  </a:lnTo>
                  <a:lnTo>
                    <a:pt x="1615" y="453"/>
                  </a:lnTo>
                  <a:lnTo>
                    <a:pt x="1616" y="452"/>
                  </a:lnTo>
                  <a:lnTo>
                    <a:pt x="1616" y="451"/>
                  </a:lnTo>
                  <a:lnTo>
                    <a:pt x="1616" y="450"/>
                  </a:lnTo>
                  <a:lnTo>
                    <a:pt x="1617" y="449"/>
                  </a:lnTo>
                  <a:lnTo>
                    <a:pt x="1617" y="448"/>
                  </a:lnTo>
                  <a:lnTo>
                    <a:pt x="1617" y="447"/>
                  </a:lnTo>
                  <a:lnTo>
                    <a:pt x="1617" y="446"/>
                  </a:lnTo>
                  <a:lnTo>
                    <a:pt x="1617" y="440"/>
                  </a:lnTo>
                  <a:lnTo>
                    <a:pt x="1617" y="437"/>
                  </a:lnTo>
                  <a:lnTo>
                    <a:pt x="1616" y="435"/>
                  </a:lnTo>
                  <a:lnTo>
                    <a:pt x="1616" y="433"/>
                  </a:lnTo>
                  <a:lnTo>
                    <a:pt x="1615" y="432"/>
                  </a:lnTo>
                  <a:lnTo>
                    <a:pt x="1615" y="431"/>
                  </a:lnTo>
                  <a:lnTo>
                    <a:pt x="1614" y="429"/>
                  </a:lnTo>
                  <a:lnTo>
                    <a:pt x="1613" y="426"/>
                  </a:lnTo>
                  <a:lnTo>
                    <a:pt x="1611" y="423"/>
                  </a:lnTo>
                  <a:lnTo>
                    <a:pt x="1610" y="421"/>
                  </a:lnTo>
                  <a:lnTo>
                    <a:pt x="1608" y="419"/>
                  </a:lnTo>
                  <a:lnTo>
                    <a:pt x="1605" y="415"/>
                  </a:lnTo>
                  <a:lnTo>
                    <a:pt x="1603" y="411"/>
                  </a:lnTo>
                  <a:lnTo>
                    <a:pt x="1601" y="408"/>
                  </a:lnTo>
                  <a:lnTo>
                    <a:pt x="1600" y="406"/>
                  </a:lnTo>
                  <a:lnTo>
                    <a:pt x="1591" y="394"/>
                  </a:lnTo>
                  <a:lnTo>
                    <a:pt x="1582" y="384"/>
                  </a:lnTo>
                  <a:lnTo>
                    <a:pt x="1574" y="376"/>
                  </a:lnTo>
                  <a:lnTo>
                    <a:pt x="1567" y="369"/>
                  </a:lnTo>
                  <a:lnTo>
                    <a:pt x="1561" y="363"/>
                  </a:lnTo>
                  <a:lnTo>
                    <a:pt x="1556" y="359"/>
                  </a:lnTo>
                  <a:lnTo>
                    <a:pt x="1552" y="356"/>
                  </a:lnTo>
                  <a:lnTo>
                    <a:pt x="1558" y="350"/>
                  </a:lnTo>
                  <a:lnTo>
                    <a:pt x="1558" y="349"/>
                  </a:lnTo>
                  <a:lnTo>
                    <a:pt x="1559" y="348"/>
                  </a:lnTo>
                  <a:lnTo>
                    <a:pt x="1559" y="347"/>
                  </a:lnTo>
                  <a:lnTo>
                    <a:pt x="1560" y="346"/>
                  </a:lnTo>
                  <a:lnTo>
                    <a:pt x="1562" y="344"/>
                  </a:lnTo>
                  <a:lnTo>
                    <a:pt x="1563" y="342"/>
                  </a:lnTo>
                  <a:lnTo>
                    <a:pt x="1568" y="337"/>
                  </a:lnTo>
                  <a:lnTo>
                    <a:pt x="1572" y="333"/>
                  </a:lnTo>
                  <a:lnTo>
                    <a:pt x="1576" y="327"/>
                  </a:lnTo>
                  <a:lnTo>
                    <a:pt x="1580" y="320"/>
                  </a:lnTo>
                  <a:lnTo>
                    <a:pt x="1582" y="317"/>
                  </a:lnTo>
                  <a:lnTo>
                    <a:pt x="1583" y="313"/>
                  </a:lnTo>
                  <a:lnTo>
                    <a:pt x="1585" y="309"/>
                  </a:lnTo>
                  <a:lnTo>
                    <a:pt x="1586" y="305"/>
                  </a:lnTo>
                  <a:lnTo>
                    <a:pt x="1586" y="304"/>
                  </a:lnTo>
                  <a:lnTo>
                    <a:pt x="1586" y="303"/>
                  </a:lnTo>
                  <a:lnTo>
                    <a:pt x="1586" y="301"/>
                  </a:lnTo>
                  <a:lnTo>
                    <a:pt x="1587" y="299"/>
                  </a:lnTo>
                  <a:lnTo>
                    <a:pt x="1587" y="297"/>
                  </a:lnTo>
                  <a:lnTo>
                    <a:pt x="1588" y="294"/>
                  </a:lnTo>
                  <a:lnTo>
                    <a:pt x="1589" y="292"/>
                  </a:lnTo>
                  <a:lnTo>
                    <a:pt x="1589" y="291"/>
                  </a:lnTo>
                  <a:lnTo>
                    <a:pt x="1589" y="282"/>
                  </a:lnTo>
                  <a:lnTo>
                    <a:pt x="1589" y="281"/>
                  </a:lnTo>
                  <a:lnTo>
                    <a:pt x="1589" y="280"/>
                  </a:lnTo>
                  <a:lnTo>
                    <a:pt x="1589" y="279"/>
                  </a:lnTo>
                  <a:lnTo>
                    <a:pt x="1589" y="278"/>
                  </a:lnTo>
                  <a:lnTo>
                    <a:pt x="1588" y="278"/>
                  </a:lnTo>
                  <a:lnTo>
                    <a:pt x="1588" y="277"/>
                  </a:lnTo>
                  <a:lnTo>
                    <a:pt x="1588" y="276"/>
                  </a:lnTo>
                  <a:lnTo>
                    <a:pt x="1587" y="276"/>
                  </a:lnTo>
                  <a:lnTo>
                    <a:pt x="1587" y="275"/>
                  </a:lnTo>
                  <a:lnTo>
                    <a:pt x="1586" y="274"/>
                  </a:lnTo>
                  <a:lnTo>
                    <a:pt x="1586" y="273"/>
                  </a:lnTo>
                  <a:lnTo>
                    <a:pt x="1586" y="272"/>
                  </a:lnTo>
                  <a:lnTo>
                    <a:pt x="1585" y="272"/>
                  </a:lnTo>
                  <a:lnTo>
                    <a:pt x="1585" y="271"/>
                  </a:lnTo>
                  <a:lnTo>
                    <a:pt x="1584" y="270"/>
                  </a:lnTo>
                  <a:lnTo>
                    <a:pt x="1583" y="268"/>
                  </a:lnTo>
                  <a:lnTo>
                    <a:pt x="1582" y="267"/>
                  </a:lnTo>
                  <a:lnTo>
                    <a:pt x="1580" y="265"/>
                  </a:lnTo>
                  <a:lnTo>
                    <a:pt x="1578" y="262"/>
                  </a:lnTo>
                  <a:lnTo>
                    <a:pt x="1575" y="259"/>
                  </a:lnTo>
                  <a:lnTo>
                    <a:pt x="1570" y="253"/>
                  </a:lnTo>
                  <a:lnTo>
                    <a:pt x="1564" y="247"/>
                  </a:lnTo>
                  <a:lnTo>
                    <a:pt x="1558" y="242"/>
                  </a:lnTo>
                  <a:lnTo>
                    <a:pt x="1551" y="237"/>
                  </a:lnTo>
                  <a:lnTo>
                    <a:pt x="1544" y="233"/>
                  </a:lnTo>
                  <a:lnTo>
                    <a:pt x="1536" y="229"/>
                  </a:lnTo>
                  <a:lnTo>
                    <a:pt x="1529" y="226"/>
                  </a:lnTo>
                  <a:lnTo>
                    <a:pt x="1512" y="217"/>
                  </a:lnTo>
                  <a:lnTo>
                    <a:pt x="1509" y="216"/>
                  </a:lnTo>
                  <a:lnTo>
                    <a:pt x="1506" y="215"/>
                  </a:lnTo>
                  <a:lnTo>
                    <a:pt x="1502" y="214"/>
                  </a:lnTo>
                  <a:lnTo>
                    <a:pt x="1499" y="213"/>
                  </a:lnTo>
                  <a:lnTo>
                    <a:pt x="1498" y="212"/>
                  </a:lnTo>
                  <a:lnTo>
                    <a:pt x="1498" y="211"/>
                  </a:lnTo>
                  <a:lnTo>
                    <a:pt x="1499" y="211"/>
                  </a:lnTo>
                  <a:lnTo>
                    <a:pt x="1499" y="210"/>
                  </a:lnTo>
                  <a:lnTo>
                    <a:pt x="1500" y="209"/>
                  </a:lnTo>
                  <a:lnTo>
                    <a:pt x="1500" y="208"/>
                  </a:lnTo>
                  <a:lnTo>
                    <a:pt x="1500" y="207"/>
                  </a:lnTo>
                  <a:lnTo>
                    <a:pt x="1501" y="206"/>
                  </a:lnTo>
                  <a:lnTo>
                    <a:pt x="1501" y="205"/>
                  </a:lnTo>
                  <a:lnTo>
                    <a:pt x="1501" y="204"/>
                  </a:lnTo>
                  <a:lnTo>
                    <a:pt x="1501" y="203"/>
                  </a:lnTo>
                  <a:lnTo>
                    <a:pt x="1507" y="190"/>
                  </a:lnTo>
                  <a:lnTo>
                    <a:pt x="1510" y="181"/>
                  </a:lnTo>
                  <a:lnTo>
                    <a:pt x="1513" y="172"/>
                  </a:lnTo>
                  <a:lnTo>
                    <a:pt x="1516" y="162"/>
                  </a:lnTo>
                  <a:lnTo>
                    <a:pt x="1519" y="153"/>
                  </a:lnTo>
                  <a:lnTo>
                    <a:pt x="1520" y="143"/>
                  </a:lnTo>
                  <a:lnTo>
                    <a:pt x="1521" y="138"/>
                  </a:lnTo>
                  <a:lnTo>
                    <a:pt x="1521" y="133"/>
                  </a:lnTo>
                  <a:lnTo>
                    <a:pt x="1521" y="131"/>
                  </a:lnTo>
                  <a:lnTo>
                    <a:pt x="1521" y="129"/>
                  </a:lnTo>
                  <a:lnTo>
                    <a:pt x="1520" y="127"/>
                  </a:lnTo>
                  <a:lnTo>
                    <a:pt x="1519" y="125"/>
                  </a:lnTo>
                  <a:lnTo>
                    <a:pt x="1519" y="123"/>
                  </a:lnTo>
                  <a:lnTo>
                    <a:pt x="1518" y="122"/>
                  </a:lnTo>
                  <a:lnTo>
                    <a:pt x="1517" y="120"/>
                  </a:lnTo>
                  <a:lnTo>
                    <a:pt x="1515" y="119"/>
                  </a:lnTo>
                  <a:lnTo>
                    <a:pt x="1513" y="116"/>
                  </a:lnTo>
                  <a:lnTo>
                    <a:pt x="1509" y="114"/>
                  </a:lnTo>
                  <a:lnTo>
                    <a:pt x="1506" y="112"/>
                  </a:lnTo>
                  <a:lnTo>
                    <a:pt x="1502" y="110"/>
                  </a:lnTo>
                  <a:lnTo>
                    <a:pt x="1498" y="108"/>
                  </a:lnTo>
                  <a:lnTo>
                    <a:pt x="1494" y="107"/>
                  </a:lnTo>
                  <a:lnTo>
                    <a:pt x="1485" y="105"/>
                  </a:lnTo>
                  <a:lnTo>
                    <a:pt x="1477" y="103"/>
                  </a:lnTo>
                  <a:lnTo>
                    <a:pt x="1470" y="102"/>
                  </a:lnTo>
                  <a:lnTo>
                    <a:pt x="1464" y="102"/>
                  </a:lnTo>
                  <a:lnTo>
                    <a:pt x="1465" y="105"/>
                  </a:lnTo>
                  <a:lnTo>
                    <a:pt x="1467" y="109"/>
                  </a:lnTo>
                  <a:lnTo>
                    <a:pt x="1470" y="116"/>
                  </a:lnTo>
                  <a:lnTo>
                    <a:pt x="1473" y="123"/>
                  </a:lnTo>
                  <a:lnTo>
                    <a:pt x="1475" y="127"/>
                  </a:lnTo>
                  <a:lnTo>
                    <a:pt x="1476" y="130"/>
                  </a:lnTo>
                  <a:lnTo>
                    <a:pt x="1476" y="133"/>
                  </a:lnTo>
                  <a:lnTo>
                    <a:pt x="1476" y="135"/>
                  </a:lnTo>
                  <a:lnTo>
                    <a:pt x="1476" y="136"/>
                  </a:lnTo>
                  <a:lnTo>
                    <a:pt x="1476" y="138"/>
                  </a:lnTo>
                  <a:lnTo>
                    <a:pt x="1477" y="141"/>
                  </a:lnTo>
                  <a:lnTo>
                    <a:pt x="1478" y="144"/>
                  </a:lnTo>
                  <a:lnTo>
                    <a:pt x="1479" y="146"/>
                  </a:lnTo>
                  <a:lnTo>
                    <a:pt x="1479" y="147"/>
                  </a:lnTo>
                  <a:lnTo>
                    <a:pt x="1487" y="178"/>
                  </a:lnTo>
                  <a:lnTo>
                    <a:pt x="1490" y="194"/>
                  </a:lnTo>
                  <a:lnTo>
                    <a:pt x="1493" y="209"/>
                  </a:lnTo>
                  <a:lnTo>
                    <a:pt x="1493" y="211"/>
                  </a:lnTo>
                  <a:lnTo>
                    <a:pt x="1493" y="213"/>
                  </a:lnTo>
                  <a:lnTo>
                    <a:pt x="1494" y="215"/>
                  </a:lnTo>
                  <a:lnTo>
                    <a:pt x="1494" y="217"/>
                  </a:lnTo>
                  <a:lnTo>
                    <a:pt x="1495" y="220"/>
                  </a:lnTo>
                  <a:lnTo>
                    <a:pt x="1495" y="222"/>
                  </a:lnTo>
                  <a:lnTo>
                    <a:pt x="1495" y="223"/>
                  </a:lnTo>
                  <a:lnTo>
                    <a:pt x="1495" y="227"/>
                  </a:lnTo>
                  <a:lnTo>
                    <a:pt x="1495" y="229"/>
                  </a:lnTo>
                  <a:lnTo>
                    <a:pt x="1495" y="232"/>
                  </a:lnTo>
                  <a:lnTo>
                    <a:pt x="1496" y="234"/>
                  </a:lnTo>
                  <a:lnTo>
                    <a:pt x="1496" y="236"/>
                  </a:lnTo>
                  <a:lnTo>
                    <a:pt x="1497" y="238"/>
                  </a:lnTo>
                  <a:lnTo>
                    <a:pt x="1498" y="240"/>
                  </a:lnTo>
                  <a:lnTo>
                    <a:pt x="1498" y="243"/>
                  </a:lnTo>
                  <a:lnTo>
                    <a:pt x="1498" y="246"/>
                  </a:lnTo>
                  <a:lnTo>
                    <a:pt x="1499" y="253"/>
                  </a:lnTo>
                  <a:lnTo>
                    <a:pt x="1500" y="259"/>
                  </a:lnTo>
                  <a:lnTo>
                    <a:pt x="1501" y="262"/>
                  </a:lnTo>
                  <a:lnTo>
                    <a:pt x="1501" y="265"/>
                  </a:lnTo>
                  <a:lnTo>
                    <a:pt x="1501" y="299"/>
                  </a:lnTo>
                  <a:lnTo>
                    <a:pt x="1501" y="327"/>
                  </a:lnTo>
                  <a:lnTo>
                    <a:pt x="1501" y="336"/>
                  </a:lnTo>
                  <a:lnTo>
                    <a:pt x="1501" y="344"/>
                  </a:lnTo>
                  <a:lnTo>
                    <a:pt x="1500" y="349"/>
                  </a:lnTo>
                  <a:lnTo>
                    <a:pt x="1500" y="353"/>
                  </a:lnTo>
                  <a:lnTo>
                    <a:pt x="1499" y="357"/>
                  </a:lnTo>
                  <a:lnTo>
                    <a:pt x="1498" y="361"/>
                  </a:lnTo>
                  <a:lnTo>
                    <a:pt x="1498" y="365"/>
                  </a:lnTo>
                  <a:lnTo>
                    <a:pt x="1497" y="370"/>
                  </a:lnTo>
                  <a:lnTo>
                    <a:pt x="1496" y="378"/>
                  </a:lnTo>
                  <a:lnTo>
                    <a:pt x="1495" y="386"/>
                  </a:lnTo>
                  <a:lnTo>
                    <a:pt x="1495" y="389"/>
                  </a:lnTo>
                  <a:lnTo>
                    <a:pt x="1495" y="392"/>
                  </a:lnTo>
                  <a:lnTo>
                    <a:pt x="1493" y="409"/>
                  </a:lnTo>
                  <a:lnTo>
                    <a:pt x="1491" y="425"/>
                  </a:lnTo>
                  <a:lnTo>
                    <a:pt x="1487" y="457"/>
                  </a:lnTo>
                  <a:lnTo>
                    <a:pt x="1486" y="460"/>
                  </a:lnTo>
                  <a:lnTo>
                    <a:pt x="1485" y="463"/>
                  </a:lnTo>
                  <a:lnTo>
                    <a:pt x="1484" y="469"/>
                  </a:lnTo>
                  <a:lnTo>
                    <a:pt x="1483" y="474"/>
                  </a:lnTo>
                  <a:lnTo>
                    <a:pt x="1482" y="477"/>
                  </a:lnTo>
                  <a:lnTo>
                    <a:pt x="1481" y="480"/>
                  </a:lnTo>
                  <a:lnTo>
                    <a:pt x="1464" y="550"/>
                  </a:lnTo>
                  <a:lnTo>
                    <a:pt x="1456" y="576"/>
                  </a:lnTo>
                  <a:lnTo>
                    <a:pt x="1452" y="590"/>
                  </a:lnTo>
                  <a:lnTo>
                    <a:pt x="1448" y="604"/>
                  </a:lnTo>
                  <a:lnTo>
                    <a:pt x="1446" y="609"/>
                  </a:lnTo>
                  <a:lnTo>
                    <a:pt x="1444" y="614"/>
                  </a:lnTo>
                  <a:lnTo>
                    <a:pt x="1440" y="625"/>
                  </a:lnTo>
                  <a:lnTo>
                    <a:pt x="1437" y="634"/>
                  </a:lnTo>
                  <a:lnTo>
                    <a:pt x="1435" y="639"/>
                  </a:lnTo>
                  <a:lnTo>
                    <a:pt x="1433" y="643"/>
                  </a:lnTo>
                  <a:lnTo>
                    <a:pt x="1432" y="646"/>
                  </a:lnTo>
                  <a:lnTo>
                    <a:pt x="1431" y="650"/>
                  </a:lnTo>
                  <a:lnTo>
                    <a:pt x="1430" y="653"/>
                  </a:lnTo>
                  <a:lnTo>
                    <a:pt x="1429" y="656"/>
                  </a:lnTo>
                  <a:lnTo>
                    <a:pt x="1428" y="659"/>
                  </a:lnTo>
                  <a:lnTo>
                    <a:pt x="1426" y="662"/>
                  </a:lnTo>
                  <a:lnTo>
                    <a:pt x="1424" y="666"/>
                  </a:lnTo>
                  <a:lnTo>
                    <a:pt x="1422" y="669"/>
                  </a:lnTo>
                  <a:lnTo>
                    <a:pt x="1417" y="682"/>
                  </a:lnTo>
                  <a:lnTo>
                    <a:pt x="1416" y="685"/>
                  </a:lnTo>
                  <a:lnTo>
                    <a:pt x="1414" y="688"/>
                  </a:lnTo>
                  <a:lnTo>
                    <a:pt x="1413" y="691"/>
                  </a:lnTo>
                  <a:lnTo>
                    <a:pt x="1411" y="694"/>
                  </a:lnTo>
                  <a:lnTo>
                    <a:pt x="1411" y="697"/>
                  </a:lnTo>
                  <a:lnTo>
                    <a:pt x="1402" y="718"/>
                  </a:lnTo>
                  <a:lnTo>
                    <a:pt x="1397" y="729"/>
                  </a:lnTo>
                  <a:lnTo>
                    <a:pt x="1394" y="734"/>
                  </a:lnTo>
                  <a:lnTo>
                    <a:pt x="1391" y="739"/>
                  </a:lnTo>
                  <a:lnTo>
                    <a:pt x="1388" y="747"/>
                  </a:lnTo>
                  <a:lnTo>
                    <a:pt x="1384" y="754"/>
                  </a:lnTo>
                  <a:lnTo>
                    <a:pt x="1377" y="769"/>
                  </a:lnTo>
                  <a:lnTo>
                    <a:pt x="1360" y="799"/>
                  </a:lnTo>
                  <a:lnTo>
                    <a:pt x="1356" y="806"/>
                  </a:lnTo>
                  <a:lnTo>
                    <a:pt x="1355" y="807"/>
                  </a:lnTo>
                  <a:lnTo>
                    <a:pt x="1354" y="809"/>
                  </a:lnTo>
                  <a:lnTo>
                    <a:pt x="1353" y="811"/>
                  </a:lnTo>
                  <a:lnTo>
                    <a:pt x="1352" y="813"/>
                  </a:lnTo>
                  <a:lnTo>
                    <a:pt x="1351" y="814"/>
                  </a:lnTo>
                  <a:lnTo>
                    <a:pt x="1351" y="815"/>
                  </a:lnTo>
                  <a:lnTo>
                    <a:pt x="1350" y="816"/>
                  </a:lnTo>
                  <a:lnTo>
                    <a:pt x="1350" y="817"/>
                  </a:lnTo>
                  <a:lnTo>
                    <a:pt x="1349" y="819"/>
                  </a:lnTo>
                  <a:lnTo>
                    <a:pt x="1348" y="820"/>
                  </a:lnTo>
                  <a:lnTo>
                    <a:pt x="1348" y="821"/>
                  </a:lnTo>
                  <a:lnTo>
                    <a:pt x="1347" y="822"/>
                  </a:lnTo>
                  <a:lnTo>
                    <a:pt x="1347" y="823"/>
                  </a:lnTo>
                  <a:lnTo>
                    <a:pt x="1346" y="823"/>
                  </a:lnTo>
                  <a:lnTo>
                    <a:pt x="1346" y="824"/>
                  </a:lnTo>
                  <a:lnTo>
                    <a:pt x="1344" y="827"/>
                  </a:lnTo>
                  <a:lnTo>
                    <a:pt x="1342" y="831"/>
                  </a:lnTo>
                  <a:lnTo>
                    <a:pt x="1339" y="837"/>
                  </a:lnTo>
                  <a:lnTo>
                    <a:pt x="1335" y="843"/>
                  </a:lnTo>
                  <a:lnTo>
                    <a:pt x="1334" y="846"/>
                  </a:lnTo>
                  <a:lnTo>
                    <a:pt x="1332" y="849"/>
                  </a:lnTo>
                  <a:lnTo>
                    <a:pt x="1327" y="859"/>
                  </a:lnTo>
                  <a:lnTo>
                    <a:pt x="1321" y="868"/>
                  </a:lnTo>
                  <a:lnTo>
                    <a:pt x="1309" y="885"/>
                  </a:lnTo>
                  <a:lnTo>
                    <a:pt x="1297" y="902"/>
                  </a:lnTo>
                  <a:lnTo>
                    <a:pt x="1284" y="917"/>
                  </a:lnTo>
                  <a:lnTo>
                    <a:pt x="1266" y="938"/>
                  </a:lnTo>
                  <a:lnTo>
                    <a:pt x="1248" y="958"/>
                  </a:lnTo>
                  <a:lnTo>
                    <a:pt x="1228" y="978"/>
                  </a:lnTo>
                  <a:lnTo>
                    <a:pt x="1207" y="997"/>
                  </a:lnTo>
                  <a:lnTo>
                    <a:pt x="1185" y="1016"/>
                  </a:lnTo>
                  <a:lnTo>
                    <a:pt x="1163" y="1033"/>
                  </a:lnTo>
                  <a:lnTo>
                    <a:pt x="1117" y="1067"/>
                  </a:lnTo>
                  <a:lnTo>
                    <a:pt x="1085" y="1087"/>
                  </a:lnTo>
                  <a:lnTo>
                    <a:pt x="1069" y="1097"/>
                  </a:lnTo>
                  <a:lnTo>
                    <a:pt x="1052" y="1106"/>
                  </a:lnTo>
                  <a:lnTo>
                    <a:pt x="1048" y="1108"/>
                  </a:lnTo>
                  <a:lnTo>
                    <a:pt x="1044" y="1111"/>
                  </a:lnTo>
                  <a:lnTo>
                    <a:pt x="1035" y="1116"/>
                  </a:lnTo>
                  <a:lnTo>
                    <a:pt x="1026" y="1121"/>
                  </a:lnTo>
                  <a:lnTo>
                    <a:pt x="1021" y="1124"/>
                  </a:lnTo>
                  <a:lnTo>
                    <a:pt x="1016" y="1126"/>
                  </a:lnTo>
                  <a:lnTo>
                    <a:pt x="1011" y="1129"/>
                  </a:lnTo>
                  <a:lnTo>
                    <a:pt x="1005" y="1132"/>
                  </a:lnTo>
                  <a:lnTo>
                    <a:pt x="993" y="1137"/>
                  </a:lnTo>
                  <a:lnTo>
                    <a:pt x="982" y="1143"/>
                  </a:lnTo>
                  <a:lnTo>
                    <a:pt x="976" y="1146"/>
                  </a:lnTo>
                  <a:lnTo>
                    <a:pt x="971" y="1149"/>
                  </a:lnTo>
                  <a:lnTo>
                    <a:pt x="954" y="1156"/>
                  </a:lnTo>
                  <a:lnTo>
                    <a:pt x="950" y="1157"/>
                  </a:lnTo>
                  <a:lnTo>
                    <a:pt x="946" y="1159"/>
                  </a:lnTo>
                  <a:lnTo>
                    <a:pt x="943" y="1161"/>
                  </a:lnTo>
                  <a:lnTo>
                    <a:pt x="940" y="1163"/>
                  </a:lnTo>
                  <a:lnTo>
                    <a:pt x="936" y="1164"/>
                  </a:lnTo>
                  <a:lnTo>
                    <a:pt x="931" y="1166"/>
                  </a:lnTo>
                  <a:lnTo>
                    <a:pt x="923" y="1168"/>
                  </a:lnTo>
                  <a:lnTo>
                    <a:pt x="914" y="1171"/>
                  </a:lnTo>
                  <a:lnTo>
                    <a:pt x="906" y="1174"/>
                  </a:lnTo>
                  <a:lnTo>
                    <a:pt x="841" y="1194"/>
                  </a:lnTo>
                  <a:lnTo>
                    <a:pt x="840" y="1194"/>
                  </a:lnTo>
                  <a:lnTo>
                    <a:pt x="838" y="1194"/>
                  </a:lnTo>
                  <a:lnTo>
                    <a:pt x="835" y="1195"/>
                  </a:lnTo>
                  <a:lnTo>
                    <a:pt x="831" y="1197"/>
                  </a:lnTo>
                  <a:lnTo>
                    <a:pt x="830" y="1197"/>
                  </a:lnTo>
                  <a:lnTo>
                    <a:pt x="829" y="1197"/>
                  </a:lnTo>
                  <a:lnTo>
                    <a:pt x="828" y="1197"/>
                  </a:lnTo>
                  <a:lnTo>
                    <a:pt x="827" y="1197"/>
                  </a:lnTo>
                  <a:lnTo>
                    <a:pt x="826" y="1198"/>
                  </a:lnTo>
                  <a:lnTo>
                    <a:pt x="825" y="1198"/>
                  </a:lnTo>
                  <a:lnTo>
                    <a:pt x="824" y="1198"/>
                  </a:lnTo>
                  <a:lnTo>
                    <a:pt x="823" y="1199"/>
                  </a:lnTo>
                  <a:lnTo>
                    <a:pt x="822" y="1199"/>
                  </a:lnTo>
                  <a:lnTo>
                    <a:pt x="821" y="1199"/>
                  </a:lnTo>
                  <a:lnTo>
                    <a:pt x="815" y="1200"/>
                  </a:lnTo>
                  <a:lnTo>
                    <a:pt x="808" y="1202"/>
                  </a:lnTo>
                  <a:lnTo>
                    <a:pt x="796" y="1205"/>
                  </a:lnTo>
                  <a:lnTo>
                    <a:pt x="784" y="1208"/>
                  </a:lnTo>
                  <a:lnTo>
                    <a:pt x="773" y="1211"/>
                  </a:lnTo>
                  <a:lnTo>
                    <a:pt x="760" y="1213"/>
                  </a:lnTo>
                  <a:lnTo>
                    <a:pt x="746" y="1215"/>
                  </a:lnTo>
                  <a:lnTo>
                    <a:pt x="732" y="1217"/>
                  </a:lnTo>
                  <a:lnTo>
                    <a:pt x="719" y="1219"/>
                  </a:lnTo>
                  <a:lnTo>
                    <a:pt x="706" y="1221"/>
                  </a:lnTo>
                  <a:lnTo>
                    <a:pt x="692" y="1223"/>
                  </a:lnTo>
                  <a:lnTo>
                    <a:pt x="679" y="1224"/>
                  </a:lnTo>
                  <a:lnTo>
                    <a:pt x="672" y="1225"/>
                  </a:lnTo>
                  <a:lnTo>
                    <a:pt x="666" y="1225"/>
                  </a:lnTo>
                  <a:lnTo>
                    <a:pt x="638" y="1227"/>
                  </a:lnTo>
                  <a:lnTo>
                    <a:pt x="611" y="1228"/>
                  </a:lnTo>
                  <a:lnTo>
                    <a:pt x="556" y="1228"/>
                  </a:lnTo>
                  <a:lnTo>
                    <a:pt x="551" y="1228"/>
                  </a:lnTo>
                  <a:lnTo>
                    <a:pt x="545" y="1228"/>
                  </a:lnTo>
                  <a:lnTo>
                    <a:pt x="535" y="1226"/>
                  </a:lnTo>
                  <a:lnTo>
                    <a:pt x="524" y="1225"/>
                  </a:lnTo>
                  <a:lnTo>
                    <a:pt x="519" y="1225"/>
                  </a:lnTo>
                  <a:lnTo>
                    <a:pt x="513" y="1225"/>
                  </a:lnTo>
                  <a:lnTo>
                    <a:pt x="509" y="1225"/>
                  </a:lnTo>
                  <a:lnTo>
                    <a:pt x="505" y="1225"/>
                  </a:lnTo>
                  <a:lnTo>
                    <a:pt x="496" y="1223"/>
                  </a:lnTo>
                  <a:lnTo>
                    <a:pt x="488" y="1222"/>
                  </a:lnTo>
                  <a:lnTo>
                    <a:pt x="484" y="1222"/>
                  </a:lnTo>
                  <a:lnTo>
                    <a:pt x="480" y="1222"/>
                  </a:lnTo>
                  <a:lnTo>
                    <a:pt x="476" y="1221"/>
                  </a:lnTo>
                  <a:lnTo>
                    <a:pt x="471" y="1220"/>
                  </a:lnTo>
                  <a:lnTo>
                    <a:pt x="462" y="1219"/>
                  </a:lnTo>
                  <a:lnTo>
                    <a:pt x="453" y="1218"/>
                  </a:lnTo>
                  <a:lnTo>
                    <a:pt x="448" y="1217"/>
                  </a:lnTo>
                  <a:lnTo>
                    <a:pt x="443" y="1216"/>
                  </a:lnTo>
                  <a:lnTo>
                    <a:pt x="409" y="1208"/>
                  </a:lnTo>
                  <a:lnTo>
                    <a:pt x="366" y="1194"/>
                  </a:lnTo>
                  <a:lnTo>
                    <a:pt x="355" y="1191"/>
                  </a:lnTo>
                  <a:lnTo>
                    <a:pt x="344" y="1186"/>
                  </a:lnTo>
                  <a:lnTo>
                    <a:pt x="334" y="1182"/>
                  </a:lnTo>
                  <a:lnTo>
                    <a:pt x="324" y="1177"/>
                  </a:lnTo>
                  <a:lnTo>
                    <a:pt x="324" y="1176"/>
                  </a:lnTo>
                  <a:lnTo>
                    <a:pt x="323" y="1176"/>
                  </a:lnTo>
                  <a:lnTo>
                    <a:pt x="322" y="1176"/>
                  </a:lnTo>
                  <a:lnTo>
                    <a:pt x="322" y="1175"/>
                  </a:lnTo>
                  <a:lnTo>
                    <a:pt x="321" y="1175"/>
                  </a:lnTo>
                  <a:lnTo>
                    <a:pt x="320" y="1175"/>
                  </a:lnTo>
                  <a:lnTo>
                    <a:pt x="319" y="1174"/>
                  </a:lnTo>
                  <a:lnTo>
                    <a:pt x="317" y="1173"/>
                  </a:lnTo>
                  <a:lnTo>
                    <a:pt x="316" y="1173"/>
                  </a:lnTo>
                  <a:lnTo>
                    <a:pt x="315" y="1172"/>
                  </a:lnTo>
                  <a:lnTo>
                    <a:pt x="314" y="1172"/>
                  </a:lnTo>
                  <a:lnTo>
                    <a:pt x="313" y="1171"/>
                  </a:lnTo>
                  <a:lnTo>
                    <a:pt x="300" y="1165"/>
                  </a:lnTo>
                  <a:lnTo>
                    <a:pt x="287" y="1158"/>
                  </a:lnTo>
                  <a:lnTo>
                    <a:pt x="275" y="1151"/>
                  </a:lnTo>
                  <a:lnTo>
                    <a:pt x="262" y="1143"/>
                  </a:lnTo>
                  <a:lnTo>
                    <a:pt x="253" y="1137"/>
                  </a:lnTo>
                  <a:lnTo>
                    <a:pt x="244" y="1131"/>
                  </a:lnTo>
                  <a:lnTo>
                    <a:pt x="235" y="1125"/>
                  </a:lnTo>
                  <a:lnTo>
                    <a:pt x="226" y="1118"/>
                  </a:lnTo>
                  <a:lnTo>
                    <a:pt x="218" y="1111"/>
                  </a:lnTo>
                  <a:lnTo>
                    <a:pt x="210" y="1104"/>
                  </a:lnTo>
                  <a:lnTo>
                    <a:pt x="195" y="1089"/>
                  </a:lnTo>
                  <a:lnTo>
                    <a:pt x="176" y="1072"/>
                  </a:lnTo>
                  <a:lnTo>
                    <a:pt x="167" y="1064"/>
                  </a:lnTo>
                  <a:lnTo>
                    <a:pt x="158" y="1055"/>
                  </a:lnTo>
                  <a:lnTo>
                    <a:pt x="156" y="1053"/>
                  </a:lnTo>
                  <a:lnTo>
                    <a:pt x="155" y="1052"/>
                  </a:lnTo>
                  <a:lnTo>
                    <a:pt x="154" y="1051"/>
                  </a:lnTo>
                  <a:lnTo>
                    <a:pt x="153" y="1050"/>
                  </a:lnTo>
                  <a:lnTo>
                    <a:pt x="153" y="1049"/>
                  </a:lnTo>
                  <a:lnTo>
                    <a:pt x="152" y="1049"/>
                  </a:lnTo>
                  <a:lnTo>
                    <a:pt x="152" y="1048"/>
                  </a:lnTo>
                  <a:lnTo>
                    <a:pt x="152" y="1047"/>
                  </a:lnTo>
                  <a:lnTo>
                    <a:pt x="149" y="1044"/>
                  </a:lnTo>
                  <a:lnTo>
                    <a:pt x="147" y="1041"/>
                  </a:lnTo>
                  <a:lnTo>
                    <a:pt x="146" y="1040"/>
                  </a:lnTo>
                  <a:lnTo>
                    <a:pt x="146" y="1039"/>
                  </a:lnTo>
                  <a:lnTo>
                    <a:pt x="144" y="1038"/>
                  </a:lnTo>
                  <a:lnTo>
                    <a:pt x="141" y="1034"/>
                  </a:lnTo>
                  <a:lnTo>
                    <a:pt x="139" y="1033"/>
                  </a:lnTo>
                  <a:lnTo>
                    <a:pt x="138" y="1031"/>
                  </a:lnTo>
                  <a:lnTo>
                    <a:pt x="137" y="1030"/>
                  </a:lnTo>
                  <a:lnTo>
                    <a:pt x="136" y="1029"/>
                  </a:lnTo>
                  <a:lnTo>
                    <a:pt x="136" y="1028"/>
                  </a:lnTo>
                  <a:lnTo>
                    <a:pt x="135" y="1027"/>
                  </a:lnTo>
                  <a:lnTo>
                    <a:pt x="133" y="1024"/>
                  </a:lnTo>
                  <a:lnTo>
                    <a:pt x="131" y="1021"/>
                  </a:lnTo>
                  <a:lnTo>
                    <a:pt x="125" y="1014"/>
                  </a:lnTo>
                  <a:lnTo>
                    <a:pt x="120" y="1008"/>
                  </a:lnTo>
                  <a:lnTo>
                    <a:pt x="115" y="1002"/>
                  </a:lnTo>
                  <a:lnTo>
                    <a:pt x="113" y="999"/>
                  </a:lnTo>
                  <a:lnTo>
                    <a:pt x="111" y="995"/>
                  </a:lnTo>
                  <a:lnTo>
                    <a:pt x="107" y="989"/>
                  </a:lnTo>
                  <a:lnTo>
                    <a:pt x="102" y="983"/>
                  </a:lnTo>
                  <a:lnTo>
                    <a:pt x="96" y="976"/>
                  </a:lnTo>
                  <a:lnTo>
                    <a:pt x="86" y="959"/>
                  </a:lnTo>
                  <a:lnTo>
                    <a:pt x="75" y="942"/>
                  </a:lnTo>
                  <a:lnTo>
                    <a:pt x="65" y="924"/>
                  </a:lnTo>
                  <a:lnTo>
                    <a:pt x="56" y="906"/>
                  </a:lnTo>
                  <a:lnTo>
                    <a:pt x="56" y="905"/>
                  </a:lnTo>
                  <a:lnTo>
                    <a:pt x="55" y="904"/>
                  </a:lnTo>
                  <a:lnTo>
                    <a:pt x="54" y="903"/>
                  </a:lnTo>
                  <a:lnTo>
                    <a:pt x="54" y="901"/>
                  </a:lnTo>
                  <a:lnTo>
                    <a:pt x="53" y="900"/>
                  </a:lnTo>
                  <a:lnTo>
                    <a:pt x="53" y="899"/>
                  </a:lnTo>
                  <a:lnTo>
                    <a:pt x="52" y="905"/>
                  </a:lnTo>
                  <a:lnTo>
                    <a:pt x="51" y="914"/>
                  </a:lnTo>
                  <a:lnTo>
                    <a:pt x="48" y="940"/>
                  </a:lnTo>
                  <a:lnTo>
                    <a:pt x="48" y="948"/>
                  </a:lnTo>
                  <a:lnTo>
                    <a:pt x="48" y="951"/>
                  </a:lnTo>
                  <a:lnTo>
                    <a:pt x="48" y="955"/>
                  </a:lnTo>
                  <a:lnTo>
                    <a:pt x="46" y="961"/>
                  </a:lnTo>
                  <a:lnTo>
                    <a:pt x="45" y="967"/>
                  </a:lnTo>
                  <a:lnTo>
                    <a:pt x="45" y="971"/>
                  </a:lnTo>
                  <a:lnTo>
                    <a:pt x="45" y="974"/>
                  </a:lnTo>
                  <a:lnTo>
                    <a:pt x="45" y="988"/>
                  </a:lnTo>
                  <a:lnTo>
                    <a:pt x="45" y="996"/>
                  </a:lnTo>
                  <a:lnTo>
                    <a:pt x="45" y="1016"/>
                  </a:lnTo>
                  <a:lnTo>
                    <a:pt x="46" y="1023"/>
                  </a:lnTo>
                  <a:lnTo>
                    <a:pt x="48" y="1029"/>
                  </a:lnTo>
                  <a:lnTo>
                    <a:pt x="49" y="1035"/>
                  </a:lnTo>
                  <a:lnTo>
                    <a:pt x="51" y="1037"/>
                  </a:lnTo>
                  <a:lnTo>
                    <a:pt x="52" y="1039"/>
                  </a:lnTo>
                  <a:lnTo>
                    <a:pt x="53" y="1041"/>
                  </a:lnTo>
                  <a:lnTo>
                    <a:pt x="54" y="1043"/>
                  </a:lnTo>
                  <a:lnTo>
                    <a:pt x="56" y="1045"/>
                  </a:lnTo>
                  <a:lnTo>
                    <a:pt x="57" y="1046"/>
                  </a:lnTo>
                  <a:lnTo>
                    <a:pt x="59" y="1047"/>
                  </a:lnTo>
                  <a:lnTo>
                    <a:pt x="61" y="1048"/>
                  </a:lnTo>
                  <a:lnTo>
                    <a:pt x="63" y="1049"/>
                  </a:lnTo>
                  <a:lnTo>
                    <a:pt x="65" y="1050"/>
                  </a:lnTo>
                  <a:lnTo>
                    <a:pt x="71" y="1050"/>
                  </a:lnTo>
                  <a:lnTo>
                    <a:pt x="77" y="1049"/>
                  </a:lnTo>
                  <a:lnTo>
                    <a:pt x="83" y="1048"/>
                  </a:lnTo>
                  <a:lnTo>
                    <a:pt x="88" y="1047"/>
                  </a:lnTo>
                  <a:lnTo>
                    <a:pt x="93" y="1046"/>
                  </a:lnTo>
                  <a:lnTo>
                    <a:pt x="98" y="1044"/>
                  </a:lnTo>
                  <a:lnTo>
                    <a:pt x="107" y="1041"/>
                  </a:lnTo>
                  <a:lnTo>
                    <a:pt x="114" y="1037"/>
                  </a:lnTo>
                  <a:lnTo>
                    <a:pt x="121" y="1033"/>
                  </a:lnTo>
                  <a:lnTo>
                    <a:pt x="130" y="1027"/>
                  </a:lnTo>
                  <a:lnTo>
                    <a:pt x="132" y="1024"/>
                  </a:lnTo>
                  <a:lnTo>
                    <a:pt x="132" y="1027"/>
                  </a:lnTo>
                  <a:lnTo>
                    <a:pt x="132" y="1039"/>
                  </a:lnTo>
                  <a:lnTo>
                    <a:pt x="132" y="1061"/>
                  </a:lnTo>
                  <a:lnTo>
                    <a:pt x="132" y="1081"/>
                  </a:lnTo>
                  <a:lnTo>
                    <a:pt x="132" y="1095"/>
                  </a:lnTo>
                  <a:lnTo>
                    <a:pt x="137" y="1138"/>
                  </a:lnTo>
                  <a:lnTo>
                    <a:pt x="140" y="1160"/>
                  </a:lnTo>
                  <a:lnTo>
                    <a:pt x="144" y="1180"/>
                  </a:lnTo>
                  <a:lnTo>
                    <a:pt x="144" y="1181"/>
                  </a:lnTo>
                  <a:lnTo>
                    <a:pt x="144" y="1182"/>
                  </a:lnTo>
                  <a:lnTo>
                    <a:pt x="144" y="1183"/>
                  </a:lnTo>
                  <a:lnTo>
                    <a:pt x="145" y="1185"/>
                  </a:lnTo>
                  <a:lnTo>
                    <a:pt x="145" y="1187"/>
                  </a:lnTo>
                  <a:lnTo>
                    <a:pt x="146" y="1188"/>
                  </a:lnTo>
                  <a:lnTo>
                    <a:pt x="147" y="1190"/>
                  </a:lnTo>
                  <a:lnTo>
                    <a:pt x="147" y="1191"/>
                  </a:lnTo>
                  <a:lnTo>
                    <a:pt x="147" y="1192"/>
                  </a:lnTo>
                  <a:lnTo>
                    <a:pt x="147" y="1193"/>
                  </a:lnTo>
                  <a:lnTo>
                    <a:pt x="147" y="1194"/>
                  </a:lnTo>
                  <a:lnTo>
                    <a:pt x="149" y="1203"/>
                  </a:lnTo>
                  <a:lnTo>
                    <a:pt x="151" y="1212"/>
                  </a:lnTo>
                  <a:lnTo>
                    <a:pt x="154" y="1220"/>
                  </a:lnTo>
                  <a:lnTo>
                    <a:pt x="157" y="1227"/>
                  </a:lnTo>
                  <a:lnTo>
                    <a:pt x="160" y="1233"/>
                  </a:lnTo>
                  <a:lnTo>
                    <a:pt x="163" y="1238"/>
                  </a:lnTo>
                  <a:lnTo>
                    <a:pt x="164" y="1240"/>
                  </a:lnTo>
                  <a:lnTo>
                    <a:pt x="166" y="1242"/>
                  </a:lnTo>
                  <a:lnTo>
                    <a:pt x="167" y="1244"/>
                  </a:lnTo>
                  <a:lnTo>
                    <a:pt x="169" y="1245"/>
                  </a:lnTo>
                  <a:lnTo>
                    <a:pt x="170" y="1245"/>
                  </a:lnTo>
                  <a:lnTo>
                    <a:pt x="170" y="1246"/>
                  </a:lnTo>
                  <a:lnTo>
                    <a:pt x="171" y="1246"/>
                  </a:lnTo>
                  <a:lnTo>
                    <a:pt x="172" y="1246"/>
                  </a:lnTo>
                  <a:lnTo>
                    <a:pt x="173" y="1246"/>
                  </a:lnTo>
                  <a:lnTo>
                    <a:pt x="174" y="1246"/>
                  </a:lnTo>
                  <a:lnTo>
                    <a:pt x="175" y="1246"/>
                  </a:lnTo>
                  <a:lnTo>
                    <a:pt x="176" y="1246"/>
                  </a:lnTo>
                  <a:lnTo>
                    <a:pt x="177" y="1246"/>
                  </a:lnTo>
                  <a:lnTo>
                    <a:pt x="178" y="1246"/>
                  </a:lnTo>
                  <a:lnTo>
                    <a:pt x="180" y="1245"/>
                  </a:lnTo>
                  <a:lnTo>
                    <a:pt x="197" y="1236"/>
                  </a:lnTo>
                  <a:lnTo>
                    <a:pt x="198" y="1235"/>
                  </a:lnTo>
                  <a:lnTo>
                    <a:pt x="199" y="1235"/>
                  </a:lnTo>
                  <a:lnTo>
                    <a:pt x="199" y="1234"/>
                  </a:lnTo>
                  <a:lnTo>
                    <a:pt x="200" y="1234"/>
                  </a:lnTo>
                  <a:lnTo>
                    <a:pt x="201" y="1233"/>
                  </a:lnTo>
                  <a:lnTo>
                    <a:pt x="203" y="1232"/>
                  </a:lnTo>
                  <a:lnTo>
                    <a:pt x="204" y="1232"/>
                  </a:lnTo>
                  <a:lnTo>
                    <a:pt x="204" y="1231"/>
                  </a:lnTo>
                  <a:lnTo>
                    <a:pt x="205" y="1231"/>
                  </a:lnTo>
                  <a:lnTo>
                    <a:pt x="206" y="1230"/>
                  </a:lnTo>
                  <a:lnTo>
                    <a:pt x="209" y="1228"/>
                  </a:lnTo>
                  <a:lnTo>
                    <a:pt x="212" y="1226"/>
                  </a:lnTo>
                  <a:lnTo>
                    <a:pt x="215" y="1223"/>
                  </a:lnTo>
                  <a:lnTo>
                    <a:pt x="217" y="1221"/>
                  </a:lnTo>
                  <a:lnTo>
                    <a:pt x="222" y="1216"/>
                  </a:lnTo>
                  <a:lnTo>
                    <a:pt x="225" y="1211"/>
                  </a:lnTo>
                  <a:lnTo>
                    <a:pt x="228" y="1207"/>
                  </a:lnTo>
                  <a:lnTo>
                    <a:pt x="231" y="1203"/>
                  </a:lnTo>
                  <a:lnTo>
                    <a:pt x="234" y="1197"/>
                  </a:lnTo>
                  <a:lnTo>
                    <a:pt x="234" y="1196"/>
                  </a:lnTo>
                  <a:lnTo>
                    <a:pt x="234" y="1195"/>
                  </a:lnTo>
                  <a:lnTo>
                    <a:pt x="234" y="1194"/>
                  </a:lnTo>
                  <a:lnTo>
                    <a:pt x="235" y="1194"/>
                  </a:lnTo>
                  <a:lnTo>
                    <a:pt x="236" y="1194"/>
                  </a:lnTo>
                  <a:lnTo>
                    <a:pt x="237" y="1194"/>
                  </a:lnTo>
                  <a:lnTo>
                    <a:pt x="239" y="1201"/>
                  </a:lnTo>
                  <a:lnTo>
                    <a:pt x="242" y="1209"/>
                  </a:lnTo>
                  <a:lnTo>
                    <a:pt x="245" y="1219"/>
                  </a:lnTo>
                  <a:lnTo>
                    <a:pt x="245" y="1220"/>
                  </a:lnTo>
                  <a:lnTo>
                    <a:pt x="245" y="1221"/>
                  </a:lnTo>
                  <a:lnTo>
                    <a:pt x="246" y="1222"/>
                  </a:lnTo>
                  <a:lnTo>
                    <a:pt x="246" y="1224"/>
                  </a:lnTo>
                  <a:lnTo>
                    <a:pt x="247" y="1225"/>
                  </a:lnTo>
                  <a:lnTo>
                    <a:pt x="248" y="1226"/>
                  </a:lnTo>
                  <a:lnTo>
                    <a:pt x="248" y="1227"/>
                  </a:lnTo>
                  <a:lnTo>
                    <a:pt x="248" y="1228"/>
                  </a:lnTo>
                  <a:lnTo>
                    <a:pt x="248" y="1229"/>
                  </a:lnTo>
                  <a:lnTo>
                    <a:pt x="248" y="1230"/>
                  </a:lnTo>
                  <a:lnTo>
                    <a:pt x="249" y="1233"/>
                  </a:lnTo>
                  <a:lnTo>
                    <a:pt x="250" y="1235"/>
                  </a:lnTo>
                  <a:lnTo>
                    <a:pt x="251" y="1236"/>
                  </a:lnTo>
                  <a:lnTo>
                    <a:pt x="251" y="1238"/>
                  </a:lnTo>
                  <a:lnTo>
                    <a:pt x="251" y="1239"/>
                  </a:lnTo>
                  <a:lnTo>
                    <a:pt x="254" y="1250"/>
                  </a:lnTo>
                  <a:lnTo>
                    <a:pt x="258" y="1261"/>
                  </a:lnTo>
                  <a:lnTo>
                    <a:pt x="263" y="1272"/>
                  </a:lnTo>
                  <a:lnTo>
                    <a:pt x="267" y="1283"/>
                  </a:lnTo>
                  <a:lnTo>
                    <a:pt x="272" y="1294"/>
                  </a:lnTo>
                  <a:lnTo>
                    <a:pt x="277" y="1304"/>
                  </a:lnTo>
                  <a:lnTo>
                    <a:pt x="283" y="1313"/>
                  </a:lnTo>
                  <a:lnTo>
                    <a:pt x="288" y="1321"/>
                  </a:lnTo>
                  <a:lnTo>
                    <a:pt x="290" y="1323"/>
                  </a:lnTo>
                  <a:lnTo>
                    <a:pt x="291" y="1325"/>
                  </a:lnTo>
                  <a:lnTo>
                    <a:pt x="295" y="1329"/>
                  </a:lnTo>
                  <a:lnTo>
                    <a:pt x="296" y="1331"/>
                  </a:lnTo>
                  <a:lnTo>
                    <a:pt x="298" y="1332"/>
                  </a:lnTo>
                  <a:lnTo>
                    <a:pt x="299" y="1333"/>
                  </a:lnTo>
                  <a:lnTo>
                    <a:pt x="300" y="1334"/>
                  </a:lnTo>
                  <a:lnTo>
                    <a:pt x="301" y="1334"/>
                  </a:lnTo>
                  <a:lnTo>
                    <a:pt x="302" y="1335"/>
                  </a:lnTo>
                  <a:lnTo>
                    <a:pt x="303" y="1335"/>
                  </a:lnTo>
                  <a:lnTo>
                    <a:pt x="305" y="1335"/>
                  </a:lnTo>
                  <a:lnTo>
                    <a:pt x="306" y="1335"/>
                  </a:lnTo>
                  <a:lnTo>
                    <a:pt x="308" y="1334"/>
                  </a:lnTo>
                  <a:lnTo>
                    <a:pt x="310" y="1334"/>
                  </a:lnTo>
                  <a:lnTo>
                    <a:pt x="313" y="1332"/>
                  </a:lnTo>
                  <a:lnTo>
                    <a:pt x="316" y="1331"/>
                  </a:lnTo>
                  <a:lnTo>
                    <a:pt x="319" y="1329"/>
                  </a:lnTo>
                  <a:lnTo>
                    <a:pt x="336" y="1321"/>
                  </a:lnTo>
                  <a:lnTo>
                    <a:pt x="346" y="1316"/>
                  </a:lnTo>
                  <a:lnTo>
                    <a:pt x="357" y="1311"/>
                  </a:lnTo>
                  <a:lnTo>
                    <a:pt x="367" y="1305"/>
                  </a:lnTo>
                  <a:lnTo>
                    <a:pt x="378" y="1298"/>
                  </a:lnTo>
                  <a:lnTo>
                    <a:pt x="380" y="1297"/>
                  </a:lnTo>
                  <a:lnTo>
                    <a:pt x="383" y="1295"/>
                  </a:lnTo>
                  <a:lnTo>
                    <a:pt x="385" y="1294"/>
                  </a:lnTo>
                  <a:lnTo>
                    <a:pt x="388" y="1292"/>
                  </a:lnTo>
                  <a:lnTo>
                    <a:pt x="391" y="1290"/>
                  </a:lnTo>
                  <a:lnTo>
                    <a:pt x="393" y="1288"/>
                  </a:lnTo>
                  <a:lnTo>
                    <a:pt x="396" y="1286"/>
                  </a:lnTo>
                  <a:lnTo>
                    <a:pt x="398" y="1284"/>
                  </a:lnTo>
                  <a:lnTo>
                    <a:pt x="399" y="1284"/>
                  </a:lnTo>
                  <a:lnTo>
                    <a:pt x="400" y="1284"/>
                  </a:lnTo>
                  <a:lnTo>
                    <a:pt x="401" y="1285"/>
                  </a:lnTo>
                  <a:lnTo>
                    <a:pt x="402" y="1285"/>
                  </a:lnTo>
                  <a:lnTo>
                    <a:pt x="402" y="1286"/>
                  </a:lnTo>
                  <a:lnTo>
                    <a:pt x="403" y="1287"/>
                  </a:lnTo>
                  <a:lnTo>
                    <a:pt x="404" y="1288"/>
                  </a:lnTo>
                  <a:lnTo>
                    <a:pt x="406" y="1290"/>
                  </a:lnTo>
                  <a:lnTo>
                    <a:pt x="408" y="1291"/>
                  </a:lnTo>
                  <a:lnTo>
                    <a:pt x="410" y="1293"/>
                  </a:lnTo>
                  <a:lnTo>
                    <a:pt x="412" y="1294"/>
                  </a:lnTo>
                  <a:lnTo>
                    <a:pt x="414" y="1296"/>
                  </a:lnTo>
                  <a:lnTo>
                    <a:pt x="419" y="1300"/>
                  </a:lnTo>
                  <a:lnTo>
                    <a:pt x="423" y="1304"/>
                  </a:lnTo>
                  <a:lnTo>
                    <a:pt x="436" y="1317"/>
                  </a:lnTo>
                  <a:lnTo>
                    <a:pt x="448" y="1330"/>
                  </a:lnTo>
                  <a:lnTo>
                    <a:pt x="460" y="1344"/>
                  </a:lnTo>
                  <a:lnTo>
                    <a:pt x="471" y="1357"/>
                  </a:lnTo>
                  <a:lnTo>
                    <a:pt x="477" y="1366"/>
                  </a:lnTo>
                  <a:lnTo>
                    <a:pt x="483" y="1374"/>
                  </a:lnTo>
                  <a:lnTo>
                    <a:pt x="486" y="1378"/>
                  </a:lnTo>
                  <a:lnTo>
                    <a:pt x="488" y="1381"/>
                  </a:lnTo>
                  <a:lnTo>
                    <a:pt x="490" y="1385"/>
                  </a:lnTo>
                  <a:lnTo>
                    <a:pt x="491" y="1388"/>
                  </a:lnTo>
                  <a:lnTo>
                    <a:pt x="493" y="1392"/>
                  </a:lnTo>
                  <a:lnTo>
                    <a:pt x="495" y="1395"/>
                  </a:lnTo>
                  <a:lnTo>
                    <a:pt x="496" y="1396"/>
                  </a:lnTo>
                  <a:lnTo>
                    <a:pt x="496" y="1397"/>
                  </a:lnTo>
                  <a:lnTo>
                    <a:pt x="497" y="1397"/>
                  </a:lnTo>
                  <a:lnTo>
                    <a:pt x="498" y="1397"/>
                  </a:lnTo>
                  <a:lnTo>
                    <a:pt x="499" y="1398"/>
                  </a:lnTo>
                  <a:lnTo>
                    <a:pt x="500" y="1398"/>
                  </a:lnTo>
                  <a:lnTo>
                    <a:pt x="502" y="1399"/>
                  </a:lnTo>
                  <a:lnTo>
                    <a:pt x="503" y="1400"/>
                  </a:lnTo>
                  <a:lnTo>
                    <a:pt x="504" y="1400"/>
                  </a:lnTo>
                  <a:lnTo>
                    <a:pt x="505" y="1400"/>
                  </a:lnTo>
                  <a:lnTo>
                    <a:pt x="516" y="1400"/>
                  </a:lnTo>
                  <a:lnTo>
                    <a:pt x="517" y="1400"/>
                  </a:lnTo>
                  <a:lnTo>
                    <a:pt x="518" y="1400"/>
                  </a:lnTo>
                  <a:lnTo>
                    <a:pt x="518" y="1399"/>
                  </a:lnTo>
                  <a:lnTo>
                    <a:pt x="519" y="1399"/>
                  </a:lnTo>
                  <a:lnTo>
                    <a:pt x="520" y="1398"/>
                  </a:lnTo>
                  <a:lnTo>
                    <a:pt x="522" y="1397"/>
                  </a:lnTo>
                  <a:lnTo>
                    <a:pt x="523" y="1396"/>
                  </a:lnTo>
                  <a:lnTo>
                    <a:pt x="525" y="1394"/>
                  </a:lnTo>
                  <a:lnTo>
                    <a:pt x="528" y="1391"/>
                  </a:lnTo>
                  <a:lnTo>
                    <a:pt x="532" y="1387"/>
                  </a:lnTo>
                  <a:lnTo>
                    <a:pt x="534" y="1385"/>
                  </a:lnTo>
                  <a:lnTo>
                    <a:pt x="536" y="1383"/>
                  </a:lnTo>
                  <a:lnTo>
                    <a:pt x="538" y="1380"/>
                  </a:lnTo>
                  <a:lnTo>
                    <a:pt x="539" y="1378"/>
                  </a:lnTo>
                  <a:lnTo>
                    <a:pt x="541" y="1375"/>
                  </a:lnTo>
                  <a:lnTo>
                    <a:pt x="542" y="1372"/>
                  </a:lnTo>
                  <a:lnTo>
                    <a:pt x="544" y="1369"/>
                  </a:lnTo>
                  <a:lnTo>
                    <a:pt x="546" y="1366"/>
                  </a:lnTo>
                  <a:lnTo>
                    <a:pt x="547" y="1364"/>
                  </a:lnTo>
                  <a:lnTo>
                    <a:pt x="548" y="1363"/>
                  </a:lnTo>
                  <a:lnTo>
                    <a:pt x="549" y="1361"/>
                  </a:lnTo>
                  <a:lnTo>
                    <a:pt x="550" y="1360"/>
                  </a:lnTo>
                  <a:lnTo>
                    <a:pt x="562" y="1340"/>
                  </a:lnTo>
                  <a:lnTo>
                    <a:pt x="572" y="1322"/>
                  </a:lnTo>
                  <a:lnTo>
                    <a:pt x="580" y="1308"/>
                  </a:lnTo>
                  <a:lnTo>
                    <a:pt x="582" y="1302"/>
                  </a:lnTo>
                  <a:lnTo>
                    <a:pt x="584" y="1298"/>
                  </a:lnTo>
                  <a:lnTo>
                    <a:pt x="590" y="1309"/>
                  </a:lnTo>
                  <a:lnTo>
                    <a:pt x="593" y="1314"/>
                  </a:lnTo>
                  <a:lnTo>
                    <a:pt x="597" y="1319"/>
                  </a:lnTo>
                  <a:lnTo>
                    <a:pt x="606" y="1330"/>
                  </a:lnTo>
                  <a:lnTo>
                    <a:pt x="618" y="1343"/>
                  </a:lnTo>
                  <a:lnTo>
                    <a:pt x="632" y="1357"/>
                  </a:lnTo>
                  <a:lnTo>
                    <a:pt x="646" y="1372"/>
                  </a:lnTo>
                  <a:lnTo>
                    <a:pt x="653" y="1378"/>
                  </a:lnTo>
                  <a:lnTo>
                    <a:pt x="657" y="1381"/>
                  </a:lnTo>
                  <a:lnTo>
                    <a:pt x="658" y="1382"/>
                  </a:lnTo>
                  <a:lnTo>
                    <a:pt x="660" y="1383"/>
                  </a:lnTo>
                  <a:lnTo>
                    <a:pt x="664" y="1387"/>
                  </a:lnTo>
                  <a:lnTo>
                    <a:pt x="668" y="1391"/>
                  </a:lnTo>
                  <a:lnTo>
                    <a:pt x="671" y="1393"/>
                  </a:lnTo>
                  <a:lnTo>
                    <a:pt x="673" y="1394"/>
                  </a:lnTo>
                  <a:lnTo>
                    <a:pt x="675" y="1396"/>
                  </a:lnTo>
                  <a:lnTo>
                    <a:pt x="676" y="1396"/>
                  </a:lnTo>
                  <a:lnTo>
                    <a:pt x="677" y="1397"/>
                  </a:lnTo>
                  <a:lnTo>
                    <a:pt x="678" y="1397"/>
                  </a:lnTo>
                  <a:lnTo>
                    <a:pt x="678" y="1398"/>
                  </a:lnTo>
                  <a:lnTo>
                    <a:pt x="679" y="1398"/>
                  </a:lnTo>
                  <a:lnTo>
                    <a:pt x="679" y="1399"/>
                  </a:lnTo>
                  <a:lnTo>
                    <a:pt x="680" y="1399"/>
                  </a:lnTo>
                  <a:lnTo>
                    <a:pt x="681" y="1400"/>
                  </a:lnTo>
                  <a:lnTo>
                    <a:pt x="683" y="1401"/>
                  </a:lnTo>
                  <a:lnTo>
                    <a:pt x="684" y="1401"/>
                  </a:lnTo>
                  <a:lnTo>
                    <a:pt x="684" y="1402"/>
                  </a:lnTo>
                  <a:lnTo>
                    <a:pt x="685" y="1402"/>
                  </a:lnTo>
                  <a:lnTo>
                    <a:pt x="686" y="1403"/>
                  </a:lnTo>
                  <a:lnTo>
                    <a:pt x="687" y="1404"/>
                  </a:lnTo>
                  <a:lnTo>
                    <a:pt x="688" y="1404"/>
                  </a:lnTo>
                  <a:lnTo>
                    <a:pt x="689" y="1405"/>
                  </a:lnTo>
                  <a:lnTo>
                    <a:pt x="690" y="1405"/>
                  </a:lnTo>
                  <a:lnTo>
                    <a:pt x="691" y="1405"/>
                  </a:lnTo>
                  <a:lnTo>
                    <a:pt x="693" y="1403"/>
                  </a:lnTo>
                  <a:lnTo>
                    <a:pt x="695" y="1401"/>
                  </a:lnTo>
                  <a:lnTo>
                    <a:pt x="698" y="1397"/>
                  </a:lnTo>
                  <a:lnTo>
                    <a:pt x="700" y="1395"/>
                  </a:lnTo>
                  <a:lnTo>
                    <a:pt x="702" y="1394"/>
                  </a:lnTo>
                  <a:lnTo>
                    <a:pt x="703" y="1392"/>
                  </a:lnTo>
                  <a:lnTo>
                    <a:pt x="704" y="1392"/>
                  </a:lnTo>
                  <a:lnTo>
                    <a:pt x="705" y="1391"/>
                  </a:lnTo>
                  <a:lnTo>
                    <a:pt x="707" y="1389"/>
                  </a:lnTo>
                  <a:lnTo>
                    <a:pt x="709" y="1387"/>
                  </a:lnTo>
                  <a:lnTo>
                    <a:pt x="712" y="1383"/>
                  </a:lnTo>
                  <a:lnTo>
                    <a:pt x="714" y="1381"/>
                  </a:lnTo>
                  <a:lnTo>
                    <a:pt x="716" y="1380"/>
                  </a:lnTo>
                  <a:lnTo>
                    <a:pt x="717" y="1378"/>
                  </a:lnTo>
                  <a:lnTo>
                    <a:pt x="718" y="1378"/>
                  </a:lnTo>
                  <a:lnTo>
                    <a:pt x="719" y="1377"/>
                  </a:lnTo>
                  <a:lnTo>
                    <a:pt x="761" y="1328"/>
                  </a:lnTo>
                  <a:lnTo>
                    <a:pt x="785" y="1303"/>
                  </a:lnTo>
                  <a:lnTo>
                    <a:pt x="813" y="1276"/>
                  </a:lnTo>
                  <a:lnTo>
                    <a:pt x="812" y="1277"/>
                  </a:lnTo>
                  <a:lnTo>
                    <a:pt x="812" y="1278"/>
                  </a:lnTo>
                  <a:lnTo>
                    <a:pt x="812" y="1279"/>
                  </a:lnTo>
                  <a:lnTo>
                    <a:pt x="811" y="1280"/>
                  </a:lnTo>
                  <a:lnTo>
                    <a:pt x="811" y="1283"/>
                  </a:lnTo>
                  <a:lnTo>
                    <a:pt x="810" y="1286"/>
                  </a:lnTo>
                  <a:lnTo>
                    <a:pt x="810" y="1289"/>
                  </a:lnTo>
                  <a:lnTo>
                    <a:pt x="810" y="1292"/>
                  </a:lnTo>
                  <a:lnTo>
                    <a:pt x="810" y="1298"/>
                  </a:lnTo>
                  <a:lnTo>
                    <a:pt x="810" y="1304"/>
                  </a:lnTo>
                  <a:lnTo>
                    <a:pt x="810" y="1311"/>
                  </a:lnTo>
                  <a:lnTo>
                    <a:pt x="811" y="1315"/>
                  </a:lnTo>
                  <a:lnTo>
                    <a:pt x="811" y="1318"/>
                  </a:lnTo>
                  <a:lnTo>
                    <a:pt x="812" y="1322"/>
                  </a:lnTo>
                  <a:lnTo>
                    <a:pt x="813" y="1326"/>
                  </a:lnTo>
                  <a:lnTo>
                    <a:pt x="814" y="1334"/>
                  </a:lnTo>
                  <a:lnTo>
                    <a:pt x="815" y="1343"/>
                  </a:lnTo>
                  <a:lnTo>
                    <a:pt x="817" y="1350"/>
                  </a:lnTo>
                  <a:lnTo>
                    <a:pt x="819" y="1357"/>
                  </a:lnTo>
                  <a:lnTo>
                    <a:pt x="821" y="1363"/>
                  </a:lnTo>
                  <a:lnTo>
                    <a:pt x="823" y="1369"/>
                  </a:lnTo>
                  <a:lnTo>
                    <a:pt x="825" y="1371"/>
                  </a:lnTo>
                  <a:lnTo>
                    <a:pt x="826" y="1373"/>
                  </a:lnTo>
                  <a:lnTo>
                    <a:pt x="827" y="1375"/>
                  </a:lnTo>
                  <a:lnTo>
                    <a:pt x="829" y="1377"/>
                  </a:lnTo>
                  <a:lnTo>
                    <a:pt x="838" y="1386"/>
                  </a:lnTo>
                  <a:lnTo>
                    <a:pt x="839" y="1386"/>
                  </a:lnTo>
                  <a:lnTo>
                    <a:pt x="839" y="1387"/>
                  </a:lnTo>
                  <a:lnTo>
                    <a:pt x="840" y="1387"/>
                  </a:lnTo>
                  <a:lnTo>
                    <a:pt x="841" y="1387"/>
                  </a:lnTo>
                  <a:lnTo>
                    <a:pt x="842" y="1388"/>
                  </a:lnTo>
                  <a:lnTo>
                    <a:pt x="843" y="1388"/>
                  </a:lnTo>
                  <a:lnTo>
                    <a:pt x="844" y="1388"/>
                  </a:lnTo>
                  <a:lnTo>
                    <a:pt x="846" y="1388"/>
                  </a:lnTo>
                  <a:lnTo>
                    <a:pt x="849" y="1388"/>
                  </a:lnTo>
                  <a:lnTo>
                    <a:pt x="852" y="1388"/>
                  </a:lnTo>
                  <a:lnTo>
                    <a:pt x="854" y="1388"/>
                  </a:lnTo>
                  <a:lnTo>
                    <a:pt x="857" y="1388"/>
                  </a:lnTo>
                  <a:lnTo>
                    <a:pt x="860" y="1387"/>
                  </a:lnTo>
                  <a:lnTo>
                    <a:pt x="862" y="1386"/>
                  </a:lnTo>
                  <a:lnTo>
                    <a:pt x="865" y="1385"/>
                  </a:lnTo>
                  <a:lnTo>
                    <a:pt x="868" y="1383"/>
                  </a:lnTo>
                  <a:lnTo>
                    <a:pt x="871" y="1381"/>
                  </a:lnTo>
                  <a:lnTo>
                    <a:pt x="873" y="1379"/>
                  </a:lnTo>
                  <a:lnTo>
                    <a:pt x="878" y="1374"/>
                  </a:lnTo>
                  <a:lnTo>
                    <a:pt x="884" y="1369"/>
                  </a:lnTo>
                  <a:lnTo>
                    <a:pt x="889" y="1363"/>
                  </a:lnTo>
                  <a:lnTo>
                    <a:pt x="892" y="1359"/>
                  </a:lnTo>
                  <a:lnTo>
                    <a:pt x="896" y="1354"/>
                  </a:lnTo>
                  <a:lnTo>
                    <a:pt x="903" y="1343"/>
                  </a:lnTo>
                  <a:lnTo>
                    <a:pt x="904" y="1342"/>
                  </a:lnTo>
                  <a:lnTo>
                    <a:pt x="905" y="1341"/>
                  </a:lnTo>
                  <a:lnTo>
                    <a:pt x="905" y="1340"/>
                  </a:lnTo>
                  <a:lnTo>
                    <a:pt x="906" y="1339"/>
                  </a:lnTo>
                  <a:lnTo>
                    <a:pt x="907" y="1338"/>
                  </a:lnTo>
                  <a:lnTo>
                    <a:pt x="907" y="1337"/>
                  </a:lnTo>
                  <a:lnTo>
                    <a:pt x="908" y="1336"/>
                  </a:lnTo>
                  <a:lnTo>
                    <a:pt x="909" y="1335"/>
                  </a:lnTo>
                  <a:lnTo>
                    <a:pt x="917" y="1318"/>
                  </a:lnTo>
                  <a:lnTo>
                    <a:pt x="929" y="1291"/>
                  </a:lnTo>
                  <a:lnTo>
                    <a:pt x="937" y="1266"/>
                  </a:lnTo>
                  <a:lnTo>
                    <a:pt x="941" y="1255"/>
                  </a:lnTo>
                  <a:lnTo>
                    <a:pt x="943" y="1246"/>
                  </a:lnTo>
                  <a:lnTo>
                    <a:pt x="944" y="1239"/>
                  </a:lnTo>
                  <a:lnTo>
                    <a:pt x="945" y="1236"/>
                  </a:lnTo>
                  <a:lnTo>
                    <a:pt x="945" y="1233"/>
                  </a:lnTo>
                  <a:lnTo>
                    <a:pt x="945" y="1230"/>
                  </a:lnTo>
                  <a:lnTo>
                    <a:pt x="947" y="1231"/>
                  </a:lnTo>
                  <a:lnTo>
                    <a:pt x="949" y="1232"/>
                  </a:lnTo>
                  <a:lnTo>
                    <a:pt x="950" y="1233"/>
                  </a:lnTo>
                  <a:lnTo>
                    <a:pt x="952" y="1234"/>
                  </a:lnTo>
                  <a:lnTo>
                    <a:pt x="953" y="1235"/>
                  </a:lnTo>
                  <a:lnTo>
                    <a:pt x="954" y="1236"/>
                  </a:lnTo>
                  <a:lnTo>
                    <a:pt x="955" y="1237"/>
                  </a:lnTo>
                  <a:lnTo>
                    <a:pt x="956" y="1237"/>
                  </a:lnTo>
                  <a:lnTo>
                    <a:pt x="956" y="1238"/>
                  </a:lnTo>
                  <a:lnTo>
                    <a:pt x="957" y="1238"/>
                  </a:lnTo>
                  <a:lnTo>
                    <a:pt x="957" y="1239"/>
                  </a:lnTo>
                  <a:lnTo>
                    <a:pt x="958" y="1240"/>
                  </a:lnTo>
                  <a:lnTo>
                    <a:pt x="958" y="1241"/>
                  </a:lnTo>
                  <a:lnTo>
                    <a:pt x="959" y="1242"/>
                  </a:lnTo>
                  <a:lnTo>
                    <a:pt x="961" y="1244"/>
                  </a:lnTo>
                  <a:lnTo>
                    <a:pt x="964" y="1246"/>
                  </a:lnTo>
                  <a:lnTo>
                    <a:pt x="968" y="1250"/>
                  </a:lnTo>
                  <a:lnTo>
                    <a:pt x="968" y="1247"/>
                  </a:lnTo>
                  <a:lnTo>
                    <a:pt x="993" y="1273"/>
                  </a:lnTo>
                  <a:lnTo>
                    <a:pt x="1004" y="1284"/>
                  </a:lnTo>
                  <a:lnTo>
                    <a:pt x="1007" y="1287"/>
                  </a:lnTo>
                  <a:lnTo>
                    <a:pt x="1008" y="1288"/>
                  </a:lnTo>
                  <a:lnTo>
                    <a:pt x="1010" y="1290"/>
                  </a:lnTo>
                  <a:lnTo>
                    <a:pt x="1012" y="1291"/>
                  </a:lnTo>
                  <a:lnTo>
                    <a:pt x="1015" y="1293"/>
                  </a:lnTo>
                  <a:lnTo>
                    <a:pt x="1017" y="1294"/>
                  </a:lnTo>
                  <a:lnTo>
                    <a:pt x="1018" y="1295"/>
                  </a:lnTo>
                  <a:lnTo>
                    <a:pt x="1019" y="1295"/>
                  </a:lnTo>
                  <a:lnTo>
                    <a:pt x="1021" y="1296"/>
                  </a:lnTo>
                  <a:lnTo>
                    <a:pt x="1022" y="1297"/>
                  </a:lnTo>
                  <a:lnTo>
                    <a:pt x="1024" y="1299"/>
                  </a:lnTo>
                  <a:lnTo>
                    <a:pt x="1026" y="1300"/>
                  </a:lnTo>
                  <a:lnTo>
                    <a:pt x="1029" y="1303"/>
                  </a:lnTo>
                  <a:lnTo>
                    <a:pt x="1033" y="1307"/>
                  </a:lnTo>
                  <a:lnTo>
                    <a:pt x="1035" y="1308"/>
                  </a:lnTo>
                  <a:lnTo>
                    <a:pt x="1036" y="1309"/>
                  </a:lnTo>
                  <a:lnTo>
                    <a:pt x="1040" y="1311"/>
                  </a:lnTo>
                  <a:lnTo>
                    <a:pt x="1043" y="1313"/>
                  </a:lnTo>
                  <a:lnTo>
                    <a:pt x="1045" y="1314"/>
                  </a:lnTo>
                  <a:lnTo>
                    <a:pt x="1047" y="1315"/>
                  </a:lnTo>
                  <a:lnTo>
                    <a:pt x="1058" y="1319"/>
                  </a:lnTo>
                  <a:lnTo>
                    <a:pt x="1060" y="1320"/>
                  </a:lnTo>
                  <a:lnTo>
                    <a:pt x="1062" y="1320"/>
                  </a:lnTo>
                  <a:lnTo>
                    <a:pt x="1065" y="1321"/>
                  </a:lnTo>
                  <a:lnTo>
                    <a:pt x="1066" y="1321"/>
                  </a:lnTo>
                  <a:lnTo>
                    <a:pt x="1067" y="1321"/>
                  </a:lnTo>
                  <a:lnTo>
                    <a:pt x="1068" y="1321"/>
                  </a:lnTo>
                  <a:lnTo>
                    <a:pt x="1069" y="1321"/>
                  </a:lnTo>
                  <a:lnTo>
                    <a:pt x="1070" y="1321"/>
                  </a:lnTo>
                  <a:lnTo>
                    <a:pt x="1071" y="1321"/>
                  </a:lnTo>
                  <a:lnTo>
                    <a:pt x="1071" y="1320"/>
                  </a:lnTo>
                  <a:lnTo>
                    <a:pt x="1072" y="1320"/>
                  </a:lnTo>
                  <a:lnTo>
                    <a:pt x="1073" y="1320"/>
                  </a:lnTo>
                  <a:lnTo>
                    <a:pt x="1073" y="1319"/>
                  </a:lnTo>
                  <a:lnTo>
                    <a:pt x="1074" y="1319"/>
                  </a:lnTo>
                  <a:lnTo>
                    <a:pt x="1075" y="1318"/>
                  </a:lnTo>
                  <a:lnTo>
                    <a:pt x="1076" y="1318"/>
                  </a:lnTo>
                  <a:lnTo>
                    <a:pt x="1077" y="1318"/>
                  </a:lnTo>
                  <a:lnTo>
                    <a:pt x="1077" y="1317"/>
                  </a:lnTo>
                  <a:lnTo>
                    <a:pt x="1078" y="1317"/>
                  </a:lnTo>
                  <a:lnTo>
                    <a:pt x="1079" y="1317"/>
                  </a:lnTo>
                  <a:lnTo>
                    <a:pt x="1079" y="1316"/>
                  </a:lnTo>
                  <a:lnTo>
                    <a:pt x="1080" y="1315"/>
                  </a:lnTo>
                  <a:lnTo>
                    <a:pt x="1080" y="1314"/>
                  </a:lnTo>
                  <a:lnTo>
                    <a:pt x="1081" y="1314"/>
                  </a:lnTo>
                  <a:lnTo>
                    <a:pt x="1081" y="1313"/>
                  </a:lnTo>
                  <a:lnTo>
                    <a:pt x="1081" y="1312"/>
                  </a:lnTo>
                  <a:lnTo>
                    <a:pt x="1082" y="1311"/>
                  </a:lnTo>
                  <a:lnTo>
                    <a:pt x="1082" y="1310"/>
                  </a:lnTo>
                  <a:lnTo>
                    <a:pt x="1083" y="1308"/>
                  </a:lnTo>
                  <a:lnTo>
                    <a:pt x="1084" y="1307"/>
                  </a:lnTo>
                  <a:lnTo>
                    <a:pt x="1084" y="1306"/>
                  </a:lnTo>
                  <a:lnTo>
                    <a:pt x="1085" y="1305"/>
                  </a:lnTo>
                  <a:lnTo>
                    <a:pt x="1086" y="1304"/>
                  </a:lnTo>
                  <a:lnTo>
                    <a:pt x="1088" y="1301"/>
                  </a:lnTo>
                  <a:lnTo>
                    <a:pt x="1090" y="1297"/>
                  </a:lnTo>
                  <a:lnTo>
                    <a:pt x="1092" y="1293"/>
                  </a:lnTo>
                  <a:lnTo>
                    <a:pt x="1093" y="1289"/>
                  </a:lnTo>
                  <a:lnTo>
                    <a:pt x="1096" y="1281"/>
                  </a:lnTo>
                  <a:lnTo>
                    <a:pt x="1098" y="1273"/>
                  </a:lnTo>
                  <a:lnTo>
                    <a:pt x="1100" y="1248"/>
                  </a:lnTo>
                  <a:lnTo>
                    <a:pt x="1102" y="1226"/>
                  </a:lnTo>
                  <a:lnTo>
                    <a:pt x="1105" y="1207"/>
                  </a:lnTo>
                  <a:lnTo>
                    <a:pt x="1109" y="1188"/>
                  </a:lnTo>
                  <a:lnTo>
                    <a:pt x="1109" y="1185"/>
                  </a:lnTo>
                  <a:lnTo>
                    <a:pt x="1129" y="1112"/>
                  </a:lnTo>
                  <a:lnTo>
                    <a:pt x="1130" y="1110"/>
                  </a:lnTo>
                  <a:lnTo>
                    <a:pt x="1130" y="1107"/>
                  </a:lnTo>
                  <a:lnTo>
                    <a:pt x="1131" y="1102"/>
                  </a:lnTo>
                  <a:lnTo>
                    <a:pt x="1132" y="1099"/>
                  </a:lnTo>
                  <a:lnTo>
                    <a:pt x="1132" y="1097"/>
                  </a:lnTo>
                  <a:lnTo>
                    <a:pt x="1133" y="1094"/>
                  </a:lnTo>
                  <a:lnTo>
                    <a:pt x="1133" y="1093"/>
                  </a:lnTo>
                  <a:lnTo>
                    <a:pt x="1134" y="1092"/>
                  </a:lnTo>
                  <a:lnTo>
                    <a:pt x="1138" y="1103"/>
                  </a:lnTo>
                  <a:lnTo>
                    <a:pt x="1139" y="1105"/>
                  </a:lnTo>
                  <a:lnTo>
                    <a:pt x="1139" y="1108"/>
                  </a:lnTo>
                  <a:lnTo>
                    <a:pt x="1140" y="1109"/>
                  </a:lnTo>
                  <a:lnTo>
                    <a:pt x="1140" y="1110"/>
                  </a:lnTo>
                  <a:lnTo>
                    <a:pt x="1140" y="1111"/>
                  </a:lnTo>
                  <a:lnTo>
                    <a:pt x="1140" y="1112"/>
                  </a:lnTo>
                  <a:lnTo>
                    <a:pt x="1145" y="1130"/>
                  </a:lnTo>
                  <a:lnTo>
                    <a:pt x="1149" y="1146"/>
                  </a:lnTo>
                  <a:lnTo>
                    <a:pt x="1154" y="1171"/>
                  </a:lnTo>
                  <a:lnTo>
                    <a:pt x="1154" y="1182"/>
                  </a:lnTo>
                  <a:lnTo>
                    <a:pt x="1156" y="1183"/>
                  </a:lnTo>
                  <a:lnTo>
                    <a:pt x="1158" y="1184"/>
                  </a:lnTo>
                  <a:lnTo>
                    <a:pt x="1161" y="1186"/>
                  </a:lnTo>
                  <a:lnTo>
                    <a:pt x="1162" y="1187"/>
                  </a:lnTo>
                  <a:lnTo>
                    <a:pt x="1163" y="1187"/>
                  </a:lnTo>
                  <a:lnTo>
                    <a:pt x="1164" y="1187"/>
                  </a:lnTo>
                  <a:lnTo>
                    <a:pt x="1165" y="1188"/>
                  </a:lnTo>
                  <a:lnTo>
                    <a:pt x="1166" y="1188"/>
                  </a:lnTo>
                  <a:lnTo>
                    <a:pt x="1167" y="1188"/>
                  </a:lnTo>
                  <a:lnTo>
                    <a:pt x="1168" y="1188"/>
                  </a:lnTo>
                  <a:lnTo>
                    <a:pt x="1175" y="1192"/>
                  </a:lnTo>
                  <a:lnTo>
                    <a:pt x="1177" y="1193"/>
                  </a:lnTo>
                  <a:lnTo>
                    <a:pt x="1178" y="1193"/>
                  </a:lnTo>
                  <a:lnTo>
                    <a:pt x="1179" y="1193"/>
                  </a:lnTo>
                  <a:lnTo>
                    <a:pt x="1179" y="1194"/>
                  </a:lnTo>
                  <a:lnTo>
                    <a:pt x="1180" y="1194"/>
                  </a:lnTo>
                  <a:lnTo>
                    <a:pt x="1181" y="1194"/>
                  </a:lnTo>
                  <a:lnTo>
                    <a:pt x="1182" y="1194"/>
                  </a:lnTo>
                  <a:lnTo>
                    <a:pt x="1192" y="1198"/>
                  </a:lnTo>
                  <a:lnTo>
                    <a:pt x="1203" y="1201"/>
                  </a:lnTo>
                  <a:lnTo>
                    <a:pt x="1208" y="1203"/>
                  </a:lnTo>
                  <a:lnTo>
                    <a:pt x="1214" y="1204"/>
                  </a:lnTo>
                  <a:lnTo>
                    <a:pt x="1219" y="1205"/>
                  </a:lnTo>
                  <a:lnTo>
                    <a:pt x="1225" y="1205"/>
                  </a:lnTo>
                  <a:lnTo>
                    <a:pt x="1242" y="1205"/>
                  </a:lnTo>
                  <a:lnTo>
                    <a:pt x="1243" y="1205"/>
                  </a:lnTo>
                  <a:lnTo>
                    <a:pt x="1244" y="1205"/>
                  </a:lnTo>
                  <a:lnTo>
                    <a:pt x="1245" y="1205"/>
                  </a:lnTo>
                  <a:lnTo>
                    <a:pt x="1246" y="1204"/>
                  </a:lnTo>
                  <a:lnTo>
                    <a:pt x="1247" y="1204"/>
                  </a:lnTo>
                  <a:lnTo>
                    <a:pt x="1247" y="1203"/>
                  </a:lnTo>
                  <a:lnTo>
                    <a:pt x="1247" y="1202"/>
                  </a:lnTo>
                  <a:lnTo>
                    <a:pt x="1248" y="1202"/>
                  </a:lnTo>
                  <a:lnTo>
                    <a:pt x="1249" y="1202"/>
                  </a:lnTo>
                  <a:lnTo>
                    <a:pt x="1249" y="1201"/>
                  </a:lnTo>
                  <a:lnTo>
                    <a:pt x="1250" y="1200"/>
                  </a:lnTo>
                  <a:lnTo>
                    <a:pt x="1251" y="1200"/>
                  </a:lnTo>
                  <a:lnTo>
                    <a:pt x="1251" y="1199"/>
                  </a:lnTo>
                  <a:lnTo>
                    <a:pt x="1252" y="1199"/>
                  </a:lnTo>
                  <a:lnTo>
                    <a:pt x="1253" y="1199"/>
                  </a:lnTo>
                  <a:lnTo>
                    <a:pt x="1256" y="1197"/>
                  </a:lnTo>
                  <a:lnTo>
                    <a:pt x="1258" y="1192"/>
                  </a:lnTo>
                  <a:lnTo>
                    <a:pt x="1259" y="1186"/>
                  </a:lnTo>
                  <a:lnTo>
                    <a:pt x="1260" y="1183"/>
                  </a:lnTo>
                  <a:lnTo>
                    <a:pt x="1260" y="1180"/>
                  </a:lnTo>
                  <a:lnTo>
                    <a:pt x="1261" y="1177"/>
                  </a:lnTo>
                  <a:lnTo>
                    <a:pt x="1261" y="1174"/>
                  </a:lnTo>
                  <a:lnTo>
                    <a:pt x="1261" y="1171"/>
                  </a:lnTo>
                  <a:lnTo>
                    <a:pt x="1261" y="1167"/>
                  </a:lnTo>
                  <a:lnTo>
                    <a:pt x="1262" y="1159"/>
                  </a:lnTo>
                  <a:lnTo>
                    <a:pt x="1263" y="1150"/>
                  </a:lnTo>
                  <a:lnTo>
                    <a:pt x="1264" y="1145"/>
                  </a:lnTo>
                  <a:lnTo>
                    <a:pt x="1264" y="1140"/>
                  </a:lnTo>
                  <a:lnTo>
                    <a:pt x="1264" y="1134"/>
                  </a:lnTo>
                  <a:lnTo>
                    <a:pt x="1264" y="1115"/>
                  </a:lnTo>
                  <a:lnTo>
                    <a:pt x="1256" y="1033"/>
                  </a:lnTo>
                  <a:lnTo>
                    <a:pt x="1289" y="1053"/>
                  </a:lnTo>
                  <a:lnTo>
                    <a:pt x="1329" y="1070"/>
                  </a:lnTo>
                  <a:lnTo>
                    <a:pt x="1336" y="1072"/>
                  </a:lnTo>
                  <a:lnTo>
                    <a:pt x="1337" y="1073"/>
                  </a:lnTo>
                  <a:lnTo>
                    <a:pt x="1339" y="1073"/>
                  </a:lnTo>
                  <a:lnTo>
                    <a:pt x="1341" y="1074"/>
                  </a:lnTo>
                  <a:lnTo>
                    <a:pt x="1343" y="1075"/>
                  </a:lnTo>
                  <a:lnTo>
                    <a:pt x="1345" y="1076"/>
                  </a:lnTo>
                  <a:lnTo>
                    <a:pt x="1347" y="1077"/>
                  </a:lnTo>
                  <a:lnTo>
                    <a:pt x="1351" y="1078"/>
                  </a:lnTo>
                  <a:lnTo>
                    <a:pt x="1356" y="1079"/>
                  </a:lnTo>
                  <a:lnTo>
                    <a:pt x="1358" y="1080"/>
                  </a:lnTo>
                  <a:lnTo>
                    <a:pt x="1360" y="1081"/>
                  </a:lnTo>
                  <a:lnTo>
                    <a:pt x="1361" y="1081"/>
                  </a:lnTo>
                  <a:lnTo>
                    <a:pt x="1362" y="1081"/>
                  </a:lnTo>
                  <a:lnTo>
                    <a:pt x="1364" y="1081"/>
                  </a:lnTo>
                  <a:lnTo>
                    <a:pt x="1366" y="1082"/>
                  </a:lnTo>
                  <a:lnTo>
                    <a:pt x="1368" y="1082"/>
                  </a:lnTo>
                  <a:lnTo>
                    <a:pt x="1371" y="1084"/>
                  </a:lnTo>
                  <a:lnTo>
                    <a:pt x="1373" y="1084"/>
                  </a:lnTo>
                  <a:lnTo>
                    <a:pt x="1374" y="1084"/>
                  </a:lnTo>
                  <a:lnTo>
                    <a:pt x="1380" y="1084"/>
                  </a:lnTo>
                  <a:lnTo>
                    <a:pt x="1384" y="1084"/>
                  </a:lnTo>
                  <a:lnTo>
                    <a:pt x="1387" y="1084"/>
                  </a:lnTo>
                  <a:lnTo>
                    <a:pt x="1389" y="1083"/>
                  </a:lnTo>
                  <a:lnTo>
                    <a:pt x="1392" y="1083"/>
                  </a:lnTo>
                  <a:lnTo>
                    <a:pt x="1393" y="1082"/>
                  </a:lnTo>
                  <a:lnTo>
                    <a:pt x="1395" y="1082"/>
                  </a:lnTo>
                  <a:lnTo>
                    <a:pt x="1396" y="1082"/>
                  </a:lnTo>
                  <a:lnTo>
                    <a:pt x="1397" y="1081"/>
                  </a:lnTo>
                  <a:lnTo>
                    <a:pt x="1400" y="1078"/>
                  </a:lnTo>
                  <a:lnTo>
                    <a:pt x="1401" y="1077"/>
                  </a:lnTo>
                  <a:lnTo>
                    <a:pt x="1401" y="1076"/>
                  </a:lnTo>
                  <a:lnTo>
                    <a:pt x="1402" y="1074"/>
                  </a:lnTo>
                  <a:lnTo>
                    <a:pt x="1403" y="1072"/>
                  </a:lnTo>
                  <a:lnTo>
                    <a:pt x="1404" y="1070"/>
                  </a:lnTo>
                  <a:lnTo>
                    <a:pt x="1405" y="1067"/>
                  </a:lnTo>
                  <a:lnTo>
                    <a:pt x="1405" y="1064"/>
                  </a:lnTo>
                  <a:lnTo>
                    <a:pt x="1405" y="1061"/>
                  </a:lnTo>
                  <a:lnTo>
                    <a:pt x="1405" y="1058"/>
                  </a:lnTo>
                  <a:lnTo>
                    <a:pt x="1404" y="1050"/>
                  </a:lnTo>
                  <a:lnTo>
                    <a:pt x="1403" y="1042"/>
                  </a:lnTo>
                  <a:lnTo>
                    <a:pt x="1400" y="1024"/>
                  </a:lnTo>
                  <a:lnTo>
                    <a:pt x="1391" y="999"/>
                  </a:lnTo>
                  <a:lnTo>
                    <a:pt x="1391" y="998"/>
                  </a:lnTo>
                  <a:lnTo>
                    <a:pt x="1391" y="997"/>
                  </a:lnTo>
                  <a:lnTo>
                    <a:pt x="1390" y="997"/>
                  </a:lnTo>
                  <a:lnTo>
                    <a:pt x="1390" y="996"/>
                  </a:lnTo>
                  <a:lnTo>
                    <a:pt x="1389" y="995"/>
                  </a:lnTo>
                  <a:lnTo>
                    <a:pt x="1389" y="994"/>
                  </a:lnTo>
                  <a:lnTo>
                    <a:pt x="1388" y="993"/>
                  </a:lnTo>
                  <a:lnTo>
                    <a:pt x="1388" y="992"/>
                  </a:lnTo>
                  <a:lnTo>
                    <a:pt x="1388" y="991"/>
                  </a:lnTo>
                  <a:lnTo>
                    <a:pt x="1387" y="989"/>
                  </a:lnTo>
                  <a:lnTo>
                    <a:pt x="1386" y="987"/>
                  </a:lnTo>
                  <a:lnTo>
                    <a:pt x="1386" y="984"/>
                  </a:lnTo>
                  <a:lnTo>
                    <a:pt x="1385" y="982"/>
                  </a:lnTo>
                  <a:lnTo>
                    <a:pt x="1384" y="978"/>
                  </a:lnTo>
                  <a:lnTo>
                    <a:pt x="1384" y="976"/>
                  </a:lnTo>
                  <a:lnTo>
                    <a:pt x="1383" y="974"/>
                  </a:lnTo>
                  <a:lnTo>
                    <a:pt x="1381" y="970"/>
                  </a:lnTo>
                  <a:lnTo>
                    <a:pt x="1380" y="967"/>
                  </a:lnTo>
                  <a:lnTo>
                    <a:pt x="1379" y="965"/>
                  </a:lnTo>
                  <a:lnTo>
                    <a:pt x="1378" y="963"/>
                  </a:lnTo>
                  <a:lnTo>
                    <a:pt x="1377" y="961"/>
                  </a:lnTo>
                  <a:lnTo>
                    <a:pt x="1377" y="960"/>
                  </a:lnTo>
                  <a:lnTo>
                    <a:pt x="1377" y="959"/>
                  </a:lnTo>
                  <a:lnTo>
                    <a:pt x="1377" y="958"/>
                  </a:lnTo>
                  <a:lnTo>
                    <a:pt x="1377" y="957"/>
                  </a:lnTo>
                  <a:lnTo>
                    <a:pt x="1376" y="956"/>
                  </a:lnTo>
                  <a:lnTo>
                    <a:pt x="1376" y="955"/>
                  </a:lnTo>
                  <a:lnTo>
                    <a:pt x="1375" y="954"/>
                  </a:lnTo>
                  <a:lnTo>
                    <a:pt x="1375" y="953"/>
                  </a:lnTo>
                  <a:lnTo>
                    <a:pt x="1374" y="951"/>
                  </a:lnTo>
                  <a:lnTo>
                    <a:pt x="1373" y="949"/>
                  </a:lnTo>
                  <a:lnTo>
                    <a:pt x="1373" y="948"/>
                  </a:lnTo>
                  <a:lnTo>
                    <a:pt x="1372" y="947"/>
                  </a:lnTo>
                  <a:lnTo>
                    <a:pt x="1372" y="946"/>
                  </a:lnTo>
                  <a:lnTo>
                    <a:pt x="1371" y="946"/>
                  </a:lnTo>
                  <a:lnTo>
                    <a:pt x="1371" y="945"/>
                  </a:lnTo>
                  <a:lnTo>
                    <a:pt x="1371" y="944"/>
                  </a:lnTo>
                  <a:lnTo>
                    <a:pt x="1370" y="943"/>
                  </a:lnTo>
                  <a:lnTo>
                    <a:pt x="1370" y="942"/>
                  </a:lnTo>
                  <a:lnTo>
                    <a:pt x="1369" y="941"/>
                  </a:lnTo>
                  <a:lnTo>
                    <a:pt x="1369" y="940"/>
                  </a:lnTo>
                  <a:lnTo>
                    <a:pt x="1368" y="939"/>
                  </a:lnTo>
                  <a:lnTo>
                    <a:pt x="1368" y="938"/>
                  </a:lnTo>
                  <a:lnTo>
                    <a:pt x="1368" y="937"/>
                  </a:lnTo>
                  <a:lnTo>
                    <a:pt x="1362" y="922"/>
                  </a:lnTo>
                  <a:lnTo>
                    <a:pt x="1359" y="916"/>
                  </a:lnTo>
                  <a:lnTo>
                    <a:pt x="1358" y="914"/>
                  </a:lnTo>
                  <a:lnTo>
                    <a:pt x="1357" y="912"/>
                  </a:lnTo>
                  <a:lnTo>
                    <a:pt x="1357" y="909"/>
                  </a:lnTo>
                  <a:lnTo>
                    <a:pt x="1363" y="909"/>
                  </a:lnTo>
                  <a:lnTo>
                    <a:pt x="1405" y="909"/>
                  </a:lnTo>
                  <a:lnTo>
                    <a:pt x="1431" y="909"/>
                  </a:lnTo>
                  <a:lnTo>
                    <a:pt x="1442" y="909"/>
                  </a:lnTo>
                  <a:lnTo>
                    <a:pt x="1445" y="909"/>
                  </a:lnTo>
                  <a:lnTo>
                    <a:pt x="1448" y="909"/>
                  </a:lnTo>
                  <a:lnTo>
                    <a:pt x="1454" y="908"/>
                  </a:lnTo>
                  <a:lnTo>
                    <a:pt x="1460" y="906"/>
                  </a:lnTo>
                  <a:lnTo>
                    <a:pt x="1462" y="906"/>
                  </a:lnTo>
                  <a:lnTo>
                    <a:pt x="1463" y="906"/>
                  </a:lnTo>
                  <a:lnTo>
                    <a:pt x="1464" y="906"/>
                  </a:lnTo>
                  <a:lnTo>
                    <a:pt x="1467" y="906"/>
                  </a:lnTo>
                  <a:lnTo>
                    <a:pt x="1470" y="905"/>
                  </a:lnTo>
                  <a:lnTo>
                    <a:pt x="1473" y="905"/>
                  </a:lnTo>
                  <a:lnTo>
                    <a:pt x="1475" y="904"/>
                  </a:lnTo>
                  <a:lnTo>
                    <a:pt x="1478" y="903"/>
                  </a:lnTo>
                  <a:lnTo>
                    <a:pt x="1480" y="902"/>
                  </a:lnTo>
                  <a:lnTo>
                    <a:pt x="1482" y="901"/>
                  </a:lnTo>
                  <a:lnTo>
                    <a:pt x="1484" y="900"/>
                  </a:lnTo>
                  <a:lnTo>
                    <a:pt x="1488" y="898"/>
                  </a:lnTo>
                  <a:lnTo>
                    <a:pt x="1490" y="897"/>
                  </a:lnTo>
                  <a:lnTo>
                    <a:pt x="1491" y="896"/>
                  </a:lnTo>
                  <a:lnTo>
                    <a:pt x="1492" y="895"/>
                  </a:lnTo>
                  <a:lnTo>
                    <a:pt x="1493" y="894"/>
                  </a:lnTo>
                  <a:lnTo>
                    <a:pt x="1494" y="893"/>
                  </a:lnTo>
                  <a:lnTo>
                    <a:pt x="1495" y="892"/>
                  </a:lnTo>
                  <a:lnTo>
                    <a:pt x="1495" y="891"/>
                  </a:lnTo>
                  <a:lnTo>
                    <a:pt x="1496" y="891"/>
                  </a:lnTo>
                  <a:lnTo>
                    <a:pt x="1496" y="890"/>
                  </a:lnTo>
                  <a:lnTo>
                    <a:pt x="1497" y="889"/>
                  </a:lnTo>
                  <a:lnTo>
                    <a:pt x="1497" y="888"/>
                  </a:lnTo>
                  <a:lnTo>
                    <a:pt x="1498" y="888"/>
                  </a:lnTo>
                  <a:lnTo>
                    <a:pt x="1498" y="887"/>
                  </a:lnTo>
                  <a:lnTo>
                    <a:pt x="1498" y="886"/>
                  </a:lnTo>
                  <a:lnTo>
                    <a:pt x="1498" y="883"/>
                  </a:lnTo>
                  <a:lnTo>
                    <a:pt x="1498" y="881"/>
                  </a:lnTo>
                  <a:lnTo>
                    <a:pt x="1498" y="880"/>
                  </a:lnTo>
                  <a:lnTo>
                    <a:pt x="1497" y="877"/>
                  </a:lnTo>
                  <a:lnTo>
                    <a:pt x="1496" y="874"/>
                  </a:lnTo>
                  <a:lnTo>
                    <a:pt x="1495" y="870"/>
                  </a:lnTo>
                  <a:lnTo>
                    <a:pt x="1492" y="863"/>
                  </a:lnTo>
                  <a:lnTo>
                    <a:pt x="1491" y="859"/>
                  </a:lnTo>
                  <a:lnTo>
                    <a:pt x="1490" y="855"/>
                  </a:lnTo>
                  <a:lnTo>
                    <a:pt x="1488" y="853"/>
                  </a:lnTo>
                  <a:lnTo>
                    <a:pt x="1486" y="850"/>
                  </a:lnTo>
                  <a:lnTo>
                    <a:pt x="1484" y="848"/>
                  </a:lnTo>
                  <a:lnTo>
                    <a:pt x="1483" y="845"/>
                  </a:lnTo>
                  <a:lnTo>
                    <a:pt x="1482" y="842"/>
                  </a:lnTo>
                  <a:lnTo>
                    <a:pt x="1481" y="840"/>
                  </a:lnTo>
                  <a:lnTo>
                    <a:pt x="1479" y="835"/>
                  </a:lnTo>
                  <a:lnTo>
                    <a:pt x="1470" y="818"/>
                  </a:lnTo>
                  <a:lnTo>
                    <a:pt x="1468" y="814"/>
                  </a:lnTo>
                  <a:lnTo>
                    <a:pt x="1467" y="812"/>
                  </a:lnTo>
                  <a:lnTo>
                    <a:pt x="1466" y="810"/>
                  </a:lnTo>
                  <a:lnTo>
                    <a:pt x="1465" y="807"/>
                  </a:lnTo>
                  <a:lnTo>
                    <a:pt x="1464" y="805"/>
                  </a:lnTo>
                  <a:lnTo>
                    <a:pt x="1463" y="802"/>
                  </a:lnTo>
                  <a:lnTo>
                    <a:pt x="1462" y="799"/>
                  </a:lnTo>
                  <a:lnTo>
                    <a:pt x="1460" y="795"/>
                  </a:lnTo>
                  <a:lnTo>
                    <a:pt x="1458" y="792"/>
                  </a:lnTo>
                  <a:lnTo>
                    <a:pt x="1457" y="790"/>
                  </a:lnTo>
                  <a:lnTo>
                    <a:pt x="1456" y="789"/>
                  </a:lnTo>
                  <a:lnTo>
                    <a:pt x="1456" y="788"/>
                  </a:lnTo>
                  <a:lnTo>
                    <a:pt x="1456" y="787"/>
                  </a:lnTo>
                  <a:lnTo>
                    <a:pt x="1456" y="786"/>
                  </a:lnTo>
                  <a:lnTo>
                    <a:pt x="1455" y="786"/>
                  </a:lnTo>
                  <a:lnTo>
                    <a:pt x="1455" y="785"/>
                  </a:lnTo>
                  <a:lnTo>
                    <a:pt x="1454" y="785"/>
                  </a:lnTo>
                  <a:lnTo>
                    <a:pt x="1453" y="785"/>
                  </a:lnTo>
                  <a:lnTo>
                    <a:pt x="1456" y="785"/>
                  </a:lnTo>
                  <a:lnTo>
                    <a:pt x="1456" y="784"/>
                  </a:lnTo>
                  <a:lnTo>
                    <a:pt x="1455" y="782"/>
                  </a:lnTo>
                  <a:lnTo>
                    <a:pt x="1454" y="779"/>
                  </a:lnTo>
                  <a:lnTo>
                    <a:pt x="1454" y="777"/>
                  </a:lnTo>
                  <a:lnTo>
                    <a:pt x="1453" y="774"/>
                  </a:lnTo>
                  <a:lnTo>
                    <a:pt x="1453" y="772"/>
                  </a:lnTo>
                  <a:lnTo>
                    <a:pt x="1453" y="771"/>
                  </a:lnTo>
                  <a:lnTo>
                    <a:pt x="1453" y="770"/>
                  </a:lnTo>
                  <a:lnTo>
                    <a:pt x="1452" y="769"/>
                  </a:lnTo>
                  <a:lnTo>
                    <a:pt x="1452" y="768"/>
                  </a:lnTo>
                  <a:lnTo>
                    <a:pt x="1452" y="767"/>
                  </a:lnTo>
                  <a:lnTo>
                    <a:pt x="1451" y="766"/>
                  </a:lnTo>
                  <a:lnTo>
                    <a:pt x="1451" y="763"/>
                  </a:lnTo>
                  <a:lnTo>
                    <a:pt x="1450" y="760"/>
                  </a:lnTo>
                  <a:lnTo>
                    <a:pt x="1449" y="754"/>
                  </a:lnTo>
                  <a:lnTo>
                    <a:pt x="1449" y="751"/>
                  </a:lnTo>
                  <a:lnTo>
                    <a:pt x="1448" y="748"/>
                  </a:lnTo>
                  <a:lnTo>
                    <a:pt x="1448" y="746"/>
                  </a:lnTo>
                  <a:lnTo>
                    <a:pt x="1448" y="745"/>
                  </a:lnTo>
                  <a:lnTo>
                    <a:pt x="1448" y="744"/>
                  </a:lnTo>
                  <a:lnTo>
                    <a:pt x="1447" y="743"/>
                  </a:lnTo>
                  <a:lnTo>
                    <a:pt x="1447" y="742"/>
                  </a:lnTo>
                  <a:lnTo>
                    <a:pt x="1447" y="741"/>
                  </a:lnTo>
                  <a:lnTo>
                    <a:pt x="1446" y="741"/>
                  </a:lnTo>
                  <a:lnTo>
                    <a:pt x="1446" y="740"/>
                  </a:lnTo>
                  <a:lnTo>
                    <a:pt x="1445" y="740"/>
                  </a:lnTo>
                  <a:lnTo>
                    <a:pt x="1445" y="739"/>
                  </a:lnTo>
                  <a:lnTo>
                    <a:pt x="1445" y="737"/>
                  </a:lnTo>
                  <a:lnTo>
                    <a:pt x="1445" y="736"/>
                  </a:lnTo>
                  <a:lnTo>
                    <a:pt x="1445" y="735"/>
                  </a:lnTo>
                  <a:lnTo>
                    <a:pt x="1444" y="733"/>
                  </a:lnTo>
                  <a:lnTo>
                    <a:pt x="1444" y="730"/>
                  </a:lnTo>
                  <a:lnTo>
                    <a:pt x="1443" y="728"/>
                  </a:lnTo>
                  <a:lnTo>
                    <a:pt x="1442" y="724"/>
                  </a:lnTo>
                  <a:lnTo>
                    <a:pt x="1442" y="722"/>
                  </a:lnTo>
                  <a:lnTo>
                    <a:pt x="1442" y="721"/>
                  </a:lnTo>
                  <a:lnTo>
                    <a:pt x="1442" y="720"/>
                  </a:lnTo>
                  <a:lnTo>
                    <a:pt x="1444" y="721"/>
                  </a:lnTo>
                  <a:lnTo>
                    <a:pt x="1446" y="722"/>
                  </a:lnTo>
                  <a:lnTo>
                    <a:pt x="1447" y="723"/>
                  </a:lnTo>
                  <a:lnTo>
                    <a:pt x="1449" y="724"/>
                  </a:lnTo>
                  <a:lnTo>
                    <a:pt x="1452" y="726"/>
                  </a:lnTo>
                  <a:lnTo>
                    <a:pt x="1454" y="727"/>
                  </a:lnTo>
                  <a:lnTo>
                    <a:pt x="1456" y="728"/>
                  </a:lnTo>
                  <a:lnTo>
                    <a:pt x="1461" y="732"/>
                  </a:lnTo>
                  <a:lnTo>
                    <a:pt x="1466" y="736"/>
                  </a:lnTo>
                  <a:lnTo>
                    <a:pt x="1475" y="745"/>
                  </a:lnTo>
                  <a:lnTo>
                    <a:pt x="1483" y="754"/>
                  </a:lnTo>
                  <a:lnTo>
                    <a:pt x="1490" y="762"/>
                  </a:lnTo>
                  <a:lnTo>
                    <a:pt x="1490" y="763"/>
                  </a:lnTo>
                  <a:lnTo>
                    <a:pt x="1491" y="763"/>
                  </a:lnTo>
                  <a:lnTo>
                    <a:pt x="1492" y="764"/>
                  </a:lnTo>
                  <a:lnTo>
                    <a:pt x="1492" y="765"/>
                  </a:lnTo>
                  <a:lnTo>
                    <a:pt x="1493" y="766"/>
                  </a:lnTo>
                  <a:lnTo>
                    <a:pt x="1493" y="767"/>
                  </a:lnTo>
                  <a:lnTo>
                    <a:pt x="1494" y="767"/>
                  </a:lnTo>
                  <a:lnTo>
                    <a:pt x="1494" y="768"/>
                  </a:lnTo>
                  <a:lnTo>
                    <a:pt x="1495" y="768"/>
                  </a:lnTo>
                  <a:lnTo>
                    <a:pt x="1510" y="763"/>
                  </a:lnTo>
                  <a:lnTo>
                    <a:pt x="1526" y="758"/>
                  </a:lnTo>
                  <a:lnTo>
                    <a:pt x="1541" y="752"/>
                  </a:lnTo>
                  <a:lnTo>
                    <a:pt x="1548" y="748"/>
                  </a:lnTo>
                  <a:lnTo>
                    <a:pt x="1555" y="745"/>
                  </a:lnTo>
                  <a:lnTo>
                    <a:pt x="1569" y="737"/>
                  </a:lnTo>
                  <a:lnTo>
                    <a:pt x="1575" y="733"/>
                  </a:lnTo>
                  <a:lnTo>
                    <a:pt x="1580" y="730"/>
                  </a:lnTo>
                  <a:lnTo>
                    <a:pt x="1582" y="728"/>
                  </a:lnTo>
                  <a:lnTo>
                    <a:pt x="1584" y="726"/>
                  </a:lnTo>
                  <a:lnTo>
                    <a:pt x="1586" y="725"/>
                  </a:lnTo>
                  <a:lnTo>
                    <a:pt x="1587" y="723"/>
                  </a:lnTo>
                  <a:lnTo>
                    <a:pt x="1588" y="722"/>
                  </a:lnTo>
                  <a:lnTo>
                    <a:pt x="1589" y="721"/>
                  </a:lnTo>
                  <a:lnTo>
                    <a:pt x="1589" y="720"/>
                  </a:lnTo>
                  <a:lnTo>
                    <a:pt x="1589" y="719"/>
                  </a:lnTo>
                  <a:lnTo>
                    <a:pt x="1589" y="718"/>
                  </a:lnTo>
                  <a:lnTo>
                    <a:pt x="1589" y="717"/>
                  </a:lnTo>
                  <a:lnTo>
                    <a:pt x="1589" y="714"/>
                  </a:lnTo>
                  <a:lnTo>
                    <a:pt x="1588" y="713"/>
                  </a:lnTo>
                  <a:lnTo>
                    <a:pt x="1587" y="712"/>
                  </a:lnTo>
                  <a:lnTo>
                    <a:pt x="1586" y="710"/>
                  </a:lnTo>
                  <a:lnTo>
                    <a:pt x="1586" y="709"/>
                  </a:lnTo>
                  <a:lnTo>
                    <a:pt x="1585" y="709"/>
                  </a:lnTo>
                  <a:lnTo>
                    <a:pt x="1584" y="708"/>
                  </a:lnTo>
                  <a:lnTo>
                    <a:pt x="1583" y="708"/>
                  </a:lnTo>
                  <a:lnTo>
                    <a:pt x="1579" y="705"/>
                  </a:lnTo>
                  <a:lnTo>
                    <a:pt x="1574" y="701"/>
                  </a:lnTo>
                  <a:lnTo>
                    <a:pt x="1563" y="694"/>
                  </a:lnTo>
                  <a:lnTo>
                    <a:pt x="1562" y="693"/>
                  </a:lnTo>
                  <a:lnTo>
                    <a:pt x="1560" y="692"/>
                  </a:lnTo>
                  <a:lnTo>
                    <a:pt x="1557" y="690"/>
                  </a:lnTo>
                  <a:lnTo>
                    <a:pt x="1555" y="688"/>
                  </a:lnTo>
                  <a:lnTo>
                    <a:pt x="1553" y="687"/>
                  </a:lnTo>
                  <a:lnTo>
                    <a:pt x="1552" y="686"/>
                  </a:lnTo>
                  <a:lnTo>
                    <a:pt x="1548" y="684"/>
                  </a:lnTo>
                  <a:lnTo>
                    <a:pt x="1544" y="682"/>
                  </a:lnTo>
                  <a:lnTo>
                    <a:pt x="1542" y="680"/>
                  </a:lnTo>
                  <a:lnTo>
                    <a:pt x="1541" y="679"/>
                  </a:lnTo>
                  <a:lnTo>
                    <a:pt x="1539" y="678"/>
                  </a:lnTo>
                  <a:lnTo>
                    <a:pt x="1538" y="677"/>
                  </a:lnTo>
                  <a:lnTo>
                    <a:pt x="1534" y="675"/>
                  </a:lnTo>
                  <a:lnTo>
                    <a:pt x="1532" y="674"/>
                  </a:lnTo>
                  <a:lnTo>
                    <a:pt x="1531" y="673"/>
                  </a:lnTo>
                  <a:lnTo>
                    <a:pt x="1530" y="672"/>
                  </a:lnTo>
                  <a:lnTo>
                    <a:pt x="1529" y="671"/>
                  </a:lnTo>
                  <a:lnTo>
                    <a:pt x="1528" y="670"/>
                  </a:lnTo>
                  <a:lnTo>
                    <a:pt x="1527" y="669"/>
                  </a:lnTo>
                  <a:lnTo>
                    <a:pt x="1526" y="669"/>
                  </a:lnTo>
                  <a:lnTo>
                    <a:pt x="1525" y="669"/>
                  </a:lnTo>
                  <a:lnTo>
                    <a:pt x="1525" y="668"/>
                  </a:lnTo>
                  <a:lnTo>
                    <a:pt x="1524" y="668"/>
                  </a:lnTo>
                  <a:lnTo>
                    <a:pt x="1524" y="667"/>
                  </a:lnTo>
                  <a:lnTo>
                    <a:pt x="1524" y="666"/>
                  </a:lnTo>
                  <a:lnTo>
                    <a:pt x="1522" y="665"/>
                  </a:lnTo>
                  <a:lnTo>
                    <a:pt x="1520" y="664"/>
                  </a:lnTo>
                  <a:lnTo>
                    <a:pt x="1518" y="663"/>
                  </a:lnTo>
                  <a:lnTo>
                    <a:pt x="1517" y="662"/>
                  </a:lnTo>
                  <a:lnTo>
                    <a:pt x="1517" y="661"/>
                  </a:lnTo>
                  <a:lnTo>
                    <a:pt x="1516" y="661"/>
                  </a:lnTo>
                  <a:lnTo>
                    <a:pt x="1516" y="660"/>
                  </a:lnTo>
                  <a:lnTo>
                    <a:pt x="1515" y="659"/>
                  </a:lnTo>
                  <a:lnTo>
                    <a:pt x="1515" y="658"/>
                  </a:lnTo>
                  <a:lnTo>
                    <a:pt x="1515" y="655"/>
                  </a:lnTo>
                  <a:lnTo>
                    <a:pt x="1515" y="654"/>
                  </a:lnTo>
                  <a:lnTo>
                    <a:pt x="1515" y="653"/>
                  </a:lnTo>
                  <a:lnTo>
                    <a:pt x="1516" y="653"/>
                  </a:lnTo>
                  <a:lnTo>
                    <a:pt x="1516" y="652"/>
                  </a:lnTo>
                  <a:lnTo>
                    <a:pt x="1517" y="652"/>
                  </a:lnTo>
                  <a:lnTo>
                    <a:pt x="1518" y="652"/>
                  </a:lnTo>
                  <a:lnTo>
                    <a:pt x="1529" y="652"/>
                  </a:lnTo>
                  <a:lnTo>
                    <a:pt x="1560" y="647"/>
                  </a:lnTo>
                  <a:lnTo>
                    <a:pt x="1577" y="644"/>
                  </a:lnTo>
                  <a:lnTo>
                    <a:pt x="1594" y="641"/>
                  </a:lnTo>
                  <a:lnTo>
                    <a:pt x="1595" y="641"/>
                  </a:lnTo>
                  <a:lnTo>
                    <a:pt x="1596" y="641"/>
                  </a:lnTo>
                  <a:lnTo>
                    <a:pt x="1597" y="640"/>
                  </a:lnTo>
                  <a:lnTo>
                    <a:pt x="1598" y="640"/>
                  </a:lnTo>
                  <a:lnTo>
                    <a:pt x="1600" y="639"/>
                  </a:lnTo>
                  <a:lnTo>
                    <a:pt x="1601" y="638"/>
                  </a:lnTo>
                  <a:lnTo>
                    <a:pt x="1602" y="638"/>
                  </a:lnTo>
                  <a:lnTo>
                    <a:pt x="1603" y="638"/>
                  </a:lnTo>
                  <a:lnTo>
                    <a:pt x="1611" y="636"/>
                  </a:lnTo>
                  <a:lnTo>
                    <a:pt x="1618" y="633"/>
                  </a:lnTo>
                  <a:lnTo>
                    <a:pt x="1625" y="629"/>
                  </a:lnTo>
                  <a:lnTo>
                    <a:pt x="1628" y="627"/>
                  </a:lnTo>
                  <a:lnTo>
                    <a:pt x="1631" y="626"/>
                  </a:lnTo>
                  <a:lnTo>
                    <a:pt x="1633" y="624"/>
                  </a:lnTo>
                  <a:lnTo>
                    <a:pt x="1635" y="621"/>
                  </a:lnTo>
                  <a:lnTo>
                    <a:pt x="1637" y="619"/>
                  </a:lnTo>
                  <a:lnTo>
                    <a:pt x="1639" y="617"/>
                  </a:lnTo>
                  <a:lnTo>
                    <a:pt x="1640" y="615"/>
                  </a:lnTo>
                  <a:lnTo>
                    <a:pt x="1641" y="612"/>
                  </a:lnTo>
                  <a:lnTo>
                    <a:pt x="1642" y="610"/>
                  </a:lnTo>
                  <a:lnTo>
                    <a:pt x="1642" y="607"/>
                  </a:lnTo>
                  <a:lnTo>
                    <a:pt x="1639" y="612"/>
                  </a:lnTo>
                  <a:lnTo>
                    <a:pt x="1638" y="613"/>
                  </a:lnTo>
                  <a:lnTo>
                    <a:pt x="1637" y="615"/>
                  </a:lnTo>
                  <a:lnTo>
                    <a:pt x="1636" y="616"/>
                  </a:lnTo>
                  <a:lnTo>
                    <a:pt x="1635" y="616"/>
                  </a:lnTo>
                  <a:lnTo>
                    <a:pt x="1634" y="617"/>
                  </a:lnTo>
                  <a:lnTo>
                    <a:pt x="1633" y="617"/>
                  </a:lnTo>
                  <a:lnTo>
                    <a:pt x="1633" y="618"/>
                  </a:lnTo>
                  <a:lnTo>
                    <a:pt x="1632" y="618"/>
                  </a:lnTo>
                  <a:lnTo>
                    <a:pt x="1632" y="617"/>
                  </a:lnTo>
                  <a:lnTo>
                    <a:pt x="1631" y="617"/>
                  </a:lnTo>
                  <a:lnTo>
                    <a:pt x="1631" y="616"/>
                  </a:lnTo>
                  <a:close/>
                  <a:moveTo>
                    <a:pt x="1462" y="102"/>
                  </a:moveTo>
                  <a:lnTo>
                    <a:pt x="1462" y="97"/>
                  </a:lnTo>
                  <a:lnTo>
                    <a:pt x="1462" y="98"/>
                  </a:lnTo>
                  <a:lnTo>
                    <a:pt x="1462" y="99"/>
                  </a:lnTo>
                  <a:lnTo>
                    <a:pt x="1463" y="100"/>
                  </a:lnTo>
                  <a:lnTo>
                    <a:pt x="1464" y="102"/>
                  </a:lnTo>
                  <a:close/>
                  <a:moveTo>
                    <a:pt x="1462" y="71"/>
                  </a:moveTo>
                  <a:lnTo>
                    <a:pt x="1462" y="66"/>
                  </a:lnTo>
                  <a:lnTo>
                    <a:pt x="1461" y="62"/>
                  </a:lnTo>
                  <a:lnTo>
                    <a:pt x="1461" y="57"/>
                  </a:lnTo>
                  <a:lnTo>
                    <a:pt x="1460" y="52"/>
                  </a:lnTo>
                  <a:lnTo>
                    <a:pt x="1458" y="43"/>
                  </a:lnTo>
                  <a:lnTo>
                    <a:pt x="1456" y="34"/>
                  </a:lnTo>
                  <a:lnTo>
                    <a:pt x="1456" y="33"/>
                  </a:lnTo>
                  <a:lnTo>
                    <a:pt x="1455" y="31"/>
                  </a:lnTo>
                  <a:lnTo>
                    <a:pt x="1455" y="30"/>
                  </a:lnTo>
                  <a:lnTo>
                    <a:pt x="1454" y="28"/>
                  </a:lnTo>
                  <a:lnTo>
                    <a:pt x="1453" y="25"/>
                  </a:lnTo>
                  <a:lnTo>
                    <a:pt x="1453" y="24"/>
                  </a:lnTo>
                  <a:lnTo>
                    <a:pt x="1453" y="23"/>
                  </a:lnTo>
                  <a:lnTo>
                    <a:pt x="1452" y="21"/>
                  </a:lnTo>
                  <a:lnTo>
                    <a:pt x="1451" y="19"/>
                  </a:lnTo>
                  <a:lnTo>
                    <a:pt x="1449" y="16"/>
                  </a:lnTo>
                  <a:lnTo>
                    <a:pt x="1447" y="15"/>
                  </a:lnTo>
                  <a:lnTo>
                    <a:pt x="1444" y="11"/>
                  </a:lnTo>
                  <a:lnTo>
                    <a:pt x="1439" y="8"/>
                  </a:lnTo>
                  <a:lnTo>
                    <a:pt x="1435" y="6"/>
                  </a:lnTo>
                  <a:lnTo>
                    <a:pt x="1430" y="4"/>
                  </a:lnTo>
                  <a:lnTo>
                    <a:pt x="1425" y="3"/>
                  </a:lnTo>
                  <a:lnTo>
                    <a:pt x="1420" y="2"/>
                  </a:lnTo>
                  <a:lnTo>
                    <a:pt x="1410" y="0"/>
                  </a:lnTo>
                  <a:lnTo>
                    <a:pt x="1400" y="0"/>
                  </a:lnTo>
                  <a:lnTo>
                    <a:pt x="1388" y="0"/>
                  </a:lnTo>
                  <a:lnTo>
                    <a:pt x="1405" y="17"/>
                  </a:lnTo>
                  <a:lnTo>
                    <a:pt x="1413" y="25"/>
                  </a:lnTo>
                  <a:lnTo>
                    <a:pt x="1420" y="34"/>
                  </a:lnTo>
                  <a:lnTo>
                    <a:pt x="1427" y="43"/>
                  </a:lnTo>
                  <a:lnTo>
                    <a:pt x="1433" y="51"/>
                  </a:lnTo>
                  <a:lnTo>
                    <a:pt x="1435" y="54"/>
                  </a:lnTo>
                  <a:lnTo>
                    <a:pt x="1437" y="58"/>
                  </a:lnTo>
                  <a:lnTo>
                    <a:pt x="1442" y="65"/>
                  </a:lnTo>
                  <a:lnTo>
                    <a:pt x="1450" y="79"/>
                  </a:lnTo>
                  <a:lnTo>
                    <a:pt x="1452" y="83"/>
                  </a:lnTo>
                  <a:lnTo>
                    <a:pt x="1454" y="87"/>
                  </a:lnTo>
                  <a:lnTo>
                    <a:pt x="1456" y="89"/>
                  </a:lnTo>
                  <a:lnTo>
                    <a:pt x="1457" y="90"/>
                  </a:lnTo>
                  <a:lnTo>
                    <a:pt x="1458" y="92"/>
                  </a:lnTo>
                  <a:lnTo>
                    <a:pt x="1459" y="93"/>
                  </a:lnTo>
                  <a:lnTo>
                    <a:pt x="1459" y="94"/>
                  </a:lnTo>
                  <a:lnTo>
                    <a:pt x="1460" y="94"/>
                  </a:lnTo>
                  <a:lnTo>
                    <a:pt x="1460" y="95"/>
                  </a:lnTo>
                  <a:lnTo>
                    <a:pt x="1461" y="96"/>
                  </a:lnTo>
                  <a:lnTo>
                    <a:pt x="1462" y="97"/>
                  </a:lnTo>
                  <a:lnTo>
                    <a:pt x="1462" y="95"/>
                  </a:lnTo>
                  <a:lnTo>
                    <a:pt x="1462" y="90"/>
                  </a:lnTo>
                  <a:close/>
                  <a:moveTo>
                    <a:pt x="53" y="898"/>
                  </a:moveTo>
                  <a:lnTo>
                    <a:pt x="53" y="897"/>
                  </a:lnTo>
                  <a:lnTo>
                    <a:pt x="53" y="899"/>
                  </a:lnTo>
                  <a:close/>
                  <a:moveTo>
                    <a:pt x="25" y="833"/>
                  </a:moveTo>
                  <a:lnTo>
                    <a:pt x="25" y="832"/>
                  </a:lnTo>
                  <a:lnTo>
                    <a:pt x="25" y="830"/>
                  </a:lnTo>
                  <a:lnTo>
                    <a:pt x="23" y="827"/>
                  </a:lnTo>
                  <a:lnTo>
                    <a:pt x="22" y="824"/>
                  </a:lnTo>
                  <a:lnTo>
                    <a:pt x="22" y="822"/>
                  </a:lnTo>
                  <a:lnTo>
                    <a:pt x="22" y="821"/>
                  </a:lnTo>
                  <a:lnTo>
                    <a:pt x="21" y="817"/>
                  </a:lnTo>
                  <a:lnTo>
                    <a:pt x="20" y="813"/>
                  </a:lnTo>
                  <a:lnTo>
                    <a:pt x="17" y="804"/>
                  </a:lnTo>
                  <a:lnTo>
                    <a:pt x="14" y="796"/>
                  </a:lnTo>
                  <a:lnTo>
                    <a:pt x="12" y="791"/>
                  </a:lnTo>
                  <a:lnTo>
                    <a:pt x="11" y="787"/>
                  </a:lnTo>
                  <a:lnTo>
                    <a:pt x="3" y="754"/>
                  </a:lnTo>
                  <a:lnTo>
                    <a:pt x="3" y="758"/>
                  </a:lnTo>
                  <a:lnTo>
                    <a:pt x="3" y="762"/>
                  </a:lnTo>
                  <a:lnTo>
                    <a:pt x="1" y="769"/>
                  </a:lnTo>
                  <a:lnTo>
                    <a:pt x="0" y="777"/>
                  </a:lnTo>
                  <a:lnTo>
                    <a:pt x="0" y="781"/>
                  </a:lnTo>
                  <a:lnTo>
                    <a:pt x="0" y="785"/>
                  </a:lnTo>
                  <a:lnTo>
                    <a:pt x="0" y="813"/>
                  </a:lnTo>
                  <a:lnTo>
                    <a:pt x="0" y="861"/>
                  </a:lnTo>
                  <a:lnTo>
                    <a:pt x="0" y="867"/>
                  </a:lnTo>
                  <a:lnTo>
                    <a:pt x="0" y="869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1" y="876"/>
                  </a:lnTo>
                  <a:lnTo>
                    <a:pt x="2" y="879"/>
                  </a:lnTo>
                  <a:lnTo>
                    <a:pt x="3" y="881"/>
                  </a:lnTo>
                  <a:lnTo>
                    <a:pt x="4" y="887"/>
                  </a:lnTo>
                  <a:lnTo>
                    <a:pt x="5" y="892"/>
                  </a:lnTo>
                  <a:lnTo>
                    <a:pt x="6" y="897"/>
                  </a:lnTo>
                  <a:lnTo>
                    <a:pt x="7" y="899"/>
                  </a:lnTo>
                  <a:lnTo>
                    <a:pt x="7" y="901"/>
                  </a:lnTo>
                  <a:lnTo>
                    <a:pt x="8" y="903"/>
                  </a:lnTo>
                  <a:lnTo>
                    <a:pt x="9" y="904"/>
                  </a:lnTo>
                  <a:lnTo>
                    <a:pt x="10" y="906"/>
                  </a:lnTo>
                  <a:lnTo>
                    <a:pt x="11" y="907"/>
                  </a:lnTo>
                  <a:lnTo>
                    <a:pt x="12" y="907"/>
                  </a:lnTo>
                  <a:lnTo>
                    <a:pt x="13" y="908"/>
                  </a:lnTo>
                  <a:lnTo>
                    <a:pt x="14" y="908"/>
                  </a:lnTo>
                  <a:lnTo>
                    <a:pt x="15" y="909"/>
                  </a:lnTo>
                  <a:lnTo>
                    <a:pt x="16" y="909"/>
                  </a:lnTo>
                  <a:lnTo>
                    <a:pt x="17" y="909"/>
                  </a:lnTo>
                  <a:lnTo>
                    <a:pt x="25" y="909"/>
                  </a:lnTo>
                  <a:lnTo>
                    <a:pt x="31" y="908"/>
                  </a:lnTo>
                  <a:lnTo>
                    <a:pt x="36" y="906"/>
                  </a:lnTo>
                  <a:lnTo>
                    <a:pt x="41" y="905"/>
                  </a:lnTo>
                  <a:lnTo>
                    <a:pt x="44" y="903"/>
                  </a:lnTo>
                  <a:lnTo>
                    <a:pt x="47" y="902"/>
                  </a:lnTo>
                  <a:lnTo>
                    <a:pt x="50" y="900"/>
                  </a:lnTo>
                  <a:lnTo>
                    <a:pt x="53" y="898"/>
                  </a:lnTo>
                  <a:lnTo>
                    <a:pt x="38" y="866"/>
                  </a:lnTo>
                  <a:lnTo>
                    <a:pt x="31" y="8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39"/>
            <p:cNvSpPr/>
            <p:nvPr/>
          </p:nvSpPr>
          <p:spPr>
            <a:xfrm>
              <a:off x="11309146" y="4966740"/>
              <a:ext cx="105555" cy="135934"/>
            </a:xfrm>
            <a:custGeom>
              <a:avLst/>
              <a:gdLst/>
              <a:ahLst/>
              <a:cxnLst/>
              <a:rect l="l" t="t" r="r" b="b"/>
              <a:pathLst>
                <a:path w="206" h="265" extrusionOk="0">
                  <a:moveTo>
                    <a:pt x="22" y="234"/>
                  </a:moveTo>
                  <a:lnTo>
                    <a:pt x="84" y="243"/>
                  </a:lnTo>
                  <a:lnTo>
                    <a:pt x="94" y="245"/>
                  </a:lnTo>
                  <a:lnTo>
                    <a:pt x="103" y="247"/>
                  </a:lnTo>
                  <a:lnTo>
                    <a:pt x="122" y="253"/>
                  </a:lnTo>
                  <a:lnTo>
                    <a:pt x="139" y="259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7" y="263"/>
                  </a:lnTo>
                  <a:lnTo>
                    <a:pt x="158" y="262"/>
                  </a:lnTo>
                  <a:lnTo>
                    <a:pt x="160" y="260"/>
                  </a:lnTo>
                  <a:lnTo>
                    <a:pt x="161" y="259"/>
                  </a:lnTo>
                  <a:lnTo>
                    <a:pt x="163" y="257"/>
                  </a:lnTo>
                  <a:lnTo>
                    <a:pt x="164" y="254"/>
                  </a:lnTo>
                  <a:lnTo>
                    <a:pt x="166" y="251"/>
                  </a:lnTo>
                  <a:lnTo>
                    <a:pt x="167" y="249"/>
                  </a:lnTo>
                  <a:lnTo>
                    <a:pt x="169" y="246"/>
                  </a:lnTo>
                  <a:lnTo>
                    <a:pt x="172" y="241"/>
                  </a:lnTo>
                  <a:lnTo>
                    <a:pt x="180" y="229"/>
                  </a:lnTo>
                  <a:lnTo>
                    <a:pt x="183" y="223"/>
                  </a:lnTo>
                  <a:lnTo>
                    <a:pt x="186" y="217"/>
                  </a:lnTo>
                  <a:lnTo>
                    <a:pt x="188" y="210"/>
                  </a:lnTo>
                  <a:lnTo>
                    <a:pt x="191" y="202"/>
                  </a:lnTo>
                  <a:lnTo>
                    <a:pt x="195" y="186"/>
                  </a:lnTo>
                  <a:lnTo>
                    <a:pt x="198" y="167"/>
                  </a:lnTo>
                  <a:lnTo>
                    <a:pt x="201" y="148"/>
                  </a:lnTo>
                  <a:lnTo>
                    <a:pt x="203" y="128"/>
                  </a:lnTo>
                  <a:lnTo>
                    <a:pt x="206" y="87"/>
                  </a:lnTo>
                  <a:lnTo>
                    <a:pt x="206" y="65"/>
                  </a:lnTo>
                  <a:lnTo>
                    <a:pt x="206" y="51"/>
                  </a:lnTo>
                  <a:lnTo>
                    <a:pt x="206" y="28"/>
                  </a:lnTo>
                  <a:lnTo>
                    <a:pt x="206" y="0"/>
                  </a:lnTo>
                  <a:lnTo>
                    <a:pt x="198" y="11"/>
                  </a:lnTo>
                  <a:lnTo>
                    <a:pt x="174" y="41"/>
                  </a:lnTo>
                  <a:lnTo>
                    <a:pt x="134" y="88"/>
                  </a:lnTo>
                  <a:lnTo>
                    <a:pt x="79" y="150"/>
                  </a:lnTo>
                  <a:lnTo>
                    <a:pt x="76" y="152"/>
                  </a:lnTo>
                  <a:lnTo>
                    <a:pt x="68" y="161"/>
                  </a:lnTo>
                  <a:lnTo>
                    <a:pt x="59" y="169"/>
                  </a:lnTo>
                  <a:lnTo>
                    <a:pt x="42" y="186"/>
                  </a:lnTo>
                  <a:lnTo>
                    <a:pt x="32" y="196"/>
                  </a:lnTo>
                  <a:lnTo>
                    <a:pt x="27" y="201"/>
                  </a:lnTo>
                  <a:lnTo>
                    <a:pt x="22" y="206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2" y="232"/>
                  </a:lnTo>
                  <a:lnTo>
                    <a:pt x="15" y="233"/>
                  </a:lnTo>
                  <a:lnTo>
                    <a:pt x="18" y="233"/>
                  </a:lnTo>
                  <a:lnTo>
                    <a:pt x="20" y="234"/>
                  </a:lnTo>
                  <a:lnTo>
                    <a:pt x="21" y="2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39"/>
            <p:cNvSpPr/>
            <p:nvPr/>
          </p:nvSpPr>
          <p:spPr>
            <a:xfrm>
              <a:off x="10877657" y="5000210"/>
              <a:ext cx="86503" cy="80839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0" y="158"/>
                  </a:moveTo>
                  <a:lnTo>
                    <a:pt x="0" y="158"/>
                  </a:lnTo>
                  <a:lnTo>
                    <a:pt x="0" y="158"/>
                  </a:lnTo>
                  <a:lnTo>
                    <a:pt x="10" y="152"/>
                  </a:lnTo>
                  <a:lnTo>
                    <a:pt x="19" y="146"/>
                  </a:lnTo>
                  <a:lnTo>
                    <a:pt x="29" y="141"/>
                  </a:lnTo>
                  <a:lnTo>
                    <a:pt x="39" y="137"/>
                  </a:lnTo>
                  <a:lnTo>
                    <a:pt x="50" y="133"/>
                  </a:lnTo>
                  <a:lnTo>
                    <a:pt x="60" y="129"/>
                  </a:lnTo>
                  <a:lnTo>
                    <a:pt x="71" y="126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8" y="122"/>
                  </a:lnTo>
                  <a:lnTo>
                    <a:pt x="92" y="122"/>
                  </a:lnTo>
                  <a:lnTo>
                    <a:pt x="95" y="121"/>
                  </a:lnTo>
                  <a:lnTo>
                    <a:pt x="103" y="121"/>
                  </a:lnTo>
                  <a:lnTo>
                    <a:pt x="110" y="121"/>
                  </a:lnTo>
                  <a:lnTo>
                    <a:pt x="121" y="121"/>
                  </a:lnTo>
                  <a:lnTo>
                    <a:pt x="122" y="115"/>
                  </a:lnTo>
                  <a:lnTo>
                    <a:pt x="124" y="109"/>
                  </a:lnTo>
                  <a:lnTo>
                    <a:pt x="127" y="97"/>
                  </a:lnTo>
                  <a:lnTo>
                    <a:pt x="131" y="85"/>
                  </a:lnTo>
                  <a:lnTo>
                    <a:pt x="135" y="73"/>
                  </a:lnTo>
                  <a:lnTo>
                    <a:pt x="139" y="61"/>
                  </a:lnTo>
                  <a:lnTo>
                    <a:pt x="141" y="56"/>
                  </a:lnTo>
                  <a:lnTo>
                    <a:pt x="142" y="53"/>
                  </a:lnTo>
                  <a:lnTo>
                    <a:pt x="143" y="51"/>
                  </a:lnTo>
                  <a:lnTo>
                    <a:pt x="148" y="41"/>
                  </a:lnTo>
                  <a:lnTo>
                    <a:pt x="151" y="35"/>
                  </a:lnTo>
                  <a:lnTo>
                    <a:pt x="153" y="31"/>
                  </a:lnTo>
                  <a:lnTo>
                    <a:pt x="155" y="28"/>
                  </a:lnTo>
                  <a:lnTo>
                    <a:pt x="157" y="25"/>
                  </a:lnTo>
                  <a:lnTo>
                    <a:pt x="158" y="21"/>
                  </a:lnTo>
                  <a:lnTo>
                    <a:pt x="162" y="14"/>
                  </a:lnTo>
                  <a:lnTo>
                    <a:pt x="163" y="10"/>
                  </a:lnTo>
                  <a:lnTo>
                    <a:pt x="165" y="7"/>
                  </a:lnTo>
                  <a:lnTo>
                    <a:pt x="167" y="3"/>
                  </a:lnTo>
                  <a:lnTo>
                    <a:pt x="168" y="2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58" y="8"/>
                  </a:lnTo>
                  <a:lnTo>
                    <a:pt x="148" y="15"/>
                  </a:lnTo>
                  <a:lnTo>
                    <a:pt x="137" y="23"/>
                  </a:lnTo>
                  <a:lnTo>
                    <a:pt x="127" y="31"/>
                  </a:lnTo>
                  <a:lnTo>
                    <a:pt x="104" y="50"/>
                  </a:lnTo>
                  <a:lnTo>
                    <a:pt x="82" y="69"/>
                  </a:lnTo>
                  <a:lnTo>
                    <a:pt x="61" y="88"/>
                  </a:lnTo>
                  <a:lnTo>
                    <a:pt x="42" y="10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39"/>
            <p:cNvSpPr/>
            <p:nvPr/>
          </p:nvSpPr>
          <p:spPr>
            <a:xfrm>
              <a:off x="11159310" y="4897745"/>
              <a:ext cx="197207" cy="132844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0" y="118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14" y="124"/>
                  </a:lnTo>
                  <a:lnTo>
                    <a:pt x="22" y="128"/>
                  </a:lnTo>
                  <a:lnTo>
                    <a:pt x="28" y="132"/>
                  </a:lnTo>
                  <a:lnTo>
                    <a:pt x="32" y="134"/>
                  </a:lnTo>
                  <a:lnTo>
                    <a:pt x="37" y="136"/>
                  </a:lnTo>
                  <a:lnTo>
                    <a:pt x="39" y="138"/>
                  </a:lnTo>
                  <a:lnTo>
                    <a:pt x="41" y="139"/>
                  </a:lnTo>
                  <a:lnTo>
                    <a:pt x="43" y="141"/>
                  </a:lnTo>
                  <a:lnTo>
                    <a:pt x="45" y="143"/>
                  </a:lnTo>
                  <a:lnTo>
                    <a:pt x="47" y="144"/>
                  </a:lnTo>
                  <a:lnTo>
                    <a:pt x="49" y="145"/>
                  </a:lnTo>
                  <a:lnTo>
                    <a:pt x="53" y="149"/>
                  </a:lnTo>
                  <a:lnTo>
                    <a:pt x="58" y="152"/>
                  </a:lnTo>
                  <a:lnTo>
                    <a:pt x="60" y="153"/>
                  </a:lnTo>
                  <a:lnTo>
                    <a:pt x="62" y="155"/>
                  </a:lnTo>
                  <a:lnTo>
                    <a:pt x="73" y="163"/>
                  </a:lnTo>
                  <a:lnTo>
                    <a:pt x="83" y="171"/>
                  </a:lnTo>
                  <a:lnTo>
                    <a:pt x="88" y="176"/>
                  </a:lnTo>
                  <a:lnTo>
                    <a:pt x="93" y="180"/>
                  </a:lnTo>
                  <a:lnTo>
                    <a:pt x="98" y="185"/>
                  </a:lnTo>
                  <a:lnTo>
                    <a:pt x="102" y="191"/>
                  </a:lnTo>
                  <a:lnTo>
                    <a:pt x="117" y="210"/>
                  </a:lnTo>
                  <a:lnTo>
                    <a:pt x="123" y="219"/>
                  </a:lnTo>
                  <a:lnTo>
                    <a:pt x="130" y="228"/>
                  </a:lnTo>
                  <a:lnTo>
                    <a:pt x="134" y="234"/>
                  </a:lnTo>
                  <a:lnTo>
                    <a:pt x="138" y="241"/>
                  </a:lnTo>
                  <a:lnTo>
                    <a:pt x="140" y="244"/>
                  </a:lnTo>
                  <a:lnTo>
                    <a:pt x="141" y="247"/>
                  </a:lnTo>
                  <a:lnTo>
                    <a:pt x="143" y="250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5"/>
                  </a:lnTo>
                  <a:lnTo>
                    <a:pt x="144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7"/>
                  </a:lnTo>
                  <a:lnTo>
                    <a:pt x="147" y="257"/>
                  </a:lnTo>
                  <a:lnTo>
                    <a:pt x="147" y="257"/>
                  </a:lnTo>
                  <a:lnTo>
                    <a:pt x="147" y="258"/>
                  </a:lnTo>
                  <a:lnTo>
                    <a:pt x="147" y="258"/>
                  </a:lnTo>
                  <a:lnTo>
                    <a:pt x="147" y="259"/>
                  </a:lnTo>
                  <a:lnTo>
                    <a:pt x="148" y="259"/>
                  </a:lnTo>
                  <a:lnTo>
                    <a:pt x="148" y="258"/>
                  </a:lnTo>
                  <a:lnTo>
                    <a:pt x="148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49" y="257"/>
                  </a:lnTo>
                  <a:lnTo>
                    <a:pt x="150" y="257"/>
                  </a:lnTo>
                  <a:lnTo>
                    <a:pt x="150" y="257"/>
                  </a:lnTo>
                  <a:lnTo>
                    <a:pt x="150" y="257"/>
                  </a:lnTo>
                  <a:lnTo>
                    <a:pt x="150" y="256"/>
                  </a:lnTo>
                  <a:lnTo>
                    <a:pt x="150" y="256"/>
                  </a:lnTo>
                  <a:lnTo>
                    <a:pt x="150" y="256"/>
                  </a:lnTo>
                  <a:lnTo>
                    <a:pt x="150" y="256"/>
                  </a:lnTo>
                  <a:lnTo>
                    <a:pt x="212" y="194"/>
                  </a:lnTo>
                  <a:lnTo>
                    <a:pt x="271" y="132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18" y="1"/>
                  </a:lnTo>
                  <a:lnTo>
                    <a:pt x="256" y="0"/>
                  </a:lnTo>
                  <a:lnTo>
                    <a:pt x="183" y="2"/>
                  </a:lnTo>
                  <a:lnTo>
                    <a:pt x="164" y="2"/>
                  </a:lnTo>
                  <a:lnTo>
                    <a:pt x="160" y="2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5" y="2"/>
                  </a:lnTo>
                  <a:lnTo>
                    <a:pt x="154" y="3"/>
                  </a:lnTo>
                  <a:lnTo>
                    <a:pt x="152" y="4"/>
                  </a:lnTo>
                  <a:lnTo>
                    <a:pt x="150" y="5"/>
                  </a:lnTo>
                  <a:lnTo>
                    <a:pt x="137" y="9"/>
                  </a:lnTo>
                  <a:lnTo>
                    <a:pt x="129" y="11"/>
                  </a:lnTo>
                  <a:lnTo>
                    <a:pt x="121" y="14"/>
                  </a:lnTo>
                  <a:lnTo>
                    <a:pt x="117" y="15"/>
                  </a:lnTo>
                  <a:lnTo>
                    <a:pt x="113" y="17"/>
                  </a:lnTo>
                  <a:lnTo>
                    <a:pt x="111" y="18"/>
                  </a:lnTo>
                  <a:lnTo>
                    <a:pt x="108" y="18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4" y="38"/>
                  </a:lnTo>
                  <a:lnTo>
                    <a:pt x="64" y="45"/>
                  </a:lnTo>
                  <a:lnTo>
                    <a:pt x="56" y="53"/>
                  </a:lnTo>
                  <a:lnTo>
                    <a:pt x="47" y="60"/>
                  </a:lnTo>
                  <a:lnTo>
                    <a:pt x="31" y="76"/>
                  </a:lnTo>
                  <a:lnTo>
                    <a:pt x="22" y="88"/>
                  </a:lnTo>
                  <a:lnTo>
                    <a:pt x="14" y="99"/>
                  </a:lnTo>
                  <a:lnTo>
                    <a:pt x="7" y="109"/>
                  </a:lnTo>
                  <a:lnTo>
                    <a:pt x="3" y="11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39"/>
            <p:cNvSpPr/>
            <p:nvPr/>
          </p:nvSpPr>
          <p:spPr>
            <a:xfrm>
              <a:off x="11285975" y="4989912"/>
              <a:ext cx="160649" cy="349618"/>
            </a:xfrm>
            <a:custGeom>
              <a:avLst/>
              <a:gdLst/>
              <a:ahLst/>
              <a:cxnLst/>
              <a:rect l="l" t="t" r="r" b="b"/>
              <a:pathLst>
                <a:path w="313" h="680" extrusionOk="0">
                  <a:moveTo>
                    <a:pt x="242" y="254"/>
                  </a:moveTo>
                  <a:lnTo>
                    <a:pt x="242" y="258"/>
                  </a:lnTo>
                  <a:lnTo>
                    <a:pt x="242" y="263"/>
                  </a:lnTo>
                  <a:lnTo>
                    <a:pt x="243" y="272"/>
                  </a:lnTo>
                  <a:lnTo>
                    <a:pt x="245" y="281"/>
                  </a:lnTo>
                  <a:lnTo>
                    <a:pt x="245" y="285"/>
                  </a:lnTo>
                  <a:lnTo>
                    <a:pt x="245" y="288"/>
                  </a:lnTo>
                  <a:lnTo>
                    <a:pt x="245" y="302"/>
                  </a:lnTo>
                  <a:lnTo>
                    <a:pt x="245" y="322"/>
                  </a:lnTo>
                  <a:lnTo>
                    <a:pt x="245" y="327"/>
                  </a:lnTo>
                  <a:lnTo>
                    <a:pt x="245" y="330"/>
                  </a:lnTo>
                  <a:lnTo>
                    <a:pt x="245" y="344"/>
                  </a:lnTo>
                  <a:lnTo>
                    <a:pt x="245" y="347"/>
                  </a:lnTo>
                  <a:lnTo>
                    <a:pt x="245" y="350"/>
                  </a:lnTo>
                  <a:lnTo>
                    <a:pt x="243" y="356"/>
                  </a:lnTo>
                  <a:lnTo>
                    <a:pt x="242" y="361"/>
                  </a:lnTo>
                  <a:lnTo>
                    <a:pt x="242" y="364"/>
                  </a:lnTo>
                  <a:lnTo>
                    <a:pt x="242" y="367"/>
                  </a:lnTo>
                  <a:lnTo>
                    <a:pt x="242" y="368"/>
                  </a:lnTo>
                  <a:lnTo>
                    <a:pt x="242" y="369"/>
                  </a:lnTo>
                  <a:lnTo>
                    <a:pt x="241" y="372"/>
                  </a:lnTo>
                  <a:lnTo>
                    <a:pt x="241" y="374"/>
                  </a:lnTo>
                  <a:lnTo>
                    <a:pt x="240" y="377"/>
                  </a:lnTo>
                  <a:lnTo>
                    <a:pt x="239" y="382"/>
                  </a:lnTo>
                  <a:lnTo>
                    <a:pt x="237" y="387"/>
                  </a:lnTo>
                  <a:lnTo>
                    <a:pt x="236" y="392"/>
                  </a:lnTo>
                  <a:lnTo>
                    <a:pt x="234" y="397"/>
                  </a:lnTo>
                  <a:lnTo>
                    <a:pt x="231" y="406"/>
                  </a:lnTo>
                  <a:lnTo>
                    <a:pt x="223" y="426"/>
                  </a:lnTo>
                  <a:lnTo>
                    <a:pt x="223" y="426"/>
                  </a:lnTo>
                  <a:lnTo>
                    <a:pt x="223" y="426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2" y="428"/>
                  </a:lnTo>
                  <a:lnTo>
                    <a:pt x="222" y="428"/>
                  </a:lnTo>
                  <a:lnTo>
                    <a:pt x="222" y="428"/>
                  </a:lnTo>
                  <a:lnTo>
                    <a:pt x="222" y="429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15" y="437"/>
                  </a:lnTo>
                  <a:lnTo>
                    <a:pt x="211" y="446"/>
                  </a:lnTo>
                  <a:lnTo>
                    <a:pt x="206" y="453"/>
                  </a:lnTo>
                  <a:lnTo>
                    <a:pt x="200" y="461"/>
                  </a:lnTo>
                  <a:lnTo>
                    <a:pt x="195" y="468"/>
                  </a:lnTo>
                  <a:lnTo>
                    <a:pt x="189" y="475"/>
                  </a:lnTo>
                  <a:lnTo>
                    <a:pt x="183" y="481"/>
                  </a:lnTo>
                  <a:lnTo>
                    <a:pt x="177" y="488"/>
                  </a:lnTo>
                  <a:lnTo>
                    <a:pt x="175" y="490"/>
                  </a:lnTo>
                  <a:lnTo>
                    <a:pt x="173" y="492"/>
                  </a:lnTo>
                  <a:lnTo>
                    <a:pt x="170" y="495"/>
                  </a:lnTo>
                  <a:lnTo>
                    <a:pt x="167" y="497"/>
                  </a:lnTo>
                  <a:lnTo>
                    <a:pt x="161" y="501"/>
                  </a:lnTo>
                  <a:lnTo>
                    <a:pt x="155" y="505"/>
                  </a:lnTo>
                  <a:lnTo>
                    <a:pt x="101" y="542"/>
                  </a:lnTo>
                  <a:lnTo>
                    <a:pt x="94" y="546"/>
                  </a:lnTo>
                  <a:lnTo>
                    <a:pt x="93" y="547"/>
                  </a:lnTo>
                  <a:lnTo>
                    <a:pt x="91" y="548"/>
                  </a:lnTo>
                  <a:lnTo>
                    <a:pt x="89" y="549"/>
                  </a:lnTo>
                  <a:lnTo>
                    <a:pt x="87" y="550"/>
                  </a:lnTo>
                  <a:lnTo>
                    <a:pt x="85" y="551"/>
                  </a:lnTo>
                  <a:lnTo>
                    <a:pt x="83" y="552"/>
                  </a:lnTo>
                  <a:lnTo>
                    <a:pt x="80" y="554"/>
                  </a:lnTo>
                  <a:lnTo>
                    <a:pt x="78" y="555"/>
                  </a:lnTo>
                  <a:lnTo>
                    <a:pt x="78" y="555"/>
                  </a:lnTo>
                  <a:lnTo>
                    <a:pt x="77" y="555"/>
                  </a:lnTo>
                  <a:lnTo>
                    <a:pt x="76" y="556"/>
                  </a:lnTo>
                  <a:lnTo>
                    <a:pt x="75" y="556"/>
                  </a:lnTo>
                  <a:lnTo>
                    <a:pt x="74" y="556"/>
                  </a:lnTo>
                  <a:lnTo>
                    <a:pt x="73" y="556"/>
                  </a:lnTo>
                  <a:lnTo>
                    <a:pt x="68" y="567"/>
                  </a:lnTo>
                  <a:lnTo>
                    <a:pt x="63" y="578"/>
                  </a:lnTo>
                  <a:lnTo>
                    <a:pt x="57" y="590"/>
                  </a:lnTo>
                  <a:lnTo>
                    <a:pt x="50" y="601"/>
                  </a:lnTo>
                  <a:lnTo>
                    <a:pt x="42" y="614"/>
                  </a:lnTo>
                  <a:lnTo>
                    <a:pt x="40" y="618"/>
                  </a:lnTo>
                  <a:lnTo>
                    <a:pt x="39" y="621"/>
                  </a:lnTo>
                  <a:lnTo>
                    <a:pt x="37" y="625"/>
                  </a:lnTo>
                  <a:lnTo>
                    <a:pt x="36" y="629"/>
                  </a:lnTo>
                  <a:lnTo>
                    <a:pt x="32" y="636"/>
                  </a:lnTo>
                  <a:lnTo>
                    <a:pt x="28" y="642"/>
                  </a:lnTo>
                  <a:lnTo>
                    <a:pt x="19" y="655"/>
                  </a:lnTo>
                  <a:lnTo>
                    <a:pt x="15" y="661"/>
                  </a:lnTo>
                  <a:lnTo>
                    <a:pt x="11" y="667"/>
                  </a:lnTo>
                  <a:lnTo>
                    <a:pt x="8" y="671"/>
                  </a:lnTo>
                  <a:lnTo>
                    <a:pt x="6" y="674"/>
                  </a:lnTo>
                  <a:lnTo>
                    <a:pt x="3" y="677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2" y="678"/>
                  </a:lnTo>
                  <a:lnTo>
                    <a:pt x="4" y="677"/>
                  </a:lnTo>
                  <a:lnTo>
                    <a:pt x="8" y="673"/>
                  </a:lnTo>
                  <a:lnTo>
                    <a:pt x="10" y="672"/>
                  </a:lnTo>
                  <a:lnTo>
                    <a:pt x="12" y="670"/>
                  </a:lnTo>
                  <a:lnTo>
                    <a:pt x="14" y="668"/>
                  </a:lnTo>
                  <a:lnTo>
                    <a:pt x="16" y="666"/>
                  </a:lnTo>
                  <a:lnTo>
                    <a:pt x="29" y="655"/>
                  </a:lnTo>
                  <a:lnTo>
                    <a:pt x="41" y="643"/>
                  </a:lnTo>
                  <a:lnTo>
                    <a:pt x="54" y="632"/>
                  </a:lnTo>
                  <a:lnTo>
                    <a:pt x="67" y="621"/>
                  </a:lnTo>
                  <a:lnTo>
                    <a:pt x="101" y="587"/>
                  </a:lnTo>
                  <a:lnTo>
                    <a:pt x="117" y="570"/>
                  </a:lnTo>
                  <a:lnTo>
                    <a:pt x="132" y="553"/>
                  </a:lnTo>
                  <a:lnTo>
                    <a:pt x="152" y="530"/>
                  </a:lnTo>
                  <a:lnTo>
                    <a:pt x="171" y="506"/>
                  </a:lnTo>
                  <a:lnTo>
                    <a:pt x="206" y="460"/>
                  </a:lnTo>
                  <a:lnTo>
                    <a:pt x="234" y="415"/>
                  </a:lnTo>
                  <a:lnTo>
                    <a:pt x="247" y="393"/>
                  </a:lnTo>
                  <a:lnTo>
                    <a:pt x="253" y="381"/>
                  </a:lnTo>
                  <a:lnTo>
                    <a:pt x="259" y="370"/>
                  </a:lnTo>
                  <a:lnTo>
                    <a:pt x="263" y="362"/>
                  </a:lnTo>
                  <a:lnTo>
                    <a:pt x="266" y="354"/>
                  </a:lnTo>
                  <a:lnTo>
                    <a:pt x="273" y="339"/>
                  </a:lnTo>
                  <a:lnTo>
                    <a:pt x="281" y="319"/>
                  </a:lnTo>
                  <a:lnTo>
                    <a:pt x="283" y="314"/>
                  </a:lnTo>
                  <a:lnTo>
                    <a:pt x="285" y="309"/>
                  </a:lnTo>
                  <a:lnTo>
                    <a:pt x="286" y="304"/>
                  </a:lnTo>
                  <a:lnTo>
                    <a:pt x="287" y="299"/>
                  </a:lnTo>
                  <a:lnTo>
                    <a:pt x="293" y="281"/>
                  </a:lnTo>
                  <a:lnTo>
                    <a:pt x="298" y="262"/>
                  </a:lnTo>
                  <a:lnTo>
                    <a:pt x="303" y="244"/>
                  </a:lnTo>
                  <a:lnTo>
                    <a:pt x="306" y="225"/>
                  </a:lnTo>
                  <a:lnTo>
                    <a:pt x="309" y="206"/>
                  </a:lnTo>
                  <a:lnTo>
                    <a:pt x="311" y="188"/>
                  </a:lnTo>
                  <a:lnTo>
                    <a:pt x="313" y="16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3" y="113"/>
                  </a:lnTo>
                  <a:lnTo>
                    <a:pt x="313" y="104"/>
                  </a:lnTo>
                  <a:lnTo>
                    <a:pt x="313" y="95"/>
                  </a:lnTo>
                  <a:lnTo>
                    <a:pt x="312" y="90"/>
                  </a:lnTo>
                  <a:lnTo>
                    <a:pt x="312" y="85"/>
                  </a:lnTo>
                  <a:lnTo>
                    <a:pt x="311" y="81"/>
                  </a:lnTo>
                  <a:lnTo>
                    <a:pt x="310" y="76"/>
                  </a:lnTo>
                  <a:lnTo>
                    <a:pt x="305" y="38"/>
                  </a:lnTo>
                  <a:lnTo>
                    <a:pt x="302" y="19"/>
                  </a:lnTo>
                  <a:lnTo>
                    <a:pt x="299" y="0"/>
                  </a:lnTo>
                  <a:lnTo>
                    <a:pt x="298" y="24"/>
                  </a:lnTo>
                  <a:lnTo>
                    <a:pt x="297" y="48"/>
                  </a:lnTo>
                  <a:lnTo>
                    <a:pt x="293" y="96"/>
                  </a:lnTo>
                  <a:lnTo>
                    <a:pt x="293" y="100"/>
                  </a:lnTo>
                  <a:lnTo>
                    <a:pt x="293" y="102"/>
                  </a:lnTo>
                  <a:lnTo>
                    <a:pt x="293" y="103"/>
                  </a:lnTo>
                  <a:lnTo>
                    <a:pt x="292" y="105"/>
                  </a:lnTo>
                  <a:lnTo>
                    <a:pt x="292" y="106"/>
                  </a:lnTo>
                  <a:lnTo>
                    <a:pt x="292" y="107"/>
                  </a:lnTo>
                  <a:lnTo>
                    <a:pt x="291" y="108"/>
                  </a:lnTo>
                  <a:lnTo>
                    <a:pt x="290" y="110"/>
                  </a:lnTo>
                  <a:lnTo>
                    <a:pt x="289" y="115"/>
                  </a:lnTo>
                  <a:lnTo>
                    <a:pt x="288" y="120"/>
                  </a:lnTo>
                  <a:lnTo>
                    <a:pt x="287" y="130"/>
                  </a:lnTo>
                  <a:lnTo>
                    <a:pt x="286" y="139"/>
                  </a:lnTo>
                  <a:lnTo>
                    <a:pt x="286" y="143"/>
                  </a:lnTo>
                  <a:lnTo>
                    <a:pt x="285" y="147"/>
                  </a:lnTo>
                  <a:lnTo>
                    <a:pt x="285" y="153"/>
                  </a:lnTo>
                  <a:lnTo>
                    <a:pt x="268" y="203"/>
                  </a:lnTo>
                  <a:lnTo>
                    <a:pt x="262" y="213"/>
                  </a:lnTo>
                  <a:lnTo>
                    <a:pt x="256" y="223"/>
                  </a:lnTo>
                  <a:lnTo>
                    <a:pt x="251" y="232"/>
                  </a:lnTo>
                  <a:lnTo>
                    <a:pt x="248" y="236"/>
                  </a:lnTo>
                  <a:lnTo>
                    <a:pt x="245" y="240"/>
                  </a:lnTo>
                  <a:lnTo>
                    <a:pt x="244" y="241"/>
                  </a:lnTo>
                  <a:lnTo>
                    <a:pt x="243" y="242"/>
                  </a:lnTo>
                  <a:lnTo>
                    <a:pt x="242" y="243"/>
                  </a:lnTo>
                  <a:lnTo>
                    <a:pt x="242" y="244"/>
                  </a:lnTo>
                  <a:lnTo>
                    <a:pt x="242" y="245"/>
                  </a:lnTo>
                  <a:lnTo>
                    <a:pt x="241" y="246"/>
                  </a:lnTo>
                  <a:lnTo>
                    <a:pt x="241" y="247"/>
                  </a:lnTo>
                  <a:lnTo>
                    <a:pt x="241" y="2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39"/>
            <p:cNvSpPr/>
            <p:nvPr/>
          </p:nvSpPr>
          <p:spPr>
            <a:xfrm>
              <a:off x="11272588" y="5104735"/>
              <a:ext cx="117397" cy="149321"/>
            </a:xfrm>
            <a:custGeom>
              <a:avLst/>
              <a:gdLst/>
              <a:ahLst/>
              <a:cxnLst/>
              <a:rect l="l" t="t" r="r" b="b"/>
              <a:pathLst>
                <a:path w="229" h="291" extrusionOk="0">
                  <a:moveTo>
                    <a:pt x="76" y="198"/>
                  </a:moveTo>
                  <a:lnTo>
                    <a:pt x="77" y="200"/>
                  </a:lnTo>
                  <a:lnTo>
                    <a:pt x="78" y="201"/>
                  </a:lnTo>
                  <a:lnTo>
                    <a:pt x="78" y="203"/>
                  </a:lnTo>
                  <a:lnTo>
                    <a:pt x="79" y="204"/>
                  </a:lnTo>
                  <a:lnTo>
                    <a:pt x="79" y="206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81" y="220"/>
                  </a:lnTo>
                  <a:lnTo>
                    <a:pt x="83" y="232"/>
                  </a:lnTo>
                  <a:lnTo>
                    <a:pt x="84" y="244"/>
                  </a:lnTo>
                  <a:lnTo>
                    <a:pt x="85" y="251"/>
                  </a:lnTo>
                  <a:lnTo>
                    <a:pt x="85" y="257"/>
                  </a:lnTo>
                  <a:lnTo>
                    <a:pt x="85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7" y="291"/>
                  </a:lnTo>
                  <a:lnTo>
                    <a:pt x="87" y="291"/>
                  </a:lnTo>
                  <a:lnTo>
                    <a:pt x="88" y="290"/>
                  </a:lnTo>
                  <a:lnTo>
                    <a:pt x="88" y="290"/>
                  </a:lnTo>
                  <a:lnTo>
                    <a:pt x="89" y="289"/>
                  </a:lnTo>
                  <a:lnTo>
                    <a:pt x="90" y="289"/>
                  </a:lnTo>
                  <a:lnTo>
                    <a:pt x="90" y="289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109" y="279"/>
                  </a:lnTo>
                  <a:lnTo>
                    <a:pt x="127" y="267"/>
                  </a:lnTo>
                  <a:lnTo>
                    <a:pt x="148" y="252"/>
                  </a:lnTo>
                  <a:lnTo>
                    <a:pt x="172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6" y="230"/>
                  </a:lnTo>
                  <a:lnTo>
                    <a:pt x="179" y="228"/>
                  </a:lnTo>
                  <a:lnTo>
                    <a:pt x="180" y="227"/>
                  </a:lnTo>
                  <a:lnTo>
                    <a:pt x="181" y="226"/>
                  </a:lnTo>
                  <a:lnTo>
                    <a:pt x="189" y="216"/>
                  </a:lnTo>
                  <a:lnTo>
                    <a:pt x="194" y="211"/>
                  </a:lnTo>
                  <a:lnTo>
                    <a:pt x="196" y="208"/>
                  </a:lnTo>
                  <a:lnTo>
                    <a:pt x="198" y="206"/>
                  </a:lnTo>
                  <a:lnTo>
                    <a:pt x="201" y="201"/>
                  </a:lnTo>
                  <a:lnTo>
                    <a:pt x="203" y="196"/>
                  </a:lnTo>
                  <a:lnTo>
                    <a:pt x="206" y="191"/>
                  </a:lnTo>
                  <a:lnTo>
                    <a:pt x="209" y="186"/>
                  </a:lnTo>
                  <a:lnTo>
                    <a:pt x="213" y="175"/>
                  </a:lnTo>
                  <a:lnTo>
                    <a:pt x="217" y="165"/>
                  </a:lnTo>
                  <a:lnTo>
                    <a:pt x="220" y="154"/>
                  </a:lnTo>
                  <a:lnTo>
                    <a:pt x="222" y="149"/>
                  </a:lnTo>
                  <a:lnTo>
                    <a:pt x="223" y="144"/>
                  </a:lnTo>
                  <a:lnTo>
                    <a:pt x="227" y="119"/>
                  </a:lnTo>
                  <a:lnTo>
                    <a:pt x="228" y="107"/>
                  </a:lnTo>
                  <a:lnTo>
                    <a:pt x="229" y="101"/>
                  </a:lnTo>
                  <a:lnTo>
                    <a:pt x="229" y="96"/>
                  </a:lnTo>
                  <a:lnTo>
                    <a:pt x="229" y="85"/>
                  </a:lnTo>
                  <a:lnTo>
                    <a:pt x="229" y="73"/>
                  </a:lnTo>
                  <a:lnTo>
                    <a:pt x="229" y="73"/>
                  </a:lnTo>
                  <a:lnTo>
                    <a:pt x="229" y="73"/>
                  </a:lnTo>
                  <a:lnTo>
                    <a:pt x="229" y="67"/>
                  </a:lnTo>
                  <a:lnTo>
                    <a:pt x="229" y="60"/>
                  </a:lnTo>
                  <a:lnTo>
                    <a:pt x="228" y="56"/>
                  </a:lnTo>
                  <a:lnTo>
                    <a:pt x="228" y="53"/>
                  </a:lnTo>
                  <a:lnTo>
                    <a:pt x="227" y="52"/>
                  </a:lnTo>
                  <a:lnTo>
                    <a:pt x="227" y="50"/>
                  </a:lnTo>
                  <a:lnTo>
                    <a:pt x="227" y="49"/>
                  </a:lnTo>
                  <a:lnTo>
                    <a:pt x="226" y="48"/>
                  </a:lnTo>
                  <a:lnTo>
                    <a:pt x="213" y="44"/>
                  </a:lnTo>
                  <a:lnTo>
                    <a:pt x="207" y="42"/>
                  </a:lnTo>
                  <a:lnTo>
                    <a:pt x="201" y="40"/>
                  </a:lnTo>
                  <a:lnTo>
                    <a:pt x="183" y="34"/>
                  </a:lnTo>
                  <a:lnTo>
                    <a:pt x="165" y="28"/>
                  </a:lnTo>
                  <a:lnTo>
                    <a:pt x="124" y="17"/>
                  </a:lnTo>
                  <a:lnTo>
                    <a:pt x="85" y="7"/>
                  </a:lnTo>
                  <a:lnTo>
                    <a:pt x="66" y="3"/>
                  </a:lnTo>
                  <a:lnTo>
                    <a:pt x="57" y="1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1" y="15"/>
                  </a:lnTo>
                  <a:lnTo>
                    <a:pt x="21" y="2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7" y="52"/>
                  </a:lnTo>
                  <a:lnTo>
                    <a:pt x="13" y="60"/>
                  </a:lnTo>
                  <a:lnTo>
                    <a:pt x="20" y="69"/>
                  </a:lnTo>
                  <a:lnTo>
                    <a:pt x="26" y="78"/>
                  </a:lnTo>
                  <a:lnTo>
                    <a:pt x="37" y="99"/>
                  </a:lnTo>
                  <a:lnTo>
                    <a:pt x="48" y="120"/>
                  </a:lnTo>
                  <a:lnTo>
                    <a:pt x="57" y="142"/>
                  </a:lnTo>
                  <a:lnTo>
                    <a:pt x="65" y="1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39"/>
            <p:cNvSpPr/>
            <p:nvPr/>
          </p:nvSpPr>
          <p:spPr>
            <a:xfrm>
              <a:off x="10948715" y="5129450"/>
              <a:ext cx="348073" cy="281651"/>
            </a:xfrm>
            <a:custGeom>
              <a:avLst/>
              <a:gdLst/>
              <a:ahLst/>
              <a:cxnLst/>
              <a:rect l="l" t="t" r="r" b="b"/>
              <a:pathLst>
                <a:path w="677" h="548" extrusionOk="0">
                  <a:moveTo>
                    <a:pt x="624" y="373"/>
                  </a:moveTo>
                  <a:lnTo>
                    <a:pt x="628" y="366"/>
                  </a:lnTo>
                  <a:lnTo>
                    <a:pt x="632" y="360"/>
                  </a:lnTo>
                  <a:lnTo>
                    <a:pt x="636" y="354"/>
                  </a:lnTo>
                  <a:lnTo>
                    <a:pt x="640" y="347"/>
                  </a:lnTo>
                  <a:lnTo>
                    <a:pt x="652" y="329"/>
                  </a:lnTo>
                  <a:lnTo>
                    <a:pt x="662" y="311"/>
                  </a:lnTo>
                  <a:lnTo>
                    <a:pt x="670" y="296"/>
                  </a:lnTo>
                  <a:lnTo>
                    <a:pt x="677" y="282"/>
                  </a:lnTo>
                  <a:lnTo>
                    <a:pt x="677" y="240"/>
                  </a:lnTo>
                  <a:lnTo>
                    <a:pt x="675" y="212"/>
                  </a:lnTo>
                  <a:lnTo>
                    <a:pt x="672" y="184"/>
                  </a:lnTo>
                  <a:lnTo>
                    <a:pt x="668" y="156"/>
                  </a:lnTo>
                  <a:lnTo>
                    <a:pt x="662" y="128"/>
                  </a:lnTo>
                  <a:lnTo>
                    <a:pt x="654" y="100"/>
                  </a:lnTo>
                  <a:lnTo>
                    <a:pt x="646" y="74"/>
                  </a:lnTo>
                  <a:lnTo>
                    <a:pt x="636" y="48"/>
                  </a:lnTo>
                  <a:lnTo>
                    <a:pt x="624" y="25"/>
                  </a:lnTo>
                  <a:lnTo>
                    <a:pt x="622" y="22"/>
                  </a:lnTo>
                  <a:lnTo>
                    <a:pt x="620" y="19"/>
                  </a:lnTo>
                  <a:lnTo>
                    <a:pt x="616" y="13"/>
                  </a:lnTo>
                  <a:lnTo>
                    <a:pt x="613" y="7"/>
                  </a:lnTo>
                  <a:lnTo>
                    <a:pt x="611" y="3"/>
                  </a:lnTo>
                  <a:lnTo>
                    <a:pt x="609" y="0"/>
                  </a:lnTo>
                  <a:lnTo>
                    <a:pt x="545" y="56"/>
                  </a:lnTo>
                  <a:lnTo>
                    <a:pt x="526" y="71"/>
                  </a:lnTo>
                  <a:lnTo>
                    <a:pt x="506" y="87"/>
                  </a:lnTo>
                  <a:lnTo>
                    <a:pt x="487" y="104"/>
                  </a:lnTo>
                  <a:lnTo>
                    <a:pt x="468" y="119"/>
                  </a:lnTo>
                  <a:lnTo>
                    <a:pt x="341" y="220"/>
                  </a:lnTo>
                  <a:lnTo>
                    <a:pt x="299" y="254"/>
                  </a:lnTo>
                  <a:lnTo>
                    <a:pt x="132" y="378"/>
                  </a:lnTo>
                  <a:lnTo>
                    <a:pt x="121" y="386"/>
                  </a:lnTo>
                  <a:lnTo>
                    <a:pt x="111" y="393"/>
                  </a:lnTo>
                  <a:lnTo>
                    <a:pt x="100" y="401"/>
                  </a:lnTo>
                  <a:lnTo>
                    <a:pt x="90" y="409"/>
                  </a:lnTo>
                  <a:lnTo>
                    <a:pt x="62" y="428"/>
                  </a:lnTo>
                  <a:lnTo>
                    <a:pt x="38" y="445"/>
                  </a:lnTo>
                  <a:lnTo>
                    <a:pt x="17" y="458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1" y="472"/>
                  </a:lnTo>
                  <a:lnTo>
                    <a:pt x="2" y="476"/>
                  </a:lnTo>
                  <a:lnTo>
                    <a:pt x="4" y="481"/>
                  </a:lnTo>
                  <a:lnTo>
                    <a:pt x="7" y="485"/>
                  </a:lnTo>
                  <a:lnTo>
                    <a:pt x="11" y="489"/>
                  </a:lnTo>
                  <a:lnTo>
                    <a:pt x="15" y="493"/>
                  </a:lnTo>
                  <a:lnTo>
                    <a:pt x="25" y="500"/>
                  </a:lnTo>
                  <a:lnTo>
                    <a:pt x="38" y="507"/>
                  </a:lnTo>
                  <a:lnTo>
                    <a:pt x="52" y="514"/>
                  </a:lnTo>
                  <a:lnTo>
                    <a:pt x="69" y="520"/>
                  </a:lnTo>
                  <a:lnTo>
                    <a:pt x="88" y="526"/>
                  </a:lnTo>
                  <a:lnTo>
                    <a:pt x="130" y="536"/>
                  </a:lnTo>
                  <a:lnTo>
                    <a:pt x="176" y="543"/>
                  </a:lnTo>
                  <a:lnTo>
                    <a:pt x="227" y="547"/>
                  </a:lnTo>
                  <a:lnTo>
                    <a:pt x="279" y="548"/>
                  </a:lnTo>
                  <a:lnTo>
                    <a:pt x="307" y="548"/>
                  </a:lnTo>
                  <a:lnTo>
                    <a:pt x="327" y="546"/>
                  </a:lnTo>
                  <a:lnTo>
                    <a:pt x="347" y="544"/>
                  </a:lnTo>
                  <a:lnTo>
                    <a:pt x="366" y="541"/>
                  </a:lnTo>
                  <a:lnTo>
                    <a:pt x="385" y="537"/>
                  </a:lnTo>
                  <a:lnTo>
                    <a:pt x="403" y="533"/>
                  </a:lnTo>
                  <a:lnTo>
                    <a:pt x="421" y="528"/>
                  </a:lnTo>
                  <a:lnTo>
                    <a:pt x="438" y="522"/>
                  </a:lnTo>
                  <a:lnTo>
                    <a:pt x="454" y="516"/>
                  </a:lnTo>
                  <a:lnTo>
                    <a:pt x="456" y="515"/>
                  </a:lnTo>
                  <a:lnTo>
                    <a:pt x="458" y="514"/>
                  </a:lnTo>
                  <a:lnTo>
                    <a:pt x="461" y="513"/>
                  </a:lnTo>
                  <a:lnTo>
                    <a:pt x="463" y="512"/>
                  </a:lnTo>
                  <a:lnTo>
                    <a:pt x="465" y="511"/>
                  </a:lnTo>
                  <a:lnTo>
                    <a:pt x="465" y="511"/>
                  </a:lnTo>
                  <a:lnTo>
                    <a:pt x="466" y="511"/>
                  </a:lnTo>
                  <a:lnTo>
                    <a:pt x="467" y="511"/>
                  </a:lnTo>
                  <a:lnTo>
                    <a:pt x="468" y="511"/>
                  </a:lnTo>
                  <a:lnTo>
                    <a:pt x="470" y="510"/>
                  </a:lnTo>
                  <a:lnTo>
                    <a:pt x="472" y="509"/>
                  </a:lnTo>
                  <a:lnTo>
                    <a:pt x="475" y="508"/>
                  </a:lnTo>
                  <a:lnTo>
                    <a:pt x="477" y="507"/>
                  </a:lnTo>
                  <a:lnTo>
                    <a:pt x="479" y="507"/>
                  </a:lnTo>
                  <a:lnTo>
                    <a:pt x="480" y="506"/>
                  </a:lnTo>
                  <a:lnTo>
                    <a:pt x="482" y="505"/>
                  </a:lnTo>
                  <a:lnTo>
                    <a:pt x="491" y="501"/>
                  </a:lnTo>
                  <a:lnTo>
                    <a:pt x="492" y="500"/>
                  </a:lnTo>
                  <a:lnTo>
                    <a:pt x="494" y="499"/>
                  </a:lnTo>
                  <a:lnTo>
                    <a:pt x="496" y="498"/>
                  </a:lnTo>
                  <a:lnTo>
                    <a:pt x="496" y="498"/>
                  </a:lnTo>
                  <a:lnTo>
                    <a:pt x="497" y="497"/>
                  </a:lnTo>
                  <a:lnTo>
                    <a:pt x="503" y="493"/>
                  </a:lnTo>
                  <a:lnTo>
                    <a:pt x="508" y="490"/>
                  </a:lnTo>
                  <a:lnTo>
                    <a:pt x="519" y="483"/>
                  </a:lnTo>
                  <a:lnTo>
                    <a:pt x="521" y="482"/>
                  </a:lnTo>
                  <a:lnTo>
                    <a:pt x="523" y="480"/>
                  </a:lnTo>
                  <a:lnTo>
                    <a:pt x="527" y="477"/>
                  </a:lnTo>
                  <a:lnTo>
                    <a:pt x="532" y="474"/>
                  </a:lnTo>
                  <a:lnTo>
                    <a:pt x="534" y="472"/>
                  </a:lnTo>
                  <a:lnTo>
                    <a:pt x="536" y="471"/>
                  </a:lnTo>
                  <a:lnTo>
                    <a:pt x="561" y="447"/>
                  </a:lnTo>
                  <a:lnTo>
                    <a:pt x="584" y="423"/>
                  </a:lnTo>
                  <a:lnTo>
                    <a:pt x="605" y="398"/>
                  </a:lnTo>
                  <a:lnTo>
                    <a:pt x="615" y="38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39"/>
            <p:cNvSpPr/>
            <p:nvPr/>
          </p:nvSpPr>
          <p:spPr>
            <a:xfrm>
              <a:off x="10777767" y="4828233"/>
              <a:ext cx="736822" cy="640020"/>
            </a:xfrm>
            <a:custGeom>
              <a:avLst/>
              <a:gdLst/>
              <a:ahLst/>
              <a:cxnLst/>
              <a:rect l="l" t="t" r="r" b="b"/>
              <a:pathLst>
                <a:path w="1432" h="1244" extrusionOk="0">
                  <a:moveTo>
                    <a:pt x="2" y="720"/>
                  </a:moveTo>
                  <a:lnTo>
                    <a:pt x="2" y="733"/>
                  </a:lnTo>
                  <a:lnTo>
                    <a:pt x="3" y="745"/>
                  </a:lnTo>
                  <a:lnTo>
                    <a:pt x="5" y="757"/>
                  </a:lnTo>
                  <a:lnTo>
                    <a:pt x="7" y="768"/>
                  </a:lnTo>
                  <a:lnTo>
                    <a:pt x="8" y="771"/>
                  </a:lnTo>
                  <a:lnTo>
                    <a:pt x="9" y="774"/>
                  </a:lnTo>
                  <a:lnTo>
                    <a:pt x="10" y="781"/>
                  </a:lnTo>
                  <a:lnTo>
                    <a:pt x="11" y="787"/>
                  </a:lnTo>
                  <a:lnTo>
                    <a:pt x="12" y="790"/>
                  </a:lnTo>
                  <a:lnTo>
                    <a:pt x="13" y="794"/>
                  </a:lnTo>
                  <a:lnTo>
                    <a:pt x="14" y="797"/>
                  </a:lnTo>
                  <a:lnTo>
                    <a:pt x="15" y="800"/>
                  </a:lnTo>
                  <a:lnTo>
                    <a:pt x="16" y="806"/>
                  </a:lnTo>
                  <a:lnTo>
                    <a:pt x="17" y="813"/>
                  </a:lnTo>
                  <a:lnTo>
                    <a:pt x="18" y="816"/>
                  </a:lnTo>
                  <a:lnTo>
                    <a:pt x="19" y="819"/>
                  </a:lnTo>
                  <a:lnTo>
                    <a:pt x="32" y="859"/>
                  </a:lnTo>
                  <a:lnTo>
                    <a:pt x="39" y="880"/>
                  </a:lnTo>
                  <a:lnTo>
                    <a:pt x="47" y="901"/>
                  </a:lnTo>
                  <a:lnTo>
                    <a:pt x="50" y="908"/>
                  </a:lnTo>
                  <a:lnTo>
                    <a:pt x="53" y="915"/>
                  </a:lnTo>
                  <a:lnTo>
                    <a:pt x="58" y="929"/>
                  </a:lnTo>
                  <a:lnTo>
                    <a:pt x="65" y="944"/>
                  </a:lnTo>
                  <a:lnTo>
                    <a:pt x="73" y="960"/>
                  </a:lnTo>
                  <a:lnTo>
                    <a:pt x="82" y="976"/>
                  </a:lnTo>
                  <a:lnTo>
                    <a:pt x="87" y="984"/>
                  </a:lnTo>
                  <a:lnTo>
                    <a:pt x="92" y="991"/>
                  </a:lnTo>
                  <a:lnTo>
                    <a:pt x="109" y="1017"/>
                  </a:lnTo>
                  <a:lnTo>
                    <a:pt x="120" y="1032"/>
                  </a:lnTo>
                  <a:lnTo>
                    <a:pt x="132" y="1046"/>
                  </a:lnTo>
                  <a:lnTo>
                    <a:pt x="157" y="1076"/>
                  </a:lnTo>
                  <a:lnTo>
                    <a:pt x="160" y="1079"/>
                  </a:lnTo>
                  <a:lnTo>
                    <a:pt x="174" y="1093"/>
                  </a:lnTo>
                  <a:lnTo>
                    <a:pt x="187" y="1106"/>
                  </a:lnTo>
                  <a:lnTo>
                    <a:pt x="201" y="1118"/>
                  </a:lnTo>
                  <a:lnTo>
                    <a:pt x="217" y="1131"/>
                  </a:lnTo>
                  <a:lnTo>
                    <a:pt x="233" y="1144"/>
                  </a:lnTo>
                  <a:lnTo>
                    <a:pt x="240" y="1149"/>
                  </a:lnTo>
                  <a:lnTo>
                    <a:pt x="246" y="1154"/>
                  </a:lnTo>
                  <a:lnTo>
                    <a:pt x="260" y="1163"/>
                  </a:lnTo>
                  <a:lnTo>
                    <a:pt x="275" y="1172"/>
                  </a:lnTo>
                  <a:lnTo>
                    <a:pt x="290" y="1180"/>
                  </a:lnTo>
                  <a:lnTo>
                    <a:pt x="293" y="1181"/>
                  </a:lnTo>
                  <a:lnTo>
                    <a:pt x="296" y="1183"/>
                  </a:lnTo>
                  <a:lnTo>
                    <a:pt x="301" y="1186"/>
                  </a:lnTo>
                  <a:lnTo>
                    <a:pt x="306" y="1189"/>
                  </a:lnTo>
                  <a:lnTo>
                    <a:pt x="309" y="1191"/>
                  </a:lnTo>
                  <a:lnTo>
                    <a:pt x="312" y="1192"/>
                  </a:lnTo>
                  <a:lnTo>
                    <a:pt x="333" y="1201"/>
                  </a:lnTo>
                  <a:lnTo>
                    <a:pt x="354" y="1209"/>
                  </a:lnTo>
                  <a:lnTo>
                    <a:pt x="376" y="1216"/>
                  </a:lnTo>
                  <a:lnTo>
                    <a:pt x="399" y="1223"/>
                  </a:lnTo>
                  <a:lnTo>
                    <a:pt x="423" y="1229"/>
                  </a:lnTo>
                  <a:lnTo>
                    <a:pt x="448" y="1233"/>
                  </a:lnTo>
                  <a:lnTo>
                    <a:pt x="474" y="1237"/>
                  </a:lnTo>
                  <a:lnTo>
                    <a:pt x="501" y="1240"/>
                  </a:lnTo>
                  <a:lnTo>
                    <a:pt x="508" y="1240"/>
                  </a:lnTo>
                  <a:lnTo>
                    <a:pt x="515" y="1240"/>
                  </a:lnTo>
                  <a:lnTo>
                    <a:pt x="519" y="1241"/>
                  </a:lnTo>
                  <a:lnTo>
                    <a:pt x="523" y="1241"/>
                  </a:lnTo>
                  <a:lnTo>
                    <a:pt x="526" y="1242"/>
                  </a:lnTo>
                  <a:lnTo>
                    <a:pt x="529" y="1243"/>
                  </a:lnTo>
                  <a:lnTo>
                    <a:pt x="567" y="1244"/>
                  </a:lnTo>
                  <a:lnTo>
                    <a:pt x="604" y="1243"/>
                  </a:lnTo>
                  <a:lnTo>
                    <a:pt x="640" y="1241"/>
                  </a:lnTo>
                  <a:lnTo>
                    <a:pt x="676" y="1237"/>
                  </a:lnTo>
                  <a:lnTo>
                    <a:pt x="710" y="1232"/>
                  </a:lnTo>
                  <a:lnTo>
                    <a:pt x="727" y="1229"/>
                  </a:lnTo>
                  <a:lnTo>
                    <a:pt x="744" y="1226"/>
                  </a:lnTo>
                  <a:lnTo>
                    <a:pt x="752" y="1224"/>
                  </a:lnTo>
                  <a:lnTo>
                    <a:pt x="761" y="1222"/>
                  </a:lnTo>
                  <a:lnTo>
                    <a:pt x="765" y="1221"/>
                  </a:lnTo>
                  <a:lnTo>
                    <a:pt x="769" y="1220"/>
                  </a:lnTo>
                  <a:lnTo>
                    <a:pt x="774" y="1220"/>
                  </a:lnTo>
                  <a:lnTo>
                    <a:pt x="778" y="1220"/>
                  </a:lnTo>
                  <a:lnTo>
                    <a:pt x="809" y="1212"/>
                  </a:lnTo>
                  <a:lnTo>
                    <a:pt x="810" y="1212"/>
                  </a:lnTo>
                  <a:lnTo>
                    <a:pt x="811" y="1212"/>
                  </a:lnTo>
                  <a:lnTo>
                    <a:pt x="812" y="1211"/>
                  </a:lnTo>
                  <a:lnTo>
                    <a:pt x="813" y="1211"/>
                  </a:lnTo>
                  <a:lnTo>
                    <a:pt x="815" y="1210"/>
                  </a:lnTo>
                  <a:lnTo>
                    <a:pt x="816" y="1210"/>
                  </a:lnTo>
                  <a:lnTo>
                    <a:pt x="817" y="1209"/>
                  </a:lnTo>
                  <a:lnTo>
                    <a:pt x="818" y="1209"/>
                  </a:lnTo>
                  <a:lnTo>
                    <a:pt x="819" y="1209"/>
                  </a:lnTo>
                  <a:lnTo>
                    <a:pt x="820" y="1209"/>
                  </a:lnTo>
                  <a:lnTo>
                    <a:pt x="861" y="1195"/>
                  </a:lnTo>
                  <a:lnTo>
                    <a:pt x="880" y="1188"/>
                  </a:lnTo>
                  <a:lnTo>
                    <a:pt x="890" y="1184"/>
                  </a:lnTo>
                  <a:lnTo>
                    <a:pt x="899" y="1180"/>
                  </a:lnTo>
                  <a:lnTo>
                    <a:pt x="905" y="1178"/>
                  </a:lnTo>
                  <a:lnTo>
                    <a:pt x="912" y="1175"/>
                  </a:lnTo>
                  <a:lnTo>
                    <a:pt x="924" y="1170"/>
                  </a:lnTo>
                  <a:lnTo>
                    <a:pt x="936" y="1165"/>
                  </a:lnTo>
                  <a:lnTo>
                    <a:pt x="947" y="1161"/>
                  </a:lnTo>
                  <a:lnTo>
                    <a:pt x="950" y="1160"/>
                  </a:lnTo>
                  <a:lnTo>
                    <a:pt x="954" y="1158"/>
                  </a:lnTo>
                  <a:lnTo>
                    <a:pt x="957" y="1156"/>
                  </a:lnTo>
                  <a:lnTo>
                    <a:pt x="960" y="1155"/>
                  </a:lnTo>
                  <a:lnTo>
                    <a:pt x="965" y="1152"/>
                  </a:lnTo>
                  <a:lnTo>
                    <a:pt x="968" y="1150"/>
                  </a:lnTo>
                  <a:lnTo>
                    <a:pt x="970" y="1149"/>
                  </a:lnTo>
                  <a:lnTo>
                    <a:pt x="990" y="1138"/>
                  </a:lnTo>
                  <a:lnTo>
                    <a:pt x="1010" y="1128"/>
                  </a:lnTo>
                  <a:lnTo>
                    <a:pt x="1028" y="1117"/>
                  </a:lnTo>
                  <a:lnTo>
                    <a:pt x="1046" y="1107"/>
                  </a:lnTo>
                  <a:lnTo>
                    <a:pt x="1068" y="1093"/>
                  </a:lnTo>
                  <a:lnTo>
                    <a:pt x="1088" y="1078"/>
                  </a:lnTo>
                  <a:lnTo>
                    <a:pt x="1108" y="1063"/>
                  </a:lnTo>
                  <a:lnTo>
                    <a:pt x="1126" y="1049"/>
                  </a:lnTo>
                  <a:lnTo>
                    <a:pt x="1160" y="1018"/>
                  </a:lnTo>
                  <a:lnTo>
                    <a:pt x="1190" y="989"/>
                  </a:lnTo>
                  <a:lnTo>
                    <a:pt x="1201" y="977"/>
                  </a:lnTo>
                  <a:lnTo>
                    <a:pt x="1205" y="972"/>
                  </a:lnTo>
                  <a:lnTo>
                    <a:pt x="1210" y="966"/>
                  </a:lnTo>
                  <a:lnTo>
                    <a:pt x="1217" y="957"/>
                  </a:lnTo>
                  <a:lnTo>
                    <a:pt x="1220" y="953"/>
                  </a:lnTo>
                  <a:lnTo>
                    <a:pt x="1224" y="949"/>
                  </a:lnTo>
                  <a:lnTo>
                    <a:pt x="1225" y="948"/>
                  </a:lnTo>
                  <a:lnTo>
                    <a:pt x="1226" y="946"/>
                  </a:lnTo>
                  <a:lnTo>
                    <a:pt x="1228" y="943"/>
                  </a:lnTo>
                  <a:lnTo>
                    <a:pt x="1230" y="941"/>
                  </a:lnTo>
                  <a:lnTo>
                    <a:pt x="1231" y="939"/>
                  </a:lnTo>
                  <a:lnTo>
                    <a:pt x="1233" y="937"/>
                  </a:lnTo>
                  <a:lnTo>
                    <a:pt x="1235" y="935"/>
                  </a:lnTo>
                  <a:lnTo>
                    <a:pt x="1236" y="933"/>
                  </a:lnTo>
                  <a:lnTo>
                    <a:pt x="1237" y="931"/>
                  </a:lnTo>
                  <a:lnTo>
                    <a:pt x="1238" y="929"/>
                  </a:lnTo>
                  <a:lnTo>
                    <a:pt x="1240" y="928"/>
                  </a:lnTo>
                  <a:lnTo>
                    <a:pt x="1246" y="921"/>
                  </a:lnTo>
                  <a:lnTo>
                    <a:pt x="1250" y="914"/>
                  </a:lnTo>
                  <a:lnTo>
                    <a:pt x="1255" y="908"/>
                  </a:lnTo>
                  <a:lnTo>
                    <a:pt x="1259" y="901"/>
                  </a:lnTo>
                  <a:lnTo>
                    <a:pt x="1263" y="893"/>
                  </a:lnTo>
                  <a:lnTo>
                    <a:pt x="1264" y="892"/>
                  </a:lnTo>
                  <a:lnTo>
                    <a:pt x="1265" y="891"/>
                  </a:lnTo>
                  <a:lnTo>
                    <a:pt x="1266" y="889"/>
                  </a:lnTo>
                  <a:lnTo>
                    <a:pt x="1266" y="888"/>
                  </a:lnTo>
                  <a:lnTo>
                    <a:pt x="1267" y="888"/>
                  </a:lnTo>
                  <a:lnTo>
                    <a:pt x="1267" y="887"/>
                  </a:lnTo>
                  <a:lnTo>
                    <a:pt x="1268" y="887"/>
                  </a:lnTo>
                  <a:lnTo>
                    <a:pt x="1269" y="887"/>
                  </a:lnTo>
                  <a:lnTo>
                    <a:pt x="1280" y="869"/>
                  </a:lnTo>
                  <a:lnTo>
                    <a:pt x="1290" y="851"/>
                  </a:lnTo>
                  <a:lnTo>
                    <a:pt x="1300" y="831"/>
                  </a:lnTo>
                  <a:lnTo>
                    <a:pt x="1311" y="811"/>
                  </a:lnTo>
                  <a:lnTo>
                    <a:pt x="1313" y="807"/>
                  </a:lnTo>
                  <a:lnTo>
                    <a:pt x="1315" y="804"/>
                  </a:lnTo>
                  <a:lnTo>
                    <a:pt x="1318" y="797"/>
                  </a:lnTo>
                  <a:lnTo>
                    <a:pt x="1321" y="790"/>
                  </a:lnTo>
                  <a:lnTo>
                    <a:pt x="1323" y="786"/>
                  </a:lnTo>
                  <a:lnTo>
                    <a:pt x="1325" y="783"/>
                  </a:lnTo>
                  <a:lnTo>
                    <a:pt x="1327" y="780"/>
                  </a:lnTo>
                  <a:lnTo>
                    <a:pt x="1329" y="776"/>
                  </a:lnTo>
                  <a:lnTo>
                    <a:pt x="1332" y="768"/>
                  </a:lnTo>
                  <a:lnTo>
                    <a:pt x="1339" y="752"/>
                  </a:lnTo>
                  <a:lnTo>
                    <a:pt x="1346" y="736"/>
                  </a:lnTo>
                  <a:lnTo>
                    <a:pt x="1352" y="720"/>
                  </a:lnTo>
                  <a:lnTo>
                    <a:pt x="1365" y="687"/>
                  </a:lnTo>
                  <a:lnTo>
                    <a:pt x="1369" y="674"/>
                  </a:lnTo>
                  <a:lnTo>
                    <a:pt x="1374" y="660"/>
                  </a:lnTo>
                  <a:lnTo>
                    <a:pt x="1380" y="646"/>
                  </a:lnTo>
                  <a:lnTo>
                    <a:pt x="1384" y="633"/>
                  </a:lnTo>
                  <a:lnTo>
                    <a:pt x="1392" y="610"/>
                  </a:lnTo>
                  <a:lnTo>
                    <a:pt x="1399" y="586"/>
                  </a:lnTo>
                  <a:lnTo>
                    <a:pt x="1405" y="563"/>
                  </a:lnTo>
                  <a:lnTo>
                    <a:pt x="1410" y="540"/>
                  </a:lnTo>
                  <a:lnTo>
                    <a:pt x="1419" y="491"/>
                  </a:lnTo>
                  <a:lnTo>
                    <a:pt x="1426" y="443"/>
                  </a:lnTo>
                  <a:lnTo>
                    <a:pt x="1431" y="395"/>
                  </a:lnTo>
                  <a:lnTo>
                    <a:pt x="1432" y="348"/>
                  </a:lnTo>
                  <a:lnTo>
                    <a:pt x="1432" y="334"/>
                  </a:lnTo>
                  <a:lnTo>
                    <a:pt x="1431" y="320"/>
                  </a:lnTo>
                  <a:lnTo>
                    <a:pt x="1428" y="292"/>
                  </a:lnTo>
                  <a:lnTo>
                    <a:pt x="1426" y="278"/>
                  </a:lnTo>
                  <a:lnTo>
                    <a:pt x="1424" y="264"/>
                  </a:lnTo>
                  <a:lnTo>
                    <a:pt x="1421" y="251"/>
                  </a:lnTo>
                  <a:lnTo>
                    <a:pt x="1418" y="238"/>
                  </a:lnTo>
                  <a:lnTo>
                    <a:pt x="1417" y="236"/>
                  </a:lnTo>
                  <a:lnTo>
                    <a:pt x="1417" y="233"/>
                  </a:lnTo>
                  <a:lnTo>
                    <a:pt x="1416" y="228"/>
                  </a:lnTo>
                  <a:lnTo>
                    <a:pt x="1415" y="225"/>
                  </a:lnTo>
                  <a:lnTo>
                    <a:pt x="1415" y="223"/>
                  </a:lnTo>
                  <a:lnTo>
                    <a:pt x="1414" y="220"/>
                  </a:lnTo>
                  <a:lnTo>
                    <a:pt x="1414" y="219"/>
                  </a:lnTo>
                  <a:lnTo>
                    <a:pt x="1413" y="218"/>
                  </a:lnTo>
                  <a:lnTo>
                    <a:pt x="1404" y="194"/>
                  </a:lnTo>
                  <a:lnTo>
                    <a:pt x="1400" y="182"/>
                  </a:lnTo>
                  <a:lnTo>
                    <a:pt x="1396" y="170"/>
                  </a:lnTo>
                  <a:lnTo>
                    <a:pt x="1391" y="159"/>
                  </a:lnTo>
                  <a:lnTo>
                    <a:pt x="1385" y="147"/>
                  </a:lnTo>
                  <a:lnTo>
                    <a:pt x="1382" y="142"/>
                  </a:lnTo>
                  <a:lnTo>
                    <a:pt x="1378" y="136"/>
                  </a:lnTo>
                  <a:lnTo>
                    <a:pt x="1374" y="130"/>
                  </a:lnTo>
                  <a:lnTo>
                    <a:pt x="1370" y="125"/>
                  </a:lnTo>
                  <a:lnTo>
                    <a:pt x="1361" y="113"/>
                  </a:lnTo>
                  <a:lnTo>
                    <a:pt x="1352" y="101"/>
                  </a:lnTo>
                  <a:lnTo>
                    <a:pt x="1341" y="90"/>
                  </a:lnTo>
                  <a:lnTo>
                    <a:pt x="1330" y="80"/>
                  </a:lnTo>
                  <a:lnTo>
                    <a:pt x="1318" y="71"/>
                  </a:lnTo>
                  <a:lnTo>
                    <a:pt x="1305" y="62"/>
                  </a:lnTo>
                  <a:lnTo>
                    <a:pt x="1292" y="54"/>
                  </a:lnTo>
                  <a:lnTo>
                    <a:pt x="1277" y="46"/>
                  </a:lnTo>
                  <a:lnTo>
                    <a:pt x="1269" y="42"/>
                  </a:lnTo>
                  <a:lnTo>
                    <a:pt x="1260" y="38"/>
                  </a:lnTo>
                  <a:lnTo>
                    <a:pt x="1256" y="36"/>
                  </a:lnTo>
                  <a:lnTo>
                    <a:pt x="1252" y="35"/>
                  </a:lnTo>
                  <a:lnTo>
                    <a:pt x="1247" y="33"/>
                  </a:lnTo>
                  <a:lnTo>
                    <a:pt x="1243" y="32"/>
                  </a:lnTo>
                  <a:lnTo>
                    <a:pt x="1218" y="23"/>
                  </a:lnTo>
                  <a:lnTo>
                    <a:pt x="1204" y="19"/>
                  </a:lnTo>
                  <a:lnTo>
                    <a:pt x="1197" y="17"/>
                  </a:lnTo>
                  <a:lnTo>
                    <a:pt x="1190" y="15"/>
                  </a:lnTo>
                  <a:lnTo>
                    <a:pt x="1182" y="13"/>
                  </a:lnTo>
                  <a:lnTo>
                    <a:pt x="1175" y="11"/>
                  </a:lnTo>
                  <a:lnTo>
                    <a:pt x="1158" y="8"/>
                  </a:lnTo>
                  <a:lnTo>
                    <a:pt x="1125" y="4"/>
                  </a:lnTo>
                  <a:lnTo>
                    <a:pt x="1090" y="1"/>
                  </a:lnTo>
                  <a:lnTo>
                    <a:pt x="1054" y="0"/>
                  </a:lnTo>
                  <a:lnTo>
                    <a:pt x="1017" y="0"/>
                  </a:lnTo>
                  <a:lnTo>
                    <a:pt x="979" y="2"/>
                  </a:lnTo>
                  <a:lnTo>
                    <a:pt x="940" y="6"/>
                  </a:lnTo>
                  <a:lnTo>
                    <a:pt x="900" y="11"/>
                  </a:lnTo>
                  <a:lnTo>
                    <a:pt x="860" y="17"/>
                  </a:lnTo>
                  <a:lnTo>
                    <a:pt x="820" y="26"/>
                  </a:lnTo>
                  <a:lnTo>
                    <a:pt x="787" y="33"/>
                  </a:lnTo>
                  <a:lnTo>
                    <a:pt x="754" y="41"/>
                  </a:lnTo>
                  <a:lnTo>
                    <a:pt x="721" y="50"/>
                  </a:lnTo>
                  <a:lnTo>
                    <a:pt x="687" y="60"/>
                  </a:lnTo>
                  <a:lnTo>
                    <a:pt x="670" y="65"/>
                  </a:lnTo>
                  <a:lnTo>
                    <a:pt x="654" y="70"/>
                  </a:lnTo>
                  <a:lnTo>
                    <a:pt x="637" y="76"/>
                  </a:lnTo>
                  <a:lnTo>
                    <a:pt x="620" y="83"/>
                  </a:lnTo>
                  <a:lnTo>
                    <a:pt x="607" y="87"/>
                  </a:lnTo>
                  <a:lnTo>
                    <a:pt x="593" y="92"/>
                  </a:lnTo>
                  <a:lnTo>
                    <a:pt x="579" y="97"/>
                  </a:lnTo>
                  <a:lnTo>
                    <a:pt x="566" y="102"/>
                  </a:lnTo>
                  <a:lnTo>
                    <a:pt x="560" y="104"/>
                  </a:lnTo>
                  <a:lnTo>
                    <a:pt x="553" y="107"/>
                  </a:lnTo>
                  <a:lnTo>
                    <a:pt x="540" y="112"/>
                  </a:lnTo>
                  <a:lnTo>
                    <a:pt x="527" y="119"/>
                  </a:lnTo>
                  <a:lnTo>
                    <a:pt x="512" y="125"/>
                  </a:lnTo>
                  <a:lnTo>
                    <a:pt x="462" y="150"/>
                  </a:lnTo>
                  <a:lnTo>
                    <a:pt x="432" y="165"/>
                  </a:lnTo>
                  <a:lnTo>
                    <a:pt x="403" y="182"/>
                  </a:lnTo>
                  <a:lnTo>
                    <a:pt x="346" y="215"/>
                  </a:lnTo>
                  <a:lnTo>
                    <a:pt x="316" y="234"/>
                  </a:lnTo>
                  <a:lnTo>
                    <a:pt x="286" y="255"/>
                  </a:lnTo>
                  <a:lnTo>
                    <a:pt x="258" y="276"/>
                  </a:lnTo>
                  <a:lnTo>
                    <a:pt x="231" y="297"/>
                  </a:lnTo>
                  <a:lnTo>
                    <a:pt x="205" y="320"/>
                  </a:lnTo>
                  <a:lnTo>
                    <a:pt x="180" y="344"/>
                  </a:lnTo>
                  <a:lnTo>
                    <a:pt x="156" y="368"/>
                  </a:lnTo>
                  <a:lnTo>
                    <a:pt x="134" y="393"/>
                  </a:lnTo>
                  <a:lnTo>
                    <a:pt x="112" y="419"/>
                  </a:lnTo>
                  <a:lnTo>
                    <a:pt x="97" y="438"/>
                  </a:lnTo>
                  <a:lnTo>
                    <a:pt x="83" y="458"/>
                  </a:lnTo>
                  <a:lnTo>
                    <a:pt x="70" y="479"/>
                  </a:lnTo>
                  <a:lnTo>
                    <a:pt x="64" y="489"/>
                  </a:lnTo>
                  <a:lnTo>
                    <a:pt x="58" y="500"/>
                  </a:lnTo>
                  <a:lnTo>
                    <a:pt x="51" y="513"/>
                  </a:lnTo>
                  <a:lnTo>
                    <a:pt x="44" y="526"/>
                  </a:lnTo>
                  <a:lnTo>
                    <a:pt x="38" y="539"/>
                  </a:lnTo>
                  <a:lnTo>
                    <a:pt x="33" y="553"/>
                  </a:lnTo>
                  <a:lnTo>
                    <a:pt x="28" y="566"/>
                  </a:lnTo>
                  <a:lnTo>
                    <a:pt x="23" y="580"/>
                  </a:lnTo>
                  <a:lnTo>
                    <a:pt x="19" y="594"/>
                  </a:lnTo>
                  <a:lnTo>
                    <a:pt x="16" y="608"/>
                  </a:lnTo>
                  <a:lnTo>
                    <a:pt x="15" y="611"/>
                  </a:lnTo>
                  <a:lnTo>
                    <a:pt x="14" y="614"/>
                  </a:lnTo>
                  <a:lnTo>
                    <a:pt x="13" y="619"/>
                  </a:lnTo>
                  <a:lnTo>
                    <a:pt x="12" y="624"/>
                  </a:lnTo>
                  <a:lnTo>
                    <a:pt x="11" y="627"/>
                  </a:lnTo>
                  <a:lnTo>
                    <a:pt x="10" y="630"/>
                  </a:lnTo>
                  <a:lnTo>
                    <a:pt x="8" y="641"/>
                  </a:lnTo>
                  <a:lnTo>
                    <a:pt x="6" y="652"/>
                  </a:lnTo>
                  <a:lnTo>
                    <a:pt x="5" y="664"/>
                  </a:lnTo>
                  <a:lnTo>
                    <a:pt x="4" y="669"/>
                  </a:lnTo>
                  <a:lnTo>
                    <a:pt x="4" y="675"/>
                  </a:lnTo>
                  <a:lnTo>
                    <a:pt x="4" y="698"/>
                  </a:lnTo>
                  <a:lnTo>
                    <a:pt x="3" y="699"/>
                  </a:lnTo>
                  <a:lnTo>
                    <a:pt x="2" y="700"/>
                  </a:lnTo>
                  <a:lnTo>
                    <a:pt x="2" y="701"/>
                  </a:lnTo>
                  <a:lnTo>
                    <a:pt x="1" y="703"/>
                  </a:lnTo>
                  <a:lnTo>
                    <a:pt x="1" y="704"/>
                  </a:lnTo>
                  <a:lnTo>
                    <a:pt x="0" y="705"/>
                  </a:lnTo>
                  <a:lnTo>
                    <a:pt x="0" y="707"/>
                  </a:lnTo>
                  <a:lnTo>
                    <a:pt x="0" y="708"/>
                  </a:lnTo>
                  <a:lnTo>
                    <a:pt x="0" y="709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1" y="717"/>
                  </a:lnTo>
                  <a:close/>
                  <a:moveTo>
                    <a:pt x="809" y="1138"/>
                  </a:moveTo>
                  <a:lnTo>
                    <a:pt x="808" y="1138"/>
                  </a:lnTo>
                  <a:lnTo>
                    <a:pt x="807" y="1138"/>
                  </a:lnTo>
                  <a:lnTo>
                    <a:pt x="806" y="1139"/>
                  </a:lnTo>
                  <a:lnTo>
                    <a:pt x="805" y="1139"/>
                  </a:lnTo>
                  <a:lnTo>
                    <a:pt x="803" y="1140"/>
                  </a:lnTo>
                  <a:lnTo>
                    <a:pt x="802" y="1140"/>
                  </a:lnTo>
                  <a:lnTo>
                    <a:pt x="802" y="1141"/>
                  </a:lnTo>
                  <a:lnTo>
                    <a:pt x="801" y="1141"/>
                  </a:lnTo>
                  <a:lnTo>
                    <a:pt x="800" y="1141"/>
                  </a:lnTo>
                  <a:lnTo>
                    <a:pt x="780" y="1148"/>
                  </a:lnTo>
                  <a:lnTo>
                    <a:pt x="759" y="1154"/>
                  </a:lnTo>
                  <a:lnTo>
                    <a:pt x="737" y="1160"/>
                  </a:lnTo>
                  <a:lnTo>
                    <a:pt x="716" y="1164"/>
                  </a:lnTo>
                  <a:lnTo>
                    <a:pt x="694" y="1168"/>
                  </a:lnTo>
                  <a:lnTo>
                    <a:pt x="671" y="1171"/>
                  </a:lnTo>
                  <a:lnTo>
                    <a:pt x="650" y="1173"/>
                  </a:lnTo>
                  <a:lnTo>
                    <a:pt x="628" y="1175"/>
                  </a:lnTo>
                  <a:lnTo>
                    <a:pt x="580" y="1175"/>
                  </a:lnTo>
                  <a:lnTo>
                    <a:pt x="559" y="1174"/>
                  </a:lnTo>
                  <a:lnTo>
                    <a:pt x="538" y="1173"/>
                  </a:lnTo>
                  <a:lnTo>
                    <a:pt x="517" y="1171"/>
                  </a:lnTo>
                  <a:lnTo>
                    <a:pt x="496" y="1169"/>
                  </a:lnTo>
                  <a:lnTo>
                    <a:pt x="454" y="1161"/>
                  </a:lnTo>
                  <a:lnTo>
                    <a:pt x="414" y="1152"/>
                  </a:lnTo>
                  <a:lnTo>
                    <a:pt x="398" y="1147"/>
                  </a:lnTo>
                  <a:lnTo>
                    <a:pt x="382" y="1142"/>
                  </a:lnTo>
                  <a:lnTo>
                    <a:pt x="365" y="1135"/>
                  </a:lnTo>
                  <a:lnTo>
                    <a:pt x="349" y="1128"/>
                  </a:lnTo>
                  <a:lnTo>
                    <a:pt x="333" y="1119"/>
                  </a:lnTo>
                  <a:lnTo>
                    <a:pt x="326" y="1114"/>
                  </a:lnTo>
                  <a:lnTo>
                    <a:pt x="319" y="1109"/>
                  </a:lnTo>
                  <a:lnTo>
                    <a:pt x="313" y="1103"/>
                  </a:lnTo>
                  <a:lnTo>
                    <a:pt x="307" y="1098"/>
                  </a:lnTo>
                  <a:lnTo>
                    <a:pt x="302" y="1091"/>
                  </a:lnTo>
                  <a:lnTo>
                    <a:pt x="298" y="1085"/>
                  </a:lnTo>
                  <a:lnTo>
                    <a:pt x="296" y="1081"/>
                  </a:lnTo>
                  <a:lnTo>
                    <a:pt x="294" y="1078"/>
                  </a:lnTo>
                  <a:lnTo>
                    <a:pt x="293" y="1074"/>
                  </a:lnTo>
                  <a:lnTo>
                    <a:pt x="292" y="1070"/>
                  </a:lnTo>
                  <a:lnTo>
                    <a:pt x="291" y="1066"/>
                  </a:lnTo>
                  <a:lnTo>
                    <a:pt x="290" y="1062"/>
                  </a:lnTo>
                  <a:lnTo>
                    <a:pt x="290" y="1057"/>
                  </a:lnTo>
                  <a:lnTo>
                    <a:pt x="290" y="1053"/>
                  </a:lnTo>
                  <a:lnTo>
                    <a:pt x="290" y="1025"/>
                  </a:lnTo>
                  <a:lnTo>
                    <a:pt x="306" y="1017"/>
                  </a:lnTo>
                  <a:lnTo>
                    <a:pt x="315" y="1014"/>
                  </a:lnTo>
                  <a:lnTo>
                    <a:pt x="346" y="997"/>
                  </a:lnTo>
                  <a:lnTo>
                    <a:pt x="360" y="987"/>
                  </a:lnTo>
                  <a:lnTo>
                    <a:pt x="367" y="981"/>
                  </a:lnTo>
                  <a:lnTo>
                    <a:pt x="374" y="977"/>
                  </a:lnTo>
                  <a:lnTo>
                    <a:pt x="388" y="967"/>
                  </a:lnTo>
                  <a:lnTo>
                    <a:pt x="395" y="962"/>
                  </a:lnTo>
                  <a:lnTo>
                    <a:pt x="402" y="958"/>
                  </a:lnTo>
                  <a:lnTo>
                    <a:pt x="432" y="936"/>
                  </a:lnTo>
                  <a:lnTo>
                    <a:pt x="448" y="925"/>
                  </a:lnTo>
                  <a:lnTo>
                    <a:pt x="464" y="915"/>
                  </a:lnTo>
                  <a:lnTo>
                    <a:pt x="515" y="878"/>
                  </a:lnTo>
                  <a:lnTo>
                    <a:pt x="539" y="860"/>
                  </a:lnTo>
                  <a:lnTo>
                    <a:pt x="563" y="842"/>
                  </a:lnTo>
                  <a:lnTo>
                    <a:pt x="603" y="811"/>
                  </a:lnTo>
                  <a:lnTo>
                    <a:pt x="605" y="809"/>
                  </a:lnTo>
                  <a:lnTo>
                    <a:pt x="606" y="808"/>
                  </a:lnTo>
                  <a:lnTo>
                    <a:pt x="610" y="805"/>
                  </a:lnTo>
                  <a:lnTo>
                    <a:pt x="617" y="799"/>
                  </a:lnTo>
                  <a:lnTo>
                    <a:pt x="624" y="794"/>
                  </a:lnTo>
                  <a:lnTo>
                    <a:pt x="628" y="791"/>
                  </a:lnTo>
                  <a:lnTo>
                    <a:pt x="629" y="789"/>
                  </a:lnTo>
                  <a:lnTo>
                    <a:pt x="631" y="788"/>
                  </a:lnTo>
                  <a:lnTo>
                    <a:pt x="646" y="777"/>
                  </a:lnTo>
                  <a:lnTo>
                    <a:pt x="659" y="766"/>
                  </a:lnTo>
                  <a:lnTo>
                    <a:pt x="673" y="755"/>
                  </a:lnTo>
                  <a:lnTo>
                    <a:pt x="687" y="743"/>
                  </a:lnTo>
                  <a:lnTo>
                    <a:pt x="726" y="712"/>
                  </a:lnTo>
                  <a:lnTo>
                    <a:pt x="746" y="696"/>
                  </a:lnTo>
                  <a:lnTo>
                    <a:pt x="766" y="681"/>
                  </a:lnTo>
                  <a:lnTo>
                    <a:pt x="806" y="650"/>
                  </a:lnTo>
                  <a:lnTo>
                    <a:pt x="860" y="605"/>
                  </a:lnTo>
                  <a:lnTo>
                    <a:pt x="864" y="601"/>
                  </a:lnTo>
                  <a:lnTo>
                    <a:pt x="869" y="597"/>
                  </a:lnTo>
                  <a:lnTo>
                    <a:pt x="878" y="589"/>
                  </a:lnTo>
                  <a:lnTo>
                    <a:pt x="887" y="582"/>
                  </a:lnTo>
                  <a:lnTo>
                    <a:pt x="892" y="578"/>
                  </a:lnTo>
                  <a:lnTo>
                    <a:pt x="896" y="574"/>
                  </a:lnTo>
                  <a:lnTo>
                    <a:pt x="917" y="555"/>
                  </a:lnTo>
                  <a:lnTo>
                    <a:pt x="928" y="546"/>
                  </a:lnTo>
                  <a:lnTo>
                    <a:pt x="933" y="541"/>
                  </a:lnTo>
                  <a:lnTo>
                    <a:pt x="939" y="537"/>
                  </a:lnTo>
                  <a:lnTo>
                    <a:pt x="943" y="534"/>
                  </a:lnTo>
                  <a:lnTo>
                    <a:pt x="947" y="531"/>
                  </a:lnTo>
                  <a:lnTo>
                    <a:pt x="954" y="524"/>
                  </a:lnTo>
                  <a:lnTo>
                    <a:pt x="970" y="509"/>
                  </a:lnTo>
                  <a:lnTo>
                    <a:pt x="974" y="505"/>
                  </a:lnTo>
                  <a:lnTo>
                    <a:pt x="978" y="502"/>
                  </a:lnTo>
                  <a:lnTo>
                    <a:pt x="985" y="494"/>
                  </a:lnTo>
                  <a:lnTo>
                    <a:pt x="989" y="491"/>
                  </a:lnTo>
                  <a:lnTo>
                    <a:pt x="993" y="487"/>
                  </a:lnTo>
                  <a:lnTo>
                    <a:pt x="997" y="484"/>
                  </a:lnTo>
                  <a:lnTo>
                    <a:pt x="1001" y="481"/>
                  </a:lnTo>
                  <a:lnTo>
                    <a:pt x="1015" y="466"/>
                  </a:lnTo>
                  <a:lnTo>
                    <a:pt x="1030" y="452"/>
                  </a:lnTo>
                  <a:lnTo>
                    <a:pt x="1060" y="424"/>
                  </a:lnTo>
                  <a:lnTo>
                    <a:pt x="1063" y="421"/>
                  </a:lnTo>
                  <a:lnTo>
                    <a:pt x="1079" y="404"/>
                  </a:lnTo>
                  <a:lnTo>
                    <a:pt x="1095" y="387"/>
                  </a:lnTo>
                  <a:lnTo>
                    <a:pt x="1125" y="354"/>
                  </a:lnTo>
                  <a:lnTo>
                    <a:pt x="1126" y="353"/>
                  </a:lnTo>
                  <a:lnTo>
                    <a:pt x="1127" y="352"/>
                  </a:lnTo>
                  <a:lnTo>
                    <a:pt x="1127" y="351"/>
                  </a:lnTo>
                  <a:lnTo>
                    <a:pt x="1128" y="350"/>
                  </a:lnTo>
                  <a:lnTo>
                    <a:pt x="1128" y="349"/>
                  </a:lnTo>
                  <a:lnTo>
                    <a:pt x="1129" y="349"/>
                  </a:lnTo>
                  <a:lnTo>
                    <a:pt x="1129" y="348"/>
                  </a:lnTo>
                  <a:lnTo>
                    <a:pt x="1130" y="348"/>
                  </a:lnTo>
                  <a:lnTo>
                    <a:pt x="1139" y="339"/>
                  </a:lnTo>
                  <a:lnTo>
                    <a:pt x="1141" y="337"/>
                  </a:lnTo>
                  <a:lnTo>
                    <a:pt x="1142" y="335"/>
                  </a:lnTo>
                  <a:lnTo>
                    <a:pt x="1144" y="333"/>
                  </a:lnTo>
                  <a:lnTo>
                    <a:pt x="1144" y="332"/>
                  </a:lnTo>
                  <a:lnTo>
                    <a:pt x="1145" y="331"/>
                  </a:lnTo>
                  <a:lnTo>
                    <a:pt x="1153" y="322"/>
                  </a:lnTo>
                  <a:lnTo>
                    <a:pt x="1162" y="312"/>
                  </a:lnTo>
                  <a:lnTo>
                    <a:pt x="1178" y="292"/>
                  </a:lnTo>
                  <a:lnTo>
                    <a:pt x="1183" y="286"/>
                  </a:lnTo>
                  <a:lnTo>
                    <a:pt x="1189" y="280"/>
                  </a:lnTo>
                  <a:lnTo>
                    <a:pt x="1193" y="275"/>
                  </a:lnTo>
                  <a:lnTo>
                    <a:pt x="1198" y="269"/>
                  </a:lnTo>
                  <a:lnTo>
                    <a:pt x="1207" y="256"/>
                  </a:lnTo>
                  <a:lnTo>
                    <a:pt x="1215" y="244"/>
                  </a:lnTo>
                  <a:lnTo>
                    <a:pt x="1263" y="179"/>
                  </a:lnTo>
                  <a:lnTo>
                    <a:pt x="1266" y="173"/>
                  </a:lnTo>
                  <a:lnTo>
                    <a:pt x="1274" y="162"/>
                  </a:lnTo>
                  <a:lnTo>
                    <a:pt x="1289" y="139"/>
                  </a:lnTo>
                  <a:lnTo>
                    <a:pt x="1291" y="241"/>
                  </a:lnTo>
                  <a:lnTo>
                    <a:pt x="1291" y="242"/>
                  </a:lnTo>
                  <a:lnTo>
                    <a:pt x="1291" y="243"/>
                  </a:lnTo>
                  <a:lnTo>
                    <a:pt x="1292" y="243"/>
                  </a:lnTo>
                  <a:lnTo>
                    <a:pt x="1292" y="244"/>
                  </a:lnTo>
                  <a:lnTo>
                    <a:pt x="1293" y="244"/>
                  </a:lnTo>
                  <a:lnTo>
                    <a:pt x="1294" y="245"/>
                  </a:lnTo>
                  <a:lnTo>
                    <a:pt x="1294" y="246"/>
                  </a:lnTo>
                  <a:lnTo>
                    <a:pt x="1311" y="289"/>
                  </a:lnTo>
                  <a:lnTo>
                    <a:pt x="1320" y="314"/>
                  </a:lnTo>
                  <a:lnTo>
                    <a:pt x="1326" y="333"/>
                  </a:lnTo>
                  <a:lnTo>
                    <a:pt x="1330" y="352"/>
                  </a:lnTo>
                  <a:lnTo>
                    <a:pt x="1334" y="371"/>
                  </a:lnTo>
                  <a:lnTo>
                    <a:pt x="1335" y="380"/>
                  </a:lnTo>
                  <a:lnTo>
                    <a:pt x="1336" y="390"/>
                  </a:lnTo>
                  <a:lnTo>
                    <a:pt x="1337" y="397"/>
                  </a:lnTo>
                  <a:lnTo>
                    <a:pt x="1338" y="405"/>
                  </a:lnTo>
                  <a:lnTo>
                    <a:pt x="1339" y="420"/>
                  </a:lnTo>
                  <a:lnTo>
                    <a:pt x="1339" y="450"/>
                  </a:lnTo>
                  <a:lnTo>
                    <a:pt x="1339" y="461"/>
                  </a:lnTo>
                  <a:lnTo>
                    <a:pt x="1339" y="472"/>
                  </a:lnTo>
                  <a:lnTo>
                    <a:pt x="1338" y="484"/>
                  </a:lnTo>
                  <a:lnTo>
                    <a:pt x="1337" y="489"/>
                  </a:lnTo>
                  <a:lnTo>
                    <a:pt x="1336" y="495"/>
                  </a:lnTo>
                  <a:lnTo>
                    <a:pt x="1334" y="512"/>
                  </a:lnTo>
                  <a:lnTo>
                    <a:pt x="1332" y="529"/>
                  </a:lnTo>
                  <a:lnTo>
                    <a:pt x="1329" y="546"/>
                  </a:lnTo>
                  <a:lnTo>
                    <a:pt x="1325" y="565"/>
                  </a:lnTo>
                  <a:lnTo>
                    <a:pt x="1325" y="566"/>
                  </a:lnTo>
                  <a:lnTo>
                    <a:pt x="1325" y="567"/>
                  </a:lnTo>
                  <a:lnTo>
                    <a:pt x="1325" y="569"/>
                  </a:lnTo>
                  <a:lnTo>
                    <a:pt x="1324" y="572"/>
                  </a:lnTo>
                  <a:lnTo>
                    <a:pt x="1323" y="574"/>
                  </a:lnTo>
                  <a:lnTo>
                    <a:pt x="1322" y="578"/>
                  </a:lnTo>
                  <a:lnTo>
                    <a:pt x="1322" y="580"/>
                  </a:lnTo>
                  <a:lnTo>
                    <a:pt x="1322" y="581"/>
                  </a:lnTo>
                  <a:lnTo>
                    <a:pt x="1322" y="582"/>
                  </a:lnTo>
                  <a:lnTo>
                    <a:pt x="1320" y="591"/>
                  </a:lnTo>
                  <a:lnTo>
                    <a:pt x="1318" y="601"/>
                  </a:lnTo>
                  <a:lnTo>
                    <a:pt x="1312" y="618"/>
                  </a:lnTo>
                  <a:lnTo>
                    <a:pt x="1300" y="653"/>
                  </a:lnTo>
                  <a:lnTo>
                    <a:pt x="1274" y="712"/>
                  </a:lnTo>
                  <a:lnTo>
                    <a:pt x="1253" y="750"/>
                  </a:lnTo>
                  <a:lnTo>
                    <a:pt x="1241" y="769"/>
                  </a:lnTo>
                  <a:lnTo>
                    <a:pt x="1229" y="788"/>
                  </a:lnTo>
                  <a:lnTo>
                    <a:pt x="1207" y="819"/>
                  </a:lnTo>
                  <a:lnTo>
                    <a:pt x="1184" y="850"/>
                  </a:lnTo>
                  <a:lnTo>
                    <a:pt x="1160" y="879"/>
                  </a:lnTo>
                  <a:lnTo>
                    <a:pt x="1133" y="907"/>
                  </a:lnTo>
                  <a:lnTo>
                    <a:pt x="1114" y="926"/>
                  </a:lnTo>
                  <a:lnTo>
                    <a:pt x="1094" y="944"/>
                  </a:lnTo>
                  <a:lnTo>
                    <a:pt x="1073" y="963"/>
                  </a:lnTo>
                  <a:lnTo>
                    <a:pt x="1051" y="980"/>
                  </a:lnTo>
                  <a:lnTo>
                    <a:pt x="1023" y="1002"/>
                  </a:lnTo>
                  <a:lnTo>
                    <a:pt x="994" y="1024"/>
                  </a:lnTo>
                  <a:lnTo>
                    <a:pt x="964" y="1044"/>
                  </a:lnTo>
                  <a:lnTo>
                    <a:pt x="933" y="1062"/>
                  </a:lnTo>
                  <a:lnTo>
                    <a:pt x="902" y="1079"/>
                  </a:lnTo>
                  <a:lnTo>
                    <a:pt x="901" y="1079"/>
                  </a:lnTo>
                  <a:lnTo>
                    <a:pt x="901" y="1080"/>
                  </a:lnTo>
                  <a:lnTo>
                    <a:pt x="900" y="1080"/>
                  </a:lnTo>
                  <a:lnTo>
                    <a:pt x="900" y="1081"/>
                  </a:lnTo>
                  <a:lnTo>
                    <a:pt x="899" y="1081"/>
                  </a:lnTo>
                  <a:lnTo>
                    <a:pt x="898" y="1082"/>
                  </a:lnTo>
                  <a:lnTo>
                    <a:pt x="896" y="1082"/>
                  </a:lnTo>
                  <a:lnTo>
                    <a:pt x="895" y="1083"/>
                  </a:lnTo>
                  <a:lnTo>
                    <a:pt x="894" y="1084"/>
                  </a:lnTo>
                  <a:lnTo>
                    <a:pt x="893" y="1085"/>
                  </a:lnTo>
                  <a:lnTo>
                    <a:pt x="891" y="1087"/>
                  </a:lnTo>
                  <a:lnTo>
                    <a:pt x="889" y="1088"/>
                  </a:lnTo>
                  <a:lnTo>
                    <a:pt x="887" y="1090"/>
                  </a:lnTo>
                  <a:lnTo>
                    <a:pt x="885" y="1091"/>
                  </a:lnTo>
                  <a:lnTo>
                    <a:pt x="877" y="1096"/>
                  </a:lnTo>
                  <a:lnTo>
                    <a:pt x="857" y="1111"/>
                  </a:lnTo>
                  <a:lnTo>
                    <a:pt x="840" y="1122"/>
                  </a:lnTo>
                  <a:lnTo>
                    <a:pt x="832" y="1127"/>
                  </a:lnTo>
                  <a:lnTo>
                    <a:pt x="824" y="1131"/>
                  </a:lnTo>
                  <a:lnTo>
                    <a:pt x="816" y="1135"/>
                  </a:lnTo>
                  <a:close/>
                  <a:moveTo>
                    <a:pt x="498" y="213"/>
                  </a:moveTo>
                  <a:lnTo>
                    <a:pt x="532" y="196"/>
                  </a:lnTo>
                  <a:lnTo>
                    <a:pt x="540" y="191"/>
                  </a:lnTo>
                  <a:lnTo>
                    <a:pt x="549" y="187"/>
                  </a:lnTo>
                  <a:lnTo>
                    <a:pt x="553" y="185"/>
                  </a:lnTo>
                  <a:lnTo>
                    <a:pt x="558" y="184"/>
                  </a:lnTo>
                  <a:lnTo>
                    <a:pt x="562" y="182"/>
                  </a:lnTo>
                  <a:lnTo>
                    <a:pt x="566" y="181"/>
                  </a:lnTo>
                  <a:lnTo>
                    <a:pt x="570" y="179"/>
                  </a:lnTo>
                  <a:lnTo>
                    <a:pt x="574" y="177"/>
                  </a:lnTo>
                  <a:lnTo>
                    <a:pt x="583" y="174"/>
                  </a:lnTo>
                  <a:lnTo>
                    <a:pt x="592" y="171"/>
                  </a:lnTo>
                  <a:lnTo>
                    <a:pt x="596" y="169"/>
                  </a:lnTo>
                  <a:lnTo>
                    <a:pt x="600" y="167"/>
                  </a:lnTo>
                  <a:lnTo>
                    <a:pt x="621" y="159"/>
                  </a:lnTo>
                  <a:lnTo>
                    <a:pt x="642" y="152"/>
                  </a:lnTo>
                  <a:lnTo>
                    <a:pt x="685" y="139"/>
                  </a:lnTo>
                  <a:lnTo>
                    <a:pt x="714" y="131"/>
                  </a:lnTo>
                  <a:lnTo>
                    <a:pt x="729" y="128"/>
                  </a:lnTo>
                  <a:lnTo>
                    <a:pt x="744" y="125"/>
                  </a:lnTo>
                  <a:lnTo>
                    <a:pt x="755" y="123"/>
                  </a:lnTo>
                  <a:lnTo>
                    <a:pt x="766" y="121"/>
                  </a:lnTo>
                  <a:lnTo>
                    <a:pt x="788" y="118"/>
                  </a:lnTo>
                  <a:lnTo>
                    <a:pt x="834" y="114"/>
                  </a:lnTo>
                  <a:lnTo>
                    <a:pt x="843" y="110"/>
                  </a:lnTo>
                  <a:lnTo>
                    <a:pt x="851" y="106"/>
                  </a:lnTo>
                  <a:lnTo>
                    <a:pt x="860" y="103"/>
                  </a:lnTo>
                  <a:lnTo>
                    <a:pt x="868" y="100"/>
                  </a:lnTo>
                  <a:lnTo>
                    <a:pt x="877" y="98"/>
                  </a:lnTo>
                  <a:lnTo>
                    <a:pt x="886" y="97"/>
                  </a:lnTo>
                  <a:lnTo>
                    <a:pt x="905" y="94"/>
                  </a:lnTo>
                  <a:lnTo>
                    <a:pt x="927" y="94"/>
                  </a:lnTo>
                  <a:lnTo>
                    <a:pt x="932" y="94"/>
                  </a:lnTo>
                  <a:lnTo>
                    <a:pt x="938" y="93"/>
                  </a:lnTo>
                  <a:lnTo>
                    <a:pt x="950" y="92"/>
                  </a:lnTo>
                  <a:lnTo>
                    <a:pt x="961" y="91"/>
                  </a:lnTo>
                  <a:lnTo>
                    <a:pt x="967" y="91"/>
                  </a:lnTo>
                  <a:lnTo>
                    <a:pt x="972" y="91"/>
                  </a:lnTo>
                  <a:lnTo>
                    <a:pt x="1049" y="91"/>
                  </a:lnTo>
                  <a:lnTo>
                    <a:pt x="1065" y="91"/>
                  </a:lnTo>
                  <a:lnTo>
                    <a:pt x="1081" y="93"/>
                  </a:lnTo>
                  <a:lnTo>
                    <a:pt x="1096" y="95"/>
                  </a:lnTo>
                  <a:lnTo>
                    <a:pt x="1111" y="97"/>
                  </a:lnTo>
                  <a:lnTo>
                    <a:pt x="1125" y="99"/>
                  </a:lnTo>
                  <a:lnTo>
                    <a:pt x="1139" y="100"/>
                  </a:lnTo>
                  <a:lnTo>
                    <a:pt x="1154" y="102"/>
                  </a:lnTo>
                  <a:lnTo>
                    <a:pt x="1170" y="102"/>
                  </a:lnTo>
                  <a:lnTo>
                    <a:pt x="1193" y="102"/>
                  </a:lnTo>
                  <a:lnTo>
                    <a:pt x="1197" y="102"/>
                  </a:lnTo>
                  <a:lnTo>
                    <a:pt x="1203" y="102"/>
                  </a:lnTo>
                  <a:lnTo>
                    <a:pt x="1206" y="101"/>
                  </a:lnTo>
                  <a:lnTo>
                    <a:pt x="1209" y="101"/>
                  </a:lnTo>
                  <a:lnTo>
                    <a:pt x="1212" y="101"/>
                  </a:lnTo>
                  <a:lnTo>
                    <a:pt x="1215" y="100"/>
                  </a:lnTo>
                  <a:lnTo>
                    <a:pt x="1200" y="117"/>
                  </a:lnTo>
                  <a:lnTo>
                    <a:pt x="1187" y="133"/>
                  </a:lnTo>
                  <a:lnTo>
                    <a:pt x="1159" y="167"/>
                  </a:lnTo>
                  <a:lnTo>
                    <a:pt x="1116" y="218"/>
                  </a:lnTo>
                  <a:lnTo>
                    <a:pt x="992" y="354"/>
                  </a:lnTo>
                  <a:lnTo>
                    <a:pt x="967" y="379"/>
                  </a:lnTo>
                  <a:lnTo>
                    <a:pt x="961" y="385"/>
                  </a:lnTo>
                  <a:lnTo>
                    <a:pt x="947" y="399"/>
                  </a:lnTo>
                  <a:lnTo>
                    <a:pt x="938" y="407"/>
                  </a:lnTo>
                  <a:lnTo>
                    <a:pt x="929" y="416"/>
                  </a:lnTo>
                  <a:lnTo>
                    <a:pt x="919" y="425"/>
                  </a:lnTo>
                  <a:lnTo>
                    <a:pt x="915" y="430"/>
                  </a:lnTo>
                  <a:lnTo>
                    <a:pt x="910" y="435"/>
                  </a:lnTo>
                  <a:lnTo>
                    <a:pt x="892" y="452"/>
                  </a:lnTo>
                  <a:lnTo>
                    <a:pt x="874" y="470"/>
                  </a:lnTo>
                  <a:lnTo>
                    <a:pt x="855" y="488"/>
                  </a:lnTo>
                  <a:lnTo>
                    <a:pt x="837" y="506"/>
                  </a:lnTo>
                  <a:lnTo>
                    <a:pt x="831" y="512"/>
                  </a:lnTo>
                  <a:lnTo>
                    <a:pt x="824" y="518"/>
                  </a:lnTo>
                  <a:lnTo>
                    <a:pt x="821" y="521"/>
                  </a:lnTo>
                  <a:lnTo>
                    <a:pt x="817" y="524"/>
                  </a:lnTo>
                  <a:lnTo>
                    <a:pt x="813" y="527"/>
                  </a:lnTo>
                  <a:lnTo>
                    <a:pt x="809" y="529"/>
                  </a:lnTo>
                  <a:lnTo>
                    <a:pt x="808" y="529"/>
                  </a:lnTo>
                  <a:lnTo>
                    <a:pt x="807" y="530"/>
                  </a:lnTo>
                  <a:lnTo>
                    <a:pt x="805" y="531"/>
                  </a:lnTo>
                  <a:lnTo>
                    <a:pt x="803" y="533"/>
                  </a:lnTo>
                  <a:lnTo>
                    <a:pt x="802" y="534"/>
                  </a:lnTo>
                  <a:lnTo>
                    <a:pt x="799" y="537"/>
                  </a:lnTo>
                  <a:lnTo>
                    <a:pt x="797" y="539"/>
                  </a:lnTo>
                  <a:lnTo>
                    <a:pt x="796" y="539"/>
                  </a:lnTo>
                  <a:lnTo>
                    <a:pt x="795" y="540"/>
                  </a:lnTo>
                  <a:lnTo>
                    <a:pt x="794" y="540"/>
                  </a:lnTo>
                  <a:lnTo>
                    <a:pt x="793" y="540"/>
                  </a:lnTo>
                  <a:lnTo>
                    <a:pt x="793" y="541"/>
                  </a:lnTo>
                  <a:lnTo>
                    <a:pt x="792" y="541"/>
                  </a:lnTo>
                  <a:lnTo>
                    <a:pt x="791" y="542"/>
                  </a:lnTo>
                  <a:lnTo>
                    <a:pt x="790" y="543"/>
                  </a:lnTo>
                  <a:lnTo>
                    <a:pt x="789" y="543"/>
                  </a:lnTo>
                  <a:lnTo>
                    <a:pt x="735" y="588"/>
                  </a:lnTo>
                  <a:lnTo>
                    <a:pt x="702" y="613"/>
                  </a:lnTo>
                  <a:lnTo>
                    <a:pt x="684" y="626"/>
                  </a:lnTo>
                  <a:lnTo>
                    <a:pt x="667" y="640"/>
                  </a:lnTo>
                  <a:lnTo>
                    <a:pt x="631" y="670"/>
                  </a:lnTo>
                  <a:lnTo>
                    <a:pt x="563" y="726"/>
                  </a:lnTo>
                  <a:lnTo>
                    <a:pt x="560" y="729"/>
                  </a:lnTo>
                  <a:lnTo>
                    <a:pt x="558" y="731"/>
                  </a:lnTo>
                  <a:lnTo>
                    <a:pt x="556" y="733"/>
                  </a:lnTo>
                  <a:lnTo>
                    <a:pt x="551" y="737"/>
                  </a:lnTo>
                  <a:lnTo>
                    <a:pt x="545" y="741"/>
                  </a:lnTo>
                  <a:lnTo>
                    <a:pt x="543" y="744"/>
                  </a:lnTo>
                  <a:lnTo>
                    <a:pt x="541" y="746"/>
                  </a:lnTo>
                  <a:lnTo>
                    <a:pt x="450" y="819"/>
                  </a:lnTo>
                  <a:lnTo>
                    <a:pt x="449" y="820"/>
                  </a:lnTo>
                  <a:lnTo>
                    <a:pt x="449" y="821"/>
                  </a:lnTo>
                  <a:lnTo>
                    <a:pt x="448" y="821"/>
                  </a:lnTo>
                  <a:lnTo>
                    <a:pt x="446" y="822"/>
                  </a:lnTo>
                  <a:lnTo>
                    <a:pt x="445" y="823"/>
                  </a:lnTo>
                  <a:lnTo>
                    <a:pt x="442" y="826"/>
                  </a:lnTo>
                  <a:lnTo>
                    <a:pt x="440" y="827"/>
                  </a:lnTo>
                  <a:lnTo>
                    <a:pt x="439" y="828"/>
                  </a:lnTo>
                  <a:lnTo>
                    <a:pt x="438" y="828"/>
                  </a:lnTo>
                  <a:lnTo>
                    <a:pt x="437" y="829"/>
                  </a:lnTo>
                  <a:lnTo>
                    <a:pt x="436" y="830"/>
                  </a:lnTo>
                  <a:lnTo>
                    <a:pt x="435" y="830"/>
                  </a:lnTo>
                  <a:lnTo>
                    <a:pt x="434" y="832"/>
                  </a:lnTo>
                  <a:lnTo>
                    <a:pt x="432" y="833"/>
                  </a:lnTo>
                  <a:lnTo>
                    <a:pt x="431" y="835"/>
                  </a:lnTo>
                  <a:lnTo>
                    <a:pt x="429" y="836"/>
                  </a:lnTo>
                  <a:lnTo>
                    <a:pt x="428" y="837"/>
                  </a:lnTo>
                  <a:lnTo>
                    <a:pt x="427" y="838"/>
                  </a:lnTo>
                  <a:lnTo>
                    <a:pt x="426" y="838"/>
                  </a:lnTo>
                  <a:lnTo>
                    <a:pt x="425" y="839"/>
                  </a:lnTo>
                  <a:lnTo>
                    <a:pt x="408" y="852"/>
                  </a:lnTo>
                  <a:lnTo>
                    <a:pt x="393" y="864"/>
                  </a:lnTo>
                  <a:lnTo>
                    <a:pt x="377" y="877"/>
                  </a:lnTo>
                  <a:lnTo>
                    <a:pt x="360" y="890"/>
                  </a:lnTo>
                  <a:lnTo>
                    <a:pt x="359" y="890"/>
                  </a:lnTo>
                  <a:lnTo>
                    <a:pt x="358" y="890"/>
                  </a:lnTo>
                  <a:lnTo>
                    <a:pt x="358" y="891"/>
                  </a:lnTo>
                  <a:lnTo>
                    <a:pt x="357" y="891"/>
                  </a:lnTo>
                  <a:lnTo>
                    <a:pt x="357" y="892"/>
                  </a:lnTo>
                  <a:lnTo>
                    <a:pt x="356" y="893"/>
                  </a:lnTo>
                  <a:lnTo>
                    <a:pt x="355" y="894"/>
                  </a:lnTo>
                  <a:lnTo>
                    <a:pt x="354" y="895"/>
                  </a:lnTo>
                  <a:lnTo>
                    <a:pt x="352" y="897"/>
                  </a:lnTo>
                  <a:lnTo>
                    <a:pt x="350" y="899"/>
                  </a:lnTo>
                  <a:lnTo>
                    <a:pt x="348" y="901"/>
                  </a:lnTo>
                  <a:lnTo>
                    <a:pt x="346" y="902"/>
                  </a:lnTo>
                  <a:lnTo>
                    <a:pt x="335" y="910"/>
                  </a:lnTo>
                  <a:lnTo>
                    <a:pt x="334" y="910"/>
                  </a:lnTo>
                  <a:lnTo>
                    <a:pt x="333" y="911"/>
                  </a:lnTo>
                  <a:lnTo>
                    <a:pt x="332" y="911"/>
                  </a:lnTo>
                  <a:lnTo>
                    <a:pt x="331" y="912"/>
                  </a:lnTo>
                  <a:lnTo>
                    <a:pt x="328" y="913"/>
                  </a:lnTo>
                  <a:lnTo>
                    <a:pt x="327" y="915"/>
                  </a:lnTo>
                  <a:lnTo>
                    <a:pt x="325" y="917"/>
                  </a:lnTo>
                  <a:lnTo>
                    <a:pt x="323" y="918"/>
                  </a:lnTo>
                  <a:lnTo>
                    <a:pt x="322" y="920"/>
                  </a:lnTo>
                  <a:lnTo>
                    <a:pt x="321" y="921"/>
                  </a:lnTo>
                  <a:lnTo>
                    <a:pt x="319" y="922"/>
                  </a:lnTo>
                  <a:lnTo>
                    <a:pt x="317" y="923"/>
                  </a:lnTo>
                  <a:lnTo>
                    <a:pt x="312" y="926"/>
                  </a:lnTo>
                  <a:lnTo>
                    <a:pt x="308" y="929"/>
                  </a:lnTo>
                  <a:lnTo>
                    <a:pt x="306" y="931"/>
                  </a:lnTo>
                  <a:lnTo>
                    <a:pt x="304" y="932"/>
                  </a:lnTo>
                  <a:lnTo>
                    <a:pt x="303" y="933"/>
                  </a:lnTo>
                  <a:lnTo>
                    <a:pt x="301" y="934"/>
                  </a:lnTo>
                  <a:lnTo>
                    <a:pt x="298" y="936"/>
                  </a:lnTo>
                  <a:lnTo>
                    <a:pt x="295" y="939"/>
                  </a:lnTo>
                  <a:lnTo>
                    <a:pt x="293" y="940"/>
                  </a:lnTo>
                  <a:lnTo>
                    <a:pt x="292" y="941"/>
                  </a:lnTo>
                  <a:lnTo>
                    <a:pt x="282" y="948"/>
                  </a:lnTo>
                  <a:lnTo>
                    <a:pt x="271" y="954"/>
                  </a:lnTo>
                  <a:lnTo>
                    <a:pt x="261" y="960"/>
                  </a:lnTo>
                  <a:lnTo>
                    <a:pt x="251" y="965"/>
                  </a:lnTo>
                  <a:lnTo>
                    <a:pt x="241" y="969"/>
                  </a:lnTo>
                  <a:lnTo>
                    <a:pt x="232" y="973"/>
                  </a:lnTo>
                  <a:lnTo>
                    <a:pt x="224" y="975"/>
                  </a:lnTo>
                  <a:lnTo>
                    <a:pt x="220" y="976"/>
                  </a:lnTo>
                  <a:lnTo>
                    <a:pt x="216" y="977"/>
                  </a:lnTo>
                  <a:lnTo>
                    <a:pt x="211" y="977"/>
                  </a:lnTo>
                  <a:lnTo>
                    <a:pt x="206" y="977"/>
                  </a:lnTo>
                  <a:lnTo>
                    <a:pt x="201" y="977"/>
                  </a:lnTo>
                  <a:lnTo>
                    <a:pt x="196" y="976"/>
                  </a:lnTo>
                  <a:lnTo>
                    <a:pt x="191" y="975"/>
                  </a:lnTo>
                  <a:lnTo>
                    <a:pt x="186" y="974"/>
                  </a:lnTo>
                  <a:lnTo>
                    <a:pt x="176" y="971"/>
                  </a:lnTo>
                  <a:lnTo>
                    <a:pt x="167" y="967"/>
                  </a:lnTo>
                  <a:lnTo>
                    <a:pt x="158" y="962"/>
                  </a:lnTo>
                  <a:lnTo>
                    <a:pt x="140" y="952"/>
                  </a:lnTo>
                  <a:lnTo>
                    <a:pt x="132" y="945"/>
                  </a:lnTo>
                  <a:lnTo>
                    <a:pt x="124" y="938"/>
                  </a:lnTo>
                  <a:lnTo>
                    <a:pt x="116" y="930"/>
                  </a:lnTo>
                  <a:lnTo>
                    <a:pt x="108" y="921"/>
                  </a:lnTo>
                  <a:lnTo>
                    <a:pt x="101" y="912"/>
                  </a:lnTo>
                  <a:lnTo>
                    <a:pt x="94" y="903"/>
                  </a:lnTo>
                  <a:lnTo>
                    <a:pt x="81" y="884"/>
                  </a:lnTo>
                  <a:lnTo>
                    <a:pt x="74" y="871"/>
                  </a:lnTo>
                  <a:lnTo>
                    <a:pt x="68" y="858"/>
                  </a:lnTo>
                  <a:lnTo>
                    <a:pt x="63" y="845"/>
                  </a:lnTo>
                  <a:lnTo>
                    <a:pt x="59" y="831"/>
                  </a:lnTo>
                  <a:lnTo>
                    <a:pt x="55" y="818"/>
                  </a:lnTo>
                  <a:lnTo>
                    <a:pt x="53" y="804"/>
                  </a:lnTo>
                  <a:lnTo>
                    <a:pt x="51" y="791"/>
                  </a:lnTo>
                  <a:lnTo>
                    <a:pt x="50" y="777"/>
                  </a:lnTo>
                  <a:lnTo>
                    <a:pt x="49" y="764"/>
                  </a:lnTo>
                  <a:lnTo>
                    <a:pt x="49" y="751"/>
                  </a:lnTo>
                  <a:lnTo>
                    <a:pt x="50" y="738"/>
                  </a:lnTo>
                  <a:lnTo>
                    <a:pt x="52" y="724"/>
                  </a:lnTo>
                  <a:lnTo>
                    <a:pt x="54" y="711"/>
                  </a:lnTo>
                  <a:lnTo>
                    <a:pt x="58" y="698"/>
                  </a:lnTo>
                  <a:lnTo>
                    <a:pt x="62" y="685"/>
                  </a:lnTo>
                  <a:lnTo>
                    <a:pt x="67" y="673"/>
                  </a:lnTo>
                  <a:lnTo>
                    <a:pt x="68" y="669"/>
                  </a:lnTo>
                  <a:lnTo>
                    <a:pt x="69" y="665"/>
                  </a:lnTo>
                  <a:lnTo>
                    <a:pt x="70" y="664"/>
                  </a:lnTo>
                  <a:lnTo>
                    <a:pt x="70" y="662"/>
                  </a:lnTo>
                  <a:lnTo>
                    <a:pt x="71" y="660"/>
                  </a:lnTo>
                  <a:lnTo>
                    <a:pt x="72" y="658"/>
                  </a:lnTo>
                  <a:lnTo>
                    <a:pt x="73" y="655"/>
                  </a:lnTo>
                  <a:lnTo>
                    <a:pt x="75" y="652"/>
                  </a:lnTo>
                  <a:lnTo>
                    <a:pt x="78" y="645"/>
                  </a:lnTo>
                  <a:lnTo>
                    <a:pt x="79" y="641"/>
                  </a:lnTo>
                  <a:lnTo>
                    <a:pt x="81" y="638"/>
                  </a:lnTo>
                  <a:lnTo>
                    <a:pt x="82" y="634"/>
                  </a:lnTo>
                  <a:lnTo>
                    <a:pt x="83" y="630"/>
                  </a:lnTo>
                  <a:lnTo>
                    <a:pt x="92" y="613"/>
                  </a:lnTo>
                  <a:lnTo>
                    <a:pt x="97" y="605"/>
                  </a:lnTo>
                  <a:lnTo>
                    <a:pt x="103" y="596"/>
                  </a:lnTo>
                  <a:lnTo>
                    <a:pt x="112" y="585"/>
                  </a:lnTo>
                  <a:lnTo>
                    <a:pt x="113" y="582"/>
                  </a:lnTo>
                  <a:lnTo>
                    <a:pt x="115" y="580"/>
                  </a:lnTo>
                  <a:lnTo>
                    <a:pt x="116" y="578"/>
                  </a:lnTo>
                  <a:lnTo>
                    <a:pt x="116" y="577"/>
                  </a:lnTo>
                  <a:lnTo>
                    <a:pt x="117" y="575"/>
                  </a:lnTo>
                  <a:lnTo>
                    <a:pt x="117" y="574"/>
                  </a:lnTo>
                  <a:lnTo>
                    <a:pt x="125" y="563"/>
                  </a:lnTo>
                  <a:lnTo>
                    <a:pt x="133" y="553"/>
                  </a:lnTo>
                  <a:lnTo>
                    <a:pt x="142" y="542"/>
                  </a:lnTo>
                  <a:lnTo>
                    <a:pt x="146" y="536"/>
                  </a:lnTo>
                  <a:lnTo>
                    <a:pt x="151" y="531"/>
                  </a:lnTo>
                  <a:lnTo>
                    <a:pt x="152" y="527"/>
                  </a:lnTo>
                  <a:lnTo>
                    <a:pt x="154" y="523"/>
                  </a:lnTo>
                  <a:lnTo>
                    <a:pt x="155" y="519"/>
                  </a:lnTo>
                  <a:lnTo>
                    <a:pt x="157" y="516"/>
                  </a:lnTo>
                  <a:lnTo>
                    <a:pt x="161" y="508"/>
                  </a:lnTo>
                  <a:lnTo>
                    <a:pt x="163" y="504"/>
                  </a:lnTo>
                  <a:lnTo>
                    <a:pt x="165" y="500"/>
                  </a:lnTo>
                  <a:lnTo>
                    <a:pt x="166" y="498"/>
                  </a:lnTo>
                  <a:lnTo>
                    <a:pt x="167" y="495"/>
                  </a:lnTo>
                  <a:lnTo>
                    <a:pt x="170" y="490"/>
                  </a:lnTo>
                  <a:lnTo>
                    <a:pt x="171" y="488"/>
                  </a:lnTo>
                  <a:lnTo>
                    <a:pt x="173" y="485"/>
                  </a:lnTo>
                  <a:lnTo>
                    <a:pt x="174" y="484"/>
                  </a:lnTo>
                  <a:lnTo>
                    <a:pt x="175" y="483"/>
                  </a:lnTo>
                  <a:lnTo>
                    <a:pt x="176" y="482"/>
                  </a:lnTo>
                  <a:lnTo>
                    <a:pt x="177" y="481"/>
                  </a:lnTo>
                  <a:lnTo>
                    <a:pt x="182" y="471"/>
                  </a:lnTo>
                  <a:lnTo>
                    <a:pt x="188" y="462"/>
                  </a:lnTo>
                  <a:lnTo>
                    <a:pt x="194" y="453"/>
                  </a:lnTo>
                  <a:lnTo>
                    <a:pt x="201" y="444"/>
                  </a:lnTo>
                  <a:lnTo>
                    <a:pt x="207" y="436"/>
                  </a:lnTo>
                  <a:lnTo>
                    <a:pt x="214" y="427"/>
                  </a:lnTo>
                  <a:lnTo>
                    <a:pt x="230" y="410"/>
                  </a:lnTo>
                  <a:lnTo>
                    <a:pt x="235" y="405"/>
                  </a:lnTo>
                  <a:lnTo>
                    <a:pt x="239" y="400"/>
                  </a:lnTo>
                  <a:lnTo>
                    <a:pt x="249" y="391"/>
                  </a:lnTo>
                  <a:lnTo>
                    <a:pt x="258" y="382"/>
                  </a:lnTo>
                  <a:lnTo>
                    <a:pt x="267" y="373"/>
                  </a:lnTo>
                  <a:lnTo>
                    <a:pt x="290" y="350"/>
                  </a:lnTo>
                  <a:lnTo>
                    <a:pt x="315" y="328"/>
                  </a:lnTo>
                  <a:lnTo>
                    <a:pt x="343" y="306"/>
                  </a:lnTo>
                  <a:lnTo>
                    <a:pt x="372" y="285"/>
                  </a:lnTo>
                  <a:lnTo>
                    <a:pt x="403" y="266"/>
                  </a:lnTo>
                  <a:lnTo>
                    <a:pt x="434" y="24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39"/>
            <p:cNvSpPr/>
            <p:nvPr/>
          </p:nvSpPr>
          <p:spPr>
            <a:xfrm>
              <a:off x="10820505" y="5085683"/>
              <a:ext cx="226556" cy="223467"/>
            </a:xfrm>
            <a:custGeom>
              <a:avLst/>
              <a:gdLst/>
              <a:ahLst/>
              <a:cxnLst/>
              <a:rect l="l" t="t" r="r" b="b"/>
              <a:pathLst>
                <a:path w="441" h="435" extrusionOk="0">
                  <a:moveTo>
                    <a:pt x="404" y="133"/>
                  </a:moveTo>
                  <a:lnTo>
                    <a:pt x="401" y="128"/>
                  </a:lnTo>
                  <a:lnTo>
                    <a:pt x="397" y="123"/>
                  </a:lnTo>
                  <a:lnTo>
                    <a:pt x="394" y="117"/>
                  </a:lnTo>
                  <a:lnTo>
                    <a:pt x="390" y="112"/>
                  </a:lnTo>
                  <a:lnTo>
                    <a:pt x="381" y="103"/>
                  </a:lnTo>
                  <a:lnTo>
                    <a:pt x="373" y="94"/>
                  </a:lnTo>
                  <a:lnTo>
                    <a:pt x="358" y="79"/>
                  </a:lnTo>
                  <a:lnTo>
                    <a:pt x="343" y="64"/>
                  </a:lnTo>
                  <a:lnTo>
                    <a:pt x="335" y="57"/>
                  </a:lnTo>
                  <a:lnTo>
                    <a:pt x="326" y="50"/>
                  </a:lnTo>
                  <a:lnTo>
                    <a:pt x="317" y="44"/>
                  </a:lnTo>
                  <a:lnTo>
                    <a:pt x="308" y="37"/>
                  </a:lnTo>
                  <a:lnTo>
                    <a:pt x="300" y="32"/>
                  </a:lnTo>
                  <a:lnTo>
                    <a:pt x="293" y="27"/>
                  </a:lnTo>
                  <a:lnTo>
                    <a:pt x="285" y="22"/>
                  </a:lnTo>
                  <a:lnTo>
                    <a:pt x="277" y="18"/>
                  </a:lnTo>
                  <a:lnTo>
                    <a:pt x="260" y="10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1" y="3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0" y="2"/>
                  </a:lnTo>
                  <a:lnTo>
                    <a:pt x="240" y="1"/>
                  </a:lnTo>
                  <a:lnTo>
                    <a:pt x="240" y="1"/>
                  </a:lnTo>
                  <a:lnTo>
                    <a:pt x="239" y="1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1" y="0"/>
                  </a:lnTo>
                  <a:lnTo>
                    <a:pt x="216" y="0"/>
                  </a:lnTo>
                  <a:lnTo>
                    <a:pt x="210" y="1"/>
                  </a:lnTo>
                  <a:lnTo>
                    <a:pt x="204" y="1"/>
                  </a:lnTo>
                  <a:lnTo>
                    <a:pt x="198" y="2"/>
                  </a:lnTo>
                  <a:lnTo>
                    <a:pt x="191" y="4"/>
                  </a:lnTo>
                  <a:lnTo>
                    <a:pt x="184" y="5"/>
                  </a:lnTo>
                  <a:lnTo>
                    <a:pt x="170" y="9"/>
                  </a:lnTo>
                  <a:lnTo>
                    <a:pt x="153" y="16"/>
                  </a:lnTo>
                  <a:lnTo>
                    <a:pt x="136" y="26"/>
                  </a:lnTo>
                  <a:lnTo>
                    <a:pt x="119" y="38"/>
                  </a:lnTo>
                  <a:lnTo>
                    <a:pt x="101" y="52"/>
                  </a:lnTo>
                  <a:lnTo>
                    <a:pt x="83" y="70"/>
                  </a:lnTo>
                  <a:lnTo>
                    <a:pt x="65" y="92"/>
                  </a:lnTo>
                  <a:lnTo>
                    <a:pt x="48" y="11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1" y="150"/>
                  </a:lnTo>
                  <a:lnTo>
                    <a:pt x="29" y="154"/>
                  </a:lnTo>
                  <a:lnTo>
                    <a:pt x="26" y="160"/>
                  </a:lnTo>
                  <a:lnTo>
                    <a:pt x="23" y="166"/>
                  </a:lnTo>
                  <a:lnTo>
                    <a:pt x="21" y="170"/>
                  </a:lnTo>
                  <a:lnTo>
                    <a:pt x="20" y="173"/>
                  </a:lnTo>
                  <a:lnTo>
                    <a:pt x="14" y="187"/>
                  </a:lnTo>
                  <a:lnTo>
                    <a:pt x="10" y="200"/>
                  </a:lnTo>
                  <a:lnTo>
                    <a:pt x="8" y="207"/>
                  </a:lnTo>
                  <a:lnTo>
                    <a:pt x="6" y="213"/>
                  </a:lnTo>
                  <a:lnTo>
                    <a:pt x="4" y="220"/>
                  </a:lnTo>
                  <a:lnTo>
                    <a:pt x="3" y="226"/>
                  </a:lnTo>
                  <a:lnTo>
                    <a:pt x="3" y="229"/>
                  </a:lnTo>
                  <a:lnTo>
                    <a:pt x="3" y="233"/>
                  </a:lnTo>
                  <a:lnTo>
                    <a:pt x="1" y="239"/>
                  </a:lnTo>
                  <a:lnTo>
                    <a:pt x="0" y="245"/>
                  </a:lnTo>
                  <a:lnTo>
                    <a:pt x="0" y="249"/>
                  </a:lnTo>
                  <a:lnTo>
                    <a:pt x="0" y="252"/>
                  </a:lnTo>
                  <a:lnTo>
                    <a:pt x="1" y="272"/>
                  </a:lnTo>
                  <a:lnTo>
                    <a:pt x="3" y="292"/>
                  </a:lnTo>
                  <a:lnTo>
                    <a:pt x="7" y="310"/>
                  </a:lnTo>
                  <a:lnTo>
                    <a:pt x="12" y="327"/>
                  </a:lnTo>
                  <a:lnTo>
                    <a:pt x="19" y="344"/>
                  </a:lnTo>
                  <a:lnTo>
                    <a:pt x="26" y="359"/>
                  </a:lnTo>
                  <a:lnTo>
                    <a:pt x="35" y="373"/>
                  </a:lnTo>
                  <a:lnTo>
                    <a:pt x="44" y="386"/>
                  </a:lnTo>
                  <a:lnTo>
                    <a:pt x="54" y="397"/>
                  </a:lnTo>
                  <a:lnTo>
                    <a:pt x="64" y="407"/>
                  </a:lnTo>
                  <a:lnTo>
                    <a:pt x="74" y="416"/>
                  </a:lnTo>
                  <a:lnTo>
                    <a:pt x="84" y="423"/>
                  </a:lnTo>
                  <a:lnTo>
                    <a:pt x="93" y="429"/>
                  </a:lnTo>
                  <a:lnTo>
                    <a:pt x="103" y="432"/>
                  </a:lnTo>
                  <a:lnTo>
                    <a:pt x="107" y="434"/>
                  </a:lnTo>
                  <a:lnTo>
                    <a:pt x="111" y="435"/>
                  </a:lnTo>
                  <a:lnTo>
                    <a:pt x="115" y="435"/>
                  </a:lnTo>
                  <a:lnTo>
                    <a:pt x="119" y="435"/>
                  </a:lnTo>
                  <a:lnTo>
                    <a:pt x="121" y="435"/>
                  </a:lnTo>
                  <a:lnTo>
                    <a:pt x="124" y="434"/>
                  </a:lnTo>
                  <a:lnTo>
                    <a:pt x="127" y="434"/>
                  </a:lnTo>
                  <a:lnTo>
                    <a:pt x="130" y="433"/>
                  </a:lnTo>
                  <a:lnTo>
                    <a:pt x="133" y="432"/>
                  </a:lnTo>
                  <a:lnTo>
                    <a:pt x="136" y="431"/>
                  </a:lnTo>
                  <a:lnTo>
                    <a:pt x="139" y="429"/>
                  </a:lnTo>
                  <a:lnTo>
                    <a:pt x="142" y="427"/>
                  </a:lnTo>
                  <a:lnTo>
                    <a:pt x="158" y="418"/>
                  </a:lnTo>
                  <a:lnTo>
                    <a:pt x="168" y="411"/>
                  </a:lnTo>
                  <a:lnTo>
                    <a:pt x="173" y="408"/>
                  </a:lnTo>
                  <a:lnTo>
                    <a:pt x="178" y="404"/>
                  </a:lnTo>
                  <a:lnTo>
                    <a:pt x="179" y="403"/>
                  </a:lnTo>
                  <a:lnTo>
                    <a:pt x="181" y="402"/>
                  </a:lnTo>
                  <a:lnTo>
                    <a:pt x="184" y="399"/>
                  </a:lnTo>
                  <a:lnTo>
                    <a:pt x="187" y="397"/>
                  </a:lnTo>
                  <a:lnTo>
                    <a:pt x="189" y="396"/>
                  </a:lnTo>
                  <a:lnTo>
                    <a:pt x="190" y="395"/>
                  </a:lnTo>
                  <a:lnTo>
                    <a:pt x="193" y="393"/>
                  </a:lnTo>
                  <a:lnTo>
                    <a:pt x="196" y="391"/>
                  </a:lnTo>
                  <a:lnTo>
                    <a:pt x="201" y="387"/>
                  </a:lnTo>
                  <a:lnTo>
                    <a:pt x="206" y="383"/>
                  </a:lnTo>
                  <a:lnTo>
                    <a:pt x="209" y="381"/>
                  </a:lnTo>
                  <a:lnTo>
                    <a:pt x="212" y="379"/>
                  </a:lnTo>
                  <a:lnTo>
                    <a:pt x="232" y="365"/>
                  </a:lnTo>
                  <a:lnTo>
                    <a:pt x="252" y="350"/>
                  </a:lnTo>
                  <a:lnTo>
                    <a:pt x="294" y="316"/>
                  </a:lnTo>
                  <a:lnTo>
                    <a:pt x="312" y="303"/>
                  </a:lnTo>
                  <a:lnTo>
                    <a:pt x="330" y="289"/>
                  </a:lnTo>
                  <a:lnTo>
                    <a:pt x="348" y="274"/>
                  </a:lnTo>
                  <a:lnTo>
                    <a:pt x="367" y="257"/>
                  </a:lnTo>
                  <a:lnTo>
                    <a:pt x="385" y="242"/>
                  </a:lnTo>
                  <a:lnTo>
                    <a:pt x="402" y="228"/>
                  </a:lnTo>
                  <a:lnTo>
                    <a:pt x="438" y="201"/>
                  </a:lnTo>
                  <a:lnTo>
                    <a:pt x="438" y="201"/>
                  </a:lnTo>
                  <a:lnTo>
                    <a:pt x="438" y="201"/>
                  </a:lnTo>
                  <a:lnTo>
                    <a:pt x="430" y="189"/>
                  </a:lnTo>
                  <a:lnTo>
                    <a:pt x="424" y="178"/>
                  </a:lnTo>
                  <a:lnTo>
                    <a:pt x="422" y="173"/>
                  </a:lnTo>
                  <a:lnTo>
                    <a:pt x="421" y="171"/>
                  </a:lnTo>
                  <a:lnTo>
                    <a:pt x="421" y="170"/>
                  </a:lnTo>
                  <a:lnTo>
                    <a:pt x="420" y="169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7"/>
                  </a:lnTo>
                  <a:lnTo>
                    <a:pt x="420" y="167"/>
                  </a:lnTo>
                  <a:lnTo>
                    <a:pt x="421" y="167"/>
                  </a:lnTo>
                  <a:lnTo>
                    <a:pt x="421" y="167"/>
                  </a:lnTo>
                  <a:lnTo>
                    <a:pt x="421" y="167"/>
                  </a:lnTo>
                  <a:lnTo>
                    <a:pt x="421" y="167"/>
                  </a:lnTo>
                  <a:lnTo>
                    <a:pt x="421" y="167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2" y="169"/>
                  </a:lnTo>
                  <a:lnTo>
                    <a:pt x="422" y="170"/>
                  </a:lnTo>
                  <a:lnTo>
                    <a:pt x="422" y="170"/>
                  </a:lnTo>
                  <a:lnTo>
                    <a:pt x="422" y="171"/>
                  </a:lnTo>
                  <a:lnTo>
                    <a:pt x="423" y="171"/>
                  </a:lnTo>
                  <a:lnTo>
                    <a:pt x="423" y="172"/>
                  </a:lnTo>
                  <a:lnTo>
                    <a:pt x="423" y="172"/>
                  </a:lnTo>
                  <a:lnTo>
                    <a:pt x="424" y="173"/>
                  </a:lnTo>
                  <a:lnTo>
                    <a:pt x="424" y="173"/>
                  </a:lnTo>
                  <a:lnTo>
                    <a:pt x="424" y="173"/>
                  </a:lnTo>
                  <a:lnTo>
                    <a:pt x="425" y="174"/>
                  </a:lnTo>
                  <a:lnTo>
                    <a:pt x="425" y="174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27" y="176"/>
                  </a:lnTo>
                  <a:lnTo>
                    <a:pt x="427" y="176"/>
                  </a:lnTo>
                  <a:lnTo>
                    <a:pt x="427" y="177"/>
                  </a:lnTo>
                  <a:lnTo>
                    <a:pt x="427" y="177"/>
                  </a:lnTo>
                  <a:lnTo>
                    <a:pt x="427" y="178"/>
                  </a:lnTo>
                  <a:lnTo>
                    <a:pt x="427" y="179"/>
                  </a:lnTo>
                  <a:lnTo>
                    <a:pt x="428" y="180"/>
                  </a:lnTo>
                  <a:lnTo>
                    <a:pt x="429" y="182"/>
                  </a:lnTo>
                  <a:lnTo>
                    <a:pt x="432" y="187"/>
                  </a:lnTo>
                  <a:lnTo>
                    <a:pt x="434" y="190"/>
                  </a:lnTo>
                  <a:lnTo>
                    <a:pt x="435" y="193"/>
                  </a:lnTo>
                  <a:lnTo>
                    <a:pt x="437" y="197"/>
                  </a:lnTo>
                  <a:lnTo>
                    <a:pt x="438" y="201"/>
                  </a:lnTo>
                  <a:lnTo>
                    <a:pt x="441" y="198"/>
                  </a:lnTo>
                  <a:lnTo>
                    <a:pt x="438" y="192"/>
                  </a:lnTo>
                  <a:lnTo>
                    <a:pt x="434" y="186"/>
                  </a:lnTo>
                  <a:lnTo>
                    <a:pt x="428" y="173"/>
                  </a:lnTo>
                  <a:lnTo>
                    <a:pt x="421" y="159"/>
                  </a:lnTo>
                  <a:lnTo>
                    <a:pt x="413" y="144"/>
                  </a:lnTo>
                  <a:lnTo>
                    <a:pt x="412" y="143"/>
                  </a:lnTo>
                  <a:lnTo>
                    <a:pt x="411" y="141"/>
                  </a:lnTo>
                  <a:lnTo>
                    <a:pt x="408" y="138"/>
                  </a:lnTo>
                  <a:lnTo>
                    <a:pt x="406" y="136"/>
                  </a:lnTo>
                  <a:lnTo>
                    <a:pt x="405" y="1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39"/>
            <p:cNvSpPr/>
            <p:nvPr/>
          </p:nvSpPr>
          <p:spPr>
            <a:xfrm>
              <a:off x="10960043" y="4957988"/>
              <a:ext cx="258480" cy="220378"/>
            </a:xfrm>
            <a:custGeom>
              <a:avLst/>
              <a:gdLst/>
              <a:ahLst/>
              <a:cxnLst/>
              <a:rect l="l" t="t" r="r" b="b"/>
              <a:pathLst>
                <a:path w="503" h="429" extrusionOk="0"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lnTo>
                    <a:pt x="3" y="226"/>
                  </a:lnTo>
                  <a:lnTo>
                    <a:pt x="5" y="227"/>
                  </a:lnTo>
                  <a:lnTo>
                    <a:pt x="8" y="228"/>
                  </a:lnTo>
                  <a:lnTo>
                    <a:pt x="13" y="230"/>
                  </a:lnTo>
                  <a:lnTo>
                    <a:pt x="18" y="232"/>
                  </a:lnTo>
                  <a:lnTo>
                    <a:pt x="21" y="233"/>
                  </a:lnTo>
                  <a:lnTo>
                    <a:pt x="23" y="234"/>
                  </a:lnTo>
                  <a:lnTo>
                    <a:pt x="40" y="243"/>
                  </a:lnTo>
                  <a:lnTo>
                    <a:pt x="57" y="254"/>
                  </a:lnTo>
                  <a:lnTo>
                    <a:pt x="74" y="265"/>
                  </a:lnTo>
                  <a:lnTo>
                    <a:pt x="90" y="277"/>
                  </a:lnTo>
                  <a:lnTo>
                    <a:pt x="105" y="291"/>
                  </a:lnTo>
                  <a:lnTo>
                    <a:pt x="120" y="304"/>
                  </a:lnTo>
                  <a:lnTo>
                    <a:pt x="133" y="318"/>
                  </a:lnTo>
                  <a:lnTo>
                    <a:pt x="144" y="333"/>
                  </a:lnTo>
                  <a:lnTo>
                    <a:pt x="150" y="339"/>
                  </a:lnTo>
                  <a:lnTo>
                    <a:pt x="158" y="349"/>
                  </a:lnTo>
                  <a:lnTo>
                    <a:pt x="161" y="355"/>
                  </a:lnTo>
                  <a:lnTo>
                    <a:pt x="165" y="360"/>
                  </a:lnTo>
                  <a:lnTo>
                    <a:pt x="168" y="365"/>
                  </a:lnTo>
                  <a:lnTo>
                    <a:pt x="171" y="370"/>
                  </a:lnTo>
                  <a:lnTo>
                    <a:pt x="173" y="376"/>
                  </a:lnTo>
                  <a:lnTo>
                    <a:pt x="175" y="381"/>
                  </a:lnTo>
                  <a:lnTo>
                    <a:pt x="184" y="406"/>
                  </a:lnTo>
                  <a:lnTo>
                    <a:pt x="184" y="407"/>
                  </a:lnTo>
                  <a:lnTo>
                    <a:pt x="184" y="407"/>
                  </a:lnTo>
                  <a:lnTo>
                    <a:pt x="184" y="409"/>
                  </a:lnTo>
                  <a:lnTo>
                    <a:pt x="185" y="412"/>
                  </a:lnTo>
                  <a:lnTo>
                    <a:pt x="187" y="415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87" y="418"/>
                  </a:lnTo>
                  <a:lnTo>
                    <a:pt x="187" y="419"/>
                  </a:lnTo>
                  <a:lnTo>
                    <a:pt x="187" y="419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8" y="422"/>
                  </a:lnTo>
                  <a:lnTo>
                    <a:pt x="188" y="424"/>
                  </a:lnTo>
                  <a:lnTo>
                    <a:pt x="189" y="425"/>
                  </a:lnTo>
                  <a:lnTo>
                    <a:pt x="189" y="427"/>
                  </a:lnTo>
                  <a:lnTo>
                    <a:pt x="189" y="429"/>
                  </a:lnTo>
                  <a:lnTo>
                    <a:pt x="191" y="427"/>
                  </a:lnTo>
                  <a:lnTo>
                    <a:pt x="193" y="425"/>
                  </a:lnTo>
                  <a:lnTo>
                    <a:pt x="196" y="423"/>
                  </a:lnTo>
                  <a:lnTo>
                    <a:pt x="197" y="422"/>
                  </a:lnTo>
                  <a:lnTo>
                    <a:pt x="198" y="421"/>
                  </a:lnTo>
                  <a:lnTo>
                    <a:pt x="314" y="330"/>
                  </a:lnTo>
                  <a:lnTo>
                    <a:pt x="356" y="296"/>
                  </a:lnTo>
                  <a:lnTo>
                    <a:pt x="398" y="262"/>
                  </a:lnTo>
                  <a:lnTo>
                    <a:pt x="503" y="169"/>
                  </a:lnTo>
                  <a:lnTo>
                    <a:pt x="499" y="163"/>
                  </a:lnTo>
                  <a:lnTo>
                    <a:pt x="496" y="159"/>
                  </a:lnTo>
                  <a:lnTo>
                    <a:pt x="494" y="156"/>
                  </a:lnTo>
                  <a:lnTo>
                    <a:pt x="493" y="154"/>
                  </a:lnTo>
                  <a:lnTo>
                    <a:pt x="491" y="152"/>
                  </a:lnTo>
                  <a:lnTo>
                    <a:pt x="489" y="150"/>
                  </a:lnTo>
                  <a:lnTo>
                    <a:pt x="487" y="148"/>
                  </a:lnTo>
                  <a:lnTo>
                    <a:pt x="485" y="145"/>
                  </a:lnTo>
                  <a:lnTo>
                    <a:pt x="483" y="143"/>
                  </a:lnTo>
                  <a:lnTo>
                    <a:pt x="482" y="140"/>
                  </a:lnTo>
                  <a:lnTo>
                    <a:pt x="479" y="135"/>
                  </a:lnTo>
                  <a:lnTo>
                    <a:pt x="477" y="132"/>
                  </a:lnTo>
                  <a:lnTo>
                    <a:pt x="475" y="130"/>
                  </a:lnTo>
                  <a:lnTo>
                    <a:pt x="463" y="115"/>
                  </a:lnTo>
                  <a:lnTo>
                    <a:pt x="451" y="101"/>
                  </a:lnTo>
                  <a:lnTo>
                    <a:pt x="439" y="88"/>
                  </a:lnTo>
                  <a:lnTo>
                    <a:pt x="433" y="82"/>
                  </a:lnTo>
                  <a:lnTo>
                    <a:pt x="427" y="76"/>
                  </a:lnTo>
                  <a:lnTo>
                    <a:pt x="426" y="75"/>
                  </a:lnTo>
                  <a:lnTo>
                    <a:pt x="425" y="75"/>
                  </a:lnTo>
                  <a:lnTo>
                    <a:pt x="423" y="73"/>
                  </a:lnTo>
                  <a:lnTo>
                    <a:pt x="421" y="72"/>
                  </a:lnTo>
                  <a:lnTo>
                    <a:pt x="419" y="70"/>
                  </a:lnTo>
                  <a:lnTo>
                    <a:pt x="418" y="69"/>
                  </a:lnTo>
                  <a:lnTo>
                    <a:pt x="416" y="68"/>
                  </a:lnTo>
                  <a:lnTo>
                    <a:pt x="414" y="66"/>
                  </a:lnTo>
                  <a:lnTo>
                    <a:pt x="413" y="66"/>
                  </a:lnTo>
                  <a:lnTo>
                    <a:pt x="412" y="65"/>
                  </a:lnTo>
                  <a:lnTo>
                    <a:pt x="409" y="62"/>
                  </a:lnTo>
                  <a:lnTo>
                    <a:pt x="405" y="59"/>
                  </a:lnTo>
                  <a:lnTo>
                    <a:pt x="402" y="56"/>
                  </a:lnTo>
                  <a:lnTo>
                    <a:pt x="398" y="53"/>
                  </a:lnTo>
                  <a:lnTo>
                    <a:pt x="390" y="48"/>
                  </a:lnTo>
                  <a:lnTo>
                    <a:pt x="381" y="42"/>
                  </a:lnTo>
                  <a:lnTo>
                    <a:pt x="377" y="40"/>
                  </a:lnTo>
                  <a:lnTo>
                    <a:pt x="373" y="38"/>
                  </a:lnTo>
                  <a:lnTo>
                    <a:pt x="364" y="34"/>
                  </a:lnTo>
                  <a:lnTo>
                    <a:pt x="364" y="34"/>
                  </a:lnTo>
                  <a:lnTo>
                    <a:pt x="361" y="32"/>
                  </a:lnTo>
                  <a:lnTo>
                    <a:pt x="353" y="28"/>
                  </a:lnTo>
                  <a:lnTo>
                    <a:pt x="340" y="23"/>
                  </a:lnTo>
                  <a:lnTo>
                    <a:pt x="331" y="20"/>
                  </a:lnTo>
                  <a:lnTo>
                    <a:pt x="322" y="17"/>
                  </a:lnTo>
                  <a:lnTo>
                    <a:pt x="320" y="16"/>
                  </a:lnTo>
                  <a:lnTo>
                    <a:pt x="318" y="15"/>
                  </a:lnTo>
                  <a:lnTo>
                    <a:pt x="313" y="14"/>
                  </a:lnTo>
                  <a:lnTo>
                    <a:pt x="309" y="13"/>
                  </a:lnTo>
                  <a:lnTo>
                    <a:pt x="307" y="12"/>
                  </a:lnTo>
                  <a:lnTo>
                    <a:pt x="305" y="11"/>
                  </a:lnTo>
                  <a:lnTo>
                    <a:pt x="304" y="11"/>
                  </a:lnTo>
                  <a:lnTo>
                    <a:pt x="303" y="11"/>
                  </a:lnTo>
                  <a:lnTo>
                    <a:pt x="303" y="11"/>
                  </a:lnTo>
                  <a:lnTo>
                    <a:pt x="303" y="11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1" y="10"/>
                  </a:lnTo>
                  <a:lnTo>
                    <a:pt x="301" y="10"/>
                  </a:lnTo>
                  <a:lnTo>
                    <a:pt x="301" y="10"/>
                  </a:lnTo>
                  <a:lnTo>
                    <a:pt x="300" y="9"/>
                  </a:lnTo>
                  <a:lnTo>
                    <a:pt x="289" y="7"/>
                  </a:lnTo>
                  <a:lnTo>
                    <a:pt x="278" y="5"/>
                  </a:lnTo>
                  <a:lnTo>
                    <a:pt x="273" y="4"/>
                  </a:lnTo>
                  <a:lnTo>
                    <a:pt x="268" y="4"/>
                  </a:lnTo>
                  <a:lnTo>
                    <a:pt x="262" y="3"/>
                  </a:lnTo>
                  <a:lnTo>
                    <a:pt x="257" y="3"/>
                  </a:lnTo>
                  <a:lnTo>
                    <a:pt x="251" y="3"/>
                  </a:lnTo>
                  <a:lnTo>
                    <a:pt x="248" y="3"/>
                  </a:lnTo>
                  <a:lnTo>
                    <a:pt x="244" y="3"/>
                  </a:lnTo>
                  <a:lnTo>
                    <a:pt x="241" y="2"/>
                  </a:lnTo>
                  <a:lnTo>
                    <a:pt x="238" y="2"/>
                  </a:lnTo>
                  <a:lnTo>
                    <a:pt x="235" y="1"/>
                  </a:lnTo>
                  <a:lnTo>
                    <a:pt x="232" y="0"/>
                  </a:lnTo>
                  <a:lnTo>
                    <a:pt x="21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4" y="1"/>
                  </a:lnTo>
                  <a:lnTo>
                    <a:pt x="179" y="3"/>
                  </a:lnTo>
                  <a:lnTo>
                    <a:pt x="176" y="3"/>
                  </a:lnTo>
                  <a:lnTo>
                    <a:pt x="173" y="3"/>
                  </a:lnTo>
                  <a:lnTo>
                    <a:pt x="157" y="7"/>
                  </a:lnTo>
                  <a:lnTo>
                    <a:pt x="150" y="9"/>
                  </a:lnTo>
                  <a:lnTo>
                    <a:pt x="142" y="11"/>
                  </a:lnTo>
                  <a:lnTo>
                    <a:pt x="134" y="14"/>
                  </a:lnTo>
                  <a:lnTo>
                    <a:pt x="126" y="17"/>
                  </a:lnTo>
                  <a:lnTo>
                    <a:pt x="119" y="21"/>
                  </a:lnTo>
                  <a:lnTo>
                    <a:pt x="112" y="25"/>
                  </a:lnTo>
                  <a:lnTo>
                    <a:pt x="105" y="30"/>
                  </a:lnTo>
                  <a:lnTo>
                    <a:pt x="99" y="34"/>
                  </a:lnTo>
                  <a:lnTo>
                    <a:pt x="86" y="45"/>
                  </a:lnTo>
                  <a:lnTo>
                    <a:pt x="75" y="57"/>
                  </a:lnTo>
                  <a:lnTo>
                    <a:pt x="64" y="70"/>
                  </a:lnTo>
                  <a:lnTo>
                    <a:pt x="55" y="84"/>
                  </a:lnTo>
                  <a:lnTo>
                    <a:pt x="46" y="99"/>
                  </a:lnTo>
                  <a:lnTo>
                    <a:pt x="39" y="112"/>
                  </a:lnTo>
                  <a:lnTo>
                    <a:pt x="32" y="125"/>
                  </a:lnTo>
                  <a:lnTo>
                    <a:pt x="26" y="138"/>
                  </a:lnTo>
                  <a:lnTo>
                    <a:pt x="21" y="150"/>
                  </a:lnTo>
                  <a:lnTo>
                    <a:pt x="16" y="163"/>
                  </a:lnTo>
                  <a:lnTo>
                    <a:pt x="12" y="175"/>
                  </a:lnTo>
                  <a:lnTo>
                    <a:pt x="9" y="187"/>
                  </a:lnTo>
                  <a:lnTo>
                    <a:pt x="6" y="198"/>
                  </a:lnTo>
                  <a:lnTo>
                    <a:pt x="6" y="203"/>
                  </a:lnTo>
                  <a:lnTo>
                    <a:pt x="5" y="207"/>
                  </a:lnTo>
                  <a:lnTo>
                    <a:pt x="5" y="211"/>
                  </a:lnTo>
                  <a:lnTo>
                    <a:pt x="4" y="215"/>
                  </a:lnTo>
                  <a:lnTo>
                    <a:pt x="3" y="218"/>
                  </a:lnTo>
                  <a:lnTo>
                    <a:pt x="2" y="221"/>
                  </a:lnTo>
                  <a:lnTo>
                    <a:pt x="1" y="22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39"/>
            <p:cNvSpPr/>
            <p:nvPr/>
          </p:nvSpPr>
          <p:spPr>
            <a:xfrm>
              <a:off x="11077955" y="4904438"/>
              <a:ext cx="102465" cy="42737"/>
            </a:xfrm>
            <a:custGeom>
              <a:avLst/>
              <a:gdLst/>
              <a:ahLst/>
              <a:cxnLst/>
              <a:rect l="l" t="t" r="r" b="b"/>
              <a:pathLst>
                <a:path w="200" h="84" extrusionOk="0">
                  <a:moveTo>
                    <a:pt x="11" y="65"/>
                  </a:moveTo>
                  <a:lnTo>
                    <a:pt x="20" y="65"/>
                  </a:lnTo>
                  <a:lnTo>
                    <a:pt x="28" y="65"/>
                  </a:lnTo>
                  <a:lnTo>
                    <a:pt x="37" y="66"/>
                  </a:lnTo>
                  <a:lnTo>
                    <a:pt x="41" y="66"/>
                  </a:lnTo>
                  <a:lnTo>
                    <a:pt x="45" y="67"/>
                  </a:lnTo>
                  <a:lnTo>
                    <a:pt x="49" y="67"/>
                  </a:lnTo>
                  <a:lnTo>
                    <a:pt x="53" y="68"/>
                  </a:lnTo>
                  <a:lnTo>
                    <a:pt x="58" y="68"/>
                  </a:lnTo>
                  <a:lnTo>
                    <a:pt x="62" y="69"/>
                  </a:lnTo>
                  <a:lnTo>
                    <a:pt x="71" y="71"/>
                  </a:lnTo>
                  <a:lnTo>
                    <a:pt x="79" y="73"/>
                  </a:lnTo>
                  <a:lnTo>
                    <a:pt x="80" y="74"/>
                  </a:lnTo>
                  <a:lnTo>
                    <a:pt x="81" y="74"/>
                  </a:lnTo>
                  <a:lnTo>
                    <a:pt x="84" y="75"/>
                  </a:lnTo>
                  <a:lnTo>
                    <a:pt x="89" y="76"/>
                  </a:lnTo>
                  <a:lnTo>
                    <a:pt x="94" y="77"/>
                  </a:lnTo>
                  <a:lnTo>
                    <a:pt x="97" y="78"/>
                  </a:lnTo>
                  <a:lnTo>
                    <a:pt x="98" y="78"/>
                  </a:lnTo>
                  <a:lnTo>
                    <a:pt x="99" y="79"/>
                  </a:lnTo>
                  <a:lnTo>
                    <a:pt x="102" y="80"/>
                  </a:lnTo>
                  <a:lnTo>
                    <a:pt x="105" y="80"/>
                  </a:lnTo>
                  <a:lnTo>
                    <a:pt x="110" y="81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8" y="83"/>
                  </a:lnTo>
                  <a:lnTo>
                    <a:pt x="121" y="84"/>
                  </a:lnTo>
                  <a:lnTo>
                    <a:pt x="130" y="72"/>
                  </a:lnTo>
                  <a:lnTo>
                    <a:pt x="139" y="60"/>
                  </a:lnTo>
                  <a:lnTo>
                    <a:pt x="148" y="50"/>
                  </a:lnTo>
                  <a:lnTo>
                    <a:pt x="158" y="39"/>
                  </a:lnTo>
                  <a:lnTo>
                    <a:pt x="160" y="36"/>
                  </a:lnTo>
                  <a:lnTo>
                    <a:pt x="163" y="33"/>
                  </a:lnTo>
                  <a:lnTo>
                    <a:pt x="168" y="28"/>
                  </a:lnTo>
                  <a:lnTo>
                    <a:pt x="178" y="19"/>
                  </a:lnTo>
                  <a:lnTo>
                    <a:pt x="183" y="14"/>
                  </a:lnTo>
                  <a:lnTo>
                    <a:pt x="188" y="9"/>
                  </a:lnTo>
                  <a:lnTo>
                    <a:pt x="191" y="7"/>
                  </a:lnTo>
                  <a:lnTo>
                    <a:pt x="194" y="4"/>
                  </a:lnTo>
                  <a:lnTo>
                    <a:pt x="197" y="2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2" y="2"/>
                  </a:lnTo>
                  <a:lnTo>
                    <a:pt x="183" y="4"/>
                  </a:lnTo>
                  <a:lnTo>
                    <a:pt x="167" y="8"/>
                  </a:lnTo>
                  <a:lnTo>
                    <a:pt x="130" y="17"/>
                  </a:lnTo>
                  <a:lnTo>
                    <a:pt x="102" y="26"/>
                  </a:lnTo>
                  <a:lnTo>
                    <a:pt x="73" y="36"/>
                  </a:lnTo>
                  <a:lnTo>
                    <a:pt x="11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10" name="Google Shape;4110;p39"/>
          <p:cNvGrpSpPr/>
          <p:nvPr/>
        </p:nvGrpSpPr>
        <p:grpSpPr>
          <a:xfrm>
            <a:off x="7668383" y="4893365"/>
            <a:ext cx="512332" cy="719952"/>
            <a:chOff x="7769201" y="4731432"/>
            <a:chExt cx="608613" cy="855250"/>
          </a:xfrm>
        </p:grpSpPr>
        <p:sp>
          <p:nvSpPr>
            <p:cNvPr id="4111" name="Google Shape;4111;p39"/>
            <p:cNvSpPr/>
            <p:nvPr/>
          </p:nvSpPr>
          <p:spPr>
            <a:xfrm>
              <a:off x="7769201" y="5001755"/>
              <a:ext cx="608613" cy="584927"/>
            </a:xfrm>
            <a:custGeom>
              <a:avLst/>
              <a:gdLst/>
              <a:ahLst/>
              <a:cxnLst/>
              <a:rect l="l" t="t" r="r" b="b"/>
              <a:pathLst>
                <a:path w="1183" h="1137" extrusionOk="0">
                  <a:moveTo>
                    <a:pt x="1183" y="508"/>
                  </a:moveTo>
                  <a:lnTo>
                    <a:pt x="1182" y="477"/>
                  </a:lnTo>
                  <a:lnTo>
                    <a:pt x="1180" y="445"/>
                  </a:lnTo>
                  <a:lnTo>
                    <a:pt x="1177" y="413"/>
                  </a:lnTo>
                  <a:lnTo>
                    <a:pt x="1174" y="397"/>
                  </a:lnTo>
                  <a:lnTo>
                    <a:pt x="1171" y="381"/>
                  </a:lnTo>
                  <a:lnTo>
                    <a:pt x="1168" y="364"/>
                  </a:lnTo>
                  <a:lnTo>
                    <a:pt x="1165" y="347"/>
                  </a:lnTo>
                  <a:lnTo>
                    <a:pt x="1161" y="330"/>
                  </a:lnTo>
                  <a:lnTo>
                    <a:pt x="1157" y="313"/>
                  </a:lnTo>
                  <a:lnTo>
                    <a:pt x="1155" y="304"/>
                  </a:lnTo>
                  <a:lnTo>
                    <a:pt x="1153" y="295"/>
                  </a:lnTo>
                  <a:lnTo>
                    <a:pt x="1151" y="285"/>
                  </a:lnTo>
                  <a:lnTo>
                    <a:pt x="1149" y="276"/>
                  </a:lnTo>
                  <a:lnTo>
                    <a:pt x="1149" y="276"/>
                  </a:lnTo>
                  <a:lnTo>
                    <a:pt x="1149" y="276"/>
                  </a:lnTo>
                  <a:lnTo>
                    <a:pt x="1150" y="282"/>
                  </a:lnTo>
                  <a:lnTo>
                    <a:pt x="1151" y="289"/>
                  </a:lnTo>
                  <a:lnTo>
                    <a:pt x="1152" y="303"/>
                  </a:lnTo>
                  <a:lnTo>
                    <a:pt x="1152" y="333"/>
                  </a:lnTo>
                  <a:lnTo>
                    <a:pt x="1152" y="336"/>
                  </a:lnTo>
                  <a:lnTo>
                    <a:pt x="1152" y="398"/>
                  </a:lnTo>
                  <a:lnTo>
                    <a:pt x="1152" y="423"/>
                  </a:lnTo>
                  <a:lnTo>
                    <a:pt x="1151" y="467"/>
                  </a:lnTo>
                  <a:lnTo>
                    <a:pt x="1150" y="508"/>
                  </a:lnTo>
                  <a:lnTo>
                    <a:pt x="1147" y="547"/>
                  </a:lnTo>
                  <a:lnTo>
                    <a:pt x="1143" y="581"/>
                  </a:lnTo>
                  <a:lnTo>
                    <a:pt x="1143" y="585"/>
                  </a:lnTo>
                  <a:lnTo>
                    <a:pt x="1142" y="589"/>
                  </a:lnTo>
                  <a:lnTo>
                    <a:pt x="1142" y="594"/>
                  </a:lnTo>
                  <a:lnTo>
                    <a:pt x="1141" y="598"/>
                  </a:lnTo>
                  <a:lnTo>
                    <a:pt x="1137" y="618"/>
                  </a:lnTo>
                  <a:lnTo>
                    <a:pt x="1136" y="623"/>
                  </a:lnTo>
                  <a:lnTo>
                    <a:pt x="1135" y="628"/>
                  </a:lnTo>
                  <a:lnTo>
                    <a:pt x="1132" y="639"/>
                  </a:lnTo>
                  <a:lnTo>
                    <a:pt x="1129" y="649"/>
                  </a:lnTo>
                  <a:lnTo>
                    <a:pt x="1126" y="660"/>
                  </a:lnTo>
                  <a:lnTo>
                    <a:pt x="1123" y="670"/>
                  </a:lnTo>
                  <a:lnTo>
                    <a:pt x="1119" y="681"/>
                  </a:lnTo>
                  <a:lnTo>
                    <a:pt x="1110" y="702"/>
                  </a:lnTo>
                  <a:lnTo>
                    <a:pt x="1100" y="723"/>
                  </a:lnTo>
                  <a:lnTo>
                    <a:pt x="1089" y="745"/>
                  </a:lnTo>
                  <a:lnTo>
                    <a:pt x="1087" y="750"/>
                  </a:lnTo>
                  <a:lnTo>
                    <a:pt x="1085" y="755"/>
                  </a:lnTo>
                  <a:lnTo>
                    <a:pt x="1082" y="760"/>
                  </a:lnTo>
                  <a:lnTo>
                    <a:pt x="1079" y="764"/>
                  </a:lnTo>
                  <a:lnTo>
                    <a:pt x="1073" y="773"/>
                  </a:lnTo>
                  <a:lnTo>
                    <a:pt x="1067" y="781"/>
                  </a:lnTo>
                  <a:lnTo>
                    <a:pt x="1051" y="804"/>
                  </a:lnTo>
                  <a:lnTo>
                    <a:pt x="1033" y="827"/>
                  </a:lnTo>
                  <a:lnTo>
                    <a:pt x="1024" y="838"/>
                  </a:lnTo>
                  <a:lnTo>
                    <a:pt x="1014" y="849"/>
                  </a:lnTo>
                  <a:lnTo>
                    <a:pt x="1004" y="859"/>
                  </a:lnTo>
                  <a:lnTo>
                    <a:pt x="994" y="869"/>
                  </a:lnTo>
                  <a:lnTo>
                    <a:pt x="965" y="894"/>
                  </a:lnTo>
                  <a:lnTo>
                    <a:pt x="952" y="904"/>
                  </a:lnTo>
                  <a:lnTo>
                    <a:pt x="938" y="914"/>
                  </a:lnTo>
                  <a:lnTo>
                    <a:pt x="912" y="931"/>
                  </a:lnTo>
                  <a:lnTo>
                    <a:pt x="909" y="933"/>
                  </a:lnTo>
                  <a:lnTo>
                    <a:pt x="905" y="935"/>
                  </a:lnTo>
                  <a:lnTo>
                    <a:pt x="901" y="937"/>
                  </a:lnTo>
                  <a:lnTo>
                    <a:pt x="897" y="939"/>
                  </a:lnTo>
                  <a:lnTo>
                    <a:pt x="890" y="942"/>
                  </a:lnTo>
                  <a:lnTo>
                    <a:pt x="883" y="945"/>
                  </a:lnTo>
                  <a:lnTo>
                    <a:pt x="880" y="947"/>
                  </a:lnTo>
                  <a:lnTo>
                    <a:pt x="876" y="949"/>
                  </a:lnTo>
                  <a:lnTo>
                    <a:pt x="873" y="951"/>
                  </a:lnTo>
                  <a:lnTo>
                    <a:pt x="869" y="952"/>
                  </a:lnTo>
                  <a:lnTo>
                    <a:pt x="866" y="953"/>
                  </a:lnTo>
                  <a:lnTo>
                    <a:pt x="862" y="954"/>
                  </a:lnTo>
                  <a:lnTo>
                    <a:pt x="855" y="956"/>
                  </a:lnTo>
                  <a:lnTo>
                    <a:pt x="844" y="960"/>
                  </a:lnTo>
                  <a:lnTo>
                    <a:pt x="832" y="965"/>
                  </a:lnTo>
                  <a:lnTo>
                    <a:pt x="820" y="969"/>
                  </a:lnTo>
                  <a:lnTo>
                    <a:pt x="807" y="973"/>
                  </a:lnTo>
                  <a:lnTo>
                    <a:pt x="787" y="979"/>
                  </a:lnTo>
                  <a:lnTo>
                    <a:pt x="766" y="984"/>
                  </a:lnTo>
                  <a:lnTo>
                    <a:pt x="746" y="988"/>
                  </a:lnTo>
                  <a:lnTo>
                    <a:pt x="724" y="991"/>
                  </a:lnTo>
                  <a:lnTo>
                    <a:pt x="681" y="996"/>
                  </a:lnTo>
                  <a:lnTo>
                    <a:pt x="635" y="999"/>
                  </a:lnTo>
                  <a:lnTo>
                    <a:pt x="624" y="999"/>
                  </a:lnTo>
                  <a:lnTo>
                    <a:pt x="615" y="999"/>
                  </a:lnTo>
                  <a:lnTo>
                    <a:pt x="583" y="998"/>
                  </a:lnTo>
                  <a:lnTo>
                    <a:pt x="552" y="995"/>
                  </a:lnTo>
                  <a:lnTo>
                    <a:pt x="523" y="990"/>
                  </a:lnTo>
                  <a:lnTo>
                    <a:pt x="494" y="984"/>
                  </a:lnTo>
                  <a:lnTo>
                    <a:pt x="468" y="976"/>
                  </a:lnTo>
                  <a:lnTo>
                    <a:pt x="442" y="968"/>
                  </a:lnTo>
                  <a:lnTo>
                    <a:pt x="418" y="958"/>
                  </a:lnTo>
                  <a:lnTo>
                    <a:pt x="395" y="948"/>
                  </a:lnTo>
                  <a:lnTo>
                    <a:pt x="358" y="931"/>
                  </a:lnTo>
                  <a:lnTo>
                    <a:pt x="340" y="922"/>
                  </a:lnTo>
                  <a:lnTo>
                    <a:pt x="325" y="914"/>
                  </a:lnTo>
                  <a:lnTo>
                    <a:pt x="316" y="909"/>
                  </a:lnTo>
                  <a:lnTo>
                    <a:pt x="306" y="903"/>
                  </a:lnTo>
                  <a:lnTo>
                    <a:pt x="295" y="897"/>
                  </a:lnTo>
                  <a:lnTo>
                    <a:pt x="285" y="889"/>
                  </a:lnTo>
                  <a:lnTo>
                    <a:pt x="242" y="854"/>
                  </a:lnTo>
                  <a:lnTo>
                    <a:pt x="219" y="833"/>
                  </a:lnTo>
                  <a:lnTo>
                    <a:pt x="207" y="822"/>
                  </a:lnTo>
                  <a:lnTo>
                    <a:pt x="195" y="810"/>
                  </a:lnTo>
                  <a:lnTo>
                    <a:pt x="186" y="801"/>
                  </a:lnTo>
                  <a:lnTo>
                    <a:pt x="182" y="797"/>
                  </a:lnTo>
                  <a:lnTo>
                    <a:pt x="178" y="793"/>
                  </a:lnTo>
                  <a:lnTo>
                    <a:pt x="176" y="791"/>
                  </a:lnTo>
                  <a:lnTo>
                    <a:pt x="175" y="788"/>
                  </a:lnTo>
                  <a:lnTo>
                    <a:pt x="173" y="786"/>
                  </a:lnTo>
                  <a:lnTo>
                    <a:pt x="172" y="784"/>
                  </a:lnTo>
                  <a:lnTo>
                    <a:pt x="151" y="755"/>
                  </a:lnTo>
                  <a:lnTo>
                    <a:pt x="131" y="723"/>
                  </a:lnTo>
                  <a:lnTo>
                    <a:pt x="113" y="687"/>
                  </a:lnTo>
                  <a:lnTo>
                    <a:pt x="96" y="648"/>
                  </a:lnTo>
                  <a:lnTo>
                    <a:pt x="81" y="605"/>
                  </a:lnTo>
                  <a:lnTo>
                    <a:pt x="69" y="559"/>
                  </a:lnTo>
                  <a:lnTo>
                    <a:pt x="60" y="508"/>
                  </a:lnTo>
                  <a:lnTo>
                    <a:pt x="54" y="454"/>
                  </a:lnTo>
                  <a:lnTo>
                    <a:pt x="54" y="448"/>
                  </a:lnTo>
                  <a:lnTo>
                    <a:pt x="54" y="445"/>
                  </a:lnTo>
                  <a:lnTo>
                    <a:pt x="54" y="442"/>
                  </a:lnTo>
                  <a:lnTo>
                    <a:pt x="53" y="439"/>
                  </a:lnTo>
                  <a:lnTo>
                    <a:pt x="53" y="436"/>
                  </a:lnTo>
                  <a:lnTo>
                    <a:pt x="52" y="435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1" y="431"/>
                  </a:lnTo>
                  <a:lnTo>
                    <a:pt x="51" y="426"/>
                  </a:lnTo>
                  <a:lnTo>
                    <a:pt x="51" y="420"/>
                  </a:lnTo>
                  <a:lnTo>
                    <a:pt x="49" y="408"/>
                  </a:lnTo>
                  <a:lnTo>
                    <a:pt x="48" y="397"/>
                  </a:lnTo>
                  <a:lnTo>
                    <a:pt x="48" y="391"/>
                  </a:lnTo>
                  <a:lnTo>
                    <a:pt x="48" y="386"/>
                  </a:lnTo>
                  <a:lnTo>
                    <a:pt x="48" y="344"/>
                  </a:lnTo>
                  <a:lnTo>
                    <a:pt x="48" y="333"/>
                  </a:lnTo>
                  <a:lnTo>
                    <a:pt x="48" y="295"/>
                  </a:lnTo>
                  <a:lnTo>
                    <a:pt x="49" y="277"/>
                  </a:lnTo>
                  <a:lnTo>
                    <a:pt x="51" y="259"/>
                  </a:lnTo>
                  <a:lnTo>
                    <a:pt x="54" y="212"/>
                  </a:lnTo>
                  <a:lnTo>
                    <a:pt x="59" y="168"/>
                  </a:lnTo>
                  <a:lnTo>
                    <a:pt x="64" y="129"/>
                  </a:lnTo>
                  <a:lnTo>
                    <a:pt x="71" y="93"/>
                  </a:lnTo>
                  <a:lnTo>
                    <a:pt x="72" y="90"/>
                  </a:lnTo>
                  <a:lnTo>
                    <a:pt x="73" y="86"/>
                  </a:lnTo>
                  <a:lnTo>
                    <a:pt x="74" y="80"/>
                  </a:lnTo>
                  <a:lnTo>
                    <a:pt x="75" y="74"/>
                  </a:lnTo>
                  <a:lnTo>
                    <a:pt x="75" y="70"/>
                  </a:lnTo>
                  <a:lnTo>
                    <a:pt x="76" y="67"/>
                  </a:lnTo>
                  <a:lnTo>
                    <a:pt x="80" y="47"/>
                  </a:lnTo>
                  <a:lnTo>
                    <a:pt x="85" y="2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6" y="36"/>
                  </a:lnTo>
                  <a:lnTo>
                    <a:pt x="75" y="40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3" y="47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68" y="58"/>
                  </a:lnTo>
                  <a:lnTo>
                    <a:pt x="64" y="67"/>
                  </a:lnTo>
                  <a:lnTo>
                    <a:pt x="61" y="75"/>
                  </a:lnTo>
                  <a:lnTo>
                    <a:pt x="58" y="84"/>
                  </a:lnTo>
                  <a:lnTo>
                    <a:pt x="53" y="105"/>
                  </a:lnTo>
                  <a:lnTo>
                    <a:pt x="48" y="127"/>
                  </a:lnTo>
                  <a:lnTo>
                    <a:pt x="48" y="130"/>
                  </a:lnTo>
                  <a:lnTo>
                    <a:pt x="31" y="197"/>
                  </a:lnTo>
                  <a:lnTo>
                    <a:pt x="29" y="206"/>
                  </a:lnTo>
                  <a:lnTo>
                    <a:pt x="27" y="215"/>
                  </a:lnTo>
                  <a:lnTo>
                    <a:pt x="23" y="234"/>
                  </a:lnTo>
                  <a:lnTo>
                    <a:pt x="21" y="243"/>
                  </a:lnTo>
                  <a:lnTo>
                    <a:pt x="19" y="252"/>
                  </a:lnTo>
                  <a:lnTo>
                    <a:pt x="18" y="257"/>
                  </a:lnTo>
                  <a:lnTo>
                    <a:pt x="18" y="262"/>
                  </a:lnTo>
                  <a:lnTo>
                    <a:pt x="17" y="266"/>
                  </a:lnTo>
                  <a:lnTo>
                    <a:pt x="17" y="271"/>
                  </a:lnTo>
                  <a:lnTo>
                    <a:pt x="9" y="330"/>
                  </a:lnTo>
                  <a:lnTo>
                    <a:pt x="8" y="336"/>
                  </a:lnTo>
                  <a:lnTo>
                    <a:pt x="7" y="343"/>
                  </a:lnTo>
                  <a:lnTo>
                    <a:pt x="6" y="356"/>
                  </a:lnTo>
                  <a:lnTo>
                    <a:pt x="5" y="369"/>
                  </a:lnTo>
                  <a:lnTo>
                    <a:pt x="3" y="383"/>
                  </a:lnTo>
                  <a:lnTo>
                    <a:pt x="1" y="405"/>
                  </a:lnTo>
                  <a:lnTo>
                    <a:pt x="0" y="428"/>
                  </a:lnTo>
                  <a:lnTo>
                    <a:pt x="0" y="477"/>
                  </a:lnTo>
                  <a:lnTo>
                    <a:pt x="1" y="517"/>
                  </a:lnTo>
                  <a:lnTo>
                    <a:pt x="2" y="560"/>
                  </a:lnTo>
                  <a:lnTo>
                    <a:pt x="6" y="603"/>
                  </a:lnTo>
                  <a:lnTo>
                    <a:pt x="11" y="649"/>
                  </a:lnTo>
                  <a:lnTo>
                    <a:pt x="16" y="682"/>
                  </a:lnTo>
                  <a:lnTo>
                    <a:pt x="23" y="715"/>
                  </a:lnTo>
                  <a:lnTo>
                    <a:pt x="32" y="747"/>
                  </a:lnTo>
                  <a:lnTo>
                    <a:pt x="42" y="779"/>
                  </a:lnTo>
                  <a:lnTo>
                    <a:pt x="44" y="784"/>
                  </a:lnTo>
                  <a:lnTo>
                    <a:pt x="46" y="789"/>
                  </a:lnTo>
                  <a:lnTo>
                    <a:pt x="49" y="800"/>
                  </a:lnTo>
                  <a:lnTo>
                    <a:pt x="53" y="809"/>
                  </a:lnTo>
                  <a:lnTo>
                    <a:pt x="55" y="814"/>
                  </a:lnTo>
                  <a:lnTo>
                    <a:pt x="57" y="818"/>
                  </a:lnTo>
                  <a:lnTo>
                    <a:pt x="64" y="835"/>
                  </a:lnTo>
                  <a:lnTo>
                    <a:pt x="71" y="852"/>
                  </a:lnTo>
                  <a:lnTo>
                    <a:pt x="79" y="868"/>
                  </a:lnTo>
                  <a:lnTo>
                    <a:pt x="88" y="883"/>
                  </a:lnTo>
                  <a:lnTo>
                    <a:pt x="90" y="886"/>
                  </a:lnTo>
                  <a:lnTo>
                    <a:pt x="101" y="904"/>
                  </a:lnTo>
                  <a:lnTo>
                    <a:pt x="113" y="921"/>
                  </a:lnTo>
                  <a:lnTo>
                    <a:pt x="126" y="937"/>
                  </a:lnTo>
                  <a:lnTo>
                    <a:pt x="139" y="954"/>
                  </a:lnTo>
                  <a:lnTo>
                    <a:pt x="153" y="969"/>
                  </a:lnTo>
                  <a:lnTo>
                    <a:pt x="167" y="984"/>
                  </a:lnTo>
                  <a:lnTo>
                    <a:pt x="182" y="999"/>
                  </a:lnTo>
                  <a:lnTo>
                    <a:pt x="198" y="1013"/>
                  </a:lnTo>
                  <a:lnTo>
                    <a:pt x="205" y="1019"/>
                  </a:lnTo>
                  <a:lnTo>
                    <a:pt x="213" y="1025"/>
                  </a:lnTo>
                  <a:lnTo>
                    <a:pt x="229" y="1037"/>
                  </a:lnTo>
                  <a:lnTo>
                    <a:pt x="263" y="1058"/>
                  </a:lnTo>
                  <a:lnTo>
                    <a:pt x="272" y="1063"/>
                  </a:lnTo>
                  <a:lnTo>
                    <a:pt x="281" y="1068"/>
                  </a:lnTo>
                  <a:lnTo>
                    <a:pt x="300" y="1077"/>
                  </a:lnTo>
                  <a:lnTo>
                    <a:pt x="339" y="1095"/>
                  </a:lnTo>
                  <a:lnTo>
                    <a:pt x="341" y="1096"/>
                  </a:lnTo>
                  <a:lnTo>
                    <a:pt x="343" y="1096"/>
                  </a:lnTo>
                  <a:lnTo>
                    <a:pt x="347" y="1097"/>
                  </a:lnTo>
                  <a:lnTo>
                    <a:pt x="349" y="1098"/>
                  </a:lnTo>
                  <a:lnTo>
                    <a:pt x="352" y="1098"/>
                  </a:lnTo>
                  <a:lnTo>
                    <a:pt x="354" y="1099"/>
                  </a:lnTo>
                  <a:lnTo>
                    <a:pt x="356" y="1100"/>
                  </a:lnTo>
                  <a:lnTo>
                    <a:pt x="364" y="1102"/>
                  </a:lnTo>
                  <a:lnTo>
                    <a:pt x="373" y="1105"/>
                  </a:lnTo>
                  <a:lnTo>
                    <a:pt x="377" y="1106"/>
                  </a:lnTo>
                  <a:lnTo>
                    <a:pt x="381" y="1108"/>
                  </a:lnTo>
                  <a:lnTo>
                    <a:pt x="386" y="1110"/>
                  </a:lnTo>
                  <a:lnTo>
                    <a:pt x="390" y="1112"/>
                  </a:lnTo>
                  <a:lnTo>
                    <a:pt x="403" y="1115"/>
                  </a:lnTo>
                  <a:lnTo>
                    <a:pt x="417" y="1118"/>
                  </a:lnTo>
                  <a:lnTo>
                    <a:pt x="446" y="1123"/>
                  </a:lnTo>
                  <a:lnTo>
                    <a:pt x="448" y="1123"/>
                  </a:lnTo>
                  <a:lnTo>
                    <a:pt x="449" y="1124"/>
                  </a:lnTo>
                  <a:lnTo>
                    <a:pt x="453" y="1125"/>
                  </a:lnTo>
                  <a:lnTo>
                    <a:pt x="460" y="1126"/>
                  </a:lnTo>
                  <a:lnTo>
                    <a:pt x="467" y="1127"/>
                  </a:lnTo>
                  <a:lnTo>
                    <a:pt x="471" y="1128"/>
                  </a:lnTo>
                  <a:lnTo>
                    <a:pt x="472" y="1128"/>
                  </a:lnTo>
                  <a:lnTo>
                    <a:pt x="474" y="1129"/>
                  </a:lnTo>
                  <a:lnTo>
                    <a:pt x="487" y="1130"/>
                  </a:lnTo>
                  <a:lnTo>
                    <a:pt x="499" y="1131"/>
                  </a:lnTo>
                  <a:lnTo>
                    <a:pt x="511" y="1132"/>
                  </a:lnTo>
                  <a:lnTo>
                    <a:pt x="517" y="1133"/>
                  </a:lnTo>
                  <a:lnTo>
                    <a:pt x="522" y="1134"/>
                  </a:lnTo>
                  <a:lnTo>
                    <a:pt x="528" y="1134"/>
                  </a:lnTo>
                  <a:lnTo>
                    <a:pt x="535" y="1134"/>
                  </a:lnTo>
                  <a:lnTo>
                    <a:pt x="547" y="1135"/>
                  </a:lnTo>
                  <a:lnTo>
                    <a:pt x="559" y="1136"/>
                  </a:lnTo>
                  <a:lnTo>
                    <a:pt x="565" y="1137"/>
                  </a:lnTo>
                  <a:lnTo>
                    <a:pt x="570" y="1137"/>
                  </a:lnTo>
                  <a:lnTo>
                    <a:pt x="615" y="1137"/>
                  </a:lnTo>
                  <a:lnTo>
                    <a:pt x="648" y="1134"/>
                  </a:lnTo>
                  <a:lnTo>
                    <a:pt x="681" y="1130"/>
                  </a:lnTo>
                  <a:lnTo>
                    <a:pt x="713" y="1125"/>
                  </a:lnTo>
                  <a:lnTo>
                    <a:pt x="729" y="1121"/>
                  </a:lnTo>
                  <a:lnTo>
                    <a:pt x="745" y="1117"/>
                  </a:lnTo>
                  <a:lnTo>
                    <a:pt x="764" y="1113"/>
                  </a:lnTo>
                  <a:lnTo>
                    <a:pt x="783" y="1107"/>
                  </a:lnTo>
                  <a:lnTo>
                    <a:pt x="819" y="1097"/>
                  </a:lnTo>
                  <a:lnTo>
                    <a:pt x="821" y="1096"/>
                  </a:lnTo>
                  <a:lnTo>
                    <a:pt x="822" y="1096"/>
                  </a:lnTo>
                  <a:lnTo>
                    <a:pt x="826" y="1095"/>
                  </a:lnTo>
                  <a:lnTo>
                    <a:pt x="827" y="1094"/>
                  </a:lnTo>
                  <a:lnTo>
                    <a:pt x="829" y="1094"/>
                  </a:lnTo>
                  <a:lnTo>
                    <a:pt x="831" y="1093"/>
                  </a:lnTo>
                  <a:lnTo>
                    <a:pt x="833" y="1092"/>
                  </a:lnTo>
                  <a:lnTo>
                    <a:pt x="833" y="1092"/>
                  </a:lnTo>
                  <a:lnTo>
                    <a:pt x="834" y="1092"/>
                  </a:lnTo>
                  <a:lnTo>
                    <a:pt x="834" y="1092"/>
                  </a:lnTo>
                  <a:lnTo>
                    <a:pt x="835" y="1091"/>
                  </a:lnTo>
                  <a:lnTo>
                    <a:pt x="837" y="1091"/>
                  </a:lnTo>
                  <a:lnTo>
                    <a:pt x="838" y="1090"/>
                  </a:lnTo>
                  <a:lnTo>
                    <a:pt x="840" y="1089"/>
                  </a:lnTo>
                  <a:lnTo>
                    <a:pt x="841" y="1088"/>
                  </a:lnTo>
                  <a:lnTo>
                    <a:pt x="843" y="1087"/>
                  </a:lnTo>
                  <a:lnTo>
                    <a:pt x="843" y="1086"/>
                  </a:lnTo>
                  <a:lnTo>
                    <a:pt x="844" y="1086"/>
                  </a:lnTo>
                  <a:lnTo>
                    <a:pt x="845" y="1085"/>
                  </a:lnTo>
                  <a:lnTo>
                    <a:pt x="845" y="1085"/>
                  </a:lnTo>
                  <a:lnTo>
                    <a:pt x="846" y="1085"/>
                  </a:lnTo>
                  <a:lnTo>
                    <a:pt x="847" y="1084"/>
                  </a:lnTo>
                  <a:lnTo>
                    <a:pt x="848" y="1084"/>
                  </a:lnTo>
                  <a:lnTo>
                    <a:pt x="849" y="1083"/>
                  </a:lnTo>
                  <a:lnTo>
                    <a:pt x="852" y="1082"/>
                  </a:lnTo>
                  <a:lnTo>
                    <a:pt x="854" y="1082"/>
                  </a:lnTo>
                  <a:lnTo>
                    <a:pt x="854" y="1081"/>
                  </a:lnTo>
                  <a:lnTo>
                    <a:pt x="855" y="1081"/>
                  </a:lnTo>
                  <a:lnTo>
                    <a:pt x="892" y="1061"/>
                  </a:lnTo>
                  <a:lnTo>
                    <a:pt x="894" y="1060"/>
                  </a:lnTo>
                  <a:lnTo>
                    <a:pt x="897" y="1058"/>
                  </a:lnTo>
                  <a:lnTo>
                    <a:pt x="899" y="1057"/>
                  </a:lnTo>
                  <a:lnTo>
                    <a:pt x="902" y="1055"/>
                  </a:lnTo>
                  <a:lnTo>
                    <a:pt x="905" y="1053"/>
                  </a:lnTo>
                  <a:lnTo>
                    <a:pt x="907" y="1051"/>
                  </a:lnTo>
                  <a:lnTo>
                    <a:pt x="910" y="1049"/>
                  </a:lnTo>
                  <a:lnTo>
                    <a:pt x="912" y="1047"/>
                  </a:lnTo>
                  <a:lnTo>
                    <a:pt x="914" y="1045"/>
                  </a:lnTo>
                  <a:lnTo>
                    <a:pt x="917" y="1043"/>
                  </a:lnTo>
                  <a:lnTo>
                    <a:pt x="922" y="1040"/>
                  </a:lnTo>
                  <a:lnTo>
                    <a:pt x="927" y="1036"/>
                  </a:lnTo>
                  <a:lnTo>
                    <a:pt x="929" y="1035"/>
                  </a:lnTo>
                  <a:lnTo>
                    <a:pt x="930" y="1034"/>
                  </a:lnTo>
                  <a:lnTo>
                    <a:pt x="931" y="1033"/>
                  </a:lnTo>
                  <a:lnTo>
                    <a:pt x="945" y="1022"/>
                  </a:lnTo>
                  <a:lnTo>
                    <a:pt x="959" y="1009"/>
                  </a:lnTo>
                  <a:lnTo>
                    <a:pt x="973" y="996"/>
                  </a:lnTo>
                  <a:lnTo>
                    <a:pt x="988" y="982"/>
                  </a:lnTo>
                  <a:lnTo>
                    <a:pt x="1002" y="967"/>
                  </a:lnTo>
                  <a:lnTo>
                    <a:pt x="1016" y="951"/>
                  </a:lnTo>
                  <a:lnTo>
                    <a:pt x="1030" y="935"/>
                  </a:lnTo>
                  <a:lnTo>
                    <a:pt x="1044" y="917"/>
                  </a:lnTo>
                  <a:lnTo>
                    <a:pt x="1051" y="908"/>
                  </a:lnTo>
                  <a:lnTo>
                    <a:pt x="1057" y="900"/>
                  </a:lnTo>
                  <a:lnTo>
                    <a:pt x="1070" y="880"/>
                  </a:lnTo>
                  <a:lnTo>
                    <a:pt x="1076" y="871"/>
                  </a:lnTo>
                  <a:lnTo>
                    <a:pt x="1082" y="862"/>
                  </a:lnTo>
                  <a:lnTo>
                    <a:pt x="1085" y="857"/>
                  </a:lnTo>
                  <a:lnTo>
                    <a:pt x="1088" y="851"/>
                  </a:lnTo>
                  <a:lnTo>
                    <a:pt x="1090" y="846"/>
                  </a:lnTo>
                  <a:lnTo>
                    <a:pt x="1092" y="841"/>
                  </a:lnTo>
                  <a:lnTo>
                    <a:pt x="1102" y="824"/>
                  </a:lnTo>
                  <a:lnTo>
                    <a:pt x="1111" y="806"/>
                  </a:lnTo>
                  <a:lnTo>
                    <a:pt x="1119" y="788"/>
                  </a:lnTo>
                  <a:lnTo>
                    <a:pt x="1127" y="769"/>
                  </a:lnTo>
                  <a:lnTo>
                    <a:pt x="1135" y="750"/>
                  </a:lnTo>
                  <a:lnTo>
                    <a:pt x="1142" y="730"/>
                  </a:lnTo>
                  <a:lnTo>
                    <a:pt x="1148" y="709"/>
                  </a:lnTo>
                  <a:lnTo>
                    <a:pt x="1154" y="688"/>
                  </a:lnTo>
                  <a:lnTo>
                    <a:pt x="1156" y="681"/>
                  </a:lnTo>
                  <a:lnTo>
                    <a:pt x="1158" y="674"/>
                  </a:lnTo>
                  <a:lnTo>
                    <a:pt x="1161" y="659"/>
                  </a:lnTo>
                  <a:lnTo>
                    <a:pt x="1166" y="629"/>
                  </a:lnTo>
                  <a:lnTo>
                    <a:pt x="1167" y="626"/>
                  </a:lnTo>
                  <a:lnTo>
                    <a:pt x="1167" y="623"/>
                  </a:lnTo>
                  <a:lnTo>
                    <a:pt x="1167" y="619"/>
                  </a:lnTo>
                  <a:lnTo>
                    <a:pt x="1168" y="616"/>
                  </a:lnTo>
                  <a:lnTo>
                    <a:pt x="1168" y="609"/>
                  </a:lnTo>
                  <a:lnTo>
                    <a:pt x="1168" y="601"/>
                  </a:lnTo>
                  <a:lnTo>
                    <a:pt x="1172" y="587"/>
                  </a:lnTo>
                  <a:lnTo>
                    <a:pt x="1175" y="575"/>
                  </a:lnTo>
                  <a:lnTo>
                    <a:pt x="1178" y="563"/>
                  </a:lnTo>
                  <a:lnTo>
                    <a:pt x="1180" y="551"/>
                  </a:lnTo>
                  <a:lnTo>
                    <a:pt x="1181" y="540"/>
                  </a:lnTo>
                  <a:lnTo>
                    <a:pt x="1182" y="529"/>
                  </a:lnTo>
                  <a:lnTo>
                    <a:pt x="1183" y="5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39"/>
            <p:cNvSpPr/>
            <p:nvPr/>
          </p:nvSpPr>
          <p:spPr>
            <a:xfrm>
              <a:off x="7920583" y="4988367"/>
              <a:ext cx="326447" cy="365580"/>
            </a:xfrm>
            <a:custGeom>
              <a:avLst/>
              <a:gdLst/>
              <a:ahLst/>
              <a:cxnLst/>
              <a:rect l="l" t="t" r="r" b="b"/>
              <a:pathLst>
                <a:path w="635" h="711" extrusionOk="0">
                  <a:moveTo>
                    <a:pt x="5" y="283"/>
                  </a:moveTo>
                  <a:lnTo>
                    <a:pt x="3" y="297"/>
                  </a:lnTo>
                  <a:lnTo>
                    <a:pt x="1" y="312"/>
                  </a:lnTo>
                  <a:lnTo>
                    <a:pt x="0" y="327"/>
                  </a:lnTo>
                  <a:lnTo>
                    <a:pt x="0" y="342"/>
                  </a:lnTo>
                  <a:lnTo>
                    <a:pt x="0" y="353"/>
                  </a:lnTo>
                  <a:lnTo>
                    <a:pt x="0" y="353"/>
                  </a:lnTo>
                  <a:lnTo>
                    <a:pt x="0" y="353"/>
                  </a:lnTo>
                  <a:lnTo>
                    <a:pt x="0" y="364"/>
                  </a:lnTo>
                  <a:lnTo>
                    <a:pt x="0" y="384"/>
                  </a:lnTo>
                  <a:lnTo>
                    <a:pt x="2" y="404"/>
                  </a:lnTo>
                  <a:lnTo>
                    <a:pt x="3" y="413"/>
                  </a:lnTo>
                  <a:lnTo>
                    <a:pt x="4" y="423"/>
                  </a:lnTo>
                  <a:lnTo>
                    <a:pt x="6" y="432"/>
                  </a:lnTo>
                  <a:lnTo>
                    <a:pt x="8" y="441"/>
                  </a:lnTo>
                  <a:lnTo>
                    <a:pt x="25" y="497"/>
                  </a:lnTo>
                  <a:lnTo>
                    <a:pt x="36" y="525"/>
                  </a:lnTo>
                  <a:lnTo>
                    <a:pt x="41" y="535"/>
                  </a:lnTo>
                  <a:lnTo>
                    <a:pt x="46" y="546"/>
                  </a:lnTo>
                  <a:lnTo>
                    <a:pt x="52" y="556"/>
                  </a:lnTo>
                  <a:lnTo>
                    <a:pt x="56" y="560"/>
                  </a:lnTo>
                  <a:lnTo>
                    <a:pt x="59" y="565"/>
                  </a:lnTo>
                  <a:lnTo>
                    <a:pt x="69" y="578"/>
                  </a:lnTo>
                  <a:lnTo>
                    <a:pt x="79" y="591"/>
                  </a:lnTo>
                  <a:lnTo>
                    <a:pt x="89" y="603"/>
                  </a:lnTo>
                  <a:lnTo>
                    <a:pt x="100" y="615"/>
                  </a:lnTo>
                  <a:lnTo>
                    <a:pt x="111" y="627"/>
                  </a:lnTo>
                  <a:lnTo>
                    <a:pt x="123" y="638"/>
                  </a:lnTo>
                  <a:lnTo>
                    <a:pt x="136" y="648"/>
                  </a:lnTo>
                  <a:lnTo>
                    <a:pt x="149" y="658"/>
                  </a:lnTo>
                  <a:lnTo>
                    <a:pt x="160" y="665"/>
                  </a:lnTo>
                  <a:lnTo>
                    <a:pt x="171" y="672"/>
                  </a:lnTo>
                  <a:lnTo>
                    <a:pt x="182" y="678"/>
                  </a:lnTo>
                  <a:lnTo>
                    <a:pt x="193" y="683"/>
                  </a:lnTo>
                  <a:lnTo>
                    <a:pt x="205" y="688"/>
                  </a:lnTo>
                  <a:lnTo>
                    <a:pt x="217" y="693"/>
                  </a:lnTo>
                  <a:lnTo>
                    <a:pt x="229" y="697"/>
                  </a:lnTo>
                  <a:lnTo>
                    <a:pt x="242" y="700"/>
                  </a:lnTo>
                  <a:lnTo>
                    <a:pt x="279" y="709"/>
                  </a:lnTo>
                  <a:lnTo>
                    <a:pt x="283" y="710"/>
                  </a:lnTo>
                  <a:lnTo>
                    <a:pt x="288" y="710"/>
                  </a:lnTo>
                  <a:lnTo>
                    <a:pt x="292" y="711"/>
                  </a:lnTo>
                  <a:lnTo>
                    <a:pt x="297" y="711"/>
                  </a:lnTo>
                  <a:lnTo>
                    <a:pt x="316" y="711"/>
                  </a:lnTo>
                  <a:lnTo>
                    <a:pt x="340" y="711"/>
                  </a:lnTo>
                  <a:lnTo>
                    <a:pt x="352" y="710"/>
                  </a:lnTo>
                  <a:lnTo>
                    <a:pt x="364" y="709"/>
                  </a:lnTo>
                  <a:lnTo>
                    <a:pt x="398" y="700"/>
                  </a:lnTo>
                  <a:lnTo>
                    <a:pt x="410" y="697"/>
                  </a:lnTo>
                  <a:lnTo>
                    <a:pt x="421" y="692"/>
                  </a:lnTo>
                  <a:lnTo>
                    <a:pt x="433" y="688"/>
                  </a:lnTo>
                  <a:lnTo>
                    <a:pt x="444" y="682"/>
                  </a:lnTo>
                  <a:lnTo>
                    <a:pt x="466" y="671"/>
                  </a:lnTo>
                  <a:lnTo>
                    <a:pt x="488" y="658"/>
                  </a:lnTo>
                  <a:lnTo>
                    <a:pt x="510" y="641"/>
                  </a:lnTo>
                  <a:lnTo>
                    <a:pt x="516" y="636"/>
                  </a:lnTo>
                  <a:lnTo>
                    <a:pt x="521" y="631"/>
                  </a:lnTo>
                  <a:lnTo>
                    <a:pt x="526" y="626"/>
                  </a:lnTo>
                  <a:lnTo>
                    <a:pt x="530" y="621"/>
                  </a:lnTo>
                  <a:lnTo>
                    <a:pt x="540" y="610"/>
                  </a:lnTo>
                  <a:lnTo>
                    <a:pt x="550" y="600"/>
                  </a:lnTo>
                  <a:lnTo>
                    <a:pt x="559" y="588"/>
                  </a:lnTo>
                  <a:lnTo>
                    <a:pt x="567" y="576"/>
                  </a:lnTo>
                  <a:lnTo>
                    <a:pt x="577" y="561"/>
                  </a:lnTo>
                  <a:lnTo>
                    <a:pt x="586" y="545"/>
                  </a:lnTo>
                  <a:lnTo>
                    <a:pt x="595" y="529"/>
                  </a:lnTo>
                  <a:lnTo>
                    <a:pt x="603" y="512"/>
                  </a:lnTo>
                  <a:lnTo>
                    <a:pt x="610" y="495"/>
                  </a:lnTo>
                  <a:lnTo>
                    <a:pt x="616" y="478"/>
                  </a:lnTo>
                  <a:lnTo>
                    <a:pt x="621" y="459"/>
                  </a:lnTo>
                  <a:lnTo>
                    <a:pt x="626" y="441"/>
                  </a:lnTo>
                  <a:lnTo>
                    <a:pt x="627" y="437"/>
                  </a:lnTo>
                  <a:lnTo>
                    <a:pt x="628" y="433"/>
                  </a:lnTo>
                  <a:lnTo>
                    <a:pt x="629" y="425"/>
                  </a:lnTo>
                  <a:lnTo>
                    <a:pt x="630" y="417"/>
                  </a:lnTo>
                  <a:lnTo>
                    <a:pt x="631" y="413"/>
                  </a:lnTo>
                  <a:lnTo>
                    <a:pt x="632" y="409"/>
                  </a:lnTo>
                  <a:lnTo>
                    <a:pt x="633" y="405"/>
                  </a:lnTo>
                  <a:lnTo>
                    <a:pt x="634" y="401"/>
                  </a:lnTo>
                  <a:lnTo>
                    <a:pt x="634" y="397"/>
                  </a:lnTo>
                  <a:lnTo>
                    <a:pt x="635" y="392"/>
                  </a:lnTo>
                  <a:lnTo>
                    <a:pt x="635" y="384"/>
                  </a:lnTo>
                  <a:lnTo>
                    <a:pt x="635" y="376"/>
                  </a:lnTo>
                  <a:lnTo>
                    <a:pt x="635" y="364"/>
                  </a:lnTo>
                  <a:lnTo>
                    <a:pt x="635" y="353"/>
                  </a:lnTo>
                  <a:lnTo>
                    <a:pt x="635" y="353"/>
                  </a:lnTo>
                  <a:lnTo>
                    <a:pt x="635" y="353"/>
                  </a:lnTo>
                  <a:lnTo>
                    <a:pt x="634" y="336"/>
                  </a:lnTo>
                  <a:lnTo>
                    <a:pt x="633" y="319"/>
                  </a:lnTo>
                  <a:lnTo>
                    <a:pt x="629" y="285"/>
                  </a:lnTo>
                  <a:lnTo>
                    <a:pt x="628" y="277"/>
                  </a:lnTo>
                  <a:lnTo>
                    <a:pt x="626" y="269"/>
                  </a:lnTo>
                  <a:lnTo>
                    <a:pt x="624" y="261"/>
                  </a:lnTo>
                  <a:lnTo>
                    <a:pt x="622" y="253"/>
                  </a:lnTo>
                  <a:lnTo>
                    <a:pt x="618" y="238"/>
                  </a:lnTo>
                  <a:lnTo>
                    <a:pt x="612" y="223"/>
                  </a:lnTo>
                  <a:lnTo>
                    <a:pt x="611" y="219"/>
                  </a:lnTo>
                  <a:lnTo>
                    <a:pt x="609" y="215"/>
                  </a:lnTo>
                  <a:lnTo>
                    <a:pt x="606" y="208"/>
                  </a:lnTo>
                  <a:lnTo>
                    <a:pt x="604" y="201"/>
                  </a:lnTo>
                  <a:lnTo>
                    <a:pt x="601" y="195"/>
                  </a:lnTo>
                  <a:lnTo>
                    <a:pt x="600" y="192"/>
                  </a:lnTo>
                  <a:lnTo>
                    <a:pt x="598" y="189"/>
                  </a:lnTo>
                  <a:lnTo>
                    <a:pt x="595" y="183"/>
                  </a:lnTo>
                  <a:lnTo>
                    <a:pt x="592" y="177"/>
                  </a:lnTo>
                  <a:lnTo>
                    <a:pt x="589" y="172"/>
                  </a:lnTo>
                  <a:lnTo>
                    <a:pt x="578" y="153"/>
                  </a:lnTo>
                  <a:lnTo>
                    <a:pt x="573" y="144"/>
                  </a:lnTo>
                  <a:lnTo>
                    <a:pt x="567" y="136"/>
                  </a:lnTo>
                  <a:lnTo>
                    <a:pt x="557" y="122"/>
                  </a:lnTo>
                  <a:lnTo>
                    <a:pt x="547" y="109"/>
                  </a:lnTo>
                  <a:lnTo>
                    <a:pt x="536" y="97"/>
                  </a:lnTo>
                  <a:lnTo>
                    <a:pt x="524" y="85"/>
                  </a:lnTo>
                  <a:lnTo>
                    <a:pt x="512" y="74"/>
                  </a:lnTo>
                  <a:lnTo>
                    <a:pt x="500" y="64"/>
                  </a:lnTo>
                  <a:lnTo>
                    <a:pt x="487" y="54"/>
                  </a:lnTo>
                  <a:lnTo>
                    <a:pt x="474" y="45"/>
                  </a:lnTo>
                  <a:lnTo>
                    <a:pt x="463" y="39"/>
                  </a:lnTo>
                  <a:lnTo>
                    <a:pt x="453" y="33"/>
                  </a:lnTo>
                  <a:lnTo>
                    <a:pt x="441" y="28"/>
                  </a:lnTo>
                  <a:lnTo>
                    <a:pt x="435" y="25"/>
                  </a:lnTo>
                  <a:lnTo>
                    <a:pt x="429" y="23"/>
                  </a:lnTo>
                  <a:lnTo>
                    <a:pt x="416" y="18"/>
                  </a:lnTo>
                  <a:lnTo>
                    <a:pt x="402" y="13"/>
                  </a:lnTo>
                  <a:lnTo>
                    <a:pt x="389" y="10"/>
                  </a:lnTo>
                  <a:lnTo>
                    <a:pt x="374" y="6"/>
                  </a:lnTo>
                  <a:lnTo>
                    <a:pt x="360" y="4"/>
                  </a:lnTo>
                  <a:lnTo>
                    <a:pt x="345" y="2"/>
                  </a:lnTo>
                  <a:lnTo>
                    <a:pt x="331" y="0"/>
                  </a:lnTo>
                  <a:lnTo>
                    <a:pt x="316" y="0"/>
                  </a:lnTo>
                  <a:lnTo>
                    <a:pt x="305" y="0"/>
                  </a:lnTo>
                  <a:lnTo>
                    <a:pt x="294" y="0"/>
                  </a:lnTo>
                  <a:lnTo>
                    <a:pt x="289" y="1"/>
                  </a:lnTo>
                  <a:lnTo>
                    <a:pt x="284" y="1"/>
                  </a:lnTo>
                  <a:lnTo>
                    <a:pt x="278" y="2"/>
                  </a:lnTo>
                  <a:lnTo>
                    <a:pt x="273" y="3"/>
                  </a:lnTo>
                  <a:lnTo>
                    <a:pt x="261" y="5"/>
                  </a:lnTo>
                  <a:lnTo>
                    <a:pt x="249" y="8"/>
                  </a:lnTo>
                  <a:lnTo>
                    <a:pt x="239" y="11"/>
                  </a:lnTo>
                  <a:lnTo>
                    <a:pt x="228" y="14"/>
                  </a:lnTo>
                  <a:lnTo>
                    <a:pt x="212" y="20"/>
                  </a:lnTo>
                  <a:lnTo>
                    <a:pt x="197" y="27"/>
                  </a:lnTo>
                  <a:lnTo>
                    <a:pt x="183" y="34"/>
                  </a:lnTo>
                  <a:lnTo>
                    <a:pt x="168" y="42"/>
                  </a:lnTo>
                  <a:lnTo>
                    <a:pt x="155" y="50"/>
                  </a:lnTo>
                  <a:lnTo>
                    <a:pt x="141" y="59"/>
                  </a:lnTo>
                  <a:lnTo>
                    <a:pt x="128" y="69"/>
                  </a:lnTo>
                  <a:lnTo>
                    <a:pt x="115" y="79"/>
                  </a:lnTo>
                  <a:lnTo>
                    <a:pt x="111" y="83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99" y="94"/>
                  </a:lnTo>
                  <a:lnTo>
                    <a:pt x="96" y="96"/>
                  </a:lnTo>
                  <a:lnTo>
                    <a:pt x="83" y="110"/>
                  </a:lnTo>
                  <a:lnTo>
                    <a:pt x="72" y="125"/>
                  </a:lnTo>
                  <a:lnTo>
                    <a:pt x="60" y="141"/>
                  </a:lnTo>
                  <a:lnTo>
                    <a:pt x="50" y="158"/>
                  </a:lnTo>
                  <a:lnTo>
                    <a:pt x="40" y="175"/>
                  </a:lnTo>
                  <a:lnTo>
                    <a:pt x="31" y="193"/>
                  </a:lnTo>
                  <a:lnTo>
                    <a:pt x="24" y="212"/>
                  </a:lnTo>
                  <a:lnTo>
                    <a:pt x="17" y="232"/>
                  </a:lnTo>
                  <a:lnTo>
                    <a:pt x="11" y="256"/>
                  </a:lnTo>
                  <a:lnTo>
                    <a:pt x="8" y="2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39"/>
            <p:cNvSpPr/>
            <p:nvPr/>
          </p:nvSpPr>
          <p:spPr>
            <a:xfrm>
              <a:off x="7815544" y="4731432"/>
              <a:ext cx="528802" cy="767717"/>
            </a:xfrm>
            <a:custGeom>
              <a:avLst/>
              <a:gdLst/>
              <a:ahLst/>
              <a:cxnLst/>
              <a:rect l="l" t="t" r="r" b="b"/>
              <a:pathLst>
                <a:path w="1028" h="1492" extrusionOk="0">
                  <a:moveTo>
                    <a:pt x="0" y="846"/>
                  </a:moveTo>
                  <a:lnTo>
                    <a:pt x="1" y="882"/>
                  </a:lnTo>
                  <a:lnTo>
                    <a:pt x="2" y="917"/>
                  </a:lnTo>
                  <a:lnTo>
                    <a:pt x="5" y="951"/>
                  </a:lnTo>
                  <a:lnTo>
                    <a:pt x="9" y="985"/>
                  </a:lnTo>
                  <a:lnTo>
                    <a:pt x="14" y="1013"/>
                  </a:lnTo>
                  <a:lnTo>
                    <a:pt x="17" y="1026"/>
                  </a:lnTo>
                  <a:lnTo>
                    <a:pt x="20" y="1041"/>
                  </a:lnTo>
                  <a:lnTo>
                    <a:pt x="28" y="1073"/>
                  </a:lnTo>
                  <a:lnTo>
                    <a:pt x="37" y="1104"/>
                  </a:lnTo>
                  <a:lnTo>
                    <a:pt x="48" y="1135"/>
                  </a:lnTo>
                  <a:lnTo>
                    <a:pt x="60" y="1165"/>
                  </a:lnTo>
                  <a:lnTo>
                    <a:pt x="69" y="1184"/>
                  </a:lnTo>
                  <a:lnTo>
                    <a:pt x="78" y="1202"/>
                  </a:lnTo>
                  <a:lnTo>
                    <a:pt x="87" y="1220"/>
                  </a:lnTo>
                  <a:lnTo>
                    <a:pt x="97" y="1237"/>
                  </a:lnTo>
                  <a:lnTo>
                    <a:pt x="108" y="1254"/>
                  </a:lnTo>
                  <a:lnTo>
                    <a:pt x="120" y="1271"/>
                  </a:lnTo>
                  <a:lnTo>
                    <a:pt x="144" y="1304"/>
                  </a:lnTo>
                  <a:lnTo>
                    <a:pt x="147" y="1307"/>
                  </a:lnTo>
                  <a:lnTo>
                    <a:pt x="150" y="1310"/>
                  </a:lnTo>
                  <a:lnTo>
                    <a:pt x="155" y="1316"/>
                  </a:lnTo>
                  <a:lnTo>
                    <a:pt x="161" y="1323"/>
                  </a:lnTo>
                  <a:lnTo>
                    <a:pt x="164" y="1326"/>
                  </a:lnTo>
                  <a:lnTo>
                    <a:pt x="167" y="1329"/>
                  </a:lnTo>
                  <a:lnTo>
                    <a:pt x="175" y="1337"/>
                  </a:lnTo>
                  <a:lnTo>
                    <a:pt x="183" y="1345"/>
                  </a:lnTo>
                  <a:lnTo>
                    <a:pt x="200" y="1361"/>
                  </a:lnTo>
                  <a:lnTo>
                    <a:pt x="237" y="1391"/>
                  </a:lnTo>
                  <a:lnTo>
                    <a:pt x="241" y="1394"/>
                  </a:lnTo>
                  <a:lnTo>
                    <a:pt x="246" y="1397"/>
                  </a:lnTo>
                  <a:lnTo>
                    <a:pt x="254" y="1402"/>
                  </a:lnTo>
                  <a:lnTo>
                    <a:pt x="258" y="1405"/>
                  </a:lnTo>
                  <a:lnTo>
                    <a:pt x="262" y="1408"/>
                  </a:lnTo>
                  <a:lnTo>
                    <a:pt x="266" y="1411"/>
                  </a:lnTo>
                  <a:lnTo>
                    <a:pt x="269" y="1414"/>
                  </a:lnTo>
                  <a:lnTo>
                    <a:pt x="271" y="1415"/>
                  </a:lnTo>
                  <a:lnTo>
                    <a:pt x="272" y="1416"/>
                  </a:lnTo>
                  <a:lnTo>
                    <a:pt x="276" y="1418"/>
                  </a:lnTo>
                  <a:lnTo>
                    <a:pt x="279" y="1420"/>
                  </a:lnTo>
                  <a:lnTo>
                    <a:pt x="281" y="1421"/>
                  </a:lnTo>
                  <a:lnTo>
                    <a:pt x="283" y="1422"/>
                  </a:lnTo>
                  <a:lnTo>
                    <a:pt x="284" y="1422"/>
                  </a:lnTo>
                  <a:lnTo>
                    <a:pt x="285" y="1422"/>
                  </a:lnTo>
                  <a:lnTo>
                    <a:pt x="285" y="1423"/>
                  </a:lnTo>
                  <a:lnTo>
                    <a:pt x="286" y="1423"/>
                  </a:lnTo>
                  <a:lnTo>
                    <a:pt x="287" y="1424"/>
                  </a:lnTo>
                  <a:lnTo>
                    <a:pt x="288" y="1425"/>
                  </a:lnTo>
                  <a:lnTo>
                    <a:pt x="301" y="1432"/>
                  </a:lnTo>
                  <a:lnTo>
                    <a:pt x="313" y="1439"/>
                  </a:lnTo>
                  <a:lnTo>
                    <a:pt x="326" y="1445"/>
                  </a:lnTo>
                  <a:lnTo>
                    <a:pt x="339" y="1450"/>
                  </a:lnTo>
                  <a:lnTo>
                    <a:pt x="352" y="1455"/>
                  </a:lnTo>
                  <a:lnTo>
                    <a:pt x="364" y="1460"/>
                  </a:lnTo>
                  <a:lnTo>
                    <a:pt x="377" y="1464"/>
                  </a:lnTo>
                  <a:lnTo>
                    <a:pt x="390" y="1467"/>
                  </a:lnTo>
                  <a:lnTo>
                    <a:pt x="396" y="1469"/>
                  </a:lnTo>
                  <a:lnTo>
                    <a:pt x="403" y="1471"/>
                  </a:lnTo>
                  <a:lnTo>
                    <a:pt x="417" y="1474"/>
                  </a:lnTo>
                  <a:lnTo>
                    <a:pt x="431" y="1477"/>
                  </a:lnTo>
                  <a:lnTo>
                    <a:pt x="444" y="1481"/>
                  </a:lnTo>
                  <a:lnTo>
                    <a:pt x="497" y="1490"/>
                  </a:lnTo>
                  <a:lnTo>
                    <a:pt x="531" y="1492"/>
                  </a:lnTo>
                  <a:lnTo>
                    <a:pt x="565" y="1491"/>
                  </a:lnTo>
                  <a:lnTo>
                    <a:pt x="598" y="1488"/>
                  </a:lnTo>
                  <a:lnTo>
                    <a:pt x="631" y="1483"/>
                  </a:lnTo>
                  <a:lnTo>
                    <a:pt x="664" y="1476"/>
                  </a:lnTo>
                  <a:lnTo>
                    <a:pt x="697" y="1466"/>
                  </a:lnTo>
                  <a:lnTo>
                    <a:pt x="729" y="1453"/>
                  </a:lnTo>
                  <a:lnTo>
                    <a:pt x="760" y="1439"/>
                  </a:lnTo>
                  <a:lnTo>
                    <a:pt x="781" y="1428"/>
                  </a:lnTo>
                  <a:lnTo>
                    <a:pt x="791" y="1421"/>
                  </a:lnTo>
                  <a:lnTo>
                    <a:pt x="797" y="1418"/>
                  </a:lnTo>
                  <a:lnTo>
                    <a:pt x="802" y="1414"/>
                  </a:lnTo>
                  <a:lnTo>
                    <a:pt x="808" y="1409"/>
                  </a:lnTo>
                  <a:lnTo>
                    <a:pt x="814" y="1405"/>
                  </a:lnTo>
                  <a:lnTo>
                    <a:pt x="827" y="1397"/>
                  </a:lnTo>
                  <a:lnTo>
                    <a:pt x="829" y="1395"/>
                  </a:lnTo>
                  <a:lnTo>
                    <a:pt x="831" y="1394"/>
                  </a:lnTo>
                  <a:lnTo>
                    <a:pt x="832" y="1392"/>
                  </a:lnTo>
                  <a:lnTo>
                    <a:pt x="833" y="1391"/>
                  </a:lnTo>
                  <a:lnTo>
                    <a:pt x="835" y="1390"/>
                  </a:lnTo>
                  <a:lnTo>
                    <a:pt x="837" y="1389"/>
                  </a:lnTo>
                  <a:lnTo>
                    <a:pt x="839" y="1388"/>
                  </a:lnTo>
                  <a:lnTo>
                    <a:pt x="842" y="1386"/>
                  </a:lnTo>
                  <a:lnTo>
                    <a:pt x="845" y="1384"/>
                  </a:lnTo>
                  <a:lnTo>
                    <a:pt x="848" y="1381"/>
                  </a:lnTo>
                  <a:lnTo>
                    <a:pt x="851" y="1378"/>
                  </a:lnTo>
                  <a:lnTo>
                    <a:pt x="857" y="1373"/>
                  </a:lnTo>
                  <a:lnTo>
                    <a:pt x="859" y="1370"/>
                  </a:lnTo>
                  <a:lnTo>
                    <a:pt x="861" y="1368"/>
                  </a:lnTo>
                  <a:lnTo>
                    <a:pt x="883" y="1345"/>
                  </a:lnTo>
                  <a:lnTo>
                    <a:pt x="895" y="1333"/>
                  </a:lnTo>
                  <a:lnTo>
                    <a:pt x="906" y="1321"/>
                  </a:lnTo>
                  <a:lnTo>
                    <a:pt x="918" y="1304"/>
                  </a:lnTo>
                  <a:lnTo>
                    <a:pt x="930" y="1287"/>
                  </a:lnTo>
                  <a:lnTo>
                    <a:pt x="942" y="1269"/>
                  </a:lnTo>
                  <a:lnTo>
                    <a:pt x="953" y="1250"/>
                  </a:lnTo>
                  <a:lnTo>
                    <a:pt x="963" y="1231"/>
                  </a:lnTo>
                  <a:lnTo>
                    <a:pt x="973" y="1211"/>
                  </a:lnTo>
                  <a:lnTo>
                    <a:pt x="982" y="1190"/>
                  </a:lnTo>
                  <a:lnTo>
                    <a:pt x="991" y="1168"/>
                  </a:lnTo>
                  <a:lnTo>
                    <a:pt x="995" y="1155"/>
                  </a:lnTo>
                  <a:lnTo>
                    <a:pt x="999" y="1141"/>
                  </a:lnTo>
                  <a:lnTo>
                    <a:pt x="1008" y="1112"/>
                  </a:lnTo>
                  <a:lnTo>
                    <a:pt x="1016" y="1075"/>
                  </a:lnTo>
                  <a:lnTo>
                    <a:pt x="1022" y="1036"/>
                  </a:lnTo>
                  <a:lnTo>
                    <a:pt x="1026" y="994"/>
                  </a:lnTo>
                  <a:lnTo>
                    <a:pt x="1028" y="973"/>
                  </a:lnTo>
                  <a:lnTo>
                    <a:pt x="1028" y="951"/>
                  </a:lnTo>
                  <a:lnTo>
                    <a:pt x="1028" y="897"/>
                  </a:lnTo>
                  <a:lnTo>
                    <a:pt x="1028" y="884"/>
                  </a:lnTo>
                  <a:lnTo>
                    <a:pt x="1028" y="870"/>
                  </a:lnTo>
                  <a:lnTo>
                    <a:pt x="1027" y="857"/>
                  </a:lnTo>
                  <a:lnTo>
                    <a:pt x="1026" y="850"/>
                  </a:lnTo>
                  <a:lnTo>
                    <a:pt x="1025" y="844"/>
                  </a:lnTo>
                  <a:lnTo>
                    <a:pt x="1025" y="824"/>
                  </a:lnTo>
                  <a:lnTo>
                    <a:pt x="1017" y="753"/>
                  </a:lnTo>
                  <a:lnTo>
                    <a:pt x="1006" y="685"/>
                  </a:lnTo>
                  <a:lnTo>
                    <a:pt x="992" y="619"/>
                  </a:lnTo>
                  <a:lnTo>
                    <a:pt x="977" y="556"/>
                  </a:lnTo>
                  <a:lnTo>
                    <a:pt x="968" y="526"/>
                  </a:lnTo>
                  <a:lnTo>
                    <a:pt x="958" y="497"/>
                  </a:lnTo>
                  <a:lnTo>
                    <a:pt x="940" y="440"/>
                  </a:lnTo>
                  <a:lnTo>
                    <a:pt x="914" y="377"/>
                  </a:lnTo>
                  <a:lnTo>
                    <a:pt x="901" y="347"/>
                  </a:lnTo>
                  <a:lnTo>
                    <a:pt x="887" y="319"/>
                  </a:lnTo>
                  <a:lnTo>
                    <a:pt x="874" y="292"/>
                  </a:lnTo>
                  <a:lnTo>
                    <a:pt x="870" y="286"/>
                  </a:lnTo>
                  <a:lnTo>
                    <a:pt x="866" y="279"/>
                  </a:lnTo>
                  <a:lnTo>
                    <a:pt x="862" y="273"/>
                  </a:lnTo>
                  <a:lnTo>
                    <a:pt x="858" y="268"/>
                  </a:lnTo>
                  <a:lnTo>
                    <a:pt x="851" y="255"/>
                  </a:lnTo>
                  <a:lnTo>
                    <a:pt x="848" y="249"/>
                  </a:lnTo>
                  <a:lnTo>
                    <a:pt x="846" y="246"/>
                  </a:lnTo>
                  <a:lnTo>
                    <a:pt x="844" y="243"/>
                  </a:lnTo>
                  <a:lnTo>
                    <a:pt x="842" y="239"/>
                  </a:lnTo>
                  <a:lnTo>
                    <a:pt x="840" y="234"/>
                  </a:lnTo>
                  <a:lnTo>
                    <a:pt x="838" y="230"/>
                  </a:lnTo>
                  <a:lnTo>
                    <a:pt x="837" y="228"/>
                  </a:lnTo>
                  <a:lnTo>
                    <a:pt x="836" y="226"/>
                  </a:lnTo>
                  <a:lnTo>
                    <a:pt x="834" y="222"/>
                  </a:lnTo>
                  <a:lnTo>
                    <a:pt x="831" y="217"/>
                  </a:lnTo>
                  <a:lnTo>
                    <a:pt x="826" y="209"/>
                  </a:lnTo>
                  <a:lnTo>
                    <a:pt x="816" y="195"/>
                  </a:lnTo>
                  <a:lnTo>
                    <a:pt x="814" y="192"/>
                  </a:lnTo>
                  <a:lnTo>
                    <a:pt x="812" y="189"/>
                  </a:lnTo>
                  <a:lnTo>
                    <a:pt x="809" y="183"/>
                  </a:lnTo>
                  <a:lnTo>
                    <a:pt x="806" y="178"/>
                  </a:lnTo>
                  <a:lnTo>
                    <a:pt x="804" y="175"/>
                  </a:lnTo>
                  <a:lnTo>
                    <a:pt x="802" y="172"/>
                  </a:lnTo>
                  <a:lnTo>
                    <a:pt x="795" y="161"/>
                  </a:lnTo>
                  <a:lnTo>
                    <a:pt x="791" y="156"/>
                  </a:lnTo>
                  <a:lnTo>
                    <a:pt x="790" y="154"/>
                  </a:lnTo>
                  <a:lnTo>
                    <a:pt x="788" y="152"/>
                  </a:lnTo>
                  <a:lnTo>
                    <a:pt x="752" y="105"/>
                  </a:lnTo>
                  <a:lnTo>
                    <a:pt x="735" y="86"/>
                  </a:lnTo>
                  <a:lnTo>
                    <a:pt x="720" y="68"/>
                  </a:lnTo>
                  <a:lnTo>
                    <a:pt x="711" y="58"/>
                  </a:lnTo>
                  <a:lnTo>
                    <a:pt x="702" y="48"/>
                  </a:lnTo>
                  <a:lnTo>
                    <a:pt x="693" y="40"/>
                  </a:lnTo>
                  <a:lnTo>
                    <a:pt x="685" y="32"/>
                  </a:lnTo>
                  <a:lnTo>
                    <a:pt x="677" y="25"/>
                  </a:lnTo>
                  <a:lnTo>
                    <a:pt x="670" y="20"/>
                  </a:lnTo>
                  <a:lnTo>
                    <a:pt x="664" y="15"/>
                  </a:lnTo>
                  <a:lnTo>
                    <a:pt x="658" y="11"/>
                  </a:lnTo>
                  <a:lnTo>
                    <a:pt x="648" y="7"/>
                  </a:lnTo>
                  <a:lnTo>
                    <a:pt x="643" y="5"/>
                  </a:lnTo>
                  <a:lnTo>
                    <a:pt x="638" y="3"/>
                  </a:lnTo>
                  <a:lnTo>
                    <a:pt x="633" y="2"/>
                  </a:lnTo>
                  <a:lnTo>
                    <a:pt x="628" y="1"/>
                  </a:lnTo>
                  <a:lnTo>
                    <a:pt x="623" y="0"/>
                  </a:lnTo>
                  <a:lnTo>
                    <a:pt x="618" y="0"/>
                  </a:lnTo>
                  <a:lnTo>
                    <a:pt x="607" y="0"/>
                  </a:lnTo>
                  <a:lnTo>
                    <a:pt x="597" y="0"/>
                  </a:lnTo>
                  <a:lnTo>
                    <a:pt x="592" y="1"/>
                  </a:lnTo>
                  <a:lnTo>
                    <a:pt x="586" y="1"/>
                  </a:lnTo>
                  <a:lnTo>
                    <a:pt x="581" y="2"/>
                  </a:lnTo>
                  <a:lnTo>
                    <a:pt x="576" y="3"/>
                  </a:lnTo>
                  <a:lnTo>
                    <a:pt x="575" y="3"/>
                  </a:lnTo>
                  <a:lnTo>
                    <a:pt x="575" y="4"/>
                  </a:lnTo>
                  <a:lnTo>
                    <a:pt x="574" y="4"/>
                  </a:lnTo>
                  <a:lnTo>
                    <a:pt x="572" y="5"/>
                  </a:lnTo>
                  <a:lnTo>
                    <a:pt x="571" y="6"/>
                  </a:lnTo>
                  <a:lnTo>
                    <a:pt x="570" y="6"/>
                  </a:lnTo>
                  <a:lnTo>
                    <a:pt x="569" y="7"/>
                  </a:lnTo>
                  <a:lnTo>
                    <a:pt x="568" y="7"/>
                  </a:lnTo>
                  <a:lnTo>
                    <a:pt x="568" y="8"/>
                  </a:lnTo>
                  <a:lnTo>
                    <a:pt x="566" y="9"/>
                  </a:lnTo>
                  <a:lnTo>
                    <a:pt x="565" y="9"/>
                  </a:lnTo>
                  <a:lnTo>
                    <a:pt x="562" y="11"/>
                  </a:lnTo>
                  <a:lnTo>
                    <a:pt x="559" y="12"/>
                  </a:lnTo>
                  <a:lnTo>
                    <a:pt x="556" y="14"/>
                  </a:lnTo>
                  <a:lnTo>
                    <a:pt x="554" y="16"/>
                  </a:lnTo>
                  <a:lnTo>
                    <a:pt x="551" y="17"/>
                  </a:lnTo>
                  <a:lnTo>
                    <a:pt x="548" y="19"/>
                  </a:lnTo>
                  <a:lnTo>
                    <a:pt x="547" y="19"/>
                  </a:lnTo>
                  <a:lnTo>
                    <a:pt x="545" y="20"/>
                  </a:lnTo>
                  <a:lnTo>
                    <a:pt x="542" y="22"/>
                  </a:lnTo>
                  <a:lnTo>
                    <a:pt x="539" y="23"/>
                  </a:lnTo>
                  <a:lnTo>
                    <a:pt x="532" y="27"/>
                  </a:lnTo>
                  <a:lnTo>
                    <a:pt x="526" y="30"/>
                  </a:lnTo>
                  <a:lnTo>
                    <a:pt x="523" y="32"/>
                  </a:lnTo>
                  <a:lnTo>
                    <a:pt x="520" y="34"/>
                  </a:lnTo>
                  <a:lnTo>
                    <a:pt x="519" y="34"/>
                  </a:lnTo>
                  <a:lnTo>
                    <a:pt x="518" y="34"/>
                  </a:lnTo>
                  <a:lnTo>
                    <a:pt x="518" y="35"/>
                  </a:lnTo>
                  <a:lnTo>
                    <a:pt x="517" y="35"/>
                  </a:lnTo>
                  <a:lnTo>
                    <a:pt x="516" y="36"/>
                  </a:lnTo>
                  <a:lnTo>
                    <a:pt x="516" y="37"/>
                  </a:lnTo>
                  <a:lnTo>
                    <a:pt x="515" y="37"/>
                  </a:lnTo>
                  <a:lnTo>
                    <a:pt x="514" y="37"/>
                  </a:lnTo>
                  <a:lnTo>
                    <a:pt x="512" y="38"/>
                  </a:lnTo>
                  <a:lnTo>
                    <a:pt x="510" y="39"/>
                  </a:lnTo>
                  <a:lnTo>
                    <a:pt x="508" y="40"/>
                  </a:lnTo>
                  <a:lnTo>
                    <a:pt x="507" y="41"/>
                  </a:lnTo>
                  <a:lnTo>
                    <a:pt x="504" y="43"/>
                  </a:lnTo>
                  <a:lnTo>
                    <a:pt x="502" y="44"/>
                  </a:lnTo>
                  <a:lnTo>
                    <a:pt x="500" y="45"/>
                  </a:lnTo>
                  <a:lnTo>
                    <a:pt x="496" y="47"/>
                  </a:lnTo>
                  <a:lnTo>
                    <a:pt x="491" y="50"/>
                  </a:lnTo>
                  <a:lnTo>
                    <a:pt x="489" y="51"/>
                  </a:lnTo>
                  <a:lnTo>
                    <a:pt x="487" y="53"/>
                  </a:lnTo>
                  <a:lnTo>
                    <a:pt x="483" y="56"/>
                  </a:lnTo>
                  <a:lnTo>
                    <a:pt x="466" y="67"/>
                  </a:lnTo>
                  <a:lnTo>
                    <a:pt x="451" y="77"/>
                  </a:lnTo>
                  <a:lnTo>
                    <a:pt x="436" y="89"/>
                  </a:lnTo>
                  <a:lnTo>
                    <a:pt x="421" y="101"/>
                  </a:lnTo>
                  <a:lnTo>
                    <a:pt x="417" y="105"/>
                  </a:lnTo>
                  <a:lnTo>
                    <a:pt x="412" y="110"/>
                  </a:lnTo>
                  <a:lnTo>
                    <a:pt x="410" y="112"/>
                  </a:lnTo>
                  <a:lnTo>
                    <a:pt x="407" y="114"/>
                  </a:lnTo>
                  <a:lnTo>
                    <a:pt x="404" y="116"/>
                  </a:lnTo>
                  <a:lnTo>
                    <a:pt x="401" y="118"/>
                  </a:lnTo>
                  <a:lnTo>
                    <a:pt x="401" y="117"/>
                  </a:lnTo>
                  <a:lnTo>
                    <a:pt x="401" y="116"/>
                  </a:lnTo>
                  <a:lnTo>
                    <a:pt x="399" y="113"/>
                  </a:lnTo>
                  <a:lnTo>
                    <a:pt x="399" y="111"/>
                  </a:lnTo>
                  <a:lnTo>
                    <a:pt x="398" y="110"/>
                  </a:lnTo>
                  <a:lnTo>
                    <a:pt x="398" y="108"/>
                  </a:lnTo>
                  <a:lnTo>
                    <a:pt x="398" y="107"/>
                  </a:lnTo>
                  <a:lnTo>
                    <a:pt x="398" y="104"/>
                  </a:lnTo>
                  <a:lnTo>
                    <a:pt x="399" y="101"/>
                  </a:lnTo>
                  <a:lnTo>
                    <a:pt x="399" y="98"/>
                  </a:lnTo>
                  <a:lnTo>
                    <a:pt x="400" y="95"/>
                  </a:lnTo>
                  <a:lnTo>
                    <a:pt x="401" y="92"/>
                  </a:lnTo>
                  <a:lnTo>
                    <a:pt x="402" y="89"/>
                  </a:lnTo>
                  <a:lnTo>
                    <a:pt x="403" y="86"/>
                  </a:lnTo>
                  <a:lnTo>
                    <a:pt x="404" y="84"/>
                  </a:lnTo>
                  <a:lnTo>
                    <a:pt x="406" y="80"/>
                  </a:lnTo>
                  <a:lnTo>
                    <a:pt x="407" y="77"/>
                  </a:lnTo>
                  <a:lnTo>
                    <a:pt x="412" y="70"/>
                  </a:lnTo>
                  <a:lnTo>
                    <a:pt x="417" y="63"/>
                  </a:lnTo>
                  <a:lnTo>
                    <a:pt x="422" y="57"/>
                  </a:lnTo>
                  <a:lnTo>
                    <a:pt x="429" y="50"/>
                  </a:lnTo>
                  <a:lnTo>
                    <a:pt x="436" y="44"/>
                  </a:lnTo>
                  <a:lnTo>
                    <a:pt x="444" y="37"/>
                  </a:lnTo>
                  <a:lnTo>
                    <a:pt x="452" y="31"/>
                  </a:lnTo>
                  <a:lnTo>
                    <a:pt x="447" y="29"/>
                  </a:lnTo>
                  <a:lnTo>
                    <a:pt x="441" y="27"/>
                  </a:lnTo>
                  <a:lnTo>
                    <a:pt x="436" y="26"/>
                  </a:lnTo>
                  <a:lnTo>
                    <a:pt x="431" y="24"/>
                  </a:lnTo>
                  <a:lnTo>
                    <a:pt x="426" y="23"/>
                  </a:lnTo>
                  <a:lnTo>
                    <a:pt x="420" y="23"/>
                  </a:lnTo>
                  <a:lnTo>
                    <a:pt x="415" y="22"/>
                  </a:lnTo>
                  <a:lnTo>
                    <a:pt x="410" y="22"/>
                  </a:lnTo>
                  <a:lnTo>
                    <a:pt x="400" y="22"/>
                  </a:lnTo>
                  <a:lnTo>
                    <a:pt x="390" y="24"/>
                  </a:lnTo>
                  <a:lnTo>
                    <a:pt x="379" y="26"/>
                  </a:lnTo>
                  <a:lnTo>
                    <a:pt x="368" y="29"/>
                  </a:lnTo>
                  <a:lnTo>
                    <a:pt x="357" y="33"/>
                  </a:lnTo>
                  <a:lnTo>
                    <a:pt x="345" y="38"/>
                  </a:lnTo>
                  <a:lnTo>
                    <a:pt x="334" y="44"/>
                  </a:lnTo>
                  <a:lnTo>
                    <a:pt x="322" y="51"/>
                  </a:lnTo>
                  <a:lnTo>
                    <a:pt x="310" y="59"/>
                  </a:lnTo>
                  <a:lnTo>
                    <a:pt x="298" y="68"/>
                  </a:lnTo>
                  <a:lnTo>
                    <a:pt x="286" y="79"/>
                  </a:lnTo>
                  <a:lnTo>
                    <a:pt x="273" y="91"/>
                  </a:lnTo>
                  <a:lnTo>
                    <a:pt x="261" y="104"/>
                  </a:lnTo>
                  <a:lnTo>
                    <a:pt x="248" y="119"/>
                  </a:lnTo>
                  <a:lnTo>
                    <a:pt x="234" y="135"/>
                  </a:lnTo>
                  <a:lnTo>
                    <a:pt x="221" y="152"/>
                  </a:lnTo>
                  <a:lnTo>
                    <a:pt x="199" y="184"/>
                  </a:lnTo>
                  <a:lnTo>
                    <a:pt x="176" y="220"/>
                  </a:lnTo>
                  <a:lnTo>
                    <a:pt x="153" y="261"/>
                  </a:lnTo>
                  <a:lnTo>
                    <a:pt x="130" y="305"/>
                  </a:lnTo>
                  <a:lnTo>
                    <a:pt x="123" y="319"/>
                  </a:lnTo>
                  <a:lnTo>
                    <a:pt x="116" y="334"/>
                  </a:lnTo>
                  <a:lnTo>
                    <a:pt x="109" y="350"/>
                  </a:lnTo>
                  <a:lnTo>
                    <a:pt x="105" y="358"/>
                  </a:lnTo>
                  <a:lnTo>
                    <a:pt x="102" y="367"/>
                  </a:lnTo>
                  <a:lnTo>
                    <a:pt x="77" y="432"/>
                  </a:lnTo>
                  <a:lnTo>
                    <a:pt x="68" y="457"/>
                  </a:lnTo>
                  <a:lnTo>
                    <a:pt x="64" y="469"/>
                  </a:lnTo>
                  <a:lnTo>
                    <a:pt x="60" y="482"/>
                  </a:lnTo>
                  <a:lnTo>
                    <a:pt x="50" y="512"/>
                  </a:lnTo>
                  <a:lnTo>
                    <a:pt x="42" y="542"/>
                  </a:lnTo>
                  <a:lnTo>
                    <a:pt x="26" y="604"/>
                  </a:lnTo>
                  <a:lnTo>
                    <a:pt x="20" y="630"/>
                  </a:lnTo>
                  <a:lnTo>
                    <a:pt x="15" y="656"/>
                  </a:lnTo>
                  <a:lnTo>
                    <a:pt x="6" y="708"/>
                  </a:lnTo>
                  <a:lnTo>
                    <a:pt x="5" y="740"/>
                  </a:lnTo>
                  <a:lnTo>
                    <a:pt x="3" y="775"/>
                  </a:lnTo>
                  <a:lnTo>
                    <a:pt x="1" y="810"/>
                  </a:lnTo>
                  <a:close/>
                  <a:moveTo>
                    <a:pt x="494" y="434"/>
                  </a:moveTo>
                  <a:lnTo>
                    <a:pt x="525" y="434"/>
                  </a:lnTo>
                  <a:lnTo>
                    <a:pt x="547" y="435"/>
                  </a:lnTo>
                  <a:lnTo>
                    <a:pt x="569" y="437"/>
                  </a:lnTo>
                  <a:lnTo>
                    <a:pt x="591" y="441"/>
                  </a:lnTo>
                  <a:lnTo>
                    <a:pt x="612" y="446"/>
                  </a:lnTo>
                  <a:lnTo>
                    <a:pt x="633" y="453"/>
                  </a:lnTo>
                  <a:lnTo>
                    <a:pt x="653" y="461"/>
                  </a:lnTo>
                  <a:lnTo>
                    <a:pt x="673" y="470"/>
                  </a:lnTo>
                  <a:lnTo>
                    <a:pt x="692" y="480"/>
                  </a:lnTo>
                  <a:lnTo>
                    <a:pt x="698" y="483"/>
                  </a:lnTo>
                  <a:lnTo>
                    <a:pt x="704" y="487"/>
                  </a:lnTo>
                  <a:lnTo>
                    <a:pt x="710" y="490"/>
                  </a:lnTo>
                  <a:lnTo>
                    <a:pt x="716" y="494"/>
                  </a:lnTo>
                  <a:lnTo>
                    <a:pt x="728" y="503"/>
                  </a:lnTo>
                  <a:lnTo>
                    <a:pt x="740" y="513"/>
                  </a:lnTo>
                  <a:lnTo>
                    <a:pt x="743" y="515"/>
                  </a:lnTo>
                  <a:lnTo>
                    <a:pt x="746" y="518"/>
                  </a:lnTo>
                  <a:lnTo>
                    <a:pt x="751" y="523"/>
                  </a:lnTo>
                  <a:lnTo>
                    <a:pt x="754" y="526"/>
                  </a:lnTo>
                  <a:lnTo>
                    <a:pt x="756" y="529"/>
                  </a:lnTo>
                  <a:lnTo>
                    <a:pt x="759" y="531"/>
                  </a:lnTo>
                  <a:lnTo>
                    <a:pt x="760" y="532"/>
                  </a:lnTo>
                  <a:lnTo>
                    <a:pt x="762" y="533"/>
                  </a:lnTo>
                  <a:lnTo>
                    <a:pt x="770" y="541"/>
                  </a:lnTo>
                  <a:lnTo>
                    <a:pt x="779" y="549"/>
                  </a:lnTo>
                  <a:lnTo>
                    <a:pt x="787" y="557"/>
                  </a:lnTo>
                  <a:lnTo>
                    <a:pt x="794" y="566"/>
                  </a:lnTo>
                  <a:lnTo>
                    <a:pt x="809" y="585"/>
                  </a:lnTo>
                  <a:lnTo>
                    <a:pt x="822" y="604"/>
                  </a:lnTo>
                  <a:lnTo>
                    <a:pt x="836" y="628"/>
                  </a:lnTo>
                  <a:lnTo>
                    <a:pt x="848" y="652"/>
                  </a:lnTo>
                  <a:lnTo>
                    <a:pt x="859" y="677"/>
                  </a:lnTo>
                  <a:lnTo>
                    <a:pt x="870" y="702"/>
                  </a:lnTo>
                  <a:lnTo>
                    <a:pt x="871" y="707"/>
                  </a:lnTo>
                  <a:lnTo>
                    <a:pt x="872" y="711"/>
                  </a:lnTo>
                  <a:lnTo>
                    <a:pt x="875" y="721"/>
                  </a:lnTo>
                  <a:lnTo>
                    <a:pt x="878" y="730"/>
                  </a:lnTo>
                  <a:lnTo>
                    <a:pt x="881" y="739"/>
                  </a:lnTo>
                  <a:lnTo>
                    <a:pt x="881" y="740"/>
                  </a:lnTo>
                  <a:lnTo>
                    <a:pt x="881" y="741"/>
                  </a:lnTo>
                  <a:lnTo>
                    <a:pt x="881" y="742"/>
                  </a:lnTo>
                  <a:lnTo>
                    <a:pt x="881" y="743"/>
                  </a:lnTo>
                  <a:lnTo>
                    <a:pt x="882" y="745"/>
                  </a:lnTo>
                  <a:lnTo>
                    <a:pt x="882" y="746"/>
                  </a:lnTo>
                  <a:lnTo>
                    <a:pt x="883" y="748"/>
                  </a:lnTo>
                  <a:lnTo>
                    <a:pt x="883" y="749"/>
                  </a:lnTo>
                  <a:lnTo>
                    <a:pt x="884" y="750"/>
                  </a:lnTo>
                  <a:lnTo>
                    <a:pt x="884" y="751"/>
                  </a:lnTo>
                  <a:lnTo>
                    <a:pt x="884" y="752"/>
                  </a:lnTo>
                  <a:lnTo>
                    <a:pt x="884" y="753"/>
                  </a:lnTo>
                  <a:lnTo>
                    <a:pt x="884" y="756"/>
                  </a:lnTo>
                  <a:lnTo>
                    <a:pt x="884" y="757"/>
                  </a:lnTo>
                  <a:lnTo>
                    <a:pt x="884" y="759"/>
                  </a:lnTo>
                  <a:lnTo>
                    <a:pt x="885" y="761"/>
                  </a:lnTo>
                  <a:lnTo>
                    <a:pt x="885" y="762"/>
                  </a:lnTo>
                  <a:lnTo>
                    <a:pt x="886" y="763"/>
                  </a:lnTo>
                  <a:lnTo>
                    <a:pt x="886" y="764"/>
                  </a:lnTo>
                  <a:lnTo>
                    <a:pt x="887" y="765"/>
                  </a:lnTo>
                  <a:lnTo>
                    <a:pt x="889" y="774"/>
                  </a:lnTo>
                  <a:lnTo>
                    <a:pt x="890" y="784"/>
                  </a:lnTo>
                  <a:lnTo>
                    <a:pt x="891" y="804"/>
                  </a:lnTo>
                  <a:lnTo>
                    <a:pt x="892" y="825"/>
                  </a:lnTo>
                  <a:lnTo>
                    <a:pt x="892" y="846"/>
                  </a:lnTo>
                  <a:lnTo>
                    <a:pt x="891" y="868"/>
                  </a:lnTo>
                  <a:lnTo>
                    <a:pt x="890" y="890"/>
                  </a:lnTo>
                  <a:lnTo>
                    <a:pt x="888" y="911"/>
                  </a:lnTo>
                  <a:lnTo>
                    <a:pt x="884" y="931"/>
                  </a:lnTo>
                  <a:lnTo>
                    <a:pt x="880" y="951"/>
                  </a:lnTo>
                  <a:lnTo>
                    <a:pt x="876" y="971"/>
                  </a:lnTo>
                  <a:lnTo>
                    <a:pt x="870" y="991"/>
                  </a:lnTo>
                  <a:lnTo>
                    <a:pt x="864" y="1010"/>
                  </a:lnTo>
                  <a:lnTo>
                    <a:pt x="855" y="1031"/>
                  </a:lnTo>
                  <a:lnTo>
                    <a:pt x="845" y="1052"/>
                  </a:lnTo>
                  <a:lnTo>
                    <a:pt x="835" y="1073"/>
                  </a:lnTo>
                  <a:lnTo>
                    <a:pt x="824" y="1092"/>
                  </a:lnTo>
                  <a:lnTo>
                    <a:pt x="823" y="1093"/>
                  </a:lnTo>
                  <a:lnTo>
                    <a:pt x="823" y="1094"/>
                  </a:lnTo>
                  <a:lnTo>
                    <a:pt x="822" y="1096"/>
                  </a:lnTo>
                  <a:lnTo>
                    <a:pt x="821" y="1097"/>
                  </a:lnTo>
                  <a:lnTo>
                    <a:pt x="821" y="1098"/>
                  </a:lnTo>
                  <a:lnTo>
                    <a:pt x="820" y="1099"/>
                  </a:lnTo>
                  <a:lnTo>
                    <a:pt x="819" y="1100"/>
                  </a:lnTo>
                  <a:lnTo>
                    <a:pt x="818" y="1101"/>
                  </a:lnTo>
                  <a:lnTo>
                    <a:pt x="817" y="1102"/>
                  </a:lnTo>
                  <a:lnTo>
                    <a:pt x="815" y="1105"/>
                  </a:lnTo>
                  <a:lnTo>
                    <a:pt x="813" y="1108"/>
                  </a:lnTo>
                  <a:lnTo>
                    <a:pt x="812" y="1110"/>
                  </a:lnTo>
                  <a:lnTo>
                    <a:pt x="808" y="1116"/>
                  </a:lnTo>
                  <a:lnTo>
                    <a:pt x="807" y="1118"/>
                  </a:lnTo>
                  <a:lnTo>
                    <a:pt x="806" y="1119"/>
                  </a:lnTo>
                  <a:lnTo>
                    <a:pt x="805" y="1120"/>
                  </a:lnTo>
                  <a:lnTo>
                    <a:pt x="787" y="1141"/>
                  </a:lnTo>
                  <a:lnTo>
                    <a:pt x="768" y="1162"/>
                  </a:lnTo>
                  <a:lnTo>
                    <a:pt x="747" y="1180"/>
                  </a:lnTo>
                  <a:lnTo>
                    <a:pt x="726" y="1197"/>
                  </a:lnTo>
                  <a:lnTo>
                    <a:pt x="703" y="1213"/>
                  </a:lnTo>
                  <a:lnTo>
                    <a:pt x="679" y="1226"/>
                  </a:lnTo>
                  <a:lnTo>
                    <a:pt x="655" y="1238"/>
                  </a:lnTo>
                  <a:lnTo>
                    <a:pt x="630" y="1247"/>
                  </a:lnTo>
                  <a:lnTo>
                    <a:pt x="618" y="1251"/>
                  </a:lnTo>
                  <a:lnTo>
                    <a:pt x="606" y="1254"/>
                  </a:lnTo>
                  <a:lnTo>
                    <a:pt x="594" y="1256"/>
                  </a:lnTo>
                  <a:lnTo>
                    <a:pt x="582" y="1258"/>
                  </a:lnTo>
                  <a:lnTo>
                    <a:pt x="569" y="1259"/>
                  </a:lnTo>
                  <a:lnTo>
                    <a:pt x="556" y="1260"/>
                  </a:lnTo>
                  <a:lnTo>
                    <a:pt x="531" y="1261"/>
                  </a:lnTo>
                  <a:lnTo>
                    <a:pt x="523" y="1261"/>
                  </a:lnTo>
                  <a:lnTo>
                    <a:pt x="514" y="1261"/>
                  </a:lnTo>
                  <a:lnTo>
                    <a:pt x="509" y="1260"/>
                  </a:lnTo>
                  <a:lnTo>
                    <a:pt x="504" y="1260"/>
                  </a:lnTo>
                  <a:lnTo>
                    <a:pt x="499" y="1259"/>
                  </a:lnTo>
                  <a:lnTo>
                    <a:pt x="494" y="1258"/>
                  </a:lnTo>
                  <a:lnTo>
                    <a:pt x="481" y="1257"/>
                  </a:lnTo>
                  <a:lnTo>
                    <a:pt x="469" y="1255"/>
                  </a:lnTo>
                  <a:lnTo>
                    <a:pt x="456" y="1252"/>
                  </a:lnTo>
                  <a:lnTo>
                    <a:pt x="443" y="1248"/>
                  </a:lnTo>
                  <a:lnTo>
                    <a:pt x="431" y="1244"/>
                  </a:lnTo>
                  <a:lnTo>
                    <a:pt x="418" y="1240"/>
                  </a:lnTo>
                  <a:lnTo>
                    <a:pt x="393" y="1230"/>
                  </a:lnTo>
                  <a:lnTo>
                    <a:pt x="377" y="1222"/>
                  </a:lnTo>
                  <a:lnTo>
                    <a:pt x="362" y="1214"/>
                  </a:lnTo>
                  <a:lnTo>
                    <a:pt x="332" y="1194"/>
                  </a:lnTo>
                  <a:lnTo>
                    <a:pt x="304" y="1171"/>
                  </a:lnTo>
                  <a:lnTo>
                    <a:pt x="278" y="1146"/>
                  </a:lnTo>
                  <a:lnTo>
                    <a:pt x="254" y="1118"/>
                  </a:lnTo>
                  <a:lnTo>
                    <a:pt x="233" y="1087"/>
                  </a:lnTo>
                  <a:lnTo>
                    <a:pt x="214" y="1054"/>
                  </a:lnTo>
                  <a:lnTo>
                    <a:pt x="198" y="1019"/>
                  </a:lnTo>
                  <a:lnTo>
                    <a:pt x="191" y="999"/>
                  </a:lnTo>
                  <a:lnTo>
                    <a:pt x="185" y="979"/>
                  </a:lnTo>
                  <a:lnTo>
                    <a:pt x="179" y="958"/>
                  </a:lnTo>
                  <a:lnTo>
                    <a:pt x="175" y="937"/>
                  </a:lnTo>
                  <a:lnTo>
                    <a:pt x="172" y="915"/>
                  </a:lnTo>
                  <a:lnTo>
                    <a:pt x="169" y="893"/>
                  </a:lnTo>
                  <a:lnTo>
                    <a:pt x="168" y="871"/>
                  </a:lnTo>
                  <a:lnTo>
                    <a:pt x="167" y="849"/>
                  </a:lnTo>
                  <a:lnTo>
                    <a:pt x="167" y="839"/>
                  </a:lnTo>
                  <a:lnTo>
                    <a:pt x="167" y="829"/>
                  </a:lnTo>
                  <a:lnTo>
                    <a:pt x="168" y="825"/>
                  </a:lnTo>
                  <a:lnTo>
                    <a:pt x="168" y="820"/>
                  </a:lnTo>
                  <a:lnTo>
                    <a:pt x="169" y="815"/>
                  </a:lnTo>
                  <a:lnTo>
                    <a:pt x="170" y="810"/>
                  </a:lnTo>
                  <a:lnTo>
                    <a:pt x="170" y="807"/>
                  </a:lnTo>
                  <a:lnTo>
                    <a:pt x="170" y="803"/>
                  </a:lnTo>
                  <a:lnTo>
                    <a:pt x="170" y="798"/>
                  </a:lnTo>
                  <a:lnTo>
                    <a:pt x="172" y="789"/>
                  </a:lnTo>
                  <a:lnTo>
                    <a:pt x="175" y="770"/>
                  </a:lnTo>
                  <a:lnTo>
                    <a:pt x="177" y="757"/>
                  </a:lnTo>
                  <a:lnTo>
                    <a:pt x="180" y="743"/>
                  </a:lnTo>
                  <a:lnTo>
                    <a:pt x="184" y="730"/>
                  </a:lnTo>
                  <a:lnTo>
                    <a:pt x="187" y="718"/>
                  </a:lnTo>
                  <a:lnTo>
                    <a:pt x="192" y="705"/>
                  </a:lnTo>
                  <a:lnTo>
                    <a:pt x="196" y="693"/>
                  </a:lnTo>
                  <a:lnTo>
                    <a:pt x="206" y="669"/>
                  </a:lnTo>
                  <a:lnTo>
                    <a:pt x="207" y="668"/>
                  </a:lnTo>
                  <a:lnTo>
                    <a:pt x="207" y="667"/>
                  </a:lnTo>
                  <a:lnTo>
                    <a:pt x="208" y="666"/>
                  </a:lnTo>
                  <a:lnTo>
                    <a:pt x="208" y="665"/>
                  </a:lnTo>
                  <a:lnTo>
                    <a:pt x="209" y="663"/>
                  </a:lnTo>
                  <a:lnTo>
                    <a:pt x="210" y="661"/>
                  </a:lnTo>
                  <a:lnTo>
                    <a:pt x="210" y="660"/>
                  </a:lnTo>
                  <a:lnTo>
                    <a:pt x="211" y="659"/>
                  </a:lnTo>
                  <a:lnTo>
                    <a:pt x="211" y="658"/>
                  </a:lnTo>
                  <a:lnTo>
                    <a:pt x="212" y="657"/>
                  </a:lnTo>
                  <a:lnTo>
                    <a:pt x="216" y="649"/>
                  </a:lnTo>
                  <a:lnTo>
                    <a:pt x="220" y="640"/>
                  </a:lnTo>
                  <a:lnTo>
                    <a:pt x="229" y="623"/>
                  </a:lnTo>
                  <a:lnTo>
                    <a:pt x="231" y="620"/>
                  </a:lnTo>
                  <a:lnTo>
                    <a:pt x="233" y="617"/>
                  </a:lnTo>
                  <a:lnTo>
                    <a:pt x="236" y="612"/>
                  </a:lnTo>
                  <a:lnTo>
                    <a:pt x="239" y="607"/>
                  </a:lnTo>
                  <a:lnTo>
                    <a:pt x="241" y="604"/>
                  </a:lnTo>
                  <a:lnTo>
                    <a:pt x="243" y="601"/>
                  </a:lnTo>
                  <a:lnTo>
                    <a:pt x="251" y="590"/>
                  </a:lnTo>
                  <a:lnTo>
                    <a:pt x="253" y="587"/>
                  </a:lnTo>
                  <a:lnTo>
                    <a:pt x="254" y="584"/>
                  </a:lnTo>
                  <a:lnTo>
                    <a:pt x="256" y="581"/>
                  </a:lnTo>
                  <a:lnTo>
                    <a:pt x="257" y="578"/>
                  </a:lnTo>
                  <a:lnTo>
                    <a:pt x="259" y="577"/>
                  </a:lnTo>
                  <a:lnTo>
                    <a:pt x="259" y="576"/>
                  </a:lnTo>
                  <a:lnTo>
                    <a:pt x="260" y="576"/>
                  </a:lnTo>
                  <a:lnTo>
                    <a:pt x="261" y="575"/>
                  </a:lnTo>
                  <a:lnTo>
                    <a:pt x="263" y="573"/>
                  </a:lnTo>
                  <a:lnTo>
                    <a:pt x="264" y="571"/>
                  </a:lnTo>
                  <a:lnTo>
                    <a:pt x="266" y="569"/>
                  </a:lnTo>
                  <a:lnTo>
                    <a:pt x="267" y="566"/>
                  </a:lnTo>
                  <a:lnTo>
                    <a:pt x="268" y="564"/>
                  </a:lnTo>
                  <a:lnTo>
                    <a:pt x="270" y="563"/>
                  </a:lnTo>
                  <a:lnTo>
                    <a:pt x="271" y="561"/>
                  </a:lnTo>
                  <a:lnTo>
                    <a:pt x="273" y="560"/>
                  </a:lnTo>
                  <a:lnTo>
                    <a:pt x="273" y="559"/>
                  </a:lnTo>
                  <a:lnTo>
                    <a:pt x="274" y="559"/>
                  </a:lnTo>
                  <a:lnTo>
                    <a:pt x="295" y="537"/>
                  </a:lnTo>
                  <a:lnTo>
                    <a:pt x="317" y="517"/>
                  </a:lnTo>
                  <a:lnTo>
                    <a:pt x="340" y="500"/>
                  </a:lnTo>
                  <a:lnTo>
                    <a:pt x="365" y="484"/>
                  </a:lnTo>
                  <a:lnTo>
                    <a:pt x="390" y="470"/>
                  </a:lnTo>
                  <a:lnTo>
                    <a:pt x="417" y="459"/>
                  </a:lnTo>
                  <a:lnTo>
                    <a:pt x="444" y="450"/>
                  </a:lnTo>
                  <a:lnTo>
                    <a:pt x="472" y="443"/>
                  </a:lnTo>
                  <a:lnTo>
                    <a:pt x="473" y="442"/>
                  </a:lnTo>
                  <a:lnTo>
                    <a:pt x="473" y="441"/>
                  </a:lnTo>
                  <a:lnTo>
                    <a:pt x="474" y="440"/>
                  </a:lnTo>
                  <a:lnTo>
                    <a:pt x="475" y="439"/>
                  </a:lnTo>
                  <a:lnTo>
                    <a:pt x="476" y="438"/>
                  </a:lnTo>
                  <a:lnTo>
                    <a:pt x="477" y="437"/>
                  </a:lnTo>
                  <a:lnTo>
                    <a:pt x="479" y="437"/>
                  </a:lnTo>
                  <a:lnTo>
                    <a:pt x="480" y="436"/>
                  </a:lnTo>
                  <a:lnTo>
                    <a:pt x="481" y="436"/>
                  </a:lnTo>
                  <a:lnTo>
                    <a:pt x="483" y="435"/>
                  </a:lnTo>
                  <a:lnTo>
                    <a:pt x="485" y="435"/>
                  </a:lnTo>
                  <a:lnTo>
                    <a:pt x="486" y="435"/>
                  </a:lnTo>
                  <a:lnTo>
                    <a:pt x="490" y="4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14" name="Google Shape;4114;p39"/>
          <p:cNvGrpSpPr/>
          <p:nvPr/>
        </p:nvGrpSpPr>
        <p:grpSpPr>
          <a:xfrm>
            <a:off x="9313740" y="4889464"/>
            <a:ext cx="691777" cy="716484"/>
            <a:chOff x="9723765" y="4726798"/>
            <a:chExt cx="821781" cy="851131"/>
          </a:xfrm>
        </p:grpSpPr>
        <p:sp>
          <p:nvSpPr>
            <p:cNvPr id="4115" name="Google Shape;4115;p39"/>
            <p:cNvSpPr/>
            <p:nvPr/>
          </p:nvSpPr>
          <p:spPr>
            <a:xfrm>
              <a:off x="10027557" y="4830293"/>
              <a:ext cx="158589" cy="205445"/>
            </a:xfrm>
            <a:custGeom>
              <a:avLst/>
              <a:gdLst/>
              <a:ahLst/>
              <a:cxnLst/>
              <a:rect l="l" t="t" r="r" b="b"/>
              <a:pathLst>
                <a:path w="309" h="400" extrusionOk="0">
                  <a:moveTo>
                    <a:pt x="56" y="257"/>
                  </a:moveTo>
                  <a:lnTo>
                    <a:pt x="58" y="256"/>
                  </a:lnTo>
                  <a:lnTo>
                    <a:pt x="60" y="254"/>
                  </a:lnTo>
                  <a:lnTo>
                    <a:pt x="65" y="251"/>
                  </a:lnTo>
                  <a:lnTo>
                    <a:pt x="67" y="249"/>
                  </a:lnTo>
                  <a:lnTo>
                    <a:pt x="70" y="248"/>
                  </a:lnTo>
                  <a:lnTo>
                    <a:pt x="73" y="246"/>
                  </a:lnTo>
                  <a:lnTo>
                    <a:pt x="74" y="246"/>
                  </a:lnTo>
                  <a:lnTo>
                    <a:pt x="76" y="245"/>
                  </a:lnTo>
                  <a:lnTo>
                    <a:pt x="77" y="244"/>
                  </a:lnTo>
                  <a:lnTo>
                    <a:pt x="78" y="243"/>
                  </a:lnTo>
                  <a:lnTo>
                    <a:pt x="79" y="243"/>
                  </a:lnTo>
                  <a:lnTo>
                    <a:pt x="80" y="242"/>
                  </a:lnTo>
                  <a:lnTo>
                    <a:pt x="82" y="241"/>
                  </a:lnTo>
                  <a:lnTo>
                    <a:pt x="83" y="241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39"/>
                  </a:lnTo>
                  <a:lnTo>
                    <a:pt x="86" y="239"/>
                  </a:lnTo>
                  <a:lnTo>
                    <a:pt x="86" y="239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7" y="238"/>
                  </a:lnTo>
                  <a:lnTo>
                    <a:pt x="87" y="238"/>
                  </a:lnTo>
                  <a:lnTo>
                    <a:pt x="87" y="237"/>
                  </a:lnTo>
                  <a:lnTo>
                    <a:pt x="90" y="237"/>
                  </a:lnTo>
                  <a:lnTo>
                    <a:pt x="90" y="237"/>
                  </a:lnTo>
                  <a:lnTo>
                    <a:pt x="92" y="236"/>
                  </a:lnTo>
                  <a:lnTo>
                    <a:pt x="94" y="235"/>
                  </a:lnTo>
                  <a:lnTo>
                    <a:pt x="97" y="232"/>
                  </a:lnTo>
                  <a:lnTo>
                    <a:pt x="100" y="230"/>
                  </a:lnTo>
                  <a:lnTo>
                    <a:pt x="102" y="229"/>
                  </a:lnTo>
                  <a:lnTo>
                    <a:pt x="104" y="228"/>
                  </a:lnTo>
                  <a:lnTo>
                    <a:pt x="106" y="226"/>
                  </a:lnTo>
                  <a:lnTo>
                    <a:pt x="109" y="225"/>
                  </a:lnTo>
                  <a:lnTo>
                    <a:pt x="114" y="221"/>
                  </a:lnTo>
                  <a:lnTo>
                    <a:pt x="117" y="220"/>
                  </a:lnTo>
                  <a:lnTo>
                    <a:pt x="119" y="218"/>
                  </a:lnTo>
                  <a:lnTo>
                    <a:pt x="122" y="216"/>
                  </a:lnTo>
                  <a:lnTo>
                    <a:pt x="124" y="214"/>
                  </a:lnTo>
                  <a:lnTo>
                    <a:pt x="125" y="214"/>
                  </a:lnTo>
                  <a:lnTo>
                    <a:pt x="125" y="214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7" y="213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8" y="212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30" y="210"/>
                  </a:lnTo>
                  <a:lnTo>
                    <a:pt x="131" y="209"/>
                  </a:lnTo>
                  <a:lnTo>
                    <a:pt x="134" y="207"/>
                  </a:lnTo>
                  <a:lnTo>
                    <a:pt x="135" y="206"/>
                  </a:lnTo>
                  <a:lnTo>
                    <a:pt x="137" y="205"/>
                  </a:lnTo>
                  <a:lnTo>
                    <a:pt x="139" y="204"/>
                  </a:lnTo>
                  <a:lnTo>
                    <a:pt x="141" y="203"/>
                  </a:lnTo>
                  <a:lnTo>
                    <a:pt x="158" y="189"/>
                  </a:lnTo>
                  <a:lnTo>
                    <a:pt x="166" y="181"/>
                  </a:lnTo>
                  <a:lnTo>
                    <a:pt x="171" y="178"/>
                  </a:lnTo>
                  <a:lnTo>
                    <a:pt x="175" y="175"/>
                  </a:lnTo>
                  <a:lnTo>
                    <a:pt x="187" y="162"/>
                  </a:lnTo>
                  <a:lnTo>
                    <a:pt x="190" y="159"/>
                  </a:lnTo>
                  <a:lnTo>
                    <a:pt x="193" y="156"/>
                  </a:lnTo>
                  <a:lnTo>
                    <a:pt x="195" y="152"/>
                  </a:lnTo>
                  <a:lnTo>
                    <a:pt x="197" y="149"/>
                  </a:lnTo>
                  <a:lnTo>
                    <a:pt x="198" y="148"/>
                  </a:lnTo>
                  <a:lnTo>
                    <a:pt x="199" y="147"/>
                  </a:lnTo>
                  <a:lnTo>
                    <a:pt x="201" y="145"/>
                  </a:lnTo>
                  <a:lnTo>
                    <a:pt x="204" y="143"/>
                  </a:lnTo>
                  <a:lnTo>
                    <a:pt x="205" y="142"/>
                  </a:lnTo>
                  <a:lnTo>
                    <a:pt x="206" y="141"/>
                  </a:lnTo>
                  <a:lnTo>
                    <a:pt x="214" y="158"/>
                  </a:lnTo>
                  <a:lnTo>
                    <a:pt x="221" y="175"/>
                  </a:lnTo>
                  <a:lnTo>
                    <a:pt x="234" y="209"/>
                  </a:lnTo>
                  <a:lnTo>
                    <a:pt x="246" y="247"/>
                  </a:lnTo>
                  <a:lnTo>
                    <a:pt x="252" y="266"/>
                  </a:lnTo>
                  <a:lnTo>
                    <a:pt x="254" y="275"/>
                  </a:lnTo>
                  <a:lnTo>
                    <a:pt x="256" y="285"/>
                  </a:lnTo>
                  <a:lnTo>
                    <a:pt x="260" y="304"/>
                  </a:lnTo>
                  <a:lnTo>
                    <a:pt x="263" y="323"/>
                  </a:lnTo>
                  <a:lnTo>
                    <a:pt x="268" y="361"/>
                  </a:lnTo>
                  <a:lnTo>
                    <a:pt x="268" y="369"/>
                  </a:lnTo>
                  <a:lnTo>
                    <a:pt x="268" y="378"/>
                  </a:lnTo>
                  <a:lnTo>
                    <a:pt x="269" y="382"/>
                  </a:lnTo>
                  <a:lnTo>
                    <a:pt x="269" y="387"/>
                  </a:lnTo>
                  <a:lnTo>
                    <a:pt x="270" y="391"/>
                  </a:lnTo>
                  <a:lnTo>
                    <a:pt x="271" y="395"/>
                  </a:lnTo>
                  <a:lnTo>
                    <a:pt x="273" y="395"/>
                  </a:lnTo>
                  <a:lnTo>
                    <a:pt x="273" y="395"/>
                  </a:lnTo>
                  <a:lnTo>
                    <a:pt x="279" y="398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7" y="381"/>
                  </a:lnTo>
                  <a:lnTo>
                    <a:pt x="290" y="369"/>
                  </a:lnTo>
                  <a:lnTo>
                    <a:pt x="290" y="364"/>
                  </a:lnTo>
                  <a:lnTo>
                    <a:pt x="296" y="335"/>
                  </a:lnTo>
                  <a:lnTo>
                    <a:pt x="301" y="306"/>
                  </a:lnTo>
                  <a:lnTo>
                    <a:pt x="304" y="275"/>
                  </a:lnTo>
                  <a:lnTo>
                    <a:pt x="307" y="245"/>
                  </a:lnTo>
                  <a:lnTo>
                    <a:pt x="309" y="212"/>
                  </a:lnTo>
                  <a:lnTo>
                    <a:pt x="309" y="179"/>
                  </a:lnTo>
                  <a:lnTo>
                    <a:pt x="307" y="147"/>
                  </a:lnTo>
                  <a:lnTo>
                    <a:pt x="306" y="131"/>
                  </a:lnTo>
                  <a:lnTo>
                    <a:pt x="304" y="115"/>
                  </a:lnTo>
                  <a:lnTo>
                    <a:pt x="304" y="112"/>
                  </a:lnTo>
                  <a:lnTo>
                    <a:pt x="304" y="109"/>
                  </a:lnTo>
                  <a:lnTo>
                    <a:pt x="303" y="102"/>
                  </a:lnTo>
                  <a:lnTo>
                    <a:pt x="302" y="96"/>
                  </a:lnTo>
                  <a:lnTo>
                    <a:pt x="302" y="93"/>
                  </a:lnTo>
                  <a:lnTo>
                    <a:pt x="302" y="90"/>
                  </a:lnTo>
                  <a:lnTo>
                    <a:pt x="301" y="86"/>
                  </a:lnTo>
                  <a:lnTo>
                    <a:pt x="299" y="82"/>
                  </a:lnTo>
                  <a:lnTo>
                    <a:pt x="298" y="78"/>
                  </a:lnTo>
                  <a:lnTo>
                    <a:pt x="296" y="75"/>
                  </a:lnTo>
                  <a:lnTo>
                    <a:pt x="294" y="71"/>
                  </a:lnTo>
                  <a:lnTo>
                    <a:pt x="291" y="68"/>
                  </a:lnTo>
                  <a:lnTo>
                    <a:pt x="287" y="62"/>
                  </a:lnTo>
                  <a:lnTo>
                    <a:pt x="282" y="53"/>
                  </a:lnTo>
                  <a:lnTo>
                    <a:pt x="276" y="44"/>
                  </a:lnTo>
                  <a:lnTo>
                    <a:pt x="271" y="36"/>
                  </a:lnTo>
                  <a:lnTo>
                    <a:pt x="265" y="29"/>
                  </a:lnTo>
                  <a:lnTo>
                    <a:pt x="259" y="23"/>
                  </a:lnTo>
                  <a:lnTo>
                    <a:pt x="252" y="17"/>
                  </a:lnTo>
                  <a:lnTo>
                    <a:pt x="245" y="12"/>
                  </a:lnTo>
                  <a:lnTo>
                    <a:pt x="237" y="8"/>
                  </a:lnTo>
                  <a:lnTo>
                    <a:pt x="235" y="7"/>
                  </a:lnTo>
                  <a:lnTo>
                    <a:pt x="232" y="6"/>
                  </a:lnTo>
                  <a:lnTo>
                    <a:pt x="227" y="4"/>
                  </a:lnTo>
                  <a:lnTo>
                    <a:pt x="214" y="0"/>
                  </a:lnTo>
                  <a:lnTo>
                    <a:pt x="201" y="4"/>
                  </a:lnTo>
                  <a:lnTo>
                    <a:pt x="194" y="7"/>
                  </a:lnTo>
                  <a:lnTo>
                    <a:pt x="190" y="9"/>
                  </a:lnTo>
                  <a:lnTo>
                    <a:pt x="186" y="11"/>
                  </a:lnTo>
                  <a:lnTo>
                    <a:pt x="184" y="12"/>
                  </a:lnTo>
                  <a:lnTo>
                    <a:pt x="182" y="13"/>
                  </a:lnTo>
                  <a:lnTo>
                    <a:pt x="179" y="15"/>
                  </a:lnTo>
                  <a:lnTo>
                    <a:pt x="175" y="17"/>
                  </a:lnTo>
                  <a:lnTo>
                    <a:pt x="174" y="18"/>
                  </a:lnTo>
                  <a:lnTo>
                    <a:pt x="172" y="19"/>
                  </a:lnTo>
                  <a:lnTo>
                    <a:pt x="163" y="25"/>
                  </a:lnTo>
                  <a:lnTo>
                    <a:pt x="155" y="31"/>
                  </a:lnTo>
                  <a:lnTo>
                    <a:pt x="138" y="44"/>
                  </a:lnTo>
                  <a:lnTo>
                    <a:pt x="121" y="59"/>
                  </a:lnTo>
                  <a:lnTo>
                    <a:pt x="104" y="76"/>
                  </a:lnTo>
                  <a:lnTo>
                    <a:pt x="96" y="85"/>
                  </a:lnTo>
                  <a:lnTo>
                    <a:pt x="87" y="94"/>
                  </a:lnTo>
                  <a:lnTo>
                    <a:pt x="83" y="99"/>
                  </a:lnTo>
                  <a:lnTo>
                    <a:pt x="80" y="105"/>
                  </a:lnTo>
                  <a:lnTo>
                    <a:pt x="76" y="110"/>
                  </a:lnTo>
                  <a:lnTo>
                    <a:pt x="73" y="115"/>
                  </a:lnTo>
                  <a:lnTo>
                    <a:pt x="72" y="117"/>
                  </a:lnTo>
                  <a:lnTo>
                    <a:pt x="71" y="119"/>
                  </a:lnTo>
                  <a:lnTo>
                    <a:pt x="69" y="122"/>
                  </a:lnTo>
                  <a:lnTo>
                    <a:pt x="68" y="124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2" y="132"/>
                  </a:lnTo>
                  <a:lnTo>
                    <a:pt x="62" y="133"/>
                  </a:lnTo>
                  <a:lnTo>
                    <a:pt x="62" y="133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59" y="136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8"/>
                  </a:lnTo>
                  <a:lnTo>
                    <a:pt x="58" y="140"/>
                  </a:lnTo>
                  <a:lnTo>
                    <a:pt x="57" y="142"/>
                  </a:lnTo>
                  <a:lnTo>
                    <a:pt x="54" y="145"/>
                  </a:lnTo>
                  <a:lnTo>
                    <a:pt x="52" y="148"/>
                  </a:lnTo>
                  <a:lnTo>
                    <a:pt x="51" y="150"/>
                  </a:lnTo>
                  <a:lnTo>
                    <a:pt x="50" y="152"/>
                  </a:lnTo>
                  <a:lnTo>
                    <a:pt x="50" y="155"/>
                  </a:lnTo>
                  <a:lnTo>
                    <a:pt x="38" y="180"/>
                  </a:lnTo>
                  <a:lnTo>
                    <a:pt x="33" y="193"/>
                  </a:lnTo>
                  <a:lnTo>
                    <a:pt x="28" y="206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1"/>
                  </a:lnTo>
                  <a:lnTo>
                    <a:pt x="26" y="214"/>
                  </a:lnTo>
                  <a:lnTo>
                    <a:pt x="26" y="216"/>
                  </a:lnTo>
                  <a:lnTo>
                    <a:pt x="25" y="217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20"/>
                  </a:lnTo>
                  <a:lnTo>
                    <a:pt x="24" y="221"/>
                  </a:lnTo>
                  <a:lnTo>
                    <a:pt x="24" y="222"/>
                  </a:lnTo>
                  <a:lnTo>
                    <a:pt x="23" y="224"/>
                  </a:lnTo>
                  <a:lnTo>
                    <a:pt x="23" y="226"/>
                  </a:lnTo>
                  <a:lnTo>
                    <a:pt x="22" y="228"/>
                  </a:lnTo>
                  <a:lnTo>
                    <a:pt x="21" y="233"/>
                  </a:lnTo>
                  <a:lnTo>
                    <a:pt x="20" y="235"/>
                  </a:lnTo>
                  <a:lnTo>
                    <a:pt x="19" y="237"/>
                  </a:lnTo>
                  <a:lnTo>
                    <a:pt x="18" y="239"/>
                  </a:lnTo>
                  <a:lnTo>
                    <a:pt x="18" y="241"/>
                  </a:lnTo>
                  <a:lnTo>
                    <a:pt x="17" y="245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5" y="250"/>
                  </a:lnTo>
                  <a:lnTo>
                    <a:pt x="14" y="251"/>
                  </a:lnTo>
                  <a:lnTo>
                    <a:pt x="13" y="253"/>
                  </a:lnTo>
                  <a:lnTo>
                    <a:pt x="12" y="255"/>
                  </a:lnTo>
                  <a:lnTo>
                    <a:pt x="11" y="259"/>
                  </a:lnTo>
                  <a:lnTo>
                    <a:pt x="10" y="261"/>
                  </a:lnTo>
                  <a:lnTo>
                    <a:pt x="10" y="262"/>
                  </a:lnTo>
                  <a:lnTo>
                    <a:pt x="9" y="263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8" y="265"/>
                  </a:lnTo>
                  <a:lnTo>
                    <a:pt x="4" y="275"/>
                  </a:lnTo>
                  <a:lnTo>
                    <a:pt x="2" y="282"/>
                  </a:lnTo>
                  <a:lnTo>
                    <a:pt x="1" y="285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2" y="287"/>
                  </a:lnTo>
                  <a:lnTo>
                    <a:pt x="25" y="280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3" y="268"/>
                  </a:lnTo>
                  <a:lnTo>
                    <a:pt x="43" y="267"/>
                  </a:lnTo>
                  <a:lnTo>
                    <a:pt x="44" y="265"/>
                  </a:lnTo>
                  <a:lnTo>
                    <a:pt x="44" y="264"/>
                  </a:lnTo>
                  <a:lnTo>
                    <a:pt x="45" y="263"/>
                  </a:lnTo>
                  <a:lnTo>
                    <a:pt x="46" y="262"/>
                  </a:lnTo>
                  <a:lnTo>
                    <a:pt x="47" y="262"/>
                  </a:lnTo>
                  <a:lnTo>
                    <a:pt x="48" y="261"/>
                  </a:lnTo>
                  <a:lnTo>
                    <a:pt x="49" y="260"/>
                  </a:lnTo>
                  <a:lnTo>
                    <a:pt x="50" y="259"/>
                  </a:lnTo>
                  <a:lnTo>
                    <a:pt x="52" y="259"/>
                  </a:lnTo>
                  <a:lnTo>
                    <a:pt x="53" y="258"/>
                  </a:lnTo>
                  <a:lnTo>
                    <a:pt x="55" y="25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39"/>
            <p:cNvSpPr/>
            <p:nvPr/>
          </p:nvSpPr>
          <p:spPr>
            <a:xfrm>
              <a:off x="10206228" y="4764900"/>
              <a:ext cx="312030" cy="297098"/>
            </a:xfrm>
            <a:custGeom>
              <a:avLst/>
              <a:gdLst/>
              <a:ahLst/>
              <a:cxnLst/>
              <a:rect l="l" t="t" r="r" b="b"/>
              <a:pathLst>
                <a:path w="607" h="578" extrusionOk="0">
                  <a:moveTo>
                    <a:pt x="11" y="556"/>
                  </a:moveTo>
                  <a:lnTo>
                    <a:pt x="11" y="557"/>
                  </a:lnTo>
                  <a:lnTo>
                    <a:pt x="10" y="558"/>
                  </a:lnTo>
                  <a:lnTo>
                    <a:pt x="10" y="559"/>
                  </a:lnTo>
                  <a:lnTo>
                    <a:pt x="10" y="560"/>
                  </a:lnTo>
                  <a:lnTo>
                    <a:pt x="11" y="559"/>
                  </a:lnTo>
                  <a:lnTo>
                    <a:pt x="11" y="558"/>
                  </a:lnTo>
                  <a:lnTo>
                    <a:pt x="11" y="557"/>
                  </a:lnTo>
                  <a:lnTo>
                    <a:pt x="11" y="556"/>
                  </a:lnTo>
                  <a:lnTo>
                    <a:pt x="18" y="549"/>
                  </a:lnTo>
                  <a:lnTo>
                    <a:pt x="24" y="543"/>
                  </a:lnTo>
                  <a:lnTo>
                    <a:pt x="29" y="537"/>
                  </a:lnTo>
                  <a:lnTo>
                    <a:pt x="32" y="533"/>
                  </a:lnTo>
                  <a:lnTo>
                    <a:pt x="34" y="530"/>
                  </a:lnTo>
                  <a:lnTo>
                    <a:pt x="38" y="526"/>
                  </a:lnTo>
                  <a:lnTo>
                    <a:pt x="42" y="522"/>
                  </a:lnTo>
                  <a:lnTo>
                    <a:pt x="47" y="519"/>
                  </a:lnTo>
                  <a:lnTo>
                    <a:pt x="51" y="515"/>
                  </a:lnTo>
                  <a:lnTo>
                    <a:pt x="60" y="509"/>
                  </a:lnTo>
                  <a:lnTo>
                    <a:pt x="70" y="502"/>
                  </a:lnTo>
                  <a:lnTo>
                    <a:pt x="73" y="502"/>
                  </a:lnTo>
                  <a:lnTo>
                    <a:pt x="77" y="500"/>
                  </a:lnTo>
                  <a:lnTo>
                    <a:pt x="82" y="498"/>
                  </a:lnTo>
                  <a:lnTo>
                    <a:pt x="87" y="496"/>
                  </a:lnTo>
                  <a:lnTo>
                    <a:pt x="92" y="494"/>
                  </a:lnTo>
                  <a:lnTo>
                    <a:pt x="102" y="491"/>
                  </a:lnTo>
                  <a:lnTo>
                    <a:pt x="113" y="488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2" y="488"/>
                  </a:lnTo>
                  <a:lnTo>
                    <a:pt x="123" y="488"/>
                  </a:lnTo>
                  <a:lnTo>
                    <a:pt x="124" y="487"/>
                  </a:lnTo>
                  <a:lnTo>
                    <a:pt x="126" y="487"/>
                  </a:lnTo>
                  <a:lnTo>
                    <a:pt x="128" y="486"/>
                  </a:lnTo>
                  <a:lnTo>
                    <a:pt x="130" y="485"/>
                  </a:lnTo>
                  <a:lnTo>
                    <a:pt x="131" y="485"/>
                  </a:lnTo>
                  <a:lnTo>
                    <a:pt x="132" y="485"/>
                  </a:lnTo>
                  <a:lnTo>
                    <a:pt x="133" y="485"/>
                  </a:lnTo>
                  <a:lnTo>
                    <a:pt x="134" y="485"/>
                  </a:lnTo>
                  <a:lnTo>
                    <a:pt x="135" y="484"/>
                  </a:lnTo>
                  <a:lnTo>
                    <a:pt x="137" y="484"/>
                  </a:lnTo>
                  <a:lnTo>
                    <a:pt x="139" y="483"/>
                  </a:lnTo>
                  <a:lnTo>
                    <a:pt x="141" y="482"/>
                  </a:lnTo>
                  <a:lnTo>
                    <a:pt x="142" y="481"/>
                  </a:lnTo>
                  <a:lnTo>
                    <a:pt x="144" y="480"/>
                  </a:lnTo>
                  <a:lnTo>
                    <a:pt x="146" y="478"/>
                  </a:lnTo>
                  <a:lnTo>
                    <a:pt x="148" y="476"/>
                  </a:lnTo>
                  <a:lnTo>
                    <a:pt x="149" y="475"/>
                  </a:lnTo>
                  <a:lnTo>
                    <a:pt x="150" y="474"/>
                  </a:lnTo>
                  <a:lnTo>
                    <a:pt x="151" y="473"/>
                  </a:lnTo>
                  <a:lnTo>
                    <a:pt x="151" y="472"/>
                  </a:lnTo>
                  <a:lnTo>
                    <a:pt x="152" y="471"/>
                  </a:lnTo>
                  <a:lnTo>
                    <a:pt x="153" y="470"/>
                  </a:lnTo>
                  <a:lnTo>
                    <a:pt x="155" y="469"/>
                  </a:lnTo>
                  <a:lnTo>
                    <a:pt x="158" y="466"/>
                  </a:lnTo>
                  <a:lnTo>
                    <a:pt x="159" y="465"/>
                  </a:lnTo>
                  <a:lnTo>
                    <a:pt x="160" y="464"/>
                  </a:lnTo>
                  <a:lnTo>
                    <a:pt x="161" y="463"/>
                  </a:lnTo>
                  <a:lnTo>
                    <a:pt x="162" y="462"/>
                  </a:lnTo>
                  <a:lnTo>
                    <a:pt x="163" y="461"/>
                  </a:lnTo>
                  <a:lnTo>
                    <a:pt x="163" y="460"/>
                  </a:lnTo>
                  <a:lnTo>
                    <a:pt x="171" y="453"/>
                  </a:lnTo>
                  <a:lnTo>
                    <a:pt x="179" y="447"/>
                  </a:lnTo>
                  <a:lnTo>
                    <a:pt x="194" y="434"/>
                  </a:lnTo>
                  <a:lnTo>
                    <a:pt x="226" y="412"/>
                  </a:lnTo>
                  <a:lnTo>
                    <a:pt x="233" y="407"/>
                  </a:lnTo>
                  <a:lnTo>
                    <a:pt x="241" y="402"/>
                  </a:lnTo>
                  <a:lnTo>
                    <a:pt x="257" y="392"/>
                  </a:lnTo>
                  <a:lnTo>
                    <a:pt x="288" y="375"/>
                  </a:lnTo>
                  <a:lnTo>
                    <a:pt x="290" y="374"/>
                  </a:lnTo>
                  <a:lnTo>
                    <a:pt x="291" y="373"/>
                  </a:lnTo>
                  <a:lnTo>
                    <a:pt x="294" y="371"/>
                  </a:lnTo>
                  <a:lnTo>
                    <a:pt x="298" y="369"/>
                  </a:lnTo>
                  <a:lnTo>
                    <a:pt x="302" y="368"/>
                  </a:lnTo>
                  <a:lnTo>
                    <a:pt x="309" y="365"/>
                  </a:lnTo>
                  <a:lnTo>
                    <a:pt x="313" y="363"/>
                  </a:lnTo>
                  <a:lnTo>
                    <a:pt x="316" y="361"/>
                  </a:lnTo>
                  <a:lnTo>
                    <a:pt x="319" y="360"/>
                  </a:lnTo>
                  <a:lnTo>
                    <a:pt x="322" y="358"/>
                  </a:lnTo>
                  <a:lnTo>
                    <a:pt x="329" y="355"/>
                  </a:lnTo>
                  <a:lnTo>
                    <a:pt x="332" y="354"/>
                  </a:lnTo>
                  <a:lnTo>
                    <a:pt x="336" y="352"/>
                  </a:lnTo>
                  <a:lnTo>
                    <a:pt x="340" y="351"/>
                  </a:lnTo>
                  <a:lnTo>
                    <a:pt x="344" y="350"/>
                  </a:lnTo>
                  <a:lnTo>
                    <a:pt x="345" y="349"/>
                  </a:lnTo>
                  <a:lnTo>
                    <a:pt x="345" y="348"/>
                  </a:lnTo>
                  <a:lnTo>
                    <a:pt x="346" y="347"/>
                  </a:lnTo>
                  <a:lnTo>
                    <a:pt x="347" y="346"/>
                  </a:lnTo>
                  <a:lnTo>
                    <a:pt x="348" y="344"/>
                  </a:lnTo>
                  <a:lnTo>
                    <a:pt x="350" y="343"/>
                  </a:lnTo>
                  <a:lnTo>
                    <a:pt x="351" y="341"/>
                  </a:lnTo>
                  <a:lnTo>
                    <a:pt x="353" y="339"/>
                  </a:lnTo>
                  <a:lnTo>
                    <a:pt x="354" y="338"/>
                  </a:lnTo>
                  <a:lnTo>
                    <a:pt x="355" y="337"/>
                  </a:lnTo>
                  <a:lnTo>
                    <a:pt x="355" y="336"/>
                  </a:lnTo>
                  <a:lnTo>
                    <a:pt x="358" y="333"/>
                  </a:lnTo>
                  <a:lnTo>
                    <a:pt x="359" y="331"/>
                  </a:lnTo>
                  <a:lnTo>
                    <a:pt x="361" y="328"/>
                  </a:lnTo>
                  <a:lnTo>
                    <a:pt x="362" y="326"/>
                  </a:lnTo>
                  <a:lnTo>
                    <a:pt x="364" y="324"/>
                  </a:lnTo>
                  <a:lnTo>
                    <a:pt x="368" y="320"/>
                  </a:lnTo>
                  <a:lnTo>
                    <a:pt x="372" y="316"/>
                  </a:lnTo>
                  <a:lnTo>
                    <a:pt x="373" y="315"/>
                  </a:lnTo>
                  <a:lnTo>
                    <a:pt x="373" y="314"/>
                  </a:lnTo>
                  <a:lnTo>
                    <a:pt x="374" y="314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0"/>
                  </a:lnTo>
                  <a:lnTo>
                    <a:pt x="376" y="309"/>
                  </a:lnTo>
                  <a:lnTo>
                    <a:pt x="377" y="309"/>
                  </a:lnTo>
                  <a:lnTo>
                    <a:pt x="377" y="308"/>
                  </a:lnTo>
                  <a:lnTo>
                    <a:pt x="378" y="307"/>
                  </a:lnTo>
                  <a:lnTo>
                    <a:pt x="379" y="306"/>
                  </a:lnTo>
                  <a:lnTo>
                    <a:pt x="380" y="305"/>
                  </a:lnTo>
                  <a:lnTo>
                    <a:pt x="382" y="303"/>
                  </a:lnTo>
                  <a:lnTo>
                    <a:pt x="384" y="300"/>
                  </a:lnTo>
                  <a:lnTo>
                    <a:pt x="386" y="297"/>
                  </a:lnTo>
                  <a:lnTo>
                    <a:pt x="389" y="292"/>
                  </a:lnTo>
                  <a:lnTo>
                    <a:pt x="392" y="288"/>
                  </a:lnTo>
                  <a:lnTo>
                    <a:pt x="394" y="286"/>
                  </a:lnTo>
                  <a:lnTo>
                    <a:pt x="396" y="283"/>
                  </a:lnTo>
                  <a:lnTo>
                    <a:pt x="399" y="279"/>
                  </a:lnTo>
                  <a:lnTo>
                    <a:pt x="401" y="277"/>
                  </a:lnTo>
                  <a:lnTo>
                    <a:pt x="402" y="275"/>
                  </a:lnTo>
                  <a:lnTo>
                    <a:pt x="404" y="273"/>
                  </a:lnTo>
                  <a:lnTo>
                    <a:pt x="405" y="272"/>
                  </a:lnTo>
                  <a:lnTo>
                    <a:pt x="406" y="271"/>
                  </a:lnTo>
                  <a:lnTo>
                    <a:pt x="407" y="269"/>
                  </a:lnTo>
                  <a:lnTo>
                    <a:pt x="408" y="267"/>
                  </a:lnTo>
                  <a:lnTo>
                    <a:pt x="409" y="265"/>
                  </a:lnTo>
                  <a:lnTo>
                    <a:pt x="411" y="264"/>
                  </a:lnTo>
                  <a:lnTo>
                    <a:pt x="412" y="262"/>
                  </a:lnTo>
                  <a:lnTo>
                    <a:pt x="414" y="260"/>
                  </a:lnTo>
                  <a:lnTo>
                    <a:pt x="417" y="257"/>
                  </a:lnTo>
                  <a:lnTo>
                    <a:pt x="418" y="255"/>
                  </a:lnTo>
                  <a:lnTo>
                    <a:pt x="420" y="253"/>
                  </a:lnTo>
                  <a:lnTo>
                    <a:pt x="421" y="250"/>
                  </a:lnTo>
                  <a:lnTo>
                    <a:pt x="423" y="248"/>
                  </a:lnTo>
                  <a:lnTo>
                    <a:pt x="426" y="245"/>
                  </a:lnTo>
                  <a:lnTo>
                    <a:pt x="429" y="242"/>
                  </a:lnTo>
                  <a:lnTo>
                    <a:pt x="480" y="175"/>
                  </a:lnTo>
                  <a:lnTo>
                    <a:pt x="502" y="144"/>
                  </a:lnTo>
                  <a:lnTo>
                    <a:pt x="510" y="133"/>
                  </a:lnTo>
                  <a:lnTo>
                    <a:pt x="517" y="122"/>
                  </a:lnTo>
                  <a:lnTo>
                    <a:pt x="525" y="112"/>
                  </a:lnTo>
                  <a:lnTo>
                    <a:pt x="533" y="101"/>
                  </a:lnTo>
                  <a:lnTo>
                    <a:pt x="534" y="99"/>
                  </a:lnTo>
                  <a:lnTo>
                    <a:pt x="535" y="98"/>
                  </a:lnTo>
                  <a:lnTo>
                    <a:pt x="537" y="94"/>
                  </a:lnTo>
                  <a:lnTo>
                    <a:pt x="540" y="91"/>
                  </a:lnTo>
                  <a:lnTo>
                    <a:pt x="541" y="89"/>
                  </a:lnTo>
                  <a:lnTo>
                    <a:pt x="542" y="87"/>
                  </a:lnTo>
                  <a:lnTo>
                    <a:pt x="550" y="74"/>
                  </a:lnTo>
                  <a:lnTo>
                    <a:pt x="558" y="62"/>
                  </a:lnTo>
                  <a:lnTo>
                    <a:pt x="567" y="51"/>
                  </a:lnTo>
                  <a:lnTo>
                    <a:pt x="571" y="46"/>
                  </a:lnTo>
                  <a:lnTo>
                    <a:pt x="575" y="42"/>
                  </a:lnTo>
                  <a:lnTo>
                    <a:pt x="577" y="40"/>
                  </a:lnTo>
                  <a:lnTo>
                    <a:pt x="578" y="39"/>
                  </a:lnTo>
                  <a:lnTo>
                    <a:pt x="579" y="38"/>
                  </a:lnTo>
                  <a:lnTo>
                    <a:pt x="580" y="37"/>
                  </a:lnTo>
                  <a:lnTo>
                    <a:pt x="580" y="36"/>
                  </a:lnTo>
                  <a:lnTo>
                    <a:pt x="581" y="35"/>
                  </a:lnTo>
                  <a:lnTo>
                    <a:pt x="581" y="34"/>
                  </a:lnTo>
                  <a:lnTo>
                    <a:pt x="594" y="15"/>
                  </a:lnTo>
                  <a:lnTo>
                    <a:pt x="597" y="11"/>
                  </a:lnTo>
                  <a:lnTo>
                    <a:pt x="599" y="8"/>
                  </a:lnTo>
                  <a:lnTo>
                    <a:pt x="602" y="5"/>
                  </a:lnTo>
                  <a:lnTo>
                    <a:pt x="603" y="4"/>
                  </a:lnTo>
                  <a:lnTo>
                    <a:pt x="604" y="3"/>
                  </a:lnTo>
                  <a:lnTo>
                    <a:pt x="604" y="1"/>
                  </a:lnTo>
                  <a:lnTo>
                    <a:pt x="605" y="1"/>
                  </a:lnTo>
                  <a:lnTo>
                    <a:pt x="604" y="1"/>
                  </a:lnTo>
                  <a:lnTo>
                    <a:pt x="603" y="1"/>
                  </a:lnTo>
                  <a:lnTo>
                    <a:pt x="592" y="5"/>
                  </a:lnTo>
                  <a:lnTo>
                    <a:pt x="587" y="6"/>
                  </a:lnTo>
                  <a:lnTo>
                    <a:pt x="582" y="8"/>
                  </a:lnTo>
                  <a:lnTo>
                    <a:pt x="568" y="13"/>
                  </a:lnTo>
                  <a:lnTo>
                    <a:pt x="530" y="28"/>
                  </a:lnTo>
                  <a:lnTo>
                    <a:pt x="527" y="29"/>
                  </a:lnTo>
                  <a:lnTo>
                    <a:pt x="524" y="31"/>
                  </a:lnTo>
                  <a:lnTo>
                    <a:pt x="517" y="34"/>
                  </a:lnTo>
                  <a:lnTo>
                    <a:pt x="502" y="42"/>
                  </a:lnTo>
                  <a:lnTo>
                    <a:pt x="492" y="48"/>
                  </a:lnTo>
                  <a:lnTo>
                    <a:pt x="489" y="49"/>
                  </a:lnTo>
                  <a:lnTo>
                    <a:pt x="486" y="51"/>
                  </a:lnTo>
                  <a:lnTo>
                    <a:pt x="483" y="52"/>
                  </a:lnTo>
                  <a:lnTo>
                    <a:pt x="480" y="53"/>
                  </a:lnTo>
                  <a:lnTo>
                    <a:pt x="467" y="60"/>
                  </a:lnTo>
                  <a:lnTo>
                    <a:pt x="454" y="68"/>
                  </a:lnTo>
                  <a:lnTo>
                    <a:pt x="440" y="77"/>
                  </a:lnTo>
                  <a:lnTo>
                    <a:pt x="426" y="87"/>
                  </a:lnTo>
                  <a:lnTo>
                    <a:pt x="424" y="88"/>
                  </a:lnTo>
                  <a:lnTo>
                    <a:pt x="422" y="89"/>
                  </a:lnTo>
                  <a:lnTo>
                    <a:pt x="420" y="90"/>
                  </a:lnTo>
                  <a:lnTo>
                    <a:pt x="419" y="92"/>
                  </a:lnTo>
                  <a:lnTo>
                    <a:pt x="417" y="93"/>
                  </a:lnTo>
                  <a:lnTo>
                    <a:pt x="415" y="95"/>
                  </a:lnTo>
                  <a:lnTo>
                    <a:pt x="412" y="98"/>
                  </a:lnTo>
                  <a:lnTo>
                    <a:pt x="390" y="114"/>
                  </a:lnTo>
                  <a:lnTo>
                    <a:pt x="368" y="132"/>
                  </a:lnTo>
                  <a:lnTo>
                    <a:pt x="319" y="169"/>
                  </a:lnTo>
                  <a:lnTo>
                    <a:pt x="275" y="207"/>
                  </a:lnTo>
                  <a:lnTo>
                    <a:pt x="254" y="226"/>
                  </a:lnTo>
                  <a:lnTo>
                    <a:pt x="234" y="245"/>
                  </a:lnTo>
                  <a:lnTo>
                    <a:pt x="172" y="310"/>
                  </a:lnTo>
                  <a:lnTo>
                    <a:pt x="155" y="331"/>
                  </a:lnTo>
                  <a:lnTo>
                    <a:pt x="146" y="343"/>
                  </a:lnTo>
                  <a:lnTo>
                    <a:pt x="138" y="355"/>
                  </a:lnTo>
                  <a:lnTo>
                    <a:pt x="118" y="384"/>
                  </a:lnTo>
                  <a:lnTo>
                    <a:pt x="76" y="446"/>
                  </a:lnTo>
                  <a:lnTo>
                    <a:pt x="75" y="446"/>
                  </a:lnTo>
                  <a:lnTo>
                    <a:pt x="75" y="447"/>
                  </a:lnTo>
                  <a:lnTo>
                    <a:pt x="74" y="448"/>
                  </a:lnTo>
                  <a:lnTo>
                    <a:pt x="74" y="449"/>
                  </a:lnTo>
                  <a:lnTo>
                    <a:pt x="73" y="450"/>
                  </a:lnTo>
                  <a:lnTo>
                    <a:pt x="72" y="451"/>
                  </a:lnTo>
                  <a:lnTo>
                    <a:pt x="72" y="452"/>
                  </a:lnTo>
                  <a:lnTo>
                    <a:pt x="71" y="453"/>
                  </a:lnTo>
                  <a:lnTo>
                    <a:pt x="70" y="454"/>
                  </a:lnTo>
                  <a:lnTo>
                    <a:pt x="62" y="468"/>
                  </a:lnTo>
                  <a:lnTo>
                    <a:pt x="53" y="482"/>
                  </a:lnTo>
                  <a:lnTo>
                    <a:pt x="45" y="495"/>
                  </a:lnTo>
                  <a:lnTo>
                    <a:pt x="36" y="508"/>
                  </a:lnTo>
                  <a:lnTo>
                    <a:pt x="22" y="535"/>
                  </a:lnTo>
                  <a:lnTo>
                    <a:pt x="16" y="546"/>
                  </a:lnTo>
                  <a:lnTo>
                    <a:pt x="13" y="551"/>
                  </a:lnTo>
                  <a:close/>
                  <a:moveTo>
                    <a:pt x="8" y="564"/>
                  </a:moveTo>
                  <a:lnTo>
                    <a:pt x="4" y="572"/>
                  </a:lnTo>
                  <a:lnTo>
                    <a:pt x="3" y="574"/>
                  </a:lnTo>
                  <a:lnTo>
                    <a:pt x="2" y="575"/>
                  </a:lnTo>
                  <a:lnTo>
                    <a:pt x="1" y="577"/>
                  </a:lnTo>
                  <a:lnTo>
                    <a:pt x="0" y="578"/>
                  </a:lnTo>
                  <a:lnTo>
                    <a:pt x="8" y="561"/>
                  </a:lnTo>
                  <a:lnTo>
                    <a:pt x="9" y="561"/>
                  </a:lnTo>
                  <a:lnTo>
                    <a:pt x="9" y="560"/>
                  </a:lnTo>
                  <a:lnTo>
                    <a:pt x="10" y="560"/>
                  </a:lnTo>
                  <a:lnTo>
                    <a:pt x="9" y="561"/>
                  </a:lnTo>
                  <a:lnTo>
                    <a:pt x="9" y="562"/>
                  </a:lnTo>
                  <a:lnTo>
                    <a:pt x="8" y="563"/>
                  </a:lnTo>
                  <a:close/>
                  <a:moveTo>
                    <a:pt x="607" y="0"/>
                  </a:moveTo>
                  <a:lnTo>
                    <a:pt x="604" y="1"/>
                  </a:lnTo>
                  <a:lnTo>
                    <a:pt x="605" y="1"/>
                  </a:lnTo>
                  <a:lnTo>
                    <a:pt x="605" y="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39"/>
            <p:cNvSpPr/>
            <p:nvPr/>
          </p:nvSpPr>
          <p:spPr>
            <a:xfrm>
              <a:off x="10242271" y="4726798"/>
              <a:ext cx="91137" cy="220378"/>
            </a:xfrm>
            <a:custGeom>
              <a:avLst/>
              <a:gdLst/>
              <a:ahLst/>
              <a:cxnLst/>
              <a:rect l="l" t="t" r="r" b="b"/>
              <a:pathLst>
                <a:path w="178" h="429" extrusionOk="0">
                  <a:moveTo>
                    <a:pt x="37" y="201"/>
                  </a:moveTo>
                  <a:lnTo>
                    <a:pt x="37" y="271"/>
                  </a:lnTo>
                  <a:lnTo>
                    <a:pt x="34" y="311"/>
                  </a:lnTo>
                  <a:lnTo>
                    <a:pt x="29" y="351"/>
                  </a:lnTo>
                  <a:lnTo>
                    <a:pt x="21" y="390"/>
                  </a:lnTo>
                  <a:lnTo>
                    <a:pt x="12" y="429"/>
                  </a:lnTo>
                  <a:lnTo>
                    <a:pt x="14" y="426"/>
                  </a:lnTo>
                  <a:lnTo>
                    <a:pt x="16" y="423"/>
                  </a:lnTo>
                  <a:lnTo>
                    <a:pt x="20" y="418"/>
                  </a:lnTo>
                  <a:lnTo>
                    <a:pt x="23" y="414"/>
                  </a:lnTo>
                  <a:lnTo>
                    <a:pt x="25" y="412"/>
                  </a:lnTo>
                  <a:lnTo>
                    <a:pt x="26" y="410"/>
                  </a:lnTo>
                  <a:lnTo>
                    <a:pt x="36" y="396"/>
                  </a:lnTo>
                  <a:lnTo>
                    <a:pt x="46" y="383"/>
                  </a:lnTo>
                  <a:lnTo>
                    <a:pt x="67" y="356"/>
                  </a:lnTo>
                  <a:lnTo>
                    <a:pt x="113" y="305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18" y="301"/>
                  </a:lnTo>
                  <a:lnTo>
                    <a:pt x="119" y="300"/>
                  </a:lnTo>
                  <a:lnTo>
                    <a:pt x="121" y="299"/>
                  </a:lnTo>
                  <a:lnTo>
                    <a:pt x="122" y="298"/>
                  </a:lnTo>
                  <a:lnTo>
                    <a:pt x="124" y="297"/>
                  </a:lnTo>
                  <a:lnTo>
                    <a:pt x="137" y="285"/>
                  </a:lnTo>
                  <a:lnTo>
                    <a:pt x="149" y="273"/>
                  </a:lnTo>
                  <a:lnTo>
                    <a:pt x="162" y="261"/>
                  </a:lnTo>
                  <a:lnTo>
                    <a:pt x="175" y="249"/>
                  </a:lnTo>
                  <a:lnTo>
                    <a:pt x="178" y="246"/>
                  </a:lnTo>
                  <a:lnTo>
                    <a:pt x="178" y="233"/>
                  </a:lnTo>
                  <a:lnTo>
                    <a:pt x="178" y="220"/>
                  </a:lnTo>
                  <a:lnTo>
                    <a:pt x="177" y="208"/>
                  </a:lnTo>
                  <a:lnTo>
                    <a:pt x="176" y="201"/>
                  </a:lnTo>
                  <a:lnTo>
                    <a:pt x="175" y="195"/>
                  </a:lnTo>
                  <a:lnTo>
                    <a:pt x="171" y="172"/>
                  </a:lnTo>
                  <a:lnTo>
                    <a:pt x="169" y="162"/>
                  </a:lnTo>
                  <a:lnTo>
                    <a:pt x="167" y="153"/>
                  </a:lnTo>
                  <a:lnTo>
                    <a:pt x="166" y="148"/>
                  </a:lnTo>
                  <a:lnTo>
                    <a:pt x="164" y="143"/>
                  </a:lnTo>
                  <a:lnTo>
                    <a:pt x="163" y="138"/>
                  </a:lnTo>
                  <a:lnTo>
                    <a:pt x="161" y="133"/>
                  </a:lnTo>
                  <a:lnTo>
                    <a:pt x="153" y="116"/>
                  </a:lnTo>
                  <a:lnTo>
                    <a:pt x="144" y="99"/>
                  </a:lnTo>
                  <a:lnTo>
                    <a:pt x="138" y="90"/>
                  </a:lnTo>
                  <a:lnTo>
                    <a:pt x="132" y="81"/>
                  </a:lnTo>
                  <a:lnTo>
                    <a:pt x="126" y="73"/>
                  </a:lnTo>
                  <a:lnTo>
                    <a:pt x="119" y="65"/>
                  </a:lnTo>
                  <a:lnTo>
                    <a:pt x="112" y="58"/>
                  </a:lnTo>
                  <a:lnTo>
                    <a:pt x="105" y="52"/>
                  </a:lnTo>
                  <a:lnTo>
                    <a:pt x="98" y="46"/>
                  </a:lnTo>
                  <a:lnTo>
                    <a:pt x="91" y="40"/>
                  </a:lnTo>
                  <a:lnTo>
                    <a:pt x="89" y="39"/>
                  </a:lnTo>
                  <a:lnTo>
                    <a:pt x="87" y="37"/>
                  </a:lnTo>
                  <a:lnTo>
                    <a:pt x="82" y="34"/>
                  </a:lnTo>
                  <a:lnTo>
                    <a:pt x="78" y="31"/>
                  </a:lnTo>
                  <a:lnTo>
                    <a:pt x="76" y="30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59" y="21"/>
                  </a:lnTo>
                  <a:lnTo>
                    <a:pt x="46" y="15"/>
                  </a:lnTo>
                  <a:lnTo>
                    <a:pt x="33" y="10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6" y="1"/>
                  </a:lnTo>
                  <a:lnTo>
                    <a:pt x="0" y="0"/>
                  </a:lnTo>
                  <a:lnTo>
                    <a:pt x="9" y="28"/>
                  </a:lnTo>
                  <a:lnTo>
                    <a:pt x="17" y="58"/>
                  </a:lnTo>
                  <a:lnTo>
                    <a:pt x="24" y="88"/>
                  </a:lnTo>
                  <a:lnTo>
                    <a:pt x="29" y="119"/>
                  </a:lnTo>
                  <a:lnTo>
                    <a:pt x="32" y="141"/>
                  </a:lnTo>
                  <a:lnTo>
                    <a:pt x="35" y="162"/>
                  </a:lnTo>
                  <a:lnTo>
                    <a:pt x="36" y="1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39"/>
            <p:cNvSpPr/>
            <p:nvPr/>
          </p:nvSpPr>
          <p:spPr>
            <a:xfrm>
              <a:off x="10224765" y="5035223"/>
              <a:ext cx="240974" cy="98346"/>
            </a:xfrm>
            <a:custGeom>
              <a:avLst/>
              <a:gdLst/>
              <a:ahLst/>
              <a:cxnLst/>
              <a:rect l="l" t="t" r="r" b="b"/>
              <a:pathLst>
                <a:path w="469" h="192" extrusionOk="0">
                  <a:moveTo>
                    <a:pt x="449" y="183"/>
                  </a:moveTo>
                  <a:lnTo>
                    <a:pt x="449" y="182"/>
                  </a:lnTo>
                  <a:lnTo>
                    <a:pt x="448" y="182"/>
                  </a:lnTo>
                  <a:lnTo>
                    <a:pt x="447" y="181"/>
                  </a:lnTo>
                  <a:lnTo>
                    <a:pt x="448" y="181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1" y="182"/>
                  </a:lnTo>
                  <a:lnTo>
                    <a:pt x="451" y="183"/>
                  </a:lnTo>
                  <a:lnTo>
                    <a:pt x="452" y="183"/>
                  </a:lnTo>
                  <a:lnTo>
                    <a:pt x="453" y="183"/>
                  </a:lnTo>
                  <a:lnTo>
                    <a:pt x="454" y="184"/>
                  </a:lnTo>
                  <a:lnTo>
                    <a:pt x="455" y="184"/>
                  </a:lnTo>
                  <a:lnTo>
                    <a:pt x="454" y="184"/>
                  </a:lnTo>
                  <a:lnTo>
                    <a:pt x="453" y="184"/>
                  </a:lnTo>
                  <a:lnTo>
                    <a:pt x="452" y="184"/>
                  </a:lnTo>
                  <a:lnTo>
                    <a:pt x="452" y="183"/>
                  </a:lnTo>
                  <a:lnTo>
                    <a:pt x="450" y="183"/>
                  </a:lnTo>
                  <a:close/>
                  <a:moveTo>
                    <a:pt x="418" y="149"/>
                  </a:moveTo>
                  <a:lnTo>
                    <a:pt x="417" y="148"/>
                  </a:lnTo>
                  <a:lnTo>
                    <a:pt x="416" y="146"/>
                  </a:lnTo>
                  <a:lnTo>
                    <a:pt x="413" y="143"/>
                  </a:lnTo>
                  <a:lnTo>
                    <a:pt x="412" y="142"/>
                  </a:lnTo>
                  <a:lnTo>
                    <a:pt x="410" y="141"/>
                  </a:lnTo>
                  <a:lnTo>
                    <a:pt x="409" y="139"/>
                  </a:lnTo>
                  <a:lnTo>
                    <a:pt x="408" y="139"/>
                  </a:lnTo>
                  <a:lnTo>
                    <a:pt x="407" y="138"/>
                  </a:lnTo>
                  <a:lnTo>
                    <a:pt x="392" y="124"/>
                  </a:lnTo>
                  <a:lnTo>
                    <a:pt x="384" y="116"/>
                  </a:lnTo>
                  <a:lnTo>
                    <a:pt x="380" y="113"/>
                  </a:lnTo>
                  <a:lnTo>
                    <a:pt x="376" y="110"/>
                  </a:lnTo>
                  <a:lnTo>
                    <a:pt x="375" y="109"/>
                  </a:lnTo>
                  <a:lnTo>
                    <a:pt x="374" y="108"/>
                  </a:lnTo>
                  <a:lnTo>
                    <a:pt x="372" y="107"/>
                  </a:lnTo>
                  <a:lnTo>
                    <a:pt x="371" y="107"/>
                  </a:lnTo>
                  <a:lnTo>
                    <a:pt x="371" y="106"/>
                  </a:lnTo>
                  <a:lnTo>
                    <a:pt x="370" y="105"/>
                  </a:lnTo>
                  <a:lnTo>
                    <a:pt x="370" y="104"/>
                  </a:lnTo>
                  <a:lnTo>
                    <a:pt x="369" y="103"/>
                  </a:lnTo>
                  <a:lnTo>
                    <a:pt x="368" y="103"/>
                  </a:lnTo>
                  <a:lnTo>
                    <a:pt x="367" y="102"/>
                  </a:lnTo>
                  <a:lnTo>
                    <a:pt x="366" y="101"/>
                  </a:lnTo>
                  <a:lnTo>
                    <a:pt x="365" y="100"/>
                  </a:lnTo>
                  <a:lnTo>
                    <a:pt x="363" y="98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59" y="95"/>
                  </a:lnTo>
                  <a:lnTo>
                    <a:pt x="358" y="94"/>
                  </a:lnTo>
                  <a:lnTo>
                    <a:pt x="357" y="94"/>
                  </a:lnTo>
                  <a:lnTo>
                    <a:pt x="356" y="93"/>
                  </a:lnTo>
                  <a:lnTo>
                    <a:pt x="339" y="79"/>
                  </a:lnTo>
                  <a:lnTo>
                    <a:pt x="330" y="71"/>
                  </a:lnTo>
                  <a:lnTo>
                    <a:pt x="322" y="65"/>
                  </a:lnTo>
                  <a:lnTo>
                    <a:pt x="314" y="59"/>
                  </a:lnTo>
                  <a:lnTo>
                    <a:pt x="305" y="53"/>
                  </a:lnTo>
                  <a:lnTo>
                    <a:pt x="287" y="41"/>
                  </a:lnTo>
                  <a:lnTo>
                    <a:pt x="268" y="31"/>
                  </a:lnTo>
                  <a:lnTo>
                    <a:pt x="249" y="22"/>
                  </a:lnTo>
                  <a:lnTo>
                    <a:pt x="229" y="14"/>
                  </a:lnTo>
                  <a:lnTo>
                    <a:pt x="219" y="11"/>
                  </a:lnTo>
                  <a:lnTo>
                    <a:pt x="214" y="9"/>
                  </a:lnTo>
                  <a:lnTo>
                    <a:pt x="209" y="8"/>
                  </a:lnTo>
                  <a:lnTo>
                    <a:pt x="204" y="8"/>
                  </a:lnTo>
                  <a:lnTo>
                    <a:pt x="200" y="7"/>
                  </a:lnTo>
                  <a:lnTo>
                    <a:pt x="196" y="6"/>
                  </a:lnTo>
                  <a:lnTo>
                    <a:pt x="188" y="5"/>
                  </a:lnTo>
                  <a:lnTo>
                    <a:pt x="181" y="4"/>
                  </a:lnTo>
                  <a:lnTo>
                    <a:pt x="177" y="3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66" y="2"/>
                  </a:lnTo>
                  <a:lnTo>
                    <a:pt x="158" y="1"/>
                  </a:lnTo>
                  <a:lnTo>
                    <a:pt x="151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39" y="0"/>
                  </a:lnTo>
                  <a:lnTo>
                    <a:pt x="105" y="0"/>
                  </a:lnTo>
                  <a:lnTo>
                    <a:pt x="96" y="1"/>
                  </a:lnTo>
                  <a:lnTo>
                    <a:pt x="88" y="3"/>
                  </a:lnTo>
                  <a:lnTo>
                    <a:pt x="80" y="5"/>
                  </a:lnTo>
                  <a:lnTo>
                    <a:pt x="72" y="8"/>
                  </a:lnTo>
                  <a:lnTo>
                    <a:pt x="64" y="11"/>
                  </a:lnTo>
                  <a:lnTo>
                    <a:pt x="57" y="14"/>
                  </a:lnTo>
                  <a:lnTo>
                    <a:pt x="50" y="18"/>
                  </a:lnTo>
                  <a:lnTo>
                    <a:pt x="43" y="22"/>
                  </a:lnTo>
                  <a:lnTo>
                    <a:pt x="39" y="25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7"/>
                  </a:lnTo>
                  <a:lnTo>
                    <a:pt x="21" y="45"/>
                  </a:lnTo>
                  <a:lnTo>
                    <a:pt x="15" y="53"/>
                  </a:lnTo>
                  <a:lnTo>
                    <a:pt x="11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4" y="72"/>
                  </a:lnTo>
                  <a:lnTo>
                    <a:pt x="3" y="76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15" y="97"/>
                  </a:lnTo>
                  <a:lnTo>
                    <a:pt x="31" y="111"/>
                  </a:lnTo>
                  <a:lnTo>
                    <a:pt x="46" y="126"/>
                  </a:lnTo>
                  <a:lnTo>
                    <a:pt x="53" y="133"/>
                  </a:lnTo>
                  <a:lnTo>
                    <a:pt x="60" y="141"/>
                  </a:lnTo>
                  <a:lnTo>
                    <a:pt x="61" y="140"/>
                  </a:lnTo>
                  <a:lnTo>
                    <a:pt x="62" y="140"/>
                  </a:lnTo>
                  <a:lnTo>
                    <a:pt x="64" y="139"/>
                  </a:lnTo>
                  <a:lnTo>
                    <a:pt x="66" y="139"/>
                  </a:lnTo>
                  <a:lnTo>
                    <a:pt x="68" y="138"/>
                  </a:lnTo>
                  <a:lnTo>
                    <a:pt x="73" y="137"/>
                  </a:lnTo>
                  <a:lnTo>
                    <a:pt x="76" y="136"/>
                  </a:lnTo>
                  <a:lnTo>
                    <a:pt x="79" y="135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2" y="135"/>
                  </a:lnTo>
                  <a:lnTo>
                    <a:pt x="83" y="135"/>
                  </a:lnTo>
                  <a:lnTo>
                    <a:pt x="85" y="134"/>
                  </a:lnTo>
                  <a:lnTo>
                    <a:pt x="86" y="133"/>
                  </a:lnTo>
                  <a:lnTo>
                    <a:pt x="88" y="133"/>
                  </a:lnTo>
                  <a:lnTo>
                    <a:pt x="90" y="132"/>
                  </a:lnTo>
                  <a:lnTo>
                    <a:pt x="91" y="132"/>
                  </a:lnTo>
                  <a:lnTo>
                    <a:pt x="92" y="132"/>
                  </a:lnTo>
                  <a:lnTo>
                    <a:pt x="93" y="132"/>
                  </a:lnTo>
                  <a:lnTo>
                    <a:pt x="94" y="132"/>
                  </a:lnTo>
                  <a:lnTo>
                    <a:pt x="97" y="131"/>
                  </a:lnTo>
                  <a:lnTo>
                    <a:pt x="100" y="130"/>
                  </a:lnTo>
                  <a:lnTo>
                    <a:pt x="104" y="130"/>
                  </a:lnTo>
                  <a:lnTo>
                    <a:pt x="108" y="129"/>
                  </a:lnTo>
                  <a:lnTo>
                    <a:pt x="115" y="128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7"/>
                  </a:lnTo>
                  <a:lnTo>
                    <a:pt x="129" y="127"/>
                  </a:lnTo>
                  <a:lnTo>
                    <a:pt x="136" y="125"/>
                  </a:lnTo>
                  <a:lnTo>
                    <a:pt x="143" y="124"/>
                  </a:lnTo>
                  <a:lnTo>
                    <a:pt x="147" y="124"/>
                  </a:lnTo>
                  <a:lnTo>
                    <a:pt x="150" y="124"/>
                  </a:lnTo>
                  <a:lnTo>
                    <a:pt x="185" y="122"/>
                  </a:lnTo>
                  <a:lnTo>
                    <a:pt x="220" y="122"/>
                  </a:lnTo>
                  <a:lnTo>
                    <a:pt x="236" y="123"/>
                  </a:lnTo>
                  <a:lnTo>
                    <a:pt x="253" y="124"/>
                  </a:lnTo>
                  <a:lnTo>
                    <a:pt x="269" y="126"/>
                  </a:lnTo>
                  <a:lnTo>
                    <a:pt x="285" y="129"/>
                  </a:lnTo>
                  <a:lnTo>
                    <a:pt x="289" y="130"/>
                  </a:lnTo>
                  <a:lnTo>
                    <a:pt x="293" y="131"/>
                  </a:lnTo>
                  <a:lnTo>
                    <a:pt x="301" y="132"/>
                  </a:lnTo>
                  <a:lnTo>
                    <a:pt x="307" y="133"/>
                  </a:lnTo>
                  <a:lnTo>
                    <a:pt x="311" y="134"/>
                  </a:lnTo>
                  <a:lnTo>
                    <a:pt x="314" y="135"/>
                  </a:lnTo>
                  <a:lnTo>
                    <a:pt x="320" y="137"/>
                  </a:lnTo>
                  <a:lnTo>
                    <a:pt x="324" y="138"/>
                  </a:lnTo>
                  <a:lnTo>
                    <a:pt x="328" y="139"/>
                  </a:lnTo>
                  <a:lnTo>
                    <a:pt x="331" y="140"/>
                  </a:lnTo>
                  <a:lnTo>
                    <a:pt x="335" y="140"/>
                  </a:lnTo>
                  <a:lnTo>
                    <a:pt x="339" y="141"/>
                  </a:lnTo>
                  <a:lnTo>
                    <a:pt x="342" y="141"/>
                  </a:lnTo>
                  <a:lnTo>
                    <a:pt x="367" y="149"/>
                  </a:lnTo>
                  <a:lnTo>
                    <a:pt x="395" y="159"/>
                  </a:lnTo>
                  <a:lnTo>
                    <a:pt x="417" y="168"/>
                  </a:lnTo>
                  <a:lnTo>
                    <a:pt x="447" y="181"/>
                  </a:lnTo>
                  <a:lnTo>
                    <a:pt x="441" y="174"/>
                  </a:lnTo>
                  <a:lnTo>
                    <a:pt x="434" y="167"/>
                  </a:lnTo>
                  <a:close/>
                  <a:moveTo>
                    <a:pt x="458" y="186"/>
                  </a:moveTo>
                  <a:lnTo>
                    <a:pt x="461" y="188"/>
                  </a:lnTo>
                  <a:lnTo>
                    <a:pt x="463" y="189"/>
                  </a:lnTo>
                  <a:lnTo>
                    <a:pt x="465" y="191"/>
                  </a:lnTo>
                  <a:lnTo>
                    <a:pt x="466" y="191"/>
                  </a:lnTo>
                  <a:lnTo>
                    <a:pt x="468" y="192"/>
                  </a:lnTo>
                  <a:lnTo>
                    <a:pt x="469" y="192"/>
                  </a:lnTo>
                  <a:lnTo>
                    <a:pt x="468" y="191"/>
                  </a:lnTo>
                  <a:lnTo>
                    <a:pt x="467" y="190"/>
                  </a:lnTo>
                  <a:lnTo>
                    <a:pt x="466" y="188"/>
                  </a:lnTo>
                  <a:lnTo>
                    <a:pt x="465" y="187"/>
                  </a:lnTo>
                  <a:lnTo>
                    <a:pt x="464" y="185"/>
                  </a:lnTo>
                  <a:lnTo>
                    <a:pt x="463" y="183"/>
                  </a:lnTo>
                  <a:lnTo>
                    <a:pt x="462" y="183"/>
                  </a:lnTo>
                  <a:lnTo>
                    <a:pt x="460" y="184"/>
                  </a:lnTo>
                  <a:lnTo>
                    <a:pt x="459" y="184"/>
                  </a:lnTo>
                  <a:lnTo>
                    <a:pt x="458" y="184"/>
                  </a:lnTo>
                  <a:lnTo>
                    <a:pt x="457" y="184"/>
                  </a:lnTo>
                  <a:lnTo>
                    <a:pt x="455" y="184"/>
                  </a:lnTo>
                  <a:lnTo>
                    <a:pt x="455" y="185"/>
                  </a:lnTo>
                  <a:lnTo>
                    <a:pt x="456" y="185"/>
                  </a:lnTo>
                  <a:lnTo>
                    <a:pt x="456" y="186"/>
                  </a:lnTo>
                  <a:lnTo>
                    <a:pt x="457" y="1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39"/>
            <p:cNvSpPr/>
            <p:nvPr/>
          </p:nvSpPr>
          <p:spPr>
            <a:xfrm>
              <a:off x="10168124" y="4798369"/>
              <a:ext cx="71056" cy="221407"/>
            </a:xfrm>
            <a:custGeom>
              <a:avLst/>
              <a:gdLst/>
              <a:ahLst/>
              <a:cxnLst/>
              <a:rect l="l" t="t" r="r" b="b"/>
              <a:pathLst>
                <a:path w="139" h="431" extrusionOk="0">
                  <a:moveTo>
                    <a:pt x="37" y="65"/>
                  </a:moveTo>
                  <a:lnTo>
                    <a:pt x="40" y="71"/>
                  </a:lnTo>
                  <a:lnTo>
                    <a:pt x="43" y="79"/>
                  </a:lnTo>
                  <a:lnTo>
                    <a:pt x="46" y="86"/>
                  </a:lnTo>
                  <a:lnTo>
                    <a:pt x="47" y="90"/>
                  </a:lnTo>
                  <a:lnTo>
                    <a:pt x="48" y="93"/>
                  </a:lnTo>
                  <a:lnTo>
                    <a:pt x="49" y="94"/>
                  </a:lnTo>
                  <a:lnTo>
                    <a:pt x="49" y="95"/>
                  </a:lnTo>
                  <a:lnTo>
                    <a:pt x="50" y="97"/>
                  </a:lnTo>
                  <a:lnTo>
                    <a:pt x="51" y="101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3" y="105"/>
                  </a:lnTo>
                  <a:lnTo>
                    <a:pt x="53" y="106"/>
                  </a:lnTo>
                  <a:lnTo>
                    <a:pt x="53" y="106"/>
                  </a:lnTo>
                  <a:lnTo>
                    <a:pt x="54" y="107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9"/>
                  </a:lnTo>
                  <a:lnTo>
                    <a:pt x="54" y="110"/>
                  </a:lnTo>
                  <a:lnTo>
                    <a:pt x="55" y="111"/>
                  </a:lnTo>
                  <a:lnTo>
                    <a:pt x="55" y="112"/>
                  </a:lnTo>
                  <a:lnTo>
                    <a:pt x="56" y="114"/>
                  </a:lnTo>
                  <a:lnTo>
                    <a:pt x="57" y="115"/>
                  </a:lnTo>
                  <a:lnTo>
                    <a:pt x="57" y="116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7" y="118"/>
                  </a:lnTo>
                  <a:lnTo>
                    <a:pt x="62" y="141"/>
                  </a:lnTo>
                  <a:lnTo>
                    <a:pt x="65" y="165"/>
                  </a:lnTo>
                  <a:lnTo>
                    <a:pt x="68" y="190"/>
                  </a:lnTo>
                  <a:lnTo>
                    <a:pt x="70" y="217"/>
                  </a:lnTo>
                  <a:lnTo>
                    <a:pt x="70" y="244"/>
                  </a:lnTo>
                  <a:lnTo>
                    <a:pt x="70" y="273"/>
                  </a:lnTo>
                  <a:lnTo>
                    <a:pt x="68" y="303"/>
                  </a:lnTo>
                  <a:lnTo>
                    <a:pt x="65" y="333"/>
                  </a:lnTo>
                  <a:lnTo>
                    <a:pt x="63" y="347"/>
                  </a:lnTo>
                  <a:lnTo>
                    <a:pt x="62" y="362"/>
                  </a:lnTo>
                  <a:lnTo>
                    <a:pt x="60" y="376"/>
                  </a:lnTo>
                  <a:lnTo>
                    <a:pt x="59" y="382"/>
                  </a:lnTo>
                  <a:lnTo>
                    <a:pt x="57" y="389"/>
                  </a:lnTo>
                  <a:lnTo>
                    <a:pt x="57" y="392"/>
                  </a:lnTo>
                  <a:lnTo>
                    <a:pt x="57" y="395"/>
                  </a:lnTo>
                  <a:lnTo>
                    <a:pt x="55" y="400"/>
                  </a:lnTo>
                  <a:lnTo>
                    <a:pt x="54" y="406"/>
                  </a:lnTo>
                  <a:lnTo>
                    <a:pt x="54" y="409"/>
                  </a:lnTo>
                  <a:lnTo>
                    <a:pt x="54" y="412"/>
                  </a:lnTo>
                  <a:lnTo>
                    <a:pt x="54" y="413"/>
                  </a:lnTo>
                  <a:lnTo>
                    <a:pt x="54" y="414"/>
                  </a:lnTo>
                  <a:lnTo>
                    <a:pt x="54" y="416"/>
                  </a:lnTo>
                  <a:lnTo>
                    <a:pt x="52" y="421"/>
                  </a:lnTo>
                  <a:lnTo>
                    <a:pt x="51" y="427"/>
                  </a:lnTo>
                  <a:lnTo>
                    <a:pt x="51" y="429"/>
                  </a:lnTo>
                  <a:lnTo>
                    <a:pt x="51" y="430"/>
                  </a:lnTo>
                  <a:lnTo>
                    <a:pt x="51" y="431"/>
                  </a:lnTo>
                  <a:lnTo>
                    <a:pt x="51" y="431"/>
                  </a:lnTo>
                  <a:lnTo>
                    <a:pt x="77" y="381"/>
                  </a:lnTo>
                  <a:lnTo>
                    <a:pt x="77" y="381"/>
                  </a:lnTo>
                  <a:lnTo>
                    <a:pt x="78" y="378"/>
                  </a:lnTo>
                  <a:lnTo>
                    <a:pt x="79" y="375"/>
                  </a:lnTo>
                  <a:lnTo>
                    <a:pt x="80" y="372"/>
                  </a:lnTo>
                  <a:lnTo>
                    <a:pt x="81" y="369"/>
                  </a:lnTo>
                  <a:lnTo>
                    <a:pt x="82" y="366"/>
                  </a:lnTo>
                  <a:lnTo>
                    <a:pt x="84" y="364"/>
                  </a:lnTo>
                  <a:lnTo>
                    <a:pt x="86" y="361"/>
                  </a:lnTo>
                  <a:lnTo>
                    <a:pt x="88" y="358"/>
                  </a:lnTo>
                  <a:lnTo>
                    <a:pt x="89" y="356"/>
                  </a:lnTo>
                  <a:lnTo>
                    <a:pt x="90" y="354"/>
                  </a:lnTo>
                  <a:lnTo>
                    <a:pt x="91" y="351"/>
                  </a:lnTo>
                  <a:lnTo>
                    <a:pt x="92" y="348"/>
                  </a:lnTo>
                  <a:lnTo>
                    <a:pt x="93" y="346"/>
                  </a:lnTo>
                  <a:lnTo>
                    <a:pt x="94" y="344"/>
                  </a:lnTo>
                  <a:lnTo>
                    <a:pt x="94" y="343"/>
                  </a:lnTo>
                  <a:lnTo>
                    <a:pt x="95" y="343"/>
                  </a:lnTo>
                  <a:lnTo>
                    <a:pt x="95" y="341"/>
                  </a:lnTo>
                  <a:lnTo>
                    <a:pt x="96" y="338"/>
                  </a:lnTo>
                  <a:lnTo>
                    <a:pt x="97" y="337"/>
                  </a:lnTo>
                  <a:lnTo>
                    <a:pt x="97" y="336"/>
                  </a:lnTo>
                  <a:lnTo>
                    <a:pt x="97" y="335"/>
                  </a:lnTo>
                  <a:lnTo>
                    <a:pt x="98" y="334"/>
                  </a:lnTo>
                  <a:lnTo>
                    <a:pt x="98" y="334"/>
                  </a:lnTo>
                  <a:lnTo>
                    <a:pt x="98" y="333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106" y="313"/>
                  </a:lnTo>
                  <a:lnTo>
                    <a:pt x="113" y="293"/>
                  </a:lnTo>
                  <a:lnTo>
                    <a:pt x="119" y="273"/>
                  </a:lnTo>
                  <a:lnTo>
                    <a:pt x="124" y="252"/>
                  </a:lnTo>
                  <a:lnTo>
                    <a:pt x="129" y="230"/>
                  </a:lnTo>
                  <a:lnTo>
                    <a:pt x="133" y="209"/>
                  </a:lnTo>
                  <a:lnTo>
                    <a:pt x="136" y="187"/>
                  </a:lnTo>
                  <a:lnTo>
                    <a:pt x="139" y="166"/>
                  </a:lnTo>
                  <a:lnTo>
                    <a:pt x="128" y="148"/>
                  </a:lnTo>
                  <a:lnTo>
                    <a:pt x="117" y="130"/>
                  </a:lnTo>
                  <a:lnTo>
                    <a:pt x="106" y="114"/>
                  </a:lnTo>
                  <a:lnTo>
                    <a:pt x="94" y="98"/>
                  </a:lnTo>
                  <a:lnTo>
                    <a:pt x="92" y="97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88" y="93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5" y="88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2" y="84"/>
                  </a:lnTo>
                  <a:lnTo>
                    <a:pt x="67" y="66"/>
                  </a:lnTo>
                  <a:lnTo>
                    <a:pt x="52" y="49"/>
                  </a:lnTo>
                  <a:lnTo>
                    <a:pt x="38" y="34"/>
                  </a:lnTo>
                  <a:lnTo>
                    <a:pt x="26" y="22"/>
                  </a:lnTo>
                  <a:lnTo>
                    <a:pt x="21" y="17"/>
                  </a:lnTo>
                  <a:lnTo>
                    <a:pt x="16" y="13"/>
                  </a:lnTo>
                  <a:lnTo>
                    <a:pt x="8" y="6"/>
                  </a:lnTo>
                  <a:lnTo>
                    <a:pt x="2" y="1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6"/>
                  </a:lnTo>
                  <a:lnTo>
                    <a:pt x="11" y="12"/>
                  </a:lnTo>
                  <a:lnTo>
                    <a:pt x="17" y="19"/>
                  </a:lnTo>
                  <a:lnTo>
                    <a:pt x="20" y="22"/>
                  </a:lnTo>
                  <a:lnTo>
                    <a:pt x="23" y="25"/>
                  </a:lnTo>
                  <a:lnTo>
                    <a:pt x="24" y="31"/>
                  </a:lnTo>
                  <a:lnTo>
                    <a:pt x="26" y="36"/>
                  </a:lnTo>
                  <a:lnTo>
                    <a:pt x="27" y="41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39"/>
            <p:cNvSpPr/>
            <p:nvPr/>
          </p:nvSpPr>
          <p:spPr>
            <a:xfrm>
              <a:off x="10309207" y="4963652"/>
              <a:ext cx="236339" cy="66937"/>
            </a:xfrm>
            <a:custGeom>
              <a:avLst/>
              <a:gdLst/>
              <a:ahLst/>
              <a:cxnLst/>
              <a:rect l="l" t="t" r="r" b="b"/>
              <a:pathLst>
                <a:path w="460" h="131" extrusionOk="0">
                  <a:moveTo>
                    <a:pt x="412" y="55"/>
                  </a:moveTo>
                  <a:lnTo>
                    <a:pt x="409" y="53"/>
                  </a:lnTo>
                  <a:lnTo>
                    <a:pt x="406" y="51"/>
                  </a:lnTo>
                  <a:lnTo>
                    <a:pt x="403" y="49"/>
                  </a:lnTo>
                  <a:lnTo>
                    <a:pt x="399" y="47"/>
                  </a:lnTo>
                  <a:lnTo>
                    <a:pt x="392" y="44"/>
                  </a:lnTo>
                  <a:lnTo>
                    <a:pt x="384" y="41"/>
                  </a:lnTo>
                  <a:lnTo>
                    <a:pt x="376" y="37"/>
                  </a:lnTo>
                  <a:lnTo>
                    <a:pt x="367" y="33"/>
                  </a:lnTo>
                  <a:lnTo>
                    <a:pt x="362" y="31"/>
                  </a:lnTo>
                  <a:lnTo>
                    <a:pt x="357" y="29"/>
                  </a:lnTo>
                  <a:lnTo>
                    <a:pt x="352" y="28"/>
                  </a:lnTo>
                  <a:lnTo>
                    <a:pt x="347" y="27"/>
                  </a:lnTo>
                  <a:lnTo>
                    <a:pt x="343" y="25"/>
                  </a:lnTo>
                  <a:lnTo>
                    <a:pt x="339" y="24"/>
                  </a:lnTo>
                  <a:lnTo>
                    <a:pt x="330" y="21"/>
                  </a:lnTo>
                  <a:lnTo>
                    <a:pt x="321" y="17"/>
                  </a:lnTo>
                  <a:lnTo>
                    <a:pt x="316" y="16"/>
                  </a:lnTo>
                  <a:lnTo>
                    <a:pt x="311" y="15"/>
                  </a:lnTo>
                  <a:lnTo>
                    <a:pt x="295" y="10"/>
                  </a:lnTo>
                  <a:lnTo>
                    <a:pt x="279" y="6"/>
                  </a:lnTo>
                  <a:lnTo>
                    <a:pt x="264" y="4"/>
                  </a:lnTo>
                  <a:lnTo>
                    <a:pt x="249" y="2"/>
                  </a:lnTo>
                  <a:lnTo>
                    <a:pt x="235" y="0"/>
                  </a:lnTo>
                  <a:lnTo>
                    <a:pt x="220" y="0"/>
                  </a:lnTo>
                  <a:lnTo>
                    <a:pt x="206" y="0"/>
                  </a:lnTo>
                  <a:lnTo>
                    <a:pt x="192" y="1"/>
                  </a:lnTo>
                  <a:lnTo>
                    <a:pt x="188" y="1"/>
                  </a:lnTo>
                  <a:lnTo>
                    <a:pt x="184" y="1"/>
                  </a:lnTo>
                  <a:lnTo>
                    <a:pt x="180" y="2"/>
                  </a:lnTo>
                  <a:lnTo>
                    <a:pt x="176" y="2"/>
                  </a:lnTo>
                  <a:lnTo>
                    <a:pt x="169" y="4"/>
                  </a:lnTo>
                  <a:lnTo>
                    <a:pt x="161" y="7"/>
                  </a:lnTo>
                  <a:lnTo>
                    <a:pt x="145" y="11"/>
                  </a:lnTo>
                  <a:lnTo>
                    <a:pt x="138" y="13"/>
                  </a:lnTo>
                  <a:lnTo>
                    <a:pt x="130" y="15"/>
                  </a:lnTo>
                  <a:lnTo>
                    <a:pt x="125" y="17"/>
                  </a:lnTo>
                  <a:lnTo>
                    <a:pt x="120" y="19"/>
                  </a:lnTo>
                  <a:lnTo>
                    <a:pt x="115" y="21"/>
                  </a:lnTo>
                  <a:lnTo>
                    <a:pt x="112" y="22"/>
                  </a:lnTo>
                  <a:lnTo>
                    <a:pt x="110" y="24"/>
                  </a:lnTo>
                  <a:lnTo>
                    <a:pt x="103" y="28"/>
                  </a:lnTo>
                  <a:lnTo>
                    <a:pt x="102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99" y="29"/>
                  </a:lnTo>
                  <a:lnTo>
                    <a:pt x="98" y="29"/>
                  </a:lnTo>
                  <a:lnTo>
                    <a:pt x="97" y="30"/>
                  </a:lnTo>
                  <a:lnTo>
                    <a:pt x="96" y="30"/>
                  </a:lnTo>
                  <a:lnTo>
                    <a:pt x="77" y="41"/>
                  </a:lnTo>
                  <a:lnTo>
                    <a:pt x="58" y="53"/>
                  </a:lnTo>
                  <a:lnTo>
                    <a:pt x="38" y="67"/>
                  </a:lnTo>
                  <a:lnTo>
                    <a:pt x="17" y="83"/>
                  </a:lnTo>
                  <a:lnTo>
                    <a:pt x="15" y="85"/>
                  </a:lnTo>
                  <a:lnTo>
                    <a:pt x="13" y="87"/>
                  </a:lnTo>
                  <a:lnTo>
                    <a:pt x="8" y="90"/>
                  </a:lnTo>
                  <a:lnTo>
                    <a:pt x="0" y="97"/>
                  </a:lnTo>
                  <a:lnTo>
                    <a:pt x="1" y="97"/>
                  </a:lnTo>
                  <a:lnTo>
                    <a:pt x="2" y="97"/>
                  </a:lnTo>
                  <a:lnTo>
                    <a:pt x="5" y="97"/>
                  </a:lnTo>
                  <a:lnTo>
                    <a:pt x="10" y="98"/>
                  </a:lnTo>
                  <a:lnTo>
                    <a:pt x="15" y="99"/>
                  </a:lnTo>
                  <a:lnTo>
                    <a:pt x="18" y="99"/>
                  </a:lnTo>
                  <a:lnTo>
                    <a:pt x="19" y="100"/>
                  </a:lnTo>
                  <a:lnTo>
                    <a:pt x="20" y="100"/>
                  </a:lnTo>
                  <a:lnTo>
                    <a:pt x="23" y="100"/>
                  </a:lnTo>
                  <a:lnTo>
                    <a:pt x="26" y="100"/>
                  </a:lnTo>
                  <a:lnTo>
                    <a:pt x="32" y="101"/>
                  </a:lnTo>
                  <a:lnTo>
                    <a:pt x="39" y="102"/>
                  </a:lnTo>
                  <a:lnTo>
                    <a:pt x="42" y="102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6" y="103"/>
                  </a:lnTo>
                  <a:lnTo>
                    <a:pt x="47" y="103"/>
                  </a:lnTo>
                  <a:lnTo>
                    <a:pt x="50" y="103"/>
                  </a:lnTo>
                  <a:lnTo>
                    <a:pt x="54" y="104"/>
                  </a:lnTo>
                  <a:lnTo>
                    <a:pt x="57" y="105"/>
                  </a:lnTo>
                  <a:lnTo>
                    <a:pt x="59" y="105"/>
                  </a:lnTo>
                  <a:lnTo>
                    <a:pt x="62" y="105"/>
                  </a:lnTo>
                  <a:lnTo>
                    <a:pt x="65" y="106"/>
                  </a:lnTo>
                  <a:lnTo>
                    <a:pt x="74" y="108"/>
                  </a:lnTo>
                  <a:lnTo>
                    <a:pt x="82" y="110"/>
                  </a:lnTo>
                  <a:lnTo>
                    <a:pt x="99" y="115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4" y="128"/>
                  </a:lnTo>
                  <a:lnTo>
                    <a:pt x="134" y="129"/>
                  </a:lnTo>
                  <a:lnTo>
                    <a:pt x="136" y="131"/>
                  </a:lnTo>
                  <a:lnTo>
                    <a:pt x="186" y="119"/>
                  </a:lnTo>
                  <a:lnTo>
                    <a:pt x="212" y="114"/>
                  </a:lnTo>
                  <a:lnTo>
                    <a:pt x="224" y="112"/>
                  </a:lnTo>
                  <a:lnTo>
                    <a:pt x="237" y="111"/>
                  </a:lnTo>
                  <a:lnTo>
                    <a:pt x="241" y="111"/>
                  </a:lnTo>
                  <a:lnTo>
                    <a:pt x="243" y="111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1" y="109"/>
                  </a:lnTo>
                  <a:lnTo>
                    <a:pt x="255" y="109"/>
                  </a:lnTo>
                  <a:lnTo>
                    <a:pt x="258" y="108"/>
                  </a:lnTo>
                  <a:lnTo>
                    <a:pt x="260" y="108"/>
                  </a:lnTo>
                  <a:lnTo>
                    <a:pt x="262" y="108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7" y="106"/>
                  </a:lnTo>
                  <a:lnTo>
                    <a:pt x="268" y="106"/>
                  </a:lnTo>
                  <a:lnTo>
                    <a:pt x="272" y="106"/>
                  </a:lnTo>
                  <a:lnTo>
                    <a:pt x="275" y="105"/>
                  </a:lnTo>
                  <a:lnTo>
                    <a:pt x="277" y="105"/>
                  </a:lnTo>
                  <a:lnTo>
                    <a:pt x="279" y="105"/>
                  </a:lnTo>
                  <a:lnTo>
                    <a:pt x="281" y="104"/>
                  </a:lnTo>
                  <a:lnTo>
                    <a:pt x="282" y="104"/>
                  </a:lnTo>
                  <a:lnTo>
                    <a:pt x="283" y="104"/>
                  </a:lnTo>
                  <a:lnTo>
                    <a:pt x="284" y="103"/>
                  </a:lnTo>
                  <a:lnTo>
                    <a:pt x="285" y="103"/>
                  </a:lnTo>
                  <a:lnTo>
                    <a:pt x="293" y="103"/>
                  </a:lnTo>
                  <a:lnTo>
                    <a:pt x="300" y="102"/>
                  </a:lnTo>
                  <a:lnTo>
                    <a:pt x="304" y="102"/>
                  </a:lnTo>
                  <a:lnTo>
                    <a:pt x="308" y="101"/>
                  </a:lnTo>
                  <a:lnTo>
                    <a:pt x="312" y="101"/>
                  </a:lnTo>
                  <a:lnTo>
                    <a:pt x="316" y="100"/>
                  </a:lnTo>
                  <a:lnTo>
                    <a:pt x="347" y="98"/>
                  </a:lnTo>
                  <a:lnTo>
                    <a:pt x="375" y="99"/>
                  </a:lnTo>
                  <a:lnTo>
                    <a:pt x="400" y="100"/>
                  </a:lnTo>
                  <a:lnTo>
                    <a:pt x="421" y="103"/>
                  </a:lnTo>
                  <a:lnTo>
                    <a:pt x="429" y="103"/>
                  </a:lnTo>
                  <a:lnTo>
                    <a:pt x="438" y="103"/>
                  </a:lnTo>
                  <a:lnTo>
                    <a:pt x="441" y="103"/>
                  </a:lnTo>
                  <a:lnTo>
                    <a:pt x="443" y="103"/>
                  </a:lnTo>
                  <a:lnTo>
                    <a:pt x="444" y="103"/>
                  </a:lnTo>
                  <a:lnTo>
                    <a:pt x="445" y="103"/>
                  </a:lnTo>
                  <a:lnTo>
                    <a:pt x="446" y="103"/>
                  </a:lnTo>
                  <a:lnTo>
                    <a:pt x="446" y="104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3" y="106"/>
                  </a:lnTo>
                  <a:lnTo>
                    <a:pt x="455" y="107"/>
                  </a:lnTo>
                  <a:lnTo>
                    <a:pt x="456" y="107"/>
                  </a:lnTo>
                  <a:lnTo>
                    <a:pt x="458" y="108"/>
                  </a:lnTo>
                  <a:lnTo>
                    <a:pt x="459" y="108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9"/>
                  </a:lnTo>
                  <a:lnTo>
                    <a:pt x="460" y="108"/>
                  </a:lnTo>
                  <a:lnTo>
                    <a:pt x="460" y="107"/>
                  </a:lnTo>
                  <a:lnTo>
                    <a:pt x="460" y="105"/>
                  </a:lnTo>
                  <a:lnTo>
                    <a:pt x="459" y="103"/>
                  </a:lnTo>
                  <a:lnTo>
                    <a:pt x="458" y="101"/>
                  </a:lnTo>
                  <a:lnTo>
                    <a:pt x="457" y="97"/>
                  </a:lnTo>
                  <a:lnTo>
                    <a:pt x="455" y="94"/>
                  </a:lnTo>
                  <a:lnTo>
                    <a:pt x="453" y="90"/>
                  </a:lnTo>
                  <a:lnTo>
                    <a:pt x="450" y="86"/>
                  </a:lnTo>
                  <a:lnTo>
                    <a:pt x="446" y="81"/>
                  </a:lnTo>
                  <a:lnTo>
                    <a:pt x="441" y="76"/>
                  </a:lnTo>
                  <a:lnTo>
                    <a:pt x="435" y="71"/>
                  </a:lnTo>
                  <a:lnTo>
                    <a:pt x="429" y="66"/>
                  </a:lnTo>
                  <a:lnTo>
                    <a:pt x="421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39"/>
            <p:cNvSpPr/>
            <p:nvPr/>
          </p:nvSpPr>
          <p:spPr>
            <a:xfrm>
              <a:off x="9723765" y="5010508"/>
              <a:ext cx="567936" cy="56742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1067" y="307"/>
                  </a:moveTo>
                  <a:lnTo>
                    <a:pt x="1050" y="281"/>
                  </a:lnTo>
                  <a:lnTo>
                    <a:pt x="1030" y="256"/>
                  </a:lnTo>
                  <a:lnTo>
                    <a:pt x="1008" y="231"/>
                  </a:lnTo>
                  <a:lnTo>
                    <a:pt x="983" y="207"/>
                  </a:lnTo>
                  <a:lnTo>
                    <a:pt x="958" y="183"/>
                  </a:lnTo>
                  <a:lnTo>
                    <a:pt x="930" y="160"/>
                  </a:lnTo>
                  <a:lnTo>
                    <a:pt x="872" y="113"/>
                  </a:lnTo>
                  <a:lnTo>
                    <a:pt x="844" y="91"/>
                  </a:lnTo>
                  <a:lnTo>
                    <a:pt x="830" y="81"/>
                  </a:lnTo>
                  <a:lnTo>
                    <a:pt x="815" y="70"/>
                  </a:lnTo>
                  <a:lnTo>
                    <a:pt x="811" y="66"/>
                  </a:lnTo>
                  <a:lnTo>
                    <a:pt x="806" y="62"/>
                  </a:lnTo>
                  <a:lnTo>
                    <a:pt x="801" y="58"/>
                  </a:lnTo>
                  <a:lnTo>
                    <a:pt x="795" y="54"/>
                  </a:lnTo>
                  <a:lnTo>
                    <a:pt x="770" y="39"/>
                  </a:lnTo>
                  <a:lnTo>
                    <a:pt x="757" y="33"/>
                  </a:lnTo>
                  <a:lnTo>
                    <a:pt x="744" y="27"/>
                  </a:lnTo>
                  <a:lnTo>
                    <a:pt x="729" y="21"/>
                  </a:lnTo>
                  <a:lnTo>
                    <a:pt x="722" y="19"/>
                  </a:lnTo>
                  <a:lnTo>
                    <a:pt x="714" y="17"/>
                  </a:lnTo>
                  <a:lnTo>
                    <a:pt x="692" y="11"/>
                  </a:lnTo>
                  <a:lnTo>
                    <a:pt x="681" y="8"/>
                  </a:lnTo>
                  <a:lnTo>
                    <a:pt x="669" y="5"/>
                  </a:lnTo>
                  <a:lnTo>
                    <a:pt x="657" y="3"/>
                  </a:lnTo>
                  <a:lnTo>
                    <a:pt x="645" y="1"/>
                  </a:lnTo>
                  <a:lnTo>
                    <a:pt x="633" y="0"/>
                  </a:lnTo>
                  <a:lnTo>
                    <a:pt x="621" y="0"/>
                  </a:lnTo>
                  <a:lnTo>
                    <a:pt x="598" y="0"/>
                  </a:lnTo>
                  <a:lnTo>
                    <a:pt x="587" y="1"/>
                  </a:lnTo>
                  <a:lnTo>
                    <a:pt x="575" y="2"/>
                  </a:lnTo>
                  <a:lnTo>
                    <a:pt x="564" y="4"/>
                  </a:lnTo>
                  <a:lnTo>
                    <a:pt x="553" y="7"/>
                  </a:lnTo>
                  <a:lnTo>
                    <a:pt x="541" y="10"/>
                  </a:lnTo>
                  <a:lnTo>
                    <a:pt x="530" y="14"/>
                  </a:lnTo>
                  <a:lnTo>
                    <a:pt x="527" y="16"/>
                  </a:lnTo>
                  <a:lnTo>
                    <a:pt x="525" y="17"/>
                  </a:lnTo>
                  <a:lnTo>
                    <a:pt x="524" y="18"/>
                  </a:lnTo>
                  <a:lnTo>
                    <a:pt x="522" y="18"/>
                  </a:lnTo>
                  <a:lnTo>
                    <a:pt x="521" y="18"/>
                  </a:lnTo>
                  <a:lnTo>
                    <a:pt x="520" y="19"/>
                  </a:lnTo>
                  <a:lnTo>
                    <a:pt x="520" y="19"/>
                  </a:lnTo>
                  <a:lnTo>
                    <a:pt x="519" y="19"/>
                  </a:lnTo>
                  <a:lnTo>
                    <a:pt x="516" y="19"/>
                  </a:lnTo>
                  <a:lnTo>
                    <a:pt x="508" y="24"/>
                  </a:lnTo>
                  <a:lnTo>
                    <a:pt x="506" y="25"/>
                  </a:lnTo>
                  <a:lnTo>
                    <a:pt x="504" y="27"/>
                  </a:lnTo>
                  <a:lnTo>
                    <a:pt x="502" y="29"/>
                  </a:lnTo>
                  <a:lnTo>
                    <a:pt x="499" y="31"/>
                  </a:lnTo>
                  <a:lnTo>
                    <a:pt x="493" y="35"/>
                  </a:lnTo>
                  <a:lnTo>
                    <a:pt x="489" y="37"/>
                  </a:lnTo>
                  <a:lnTo>
                    <a:pt x="485" y="39"/>
                  </a:lnTo>
                  <a:lnTo>
                    <a:pt x="497" y="39"/>
                  </a:lnTo>
                  <a:lnTo>
                    <a:pt x="508" y="39"/>
                  </a:lnTo>
                  <a:lnTo>
                    <a:pt x="525" y="39"/>
                  </a:lnTo>
                  <a:lnTo>
                    <a:pt x="542" y="39"/>
                  </a:lnTo>
                  <a:lnTo>
                    <a:pt x="584" y="39"/>
                  </a:lnTo>
                  <a:lnTo>
                    <a:pt x="609" y="39"/>
                  </a:lnTo>
                  <a:lnTo>
                    <a:pt x="604" y="73"/>
                  </a:lnTo>
                  <a:lnTo>
                    <a:pt x="590" y="166"/>
                  </a:lnTo>
                  <a:lnTo>
                    <a:pt x="587" y="186"/>
                  </a:lnTo>
                  <a:lnTo>
                    <a:pt x="643" y="194"/>
                  </a:lnTo>
                  <a:lnTo>
                    <a:pt x="773" y="214"/>
                  </a:lnTo>
                  <a:lnTo>
                    <a:pt x="776" y="259"/>
                  </a:lnTo>
                  <a:lnTo>
                    <a:pt x="779" y="307"/>
                  </a:lnTo>
                  <a:lnTo>
                    <a:pt x="782" y="347"/>
                  </a:lnTo>
                  <a:lnTo>
                    <a:pt x="782" y="352"/>
                  </a:lnTo>
                  <a:lnTo>
                    <a:pt x="858" y="366"/>
                  </a:lnTo>
                  <a:lnTo>
                    <a:pt x="965" y="386"/>
                  </a:lnTo>
                  <a:lnTo>
                    <a:pt x="963" y="395"/>
                  </a:lnTo>
                  <a:lnTo>
                    <a:pt x="959" y="406"/>
                  </a:lnTo>
                  <a:lnTo>
                    <a:pt x="954" y="417"/>
                  </a:lnTo>
                  <a:lnTo>
                    <a:pt x="948" y="429"/>
                  </a:lnTo>
                  <a:lnTo>
                    <a:pt x="869" y="414"/>
                  </a:lnTo>
                  <a:lnTo>
                    <a:pt x="742" y="392"/>
                  </a:lnTo>
                  <a:lnTo>
                    <a:pt x="739" y="392"/>
                  </a:lnTo>
                  <a:lnTo>
                    <a:pt x="736" y="330"/>
                  </a:lnTo>
                  <a:lnTo>
                    <a:pt x="734" y="256"/>
                  </a:lnTo>
                  <a:lnTo>
                    <a:pt x="584" y="234"/>
                  </a:lnTo>
                  <a:lnTo>
                    <a:pt x="542" y="228"/>
                  </a:lnTo>
                  <a:lnTo>
                    <a:pt x="550" y="163"/>
                  </a:lnTo>
                  <a:lnTo>
                    <a:pt x="561" y="96"/>
                  </a:lnTo>
                  <a:lnTo>
                    <a:pt x="561" y="90"/>
                  </a:lnTo>
                  <a:lnTo>
                    <a:pt x="559" y="90"/>
                  </a:lnTo>
                  <a:lnTo>
                    <a:pt x="547" y="90"/>
                  </a:lnTo>
                  <a:lnTo>
                    <a:pt x="534" y="90"/>
                  </a:lnTo>
                  <a:lnTo>
                    <a:pt x="521" y="89"/>
                  </a:lnTo>
                  <a:lnTo>
                    <a:pt x="515" y="88"/>
                  </a:lnTo>
                  <a:lnTo>
                    <a:pt x="508" y="87"/>
                  </a:lnTo>
                  <a:lnTo>
                    <a:pt x="493" y="86"/>
                  </a:lnTo>
                  <a:lnTo>
                    <a:pt x="477" y="85"/>
                  </a:lnTo>
                  <a:lnTo>
                    <a:pt x="461" y="83"/>
                  </a:lnTo>
                  <a:lnTo>
                    <a:pt x="446" y="81"/>
                  </a:lnTo>
                  <a:lnTo>
                    <a:pt x="445" y="82"/>
                  </a:lnTo>
                  <a:lnTo>
                    <a:pt x="444" y="82"/>
                  </a:lnTo>
                  <a:lnTo>
                    <a:pt x="443" y="83"/>
                  </a:lnTo>
                  <a:lnTo>
                    <a:pt x="442" y="84"/>
                  </a:lnTo>
                  <a:lnTo>
                    <a:pt x="441" y="85"/>
                  </a:lnTo>
                  <a:lnTo>
                    <a:pt x="439" y="87"/>
                  </a:lnTo>
                  <a:lnTo>
                    <a:pt x="436" y="90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2" y="93"/>
                  </a:lnTo>
                  <a:lnTo>
                    <a:pt x="428" y="96"/>
                  </a:lnTo>
                  <a:lnTo>
                    <a:pt x="425" y="100"/>
                  </a:lnTo>
                  <a:lnTo>
                    <a:pt x="417" y="107"/>
                  </a:lnTo>
                  <a:lnTo>
                    <a:pt x="403" y="121"/>
                  </a:lnTo>
                  <a:lnTo>
                    <a:pt x="399" y="125"/>
                  </a:lnTo>
                  <a:lnTo>
                    <a:pt x="395" y="128"/>
                  </a:lnTo>
                  <a:lnTo>
                    <a:pt x="391" y="132"/>
                  </a:lnTo>
                  <a:lnTo>
                    <a:pt x="386" y="135"/>
                  </a:lnTo>
                  <a:lnTo>
                    <a:pt x="365" y="156"/>
                  </a:lnTo>
                  <a:lnTo>
                    <a:pt x="354" y="166"/>
                  </a:lnTo>
                  <a:lnTo>
                    <a:pt x="341" y="177"/>
                  </a:lnTo>
                  <a:lnTo>
                    <a:pt x="331" y="188"/>
                  </a:lnTo>
                  <a:lnTo>
                    <a:pt x="320" y="197"/>
                  </a:lnTo>
                  <a:lnTo>
                    <a:pt x="310" y="207"/>
                  </a:lnTo>
                  <a:lnTo>
                    <a:pt x="299" y="217"/>
                  </a:lnTo>
                  <a:lnTo>
                    <a:pt x="395" y="225"/>
                  </a:lnTo>
                  <a:lnTo>
                    <a:pt x="409" y="225"/>
                  </a:lnTo>
                  <a:lnTo>
                    <a:pt x="418" y="225"/>
                  </a:lnTo>
                  <a:lnTo>
                    <a:pt x="428" y="225"/>
                  </a:lnTo>
                  <a:lnTo>
                    <a:pt x="438" y="226"/>
                  </a:lnTo>
                  <a:lnTo>
                    <a:pt x="444" y="227"/>
                  </a:lnTo>
                  <a:lnTo>
                    <a:pt x="449" y="228"/>
                  </a:lnTo>
                  <a:lnTo>
                    <a:pt x="488" y="228"/>
                  </a:lnTo>
                  <a:lnTo>
                    <a:pt x="513" y="228"/>
                  </a:lnTo>
                  <a:lnTo>
                    <a:pt x="499" y="313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581" y="386"/>
                  </a:lnTo>
                  <a:lnTo>
                    <a:pt x="581" y="386"/>
                  </a:lnTo>
                  <a:lnTo>
                    <a:pt x="643" y="395"/>
                  </a:lnTo>
                  <a:lnTo>
                    <a:pt x="674" y="400"/>
                  </a:lnTo>
                  <a:lnTo>
                    <a:pt x="677" y="462"/>
                  </a:lnTo>
                  <a:lnTo>
                    <a:pt x="680" y="539"/>
                  </a:lnTo>
                  <a:lnTo>
                    <a:pt x="798" y="558"/>
                  </a:lnTo>
                  <a:lnTo>
                    <a:pt x="858" y="570"/>
                  </a:lnTo>
                  <a:lnTo>
                    <a:pt x="869" y="573"/>
                  </a:lnTo>
                  <a:lnTo>
                    <a:pt x="866" y="578"/>
                  </a:lnTo>
                  <a:lnTo>
                    <a:pt x="863" y="583"/>
                  </a:lnTo>
                  <a:lnTo>
                    <a:pt x="859" y="588"/>
                  </a:lnTo>
                  <a:lnTo>
                    <a:pt x="855" y="592"/>
                  </a:lnTo>
                  <a:lnTo>
                    <a:pt x="847" y="602"/>
                  </a:lnTo>
                  <a:lnTo>
                    <a:pt x="838" y="612"/>
                  </a:lnTo>
                  <a:lnTo>
                    <a:pt x="638" y="578"/>
                  </a:lnTo>
                  <a:lnTo>
                    <a:pt x="638" y="575"/>
                  </a:lnTo>
                  <a:lnTo>
                    <a:pt x="635" y="510"/>
                  </a:lnTo>
                  <a:lnTo>
                    <a:pt x="632" y="440"/>
                  </a:lnTo>
                  <a:lnTo>
                    <a:pt x="578" y="431"/>
                  </a:lnTo>
                  <a:lnTo>
                    <a:pt x="530" y="423"/>
                  </a:lnTo>
                  <a:lnTo>
                    <a:pt x="440" y="409"/>
                  </a:lnTo>
                  <a:lnTo>
                    <a:pt x="446" y="366"/>
                  </a:lnTo>
                  <a:lnTo>
                    <a:pt x="446" y="358"/>
                  </a:lnTo>
                  <a:lnTo>
                    <a:pt x="457" y="279"/>
                  </a:lnTo>
                  <a:lnTo>
                    <a:pt x="457" y="271"/>
                  </a:lnTo>
                  <a:lnTo>
                    <a:pt x="446" y="271"/>
                  </a:lnTo>
                  <a:lnTo>
                    <a:pt x="436" y="271"/>
                  </a:lnTo>
                  <a:lnTo>
                    <a:pt x="425" y="271"/>
                  </a:lnTo>
                  <a:lnTo>
                    <a:pt x="420" y="270"/>
                  </a:lnTo>
                  <a:lnTo>
                    <a:pt x="414" y="270"/>
                  </a:lnTo>
                  <a:lnTo>
                    <a:pt x="409" y="269"/>
                  </a:lnTo>
                  <a:lnTo>
                    <a:pt x="403" y="268"/>
                  </a:lnTo>
                  <a:lnTo>
                    <a:pt x="336" y="263"/>
                  </a:lnTo>
                  <a:lnTo>
                    <a:pt x="302" y="260"/>
                  </a:lnTo>
                  <a:lnTo>
                    <a:pt x="268" y="256"/>
                  </a:lnTo>
                  <a:lnTo>
                    <a:pt x="257" y="256"/>
                  </a:lnTo>
                  <a:lnTo>
                    <a:pt x="254" y="259"/>
                  </a:lnTo>
                  <a:lnTo>
                    <a:pt x="251" y="263"/>
                  </a:lnTo>
                  <a:lnTo>
                    <a:pt x="246" y="269"/>
                  </a:lnTo>
                  <a:lnTo>
                    <a:pt x="241" y="275"/>
                  </a:lnTo>
                  <a:lnTo>
                    <a:pt x="238" y="279"/>
                  </a:lnTo>
                  <a:lnTo>
                    <a:pt x="234" y="282"/>
                  </a:lnTo>
                  <a:lnTo>
                    <a:pt x="222" y="295"/>
                  </a:lnTo>
                  <a:lnTo>
                    <a:pt x="210" y="307"/>
                  </a:lnTo>
                  <a:lnTo>
                    <a:pt x="199" y="320"/>
                  </a:lnTo>
                  <a:lnTo>
                    <a:pt x="186" y="333"/>
                  </a:lnTo>
                  <a:lnTo>
                    <a:pt x="178" y="343"/>
                  </a:lnTo>
                  <a:lnTo>
                    <a:pt x="170" y="352"/>
                  </a:lnTo>
                  <a:lnTo>
                    <a:pt x="152" y="372"/>
                  </a:lnTo>
                  <a:lnTo>
                    <a:pt x="199" y="376"/>
                  </a:lnTo>
                  <a:lnTo>
                    <a:pt x="222" y="377"/>
                  </a:lnTo>
                  <a:lnTo>
                    <a:pt x="245" y="378"/>
                  </a:lnTo>
                  <a:lnTo>
                    <a:pt x="265" y="380"/>
                  </a:lnTo>
                  <a:lnTo>
                    <a:pt x="284" y="381"/>
                  </a:lnTo>
                  <a:lnTo>
                    <a:pt x="322" y="381"/>
                  </a:lnTo>
                  <a:lnTo>
                    <a:pt x="347" y="381"/>
                  </a:lnTo>
                  <a:lnTo>
                    <a:pt x="324" y="525"/>
                  </a:lnTo>
                  <a:lnTo>
                    <a:pt x="381" y="533"/>
                  </a:lnTo>
                  <a:lnTo>
                    <a:pt x="513" y="553"/>
                  </a:lnTo>
                  <a:lnTo>
                    <a:pt x="513" y="578"/>
                  </a:lnTo>
                  <a:lnTo>
                    <a:pt x="516" y="643"/>
                  </a:lnTo>
                  <a:lnTo>
                    <a:pt x="519" y="688"/>
                  </a:lnTo>
                  <a:lnTo>
                    <a:pt x="544" y="694"/>
                  </a:lnTo>
                  <a:lnTo>
                    <a:pt x="567" y="697"/>
                  </a:lnTo>
                  <a:lnTo>
                    <a:pt x="728" y="725"/>
                  </a:lnTo>
                  <a:lnTo>
                    <a:pt x="723" y="730"/>
                  </a:lnTo>
                  <a:lnTo>
                    <a:pt x="720" y="733"/>
                  </a:lnTo>
                  <a:lnTo>
                    <a:pt x="718" y="735"/>
                  </a:lnTo>
                  <a:lnTo>
                    <a:pt x="718" y="735"/>
                  </a:lnTo>
                  <a:lnTo>
                    <a:pt x="717" y="736"/>
                  </a:lnTo>
                  <a:lnTo>
                    <a:pt x="691" y="762"/>
                  </a:lnTo>
                  <a:lnTo>
                    <a:pt x="686" y="762"/>
                  </a:lnTo>
                  <a:lnTo>
                    <a:pt x="561" y="739"/>
                  </a:lnTo>
                  <a:lnTo>
                    <a:pt x="474" y="725"/>
                  </a:lnTo>
                  <a:lnTo>
                    <a:pt x="471" y="691"/>
                  </a:lnTo>
                  <a:lnTo>
                    <a:pt x="465" y="587"/>
                  </a:lnTo>
                  <a:lnTo>
                    <a:pt x="434" y="581"/>
                  </a:lnTo>
                  <a:lnTo>
                    <a:pt x="327" y="564"/>
                  </a:lnTo>
                  <a:lnTo>
                    <a:pt x="271" y="556"/>
                  </a:lnTo>
                  <a:lnTo>
                    <a:pt x="291" y="417"/>
                  </a:lnTo>
                  <a:lnTo>
                    <a:pt x="278" y="417"/>
                  </a:lnTo>
                  <a:lnTo>
                    <a:pt x="264" y="415"/>
                  </a:lnTo>
                  <a:lnTo>
                    <a:pt x="251" y="414"/>
                  </a:lnTo>
                  <a:lnTo>
                    <a:pt x="237" y="414"/>
                  </a:lnTo>
                  <a:lnTo>
                    <a:pt x="138" y="406"/>
                  </a:lnTo>
                  <a:lnTo>
                    <a:pt x="135" y="406"/>
                  </a:lnTo>
                  <a:lnTo>
                    <a:pt x="132" y="406"/>
                  </a:lnTo>
                  <a:lnTo>
                    <a:pt x="126" y="404"/>
                  </a:lnTo>
                  <a:lnTo>
                    <a:pt x="120" y="403"/>
                  </a:lnTo>
                  <a:lnTo>
                    <a:pt x="117" y="403"/>
                  </a:lnTo>
                  <a:lnTo>
                    <a:pt x="113" y="403"/>
                  </a:lnTo>
                  <a:lnTo>
                    <a:pt x="103" y="416"/>
                  </a:lnTo>
                  <a:lnTo>
                    <a:pt x="94" y="428"/>
                  </a:lnTo>
                  <a:lnTo>
                    <a:pt x="85" y="441"/>
                  </a:lnTo>
                  <a:lnTo>
                    <a:pt x="76" y="454"/>
                  </a:lnTo>
                  <a:lnTo>
                    <a:pt x="75" y="456"/>
                  </a:lnTo>
                  <a:lnTo>
                    <a:pt x="74" y="458"/>
                  </a:lnTo>
                  <a:lnTo>
                    <a:pt x="71" y="462"/>
                  </a:lnTo>
                  <a:lnTo>
                    <a:pt x="68" y="467"/>
                  </a:lnTo>
                  <a:lnTo>
                    <a:pt x="67" y="469"/>
                  </a:lnTo>
                  <a:lnTo>
                    <a:pt x="65" y="471"/>
                  </a:lnTo>
                  <a:lnTo>
                    <a:pt x="63" y="475"/>
                  </a:lnTo>
                  <a:lnTo>
                    <a:pt x="61" y="479"/>
                  </a:lnTo>
                  <a:lnTo>
                    <a:pt x="55" y="486"/>
                  </a:lnTo>
                  <a:lnTo>
                    <a:pt x="50" y="494"/>
                  </a:lnTo>
                  <a:lnTo>
                    <a:pt x="48" y="498"/>
                  </a:lnTo>
                  <a:lnTo>
                    <a:pt x="45" y="502"/>
                  </a:lnTo>
                  <a:lnTo>
                    <a:pt x="65" y="502"/>
                  </a:lnTo>
                  <a:lnTo>
                    <a:pt x="71" y="502"/>
                  </a:lnTo>
                  <a:lnTo>
                    <a:pt x="74" y="502"/>
                  </a:lnTo>
                  <a:lnTo>
                    <a:pt x="76" y="502"/>
                  </a:lnTo>
                  <a:lnTo>
                    <a:pt x="79" y="503"/>
                  </a:lnTo>
                  <a:lnTo>
                    <a:pt x="82" y="503"/>
                  </a:lnTo>
                  <a:lnTo>
                    <a:pt x="85" y="504"/>
                  </a:lnTo>
                  <a:lnTo>
                    <a:pt x="87" y="505"/>
                  </a:lnTo>
                  <a:lnTo>
                    <a:pt x="97" y="505"/>
                  </a:lnTo>
                  <a:lnTo>
                    <a:pt x="106" y="505"/>
                  </a:lnTo>
                  <a:lnTo>
                    <a:pt x="111" y="506"/>
                  </a:lnTo>
                  <a:lnTo>
                    <a:pt x="116" y="506"/>
                  </a:lnTo>
                  <a:lnTo>
                    <a:pt x="120" y="507"/>
                  </a:lnTo>
                  <a:lnTo>
                    <a:pt x="124" y="508"/>
                  </a:lnTo>
                  <a:lnTo>
                    <a:pt x="164" y="508"/>
                  </a:lnTo>
                  <a:lnTo>
                    <a:pt x="189" y="508"/>
                  </a:lnTo>
                  <a:lnTo>
                    <a:pt x="178" y="581"/>
                  </a:lnTo>
                  <a:lnTo>
                    <a:pt x="166" y="652"/>
                  </a:lnTo>
                  <a:lnTo>
                    <a:pt x="282" y="668"/>
                  </a:lnTo>
                  <a:lnTo>
                    <a:pt x="353" y="680"/>
                  </a:lnTo>
                  <a:lnTo>
                    <a:pt x="358" y="818"/>
                  </a:lnTo>
                  <a:lnTo>
                    <a:pt x="361" y="818"/>
                  </a:lnTo>
                  <a:lnTo>
                    <a:pt x="499" y="843"/>
                  </a:lnTo>
                  <a:lnTo>
                    <a:pt x="544" y="852"/>
                  </a:lnTo>
                  <a:lnTo>
                    <a:pt x="570" y="855"/>
                  </a:lnTo>
                  <a:lnTo>
                    <a:pt x="581" y="858"/>
                  </a:lnTo>
                  <a:lnTo>
                    <a:pt x="581" y="863"/>
                  </a:lnTo>
                  <a:lnTo>
                    <a:pt x="579" y="867"/>
                  </a:lnTo>
                  <a:lnTo>
                    <a:pt x="577" y="870"/>
                  </a:lnTo>
                  <a:lnTo>
                    <a:pt x="573" y="877"/>
                  </a:lnTo>
                  <a:lnTo>
                    <a:pt x="571" y="880"/>
                  </a:lnTo>
                  <a:lnTo>
                    <a:pt x="567" y="883"/>
                  </a:lnTo>
                  <a:lnTo>
                    <a:pt x="565" y="885"/>
                  </a:lnTo>
                  <a:lnTo>
                    <a:pt x="563" y="886"/>
                  </a:lnTo>
                  <a:lnTo>
                    <a:pt x="561" y="888"/>
                  </a:lnTo>
                  <a:lnTo>
                    <a:pt x="559" y="889"/>
                  </a:lnTo>
                  <a:lnTo>
                    <a:pt x="557" y="890"/>
                  </a:lnTo>
                  <a:lnTo>
                    <a:pt x="555" y="891"/>
                  </a:lnTo>
                  <a:lnTo>
                    <a:pt x="554" y="892"/>
                  </a:lnTo>
                  <a:lnTo>
                    <a:pt x="552" y="893"/>
                  </a:lnTo>
                  <a:lnTo>
                    <a:pt x="551" y="894"/>
                  </a:lnTo>
                  <a:lnTo>
                    <a:pt x="550" y="895"/>
                  </a:lnTo>
                  <a:lnTo>
                    <a:pt x="547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36" y="897"/>
                  </a:lnTo>
                  <a:lnTo>
                    <a:pt x="533" y="897"/>
                  </a:lnTo>
                  <a:lnTo>
                    <a:pt x="502" y="891"/>
                  </a:lnTo>
                  <a:lnTo>
                    <a:pt x="330" y="860"/>
                  </a:lnTo>
                  <a:lnTo>
                    <a:pt x="324" y="860"/>
                  </a:lnTo>
                  <a:lnTo>
                    <a:pt x="319" y="860"/>
                  </a:lnTo>
                  <a:lnTo>
                    <a:pt x="313" y="725"/>
                  </a:lnTo>
                  <a:lnTo>
                    <a:pt x="282" y="719"/>
                  </a:lnTo>
                  <a:lnTo>
                    <a:pt x="138" y="699"/>
                  </a:lnTo>
                  <a:lnTo>
                    <a:pt x="121" y="697"/>
                  </a:lnTo>
                  <a:lnTo>
                    <a:pt x="124" y="674"/>
                  </a:lnTo>
                  <a:lnTo>
                    <a:pt x="138" y="584"/>
                  </a:lnTo>
                  <a:lnTo>
                    <a:pt x="141" y="558"/>
                  </a:lnTo>
                  <a:lnTo>
                    <a:pt x="128" y="558"/>
                  </a:lnTo>
                  <a:lnTo>
                    <a:pt x="114" y="557"/>
                  </a:lnTo>
                  <a:lnTo>
                    <a:pt x="101" y="556"/>
                  </a:lnTo>
                  <a:lnTo>
                    <a:pt x="87" y="556"/>
                  </a:lnTo>
                  <a:lnTo>
                    <a:pt x="68" y="556"/>
                  </a:lnTo>
                  <a:lnTo>
                    <a:pt x="63" y="556"/>
                  </a:lnTo>
                  <a:lnTo>
                    <a:pt x="57" y="555"/>
                  </a:lnTo>
                  <a:lnTo>
                    <a:pt x="47" y="554"/>
                  </a:lnTo>
                  <a:lnTo>
                    <a:pt x="36" y="553"/>
                  </a:lnTo>
                  <a:lnTo>
                    <a:pt x="31" y="553"/>
                  </a:lnTo>
                  <a:lnTo>
                    <a:pt x="25" y="553"/>
                  </a:lnTo>
                  <a:lnTo>
                    <a:pt x="24" y="555"/>
                  </a:lnTo>
                  <a:lnTo>
                    <a:pt x="24" y="556"/>
                  </a:lnTo>
                  <a:lnTo>
                    <a:pt x="23" y="558"/>
                  </a:lnTo>
                  <a:lnTo>
                    <a:pt x="23" y="560"/>
                  </a:lnTo>
                  <a:lnTo>
                    <a:pt x="20" y="567"/>
                  </a:lnTo>
                  <a:lnTo>
                    <a:pt x="17" y="573"/>
                  </a:lnTo>
                  <a:lnTo>
                    <a:pt x="15" y="579"/>
                  </a:lnTo>
                  <a:lnTo>
                    <a:pt x="12" y="585"/>
                  </a:lnTo>
                  <a:lnTo>
                    <a:pt x="10" y="591"/>
                  </a:lnTo>
                  <a:lnTo>
                    <a:pt x="3" y="612"/>
                  </a:lnTo>
                  <a:lnTo>
                    <a:pt x="2" y="615"/>
                  </a:lnTo>
                  <a:lnTo>
                    <a:pt x="2" y="618"/>
                  </a:lnTo>
                  <a:lnTo>
                    <a:pt x="1" y="620"/>
                  </a:lnTo>
                  <a:lnTo>
                    <a:pt x="1" y="623"/>
                  </a:lnTo>
                  <a:lnTo>
                    <a:pt x="1" y="626"/>
                  </a:lnTo>
                  <a:lnTo>
                    <a:pt x="1" y="629"/>
                  </a:lnTo>
                  <a:lnTo>
                    <a:pt x="0" y="635"/>
                  </a:lnTo>
                  <a:lnTo>
                    <a:pt x="0" y="650"/>
                  </a:lnTo>
                  <a:lnTo>
                    <a:pt x="1" y="664"/>
                  </a:lnTo>
                  <a:lnTo>
                    <a:pt x="3" y="679"/>
                  </a:lnTo>
                  <a:lnTo>
                    <a:pt x="6" y="694"/>
                  </a:lnTo>
                  <a:lnTo>
                    <a:pt x="10" y="709"/>
                  </a:lnTo>
                  <a:lnTo>
                    <a:pt x="15" y="725"/>
                  </a:lnTo>
                  <a:lnTo>
                    <a:pt x="21" y="740"/>
                  </a:lnTo>
                  <a:lnTo>
                    <a:pt x="28" y="756"/>
                  </a:lnTo>
                  <a:lnTo>
                    <a:pt x="37" y="773"/>
                  </a:lnTo>
                  <a:lnTo>
                    <a:pt x="50" y="792"/>
                  </a:lnTo>
                  <a:lnTo>
                    <a:pt x="63" y="811"/>
                  </a:lnTo>
                  <a:lnTo>
                    <a:pt x="77" y="831"/>
                  </a:lnTo>
                  <a:lnTo>
                    <a:pt x="92" y="850"/>
                  </a:lnTo>
                  <a:lnTo>
                    <a:pt x="107" y="868"/>
                  </a:lnTo>
                  <a:lnTo>
                    <a:pt x="124" y="887"/>
                  </a:lnTo>
                  <a:lnTo>
                    <a:pt x="141" y="905"/>
                  </a:lnTo>
                  <a:lnTo>
                    <a:pt x="158" y="922"/>
                  </a:lnTo>
                  <a:lnTo>
                    <a:pt x="173" y="937"/>
                  </a:lnTo>
                  <a:lnTo>
                    <a:pt x="189" y="951"/>
                  </a:lnTo>
                  <a:lnTo>
                    <a:pt x="220" y="977"/>
                  </a:lnTo>
                  <a:lnTo>
                    <a:pt x="252" y="1002"/>
                  </a:lnTo>
                  <a:lnTo>
                    <a:pt x="282" y="1024"/>
                  </a:lnTo>
                  <a:lnTo>
                    <a:pt x="283" y="1024"/>
                  </a:lnTo>
                  <a:lnTo>
                    <a:pt x="284" y="1025"/>
                  </a:lnTo>
                  <a:lnTo>
                    <a:pt x="284" y="1025"/>
                  </a:lnTo>
                  <a:lnTo>
                    <a:pt x="285" y="1026"/>
                  </a:lnTo>
                  <a:lnTo>
                    <a:pt x="286" y="1026"/>
                  </a:lnTo>
                  <a:lnTo>
                    <a:pt x="287" y="1027"/>
                  </a:lnTo>
                  <a:lnTo>
                    <a:pt x="288" y="1028"/>
                  </a:lnTo>
                  <a:lnTo>
                    <a:pt x="289" y="1028"/>
                  </a:lnTo>
                  <a:lnTo>
                    <a:pt x="290" y="1029"/>
                  </a:lnTo>
                  <a:lnTo>
                    <a:pt x="290" y="1029"/>
                  </a:lnTo>
                  <a:lnTo>
                    <a:pt x="291" y="1029"/>
                  </a:lnTo>
                  <a:lnTo>
                    <a:pt x="291" y="1030"/>
                  </a:lnTo>
                  <a:lnTo>
                    <a:pt x="310" y="1042"/>
                  </a:lnTo>
                  <a:lnTo>
                    <a:pt x="327" y="1053"/>
                  </a:lnTo>
                  <a:lnTo>
                    <a:pt x="344" y="1063"/>
                  </a:lnTo>
                  <a:lnTo>
                    <a:pt x="361" y="1072"/>
                  </a:lnTo>
                  <a:lnTo>
                    <a:pt x="365" y="1073"/>
                  </a:lnTo>
                  <a:lnTo>
                    <a:pt x="368" y="1074"/>
                  </a:lnTo>
                  <a:lnTo>
                    <a:pt x="373" y="1077"/>
                  </a:lnTo>
                  <a:lnTo>
                    <a:pt x="378" y="1080"/>
                  </a:lnTo>
                  <a:lnTo>
                    <a:pt x="381" y="1082"/>
                  </a:lnTo>
                  <a:lnTo>
                    <a:pt x="384" y="1083"/>
                  </a:lnTo>
                  <a:lnTo>
                    <a:pt x="405" y="1091"/>
                  </a:lnTo>
                  <a:lnTo>
                    <a:pt x="415" y="1095"/>
                  </a:lnTo>
                  <a:lnTo>
                    <a:pt x="425" y="1097"/>
                  </a:lnTo>
                  <a:lnTo>
                    <a:pt x="435" y="1100"/>
                  </a:lnTo>
                  <a:lnTo>
                    <a:pt x="445" y="1101"/>
                  </a:lnTo>
                  <a:lnTo>
                    <a:pt x="455" y="1103"/>
                  </a:lnTo>
                  <a:lnTo>
                    <a:pt x="465" y="1103"/>
                  </a:lnTo>
                  <a:lnTo>
                    <a:pt x="511" y="1103"/>
                  </a:lnTo>
                  <a:lnTo>
                    <a:pt x="536" y="1099"/>
                  </a:lnTo>
                  <a:lnTo>
                    <a:pt x="559" y="1092"/>
                  </a:lnTo>
                  <a:lnTo>
                    <a:pt x="582" y="1084"/>
                  </a:lnTo>
                  <a:lnTo>
                    <a:pt x="605" y="1074"/>
                  </a:lnTo>
                  <a:lnTo>
                    <a:pt x="627" y="1062"/>
                  </a:lnTo>
                  <a:lnTo>
                    <a:pt x="649" y="1048"/>
                  </a:lnTo>
                  <a:lnTo>
                    <a:pt x="670" y="1034"/>
                  </a:lnTo>
                  <a:lnTo>
                    <a:pt x="691" y="1018"/>
                  </a:lnTo>
                  <a:lnTo>
                    <a:pt x="712" y="1003"/>
                  </a:lnTo>
                  <a:lnTo>
                    <a:pt x="732" y="987"/>
                  </a:lnTo>
                  <a:lnTo>
                    <a:pt x="751" y="970"/>
                  </a:lnTo>
                  <a:lnTo>
                    <a:pt x="770" y="953"/>
                  </a:lnTo>
                  <a:lnTo>
                    <a:pt x="798" y="929"/>
                  </a:lnTo>
                  <a:lnTo>
                    <a:pt x="824" y="903"/>
                  </a:lnTo>
                  <a:lnTo>
                    <a:pt x="875" y="849"/>
                  </a:lnTo>
                  <a:lnTo>
                    <a:pt x="876" y="848"/>
                  </a:lnTo>
                  <a:lnTo>
                    <a:pt x="877" y="847"/>
                  </a:lnTo>
                  <a:lnTo>
                    <a:pt x="878" y="846"/>
                  </a:lnTo>
                  <a:lnTo>
                    <a:pt x="879" y="845"/>
                  </a:lnTo>
                  <a:lnTo>
                    <a:pt x="880" y="844"/>
                  </a:lnTo>
                  <a:lnTo>
                    <a:pt x="881" y="843"/>
                  </a:lnTo>
                  <a:lnTo>
                    <a:pt x="882" y="842"/>
                  </a:lnTo>
                  <a:lnTo>
                    <a:pt x="883" y="841"/>
                  </a:lnTo>
                  <a:lnTo>
                    <a:pt x="885" y="840"/>
                  </a:lnTo>
                  <a:lnTo>
                    <a:pt x="886" y="838"/>
                  </a:lnTo>
                  <a:lnTo>
                    <a:pt x="888" y="835"/>
                  </a:lnTo>
                  <a:lnTo>
                    <a:pt x="890" y="833"/>
                  </a:lnTo>
                  <a:lnTo>
                    <a:pt x="891" y="832"/>
                  </a:lnTo>
                  <a:lnTo>
                    <a:pt x="892" y="831"/>
                  </a:lnTo>
                  <a:lnTo>
                    <a:pt x="893" y="830"/>
                  </a:lnTo>
                  <a:lnTo>
                    <a:pt x="894" y="830"/>
                  </a:lnTo>
                  <a:lnTo>
                    <a:pt x="894" y="829"/>
                  </a:lnTo>
                  <a:lnTo>
                    <a:pt x="898" y="826"/>
                  </a:lnTo>
                  <a:lnTo>
                    <a:pt x="901" y="822"/>
                  </a:lnTo>
                  <a:lnTo>
                    <a:pt x="907" y="815"/>
                  </a:lnTo>
                  <a:lnTo>
                    <a:pt x="914" y="808"/>
                  </a:lnTo>
                  <a:lnTo>
                    <a:pt x="920" y="801"/>
                  </a:lnTo>
                  <a:lnTo>
                    <a:pt x="941" y="777"/>
                  </a:lnTo>
                  <a:lnTo>
                    <a:pt x="951" y="765"/>
                  </a:lnTo>
                  <a:lnTo>
                    <a:pt x="955" y="759"/>
                  </a:lnTo>
                  <a:lnTo>
                    <a:pt x="959" y="753"/>
                  </a:lnTo>
                  <a:lnTo>
                    <a:pt x="960" y="752"/>
                  </a:lnTo>
                  <a:lnTo>
                    <a:pt x="961" y="751"/>
                  </a:lnTo>
                  <a:lnTo>
                    <a:pt x="962" y="749"/>
                  </a:lnTo>
                  <a:lnTo>
                    <a:pt x="964" y="747"/>
                  </a:lnTo>
                  <a:lnTo>
                    <a:pt x="965" y="745"/>
                  </a:lnTo>
                  <a:lnTo>
                    <a:pt x="971" y="739"/>
                  </a:lnTo>
                  <a:lnTo>
                    <a:pt x="973" y="736"/>
                  </a:lnTo>
                  <a:lnTo>
                    <a:pt x="975" y="733"/>
                  </a:lnTo>
                  <a:lnTo>
                    <a:pt x="980" y="728"/>
                  </a:lnTo>
                  <a:lnTo>
                    <a:pt x="984" y="722"/>
                  </a:lnTo>
                  <a:lnTo>
                    <a:pt x="988" y="716"/>
                  </a:lnTo>
                  <a:lnTo>
                    <a:pt x="989" y="715"/>
                  </a:lnTo>
                  <a:lnTo>
                    <a:pt x="989" y="714"/>
                  </a:lnTo>
                  <a:lnTo>
                    <a:pt x="991" y="712"/>
                  </a:lnTo>
                  <a:lnTo>
                    <a:pt x="994" y="708"/>
                  </a:lnTo>
                  <a:lnTo>
                    <a:pt x="997" y="703"/>
                  </a:lnTo>
                  <a:lnTo>
                    <a:pt x="998" y="701"/>
                  </a:lnTo>
                  <a:lnTo>
                    <a:pt x="999" y="699"/>
                  </a:lnTo>
                  <a:lnTo>
                    <a:pt x="1021" y="666"/>
                  </a:lnTo>
                  <a:lnTo>
                    <a:pt x="1042" y="629"/>
                  </a:lnTo>
                  <a:lnTo>
                    <a:pt x="1063" y="591"/>
                  </a:lnTo>
                  <a:lnTo>
                    <a:pt x="1081" y="553"/>
                  </a:lnTo>
                  <a:lnTo>
                    <a:pt x="1085" y="544"/>
                  </a:lnTo>
                  <a:lnTo>
                    <a:pt x="1088" y="536"/>
                  </a:lnTo>
                  <a:lnTo>
                    <a:pt x="1092" y="522"/>
                  </a:lnTo>
                  <a:lnTo>
                    <a:pt x="1092" y="519"/>
                  </a:lnTo>
                  <a:lnTo>
                    <a:pt x="1097" y="502"/>
                  </a:lnTo>
                  <a:lnTo>
                    <a:pt x="1099" y="493"/>
                  </a:lnTo>
                  <a:lnTo>
                    <a:pt x="1100" y="485"/>
                  </a:lnTo>
                  <a:lnTo>
                    <a:pt x="1101" y="482"/>
                  </a:lnTo>
                  <a:lnTo>
                    <a:pt x="1102" y="479"/>
                  </a:lnTo>
                  <a:lnTo>
                    <a:pt x="1103" y="476"/>
                  </a:lnTo>
                  <a:lnTo>
                    <a:pt x="1103" y="472"/>
                  </a:lnTo>
                  <a:lnTo>
                    <a:pt x="1103" y="469"/>
                  </a:lnTo>
                  <a:lnTo>
                    <a:pt x="1103" y="466"/>
                  </a:lnTo>
                  <a:lnTo>
                    <a:pt x="1103" y="460"/>
                  </a:lnTo>
                  <a:lnTo>
                    <a:pt x="1104" y="444"/>
                  </a:lnTo>
                  <a:lnTo>
                    <a:pt x="1104" y="428"/>
                  </a:lnTo>
                  <a:lnTo>
                    <a:pt x="1102" y="413"/>
                  </a:lnTo>
                  <a:lnTo>
                    <a:pt x="1100" y="398"/>
                  </a:lnTo>
                  <a:lnTo>
                    <a:pt x="1097" y="383"/>
                  </a:lnTo>
                  <a:lnTo>
                    <a:pt x="1092" y="368"/>
                  </a:lnTo>
                  <a:lnTo>
                    <a:pt x="1087" y="353"/>
                  </a:lnTo>
                  <a:lnTo>
                    <a:pt x="1081" y="338"/>
                  </a:lnTo>
                  <a:lnTo>
                    <a:pt x="1079" y="330"/>
                  </a:lnTo>
                  <a:lnTo>
                    <a:pt x="1078" y="326"/>
                  </a:lnTo>
                  <a:lnTo>
                    <a:pt x="1076" y="322"/>
                  </a:lnTo>
                  <a:lnTo>
                    <a:pt x="1075" y="318"/>
                  </a:lnTo>
                  <a:lnTo>
                    <a:pt x="1073" y="314"/>
                  </a:lnTo>
                  <a:lnTo>
                    <a:pt x="1070" y="310"/>
                  </a:lnTo>
                  <a:lnTo>
                    <a:pt x="1069" y="3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22" name="Google Shape;4122;p39"/>
          <p:cNvGrpSpPr/>
          <p:nvPr/>
        </p:nvGrpSpPr>
        <p:grpSpPr>
          <a:xfrm>
            <a:off x="7565658" y="2310468"/>
            <a:ext cx="716484" cy="650599"/>
            <a:chOff x="7647171" y="1663138"/>
            <a:chExt cx="851131" cy="772864"/>
          </a:xfrm>
        </p:grpSpPr>
        <p:sp>
          <p:nvSpPr>
            <p:cNvPr id="4123" name="Google Shape;4123;p39"/>
            <p:cNvSpPr/>
            <p:nvPr/>
          </p:nvSpPr>
          <p:spPr>
            <a:xfrm>
              <a:off x="7647171" y="1663138"/>
              <a:ext cx="810454" cy="675035"/>
            </a:xfrm>
            <a:custGeom>
              <a:avLst/>
              <a:gdLst/>
              <a:ahLst/>
              <a:cxnLst/>
              <a:rect l="l" t="t" r="r" b="b"/>
              <a:pathLst>
                <a:path w="1575" h="1312" extrusionOk="0">
                  <a:moveTo>
                    <a:pt x="45" y="663"/>
                  </a:moveTo>
                  <a:lnTo>
                    <a:pt x="49" y="602"/>
                  </a:lnTo>
                  <a:lnTo>
                    <a:pt x="60" y="542"/>
                  </a:lnTo>
                  <a:lnTo>
                    <a:pt x="78" y="485"/>
                  </a:lnTo>
                  <a:lnTo>
                    <a:pt x="103" y="430"/>
                  </a:lnTo>
                  <a:lnTo>
                    <a:pt x="135" y="377"/>
                  </a:lnTo>
                  <a:lnTo>
                    <a:pt x="172" y="328"/>
                  </a:lnTo>
                  <a:lnTo>
                    <a:pt x="215" y="281"/>
                  </a:lnTo>
                  <a:lnTo>
                    <a:pt x="263" y="239"/>
                  </a:lnTo>
                  <a:lnTo>
                    <a:pt x="315" y="200"/>
                  </a:lnTo>
                  <a:lnTo>
                    <a:pt x="372" y="165"/>
                  </a:lnTo>
                  <a:lnTo>
                    <a:pt x="434" y="135"/>
                  </a:lnTo>
                  <a:lnTo>
                    <a:pt x="498" y="109"/>
                  </a:lnTo>
                  <a:lnTo>
                    <a:pt x="567" y="89"/>
                  </a:lnTo>
                  <a:lnTo>
                    <a:pt x="638" y="74"/>
                  </a:lnTo>
                  <a:lnTo>
                    <a:pt x="711" y="65"/>
                  </a:lnTo>
                  <a:lnTo>
                    <a:pt x="787" y="62"/>
                  </a:lnTo>
                  <a:lnTo>
                    <a:pt x="850" y="64"/>
                  </a:lnTo>
                  <a:lnTo>
                    <a:pt x="912" y="70"/>
                  </a:lnTo>
                  <a:lnTo>
                    <a:pt x="973" y="81"/>
                  </a:lnTo>
                  <a:lnTo>
                    <a:pt x="1031" y="95"/>
                  </a:lnTo>
                  <a:lnTo>
                    <a:pt x="1087" y="113"/>
                  </a:lnTo>
                  <a:lnTo>
                    <a:pt x="1141" y="134"/>
                  </a:lnTo>
                  <a:lnTo>
                    <a:pt x="1193" y="159"/>
                  </a:lnTo>
                  <a:lnTo>
                    <a:pt x="1241" y="187"/>
                  </a:lnTo>
                  <a:lnTo>
                    <a:pt x="1287" y="218"/>
                  </a:lnTo>
                  <a:lnTo>
                    <a:pt x="1329" y="251"/>
                  </a:lnTo>
                  <a:lnTo>
                    <a:pt x="1368" y="287"/>
                  </a:lnTo>
                  <a:lnTo>
                    <a:pt x="1403" y="326"/>
                  </a:lnTo>
                  <a:lnTo>
                    <a:pt x="1435" y="367"/>
                  </a:lnTo>
                  <a:lnTo>
                    <a:pt x="1462" y="410"/>
                  </a:lnTo>
                  <a:lnTo>
                    <a:pt x="1485" y="455"/>
                  </a:lnTo>
                  <a:lnTo>
                    <a:pt x="1504" y="502"/>
                  </a:lnTo>
                  <a:lnTo>
                    <a:pt x="1310" y="482"/>
                  </a:lnTo>
                  <a:lnTo>
                    <a:pt x="1325" y="507"/>
                  </a:lnTo>
                  <a:lnTo>
                    <a:pt x="1341" y="533"/>
                  </a:lnTo>
                  <a:lnTo>
                    <a:pt x="1372" y="584"/>
                  </a:lnTo>
                  <a:lnTo>
                    <a:pt x="1527" y="604"/>
                  </a:lnTo>
                  <a:lnTo>
                    <a:pt x="1528" y="610"/>
                  </a:lnTo>
                  <a:lnTo>
                    <a:pt x="1529" y="617"/>
                  </a:lnTo>
                  <a:lnTo>
                    <a:pt x="1530" y="629"/>
                  </a:lnTo>
                  <a:lnTo>
                    <a:pt x="1530" y="641"/>
                  </a:lnTo>
                  <a:lnTo>
                    <a:pt x="1530" y="652"/>
                  </a:lnTo>
                  <a:lnTo>
                    <a:pt x="1525" y="652"/>
                  </a:lnTo>
                  <a:lnTo>
                    <a:pt x="1523" y="652"/>
                  </a:lnTo>
                  <a:lnTo>
                    <a:pt x="1521" y="652"/>
                  </a:lnTo>
                  <a:lnTo>
                    <a:pt x="1519" y="652"/>
                  </a:lnTo>
                  <a:lnTo>
                    <a:pt x="1517" y="653"/>
                  </a:lnTo>
                  <a:lnTo>
                    <a:pt x="1515" y="653"/>
                  </a:lnTo>
                  <a:lnTo>
                    <a:pt x="1513" y="654"/>
                  </a:lnTo>
                  <a:lnTo>
                    <a:pt x="1505" y="655"/>
                  </a:lnTo>
                  <a:lnTo>
                    <a:pt x="1496" y="656"/>
                  </a:lnTo>
                  <a:lnTo>
                    <a:pt x="1475" y="657"/>
                  </a:lnTo>
                  <a:lnTo>
                    <a:pt x="1420" y="660"/>
                  </a:lnTo>
                  <a:lnTo>
                    <a:pt x="1453" y="717"/>
                  </a:lnTo>
                  <a:lnTo>
                    <a:pt x="1496" y="786"/>
                  </a:lnTo>
                  <a:lnTo>
                    <a:pt x="1518" y="821"/>
                  </a:lnTo>
                  <a:lnTo>
                    <a:pt x="1541" y="855"/>
                  </a:lnTo>
                  <a:lnTo>
                    <a:pt x="1549" y="832"/>
                  </a:lnTo>
                  <a:lnTo>
                    <a:pt x="1556" y="808"/>
                  </a:lnTo>
                  <a:lnTo>
                    <a:pt x="1562" y="784"/>
                  </a:lnTo>
                  <a:lnTo>
                    <a:pt x="1567" y="760"/>
                  </a:lnTo>
                  <a:lnTo>
                    <a:pt x="1570" y="735"/>
                  </a:lnTo>
                  <a:lnTo>
                    <a:pt x="1573" y="710"/>
                  </a:lnTo>
                  <a:lnTo>
                    <a:pt x="1574" y="685"/>
                  </a:lnTo>
                  <a:lnTo>
                    <a:pt x="1575" y="660"/>
                  </a:lnTo>
                  <a:lnTo>
                    <a:pt x="1571" y="593"/>
                  </a:lnTo>
                  <a:lnTo>
                    <a:pt x="1559" y="527"/>
                  </a:lnTo>
                  <a:lnTo>
                    <a:pt x="1539" y="464"/>
                  </a:lnTo>
                  <a:lnTo>
                    <a:pt x="1513" y="403"/>
                  </a:lnTo>
                  <a:lnTo>
                    <a:pt x="1480" y="346"/>
                  </a:lnTo>
                  <a:lnTo>
                    <a:pt x="1440" y="291"/>
                  </a:lnTo>
                  <a:lnTo>
                    <a:pt x="1395" y="240"/>
                  </a:lnTo>
                  <a:lnTo>
                    <a:pt x="1344" y="193"/>
                  </a:lnTo>
                  <a:lnTo>
                    <a:pt x="1288" y="151"/>
                  </a:lnTo>
                  <a:lnTo>
                    <a:pt x="1227" y="113"/>
                  </a:lnTo>
                  <a:lnTo>
                    <a:pt x="1162" y="80"/>
                  </a:lnTo>
                  <a:lnTo>
                    <a:pt x="1093" y="52"/>
                  </a:lnTo>
                  <a:lnTo>
                    <a:pt x="1021" y="30"/>
                  </a:lnTo>
                  <a:lnTo>
                    <a:pt x="946" y="13"/>
                  </a:lnTo>
                  <a:lnTo>
                    <a:pt x="867" y="3"/>
                  </a:lnTo>
                  <a:lnTo>
                    <a:pt x="787" y="0"/>
                  </a:lnTo>
                  <a:lnTo>
                    <a:pt x="707" y="3"/>
                  </a:lnTo>
                  <a:lnTo>
                    <a:pt x="628" y="13"/>
                  </a:lnTo>
                  <a:lnTo>
                    <a:pt x="553" y="30"/>
                  </a:lnTo>
                  <a:lnTo>
                    <a:pt x="481" y="52"/>
                  </a:lnTo>
                  <a:lnTo>
                    <a:pt x="412" y="80"/>
                  </a:lnTo>
                  <a:lnTo>
                    <a:pt x="347" y="113"/>
                  </a:lnTo>
                  <a:lnTo>
                    <a:pt x="286" y="151"/>
                  </a:lnTo>
                  <a:lnTo>
                    <a:pt x="231" y="193"/>
                  </a:lnTo>
                  <a:lnTo>
                    <a:pt x="180" y="240"/>
                  </a:lnTo>
                  <a:lnTo>
                    <a:pt x="134" y="291"/>
                  </a:lnTo>
                  <a:lnTo>
                    <a:pt x="95" y="346"/>
                  </a:lnTo>
                  <a:lnTo>
                    <a:pt x="62" y="403"/>
                  </a:lnTo>
                  <a:lnTo>
                    <a:pt x="35" y="464"/>
                  </a:lnTo>
                  <a:lnTo>
                    <a:pt x="16" y="527"/>
                  </a:lnTo>
                  <a:lnTo>
                    <a:pt x="4" y="593"/>
                  </a:lnTo>
                  <a:lnTo>
                    <a:pt x="0" y="660"/>
                  </a:lnTo>
                  <a:lnTo>
                    <a:pt x="3" y="721"/>
                  </a:lnTo>
                  <a:lnTo>
                    <a:pt x="13" y="780"/>
                  </a:lnTo>
                  <a:lnTo>
                    <a:pt x="29" y="837"/>
                  </a:lnTo>
                  <a:lnTo>
                    <a:pt x="50" y="893"/>
                  </a:lnTo>
                  <a:lnTo>
                    <a:pt x="78" y="946"/>
                  </a:lnTo>
                  <a:lnTo>
                    <a:pt x="110" y="996"/>
                  </a:lnTo>
                  <a:lnTo>
                    <a:pt x="147" y="1044"/>
                  </a:lnTo>
                  <a:lnTo>
                    <a:pt x="189" y="1089"/>
                  </a:lnTo>
                  <a:lnTo>
                    <a:pt x="236" y="1131"/>
                  </a:lnTo>
                  <a:lnTo>
                    <a:pt x="286" y="1169"/>
                  </a:lnTo>
                  <a:lnTo>
                    <a:pt x="341" y="1204"/>
                  </a:lnTo>
                  <a:lnTo>
                    <a:pt x="399" y="1235"/>
                  </a:lnTo>
                  <a:lnTo>
                    <a:pt x="460" y="1261"/>
                  </a:lnTo>
                  <a:lnTo>
                    <a:pt x="524" y="1283"/>
                  </a:lnTo>
                  <a:lnTo>
                    <a:pt x="591" y="1300"/>
                  </a:lnTo>
                  <a:lnTo>
                    <a:pt x="660" y="1312"/>
                  </a:lnTo>
                  <a:lnTo>
                    <a:pt x="683" y="1256"/>
                  </a:lnTo>
                  <a:lnTo>
                    <a:pt x="616" y="1246"/>
                  </a:lnTo>
                  <a:lnTo>
                    <a:pt x="552" y="1231"/>
                  </a:lnTo>
                  <a:lnTo>
                    <a:pt x="490" y="1212"/>
                  </a:lnTo>
                  <a:lnTo>
                    <a:pt x="431" y="1189"/>
                  </a:lnTo>
                  <a:lnTo>
                    <a:pt x="375" y="1161"/>
                  </a:lnTo>
                  <a:lnTo>
                    <a:pt x="322" y="1130"/>
                  </a:lnTo>
                  <a:lnTo>
                    <a:pt x="274" y="1096"/>
                  </a:lnTo>
                  <a:lnTo>
                    <a:pt x="229" y="1058"/>
                  </a:lnTo>
                  <a:lnTo>
                    <a:pt x="188" y="1017"/>
                  </a:lnTo>
                  <a:lnTo>
                    <a:pt x="152" y="973"/>
                  </a:lnTo>
                  <a:lnTo>
                    <a:pt x="120" y="926"/>
                  </a:lnTo>
                  <a:lnTo>
                    <a:pt x="94" y="877"/>
                  </a:lnTo>
                  <a:lnTo>
                    <a:pt x="73" y="826"/>
                  </a:lnTo>
                  <a:lnTo>
                    <a:pt x="58" y="773"/>
                  </a:lnTo>
                  <a:lnTo>
                    <a:pt x="48" y="7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39"/>
            <p:cNvSpPr/>
            <p:nvPr/>
          </p:nvSpPr>
          <p:spPr>
            <a:xfrm>
              <a:off x="7690938" y="1716687"/>
              <a:ext cx="650318" cy="454143"/>
            </a:xfrm>
            <a:custGeom>
              <a:avLst/>
              <a:gdLst/>
              <a:ahLst/>
              <a:cxnLst/>
              <a:rect l="l" t="t" r="r" b="b"/>
              <a:pathLst>
                <a:path w="1264" h="883" extrusionOk="0">
                  <a:moveTo>
                    <a:pt x="697" y="153"/>
                  </a:moveTo>
                  <a:lnTo>
                    <a:pt x="996" y="164"/>
                  </a:lnTo>
                  <a:lnTo>
                    <a:pt x="1138" y="171"/>
                  </a:lnTo>
                  <a:lnTo>
                    <a:pt x="1204" y="177"/>
                  </a:lnTo>
                  <a:lnTo>
                    <a:pt x="1264" y="184"/>
                  </a:lnTo>
                  <a:lnTo>
                    <a:pt x="1212" y="144"/>
                  </a:lnTo>
                  <a:lnTo>
                    <a:pt x="1154" y="108"/>
                  </a:lnTo>
                  <a:lnTo>
                    <a:pt x="1092" y="76"/>
                  </a:lnTo>
                  <a:lnTo>
                    <a:pt x="1026" y="50"/>
                  </a:lnTo>
                  <a:lnTo>
                    <a:pt x="956" y="28"/>
                  </a:lnTo>
                  <a:lnTo>
                    <a:pt x="883" y="13"/>
                  </a:lnTo>
                  <a:lnTo>
                    <a:pt x="807" y="3"/>
                  </a:lnTo>
                  <a:lnTo>
                    <a:pt x="728" y="0"/>
                  </a:lnTo>
                  <a:lnTo>
                    <a:pt x="666" y="3"/>
                  </a:lnTo>
                  <a:lnTo>
                    <a:pt x="600" y="10"/>
                  </a:lnTo>
                  <a:lnTo>
                    <a:pt x="531" y="23"/>
                  </a:lnTo>
                  <a:lnTo>
                    <a:pt x="461" y="41"/>
                  </a:lnTo>
                  <a:lnTo>
                    <a:pt x="393" y="63"/>
                  </a:lnTo>
                  <a:lnTo>
                    <a:pt x="329" y="89"/>
                  </a:lnTo>
                  <a:lnTo>
                    <a:pt x="269" y="120"/>
                  </a:lnTo>
                  <a:lnTo>
                    <a:pt x="242" y="137"/>
                  </a:lnTo>
                  <a:lnTo>
                    <a:pt x="218" y="155"/>
                  </a:lnTo>
                  <a:lnTo>
                    <a:pt x="176" y="189"/>
                  </a:lnTo>
                  <a:lnTo>
                    <a:pt x="155" y="208"/>
                  </a:lnTo>
                  <a:lnTo>
                    <a:pt x="135" y="227"/>
                  </a:lnTo>
                  <a:lnTo>
                    <a:pt x="116" y="247"/>
                  </a:lnTo>
                  <a:lnTo>
                    <a:pt x="99" y="268"/>
                  </a:lnTo>
                  <a:lnTo>
                    <a:pt x="82" y="290"/>
                  </a:lnTo>
                  <a:lnTo>
                    <a:pt x="68" y="313"/>
                  </a:lnTo>
                  <a:lnTo>
                    <a:pt x="54" y="337"/>
                  </a:lnTo>
                  <a:lnTo>
                    <a:pt x="41" y="361"/>
                  </a:lnTo>
                  <a:lnTo>
                    <a:pt x="31" y="386"/>
                  </a:lnTo>
                  <a:lnTo>
                    <a:pt x="21" y="410"/>
                  </a:lnTo>
                  <a:lnTo>
                    <a:pt x="14" y="434"/>
                  </a:lnTo>
                  <a:lnTo>
                    <a:pt x="8" y="458"/>
                  </a:lnTo>
                  <a:lnTo>
                    <a:pt x="4" y="482"/>
                  </a:lnTo>
                  <a:lnTo>
                    <a:pt x="1" y="506"/>
                  </a:lnTo>
                  <a:lnTo>
                    <a:pt x="0" y="531"/>
                  </a:lnTo>
                  <a:lnTo>
                    <a:pt x="0" y="555"/>
                  </a:lnTo>
                  <a:lnTo>
                    <a:pt x="2" y="580"/>
                  </a:lnTo>
                  <a:lnTo>
                    <a:pt x="6" y="605"/>
                  </a:lnTo>
                  <a:lnTo>
                    <a:pt x="11" y="630"/>
                  </a:lnTo>
                  <a:lnTo>
                    <a:pt x="17" y="656"/>
                  </a:lnTo>
                  <a:lnTo>
                    <a:pt x="35" y="708"/>
                  </a:lnTo>
                  <a:lnTo>
                    <a:pt x="37" y="715"/>
                  </a:lnTo>
                  <a:lnTo>
                    <a:pt x="40" y="723"/>
                  </a:lnTo>
                  <a:lnTo>
                    <a:pt x="50" y="742"/>
                  </a:lnTo>
                  <a:lnTo>
                    <a:pt x="62" y="764"/>
                  </a:lnTo>
                  <a:lnTo>
                    <a:pt x="76" y="788"/>
                  </a:lnTo>
                  <a:lnTo>
                    <a:pt x="92" y="813"/>
                  </a:lnTo>
                  <a:lnTo>
                    <a:pt x="109" y="838"/>
                  </a:lnTo>
                  <a:lnTo>
                    <a:pt x="128" y="862"/>
                  </a:lnTo>
                  <a:lnTo>
                    <a:pt x="147" y="883"/>
                  </a:lnTo>
                  <a:lnTo>
                    <a:pt x="125" y="831"/>
                  </a:lnTo>
                  <a:lnTo>
                    <a:pt x="110" y="794"/>
                  </a:lnTo>
                  <a:lnTo>
                    <a:pt x="104" y="780"/>
                  </a:lnTo>
                  <a:lnTo>
                    <a:pt x="102" y="773"/>
                  </a:lnTo>
                  <a:lnTo>
                    <a:pt x="108" y="774"/>
                  </a:lnTo>
                  <a:lnTo>
                    <a:pt x="115" y="775"/>
                  </a:lnTo>
                  <a:lnTo>
                    <a:pt x="130" y="776"/>
                  </a:lnTo>
                  <a:lnTo>
                    <a:pt x="146" y="777"/>
                  </a:lnTo>
                  <a:lnTo>
                    <a:pt x="164" y="779"/>
                  </a:lnTo>
                  <a:lnTo>
                    <a:pt x="223" y="789"/>
                  </a:lnTo>
                  <a:lnTo>
                    <a:pt x="284" y="801"/>
                  </a:lnTo>
                  <a:lnTo>
                    <a:pt x="412" y="829"/>
                  </a:lnTo>
                  <a:lnTo>
                    <a:pt x="481" y="840"/>
                  </a:lnTo>
                  <a:lnTo>
                    <a:pt x="552" y="848"/>
                  </a:lnTo>
                  <a:lnTo>
                    <a:pt x="628" y="851"/>
                  </a:lnTo>
                  <a:lnTo>
                    <a:pt x="708" y="847"/>
                  </a:lnTo>
                  <a:lnTo>
                    <a:pt x="719" y="847"/>
                  </a:lnTo>
                  <a:lnTo>
                    <a:pt x="832" y="550"/>
                  </a:lnTo>
                  <a:lnTo>
                    <a:pt x="435" y="534"/>
                  </a:lnTo>
                  <a:lnTo>
                    <a:pt x="329" y="527"/>
                  </a:lnTo>
                  <a:lnTo>
                    <a:pt x="235" y="524"/>
                  </a:lnTo>
                  <a:lnTo>
                    <a:pt x="151" y="525"/>
                  </a:lnTo>
                  <a:lnTo>
                    <a:pt x="77" y="528"/>
                  </a:lnTo>
                  <a:lnTo>
                    <a:pt x="81" y="505"/>
                  </a:lnTo>
                  <a:lnTo>
                    <a:pt x="84" y="494"/>
                  </a:lnTo>
                  <a:lnTo>
                    <a:pt x="86" y="488"/>
                  </a:lnTo>
                  <a:lnTo>
                    <a:pt x="88" y="483"/>
                  </a:lnTo>
                  <a:lnTo>
                    <a:pt x="570" y="440"/>
                  </a:lnTo>
                  <a:lnTo>
                    <a:pt x="639" y="436"/>
                  </a:lnTo>
                  <a:lnTo>
                    <a:pt x="714" y="435"/>
                  </a:lnTo>
                  <a:lnTo>
                    <a:pt x="875" y="440"/>
                  </a:lnTo>
                  <a:lnTo>
                    <a:pt x="911" y="350"/>
                  </a:lnTo>
                  <a:lnTo>
                    <a:pt x="685" y="344"/>
                  </a:lnTo>
                  <a:lnTo>
                    <a:pt x="480" y="352"/>
                  </a:lnTo>
                  <a:lnTo>
                    <a:pt x="385" y="360"/>
                  </a:lnTo>
                  <a:lnTo>
                    <a:pt x="295" y="370"/>
                  </a:lnTo>
                  <a:lnTo>
                    <a:pt x="209" y="383"/>
                  </a:lnTo>
                  <a:lnTo>
                    <a:pt x="128" y="398"/>
                  </a:lnTo>
                  <a:lnTo>
                    <a:pt x="152" y="355"/>
                  </a:lnTo>
                  <a:lnTo>
                    <a:pt x="178" y="317"/>
                  </a:lnTo>
                  <a:lnTo>
                    <a:pt x="206" y="284"/>
                  </a:lnTo>
                  <a:lnTo>
                    <a:pt x="234" y="255"/>
                  </a:lnTo>
                  <a:lnTo>
                    <a:pt x="264" y="230"/>
                  </a:lnTo>
                  <a:lnTo>
                    <a:pt x="295" y="209"/>
                  </a:lnTo>
                  <a:lnTo>
                    <a:pt x="328" y="192"/>
                  </a:lnTo>
                  <a:lnTo>
                    <a:pt x="362" y="178"/>
                  </a:lnTo>
                  <a:lnTo>
                    <a:pt x="398" y="167"/>
                  </a:lnTo>
                  <a:lnTo>
                    <a:pt x="435" y="159"/>
                  </a:lnTo>
                  <a:lnTo>
                    <a:pt x="474" y="153"/>
                  </a:lnTo>
                  <a:lnTo>
                    <a:pt x="515" y="150"/>
                  </a:lnTo>
                  <a:lnTo>
                    <a:pt x="602" y="1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39"/>
            <p:cNvSpPr/>
            <p:nvPr/>
          </p:nvSpPr>
          <p:spPr>
            <a:xfrm>
              <a:off x="7776410" y="2186275"/>
              <a:ext cx="258480" cy="57669"/>
            </a:xfrm>
            <a:custGeom>
              <a:avLst/>
              <a:gdLst/>
              <a:ahLst/>
              <a:cxnLst/>
              <a:rect l="l" t="t" r="r" b="b"/>
              <a:pathLst>
                <a:path w="503" h="113" extrusionOk="0">
                  <a:moveTo>
                    <a:pt x="91" y="70"/>
                  </a:moveTo>
                  <a:lnTo>
                    <a:pt x="480" y="113"/>
                  </a:lnTo>
                  <a:lnTo>
                    <a:pt x="503" y="53"/>
                  </a:lnTo>
                  <a:lnTo>
                    <a:pt x="337" y="38"/>
                  </a:lnTo>
                  <a:lnTo>
                    <a:pt x="204" y="22"/>
                  </a:lnTo>
                  <a:lnTo>
                    <a:pt x="94" y="8"/>
                  </a:lnTo>
                  <a:lnTo>
                    <a:pt x="46" y="3"/>
                  </a:lnTo>
                  <a:lnTo>
                    <a:pt x="0" y="0"/>
                  </a:lnTo>
                  <a:lnTo>
                    <a:pt x="21" y="18"/>
                  </a:lnTo>
                  <a:lnTo>
                    <a:pt x="43" y="36"/>
                  </a:lnTo>
                  <a:lnTo>
                    <a:pt x="66" y="5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39"/>
            <p:cNvSpPr/>
            <p:nvPr/>
          </p:nvSpPr>
          <p:spPr>
            <a:xfrm>
              <a:off x="7991640" y="1879394"/>
              <a:ext cx="506662" cy="556608"/>
            </a:xfrm>
            <a:custGeom>
              <a:avLst/>
              <a:gdLst/>
              <a:ahLst/>
              <a:cxnLst/>
              <a:rect l="l" t="t" r="r" b="b"/>
              <a:pathLst>
                <a:path w="985" h="1082" extrusionOk="0">
                  <a:moveTo>
                    <a:pt x="942" y="624"/>
                  </a:moveTo>
                  <a:lnTo>
                    <a:pt x="934" y="613"/>
                  </a:lnTo>
                  <a:lnTo>
                    <a:pt x="924" y="597"/>
                  </a:lnTo>
                  <a:lnTo>
                    <a:pt x="895" y="553"/>
                  </a:lnTo>
                  <a:lnTo>
                    <a:pt x="890" y="547"/>
                  </a:lnTo>
                  <a:lnTo>
                    <a:pt x="886" y="540"/>
                  </a:lnTo>
                  <a:lnTo>
                    <a:pt x="878" y="528"/>
                  </a:lnTo>
                  <a:lnTo>
                    <a:pt x="877" y="527"/>
                  </a:lnTo>
                  <a:lnTo>
                    <a:pt x="877" y="526"/>
                  </a:lnTo>
                  <a:lnTo>
                    <a:pt x="876" y="526"/>
                  </a:lnTo>
                  <a:lnTo>
                    <a:pt x="876" y="525"/>
                  </a:lnTo>
                  <a:lnTo>
                    <a:pt x="875" y="523"/>
                  </a:lnTo>
                  <a:lnTo>
                    <a:pt x="874" y="522"/>
                  </a:lnTo>
                  <a:lnTo>
                    <a:pt x="874" y="521"/>
                  </a:lnTo>
                  <a:lnTo>
                    <a:pt x="873" y="521"/>
                  </a:lnTo>
                  <a:lnTo>
                    <a:pt x="873" y="520"/>
                  </a:lnTo>
                  <a:lnTo>
                    <a:pt x="872" y="520"/>
                  </a:lnTo>
                  <a:lnTo>
                    <a:pt x="872" y="519"/>
                  </a:lnTo>
                  <a:lnTo>
                    <a:pt x="871" y="519"/>
                  </a:lnTo>
                  <a:lnTo>
                    <a:pt x="871" y="518"/>
                  </a:lnTo>
                  <a:lnTo>
                    <a:pt x="870" y="517"/>
                  </a:lnTo>
                  <a:lnTo>
                    <a:pt x="870" y="516"/>
                  </a:lnTo>
                  <a:lnTo>
                    <a:pt x="869" y="515"/>
                  </a:lnTo>
                  <a:lnTo>
                    <a:pt x="868" y="514"/>
                  </a:lnTo>
                  <a:lnTo>
                    <a:pt x="868" y="513"/>
                  </a:lnTo>
                  <a:lnTo>
                    <a:pt x="867" y="512"/>
                  </a:lnTo>
                  <a:lnTo>
                    <a:pt x="866" y="512"/>
                  </a:lnTo>
                  <a:lnTo>
                    <a:pt x="866" y="511"/>
                  </a:lnTo>
                  <a:lnTo>
                    <a:pt x="860" y="502"/>
                  </a:lnTo>
                  <a:lnTo>
                    <a:pt x="853" y="493"/>
                  </a:lnTo>
                  <a:lnTo>
                    <a:pt x="847" y="482"/>
                  </a:lnTo>
                  <a:lnTo>
                    <a:pt x="841" y="472"/>
                  </a:lnTo>
                  <a:lnTo>
                    <a:pt x="840" y="471"/>
                  </a:lnTo>
                  <a:lnTo>
                    <a:pt x="840" y="470"/>
                  </a:lnTo>
                  <a:lnTo>
                    <a:pt x="839" y="470"/>
                  </a:lnTo>
                  <a:lnTo>
                    <a:pt x="839" y="468"/>
                  </a:lnTo>
                  <a:lnTo>
                    <a:pt x="838" y="467"/>
                  </a:lnTo>
                  <a:lnTo>
                    <a:pt x="837" y="464"/>
                  </a:lnTo>
                  <a:lnTo>
                    <a:pt x="836" y="462"/>
                  </a:lnTo>
                  <a:lnTo>
                    <a:pt x="835" y="460"/>
                  </a:lnTo>
                  <a:lnTo>
                    <a:pt x="825" y="445"/>
                  </a:lnTo>
                  <a:lnTo>
                    <a:pt x="815" y="429"/>
                  </a:lnTo>
                  <a:lnTo>
                    <a:pt x="796" y="395"/>
                  </a:lnTo>
                  <a:lnTo>
                    <a:pt x="787" y="382"/>
                  </a:lnTo>
                  <a:lnTo>
                    <a:pt x="779" y="368"/>
                  </a:lnTo>
                  <a:lnTo>
                    <a:pt x="762" y="339"/>
                  </a:lnTo>
                  <a:lnTo>
                    <a:pt x="762" y="336"/>
                  </a:lnTo>
                  <a:lnTo>
                    <a:pt x="756" y="325"/>
                  </a:lnTo>
                  <a:lnTo>
                    <a:pt x="756" y="322"/>
                  </a:lnTo>
                  <a:lnTo>
                    <a:pt x="714" y="254"/>
                  </a:lnTo>
                  <a:lnTo>
                    <a:pt x="714" y="251"/>
                  </a:lnTo>
                  <a:lnTo>
                    <a:pt x="688" y="209"/>
                  </a:lnTo>
                  <a:lnTo>
                    <a:pt x="668" y="177"/>
                  </a:lnTo>
                  <a:lnTo>
                    <a:pt x="659" y="162"/>
                  </a:lnTo>
                  <a:lnTo>
                    <a:pt x="649" y="147"/>
                  </a:lnTo>
                  <a:lnTo>
                    <a:pt x="643" y="139"/>
                  </a:lnTo>
                  <a:lnTo>
                    <a:pt x="635" y="125"/>
                  </a:lnTo>
                  <a:lnTo>
                    <a:pt x="626" y="111"/>
                  </a:lnTo>
                  <a:lnTo>
                    <a:pt x="618" y="98"/>
                  </a:lnTo>
                  <a:lnTo>
                    <a:pt x="609" y="85"/>
                  </a:lnTo>
                  <a:lnTo>
                    <a:pt x="607" y="79"/>
                  </a:lnTo>
                  <a:lnTo>
                    <a:pt x="607" y="76"/>
                  </a:lnTo>
                  <a:lnTo>
                    <a:pt x="601" y="68"/>
                  </a:lnTo>
                  <a:lnTo>
                    <a:pt x="595" y="59"/>
                  </a:lnTo>
                  <a:lnTo>
                    <a:pt x="595" y="57"/>
                  </a:lnTo>
                  <a:lnTo>
                    <a:pt x="593" y="51"/>
                  </a:lnTo>
                  <a:lnTo>
                    <a:pt x="590" y="48"/>
                  </a:lnTo>
                  <a:lnTo>
                    <a:pt x="587" y="45"/>
                  </a:lnTo>
                  <a:lnTo>
                    <a:pt x="584" y="43"/>
                  </a:lnTo>
                  <a:lnTo>
                    <a:pt x="584" y="40"/>
                  </a:lnTo>
                  <a:lnTo>
                    <a:pt x="581" y="34"/>
                  </a:lnTo>
                  <a:lnTo>
                    <a:pt x="578" y="28"/>
                  </a:lnTo>
                  <a:lnTo>
                    <a:pt x="576" y="23"/>
                  </a:lnTo>
                  <a:lnTo>
                    <a:pt x="573" y="20"/>
                  </a:lnTo>
                  <a:lnTo>
                    <a:pt x="573" y="17"/>
                  </a:lnTo>
                  <a:lnTo>
                    <a:pt x="573" y="14"/>
                  </a:lnTo>
                  <a:lnTo>
                    <a:pt x="570" y="12"/>
                  </a:lnTo>
                  <a:lnTo>
                    <a:pt x="567" y="9"/>
                  </a:lnTo>
                  <a:lnTo>
                    <a:pt x="564" y="6"/>
                  </a:lnTo>
                  <a:lnTo>
                    <a:pt x="564" y="3"/>
                  </a:lnTo>
                  <a:lnTo>
                    <a:pt x="389" y="0"/>
                  </a:lnTo>
                  <a:lnTo>
                    <a:pt x="0" y="977"/>
                  </a:lnTo>
                  <a:lnTo>
                    <a:pt x="223" y="1073"/>
                  </a:lnTo>
                  <a:lnTo>
                    <a:pt x="241" y="1077"/>
                  </a:lnTo>
                  <a:lnTo>
                    <a:pt x="261" y="1080"/>
                  </a:lnTo>
                  <a:lnTo>
                    <a:pt x="306" y="1082"/>
                  </a:lnTo>
                  <a:lnTo>
                    <a:pt x="358" y="1080"/>
                  </a:lnTo>
                  <a:lnTo>
                    <a:pt x="414" y="1073"/>
                  </a:lnTo>
                  <a:lnTo>
                    <a:pt x="474" y="1062"/>
                  </a:lnTo>
                  <a:lnTo>
                    <a:pt x="536" y="1047"/>
                  </a:lnTo>
                  <a:lnTo>
                    <a:pt x="599" y="1027"/>
                  </a:lnTo>
                  <a:lnTo>
                    <a:pt x="662" y="1004"/>
                  </a:lnTo>
                  <a:lnTo>
                    <a:pt x="722" y="976"/>
                  </a:lnTo>
                  <a:lnTo>
                    <a:pt x="780" y="945"/>
                  </a:lnTo>
                  <a:lnTo>
                    <a:pt x="833" y="910"/>
                  </a:lnTo>
                  <a:lnTo>
                    <a:pt x="880" y="871"/>
                  </a:lnTo>
                  <a:lnTo>
                    <a:pt x="920" y="829"/>
                  </a:lnTo>
                  <a:lnTo>
                    <a:pt x="937" y="807"/>
                  </a:lnTo>
                  <a:lnTo>
                    <a:pt x="952" y="784"/>
                  </a:lnTo>
                  <a:lnTo>
                    <a:pt x="964" y="760"/>
                  </a:lnTo>
                  <a:lnTo>
                    <a:pt x="974" y="735"/>
                  </a:lnTo>
                  <a:lnTo>
                    <a:pt x="981" y="709"/>
                  </a:lnTo>
                  <a:lnTo>
                    <a:pt x="985" y="683"/>
                  </a:lnTo>
                  <a:lnTo>
                    <a:pt x="985" y="682"/>
                  </a:lnTo>
                  <a:lnTo>
                    <a:pt x="984" y="682"/>
                  </a:lnTo>
                  <a:lnTo>
                    <a:pt x="983" y="679"/>
                  </a:lnTo>
                  <a:lnTo>
                    <a:pt x="980" y="674"/>
                  </a:lnTo>
                  <a:lnTo>
                    <a:pt x="967" y="657"/>
                  </a:lnTo>
                  <a:close/>
                  <a:moveTo>
                    <a:pt x="175" y="661"/>
                  </a:moveTo>
                  <a:lnTo>
                    <a:pt x="176" y="655"/>
                  </a:lnTo>
                  <a:lnTo>
                    <a:pt x="178" y="649"/>
                  </a:lnTo>
                  <a:lnTo>
                    <a:pt x="180" y="644"/>
                  </a:lnTo>
                  <a:lnTo>
                    <a:pt x="181" y="641"/>
                  </a:lnTo>
                  <a:lnTo>
                    <a:pt x="183" y="639"/>
                  </a:lnTo>
                  <a:lnTo>
                    <a:pt x="184" y="636"/>
                  </a:lnTo>
                  <a:lnTo>
                    <a:pt x="186" y="634"/>
                  </a:lnTo>
                  <a:lnTo>
                    <a:pt x="187" y="633"/>
                  </a:lnTo>
                  <a:lnTo>
                    <a:pt x="188" y="631"/>
                  </a:lnTo>
                  <a:lnTo>
                    <a:pt x="189" y="631"/>
                  </a:lnTo>
                  <a:lnTo>
                    <a:pt x="190" y="630"/>
                  </a:lnTo>
                  <a:lnTo>
                    <a:pt x="191" y="630"/>
                  </a:lnTo>
                  <a:lnTo>
                    <a:pt x="192" y="630"/>
                  </a:lnTo>
                  <a:lnTo>
                    <a:pt x="193" y="630"/>
                  </a:lnTo>
                  <a:lnTo>
                    <a:pt x="194" y="630"/>
                  </a:lnTo>
                  <a:lnTo>
                    <a:pt x="195" y="630"/>
                  </a:lnTo>
                  <a:lnTo>
                    <a:pt x="196" y="630"/>
                  </a:lnTo>
                  <a:lnTo>
                    <a:pt x="196" y="631"/>
                  </a:lnTo>
                  <a:lnTo>
                    <a:pt x="197" y="631"/>
                  </a:lnTo>
                  <a:lnTo>
                    <a:pt x="198" y="632"/>
                  </a:lnTo>
                  <a:lnTo>
                    <a:pt x="198" y="634"/>
                  </a:lnTo>
                  <a:lnTo>
                    <a:pt x="199" y="635"/>
                  </a:lnTo>
                  <a:lnTo>
                    <a:pt x="200" y="638"/>
                  </a:lnTo>
                  <a:lnTo>
                    <a:pt x="200" y="643"/>
                  </a:lnTo>
                  <a:lnTo>
                    <a:pt x="201" y="648"/>
                  </a:lnTo>
                  <a:lnTo>
                    <a:pt x="201" y="654"/>
                  </a:lnTo>
                  <a:lnTo>
                    <a:pt x="201" y="660"/>
                  </a:lnTo>
                  <a:lnTo>
                    <a:pt x="200" y="663"/>
                  </a:lnTo>
                  <a:lnTo>
                    <a:pt x="200" y="666"/>
                  </a:lnTo>
                  <a:lnTo>
                    <a:pt x="199" y="671"/>
                  </a:lnTo>
                  <a:lnTo>
                    <a:pt x="198" y="673"/>
                  </a:lnTo>
                  <a:lnTo>
                    <a:pt x="197" y="675"/>
                  </a:lnTo>
                  <a:lnTo>
                    <a:pt x="197" y="676"/>
                  </a:lnTo>
                  <a:lnTo>
                    <a:pt x="196" y="677"/>
                  </a:lnTo>
                  <a:lnTo>
                    <a:pt x="195" y="679"/>
                  </a:lnTo>
                  <a:lnTo>
                    <a:pt x="194" y="680"/>
                  </a:lnTo>
                  <a:lnTo>
                    <a:pt x="193" y="681"/>
                  </a:lnTo>
                  <a:lnTo>
                    <a:pt x="192" y="681"/>
                  </a:lnTo>
                  <a:lnTo>
                    <a:pt x="191" y="682"/>
                  </a:lnTo>
                  <a:lnTo>
                    <a:pt x="190" y="682"/>
                  </a:lnTo>
                  <a:lnTo>
                    <a:pt x="189" y="683"/>
                  </a:lnTo>
                  <a:lnTo>
                    <a:pt x="188" y="683"/>
                  </a:lnTo>
                  <a:lnTo>
                    <a:pt x="187" y="683"/>
                  </a:lnTo>
                  <a:lnTo>
                    <a:pt x="186" y="683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1" y="681"/>
                  </a:lnTo>
                  <a:lnTo>
                    <a:pt x="179" y="680"/>
                  </a:lnTo>
                  <a:lnTo>
                    <a:pt x="178" y="679"/>
                  </a:lnTo>
                  <a:lnTo>
                    <a:pt x="177" y="678"/>
                  </a:lnTo>
                  <a:lnTo>
                    <a:pt x="176" y="677"/>
                  </a:lnTo>
                  <a:lnTo>
                    <a:pt x="175" y="676"/>
                  </a:lnTo>
                  <a:lnTo>
                    <a:pt x="175" y="675"/>
                  </a:lnTo>
                  <a:lnTo>
                    <a:pt x="174" y="673"/>
                  </a:lnTo>
                  <a:lnTo>
                    <a:pt x="174" y="672"/>
                  </a:lnTo>
                  <a:lnTo>
                    <a:pt x="174" y="670"/>
                  </a:lnTo>
                  <a:lnTo>
                    <a:pt x="174" y="668"/>
                  </a:lnTo>
                  <a:lnTo>
                    <a:pt x="174" y="666"/>
                  </a:lnTo>
                  <a:close/>
                  <a:moveTo>
                    <a:pt x="260" y="1027"/>
                  </a:moveTo>
                  <a:lnTo>
                    <a:pt x="258" y="1027"/>
                  </a:lnTo>
                  <a:lnTo>
                    <a:pt x="255" y="1027"/>
                  </a:lnTo>
                  <a:lnTo>
                    <a:pt x="250" y="1026"/>
                  </a:lnTo>
                  <a:lnTo>
                    <a:pt x="244" y="1025"/>
                  </a:lnTo>
                  <a:lnTo>
                    <a:pt x="242" y="1025"/>
                  </a:lnTo>
                  <a:lnTo>
                    <a:pt x="240" y="1025"/>
                  </a:lnTo>
                  <a:lnTo>
                    <a:pt x="68" y="951"/>
                  </a:lnTo>
                  <a:lnTo>
                    <a:pt x="124" y="802"/>
                  </a:lnTo>
                  <a:lnTo>
                    <a:pt x="140" y="809"/>
                  </a:lnTo>
                  <a:lnTo>
                    <a:pt x="158" y="815"/>
                  </a:lnTo>
                  <a:lnTo>
                    <a:pt x="177" y="821"/>
                  </a:lnTo>
                  <a:lnTo>
                    <a:pt x="198" y="826"/>
                  </a:lnTo>
                  <a:lnTo>
                    <a:pt x="220" y="830"/>
                  </a:lnTo>
                  <a:lnTo>
                    <a:pt x="243" y="833"/>
                  </a:lnTo>
                  <a:lnTo>
                    <a:pt x="267" y="835"/>
                  </a:lnTo>
                  <a:lnTo>
                    <a:pt x="293" y="836"/>
                  </a:lnTo>
                  <a:close/>
                  <a:moveTo>
                    <a:pt x="725" y="440"/>
                  </a:moveTo>
                  <a:lnTo>
                    <a:pt x="726" y="440"/>
                  </a:lnTo>
                  <a:lnTo>
                    <a:pt x="727" y="440"/>
                  </a:lnTo>
                  <a:lnTo>
                    <a:pt x="727" y="441"/>
                  </a:lnTo>
                  <a:lnTo>
                    <a:pt x="728" y="441"/>
                  </a:lnTo>
                  <a:lnTo>
                    <a:pt x="728" y="442"/>
                  </a:lnTo>
                  <a:lnTo>
                    <a:pt x="729" y="443"/>
                  </a:lnTo>
                  <a:lnTo>
                    <a:pt x="730" y="445"/>
                  </a:lnTo>
                  <a:lnTo>
                    <a:pt x="731" y="447"/>
                  </a:lnTo>
                  <a:lnTo>
                    <a:pt x="732" y="449"/>
                  </a:lnTo>
                  <a:lnTo>
                    <a:pt x="733" y="452"/>
                  </a:lnTo>
                  <a:lnTo>
                    <a:pt x="734" y="457"/>
                  </a:lnTo>
                  <a:lnTo>
                    <a:pt x="735" y="463"/>
                  </a:lnTo>
                  <a:lnTo>
                    <a:pt x="736" y="468"/>
                  </a:lnTo>
                  <a:lnTo>
                    <a:pt x="736" y="474"/>
                  </a:lnTo>
                  <a:lnTo>
                    <a:pt x="736" y="479"/>
                  </a:lnTo>
                  <a:lnTo>
                    <a:pt x="735" y="481"/>
                  </a:lnTo>
                  <a:lnTo>
                    <a:pt x="735" y="483"/>
                  </a:lnTo>
                  <a:lnTo>
                    <a:pt x="735" y="485"/>
                  </a:lnTo>
                  <a:lnTo>
                    <a:pt x="734" y="486"/>
                  </a:lnTo>
                  <a:lnTo>
                    <a:pt x="733" y="488"/>
                  </a:lnTo>
                  <a:lnTo>
                    <a:pt x="733" y="489"/>
                  </a:lnTo>
                  <a:lnTo>
                    <a:pt x="732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3"/>
                  </a:lnTo>
                  <a:lnTo>
                    <a:pt x="728" y="493"/>
                  </a:lnTo>
                  <a:lnTo>
                    <a:pt x="727" y="494"/>
                  </a:lnTo>
                  <a:lnTo>
                    <a:pt x="726" y="494"/>
                  </a:lnTo>
                  <a:lnTo>
                    <a:pt x="725" y="494"/>
                  </a:lnTo>
                  <a:lnTo>
                    <a:pt x="724" y="494"/>
                  </a:lnTo>
                  <a:lnTo>
                    <a:pt x="723" y="494"/>
                  </a:lnTo>
                  <a:lnTo>
                    <a:pt x="722" y="494"/>
                  </a:lnTo>
                  <a:lnTo>
                    <a:pt x="721" y="493"/>
                  </a:lnTo>
                  <a:lnTo>
                    <a:pt x="720" y="493"/>
                  </a:lnTo>
                  <a:lnTo>
                    <a:pt x="719" y="492"/>
                  </a:lnTo>
                  <a:lnTo>
                    <a:pt x="718" y="491"/>
                  </a:lnTo>
                  <a:lnTo>
                    <a:pt x="718" y="490"/>
                  </a:lnTo>
                  <a:lnTo>
                    <a:pt x="717" y="489"/>
                  </a:lnTo>
                  <a:lnTo>
                    <a:pt x="716" y="488"/>
                  </a:lnTo>
                  <a:lnTo>
                    <a:pt x="716" y="486"/>
                  </a:lnTo>
                  <a:lnTo>
                    <a:pt x="715" y="484"/>
                  </a:lnTo>
                  <a:lnTo>
                    <a:pt x="715" y="482"/>
                  </a:lnTo>
                  <a:lnTo>
                    <a:pt x="714" y="480"/>
                  </a:lnTo>
                  <a:lnTo>
                    <a:pt x="714" y="477"/>
                  </a:lnTo>
                  <a:lnTo>
                    <a:pt x="714" y="474"/>
                  </a:lnTo>
                  <a:lnTo>
                    <a:pt x="714" y="468"/>
                  </a:lnTo>
                  <a:lnTo>
                    <a:pt x="715" y="463"/>
                  </a:lnTo>
                  <a:lnTo>
                    <a:pt x="716" y="457"/>
                  </a:lnTo>
                  <a:lnTo>
                    <a:pt x="718" y="452"/>
                  </a:lnTo>
                  <a:lnTo>
                    <a:pt x="719" y="447"/>
                  </a:lnTo>
                  <a:lnTo>
                    <a:pt x="720" y="445"/>
                  </a:lnTo>
                  <a:lnTo>
                    <a:pt x="721" y="443"/>
                  </a:lnTo>
                  <a:lnTo>
                    <a:pt x="722" y="442"/>
                  </a:lnTo>
                  <a:lnTo>
                    <a:pt x="723" y="441"/>
                  </a:lnTo>
                  <a:lnTo>
                    <a:pt x="724" y="440"/>
                  </a:lnTo>
                  <a:close/>
                  <a:moveTo>
                    <a:pt x="646" y="288"/>
                  </a:moveTo>
                  <a:lnTo>
                    <a:pt x="647" y="288"/>
                  </a:lnTo>
                  <a:lnTo>
                    <a:pt x="648" y="288"/>
                  </a:lnTo>
                  <a:lnTo>
                    <a:pt x="648" y="289"/>
                  </a:lnTo>
                  <a:lnTo>
                    <a:pt x="649" y="289"/>
                  </a:lnTo>
                  <a:lnTo>
                    <a:pt x="649" y="290"/>
                  </a:lnTo>
                  <a:lnTo>
                    <a:pt x="650" y="291"/>
                  </a:lnTo>
                  <a:lnTo>
                    <a:pt x="651" y="293"/>
                  </a:lnTo>
                  <a:lnTo>
                    <a:pt x="652" y="295"/>
                  </a:lnTo>
                  <a:lnTo>
                    <a:pt x="653" y="297"/>
                  </a:lnTo>
                  <a:lnTo>
                    <a:pt x="654" y="300"/>
                  </a:lnTo>
                  <a:lnTo>
                    <a:pt x="655" y="305"/>
                  </a:lnTo>
                  <a:lnTo>
                    <a:pt x="656" y="311"/>
                  </a:lnTo>
                  <a:lnTo>
                    <a:pt x="657" y="316"/>
                  </a:lnTo>
                  <a:lnTo>
                    <a:pt x="657" y="322"/>
                  </a:lnTo>
                  <a:lnTo>
                    <a:pt x="657" y="327"/>
                  </a:lnTo>
                  <a:lnTo>
                    <a:pt x="656" y="329"/>
                  </a:lnTo>
                  <a:lnTo>
                    <a:pt x="656" y="331"/>
                  </a:lnTo>
                  <a:lnTo>
                    <a:pt x="656" y="333"/>
                  </a:lnTo>
                  <a:lnTo>
                    <a:pt x="655" y="334"/>
                  </a:lnTo>
                  <a:lnTo>
                    <a:pt x="654" y="336"/>
                  </a:lnTo>
                  <a:lnTo>
                    <a:pt x="654" y="337"/>
                  </a:lnTo>
                  <a:lnTo>
                    <a:pt x="653" y="338"/>
                  </a:lnTo>
                  <a:lnTo>
                    <a:pt x="652" y="339"/>
                  </a:lnTo>
                  <a:lnTo>
                    <a:pt x="651" y="340"/>
                  </a:lnTo>
                  <a:lnTo>
                    <a:pt x="650" y="341"/>
                  </a:lnTo>
                  <a:lnTo>
                    <a:pt x="649" y="341"/>
                  </a:lnTo>
                  <a:lnTo>
                    <a:pt x="648" y="342"/>
                  </a:lnTo>
                  <a:lnTo>
                    <a:pt x="647" y="342"/>
                  </a:lnTo>
                  <a:lnTo>
                    <a:pt x="646" y="342"/>
                  </a:lnTo>
                  <a:lnTo>
                    <a:pt x="645" y="342"/>
                  </a:lnTo>
                  <a:lnTo>
                    <a:pt x="644" y="342"/>
                  </a:lnTo>
                  <a:lnTo>
                    <a:pt x="643" y="342"/>
                  </a:lnTo>
                  <a:lnTo>
                    <a:pt x="642" y="341"/>
                  </a:lnTo>
                  <a:lnTo>
                    <a:pt x="641" y="341"/>
                  </a:lnTo>
                  <a:lnTo>
                    <a:pt x="640" y="340"/>
                  </a:lnTo>
                  <a:lnTo>
                    <a:pt x="639" y="339"/>
                  </a:lnTo>
                  <a:lnTo>
                    <a:pt x="639" y="338"/>
                  </a:lnTo>
                  <a:lnTo>
                    <a:pt x="638" y="337"/>
                  </a:lnTo>
                  <a:lnTo>
                    <a:pt x="637" y="336"/>
                  </a:lnTo>
                  <a:lnTo>
                    <a:pt x="637" y="334"/>
                  </a:lnTo>
                  <a:lnTo>
                    <a:pt x="636" y="332"/>
                  </a:lnTo>
                  <a:lnTo>
                    <a:pt x="636" y="330"/>
                  </a:lnTo>
                  <a:lnTo>
                    <a:pt x="635" y="328"/>
                  </a:lnTo>
                  <a:lnTo>
                    <a:pt x="635" y="325"/>
                  </a:lnTo>
                  <a:lnTo>
                    <a:pt x="635" y="322"/>
                  </a:lnTo>
                  <a:lnTo>
                    <a:pt x="635" y="316"/>
                  </a:lnTo>
                  <a:lnTo>
                    <a:pt x="636" y="311"/>
                  </a:lnTo>
                  <a:lnTo>
                    <a:pt x="637" y="305"/>
                  </a:lnTo>
                  <a:lnTo>
                    <a:pt x="639" y="300"/>
                  </a:lnTo>
                  <a:lnTo>
                    <a:pt x="640" y="295"/>
                  </a:lnTo>
                  <a:lnTo>
                    <a:pt x="641" y="293"/>
                  </a:lnTo>
                  <a:lnTo>
                    <a:pt x="642" y="291"/>
                  </a:lnTo>
                  <a:lnTo>
                    <a:pt x="643" y="290"/>
                  </a:lnTo>
                  <a:lnTo>
                    <a:pt x="644" y="289"/>
                  </a:lnTo>
                  <a:lnTo>
                    <a:pt x="645" y="288"/>
                  </a:lnTo>
                  <a:close/>
                  <a:moveTo>
                    <a:pt x="638" y="624"/>
                  </a:moveTo>
                  <a:lnTo>
                    <a:pt x="639" y="624"/>
                  </a:lnTo>
                  <a:lnTo>
                    <a:pt x="640" y="625"/>
                  </a:lnTo>
                  <a:lnTo>
                    <a:pt x="641" y="626"/>
                  </a:lnTo>
                  <a:lnTo>
                    <a:pt x="642" y="627"/>
                  </a:lnTo>
                  <a:lnTo>
                    <a:pt x="643" y="629"/>
                  </a:lnTo>
                  <a:lnTo>
                    <a:pt x="644" y="631"/>
                  </a:lnTo>
                  <a:lnTo>
                    <a:pt x="645" y="636"/>
                  </a:lnTo>
                  <a:lnTo>
                    <a:pt x="647" y="641"/>
                  </a:lnTo>
                  <a:lnTo>
                    <a:pt x="648" y="647"/>
                  </a:lnTo>
                  <a:lnTo>
                    <a:pt x="649" y="652"/>
                  </a:lnTo>
                  <a:lnTo>
                    <a:pt x="649" y="658"/>
                  </a:lnTo>
                  <a:lnTo>
                    <a:pt x="649" y="660"/>
                  </a:lnTo>
                  <a:lnTo>
                    <a:pt x="649" y="663"/>
                  </a:lnTo>
                  <a:lnTo>
                    <a:pt x="648" y="665"/>
                  </a:lnTo>
                  <a:lnTo>
                    <a:pt x="648" y="667"/>
                  </a:lnTo>
                  <a:lnTo>
                    <a:pt x="647" y="669"/>
                  </a:lnTo>
                  <a:lnTo>
                    <a:pt x="647" y="670"/>
                  </a:lnTo>
                  <a:lnTo>
                    <a:pt x="646" y="672"/>
                  </a:lnTo>
                  <a:lnTo>
                    <a:pt x="645" y="673"/>
                  </a:lnTo>
                  <a:lnTo>
                    <a:pt x="645" y="674"/>
                  </a:lnTo>
                  <a:lnTo>
                    <a:pt x="644" y="675"/>
                  </a:lnTo>
                  <a:lnTo>
                    <a:pt x="643" y="676"/>
                  </a:lnTo>
                  <a:lnTo>
                    <a:pt x="642" y="677"/>
                  </a:lnTo>
                  <a:lnTo>
                    <a:pt x="641" y="677"/>
                  </a:lnTo>
                  <a:lnTo>
                    <a:pt x="640" y="678"/>
                  </a:lnTo>
                  <a:lnTo>
                    <a:pt x="639" y="678"/>
                  </a:lnTo>
                  <a:lnTo>
                    <a:pt x="638" y="678"/>
                  </a:lnTo>
                  <a:lnTo>
                    <a:pt x="637" y="678"/>
                  </a:lnTo>
                  <a:lnTo>
                    <a:pt x="636" y="678"/>
                  </a:lnTo>
                  <a:lnTo>
                    <a:pt x="635" y="678"/>
                  </a:lnTo>
                  <a:lnTo>
                    <a:pt x="634" y="677"/>
                  </a:lnTo>
                  <a:lnTo>
                    <a:pt x="633" y="677"/>
                  </a:lnTo>
                  <a:lnTo>
                    <a:pt x="632" y="676"/>
                  </a:lnTo>
                  <a:lnTo>
                    <a:pt x="631" y="675"/>
                  </a:lnTo>
                  <a:lnTo>
                    <a:pt x="630" y="674"/>
                  </a:lnTo>
                  <a:lnTo>
                    <a:pt x="629" y="673"/>
                  </a:lnTo>
                  <a:lnTo>
                    <a:pt x="628" y="672"/>
                  </a:lnTo>
                  <a:lnTo>
                    <a:pt x="628" y="670"/>
                  </a:lnTo>
                  <a:lnTo>
                    <a:pt x="627" y="668"/>
                  </a:lnTo>
                  <a:lnTo>
                    <a:pt x="627" y="666"/>
                  </a:lnTo>
                  <a:lnTo>
                    <a:pt x="626" y="664"/>
                  </a:lnTo>
                  <a:lnTo>
                    <a:pt x="626" y="661"/>
                  </a:lnTo>
                  <a:lnTo>
                    <a:pt x="626" y="658"/>
                  </a:lnTo>
                  <a:lnTo>
                    <a:pt x="626" y="652"/>
                  </a:lnTo>
                  <a:lnTo>
                    <a:pt x="627" y="647"/>
                  </a:lnTo>
                  <a:lnTo>
                    <a:pt x="628" y="641"/>
                  </a:lnTo>
                  <a:lnTo>
                    <a:pt x="630" y="636"/>
                  </a:lnTo>
                  <a:lnTo>
                    <a:pt x="631" y="633"/>
                  </a:lnTo>
                  <a:lnTo>
                    <a:pt x="632" y="631"/>
                  </a:lnTo>
                  <a:lnTo>
                    <a:pt x="633" y="629"/>
                  </a:lnTo>
                  <a:lnTo>
                    <a:pt x="634" y="627"/>
                  </a:lnTo>
                  <a:lnTo>
                    <a:pt x="635" y="626"/>
                  </a:lnTo>
                  <a:lnTo>
                    <a:pt x="635" y="625"/>
                  </a:lnTo>
                  <a:lnTo>
                    <a:pt x="636" y="625"/>
                  </a:lnTo>
                  <a:lnTo>
                    <a:pt x="636" y="624"/>
                  </a:lnTo>
                  <a:lnTo>
                    <a:pt x="637" y="624"/>
                  </a:lnTo>
                  <a:close/>
                  <a:moveTo>
                    <a:pt x="601" y="438"/>
                  </a:moveTo>
                  <a:lnTo>
                    <a:pt x="602" y="438"/>
                  </a:lnTo>
                  <a:lnTo>
                    <a:pt x="603" y="438"/>
                  </a:lnTo>
                  <a:lnTo>
                    <a:pt x="603" y="439"/>
                  </a:lnTo>
                  <a:lnTo>
                    <a:pt x="604" y="439"/>
                  </a:lnTo>
                  <a:lnTo>
                    <a:pt x="604" y="440"/>
                  </a:lnTo>
                  <a:lnTo>
                    <a:pt x="605" y="441"/>
                  </a:lnTo>
                  <a:lnTo>
                    <a:pt x="606" y="443"/>
                  </a:lnTo>
                  <a:lnTo>
                    <a:pt x="607" y="445"/>
                  </a:lnTo>
                  <a:lnTo>
                    <a:pt x="608" y="447"/>
                  </a:lnTo>
                  <a:lnTo>
                    <a:pt x="609" y="450"/>
                  </a:lnTo>
                  <a:lnTo>
                    <a:pt x="610" y="455"/>
                  </a:lnTo>
                  <a:lnTo>
                    <a:pt x="611" y="461"/>
                  </a:lnTo>
                  <a:lnTo>
                    <a:pt x="612" y="466"/>
                  </a:lnTo>
                  <a:lnTo>
                    <a:pt x="612" y="472"/>
                  </a:lnTo>
                  <a:lnTo>
                    <a:pt x="612" y="477"/>
                  </a:lnTo>
                  <a:lnTo>
                    <a:pt x="611" y="479"/>
                  </a:lnTo>
                  <a:lnTo>
                    <a:pt x="611" y="481"/>
                  </a:lnTo>
                  <a:lnTo>
                    <a:pt x="611" y="483"/>
                  </a:lnTo>
                  <a:lnTo>
                    <a:pt x="610" y="484"/>
                  </a:lnTo>
                  <a:lnTo>
                    <a:pt x="609" y="486"/>
                  </a:lnTo>
                  <a:lnTo>
                    <a:pt x="609" y="487"/>
                  </a:lnTo>
                  <a:lnTo>
                    <a:pt x="608" y="488"/>
                  </a:lnTo>
                  <a:lnTo>
                    <a:pt x="607" y="489"/>
                  </a:lnTo>
                  <a:lnTo>
                    <a:pt x="606" y="489"/>
                  </a:lnTo>
                  <a:lnTo>
                    <a:pt x="605" y="490"/>
                  </a:lnTo>
                  <a:lnTo>
                    <a:pt x="604" y="490"/>
                  </a:lnTo>
                  <a:lnTo>
                    <a:pt x="603" y="491"/>
                  </a:lnTo>
                  <a:lnTo>
                    <a:pt x="602" y="491"/>
                  </a:lnTo>
                  <a:lnTo>
                    <a:pt x="601" y="491"/>
                  </a:lnTo>
                  <a:lnTo>
                    <a:pt x="600" y="491"/>
                  </a:lnTo>
                  <a:lnTo>
                    <a:pt x="599" y="491"/>
                  </a:lnTo>
                  <a:lnTo>
                    <a:pt x="598" y="491"/>
                  </a:lnTo>
                  <a:lnTo>
                    <a:pt x="597" y="490"/>
                  </a:lnTo>
                  <a:lnTo>
                    <a:pt x="596" y="490"/>
                  </a:lnTo>
                  <a:lnTo>
                    <a:pt x="595" y="489"/>
                  </a:lnTo>
                  <a:lnTo>
                    <a:pt x="594" y="489"/>
                  </a:lnTo>
                  <a:lnTo>
                    <a:pt x="593" y="488"/>
                  </a:lnTo>
                  <a:lnTo>
                    <a:pt x="593" y="487"/>
                  </a:lnTo>
                  <a:lnTo>
                    <a:pt x="592" y="485"/>
                  </a:lnTo>
                  <a:lnTo>
                    <a:pt x="591" y="484"/>
                  </a:lnTo>
                  <a:lnTo>
                    <a:pt x="591" y="482"/>
                  </a:lnTo>
                  <a:lnTo>
                    <a:pt x="590" y="480"/>
                  </a:lnTo>
                  <a:lnTo>
                    <a:pt x="590" y="478"/>
                  </a:lnTo>
                  <a:lnTo>
                    <a:pt x="590" y="472"/>
                  </a:lnTo>
                  <a:lnTo>
                    <a:pt x="590" y="466"/>
                  </a:lnTo>
                  <a:lnTo>
                    <a:pt x="591" y="460"/>
                  </a:lnTo>
                  <a:lnTo>
                    <a:pt x="592" y="454"/>
                  </a:lnTo>
                  <a:lnTo>
                    <a:pt x="593" y="449"/>
                  </a:lnTo>
                  <a:lnTo>
                    <a:pt x="594" y="446"/>
                  </a:lnTo>
                  <a:lnTo>
                    <a:pt x="595" y="444"/>
                  </a:lnTo>
                  <a:lnTo>
                    <a:pt x="596" y="443"/>
                  </a:lnTo>
                  <a:lnTo>
                    <a:pt x="597" y="441"/>
                  </a:lnTo>
                  <a:lnTo>
                    <a:pt x="598" y="440"/>
                  </a:lnTo>
                  <a:lnTo>
                    <a:pt x="598" y="439"/>
                  </a:lnTo>
                  <a:lnTo>
                    <a:pt x="599" y="439"/>
                  </a:lnTo>
                  <a:lnTo>
                    <a:pt x="599" y="438"/>
                  </a:lnTo>
                  <a:lnTo>
                    <a:pt x="600" y="438"/>
                  </a:lnTo>
                  <a:close/>
                  <a:moveTo>
                    <a:pt x="545" y="268"/>
                  </a:moveTo>
                  <a:lnTo>
                    <a:pt x="546" y="268"/>
                  </a:lnTo>
                  <a:lnTo>
                    <a:pt x="547" y="269"/>
                  </a:lnTo>
                  <a:lnTo>
                    <a:pt x="548" y="270"/>
                  </a:lnTo>
                  <a:lnTo>
                    <a:pt x="549" y="271"/>
                  </a:lnTo>
                  <a:lnTo>
                    <a:pt x="550" y="273"/>
                  </a:lnTo>
                  <a:lnTo>
                    <a:pt x="551" y="275"/>
                  </a:lnTo>
                  <a:lnTo>
                    <a:pt x="552" y="280"/>
                  </a:lnTo>
                  <a:lnTo>
                    <a:pt x="554" y="285"/>
                  </a:lnTo>
                  <a:lnTo>
                    <a:pt x="555" y="291"/>
                  </a:lnTo>
                  <a:lnTo>
                    <a:pt x="556" y="297"/>
                  </a:lnTo>
                  <a:lnTo>
                    <a:pt x="556" y="302"/>
                  </a:lnTo>
                  <a:lnTo>
                    <a:pt x="556" y="305"/>
                  </a:lnTo>
                  <a:lnTo>
                    <a:pt x="556" y="307"/>
                  </a:lnTo>
                  <a:lnTo>
                    <a:pt x="555" y="309"/>
                  </a:lnTo>
                  <a:lnTo>
                    <a:pt x="555" y="311"/>
                  </a:lnTo>
                  <a:lnTo>
                    <a:pt x="554" y="313"/>
                  </a:lnTo>
                  <a:lnTo>
                    <a:pt x="554" y="314"/>
                  </a:lnTo>
                  <a:lnTo>
                    <a:pt x="553" y="316"/>
                  </a:lnTo>
                  <a:lnTo>
                    <a:pt x="552" y="317"/>
                  </a:lnTo>
                  <a:lnTo>
                    <a:pt x="552" y="318"/>
                  </a:lnTo>
                  <a:lnTo>
                    <a:pt x="551" y="319"/>
                  </a:lnTo>
                  <a:lnTo>
                    <a:pt x="550" y="320"/>
                  </a:lnTo>
                  <a:lnTo>
                    <a:pt x="549" y="321"/>
                  </a:lnTo>
                  <a:lnTo>
                    <a:pt x="548" y="321"/>
                  </a:lnTo>
                  <a:lnTo>
                    <a:pt x="547" y="322"/>
                  </a:lnTo>
                  <a:lnTo>
                    <a:pt x="546" y="322"/>
                  </a:lnTo>
                  <a:lnTo>
                    <a:pt x="545" y="322"/>
                  </a:lnTo>
                  <a:lnTo>
                    <a:pt x="544" y="322"/>
                  </a:lnTo>
                  <a:lnTo>
                    <a:pt x="543" y="322"/>
                  </a:lnTo>
                  <a:lnTo>
                    <a:pt x="542" y="322"/>
                  </a:lnTo>
                  <a:lnTo>
                    <a:pt x="541" y="321"/>
                  </a:lnTo>
                  <a:lnTo>
                    <a:pt x="540" y="321"/>
                  </a:lnTo>
                  <a:lnTo>
                    <a:pt x="539" y="320"/>
                  </a:lnTo>
                  <a:lnTo>
                    <a:pt x="538" y="319"/>
                  </a:lnTo>
                  <a:lnTo>
                    <a:pt x="537" y="318"/>
                  </a:lnTo>
                  <a:lnTo>
                    <a:pt x="536" y="317"/>
                  </a:lnTo>
                  <a:lnTo>
                    <a:pt x="535" y="316"/>
                  </a:lnTo>
                  <a:lnTo>
                    <a:pt x="535" y="314"/>
                  </a:lnTo>
                  <a:lnTo>
                    <a:pt x="534" y="312"/>
                  </a:lnTo>
                  <a:lnTo>
                    <a:pt x="534" y="310"/>
                  </a:lnTo>
                  <a:lnTo>
                    <a:pt x="533" y="308"/>
                  </a:lnTo>
                  <a:lnTo>
                    <a:pt x="533" y="305"/>
                  </a:lnTo>
                  <a:lnTo>
                    <a:pt x="533" y="302"/>
                  </a:lnTo>
                  <a:lnTo>
                    <a:pt x="533" y="297"/>
                  </a:lnTo>
                  <a:lnTo>
                    <a:pt x="534" y="291"/>
                  </a:lnTo>
                  <a:lnTo>
                    <a:pt x="535" y="285"/>
                  </a:lnTo>
                  <a:lnTo>
                    <a:pt x="537" y="280"/>
                  </a:lnTo>
                  <a:lnTo>
                    <a:pt x="538" y="277"/>
                  </a:lnTo>
                  <a:lnTo>
                    <a:pt x="539" y="275"/>
                  </a:lnTo>
                  <a:lnTo>
                    <a:pt x="540" y="273"/>
                  </a:lnTo>
                  <a:lnTo>
                    <a:pt x="541" y="271"/>
                  </a:lnTo>
                  <a:lnTo>
                    <a:pt x="542" y="270"/>
                  </a:lnTo>
                  <a:lnTo>
                    <a:pt x="542" y="269"/>
                  </a:lnTo>
                  <a:lnTo>
                    <a:pt x="543" y="269"/>
                  </a:lnTo>
                  <a:lnTo>
                    <a:pt x="543" y="268"/>
                  </a:lnTo>
                  <a:lnTo>
                    <a:pt x="544" y="268"/>
                  </a:lnTo>
                  <a:close/>
                  <a:moveTo>
                    <a:pt x="508" y="548"/>
                  </a:moveTo>
                  <a:lnTo>
                    <a:pt x="509" y="548"/>
                  </a:lnTo>
                  <a:lnTo>
                    <a:pt x="510" y="548"/>
                  </a:lnTo>
                  <a:lnTo>
                    <a:pt x="510" y="549"/>
                  </a:lnTo>
                  <a:lnTo>
                    <a:pt x="511" y="549"/>
                  </a:lnTo>
                  <a:lnTo>
                    <a:pt x="511" y="550"/>
                  </a:lnTo>
                  <a:lnTo>
                    <a:pt x="512" y="551"/>
                  </a:lnTo>
                  <a:lnTo>
                    <a:pt x="513" y="553"/>
                  </a:lnTo>
                  <a:lnTo>
                    <a:pt x="514" y="555"/>
                  </a:lnTo>
                  <a:lnTo>
                    <a:pt x="515" y="557"/>
                  </a:lnTo>
                  <a:lnTo>
                    <a:pt x="516" y="560"/>
                  </a:lnTo>
                  <a:lnTo>
                    <a:pt x="517" y="565"/>
                  </a:lnTo>
                  <a:lnTo>
                    <a:pt x="518" y="571"/>
                  </a:lnTo>
                  <a:lnTo>
                    <a:pt x="519" y="576"/>
                  </a:lnTo>
                  <a:lnTo>
                    <a:pt x="519" y="582"/>
                  </a:lnTo>
                  <a:lnTo>
                    <a:pt x="519" y="587"/>
                  </a:lnTo>
                  <a:lnTo>
                    <a:pt x="518" y="589"/>
                  </a:lnTo>
                  <a:lnTo>
                    <a:pt x="518" y="591"/>
                  </a:lnTo>
                  <a:lnTo>
                    <a:pt x="518" y="593"/>
                  </a:lnTo>
                  <a:lnTo>
                    <a:pt x="517" y="594"/>
                  </a:lnTo>
                  <a:lnTo>
                    <a:pt x="516" y="596"/>
                  </a:lnTo>
                  <a:lnTo>
                    <a:pt x="516" y="597"/>
                  </a:lnTo>
                  <a:lnTo>
                    <a:pt x="515" y="598"/>
                  </a:lnTo>
                  <a:lnTo>
                    <a:pt x="514" y="599"/>
                  </a:lnTo>
                  <a:lnTo>
                    <a:pt x="513" y="599"/>
                  </a:lnTo>
                  <a:lnTo>
                    <a:pt x="512" y="600"/>
                  </a:lnTo>
                  <a:lnTo>
                    <a:pt x="511" y="600"/>
                  </a:lnTo>
                  <a:lnTo>
                    <a:pt x="510" y="601"/>
                  </a:lnTo>
                  <a:lnTo>
                    <a:pt x="509" y="601"/>
                  </a:lnTo>
                  <a:lnTo>
                    <a:pt x="508" y="601"/>
                  </a:lnTo>
                  <a:lnTo>
                    <a:pt x="507" y="601"/>
                  </a:lnTo>
                  <a:lnTo>
                    <a:pt x="506" y="601"/>
                  </a:lnTo>
                  <a:lnTo>
                    <a:pt x="505" y="601"/>
                  </a:lnTo>
                  <a:lnTo>
                    <a:pt x="504" y="600"/>
                  </a:lnTo>
                  <a:lnTo>
                    <a:pt x="503" y="600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500" y="598"/>
                  </a:lnTo>
                  <a:lnTo>
                    <a:pt x="500" y="597"/>
                  </a:lnTo>
                  <a:lnTo>
                    <a:pt x="499" y="595"/>
                  </a:lnTo>
                  <a:lnTo>
                    <a:pt x="498" y="594"/>
                  </a:lnTo>
                  <a:lnTo>
                    <a:pt x="498" y="592"/>
                  </a:lnTo>
                  <a:lnTo>
                    <a:pt x="497" y="590"/>
                  </a:lnTo>
                  <a:lnTo>
                    <a:pt x="497" y="588"/>
                  </a:lnTo>
                  <a:lnTo>
                    <a:pt x="497" y="582"/>
                  </a:lnTo>
                  <a:lnTo>
                    <a:pt x="497" y="576"/>
                  </a:lnTo>
                  <a:lnTo>
                    <a:pt x="498" y="570"/>
                  </a:lnTo>
                  <a:lnTo>
                    <a:pt x="499" y="565"/>
                  </a:lnTo>
                  <a:lnTo>
                    <a:pt x="500" y="559"/>
                  </a:lnTo>
                  <a:lnTo>
                    <a:pt x="501" y="557"/>
                  </a:lnTo>
                  <a:lnTo>
                    <a:pt x="502" y="555"/>
                  </a:lnTo>
                  <a:lnTo>
                    <a:pt x="503" y="553"/>
                  </a:lnTo>
                  <a:lnTo>
                    <a:pt x="504" y="551"/>
                  </a:lnTo>
                  <a:lnTo>
                    <a:pt x="505" y="550"/>
                  </a:lnTo>
                  <a:lnTo>
                    <a:pt x="505" y="549"/>
                  </a:lnTo>
                  <a:lnTo>
                    <a:pt x="506" y="549"/>
                  </a:lnTo>
                  <a:lnTo>
                    <a:pt x="506" y="548"/>
                  </a:lnTo>
                  <a:lnTo>
                    <a:pt x="507" y="548"/>
                  </a:lnTo>
                  <a:close/>
                  <a:moveTo>
                    <a:pt x="378" y="127"/>
                  </a:moveTo>
                  <a:lnTo>
                    <a:pt x="381" y="116"/>
                  </a:lnTo>
                  <a:lnTo>
                    <a:pt x="382" y="110"/>
                  </a:lnTo>
                  <a:lnTo>
                    <a:pt x="384" y="105"/>
                  </a:lnTo>
                  <a:lnTo>
                    <a:pt x="386" y="100"/>
                  </a:lnTo>
                  <a:lnTo>
                    <a:pt x="387" y="98"/>
                  </a:lnTo>
                  <a:lnTo>
                    <a:pt x="388" y="96"/>
                  </a:lnTo>
                  <a:lnTo>
                    <a:pt x="389" y="95"/>
                  </a:lnTo>
                  <a:lnTo>
                    <a:pt x="389" y="94"/>
                  </a:lnTo>
                  <a:lnTo>
                    <a:pt x="390" y="94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2" y="93"/>
                  </a:lnTo>
                  <a:lnTo>
                    <a:pt x="393" y="93"/>
                  </a:lnTo>
                  <a:lnTo>
                    <a:pt x="393" y="94"/>
                  </a:lnTo>
                  <a:lnTo>
                    <a:pt x="394" y="94"/>
                  </a:lnTo>
                  <a:lnTo>
                    <a:pt x="395" y="95"/>
                  </a:lnTo>
                  <a:lnTo>
                    <a:pt x="396" y="96"/>
                  </a:lnTo>
                  <a:lnTo>
                    <a:pt x="397" y="98"/>
                  </a:lnTo>
                  <a:lnTo>
                    <a:pt x="397" y="100"/>
                  </a:lnTo>
                  <a:lnTo>
                    <a:pt x="399" y="105"/>
                  </a:lnTo>
                  <a:lnTo>
                    <a:pt x="400" y="111"/>
                  </a:lnTo>
                  <a:lnTo>
                    <a:pt x="400" y="117"/>
                  </a:lnTo>
                  <a:lnTo>
                    <a:pt x="401" y="124"/>
                  </a:lnTo>
                  <a:lnTo>
                    <a:pt x="401" y="130"/>
                  </a:lnTo>
                  <a:lnTo>
                    <a:pt x="400" y="132"/>
                  </a:lnTo>
                  <a:lnTo>
                    <a:pt x="400" y="135"/>
                  </a:lnTo>
                  <a:lnTo>
                    <a:pt x="399" y="137"/>
                  </a:lnTo>
                  <a:lnTo>
                    <a:pt x="398" y="139"/>
                  </a:lnTo>
                  <a:lnTo>
                    <a:pt x="397" y="140"/>
                  </a:lnTo>
                  <a:lnTo>
                    <a:pt x="397" y="142"/>
                  </a:lnTo>
                  <a:lnTo>
                    <a:pt x="396" y="143"/>
                  </a:lnTo>
                  <a:lnTo>
                    <a:pt x="395" y="144"/>
                  </a:lnTo>
                  <a:lnTo>
                    <a:pt x="394" y="145"/>
                  </a:lnTo>
                  <a:lnTo>
                    <a:pt x="393" y="145"/>
                  </a:lnTo>
                  <a:lnTo>
                    <a:pt x="392" y="146"/>
                  </a:lnTo>
                  <a:lnTo>
                    <a:pt x="391" y="146"/>
                  </a:lnTo>
                  <a:lnTo>
                    <a:pt x="390" y="147"/>
                  </a:lnTo>
                  <a:lnTo>
                    <a:pt x="389" y="147"/>
                  </a:lnTo>
                  <a:lnTo>
                    <a:pt x="388" y="147"/>
                  </a:lnTo>
                  <a:lnTo>
                    <a:pt x="387" y="147"/>
                  </a:lnTo>
                  <a:lnTo>
                    <a:pt x="384" y="145"/>
                  </a:lnTo>
                  <a:lnTo>
                    <a:pt x="383" y="143"/>
                  </a:lnTo>
                  <a:lnTo>
                    <a:pt x="382" y="142"/>
                  </a:lnTo>
                  <a:lnTo>
                    <a:pt x="381" y="141"/>
                  </a:lnTo>
                  <a:lnTo>
                    <a:pt x="381" y="140"/>
                  </a:lnTo>
                  <a:lnTo>
                    <a:pt x="380" y="139"/>
                  </a:lnTo>
                  <a:lnTo>
                    <a:pt x="379" y="137"/>
                  </a:lnTo>
                  <a:lnTo>
                    <a:pt x="379" y="136"/>
                  </a:lnTo>
                  <a:lnTo>
                    <a:pt x="379" y="134"/>
                  </a:lnTo>
                  <a:lnTo>
                    <a:pt x="378" y="132"/>
                  </a:lnTo>
                  <a:lnTo>
                    <a:pt x="378" y="129"/>
                  </a:lnTo>
                  <a:close/>
                  <a:moveTo>
                    <a:pt x="347" y="421"/>
                  </a:moveTo>
                  <a:lnTo>
                    <a:pt x="348" y="415"/>
                  </a:lnTo>
                  <a:lnTo>
                    <a:pt x="350" y="410"/>
                  </a:lnTo>
                  <a:lnTo>
                    <a:pt x="352" y="404"/>
                  </a:lnTo>
                  <a:lnTo>
                    <a:pt x="355" y="399"/>
                  </a:lnTo>
                  <a:lnTo>
                    <a:pt x="356" y="397"/>
                  </a:lnTo>
                  <a:lnTo>
                    <a:pt x="357" y="395"/>
                  </a:lnTo>
                  <a:lnTo>
                    <a:pt x="359" y="393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2" y="391"/>
                  </a:lnTo>
                  <a:lnTo>
                    <a:pt x="363" y="390"/>
                  </a:lnTo>
                  <a:lnTo>
                    <a:pt x="364" y="390"/>
                  </a:lnTo>
                  <a:lnTo>
                    <a:pt x="365" y="390"/>
                  </a:lnTo>
                  <a:lnTo>
                    <a:pt x="366" y="390"/>
                  </a:lnTo>
                  <a:lnTo>
                    <a:pt x="367" y="390"/>
                  </a:lnTo>
                  <a:lnTo>
                    <a:pt x="368" y="390"/>
                  </a:lnTo>
                  <a:lnTo>
                    <a:pt x="368" y="391"/>
                  </a:lnTo>
                  <a:lnTo>
                    <a:pt x="369" y="391"/>
                  </a:lnTo>
                  <a:lnTo>
                    <a:pt x="370" y="392"/>
                  </a:lnTo>
                  <a:lnTo>
                    <a:pt x="370" y="394"/>
                  </a:lnTo>
                  <a:lnTo>
                    <a:pt x="371" y="396"/>
                  </a:lnTo>
                  <a:lnTo>
                    <a:pt x="372" y="398"/>
                  </a:lnTo>
                  <a:lnTo>
                    <a:pt x="372" y="403"/>
                  </a:lnTo>
                  <a:lnTo>
                    <a:pt x="373" y="408"/>
                  </a:lnTo>
                  <a:lnTo>
                    <a:pt x="373" y="414"/>
                  </a:lnTo>
                  <a:lnTo>
                    <a:pt x="373" y="420"/>
                  </a:lnTo>
                  <a:lnTo>
                    <a:pt x="372" y="423"/>
                  </a:lnTo>
                  <a:lnTo>
                    <a:pt x="372" y="426"/>
                  </a:lnTo>
                  <a:lnTo>
                    <a:pt x="372" y="428"/>
                  </a:lnTo>
                  <a:lnTo>
                    <a:pt x="371" y="431"/>
                  </a:lnTo>
                  <a:lnTo>
                    <a:pt x="370" y="433"/>
                  </a:lnTo>
                  <a:lnTo>
                    <a:pt x="370" y="435"/>
                  </a:lnTo>
                  <a:lnTo>
                    <a:pt x="369" y="436"/>
                  </a:lnTo>
                  <a:lnTo>
                    <a:pt x="368" y="438"/>
                  </a:lnTo>
                  <a:lnTo>
                    <a:pt x="367" y="439"/>
                  </a:lnTo>
                  <a:lnTo>
                    <a:pt x="366" y="440"/>
                  </a:lnTo>
                  <a:lnTo>
                    <a:pt x="365" y="441"/>
                  </a:lnTo>
                  <a:lnTo>
                    <a:pt x="364" y="441"/>
                  </a:lnTo>
                  <a:lnTo>
                    <a:pt x="363" y="442"/>
                  </a:lnTo>
                  <a:lnTo>
                    <a:pt x="361" y="442"/>
                  </a:lnTo>
                  <a:lnTo>
                    <a:pt x="360" y="443"/>
                  </a:lnTo>
                  <a:lnTo>
                    <a:pt x="358" y="443"/>
                  </a:lnTo>
                  <a:lnTo>
                    <a:pt x="357" y="443"/>
                  </a:lnTo>
                  <a:lnTo>
                    <a:pt x="355" y="443"/>
                  </a:lnTo>
                  <a:lnTo>
                    <a:pt x="352" y="441"/>
                  </a:lnTo>
                  <a:lnTo>
                    <a:pt x="351" y="440"/>
                  </a:lnTo>
                  <a:lnTo>
                    <a:pt x="350" y="439"/>
                  </a:lnTo>
                  <a:lnTo>
                    <a:pt x="349" y="438"/>
                  </a:lnTo>
                  <a:lnTo>
                    <a:pt x="348" y="438"/>
                  </a:lnTo>
                  <a:lnTo>
                    <a:pt x="347" y="436"/>
                  </a:lnTo>
                  <a:lnTo>
                    <a:pt x="347" y="435"/>
                  </a:lnTo>
                  <a:lnTo>
                    <a:pt x="346" y="434"/>
                  </a:lnTo>
                  <a:lnTo>
                    <a:pt x="346" y="433"/>
                  </a:lnTo>
                  <a:lnTo>
                    <a:pt x="346" y="431"/>
                  </a:lnTo>
                  <a:lnTo>
                    <a:pt x="346" y="430"/>
                  </a:lnTo>
                  <a:lnTo>
                    <a:pt x="346" y="428"/>
                  </a:lnTo>
                  <a:lnTo>
                    <a:pt x="346" y="426"/>
                  </a:lnTo>
                  <a:close/>
                  <a:moveTo>
                    <a:pt x="632" y="960"/>
                  </a:moveTo>
                  <a:lnTo>
                    <a:pt x="576" y="980"/>
                  </a:lnTo>
                  <a:lnTo>
                    <a:pt x="519" y="997"/>
                  </a:lnTo>
                  <a:lnTo>
                    <a:pt x="460" y="1012"/>
                  </a:lnTo>
                  <a:lnTo>
                    <a:pt x="431" y="1017"/>
                  </a:lnTo>
                  <a:lnTo>
                    <a:pt x="401" y="1022"/>
                  </a:lnTo>
                  <a:lnTo>
                    <a:pt x="359" y="1027"/>
                  </a:lnTo>
                  <a:lnTo>
                    <a:pt x="336" y="1029"/>
                  </a:lnTo>
                  <a:lnTo>
                    <a:pt x="325" y="1030"/>
                  </a:lnTo>
                  <a:lnTo>
                    <a:pt x="313" y="1030"/>
                  </a:lnTo>
                  <a:lnTo>
                    <a:pt x="350" y="833"/>
                  </a:lnTo>
                  <a:lnTo>
                    <a:pt x="390" y="827"/>
                  </a:lnTo>
                  <a:lnTo>
                    <a:pt x="432" y="820"/>
                  </a:lnTo>
                  <a:lnTo>
                    <a:pt x="476" y="809"/>
                  </a:lnTo>
                  <a:lnTo>
                    <a:pt x="522" y="796"/>
                  </a:lnTo>
                  <a:lnTo>
                    <a:pt x="578" y="777"/>
                  </a:lnTo>
                  <a:lnTo>
                    <a:pt x="630" y="756"/>
                  </a:lnTo>
                  <a:lnTo>
                    <a:pt x="677" y="733"/>
                  </a:lnTo>
                  <a:lnTo>
                    <a:pt x="721" y="709"/>
                  </a:lnTo>
                  <a:lnTo>
                    <a:pt x="761" y="683"/>
                  </a:lnTo>
                  <a:lnTo>
                    <a:pt x="797" y="656"/>
                  </a:lnTo>
                  <a:lnTo>
                    <a:pt x="831" y="628"/>
                  </a:lnTo>
                  <a:lnTo>
                    <a:pt x="861" y="599"/>
                  </a:lnTo>
                  <a:lnTo>
                    <a:pt x="861" y="600"/>
                  </a:lnTo>
                  <a:lnTo>
                    <a:pt x="862" y="601"/>
                  </a:lnTo>
                  <a:lnTo>
                    <a:pt x="863" y="603"/>
                  </a:lnTo>
                  <a:lnTo>
                    <a:pt x="865" y="605"/>
                  </a:lnTo>
                  <a:lnTo>
                    <a:pt x="866" y="607"/>
                  </a:lnTo>
                  <a:lnTo>
                    <a:pt x="869" y="611"/>
                  </a:lnTo>
                  <a:lnTo>
                    <a:pt x="871" y="613"/>
                  </a:lnTo>
                  <a:lnTo>
                    <a:pt x="872" y="615"/>
                  </a:lnTo>
                  <a:lnTo>
                    <a:pt x="875" y="621"/>
                  </a:lnTo>
                  <a:lnTo>
                    <a:pt x="879" y="626"/>
                  </a:lnTo>
                  <a:lnTo>
                    <a:pt x="886" y="637"/>
                  </a:lnTo>
                  <a:lnTo>
                    <a:pt x="893" y="647"/>
                  </a:lnTo>
                  <a:lnTo>
                    <a:pt x="897" y="653"/>
                  </a:lnTo>
                  <a:lnTo>
                    <a:pt x="900" y="658"/>
                  </a:lnTo>
                  <a:lnTo>
                    <a:pt x="915" y="677"/>
                  </a:lnTo>
                  <a:lnTo>
                    <a:pt x="922" y="687"/>
                  </a:lnTo>
                  <a:lnTo>
                    <a:pt x="925" y="692"/>
                  </a:lnTo>
                  <a:lnTo>
                    <a:pt x="928" y="697"/>
                  </a:lnTo>
                  <a:lnTo>
                    <a:pt x="922" y="720"/>
                  </a:lnTo>
                  <a:lnTo>
                    <a:pt x="913" y="743"/>
                  </a:lnTo>
                  <a:lnTo>
                    <a:pt x="902" y="765"/>
                  </a:lnTo>
                  <a:lnTo>
                    <a:pt x="888" y="785"/>
                  </a:lnTo>
                  <a:lnTo>
                    <a:pt x="872" y="805"/>
                  </a:lnTo>
                  <a:lnTo>
                    <a:pt x="854" y="824"/>
                  </a:lnTo>
                  <a:lnTo>
                    <a:pt x="834" y="842"/>
                  </a:lnTo>
                  <a:lnTo>
                    <a:pt x="813" y="859"/>
                  </a:lnTo>
                  <a:lnTo>
                    <a:pt x="768" y="890"/>
                  </a:lnTo>
                  <a:lnTo>
                    <a:pt x="722" y="918"/>
                  </a:lnTo>
                  <a:lnTo>
                    <a:pt x="675" y="9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39"/>
          <p:cNvGrpSpPr/>
          <p:nvPr/>
        </p:nvGrpSpPr>
        <p:grpSpPr>
          <a:xfrm>
            <a:off x="6695302" y="3172155"/>
            <a:ext cx="716918" cy="671407"/>
            <a:chOff x="6613250" y="2686760"/>
            <a:chExt cx="851646" cy="797582"/>
          </a:xfrm>
        </p:grpSpPr>
        <p:sp>
          <p:nvSpPr>
            <p:cNvPr id="4128" name="Google Shape;4128;p39"/>
            <p:cNvSpPr/>
            <p:nvPr/>
          </p:nvSpPr>
          <p:spPr>
            <a:xfrm>
              <a:off x="7164709" y="3192393"/>
              <a:ext cx="34498" cy="72601"/>
            </a:xfrm>
            <a:custGeom>
              <a:avLst/>
              <a:gdLst/>
              <a:ahLst/>
              <a:cxnLst/>
              <a:rect l="l" t="t" r="r" b="b"/>
              <a:pathLst>
                <a:path w="68" h="142" extrusionOk="0">
                  <a:moveTo>
                    <a:pt x="28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1" y="6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14" y="21"/>
                  </a:lnTo>
                  <a:lnTo>
                    <a:pt x="9" y="35"/>
                  </a:lnTo>
                  <a:lnTo>
                    <a:pt x="5" y="51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9"/>
                  </a:lnTo>
                  <a:lnTo>
                    <a:pt x="2" y="109"/>
                  </a:lnTo>
                  <a:lnTo>
                    <a:pt x="3" y="114"/>
                  </a:lnTo>
                  <a:lnTo>
                    <a:pt x="4" y="118"/>
                  </a:lnTo>
                  <a:lnTo>
                    <a:pt x="6" y="122"/>
                  </a:lnTo>
                  <a:lnTo>
                    <a:pt x="8" y="126"/>
                  </a:lnTo>
                  <a:lnTo>
                    <a:pt x="10" y="129"/>
                  </a:lnTo>
                  <a:lnTo>
                    <a:pt x="13" y="132"/>
                  </a:lnTo>
                  <a:lnTo>
                    <a:pt x="15" y="134"/>
                  </a:lnTo>
                  <a:lnTo>
                    <a:pt x="18" y="137"/>
                  </a:lnTo>
                  <a:lnTo>
                    <a:pt x="21" y="138"/>
                  </a:lnTo>
                  <a:lnTo>
                    <a:pt x="24" y="140"/>
                  </a:lnTo>
                  <a:lnTo>
                    <a:pt x="27" y="141"/>
                  </a:lnTo>
                  <a:lnTo>
                    <a:pt x="30" y="142"/>
                  </a:lnTo>
                  <a:lnTo>
                    <a:pt x="33" y="142"/>
                  </a:lnTo>
                  <a:lnTo>
                    <a:pt x="37" y="142"/>
                  </a:lnTo>
                  <a:lnTo>
                    <a:pt x="40" y="142"/>
                  </a:lnTo>
                  <a:lnTo>
                    <a:pt x="43" y="141"/>
                  </a:lnTo>
                  <a:lnTo>
                    <a:pt x="46" y="140"/>
                  </a:lnTo>
                  <a:lnTo>
                    <a:pt x="49" y="139"/>
                  </a:lnTo>
                  <a:lnTo>
                    <a:pt x="52" y="137"/>
                  </a:lnTo>
                  <a:lnTo>
                    <a:pt x="54" y="135"/>
                  </a:lnTo>
                  <a:lnTo>
                    <a:pt x="57" y="133"/>
                  </a:lnTo>
                  <a:lnTo>
                    <a:pt x="59" y="130"/>
                  </a:lnTo>
                  <a:lnTo>
                    <a:pt x="61" y="127"/>
                  </a:lnTo>
                  <a:lnTo>
                    <a:pt x="63" y="124"/>
                  </a:lnTo>
                  <a:lnTo>
                    <a:pt x="65" y="120"/>
                  </a:lnTo>
                  <a:lnTo>
                    <a:pt x="66" y="116"/>
                  </a:lnTo>
                  <a:lnTo>
                    <a:pt x="67" y="111"/>
                  </a:lnTo>
                  <a:lnTo>
                    <a:pt x="68" y="107"/>
                  </a:lnTo>
                  <a:lnTo>
                    <a:pt x="68" y="96"/>
                  </a:lnTo>
                  <a:lnTo>
                    <a:pt x="67" y="89"/>
                  </a:lnTo>
                  <a:lnTo>
                    <a:pt x="66" y="82"/>
                  </a:lnTo>
                  <a:lnTo>
                    <a:pt x="62" y="66"/>
                  </a:lnTo>
                  <a:lnTo>
                    <a:pt x="57" y="50"/>
                  </a:lnTo>
                  <a:lnTo>
                    <a:pt x="52" y="34"/>
                  </a:lnTo>
                  <a:lnTo>
                    <a:pt x="45" y="21"/>
                  </a:lnTo>
                  <a:lnTo>
                    <a:pt x="42" y="15"/>
                  </a:lnTo>
                  <a:lnTo>
                    <a:pt x="39" y="10"/>
                  </a:lnTo>
                  <a:lnTo>
                    <a:pt x="36" y="6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39"/>
            <p:cNvSpPr/>
            <p:nvPr/>
          </p:nvSpPr>
          <p:spPr>
            <a:xfrm>
              <a:off x="6613250" y="2686760"/>
              <a:ext cx="385146" cy="745060"/>
            </a:xfrm>
            <a:custGeom>
              <a:avLst/>
              <a:gdLst/>
              <a:ahLst/>
              <a:cxnLst/>
              <a:rect l="l" t="t" r="r" b="b"/>
              <a:pathLst>
                <a:path w="749" h="1448" extrusionOk="0">
                  <a:moveTo>
                    <a:pt x="639" y="912"/>
                  </a:moveTo>
                  <a:lnTo>
                    <a:pt x="651" y="869"/>
                  </a:lnTo>
                  <a:lnTo>
                    <a:pt x="662" y="827"/>
                  </a:lnTo>
                  <a:lnTo>
                    <a:pt x="670" y="784"/>
                  </a:lnTo>
                  <a:lnTo>
                    <a:pt x="674" y="762"/>
                  </a:lnTo>
                  <a:lnTo>
                    <a:pt x="676" y="740"/>
                  </a:lnTo>
                  <a:lnTo>
                    <a:pt x="678" y="699"/>
                  </a:lnTo>
                  <a:lnTo>
                    <a:pt x="677" y="658"/>
                  </a:lnTo>
                  <a:lnTo>
                    <a:pt x="673" y="573"/>
                  </a:lnTo>
                  <a:lnTo>
                    <a:pt x="673" y="550"/>
                  </a:lnTo>
                  <a:lnTo>
                    <a:pt x="674" y="526"/>
                  </a:lnTo>
                  <a:lnTo>
                    <a:pt x="676" y="503"/>
                  </a:lnTo>
                  <a:lnTo>
                    <a:pt x="681" y="480"/>
                  </a:lnTo>
                  <a:lnTo>
                    <a:pt x="686" y="457"/>
                  </a:lnTo>
                  <a:lnTo>
                    <a:pt x="694" y="435"/>
                  </a:lnTo>
                  <a:lnTo>
                    <a:pt x="703" y="414"/>
                  </a:lnTo>
                  <a:lnTo>
                    <a:pt x="713" y="393"/>
                  </a:lnTo>
                  <a:lnTo>
                    <a:pt x="717" y="387"/>
                  </a:lnTo>
                  <a:lnTo>
                    <a:pt x="720" y="381"/>
                  </a:lnTo>
                  <a:lnTo>
                    <a:pt x="725" y="375"/>
                  </a:lnTo>
                  <a:lnTo>
                    <a:pt x="729" y="369"/>
                  </a:lnTo>
                  <a:lnTo>
                    <a:pt x="734" y="363"/>
                  </a:lnTo>
                  <a:lnTo>
                    <a:pt x="739" y="356"/>
                  </a:lnTo>
                  <a:lnTo>
                    <a:pt x="744" y="351"/>
                  </a:lnTo>
                  <a:lnTo>
                    <a:pt x="749" y="345"/>
                  </a:lnTo>
                  <a:lnTo>
                    <a:pt x="746" y="340"/>
                  </a:lnTo>
                  <a:lnTo>
                    <a:pt x="743" y="335"/>
                  </a:lnTo>
                  <a:lnTo>
                    <a:pt x="739" y="330"/>
                  </a:lnTo>
                  <a:lnTo>
                    <a:pt x="735" y="325"/>
                  </a:lnTo>
                  <a:lnTo>
                    <a:pt x="726" y="315"/>
                  </a:lnTo>
                  <a:lnTo>
                    <a:pt x="716" y="305"/>
                  </a:lnTo>
                  <a:lnTo>
                    <a:pt x="702" y="293"/>
                  </a:lnTo>
                  <a:lnTo>
                    <a:pt x="688" y="282"/>
                  </a:lnTo>
                  <a:lnTo>
                    <a:pt x="673" y="273"/>
                  </a:lnTo>
                  <a:lnTo>
                    <a:pt x="657" y="264"/>
                  </a:lnTo>
                  <a:lnTo>
                    <a:pt x="641" y="257"/>
                  </a:lnTo>
                  <a:lnTo>
                    <a:pt x="625" y="251"/>
                  </a:lnTo>
                  <a:lnTo>
                    <a:pt x="608" y="247"/>
                  </a:lnTo>
                  <a:lnTo>
                    <a:pt x="591" y="243"/>
                  </a:lnTo>
                  <a:lnTo>
                    <a:pt x="592" y="200"/>
                  </a:lnTo>
                  <a:lnTo>
                    <a:pt x="596" y="155"/>
                  </a:lnTo>
                  <a:lnTo>
                    <a:pt x="599" y="135"/>
                  </a:lnTo>
                  <a:lnTo>
                    <a:pt x="602" y="117"/>
                  </a:lnTo>
                  <a:lnTo>
                    <a:pt x="604" y="109"/>
                  </a:lnTo>
                  <a:lnTo>
                    <a:pt x="606" y="102"/>
                  </a:lnTo>
                  <a:lnTo>
                    <a:pt x="609" y="96"/>
                  </a:lnTo>
                  <a:lnTo>
                    <a:pt x="611" y="91"/>
                  </a:lnTo>
                  <a:lnTo>
                    <a:pt x="619" y="79"/>
                  </a:lnTo>
                  <a:lnTo>
                    <a:pt x="626" y="68"/>
                  </a:lnTo>
                  <a:lnTo>
                    <a:pt x="633" y="59"/>
                  </a:lnTo>
                  <a:lnTo>
                    <a:pt x="640" y="51"/>
                  </a:lnTo>
                  <a:lnTo>
                    <a:pt x="645" y="45"/>
                  </a:lnTo>
                  <a:lnTo>
                    <a:pt x="650" y="41"/>
                  </a:lnTo>
                  <a:lnTo>
                    <a:pt x="653" y="37"/>
                  </a:lnTo>
                  <a:lnTo>
                    <a:pt x="653" y="35"/>
                  </a:lnTo>
                  <a:lnTo>
                    <a:pt x="652" y="31"/>
                  </a:lnTo>
                  <a:lnTo>
                    <a:pt x="649" y="25"/>
                  </a:lnTo>
                  <a:lnTo>
                    <a:pt x="647" y="21"/>
                  </a:lnTo>
                  <a:lnTo>
                    <a:pt x="645" y="18"/>
                  </a:lnTo>
                  <a:lnTo>
                    <a:pt x="643" y="14"/>
                  </a:lnTo>
                  <a:lnTo>
                    <a:pt x="640" y="11"/>
                  </a:lnTo>
                  <a:lnTo>
                    <a:pt x="637" y="7"/>
                  </a:lnTo>
                  <a:lnTo>
                    <a:pt x="633" y="5"/>
                  </a:lnTo>
                  <a:lnTo>
                    <a:pt x="629" y="2"/>
                  </a:lnTo>
                  <a:lnTo>
                    <a:pt x="627" y="2"/>
                  </a:lnTo>
                  <a:lnTo>
                    <a:pt x="625" y="1"/>
                  </a:lnTo>
                  <a:lnTo>
                    <a:pt x="622" y="0"/>
                  </a:lnTo>
                  <a:lnTo>
                    <a:pt x="620" y="0"/>
                  </a:lnTo>
                  <a:lnTo>
                    <a:pt x="617" y="0"/>
                  </a:lnTo>
                  <a:lnTo>
                    <a:pt x="614" y="0"/>
                  </a:lnTo>
                  <a:lnTo>
                    <a:pt x="600" y="16"/>
                  </a:lnTo>
                  <a:lnTo>
                    <a:pt x="586" y="34"/>
                  </a:lnTo>
                  <a:lnTo>
                    <a:pt x="572" y="55"/>
                  </a:lnTo>
                  <a:lnTo>
                    <a:pt x="559" y="77"/>
                  </a:lnTo>
                  <a:lnTo>
                    <a:pt x="554" y="90"/>
                  </a:lnTo>
                  <a:lnTo>
                    <a:pt x="549" y="102"/>
                  </a:lnTo>
                  <a:lnTo>
                    <a:pt x="544" y="116"/>
                  </a:lnTo>
                  <a:lnTo>
                    <a:pt x="540" y="130"/>
                  </a:lnTo>
                  <a:lnTo>
                    <a:pt x="537" y="144"/>
                  </a:lnTo>
                  <a:lnTo>
                    <a:pt x="534" y="160"/>
                  </a:lnTo>
                  <a:lnTo>
                    <a:pt x="533" y="176"/>
                  </a:lnTo>
                  <a:lnTo>
                    <a:pt x="532" y="192"/>
                  </a:lnTo>
                  <a:lnTo>
                    <a:pt x="532" y="237"/>
                  </a:lnTo>
                  <a:lnTo>
                    <a:pt x="529" y="237"/>
                  </a:lnTo>
                  <a:lnTo>
                    <a:pt x="503" y="238"/>
                  </a:lnTo>
                  <a:lnTo>
                    <a:pt x="478" y="241"/>
                  </a:lnTo>
                  <a:lnTo>
                    <a:pt x="453" y="245"/>
                  </a:lnTo>
                  <a:lnTo>
                    <a:pt x="429" y="252"/>
                  </a:lnTo>
                  <a:lnTo>
                    <a:pt x="418" y="256"/>
                  </a:lnTo>
                  <a:lnTo>
                    <a:pt x="406" y="260"/>
                  </a:lnTo>
                  <a:lnTo>
                    <a:pt x="395" y="266"/>
                  </a:lnTo>
                  <a:lnTo>
                    <a:pt x="384" y="272"/>
                  </a:lnTo>
                  <a:lnTo>
                    <a:pt x="373" y="278"/>
                  </a:lnTo>
                  <a:lnTo>
                    <a:pt x="363" y="286"/>
                  </a:lnTo>
                  <a:lnTo>
                    <a:pt x="353" y="293"/>
                  </a:lnTo>
                  <a:lnTo>
                    <a:pt x="343" y="302"/>
                  </a:lnTo>
                  <a:lnTo>
                    <a:pt x="330" y="315"/>
                  </a:lnTo>
                  <a:lnTo>
                    <a:pt x="318" y="329"/>
                  </a:lnTo>
                  <a:lnTo>
                    <a:pt x="307" y="344"/>
                  </a:lnTo>
                  <a:lnTo>
                    <a:pt x="297" y="360"/>
                  </a:lnTo>
                  <a:lnTo>
                    <a:pt x="288" y="376"/>
                  </a:lnTo>
                  <a:lnTo>
                    <a:pt x="280" y="392"/>
                  </a:lnTo>
                  <a:lnTo>
                    <a:pt x="265" y="427"/>
                  </a:lnTo>
                  <a:lnTo>
                    <a:pt x="252" y="462"/>
                  </a:lnTo>
                  <a:lnTo>
                    <a:pt x="242" y="499"/>
                  </a:lnTo>
                  <a:lnTo>
                    <a:pt x="222" y="570"/>
                  </a:lnTo>
                  <a:lnTo>
                    <a:pt x="213" y="603"/>
                  </a:lnTo>
                  <a:lnTo>
                    <a:pt x="202" y="635"/>
                  </a:lnTo>
                  <a:lnTo>
                    <a:pt x="191" y="667"/>
                  </a:lnTo>
                  <a:lnTo>
                    <a:pt x="184" y="682"/>
                  </a:lnTo>
                  <a:lnTo>
                    <a:pt x="177" y="697"/>
                  </a:lnTo>
                  <a:lnTo>
                    <a:pt x="164" y="721"/>
                  </a:lnTo>
                  <a:lnTo>
                    <a:pt x="150" y="745"/>
                  </a:lnTo>
                  <a:lnTo>
                    <a:pt x="121" y="790"/>
                  </a:lnTo>
                  <a:lnTo>
                    <a:pt x="61" y="881"/>
                  </a:lnTo>
                  <a:lnTo>
                    <a:pt x="45" y="909"/>
                  </a:lnTo>
                  <a:lnTo>
                    <a:pt x="31" y="939"/>
                  </a:lnTo>
                  <a:lnTo>
                    <a:pt x="20" y="968"/>
                  </a:lnTo>
                  <a:lnTo>
                    <a:pt x="11" y="999"/>
                  </a:lnTo>
                  <a:lnTo>
                    <a:pt x="5" y="1029"/>
                  </a:lnTo>
                  <a:lnTo>
                    <a:pt x="1" y="1060"/>
                  </a:lnTo>
                  <a:lnTo>
                    <a:pt x="0" y="1091"/>
                  </a:lnTo>
                  <a:lnTo>
                    <a:pt x="1" y="1122"/>
                  </a:lnTo>
                  <a:lnTo>
                    <a:pt x="5" y="1152"/>
                  </a:lnTo>
                  <a:lnTo>
                    <a:pt x="12" y="1182"/>
                  </a:lnTo>
                  <a:lnTo>
                    <a:pt x="21" y="1212"/>
                  </a:lnTo>
                  <a:lnTo>
                    <a:pt x="33" y="1241"/>
                  </a:lnTo>
                  <a:lnTo>
                    <a:pt x="47" y="1269"/>
                  </a:lnTo>
                  <a:lnTo>
                    <a:pt x="64" y="1296"/>
                  </a:lnTo>
                  <a:lnTo>
                    <a:pt x="84" y="1322"/>
                  </a:lnTo>
                  <a:lnTo>
                    <a:pt x="106" y="1346"/>
                  </a:lnTo>
                  <a:lnTo>
                    <a:pt x="132" y="1369"/>
                  </a:lnTo>
                  <a:lnTo>
                    <a:pt x="159" y="1389"/>
                  </a:lnTo>
                  <a:lnTo>
                    <a:pt x="188" y="1407"/>
                  </a:lnTo>
                  <a:lnTo>
                    <a:pt x="218" y="1421"/>
                  </a:lnTo>
                  <a:lnTo>
                    <a:pt x="250" y="1433"/>
                  </a:lnTo>
                  <a:lnTo>
                    <a:pt x="283" y="1441"/>
                  </a:lnTo>
                  <a:lnTo>
                    <a:pt x="317" y="1446"/>
                  </a:lnTo>
                  <a:lnTo>
                    <a:pt x="352" y="1448"/>
                  </a:lnTo>
                  <a:lnTo>
                    <a:pt x="375" y="1448"/>
                  </a:lnTo>
                  <a:lnTo>
                    <a:pt x="398" y="1447"/>
                  </a:lnTo>
                  <a:lnTo>
                    <a:pt x="421" y="1444"/>
                  </a:lnTo>
                  <a:lnTo>
                    <a:pt x="443" y="1441"/>
                  </a:lnTo>
                  <a:lnTo>
                    <a:pt x="464" y="1436"/>
                  </a:lnTo>
                  <a:lnTo>
                    <a:pt x="485" y="1429"/>
                  </a:lnTo>
                  <a:lnTo>
                    <a:pt x="506" y="1420"/>
                  </a:lnTo>
                  <a:lnTo>
                    <a:pt x="516" y="1414"/>
                  </a:lnTo>
                  <a:lnTo>
                    <a:pt x="526" y="1408"/>
                  </a:lnTo>
                  <a:lnTo>
                    <a:pt x="529" y="1406"/>
                  </a:lnTo>
                  <a:lnTo>
                    <a:pt x="532" y="1408"/>
                  </a:lnTo>
                  <a:lnTo>
                    <a:pt x="543" y="1414"/>
                  </a:lnTo>
                  <a:lnTo>
                    <a:pt x="553" y="1420"/>
                  </a:lnTo>
                  <a:lnTo>
                    <a:pt x="574" y="1429"/>
                  </a:lnTo>
                  <a:lnTo>
                    <a:pt x="595" y="1436"/>
                  </a:lnTo>
                  <a:lnTo>
                    <a:pt x="617" y="1441"/>
                  </a:lnTo>
                  <a:lnTo>
                    <a:pt x="639" y="1444"/>
                  </a:lnTo>
                  <a:lnTo>
                    <a:pt x="661" y="1447"/>
                  </a:lnTo>
                  <a:lnTo>
                    <a:pt x="684" y="1448"/>
                  </a:lnTo>
                  <a:lnTo>
                    <a:pt x="707" y="1448"/>
                  </a:lnTo>
                  <a:lnTo>
                    <a:pt x="716" y="1448"/>
                  </a:lnTo>
                  <a:lnTo>
                    <a:pt x="725" y="1448"/>
                  </a:lnTo>
                  <a:lnTo>
                    <a:pt x="730" y="1447"/>
                  </a:lnTo>
                  <a:lnTo>
                    <a:pt x="735" y="1447"/>
                  </a:lnTo>
                  <a:lnTo>
                    <a:pt x="740" y="1446"/>
                  </a:lnTo>
                  <a:lnTo>
                    <a:pt x="744" y="1445"/>
                  </a:lnTo>
                  <a:lnTo>
                    <a:pt x="725" y="1420"/>
                  </a:lnTo>
                  <a:lnTo>
                    <a:pt x="708" y="1393"/>
                  </a:lnTo>
                  <a:lnTo>
                    <a:pt x="693" y="1364"/>
                  </a:lnTo>
                  <a:lnTo>
                    <a:pt x="679" y="1335"/>
                  </a:lnTo>
                  <a:lnTo>
                    <a:pt x="667" y="1305"/>
                  </a:lnTo>
                  <a:lnTo>
                    <a:pt x="657" y="1274"/>
                  </a:lnTo>
                  <a:lnTo>
                    <a:pt x="647" y="1244"/>
                  </a:lnTo>
                  <a:lnTo>
                    <a:pt x="639" y="1214"/>
                  </a:lnTo>
                  <a:lnTo>
                    <a:pt x="632" y="1178"/>
                  </a:lnTo>
                  <a:lnTo>
                    <a:pt x="626" y="1140"/>
                  </a:lnTo>
                  <a:lnTo>
                    <a:pt x="621" y="1101"/>
                  </a:lnTo>
                  <a:lnTo>
                    <a:pt x="619" y="1062"/>
                  </a:lnTo>
                  <a:lnTo>
                    <a:pt x="620" y="1023"/>
                  </a:lnTo>
                  <a:lnTo>
                    <a:pt x="623" y="984"/>
                  </a:lnTo>
                  <a:lnTo>
                    <a:pt x="630" y="947"/>
                  </a:lnTo>
                  <a:lnTo>
                    <a:pt x="634" y="9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39"/>
            <p:cNvSpPr/>
            <p:nvPr/>
          </p:nvSpPr>
          <p:spPr>
            <a:xfrm>
              <a:off x="7227527" y="3174370"/>
              <a:ext cx="50460" cy="62303"/>
            </a:xfrm>
            <a:custGeom>
              <a:avLst/>
              <a:gdLst/>
              <a:ahLst/>
              <a:cxnLst/>
              <a:rect l="l" t="t" r="r" b="b"/>
              <a:pathLst>
                <a:path w="99" h="122" extrusionOk="0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2" y="27"/>
                  </a:lnTo>
                  <a:lnTo>
                    <a:pt x="6" y="41"/>
                  </a:lnTo>
                  <a:lnTo>
                    <a:pt x="11" y="57"/>
                  </a:lnTo>
                  <a:lnTo>
                    <a:pt x="18" y="72"/>
                  </a:lnTo>
                  <a:lnTo>
                    <a:pt x="25" y="87"/>
                  </a:lnTo>
                  <a:lnTo>
                    <a:pt x="29" y="94"/>
                  </a:lnTo>
                  <a:lnTo>
                    <a:pt x="33" y="100"/>
                  </a:lnTo>
                  <a:lnTo>
                    <a:pt x="40" y="108"/>
                  </a:lnTo>
                  <a:lnTo>
                    <a:pt x="43" y="111"/>
                  </a:lnTo>
                  <a:lnTo>
                    <a:pt x="47" y="114"/>
                  </a:lnTo>
                  <a:lnTo>
                    <a:pt x="50" y="117"/>
                  </a:lnTo>
                  <a:lnTo>
                    <a:pt x="54" y="118"/>
                  </a:lnTo>
                  <a:lnTo>
                    <a:pt x="57" y="120"/>
                  </a:lnTo>
                  <a:lnTo>
                    <a:pt x="61" y="121"/>
                  </a:lnTo>
                  <a:lnTo>
                    <a:pt x="65" y="122"/>
                  </a:lnTo>
                  <a:lnTo>
                    <a:pt x="68" y="122"/>
                  </a:lnTo>
                  <a:lnTo>
                    <a:pt x="71" y="122"/>
                  </a:lnTo>
                  <a:lnTo>
                    <a:pt x="75" y="122"/>
                  </a:lnTo>
                  <a:lnTo>
                    <a:pt x="78" y="121"/>
                  </a:lnTo>
                  <a:lnTo>
                    <a:pt x="81" y="120"/>
                  </a:lnTo>
                  <a:lnTo>
                    <a:pt x="84" y="118"/>
                  </a:lnTo>
                  <a:lnTo>
                    <a:pt x="87" y="117"/>
                  </a:lnTo>
                  <a:lnTo>
                    <a:pt x="89" y="115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5" y="107"/>
                  </a:lnTo>
                  <a:lnTo>
                    <a:pt x="97" y="104"/>
                  </a:lnTo>
                  <a:lnTo>
                    <a:pt x="98" y="101"/>
                  </a:lnTo>
                  <a:lnTo>
                    <a:pt x="99" y="98"/>
                  </a:lnTo>
                  <a:lnTo>
                    <a:pt x="99" y="94"/>
                  </a:lnTo>
                  <a:lnTo>
                    <a:pt x="99" y="90"/>
                  </a:lnTo>
                  <a:lnTo>
                    <a:pt x="99" y="87"/>
                  </a:lnTo>
                  <a:lnTo>
                    <a:pt x="98" y="83"/>
                  </a:lnTo>
                  <a:lnTo>
                    <a:pt x="97" y="79"/>
                  </a:lnTo>
                  <a:lnTo>
                    <a:pt x="95" y="74"/>
                  </a:lnTo>
                  <a:lnTo>
                    <a:pt x="93" y="70"/>
                  </a:lnTo>
                  <a:lnTo>
                    <a:pt x="87" y="61"/>
                  </a:lnTo>
                  <a:lnTo>
                    <a:pt x="82" y="55"/>
                  </a:lnTo>
                  <a:lnTo>
                    <a:pt x="77" y="49"/>
                  </a:lnTo>
                  <a:lnTo>
                    <a:pt x="65" y="38"/>
                  </a:lnTo>
                  <a:lnTo>
                    <a:pt x="52" y="26"/>
                  </a:lnTo>
                  <a:lnTo>
                    <a:pt x="39" y="16"/>
                  </a:lnTo>
                  <a:lnTo>
                    <a:pt x="27" y="8"/>
                  </a:lnTo>
                  <a:lnTo>
                    <a:pt x="21" y="5"/>
                  </a:lnTo>
                  <a:lnTo>
                    <a:pt x="16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39"/>
            <p:cNvSpPr/>
            <p:nvPr/>
          </p:nvSpPr>
          <p:spPr>
            <a:xfrm>
              <a:off x="6965957" y="2766055"/>
              <a:ext cx="498939" cy="718287"/>
            </a:xfrm>
            <a:custGeom>
              <a:avLst/>
              <a:gdLst/>
              <a:ahLst/>
              <a:cxnLst/>
              <a:rect l="l" t="t" r="r" b="b"/>
              <a:pathLst>
                <a:path w="970" h="1396" extrusionOk="0">
                  <a:moveTo>
                    <a:pt x="908" y="668"/>
                  </a:moveTo>
                  <a:lnTo>
                    <a:pt x="891" y="645"/>
                  </a:lnTo>
                  <a:lnTo>
                    <a:pt x="873" y="623"/>
                  </a:lnTo>
                  <a:lnTo>
                    <a:pt x="835" y="581"/>
                  </a:lnTo>
                  <a:lnTo>
                    <a:pt x="733" y="477"/>
                  </a:lnTo>
                  <a:lnTo>
                    <a:pt x="637" y="381"/>
                  </a:lnTo>
                  <a:lnTo>
                    <a:pt x="618" y="362"/>
                  </a:lnTo>
                  <a:lnTo>
                    <a:pt x="598" y="344"/>
                  </a:lnTo>
                  <a:lnTo>
                    <a:pt x="578" y="326"/>
                  </a:lnTo>
                  <a:lnTo>
                    <a:pt x="558" y="307"/>
                  </a:lnTo>
                  <a:lnTo>
                    <a:pt x="542" y="292"/>
                  </a:lnTo>
                  <a:lnTo>
                    <a:pt x="525" y="276"/>
                  </a:lnTo>
                  <a:lnTo>
                    <a:pt x="509" y="259"/>
                  </a:lnTo>
                  <a:lnTo>
                    <a:pt x="493" y="242"/>
                  </a:lnTo>
                  <a:lnTo>
                    <a:pt x="463" y="213"/>
                  </a:lnTo>
                  <a:lnTo>
                    <a:pt x="447" y="199"/>
                  </a:lnTo>
                  <a:lnTo>
                    <a:pt x="429" y="186"/>
                  </a:lnTo>
                  <a:lnTo>
                    <a:pt x="412" y="174"/>
                  </a:lnTo>
                  <a:lnTo>
                    <a:pt x="402" y="169"/>
                  </a:lnTo>
                  <a:lnTo>
                    <a:pt x="393" y="164"/>
                  </a:lnTo>
                  <a:lnTo>
                    <a:pt x="383" y="160"/>
                  </a:lnTo>
                  <a:lnTo>
                    <a:pt x="373" y="157"/>
                  </a:lnTo>
                  <a:lnTo>
                    <a:pt x="363" y="154"/>
                  </a:lnTo>
                  <a:lnTo>
                    <a:pt x="352" y="152"/>
                  </a:lnTo>
                  <a:lnTo>
                    <a:pt x="343" y="151"/>
                  </a:lnTo>
                  <a:lnTo>
                    <a:pt x="335" y="150"/>
                  </a:lnTo>
                  <a:lnTo>
                    <a:pt x="326" y="150"/>
                  </a:lnTo>
                  <a:lnTo>
                    <a:pt x="317" y="150"/>
                  </a:lnTo>
                  <a:lnTo>
                    <a:pt x="309" y="151"/>
                  </a:lnTo>
                  <a:lnTo>
                    <a:pt x="301" y="153"/>
                  </a:lnTo>
                  <a:lnTo>
                    <a:pt x="293" y="155"/>
                  </a:lnTo>
                  <a:lnTo>
                    <a:pt x="285" y="157"/>
                  </a:lnTo>
                  <a:lnTo>
                    <a:pt x="277" y="160"/>
                  </a:lnTo>
                  <a:lnTo>
                    <a:pt x="270" y="163"/>
                  </a:lnTo>
                  <a:lnTo>
                    <a:pt x="255" y="170"/>
                  </a:lnTo>
                  <a:lnTo>
                    <a:pt x="241" y="179"/>
                  </a:lnTo>
                  <a:lnTo>
                    <a:pt x="228" y="189"/>
                  </a:lnTo>
                  <a:lnTo>
                    <a:pt x="223" y="174"/>
                  </a:lnTo>
                  <a:lnTo>
                    <a:pt x="221" y="165"/>
                  </a:lnTo>
                  <a:lnTo>
                    <a:pt x="217" y="155"/>
                  </a:lnTo>
                  <a:lnTo>
                    <a:pt x="212" y="140"/>
                  </a:lnTo>
                  <a:lnTo>
                    <a:pt x="205" y="125"/>
                  </a:lnTo>
                  <a:lnTo>
                    <a:pt x="198" y="111"/>
                  </a:lnTo>
                  <a:lnTo>
                    <a:pt x="191" y="98"/>
                  </a:lnTo>
                  <a:lnTo>
                    <a:pt x="182" y="86"/>
                  </a:lnTo>
                  <a:lnTo>
                    <a:pt x="174" y="75"/>
                  </a:lnTo>
                  <a:lnTo>
                    <a:pt x="165" y="65"/>
                  </a:lnTo>
                  <a:lnTo>
                    <a:pt x="156" y="55"/>
                  </a:lnTo>
                  <a:lnTo>
                    <a:pt x="137" y="38"/>
                  </a:lnTo>
                  <a:lnTo>
                    <a:pt x="117" y="23"/>
                  </a:lnTo>
                  <a:lnTo>
                    <a:pt x="98" y="1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4" y="2"/>
                  </a:lnTo>
                  <a:lnTo>
                    <a:pt x="72" y="3"/>
                  </a:lnTo>
                  <a:lnTo>
                    <a:pt x="70" y="4"/>
                  </a:lnTo>
                  <a:lnTo>
                    <a:pt x="66" y="7"/>
                  </a:lnTo>
                  <a:lnTo>
                    <a:pt x="63" y="11"/>
                  </a:lnTo>
                  <a:lnTo>
                    <a:pt x="60" y="15"/>
                  </a:lnTo>
                  <a:lnTo>
                    <a:pt x="58" y="19"/>
                  </a:lnTo>
                  <a:lnTo>
                    <a:pt x="57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4" y="35"/>
                  </a:lnTo>
                  <a:lnTo>
                    <a:pt x="53" y="42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8" y="50"/>
                  </a:lnTo>
                  <a:lnTo>
                    <a:pt x="70" y="57"/>
                  </a:lnTo>
                  <a:lnTo>
                    <a:pt x="79" y="62"/>
                  </a:lnTo>
                  <a:lnTo>
                    <a:pt x="88" y="68"/>
                  </a:lnTo>
                  <a:lnTo>
                    <a:pt x="99" y="75"/>
                  </a:lnTo>
                  <a:lnTo>
                    <a:pt x="110" y="84"/>
                  </a:lnTo>
                  <a:lnTo>
                    <a:pt x="113" y="87"/>
                  </a:lnTo>
                  <a:lnTo>
                    <a:pt x="117" y="91"/>
                  </a:lnTo>
                  <a:lnTo>
                    <a:pt x="120" y="96"/>
                  </a:lnTo>
                  <a:lnTo>
                    <a:pt x="124" y="102"/>
                  </a:lnTo>
                  <a:lnTo>
                    <a:pt x="131" y="115"/>
                  </a:lnTo>
                  <a:lnTo>
                    <a:pt x="139" y="130"/>
                  </a:lnTo>
                  <a:lnTo>
                    <a:pt x="169" y="200"/>
                  </a:lnTo>
                  <a:lnTo>
                    <a:pt x="165" y="200"/>
                  </a:lnTo>
                  <a:lnTo>
                    <a:pt x="160" y="201"/>
                  </a:lnTo>
                  <a:lnTo>
                    <a:pt x="156" y="201"/>
                  </a:lnTo>
                  <a:lnTo>
                    <a:pt x="151" y="202"/>
                  </a:lnTo>
                  <a:lnTo>
                    <a:pt x="141" y="204"/>
                  </a:lnTo>
                  <a:lnTo>
                    <a:pt x="132" y="206"/>
                  </a:lnTo>
                  <a:lnTo>
                    <a:pt x="122" y="210"/>
                  </a:lnTo>
                  <a:lnTo>
                    <a:pt x="112" y="215"/>
                  </a:lnTo>
                  <a:lnTo>
                    <a:pt x="102" y="221"/>
                  </a:lnTo>
                  <a:lnTo>
                    <a:pt x="94" y="227"/>
                  </a:lnTo>
                  <a:lnTo>
                    <a:pt x="86" y="234"/>
                  </a:lnTo>
                  <a:lnTo>
                    <a:pt x="79" y="242"/>
                  </a:lnTo>
                  <a:lnTo>
                    <a:pt x="73" y="251"/>
                  </a:lnTo>
                  <a:lnTo>
                    <a:pt x="67" y="260"/>
                  </a:lnTo>
                  <a:lnTo>
                    <a:pt x="61" y="269"/>
                  </a:lnTo>
                  <a:lnTo>
                    <a:pt x="57" y="279"/>
                  </a:lnTo>
                  <a:lnTo>
                    <a:pt x="52" y="289"/>
                  </a:lnTo>
                  <a:lnTo>
                    <a:pt x="49" y="299"/>
                  </a:lnTo>
                  <a:lnTo>
                    <a:pt x="43" y="320"/>
                  </a:lnTo>
                  <a:lnTo>
                    <a:pt x="39" y="341"/>
                  </a:lnTo>
                  <a:lnTo>
                    <a:pt x="35" y="368"/>
                  </a:lnTo>
                  <a:lnTo>
                    <a:pt x="33" y="395"/>
                  </a:lnTo>
                  <a:lnTo>
                    <a:pt x="32" y="421"/>
                  </a:lnTo>
                  <a:lnTo>
                    <a:pt x="33" y="448"/>
                  </a:lnTo>
                  <a:lnTo>
                    <a:pt x="37" y="507"/>
                  </a:lnTo>
                  <a:lnTo>
                    <a:pt x="39" y="537"/>
                  </a:lnTo>
                  <a:lnTo>
                    <a:pt x="39" y="567"/>
                  </a:lnTo>
                  <a:lnTo>
                    <a:pt x="36" y="617"/>
                  </a:lnTo>
                  <a:lnTo>
                    <a:pt x="31" y="667"/>
                  </a:lnTo>
                  <a:lnTo>
                    <a:pt x="24" y="716"/>
                  </a:lnTo>
                  <a:lnTo>
                    <a:pt x="14" y="764"/>
                  </a:lnTo>
                  <a:lnTo>
                    <a:pt x="4" y="835"/>
                  </a:lnTo>
                  <a:lnTo>
                    <a:pt x="0" y="908"/>
                  </a:lnTo>
                  <a:lnTo>
                    <a:pt x="1" y="944"/>
                  </a:lnTo>
                  <a:lnTo>
                    <a:pt x="4" y="980"/>
                  </a:lnTo>
                  <a:lnTo>
                    <a:pt x="9" y="1016"/>
                  </a:lnTo>
                  <a:lnTo>
                    <a:pt x="16" y="1051"/>
                  </a:lnTo>
                  <a:lnTo>
                    <a:pt x="25" y="1085"/>
                  </a:lnTo>
                  <a:lnTo>
                    <a:pt x="36" y="1119"/>
                  </a:lnTo>
                  <a:lnTo>
                    <a:pt x="50" y="1152"/>
                  </a:lnTo>
                  <a:lnTo>
                    <a:pt x="66" y="1183"/>
                  </a:lnTo>
                  <a:lnTo>
                    <a:pt x="84" y="1214"/>
                  </a:lnTo>
                  <a:lnTo>
                    <a:pt x="105" y="1242"/>
                  </a:lnTo>
                  <a:lnTo>
                    <a:pt x="129" y="1270"/>
                  </a:lnTo>
                  <a:lnTo>
                    <a:pt x="155" y="1295"/>
                  </a:lnTo>
                  <a:lnTo>
                    <a:pt x="173" y="1309"/>
                  </a:lnTo>
                  <a:lnTo>
                    <a:pt x="191" y="1323"/>
                  </a:lnTo>
                  <a:lnTo>
                    <a:pt x="209" y="1335"/>
                  </a:lnTo>
                  <a:lnTo>
                    <a:pt x="229" y="1347"/>
                  </a:lnTo>
                  <a:lnTo>
                    <a:pt x="248" y="1357"/>
                  </a:lnTo>
                  <a:lnTo>
                    <a:pt x="269" y="1366"/>
                  </a:lnTo>
                  <a:lnTo>
                    <a:pt x="289" y="1374"/>
                  </a:lnTo>
                  <a:lnTo>
                    <a:pt x="310" y="1380"/>
                  </a:lnTo>
                  <a:lnTo>
                    <a:pt x="344" y="1388"/>
                  </a:lnTo>
                  <a:lnTo>
                    <a:pt x="379" y="1394"/>
                  </a:lnTo>
                  <a:lnTo>
                    <a:pt x="413" y="1396"/>
                  </a:lnTo>
                  <a:lnTo>
                    <a:pt x="447" y="1396"/>
                  </a:lnTo>
                  <a:lnTo>
                    <a:pt x="464" y="1394"/>
                  </a:lnTo>
                  <a:lnTo>
                    <a:pt x="480" y="1392"/>
                  </a:lnTo>
                  <a:lnTo>
                    <a:pt x="497" y="1389"/>
                  </a:lnTo>
                  <a:lnTo>
                    <a:pt x="513" y="1384"/>
                  </a:lnTo>
                  <a:lnTo>
                    <a:pt x="529" y="1379"/>
                  </a:lnTo>
                  <a:lnTo>
                    <a:pt x="545" y="1373"/>
                  </a:lnTo>
                  <a:lnTo>
                    <a:pt x="560" y="1365"/>
                  </a:lnTo>
                  <a:lnTo>
                    <a:pt x="575" y="1357"/>
                  </a:lnTo>
                  <a:lnTo>
                    <a:pt x="585" y="1351"/>
                  </a:lnTo>
                  <a:lnTo>
                    <a:pt x="594" y="1345"/>
                  </a:lnTo>
                  <a:lnTo>
                    <a:pt x="604" y="1338"/>
                  </a:lnTo>
                  <a:lnTo>
                    <a:pt x="613" y="1330"/>
                  </a:lnTo>
                  <a:lnTo>
                    <a:pt x="622" y="1322"/>
                  </a:lnTo>
                  <a:lnTo>
                    <a:pt x="630" y="1313"/>
                  </a:lnTo>
                  <a:lnTo>
                    <a:pt x="638" y="1304"/>
                  </a:lnTo>
                  <a:lnTo>
                    <a:pt x="646" y="1295"/>
                  </a:lnTo>
                  <a:lnTo>
                    <a:pt x="651" y="1295"/>
                  </a:lnTo>
                  <a:lnTo>
                    <a:pt x="657" y="1294"/>
                  </a:lnTo>
                  <a:lnTo>
                    <a:pt x="662" y="1294"/>
                  </a:lnTo>
                  <a:lnTo>
                    <a:pt x="667" y="1293"/>
                  </a:lnTo>
                  <a:lnTo>
                    <a:pt x="676" y="1291"/>
                  </a:lnTo>
                  <a:lnTo>
                    <a:pt x="685" y="1289"/>
                  </a:lnTo>
                  <a:lnTo>
                    <a:pt x="701" y="1287"/>
                  </a:lnTo>
                  <a:lnTo>
                    <a:pt x="717" y="1284"/>
                  </a:lnTo>
                  <a:lnTo>
                    <a:pt x="733" y="1280"/>
                  </a:lnTo>
                  <a:lnTo>
                    <a:pt x="749" y="1276"/>
                  </a:lnTo>
                  <a:lnTo>
                    <a:pt x="764" y="1272"/>
                  </a:lnTo>
                  <a:lnTo>
                    <a:pt x="779" y="1267"/>
                  </a:lnTo>
                  <a:lnTo>
                    <a:pt x="794" y="1261"/>
                  </a:lnTo>
                  <a:lnTo>
                    <a:pt x="809" y="1255"/>
                  </a:lnTo>
                  <a:lnTo>
                    <a:pt x="824" y="1248"/>
                  </a:lnTo>
                  <a:lnTo>
                    <a:pt x="839" y="1241"/>
                  </a:lnTo>
                  <a:lnTo>
                    <a:pt x="853" y="1233"/>
                  </a:lnTo>
                  <a:lnTo>
                    <a:pt x="867" y="1223"/>
                  </a:lnTo>
                  <a:lnTo>
                    <a:pt x="880" y="1213"/>
                  </a:lnTo>
                  <a:lnTo>
                    <a:pt x="892" y="1202"/>
                  </a:lnTo>
                  <a:lnTo>
                    <a:pt x="904" y="1189"/>
                  </a:lnTo>
                  <a:lnTo>
                    <a:pt x="914" y="1176"/>
                  </a:lnTo>
                  <a:lnTo>
                    <a:pt x="915" y="1175"/>
                  </a:lnTo>
                  <a:lnTo>
                    <a:pt x="916" y="1174"/>
                  </a:lnTo>
                  <a:lnTo>
                    <a:pt x="917" y="1173"/>
                  </a:lnTo>
                  <a:lnTo>
                    <a:pt x="918" y="1172"/>
                  </a:lnTo>
                  <a:lnTo>
                    <a:pt x="920" y="1169"/>
                  </a:lnTo>
                  <a:lnTo>
                    <a:pt x="921" y="1166"/>
                  </a:lnTo>
                  <a:lnTo>
                    <a:pt x="924" y="1160"/>
                  </a:lnTo>
                  <a:lnTo>
                    <a:pt x="926" y="1157"/>
                  </a:lnTo>
                  <a:lnTo>
                    <a:pt x="928" y="1154"/>
                  </a:lnTo>
                  <a:lnTo>
                    <a:pt x="934" y="1141"/>
                  </a:lnTo>
                  <a:lnTo>
                    <a:pt x="940" y="1128"/>
                  </a:lnTo>
                  <a:lnTo>
                    <a:pt x="949" y="1101"/>
                  </a:lnTo>
                  <a:lnTo>
                    <a:pt x="956" y="1072"/>
                  </a:lnTo>
                  <a:lnTo>
                    <a:pt x="962" y="1042"/>
                  </a:lnTo>
                  <a:lnTo>
                    <a:pt x="966" y="1011"/>
                  </a:lnTo>
                  <a:lnTo>
                    <a:pt x="968" y="982"/>
                  </a:lnTo>
                  <a:lnTo>
                    <a:pt x="970" y="952"/>
                  </a:lnTo>
                  <a:lnTo>
                    <a:pt x="970" y="925"/>
                  </a:lnTo>
                  <a:lnTo>
                    <a:pt x="969" y="896"/>
                  </a:lnTo>
                  <a:lnTo>
                    <a:pt x="966" y="863"/>
                  </a:lnTo>
                  <a:lnTo>
                    <a:pt x="961" y="828"/>
                  </a:lnTo>
                  <a:lnTo>
                    <a:pt x="955" y="793"/>
                  </a:lnTo>
                  <a:lnTo>
                    <a:pt x="947" y="758"/>
                  </a:lnTo>
                  <a:lnTo>
                    <a:pt x="936" y="724"/>
                  </a:lnTo>
                  <a:lnTo>
                    <a:pt x="930" y="709"/>
                  </a:lnTo>
                  <a:lnTo>
                    <a:pt x="924" y="694"/>
                  </a:lnTo>
                  <a:lnTo>
                    <a:pt x="916" y="680"/>
                  </a:lnTo>
                  <a:close/>
                  <a:moveTo>
                    <a:pt x="888" y="1137"/>
                  </a:moveTo>
                  <a:lnTo>
                    <a:pt x="883" y="1147"/>
                  </a:lnTo>
                  <a:lnTo>
                    <a:pt x="876" y="1156"/>
                  </a:lnTo>
                  <a:lnTo>
                    <a:pt x="861" y="1174"/>
                  </a:lnTo>
                  <a:lnTo>
                    <a:pt x="843" y="1189"/>
                  </a:lnTo>
                  <a:lnTo>
                    <a:pt x="823" y="1202"/>
                  </a:lnTo>
                  <a:lnTo>
                    <a:pt x="801" y="1213"/>
                  </a:lnTo>
                  <a:lnTo>
                    <a:pt x="779" y="1223"/>
                  </a:lnTo>
                  <a:lnTo>
                    <a:pt x="756" y="1231"/>
                  </a:lnTo>
                  <a:lnTo>
                    <a:pt x="733" y="1237"/>
                  </a:lnTo>
                  <a:lnTo>
                    <a:pt x="690" y="1247"/>
                  </a:lnTo>
                  <a:lnTo>
                    <a:pt x="654" y="1252"/>
                  </a:lnTo>
                  <a:lnTo>
                    <a:pt x="629" y="1254"/>
                  </a:lnTo>
                  <a:lnTo>
                    <a:pt x="620" y="1255"/>
                  </a:lnTo>
                  <a:lnTo>
                    <a:pt x="616" y="1261"/>
                  </a:lnTo>
                  <a:lnTo>
                    <a:pt x="611" y="1268"/>
                  </a:lnTo>
                  <a:lnTo>
                    <a:pt x="604" y="1277"/>
                  </a:lnTo>
                  <a:lnTo>
                    <a:pt x="594" y="1288"/>
                  </a:lnTo>
                  <a:lnTo>
                    <a:pt x="582" y="1299"/>
                  </a:lnTo>
                  <a:lnTo>
                    <a:pt x="568" y="1311"/>
                  </a:lnTo>
                  <a:lnTo>
                    <a:pt x="551" y="1322"/>
                  </a:lnTo>
                  <a:lnTo>
                    <a:pt x="531" y="1333"/>
                  </a:lnTo>
                  <a:lnTo>
                    <a:pt x="509" y="1342"/>
                  </a:lnTo>
                  <a:lnTo>
                    <a:pt x="485" y="1350"/>
                  </a:lnTo>
                  <a:lnTo>
                    <a:pt x="457" y="1355"/>
                  </a:lnTo>
                  <a:lnTo>
                    <a:pt x="427" y="1358"/>
                  </a:lnTo>
                  <a:lnTo>
                    <a:pt x="394" y="1357"/>
                  </a:lnTo>
                  <a:lnTo>
                    <a:pt x="357" y="1352"/>
                  </a:lnTo>
                  <a:lnTo>
                    <a:pt x="318" y="1343"/>
                  </a:lnTo>
                  <a:lnTo>
                    <a:pt x="279" y="1329"/>
                  </a:lnTo>
                  <a:lnTo>
                    <a:pt x="242" y="1312"/>
                  </a:lnTo>
                  <a:lnTo>
                    <a:pt x="208" y="1290"/>
                  </a:lnTo>
                  <a:lnTo>
                    <a:pt x="177" y="1265"/>
                  </a:lnTo>
                  <a:lnTo>
                    <a:pt x="149" y="1237"/>
                  </a:lnTo>
                  <a:lnTo>
                    <a:pt x="124" y="1205"/>
                  </a:lnTo>
                  <a:lnTo>
                    <a:pt x="102" y="1171"/>
                  </a:lnTo>
                  <a:lnTo>
                    <a:pt x="83" y="1135"/>
                  </a:lnTo>
                  <a:lnTo>
                    <a:pt x="67" y="1096"/>
                  </a:lnTo>
                  <a:lnTo>
                    <a:pt x="54" y="1054"/>
                  </a:lnTo>
                  <a:lnTo>
                    <a:pt x="45" y="1011"/>
                  </a:lnTo>
                  <a:lnTo>
                    <a:pt x="39" y="967"/>
                  </a:lnTo>
                  <a:lnTo>
                    <a:pt x="36" y="920"/>
                  </a:lnTo>
                  <a:lnTo>
                    <a:pt x="37" y="873"/>
                  </a:lnTo>
                  <a:lnTo>
                    <a:pt x="42" y="825"/>
                  </a:lnTo>
                  <a:lnTo>
                    <a:pt x="50" y="776"/>
                  </a:lnTo>
                  <a:lnTo>
                    <a:pt x="66" y="688"/>
                  </a:lnTo>
                  <a:lnTo>
                    <a:pt x="74" y="617"/>
                  </a:lnTo>
                  <a:lnTo>
                    <a:pt x="77" y="560"/>
                  </a:lnTo>
                  <a:lnTo>
                    <a:pt x="76" y="513"/>
                  </a:lnTo>
                  <a:lnTo>
                    <a:pt x="73" y="434"/>
                  </a:lnTo>
                  <a:lnTo>
                    <a:pt x="74" y="395"/>
                  </a:lnTo>
                  <a:lnTo>
                    <a:pt x="76" y="373"/>
                  </a:lnTo>
                  <a:lnTo>
                    <a:pt x="79" y="350"/>
                  </a:lnTo>
                  <a:lnTo>
                    <a:pt x="84" y="327"/>
                  </a:lnTo>
                  <a:lnTo>
                    <a:pt x="89" y="307"/>
                  </a:lnTo>
                  <a:lnTo>
                    <a:pt x="96" y="291"/>
                  </a:lnTo>
                  <a:lnTo>
                    <a:pt x="104" y="277"/>
                  </a:lnTo>
                  <a:lnTo>
                    <a:pt x="113" y="266"/>
                  </a:lnTo>
                  <a:lnTo>
                    <a:pt x="118" y="262"/>
                  </a:lnTo>
                  <a:lnTo>
                    <a:pt x="123" y="258"/>
                  </a:lnTo>
                  <a:lnTo>
                    <a:pt x="128" y="254"/>
                  </a:lnTo>
                  <a:lnTo>
                    <a:pt x="133" y="251"/>
                  </a:lnTo>
                  <a:lnTo>
                    <a:pt x="144" y="247"/>
                  </a:lnTo>
                  <a:lnTo>
                    <a:pt x="154" y="245"/>
                  </a:lnTo>
                  <a:lnTo>
                    <a:pt x="165" y="244"/>
                  </a:lnTo>
                  <a:lnTo>
                    <a:pt x="175" y="244"/>
                  </a:lnTo>
                  <a:lnTo>
                    <a:pt x="185" y="245"/>
                  </a:lnTo>
                  <a:lnTo>
                    <a:pt x="195" y="247"/>
                  </a:lnTo>
                  <a:lnTo>
                    <a:pt x="203" y="250"/>
                  </a:lnTo>
                  <a:lnTo>
                    <a:pt x="211" y="253"/>
                  </a:lnTo>
                  <a:lnTo>
                    <a:pt x="217" y="256"/>
                  </a:lnTo>
                  <a:lnTo>
                    <a:pt x="242" y="231"/>
                  </a:lnTo>
                  <a:lnTo>
                    <a:pt x="266" y="213"/>
                  </a:lnTo>
                  <a:lnTo>
                    <a:pt x="277" y="206"/>
                  </a:lnTo>
                  <a:lnTo>
                    <a:pt x="289" y="201"/>
                  </a:lnTo>
                  <a:lnTo>
                    <a:pt x="300" y="197"/>
                  </a:lnTo>
                  <a:lnTo>
                    <a:pt x="311" y="194"/>
                  </a:lnTo>
                  <a:lnTo>
                    <a:pt x="322" y="193"/>
                  </a:lnTo>
                  <a:lnTo>
                    <a:pt x="332" y="193"/>
                  </a:lnTo>
                  <a:lnTo>
                    <a:pt x="342" y="194"/>
                  </a:lnTo>
                  <a:lnTo>
                    <a:pt x="353" y="196"/>
                  </a:lnTo>
                  <a:lnTo>
                    <a:pt x="363" y="199"/>
                  </a:lnTo>
                  <a:lnTo>
                    <a:pt x="373" y="203"/>
                  </a:lnTo>
                  <a:lnTo>
                    <a:pt x="392" y="213"/>
                  </a:lnTo>
                  <a:lnTo>
                    <a:pt x="410" y="226"/>
                  </a:lnTo>
                  <a:lnTo>
                    <a:pt x="429" y="241"/>
                  </a:lnTo>
                  <a:lnTo>
                    <a:pt x="464" y="274"/>
                  </a:lnTo>
                  <a:lnTo>
                    <a:pt x="497" y="309"/>
                  </a:lnTo>
                  <a:lnTo>
                    <a:pt x="530" y="341"/>
                  </a:lnTo>
                  <a:lnTo>
                    <a:pt x="613" y="415"/>
                  </a:lnTo>
                  <a:lnTo>
                    <a:pt x="715" y="514"/>
                  </a:lnTo>
                  <a:lnTo>
                    <a:pt x="810" y="614"/>
                  </a:lnTo>
                  <a:lnTo>
                    <a:pt x="849" y="658"/>
                  </a:lnTo>
                  <a:lnTo>
                    <a:pt x="877" y="694"/>
                  </a:lnTo>
                  <a:lnTo>
                    <a:pt x="887" y="711"/>
                  </a:lnTo>
                  <a:lnTo>
                    <a:pt x="896" y="731"/>
                  </a:lnTo>
                  <a:lnTo>
                    <a:pt x="904" y="755"/>
                  </a:lnTo>
                  <a:lnTo>
                    <a:pt x="911" y="781"/>
                  </a:lnTo>
                  <a:lnTo>
                    <a:pt x="917" y="810"/>
                  </a:lnTo>
                  <a:lnTo>
                    <a:pt x="921" y="840"/>
                  </a:lnTo>
                  <a:lnTo>
                    <a:pt x="925" y="904"/>
                  </a:lnTo>
                  <a:lnTo>
                    <a:pt x="925" y="969"/>
                  </a:lnTo>
                  <a:lnTo>
                    <a:pt x="919" y="1032"/>
                  </a:lnTo>
                  <a:lnTo>
                    <a:pt x="913" y="1062"/>
                  </a:lnTo>
                  <a:lnTo>
                    <a:pt x="906" y="1090"/>
                  </a:lnTo>
                  <a:lnTo>
                    <a:pt x="898" y="11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32" name="Google Shape;4132;p39"/>
          <p:cNvGrpSpPr/>
          <p:nvPr/>
        </p:nvGrpSpPr>
        <p:grpSpPr>
          <a:xfrm>
            <a:off x="10213139" y="3151350"/>
            <a:ext cx="643666" cy="713884"/>
            <a:chOff x="10792185" y="2662045"/>
            <a:chExt cx="764627" cy="848042"/>
          </a:xfrm>
        </p:grpSpPr>
        <p:sp>
          <p:nvSpPr>
            <p:cNvPr id="4133" name="Google Shape;4133;p39"/>
            <p:cNvSpPr/>
            <p:nvPr/>
          </p:nvSpPr>
          <p:spPr>
            <a:xfrm>
              <a:off x="11072291" y="3011148"/>
              <a:ext cx="484522" cy="498939"/>
            </a:xfrm>
            <a:custGeom>
              <a:avLst/>
              <a:gdLst/>
              <a:ahLst/>
              <a:cxnLst/>
              <a:rect l="l" t="t" r="r" b="b"/>
              <a:pathLst>
                <a:path w="942" h="970" extrusionOk="0">
                  <a:moveTo>
                    <a:pt x="934" y="482"/>
                  </a:moveTo>
                  <a:lnTo>
                    <a:pt x="927" y="439"/>
                  </a:lnTo>
                  <a:lnTo>
                    <a:pt x="916" y="397"/>
                  </a:lnTo>
                  <a:lnTo>
                    <a:pt x="902" y="355"/>
                  </a:lnTo>
                  <a:lnTo>
                    <a:pt x="885" y="314"/>
                  </a:lnTo>
                  <a:lnTo>
                    <a:pt x="865" y="274"/>
                  </a:lnTo>
                  <a:lnTo>
                    <a:pt x="842" y="236"/>
                  </a:lnTo>
                  <a:lnTo>
                    <a:pt x="816" y="200"/>
                  </a:lnTo>
                  <a:lnTo>
                    <a:pt x="788" y="165"/>
                  </a:lnTo>
                  <a:lnTo>
                    <a:pt x="758" y="133"/>
                  </a:lnTo>
                  <a:lnTo>
                    <a:pt x="725" y="104"/>
                  </a:lnTo>
                  <a:lnTo>
                    <a:pt x="691" y="78"/>
                  </a:lnTo>
                  <a:lnTo>
                    <a:pt x="655" y="55"/>
                  </a:lnTo>
                  <a:lnTo>
                    <a:pt x="617" y="36"/>
                  </a:lnTo>
                  <a:lnTo>
                    <a:pt x="578" y="20"/>
                  </a:lnTo>
                  <a:lnTo>
                    <a:pt x="537" y="9"/>
                  </a:lnTo>
                  <a:lnTo>
                    <a:pt x="496" y="2"/>
                  </a:lnTo>
                  <a:lnTo>
                    <a:pt x="477" y="1"/>
                  </a:lnTo>
                  <a:lnTo>
                    <a:pt x="458" y="0"/>
                  </a:lnTo>
                  <a:lnTo>
                    <a:pt x="440" y="0"/>
                  </a:lnTo>
                  <a:lnTo>
                    <a:pt x="421" y="1"/>
                  </a:lnTo>
                  <a:lnTo>
                    <a:pt x="402" y="3"/>
                  </a:lnTo>
                  <a:lnTo>
                    <a:pt x="383" y="6"/>
                  </a:lnTo>
                  <a:lnTo>
                    <a:pt x="365" y="9"/>
                  </a:lnTo>
                  <a:lnTo>
                    <a:pt x="347" y="14"/>
                  </a:lnTo>
                  <a:lnTo>
                    <a:pt x="337" y="18"/>
                  </a:lnTo>
                  <a:lnTo>
                    <a:pt x="326" y="22"/>
                  </a:lnTo>
                  <a:lnTo>
                    <a:pt x="316" y="27"/>
                  </a:lnTo>
                  <a:lnTo>
                    <a:pt x="307" y="31"/>
                  </a:lnTo>
                  <a:lnTo>
                    <a:pt x="274" y="46"/>
                  </a:lnTo>
                  <a:lnTo>
                    <a:pt x="242" y="64"/>
                  </a:lnTo>
                  <a:lnTo>
                    <a:pt x="212" y="84"/>
                  </a:lnTo>
                  <a:lnTo>
                    <a:pt x="183" y="107"/>
                  </a:lnTo>
                  <a:lnTo>
                    <a:pt x="156" y="132"/>
                  </a:lnTo>
                  <a:lnTo>
                    <a:pt x="131" y="159"/>
                  </a:lnTo>
                  <a:lnTo>
                    <a:pt x="107" y="188"/>
                  </a:lnTo>
                  <a:lnTo>
                    <a:pt x="86" y="218"/>
                  </a:lnTo>
                  <a:lnTo>
                    <a:pt x="67" y="250"/>
                  </a:lnTo>
                  <a:lnTo>
                    <a:pt x="50" y="283"/>
                  </a:lnTo>
                  <a:lnTo>
                    <a:pt x="35" y="318"/>
                  </a:lnTo>
                  <a:lnTo>
                    <a:pt x="23" y="353"/>
                  </a:lnTo>
                  <a:lnTo>
                    <a:pt x="13" y="390"/>
                  </a:lnTo>
                  <a:lnTo>
                    <a:pt x="6" y="427"/>
                  </a:lnTo>
                  <a:lnTo>
                    <a:pt x="1" y="464"/>
                  </a:lnTo>
                  <a:lnTo>
                    <a:pt x="0" y="502"/>
                  </a:lnTo>
                  <a:lnTo>
                    <a:pt x="2" y="550"/>
                  </a:lnTo>
                  <a:lnTo>
                    <a:pt x="9" y="597"/>
                  </a:lnTo>
                  <a:lnTo>
                    <a:pt x="21" y="642"/>
                  </a:lnTo>
                  <a:lnTo>
                    <a:pt x="37" y="685"/>
                  </a:lnTo>
                  <a:lnTo>
                    <a:pt x="56" y="726"/>
                  </a:lnTo>
                  <a:lnTo>
                    <a:pt x="80" y="764"/>
                  </a:lnTo>
                  <a:lnTo>
                    <a:pt x="107" y="800"/>
                  </a:lnTo>
                  <a:lnTo>
                    <a:pt x="137" y="834"/>
                  </a:lnTo>
                  <a:lnTo>
                    <a:pt x="170" y="864"/>
                  </a:lnTo>
                  <a:lnTo>
                    <a:pt x="206" y="891"/>
                  </a:lnTo>
                  <a:lnTo>
                    <a:pt x="245" y="914"/>
                  </a:lnTo>
                  <a:lnTo>
                    <a:pt x="286" y="934"/>
                  </a:lnTo>
                  <a:lnTo>
                    <a:pt x="329" y="949"/>
                  </a:lnTo>
                  <a:lnTo>
                    <a:pt x="374" y="961"/>
                  </a:lnTo>
                  <a:lnTo>
                    <a:pt x="420" y="968"/>
                  </a:lnTo>
                  <a:lnTo>
                    <a:pt x="468" y="970"/>
                  </a:lnTo>
                  <a:lnTo>
                    <a:pt x="502" y="969"/>
                  </a:lnTo>
                  <a:lnTo>
                    <a:pt x="536" y="966"/>
                  </a:lnTo>
                  <a:lnTo>
                    <a:pt x="569" y="961"/>
                  </a:lnTo>
                  <a:lnTo>
                    <a:pt x="601" y="954"/>
                  </a:lnTo>
                  <a:lnTo>
                    <a:pt x="632" y="945"/>
                  </a:lnTo>
                  <a:lnTo>
                    <a:pt x="662" y="935"/>
                  </a:lnTo>
                  <a:lnTo>
                    <a:pt x="691" y="922"/>
                  </a:lnTo>
                  <a:lnTo>
                    <a:pt x="719" y="908"/>
                  </a:lnTo>
                  <a:lnTo>
                    <a:pt x="730" y="905"/>
                  </a:lnTo>
                  <a:lnTo>
                    <a:pt x="740" y="901"/>
                  </a:lnTo>
                  <a:lnTo>
                    <a:pt x="750" y="897"/>
                  </a:lnTo>
                  <a:lnTo>
                    <a:pt x="760" y="892"/>
                  </a:lnTo>
                  <a:lnTo>
                    <a:pt x="769" y="887"/>
                  </a:lnTo>
                  <a:lnTo>
                    <a:pt x="778" y="881"/>
                  </a:lnTo>
                  <a:lnTo>
                    <a:pt x="787" y="875"/>
                  </a:lnTo>
                  <a:lnTo>
                    <a:pt x="796" y="869"/>
                  </a:lnTo>
                  <a:lnTo>
                    <a:pt x="801" y="866"/>
                  </a:lnTo>
                  <a:lnTo>
                    <a:pt x="806" y="862"/>
                  </a:lnTo>
                  <a:lnTo>
                    <a:pt x="811" y="858"/>
                  </a:lnTo>
                  <a:lnTo>
                    <a:pt x="815" y="854"/>
                  </a:lnTo>
                  <a:lnTo>
                    <a:pt x="824" y="846"/>
                  </a:lnTo>
                  <a:lnTo>
                    <a:pt x="832" y="838"/>
                  </a:lnTo>
                  <a:lnTo>
                    <a:pt x="846" y="824"/>
                  </a:lnTo>
                  <a:lnTo>
                    <a:pt x="859" y="809"/>
                  </a:lnTo>
                  <a:lnTo>
                    <a:pt x="871" y="793"/>
                  </a:lnTo>
                  <a:lnTo>
                    <a:pt x="882" y="777"/>
                  </a:lnTo>
                  <a:lnTo>
                    <a:pt x="892" y="760"/>
                  </a:lnTo>
                  <a:lnTo>
                    <a:pt x="901" y="743"/>
                  </a:lnTo>
                  <a:lnTo>
                    <a:pt x="910" y="725"/>
                  </a:lnTo>
                  <a:lnTo>
                    <a:pt x="917" y="707"/>
                  </a:lnTo>
                  <a:lnTo>
                    <a:pt x="928" y="669"/>
                  </a:lnTo>
                  <a:lnTo>
                    <a:pt x="936" y="630"/>
                  </a:lnTo>
                  <a:lnTo>
                    <a:pt x="940" y="590"/>
                  </a:lnTo>
                  <a:lnTo>
                    <a:pt x="942" y="550"/>
                  </a:lnTo>
                  <a:lnTo>
                    <a:pt x="940" y="534"/>
                  </a:lnTo>
                  <a:lnTo>
                    <a:pt x="938" y="517"/>
                  </a:lnTo>
                  <a:close/>
                  <a:moveTo>
                    <a:pt x="121" y="344"/>
                  </a:moveTo>
                  <a:lnTo>
                    <a:pt x="109" y="359"/>
                  </a:lnTo>
                  <a:lnTo>
                    <a:pt x="98" y="376"/>
                  </a:lnTo>
                  <a:lnTo>
                    <a:pt x="89" y="394"/>
                  </a:lnTo>
                  <a:lnTo>
                    <a:pt x="80" y="414"/>
                  </a:lnTo>
                  <a:lnTo>
                    <a:pt x="73" y="436"/>
                  </a:lnTo>
                  <a:lnTo>
                    <a:pt x="67" y="458"/>
                  </a:lnTo>
                  <a:lnTo>
                    <a:pt x="58" y="505"/>
                  </a:lnTo>
                  <a:lnTo>
                    <a:pt x="54" y="552"/>
                  </a:lnTo>
                  <a:lnTo>
                    <a:pt x="53" y="599"/>
                  </a:lnTo>
                  <a:lnTo>
                    <a:pt x="56" y="642"/>
                  </a:lnTo>
                  <a:lnTo>
                    <a:pt x="59" y="662"/>
                  </a:lnTo>
                  <a:lnTo>
                    <a:pt x="62" y="680"/>
                  </a:lnTo>
                  <a:lnTo>
                    <a:pt x="58" y="669"/>
                  </a:lnTo>
                  <a:lnTo>
                    <a:pt x="50" y="639"/>
                  </a:lnTo>
                  <a:lnTo>
                    <a:pt x="41" y="592"/>
                  </a:lnTo>
                  <a:lnTo>
                    <a:pt x="38" y="563"/>
                  </a:lnTo>
                  <a:lnTo>
                    <a:pt x="36" y="531"/>
                  </a:lnTo>
                  <a:lnTo>
                    <a:pt x="37" y="497"/>
                  </a:lnTo>
                  <a:lnTo>
                    <a:pt x="40" y="460"/>
                  </a:lnTo>
                  <a:lnTo>
                    <a:pt x="46" y="422"/>
                  </a:lnTo>
                  <a:lnTo>
                    <a:pt x="56" y="382"/>
                  </a:lnTo>
                  <a:lnTo>
                    <a:pt x="70" y="342"/>
                  </a:lnTo>
                  <a:lnTo>
                    <a:pt x="89" y="300"/>
                  </a:lnTo>
                  <a:lnTo>
                    <a:pt x="114" y="259"/>
                  </a:lnTo>
                  <a:lnTo>
                    <a:pt x="144" y="217"/>
                  </a:lnTo>
                  <a:lnTo>
                    <a:pt x="139" y="233"/>
                  </a:lnTo>
                  <a:lnTo>
                    <a:pt x="135" y="249"/>
                  </a:lnTo>
                  <a:lnTo>
                    <a:pt x="131" y="265"/>
                  </a:lnTo>
                  <a:lnTo>
                    <a:pt x="128" y="281"/>
                  </a:lnTo>
                  <a:lnTo>
                    <a:pt x="124" y="313"/>
                  </a:lnTo>
                  <a:close/>
                  <a:moveTo>
                    <a:pt x="265" y="121"/>
                  </a:moveTo>
                  <a:lnTo>
                    <a:pt x="268" y="118"/>
                  </a:lnTo>
                  <a:lnTo>
                    <a:pt x="272" y="115"/>
                  </a:lnTo>
                  <a:lnTo>
                    <a:pt x="275" y="111"/>
                  </a:lnTo>
                  <a:lnTo>
                    <a:pt x="279" y="108"/>
                  </a:lnTo>
                  <a:lnTo>
                    <a:pt x="296" y="96"/>
                  </a:lnTo>
                  <a:lnTo>
                    <a:pt x="303" y="91"/>
                  </a:lnTo>
                  <a:lnTo>
                    <a:pt x="311" y="86"/>
                  </a:lnTo>
                  <a:lnTo>
                    <a:pt x="319" y="82"/>
                  </a:lnTo>
                  <a:lnTo>
                    <a:pt x="326" y="78"/>
                  </a:lnTo>
                  <a:lnTo>
                    <a:pt x="342" y="71"/>
                  </a:lnTo>
                  <a:lnTo>
                    <a:pt x="358" y="64"/>
                  </a:lnTo>
                  <a:lnTo>
                    <a:pt x="384" y="132"/>
                  </a:lnTo>
                  <a:lnTo>
                    <a:pt x="381" y="134"/>
                  </a:lnTo>
                  <a:lnTo>
                    <a:pt x="377" y="136"/>
                  </a:lnTo>
                  <a:lnTo>
                    <a:pt x="371" y="139"/>
                  </a:lnTo>
                  <a:lnTo>
                    <a:pt x="364" y="143"/>
                  </a:lnTo>
                  <a:lnTo>
                    <a:pt x="361" y="144"/>
                  </a:lnTo>
                  <a:lnTo>
                    <a:pt x="358" y="146"/>
                  </a:lnTo>
                  <a:lnTo>
                    <a:pt x="355" y="148"/>
                  </a:lnTo>
                  <a:lnTo>
                    <a:pt x="352" y="150"/>
                  </a:lnTo>
                  <a:lnTo>
                    <a:pt x="347" y="155"/>
                  </a:lnTo>
                  <a:lnTo>
                    <a:pt x="342" y="159"/>
                  </a:lnTo>
                  <a:lnTo>
                    <a:pt x="339" y="161"/>
                  </a:lnTo>
                  <a:lnTo>
                    <a:pt x="336" y="163"/>
                  </a:lnTo>
                  <a:lnTo>
                    <a:pt x="327" y="172"/>
                  </a:lnTo>
                  <a:lnTo>
                    <a:pt x="318" y="181"/>
                  </a:lnTo>
                  <a:lnTo>
                    <a:pt x="310" y="191"/>
                  </a:lnTo>
                  <a:lnTo>
                    <a:pt x="303" y="201"/>
                  </a:lnTo>
                  <a:lnTo>
                    <a:pt x="297" y="212"/>
                  </a:lnTo>
                  <a:lnTo>
                    <a:pt x="291" y="223"/>
                  </a:lnTo>
                  <a:lnTo>
                    <a:pt x="286" y="234"/>
                  </a:lnTo>
                  <a:lnTo>
                    <a:pt x="282" y="245"/>
                  </a:lnTo>
                  <a:lnTo>
                    <a:pt x="279" y="245"/>
                  </a:lnTo>
                  <a:lnTo>
                    <a:pt x="200" y="214"/>
                  </a:lnTo>
                  <a:lnTo>
                    <a:pt x="206" y="202"/>
                  </a:lnTo>
                  <a:lnTo>
                    <a:pt x="212" y="189"/>
                  </a:lnTo>
                  <a:lnTo>
                    <a:pt x="219" y="177"/>
                  </a:lnTo>
                  <a:lnTo>
                    <a:pt x="227" y="165"/>
                  </a:lnTo>
                  <a:lnTo>
                    <a:pt x="236" y="154"/>
                  </a:lnTo>
                  <a:lnTo>
                    <a:pt x="245" y="143"/>
                  </a:lnTo>
                  <a:lnTo>
                    <a:pt x="255" y="132"/>
                  </a:lnTo>
                  <a:close/>
                  <a:moveTo>
                    <a:pt x="736" y="324"/>
                  </a:moveTo>
                  <a:lnTo>
                    <a:pt x="753" y="354"/>
                  </a:lnTo>
                  <a:lnTo>
                    <a:pt x="768" y="384"/>
                  </a:lnTo>
                  <a:lnTo>
                    <a:pt x="781" y="415"/>
                  </a:lnTo>
                  <a:lnTo>
                    <a:pt x="791" y="445"/>
                  </a:lnTo>
                  <a:lnTo>
                    <a:pt x="798" y="476"/>
                  </a:lnTo>
                  <a:lnTo>
                    <a:pt x="803" y="506"/>
                  </a:lnTo>
                  <a:lnTo>
                    <a:pt x="806" y="535"/>
                  </a:lnTo>
                  <a:lnTo>
                    <a:pt x="807" y="564"/>
                  </a:lnTo>
                  <a:lnTo>
                    <a:pt x="805" y="591"/>
                  </a:lnTo>
                  <a:lnTo>
                    <a:pt x="800" y="617"/>
                  </a:lnTo>
                  <a:lnTo>
                    <a:pt x="794" y="642"/>
                  </a:lnTo>
                  <a:lnTo>
                    <a:pt x="784" y="666"/>
                  </a:lnTo>
                  <a:lnTo>
                    <a:pt x="773" y="687"/>
                  </a:lnTo>
                  <a:lnTo>
                    <a:pt x="759" y="707"/>
                  </a:lnTo>
                  <a:lnTo>
                    <a:pt x="743" y="724"/>
                  </a:lnTo>
                  <a:lnTo>
                    <a:pt x="725" y="739"/>
                  </a:lnTo>
                  <a:lnTo>
                    <a:pt x="705" y="751"/>
                  </a:lnTo>
                  <a:lnTo>
                    <a:pt x="685" y="760"/>
                  </a:lnTo>
                  <a:lnTo>
                    <a:pt x="665" y="766"/>
                  </a:lnTo>
                  <a:lnTo>
                    <a:pt x="644" y="769"/>
                  </a:lnTo>
                  <a:lnTo>
                    <a:pt x="623" y="770"/>
                  </a:lnTo>
                  <a:lnTo>
                    <a:pt x="603" y="768"/>
                  </a:lnTo>
                  <a:lnTo>
                    <a:pt x="582" y="764"/>
                  </a:lnTo>
                  <a:lnTo>
                    <a:pt x="562" y="757"/>
                  </a:lnTo>
                  <a:lnTo>
                    <a:pt x="541" y="749"/>
                  </a:lnTo>
                  <a:lnTo>
                    <a:pt x="521" y="738"/>
                  </a:lnTo>
                  <a:lnTo>
                    <a:pt x="483" y="711"/>
                  </a:lnTo>
                  <a:lnTo>
                    <a:pt x="446" y="677"/>
                  </a:lnTo>
                  <a:lnTo>
                    <a:pt x="412" y="638"/>
                  </a:lnTo>
                  <a:lnTo>
                    <a:pt x="381" y="595"/>
                  </a:lnTo>
                  <a:lnTo>
                    <a:pt x="354" y="548"/>
                  </a:lnTo>
                  <a:lnTo>
                    <a:pt x="332" y="498"/>
                  </a:lnTo>
                  <a:lnTo>
                    <a:pt x="315" y="446"/>
                  </a:lnTo>
                  <a:lnTo>
                    <a:pt x="303" y="394"/>
                  </a:lnTo>
                  <a:lnTo>
                    <a:pt x="298" y="343"/>
                  </a:lnTo>
                  <a:lnTo>
                    <a:pt x="300" y="293"/>
                  </a:lnTo>
                  <a:lnTo>
                    <a:pt x="304" y="269"/>
                  </a:lnTo>
                  <a:lnTo>
                    <a:pt x="310" y="245"/>
                  </a:lnTo>
                  <a:lnTo>
                    <a:pt x="316" y="234"/>
                  </a:lnTo>
                  <a:lnTo>
                    <a:pt x="322" y="223"/>
                  </a:lnTo>
                  <a:lnTo>
                    <a:pt x="328" y="213"/>
                  </a:lnTo>
                  <a:lnTo>
                    <a:pt x="335" y="203"/>
                  </a:lnTo>
                  <a:lnTo>
                    <a:pt x="343" y="195"/>
                  </a:lnTo>
                  <a:lnTo>
                    <a:pt x="351" y="186"/>
                  </a:lnTo>
                  <a:lnTo>
                    <a:pt x="360" y="179"/>
                  </a:lnTo>
                  <a:lnTo>
                    <a:pt x="369" y="172"/>
                  </a:lnTo>
                  <a:lnTo>
                    <a:pt x="389" y="160"/>
                  </a:lnTo>
                  <a:lnTo>
                    <a:pt x="411" y="151"/>
                  </a:lnTo>
                  <a:lnTo>
                    <a:pt x="433" y="145"/>
                  </a:lnTo>
                  <a:lnTo>
                    <a:pt x="457" y="143"/>
                  </a:lnTo>
                  <a:lnTo>
                    <a:pt x="481" y="143"/>
                  </a:lnTo>
                  <a:lnTo>
                    <a:pt x="505" y="146"/>
                  </a:lnTo>
                  <a:lnTo>
                    <a:pt x="530" y="152"/>
                  </a:lnTo>
                  <a:lnTo>
                    <a:pt x="555" y="161"/>
                  </a:lnTo>
                  <a:lnTo>
                    <a:pt x="580" y="173"/>
                  </a:lnTo>
                  <a:lnTo>
                    <a:pt x="604" y="187"/>
                  </a:lnTo>
                  <a:lnTo>
                    <a:pt x="629" y="204"/>
                  </a:lnTo>
                  <a:lnTo>
                    <a:pt x="652" y="223"/>
                  </a:lnTo>
                  <a:lnTo>
                    <a:pt x="675" y="245"/>
                  </a:lnTo>
                  <a:lnTo>
                    <a:pt x="696" y="269"/>
                  </a:lnTo>
                  <a:lnTo>
                    <a:pt x="717" y="296"/>
                  </a:lnTo>
                  <a:close/>
                  <a:moveTo>
                    <a:pt x="268" y="663"/>
                  </a:moveTo>
                  <a:lnTo>
                    <a:pt x="267" y="635"/>
                  </a:lnTo>
                  <a:lnTo>
                    <a:pt x="265" y="601"/>
                  </a:lnTo>
                  <a:lnTo>
                    <a:pt x="263" y="584"/>
                  </a:lnTo>
                  <a:lnTo>
                    <a:pt x="261" y="569"/>
                  </a:lnTo>
                  <a:lnTo>
                    <a:pt x="259" y="563"/>
                  </a:lnTo>
                  <a:lnTo>
                    <a:pt x="258" y="557"/>
                  </a:lnTo>
                  <a:lnTo>
                    <a:pt x="256" y="551"/>
                  </a:lnTo>
                  <a:lnTo>
                    <a:pt x="254" y="547"/>
                  </a:lnTo>
                  <a:lnTo>
                    <a:pt x="252" y="543"/>
                  </a:lnTo>
                  <a:lnTo>
                    <a:pt x="249" y="539"/>
                  </a:lnTo>
                  <a:lnTo>
                    <a:pt x="242" y="530"/>
                  </a:lnTo>
                  <a:lnTo>
                    <a:pt x="222" y="508"/>
                  </a:lnTo>
                  <a:lnTo>
                    <a:pt x="211" y="495"/>
                  </a:lnTo>
                  <a:lnTo>
                    <a:pt x="200" y="480"/>
                  </a:lnTo>
                  <a:lnTo>
                    <a:pt x="189" y="463"/>
                  </a:lnTo>
                  <a:lnTo>
                    <a:pt x="185" y="455"/>
                  </a:lnTo>
                  <a:lnTo>
                    <a:pt x="180" y="445"/>
                  </a:lnTo>
                  <a:lnTo>
                    <a:pt x="178" y="436"/>
                  </a:lnTo>
                  <a:lnTo>
                    <a:pt x="177" y="427"/>
                  </a:lnTo>
                  <a:lnTo>
                    <a:pt x="175" y="409"/>
                  </a:lnTo>
                  <a:lnTo>
                    <a:pt x="172" y="372"/>
                  </a:lnTo>
                  <a:lnTo>
                    <a:pt x="172" y="354"/>
                  </a:lnTo>
                  <a:lnTo>
                    <a:pt x="173" y="336"/>
                  </a:lnTo>
                  <a:lnTo>
                    <a:pt x="175" y="318"/>
                  </a:lnTo>
                  <a:lnTo>
                    <a:pt x="177" y="301"/>
                  </a:lnTo>
                  <a:lnTo>
                    <a:pt x="180" y="283"/>
                  </a:lnTo>
                  <a:lnTo>
                    <a:pt x="184" y="265"/>
                  </a:lnTo>
                  <a:lnTo>
                    <a:pt x="188" y="248"/>
                  </a:lnTo>
                  <a:lnTo>
                    <a:pt x="194" y="231"/>
                  </a:lnTo>
                  <a:lnTo>
                    <a:pt x="273" y="262"/>
                  </a:lnTo>
                  <a:lnTo>
                    <a:pt x="276" y="262"/>
                  </a:lnTo>
                  <a:lnTo>
                    <a:pt x="273" y="274"/>
                  </a:lnTo>
                  <a:lnTo>
                    <a:pt x="271" y="286"/>
                  </a:lnTo>
                  <a:lnTo>
                    <a:pt x="269" y="298"/>
                  </a:lnTo>
                  <a:lnTo>
                    <a:pt x="267" y="310"/>
                  </a:lnTo>
                  <a:lnTo>
                    <a:pt x="266" y="334"/>
                  </a:lnTo>
                  <a:lnTo>
                    <a:pt x="265" y="358"/>
                  </a:lnTo>
                  <a:lnTo>
                    <a:pt x="267" y="389"/>
                  </a:lnTo>
                  <a:lnTo>
                    <a:pt x="272" y="420"/>
                  </a:lnTo>
                  <a:lnTo>
                    <a:pt x="278" y="450"/>
                  </a:lnTo>
                  <a:lnTo>
                    <a:pt x="287" y="481"/>
                  </a:lnTo>
                  <a:lnTo>
                    <a:pt x="297" y="511"/>
                  </a:lnTo>
                  <a:lnTo>
                    <a:pt x="309" y="540"/>
                  </a:lnTo>
                  <a:lnTo>
                    <a:pt x="323" y="568"/>
                  </a:lnTo>
                  <a:lnTo>
                    <a:pt x="338" y="595"/>
                  </a:lnTo>
                  <a:lnTo>
                    <a:pt x="353" y="617"/>
                  </a:lnTo>
                  <a:lnTo>
                    <a:pt x="368" y="638"/>
                  </a:lnTo>
                  <a:lnTo>
                    <a:pt x="385" y="659"/>
                  </a:lnTo>
                  <a:lnTo>
                    <a:pt x="403" y="678"/>
                  </a:lnTo>
                  <a:lnTo>
                    <a:pt x="422" y="697"/>
                  </a:lnTo>
                  <a:lnTo>
                    <a:pt x="442" y="714"/>
                  </a:lnTo>
                  <a:lnTo>
                    <a:pt x="463" y="731"/>
                  </a:lnTo>
                  <a:lnTo>
                    <a:pt x="485" y="745"/>
                  </a:lnTo>
                  <a:lnTo>
                    <a:pt x="451" y="832"/>
                  </a:lnTo>
                  <a:lnTo>
                    <a:pt x="424" y="817"/>
                  </a:lnTo>
                  <a:lnTo>
                    <a:pt x="398" y="799"/>
                  </a:lnTo>
                  <a:lnTo>
                    <a:pt x="373" y="780"/>
                  </a:lnTo>
                  <a:lnTo>
                    <a:pt x="349" y="759"/>
                  </a:lnTo>
                  <a:lnTo>
                    <a:pt x="326" y="737"/>
                  </a:lnTo>
                  <a:lnTo>
                    <a:pt x="305" y="714"/>
                  </a:lnTo>
                  <a:lnTo>
                    <a:pt x="286" y="689"/>
                  </a:lnTo>
                  <a:close/>
                  <a:moveTo>
                    <a:pt x="860" y="716"/>
                  </a:moveTo>
                  <a:lnTo>
                    <a:pt x="854" y="712"/>
                  </a:lnTo>
                  <a:lnTo>
                    <a:pt x="851" y="710"/>
                  </a:lnTo>
                  <a:lnTo>
                    <a:pt x="847" y="708"/>
                  </a:lnTo>
                  <a:lnTo>
                    <a:pt x="842" y="705"/>
                  </a:lnTo>
                  <a:lnTo>
                    <a:pt x="836" y="703"/>
                  </a:lnTo>
                  <a:lnTo>
                    <a:pt x="829" y="700"/>
                  </a:lnTo>
                  <a:lnTo>
                    <a:pt x="821" y="697"/>
                  </a:lnTo>
                  <a:lnTo>
                    <a:pt x="815" y="694"/>
                  </a:lnTo>
                  <a:lnTo>
                    <a:pt x="810" y="708"/>
                  </a:lnTo>
                  <a:lnTo>
                    <a:pt x="815" y="711"/>
                  </a:lnTo>
                  <a:lnTo>
                    <a:pt x="823" y="714"/>
                  </a:lnTo>
                  <a:lnTo>
                    <a:pt x="829" y="717"/>
                  </a:lnTo>
                  <a:lnTo>
                    <a:pt x="835" y="719"/>
                  </a:lnTo>
                  <a:lnTo>
                    <a:pt x="839" y="722"/>
                  </a:lnTo>
                  <a:lnTo>
                    <a:pt x="847" y="726"/>
                  </a:lnTo>
                  <a:lnTo>
                    <a:pt x="851" y="728"/>
                  </a:lnTo>
                  <a:lnTo>
                    <a:pt x="855" y="730"/>
                  </a:lnTo>
                  <a:lnTo>
                    <a:pt x="849" y="741"/>
                  </a:lnTo>
                  <a:lnTo>
                    <a:pt x="843" y="751"/>
                  </a:lnTo>
                  <a:lnTo>
                    <a:pt x="837" y="761"/>
                  </a:lnTo>
                  <a:lnTo>
                    <a:pt x="830" y="771"/>
                  </a:lnTo>
                  <a:lnTo>
                    <a:pt x="822" y="780"/>
                  </a:lnTo>
                  <a:lnTo>
                    <a:pt x="815" y="789"/>
                  </a:lnTo>
                  <a:lnTo>
                    <a:pt x="798" y="807"/>
                  </a:lnTo>
                  <a:lnTo>
                    <a:pt x="791" y="813"/>
                  </a:lnTo>
                  <a:lnTo>
                    <a:pt x="784" y="820"/>
                  </a:lnTo>
                  <a:lnTo>
                    <a:pt x="776" y="826"/>
                  </a:lnTo>
                  <a:lnTo>
                    <a:pt x="767" y="832"/>
                  </a:lnTo>
                  <a:lnTo>
                    <a:pt x="760" y="837"/>
                  </a:lnTo>
                  <a:lnTo>
                    <a:pt x="752" y="842"/>
                  </a:lnTo>
                  <a:lnTo>
                    <a:pt x="744" y="847"/>
                  </a:lnTo>
                  <a:lnTo>
                    <a:pt x="736" y="851"/>
                  </a:lnTo>
                  <a:lnTo>
                    <a:pt x="719" y="859"/>
                  </a:lnTo>
                  <a:lnTo>
                    <a:pt x="702" y="866"/>
                  </a:lnTo>
                  <a:lnTo>
                    <a:pt x="687" y="870"/>
                  </a:lnTo>
                  <a:lnTo>
                    <a:pt x="672" y="874"/>
                  </a:lnTo>
                  <a:lnTo>
                    <a:pt x="657" y="876"/>
                  </a:lnTo>
                  <a:lnTo>
                    <a:pt x="642" y="878"/>
                  </a:lnTo>
                  <a:lnTo>
                    <a:pt x="628" y="879"/>
                  </a:lnTo>
                  <a:lnTo>
                    <a:pt x="613" y="879"/>
                  </a:lnTo>
                  <a:lnTo>
                    <a:pt x="583" y="877"/>
                  </a:lnTo>
                  <a:lnTo>
                    <a:pt x="554" y="872"/>
                  </a:lnTo>
                  <a:lnTo>
                    <a:pt x="525" y="865"/>
                  </a:lnTo>
                  <a:lnTo>
                    <a:pt x="496" y="855"/>
                  </a:lnTo>
                  <a:lnTo>
                    <a:pt x="468" y="843"/>
                  </a:lnTo>
                  <a:lnTo>
                    <a:pt x="502" y="756"/>
                  </a:lnTo>
                  <a:lnTo>
                    <a:pt x="503" y="756"/>
                  </a:lnTo>
                  <a:lnTo>
                    <a:pt x="504" y="757"/>
                  </a:lnTo>
                  <a:lnTo>
                    <a:pt x="505" y="758"/>
                  </a:lnTo>
                  <a:lnTo>
                    <a:pt x="506" y="758"/>
                  </a:lnTo>
                  <a:lnTo>
                    <a:pt x="506" y="759"/>
                  </a:lnTo>
                  <a:lnTo>
                    <a:pt x="507" y="759"/>
                  </a:lnTo>
                  <a:lnTo>
                    <a:pt x="508" y="759"/>
                  </a:lnTo>
                  <a:lnTo>
                    <a:pt x="530" y="770"/>
                  </a:lnTo>
                  <a:lnTo>
                    <a:pt x="552" y="779"/>
                  </a:lnTo>
                  <a:lnTo>
                    <a:pt x="575" y="786"/>
                  </a:lnTo>
                  <a:lnTo>
                    <a:pt x="599" y="791"/>
                  </a:lnTo>
                  <a:lnTo>
                    <a:pt x="611" y="792"/>
                  </a:lnTo>
                  <a:lnTo>
                    <a:pt x="623" y="793"/>
                  </a:lnTo>
                  <a:lnTo>
                    <a:pt x="636" y="793"/>
                  </a:lnTo>
                  <a:lnTo>
                    <a:pt x="648" y="793"/>
                  </a:lnTo>
                  <a:lnTo>
                    <a:pt x="660" y="792"/>
                  </a:lnTo>
                  <a:lnTo>
                    <a:pt x="672" y="790"/>
                  </a:lnTo>
                  <a:lnTo>
                    <a:pt x="685" y="788"/>
                  </a:lnTo>
                  <a:lnTo>
                    <a:pt x="697" y="784"/>
                  </a:lnTo>
                  <a:lnTo>
                    <a:pt x="703" y="782"/>
                  </a:lnTo>
                  <a:lnTo>
                    <a:pt x="709" y="779"/>
                  </a:lnTo>
                  <a:lnTo>
                    <a:pt x="721" y="774"/>
                  </a:lnTo>
                  <a:lnTo>
                    <a:pt x="731" y="768"/>
                  </a:lnTo>
                  <a:lnTo>
                    <a:pt x="742" y="762"/>
                  </a:lnTo>
                  <a:lnTo>
                    <a:pt x="748" y="758"/>
                  </a:lnTo>
                  <a:lnTo>
                    <a:pt x="753" y="753"/>
                  </a:lnTo>
                  <a:lnTo>
                    <a:pt x="758" y="749"/>
                  </a:lnTo>
                  <a:lnTo>
                    <a:pt x="761" y="747"/>
                  </a:lnTo>
                  <a:lnTo>
                    <a:pt x="764" y="745"/>
                  </a:lnTo>
                  <a:lnTo>
                    <a:pt x="773" y="735"/>
                  </a:lnTo>
                  <a:lnTo>
                    <a:pt x="782" y="725"/>
                  </a:lnTo>
                  <a:lnTo>
                    <a:pt x="789" y="714"/>
                  </a:lnTo>
                  <a:lnTo>
                    <a:pt x="797" y="703"/>
                  </a:lnTo>
                  <a:lnTo>
                    <a:pt x="803" y="692"/>
                  </a:lnTo>
                  <a:lnTo>
                    <a:pt x="809" y="680"/>
                  </a:lnTo>
                  <a:lnTo>
                    <a:pt x="819" y="655"/>
                  </a:lnTo>
                  <a:lnTo>
                    <a:pt x="826" y="630"/>
                  </a:lnTo>
                  <a:lnTo>
                    <a:pt x="831" y="604"/>
                  </a:lnTo>
                  <a:lnTo>
                    <a:pt x="834" y="579"/>
                  </a:lnTo>
                  <a:lnTo>
                    <a:pt x="835" y="553"/>
                  </a:lnTo>
                  <a:lnTo>
                    <a:pt x="833" y="522"/>
                  </a:lnTo>
                  <a:lnTo>
                    <a:pt x="828" y="491"/>
                  </a:lnTo>
                  <a:lnTo>
                    <a:pt x="822" y="461"/>
                  </a:lnTo>
                  <a:lnTo>
                    <a:pt x="813" y="430"/>
                  </a:lnTo>
                  <a:lnTo>
                    <a:pt x="803" y="400"/>
                  </a:lnTo>
                  <a:lnTo>
                    <a:pt x="791" y="371"/>
                  </a:lnTo>
                  <a:lnTo>
                    <a:pt x="777" y="343"/>
                  </a:lnTo>
                  <a:lnTo>
                    <a:pt x="762" y="316"/>
                  </a:lnTo>
                  <a:lnTo>
                    <a:pt x="746" y="292"/>
                  </a:lnTo>
                  <a:lnTo>
                    <a:pt x="729" y="269"/>
                  </a:lnTo>
                  <a:lnTo>
                    <a:pt x="709" y="246"/>
                  </a:lnTo>
                  <a:lnTo>
                    <a:pt x="689" y="225"/>
                  </a:lnTo>
                  <a:lnTo>
                    <a:pt x="667" y="205"/>
                  </a:lnTo>
                  <a:lnTo>
                    <a:pt x="644" y="186"/>
                  </a:lnTo>
                  <a:lnTo>
                    <a:pt x="620" y="170"/>
                  </a:lnTo>
                  <a:lnTo>
                    <a:pt x="595" y="155"/>
                  </a:lnTo>
                  <a:lnTo>
                    <a:pt x="573" y="144"/>
                  </a:lnTo>
                  <a:lnTo>
                    <a:pt x="551" y="135"/>
                  </a:lnTo>
                  <a:lnTo>
                    <a:pt x="528" y="128"/>
                  </a:lnTo>
                  <a:lnTo>
                    <a:pt x="504" y="123"/>
                  </a:lnTo>
                  <a:lnTo>
                    <a:pt x="492" y="122"/>
                  </a:lnTo>
                  <a:lnTo>
                    <a:pt x="480" y="121"/>
                  </a:lnTo>
                  <a:lnTo>
                    <a:pt x="467" y="121"/>
                  </a:lnTo>
                  <a:lnTo>
                    <a:pt x="455" y="121"/>
                  </a:lnTo>
                  <a:lnTo>
                    <a:pt x="443" y="122"/>
                  </a:lnTo>
                  <a:lnTo>
                    <a:pt x="430" y="124"/>
                  </a:lnTo>
                  <a:lnTo>
                    <a:pt x="418" y="126"/>
                  </a:lnTo>
                  <a:lnTo>
                    <a:pt x="406" y="129"/>
                  </a:lnTo>
                  <a:lnTo>
                    <a:pt x="405" y="129"/>
                  </a:lnTo>
                  <a:lnTo>
                    <a:pt x="404" y="129"/>
                  </a:lnTo>
                  <a:lnTo>
                    <a:pt x="403" y="129"/>
                  </a:lnTo>
                  <a:lnTo>
                    <a:pt x="403" y="130"/>
                  </a:lnTo>
                  <a:lnTo>
                    <a:pt x="402" y="130"/>
                  </a:lnTo>
                  <a:lnTo>
                    <a:pt x="400" y="132"/>
                  </a:lnTo>
                  <a:lnTo>
                    <a:pt x="375" y="64"/>
                  </a:lnTo>
                  <a:lnTo>
                    <a:pt x="390" y="61"/>
                  </a:lnTo>
                  <a:lnTo>
                    <a:pt x="405" y="58"/>
                  </a:lnTo>
                  <a:lnTo>
                    <a:pt x="420" y="56"/>
                  </a:lnTo>
                  <a:lnTo>
                    <a:pt x="435" y="55"/>
                  </a:lnTo>
                  <a:lnTo>
                    <a:pt x="450" y="54"/>
                  </a:lnTo>
                  <a:lnTo>
                    <a:pt x="465" y="55"/>
                  </a:lnTo>
                  <a:lnTo>
                    <a:pt x="496" y="58"/>
                  </a:lnTo>
                  <a:lnTo>
                    <a:pt x="526" y="65"/>
                  </a:lnTo>
                  <a:lnTo>
                    <a:pt x="555" y="73"/>
                  </a:lnTo>
                  <a:lnTo>
                    <a:pt x="584" y="85"/>
                  </a:lnTo>
                  <a:lnTo>
                    <a:pt x="612" y="98"/>
                  </a:lnTo>
                  <a:lnTo>
                    <a:pt x="617" y="101"/>
                  </a:lnTo>
                  <a:lnTo>
                    <a:pt x="622" y="103"/>
                  </a:lnTo>
                  <a:lnTo>
                    <a:pt x="632" y="109"/>
                  </a:lnTo>
                  <a:lnTo>
                    <a:pt x="652" y="121"/>
                  </a:lnTo>
                  <a:lnTo>
                    <a:pt x="650" y="124"/>
                  </a:lnTo>
                  <a:lnTo>
                    <a:pt x="648" y="127"/>
                  </a:lnTo>
                  <a:lnTo>
                    <a:pt x="646" y="130"/>
                  </a:lnTo>
                  <a:lnTo>
                    <a:pt x="645" y="134"/>
                  </a:lnTo>
                  <a:lnTo>
                    <a:pt x="643" y="138"/>
                  </a:lnTo>
                  <a:lnTo>
                    <a:pt x="641" y="143"/>
                  </a:lnTo>
                  <a:lnTo>
                    <a:pt x="638" y="155"/>
                  </a:lnTo>
                  <a:lnTo>
                    <a:pt x="635" y="163"/>
                  </a:lnTo>
                  <a:lnTo>
                    <a:pt x="649" y="169"/>
                  </a:lnTo>
                  <a:lnTo>
                    <a:pt x="652" y="160"/>
                  </a:lnTo>
                  <a:lnTo>
                    <a:pt x="655" y="149"/>
                  </a:lnTo>
                  <a:lnTo>
                    <a:pt x="657" y="144"/>
                  </a:lnTo>
                  <a:lnTo>
                    <a:pt x="659" y="141"/>
                  </a:lnTo>
                  <a:lnTo>
                    <a:pt x="660" y="137"/>
                  </a:lnTo>
                  <a:lnTo>
                    <a:pt x="662" y="134"/>
                  </a:lnTo>
                  <a:lnTo>
                    <a:pt x="663" y="133"/>
                  </a:lnTo>
                  <a:lnTo>
                    <a:pt x="664" y="132"/>
                  </a:lnTo>
                  <a:lnTo>
                    <a:pt x="665" y="130"/>
                  </a:lnTo>
                  <a:lnTo>
                    <a:pt x="666" y="129"/>
                  </a:lnTo>
                  <a:lnTo>
                    <a:pt x="686" y="145"/>
                  </a:lnTo>
                  <a:lnTo>
                    <a:pt x="706" y="161"/>
                  </a:lnTo>
                  <a:lnTo>
                    <a:pt x="724" y="179"/>
                  </a:lnTo>
                  <a:lnTo>
                    <a:pt x="742" y="197"/>
                  </a:lnTo>
                  <a:lnTo>
                    <a:pt x="759" y="216"/>
                  </a:lnTo>
                  <a:lnTo>
                    <a:pt x="775" y="236"/>
                  </a:lnTo>
                  <a:lnTo>
                    <a:pt x="790" y="257"/>
                  </a:lnTo>
                  <a:lnTo>
                    <a:pt x="804" y="279"/>
                  </a:lnTo>
                  <a:lnTo>
                    <a:pt x="790" y="285"/>
                  </a:lnTo>
                  <a:lnTo>
                    <a:pt x="779" y="289"/>
                  </a:lnTo>
                  <a:lnTo>
                    <a:pt x="764" y="296"/>
                  </a:lnTo>
                  <a:lnTo>
                    <a:pt x="759" y="299"/>
                  </a:lnTo>
                  <a:lnTo>
                    <a:pt x="764" y="313"/>
                  </a:lnTo>
                  <a:lnTo>
                    <a:pt x="770" y="310"/>
                  </a:lnTo>
                  <a:lnTo>
                    <a:pt x="785" y="303"/>
                  </a:lnTo>
                  <a:lnTo>
                    <a:pt x="795" y="299"/>
                  </a:lnTo>
                  <a:lnTo>
                    <a:pt x="803" y="296"/>
                  </a:lnTo>
                  <a:lnTo>
                    <a:pt x="810" y="293"/>
                  </a:lnTo>
                  <a:lnTo>
                    <a:pt x="827" y="324"/>
                  </a:lnTo>
                  <a:lnTo>
                    <a:pt x="843" y="357"/>
                  </a:lnTo>
                  <a:lnTo>
                    <a:pt x="856" y="390"/>
                  </a:lnTo>
                  <a:lnTo>
                    <a:pt x="868" y="423"/>
                  </a:lnTo>
                  <a:lnTo>
                    <a:pt x="877" y="458"/>
                  </a:lnTo>
                  <a:lnTo>
                    <a:pt x="884" y="493"/>
                  </a:lnTo>
                  <a:lnTo>
                    <a:pt x="889" y="528"/>
                  </a:lnTo>
                  <a:lnTo>
                    <a:pt x="891" y="564"/>
                  </a:lnTo>
                  <a:lnTo>
                    <a:pt x="891" y="582"/>
                  </a:lnTo>
                  <a:lnTo>
                    <a:pt x="889" y="600"/>
                  </a:lnTo>
                  <a:lnTo>
                    <a:pt x="887" y="619"/>
                  </a:lnTo>
                  <a:lnTo>
                    <a:pt x="884" y="638"/>
                  </a:lnTo>
                  <a:lnTo>
                    <a:pt x="880" y="658"/>
                  </a:lnTo>
                  <a:lnTo>
                    <a:pt x="875" y="678"/>
                  </a:lnTo>
                  <a:lnTo>
                    <a:pt x="868" y="6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39"/>
            <p:cNvSpPr/>
            <p:nvPr/>
          </p:nvSpPr>
          <p:spPr>
            <a:xfrm>
              <a:off x="10792185" y="2662045"/>
              <a:ext cx="532407" cy="770292"/>
            </a:xfrm>
            <a:custGeom>
              <a:avLst/>
              <a:gdLst/>
              <a:ahLst/>
              <a:cxnLst/>
              <a:rect l="l" t="t" r="r" b="b"/>
              <a:pathLst>
                <a:path w="1035" h="1497" extrusionOk="0">
                  <a:moveTo>
                    <a:pt x="1007" y="642"/>
                  </a:moveTo>
                  <a:lnTo>
                    <a:pt x="1035" y="642"/>
                  </a:lnTo>
                  <a:lnTo>
                    <a:pt x="1024" y="610"/>
                  </a:lnTo>
                  <a:lnTo>
                    <a:pt x="1012" y="579"/>
                  </a:lnTo>
                  <a:lnTo>
                    <a:pt x="999" y="549"/>
                  </a:lnTo>
                  <a:lnTo>
                    <a:pt x="992" y="535"/>
                  </a:lnTo>
                  <a:lnTo>
                    <a:pt x="984" y="521"/>
                  </a:lnTo>
                  <a:lnTo>
                    <a:pt x="975" y="489"/>
                  </a:lnTo>
                  <a:lnTo>
                    <a:pt x="962" y="455"/>
                  </a:lnTo>
                  <a:lnTo>
                    <a:pt x="953" y="437"/>
                  </a:lnTo>
                  <a:lnTo>
                    <a:pt x="944" y="420"/>
                  </a:lnTo>
                  <a:lnTo>
                    <a:pt x="932" y="402"/>
                  </a:lnTo>
                  <a:lnTo>
                    <a:pt x="920" y="384"/>
                  </a:lnTo>
                  <a:lnTo>
                    <a:pt x="906" y="367"/>
                  </a:lnTo>
                  <a:lnTo>
                    <a:pt x="890" y="349"/>
                  </a:lnTo>
                  <a:lnTo>
                    <a:pt x="872" y="333"/>
                  </a:lnTo>
                  <a:lnTo>
                    <a:pt x="853" y="316"/>
                  </a:lnTo>
                  <a:lnTo>
                    <a:pt x="832" y="301"/>
                  </a:lnTo>
                  <a:lnTo>
                    <a:pt x="808" y="285"/>
                  </a:lnTo>
                  <a:lnTo>
                    <a:pt x="783" y="271"/>
                  </a:lnTo>
                  <a:lnTo>
                    <a:pt x="755" y="258"/>
                  </a:lnTo>
                  <a:lnTo>
                    <a:pt x="768" y="266"/>
                  </a:lnTo>
                  <a:lnTo>
                    <a:pt x="780" y="275"/>
                  </a:lnTo>
                  <a:lnTo>
                    <a:pt x="793" y="285"/>
                  </a:lnTo>
                  <a:lnTo>
                    <a:pt x="804" y="296"/>
                  </a:lnTo>
                  <a:lnTo>
                    <a:pt x="816" y="308"/>
                  </a:lnTo>
                  <a:lnTo>
                    <a:pt x="827" y="320"/>
                  </a:lnTo>
                  <a:lnTo>
                    <a:pt x="838" y="334"/>
                  </a:lnTo>
                  <a:lnTo>
                    <a:pt x="849" y="348"/>
                  </a:lnTo>
                  <a:lnTo>
                    <a:pt x="780" y="294"/>
                  </a:lnTo>
                  <a:lnTo>
                    <a:pt x="747" y="267"/>
                  </a:lnTo>
                  <a:lnTo>
                    <a:pt x="731" y="253"/>
                  </a:lnTo>
                  <a:lnTo>
                    <a:pt x="716" y="238"/>
                  </a:lnTo>
                  <a:lnTo>
                    <a:pt x="703" y="222"/>
                  </a:lnTo>
                  <a:lnTo>
                    <a:pt x="691" y="205"/>
                  </a:lnTo>
                  <a:lnTo>
                    <a:pt x="681" y="186"/>
                  </a:lnTo>
                  <a:lnTo>
                    <a:pt x="673" y="166"/>
                  </a:lnTo>
                  <a:lnTo>
                    <a:pt x="668" y="144"/>
                  </a:lnTo>
                  <a:lnTo>
                    <a:pt x="665" y="120"/>
                  </a:lnTo>
                  <a:lnTo>
                    <a:pt x="665" y="94"/>
                  </a:lnTo>
                  <a:lnTo>
                    <a:pt x="668" y="66"/>
                  </a:lnTo>
                  <a:lnTo>
                    <a:pt x="664" y="73"/>
                  </a:lnTo>
                  <a:lnTo>
                    <a:pt x="661" y="80"/>
                  </a:lnTo>
                  <a:lnTo>
                    <a:pt x="657" y="88"/>
                  </a:lnTo>
                  <a:lnTo>
                    <a:pt x="654" y="96"/>
                  </a:lnTo>
                  <a:lnTo>
                    <a:pt x="652" y="105"/>
                  </a:lnTo>
                  <a:lnTo>
                    <a:pt x="650" y="114"/>
                  </a:lnTo>
                  <a:lnTo>
                    <a:pt x="649" y="124"/>
                  </a:lnTo>
                  <a:lnTo>
                    <a:pt x="648" y="134"/>
                  </a:lnTo>
                  <a:lnTo>
                    <a:pt x="635" y="109"/>
                  </a:lnTo>
                  <a:lnTo>
                    <a:pt x="620" y="84"/>
                  </a:lnTo>
                  <a:lnTo>
                    <a:pt x="604" y="60"/>
                  </a:lnTo>
                  <a:lnTo>
                    <a:pt x="595" y="49"/>
                  </a:lnTo>
                  <a:lnTo>
                    <a:pt x="586" y="39"/>
                  </a:lnTo>
                  <a:lnTo>
                    <a:pt x="576" y="30"/>
                  </a:lnTo>
                  <a:lnTo>
                    <a:pt x="566" y="21"/>
                  </a:lnTo>
                  <a:lnTo>
                    <a:pt x="556" y="14"/>
                  </a:lnTo>
                  <a:lnTo>
                    <a:pt x="545" y="8"/>
                  </a:lnTo>
                  <a:lnTo>
                    <a:pt x="534" y="4"/>
                  </a:lnTo>
                  <a:lnTo>
                    <a:pt x="522" y="1"/>
                  </a:lnTo>
                  <a:lnTo>
                    <a:pt x="509" y="0"/>
                  </a:lnTo>
                  <a:lnTo>
                    <a:pt x="496" y="1"/>
                  </a:lnTo>
                  <a:lnTo>
                    <a:pt x="502" y="10"/>
                  </a:lnTo>
                  <a:lnTo>
                    <a:pt x="508" y="21"/>
                  </a:lnTo>
                  <a:lnTo>
                    <a:pt x="514" y="33"/>
                  </a:lnTo>
                  <a:lnTo>
                    <a:pt x="519" y="45"/>
                  </a:lnTo>
                  <a:lnTo>
                    <a:pt x="525" y="59"/>
                  </a:lnTo>
                  <a:lnTo>
                    <a:pt x="529" y="72"/>
                  </a:lnTo>
                  <a:lnTo>
                    <a:pt x="533" y="86"/>
                  </a:lnTo>
                  <a:lnTo>
                    <a:pt x="535" y="100"/>
                  </a:lnTo>
                  <a:lnTo>
                    <a:pt x="536" y="101"/>
                  </a:lnTo>
                  <a:lnTo>
                    <a:pt x="536" y="102"/>
                  </a:lnTo>
                  <a:lnTo>
                    <a:pt x="536" y="104"/>
                  </a:lnTo>
                  <a:lnTo>
                    <a:pt x="536" y="106"/>
                  </a:lnTo>
                  <a:lnTo>
                    <a:pt x="537" y="109"/>
                  </a:lnTo>
                  <a:lnTo>
                    <a:pt x="538" y="111"/>
                  </a:lnTo>
                  <a:lnTo>
                    <a:pt x="538" y="113"/>
                  </a:lnTo>
                  <a:lnTo>
                    <a:pt x="538" y="115"/>
                  </a:lnTo>
                  <a:lnTo>
                    <a:pt x="538" y="116"/>
                  </a:lnTo>
                  <a:lnTo>
                    <a:pt x="538" y="117"/>
                  </a:lnTo>
                  <a:lnTo>
                    <a:pt x="518" y="101"/>
                  </a:lnTo>
                  <a:lnTo>
                    <a:pt x="509" y="93"/>
                  </a:lnTo>
                  <a:lnTo>
                    <a:pt x="500" y="86"/>
                  </a:lnTo>
                  <a:lnTo>
                    <a:pt x="497" y="82"/>
                  </a:lnTo>
                  <a:lnTo>
                    <a:pt x="493" y="79"/>
                  </a:lnTo>
                  <a:lnTo>
                    <a:pt x="490" y="75"/>
                  </a:lnTo>
                  <a:lnTo>
                    <a:pt x="488" y="72"/>
                  </a:lnTo>
                  <a:lnTo>
                    <a:pt x="486" y="69"/>
                  </a:lnTo>
                  <a:lnTo>
                    <a:pt x="485" y="65"/>
                  </a:lnTo>
                  <a:lnTo>
                    <a:pt x="485" y="63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4" y="58"/>
                  </a:lnTo>
                  <a:lnTo>
                    <a:pt x="481" y="67"/>
                  </a:lnTo>
                  <a:lnTo>
                    <a:pt x="479" y="75"/>
                  </a:lnTo>
                  <a:lnTo>
                    <a:pt x="478" y="82"/>
                  </a:lnTo>
                  <a:lnTo>
                    <a:pt x="478" y="89"/>
                  </a:lnTo>
                  <a:lnTo>
                    <a:pt x="479" y="95"/>
                  </a:lnTo>
                  <a:lnTo>
                    <a:pt x="480" y="102"/>
                  </a:lnTo>
                  <a:lnTo>
                    <a:pt x="483" y="107"/>
                  </a:lnTo>
                  <a:lnTo>
                    <a:pt x="485" y="113"/>
                  </a:lnTo>
                  <a:lnTo>
                    <a:pt x="497" y="135"/>
                  </a:lnTo>
                  <a:lnTo>
                    <a:pt x="500" y="140"/>
                  </a:lnTo>
                  <a:lnTo>
                    <a:pt x="502" y="146"/>
                  </a:lnTo>
                  <a:lnTo>
                    <a:pt x="504" y="152"/>
                  </a:lnTo>
                  <a:lnTo>
                    <a:pt x="504" y="159"/>
                  </a:lnTo>
                  <a:lnTo>
                    <a:pt x="505" y="171"/>
                  </a:lnTo>
                  <a:lnTo>
                    <a:pt x="503" y="182"/>
                  </a:lnTo>
                  <a:lnTo>
                    <a:pt x="500" y="192"/>
                  </a:lnTo>
                  <a:lnTo>
                    <a:pt x="495" y="201"/>
                  </a:lnTo>
                  <a:lnTo>
                    <a:pt x="488" y="210"/>
                  </a:lnTo>
                  <a:lnTo>
                    <a:pt x="480" y="219"/>
                  </a:lnTo>
                  <a:lnTo>
                    <a:pt x="460" y="235"/>
                  </a:lnTo>
                  <a:lnTo>
                    <a:pt x="435" y="250"/>
                  </a:lnTo>
                  <a:lnTo>
                    <a:pt x="406" y="266"/>
                  </a:lnTo>
                  <a:lnTo>
                    <a:pt x="339" y="302"/>
                  </a:lnTo>
                  <a:lnTo>
                    <a:pt x="303" y="324"/>
                  </a:lnTo>
                  <a:lnTo>
                    <a:pt x="266" y="350"/>
                  </a:lnTo>
                  <a:lnTo>
                    <a:pt x="229" y="380"/>
                  </a:lnTo>
                  <a:lnTo>
                    <a:pt x="193" y="416"/>
                  </a:lnTo>
                  <a:lnTo>
                    <a:pt x="158" y="457"/>
                  </a:lnTo>
                  <a:lnTo>
                    <a:pt x="125" y="506"/>
                  </a:lnTo>
                  <a:lnTo>
                    <a:pt x="96" y="563"/>
                  </a:lnTo>
                  <a:lnTo>
                    <a:pt x="70" y="628"/>
                  </a:lnTo>
                  <a:lnTo>
                    <a:pt x="78" y="592"/>
                  </a:lnTo>
                  <a:lnTo>
                    <a:pt x="86" y="557"/>
                  </a:lnTo>
                  <a:lnTo>
                    <a:pt x="97" y="525"/>
                  </a:lnTo>
                  <a:lnTo>
                    <a:pt x="109" y="494"/>
                  </a:lnTo>
                  <a:lnTo>
                    <a:pt x="122" y="466"/>
                  </a:lnTo>
                  <a:lnTo>
                    <a:pt x="138" y="441"/>
                  </a:lnTo>
                  <a:lnTo>
                    <a:pt x="146" y="429"/>
                  </a:lnTo>
                  <a:lnTo>
                    <a:pt x="155" y="419"/>
                  </a:lnTo>
                  <a:lnTo>
                    <a:pt x="165" y="408"/>
                  </a:lnTo>
                  <a:lnTo>
                    <a:pt x="174" y="399"/>
                  </a:lnTo>
                  <a:lnTo>
                    <a:pt x="151" y="417"/>
                  </a:lnTo>
                  <a:lnTo>
                    <a:pt x="130" y="438"/>
                  </a:lnTo>
                  <a:lnTo>
                    <a:pt x="111" y="460"/>
                  </a:lnTo>
                  <a:lnTo>
                    <a:pt x="95" y="483"/>
                  </a:lnTo>
                  <a:lnTo>
                    <a:pt x="81" y="508"/>
                  </a:lnTo>
                  <a:lnTo>
                    <a:pt x="69" y="534"/>
                  </a:lnTo>
                  <a:lnTo>
                    <a:pt x="59" y="561"/>
                  </a:lnTo>
                  <a:lnTo>
                    <a:pt x="51" y="588"/>
                  </a:lnTo>
                  <a:lnTo>
                    <a:pt x="44" y="617"/>
                  </a:lnTo>
                  <a:lnTo>
                    <a:pt x="39" y="645"/>
                  </a:lnTo>
                  <a:lnTo>
                    <a:pt x="33" y="703"/>
                  </a:lnTo>
                  <a:lnTo>
                    <a:pt x="32" y="759"/>
                  </a:lnTo>
                  <a:lnTo>
                    <a:pt x="33" y="814"/>
                  </a:lnTo>
                  <a:lnTo>
                    <a:pt x="33" y="820"/>
                  </a:lnTo>
                  <a:lnTo>
                    <a:pt x="33" y="827"/>
                  </a:lnTo>
                  <a:lnTo>
                    <a:pt x="32" y="840"/>
                  </a:lnTo>
                  <a:lnTo>
                    <a:pt x="31" y="853"/>
                  </a:lnTo>
                  <a:lnTo>
                    <a:pt x="30" y="868"/>
                  </a:lnTo>
                  <a:lnTo>
                    <a:pt x="31" y="894"/>
                  </a:lnTo>
                  <a:lnTo>
                    <a:pt x="32" y="920"/>
                  </a:lnTo>
                  <a:lnTo>
                    <a:pt x="36" y="969"/>
                  </a:lnTo>
                  <a:lnTo>
                    <a:pt x="28" y="940"/>
                  </a:lnTo>
                  <a:lnTo>
                    <a:pt x="20" y="911"/>
                  </a:lnTo>
                  <a:lnTo>
                    <a:pt x="14" y="882"/>
                  </a:lnTo>
                  <a:lnTo>
                    <a:pt x="8" y="854"/>
                  </a:lnTo>
                  <a:lnTo>
                    <a:pt x="5" y="826"/>
                  </a:lnTo>
                  <a:lnTo>
                    <a:pt x="3" y="800"/>
                  </a:lnTo>
                  <a:lnTo>
                    <a:pt x="3" y="775"/>
                  </a:lnTo>
                  <a:lnTo>
                    <a:pt x="4" y="751"/>
                  </a:lnTo>
                  <a:lnTo>
                    <a:pt x="0" y="805"/>
                  </a:lnTo>
                  <a:lnTo>
                    <a:pt x="0" y="856"/>
                  </a:lnTo>
                  <a:lnTo>
                    <a:pt x="4" y="905"/>
                  </a:lnTo>
                  <a:lnTo>
                    <a:pt x="11" y="950"/>
                  </a:lnTo>
                  <a:lnTo>
                    <a:pt x="22" y="993"/>
                  </a:lnTo>
                  <a:lnTo>
                    <a:pt x="35" y="1034"/>
                  </a:lnTo>
                  <a:lnTo>
                    <a:pt x="50" y="1071"/>
                  </a:lnTo>
                  <a:lnTo>
                    <a:pt x="67" y="1105"/>
                  </a:lnTo>
                  <a:lnTo>
                    <a:pt x="84" y="1147"/>
                  </a:lnTo>
                  <a:lnTo>
                    <a:pt x="102" y="1188"/>
                  </a:lnTo>
                  <a:lnTo>
                    <a:pt x="122" y="1227"/>
                  </a:lnTo>
                  <a:lnTo>
                    <a:pt x="145" y="1264"/>
                  </a:lnTo>
                  <a:lnTo>
                    <a:pt x="170" y="1298"/>
                  </a:lnTo>
                  <a:lnTo>
                    <a:pt x="197" y="1330"/>
                  </a:lnTo>
                  <a:lnTo>
                    <a:pt x="225" y="1360"/>
                  </a:lnTo>
                  <a:lnTo>
                    <a:pt x="255" y="1388"/>
                  </a:lnTo>
                  <a:lnTo>
                    <a:pt x="287" y="1412"/>
                  </a:lnTo>
                  <a:lnTo>
                    <a:pt x="321" y="1434"/>
                  </a:lnTo>
                  <a:lnTo>
                    <a:pt x="355" y="1453"/>
                  </a:lnTo>
                  <a:lnTo>
                    <a:pt x="392" y="1468"/>
                  </a:lnTo>
                  <a:lnTo>
                    <a:pt x="429" y="1481"/>
                  </a:lnTo>
                  <a:lnTo>
                    <a:pt x="468" y="1490"/>
                  </a:lnTo>
                  <a:lnTo>
                    <a:pt x="507" y="1495"/>
                  </a:lnTo>
                  <a:lnTo>
                    <a:pt x="547" y="1497"/>
                  </a:lnTo>
                  <a:lnTo>
                    <a:pt x="564" y="1496"/>
                  </a:lnTo>
                  <a:lnTo>
                    <a:pt x="579" y="1495"/>
                  </a:lnTo>
                  <a:lnTo>
                    <a:pt x="611" y="1491"/>
                  </a:lnTo>
                  <a:lnTo>
                    <a:pt x="588" y="1457"/>
                  </a:lnTo>
                  <a:lnTo>
                    <a:pt x="566" y="1422"/>
                  </a:lnTo>
                  <a:lnTo>
                    <a:pt x="547" y="1385"/>
                  </a:lnTo>
                  <a:lnTo>
                    <a:pt x="531" y="1346"/>
                  </a:lnTo>
                  <a:lnTo>
                    <a:pt x="519" y="1306"/>
                  </a:lnTo>
                  <a:lnTo>
                    <a:pt x="509" y="1265"/>
                  </a:lnTo>
                  <a:lnTo>
                    <a:pt x="503" y="1222"/>
                  </a:lnTo>
                  <a:lnTo>
                    <a:pt x="501" y="1178"/>
                  </a:lnTo>
                  <a:lnTo>
                    <a:pt x="505" y="1128"/>
                  </a:lnTo>
                  <a:lnTo>
                    <a:pt x="512" y="1078"/>
                  </a:lnTo>
                  <a:lnTo>
                    <a:pt x="525" y="1029"/>
                  </a:lnTo>
                  <a:lnTo>
                    <a:pt x="542" y="981"/>
                  </a:lnTo>
                  <a:lnTo>
                    <a:pt x="563" y="935"/>
                  </a:lnTo>
                  <a:lnTo>
                    <a:pt x="588" y="891"/>
                  </a:lnTo>
                  <a:lnTo>
                    <a:pt x="617" y="849"/>
                  </a:lnTo>
                  <a:lnTo>
                    <a:pt x="649" y="809"/>
                  </a:lnTo>
                  <a:lnTo>
                    <a:pt x="685" y="773"/>
                  </a:lnTo>
                  <a:lnTo>
                    <a:pt x="724" y="741"/>
                  </a:lnTo>
                  <a:lnTo>
                    <a:pt x="765" y="712"/>
                  </a:lnTo>
                  <a:lnTo>
                    <a:pt x="809" y="688"/>
                  </a:lnTo>
                  <a:lnTo>
                    <a:pt x="856" y="668"/>
                  </a:lnTo>
                  <a:lnTo>
                    <a:pt x="905" y="654"/>
                  </a:lnTo>
                  <a:lnTo>
                    <a:pt x="955" y="645"/>
                  </a:lnTo>
                  <a:close/>
                  <a:moveTo>
                    <a:pt x="140" y="794"/>
                  </a:moveTo>
                  <a:lnTo>
                    <a:pt x="136" y="847"/>
                  </a:lnTo>
                  <a:lnTo>
                    <a:pt x="133" y="896"/>
                  </a:lnTo>
                  <a:lnTo>
                    <a:pt x="133" y="921"/>
                  </a:lnTo>
                  <a:lnTo>
                    <a:pt x="133" y="946"/>
                  </a:lnTo>
                  <a:lnTo>
                    <a:pt x="135" y="972"/>
                  </a:lnTo>
                  <a:lnTo>
                    <a:pt x="137" y="1000"/>
                  </a:lnTo>
                  <a:lnTo>
                    <a:pt x="143" y="1043"/>
                  </a:lnTo>
                  <a:lnTo>
                    <a:pt x="151" y="1083"/>
                  </a:lnTo>
                  <a:lnTo>
                    <a:pt x="162" y="1121"/>
                  </a:lnTo>
                  <a:lnTo>
                    <a:pt x="175" y="1157"/>
                  </a:lnTo>
                  <a:lnTo>
                    <a:pt x="191" y="1191"/>
                  </a:lnTo>
                  <a:lnTo>
                    <a:pt x="210" y="1226"/>
                  </a:lnTo>
                  <a:lnTo>
                    <a:pt x="231" y="1259"/>
                  </a:lnTo>
                  <a:lnTo>
                    <a:pt x="256" y="1294"/>
                  </a:lnTo>
                  <a:lnTo>
                    <a:pt x="282" y="1326"/>
                  </a:lnTo>
                  <a:lnTo>
                    <a:pt x="308" y="1355"/>
                  </a:lnTo>
                  <a:lnTo>
                    <a:pt x="363" y="1412"/>
                  </a:lnTo>
                  <a:lnTo>
                    <a:pt x="367" y="1416"/>
                  </a:lnTo>
                  <a:lnTo>
                    <a:pt x="369" y="1418"/>
                  </a:lnTo>
                  <a:lnTo>
                    <a:pt x="370" y="1419"/>
                  </a:lnTo>
                  <a:lnTo>
                    <a:pt x="372" y="1421"/>
                  </a:lnTo>
                  <a:lnTo>
                    <a:pt x="373" y="1422"/>
                  </a:lnTo>
                  <a:lnTo>
                    <a:pt x="374" y="1424"/>
                  </a:lnTo>
                  <a:lnTo>
                    <a:pt x="374" y="1426"/>
                  </a:lnTo>
                  <a:lnTo>
                    <a:pt x="373" y="1426"/>
                  </a:lnTo>
                  <a:lnTo>
                    <a:pt x="372" y="1426"/>
                  </a:lnTo>
                  <a:lnTo>
                    <a:pt x="370" y="1425"/>
                  </a:lnTo>
                  <a:lnTo>
                    <a:pt x="369" y="1425"/>
                  </a:lnTo>
                  <a:lnTo>
                    <a:pt x="367" y="1424"/>
                  </a:lnTo>
                  <a:lnTo>
                    <a:pt x="366" y="1423"/>
                  </a:lnTo>
                  <a:lnTo>
                    <a:pt x="363" y="1422"/>
                  </a:lnTo>
                  <a:lnTo>
                    <a:pt x="358" y="1418"/>
                  </a:lnTo>
                  <a:lnTo>
                    <a:pt x="355" y="1416"/>
                  </a:lnTo>
                  <a:lnTo>
                    <a:pt x="354" y="1416"/>
                  </a:lnTo>
                  <a:lnTo>
                    <a:pt x="352" y="1415"/>
                  </a:lnTo>
                  <a:lnTo>
                    <a:pt x="335" y="1403"/>
                  </a:lnTo>
                  <a:lnTo>
                    <a:pt x="318" y="1389"/>
                  </a:lnTo>
                  <a:lnTo>
                    <a:pt x="301" y="1375"/>
                  </a:lnTo>
                  <a:lnTo>
                    <a:pt x="284" y="1359"/>
                  </a:lnTo>
                  <a:lnTo>
                    <a:pt x="267" y="1342"/>
                  </a:lnTo>
                  <a:lnTo>
                    <a:pt x="251" y="1325"/>
                  </a:lnTo>
                  <a:lnTo>
                    <a:pt x="235" y="1307"/>
                  </a:lnTo>
                  <a:lnTo>
                    <a:pt x="219" y="1288"/>
                  </a:lnTo>
                  <a:lnTo>
                    <a:pt x="228" y="1297"/>
                  </a:lnTo>
                  <a:lnTo>
                    <a:pt x="197" y="1263"/>
                  </a:lnTo>
                  <a:lnTo>
                    <a:pt x="175" y="1231"/>
                  </a:lnTo>
                  <a:lnTo>
                    <a:pt x="155" y="1199"/>
                  </a:lnTo>
                  <a:lnTo>
                    <a:pt x="146" y="1183"/>
                  </a:lnTo>
                  <a:lnTo>
                    <a:pt x="138" y="1167"/>
                  </a:lnTo>
                  <a:lnTo>
                    <a:pt x="130" y="1152"/>
                  </a:lnTo>
                  <a:lnTo>
                    <a:pt x="123" y="1136"/>
                  </a:lnTo>
                  <a:lnTo>
                    <a:pt x="118" y="1122"/>
                  </a:lnTo>
                  <a:lnTo>
                    <a:pt x="114" y="1106"/>
                  </a:lnTo>
                  <a:lnTo>
                    <a:pt x="105" y="1074"/>
                  </a:lnTo>
                  <a:lnTo>
                    <a:pt x="97" y="1039"/>
                  </a:lnTo>
                  <a:lnTo>
                    <a:pt x="89" y="1003"/>
                  </a:lnTo>
                  <a:lnTo>
                    <a:pt x="92" y="1003"/>
                  </a:lnTo>
                  <a:lnTo>
                    <a:pt x="92" y="1002"/>
                  </a:lnTo>
                  <a:lnTo>
                    <a:pt x="91" y="1001"/>
                  </a:lnTo>
                  <a:lnTo>
                    <a:pt x="90" y="1000"/>
                  </a:lnTo>
                  <a:lnTo>
                    <a:pt x="90" y="999"/>
                  </a:lnTo>
                  <a:lnTo>
                    <a:pt x="90" y="998"/>
                  </a:lnTo>
                  <a:lnTo>
                    <a:pt x="89" y="997"/>
                  </a:lnTo>
                  <a:lnTo>
                    <a:pt x="85" y="942"/>
                  </a:lnTo>
                  <a:lnTo>
                    <a:pt x="82" y="888"/>
                  </a:lnTo>
                  <a:lnTo>
                    <a:pt x="82" y="861"/>
                  </a:lnTo>
                  <a:lnTo>
                    <a:pt x="83" y="836"/>
                  </a:lnTo>
                  <a:lnTo>
                    <a:pt x="85" y="812"/>
                  </a:lnTo>
                  <a:lnTo>
                    <a:pt x="87" y="789"/>
                  </a:lnTo>
                  <a:lnTo>
                    <a:pt x="100" y="720"/>
                  </a:lnTo>
                  <a:lnTo>
                    <a:pt x="118" y="652"/>
                  </a:lnTo>
                  <a:lnTo>
                    <a:pt x="142" y="586"/>
                  </a:lnTo>
                  <a:lnTo>
                    <a:pt x="157" y="554"/>
                  </a:lnTo>
                  <a:lnTo>
                    <a:pt x="173" y="523"/>
                  </a:lnTo>
                  <a:lnTo>
                    <a:pt x="190" y="494"/>
                  </a:lnTo>
                  <a:lnTo>
                    <a:pt x="210" y="465"/>
                  </a:lnTo>
                  <a:lnTo>
                    <a:pt x="231" y="438"/>
                  </a:lnTo>
                  <a:lnTo>
                    <a:pt x="254" y="412"/>
                  </a:lnTo>
                  <a:lnTo>
                    <a:pt x="279" y="388"/>
                  </a:lnTo>
                  <a:lnTo>
                    <a:pt x="305" y="365"/>
                  </a:lnTo>
                  <a:lnTo>
                    <a:pt x="333" y="345"/>
                  </a:lnTo>
                  <a:lnTo>
                    <a:pt x="363" y="326"/>
                  </a:lnTo>
                  <a:lnTo>
                    <a:pt x="466" y="271"/>
                  </a:lnTo>
                  <a:lnTo>
                    <a:pt x="489" y="260"/>
                  </a:lnTo>
                  <a:lnTo>
                    <a:pt x="492" y="259"/>
                  </a:lnTo>
                  <a:lnTo>
                    <a:pt x="494" y="259"/>
                  </a:lnTo>
                  <a:lnTo>
                    <a:pt x="495" y="259"/>
                  </a:lnTo>
                  <a:lnTo>
                    <a:pt x="496" y="259"/>
                  </a:lnTo>
                  <a:lnTo>
                    <a:pt x="496" y="260"/>
                  </a:lnTo>
                  <a:lnTo>
                    <a:pt x="496" y="261"/>
                  </a:lnTo>
                  <a:lnTo>
                    <a:pt x="495" y="263"/>
                  </a:lnTo>
                  <a:lnTo>
                    <a:pt x="490" y="268"/>
                  </a:lnTo>
                  <a:lnTo>
                    <a:pt x="472" y="285"/>
                  </a:lnTo>
                  <a:lnTo>
                    <a:pt x="411" y="344"/>
                  </a:lnTo>
                  <a:lnTo>
                    <a:pt x="330" y="430"/>
                  </a:lnTo>
                  <a:lnTo>
                    <a:pt x="287" y="481"/>
                  </a:lnTo>
                  <a:lnTo>
                    <a:pt x="246" y="537"/>
                  </a:lnTo>
                  <a:lnTo>
                    <a:pt x="209" y="597"/>
                  </a:lnTo>
                  <a:lnTo>
                    <a:pt x="177" y="660"/>
                  </a:lnTo>
                  <a:lnTo>
                    <a:pt x="154" y="726"/>
                  </a:lnTo>
                  <a:lnTo>
                    <a:pt x="146" y="7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35" name="Google Shape;4135;p39"/>
          <p:cNvGrpSpPr/>
          <p:nvPr/>
        </p:nvGrpSpPr>
        <p:grpSpPr>
          <a:xfrm>
            <a:off x="8436449" y="3206832"/>
            <a:ext cx="717783" cy="605089"/>
            <a:chOff x="8681607" y="2727953"/>
            <a:chExt cx="852674" cy="718801"/>
          </a:xfrm>
        </p:grpSpPr>
        <p:sp>
          <p:nvSpPr>
            <p:cNvPr id="4136" name="Google Shape;4136;p39"/>
            <p:cNvSpPr/>
            <p:nvPr/>
          </p:nvSpPr>
          <p:spPr>
            <a:xfrm>
              <a:off x="9423064" y="3078085"/>
              <a:ext cx="59214" cy="75176"/>
            </a:xfrm>
            <a:custGeom>
              <a:avLst/>
              <a:gdLst/>
              <a:ahLst/>
              <a:cxnLst/>
              <a:rect l="l" t="t" r="r" b="b"/>
              <a:pathLst>
                <a:path w="116" h="147" extrusionOk="0">
                  <a:moveTo>
                    <a:pt x="65" y="0"/>
                  </a:moveTo>
                  <a:lnTo>
                    <a:pt x="59" y="0"/>
                  </a:lnTo>
                  <a:lnTo>
                    <a:pt x="54" y="2"/>
                  </a:lnTo>
                  <a:lnTo>
                    <a:pt x="48" y="3"/>
                  </a:lnTo>
                  <a:lnTo>
                    <a:pt x="42" y="6"/>
                  </a:lnTo>
                  <a:lnTo>
                    <a:pt x="37" y="9"/>
                  </a:lnTo>
                  <a:lnTo>
                    <a:pt x="32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8" y="27"/>
                  </a:lnTo>
                  <a:lnTo>
                    <a:pt x="14" y="33"/>
                  </a:lnTo>
                  <a:lnTo>
                    <a:pt x="10" y="39"/>
                  </a:lnTo>
                  <a:lnTo>
                    <a:pt x="7" y="46"/>
                  </a:lnTo>
                  <a:lnTo>
                    <a:pt x="4" y="52"/>
                  </a:lnTo>
                  <a:lnTo>
                    <a:pt x="2" y="59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1" y="95"/>
                  </a:lnTo>
                  <a:lnTo>
                    <a:pt x="2" y="102"/>
                  </a:lnTo>
                  <a:lnTo>
                    <a:pt x="4" y="108"/>
                  </a:lnTo>
                  <a:lnTo>
                    <a:pt x="7" y="114"/>
                  </a:lnTo>
                  <a:lnTo>
                    <a:pt x="9" y="120"/>
                  </a:lnTo>
                  <a:lnTo>
                    <a:pt x="13" y="125"/>
                  </a:lnTo>
                  <a:lnTo>
                    <a:pt x="16" y="130"/>
                  </a:lnTo>
                  <a:lnTo>
                    <a:pt x="20" y="134"/>
                  </a:lnTo>
                  <a:lnTo>
                    <a:pt x="24" y="138"/>
                  </a:lnTo>
                  <a:lnTo>
                    <a:pt x="29" y="141"/>
                  </a:lnTo>
                  <a:lnTo>
                    <a:pt x="34" y="144"/>
                  </a:lnTo>
                  <a:lnTo>
                    <a:pt x="39" y="145"/>
                  </a:lnTo>
                  <a:lnTo>
                    <a:pt x="45" y="147"/>
                  </a:lnTo>
                  <a:lnTo>
                    <a:pt x="50" y="147"/>
                  </a:lnTo>
                  <a:lnTo>
                    <a:pt x="56" y="147"/>
                  </a:lnTo>
                  <a:lnTo>
                    <a:pt x="62" y="145"/>
                  </a:lnTo>
                  <a:lnTo>
                    <a:pt x="68" y="144"/>
                  </a:lnTo>
                  <a:lnTo>
                    <a:pt x="73" y="141"/>
                  </a:lnTo>
                  <a:lnTo>
                    <a:pt x="79" y="138"/>
                  </a:lnTo>
                  <a:lnTo>
                    <a:pt x="84" y="134"/>
                  </a:lnTo>
                  <a:lnTo>
                    <a:pt x="89" y="130"/>
                  </a:lnTo>
                  <a:lnTo>
                    <a:pt x="94" y="125"/>
                  </a:lnTo>
                  <a:lnTo>
                    <a:pt x="98" y="120"/>
                  </a:lnTo>
                  <a:lnTo>
                    <a:pt x="102" y="114"/>
                  </a:lnTo>
                  <a:lnTo>
                    <a:pt x="106" y="108"/>
                  </a:lnTo>
                  <a:lnTo>
                    <a:pt x="109" y="102"/>
                  </a:lnTo>
                  <a:lnTo>
                    <a:pt x="111" y="95"/>
                  </a:lnTo>
                  <a:lnTo>
                    <a:pt x="113" y="88"/>
                  </a:lnTo>
                  <a:lnTo>
                    <a:pt x="115" y="81"/>
                  </a:lnTo>
                  <a:lnTo>
                    <a:pt x="115" y="74"/>
                  </a:lnTo>
                  <a:lnTo>
                    <a:pt x="116" y="67"/>
                  </a:lnTo>
                  <a:lnTo>
                    <a:pt x="116" y="59"/>
                  </a:lnTo>
                  <a:lnTo>
                    <a:pt x="116" y="52"/>
                  </a:lnTo>
                  <a:lnTo>
                    <a:pt x="115" y="46"/>
                  </a:lnTo>
                  <a:lnTo>
                    <a:pt x="113" y="39"/>
                  </a:lnTo>
                  <a:lnTo>
                    <a:pt x="111" y="33"/>
                  </a:lnTo>
                  <a:lnTo>
                    <a:pt x="108" y="27"/>
                  </a:lnTo>
                  <a:lnTo>
                    <a:pt x="105" y="22"/>
                  </a:lnTo>
                  <a:lnTo>
                    <a:pt x="101" y="17"/>
                  </a:lnTo>
                  <a:lnTo>
                    <a:pt x="97" y="13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3" y="3"/>
                  </a:lnTo>
                  <a:lnTo>
                    <a:pt x="77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39"/>
            <p:cNvSpPr/>
            <p:nvPr/>
          </p:nvSpPr>
          <p:spPr>
            <a:xfrm>
              <a:off x="8681607" y="2890661"/>
              <a:ext cx="567936" cy="556093"/>
            </a:xfrm>
            <a:custGeom>
              <a:avLst/>
              <a:gdLst/>
              <a:ahLst/>
              <a:cxnLst/>
              <a:rect l="l" t="t" r="r" b="b"/>
              <a:pathLst>
                <a:path w="1104" h="1081" extrusionOk="0">
                  <a:moveTo>
                    <a:pt x="568" y="0"/>
                  </a:moveTo>
                  <a:lnTo>
                    <a:pt x="538" y="0"/>
                  </a:lnTo>
                  <a:lnTo>
                    <a:pt x="523" y="1"/>
                  </a:lnTo>
                  <a:lnTo>
                    <a:pt x="515" y="2"/>
                  </a:lnTo>
                  <a:lnTo>
                    <a:pt x="508" y="3"/>
                  </a:lnTo>
                  <a:lnTo>
                    <a:pt x="486" y="3"/>
                  </a:lnTo>
                  <a:lnTo>
                    <a:pt x="436" y="6"/>
                  </a:lnTo>
                  <a:lnTo>
                    <a:pt x="388" y="14"/>
                  </a:lnTo>
                  <a:lnTo>
                    <a:pt x="342" y="27"/>
                  </a:lnTo>
                  <a:lnTo>
                    <a:pt x="297" y="45"/>
                  </a:lnTo>
                  <a:lnTo>
                    <a:pt x="255" y="68"/>
                  </a:lnTo>
                  <a:lnTo>
                    <a:pt x="214" y="95"/>
                  </a:lnTo>
                  <a:lnTo>
                    <a:pt x="177" y="126"/>
                  </a:lnTo>
                  <a:lnTo>
                    <a:pt x="142" y="160"/>
                  </a:lnTo>
                  <a:lnTo>
                    <a:pt x="111" y="199"/>
                  </a:lnTo>
                  <a:lnTo>
                    <a:pt x="83" y="240"/>
                  </a:lnTo>
                  <a:lnTo>
                    <a:pt x="59" y="284"/>
                  </a:lnTo>
                  <a:lnTo>
                    <a:pt x="38" y="332"/>
                  </a:lnTo>
                  <a:lnTo>
                    <a:pt x="22" y="381"/>
                  </a:lnTo>
                  <a:lnTo>
                    <a:pt x="10" y="433"/>
                  </a:lnTo>
                  <a:lnTo>
                    <a:pt x="3" y="487"/>
                  </a:lnTo>
                  <a:lnTo>
                    <a:pt x="0" y="542"/>
                  </a:lnTo>
                  <a:lnTo>
                    <a:pt x="3" y="597"/>
                  </a:lnTo>
                  <a:lnTo>
                    <a:pt x="10" y="650"/>
                  </a:lnTo>
                  <a:lnTo>
                    <a:pt x="22" y="702"/>
                  </a:lnTo>
                  <a:lnTo>
                    <a:pt x="38" y="751"/>
                  </a:lnTo>
                  <a:lnTo>
                    <a:pt x="59" y="798"/>
                  </a:lnTo>
                  <a:lnTo>
                    <a:pt x="83" y="843"/>
                  </a:lnTo>
                  <a:lnTo>
                    <a:pt x="111" y="884"/>
                  </a:lnTo>
                  <a:lnTo>
                    <a:pt x="142" y="922"/>
                  </a:lnTo>
                  <a:lnTo>
                    <a:pt x="177" y="957"/>
                  </a:lnTo>
                  <a:lnTo>
                    <a:pt x="214" y="988"/>
                  </a:lnTo>
                  <a:lnTo>
                    <a:pt x="255" y="1016"/>
                  </a:lnTo>
                  <a:lnTo>
                    <a:pt x="297" y="1038"/>
                  </a:lnTo>
                  <a:lnTo>
                    <a:pt x="342" y="1057"/>
                  </a:lnTo>
                  <a:lnTo>
                    <a:pt x="388" y="1070"/>
                  </a:lnTo>
                  <a:lnTo>
                    <a:pt x="436" y="1078"/>
                  </a:lnTo>
                  <a:lnTo>
                    <a:pt x="486" y="1081"/>
                  </a:lnTo>
                  <a:lnTo>
                    <a:pt x="504" y="1080"/>
                  </a:lnTo>
                  <a:lnTo>
                    <a:pt x="522" y="1079"/>
                  </a:lnTo>
                  <a:lnTo>
                    <a:pt x="556" y="1076"/>
                  </a:lnTo>
                  <a:lnTo>
                    <a:pt x="576" y="1076"/>
                  </a:lnTo>
                  <a:lnTo>
                    <a:pt x="630" y="1073"/>
                  </a:lnTo>
                  <a:lnTo>
                    <a:pt x="683" y="1065"/>
                  </a:lnTo>
                  <a:lnTo>
                    <a:pt x="734" y="1052"/>
                  </a:lnTo>
                  <a:lnTo>
                    <a:pt x="783" y="1034"/>
                  </a:lnTo>
                  <a:lnTo>
                    <a:pt x="829" y="1011"/>
                  </a:lnTo>
                  <a:lnTo>
                    <a:pt x="872" y="984"/>
                  </a:lnTo>
                  <a:lnTo>
                    <a:pt x="913" y="954"/>
                  </a:lnTo>
                  <a:lnTo>
                    <a:pt x="950" y="919"/>
                  </a:lnTo>
                  <a:lnTo>
                    <a:pt x="984" y="881"/>
                  </a:lnTo>
                  <a:lnTo>
                    <a:pt x="1014" y="840"/>
                  </a:lnTo>
                  <a:lnTo>
                    <a:pt x="1041" y="796"/>
                  </a:lnTo>
                  <a:lnTo>
                    <a:pt x="1063" y="749"/>
                  </a:lnTo>
                  <a:lnTo>
                    <a:pt x="1080" y="700"/>
                  </a:lnTo>
                  <a:lnTo>
                    <a:pt x="1093" y="649"/>
                  </a:lnTo>
                  <a:lnTo>
                    <a:pt x="1101" y="596"/>
                  </a:lnTo>
                  <a:lnTo>
                    <a:pt x="1104" y="542"/>
                  </a:lnTo>
                  <a:lnTo>
                    <a:pt x="1102" y="488"/>
                  </a:lnTo>
                  <a:lnTo>
                    <a:pt x="1094" y="435"/>
                  </a:lnTo>
                  <a:lnTo>
                    <a:pt x="1080" y="383"/>
                  </a:lnTo>
                  <a:lnTo>
                    <a:pt x="1062" y="334"/>
                  </a:lnTo>
                  <a:lnTo>
                    <a:pt x="1039" y="286"/>
                  </a:lnTo>
                  <a:lnTo>
                    <a:pt x="1012" y="242"/>
                  </a:lnTo>
                  <a:lnTo>
                    <a:pt x="981" y="200"/>
                  </a:lnTo>
                  <a:lnTo>
                    <a:pt x="946" y="161"/>
                  </a:lnTo>
                  <a:lnTo>
                    <a:pt x="907" y="126"/>
                  </a:lnTo>
                  <a:lnTo>
                    <a:pt x="866" y="94"/>
                  </a:lnTo>
                  <a:lnTo>
                    <a:pt x="821" y="67"/>
                  </a:lnTo>
                  <a:lnTo>
                    <a:pt x="774" y="43"/>
                  </a:lnTo>
                  <a:lnTo>
                    <a:pt x="725" y="25"/>
                  </a:lnTo>
                  <a:lnTo>
                    <a:pt x="674" y="11"/>
                  </a:lnTo>
                  <a:lnTo>
                    <a:pt x="622" y="3"/>
                  </a:lnTo>
                  <a:close/>
                  <a:moveTo>
                    <a:pt x="489" y="1025"/>
                  </a:moveTo>
                  <a:lnTo>
                    <a:pt x="445" y="1022"/>
                  </a:lnTo>
                  <a:lnTo>
                    <a:pt x="402" y="1015"/>
                  </a:lnTo>
                  <a:lnTo>
                    <a:pt x="361" y="1003"/>
                  </a:lnTo>
                  <a:lnTo>
                    <a:pt x="322" y="987"/>
                  </a:lnTo>
                  <a:lnTo>
                    <a:pt x="284" y="966"/>
                  </a:lnTo>
                  <a:lnTo>
                    <a:pt x="248" y="942"/>
                  </a:lnTo>
                  <a:lnTo>
                    <a:pt x="215" y="914"/>
                  </a:lnTo>
                  <a:lnTo>
                    <a:pt x="184" y="883"/>
                  </a:lnTo>
                  <a:lnTo>
                    <a:pt x="156" y="848"/>
                  </a:lnTo>
                  <a:lnTo>
                    <a:pt x="131" y="811"/>
                  </a:lnTo>
                  <a:lnTo>
                    <a:pt x="109" y="771"/>
                  </a:lnTo>
                  <a:lnTo>
                    <a:pt x="91" y="729"/>
                  </a:lnTo>
                  <a:lnTo>
                    <a:pt x="77" y="685"/>
                  </a:lnTo>
                  <a:lnTo>
                    <a:pt x="66" y="639"/>
                  </a:lnTo>
                  <a:lnTo>
                    <a:pt x="59" y="591"/>
                  </a:lnTo>
                  <a:lnTo>
                    <a:pt x="57" y="542"/>
                  </a:lnTo>
                  <a:lnTo>
                    <a:pt x="59" y="492"/>
                  </a:lnTo>
                  <a:lnTo>
                    <a:pt x="66" y="444"/>
                  </a:lnTo>
                  <a:lnTo>
                    <a:pt x="76" y="398"/>
                  </a:lnTo>
                  <a:lnTo>
                    <a:pt x="91" y="354"/>
                  </a:lnTo>
                  <a:lnTo>
                    <a:pt x="109" y="311"/>
                  </a:lnTo>
                  <a:lnTo>
                    <a:pt x="130" y="272"/>
                  </a:lnTo>
                  <a:lnTo>
                    <a:pt x="155" y="235"/>
                  </a:lnTo>
                  <a:lnTo>
                    <a:pt x="183" y="200"/>
                  </a:lnTo>
                  <a:lnTo>
                    <a:pt x="214" y="169"/>
                  </a:lnTo>
                  <a:lnTo>
                    <a:pt x="247" y="142"/>
                  </a:lnTo>
                  <a:lnTo>
                    <a:pt x="282" y="118"/>
                  </a:lnTo>
                  <a:lnTo>
                    <a:pt x="320" y="98"/>
                  </a:lnTo>
                  <a:lnTo>
                    <a:pt x="360" y="82"/>
                  </a:lnTo>
                  <a:lnTo>
                    <a:pt x="402" y="70"/>
                  </a:lnTo>
                  <a:lnTo>
                    <a:pt x="445" y="62"/>
                  </a:lnTo>
                  <a:lnTo>
                    <a:pt x="489" y="60"/>
                  </a:lnTo>
                  <a:lnTo>
                    <a:pt x="533" y="62"/>
                  </a:lnTo>
                  <a:lnTo>
                    <a:pt x="576" y="70"/>
                  </a:lnTo>
                  <a:lnTo>
                    <a:pt x="617" y="82"/>
                  </a:lnTo>
                  <a:lnTo>
                    <a:pt x="656" y="98"/>
                  </a:lnTo>
                  <a:lnTo>
                    <a:pt x="694" y="118"/>
                  </a:lnTo>
                  <a:lnTo>
                    <a:pt x="729" y="143"/>
                  </a:lnTo>
                  <a:lnTo>
                    <a:pt x="763" y="170"/>
                  </a:lnTo>
                  <a:lnTo>
                    <a:pt x="793" y="202"/>
                  </a:lnTo>
                  <a:lnTo>
                    <a:pt x="821" y="236"/>
                  </a:lnTo>
                  <a:lnTo>
                    <a:pt x="846" y="273"/>
                  </a:lnTo>
                  <a:lnTo>
                    <a:pt x="868" y="313"/>
                  </a:lnTo>
                  <a:lnTo>
                    <a:pt x="886" y="355"/>
                  </a:lnTo>
                  <a:lnTo>
                    <a:pt x="901" y="399"/>
                  </a:lnTo>
                  <a:lnTo>
                    <a:pt x="911" y="445"/>
                  </a:lnTo>
                  <a:lnTo>
                    <a:pt x="918" y="493"/>
                  </a:lnTo>
                  <a:lnTo>
                    <a:pt x="920" y="542"/>
                  </a:lnTo>
                  <a:lnTo>
                    <a:pt x="917" y="592"/>
                  </a:lnTo>
                  <a:lnTo>
                    <a:pt x="911" y="640"/>
                  </a:lnTo>
                  <a:lnTo>
                    <a:pt x="900" y="686"/>
                  </a:lnTo>
                  <a:lnTo>
                    <a:pt x="885" y="730"/>
                  </a:lnTo>
                  <a:lnTo>
                    <a:pt x="867" y="773"/>
                  </a:lnTo>
                  <a:lnTo>
                    <a:pt x="845" y="813"/>
                  </a:lnTo>
                  <a:lnTo>
                    <a:pt x="820" y="850"/>
                  </a:lnTo>
                  <a:lnTo>
                    <a:pt x="793" y="884"/>
                  </a:lnTo>
                  <a:lnTo>
                    <a:pt x="762" y="915"/>
                  </a:lnTo>
                  <a:lnTo>
                    <a:pt x="729" y="943"/>
                  </a:lnTo>
                  <a:lnTo>
                    <a:pt x="694" y="967"/>
                  </a:lnTo>
                  <a:lnTo>
                    <a:pt x="656" y="987"/>
                  </a:lnTo>
                  <a:lnTo>
                    <a:pt x="617" y="1003"/>
                  </a:lnTo>
                  <a:lnTo>
                    <a:pt x="575" y="1015"/>
                  </a:lnTo>
                  <a:lnTo>
                    <a:pt x="533" y="102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39"/>
            <p:cNvSpPr/>
            <p:nvPr/>
          </p:nvSpPr>
          <p:spPr>
            <a:xfrm>
              <a:off x="8732582" y="2946269"/>
              <a:ext cx="397503" cy="446934"/>
            </a:xfrm>
            <a:custGeom>
              <a:avLst/>
              <a:gdLst/>
              <a:ahLst/>
              <a:cxnLst/>
              <a:rect l="l" t="t" r="r" b="b"/>
              <a:pathLst>
                <a:path w="773" h="869" extrusionOk="0">
                  <a:moveTo>
                    <a:pt x="548" y="293"/>
                  </a:moveTo>
                  <a:lnTo>
                    <a:pt x="539" y="283"/>
                  </a:lnTo>
                  <a:lnTo>
                    <a:pt x="531" y="274"/>
                  </a:lnTo>
                  <a:lnTo>
                    <a:pt x="514" y="256"/>
                  </a:lnTo>
                  <a:lnTo>
                    <a:pt x="615" y="84"/>
                  </a:lnTo>
                  <a:lnTo>
                    <a:pt x="500" y="245"/>
                  </a:lnTo>
                  <a:lnTo>
                    <a:pt x="478" y="233"/>
                  </a:lnTo>
                  <a:lnTo>
                    <a:pt x="468" y="227"/>
                  </a:lnTo>
                  <a:lnTo>
                    <a:pt x="462" y="225"/>
                  </a:lnTo>
                  <a:lnTo>
                    <a:pt x="457" y="223"/>
                  </a:lnTo>
                  <a:lnTo>
                    <a:pt x="508" y="22"/>
                  </a:lnTo>
                  <a:lnTo>
                    <a:pt x="443" y="217"/>
                  </a:lnTo>
                  <a:lnTo>
                    <a:pt x="438" y="215"/>
                  </a:lnTo>
                  <a:lnTo>
                    <a:pt x="432" y="213"/>
                  </a:lnTo>
                  <a:lnTo>
                    <a:pt x="426" y="212"/>
                  </a:lnTo>
                  <a:lnTo>
                    <a:pt x="420" y="210"/>
                  </a:lnTo>
                  <a:lnTo>
                    <a:pt x="414" y="209"/>
                  </a:lnTo>
                  <a:lnTo>
                    <a:pt x="408" y="209"/>
                  </a:lnTo>
                  <a:lnTo>
                    <a:pt x="401" y="208"/>
                  </a:lnTo>
                  <a:lnTo>
                    <a:pt x="395" y="208"/>
                  </a:lnTo>
                  <a:lnTo>
                    <a:pt x="387" y="0"/>
                  </a:lnTo>
                  <a:lnTo>
                    <a:pt x="378" y="208"/>
                  </a:lnTo>
                  <a:lnTo>
                    <a:pt x="372" y="208"/>
                  </a:lnTo>
                  <a:lnTo>
                    <a:pt x="366" y="209"/>
                  </a:lnTo>
                  <a:lnTo>
                    <a:pt x="360" y="209"/>
                  </a:lnTo>
                  <a:lnTo>
                    <a:pt x="354" y="210"/>
                  </a:lnTo>
                  <a:lnTo>
                    <a:pt x="348" y="212"/>
                  </a:lnTo>
                  <a:lnTo>
                    <a:pt x="342" y="213"/>
                  </a:lnTo>
                  <a:lnTo>
                    <a:pt x="336" y="215"/>
                  </a:lnTo>
                  <a:lnTo>
                    <a:pt x="330" y="217"/>
                  </a:lnTo>
                  <a:lnTo>
                    <a:pt x="265" y="22"/>
                  </a:lnTo>
                  <a:lnTo>
                    <a:pt x="316" y="223"/>
                  </a:lnTo>
                  <a:lnTo>
                    <a:pt x="311" y="225"/>
                  </a:lnTo>
                  <a:lnTo>
                    <a:pt x="305" y="227"/>
                  </a:lnTo>
                  <a:lnTo>
                    <a:pt x="295" y="233"/>
                  </a:lnTo>
                  <a:lnTo>
                    <a:pt x="274" y="245"/>
                  </a:lnTo>
                  <a:lnTo>
                    <a:pt x="158" y="84"/>
                  </a:lnTo>
                  <a:lnTo>
                    <a:pt x="260" y="256"/>
                  </a:lnTo>
                  <a:lnTo>
                    <a:pt x="250" y="265"/>
                  </a:lnTo>
                  <a:lnTo>
                    <a:pt x="245" y="269"/>
                  </a:lnTo>
                  <a:lnTo>
                    <a:pt x="241" y="274"/>
                  </a:lnTo>
                  <a:lnTo>
                    <a:pt x="237" y="278"/>
                  </a:lnTo>
                  <a:lnTo>
                    <a:pt x="233" y="283"/>
                  </a:lnTo>
                  <a:lnTo>
                    <a:pt x="229" y="288"/>
                  </a:lnTo>
                  <a:lnTo>
                    <a:pt x="226" y="293"/>
                  </a:lnTo>
                  <a:lnTo>
                    <a:pt x="74" y="180"/>
                  </a:lnTo>
                  <a:lnTo>
                    <a:pt x="217" y="307"/>
                  </a:lnTo>
                  <a:lnTo>
                    <a:pt x="211" y="318"/>
                  </a:lnTo>
                  <a:lnTo>
                    <a:pt x="205" y="330"/>
                  </a:lnTo>
                  <a:lnTo>
                    <a:pt x="200" y="342"/>
                  </a:lnTo>
                  <a:lnTo>
                    <a:pt x="195" y="355"/>
                  </a:lnTo>
                  <a:lnTo>
                    <a:pt x="20" y="302"/>
                  </a:lnTo>
                  <a:lnTo>
                    <a:pt x="192" y="372"/>
                  </a:lnTo>
                  <a:lnTo>
                    <a:pt x="190" y="378"/>
                  </a:lnTo>
                  <a:lnTo>
                    <a:pt x="188" y="385"/>
                  </a:lnTo>
                  <a:lnTo>
                    <a:pt x="187" y="391"/>
                  </a:lnTo>
                  <a:lnTo>
                    <a:pt x="186" y="398"/>
                  </a:lnTo>
                  <a:lnTo>
                    <a:pt x="185" y="405"/>
                  </a:lnTo>
                  <a:lnTo>
                    <a:pt x="184" y="411"/>
                  </a:lnTo>
                  <a:lnTo>
                    <a:pt x="184" y="426"/>
                  </a:lnTo>
                  <a:lnTo>
                    <a:pt x="0" y="434"/>
                  </a:lnTo>
                  <a:lnTo>
                    <a:pt x="184" y="443"/>
                  </a:lnTo>
                  <a:lnTo>
                    <a:pt x="184" y="457"/>
                  </a:lnTo>
                  <a:lnTo>
                    <a:pt x="185" y="464"/>
                  </a:lnTo>
                  <a:lnTo>
                    <a:pt x="186" y="470"/>
                  </a:lnTo>
                  <a:lnTo>
                    <a:pt x="187" y="477"/>
                  </a:lnTo>
                  <a:lnTo>
                    <a:pt x="188" y="483"/>
                  </a:lnTo>
                  <a:lnTo>
                    <a:pt x="190" y="490"/>
                  </a:lnTo>
                  <a:lnTo>
                    <a:pt x="192" y="496"/>
                  </a:lnTo>
                  <a:lnTo>
                    <a:pt x="20" y="567"/>
                  </a:lnTo>
                  <a:lnTo>
                    <a:pt x="195" y="513"/>
                  </a:lnTo>
                  <a:lnTo>
                    <a:pt x="200" y="526"/>
                  </a:lnTo>
                  <a:lnTo>
                    <a:pt x="205" y="538"/>
                  </a:lnTo>
                  <a:lnTo>
                    <a:pt x="211" y="550"/>
                  </a:lnTo>
                  <a:lnTo>
                    <a:pt x="217" y="561"/>
                  </a:lnTo>
                  <a:lnTo>
                    <a:pt x="74" y="688"/>
                  </a:lnTo>
                  <a:lnTo>
                    <a:pt x="226" y="575"/>
                  </a:lnTo>
                  <a:lnTo>
                    <a:pt x="234" y="585"/>
                  </a:lnTo>
                  <a:lnTo>
                    <a:pt x="243" y="595"/>
                  </a:lnTo>
                  <a:lnTo>
                    <a:pt x="260" y="612"/>
                  </a:lnTo>
                  <a:lnTo>
                    <a:pt x="158" y="784"/>
                  </a:lnTo>
                  <a:lnTo>
                    <a:pt x="274" y="623"/>
                  </a:lnTo>
                  <a:lnTo>
                    <a:pt x="284" y="630"/>
                  </a:lnTo>
                  <a:lnTo>
                    <a:pt x="295" y="636"/>
                  </a:lnTo>
                  <a:lnTo>
                    <a:pt x="305" y="641"/>
                  </a:lnTo>
                  <a:lnTo>
                    <a:pt x="316" y="646"/>
                  </a:lnTo>
                  <a:lnTo>
                    <a:pt x="265" y="846"/>
                  </a:lnTo>
                  <a:lnTo>
                    <a:pt x="330" y="651"/>
                  </a:lnTo>
                  <a:lnTo>
                    <a:pt x="335" y="653"/>
                  </a:lnTo>
                  <a:lnTo>
                    <a:pt x="341" y="655"/>
                  </a:lnTo>
                  <a:lnTo>
                    <a:pt x="347" y="656"/>
                  </a:lnTo>
                  <a:lnTo>
                    <a:pt x="353" y="658"/>
                  </a:lnTo>
                  <a:lnTo>
                    <a:pt x="359" y="659"/>
                  </a:lnTo>
                  <a:lnTo>
                    <a:pt x="365" y="659"/>
                  </a:lnTo>
                  <a:lnTo>
                    <a:pt x="372" y="660"/>
                  </a:lnTo>
                  <a:lnTo>
                    <a:pt x="378" y="660"/>
                  </a:lnTo>
                  <a:lnTo>
                    <a:pt x="387" y="869"/>
                  </a:lnTo>
                  <a:lnTo>
                    <a:pt x="395" y="660"/>
                  </a:lnTo>
                  <a:lnTo>
                    <a:pt x="401" y="660"/>
                  </a:lnTo>
                  <a:lnTo>
                    <a:pt x="407" y="659"/>
                  </a:lnTo>
                  <a:lnTo>
                    <a:pt x="413" y="659"/>
                  </a:lnTo>
                  <a:lnTo>
                    <a:pt x="419" y="658"/>
                  </a:lnTo>
                  <a:lnTo>
                    <a:pt x="425" y="656"/>
                  </a:lnTo>
                  <a:lnTo>
                    <a:pt x="431" y="655"/>
                  </a:lnTo>
                  <a:lnTo>
                    <a:pt x="437" y="653"/>
                  </a:lnTo>
                  <a:lnTo>
                    <a:pt x="443" y="651"/>
                  </a:lnTo>
                  <a:lnTo>
                    <a:pt x="508" y="846"/>
                  </a:lnTo>
                  <a:lnTo>
                    <a:pt x="457" y="646"/>
                  </a:lnTo>
                  <a:lnTo>
                    <a:pt x="468" y="641"/>
                  </a:lnTo>
                  <a:lnTo>
                    <a:pt x="478" y="636"/>
                  </a:lnTo>
                  <a:lnTo>
                    <a:pt x="489" y="630"/>
                  </a:lnTo>
                  <a:lnTo>
                    <a:pt x="500" y="623"/>
                  </a:lnTo>
                  <a:lnTo>
                    <a:pt x="615" y="784"/>
                  </a:lnTo>
                  <a:lnTo>
                    <a:pt x="514" y="612"/>
                  </a:lnTo>
                  <a:lnTo>
                    <a:pt x="519" y="608"/>
                  </a:lnTo>
                  <a:lnTo>
                    <a:pt x="524" y="604"/>
                  </a:lnTo>
                  <a:lnTo>
                    <a:pt x="529" y="599"/>
                  </a:lnTo>
                  <a:lnTo>
                    <a:pt x="533" y="595"/>
                  </a:lnTo>
                  <a:lnTo>
                    <a:pt x="537" y="590"/>
                  </a:lnTo>
                  <a:lnTo>
                    <a:pt x="541" y="585"/>
                  </a:lnTo>
                  <a:lnTo>
                    <a:pt x="545" y="580"/>
                  </a:lnTo>
                  <a:lnTo>
                    <a:pt x="548" y="575"/>
                  </a:lnTo>
                  <a:lnTo>
                    <a:pt x="700" y="688"/>
                  </a:lnTo>
                  <a:lnTo>
                    <a:pt x="556" y="561"/>
                  </a:lnTo>
                  <a:lnTo>
                    <a:pt x="559" y="556"/>
                  </a:lnTo>
                  <a:lnTo>
                    <a:pt x="563" y="550"/>
                  </a:lnTo>
                  <a:lnTo>
                    <a:pt x="569" y="538"/>
                  </a:lnTo>
                  <a:lnTo>
                    <a:pt x="574" y="526"/>
                  </a:lnTo>
                  <a:lnTo>
                    <a:pt x="579" y="513"/>
                  </a:lnTo>
                  <a:lnTo>
                    <a:pt x="754" y="567"/>
                  </a:lnTo>
                  <a:lnTo>
                    <a:pt x="582" y="496"/>
                  </a:lnTo>
                  <a:lnTo>
                    <a:pt x="585" y="483"/>
                  </a:lnTo>
                  <a:lnTo>
                    <a:pt x="587" y="477"/>
                  </a:lnTo>
                  <a:lnTo>
                    <a:pt x="588" y="470"/>
                  </a:lnTo>
                  <a:lnTo>
                    <a:pt x="589" y="464"/>
                  </a:lnTo>
                  <a:lnTo>
                    <a:pt x="589" y="457"/>
                  </a:lnTo>
                  <a:lnTo>
                    <a:pt x="590" y="450"/>
                  </a:lnTo>
                  <a:lnTo>
                    <a:pt x="590" y="443"/>
                  </a:lnTo>
                  <a:lnTo>
                    <a:pt x="773" y="434"/>
                  </a:lnTo>
                  <a:lnTo>
                    <a:pt x="590" y="426"/>
                  </a:lnTo>
                  <a:lnTo>
                    <a:pt x="590" y="419"/>
                  </a:lnTo>
                  <a:lnTo>
                    <a:pt x="589" y="411"/>
                  </a:lnTo>
                  <a:lnTo>
                    <a:pt x="589" y="405"/>
                  </a:lnTo>
                  <a:lnTo>
                    <a:pt x="588" y="398"/>
                  </a:lnTo>
                  <a:lnTo>
                    <a:pt x="587" y="391"/>
                  </a:lnTo>
                  <a:lnTo>
                    <a:pt x="585" y="385"/>
                  </a:lnTo>
                  <a:lnTo>
                    <a:pt x="582" y="372"/>
                  </a:lnTo>
                  <a:lnTo>
                    <a:pt x="754" y="302"/>
                  </a:lnTo>
                  <a:lnTo>
                    <a:pt x="579" y="355"/>
                  </a:lnTo>
                  <a:lnTo>
                    <a:pt x="574" y="342"/>
                  </a:lnTo>
                  <a:lnTo>
                    <a:pt x="569" y="330"/>
                  </a:lnTo>
                  <a:lnTo>
                    <a:pt x="563" y="318"/>
                  </a:lnTo>
                  <a:lnTo>
                    <a:pt x="559" y="312"/>
                  </a:lnTo>
                  <a:lnTo>
                    <a:pt x="556" y="307"/>
                  </a:lnTo>
                  <a:lnTo>
                    <a:pt x="700" y="180"/>
                  </a:lnTo>
                  <a:close/>
                  <a:moveTo>
                    <a:pt x="567" y="434"/>
                  </a:moveTo>
                  <a:lnTo>
                    <a:pt x="566" y="454"/>
                  </a:lnTo>
                  <a:lnTo>
                    <a:pt x="563" y="474"/>
                  </a:lnTo>
                  <a:lnTo>
                    <a:pt x="559" y="493"/>
                  </a:lnTo>
                  <a:lnTo>
                    <a:pt x="553" y="512"/>
                  </a:lnTo>
                  <a:lnTo>
                    <a:pt x="546" y="529"/>
                  </a:lnTo>
                  <a:lnTo>
                    <a:pt x="537" y="546"/>
                  </a:lnTo>
                  <a:lnTo>
                    <a:pt x="527" y="561"/>
                  </a:lnTo>
                  <a:lnTo>
                    <a:pt x="515" y="576"/>
                  </a:lnTo>
                  <a:lnTo>
                    <a:pt x="503" y="589"/>
                  </a:lnTo>
                  <a:lnTo>
                    <a:pt x="489" y="600"/>
                  </a:lnTo>
                  <a:lnTo>
                    <a:pt x="475" y="610"/>
                  </a:lnTo>
                  <a:lnTo>
                    <a:pt x="459" y="619"/>
                  </a:lnTo>
                  <a:lnTo>
                    <a:pt x="443" y="626"/>
                  </a:lnTo>
                  <a:lnTo>
                    <a:pt x="426" y="631"/>
                  </a:lnTo>
                  <a:lnTo>
                    <a:pt x="408" y="634"/>
                  </a:lnTo>
                  <a:lnTo>
                    <a:pt x="390" y="635"/>
                  </a:lnTo>
                  <a:lnTo>
                    <a:pt x="372" y="634"/>
                  </a:lnTo>
                  <a:lnTo>
                    <a:pt x="354" y="631"/>
                  </a:lnTo>
                  <a:lnTo>
                    <a:pt x="337" y="626"/>
                  </a:lnTo>
                  <a:lnTo>
                    <a:pt x="321" y="619"/>
                  </a:lnTo>
                  <a:lnTo>
                    <a:pt x="305" y="610"/>
                  </a:lnTo>
                  <a:lnTo>
                    <a:pt x="290" y="600"/>
                  </a:lnTo>
                  <a:lnTo>
                    <a:pt x="277" y="589"/>
                  </a:lnTo>
                  <a:lnTo>
                    <a:pt x="264" y="576"/>
                  </a:lnTo>
                  <a:lnTo>
                    <a:pt x="253" y="561"/>
                  </a:lnTo>
                  <a:lnTo>
                    <a:pt x="242" y="546"/>
                  </a:lnTo>
                  <a:lnTo>
                    <a:pt x="233" y="529"/>
                  </a:lnTo>
                  <a:lnTo>
                    <a:pt x="226" y="512"/>
                  </a:lnTo>
                  <a:lnTo>
                    <a:pt x="220" y="493"/>
                  </a:lnTo>
                  <a:lnTo>
                    <a:pt x="216" y="474"/>
                  </a:lnTo>
                  <a:lnTo>
                    <a:pt x="213" y="454"/>
                  </a:lnTo>
                  <a:lnTo>
                    <a:pt x="212" y="434"/>
                  </a:lnTo>
                  <a:lnTo>
                    <a:pt x="213" y="414"/>
                  </a:lnTo>
                  <a:lnTo>
                    <a:pt x="216" y="394"/>
                  </a:lnTo>
                  <a:lnTo>
                    <a:pt x="220" y="375"/>
                  </a:lnTo>
                  <a:lnTo>
                    <a:pt x="226" y="356"/>
                  </a:lnTo>
                  <a:lnTo>
                    <a:pt x="233" y="339"/>
                  </a:lnTo>
                  <a:lnTo>
                    <a:pt x="242" y="322"/>
                  </a:lnTo>
                  <a:lnTo>
                    <a:pt x="252" y="307"/>
                  </a:lnTo>
                  <a:lnTo>
                    <a:pt x="264" y="293"/>
                  </a:lnTo>
                  <a:lnTo>
                    <a:pt x="276" y="280"/>
                  </a:lnTo>
                  <a:lnTo>
                    <a:pt x="290" y="268"/>
                  </a:lnTo>
                  <a:lnTo>
                    <a:pt x="305" y="258"/>
                  </a:lnTo>
                  <a:lnTo>
                    <a:pt x="320" y="250"/>
                  </a:lnTo>
                  <a:lnTo>
                    <a:pt x="337" y="243"/>
                  </a:lnTo>
                  <a:lnTo>
                    <a:pt x="354" y="238"/>
                  </a:lnTo>
                  <a:lnTo>
                    <a:pt x="372" y="235"/>
                  </a:lnTo>
                  <a:lnTo>
                    <a:pt x="390" y="234"/>
                  </a:lnTo>
                  <a:lnTo>
                    <a:pt x="408" y="235"/>
                  </a:lnTo>
                  <a:lnTo>
                    <a:pt x="425" y="238"/>
                  </a:lnTo>
                  <a:lnTo>
                    <a:pt x="442" y="243"/>
                  </a:lnTo>
                  <a:lnTo>
                    <a:pt x="458" y="250"/>
                  </a:lnTo>
                  <a:lnTo>
                    <a:pt x="474" y="258"/>
                  </a:lnTo>
                  <a:lnTo>
                    <a:pt x="488" y="268"/>
                  </a:lnTo>
                  <a:lnTo>
                    <a:pt x="502" y="280"/>
                  </a:lnTo>
                  <a:lnTo>
                    <a:pt x="514" y="293"/>
                  </a:lnTo>
                  <a:lnTo>
                    <a:pt x="526" y="307"/>
                  </a:lnTo>
                  <a:lnTo>
                    <a:pt x="536" y="322"/>
                  </a:lnTo>
                  <a:lnTo>
                    <a:pt x="545" y="339"/>
                  </a:lnTo>
                  <a:lnTo>
                    <a:pt x="553" y="356"/>
                  </a:lnTo>
                  <a:lnTo>
                    <a:pt x="559" y="375"/>
                  </a:lnTo>
                  <a:lnTo>
                    <a:pt x="563" y="394"/>
                  </a:lnTo>
                  <a:lnTo>
                    <a:pt x="566" y="4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39"/>
            <p:cNvSpPr/>
            <p:nvPr/>
          </p:nvSpPr>
          <p:spPr>
            <a:xfrm>
              <a:off x="8979733" y="2727953"/>
              <a:ext cx="554548" cy="567936"/>
            </a:xfrm>
            <a:custGeom>
              <a:avLst/>
              <a:gdLst/>
              <a:ahLst/>
              <a:cxnLst/>
              <a:rect l="l" t="t" r="r" b="b"/>
              <a:pathLst>
                <a:path w="1078" h="1104" extrusionOk="0">
                  <a:moveTo>
                    <a:pt x="491" y="0"/>
                  </a:moveTo>
                  <a:lnTo>
                    <a:pt x="452" y="1"/>
                  </a:lnTo>
                  <a:lnTo>
                    <a:pt x="414" y="5"/>
                  </a:lnTo>
                  <a:lnTo>
                    <a:pt x="377" y="11"/>
                  </a:lnTo>
                  <a:lnTo>
                    <a:pt x="340" y="19"/>
                  </a:lnTo>
                  <a:lnTo>
                    <a:pt x="305" y="29"/>
                  </a:lnTo>
                  <a:lnTo>
                    <a:pt x="271" y="42"/>
                  </a:lnTo>
                  <a:lnTo>
                    <a:pt x="237" y="56"/>
                  </a:lnTo>
                  <a:lnTo>
                    <a:pt x="205" y="72"/>
                  </a:lnTo>
                  <a:lnTo>
                    <a:pt x="175" y="90"/>
                  </a:lnTo>
                  <a:lnTo>
                    <a:pt x="145" y="110"/>
                  </a:lnTo>
                  <a:lnTo>
                    <a:pt x="117" y="132"/>
                  </a:lnTo>
                  <a:lnTo>
                    <a:pt x="90" y="155"/>
                  </a:lnTo>
                  <a:lnTo>
                    <a:pt x="65" y="180"/>
                  </a:lnTo>
                  <a:lnTo>
                    <a:pt x="42" y="206"/>
                  </a:lnTo>
                  <a:lnTo>
                    <a:pt x="20" y="234"/>
                  </a:lnTo>
                  <a:lnTo>
                    <a:pt x="0" y="263"/>
                  </a:lnTo>
                  <a:lnTo>
                    <a:pt x="59" y="267"/>
                  </a:lnTo>
                  <a:lnTo>
                    <a:pt x="117" y="277"/>
                  </a:lnTo>
                  <a:lnTo>
                    <a:pt x="173" y="292"/>
                  </a:lnTo>
                  <a:lnTo>
                    <a:pt x="226" y="313"/>
                  </a:lnTo>
                  <a:lnTo>
                    <a:pt x="277" y="339"/>
                  </a:lnTo>
                  <a:lnTo>
                    <a:pt x="326" y="369"/>
                  </a:lnTo>
                  <a:lnTo>
                    <a:pt x="371" y="404"/>
                  </a:lnTo>
                  <a:lnTo>
                    <a:pt x="413" y="443"/>
                  </a:lnTo>
                  <a:lnTo>
                    <a:pt x="451" y="485"/>
                  </a:lnTo>
                  <a:lnTo>
                    <a:pt x="485" y="531"/>
                  </a:lnTo>
                  <a:lnTo>
                    <a:pt x="515" y="580"/>
                  </a:lnTo>
                  <a:lnTo>
                    <a:pt x="540" y="631"/>
                  </a:lnTo>
                  <a:lnTo>
                    <a:pt x="560" y="685"/>
                  </a:lnTo>
                  <a:lnTo>
                    <a:pt x="575" y="741"/>
                  </a:lnTo>
                  <a:lnTo>
                    <a:pt x="584" y="799"/>
                  </a:lnTo>
                  <a:lnTo>
                    <a:pt x="587" y="858"/>
                  </a:lnTo>
                  <a:lnTo>
                    <a:pt x="586" y="891"/>
                  </a:lnTo>
                  <a:lnTo>
                    <a:pt x="583" y="923"/>
                  </a:lnTo>
                  <a:lnTo>
                    <a:pt x="579" y="954"/>
                  </a:lnTo>
                  <a:lnTo>
                    <a:pt x="573" y="985"/>
                  </a:lnTo>
                  <a:lnTo>
                    <a:pt x="565" y="1015"/>
                  </a:lnTo>
                  <a:lnTo>
                    <a:pt x="556" y="1045"/>
                  </a:lnTo>
                  <a:lnTo>
                    <a:pt x="545" y="1075"/>
                  </a:lnTo>
                  <a:lnTo>
                    <a:pt x="533" y="1104"/>
                  </a:lnTo>
                  <a:lnTo>
                    <a:pt x="589" y="1099"/>
                  </a:lnTo>
                  <a:lnTo>
                    <a:pt x="643" y="1089"/>
                  </a:lnTo>
                  <a:lnTo>
                    <a:pt x="695" y="1075"/>
                  </a:lnTo>
                  <a:lnTo>
                    <a:pt x="746" y="1057"/>
                  </a:lnTo>
                  <a:lnTo>
                    <a:pt x="793" y="1036"/>
                  </a:lnTo>
                  <a:lnTo>
                    <a:pt x="838" y="1012"/>
                  </a:lnTo>
                  <a:lnTo>
                    <a:pt x="880" y="984"/>
                  </a:lnTo>
                  <a:lnTo>
                    <a:pt x="919" y="953"/>
                  </a:lnTo>
                  <a:lnTo>
                    <a:pt x="954" y="919"/>
                  </a:lnTo>
                  <a:lnTo>
                    <a:pt x="985" y="883"/>
                  </a:lnTo>
                  <a:lnTo>
                    <a:pt x="1012" y="844"/>
                  </a:lnTo>
                  <a:lnTo>
                    <a:pt x="1035" y="804"/>
                  </a:lnTo>
                  <a:lnTo>
                    <a:pt x="1054" y="761"/>
                  </a:lnTo>
                  <a:lnTo>
                    <a:pt x="1067" y="717"/>
                  </a:lnTo>
                  <a:lnTo>
                    <a:pt x="1075" y="671"/>
                  </a:lnTo>
                  <a:lnTo>
                    <a:pt x="1078" y="624"/>
                  </a:lnTo>
                  <a:lnTo>
                    <a:pt x="1074" y="573"/>
                  </a:lnTo>
                  <a:lnTo>
                    <a:pt x="1065" y="520"/>
                  </a:lnTo>
                  <a:lnTo>
                    <a:pt x="1050" y="467"/>
                  </a:lnTo>
                  <a:lnTo>
                    <a:pt x="1030" y="413"/>
                  </a:lnTo>
                  <a:lnTo>
                    <a:pt x="1005" y="360"/>
                  </a:lnTo>
                  <a:lnTo>
                    <a:pt x="975" y="309"/>
                  </a:lnTo>
                  <a:lnTo>
                    <a:pt x="941" y="259"/>
                  </a:lnTo>
                  <a:lnTo>
                    <a:pt x="903" y="211"/>
                  </a:lnTo>
                  <a:lnTo>
                    <a:pt x="861" y="167"/>
                  </a:lnTo>
                  <a:lnTo>
                    <a:pt x="816" y="127"/>
                  </a:lnTo>
                  <a:lnTo>
                    <a:pt x="768" y="91"/>
                  </a:lnTo>
                  <a:lnTo>
                    <a:pt x="717" y="60"/>
                  </a:lnTo>
                  <a:lnTo>
                    <a:pt x="663" y="35"/>
                  </a:lnTo>
                  <a:lnTo>
                    <a:pt x="608" y="16"/>
                  </a:lnTo>
                  <a:lnTo>
                    <a:pt x="550" y="4"/>
                  </a:lnTo>
                  <a:close/>
                  <a:moveTo>
                    <a:pt x="652" y="127"/>
                  </a:moveTo>
                  <a:lnTo>
                    <a:pt x="615" y="122"/>
                  </a:lnTo>
                  <a:lnTo>
                    <a:pt x="578" y="122"/>
                  </a:lnTo>
                  <a:lnTo>
                    <a:pt x="542" y="126"/>
                  </a:lnTo>
                  <a:lnTo>
                    <a:pt x="507" y="133"/>
                  </a:lnTo>
                  <a:lnTo>
                    <a:pt x="473" y="142"/>
                  </a:lnTo>
                  <a:lnTo>
                    <a:pt x="441" y="154"/>
                  </a:lnTo>
                  <a:lnTo>
                    <a:pt x="410" y="168"/>
                  </a:lnTo>
                  <a:lnTo>
                    <a:pt x="382" y="183"/>
                  </a:lnTo>
                  <a:lnTo>
                    <a:pt x="332" y="213"/>
                  </a:lnTo>
                  <a:lnTo>
                    <a:pt x="293" y="240"/>
                  </a:lnTo>
                  <a:lnTo>
                    <a:pt x="269" y="260"/>
                  </a:lnTo>
                  <a:lnTo>
                    <a:pt x="260" y="268"/>
                  </a:lnTo>
                  <a:lnTo>
                    <a:pt x="244" y="261"/>
                  </a:lnTo>
                  <a:lnTo>
                    <a:pt x="204" y="247"/>
                  </a:lnTo>
                  <a:lnTo>
                    <a:pt x="180" y="239"/>
                  </a:lnTo>
                  <a:lnTo>
                    <a:pt x="154" y="233"/>
                  </a:lnTo>
                  <a:lnTo>
                    <a:pt x="128" y="228"/>
                  </a:lnTo>
                  <a:lnTo>
                    <a:pt x="116" y="226"/>
                  </a:lnTo>
                  <a:lnTo>
                    <a:pt x="104" y="226"/>
                  </a:lnTo>
                  <a:lnTo>
                    <a:pt x="170" y="175"/>
                  </a:lnTo>
                  <a:lnTo>
                    <a:pt x="234" y="136"/>
                  </a:lnTo>
                  <a:lnTo>
                    <a:pt x="296" y="105"/>
                  </a:lnTo>
                  <a:lnTo>
                    <a:pt x="355" y="84"/>
                  </a:lnTo>
                  <a:lnTo>
                    <a:pt x="413" y="70"/>
                  </a:lnTo>
                  <a:lnTo>
                    <a:pt x="467" y="63"/>
                  </a:lnTo>
                  <a:lnTo>
                    <a:pt x="518" y="62"/>
                  </a:lnTo>
                  <a:lnTo>
                    <a:pt x="567" y="66"/>
                  </a:lnTo>
                  <a:lnTo>
                    <a:pt x="612" y="74"/>
                  </a:lnTo>
                  <a:lnTo>
                    <a:pt x="653" y="86"/>
                  </a:lnTo>
                  <a:lnTo>
                    <a:pt x="691" y="99"/>
                  </a:lnTo>
                  <a:lnTo>
                    <a:pt x="725" y="115"/>
                  </a:lnTo>
                  <a:lnTo>
                    <a:pt x="754" y="131"/>
                  </a:lnTo>
                  <a:lnTo>
                    <a:pt x="780" y="146"/>
                  </a:lnTo>
                  <a:lnTo>
                    <a:pt x="816" y="172"/>
                  </a:lnTo>
                  <a:lnTo>
                    <a:pt x="823" y="175"/>
                  </a:lnTo>
                  <a:lnTo>
                    <a:pt x="826" y="177"/>
                  </a:lnTo>
                  <a:lnTo>
                    <a:pt x="828" y="178"/>
                  </a:lnTo>
                  <a:lnTo>
                    <a:pt x="829" y="179"/>
                  </a:lnTo>
                  <a:lnTo>
                    <a:pt x="831" y="181"/>
                  </a:lnTo>
                  <a:lnTo>
                    <a:pt x="832" y="182"/>
                  </a:lnTo>
                  <a:lnTo>
                    <a:pt x="832" y="183"/>
                  </a:lnTo>
                  <a:lnTo>
                    <a:pt x="833" y="184"/>
                  </a:lnTo>
                  <a:lnTo>
                    <a:pt x="833" y="185"/>
                  </a:lnTo>
                  <a:lnTo>
                    <a:pt x="833" y="186"/>
                  </a:lnTo>
                  <a:lnTo>
                    <a:pt x="832" y="186"/>
                  </a:lnTo>
                  <a:lnTo>
                    <a:pt x="832" y="187"/>
                  </a:lnTo>
                  <a:lnTo>
                    <a:pt x="831" y="186"/>
                  </a:lnTo>
                  <a:lnTo>
                    <a:pt x="828" y="183"/>
                  </a:lnTo>
                  <a:lnTo>
                    <a:pt x="823" y="178"/>
                  </a:lnTo>
                  <a:lnTo>
                    <a:pt x="816" y="172"/>
                  </a:lnTo>
                  <a:lnTo>
                    <a:pt x="806" y="168"/>
                  </a:lnTo>
                  <a:lnTo>
                    <a:pt x="794" y="163"/>
                  </a:lnTo>
                  <a:lnTo>
                    <a:pt x="779" y="158"/>
                  </a:lnTo>
                  <a:lnTo>
                    <a:pt x="761" y="153"/>
                  </a:lnTo>
                  <a:lnTo>
                    <a:pt x="715" y="141"/>
                  </a:lnTo>
                  <a:close/>
                  <a:moveTo>
                    <a:pt x="906" y="884"/>
                  </a:moveTo>
                  <a:lnTo>
                    <a:pt x="895" y="883"/>
                  </a:lnTo>
                  <a:lnTo>
                    <a:pt x="885" y="881"/>
                  </a:lnTo>
                  <a:lnTo>
                    <a:pt x="876" y="878"/>
                  </a:lnTo>
                  <a:lnTo>
                    <a:pt x="867" y="873"/>
                  </a:lnTo>
                  <a:lnTo>
                    <a:pt x="859" y="868"/>
                  </a:lnTo>
                  <a:lnTo>
                    <a:pt x="851" y="861"/>
                  </a:lnTo>
                  <a:lnTo>
                    <a:pt x="844" y="854"/>
                  </a:lnTo>
                  <a:lnTo>
                    <a:pt x="837" y="845"/>
                  </a:lnTo>
                  <a:lnTo>
                    <a:pt x="832" y="836"/>
                  </a:lnTo>
                  <a:lnTo>
                    <a:pt x="827" y="826"/>
                  </a:lnTo>
                  <a:lnTo>
                    <a:pt x="823" y="815"/>
                  </a:lnTo>
                  <a:lnTo>
                    <a:pt x="819" y="804"/>
                  </a:lnTo>
                  <a:lnTo>
                    <a:pt x="817" y="792"/>
                  </a:lnTo>
                  <a:lnTo>
                    <a:pt x="816" y="780"/>
                  </a:lnTo>
                  <a:lnTo>
                    <a:pt x="815" y="767"/>
                  </a:lnTo>
                  <a:lnTo>
                    <a:pt x="816" y="754"/>
                  </a:lnTo>
                  <a:lnTo>
                    <a:pt x="818" y="741"/>
                  </a:lnTo>
                  <a:lnTo>
                    <a:pt x="821" y="728"/>
                  </a:lnTo>
                  <a:lnTo>
                    <a:pt x="825" y="716"/>
                  </a:lnTo>
                  <a:lnTo>
                    <a:pt x="829" y="704"/>
                  </a:lnTo>
                  <a:lnTo>
                    <a:pt x="835" y="692"/>
                  </a:lnTo>
                  <a:lnTo>
                    <a:pt x="841" y="682"/>
                  </a:lnTo>
                  <a:lnTo>
                    <a:pt x="848" y="672"/>
                  </a:lnTo>
                  <a:lnTo>
                    <a:pt x="855" y="662"/>
                  </a:lnTo>
                  <a:lnTo>
                    <a:pt x="863" y="654"/>
                  </a:lnTo>
                  <a:lnTo>
                    <a:pt x="872" y="646"/>
                  </a:lnTo>
                  <a:lnTo>
                    <a:pt x="881" y="640"/>
                  </a:lnTo>
                  <a:lnTo>
                    <a:pt x="890" y="634"/>
                  </a:lnTo>
                  <a:lnTo>
                    <a:pt x="900" y="630"/>
                  </a:lnTo>
                  <a:lnTo>
                    <a:pt x="910" y="627"/>
                  </a:lnTo>
                  <a:lnTo>
                    <a:pt x="920" y="625"/>
                  </a:lnTo>
                  <a:lnTo>
                    <a:pt x="931" y="624"/>
                  </a:lnTo>
                  <a:lnTo>
                    <a:pt x="941" y="625"/>
                  </a:lnTo>
                  <a:lnTo>
                    <a:pt x="951" y="627"/>
                  </a:lnTo>
                  <a:lnTo>
                    <a:pt x="961" y="630"/>
                  </a:lnTo>
                  <a:lnTo>
                    <a:pt x="970" y="634"/>
                  </a:lnTo>
                  <a:lnTo>
                    <a:pt x="978" y="640"/>
                  </a:lnTo>
                  <a:lnTo>
                    <a:pt x="986" y="646"/>
                  </a:lnTo>
                  <a:lnTo>
                    <a:pt x="993" y="654"/>
                  </a:lnTo>
                  <a:lnTo>
                    <a:pt x="1000" y="662"/>
                  </a:lnTo>
                  <a:lnTo>
                    <a:pt x="1005" y="672"/>
                  </a:lnTo>
                  <a:lnTo>
                    <a:pt x="1010" y="682"/>
                  </a:lnTo>
                  <a:lnTo>
                    <a:pt x="1014" y="692"/>
                  </a:lnTo>
                  <a:lnTo>
                    <a:pt x="1018" y="704"/>
                  </a:lnTo>
                  <a:lnTo>
                    <a:pt x="1020" y="716"/>
                  </a:lnTo>
                  <a:lnTo>
                    <a:pt x="1022" y="728"/>
                  </a:lnTo>
                  <a:lnTo>
                    <a:pt x="1022" y="741"/>
                  </a:lnTo>
                  <a:lnTo>
                    <a:pt x="1022" y="754"/>
                  </a:lnTo>
                  <a:lnTo>
                    <a:pt x="1020" y="767"/>
                  </a:lnTo>
                  <a:lnTo>
                    <a:pt x="1017" y="780"/>
                  </a:lnTo>
                  <a:lnTo>
                    <a:pt x="1013" y="793"/>
                  </a:lnTo>
                  <a:lnTo>
                    <a:pt x="1008" y="805"/>
                  </a:lnTo>
                  <a:lnTo>
                    <a:pt x="1002" y="816"/>
                  </a:lnTo>
                  <a:lnTo>
                    <a:pt x="996" y="827"/>
                  </a:lnTo>
                  <a:lnTo>
                    <a:pt x="989" y="837"/>
                  </a:lnTo>
                  <a:lnTo>
                    <a:pt x="982" y="846"/>
                  </a:lnTo>
                  <a:lnTo>
                    <a:pt x="973" y="855"/>
                  </a:lnTo>
                  <a:lnTo>
                    <a:pt x="965" y="862"/>
                  </a:lnTo>
                  <a:lnTo>
                    <a:pt x="956" y="868"/>
                  </a:lnTo>
                  <a:lnTo>
                    <a:pt x="946" y="874"/>
                  </a:lnTo>
                  <a:lnTo>
                    <a:pt x="937" y="878"/>
                  </a:lnTo>
                  <a:lnTo>
                    <a:pt x="927" y="881"/>
                  </a:lnTo>
                  <a:lnTo>
                    <a:pt x="916" y="88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40" name="Google Shape;4140;p39"/>
          <p:cNvGrpSpPr/>
          <p:nvPr/>
        </p:nvGrpSpPr>
        <p:grpSpPr>
          <a:xfrm>
            <a:off x="9307239" y="2289661"/>
            <a:ext cx="716919" cy="693079"/>
            <a:chOff x="9716042" y="1638421"/>
            <a:chExt cx="851647" cy="823327"/>
          </a:xfrm>
        </p:grpSpPr>
        <p:sp>
          <p:nvSpPr>
            <p:cNvPr id="4141" name="Google Shape;4141;p39"/>
            <p:cNvSpPr/>
            <p:nvPr/>
          </p:nvSpPr>
          <p:spPr>
            <a:xfrm>
              <a:off x="10212407" y="1742432"/>
              <a:ext cx="355282" cy="719316"/>
            </a:xfrm>
            <a:custGeom>
              <a:avLst/>
              <a:gdLst/>
              <a:ahLst/>
              <a:cxnLst/>
              <a:rect l="l" t="t" r="r" b="b"/>
              <a:pathLst>
                <a:path w="691" h="1398" extrusionOk="0">
                  <a:moveTo>
                    <a:pt x="690" y="845"/>
                  </a:moveTo>
                  <a:lnTo>
                    <a:pt x="686" y="802"/>
                  </a:lnTo>
                  <a:lnTo>
                    <a:pt x="679" y="761"/>
                  </a:lnTo>
                  <a:lnTo>
                    <a:pt x="669" y="720"/>
                  </a:lnTo>
                  <a:lnTo>
                    <a:pt x="656" y="681"/>
                  </a:lnTo>
                  <a:lnTo>
                    <a:pt x="641" y="643"/>
                  </a:lnTo>
                  <a:lnTo>
                    <a:pt x="624" y="606"/>
                  </a:lnTo>
                  <a:lnTo>
                    <a:pt x="604" y="570"/>
                  </a:lnTo>
                  <a:lnTo>
                    <a:pt x="581" y="537"/>
                  </a:lnTo>
                  <a:lnTo>
                    <a:pt x="557" y="504"/>
                  </a:lnTo>
                  <a:lnTo>
                    <a:pt x="530" y="474"/>
                  </a:lnTo>
                  <a:lnTo>
                    <a:pt x="502" y="446"/>
                  </a:lnTo>
                  <a:lnTo>
                    <a:pt x="472" y="420"/>
                  </a:lnTo>
                  <a:lnTo>
                    <a:pt x="440" y="395"/>
                  </a:lnTo>
                  <a:lnTo>
                    <a:pt x="406" y="373"/>
                  </a:lnTo>
                  <a:lnTo>
                    <a:pt x="371" y="354"/>
                  </a:lnTo>
                  <a:lnTo>
                    <a:pt x="335" y="337"/>
                  </a:lnTo>
                  <a:lnTo>
                    <a:pt x="345" y="304"/>
                  </a:lnTo>
                  <a:lnTo>
                    <a:pt x="356" y="273"/>
                  </a:lnTo>
                  <a:lnTo>
                    <a:pt x="370" y="243"/>
                  </a:lnTo>
                  <a:lnTo>
                    <a:pt x="387" y="214"/>
                  </a:lnTo>
                  <a:lnTo>
                    <a:pt x="406" y="186"/>
                  </a:lnTo>
                  <a:lnTo>
                    <a:pt x="428" y="159"/>
                  </a:lnTo>
                  <a:lnTo>
                    <a:pt x="452" y="131"/>
                  </a:lnTo>
                  <a:lnTo>
                    <a:pt x="479" y="103"/>
                  </a:lnTo>
                  <a:lnTo>
                    <a:pt x="467" y="107"/>
                  </a:lnTo>
                  <a:lnTo>
                    <a:pt x="435" y="117"/>
                  </a:lnTo>
                  <a:lnTo>
                    <a:pt x="413" y="126"/>
                  </a:lnTo>
                  <a:lnTo>
                    <a:pt x="388" y="136"/>
                  </a:lnTo>
                  <a:lnTo>
                    <a:pt x="362" y="148"/>
                  </a:lnTo>
                  <a:lnTo>
                    <a:pt x="335" y="162"/>
                  </a:lnTo>
                  <a:lnTo>
                    <a:pt x="322" y="170"/>
                  </a:lnTo>
                  <a:lnTo>
                    <a:pt x="311" y="178"/>
                  </a:lnTo>
                  <a:lnTo>
                    <a:pt x="301" y="187"/>
                  </a:lnTo>
                  <a:lnTo>
                    <a:pt x="292" y="196"/>
                  </a:lnTo>
                  <a:lnTo>
                    <a:pt x="285" y="204"/>
                  </a:lnTo>
                  <a:lnTo>
                    <a:pt x="278" y="212"/>
                  </a:lnTo>
                  <a:lnTo>
                    <a:pt x="269" y="226"/>
                  </a:lnTo>
                  <a:lnTo>
                    <a:pt x="263" y="237"/>
                  </a:lnTo>
                  <a:lnTo>
                    <a:pt x="261" y="240"/>
                  </a:lnTo>
                  <a:lnTo>
                    <a:pt x="260" y="241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8" y="242"/>
                  </a:lnTo>
                  <a:lnTo>
                    <a:pt x="258" y="241"/>
                  </a:lnTo>
                  <a:lnTo>
                    <a:pt x="258" y="241"/>
                  </a:lnTo>
                  <a:lnTo>
                    <a:pt x="257" y="240"/>
                  </a:lnTo>
                  <a:lnTo>
                    <a:pt x="257" y="236"/>
                  </a:lnTo>
                  <a:lnTo>
                    <a:pt x="256" y="230"/>
                  </a:lnTo>
                  <a:lnTo>
                    <a:pt x="254" y="178"/>
                  </a:lnTo>
                  <a:lnTo>
                    <a:pt x="253" y="106"/>
                  </a:lnTo>
                  <a:lnTo>
                    <a:pt x="252" y="38"/>
                  </a:lnTo>
                  <a:lnTo>
                    <a:pt x="251" y="14"/>
                  </a:lnTo>
                  <a:lnTo>
                    <a:pt x="251" y="6"/>
                  </a:lnTo>
                  <a:lnTo>
                    <a:pt x="250" y="1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48" y="0"/>
                  </a:lnTo>
                  <a:lnTo>
                    <a:pt x="247" y="2"/>
                  </a:lnTo>
                  <a:lnTo>
                    <a:pt x="244" y="5"/>
                  </a:lnTo>
                  <a:lnTo>
                    <a:pt x="238" y="14"/>
                  </a:lnTo>
                  <a:lnTo>
                    <a:pt x="231" y="26"/>
                  </a:lnTo>
                  <a:lnTo>
                    <a:pt x="192" y="98"/>
                  </a:lnTo>
                  <a:lnTo>
                    <a:pt x="135" y="207"/>
                  </a:lnTo>
                  <a:lnTo>
                    <a:pt x="128" y="195"/>
                  </a:lnTo>
                  <a:lnTo>
                    <a:pt x="121" y="181"/>
                  </a:lnTo>
                  <a:lnTo>
                    <a:pt x="105" y="149"/>
                  </a:lnTo>
                  <a:lnTo>
                    <a:pt x="87" y="117"/>
                  </a:lnTo>
                  <a:lnTo>
                    <a:pt x="79" y="103"/>
                  </a:lnTo>
                  <a:lnTo>
                    <a:pt x="70" y="91"/>
                  </a:lnTo>
                  <a:lnTo>
                    <a:pt x="53" y="74"/>
                  </a:lnTo>
                  <a:lnTo>
                    <a:pt x="38" y="61"/>
                  </a:lnTo>
                  <a:lnTo>
                    <a:pt x="31" y="55"/>
                  </a:lnTo>
                  <a:lnTo>
                    <a:pt x="24" y="51"/>
                  </a:lnTo>
                  <a:lnTo>
                    <a:pt x="18" y="48"/>
                  </a:lnTo>
                  <a:lnTo>
                    <a:pt x="13" y="45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3" y="70"/>
                  </a:lnTo>
                  <a:lnTo>
                    <a:pt x="17" y="80"/>
                  </a:lnTo>
                  <a:lnTo>
                    <a:pt x="20" y="91"/>
                  </a:lnTo>
                  <a:lnTo>
                    <a:pt x="28" y="116"/>
                  </a:lnTo>
                  <a:lnTo>
                    <a:pt x="35" y="145"/>
                  </a:lnTo>
                  <a:lnTo>
                    <a:pt x="40" y="176"/>
                  </a:lnTo>
                  <a:lnTo>
                    <a:pt x="45" y="209"/>
                  </a:lnTo>
                  <a:lnTo>
                    <a:pt x="47" y="240"/>
                  </a:lnTo>
                  <a:lnTo>
                    <a:pt x="47" y="269"/>
                  </a:lnTo>
                  <a:lnTo>
                    <a:pt x="50" y="269"/>
                  </a:lnTo>
                  <a:lnTo>
                    <a:pt x="90" y="270"/>
                  </a:lnTo>
                  <a:lnTo>
                    <a:pt x="130" y="275"/>
                  </a:lnTo>
                  <a:lnTo>
                    <a:pt x="169" y="283"/>
                  </a:lnTo>
                  <a:lnTo>
                    <a:pt x="207" y="293"/>
                  </a:lnTo>
                  <a:lnTo>
                    <a:pt x="244" y="307"/>
                  </a:lnTo>
                  <a:lnTo>
                    <a:pt x="280" y="322"/>
                  </a:lnTo>
                  <a:lnTo>
                    <a:pt x="315" y="341"/>
                  </a:lnTo>
                  <a:lnTo>
                    <a:pt x="349" y="362"/>
                  </a:lnTo>
                  <a:lnTo>
                    <a:pt x="377" y="383"/>
                  </a:lnTo>
                  <a:lnTo>
                    <a:pt x="404" y="405"/>
                  </a:lnTo>
                  <a:lnTo>
                    <a:pt x="429" y="429"/>
                  </a:lnTo>
                  <a:lnTo>
                    <a:pt x="453" y="455"/>
                  </a:lnTo>
                  <a:lnTo>
                    <a:pt x="475" y="481"/>
                  </a:lnTo>
                  <a:lnTo>
                    <a:pt x="495" y="509"/>
                  </a:lnTo>
                  <a:lnTo>
                    <a:pt x="514" y="538"/>
                  </a:lnTo>
                  <a:lnTo>
                    <a:pt x="530" y="568"/>
                  </a:lnTo>
                  <a:lnTo>
                    <a:pt x="545" y="599"/>
                  </a:lnTo>
                  <a:lnTo>
                    <a:pt x="558" y="631"/>
                  </a:lnTo>
                  <a:lnTo>
                    <a:pt x="569" y="664"/>
                  </a:lnTo>
                  <a:lnTo>
                    <a:pt x="579" y="697"/>
                  </a:lnTo>
                  <a:lnTo>
                    <a:pt x="586" y="731"/>
                  </a:lnTo>
                  <a:lnTo>
                    <a:pt x="591" y="766"/>
                  </a:lnTo>
                  <a:lnTo>
                    <a:pt x="594" y="801"/>
                  </a:lnTo>
                  <a:lnTo>
                    <a:pt x="595" y="836"/>
                  </a:lnTo>
                  <a:lnTo>
                    <a:pt x="594" y="871"/>
                  </a:lnTo>
                  <a:lnTo>
                    <a:pt x="591" y="906"/>
                  </a:lnTo>
                  <a:lnTo>
                    <a:pt x="586" y="941"/>
                  </a:lnTo>
                  <a:lnTo>
                    <a:pt x="579" y="975"/>
                  </a:lnTo>
                  <a:lnTo>
                    <a:pt x="569" y="1008"/>
                  </a:lnTo>
                  <a:lnTo>
                    <a:pt x="558" y="1041"/>
                  </a:lnTo>
                  <a:lnTo>
                    <a:pt x="545" y="1073"/>
                  </a:lnTo>
                  <a:lnTo>
                    <a:pt x="530" y="1104"/>
                  </a:lnTo>
                  <a:lnTo>
                    <a:pt x="514" y="1134"/>
                  </a:lnTo>
                  <a:lnTo>
                    <a:pt x="495" y="1163"/>
                  </a:lnTo>
                  <a:lnTo>
                    <a:pt x="475" y="1191"/>
                  </a:lnTo>
                  <a:lnTo>
                    <a:pt x="453" y="1217"/>
                  </a:lnTo>
                  <a:lnTo>
                    <a:pt x="429" y="1243"/>
                  </a:lnTo>
                  <a:lnTo>
                    <a:pt x="404" y="1267"/>
                  </a:lnTo>
                  <a:lnTo>
                    <a:pt x="377" y="1289"/>
                  </a:lnTo>
                  <a:lnTo>
                    <a:pt x="349" y="1310"/>
                  </a:lnTo>
                  <a:lnTo>
                    <a:pt x="323" y="1326"/>
                  </a:lnTo>
                  <a:lnTo>
                    <a:pt x="297" y="1341"/>
                  </a:lnTo>
                  <a:lnTo>
                    <a:pt x="271" y="1355"/>
                  </a:lnTo>
                  <a:lnTo>
                    <a:pt x="243" y="1367"/>
                  </a:lnTo>
                  <a:lnTo>
                    <a:pt x="216" y="1377"/>
                  </a:lnTo>
                  <a:lnTo>
                    <a:pt x="187" y="1386"/>
                  </a:lnTo>
                  <a:lnTo>
                    <a:pt x="159" y="1393"/>
                  </a:lnTo>
                  <a:lnTo>
                    <a:pt x="129" y="1398"/>
                  </a:lnTo>
                  <a:lnTo>
                    <a:pt x="185" y="1396"/>
                  </a:lnTo>
                  <a:lnTo>
                    <a:pt x="240" y="1390"/>
                  </a:lnTo>
                  <a:lnTo>
                    <a:pt x="294" y="1379"/>
                  </a:lnTo>
                  <a:lnTo>
                    <a:pt x="346" y="1363"/>
                  </a:lnTo>
                  <a:lnTo>
                    <a:pt x="396" y="1342"/>
                  </a:lnTo>
                  <a:lnTo>
                    <a:pt x="444" y="1317"/>
                  </a:lnTo>
                  <a:lnTo>
                    <a:pt x="489" y="1287"/>
                  </a:lnTo>
                  <a:lnTo>
                    <a:pt x="530" y="1254"/>
                  </a:lnTo>
                  <a:lnTo>
                    <a:pt x="568" y="1216"/>
                  </a:lnTo>
                  <a:lnTo>
                    <a:pt x="602" y="1174"/>
                  </a:lnTo>
                  <a:lnTo>
                    <a:pt x="630" y="1128"/>
                  </a:lnTo>
                  <a:lnTo>
                    <a:pt x="654" y="1078"/>
                  </a:lnTo>
                  <a:lnTo>
                    <a:pt x="673" y="1025"/>
                  </a:lnTo>
                  <a:lnTo>
                    <a:pt x="685" y="968"/>
                  </a:lnTo>
                  <a:lnTo>
                    <a:pt x="691" y="90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39"/>
            <p:cNvSpPr/>
            <p:nvPr/>
          </p:nvSpPr>
          <p:spPr>
            <a:xfrm>
              <a:off x="10104276" y="2293376"/>
              <a:ext cx="40162" cy="40162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43" y="0"/>
                  </a:moveTo>
                  <a:lnTo>
                    <a:pt x="39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27" y="2"/>
                  </a:lnTo>
                  <a:lnTo>
                    <a:pt x="23" y="3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8" y="14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5"/>
                  </a:lnTo>
                  <a:lnTo>
                    <a:pt x="1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8" y="63"/>
                  </a:lnTo>
                  <a:lnTo>
                    <a:pt x="10" y="66"/>
                  </a:lnTo>
                  <a:lnTo>
                    <a:pt x="13" y="69"/>
                  </a:lnTo>
                  <a:lnTo>
                    <a:pt x="15" y="72"/>
                  </a:lnTo>
                  <a:lnTo>
                    <a:pt x="18" y="74"/>
                  </a:lnTo>
                  <a:lnTo>
                    <a:pt x="22" y="76"/>
                  </a:lnTo>
                  <a:lnTo>
                    <a:pt x="25" y="77"/>
                  </a:lnTo>
                  <a:lnTo>
                    <a:pt x="29" y="78"/>
                  </a:lnTo>
                  <a:lnTo>
                    <a:pt x="33" y="79"/>
                  </a:lnTo>
                  <a:lnTo>
                    <a:pt x="37" y="79"/>
                  </a:lnTo>
                  <a:lnTo>
                    <a:pt x="41" y="79"/>
                  </a:lnTo>
                  <a:lnTo>
                    <a:pt x="45" y="79"/>
                  </a:lnTo>
                  <a:lnTo>
                    <a:pt x="49" y="78"/>
                  </a:lnTo>
                  <a:lnTo>
                    <a:pt x="53" y="77"/>
                  </a:lnTo>
                  <a:lnTo>
                    <a:pt x="57" y="75"/>
                  </a:lnTo>
                  <a:lnTo>
                    <a:pt x="60" y="73"/>
                  </a:lnTo>
                  <a:lnTo>
                    <a:pt x="63" y="71"/>
                  </a:lnTo>
                  <a:lnTo>
                    <a:pt x="66" y="69"/>
                  </a:lnTo>
                  <a:lnTo>
                    <a:pt x="69" y="67"/>
                  </a:lnTo>
                  <a:lnTo>
                    <a:pt x="72" y="64"/>
                  </a:lnTo>
                  <a:lnTo>
                    <a:pt x="74" y="61"/>
                  </a:lnTo>
                  <a:lnTo>
                    <a:pt x="76" y="57"/>
                  </a:lnTo>
                  <a:lnTo>
                    <a:pt x="77" y="54"/>
                  </a:lnTo>
                  <a:lnTo>
                    <a:pt x="78" y="50"/>
                  </a:lnTo>
                  <a:lnTo>
                    <a:pt x="79" y="46"/>
                  </a:lnTo>
                  <a:lnTo>
                    <a:pt x="79" y="42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7" y="31"/>
                  </a:lnTo>
                  <a:lnTo>
                    <a:pt x="76" y="28"/>
                  </a:lnTo>
                  <a:lnTo>
                    <a:pt x="74" y="24"/>
                  </a:lnTo>
                  <a:lnTo>
                    <a:pt x="73" y="21"/>
                  </a:lnTo>
                  <a:lnTo>
                    <a:pt x="70" y="18"/>
                  </a:lnTo>
                  <a:lnTo>
                    <a:pt x="68" y="15"/>
                  </a:lnTo>
                  <a:lnTo>
                    <a:pt x="66" y="12"/>
                  </a:lnTo>
                  <a:lnTo>
                    <a:pt x="63" y="9"/>
                  </a:lnTo>
                  <a:lnTo>
                    <a:pt x="60" y="7"/>
                  </a:lnTo>
                  <a:lnTo>
                    <a:pt x="57" y="5"/>
                  </a:lnTo>
                  <a:lnTo>
                    <a:pt x="53" y="3"/>
                  </a:lnTo>
                  <a:lnTo>
                    <a:pt x="50" y="2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39"/>
            <p:cNvSpPr/>
            <p:nvPr/>
          </p:nvSpPr>
          <p:spPr>
            <a:xfrm>
              <a:off x="9716042" y="1638421"/>
              <a:ext cx="581323" cy="733219"/>
            </a:xfrm>
            <a:custGeom>
              <a:avLst/>
              <a:gdLst/>
              <a:ahLst/>
              <a:cxnLst/>
              <a:rect l="l" t="t" r="r" b="b"/>
              <a:pathLst>
                <a:path w="1130" h="1425" extrusionOk="0">
                  <a:moveTo>
                    <a:pt x="718" y="567"/>
                  </a:moveTo>
                  <a:lnTo>
                    <a:pt x="742" y="552"/>
                  </a:lnTo>
                  <a:lnTo>
                    <a:pt x="766" y="538"/>
                  </a:lnTo>
                  <a:lnTo>
                    <a:pt x="790" y="525"/>
                  </a:lnTo>
                  <a:lnTo>
                    <a:pt x="815" y="514"/>
                  </a:lnTo>
                  <a:lnTo>
                    <a:pt x="841" y="504"/>
                  </a:lnTo>
                  <a:lnTo>
                    <a:pt x="867" y="495"/>
                  </a:lnTo>
                  <a:lnTo>
                    <a:pt x="894" y="488"/>
                  </a:lnTo>
                  <a:lnTo>
                    <a:pt x="921" y="482"/>
                  </a:lnTo>
                  <a:lnTo>
                    <a:pt x="947" y="474"/>
                  </a:lnTo>
                  <a:lnTo>
                    <a:pt x="959" y="471"/>
                  </a:lnTo>
                  <a:lnTo>
                    <a:pt x="966" y="469"/>
                  </a:lnTo>
                  <a:lnTo>
                    <a:pt x="972" y="468"/>
                  </a:lnTo>
                  <a:lnTo>
                    <a:pt x="972" y="451"/>
                  </a:lnTo>
                  <a:lnTo>
                    <a:pt x="970" y="433"/>
                  </a:lnTo>
                  <a:lnTo>
                    <a:pt x="968" y="416"/>
                  </a:lnTo>
                  <a:lnTo>
                    <a:pt x="966" y="401"/>
                  </a:lnTo>
                  <a:lnTo>
                    <a:pt x="960" y="362"/>
                  </a:lnTo>
                  <a:lnTo>
                    <a:pt x="948" y="306"/>
                  </a:lnTo>
                  <a:lnTo>
                    <a:pt x="941" y="276"/>
                  </a:lnTo>
                  <a:lnTo>
                    <a:pt x="932" y="247"/>
                  </a:lnTo>
                  <a:lnTo>
                    <a:pt x="927" y="233"/>
                  </a:lnTo>
                  <a:lnTo>
                    <a:pt x="921" y="221"/>
                  </a:lnTo>
                  <a:lnTo>
                    <a:pt x="915" y="210"/>
                  </a:lnTo>
                  <a:lnTo>
                    <a:pt x="909" y="200"/>
                  </a:lnTo>
                  <a:lnTo>
                    <a:pt x="914" y="199"/>
                  </a:lnTo>
                  <a:lnTo>
                    <a:pt x="919" y="198"/>
                  </a:lnTo>
                  <a:lnTo>
                    <a:pt x="929" y="197"/>
                  </a:lnTo>
                  <a:lnTo>
                    <a:pt x="940" y="198"/>
                  </a:lnTo>
                  <a:lnTo>
                    <a:pt x="951" y="200"/>
                  </a:lnTo>
                  <a:lnTo>
                    <a:pt x="963" y="204"/>
                  </a:lnTo>
                  <a:lnTo>
                    <a:pt x="974" y="208"/>
                  </a:lnTo>
                  <a:lnTo>
                    <a:pt x="986" y="213"/>
                  </a:lnTo>
                  <a:lnTo>
                    <a:pt x="998" y="219"/>
                  </a:lnTo>
                  <a:lnTo>
                    <a:pt x="1020" y="232"/>
                  </a:lnTo>
                  <a:lnTo>
                    <a:pt x="1039" y="245"/>
                  </a:lnTo>
                  <a:lnTo>
                    <a:pt x="1055" y="258"/>
                  </a:lnTo>
                  <a:lnTo>
                    <a:pt x="1061" y="263"/>
                  </a:lnTo>
                  <a:lnTo>
                    <a:pt x="1065" y="268"/>
                  </a:lnTo>
                  <a:lnTo>
                    <a:pt x="1070" y="273"/>
                  </a:lnTo>
                  <a:lnTo>
                    <a:pt x="1075" y="279"/>
                  </a:lnTo>
                  <a:lnTo>
                    <a:pt x="1080" y="286"/>
                  </a:lnTo>
                  <a:lnTo>
                    <a:pt x="1084" y="293"/>
                  </a:lnTo>
                  <a:lnTo>
                    <a:pt x="1088" y="300"/>
                  </a:lnTo>
                  <a:lnTo>
                    <a:pt x="1092" y="307"/>
                  </a:lnTo>
                  <a:lnTo>
                    <a:pt x="1099" y="321"/>
                  </a:lnTo>
                  <a:lnTo>
                    <a:pt x="1115" y="288"/>
                  </a:lnTo>
                  <a:lnTo>
                    <a:pt x="1117" y="285"/>
                  </a:lnTo>
                  <a:lnTo>
                    <a:pt x="1119" y="281"/>
                  </a:lnTo>
                  <a:lnTo>
                    <a:pt x="1123" y="275"/>
                  </a:lnTo>
                  <a:lnTo>
                    <a:pt x="1126" y="269"/>
                  </a:lnTo>
                  <a:lnTo>
                    <a:pt x="1128" y="265"/>
                  </a:lnTo>
                  <a:lnTo>
                    <a:pt x="1130" y="262"/>
                  </a:lnTo>
                  <a:lnTo>
                    <a:pt x="1084" y="224"/>
                  </a:lnTo>
                  <a:lnTo>
                    <a:pt x="1035" y="190"/>
                  </a:lnTo>
                  <a:lnTo>
                    <a:pt x="982" y="161"/>
                  </a:lnTo>
                  <a:lnTo>
                    <a:pt x="927" y="137"/>
                  </a:lnTo>
                  <a:lnTo>
                    <a:pt x="870" y="118"/>
                  </a:lnTo>
                  <a:lnTo>
                    <a:pt x="810" y="104"/>
                  </a:lnTo>
                  <a:lnTo>
                    <a:pt x="748" y="96"/>
                  </a:lnTo>
                  <a:lnTo>
                    <a:pt x="684" y="93"/>
                  </a:lnTo>
                  <a:lnTo>
                    <a:pt x="652" y="94"/>
                  </a:lnTo>
                  <a:lnTo>
                    <a:pt x="619" y="95"/>
                  </a:lnTo>
                  <a:lnTo>
                    <a:pt x="588" y="99"/>
                  </a:lnTo>
                  <a:lnTo>
                    <a:pt x="572" y="101"/>
                  </a:lnTo>
                  <a:lnTo>
                    <a:pt x="557" y="104"/>
                  </a:lnTo>
                  <a:lnTo>
                    <a:pt x="569" y="71"/>
                  </a:lnTo>
                  <a:lnTo>
                    <a:pt x="578" y="44"/>
                  </a:lnTo>
                  <a:lnTo>
                    <a:pt x="585" y="17"/>
                  </a:lnTo>
                  <a:lnTo>
                    <a:pt x="564" y="38"/>
                  </a:lnTo>
                  <a:lnTo>
                    <a:pt x="543" y="54"/>
                  </a:lnTo>
                  <a:lnTo>
                    <a:pt x="522" y="66"/>
                  </a:lnTo>
                  <a:lnTo>
                    <a:pt x="502" y="75"/>
                  </a:lnTo>
                  <a:lnTo>
                    <a:pt x="483" y="81"/>
                  </a:lnTo>
                  <a:lnTo>
                    <a:pt x="464" y="85"/>
                  </a:lnTo>
                  <a:lnTo>
                    <a:pt x="427" y="91"/>
                  </a:lnTo>
                  <a:lnTo>
                    <a:pt x="410" y="94"/>
                  </a:lnTo>
                  <a:lnTo>
                    <a:pt x="393" y="98"/>
                  </a:lnTo>
                  <a:lnTo>
                    <a:pt x="377" y="104"/>
                  </a:lnTo>
                  <a:lnTo>
                    <a:pt x="369" y="108"/>
                  </a:lnTo>
                  <a:lnTo>
                    <a:pt x="362" y="113"/>
                  </a:lnTo>
                  <a:lnTo>
                    <a:pt x="354" y="119"/>
                  </a:lnTo>
                  <a:lnTo>
                    <a:pt x="347" y="126"/>
                  </a:lnTo>
                  <a:lnTo>
                    <a:pt x="333" y="143"/>
                  </a:lnTo>
                  <a:lnTo>
                    <a:pt x="319" y="164"/>
                  </a:lnTo>
                  <a:lnTo>
                    <a:pt x="306" y="192"/>
                  </a:lnTo>
                  <a:lnTo>
                    <a:pt x="306" y="189"/>
                  </a:lnTo>
                  <a:lnTo>
                    <a:pt x="305" y="181"/>
                  </a:lnTo>
                  <a:lnTo>
                    <a:pt x="303" y="170"/>
                  </a:lnTo>
                  <a:lnTo>
                    <a:pt x="302" y="163"/>
                  </a:lnTo>
                  <a:lnTo>
                    <a:pt x="300" y="155"/>
                  </a:lnTo>
                  <a:lnTo>
                    <a:pt x="297" y="147"/>
                  </a:lnTo>
                  <a:lnTo>
                    <a:pt x="293" y="139"/>
                  </a:lnTo>
                  <a:lnTo>
                    <a:pt x="289" y="131"/>
                  </a:lnTo>
                  <a:lnTo>
                    <a:pt x="283" y="123"/>
                  </a:lnTo>
                  <a:lnTo>
                    <a:pt x="277" y="115"/>
                  </a:lnTo>
                  <a:lnTo>
                    <a:pt x="270" y="107"/>
                  </a:lnTo>
                  <a:lnTo>
                    <a:pt x="262" y="100"/>
                  </a:lnTo>
                  <a:lnTo>
                    <a:pt x="252" y="93"/>
                  </a:lnTo>
                  <a:lnTo>
                    <a:pt x="243" y="86"/>
                  </a:lnTo>
                  <a:lnTo>
                    <a:pt x="234" y="79"/>
                  </a:lnTo>
                  <a:lnTo>
                    <a:pt x="225" y="72"/>
                  </a:lnTo>
                  <a:lnTo>
                    <a:pt x="218" y="64"/>
                  </a:lnTo>
                  <a:lnTo>
                    <a:pt x="204" y="49"/>
                  </a:lnTo>
                  <a:lnTo>
                    <a:pt x="194" y="34"/>
                  </a:lnTo>
                  <a:lnTo>
                    <a:pt x="186" y="20"/>
                  </a:lnTo>
                  <a:lnTo>
                    <a:pt x="181" y="10"/>
                  </a:lnTo>
                  <a:lnTo>
                    <a:pt x="177" y="3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1" y="7"/>
                  </a:lnTo>
                  <a:lnTo>
                    <a:pt x="166" y="16"/>
                  </a:lnTo>
                  <a:lnTo>
                    <a:pt x="160" y="29"/>
                  </a:lnTo>
                  <a:lnTo>
                    <a:pt x="154" y="45"/>
                  </a:lnTo>
                  <a:lnTo>
                    <a:pt x="148" y="66"/>
                  </a:lnTo>
                  <a:lnTo>
                    <a:pt x="143" y="91"/>
                  </a:lnTo>
                  <a:lnTo>
                    <a:pt x="139" y="121"/>
                  </a:lnTo>
                  <a:lnTo>
                    <a:pt x="139" y="136"/>
                  </a:lnTo>
                  <a:lnTo>
                    <a:pt x="140" y="151"/>
                  </a:lnTo>
                  <a:lnTo>
                    <a:pt x="142" y="165"/>
                  </a:lnTo>
                  <a:lnTo>
                    <a:pt x="146" y="178"/>
                  </a:lnTo>
                  <a:lnTo>
                    <a:pt x="150" y="189"/>
                  </a:lnTo>
                  <a:lnTo>
                    <a:pt x="155" y="200"/>
                  </a:lnTo>
                  <a:lnTo>
                    <a:pt x="161" y="210"/>
                  </a:lnTo>
                  <a:lnTo>
                    <a:pt x="167" y="219"/>
                  </a:lnTo>
                  <a:lnTo>
                    <a:pt x="172" y="227"/>
                  </a:lnTo>
                  <a:lnTo>
                    <a:pt x="178" y="234"/>
                  </a:lnTo>
                  <a:lnTo>
                    <a:pt x="188" y="245"/>
                  </a:lnTo>
                  <a:lnTo>
                    <a:pt x="195" y="252"/>
                  </a:lnTo>
                  <a:lnTo>
                    <a:pt x="198" y="254"/>
                  </a:lnTo>
                  <a:lnTo>
                    <a:pt x="159" y="265"/>
                  </a:lnTo>
                  <a:lnTo>
                    <a:pt x="146" y="268"/>
                  </a:lnTo>
                  <a:lnTo>
                    <a:pt x="132" y="272"/>
                  </a:lnTo>
                  <a:lnTo>
                    <a:pt x="118" y="277"/>
                  </a:lnTo>
                  <a:lnTo>
                    <a:pt x="104" y="283"/>
                  </a:lnTo>
                  <a:lnTo>
                    <a:pt x="90" y="290"/>
                  </a:lnTo>
                  <a:lnTo>
                    <a:pt x="76" y="298"/>
                  </a:lnTo>
                  <a:lnTo>
                    <a:pt x="62" y="307"/>
                  </a:lnTo>
                  <a:lnTo>
                    <a:pt x="50" y="317"/>
                  </a:lnTo>
                  <a:lnTo>
                    <a:pt x="38" y="327"/>
                  </a:lnTo>
                  <a:lnTo>
                    <a:pt x="27" y="338"/>
                  </a:lnTo>
                  <a:lnTo>
                    <a:pt x="18" y="350"/>
                  </a:lnTo>
                  <a:lnTo>
                    <a:pt x="10" y="363"/>
                  </a:lnTo>
                  <a:lnTo>
                    <a:pt x="5" y="376"/>
                  </a:lnTo>
                  <a:lnTo>
                    <a:pt x="1" y="389"/>
                  </a:lnTo>
                  <a:lnTo>
                    <a:pt x="0" y="396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1" y="417"/>
                  </a:lnTo>
                  <a:lnTo>
                    <a:pt x="4" y="415"/>
                  </a:lnTo>
                  <a:lnTo>
                    <a:pt x="11" y="412"/>
                  </a:lnTo>
                  <a:lnTo>
                    <a:pt x="22" y="407"/>
                  </a:lnTo>
                  <a:lnTo>
                    <a:pt x="36" y="401"/>
                  </a:lnTo>
                  <a:lnTo>
                    <a:pt x="45" y="399"/>
                  </a:lnTo>
                  <a:lnTo>
                    <a:pt x="54" y="397"/>
                  </a:lnTo>
                  <a:lnTo>
                    <a:pt x="64" y="396"/>
                  </a:lnTo>
                  <a:lnTo>
                    <a:pt x="75" y="395"/>
                  </a:lnTo>
                  <a:lnTo>
                    <a:pt x="86" y="395"/>
                  </a:lnTo>
                  <a:lnTo>
                    <a:pt x="98" y="396"/>
                  </a:lnTo>
                  <a:lnTo>
                    <a:pt x="110" y="398"/>
                  </a:lnTo>
                  <a:lnTo>
                    <a:pt x="122" y="401"/>
                  </a:lnTo>
                  <a:lnTo>
                    <a:pt x="98" y="441"/>
                  </a:lnTo>
                  <a:lnTo>
                    <a:pt x="77" y="483"/>
                  </a:lnTo>
                  <a:lnTo>
                    <a:pt x="59" y="526"/>
                  </a:lnTo>
                  <a:lnTo>
                    <a:pt x="45" y="571"/>
                  </a:lnTo>
                  <a:lnTo>
                    <a:pt x="33" y="617"/>
                  </a:lnTo>
                  <a:lnTo>
                    <a:pt x="25" y="664"/>
                  </a:lnTo>
                  <a:lnTo>
                    <a:pt x="20" y="713"/>
                  </a:lnTo>
                  <a:lnTo>
                    <a:pt x="18" y="762"/>
                  </a:lnTo>
                  <a:lnTo>
                    <a:pt x="21" y="826"/>
                  </a:lnTo>
                  <a:lnTo>
                    <a:pt x="30" y="888"/>
                  </a:lnTo>
                  <a:lnTo>
                    <a:pt x="44" y="948"/>
                  </a:lnTo>
                  <a:lnTo>
                    <a:pt x="64" y="1005"/>
                  </a:lnTo>
                  <a:lnTo>
                    <a:pt x="89" y="1061"/>
                  </a:lnTo>
                  <a:lnTo>
                    <a:pt x="118" y="1113"/>
                  </a:lnTo>
                  <a:lnTo>
                    <a:pt x="152" y="1162"/>
                  </a:lnTo>
                  <a:lnTo>
                    <a:pt x="189" y="1209"/>
                  </a:lnTo>
                  <a:lnTo>
                    <a:pt x="231" y="1251"/>
                  </a:lnTo>
                  <a:lnTo>
                    <a:pt x="277" y="1290"/>
                  </a:lnTo>
                  <a:lnTo>
                    <a:pt x="325" y="1324"/>
                  </a:lnTo>
                  <a:lnTo>
                    <a:pt x="377" y="1354"/>
                  </a:lnTo>
                  <a:lnTo>
                    <a:pt x="432" y="1379"/>
                  </a:lnTo>
                  <a:lnTo>
                    <a:pt x="489" y="1400"/>
                  </a:lnTo>
                  <a:lnTo>
                    <a:pt x="549" y="1415"/>
                  </a:lnTo>
                  <a:lnTo>
                    <a:pt x="610" y="1425"/>
                  </a:lnTo>
                  <a:lnTo>
                    <a:pt x="578" y="1384"/>
                  </a:lnTo>
                  <a:lnTo>
                    <a:pt x="550" y="1341"/>
                  </a:lnTo>
                  <a:lnTo>
                    <a:pt x="526" y="1295"/>
                  </a:lnTo>
                  <a:lnTo>
                    <a:pt x="506" y="1248"/>
                  </a:lnTo>
                  <a:lnTo>
                    <a:pt x="490" y="1199"/>
                  </a:lnTo>
                  <a:lnTo>
                    <a:pt x="479" y="1148"/>
                  </a:lnTo>
                  <a:lnTo>
                    <a:pt x="472" y="1096"/>
                  </a:lnTo>
                  <a:lnTo>
                    <a:pt x="469" y="1044"/>
                  </a:lnTo>
                  <a:lnTo>
                    <a:pt x="470" y="1009"/>
                  </a:lnTo>
                  <a:lnTo>
                    <a:pt x="473" y="974"/>
                  </a:lnTo>
                  <a:lnTo>
                    <a:pt x="479" y="939"/>
                  </a:lnTo>
                  <a:lnTo>
                    <a:pt x="486" y="905"/>
                  </a:lnTo>
                  <a:lnTo>
                    <a:pt x="495" y="871"/>
                  </a:lnTo>
                  <a:lnTo>
                    <a:pt x="506" y="838"/>
                  </a:lnTo>
                  <a:lnTo>
                    <a:pt x="519" y="806"/>
                  </a:lnTo>
                  <a:lnTo>
                    <a:pt x="534" y="775"/>
                  </a:lnTo>
                  <a:lnTo>
                    <a:pt x="551" y="744"/>
                  </a:lnTo>
                  <a:lnTo>
                    <a:pt x="570" y="715"/>
                  </a:lnTo>
                  <a:lnTo>
                    <a:pt x="590" y="687"/>
                  </a:lnTo>
                  <a:lnTo>
                    <a:pt x="612" y="660"/>
                  </a:lnTo>
                  <a:lnTo>
                    <a:pt x="636" y="635"/>
                  </a:lnTo>
                  <a:lnTo>
                    <a:pt x="662" y="610"/>
                  </a:lnTo>
                  <a:lnTo>
                    <a:pt x="689" y="588"/>
                  </a:lnTo>
                  <a:close/>
                  <a:moveTo>
                    <a:pt x="241" y="384"/>
                  </a:moveTo>
                  <a:lnTo>
                    <a:pt x="242" y="384"/>
                  </a:lnTo>
                  <a:lnTo>
                    <a:pt x="242" y="383"/>
                  </a:lnTo>
                  <a:lnTo>
                    <a:pt x="243" y="383"/>
                  </a:lnTo>
                  <a:lnTo>
                    <a:pt x="242" y="388"/>
                  </a:lnTo>
                  <a:lnTo>
                    <a:pt x="240" y="395"/>
                  </a:lnTo>
                  <a:lnTo>
                    <a:pt x="238" y="405"/>
                  </a:lnTo>
                  <a:lnTo>
                    <a:pt x="236" y="416"/>
                  </a:lnTo>
                  <a:lnTo>
                    <a:pt x="234" y="429"/>
                  </a:lnTo>
                  <a:lnTo>
                    <a:pt x="233" y="443"/>
                  </a:lnTo>
                  <a:lnTo>
                    <a:pt x="233" y="458"/>
                  </a:lnTo>
                  <a:lnTo>
                    <a:pt x="235" y="474"/>
                  </a:lnTo>
                  <a:lnTo>
                    <a:pt x="210" y="570"/>
                  </a:lnTo>
                  <a:lnTo>
                    <a:pt x="195" y="661"/>
                  </a:lnTo>
                  <a:lnTo>
                    <a:pt x="191" y="745"/>
                  </a:lnTo>
                  <a:lnTo>
                    <a:pt x="196" y="824"/>
                  </a:lnTo>
                  <a:lnTo>
                    <a:pt x="207" y="896"/>
                  </a:lnTo>
                  <a:lnTo>
                    <a:pt x="225" y="962"/>
                  </a:lnTo>
                  <a:lnTo>
                    <a:pt x="248" y="1022"/>
                  </a:lnTo>
                  <a:lnTo>
                    <a:pt x="273" y="1076"/>
                  </a:lnTo>
                  <a:lnTo>
                    <a:pt x="301" y="1124"/>
                  </a:lnTo>
                  <a:lnTo>
                    <a:pt x="329" y="1165"/>
                  </a:lnTo>
                  <a:lnTo>
                    <a:pt x="357" y="1201"/>
                  </a:lnTo>
                  <a:lnTo>
                    <a:pt x="383" y="1229"/>
                  </a:lnTo>
                  <a:lnTo>
                    <a:pt x="423" y="1268"/>
                  </a:lnTo>
                  <a:lnTo>
                    <a:pt x="438" y="1281"/>
                  </a:lnTo>
                  <a:lnTo>
                    <a:pt x="407" y="1270"/>
                  </a:lnTo>
                  <a:lnTo>
                    <a:pt x="377" y="1258"/>
                  </a:lnTo>
                  <a:lnTo>
                    <a:pt x="349" y="1242"/>
                  </a:lnTo>
                  <a:lnTo>
                    <a:pt x="323" y="1225"/>
                  </a:lnTo>
                  <a:lnTo>
                    <a:pt x="275" y="1185"/>
                  </a:lnTo>
                  <a:lnTo>
                    <a:pt x="233" y="1137"/>
                  </a:lnTo>
                  <a:lnTo>
                    <a:pt x="198" y="1084"/>
                  </a:lnTo>
                  <a:lnTo>
                    <a:pt x="169" y="1026"/>
                  </a:lnTo>
                  <a:lnTo>
                    <a:pt x="147" y="963"/>
                  </a:lnTo>
                  <a:lnTo>
                    <a:pt x="131" y="898"/>
                  </a:lnTo>
                  <a:lnTo>
                    <a:pt x="122" y="830"/>
                  </a:lnTo>
                  <a:lnTo>
                    <a:pt x="119" y="762"/>
                  </a:lnTo>
                  <a:lnTo>
                    <a:pt x="123" y="693"/>
                  </a:lnTo>
                  <a:lnTo>
                    <a:pt x="133" y="625"/>
                  </a:lnTo>
                  <a:lnTo>
                    <a:pt x="150" y="560"/>
                  </a:lnTo>
                  <a:lnTo>
                    <a:pt x="174" y="497"/>
                  </a:lnTo>
                  <a:lnTo>
                    <a:pt x="204" y="4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39"/>
            <p:cNvSpPr/>
            <p:nvPr/>
          </p:nvSpPr>
          <p:spPr>
            <a:xfrm>
              <a:off x="10245361" y="2040560"/>
              <a:ext cx="144687" cy="287315"/>
            </a:xfrm>
            <a:custGeom>
              <a:avLst/>
              <a:gdLst/>
              <a:ahLst/>
              <a:cxnLst/>
              <a:rect l="l" t="t" r="r" b="b"/>
              <a:pathLst>
                <a:path w="282" h="559" extrusionOk="0">
                  <a:moveTo>
                    <a:pt x="260" y="206"/>
                  </a:moveTo>
                  <a:lnTo>
                    <a:pt x="263" y="204"/>
                  </a:lnTo>
                  <a:lnTo>
                    <a:pt x="266" y="202"/>
                  </a:lnTo>
                  <a:lnTo>
                    <a:pt x="268" y="199"/>
                  </a:lnTo>
                  <a:lnTo>
                    <a:pt x="270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6" y="189"/>
                  </a:lnTo>
                  <a:lnTo>
                    <a:pt x="276" y="188"/>
                  </a:lnTo>
                  <a:lnTo>
                    <a:pt x="277" y="187"/>
                  </a:lnTo>
                  <a:lnTo>
                    <a:pt x="278" y="183"/>
                  </a:lnTo>
                  <a:lnTo>
                    <a:pt x="279" y="179"/>
                  </a:lnTo>
                  <a:lnTo>
                    <a:pt x="280" y="175"/>
                  </a:lnTo>
                  <a:lnTo>
                    <a:pt x="280" y="171"/>
                  </a:lnTo>
                  <a:lnTo>
                    <a:pt x="279" y="167"/>
                  </a:lnTo>
                  <a:lnTo>
                    <a:pt x="279" y="163"/>
                  </a:lnTo>
                  <a:lnTo>
                    <a:pt x="277" y="159"/>
                  </a:lnTo>
                  <a:lnTo>
                    <a:pt x="276" y="156"/>
                  </a:lnTo>
                  <a:lnTo>
                    <a:pt x="274" y="152"/>
                  </a:lnTo>
                  <a:lnTo>
                    <a:pt x="272" y="149"/>
                  </a:lnTo>
                  <a:lnTo>
                    <a:pt x="270" y="146"/>
                  </a:lnTo>
                  <a:lnTo>
                    <a:pt x="267" y="143"/>
                  </a:lnTo>
                  <a:lnTo>
                    <a:pt x="264" y="141"/>
                  </a:lnTo>
                  <a:lnTo>
                    <a:pt x="261" y="139"/>
                  </a:lnTo>
                  <a:lnTo>
                    <a:pt x="258" y="137"/>
                  </a:lnTo>
                  <a:lnTo>
                    <a:pt x="254" y="136"/>
                  </a:lnTo>
                  <a:lnTo>
                    <a:pt x="253" y="135"/>
                  </a:lnTo>
                  <a:lnTo>
                    <a:pt x="252" y="135"/>
                  </a:lnTo>
                  <a:lnTo>
                    <a:pt x="249" y="134"/>
                  </a:lnTo>
                  <a:lnTo>
                    <a:pt x="247" y="133"/>
                  </a:lnTo>
                  <a:lnTo>
                    <a:pt x="245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35" y="133"/>
                  </a:lnTo>
                  <a:lnTo>
                    <a:pt x="238" y="131"/>
                  </a:lnTo>
                  <a:lnTo>
                    <a:pt x="240" y="129"/>
                  </a:lnTo>
                  <a:lnTo>
                    <a:pt x="243" y="127"/>
                  </a:lnTo>
                  <a:lnTo>
                    <a:pt x="245" y="124"/>
                  </a:lnTo>
                  <a:lnTo>
                    <a:pt x="246" y="123"/>
                  </a:lnTo>
                  <a:lnTo>
                    <a:pt x="247" y="122"/>
                  </a:lnTo>
                  <a:lnTo>
                    <a:pt x="248" y="120"/>
                  </a:lnTo>
                  <a:lnTo>
                    <a:pt x="249" y="119"/>
                  </a:lnTo>
                  <a:lnTo>
                    <a:pt x="249" y="117"/>
                  </a:lnTo>
                  <a:lnTo>
                    <a:pt x="250" y="116"/>
                  </a:lnTo>
                  <a:lnTo>
                    <a:pt x="251" y="114"/>
                  </a:lnTo>
                  <a:lnTo>
                    <a:pt x="251" y="113"/>
                  </a:lnTo>
                  <a:lnTo>
                    <a:pt x="252" y="109"/>
                  </a:lnTo>
                  <a:lnTo>
                    <a:pt x="253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4" y="94"/>
                  </a:lnTo>
                  <a:lnTo>
                    <a:pt x="253" y="90"/>
                  </a:lnTo>
                  <a:lnTo>
                    <a:pt x="252" y="86"/>
                  </a:lnTo>
                  <a:lnTo>
                    <a:pt x="251" y="82"/>
                  </a:lnTo>
                  <a:lnTo>
                    <a:pt x="249" y="79"/>
                  </a:lnTo>
                  <a:lnTo>
                    <a:pt x="247" y="76"/>
                  </a:lnTo>
                  <a:lnTo>
                    <a:pt x="244" y="73"/>
                  </a:lnTo>
                  <a:lnTo>
                    <a:pt x="242" y="70"/>
                  </a:lnTo>
                  <a:lnTo>
                    <a:pt x="239" y="67"/>
                  </a:lnTo>
                  <a:lnTo>
                    <a:pt x="236" y="65"/>
                  </a:lnTo>
                  <a:lnTo>
                    <a:pt x="232" y="64"/>
                  </a:lnTo>
                  <a:lnTo>
                    <a:pt x="229" y="63"/>
                  </a:lnTo>
                  <a:lnTo>
                    <a:pt x="226" y="62"/>
                  </a:lnTo>
                  <a:lnTo>
                    <a:pt x="222" y="61"/>
                  </a:lnTo>
                  <a:lnTo>
                    <a:pt x="218" y="60"/>
                  </a:lnTo>
                  <a:lnTo>
                    <a:pt x="215" y="60"/>
                  </a:lnTo>
                  <a:lnTo>
                    <a:pt x="211" y="60"/>
                  </a:lnTo>
                  <a:lnTo>
                    <a:pt x="207" y="61"/>
                  </a:lnTo>
                  <a:lnTo>
                    <a:pt x="203" y="62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1" y="61"/>
                  </a:lnTo>
                  <a:lnTo>
                    <a:pt x="202" y="60"/>
                  </a:lnTo>
                  <a:lnTo>
                    <a:pt x="202" y="59"/>
                  </a:lnTo>
                  <a:lnTo>
                    <a:pt x="203" y="58"/>
                  </a:lnTo>
                  <a:lnTo>
                    <a:pt x="203" y="57"/>
                  </a:lnTo>
                  <a:lnTo>
                    <a:pt x="203" y="56"/>
                  </a:lnTo>
                  <a:lnTo>
                    <a:pt x="203" y="54"/>
                  </a:lnTo>
                  <a:lnTo>
                    <a:pt x="204" y="50"/>
                  </a:lnTo>
                  <a:lnTo>
                    <a:pt x="205" y="46"/>
                  </a:lnTo>
                  <a:lnTo>
                    <a:pt x="206" y="42"/>
                  </a:lnTo>
                  <a:lnTo>
                    <a:pt x="206" y="38"/>
                  </a:lnTo>
                  <a:lnTo>
                    <a:pt x="206" y="34"/>
                  </a:lnTo>
                  <a:lnTo>
                    <a:pt x="205" y="30"/>
                  </a:lnTo>
                  <a:lnTo>
                    <a:pt x="204" y="26"/>
                  </a:lnTo>
                  <a:lnTo>
                    <a:pt x="203" y="23"/>
                  </a:lnTo>
                  <a:lnTo>
                    <a:pt x="201" y="19"/>
                  </a:lnTo>
                  <a:lnTo>
                    <a:pt x="199" y="16"/>
                  </a:lnTo>
                  <a:lnTo>
                    <a:pt x="196" y="13"/>
                  </a:lnTo>
                  <a:lnTo>
                    <a:pt x="194" y="10"/>
                  </a:lnTo>
                  <a:lnTo>
                    <a:pt x="191" y="8"/>
                  </a:lnTo>
                  <a:lnTo>
                    <a:pt x="188" y="6"/>
                  </a:lnTo>
                  <a:lnTo>
                    <a:pt x="185" y="4"/>
                  </a:lnTo>
                  <a:lnTo>
                    <a:pt x="181" y="3"/>
                  </a:lnTo>
                  <a:lnTo>
                    <a:pt x="177" y="1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7" y="1"/>
                  </a:lnTo>
                  <a:lnTo>
                    <a:pt x="154" y="2"/>
                  </a:lnTo>
                  <a:lnTo>
                    <a:pt x="150" y="4"/>
                  </a:lnTo>
                  <a:lnTo>
                    <a:pt x="146" y="5"/>
                  </a:lnTo>
                  <a:lnTo>
                    <a:pt x="143" y="7"/>
                  </a:lnTo>
                  <a:lnTo>
                    <a:pt x="140" y="10"/>
                  </a:lnTo>
                  <a:lnTo>
                    <a:pt x="137" y="12"/>
                  </a:lnTo>
                  <a:lnTo>
                    <a:pt x="135" y="15"/>
                  </a:lnTo>
                  <a:lnTo>
                    <a:pt x="133" y="19"/>
                  </a:lnTo>
                  <a:lnTo>
                    <a:pt x="131" y="22"/>
                  </a:lnTo>
                  <a:lnTo>
                    <a:pt x="130" y="26"/>
                  </a:lnTo>
                  <a:lnTo>
                    <a:pt x="129" y="29"/>
                  </a:lnTo>
                  <a:lnTo>
                    <a:pt x="128" y="33"/>
                  </a:lnTo>
                  <a:lnTo>
                    <a:pt x="127" y="37"/>
                  </a:lnTo>
                  <a:lnTo>
                    <a:pt x="127" y="41"/>
                  </a:lnTo>
                  <a:lnTo>
                    <a:pt x="127" y="45"/>
                  </a:lnTo>
                  <a:lnTo>
                    <a:pt x="128" y="49"/>
                  </a:lnTo>
                  <a:lnTo>
                    <a:pt x="129" y="53"/>
                  </a:lnTo>
                  <a:lnTo>
                    <a:pt x="131" y="56"/>
                  </a:lnTo>
                  <a:lnTo>
                    <a:pt x="132" y="60"/>
                  </a:lnTo>
                  <a:lnTo>
                    <a:pt x="134" y="63"/>
                  </a:lnTo>
                  <a:lnTo>
                    <a:pt x="137" y="66"/>
                  </a:lnTo>
                  <a:lnTo>
                    <a:pt x="139" y="69"/>
                  </a:lnTo>
                  <a:lnTo>
                    <a:pt x="142" y="71"/>
                  </a:lnTo>
                  <a:lnTo>
                    <a:pt x="145" y="73"/>
                  </a:lnTo>
                  <a:lnTo>
                    <a:pt x="149" y="75"/>
                  </a:lnTo>
                  <a:lnTo>
                    <a:pt x="152" y="77"/>
                  </a:lnTo>
                  <a:lnTo>
                    <a:pt x="155" y="77"/>
                  </a:lnTo>
                  <a:lnTo>
                    <a:pt x="159" y="78"/>
                  </a:lnTo>
                  <a:lnTo>
                    <a:pt x="163" y="78"/>
                  </a:lnTo>
                  <a:lnTo>
                    <a:pt x="167" y="78"/>
                  </a:lnTo>
                  <a:lnTo>
                    <a:pt x="170" y="78"/>
                  </a:lnTo>
                  <a:lnTo>
                    <a:pt x="174" y="78"/>
                  </a:lnTo>
                  <a:lnTo>
                    <a:pt x="178" y="77"/>
                  </a:lnTo>
                  <a:lnTo>
                    <a:pt x="181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9" y="80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8" y="82"/>
                  </a:lnTo>
                  <a:lnTo>
                    <a:pt x="178" y="83"/>
                  </a:lnTo>
                  <a:lnTo>
                    <a:pt x="178" y="85"/>
                  </a:lnTo>
                  <a:lnTo>
                    <a:pt x="177" y="87"/>
                  </a:lnTo>
                  <a:lnTo>
                    <a:pt x="176" y="90"/>
                  </a:lnTo>
                  <a:lnTo>
                    <a:pt x="176" y="92"/>
                  </a:lnTo>
                  <a:lnTo>
                    <a:pt x="175" y="95"/>
                  </a:lnTo>
                  <a:lnTo>
                    <a:pt x="175" y="98"/>
                  </a:lnTo>
                  <a:lnTo>
                    <a:pt x="175" y="100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7" y="112"/>
                  </a:lnTo>
                  <a:lnTo>
                    <a:pt x="178" y="114"/>
                  </a:lnTo>
                  <a:lnTo>
                    <a:pt x="179" y="116"/>
                  </a:lnTo>
                  <a:lnTo>
                    <a:pt x="180" y="118"/>
                  </a:lnTo>
                  <a:lnTo>
                    <a:pt x="182" y="120"/>
                  </a:lnTo>
                  <a:lnTo>
                    <a:pt x="183" y="122"/>
                  </a:lnTo>
                  <a:lnTo>
                    <a:pt x="183" y="121"/>
                  </a:lnTo>
                  <a:lnTo>
                    <a:pt x="182" y="120"/>
                  </a:lnTo>
                  <a:lnTo>
                    <a:pt x="181" y="119"/>
                  </a:lnTo>
                  <a:lnTo>
                    <a:pt x="179" y="118"/>
                  </a:lnTo>
                  <a:lnTo>
                    <a:pt x="178" y="117"/>
                  </a:lnTo>
                  <a:lnTo>
                    <a:pt x="175" y="115"/>
                  </a:lnTo>
                  <a:lnTo>
                    <a:pt x="173" y="114"/>
                  </a:lnTo>
                  <a:lnTo>
                    <a:pt x="172" y="113"/>
                  </a:lnTo>
                  <a:lnTo>
                    <a:pt x="168" y="111"/>
                  </a:lnTo>
                  <a:lnTo>
                    <a:pt x="164" y="110"/>
                  </a:lnTo>
                  <a:lnTo>
                    <a:pt x="160" y="110"/>
                  </a:lnTo>
                  <a:lnTo>
                    <a:pt x="156" y="110"/>
                  </a:lnTo>
                  <a:lnTo>
                    <a:pt x="153" y="110"/>
                  </a:lnTo>
                  <a:lnTo>
                    <a:pt x="149" y="111"/>
                  </a:lnTo>
                  <a:lnTo>
                    <a:pt x="145" y="112"/>
                  </a:lnTo>
                  <a:lnTo>
                    <a:pt x="141" y="114"/>
                  </a:lnTo>
                  <a:lnTo>
                    <a:pt x="138" y="115"/>
                  </a:lnTo>
                  <a:lnTo>
                    <a:pt x="135" y="117"/>
                  </a:lnTo>
                  <a:lnTo>
                    <a:pt x="131" y="120"/>
                  </a:lnTo>
                  <a:lnTo>
                    <a:pt x="129" y="122"/>
                  </a:lnTo>
                  <a:lnTo>
                    <a:pt x="126" y="125"/>
                  </a:lnTo>
                  <a:lnTo>
                    <a:pt x="124" y="129"/>
                  </a:lnTo>
                  <a:lnTo>
                    <a:pt x="122" y="132"/>
                  </a:lnTo>
                  <a:lnTo>
                    <a:pt x="121" y="136"/>
                  </a:lnTo>
                  <a:lnTo>
                    <a:pt x="120" y="140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6"/>
                  </a:lnTo>
                  <a:lnTo>
                    <a:pt x="119" y="160"/>
                  </a:lnTo>
                  <a:lnTo>
                    <a:pt x="120" y="163"/>
                  </a:lnTo>
                  <a:lnTo>
                    <a:pt x="120" y="165"/>
                  </a:lnTo>
                  <a:lnTo>
                    <a:pt x="121" y="167"/>
                  </a:lnTo>
                  <a:lnTo>
                    <a:pt x="117" y="165"/>
                  </a:lnTo>
                  <a:lnTo>
                    <a:pt x="114" y="164"/>
                  </a:lnTo>
                  <a:lnTo>
                    <a:pt x="110" y="164"/>
                  </a:lnTo>
                  <a:lnTo>
                    <a:pt x="106" y="164"/>
                  </a:lnTo>
                  <a:lnTo>
                    <a:pt x="102" y="164"/>
                  </a:lnTo>
                  <a:lnTo>
                    <a:pt x="98" y="165"/>
                  </a:lnTo>
                  <a:lnTo>
                    <a:pt x="94" y="166"/>
                  </a:lnTo>
                  <a:lnTo>
                    <a:pt x="91" y="168"/>
                  </a:lnTo>
                  <a:lnTo>
                    <a:pt x="87" y="169"/>
                  </a:lnTo>
                  <a:lnTo>
                    <a:pt x="84" y="171"/>
                  </a:lnTo>
                  <a:lnTo>
                    <a:pt x="81" y="174"/>
                  </a:lnTo>
                  <a:lnTo>
                    <a:pt x="78" y="176"/>
                  </a:lnTo>
                  <a:lnTo>
                    <a:pt x="76" y="179"/>
                  </a:lnTo>
                  <a:lnTo>
                    <a:pt x="74" y="183"/>
                  </a:lnTo>
                  <a:lnTo>
                    <a:pt x="72" y="186"/>
                  </a:lnTo>
                  <a:lnTo>
                    <a:pt x="71" y="190"/>
                  </a:lnTo>
                  <a:lnTo>
                    <a:pt x="70" y="192"/>
                  </a:lnTo>
                  <a:lnTo>
                    <a:pt x="69" y="195"/>
                  </a:lnTo>
                  <a:lnTo>
                    <a:pt x="69" y="198"/>
                  </a:lnTo>
                  <a:lnTo>
                    <a:pt x="68" y="201"/>
                  </a:lnTo>
                  <a:lnTo>
                    <a:pt x="68" y="203"/>
                  </a:lnTo>
                  <a:lnTo>
                    <a:pt x="68" y="206"/>
                  </a:lnTo>
                  <a:lnTo>
                    <a:pt x="68" y="209"/>
                  </a:lnTo>
                  <a:lnTo>
                    <a:pt x="69" y="212"/>
                  </a:lnTo>
                  <a:lnTo>
                    <a:pt x="69" y="214"/>
                  </a:lnTo>
                  <a:lnTo>
                    <a:pt x="70" y="217"/>
                  </a:lnTo>
                  <a:lnTo>
                    <a:pt x="71" y="220"/>
                  </a:lnTo>
                  <a:lnTo>
                    <a:pt x="72" y="222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7" y="229"/>
                  </a:lnTo>
                  <a:lnTo>
                    <a:pt x="79" y="232"/>
                  </a:lnTo>
                  <a:lnTo>
                    <a:pt x="75" y="233"/>
                  </a:lnTo>
                  <a:lnTo>
                    <a:pt x="73" y="234"/>
                  </a:lnTo>
                  <a:lnTo>
                    <a:pt x="71" y="235"/>
                  </a:lnTo>
                  <a:lnTo>
                    <a:pt x="69" y="236"/>
                  </a:lnTo>
                  <a:lnTo>
                    <a:pt x="67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2"/>
                  </a:lnTo>
                  <a:lnTo>
                    <a:pt x="59" y="243"/>
                  </a:lnTo>
                  <a:lnTo>
                    <a:pt x="58" y="245"/>
                  </a:lnTo>
                  <a:lnTo>
                    <a:pt x="56" y="247"/>
                  </a:lnTo>
                  <a:lnTo>
                    <a:pt x="55" y="249"/>
                  </a:lnTo>
                  <a:lnTo>
                    <a:pt x="53" y="252"/>
                  </a:lnTo>
                  <a:lnTo>
                    <a:pt x="52" y="254"/>
                  </a:lnTo>
                  <a:lnTo>
                    <a:pt x="51" y="257"/>
                  </a:lnTo>
                  <a:lnTo>
                    <a:pt x="50" y="260"/>
                  </a:lnTo>
                  <a:lnTo>
                    <a:pt x="49" y="263"/>
                  </a:lnTo>
                  <a:lnTo>
                    <a:pt x="49" y="266"/>
                  </a:lnTo>
                  <a:lnTo>
                    <a:pt x="49" y="269"/>
                  </a:lnTo>
                  <a:lnTo>
                    <a:pt x="49" y="272"/>
                  </a:lnTo>
                  <a:lnTo>
                    <a:pt x="49" y="275"/>
                  </a:lnTo>
                  <a:lnTo>
                    <a:pt x="49" y="278"/>
                  </a:lnTo>
                  <a:lnTo>
                    <a:pt x="50" y="281"/>
                  </a:lnTo>
                  <a:lnTo>
                    <a:pt x="51" y="284"/>
                  </a:lnTo>
                  <a:lnTo>
                    <a:pt x="52" y="286"/>
                  </a:lnTo>
                  <a:lnTo>
                    <a:pt x="53" y="289"/>
                  </a:lnTo>
                  <a:lnTo>
                    <a:pt x="55" y="291"/>
                  </a:lnTo>
                  <a:lnTo>
                    <a:pt x="56" y="294"/>
                  </a:lnTo>
                  <a:lnTo>
                    <a:pt x="58" y="296"/>
                  </a:lnTo>
                  <a:lnTo>
                    <a:pt x="60" y="298"/>
                  </a:lnTo>
                  <a:lnTo>
                    <a:pt x="62" y="300"/>
                  </a:lnTo>
                  <a:lnTo>
                    <a:pt x="59" y="300"/>
                  </a:lnTo>
                  <a:lnTo>
                    <a:pt x="57" y="301"/>
                  </a:lnTo>
                  <a:lnTo>
                    <a:pt x="54" y="301"/>
                  </a:lnTo>
                  <a:lnTo>
                    <a:pt x="52" y="302"/>
                  </a:lnTo>
                  <a:lnTo>
                    <a:pt x="50" y="303"/>
                  </a:lnTo>
                  <a:lnTo>
                    <a:pt x="48" y="305"/>
                  </a:lnTo>
                  <a:lnTo>
                    <a:pt x="46" y="306"/>
                  </a:lnTo>
                  <a:lnTo>
                    <a:pt x="44" y="308"/>
                  </a:lnTo>
                  <a:lnTo>
                    <a:pt x="42" y="309"/>
                  </a:lnTo>
                  <a:lnTo>
                    <a:pt x="40" y="311"/>
                  </a:lnTo>
                  <a:lnTo>
                    <a:pt x="38" y="313"/>
                  </a:lnTo>
                  <a:lnTo>
                    <a:pt x="36" y="315"/>
                  </a:lnTo>
                  <a:lnTo>
                    <a:pt x="35" y="317"/>
                  </a:lnTo>
                  <a:lnTo>
                    <a:pt x="34" y="320"/>
                  </a:lnTo>
                  <a:lnTo>
                    <a:pt x="32" y="322"/>
                  </a:lnTo>
                  <a:lnTo>
                    <a:pt x="31" y="325"/>
                  </a:lnTo>
                  <a:lnTo>
                    <a:pt x="30" y="327"/>
                  </a:lnTo>
                  <a:lnTo>
                    <a:pt x="29" y="329"/>
                  </a:lnTo>
                  <a:lnTo>
                    <a:pt x="29" y="331"/>
                  </a:lnTo>
                  <a:lnTo>
                    <a:pt x="28" y="333"/>
                  </a:lnTo>
                  <a:lnTo>
                    <a:pt x="28" y="335"/>
                  </a:lnTo>
                  <a:lnTo>
                    <a:pt x="28" y="337"/>
                  </a:lnTo>
                  <a:lnTo>
                    <a:pt x="28" y="339"/>
                  </a:lnTo>
                  <a:lnTo>
                    <a:pt x="28" y="342"/>
                  </a:lnTo>
                  <a:lnTo>
                    <a:pt x="28" y="344"/>
                  </a:lnTo>
                  <a:lnTo>
                    <a:pt x="29" y="346"/>
                  </a:lnTo>
                  <a:lnTo>
                    <a:pt x="30" y="350"/>
                  </a:lnTo>
                  <a:lnTo>
                    <a:pt x="32" y="354"/>
                  </a:lnTo>
                  <a:lnTo>
                    <a:pt x="34" y="359"/>
                  </a:lnTo>
                  <a:lnTo>
                    <a:pt x="29" y="360"/>
                  </a:lnTo>
                  <a:lnTo>
                    <a:pt x="26" y="361"/>
                  </a:lnTo>
                  <a:lnTo>
                    <a:pt x="24" y="362"/>
                  </a:lnTo>
                  <a:lnTo>
                    <a:pt x="22" y="363"/>
                  </a:lnTo>
                  <a:lnTo>
                    <a:pt x="19" y="364"/>
                  </a:lnTo>
                  <a:lnTo>
                    <a:pt x="17" y="365"/>
                  </a:lnTo>
                  <a:lnTo>
                    <a:pt x="15" y="367"/>
                  </a:lnTo>
                  <a:lnTo>
                    <a:pt x="13" y="369"/>
                  </a:lnTo>
                  <a:lnTo>
                    <a:pt x="11" y="370"/>
                  </a:lnTo>
                  <a:lnTo>
                    <a:pt x="10" y="372"/>
                  </a:lnTo>
                  <a:lnTo>
                    <a:pt x="8" y="374"/>
                  </a:lnTo>
                  <a:lnTo>
                    <a:pt x="7" y="376"/>
                  </a:lnTo>
                  <a:lnTo>
                    <a:pt x="5" y="379"/>
                  </a:lnTo>
                  <a:lnTo>
                    <a:pt x="4" y="381"/>
                  </a:lnTo>
                  <a:lnTo>
                    <a:pt x="3" y="384"/>
                  </a:lnTo>
                  <a:lnTo>
                    <a:pt x="2" y="387"/>
                  </a:lnTo>
                  <a:lnTo>
                    <a:pt x="1" y="391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0" y="403"/>
                  </a:lnTo>
                  <a:lnTo>
                    <a:pt x="1" y="407"/>
                  </a:lnTo>
                  <a:lnTo>
                    <a:pt x="2" y="411"/>
                  </a:lnTo>
                  <a:lnTo>
                    <a:pt x="4" y="414"/>
                  </a:lnTo>
                  <a:lnTo>
                    <a:pt x="5" y="418"/>
                  </a:lnTo>
                  <a:lnTo>
                    <a:pt x="7" y="421"/>
                  </a:lnTo>
                  <a:lnTo>
                    <a:pt x="10" y="424"/>
                  </a:lnTo>
                  <a:lnTo>
                    <a:pt x="12" y="427"/>
                  </a:lnTo>
                  <a:lnTo>
                    <a:pt x="15" y="429"/>
                  </a:lnTo>
                  <a:lnTo>
                    <a:pt x="18" y="431"/>
                  </a:lnTo>
                  <a:lnTo>
                    <a:pt x="22" y="433"/>
                  </a:lnTo>
                  <a:lnTo>
                    <a:pt x="25" y="435"/>
                  </a:lnTo>
                  <a:lnTo>
                    <a:pt x="27" y="436"/>
                  </a:lnTo>
                  <a:lnTo>
                    <a:pt x="30" y="436"/>
                  </a:lnTo>
                  <a:lnTo>
                    <a:pt x="32" y="437"/>
                  </a:lnTo>
                  <a:lnTo>
                    <a:pt x="34" y="437"/>
                  </a:lnTo>
                  <a:lnTo>
                    <a:pt x="36" y="437"/>
                  </a:lnTo>
                  <a:lnTo>
                    <a:pt x="38" y="438"/>
                  </a:lnTo>
                  <a:lnTo>
                    <a:pt x="42" y="438"/>
                  </a:lnTo>
                  <a:lnTo>
                    <a:pt x="36" y="442"/>
                  </a:lnTo>
                  <a:lnTo>
                    <a:pt x="34" y="444"/>
                  </a:lnTo>
                  <a:lnTo>
                    <a:pt x="32" y="446"/>
                  </a:lnTo>
                  <a:lnTo>
                    <a:pt x="30" y="449"/>
                  </a:lnTo>
                  <a:lnTo>
                    <a:pt x="29" y="450"/>
                  </a:lnTo>
                  <a:lnTo>
                    <a:pt x="28" y="451"/>
                  </a:lnTo>
                  <a:lnTo>
                    <a:pt x="27" y="453"/>
                  </a:lnTo>
                  <a:lnTo>
                    <a:pt x="26" y="454"/>
                  </a:lnTo>
                  <a:lnTo>
                    <a:pt x="26" y="456"/>
                  </a:lnTo>
                  <a:lnTo>
                    <a:pt x="25" y="458"/>
                  </a:lnTo>
                  <a:lnTo>
                    <a:pt x="24" y="461"/>
                  </a:lnTo>
                  <a:lnTo>
                    <a:pt x="23" y="465"/>
                  </a:lnTo>
                  <a:lnTo>
                    <a:pt x="22" y="469"/>
                  </a:lnTo>
                  <a:lnTo>
                    <a:pt x="22" y="473"/>
                  </a:lnTo>
                  <a:lnTo>
                    <a:pt x="23" y="477"/>
                  </a:lnTo>
                  <a:lnTo>
                    <a:pt x="24" y="480"/>
                  </a:lnTo>
                  <a:lnTo>
                    <a:pt x="25" y="484"/>
                  </a:lnTo>
                  <a:lnTo>
                    <a:pt x="26" y="488"/>
                  </a:lnTo>
                  <a:lnTo>
                    <a:pt x="28" y="491"/>
                  </a:lnTo>
                  <a:lnTo>
                    <a:pt x="30" y="495"/>
                  </a:lnTo>
                  <a:lnTo>
                    <a:pt x="32" y="498"/>
                  </a:lnTo>
                  <a:lnTo>
                    <a:pt x="35" y="500"/>
                  </a:lnTo>
                  <a:lnTo>
                    <a:pt x="38" y="503"/>
                  </a:lnTo>
                  <a:lnTo>
                    <a:pt x="41" y="505"/>
                  </a:lnTo>
                  <a:lnTo>
                    <a:pt x="44" y="506"/>
                  </a:lnTo>
                  <a:lnTo>
                    <a:pt x="48" y="508"/>
                  </a:lnTo>
                  <a:lnTo>
                    <a:pt x="51" y="509"/>
                  </a:lnTo>
                  <a:lnTo>
                    <a:pt x="53" y="509"/>
                  </a:lnTo>
                  <a:lnTo>
                    <a:pt x="56" y="510"/>
                  </a:lnTo>
                  <a:lnTo>
                    <a:pt x="58" y="510"/>
                  </a:lnTo>
                  <a:lnTo>
                    <a:pt x="61" y="511"/>
                  </a:lnTo>
                  <a:lnTo>
                    <a:pt x="64" y="511"/>
                  </a:lnTo>
                  <a:lnTo>
                    <a:pt x="66" y="511"/>
                  </a:lnTo>
                  <a:lnTo>
                    <a:pt x="69" y="510"/>
                  </a:lnTo>
                  <a:lnTo>
                    <a:pt x="71" y="510"/>
                  </a:lnTo>
                  <a:lnTo>
                    <a:pt x="74" y="509"/>
                  </a:lnTo>
                  <a:lnTo>
                    <a:pt x="76" y="508"/>
                  </a:lnTo>
                  <a:lnTo>
                    <a:pt x="78" y="508"/>
                  </a:lnTo>
                  <a:lnTo>
                    <a:pt x="81" y="507"/>
                  </a:lnTo>
                  <a:lnTo>
                    <a:pt x="83" y="505"/>
                  </a:lnTo>
                  <a:lnTo>
                    <a:pt x="85" y="504"/>
                  </a:lnTo>
                  <a:lnTo>
                    <a:pt x="87" y="503"/>
                  </a:lnTo>
                  <a:lnTo>
                    <a:pt x="87" y="506"/>
                  </a:lnTo>
                  <a:lnTo>
                    <a:pt x="86" y="509"/>
                  </a:lnTo>
                  <a:lnTo>
                    <a:pt x="85" y="513"/>
                  </a:lnTo>
                  <a:lnTo>
                    <a:pt x="84" y="517"/>
                  </a:lnTo>
                  <a:lnTo>
                    <a:pt x="84" y="521"/>
                  </a:lnTo>
                  <a:lnTo>
                    <a:pt x="85" y="525"/>
                  </a:lnTo>
                  <a:lnTo>
                    <a:pt x="86" y="528"/>
                  </a:lnTo>
                  <a:lnTo>
                    <a:pt x="87" y="532"/>
                  </a:lnTo>
                  <a:lnTo>
                    <a:pt x="88" y="536"/>
                  </a:lnTo>
                  <a:lnTo>
                    <a:pt x="90" y="539"/>
                  </a:lnTo>
                  <a:lnTo>
                    <a:pt x="92" y="543"/>
                  </a:lnTo>
                  <a:lnTo>
                    <a:pt x="94" y="546"/>
                  </a:lnTo>
                  <a:lnTo>
                    <a:pt x="97" y="548"/>
                  </a:lnTo>
                  <a:lnTo>
                    <a:pt x="100" y="551"/>
                  </a:lnTo>
                  <a:lnTo>
                    <a:pt x="103" y="553"/>
                  </a:lnTo>
                  <a:lnTo>
                    <a:pt x="106" y="554"/>
                  </a:lnTo>
                  <a:lnTo>
                    <a:pt x="110" y="556"/>
                  </a:lnTo>
                  <a:lnTo>
                    <a:pt x="114" y="557"/>
                  </a:lnTo>
                  <a:lnTo>
                    <a:pt x="118" y="558"/>
                  </a:lnTo>
                  <a:lnTo>
                    <a:pt x="122" y="559"/>
                  </a:lnTo>
                  <a:lnTo>
                    <a:pt x="126" y="559"/>
                  </a:lnTo>
                  <a:lnTo>
                    <a:pt x="130" y="558"/>
                  </a:lnTo>
                  <a:lnTo>
                    <a:pt x="133" y="558"/>
                  </a:lnTo>
                  <a:lnTo>
                    <a:pt x="137" y="557"/>
                  </a:lnTo>
                  <a:lnTo>
                    <a:pt x="141" y="555"/>
                  </a:lnTo>
                  <a:lnTo>
                    <a:pt x="144" y="554"/>
                  </a:lnTo>
                  <a:lnTo>
                    <a:pt x="148" y="552"/>
                  </a:lnTo>
                  <a:lnTo>
                    <a:pt x="151" y="549"/>
                  </a:lnTo>
                  <a:lnTo>
                    <a:pt x="153" y="547"/>
                  </a:lnTo>
                  <a:lnTo>
                    <a:pt x="156" y="544"/>
                  </a:lnTo>
                  <a:lnTo>
                    <a:pt x="158" y="541"/>
                  </a:lnTo>
                  <a:lnTo>
                    <a:pt x="160" y="537"/>
                  </a:lnTo>
                  <a:lnTo>
                    <a:pt x="161" y="534"/>
                  </a:lnTo>
                  <a:lnTo>
                    <a:pt x="162" y="530"/>
                  </a:lnTo>
                  <a:lnTo>
                    <a:pt x="162" y="527"/>
                  </a:lnTo>
                  <a:lnTo>
                    <a:pt x="163" y="524"/>
                  </a:lnTo>
                  <a:lnTo>
                    <a:pt x="163" y="521"/>
                  </a:lnTo>
                  <a:lnTo>
                    <a:pt x="163" y="518"/>
                  </a:lnTo>
                  <a:lnTo>
                    <a:pt x="163" y="515"/>
                  </a:lnTo>
                  <a:lnTo>
                    <a:pt x="162" y="512"/>
                  </a:lnTo>
                  <a:lnTo>
                    <a:pt x="162" y="509"/>
                  </a:lnTo>
                  <a:lnTo>
                    <a:pt x="161" y="506"/>
                  </a:lnTo>
                  <a:lnTo>
                    <a:pt x="160" y="503"/>
                  </a:lnTo>
                  <a:lnTo>
                    <a:pt x="158" y="500"/>
                  </a:lnTo>
                  <a:lnTo>
                    <a:pt x="157" y="498"/>
                  </a:lnTo>
                  <a:lnTo>
                    <a:pt x="156" y="495"/>
                  </a:lnTo>
                  <a:lnTo>
                    <a:pt x="154" y="493"/>
                  </a:lnTo>
                  <a:lnTo>
                    <a:pt x="152" y="491"/>
                  </a:lnTo>
                  <a:lnTo>
                    <a:pt x="150" y="489"/>
                  </a:lnTo>
                  <a:lnTo>
                    <a:pt x="152" y="489"/>
                  </a:lnTo>
                  <a:lnTo>
                    <a:pt x="156" y="490"/>
                  </a:lnTo>
                  <a:lnTo>
                    <a:pt x="160" y="491"/>
                  </a:lnTo>
                  <a:lnTo>
                    <a:pt x="164" y="491"/>
                  </a:lnTo>
                  <a:lnTo>
                    <a:pt x="168" y="491"/>
                  </a:lnTo>
                  <a:lnTo>
                    <a:pt x="172" y="491"/>
                  </a:lnTo>
                  <a:lnTo>
                    <a:pt x="175" y="490"/>
                  </a:lnTo>
                  <a:lnTo>
                    <a:pt x="179" y="489"/>
                  </a:lnTo>
                  <a:lnTo>
                    <a:pt x="183" y="488"/>
                  </a:lnTo>
                  <a:lnTo>
                    <a:pt x="186" y="486"/>
                  </a:lnTo>
                  <a:lnTo>
                    <a:pt x="190" y="484"/>
                  </a:lnTo>
                  <a:lnTo>
                    <a:pt x="193" y="481"/>
                  </a:lnTo>
                  <a:lnTo>
                    <a:pt x="195" y="479"/>
                  </a:lnTo>
                  <a:lnTo>
                    <a:pt x="198" y="476"/>
                  </a:lnTo>
                  <a:lnTo>
                    <a:pt x="200" y="473"/>
                  </a:lnTo>
                  <a:lnTo>
                    <a:pt x="202" y="469"/>
                  </a:lnTo>
                  <a:lnTo>
                    <a:pt x="203" y="466"/>
                  </a:lnTo>
                  <a:lnTo>
                    <a:pt x="204" y="462"/>
                  </a:lnTo>
                  <a:lnTo>
                    <a:pt x="205" y="458"/>
                  </a:lnTo>
                  <a:lnTo>
                    <a:pt x="206" y="454"/>
                  </a:lnTo>
                  <a:lnTo>
                    <a:pt x="206" y="450"/>
                  </a:lnTo>
                  <a:lnTo>
                    <a:pt x="206" y="446"/>
                  </a:lnTo>
                  <a:lnTo>
                    <a:pt x="205" y="442"/>
                  </a:lnTo>
                  <a:lnTo>
                    <a:pt x="204" y="438"/>
                  </a:lnTo>
                  <a:lnTo>
                    <a:pt x="203" y="435"/>
                  </a:lnTo>
                  <a:lnTo>
                    <a:pt x="201" y="431"/>
                  </a:lnTo>
                  <a:lnTo>
                    <a:pt x="199" y="428"/>
                  </a:lnTo>
                  <a:lnTo>
                    <a:pt x="196" y="425"/>
                  </a:lnTo>
                  <a:lnTo>
                    <a:pt x="194" y="422"/>
                  </a:lnTo>
                  <a:lnTo>
                    <a:pt x="191" y="420"/>
                  </a:lnTo>
                  <a:lnTo>
                    <a:pt x="188" y="418"/>
                  </a:lnTo>
                  <a:lnTo>
                    <a:pt x="185" y="416"/>
                  </a:lnTo>
                  <a:lnTo>
                    <a:pt x="181" y="415"/>
                  </a:lnTo>
                  <a:lnTo>
                    <a:pt x="179" y="414"/>
                  </a:lnTo>
                  <a:lnTo>
                    <a:pt x="176" y="413"/>
                  </a:lnTo>
                  <a:lnTo>
                    <a:pt x="174" y="412"/>
                  </a:lnTo>
                  <a:lnTo>
                    <a:pt x="172" y="412"/>
                  </a:lnTo>
                  <a:lnTo>
                    <a:pt x="169" y="412"/>
                  </a:lnTo>
                  <a:lnTo>
                    <a:pt x="167" y="412"/>
                  </a:lnTo>
                  <a:lnTo>
                    <a:pt x="165" y="412"/>
                  </a:lnTo>
                  <a:lnTo>
                    <a:pt x="162" y="412"/>
                  </a:lnTo>
                  <a:lnTo>
                    <a:pt x="160" y="412"/>
                  </a:lnTo>
                  <a:lnTo>
                    <a:pt x="157" y="413"/>
                  </a:lnTo>
                  <a:lnTo>
                    <a:pt x="153" y="414"/>
                  </a:lnTo>
                  <a:lnTo>
                    <a:pt x="148" y="416"/>
                  </a:lnTo>
                  <a:lnTo>
                    <a:pt x="144" y="418"/>
                  </a:lnTo>
                  <a:lnTo>
                    <a:pt x="144" y="413"/>
                  </a:lnTo>
                  <a:lnTo>
                    <a:pt x="144" y="410"/>
                  </a:lnTo>
                  <a:lnTo>
                    <a:pt x="144" y="408"/>
                  </a:lnTo>
                  <a:lnTo>
                    <a:pt x="143" y="405"/>
                  </a:lnTo>
                  <a:lnTo>
                    <a:pt x="143" y="402"/>
                  </a:lnTo>
                  <a:lnTo>
                    <a:pt x="142" y="400"/>
                  </a:lnTo>
                  <a:lnTo>
                    <a:pt x="142" y="399"/>
                  </a:lnTo>
                  <a:lnTo>
                    <a:pt x="141" y="398"/>
                  </a:lnTo>
                  <a:lnTo>
                    <a:pt x="143" y="397"/>
                  </a:lnTo>
                  <a:lnTo>
                    <a:pt x="145" y="397"/>
                  </a:lnTo>
                  <a:lnTo>
                    <a:pt x="147" y="397"/>
                  </a:lnTo>
                  <a:lnTo>
                    <a:pt x="149" y="396"/>
                  </a:lnTo>
                  <a:lnTo>
                    <a:pt x="151" y="395"/>
                  </a:lnTo>
                  <a:lnTo>
                    <a:pt x="153" y="395"/>
                  </a:lnTo>
                  <a:lnTo>
                    <a:pt x="155" y="394"/>
                  </a:lnTo>
                  <a:lnTo>
                    <a:pt x="157" y="392"/>
                  </a:lnTo>
                  <a:lnTo>
                    <a:pt x="159" y="391"/>
                  </a:lnTo>
                  <a:lnTo>
                    <a:pt x="161" y="390"/>
                  </a:lnTo>
                  <a:lnTo>
                    <a:pt x="163" y="388"/>
                  </a:lnTo>
                  <a:lnTo>
                    <a:pt x="164" y="387"/>
                  </a:lnTo>
                  <a:lnTo>
                    <a:pt x="166" y="385"/>
                  </a:lnTo>
                  <a:lnTo>
                    <a:pt x="167" y="384"/>
                  </a:lnTo>
                  <a:lnTo>
                    <a:pt x="168" y="382"/>
                  </a:lnTo>
                  <a:lnTo>
                    <a:pt x="169" y="381"/>
                  </a:lnTo>
                  <a:lnTo>
                    <a:pt x="169" y="384"/>
                  </a:lnTo>
                  <a:lnTo>
                    <a:pt x="169" y="387"/>
                  </a:lnTo>
                  <a:lnTo>
                    <a:pt x="170" y="390"/>
                  </a:lnTo>
                  <a:lnTo>
                    <a:pt x="171" y="393"/>
                  </a:lnTo>
                  <a:lnTo>
                    <a:pt x="172" y="396"/>
                  </a:lnTo>
                  <a:lnTo>
                    <a:pt x="173" y="399"/>
                  </a:lnTo>
                  <a:lnTo>
                    <a:pt x="174" y="402"/>
                  </a:lnTo>
                  <a:lnTo>
                    <a:pt x="176" y="405"/>
                  </a:lnTo>
                  <a:lnTo>
                    <a:pt x="177" y="407"/>
                  </a:lnTo>
                  <a:lnTo>
                    <a:pt x="179" y="410"/>
                  </a:lnTo>
                  <a:lnTo>
                    <a:pt x="181" y="412"/>
                  </a:lnTo>
                  <a:lnTo>
                    <a:pt x="184" y="414"/>
                  </a:lnTo>
                  <a:lnTo>
                    <a:pt x="186" y="416"/>
                  </a:lnTo>
                  <a:lnTo>
                    <a:pt x="189" y="418"/>
                  </a:lnTo>
                  <a:lnTo>
                    <a:pt x="192" y="419"/>
                  </a:lnTo>
                  <a:lnTo>
                    <a:pt x="195" y="421"/>
                  </a:lnTo>
                  <a:lnTo>
                    <a:pt x="199" y="422"/>
                  </a:lnTo>
                  <a:lnTo>
                    <a:pt x="202" y="423"/>
                  </a:lnTo>
                  <a:lnTo>
                    <a:pt x="206" y="423"/>
                  </a:lnTo>
                  <a:lnTo>
                    <a:pt x="210" y="423"/>
                  </a:lnTo>
                  <a:lnTo>
                    <a:pt x="214" y="423"/>
                  </a:lnTo>
                  <a:lnTo>
                    <a:pt x="218" y="422"/>
                  </a:lnTo>
                  <a:lnTo>
                    <a:pt x="222" y="421"/>
                  </a:lnTo>
                  <a:lnTo>
                    <a:pt x="225" y="420"/>
                  </a:lnTo>
                  <a:lnTo>
                    <a:pt x="229" y="418"/>
                  </a:lnTo>
                  <a:lnTo>
                    <a:pt x="232" y="416"/>
                  </a:lnTo>
                  <a:lnTo>
                    <a:pt x="235" y="413"/>
                  </a:lnTo>
                  <a:lnTo>
                    <a:pt x="238" y="411"/>
                  </a:lnTo>
                  <a:lnTo>
                    <a:pt x="240" y="408"/>
                  </a:lnTo>
                  <a:lnTo>
                    <a:pt x="242" y="405"/>
                  </a:lnTo>
                  <a:lnTo>
                    <a:pt x="244" y="401"/>
                  </a:lnTo>
                  <a:lnTo>
                    <a:pt x="245" y="398"/>
                  </a:lnTo>
                  <a:lnTo>
                    <a:pt x="246" y="394"/>
                  </a:lnTo>
                  <a:lnTo>
                    <a:pt x="247" y="390"/>
                  </a:lnTo>
                  <a:lnTo>
                    <a:pt x="248" y="386"/>
                  </a:lnTo>
                  <a:lnTo>
                    <a:pt x="248" y="382"/>
                  </a:lnTo>
                  <a:lnTo>
                    <a:pt x="248" y="379"/>
                  </a:lnTo>
                  <a:lnTo>
                    <a:pt x="247" y="375"/>
                  </a:lnTo>
                  <a:lnTo>
                    <a:pt x="246" y="371"/>
                  </a:lnTo>
                  <a:lnTo>
                    <a:pt x="245" y="367"/>
                  </a:lnTo>
                  <a:lnTo>
                    <a:pt x="243" y="364"/>
                  </a:lnTo>
                  <a:lnTo>
                    <a:pt x="241" y="361"/>
                  </a:lnTo>
                  <a:lnTo>
                    <a:pt x="239" y="358"/>
                  </a:lnTo>
                  <a:lnTo>
                    <a:pt x="236" y="355"/>
                  </a:lnTo>
                  <a:lnTo>
                    <a:pt x="233" y="352"/>
                  </a:lnTo>
                  <a:lnTo>
                    <a:pt x="230" y="350"/>
                  </a:lnTo>
                  <a:lnTo>
                    <a:pt x="227" y="349"/>
                  </a:lnTo>
                  <a:lnTo>
                    <a:pt x="223" y="348"/>
                  </a:lnTo>
                  <a:lnTo>
                    <a:pt x="220" y="347"/>
                  </a:lnTo>
                  <a:lnTo>
                    <a:pt x="217" y="346"/>
                  </a:lnTo>
                  <a:lnTo>
                    <a:pt x="213" y="345"/>
                  </a:lnTo>
                  <a:lnTo>
                    <a:pt x="210" y="345"/>
                  </a:lnTo>
                  <a:lnTo>
                    <a:pt x="207" y="345"/>
                  </a:lnTo>
                  <a:lnTo>
                    <a:pt x="203" y="346"/>
                  </a:lnTo>
                  <a:lnTo>
                    <a:pt x="200" y="346"/>
                  </a:lnTo>
                  <a:lnTo>
                    <a:pt x="197" y="347"/>
                  </a:lnTo>
                  <a:lnTo>
                    <a:pt x="194" y="348"/>
                  </a:lnTo>
                  <a:lnTo>
                    <a:pt x="191" y="349"/>
                  </a:lnTo>
                  <a:lnTo>
                    <a:pt x="188" y="351"/>
                  </a:lnTo>
                  <a:lnTo>
                    <a:pt x="185" y="353"/>
                  </a:lnTo>
                  <a:lnTo>
                    <a:pt x="182" y="355"/>
                  </a:lnTo>
                  <a:lnTo>
                    <a:pt x="180" y="357"/>
                  </a:lnTo>
                  <a:lnTo>
                    <a:pt x="177" y="359"/>
                  </a:lnTo>
                  <a:lnTo>
                    <a:pt x="175" y="362"/>
                  </a:lnTo>
                  <a:lnTo>
                    <a:pt x="175" y="358"/>
                  </a:lnTo>
                  <a:lnTo>
                    <a:pt x="175" y="355"/>
                  </a:lnTo>
                  <a:lnTo>
                    <a:pt x="174" y="352"/>
                  </a:lnTo>
                  <a:lnTo>
                    <a:pt x="173" y="349"/>
                  </a:lnTo>
                  <a:lnTo>
                    <a:pt x="172" y="346"/>
                  </a:lnTo>
                  <a:lnTo>
                    <a:pt x="171" y="343"/>
                  </a:lnTo>
                  <a:lnTo>
                    <a:pt x="170" y="341"/>
                  </a:lnTo>
                  <a:lnTo>
                    <a:pt x="169" y="339"/>
                  </a:lnTo>
                  <a:lnTo>
                    <a:pt x="171" y="338"/>
                  </a:lnTo>
                  <a:lnTo>
                    <a:pt x="172" y="337"/>
                  </a:lnTo>
                  <a:lnTo>
                    <a:pt x="174" y="336"/>
                  </a:lnTo>
                  <a:lnTo>
                    <a:pt x="176" y="335"/>
                  </a:lnTo>
                  <a:lnTo>
                    <a:pt x="177" y="334"/>
                  </a:lnTo>
                  <a:lnTo>
                    <a:pt x="179" y="333"/>
                  </a:lnTo>
                  <a:lnTo>
                    <a:pt x="180" y="332"/>
                  </a:lnTo>
                  <a:lnTo>
                    <a:pt x="181" y="331"/>
                  </a:lnTo>
                  <a:lnTo>
                    <a:pt x="183" y="329"/>
                  </a:lnTo>
                  <a:lnTo>
                    <a:pt x="184" y="328"/>
                  </a:lnTo>
                  <a:lnTo>
                    <a:pt x="185" y="326"/>
                  </a:lnTo>
                  <a:lnTo>
                    <a:pt x="186" y="324"/>
                  </a:lnTo>
                  <a:lnTo>
                    <a:pt x="187" y="322"/>
                  </a:lnTo>
                  <a:lnTo>
                    <a:pt x="188" y="321"/>
                  </a:lnTo>
                  <a:lnTo>
                    <a:pt x="188" y="319"/>
                  </a:lnTo>
                  <a:lnTo>
                    <a:pt x="189" y="317"/>
                  </a:lnTo>
                  <a:lnTo>
                    <a:pt x="190" y="313"/>
                  </a:lnTo>
                  <a:lnTo>
                    <a:pt x="191" y="309"/>
                  </a:lnTo>
                  <a:lnTo>
                    <a:pt x="192" y="305"/>
                  </a:lnTo>
                  <a:lnTo>
                    <a:pt x="192" y="301"/>
                  </a:lnTo>
                  <a:lnTo>
                    <a:pt x="191" y="297"/>
                  </a:lnTo>
                  <a:lnTo>
                    <a:pt x="191" y="294"/>
                  </a:lnTo>
                  <a:lnTo>
                    <a:pt x="190" y="290"/>
                  </a:lnTo>
                  <a:lnTo>
                    <a:pt x="188" y="287"/>
                  </a:lnTo>
                  <a:lnTo>
                    <a:pt x="187" y="283"/>
                  </a:lnTo>
                  <a:lnTo>
                    <a:pt x="185" y="280"/>
                  </a:lnTo>
                  <a:lnTo>
                    <a:pt x="183" y="277"/>
                  </a:lnTo>
                  <a:lnTo>
                    <a:pt x="180" y="274"/>
                  </a:lnTo>
                  <a:lnTo>
                    <a:pt x="178" y="272"/>
                  </a:lnTo>
                  <a:lnTo>
                    <a:pt x="175" y="269"/>
                  </a:lnTo>
                  <a:lnTo>
                    <a:pt x="172" y="267"/>
                  </a:lnTo>
                  <a:lnTo>
                    <a:pt x="169" y="266"/>
                  </a:lnTo>
                  <a:lnTo>
                    <a:pt x="172" y="265"/>
                  </a:lnTo>
                  <a:lnTo>
                    <a:pt x="174" y="265"/>
                  </a:lnTo>
                  <a:lnTo>
                    <a:pt x="177" y="265"/>
                  </a:lnTo>
                  <a:lnTo>
                    <a:pt x="179" y="264"/>
                  </a:lnTo>
                  <a:lnTo>
                    <a:pt x="182" y="263"/>
                  </a:lnTo>
                  <a:lnTo>
                    <a:pt x="184" y="262"/>
                  </a:lnTo>
                  <a:lnTo>
                    <a:pt x="186" y="261"/>
                  </a:lnTo>
                  <a:lnTo>
                    <a:pt x="188" y="260"/>
                  </a:lnTo>
                  <a:lnTo>
                    <a:pt x="190" y="258"/>
                  </a:lnTo>
                  <a:lnTo>
                    <a:pt x="192" y="257"/>
                  </a:lnTo>
                  <a:lnTo>
                    <a:pt x="196" y="253"/>
                  </a:lnTo>
                  <a:lnTo>
                    <a:pt x="200" y="250"/>
                  </a:lnTo>
                  <a:lnTo>
                    <a:pt x="203" y="246"/>
                  </a:lnTo>
                  <a:lnTo>
                    <a:pt x="205" y="253"/>
                  </a:lnTo>
                  <a:lnTo>
                    <a:pt x="207" y="257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0" y="263"/>
                  </a:lnTo>
                  <a:lnTo>
                    <a:pt x="211" y="265"/>
                  </a:lnTo>
                  <a:lnTo>
                    <a:pt x="212" y="266"/>
                  </a:lnTo>
                  <a:lnTo>
                    <a:pt x="213" y="267"/>
                  </a:lnTo>
                  <a:lnTo>
                    <a:pt x="214" y="269"/>
                  </a:lnTo>
                  <a:lnTo>
                    <a:pt x="216" y="270"/>
                  </a:lnTo>
                  <a:lnTo>
                    <a:pt x="217" y="271"/>
                  </a:lnTo>
                  <a:lnTo>
                    <a:pt x="211" y="275"/>
                  </a:lnTo>
                  <a:lnTo>
                    <a:pt x="208" y="278"/>
                  </a:lnTo>
                  <a:lnTo>
                    <a:pt x="205" y="280"/>
                  </a:lnTo>
                  <a:lnTo>
                    <a:pt x="203" y="283"/>
                  </a:lnTo>
                  <a:lnTo>
                    <a:pt x="201" y="285"/>
                  </a:lnTo>
                  <a:lnTo>
                    <a:pt x="200" y="286"/>
                  </a:lnTo>
                  <a:lnTo>
                    <a:pt x="199" y="288"/>
                  </a:lnTo>
                  <a:lnTo>
                    <a:pt x="198" y="290"/>
                  </a:lnTo>
                  <a:lnTo>
                    <a:pt x="198" y="292"/>
                  </a:lnTo>
                  <a:lnTo>
                    <a:pt x="197" y="294"/>
                  </a:lnTo>
                  <a:lnTo>
                    <a:pt x="196" y="297"/>
                  </a:lnTo>
                  <a:lnTo>
                    <a:pt x="195" y="301"/>
                  </a:lnTo>
                  <a:lnTo>
                    <a:pt x="194" y="305"/>
                  </a:lnTo>
                  <a:lnTo>
                    <a:pt x="194" y="309"/>
                  </a:lnTo>
                  <a:lnTo>
                    <a:pt x="195" y="313"/>
                  </a:lnTo>
                  <a:lnTo>
                    <a:pt x="196" y="317"/>
                  </a:lnTo>
                  <a:lnTo>
                    <a:pt x="197" y="321"/>
                  </a:lnTo>
                  <a:lnTo>
                    <a:pt x="198" y="324"/>
                  </a:lnTo>
                  <a:lnTo>
                    <a:pt x="200" y="328"/>
                  </a:lnTo>
                  <a:lnTo>
                    <a:pt x="202" y="331"/>
                  </a:lnTo>
                  <a:lnTo>
                    <a:pt x="204" y="334"/>
                  </a:lnTo>
                  <a:lnTo>
                    <a:pt x="207" y="337"/>
                  </a:lnTo>
                  <a:lnTo>
                    <a:pt x="210" y="339"/>
                  </a:lnTo>
                  <a:lnTo>
                    <a:pt x="213" y="341"/>
                  </a:lnTo>
                  <a:lnTo>
                    <a:pt x="216" y="343"/>
                  </a:lnTo>
                  <a:lnTo>
                    <a:pt x="220" y="345"/>
                  </a:lnTo>
                  <a:lnTo>
                    <a:pt x="224" y="346"/>
                  </a:lnTo>
                  <a:lnTo>
                    <a:pt x="228" y="347"/>
                  </a:lnTo>
                  <a:lnTo>
                    <a:pt x="232" y="347"/>
                  </a:lnTo>
                  <a:lnTo>
                    <a:pt x="236" y="347"/>
                  </a:lnTo>
                  <a:lnTo>
                    <a:pt x="240" y="347"/>
                  </a:lnTo>
                  <a:lnTo>
                    <a:pt x="243" y="346"/>
                  </a:lnTo>
                  <a:lnTo>
                    <a:pt x="247" y="345"/>
                  </a:lnTo>
                  <a:lnTo>
                    <a:pt x="251" y="344"/>
                  </a:lnTo>
                  <a:lnTo>
                    <a:pt x="254" y="342"/>
                  </a:lnTo>
                  <a:lnTo>
                    <a:pt x="258" y="340"/>
                  </a:lnTo>
                  <a:lnTo>
                    <a:pt x="261" y="337"/>
                  </a:lnTo>
                  <a:lnTo>
                    <a:pt x="263" y="335"/>
                  </a:lnTo>
                  <a:lnTo>
                    <a:pt x="266" y="332"/>
                  </a:lnTo>
                  <a:lnTo>
                    <a:pt x="268" y="329"/>
                  </a:lnTo>
                  <a:lnTo>
                    <a:pt x="270" y="325"/>
                  </a:lnTo>
                  <a:lnTo>
                    <a:pt x="271" y="322"/>
                  </a:lnTo>
                  <a:lnTo>
                    <a:pt x="272" y="318"/>
                  </a:lnTo>
                  <a:lnTo>
                    <a:pt x="273" y="315"/>
                  </a:lnTo>
                  <a:lnTo>
                    <a:pt x="273" y="312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2"/>
                  </a:lnTo>
                  <a:lnTo>
                    <a:pt x="272" y="299"/>
                  </a:lnTo>
                  <a:lnTo>
                    <a:pt x="272" y="296"/>
                  </a:lnTo>
                  <a:lnTo>
                    <a:pt x="270" y="293"/>
                  </a:lnTo>
                  <a:lnTo>
                    <a:pt x="269" y="290"/>
                  </a:lnTo>
                  <a:lnTo>
                    <a:pt x="268" y="288"/>
                  </a:lnTo>
                  <a:lnTo>
                    <a:pt x="266" y="285"/>
                  </a:lnTo>
                  <a:lnTo>
                    <a:pt x="264" y="283"/>
                  </a:lnTo>
                  <a:lnTo>
                    <a:pt x="262" y="280"/>
                  </a:lnTo>
                  <a:lnTo>
                    <a:pt x="260" y="278"/>
                  </a:lnTo>
                  <a:lnTo>
                    <a:pt x="257" y="277"/>
                  </a:lnTo>
                  <a:lnTo>
                    <a:pt x="263" y="272"/>
                  </a:lnTo>
                  <a:lnTo>
                    <a:pt x="266" y="270"/>
                  </a:lnTo>
                  <a:lnTo>
                    <a:pt x="269" y="267"/>
                  </a:lnTo>
                  <a:lnTo>
                    <a:pt x="270" y="266"/>
                  </a:lnTo>
                  <a:lnTo>
                    <a:pt x="271" y="265"/>
                  </a:lnTo>
                  <a:lnTo>
                    <a:pt x="273" y="263"/>
                  </a:lnTo>
                  <a:lnTo>
                    <a:pt x="274" y="261"/>
                  </a:lnTo>
                  <a:lnTo>
                    <a:pt x="275" y="260"/>
                  </a:lnTo>
                  <a:lnTo>
                    <a:pt x="276" y="258"/>
                  </a:lnTo>
                  <a:lnTo>
                    <a:pt x="276" y="256"/>
                  </a:lnTo>
                  <a:lnTo>
                    <a:pt x="277" y="254"/>
                  </a:lnTo>
                  <a:lnTo>
                    <a:pt x="279" y="251"/>
                  </a:lnTo>
                  <a:lnTo>
                    <a:pt x="280" y="247"/>
                  </a:lnTo>
                  <a:lnTo>
                    <a:pt x="281" y="244"/>
                  </a:lnTo>
                  <a:lnTo>
                    <a:pt x="282" y="241"/>
                  </a:lnTo>
                  <a:lnTo>
                    <a:pt x="282" y="237"/>
                  </a:lnTo>
                  <a:lnTo>
                    <a:pt x="281" y="234"/>
                  </a:lnTo>
                  <a:lnTo>
                    <a:pt x="281" y="230"/>
                  </a:lnTo>
                  <a:lnTo>
                    <a:pt x="280" y="227"/>
                  </a:lnTo>
                  <a:lnTo>
                    <a:pt x="278" y="224"/>
                  </a:lnTo>
                  <a:lnTo>
                    <a:pt x="277" y="221"/>
                  </a:lnTo>
                  <a:lnTo>
                    <a:pt x="275" y="217"/>
                  </a:lnTo>
                  <a:lnTo>
                    <a:pt x="272" y="215"/>
                  </a:lnTo>
                  <a:lnTo>
                    <a:pt x="270" y="212"/>
                  </a:lnTo>
                  <a:lnTo>
                    <a:pt x="267" y="210"/>
                  </a:lnTo>
                  <a:lnTo>
                    <a:pt x="263" y="207"/>
                  </a:lnTo>
                  <a:close/>
                  <a:moveTo>
                    <a:pt x="203" y="159"/>
                  </a:moveTo>
                  <a:lnTo>
                    <a:pt x="202" y="162"/>
                  </a:lnTo>
                  <a:lnTo>
                    <a:pt x="201" y="166"/>
                  </a:lnTo>
                  <a:lnTo>
                    <a:pt x="200" y="170"/>
                  </a:lnTo>
                  <a:lnTo>
                    <a:pt x="200" y="173"/>
                  </a:lnTo>
                  <a:lnTo>
                    <a:pt x="201" y="177"/>
                  </a:lnTo>
                  <a:lnTo>
                    <a:pt x="202" y="181"/>
                  </a:lnTo>
                  <a:lnTo>
                    <a:pt x="203" y="184"/>
                  </a:lnTo>
                  <a:lnTo>
                    <a:pt x="204" y="188"/>
                  </a:lnTo>
                  <a:lnTo>
                    <a:pt x="206" y="191"/>
                  </a:lnTo>
                  <a:lnTo>
                    <a:pt x="208" y="194"/>
                  </a:lnTo>
                  <a:lnTo>
                    <a:pt x="210" y="197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9" y="205"/>
                  </a:lnTo>
                  <a:lnTo>
                    <a:pt x="222" y="207"/>
                  </a:lnTo>
                  <a:lnTo>
                    <a:pt x="226" y="209"/>
                  </a:lnTo>
                  <a:lnTo>
                    <a:pt x="224" y="210"/>
                  </a:lnTo>
                  <a:lnTo>
                    <a:pt x="222" y="211"/>
                  </a:lnTo>
                  <a:lnTo>
                    <a:pt x="219" y="213"/>
                  </a:lnTo>
                  <a:lnTo>
                    <a:pt x="218" y="215"/>
                  </a:lnTo>
                  <a:lnTo>
                    <a:pt x="216" y="217"/>
                  </a:lnTo>
                  <a:lnTo>
                    <a:pt x="214" y="219"/>
                  </a:lnTo>
                  <a:lnTo>
                    <a:pt x="214" y="220"/>
                  </a:lnTo>
                  <a:lnTo>
                    <a:pt x="213" y="221"/>
                  </a:lnTo>
                  <a:lnTo>
                    <a:pt x="212" y="222"/>
                  </a:lnTo>
                  <a:lnTo>
                    <a:pt x="212" y="223"/>
                  </a:lnTo>
                  <a:lnTo>
                    <a:pt x="211" y="220"/>
                  </a:lnTo>
                  <a:lnTo>
                    <a:pt x="211" y="217"/>
                  </a:lnTo>
                  <a:lnTo>
                    <a:pt x="210" y="215"/>
                  </a:lnTo>
                  <a:lnTo>
                    <a:pt x="209" y="213"/>
                  </a:lnTo>
                  <a:lnTo>
                    <a:pt x="207" y="210"/>
                  </a:lnTo>
                  <a:lnTo>
                    <a:pt x="206" y="208"/>
                  </a:lnTo>
                  <a:lnTo>
                    <a:pt x="205" y="206"/>
                  </a:lnTo>
                  <a:lnTo>
                    <a:pt x="203" y="204"/>
                  </a:lnTo>
                  <a:lnTo>
                    <a:pt x="201" y="202"/>
                  </a:lnTo>
                  <a:lnTo>
                    <a:pt x="200" y="200"/>
                  </a:lnTo>
                  <a:lnTo>
                    <a:pt x="198" y="199"/>
                  </a:lnTo>
                  <a:lnTo>
                    <a:pt x="196" y="197"/>
                  </a:lnTo>
                  <a:lnTo>
                    <a:pt x="193" y="195"/>
                  </a:lnTo>
                  <a:lnTo>
                    <a:pt x="191" y="194"/>
                  </a:lnTo>
                  <a:lnTo>
                    <a:pt x="189" y="193"/>
                  </a:lnTo>
                  <a:lnTo>
                    <a:pt x="186" y="192"/>
                  </a:lnTo>
                  <a:lnTo>
                    <a:pt x="184" y="191"/>
                  </a:lnTo>
                  <a:lnTo>
                    <a:pt x="182" y="190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2" y="190"/>
                  </a:lnTo>
                  <a:lnTo>
                    <a:pt x="166" y="190"/>
                  </a:lnTo>
                  <a:lnTo>
                    <a:pt x="168" y="189"/>
                  </a:lnTo>
                  <a:lnTo>
                    <a:pt x="170" y="188"/>
                  </a:lnTo>
                  <a:lnTo>
                    <a:pt x="173" y="187"/>
                  </a:lnTo>
                  <a:lnTo>
                    <a:pt x="175" y="186"/>
                  </a:lnTo>
                  <a:lnTo>
                    <a:pt x="177" y="185"/>
                  </a:lnTo>
                  <a:lnTo>
                    <a:pt x="179" y="184"/>
                  </a:lnTo>
                  <a:lnTo>
                    <a:pt x="181" y="182"/>
                  </a:lnTo>
                  <a:lnTo>
                    <a:pt x="183" y="181"/>
                  </a:lnTo>
                  <a:lnTo>
                    <a:pt x="185" y="179"/>
                  </a:lnTo>
                  <a:lnTo>
                    <a:pt x="187" y="177"/>
                  </a:lnTo>
                  <a:lnTo>
                    <a:pt x="188" y="175"/>
                  </a:lnTo>
                  <a:lnTo>
                    <a:pt x="190" y="173"/>
                  </a:lnTo>
                  <a:lnTo>
                    <a:pt x="191" y="171"/>
                  </a:lnTo>
                  <a:lnTo>
                    <a:pt x="193" y="169"/>
                  </a:lnTo>
                  <a:lnTo>
                    <a:pt x="194" y="166"/>
                  </a:lnTo>
                  <a:lnTo>
                    <a:pt x="195" y="164"/>
                  </a:lnTo>
                  <a:lnTo>
                    <a:pt x="196" y="161"/>
                  </a:lnTo>
                  <a:lnTo>
                    <a:pt x="197" y="158"/>
                  </a:lnTo>
                  <a:lnTo>
                    <a:pt x="197" y="156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8"/>
                  </a:lnTo>
                  <a:lnTo>
                    <a:pt x="197" y="146"/>
                  </a:lnTo>
                  <a:lnTo>
                    <a:pt x="197" y="143"/>
                  </a:lnTo>
                  <a:lnTo>
                    <a:pt x="197" y="141"/>
                  </a:lnTo>
                  <a:lnTo>
                    <a:pt x="196" y="139"/>
                  </a:lnTo>
                  <a:lnTo>
                    <a:pt x="195" y="136"/>
                  </a:lnTo>
                  <a:lnTo>
                    <a:pt x="194" y="134"/>
                  </a:lnTo>
                  <a:lnTo>
                    <a:pt x="193" y="132"/>
                  </a:lnTo>
                  <a:lnTo>
                    <a:pt x="192" y="130"/>
                  </a:lnTo>
                  <a:lnTo>
                    <a:pt x="190" y="128"/>
                  </a:lnTo>
                  <a:lnTo>
                    <a:pt x="189" y="127"/>
                  </a:lnTo>
                  <a:lnTo>
                    <a:pt x="190" y="128"/>
                  </a:lnTo>
                  <a:lnTo>
                    <a:pt x="192" y="129"/>
                  </a:lnTo>
                  <a:lnTo>
                    <a:pt x="195" y="131"/>
                  </a:lnTo>
                  <a:lnTo>
                    <a:pt x="197" y="133"/>
                  </a:lnTo>
                  <a:lnTo>
                    <a:pt x="199" y="134"/>
                  </a:lnTo>
                  <a:lnTo>
                    <a:pt x="200" y="136"/>
                  </a:lnTo>
                  <a:lnTo>
                    <a:pt x="201" y="136"/>
                  </a:lnTo>
                  <a:lnTo>
                    <a:pt x="202" y="137"/>
                  </a:lnTo>
                  <a:lnTo>
                    <a:pt x="203" y="137"/>
                  </a:lnTo>
                  <a:lnTo>
                    <a:pt x="205" y="137"/>
                  </a:lnTo>
                  <a:lnTo>
                    <a:pt x="207" y="138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5" y="138"/>
                  </a:lnTo>
                  <a:lnTo>
                    <a:pt x="217" y="138"/>
                  </a:lnTo>
                  <a:lnTo>
                    <a:pt x="220" y="138"/>
                  </a:lnTo>
                  <a:lnTo>
                    <a:pt x="217" y="140"/>
                  </a:lnTo>
                  <a:lnTo>
                    <a:pt x="214" y="142"/>
                  </a:lnTo>
                  <a:lnTo>
                    <a:pt x="212" y="144"/>
                  </a:lnTo>
                  <a:lnTo>
                    <a:pt x="210" y="147"/>
                  </a:lnTo>
                  <a:lnTo>
                    <a:pt x="208" y="149"/>
                  </a:lnTo>
                  <a:lnTo>
                    <a:pt x="206" y="152"/>
                  </a:lnTo>
                  <a:lnTo>
                    <a:pt x="204" y="155"/>
                  </a:lnTo>
                  <a:close/>
                  <a:moveTo>
                    <a:pt x="116" y="294"/>
                  </a:moveTo>
                  <a:lnTo>
                    <a:pt x="116" y="296"/>
                  </a:lnTo>
                  <a:lnTo>
                    <a:pt x="115" y="298"/>
                  </a:lnTo>
                  <a:lnTo>
                    <a:pt x="115" y="300"/>
                  </a:lnTo>
                  <a:lnTo>
                    <a:pt x="115" y="301"/>
                  </a:lnTo>
                  <a:lnTo>
                    <a:pt x="115" y="303"/>
                  </a:lnTo>
                  <a:lnTo>
                    <a:pt x="115" y="305"/>
                  </a:lnTo>
                  <a:lnTo>
                    <a:pt x="115" y="307"/>
                  </a:lnTo>
                  <a:lnTo>
                    <a:pt x="116" y="309"/>
                  </a:lnTo>
                  <a:lnTo>
                    <a:pt x="116" y="310"/>
                  </a:lnTo>
                  <a:lnTo>
                    <a:pt x="116" y="312"/>
                  </a:lnTo>
                  <a:lnTo>
                    <a:pt x="118" y="315"/>
                  </a:lnTo>
                  <a:lnTo>
                    <a:pt x="119" y="319"/>
                  </a:lnTo>
                  <a:lnTo>
                    <a:pt x="121" y="322"/>
                  </a:lnTo>
                  <a:lnTo>
                    <a:pt x="117" y="324"/>
                  </a:lnTo>
                  <a:lnTo>
                    <a:pt x="115" y="325"/>
                  </a:lnTo>
                  <a:lnTo>
                    <a:pt x="113" y="326"/>
                  </a:lnTo>
                  <a:lnTo>
                    <a:pt x="111" y="328"/>
                  </a:lnTo>
                  <a:lnTo>
                    <a:pt x="110" y="329"/>
                  </a:lnTo>
                  <a:lnTo>
                    <a:pt x="109" y="330"/>
                  </a:lnTo>
                  <a:lnTo>
                    <a:pt x="108" y="331"/>
                  </a:lnTo>
                  <a:lnTo>
                    <a:pt x="108" y="332"/>
                  </a:lnTo>
                  <a:lnTo>
                    <a:pt x="107" y="333"/>
                  </a:lnTo>
                  <a:lnTo>
                    <a:pt x="107" y="331"/>
                  </a:lnTo>
                  <a:lnTo>
                    <a:pt x="107" y="329"/>
                  </a:lnTo>
                  <a:lnTo>
                    <a:pt x="107" y="327"/>
                  </a:lnTo>
                  <a:lnTo>
                    <a:pt x="106" y="325"/>
                  </a:lnTo>
                  <a:lnTo>
                    <a:pt x="106" y="323"/>
                  </a:lnTo>
                  <a:lnTo>
                    <a:pt x="105" y="321"/>
                  </a:lnTo>
                  <a:lnTo>
                    <a:pt x="104" y="320"/>
                  </a:lnTo>
                  <a:lnTo>
                    <a:pt x="103" y="318"/>
                  </a:lnTo>
                  <a:lnTo>
                    <a:pt x="102" y="316"/>
                  </a:lnTo>
                  <a:lnTo>
                    <a:pt x="101" y="314"/>
                  </a:lnTo>
                  <a:lnTo>
                    <a:pt x="99" y="311"/>
                  </a:lnTo>
                  <a:lnTo>
                    <a:pt x="96" y="308"/>
                  </a:lnTo>
                  <a:lnTo>
                    <a:pt x="93" y="305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1" y="304"/>
                  </a:lnTo>
                  <a:lnTo>
                    <a:pt x="103" y="303"/>
                  </a:lnTo>
                  <a:lnTo>
                    <a:pt x="104" y="303"/>
                  </a:lnTo>
                  <a:lnTo>
                    <a:pt x="106" y="302"/>
                  </a:lnTo>
                  <a:lnTo>
                    <a:pt x="107" y="301"/>
                  </a:lnTo>
                  <a:lnTo>
                    <a:pt x="108" y="301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4" y="296"/>
                  </a:lnTo>
                  <a:lnTo>
                    <a:pt x="115" y="295"/>
                  </a:lnTo>
                  <a:close/>
                  <a:moveTo>
                    <a:pt x="56" y="432"/>
                  </a:moveTo>
                  <a:lnTo>
                    <a:pt x="57" y="431"/>
                  </a:lnTo>
                  <a:lnTo>
                    <a:pt x="58" y="430"/>
                  </a:lnTo>
                  <a:lnTo>
                    <a:pt x="59" y="429"/>
                  </a:lnTo>
                  <a:lnTo>
                    <a:pt x="61" y="429"/>
                  </a:lnTo>
                  <a:lnTo>
                    <a:pt x="63" y="428"/>
                  </a:lnTo>
                  <a:lnTo>
                    <a:pt x="64" y="427"/>
                  </a:lnTo>
                  <a:lnTo>
                    <a:pt x="65" y="427"/>
                  </a:lnTo>
                  <a:lnTo>
                    <a:pt x="65" y="428"/>
                  </a:lnTo>
                  <a:lnTo>
                    <a:pt x="65" y="429"/>
                  </a:lnTo>
                  <a:lnTo>
                    <a:pt x="65" y="430"/>
                  </a:lnTo>
                  <a:lnTo>
                    <a:pt x="66" y="430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8" y="432"/>
                  </a:lnTo>
                  <a:close/>
                  <a:moveTo>
                    <a:pt x="73" y="387"/>
                  </a:moveTo>
                  <a:lnTo>
                    <a:pt x="73" y="386"/>
                  </a:lnTo>
                  <a:lnTo>
                    <a:pt x="73" y="385"/>
                  </a:lnTo>
                  <a:lnTo>
                    <a:pt x="73" y="384"/>
                  </a:lnTo>
                  <a:lnTo>
                    <a:pt x="72" y="383"/>
                  </a:lnTo>
                  <a:lnTo>
                    <a:pt x="72" y="382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7" y="376"/>
                  </a:lnTo>
                  <a:lnTo>
                    <a:pt x="80" y="375"/>
                  </a:lnTo>
                  <a:lnTo>
                    <a:pt x="83" y="373"/>
                  </a:lnTo>
                  <a:lnTo>
                    <a:pt x="86" y="372"/>
                  </a:lnTo>
                  <a:lnTo>
                    <a:pt x="89" y="370"/>
                  </a:lnTo>
                  <a:lnTo>
                    <a:pt x="93" y="367"/>
                  </a:lnTo>
                  <a:lnTo>
                    <a:pt x="96" y="365"/>
                  </a:lnTo>
                  <a:lnTo>
                    <a:pt x="96" y="367"/>
                  </a:lnTo>
                  <a:lnTo>
                    <a:pt x="96" y="368"/>
                  </a:lnTo>
                  <a:lnTo>
                    <a:pt x="96" y="370"/>
                  </a:lnTo>
                  <a:lnTo>
                    <a:pt x="97" y="371"/>
                  </a:lnTo>
                  <a:lnTo>
                    <a:pt x="97" y="372"/>
                  </a:lnTo>
                  <a:lnTo>
                    <a:pt x="97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6"/>
                  </a:lnTo>
                  <a:lnTo>
                    <a:pt x="96" y="376"/>
                  </a:lnTo>
                  <a:lnTo>
                    <a:pt x="92" y="376"/>
                  </a:lnTo>
                  <a:lnTo>
                    <a:pt x="91" y="377"/>
                  </a:lnTo>
                  <a:lnTo>
                    <a:pt x="89" y="377"/>
                  </a:lnTo>
                  <a:lnTo>
                    <a:pt x="88" y="377"/>
                  </a:lnTo>
                  <a:lnTo>
                    <a:pt x="86" y="378"/>
                  </a:lnTo>
                  <a:lnTo>
                    <a:pt x="83" y="380"/>
                  </a:lnTo>
                  <a:lnTo>
                    <a:pt x="80" y="381"/>
                  </a:lnTo>
                  <a:lnTo>
                    <a:pt x="76" y="384"/>
                  </a:lnTo>
                  <a:close/>
                  <a:moveTo>
                    <a:pt x="133" y="483"/>
                  </a:moveTo>
                  <a:lnTo>
                    <a:pt x="130" y="482"/>
                  </a:lnTo>
                  <a:lnTo>
                    <a:pt x="127" y="481"/>
                  </a:lnTo>
                  <a:lnTo>
                    <a:pt x="125" y="480"/>
                  </a:lnTo>
                  <a:lnTo>
                    <a:pt x="122" y="480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4" y="480"/>
                  </a:lnTo>
                  <a:lnTo>
                    <a:pt x="112" y="480"/>
                  </a:lnTo>
                  <a:lnTo>
                    <a:pt x="109" y="480"/>
                  </a:lnTo>
                  <a:lnTo>
                    <a:pt x="107" y="481"/>
                  </a:lnTo>
                  <a:lnTo>
                    <a:pt x="104" y="482"/>
                  </a:lnTo>
                  <a:lnTo>
                    <a:pt x="102" y="483"/>
                  </a:lnTo>
                  <a:lnTo>
                    <a:pt x="100" y="484"/>
                  </a:lnTo>
                  <a:lnTo>
                    <a:pt x="97" y="485"/>
                  </a:lnTo>
                  <a:lnTo>
                    <a:pt x="95" y="487"/>
                  </a:lnTo>
                  <a:lnTo>
                    <a:pt x="93" y="489"/>
                  </a:lnTo>
                  <a:lnTo>
                    <a:pt x="93" y="486"/>
                  </a:lnTo>
                  <a:lnTo>
                    <a:pt x="94" y="481"/>
                  </a:lnTo>
                  <a:lnTo>
                    <a:pt x="95" y="477"/>
                  </a:lnTo>
                  <a:lnTo>
                    <a:pt x="95" y="473"/>
                  </a:lnTo>
                  <a:lnTo>
                    <a:pt x="95" y="469"/>
                  </a:lnTo>
                  <a:lnTo>
                    <a:pt x="95" y="465"/>
                  </a:lnTo>
                  <a:lnTo>
                    <a:pt x="95" y="461"/>
                  </a:lnTo>
                  <a:lnTo>
                    <a:pt x="94" y="458"/>
                  </a:lnTo>
                  <a:lnTo>
                    <a:pt x="94" y="456"/>
                  </a:lnTo>
                  <a:lnTo>
                    <a:pt x="93" y="455"/>
                  </a:lnTo>
                  <a:lnTo>
                    <a:pt x="95" y="455"/>
                  </a:lnTo>
                  <a:lnTo>
                    <a:pt x="97" y="455"/>
                  </a:lnTo>
                  <a:lnTo>
                    <a:pt x="99" y="456"/>
                  </a:lnTo>
                  <a:lnTo>
                    <a:pt x="101" y="456"/>
                  </a:lnTo>
                  <a:lnTo>
                    <a:pt x="103" y="456"/>
                  </a:lnTo>
                  <a:lnTo>
                    <a:pt x="105" y="456"/>
                  </a:lnTo>
                  <a:lnTo>
                    <a:pt x="106" y="455"/>
                  </a:lnTo>
                  <a:lnTo>
                    <a:pt x="108" y="455"/>
                  </a:lnTo>
                  <a:lnTo>
                    <a:pt x="110" y="454"/>
                  </a:lnTo>
                  <a:lnTo>
                    <a:pt x="112" y="454"/>
                  </a:lnTo>
                  <a:lnTo>
                    <a:pt x="113" y="453"/>
                  </a:lnTo>
                  <a:lnTo>
                    <a:pt x="115" y="452"/>
                  </a:lnTo>
                  <a:lnTo>
                    <a:pt x="118" y="451"/>
                  </a:lnTo>
                  <a:lnTo>
                    <a:pt x="121" y="449"/>
                  </a:lnTo>
                  <a:lnTo>
                    <a:pt x="121" y="451"/>
                  </a:lnTo>
                  <a:lnTo>
                    <a:pt x="121" y="454"/>
                  </a:lnTo>
                  <a:lnTo>
                    <a:pt x="122" y="459"/>
                  </a:lnTo>
                  <a:lnTo>
                    <a:pt x="123" y="463"/>
                  </a:lnTo>
                  <a:lnTo>
                    <a:pt x="125" y="468"/>
                  </a:lnTo>
                  <a:lnTo>
                    <a:pt x="127" y="472"/>
                  </a:lnTo>
                  <a:lnTo>
                    <a:pt x="129" y="476"/>
                  </a:lnTo>
                  <a:lnTo>
                    <a:pt x="131" y="479"/>
                  </a:lnTo>
                  <a:close/>
                  <a:moveTo>
                    <a:pt x="124" y="277"/>
                  </a:moveTo>
                  <a:lnTo>
                    <a:pt x="125" y="274"/>
                  </a:lnTo>
                  <a:lnTo>
                    <a:pt x="125" y="271"/>
                  </a:lnTo>
                  <a:lnTo>
                    <a:pt x="125" y="269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5" y="261"/>
                  </a:lnTo>
                  <a:lnTo>
                    <a:pt x="125" y="259"/>
                  </a:lnTo>
                  <a:lnTo>
                    <a:pt x="124" y="256"/>
                  </a:lnTo>
                  <a:lnTo>
                    <a:pt x="124" y="254"/>
                  </a:lnTo>
                  <a:lnTo>
                    <a:pt x="123" y="252"/>
                  </a:lnTo>
                  <a:lnTo>
                    <a:pt x="122" y="249"/>
                  </a:lnTo>
                  <a:lnTo>
                    <a:pt x="121" y="247"/>
                  </a:lnTo>
                  <a:lnTo>
                    <a:pt x="120" y="245"/>
                  </a:lnTo>
                  <a:lnTo>
                    <a:pt x="119" y="243"/>
                  </a:lnTo>
                  <a:lnTo>
                    <a:pt x="117" y="241"/>
                  </a:lnTo>
                  <a:lnTo>
                    <a:pt x="116" y="240"/>
                  </a:lnTo>
                  <a:lnTo>
                    <a:pt x="133" y="232"/>
                  </a:lnTo>
                  <a:lnTo>
                    <a:pt x="133" y="234"/>
                  </a:lnTo>
                  <a:lnTo>
                    <a:pt x="134" y="237"/>
                  </a:lnTo>
                  <a:lnTo>
                    <a:pt x="135" y="239"/>
                  </a:lnTo>
                  <a:lnTo>
                    <a:pt x="136" y="241"/>
                  </a:lnTo>
                  <a:lnTo>
                    <a:pt x="137" y="244"/>
                  </a:lnTo>
                  <a:lnTo>
                    <a:pt x="138" y="246"/>
                  </a:lnTo>
                  <a:lnTo>
                    <a:pt x="139" y="248"/>
                  </a:lnTo>
                  <a:lnTo>
                    <a:pt x="141" y="250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7" y="257"/>
                  </a:lnTo>
                  <a:lnTo>
                    <a:pt x="149" y="259"/>
                  </a:lnTo>
                  <a:lnTo>
                    <a:pt x="151" y="260"/>
                  </a:lnTo>
                  <a:lnTo>
                    <a:pt x="153" y="261"/>
                  </a:lnTo>
                  <a:lnTo>
                    <a:pt x="155" y="263"/>
                  </a:lnTo>
                  <a:lnTo>
                    <a:pt x="145" y="265"/>
                  </a:lnTo>
                  <a:lnTo>
                    <a:pt x="141" y="266"/>
                  </a:lnTo>
                  <a:lnTo>
                    <a:pt x="137" y="268"/>
                  </a:lnTo>
                  <a:lnTo>
                    <a:pt x="133" y="269"/>
                  </a:lnTo>
                  <a:lnTo>
                    <a:pt x="131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7" y="274"/>
                  </a:lnTo>
                  <a:lnTo>
                    <a:pt x="125" y="275"/>
                  </a:lnTo>
                  <a:close/>
                  <a:moveTo>
                    <a:pt x="144" y="198"/>
                  </a:moveTo>
                  <a:lnTo>
                    <a:pt x="144" y="197"/>
                  </a:lnTo>
                  <a:lnTo>
                    <a:pt x="144" y="196"/>
                  </a:lnTo>
                  <a:lnTo>
                    <a:pt x="144" y="195"/>
                  </a:lnTo>
                  <a:lnTo>
                    <a:pt x="143" y="194"/>
                  </a:lnTo>
                  <a:lnTo>
                    <a:pt x="143" y="192"/>
                  </a:lnTo>
                  <a:lnTo>
                    <a:pt x="142" y="191"/>
                  </a:lnTo>
                  <a:lnTo>
                    <a:pt x="141" y="189"/>
                  </a:lnTo>
                  <a:lnTo>
                    <a:pt x="141" y="188"/>
                  </a:lnTo>
                  <a:lnTo>
                    <a:pt x="141" y="187"/>
                  </a:lnTo>
                  <a:lnTo>
                    <a:pt x="143" y="188"/>
                  </a:lnTo>
                  <a:lnTo>
                    <a:pt x="145" y="188"/>
                  </a:lnTo>
                  <a:lnTo>
                    <a:pt x="148" y="189"/>
                  </a:lnTo>
                  <a:lnTo>
                    <a:pt x="150" y="189"/>
                  </a:lnTo>
                  <a:lnTo>
                    <a:pt x="152" y="189"/>
                  </a:lnTo>
                  <a:lnTo>
                    <a:pt x="155" y="190"/>
                  </a:lnTo>
                  <a:lnTo>
                    <a:pt x="161" y="190"/>
                  </a:lnTo>
                  <a:lnTo>
                    <a:pt x="158" y="190"/>
                  </a:lnTo>
                  <a:lnTo>
                    <a:pt x="155" y="190"/>
                  </a:lnTo>
                  <a:lnTo>
                    <a:pt x="154" y="190"/>
                  </a:lnTo>
                  <a:lnTo>
                    <a:pt x="152" y="191"/>
                  </a:lnTo>
                  <a:lnTo>
                    <a:pt x="151" y="191"/>
                  </a:lnTo>
                  <a:lnTo>
                    <a:pt x="150" y="191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46" y="195"/>
                  </a:lnTo>
                  <a:lnTo>
                    <a:pt x="145" y="196"/>
                  </a:lnTo>
                  <a:lnTo>
                    <a:pt x="145" y="1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39"/>
            <p:cNvSpPr/>
            <p:nvPr/>
          </p:nvSpPr>
          <p:spPr>
            <a:xfrm>
              <a:off x="10251539" y="2313972"/>
              <a:ext cx="40162" cy="40162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54" y="3"/>
                  </a:moveTo>
                  <a:lnTo>
                    <a:pt x="50" y="2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3" y="4"/>
                  </a:lnTo>
                  <a:lnTo>
                    <a:pt x="19" y="5"/>
                  </a:lnTo>
                  <a:lnTo>
                    <a:pt x="16" y="7"/>
                  </a:lnTo>
                  <a:lnTo>
                    <a:pt x="13" y="10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5" y="60"/>
                  </a:lnTo>
                  <a:lnTo>
                    <a:pt x="7" y="63"/>
                  </a:lnTo>
                  <a:lnTo>
                    <a:pt x="10" y="66"/>
                  </a:lnTo>
                  <a:lnTo>
                    <a:pt x="12" y="69"/>
                  </a:lnTo>
                  <a:lnTo>
                    <a:pt x="15" y="71"/>
                  </a:lnTo>
                  <a:lnTo>
                    <a:pt x="19" y="73"/>
                  </a:lnTo>
                  <a:lnTo>
                    <a:pt x="22" y="75"/>
                  </a:lnTo>
                  <a:lnTo>
                    <a:pt x="26" y="76"/>
                  </a:lnTo>
                  <a:lnTo>
                    <a:pt x="29" y="77"/>
                  </a:lnTo>
                  <a:lnTo>
                    <a:pt x="33" y="78"/>
                  </a:lnTo>
                  <a:lnTo>
                    <a:pt x="37" y="79"/>
                  </a:lnTo>
                  <a:lnTo>
                    <a:pt x="41" y="79"/>
                  </a:lnTo>
                  <a:lnTo>
                    <a:pt x="45" y="79"/>
                  </a:lnTo>
                  <a:lnTo>
                    <a:pt x="48" y="78"/>
                  </a:lnTo>
                  <a:lnTo>
                    <a:pt x="52" y="77"/>
                  </a:lnTo>
                  <a:lnTo>
                    <a:pt x="56" y="76"/>
                  </a:lnTo>
                  <a:lnTo>
                    <a:pt x="59" y="74"/>
                  </a:lnTo>
                  <a:lnTo>
                    <a:pt x="63" y="72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71" y="64"/>
                  </a:lnTo>
                  <a:lnTo>
                    <a:pt x="73" y="61"/>
                  </a:lnTo>
                  <a:lnTo>
                    <a:pt x="74" y="58"/>
                  </a:lnTo>
                  <a:lnTo>
                    <a:pt x="76" y="54"/>
                  </a:lnTo>
                  <a:lnTo>
                    <a:pt x="77" y="50"/>
                  </a:lnTo>
                  <a:lnTo>
                    <a:pt x="78" y="46"/>
                  </a:lnTo>
                  <a:lnTo>
                    <a:pt x="79" y="42"/>
                  </a:lnTo>
                  <a:lnTo>
                    <a:pt x="79" y="38"/>
                  </a:lnTo>
                  <a:lnTo>
                    <a:pt x="79" y="34"/>
                  </a:lnTo>
                  <a:lnTo>
                    <a:pt x="78" y="30"/>
                  </a:lnTo>
                  <a:lnTo>
                    <a:pt x="77" y="27"/>
                  </a:lnTo>
                  <a:lnTo>
                    <a:pt x="75" y="23"/>
                  </a:lnTo>
                  <a:lnTo>
                    <a:pt x="74" y="19"/>
                  </a:lnTo>
                  <a:lnTo>
                    <a:pt x="72" y="16"/>
                  </a:lnTo>
                  <a:lnTo>
                    <a:pt x="69" y="13"/>
                  </a:lnTo>
                  <a:lnTo>
                    <a:pt x="67" y="10"/>
                  </a:lnTo>
                  <a:lnTo>
                    <a:pt x="64" y="8"/>
                  </a:lnTo>
                  <a:lnTo>
                    <a:pt x="61" y="6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9"/>
            <p:cNvSpPr/>
            <p:nvPr/>
          </p:nvSpPr>
          <p:spPr>
            <a:xfrm>
              <a:off x="9979670" y="1904111"/>
              <a:ext cx="519534" cy="543220"/>
            </a:xfrm>
            <a:custGeom>
              <a:avLst/>
              <a:gdLst/>
              <a:ahLst/>
              <a:cxnLst/>
              <a:rect l="l" t="t" r="r" b="b"/>
              <a:pathLst>
                <a:path w="1010" h="1056" extrusionOk="0">
                  <a:moveTo>
                    <a:pt x="1010" y="528"/>
                  </a:moveTo>
                  <a:lnTo>
                    <a:pt x="1007" y="474"/>
                  </a:lnTo>
                  <a:lnTo>
                    <a:pt x="1000" y="422"/>
                  </a:lnTo>
                  <a:lnTo>
                    <a:pt x="987" y="371"/>
                  </a:lnTo>
                  <a:lnTo>
                    <a:pt x="970" y="323"/>
                  </a:lnTo>
                  <a:lnTo>
                    <a:pt x="949" y="277"/>
                  </a:lnTo>
                  <a:lnTo>
                    <a:pt x="924" y="233"/>
                  </a:lnTo>
                  <a:lnTo>
                    <a:pt x="895" y="192"/>
                  </a:lnTo>
                  <a:lnTo>
                    <a:pt x="862" y="155"/>
                  </a:lnTo>
                  <a:lnTo>
                    <a:pt x="826" y="121"/>
                  </a:lnTo>
                  <a:lnTo>
                    <a:pt x="788" y="90"/>
                  </a:lnTo>
                  <a:lnTo>
                    <a:pt x="746" y="64"/>
                  </a:lnTo>
                  <a:lnTo>
                    <a:pt x="702" y="42"/>
                  </a:lnTo>
                  <a:lnTo>
                    <a:pt x="655" y="24"/>
                  </a:lnTo>
                  <a:lnTo>
                    <a:pt x="607" y="11"/>
                  </a:lnTo>
                  <a:lnTo>
                    <a:pt x="557" y="3"/>
                  </a:lnTo>
                  <a:lnTo>
                    <a:pt x="505" y="0"/>
                  </a:lnTo>
                  <a:lnTo>
                    <a:pt x="453" y="3"/>
                  </a:lnTo>
                  <a:lnTo>
                    <a:pt x="403" y="11"/>
                  </a:lnTo>
                  <a:lnTo>
                    <a:pt x="355" y="24"/>
                  </a:lnTo>
                  <a:lnTo>
                    <a:pt x="308" y="42"/>
                  </a:lnTo>
                  <a:lnTo>
                    <a:pt x="264" y="64"/>
                  </a:lnTo>
                  <a:lnTo>
                    <a:pt x="222" y="90"/>
                  </a:lnTo>
                  <a:lnTo>
                    <a:pt x="184" y="121"/>
                  </a:lnTo>
                  <a:lnTo>
                    <a:pt x="148" y="155"/>
                  </a:lnTo>
                  <a:lnTo>
                    <a:pt x="115" y="192"/>
                  </a:lnTo>
                  <a:lnTo>
                    <a:pt x="86" y="233"/>
                  </a:lnTo>
                  <a:lnTo>
                    <a:pt x="61" y="277"/>
                  </a:lnTo>
                  <a:lnTo>
                    <a:pt x="40" y="323"/>
                  </a:lnTo>
                  <a:lnTo>
                    <a:pt x="23" y="371"/>
                  </a:lnTo>
                  <a:lnTo>
                    <a:pt x="10" y="422"/>
                  </a:lnTo>
                  <a:lnTo>
                    <a:pt x="3" y="474"/>
                  </a:lnTo>
                  <a:lnTo>
                    <a:pt x="0" y="528"/>
                  </a:lnTo>
                  <a:lnTo>
                    <a:pt x="3" y="582"/>
                  </a:lnTo>
                  <a:lnTo>
                    <a:pt x="10" y="634"/>
                  </a:lnTo>
                  <a:lnTo>
                    <a:pt x="23" y="685"/>
                  </a:lnTo>
                  <a:lnTo>
                    <a:pt x="40" y="733"/>
                  </a:lnTo>
                  <a:lnTo>
                    <a:pt x="61" y="779"/>
                  </a:lnTo>
                  <a:lnTo>
                    <a:pt x="86" y="823"/>
                  </a:lnTo>
                  <a:lnTo>
                    <a:pt x="115" y="864"/>
                  </a:lnTo>
                  <a:lnTo>
                    <a:pt x="147" y="901"/>
                  </a:lnTo>
                  <a:lnTo>
                    <a:pt x="183" y="935"/>
                  </a:lnTo>
                  <a:lnTo>
                    <a:pt x="222" y="966"/>
                  </a:lnTo>
                  <a:lnTo>
                    <a:pt x="264" y="992"/>
                  </a:lnTo>
                  <a:lnTo>
                    <a:pt x="308" y="1014"/>
                  </a:lnTo>
                  <a:lnTo>
                    <a:pt x="354" y="1032"/>
                  </a:lnTo>
                  <a:lnTo>
                    <a:pt x="403" y="1045"/>
                  </a:lnTo>
                  <a:lnTo>
                    <a:pt x="453" y="1053"/>
                  </a:lnTo>
                  <a:lnTo>
                    <a:pt x="505" y="1056"/>
                  </a:lnTo>
                  <a:lnTo>
                    <a:pt x="557" y="1053"/>
                  </a:lnTo>
                  <a:lnTo>
                    <a:pt x="607" y="1045"/>
                  </a:lnTo>
                  <a:lnTo>
                    <a:pt x="655" y="1032"/>
                  </a:lnTo>
                  <a:lnTo>
                    <a:pt x="702" y="1014"/>
                  </a:lnTo>
                  <a:lnTo>
                    <a:pt x="746" y="992"/>
                  </a:lnTo>
                  <a:lnTo>
                    <a:pt x="787" y="966"/>
                  </a:lnTo>
                  <a:lnTo>
                    <a:pt x="826" y="935"/>
                  </a:lnTo>
                  <a:lnTo>
                    <a:pt x="862" y="901"/>
                  </a:lnTo>
                  <a:lnTo>
                    <a:pt x="895" y="864"/>
                  </a:lnTo>
                  <a:lnTo>
                    <a:pt x="924" y="823"/>
                  </a:lnTo>
                  <a:lnTo>
                    <a:pt x="949" y="779"/>
                  </a:lnTo>
                  <a:lnTo>
                    <a:pt x="970" y="733"/>
                  </a:lnTo>
                  <a:lnTo>
                    <a:pt x="987" y="685"/>
                  </a:lnTo>
                  <a:lnTo>
                    <a:pt x="1000" y="634"/>
                  </a:lnTo>
                  <a:lnTo>
                    <a:pt x="1007" y="582"/>
                  </a:lnTo>
                  <a:close/>
                  <a:moveTo>
                    <a:pt x="505" y="971"/>
                  </a:moveTo>
                  <a:lnTo>
                    <a:pt x="461" y="969"/>
                  </a:lnTo>
                  <a:lnTo>
                    <a:pt x="419" y="962"/>
                  </a:lnTo>
                  <a:lnTo>
                    <a:pt x="378" y="951"/>
                  </a:lnTo>
                  <a:lnTo>
                    <a:pt x="339" y="936"/>
                  </a:lnTo>
                  <a:lnTo>
                    <a:pt x="302" y="918"/>
                  </a:lnTo>
                  <a:lnTo>
                    <a:pt x="267" y="896"/>
                  </a:lnTo>
                  <a:lnTo>
                    <a:pt x="234" y="870"/>
                  </a:lnTo>
                  <a:lnTo>
                    <a:pt x="204" y="842"/>
                  </a:lnTo>
                  <a:lnTo>
                    <a:pt x="176" y="810"/>
                  </a:lnTo>
                  <a:lnTo>
                    <a:pt x="152" y="776"/>
                  </a:lnTo>
                  <a:lnTo>
                    <a:pt x="130" y="739"/>
                  </a:lnTo>
                  <a:lnTo>
                    <a:pt x="113" y="701"/>
                  </a:lnTo>
                  <a:lnTo>
                    <a:pt x="98" y="660"/>
                  </a:lnTo>
                  <a:lnTo>
                    <a:pt x="88" y="617"/>
                  </a:lnTo>
                  <a:lnTo>
                    <a:pt x="81" y="573"/>
                  </a:lnTo>
                  <a:lnTo>
                    <a:pt x="79" y="528"/>
                  </a:lnTo>
                  <a:lnTo>
                    <a:pt x="81" y="483"/>
                  </a:lnTo>
                  <a:lnTo>
                    <a:pt x="88" y="438"/>
                  </a:lnTo>
                  <a:lnTo>
                    <a:pt x="98" y="396"/>
                  </a:lnTo>
                  <a:lnTo>
                    <a:pt x="112" y="355"/>
                  </a:lnTo>
                  <a:lnTo>
                    <a:pt x="130" y="316"/>
                  </a:lnTo>
                  <a:lnTo>
                    <a:pt x="151" y="280"/>
                  </a:lnTo>
                  <a:lnTo>
                    <a:pt x="176" y="246"/>
                  </a:lnTo>
                  <a:lnTo>
                    <a:pt x="203" y="214"/>
                  </a:lnTo>
                  <a:lnTo>
                    <a:pt x="233" y="186"/>
                  </a:lnTo>
                  <a:lnTo>
                    <a:pt x="266" y="160"/>
                  </a:lnTo>
                  <a:lnTo>
                    <a:pt x="301" y="138"/>
                  </a:lnTo>
                  <a:lnTo>
                    <a:pt x="338" y="120"/>
                  </a:lnTo>
                  <a:lnTo>
                    <a:pt x="378" y="105"/>
                  </a:lnTo>
                  <a:lnTo>
                    <a:pt x="419" y="94"/>
                  </a:lnTo>
                  <a:lnTo>
                    <a:pt x="461" y="87"/>
                  </a:lnTo>
                  <a:lnTo>
                    <a:pt x="505" y="85"/>
                  </a:lnTo>
                  <a:lnTo>
                    <a:pt x="548" y="87"/>
                  </a:lnTo>
                  <a:lnTo>
                    <a:pt x="590" y="94"/>
                  </a:lnTo>
                  <a:lnTo>
                    <a:pt x="631" y="105"/>
                  </a:lnTo>
                  <a:lnTo>
                    <a:pt x="670" y="120"/>
                  </a:lnTo>
                  <a:lnTo>
                    <a:pt x="707" y="138"/>
                  </a:lnTo>
                  <a:lnTo>
                    <a:pt x="743" y="160"/>
                  </a:lnTo>
                  <a:lnTo>
                    <a:pt x="775" y="186"/>
                  </a:lnTo>
                  <a:lnTo>
                    <a:pt x="806" y="214"/>
                  </a:lnTo>
                  <a:lnTo>
                    <a:pt x="833" y="246"/>
                  </a:lnTo>
                  <a:lnTo>
                    <a:pt x="858" y="280"/>
                  </a:lnTo>
                  <a:lnTo>
                    <a:pt x="879" y="316"/>
                  </a:lnTo>
                  <a:lnTo>
                    <a:pt x="897" y="355"/>
                  </a:lnTo>
                  <a:lnTo>
                    <a:pt x="912" y="396"/>
                  </a:lnTo>
                  <a:lnTo>
                    <a:pt x="922" y="438"/>
                  </a:lnTo>
                  <a:lnTo>
                    <a:pt x="929" y="482"/>
                  </a:lnTo>
                  <a:lnTo>
                    <a:pt x="931" y="528"/>
                  </a:lnTo>
                  <a:lnTo>
                    <a:pt x="928" y="573"/>
                  </a:lnTo>
                  <a:lnTo>
                    <a:pt x="921" y="617"/>
                  </a:lnTo>
                  <a:lnTo>
                    <a:pt x="911" y="660"/>
                  </a:lnTo>
                  <a:lnTo>
                    <a:pt x="896" y="701"/>
                  </a:lnTo>
                  <a:lnTo>
                    <a:pt x="878" y="739"/>
                  </a:lnTo>
                  <a:lnTo>
                    <a:pt x="857" y="776"/>
                  </a:lnTo>
                  <a:lnTo>
                    <a:pt x="832" y="810"/>
                  </a:lnTo>
                  <a:lnTo>
                    <a:pt x="805" y="841"/>
                  </a:lnTo>
                  <a:lnTo>
                    <a:pt x="774" y="870"/>
                  </a:lnTo>
                  <a:lnTo>
                    <a:pt x="742" y="895"/>
                  </a:lnTo>
                  <a:lnTo>
                    <a:pt x="707" y="918"/>
                  </a:lnTo>
                  <a:lnTo>
                    <a:pt x="670" y="936"/>
                  </a:lnTo>
                  <a:lnTo>
                    <a:pt x="631" y="951"/>
                  </a:lnTo>
                  <a:lnTo>
                    <a:pt x="590" y="962"/>
                  </a:lnTo>
                  <a:lnTo>
                    <a:pt x="548" y="96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9"/>
            <p:cNvSpPr/>
            <p:nvPr/>
          </p:nvSpPr>
          <p:spPr>
            <a:xfrm>
              <a:off x="10072352" y="2018934"/>
              <a:ext cx="133874" cy="272897"/>
            </a:xfrm>
            <a:custGeom>
              <a:avLst/>
              <a:gdLst/>
              <a:ahLst/>
              <a:cxnLst/>
              <a:rect l="l" t="t" r="r" b="b"/>
              <a:pathLst>
                <a:path w="261" h="531" extrusionOk="0">
                  <a:moveTo>
                    <a:pt x="260" y="42"/>
                  </a:moveTo>
                  <a:lnTo>
                    <a:pt x="261" y="38"/>
                  </a:lnTo>
                  <a:lnTo>
                    <a:pt x="261" y="34"/>
                  </a:lnTo>
                  <a:lnTo>
                    <a:pt x="260" y="30"/>
                  </a:lnTo>
                  <a:lnTo>
                    <a:pt x="259" y="26"/>
                  </a:lnTo>
                  <a:lnTo>
                    <a:pt x="258" y="23"/>
                  </a:lnTo>
                  <a:lnTo>
                    <a:pt x="256" y="19"/>
                  </a:lnTo>
                  <a:lnTo>
                    <a:pt x="254" y="16"/>
                  </a:lnTo>
                  <a:lnTo>
                    <a:pt x="252" y="13"/>
                  </a:lnTo>
                  <a:lnTo>
                    <a:pt x="249" y="10"/>
                  </a:lnTo>
                  <a:lnTo>
                    <a:pt x="246" y="7"/>
                  </a:lnTo>
                  <a:lnTo>
                    <a:pt x="243" y="5"/>
                  </a:lnTo>
                  <a:lnTo>
                    <a:pt x="239" y="3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8" y="0"/>
                  </a:lnTo>
                  <a:lnTo>
                    <a:pt x="223" y="0"/>
                  </a:lnTo>
                  <a:lnTo>
                    <a:pt x="219" y="0"/>
                  </a:lnTo>
                  <a:lnTo>
                    <a:pt x="215" y="1"/>
                  </a:lnTo>
                  <a:lnTo>
                    <a:pt x="211" y="1"/>
                  </a:lnTo>
                  <a:lnTo>
                    <a:pt x="207" y="3"/>
                  </a:lnTo>
                  <a:lnTo>
                    <a:pt x="203" y="4"/>
                  </a:lnTo>
                  <a:lnTo>
                    <a:pt x="200" y="6"/>
                  </a:lnTo>
                  <a:lnTo>
                    <a:pt x="197" y="8"/>
                  </a:lnTo>
                  <a:lnTo>
                    <a:pt x="194" y="10"/>
                  </a:lnTo>
                  <a:lnTo>
                    <a:pt x="191" y="12"/>
                  </a:lnTo>
                  <a:lnTo>
                    <a:pt x="189" y="15"/>
                  </a:lnTo>
                  <a:lnTo>
                    <a:pt x="186" y="18"/>
                  </a:lnTo>
                  <a:lnTo>
                    <a:pt x="185" y="22"/>
                  </a:lnTo>
                  <a:lnTo>
                    <a:pt x="183" y="25"/>
                  </a:lnTo>
                  <a:lnTo>
                    <a:pt x="182" y="29"/>
                  </a:lnTo>
                  <a:lnTo>
                    <a:pt x="182" y="33"/>
                  </a:lnTo>
                  <a:lnTo>
                    <a:pt x="181" y="37"/>
                  </a:lnTo>
                  <a:lnTo>
                    <a:pt x="181" y="45"/>
                  </a:lnTo>
                  <a:lnTo>
                    <a:pt x="179" y="43"/>
                  </a:lnTo>
                  <a:lnTo>
                    <a:pt x="176" y="41"/>
                  </a:lnTo>
                  <a:lnTo>
                    <a:pt x="174" y="39"/>
                  </a:lnTo>
                  <a:lnTo>
                    <a:pt x="171" y="38"/>
                  </a:lnTo>
                  <a:lnTo>
                    <a:pt x="169" y="37"/>
                  </a:lnTo>
                  <a:lnTo>
                    <a:pt x="167" y="36"/>
                  </a:lnTo>
                  <a:lnTo>
                    <a:pt x="165" y="36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4"/>
                  </a:lnTo>
                  <a:lnTo>
                    <a:pt x="158" y="34"/>
                  </a:lnTo>
                  <a:lnTo>
                    <a:pt x="155" y="34"/>
                  </a:lnTo>
                  <a:lnTo>
                    <a:pt x="151" y="34"/>
                  </a:lnTo>
                  <a:lnTo>
                    <a:pt x="147" y="34"/>
                  </a:lnTo>
                  <a:lnTo>
                    <a:pt x="143" y="34"/>
                  </a:lnTo>
                  <a:lnTo>
                    <a:pt x="139" y="35"/>
                  </a:lnTo>
                  <a:lnTo>
                    <a:pt x="136" y="37"/>
                  </a:lnTo>
                  <a:lnTo>
                    <a:pt x="132" y="38"/>
                  </a:lnTo>
                  <a:lnTo>
                    <a:pt x="129" y="40"/>
                  </a:lnTo>
                  <a:lnTo>
                    <a:pt x="126" y="43"/>
                  </a:lnTo>
                  <a:lnTo>
                    <a:pt x="123" y="45"/>
                  </a:lnTo>
                  <a:lnTo>
                    <a:pt x="121" y="48"/>
                  </a:lnTo>
                  <a:lnTo>
                    <a:pt x="119" y="52"/>
                  </a:lnTo>
                  <a:lnTo>
                    <a:pt x="117" y="55"/>
                  </a:lnTo>
                  <a:lnTo>
                    <a:pt x="115" y="59"/>
                  </a:lnTo>
                  <a:lnTo>
                    <a:pt x="114" y="63"/>
                  </a:lnTo>
                  <a:lnTo>
                    <a:pt x="114" y="67"/>
                  </a:lnTo>
                  <a:lnTo>
                    <a:pt x="113" y="71"/>
                  </a:lnTo>
                  <a:lnTo>
                    <a:pt x="113" y="74"/>
                  </a:lnTo>
                  <a:lnTo>
                    <a:pt x="113" y="77"/>
                  </a:lnTo>
                  <a:lnTo>
                    <a:pt x="113" y="80"/>
                  </a:lnTo>
                  <a:lnTo>
                    <a:pt x="113" y="82"/>
                  </a:lnTo>
                  <a:lnTo>
                    <a:pt x="114" y="85"/>
                  </a:lnTo>
                  <a:lnTo>
                    <a:pt x="114" y="86"/>
                  </a:lnTo>
                  <a:lnTo>
                    <a:pt x="115" y="87"/>
                  </a:lnTo>
                  <a:lnTo>
                    <a:pt x="115" y="89"/>
                  </a:lnTo>
                  <a:lnTo>
                    <a:pt x="116" y="90"/>
                  </a:lnTo>
                  <a:lnTo>
                    <a:pt x="117" y="91"/>
                  </a:lnTo>
                  <a:lnTo>
                    <a:pt x="117" y="92"/>
                  </a:lnTo>
                  <a:lnTo>
                    <a:pt x="114" y="91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1" y="90"/>
                  </a:lnTo>
                  <a:lnTo>
                    <a:pt x="97" y="90"/>
                  </a:lnTo>
                  <a:lnTo>
                    <a:pt x="93" y="91"/>
                  </a:lnTo>
                  <a:lnTo>
                    <a:pt x="89" y="92"/>
                  </a:lnTo>
                  <a:lnTo>
                    <a:pt x="85" y="93"/>
                  </a:lnTo>
                  <a:lnTo>
                    <a:pt x="82" y="95"/>
                  </a:lnTo>
                  <a:lnTo>
                    <a:pt x="78" y="97"/>
                  </a:lnTo>
                  <a:lnTo>
                    <a:pt x="75" y="99"/>
                  </a:lnTo>
                  <a:lnTo>
                    <a:pt x="72" y="102"/>
                  </a:lnTo>
                  <a:lnTo>
                    <a:pt x="70" y="105"/>
                  </a:lnTo>
                  <a:lnTo>
                    <a:pt x="68" y="108"/>
                  </a:lnTo>
                  <a:lnTo>
                    <a:pt x="66" y="112"/>
                  </a:lnTo>
                  <a:lnTo>
                    <a:pt x="64" y="115"/>
                  </a:lnTo>
                  <a:lnTo>
                    <a:pt x="63" y="119"/>
                  </a:lnTo>
                  <a:lnTo>
                    <a:pt x="63" y="123"/>
                  </a:lnTo>
                  <a:lnTo>
                    <a:pt x="62" y="127"/>
                  </a:lnTo>
                  <a:lnTo>
                    <a:pt x="62" y="130"/>
                  </a:lnTo>
                  <a:lnTo>
                    <a:pt x="63" y="134"/>
                  </a:lnTo>
                  <a:lnTo>
                    <a:pt x="64" y="138"/>
                  </a:lnTo>
                  <a:lnTo>
                    <a:pt x="65" y="141"/>
                  </a:lnTo>
                  <a:lnTo>
                    <a:pt x="66" y="145"/>
                  </a:lnTo>
                  <a:lnTo>
                    <a:pt x="67" y="146"/>
                  </a:lnTo>
                  <a:lnTo>
                    <a:pt x="67" y="148"/>
                  </a:lnTo>
                  <a:lnTo>
                    <a:pt x="68" y="149"/>
                  </a:lnTo>
                  <a:lnTo>
                    <a:pt x="69" y="151"/>
                  </a:lnTo>
                  <a:lnTo>
                    <a:pt x="70" y="152"/>
                  </a:lnTo>
                  <a:lnTo>
                    <a:pt x="71" y="153"/>
                  </a:lnTo>
                  <a:lnTo>
                    <a:pt x="67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52" y="157"/>
                  </a:lnTo>
                  <a:lnTo>
                    <a:pt x="48" y="159"/>
                  </a:lnTo>
                  <a:lnTo>
                    <a:pt x="45" y="161"/>
                  </a:lnTo>
                  <a:lnTo>
                    <a:pt x="42" y="163"/>
                  </a:lnTo>
                  <a:lnTo>
                    <a:pt x="40" y="166"/>
                  </a:lnTo>
                  <a:lnTo>
                    <a:pt x="37" y="169"/>
                  </a:lnTo>
                  <a:lnTo>
                    <a:pt x="35" y="172"/>
                  </a:lnTo>
                  <a:lnTo>
                    <a:pt x="33" y="175"/>
                  </a:lnTo>
                  <a:lnTo>
                    <a:pt x="31" y="178"/>
                  </a:lnTo>
                  <a:lnTo>
                    <a:pt x="30" y="182"/>
                  </a:lnTo>
                  <a:lnTo>
                    <a:pt x="29" y="185"/>
                  </a:lnTo>
                  <a:lnTo>
                    <a:pt x="28" y="189"/>
                  </a:lnTo>
                  <a:lnTo>
                    <a:pt x="28" y="193"/>
                  </a:lnTo>
                  <a:lnTo>
                    <a:pt x="29" y="197"/>
                  </a:lnTo>
                  <a:lnTo>
                    <a:pt x="30" y="201"/>
                  </a:lnTo>
                  <a:lnTo>
                    <a:pt x="31" y="204"/>
                  </a:lnTo>
                  <a:lnTo>
                    <a:pt x="32" y="208"/>
                  </a:lnTo>
                  <a:lnTo>
                    <a:pt x="33" y="211"/>
                  </a:lnTo>
                  <a:lnTo>
                    <a:pt x="35" y="214"/>
                  </a:lnTo>
                  <a:lnTo>
                    <a:pt x="37" y="217"/>
                  </a:lnTo>
                  <a:lnTo>
                    <a:pt x="34" y="218"/>
                  </a:lnTo>
                  <a:lnTo>
                    <a:pt x="31" y="219"/>
                  </a:lnTo>
                  <a:lnTo>
                    <a:pt x="28" y="220"/>
                  </a:lnTo>
                  <a:lnTo>
                    <a:pt x="25" y="221"/>
                  </a:lnTo>
                  <a:lnTo>
                    <a:pt x="23" y="223"/>
                  </a:lnTo>
                  <a:lnTo>
                    <a:pt x="20" y="225"/>
                  </a:lnTo>
                  <a:lnTo>
                    <a:pt x="18" y="227"/>
                  </a:lnTo>
                  <a:lnTo>
                    <a:pt x="15" y="229"/>
                  </a:lnTo>
                  <a:lnTo>
                    <a:pt x="13" y="232"/>
                  </a:lnTo>
                  <a:lnTo>
                    <a:pt x="12" y="234"/>
                  </a:lnTo>
                  <a:lnTo>
                    <a:pt x="10" y="237"/>
                  </a:lnTo>
                  <a:lnTo>
                    <a:pt x="9" y="240"/>
                  </a:lnTo>
                  <a:lnTo>
                    <a:pt x="8" y="243"/>
                  </a:lnTo>
                  <a:lnTo>
                    <a:pt x="7" y="247"/>
                  </a:lnTo>
                  <a:lnTo>
                    <a:pt x="6" y="250"/>
                  </a:lnTo>
                  <a:lnTo>
                    <a:pt x="6" y="254"/>
                  </a:lnTo>
                  <a:lnTo>
                    <a:pt x="6" y="257"/>
                  </a:lnTo>
                  <a:lnTo>
                    <a:pt x="6" y="261"/>
                  </a:lnTo>
                  <a:lnTo>
                    <a:pt x="6" y="264"/>
                  </a:lnTo>
                  <a:lnTo>
                    <a:pt x="7" y="267"/>
                  </a:lnTo>
                  <a:lnTo>
                    <a:pt x="8" y="270"/>
                  </a:lnTo>
                  <a:lnTo>
                    <a:pt x="9" y="273"/>
                  </a:lnTo>
                  <a:lnTo>
                    <a:pt x="10" y="276"/>
                  </a:lnTo>
                  <a:lnTo>
                    <a:pt x="12" y="278"/>
                  </a:lnTo>
                  <a:lnTo>
                    <a:pt x="13" y="281"/>
                  </a:lnTo>
                  <a:lnTo>
                    <a:pt x="15" y="283"/>
                  </a:lnTo>
                  <a:lnTo>
                    <a:pt x="17" y="286"/>
                  </a:lnTo>
                  <a:lnTo>
                    <a:pt x="20" y="288"/>
                  </a:lnTo>
                  <a:lnTo>
                    <a:pt x="22" y="290"/>
                  </a:lnTo>
                  <a:lnTo>
                    <a:pt x="25" y="291"/>
                  </a:lnTo>
                  <a:lnTo>
                    <a:pt x="27" y="293"/>
                  </a:lnTo>
                  <a:lnTo>
                    <a:pt x="30" y="294"/>
                  </a:lnTo>
                  <a:lnTo>
                    <a:pt x="27" y="295"/>
                  </a:lnTo>
                  <a:lnTo>
                    <a:pt x="24" y="296"/>
                  </a:lnTo>
                  <a:lnTo>
                    <a:pt x="21" y="297"/>
                  </a:lnTo>
                  <a:lnTo>
                    <a:pt x="18" y="299"/>
                  </a:lnTo>
                  <a:lnTo>
                    <a:pt x="16" y="300"/>
                  </a:lnTo>
                  <a:lnTo>
                    <a:pt x="13" y="302"/>
                  </a:lnTo>
                  <a:lnTo>
                    <a:pt x="11" y="304"/>
                  </a:lnTo>
                  <a:lnTo>
                    <a:pt x="9" y="307"/>
                  </a:lnTo>
                  <a:lnTo>
                    <a:pt x="7" y="309"/>
                  </a:lnTo>
                  <a:lnTo>
                    <a:pt x="5" y="312"/>
                  </a:lnTo>
                  <a:lnTo>
                    <a:pt x="4" y="314"/>
                  </a:lnTo>
                  <a:lnTo>
                    <a:pt x="3" y="317"/>
                  </a:lnTo>
                  <a:lnTo>
                    <a:pt x="2" y="320"/>
                  </a:lnTo>
                  <a:lnTo>
                    <a:pt x="1" y="323"/>
                  </a:lnTo>
                  <a:lnTo>
                    <a:pt x="0" y="327"/>
                  </a:lnTo>
                  <a:lnTo>
                    <a:pt x="0" y="330"/>
                  </a:lnTo>
                  <a:lnTo>
                    <a:pt x="0" y="334"/>
                  </a:lnTo>
                  <a:lnTo>
                    <a:pt x="0" y="338"/>
                  </a:lnTo>
                  <a:lnTo>
                    <a:pt x="1" y="342"/>
                  </a:lnTo>
                  <a:lnTo>
                    <a:pt x="2" y="346"/>
                  </a:lnTo>
                  <a:lnTo>
                    <a:pt x="3" y="350"/>
                  </a:lnTo>
                  <a:lnTo>
                    <a:pt x="5" y="354"/>
                  </a:lnTo>
                  <a:lnTo>
                    <a:pt x="7" y="357"/>
                  </a:lnTo>
                  <a:lnTo>
                    <a:pt x="9" y="360"/>
                  </a:lnTo>
                  <a:lnTo>
                    <a:pt x="12" y="363"/>
                  </a:lnTo>
                  <a:lnTo>
                    <a:pt x="15" y="365"/>
                  </a:lnTo>
                  <a:lnTo>
                    <a:pt x="18" y="368"/>
                  </a:lnTo>
                  <a:lnTo>
                    <a:pt x="21" y="369"/>
                  </a:lnTo>
                  <a:lnTo>
                    <a:pt x="25" y="371"/>
                  </a:lnTo>
                  <a:lnTo>
                    <a:pt x="29" y="372"/>
                  </a:lnTo>
                  <a:lnTo>
                    <a:pt x="33" y="373"/>
                  </a:lnTo>
                  <a:lnTo>
                    <a:pt x="37" y="373"/>
                  </a:lnTo>
                  <a:lnTo>
                    <a:pt x="41" y="373"/>
                  </a:lnTo>
                  <a:lnTo>
                    <a:pt x="44" y="373"/>
                  </a:lnTo>
                  <a:lnTo>
                    <a:pt x="47" y="372"/>
                  </a:lnTo>
                  <a:lnTo>
                    <a:pt x="50" y="371"/>
                  </a:lnTo>
                  <a:lnTo>
                    <a:pt x="53" y="370"/>
                  </a:lnTo>
                  <a:lnTo>
                    <a:pt x="56" y="369"/>
                  </a:lnTo>
                  <a:lnTo>
                    <a:pt x="59" y="368"/>
                  </a:lnTo>
                  <a:lnTo>
                    <a:pt x="61" y="366"/>
                  </a:lnTo>
                  <a:lnTo>
                    <a:pt x="64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71" y="358"/>
                  </a:lnTo>
                  <a:lnTo>
                    <a:pt x="72" y="356"/>
                  </a:lnTo>
                  <a:lnTo>
                    <a:pt x="74" y="353"/>
                  </a:lnTo>
                  <a:lnTo>
                    <a:pt x="75" y="350"/>
                  </a:lnTo>
                  <a:lnTo>
                    <a:pt x="76" y="347"/>
                  </a:lnTo>
                  <a:lnTo>
                    <a:pt x="78" y="351"/>
                  </a:lnTo>
                  <a:lnTo>
                    <a:pt x="79" y="356"/>
                  </a:lnTo>
                  <a:lnTo>
                    <a:pt x="81" y="360"/>
                  </a:lnTo>
                  <a:lnTo>
                    <a:pt x="82" y="362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6" y="367"/>
                  </a:lnTo>
                  <a:lnTo>
                    <a:pt x="87" y="369"/>
                  </a:lnTo>
                  <a:lnTo>
                    <a:pt x="89" y="370"/>
                  </a:lnTo>
                  <a:lnTo>
                    <a:pt x="91" y="372"/>
                  </a:lnTo>
                  <a:lnTo>
                    <a:pt x="92" y="373"/>
                  </a:lnTo>
                  <a:lnTo>
                    <a:pt x="94" y="374"/>
                  </a:lnTo>
                  <a:lnTo>
                    <a:pt x="96" y="375"/>
                  </a:lnTo>
                  <a:lnTo>
                    <a:pt x="94" y="377"/>
                  </a:lnTo>
                  <a:lnTo>
                    <a:pt x="93" y="379"/>
                  </a:lnTo>
                  <a:lnTo>
                    <a:pt x="91" y="382"/>
                  </a:lnTo>
                  <a:lnTo>
                    <a:pt x="90" y="384"/>
                  </a:lnTo>
                  <a:lnTo>
                    <a:pt x="85" y="392"/>
                  </a:lnTo>
                  <a:lnTo>
                    <a:pt x="84" y="390"/>
                  </a:lnTo>
                  <a:lnTo>
                    <a:pt x="83" y="388"/>
                  </a:lnTo>
                  <a:lnTo>
                    <a:pt x="81" y="386"/>
                  </a:lnTo>
                  <a:lnTo>
                    <a:pt x="80" y="385"/>
                  </a:lnTo>
                  <a:lnTo>
                    <a:pt x="78" y="383"/>
                  </a:lnTo>
                  <a:lnTo>
                    <a:pt x="77" y="382"/>
                  </a:lnTo>
                  <a:lnTo>
                    <a:pt x="75" y="380"/>
                  </a:lnTo>
                  <a:lnTo>
                    <a:pt x="73" y="379"/>
                  </a:lnTo>
                  <a:lnTo>
                    <a:pt x="71" y="378"/>
                  </a:lnTo>
                  <a:lnTo>
                    <a:pt x="69" y="377"/>
                  </a:lnTo>
                  <a:lnTo>
                    <a:pt x="67" y="376"/>
                  </a:lnTo>
                  <a:lnTo>
                    <a:pt x="64" y="375"/>
                  </a:lnTo>
                  <a:lnTo>
                    <a:pt x="59" y="374"/>
                  </a:lnTo>
                  <a:lnTo>
                    <a:pt x="54" y="373"/>
                  </a:lnTo>
                  <a:lnTo>
                    <a:pt x="50" y="373"/>
                  </a:lnTo>
                  <a:lnTo>
                    <a:pt x="46" y="373"/>
                  </a:lnTo>
                  <a:lnTo>
                    <a:pt x="42" y="373"/>
                  </a:lnTo>
                  <a:lnTo>
                    <a:pt x="38" y="374"/>
                  </a:lnTo>
                  <a:lnTo>
                    <a:pt x="34" y="376"/>
                  </a:lnTo>
                  <a:lnTo>
                    <a:pt x="31" y="377"/>
                  </a:lnTo>
                  <a:lnTo>
                    <a:pt x="27" y="379"/>
                  </a:lnTo>
                  <a:lnTo>
                    <a:pt x="24" y="382"/>
                  </a:lnTo>
                  <a:lnTo>
                    <a:pt x="21" y="384"/>
                  </a:lnTo>
                  <a:lnTo>
                    <a:pt x="19" y="387"/>
                  </a:lnTo>
                  <a:lnTo>
                    <a:pt x="17" y="390"/>
                  </a:lnTo>
                  <a:lnTo>
                    <a:pt x="15" y="394"/>
                  </a:lnTo>
                  <a:lnTo>
                    <a:pt x="13" y="397"/>
                  </a:lnTo>
                  <a:lnTo>
                    <a:pt x="12" y="401"/>
                  </a:lnTo>
                  <a:lnTo>
                    <a:pt x="12" y="405"/>
                  </a:lnTo>
                  <a:lnTo>
                    <a:pt x="11" y="409"/>
                  </a:lnTo>
                  <a:lnTo>
                    <a:pt x="11" y="413"/>
                  </a:lnTo>
                  <a:lnTo>
                    <a:pt x="11" y="417"/>
                  </a:lnTo>
                  <a:lnTo>
                    <a:pt x="12" y="421"/>
                  </a:lnTo>
                  <a:lnTo>
                    <a:pt x="13" y="425"/>
                  </a:lnTo>
                  <a:lnTo>
                    <a:pt x="15" y="429"/>
                  </a:lnTo>
                  <a:lnTo>
                    <a:pt x="16" y="433"/>
                  </a:lnTo>
                  <a:lnTo>
                    <a:pt x="18" y="436"/>
                  </a:lnTo>
                  <a:lnTo>
                    <a:pt x="21" y="439"/>
                  </a:lnTo>
                  <a:lnTo>
                    <a:pt x="23" y="442"/>
                  </a:lnTo>
                  <a:lnTo>
                    <a:pt x="26" y="444"/>
                  </a:lnTo>
                  <a:lnTo>
                    <a:pt x="30" y="447"/>
                  </a:lnTo>
                  <a:lnTo>
                    <a:pt x="33" y="448"/>
                  </a:lnTo>
                  <a:lnTo>
                    <a:pt x="37" y="450"/>
                  </a:lnTo>
                  <a:lnTo>
                    <a:pt x="40" y="451"/>
                  </a:lnTo>
                  <a:lnTo>
                    <a:pt x="44" y="452"/>
                  </a:lnTo>
                  <a:lnTo>
                    <a:pt x="48" y="452"/>
                  </a:lnTo>
                  <a:lnTo>
                    <a:pt x="51" y="452"/>
                  </a:lnTo>
                  <a:lnTo>
                    <a:pt x="49" y="453"/>
                  </a:lnTo>
                  <a:lnTo>
                    <a:pt x="46" y="454"/>
                  </a:lnTo>
                  <a:lnTo>
                    <a:pt x="44" y="456"/>
                  </a:lnTo>
                  <a:lnTo>
                    <a:pt x="41" y="457"/>
                  </a:lnTo>
                  <a:lnTo>
                    <a:pt x="39" y="459"/>
                  </a:lnTo>
                  <a:lnTo>
                    <a:pt x="37" y="461"/>
                  </a:lnTo>
                  <a:lnTo>
                    <a:pt x="35" y="463"/>
                  </a:lnTo>
                  <a:lnTo>
                    <a:pt x="33" y="465"/>
                  </a:lnTo>
                  <a:lnTo>
                    <a:pt x="31" y="468"/>
                  </a:lnTo>
                  <a:lnTo>
                    <a:pt x="30" y="470"/>
                  </a:lnTo>
                  <a:lnTo>
                    <a:pt x="28" y="473"/>
                  </a:lnTo>
                  <a:lnTo>
                    <a:pt x="27" y="476"/>
                  </a:lnTo>
                  <a:lnTo>
                    <a:pt x="26" y="479"/>
                  </a:lnTo>
                  <a:lnTo>
                    <a:pt x="25" y="482"/>
                  </a:lnTo>
                  <a:lnTo>
                    <a:pt x="24" y="485"/>
                  </a:lnTo>
                  <a:lnTo>
                    <a:pt x="23" y="488"/>
                  </a:lnTo>
                  <a:lnTo>
                    <a:pt x="23" y="492"/>
                  </a:lnTo>
                  <a:lnTo>
                    <a:pt x="23" y="496"/>
                  </a:lnTo>
                  <a:lnTo>
                    <a:pt x="24" y="500"/>
                  </a:lnTo>
                  <a:lnTo>
                    <a:pt x="25" y="504"/>
                  </a:lnTo>
                  <a:lnTo>
                    <a:pt x="26" y="508"/>
                  </a:lnTo>
                  <a:lnTo>
                    <a:pt x="27" y="512"/>
                  </a:lnTo>
                  <a:lnTo>
                    <a:pt x="29" y="515"/>
                  </a:lnTo>
                  <a:lnTo>
                    <a:pt x="32" y="518"/>
                  </a:lnTo>
                  <a:lnTo>
                    <a:pt x="34" y="521"/>
                  </a:lnTo>
                  <a:lnTo>
                    <a:pt x="37" y="523"/>
                  </a:lnTo>
                  <a:lnTo>
                    <a:pt x="40" y="526"/>
                  </a:lnTo>
                  <a:lnTo>
                    <a:pt x="44" y="527"/>
                  </a:lnTo>
                  <a:lnTo>
                    <a:pt x="47" y="529"/>
                  </a:lnTo>
                  <a:lnTo>
                    <a:pt x="51" y="530"/>
                  </a:lnTo>
                  <a:lnTo>
                    <a:pt x="55" y="531"/>
                  </a:lnTo>
                  <a:lnTo>
                    <a:pt x="59" y="531"/>
                  </a:lnTo>
                  <a:lnTo>
                    <a:pt x="64" y="531"/>
                  </a:lnTo>
                  <a:lnTo>
                    <a:pt x="68" y="530"/>
                  </a:lnTo>
                  <a:lnTo>
                    <a:pt x="72" y="530"/>
                  </a:lnTo>
                  <a:lnTo>
                    <a:pt x="76" y="528"/>
                  </a:lnTo>
                  <a:lnTo>
                    <a:pt x="79" y="527"/>
                  </a:lnTo>
                  <a:lnTo>
                    <a:pt x="83" y="525"/>
                  </a:lnTo>
                  <a:lnTo>
                    <a:pt x="86" y="523"/>
                  </a:lnTo>
                  <a:lnTo>
                    <a:pt x="89" y="521"/>
                  </a:lnTo>
                  <a:lnTo>
                    <a:pt x="92" y="519"/>
                  </a:lnTo>
                  <a:lnTo>
                    <a:pt x="95" y="516"/>
                  </a:lnTo>
                  <a:lnTo>
                    <a:pt x="97" y="513"/>
                  </a:lnTo>
                  <a:lnTo>
                    <a:pt x="99" y="509"/>
                  </a:lnTo>
                  <a:lnTo>
                    <a:pt x="100" y="506"/>
                  </a:lnTo>
                  <a:lnTo>
                    <a:pt x="101" y="502"/>
                  </a:lnTo>
                  <a:lnTo>
                    <a:pt x="102" y="498"/>
                  </a:lnTo>
                  <a:lnTo>
                    <a:pt x="102" y="494"/>
                  </a:lnTo>
                  <a:lnTo>
                    <a:pt x="102" y="491"/>
                  </a:lnTo>
                  <a:lnTo>
                    <a:pt x="103" y="493"/>
                  </a:lnTo>
                  <a:lnTo>
                    <a:pt x="105" y="495"/>
                  </a:lnTo>
                  <a:lnTo>
                    <a:pt x="106" y="497"/>
                  </a:lnTo>
                  <a:lnTo>
                    <a:pt x="108" y="499"/>
                  </a:lnTo>
                  <a:lnTo>
                    <a:pt x="109" y="501"/>
                  </a:lnTo>
                  <a:lnTo>
                    <a:pt x="111" y="502"/>
                  </a:lnTo>
                  <a:lnTo>
                    <a:pt x="113" y="504"/>
                  </a:lnTo>
                  <a:lnTo>
                    <a:pt x="116" y="505"/>
                  </a:lnTo>
                  <a:lnTo>
                    <a:pt x="118" y="507"/>
                  </a:lnTo>
                  <a:lnTo>
                    <a:pt x="120" y="508"/>
                  </a:lnTo>
                  <a:lnTo>
                    <a:pt x="125" y="511"/>
                  </a:lnTo>
                  <a:lnTo>
                    <a:pt x="131" y="513"/>
                  </a:lnTo>
                  <a:lnTo>
                    <a:pt x="136" y="514"/>
                  </a:lnTo>
                  <a:lnTo>
                    <a:pt x="140" y="514"/>
                  </a:lnTo>
                  <a:lnTo>
                    <a:pt x="144" y="514"/>
                  </a:lnTo>
                  <a:lnTo>
                    <a:pt x="148" y="514"/>
                  </a:lnTo>
                  <a:lnTo>
                    <a:pt x="152" y="513"/>
                  </a:lnTo>
                  <a:lnTo>
                    <a:pt x="156" y="511"/>
                  </a:lnTo>
                  <a:lnTo>
                    <a:pt x="159" y="510"/>
                  </a:lnTo>
                  <a:lnTo>
                    <a:pt x="163" y="508"/>
                  </a:lnTo>
                  <a:lnTo>
                    <a:pt x="166" y="505"/>
                  </a:lnTo>
                  <a:lnTo>
                    <a:pt x="168" y="503"/>
                  </a:lnTo>
                  <a:lnTo>
                    <a:pt x="171" y="500"/>
                  </a:lnTo>
                  <a:lnTo>
                    <a:pt x="173" y="496"/>
                  </a:lnTo>
                  <a:lnTo>
                    <a:pt x="175" y="493"/>
                  </a:lnTo>
                  <a:lnTo>
                    <a:pt x="176" y="489"/>
                  </a:lnTo>
                  <a:lnTo>
                    <a:pt x="177" y="485"/>
                  </a:lnTo>
                  <a:lnTo>
                    <a:pt x="178" y="481"/>
                  </a:lnTo>
                  <a:lnTo>
                    <a:pt x="178" y="477"/>
                  </a:lnTo>
                  <a:lnTo>
                    <a:pt x="178" y="473"/>
                  </a:lnTo>
                  <a:lnTo>
                    <a:pt x="178" y="469"/>
                  </a:lnTo>
                  <a:lnTo>
                    <a:pt x="177" y="466"/>
                  </a:lnTo>
                  <a:lnTo>
                    <a:pt x="176" y="462"/>
                  </a:lnTo>
                  <a:lnTo>
                    <a:pt x="175" y="461"/>
                  </a:lnTo>
                  <a:lnTo>
                    <a:pt x="175" y="459"/>
                  </a:lnTo>
                  <a:lnTo>
                    <a:pt x="174" y="458"/>
                  </a:lnTo>
                  <a:lnTo>
                    <a:pt x="173" y="456"/>
                  </a:lnTo>
                  <a:lnTo>
                    <a:pt x="172" y="455"/>
                  </a:lnTo>
                  <a:lnTo>
                    <a:pt x="171" y="454"/>
                  </a:lnTo>
                  <a:lnTo>
                    <a:pt x="170" y="453"/>
                  </a:lnTo>
                  <a:lnTo>
                    <a:pt x="169" y="452"/>
                  </a:lnTo>
                  <a:lnTo>
                    <a:pt x="178" y="455"/>
                  </a:lnTo>
                  <a:lnTo>
                    <a:pt x="180" y="456"/>
                  </a:lnTo>
                  <a:lnTo>
                    <a:pt x="182" y="456"/>
                  </a:lnTo>
                  <a:lnTo>
                    <a:pt x="184" y="457"/>
                  </a:lnTo>
                  <a:lnTo>
                    <a:pt x="185" y="457"/>
                  </a:lnTo>
                  <a:lnTo>
                    <a:pt x="186" y="457"/>
                  </a:lnTo>
                  <a:lnTo>
                    <a:pt x="191" y="457"/>
                  </a:lnTo>
                  <a:lnTo>
                    <a:pt x="195" y="457"/>
                  </a:lnTo>
                  <a:lnTo>
                    <a:pt x="199" y="457"/>
                  </a:lnTo>
                  <a:lnTo>
                    <a:pt x="203" y="456"/>
                  </a:lnTo>
                  <a:lnTo>
                    <a:pt x="206" y="454"/>
                  </a:lnTo>
                  <a:lnTo>
                    <a:pt x="210" y="453"/>
                  </a:lnTo>
                  <a:lnTo>
                    <a:pt x="213" y="451"/>
                  </a:lnTo>
                  <a:lnTo>
                    <a:pt x="216" y="448"/>
                  </a:lnTo>
                  <a:lnTo>
                    <a:pt x="219" y="446"/>
                  </a:lnTo>
                  <a:lnTo>
                    <a:pt x="222" y="443"/>
                  </a:lnTo>
                  <a:lnTo>
                    <a:pt x="224" y="440"/>
                  </a:lnTo>
                  <a:lnTo>
                    <a:pt x="226" y="436"/>
                  </a:lnTo>
                  <a:lnTo>
                    <a:pt x="227" y="433"/>
                  </a:lnTo>
                  <a:lnTo>
                    <a:pt x="228" y="429"/>
                  </a:lnTo>
                  <a:lnTo>
                    <a:pt x="229" y="425"/>
                  </a:lnTo>
                  <a:lnTo>
                    <a:pt x="229" y="421"/>
                  </a:lnTo>
                  <a:lnTo>
                    <a:pt x="229" y="418"/>
                  </a:lnTo>
                  <a:lnTo>
                    <a:pt x="229" y="416"/>
                  </a:lnTo>
                  <a:lnTo>
                    <a:pt x="229" y="413"/>
                  </a:lnTo>
                  <a:lnTo>
                    <a:pt x="228" y="410"/>
                  </a:lnTo>
                  <a:lnTo>
                    <a:pt x="228" y="408"/>
                  </a:lnTo>
                  <a:lnTo>
                    <a:pt x="227" y="405"/>
                  </a:lnTo>
                  <a:lnTo>
                    <a:pt x="226" y="403"/>
                  </a:lnTo>
                  <a:lnTo>
                    <a:pt x="225" y="400"/>
                  </a:lnTo>
                  <a:lnTo>
                    <a:pt x="224" y="398"/>
                  </a:lnTo>
                  <a:lnTo>
                    <a:pt x="223" y="396"/>
                  </a:lnTo>
                  <a:lnTo>
                    <a:pt x="221" y="393"/>
                  </a:lnTo>
                  <a:lnTo>
                    <a:pt x="220" y="391"/>
                  </a:lnTo>
                  <a:lnTo>
                    <a:pt x="218" y="389"/>
                  </a:lnTo>
                  <a:lnTo>
                    <a:pt x="216" y="387"/>
                  </a:lnTo>
                  <a:lnTo>
                    <a:pt x="214" y="386"/>
                  </a:lnTo>
                  <a:lnTo>
                    <a:pt x="212" y="384"/>
                  </a:lnTo>
                  <a:lnTo>
                    <a:pt x="214" y="383"/>
                  </a:lnTo>
                  <a:lnTo>
                    <a:pt x="215" y="382"/>
                  </a:lnTo>
                  <a:lnTo>
                    <a:pt x="217" y="380"/>
                  </a:lnTo>
                  <a:lnTo>
                    <a:pt x="218" y="379"/>
                  </a:lnTo>
                  <a:lnTo>
                    <a:pt x="220" y="375"/>
                  </a:lnTo>
                  <a:lnTo>
                    <a:pt x="223" y="372"/>
                  </a:lnTo>
                  <a:lnTo>
                    <a:pt x="225" y="368"/>
                  </a:lnTo>
                  <a:lnTo>
                    <a:pt x="227" y="364"/>
                  </a:lnTo>
                  <a:lnTo>
                    <a:pt x="228" y="360"/>
                  </a:lnTo>
                  <a:lnTo>
                    <a:pt x="229" y="356"/>
                  </a:lnTo>
                  <a:lnTo>
                    <a:pt x="229" y="353"/>
                  </a:lnTo>
                  <a:lnTo>
                    <a:pt x="229" y="351"/>
                  </a:lnTo>
                  <a:lnTo>
                    <a:pt x="229" y="348"/>
                  </a:lnTo>
                  <a:lnTo>
                    <a:pt x="228" y="346"/>
                  </a:lnTo>
                  <a:lnTo>
                    <a:pt x="228" y="343"/>
                  </a:lnTo>
                  <a:lnTo>
                    <a:pt x="227" y="340"/>
                  </a:lnTo>
                  <a:lnTo>
                    <a:pt x="226" y="338"/>
                  </a:lnTo>
                  <a:lnTo>
                    <a:pt x="225" y="336"/>
                  </a:lnTo>
                  <a:lnTo>
                    <a:pt x="224" y="333"/>
                  </a:lnTo>
                  <a:lnTo>
                    <a:pt x="223" y="331"/>
                  </a:lnTo>
                  <a:lnTo>
                    <a:pt x="221" y="329"/>
                  </a:lnTo>
                  <a:lnTo>
                    <a:pt x="220" y="327"/>
                  </a:lnTo>
                  <a:lnTo>
                    <a:pt x="218" y="325"/>
                  </a:lnTo>
                  <a:lnTo>
                    <a:pt x="216" y="323"/>
                  </a:lnTo>
                  <a:lnTo>
                    <a:pt x="214" y="321"/>
                  </a:lnTo>
                  <a:lnTo>
                    <a:pt x="212" y="319"/>
                  </a:lnTo>
                  <a:lnTo>
                    <a:pt x="215" y="318"/>
                  </a:lnTo>
                  <a:lnTo>
                    <a:pt x="217" y="316"/>
                  </a:lnTo>
                  <a:lnTo>
                    <a:pt x="220" y="315"/>
                  </a:lnTo>
                  <a:lnTo>
                    <a:pt x="222" y="313"/>
                  </a:lnTo>
                  <a:lnTo>
                    <a:pt x="224" y="311"/>
                  </a:lnTo>
                  <a:lnTo>
                    <a:pt x="227" y="309"/>
                  </a:lnTo>
                  <a:lnTo>
                    <a:pt x="229" y="307"/>
                  </a:lnTo>
                  <a:lnTo>
                    <a:pt x="230" y="305"/>
                  </a:lnTo>
                  <a:lnTo>
                    <a:pt x="232" y="302"/>
                  </a:lnTo>
                  <a:lnTo>
                    <a:pt x="234" y="300"/>
                  </a:lnTo>
                  <a:lnTo>
                    <a:pt x="235" y="297"/>
                  </a:lnTo>
                  <a:lnTo>
                    <a:pt x="237" y="294"/>
                  </a:lnTo>
                  <a:lnTo>
                    <a:pt x="238" y="291"/>
                  </a:lnTo>
                  <a:lnTo>
                    <a:pt x="239" y="288"/>
                  </a:lnTo>
                  <a:lnTo>
                    <a:pt x="240" y="285"/>
                  </a:lnTo>
                  <a:lnTo>
                    <a:pt x="240" y="282"/>
                  </a:lnTo>
                  <a:lnTo>
                    <a:pt x="240" y="279"/>
                  </a:lnTo>
                  <a:lnTo>
                    <a:pt x="240" y="277"/>
                  </a:lnTo>
                  <a:lnTo>
                    <a:pt x="240" y="274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8" y="267"/>
                  </a:lnTo>
                  <a:lnTo>
                    <a:pt x="236" y="263"/>
                  </a:lnTo>
                  <a:lnTo>
                    <a:pt x="234" y="259"/>
                  </a:lnTo>
                  <a:lnTo>
                    <a:pt x="232" y="255"/>
                  </a:lnTo>
                  <a:lnTo>
                    <a:pt x="229" y="251"/>
                  </a:lnTo>
                  <a:lnTo>
                    <a:pt x="226" y="248"/>
                  </a:lnTo>
                  <a:lnTo>
                    <a:pt x="229" y="247"/>
                  </a:lnTo>
                  <a:lnTo>
                    <a:pt x="231" y="246"/>
                  </a:lnTo>
                  <a:lnTo>
                    <a:pt x="234" y="244"/>
                  </a:lnTo>
                  <a:lnTo>
                    <a:pt x="236" y="243"/>
                  </a:lnTo>
                  <a:lnTo>
                    <a:pt x="238" y="241"/>
                  </a:lnTo>
                  <a:lnTo>
                    <a:pt x="240" y="239"/>
                  </a:lnTo>
                  <a:lnTo>
                    <a:pt x="241" y="237"/>
                  </a:lnTo>
                  <a:lnTo>
                    <a:pt x="243" y="235"/>
                  </a:lnTo>
                  <a:lnTo>
                    <a:pt x="244" y="233"/>
                  </a:lnTo>
                  <a:lnTo>
                    <a:pt x="246" y="230"/>
                  </a:lnTo>
                  <a:lnTo>
                    <a:pt x="247" y="228"/>
                  </a:lnTo>
                  <a:lnTo>
                    <a:pt x="248" y="225"/>
                  </a:lnTo>
                  <a:lnTo>
                    <a:pt x="250" y="220"/>
                  </a:lnTo>
                  <a:lnTo>
                    <a:pt x="251" y="215"/>
                  </a:lnTo>
                  <a:lnTo>
                    <a:pt x="252" y="211"/>
                  </a:lnTo>
                  <a:lnTo>
                    <a:pt x="252" y="207"/>
                  </a:lnTo>
                  <a:lnTo>
                    <a:pt x="251" y="202"/>
                  </a:lnTo>
                  <a:lnTo>
                    <a:pt x="250" y="199"/>
                  </a:lnTo>
                  <a:lnTo>
                    <a:pt x="249" y="195"/>
                  </a:lnTo>
                  <a:lnTo>
                    <a:pt x="247" y="191"/>
                  </a:lnTo>
                  <a:lnTo>
                    <a:pt x="245" y="188"/>
                  </a:lnTo>
                  <a:lnTo>
                    <a:pt x="243" y="185"/>
                  </a:lnTo>
                  <a:lnTo>
                    <a:pt x="240" y="182"/>
                  </a:lnTo>
                  <a:lnTo>
                    <a:pt x="237" y="180"/>
                  </a:lnTo>
                  <a:lnTo>
                    <a:pt x="234" y="177"/>
                  </a:lnTo>
                  <a:lnTo>
                    <a:pt x="231" y="175"/>
                  </a:lnTo>
                  <a:lnTo>
                    <a:pt x="227" y="174"/>
                  </a:lnTo>
                  <a:lnTo>
                    <a:pt x="223" y="173"/>
                  </a:lnTo>
                  <a:lnTo>
                    <a:pt x="219" y="172"/>
                  </a:lnTo>
                  <a:lnTo>
                    <a:pt x="215" y="172"/>
                  </a:lnTo>
                  <a:lnTo>
                    <a:pt x="217" y="171"/>
                  </a:lnTo>
                  <a:lnTo>
                    <a:pt x="218" y="170"/>
                  </a:lnTo>
                  <a:lnTo>
                    <a:pt x="220" y="168"/>
                  </a:lnTo>
                  <a:lnTo>
                    <a:pt x="221" y="167"/>
                  </a:lnTo>
                  <a:lnTo>
                    <a:pt x="222" y="165"/>
                  </a:lnTo>
                  <a:lnTo>
                    <a:pt x="223" y="164"/>
                  </a:lnTo>
                  <a:lnTo>
                    <a:pt x="224" y="162"/>
                  </a:lnTo>
                  <a:lnTo>
                    <a:pt x="225" y="160"/>
                  </a:lnTo>
                  <a:lnTo>
                    <a:pt x="226" y="158"/>
                  </a:lnTo>
                  <a:lnTo>
                    <a:pt x="227" y="156"/>
                  </a:lnTo>
                  <a:lnTo>
                    <a:pt x="228" y="154"/>
                  </a:lnTo>
                  <a:lnTo>
                    <a:pt x="228" y="152"/>
                  </a:lnTo>
                  <a:lnTo>
                    <a:pt x="229" y="150"/>
                  </a:lnTo>
                  <a:lnTo>
                    <a:pt x="229" y="148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0" y="140"/>
                  </a:lnTo>
                  <a:lnTo>
                    <a:pt x="230" y="136"/>
                  </a:lnTo>
                  <a:lnTo>
                    <a:pt x="229" y="132"/>
                  </a:lnTo>
                  <a:lnTo>
                    <a:pt x="228" y="128"/>
                  </a:lnTo>
                  <a:lnTo>
                    <a:pt x="227" y="124"/>
                  </a:lnTo>
                  <a:lnTo>
                    <a:pt x="225" y="121"/>
                  </a:lnTo>
                  <a:lnTo>
                    <a:pt x="223" y="117"/>
                  </a:lnTo>
                  <a:lnTo>
                    <a:pt x="221" y="114"/>
                  </a:lnTo>
                  <a:lnTo>
                    <a:pt x="218" y="112"/>
                  </a:lnTo>
                  <a:lnTo>
                    <a:pt x="215" y="109"/>
                  </a:lnTo>
                  <a:lnTo>
                    <a:pt x="212" y="107"/>
                  </a:lnTo>
                  <a:lnTo>
                    <a:pt x="208" y="105"/>
                  </a:lnTo>
                  <a:lnTo>
                    <a:pt x="205" y="104"/>
                  </a:lnTo>
                  <a:lnTo>
                    <a:pt x="201" y="103"/>
                  </a:lnTo>
                  <a:lnTo>
                    <a:pt x="197" y="102"/>
                  </a:lnTo>
                  <a:lnTo>
                    <a:pt x="192" y="102"/>
                  </a:lnTo>
                  <a:lnTo>
                    <a:pt x="188" y="102"/>
                  </a:lnTo>
                  <a:lnTo>
                    <a:pt x="187" y="102"/>
                  </a:lnTo>
                  <a:lnTo>
                    <a:pt x="185" y="102"/>
                  </a:lnTo>
                  <a:lnTo>
                    <a:pt x="184" y="103"/>
                  </a:lnTo>
                  <a:lnTo>
                    <a:pt x="182" y="103"/>
                  </a:lnTo>
                  <a:lnTo>
                    <a:pt x="180" y="104"/>
                  </a:lnTo>
                  <a:lnTo>
                    <a:pt x="178" y="105"/>
                  </a:lnTo>
                  <a:lnTo>
                    <a:pt x="180" y="104"/>
                  </a:lnTo>
                  <a:lnTo>
                    <a:pt x="182" y="103"/>
                  </a:lnTo>
                  <a:lnTo>
                    <a:pt x="184" y="101"/>
                  </a:lnTo>
                  <a:lnTo>
                    <a:pt x="186" y="100"/>
                  </a:lnTo>
                  <a:lnTo>
                    <a:pt x="188" y="98"/>
                  </a:lnTo>
                  <a:lnTo>
                    <a:pt x="189" y="96"/>
                  </a:lnTo>
                  <a:lnTo>
                    <a:pt x="191" y="94"/>
                  </a:lnTo>
                  <a:lnTo>
                    <a:pt x="192" y="92"/>
                  </a:lnTo>
                  <a:lnTo>
                    <a:pt x="194" y="90"/>
                  </a:lnTo>
                  <a:lnTo>
                    <a:pt x="195" y="88"/>
                  </a:lnTo>
                  <a:lnTo>
                    <a:pt x="196" y="86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8" y="79"/>
                  </a:lnTo>
                  <a:lnTo>
                    <a:pt x="198" y="77"/>
                  </a:lnTo>
                  <a:lnTo>
                    <a:pt x="198" y="74"/>
                  </a:lnTo>
                  <a:lnTo>
                    <a:pt x="198" y="65"/>
                  </a:lnTo>
                  <a:lnTo>
                    <a:pt x="199" y="66"/>
                  </a:lnTo>
                  <a:lnTo>
                    <a:pt x="200" y="67"/>
                  </a:lnTo>
                  <a:lnTo>
                    <a:pt x="202" y="68"/>
                  </a:lnTo>
                  <a:lnTo>
                    <a:pt x="203" y="69"/>
                  </a:lnTo>
                  <a:lnTo>
                    <a:pt x="204" y="70"/>
                  </a:lnTo>
                  <a:lnTo>
                    <a:pt x="206" y="71"/>
                  </a:lnTo>
                  <a:lnTo>
                    <a:pt x="207" y="72"/>
                  </a:lnTo>
                  <a:lnTo>
                    <a:pt x="209" y="73"/>
                  </a:lnTo>
                  <a:lnTo>
                    <a:pt x="210" y="73"/>
                  </a:lnTo>
                  <a:lnTo>
                    <a:pt x="212" y="74"/>
                  </a:lnTo>
                  <a:lnTo>
                    <a:pt x="214" y="75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9" y="76"/>
                  </a:lnTo>
                  <a:lnTo>
                    <a:pt x="221" y="76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5" y="76"/>
                  </a:lnTo>
                  <a:lnTo>
                    <a:pt x="238" y="75"/>
                  </a:lnTo>
                  <a:lnTo>
                    <a:pt x="240" y="74"/>
                  </a:lnTo>
                  <a:lnTo>
                    <a:pt x="243" y="72"/>
                  </a:lnTo>
                  <a:lnTo>
                    <a:pt x="246" y="70"/>
                  </a:lnTo>
                  <a:lnTo>
                    <a:pt x="249" y="67"/>
                  </a:lnTo>
                  <a:lnTo>
                    <a:pt x="251" y="64"/>
                  </a:lnTo>
                  <a:lnTo>
                    <a:pt x="253" y="61"/>
                  </a:lnTo>
                  <a:lnTo>
                    <a:pt x="255" y="58"/>
                  </a:lnTo>
                  <a:lnTo>
                    <a:pt x="257" y="54"/>
                  </a:lnTo>
                  <a:lnTo>
                    <a:pt x="258" y="50"/>
                  </a:lnTo>
                  <a:lnTo>
                    <a:pt x="260" y="46"/>
                  </a:lnTo>
                  <a:close/>
                  <a:moveTo>
                    <a:pt x="150" y="113"/>
                  </a:moveTo>
                  <a:lnTo>
                    <a:pt x="154" y="113"/>
                  </a:lnTo>
                  <a:lnTo>
                    <a:pt x="155" y="113"/>
                  </a:lnTo>
                  <a:lnTo>
                    <a:pt x="157" y="113"/>
                  </a:lnTo>
                  <a:lnTo>
                    <a:pt x="159" y="112"/>
                  </a:lnTo>
                  <a:lnTo>
                    <a:pt x="160" y="112"/>
                  </a:lnTo>
                  <a:lnTo>
                    <a:pt x="162" y="111"/>
                  </a:lnTo>
                  <a:lnTo>
                    <a:pt x="164" y="110"/>
                  </a:lnTo>
                  <a:lnTo>
                    <a:pt x="162" y="111"/>
                  </a:lnTo>
                  <a:lnTo>
                    <a:pt x="160" y="112"/>
                  </a:lnTo>
                  <a:lnTo>
                    <a:pt x="158" y="114"/>
                  </a:lnTo>
                  <a:lnTo>
                    <a:pt x="157" y="115"/>
                  </a:lnTo>
                  <a:lnTo>
                    <a:pt x="155" y="117"/>
                  </a:lnTo>
                  <a:lnTo>
                    <a:pt x="153" y="119"/>
                  </a:lnTo>
                  <a:lnTo>
                    <a:pt x="152" y="121"/>
                  </a:lnTo>
                  <a:lnTo>
                    <a:pt x="150" y="122"/>
                  </a:lnTo>
                  <a:lnTo>
                    <a:pt x="149" y="125"/>
                  </a:lnTo>
                  <a:lnTo>
                    <a:pt x="148" y="127"/>
                  </a:lnTo>
                  <a:lnTo>
                    <a:pt x="147" y="129"/>
                  </a:lnTo>
                  <a:lnTo>
                    <a:pt x="146" y="131"/>
                  </a:lnTo>
                  <a:lnTo>
                    <a:pt x="145" y="133"/>
                  </a:lnTo>
                  <a:lnTo>
                    <a:pt x="145" y="136"/>
                  </a:lnTo>
                  <a:lnTo>
                    <a:pt x="144" y="138"/>
                  </a:lnTo>
                  <a:lnTo>
                    <a:pt x="144" y="141"/>
                  </a:lnTo>
                  <a:lnTo>
                    <a:pt x="144" y="144"/>
                  </a:lnTo>
                  <a:lnTo>
                    <a:pt x="145" y="146"/>
                  </a:lnTo>
                  <a:lnTo>
                    <a:pt x="145" y="149"/>
                  </a:lnTo>
                  <a:lnTo>
                    <a:pt x="145" y="151"/>
                  </a:lnTo>
                  <a:lnTo>
                    <a:pt x="146" y="153"/>
                  </a:lnTo>
                  <a:lnTo>
                    <a:pt x="147" y="156"/>
                  </a:lnTo>
                  <a:lnTo>
                    <a:pt x="148" y="160"/>
                  </a:lnTo>
                  <a:lnTo>
                    <a:pt x="150" y="164"/>
                  </a:lnTo>
                  <a:lnTo>
                    <a:pt x="153" y="168"/>
                  </a:lnTo>
                  <a:lnTo>
                    <a:pt x="155" y="172"/>
                  </a:lnTo>
                  <a:lnTo>
                    <a:pt x="158" y="175"/>
                  </a:lnTo>
                  <a:lnTo>
                    <a:pt x="156" y="174"/>
                  </a:lnTo>
                  <a:lnTo>
                    <a:pt x="154" y="173"/>
                  </a:lnTo>
                  <a:lnTo>
                    <a:pt x="152" y="172"/>
                  </a:lnTo>
                  <a:lnTo>
                    <a:pt x="150" y="171"/>
                  </a:lnTo>
                  <a:lnTo>
                    <a:pt x="148" y="170"/>
                  </a:lnTo>
                  <a:lnTo>
                    <a:pt x="146" y="170"/>
                  </a:lnTo>
                  <a:lnTo>
                    <a:pt x="145" y="169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1" y="169"/>
                  </a:lnTo>
                  <a:lnTo>
                    <a:pt x="139" y="169"/>
                  </a:lnTo>
                  <a:lnTo>
                    <a:pt x="136" y="169"/>
                  </a:lnTo>
                  <a:lnTo>
                    <a:pt x="133" y="170"/>
                  </a:lnTo>
                  <a:lnTo>
                    <a:pt x="131" y="170"/>
                  </a:lnTo>
                  <a:lnTo>
                    <a:pt x="128" y="171"/>
                  </a:lnTo>
                  <a:lnTo>
                    <a:pt x="126" y="171"/>
                  </a:lnTo>
                  <a:lnTo>
                    <a:pt x="123" y="172"/>
                  </a:lnTo>
                  <a:lnTo>
                    <a:pt x="121" y="173"/>
                  </a:lnTo>
                  <a:lnTo>
                    <a:pt x="119" y="175"/>
                  </a:lnTo>
                  <a:lnTo>
                    <a:pt x="117" y="176"/>
                  </a:lnTo>
                  <a:lnTo>
                    <a:pt x="114" y="177"/>
                  </a:lnTo>
                  <a:lnTo>
                    <a:pt x="112" y="179"/>
                  </a:lnTo>
                  <a:lnTo>
                    <a:pt x="110" y="180"/>
                  </a:lnTo>
                  <a:lnTo>
                    <a:pt x="109" y="182"/>
                  </a:lnTo>
                  <a:lnTo>
                    <a:pt x="107" y="184"/>
                  </a:lnTo>
                  <a:lnTo>
                    <a:pt x="105" y="186"/>
                  </a:lnTo>
                  <a:lnTo>
                    <a:pt x="105" y="185"/>
                  </a:lnTo>
                  <a:lnTo>
                    <a:pt x="105" y="184"/>
                  </a:lnTo>
                  <a:lnTo>
                    <a:pt x="105" y="182"/>
                  </a:lnTo>
                  <a:lnTo>
                    <a:pt x="104" y="179"/>
                  </a:lnTo>
                  <a:lnTo>
                    <a:pt x="103" y="177"/>
                  </a:lnTo>
                  <a:lnTo>
                    <a:pt x="103" y="174"/>
                  </a:lnTo>
                  <a:lnTo>
                    <a:pt x="102" y="172"/>
                  </a:lnTo>
                  <a:lnTo>
                    <a:pt x="101" y="171"/>
                  </a:lnTo>
                  <a:lnTo>
                    <a:pt x="100" y="170"/>
                  </a:lnTo>
                  <a:lnTo>
                    <a:pt x="99" y="169"/>
                  </a:lnTo>
                  <a:lnTo>
                    <a:pt x="103" y="169"/>
                  </a:lnTo>
                  <a:lnTo>
                    <a:pt x="107" y="168"/>
                  </a:lnTo>
                  <a:lnTo>
                    <a:pt x="111" y="167"/>
                  </a:lnTo>
                  <a:lnTo>
                    <a:pt x="115" y="166"/>
                  </a:lnTo>
                  <a:lnTo>
                    <a:pt x="118" y="165"/>
                  </a:lnTo>
                  <a:lnTo>
                    <a:pt x="121" y="163"/>
                  </a:lnTo>
                  <a:lnTo>
                    <a:pt x="125" y="161"/>
                  </a:lnTo>
                  <a:lnTo>
                    <a:pt x="127" y="158"/>
                  </a:lnTo>
                  <a:lnTo>
                    <a:pt x="130" y="156"/>
                  </a:lnTo>
                  <a:lnTo>
                    <a:pt x="133" y="153"/>
                  </a:lnTo>
                  <a:lnTo>
                    <a:pt x="135" y="150"/>
                  </a:lnTo>
                  <a:lnTo>
                    <a:pt x="137" y="147"/>
                  </a:lnTo>
                  <a:lnTo>
                    <a:pt x="138" y="144"/>
                  </a:lnTo>
                  <a:lnTo>
                    <a:pt x="140" y="140"/>
                  </a:lnTo>
                  <a:lnTo>
                    <a:pt x="141" y="137"/>
                  </a:lnTo>
                  <a:lnTo>
                    <a:pt x="141" y="133"/>
                  </a:lnTo>
                  <a:lnTo>
                    <a:pt x="142" y="130"/>
                  </a:lnTo>
                  <a:lnTo>
                    <a:pt x="142" y="127"/>
                  </a:lnTo>
                  <a:lnTo>
                    <a:pt x="142" y="124"/>
                  </a:lnTo>
                  <a:lnTo>
                    <a:pt x="141" y="121"/>
                  </a:lnTo>
                  <a:lnTo>
                    <a:pt x="141" y="118"/>
                  </a:lnTo>
                  <a:lnTo>
                    <a:pt x="140" y="116"/>
                  </a:lnTo>
                  <a:lnTo>
                    <a:pt x="139" y="113"/>
                  </a:lnTo>
                  <a:lnTo>
                    <a:pt x="138" y="111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4" y="112"/>
                  </a:lnTo>
                  <a:lnTo>
                    <a:pt x="145" y="113"/>
                  </a:lnTo>
                  <a:lnTo>
                    <a:pt x="147" y="113"/>
                  </a:lnTo>
                  <a:lnTo>
                    <a:pt x="148" y="113"/>
                  </a:lnTo>
                  <a:close/>
                  <a:moveTo>
                    <a:pt x="85" y="260"/>
                  </a:moveTo>
                  <a:lnTo>
                    <a:pt x="85" y="256"/>
                  </a:lnTo>
                  <a:lnTo>
                    <a:pt x="85" y="252"/>
                  </a:lnTo>
                  <a:lnTo>
                    <a:pt x="84" y="248"/>
                  </a:lnTo>
                  <a:lnTo>
                    <a:pt x="83" y="244"/>
                  </a:lnTo>
                  <a:lnTo>
                    <a:pt x="82" y="241"/>
                  </a:lnTo>
                  <a:lnTo>
                    <a:pt x="80" y="238"/>
                  </a:lnTo>
                  <a:lnTo>
                    <a:pt x="78" y="235"/>
                  </a:lnTo>
                  <a:lnTo>
                    <a:pt x="76" y="232"/>
                  </a:lnTo>
                  <a:lnTo>
                    <a:pt x="81" y="231"/>
                  </a:lnTo>
                  <a:lnTo>
                    <a:pt x="85" y="229"/>
                  </a:lnTo>
                  <a:lnTo>
                    <a:pt x="88" y="227"/>
                  </a:lnTo>
                  <a:lnTo>
                    <a:pt x="92" y="225"/>
                  </a:lnTo>
                  <a:lnTo>
                    <a:pt x="95" y="223"/>
                  </a:lnTo>
                  <a:lnTo>
                    <a:pt x="97" y="221"/>
                  </a:lnTo>
                  <a:lnTo>
                    <a:pt x="100" y="218"/>
                  </a:lnTo>
                  <a:lnTo>
                    <a:pt x="102" y="215"/>
                  </a:lnTo>
                  <a:lnTo>
                    <a:pt x="104" y="220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7" y="227"/>
                  </a:lnTo>
                  <a:lnTo>
                    <a:pt x="108" y="229"/>
                  </a:lnTo>
                  <a:lnTo>
                    <a:pt x="109" y="231"/>
                  </a:lnTo>
                  <a:lnTo>
                    <a:pt x="110" y="233"/>
                  </a:lnTo>
                  <a:lnTo>
                    <a:pt x="112" y="235"/>
                  </a:lnTo>
                  <a:lnTo>
                    <a:pt x="113" y="237"/>
                  </a:lnTo>
                  <a:lnTo>
                    <a:pt x="115" y="239"/>
                  </a:lnTo>
                  <a:lnTo>
                    <a:pt x="117" y="241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2" y="245"/>
                  </a:lnTo>
                  <a:lnTo>
                    <a:pt x="124" y="246"/>
                  </a:lnTo>
                  <a:lnTo>
                    <a:pt x="121" y="246"/>
                  </a:lnTo>
                  <a:lnTo>
                    <a:pt x="117" y="247"/>
                  </a:lnTo>
                  <a:lnTo>
                    <a:pt x="114" y="248"/>
                  </a:lnTo>
                  <a:lnTo>
                    <a:pt x="110" y="249"/>
                  </a:lnTo>
                  <a:lnTo>
                    <a:pt x="107" y="251"/>
                  </a:lnTo>
                  <a:lnTo>
                    <a:pt x="104" y="252"/>
                  </a:lnTo>
                  <a:lnTo>
                    <a:pt x="101" y="254"/>
                  </a:lnTo>
                  <a:lnTo>
                    <a:pt x="98" y="257"/>
                  </a:lnTo>
                  <a:lnTo>
                    <a:pt x="95" y="259"/>
                  </a:lnTo>
                  <a:lnTo>
                    <a:pt x="93" y="262"/>
                  </a:lnTo>
                  <a:lnTo>
                    <a:pt x="91" y="265"/>
                  </a:lnTo>
                  <a:lnTo>
                    <a:pt x="89" y="268"/>
                  </a:lnTo>
                  <a:lnTo>
                    <a:pt x="87" y="272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5" y="282"/>
                  </a:lnTo>
                  <a:lnTo>
                    <a:pt x="85" y="286"/>
                  </a:lnTo>
                  <a:lnTo>
                    <a:pt x="86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9" y="302"/>
                  </a:lnTo>
                  <a:lnTo>
                    <a:pt x="90" y="306"/>
                  </a:lnTo>
                  <a:lnTo>
                    <a:pt x="91" y="307"/>
                  </a:lnTo>
                  <a:lnTo>
                    <a:pt x="92" y="309"/>
                  </a:lnTo>
                  <a:lnTo>
                    <a:pt x="92" y="310"/>
                  </a:lnTo>
                  <a:lnTo>
                    <a:pt x="93" y="311"/>
                  </a:lnTo>
                  <a:lnTo>
                    <a:pt x="89" y="315"/>
                  </a:lnTo>
                  <a:lnTo>
                    <a:pt x="86" y="319"/>
                  </a:lnTo>
                  <a:lnTo>
                    <a:pt x="84" y="321"/>
                  </a:lnTo>
                  <a:lnTo>
                    <a:pt x="82" y="323"/>
                  </a:lnTo>
                  <a:lnTo>
                    <a:pt x="81" y="326"/>
                  </a:lnTo>
                  <a:lnTo>
                    <a:pt x="79" y="328"/>
                  </a:lnTo>
                  <a:lnTo>
                    <a:pt x="79" y="325"/>
                  </a:lnTo>
                  <a:lnTo>
                    <a:pt x="78" y="323"/>
                  </a:lnTo>
                  <a:lnTo>
                    <a:pt x="77" y="320"/>
                  </a:lnTo>
                  <a:lnTo>
                    <a:pt x="76" y="317"/>
                  </a:lnTo>
                  <a:lnTo>
                    <a:pt x="75" y="315"/>
                  </a:lnTo>
                  <a:lnTo>
                    <a:pt x="74" y="313"/>
                  </a:lnTo>
                  <a:lnTo>
                    <a:pt x="72" y="310"/>
                  </a:lnTo>
                  <a:lnTo>
                    <a:pt x="70" y="308"/>
                  </a:lnTo>
                  <a:lnTo>
                    <a:pt x="68" y="306"/>
                  </a:lnTo>
                  <a:lnTo>
                    <a:pt x="66" y="304"/>
                  </a:lnTo>
                  <a:lnTo>
                    <a:pt x="64" y="303"/>
                  </a:lnTo>
                  <a:lnTo>
                    <a:pt x="62" y="301"/>
                  </a:lnTo>
                  <a:lnTo>
                    <a:pt x="59" y="300"/>
                  </a:lnTo>
                  <a:lnTo>
                    <a:pt x="57" y="298"/>
                  </a:lnTo>
                  <a:lnTo>
                    <a:pt x="54" y="297"/>
                  </a:lnTo>
                  <a:lnTo>
                    <a:pt x="51" y="296"/>
                  </a:lnTo>
                  <a:lnTo>
                    <a:pt x="55" y="295"/>
                  </a:lnTo>
                  <a:lnTo>
                    <a:pt x="58" y="294"/>
                  </a:lnTo>
                  <a:lnTo>
                    <a:pt x="62" y="293"/>
                  </a:lnTo>
                  <a:lnTo>
                    <a:pt x="65" y="292"/>
                  </a:lnTo>
                  <a:lnTo>
                    <a:pt x="68" y="290"/>
                  </a:lnTo>
                  <a:lnTo>
                    <a:pt x="70" y="288"/>
                  </a:lnTo>
                  <a:lnTo>
                    <a:pt x="73" y="286"/>
                  </a:lnTo>
                  <a:lnTo>
                    <a:pt x="75" y="284"/>
                  </a:lnTo>
                  <a:lnTo>
                    <a:pt x="78" y="282"/>
                  </a:lnTo>
                  <a:lnTo>
                    <a:pt x="80" y="279"/>
                  </a:lnTo>
                  <a:lnTo>
                    <a:pt x="81" y="276"/>
                  </a:lnTo>
                  <a:lnTo>
                    <a:pt x="83" y="273"/>
                  </a:lnTo>
                  <a:lnTo>
                    <a:pt x="84" y="270"/>
                  </a:lnTo>
                  <a:lnTo>
                    <a:pt x="85" y="267"/>
                  </a:lnTo>
                  <a:lnTo>
                    <a:pt x="85" y="263"/>
                  </a:lnTo>
                  <a:close/>
                  <a:moveTo>
                    <a:pt x="93" y="477"/>
                  </a:moveTo>
                  <a:lnTo>
                    <a:pt x="93" y="480"/>
                  </a:lnTo>
                  <a:lnTo>
                    <a:pt x="92" y="478"/>
                  </a:lnTo>
                  <a:lnTo>
                    <a:pt x="91" y="476"/>
                  </a:lnTo>
                  <a:lnTo>
                    <a:pt x="90" y="474"/>
                  </a:lnTo>
                  <a:lnTo>
                    <a:pt x="88" y="472"/>
                  </a:lnTo>
                  <a:lnTo>
                    <a:pt x="86" y="470"/>
                  </a:lnTo>
                  <a:lnTo>
                    <a:pt x="84" y="469"/>
                  </a:lnTo>
                  <a:lnTo>
                    <a:pt x="82" y="467"/>
                  </a:lnTo>
                  <a:lnTo>
                    <a:pt x="80" y="465"/>
                  </a:lnTo>
                  <a:lnTo>
                    <a:pt x="75" y="463"/>
                  </a:lnTo>
                  <a:lnTo>
                    <a:pt x="70" y="460"/>
                  </a:lnTo>
                  <a:lnTo>
                    <a:pt x="65" y="458"/>
                  </a:lnTo>
                  <a:lnTo>
                    <a:pt x="59" y="457"/>
                  </a:lnTo>
                  <a:lnTo>
                    <a:pt x="57" y="457"/>
                  </a:lnTo>
                  <a:lnTo>
                    <a:pt x="59" y="456"/>
                  </a:lnTo>
                  <a:lnTo>
                    <a:pt x="61" y="455"/>
                  </a:lnTo>
                  <a:lnTo>
                    <a:pt x="63" y="454"/>
                  </a:lnTo>
                  <a:lnTo>
                    <a:pt x="65" y="453"/>
                  </a:lnTo>
                  <a:lnTo>
                    <a:pt x="67" y="452"/>
                  </a:lnTo>
                  <a:lnTo>
                    <a:pt x="69" y="451"/>
                  </a:lnTo>
                  <a:lnTo>
                    <a:pt x="71" y="449"/>
                  </a:lnTo>
                  <a:lnTo>
                    <a:pt x="73" y="447"/>
                  </a:lnTo>
                  <a:lnTo>
                    <a:pt x="74" y="446"/>
                  </a:lnTo>
                  <a:lnTo>
                    <a:pt x="76" y="444"/>
                  </a:lnTo>
                  <a:lnTo>
                    <a:pt x="77" y="442"/>
                  </a:lnTo>
                  <a:lnTo>
                    <a:pt x="79" y="440"/>
                  </a:lnTo>
                  <a:lnTo>
                    <a:pt x="80" y="438"/>
                  </a:lnTo>
                  <a:lnTo>
                    <a:pt x="81" y="436"/>
                  </a:lnTo>
                  <a:lnTo>
                    <a:pt x="82" y="434"/>
                  </a:lnTo>
                  <a:lnTo>
                    <a:pt x="82" y="432"/>
                  </a:lnTo>
                  <a:lnTo>
                    <a:pt x="85" y="435"/>
                  </a:lnTo>
                  <a:lnTo>
                    <a:pt x="87" y="438"/>
                  </a:lnTo>
                  <a:lnTo>
                    <a:pt x="90" y="440"/>
                  </a:lnTo>
                  <a:lnTo>
                    <a:pt x="93" y="442"/>
                  </a:lnTo>
                  <a:lnTo>
                    <a:pt x="96" y="444"/>
                  </a:lnTo>
                  <a:lnTo>
                    <a:pt x="100" y="446"/>
                  </a:lnTo>
                  <a:lnTo>
                    <a:pt x="103" y="448"/>
                  </a:lnTo>
                  <a:lnTo>
                    <a:pt x="107" y="449"/>
                  </a:lnTo>
                  <a:lnTo>
                    <a:pt x="104" y="452"/>
                  </a:lnTo>
                  <a:lnTo>
                    <a:pt x="102" y="455"/>
                  </a:lnTo>
                  <a:lnTo>
                    <a:pt x="99" y="458"/>
                  </a:lnTo>
                  <a:lnTo>
                    <a:pt x="97" y="462"/>
                  </a:lnTo>
                  <a:lnTo>
                    <a:pt x="96" y="464"/>
                  </a:lnTo>
                  <a:lnTo>
                    <a:pt x="96" y="465"/>
                  </a:lnTo>
                  <a:lnTo>
                    <a:pt x="95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4" y="473"/>
                  </a:lnTo>
                  <a:lnTo>
                    <a:pt x="93" y="475"/>
                  </a:lnTo>
                  <a:close/>
                  <a:moveTo>
                    <a:pt x="144" y="443"/>
                  </a:moveTo>
                  <a:lnTo>
                    <a:pt x="150" y="438"/>
                  </a:lnTo>
                  <a:lnTo>
                    <a:pt x="150" y="439"/>
                  </a:lnTo>
                  <a:lnTo>
                    <a:pt x="151" y="439"/>
                  </a:lnTo>
                  <a:lnTo>
                    <a:pt x="151" y="440"/>
                  </a:lnTo>
                  <a:lnTo>
                    <a:pt x="151" y="441"/>
                  </a:lnTo>
                  <a:lnTo>
                    <a:pt x="152" y="442"/>
                  </a:lnTo>
                  <a:lnTo>
                    <a:pt x="154" y="444"/>
                  </a:lnTo>
                  <a:lnTo>
                    <a:pt x="155" y="445"/>
                  </a:lnTo>
                  <a:lnTo>
                    <a:pt x="155" y="446"/>
                  </a:lnTo>
                  <a:lnTo>
                    <a:pt x="154" y="445"/>
                  </a:lnTo>
                  <a:lnTo>
                    <a:pt x="152" y="444"/>
                  </a:lnTo>
                  <a:lnTo>
                    <a:pt x="150" y="444"/>
                  </a:lnTo>
                  <a:lnTo>
                    <a:pt x="149" y="443"/>
                  </a:lnTo>
                  <a:lnTo>
                    <a:pt x="148" y="443"/>
                  </a:lnTo>
                  <a:lnTo>
                    <a:pt x="147" y="443"/>
                  </a:lnTo>
                  <a:close/>
                  <a:moveTo>
                    <a:pt x="155" y="395"/>
                  </a:moveTo>
                  <a:lnTo>
                    <a:pt x="155" y="393"/>
                  </a:lnTo>
                  <a:lnTo>
                    <a:pt x="154" y="392"/>
                  </a:lnTo>
                  <a:lnTo>
                    <a:pt x="154" y="391"/>
                  </a:lnTo>
                  <a:lnTo>
                    <a:pt x="153" y="389"/>
                  </a:lnTo>
                  <a:lnTo>
                    <a:pt x="152" y="388"/>
                  </a:lnTo>
                  <a:lnTo>
                    <a:pt x="151" y="387"/>
                  </a:lnTo>
                  <a:lnTo>
                    <a:pt x="150" y="385"/>
                  </a:lnTo>
                  <a:lnTo>
                    <a:pt x="149" y="384"/>
                  </a:lnTo>
                  <a:lnTo>
                    <a:pt x="147" y="382"/>
                  </a:lnTo>
                  <a:lnTo>
                    <a:pt x="144" y="380"/>
                  </a:lnTo>
                  <a:lnTo>
                    <a:pt x="142" y="377"/>
                  </a:lnTo>
                  <a:lnTo>
                    <a:pt x="138" y="375"/>
                  </a:lnTo>
                  <a:lnTo>
                    <a:pt x="147" y="367"/>
                  </a:lnTo>
                  <a:lnTo>
                    <a:pt x="149" y="370"/>
                  </a:lnTo>
                  <a:lnTo>
                    <a:pt x="150" y="373"/>
                  </a:lnTo>
                  <a:lnTo>
                    <a:pt x="152" y="376"/>
                  </a:lnTo>
                  <a:lnTo>
                    <a:pt x="154" y="379"/>
                  </a:lnTo>
                  <a:lnTo>
                    <a:pt x="156" y="382"/>
                  </a:lnTo>
                  <a:lnTo>
                    <a:pt x="158" y="385"/>
                  </a:lnTo>
                  <a:lnTo>
                    <a:pt x="161" y="388"/>
                  </a:lnTo>
                  <a:lnTo>
                    <a:pt x="163" y="389"/>
                  </a:lnTo>
                  <a:lnTo>
                    <a:pt x="164" y="390"/>
                  </a:lnTo>
                  <a:lnTo>
                    <a:pt x="161" y="391"/>
                  </a:lnTo>
                  <a:lnTo>
                    <a:pt x="160" y="392"/>
                  </a:lnTo>
                  <a:lnTo>
                    <a:pt x="159" y="392"/>
                  </a:lnTo>
                  <a:lnTo>
                    <a:pt x="158" y="392"/>
                  </a:lnTo>
                  <a:lnTo>
                    <a:pt x="158" y="393"/>
                  </a:lnTo>
                  <a:lnTo>
                    <a:pt x="157" y="393"/>
                  </a:lnTo>
                  <a:lnTo>
                    <a:pt x="156" y="394"/>
                  </a:lnTo>
                  <a:close/>
                  <a:moveTo>
                    <a:pt x="150" y="336"/>
                  </a:moveTo>
                  <a:lnTo>
                    <a:pt x="148" y="332"/>
                  </a:lnTo>
                  <a:lnTo>
                    <a:pt x="146" y="328"/>
                  </a:lnTo>
                  <a:lnTo>
                    <a:pt x="145" y="326"/>
                  </a:lnTo>
                  <a:lnTo>
                    <a:pt x="144" y="325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5" y="320"/>
                  </a:lnTo>
                  <a:lnTo>
                    <a:pt x="146" y="318"/>
                  </a:lnTo>
                  <a:lnTo>
                    <a:pt x="147" y="317"/>
                  </a:lnTo>
                  <a:lnTo>
                    <a:pt x="149" y="316"/>
                  </a:lnTo>
                  <a:lnTo>
                    <a:pt x="150" y="314"/>
                  </a:lnTo>
                  <a:lnTo>
                    <a:pt x="151" y="313"/>
                  </a:lnTo>
                  <a:lnTo>
                    <a:pt x="152" y="311"/>
                  </a:lnTo>
                  <a:lnTo>
                    <a:pt x="154" y="308"/>
                  </a:lnTo>
                  <a:lnTo>
                    <a:pt x="156" y="304"/>
                  </a:lnTo>
                  <a:lnTo>
                    <a:pt x="157" y="300"/>
                  </a:lnTo>
                  <a:lnTo>
                    <a:pt x="158" y="296"/>
                  </a:lnTo>
                  <a:lnTo>
                    <a:pt x="160" y="299"/>
                  </a:lnTo>
                  <a:lnTo>
                    <a:pt x="161" y="302"/>
                  </a:lnTo>
                  <a:lnTo>
                    <a:pt x="163" y="305"/>
                  </a:lnTo>
                  <a:lnTo>
                    <a:pt x="165" y="308"/>
                  </a:lnTo>
                  <a:lnTo>
                    <a:pt x="166" y="311"/>
                  </a:lnTo>
                  <a:lnTo>
                    <a:pt x="168" y="313"/>
                  </a:lnTo>
                  <a:lnTo>
                    <a:pt x="169" y="314"/>
                  </a:lnTo>
                  <a:lnTo>
                    <a:pt x="170" y="315"/>
                  </a:lnTo>
                  <a:lnTo>
                    <a:pt x="171" y="315"/>
                  </a:lnTo>
                  <a:lnTo>
                    <a:pt x="172" y="316"/>
                  </a:lnTo>
                  <a:lnTo>
                    <a:pt x="168" y="318"/>
                  </a:lnTo>
                  <a:lnTo>
                    <a:pt x="165" y="321"/>
                  </a:lnTo>
                  <a:lnTo>
                    <a:pt x="161" y="323"/>
                  </a:lnTo>
                  <a:lnTo>
                    <a:pt x="158" y="325"/>
                  </a:lnTo>
                  <a:lnTo>
                    <a:pt x="156" y="328"/>
                  </a:lnTo>
                  <a:lnTo>
                    <a:pt x="155" y="329"/>
                  </a:lnTo>
                  <a:lnTo>
                    <a:pt x="153" y="330"/>
                  </a:lnTo>
                  <a:lnTo>
                    <a:pt x="153" y="332"/>
                  </a:lnTo>
                  <a:lnTo>
                    <a:pt x="152" y="333"/>
                  </a:lnTo>
                  <a:lnTo>
                    <a:pt x="151" y="335"/>
                  </a:lnTo>
                  <a:close/>
                  <a:moveTo>
                    <a:pt x="155" y="277"/>
                  </a:moveTo>
                  <a:lnTo>
                    <a:pt x="155" y="275"/>
                  </a:lnTo>
                  <a:lnTo>
                    <a:pt x="154" y="273"/>
                  </a:lnTo>
                  <a:lnTo>
                    <a:pt x="154" y="271"/>
                  </a:lnTo>
                  <a:lnTo>
                    <a:pt x="153" y="269"/>
                  </a:lnTo>
                  <a:lnTo>
                    <a:pt x="152" y="267"/>
                  </a:lnTo>
                  <a:lnTo>
                    <a:pt x="151" y="265"/>
                  </a:lnTo>
                  <a:lnTo>
                    <a:pt x="149" y="263"/>
                  </a:lnTo>
                  <a:lnTo>
                    <a:pt x="148" y="262"/>
                  </a:lnTo>
                  <a:lnTo>
                    <a:pt x="145" y="259"/>
                  </a:lnTo>
                  <a:lnTo>
                    <a:pt x="142" y="256"/>
                  </a:lnTo>
                  <a:lnTo>
                    <a:pt x="139" y="253"/>
                  </a:lnTo>
                  <a:lnTo>
                    <a:pt x="136" y="251"/>
                  </a:lnTo>
                  <a:lnTo>
                    <a:pt x="139" y="251"/>
                  </a:lnTo>
                  <a:lnTo>
                    <a:pt x="142" y="251"/>
                  </a:lnTo>
                  <a:lnTo>
                    <a:pt x="144" y="250"/>
                  </a:lnTo>
                  <a:lnTo>
                    <a:pt x="147" y="250"/>
                  </a:lnTo>
                  <a:lnTo>
                    <a:pt x="149" y="249"/>
                  </a:lnTo>
                  <a:lnTo>
                    <a:pt x="152" y="248"/>
                  </a:lnTo>
                  <a:lnTo>
                    <a:pt x="154" y="247"/>
                  </a:lnTo>
                  <a:lnTo>
                    <a:pt x="156" y="246"/>
                  </a:lnTo>
                  <a:lnTo>
                    <a:pt x="158" y="244"/>
                  </a:lnTo>
                  <a:lnTo>
                    <a:pt x="160" y="243"/>
                  </a:lnTo>
                  <a:lnTo>
                    <a:pt x="162" y="241"/>
                  </a:lnTo>
                  <a:lnTo>
                    <a:pt x="164" y="240"/>
                  </a:lnTo>
                  <a:lnTo>
                    <a:pt x="166" y="238"/>
                  </a:lnTo>
                  <a:lnTo>
                    <a:pt x="167" y="236"/>
                  </a:lnTo>
                  <a:lnTo>
                    <a:pt x="168" y="234"/>
                  </a:lnTo>
                  <a:lnTo>
                    <a:pt x="169" y="232"/>
                  </a:lnTo>
                  <a:lnTo>
                    <a:pt x="172" y="236"/>
                  </a:lnTo>
                  <a:lnTo>
                    <a:pt x="173" y="238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80" y="245"/>
                  </a:lnTo>
                  <a:lnTo>
                    <a:pt x="181" y="246"/>
                  </a:lnTo>
                  <a:lnTo>
                    <a:pt x="176" y="249"/>
                  </a:lnTo>
                  <a:lnTo>
                    <a:pt x="172" y="252"/>
                  </a:lnTo>
                  <a:lnTo>
                    <a:pt x="168" y="256"/>
                  </a:lnTo>
                  <a:lnTo>
                    <a:pt x="166" y="257"/>
                  </a:lnTo>
                  <a:lnTo>
                    <a:pt x="164" y="259"/>
                  </a:lnTo>
                  <a:lnTo>
                    <a:pt x="163" y="261"/>
                  </a:lnTo>
                  <a:lnTo>
                    <a:pt x="161" y="263"/>
                  </a:lnTo>
                  <a:lnTo>
                    <a:pt x="160" y="265"/>
                  </a:lnTo>
                  <a:lnTo>
                    <a:pt x="159" y="267"/>
                  </a:lnTo>
                  <a:lnTo>
                    <a:pt x="158" y="270"/>
                  </a:lnTo>
                  <a:lnTo>
                    <a:pt x="157" y="272"/>
                  </a:lnTo>
                  <a:lnTo>
                    <a:pt x="156" y="274"/>
                  </a:lnTo>
                  <a:close/>
                  <a:moveTo>
                    <a:pt x="178" y="186"/>
                  </a:moveTo>
                  <a:lnTo>
                    <a:pt x="176" y="188"/>
                  </a:lnTo>
                  <a:lnTo>
                    <a:pt x="175" y="189"/>
                  </a:lnTo>
                  <a:lnTo>
                    <a:pt x="174" y="190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2" y="194"/>
                  </a:lnTo>
                  <a:lnTo>
                    <a:pt x="172" y="195"/>
                  </a:lnTo>
                  <a:lnTo>
                    <a:pt x="170" y="191"/>
                  </a:lnTo>
                  <a:lnTo>
                    <a:pt x="169" y="189"/>
                  </a:lnTo>
                  <a:lnTo>
                    <a:pt x="168" y="187"/>
                  </a:lnTo>
                  <a:lnTo>
                    <a:pt x="167" y="186"/>
                  </a:lnTo>
                  <a:lnTo>
                    <a:pt x="167" y="185"/>
                  </a:lnTo>
                  <a:lnTo>
                    <a:pt x="166" y="184"/>
                  </a:lnTo>
                  <a:lnTo>
                    <a:pt x="165" y="184"/>
                  </a:lnTo>
                  <a:lnTo>
                    <a:pt x="164" y="183"/>
                  </a:lnTo>
                  <a:lnTo>
                    <a:pt x="163" y="182"/>
                  </a:lnTo>
                  <a:lnTo>
                    <a:pt x="162" y="182"/>
                  </a:lnTo>
                  <a:lnTo>
                    <a:pt x="161" y="181"/>
                  </a:lnTo>
                  <a:lnTo>
                    <a:pt x="166" y="183"/>
                  </a:lnTo>
                  <a:lnTo>
                    <a:pt x="168" y="184"/>
                  </a:lnTo>
                  <a:lnTo>
                    <a:pt x="170" y="185"/>
                  </a:lnTo>
                  <a:lnTo>
                    <a:pt x="172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48" name="Google Shape;4148;p39"/>
          <p:cNvGrpSpPr/>
          <p:nvPr/>
        </p:nvGrpSpPr>
        <p:grpSpPr>
          <a:xfrm>
            <a:off x="6728677" y="2277958"/>
            <a:ext cx="635864" cy="713015"/>
            <a:chOff x="6652897" y="1624520"/>
            <a:chExt cx="755360" cy="847010"/>
          </a:xfrm>
        </p:grpSpPr>
        <p:sp>
          <p:nvSpPr>
            <p:cNvPr id="4149" name="Google Shape;4149;p39"/>
            <p:cNvSpPr/>
            <p:nvPr/>
          </p:nvSpPr>
          <p:spPr>
            <a:xfrm>
              <a:off x="6756393" y="1624520"/>
              <a:ext cx="407801" cy="198237"/>
            </a:xfrm>
            <a:custGeom>
              <a:avLst/>
              <a:gdLst/>
              <a:ahLst/>
              <a:cxnLst/>
              <a:rect l="l" t="t" r="r" b="b"/>
              <a:pathLst>
                <a:path w="793" h="386" extrusionOk="0">
                  <a:moveTo>
                    <a:pt x="0" y="171"/>
                  </a:moveTo>
                  <a:lnTo>
                    <a:pt x="5" y="185"/>
                  </a:lnTo>
                  <a:lnTo>
                    <a:pt x="13" y="200"/>
                  </a:lnTo>
                  <a:lnTo>
                    <a:pt x="22" y="217"/>
                  </a:lnTo>
                  <a:lnTo>
                    <a:pt x="27" y="225"/>
                  </a:lnTo>
                  <a:lnTo>
                    <a:pt x="33" y="232"/>
                  </a:lnTo>
                  <a:lnTo>
                    <a:pt x="40" y="240"/>
                  </a:lnTo>
                  <a:lnTo>
                    <a:pt x="47" y="246"/>
                  </a:lnTo>
                  <a:lnTo>
                    <a:pt x="54" y="252"/>
                  </a:lnTo>
                  <a:lnTo>
                    <a:pt x="62" y="257"/>
                  </a:lnTo>
                  <a:lnTo>
                    <a:pt x="71" y="262"/>
                  </a:lnTo>
                  <a:lnTo>
                    <a:pt x="80" y="265"/>
                  </a:lnTo>
                  <a:lnTo>
                    <a:pt x="89" y="266"/>
                  </a:lnTo>
                  <a:lnTo>
                    <a:pt x="99" y="267"/>
                  </a:lnTo>
                  <a:lnTo>
                    <a:pt x="118" y="265"/>
                  </a:lnTo>
                  <a:lnTo>
                    <a:pt x="134" y="264"/>
                  </a:lnTo>
                  <a:lnTo>
                    <a:pt x="146" y="262"/>
                  </a:lnTo>
                  <a:lnTo>
                    <a:pt x="155" y="260"/>
                  </a:lnTo>
                  <a:lnTo>
                    <a:pt x="162" y="258"/>
                  </a:lnTo>
                  <a:lnTo>
                    <a:pt x="166" y="256"/>
                  </a:lnTo>
                  <a:lnTo>
                    <a:pt x="168" y="255"/>
                  </a:lnTo>
                  <a:lnTo>
                    <a:pt x="169" y="255"/>
                  </a:lnTo>
                  <a:lnTo>
                    <a:pt x="164" y="264"/>
                  </a:lnTo>
                  <a:lnTo>
                    <a:pt x="150" y="285"/>
                  </a:lnTo>
                  <a:lnTo>
                    <a:pt x="142" y="298"/>
                  </a:lnTo>
                  <a:lnTo>
                    <a:pt x="132" y="310"/>
                  </a:lnTo>
                  <a:lnTo>
                    <a:pt x="127" y="316"/>
                  </a:lnTo>
                  <a:lnTo>
                    <a:pt x="123" y="321"/>
                  </a:lnTo>
                  <a:lnTo>
                    <a:pt x="118" y="325"/>
                  </a:lnTo>
                  <a:lnTo>
                    <a:pt x="113" y="329"/>
                  </a:lnTo>
                  <a:lnTo>
                    <a:pt x="88" y="344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8" y="348"/>
                  </a:lnTo>
                  <a:lnTo>
                    <a:pt x="97" y="354"/>
                  </a:lnTo>
                  <a:lnTo>
                    <a:pt x="110" y="361"/>
                  </a:lnTo>
                  <a:lnTo>
                    <a:pt x="119" y="364"/>
                  </a:lnTo>
                  <a:lnTo>
                    <a:pt x="129" y="368"/>
                  </a:lnTo>
                  <a:lnTo>
                    <a:pt x="140" y="371"/>
                  </a:lnTo>
                  <a:lnTo>
                    <a:pt x="152" y="374"/>
                  </a:lnTo>
                  <a:lnTo>
                    <a:pt x="165" y="375"/>
                  </a:lnTo>
                  <a:lnTo>
                    <a:pt x="179" y="376"/>
                  </a:lnTo>
                  <a:lnTo>
                    <a:pt x="194" y="376"/>
                  </a:lnTo>
                  <a:lnTo>
                    <a:pt x="210" y="374"/>
                  </a:lnTo>
                  <a:lnTo>
                    <a:pt x="226" y="370"/>
                  </a:lnTo>
                  <a:lnTo>
                    <a:pt x="243" y="365"/>
                  </a:lnTo>
                  <a:lnTo>
                    <a:pt x="260" y="358"/>
                  </a:lnTo>
                  <a:lnTo>
                    <a:pt x="275" y="351"/>
                  </a:lnTo>
                  <a:lnTo>
                    <a:pt x="290" y="343"/>
                  </a:lnTo>
                  <a:lnTo>
                    <a:pt x="303" y="334"/>
                  </a:lnTo>
                  <a:lnTo>
                    <a:pt x="314" y="326"/>
                  </a:lnTo>
                  <a:lnTo>
                    <a:pt x="325" y="317"/>
                  </a:lnTo>
                  <a:lnTo>
                    <a:pt x="343" y="300"/>
                  </a:lnTo>
                  <a:lnTo>
                    <a:pt x="356" y="285"/>
                  </a:lnTo>
                  <a:lnTo>
                    <a:pt x="366" y="272"/>
                  </a:lnTo>
                  <a:lnTo>
                    <a:pt x="371" y="264"/>
                  </a:lnTo>
                  <a:lnTo>
                    <a:pt x="373" y="261"/>
                  </a:lnTo>
                  <a:lnTo>
                    <a:pt x="373" y="264"/>
                  </a:lnTo>
                  <a:lnTo>
                    <a:pt x="373" y="274"/>
                  </a:lnTo>
                  <a:lnTo>
                    <a:pt x="375" y="287"/>
                  </a:lnTo>
                  <a:lnTo>
                    <a:pt x="377" y="296"/>
                  </a:lnTo>
                  <a:lnTo>
                    <a:pt x="379" y="304"/>
                  </a:lnTo>
                  <a:lnTo>
                    <a:pt x="382" y="313"/>
                  </a:lnTo>
                  <a:lnTo>
                    <a:pt x="386" y="322"/>
                  </a:lnTo>
                  <a:lnTo>
                    <a:pt x="391" y="332"/>
                  </a:lnTo>
                  <a:lnTo>
                    <a:pt x="397" y="341"/>
                  </a:lnTo>
                  <a:lnTo>
                    <a:pt x="404" y="349"/>
                  </a:lnTo>
                  <a:lnTo>
                    <a:pt x="412" y="357"/>
                  </a:lnTo>
                  <a:lnTo>
                    <a:pt x="421" y="365"/>
                  </a:lnTo>
                  <a:lnTo>
                    <a:pt x="432" y="371"/>
                  </a:lnTo>
                  <a:lnTo>
                    <a:pt x="444" y="376"/>
                  </a:lnTo>
                  <a:lnTo>
                    <a:pt x="455" y="381"/>
                  </a:lnTo>
                  <a:lnTo>
                    <a:pt x="467" y="383"/>
                  </a:lnTo>
                  <a:lnTo>
                    <a:pt x="479" y="385"/>
                  </a:lnTo>
                  <a:lnTo>
                    <a:pt x="490" y="386"/>
                  </a:lnTo>
                  <a:lnTo>
                    <a:pt x="501" y="386"/>
                  </a:lnTo>
                  <a:lnTo>
                    <a:pt x="512" y="385"/>
                  </a:lnTo>
                  <a:lnTo>
                    <a:pt x="522" y="384"/>
                  </a:lnTo>
                  <a:lnTo>
                    <a:pt x="539" y="380"/>
                  </a:lnTo>
                  <a:lnTo>
                    <a:pt x="553" y="376"/>
                  </a:lnTo>
                  <a:lnTo>
                    <a:pt x="562" y="372"/>
                  </a:lnTo>
                  <a:lnTo>
                    <a:pt x="565" y="371"/>
                  </a:lnTo>
                  <a:lnTo>
                    <a:pt x="556" y="334"/>
                  </a:lnTo>
                  <a:lnTo>
                    <a:pt x="557" y="334"/>
                  </a:lnTo>
                  <a:lnTo>
                    <a:pt x="560" y="335"/>
                  </a:lnTo>
                  <a:lnTo>
                    <a:pt x="564" y="337"/>
                  </a:lnTo>
                  <a:lnTo>
                    <a:pt x="571" y="339"/>
                  </a:lnTo>
                  <a:lnTo>
                    <a:pt x="581" y="341"/>
                  </a:lnTo>
                  <a:lnTo>
                    <a:pt x="593" y="343"/>
                  </a:lnTo>
                  <a:lnTo>
                    <a:pt x="609" y="345"/>
                  </a:lnTo>
                  <a:lnTo>
                    <a:pt x="627" y="346"/>
                  </a:lnTo>
                  <a:lnTo>
                    <a:pt x="674" y="348"/>
                  </a:lnTo>
                  <a:lnTo>
                    <a:pt x="679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80" y="348"/>
                  </a:lnTo>
                  <a:lnTo>
                    <a:pt x="663" y="323"/>
                  </a:lnTo>
                  <a:lnTo>
                    <a:pt x="665" y="323"/>
                  </a:lnTo>
                  <a:lnTo>
                    <a:pt x="672" y="322"/>
                  </a:lnTo>
                  <a:lnTo>
                    <a:pt x="683" y="320"/>
                  </a:lnTo>
                  <a:lnTo>
                    <a:pt x="696" y="317"/>
                  </a:lnTo>
                  <a:lnTo>
                    <a:pt x="704" y="315"/>
                  </a:lnTo>
                  <a:lnTo>
                    <a:pt x="711" y="312"/>
                  </a:lnTo>
                  <a:lnTo>
                    <a:pt x="719" y="308"/>
                  </a:lnTo>
                  <a:lnTo>
                    <a:pt x="727" y="304"/>
                  </a:lnTo>
                  <a:lnTo>
                    <a:pt x="735" y="299"/>
                  </a:lnTo>
                  <a:lnTo>
                    <a:pt x="744" y="293"/>
                  </a:lnTo>
                  <a:lnTo>
                    <a:pt x="751" y="286"/>
                  </a:lnTo>
                  <a:lnTo>
                    <a:pt x="759" y="278"/>
                  </a:lnTo>
                  <a:lnTo>
                    <a:pt x="772" y="262"/>
                  </a:lnTo>
                  <a:lnTo>
                    <a:pt x="781" y="250"/>
                  </a:lnTo>
                  <a:lnTo>
                    <a:pt x="787" y="239"/>
                  </a:lnTo>
                  <a:lnTo>
                    <a:pt x="789" y="235"/>
                  </a:lnTo>
                  <a:lnTo>
                    <a:pt x="791" y="231"/>
                  </a:lnTo>
                  <a:lnTo>
                    <a:pt x="792" y="228"/>
                  </a:lnTo>
                  <a:lnTo>
                    <a:pt x="793" y="226"/>
                  </a:lnTo>
                  <a:lnTo>
                    <a:pt x="793" y="223"/>
                  </a:lnTo>
                  <a:lnTo>
                    <a:pt x="793" y="222"/>
                  </a:lnTo>
                  <a:lnTo>
                    <a:pt x="793" y="220"/>
                  </a:lnTo>
                  <a:lnTo>
                    <a:pt x="793" y="220"/>
                  </a:lnTo>
                  <a:lnTo>
                    <a:pt x="793" y="219"/>
                  </a:lnTo>
                  <a:lnTo>
                    <a:pt x="793" y="219"/>
                  </a:lnTo>
                  <a:lnTo>
                    <a:pt x="791" y="220"/>
                  </a:lnTo>
                  <a:lnTo>
                    <a:pt x="786" y="223"/>
                  </a:lnTo>
                  <a:lnTo>
                    <a:pt x="779" y="226"/>
                  </a:lnTo>
                  <a:lnTo>
                    <a:pt x="768" y="231"/>
                  </a:lnTo>
                  <a:lnTo>
                    <a:pt x="757" y="234"/>
                  </a:lnTo>
                  <a:lnTo>
                    <a:pt x="750" y="236"/>
                  </a:lnTo>
                  <a:lnTo>
                    <a:pt x="743" y="237"/>
                  </a:lnTo>
                  <a:lnTo>
                    <a:pt x="736" y="238"/>
                  </a:lnTo>
                  <a:lnTo>
                    <a:pt x="729" y="239"/>
                  </a:lnTo>
                  <a:lnTo>
                    <a:pt x="721" y="239"/>
                  </a:lnTo>
                  <a:lnTo>
                    <a:pt x="714" y="238"/>
                  </a:lnTo>
                  <a:lnTo>
                    <a:pt x="700" y="236"/>
                  </a:lnTo>
                  <a:lnTo>
                    <a:pt x="688" y="233"/>
                  </a:lnTo>
                  <a:lnTo>
                    <a:pt x="678" y="230"/>
                  </a:lnTo>
                  <a:lnTo>
                    <a:pt x="670" y="226"/>
                  </a:lnTo>
                  <a:lnTo>
                    <a:pt x="663" y="224"/>
                  </a:lnTo>
                  <a:lnTo>
                    <a:pt x="659" y="221"/>
                  </a:lnTo>
                  <a:lnTo>
                    <a:pt x="656" y="219"/>
                  </a:lnTo>
                  <a:lnTo>
                    <a:pt x="655" y="219"/>
                  </a:lnTo>
                  <a:lnTo>
                    <a:pt x="657" y="217"/>
                  </a:lnTo>
                  <a:lnTo>
                    <a:pt x="662" y="211"/>
                  </a:lnTo>
                  <a:lnTo>
                    <a:pt x="665" y="208"/>
                  </a:lnTo>
                  <a:lnTo>
                    <a:pt x="668" y="205"/>
                  </a:lnTo>
                  <a:lnTo>
                    <a:pt x="672" y="201"/>
                  </a:lnTo>
                  <a:lnTo>
                    <a:pt x="673" y="200"/>
                  </a:lnTo>
                  <a:lnTo>
                    <a:pt x="675" y="199"/>
                  </a:lnTo>
                  <a:lnTo>
                    <a:pt x="677" y="197"/>
                  </a:lnTo>
                  <a:lnTo>
                    <a:pt x="678" y="195"/>
                  </a:lnTo>
                  <a:lnTo>
                    <a:pt x="679" y="193"/>
                  </a:lnTo>
                  <a:lnTo>
                    <a:pt x="679" y="192"/>
                  </a:lnTo>
                  <a:lnTo>
                    <a:pt x="680" y="191"/>
                  </a:lnTo>
                  <a:lnTo>
                    <a:pt x="680" y="190"/>
                  </a:lnTo>
                  <a:lnTo>
                    <a:pt x="680" y="190"/>
                  </a:lnTo>
                  <a:lnTo>
                    <a:pt x="680" y="190"/>
                  </a:lnTo>
                  <a:lnTo>
                    <a:pt x="680" y="190"/>
                  </a:lnTo>
                  <a:lnTo>
                    <a:pt x="680" y="190"/>
                  </a:lnTo>
                  <a:lnTo>
                    <a:pt x="677" y="191"/>
                  </a:lnTo>
                  <a:lnTo>
                    <a:pt x="669" y="193"/>
                  </a:lnTo>
                  <a:lnTo>
                    <a:pt x="657" y="197"/>
                  </a:lnTo>
                  <a:lnTo>
                    <a:pt x="641" y="201"/>
                  </a:lnTo>
                  <a:lnTo>
                    <a:pt x="622" y="204"/>
                  </a:lnTo>
                  <a:lnTo>
                    <a:pt x="600" y="206"/>
                  </a:lnTo>
                  <a:lnTo>
                    <a:pt x="577" y="207"/>
                  </a:lnTo>
                  <a:lnTo>
                    <a:pt x="565" y="206"/>
                  </a:lnTo>
                  <a:lnTo>
                    <a:pt x="553" y="205"/>
                  </a:lnTo>
                  <a:lnTo>
                    <a:pt x="531" y="201"/>
                  </a:lnTo>
                  <a:lnTo>
                    <a:pt x="512" y="197"/>
                  </a:lnTo>
                  <a:lnTo>
                    <a:pt x="482" y="189"/>
                  </a:lnTo>
                  <a:lnTo>
                    <a:pt x="471" y="186"/>
                  </a:lnTo>
                  <a:lnTo>
                    <a:pt x="461" y="184"/>
                  </a:lnTo>
                  <a:lnTo>
                    <a:pt x="456" y="184"/>
                  </a:lnTo>
                  <a:lnTo>
                    <a:pt x="452" y="184"/>
                  </a:lnTo>
                  <a:lnTo>
                    <a:pt x="447" y="184"/>
                  </a:lnTo>
                  <a:lnTo>
                    <a:pt x="443" y="185"/>
                  </a:lnTo>
                  <a:lnTo>
                    <a:pt x="441" y="185"/>
                  </a:lnTo>
                  <a:lnTo>
                    <a:pt x="439" y="185"/>
                  </a:lnTo>
                  <a:lnTo>
                    <a:pt x="437" y="184"/>
                  </a:lnTo>
                  <a:lnTo>
                    <a:pt x="435" y="183"/>
                  </a:lnTo>
                  <a:lnTo>
                    <a:pt x="433" y="182"/>
                  </a:lnTo>
                  <a:lnTo>
                    <a:pt x="431" y="180"/>
                  </a:lnTo>
                  <a:lnTo>
                    <a:pt x="430" y="178"/>
                  </a:lnTo>
                  <a:lnTo>
                    <a:pt x="429" y="176"/>
                  </a:lnTo>
                  <a:lnTo>
                    <a:pt x="427" y="173"/>
                  </a:lnTo>
                  <a:lnTo>
                    <a:pt x="426" y="171"/>
                  </a:lnTo>
                  <a:lnTo>
                    <a:pt x="425" y="164"/>
                  </a:lnTo>
                  <a:lnTo>
                    <a:pt x="424" y="156"/>
                  </a:lnTo>
                  <a:lnTo>
                    <a:pt x="423" y="148"/>
                  </a:lnTo>
                  <a:lnTo>
                    <a:pt x="424" y="139"/>
                  </a:lnTo>
                  <a:lnTo>
                    <a:pt x="425" y="130"/>
                  </a:lnTo>
                  <a:lnTo>
                    <a:pt x="427" y="120"/>
                  </a:lnTo>
                  <a:lnTo>
                    <a:pt x="429" y="110"/>
                  </a:lnTo>
                  <a:lnTo>
                    <a:pt x="432" y="101"/>
                  </a:lnTo>
                  <a:lnTo>
                    <a:pt x="436" y="91"/>
                  </a:lnTo>
                  <a:lnTo>
                    <a:pt x="441" y="81"/>
                  </a:lnTo>
                  <a:lnTo>
                    <a:pt x="446" y="72"/>
                  </a:lnTo>
                  <a:lnTo>
                    <a:pt x="463" y="44"/>
                  </a:lnTo>
                  <a:lnTo>
                    <a:pt x="473" y="30"/>
                  </a:lnTo>
                  <a:lnTo>
                    <a:pt x="476" y="26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8" y="22"/>
                  </a:lnTo>
                  <a:lnTo>
                    <a:pt x="478" y="22"/>
                  </a:lnTo>
                  <a:lnTo>
                    <a:pt x="478" y="22"/>
                  </a:lnTo>
                  <a:lnTo>
                    <a:pt x="477" y="21"/>
                  </a:lnTo>
                  <a:lnTo>
                    <a:pt x="477" y="21"/>
                  </a:lnTo>
                  <a:lnTo>
                    <a:pt x="477" y="21"/>
                  </a:lnTo>
                  <a:lnTo>
                    <a:pt x="472" y="15"/>
                  </a:lnTo>
                  <a:lnTo>
                    <a:pt x="467" y="10"/>
                  </a:lnTo>
                  <a:lnTo>
                    <a:pt x="464" y="8"/>
                  </a:lnTo>
                  <a:lnTo>
                    <a:pt x="461" y="6"/>
                  </a:lnTo>
                  <a:lnTo>
                    <a:pt x="458" y="4"/>
                  </a:lnTo>
                  <a:lnTo>
                    <a:pt x="455" y="2"/>
                  </a:lnTo>
                  <a:lnTo>
                    <a:pt x="452" y="1"/>
                  </a:lnTo>
                  <a:lnTo>
                    <a:pt x="448" y="0"/>
                  </a:lnTo>
                  <a:lnTo>
                    <a:pt x="447" y="0"/>
                  </a:lnTo>
                  <a:lnTo>
                    <a:pt x="445" y="0"/>
                  </a:lnTo>
                  <a:lnTo>
                    <a:pt x="443" y="0"/>
                  </a:lnTo>
                  <a:lnTo>
                    <a:pt x="442" y="0"/>
                  </a:lnTo>
                  <a:lnTo>
                    <a:pt x="440" y="1"/>
                  </a:lnTo>
                  <a:lnTo>
                    <a:pt x="438" y="2"/>
                  </a:lnTo>
                  <a:lnTo>
                    <a:pt x="437" y="3"/>
                  </a:lnTo>
                  <a:lnTo>
                    <a:pt x="435" y="4"/>
                  </a:lnTo>
                  <a:lnTo>
                    <a:pt x="433" y="5"/>
                  </a:lnTo>
                  <a:lnTo>
                    <a:pt x="431" y="7"/>
                  </a:lnTo>
                  <a:lnTo>
                    <a:pt x="427" y="12"/>
                  </a:lnTo>
                  <a:lnTo>
                    <a:pt x="423" y="17"/>
                  </a:lnTo>
                  <a:lnTo>
                    <a:pt x="419" y="24"/>
                  </a:lnTo>
                  <a:lnTo>
                    <a:pt x="412" y="39"/>
                  </a:lnTo>
                  <a:lnTo>
                    <a:pt x="405" y="56"/>
                  </a:lnTo>
                  <a:lnTo>
                    <a:pt x="398" y="75"/>
                  </a:lnTo>
                  <a:lnTo>
                    <a:pt x="393" y="93"/>
                  </a:lnTo>
                  <a:lnTo>
                    <a:pt x="389" y="111"/>
                  </a:lnTo>
                  <a:lnTo>
                    <a:pt x="387" y="126"/>
                  </a:lnTo>
                  <a:lnTo>
                    <a:pt x="385" y="148"/>
                  </a:lnTo>
                  <a:lnTo>
                    <a:pt x="384" y="155"/>
                  </a:lnTo>
                  <a:lnTo>
                    <a:pt x="383" y="161"/>
                  </a:lnTo>
                  <a:lnTo>
                    <a:pt x="382" y="164"/>
                  </a:lnTo>
                  <a:lnTo>
                    <a:pt x="382" y="166"/>
                  </a:lnTo>
                  <a:lnTo>
                    <a:pt x="381" y="168"/>
                  </a:lnTo>
                  <a:lnTo>
                    <a:pt x="381" y="168"/>
                  </a:lnTo>
                  <a:lnTo>
                    <a:pt x="381" y="168"/>
                  </a:lnTo>
                  <a:lnTo>
                    <a:pt x="374" y="165"/>
                  </a:lnTo>
                  <a:lnTo>
                    <a:pt x="357" y="158"/>
                  </a:lnTo>
                  <a:lnTo>
                    <a:pt x="346" y="154"/>
                  </a:lnTo>
                  <a:lnTo>
                    <a:pt x="334" y="151"/>
                  </a:lnTo>
                  <a:lnTo>
                    <a:pt x="323" y="149"/>
                  </a:lnTo>
                  <a:lnTo>
                    <a:pt x="318" y="148"/>
                  </a:lnTo>
                  <a:lnTo>
                    <a:pt x="313" y="148"/>
                  </a:lnTo>
                  <a:lnTo>
                    <a:pt x="308" y="148"/>
                  </a:lnTo>
                  <a:lnTo>
                    <a:pt x="302" y="149"/>
                  </a:lnTo>
                  <a:lnTo>
                    <a:pt x="287" y="151"/>
                  </a:lnTo>
                  <a:lnTo>
                    <a:pt x="254" y="157"/>
                  </a:lnTo>
                  <a:lnTo>
                    <a:pt x="237" y="160"/>
                  </a:lnTo>
                  <a:lnTo>
                    <a:pt x="221" y="162"/>
                  </a:lnTo>
                  <a:lnTo>
                    <a:pt x="213" y="163"/>
                  </a:lnTo>
                  <a:lnTo>
                    <a:pt x="206" y="163"/>
                  </a:lnTo>
                  <a:lnTo>
                    <a:pt x="200" y="163"/>
                  </a:lnTo>
                  <a:lnTo>
                    <a:pt x="195" y="162"/>
                  </a:lnTo>
                  <a:lnTo>
                    <a:pt x="171" y="156"/>
                  </a:lnTo>
                  <a:lnTo>
                    <a:pt x="157" y="152"/>
                  </a:lnTo>
                  <a:lnTo>
                    <a:pt x="141" y="146"/>
                  </a:lnTo>
                  <a:lnTo>
                    <a:pt x="126" y="140"/>
                  </a:lnTo>
                  <a:lnTo>
                    <a:pt x="112" y="132"/>
                  </a:lnTo>
                  <a:lnTo>
                    <a:pt x="105" y="128"/>
                  </a:lnTo>
                  <a:lnTo>
                    <a:pt x="99" y="124"/>
                  </a:lnTo>
                  <a:lnTo>
                    <a:pt x="93" y="119"/>
                  </a:lnTo>
                  <a:lnTo>
                    <a:pt x="88" y="114"/>
                  </a:lnTo>
                  <a:lnTo>
                    <a:pt x="65" y="89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91"/>
                  </a:lnTo>
                  <a:lnTo>
                    <a:pt x="60" y="97"/>
                  </a:lnTo>
                  <a:lnTo>
                    <a:pt x="60" y="105"/>
                  </a:lnTo>
                  <a:lnTo>
                    <a:pt x="60" y="109"/>
                  </a:lnTo>
                  <a:lnTo>
                    <a:pt x="61" y="114"/>
                  </a:lnTo>
                  <a:lnTo>
                    <a:pt x="61" y="119"/>
                  </a:lnTo>
                  <a:lnTo>
                    <a:pt x="62" y="124"/>
                  </a:lnTo>
                  <a:lnTo>
                    <a:pt x="64" y="129"/>
                  </a:lnTo>
                  <a:lnTo>
                    <a:pt x="66" y="134"/>
                  </a:lnTo>
                  <a:lnTo>
                    <a:pt x="68" y="140"/>
                  </a:lnTo>
                  <a:lnTo>
                    <a:pt x="71" y="145"/>
                  </a:lnTo>
                  <a:lnTo>
                    <a:pt x="76" y="155"/>
                  </a:lnTo>
                  <a:lnTo>
                    <a:pt x="81" y="164"/>
                  </a:lnTo>
                  <a:lnTo>
                    <a:pt x="86" y="171"/>
                  </a:lnTo>
                  <a:lnTo>
                    <a:pt x="90" y="177"/>
                  </a:lnTo>
                  <a:lnTo>
                    <a:pt x="94" y="182"/>
                  </a:lnTo>
                  <a:lnTo>
                    <a:pt x="97" y="185"/>
                  </a:lnTo>
                  <a:lnTo>
                    <a:pt x="98" y="187"/>
                  </a:lnTo>
                  <a:lnTo>
                    <a:pt x="99" y="188"/>
                  </a:lnTo>
                  <a:lnTo>
                    <a:pt x="96" y="188"/>
                  </a:lnTo>
                  <a:lnTo>
                    <a:pt x="87" y="190"/>
                  </a:lnTo>
                  <a:lnTo>
                    <a:pt x="75" y="191"/>
                  </a:lnTo>
                  <a:lnTo>
                    <a:pt x="60" y="191"/>
                  </a:lnTo>
                  <a:lnTo>
                    <a:pt x="52" y="191"/>
                  </a:lnTo>
                  <a:lnTo>
                    <a:pt x="44" y="190"/>
                  </a:lnTo>
                  <a:lnTo>
                    <a:pt x="35" y="189"/>
                  </a:lnTo>
                  <a:lnTo>
                    <a:pt x="27" y="187"/>
                  </a:lnTo>
                  <a:lnTo>
                    <a:pt x="20" y="184"/>
                  </a:lnTo>
                  <a:lnTo>
                    <a:pt x="12" y="181"/>
                  </a:lnTo>
                  <a:lnTo>
                    <a:pt x="6" y="176"/>
                  </a:lnTo>
                  <a:lnTo>
                    <a:pt x="3" y="1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39"/>
            <p:cNvSpPr/>
            <p:nvPr/>
          </p:nvSpPr>
          <p:spPr>
            <a:xfrm>
              <a:off x="7183760" y="2215110"/>
              <a:ext cx="40162" cy="64878"/>
            </a:xfrm>
            <a:custGeom>
              <a:avLst/>
              <a:gdLst/>
              <a:ahLst/>
              <a:cxnLst/>
              <a:rect l="l" t="t" r="r" b="b"/>
              <a:pathLst>
                <a:path w="79" h="127" extrusionOk="0">
                  <a:moveTo>
                    <a:pt x="53" y="79"/>
                  </a:moveTo>
                  <a:lnTo>
                    <a:pt x="48" y="69"/>
                  </a:lnTo>
                  <a:lnTo>
                    <a:pt x="42" y="60"/>
                  </a:lnTo>
                  <a:lnTo>
                    <a:pt x="30" y="41"/>
                  </a:lnTo>
                  <a:lnTo>
                    <a:pt x="17" y="23"/>
                  </a:lnTo>
                  <a:lnTo>
                    <a:pt x="4" y="5"/>
                  </a:lnTo>
                  <a:lnTo>
                    <a:pt x="6" y="9"/>
                  </a:lnTo>
                  <a:lnTo>
                    <a:pt x="8" y="13"/>
                  </a:lnTo>
                  <a:lnTo>
                    <a:pt x="13" y="21"/>
                  </a:lnTo>
                  <a:lnTo>
                    <a:pt x="18" y="29"/>
                  </a:lnTo>
                  <a:lnTo>
                    <a:pt x="20" y="33"/>
                  </a:lnTo>
                  <a:lnTo>
                    <a:pt x="22" y="37"/>
                  </a:lnTo>
                  <a:lnTo>
                    <a:pt x="29" y="49"/>
                  </a:lnTo>
                  <a:lnTo>
                    <a:pt x="35" y="61"/>
                  </a:lnTo>
                  <a:lnTo>
                    <a:pt x="39" y="66"/>
                  </a:lnTo>
                  <a:lnTo>
                    <a:pt x="43" y="71"/>
                  </a:lnTo>
                  <a:lnTo>
                    <a:pt x="47" y="77"/>
                  </a:lnTo>
                  <a:lnTo>
                    <a:pt x="51" y="82"/>
                  </a:lnTo>
                  <a:lnTo>
                    <a:pt x="57" y="93"/>
                  </a:lnTo>
                  <a:lnTo>
                    <a:pt x="65" y="103"/>
                  </a:lnTo>
                  <a:lnTo>
                    <a:pt x="72" y="115"/>
                  </a:lnTo>
                  <a:lnTo>
                    <a:pt x="76" y="121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9" y="125"/>
                  </a:lnTo>
                  <a:lnTo>
                    <a:pt x="78" y="124"/>
                  </a:lnTo>
                  <a:lnTo>
                    <a:pt x="77" y="123"/>
                  </a:lnTo>
                  <a:lnTo>
                    <a:pt x="77" y="122"/>
                  </a:lnTo>
                  <a:lnTo>
                    <a:pt x="76" y="121"/>
                  </a:lnTo>
                  <a:lnTo>
                    <a:pt x="76" y="120"/>
                  </a:lnTo>
                  <a:lnTo>
                    <a:pt x="76" y="119"/>
                  </a:lnTo>
                  <a:lnTo>
                    <a:pt x="65" y="99"/>
                  </a:lnTo>
                  <a:lnTo>
                    <a:pt x="59" y="89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39"/>
            <p:cNvSpPr/>
            <p:nvPr/>
          </p:nvSpPr>
          <p:spPr>
            <a:xfrm>
              <a:off x="7087989" y="2302130"/>
              <a:ext cx="2060" cy="44796"/>
            </a:xfrm>
            <a:custGeom>
              <a:avLst/>
              <a:gdLst/>
              <a:ahLst/>
              <a:cxnLst/>
              <a:rect l="l" t="t" r="r" b="b"/>
              <a:pathLst>
                <a:path w="5" h="88" extrusionOk="0">
                  <a:moveTo>
                    <a:pt x="2" y="9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5"/>
                  </a:lnTo>
                  <a:lnTo>
                    <a:pt x="2" y="63"/>
                  </a:lnTo>
                  <a:lnTo>
                    <a:pt x="2" y="67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3" y="77"/>
                  </a:lnTo>
                  <a:lnTo>
                    <a:pt x="3" y="79"/>
                  </a:lnTo>
                  <a:lnTo>
                    <a:pt x="4" y="82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71"/>
                  </a:lnTo>
                  <a:lnTo>
                    <a:pt x="5" y="40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3" y="23"/>
                  </a:lnTo>
                  <a:lnTo>
                    <a:pt x="2" y="16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9"/>
            <p:cNvSpPr/>
            <p:nvPr/>
          </p:nvSpPr>
          <p:spPr>
            <a:xfrm>
              <a:off x="7139994" y="2257333"/>
              <a:ext cx="13902" cy="47371"/>
            </a:xfrm>
            <a:custGeom>
              <a:avLst/>
              <a:gdLst/>
              <a:ahLst/>
              <a:cxnLst/>
              <a:rect l="l" t="t" r="r" b="b"/>
              <a:pathLst>
                <a:path w="28" h="93" extrusionOk="0">
                  <a:moveTo>
                    <a:pt x="0" y="0"/>
                  </a:moveTo>
                  <a:lnTo>
                    <a:pt x="2" y="17"/>
                  </a:lnTo>
                  <a:lnTo>
                    <a:pt x="5" y="32"/>
                  </a:lnTo>
                  <a:lnTo>
                    <a:pt x="7" y="39"/>
                  </a:lnTo>
                  <a:lnTo>
                    <a:pt x="9" y="46"/>
                  </a:lnTo>
                  <a:lnTo>
                    <a:pt x="11" y="53"/>
                  </a:lnTo>
                  <a:lnTo>
                    <a:pt x="14" y="59"/>
                  </a:lnTo>
                  <a:lnTo>
                    <a:pt x="16" y="66"/>
                  </a:lnTo>
                  <a:lnTo>
                    <a:pt x="19" y="72"/>
                  </a:lnTo>
                  <a:lnTo>
                    <a:pt x="22" y="79"/>
                  </a:lnTo>
                  <a:lnTo>
                    <a:pt x="26" y="87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7" y="89"/>
                  </a:lnTo>
                  <a:lnTo>
                    <a:pt x="27" y="90"/>
                  </a:lnTo>
                  <a:lnTo>
                    <a:pt x="28" y="91"/>
                  </a:lnTo>
                  <a:lnTo>
                    <a:pt x="28" y="92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6"/>
                  </a:lnTo>
                  <a:lnTo>
                    <a:pt x="17" y="38"/>
                  </a:lnTo>
                  <a:lnTo>
                    <a:pt x="14" y="31"/>
                  </a:lnTo>
                  <a:lnTo>
                    <a:pt x="13" y="28"/>
                  </a:lnTo>
                  <a:lnTo>
                    <a:pt x="11" y="25"/>
                  </a:lnTo>
                  <a:lnTo>
                    <a:pt x="8" y="17"/>
                  </a:lnTo>
                  <a:lnTo>
                    <a:pt x="4" y="9"/>
                  </a:lnTo>
                  <a:lnTo>
                    <a:pt x="2" y="4"/>
                  </a:lnTo>
                  <a:close/>
                  <a:moveTo>
                    <a:pt x="28" y="93"/>
                  </a:moveTo>
                  <a:lnTo>
                    <a:pt x="28" y="9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9"/>
            <p:cNvSpPr/>
            <p:nvPr/>
          </p:nvSpPr>
          <p:spPr>
            <a:xfrm>
              <a:off x="6652897" y="1760452"/>
              <a:ext cx="755360" cy="711078"/>
            </a:xfrm>
            <a:custGeom>
              <a:avLst/>
              <a:gdLst/>
              <a:ahLst/>
              <a:cxnLst/>
              <a:rect l="l" t="t" r="r" b="b"/>
              <a:pathLst>
                <a:path w="1468" h="1382" extrusionOk="0">
                  <a:moveTo>
                    <a:pt x="1466" y="750"/>
                  </a:moveTo>
                  <a:lnTo>
                    <a:pt x="1459" y="705"/>
                  </a:lnTo>
                  <a:lnTo>
                    <a:pt x="1447" y="662"/>
                  </a:lnTo>
                  <a:lnTo>
                    <a:pt x="1432" y="621"/>
                  </a:lnTo>
                  <a:lnTo>
                    <a:pt x="1415" y="582"/>
                  </a:lnTo>
                  <a:lnTo>
                    <a:pt x="1395" y="548"/>
                  </a:lnTo>
                  <a:lnTo>
                    <a:pt x="1385" y="532"/>
                  </a:lnTo>
                  <a:lnTo>
                    <a:pt x="1374" y="518"/>
                  </a:lnTo>
                  <a:lnTo>
                    <a:pt x="1362" y="505"/>
                  </a:lnTo>
                  <a:lnTo>
                    <a:pt x="1351" y="493"/>
                  </a:lnTo>
                  <a:lnTo>
                    <a:pt x="1340" y="483"/>
                  </a:lnTo>
                  <a:lnTo>
                    <a:pt x="1328" y="474"/>
                  </a:lnTo>
                  <a:lnTo>
                    <a:pt x="1317" y="466"/>
                  </a:lnTo>
                  <a:lnTo>
                    <a:pt x="1305" y="457"/>
                  </a:lnTo>
                  <a:lnTo>
                    <a:pt x="1293" y="450"/>
                  </a:lnTo>
                  <a:lnTo>
                    <a:pt x="1286" y="446"/>
                  </a:lnTo>
                  <a:lnTo>
                    <a:pt x="1280" y="443"/>
                  </a:lnTo>
                  <a:lnTo>
                    <a:pt x="1297" y="438"/>
                  </a:lnTo>
                  <a:lnTo>
                    <a:pt x="1311" y="432"/>
                  </a:lnTo>
                  <a:lnTo>
                    <a:pt x="1325" y="425"/>
                  </a:lnTo>
                  <a:lnTo>
                    <a:pt x="1337" y="417"/>
                  </a:lnTo>
                  <a:lnTo>
                    <a:pt x="1347" y="410"/>
                  </a:lnTo>
                  <a:lnTo>
                    <a:pt x="1357" y="402"/>
                  </a:lnTo>
                  <a:lnTo>
                    <a:pt x="1364" y="394"/>
                  </a:lnTo>
                  <a:lnTo>
                    <a:pt x="1371" y="387"/>
                  </a:lnTo>
                  <a:lnTo>
                    <a:pt x="1377" y="379"/>
                  </a:lnTo>
                  <a:lnTo>
                    <a:pt x="1382" y="373"/>
                  </a:lnTo>
                  <a:lnTo>
                    <a:pt x="1385" y="366"/>
                  </a:lnTo>
                  <a:lnTo>
                    <a:pt x="1388" y="361"/>
                  </a:lnTo>
                  <a:lnTo>
                    <a:pt x="1392" y="353"/>
                  </a:lnTo>
                  <a:lnTo>
                    <a:pt x="1393" y="350"/>
                  </a:lnTo>
                  <a:lnTo>
                    <a:pt x="1392" y="351"/>
                  </a:lnTo>
                  <a:lnTo>
                    <a:pt x="1389" y="354"/>
                  </a:lnTo>
                  <a:lnTo>
                    <a:pt x="1384" y="357"/>
                  </a:lnTo>
                  <a:lnTo>
                    <a:pt x="1377" y="362"/>
                  </a:lnTo>
                  <a:lnTo>
                    <a:pt x="1368" y="366"/>
                  </a:lnTo>
                  <a:lnTo>
                    <a:pt x="1356" y="371"/>
                  </a:lnTo>
                  <a:lnTo>
                    <a:pt x="1342" y="375"/>
                  </a:lnTo>
                  <a:lnTo>
                    <a:pt x="1325" y="378"/>
                  </a:lnTo>
                  <a:lnTo>
                    <a:pt x="1309" y="380"/>
                  </a:lnTo>
                  <a:lnTo>
                    <a:pt x="1295" y="380"/>
                  </a:lnTo>
                  <a:lnTo>
                    <a:pt x="1284" y="380"/>
                  </a:lnTo>
                  <a:lnTo>
                    <a:pt x="1275" y="379"/>
                  </a:lnTo>
                  <a:lnTo>
                    <a:pt x="1267" y="378"/>
                  </a:lnTo>
                  <a:lnTo>
                    <a:pt x="1262" y="376"/>
                  </a:lnTo>
                  <a:lnTo>
                    <a:pt x="1259" y="375"/>
                  </a:lnTo>
                  <a:lnTo>
                    <a:pt x="1258" y="375"/>
                  </a:lnTo>
                  <a:lnTo>
                    <a:pt x="1291" y="333"/>
                  </a:lnTo>
                  <a:lnTo>
                    <a:pt x="1290" y="333"/>
                  </a:lnTo>
                  <a:lnTo>
                    <a:pt x="1288" y="334"/>
                  </a:lnTo>
                  <a:lnTo>
                    <a:pt x="1283" y="336"/>
                  </a:lnTo>
                  <a:lnTo>
                    <a:pt x="1276" y="338"/>
                  </a:lnTo>
                  <a:lnTo>
                    <a:pt x="1265" y="341"/>
                  </a:lnTo>
                  <a:lnTo>
                    <a:pt x="1252" y="345"/>
                  </a:lnTo>
                  <a:lnTo>
                    <a:pt x="1212" y="353"/>
                  </a:lnTo>
                  <a:lnTo>
                    <a:pt x="1172" y="363"/>
                  </a:lnTo>
                  <a:lnTo>
                    <a:pt x="1158" y="367"/>
                  </a:lnTo>
                  <a:lnTo>
                    <a:pt x="1147" y="371"/>
                  </a:lnTo>
                  <a:lnTo>
                    <a:pt x="1140" y="374"/>
                  </a:lnTo>
                  <a:lnTo>
                    <a:pt x="1135" y="376"/>
                  </a:lnTo>
                  <a:lnTo>
                    <a:pt x="1132" y="377"/>
                  </a:lnTo>
                  <a:lnTo>
                    <a:pt x="1131" y="378"/>
                  </a:lnTo>
                  <a:lnTo>
                    <a:pt x="1131" y="377"/>
                  </a:lnTo>
                  <a:lnTo>
                    <a:pt x="1132" y="375"/>
                  </a:lnTo>
                  <a:lnTo>
                    <a:pt x="1134" y="372"/>
                  </a:lnTo>
                  <a:lnTo>
                    <a:pt x="1140" y="361"/>
                  </a:lnTo>
                  <a:lnTo>
                    <a:pt x="1153" y="341"/>
                  </a:lnTo>
                  <a:lnTo>
                    <a:pt x="1158" y="334"/>
                  </a:lnTo>
                  <a:lnTo>
                    <a:pt x="1164" y="327"/>
                  </a:lnTo>
                  <a:lnTo>
                    <a:pt x="1180" y="310"/>
                  </a:lnTo>
                  <a:lnTo>
                    <a:pt x="1218" y="276"/>
                  </a:lnTo>
                  <a:lnTo>
                    <a:pt x="1253" y="247"/>
                  </a:lnTo>
                  <a:lnTo>
                    <a:pt x="1264" y="238"/>
                  </a:lnTo>
                  <a:lnTo>
                    <a:pt x="1267" y="235"/>
                  </a:lnTo>
                  <a:lnTo>
                    <a:pt x="1269" y="234"/>
                  </a:lnTo>
                  <a:lnTo>
                    <a:pt x="1269" y="233"/>
                  </a:lnTo>
                  <a:lnTo>
                    <a:pt x="1269" y="232"/>
                  </a:lnTo>
                  <a:lnTo>
                    <a:pt x="1267" y="231"/>
                  </a:lnTo>
                  <a:lnTo>
                    <a:pt x="1266" y="229"/>
                  </a:lnTo>
                  <a:lnTo>
                    <a:pt x="1261" y="225"/>
                  </a:lnTo>
                  <a:lnTo>
                    <a:pt x="1256" y="221"/>
                  </a:lnTo>
                  <a:lnTo>
                    <a:pt x="1246" y="214"/>
                  </a:lnTo>
                  <a:lnTo>
                    <a:pt x="1241" y="211"/>
                  </a:lnTo>
                  <a:lnTo>
                    <a:pt x="1212" y="231"/>
                  </a:lnTo>
                  <a:lnTo>
                    <a:pt x="1209" y="234"/>
                  </a:lnTo>
                  <a:lnTo>
                    <a:pt x="1205" y="237"/>
                  </a:lnTo>
                  <a:lnTo>
                    <a:pt x="1195" y="247"/>
                  </a:lnTo>
                  <a:lnTo>
                    <a:pt x="1171" y="273"/>
                  </a:lnTo>
                  <a:lnTo>
                    <a:pt x="1146" y="304"/>
                  </a:lnTo>
                  <a:lnTo>
                    <a:pt x="1122" y="336"/>
                  </a:lnTo>
                  <a:lnTo>
                    <a:pt x="1122" y="324"/>
                  </a:lnTo>
                  <a:lnTo>
                    <a:pt x="1121" y="313"/>
                  </a:lnTo>
                  <a:lnTo>
                    <a:pt x="1119" y="302"/>
                  </a:lnTo>
                  <a:lnTo>
                    <a:pt x="1118" y="291"/>
                  </a:lnTo>
                  <a:lnTo>
                    <a:pt x="1115" y="281"/>
                  </a:lnTo>
                  <a:lnTo>
                    <a:pt x="1112" y="270"/>
                  </a:lnTo>
                  <a:lnTo>
                    <a:pt x="1109" y="261"/>
                  </a:lnTo>
                  <a:lnTo>
                    <a:pt x="1105" y="251"/>
                  </a:lnTo>
                  <a:lnTo>
                    <a:pt x="1092" y="222"/>
                  </a:lnTo>
                  <a:lnTo>
                    <a:pt x="1078" y="195"/>
                  </a:lnTo>
                  <a:lnTo>
                    <a:pt x="1061" y="169"/>
                  </a:lnTo>
                  <a:lnTo>
                    <a:pt x="1042" y="145"/>
                  </a:lnTo>
                  <a:lnTo>
                    <a:pt x="1022" y="122"/>
                  </a:lnTo>
                  <a:lnTo>
                    <a:pt x="1000" y="101"/>
                  </a:lnTo>
                  <a:lnTo>
                    <a:pt x="976" y="81"/>
                  </a:lnTo>
                  <a:lnTo>
                    <a:pt x="950" y="62"/>
                  </a:lnTo>
                  <a:lnTo>
                    <a:pt x="942" y="66"/>
                  </a:lnTo>
                  <a:lnTo>
                    <a:pt x="933" y="70"/>
                  </a:lnTo>
                  <a:lnTo>
                    <a:pt x="924" y="75"/>
                  </a:lnTo>
                  <a:lnTo>
                    <a:pt x="916" y="79"/>
                  </a:lnTo>
                  <a:lnTo>
                    <a:pt x="942" y="118"/>
                  </a:lnTo>
                  <a:lnTo>
                    <a:pt x="879" y="116"/>
                  </a:lnTo>
                  <a:lnTo>
                    <a:pt x="873" y="116"/>
                  </a:lnTo>
                  <a:lnTo>
                    <a:pt x="867" y="116"/>
                  </a:lnTo>
                  <a:lnTo>
                    <a:pt x="854" y="114"/>
                  </a:lnTo>
                  <a:lnTo>
                    <a:pt x="840" y="113"/>
                  </a:lnTo>
                  <a:lnTo>
                    <a:pt x="826" y="113"/>
                  </a:lnTo>
                  <a:lnTo>
                    <a:pt x="819" y="113"/>
                  </a:lnTo>
                  <a:lnTo>
                    <a:pt x="813" y="113"/>
                  </a:lnTo>
                  <a:lnTo>
                    <a:pt x="809" y="112"/>
                  </a:lnTo>
                  <a:lnTo>
                    <a:pt x="806" y="112"/>
                  </a:lnTo>
                  <a:lnTo>
                    <a:pt x="802" y="111"/>
                  </a:lnTo>
                  <a:lnTo>
                    <a:pt x="798" y="110"/>
                  </a:lnTo>
                  <a:lnTo>
                    <a:pt x="800" y="124"/>
                  </a:lnTo>
                  <a:lnTo>
                    <a:pt x="778" y="135"/>
                  </a:lnTo>
                  <a:lnTo>
                    <a:pt x="775" y="137"/>
                  </a:lnTo>
                  <a:lnTo>
                    <a:pt x="772" y="138"/>
                  </a:lnTo>
                  <a:lnTo>
                    <a:pt x="766" y="141"/>
                  </a:lnTo>
                  <a:lnTo>
                    <a:pt x="760" y="143"/>
                  </a:lnTo>
                  <a:lnTo>
                    <a:pt x="754" y="145"/>
                  </a:lnTo>
                  <a:lnTo>
                    <a:pt x="747" y="146"/>
                  </a:lnTo>
                  <a:lnTo>
                    <a:pt x="740" y="147"/>
                  </a:lnTo>
                  <a:lnTo>
                    <a:pt x="727" y="149"/>
                  </a:lnTo>
                  <a:lnTo>
                    <a:pt x="713" y="151"/>
                  </a:lnTo>
                  <a:lnTo>
                    <a:pt x="699" y="152"/>
                  </a:lnTo>
                  <a:lnTo>
                    <a:pt x="685" y="152"/>
                  </a:lnTo>
                  <a:lnTo>
                    <a:pt x="671" y="151"/>
                  </a:lnTo>
                  <a:lnTo>
                    <a:pt x="658" y="148"/>
                  </a:lnTo>
                  <a:lnTo>
                    <a:pt x="645" y="145"/>
                  </a:lnTo>
                  <a:lnTo>
                    <a:pt x="638" y="143"/>
                  </a:lnTo>
                  <a:lnTo>
                    <a:pt x="632" y="141"/>
                  </a:lnTo>
                  <a:lnTo>
                    <a:pt x="626" y="138"/>
                  </a:lnTo>
                  <a:lnTo>
                    <a:pt x="620" y="135"/>
                  </a:lnTo>
                  <a:lnTo>
                    <a:pt x="615" y="132"/>
                  </a:lnTo>
                  <a:lnTo>
                    <a:pt x="610" y="129"/>
                  </a:lnTo>
                  <a:lnTo>
                    <a:pt x="600" y="123"/>
                  </a:lnTo>
                  <a:lnTo>
                    <a:pt x="592" y="115"/>
                  </a:lnTo>
                  <a:lnTo>
                    <a:pt x="584" y="107"/>
                  </a:lnTo>
                  <a:lnTo>
                    <a:pt x="576" y="98"/>
                  </a:lnTo>
                  <a:lnTo>
                    <a:pt x="570" y="88"/>
                  </a:lnTo>
                  <a:lnTo>
                    <a:pt x="563" y="78"/>
                  </a:lnTo>
                  <a:lnTo>
                    <a:pt x="558" y="68"/>
                  </a:lnTo>
                  <a:lnTo>
                    <a:pt x="547" y="78"/>
                  </a:lnTo>
                  <a:lnTo>
                    <a:pt x="535" y="88"/>
                  </a:lnTo>
                  <a:lnTo>
                    <a:pt x="523" y="96"/>
                  </a:lnTo>
                  <a:lnTo>
                    <a:pt x="510" y="104"/>
                  </a:lnTo>
                  <a:lnTo>
                    <a:pt x="497" y="112"/>
                  </a:lnTo>
                  <a:lnTo>
                    <a:pt x="484" y="118"/>
                  </a:lnTo>
                  <a:lnTo>
                    <a:pt x="470" y="124"/>
                  </a:lnTo>
                  <a:lnTo>
                    <a:pt x="456" y="130"/>
                  </a:lnTo>
                  <a:lnTo>
                    <a:pt x="440" y="136"/>
                  </a:lnTo>
                  <a:lnTo>
                    <a:pt x="423" y="140"/>
                  </a:lnTo>
                  <a:lnTo>
                    <a:pt x="407" y="143"/>
                  </a:lnTo>
                  <a:lnTo>
                    <a:pt x="390" y="144"/>
                  </a:lnTo>
                  <a:lnTo>
                    <a:pt x="373" y="143"/>
                  </a:lnTo>
                  <a:lnTo>
                    <a:pt x="356" y="141"/>
                  </a:lnTo>
                  <a:lnTo>
                    <a:pt x="348" y="140"/>
                  </a:lnTo>
                  <a:lnTo>
                    <a:pt x="339" y="137"/>
                  </a:lnTo>
                  <a:lnTo>
                    <a:pt x="331" y="135"/>
                  </a:lnTo>
                  <a:lnTo>
                    <a:pt x="323" y="132"/>
                  </a:lnTo>
                  <a:lnTo>
                    <a:pt x="317" y="130"/>
                  </a:lnTo>
                  <a:lnTo>
                    <a:pt x="310" y="127"/>
                  </a:lnTo>
                  <a:lnTo>
                    <a:pt x="303" y="124"/>
                  </a:lnTo>
                  <a:lnTo>
                    <a:pt x="296" y="121"/>
                  </a:lnTo>
                  <a:lnTo>
                    <a:pt x="289" y="117"/>
                  </a:lnTo>
                  <a:lnTo>
                    <a:pt x="282" y="113"/>
                  </a:lnTo>
                  <a:lnTo>
                    <a:pt x="276" y="108"/>
                  </a:lnTo>
                  <a:lnTo>
                    <a:pt x="270" y="104"/>
                  </a:lnTo>
                  <a:lnTo>
                    <a:pt x="253" y="90"/>
                  </a:lnTo>
                  <a:lnTo>
                    <a:pt x="243" y="102"/>
                  </a:lnTo>
                  <a:lnTo>
                    <a:pt x="233" y="114"/>
                  </a:lnTo>
                  <a:lnTo>
                    <a:pt x="225" y="126"/>
                  </a:lnTo>
                  <a:lnTo>
                    <a:pt x="216" y="138"/>
                  </a:lnTo>
                  <a:lnTo>
                    <a:pt x="201" y="164"/>
                  </a:lnTo>
                  <a:lnTo>
                    <a:pt x="188" y="189"/>
                  </a:lnTo>
                  <a:lnTo>
                    <a:pt x="190" y="193"/>
                  </a:lnTo>
                  <a:lnTo>
                    <a:pt x="191" y="196"/>
                  </a:lnTo>
                  <a:lnTo>
                    <a:pt x="192" y="198"/>
                  </a:lnTo>
                  <a:lnTo>
                    <a:pt x="193" y="201"/>
                  </a:lnTo>
                  <a:lnTo>
                    <a:pt x="193" y="204"/>
                  </a:lnTo>
                  <a:lnTo>
                    <a:pt x="194" y="207"/>
                  </a:lnTo>
                  <a:lnTo>
                    <a:pt x="194" y="211"/>
                  </a:lnTo>
                  <a:lnTo>
                    <a:pt x="194" y="220"/>
                  </a:lnTo>
                  <a:lnTo>
                    <a:pt x="193" y="225"/>
                  </a:lnTo>
                  <a:lnTo>
                    <a:pt x="192" y="229"/>
                  </a:lnTo>
                  <a:lnTo>
                    <a:pt x="192" y="232"/>
                  </a:lnTo>
                  <a:lnTo>
                    <a:pt x="191" y="236"/>
                  </a:lnTo>
                  <a:lnTo>
                    <a:pt x="189" y="239"/>
                  </a:lnTo>
                  <a:lnTo>
                    <a:pt x="188" y="242"/>
                  </a:lnTo>
                  <a:lnTo>
                    <a:pt x="187" y="245"/>
                  </a:lnTo>
                  <a:lnTo>
                    <a:pt x="185" y="247"/>
                  </a:lnTo>
                  <a:lnTo>
                    <a:pt x="183" y="249"/>
                  </a:lnTo>
                  <a:lnTo>
                    <a:pt x="182" y="251"/>
                  </a:lnTo>
                  <a:lnTo>
                    <a:pt x="180" y="252"/>
                  </a:lnTo>
                  <a:lnTo>
                    <a:pt x="179" y="253"/>
                  </a:lnTo>
                  <a:lnTo>
                    <a:pt x="178" y="253"/>
                  </a:lnTo>
                  <a:lnTo>
                    <a:pt x="177" y="254"/>
                  </a:lnTo>
                  <a:lnTo>
                    <a:pt x="176" y="254"/>
                  </a:lnTo>
                  <a:lnTo>
                    <a:pt x="175" y="254"/>
                  </a:lnTo>
                  <a:lnTo>
                    <a:pt x="174" y="254"/>
                  </a:lnTo>
                  <a:lnTo>
                    <a:pt x="172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69" y="254"/>
                  </a:lnTo>
                  <a:lnTo>
                    <a:pt x="169" y="253"/>
                  </a:lnTo>
                  <a:lnTo>
                    <a:pt x="168" y="253"/>
                  </a:lnTo>
                  <a:lnTo>
                    <a:pt x="167" y="253"/>
                  </a:lnTo>
                  <a:lnTo>
                    <a:pt x="167" y="252"/>
                  </a:lnTo>
                  <a:lnTo>
                    <a:pt x="166" y="252"/>
                  </a:lnTo>
                  <a:lnTo>
                    <a:pt x="165" y="251"/>
                  </a:lnTo>
                  <a:lnTo>
                    <a:pt x="158" y="281"/>
                  </a:lnTo>
                  <a:lnTo>
                    <a:pt x="152" y="311"/>
                  </a:lnTo>
                  <a:lnTo>
                    <a:pt x="149" y="341"/>
                  </a:lnTo>
                  <a:lnTo>
                    <a:pt x="147" y="371"/>
                  </a:lnTo>
                  <a:lnTo>
                    <a:pt x="148" y="401"/>
                  </a:lnTo>
                  <a:lnTo>
                    <a:pt x="149" y="431"/>
                  </a:lnTo>
                  <a:lnTo>
                    <a:pt x="152" y="461"/>
                  </a:lnTo>
                  <a:lnTo>
                    <a:pt x="157" y="491"/>
                  </a:lnTo>
                  <a:lnTo>
                    <a:pt x="158" y="490"/>
                  </a:lnTo>
                  <a:lnTo>
                    <a:pt x="158" y="489"/>
                  </a:lnTo>
                  <a:lnTo>
                    <a:pt x="159" y="488"/>
                  </a:lnTo>
                  <a:lnTo>
                    <a:pt x="160" y="487"/>
                  </a:lnTo>
                  <a:lnTo>
                    <a:pt x="160" y="486"/>
                  </a:lnTo>
                  <a:lnTo>
                    <a:pt x="161" y="485"/>
                  </a:lnTo>
                  <a:lnTo>
                    <a:pt x="162" y="485"/>
                  </a:lnTo>
                  <a:lnTo>
                    <a:pt x="163" y="484"/>
                  </a:lnTo>
                  <a:lnTo>
                    <a:pt x="164" y="484"/>
                  </a:lnTo>
                  <a:lnTo>
                    <a:pt x="165" y="483"/>
                  </a:lnTo>
                  <a:lnTo>
                    <a:pt x="166" y="483"/>
                  </a:lnTo>
                  <a:lnTo>
                    <a:pt x="167" y="483"/>
                  </a:lnTo>
                  <a:lnTo>
                    <a:pt x="168" y="482"/>
                  </a:lnTo>
                  <a:lnTo>
                    <a:pt x="169" y="482"/>
                  </a:lnTo>
                  <a:lnTo>
                    <a:pt x="170" y="482"/>
                  </a:lnTo>
                  <a:lnTo>
                    <a:pt x="171" y="482"/>
                  </a:lnTo>
                  <a:lnTo>
                    <a:pt x="173" y="482"/>
                  </a:lnTo>
                  <a:lnTo>
                    <a:pt x="175" y="482"/>
                  </a:lnTo>
                  <a:lnTo>
                    <a:pt x="177" y="483"/>
                  </a:lnTo>
                  <a:lnTo>
                    <a:pt x="179" y="484"/>
                  </a:lnTo>
                  <a:lnTo>
                    <a:pt x="180" y="485"/>
                  </a:lnTo>
                  <a:lnTo>
                    <a:pt x="182" y="486"/>
                  </a:lnTo>
                  <a:lnTo>
                    <a:pt x="184" y="488"/>
                  </a:lnTo>
                  <a:lnTo>
                    <a:pt x="185" y="490"/>
                  </a:lnTo>
                  <a:lnTo>
                    <a:pt x="186" y="492"/>
                  </a:lnTo>
                  <a:lnTo>
                    <a:pt x="188" y="494"/>
                  </a:lnTo>
                  <a:lnTo>
                    <a:pt x="189" y="497"/>
                  </a:lnTo>
                  <a:lnTo>
                    <a:pt x="189" y="500"/>
                  </a:lnTo>
                  <a:lnTo>
                    <a:pt x="190" y="504"/>
                  </a:lnTo>
                  <a:lnTo>
                    <a:pt x="191" y="507"/>
                  </a:lnTo>
                  <a:lnTo>
                    <a:pt x="191" y="511"/>
                  </a:lnTo>
                  <a:lnTo>
                    <a:pt x="191" y="516"/>
                  </a:lnTo>
                  <a:lnTo>
                    <a:pt x="191" y="524"/>
                  </a:lnTo>
                  <a:lnTo>
                    <a:pt x="189" y="532"/>
                  </a:lnTo>
                  <a:lnTo>
                    <a:pt x="189" y="536"/>
                  </a:lnTo>
                  <a:lnTo>
                    <a:pt x="188" y="540"/>
                  </a:lnTo>
                  <a:lnTo>
                    <a:pt x="186" y="543"/>
                  </a:lnTo>
                  <a:lnTo>
                    <a:pt x="185" y="546"/>
                  </a:lnTo>
                  <a:lnTo>
                    <a:pt x="184" y="549"/>
                  </a:lnTo>
                  <a:lnTo>
                    <a:pt x="182" y="551"/>
                  </a:lnTo>
                  <a:lnTo>
                    <a:pt x="180" y="554"/>
                  </a:lnTo>
                  <a:lnTo>
                    <a:pt x="179" y="555"/>
                  </a:lnTo>
                  <a:lnTo>
                    <a:pt x="177" y="557"/>
                  </a:lnTo>
                  <a:lnTo>
                    <a:pt x="176" y="558"/>
                  </a:lnTo>
                  <a:lnTo>
                    <a:pt x="175" y="558"/>
                  </a:lnTo>
                  <a:lnTo>
                    <a:pt x="174" y="558"/>
                  </a:lnTo>
                  <a:lnTo>
                    <a:pt x="173" y="559"/>
                  </a:lnTo>
                  <a:lnTo>
                    <a:pt x="172" y="559"/>
                  </a:lnTo>
                  <a:lnTo>
                    <a:pt x="171" y="559"/>
                  </a:lnTo>
                  <a:lnTo>
                    <a:pt x="197" y="634"/>
                  </a:lnTo>
                  <a:lnTo>
                    <a:pt x="228" y="706"/>
                  </a:lnTo>
                  <a:lnTo>
                    <a:pt x="263" y="773"/>
                  </a:lnTo>
                  <a:lnTo>
                    <a:pt x="299" y="835"/>
                  </a:lnTo>
                  <a:lnTo>
                    <a:pt x="336" y="891"/>
                  </a:lnTo>
                  <a:lnTo>
                    <a:pt x="371" y="939"/>
                  </a:lnTo>
                  <a:lnTo>
                    <a:pt x="402" y="979"/>
                  </a:lnTo>
                  <a:lnTo>
                    <a:pt x="428" y="1010"/>
                  </a:lnTo>
                  <a:lnTo>
                    <a:pt x="428" y="1019"/>
                  </a:lnTo>
                  <a:lnTo>
                    <a:pt x="425" y="1017"/>
                  </a:lnTo>
                  <a:lnTo>
                    <a:pt x="421" y="1014"/>
                  </a:lnTo>
                  <a:lnTo>
                    <a:pt x="418" y="1011"/>
                  </a:lnTo>
                  <a:lnTo>
                    <a:pt x="415" y="1008"/>
                  </a:lnTo>
                  <a:lnTo>
                    <a:pt x="400" y="993"/>
                  </a:lnTo>
                  <a:lnTo>
                    <a:pt x="370" y="963"/>
                  </a:lnTo>
                  <a:lnTo>
                    <a:pt x="323" y="909"/>
                  </a:lnTo>
                  <a:lnTo>
                    <a:pt x="265" y="837"/>
                  </a:lnTo>
                  <a:lnTo>
                    <a:pt x="203" y="751"/>
                  </a:lnTo>
                  <a:lnTo>
                    <a:pt x="145" y="656"/>
                  </a:lnTo>
                  <a:lnTo>
                    <a:pt x="119" y="607"/>
                  </a:lnTo>
                  <a:lnTo>
                    <a:pt x="97" y="557"/>
                  </a:lnTo>
                  <a:lnTo>
                    <a:pt x="79" y="508"/>
                  </a:lnTo>
                  <a:lnTo>
                    <a:pt x="66" y="459"/>
                  </a:lnTo>
                  <a:lnTo>
                    <a:pt x="58" y="412"/>
                  </a:lnTo>
                  <a:lnTo>
                    <a:pt x="58" y="367"/>
                  </a:lnTo>
                  <a:lnTo>
                    <a:pt x="58" y="361"/>
                  </a:lnTo>
                  <a:lnTo>
                    <a:pt x="58" y="355"/>
                  </a:lnTo>
                  <a:lnTo>
                    <a:pt x="58" y="353"/>
                  </a:lnTo>
                  <a:lnTo>
                    <a:pt x="58" y="350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60" y="343"/>
                  </a:lnTo>
                  <a:lnTo>
                    <a:pt x="61" y="341"/>
                  </a:lnTo>
                  <a:lnTo>
                    <a:pt x="65" y="316"/>
                  </a:lnTo>
                  <a:lnTo>
                    <a:pt x="70" y="292"/>
                  </a:lnTo>
                  <a:lnTo>
                    <a:pt x="77" y="268"/>
                  </a:lnTo>
                  <a:lnTo>
                    <a:pt x="84" y="245"/>
                  </a:lnTo>
                  <a:lnTo>
                    <a:pt x="94" y="223"/>
                  </a:lnTo>
                  <a:lnTo>
                    <a:pt x="104" y="202"/>
                  </a:lnTo>
                  <a:lnTo>
                    <a:pt x="116" y="182"/>
                  </a:lnTo>
                  <a:lnTo>
                    <a:pt x="128" y="162"/>
                  </a:lnTo>
                  <a:lnTo>
                    <a:pt x="142" y="144"/>
                  </a:lnTo>
                  <a:lnTo>
                    <a:pt x="157" y="127"/>
                  </a:lnTo>
                  <a:lnTo>
                    <a:pt x="174" y="111"/>
                  </a:lnTo>
                  <a:lnTo>
                    <a:pt x="191" y="96"/>
                  </a:lnTo>
                  <a:lnTo>
                    <a:pt x="209" y="83"/>
                  </a:lnTo>
                  <a:lnTo>
                    <a:pt x="228" y="71"/>
                  </a:lnTo>
                  <a:lnTo>
                    <a:pt x="249" y="60"/>
                  </a:lnTo>
                  <a:lnTo>
                    <a:pt x="270" y="51"/>
                  </a:lnTo>
                  <a:lnTo>
                    <a:pt x="279" y="46"/>
                  </a:lnTo>
                  <a:lnTo>
                    <a:pt x="288" y="41"/>
                  </a:lnTo>
                  <a:lnTo>
                    <a:pt x="298" y="35"/>
                  </a:lnTo>
                  <a:lnTo>
                    <a:pt x="307" y="28"/>
                  </a:lnTo>
                  <a:lnTo>
                    <a:pt x="308" y="28"/>
                  </a:lnTo>
                  <a:lnTo>
                    <a:pt x="308" y="27"/>
                  </a:lnTo>
                  <a:lnTo>
                    <a:pt x="309" y="27"/>
                  </a:lnTo>
                  <a:lnTo>
                    <a:pt x="309" y="26"/>
                  </a:lnTo>
                  <a:lnTo>
                    <a:pt x="310" y="25"/>
                  </a:lnTo>
                  <a:lnTo>
                    <a:pt x="310" y="24"/>
                  </a:lnTo>
                  <a:lnTo>
                    <a:pt x="311" y="23"/>
                  </a:lnTo>
                  <a:lnTo>
                    <a:pt x="312" y="22"/>
                  </a:lnTo>
                  <a:lnTo>
                    <a:pt x="309" y="22"/>
                  </a:lnTo>
                  <a:lnTo>
                    <a:pt x="304" y="22"/>
                  </a:lnTo>
                  <a:lnTo>
                    <a:pt x="300" y="23"/>
                  </a:lnTo>
                  <a:lnTo>
                    <a:pt x="295" y="23"/>
                  </a:lnTo>
                  <a:lnTo>
                    <a:pt x="291" y="22"/>
                  </a:lnTo>
                  <a:lnTo>
                    <a:pt x="286" y="22"/>
                  </a:lnTo>
                  <a:lnTo>
                    <a:pt x="282" y="21"/>
                  </a:lnTo>
                  <a:lnTo>
                    <a:pt x="277" y="20"/>
                  </a:lnTo>
                  <a:lnTo>
                    <a:pt x="273" y="18"/>
                  </a:lnTo>
                  <a:lnTo>
                    <a:pt x="269" y="17"/>
                  </a:lnTo>
                  <a:lnTo>
                    <a:pt x="265" y="15"/>
                  </a:lnTo>
                  <a:lnTo>
                    <a:pt x="261" y="13"/>
                  </a:lnTo>
                  <a:lnTo>
                    <a:pt x="257" y="11"/>
                  </a:lnTo>
                  <a:lnTo>
                    <a:pt x="249" y="6"/>
                  </a:lnTo>
                  <a:lnTo>
                    <a:pt x="242" y="0"/>
                  </a:lnTo>
                  <a:lnTo>
                    <a:pt x="198" y="21"/>
                  </a:lnTo>
                  <a:lnTo>
                    <a:pt x="159" y="44"/>
                  </a:lnTo>
                  <a:lnTo>
                    <a:pt x="125" y="70"/>
                  </a:lnTo>
                  <a:lnTo>
                    <a:pt x="95" y="98"/>
                  </a:lnTo>
                  <a:lnTo>
                    <a:pt x="70" y="128"/>
                  </a:lnTo>
                  <a:lnTo>
                    <a:pt x="49" y="160"/>
                  </a:lnTo>
                  <a:lnTo>
                    <a:pt x="31" y="193"/>
                  </a:lnTo>
                  <a:lnTo>
                    <a:pt x="18" y="228"/>
                  </a:lnTo>
                  <a:lnTo>
                    <a:pt x="9" y="264"/>
                  </a:lnTo>
                  <a:lnTo>
                    <a:pt x="3" y="302"/>
                  </a:lnTo>
                  <a:lnTo>
                    <a:pt x="0" y="340"/>
                  </a:lnTo>
                  <a:lnTo>
                    <a:pt x="1" y="379"/>
                  </a:lnTo>
                  <a:lnTo>
                    <a:pt x="11" y="459"/>
                  </a:lnTo>
                  <a:lnTo>
                    <a:pt x="32" y="539"/>
                  </a:lnTo>
                  <a:lnTo>
                    <a:pt x="62" y="619"/>
                  </a:lnTo>
                  <a:lnTo>
                    <a:pt x="101" y="697"/>
                  </a:lnTo>
                  <a:lnTo>
                    <a:pt x="146" y="772"/>
                  </a:lnTo>
                  <a:lnTo>
                    <a:pt x="197" y="842"/>
                  </a:lnTo>
                  <a:lnTo>
                    <a:pt x="253" y="906"/>
                  </a:lnTo>
                  <a:lnTo>
                    <a:pt x="311" y="963"/>
                  </a:lnTo>
                  <a:lnTo>
                    <a:pt x="371" y="1010"/>
                  </a:lnTo>
                  <a:lnTo>
                    <a:pt x="431" y="1047"/>
                  </a:lnTo>
                  <a:lnTo>
                    <a:pt x="432" y="1081"/>
                  </a:lnTo>
                  <a:lnTo>
                    <a:pt x="435" y="1112"/>
                  </a:lnTo>
                  <a:lnTo>
                    <a:pt x="439" y="1142"/>
                  </a:lnTo>
                  <a:lnTo>
                    <a:pt x="445" y="1169"/>
                  </a:lnTo>
                  <a:lnTo>
                    <a:pt x="448" y="1182"/>
                  </a:lnTo>
                  <a:lnTo>
                    <a:pt x="452" y="1194"/>
                  </a:lnTo>
                  <a:lnTo>
                    <a:pt x="457" y="1206"/>
                  </a:lnTo>
                  <a:lnTo>
                    <a:pt x="462" y="1217"/>
                  </a:lnTo>
                  <a:lnTo>
                    <a:pt x="468" y="1228"/>
                  </a:lnTo>
                  <a:lnTo>
                    <a:pt x="475" y="1238"/>
                  </a:lnTo>
                  <a:lnTo>
                    <a:pt x="482" y="1247"/>
                  </a:lnTo>
                  <a:lnTo>
                    <a:pt x="490" y="1256"/>
                  </a:lnTo>
                  <a:lnTo>
                    <a:pt x="495" y="1267"/>
                  </a:lnTo>
                  <a:lnTo>
                    <a:pt x="501" y="1277"/>
                  </a:lnTo>
                  <a:lnTo>
                    <a:pt x="508" y="1288"/>
                  </a:lnTo>
                  <a:lnTo>
                    <a:pt x="517" y="1298"/>
                  </a:lnTo>
                  <a:lnTo>
                    <a:pt x="527" y="1307"/>
                  </a:lnTo>
                  <a:lnTo>
                    <a:pt x="538" y="1317"/>
                  </a:lnTo>
                  <a:lnTo>
                    <a:pt x="551" y="1325"/>
                  </a:lnTo>
                  <a:lnTo>
                    <a:pt x="565" y="1334"/>
                  </a:lnTo>
                  <a:lnTo>
                    <a:pt x="582" y="1341"/>
                  </a:lnTo>
                  <a:lnTo>
                    <a:pt x="601" y="1349"/>
                  </a:lnTo>
                  <a:lnTo>
                    <a:pt x="622" y="1356"/>
                  </a:lnTo>
                  <a:lnTo>
                    <a:pt x="645" y="1362"/>
                  </a:lnTo>
                  <a:lnTo>
                    <a:pt x="699" y="1372"/>
                  </a:lnTo>
                  <a:lnTo>
                    <a:pt x="764" y="1380"/>
                  </a:lnTo>
                  <a:lnTo>
                    <a:pt x="790" y="1382"/>
                  </a:lnTo>
                  <a:lnTo>
                    <a:pt x="816" y="1382"/>
                  </a:lnTo>
                  <a:lnTo>
                    <a:pt x="873" y="1377"/>
                  </a:lnTo>
                  <a:lnTo>
                    <a:pt x="932" y="1364"/>
                  </a:lnTo>
                  <a:lnTo>
                    <a:pt x="992" y="1343"/>
                  </a:lnTo>
                  <a:lnTo>
                    <a:pt x="1054" y="1316"/>
                  </a:lnTo>
                  <a:lnTo>
                    <a:pt x="1114" y="1284"/>
                  </a:lnTo>
                  <a:lnTo>
                    <a:pt x="1174" y="1246"/>
                  </a:lnTo>
                  <a:lnTo>
                    <a:pt x="1230" y="1203"/>
                  </a:lnTo>
                  <a:lnTo>
                    <a:pt x="1284" y="1155"/>
                  </a:lnTo>
                  <a:lnTo>
                    <a:pt x="1332" y="1104"/>
                  </a:lnTo>
                  <a:lnTo>
                    <a:pt x="1375" y="1050"/>
                  </a:lnTo>
                  <a:lnTo>
                    <a:pt x="1411" y="993"/>
                  </a:lnTo>
                  <a:lnTo>
                    <a:pt x="1439" y="934"/>
                  </a:lnTo>
                  <a:lnTo>
                    <a:pt x="1458" y="874"/>
                  </a:lnTo>
                  <a:lnTo>
                    <a:pt x="1464" y="843"/>
                  </a:lnTo>
                  <a:lnTo>
                    <a:pt x="1468" y="812"/>
                  </a:lnTo>
                  <a:lnTo>
                    <a:pt x="1468" y="781"/>
                  </a:lnTo>
                  <a:close/>
                  <a:moveTo>
                    <a:pt x="264" y="717"/>
                  </a:moveTo>
                  <a:lnTo>
                    <a:pt x="263" y="717"/>
                  </a:lnTo>
                  <a:lnTo>
                    <a:pt x="262" y="717"/>
                  </a:lnTo>
                  <a:lnTo>
                    <a:pt x="261" y="716"/>
                  </a:lnTo>
                  <a:lnTo>
                    <a:pt x="260" y="716"/>
                  </a:lnTo>
                  <a:lnTo>
                    <a:pt x="259" y="716"/>
                  </a:lnTo>
                  <a:lnTo>
                    <a:pt x="258" y="715"/>
                  </a:lnTo>
                  <a:lnTo>
                    <a:pt x="256" y="713"/>
                  </a:lnTo>
                  <a:lnTo>
                    <a:pt x="254" y="712"/>
                  </a:lnTo>
                  <a:lnTo>
                    <a:pt x="253" y="709"/>
                  </a:lnTo>
                  <a:lnTo>
                    <a:pt x="251" y="707"/>
                  </a:lnTo>
                  <a:lnTo>
                    <a:pt x="250" y="704"/>
                  </a:lnTo>
                  <a:lnTo>
                    <a:pt x="249" y="701"/>
                  </a:lnTo>
                  <a:lnTo>
                    <a:pt x="247" y="698"/>
                  </a:lnTo>
                  <a:lnTo>
                    <a:pt x="246" y="694"/>
                  </a:lnTo>
                  <a:lnTo>
                    <a:pt x="246" y="690"/>
                  </a:lnTo>
                  <a:lnTo>
                    <a:pt x="244" y="682"/>
                  </a:lnTo>
                  <a:lnTo>
                    <a:pt x="244" y="674"/>
                  </a:lnTo>
                  <a:lnTo>
                    <a:pt x="244" y="665"/>
                  </a:lnTo>
                  <a:lnTo>
                    <a:pt x="245" y="662"/>
                  </a:lnTo>
                  <a:lnTo>
                    <a:pt x="245" y="658"/>
                  </a:lnTo>
                  <a:lnTo>
                    <a:pt x="246" y="655"/>
                  </a:lnTo>
                  <a:lnTo>
                    <a:pt x="247" y="652"/>
                  </a:lnTo>
                  <a:lnTo>
                    <a:pt x="248" y="650"/>
                  </a:lnTo>
                  <a:lnTo>
                    <a:pt x="250" y="648"/>
                  </a:lnTo>
                  <a:lnTo>
                    <a:pt x="251" y="646"/>
                  </a:lnTo>
                  <a:lnTo>
                    <a:pt x="253" y="644"/>
                  </a:lnTo>
                  <a:lnTo>
                    <a:pt x="254" y="643"/>
                  </a:lnTo>
                  <a:lnTo>
                    <a:pt x="256" y="642"/>
                  </a:lnTo>
                  <a:lnTo>
                    <a:pt x="258" y="641"/>
                  </a:lnTo>
                  <a:lnTo>
                    <a:pt x="260" y="640"/>
                  </a:lnTo>
                  <a:lnTo>
                    <a:pt x="262" y="640"/>
                  </a:lnTo>
                  <a:lnTo>
                    <a:pt x="264" y="640"/>
                  </a:lnTo>
                  <a:lnTo>
                    <a:pt x="266" y="640"/>
                  </a:lnTo>
                  <a:lnTo>
                    <a:pt x="268" y="640"/>
                  </a:lnTo>
                  <a:lnTo>
                    <a:pt x="270" y="641"/>
                  </a:lnTo>
                  <a:lnTo>
                    <a:pt x="272" y="642"/>
                  </a:lnTo>
                  <a:lnTo>
                    <a:pt x="274" y="643"/>
                  </a:lnTo>
                  <a:lnTo>
                    <a:pt x="275" y="644"/>
                  </a:lnTo>
                  <a:lnTo>
                    <a:pt x="277" y="646"/>
                  </a:lnTo>
                  <a:lnTo>
                    <a:pt x="278" y="648"/>
                  </a:lnTo>
                  <a:lnTo>
                    <a:pt x="280" y="650"/>
                  </a:lnTo>
                  <a:lnTo>
                    <a:pt x="281" y="652"/>
                  </a:lnTo>
                  <a:lnTo>
                    <a:pt x="282" y="655"/>
                  </a:lnTo>
                  <a:lnTo>
                    <a:pt x="282" y="658"/>
                  </a:lnTo>
                  <a:lnTo>
                    <a:pt x="283" y="662"/>
                  </a:lnTo>
                  <a:lnTo>
                    <a:pt x="284" y="665"/>
                  </a:lnTo>
                  <a:lnTo>
                    <a:pt x="284" y="674"/>
                  </a:lnTo>
                  <a:lnTo>
                    <a:pt x="284" y="678"/>
                  </a:lnTo>
                  <a:lnTo>
                    <a:pt x="285" y="682"/>
                  </a:lnTo>
                  <a:lnTo>
                    <a:pt x="284" y="686"/>
                  </a:lnTo>
                  <a:lnTo>
                    <a:pt x="284" y="690"/>
                  </a:lnTo>
                  <a:lnTo>
                    <a:pt x="283" y="694"/>
                  </a:lnTo>
                  <a:lnTo>
                    <a:pt x="283" y="698"/>
                  </a:lnTo>
                  <a:lnTo>
                    <a:pt x="282" y="701"/>
                  </a:lnTo>
                  <a:lnTo>
                    <a:pt x="280" y="704"/>
                  </a:lnTo>
                  <a:lnTo>
                    <a:pt x="279" y="707"/>
                  </a:lnTo>
                  <a:lnTo>
                    <a:pt x="277" y="709"/>
                  </a:lnTo>
                  <a:lnTo>
                    <a:pt x="275" y="712"/>
                  </a:lnTo>
                  <a:lnTo>
                    <a:pt x="273" y="713"/>
                  </a:lnTo>
                  <a:lnTo>
                    <a:pt x="271" y="715"/>
                  </a:lnTo>
                  <a:lnTo>
                    <a:pt x="270" y="716"/>
                  </a:lnTo>
                  <a:lnTo>
                    <a:pt x="269" y="716"/>
                  </a:lnTo>
                  <a:lnTo>
                    <a:pt x="268" y="716"/>
                  </a:lnTo>
                  <a:lnTo>
                    <a:pt x="267" y="717"/>
                  </a:lnTo>
                  <a:lnTo>
                    <a:pt x="265" y="717"/>
                  </a:lnTo>
                  <a:close/>
                  <a:moveTo>
                    <a:pt x="264" y="409"/>
                  </a:moveTo>
                  <a:lnTo>
                    <a:pt x="263" y="409"/>
                  </a:lnTo>
                  <a:lnTo>
                    <a:pt x="262" y="409"/>
                  </a:lnTo>
                  <a:lnTo>
                    <a:pt x="261" y="408"/>
                  </a:lnTo>
                  <a:lnTo>
                    <a:pt x="260" y="408"/>
                  </a:lnTo>
                  <a:lnTo>
                    <a:pt x="259" y="408"/>
                  </a:lnTo>
                  <a:lnTo>
                    <a:pt x="258" y="407"/>
                  </a:lnTo>
                  <a:lnTo>
                    <a:pt x="256" y="406"/>
                  </a:lnTo>
                  <a:lnTo>
                    <a:pt x="254" y="404"/>
                  </a:lnTo>
                  <a:lnTo>
                    <a:pt x="253" y="401"/>
                  </a:lnTo>
                  <a:lnTo>
                    <a:pt x="251" y="399"/>
                  </a:lnTo>
                  <a:lnTo>
                    <a:pt x="250" y="396"/>
                  </a:lnTo>
                  <a:lnTo>
                    <a:pt x="249" y="393"/>
                  </a:lnTo>
                  <a:lnTo>
                    <a:pt x="247" y="390"/>
                  </a:lnTo>
                  <a:lnTo>
                    <a:pt x="246" y="386"/>
                  </a:lnTo>
                  <a:lnTo>
                    <a:pt x="246" y="383"/>
                  </a:lnTo>
                  <a:lnTo>
                    <a:pt x="245" y="379"/>
                  </a:lnTo>
                  <a:lnTo>
                    <a:pt x="244" y="375"/>
                  </a:lnTo>
                  <a:lnTo>
                    <a:pt x="244" y="371"/>
                  </a:lnTo>
                  <a:lnTo>
                    <a:pt x="244" y="367"/>
                  </a:lnTo>
                  <a:lnTo>
                    <a:pt x="244" y="358"/>
                  </a:lnTo>
                  <a:lnTo>
                    <a:pt x="245" y="354"/>
                  </a:lnTo>
                  <a:lnTo>
                    <a:pt x="245" y="351"/>
                  </a:lnTo>
                  <a:lnTo>
                    <a:pt x="246" y="348"/>
                  </a:lnTo>
                  <a:lnTo>
                    <a:pt x="247" y="345"/>
                  </a:lnTo>
                  <a:lnTo>
                    <a:pt x="248" y="342"/>
                  </a:lnTo>
                  <a:lnTo>
                    <a:pt x="250" y="340"/>
                  </a:lnTo>
                  <a:lnTo>
                    <a:pt x="251" y="338"/>
                  </a:lnTo>
                  <a:lnTo>
                    <a:pt x="253" y="337"/>
                  </a:lnTo>
                  <a:lnTo>
                    <a:pt x="254" y="336"/>
                  </a:lnTo>
                  <a:lnTo>
                    <a:pt x="256" y="335"/>
                  </a:lnTo>
                  <a:lnTo>
                    <a:pt x="258" y="334"/>
                  </a:lnTo>
                  <a:lnTo>
                    <a:pt x="260" y="333"/>
                  </a:lnTo>
                  <a:lnTo>
                    <a:pt x="262" y="333"/>
                  </a:lnTo>
                  <a:lnTo>
                    <a:pt x="264" y="333"/>
                  </a:lnTo>
                  <a:lnTo>
                    <a:pt x="266" y="333"/>
                  </a:lnTo>
                  <a:lnTo>
                    <a:pt x="268" y="333"/>
                  </a:lnTo>
                  <a:lnTo>
                    <a:pt x="270" y="334"/>
                  </a:lnTo>
                  <a:lnTo>
                    <a:pt x="272" y="335"/>
                  </a:lnTo>
                  <a:lnTo>
                    <a:pt x="274" y="336"/>
                  </a:lnTo>
                  <a:lnTo>
                    <a:pt x="275" y="337"/>
                  </a:lnTo>
                  <a:lnTo>
                    <a:pt x="277" y="338"/>
                  </a:lnTo>
                  <a:lnTo>
                    <a:pt x="278" y="340"/>
                  </a:lnTo>
                  <a:lnTo>
                    <a:pt x="280" y="342"/>
                  </a:lnTo>
                  <a:lnTo>
                    <a:pt x="281" y="345"/>
                  </a:lnTo>
                  <a:lnTo>
                    <a:pt x="282" y="348"/>
                  </a:lnTo>
                  <a:lnTo>
                    <a:pt x="282" y="351"/>
                  </a:lnTo>
                  <a:lnTo>
                    <a:pt x="283" y="354"/>
                  </a:lnTo>
                  <a:lnTo>
                    <a:pt x="284" y="358"/>
                  </a:lnTo>
                  <a:lnTo>
                    <a:pt x="284" y="367"/>
                  </a:lnTo>
                  <a:lnTo>
                    <a:pt x="284" y="372"/>
                  </a:lnTo>
                  <a:lnTo>
                    <a:pt x="285" y="376"/>
                  </a:lnTo>
                  <a:lnTo>
                    <a:pt x="284" y="380"/>
                  </a:lnTo>
                  <a:lnTo>
                    <a:pt x="284" y="384"/>
                  </a:lnTo>
                  <a:lnTo>
                    <a:pt x="283" y="388"/>
                  </a:lnTo>
                  <a:lnTo>
                    <a:pt x="283" y="391"/>
                  </a:lnTo>
                  <a:lnTo>
                    <a:pt x="282" y="394"/>
                  </a:lnTo>
                  <a:lnTo>
                    <a:pt x="280" y="397"/>
                  </a:lnTo>
                  <a:lnTo>
                    <a:pt x="279" y="400"/>
                  </a:lnTo>
                  <a:lnTo>
                    <a:pt x="277" y="402"/>
                  </a:lnTo>
                  <a:lnTo>
                    <a:pt x="275" y="404"/>
                  </a:lnTo>
                  <a:lnTo>
                    <a:pt x="273" y="406"/>
                  </a:lnTo>
                  <a:lnTo>
                    <a:pt x="271" y="407"/>
                  </a:lnTo>
                  <a:lnTo>
                    <a:pt x="269" y="408"/>
                  </a:lnTo>
                  <a:lnTo>
                    <a:pt x="267" y="409"/>
                  </a:lnTo>
                  <a:close/>
                  <a:moveTo>
                    <a:pt x="357" y="855"/>
                  </a:moveTo>
                  <a:lnTo>
                    <a:pt x="356" y="855"/>
                  </a:lnTo>
                  <a:lnTo>
                    <a:pt x="355" y="855"/>
                  </a:lnTo>
                  <a:lnTo>
                    <a:pt x="354" y="854"/>
                  </a:lnTo>
                  <a:lnTo>
                    <a:pt x="353" y="854"/>
                  </a:lnTo>
                  <a:lnTo>
                    <a:pt x="352" y="854"/>
                  </a:lnTo>
                  <a:lnTo>
                    <a:pt x="351" y="853"/>
                  </a:lnTo>
                  <a:lnTo>
                    <a:pt x="349" y="851"/>
                  </a:lnTo>
                  <a:lnTo>
                    <a:pt x="348" y="850"/>
                  </a:lnTo>
                  <a:lnTo>
                    <a:pt x="346" y="847"/>
                  </a:lnTo>
                  <a:lnTo>
                    <a:pt x="345" y="845"/>
                  </a:lnTo>
                  <a:lnTo>
                    <a:pt x="343" y="842"/>
                  </a:lnTo>
                  <a:lnTo>
                    <a:pt x="342" y="839"/>
                  </a:lnTo>
                  <a:lnTo>
                    <a:pt x="341" y="836"/>
                  </a:lnTo>
                  <a:lnTo>
                    <a:pt x="340" y="832"/>
                  </a:lnTo>
                  <a:lnTo>
                    <a:pt x="339" y="829"/>
                  </a:lnTo>
                  <a:lnTo>
                    <a:pt x="338" y="821"/>
                  </a:lnTo>
                  <a:lnTo>
                    <a:pt x="338" y="813"/>
                  </a:lnTo>
                  <a:lnTo>
                    <a:pt x="338" y="804"/>
                  </a:lnTo>
                  <a:lnTo>
                    <a:pt x="339" y="800"/>
                  </a:lnTo>
                  <a:lnTo>
                    <a:pt x="339" y="797"/>
                  </a:lnTo>
                  <a:lnTo>
                    <a:pt x="340" y="794"/>
                  </a:lnTo>
                  <a:lnTo>
                    <a:pt x="341" y="791"/>
                  </a:lnTo>
                  <a:lnTo>
                    <a:pt x="342" y="788"/>
                  </a:lnTo>
                  <a:lnTo>
                    <a:pt x="343" y="786"/>
                  </a:lnTo>
                  <a:lnTo>
                    <a:pt x="345" y="784"/>
                  </a:lnTo>
                  <a:lnTo>
                    <a:pt x="346" y="783"/>
                  </a:lnTo>
                  <a:lnTo>
                    <a:pt x="348" y="782"/>
                  </a:lnTo>
                  <a:lnTo>
                    <a:pt x="349" y="781"/>
                  </a:lnTo>
                  <a:lnTo>
                    <a:pt x="351" y="780"/>
                  </a:lnTo>
                  <a:lnTo>
                    <a:pt x="353" y="779"/>
                  </a:lnTo>
                  <a:lnTo>
                    <a:pt x="355" y="779"/>
                  </a:lnTo>
                  <a:lnTo>
                    <a:pt x="357" y="779"/>
                  </a:lnTo>
                  <a:lnTo>
                    <a:pt x="359" y="779"/>
                  </a:lnTo>
                  <a:lnTo>
                    <a:pt x="361" y="779"/>
                  </a:lnTo>
                  <a:lnTo>
                    <a:pt x="363" y="780"/>
                  </a:lnTo>
                  <a:lnTo>
                    <a:pt x="365" y="781"/>
                  </a:lnTo>
                  <a:lnTo>
                    <a:pt x="367" y="782"/>
                  </a:lnTo>
                  <a:lnTo>
                    <a:pt x="369" y="783"/>
                  </a:lnTo>
                  <a:lnTo>
                    <a:pt x="370" y="785"/>
                  </a:lnTo>
                  <a:lnTo>
                    <a:pt x="371" y="786"/>
                  </a:lnTo>
                  <a:lnTo>
                    <a:pt x="373" y="789"/>
                  </a:lnTo>
                  <a:lnTo>
                    <a:pt x="374" y="791"/>
                  </a:lnTo>
                  <a:lnTo>
                    <a:pt x="375" y="794"/>
                  </a:lnTo>
                  <a:lnTo>
                    <a:pt x="376" y="797"/>
                  </a:lnTo>
                  <a:lnTo>
                    <a:pt x="376" y="800"/>
                  </a:lnTo>
                  <a:lnTo>
                    <a:pt x="377" y="804"/>
                  </a:lnTo>
                  <a:lnTo>
                    <a:pt x="377" y="813"/>
                  </a:lnTo>
                  <a:lnTo>
                    <a:pt x="377" y="822"/>
                  </a:lnTo>
                  <a:lnTo>
                    <a:pt x="376" y="830"/>
                  </a:lnTo>
                  <a:lnTo>
                    <a:pt x="375" y="834"/>
                  </a:lnTo>
                  <a:lnTo>
                    <a:pt x="374" y="837"/>
                  </a:lnTo>
                  <a:lnTo>
                    <a:pt x="373" y="841"/>
                  </a:lnTo>
                  <a:lnTo>
                    <a:pt x="371" y="844"/>
                  </a:lnTo>
                  <a:lnTo>
                    <a:pt x="370" y="846"/>
                  </a:lnTo>
                  <a:lnTo>
                    <a:pt x="369" y="848"/>
                  </a:lnTo>
                  <a:lnTo>
                    <a:pt x="367" y="850"/>
                  </a:lnTo>
                  <a:lnTo>
                    <a:pt x="365" y="852"/>
                  </a:lnTo>
                  <a:lnTo>
                    <a:pt x="363" y="853"/>
                  </a:lnTo>
                  <a:lnTo>
                    <a:pt x="362" y="854"/>
                  </a:lnTo>
                  <a:lnTo>
                    <a:pt x="361" y="854"/>
                  </a:lnTo>
                  <a:lnTo>
                    <a:pt x="360" y="855"/>
                  </a:lnTo>
                  <a:lnTo>
                    <a:pt x="359" y="855"/>
                  </a:lnTo>
                  <a:lnTo>
                    <a:pt x="358" y="855"/>
                  </a:lnTo>
                  <a:close/>
                  <a:moveTo>
                    <a:pt x="357" y="564"/>
                  </a:moveTo>
                  <a:lnTo>
                    <a:pt x="356" y="564"/>
                  </a:lnTo>
                  <a:lnTo>
                    <a:pt x="355" y="564"/>
                  </a:lnTo>
                  <a:lnTo>
                    <a:pt x="354" y="563"/>
                  </a:lnTo>
                  <a:lnTo>
                    <a:pt x="353" y="563"/>
                  </a:lnTo>
                  <a:lnTo>
                    <a:pt x="352" y="563"/>
                  </a:lnTo>
                  <a:lnTo>
                    <a:pt x="351" y="562"/>
                  </a:lnTo>
                  <a:lnTo>
                    <a:pt x="349" y="561"/>
                  </a:lnTo>
                  <a:lnTo>
                    <a:pt x="348" y="559"/>
                  </a:lnTo>
                  <a:lnTo>
                    <a:pt x="346" y="557"/>
                  </a:lnTo>
                  <a:lnTo>
                    <a:pt x="345" y="554"/>
                  </a:lnTo>
                  <a:lnTo>
                    <a:pt x="343" y="551"/>
                  </a:lnTo>
                  <a:lnTo>
                    <a:pt x="342" y="548"/>
                  </a:lnTo>
                  <a:lnTo>
                    <a:pt x="341" y="545"/>
                  </a:lnTo>
                  <a:lnTo>
                    <a:pt x="340" y="542"/>
                  </a:lnTo>
                  <a:lnTo>
                    <a:pt x="339" y="538"/>
                  </a:lnTo>
                  <a:lnTo>
                    <a:pt x="338" y="530"/>
                  </a:lnTo>
                  <a:lnTo>
                    <a:pt x="338" y="522"/>
                  </a:lnTo>
                  <a:lnTo>
                    <a:pt x="338" y="514"/>
                  </a:lnTo>
                  <a:lnTo>
                    <a:pt x="339" y="510"/>
                  </a:lnTo>
                  <a:lnTo>
                    <a:pt x="339" y="507"/>
                  </a:lnTo>
                  <a:lnTo>
                    <a:pt x="340" y="504"/>
                  </a:lnTo>
                  <a:lnTo>
                    <a:pt x="341" y="501"/>
                  </a:lnTo>
                  <a:lnTo>
                    <a:pt x="342" y="499"/>
                  </a:lnTo>
                  <a:lnTo>
                    <a:pt x="343" y="497"/>
                  </a:lnTo>
                  <a:lnTo>
                    <a:pt x="345" y="495"/>
                  </a:lnTo>
                  <a:lnTo>
                    <a:pt x="346" y="493"/>
                  </a:lnTo>
                  <a:lnTo>
                    <a:pt x="348" y="491"/>
                  </a:lnTo>
                  <a:lnTo>
                    <a:pt x="349" y="490"/>
                  </a:lnTo>
                  <a:lnTo>
                    <a:pt x="351" y="489"/>
                  </a:lnTo>
                  <a:lnTo>
                    <a:pt x="353" y="489"/>
                  </a:lnTo>
                  <a:lnTo>
                    <a:pt x="355" y="488"/>
                  </a:lnTo>
                  <a:lnTo>
                    <a:pt x="357" y="488"/>
                  </a:lnTo>
                  <a:lnTo>
                    <a:pt x="359" y="488"/>
                  </a:lnTo>
                  <a:lnTo>
                    <a:pt x="361" y="488"/>
                  </a:lnTo>
                  <a:lnTo>
                    <a:pt x="363" y="489"/>
                  </a:lnTo>
                  <a:lnTo>
                    <a:pt x="365" y="490"/>
                  </a:lnTo>
                  <a:lnTo>
                    <a:pt x="367" y="491"/>
                  </a:lnTo>
                  <a:lnTo>
                    <a:pt x="369" y="492"/>
                  </a:lnTo>
                  <a:lnTo>
                    <a:pt x="370" y="494"/>
                  </a:lnTo>
                  <a:lnTo>
                    <a:pt x="371" y="496"/>
                  </a:lnTo>
                  <a:lnTo>
                    <a:pt x="373" y="498"/>
                  </a:lnTo>
                  <a:lnTo>
                    <a:pt x="374" y="500"/>
                  </a:lnTo>
                  <a:lnTo>
                    <a:pt x="375" y="503"/>
                  </a:lnTo>
                  <a:lnTo>
                    <a:pt x="376" y="506"/>
                  </a:lnTo>
                  <a:lnTo>
                    <a:pt x="376" y="510"/>
                  </a:lnTo>
                  <a:lnTo>
                    <a:pt x="377" y="513"/>
                  </a:lnTo>
                  <a:lnTo>
                    <a:pt x="377" y="522"/>
                  </a:lnTo>
                  <a:lnTo>
                    <a:pt x="377" y="531"/>
                  </a:lnTo>
                  <a:lnTo>
                    <a:pt x="376" y="539"/>
                  </a:lnTo>
                  <a:lnTo>
                    <a:pt x="375" y="543"/>
                  </a:lnTo>
                  <a:lnTo>
                    <a:pt x="374" y="546"/>
                  </a:lnTo>
                  <a:lnTo>
                    <a:pt x="373" y="549"/>
                  </a:lnTo>
                  <a:lnTo>
                    <a:pt x="371" y="552"/>
                  </a:lnTo>
                  <a:lnTo>
                    <a:pt x="370" y="555"/>
                  </a:lnTo>
                  <a:lnTo>
                    <a:pt x="369" y="557"/>
                  </a:lnTo>
                  <a:lnTo>
                    <a:pt x="367" y="559"/>
                  </a:lnTo>
                  <a:lnTo>
                    <a:pt x="365" y="561"/>
                  </a:lnTo>
                  <a:lnTo>
                    <a:pt x="363" y="562"/>
                  </a:lnTo>
                  <a:lnTo>
                    <a:pt x="362" y="563"/>
                  </a:lnTo>
                  <a:lnTo>
                    <a:pt x="361" y="563"/>
                  </a:lnTo>
                  <a:lnTo>
                    <a:pt x="360" y="564"/>
                  </a:lnTo>
                  <a:lnTo>
                    <a:pt x="359" y="564"/>
                  </a:lnTo>
                  <a:lnTo>
                    <a:pt x="358" y="564"/>
                  </a:lnTo>
                  <a:close/>
                  <a:moveTo>
                    <a:pt x="357" y="257"/>
                  </a:moveTo>
                  <a:lnTo>
                    <a:pt x="356" y="257"/>
                  </a:lnTo>
                  <a:lnTo>
                    <a:pt x="355" y="257"/>
                  </a:lnTo>
                  <a:lnTo>
                    <a:pt x="354" y="256"/>
                  </a:lnTo>
                  <a:lnTo>
                    <a:pt x="353" y="256"/>
                  </a:lnTo>
                  <a:lnTo>
                    <a:pt x="352" y="256"/>
                  </a:lnTo>
                  <a:lnTo>
                    <a:pt x="351" y="255"/>
                  </a:lnTo>
                  <a:lnTo>
                    <a:pt x="349" y="253"/>
                  </a:lnTo>
                  <a:lnTo>
                    <a:pt x="348" y="252"/>
                  </a:lnTo>
                  <a:lnTo>
                    <a:pt x="346" y="249"/>
                  </a:lnTo>
                  <a:lnTo>
                    <a:pt x="345" y="247"/>
                  </a:lnTo>
                  <a:lnTo>
                    <a:pt x="343" y="244"/>
                  </a:lnTo>
                  <a:lnTo>
                    <a:pt x="342" y="241"/>
                  </a:lnTo>
                  <a:lnTo>
                    <a:pt x="341" y="238"/>
                  </a:lnTo>
                  <a:lnTo>
                    <a:pt x="340" y="234"/>
                  </a:lnTo>
                  <a:lnTo>
                    <a:pt x="339" y="230"/>
                  </a:lnTo>
                  <a:lnTo>
                    <a:pt x="338" y="222"/>
                  </a:lnTo>
                  <a:lnTo>
                    <a:pt x="338" y="214"/>
                  </a:lnTo>
                  <a:lnTo>
                    <a:pt x="338" y="205"/>
                  </a:lnTo>
                  <a:lnTo>
                    <a:pt x="339" y="202"/>
                  </a:lnTo>
                  <a:lnTo>
                    <a:pt x="339" y="198"/>
                  </a:lnTo>
                  <a:lnTo>
                    <a:pt x="340" y="195"/>
                  </a:lnTo>
                  <a:lnTo>
                    <a:pt x="341" y="192"/>
                  </a:lnTo>
                  <a:lnTo>
                    <a:pt x="342" y="190"/>
                  </a:lnTo>
                  <a:lnTo>
                    <a:pt x="343" y="188"/>
                  </a:lnTo>
                  <a:lnTo>
                    <a:pt x="345" y="186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9" y="182"/>
                  </a:lnTo>
                  <a:lnTo>
                    <a:pt x="351" y="181"/>
                  </a:lnTo>
                  <a:lnTo>
                    <a:pt x="353" y="180"/>
                  </a:lnTo>
                  <a:lnTo>
                    <a:pt x="355" y="180"/>
                  </a:lnTo>
                  <a:lnTo>
                    <a:pt x="357" y="180"/>
                  </a:lnTo>
                  <a:lnTo>
                    <a:pt x="359" y="180"/>
                  </a:lnTo>
                  <a:lnTo>
                    <a:pt x="361" y="180"/>
                  </a:lnTo>
                  <a:lnTo>
                    <a:pt x="363" y="181"/>
                  </a:lnTo>
                  <a:lnTo>
                    <a:pt x="365" y="182"/>
                  </a:lnTo>
                  <a:lnTo>
                    <a:pt x="367" y="183"/>
                  </a:lnTo>
                  <a:lnTo>
                    <a:pt x="369" y="184"/>
                  </a:lnTo>
                  <a:lnTo>
                    <a:pt x="370" y="186"/>
                  </a:lnTo>
                  <a:lnTo>
                    <a:pt x="371" y="188"/>
                  </a:lnTo>
                  <a:lnTo>
                    <a:pt x="373" y="190"/>
                  </a:lnTo>
                  <a:lnTo>
                    <a:pt x="374" y="192"/>
                  </a:lnTo>
                  <a:lnTo>
                    <a:pt x="375" y="195"/>
                  </a:lnTo>
                  <a:lnTo>
                    <a:pt x="376" y="198"/>
                  </a:lnTo>
                  <a:lnTo>
                    <a:pt x="376" y="202"/>
                  </a:lnTo>
                  <a:lnTo>
                    <a:pt x="377" y="205"/>
                  </a:lnTo>
                  <a:lnTo>
                    <a:pt x="377" y="214"/>
                  </a:lnTo>
                  <a:lnTo>
                    <a:pt x="377" y="223"/>
                  </a:lnTo>
                  <a:lnTo>
                    <a:pt x="376" y="232"/>
                  </a:lnTo>
                  <a:lnTo>
                    <a:pt x="375" y="235"/>
                  </a:lnTo>
                  <a:lnTo>
                    <a:pt x="374" y="239"/>
                  </a:lnTo>
                  <a:lnTo>
                    <a:pt x="373" y="242"/>
                  </a:lnTo>
                  <a:lnTo>
                    <a:pt x="371" y="245"/>
                  </a:lnTo>
                  <a:lnTo>
                    <a:pt x="370" y="248"/>
                  </a:lnTo>
                  <a:lnTo>
                    <a:pt x="369" y="250"/>
                  </a:lnTo>
                  <a:lnTo>
                    <a:pt x="367" y="252"/>
                  </a:lnTo>
                  <a:lnTo>
                    <a:pt x="365" y="254"/>
                  </a:lnTo>
                  <a:lnTo>
                    <a:pt x="363" y="255"/>
                  </a:lnTo>
                  <a:lnTo>
                    <a:pt x="362" y="256"/>
                  </a:lnTo>
                  <a:lnTo>
                    <a:pt x="361" y="256"/>
                  </a:lnTo>
                  <a:lnTo>
                    <a:pt x="360" y="257"/>
                  </a:lnTo>
                  <a:lnTo>
                    <a:pt x="359" y="257"/>
                  </a:lnTo>
                  <a:lnTo>
                    <a:pt x="358" y="257"/>
                  </a:lnTo>
                  <a:close/>
                  <a:moveTo>
                    <a:pt x="919" y="180"/>
                  </a:moveTo>
                  <a:lnTo>
                    <a:pt x="921" y="180"/>
                  </a:lnTo>
                  <a:lnTo>
                    <a:pt x="923" y="180"/>
                  </a:lnTo>
                  <a:lnTo>
                    <a:pt x="925" y="181"/>
                  </a:lnTo>
                  <a:lnTo>
                    <a:pt x="927" y="182"/>
                  </a:lnTo>
                  <a:lnTo>
                    <a:pt x="928" y="183"/>
                  </a:lnTo>
                  <a:lnTo>
                    <a:pt x="930" y="184"/>
                  </a:lnTo>
                  <a:lnTo>
                    <a:pt x="932" y="186"/>
                  </a:lnTo>
                  <a:lnTo>
                    <a:pt x="933" y="188"/>
                  </a:lnTo>
                  <a:lnTo>
                    <a:pt x="934" y="190"/>
                  </a:lnTo>
                  <a:lnTo>
                    <a:pt x="935" y="192"/>
                  </a:lnTo>
                  <a:lnTo>
                    <a:pt x="937" y="195"/>
                  </a:lnTo>
                  <a:lnTo>
                    <a:pt x="937" y="198"/>
                  </a:lnTo>
                  <a:lnTo>
                    <a:pt x="938" y="202"/>
                  </a:lnTo>
                  <a:lnTo>
                    <a:pt x="939" y="205"/>
                  </a:lnTo>
                  <a:lnTo>
                    <a:pt x="939" y="209"/>
                  </a:lnTo>
                  <a:lnTo>
                    <a:pt x="939" y="214"/>
                  </a:lnTo>
                  <a:lnTo>
                    <a:pt x="939" y="223"/>
                  </a:lnTo>
                  <a:lnTo>
                    <a:pt x="938" y="228"/>
                  </a:lnTo>
                  <a:lnTo>
                    <a:pt x="937" y="232"/>
                  </a:lnTo>
                  <a:lnTo>
                    <a:pt x="937" y="235"/>
                  </a:lnTo>
                  <a:lnTo>
                    <a:pt x="935" y="239"/>
                  </a:lnTo>
                  <a:lnTo>
                    <a:pt x="934" y="242"/>
                  </a:lnTo>
                  <a:lnTo>
                    <a:pt x="933" y="245"/>
                  </a:lnTo>
                  <a:lnTo>
                    <a:pt x="932" y="248"/>
                  </a:lnTo>
                  <a:lnTo>
                    <a:pt x="930" y="250"/>
                  </a:lnTo>
                  <a:lnTo>
                    <a:pt x="928" y="252"/>
                  </a:lnTo>
                  <a:lnTo>
                    <a:pt x="927" y="254"/>
                  </a:lnTo>
                  <a:lnTo>
                    <a:pt x="925" y="255"/>
                  </a:lnTo>
                  <a:lnTo>
                    <a:pt x="924" y="256"/>
                  </a:lnTo>
                  <a:lnTo>
                    <a:pt x="923" y="256"/>
                  </a:lnTo>
                  <a:lnTo>
                    <a:pt x="922" y="257"/>
                  </a:lnTo>
                  <a:lnTo>
                    <a:pt x="921" y="257"/>
                  </a:lnTo>
                  <a:lnTo>
                    <a:pt x="920" y="257"/>
                  </a:lnTo>
                  <a:lnTo>
                    <a:pt x="919" y="257"/>
                  </a:lnTo>
                  <a:lnTo>
                    <a:pt x="918" y="257"/>
                  </a:lnTo>
                  <a:lnTo>
                    <a:pt x="917" y="257"/>
                  </a:lnTo>
                  <a:lnTo>
                    <a:pt x="916" y="256"/>
                  </a:lnTo>
                  <a:lnTo>
                    <a:pt x="915" y="256"/>
                  </a:lnTo>
                  <a:lnTo>
                    <a:pt x="914" y="256"/>
                  </a:lnTo>
                  <a:lnTo>
                    <a:pt x="913" y="255"/>
                  </a:lnTo>
                  <a:lnTo>
                    <a:pt x="911" y="253"/>
                  </a:lnTo>
                  <a:lnTo>
                    <a:pt x="909" y="252"/>
                  </a:lnTo>
                  <a:lnTo>
                    <a:pt x="908" y="249"/>
                  </a:lnTo>
                  <a:lnTo>
                    <a:pt x="906" y="247"/>
                  </a:lnTo>
                  <a:lnTo>
                    <a:pt x="905" y="244"/>
                  </a:lnTo>
                  <a:lnTo>
                    <a:pt x="904" y="241"/>
                  </a:lnTo>
                  <a:lnTo>
                    <a:pt x="902" y="238"/>
                  </a:lnTo>
                  <a:lnTo>
                    <a:pt x="901" y="234"/>
                  </a:lnTo>
                  <a:lnTo>
                    <a:pt x="901" y="230"/>
                  </a:lnTo>
                  <a:lnTo>
                    <a:pt x="899" y="222"/>
                  </a:lnTo>
                  <a:lnTo>
                    <a:pt x="899" y="214"/>
                  </a:lnTo>
                  <a:lnTo>
                    <a:pt x="899" y="209"/>
                  </a:lnTo>
                  <a:lnTo>
                    <a:pt x="899" y="205"/>
                  </a:lnTo>
                  <a:lnTo>
                    <a:pt x="900" y="202"/>
                  </a:lnTo>
                  <a:lnTo>
                    <a:pt x="901" y="198"/>
                  </a:lnTo>
                  <a:lnTo>
                    <a:pt x="901" y="195"/>
                  </a:lnTo>
                  <a:lnTo>
                    <a:pt x="902" y="192"/>
                  </a:lnTo>
                  <a:lnTo>
                    <a:pt x="904" y="190"/>
                  </a:lnTo>
                  <a:lnTo>
                    <a:pt x="905" y="188"/>
                  </a:lnTo>
                  <a:lnTo>
                    <a:pt x="906" y="186"/>
                  </a:lnTo>
                  <a:lnTo>
                    <a:pt x="908" y="184"/>
                  </a:lnTo>
                  <a:lnTo>
                    <a:pt x="909" y="183"/>
                  </a:lnTo>
                  <a:lnTo>
                    <a:pt x="911" y="182"/>
                  </a:lnTo>
                  <a:lnTo>
                    <a:pt x="913" y="181"/>
                  </a:lnTo>
                  <a:lnTo>
                    <a:pt x="915" y="180"/>
                  </a:lnTo>
                  <a:lnTo>
                    <a:pt x="917" y="180"/>
                  </a:lnTo>
                  <a:close/>
                  <a:moveTo>
                    <a:pt x="820" y="336"/>
                  </a:moveTo>
                  <a:lnTo>
                    <a:pt x="822" y="338"/>
                  </a:lnTo>
                  <a:lnTo>
                    <a:pt x="825" y="341"/>
                  </a:lnTo>
                  <a:lnTo>
                    <a:pt x="832" y="348"/>
                  </a:lnTo>
                  <a:lnTo>
                    <a:pt x="841" y="356"/>
                  </a:lnTo>
                  <a:lnTo>
                    <a:pt x="851" y="364"/>
                  </a:lnTo>
                  <a:lnTo>
                    <a:pt x="851" y="367"/>
                  </a:lnTo>
                  <a:lnTo>
                    <a:pt x="851" y="373"/>
                  </a:lnTo>
                  <a:lnTo>
                    <a:pt x="851" y="376"/>
                  </a:lnTo>
                  <a:lnTo>
                    <a:pt x="851" y="379"/>
                  </a:lnTo>
                  <a:lnTo>
                    <a:pt x="850" y="382"/>
                  </a:lnTo>
                  <a:lnTo>
                    <a:pt x="850" y="385"/>
                  </a:lnTo>
                  <a:lnTo>
                    <a:pt x="849" y="386"/>
                  </a:lnTo>
                  <a:lnTo>
                    <a:pt x="849" y="387"/>
                  </a:lnTo>
                  <a:lnTo>
                    <a:pt x="848" y="388"/>
                  </a:lnTo>
                  <a:lnTo>
                    <a:pt x="848" y="389"/>
                  </a:lnTo>
                  <a:lnTo>
                    <a:pt x="844" y="389"/>
                  </a:lnTo>
                  <a:lnTo>
                    <a:pt x="840" y="389"/>
                  </a:lnTo>
                  <a:lnTo>
                    <a:pt x="831" y="390"/>
                  </a:lnTo>
                  <a:lnTo>
                    <a:pt x="823" y="392"/>
                  </a:lnTo>
                  <a:lnTo>
                    <a:pt x="819" y="392"/>
                  </a:lnTo>
                  <a:lnTo>
                    <a:pt x="815" y="392"/>
                  </a:lnTo>
                  <a:lnTo>
                    <a:pt x="814" y="389"/>
                  </a:lnTo>
                  <a:lnTo>
                    <a:pt x="813" y="386"/>
                  </a:lnTo>
                  <a:lnTo>
                    <a:pt x="813" y="383"/>
                  </a:lnTo>
                  <a:lnTo>
                    <a:pt x="812" y="379"/>
                  </a:lnTo>
                  <a:lnTo>
                    <a:pt x="812" y="376"/>
                  </a:lnTo>
                  <a:lnTo>
                    <a:pt x="812" y="373"/>
                  </a:lnTo>
                  <a:lnTo>
                    <a:pt x="812" y="367"/>
                  </a:lnTo>
                  <a:lnTo>
                    <a:pt x="811" y="364"/>
                  </a:lnTo>
                  <a:lnTo>
                    <a:pt x="811" y="361"/>
                  </a:lnTo>
                  <a:lnTo>
                    <a:pt x="811" y="358"/>
                  </a:lnTo>
                  <a:lnTo>
                    <a:pt x="811" y="356"/>
                  </a:lnTo>
                  <a:lnTo>
                    <a:pt x="811" y="353"/>
                  </a:lnTo>
                  <a:lnTo>
                    <a:pt x="812" y="351"/>
                  </a:lnTo>
                  <a:lnTo>
                    <a:pt x="812" y="349"/>
                  </a:lnTo>
                  <a:lnTo>
                    <a:pt x="813" y="347"/>
                  </a:lnTo>
                  <a:lnTo>
                    <a:pt x="814" y="345"/>
                  </a:lnTo>
                  <a:lnTo>
                    <a:pt x="814" y="344"/>
                  </a:lnTo>
                  <a:lnTo>
                    <a:pt x="815" y="342"/>
                  </a:lnTo>
                  <a:lnTo>
                    <a:pt x="816" y="341"/>
                  </a:lnTo>
                  <a:lnTo>
                    <a:pt x="817" y="339"/>
                  </a:lnTo>
                  <a:lnTo>
                    <a:pt x="818" y="338"/>
                  </a:lnTo>
                  <a:close/>
                  <a:moveTo>
                    <a:pt x="733" y="180"/>
                  </a:moveTo>
                  <a:lnTo>
                    <a:pt x="735" y="180"/>
                  </a:lnTo>
                  <a:lnTo>
                    <a:pt x="737" y="180"/>
                  </a:lnTo>
                  <a:lnTo>
                    <a:pt x="739" y="181"/>
                  </a:lnTo>
                  <a:lnTo>
                    <a:pt x="741" y="182"/>
                  </a:lnTo>
                  <a:lnTo>
                    <a:pt x="742" y="183"/>
                  </a:lnTo>
                  <a:lnTo>
                    <a:pt x="744" y="184"/>
                  </a:lnTo>
                  <a:lnTo>
                    <a:pt x="745" y="186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49" y="192"/>
                  </a:lnTo>
                  <a:lnTo>
                    <a:pt x="750" y="195"/>
                  </a:lnTo>
                  <a:lnTo>
                    <a:pt x="751" y="198"/>
                  </a:lnTo>
                  <a:lnTo>
                    <a:pt x="751" y="202"/>
                  </a:lnTo>
                  <a:lnTo>
                    <a:pt x="752" y="205"/>
                  </a:lnTo>
                  <a:lnTo>
                    <a:pt x="752" y="214"/>
                  </a:lnTo>
                  <a:lnTo>
                    <a:pt x="752" y="223"/>
                  </a:lnTo>
                  <a:lnTo>
                    <a:pt x="751" y="232"/>
                  </a:lnTo>
                  <a:lnTo>
                    <a:pt x="750" y="235"/>
                  </a:lnTo>
                  <a:lnTo>
                    <a:pt x="749" y="239"/>
                  </a:lnTo>
                  <a:lnTo>
                    <a:pt x="748" y="242"/>
                  </a:lnTo>
                  <a:lnTo>
                    <a:pt x="747" y="245"/>
                  </a:lnTo>
                  <a:lnTo>
                    <a:pt x="745" y="248"/>
                  </a:lnTo>
                  <a:lnTo>
                    <a:pt x="744" y="250"/>
                  </a:lnTo>
                  <a:lnTo>
                    <a:pt x="742" y="252"/>
                  </a:lnTo>
                  <a:lnTo>
                    <a:pt x="741" y="254"/>
                  </a:lnTo>
                  <a:lnTo>
                    <a:pt x="739" y="255"/>
                  </a:lnTo>
                  <a:lnTo>
                    <a:pt x="738" y="256"/>
                  </a:lnTo>
                  <a:lnTo>
                    <a:pt x="737" y="256"/>
                  </a:lnTo>
                  <a:lnTo>
                    <a:pt x="736" y="257"/>
                  </a:lnTo>
                  <a:lnTo>
                    <a:pt x="735" y="257"/>
                  </a:lnTo>
                  <a:lnTo>
                    <a:pt x="734" y="257"/>
                  </a:lnTo>
                  <a:lnTo>
                    <a:pt x="733" y="257"/>
                  </a:lnTo>
                  <a:lnTo>
                    <a:pt x="732" y="257"/>
                  </a:lnTo>
                  <a:lnTo>
                    <a:pt x="731" y="257"/>
                  </a:lnTo>
                  <a:lnTo>
                    <a:pt x="730" y="256"/>
                  </a:lnTo>
                  <a:lnTo>
                    <a:pt x="729" y="256"/>
                  </a:lnTo>
                  <a:lnTo>
                    <a:pt x="728" y="256"/>
                  </a:lnTo>
                  <a:lnTo>
                    <a:pt x="727" y="255"/>
                  </a:lnTo>
                  <a:lnTo>
                    <a:pt x="725" y="253"/>
                  </a:lnTo>
                  <a:lnTo>
                    <a:pt x="723" y="252"/>
                  </a:lnTo>
                  <a:lnTo>
                    <a:pt x="721" y="249"/>
                  </a:lnTo>
                  <a:lnTo>
                    <a:pt x="720" y="247"/>
                  </a:lnTo>
                  <a:lnTo>
                    <a:pt x="718" y="244"/>
                  </a:lnTo>
                  <a:lnTo>
                    <a:pt x="717" y="241"/>
                  </a:lnTo>
                  <a:lnTo>
                    <a:pt x="716" y="238"/>
                  </a:lnTo>
                  <a:lnTo>
                    <a:pt x="715" y="234"/>
                  </a:lnTo>
                  <a:lnTo>
                    <a:pt x="714" y="230"/>
                  </a:lnTo>
                  <a:lnTo>
                    <a:pt x="713" y="222"/>
                  </a:lnTo>
                  <a:lnTo>
                    <a:pt x="713" y="214"/>
                  </a:lnTo>
                  <a:lnTo>
                    <a:pt x="713" y="209"/>
                  </a:lnTo>
                  <a:lnTo>
                    <a:pt x="712" y="205"/>
                  </a:lnTo>
                  <a:lnTo>
                    <a:pt x="713" y="202"/>
                  </a:lnTo>
                  <a:lnTo>
                    <a:pt x="713" y="198"/>
                  </a:lnTo>
                  <a:lnTo>
                    <a:pt x="714" y="195"/>
                  </a:lnTo>
                  <a:lnTo>
                    <a:pt x="715" y="192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9" y="186"/>
                  </a:lnTo>
                  <a:lnTo>
                    <a:pt x="721" y="184"/>
                  </a:lnTo>
                  <a:lnTo>
                    <a:pt x="722" y="183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9" y="180"/>
                  </a:lnTo>
                  <a:lnTo>
                    <a:pt x="731" y="180"/>
                  </a:lnTo>
                  <a:close/>
                  <a:moveTo>
                    <a:pt x="642" y="333"/>
                  </a:moveTo>
                  <a:lnTo>
                    <a:pt x="644" y="333"/>
                  </a:lnTo>
                  <a:lnTo>
                    <a:pt x="646" y="333"/>
                  </a:lnTo>
                  <a:lnTo>
                    <a:pt x="648" y="334"/>
                  </a:lnTo>
                  <a:lnTo>
                    <a:pt x="650" y="335"/>
                  </a:lnTo>
                  <a:lnTo>
                    <a:pt x="652" y="336"/>
                  </a:lnTo>
                  <a:lnTo>
                    <a:pt x="654" y="337"/>
                  </a:lnTo>
                  <a:lnTo>
                    <a:pt x="655" y="338"/>
                  </a:lnTo>
                  <a:lnTo>
                    <a:pt x="656" y="340"/>
                  </a:lnTo>
                  <a:lnTo>
                    <a:pt x="658" y="342"/>
                  </a:lnTo>
                  <a:lnTo>
                    <a:pt x="659" y="345"/>
                  </a:lnTo>
                  <a:lnTo>
                    <a:pt x="660" y="348"/>
                  </a:lnTo>
                  <a:lnTo>
                    <a:pt x="661" y="351"/>
                  </a:lnTo>
                  <a:lnTo>
                    <a:pt x="661" y="354"/>
                  </a:lnTo>
                  <a:lnTo>
                    <a:pt x="662" y="358"/>
                  </a:lnTo>
                  <a:lnTo>
                    <a:pt x="662" y="367"/>
                  </a:lnTo>
                  <a:lnTo>
                    <a:pt x="662" y="376"/>
                  </a:lnTo>
                  <a:lnTo>
                    <a:pt x="660" y="384"/>
                  </a:lnTo>
                  <a:lnTo>
                    <a:pt x="660" y="388"/>
                  </a:lnTo>
                  <a:lnTo>
                    <a:pt x="659" y="391"/>
                  </a:lnTo>
                  <a:lnTo>
                    <a:pt x="658" y="394"/>
                  </a:lnTo>
                  <a:lnTo>
                    <a:pt x="656" y="397"/>
                  </a:lnTo>
                  <a:lnTo>
                    <a:pt x="655" y="400"/>
                  </a:lnTo>
                  <a:lnTo>
                    <a:pt x="653" y="402"/>
                  </a:lnTo>
                  <a:lnTo>
                    <a:pt x="652" y="404"/>
                  </a:lnTo>
                  <a:lnTo>
                    <a:pt x="650" y="406"/>
                  </a:lnTo>
                  <a:lnTo>
                    <a:pt x="648" y="407"/>
                  </a:lnTo>
                  <a:lnTo>
                    <a:pt x="647" y="408"/>
                  </a:lnTo>
                  <a:lnTo>
                    <a:pt x="646" y="408"/>
                  </a:lnTo>
                  <a:lnTo>
                    <a:pt x="645" y="409"/>
                  </a:lnTo>
                  <a:lnTo>
                    <a:pt x="644" y="409"/>
                  </a:lnTo>
                  <a:lnTo>
                    <a:pt x="643" y="409"/>
                  </a:lnTo>
                  <a:lnTo>
                    <a:pt x="642" y="409"/>
                  </a:lnTo>
                  <a:lnTo>
                    <a:pt x="641" y="409"/>
                  </a:lnTo>
                  <a:lnTo>
                    <a:pt x="640" y="409"/>
                  </a:lnTo>
                  <a:lnTo>
                    <a:pt x="639" y="408"/>
                  </a:lnTo>
                  <a:lnTo>
                    <a:pt x="638" y="408"/>
                  </a:lnTo>
                  <a:lnTo>
                    <a:pt x="637" y="408"/>
                  </a:lnTo>
                  <a:lnTo>
                    <a:pt x="636" y="407"/>
                  </a:lnTo>
                  <a:lnTo>
                    <a:pt x="634" y="406"/>
                  </a:lnTo>
                  <a:lnTo>
                    <a:pt x="632" y="404"/>
                  </a:lnTo>
                  <a:lnTo>
                    <a:pt x="631" y="401"/>
                  </a:lnTo>
                  <a:lnTo>
                    <a:pt x="629" y="399"/>
                  </a:lnTo>
                  <a:lnTo>
                    <a:pt x="628" y="396"/>
                  </a:lnTo>
                  <a:lnTo>
                    <a:pt x="627" y="393"/>
                  </a:lnTo>
                  <a:lnTo>
                    <a:pt x="626" y="390"/>
                  </a:lnTo>
                  <a:lnTo>
                    <a:pt x="625" y="386"/>
                  </a:lnTo>
                  <a:lnTo>
                    <a:pt x="624" y="383"/>
                  </a:lnTo>
                  <a:lnTo>
                    <a:pt x="623" y="375"/>
                  </a:lnTo>
                  <a:lnTo>
                    <a:pt x="623" y="367"/>
                  </a:lnTo>
                  <a:lnTo>
                    <a:pt x="623" y="362"/>
                  </a:lnTo>
                  <a:lnTo>
                    <a:pt x="622" y="358"/>
                  </a:lnTo>
                  <a:lnTo>
                    <a:pt x="623" y="354"/>
                  </a:lnTo>
                  <a:lnTo>
                    <a:pt x="623" y="351"/>
                  </a:lnTo>
                  <a:lnTo>
                    <a:pt x="624" y="348"/>
                  </a:lnTo>
                  <a:lnTo>
                    <a:pt x="625" y="345"/>
                  </a:lnTo>
                  <a:lnTo>
                    <a:pt x="626" y="342"/>
                  </a:lnTo>
                  <a:lnTo>
                    <a:pt x="627" y="340"/>
                  </a:lnTo>
                  <a:lnTo>
                    <a:pt x="629" y="338"/>
                  </a:lnTo>
                  <a:lnTo>
                    <a:pt x="630" y="337"/>
                  </a:lnTo>
                  <a:lnTo>
                    <a:pt x="632" y="336"/>
                  </a:lnTo>
                  <a:lnTo>
                    <a:pt x="634" y="335"/>
                  </a:lnTo>
                  <a:lnTo>
                    <a:pt x="636" y="334"/>
                  </a:lnTo>
                  <a:lnTo>
                    <a:pt x="638" y="333"/>
                  </a:lnTo>
                  <a:lnTo>
                    <a:pt x="640" y="333"/>
                  </a:lnTo>
                  <a:close/>
                  <a:moveTo>
                    <a:pt x="544" y="180"/>
                  </a:moveTo>
                  <a:lnTo>
                    <a:pt x="546" y="180"/>
                  </a:lnTo>
                  <a:lnTo>
                    <a:pt x="548" y="180"/>
                  </a:lnTo>
                  <a:lnTo>
                    <a:pt x="550" y="181"/>
                  </a:lnTo>
                  <a:lnTo>
                    <a:pt x="552" y="182"/>
                  </a:lnTo>
                  <a:lnTo>
                    <a:pt x="553" y="183"/>
                  </a:lnTo>
                  <a:lnTo>
                    <a:pt x="555" y="184"/>
                  </a:lnTo>
                  <a:lnTo>
                    <a:pt x="556" y="186"/>
                  </a:lnTo>
                  <a:lnTo>
                    <a:pt x="558" y="188"/>
                  </a:lnTo>
                  <a:lnTo>
                    <a:pt x="559" y="190"/>
                  </a:lnTo>
                  <a:lnTo>
                    <a:pt x="560" y="192"/>
                  </a:lnTo>
                  <a:lnTo>
                    <a:pt x="561" y="195"/>
                  </a:lnTo>
                  <a:lnTo>
                    <a:pt x="562" y="198"/>
                  </a:lnTo>
                  <a:lnTo>
                    <a:pt x="562" y="202"/>
                  </a:lnTo>
                  <a:lnTo>
                    <a:pt x="563" y="205"/>
                  </a:lnTo>
                  <a:lnTo>
                    <a:pt x="563" y="214"/>
                  </a:lnTo>
                  <a:lnTo>
                    <a:pt x="563" y="223"/>
                  </a:lnTo>
                  <a:lnTo>
                    <a:pt x="562" y="232"/>
                  </a:lnTo>
                  <a:lnTo>
                    <a:pt x="561" y="235"/>
                  </a:lnTo>
                  <a:lnTo>
                    <a:pt x="560" y="239"/>
                  </a:lnTo>
                  <a:lnTo>
                    <a:pt x="559" y="242"/>
                  </a:lnTo>
                  <a:lnTo>
                    <a:pt x="558" y="245"/>
                  </a:lnTo>
                  <a:lnTo>
                    <a:pt x="556" y="248"/>
                  </a:lnTo>
                  <a:lnTo>
                    <a:pt x="555" y="250"/>
                  </a:lnTo>
                  <a:lnTo>
                    <a:pt x="553" y="252"/>
                  </a:lnTo>
                  <a:lnTo>
                    <a:pt x="552" y="254"/>
                  </a:lnTo>
                  <a:lnTo>
                    <a:pt x="550" y="255"/>
                  </a:lnTo>
                  <a:lnTo>
                    <a:pt x="549" y="256"/>
                  </a:lnTo>
                  <a:lnTo>
                    <a:pt x="548" y="256"/>
                  </a:lnTo>
                  <a:lnTo>
                    <a:pt x="547" y="257"/>
                  </a:lnTo>
                  <a:lnTo>
                    <a:pt x="546" y="257"/>
                  </a:lnTo>
                  <a:lnTo>
                    <a:pt x="545" y="257"/>
                  </a:lnTo>
                  <a:lnTo>
                    <a:pt x="544" y="257"/>
                  </a:lnTo>
                  <a:lnTo>
                    <a:pt x="543" y="257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6"/>
                  </a:lnTo>
                  <a:lnTo>
                    <a:pt x="539" y="256"/>
                  </a:lnTo>
                  <a:lnTo>
                    <a:pt x="538" y="255"/>
                  </a:lnTo>
                  <a:lnTo>
                    <a:pt x="536" y="253"/>
                  </a:lnTo>
                  <a:lnTo>
                    <a:pt x="534" y="252"/>
                  </a:lnTo>
                  <a:lnTo>
                    <a:pt x="533" y="249"/>
                  </a:lnTo>
                  <a:lnTo>
                    <a:pt x="531" y="247"/>
                  </a:lnTo>
                  <a:lnTo>
                    <a:pt x="530" y="244"/>
                  </a:lnTo>
                  <a:lnTo>
                    <a:pt x="528" y="241"/>
                  </a:lnTo>
                  <a:lnTo>
                    <a:pt x="527" y="238"/>
                  </a:lnTo>
                  <a:lnTo>
                    <a:pt x="526" y="234"/>
                  </a:lnTo>
                  <a:lnTo>
                    <a:pt x="525" y="230"/>
                  </a:lnTo>
                  <a:lnTo>
                    <a:pt x="524" y="222"/>
                  </a:lnTo>
                  <a:lnTo>
                    <a:pt x="524" y="214"/>
                  </a:lnTo>
                  <a:lnTo>
                    <a:pt x="524" y="205"/>
                  </a:lnTo>
                  <a:lnTo>
                    <a:pt x="525" y="202"/>
                  </a:lnTo>
                  <a:lnTo>
                    <a:pt x="525" y="198"/>
                  </a:lnTo>
                  <a:lnTo>
                    <a:pt x="526" y="195"/>
                  </a:lnTo>
                  <a:lnTo>
                    <a:pt x="527" y="192"/>
                  </a:lnTo>
                  <a:lnTo>
                    <a:pt x="528" y="190"/>
                  </a:lnTo>
                  <a:lnTo>
                    <a:pt x="529" y="188"/>
                  </a:lnTo>
                  <a:lnTo>
                    <a:pt x="531" y="186"/>
                  </a:lnTo>
                  <a:lnTo>
                    <a:pt x="532" y="184"/>
                  </a:lnTo>
                  <a:lnTo>
                    <a:pt x="534" y="183"/>
                  </a:lnTo>
                  <a:lnTo>
                    <a:pt x="536" y="182"/>
                  </a:lnTo>
                  <a:lnTo>
                    <a:pt x="538" y="181"/>
                  </a:lnTo>
                  <a:lnTo>
                    <a:pt x="540" y="180"/>
                  </a:lnTo>
                  <a:lnTo>
                    <a:pt x="542" y="180"/>
                  </a:lnTo>
                  <a:close/>
                  <a:moveTo>
                    <a:pt x="544" y="488"/>
                  </a:moveTo>
                  <a:lnTo>
                    <a:pt x="546" y="488"/>
                  </a:lnTo>
                  <a:lnTo>
                    <a:pt x="548" y="488"/>
                  </a:lnTo>
                  <a:lnTo>
                    <a:pt x="550" y="489"/>
                  </a:lnTo>
                  <a:lnTo>
                    <a:pt x="552" y="490"/>
                  </a:lnTo>
                  <a:lnTo>
                    <a:pt x="553" y="491"/>
                  </a:lnTo>
                  <a:lnTo>
                    <a:pt x="555" y="492"/>
                  </a:lnTo>
                  <a:lnTo>
                    <a:pt x="556" y="494"/>
                  </a:lnTo>
                  <a:lnTo>
                    <a:pt x="558" y="496"/>
                  </a:lnTo>
                  <a:lnTo>
                    <a:pt x="559" y="498"/>
                  </a:lnTo>
                  <a:lnTo>
                    <a:pt x="560" y="500"/>
                  </a:lnTo>
                  <a:lnTo>
                    <a:pt x="561" y="503"/>
                  </a:lnTo>
                  <a:lnTo>
                    <a:pt x="562" y="506"/>
                  </a:lnTo>
                  <a:lnTo>
                    <a:pt x="562" y="510"/>
                  </a:lnTo>
                  <a:lnTo>
                    <a:pt x="563" y="513"/>
                  </a:lnTo>
                  <a:lnTo>
                    <a:pt x="563" y="522"/>
                  </a:lnTo>
                  <a:lnTo>
                    <a:pt x="563" y="531"/>
                  </a:lnTo>
                  <a:lnTo>
                    <a:pt x="562" y="539"/>
                  </a:lnTo>
                  <a:lnTo>
                    <a:pt x="561" y="543"/>
                  </a:lnTo>
                  <a:lnTo>
                    <a:pt x="560" y="546"/>
                  </a:lnTo>
                  <a:lnTo>
                    <a:pt x="559" y="549"/>
                  </a:lnTo>
                  <a:lnTo>
                    <a:pt x="558" y="552"/>
                  </a:lnTo>
                  <a:lnTo>
                    <a:pt x="556" y="555"/>
                  </a:lnTo>
                  <a:lnTo>
                    <a:pt x="555" y="557"/>
                  </a:lnTo>
                  <a:lnTo>
                    <a:pt x="553" y="559"/>
                  </a:lnTo>
                  <a:lnTo>
                    <a:pt x="552" y="561"/>
                  </a:lnTo>
                  <a:lnTo>
                    <a:pt x="550" y="562"/>
                  </a:lnTo>
                  <a:lnTo>
                    <a:pt x="549" y="563"/>
                  </a:lnTo>
                  <a:lnTo>
                    <a:pt x="548" y="563"/>
                  </a:lnTo>
                  <a:lnTo>
                    <a:pt x="547" y="564"/>
                  </a:lnTo>
                  <a:lnTo>
                    <a:pt x="546" y="564"/>
                  </a:lnTo>
                  <a:lnTo>
                    <a:pt x="545" y="564"/>
                  </a:lnTo>
                  <a:lnTo>
                    <a:pt x="544" y="564"/>
                  </a:lnTo>
                  <a:lnTo>
                    <a:pt x="543" y="564"/>
                  </a:lnTo>
                  <a:lnTo>
                    <a:pt x="542" y="564"/>
                  </a:lnTo>
                  <a:lnTo>
                    <a:pt x="541" y="563"/>
                  </a:lnTo>
                  <a:lnTo>
                    <a:pt x="540" y="563"/>
                  </a:lnTo>
                  <a:lnTo>
                    <a:pt x="539" y="563"/>
                  </a:lnTo>
                  <a:lnTo>
                    <a:pt x="538" y="562"/>
                  </a:lnTo>
                  <a:lnTo>
                    <a:pt x="536" y="561"/>
                  </a:lnTo>
                  <a:lnTo>
                    <a:pt x="534" y="559"/>
                  </a:lnTo>
                  <a:lnTo>
                    <a:pt x="533" y="557"/>
                  </a:lnTo>
                  <a:lnTo>
                    <a:pt x="531" y="554"/>
                  </a:lnTo>
                  <a:lnTo>
                    <a:pt x="530" y="551"/>
                  </a:lnTo>
                  <a:lnTo>
                    <a:pt x="528" y="548"/>
                  </a:lnTo>
                  <a:lnTo>
                    <a:pt x="527" y="545"/>
                  </a:lnTo>
                  <a:lnTo>
                    <a:pt x="526" y="542"/>
                  </a:lnTo>
                  <a:lnTo>
                    <a:pt x="525" y="538"/>
                  </a:lnTo>
                  <a:lnTo>
                    <a:pt x="524" y="530"/>
                  </a:lnTo>
                  <a:lnTo>
                    <a:pt x="524" y="522"/>
                  </a:lnTo>
                  <a:lnTo>
                    <a:pt x="524" y="514"/>
                  </a:lnTo>
                  <a:lnTo>
                    <a:pt x="525" y="510"/>
                  </a:lnTo>
                  <a:lnTo>
                    <a:pt x="525" y="507"/>
                  </a:lnTo>
                  <a:lnTo>
                    <a:pt x="526" y="504"/>
                  </a:lnTo>
                  <a:lnTo>
                    <a:pt x="527" y="501"/>
                  </a:lnTo>
                  <a:lnTo>
                    <a:pt x="528" y="499"/>
                  </a:lnTo>
                  <a:lnTo>
                    <a:pt x="529" y="497"/>
                  </a:lnTo>
                  <a:lnTo>
                    <a:pt x="531" y="495"/>
                  </a:lnTo>
                  <a:lnTo>
                    <a:pt x="532" y="493"/>
                  </a:lnTo>
                  <a:lnTo>
                    <a:pt x="534" y="491"/>
                  </a:lnTo>
                  <a:lnTo>
                    <a:pt x="536" y="490"/>
                  </a:lnTo>
                  <a:lnTo>
                    <a:pt x="538" y="489"/>
                  </a:lnTo>
                  <a:lnTo>
                    <a:pt x="540" y="489"/>
                  </a:lnTo>
                  <a:lnTo>
                    <a:pt x="542" y="488"/>
                  </a:lnTo>
                  <a:close/>
                  <a:moveTo>
                    <a:pt x="453" y="333"/>
                  </a:moveTo>
                  <a:lnTo>
                    <a:pt x="455" y="333"/>
                  </a:lnTo>
                  <a:lnTo>
                    <a:pt x="457" y="333"/>
                  </a:lnTo>
                  <a:lnTo>
                    <a:pt x="459" y="334"/>
                  </a:lnTo>
                  <a:lnTo>
                    <a:pt x="461" y="335"/>
                  </a:lnTo>
                  <a:lnTo>
                    <a:pt x="463" y="336"/>
                  </a:lnTo>
                  <a:lnTo>
                    <a:pt x="465" y="337"/>
                  </a:lnTo>
                  <a:lnTo>
                    <a:pt x="466" y="338"/>
                  </a:lnTo>
                  <a:lnTo>
                    <a:pt x="467" y="340"/>
                  </a:lnTo>
                  <a:lnTo>
                    <a:pt x="469" y="342"/>
                  </a:lnTo>
                  <a:lnTo>
                    <a:pt x="470" y="345"/>
                  </a:lnTo>
                  <a:lnTo>
                    <a:pt x="471" y="348"/>
                  </a:lnTo>
                  <a:lnTo>
                    <a:pt x="472" y="351"/>
                  </a:lnTo>
                  <a:lnTo>
                    <a:pt x="472" y="354"/>
                  </a:lnTo>
                  <a:lnTo>
                    <a:pt x="473" y="358"/>
                  </a:lnTo>
                  <a:lnTo>
                    <a:pt x="473" y="367"/>
                  </a:lnTo>
                  <a:lnTo>
                    <a:pt x="473" y="376"/>
                  </a:lnTo>
                  <a:lnTo>
                    <a:pt x="472" y="384"/>
                  </a:lnTo>
                  <a:lnTo>
                    <a:pt x="471" y="388"/>
                  </a:lnTo>
                  <a:lnTo>
                    <a:pt x="470" y="391"/>
                  </a:lnTo>
                  <a:lnTo>
                    <a:pt x="469" y="394"/>
                  </a:lnTo>
                  <a:lnTo>
                    <a:pt x="467" y="397"/>
                  </a:lnTo>
                  <a:lnTo>
                    <a:pt x="466" y="400"/>
                  </a:lnTo>
                  <a:lnTo>
                    <a:pt x="465" y="402"/>
                  </a:lnTo>
                  <a:lnTo>
                    <a:pt x="463" y="404"/>
                  </a:lnTo>
                  <a:lnTo>
                    <a:pt x="461" y="406"/>
                  </a:lnTo>
                  <a:lnTo>
                    <a:pt x="459" y="407"/>
                  </a:lnTo>
                  <a:lnTo>
                    <a:pt x="458" y="408"/>
                  </a:lnTo>
                  <a:lnTo>
                    <a:pt x="457" y="408"/>
                  </a:lnTo>
                  <a:lnTo>
                    <a:pt x="456" y="409"/>
                  </a:lnTo>
                  <a:lnTo>
                    <a:pt x="455" y="409"/>
                  </a:lnTo>
                  <a:lnTo>
                    <a:pt x="454" y="409"/>
                  </a:lnTo>
                  <a:lnTo>
                    <a:pt x="453" y="409"/>
                  </a:lnTo>
                  <a:lnTo>
                    <a:pt x="452" y="409"/>
                  </a:lnTo>
                  <a:lnTo>
                    <a:pt x="451" y="409"/>
                  </a:lnTo>
                  <a:lnTo>
                    <a:pt x="450" y="408"/>
                  </a:lnTo>
                  <a:lnTo>
                    <a:pt x="449" y="408"/>
                  </a:lnTo>
                  <a:lnTo>
                    <a:pt x="448" y="408"/>
                  </a:lnTo>
                  <a:lnTo>
                    <a:pt x="447" y="407"/>
                  </a:lnTo>
                  <a:lnTo>
                    <a:pt x="445" y="406"/>
                  </a:lnTo>
                  <a:lnTo>
                    <a:pt x="444" y="404"/>
                  </a:lnTo>
                  <a:lnTo>
                    <a:pt x="442" y="401"/>
                  </a:lnTo>
                  <a:lnTo>
                    <a:pt x="441" y="399"/>
                  </a:lnTo>
                  <a:lnTo>
                    <a:pt x="439" y="396"/>
                  </a:lnTo>
                  <a:lnTo>
                    <a:pt x="438" y="393"/>
                  </a:lnTo>
                  <a:lnTo>
                    <a:pt x="437" y="390"/>
                  </a:lnTo>
                  <a:lnTo>
                    <a:pt x="436" y="386"/>
                  </a:lnTo>
                  <a:lnTo>
                    <a:pt x="435" y="383"/>
                  </a:lnTo>
                  <a:lnTo>
                    <a:pt x="434" y="375"/>
                  </a:lnTo>
                  <a:lnTo>
                    <a:pt x="434" y="367"/>
                  </a:lnTo>
                  <a:lnTo>
                    <a:pt x="434" y="358"/>
                  </a:lnTo>
                  <a:lnTo>
                    <a:pt x="435" y="354"/>
                  </a:lnTo>
                  <a:lnTo>
                    <a:pt x="435" y="351"/>
                  </a:lnTo>
                  <a:lnTo>
                    <a:pt x="436" y="348"/>
                  </a:lnTo>
                  <a:lnTo>
                    <a:pt x="437" y="345"/>
                  </a:lnTo>
                  <a:lnTo>
                    <a:pt x="438" y="342"/>
                  </a:lnTo>
                  <a:lnTo>
                    <a:pt x="439" y="340"/>
                  </a:lnTo>
                  <a:lnTo>
                    <a:pt x="441" y="338"/>
                  </a:lnTo>
                  <a:lnTo>
                    <a:pt x="442" y="337"/>
                  </a:lnTo>
                  <a:lnTo>
                    <a:pt x="444" y="336"/>
                  </a:lnTo>
                  <a:lnTo>
                    <a:pt x="445" y="335"/>
                  </a:lnTo>
                  <a:lnTo>
                    <a:pt x="447" y="334"/>
                  </a:lnTo>
                  <a:lnTo>
                    <a:pt x="449" y="333"/>
                  </a:lnTo>
                  <a:lnTo>
                    <a:pt x="451" y="333"/>
                  </a:lnTo>
                  <a:close/>
                  <a:moveTo>
                    <a:pt x="434" y="674"/>
                  </a:moveTo>
                  <a:lnTo>
                    <a:pt x="434" y="665"/>
                  </a:lnTo>
                  <a:lnTo>
                    <a:pt x="435" y="662"/>
                  </a:lnTo>
                  <a:lnTo>
                    <a:pt x="435" y="658"/>
                  </a:lnTo>
                  <a:lnTo>
                    <a:pt x="436" y="655"/>
                  </a:lnTo>
                  <a:lnTo>
                    <a:pt x="437" y="652"/>
                  </a:lnTo>
                  <a:lnTo>
                    <a:pt x="438" y="650"/>
                  </a:lnTo>
                  <a:lnTo>
                    <a:pt x="439" y="648"/>
                  </a:lnTo>
                  <a:lnTo>
                    <a:pt x="441" y="646"/>
                  </a:lnTo>
                  <a:lnTo>
                    <a:pt x="442" y="644"/>
                  </a:lnTo>
                  <a:lnTo>
                    <a:pt x="444" y="643"/>
                  </a:lnTo>
                  <a:lnTo>
                    <a:pt x="445" y="642"/>
                  </a:lnTo>
                  <a:lnTo>
                    <a:pt x="447" y="641"/>
                  </a:lnTo>
                  <a:lnTo>
                    <a:pt x="449" y="640"/>
                  </a:lnTo>
                  <a:lnTo>
                    <a:pt x="451" y="640"/>
                  </a:lnTo>
                  <a:lnTo>
                    <a:pt x="453" y="640"/>
                  </a:lnTo>
                  <a:lnTo>
                    <a:pt x="455" y="640"/>
                  </a:lnTo>
                  <a:lnTo>
                    <a:pt x="457" y="640"/>
                  </a:lnTo>
                  <a:lnTo>
                    <a:pt x="459" y="641"/>
                  </a:lnTo>
                  <a:lnTo>
                    <a:pt x="461" y="642"/>
                  </a:lnTo>
                  <a:lnTo>
                    <a:pt x="463" y="643"/>
                  </a:lnTo>
                  <a:lnTo>
                    <a:pt x="465" y="644"/>
                  </a:lnTo>
                  <a:lnTo>
                    <a:pt x="466" y="646"/>
                  </a:lnTo>
                  <a:lnTo>
                    <a:pt x="467" y="648"/>
                  </a:lnTo>
                  <a:lnTo>
                    <a:pt x="469" y="650"/>
                  </a:lnTo>
                  <a:lnTo>
                    <a:pt x="470" y="652"/>
                  </a:lnTo>
                  <a:lnTo>
                    <a:pt x="471" y="655"/>
                  </a:lnTo>
                  <a:lnTo>
                    <a:pt x="472" y="658"/>
                  </a:lnTo>
                  <a:lnTo>
                    <a:pt x="472" y="662"/>
                  </a:lnTo>
                  <a:lnTo>
                    <a:pt x="473" y="665"/>
                  </a:lnTo>
                  <a:lnTo>
                    <a:pt x="473" y="674"/>
                  </a:lnTo>
                  <a:lnTo>
                    <a:pt x="473" y="683"/>
                  </a:lnTo>
                  <a:lnTo>
                    <a:pt x="471" y="692"/>
                  </a:lnTo>
                  <a:lnTo>
                    <a:pt x="471" y="695"/>
                  </a:lnTo>
                  <a:lnTo>
                    <a:pt x="470" y="699"/>
                  </a:lnTo>
                  <a:lnTo>
                    <a:pt x="469" y="702"/>
                  </a:lnTo>
                  <a:lnTo>
                    <a:pt x="467" y="705"/>
                  </a:lnTo>
                  <a:lnTo>
                    <a:pt x="466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1" y="714"/>
                  </a:lnTo>
                  <a:lnTo>
                    <a:pt x="459" y="715"/>
                  </a:lnTo>
                  <a:lnTo>
                    <a:pt x="458" y="716"/>
                  </a:lnTo>
                  <a:lnTo>
                    <a:pt x="457" y="716"/>
                  </a:lnTo>
                  <a:lnTo>
                    <a:pt x="456" y="717"/>
                  </a:lnTo>
                  <a:lnTo>
                    <a:pt x="455" y="717"/>
                  </a:lnTo>
                  <a:lnTo>
                    <a:pt x="454" y="717"/>
                  </a:lnTo>
                  <a:lnTo>
                    <a:pt x="453" y="717"/>
                  </a:lnTo>
                  <a:lnTo>
                    <a:pt x="452" y="717"/>
                  </a:lnTo>
                  <a:lnTo>
                    <a:pt x="451" y="717"/>
                  </a:lnTo>
                  <a:lnTo>
                    <a:pt x="450" y="716"/>
                  </a:lnTo>
                  <a:lnTo>
                    <a:pt x="449" y="716"/>
                  </a:lnTo>
                  <a:lnTo>
                    <a:pt x="448" y="716"/>
                  </a:lnTo>
                  <a:lnTo>
                    <a:pt x="447" y="715"/>
                  </a:lnTo>
                  <a:lnTo>
                    <a:pt x="445" y="713"/>
                  </a:lnTo>
                  <a:lnTo>
                    <a:pt x="443" y="712"/>
                  </a:lnTo>
                  <a:lnTo>
                    <a:pt x="442" y="709"/>
                  </a:lnTo>
                  <a:lnTo>
                    <a:pt x="440" y="707"/>
                  </a:lnTo>
                  <a:lnTo>
                    <a:pt x="439" y="704"/>
                  </a:lnTo>
                  <a:lnTo>
                    <a:pt x="438" y="701"/>
                  </a:lnTo>
                  <a:lnTo>
                    <a:pt x="437" y="698"/>
                  </a:lnTo>
                  <a:lnTo>
                    <a:pt x="436" y="694"/>
                  </a:lnTo>
                  <a:lnTo>
                    <a:pt x="435" y="690"/>
                  </a:lnTo>
                  <a:lnTo>
                    <a:pt x="434" y="682"/>
                  </a:lnTo>
                  <a:close/>
                  <a:moveTo>
                    <a:pt x="894" y="1275"/>
                  </a:moveTo>
                  <a:lnTo>
                    <a:pt x="891" y="1279"/>
                  </a:lnTo>
                  <a:lnTo>
                    <a:pt x="888" y="1282"/>
                  </a:lnTo>
                  <a:lnTo>
                    <a:pt x="885" y="1285"/>
                  </a:lnTo>
                  <a:lnTo>
                    <a:pt x="882" y="1288"/>
                  </a:lnTo>
                  <a:lnTo>
                    <a:pt x="879" y="1290"/>
                  </a:lnTo>
                  <a:lnTo>
                    <a:pt x="876" y="1293"/>
                  </a:lnTo>
                  <a:lnTo>
                    <a:pt x="873" y="1295"/>
                  </a:lnTo>
                  <a:lnTo>
                    <a:pt x="870" y="1296"/>
                  </a:lnTo>
                  <a:lnTo>
                    <a:pt x="867" y="1298"/>
                  </a:lnTo>
                  <a:lnTo>
                    <a:pt x="864" y="1299"/>
                  </a:lnTo>
                  <a:lnTo>
                    <a:pt x="862" y="1299"/>
                  </a:lnTo>
                  <a:lnTo>
                    <a:pt x="859" y="1300"/>
                  </a:lnTo>
                  <a:lnTo>
                    <a:pt x="857" y="1300"/>
                  </a:lnTo>
                  <a:lnTo>
                    <a:pt x="856" y="1300"/>
                  </a:lnTo>
                  <a:lnTo>
                    <a:pt x="855" y="1299"/>
                  </a:lnTo>
                  <a:lnTo>
                    <a:pt x="854" y="1299"/>
                  </a:lnTo>
                  <a:lnTo>
                    <a:pt x="853" y="1299"/>
                  </a:lnTo>
                  <a:lnTo>
                    <a:pt x="852" y="1298"/>
                  </a:lnTo>
                  <a:lnTo>
                    <a:pt x="851" y="1298"/>
                  </a:lnTo>
                  <a:lnTo>
                    <a:pt x="850" y="1297"/>
                  </a:lnTo>
                  <a:lnTo>
                    <a:pt x="849" y="1297"/>
                  </a:lnTo>
                  <a:lnTo>
                    <a:pt x="849" y="1296"/>
                  </a:lnTo>
                  <a:lnTo>
                    <a:pt x="848" y="1295"/>
                  </a:lnTo>
                  <a:lnTo>
                    <a:pt x="848" y="1294"/>
                  </a:lnTo>
                  <a:lnTo>
                    <a:pt x="847" y="1293"/>
                  </a:lnTo>
                  <a:lnTo>
                    <a:pt x="847" y="1291"/>
                  </a:lnTo>
                  <a:lnTo>
                    <a:pt x="846" y="1289"/>
                  </a:lnTo>
                  <a:lnTo>
                    <a:pt x="846" y="1286"/>
                  </a:lnTo>
                  <a:lnTo>
                    <a:pt x="846" y="1284"/>
                  </a:lnTo>
                  <a:lnTo>
                    <a:pt x="847" y="1281"/>
                  </a:lnTo>
                  <a:lnTo>
                    <a:pt x="847" y="1278"/>
                  </a:lnTo>
                  <a:lnTo>
                    <a:pt x="848" y="1275"/>
                  </a:lnTo>
                  <a:lnTo>
                    <a:pt x="849" y="1272"/>
                  </a:lnTo>
                  <a:lnTo>
                    <a:pt x="850" y="1269"/>
                  </a:lnTo>
                  <a:lnTo>
                    <a:pt x="853" y="1262"/>
                  </a:lnTo>
                  <a:lnTo>
                    <a:pt x="857" y="1256"/>
                  </a:lnTo>
                  <a:lnTo>
                    <a:pt x="875" y="1246"/>
                  </a:lnTo>
                  <a:lnTo>
                    <a:pt x="885" y="1241"/>
                  </a:lnTo>
                  <a:lnTo>
                    <a:pt x="896" y="1236"/>
                  </a:lnTo>
                  <a:lnTo>
                    <a:pt x="899" y="1236"/>
                  </a:lnTo>
                  <a:lnTo>
                    <a:pt x="900" y="1237"/>
                  </a:lnTo>
                  <a:lnTo>
                    <a:pt x="901" y="1239"/>
                  </a:lnTo>
                  <a:lnTo>
                    <a:pt x="902" y="1241"/>
                  </a:lnTo>
                  <a:lnTo>
                    <a:pt x="903" y="1243"/>
                  </a:lnTo>
                  <a:lnTo>
                    <a:pt x="903" y="1245"/>
                  </a:lnTo>
                  <a:lnTo>
                    <a:pt x="904" y="1247"/>
                  </a:lnTo>
                  <a:lnTo>
                    <a:pt x="904" y="1249"/>
                  </a:lnTo>
                  <a:lnTo>
                    <a:pt x="904" y="1251"/>
                  </a:lnTo>
                  <a:lnTo>
                    <a:pt x="904" y="1254"/>
                  </a:lnTo>
                  <a:lnTo>
                    <a:pt x="903" y="1256"/>
                  </a:lnTo>
                  <a:lnTo>
                    <a:pt x="903" y="1259"/>
                  </a:lnTo>
                  <a:lnTo>
                    <a:pt x="901" y="1262"/>
                  </a:lnTo>
                  <a:lnTo>
                    <a:pt x="900" y="1265"/>
                  </a:lnTo>
                  <a:lnTo>
                    <a:pt x="898" y="1268"/>
                  </a:lnTo>
                  <a:lnTo>
                    <a:pt x="896" y="1271"/>
                  </a:lnTo>
                  <a:close/>
                  <a:moveTo>
                    <a:pt x="1057" y="1208"/>
                  </a:moveTo>
                  <a:lnTo>
                    <a:pt x="1054" y="1211"/>
                  </a:lnTo>
                  <a:lnTo>
                    <a:pt x="1051" y="1215"/>
                  </a:lnTo>
                  <a:lnTo>
                    <a:pt x="1049" y="1217"/>
                  </a:lnTo>
                  <a:lnTo>
                    <a:pt x="1046" y="1220"/>
                  </a:lnTo>
                  <a:lnTo>
                    <a:pt x="1043" y="1223"/>
                  </a:lnTo>
                  <a:lnTo>
                    <a:pt x="1040" y="1225"/>
                  </a:lnTo>
                  <a:lnTo>
                    <a:pt x="1037" y="1227"/>
                  </a:lnTo>
                  <a:lnTo>
                    <a:pt x="1034" y="1228"/>
                  </a:lnTo>
                  <a:lnTo>
                    <a:pt x="1031" y="1229"/>
                  </a:lnTo>
                  <a:lnTo>
                    <a:pt x="1028" y="1230"/>
                  </a:lnTo>
                  <a:lnTo>
                    <a:pt x="1026" y="1231"/>
                  </a:lnTo>
                  <a:lnTo>
                    <a:pt x="1023" y="1231"/>
                  </a:lnTo>
                  <a:lnTo>
                    <a:pt x="1021" y="1232"/>
                  </a:lnTo>
                  <a:lnTo>
                    <a:pt x="1019" y="1231"/>
                  </a:lnTo>
                  <a:lnTo>
                    <a:pt x="1018" y="1231"/>
                  </a:lnTo>
                  <a:lnTo>
                    <a:pt x="1017" y="1231"/>
                  </a:lnTo>
                  <a:lnTo>
                    <a:pt x="1016" y="1230"/>
                  </a:lnTo>
                  <a:lnTo>
                    <a:pt x="1015" y="1230"/>
                  </a:lnTo>
                  <a:lnTo>
                    <a:pt x="1014" y="1229"/>
                  </a:lnTo>
                  <a:lnTo>
                    <a:pt x="1013" y="1229"/>
                  </a:lnTo>
                  <a:lnTo>
                    <a:pt x="1013" y="1228"/>
                  </a:lnTo>
                  <a:lnTo>
                    <a:pt x="1012" y="1227"/>
                  </a:lnTo>
                  <a:lnTo>
                    <a:pt x="1012" y="1226"/>
                  </a:lnTo>
                  <a:lnTo>
                    <a:pt x="1011" y="1225"/>
                  </a:lnTo>
                  <a:lnTo>
                    <a:pt x="1011" y="1223"/>
                  </a:lnTo>
                  <a:lnTo>
                    <a:pt x="1010" y="1220"/>
                  </a:lnTo>
                  <a:lnTo>
                    <a:pt x="1010" y="1218"/>
                  </a:lnTo>
                  <a:lnTo>
                    <a:pt x="1010" y="1215"/>
                  </a:lnTo>
                  <a:lnTo>
                    <a:pt x="1010" y="1211"/>
                  </a:lnTo>
                  <a:lnTo>
                    <a:pt x="1011" y="1208"/>
                  </a:lnTo>
                  <a:lnTo>
                    <a:pt x="1012" y="1204"/>
                  </a:lnTo>
                  <a:lnTo>
                    <a:pt x="1013" y="1201"/>
                  </a:lnTo>
                  <a:lnTo>
                    <a:pt x="1015" y="1197"/>
                  </a:lnTo>
                  <a:lnTo>
                    <a:pt x="1016" y="1193"/>
                  </a:lnTo>
                  <a:lnTo>
                    <a:pt x="1018" y="1190"/>
                  </a:lnTo>
                  <a:lnTo>
                    <a:pt x="1020" y="1186"/>
                  </a:lnTo>
                  <a:lnTo>
                    <a:pt x="1023" y="1182"/>
                  </a:lnTo>
                  <a:lnTo>
                    <a:pt x="1026" y="1178"/>
                  </a:lnTo>
                  <a:lnTo>
                    <a:pt x="1028" y="1175"/>
                  </a:lnTo>
                  <a:lnTo>
                    <a:pt x="1031" y="1173"/>
                  </a:lnTo>
                  <a:lnTo>
                    <a:pt x="1033" y="1170"/>
                  </a:lnTo>
                  <a:lnTo>
                    <a:pt x="1036" y="1169"/>
                  </a:lnTo>
                  <a:lnTo>
                    <a:pt x="1039" y="1167"/>
                  </a:lnTo>
                  <a:lnTo>
                    <a:pt x="1041" y="1166"/>
                  </a:lnTo>
                  <a:lnTo>
                    <a:pt x="1044" y="1165"/>
                  </a:lnTo>
                  <a:lnTo>
                    <a:pt x="1046" y="1165"/>
                  </a:lnTo>
                  <a:lnTo>
                    <a:pt x="1048" y="1164"/>
                  </a:lnTo>
                  <a:lnTo>
                    <a:pt x="1051" y="1164"/>
                  </a:lnTo>
                  <a:lnTo>
                    <a:pt x="1053" y="1165"/>
                  </a:lnTo>
                  <a:lnTo>
                    <a:pt x="1055" y="1165"/>
                  </a:lnTo>
                  <a:lnTo>
                    <a:pt x="1057" y="1166"/>
                  </a:lnTo>
                  <a:lnTo>
                    <a:pt x="1058" y="1167"/>
                  </a:lnTo>
                  <a:lnTo>
                    <a:pt x="1060" y="1168"/>
                  </a:lnTo>
                  <a:lnTo>
                    <a:pt x="1062" y="1169"/>
                  </a:lnTo>
                  <a:lnTo>
                    <a:pt x="1063" y="1170"/>
                  </a:lnTo>
                  <a:lnTo>
                    <a:pt x="1064" y="1172"/>
                  </a:lnTo>
                  <a:lnTo>
                    <a:pt x="1065" y="1173"/>
                  </a:lnTo>
                  <a:lnTo>
                    <a:pt x="1066" y="1175"/>
                  </a:lnTo>
                  <a:lnTo>
                    <a:pt x="1067" y="1177"/>
                  </a:lnTo>
                  <a:lnTo>
                    <a:pt x="1067" y="1179"/>
                  </a:lnTo>
                  <a:lnTo>
                    <a:pt x="1067" y="1182"/>
                  </a:lnTo>
                  <a:lnTo>
                    <a:pt x="1067" y="1184"/>
                  </a:lnTo>
                  <a:lnTo>
                    <a:pt x="1066" y="1187"/>
                  </a:lnTo>
                  <a:lnTo>
                    <a:pt x="1066" y="1190"/>
                  </a:lnTo>
                  <a:lnTo>
                    <a:pt x="1065" y="1193"/>
                  </a:lnTo>
                  <a:lnTo>
                    <a:pt x="1063" y="1196"/>
                  </a:lnTo>
                  <a:lnTo>
                    <a:pt x="1061" y="1200"/>
                  </a:lnTo>
                  <a:close/>
                  <a:moveTo>
                    <a:pt x="1218" y="1151"/>
                  </a:moveTo>
                  <a:lnTo>
                    <a:pt x="1215" y="1155"/>
                  </a:lnTo>
                  <a:lnTo>
                    <a:pt x="1212" y="1158"/>
                  </a:lnTo>
                  <a:lnTo>
                    <a:pt x="1210" y="1161"/>
                  </a:lnTo>
                  <a:lnTo>
                    <a:pt x="1207" y="1164"/>
                  </a:lnTo>
                  <a:lnTo>
                    <a:pt x="1204" y="1166"/>
                  </a:lnTo>
                  <a:lnTo>
                    <a:pt x="1201" y="1168"/>
                  </a:lnTo>
                  <a:lnTo>
                    <a:pt x="1198" y="1170"/>
                  </a:lnTo>
                  <a:lnTo>
                    <a:pt x="1195" y="1172"/>
                  </a:lnTo>
                  <a:lnTo>
                    <a:pt x="1192" y="1173"/>
                  </a:lnTo>
                  <a:lnTo>
                    <a:pt x="1189" y="1174"/>
                  </a:lnTo>
                  <a:lnTo>
                    <a:pt x="1187" y="1175"/>
                  </a:lnTo>
                  <a:lnTo>
                    <a:pt x="1184" y="1175"/>
                  </a:lnTo>
                  <a:lnTo>
                    <a:pt x="1182" y="1176"/>
                  </a:lnTo>
                  <a:lnTo>
                    <a:pt x="1180" y="1175"/>
                  </a:lnTo>
                  <a:lnTo>
                    <a:pt x="1179" y="1175"/>
                  </a:lnTo>
                  <a:lnTo>
                    <a:pt x="1178" y="1175"/>
                  </a:lnTo>
                  <a:lnTo>
                    <a:pt x="1177" y="1174"/>
                  </a:lnTo>
                  <a:lnTo>
                    <a:pt x="1176" y="1174"/>
                  </a:lnTo>
                  <a:lnTo>
                    <a:pt x="1175" y="1173"/>
                  </a:lnTo>
                  <a:lnTo>
                    <a:pt x="1174" y="1173"/>
                  </a:lnTo>
                  <a:lnTo>
                    <a:pt x="1174" y="1172"/>
                  </a:lnTo>
                  <a:lnTo>
                    <a:pt x="1173" y="1171"/>
                  </a:lnTo>
                  <a:lnTo>
                    <a:pt x="1173" y="1170"/>
                  </a:lnTo>
                  <a:lnTo>
                    <a:pt x="1172" y="1169"/>
                  </a:lnTo>
                  <a:lnTo>
                    <a:pt x="1172" y="1167"/>
                  </a:lnTo>
                  <a:lnTo>
                    <a:pt x="1171" y="1164"/>
                  </a:lnTo>
                  <a:lnTo>
                    <a:pt x="1171" y="1162"/>
                  </a:lnTo>
                  <a:lnTo>
                    <a:pt x="1171" y="1159"/>
                  </a:lnTo>
                  <a:lnTo>
                    <a:pt x="1171" y="1155"/>
                  </a:lnTo>
                  <a:lnTo>
                    <a:pt x="1172" y="1152"/>
                  </a:lnTo>
                  <a:lnTo>
                    <a:pt x="1173" y="1148"/>
                  </a:lnTo>
                  <a:lnTo>
                    <a:pt x="1174" y="1145"/>
                  </a:lnTo>
                  <a:lnTo>
                    <a:pt x="1176" y="1141"/>
                  </a:lnTo>
                  <a:lnTo>
                    <a:pt x="1177" y="1137"/>
                  </a:lnTo>
                  <a:lnTo>
                    <a:pt x="1179" y="1134"/>
                  </a:lnTo>
                  <a:lnTo>
                    <a:pt x="1181" y="1130"/>
                  </a:lnTo>
                  <a:lnTo>
                    <a:pt x="1184" y="1126"/>
                  </a:lnTo>
                  <a:lnTo>
                    <a:pt x="1187" y="1122"/>
                  </a:lnTo>
                  <a:lnTo>
                    <a:pt x="1189" y="1119"/>
                  </a:lnTo>
                  <a:lnTo>
                    <a:pt x="1192" y="1116"/>
                  </a:lnTo>
                  <a:lnTo>
                    <a:pt x="1194" y="1114"/>
                  </a:lnTo>
                  <a:lnTo>
                    <a:pt x="1197" y="1112"/>
                  </a:lnTo>
                  <a:lnTo>
                    <a:pt x="1199" y="1110"/>
                  </a:lnTo>
                  <a:lnTo>
                    <a:pt x="1202" y="1109"/>
                  </a:lnTo>
                  <a:lnTo>
                    <a:pt x="1204" y="1108"/>
                  </a:lnTo>
                  <a:lnTo>
                    <a:pt x="1207" y="1107"/>
                  </a:lnTo>
                  <a:lnTo>
                    <a:pt x="1209" y="1107"/>
                  </a:lnTo>
                  <a:lnTo>
                    <a:pt x="1211" y="1107"/>
                  </a:lnTo>
                  <a:lnTo>
                    <a:pt x="1213" y="1108"/>
                  </a:lnTo>
                  <a:lnTo>
                    <a:pt x="1215" y="1108"/>
                  </a:lnTo>
                  <a:lnTo>
                    <a:pt x="1217" y="1109"/>
                  </a:lnTo>
                  <a:lnTo>
                    <a:pt x="1219" y="1110"/>
                  </a:lnTo>
                  <a:lnTo>
                    <a:pt x="1221" y="1112"/>
                  </a:lnTo>
                  <a:lnTo>
                    <a:pt x="1222" y="1113"/>
                  </a:lnTo>
                  <a:lnTo>
                    <a:pt x="1224" y="1114"/>
                  </a:lnTo>
                  <a:lnTo>
                    <a:pt x="1225" y="1116"/>
                  </a:lnTo>
                  <a:lnTo>
                    <a:pt x="1226" y="1117"/>
                  </a:lnTo>
                  <a:lnTo>
                    <a:pt x="1227" y="1119"/>
                  </a:lnTo>
                  <a:lnTo>
                    <a:pt x="1227" y="1121"/>
                  </a:lnTo>
                  <a:lnTo>
                    <a:pt x="1228" y="1123"/>
                  </a:lnTo>
                  <a:lnTo>
                    <a:pt x="1228" y="1126"/>
                  </a:lnTo>
                  <a:lnTo>
                    <a:pt x="1228" y="1128"/>
                  </a:lnTo>
                  <a:lnTo>
                    <a:pt x="1227" y="1131"/>
                  </a:lnTo>
                  <a:lnTo>
                    <a:pt x="1226" y="1134"/>
                  </a:lnTo>
                  <a:lnTo>
                    <a:pt x="1225" y="1137"/>
                  </a:lnTo>
                  <a:lnTo>
                    <a:pt x="1224" y="1140"/>
                  </a:lnTo>
                  <a:lnTo>
                    <a:pt x="1222" y="1144"/>
                  </a:lnTo>
                  <a:lnTo>
                    <a:pt x="1220" y="1147"/>
                  </a:lnTo>
                  <a:close/>
                  <a:moveTo>
                    <a:pt x="1246" y="931"/>
                  </a:moveTo>
                  <a:lnTo>
                    <a:pt x="1200" y="977"/>
                  </a:lnTo>
                  <a:lnTo>
                    <a:pt x="1150" y="1021"/>
                  </a:lnTo>
                  <a:lnTo>
                    <a:pt x="1098" y="1063"/>
                  </a:lnTo>
                  <a:lnTo>
                    <a:pt x="1046" y="1103"/>
                  </a:lnTo>
                  <a:lnTo>
                    <a:pt x="992" y="1141"/>
                  </a:lnTo>
                  <a:lnTo>
                    <a:pt x="936" y="1177"/>
                  </a:lnTo>
                  <a:lnTo>
                    <a:pt x="879" y="1210"/>
                  </a:lnTo>
                  <a:lnTo>
                    <a:pt x="820" y="1242"/>
                  </a:lnTo>
                  <a:lnTo>
                    <a:pt x="780" y="1259"/>
                  </a:lnTo>
                  <a:lnTo>
                    <a:pt x="758" y="1268"/>
                  </a:lnTo>
                  <a:lnTo>
                    <a:pt x="735" y="1276"/>
                  </a:lnTo>
                  <a:lnTo>
                    <a:pt x="711" y="1283"/>
                  </a:lnTo>
                  <a:lnTo>
                    <a:pt x="688" y="1288"/>
                  </a:lnTo>
                  <a:lnTo>
                    <a:pt x="677" y="1290"/>
                  </a:lnTo>
                  <a:lnTo>
                    <a:pt x="666" y="1292"/>
                  </a:lnTo>
                  <a:lnTo>
                    <a:pt x="655" y="1292"/>
                  </a:lnTo>
                  <a:lnTo>
                    <a:pt x="645" y="1292"/>
                  </a:lnTo>
                  <a:lnTo>
                    <a:pt x="626" y="1291"/>
                  </a:lnTo>
                  <a:lnTo>
                    <a:pt x="606" y="1288"/>
                  </a:lnTo>
                  <a:lnTo>
                    <a:pt x="587" y="1285"/>
                  </a:lnTo>
                  <a:lnTo>
                    <a:pt x="568" y="1280"/>
                  </a:lnTo>
                  <a:lnTo>
                    <a:pt x="558" y="1277"/>
                  </a:lnTo>
                  <a:lnTo>
                    <a:pt x="549" y="1274"/>
                  </a:lnTo>
                  <a:lnTo>
                    <a:pt x="540" y="1270"/>
                  </a:lnTo>
                  <a:lnTo>
                    <a:pt x="532" y="1266"/>
                  </a:lnTo>
                  <a:lnTo>
                    <a:pt x="524" y="1261"/>
                  </a:lnTo>
                  <a:lnTo>
                    <a:pt x="516" y="1255"/>
                  </a:lnTo>
                  <a:lnTo>
                    <a:pt x="508" y="1249"/>
                  </a:lnTo>
                  <a:lnTo>
                    <a:pt x="501" y="1242"/>
                  </a:lnTo>
                  <a:lnTo>
                    <a:pt x="494" y="1233"/>
                  </a:lnTo>
                  <a:lnTo>
                    <a:pt x="488" y="1223"/>
                  </a:lnTo>
                  <a:lnTo>
                    <a:pt x="482" y="1212"/>
                  </a:lnTo>
                  <a:lnTo>
                    <a:pt x="477" y="1201"/>
                  </a:lnTo>
                  <a:lnTo>
                    <a:pt x="473" y="1189"/>
                  </a:lnTo>
                  <a:lnTo>
                    <a:pt x="470" y="1177"/>
                  </a:lnTo>
                  <a:lnTo>
                    <a:pt x="464" y="1152"/>
                  </a:lnTo>
                  <a:lnTo>
                    <a:pt x="460" y="1125"/>
                  </a:lnTo>
                  <a:lnTo>
                    <a:pt x="457" y="1098"/>
                  </a:lnTo>
                  <a:lnTo>
                    <a:pt x="456" y="1072"/>
                  </a:lnTo>
                  <a:lnTo>
                    <a:pt x="456" y="1047"/>
                  </a:lnTo>
                  <a:lnTo>
                    <a:pt x="462" y="1047"/>
                  </a:lnTo>
                  <a:lnTo>
                    <a:pt x="496" y="1038"/>
                  </a:lnTo>
                  <a:lnTo>
                    <a:pt x="498" y="1037"/>
                  </a:lnTo>
                  <a:lnTo>
                    <a:pt x="500" y="1037"/>
                  </a:lnTo>
                  <a:lnTo>
                    <a:pt x="504" y="1036"/>
                  </a:lnTo>
                  <a:lnTo>
                    <a:pt x="506" y="1035"/>
                  </a:lnTo>
                  <a:lnTo>
                    <a:pt x="509" y="1035"/>
                  </a:lnTo>
                  <a:lnTo>
                    <a:pt x="511" y="1034"/>
                  </a:lnTo>
                  <a:lnTo>
                    <a:pt x="512" y="1033"/>
                  </a:lnTo>
                  <a:lnTo>
                    <a:pt x="513" y="1033"/>
                  </a:lnTo>
                  <a:lnTo>
                    <a:pt x="517" y="1031"/>
                  </a:lnTo>
                  <a:lnTo>
                    <a:pt x="523" y="1028"/>
                  </a:lnTo>
                  <a:lnTo>
                    <a:pt x="532" y="1024"/>
                  </a:lnTo>
                  <a:lnTo>
                    <a:pt x="536" y="1022"/>
                  </a:lnTo>
                  <a:lnTo>
                    <a:pt x="541" y="1020"/>
                  </a:lnTo>
                  <a:lnTo>
                    <a:pt x="549" y="1017"/>
                  </a:lnTo>
                  <a:lnTo>
                    <a:pt x="558" y="1014"/>
                  </a:lnTo>
                  <a:lnTo>
                    <a:pt x="562" y="1012"/>
                  </a:lnTo>
                  <a:lnTo>
                    <a:pt x="566" y="1010"/>
                  </a:lnTo>
                  <a:lnTo>
                    <a:pt x="570" y="1008"/>
                  </a:lnTo>
                  <a:lnTo>
                    <a:pt x="573" y="1007"/>
                  </a:lnTo>
                  <a:lnTo>
                    <a:pt x="575" y="1006"/>
                  </a:lnTo>
                  <a:lnTo>
                    <a:pt x="577" y="1005"/>
                  </a:lnTo>
                  <a:lnTo>
                    <a:pt x="580" y="1004"/>
                  </a:lnTo>
                  <a:lnTo>
                    <a:pt x="583" y="1003"/>
                  </a:lnTo>
                  <a:lnTo>
                    <a:pt x="586" y="1002"/>
                  </a:lnTo>
                  <a:lnTo>
                    <a:pt x="579" y="1004"/>
                  </a:lnTo>
                  <a:lnTo>
                    <a:pt x="572" y="1006"/>
                  </a:lnTo>
                  <a:lnTo>
                    <a:pt x="564" y="1008"/>
                  </a:lnTo>
                  <a:lnTo>
                    <a:pt x="558" y="1010"/>
                  </a:lnTo>
                  <a:lnTo>
                    <a:pt x="528" y="1018"/>
                  </a:lnTo>
                  <a:lnTo>
                    <a:pt x="514" y="1023"/>
                  </a:lnTo>
                  <a:lnTo>
                    <a:pt x="501" y="1027"/>
                  </a:lnTo>
                  <a:lnTo>
                    <a:pt x="500" y="1027"/>
                  </a:lnTo>
                  <a:lnTo>
                    <a:pt x="499" y="1028"/>
                  </a:lnTo>
                  <a:lnTo>
                    <a:pt x="497" y="1029"/>
                  </a:lnTo>
                  <a:lnTo>
                    <a:pt x="493" y="1030"/>
                  </a:lnTo>
                  <a:lnTo>
                    <a:pt x="491" y="1031"/>
                  </a:lnTo>
                  <a:lnTo>
                    <a:pt x="490" y="1031"/>
                  </a:lnTo>
                  <a:lnTo>
                    <a:pt x="489" y="1032"/>
                  </a:lnTo>
                  <a:lnTo>
                    <a:pt x="488" y="1032"/>
                  </a:lnTo>
                  <a:lnTo>
                    <a:pt x="487" y="1033"/>
                  </a:lnTo>
                  <a:lnTo>
                    <a:pt x="459" y="1044"/>
                  </a:lnTo>
                  <a:lnTo>
                    <a:pt x="459" y="1041"/>
                  </a:lnTo>
                  <a:lnTo>
                    <a:pt x="460" y="999"/>
                  </a:lnTo>
                  <a:lnTo>
                    <a:pt x="462" y="958"/>
                  </a:lnTo>
                  <a:lnTo>
                    <a:pt x="466" y="917"/>
                  </a:lnTo>
                  <a:lnTo>
                    <a:pt x="473" y="875"/>
                  </a:lnTo>
                  <a:lnTo>
                    <a:pt x="473" y="869"/>
                  </a:lnTo>
                  <a:lnTo>
                    <a:pt x="481" y="831"/>
                  </a:lnTo>
                  <a:lnTo>
                    <a:pt x="490" y="794"/>
                  </a:lnTo>
                  <a:lnTo>
                    <a:pt x="502" y="758"/>
                  </a:lnTo>
                  <a:lnTo>
                    <a:pt x="515" y="722"/>
                  </a:lnTo>
                  <a:lnTo>
                    <a:pt x="515" y="719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6" y="716"/>
                  </a:lnTo>
                  <a:lnTo>
                    <a:pt x="518" y="714"/>
                  </a:lnTo>
                  <a:lnTo>
                    <a:pt x="518" y="711"/>
                  </a:lnTo>
                  <a:lnTo>
                    <a:pt x="518" y="708"/>
                  </a:lnTo>
                  <a:lnTo>
                    <a:pt x="521" y="709"/>
                  </a:lnTo>
                  <a:lnTo>
                    <a:pt x="525" y="711"/>
                  </a:lnTo>
                  <a:lnTo>
                    <a:pt x="532" y="714"/>
                  </a:lnTo>
                  <a:lnTo>
                    <a:pt x="539" y="717"/>
                  </a:lnTo>
                  <a:lnTo>
                    <a:pt x="543" y="718"/>
                  </a:lnTo>
                  <a:lnTo>
                    <a:pt x="546" y="719"/>
                  </a:lnTo>
                  <a:lnTo>
                    <a:pt x="552" y="722"/>
                  </a:lnTo>
                  <a:lnTo>
                    <a:pt x="559" y="725"/>
                  </a:lnTo>
                  <a:lnTo>
                    <a:pt x="566" y="727"/>
                  </a:lnTo>
                  <a:lnTo>
                    <a:pt x="573" y="729"/>
                  </a:lnTo>
                  <a:lnTo>
                    <a:pt x="600" y="736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5" y="738"/>
                  </a:lnTo>
                  <a:lnTo>
                    <a:pt x="610" y="739"/>
                  </a:lnTo>
                  <a:lnTo>
                    <a:pt x="615" y="740"/>
                  </a:lnTo>
                  <a:lnTo>
                    <a:pt x="618" y="741"/>
                  </a:lnTo>
                  <a:lnTo>
                    <a:pt x="619" y="741"/>
                  </a:lnTo>
                  <a:lnTo>
                    <a:pt x="620" y="742"/>
                  </a:lnTo>
                  <a:lnTo>
                    <a:pt x="618" y="741"/>
                  </a:lnTo>
                  <a:lnTo>
                    <a:pt x="615" y="740"/>
                  </a:lnTo>
                  <a:lnTo>
                    <a:pt x="610" y="738"/>
                  </a:lnTo>
                  <a:lnTo>
                    <a:pt x="605" y="736"/>
                  </a:lnTo>
                  <a:lnTo>
                    <a:pt x="602" y="735"/>
                  </a:lnTo>
                  <a:lnTo>
                    <a:pt x="600" y="734"/>
                  </a:lnTo>
                  <a:lnTo>
                    <a:pt x="587" y="728"/>
                  </a:lnTo>
                  <a:lnTo>
                    <a:pt x="574" y="722"/>
                  </a:lnTo>
                  <a:lnTo>
                    <a:pt x="567" y="719"/>
                  </a:lnTo>
                  <a:lnTo>
                    <a:pt x="560" y="717"/>
                  </a:lnTo>
                  <a:lnTo>
                    <a:pt x="553" y="715"/>
                  </a:lnTo>
                  <a:lnTo>
                    <a:pt x="546" y="714"/>
                  </a:lnTo>
                  <a:lnTo>
                    <a:pt x="539" y="712"/>
                  </a:lnTo>
                  <a:lnTo>
                    <a:pt x="536" y="711"/>
                  </a:lnTo>
                  <a:lnTo>
                    <a:pt x="532" y="710"/>
                  </a:lnTo>
                  <a:lnTo>
                    <a:pt x="529" y="709"/>
                  </a:lnTo>
                  <a:lnTo>
                    <a:pt x="525" y="708"/>
                  </a:lnTo>
                  <a:lnTo>
                    <a:pt x="521" y="708"/>
                  </a:lnTo>
                  <a:lnTo>
                    <a:pt x="518" y="708"/>
                  </a:lnTo>
                  <a:lnTo>
                    <a:pt x="518" y="705"/>
                  </a:lnTo>
                  <a:lnTo>
                    <a:pt x="519" y="703"/>
                  </a:lnTo>
                  <a:lnTo>
                    <a:pt x="520" y="702"/>
                  </a:lnTo>
                  <a:lnTo>
                    <a:pt x="520" y="700"/>
                  </a:lnTo>
                  <a:lnTo>
                    <a:pt x="521" y="698"/>
                  </a:lnTo>
                  <a:lnTo>
                    <a:pt x="522" y="695"/>
                  </a:lnTo>
                  <a:lnTo>
                    <a:pt x="523" y="693"/>
                  </a:lnTo>
                  <a:lnTo>
                    <a:pt x="524" y="691"/>
                  </a:lnTo>
                  <a:lnTo>
                    <a:pt x="542" y="653"/>
                  </a:lnTo>
                  <a:lnTo>
                    <a:pt x="552" y="634"/>
                  </a:lnTo>
                  <a:lnTo>
                    <a:pt x="562" y="616"/>
                  </a:lnTo>
                  <a:lnTo>
                    <a:pt x="573" y="597"/>
                  </a:lnTo>
                  <a:lnTo>
                    <a:pt x="585" y="579"/>
                  </a:lnTo>
                  <a:lnTo>
                    <a:pt x="598" y="561"/>
                  </a:lnTo>
                  <a:lnTo>
                    <a:pt x="611" y="544"/>
                  </a:lnTo>
                  <a:lnTo>
                    <a:pt x="614" y="542"/>
                  </a:lnTo>
                  <a:lnTo>
                    <a:pt x="639" y="512"/>
                  </a:lnTo>
                  <a:lnTo>
                    <a:pt x="652" y="499"/>
                  </a:lnTo>
                  <a:lnTo>
                    <a:pt x="665" y="487"/>
                  </a:lnTo>
                  <a:lnTo>
                    <a:pt x="679" y="476"/>
                  </a:lnTo>
                  <a:lnTo>
                    <a:pt x="693" y="466"/>
                  </a:lnTo>
                  <a:lnTo>
                    <a:pt x="707" y="457"/>
                  </a:lnTo>
                  <a:lnTo>
                    <a:pt x="722" y="449"/>
                  </a:lnTo>
                  <a:lnTo>
                    <a:pt x="737" y="443"/>
                  </a:lnTo>
                  <a:lnTo>
                    <a:pt x="754" y="437"/>
                  </a:lnTo>
                  <a:lnTo>
                    <a:pt x="771" y="432"/>
                  </a:lnTo>
                  <a:lnTo>
                    <a:pt x="789" y="428"/>
                  </a:lnTo>
                  <a:lnTo>
                    <a:pt x="809" y="426"/>
                  </a:lnTo>
                  <a:lnTo>
                    <a:pt x="829" y="424"/>
                  </a:lnTo>
                  <a:lnTo>
                    <a:pt x="874" y="423"/>
                  </a:lnTo>
                  <a:lnTo>
                    <a:pt x="887" y="423"/>
                  </a:lnTo>
                  <a:lnTo>
                    <a:pt x="900" y="424"/>
                  </a:lnTo>
                  <a:lnTo>
                    <a:pt x="926" y="427"/>
                  </a:lnTo>
                  <a:lnTo>
                    <a:pt x="978" y="434"/>
                  </a:lnTo>
                  <a:lnTo>
                    <a:pt x="980" y="435"/>
                  </a:lnTo>
                  <a:lnTo>
                    <a:pt x="983" y="436"/>
                  </a:lnTo>
                  <a:lnTo>
                    <a:pt x="990" y="438"/>
                  </a:lnTo>
                  <a:lnTo>
                    <a:pt x="1006" y="443"/>
                  </a:lnTo>
                  <a:lnTo>
                    <a:pt x="984" y="451"/>
                  </a:lnTo>
                  <a:lnTo>
                    <a:pt x="972" y="456"/>
                  </a:lnTo>
                  <a:lnTo>
                    <a:pt x="960" y="461"/>
                  </a:lnTo>
                  <a:lnTo>
                    <a:pt x="947" y="468"/>
                  </a:lnTo>
                  <a:lnTo>
                    <a:pt x="934" y="476"/>
                  </a:lnTo>
                  <a:lnTo>
                    <a:pt x="920" y="485"/>
                  </a:lnTo>
                  <a:lnTo>
                    <a:pt x="906" y="496"/>
                  </a:lnTo>
                  <a:lnTo>
                    <a:pt x="892" y="508"/>
                  </a:lnTo>
                  <a:lnTo>
                    <a:pt x="878" y="522"/>
                  </a:lnTo>
                  <a:lnTo>
                    <a:pt x="848" y="555"/>
                  </a:lnTo>
                  <a:lnTo>
                    <a:pt x="817" y="595"/>
                  </a:lnTo>
                  <a:lnTo>
                    <a:pt x="785" y="644"/>
                  </a:lnTo>
                  <a:lnTo>
                    <a:pt x="752" y="703"/>
                  </a:lnTo>
                  <a:lnTo>
                    <a:pt x="710" y="793"/>
                  </a:lnTo>
                  <a:lnTo>
                    <a:pt x="677" y="877"/>
                  </a:lnTo>
                  <a:lnTo>
                    <a:pt x="654" y="953"/>
                  </a:lnTo>
                  <a:lnTo>
                    <a:pt x="639" y="1018"/>
                  </a:lnTo>
                  <a:lnTo>
                    <a:pt x="632" y="1071"/>
                  </a:lnTo>
                  <a:lnTo>
                    <a:pt x="630" y="1092"/>
                  </a:lnTo>
                  <a:lnTo>
                    <a:pt x="631" y="1110"/>
                  </a:lnTo>
                  <a:lnTo>
                    <a:pt x="632" y="1123"/>
                  </a:lnTo>
                  <a:lnTo>
                    <a:pt x="634" y="1128"/>
                  </a:lnTo>
                  <a:lnTo>
                    <a:pt x="635" y="1132"/>
                  </a:lnTo>
                  <a:lnTo>
                    <a:pt x="637" y="1135"/>
                  </a:lnTo>
                  <a:lnTo>
                    <a:pt x="638" y="1136"/>
                  </a:lnTo>
                  <a:lnTo>
                    <a:pt x="640" y="1137"/>
                  </a:lnTo>
                  <a:lnTo>
                    <a:pt x="641" y="1138"/>
                  </a:lnTo>
                  <a:lnTo>
                    <a:pt x="642" y="1138"/>
                  </a:lnTo>
                  <a:lnTo>
                    <a:pt x="644" y="1137"/>
                  </a:lnTo>
                  <a:lnTo>
                    <a:pt x="645" y="1137"/>
                  </a:lnTo>
                  <a:lnTo>
                    <a:pt x="668" y="1126"/>
                  </a:lnTo>
                  <a:lnTo>
                    <a:pt x="696" y="1108"/>
                  </a:lnTo>
                  <a:lnTo>
                    <a:pt x="768" y="1054"/>
                  </a:lnTo>
                  <a:lnTo>
                    <a:pt x="852" y="982"/>
                  </a:lnTo>
                  <a:lnTo>
                    <a:pt x="937" y="895"/>
                  </a:lnTo>
                  <a:lnTo>
                    <a:pt x="1017" y="801"/>
                  </a:lnTo>
                  <a:lnTo>
                    <a:pt x="1052" y="753"/>
                  </a:lnTo>
                  <a:lnTo>
                    <a:pt x="1081" y="705"/>
                  </a:lnTo>
                  <a:lnTo>
                    <a:pt x="1105" y="658"/>
                  </a:lnTo>
                  <a:lnTo>
                    <a:pt x="1121" y="613"/>
                  </a:lnTo>
                  <a:lnTo>
                    <a:pt x="1126" y="591"/>
                  </a:lnTo>
                  <a:lnTo>
                    <a:pt x="1129" y="570"/>
                  </a:lnTo>
                  <a:lnTo>
                    <a:pt x="1130" y="550"/>
                  </a:lnTo>
                  <a:lnTo>
                    <a:pt x="1128" y="530"/>
                  </a:lnTo>
                  <a:lnTo>
                    <a:pt x="1126" y="524"/>
                  </a:lnTo>
                  <a:lnTo>
                    <a:pt x="1123" y="516"/>
                  </a:lnTo>
                  <a:lnTo>
                    <a:pt x="1119" y="506"/>
                  </a:lnTo>
                  <a:lnTo>
                    <a:pt x="1115" y="496"/>
                  </a:lnTo>
                  <a:lnTo>
                    <a:pt x="1109" y="486"/>
                  </a:lnTo>
                  <a:lnTo>
                    <a:pt x="1103" y="476"/>
                  </a:lnTo>
                  <a:lnTo>
                    <a:pt x="1097" y="467"/>
                  </a:lnTo>
                  <a:lnTo>
                    <a:pt x="1094" y="463"/>
                  </a:lnTo>
                  <a:lnTo>
                    <a:pt x="1091" y="460"/>
                  </a:lnTo>
                  <a:lnTo>
                    <a:pt x="1094" y="460"/>
                  </a:lnTo>
                  <a:lnTo>
                    <a:pt x="1097" y="460"/>
                  </a:lnTo>
                  <a:lnTo>
                    <a:pt x="1100" y="460"/>
                  </a:lnTo>
                  <a:lnTo>
                    <a:pt x="1102" y="460"/>
                  </a:lnTo>
                  <a:lnTo>
                    <a:pt x="1105" y="460"/>
                  </a:lnTo>
                  <a:lnTo>
                    <a:pt x="1138" y="458"/>
                  </a:lnTo>
                  <a:lnTo>
                    <a:pt x="1172" y="458"/>
                  </a:lnTo>
                  <a:lnTo>
                    <a:pt x="1188" y="459"/>
                  </a:lnTo>
                  <a:lnTo>
                    <a:pt x="1204" y="461"/>
                  </a:lnTo>
                  <a:lnTo>
                    <a:pt x="1220" y="464"/>
                  </a:lnTo>
                  <a:lnTo>
                    <a:pt x="1236" y="468"/>
                  </a:lnTo>
                  <a:lnTo>
                    <a:pt x="1251" y="473"/>
                  </a:lnTo>
                  <a:lnTo>
                    <a:pt x="1266" y="479"/>
                  </a:lnTo>
                  <a:lnTo>
                    <a:pt x="1280" y="486"/>
                  </a:lnTo>
                  <a:lnTo>
                    <a:pt x="1293" y="495"/>
                  </a:lnTo>
                  <a:lnTo>
                    <a:pt x="1305" y="504"/>
                  </a:lnTo>
                  <a:lnTo>
                    <a:pt x="1317" y="515"/>
                  </a:lnTo>
                  <a:lnTo>
                    <a:pt x="1327" y="528"/>
                  </a:lnTo>
                  <a:lnTo>
                    <a:pt x="1337" y="542"/>
                  </a:lnTo>
                  <a:lnTo>
                    <a:pt x="1345" y="555"/>
                  </a:lnTo>
                  <a:lnTo>
                    <a:pt x="1351" y="569"/>
                  </a:lnTo>
                  <a:lnTo>
                    <a:pt x="1356" y="584"/>
                  </a:lnTo>
                  <a:lnTo>
                    <a:pt x="1361" y="599"/>
                  </a:lnTo>
                  <a:lnTo>
                    <a:pt x="1364" y="615"/>
                  </a:lnTo>
                  <a:lnTo>
                    <a:pt x="1366" y="631"/>
                  </a:lnTo>
                  <a:lnTo>
                    <a:pt x="1367" y="647"/>
                  </a:lnTo>
                  <a:lnTo>
                    <a:pt x="1368" y="663"/>
                  </a:lnTo>
                  <a:lnTo>
                    <a:pt x="1363" y="664"/>
                  </a:lnTo>
                  <a:lnTo>
                    <a:pt x="1358" y="665"/>
                  </a:lnTo>
                  <a:lnTo>
                    <a:pt x="1348" y="666"/>
                  </a:lnTo>
                  <a:lnTo>
                    <a:pt x="1338" y="667"/>
                  </a:lnTo>
                  <a:lnTo>
                    <a:pt x="1333" y="668"/>
                  </a:lnTo>
                  <a:lnTo>
                    <a:pt x="1328" y="669"/>
                  </a:lnTo>
                  <a:lnTo>
                    <a:pt x="1315" y="670"/>
                  </a:lnTo>
                  <a:lnTo>
                    <a:pt x="1303" y="672"/>
                  </a:lnTo>
                  <a:lnTo>
                    <a:pt x="1278" y="676"/>
                  </a:lnTo>
                  <a:lnTo>
                    <a:pt x="1229" y="686"/>
                  </a:lnTo>
                  <a:lnTo>
                    <a:pt x="1184" y="694"/>
                  </a:lnTo>
                  <a:lnTo>
                    <a:pt x="1190" y="694"/>
                  </a:lnTo>
                  <a:lnTo>
                    <a:pt x="1205" y="692"/>
                  </a:lnTo>
                  <a:lnTo>
                    <a:pt x="1219" y="691"/>
                  </a:lnTo>
                  <a:lnTo>
                    <a:pt x="1234" y="690"/>
                  </a:lnTo>
                  <a:lnTo>
                    <a:pt x="1249" y="688"/>
                  </a:lnTo>
                  <a:lnTo>
                    <a:pt x="1269" y="686"/>
                  </a:lnTo>
                  <a:lnTo>
                    <a:pt x="1289" y="684"/>
                  </a:lnTo>
                  <a:lnTo>
                    <a:pt x="1309" y="681"/>
                  </a:lnTo>
                  <a:lnTo>
                    <a:pt x="1328" y="677"/>
                  </a:lnTo>
                  <a:lnTo>
                    <a:pt x="1337" y="675"/>
                  </a:lnTo>
                  <a:lnTo>
                    <a:pt x="1346" y="673"/>
                  </a:lnTo>
                  <a:lnTo>
                    <a:pt x="1365" y="669"/>
                  </a:lnTo>
                  <a:lnTo>
                    <a:pt x="1364" y="686"/>
                  </a:lnTo>
                  <a:lnTo>
                    <a:pt x="1363" y="702"/>
                  </a:lnTo>
                  <a:lnTo>
                    <a:pt x="1361" y="718"/>
                  </a:lnTo>
                  <a:lnTo>
                    <a:pt x="1359" y="734"/>
                  </a:lnTo>
                  <a:lnTo>
                    <a:pt x="1356" y="748"/>
                  </a:lnTo>
                  <a:lnTo>
                    <a:pt x="1353" y="762"/>
                  </a:lnTo>
                  <a:lnTo>
                    <a:pt x="1345" y="790"/>
                  </a:lnTo>
                  <a:lnTo>
                    <a:pt x="1342" y="798"/>
                  </a:lnTo>
                  <a:lnTo>
                    <a:pt x="1339" y="807"/>
                  </a:lnTo>
                  <a:lnTo>
                    <a:pt x="1335" y="815"/>
                  </a:lnTo>
                  <a:lnTo>
                    <a:pt x="1330" y="824"/>
                  </a:lnTo>
                  <a:lnTo>
                    <a:pt x="1319" y="843"/>
                  </a:lnTo>
                  <a:lnTo>
                    <a:pt x="1305" y="862"/>
                  </a:lnTo>
                  <a:lnTo>
                    <a:pt x="1291" y="881"/>
                  </a:lnTo>
                  <a:lnTo>
                    <a:pt x="1275" y="899"/>
                  </a:lnTo>
                  <a:lnTo>
                    <a:pt x="1260" y="916"/>
                  </a:lnTo>
                  <a:close/>
                  <a:moveTo>
                    <a:pt x="1396" y="903"/>
                  </a:moveTo>
                  <a:lnTo>
                    <a:pt x="1393" y="907"/>
                  </a:lnTo>
                  <a:lnTo>
                    <a:pt x="1390" y="910"/>
                  </a:lnTo>
                  <a:lnTo>
                    <a:pt x="1388" y="913"/>
                  </a:lnTo>
                  <a:lnTo>
                    <a:pt x="1385" y="916"/>
                  </a:lnTo>
                  <a:lnTo>
                    <a:pt x="1382" y="918"/>
                  </a:lnTo>
                  <a:lnTo>
                    <a:pt x="1379" y="920"/>
                  </a:lnTo>
                  <a:lnTo>
                    <a:pt x="1376" y="922"/>
                  </a:lnTo>
                  <a:lnTo>
                    <a:pt x="1373" y="924"/>
                  </a:lnTo>
                  <a:lnTo>
                    <a:pt x="1370" y="925"/>
                  </a:lnTo>
                  <a:lnTo>
                    <a:pt x="1367" y="926"/>
                  </a:lnTo>
                  <a:lnTo>
                    <a:pt x="1365" y="926"/>
                  </a:lnTo>
                  <a:lnTo>
                    <a:pt x="1362" y="927"/>
                  </a:lnTo>
                  <a:lnTo>
                    <a:pt x="1360" y="927"/>
                  </a:lnTo>
                  <a:lnTo>
                    <a:pt x="1358" y="926"/>
                  </a:lnTo>
                  <a:lnTo>
                    <a:pt x="1357" y="926"/>
                  </a:lnTo>
                  <a:lnTo>
                    <a:pt x="1356" y="926"/>
                  </a:lnTo>
                  <a:lnTo>
                    <a:pt x="1355" y="925"/>
                  </a:lnTo>
                  <a:lnTo>
                    <a:pt x="1354" y="925"/>
                  </a:lnTo>
                  <a:lnTo>
                    <a:pt x="1353" y="924"/>
                  </a:lnTo>
                  <a:lnTo>
                    <a:pt x="1352" y="924"/>
                  </a:lnTo>
                  <a:lnTo>
                    <a:pt x="1352" y="923"/>
                  </a:lnTo>
                  <a:lnTo>
                    <a:pt x="1351" y="922"/>
                  </a:lnTo>
                  <a:lnTo>
                    <a:pt x="1351" y="921"/>
                  </a:lnTo>
                  <a:lnTo>
                    <a:pt x="1350" y="920"/>
                  </a:lnTo>
                  <a:lnTo>
                    <a:pt x="1350" y="918"/>
                  </a:lnTo>
                  <a:lnTo>
                    <a:pt x="1349" y="915"/>
                  </a:lnTo>
                  <a:lnTo>
                    <a:pt x="1349" y="912"/>
                  </a:lnTo>
                  <a:lnTo>
                    <a:pt x="1349" y="909"/>
                  </a:lnTo>
                  <a:lnTo>
                    <a:pt x="1349" y="906"/>
                  </a:lnTo>
                  <a:lnTo>
                    <a:pt x="1350" y="903"/>
                  </a:lnTo>
                  <a:lnTo>
                    <a:pt x="1351" y="899"/>
                  </a:lnTo>
                  <a:lnTo>
                    <a:pt x="1352" y="896"/>
                  </a:lnTo>
                  <a:lnTo>
                    <a:pt x="1354" y="892"/>
                  </a:lnTo>
                  <a:lnTo>
                    <a:pt x="1355" y="888"/>
                  </a:lnTo>
                  <a:lnTo>
                    <a:pt x="1357" y="884"/>
                  </a:lnTo>
                  <a:lnTo>
                    <a:pt x="1359" y="881"/>
                  </a:lnTo>
                  <a:lnTo>
                    <a:pt x="1362" y="877"/>
                  </a:lnTo>
                  <a:lnTo>
                    <a:pt x="1365" y="873"/>
                  </a:lnTo>
                  <a:lnTo>
                    <a:pt x="1367" y="870"/>
                  </a:lnTo>
                  <a:lnTo>
                    <a:pt x="1370" y="868"/>
                  </a:lnTo>
                  <a:lnTo>
                    <a:pt x="1372" y="865"/>
                  </a:lnTo>
                  <a:lnTo>
                    <a:pt x="1375" y="863"/>
                  </a:lnTo>
                  <a:lnTo>
                    <a:pt x="1377" y="862"/>
                  </a:lnTo>
                  <a:lnTo>
                    <a:pt x="1380" y="861"/>
                  </a:lnTo>
                  <a:lnTo>
                    <a:pt x="1382" y="860"/>
                  </a:lnTo>
                  <a:lnTo>
                    <a:pt x="1385" y="859"/>
                  </a:lnTo>
                  <a:lnTo>
                    <a:pt x="1387" y="859"/>
                  </a:lnTo>
                  <a:lnTo>
                    <a:pt x="1389" y="859"/>
                  </a:lnTo>
                  <a:lnTo>
                    <a:pt x="1391" y="859"/>
                  </a:lnTo>
                  <a:lnTo>
                    <a:pt x="1393" y="860"/>
                  </a:lnTo>
                  <a:lnTo>
                    <a:pt x="1395" y="860"/>
                  </a:lnTo>
                  <a:lnTo>
                    <a:pt x="1397" y="862"/>
                  </a:lnTo>
                  <a:lnTo>
                    <a:pt x="1399" y="863"/>
                  </a:lnTo>
                  <a:lnTo>
                    <a:pt x="1401" y="865"/>
                  </a:lnTo>
                  <a:lnTo>
                    <a:pt x="1403" y="866"/>
                  </a:lnTo>
                  <a:lnTo>
                    <a:pt x="1404" y="868"/>
                  </a:lnTo>
                  <a:lnTo>
                    <a:pt x="1405" y="870"/>
                  </a:lnTo>
                  <a:lnTo>
                    <a:pt x="1407" y="872"/>
                  </a:lnTo>
                  <a:lnTo>
                    <a:pt x="1407" y="874"/>
                  </a:lnTo>
                  <a:lnTo>
                    <a:pt x="1408" y="876"/>
                  </a:lnTo>
                  <a:lnTo>
                    <a:pt x="1408" y="879"/>
                  </a:lnTo>
                  <a:lnTo>
                    <a:pt x="1408" y="881"/>
                  </a:lnTo>
                  <a:lnTo>
                    <a:pt x="1407" y="884"/>
                  </a:lnTo>
                  <a:lnTo>
                    <a:pt x="1406" y="887"/>
                  </a:lnTo>
                  <a:lnTo>
                    <a:pt x="1405" y="890"/>
                  </a:lnTo>
                  <a:lnTo>
                    <a:pt x="1403" y="893"/>
                  </a:lnTo>
                  <a:lnTo>
                    <a:pt x="1401" y="896"/>
                  </a:lnTo>
                  <a:lnTo>
                    <a:pt x="1399" y="899"/>
                  </a:lnTo>
                  <a:close/>
                  <a:moveTo>
                    <a:pt x="1407" y="722"/>
                  </a:moveTo>
                  <a:lnTo>
                    <a:pt x="1403" y="726"/>
                  </a:lnTo>
                  <a:lnTo>
                    <a:pt x="1399" y="731"/>
                  </a:lnTo>
                  <a:lnTo>
                    <a:pt x="1394" y="735"/>
                  </a:lnTo>
                  <a:lnTo>
                    <a:pt x="1390" y="739"/>
                  </a:lnTo>
                  <a:lnTo>
                    <a:pt x="1394" y="709"/>
                  </a:lnTo>
                  <a:lnTo>
                    <a:pt x="1395" y="695"/>
                  </a:lnTo>
                  <a:lnTo>
                    <a:pt x="1396" y="687"/>
                  </a:lnTo>
                  <a:lnTo>
                    <a:pt x="1396" y="680"/>
                  </a:lnTo>
                  <a:lnTo>
                    <a:pt x="1400" y="680"/>
                  </a:lnTo>
                  <a:lnTo>
                    <a:pt x="1401" y="680"/>
                  </a:lnTo>
                  <a:lnTo>
                    <a:pt x="1402" y="680"/>
                  </a:lnTo>
                  <a:lnTo>
                    <a:pt x="1403" y="680"/>
                  </a:lnTo>
                  <a:lnTo>
                    <a:pt x="1404" y="681"/>
                  </a:lnTo>
                  <a:lnTo>
                    <a:pt x="1405" y="681"/>
                  </a:lnTo>
                  <a:lnTo>
                    <a:pt x="1405" y="682"/>
                  </a:lnTo>
                  <a:lnTo>
                    <a:pt x="1406" y="682"/>
                  </a:lnTo>
                  <a:lnTo>
                    <a:pt x="1407" y="683"/>
                  </a:lnTo>
                  <a:lnTo>
                    <a:pt x="1409" y="685"/>
                  </a:lnTo>
                  <a:lnTo>
                    <a:pt x="1412" y="686"/>
                  </a:lnTo>
                  <a:lnTo>
                    <a:pt x="1413" y="688"/>
                  </a:lnTo>
                  <a:lnTo>
                    <a:pt x="1415" y="690"/>
                  </a:lnTo>
                  <a:lnTo>
                    <a:pt x="1416" y="692"/>
                  </a:lnTo>
                  <a:lnTo>
                    <a:pt x="1417" y="694"/>
                  </a:lnTo>
                  <a:lnTo>
                    <a:pt x="1417" y="696"/>
                  </a:lnTo>
                  <a:lnTo>
                    <a:pt x="1417" y="698"/>
                  </a:lnTo>
                  <a:lnTo>
                    <a:pt x="1417" y="701"/>
                  </a:lnTo>
                  <a:lnTo>
                    <a:pt x="1417" y="703"/>
                  </a:lnTo>
                  <a:lnTo>
                    <a:pt x="1416" y="706"/>
                  </a:lnTo>
                  <a:lnTo>
                    <a:pt x="1415" y="709"/>
                  </a:lnTo>
                  <a:lnTo>
                    <a:pt x="1413" y="712"/>
                  </a:lnTo>
                  <a:lnTo>
                    <a:pt x="1412" y="7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9"/>
            <p:cNvSpPr/>
            <p:nvPr/>
          </p:nvSpPr>
          <p:spPr>
            <a:xfrm>
              <a:off x="7041648" y="1997307"/>
              <a:ext cx="3604" cy="45826"/>
            </a:xfrm>
            <a:custGeom>
              <a:avLst/>
              <a:gdLst/>
              <a:ahLst/>
              <a:cxnLst/>
              <a:rect l="l" t="t" r="r" b="b"/>
              <a:pathLst>
                <a:path w="8" h="90" extrusionOk="0">
                  <a:moveTo>
                    <a:pt x="8" y="34"/>
                  </a:moveTo>
                  <a:lnTo>
                    <a:pt x="8" y="30"/>
                  </a:lnTo>
                  <a:lnTo>
                    <a:pt x="8" y="25"/>
                  </a:lnTo>
                  <a:lnTo>
                    <a:pt x="7" y="17"/>
                  </a:lnTo>
                  <a:lnTo>
                    <a:pt x="6" y="8"/>
                  </a:lnTo>
                  <a:lnTo>
                    <a:pt x="6" y="4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3" y="68"/>
                  </a:lnTo>
                  <a:lnTo>
                    <a:pt x="5" y="79"/>
                  </a:lnTo>
                  <a:lnTo>
                    <a:pt x="8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9"/>
            <p:cNvSpPr/>
            <p:nvPr/>
          </p:nvSpPr>
          <p:spPr>
            <a:xfrm>
              <a:off x="7211050" y="2154353"/>
              <a:ext cx="88563" cy="49945"/>
            </a:xfrm>
            <a:custGeom>
              <a:avLst/>
              <a:gdLst/>
              <a:ahLst/>
              <a:cxnLst/>
              <a:rect l="l" t="t" r="r" b="b"/>
              <a:pathLst>
                <a:path w="173" h="98" extrusionOk="0">
                  <a:moveTo>
                    <a:pt x="20" y="11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4"/>
                  </a:lnTo>
                  <a:lnTo>
                    <a:pt x="13" y="9"/>
                  </a:lnTo>
                  <a:lnTo>
                    <a:pt x="19" y="15"/>
                  </a:lnTo>
                  <a:lnTo>
                    <a:pt x="23" y="17"/>
                  </a:lnTo>
                  <a:lnTo>
                    <a:pt x="26" y="19"/>
                  </a:lnTo>
                  <a:lnTo>
                    <a:pt x="57" y="43"/>
                  </a:lnTo>
                  <a:lnTo>
                    <a:pt x="72" y="54"/>
                  </a:lnTo>
                  <a:lnTo>
                    <a:pt x="88" y="64"/>
                  </a:lnTo>
                  <a:lnTo>
                    <a:pt x="105" y="73"/>
                  </a:lnTo>
                  <a:lnTo>
                    <a:pt x="122" y="82"/>
                  </a:lnTo>
                  <a:lnTo>
                    <a:pt x="141" y="89"/>
                  </a:lnTo>
                  <a:lnTo>
                    <a:pt x="161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4" y="96"/>
                  </a:lnTo>
                  <a:lnTo>
                    <a:pt x="167" y="97"/>
                  </a:lnTo>
                  <a:lnTo>
                    <a:pt x="170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3" y="98"/>
                  </a:lnTo>
                  <a:lnTo>
                    <a:pt x="156" y="91"/>
                  </a:lnTo>
                  <a:lnTo>
                    <a:pt x="139" y="84"/>
                  </a:lnTo>
                  <a:lnTo>
                    <a:pt x="122" y="75"/>
                  </a:lnTo>
                  <a:lnTo>
                    <a:pt x="105" y="6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39"/>
            <p:cNvSpPr/>
            <p:nvPr/>
          </p:nvSpPr>
          <p:spPr>
            <a:xfrm>
              <a:off x="6974196" y="2043649"/>
              <a:ext cx="31924" cy="43252"/>
            </a:xfrm>
            <a:custGeom>
              <a:avLst/>
              <a:gdLst/>
              <a:ahLst/>
              <a:cxnLst/>
              <a:rect l="l" t="t" r="r" b="b"/>
              <a:pathLst>
                <a:path w="63" h="85" extrusionOk="0">
                  <a:moveTo>
                    <a:pt x="60" y="82"/>
                  </a:moveTo>
                  <a:lnTo>
                    <a:pt x="63" y="85"/>
                  </a:lnTo>
                  <a:lnTo>
                    <a:pt x="62" y="84"/>
                  </a:lnTo>
                  <a:lnTo>
                    <a:pt x="61" y="82"/>
                  </a:lnTo>
                  <a:lnTo>
                    <a:pt x="58" y="79"/>
                  </a:lnTo>
                  <a:lnTo>
                    <a:pt x="56" y="76"/>
                  </a:lnTo>
                  <a:lnTo>
                    <a:pt x="55" y="74"/>
                  </a:lnTo>
                  <a:lnTo>
                    <a:pt x="54" y="73"/>
                  </a:lnTo>
                  <a:lnTo>
                    <a:pt x="48" y="62"/>
                  </a:lnTo>
                  <a:lnTo>
                    <a:pt x="41" y="52"/>
                  </a:lnTo>
                  <a:lnTo>
                    <a:pt x="34" y="41"/>
                  </a:lnTo>
                  <a:lnTo>
                    <a:pt x="26" y="31"/>
                  </a:lnTo>
                  <a:lnTo>
                    <a:pt x="9" y="9"/>
                  </a:lnTo>
                  <a:lnTo>
                    <a:pt x="0" y="0"/>
                  </a:lnTo>
                  <a:lnTo>
                    <a:pt x="9" y="17"/>
                  </a:lnTo>
                  <a:lnTo>
                    <a:pt x="14" y="26"/>
                  </a:lnTo>
                  <a:lnTo>
                    <a:pt x="17" y="3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9" y="48"/>
                  </a:lnTo>
                  <a:lnTo>
                    <a:pt x="34" y="54"/>
                  </a:lnTo>
                  <a:lnTo>
                    <a:pt x="39" y="60"/>
                  </a:lnTo>
                  <a:lnTo>
                    <a:pt x="49" y="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39"/>
            <p:cNvSpPr/>
            <p:nvPr/>
          </p:nvSpPr>
          <p:spPr>
            <a:xfrm>
              <a:off x="6917556" y="2207903"/>
              <a:ext cx="43252" cy="2575"/>
            </a:xfrm>
            <a:custGeom>
              <a:avLst/>
              <a:gdLst/>
              <a:ahLst/>
              <a:cxnLst/>
              <a:rect l="l" t="t" r="r" b="b"/>
              <a:pathLst>
                <a:path w="85" h="6" extrusionOk="0">
                  <a:moveTo>
                    <a:pt x="68" y="3"/>
                  </a:moveTo>
                  <a:lnTo>
                    <a:pt x="65" y="3"/>
                  </a:lnTo>
                  <a:lnTo>
                    <a:pt x="61" y="3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6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1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51" y="4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9" y="3"/>
                  </a:lnTo>
                  <a:close/>
                  <a:moveTo>
                    <a:pt x="71" y="3"/>
                  </a:move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3" y="1"/>
                  </a:lnTo>
                  <a:lnTo>
                    <a:pt x="85" y="0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2" y="3"/>
                  </a:lnTo>
                  <a:lnTo>
                    <a:pt x="71" y="3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9"/>
            <p:cNvSpPr/>
            <p:nvPr/>
          </p:nvSpPr>
          <p:spPr>
            <a:xfrm>
              <a:off x="7009209" y="2336113"/>
              <a:ext cx="13902" cy="53035"/>
            </a:xfrm>
            <a:custGeom>
              <a:avLst/>
              <a:gdLst/>
              <a:ahLst/>
              <a:cxnLst/>
              <a:rect l="l" t="t" r="r" b="b"/>
              <a:pathLst>
                <a:path w="28" h="104" extrusionOk="0">
                  <a:moveTo>
                    <a:pt x="20" y="36"/>
                  </a:moveTo>
                  <a:lnTo>
                    <a:pt x="19" y="38"/>
                  </a:lnTo>
                  <a:lnTo>
                    <a:pt x="18" y="40"/>
                  </a:lnTo>
                  <a:lnTo>
                    <a:pt x="17" y="43"/>
                  </a:lnTo>
                  <a:lnTo>
                    <a:pt x="16" y="46"/>
                  </a:lnTo>
                  <a:lnTo>
                    <a:pt x="15" y="48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1" y="57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9" y="73"/>
                  </a:lnTo>
                  <a:lnTo>
                    <a:pt x="7" y="81"/>
                  </a:lnTo>
                  <a:lnTo>
                    <a:pt x="5" y="88"/>
                  </a:lnTo>
                  <a:lnTo>
                    <a:pt x="3" y="95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2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2"/>
                  </a:lnTo>
                  <a:lnTo>
                    <a:pt x="2" y="102"/>
                  </a:lnTo>
                  <a:lnTo>
                    <a:pt x="2" y="100"/>
                  </a:lnTo>
                  <a:lnTo>
                    <a:pt x="3" y="99"/>
                  </a:lnTo>
                  <a:lnTo>
                    <a:pt x="4" y="96"/>
                  </a:lnTo>
                  <a:lnTo>
                    <a:pt x="5" y="94"/>
                  </a:lnTo>
                  <a:lnTo>
                    <a:pt x="6" y="92"/>
                  </a:lnTo>
                  <a:lnTo>
                    <a:pt x="11" y="78"/>
                  </a:lnTo>
                  <a:lnTo>
                    <a:pt x="14" y="71"/>
                  </a:lnTo>
                  <a:lnTo>
                    <a:pt x="17" y="64"/>
                  </a:lnTo>
                  <a:lnTo>
                    <a:pt x="20" y="57"/>
                  </a:lnTo>
                  <a:lnTo>
                    <a:pt x="22" y="49"/>
                  </a:lnTo>
                  <a:lnTo>
                    <a:pt x="24" y="41"/>
                  </a:lnTo>
                  <a:lnTo>
                    <a:pt x="25" y="32"/>
                  </a:lnTo>
                  <a:lnTo>
                    <a:pt x="27" y="24"/>
                  </a:lnTo>
                  <a:lnTo>
                    <a:pt x="27" y="16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4" y="22"/>
                  </a:lnTo>
                  <a:lnTo>
                    <a:pt x="23" y="26"/>
                  </a:lnTo>
                  <a:lnTo>
                    <a:pt x="22" y="29"/>
                  </a:lnTo>
                  <a:lnTo>
                    <a:pt x="21" y="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9"/>
            <p:cNvSpPr/>
            <p:nvPr/>
          </p:nvSpPr>
          <p:spPr>
            <a:xfrm>
              <a:off x="6943816" y="2335597"/>
              <a:ext cx="36043" cy="43252"/>
            </a:xfrm>
            <a:custGeom>
              <a:avLst/>
              <a:gdLst/>
              <a:ahLst/>
              <a:cxnLst/>
              <a:rect l="l" t="t" r="r" b="b"/>
              <a:pathLst>
                <a:path w="71" h="85" extrusionOk="0">
                  <a:moveTo>
                    <a:pt x="57" y="12"/>
                  </a:moveTo>
                  <a:lnTo>
                    <a:pt x="54" y="15"/>
                  </a:lnTo>
                  <a:lnTo>
                    <a:pt x="51" y="18"/>
                  </a:lnTo>
                  <a:lnTo>
                    <a:pt x="45" y="24"/>
                  </a:lnTo>
                  <a:lnTo>
                    <a:pt x="40" y="31"/>
                  </a:lnTo>
                  <a:lnTo>
                    <a:pt x="37" y="34"/>
                  </a:lnTo>
                  <a:lnTo>
                    <a:pt x="34" y="37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0" y="42"/>
                  </a:lnTo>
                  <a:lnTo>
                    <a:pt x="26" y="48"/>
                  </a:lnTo>
                  <a:lnTo>
                    <a:pt x="24" y="50"/>
                  </a:lnTo>
                  <a:lnTo>
                    <a:pt x="22" y="53"/>
                  </a:lnTo>
                  <a:lnTo>
                    <a:pt x="18" y="58"/>
                  </a:lnTo>
                  <a:lnTo>
                    <a:pt x="15" y="63"/>
                  </a:lnTo>
                  <a:lnTo>
                    <a:pt x="13" y="66"/>
                  </a:lnTo>
                  <a:lnTo>
                    <a:pt x="11" y="68"/>
                  </a:lnTo>
                  <a:lnTo>
                    <a:pt x="11" y="69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9" y="72"/>
                  </a:lnTo>
                  <a:lnTo>
                    <a:pt x="7" y="74"/>
                  </a:lnTo>
                  <a:lnTo>
                    <a:pt x="6" y="76"/>
                  </a:lnTo>
                  <a:lnTo>
                    <a:pt x="3" y="81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6" y="79"/>
                  </a:lnTo>
                  <a:lnTo>
                    <a:pt x="26" y="60"/>
                  </a:lnTo>
                  <a:lnTo>
                    <a:pt x="31" y="55"/>
                  </a:lnTo>
                  <a:lnTo>
                    <a:pt x="36" y="49"/>
                  </a:lnTo>
                  <a:lnTo>
                    <a:pt x="40" y="43"/>
                  </a:lnTo>
                  <a:lnTo>
                    <a:pt x="45" y="37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2" y="12"/>
                  </a:lnTo>
                  <a:lnTo>
                    <a:pt x="63" y="11"/>
                  </a:lnTo>
                  <a:lnTo>
                    <a:pt x="64" y="9"/>
                  </a:lnTo>
                  <a:lnTo>
                    <a:pt x="66" y="6"/>
                  </a:lnTo>
                  <a:lnTo>
                    <a:pt x="69" y="3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65" y="4"/>
                  </a:lnTo>
                  <a:lnTo>
                    <a:pt x="63" y="6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59" y="10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0" name="Google Shape;4160;p39"/>
          <p:cNvGrpSpPr/>
          <p:nvPr/>
        </p:nvGrpSpPr>
        <p:grpSpPr>
          <a:xfrm>
            <a:off x="10236545" y="2282292"/>
            <a:ext cx="602920" cy="714316"/>
            <a:chOff x="10819990" y="1629669"/>
            <a:chExt cx="716225" cy="848555"/>
          </a:xfrm>
        </p:grpSpPr>
        <p:sp>
          <p:nvSpPr>
            <p:cNvPr id="4161" name="Google Shape;4161;p39"/>
            <p:cNvSpPr/>
            <p:nvPr/>
          </p:nvSpPr>
          <p:spPr>
            <a:xfrm>
              <a:off x="10819990" y="1629669"/>
              <a:ext cx="526229" cy="772866"/>
            </a:xfrm>
            <a:custGeom>
              <a:avLst/>
              <a:gdLst/>
              <a:ahLst/>
              <a:cxnLst/>
              <a:rect l="l" t="t" r="r" b="b"/>
              <a:pathLst>
                <a:path w="1023" h="1502" extrusionOk="0">
                  <a:moveTo>
                    <a:pt x="447" y="1273"/>
                  </a:moveTo>
                  <a:lnTo>
                    <a:pt x="441" y="1247"/>
                  </a:lnTo>
                  <a:lnTo>
                    <a:pt x="433" y="1222"/>
                  </a:lnTo>
                  <a:lnTo>
                    <a:pt x="425" y="1196"/>
                  </a:lnTo>
                  <a:lnTo>
                    <a:pt x="416" y="1171"/>
                  </a:lnTo>
                  <a:lnTo>
                    <a:pt x="374" y="1044"/>
                  </a:lnTo>
                  <a:lnTo>
                    <a:pt x="357" y="987"/>
                  </a:lnTo>
                  <a:lnTo>
                    <a:pt x="341" y="927"/>
                  </a:lnTo>
                  <a:lnTo>
                    <a:pt x="335" y="896"/>
                  </a:lnTo>
                  <a:lnTo>
                    <a:pt x="329" y="866"/>
                  </a:lnTo>
                  <a:lnTo>
                    <a:pt x="326" y="836"/>
                  </a:lnTo>
                  <a:lnTo>
                    <a:pt x="323" y="807"/>
                  </a:lnTo>
                  <a:lnTo>
                    <a:pt x="324" y="785"/>
                  </a:lnTo>
                  <a:lnTo>
                    <a:pt x="326" y="763"/>
                  </a:lnTo>
                  <a:lnTo>
                    <a:pt x="329" y="743"/>
                  </a:lnTo>
                  <a:lnTo>
                    <a:pt x="331" y="733"/>
                  </a:lnTo>
                  <a:lnTo>
                    <a:pt x="334" y="723"/>
                  </a:lnTo>
                  <a:lnTo>
                    <a:pt x="338" y="714"/>
                  </a:lnTo>
                  <a:lnTo>
                    <a:pt x="342" y="705"/>
                  </a:lnTo>
                  <a:lnTo>
                    <a:pt x="347" y="696"/>
                  </a:lnTo>
                  <a:lnTo>
                    <a:pt x="352" y="688"/>
                  </a:lnTo>
                  <a:lnTo>
                    <a:pt x="358" y="680"/>
                  </a:lnTo>
                  <a:lnTo>
                    <a:pt x="366" y="673"/>
                  </a:lnTo>
                  <a:lnTo>
                    <a:pt x="374" y="666"/>
                  </a:lnTo>
                  <a:lnTo>
                    <a:pt x="382" y="660"/>
                  </a:lnTo>
                  <a:lnTo>
                    <a:pt x="387" y="657"/>
                  </a:lnTo>
                  <a:lnTo>
                    <a:pt x="393" y="654"/>
                  </a:lnTo>
                  <a:lnTo>
                    <a:pt x="404" y="649"/>
                  </a:lnTo>
                  <a:lnTo>
                    <a:pt x="416" y="645"/>
                  </a:lnTo>
                  <a:lnTo>
                    <a:pt x="428" y="641"/>
                  </a:lnTo>
                  <a:lnTo>
                    <a:pt x="440" y="639"/>
                  </a:lnTo>
                  <a:lnTo>
                    <a:pt x="453" y="638"/>
                  </a:lnTo>
                  <a:lnTo>
                    <a:pt x="466" y="637"/>
                  </a:lnTo>
                  <a:lnTo>
                    <a:pt x="478" y="638"/>
                  </a:lnTo>
                  <a:lnTo>
                    <a:pt x="492" y="631"/>
                  </a:lnTo>
                  <a:lnTo>
                    <a:pt x="506" y="627"/>
                  </a:lnTo>
                  <a:lnTo>
                    <a:pt x="521" y="624"/>
                  </a:lnTo>
                  <a:lnTo>
                    <a:pt x="537" y="623"/>
                  </a:lnTo>
                  <a:lnTo>
                    <a:pt x="554" y="623"/>
                  </a:lnTo>
                  <a:lnTo>
                    <a:pt x="571" y="625"/>
                  </a:lnTo>
                  <a:lnTo>
                    <a:pt x="588" y="627"/>
                  </a:lnTo>
                  <a:lnTo>
                    <a:pt x="606" y="631"/>
                  </a:lnTo>
                  <a:lnTo>
                    <a:pt x="640" y="640"/>
                  </a:lnTo>
                  <a:lnTo>
                    <a:pt x="673" y="652"/>
                  </a:lnTo>
                  <a:lnTo>
                    <a:pt x="704" y="665"/>
                  </a:lnTo>
                  <a:lnTo>
                    <a:pt x="730" y="677"/>
                  </a:lnTo>
                  <a:lnTo>
                    <a:pt x="766" y="695"/>
                  </a:lnTo>
                  <a:lnTo>
                    <a:pt x="801" y="713"/>
                  </a:lnTo>
                  <a:lnTo>
                    <a:pt x="835" y="732"/>
                  </a:lnTo>
                  <a:lnTo>
                    <a:pt x="868" y="753"/>
                  </a:lnTo>
                  <a:lnTo>
                    <a:pt x="924" y="787"/>
                  </a:lnTo>
                  <a:lnTo>
                    <a:pt x="933" y="788"/>
                  </a:lnTo>
                  <a:lnTo>
                    <a:pt x="942" y="790"/>
                  </a:lnTo>
                  <a:lnTo>
                    <a:pt x="961" y="795"/>
                  </a:lnTo>
                  <a:lnTo>
                    <a:pt x="980" y="800"/>
                  </a:lnTo>
                  <a:lnTo>
                    <a:pt x="998" y="807"/>
                  </a:lnTo>
                  <a:lnTo>
                    <a:pt x="1005" y="809"/>
                  </a:lnTo>
                  <a:lnTo>
                    <a:pt x="1011" y="811"/>
                  </a:lnTo>
                  <a:lnTo>
                    <a:pt x="1017" y="813"/>
                  </a:lnTo>
                  <a:lnTo>
                    <a:pt x="1023" y="815"/>
                  </a:lnTo>
                  <a:lnTo>
                    <a:pt x="1021" y="803"/>
                  </a:lnTo>
                  <a:lnTo>
                    <a:pt x="1019" y="791"/>
                  </a:lnTo>
                  <a:lnTo>
                    <a:pt x="1016" y="780"/>
                  </a:lnTo>
                  <a:lnTo>
                    <a:pt x="1012" y="770"/>
                  </a:lnTo>
                  <a:lnTo>
                    <a:pt x="974" y="662"/>
                  </a:lnTo>
                  <a:lnTo>
                    <a:pt x="937" y="579"/>
                  </a:lnTo>
                  <a:lnTo>
                    <a:pt x="902" y="516"/>
                  </a:lnTo>
                  <a:lnTo>
                    <a:pt x="869" y="468"/>
                  </a:lnTo>
                  <a:lnTo>
                    <a:pt x="816" y="400"/>
                  </a:lnTo>
                  <a:lnTo>
                    <a:pt x="805" y="385"/>
                  </a:lnTo>
                  <a:lnTo>
                    <a:pt x="797" y="369"/>
                  </a:lnTo>
                  <a:lnTo>
                    <a:pt x="789" y="353"/>
                  </a:lnTo>
                  <a:lnTo>
                    <a:pt x="783" y="336"/>
                  </a:lnTo>
                  <a:lnTo>
                    <a:pt x="769" y="253"/>
                  </a:lnTo>
                  <a:lnTo>
                    <a:pt x="759" y="206"/>
                  </a:lnTo>
                  <a:lnTo>
                    <a:pt x="751" y="183"/>
                  </a:lnTo>
                  <a:lnTo>
                    <a:pt x="742" y="160"/>
                  </a:lnTo>
                  <a:lnTo>
                    <a:pt x="729" y="138"/>
                  </a:lnTo>
                  <a:lnTo>
                    <a:pt x="714" y="118"/>
                  </a:lnTo>
                  <a:lnTo>
                    <a:pt x="696" y="100"/>
                  </a:lnTo>
                  <a:lnTo>
                    <a:pt x="674" y="84"/>
                  </a:lnTo>
                  <a:lnTo>
                    <a:pt x="647" y="70"/>
                  </a:lnTo>
                  <a:lnTo>
                    <a:pt x="616" y="60"/>
                  </a:lnTo>
                  <a:lnTo>
                    <a:pt x="580" y="54"/>
                  </a:lnTo>
                  <a:lnTo>
                    <a:pt x="538" y="51"/>
                  </a:lnTo>
                  <a:lnTo>
                    <a:pt x="540" y="47"/>
                  </a:lnTo>
                  <a:lnTo>
                    <a:pt x="541" y="45"/>
                  </a:lnTo>
                  <a:lnTo>
                    <a:pt x="542" y="44"/>
                  </a:lnTo>
                  <a:lnTo>
                    <a:pt x="543" y="42"/>
                  </a:lnTo>
                  <a:lnTo>
                    <a:pt x="543" y="40"/>
                  </a:lnTo>
                  <a:lnTo>
                    <a:pt x="543" y="39"/>
                  </a:lnTo>
                  <a:lnTo>
                    <a:pt x="543" y="38"/>
                  </a:lnTo>
                  <a:lnTo>
                    <a:pt x="543" y="37"/>
                  </a:lnTo>
                  <a:lnTo>
                    <a:pt x="543" y="35"/>
                  </a:lnTo>
                  <a:lnTo>
                    <a:pt x="543" y="33"/>
                  </a:lnTo>
                  <a:lnTo>
                    <a:pt x="543" y="31"/>
                  </a:lnTo>
                  <a:lnTo>
                    <a:pt x="542" y="30"/>
                  </a:lnTo>
                  <a:lnTo>
                    <a:pt x="540" y="26"/>
                  </a:lnTo>
                  <a:lnTo>
                    <a:pt x="538" y="23"/>
                  </a:lnTo>
                  <a:lnTo>
                    <a:pt x="535" y="20"/>
                  </a:lnTo>
                  <a:lnTo>
                    <a:pt x="532" y="17"/>
                  </a:lnTo>
                  <a:lnTo>
                    <a:pt x="528" y="14"/>
                  </a:lnTo>
                  <a:lnTo>
                    <a:pt x="524" y="11"/>
                  </a:lnTo>
                  <a:lnTo>
                    <a:pt x="519" y="9"/>
                  </a:lnTo>
                  <a:lnTo>
                    <a:pt x="514" y="6"/>
                  </a:lnTo>
                  <a:lnTo>
                    <a:pt x="508" y="5"/>
                  </a:lnTo>
                  <a:lnTo>
                    <a:pt x="502" y="3"/>
                  </a:lnTo>
                  <a:lnTo>
                    <a:pt x="496" y="2"/>
                  </a:lnTo>
                  <a:lnTo>
                    <a:pt x="490" y="1"/>
                  </a:lnTo>
                  <a:lnTo>
                    <a:pt x="483" y="0"/>
                  </a:lnTo>
                  <a:lnTo>
                    <a:pt x="476" y="0"/>
                  </a:lnTo>
                  <a:lnTo>
                    <a:pt x="470" y="0"/>
                  </a:lnTo>
                  <a:lnTo>
                    <a:pt x="463" y="1"/>
                  </a:lnTo>
                  <a:lnTo>
                    <a:pt x="457" y="2"/>
                  </a:lnTo>
                  <a:lnTo>
                    <a:pt x="450" y="3"/>
                  </a:lnTo>
                  <a:lnTo>
                    <a:pt x="445" y="5"/>
                  </a:lnTo>
                  <a:lnTo>
                    <a:pt x="439" y="6"/>
                  </a:lnTo>
                  <a:lnTo>
                    <a:pt x="434" y="9"/>
                  </a:lnTo>
                  <a:lnTo>
                    <a:pt x="429" y="11"/>
                  </a:lnTo>
                  <a:lnTo>
                    <a:pt x="424" y="14"/>
                  </a:lnTo>
                  <a:lnTo>
                    <a:pt x="420" y="17"/>
                  </a:lnTo>
                  <a:lnTo>
                    <a:pt x="417" y="20"/>
                  </a:lnTo>
                  <a:lnTo>
                    <a:pt x="414" y="23"/>
                  </a:lnTo>
                  <a:lnTo>
                    <a:pt x="412" y="26"/>
                  </a:lnTo>
                  <a:lnTo>
                    <a:pt x="410" y="30"/>
                  </a:lnTo>
                  <a:lnTo>
                    <a:pt x="409" y="31"/>
                  </a:lnTo>
                  <a:lnTo>
                    <a:pt x="409" y="33"/>
                  </a:lnTo>
                  <a:lnTo>
                    <a:pt x="409" y="35"/>
                  </a:lnTo>
                  <a:lnTo>
                    <a:pt x="408" y="37"/>
                  </a:lnTo>
                  <a:lnTo>
                    <a:pt x="409" y="38"/>
                  </a:lnTo>
                  <a:lnTo>
                    <a:pt x="409" y="40"/>
                  </a:lnTo>
                  <a:lnTo>
                    <a:pt x="409" y="41"/>
                  </a:lnTo>
                  <a:lnTo>
                    <a:pt x="409" y="43"/>
                  </a:lnTo>
                  <a:lnTo>
                    <a:pt x="410" y="44"/>
                  </a:lnTo>
                  <a:lnTo>
                    <a:pt x="411" y="45"/>
                  </a:lnTo>
                  <a:lnTo>
                    <a:pt x="412" y="48"/>
                  </a:lnTo>
                  <a:lnTo>
                    <a:pt x="419" y="59"/>
                  </a:lnTo>
                  <a:lnTo>
                    <a:pt x="405" y="61"/>
                  </a:lnTo>
                  <a:lnTo>
                    <a:pt x="391" y="64"/>
                  </a:lnTo>
                  <a:lnTo>
                    <a:pt x="377" y="68"/>
                  </a:lnTo>
                  <a:lnTo>
                    <a:pt x="362" y="72"/>
                  </a:lnTo>
                  <a:lnTo>
                    <a:pt x="349" y="78"/>
                  </a:lnTo>
                  <a:lnTo>
                    <a:pt x="335" y="85"/>
                  </a:lnTo>
                  <a:lnTo>
                    <a:pt x="322" y="93"/>
                  </a:lnTo>
                  <a:lnTo>
                    <a:pt x="309" y="102"/>
                  </a:lnTo>
                  <a:lnTo>
                    <a:pt x="298" y="112"/>
                  </a:lnTo>
                  <a:lnTo>
                    <a:pt x="287" y="123"/>
                  </a:lnTo>
                  <a:lnTo>
                    <a:pt x="276" y="136"/>
                  </a:lnTo>
                  <a:lnTo>
                    <a:pt x="267" y="150"/>
                  </a:lnTo>
                  <a:lnTo>
                    <a:pt x="259" y="165"/>
                  </a:lnTo>
                  <a:lnTo>
                    <a:pt x="252" y="182"/>
                  </a:lnTo>
                  <a:lnTo>
                    <a:pt x="246" y="200"/>
                  </a:lnTo>
                  <a:lnTo>
                    <a:pt x="241" y="220"/>
                  </a:lnTo>
                  <a:lnTo>
                    <a:pt x="236" y="243"/>
                  </a:lnTo>
                  <a:lnTo>
                    <a:pt x="230" y="265"/>
                  </a:lnTo>
                  <a:lnTo>
                    <a:pt x="214" y="308"/>
                  </a:lnTo>
                  <a:lnTo>
                    <a:pt x="195" y="349"/>
                  </a:lnTo>
                  <a:lnTo>
                    <a:pt x="172" y="391"/>
                  </a:lnTo>
                  <a:lnTo>
                    <a:pt x="119" y="488"/>
                  </a:lnTo>
                  <a:lnTo>
                    <a:pt x="90" y="547"/>
                  </a:lnTo>
                  <a:lnTo>
                    <a:pt x="58" y="615"/>
                  </a:lnTo>
                  <a:lnTo>
                    <a:pt x="44" y="653"/>
                  </a:lnTo>
                  <a:lnTo>
                    <a:pt x="31" y="691"/>
                  </a:lnTo>
                  <a:lnTo>
                    <a:pt x="20" y="731"/>
                  </a:lnTo>
                  <a:lnTo>
                    <a:pt x="12" y="770"/>
                  </a:lnTo>
                  <a:lnTo>
                    <a:pt x="6" y="810"/>
                  </a:lnTo>
                  <a:lnTo>
                    <a:pt x="2" y="850"/>
                  </a:lnTo>
                  <a:lnTo>
                    <a:pt x="0" y="890"/>
                  </a:lnTo>
                  <a:lnTo>
                    <a:pt x="0" y="929"/>
                  </a:lnTo>
                  <a:lnTo>
                    <a:pt x="3" y="969"/>
                  </a:lnTo>
                  <a:lnTo>
                    <a:pt x="8" y="1008"/>
                  </a:lnTo>
                  <a:lnTo>
                    <a:pt x="15" y="1046"/>
                  </a:lnTo>
                  <a:lnTo>
                    <a:pt x="25" y="1084"/>
                  </a:lnTo>
                  <a:lnTo>
                    <a:pt x="37" y="1121"/>
                  </a:lnTo>
                  <a:lnTo>
                    <a:pt x="51" y="1157"/>
                  </a:lnTo>
                  <a:lnTo>
                    <a:pt x="68" y="1191"/>
                  </a:lnTo>
                  <a:lnTo>
                    <a:pt x="86" y="1225"/>
                  </a:lnTo>
                  <a:lnTo>
                    <a:pt x="108" y="1257"/>
                  </a:lnTo>
                  <a:lnTo>
                    <a:pt x="131" y="1288"/>
                  </a:lnTo>
                  <a:lnTo>
                    <a:pt x="157" y="1317"/>
                  </a:lnTo>
                  <a:lnTo>
                    <a:pt x="184" y="1344"/>
                  </a:lnTo>
                  <a:lnTo>
                    <a:pt x="214" y="1369"/>
                  </a:lnTo>
                  <a:lnTo>
                    <a:pt x="244" y="1393"/>
                  </a:lnTo>
                  <a:lnTo>
                    <a:pt x="276" y="1414"/>
                  </a:lnTo>
                  <a:lnTo>
                    <a:pt x="308" y="1434"/>
                  </a:lnTo>
                  <a:lnTo>
                    <a:pt x="341" y="1451"/>
                  </a:lnTo>
                  <a:lnTo>
                    <a:pt x="374" y="1466"/>
                  </a:lnTo>
                  <a:lnTo>
                    <a:pt x="406" y="1478"/>
                  </a:lnTo>
                  <a:lnTo>
                    <a:pt x="438" y="1488"/>
                  </a:lnTo>
                  <a:lnTo>
                    <a:pt x="470" y="1496"/>
                  </a:lnTo>
                  <a:lnTo>
                    <a:pt x="500" y="1500"/>
                  </a:lnTo>
                  <a:lnTo>
                    <a:pt x="528" y="1502"/>
                  </a:lnTo>
                  <a:lnTo>
                    <a:pt x="555" y="1501"/>
                  </a:lnTo>
                  <a:lnTo>
                    <a:pt x="559" y="1501"/>
                  </a:lnTo>
                  <a:lnTo>
                    <a:pt x="561" y="1501"/>
                  </a:lnTo>
                  <a:lnTo>
                    <a:pt x="564" y="1501"/>
                  </a:lnTo>
                  <a:lnTo>
                    <a:pt x="566" y="1500"/>
                  </a:lnTo>
                  <a:lnTo>
                    <a:pt x="568" y="1500"/>
                  </a:lnTo>
                  <a:lnTo>
                    <a:pt x="570" y="1499"/>
                  </a:lnTo>
                  <a:lnTo>
                    <a:pt x="572" y="1498"/>
                  </a:lnTo>
                  <a:lnTo>
                    <a:pt x="571" y="1497"/>
                  </a:lnTo>
                  <a:lnTo>
                    <a:pt x="570" y="1496"/>
                  </a:lnTo>
                  <a:lnTo>
                    <a:pt x="569" y="1496"/>
                  </a:lnTo>
                  <a:lnTo>
                    <a:pt x="569" y="1495"/>
                  </a:lnTo>
                  <a:lnTo>
                    <a:pt x="568" y="1495"/>
                  </a:lnTo>
                  <a:lnTo>
                    <a:pt x="566" y="1493"/>
                  </a:lnTo>
                  <a:lnTo>
                    <a:pt x="547" y="1468"/>
                  </a:lnTo>
                  <a:lnTo>
                    <a:pt x="528" y="1442"/>
                  </a:lnTo>
                  <a:lnTo>
                    <a:pt x="510" y="1415"/>
                  </a:lnTo>
                  <a:lnTo>
                    <a:pt x="494" y="1387"/>
                  </a:lnTo>
                  <a:lnTo>
                    <a:pt x="480" y="1359"/>
                  </a:lnTo>
                  <a:lnTo>
                    <a:pt x="467" y="1330"/>
                  </a:lnTo>
                  <a:lnTo>
                    <a:pt x="456" y="1302"/>
                  </a:lnTo>
                  <a:close/>
                  <a:moveTo>
                    <a:pt x="44" y="897"/>
                  </a:moveTo>
                  <a:lnTo>
                    <a:pt x="43" y="961"/>
                  </a:lnTo>
                  <a:lnTo>
                    <a:pt x="46" y="1016"/>
                  </a:lnTo>
                  <a:lnTo>
                    <a:pt x="52" y="1061"/>
                  </a:lnTo>
                  <a:lnTo>
                    <a:pt x="60" y="1097"/>
                  </a:lnTo>
                  <a:lnTo>
                    <a:pt x="68" y="1125"/>
                  </a:lnTo>
                  <a:lnTo>
                    <a:pt x="76" y="1145"/>
                  </a:lnTo>
                  <a:lnTo>
                    <a:pt x="81" y="1156"/>
                  </a:lnTo>
                  <a:lnTo>
                    <a:pt x="83" y="1160"/>
                  </a:lnTo>
                  <a:lnTo>
                    <a:pt x="78" y="1151"/>
                  </a:lnTo>
                  <a:lnTo>
                    <a:pt x="65" y="1125"/>
                  </a:lnTo>
                  <a:lnTo>
                    <a:pt x="49" y="1083"/>
                  </a:lnTo>
                  <a:lnTo>
                    <a:pt x="40" y="1057"/>
                  </a:lnTo>
                  <a:lnTo>
                    <a:pt x="33" y="1027"/>
                  </a:lnTo>
                  <a:lnTo>
                    <a:pt x="27" y="994"/>
                  </a:lnTo>
                  <a:lnTo>
                    <a:pt x="23" y="958"/>
                  </a:lnTo>
                  <a:lnTo>
                    <a:pt x="22" y="919"/>
                  </a:lnTo>
                  <a:lnTo>
                    <a:pt x="23" y="876"/>
                  </a:lnTo>
                  <a:lnTo>
                    <a:pt x="28" y="832"/>
                  </a:lnTo>
                  <a:lnTo>
                    <a:pt x="37" y="784"/>
                  </a:lnTo>
                  <a:lnTo>
                    <a:pt x="51" y="735"/>
                  </a:lnTo>
                  <a:lnTo>
                    <a:pt x="69" y="683"/>
                  </a:lnTo>
                  <a:lnTo>
                    <a:pt x="110" y="588"/>
                  </a:lnTo>
                  <a:lnTo>
                    <a:pt x="146" y="512"/>
                  </a:lnTo>
                  <a:lnTo>
                    <a:pt x="201" y="403"/>
                  </a:lnTo>
                  <a:lnTo>
                    <a:pt x="222" y="364"/>
                  </a:lnTo>
                  <a:lnTo>
                    <a:pt x="237" y="330"/>
                  </a:lnTo>
                  <a:lnTo>
                    <a:pt x="243" y="314"/>
                  </a:lnTo>
                  <a:lnTo>
                    <a:pt x="248" y="298"/>
                  </a:lnTo>
                  <a:lnTo>
                    <a:pt x="251" y="282"/>
                  </a:lnTo>
                  <a:lnTo>
                    <a:pt x="253" y="265"/>
                  </a:lnTo>
                  <a:lnTo>
                    <a:pt x="256" y="248"/>
                  </a:lnTo>
                  <a:lnTo>
                    <a:pt x="259" y="231"/>
                  </a:lnTo>
                  <a:lnTo>
                    <a:pt x="263" y="215"/>
                  </a:lnTo>
                  <a:lnTo>
                    <a:pt x="269" y="199"/>
                  </a:lnTo>
                  <a:lnTo>
                    <a:pt x="275" y="183"/>
                  </a:lnTo>
                  <a:lnTo>
                    <a:pt x="282" y="168"/>
                  </a:lnTo>
                  <a:lnTo>
                    <a:pt x="290" y="153"/>
                  </a:lnTo>
                  <a:lnTo>
                    <a:pt x="298" y="140"/>
                  </a:lnTo>
                  <a:lnTo>
                    <a:pt x="307" y="127"/>
                  </a:lnTo>
                  <a:lnTo>
                    <a:pt x="316" y="115"/>
                  </a:lnTo>
                  <a:lnTo>
                    <a:pt x="325" y="105"/>
                  </a:lnTo>
                  <a:lnTo>
                    <a:pt x="335" y="95"/>
                  </a:lnTo>
                  <a:lnTo>
                    <a:pt x="345" y="87"/>
                  </a:lnTo>
                  <a:lnTo>
                    <a:pt x="355" y="81"/>
                  </a:lnTo>
                  <a:lnTo>
                    <a:pt x="365" y="76"/>
                  </a:lnTo>
                  <a:lnTo>
                    <a:pt x="374" y="73"/>
                  </a:lnTo>
                  <a:lnTo>
                    <a:pt x="355" y="97"/>
                  </a:lnTo>
                  <a:lnTo>
                    <a:pt x="336" y="122"/>
                  </a:lnTo>
                  <a:lnTo>
                    <a:pt x="319" y="147"/>
                  </a:lnTo>
                  <a:lnTo>
                    <a:pt x="304" y="173"/>
                  </a:lnTo>
                  <a:lnTo>
                    <a:pt x="297" y="187"/>
                  </a:lnTo>
                  <a:lnTo>
                    <a:pt x="291" y="202"/>
                  </a:lnTo>
                  <a:lnTo>
                    <a:pt x="286" y="217"/>
                  </a:lnTo>
                  <a:lnTo>
                    <a:pt x="281" y="233"/>
                  </a:lnTo>
                  <a:lnTo>
                    <a:pt x="277" y="250"/>
                  </a:lnTo>
                  <a:lnTo>
                    <a:pt x="274" y="268"/>
                  </a:lnTo>
                  <a:lnTo>
                    <a:pt x="272" y="287"/>
                  </a:lnTo>
                  <a:lnTo>
                    <a:pt x="270" y="307"/>
                  </a:lnTo>
                  <a:lnTo>
                    <a:pt x="269" y="318"/>
                  </a:lnTo>
                  <a:lnTo>
                    <a:pt x="267" y="330"/>
                  </a:lnTo>
                  <a:lnTo>
                    <a:pt x="259" y="357"/>
                  </a:lnTo>
                  <a:lnTo>
                    <a:pt x="248" y="388"/>
                  </a:lnTo>
                  <a:lnTo>
                    <a:pt x="234" y="421"/>
                  </a:lnTo>
                  <a:lnTo>
                    <a:pt x="159" y="576"/>
                  </a:lnTo>
                  <a:lnTo>
                    <a:pt x="119" y="660"/>
                  </a:lnTo>
                  <a:lnTo>
                    <a:pt x="84" y="743"/>
                  </a:lnTo>
                  <a:lnTo>
                    <a:pt x="69" y="784"/>
                  </a:lnTo>
                  <a:lnTo>
                    <a:pt x="57" y="824"/>
                  </a:lnTo>
                  <a:lnTo>
                    <a:pt x="49" y="86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39"/>
            <p:cNvSpPr/>
            <p:nvPr/>
          </p:nvSpPr>
          <p:spPr>
            <a:xfrm>
              <a:off x="11002263" y="1961780"/>
              <a:ext cx="533952" cy="516444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1036" y="642"/>
                  </a:moveTo>
                  <a:lnTo>
                    <a:pt x="1034" y="623"/>
                  </a:lnTo>
                  <a:lnTo>
                    <a:pt x="1031" y="605"/>
                  </a:lnTo>
                  <a:lnTo>
                    <a:pt x="1027" y="587"/>
                  </a:lnTo>
                  <a:lnTo>
                    <a:pt x="1025" y="577"/>
                  </a:lnTo>
                  <a:lnTo>
                    <a:pt x="1022" y="568"/>
                  </a:lnTo>
                  <a:lnTo>
                    <a:pt x="1008" y="526"/>
                  </a:lnTo>
                  <a:lnTo>
                    <a:pt x="991" y="484"/>
                  </a:lnTo>
                  <a:lnTo>
                    <a:pt x="970" y="444"/>
                  </a:lnTo>
                  <a:lnTo>
                    <a:pt x="945" y="406"/>
                  </a:lnTo>
                  <a:lnTo>
                    <a:pt x="918" y="370"/>
                  </a:lnTo>
                  <a:lnTo>
                    <a:pt x="889" y="336"/>
                  </a:lnTo>
                  <a:lnTo>
                    <a:pt x="857" y="306"/>
                  </a:lnTo>
                  <a:lnTo>
                    <a:pt x="824" y="280"/>
                  </a:lnTo>
                  <a:lnTo>
                    <a:pt x="769" y="243"/>
                  </a:lnTo>
                  <a:lnTo>
                    <a:pt x="719" y="215"/>
                  </a:lnTo>
                  <a:lnTo>
                    <a:pt x="675" y="194"/>
                  </a:lnTo>
                  <a:lnTo>
                    <a:pt x="637" y="180"/>
                  </a:lnTo>
                  <a:lnTo>
                    <a:pt x="607" y="170"/>
                  </a:lnTo>
                  <a:lnTo>
                    <a:pt x="584" y="165"/>
                  </a:lnTo>
                  <a:lnTo>
                    <a:pt x="570" y="162"/>
                  </a:lnTo>
                  <a:lnTo>
                    <a:pt x="565" y="162"/>
                  </a:lnTo>
                  <a:lnTo>
                    <a:pt x="511" y="128"/>
                  </a:lnTo>
                  <a:lnTo>
                    <a:pt x="455" y="95"/>
                  </a:lnTo>
                  <a:lnTo>
                    <a:pt x="387" y="59"/>
                  </a:lnTo>
                  <a:lnTo>
                    <a:pt x="315" y="27"/>
                  </a:lnTo>
                  <a:lnTo>
                    <a:pt x="279" y="15"/>
                  </a:lnTo>
                  <a:lnTo>
                    <a:pt x="245" y="6"/>
                  </a:lnTo>
                  <a:lnTo>
                    <a:pt x="213" y="1"/>
                  </a:lnTo>
                  <a:lnTo>
                    <a:pt x="198" y="0"/>
                  </a:lnTo>
                  <a:lnTo>
                    <a:pt x="184" y="1"/>
                  </a:lnTo>
                  <a:lnTo>
                    <a:pt x="171" y="3"/>
                  </a:lnTo>
                  <a:lnTo>
                    <a:pt x="159" y="6"/>
                  </a:lnTo>
                  <a:lnTo>
                    <a:pt x="148" y="11"/>
                  </a:lnTo>
                  <a:lnTo>
                    <a:pt x="139" y="18"/>
                  </a:lnTo>
                  <a:lnTo>
                    <a:pt x="131" y="16"/>
                  </a:lnTo>
                  <a:lnTo>
                    <a:pt x="122" y="15"/>
                  </a:lnTo>
                  <a:lnTo>
                    <a:pt x="111" y="15"/>
                  </a:lnTo>
                  <a:lnTo>
                    <a:pt x="100" y="16"/>
                  </a:lnTo>
                  <a:lnTo>
                    <a:pt x="89" y="19"/>
                  </a:lnTo>
                  <a:lnTo>
                    <a:pt x="77" y="22"/>
                  </a:lnTo>
                  <a:lnTo>
                    <a:pt x="66" y="27"/>
                  </a:lnTo>
                  <a:lnTo>
                    <a:pt x="54" y="33"/>
                  </a:lnTo>
                  <a:lnTo>
                    <a:pt x="44" y="41"/>
                  </a:lnTo>
                  <a:lnTo>
                    <a:pt x="33" y="50"/>
                  </a:lnTo>
                  <a:lnTo>
                    <a:pt x="24" y="61"/>
                  </a:lnTo>
                  <a:lnTo>
                    <a:pt x="16" y="75"/>
                  </a:lnTo>
                  <a:lnTo>
                    <a:pt x="9" y="90"/>
                  </a:lnTo>
                  <a:lnTo>
                    <a:pt x="4" y="107"/>
                  </a:lnTo>
                  <a:lnTo>
                    <a:pt x="1" y="126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2" y="178"/>
                  </a:lnTo>
                  <a:lnTo>
                    <a:pt x="5" y="205"/>
                  </a:lnTo>
                  <a:lnTo>
                    <a:pt x="16" y="263"/>
                  </a:lnTo>
                  <a:lnTo>
                    <a:pt x="32" y="325"/>
                  </a:lnTo>
                  <a:lnTo>
                    <a:pt x="51" y="389"/>
                  </a:lnTo>
                  <a:lnTo>
                    <a:pt x="124" y="613"/>
                  </a:lnTo>
                  <a:lnTo>
                    <a:pt x="131" y="635"/>
                  </a:lnTo>
                  <a:lnTo>
                    <a:pt x="140" y="658"/>
                  </a:lnTo>
                  <a:lnTo>
                    <a:pt x="151" y="682"/>
                  </a:lnTo>
                  <a:lnTo>
                    <a:pt x="164" y="708"/>
                  </a:lnTo>
                  <a:lnTo>
                    <a:pt x="180" y="734"/>
                  </a:lnTo>
                  <a:lnTo>
                    <a:pt x="198" y="761"/>
                  </a:lnTo>
                  <a:lnTo>
                    <a:pt x="218" y="787"/>
                  </a:lnTo>
                  <a:lnTo>
                    <a:pt x="240" y="814"/>
                  </a:lnTo>
                  <a:lnTo>
                    <a:pt x="264" y="840"/>
                  </a:lnTo>
                  <a:lnTo>
                    <a:pt x="290" y="865"/>
                  </a:lnTo>
                  <a:lnTo>
                    <a:pt x="318" y="889"/>
                  </a:lnTo>
                  <a:lnTo>
                    <a:pt x="348" y="912"/>
                  </a:lnTo>
                  <a:lnTo>
                    <a:pt x="380" y="933"/>
                  </a:lnTo>
                  <a:lnTo>
                    <a:pt x="414" y="952"/>
                  </a:lnTo>
                  <a:lnTo>
                    <a:pt x="450" y="969"/>
                  </a:lnTo>
                  <a:lnTo>
                    <a:pt x="488" y="983"/>
                  </a:lnTo>
                  <a:lnTo>
                    <a:pt x="526" y="994"/>
                  </a:lnTo>
                  <a:lnTo>
                    <a:pt x="565" y="1001"/>
                  </a:lnTo>
                  <a:lnTo>
                    <a:pt x="604" y="1004"/>
                  </a:lnTo>
                  <a:lnTo>
                    <a:pt x="642" y="1004"/>
                  </a:lnTo>
                  <a:lnTo>
                    <a:pt x="681" y="1000"/>
                  </a:lnTo>
                  <a:lnTo>
                    <a:pt x="718" y="994"/>
                  </a:lnTo>
                  <a:lnTo>
                    <a:pt x="755" y="985"/>
                  </a:lnTo>
                  <a:lnTo>
                    <a:pt x="790" y="972"/>
                  </a:lnTo>
                  <a:lnTo>
                    <a:pt x="824" y="958"/>
                  </a:lnTo>
                  <a:lnTo>
                    <a:pt x="857" y="940"/>
                  </a:lnTo>
                  <a:lnTo>
                    <a:pt x="887" y="921"/>
                  </a:lnTo>
                  <a:lnTo>
                    <a:pt x="916" y="900"/>
                  </a:lnTo>
                  <a:lnTo>
                    <a:pt x="942" y="876"/>
                  </a:lnTo>
                  <a:lnTo>
                    <a:pt x="966" y="851"/>
                  </a:lnTo>
                  <a:lnTo>
                    <a:pt x="987" y="825"/>
                  </a:lnTo>
                  <a:lnTo>
                    <a:pt x="1005" y="797"/>
                  </a:lnTo>
                  <a:lnTo>
                    <a:pt x="1005" y="796"/>
                  </a:lnTo>
                  <a:lnTo>
                    <a:pt x="1005" y="795"/>
                  </a:lnTo>
                  <a:lnTo>
                    <a:pt x="1006" y="793"/>
                  </a:lnTo>
                  <a:lnTo>
                    <a:pt x="1006" y="792"/>
                  </a:lnTo>
                  <a:lnTo>
                    <a:pt x="1007" y="791"/>
                  </a:lnTo>
                  <a:lnTo>
                    <a:pt x="1007" y="790"/>
                  </a:lnTo>
                  <a:lnTo>
                    <a:pt x="1008" y="790"/>
                  </a:lnTo>
                  <a:lnTo>
                    <a:pt x="1008" y="789"/>
                  </a:lnTo>
                  <a:lnTo>
                    <a:pt x="1008" y="788"/>
                  </a:lnTo>
                  <a:lnTo>
                    <a:pt x="1008" y="787"/>
                  </a:lnTo>
                  <a:lnTo>
                    <a:pt x="1008" y="786"/>
                  </a:lnTo>
                  <a:lnTo>
                    <a:pt x="1009" y="785"/>
                  </a:lnTo>
                  <a:lnTo>
                    <a:pt x="1009" y="784"/>
                  </a:lnTo>
                  <a:lnTo>
                    <a:pt x="1010" y="783"/>
                  </a:lnTo>
                  <a:lnTo>
                    <a:pt x="1010" y="782"/>
                  </a:lnTo>
                  <a:lnTo>
                    <a:pt x="1011" y="782"/>
                  </a:lnTo>
                  <a:lnTo>
                    <a:pt x="1011" y="781"/>
                  </a:lnTo>
                  <a:lnTo>
                    <a:pt x="1011" y="780"/>
                  </a:lnTo>
                  <a:lnTo>
                    <a:pt x="1011" y="779"/>
                  </a:lnTo>
                  <a:lnTo>
                    <a:pt x="1011" y="778"/>
                  </a:lnTo>
                  <a:lnTo>
                    <a:pt x="1012" y="777"/>
                  </a:lnTo>
                  <a:lnTo>
                    <a:pt x="1012" y="776"/>
                  </a:lnTo>
                  <a:lnTo>
                    <a:pt x="1012" y="775"/>
                  </a:lnTo>
                  <a:lnTo>
                    <a:pt x="1013" y="774"/>
                  </a:lnTo>
                  <a:lnTo>
                    <a:pt x="1021" y="758"/>
                  </a:lnTo>
                  <a:lnTo>
                    <a:pt x="1027" y="742"/>
                  </a:lnTo>
                  <a:lnTo>
                    <a:pt x="1032" y="726"/>
                  </a:lnTo>
                  <a:lnTo>
                    <a:pt x="1035" y="709"/>
                  </a:lnTo>
                  <a:lnTo>
                    <a:pt x="1037" y="692"/>
                  </a:lnTo>
                  <a:lnTo>
                    <a:pt x="1038" y="676"/>
                  </a:lnTo>
                  <a:lnTo>
                    <a:pt x="1038" y="659"/>
                  </a:lnTo>
                  <a:close/>
                  <a:moveTo>
                    <a:pt x="836" y="786"/>
                  </a:moveTo>
                  <a:lnTo>
                    <a:pt x="799" y="786"/>
                  </a:lnTo>
                  <a:lnTo>
                    <a:pt x="761" y="783"/>
                  </a:lnTo>
                  <a:lnTo>
                    <a:pt x="680" y="772"/>
                  </a:lnTo>
                  <a:lnTo>
                    <a:pt x="596" y="753"/>
                  </a:lnTo>
                  <a:lnTo>
                    <a:pt x="511" y="726"/>
                  </a:lnTo>
                  <a:lnTo>
                    <a:pt x="430" y="692"/>
                  </a:lnTo>
                  <a:lnTo>
                    <a:pt x="391" y="672"/>
                  </a:lnTo>
                  <a:lnTo>
                    <a:pt x="354" y="652"/>
                  </a:lnTo>
                  <a:lnTo>
                    <a:pt x="319" y="629"/>
                  </a:lnTo>
                  <a:lnTo>
                    <a:pt x="287" y="605"/>
                  </a:lnTo>
                  <a:lnTo>
                    <a:pt x="258" y="580"/>
                  </a:lnTo>
                  <a:lnTo>
                    <a:pt x="232" y="554"/>
                  </a:lnTo>
                  <a:lnTo>
                    <a:pt x="215" y="534"/>
                  </a:lnTo>
                  <a:lnTo>
                    <a:pt x="199" y="513"/>
                  </a:lnTo>
                  <a:lnTo>
                    <a:pt x="183" y="490"/>
                  </a:lnTo>
                  <a:lnTo>
                    <a:pt x="169" y="465"/>
                  </a:lnTo>
                  <a:lnTo>
                    <a:pt x="143" y="414"/>
                  </a:lnTo>
                  <a:lnTo>
                    <a:pt x="120" y="359"/>
                  </a:lnTo>
                  <a:lnTo>
                    <a:pt x="100" y="301"/>
                  </a:lnTo>
                  <a:lnTo>
                    <a:pt x="84" y="244"/>
                  </a:lnTo>
                  <a:lnTo>
                    <a:pt x="71" y="186"/>
                  </a:lnTo>
                  <a:lnTo>
                    <a:pt x="62" y="131"/>
                  </a:lnTo>
                  <a:lnTo>
                    <a:pt x="61" y="122"/>
                  </a:lnTo>
                  <a:lnTo>
                    <a:pt x="62" y="113"/>
                  </a:lnTo>
                  <a:lnTo>
                    <a:pt x="62" y="103"/>
                  </a:lnTo>
                  <a:lnTo>
                    <a:pt x="64" y="94"/>
                  </a:lnTo>
                  <a:lnTo>
                    <a:pt x="66" y="86"/>
                  </a:lnTo>
                  <a:lnTo>
                    <a:pt x="69" y="77"/>
                  </a:lnTo>
                  <a:lnTo>
                    <a:pt x="72" y="70"/>
                  </a:lnTo>
                  <a:lnTo>
                    <a:pt x="76" y="62"/>
                  </a:lnTo>
                  <a:lnTo>
                    <a:pt x="81" y="56"/>
                  </a:lnTo>
                  <a:lnTo>
                    <a:pt x="87" y="50"/>
                  </a:lnTo>
                  <a:lnTo>
                    <a:pt x="93" y="45"/>
                  </a:lnTo>
                  <a:lnTo>
                    <a:pt x="96" y="44"/>
                  </a:lnTo>
                  <a:lnTo>
                    <a:pt x="100" y="42"/>
                  </a:lnTo>
                  <a:lnTo>
                    <a:pt x="103" y="41"/>
                  </a:lnTo>
                  <a:lnTo>
                    <a:pt x="107" y="40"/>
                  </a:lnTo>
                  <a:lnTo>
                    <a:pt x="111" y="39"/>
                  </a:lnTo>
                  <a:lnTo>
                    <a:pt x="115" y="39"/>
                  </a:lnTo>
                  <a:lnTo>
                    <a:pt x="119" y="39"/>
                  </a:lnTo>
                  <a:lnTo>
                    <a:pt x="124" y="39"/>
                  </a:lnTo>
                  <a:lnTo>
                    <a:pt x="133" y="41"/>
                  </a:lnTo>
                  <a:lnTo>
                    <a:pt x="135" y="41"/>
                  </a:lnTo>
                  <a:lnTo>
                    <a:pt x="136" y="41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2" y="41"/>
                  </a:lnTo>
                  <a:lnTo>
                    <a:pt x="144" y="41"/>
                  </a:lnTo>
                  <a:lnTo>
                    <a:pt x="145" y="41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9" y="39"/>
                  </a:lnTo>
                  <a:lnTo>
                    <a:pt x="151" y="39"/>
                  </a:lnTo>
                  <a:lnTo>
                    <a:pt x="152" y="38"/>
                  </a:lnTo>
                  <a:lnTo>
                    <a:pt x="153" y="37"/>
                  </a:lnTo>
                  <a:lnTo>
                    <a:pt x="154" y="36"/>
                  </a:lnTo>
                  <a:lnTo>
                    <a:pt x="155" y="35"/>
                  </a:lnTo>
                  <a:lnTo>
                    <a:pt x="158" y="32"/>
                  </a:lnTo>
                  <a:lnTo>
                    <a:pt x="162" y="30"/>
                  </a:lnTo>
                  <a:lnTo>
                    <a:pt x="166" y="28"/>
                  </a:lnTo>
                  <a:lnTo>
                    <a:pt x="171" y="26"/>
                  </a:lnTo>
                  <a:lnTo>
                    <a:pt x="176" y="25"/>
                  </a:lnTo>
                  <a:lnTo>
                    <a:pt x="181" y="24"/>
                  </a:lnTo>
                  <a:lnTo>
                    <a:pt x="186" y="24"/>
                  </a:lnTo>
                  <a:lnTo>
                    <a:pt x="191" y="23"/>
                  </a:lnTo>
                  <a:lnTo>
                    <a:pt x="202" y="23"/>
                  </a:lnTo>
                  <a:lnTo>
                    <a:pt x="213" y="24"/>
                  </a:lnTo>
                  <a:lnTo>
                    <a:pt x="232" y="26"/>
                  </a:lnTo>
                  <a:lnTo>
                    <a:pt x="248" y="30"/>
                  </a:lnTo>
                  <a:lnTo>
                    <a:pt x="264" y="34"/>
                  </a:lnTo>
                  <a:lnTo>
                    <a:pt x="280" y="39"/>
                  </a:lnTo>
                  <a:lnTo>
                    <a:pt x="296" y="45"/>
                  </a:lnTo>
                  <a:lnTo>
                    <a:pt x="328" y="58"/>
                  </a:lnTo>
                  <a:lnTo>
                    <a:pt x="359" y="72"/>
                  </a:lnTo>
                  <a:lnTo>
                    <a:pt x="426" y="106"/>
                  </a:lnTo>
                  <a:lnTo>
                    <a:pt x="459" y="125"/>
                  </a:lnTo>
                  <a:lnTo>
                    <a:pt x="491" y="145"/>
                  </a:lnTo>
                  <a:lnTo>
                    <a:pt x="538" y="172"/>
                  </a:lnTo>
                  <a:lnTo>
                    <a:pt x="550" y="178"/>
                  </a:lnTo>
                  <a:lnTo>
                    <a:pt x="555" y="180"/>
                  </a:lnTo>
                  <a:lnTo>
                    <a:pt x="559" y="182"/>
                  </a:lnTo>
                  <a:lnTo>
                    <a:pt x="630" y="204"/>
                  </a:lnTo>
                  <a:lnTo>
                    <a:pt x="654" y="213"/>
                  </a:lnTo>
                  <a:lnTo>
                    <a:pt x="678" y="223"/>
                  </a:lnTo>
                  <a:lnTo>
                    <a:pt x="701" y="234"/>
                  </a:lnTo>
                  <a:lnTo>
                    <a:pt x="724" y="246"/>
                  </a:lnTo>
                  <a:lnTo>
                    <a:pt x="746" y="258"/>
                  </a:lnTo>
                  <a:lnTo>
                    <a:pt x="768" y="271"/>
                  </a:lnTo>
                  <a:lnTo>
                    <a:pt x="790" y="285"/>
                  </a:lnTo>
                  <a:lnTo>
                    <a:pt x="810" y="300"/>
                  </a:lnTo>
                  <a:lnTo>
                    <a:pt x="830" y="315"/>
                  </a:lnTo>
                  <a:lnTo>
                    <a:pt x="849" y="332"/>
                  </a:lnTo>
                  <a:lnTo>
                    <a:pt x="867" y="350"/>
                  </a:lnTo>
                  <a:lnTo>
                    <a:pt x="884" y="368"/>
                  </a:lnTo>
                  <a:lnTo>
                    <a:pt x="900" y="388"/>
                  </a:lnTo>
                  <a:lnTo>
                    <a:pt x="915" y="408"/>
                  </a:lnTo>
                  <a:lnTo>
                    <a:pt x="930" y="429"/>
                  </a:lnTo>
                  <a:lnTo>
                    <a:pt x="943" y="450"/>
                  </a:lnTo>
                  <a:lnTo>
                    <a:pt x="943" y="451"/>
                  </a:lnTo>
                  <a:lnTo>
                    <a:pt x="943" y="452"/>
                  </a:lnTo>
                  <a:lnTo>
                    <a:pt x="944" y="452"/>
                  </a:lnTo>
                  <a:lnTo>
                    <a:pt x="944" y="453"/>
                  </a:lnTo>
                  <a:lnTo>
                    <a:pt x="945" y="453"/>
                  </a:lnTo>
                  <a:lnTo>
                    <a:pt x="945" y="454"/>
                  </a:lnTo>
                  <a:lnTo>
                    <a:pt x="946" y="454"/>
                  </a:lnTo>
                  <a:lnTo>
                    <a:pt x="946" y="455"/>
                  </a:lnTo>
                  <a:lnTo>
                    <a:pt x="919" y="423"/>
                  </a:lnTo>
                  <a:lnTo>
                    <a:pt x="890" y="391"/>
                  </a:lnTo>
                  <a:lnTo>
                    <a:pt x="858" y="360"/>
                  </a:lnTo>
                  <a:lnTo>
                    <a:pt x="825" y="330"/>
                  </a:lnTo>
                  <a:lnTo>
                    <a:pt x="790" y="302"/>
                  </a:lnTo>
                  <a:lnTo>
                    <a:pt x="754" y="277"/>
                  </a:lnTo>
                  <a:lnTo>
                    <a:pt x="717" y="255"/>
                  </a:lnTo>
                  <a:lnTo>
                    <a:pt x="699" y="246"/>
                  </a:lnTo>
                  <a:lnTo>
                    <a:pt x="680" y="238"/>
                  </a:lnTo>
                  <a:lnTo>
                    <a:pt x="632" y="222"/>
                  </a:lnTo>
                  <a:lnTo>
                    <a:pt x="601" y="212"/>
                  </a:lnTo>
                  <a:lnTo>
                    <a:pt x="570" y="201"/>
                  </a:lnTo>
                  <a:lnTo>
                    <a:pt x="550" y="193"/>
                  </a:lnTo>
                  <a:lnTo>
                    <a:pt x="526" y="182"/>
                  </a:lnTo>
                  <a:lnTo>
                    <a:pt x="474" y="152"/>
                  </a:lnTo>
                  <a:lnTo>
                    <a:pt x="355" y="84"/>
                  </a:lnTo>
                  <a:lnTo>
                    <a:pt x="296" y="56"/>
                  </a:lnTo>
                  <a:lnTo>
                    <a:pt x="268" y="46"/>
                  </a:lnTo>
                  <a:lnTo>
                    <a:pt x="241" y="39"/>
                  </a:lnTo>
                  <a:lnTo>
                    <a:pt x="229" y="37"/>
                  </a:lnTo>
                  <a:lnTo>
                    <a:pt x="217" y="37"/>
                  </a:lnTo>
                  <a:lnTo>
                    <a:pt x="206" y="37"/>
                  </a:lnTo>
                  <a:lnTo>
                    <a:pt x="195" y="39"/>
                  </a:lnTo>
                  <a:lnTo>
                    <a:pt x="186" y="42"/>
                  </a:lnTo>
                  <a:lnTo>
                    <a:pt x="177" y="46"/>
                  </a:lnTo>
                  <a:lnTo>
                    <a:pt x="168" y="52"/>
                  </a:lnTo>
                  <a:lnTo>
                    <a:pt x="161" y="60"/>
                  </a:lnTo>
                  <a:lnTo>
                    <a:pt x="147" y="60"/>
                  </a:lnTo>
                  <a:lnTo>
                    <a:pt x="140" y="60"/>
                  </a:lnTo>
                  <a:lnTo>
                    <a:pt x="133" y="61"/>
                  </a:lnTo>
                  <a:lnTo>
                    <a:pt x="126" y="63"/>
                  </a:lnTo>
                  <a:lnTo>
                    <a:pt x="120" y="65"/>
                  </a:lnTo>
                  <a:lnTo>
                    <a:pt x="113" y="68"/>
                  </a:lnTo>
                  <a:lnTo>
                    <a:pt x="108" y="72"/>
                  </a:lnTo>
                  <a:lnTo>
                    <a:pt x="105" y="74"/>
                  </a:lnTo>
                  <a:lnTo>
                    <a:pt x="103" y="77"/>
                  </a:lnTo>
                  <a:lnTo>
                    <a:pt x="101" y="80"/>
                  </a:lnTo>
                  <a:lnTo>
                    <a:pt x="99" y="83"/>
                  </a:lnTo>
                  <a:lnTo>
                    <a:pt x="97" y="86"/>
                  </a:lnTo>
                  <a:lnTo>
                    <a:pt x="95" y="90"/>
                  </a:lnTo>
                  <a:lnTo>
                    <a:pt x="93" y="98"/>
                  </a:lnTo>
                  <a:lnTo>
                    <a:pt x="91" y="108"/>
                  </a:lnTo>
                  <a:lnTo>
                    <a:pt x="90" y="118"/>
                  </a:lnTo>
                  <a:lnTo>
                    <a:pt x="91" y="131"/>
                  </a:lnTo>
                  <a:lnTo>
                    <a:pt x="93" y="145"/>
                  </a:lnTo>
                  <a:lnTo>
                    <a:pt x="105" y="205"/>
                  </a:lnTo>
                  <a:lnTo>
                    <a:pt x="119" y="260"/>
                  </a:lnTo>
                  <a:lnTo>
                    <a:pt x="135" y="311"/>
                  </a:lnTo>
                  <a:lnTo>
                    <a:pt x="154" y="359"/>
                  </a:lnTo>
                  <a:lnTo>
                    <a:pt x="175" y="402"/>
                  </a:lnTo>
                  <a:lnTo>
                    <a:pt x="199" y="443"/>
                  </a:lnTo>
                  <a:lnTo>
                    <a:pt x="226" y="480"/>
                  </a:lnTo>
                  <a:lnTo>
                    <a:pt x="255" y="514"/>
                  </a:lnTo>
                  <a:lnTo>
                    <a:pt x="288" y="545"/>
                  </a:lnTo>
                  <a:lnTo>
                    <a:pt x="323" y="574"/>
                  </a:lnTo>
                  <a:lnTo>
                    <a:pt x="362" y="600"/>
                  </a:lnTo>
                  <a:lnTo>
                    <a:pt x="403" y="625"/>
                  </a:lnTo>
                  <a:lnTo>
                    <a:pt x="448" y="647"/>
                  </a:lnTo>
                  <a:lnTo>
                    <a:pt x="497" y="667"/>
                  </a:lnTo>
                  <a:lnTo>
                    <a:pt x="604" y="704"/>
                  </a:lnTo>
                  <a:lnTo>
                    <a:pt x="653" y="717"/>
                  </a:lnTo>
                  <a:lnTo>
                    <a:pt x="704" y="729"/>
                  </a:lnTo>
                  <a:lnTo>
                    <a:pt x="756" y="739"/>
                  </a:lnTo>
                  <a:lnTo>
                    <a:pt x="809" y="745"/>
                  </a:lnTo>
                  <a:lnTo>
                    <a:pt x="835" y="747"/>
                  </a:lnTo>
                  <a:lnTo>
                    <a:pt x="861" y="747"/>
                  </a:lnTo>
                  <a:lnTo>
                    <a:pt x="887" y="745"/>
                  </a:lnTo>
                  <a:lnTo>
                    <a:pt x="912" y="742"/>
                  </a:lnTo>
                  <a:lnTo>
                    <a:pt x="937" y="737"/>
                  </a:lnTo>
                  <a:lnTo>
                    <a:pt x="962" y="730"/>
                  </a:lnTo>
                  <a:lnTo>
                    <a:pt x="985" y="720"/>
                  </a:lnTo>
                  <a:lnTo>
                    <a:pt x="1008" y="709"/>
                  </a:lnTo>
                  <a:lnTo>
                    <a:pt x="1007" y="713"/>
                  </a:lnTo>
                  <a:lnTo>
                    <a:pt x="1006" y="718"/>
                  </a:lnTo>
                  <a:lnTo>
                    <a:pt x="1004" y="722"/>
                  </a:lnTo>
                  <a:lnTo>
                    <a:pt x="1001" y="726"/>
                  </a:lnTo>
                  <a:lnTo>
                    <a:pt x="998" y="730"/>
                  </a:lnTo>
                  <a:lnTo>
                    <a:pt x="995" y="734"/>
                  </a:lnTo>
                  <a:lnTo>
                    <a:pt x="986" y="741"/>
                  </a:lnTo>
                  <a:lnTo>
                    <a:pt x="975" y="748"/>
                  </a:lnTo>
                  <a:lnTo>
                    <a:pt x="963" y="754"/>
                  </a:lnTo>
                  <a:lnTo>
                    <a:pt x="950" y="760"/>
                  </a:lnTo>
                  <a:lnTo>
                    <a:pt x="937" y="765"/>
                  </a:lnTo>
                  <a:lnTo>
                    <a:pt x="908" y="774"/>
                  </a:lnTo>
                  <a:lnTo>
                    <a:pt x="880" y="781"/>
                  </a:lnTo>
                  <a:lnTo>
                    <a:pt x="855" y="785"/>
                  </a:lnTo>
                  <a:lnTo>
                    <a:pt x="845" y="786"/>
                  </a:lnTo>
                  <a:close/>
                  <a:moveTo>
                    <a:pt x="963" y="647"/>
                  </a:moveTo>
                  <a:lnTo>
                    <a:pt x="962" y="650"/>
                  </a:lnTo>
                  <a:lnTo>
                    <a:pt x="961" y="652"/>
                  </a:lnTo>
                  <a:lnTo>
                    <a:pt x="960" y="655"/>
                  </a:lnTo>
                  <a:lnTo>
                    <a:pt x="958" y="657"/>
                  </a:lnTo>
                  <a:lnTo>
                    <a:pt x="953" y="662"/>
                  </a:lnTo>
                  <a:lnTo>
                    <a:pt x="947" y="665"/>
                  </a:lnTo>
                  <a:lnTo>
                    <a:pt x="939" y="668"/>
                  </a:lnTo>
                  <a:lnTo>
                    <a:pt x="930" y="671"/>
                  </a:lnTo>
                  <a:lnTo>
                    <a:pt x="908" y="675"/>
                  </a:lnTo>
                  <a:lnTo>
                    <a:pt x="883" y="677"/>
                  </a:lnTo>
                  <a:lnTo>
                    <a:pt x="854" y="678"/>
                  </a:lnTo>
                  <a:lnTo>
                    <a:pt x="790" y="675"/>
                  </a:lnTo>
                  <a:lnTo>
                    <a:pt x="725" y="669"/>
                  </a:lnTo>
                  <a:lnTo>
                    <a:pt x="664" y="661"/>
                  </a:lnTo>
                  <a:lnTo>
                    <a:pt x="615" y="652"/>
                  </a:lnTo>
                  <a:lnTo>
                    <a:pt x="597" y="648"/>
                  </a:lnTo>
                  <a:lnTo>
                    <a:pt x="584" y="645"/>
                  </a:lnTo>
                  <a:lnTo>
                    <a:pt x="496" y="615"/>
                  </a:lnTo>
                  <a:lnTo>
                    <a:pt x="456" y="598"/>
                  </a:lnTo>
                  <a:lnTo>
                    <a:pt x="419" y="580"/>
                  </a:lnTo>
                  <a:lnTo>
                    <a:pt x="385" y="560"/>
                  </a:lnTo>
                  <a:lnTo>
                    <a:pt x="353" y="538"/>
                  </a:lnTo>
                  <a:lnTo>
                    <a:pt x="324" y="514"/>
                  </a:lnTo>
                  <a:lnTo>
                    <a:pt x="298" y="488"/>
                  </a:lnTo>
                  <a:lnTo>
                    <a:pt x="274" y="460"/>
                  </a:lnTo>
                  <a:lnTo>
                    <a:pt x="252" y="430"/>
                  </a:lnTo>
                  <a:lnTo>
                    <a:pt x="232" y="396"/>
                  </a:lnTo>
                  <a:lnTo>
                    <a:pt x="215" y="360"/>
                  </a:lnTo>
                  <a:lnTo>
                    <a:pt x="199" y="321"/>
                  </a:lnTo>
                  <a:lnTo>
                    <a:pt x="186" y="279"/>
                  </a:lnTo>
                  <a:lnTo>
                    <a:pt x="174" y="234"/>
                  </a:lnTo>
                  <a:lnTo>
                    <a:pt x="164" y="185"/>
                  </a:lnTo>
                  <a:lnTo>
                    <a:pt x="162" y="174"/>
                  </a:lnTo>
                  <a:lnTo>
                    <a:pt x="162" y="164"/>
                  </a:lnTo>
                  <a:lnTo>
                    <a:pt x="162" y="155"/>
                  </a:lnTo>
                  <a:lnTo>
                    <a:pt x="164" y="147"/>
                  </a:lnTo>
                  <a:lnTo>
                    <a:pt x="166" y="141"/>
                  </a:lnTo>
                  <a:lnTo>
                    <a:pt x="167" y="138"/>
                  </a:lnTo>
                  <a:lnTo>
                    <a:pt x="169" y="135"/>
                  </a:lnTo>
                  <a:lnTo>
                    <a:pt x="170" y="132"/>
                  </a:lnTo>
                  <a:lnTo>
                    <a:pt x="172" y="130"/>
                  </a:lnTo>
                  <a:lnTo>
                    <a:pt x="174" y="128"/>
                  </a:lnTo>
                  <a:lnTo>
                    <a:pt x="176" y="126"/>
                  </a:lnTo>
                  <a:lnTo>
                    <a:pt x="181" y="123"/>
                  </a:lnTo>
                  <a:lnTo>
                    <a:pt x="186" y="120"/>
                  </a:lnTo>
                  <a:lnTo>
                    <a:pt x="191" y="119"/>
                  </a:lnTo>
                  <a:lnTo>
                    <a:pt x="197" y="117"/>
                  </a:lnTo>
                  <a:lnTo>
                    <a:pt x="202" y="117"/>
                  </a:lnTo>
                  <a:lnTo>
                    <a:pt x="208" y="116"/>
                  </a:lnTo>
                  <a:lnTo>
                    <a:pt x="214" y="116"/>
                  </a:lnTo>
                  <a:lnTo>
                    <a:pt x="220" y="117"/>
                  </a:lnTo>
                  <a:lnTo>
                    <a:pt x="224" y="113"/>
                  </a:lnTo>
                  <a:lnTo>
                    <a:pt x="228" y="109"/>
                  </a:lnTo>
                  <a:lnTo>
                    <a:pt x="233" y="106"/>
                  </a:lnTo>
                  <a:lnTo>
                    <a:pt x="238" y="104"/>
                  </a:lnTo>
                  <a:lnTo>
                    <a:pt x="244" y="102"/>
                  </a:lnTo>
                  <a:lnTo>
                    <a:pt x="250" y="100"/>
                  </a:lnTo>
                  <a:lnTo>
                    <a:pt x="262" y="99"/>
                  </a:lnTo>
                  <a:lnTo>
                    <a:pt x="276" y="100"/>
                  </a:lnTo>
                  <a:lnTo>
                    <a:pt x="291" y="102"/>
                  </a:lnTo>
                  <a:lnTo>
                    <a:pt x="306" y="105"/>
                  </a:lnTo>
                  <a:lnTo>
                    <a:pt x="322" y="110"/>
                  </a:lnTo>
                  <a:lnTo>
                    <a:pt x="355" y="123"/>
                  </a:lnTo>
                  <a:lnTo>
                    <a:pt x="388" y="138"/>
                  </a:lnTo>
                  <a:lnTo>
                    <a:pt x="420" y="156"/>
                  </a:lnTo>
                  <a:lnTo>
                    <a:pt x="449" y="173"/>
                  </a:lnTo>
                  <a:lnTo>
                    <a:pt x="503" y="207"/>
                  </a:lnTo>
                  <a:lnTo>
                    <a:pt x="514" y="213"/>
                  </a:lnTo>
                  <a:lnTo>
                    <a:pt x="526" y="219"/>
                  </a:lnTo>
                  <a:lnTo>
                    <a:pt x="562" y="235"/>
                  </a:lnTo>
                  <a:lnTo>
                    <a:pt x="666" y="278"/>
                  </a:lnTo>
                  <a:lnTo>
                    <a:pt x="670" y="280"/>
                  </a:lnTo>
                  <a:lnTo>
                    <a:pt x="675" y="282"/>
                  </a:lnTo>
                  <a:lnTo>
                    <a:pt x="688" y="291"/>
                  </a:lnTo>
                  <a:lnTo>
                    <a:pt x="727" y="320"/>
                  </a:lnTo>
                  <a:lnTo>
                    <a:pt x="776" y="361"/>
                  </a:lnTo>
                  <a:lnTo>
                    <a:pt x="829" y="412"/>
                  </a:lnTo>
                  <a:lnTo>
                    <a:pt x="881" y="469"/>
                  </a:lnTo>
                  <a:lnTo>
                    <a:pt x="904" y="499"/>
                  </a:lnTo>
                  <a:lnTo>
                    <a:pt x="924" y="529"/>
                  </a:lnTo>
                  <a:lnTo>
                    <a:pt x="941" y="560"/>
                  </a:lnTo>
                  <a:lnTo>
                    <a:pt x="954" y="590"/>
                  </a:lnTo>
                  <a:lnTo>
                    <a:pt x="958" y="604"/>
                  </a:lnTo>
                  <a:lnTo>
                    <a:pt x="961" y="619"/>
                  </a:lnTo>
                  <a:lnTo>
                    <a:pt x="963" y="63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39"/>
            <p:cNvSpPr/>
            <p:nvPr/>
          </p:nvSpPr>
          <p:spPr>
            <a:xfrm>
              <a:off x="11163942" y="2091534"/>
              <a:ext cx="313060" cy="200296"/>
            </a:xfrm>
            <a:custGeom>
              <a:avLst/>
              <a:gdLst/>
              <a:ahLst/>
              <a:cxnLst/>
              <a:rect l="l" t="t" r="r" b="b"/>
              <a:pathLst>
                <a:path w="609" h="390" extrusionOk="0">
                  <a:moveTo>
                    <a:pt x="507" y="302"/>
                  </a:moveTo>
                  <a:lnTo>
                    <a:pt x="507" y="299"/>
                  </a:lnTo>
                  <a:lnTo>
                    <a:pt x="506" y="297"/>
                  </a:lnTo>
                  <a:lnTo>
                    <a:pt x="506" y="295"/>
                  </a:lnTo>
                  <a:lnTo>
                    <a:pt x="505" y="293"/>
                  </a:lnTo>
                  <a:lnTo>
                    <a:pt x="504" y="291"/>
                  </a:lnTo>
                  <a:lnTo>
                    <a:pt x="503" y="289"/>
                  </a:lnTo>
                  <a:lnTo>
                    <a:pt x="502" y="287"/>
                  </a:lnTo>
                  <a:lnTo>
                    <a:pt x="500" y="286"/>
                  </a:lnTo>
                  <a:lnTo>
                    <a:pt x="498" y="284"/>
                  </a:lnTo>
                  <a:lnTo>
                    <a:pt x="497" y="283"/>
                  </a:lnTo>
                  <a:lnTo>
                    <a:pt x="495" y="282"/>
                  </a:lnTo>
                  <a:lnTo>
                    <a:pt x="493" y="281"/>
                  </a:lnTo>
                  <a:lnTo>
                    <a:pt x="491" y="281"/>
                  </a:lnTo>
                  <a:lnTo>
                    <a:pt x="489" y="280"/>
                  </a:lnTo>
                  <a:lnTo>
                    <a:pt x="487" y="280"/>
                  </a:lnTo>
                  <a:lnTo>
                    <a:pt x="485" y="280"/>
                  </a:lnTo>
                  <a:lnTo>
                    <a:pt x="485" y="280"/>
                  </a:lnTo>
                  <a:lnTo>
                    <a:pt x="485" y="274"/>
                  </a:lnTo>
                  <a:lnTo>
                    <a:pt x="485" y="271"/>
                  </a:lnTo>
                  <a:lnTo>
                    <a:pt x="484" y="269"/>
                  </a:lnTo>
                  <a:lnTo>
                    <a:pt x="484" y="267"/>
                  </a:lnTo>
                  <a:lnTo>
                    <a:pt x="483" y="264"/>
                  </a:lnTo>
                  <a:lnTo>
                    <a:pt x="482" y="262"/>
                  </a:lnTo>
                  <a:lnTo>
                    <a:pt x="481" y="261"/>
                  </a:lnTo>
                  <a:lnTo>
                    <a:pt x="480" y="259"/>
                  </a:lnTo>
                  <a:lnTo>
                    <a:pt x="478" y="257"/>
                  </a:lnTo>
                  <a:lnTo>
                    <a:pt x="476" y="256"/>
                  </a:lnTo>
                  <a:lnTo>
                    <a:pt x="475" y="255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2"/>
                  </a:lnTo>
                  <a:lnTo>
                    <a:pt x="466" y="251"/>
                  </a:lnTo>
                  <a:lnTo>
                    <a:pt x="464" y="251"/>
                  </a:lnTo>
                  <a:lnTo>
                    <a:pt x="462" y="251"/>
                  </a:lnTo>
                  <a:lnTo>
                    <a:pt x="459" y="251"/>
                  </a:lnTo>
                  <a:lnTo>
                    <a:pt x="457" y="251"/>
                  </a:lnTo>
                  <a:lnTo>
                    <a:pt x="456" y="251"/>
                  </a:lnTo>
                  <a:lnTo>
                    <a:pt x="455" y="252"/>
                  </a:lnTo>
                  <a:lnTo>
                    <a:pt x="454" y="252"/>
                  </a:lnTo>
                  <a:lnTo>
                    <a:pt x="454" y="252"/>
                  </a:lnTo>
                  <a:lnTo>
                    <a:pt x="453" y="252"/>
                  </a:lnTo>
                  <a:lnTo>
                    <a:pt x="453" y="253"/>
                  </a:lnTo>
                  <a:lnTo>
                    <a:pt x="452" y="253"/>
                  </a:lnTo>
                  <a:lnTo>
                    <a:pt x="452" y="253"/>
                  </a:lnTo>
                  <a:lnTo>
                    <a:pt x="451" y="254"/>
                  </a:lnTo>
                  <a:lnTo>
                    <a:pt x="451" y="253"/>
                  </a:lnTo>
                  <a:lnTo>
                    <a:pt x="451" y="253"/>
                  </a:lnTo>
                  <a:lnTo>
                    <a:pt x="451" y="252"/>
                  </a:lnTo>
                  <a:lnTo>
                    <a:pt x="451" y="252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2" y="250"/>
                  </a:lnTo>
                  <a:lnTo>
                    <a:pt x="453" y="249"/>
                  </a:lnTo>
                  <a:lnTo>
                    <a:pt x="453" y="249"/>
                  </a:lnTo>
                  <a:lnTo>
                    <a:pt x="454" y="248"/>
                  </a:lnTo>
                  <a:lnTo>
                    <a:pt x="454" y="248"/>
                  </a:lnTo>
                  <a:lnTo>
                    <a:pt x="454" y="247"/>
                  </a:lnTo>
                  <a:lnTo>
                    <a:pt x="454" y="247"/>
                  </a:lnTo>
                  <a:lnTo>
                    <a:pt x="454" y="246"/>
                  </a:lnTo>
                  <a:lnTo>
                    <a:pt x="454" y="243"/>
                  </a:lnTo>
                  <a:lnTo>
                    <a:pt x="453" y="241"/>
                  </a:lnTo>
                  <a:lnTo>
                    <a:pt x="453" y="239"/>
                  </a:lnTo>
                  <a:lnTo>
                    <a:pt x="452" y="236"/>
                  </a:lnTo>
                  <a:lnTo>
                    <a:pt x="451" y="234"/>
                  </a:lnTo>
                  <a:lnTo>
                    <a:pt x="450" y="233"/>
                  </a:lnTo>
                  <a:lnTo>
                    <a:pt x="449" y="231"/>
                  </a:lnTo>
                  <a:lnTo>
                    <a:pt x="447" y="229"/>
                  </a:lnTo>
                  <a:lnTo>
                    <a:pt x="445" y="228"/>
                  </a:lnTo>
                  <a:lnTo>
                    <a:pt x="444" y="227"/>
                  </a:lnTo>
                  <a:lnTo>
                    <a:pt x="442" y="225"/>
                  </a:lnTo>
                  <a:lnTo>
                    <a:pt x="440" y="225"/>
                  </a:lnTo>
                  <a:lnTo>
                    <a:pt x="438" y="224"/>
                  </a:lnTo>
                  <a:lnTo>
                    <a:pt x="435" y="223"/>
                  </a:lnTo>
                  <a:lnTo>
                    <a:pt x="433" y="223"/>
                  </a:lnTo>
                  <a:lnTo>
                    <a:pt x="431" y="223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28" y="220"/>
                  </a:lnTo>
                  <a:lnTo>
                    <a:pt x="427" y="218"/>
                  </a:lnTo>
                  <a:lnTo>
                    <a:pt x="427" y="216"/>
                  </a:lnTo>
                  <a:lnTo>
                    <a:pt x="426" y="214"/>
                  </a:lnTo>
                  <a:lnTo>
                    <a:pt x="425" y="212"/>
                  </a:lnTo>
                  <a:lnTo>
                    <a:pt x="424" y="210"/>
                  </a:lnTo>
                  <a:lnTo>
                    <a:pt x="423" y="208"/>
                  </a:lnTo>
                  <a:lnTo>
                    <a:pt x="421" y="207"/>
                  </a:lnTo>
                  <a:lnTo>
                    <a:pt x="420" y="205"/>
                  </a:lnTo>
                  <a:lnTo>
                    <a:pt x="418" y="204"/>
                  </a:lnTo>
                  <a:lnTo>
                    <a:pt x="416" y="203"/>
                  </a:lnTo>
                  <a:lnTo>
                    <a:pt x="414" y="202"/>
                  </a:lnTo>
                  <a:lnTo>
                    <a:pt x="412" y="202"/>
                  </a:lnTo>
                  <a:lnTo>
                    <a:pt x="410" y="201"/>
                  </a:lnTo>
                  <a:lnTo>
                    <a:pt x="408" y="201"/>
                  </a:lnTo>
                  <a:lnTo>
                    <a:pt x="406" y="201"/>
                  </a:lnTo>
                  <a:lnTo>
                    <a:pt x="404" y="201"/>
                  </a:lnTo>
                  <a:lnTo>
                    <a:pt x="403" y="201"/>
                  </a:lnTo>
                  <a:lnTo>
                    <a:pt x="401" y="201"/>
                  </a:lnTo>
                  <a:lnTo>
                    <a:pt x="400" y="201"/>
                  </a:lnTo>
                  <a:lnTo>
                    <a:pt x="400" y="202"/>
                  </a:lnTo>
                  <a:lnTo>
                    <a:pt x="399" y="202"/>
                  </a:lnTo>
                  <a:lnTo>
                    <a:pt x="399" y="202"/>
                  </a:lnTo>
                  <a:lnTo>
                    <a:pt x="398" y="202"/>
                  </a:lnTo>
                  <a:lnTo>
                    <a:pt x="398" y="203"/>
                  </a:lnTo>
                  <a:lnTo>
                    <a:pt x="397" y="203"/>
                  </a:lnTo>
                  <a:lnTo>
                    <a:pt x="397" y="198"/>
                  </a:lnTo>
                  <a:lnTo>
                    <a:pt x="397" y="195"/>
                  </a:lnTo>
                  <a:lnTo>
                    <a:pt x="396" y="193"/>
                  </a:lnTo>
                  <a:lnTo>
                    <a:pt x="396" y="191"/>
                  </a:lnTo>
                  <a:lnTo>
                    <a:pt x="395" y="188"/>
                  </a:lnTo>
                  <a:lnTo>
                    <a:pt x="394" y="186"/>
                  </a:lnTo>
                  <a:lnTo>
                    <a:pt x="393" y="185"/>
                  </a:lnTo>
                  <a:lnTo>
                    <a:pt x="392" y="183"/>
                  </a:lnTo>
                  <a:lnTo>
                    <a:pt x="390" y="181"/>
                  </a:lnTo>
                  <a:lnTo>
                    <a:pt x="389" y="180"/>
                  </a:lnTo>
                  <a:lnTo>
                    <a:pt x="387" y="179"/>
                  </a:lnTo>
                  <a:lnTo>
                    <a:pt x="385" y="178"/>
                  </a:lnTo>
                  <a:lnTo>
                    <a:pt x="383" y="177"/>
                  </a:lnTo>
                  <a:lnTo>
                    <a:pt x="381" y="176"/>
                  </a:lnTo>
                  <a:lnTo>
                    <a:pt x="379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2" y="175"/>
                  </a:lnTo>
                  <a:lnTo>
                    <a:pt x="370" y="175"/>
                  </a:lnTo>
                  <a:lnTo>
                    <a:pt x="369" y="176"/>
                  </a:lnTo>
                  <a:lnTo>
                    <a:pt x="368" y="176"/>
                  </a:lnTo>
                  <a:lnTo>
                    <a:pt x="366" y="176"/>
                  </a:lnTo>
                  <a:lnTo>
                    <a:pt x="365" y="177"/>
                  </a:lnTo>
                  <a:lnTo>
                    <a:pt x="364" y="177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59" y="180"/>
                  </a:lnTo>
                  <a:lnTo>
                    <a:pt x="357" y="182"/>
                  </a:lnTo>
                  <a:lnTo>
                    <a:pt x="355" y="184"/>
                  </a:lnTo>
                  <a:lnTo>
                    <a:pt x="355" y="178"/>
                  </a:lnTo>
                  <a:lnTo>
                    <a:pt x="355" y="175"/>
                  </a:lnTo>
                  <a:lnTo>
                    <a:pt x="354" y="173"/>
                  </a:lnTo>
                  <a:lnTo>
                    <a:pt x="354" y="171"/>
                  </a:lnTo>
                  <a:lnTo>
                    <a:pt x="353" y="168"/>
                  </a:lnTo>
                  <a:lnTo>
                    <a:pt x="352" y="166"/>
                  </a:lnTo>
                  <a:lnTo>
                    <a:pt x="351" y="165"/>
                  </a:lnTo>
                  <a:lnTo>
                    <a:pt x="350" y="163"/>
                  </a:lnTo>
                  <a:lnTo>
                    <a:pt x="348" y="161"/>
                  </a:lnTo>
                  <a:lnTo>
                    <a:pt x="347" y="160"/>
                  </a:lnTo>
                  <a:lnTo>
                    <a:pt x="345" y="159"/>
                  </a:lnTo>
                  <a:lnTo>
                    <a:pt x="343" y="158"/>
                  </a:lnTo>
                  <a:lnTo>
                    <a:pt x="341" y="157"/>
                  </a:lnTo>
                  <a:lnTo>
                    <a:pt x="339" y="156"/>
                  </a:lnTo>
                  <a:lnTo>
                    <a:pt x="337" y="155"/>
                  </a:lnTo>
                  <a:lnTo>
                    <a:pt x="335" y="155"/>
                  </a:lnTo>
                  <a:lnTo>
                    <a:pt x="333" y="155"/>
                  </a:lnTo>
                  <a:lnTo>
                    <a:pt x="332" y="155"/>
                  </a:lnTo>
                  <a:lnTo>
                    <a:pt x="331" y="155"/>
                  </a:lnTo>
                  <a:lnTo>
                    <a:pt x="330" y="155"/>
                  </a:lnTo>
                  <a:lnTo>
                    <a:pt x="329" y="156"/>
                  </a:lnTo>
                  <a:lnTo>
                    <a:pt x="326" y="156"/>
                  </a:lnTo>
                  <a:lnTo>
                    <a:pt x="324" y="157"/>
                  </a:lnTo>
                  <a:lnTo>
                    <a:pt x="322" y="158"/>
                  </a:lnTo>
                  <a:lnTo>
                    <a:pt x="320" y="159"/>
                  </a:lnTo>
                  <a:lnTo>
                    <a:pt x="318" y="160"/>
                  </a:lnTo>
                  <a:lnTo>
                    <a:pt x="316" y="161"/>
                  </a:lnTo>
                  <a:lnTo>
                    <a:pt x="316" y="158"/>
                  </a:lnTo>
                  <a:lnTo>
                    <a:pt x="316" y="155"/>
                  </a:lnTo>
                  <a:lnTo>
                    <a:pt x="315" y="153"/>
                  </a:lnTo>
                  <a:lnTo>
                    <a:pt x="315" y="151"/>
                  </a:lnTo>
                  <a:lnTo>
                    <a:pt x="314" y="149"/>
                  </a:lnTo>
                  <a:lnTo>
                    <a:pt x="313" y="147"/>
                  </a:lnTo>
                  <a:lnTo>
                    <a:pt x="312" y="145"/>
                  </a:lnTo>
                  <a:lnTo>
                    <a:pt x="310" y="143"/>
                  </a:lnTo>
                  <a:lnTo>
                    <a:pt x="309" y="142"/>
                  </a:lnTo>
                  <a:lnTo>
                    <a:pt x="307" y="140"/>
                  </a:lnTo>
                  <a:lnTo>
                    <a:pt x="305" y="139"/>
                  </a:lnTo>
                  <a:lnTo>
                    <a:pt x="303" y="138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7" y="136"/>
                  </a:lnTo>
                  <a:lnTo>
                    <a:pt x="295" y="136"/>
                  </a:lnTo>
                  <a:lnTo>
                    <a:pt x="293" y="136"/>
                  </a:lnTo>
                  <a:lnTo>
                    <a:pt x="290" y="136"/>
                  </a:lnTo>
                  <a:lnTo>
                    <a:pt x="290" y="134"/>
                  </a:lnTo>
                  <a:lnTo>
                    <a:pt x="289" y="132"/>
                  </a:lnTo>
                  <a:lnTo>
                    <a:pt x="289" y="129"/>
                  </a:lnTo>
                  <a:lnTo>
                    <a:pt x="288" y="127"/>
                  </a:lnTo>
                  <a:lnTo>
                    <a:pt x="287" y="125"/>
                  </a:lnTo>
                  <a:lnTo>
                    <a:pt x="286" y="123"/>
                  </a:lnTo>
                  <a:lnTo>
                    <a:pt x="285" y="122"/>
                  </a:lnTo>
                  <a:lnTo>
                    <a:pt x="283" y="120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78" y="116"/>
                  </a:lnTo>
                  <a:lnTo>
                    <a:pt x="276" y="115"/>
                  </a:lnTo>
                  <a:lnTo>
                    <a:pt x="274" y="114"/>
                  </a:lnTo>
                  <a:lnTo>
                    <a:pt x="272" y="113"/>
                  </a:lnTo>
                  <a:lnTo>
                    <a:pt x="270" y="113"/>
                  </a:lnTo>
                  <a:lnTo>
                    <a:pt x="268" y="113"/>
                  </a:lnTo>
                  <a:lnTo>
                    <a:pt x="259" y="113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0" y="111"/>
                  </a:lnTo>
                  <a:lnTo>
                    <a:pt x="261" y="110"/>
                  </a:lnTo>
                  <a:lnTo>
                    <a:pt x="261" y="110"/>
                  </a:lnTo>
                  <a:lnTo>
                    <a:pt x="261" y="109"/>
                  </a:lnTo>
                  <a:lnTo>
                    <a:pt x="261" y="108"/>
                  </a:lnTo>
                  <a:lnTo>
                    <a:pt x="262" y="107"/>
                  </a:lnTo>
                  <a:lnTo>
                    <a:pt x="262" y="106"/>
                  </a:lnTo>
                  <a:lnTo>
                    <a:pt x="262" y="105"/>
                  </a:lnTo>
                  <a:lnTo>
                    <a:pt x="262" y="102"/>
                  </a:lnTo>
                  <a:lnTo>
                    <a:pt x="262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0" y="92"/>
                  </a:lnTo>
                  <a:lnTo>
                    <a:pt x="259" y="90"/>
                  </a:lnTo>
                  <a:lnTo>
                    <a:pt x="258" y="89"/>
                  </a:lnTo>
                  <a:lnTo>
                    <a:pt x="256" y="87"/>
                  </a:lnTo>
                  <a:lnTo>
                    <a:pt x="255" y="85"/>
                  </a:lnTo>
                  <a:lnTo>
                    <a:pt x="253" y="84"/>
                  </a:lnTo>
                  <a:lnTo>
                    <a:pt x="251" y="83"/>
                  </a:lnTo>
                  <a:lnTo>
                    <a:pt x="249" y="82"/>
                  </a:lnTo>
                  <a:lnTo>
                    <a:pt x="247" y="81"/>
                  </a:lnTo>
                  <a:lnTo>
                    <a:pt x="245" y="80"/>
                  </a:lnTo>
                  <a:lnTo>
                    <a:pt x="243" y="79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7" y="79"/>
                  </a:lnTo>
                  <a:lnTo>
                    <a:pt x="235" y="79"/>
                  </a:lnTo>
                  <a:lnTo>
                    <a:pt x="233" y="80"/>
                  </a:lnTo>
                  <a:lnTo>
                    <a:pt x="231" y="80"/>
                  </a:lnTo>
                  <a:lnTo>
                    <a:pt x="229" y="81"/>
                  </a:lnTo>
                  <a:lnTo>
                    <a:pt x="228" y="81"/>
                  </a:lnTo>
                  <a:lnTo>
                    <a:pt x="226" y="82"/>
                  </a:lnTo>
                  <a:lnTo>
                    <a:pt x="225" y="83"/>
                  </a:lnTo>
                  <a:lnTo>
                    <a:pt x="223" y="85"/>
                  </a:lnTo>
                  <a:lnTo>
                    <a:pt x="222" y="86"/>
                  </a:lnTo>
                  <a:lnTo>
                    <a:pt x="221" y="87"/>
                  </a:lnTo>
                  <a:lnTo>
                    <a:pt x="220" y="89"/>
                  </a:lnTo>
                  <a:lnTo>
                    <a:pt x="219" y="90"/>
                  </a:lnTo>
                  <a:lnTo>
                    <a:pt x="218" y="92"/>
                  </a:lnTo>
                  <a:lnTo>
                    <a:pt x="218" y="94"/>
                  </a:lnTo>
                  <a:lnTo>
                    <a:pt x="217" y="96"/>
                  </a:lnTo>
                  <a:lnTo>
                    <a:pt x="216" y="95"/>
                  </a:lnTo>
                  <a:lnTo>
                    <a:pt x="215" y="94"/>
                  </a:lnTo>
                  <a:lnTo>
                    <a:pt x="214" y="94"/>
                  </a:lnTo>
                  <a:lnTo>
                    <a:pt x="213" y="93"/>
                  </a:lnTo>
                  <a:lnTo>
                    <a:pt x="212" y="93"/>
                  </a:lnTo>
                  <a:lnTo>
                    <a:pt x="211" y="92"/>
                  </a:lnTo>
                  <a:lnTo>
                    <a:pt x="210" y="92"/>
                  </a:lnTo>
                  <a:lnTo>
                    <a:pt x="208" y="92"/>
                  </a:lnTo>
                  <a:lnTo>
                    <a:pt x="206" y="91"/>
                  </a:lnTo>
                  <a:lnTo>
                    <a:pt x="204" y="91"/>
                  </a:lnTo>
                  <a:lnTo>
                    <a:pt x="200" y="91"/>
                  </a:lnTo>
                  <a:lnTo>
                    <a:pt x="198" y="91"/>
                  </a:lnTo>
                  <a:lnTo>
                    <a:pt x="196" y="91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3"/>
                  </a:lnTo>
                  <a:lnTo>
                    <a:pt x="189" y="94"/>
                  </a:lnTo>
                  <a:lnTo>
                    <a:pt x="189" y="94"/>
                  </a:lnTo>
                  <a:lnTo>
                    <a:pt x="188" y="94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4"/>
                  </a:lnTo>
                  <a:lnTo>
                    <a:pt x="183" y="94"/>
                  </a:lnTo>
                  <a:lnTo>
                    <a:pt x="182" y="93"/>
                  </a:lnTo>
                  <a:lnTo>
                    <a:pt x="180" y="92"/>
                  </a:lnTo>
                  <a:lnTo>
                    <a:pt x="178" y="92"/>
                  </a:lnTo>
                  <a:lnTo>
                    <a:pt x="176" y="91"/>
                  </a:lnTo>
                  <a:lnTo>
                    <a:pt x="174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2" y="88"/>
                  </a:lnTo>
                  <a:lnTo>
                    <a:pt x="171" y="86"/>
                  </a:lnTo>
                  <a:lnTo>
                    <a:pt x="171" y="83"/>
                  </a:lnTo>
                  <a:lnTo>
                    <a:pt x="170" y="81"/>
                  </a:lnTo>
                  <a:lnTo>
                    <a:pt x="169" y="79"/>
                  </a:lnTo>
                  <a:lnTo>
                    <a:pt x="168" y="77"/>
                  </a:lnTo>
                  <a:lnTo>
                    <a:pt x="166" y="75"/>
                  </a:lnTo>
                  <a:lnTo>
                    <a:pt x="165" y="74"/>
                  </a:lnTo>
                  <a:lnTo>
                    <a:pt x="163" y="73"/>
                  </a:lnTo>
                  <a:lnTo>
                    <a:pt x="161" y="71"/>
                  </a:lnTo>
                  <a:lnTo>
                    <a:pt x="159" y="70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3" y="68"/>
                  </a:lnTo>
                  <a:lnTo>
                    <a:pt x="151" y="68"/>
                  </a:lnTo>
                  <a:lnTo>
                    <a:pt x="149" y="68"/>
                  </a:lnTo>
                  <a:lnTo>
                    <a:pt x="146" y="68"/>
                  </a:lnTo>
                  <a:lnTo>
                    <a:pt x="145" y="66"/>
                  </a:lnTo>
                  <a:lnTo>
                    <a:pt x="145" y="64"/>
                  </a:lnTo>
                  <a:lnTo>
                    <a:pt x="144" y="62"/>
                  </a:lnTo>
                  <a:lnTo>
                    <a:pt x="143" y="60"/>
                  </a:lnTo>
                  <a:lnTo>
                    <a:pt x="142" y="58"/>
                  </a:lnTo>
                  <a:lnTo>
                    <a:pt x="141" y="57"/>
                  </a:lnTo>
                  <a:lnTo>
                    <a:pt x="139" y="55"/>
                  </a:lnTo>
                  <a:lnTo>
                    <a:pt x="138" y="54"/>
                  </a:lnTo>
                  <a:lnTo>
                    <a:pt x="137" y="53"/>
                  </a:lnTo>
                  <a:lnTo>
                    <a:pt x="135" y="51"/>
                  </a:lnTo>
                  <a:lnTo>
                    <a:pt x="133" y="50"/>
                  </a:lnTo>
                  <a:lnTo>
                    <a:pt x="132" y="50"/>
                  </a:lnTo>
                  <a:lnTo>
                    <a:pt x="130" y="49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4" y="48"/>
                  </a:lnTo>
                  <a:lnTo>
                    <a:pt x="123" y="48"/>
                  </a:lnTo>
                  <a:lnTo>
                    <a:pt x="122" y="48"/>
                  </a:lnTo>
                  <a:lnTo>
                    <a:pt x="121" y="48"/>
                  </a:lnTo>
                  <a:lnTo>
                    <a:pt x="120" y="49"/>
                  </a:lnTo>
                  <a:lnTo>
                    <a:pt x="117" y="49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4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1" y="53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1"/>
                  </a:lnTo>
                  <a:lnTo>
                    <a:pt x="109" y="49"/>
                  </a:lnTo>
                  <a:lnTo>
                    <a:pt x="109" y="47"/>
                  </a:lnTo>
                  <a:lnTo>
                    <a:pt x="108" y="44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4" y="39"/>
                  </a:lnTo>
                  <a:lnTo>
                    <a:pt x="103" y="37"/>
                  </a:lnTo>
                  <a:lnTo>
                    <a:pt x="101" y="36"/>
                  </a:lnTo>
                  <a:lnTo>
                    <a:pt x="99" y="35"/>
                  </a:lnTo>
                  <a:lnTo>
                    <a:pt x="97" y="34"/>
                  </a:lnTo>
                  <a:lnTo>
                    <a:pt x="95" y="33"/>
                  </a:lnTo>
                  <a:lnTo>
                    <a:pt x="93" y="32"/>
                  </a:lnTo>
                  <a:lnTo>
                    <a:pt x="91" y="31"/>
                  </a:lnTo>
                  <a:lnTo>
                    <a:pt x="89" y="31"/>
                  </a:lnTo>
                  <a:lnTo>
                    <a:pt x="87" y="31"/>
                  </a:lnTo>
                  <a:lnTo>
                    <a:pt x="79" y="31"/>
                  </a:lnTo>
                  <a:lnTo>
                    <a:pt x="79" y="29"/>
                  </a:lnTo>
                  <a:lnTo>
                    <a:pt x="78" y="27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68" y="13"/>
                  </a:lnTo>
                  <a:lnTo>
                    <a:pt x="66" y="12"/>
                  </a:lnTo>
                  <a:lnTo>
                    <a:pt x="64" y="11"/>
                  </a:lnTo>
                  <a:lnTo>
                    <a:pt x="62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6"/>
                  </a:lnTo>
                  <a:lnTo>
                    <a:pt x="6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8" y="45"/>
                  </a:lnTo>
                  <a:lnTo>
                    <a:pt x="20" y="45"/>
                  </a:lnTo>
                  <a:lnTo>
                    <a:pt x="22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8" y="50"/>
                  </a:lnTo>
                  <a:lnTo>
                    <a:pt x="28" y="53"/>
                  </a:lnTo>
                  <a:lnTo>
                    <a:pt x="28" y="57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9" y="64"/>
                  </a:lnTo>
                  <a:lnTo>
                    <a:pt x="30" y="66"/>
                  </a:lnTo>
                  <a:lnTo>
                    <a:pt x="31" y="68"/>
                  </a:lnTo>
                  <a:lnTo>
                    <a:pt x="32" y="70"/>
                  </a:lnTo>
                  <a:lnTo>
                    <a:pt x="33" y="72"/>
                  </a:lnTo>
                  <a:lnTo>
                    <a:pt x="35" y="73"/>
                  </a:lnTo>
                  <a:lnTo>
                    <a:pt x="36" y="75"/>
                  </a:lnTo>
                  <a:lnTo>
                    <a:pt x="38" y="76"/>
                  </a:lnTo>
                  <a:lnTo>
                    <a:pt x="40" y="77"/>
                  </a:lnTo>
                  <a:lnTo>
                    <a:pt x="42" y="78"/>
                  </a:lnTo>
                  <a:lnTo>
                    <a:pt x="44" y="78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50" y="79"/>
                  </a:lnTo>
                  <a:lnTo>
                    <a:pt x="52" y="79"/>
                  </a:lnTo>
                  <a:lnTo>
                    <a:pt x="53" y="79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5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9" y="76"/>
                  </a:lnTo>
                  <a:lnTo>
                    <a:pt x="59" y="79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4" y="81"/>
                  </a:lnTo>
                  <a:lnTo>
                    <a:pt x="53" y="82"/>
                  </a:lnTo>
                  <a:lnTo>
                    <a:pt x="51" y="83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7"/>
                  </a:lnTo>
                  <a:lnTo>
                    <a:pt x="46" y="89"/>
                  </a:lnTo>
                  <a:lnTo>
                    <a:pt x="45" y="91"/>
                  </a:lnTo>
                  <a:lnTo>
                    <a:pt x="44" y="92"/>
                  </a:lnTo>
                  <a:lnTo>
                    <a:pt x="43" y="94"/>
                  </a:lnTo>
                  <a:lnTo>
                    <a:pt x="43" y="96"/>
                  </a:lnTo>
                  <a:lnTo>
                    <a:pt x="42" y="98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11"/>
                  </a:lnTo>
                  <a:lnTo>
                    <a:pt x="45" y="113"/>
                  </a:lnTo>
                  <a:lnTo>
                    <a:pt x="46" y="115"/>
                  </a:lnTo>
                  <a:lnTo>
                    <a:pt x="47" y="117"/>
                  </a:lnTo>
                  <a:lnTo>
                    <a:pt x="49" y="118"/>
                  </a:lnTo>
                  <a:lnTo>
                    <a:pt x="50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4" y="124"/>
                  </a:lnTo>
                  <a:lnTo>
                    <a:pt x="68" y="124"/>
                  </a:lnTo>
                  <a:lnTo>
                    <a:pt x="70" y="124"/>
                  </a:lnTo>
                  <a:lnTo>
                    <a:pt x="71" y="124"/>
                  </a:lnTo>
                  <a:lnTo>
                    <a:pt x="72" y="124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5" y="123"/>
                  </a:lnTo>
                  <a:lnTo>
                    <a:pt x="75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4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3" y="127"/>
                  </a:lnTo>
                  <a:lnTo>
                    <a:pt x="73" y="129"/>
                  </a:lnTo>
                  <a:lnTo>
                    <a:pt x="73" y="130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7"/>
                  </a:lnTo>
                  <a:lnTo>
                    <a:pt x="74" y="139"/>
                  </a:lnTo>
                  <a:lnTo>
                    <a:pt x="74" y="141"/>
                  </a:lnTo>
                  <a:lnTo>
                    <a:pt x="75" y="143"/>
                  </a:lnTo>
                  <a:lnTo>
                    <a:pt x="76" y="144"/>
                  </a:lnTo>
                  <a:lnTo>
                    <a:pt x="77" y="146"/>
                  </a:lnTo>
                  <a:lnTo>
                    <a:pt x="78" y="147"/>
                  </a:lnTo>
                  <a:lnTo>
                    <a:pt x="80" y="149"/>
                  </a:lnTo>
                  <a:lnTo>
                    <a:pt x="81" y="150"/>
                  </a:lnTo>
                  <a:lnTo>
                    <a:pt x="83" y="151"/>
                  </a:lnTo>
                  <a:lnTo>
                    <a:pt x="85" y="152"/>
                  </a:lnTo>
                  <a:lnTo>
                    <a:pt x="87" y="153"/>
                  </a:lnTo>
                  <a:lnTo>
                    <a:pt x="89" y="154"/>
                  </a:lnTo>
                  <a:lnTo>
                    <a:pt x="91" y="155"/>
                  </a:lnTo>
                  <a:lnTo>
                    <a:pt x="93" y="155"/>
                  </a:lnTo>
                  <a:lnTo>
                    <a:pt x="93" y="161"/>
                  </a:lnTo>
                  <a:lnTo>
                    <a:pt x="93" y="164"/>
                  </a:lnTo>
                  <a:lnTo>
                    <a:pt x="93" y="166"/>
                  </a:lnTo>
                  <a:lnTo>
                    <a:pt x="94" y="168"/>
                  </a:lnTo>
                  <a:lnTo>
                    <a:pt x="95" y="170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8" y="176"/>
                  </a:lnTo>
                  <a:lnTo>
                    <a:pt x="100" y="178"/>
                  </a:lnTo>
                  <a:lnTo>
                    <a:pt x="101" y="179"/>
                  </a:lnTo>
                  <a:lnTo>
                    <a:pt x="103" y="180"/>
                  </a:lnTo>
                  <a:lnTo>
                    <a:pt x="105" y="181"/>
                  </a:lnTo>
                  <a:lnTo>
                    <a:pt x="107" y="182"/>
                  </a:lnTo>
                  <a:lnTo>
                    <a:pt x="109" y="183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5" y="184"/>
                  </a:lnTo>
                  <a:lnTo>
                    <a:pt x="121" y="184"/>
                  </a:lnTo>
                  <a:lnTo>
                    <a:pt x="120" y="185"/>
                  </a:lnTo>
                  <a:lnTo>
                    <a:pt x="120" y="185"/>
                  </a:lnTo>
                  <a:lnTo>
                    <a:pt x="120" y="186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19" y="187"/>
                  </a:lnTo>
                  <a:lnTo>
                    <a:pt x="119" y="188"/>
                  </a:lnTo>
                  <a:lnTo>
                    <a:pt x="118" y="188"/>
                  </a:lnTo>
                  <a:lnTo>
                    <a:pt x="118" y="189"/>
                  </a:lnTo>
                  <a:lnTo>
                    <a:pt x="118" y="190"/>
                  </a:lnTo>
                  <a:lnTo>
                    <a:pt x="118" y="191"/>
                  </a:lnTo>
                  <a:lnTo>
                    <a:pt x="118" y="195"/>
                  </a:lnTo>
                  <a:lnTo>
                    <a:pt x="118" y="198"/>
                  </a:lnTo>
                  <a:lnTo>
                    <a:pt x="118" y="200"/>
                  </a:lnTo>
                  <a:lnTo>
                    <a:pt x="119" y="202"/>
                  </a:lnTo>
                  <a:lnTo>
                    <a:pt x="120" y="204"/>
                  </a:lnTo>
                  <a:lnTo>
                    <a:pt x="121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5" y="212"/>
                  </a:lnTo>
                  <a:lnTo>
                    <a:pt x="127" y="213"/>
                  </a:lnTo>
                  <a:lnTo>
                    <a:pt x="128" y="214"/>
                  </a:lnTo>
                  <a:lnTo>
                    <a:pt x="130" y="215"/>
                  </a:lnTo>
                  <a:lnTo>
                    <a:pt x="132" y="216"/>
                  </a:lnTo>
                  <a:lnTo>
                    <a:pt x="134" y="217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5" y="218"/>
                  </a:lnTo>
                  <a:lnTo>
                    <a:pt x="146" y="218"/>
                  </a:lnTo>
                  <a:lnTo>
                    <a:pt x="148" y="217"/>
                  </a:lnTo>
                  <a:lnTo>
                    <a:pt x="149" y="217"/>
                  </a:lnTo>
                  <a:lnTo>
                    <a:pt x="149" y="217"/>
                  </a:lnTo>
                  <a:lnTo>
                    <a:pt x="150" y="216"/>
                  </a:lnTo>
                  <a:lnTo>
                    <a:pt x="151" y="216"/>
                  </a:lnTo>
                  <a:lnTo>
                    <a:pt x="151" y="216"/>
                  </a:lnTo>
                  <a:lnTo>
                    <a:pt x="152" y="215"/>
                  </a:lnTo>
                  <a:lnTo>
                    <a:pt x="152" y="220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3" y="227"/>
                  </a:lnTo>
                  <a:lnTo>
                    <a:pt x="154" y="229"/>
                  </a:lnTo>
                  <a:lnTo>
                    <a:pt x="155" y="232"/>
                  </a:lnTo>
                  <a:lnTo>
                    <a:pt x="156" y="233"/>
                  </a:lnTo>
                  <a:lnTo>
                    <a:pt x="157" y="235"/>
                  </a:lnTo>
                  <a:lnTo>
                    <a:pt x="159" y="237"/>
                  </a:lnTo>
                  <a:lnTo>
                    <a:pt x="160" y="238"/>
                  </a:lnTo>
                  <a:lnTo>
                    <a:pt x="162" y="239"/>
                  </a:lnTo>
                  <a:lnTo>
                    <a:pt x="164" y="240"/>
                  </a:lnTo>
                  <a:lnTo>
                    <a:pt x="166" y="241"/>
                  </a:lnTo>
                  <a:lnTo>
                    <a:pt x="168" y="242"/>
                  </a:lnTo>
                  <a:lnTo>
                    <a:pt x="170" y="243"/>
                  </a:lnTo>
                  <a:lnTo>
                    <a:pt x="172" y="243"/>
                  </a:lnTo>
                  <a:lnTo>
                    <a:pt x="174" y="243"/>
                  </a:lnTo>
                  <a:lnTo>
                    <a:pt x="177" y="243"/>
                  </a:lnTo>
                  <a:lnTo>
                    <a:pt x="178" y="243"/>
                  </a:lnTo>
                  <a:lnTo>
                    <a:pt x="180" y="243"/>
                  </a:lnTo>
                  <a:lnTo>
                    <a:pt x="182" y="242"/>
                  </a:lnTo>
                  <a:lnTo>
                    <a:pt x="182" y="242"/>
                  </a:lnTo>
                  <a:lnTo>
                    <a:pt x="183" y="242"/>
                  </a:lnTo>
                  <a:lnTo>
                    <a:pt x="184" y="241"/>
                  </a:lnTo>
                  <a:lnTo>
                    <a:pt x="185" y="241"/>
                  </a:lnTo>
                  <a:lnTo>
                    <a:pt x="185" y="241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7" y="246"/>
                  </a:lnTo>
                  <a:lnTo>
                    <a:pt x="188" y="248"/>
                  </a:lnTo>
                  <a:lnTo>
                    <a:pt x="189" y="249"/>
                  </a:lnTo>
                  <a:lnTo>
                    <a:pt x="190" y="251"/>
                  </a:lnTo>
                  <a:lnTo>
                    <a:pt x="191" y="253"/>
                  </a:lnTo>
                  <a:lnTo>
                    <a:pt x="193" y="254"/>
                  </a:lnTo>
                  <a:lnTo>
                    <a:pt x="194" y="255"/>
                  </a:lnTo>
                  <a:lnTo>
                    <a:pt x="196" y="257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8" y="260"/>
                  </a:lnTo>
                  <a:lnTo>
                    <a:pt x="209" y="260"/>
                  </a:lnTo>
                  <a:lnTo>
                    <a:pt x="210" y="260"/>
                  </a:lnTo>
                  <a:lnTo>
                    <a:pt x="211" y="260"/>
                  </a:lnTo>
                  <a:lnTo>
                    <a:pt x="212" y="259"/>
                  </a:lnTo>
                  <a:lnTo>
                    <a:pt x="215" y="259"/>
                  </a:lnTo>
                  <a:lnTo>
                    <a:pt x="217" y="258"/>
                  </a:lnTo>
                  <a:lnTo>
                    <a:pt x="219" y="257"/>
                  </a:lnTo>
                  <a:lnTo>
                    <a:pt x="221" y="256"/>
                  </a:lnTo>
                  <a:lnTo>
                    <a:pt x="223" y="255"/>
                  </a:lnTo>
                  <a:lnTo>
                    <a:pt x="225" y="254"/>
                  </a:lnTo>
                  <a:lnTo>
                    <a:pt x="225" y="257"/>
                  </a:lnTo>
                  <a:lnTo>
                    <a:pt x="225" y="260"/>
                  </a:lnTo>
                  <a:lnTo>
                    <a:pt x="226" y="262"/>
                  </a:lnTo>
                  <a:lnTo>
                    <a:pt x="226" y="264"/>
                  </a:lnTo>
                  <a:lnTo>
                    <a:pt x="227" y="266"/>
                  </a:lnTo>
                  <a:lnTo>
                    <a:pt x="228" y="269"/>
                  </a:lnTo>
                  <a:lnTo>
                    <a:pt x="229" y="270"/>
                  </a:lnTo>
                  <a:lnTo>
                    <a:pt x="231" y="272"/>
                  </a:lnTo>
                  <a:lnTo>
                    <a:pt x="232" y="274"/>
                  </a:lnTo>
                  <a:lnTo>
                    <a:pt x="234" y="275"/>
                  </a:lnTo>
                  <a:lnTo>
                    <a:pt x="236" y="276"/>
                  </a:lnTo>
                  <a:lnTo>
                    <a:pt x="238" y="277"/>
                  </a:lnTo>
                  <a:lnTo>
                    <a:pt x="240" y="278"/>
                  </a:lnTo>
                  <a:lnTo>
                    <a:pt x="242" y="279"/>
                  </a:lnTo>
                  <a:lnTo>
                    <a:pt x="244" y="280"/>
                  </a:lnTo>
                  <a:lnTo>
                    <a:pt x="246" y="280"/>
                  </a:lnTo>
                  <a:lnTo>
                    <a:pt x="248" y="280"/>
                  </a:lnTo>
                  <a:lnTo>
                    <a:pt x="251" y="280"/>
                  </a:lnTo>
                  <a:lnTo>
                    <a:pt x="252" y="280"/>
                  </a:lnTo>
                  <a:lnTo>
                    <a:pt x="253" y="280"/>
                  </a:lnTo>
                  <a:lnTo>
                    <a:pt x="254" y="279"/>
                  </a:lnTo>
                  <a:lnTo>
                    <a:pt x="255" y="279"/>
                  </a:lnTo>
                  <a:lnTo>
                    <a:pt x="256" y="279"/>
                  </a:lnTo>
                  <a:lnTo>
                    <a:pt x="256" y="279"/>
                  </a:lnTo>
                  <a:lnTo>
                    <a:pt x="257" y="278"/>
                  </a:lnTo>
                  <a:lnTo>
                    <a:pt x="258" y="278"/>
                  </a:lnTo>
                  <a:lnTo>
                    <a:pt x="258" y="278"/>
                  </a:lnTo>
                  <a:lnTo>
                    <a:pt x="259" y="277"/>
                  </a:lnTo>
                  <a:lnTo>
                    <a:pt x="260" y="279"/>
                  </a:lnTo>
                  <a:lnTo>
                    <a:pt x="260" y="281"/>
                  </a:lnTo>
                  <a:lnTo>
                    <a:pt x="261" y="283"/>
                  </a:lnTo>
                  <a:lnTo>
                    <a:pt x="262" y="285"/>
                  </a:lnTo>
                  <a:lnTo>
                    <a:pt x="263" y="286"/>
                  </a:lnTo>
                  <a:lnTo>
                    <a:pt x="264" y="288"/>
                  </a:lnTo>
                  <a:lnTo>
                    <a:pt x="266" y="290"/>
                  </a:lnTo>
                  <a:lnTo>
                    <a:pt x="267" y="291"/>
                  </a:lnTo>
                  <a:lnTo>
                    <a:pt x="269" y="292"/>
                  </a:lnTo>
                  <a:lnTo>
                    <a:pt x="270" y="294"/>
                  </a:lnTo>
                  <a:lnTo>
                    <a:pt x="272" y="295"/>
                  </a:lnTo>
                  <a:lnTo>
                    <a:pt x="274" y="295"/>
                  </a:lnTo>
                  <a:lnTo>
                    <a:pt x="276" y="296"/>
                  </a:lnTo>
                  <a:lnTo>
                    <a:pt x="278" y="297"/>
                  </a:lnTo>
                  <a:lnTo>
                    <a:pt x="280" y="297"/>
                  </a:lnTo>
                  <a:lnTo>
                    <a:pt x="282" y="297"/>
                  </a:lnTo>
                  <a:lnTo>
                    <a:pt x="283" y="297"/>
                  </a:lnTo>
                  <a:lnTo>
                    <a:pt x="284" y="297"/>
                  </a:lnTo>
                  <a:lnTo>
                    <a:pt x="285" y="297"/>
                  </a:lnTo>
                  <a:lnTo>
                    <a:pt x="286" y="296"/>
                  </a:lnTo>
                  <a:lnTo>
                    <a:pt x="288" y="296"/>
                  </a:lnTo>
                  <a:lnTo>
                    <a:pt x="290" y="295"/>
                  </a:lnTo>
                  <a:lnTo>
                    <a:pt x="292" y="294"/>
                  </a:lnTo>
                  <a:lnTo>
                    <a:pt x="293" y="293"/>
                  </a:lnTo>
                  <a:lnTo>
                    <a:pt x="295" y="292"/>
                  </a:lnTo>
                  <a:lnTo>
                    <a:pt x="295" y="292"/>
                  </a:lnTo>
                  <a:lnTo>
                    <a:pt x="296" y="291"/>
                  </a:lnTo>
                  <a:lnTo>
                    <a:pt x="297" y="293"/>
                  </a:lnTo>
                  <a:lnTo>
                    <a:pt x="297" y="295"/>
                  </a:lnTo>
                  <a:lnTo>
                    <a:pt x="298" y="297"/>
                  </a:lnTo>
                  <a:lnTo>
                    <a:pt x="299" y="299"/>
                  </a:lnTo>
                  <a:lnTo>
                    <a:pt x="300" y="300"/>
                  </a:lnTo>
                  <a:lnTo>
                    <a:pt x="301" y="302"/>
                  </a:lnTo>
                  <a:lnTo>
                    <a:pt x="303" y="304"/>
                  </a:lnTo>
                  <a:lnTo>
                    <a:pt x="304" y="305"/>
                  </a:lnTo>
                  <a:lnTo>
                    <a:pt x="305" y="306"/>
                  </a:lnTo>
                  <a:lnTo>
                    <a:pt x="307" y="308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2" y="310"/>
                  </a:lnTo>
                  <a:lnTo>
                    <a:pt x="314" y="311"/>
                  </a:lnTo>
                  <a:lnTo>
                    <a:pt x="316" y="311"/>
                  </a:lnTo>
                  <a:lnTo>
                    <a:pt x="318" y="311"/>
                  </a:lnTo>
                  <a:lnTo>
                    <a:pt x="319" y="311"/>
                  </a:lnTo>
                  <a:lnTo>
                    <a:pt x="320" y="311"/>
                  </a:lnTo>
                  <a:lnTo>
                    <a:pt x="321" y="311"/>
                  </a:lnTo>
                  <a:lnTo>
                    <a:pt x="322" y="310"/>
                  </a:lnTo>
                  <a:lnTo>
                    <a:pt x="325" y="310"/>
                  </a:lnTo>
                  <a:lnTo>
                    <a:pt x="327" y="309"/>
                  </a:lnTo>
                  <a:lnTo>
                    <a:pt x="329" y="308"/>
                  </a:lnTo>
                  <a:lnTo>
                    <a:pt x="330" y="307"/>
                  </a:lnTo>
                  <a:lnTo>
                    <a:pt x="332" y="306"/>
                  </a:lnTo>
                  <a:lnTo>
                    <a:pt x="332" y="306"/>
                  </a:lnTo>
                  <a:lnTo>
                    <a:pt x="333" y="305"/>
                  </a:lnTo>
                  <a:lnTo>
                    <a:pt x="333" y="307"/>
                  </a:lnTo>
                  <a:lnTo>
                    <a:pt x="333" y="309"/>
                  </a:lnTo>
                  <a:lnTo>
                    <a:pt x="334" y="311"/>
                  </a:lnTo>
                  <a:lnTo>
                    <a:pt x="335" y="313"/>
                  </a:lnTo>
                  <a:lnTo>
                    <a:pt x="336" y="314"/>
                  </a:lnTo>
                  <a:lnTo>
                    <a:pt x="337" y="316"/>
                  </a:lnTo>
                  <a:lnTo>
                    <a:pt x="338" y="318"/>
                  </a:lnTo>
                  <a:lnTo>
                    <a:pt x="340" y="319"/>
                  </a:lnTo>
                  <a:lnTo>
                    <a:pt x="341" y="320"/>
                  </a:lnTo>
                  <a:lnTo>
                    <a:pt x="343" y="322"/>
                  </a:lnTo>
                  <a:lnTo>
                    <a:pt x="345" y="323"/>
                  </a:lnTo>
                  <a:lnTo>
                    <a:pt x="347" y="323"/>
                  </a:lnTo>
                  <a:lnTo>
                    <a:pt x="349" y="324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6" y="325"/>
                  </a:lnTo>
                  <a:lnTo>
                    <a:pt x="357" y="325"/>
                  </a:lnTo>
                  <a:lnTo>
                    <a:pt x="358" y="325"/>
                  </a:lnTo>
                  <a:lnTo>
                    <a:pt x="359" y="324"/>
                  </a:lnTo>
                  <a:lnTo>
                    <a:pt x="360" y="324"/>
                  </a:lnTo>
                  <a:lnTo>
                    <a:pt x="361" y="324"/>
                  </a:lnTo>
                  <a:lnTo>
                    <a:pt x="362" y="323"/>
                  </a:lnTo>
                  <a:lnTo>
                    <a:pt x="363" y="323"/>
                  </a:lnTo>
                  <a:lnTo>
                    <a:pt x="366" y="321"/>
                  </a:lnTo>
                  <a:lnTo>
                    <a:pt x="368" y="320"/>
                  </a:lnTo>
                  <a:lnTo>
                    <a:pt x="370" y="318"/>
                  </a:lnTo>
                  <a:lnTo>
                    <a:pt x="372" y="316"/>
                  </a:lnTo>
                  <a:lnTo>
                    <a:pt x="372" y="318"/>
                  </a:lnTo>
                  <a:lnTo>
                    <a:pt x="372" y="320"/>
                  </a:lnTo>
                  <a:lnTo>
                    <a:pt x="373" y="323"/>
                  </a:lnTo>
                  <a:lnTo>
                    <a:pt x="374" y="325"/>
                  </a:lnTo>
                  <a:lnTo>
                    <a:pt x="375" y="327"/>
                  </a:lnTo>
                  <a:lnTo>
                    <a:pt x="376" y="329"/>
                  </a:lnTo>
                  <a:lnTo>
                    <a:pt x="377" y="330"/>
                  </a:lnTo>
                  <a:lnTo>
                    <a:pt x="379" y="332"/>
                  </a:lnTo>
                  <a:lnTo>
                    <a:pt x="381" y="333"/>
                  </a:lnTo>
                  <a:lnTo>
                    <a:pt x="382" y="335"/>
                  </a:lnTo>
                  <a:lnTo>
                    <a:pt x="384" y="336"/>
                  </a:lnTo>
                  <a:lnTo>
                    <a:pt x="386" y="337"/>
                  </a:lnTo>
                  <a:lnTo>
                    <a:pt x="388" y="338"/>
                  </a:lnTo>
                  <a:lnTo>
                    <a:pt x="391" y="338"/>
                  </a:lnTo>
                  <a:lnTo>
                    <a:pt x="393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3" y="338"/>
                  </a:lnTo>
                  <a:lnTo>
                    <a:pt x="404" y="337"/>
                  </a:lnTo>
                  <a:lnTo>
                    <a:pt x="406" y="336"/>
                  </a:lnTo>
                  <a:lnTo>
                    <a:pt x="407" y="336"/>
                  </a:lnTo>
                  <a:lnTo>
                    <a:pt x="408" y="335"/>
                  </a:lnTo>
                  <a:lnTo>
                    <a:pt x="409" y="334"/>
                  </a:lnTo>
                  <a:lnTo>
                    <a:pt x="410" y="333"/>
                  </a:lnTo>
                  <a:lnTo>
                    <a:pt x="411" y="332"/>
                  </a:lnTo>
                  <a:lnTo>
                    <a:pt x="412" y="331"/>
                  </a:lnTo>
                  <a:lnTo>
                    <a:pt x="413" y="329"/>
                  </a:lnTo>
                  <a:lnTo>
                    <a:pt x="414" y="328"/>
                  </a:lnTo>
                  <a:lnTo>
                    <a:pt x="414" y="330"/>
                  </a:lnTo>
                  <a:lnTo>
                    <a:pt x="415" y="332"/>
                  </a:lnTo>
                  <a:lnTo>
                    <a:pt x="415" y="334"/>
                  </a:lnTo>
                  <a:lnTo>
                    <a:pt x="416" y="336"/>
                  </a:lnTo>
                  <a:lnTo>
                    <a:pt x="417" y="338"/>
                  </a:lnTo>
                  <a:lnTo>
                    <a:pt x="418" y="340"/>
                  </a:lnTo>
                  <a:lnTo>
                    <a:pt x="420" y="341"/>
                  </a:lnTo>
                  <a:lnTo>
                    <a:pt x="421" y="343"/>
                  </a:lnTo>
                  <a:lnTo>
                    <a:pt x="423" y="345"/>
                  </a:lnTo>
                  <a:lnTo>
                    <a:pt x="425" y="346"/>
                  </a:lnTo>
                  <a:lnTo>
                    <a:pt x="427" y="347"/>
                  </a:lnTo>
                  <a:lnTo>
                    <a:pt x="429" y="348"/>
                  </a:lnTo>
                  <a:lnTo>
                    <a:pt x="431" y="349"/>
                  </a:lnTo>
                  <a:lnTo>
                    <a:pt x="433" y="349"/>
                  </a:lnTo>
                  <a:lnTo>
                    <a:pt x="435" y="350"/>
                  </a:lnTo>
                  <a:lnTo>
                    <a:pt x="437" y="350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3" y="349"/>
                  </a:lnTo>
                  <a:lnTo>
                    <a:pt x="445" y="349"/>
                  </a:lnTo>
                  <a:lnTo>
                    <a:pt x="447" y="348"/>
                  </a:lnTo>
                  <a:lnTo>
                    <a:pt x="448" y="348"/>
                  </a:lnTo>
                  <a:lnTo>
                    <a:pt x="450" y="347"/>
                  </a:lnTo>
                  <a:lnTo>
                    <a:pt x="451" y="346"/>
                  </a:lnTo>
                  <a:lnTo>
                    <a:pt x="453" y="345"/>
                  </a:lnTo>
                  <a:lnTo>
                    <a:pt x="454" y="344"/>
                  </a:lnTo>
                  <a:lnTo>
                    <a:pt x="456" y="342"/>
                  </a:lnTo>
                  <a:lnTo>
                    <a:pt x="457" y="341"/>
                  </a:lnTo>
                  <a:lnTo>
                    <a:pt x="458" y="339"/>
                  </a:lnTo>
                  <a:lnTo>
                    <a:pt x="459" y="337"/>
                  </a:lnTo>
                  <a:lnTo>
                    <a:pt x="459" y="335"/>
                  </a:lnTo>
                  <a:lnTo>
                    <a:pt x="460" y="333"/>
                  </a:lnTo>
                  <a:lnTo>
                    <a:pt x="460" y="336"/>
                  </a:lnTo>
                  <a:lnTo>
                    <a:pt x="460" y="339"/>
                  </a:lnTo>
                  <a:lnTo>
                    <a:pt x="460" y="341"/>
                  </a:lnTo>
                  <a:lnTo>
                    <a:pt x="461" y="343"/>
                  </a:lnTo>
                  <a:lnTo>
                    <a:pt x="462" y="345"/>
                  </a:lnTo>
                  <a:lnTo>
                    <a:pt x="463" y="348"/>
                  </a:lnTo>
                  <a:lnTo>
                    <a:pt x="464" y="349"/>
                  </a:lnTo>
                  <a:lnTo>
                    <a:pt x="465" y="351"/>
                  </a:lnTo>
                  <a:lnTo>
                    <a:pt x="467" y="353"/>
                  </a:lnTo>
                  <a:lnTo>
                    <a:pt x="468" y="354"/>
                  </a:lnTo>
                  <a:lnTo>
                    <a:pt x="470" y="355"/>
                  </a:lnTo>
                  <a:lnTo>
                    <a:pt x="472" y="356"/>
                  </a:lnTo>
                  <a:lnTo>
                    <a:pt x="474" y="357"/>
                  </a:lnTo>
                  <a:lnTo>
                    <a:pt x="476" y="358"/>
                  </a:lnTo>
                  <a:lnTo>
                    <a:pt x="478" y="359"/>
                  </a:lnTo>
                  <a:lnTo>
                    <a:pt x="480" y="359"/>
                  </a:lnTo>
                  <a:lnTo>
                    <a:pt x="482" y="359"/>
                  </a:lnTo>
                  <a:lnTo>
                    <a:pt x="485" y="359"/>
                  </a:lnTo>
                  <a:lnTo>
                    <a:pt x="486" y="359"/>
                  </a:lnTo>
                  <a:lnTo>
                    <a:pt x="488" y="359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90" y="358"/>
                  </a:lnTo>
                  <a:lnTo>
                    <a:pt x="491" y="358"/>
                  </a:lnTo>
                  <a:lnTo>
                    <a:pt x="491" y="357"/>
                  </a:lnTo>
                  <a:lnTo>
                    <a:pt x="492" y="357"/>
                  </a:lnTo>
                  <a:lnTo>
                    <a:pt x="493" y="357"/>
                  </a:lnTo>
                  <a:lnTo>
                    <a:pt x="493" y="356"/>
                  </a:lnTo>
                  <a:lnTo>
                    <a:pt x="493" y="356"/>
                  </a:lnTo>
                  <a:lnTo>
                    <a:pt x="494" y="357"/>
                  </a:lnTo>
                  <a:lnTo>
                    <a:pt x="494" y="359"/>
                  </a:lnTo>
                  <a:lnTo>
                    <a:pt x="495" y="361"/>
                  </a:lnTo>
                  <a:lnTo>
                    <a:pt x="496" y="362"/>
                  </a:lnTo>
                  <a:lnTo>
                    <a:pt x="497" y="363"/>
                  </a:lnTo>
                  <a:lnTo>
                    <a:pt x="499" y="365"/>
                  </a:lnTo>
                  <a:lnTo>
                    <a:pt x="500" y="366"/>
                  </a:lnTo>
                  <a:lnTo>
                    <a:pt x="501" y="367"/>
                  </a:lnTo>
                  <a:lnTo>
                    <a:pt x="503" y="369"/>
                  </a:lnTo>
                  <a:lnTo>
                    <a:pt x="505" y="370"/>
                  </a:lnTo>
                  <a:lnTo>
                    <a:pt x="506" y="371"/>
                  </a:lnTo>
                  <a:lnTo>
                    <a:pt x="508" y="371"/>
                  </a:lnTo>
                  <a:lnTo>
                    <a:pt x="510" y="372"/>
                  </a:lnTo>
                  <a:lnTo>
                    <a:pt x="512" y="373"/>
                  </a:lnTo>
                  <a:lnTo>
                    <a:pt x="514" y="373"/>
                  </a:lnTo>
                  <a:lnTo>
                    <a:pt x="516" y="373"/>
                  </a:lnTo>
                  <a:lnTo>
                    <a:pt x="517" y="373"/>
                  </a:lnTo>
                  <a:lnTo>
                    <a:pt x="518" y="373"/>
                  </a:lnTo>
                  <a:lnTo>
                    <a:pt x="519" y="373"/>
                  </a:lnTo>
                  <a:lnTo>
                    <a:pt x="520" y="372"/>
                  </a:lnTo>
                  <a:lnTo>
                    <a:pt x="521" y="372"/>
                  </a:lnTo>
                  <a:lnTo>
                    <a:pt x="522" y="372"/>
                  </a:lnTo>
                  <a:lnTo>
                    <a:pt x="524" y="371"/>
                  </a:lnTo>
                  <a:lnTo>
                    <a:pt x="526" y="370"/>
                  </a:lnTo>
                  <a:lnTo>
                    <a:pt x="527" y="369"/>
                  </a:lnTo>
                  <a:lnTo>
                    <a:pt x="529" y="368"/>
                  </a:lnTo>
                  <a:lnTo>
                    <a:pt x="530" y="367"/>
                  </a:lnTo>
                  <a:lnTo>
                    <a:pt x="531" y="368"/>
                  </a:lnTo>
                  <a:lnTo>
                    <a:pt x="531" y="369"/>
                  </a:lnTo>
                  <a:lnTo>
                    <a:pt x="532" y="370"/>
                  </a:lnTo>
                  <a:lnTo>
                    <a:pt x="533" y="371"/>
                  </a:lnTo>
                  <a:lnTo>
                    <a:pt x="534" y="372"/>
                  </a:lnTo>
                  <a:lnTo>
                    <a:pt x="535" y="373"/>
                  </a:lnTo>
                  <a:lnTo>
                    <a:pt x="536" y="374"/>
                  </a:lnTo>
                  <a:lnTo>
                    <a:pt x="538" y="375"/>
                  </a:lnTo>
                  <a:lnTo>
                    <a:pt x="539" y="375"/>
                  </a:lnTo>
                  <a:lnTo>
                    <a:pt x="540" y="376"/>
                  </a:lnTo>
                  <a:lnTo>
                    <a:pt x="542" y="377"/>
                  </a:lnTo>
                  <a:lnTo>
                    <a:pt x="543" y="377"/>
                  </a:lnTo>
                  <a:lnTo>
                    <a:pt x="545" y="377"/>
                  </a:lnTo>
                  <a:lnTo>
                    <a:pt x="547" y="378"/>
                  </a:lnTo>
                  <a:lnTo>
                    <a:pt x="548" y="378"/>
                  </a:lnTo>
                  <a:lnTo>
                    <a:pt x="550" y="378"/>
                  </a:lnTo>
                  <a:lnTo>
                    <a:pt x="551" y="378"/>
                  </a:lnTo>
                  <a:lnTo>
                    <a:pt x="552" y="378"/>
                  </a:lnTo>
                  <a:lnTo>
                    <a:pt x="553" y="378"/>
                  </a:lnTo>
                  <a:lnTo>
                    <a:pt x="553" y="378"/>
                  </a:lnTo>
                  <a:lnTo>
                    <a:pt x="555" y="377"/>
                  </a:lnTo>
                  <a:lnTo>
                    <a:pt x="557" y="377"/>
                  </a:lnTo>
                  <a:lnTo>
                    <a:pt x="558" y="376"/>
                  </a:lnTo>
                  <a:lnTo>
                    <a:pt x="560" y="375"/>
                  </a:lnTo>
                  <a:lnTo>
                    <a:pt x="564" y="373"/>
                  </a:lnTo>
                  <a:lnTo>
                    <a:pt x="565" y="375"/>
                  </a:lnTo>
                  <a:lnTo>
                    <a:pt x="565" y="377"/>
                  </a:lnTo>
                  <a:lnTo>
                    <a:pt x="566" y="379"/>
                  </a:lnTo>
                  <a:lnTo>
                    <a:pt x="567" y="380"/>
                  </a:lnTo>
                  <a:lnTo>
                    <a:pt x="568" y="382"/>
                  </a:lnTo>
                  <a:lnTo>
                    <a:pt x="569" y="383"/>
                  </a:lnTo>
                  <a:lnTo>
                    <a:pt x="571" y="384"/>
                  </a:lnTo>
                  <a:lnTo>
                    <a:pt x="572" y="386"/>
                  </a:lnTo>
                  <a:lnTo>
                    <a:pt x="573" y="387"/>
                  </a:lnTo>
                  <a:lnTo>
                    <a:pt x="575" y="387"/>
                  </a:lnTo>
                  <a:lnTo>
                    <a:pt x="577" y="388"/>
                  </a:lnTo>
                  <a:lnTo>
                    <a:pt x="578" y="389"/>
                  </a:lnTo>
                  <a:lnTo>
                    <a:pt x="580" y="389"/>
                  </a:lnTo>
                  <a:lnTo>
                    <a:pt x="582" y="390"/>
                  </a:lnTo>
                  <a:lnTo>
                    <a:pt x="584" y="390"/>
                  </a:lnTo>
                  <a:lnTo>
                    <a:pt x="586" y="390"/>
                  </a:lnTo>
                  <a:lnTo>
                    <a:pt x="589" y="390"/>
                  </a:lnTo>
                  <a:lnTo>
                    <a:pt x="591" y="389"/>
                  </a:lnTo>
                  <a:lnTo>
                    <a:pt x="594" y="389"/>
                  </a:lnTo>
                  <a:lnTo>
                    <a:pt x="596" y="388"/>
                  </a:lnTo>
                  <a:lnTo>
                    <a:pt x="598" y="387"/>
                  </a:lnTo>
                  <a:lnTo>
                    <a:pt x="600" y="386"/>
                  </a:lnTo>
                  <a:lnTo>
                    <a:pt x="602" y="384"/>
                  </a:lnTo>
                  <a:lnTo>
                    <a:pt x="603" y="383"/>
                  </a:lnTo>
                  <a:lnTo>
                    <a:pt x="604" y="381"/>
                  </a:lnTo>
                  <a:lnTo>
                    <a:pt x="606" y="379"/>
                  </a:lnTo>
                  <a:lnTo>
                    <a:pt x="607" y="377"/>
                  </a:lnTo>
                  <a:lnTo>
                    <a:pt x="607" y="375"/>
                  </a:lnTo>
                  <a:lnTo>
                    <a:pt x="608" y="373"/>
                  </a:lnTo>
                  <a:lnTo>
                    <a:pt x="609" y="371"/>
                  </a:lnTo>
                  <a:lnTo>
                    <a:pt x="609" y="369"/>
                  </a:lnTo>
                  <a:lnTo>
                    <a:pt x="609" y="367"/>
                  </a:lnTo>
                  <a:lnTo>
                    <a:pt x="609" y="365"/>
                  </a:lnTo>
                  <a:lnTo>
                    <a:pt x="608" y="363"/>
                  </a:lnTo>
                  <a:lnTo>
                    <a:pt x="608" y="361"/>
                  </a:lnTo>
                  <a:lnTo>
                    <a:pt x="607" y="359"/>
                  </a:lnTo>
                  <a:lnTo>
                    <a:pt x="606" y="357"/>
                  </a:lnTo>
                  <a:lnTo>
                    <a:pt x="605" y="355"/>
                  </a:lnTo>
                  <a:lnTo>
                    <a:pt x="603" y="353"/>
                  </a:lnTo>
                  <a:lnTo>
                    <a:pt x="602" y="352"/>
                  </a:lnTo>
                  <a:lnTo>
                    <a:pt x="600" y="350"/>
                  </a:lnTo>
                  <a:lnTo>
                    <a:pt x="599" y="349"/>
                  </a:lnTo>
                  <a:lnTo>
                    <a:pt x="597" y="348"/>
                  </a:lnTo>
                  <a:lnTo>
                    <a:pt x="595" y="347"/>
                  </a:lnTo>
                  <a:lnTo>
                    <a:pt x="593" y="346"/>
                  </a:lnTo>
                  <a:lnTo>
                    <a:pt x="590" y="345"/>
                  </a:lnTo>
                  <a:lnTo>
                    <a:pt x="588" y="345"/>
                  </a:lnTo>
                  <a:lnTo>
                    <a:pt x="586" y="345"/>
                  </a:lnTo>
                  <a:lnTo>
                    <a:pt x="585" y="345"/>
                  </a:lnTo>
                  <a:lnTo>
                    <a:pt x="584" y="345"/>
                  </a:lnTo>
                  <a:lnTo>
                    <a:pt x="583" y="345"/>
                  </a:lnTo>
                  <a:lnTo>
                    <a:pt x="583" y="345"/>
                  </a:lnTo>
                  <a:lnTo>
                    <a:pt x="581" y="346"/>
                  </a:lnTo>
                  <a:lnTo>
                    <a:pt x="579" y="346"/>
                  </a:lnTo>
                  <a:lnTo>
                    <a:pt x="578" y="347"/>
                  </a:lnTo>
                  <a:lnTo>
                    <a:pt x="576" y="348"/>
                  </a:lnTo>
                  <a:lnTo>
                    <a:pt x="572" y="350"/>
                  </a:lnTo>
                  <a:lnTo>
                    <a:pt x="572" y="348"/>
                  </a:lnTo>
                  <a:lnTo>
                    <a:pt x="571" y="346"/>
                  </a:lnTo>
                  <a:lnTo>
                    <a:pt x="570" y="344"/>
                  </a:lnTo>
                  <a:lnTo>
                    <a:pt x="569" y="343"/>
                  </a:lnTo>
                  <a:lnTo>
                    <a:pt x="568" y="341"/>
                  </a:lnTo>
                  <a:lnTo>
                    <a:pt x="567" y="340"/>
                  </a:lnTo>
                  <a:lnTo>
                    <a:pt x="566" y="338"/>
                  </a:lnTo>
                  <a:lnTo>
                    <a:pt x="564" y="337"/>
                  </a:lnTo>
                  <a:lnTo>
                    <a:pt x="563" y="336"/>
                  </a:lnTo>
                  <a:lnTo>
                    <a:pt x="561" y="335"/>
                  </a:lnTo>
                  <a:lnTo>
                    <a:pt x="560" y="335"/>
                  </a:lnTo>
                  <a:lnTo>
                    <a:pt x="558" y="334"/>
                  </a:lnTo>
                  <a:lnTo>
                    <a:pt x="556" y="334"/>
                  </a:lnTo>
                  <a:lnTo>
                    <a:pt x="554" y="333"/>
                  </a:lnTo>
                  <a:lnTo>
                    <a:pt x="552" y="333"/>
                  </a:lnTo>
                  <a:lnTo>
                    <a:pt x="550" y="333"/>
                  </a:lnTo>
                  <a:lnTo>
                    <a:pt x="550" y="333"/>
                  </a:lnTo>
                  <a:lnTo>
                    <a:pt x="551" y="332"/>
                  </a:lnTo>
                  <a:lnTo>
                    <a:pt x="551" y="332"/>
                  </a:lnTo>
                  <a:lnTo>
                    <a:pt x="551" y="331"/>
                  </a:lnTo>
                  <a:lnTo>
                    <a:pt x="552" y="330"/>
                  </a:lnTo>
                  <a:lnTo>
                    <a:pt x="552" y="330"/>
                  </a:lnTo>
                  <a:lnTo>
                    <a:pt x="552" y="329"/>
                  </a:lnTo>
                  <a:lnTo>
                    <a:pt x="552" y="328"/>
                  </a:lnTo>
                  <a:lnTo>
                    <a:pt x="553" y="327"/>
                  </a:lnTo>
                  <a:lnTo>
                    <a:pt x="553" y="326"/>
                  </a:lnTo>
                  <a:lnTo>
                    <a:pt x="553" y="325"/>
                  </a:lnTo>
                  <a:lnTo>
                    <a:pt x="553" y="322"/>
                  </a:lnTo>
                  <a:lnTo>
                    <a:pt x="553" y="319"/>
                  </a:lnTo>
                  <a:lnTo>
                    <a:pt x="552" y="317"/>
                  </a:lnTo>
                  <a:lnTo>
                    <a:pt x="552" y="315"/>
                  </a:lnTo>
                  <a:lnTo>
                    <a:pt x="551" y="312"/>
                  </a:lnTo>
                  <a:lnTo>
                    <a:pt x="550" y="310"/>
                  </a:lnTo>
                  <a:lnTo>
                    <a:pt x="549" y="309"/>
                  </a:lnTo>
                  <a:lnTo>
                    <a:pt x="547" y="307"/>
                  </a:lnTo>
                  <a:lnTo>
                    <a:pt x="546" y="305"/>
                  </a:lnTo>
                  <a:lnTo>
                    <a:pt x="544" y="304"/>
                  </a:lnTo>
                  <a:lnTo>
                    <a:pt x="542" y="303"/>
                  </a:lnTo>
                  <a:lnTo>
                    <a:pt x="540" y="301"/>
                  </a:lnTo>
                  <a:lnTo>
                    <a:pt x="538" y="301"/>
                  </a:lnTo>
                  <a:lnTo>
                    <a:pt x="536" y="300"/>
                  </a:lnTo>
                  <a:lnTo>
                    <a:pt x="534" y="299"/>
                  </a:lnTo>
                  <a:lnTo>
                    <a:pt x="532" y="299"/>
                  </a:lnTo>
                  <a:lnTo>
                    <a:pt x="530" y="299"/>
                  </a:lnTo>
                  <a:lnTo>
                    <a:pt x="529" y="299"/>
                  </a:lnTo>
                  <a:lnTo>
                    <a:pt x="528" y="299"/>
                  </a:lnTo>
                  <a:lnTo>
                    <a:pt x="526" y="299"/>
                  </a:lnTo>
                  <a:lnTo>
                    <a:pt x="525" y="300"/>
                  </a:lnTo>
                  <a:lnTo>
                    <a:pt x="524" y="300"/>
                  </a:lnTo>
                  <a:lnTo>
                    <a:pt x="523" y="300"/>
                  </a:lnTo>
                  <a:lnTo>
                    <a:pt x="522" y="301"/>
                  </a:lnTo>
                  <a:lnTo>
                    <a:pt x="520" y="301"/>
                  </a:lnTo>
                  <a:lnTo>
                    <a:pt x="519" y="302"/>
                  </a:lnTo>
                  <a:lnTo>
                    <a:pt x="518" y="302"/>
                  </a:lnTo>
                  <a:lnTo>
                    <a:pt x="517" y="303"/>
                  </a:lnTo>
                  <a:lnTo>
                    <a:pt x="516" y="304"/>
                  </a:lnTo>
                  <a:lnTo>
                    <a:pt x="515" y="305"/>
                  </a:lnTo>
                  <a:lnTo>
                    <a:pt x="514" y="306"/>
                  </a:lnTo>
                  <a:lnTo>
                    <a:pt x="514" y="307"/>
                  </a:lnTo>
                  <a:lnTo>
                    <a:pt x="513" y="308"/>
                  </a:lnTo>
                  <a:lnTo>
                    <a:pt x="512" y="308"/>
                  </a:lnTo>
                  <a:lnTo>
                    <a:pt x="511" y="308"/>
                  </a:lnTo>
                  <a:lnTo>
                    <a:pt x="510" y="308"/>
                  </a:lnTo>
                  <a:lnTo>
                    <a:pt x="510" y="307"/>
                  </a:lnTo>
                  <a:lnTo>
                    <a:pt x="509" y="307"/>
                  </a:lnTo>
                  <a:lnTo>
                    <a:pt x="508" y="307"/>
                  </a:lnTo>
                  <a:lnTo>
                    <a:pt x="508" y="307"/>
                  </a:lnTo>
                  <a:lnTo>
                    <a:pt x="508" y="307"/>
                  </a:lnTo>
                  <a:lnTo>
                    <a:pt x="508" y="306"/>
                  </a:lnTo>
                  <a:lnTo>
                    <a:pt x="507" y="306"/>
                  </a:lnTo>
                  <a:lnTo>
                    <a:pt x="507" y="305"/>
                  </a:lnTo>
                  <a:lnTo>
                    <a:pt x="507" y="305"/>
                  </a:lnTo>
                  <a:lnTo>
                    <a:pt x="507" y="304"/>
                  </a:lnTo>
                  <a:lnTo>
                    <a:pt x="507" y="304"/>
                  </a:lnTo>
                  <a:lnTo>
                    <a:pt x="507" y="3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4" name="Google Shape;4164;p39"/>
          <p:cNvGrpSpPr/>
          <p:nvPr/>
        </p:nvGrpSpPr>
        <p:grpSpPr>
          <a:xfrm>
            <a:off x="8485861" y="2278392"/>
            <a:ext cx="603789" cy="716484"/>
            <a:chOff x="8740305" y="1625035"/>
            <a:chExt cx="717257" cy="851131"/>
          </a:xfrm>
        </p:grpSpPr>
        <p:sp>
          <p:nvSpPr>
            <p:cNvPr id="4165" name="Google Shape;4165;p39"/>
            <p:cNvSpPr/>
            <p:nvPr/>
          </p:nvSpPr>
          <p:spPr>
            <a:xfrm>
              <a:off x="9070357" y="1703815"/>
              <a:ext cx="387205" cy="772351"/>
            </a:xfrm>
            <a:custGeom>
              <a:avLst/>
              <a:gdLst/>
              <a:ahLst/>
              <a:cxnLst/>
              <a:rect l="l" t="t" r="r" b="b"/>
              <a:pathLst>
                <a:path w="753" h="1501" extrusionOk="0">
                  <a:moveTo>
                    <a:pt x="632" y="638"/>
                  </a:moveTo>
                  <a:lnTo>
                    <a:pt x="627" y="611"/>
                  </a:lnTo>
                  <a:lnTo>
                    <a:pt x="624" y="583"/>
                  </a:lnTo>
                  <a:lnTo>
                    <a:pt x="622" y="556"/>
                  </a:lnTo>
                  <a:lnTo>
                    <a:pt x="621" y="528"/>
                  </a:lnTo>
                  <a:lnTo>
                    <a:pt x="621" y="502"/>
                  </a:lnTo>
                  <a:lnTo>
                    <a:pt x="622" y="477"/>
                  </a:lnTo>
                  <a:lnTo>
                    <a:pt x="625" y="453"/>
                  </a:lnTo>
                  <a:lnTo>
                    <a:pt x="629" y="432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6" y="365"/>
                  </a:lnTo>
                  <a:lnTo>
                    <a:pt x="648" y="360"/>
                  </a:lnTo>
                  <a:lnTo>
                    <a:pt x="650" y="355"/>
                  </a:lnTo>
                  <a:lnTo>
                    <a:pt x="652" y="351"/>
                  </a:lnTo>
                  <a:lnTo>
                    <a:pt x="654" y="349"/>
                  </a:lnTo>
                  <a:lnTo>
                    <a:pt x="656" y="347"/>
                  </a:lnTo>
                  <a:lnTo>
                    <a:pt x="657" y="345"/>
                  </a:lnTo>
                  <a:lnTo>
                    <a:pt x="658" y="345"/>
                  </a:lnTo>
                  <a:lnTo>
                    <a:pt x="659" y="344"/>
                  </a:lnTo>
                  <a:lnTo>
                    <a:pt x="660" y="344"/>
                  </a:lnTo>
                  <a:lnTo>
                    <a:pt x="659" y="344"/>
                  </a:lnTo>
                  <a:lnTo>
                    <a:pt x="658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50" y="344"/>
                  </a:lnTo>
                  <a:lnTo>
                    <a:pt x="646" y="346"/>
                  </a:lnTo>
                  <a:lnTo>
                    <a:pt x="642" y="348"/>
                  </a:lnTo>
                  <a:lnTo>
                    <a:pt x="636" y="350"/>
                  </a:lnTo>
                  <a:lnTo>
                    <a:pt x="630" y="355"/>
                  </a:lnTo>
                  <a:lnTo>
                    <a:pt x="624" y="360"/>
                  </a:lnTo>
                  <a:lnTo>
                    <a:pt x="617" y="367"/>
                  </a:lnTo>
                  <a:lnTo>
                    <a:pt x="610" y="375"/>
                  </a:lnTo>
                  <a:lnTo>
                    <a:pt x="602" y="385"/>
                  </a:lnTo>
                  <a:lnTo>
                    <a:pt x="594" y="398"/>
                  </a:lnTo>
                  <a:lnTo>
                    <a:pt x="576" y="429"/>
                  </a:lnTo>
                  <a:lnTo>
                    <a:pt x="570" y="438"/>
                  </a:lnTo>
                  <a:lnTo>
                    <a:pt x="566" y="447"/>
                  </a:lnTo>
                  <a:lnTo>
                    <a:pt x="562" y="456"/>
                  </a:lnTo>
                  <a:lnTo>
                    <a:pt x="558" y="464"/>
                  </a:lnTo>
                  <a:lnTo>
                    <a:pt x="555" y="473"/>
                  </a:lnTo>
                  <a:lnTo>
                    <a:pt x="553" y="480"/>
                  </a:lnTo>
                  <a:lnTo>
                    <a:pt x="551" y="487"/>
                  </a:lnTo>
                  <a:lnTo>
                    <a:pt x="550" y="494"/>
                  </a:lnTo>
                  <a:lnTo>
                    <a:pt x="531" y="458"/>
                  </a:lnTo>
                  <a:lnTo>
                    <a:pt x="517" y="424"/>
                  </a:lnTo>
                  <a:lnTo>
                    <a:pt x="505" y="394"/>
                  </a:lnTo>
                  <a:lnTo>
                    <a:pt x="496" y="366"/>
                  </a:lnTo>
                  <a:lnTo>
                    <a:pt x="489" y="339"/>
                  </a:lnTo>
                  <a:lnTo>
                    <a:pt x="485" y="314"/>
                  </a:lnTo>
                  <a:lnTo>
                    <a:pt x="482" y="289"/>
                  </a:lnTo>
                  <a:lnTo>
                    <a:pt x="482" y="265"/>
                  </a:lnTo>
                  <a:lnTo>
                    <a:pt x="482" y="249"/>
                  </a:lnTo>
                  <a:lnTo>
                    <a:pt x="484" y="232"/>
                  </a:lnTo>
                  <a:lnTo>
                    <a:pt x="487" y="214"/>
                  </a:lnTo>
                  <a:lnTo>
                    <a:pt x="492" y="197"/>
                  </a:lnTo>
                  <a:lnTo>
                    <a:pt x="498" y="182"/>
                  </a:lnTo>
                  <a:lnTo>
                    <a:pt x="502" y="174"/>
                  </a:lnTo>
                  <a:lnTo>
                    <a:pt x="507" y="168"/>
                  </a:lnTo>
                  <a:lnTo>
                    <a:pt x="512" y="162"/>
                  </a:lnTo>
                  <a:lnTo>
                    <a:pt x="518" y="157"/>
                  </a:lnTo>
                  <a:lnTo>
                    <a:pt x="524" y="153"/>
                  </a:lnTo>
                  <a:lnTo>
                    <a:pt x="531" y="149"/>
                  </a:lnTo>
                  <a:lnTo>
                    <a:pt x="538" y="147"/>
                  </a:lnTo>
                  <a:lnTo>
                    <a:pt x="547" y="146"/>
                  </a:lnTo>
                  <a:lnTo>
                    <a:pt x="556" y="147"/>
                  </a:lnTo>
                  <a:lnTo>
                    <a:pt x="565" y="148"/>
                  </a:lnTo>
                  <a:lnTo>
                    <a:pt x="576" y="151"/>
                  </a:lnTo>
                  <a:lnTo>
                    <a:pt x="587" y="156"/>
                  </a:lnTo>
                  <a:lnTo>
                    <a:pt x="612" y="170"/>
                  </a:lnTo>
                  <a:lnTo>
                    <a:pt x="640" y="191"/>
                  </a:lnTo>
                  <a:lnTo>
                    <a:pt x="672" y="221"/>
                  </a:lnTo>
                  <a:lnTo>
                    <a:pt x="708" y="259"/>
                  </a:lnTo>
                  <a:lnTo>
                    <a:pt x="748" y="307"/>
                  </a:lnTo>
                  <a:lnTo>
                    <a:pt x="745" y="300"/>
                  </a:lnTo>
                  <a:lnTo>
                    <a:pt x="741" y="290"/>
                  </a:lnTo>
                  <a:lnTo>
                    <a:pt x="728" y="265"/>
                  </a:lnTo>
                  <a:lnTo>
                    <a:pt x="712" y="234"/>
                  </a:lnTo>
                  <a:lnTo>
                    <a:pt x="692" y="202"/>
                  </a:lnTo>
                  <a:lnTo>
                    <a:pt x="671" y="170"/>
                  </a:lnTo>
                  <a:lnTo>
                    <a:pt x="649" y="142"/>
                  </a:lnTo>
                  <a:lnTo>
                    <a:pt x="639" y="130"/>
                  </a:lnTo>
                  <a:lnTo>
                    <a:pt x="629" y="120"/>
                  </a:lnTo>
                  <a:lnTo>
                    <a:pt x="620" y="112"/>
                  </a:lnTo>
                  <a:lnTo>
                    <a:pt x="616" y="109"/>
                  </a:lnTo>
                  <a:lnTo>
                    <a:pt x="612" y="107"/>
                  </a:lnTo>
                  <a:lnTo>
                    <a:pt x="603" y="104"/>
                  </a:lnTo>
                  <a:lnTo>
                    <a:pt x="593" y="102"/>
                  </a:lnTo>
                  <a:lnTo>
                    <a:pt x="582" y="100"/>
                  </a:lnTo>
                  <a:lnTo>
                    <a:pt x="571" y="100"/>
                  </a:lnTo>
                  <a:lnTo>
                    <a:pt x="547" y="101"/>
                  </a:lnTo>
                  <a:lnTo>
                    <a:pt x="523" y="103"/>
                  </a:lnTo>
                  <a:lnTo>
                    <a:pt x="501" y="107"/>
                  </a:lnTo>
                  <a:lnTo>
                    <a:pt x="482" y="111"/>
                  </a:lnTo>
                  <a:lnTo>
                    <a:pt x="466" y="115"/>
                  </a:lnTo>
                  <a:lnTo>
                    <a:pt x="525" y="0"/>
                  </a:lnTo>
                  <a:lnTo>
                    <a:pt x="524" y="0"/>
                  </a:lnTo>
                  <a:lnTo>
                    <a:pt x="523" y="1"/>
                  </a:lnTo>
                  <a:lnTo>
                    <a:pt x="517" y="4"/>
                  </a:lnTo>
                  <a:lnTo>
                    <a:pt x="507" y="10"/>
                  </a:lnTo>
                  <a:lnTo>
                    <a:pt x="494" y="20"/>
                  </a:lnTo>
                  <a:lnTo>
                    <a:pt x="478" y="34"/>
                  </a:lnTo>
                  <a:lnTo>
                    <a:pt x="459" y="54"/>
                  </a:lnTo>
                  <a:lnTo>
                    <a:pt x="437" y="81"/>
                  </a:lnTo>
                  <a:lnTo>
                    <a:pt x="412" y="115"/>
                  </a:lnTo>
                  <a:lnTo>
                    <a:pt x="386" y="152"/>
                  </a:lnTo>
                  <a:lnTo>
                    <a:pt x="365" y="187"/>
                  </a:lnTo>
                  <a:lnTo>
                    <a:pt x="347" y="218"/>
                  </a:lnTo>
                  <a:lnTo>
                    <a:pt x="333" y="245"/>
                  </a:lnTo>
                  <a:lnTo>
                    <a:pt x="323" y="268"/>
                  </a:lnTo>
                  <a:lnTo>
                    <a:pt x="315" y="285"/>
                  </a:lnTo>
                  <a:lnTo>
                    <a:pt x="310" y="299"/>
                  </a:lnTo>
                  <a:lnTo>
                    <a:pt x="309" y="293"/>
                  </a:lnTo>
                  <a:lnTo>
                    <a:pt x="307" y="276"/>
                  </a:lnTo>
                  <a:lnTo>
                    <a:pt x="306" y="250"/>
                  </a:lnTo>
                  <a:lnTo>
                    <a:pt x="307" y="219"/>
                  </a:lnTo>
                  <a:lnTo>
                    <a:pt x="308" y="203"/>
                  </a:lnTo>
                  <a:lnTo>
                    <a:pt x="310" y="185"/>
                  </a:lnTo>
                  <a:lnTo>
                    <a:pt x="314" y="168"/>
                  </a:lnTo>
                  <a:lnTo>
                    <a:pt x="318" y="151"/>
                  </a:lnTo>
                  <a:lnTo>
                    <a:pt x="324" y="135"/>
                  </a:lnTo>
                  <a:lnTo>
                    <a:pt x="332" y="120"/>
                  </a:lnTo>
                  <a:lnTo>
                    <a:pt x="341" y="106"/>
                  </a:lnTo>
                  <a:lnTo>
                    <a:pt x="353" y="93"/>
                  </a:lnTo>
                  <a:lnTo>
                    <a:pt x="372" y="74"/>
                  </a:lnTo>
                  <a:lnTo>
                    <a:pt x="387" y="60"/>
                  </a:lnTo>
                  <a:lnTo>
                    <a:pt x="400" y="49"/>
                  </a:lnTo>
                  <a:lnTo>
                    <a:pt x="409" y="42"/>
                  </a:lnTo>
                  <a:lnTo>
                    <a:pt x="416" y="38"/>
                  </a:lnTo>
                  <a:lnTo>
                    <a:pt x="419" y="36"/>
                  </a:lnTo>
                  <a:lnTo>
                    <a:pt x="421" y="35"/>
                  </a:lnTo>
                  <a:lnTo>
                    <a:pt x="423" y="35"/>
                  </a:lnTo>
                  <a:lnTo>
                    <a:pt x="424" y="34"/>
                  </a:lnTo>
                  <a:lnTo>
                    <a:pt x="425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19" y="34"/>
                  </a:lnTo>
                  <a:lnTo>
                    <a:pt x="413" y="34"/>
                  </a:lnTo>
                  <a:lnTo>
                    <a:pt x="405" y="35"/>
                  </a:lnTo>
                  <a:lnTo>
                    <a:pt x="396" y="37"/>
                  </a:lnTo>
                  <a:lnTo>
                    <a:pt x="385" y="41"/>
                  </a:lnTo>
                  <a:lnTo>
                    <a:pt x="373" y="45"/>
                  </a:lnTo>
                  <a:lnTo>
                    <a:pt x="361" y="51"/>
                  </a:lnTo>
                  <a:lnTo>
                    <a:pt x="347" y="60"/>
                  </a:lnTo>
                  <a:lnTo>
                    <a:pt x="333" y="70"/>
                  </a:lnTo>
                  <a:lnTo>
                    <a:pt x="319" y="82"/>
                  </a:lnTo>
                  <a:lnTo>
                    <a:pt x="305" y="98"/>
                  </a:lnTo>
                  <a:lnTo>
                    <a:pt x="291" y="116"/>
                  </a:lnTo>
                  <a:lnTo>
                    <a:pt x="277" y="137"/>
                  </a:lnTo>
                  <a:lnTo>
                    <a:pt x="263" y="161"/>
                  </a:lnTo>
                  <a:lnTo>
                    <a:pt x="251" y="189"/>
                  </a:lnTo>
                  <a:lnTo>
                    <a:pt x="239" y="219"/>
                  </a:lnTo>
                  <a:lnTo>
                    <a:pt x="230" y="247"/>
                  </a:lnTo>
                  <a:lnTo>
                    <a:pt x="223" y="273"/>
                  </a:lnTo>
                  <a:lnTo>
                    <a:pt x="218" y="297"/>
                  </a:lnTo>
                  <a:lnTo>
                    <a:pt x="215" y="320"/>
                  </a:lnTo>
                  <a:lnTo>
                    <a:pt x="213" y="340"/>
                  </a:lnTo>
                  <a:lnTo>
                    <a:pt x="212" y="359"/>
                  </a:lnTo>
                  <a:lnTo>
                    <a:pt x="213" y="376"/>
                  </a:lnTo>
                  <a:lnTo>
                    <a:pt x="214" y="391"/>
                  </a:lnTo>
                  <a:lnTo>
                    <a:pt x="216" y="404"/>
                  </a:lnTo>
                  <a:lnTo>
                    <a:pt x="218" y="415"/>
                  </a:lnTo>
                  <a:lnTo>
                    <a:pt x="220" y="424"/>
                  </a:lnTo>
                  <a:lnTo>
                    <a:pt x="224" y="436"/>
                  </a:lnTo>
                  <a:lnTo>
                    <a:pt x="226" y="440"/>
                  </a:lnTo>
                  <a:lnTo>
                    <a:pt x="221" y="463"/>
                  </a:lnTo>
                  <a:lnTo>
                    <a:pt x="216" y="487"/>
                  </a:lnTo>
                  <a:lnTo>
                    <a:pt x="208" y="514"/>
                  </a:lnTo>
                  <a:lnTo>
                    <a:pt x="199" y="541"/>
                  </a:lnTo>
                  <a:lnTo>
                    <a:pt x="195" y="554"/>
                  </a:lnTo>
                  <a:lnTo>
                    <a:pt x="189" y="565"/>
                  </a:lnTo>
                  <a:lnTo>
                    <a:pt x="184" y="575"/>
                  </a:lnTo>
                  <a:lnTo>
                    <a:pt x="181" y="579"/>
                  </a:lnTo>
                  <a:lnTo>
                    <a:pt x="178" y="583"/>
                  </a:lnTo>
                  <a:lnTo>
                    <a:pt x="175" y="586"/>
                  </a:lnTo>
                  <a:lnTo>
                    <a:pt x="172" y="588"/>
                  </a:lnTo>
                  <a:lnTo>
                    <a:pt x="169" y="589"/>
                  </a:lnTo>
                  <a:lnTo>
                    <a:pt x="166" y="590"/>
                  </a:lnTo>
                  <a:lnTo>
                    <a:pt x="164" y="590"/>
                  </a:lnTo>
                  <a:lnTo>
                    <a:pt x="163" y="590"/>
                  </a:lnTo>
                  <a:lnTo>
                    <a:pt x="162" y="589"/>
                  </a:lnTo>
                  <a:lnTo>
                    <a:pt x="160" y="588"/>
                  </a:lnTo>
                  <a:lnTo>
                    <a:pt x="159" y="587"/>
                  </a:lnTo>
                  <a:lnTo>
                    <a:pt x="159" y="586"/>
                  </a:lnTo>
                  <a:lnTo>
                    <a:pt x="157" y="583"/>
                  </a:lnTo>
                  <a:lnTo>
                    <a:pt x="156" y="578"/>
                  </a:lnTo>
                  <a:lnTo>
                    <a:pt x="156" y="574"/>
                  </a:lnTo>
                  <a:lnTo>
                    <a:pt x="156" y="561"/>
                  </a:lnTo>
                  <a:lnTo>
                    <a:pt x="159" y="530"/>
                  </a:lnTo>
                  <a:lnTo>
                    <a:pt x="165" y="491"/>
                  </a:lnTo>
                  <a:lnTo>
                    <a:pt x="179" y="407"/>
                  </a:lnTo>
                  <a:lnTo>
                    <a:pt x="183" y="368"/>
                  </a:lnTo>
                  <a:lnTo>
                    <a:pt x="183" y="351"/>
                  </a:lnTo>
                  <a:lnTo>
                    <a:pt x="183" y="336"/>
                  </a:lnTo>
                  <a:lnTo>
                    <a:pt x="179" y="310"/>
                  </a:lnTo>
                  <a:lnTo>
                    <a:pt x="175" y="290"/>
                  </a:lnTo>
                  <a:lnTo>
                    <a:pt x="170" y="274"/>
                  </a:lnTo>
                  <a:lnTo>
                    <a:pt x="168" y="268"/>
                  </a:lnTo>
                  <a:lnTo>
                    <a:pt x="166" y="263"/>
                  </a:lnTo>
                  <a:lnTo>
                    <a:pt x="163" y="259"/>
                  </a:lnTo>
                  <a:lnTo>
                    <a:pt x="161" y="256"/>
                  </a:lnTo>
                  <a:lnTo>
                    <a:pt x="159" y="253"/>
                  </a:lnTo>
                  <a:lnTo>
                    <a:pt x="158" y="251"/>
                  </a:lnTo>
                  <a:lnTo>
                    <a:pt x="156" y="250"/>
                  </a:lnTo>
                  <a:lnTo>
                    <a:pt x="155" y="249"/>
                  </a:lnTo>
                  <a:lnTo>
                    <a:pt x="155" y="248"/>
                  </a:lnTo>
                  <a:lnTo>
                    <a:pt x="155" y="251"/>
                  </a:lnTo>
                  <a:lnTo>
                    <a:pt x="155" y="261"/>
                  </a:lnTo>
                  <a:lnTo>
                    <a:pt x="155" y="277"/>
                  </a:lnTo>
                  <a:lnTo>
                    <a:pt x="154" y="297"/>
                  </a:lnTo>
                  <a:lnTo>
                    <a:pt x="151" y="321"/>
                  </a:lnTo>
                  <a:lnTo>
                    <a:pt x="147" y="348"/>
                  </a:lnTo>
                  <a:lnTo>
                    <a:pt x="140" y="378"/>
                  </a:lnTo>
                  <a:lnTo>
                    <a:pt x="130" y="409"/>
                  </a:lnTo>
                  <a:lnTo>
                    <a:pt x="93" y="507"/>
                  </a:lnTo>
                  <a:lnTo>
                    <a:pt x="59" y="610"/>
                  </a:lnTo>
                  <a:lnTo>
                    <a:pt x="30" y="716"/>
                  </a:lnTo>
                  <a:lnTo>
                    <a:pt x="9" y="823"/>
                  </a:lnTo>
                  <a:lnTo>
                    <a:pt x="3" y="878"/>
                  </a:lnTo>
                  <a:lnTo>
                    <a:pt x="0" y="932"/>
                  </a:lnTo>
                  <a:lnTo>
                    <a:pt x="0" y="985"/>
                  </a:lnTo>
                  <a:lnTo>
                    <a:pt x="5" y="1039"/>
                  </a:lnTo>
                  <a:lnTo>
                    <a:pt x="13" y="1091"/>
                  </a:lnTo>
                  <a:lnTo>
                    <a:pt x="26" y="1143"/>
                  </a:lnTo>
                  <a:lnTo>
                    <a:pt x="44" y="1194"/>
                  </a:lnTo>
                  <a:lnTo>
                    <a:pt x="68" y="1244"/>
                  </a:lnTo>
                  <a:lnTo>
                    <a:pt x="83" y="1270"/>
                  </a:lnTo>
                  <a:lnTo>
                    <a:pt x="99" y="1293"/>
                  </a:lnTo>
                  <a:lnTo>
                    <a:pt x="116" y="1315"/>
                  </a:lnTo>
                  <a:lnTo>
                    <a:pt x="134" y="1334"/>
                  </a:lnTo>
                  <a:lnTo>
                    <a:pt x="153" y="1352"/>
                  </a:lnTo>
                  <a:lnTo>
                    <a:pt x="172" y="1367"/>
                  </a:lnTo>
                  <a:lnTo>
                    <a:pt x="190" y="1381"/>
                  </a:lnTo>
                  <a:lnTo>
                    <a:pt x="208" y="1392"/>
                  </a:lnTo>
                  <a:lnTo>
                    <a:pt x="240" y="1411"/>
                  </a:lnTo>
                  <a:lnTo>
                    <a:pt x="266" y="1424"/>
                  </a:lnTo>
                  <a:lnTo>
                    <a:pt x="284" y="1431"/>
                  </a:lnTo>
                  <a:lnTo>
                    <a:pt x="291" y="1433"/>
                  </a:lnTo>
                  <a:lnTo>
                    <a:pt x="311" y="1442"/>
                  </a:lnTo>
                  <a:lnTo>
                    <a:pt x="334" y="1452"/>
                  </a:lnTo>
                  <a:lnTo>
                    <a:pt x="364" y="1464"/>
                  </a:lnTo>
                  <a:lnTo>
                    <a:pt x="399" y="1476"/>
                  </a:lnTo>
                  <a:lnTo>
                    <a:pt x="438" y="1487"/>
                  </a:lnTo>
                  <a:lnTo>
                    <a:pt x="478" y="1496"/>
                  </a:lnTo>
                  <a:lnTo>
                    <a:pt x="498" y="1499"/>
                  </a:lnTo>
                  <a:lnTo>
                    <a:pt x="519" y="1501"/>
                  </a:lnTo>
                  <a:lnTo>
                    <a:pt x="539" y="1501"/>
                  </a:lnTo>
                  <a:lnTo>
                    <a:pt x="559" y="1499"/>
                  </a:lnTo>
                  <a:lnTo>
                    <a:pt x="579" y="1494"/>
                  </a:lnTo>
                  <a:lnTo>
                    <a:pt x="599" y="1487"/>
                  </a:lnTo>
                  <a:lnTo>
                    <a:pt x="619" y="1477"/>
                  </a:lnTo>
                  <a:lnTo>
                    <a:pt x="637" y="1464"/>
                  </a:lnTo>
                  <a:lnTo>
                    <a:pt x="656" y="1450"/>
                  </a:lnTo>
                  <a:lnTo>
                    <a:pt x="673" y="1432"/>
                  </a:lnTo>
                  <a:lnTo>
                    <a:pt x="689" y="1413"/>
                  </a:lnTo>
                  <a:lnTo>
                    <a:pt x="703" y="1391"/>
                  </a:lnTo>
                  <a:lnTo>
                    <a:pt x="716" y="1367"/>
                  </a:lnTo>
                  <a:lnTo>
                    <a:pt x="728" y="1340"/>
                  </a:lnTo>
                  <a:lnTo>
                    <a:pt x="737" y="1312"/>
                  </a:lnTo>
                  <a:lnTo>
                    <a:pt x="745" y="1281"/>
                  </a:lnTo>
                  <a:lnTo>
                    <a:pt x="750" y="1248"/>
                  </a:lnTo>
                  <a:lnTo>
                    <a:pt x="753" y="1213"/>
                  </a:lnTo>
                  <a:lnTo>
                    <a:pt x="753" y="1146"/>
                  </a:lnTo>
                  <a:lnTo>
                    <a:pt x="749" y="1074"/>
                  </a:lnTo>
                  <a:lnTo>
                    <a:pt x="741" y="999"/>
                  </a:lnTo>
                  <a:lnTo>
                    <a:pt x="727" y="923"/>
                  </a:lnTo>
                  <a:lnTo>
                    <a:pt x="710" y="847"/>
                  </a:lnTo>
                  <a:lnTo>
                    <a:pt x="688" y="774"/>
                  </a:lnTo>
                  <a:lnTo>
                    <a:pt x="662" y="703"/>
                  </a:lnTo>
                  <a:close/>
                  <a:moveTo>
                    <a:pt x="127" y="505"/>
                  </a:moveTo>
                  <a:lnTo>
                    <a:pt x="127" y="510"/>
                  </a:lnTo>
                  <a:lnTo>
                    <a:pt x="127" y="517"/>
                  </a:lnTo>
                  <a:lnTo>
                    <a:pt x="126" y="533"/>
                  </a:lnTo>
                  <a:lnTo>
                    <a:pt x="121" y="576"/>
                  </a:lnTo>
                  <a:lnTo>
                    <a:pt x="104" y="698"/>
                  </a:lnTo>
                  <a:lnTo>
                    <a:pt x="96" y="773"/>
                  </a:lnTo>
                  <a:lnTo>
                    <a:pt x="92" y="853"/>
                  </a:lnTo>
                  <a:lnTo>
                    <a:pt x="93" y="937"/>
                  </a:lnTo>
                  <a:lnTo>
                    <a:pt x="101" y="1021"/>
                  </a:lnTo>
                  <a:lnTo>
                    <a:pt x="108" y="1062"/>
                  </a:lnTo>
                  <a:lnTo>
                    <a:pt x="116" y="1100"/>
                  </a:lnTo>
                  <a:lnTo>
                    <a:pt x="138" y="1171"/>
                  </a:lnTo>
                  <a:lnTo>
                    <a:pt x="163" y="1233"/>
                  </a:lnTo>
                  <a:lnTo>
                    <a:pt x="189" y="1284"/>
                  </a:lnTo>
                  <a:lnTo>
                    <a:pt x="214" y="1325"/>
                  </a:lnTo>
                  <a:lnTo>
                    <a:pt x="234" y="1355"/>
                  </a:lnTo>
                  <a:lnTo>
                    <a:pt x="248" y="1374"/>
                  </a:lnTo>
                  <a:lnTo>
                    <a:pt x="254" y="1380"/>
                  </a:lnTo>
                  <a:lnTo>
                    <a:pt x="250" y="1378"/>
                  </a:lnTo>
                  <a:lnTo>
                    <a:pt x="239" y="1371"/>
                  </a:lnTo>
                  <a:lnTo>
                    <a:pt x="222" y="1360"/>
                  </a:lnTo>
                  <a:lnTo>
                    <a:pt x="202" y="1343"/>
                  </a:lnTo>
                  <a:lnTo>
                    <a:pt x="178" y="1320"/>
                  </a:lnTo>
                  <a:lnTo>
                    <a:pt x="153" y="1291"/>
                  </a:lnTo>
                  <a:lnTo>
                    <a:pt x="128" y="1254"/>
                  </a:lnTo>
                  <a:lnTo>
                    <a:pt x="104" y="1209"/>
                  </a:lnTo>
                  <a:lnTo>
                    <a:pt x="83" y="1156"/>
                  </a:lnTo>
                  <a:lnTo>
                    <a:pt x="66" y="1094"/>
                  </a:lnTo>
                  <a:lnTo>
                    <a:pt x="55" y="1023"/>
                  </a:lnTo>
                  <a:lnTo>
                    <a:pt x="50" y="942"/>
                  </a:lnTo>
                  <a:lnTo>
                    <a:pt x="53" y="850"/>
                  </a:lnTo>
                  <a:lnTo>
                    <a:pt x="66" y="747"/>
                  </a:lnTo>
                  <a:lnTo>
                    <a:pt x="90" y="632"/>
                  </a:lnTo>
                  <a:close/>
                  <a:moveTo>
                    <a:pt x="519" y="1464"/>
                  </a:moveTo>
                  <a:lnTo>
                    <a:pt x="506" y="1463"/>
                  </a:lnTo>
                  <a:lnTo>
                    <a:pt x="493" y="1462"/>
                  </a:lnTo>
                  <a:lnTo>
                    <a:pt x="480" y="1459"/>
                  </a:lnTo>
                  <a:lnTo>
                    <a:pt x="467" y="1454"/>
                  </a:lnTo>
                  <a:lnTo>
                    <a:pt x="442" y="1443"/>
                  </a:lnTo>
                  <a:lnTo>
                    <a:pt x="417" y="1427"/>
                  </a:lnTo>
                  <a:lnTo>
                    <a:pt x="393" y="1408"/>
                  </a:lnTo>
                  <a:lnTo>
                    <a:pt x="370" y="1385"/>
                  </a:lnTo>
                  <a:lnTo>
                    <a:pt x="347" y="1358"/>
                  </a:lnTo>
                  <a:lnTo>
                    <a:pt x="326" y="1328"/>
                  </a:lnTo>
                  <a:lnTo>
                    <a:pt x="306" y="1295"/>
                  </a:lnTo>
                  <a:lnTo>
                    <a:pt x="288" y="1259"/>
                  </a:lnTo>
                  <a:lnTo>
                    <a:pt x="271" y="1221"/>
                  </a:lnTo>
                  <a:lnTo>
                    <a:pt x="256" y="1180"/>
                  </a:lnTo>
                  <a:lnTo>
                    <a:pt x="243" y="1137"/>
                  </a:lnTo>
                  <a:lnTo>
                    <a:pt x="232" y="1093"/>
                  </a:lnTo>
                  <a:lnTo>
                    <a:pt x="223" y="1047"/>
                  </a:lnTo>
                  <a:lnTo>
                    <a:pt x="217" y="999"/>
                  </a:lnTo>
                  <a:lnTo>
                    <a:pt x="213" y="951"/>
                  </a:lnTo>
                  <a:lnTo>
                    <a:pt x="211" y="905"/>
                  </a:lnTo>
                  <a:lnTo>
                    <a:pt x="213" y="861"/>
                  </a:lnTo>
                  <a:lnTo>
                    <a:pt x="216" y="818"/>
                  </a:lnTo>
                  <a:lnTo>
                    <a:pt x="222" y="777"/>
                  </a:lnTo>
                  <a:lnTo>
                    <a:pt x="230" y="739"/>
                  </a:lnTo>
                  <a:lnTo>
                    <a:pt x="241" y="703"/>
                  </a:lnTo>
                  <a:lnTo>
                    <a:pt x="253" y="670"/>
                  </a:lnTo>
                  <a:lnTo>
                    <a:pt x="267" y="639"/>
                  </a:lnTo>
                  <a:lnTo>
                    <a:pt x="284" y="613"/>
                  </a:lnTo>
                  <a:lnTo>
                    <a:pt x="302" y="589"/>
                  </a:lnTo>
                  <a:lnTo>
                    <a:pt x="321" y="570"/>
                  </a:lnTo>
                  <a:lnTo>
                    <a:pt x="342" y="554"/>
                  </a:lnTo>
                  <a:lnTo>
                    <a:pt x="354" y="548"/>
                  </a:lnTo>
                  <a:lnTo>
                    <a:pt x="365" y="542"/>
                  </a:lnTo>
                  <a:lnTo>
                    <a:pt x="377" y="538"/>
                  </a:lnTo>
                  <a:lnTo>
                    <a:pt x="389" y="535"/>
                  </a:lnTo>
                  <a:lnTo>
                    <a:pt x="402" y="534"/>
                  </a:lnTo>
                  <a:lnTo>
                    <a:pt x="415" y="533"/>
                  </a:lnTo>
                  <a:lnTo>
                    <a:pt x="428" y="534"/>
                  </a:lnTo>
                  <a:lnTo>
                    <a:pt x="440" y="535"/>
                  </a:lnTo>
                  <a:lnTo>
                    <a:pt x="453" y="538"/>
                  </a:lnTo>
                  <a:lnTo>
                    <a:pt x="466" y="542"/>
                  </a:lnTo>
                  <a:lnTo>
                    <a:pt x="491" y="554"/>
                  </a:lnTo>
                  <a:lnTo>
                    <a:pt x="516" y="570"/>
                  </a:lnTo>
                  <a:lnTo>
                    <a:pt x="540" y="589"/>
                  </a:lnTo>
                  <a:lnTo>
                    <a:pt x="563" y="613"/>
                  </a:lnTo>
                  <a:lnTo>
                    <a:pt x="586" y="639"/>
                  </a:lnTo>
                  <a:lnTo>
                    <a:pt x="607" y="670"/>
                  </a:lnTo>
                  <a:lnTo>
                    <a:pt x="626" y="703"/>
                  </a:lnTo>
                  <a:lnTo>
                    <a:pt x="645" y="739"/>
                  </a:lnTo>
                  <a:lnTo>
                    <a:pt x="662" y="777"/>
                  </a:lnTo>
                  <a:lnTo>
                    <a:pt x="677" y="818"/>
                  </a:lnTo>
                  <a:lnTo>
                    <a:pt x="690" y="861"/>
                  </a:lnTo>
                  <a:lnTo>
                    <a:pt x="701" y="905"/>
                  </a:lnTo>
                  <a:lnTo>
                    <a:pt x="710" y="951"/>
                  </a:lnTo>
                  <a:lnTo>
                    <a:pt x="717" y="999"/>
                  </a:lnTo>
                  <a:lnTo>
                    <a:pt x="720" y="1047"/>
                  </a:lnTo>
                  <a:lnTo>
                    <a:pt x="722" y="1093"/>
                  </a:lnTo>
                  <a:lnTo>
                    <a:pt x="720" y="1138"/>
                  </a:lnTo>
                  <a:lnTo>
                    <a:pt x="717" y="1181"/>
                  </a:lnTo>
                  <a:lnTo>
                    <a:pt x="711" y="1222"/>
                  </a:lnTo>
                  <a:lnTo>
                    <a:pt x="703" y="1260"/>
                  </a:lnTo>
                  <a:lnTo>
                    <a:pt x="692" y="1296"/>
                  </a:lnTo>
                  <a:lnTo>
                    <a:pt x="680" y="1329"/>
                  </a:lnTo>
                  <a:lnTo>
                    <a:pt x="665" y="1358"/>
                  </a:lnTo>
                  <a:lnTo>
                    <a:pt x="649" y="1385"/>
                  </a:lnTo>
                  <a:lnTo>
                    <a:pt x="631" y="1408"/>
                  </a:lnTo>
                  <a:lnTo>
                    <a:pt x="612" y="1428"/>
                  </a:lnTo>
                  <a:lnTo>
                    <a:pt x="590" y="1443"/>
                  </a:lnTo>
                  <a:lnTo>
                    <a:pt x="579" y="1449"/>
                  </a:lnTo>
                  <a:lnTo>
                    <a:pt x="568" y="1455"/>
                  </a:lnTo>
                  <a:lnTo>
                    <a:pt x="556" y="1459"/>
                  </a:lnTo>
                  <a:lnTo>
                    <a:pt x="544" y="1462"/>
                  </a:lnTo>
                  <a:lnTo>
                    <a:pt x="531" y="14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9"/>
            <p:cNvSpPr/>
            <p:nvPr/>
          </p:nvSpPr>
          <p:spPr>
            <a:xfrm>
              <a:off x="8740305" y="1625035"/>
              <a:ext cx="388750" cy="762568"/>
            </a:xfrm>
            <a:custGeom>
              <a:avLst/>
              <a:gdLst/>
              <a:ahLst/>
              <a:cxnLst/>
              <a:rect l="l" t="t" r="r" b="b"/>
              <a:pathLst>
                <a:path w="756" h="1482" extrusionOk="0">
                  <a:moveTo>
                    <a:pt x="612" y="1214"/>
                  </a:moveTo>
                  <a:lnTo>
                    <a:pt x="608" y="1168"/>
                  </a:lnTo>
                  <a:lnTo>
                    <a:pt x="605" y="1123"/>
                  </a:lnTo>
                  <a:lnTo>
                    <a:pt x="606" y="1077"/>
                  </a:lnTo>
                  <a:lnTo>
                    <a:pt x="608" y="1031"/>
                  </a:lnTo>
                  <a:lnTo>
                    <a:pt x="613" y="985"/>
                  </a:lnTo>
                  <a:lnTo>
                    <a:pt x="619" y="940"/>
                  </a:lnTo>
                  <a:lnTo>
                    <a:pt x="628" y="894"/>
                  </a:lnTo>
                  <a:lnTo>
                    <a:pt x="637" y="850"/>
                  </a:lnTo>
                  <a:lnTo>
                    <a:pt x="658" y="774"/>
                  </a:lnTo>
                  <a:lnTo>
                    <a:pt x="681" y="699"/>
                  </a:lnTo>
                  <a:lnTo>
                    <a:pt x="706" y="625"/>
                  </a:lnTo>
                  <a:lnTo>
                    <a:pt x="733" y="551"/>
                  </a:lnTo>
                  <a:lnTo>
                    <a:pt x="741" y="527"/>
                  </a:lnTo>
                  <a:lnTo>
                    <a:pt x="748" y="501"/>
                  </a:lnTo>
                  <a:lnTo>
                    <a:pt x="751" y="488"/>
                  </a:lnTo>
                  <a:lnTo>
                    <a:pt x="753" y="475"/>
                  </a:lnTo>
                  <a:lnTo>
                    <a:pt x="755" y="462"/>
                  </a:lnTo>
                  <a:lnTo>
                    <a:pt x="756" y="449"/>
                  </a:lnTo>
                  <a:lnTo>
                    <a:pt x="756" y="432"/>
                  </a:lnTo>
                  <a:lnTo>
                    <a:pt x="735" y="399"/>
                  </a:lnTo>
                  <a:lnTo>
                    <a:pt x="711" y="369"/>
                  </a:lnTo>
                  <a:lnTo>
                    <a:pt x="686" y="340"/>
                  </a:lnTo>
                  <a:lnTo>
                    <a:pt x="660" y="314"/>
                  </a:lnTo>
                  <a:lnTo>
                    <a:pt x="606" y="268"/>
                  </a:lnTo>
                  <a:lnTo>
                    <a:pt x="552" y="229"/>
                  </a:lnTo>
                  <a:lnTo>
                    <a:pt x="503" y="199"/>
                  </a:lnTo>
                  <a:lnTo>
                    <a:pt x="461" y="177"/>
                  </a:lnTo>
                  <a:lnTo>
                    <a:pt x="429" y="163"/>
                  </a:lnTo>
                  <a:lnTo>
                    <a:pt x="411" y="156"/>
                  </a:lnTo>
                  <a:lnTo>
                    <a:pt x="403" y="153"/>
                  </a:lnTo>
                  <a:lnTo>
                    <a:pt x="395" y="151"/>
                  </a:lnTo>
                  <a:lnTo>
                    <a:pt x="389" y="149"/>
                  </a:lnTo>
                  <a:lnTo>
                    <a:pt x="384" y="148"/>
                  </a:lnTo>
                  <a:lnTo>
                    <a:pt x="380" y="147"/>
                  </a:lnTo>
                  <a:lnTo>
                    <a:pt x="378" y="147"/>
                  </a:lnTo>
                  <a:lnTo>
                    <a:pt x="376" y="147"/>
                  </a:lnTo>
                  <a:lnTo>
                    <a:pt x="375" y="147"/>
                  </a:lnTo>
                  <a:lnTo>
                    <a:pt x="393" y="157"/>
                  </a:lnTo>
                  <a:lnTo>
                    <a:pt x="436" y="184"/>
                  </a:lnTo>
                  <a:lnTo>
                    <a:pt x="462" y="202"/>
                  </a:lnTo>
                  <a:lnTo>
                    <a:pt x="488" y="222"/>
                  </a:lnTo>
                  <a:lnTo>
                    <a:pt x="513" y="244"/>
                  </a:lnTo>
                  <a:lnTo>
                    <a:pt x="525" y="255"/>
                  </a:lnTo>
                  <a:lnTo>
                    <a:pt x="535" y="266"/>
                  </a:lnTo>
                  <a:lnTo>
                    <a:pt x="554" y="287"/>
                  </a:lnTo>
                  <a:lnTo>
                    <a:pt x="568" y="304"/>
                  </a:lnTo>
                  <a:lnTo>
                    <a:pt x="579" y="319"/>
                  </a:lnTo>
                  <a:lnTo>
                    <a:pt x="587" y="332"/>
                  </a:lnTo>
                  <a:lnTo>
                    <a:pt x="593" y="341"/>
                  </a:lnTo>
                  <a:lnTo>
                    <a:pt x="596" y="348"/>
                  </a:lnTo>
                  <a:lnTo>
                    <a:pt x="598" y="352"/>
                  </a:lnTo>
                  <a:lnTo>
                    <a:pt x="598" y="353"/>
                  </a:lnTo>
                  <a:lnTo>
                    <a:pt x="290" y="187"/>
                  </a:lnTo>
                  <a:lnTo>
                    <a:pt x="286" y="160"/>
                  </a:lnTo>
                  <a:lnTo>
                    <a:pt x="274" y="99"/>
                  </a:lnTo>
                  <a:lnTo>
                    <a:pt x="266" y="65"/>
                  </a:lnTo>
                  <a:lnTo>
                    <a:pt x="256" y="35"/>
                  </a:lnTo>
                  <a:lnTo>
                    <a:pt x="250" y="22"/>
                  </a:lnTo>
                  <a:lnTo>
                    <a:pt x="244" y="12"/>
                  </a:lnTo>
                  <a:lnTo>
                    <a:pt x="241" y="8"/>
                  </a:lnTo>
                  <a:lnTo>
                    <a:pt x="238" y="4"/>
                  </a:lnTo>
                  <a:lnTo>
                    <a:pt x="235" y="2"/>
                  </a:lnTo>
                  <a:lnTo>
                    <a:pt x="231" y="0"/>
                  </a:lnTo>
                  <a:lnTo>
                    <a:pt x="220" y="39"/>
                  </a:lnTo>
                  <a:lnTo>
                    <a:pt x="216" y="60"/>
                  </a:lnTo>
                  <a:lnTo>
                    <a:pt x="212" y="88"/>
                  </a:lnTo>
                  <a:lnTo>
                    <a:pt x="208" y="123"/>
                  </a:lnTo>
                  <a:lnTo>
                    <a:pt x="205" y="167"/>
                  </a:lnTo>
                  <a:lnTo>
                    <a:pt x="192" y="161"/>
                  </a:lnTo>
                  <a:lnTo>
                    <a:pt x="177" y="155"/>
                  </a:lnTo>
                  <a:lnTo>
                    <a:pt x="163" y="151"/>
                  </a:lnTo>
                  <a:lnTo>
                    <a:pt x="148" y="147"/>
                  </a:lnTo>
                  <a:lnTo>
                    <a:pt x="133" y="143"/>
                  </a:lnTo>
                  <a:lnTo>
                    <a:pt x="119" y="141"/>
                  </a:lnTo>
                  <a:lnTo>
                    <a:pt x="104" y="139"/>
                  </a:lnTo>
                  <a:lnTo>
                    <a:pt x="90" y="139"/>
                  </a:lnTo>
                  <a:lnTo>
                    <a:pt x="205" y="221"/>
                  </a:lnTo>
                  <a:lnTo>
                    <a:pt x="194" y="483"/>
                  </a:lnTo>
                  <a:lnTo>
                    <a:pt x="177" y="528"/>
                  </a:lnTo>
                  <a:lnTo>
                    <a:pt x="175" y="514"/>
                  </a:lnTo>
                  <a:lnTo>
                    <a:pt x="172" y="500"/>
                  </a:lnTo>
                  <a:lnTo>
                    <a:pt x="168" y="484"/>
                  </a:lnTo>
                  <a:lnTo>
                    <a:pt x="166" y="477"/>
                  </a:lnTo>
                  <a:lnTo>
                    <a:pt x="163" y="470"/>
                  </a:lnTo>
                  <a:lnTo>
                    <a:pt x="160" y="464"/>
                  </a:lnTo>
                  <a:lnTo>
                    <a:pt x="159" y="462"/>
                  </a:lnTo>
                  <a:lnTo>
                    <a:pt x="157" y="460"/>
                  </a:lnTo>
                  <a:lnTo>
                    <a:pt x="156" y="458"/>
                  </a:lnTo>
                  <a:lnTo>
                    <a:pt x="154" y="457"/>
                  </a:lnTo>
                  <a:lnTo>
                    <a:pt x="152" y="456"/>
                  </a:lnTo>
                  <a:lnTo>
                    <a:pt x="151" y="456"/>
                  </a:lnTo>
                  <a:lnTo>
                    <a:pt x="150" y="456"/>
                  </a:lnTo>
                  <a:lnTo>
                    <a:pt x="149" y="456"/>
                  </a:lnTo>
                  <a:lnTo>
                    <a:pt x="148" y="456"/>
                  </a:lnTo>
                  <a:lnTo>
                    <a:pt x="147" y="457"/>
                  </a:lnTo>
                  <a:lnTo>
                    <a:pt x="145" y="458"/>
                  </a:lnTo>
                  <a:lnTo>
                    <a:pt x="143" y="460"/>
                  </a:lnTo>
                  <a:lnTo>
                    <a:pt x="140" y="465"/>
                  </a:lnTo>
                  <a:lnTo>
                    <a:pt x="137" y="472"/>
                  </a:lnTo>
                  <a:lnTo>
                    <a:pt x="133" y="479"/>
                  </a:lnTo>
                  <a:lnTo>
                    <a:pt x="131" y="487"/>
                  </a:lnTo>
                  <a:lnTo>
                    <a:pt x="126" y="505"/>
                  </a:lnTo>
                  <a:lnTo>
                    <a:pt x="122" y="525"/>
                  </a:lnTo>
                  <a:lnTo>
                    <a:pt x="118" y="546"/>
                  </a:lnTo>
                  <a:lnTo>
                    <a:pt x="116" y="569"/>
                  </a:lnTo>
                  <a:lnTo>
                    <a:pt x="112" y="613"/>
                  </a:lnTo>
                  <a:lnTo>
                    <a:pt x="110" y="662"/>
                  </a:lnTo>
                  <a:lnTo>
                    <a:pt x="110" y="668"/>
                  </a:lnTo>
                  <a:lnTo>
                    <a:pt x="109" y="669"/>
                  </a:lnTo>
                  <a:lnTo>
                    <a:pt x="64" y="607"/>
                  </a:lnTo>
                  <a:lnTo>
                    <a:pt x="51" y="410"/>
                  </a:lnTo>
                  <a:lnTo>
                    <a:pt x="39" y="280"/>
                  </a:lnTo>
                  <a:lnTo>
                    <a:pt x="33" y="239"/>
                  </a:lnTo>
                  <a:lnTo>
                    <a:pt x="32" y="234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29" y="229"/>
                  </a:lnTo>
                  <a:lnTo>
                    <a:pt x="29" y="228"/>
                  </a:lnTo>
                  <a:lnTo>
                    <a:pt x="28" y="228"/>
                  </a:lnTo>
                  <a:lnTo>
                    <a:pt x="28" y="229"/>
                  </a:lnTo>
                  <a:lnTo>
                    <a:pt x="27" y="229"/>
                  </a:lnTo>
                  <a:lnTo>
                    <a:pt x="27" y="230"/>
                  </a:lnTo>
                  <a:lnTo>
                    <a:pt x="26" y="232"/>
                  </a:lnTo>
                  <a:lnTo>
                    <a:pt x="25" y="236"/>
                  </a:lnTo>
                  <a:lnTo>
                    <a:pt x="22" y="251"/>
                  </a:lnTo>
                  <a:lnTo>
                    <a:pt x="17" y="296"/>
                  </a:lnTo>
                  <a:lnTo>
                    <a:pt x="10" y="428"/>
                  </a:lnTo>
                  <a:lnTo>
                    <a:pt x="10" y="501"/>
                  </a:lnTo>
                  <a:lnTo>
                    <a:pt x="12" y="569"/>
                  </a:lnTo>
                  <a:lnTo>
                    <a:pt x="17" y="625"/>
                  </a:lnTo>
                  <a:lnTo>
                    <a:pt x="21" y="646"/>
                  </a:lnTo>
                  <a:lnTo>
                    <a:pt x="23" y="654"/>
                  </a:lnTo>
                  <a:lnTo>
                    <a:pt x="25" y="661"/>
                  </a:lnTo>
                  <a:lnTo>
                    <a:pt x="46" y="709"/>
                  </a:lnTo>
                  <a:lnTo>
                    <a:pt x="63" y="754"/>
                  </a:lnTo>
                  <a:lnTo>
                    <a:pt x="70" y="774"/>
                  </a:lnTo>
                  <a:lnTo>
                    <a:pt x="75" y="793"/>
                  </a:lnTo>
                  <a:lnTo>
                    <a:pt x="79" y="811"/>
                  </a:lnTo>
                  <a:lnTo>
                    <a:pt x="81" y="819"/>
                  </a:lnTo>
                  <a:lnTo>
                    <a:pt x="81" y="827"/>
                  </a:lnTo>
                  <a:lnTo>
                    <a:pt x="82" y="842"/>
                  </a:lnTo>
                  <a:lnTo>
                    <a:pt x="81" y="859"/>
                  </a:lnTo>
                  <a:lnTo>
                    <a:pt x="78" y="899"/>
                  </a:lnTo>
                  <a:lnTo>
                    <a:pt x="77" y="922"/>
                  </a:lnTo>
                  <a:lnTo>
                    <a:pt x="77" y="947"/>
                  </a:lnTo>
                  <a:lnTo>
                    <a:pt x="78" y="975"/>
                  </a:lnTo>
                  <a:lnTo>
                    <a:pt x="81" y="1005"/>
                  </a:lnTo>
                  <a:lnTo>
                    <a:pt x="85" y="1034"/>
                  </a:lnTo>
                  <a:lnTo>
                    <a:pt x="89" y="1058"/>
                  </a:lnTo>
                  <a:lnTo>
                    <a:pt x="94" y="1078"/>
                  </a:lnTo>
                  <a:lnTo>
                    <a:pt x="98" y="1093"/>
                  </a:lnTo>
                  <a:lnTo>
                    <a:pt x="102" y="1105"/>
                  </a:lnTo>
                  <a:lnTo>
                    <a:pt x="105" y="1112"/>
                  </a:lnTo>
                  <a:lnTo>
                    <a:pt x="107" y="1117"/>
                  </a:lnTo>
                  <a:lnTo>
                    <a:pt x="107" y="1118"/>
                  </a:lnTo>
                  <a:lnTo>
                    <a:pt x="95" y="1111"/>
                  </a:lnTo>
                  <a:lnTo>
                    <a:pt x="82" y="1103"/>
                  </a:lnTo>
                  <a:lnTo>
                    <a:pt x="67" y="1093"/>
                  </a:lnTo>
                  <a:lnTo>
                    <a:pt x="51" y="1081"/>
                  </a:lnTo>
                  <a:lnTo>
                    <a:pt x="35" y="1068"/>
                  </a:lnTo>
                  <a:lnTo>
                    <a:pt x="28" y="1062"/>
                  </a:lnTo>
                  <a:lnTo>
                    <a:pt x="22" y="1055"/>
                  </a:lnTo>
                  <a:lnTo>
                    <a:pt x="17" y="1048"/>
                  </a:lnTo>
                  <a:lnTo>
                    <a:pt x="13" y="1042"/>
                  </a:lnTo>
                  <a:lnTo>
                    <a:pt x="12" y="1039"/>
                  </a:lnTo>
                  <a:lnTo>
                    <a:pt x="11" y="1038"/>
                  </a:lnTo>
                  <a:lnTo>
                    <a:pt x="10" y="1037"/>
                  </a:lnTo>
                  <a:lnTo>
                    <a:pt x="9" y="1037"/>
                  </a:lnTo>
                  <a:lnTo>
                    <a:pt x="8" y="1038"/>
                  </a:lnTo>
                  <a:lnTo>
                    <a:pt x="7" y="1039"/>
                  </a:lnTo>
                  <a:lnTo>
                    <a:pt x="6" y="1039"/>
                  </a:lnTo>
                  <a:lnTo>
                    <a:pt x="5" y="1042"/>
                  </a:lnTo>
                  <a:lnTo>
                    <a:pt x="4" y="1045"/>
                  </a:lnTo>
                  <a:lnTo>
                    <a:pt x="3" y="1050"/>
                  </a:lnTo>
                  <a:lnTo>
                    <a:pt x="1" y="1060"/>
                  </a:lnTo>
                  <a:lnTo>
                    <a:pt x="0" y="1074"/>
                  </a:lnTo>
                  <a:lnTo>
                    <a:pt x="0" y="1091"/>
                  </a:lnTo>
                  <a:lnTo>
                    <a:pt x="1" y="1110"/>
                  </a:lnTo>
                  <a:lnTo>
                    <a:pt x="4" y="1130"/>
                  </a:lnTo>
                  <a:lnTo>
                    <a:pt x="9" y="1153"/>
                  </a:lnTo>
                  <a:lnTo>
                    <a:pt x="15" y="1176"/>
                  </a:lnTo>
                  <a:lnTo>
                    <a:pt x="24" y="1201"/>
                  </a:lnTo>
                  <a:lnTo>
                    <a:pt x="35" y="1227"/>
                  </a:lnTo>
                  <a:lnTo>
                    <a:pt x="48" y="1253"/>
                  </a:lnTo>
                  <a:lnTo>
                    <a:pt x="65" y="1278"/>
                  </a:lnTo>
                  <a:lnTo>
                    <a:pt x="84" y="1304"/>
                  </a:lnTo>
                  <a:lnTo>
                    <a:pt x="99" y="1321"/>
                  </a:lnTo>
                  <a:lnTo>
                    <a:pt x="116" y="1337"/>
                  </a:lnTo>
                  <a:lnTo>
                    <a:pt x="135" y="1353"/>
                  </a:lnTo>
                  <a:lnTo>
                    <a:pt x="156" y="1369"/>
                  </a:lnTo>
                  <a:lnTo>
                    <a:pt x="178" y="1384"/>
                  </a:lnTo>
                  <a:lnTo>
                    <a:pt x="202" y="1398"/>
                  </a:lnTo>
                  <a:lnTo>
                    <a:pt x="253" y="1424"/>
                  </a:lnTo>
                  <a:lnTo>
                    <a:pt x="308" y="1447"/>
                  </a:lnTo>
                  <a:lnTo>
                    <a:pt x="366" y="1464"/>
                  </a:lnTo>
                  <a:lnTo>
                    <a:pt x="426" y="1476"/>
                  </a:lnTo>
                  <a:lnTo>
                    <a:pt x="456" y="1480"/>
                  </a:lnTo>
                  <a:lnTo>
                    <a:pt x="485" y="1482"/>
                  </a:lnTo>
                  <a:lnTo>
                    <a:pt x="508" y="1482"/>
                  </a:lnTo>
                  <a:lnTo>
                    <a:pt x="532" y="1481"/>
                  </a:lnTo>
                  <a:lnTo>
                    <a:pt x="556" y="1477"/>
                  </a:lnTo>
                  <a:lnTo>
                    <a:pt x="581" y="1473"/>
                  </a:lnTo>
                  <a:lnTo>
                    <a:pt x="607" y="1466"/>
                  </a:lnTo>
                  <a:lnTo>
                    <a:pt x="633" y="1459"/>
                  </a:lnTo>
                  <a:lnTo>
                    <a:pt x="659" y="1450"/>
                  </a:lnTo>
                  <a:lnTo>
                    <a:pt x="685" y="1440"/>
                  </a:lnTo>
                  <a:lnTo>
                    <a:pt x="683" y="1437"/>
                  </a:lnTo>
                  <a:lnTo>
                    <a:pt x="682" y="1434"/>
                  </a:lnTo>
                  <a:lnTo>
                    <a:pt x="678" y="1428"/>
                  </a:lnTo>
                  <a:lnTo>
                    <a:pt x="675" y="1423"/>
                  </a:lnTo>
                  <a:lnTo>
                    <a:pt x="674" y="1420"/>
                  </a:lnTo>
                  <a:lnTo>
                    <a:pt x="671" y="1417"/>
                  </a:lnTo>
                  <a:lnTo>
                    <a:pt x="652" y="1368"/>
                  </a:lnTo>
                  <a:lnTo>
                    <a:pt x="636" y="1317"/>
                  </a:lnTo>
                  <a:lnTo>
                    <a:pt x="629" y="1292"/>
                  </a:lnTo>
                  <a:lnTo>
                    <a:pt x="622" y="1266"/>
                  </a:lnTo>
                  <a:lnTo>
                    <a:pt x="617" y="1240"/>
                  </a:lnTo>
                  <a:close/>
                  <a:moveTo>
                    <a:pt x="112" y="827"/>
                  </a:moveTo>
                  <a:lnTo>
                    <a:pt x="128" y="862"/>
                  </a:lnTo>
                  <a:lnTo>
                    <a:pt x="133" y="873"/>
                  </a:lnTo>
                  <a:lnTo>
                    <a:pt x="136" y="882"/>
                  </a:lnTo>
                  <a:lnTo>
                    <a:pt x="138" y="887"/>
                  </a:lnTo>
                  <a:lnTo>
                    <a:pt x="138" y="890"/>
                  </a:lnTo>
                  <a:lnTo>
                    <a:pt x="138" y="891"/>
                  </a:lnTo>
                  <a:lnTo>
                    <a:pt x="139" y="892"/>
                  </a:lnTo>
                  <a:lnTo>
                    <a:pt x="138" y="892"/>
                  </a:lnTo>
                  <a:lnTo>
                    <a:pt x="139" y="903"/>
                  </a:lnTo>
                  <a:lnTo>
                    <a:pt x="140" y="920"/>
                  </a:lnTo>
                  <a:lnTo>
                    <a:pt x="144" y="966"/>
                  </a:lnTo>
                  <a:lnTo>
                    <a:pt x="150" y="1022"/>
                  </a:lnTo>
                  <a:lnTo>
                    <a:pt x="157" y="1078"/>
                  </a:lnTo>
                  <a:lnTo>
                    <a:pt x="161" y="1095"/>
                  </a:lnTo>
                  <a:lnTo>
                    <a:pt x="166" y="1112"/>
                  </a:lnTo>
                  <a:lnTo>
                    <a:pt x="172" y="1130"/>
                  </a:lnTo>
                  <a:lnTo>
                    <a:pt x="178" y="1147"/>
                  </a:lnTo>
                  <a:lnTo>
                    <a:pt x="188" y="1173"/>
                  </a:lnTo>
                  <a:lnTo>
                    <a:pt x="191" y="1180"/>
                  </a:lnTo>
                  <a:lnTo>
                    <a:pt x="191" y="1181"/>
                  </a:lnTo>
                  <a:lnTo>
                    <a:pt x="192" y="1182"/>
                  </a:lnTo>
                  <a:lnTo>
                    <a:pt x="192" y="1183"/>
                  </a:lnTo>
                  <a:lnTo>
                    <a:pt x="191" y="1183"/>
                  </a:lnTo>
                  <a:lnTo>
                    <a:pt x="190" y="1183"/>
                  </a:lnTo>
                  <a:lnTo>
                    <a:pt x="189" y="1182"/>
                  </a:lnTo>
                  <a:lnTo>
                    <a:pt x="188" y="1182"/>
                  </a:lnTo>
                  <a:lnTo>
                    <a:pt x="186" y="1180"/>
                  </a:lnTo>
                  <a:lnTo>
                    <a:pt x="183" y="1178"/>
                  </a:lnTo>
                  <a:lnTo>
                    <a:pt x="177" y="1171"/>
                  </a:lnTo>
                  <a:lnTo>
                    <a:pt x="170" y="1160"/>
                  </a:lnTo>
                  <a:lnTo>
                    <a:pt x="163" y="1147"/>
                  </a:lnTo>
                  <a:lnTo>
                    <a:pt x="155" y="1131"/>
                  </a:lnTo>
                  <a:lnTo>
                    <a:pt x="147" y="1112"/>
                  </a:lnTo>
                  <a:lnTo>
                    <a:pt x="139" y="1091"/>
                  </a:lnTo>
                  <a:lnTo>
                    <a:pt x="132" y="1067"/>
                  </a:lnTo>
                  <a:lnTo>
                    <a:pt x="125" y="1040"/>
                  </a:lnTo>
                  <a:lnTo>
                    <a:pt x="119" y="1010"/>
                  </a:lnTo>
                  <a:lnTo>
                    <a:pt x="114" y="978"/>
                  </a:lnTo>
                  <a:lnTo>
                    <a:pt x="111" y="944"/>
                  </a:lnTo>
                  <a:lnTo>
                    <a:pt x="110" y="907"/>
                  </a:lnTo>
                  <a:lnTo>
                    <a:pt x="110" y="868"/>
                  </a:lnTo>
                  <a:close/>
                  <a:moveTo>
                    <a:pt x="205" y="692"/>
                  </a:moveTo>
                  <a:lnTo>
                    <a:pt x="204" y="689"/>
                  </a:lnTo>
                  <a:lnTo>
                    <a:pt x="201" y="681"/>
                  </a:lnTo>
                  <a:lnTo>
                    <a:pt x="196" y="669"/>
                  </a:lnTo>
                  <a:lnTo>
                    <a:pt x="192" y="653"/>
                  </a:lnTo>
                  <a:lnTo>
                    <a:pt x="190" y="645"/>
                  </a:lnTo>
                  <a:lnTo>
                    <a:pt x="189" y="636"/>
                  </a:lnTo>
                  <a:lnTo>
                    <a:pt x="188" y="626"/>
                  </a:lnTo>
                  <a:lnTo>
                    <a:pt x="188" y="617"/>
                  </a:lnTo>
                  <a:lnTo>
                    <a:pt x="189" y="607"/>
                  </a:lnTo>
                  <a:lnTo>
                    <a:pt x="190" y="598"/>
                  </a:lnTo>
                  <a:lnTo>
                    <a:pt x="193" y="588"/>
                  </a:lnTo>
                  <a:lnTo>
                    <a:pt x="197" y="579"/>
                  </a:lnTo>
                  <a:lnTo>
                    <a:pt x="202" y="568"/>
                  </a:lnTo>
                  <a:lnTo>
                    <a:pt x="207" y="554"/>
                  </a:lnTo>
                  <a:lnTo>
                    <a:pt x="215" y="515"/>
                  </a:lnTo>
                  <a:lnTo>
                    <a:pt x="223" y="467"/>
                  </a:lnTo>
                  <a:lnTo>
                    <a:pt x="230" y="413"/>
                  </a:lnTo>
                  <a:lnTo>
                    <a:pt x="235" y="359"/>
                  </a:lnTo>
                  <a:lnTo>
                    <a:pt x="238" y="309"/>
                  </a:lnTo>
                  <a:lnTo>
                    <a:pt x="238" y="266"/>
                  </a:lnTo>
                  <a:lnTo>
                    <a:pt x="238" y="249"/>
                  </a:lnTo>
                  <a:lnTo>
                    <a:pt x="236" y="235"/>
                  </a:lnTo>
                  <a:lnTo>
                    <a:pt x="242" y="276"/>
                  </a:lnTo>
                  <a:lnTo>
                    <a:pt x="246" y="317"/>
                  </a:lnTo>
                  <a:lnTo>
                    <a:pt x="247" y="398"/>
                  </a:lnTo>
                  <a:lnTo>
                    <a:pt x="243" y="475"/>
                  </a:lnTo>
                  <a:lnTo>
                    <a:pt x="235" y="545"/>
                  </a:lnTo>
                  <a:lnTo>
                    <a:pt x="225" y="605"/>
                  </a:lnTo>
                  <a:lnTo>
                    <a:pt x="216" y="6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9"/>
            <p:cNvSpPr/>
            <p:nvPr/>
          </p:nvSpPr>
          <p:spPr>
            <a:xfrm>
              <a:off x="9198052" y="2011725"/>
              <a:ext cx="225527" cy="411921"/>
            </a:xfrm>
            <a:custGeom>
              <a:avLst/>
              <a:gdLst/>
              <a:ahLst/>
              <a:cxnLst/>
              <a:rect l="l" t="t" r="r" b="b"/>
              <a:pathLst>
                <a:path w="439" h="801" extrusionOk="0">
                  <a:moveTo>
                    <a:pt x="174" y="0"/>
                  </a:moveTo>
                  <a:lnTo>
                    <a:pt x="163" y="1"/>
                  </a:lnTo>
                  <a:lnTo>
                    <a:pt x="152" y="2"/>
                  </a:lnTo>
                  <a:lnTo>
                    <a:pt x="142" y="5"/>
                  </a:lnTo>
                  <a:lnTo>
                    <a:pt x="132" y="8"/>
                  </a:lnTo>
                  <a:lnTo>
                    <a:pt x="122" y="13"/>
                  </a:lnTo>
                  <a:lnTo>
                    <a:pt x="112" y="18"/>
                  </a:lnTo>
                  <a:lnTo>
                    <a:pt x="94" y="32"/>
                  </a:lnTo>
                  <a:lnTo>
                    <a:pt x="77" y="49"/>
                  </a:lnTo>
                  <a:lnTo>
                    <a:pt x="62" y="69"/>
                  </a:lnTo>
                  <a:lnTo>
                    <a:pt x="48" y="92"/>
                  </a:lnTo>
                  <a:lnTo>
                    <a:pt x="36" y="118"/>
                  </a:lnTo>
                  <a:lnTo>
                    <a:pt x="25" y="147"/>
                  </a:lnTo>
                  <a:lnTo>
                    <a:pt x="16" y="177"/>
                  </a:lnTo>
                  <a:lnTo>
                    <a:pt x="9" y="210"/>
                  </a:lnTo>
                  <a:lnTo>
                    <a:pt x="4" y="246"/>
                  </a:lnTo>
                  <a:lnTo>
                    <a:pt x="1" y="282"/>
                  </a:lnTo>
                  <a:lnTo>
                    <a:pt x="0" y="321"/>
                  </a:lnTo>
                  <a:lnTo>
                    <a:pt x="1" y="360"/>
                  </a:lnTo>
                  <a:lnTo>
                    <a:pt x="5" y="401"/>
                  </a:lnTo>
                  <a:lnTo>
                    <a:pt x="11" y="442"/>
                  </a:lnTo>
                  <a:lnTo>
                    <a:pt x="19" y="481"/>
                  </a:lnTo>
                  <a:lnTo>
                    <a:pt x="28" y="520"/>
                  </a:lnTo>
                  <a:lnTo>
                    <a:pt x="40" y="556"/>
                  </a:lnTo>
                  <a:lnTo>
                    <a:pt x="53" y="591"/>
                  </a:lnTo>
                  <a:lnTo>
                    <a:pt x="67" y="624"/>
                  </a:lnTo>
                  <a:lnTo>
                    <a:pt x="83" y="655"/>
                  </a:lnTo>
                  <a:lnTo>
                    <a:pt x="100" y="683"/>
                  </a:lnTo>
                  <a:lnTo>
                    <a:pt x="118" y="709"/>
                  </a:lnTo>
                  <a:lnTo>
                    <a:pt x="137" y="732"/>
                  </a:lnTo>
                  <a:lnTo>
                    <a:pt x="157" y="752"/>
                  </a:lnTo>
                  <a:lnTo>
                    <a:pt x="178" y="769"/>
                  </a:lnTo>
                  <a:lnTo>
                    <a:pt x="199" y="783"/>
                  </a:lnTo>
                  <a:lnTo>
                    <a:pt x="221" y="793"/>
                  </a:lnTo>
                  <a:lnTo>
                    <a:pt x="232" y="796"/>
                  </a:lnTo>
                  <a:lnTo>
                    <a:pt x="243" y="799"/>
                  </a:lnTo>
                  <a:lnTo>
                    <a:pt x="254" y="800"/>
                  </a:lnTo>
                  <a:lnTo>
                    <a:pt x="265" y="801"/>
                  </a:lnTo>
                  <a:lnTo>
                    <a:pt x="276" y="800"/>
                  </a:lnTo>
                  <a:lnTo>
                    <a:pt x="287" y="799"/>
                  </a:lnTo>
                  <a:lnTo>
                    <a:pt x="297" y="796"/>
                  </a:lnTo>
                  <a:lnTo>
                    <a:pt x="307" y="793"/>
                  </a:lnTo>
                  <a:lnTo>
                    <a:pt x="317" y="788"/>
                  </a:lnTo>
                  <a:lnTo>
                    <a:pt x="327" y="783"/>
                  </a:lnTo>
                  <a:lnTo>
                    <a:pt x="345" y="769"/>
                  </a:lnTo>
                  <a:lnTo>
                    <a:pt x="362" y="752"/>
                  </a:lnTo>
                  <a:lnTo>
                    <a:pt x="377" y="732"/>
                  </a:lnTo>
                  <a:lnTo>
                    <a:pt x="391" y="709"/>
                  </a:lnTo>
                  <a:lnTo>
                    <a:pt x="403" y="683"/>
                  </a:lnTo>
                  <a:lnTo>
                    <a:pt x="414" y="655"/>
                  </a:lnTo>
                  <a:lnTo>
                    <a:pt x="423" y="624"/>
                  </a:lnTo>
                  <a:lnTo>
                    <a:pt x="430" y="591"/>
                  </a:lnTo>
                  <a:lnTo>
                    <a:pt x="435" y="556"/>
                  </a:lnTo>
                  <a:lnTo>
                    <a:pt x="438" y="520"/>
                  </a:lnTo>
                  <a:lnTo>
                    <a:pt x="439" y="481"/>
                  </a:lnTo>
                  <a:lnTo>
                    <a:pt x="438" y="442"/>
                  </a:lnTo>
                  <a:lnTo>
                    <a:pt x="434" y="401"/>
                  </a:lnTo>
                  <a:lnTo>
                    <a:pt x="428" y="360"/>
                  </a:lnTo>
                  <a:lnTo>
                    <a:pt x="420" y="321"/>
                  </a:lnTo>
                  <a:lnTo>
                    <a:pt x="411" y="282"/>
                  </a:lnTo>
                  <a:lnTo>
                    <a:pt x="399" y="246"/>
                  </a:lnTo>
                  <a:lnTo>
                    <a:pt x="386" y="210"/>
                  </a:lnTo>
                  <a:lnTo>
                    <a:pt x="372" y="177"/>
                  </a:lnTo>
                  <a:lnTo>
                    <a:pt x="356" y="147"/>
                  </a:lnTo>
                  <a:lnTo>
                    <a:pt x="339" y="118"/>
                  </a:lnTo>
                  <a:lnTo>
                    <a:pt x="321" y="92"/>
                  </a:lnTo>
                  <a:lnTo>
                    <a:pt x="302" y="69"/>
                  </a:lnTo>
                  <a:lnTo>
                    <a:pt x="282" y="49"/>
                  </a:lnTo>
                  <a:lnTo>
                    <a:pt x="261" y="32"/>
                  </a:lnTo>
                  <a:lnTo>
                    <a:pt x="240" y="18"/>
                  </a:lnTo>
                  <a:lnTo>
                    <a:pt x="218" y="8"/>
                  </a:lnTo>
                  <a:lnTo>
                    <a:pt x="207" y="5"/>
                  </a:lnTo>
                  <a:lnTo>
                    <a:pt x="196" y="2"/>
                  </a:lnTo>
                  <a:lnTo>
                    <a:pt x="185" y="1"/>
                  </a:lnTo>
                  <a:close/>
                  <a:moveTo>
                    <a:pt x="98" y="192"/>
                  </a:moveTo>
                  <a:lnTo>
                    <a:pt x="99" y="192"/>
                  </a:lnTo>
                  <a:lnTo>
                    <a:pt x="100" y="193"/>
                  </a:lnTo>
                  <a:lnTo>
                    <a:pt x="101" y="193"/>
                  </a:lnTo>
                  <a:lnTo>
                    <a:pt x="101" y="194"/>
                  </a:lnTo>
                  <a:lnTo>
                    <a:pt x="102" y="194"/>
                  </a:lnTo>
                  <a:lnTo>
                    <a:pt x="103" y="195"/>
                  </a:lnTo>
                  <a:lnTo>
                    <a:pt x="103" y="196"/>
                  </a:lnTo>
                  <a:lnTo>
                    <a:pt x="104" y="196"/>
                  </a:lnTo>
                  <a:lnTo>
                    <a:pt x="104" y="197"/>
                  </a:lnTo>
                  <a:lnTo>
                    <a:pt x="105" y="198"/>
                  </a:lnTo>
                  <a:lnTo>
                    <a:pt x="105" y="199"/>
                  </a:lnTo>
                  <a:lnTo>
                    <a:pt x="106" y="200"/>
                  </a:lnTo>
                  <a:lnTo>
                    <a:pt x="106" y="201"/>
                  </a:lnTo>
                  <a:lnTo>
                    <a:pt x="106" y="202"/>
                  </a:lnTo>
                  <a:lnTo>
                    <a:pt x="106" y="203"/>
                  </a:lnTo>
                  <a:lnTo>
                    <a:pt x="107" y="205"/>
                  </a:lnTo>
                  <a:lnTo>
                    <a:pt x="107" y="206"/>
                  </a:lnTo>
                  <a:lnTo>
                    <a:pt x="107" y="208"/>
                  </a:lnTo>
                  <a:lnTo>
                    <a:pt x="107" y="209"/>
                  </a:lnTo>
                  <a:lnTo>
                    <a:pt x="107" y="210"/>
                  </a:lnTo>
                  <a:lnTo>
                    <a:pt x="107" y="211"/>
                  </a:lnTo>
                  <a:lnTo>
                    <a:pt x="107" y="212"/>
                  </a:lnTo>
                  <a:lnTo>
                    <a:pt x="107" y="213"/>
                  </a:lnTo>
                  <a:lnTo>
                    <a:pt x="107" y="214"/>
                  </a:lnTo>
                  <a:lnTo>
                    <a:pt x="107" y="215"/>
                  </a:lnTo>
                  <a:lnTo>
                    <a:pt x="106" y="216"/>
                  </a:lnTo>
                  <a:lnTo>
                    <a:pt x="105" y="216"/>
                  </a:lnTo>
                  <a:lnTo>
                    <a:pt x="105" y="217"/>
                  </a:lnTo>
                  <a:lnTo>
                    <a:pt x="104" y="217"/>
                  </a:lnTo>
                  <a:lnTo>
                    <a:pt x="103" y="217"/>
                  </a:lnTo>
                  <a:lnTo>
                    <a:pt x="102" y="216"/>
                  </a:lnTo>
                  <a:lnTo>
                    <a:pt x="101" y="216"/>
                  </a:lnTo>
                  <a:lnTo>
                    <a:pt x="100" y="215"/>
                  </a:lnTo>
                  <a:lnTo>
                    <a:pt x="99" y="214"/>
                  </a:lnTo>
                  <a:lnTo>
                    <a:pt x="98" y="213"/>
                  </a:lnTo>
                  <a:lnTo>
                    <a:pt x="97" y="212"/>
                  </a:lnTo>
                  <a:lnTo>
                    <a:pt x="97" y="211"/>
                  </a:lnTo>
                  <a:lnTo>
                    <a:pt x="96" y="210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7"/>
                  </a:lnTo>
                  <a:lnTo>
                    <a:pt x="95" y="206"/>
                  </a:lnTo>
                  <a:lnTo>
                    <a:pt x="95" y="205"/>
                  </a:lnTo>
                  <a:lnTo>
                    <a:pt x="94" y="203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7"/>
                  </a:lnTo>
                  <a:lnTo>
                    <a:pt x="94" y="196"/>
                  </a:lnTo>
                  <a:lnTo>
                    <a:pt x="95" y="195"/>
                  </a:lnTo>
                  <a:lnTo>
                    <a:pt x="95" y="194"/>
                  </a:lnTo>
                  <a:lnTo>
                    <a:pt x="96" y="193"/>
                  </a:lnTo>
                  <a:lnTo>
                    <a:pt x="97" y="192"/>
                  </a:lnTo>
                  <a:close/>
                  <a:moveTo>
                    <a:pt x="106" y="437"/>
                  </a:moveTo>
                  <a:lnTo>
                    <a:pt x="105" y="437"/>
                  </a:lnTo>
                  <a:lnTo>
                    <a:pt x="105" y="436"/>
                  </a:lnTo>
                  <a:lnTo>
                    <a:pt x="104" y="436"/>
                  </a:lnTo>
                  <a:lnTo>
                    <a:pt x="103" y="436"/>
                  </a:lnTo>
                  <a:lnTo>
                    <a:pt x="103" y="435"/>
                  </a:lnTo>
                  <a:lnTo>
                    <a:pt x="102" y="434"/>
                  </a:lnTo>
                  <a:lnTo>
                    <a:pt x="101" y="434"/>
                  </a:lnTo>
                  <a:lnTo>
                    <a:pt x="101" y="433"/>
                  </a:lnTo>
                  <a:lnTo>
                    <a:pt x="100" y="432"/>
                  </a:lnTo>
                  <a:lnTo>
                    <a:pt x="99" y="431"/>
                  </a:lnTo>
                  <a:lnTo>
                    <a:pt x="99" y="430"/>
                  </a:lnTo>
                  <a:lnTo>
                    <a:pt x="99" y="429"/>
                  </a:lnTo>
                  <a:lnTo>
                    <a:pt x="98" y="428"/>
                  </a:lnTo>
                  <a:lnTo>
                    <a:pt x="98" y="427"/>
                  </a:lnTo>
                  <a:lnTo>
                    <a:pt x="98" y="426"/>
                  </a:lnTo>
                  <a:lnTo>
                    <a:pt x="98" y="424"/>
                  </a:lnTo>
                  <a:lnTo>
                    <a:pt x="97" y="423"/>
                  </a:lnTo>
                  <a:lnTo>
                    <a:pt x="97" y="422"/>
                  </a:lnTo>
                  <a:lnTo>
                    <a:pt x="97" y="420"/>
                  </a:lnTo>
                  <a:lnTo>
                    <a:pt x="97" y="419"/>
                  </a:lnTo>
                  <a:lnTo>
                    <a:pt x="97" y="418"/>
                  </a:lnTo>
                  <a:lnTo>
                    <a:pt x="97" y="417"/>
                  </a:lnTo>
                  <a:lnTo>
                    <a:pt x="97" y="416"/>
                  </a:lnTo>
                  <a:lnTo>
                    <a:pt x="98" y="415"/>
                  </a:lnTo>
                  <a:lnTo>
                    <a:pt x="98" y="414"/>
                  </a:lnTo>
                  <a:lnTo>
                    <a:pt x="99" y="413"/>
                  </a:lnTo>
                  <a:lnTo>
                    <a:pt x="100" y="412"/>
                  </a:lnTo>
                  <a:lnTo>
                    <a:pt x="101" y="412"/>
                  </a:lnTo>
                  <a:lnTo>
                    <a:pt x="102" y="412"/>
                  </a:lnTo>
                  <a:lnTo>
                    <a:pt x="103" y="413"/>
                  </a:lnTo>
                  <a:lnTo>
                    <a:pt x="104" y="413"/>
                  </a:lnTo>
                  <a:lnTo>
                    <a:pt x="104" y="414"/>
                  </a:lnTo>
                  <a:lnTo>
                    <a:pt x="105" y="414"/>
                  </a:lnTo>
                  <a:lnTo>
                    <a:pt x="106" y="415"/>
                  </a:lnTo>
                  <a:lnTo>
                    <a:pt x="106" y="416"/>
                  </a:lnTo>
                  <a:lnTo>
                    <a:pt x="107" y="416"/>
                  </a:lnTo>
                  <a:lnTo>
                    <a:pt x="107" y="417"/>
                  </a:lnTo>
                  <a:lnTo>
                    <a:pt x="108" y="418"/>
                  </a:lnTo>
                  <a:lnTo>
                    <a:pt x="108" y="419"/>
                  </a:lnTo>
                  <a:lnTo>
                    <a:pt x="109" y="420"/>
                  </a:lnTo>
                  <a:lnTo>
                    <a:pt x="109" y="421"/>
                  </a:lnTo>
                  <a:lnTo>
                    <a:pt x="109" y="422"/>
                  </a:lnTo>
                  <a:lnTo>
                    <a:pt x="109" y="423"/>
                  </a:lnTo>
                  <a:lnTo>
                    <a:pt x="110" y="425"/>
                  </a:lnTo>
                  <a:lnTo>
                    <a:pt x="110" y="426"/>
                  </a:lnTo>
                  <a:lnTo>
                    <a:pt x="110" y="428"/>
                  </a:lnTo>
                  <a:lnTo>
                    <a:pt x="110" y="429"/>
                  </a:lnTo>
                  <a:lnTo>
                    <a:pt x="110" y="430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10" y="433"/>
                  </a:lnTo>
                  <a:lnTo>
                    <a:pt x="109" y="434"/>
                  </a:lnTo>
                  <a:lnTo>
                    <a:pt x="109" y="435"/>
                  </a:lnTo>
                  <a:lnTo>
                    <a:pt x="109" y="436"/>
                  </a:lnTo>
                  <a:lnTo>
                    <a:pt x="108" y="436"/>
                  </a:lnTo>
                  <a:lnTo>
                    <a:pt x="107" y="437"/>
                  </a:lnTo>
                  <a:close/>
                  <a:moveTo>
                    <a:pt x="123" y="595"/>
                  </a:moveTo>
                  <a:lnTo>
                    <a:pt x="122" y="595"/>
                  </a:lnTo>
                  <a:lnTo>
                    <a:pt x="122" y="594"/>
                  </a:lnTo>
                  <a:lnTo>
                    <a:pt x="121" y="594"/>
                  </a:lnTo>
                  <a:lnTo>
                    <a:pt x="120" y="594"/>
                  </a:lnTo>
                  <a:lnTo>
                    <a:pt x="120" y="593"/>
                  </a:lnTo>
                  <a:lnTo>
                    <a:pt x="119" y="592"/>
                  </a:lnTo>
                  <a:lnTo>
                    <a:pt x="118" y="592"/>
                  </a:lnTo>
                  <a:lnTo>
                    <a:pt x="118" y="591"/>
                  </a:lnTo>
                  <a:lnTo>
                    <a:pt x="117" y="590"/>
                  </a:lnTo>
                  <a:lnTo>
                    <a:pt x="116" y="589"/>
                  </a:lnTo>
                  <a:lnTo>
                    <a:pt x="116" y="588"/>
                  </a:lnTo>
                  <a:lnTo>
                    <a:pt x="116" y="587"/>
                  </a:lnTo>
                  <a:lnTo>
                    <a:pt x="115" y="586"/>
                  </a:lnTo>
                  <a:lnTo>
                    <a:pt x="115" y="585"/>
                  </a:lnTo>
                  <a:lnTo>
                    <a:pt x="115" y="584"/>
                  </a:lnTo>
                  <a:lnTo>
                    <a:pt x="115" y="579"/>
                  </a:lnTo>
                  <a:lnTo>
                    <a:pt x="115" y="577"/>
                  </a:lnTo>
                  <a:lnTo>
                    <a:pt x="115" y="575"/>
                  </a:lnTo>
                  <a:lnTo>
                    <a:pt x="116" y="574"/>
                  </a:lnTo>
                  <a:lnTo>
                    <a:pt x="116" y="573"/>
                  </a:lnTo>
                  <a:lnTo>
                    <a:pt x="116" y="572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70"/>
                  </a:lnTo>
                  <a:lnTo>
                    <a:pt x="118" y="570"/>
                  </a:lnTo>
                  <a:lnTo>
                    <a:pt x="119" y="570"/>
                  </a:lnTo>
                  <a:lnTo>
                    <a:pt x="120" y="571"/>
                  </a:lnTo>
                  <a:lnTo>
                    <a:pt x="121" y="571"/>
                  </a:lnTo>
                  <a:lnTo>
                    <a:pt x="121" y="572"/>
                  </a:lnTo>
                  <a:lnTo>
                    <a:pt x="122" y="572"/>
                  </a:lnTo>
                  <a:lnTo>
                    <a:pt x="123" y="573"/>
                  </a:lnTo>
                  <a:lnTo>
                    <a:pt x="123" y="574"/>
                  </a:lnTo>
                  <a:lnTo>
                    <a:pt x="124" y="574"/>
                  </a:lnTo>
                  <a:lnTo>
                    <a:pt x="124" y="575"/>
                  </a:lnTo>
                  <a:lnTo>
                    <a:pt x="125" y="576"/>
                  </a:lnTo>
                  <a:lnTo>
                    <a:pt x="125" y="577"/>
                  </a:lnTo>
                  <a:lnTo>
                    <a:pt x="126" y="578"/>
                  </a:lnTo>
                  <a:lnTo>
                    <a:pt x="126" y="579"/>
                  </a:lnTo>
                  <a:lnTo>
                    <a:pt x="126" y="580"/>
                  </a:lnTo>
                  <a:lnTo>
                    <a:pt x="126" y="581"/>
                  </a:lnTo>
                  <a:lnTo>
                    <a:pt x="126" y="586"/>
                  </a:lnTo>
                  <a:lnTo>
                    <a:pt x="126" y="588"/>
                  </a:lnTo>
                  <a:lnTo>
                    <a:pt x="126" y="590"/>
                  </a:lnTo>
                  <a:lnTo>
                    <a:pt x="126" y="591"/>
                  </a:lnTo>
                  <a:lnTo>
                    <a:pt x="125" y="592"/>
                  </a:lnTo>
                  <a:lnTo>
                    <a:pt x="125" y="593"/>
                  </a:lnTo>
                  <a:lnTo>
                    <a:pt x="125" y="594"/>
                  </a:lnTo>
                  <a:lnTo>
                    <a:pt x="124" y="594"/>
                  </a:lnTo>
                  <a:lnTo>
                    <a:pt x="124" y="595"/>
                  </a:lnTo>
                  <a:close/>
                  <a:moveTo>
                    <a:pt x="129" y="316"/>
                  </a:moveTo>
                  <a:lnTo>
                    <a:pt x="128" y="316"/>
                  </a:lnTo>
                  <a:lnTo>
                    <a:pt x="127" y="315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3"/>
                  </a:lnTo>
                  <a:lnTo>
                    <a:pt x="124" y="312"/>
                  </a:lnTo>
                  <a:lnTo>
                    <a:pt x="123" y="312"/>
                  </a:lnTo>
                  <a:lnTo>
                    <a:pt x="123" y="311"/>
                  </a:lnTo>
                  <a:lnTo>
                    <a:pt x="122" y="310"/>
                  </a:lnTo>
                  <a:lnTo>
                    <a:pt x="122" y="309"/>
                  </a:lnTo>
                  <a:lnTo>
                    <a:pt x="122" y="308"/>
                  </a:lnTo>
                  <a:lnTo>
                    <a:pt x="121" y="307"/>
                  </a:lnTo>
                  <a:lnTo>
                    <a:pt x="121" y="306"/>
                  </a:lnTo>
                  <a:lnTo>
                    <a:pt x="121" y="305"/>
                  </a:lnTo>
                  <a:lnTo>
                    <a:pt x="121" y="303"/>
                  </a:lnTo>
                  <a:lnTo>
                    <a:pt x="120" y="302"/>
                  </a:lnTo>
                  <a:lnTo>
                    <a:pt x="120" y="300"/>
                  </a:lnTo>
                  <a:lnTo>
                    <a:pt x="120" y="299"/>
                  </a:lnTo>
                  <a:lnTo>
                    <a:pt x="120" y="298"/>
                  </a:lnTo>
                  <a:lnTo>
                    <a:pt x="120" y="297"/>
                  </a:lnTo>
                  <a:lnTo>
                    <a:pt x="120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3"/>
                  </a:lnTo>
                  <a:lnTo>
                    <a:pt x="121" y="292"/>
                  </a:lnTo>
                  <a:lnTo>
                    <a:pt x="122" y="292"/>
                  </a:lnTo>
                  <a:lnTo>
                    <a:pt x="122" y="291"/>
                  </a:lnTo>
                  <a:lnTo>
                    <a:pt x="123" y="291"/>
                  </a:lnTo>
                  <a:lnTo>
                    <a:pt x="124" y="291"/>
                  </a:lnTo>
                  <a:lnTo>
                    <a:pt x="125" y="291"/>
                  </a:lnTo>
                  <a:lnTo>
                    <a:pt x="125" y="292"/>
                  </a:lnTo>
                  <a:lnTo>
                    <a:pt x="126" y="292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9" y="295"/>
                  </a:lnTo>
                  <a:lnTo>
                    <a:pt x="130" y="296"/>
                  </a:lnTo>
                  <a:lnTo>
                    <a:pt x="130" y="297"/>
                  </a:lnTo>
                  <a:lnTo>
                    <a:pt x="131" y="298"/>
                  </a:lnTo>
                  <a:lnTo>
                    <a:pt x="131" y="299"/>
                  </a:lnTo>
                  <a:lnTo>
                    <a:pt x="132" y="300"/>
                  </a:lnTo>
                  <a:lnTo>
                    <a:pt x="132" y="301"/>
                  </a:lnTo>
                  <a:lnTo>
                    <a:pt x="132" y="302"/>
                  </a:lnTo>
                  <a:lnTo>
                    <a:pt x="133" y="304"/>
                  </a:lnTo>
                  <a:lnTo>
                    <a:pt x="133" y="305"/>
                  </a:lnTo>
                  <a:lnTo>
                    <a:pt x="134" y="306"/>
                  </a:lnTo>
                  <a:lnTo>
                    <a:pt x="134" y="307"/>
                  </a:lnTo>
                  <a:lnTo>
                    <a:pt x="134" y="308"/>
                  </a:lnTo>
                  <a:lnTo>
                    <a:pt x="134" y="309"/>
                  </a:lnTo>
                  <a:lnTo>
                    <a:pt x="134" y="310"/>
                  </a:lnTo>
                  <a:lnTo>
                    <a:pt x="134" y="311"/>
                  </a:lnTo>
                  <a:lnTo>
                    <a:pt x="133" y="312"/>
                  </a:lnTo>
                  <a:lnTo>
                    <a:pt x="133" y="313"/>
                  </a:lnTo>
                  <a:lnTo>
                    <a:pt x="132" y="313"/>
                  </a:lnTo>
                  <a:lnTo>
                    <a:pt x="132" y="314"/>
                  </a:lnTo>
                  <a:lnTo>
                    <a:pt x="131" y="315"/>
                  </a:lnTo>
                  <a:lnTo>
                    <a:pt x="130" y="315"/>
                  </a:lnTo>
                  <a:close/>
                  <a:moveTo>
                    <a:pt x="143" y="500"/>
                  </a:moveTo>
                  <a:lnTo>
                    <a:pt x="142" y="500"/>
                  </a:lnTo>
                  <a:lnTo>
                    <a:pt x="141" y="499"/>
                  </a:lnTo>
                  <a:lnTo>
                    <a:pt x="140" y="498"/>
                  </a:lnTo>
                  <a:lnTo>
                    <a:pt x="139" y="498"/>
                  </a:lnTo>
                  <a:lnTo>
                    <a:pt x="139" y="497"/>
                  </a:lnTo>
                  <a:lnTo>
                    <a:pt x="138" y="496"/>
                  </a:lnTo>
                  <a:lnTo>
                    <a:pt x="137" y="495"/>
                  </a:lnTo>
                  <a:lnTo>
                    <a:pt x="137" y="494"/>
                  </a:lnTo>
                  <a:lnTo>
                    <a:pt x="136" y="493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0"/>
                  </a:lnTo>
                  <a:lnTo>
                    <a:pt x="135" y="489"/>
                  </a:lnTo>
                  <a:lnTo>
                    <a:pt x="135" y="488"/>
                  </a:lnTo>
                  <a:lnTo>
                    <a:pt x="135" y="486"/>
                  </a:lnTo>
                  <a:lnTo>
                    <a:pt x="134" y="485"/>
                  </a:lnTo>
                  <a:lnTo>
                    <a:pt x="134" y="484"/>
                  </a:lnTo>
                  <a:lnTo>
                    <a:pt x="134" y="482"/>
                  </a:lnTo>
                  <a:lnTo>
                    <a:pt x="134" y="481"/>
                  </a:lnTo>
                  <a:lnTo>
                    <a:pt x="134" y="480"/>
                  </a:lnTo>
                  <a:lnTo>
                    <a:pt x="134" y="479"/>
                  </a:lnTo>
                  <a:lnTo>
                    <a:pt x="134" y="478"/>
                  </a:lnTo>
                  <a:lnTo>
                    <a:pt x="135" y="477"/>
                  </a:lnTo>
                  <a:lnTo>
                    <a:pt x="135" y="476"/>
                  </a:lnTo>
                  <a:lnTo>
                    <a:pt x="136" y="476"/>
                  </a:lnTo>
                  <a:lnTo>
                    <a:pt x="136" y="475"/>
                  </a:lnTo>
                  <a:lnTo>
                    <a:pt x="137" y="475"/>
                  </a:lnTo>
                  <a:lnTo>
                    <a:pt x="137" y="474"/>
                  </a:lnTo>
                  <a:lnTo>
                    <a:pt x="138" y="474"/>
                  </a:lnTo>
                  <a:lnTo>
                    <a:pt x="139" y="474"/>
                  </a:lnTo>
                  <a:lnTo>
                    <a:pt x="140" y="475"/>
                  </a:lnTo>
                  <a:lnTo>
                    <a:pt x="141" y="476"/>
                  </a:lnTo>
                  <a:lnTo>
                    <a:pt x="142" y="476"/>
                  </a:lnTo>
                  <a:lnTo>
                    <a:pt x="142" y="477"/>
                  </a:lnTo>
                  <a:lnTo>
                    <a:pt x="143" y="478"/>
                  </a:lnTo>
                  <a:lnTo>
                    <a:pt x="144" y="478"/>
                  </a:lnTo>
                  <a:lnTo>
                    <a:pt x="144" y="479"/>
                  </a:lnTo>
                  <a:lnTo>
                    <a:pt x="145" y="480"/>
                  </a:lnTo>
                  <a:lnTo>
                    <a:pt x="145" y="481"/>
                  </a:lnTo>
                  <a:lnTo>
                    <a:pt x="146" y="482"/>
                  </a:lnTo>
                  <a:lnTo>
                    <a:pt x="146" y="483"/>
                  </a:lnTo>
                  <a:lnTo>
                    <a:pt x="146" y="484"/>
                  </a:lnTo>
                  <a:lnTo>
                    <a:pt x="146" y="485"/>
                  </a:lnTo>
                  <a:lnTo>
                    <a:pt x="147" y="486"/>
                  </a:lnTo>
                  <a:lnTo>
                    <a:pt x="147" y="487"/>
                  </a:lnTo>
                  <a:lnTo>
                    <a:pt x="147" y="488"/>
                  </a:lnTo>
                  <a:lnTo>
                    <a:pt x="147" y="489"/>
                  </a:lnTo>
                  <a:lnTo>
                    <a:pt x="147" y="491"/>
                  </a:lnTo>
                  <a:lnTo>
                    <a:pt x="147" y="492"/>
                  </a:lnTo>
                  <a:lnTo>
                    <a:pt x="147" y="493"/>
                  </a:lnTo>
                  <a:lnTo>
                    <a:pt x="147" y="494"/>
                  </a:lnTo>
                  <a:lnTo>
                    <a:pt x="146" y="495"/>
                  </a:lnTo>
                  <a:lnTo>
                    <a:pt x="146" y="496"/>
                  </a:lnTo>
                  <a:lnTo>
                    <a:pt x="145" y="497"/>
                  </a:lnTo>
                  <a:lnTo>
                    <a:pt x="145" y="498"/>
                  </a:lnTo>
                  <a:lnTo>
                    <a:pt x="144" y="499"/>
                  </a:lnTo>
                  <a:close/>
                  <a:moveTo>
                    <a:pt x="149" y="206"/>
                  </a:moveTo>
                  <a:lnTo>
                    <a:pt x="148" y="206"/>
                  </a:lnTo>
                  <a:lnTo>
                    <a:pt x="147" y="205"/>
                  </a:lnTo>
                  <a:lnTo>
                    <a:pt x="146" y="205"/>
                  </a:lnTo>
                  <a:lnTo>
                    <a:pt x="146" y="204"/>
                  </a:lnTo>
                  <a:lnTo>
                    <a:pt x="145" y="204"/>
                  </a:lnTo>
                  <a:lnTo>
                    <a:pt x="144" y="203"/>
                  </a:lnTo>
                  <a:lnTo>
                    <a:pt x="143" y="202"/>
                  </a:lnTo>
                  <a:lnTo>
                    <a:pt x="142" y="201"/>
                  </a:lnTo>
                  <a:lnTo>
                    <a:pt x="142" y="200"/>
                  </a:lnTo>
                  <a:lnTo>
                    <a:pt x="141" y="199"/>
                  </a:lnTo>
                  <a:lnTo>
                    <a:pt x="141" y="198"/>
                  </a:lnTo>
                  <a:lnTo>
                    <a:pt x="140" y="197"/>
                  </a:lnTo>
                  <a:lnTo>
                    <a:pt x="140" y="196"/>
                  </a:lnTo>
                  <a:lnTo>
                    <a:pt x="140" y="195"/>
                  </a:lnTo>
                  <a:lnTo>
                    <a:pt x="139" y="192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9" y="187"/>
                  </a:lnTo>
                  <a:lnTo>
                    <a:pt x="139" y="186"/>
                  </a:lnTo>
                  <a:lnTo>
                    <a:pt x="140" y="185"/>
                  </a:lnTo>
                  <a:lnTo>
                    <a:pt x="140" y="184"/>
                  </a:lnTo>
                  <a:lnTo>
                    <a:pt x="140" y="183"/>
                  </a:lnTo>
                  <a:lnTo>
                    <a:pt x="141" y="182"/>
                  </a:lnTo>
                  <a:lnTo>
                    <a:pt x="142" y="181"/>
                  </a:lnTo>
                  <a:lnTo>
                    <a:pt x="143" y="181"/>
                  </a:lnTo>
                  <a:lnTo>
                    <a:pt x="144" y="181"/>
                  </a:lnTo>
                  <a:lnTo>
                    <a:pt x="145" y="181"/>
                  </a:lnTo>
                  <a:lnTo>
                    <a:pt x="146" y="182"/>
                  </a:lnTo>
                  <a:lnTo>
                    <a:pt x="147" y="183"/>
                  </a:lnTo>
                  <a:lnTo>
                    <a:pt x="148" y="184"/>
                  </a:lnTo>
                  <a:lnTo>
                    <a:pt x="149" y="184"/>
                  </a:lnTo>
                  <a:lnTo>
                    <a:pt x="149" y="185"/>
                  </a:lnTo>
                  <a:lnTo>
                    <a:pt x="150" y="186"/>
                  </a:lnTo>
                  <a:lnTo>
                    <a:pt x="151" y="187"/>
                  </a:lnTo>
                  <a:lnTo>
                    <a:pt x="151" y="188"/>
                  </a:lnTo>
                  <a:lnTo>
                    <a:pt x="151" y="189"/>
                  </a:lnTo>
                  <a:lnTo>
                    <a:pt x="152" y="190"/>
                  </a:lnTo>
                  <a:lnTo>
                    <a:pt x="152" y="191"/>
                  </a:lnTo>
                  <a:lnTo>
                    <a:pt x="152" y="192"/>
                  </a:lnTo>
                  <a:lnTo>
                    <a:pt x="152" y="193"/>
                  </a:lnTo>
                  <a:lnTo>
                    <a:pt x="153" y="194"/>
                  </a:lnTo>
                  <a:lnTo>
                    <a:pt x="153" y="195"/>
                  </a:lnTo>
                  <a:lnTo>
                    <a:pt x="153" y="196"/>
                  </a:lnTo>
                  <a:lnTo>
                    <a:pt x="153" y="197"/>
                  </a:lnTo>
                  <a:lnTo>
                    <a:pt x="153" y="198"/>
                  </a:lnTo>
                  <a:lnTo>
                    <a:pt x="153" y="199"/>
                  </a:lnTo>
                  <a:lnTo>
                    <a:pt x="152" y="200"/>
                  </a:lnTo>
                  <a:lnTo>
                    <a:pt x="152" y="201"/>
                  </a:lnTo>
                  <a:lnTo>
                    <a:pt x="152" y="202"/>
                  </a:lnTo>
                  <a:lnTo>
                    <a:pt x="151" y="203"/>
                  </a:lnTo>
                  <a:lnTo>
                    <a:pt x="151" y="204"/>
                  </a:lnTo>
                  <a:lnTo>
                    <a:pt x="150" y="205"/>
                  </a:lnTo>
                  <a:close/>
                  <a:moveTo>
                    <a:pt x="358" y="277"/>
                  </a:moveTo>
                  <a:lnTo>
                    <a:pt x="359" y="277"/>
                  </a:lnTo>
                  <a:lnTo>
                    <a:pt x="360" y="277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1" y="279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4" y="282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5"/>
                  </a:lnTo>
                  <a:lnTo>
                    <a:pt x="366" y="286"/>
                  </a:lnTo>
                  <a:lnTo>
                    <a:pt x="366" y="287"/>
                  </a:lnTo>
                  <a:lnTo>
                    <a:pt x="366" y="288"/>
                  </a:lnTo>
                  <a:lnTo>
                    <a:pt x="367" y="289"/>
                  </a:lnTo>
                  <a:lnTo>
                    <a:pt x="367" y="291"/>
                  </a:lnTo>
                  <a:lnTo>
                    <a:pt x="367" y="292"/>
                  </a:lnTo>
                  <a:lnTo>
                    <a:pt x="367" y="294"/>
                  </a:lnTo>
                  <a:lnTo>
                    <a:pt x="367" y="295"/>
                  </a:lnTo>
                  <a:lnTo>
                    <a:pt x="367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6" y="300"/>
                  </a:lnTo>
                  <a:lnTo>
                    <a:pt x="365" y="301"/>
                  </a:lnTo>
                  <a:lnTo>
                    <a:pt x="364" y="302"/>
                  </a:lnTo>
                  <a:lnTo>
                    <a:pt x="363" y="302"/>
                  </a:lnTo>
                  <a:lnTo>
                    <a:pt x="362" y="302"/>
                  </a:lnTo>
                  <a:lnTo>
                    <a:pt x="361" y="301"/>
                  </a:lnTo>
                  <a:lnTo>
                    <a:pt x="360" y="300"/>
                  </a:lnTo>
                  <a:lnTo>
                    <a:pt x="359" y="300"/>
                  </a:lnTo>
                  <a:lnTo>
                    <a:pt x="359" y="299"/>
                  </a:lnTo>
                  <a:lnTo>
                    <a:pt x="358" y="298"/>
                  </a:lnTo>
                  <a:lnTo>
                    <a:pt x="357" y="298"/>
                  </a:lnTo>
                  <a:lnTo>
                    <a:pt x="357" y="297"/>
                  </a:lnTo>
                  <a:lnTo>
                    <a:pt x="356" y="296"/>
                  </a:lnTo>
                  <a:lnTo>
                    <a:pt x="356" y="295"/>
                  </a:lnTo>
                  <a:lnTo>
                    <a:pt x="356" y="294"/>
                  </a:lnTo>
                  <a:lnTo>
                    <a:pt x="355" y="293"/>
                  </a:lnTo>
                  <a:lnTo>
                    <a:pt x="355" y="292"/>
                  </a:lnTo>
                  <a:lnTo>
                    <a:pt x="355" y="291"/>
                  </a:lnTo>
                  <a:lnTo>
                    <a:pt x="355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6" y="280"/>
                  </a:lnTo>
                  <a:lnTo>
                    <a:pt x="356" y="279"/>
                  </a:lnTo>
                  <a:lnTo>
                    <a:pt x="356" y="278"/>
                  </a:lnTo>
                  <a:lnTo>
                    <a:pt x="357" y="278"/>
                  </a:lnTo>
                  <a:lnTo>
                    <a:pt x="357" y="277"/>
                  </a:lnTo>
                  <a:close/>
                  <a:moveTo>
                    <a:pt x="315" y="200"/>
                  </a:moveTo>
                  <a:lnTo>
                    <a:pt x="316" y="200"/>
                  </a:lnTo>
                  <a:lnTo>
                    <a:pt x="317" y="201"/>
                  </a:lnTo>
                  <a:lnTo>
                    <a:pt x="318" y="201"/>
                  </a:lnTo>
                  <a:lnTo>
                    <a:pt x="318" y="202"/>
                  </a:lnTo>
                  <a:lnTo>
                    <a:pt x="319" y="202"/>
                  </a:lnTo>
                  <a:lnTo>
                    <a:pt x="320" y="203"/>
                  </a:lnTo>
                  <a:lnTo>
                    <a:pt x="321" y="204"/>
                  </a:lnTo>
                  <a:lnTo>
                    <a:pt x="321" y="205"/>
                  </a:lnTo>
                  <a:lnTo>
                    <a:pt x="322" y="206"/>
                  </a:lnTo>
                  <a:lnTo>
                    <a:pt x="323" y="207"/>
                  </a:lnTo>
                  <a:lnTo>
                    <a:pt x="323" y="208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4" y="211"/>
                  </a:lnTo>
                  <a:lnTo>
                    <a:pt x="324" y="212"/>
                  </a:lnTo>
                  <a:lnTo>
                    <a:pt x="325" y="213"/>
                  </a:lnTo>
                  <a:lnTo>
                    <a:pt x="325" y="215"/>
                  </a:lnTo>
                  <a:lnTo>
                    <a:pt x="325" y="216"/>
                  </a:lnTo>
                  <a:lnTo>
                    <a:pt x="325" y="218"/>
                  </a:lnTo>
                  <a:lnTo>
                    <a:pt x="325" y="219"/>
                  </a:lnTo>
                  <a:lnTo>
                    <a:pt x="325" y="220"/>
                  </a:lnTo>
                  <a:lnTo>
                    <a:pt x="325" y="221"/>
                  </a:lnTo>
                  <a:lnTo>
                    <a:pt x="325" y="222"/>
                  </a:lnTo>
                  <a:lnTo>
                    <a:pt x="324" y="223"/>
                  </a:lnTo>
                  <a:lnTo>
                    <a:pt x="324" y="224"/>
                  </a:lnTo>
                  <a:lnTo>
                    <a:pt x="323" y="225"/>
                  </a:lnTo>
                  <a:lnTo>
                    <a:pt x="322" y="226"/>
                  </a:lnTo>
                  <a:lnTo>
                    <a:pt x="321" y="226"/>
                  </a:lnTo>
                  <a:lnTo>
                    <a:pt x="320" y="226"/>
                  </a:lnTo>
                  <a:lnTo>
                    <a:pt x="319" y="225"/>
                  </a:lnTo>
                  <a:lnTo>
                    <a:pt x="318" y="225"/>
                  </a:lnTo>
                  <a:lnTo>
                    <a:pt x="318" y="224"/>
                  </a:lnTo>
                  <a:lnTo>
                    <a:pt x="317" y="224"/>
                  </a:lnTo>
                  <a:lnTo>
                    <a:pt x="316" y="223"/>
                  </a:lnTo>
                  <a:lnTo>
                    <a:pt x="315" y="222"/>
                  </a:lnTo>
                  <a:lnTo>
                    <a:pt x="314" y="221"/>
                  </a:lnTo>
                  <a:lnTo>
                    <a:pt x="314" y="220"/>
                  </a:lnTo>
                  <a:lnTo>
                    <a:pt x="313" y="219"/>
                  </a:lnTo>
                  <a:lnTo>
                    <a:pt x="313" y="218"/>
                  </a:lnTo>
                  <a:lnTo>
                    <a:pt x="312" y="217"/>
                  </a:lnTo>
                  <a:lnTo>
                    <a:pt x="312" y="216"/>
                  </a:lnTo>
                  <a:lnTo>
                    <a:pt x="312" y="215"/>
                  </a:lnTo>
                  <a:lnTo>
                    <a:pt x="312" y="214"/>
                  </a:lnTo>
                  <a:lnTo>
                    <a:pt x="311" y="213"/>
                  </a:lnTo>
                  <a:lnTo>
                    <a:pt x="311" y="211"/>
                  </a:lnTo>
                  <a:lnTo>
                    <a:pt x="311" y="210"/>
                  </a:lnTo>
                  <a:lnTo>
                    <a:pt x="311" y="209"/>
                  </a:lnTo>
                  <a:lnTo>
                    <a:pt x="311" y="208"/>
                  </a:lnTo>
                  <a:lnTo>
                    <a:pt x="311" y="206"/>
                  </a:lnTo>
                  <a:lnTo>
                    <a:pt x="312" y="205"/>
                  </a:lnTo>
                  <a:lnTo>
                    <a:pt x="312" y="204"/>
                  </a:lnTo>
                  <a:lnTo>
                    <a:pt x="312" y="203"/>
                  </a:lnTo>
                  <a:lnTo>
                    <a:pt x="313" y="202"/>
                  </a:lnTo>
                  <a:lnTo>
                    <a:pt x="313" y="201"/>
                  </a:lnTo>
                  <a:lnTo>
                    <a:pt x="314" y="201"/>
                  </a:lnTo>
                  <a:lnTo>
                    <a:pt x="314" y="200"/>
                  </a:lnTo>
                  <a:close/>
                  <a:moveTo>
                    <a:pt x="253" y="150"/>
                  </a:moveTo>
                  <a:lnTo>
                    <a:pt x="254" y="150"/>
                  </a:lnTo>
                  <a:lnTo>
                    <a:pt x="255" y="150"/>
                  </a:lnTo>
                  <a:lnTo>
                    <a:pt x="256" y="151"/>
                  </a:lnTo>
                  <a:lnTo>
                    <a:pt x="257" y="152"/>
                  </a:lnTo>
                  <a:lnTo>
                    <a:pt x="258" y="153"/>
                  </a:lnTo>
                  <a:lnTo>
                    <a:pt x="259" y="153"/>
                  </a:lnTo>
                  <a:lnTo>
                    <a:pt x="259" y="154"/>
                  </a:lnTo>
                  <a:lnTo>
                    <a:pt x="260" y="155"/>
                  </a:lnTo>
                  <a:lnTo>
                    <a:pt x="261" y="156"/>
                  </a:lnTo>
                  <a:lnTo>
                    <a:pt x="261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2" y="160"/>
                  </a:lnTo>
                  <a:lnTo>
                    <a:pt x="262" y="161"/>
                  </a:lnTo>
                  <a:lnTo>
                    <a:pt x="263" y="162"/>
                  </a:lnTo>
                  <a:lnTo>
                    <a:pt x="263" y="164"/>
                  </a:lnTo>
                  <a:lnTo>
                    <a:pt x="263" y="165"/>
                  </a:lnTo>
                  <a:lnTo>
                    <a:pt x="263" y="167"/>
                  </a:lnTo>
                  <a:lnTo>
                    <a:pt x="263" y="168"/>
                  </a:lnTo>
                  <a:lnTo>
                    <a:pt x="263" y="169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2" y="172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7" y="174"/>
                  </a:lnTo>
                  <a:lnTo>
                    <a:pt x="256" y="174"/>
                  </a:lnTo>
                  <a:lnTo>
                    <a:pt x="256" y="173"/>
                  </a:lnTo>
                  <a:lnTo>
                    <a:pt x="255" y="173"/>
                  </a:lnTo>
                  <a:lnTo>
                    <a:pt x="254" y="172"/>
                  </a:lnTo>
                  <a:lnTo>
                    <a:pt x="253" y="171"/>
                  </a:lnTo>
                  <a:lnTo>
                    <a:pt x="252" y="170"/>
                  </a:lnTo>
                  <a:lnTo>
                    <a:pt x="252" y="169"/>
                  </a:lnTo>
                  <a:lnTo>
                    <a:pt x="251" y="168"/>
                  </a:lnTo>
                  <a:lnTo>
                    <a:pt x="251" y="167"/>
                  </a:lnTo>
                  <a:lnTo>
                    <a:pt x="250" y="166"/>
                  </a:lnTo>
                  <a:lnTo>
                    <a:pt x="250" y="165"/>
                  </a:lnTo>
                  <a:lnTo>
                    <a:pt x="250" y="164"/>
                  </a:lnTo>
                  <a:lnTo>
                    <a:pt x="250" y="159"/>
                  </a:lnTo>
                  <a:lnTo>
                    <a:pt x="250" y="157"/>
                  </a:lnTo>
                  <a:lnTo>
                    <a:pt x="250" y="155"/>
                  </a:lnTo>
                  <a:lnTo>
                    <a:pt x="251" y="154"/>
                  </a:lnTo>
                  <a:lnTo>
                    <a:pt x="251" y="153"/>
                  </a:lnTo>
                  <a:lnTo>
                    <a:pt x="251" y="152"/>
                  </a:lnTo>
                  <a:lnTo>
                    <a:pt x="251" y="151"/>
                  </a:lnTo>
                  <a:lnTo>
                    <a:pt x="252" y="151"/>
                  </a:lnTo>
                  <a:lnTo>
                    <a:pt x="252" y="150"/>
                  </a:lnTo>
                  <a:close/>
                  <a:moveTo>
                    <a:pt x="231" y="268"/>
                  </a:moveTo>
                  <a:lnTo>
                    <a:pt x="232" y="268"/>
                  </a:lnTo>
                  <a:lnTo>
                    <a:pt x="233" y="269"/>
                  </a:lnTo>
                  <a:lnTo>
                    <a:pt x="234" y="270"/>
                  </a:lnTo>
                  <a:lnTo>
                    <a:pt x="235" y="271"/>
                  </a:lnTo>
                  <a:lnTo>
                    <a:pt x="236" y="272"/>
                  </a:lnTo>
                  <a:lnTo>
                    <a:pt x="237" y="273"/>
                  </a:lnTo>
                  <a:lnTo>
                    <a:pt x="238" y="274"/>
                  </a:lnTo>
                  <a:lnTo>
                    <a:pt x="238" y="275"/>
                  </a:lnTo>
                  <a:lnTo>
                    <a:pt x="238" y="276"/>
                  </a:lnTo>
                  <a:lnTo>
                    <a:pt x="239" y="277"/>
                  </a:lnTo>
                  <a:lnTo>
                    <a:pt x="239" y="278"/>
                  </a:lnTo>
                  <a:lnTo>
                    <a:pt x="239" y="279"/>
                  </a:lnTo>
                  <a:lnTo>
                    <a:pt x="240" y="281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40" y="285"/>
                  </a:lnTo>
                  <a:lnTo>
                    <a:pt x="240" y="286"/>
                  </a:lnTo>
                  <a:lnTo>
                    <a:pt x="240" y="288"/>
                  </a:lnTo>
                  <a:lnTo>
                    <a:pt x="240" y="289"/>
                  </a:lnTo>
                  <a:lnTo>
                    <a:pt x="240" y="290"/>
                  </a:lnTo>
                  <a:lnTo>
                    <a:pt x="239" y="291"/>
                  </a:lnTo>
                  <a:lnTo>
                    <a:pt x="239" y="292"/>
                  </a:lnTo>
                  <a:lnTo>
                    <a:pt x="238" y="293"/>
                  </a:lnTo>
                  <a:lnTo>
                    <a:pt x="237" y="294"/>
                  </a:lnTo>
                  <a:lnTo>
                    <a:pt x="236" y="294"/>
                  </a:lnTo>
                  <a:lnTo>
                    <a:pt x="235" y="294"/>
                  </a:lnTo>
                  <a:lnTo>
                    <a:pt x="234" y="293"/>
                  </a:lnTo>
                  <a:lnTo>
                    <a:pt x="233" y="292"/>
                  </a:lnTo>
                  <a:lnTo>
                    <a:pt x="232" y="292"/>
                  </a:lnTo>
                  <a:lnTo>
                    <a:pt x="232" y="291"/>
                  </a:lnTo>
                  <a:lnTo>
                    <a:pt x="231" y="290"/>
                  </a:lnTo>
                  <a:lnTo>
                    <a:pt x="230" y="289"/>
                  </a:lnTo>
                  <a:lnTo>
                    <a:pt x="230" y="288"/>
                  </a:lnTo>
                  <a:lnTo>
                    <a:pt x="229" y="287"/>
                  </a:lnTo>
                  <a:lnTo>
                    <a:pt x="229" y="286"/>
                  </a:lnTo>
                  <a:lnTo>
                    <a:pt x="229" y="285"/>
                  </a:lnTo>
                  <a:lnTo>
                    <a:pt x="228" y="284"/>
                  </a:lnTo>
                  <a:lnTo>
                    <a:pt x="228" y="283"/>
                  </a:lnTo>
                  <a:lnTo>
                    <a:pt x="228" y="282"/>
                  </a:lnTo>
                  <a:lnTo>
                    <a:pt x="228" y="281"/>
                  </a:lnTo>
                  <a:lnTo>
                    <a:pt x="227" y="280"/>
                  </a:lnTo>
                  <a:lnTo>
                    <a:pt x="227" y="279"/>
                  </a:lnTo>
                  <a:lnTo>
                    <a:pt x="227" y="278"/>
                  </a:lnTo>
                  <a:lnTo>
                    <a:pt x="227" y="277"/>
                  </a:lnTo>
                  <a:lnTo>
                    <a:pt x="227" y="275"/>
                  </a:lnTo>
                  <a:lnTo>
                    <a:pt x="227" y="274"/>
                  </a:lnTo>
                  <a:lnTo>
                    <a:pt x="227" y="273"/>
                  </a:lnTo>
                  <a:lnTo>
                    <a:pt x="228" y="272"/>
                  </a:lnTo>
                  <a:lnTo>
                    <a:pt x="228" y="271"/>
                  </a:lnTo>
                  <a:lnTo>
                    <a:pt x="228" y="270"/>
                  </a:lnTo>
                  <a:lnTo>
                    <a:pt x="229" y="269"/>
                  </a:lnTo>
                  <a:lnTo>
                    <a:pt x="230" y="269"/>
                  </a:lnTo>
                  <a:lnTo>
                    <a:pt x="230" y="268"/>
                  </a:lnTo>
                  <a:close/>
                  <a:moveTo>
                    <a:pt x="202" y="172"/>
                  </a:moveTo>
                  <a:lnTo>
                    <a:pt x="203" y="172"/>
                  </a:lnTo>
                  <a:lnTo>
                    <a:pt x="204" y="173"/>
                  </a:lnTo>
                  <a:lnTo>
                    <a:pt x="205" y="173"/>
                  </a:lnTo>
                  <a:lnTo>
                    <a:pt x="205" y="174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08" y="176"/>
                  </a:lnTo>
                  <a:lnTo>
                    <a:pt x="209" y="177"/>
                  </a:lnTo>
                  <a:lnTo>
                    <a:pt x="210" y="178"/>
                  </a:lnTo>
                  <a:lnTo>
                    <a:pt x="210" y="179"/>
                  </a:lnTo>
                  <a:lnTo>
                    <a:pt x="210" y="180"/>
                  </a:lnTo>
                  <a:lnTo>
                    <a:pt x="211" y="181"/>
                  </a:lnTo>
                  <a:lnTo>
                    <a:pt x="211" y="182"/>
                  </a:lnTo>
                  <a:lnTo>
                    <a:pt x="211" y="183"/>
                  </a:lnTo>
                  <a:lnTo>
                    <a:pt x="212" y="185"/>
                  </a:lnTo>
                  <a:lnTo>
                    <a:pt x="212" y="186"/>
                  </a:lnTo>
                  <a:lnTo>
                    <a:pt x="212" y="188"/>
                  </a:lnTo>
                  <a:lnTo>
                    <a:pt x="212" y="189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2" y="193"/>
                  </a:lnTo>
                  <a:lnTo>
                    <a:pt x="212" y="194"/>
                  </a:lnTo>
                  <a:lnTo>
                    <a:pt x="211" y="195"/>
                  </a:lnTo>
                  <a:lnTo>
                    <a:pt x="211" y="196"/>
                  </a:lnTo>
                  <a:lnTo>
                    <a:pt x="210" y="197"/>
                  </a:lnTo>
                  <a:lnTo>
                    <a:pt x="209" y="198"/>
                  </a:lnTo>
                  <a:lnTo>
                    <a:pt x="208" y="198"/>
                  </a:lnTo>
                  <a:lnTo>
                    <a:pt x="207" y="198"/>
                  </a:lnTo>
                  <a:lnTo>
                    <a:pt x="206" y="197"/>
                  </a:lnTo>
                  <a:lnTo>
                    <a:pt x="205" y="196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3" y="194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1" y="191"/>
                  </a:lnTo>
                  <a:lnTo>
                    <a:pt x="201" y="190"/>
                  </a:lnTo>
                  <a:lnTo>
                    <a:pt x="201" y="189"/>
                  </a:lnTo>
                  <a:lnTo>
                    <a:pt x="200" y="188"/>
                  </a:lnTo>
                  <a:lnTo>
                    <a:pt x="200" y="187"/>
                  </a:lnTo>
                  <a:lnTo>
                    <a:pt x="200" y="186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0" y="176"/>
                  </a:lnTo>
                  <a:lnTo>
                    <a:pt x="201" y="174"/>
                  </a:lnTo>
                  <a:lnTo>
                    <a:pt x="201" y="173"/>
                  </a:lnTo>
                  <a:lnTo>
                    <a:pt x="201" y="172"/>
                  </a:lnTo>
                  <a:close/>
                  <a:moveTo>
                    <a:pt x="214" y="347"/>
                  </a:moveTo>
                  <a:lnTo>
                    <a:pt x="215" y="349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5" y="353"/>
                  </a:lnTo>
                  <a:lnTo>
                    <a:pt x="215" y="354"/>
                  </a:lnTo>
                  <a:lnTo>
                    <a:pt x="215" y="355"/>
                  </a:lnTo>
                  <a:lnTo>
                    <a:pt x="215" y="356"/>
                  </a:lnTo>
                  <a:lnTo>
                    <a:pt x="215" y="357"/>
                  </a:lnTo>
                  <a:lnTo>
                    <a:pt x="214" y="358"/>
                  </a:lnTo>
                  <a:lnTo>
                    <a:pt x="214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1" y="361"/>
                  </a:lnTo>
                  <a:lnTo>
                    <a:pt x="210" y="361"/>
                  </a:lnTo>
                  <a:lnTo>
                    <a:pt x="209" y="360"/>
                  </a:lnTo>
                  <a:lnTo>
                    <a:pt x="208" y="360"/>
                  </a:lnTo>
                  <a:lnTo>
                    <a:pt x="207" y="359"/>
                  </a:lnTo>
                  <a:lnTo>
                    <a:pt x="206" y="358"/>
                  </a:lnTo>
                  <a:lnTo>
                    <a:pt x="205" y="358"/>
                  </a:lnTo>
                  <a:lnTo>
                    <a:pt x="205" y="357"/>
                  </a:lnTo>
                  <a:lnTo>
                    <a:pt x="204" y="356"/>
                  </a:lnTo>
                  <a:lnTo>
                    <a:pt x="204" y="355"/>
                  </a:lnTo>
                  <a:lnTo>
                    <a:pt x="203" y="354"/>
                  </a:lnTo>
                  <a:lnTo>
                    <a:pt x="203" y="353"/>
                  </a:lnTo>
                  <a:lnTo>
                    <a:pt x="202" y="352"/>
                  </a:lnTo>
                  <a:lnTo>
                    <a:pt x="202" y="351"/>
                  </a:lnTo>
                  <a:lnTo>
                    <a:pt x="202" y="350"/>
                  </a:lnTo>
                  <a:lnTo>
                    <a:pt x="202" y="349"/>
                  </a:lnTo>
                  <a:lnTo>
                    <a:pt x="201" y="347"/>
                  </a:lnTo>
                  <a:lnTo>
                    <a:pt x="201" y="346"/>
                  </a:lnTo>
                  <a:lnTo>
                    <a:pt x="201" y="344"/>
                  </a:lnTo>
                  <a:lnTo>
                    <a:pt x="201" y="343"/>
                  </a:lnTo>
                  <a:lnTo>
                    <a:pt x="201" y="342"/>
                  </a:lnTo>
                  <a:lnTo>
                    <a:pt x="201" y="341"/>
                  </a:lnTo>
                  <a:lnTo>
                    <a:pt x="202" y="340"/>
                  </a:lnTo>
                  <a:lnTo>
                    <a:pt x="202" y="339"/>
                  </a:lnTo>
                  <a:lnTo>
                    <a:pt x="202" y="338"/>
                  </a:lnTo>
                  <a:lnTo>
                    <a:pt x="203" y="338"/>
                  </a:lnTo>
                  <a:lnTo>
                    <a:pt x="203" y="337"/>
                  </a:lnTo>
                  <a:lnTo>
                    <a:pt x="204" y="336"/>
                  </a:lnTo>
                  <a:lnTo>
                    <a:pt x="205" y="336"/>
                  </a:lnTo>
                  <a:lnTo>
                    <a:pt x="206" y="336"/>
                  </a:lnTo>
                  <a:lnTo>
                    <a:pt x="207" y="337"/>
                  </a:lnTo>
                  <a:lnTo>
                    <a:pt x="208" y="337"/>
                  </a:lnTo>
                  <a:lnTo>
                    <a:pt x="208" y="338"/>
                  </a:lnTo>
                  <a:lnTo>
                    <a:pt x="209" y="338"/>
                  </a:lnTo>
                  <a:lnTo>
                    <a:pt x="210" y="339"/>
                  </a:lnTo>
                  <a:lnTo>
                    <a:pt x="211" y="340"/>
                  </a:lnTo>
                  <a:lnTo>
                    <a:pt x="212" y="341"/>
                  </a:lnTo>
                  <a:lnTo>
                    <a:pt x="213" y="342"/>
                  </a:lnTo>
                  <a:lnTo>
                    <a:pt x="213" y="343"/>
                  </a:lnTo>
                  <a:lnTo>
                    <a:pt x="213" y="344"/>
                  </a:lnTo>
                  <a:lnTo>
                    <a:pt x="214" y="345"/>
                  </a:lnTo>
                  <a:lnTo>
                    <a:pt x="214" y="346"/>
                  </a:lnTo>
                  <a:close/>
                  <a:moveTo>
                    <a:pt x="157" y="364"/>
                  </a:moveTo>
                  <a:lnTo>
                    <a:pt x="157" y="363"/>
                  </a:lnTo>
                  <a:lnTo>
                    <a:pt x="156" y="361"/>
                  </a:lnTo>
                  <a:lnTo>
                    <a:pt x="156" y="360"/>
                  </a:lnTo>
                  <a:lnTo>
                    <a:pt x="156" y="358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6" y="355"/>
                  </a:lnTo>
                  <a:lnTo>
                    <a:pt x="156" y="354"/>
                  </a:lnTo>
                  <a:lnTo>
                    <a:pt x="157" y="353"/>
                  </a:lnTo>
                  <a:lnTo>
                    <a:pt x="157" y="352"/>
                  </a:lnTo>
                  <a:lnTo>
                    <a:pt x="158" y="351"/>
                  </a:lnTo>
                  <a:lnTo>
                    <a:pt x="159" y="350"/>
                  </a:lnTo>
                  <a:lnTo>
                    <a:pt x="160" y="350"/>
                  </a:lnTo>
                  <a:lnTo>
                    <a:pt x="161" y="350"/>
                  </a:lnTo>
                  <a:lnTo>
                    <a:pt x="162" y="351"/>
                  </a:lnTo>
                  <a:lnTo>
                    <a:pt x="163" y="351"/>
                  </a:lnTo>
                  <a:lnTo>
                    <a:pt x="163" y="352"/>
                  </a:lnTo>
                  <a:lnTo>
                    <a:pt x="164" y="352"/>
                  </a:lnTo>
                  <a:lnTo>
                    <a:pt x="165" y="353"/>
                  </a:lnTo>
                  <a:lnTo>
                    <a:pt x="166" y="354"/>
                  </a:lnTo>
                  <a:lnTo>
                    <a:pt x="167" y="355"/>
                  </a:lnTo>
                  <a:lnTo>
                    <a:pt x="168" y="356"/>
                  </a:lnTo>
                  <a:lnTo>
                    <a:pt x="168" y="357"/>
                  </a:lnTo>
                  <a:lnTo>
                    <a:pt x="168" y="358"/>
                  </a:lnTo>
                  <a:lnTo>
                    <a:pt x="169" y="359"/>
                  </a:lnTo>
                  <a:lnTo>
                    <a:pt x="169" y="360"/>
                  </a:lnTo>
                  <a:lnTo>
                    <a:pt x="169" y="361"/>
                  </a:lnTo>
                  <a:lnTo>
                    <a:pt x="170" y="364"/>
                  </a:lnTo>
                  <a:lnTo>
                    <a:pt x="170" y="366"/>
                  </a:lnTo>
                  <a:lnTo>
                    <a:pt x="170" y="367"/>
                  </a:lnTo>
                  <a:lnTo>
                    <a:pt x="170" y="368"/>
                  </a:lnTo>
                  <a:lnTo>
                    <a:pt x="170" y="369"/>
                  </a:lnTo>
                  <a:lnTo>
                    <a:pt x="170" y="370"/>
                  </a:lnTo>
                  <a:lnTo>
                    <a:pt x="169" y="371"/>
                  </a:lnTo>
                  <a:lnTo>
                    <a:pt x="169" y="372"/>
                  </a:lnTo>
                  <a:lnTo>
                    <a:pt x="169" y="373"/>
                  </a:lnTo>
                  <a:lnTo>
                    <a:pt x="168" y="374"/>
                  </a:lnTo>
                  <a:lnTo>
                    <a:pt x="167" y="375"/>
                  </a:lnTo>
                  <a:lnTo>
                    <a:pt x="166" y="375"/>
                  </a:lnTo>
                  <a:lnTo>
                    <a:pt x="165" y="375"/>
                  </a:lnTo>
                  <a:lnTo>
                    <a:pt x="164" y="374"/>
                  </a:lnTo>
                  <a:lnTo>
                    <a:pt x="163" y="374"/>
                  </a:lnTo>
                  <a:lnTo>
                    <a:pt x="163" y="373"/>
                  </a:lnTo>
                  <a:lnTo>
                    <a:pt x="162" y="372"/>
                  </a:lnTo>
                  <a:lnTo>
                    <a:pt x="160" y="370"/>
                  </a:lnTo>
                  <a:lnTo>
                    <a:pt x="159" y="368"/>
                  </a:lnTo>
                  <a:close/>
                  <a:moveTo>
                    <a:pt x="174" y="573"/>
                  </a:moveTo>
                  <a:lnTo>
                    <a:pt x="173" y="573"/>
                  </a:lnTo>
                  <a:lnTo>
                    <a:pt x="172" y="572"/>
                  </a:lnTo>
                  <a:lnTo>
                    <a:pt x="171" y="572"/>
                  </a:lnTo>
                  <a:lnTo>
                    <a:pt x="170" y="571"/>
                  </a:lnTo>
                  <a:lnTo>
                    <a:pt x="170" y="570"/>
                  </a:lnTo>
                  <a:lnTo>
                    <a:pt x="169" y="570"/>
                  </a:lnTo>
                  <a:lnTo>
                    <a:pt x="168" y="569"/>
                  </a:lnTo>
                  <a:lnTo>
                    <a:pt x="168" y="568"/>
                  </a:lnTo>
                  <a:lnTo>
                    <a:pt x="167" y="567"/>
                  </a:lnTo>
                  <a:lnTo>
                    <a:pt x="167" y="566"/>
                  </a:lnTo>
                  <a:lnTo>
                    <a:pt x="167" y="565"/>
                  </a:lnTo>
                  <a:lnTo>
                    <a:pt x="166" y="564"/>
                  </a:lnTo>
                  <a:lnTo>
                    <a:pt x="166" y="563"/>
                  </a:lnTo>
                  <a:lnTo>
                    <a:pt x="166" y="562"/>
                  </a:lnTo>
                  <a:lnTo>
                    <a:pt x="166" y="557"/>
                  </a:lnTo>
                  <a:lnTo>
                    <a:pt x="166" y="555"/>
                  </a:lnTo>
                  <a:lnTo>
                    <a:pt x="167" y="553"/>
                  </a:lnTo>
                  <a:lnTo>
                    <a:pt x="167" y="551"/>
                  </a:lnTo>
                  <a:lnTo>
                    <a:pt x="167" y="550"/>
                  </a:lnTo>
                  <a:lnTo>
                    <a:pt x="168" y="549"/>
                  </a:lnTo>
                  <a:lnTo>
                    <a:pt x="168" y="548"/>
                  </a:lnTo>
                  <a:lnTo>
                    <a:pt x="169" y="548"/>
                  </a:lnTo>
                  <a:lnTo>
                    <a:pt x="170" y="548"/>
                  </a:lnTo>
                  <a:lnTo>
                    <a:pt x="171" y="548"/>
                  </a:lnTo>
                  <a:lnTo>
                    <a:pt x="171" y="549"/>
                  </a:lnTo>
                  <a:lnTo>
                    <a:pt x="172" y="549"/>
                  </a:lnTo>
                  <a:lnTo>
                    <a:pt x="173" y="550"/>
                  </a:lnTo>
                  <a:lnTo>
                    <a:pt x="173" y="551"/>
                  </a:lnTo>
                  <a:lnTo>
                    <a:pt x="174" y="551"/>
                  </a:lnTo>
                  <a:lnTo>
                    <a:pt x="175" y="552"/>
                  </a:lnTo>
                  <a:lnTo>
                    <a:pt x="175" y="553"/>
                  </a:lnTo>
                  <a:lnTo>
                    <a:pt x="176" y="554"/>
                  </a:lnTo>
                  <a:lnTo>
                    <a:pt x="176" y="555"/>
                  </a:lnTo>
                  <a:lnTo>
                    <a:pt x="177" y="556"/>
                  </a:lnTo>
                  <a:lnTo>
                    <a:pt x="177" y="557"/>
                  </a:lnTo>
                  <a:lnTo>
                    <a:pt x="177" y="558"/>
                  </a:lnTo>
                  <a:lnTo>
                    <a:pt x="177" y="559"/>
                  </a:lnTo>
                  <a:lnTo>
                    <a:pt x="177" y="563"/>
                  </a:lnTo>
                  <a:lnTo>
                    <a:pt x="177" y="566"/>
                  </a:lnTo>
                  <a:lnTo>
                    <a:pt x="177" y="568"/>
                  </a:lnTo>
                  <a:lnTo>
                    <a:pt x="177" y="569"/>
                  </a:lnTo>
                  <a:lnTo>
                    <a:pt x="176" y="570"/>
                  </a:lnTo>
                  <a:lnTo>
                    <a:pt x="176" y="571"/>
                  </a:lnTo>
                  <a:lnTo>
                    <a:pt x="176" y="572"/>
                  </a:lnTo>
                  <a:lnTo>
                    <a:pt x="175" y="572"/>
                  </a:lnTo>
                  <a:lnTo>
                    <a:pt x="175" y="573"/>
                  </a:lnTo>
                  <a:close/>
                  <a:moveTo>
                    <a:pt x="174" y="138"/>
                  </a:moveTo>
                  <a:lnTo>
                    <a:pt x="173" y="138"/>
                  </a:lnTo>
                  <a:lnTo>
                    <a:pt x="172" y="137"/>
                  </a:lnTo>
                  <a:lnTo>
                    <a:pt x="171" y="137"/>
                  </a:lnTo>
                  <a:lnTo>
                    <a:pt x="170" y="136"/>
                  </a:lnTo>
                  <a:lnTo>
                    <a:pt x="170" y="135"/>
                  </a:lnTo>
                  <a:lnTo>
                    <a:pt x="169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30"/>
                  </a:lnTo>
                  <a:lnTo>
                    <a:pt x="166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5" y="124"/>
                  </a:lnTo>
                  <a:lnTo>
                    <a:pt x="165" y="123"/>
                  </a:lnTo>
                  <a:lnTo>
                    <a:pt x="165" y="121"/>
                  </a:lnTo>
                  <a:lnTo>
                    <a:pt x="165" y="120"/>
                  </a:lnTo>
                  <a:lnTo>
                    <a:pt x="165" y="119"/>
                  </a:lnTo>
                  <a:lnTo>
                    <a:pt x="165" y="118"/>
                  </a:lnTo>
                  <a:lnTo>
                    <a:pt x="165" y="117"/>
                  </a:lnTo>
                  <a:lnTo>
                    <a:pt x="166" y="116"/>
                  </a:lnTo>
                  <a:lnTo>
                    <a:pt x="166" y="115"/>
                  </a:lnTo>
                  <a:lnTo>
                    <a:pt x="167" y="115"/>
                  </a:lnTo>
                  <a:lnTo>
                    <a:pt x="167" y="114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9" y="113"/>
                  </a:lnTo>
                  <a:lnTo>
                    <a:pt x="170" y="113"/>
                  </a:lnTo>
                  <a:lnTo>
                    <a:pt x="171" y="114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3" y="116"/>
                  </a:lnTo>
                  <a:lnTo>
                    <a:pt x="174" y="117"/>
                  </a:lnTo>
                  <a:lnTo>
                    <a:pt x="175" y="117"/>
                  </a:lnTo>
                  <a:lnTo>
                    <a:pt x="175" y="118"/>
                  </a:lnTo>
                  <a:lnTo>
                    <a:pt x="176" y="119"/>
                  </a:lnTo>
                  <a:lnTo>
                    <a:pt x="176" y="120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7" y="123"/>
                  </a:lnTo>
                  <a:lnTo>
                    <a:pt x="177" y="124"/>
                  </a:lnTo>
                  <a:lnTo>
                    <a:pt x="178" y="125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0"/>
                  </a:lnTo>
                  <a:lnTo>
                    <a:pt x="178" y="131"/>
                  </a:lnTo>
                  <a:lnTo>
                    <a:pt x="178" y="132"/>
                  </a:lnTo>
                  <a:lnTo>
                    <a:pt x="178" y="133"/>
                  </a:lnTo>
                  <a:lnTo>
                    <a:pt x="177" y="134"/>
                  </a:lnTo>
                  <a:lnTo>
                    <a:pt x="177" y="135"/>
                  </a:lnTo>
                  <a:lnTo>
                    <a:pt x="177" y="136"/>
                  </a:lnTo>
                  <a:lnTo>
                    <a:pt x="176" y="137"/>
                  </a:lnTo>
                  <a:lnTo>
                    <a:pt x="175" y="137"/>
                  </a:lnTo>
                  <a:lnTo>
                    <a:pt x="175" y="138"/>
                  </a:lnTo>
                  <a:close/>
                  <a:moveTo>
                    <a:pt x="191" y="257"/>
                  </a:moveTo>
                  <a:lnTo>
                    <a:pt x="190" y="257"/>
                  </a:lnTo>
                  <a:lnTo>
                    <a:pt x="189" y="256"/>
                  </a:lnTo>
                  <a:lnTo>
                    <a:pt x="188" y="255"/>
                  </a:lnTo>
                  <a:lnTo>
                    <a:pt x="187" y="255"/>
                  </a:lnTo>
                  <a:lnTo>
                    <a:pt x="187" y="254"/>
                  </a:lnTo>
                  <a:lnTo>
                    <a:pt x="186" y="253"/>
                  </a:lnTo>
                  <a:lnTo>
                    <a:pt x="185" y="253"/>
                  </a:lnTo>
                  <a:lnTo>
                    <a:pt x="185" y="252"/>
                  </a:lnTo>
                  <a:lnTo>
                    <a:pt x="184" y="251"/>
                  </a:lnTo>
                  <a:lnTo>
                    <a:pt x="184" y="250"/>
                  </a:lnTo>
                  <a:lnTo>
                    <a:pt x="184" y="249"/>
                  </a:lnTo>
                  <a:lnTo>
                    <a:pt x="183" y="248"/>
                  </a:lnTo>
                  <a:lnTo>
                    <a:pt x="183" y="247"/>
                  </a:lnTo>
                  <a:lnTo>
                    <a:pt x="183" y="246"/>
                  </a:lnTo>
                  <a:lnTo>
                    <a:pt x="183" y="244"/>
                  </a:lnTo>
                  <a:lnTo>
                    <a:pt x="182" y="243"/>
                  </a:lnTo>
                  <a:lnTo>
                    <a:pt x="182" y="241"/>
                  </a:lnTo>
                  <a:lnTo>
                    <a:pt x="182" y="240"/>
                  </a:lnTo>
                  <a:lnTo>
                    <a:pt x="182" y="239"/>
                  </a:lnTo>
                  <a:lnTo>
                    <a:pt x="182" y="237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4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1"/>
                  </a:lnTo>
                  <a:lnTo>
                    <a:pt x="185" y="231"/>
                  </a:lnTo>
                  <a:lnTo>
                    <a:pt x="186" y="231"/>
                  </a:lnTo>
                  <a:lnTo>
                    <a:pt x="187" y="232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90" y="234"/>
                  </a:lnTo>
                  <a:lnTo>
                    <a:pt x="190" y="235"/>
                  </a:lnTo>
                  <a:lnTo>
                    <a:pt x="191" y="236"/>
                  </a:lnTo>
                  <a:lnTo>
                    <a:pt x="192" y="237"/>
                  </a:lnTo>
                  <a:lnTo>
                    <a:pt x="192" y="238"/>
                  </a:lnTo>
                  <a:lnTo>
                    <a:pt x="193" y="239"/>
                  </a:lnTo>
                  <a:lnTo>
                    <a:pt x="193" y="240"/>
                  </a:lnTo>
                  <a:lnTo>
                    <a:pt x="194" y="241"/>
                  </a:lnTo>
                  <a:lnTo>
                    <a:pt x="194" y="242"/>
                  </a:lnTo>
                  <a:lnTo>
                    <a:pt x="194" y="243"/>
                  </a:lnTo>
                  <a:lnTo>
                    <a:pt x="195" y="244"/>
                  </a:lnTo>
                  <a:lnTo>
                    <a:pt x="195" y="245"/>
                  </a:lnTo>
                  <a:lnTo>
                    <a:pt x="195" y="246"/>
                  </a:lnTo>
                  <a:lnTo>
                    <a:pt x="195" y="247"/>
                  </a:lnTo>
                  <a:lnTo>
                    <a:pt x="195" y="248"/>
                  </a:lnTo>
                  <a:lnTo>
                    <a:pt x="195" y="250"/>
                  </a:lnTo>
                  <a:lnTo>
                    <a:pt x="195" y="251"/>
                  </a:lnTo>
                  <a:lnTo>
                    <a:pt x="195" y="252"/>
                  </a:lnTo>
                  <a:lnTo>
                    <a:pt x="194" y="253"/>
                  </a:lnTo>
                  <a:lnTo>
                    <a:pt x="194" y="254"/>
                  </a:lnTo>
                  <a:lnTo>
                    <a:pt x="194" y="255"/>
                  </a:lnTo>
                  <a:lnTo>
                    <a:pt x="193" y="255"/>
                  </a:lnTo>
                  <a:lnTo>
                    <a:pt x="193" y="256"/>
                  </a:lnTo>
                  <a:lnTo>
                    <a:pt x="192" y="256"/>
                  </a:lnTo>
                  <a:lnTo>
                    <a:pt x="192" y="257"/>
                  </a:lnTo>
                  <a:close/>
                  <a:moveTo>
                    <a:pt x="197" y="454"/>
                  </a:moveTo>
                  <a:lnTo>
                    <a:pt x="197" y="452"/>
                  </a:lnTo>
                  <a:lnTo>
                    <a:pt x="196" y="451"/>
                  </a:lnTo>
                  <a:lnTo>
                    <a:pt x="196" y="450"/>
                  </a:lnTo>
                  <a:lnTo>
                    <a:pt x="196" y="448"/>
                  </a:lnTo>
                  <a:lnTo>
                    <a:pt x="196" y="447"/>
                  </a:lnTo>
                  <a:lnTo>
                    <a:pt x="196" y="446"/>
                  </a:lnTo>
                  <a:lnTo>
                    <a:pt x="196" y="445"/>
                  </a:lnTo>
                  <a:lnTo>
                    <a:pt x="196" y="444"/>
                  </a:lnTo>
                  <a:lnTo>
                    <a:pt x="197" y="443"/>
                  </a:lnTo>
                  <a:lnTo>
                    <a:pt x="197" y="442"/>
                  </a:lnTo>
                  <a:lnTo>
                    <a:pt x="198" y="442"/>
                  </a:lnTo>
                  <a:lnTo>
                    <a:pt x="198" y="441"/>
                  </a:lnTo>
                  <a:lnTo>
                    <a:pt x="199" y="441"/>
                  </a:lnTo>
                  <a:lnTo>
                    <a:pt x="199" y="440"/>
                  </a:lnTo>
                  <a:lnTo>
                    <a:pt x="200" y="440"/>
                  </a:lnTo>
                  <a:lnTo>
                    <a:pt x="201" y="440"/>
                  </a:lnTo>
                  <a:lnTo>
                    <a:pt x="202" y="441"/>
                  </a:lnTo>
                  <a:lnTo>
                    <a:pt x="203" y="442"/>
                  </a:lnTo>
                  <a:lnTo>
                    <a:pt x="204" y="442"/>
                  </a:lnTo>
                  <a:lnTo>
                    <a:pt x="204" y="443"/>
                  </a:lnTo>
                  <a:lnTo>
                    <a:pt x="205" y="444"/>
                  </a:lnTo>
                  <a:lnTo>
                    <a:pt x="206" y="445"/>
                  </a:lnTo>
                  <a:lnTo>
                    <a:pt x="206" y="446"/>
                  </a:lnTo>
                  <a:lnTo>
                    <a:pt x="207" y="447"/>
                  </a:lnTo>
                  <a:lnTo>
                    <a:pt x="207" y="448"/>
                  </a:lnTo>
                  <a:lnTo>
                    <a:pt x="208" y="449"/>
                  </a:lnTo>
                  <a:lnTo>
                    <a:pt x="208" y="450"/>
                  </a:lnTo>
                  <a:lnTo>
                    <a:pt x="208" y="451"/>
                  </a:lnTo>
                  <a:lnTo>
                    <a:pt x="208" y="452"/>
                  </a:lnTo>
                  <a:lnTo>
                    <a:pt x="209" y="453"/>
                  </a:lnTo>
                  <a:lnTo>
                    <a:pt x="209" y="455"/>
                  </a:lnTo>
                  <a:lnTo>
                    <a:pt x="209" y="456"/>
                  </a:lnTo>
                  <a:lnTo>
                    <a:pt x="209" y="458"/>
                  </a:lnTo>
                  <a:lnTo>
                    <a:pt x="209" y="459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9" y="462"/>
                  </a:lnTo>
                  <a:lnTo>
                    <a:pt x="208" y="463"/>
                  </a:lnTo>
                  <a:lnTo>
                    <a:pt x="208" y="464"/>
                  </a:lnTo>
                  <a:lnTo>
                    <a:pt x="207" y="465"/>
                  </a:lnTo>
                  <a:lnTo>
                    <a:pt x="206" y="466"/>
                  </a:lnTo>
                  <a:lnTo>
                    <a:pt x="205" y="466"/>
                  </a:lnTo>
                  <a:lnTo>
                    <a:pt x="204" y="466"/>
                  </a:lnTo>
                  <a:lnTo>
                    <a:pt x="203" y="466"/>
                  </a:lnTo>
                  <a:lnTo>
                    <a:pt x="202" y="466"/>
                  </a:lnTo>
                  <a:lnTo>
                    <a:pt x="201" y="465"/>
                  </a:lnTo>
                  <a:lnTo>
                    <a:pt x="200" y="464"/>
                  </a:lnTo>
                  <a:lnTo>
                    <a:pt x="199" y="463"/>
                  </a:lnTo>
                  <a:lnTo>
                    <a:pt x="199" y="462"/>
                  </a:lnTo>
                  <a:lnTo>
                    <a:pt x="198" y="461"/>
                  </a:lnTo>
                  <a:lnTo>
                    <a:pt x="198" y="460"/>
                  </a:lnTo>
                  <a:lnTo>
                    <a:pt x="198" y="459"/>
                  </a:lnTo>
                  <a:lnTo>
                    <a:pt x="197" y="457"/>
                  </a:lnTo>
                  <a:lnTo>
                    <a:pt x="197" y="456"/>
                  </a:lnTo>
                  <a:close/>
                  <a:moveTo>
                    <a:pt x="214" y="604"/>
                  </a:moveTo>
                  <a:lnTo>
                    <a:pt x="213" y="604"/>
                  </a:lnTo>
                  <a:lnTo>
                    <a:pt x="212" y="603"/>
                  </a:lnTo>
                  <a:lnTo>
                    <a:pt x="211" y="603"/>
                  </a:lnTo>
                  <a:lnTo>
                    <a:pt x="211" y="602"/>
                  </a:lnTo>
                  <a:lnTo>
                    <a:pt x="210" y="602"/>
                  </a:lnTo>
                  <a:lnTo>
                    <a:pt x="209" y="601"/>
                  </a:lnTo>
                  <a:lnTo>
                    <a:pt x="208" y="600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6" y="597"/>
                  </a:lnTo>
                  <a:lnTo>
                    <a:pt x="206" y="596"/>
                  </a:lnTo>
                  <a:lnTo>
                    <a:pt x="205" y="595"/>
                  </a:lnTo>
                  <a:lnTo>
                    <a:pt x="205" y="594"/>
                  </a:lnTo>
                  <a:lnTo>
                    <a:pt x="205" y="593"/>
                  </a:lnTo>
                  <a:lnTo>
                    <a:pt x="205" y="591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4" y="587"/>
                  </a:lnTo>
                  <a:lnTo>
                    <a:pt x="204" y="586"/>
                  </a:lnTo>
                  <a:lnTo>
                    <a:pt x="204" y="585"/>
                  </a:lnTo>
                  <a:lnTo>
                    <a:pt x="204" y="584"/>
                  </a:lnTo>
                  <a:lnTo>
                    <a:pt x="204" y="583"/>
                  </a:lnTo>
                  <a:lnTo>
                    <a:pt x="205" y="582"/>
                  </a:lnTo>
                  <a:lnTo>
                    <a:pt x="205" y="581"/>
                  </a:lnTo>
                  <a:lnTo>
                    <a:pt x="205" y="580"/>
                  </a:lnTo>
                  <a:lnTo>
                    <a:pt x="206" y="580"/>
                  </a:lnTo>
                  <a:lnTo>
                    <a:pt x="206" y="579"/>
                  </a:lnTo>
                  <a:lnTo>
                    <a:pt x="207" y="579"/>
                  </a:lnTo>
                  <a:lnTo>
                    <a:pt x="208" y="579"/>
                  </a:lnTo>
                  <a:lnTo>
                    <a:pt x="209" y="579"/>
                  </a:lnTo>
                  <a:lnTo>
                    <a:pt x="210" y="580"/>
                  </a:lnTo>
                  <a:lnTo>
                    <a:pt x="211" y="580"/>
                  </a:lnTo>
                  <a:lnTo>
                    <a:pt x="212" y="581"/>
                  </a:lnTo>
                  <a:lnTo>
                    <a:pt x="213" y="582"/>
                  </a:lnTo>
                  <a:lnTo>
                    <a:pt x="214" y="582"/>
                  </a:lnTo>
                  <a:lnTo>
                    <a:pt x="214" y="583"/>
                  </a:lnTo>
                  <a:lnTo>
                    <a:pt x="215" y="584"/>
                  </a:lnTo>
                  <a:lnTo>
                    <a:pt x="216" y="585"/>
                  </a:lnTo>
                  <a:lnTo>
                    <a:pt x="216" y="586"/>
                  </a:lnTo>
                  <a:lnTo>
                    <a:pt x="216" y="587"/>
                  </a:lnTo>
                  <a:lnTo>
                    <a:pt x="217" y="588"/>
                  </a:lnTo>
                  <a:lnTo>
                    <a:pt x="217" y="589"/>
                  </a:lnTo>
                  <a:lnTo>
                    <a:pt x="217" y="590"/>
                  </a:lnTo>
                  <a:lnTo>
                    <a:pt x="217" y="594"/>
                  </a:lnTo>
                  <a:lnTo>
                    <a:pt x="217" y="597"/>
                  </a:lnTo>
                  <a:lnTo>
                    <a:pt x="217" y="599"/>
                  </a:lnTo>
                  <a:lnTo>
                    <a:pt x="217" y="600"/>
                  </a:lnTo>
                  <a:lnTo>
                    <a:pt x="216" y="601"/>
                  </a:lnTo>
                  <a:lnTo>
                    <a:pt x="216" y="602"/>
                  </a:lnTo>
                  <a:lnTo>
                    <a:pt x="216" y="603"/>
                  </a:lnTo>
                  <a:lnTo>
                    <a:pt x="215" y="603"/>
                  </a:lnTo>
                  <a:lnTo>
                    <a:pt x="215" y="604"/>
                  </a:lnTo>
                  <a:close/>
                  <a:moveTo>
                    <a:pt x="219" y="127"/>
                  </a:moveTo>
                  <a:lnTo>
                    <a:pt x="218" y="127"/>
                  </a:lnTo>
                  <a:lnTo>
                    <a:pt x="218" y="126"/>
                  </a:lnTo>
                  <a:lnTo>
                    <a:pt x="217" y="126"/>
                  </a:lnTo>
                  <a:lnTo>
                    <a:pt x="216" y="125"/>
                  </a:lnTo>
                  <a:lnTo>
                    <a:pt x="215" y="124"/>
                  </a:lnTo>
                  <a:lnTo>
                    <a:pt x="214" y="123"/>
                  </a:lnTo>
                  <a:lnTo>
                    <a:pt x="213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1" y="117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0" y="113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10" y="107"/>
                  </a:lnTo>
                  <a:lnTo>
                    <a:pt x="210" y="106"/>
                  </a:lnTo>
                  <a:lnTo>
                    <a:pt x="211" y="105"/>
                  </a:lnTo>
                  <a:lnTo>
                    <a:pt x="211" y="104"/>
                  </a:lnTo>
                  <a:lnTo>
                    <a:pt x="211" y="103"/>
                  </a:lnTo>
                  <a:lnTo>
                    <a:pt x="212" y="103"/>
                  </a:lnTo>
                  <a:lnTo>
                    <a:pt x="213" y="102"/>
                  </a:lnTo>
                  <a:lnTo>
                    <a:pt x="214" y="102"/>
                  </a:lnTo>
                  <a:lnTo>
                    <a:pt x="215" y="102"/>
                  </a:lnTo>
                  <a:lnTo>
                    <a:pt x="216" y="102"/>
                  </a:lnTo>
                  <a:lnTo>
                    <a:pt x="217" y="103"/>
                  </a:lnTo>
                  <a:lnTo>
                    <a:pt x="218" y="104"/>
                  </a:lnTo>
                  <a:lnTo>
                    <a:pt x="219" y="105"/>
                  </a:lnTo>
                  <a:lnTo>
                    <a:pt x="220" y="106"/>
                  </a:lnTo>
                  <a:lnTo>
                    <a:pt x="220" y="107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2" y="112"/>
                  </a:lnTo>
                  <a:lnTo>
                    <a:pt x="222" y="113"/>
                  </a:lnTo>
                  <a:lnTo>
                    <a:pt x="223" y="114"/>
                  </a:lnTo>
                  <a:lnTo>
                    <a:pt x="223" y="115"/>
                  </a:lnTo>
                  <a:lnTo>
                    <a:pt x="223" y="116"/>
                  </a:lnTo>
                  <a:lnTo>
                    <a:pt x="223" y="117"/>
                  </a:lnTo>
                  <a:lnTo>
                    <a:pt x="223" y="118"/>
                  </a:lnTo>
                  <a:lnTo>
                    <a:pt x="223" y="119"/>
                  </a:lnTo>
                  <a:lnTo>
                    <a:pt x="223" y="120"/>
                  </a:lnTo>
                  <a:lnTo>
                    <a:pt x="223" y="121"/>
                  </a:lnTo>
                  <a:lnTo>
                    <a:pt x="222" y="122"/>
                  </a:lnTo>
                  <a:lnTo>
                    <a:pt x="222" y="123"/>
                  </a:lnTo>
                  <a:lnTo>
                    <a:pt x="222" y="124"/>
                  </a:lnTo>
                  <a:lnTo>
                    <a:pt x="221" y="124"/>
                  </a:lnTo>
                  <a:lnTo>
                    <a:pt x="221" y="125"/>
                  </a:lnTo>
                  <a:lnTo>
                    <a:pt x="220" y="126"/>
                  </a:lnTo>
                  <a:close/>
                  <a:moveTo>
                    <a:pt x="228" y="460"/>
                  </a:moveTo>
                  <a:lnTo>
                    <a:pt x="229" y="460"/>
                  </a:lnTo>
                  <a:lnTo>
                    <a:pt x="230" y="461"/>
                  </a:lnTo>
                  <a:lnTo>
                    <a:pt x="231" y="461"/>
                  </a:lnTo>
                  <a:lnTo>
                    <a:pt x="231" y="462"/>
                  </a:lnTo>
                  <a:lnTo>
                    <a:pt x="232" y="462"/>
                  </a:lnTo>
                  <a:lnTo>
                    <a:pt x="233" y="463"/>
                  </a:lnTo>
                  <a:lnTo>
                    <a:pt x="233" y="464"/>
                  </a:lnTo>
                  <a:lnTo>
                    <a:pt x="234" y="464"/>
                  </a:lnTo>
                  <a:lnTo>
                    <a:pt x="234" y="465"/>
                  </a:lnTo>
                  <a:lnTo>
                    <a:pt x="235" y="466"/>
                  </a:lnTo>
                  <a:lnTo>
                    <a:pt x="235" y="467"/>
                  </a:lnTo>
                  <a:lnTo>
                    <a:pt x="236" y="468"/>
                  </a:lnTo>
                  <a:lnTo>
                    <a:pt x="236" y="469"/>
                  </a:lnTo>
                  <a:lnTo>
                    <a:pt x="236" y="470"/>
                  </a:lnTo>
                  <a:lnTo>
                    <a:pt x="236" y="471"/>
                  </a:lnTo>
                  <a:lnTo>
                    <a:pt x="237" y="473"/>
                  </a:lnTo>
                  <a:lnTo>
                    <a:pt x="237" y="474"/>
                  </a:lnTo>
                  <a:lnTo>
                    <a:pt x="237" y="476"/>
                  </a:lnTo>
                  <a:lnTo>
                    <a:pt x="237" y="477"/>
                  </a:lnTo>
                  <a:lnTo>
                    <a:pt x="237" y="478"/>
                  </a:lnTo>
                  <a:lnTo>
                    <a:pt x="237" y="479"/>
                  </a:lnTo>
                  <a:lnTo>
                    <a:pt x="237" y="480"/>
                  </a:lnTo>
                  <a:lnTo>
                    <a:pt x="237" y="481"/>
                  </a:lnTo>
                  <a:lnTo>
                    <a:pt x="236" y="482"/>
                  </a:lnTo>
                  <a:lnTo>
                    <a:pt x="236" y="483"/>
                  </a:lnTo>
                  <a:lnTo>
                    <a:pt x="235" y="484"/>
                  </a:lnTo>
                  <a:lnTo>
                    <a:pt x="234" y="484"/>
                  </a:lnTo>
                  <a:lnTo>
                    <a:pt x="234" y="485"/>
                  </a:lnTo>
                  <a:lnTo>
                    <a:pt x="233" y="485"/>
                  </a:lnTo>
                  <a:lnTo>
                    <a:pt x="232" y="485"/>
                  </a:lnTo>
                  <a:lnTo>
                    <a:pt x="231" y="484"/>
                  </a:lnTo>
                  <a:lnTo>
                    <a:pt x="230" y="484"/>
                  </a:lnTo>
                  <a:lnTo>
                    <a:pt x="229" y="483"/>
                  </a:lnTo>
                  <a:lnTo>
                    <a:pt x="229" y="482"/>
                  </a:lnTo>
                  <a:lnTo>
                    <a:pt x="228" y="482"/>
                  </a:lnTo>
                  <a:lnTo>
                    <a:pt x="227" y="481"/>
                  </a:lnTo>
                  <a:lnTo>
                    <a:pt x="227" y="480"/>
                  </a:lnTo>
                  <a:lnTo>
                    <a:pt x="226" y="479"/>
                  </a:lnTo>
                  <a:lnTo>
                    <a:pt x="226" y="478"/>
                  </a:lnTo>
                  <a:lnTo>
                    <a:pt x="226" y="477"/>
                  </a:lnTo>
                  <a:lnTo>
                    <a:pt x="225" y="476"/>
                  </a:lnTo>
                  <a:lnTo>
                    <a:pt x="225" y="475"/>
                  </a:lnTo>
                  <a:lnTo>
                    <a:pt x="225" y="474"/>
                  </a:lnTo>
                  <a:lnTo>
                    <a:pt x="225" y="470"/>
                  </a:lnTo>
                  <a:lnTo>
                    <a:pt x="225" y="468"/>
                  </a:lnTo>
                  <a:lnTo>
                    <a:pt x="225" y="466"/>
                  </a:lnTo>
                  <a:lnTo>
                    <a:pt x="226" y="465"/>
                  </a:lnTo>
                  <a:lnTo>
                    <a:pt x="226" y="464"/>
                  </a:lnTo>
                  <a:lnTo>
                    <a:pt x="226" y="463"/>
                  </a:lnTo>
                  <a:lnTo>
                    <a:pt x="227" y="462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9" y="700"/>
                  </a:moveTo>
                  <a:lnTo>
                    <a:pt x="238" y="700"/>
                  </a:lnTo>
                  <a:lnTo>
                    <a:pt x="237" y="699"/>
                  </a:lnTo>
                  <a:lnTo>
                    <a:pt x="236" y="698"/>
                  </a:lnTo>
                  <a:lnTo>
                    <a:pt x="235" y="698"/>
                  </a:lnTo>
                  <a:lnTo>
                    <a:pt x="235" y="697"/>
                  </a:lnTo>
                  <a:lnTo>
                    <a:pt x="234" y="696"/>
                  </a:lnTo>
                  <a:lnTo>
                    <a:pt x="233" y="696"/>
                  </a:lnTo>
                  <a:lnTo>
                    <a:pt x="233" y="695"/>
                  </a:lnTo>
                  <a:lnTo>
                    <a:pt x="232" y="694"/>
                  </a:lnTo>
                  <a:lnTo>
                    <a:pt x="232" y="693"/>
                  </a:lnTo>
                  <a:lnTo>
                    <a:pt x="232" y="692"/>
                  </a:lnTo>
                  <a:lnTo>
                    <a:pt x="231" y="691"/>
                  </a:lnTo>
                  <a:lnTo>
                    <a:pt x="231" y="690"/>
                  </a:lnTo>
                  <a:lnTo>
                    <a:pt x="231" y="689"/>
                  </a:lnTo>
                  <a:lnTo>
                    <a:pt x="231" y="687"/>
                  </a:lnTo>
                  <a:lnTo>
                    <a:pt x="230" y="686"/>
                  </a:lnTo>
                  <a:lnTo>
                    <a:pt x="230" y="684"/>
                  </a:lnTo>
                  <a:lnTo>
                    <a:pt x="230" y="683"/>
                  </a:lnTo>
                  <a:lnTo>
                    <a:pt x="230" y="681"/>
                  </a:lnTo>
                  <a:lnTo>
                    <a:pt x="230" y="680"/>
                  </a:lnTo>
                  <a:lnTo>
                    <a:pt x="230" y="679"/>
                  </a:lnTo>
                  <a:lnTo>
                    <a:pt x="230" y="678"/>
                  </a:lnTo>
                  <a:lnTo>
                    <a:pt x="230" y="677"/>
                  </a:lnTo>
                  <a:lnTo>
                    <a:pt x="231" y="676"/>
                  </a:lnTo>
                  <a:lnTo>
                    <a:pt x="231" y="675"/>
                  </a:lnTo>
                  <a:lnTo>
                    <a:pt x="232" y="675"/>
                  </a:lnTo>
                  <a:lnTo>
                    <a:pt x="232" y="674"/>
                  </a:lnTo>
                  <a:lnTo>
                    <a:pt x="233" y="674"/>
                  </a:lnTo>
                  <a:lnTo>
                    <a:pt x="234" y="674"/>
                  </a:lnTo>
                  <a:lnTo>
                    <a:pt x="235" y="675"/>
                  </a:lnTo>
                  <a:lnTo>
                    <a:pt x="236" y="676"/>
                  </a:lnTo>
                  <a:lnTo>
                    <a:pt x="237" y="676"/>
                  </a:lnTo>
                  <a:lnTo>
                    <a:pt x="238" y="677"/>
                  </a:lnTo>
                  <a:lnTo>
                    <a:pt x="238" y="678"/>
                  </a:lnTo>
                  <a:lnTo>
                    <a:pt x="239" y="679"/>
                  </a:lnTo>
                  <a:lnTo>
                    <a:pt x="240" y="680"/>
                  </a:lnTo>
                  <a:lnTo>
                    <a:pt x="240" y="681"/>
                  </a:lnTo>
                  <a:lnTo>
                    <a:pt x="241" y="682"/>
                  </a:lnTo>
                  <a:lnTo>
                    <a:pt x="241" y="683"/>
                  </a:lnTo>
                  <a:lnTo>
                    <a:pt x="242" y="684"/>
                  </a:lnTo>
                  <a:lnTo>
                    <a:pt x="242" y="685"/>
                  </a:lnTo>
                  <a:lnTo>
                    <a:pt x="242" y="686"/>
                  </a:lnTo>
                  <a:lnTo>
                    <a:pt x="242" y="692"/>
                  </a:lnTo>
                  <a:lnTo>
                    <a:pt x="242" y="694"/>
                  </a:lnTo>
                  <a:lnTo>
                    <a:pt x="242" y="696"/>
                  </a:lnTo>
                  <a:lnTo>
                    <a:pt x="242" y="697"/>
                  </a:lnTo>
                  <a:lnTo>
                    <a:pt x="241" y="698"/>
                  </a:lnTo>
                  <a:lnTo>
                    <a:pt x="241" y="699"/>
                  </a:lnTo>
                  <a:lnTo>
                    <a:pt x="240" y="699"/>
                  </a:lnTo>
                  <a:lnTo>
                    <a:pt x="240" y="700"/>
                  </a:lnTo>
                  <a:close/>
                  <a:moveTo>
                    <a:pt x="245" y="401"/>
                  </a:moveTo>
                  <a:lnTo>
                    <a:pt x="245" y="399"/>
                  </a:lnTo>
                  <a:lnTo>
                    <a:pt x="244" y="398"/>
                  </a:lnTo>
                  <a:lnTo>
                    <a:pt x="244" y="396"/>
                  </a:lnTo>
                  <a:lnTo>
                    <a:pt x="244" y="395"/>
                  </a:lnTo>
                  <a:lnTo>
                    <a:pt x="244" y="394"/>
                  </a:lnTo>
                  <a:lnTo>
                    <a:pt x="244" y="393"/>
                  </a:lnTo>
                  <a:lnTo>
                    <a:pt x="244" y="392"/>
                  </a:lnTo>
                  <a:lnTo>
                    <a:pt x="244" y="391"/>
                  </a:lnTo>
                  <a:lnTo>
                    <a:pt x="245" y="390"/>
                  </a:lnTo>
                  <a:lnTo>
                    <a:pt x="245" y="389"/>
                  </a:lnTo>
                  <a:lnTo>
                    <a:pt x="246" y="388"/>
                  </a:lnTo>
                  <a:lnTo>
                    <a:pt x="247" y="387"/>
                  </a:lnTo>
                  <a:lnTo>
                    <a:pt x="248" y="387"/>
                  </a:lnTo>
                  <a:lnTo>
                    <a:pt x="249" y="387"/>
                  </a:lnTo>
                  <a:lnTo>
                    <a:pt x="250" y="387"/>
                  </a:lnTo>
                  <a:lnTo>
                    <a:pt x="250" y="388"/>
                  </a:lnTo>
                  <a:lnTo>
                    <a:pt x="251" y="388"/>
                  </a:lnTo>
                  <a:lnTo>
                    <a:pt x="252" y="389"/>
                  </a:lnTo>
                  <a:lnTo>
                    <a:pt x="252" y="390"/>
                  </a:lnTo>
                  <a:lnTo>
                    <a:pt x="253" y="390"/>
                  </a:lnTo>
                  <a:lnTo>
                    <a:pt x="254" y="391"/>
                  </a:lnTo>
                  <a:lnTo>
                    <a:pt x="254" y="392"/>
                  </a:lnTo>
                  <a:lnTo>
                    <a:pt x="255" y="393"/>
                  </a:lnTo>
                  <a:lnTo>
                    <a:pt x="255" y="394"/>
                  </a:lnTo>
                  <a:lnTo>
                    <a:pt x="256" y="395"/>
                  </a:lnTo>
                  <a:lnTo>
                    <a:pt x="256" y="396"/>
                  </a:lnTo>
                  <a:lnTo>
                    <a:pt x="256" y="397"/>
                  </a:lnTo>
                  <a:lnTo>
                    <a:pt x="256" y="398"/>
                  </a:lnTo>
                  <a:lnTo>
                    <a:pt x="257" y="399"/>
                  </a:lnTo>
                  <a:lnTo>
                    <a:pt x="257" y="401"/>
                  </a:lnTo>
                  <a:lnTo>
                    <a:pt x="257" y="402"/>
                  </a:lnTo>
                  <a:lnTo>
                    <a:pt x="257" y="404"/>
                  </a:lnTo>
                  <a:lnTo>
                    <a:pt x="257" y="405"/>
                  </a:lnTo>
                  <a:lnTo>
                    <a:pt x="257" y="406"/>
                  </a:lnTo>
                  <a:lnTo>
                    <a:pt x="257" y="407"/>
                  </a:lnTo>
                  <a:lnTo>
                    <a:pt x="257" y="408"/>
                  </a:lnTo>
                  <a:lnTo>
                    <a:pt x="256" y="409"/>
                  </a:lnTo>
                  <a:lnTo>
                    <a:pt x="256" y="410"/>
                  </a:lnTo>
                  <a:lnTo>
                    <a:pt x="255" y="411"/>
                  </a:lnTo>
                  <a:lnTo>
                    <a:pt x="254" y="412"/>
                  </a:lnTo>
                  <a:lnTo>
                    <a:pt x="253" y="412"/>
                  </a:lnTo>
                  <a:lnTo>
                    <a:pt x="252" y="412"/>
                  </a:lnTo>
                  <a:lnTo>
                    <a:pt x="252" y="413"/>
                  </a:lnTo>
                  <a:lnTo>
                    <a:pt x="251" y="413"/>
                  </a:lnTo>
                  <a:lnTo>
                    <a:pt x="250" y="412"/>
                  </a:lnTo>
                  <a:lnTo>
                    <a:pt x="250" y="411"/>
                  </a:lnTo>
                  <a:lnTo>
                    <a:pt x="249" y="411"/>
                  </a:lnTo>
                  <a:lnTo>
                    <a:pt x="249" y="410"/>
                  </a:lnTo>
                  <a:lnTo>
                    <a:pt x="248" y="409"/>
                  </a:lnTo>
                  <a:lnTo>
                    <a:pt x="247" y="406"/>
                  </a:lnTo>
                  <a:close/>
                  <a:moveTo>
                    <a:pt x="259" y="590"/>
                  </a:moveTo>
                  <a:lnTo>
                    <a:pt x="258" y="590"/>
                  </a:lnTo>
                  <a:lnTo>
                    <a:pt x="257" y="589"/>
                  </a:lnTo>
                  <a:lnTo>
                    <a:pt x="256" y="589"/>
                  </a:lnTo>
                  <a:lnTo>
                    <a:pt x="256" y="588"/>
                  </a:lnTo>
                  <a:lnTo>
                    <a:pt x="255" y="588"/>
                  </a:lnTo>
                  <a:lnTo>
                    <a:pt x="254" y="587"/>
                  </a:lnTo>
                  <a:lnTo>
                    <a:pt x="253" y="586"/>
                  </a:lnTo>
                  <a:lnTo>
                    <a:pt x="252" y="585"/>
                  </a:lnTo>
                  <a:lnTo>
                    <a:pt x="252" y="584"/>
                  </a:lnTo>
                  <a:lnTo>
                    <a:pt x="251" y="583"/>
                  </a:lnTo>
                  <a:lnTo>
                    <a:pt x="251" y="582"/>
                  </a:lnTo>
                  <a:lnTo>
                    <a:pt x="250" y="581"/>
                  </a:lnTo>
                  <a:lnTo>
                    <a:pt x="250" y="580"/>
                  </a:lnTo>
                  <a:lnTo>
                    <a:pt x="250" y="579"/>
                  </a:lnTo>
                  <a:lnTo>
                    <a:pt x="249" y="576"/>
                  </a:lnTo>
                  <a:lnTo>
                    <a:pt x="249" y="574"/>
                  </a:lnTo>
                  <a:lnTo>
                    <a:pt x="249" y="573"/>
                  </a:lnTo>
                  <a:lnTo>
                    <a:pt x="249" y="571"/>
                  </a:lnTo>
                  <a:lnTo>
                    <a:pt x="249" y="570"/>
                  </a:lnTo>
                  <a:lnTo>
                    <a:pt x="249" y="569"/>
                  </a:lnTo>
                  <a:lnTo>
                    <a:pt x="250" y="568"/>
                  </a:lnTo>
                  <a:lnTo>
                    <a:pt x="250" y="567"/>
                  </a:lnTo>
                  <a:lnTo>
                    <a:pt x="250" y="566"/>
                  </a:lnTo>
                  <a:lnTo>
                    <a:pt x="251" y="566"/>
                  </a:lnTo>
                  <a:lnTo>
                    <a:pt x="251" y="565"/>
                  </a:lnTo>
                  <a:lnTo>
                    <a:pt x="252" y="564"/>
                  </a:lnTo>
                  <a:lnTo>
                    <a:pt x="253" y="564"/>
                  </a:lnTo>
                  <a:lnTo>
                    <a:pt x="254" y="564"/>
                  </a:lnTo>
                  <a:lnTo>
                    <a:pt x="255" y="565"/>
                  </a:lnTo>
                  <a:lnTo>
                    <a:pt x="256" y="565"/>
                  </a:lnTo>
                  <a:lnTo>
                    <a:pt x="256" y="566"/>
                  </a:lnTo>
                  <a:lnTo>
                    <a:pt x="257" y="566"/>
                  </a:lnTo>
                  <a:lnTo>
                    <a:pt x="258" y="567"/>
                  </a:lnTo>
                  <a:lnTo>
                    <a:pt x="259" y="568"/>
                  </a:lnTo>
                  <a:lnTo>
                    <a:pt x="259" y="569"/>
                  </a:lnTo>
                  <a:lnTo>
                    <a:pt x="260" y="570"/>
                  </a:lnTo>
                  <a:lnTo>
                    <a:pt x="261" y="571"/>
                  </a:lnTo>
                  <a:lnTo>
                    <a:pt x="261" y="572"/>
                  </a:lnTo>
                  <a:lnTo>
                    <a:pt x="261" y="573"/>
                  </a:lnTo>
                  <a:lnTo>
                    <a:pt x="262" y="574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82"/>
                  </a:lnTo>
                  <a:lnTo>
                    <a:pt x="262" y="584"/>
                  </a:lnTo>
                  <a:lnTo>
                    <a:pt x="262" y="586"/>
                  </a:lnTo>
                  <a:lnTo>
                    <a:pt x="261" y="587"/>
                  </a:lnTo>
                  <a:lnTo>
                    <a:pt x="261" y="588"/>
                  </a:lnTo>
                  <a:lnTo>
                    <a:pt x="261" y="589"/>
                  </a:lnTo>
                  <a:lnTo>
                    <a:pt x="260" y="589"/>
                  </a:lnTo>
                  <a:lnTo>
                    <a:pt x="260" y="590"/>
                  </a:lnTo>
                  <a:close/>
                  <a:moveTo>
                    <a:pt x="262" y="344"/>
                  </a:moveTo>
                  <a:lnTo>
                    <a:pt x="262" y="343"/>
                  </a:lnTo>
                  <a:lnTo>
                    <a:pt x="261" y="341"/>
                  </a:lnTo>
                  <a:lnTo>
                    <a:pt x="261" y="340"/>
                  </a:lnTo>
                  <a:lnTo>
                    <a:pt x="261" y="338"/>
                  </a:lnTo>
                  <a:lnTo>
                    <a:pt x="261" y="337"/>
                  </a:lnTo>
                  <a:lnTo>
                    <a:pt x="261" y="336"/>
                  </a:lnTo>
                  <a:lnTo>
                    <a:pt x="261" y="335"/>
                  </a:lnTo>
                  <a:lnTo>
                    <a:pt x="261" y="334"/>
                  </a:lnTo>
                  <a:lnTo>
                    <a:pt x="262" y="333"/>
                  </a:lnTo>
                  <a:lnTo>
                    <a:pt x="262" y="332"/>
                  </a:lnTo>
                  <a:lnTo>
                    <a:pt x="263" y="332"/>
                  </a:lnTo>
                  <a:lnTo>
                    <a:pt x="263" y="331"/>
                  </a:lnTo>
                  <a:lnTo>
                    <a:pt x="264" y="331"/>
                  </a:lnTo>
                  <a:lnTo>
                    <a:pt x="264" y="330"/>
                  </a:lnTo>
                  <a:lnTo>
                    <a:pt x="265" y="330"/>
                  </a:lnTo>
                  <a:lnTo>
                    <a:pt x="266" y="330"/>
                  </a:lnTo>
                  <a:lnTo>
                    <a:pt x="267" y="331"/>
                  </a:lnTo>
                  <a:lnTo>
                    <a:pt x="268" y="332"/>
                  </a:lnTo>
                  <a:lnTo>
                    <a:pt x="269" y="332"/>
                  </a:lnTo>
                  <a:lnTo>
                    <a:pt x="269" y="333"/>
                  </a:lnTo>
                  <a:lnTo>
                    <a:pt x="270" y="334"/>
                  </a:lnTo>
                  <a:lnTo>
                    <a:pt x="271" y="335"/>
                  </a:lnTo>
                  <a:lnTo>
                    <a:pt x="271" y="336"/>
                  </a:lnTo>
                  <a:lnTo>
                    <a:pt x="272" y="337"/>
                  </a:lnTo>
                  <a:lnTo>
                    <a:pt x="272" y="338"/>
                  </a:lnTo>
                  <a:lnTo>
                    <a:pt x="273" y="339"/>
                  </a:lnTo>
                  <a:lnTo>
                    <a:pt x="273" y="340"/>
                  </a:lnTo>
                  <a:lnTo>
                    <a:pt x="273" y="341"/>
                  </a:lnTo>
                  <a:lnTo>
                    <a:pt x="273" y="342"/>
                  </a:lnTo>
                  <a:lnTo>
                    <a:pt x="274" y="343"/>
                  </a:lnTo>
                  <a:lnTo>
                    <a:pt x="274" y="345"/>
                  </a:lnTo>
                  <a:lnTo>
                    <a:pt x="274" y="346"/>
                  </a:lnTo>
                  <a:lnTo>
                    <a:pt x="274" y="348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1"/>
                  </a:lnTo>
                  <a:lnTo>
                    <a:pt x="274" y="352"/>
                  </a:lnTo>
                  <a:lnTo>
                    <a:pt x="273" y="353"/>
                  </a:lnTo>
                  <a:lnTo>
                    <a:pt x="273" y="354"/>
                  </a:lnTo>
                  <a:lnTo>
                    <a:pt x="272" y="355"/>
                  </a:lnTo>
                  <a:lnTo>
                    <a:pt x="271" y="356"/>
                  </a:lnTo>
                  <a:lnTo>
                    <a:pt x="270" y="356"/>
                  </a:lnTo>
                  <a:lnTo>
                    <a:pt x="269" y="356"/>
                  </a:lnTo>
                  <a:lnTo>
                    <a:pt x="268" y="356"/>
                  </a:lnTo>
                  <a:lnTo>
                    <a:pt x="267" y="356"/>
                  </a:lnTo>
                  <a:lnTo>
                    <a:pt x="267" y="355"/>
                  </a:lnTo>
                  <a:lnTo>
                    <a:pt x="266" y="354"/>
                  </a:lnTo>
                  <a:lnTo>
                    <a:pt x="266" y="353"/>
                  </a:lnTo>
                  <a:lnTo>
                    <a:pt x="265" y="352"/>
                  </a:lnTo>
                  <a:lnTo>
                    <a:pt x="264" y="350"/>
                  </a:lnTo>
                  <a:close/>
                  <a:moveTo>
                    <a:pt x="281" y="477"/>
                  </a:moveTo>
                  <a:lnTo>
                    <a:pt x="280" y="477"/>
                  </a:lnTo>
                  <a:lnTo>
                    <a:pt x="280" y="476"/>
                  </a:lnTo>
                  <a:lnTo>
                    <a:pt x="279" y="476"/>
                  </a:lnTo>
                  <a:lnTo>
                    <a:pt x="278" y="476"/>
                  </a:lnTo>
                  <a:lnTo>
                    <a:pt x="278" y="475"/>
                  </a:lnTo>
                  <a:lnTo>
                    <a:pt x="277" y="474"/>
                  </a:lnTo>
                  <a:lnTo>
                    <a:pt x="276" y="474"/>
                  </a:lnTo>
                  <a:lnTo>
                    <a:pt x="276" y="473"/>
                  </a:lnTo>
                  <a:lnTo>
                    <a:pt x="275" y="472"/>
                  </a:lnTo>
                  <a:lnTo>
                    <a:pt x="274" y="471"/>
                  </a:lnTo>
                  <a:lnTo>
                    <a:pt x="274" y="470"/>
                  </a:lnTo>
                  <a:lnTo>
                    <a:pt x="274" y="469"/>
                  </a:lnTo>
                  <a:lnTo>
                    <a:pt x="273" y="468"/>
                  </a:lnTo>
                  <a:lnTo>
                    <a:pt x="273" y="467"/>
                  </a:lnTo>
                  <a:lnTo>
                    <a:pt x="273" y="466"/>
                  </a:lnTo>
                  <a:lnTo>
                    <a:pt x="273" y="461"/>
                  </a:lnTo>
                  <a:lnTo>
                    <a:pt x="273" y="459"/>
                  </a:lnTo>
                  <a:lnTo>
                    <a:pt x="273" y="457"/>
                  </a:lnTo>
                  <a:lnTo>
                    <a:pt x="274" y="456"/>
                  </a:lnTo>
                  <a:lnTo>
                    <a:pt x="274" y="455"/>
                  </a:lnTo>
                  <a:lnTo>
                    <a:pt x="274" y="454"/>
                  </a:lnTo>
                  <a:lnTo>
                    <a:pt x="274" y="453"/>
                  </a:lnTo>
                  <a:lnTo>
                    <a:pt x="275" y="453"/>
                  </a:lnTo>
                  <a:lnTo>
                    <a:pt x="275" y="452"/>
                  </a:lnTo>
                  <a:lnTo>
                    <a:pt x="276" y="452"/>
                  </a:lnTo>
                  <a:lnTo>
                    <a:pt x="277" y="452"/>
                  </a:lnTo>
                  <a:lnTo>
                    <a:pt x="278" y="453"/>
                  </a:lnTo>
                  <a:lnTo>
                    <a:pt x="279" y="453"/>
                  </a:lnTo>
                  <a:lnTo>
                    <a:pt x="280" y="454"/>
                  </a:lnTo>
                  <a:lnTo>
                    <a:pt x="281" y="455"/>
                  </a:lnTo>
                  <a:lnTo>
                    <a:pt x="282" y="456"/>
                  </a:lnTo>
                  <a:lnTo>
                    <a:pt x="282" y="457"/>
                  </a:lnTo>
                  <a:lnTo>
                    <a:pt x="283" y="458"/>
                  </a:lnTo>
                  <a:lnTo>
                    <a:pt x="283" y="459"/>
                  </a:lnTo>
                  <a:lnTo>
                    <a:pt x="284" y="460"/>
                  </a:lnTo>
                  <a:lnTo>
                    <a:pt x="284" y="461"/>
                  </a:lnTo>
                  <a:lnTo>
                    <a:pt x="284" y="462"/>
                  </a:lnTo>
                  <a:lnTo>
                    <a:pt x="284" y="463"/>
                  </a:lnTo>
                  <a:lnTo>
                    <a:pt x="284" y="467"/>
                  </a:lnTo>
                  <a:lnTo>
                    <a:pt x="284" y="470"/>
                  </a:lnTo>
                  <a:lnTo>
                    <a:pt x="284" y="472"/>
                  </a:lnTo>
                  <a:lnTo>
                    <a:pt x="283" y="473"/>
                  </a:lnTo>
                  <a:lnTo>
                    <a:pt x="283" y="474"/>
                  </a:lnTo>
                  <a:lnTo>
                    <a:pt x="283" y="475"/>
                  </a:lnTo>
                  <a:lnTo>
                    <a:pt x="283" y="476"/>
                  </a:lnTo>
                  <a:lnTo>
                    <a:pt x="282" y="476"/>
                  </a:lnTo>
                  <a:lnTo>
                    <a:pt x="282" y="477"/>
                  </a:lnTo>
                  <a:close/>
                  <a:moveTo>
                    <a:pt x="281" y="285"/>
                  </a:moveTo>
                  <a:lnTo>
                    <a:pt x="280" y="285"/>
                  </a:lnTo>
                  <a:lnTo>
                    <a:pt x="280" y="284"/>
                  </a:lnTo>
                  <a:lnTo>
                    <a:pt x="279" y="284"/>
                  </a:lnTo>
                  <a:lnTo>
                    <a:pt x="278" y="283"/>
                  </a:lnTo>
                  <a:lnTo>
                    <a:pt x="277" y="282"/>
                  </a:lnTo>
                  <a:lnTo>
                    <a:pt x="276" y="281"/>
                  </a:lnTo>
                  <a:lnTo>
                    <a:pt x="275" y="280"/>
                  </a:lnTo>
                  <a:lnTo>
                    <a:pt x="274" y="279"/>
                  </a:lnTo>
                  <a:lnTo>
                    <a:pt x="274" y="278"/>
                  </a:lnTo>
                  <a:lnTo>
                    <a:pt x="274" y="277"/>
                  </a:lnTo>
                  <a:lnTo>
                    <a:pt x="273" y="276"/>
                  </a:lnTo>
                  <a:lnTo>
                    <a:pt x="273" y="275"/>
                  </a:lnTo>
                  <a:lnTo>
                    <a:pt x="273" y="274"/>
                  </a:lnTo>
                  <a:lnTo>
                    <a:pt x="273" y="272"/>
                  </a:lnTo>
                  <a:lnTo>
                    <a:pt x="272" y="271"/>
                  </a:lnTo>
                  <a:lnTo>
                    <a:pt x="272" y="269"/>
                  </a:lnTo>
                  <a:lnTo>
                    <a:pt x="272" y="268"/>
                  </a:lnTo>
                  <a:lnTo>
                    <a:pt x="272" y="267"/>
                  </a:lnTo>
                  <a:lnTo>
                    <a:pt x="272" y="266"/>
                  </a:lnTo>
                  <a:lnTo>
                    <a:pt x="272" y="265"/>
                  </a:lnTo>
                  <a:lnTo>
                    <a:pt x="272" y="264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3" y="261"/>
                  </a:lnTo>
                  <a:lnTo>
                    <a:pt x="274" y="261"/>
                  </a:lnTo>
                  <a:lnTo>
                    <a:pt x="275" y="260"/>
                  </a:lnTo>
                  <a:lnTo>
                    <a:pt x="276" y="260"/>
                  </a:lnTo>
                  <a:lnTo>
                    <a:pt x="277" y="260"/>
                  </a:lnTo>
                  <a:lnTo>
                    <a:pt x="278" y="260"/>
                  </a:lnTo>
                  <a:lnTo>
                    <a:pt x="279" y="261"/>
                  </a:lnTo>
                  <a:lnTo>
                    <a:pt x="280" y="262"/>
                  </a:lnTo>
                  <a:lnTo>
                    <a:pt x="281" y="263"/>
                  </a:lnTo>
                  <a:lnTo>
                    <a:pt x="282" y="264"/>
                  </a:lnTo>
                  <a:lnTo>
                    <a:pt x="282" y="265"/>
                  </a:lnTo>
                  <a:lnTo>
                    <a:pt x="283" y="266"/>
                  </a:lnTo>
                  <a:lnTo>
                    <a:pt x="283" y="267"/>
                  </a:lnTo>
                  <a:lnTo>
                    <a:pt x="284" y="268"/>
                  </a:lnTo>
                  <a:lnTo>
                    <a:pt x="284" y="269"/>
                  </a:lnTo>
                  <a:lnTo>
                    <a:pt x="284" y="270"/>
                  </a:lnTo>
                  <a:lnTo>
                    <a:pt x="284" y="271"/>
                  </a:lnTo>
                  <a:lnTo>
                    <a:pt x="285" y="272"/>
                  </a:lnTo>
                  <a:lnTo>
                    <a:pt x="285" y="273"/>
                  </a:lnTo>
                  <a:lnTo>
                    <a:pt x="285" y="274"/>
                  </a:lnTo>
                  <a:lnTo>
                    <a:pt x="285" y="275"/>
                  </a:lnTo>
                  <a:lnTo>
                    <a:pt x="285" y="276"/>
                  </a:lnTo>
                  <a:lnTo>
                    <a:pt x="285" y="277"/>
                  </a:lnTo>
                  <a:lnTo>
                    <a:pt x="285" y="278"/>
                  </a:lnTo>
                  <a:lnTo>
                    <a:pt x="285" y="279"/>
                  </a:lnTo>
                  <a:lnTo>
                    <a:pt x="284" y="280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3" y="282"/>
                  </a:lnTo>
                  <a:lnTo>
                    <a:pt x="283" y="283"/>
                  </a:lnTo>
                  <a:lnTo>
                    <a:pt x="282" y="284"/>
                  </a:lnTo>
                  <a:close/>
                  <a:moveTo>
                    <a:pt x="301" y="643"/>
                  </a:moveTo>
                  <a:lnTo>
                    <a:pt x="300" y="643"/>
                  </a:lnTo>
                  <a:lnTo>
                    <a:pt x="299" y="642"/>
                  </a:lnTo>
                  <a:lnTo>
                    <a:pt x="298" y="642"/>
                  </a:lnTo>
                  <a:lnTo>
                    <a:pt x="297" y="641"/>
                  </a:lnTo>
                  <a:lnTo>
                    <a:pt x="297" y="640"/>
                  </a:lnTo>
                  <a:lnTo>
                    <a:pt x="296" y="640"/>
                  </a:lnTo>
                  <a:lnTo>
                    <a:pt x="295" y="639"/>
                  </a:lnTo>
                  <a:lnTo>
                    <a:pt x="295" y="638"/>
                  </a:lnTo>
                  <a:lnTo>
                    <a:pt x="294" y="637"/>
                  </a:lnTo>
                  <a:lnTo>
                    <a:pt x="294" y="636"/>
                  </a:lnTo>
                  <a:lnTo>
                    <a:pt x="294" y="635"/>
                  </a:lnTo>
                  <a:lnTo>
                    <a:pt x="293" y="634"/>
                  </a:lnTo>
                  <a:lnTo>
                    <a:pt x="293" y="633"/>
                  </a:lnTo>
                  <a:lnTo>
                    <a:pt x="293" y="632"/>
                  </a:lnTo>
                  <a:lnTo>
                    <a:pt x="293" y="630"/>
                  </a:lnTo>
                  <a:lnTo>
                    <a:pt x="292" y="629"/>
                  </a:lnTo>
                  <a:lnTo>
                    <a:pt x="292" y="628"/>
                  </a:lnTo>
                  <a:lnTo>
                    <a:pt x="292" y="626"/>
                  </a:lnTo>
                  <a:lnTo>
                    <a:pt x="292" y="625"/>
                  </a:lnTo>
                  <a:lnTo>
                    <a:pt x="292" y="624"/>
                  </a:lnTo>
                  <a:lnTo>
                    <a:pt x="292" y="623"/>
                  </a:lnTo>
                  <a:lnTo>
                    <a:pt x="292" y="622"/>
                  </a:lnTo>
                  <a:lnTo>
                    <a:pt x="293" y="621"/>
                  </a:lnTo>
                  <a:lnTo>
                    <a:pt x="293" y="620"/>
                  </a:lnTo>
                  <a:lnTo>
                    <a:pt x="294" y="620"/>
                  </a:lnTo>
                  <a:lnTo>
                    <a:pt x="294" y="619"/>
                  </a:lnTo>
                  <a:lnTo>
                    <a:pt x="295" y="619"/>
                  </a:lnTo>
                  <a:lnTo>
                    <a:pt x="295" y="618"/>
                  </a:lnTo>
                  <a:lnTo>
                    <a:pt x="296" y="618"/>
                  </a:lnTo>
                  <a:lnTo>
                    <a:pt x="297" y="618"/>
                  </a:lnTo>
                  <a:lnTo>
                    <a:pt x="298" y="619"/>
                  </a:lnTo>
                  <a:lnTo>
                    <a:pt x="299" y="620"/>
                  </a:lnTo>
                  <a:lnTo>
                    <a:pt x="300" y="620"/>
                  </a:lnTo>
                  <a:lnTo>
                    <a:pt x="300" y="621"/>
                  </a:lnTo>
                  <a:lnTo>
                    <a:pt x="301" y="622"/>
                  </a:lnTo>
                  <a:lnTo>
                    <a:pt x="302" y="622"/>
                  </a:lnTo>
                  <a:lnTo>
                    <a:pt x="302" y="623"/>
                  </a:lnTo>
                  <a:lnTo>
                    <a:pt x="303" y="624"/>
                  </a:lnTo>
                  <a:lnTo>
                    <a:pt x="303" y="625"/>
                  </a:lnTo>
                  <a:lnTo>
                    <a:pt x="304" y="626"/>
                  </a:lnTo>
                  <a:lnTo>
                    <a:pt x="304" y="627"/>
                  </a:lnTo>
                  <a:lnTo>
                    <a:pt x="304" y="628"/>
                  </a:lnTo>
                  <a:lnTo>
                    <a:pt x="304" y="629"/>
                  </a:lnTo>
                  <a:lnTo>
                    <a:pt x="304" y="633"/>
                  </a:lnTo>
                  <a:lnTo>
                    <a:pt x="304" y="635"/>
                  </a:lnTo>
                  <a:lnTo>
                    <a:pt x="304" y="637"/>
                  </a:lnTo>
                  <a:lnTo>
                    <a:pt x="303" y="638"/>
                  </a:lnTo>
                  <a:lnTo>
                    <a:pt x="303" y="639"/>
                  </a:lnTo>
                  <a:lnTo>
                    <a:pt x="303" y="640"/>
                  </a:lnTo>
                  <a:lnTo>
                    <a:pt x="303" y="641"/>
                  </a:lnTo>
                  <a:lnTo>
                    <a:pt x="302" y="641"/>
                  </a:lnTo>
                  <a:lnTo>
                    <a:pt x="302" y="642"/>
                  </a:lnTo>
                  <a:lnTo>
                    <a:pt x="302" y="643"/>
                  </a:lnTo>
                  <a:close/>
                  <a:moveTo>
                    <a:pt x="315" y="708"/>
                  </a:moveTo>
                  <a:lnTo>
                    <a:pt x="314" y="708"/>
                  </a:lnTo>
                  <a:lnTo>
                    <a:pt x="313" y="707"/>
                  </a:lnTo>
                  <a:lnTo>
                    <a:pt x="312" y="707"/>
                  </a:lnTo>
                  <a:lnTo>
                    <a:pt x="311" y="706"/>
                  </a:lnTo>
                  <a:lnTo>
                    <a:pt x="311" y="705"/>
                  </a:lnTo>
                  <a:lnTo>
                    <a:pt x="310" y="705"/>
                  </a:lnTo>
                  <a:lnTo>
                    <a:pt x="309" y="704"/>
                  </a:lnTo>
                  <a:lnTo>
                    <a:pt x="309" y="703"/>
                  </a:lnTo>
                  <a:lnTo>
                    <a:pt x="308" y="702"/>
                  </a:lnTo>
                  <a:lnTo>
                    <a:pt x="308" y="701"/>
                  </a:lnTo>
                  <a:lnTo>
                    <a:pt x="308" y="700"/>
                  </a:lnTo>
                  <a:lnTo>
                    <a:pt x="307" y="699"/>
                  </a:lnTo>
                  <a:lnTo>
                    <a:pt x="307" y="698"/>
                  </a:lnTo>
                  <a:lnTo>
                    <a:pt x="307" y="697"/>
                  </a:lnTo>
                  <a:lnTo>
                    <a:pt x="307" y="695"/>
                  </a:lnTo>
                  <a:lnTo>
                    <a:pt x="306" y="694"/>
                  </a:lnTo>
                  <a:lnTo>
                    <a:pt x="306" y="693"/>
                  </a:lnTo>
                  <a:lnTo>
                    <a:pt x="306" y="691"/>
                  </a:lnTo>
                  <a:lnTo>
                    <a:pt x="306" y="690"/>
                  </a:lnTo>
                  <a:lnTo>
                    <a:pt x="306" y="689"/>
                  </a:lnTo>
                  <a:lnTo>
                    <a:pt x="306" y="688"/>
                  </a:lnTo>
                  <a:lnTo>
                    <a:pt x="306" y="687"/>
                  </a:lnTo>
                  <a:lnTo>
                    <a:pt x="307" y="686"/>
                  </a:lnTo>
                  <a:lnTo>
                    <a:pt x="307" y="685"/>
                  </a:lnTo>
                  <a:lnTo>
                    <a:pt x="308" y="685"/>
                  </a:lnTo>
                  <a:lnTo>
                    <a:pt x="308" y="684"/>
                  </a:lnTo>
                  <a:lnTo>
                    <a:pt x="309" y="684"/>
                  </a:lnTo>
                  <a:lnTo>
                    <a:pt x="309" y="683"/>
                  </a:lnTo>
                  <a:lnTo>
                    <a:pt x="310" y="683"/>
                  </a:lnTo>
                  <a:lnTo>
                    <a:pt x="311" y="683"/>
                  </a:lnTo>
                  <a:lnTo>
                    <a:pt x="312" y="684"/>
                  </a:lnTo>
                  <a:lnTo>
                    <a:pt x="313" y="684"/>
                  </a:lnTo>
                  <a:lnTo>
                    <a:pt x="314" y="685"/>
                  </a:lnTo>
                  <a:lnTo>
                    <a:pt x="314" y="686"/>
                  </a:lnTo>
                  <a:lnTo>
                    <a:pt x="315" y="687"/>
                  </a:lnTo>
                  <a:lnTo>
                    <a:pt x="316" y="687"/>
                  </a:lnTo>
                  <a:lnTo>
                    <a:pt x="316" y="688"/>
                  </a:lnTo>
                  <a:lnTo>
                    <a:pt x="317" y="689"/>
                  </a:lnTo>
                  <a:lnTo>
                    <a:pt x="317" y="690"/>
                  </a:lnTo>
                  <a:lnTo>
                    <a:pt x="318" y="691"/>
                  </a:lnTo>
                  <a:lnTo>
                    <a:pt x="318" y="692"/>
                  </a:lnTo>
                  <a:lnTo>
                    <a:pt x="318" y="693"/>
                  </a:lnTo>
                  <a:lnTo>
                    <a:pt x="318" y="694"/>
                  </a:lnTo>
                  <a:lnTo>
                    <a:pt x="318" y="698"/>
                  </a:lnTo>
                  <a:lnTo>
                    <a:pt x="318" y="700"/>
                  </a:lnTo>
                  <a:lnTo>
                    <a:pt x="318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6" y="706"/>
                  </a:lnTo>
                  <a:lnTo>
                    <a:pt x="316" y="707"/>
                  </a:lnTo>
                  <a:lnTo>
                    <a:pt x="316" y="708"/>
                  </a:lnTo>
                  <a:close/>
                  <a:moveTo>
                    <a:pt x="318" y="584"/>
                  </a:moveTo>
                  <a:lnTo>
                    <a:pt x="317" y="584"/>
                  </a:lnTo>
                  <a:lnTo>
                    <a:pt x="316" y="583"/>
                  </a:lnTo>
                  <a:lnTo>
                    <a:pt x="315" y="583"/>
                  </a:lnTo>
                  <a:lnTo>
                    <a:pt x="314" y="582"/>
                  </a:lnTo>
                  <a:lnTo>
                    <a:pt x="314" y="581"/>
                  </a:lnTo>
                  <a:lnTo>
                    <a:pt x="313" y="581"/>
                  </a:lnTo>
                  <a:lnTo>
                    <a:pt x="312" y="580"/>
                  </a:lnTo>
                  <a:lnTo>
                    <a:pt x="312" y="579"/>
                  </a:lnTo>
                  <a:lnTo>
                    <a:pt x="311" y="578"/>
                  </a:lnTo>
                  <a:lnTo>
                    <a:pt x="311" y="577"/>
                  </a:lnTo>
                  <a:lnTo>
                    <a:pt x="311" y="576"/>
                  </a:lnTo>
                  <a:lnTo>
                    <a:pt x="310" y="575"/>
                  </a:lnTo>
                  <a:lnTo>
                    <a:pt x="310" y="574"/>
                  </a:lnTo>
                  <a:lnTo>
                    <a:pt x="310" y="573"/>
                  </a:lnTo>
                  <a:lnTo>
                    <a:pt x="310" y="571"/>
                  </a:lnTo>
                  <a:lnTo>
                    <a:pt x="309" y="570"/>
                  </a:lnTo>
                  <a:lnTo>
                    <a:pt x="309" y="568"/>
                  </a:lnTo>
                  <a:lnTo>
                    <a:pt x="309" y="567"/>
                  </a:lnTo>
                  <a:lnTo>
                    <a:pt x="309" y="566"/>
                  </a:lnTo>
                  <a:lnTo>
                    <a:pt x="309" y="565"/>
                  </a:lnTo>
                  <a:lnTo>
                    <a:pt x="309" y="564"/>
                  </a:lnTo>
                  <a:lnTo>
                    <a:pt x="309" y="563"/>
                  </a:lnTo>
                  <a:lnTo>
                    <a:pt x="309" y="562"/>
                  </a:lnTo>
                  <a:lnTo>
                    <a:pt x="310" y="561"/>
                  </a:lnTo>
                  <a:lnTo>
                    <a:pt x="310" y="560"/>
                  </a:lnTo>
                  <a:lnTo>
                    <a:pt x="311" y="559"/>
                  </a:lnTo>
                  <a:lnTo>
                    <a:pt x="312" y="559"/>
                  </a:lnTo>
                  <a:lnTo>
                    <a:pt x="313" y="559"/>
                  </a:lnTo>
                  <a:lnTo>
                    <a:pt x="314" y="559"/>
                  </a:lnTo>
                  <a:lnTo>
                    <a:pt x="314" y="560"/>
                  </a:lnTo>
                  <a:lnTo>
                    <a:pt x="315" y="560"/>
                  </a:lnTo>
                  <a:lnTo>
                    <a:pt x="316" y="561"/>
                  </a:lnTo>
                  <a:lnTo>
                    <a:pt x="317" y="561"/>
                  </a:lnTo>
                  <a:lnTo>
                    <a:pt x="317" y="562"/>
                  </a:lnTo>
                  <a:lnTo>
                    <a:pt x="318" y="563"/>
                  </a:lnTo>
                  <a:lnTo>
                    <a:pt x="319" y="564"/>
                  </a:lnTo>
                  <a:lnTo>
                    <a:pt x="319" y="565"/>
                  </a:lnTo>
                  <a:lnTo>
                    <a:pt x="320" y="566"/>
                  </a:lnTo>
                  <a:lnTo>
                    <a:pt x="320" y="567"/>
                  </a:lnTo>
                  <a:lnTo>
                    <a:pt x="321" y="568"/>
                  </a:lnTo>
                  <a:lnTo>
                    <a:pt x="321" y="569"/>
                  </a:lnTo>
                  <a:lnTo>
                    <a:pt x="321" y="570"/>
                  </a:lnTo>
                  <a:lnTo>
                    <a:pt x="322" y="572"/>
                  </a:lnTo>
                  <a:lnTo>
                    <a:pt x="322" y="573"/>
                  </a:lnTo>
                  <a:lnTo>
                    <a:pt x="322" y="575"/>
                  </a:lnTo>
                  <a:lnTo>
                    <a:pt x="322" y="576"/>
                  </a:lnTo>
                  <a:lnTo>
                    <a:pt x="322" y="577"/>
                  </a:lnTo>
                  <a:lnTo>
                    <a:pt x="322" y="578"/>
                  </a:lnTo>
                  <a:lnTo>
                    <a:pt x="322" y="579"/>
                  </a:lnTo>
                  <a:lnTo>
                    <a:pt x="322" y="580"/>
                  </a:lnTo>
                  <a:lnTo>
                    <a:pt x="321" y="581"/>
                  </a:lnTo>
                  <a:lnTo>
                    <a:pt x="321" y="582"/>
                  </a:lnTo>
                  <a:lnTo>
                    <a:pt x="321" y="583"/>
                  </a:lnTo>
                  <a:lnTo>
                    <a:pt x="320" y="583"/>
                  </a:lnTo>
                  <a:lnTo>
                    <a:pt x="319" y="584"/>
                  </a:lnTo>
                  <a:close/>
                  <a:moveTo>
                    <a:pt x="324" y="333"/>
                  </a:moveTo>
                  <a:lnTo>
                    <a:pt x="323" y="333"/>
                  </a:lnTo>
                  <a:lnTo>
                    <a:pt x="322" y="332"/>
                  </a:lnTo>
                  <a:lnTo>
                    <a:pt x="321" y="332"/>
                  </a:lnTo>
                  <a:lnTo>
                    <a:pt x="321" y="331"/>
                  </a:lnTo>
                  <a:lnTo>
                    <a:pt x="320" y="331"/>
                  </a:lnTo>
                  <a:lnTo>
                    <a:pt x="319" y="330"/>
                  </a:lnTo>
                  <a:lnTo>
                    <a:pt x="318" y="329"/>
                  </a:lnTo>
                  <a:lnTo>
                    <a:pt x="317" y="328"/>
                  </a:lnTo>
                  <a:lnTo>
                    <a:pt x="317" y="327"/>
                  </a:lnTo>
                  <a:lnTo>
                    <a:pt x="316" y="326"/>
                  </a:lnTo>
                  <a:lnTo>
                    <a:pt x="316" y="325"/>
                  </a:lnTo>
                  <a:lnTo>
                    <a:pt x="315" y="324"/>
                  </a:lnTo>
                  <a:lnTo>
                    <a:pt x="315" y="323"/>
                  </a:lnTo>
                  <a:lnTo>
                    <a:pt x="315" y="322"/>
                  </a:lnTo>
                  <a:lnTo>
                    <a:pt x="315" y="320"/>
                  </a:lnTo>
                  <a:lnTo>
                    <a:pt x="314" y="319"/>
                  </a:lnTo>
                  <a:lnTo>
                    <a:pt x="314" y="317"/>
                  </a:lnTo>
                  <a:lnTo>
                    <a:pt x="314" y="316"/>
                  </a:lnTo>
                  <a:lnTo>
                    <a:pt x="314" y="315"/>
                  </a:lnTo>
                  <a:lnTo>
                    <a:pt x="314" y="314"/>
                  </a:lnTo>
                  <a:lnTo>
                    <a:pt x="314" y="313"/>
                  </a:lnTo>
                  <a:lnTo>
                    <a:pt x="314" y="312"/>
                  </a:lnTo>
                  <a:lnTo>
                    <a:pt x="315" y="311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8"/>
                  </a:lnTo>
                  <a:lnTo>
                    <a:pt x="318" y="308"/>
                  </a:lnTo>
                  <a:lnTo>
                    <a:pt x="319" y="308"/>
                  </a:lnTo>
                  <a:lnTo>
                    <a:pt x="320" y="308"/>
                  </a:lnTo>
                  <a:lnTo>
                    <a:pt x="321" y="309"/>
                  </a:lnTo>
                  <a:lnTo>
                    <a:pt x="322" y="310"/>
                  </a:lnTo>
                  <a:lnTo>
                    <a:pt x="323" y="311"/>
                  </a:lnTo>
                  <a:lnTo>
                    <a:pt x="324" y="311"/>
                  </a:lnTo>
                  <a:lnTo>
                    <a:pt x="324" y="312"/>
                  </a:lnTo>
                  <a:lnTo>
                    <a:pt x="325" y="313"/>
                  </a:lnTo>
                  <a:lnTo>
                    <a:pt x="326" y="314"/>
                  </a:lnTo>
                  <a:lnTo>
                    <a:pt x="326" y="315"/>
                  </a:lnTo>
                  <a:lnTo>
                    <a:pt x="326" y="316"/>
                  </a:lnTo>
                  <a:lnTo>
                    <a:pt x="327" y="317"/>
                  </a:lnTo>
                  <a:lnTo>
                    <a:pt x="327" y="318"/>
                  </a:lnTo>
                  <a:lnTo>
                    <a:pt x="327" y="319"/>
                  </a:lnTo>
                  <a:lnTo>
                    <a:pt x="327" y="325"/>
                  </a:lnTo>
                  <a:lnTo>
                    <a:pt x="327" y="327"/>
                  </a:lnTo>
                  <a:lnTo>
                    <a:pt x="327" y="329"/>
                  </a:lnTo>
                  <a:lnTo>
                    <a:pt x="326" y="330"/>
                  </a:lnTo>
                  <a:lnTo>
                    <a:pt x="326" y="331"/>
                  </a:lnTo>
                  <a:lnTo>
                    <a:pt x="326" y="332"/>
                  </a:lnTo>
                  <a:lnTo>
                    <a:pt x="325" y="332"/>
                  </a:lnTo>
                  <a:lnTo>
                    <a:pt x="325" y="333"/>
                  </a:lnTo>
                  <a:close/>
                  <a:moveTo>
                    <a:pt x="352" y="401"/>
                  </a:moveTo>
                  <a:lnTo>
                    <a:pt x="351" y="401"/>
                  </a:lnTo>
                  <a:lnTo>
                    <a:pt x="350" y="400"/>
                  </a:lnTo>
                  <a:lnTo>
                    <a:pt x="349" y="399"/>
                  </a:lnTo>
                  <a:lnTo>
                    <a:pt x="348" y="399"/>
                  </a:lnTo>
                  <a:lnTo>
                    <a:pt x="348" y="398"/>
                  </a:lnTo>
                  <a:lnTo>
                    <a:pt x="347" y="397"/>
                  </a:lnTo>
                  <a:lnTo>
                    <a:pt x="346" y="396"/>
                  </a:lnTo>
                  <a:lnTo>
                    <a:pt x="346" y="395"/>
                  </a:lnTo>
                  <a:lnTo>
                    <a:pt x="345" y="394"/>
                  </a:lnTo>
                  <a:lnTo>
                    <a:pt x="345" y="393"/>
                  </a:lnTo>
                  <a:lnTo>
                    <a:pt x="345" y="392"/>
                  </a:lnTo>
                  <a:lnTo>
                    <a:pt x="344" y="391"/>
                  </a:lnTo>
                  <a:lnTo>
                    <a:pt x="344" y="390"/>
                  </a:lnTo>
                  <a:lnTo>
                    <a:pt x="344" y="389"/>
                  </a:lnTo>
                  <a:lnTo>
                    <a:pt x="344" y="387"/>
                  </a:lnTo>
                  <a:lnTo>
                    <a:pt x="343" y="386"/>
                  </a:lnTo>
                  <a:lnTo>
                    <a:pt x="343" y="385"/>
                  </a:lnTo>
                  <a:lnTo>
                    <a:pt x="343" y="383"/>
                  </a:lnTo>
                  <a:lnTo>
                    <a:pt x="343" y="382"/>
                  </a:lnTo>
                  <a:lnTo>
                    <a:pt x="343" y="381"/>
                  </a:lnTo>
                  <a:lnTo>
                    <a:pt x="343" y="380"/>
                  </a:lnTo>
                  <a:lnTo>
                    <a:pt x="343" y="379"/>
                  </a:lnTo>
                  <a:lnTo>
                    <a:pt x="343" y="378"/>
                  </a:lnTo>
                  <a:lnTo>
                    <a:pt x="344" y="377"/>
                  </a:lnTo>
                  <a:lnTo>
                    <a:pt x="344" y="376"/>
                  </a:lnTo>
                  <a:lnTo>
                    <a:pt x="345" y="376"/>
                  </a:lnTo>
                  <a:lnTo>
                    <a:pt x="345" y="375"/>
                  </a:lnTo>
                  <a:lnTo>
                    <a:pt x="346" y="375"/>
                  </a:lnTo>
                  <a:lnTo>
                    <a:pt x="347" y="375"/>
                  </a:lnTo>
                  <a:lnTo>
                    <a:pt x="348" y="376"/>
                  </a:lnTo>
                  <a:lnTo>
                    <a:pt x="349" y="377"/>
                  </a:lnTo>
                  <a:lnTo>
                    <a:pt x="350" y="377"/>
                  </a:lnTo>
                  <a:lnTo>
                    <a:pt x="351" y="378"/>
                  </a:lnTo>
                  <a:lnTo>
                    <a:pt x="351" y="379"/>
                  </a:lnTo>
                  <a:lnTo>
                    <a:pt x="352" y="380"/>
                  </a:lnTo>
                  <a:lnTo>
                    <a:pt x="353" y="381"/>
                  </a:lnTo>
                  <a:lnTo>
                    <a:pt x="353" y="382"/>
                  </a:lnTo>
                  <a:lnTo>
                    <a:pt x="354" y="383"/>
                  </a:lnTo>
                  <a:lnTo>
                    <a:pt x="354" y="384"/>
                  </a:lnTo>
                  <a:lnTo>
                    <a:pt x="355" y="385"/>
                  </a:lnTo>
                  <a:lnTo>
                    <a:pt x="355" y="386"/>
                  </a:lnTo>
                  <a:lnTo>
                    <a:pt x="355" y="387"/>
                  </a:lnTo>
                  <a:lnTo>
                    <a:pt x="355" y="391"/>
                  </a:lnTo>
                  <a:lnTo>
                    <a:pt x="355" y="394"/>
                  </a:lnTo>
                  <a:lnTo>
                    <a:pt x="355" y="396"/>
                  </a:lnTo>
                  <a:lnTo>
                    <a:pt x="354" y="397"/>
                  </a:lnTo>
                  <a:lnTo>
                    <a:pt x="354" y="398"/>
                  </a:lnTo>
                  <a:lnTo>
                    <a:pt x="354" y="399"/>
                  </a:lnTo>
                  <a:lnTo>
                    <a:pt x="354" y="400"/>
                  </a:lnTo>
                  <a:lnTo>
                    <a:pt x="353" y="400"/>
                  </a:lnTo>
                  <a:lnTo>
                    <a:pt x="353" y="401"/>
                  </a:lnTo>
                  <a:close/>
                  <a:moveTo>
                    <a:pt x="366" y="635"/>
                  </a:moveTo>
                  <a:lnTo>
                    <a:pt x="365" y="635"/>
                  </a:lnTo>
                  <a:lnTo>
                    <a:pt x="364" y="634"/>
                  </a:lnTo>
                  <a:lnTo>
                    <a:pt x="363" y="633"/>
                  </a:lnTo>
                  <a:lnTo>
                    <a:pt x="362" y="633"/>
                  </a:lnTo>
                  <a:lnTo>
                    <a:pt x="362" y="632"/>
                  </a:lnTo>
                  <a:lnTo>
                    <a:pt x="361" y="631"/>
                  </a:lnTo>
                  <a:lnTo>
                    <a:pt x="360" y="631"/>
                  </a:lnTo>
                  <a:lnTo>
                    <a:pt x="360" y="630"/>
                  </a:lnTo>
                  <a:lnTo>
                    <a:pt x="359" y="629"/>
                  </a:lnTo>
                  <a:lnTo>
                    <a:pt x="359" y="628"/>
                  </a:lnTo>
                  <a:lnTo>
                    <a:pt x="359" y="627"/>
                  </a:lnTo>
                  <a:lnTo>
                    <a:pt x="358" y="626"/>
                  </a:lnTo>
                  <a:lnTo>
                    <a:pt x="358" y="625"/>
                  </a:lnTo>
                  <a:lnTo>
                    <a:pt x="358" y="624"/>
                  </a:lnTo>
                  <a:lnTo>
                    <a:pt x="358" y="622"/>
                  </a:lnTo>
                  <a:lnTo>
                    <a:pt x="357" y="621"/>
                  </a:lnTo>
                  <a:lnTo>
                    <a:pt x="357" y="619"/>
                  </a:lnTo>
                  <a:lnTo>
                    <a:pt x="357" y="618"/>
                  </a:lnTo>
                  <a:lnTo>
                    <a:pt x="357" y="617"/>
                  </a:lnTo>
                  <a:lnTo>
                    <a:pt x="357" y="616"/>
                  </a:lnTo>
                  <a:lnTo>
                    <a:pt x="357" y="615"/>
                  </a:lnTo>
                  <a:lnTo>
                    <a:pt x="357" y="614"/>
                  </a:lnTo>
                  <a:lnTo>
                    <a:pt x="357" y="613"/>
                  </a:lnTo>
                  <a:lnTo>
                    <a:pt x="358" y="612"/>
                  </a:lnTo>
                  <a:lnTo>
                    <a:pt x="358" y="611"/>
                  </a:lnTo>
                  <a:lnTo>
                    <a:pt x="359" y="610"/>
                  </a:lnTo>
                  <a:lnTo>
                    <a:pt x="360" y="610"/>
                  </a:lnTo>
                  <a:lnTo>
                    <a:pt x="361" y="610"/>
                  </a:lnTo>
                  <a:lnTo>
                    <a:pt x="362" y="610"/>
                  </a:lnTo>
                  <a:lnTo>
                    <a:pt x="362" y="611"/>
                  </a:lnTo>
                  <a:lnTo>
                    <a:pt x="363" y="611"/>
                  </a:lnTo>
                  <a:lnTo>
                    <a:pt x="364" y="612"/>
                  </a:lnTo>
                  <a:lnTo>
                    <a:pt x="365" y="612"/>
                  </a:lnTo>
                  <a:lnTo>
                    <a:pt x="365" y="613"/>
                  </a:lnTo>
                  <a:lnTo>
                    <a:pt x="366" y="614"/>
                  </a:lnTo>
                  <a:lnTo>
                    <a:pt x="367" y="615"/>
                  </a:lnTo>
                  <a:lnTo>
                    <a:pt x="367" y="616"/>
                  </a:lnTo>
                  <a:lnTo>
                    <a:pt x="368" y="617"/>
                  </a:lnTo>
                  <a:lnTo>
                    <a:pt x="368" y="618"/>
                  </a:lnTo>
                  <a:lnTo>
                    <a:pt x="369" y="619"/>
                  </a:lnTo>
                  <a:lnTo>
                    <a:pt x="369" y="620"/>
                  </a:lnTo>
                  <a:lnTo>
                    <a:pt x="369" y="621"/>
                  </a:lnTo>
                  <a:lnTo>
                    <a:pt x="369" y="627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68" y="632"/>
                  </a:lnTo>
                  <a:lnTo>
                    <a:pt x="368" y="633"/>
                  </a:lnTo>
                  <a:lnTo>
                    <a:pt x="368" y="634"/>
                  </a:lnTo>
                  <a:lnTo>
                    <a:pt x="367" y="634"/>
                  </a:lnTo>
                  <a:lnTo>
                    <a:pt x="367" y="635"/>
                  </a:lnTo>
                  <a:close/>
                  <a:moveTo>
                    <a:pt x="369" y="562"/>
                  </a:moveTo>
                  <a:lnTo>
                    <a:pt x="368" y="562"/>
                  </a:lnTo>
                  <a:lnTo>
                    <a:pt x="367" y="561"/>
                  </a:lnTo>
                  <a:lnTo>
                    <a:pt x="366" y="561"/>
                  </a:lnTo>
                  <a:lnTo>
                    <a:pt x="366" y="560"/>
                  </a:lnTo>
                  <a:lnTo>
                    <a:pt x="365" y="560"/>
                  </a:lnTo>
                  <a:lnTo>
                    <a:pt x="364" y="559"/>
                  </a:lnTo>
                  <a:lnTo>
                    <a:pt x="363" y="558"/>
                  </a:lnTo>
                  <a:lnTo>
                    <a:pt x="363" y="557"/>
                  </a:lnTo>
                  <a:lnTo>
                    <a:pt x="362" y="556"/>
                  </a:lnTo>
                  <a:lnTo>
                    <a:pt x="362" y="555"/>
                  </a:lnTo>
                  <a:lnTo>
                    <a:pt x="361" y="554"/>
                  </a:lnTo>
                  <a:lnTo>
                    <a:pt x="361" y="553"/>
                  </a:lnTo>
                  <a:lnTo>
                    <a:pt x="360" y="552"/>
                  </a:lnTo>
                  <a:lnTo>
                    <a:pt x="360" y="551"/>
                  </a:lnTo>
                  <a:lnTo>
                    <a:pt x="360" y="550"/>
                  </a:lnTo>
                  <a:lnTo>
                    <a:pt x="360" y="548"/>
                  </a:lnTo>
                  <a:lnTo>
                    <a:pt x="359" y="547"/>
                  </a:lnTo>
                  <a:lnTo>
                    <a:pt x="359" y="546"/>
                  </a:lnTo>
                  <a:lnTo>
                    <a:pt x="359" y="544"/>
                  </a:lnTo>
                  <a:lnTo>
                    <a:pt x="359" y="543"/>
                  </a:lnTo>
                  <a:lnTo>
                    <a:pt x="359" y="542"/>
                  </a:lnTo>
                  <a:lnTo>
                    <a:pt x="359" y="541"/>
                  </a:lnTo>
                  <a:lnTo>
                    <a:pt x="360" y="540"/>
                  </a:lnTo>
                  <a:lnTo>
                    <a:pt x="360" y="539"/>
                  </a:lnTo>
                  <a:lnTo>
                    <a:pt x="360" y="538"/>
                  </a:lnTo>
                  <a:lnTo>
                    <a:pt x="361" y="538"/>
                  </a:lnTo>
                  <a:lnTo>
                    <a:pt x="361" y="537"/>
                  </a:lnTo>
                  <a:lnTo>
                    <a:pt x="362" y="536"/>
                  </a:lnTo>
                  <a:lnTo>
                    <a:pt x="363" y="536"/>
                  </a:lnTo>
                  <a:lnTo>
                    <a:pt x="364" y="536"/>
                  </a:lnTo>
                  <a:lnTo>
                    <a:pt x="365" y="537"/>
                  </a:lnTo>
                  <a:lnTo>
                    <a:pt x="366" y="537"/>
                  </a:lnTo>
                  <a:lnTo>
                    <a:pt x="366" y="538"/>
                  </a:lnTo>
                  <a:lnTo>
                    <a:pt x="367" y="538"/>
                  </a:lnTo>
                  <a:lnTo>
                    <a:pt x="368" y="539"/>
                  </a:lnTo>
                  <a:lnTo>
                    <a:pt x="369" y="540"/>
                  </a:lnTo>
                  <a:lnTo>
                    <a:pt x="369" y="541"/>
                  </a:lnTo>
                  <a:lnTo>
                    <a:pt x="370" y="542"/>
                  </a:lnTo>
                  <a:lnTo>
                    <a:pt x="371" y="543"/>
                  </a:lnTo>
                  <a:lnTo>
                    <a:pt x="371" y="544"/>
                  </a:lnTo>
                  <a:lnTo>
                    <a:pt x="371" y="545"/>
                  </a:lnTo>
                  <a:lnTo>
                    <a:pt x="372" y="546"/>
                  </a:lnTo>
                  <a:lnTo>
                    <a:pt x="372" y="547"/>
                  </a:lnTo>
                  <a:lnTo>
                    <a:pt x="372" y="548"/>
                  </a:lnTo>
                  <a:lnTo>
                    <a:pt x="373" y="551"/>
                  </a:lnTo>
                  <a:lnTo>
                    <a:pt x="374" y="554"/>
                  </a:lnTo>
                  <a:lnTo>
                    <a:pt x="374" y="555"/>
                  </a:lnTo>
                  <a:lnTo>
                    <a:pt x="374" y="556"/>
                  </a:lnTo>
                  <a:lnTo>
                    <a:pt x="374" y="557"/>
                  </a:lnTo>
                  <a:lnTo>
                    <a:pt x="374" y="558"/>
                  </a:lnTo>
                  <a:lnTo>
                    <a:pt x="374" y="559"/>
                  </a:lnTo>
                  <a:lnTo>
                    <a:pt x="373" y="560"/>
                  </a:lnTo>
                  <a:lnTo>
                    <a:pt x="373" y="561"/>
                  </a:lnTo>
                  <a:lnTo>
                    <a:pt x="372" y="561"/>
                  </a:lnTo>
                  <a:lnTo>
                    <a:pt x="371" y="562"/>
                  </a:lnTo>
                  <a:lnTo>
                    <a:pt x="370" y="562"/>
                  </a:lnTo>
                  <a:close/>
                  <a:moveTo>
                    <a:pt x="389" y="460"/>
                  </a:moveTo>
                  <a:lnTo>
                    <a:pt x="388" y="460"/>
                  </a:lnTo>
                  <a:lnTo>
                    <a:pt x="387" y="459"/>
                  </a:lnTo>
                  <a:lnTo>
                    <a:pt x="386" y="459"/>
                  </a:lnTo>
                  <a:lnTo>
                    <a:pt x="386" y="458"/>
                  </a:lnTo>
                  <a:lnTo>
                    <a:pt x="385" y="458"/>
                  </a:lnTo>
                  <a:lnTo>
                    <a:pt x="384" y="457"/>
                  </a:lnTo>
                  <a:lnTo>
                    <a:pt x="383" y="456"/>
                  </a:lnTo>
                  <a:lnTo>
                    <a:pt x="382" y="455"/>
                  </a:lnTo>
                  <a:lnTo>
                    <a:pt x="382" y="454"/>
                  </a:lnTo>
                  <a:lnTo>
                    <a:pt x="381" y="453"/>
                  </a:lnTo>
                  <a:lnTo>
                    <a:pt x="381" y="452"/>
                  </a:lnTo>
                  <a:lnTo>
                    <a:pt x="380" y="451"/>
                  </a:lnTo>
                  <a:lnTo>
                    <a:pt x="380" y="450"/>
                  </a:lnTo>
                  <a:lnTo>
                    <a:pt x="380" y="449"/>
                  </a:lnTo>
                  <a:lnTo>
                    <a:pt x="380" y="447"/>
                  </a:lnTo>
                  <a:lnTo>
                    <a:pt x="379" y="446"/>
                  </a:lnTo>
                  <a:lnTo>
                    <a:pt x="379" y="444"/>
                  </a:lnTo>
                  <a:lnTo>
                    <a:pt x="379" y="443"/>
                  </a:lnTo>
                  <a:lnTo>
                    <a:pt x="379" y="442"/>
                  </a:lnTo>
                  <a:lnTo>
                    <a:pt x="379" y="441"/>
                  </a:lnTo>
                  <a:lnTo>
                    <a:pt x="379" y="440"/>
                  </a:lnTo>
                  <a:lnTo>
                    <a:pt x="379" y="439"/>
                  </a:lnTo>
                  <a:lnTo>
                    <a:pt x="380" y="438"/>
                  </a:lnTo>
                  <a:lnTo>
                    <a:pt x="380" y="437"/>
                  </a:lnTo>
                  <a:lnTo>
                    <a:pt x="380" y="436"/>
                  </a:lnTo>
                  <a:lnTo>
                    <a:pt x="381" y="436"/>
                  </a:lnTo>
                  <a:lnTo>
                    <a:pt x="381" y="435"/>
                  </a:lnTo>
                  <a:lnTo>
                    <a:pt x="382" y="435"/>
                  </a:lnTo>
                  <a:lnTo>
                    <a:pt x="383" y="435"/>
                  </a:lnTo>
                  <a:lnTo>
                    <a:pt x="384" y="435"/>
                  </a:lnTo>
                  <a:lnTo>
                    <a:pt x="385" y="435"/>
                  </a:lnTo>
                  <a:lnTo>
                    <a:pt x="386" y="436"/>
                  </a:lnTo>
                  <a:lnTo>
                    <a:pt x="387" y="437"/>
                  </a:lnTo>
                  <a:lnTo>
                    <a:pt x="388" y="438"/>
                  </a:lnTo>
                  <a:lnTo>
                    <a:pt x="389" y="438"/>
                  </a:lnTo>
                  <a:lnTo>
                    <a:pt x="389" y="439"/>
                  </a:lnTo>
                  <a:lnTo>
                    <a:pt x="390" y="440"/>
                  </a:lnTo>
                  <a:lnTo>
                    <a:pt x="391" y="441"/>
                  </a:lnTo>
                  <a:lnTo>
                    <a:pt x="391" y="442"/>
                  </a:lnTo>
                  <a:lnTo>
                    <a:pt x="391" y="443"/>
                  </a:lnTo>
                  <a:lnTo>
                    <a:pt x="392" y="444"/>
                  </a:lnTo>
                  <a:lnTo>
                    <a:pt x="392" y="445"/>
                  </a:lnTo>
                  <a:lnTo>
                    <a:pt x="392" y="446"/>
                  </a:lnTo>
                  <a:lnTo>
                    <a:pt x="392" y="452"/>
                  </a:lnTo>
                  <a:lnTo>
                    <a:pt x="392" y="454"/>
                  </a:lnTo>
                  <a:lnTo>
                    <a:pt x="392" y="456"/>
                  </a:lnTo>
                  <a:lnTo>
                    <a:pt x="391" y="457"/>
                  </a:lnTo>
                  <a:lnTo>
                    <a:pt x="391" y="458"/>
                  </a:lnTo>
                  <a:lnTo>
                    <a:pt x="391" y="459"/>
                  </a:lnTo>
                  <a:lnTo>
                    <a:pt x="390" y="459"/>
                  </a:lnTo>
                  <a:lnTo>
                    <a:pt x="390" y="4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8" name="Google Shape;4168;p39"/>
          <p:cNvGrpSpPr/>
          <p:nvPr/>
        </p:nvGrpSpPr>
        <p:grpSpPr>
          <a:xfrm>
            <a:off x="7566960" y="3196861"/>
            <a:ext cx="715185" cy="623727"/>
            <a:chOff x="7648716" y="2716110"/>
            <a:chExt cx="849587" cy="740942"/>
          </a:xfrm>
        </p:grpSpPr>
        <p:sp>
          <p:nvSpPr>
            <p:cNvPr id="4169" name="Google Shape;4169;p39"/>
            <p:cNvSpPr/>
            <p:nvPr/>
          </p:nvSpPr>
          <p:spPr>
            <a:xfrm>
              <a:off x="8301094" y="3119277"/>
              <a:ext cx="24715" cy="29864"/>
            </a:xfrm>
            <a:custGeom>
              <a:avLst/>
              <a:gdLst/>
              <a:ahLst/>
              <a:cxnLst/>
              <a:rect l="l" t="t" r="r" b="b"/>
              <a:pathLst>
                <a:path w="49" h="59" extrusionOk="0">
                  <a:moveTo>
                    <a:pt x="48" y="22"/>
                  </a:moveTo>
                  <a:lnTo>
                    <a:pt x="48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7" y="14"/>
                  </a:lnTo>
                  <a:lnTo>
                    <a:pt x="47" y="13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6"/>
                  </a:lnTo>
                  <a:lnTo>
                    <a:pt x="37" y="4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9" y="15"/>
                  </a:lnTo>
                  <a:lnTo>
                    <a:pt x="7" y="19"/>
                  </a:lnTo>
                  <a:lnTo>
                    <a:pt x="5" y="28"/>
                  </a:lnTo>
                  <a:lnTo>
                    <a:pt x="3" y="37"/>
                  </a:lnTo>
                  <a:lnTo>
                    <a:pt x="2" y="45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7" y="55"/>
                  </a:lnTo>
                  <a:lnTo>
                    <a:pt x="14" y="51"/>
                  </a:lnTo>
                  <a:lnTo>
                    <a:pt x="23" y="46"/>
                  </a:lnTo>
                  <a:lnTo>
                    <a:pt x="31" y="40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5" y="27"/>
                  </a:lnTo>
                  <a:lnTo>
                    <a:pt x="46" y="26"/>
                  </a:lnTo>
                  <a:lnTo>
                    <a:pt x="47" y="25"/>
                  </a:lnTo>
                  <a:lnTo>
                    <a:pt x="48" y="2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9"/>
            <p:cNvSpPr/>
            <p:nvPr/>
          </p:nvSpPr>
          <p:spPr>
            <a:xfrm>
              <a:off x="7939120" y="2894265"/>
              <a:ext cx="559182" cy="562787"/>
            </a:xfrm>
            <a:custGeom>
              <a:avLst/>
              <a:gdLst/>
              <a:ahLst/>
              <a:cxnLst/>
              <a:rect l="l" t="t" r="r" b="b"/>
              <a:pathLst>
                <a:path w="1087" h="1094" extrusionOk="0">
                  <a:moveTo>
                    <a:pt x="1078" y="467"/>
                  </a:moveTo>
                  <a:lnTo>
                    <a:pt x="1067" y="412"/>
                  </a:lnTo>
                  <a:lnTo>
                    <a:pt x="1052" y="360"/>
                  </a:lnTo>
                  <a:lnTo>
                    <a:pt x="1032" y="311"/>
                  </a:lnTo>
                  <a:lnTo>
                    <a:pt x="1008" y="264"/>
                  </a:lnTo>
                  <a:lnTo>
                    <a:pt x="981" y="220"/>
                  </a:lnTo>
                  <a:lnTo>
                    <a:pt x="951" y="180"/>
                  </a:lnTo>
                  <a:lnTo>
                    <a:pt x="918" y="143"/>
                  </a:lnTo>
                  <a:lnTo>
                    <a:pt x="882" y="110"/>
                  </a:lnTo>
                  <a:lnTo>
                    <a:pt x="843" y="80"/>
                  </a:lnTo>
                  <a:lnTo>
                    <a:pt x="803" y="55"/>
                  </a:lnTo>
                  <a:lnTo>
                    <a:pt x="760" y="34"/>
                  </a:lnTo>
                  <a:lnTo>
                    <a:pt x="716" y="18"/>
                  </a:lnTo>
                  <a:lnTo>
                    <a:pt x="671" y="7"/>
                  </a:lnTo>
                  <a:lnTo>
                    <a:pt x="624" y="1"/>
                  </a:lnTo>
                  <a:lnTo>
                    <a:pt x="576" y="0"/>
                  </a:lnTo>
                  <a:lnTo>
                    <a:pt x="528" y="5"/>
                  </a:lnTo>
                  <a:lnTo>
                    <a:pt x="524" y="5"/>
                  </a:lnTo>
                  <a:lnTo>
                    <a:pt x="520" y="6"/>
                  </a:lnTo>
                  <a:lnTo>
                    <a:pt x="511" y="7"/>
                  </a:lnTo>
                  <a:lnTo>
                    <a:pt x="503" y="8"/>
                  </a:lnTo>
                  <a:lnTo>
                    <a:pt x="499" y="9"/>
                  </a:lnTo>
                  <a:lnTo>
                    <a:pt x="494" y="10"/>
                  </a:lnTo>
                  <a:lnTo>
                    <a:pt x="480" y="10"/>
                  </a:lnTo>
                  <a:lnTo>
                    <a:pt x="435" y="32"/>
                  </a:lnTo>
                  <a:lnTo>
                    <a:pt x="392" y="57"/>
                  </a:lnTo>
                  <a:lnTo>
                    <a:pt x="352" y="87"/>
                  </a:lnTo>
                  <a:lnTo>
                    <a:pt x="315" y="120"/>
                  </a:lnTo>
                  <a:lnTo>
                    <a:pt x="297" y="138"/>
                  </a:lnTo>
                  <a:lnTo>
                    <a:pt x="281" y="157"/>
                  </a:lnTo>
                  <a:lnTo>
                    <a:pt x="266" y="177"/>
                  </a:lnTo>
                  <a:lnTo>
                    <a:pt x="251" y="197"/>
                  </a:lnTo>
                  <a:lnTo>
                    <a:pt x="238" y="219"/>
                  </a:lnTo>
                  <a:lnTo>
                    <a:pt x="226" y="242"/>
                  </a:lnTo>
                  <a:lnTo>
                    <a:pt x="214" y="265"/>
                  </a:lnTo>
                  <a:lnTo>
                    <a:pt x="204" y="290"/>
                  </a:lnTo>
                  <a:lnTo>
                    <a:pt x="194" y="321"/>
                  </a:lnTo>
                  <a:lnTo>
                    <a:pt x="185" y="354"/>
                  </a:lnTo>
                  <a:lnTo>
                    <a:pt x="177" y="388"/>
                  </a:lnTo>
                  <a:lnTo>
                    <a:pt x="172" y="423"/>
                  </a:lnTo>
                  <a:lnTo>
                    <a:pt x="168" y="459"/>
                  </a:lnTo>
                  <a:lnTo>
                    <a:pt x="167" y="494"/>
                  </a:lnTo>
                  <a:lnTo>
                    <a:pt x="167" y="530"/>
                  </a:lnTo>
                  <a:lnTo>
                    <a:pt x="169" y="566"/>
                  </a:lnTo>
                  <a:lnTo>
                    <a:pt x="173" y="602"/>
                  </a:lnTo>
                  <a:lnTo>
                    <a:pt x="179" y="638"/>
                  </a:lnTo>
                  <a:lnTo>
                    <a:pt x="187" y="673"/>
                  </a:lnTo>
                  <a:lnTo>
                    <a:pt x="196" y="707"/>
                  </a:lnTo>
                  <a:lnTo>
                    <a:pt x="208" y="740"/>
                  </a:lnTo>
                  <a:lnTo>
                    <a:pt x="222" y="771"/>
                  </a:lnTo>
                  <a:lnTo>
                    <a:pt x="237" y="802"/>
                  </a:lnTo>
                  <a:lnTo>
                    <a:pt x="254" y="831"/>
                  </a:lnTo>
                  <a:lnTo>
                    <a:pt x="257" y="835"/>
                  </a:lnTo>
                  <a:lnTo>
                    <a:pt x="259" y="838"/>
                  </a:lnTo>
                  <a:lnTo>
                    <a:pt x="262" y="842"/>
                  </a:lnTo>
                  <a:lnTo>
                    <a:pt x="263" y="845"/>
                  </a:lnTo>
                  <a:lnTo>
                    <a:pt x="265" y="847"/>
                  </a:lnTo>
                  <a:lnTo>
                    <a:pt x="267" y="850"/>
                  </a:lnTo>
                  <a:lnTo>
                    <a:pt x="268" y="854"/>
                  </a:lnTo>
                  <a:lnTo>
                    <a:pt x="266" y="852"/>
                  </a:lnTo>
                  <a:lnTo>
                    <a:pt x="264" y="851"/>
                  </a:lnTo>
                  <a:lnTo>
                    <a:pt x="263" y="850"/>
                  </a:lnTo>
                  <a:lnTo>
                    <a:pt x="262" y="849"/>
                  </a:lnTo>
                  <a:lnTo>
                    <a:pt x="259" y="848"/>
                  </a:lnTo>
                  <a:lnTo>
                    <a:pt x="257" y="847"/>
                  </a:lnTo>
                  <a:lnTo>
                    <a:pt x="254" y="846"/>
                  </a:lnTo>
                  <a:lnTo>
                    <a:pt x="244" y="835"/>
                  </a:lnTo>
                  <a:lnTo>
                    <a:pt x="233" y="824"/>
                  </a:lnTo>
                  <a:lnTo>
                    <a:pt x="214" y="799"/>
                  </a:lnTo>
                  <a:lnTo>
                    <a:pt x="197" y="773"/>
                  </a:lnTo>
                  <a:lnTo>
                    <a:pt x="182" y="745"/>
                  </a:lnTo>
                  <a:lnTo>
                    <a:pt x="169" y="716"/>
                  </a:lnTo>
                  <a:lnTo>
                    <a:pt x="158" y="686"/>
                  </a:lnTo>
                  <a:lnTo>
                    <a:pt x="149" y="657"/>
                  </a:lnTo>
                  <a:lnTo>
                    <a:pt x="141" y="628"/>
                  </a:lnTo>
                  <a:lnTo>
                    <a:pt x="135" y="585"/>
                  </a:lnTo>
                  <a:lnTo>
                    <a:pt x="131" y="540"/>
                  </a:lnTo>
                  <a:lnTo>
                    <a:pt x="131" y="495"/>
                  </a:lnTo>
                  <a:lnTo>
                    <a:pt x="133" y="448"/>
                  </a:lnTo>
                  <a:lnTo>
                    <a:pt x="139" y="402"/>
                  </a:lnTo>
                  <a:lnTo>
                    <a:pt x="148" y="358"/>
                  </a:lnTo>
                  <a:lnTo>
                    <a:pt x="160" y="315"/>
                  </a:lnTo>
                  <a:lnTo>
                    <a:pt x="175" y="276"/>
                  </a:lnTo>
                  <a:lnTo>
                    <a:pt x="193" y="240"/>
                  </a:lnTo>
                  <a:lnTo>
                    <a:pt x="212" y="206"/>
                  </a:lnTo>
                  <a:lnTo>
                    <a:pt x="234" y="173"/>
                  </a:lnTo>
                  <a:lnTo>
                    <a:pt x="258" y="142"/>
                  </a:lnTo>
                  <a:lnTo>
                    <a:pt x="284" y="113"/>
                  </a:lnTo>
                  <a:lnTo>
                    <a:pt x="311" y="85"/>
                  </a:lnTo>
                  <a:lnTo>
                    <a:pt x="341" y="60"/>
                  </a:lnTo>
                  <a:lnTo>
                    <a:pt x="373" y="38"/>
                  </a:lnTo>
                  <a:lnTo>
                    <a:pt x="328" y="55"/>
                  </a:lnTo>
                  <a:lnTo>
                    <a:pt x="285" y="76"/>
                  </a:lnTo>
                  <a:lnTo>
                    <a:pt x="244" y="101"/>
                  </a:lnTo>
                  <a:lnTo>
                    <a:pt x="205" y="128"/>
                  </a:lnTo>
                  <a:lnTo>
                    <a:pt x="170" y="159"/>
                  </a:lnTo>
                  <a:lnTo>
                    <a:pt x="137" y="193"/>
                  </a:lnTo>
                  <a:lnTo>
                    <a:pt x="107" y="230"/>
                  </a:lnTo>
                  <a:lnTo>
                    <a:pt x="81" y="269"/>
                  </a:lnTo>
                  <a:lnTo>
                    <a:pt x="58" y="310"/>
                  </a:lnTo>
                  <a:lnTo>
                    <a:pt x="39" y="353"/>
                  </a:lnTo>
                  <a:lnTo>
                    <a:pt x="23" y="397"/>
                  </a:lnTo>
                  <a:lnTo>
                    <a:pt x="11" y="444"/>
                  </a:lnTo>
                  <a:lnTo>
                    <a:pt x="3" y="491"/>
                  </a:lnTo>
                  <a:lnTo>
                    <a:pt x="0" y="540"/>
                  </a:lnTo>
                  <a:lnTo>
                    <a:pt x="1" y="589"/>
                  </a:lnTo>
                  <a:lnTo>
                    <a:pt x="7" y="640"/>
                  </a:lnTo>
                  <a:lnTo>
                    <a:pt x="18" y="694"/>
                  </a:lnTo>
                  <a:lnTo>
                    <a:pt x="35" y="746"/>
                  </a:lnTo>
                  <a:lnTo>
                    <a:pt x="56" y="795"/>
                  </a:lnTo>
                  <a:lnTo>
                    <a:pt x="82" y="841"/>
                  </a:lnTo>
                  <a:lnTo>
                    <a:pt x="112" y="884"/>
                  </a:lnTo>
                  <a:lnTo>
                    <a:pt x="146" y="924"/>
                  </a:lnTo>
                  <a:lnTo>
                    <a:pt x="183" y="960"/>
                  </a:lnTo>
                  <a:lnTo>
                    <a:pt x="224" y="993"/>
                  </a:lnTo>
                  <a:lnTo>
                    <a:pt x="267" y="1021"/>
                  </a:lnTo>
                  <a:lnTo>
                    <a:pt x="313" y="1045"/>
                  </a:lnTo>
                  <a:lnTo>
                    <a:pt x="362" y="1065"/>
                  </a:lnTo>
                  <a:lnTo>
                    <a:pt x="412" y="1079"/>
                  </a:lnTo>
                  <a:lnTo>
                    <a:pt x="464" y="1089"/>
                  </a:lnTo>
                  <a:lnTo>
                    <a:pt x="517" y="1094"/>
                  </a:lnTo>
                  <a:lnTo>
                    <a:pt x="572" y="1094"/>
                  </a:lnTo>
                  <a:lnTo>
                    <a:pt x="627" y="1088"/>
                  </a:lnTo>
                  <a:lnTo>
                    <a:pt x="666" y="1080"/>
                  </a:lnTo>
                  <a:lnTo>
                    <a:pt x="671" y="1079"/>
                  </a:lnTo>
                  <a:lnTo>
                    <a:pt x="675" y="1079"/>
                  </a:lnTo>
                  <a:lnTo>
                    <a:pt x="684" y="1078"/>
                  </a:lnTo>
                  <a:lnTo>
                    <a:pt x="692" y="1077"/>
                  </a:lnTo>
                  <a:lnTo>
                    <a:pt x="696" y="1077"/>
                  </a:lnTo>
                  <a:lnTo>
                    <a:pt x="700" y="1077"/>
                  </a:lnTo>
                  <a:lnTo>
                    <a:pt x="748" y="1066"/>
                  </a:lnTo>
                  <a:lnTo>
                    <a:pt x="792" y="1051"/>
                  </a:lnTo>
                  <a:lnTo>
                    <a:pt x="835" y="1031"/>
                  </a:lnTo>
                  <a:lnTo>
                    <a:pt x="875" y="1006"/>
                  </a:lnTo>
                  <a:lnTo>
                    <a:pt x="912" y="977"/>
                  </a:lnTo>
                  <a:lnTo>
                    <a:pt x="946" y="944"/>
                  </a:lnTo>
                  <a:lnTo>
                    <a:pt x="976" y="908"/>
                  </a:lnTo>
                  <a:lnTo>
                    <a:pt x="1004" y="868"/>
                  </a:lnTo>
                  <a:lnTo>
                    <a:pt x="1028" y="825"/>
                  </a:lnTo>
                  <a:lnTo>
                    <a:pt x="1048" y="780"/>
                  </a:lnTo>
                  <a:lnTo>
                    <a:pt x="1064" y="732"/>
                  </a:lnTo>
                  <a:lnTo>
                    <a:pt x="1076" y="682"/>
                  </a:lnTo>
                  <a:lnTo>
                    <a:pt x="1083" y="630"/>
                  </a:lnTo>
                  <a:lnTo>
                    <a:pt x="1087" y="576"/>
                  </a:lnTo>
                  <a:lnTo>
                    <a:pt x="1085" y="522"/>
                  </a:lnTo>
                  <a:close/>
                  <a:moveTo>
                    <a:pt x="980" y="366"/>
                  </a:moveTo>
                  <a:lnTo>
                    <a:pt x="989" y="376"/>
                  </a:lnTo>
                  <a:lnTo>
                    <a:pt x="996" y="386"/>
                  </a:lnTo>
                  <a:lnTo>
                    <a:pt x="1003" y="397"/>
                  </a:lnTo>
                  <a:lnTo>
                    <a:pt x="1009" y="408"/>
                  </a:lnTo>
                  <a:lnTo>
                    <a:pt x="1019" y="431"/>
                  </a:lnTo>
                  <a:lnTo>
                    <a:pt x="1026" y="453"/>
                  </a:lnTo>
                  <a:lnTo>
                    <a:pt x="1031" y="475"/>
                  </a:lnTo>
                  <a:lnTo>
                    <a:pt x="1034" y="494"/>
                  </a:lnTo>
                  <a:lnTo>
                    <a:pt x="1035" y="503"/>
                  </a:lnTo>
                  <a:lnTo>
                    <a:pt x="1035" y="511"/>
                  </a:lnTo>
                  <a:lnTo>
                    <a:pt x="1034" y="518"/>
                  </a:lnTo>
                  <a:lnTo>
                    <a:pt x="1033" y="524"/>
                  </a:lnTo>
                  <a:lnTo>
                    <a:pt x="1032" y="527"/>
                  </a:lnTo>
                  <a:lnTo>
                    <a:pt x="1030" y="531"/>
                  </a:lnTo>
                  <a:lnTo>
                    <a:pt x="1028" y="534"/>
                  </a:lnTo>
                  <a:lnTo>
                    <a:pt x="1025" y="536"/>
                  </a:lnTo>
                  <a:lnTo>
                    <a:pt x="1023" y="538"/>
                  </a:lnTo>
                  <a:lnTo>
                    <a:pt x="1020" y="540"/>
                  </a:lnTo>
                  <a:lnTo>
                    <a:pt x="1018" y="541"/>
                  </a:lnTo>
                  <a:lnTo>
                    <a:pt x="1015" y="542"/>
                  </a:lnTo>
                  <a:lnTo>
                    <a:pt x="1012" y="543"/>
                  </a:lnTo>
                  <a:lnTo>
                    <a:pt x="1009" y="543"/>
                  </a:lnTo>
                  <a:lnTo>
                    <a:pt x="1003" y="544"/>
                  </a:lnTo>
                  <a:lnTo>
                    <a:pt x="991" y="544"/>
                  </a:lnTo>
                  <a:lnTo>
                    <a:pt x="889" y="548"/>
                  </a:lnTo>
                  <a:lnTo>
                    <a:pt x="807" y="548"/>
                  </a:lnTo>
                  <a:lnTo>
                    <a:pt x="767" y="547"/>
                  </a:lnTo>
                  <a:lnTo>
                    <a:pt x="731" y="544"/>
                  </a:lnTo>
                  <a:lnTo>
                    <a:pt x="727" y="543"/>
                  </a:lnTo>
                  <a:lnTo>
                    <a:pt x="724" y="542"/>
                  </a:lnTo>
                  <a:lnTo>
                    <a:pt x="722" y="541"/>
                  </a:lnTo>
                  <a:lnTo>
                    <a:pt x="721" y="541"/>
                  </a:lnTo>
                  <a:lnTo>
                    <a:pt x="720" y="540"/>
                  </a:lnTo>
                  <a:lnTo>
                    <a:pt x="719" y="539"/>
                  </a:lnTo>
                  <a:lnTo>
                    <a:pt x="719" y="538"/>
                  </a:lnTo>
                  <a:lnTo>
                    <a:pt x="718" y="537"/>
                  </a:lnTo>
                  <a:lnTo>
                    <a:pt x="718" y="536"/>
                  </a:lnTo>
                  <a:lnTo>
                    <a:pt x="718" y="535"/>
                  </a:lnTo>
                  <a:lnTo>
                    <a:pt x="718" y="534"/>
                  </a:lnTo>
                  <a:lnTo>
                    <a:pt x="718" y="533"/>
                  </a:lnTo>
                  <a:lnTo>
                    <a:pt x="718" y="532"/>
                  </a:lnTo>
                  <a:lnTo>
                    <a:pt x="719" y="530"/>
                  </a:lnTo>
                  <a:lnTo>
                    <a:pt x="721" y="527"/>
                  </a:lnTo>
                  <a:lnTo>
                    <a:pt x="723" y="524"/>
                  </a:lnTo>
                  <a:lnTo>
                    <a:pt x="729" y="517"/>
                  </a:lnTo>
                  <a:lnTo>
                    <a:pt x="738" y="508"/>
                  </a:lnTo>
                  <a:lnTo>
                    <a:pt x="748" y="498"/>
                  </a:lnTo>
                  <a:lnTo>
                    <a:pt x="760" y="488"/>
                  </a:lnTo>
                  <a:lnTo>
                    <a:pt x="773" y="477"/>
                  </a:lnTo>
                  <a:lnTo>
                    <a:pt x="800" y="456"/>
                  </a:lnTo>
                  <a:lnTo>
                    <a:pt x="756" y="487"/>
                  </a:lnTo>
                  <a:lnTo>
                    <a:pt x="734" y="501"/>
                  </a:lnTo>
                  <a:lnTo>
                    <a:pt x="724" y="507"/>
                  </a:lnTo>
                  <a:lnTo>
                    <a:pt x="714" y="513"/>
                  </a:lnTo>
                  <a:lnTo>
                    <a:pt x="711" y="514"/>
                  </a:lnTo>
                  <a:lnTo>
                    <a:pt x="707" y="515"/>
                  </a:lnTo>
                  <a:lnTo>
                    <a:pt x="706" y="516"/>
                  </a:lnTo>
                  <a:lnTo>
                    <a:pt x="704" y="516"/>
                  </a:lnTo>
                  <a:lnTo>
                    <a:pt x="703" y="516"/>
                  </a:lnTo>
                  <a:lnTo>
                    <a:pt x="702" y="516"/>
                  </a:lnTo>
                  <a:lnTo>
                    <a:pt x="701" y="515"/>
                  </a:lnTo>
                  <a:lnTo>
                    <a:pt x="700" y="515"/>
                  </a:lnTo>
                  <a:lnTo>
                    <a:pt x="699" y="514"/>
                  </a:lnTo>
                  <a:lnTo>
                    <a:pt x="698" y="513"/>
                  </a:lnTo>
                  <a:lnTo>
                    <a:pt x="698" y="512"/>
                  </a:lnTo>
                  <a:lnTo>
                    <a:pt x="697" y="511"/>
                  </a:lnTo>
                  <a:lnTo>
                    <a:pt x="697" y="510"/>
                  </a:lnTo>
                  <a:lnTo>
                    <a:pt x="697" y="508"/>
                  </a:lnTo>
                  <a:lnTo>
                    <a:pt x="696" y="505"/>
                  </a:lnTo>
                  <a:lnTo>
                    <a:pt x="696" y="501"/>
                  </a:lnTo>
                  <a:lnTo>
                    <a:pt x="697" y="497"/>
                  </a:lnTo>
                  <a:lnTo>
                    <a:pt x="697" y="491"/>
                  </a:lnTo>
                  <a:lnTo>
                    <a:pt x="700" y="479"/>
                  </a:lnTo>
                  <a:lnTo>
                    <a:pt x="703" y="465"/>
                  </a:lnTo>
                  <a:lnTo>
                    <a:pt x="704" y="464"/>
                  </a:lnTo>
                  <a:lnTo>
                    <a:pt x="704" y="463"/>
                  </a:lnTo>
                  <a:lnTo>
                    <a:pt x="704" y="462"/>
                  </a:lnTo>
                  <a:lnTo>
                    <a:pt x="704" y="461"/>
                  </a:lnTo>
                  <a:lnTo>
                    <a:pt x="705" y="460"/>
                  </a:lnTo>
                  <a:lnTo>
                    <a:pt x="706" y="459"/>
                  </a:lnTo>
                  <a:lnTo>
                    <a:pt x="706" y="458"/>
                  </a:lnTo>
                  <a:lnTo>
                    <a:pt x="706" y="457"/>
                  </a:lnTo>
                  <a:lnTo>
                    <a:pt x="706" y="456"/>
                  </a:lnTo>
                  <a:lnTo>
                    <a:pt x="702" y="466"/>
                  </a:lnTo>
                  <a:lnTo>
                    <a:pt x="696" y="476"/>
                  </a:lnTo>
                  <a:lnTo>
                    <a:pt x="691" y="485"/>
                  </a:lnTo>
                  <a:lnTo>
                    <a:pt x="686" y="493"/>
                  </a:lnTo>
                  <a:lnTo>
                    <a:pt x="684" y="496"/>
                  </a:lnTo>
                  <a:lnTo>
                    <a:pt x="681" y="499"/>
                  </a:lnTo>
                  <a:lnTo>
                    <a:pt x="680" y="500"/>
                  </a:lnTo>
                  <a:lnTo>
                    <a:pt x="679" y="501"/>
                  </a:lnTo>
                  <a:lnTo>
                    <a:pt x="678" y="502"/>
                  </a:lnTo>
                  <a:lnTo>
                    <a:pt x="677" y="502"/>
                  </a:lnTo>
                  <a:lnTo>
                    <a:pt x="676" y="502"/>
                  </a:lnTo>
                  <a:lnTo>
                    <a:pt x="675" y="502"/>
                  </a:lnTo>
                  <a:lnTo>
                    <a:pt x="674" y="502"/>
                  </a:lnTo>
                  <a:lnTo>
                    <a:pt x="673" y="502"/>
                  </a:lnTo>
                  <a:lnTo>
                    <a:pt x="672" y="501"/>
                  </a:lnTo>
                  <a:lnTo>
                    <a:pt x="670" y="500"/>
                  </a:lnTo>
                  <a:lnTo>
                    <a:pt x="669" y="499"/>
                  </a:lnTo>
                  <a:lnTo>
                    <a:pt x="668" y="498"/>
                  </a:lnTo>
                  <a:lnTo>
                    <a:pt x="666" y="495"/>
                  </a:lnTo>
                  <a:lnTo>
                    <a:pt x="664" y="492"/>
                  </a:lnTo>
                  <a:lnTo>
                    <a:pt x="660" y="482"/>
                  </a:lnTo>
                  <a:lnTo>
                    <a:pt x="655" y="470"/>
                  </a:lnTo>
                  <a:lnTo>
                    <a:pt x="649" y="456"/>
                  </a:lnTo>
                  <a:lnTo>
                    <a:pt x="641" y="425"/>
                  </a:lnTo>
                  <a:lnTo>
                    <a:pt x="645" y="458"/>
                  </a:lnTo>
                  <a:lnTo>
                    <a:pt x="647" y="485"/>
                  </a:lnTo>
                  <a:lnTo>
                    <a:pt x="647" y="496"/>
                  </a:lnTo>
                  <a:lnTo>
                    <a:pt x="647" y="504"/>
                  </a:lnTo>
                  <a:lnTo>
                    <a:pt x="647" y="508"/>
                  </a:lnTo>
                  <a:lnTo>
                    <a:pt x="646" y="510"/>
                  </a:lnTo>
                  <a:lnTo>
                    <a:pt x="646" y="511"/>
                  </a:lnTo>
                  <a:lnTo>
                    <a:pt x="645" y="512"/>
                  </a:lnTo>
                  <a:lnTo>
                    <a:pt x="644" y="513"/>
                  </a:lnTo>
                  <a:lnTo>
                    <a:pt x="643" y="513"/>
                  </a:lnTo>
                  <a:lnTo>
                    <a:pt x="642" y="513"/>
                  </a:lnTo>
                  <a:lnTo>
                    <a:pt x="641" y="513"/>
                  </a:lnTo>
                  <a:lnTo>
                    <a:pt x="638" y="512"/>
                  </a:lnTo>
                  <a:lnTo>
                    <a:pt x="634" y="510"/>
                  </a:lnTo>
                  <a:lnTo>
                    <a:pt x="625" y="505"/>
                  </a:lnTo>
                  <a:lnTo>
                    <a:pt x="615" y="498"/>
                  </a:lnTo>
                  <a:lnTo>
                    <a:pt x="589" y="478"/>
                  </a:lnTo>
                  <a:lnTo>
                    <a:pt x="560" y="453"/>
                  </a:lnTo>
                  <a:lnTo>
                    <a:pt x="529" y="425"/>
                  </a:lnTo>
                  <a:lnTo>
                    <a:pt x="498" y="396"/>
                  </a:lnTo>
                  <a:lnTo>
                    <a:pt x="471" y="367"/>
                  </a:lnTo>
                  <a:lnTo>
                    <a:pt x="449" y="343"/>
                  </a:lnTo>
                  <a:lnTo>
                    <a:pt x="415" y="303"/>
                  </a:lnTo>
                  <a:lnTo>
                    <a:pt x="402" y="286"/>
                  </a:lnTo>
                  <a:lnTo>
                    <a:pt x="397" y="279"/>
                  </a:lnTo>
                  <a:lnTo>
                    <a:pt x="393" y="271"/>
                  </a:lnTo>
                  <a:lnTo>
                    <a:pt x="390" y="264"/>
                  </a:lnTo>
                  <a:lnTo>
                    <a:pt x="388" y="257"/>
                  </a:lnTo>
                  <a:lnTo>
                    <a:pt x="387" y="253"/>
                  </a:lnTo>
                  <a:lnTo>
                    <a:pt x="387" y="249"/>
                  </a:lnTo>
                  <a:lnTo>
                    <a:pt x="387" y="245"/>
                  </a:lnTo>
                  <a:lnTo>
                    <a:pt x="387" y="241"/>
                  </a:lnTo>
                  <a:lnTo>
                    <a:pt x="389" y="233"/>
                  </a:lnTo>
                  <a:lnTo>
                    <a:pt x="393" y="224"/>
                  </a:lnTo>
                  <a:lnTo>
                    <a:pt x="398" y="215"/>
                  </a:lnTo>
                  <a:lnTo>
                    <a:pt x="404" y="205"/>
                  </a:lnTo>
                  <a:lnTo>
                    <a:pt x="412" y="194"/>
                  </a:lnTo>
                  <a:lnTo>
                    <a:pt x="421" y="185"/>
                  </a:lnTo>
                  <a:lnTo>
                    <a:pt x="430" y="176"/>
                  </a:lnTo>
                  <a:lnTo>
                    <a:pt x="440" y="168"/>
                  </a:lnTo>
                  <a:lnTo>
                    <a:pt x="451" y="160"/>
                  </a:lnTo>
                  <a:lnTo>
                    <a:pt x="461" y="153"/>
                  </a:lnTo>
                  <a:lnTo>
                    <a:pt x="483" y="141"/>
                  </a:lnTo>
                  <a:lnTo>
                    <a:pt x="504" y="132"/>
                  </a:lnTo>
                  <a:lnTo>
                    <a:pt x="524" y="125"/>
                  </a:lnTo>
                  <a:lnTo>
                    <a:pt x="533" y="123"/>
                  </a:lnTo>
                  <a:lnTo>
                    <a:pt x="541" y="121"/>
                  </a:lnTo>
                  <a:lnTo>
                    <a:pt x="548" y="120"/>
                  </a:lnTo>
                  <a:lnTo>
                    <a:pt x="553" y="120"/>
                  </a:lnTo>
                  <a:lnTo>
                    <a:pt x="562" y="121"/>
                  </a:lnTo>
                  <a:lnTo>
                    <a:pt x="569" y="123"/>
                  </a:lnTo>
                  <a:lnTo>
                    <a:pt x="573" y="124"/>
                  </a:lnTo>
                  <a:lnTo>
                    <a:pt x="576" y="126"/>
                  </a:lnTo>
                  <a:lnTo>
                    <a:pt x="580" y="127"/>
                  </a:lnTo>
                  <a:lnTo>
                    <a:pt x="582" y="129"/>
                  </a:lnTo>
                  <a:lnTo>
                    <a:pt x="585" y="131"/>
                  </a:lnTo>
                  <a:lnTo>
                    <a:pt x="588" y="133"/>
                  </a:lnTo>
                  <a:lnTo>
                    <a:pt x="590" y="135"/>
                  </a:lnTo>
                  <a:lnTo>
                    <a:pt x="592" y="137"/>
                  </a:lnTo>
                  <a:lnTo>
                    <a:pt x="593" y="140"/>
                  </a:lnTo>
                  <a:lnTo>
                    <a:pt x="595" y="143"/>
                  </a:lnTo>
                  <a:lnTo>
                    <a:pt x="596" y="146"/>
                  </a:lnTo>
                  <a:lnTo>
                    <a:pt x="596" y="149"/>
                  </a:lnTo>
                  <a:lnTo>
                    <a:pt x="597" y="150"/>
                  </a:lnTo>
                  <a:lnTo>
                    <a:pt x="597" y="153"/>
                  </a:lnTo>
                  <a:lnTo>
                    <a:pt x="598" y="162"/>
                  </a:lnTo>
                  <a:lnTo>
                    <a:pt x="603" y="193"/>
                  </a:lnTo>
                  <a:lnTo>
                    <a:pt x="618" y="287"/>
                  </a:lnTo>
                  <a:lnTo>
                    <a:pt x="616" y="228"/>
                  </a:lnTo>
                  <a:lnTo>
                    <a:pt x="617" y="201"/>
                  </a:lnTo>
                  <a:lnTo>
                    <a:pt x="618" y="178"/>
                  </a:lnTo>
                  <a:lnTo>
                    <a:pt x="621" y="158"/>
                  </a:lnTo>
                  <a:lnTo>
                    <a:pt x="623" y="149"/>
                  </a:lnTo>
                  <a:lnTo>
                    <a:pt x="625" y="142"/>
                  </a:lnTo>
                  <a:lnTo>
                    <a:pt x="628" y="136"/>
                  </a:lnTo>
                  <a:lnTo>
                    <a:pt x="630" y="133"/>
                  </a:lnTo>
                  <a:lnTo>
                    <a:pt x="631" y="131"/>
                  </a:lnTo>
                  <a:lnTo>
                    <a:pt x="633" y="129"/>
                  </a:lnTo>
                  <a:lnTo>
                    <a:pt x="635" y="128"/>
                  </a:lnTo>
                  <a:lnTo>
                    <a:pt x="636" y="126"/>
                  </a:lnTo>
                  <a:lnTo>
                    <a:pt x="638" y="126"/>
                  </a:lnTo>
                  <a:lnTo>
                    <a:pt x="652" y="123"/>
                  </a:lnTo>
                  <a:lnTo>
                    <a:pt x="664" y="122"/>
                  </a:lnTo>
                  <a:lnTo>
                    <a:pt x="677" y="122"/>
                  </a:lnTo>
                  <a:lnTo>
                    <a:pt x="689" y="123"/>
                  </a:lnTo>
                  <a:lnTo>
                    <a:pt x="700" y="126"/>
                  </a:lnTo>
                  <a:lnTo>
                    <a:pt x="711" y="129"/>
                  </a:lnTo>
                  <a:lnTo>
                    <a:pt x="722" y="134"/>
                  </a:lnTo>
                  <a:lnTo>
                    <a:pt x="732" y="139"/>
                  </a:lnTo>
                  <a:lnTo>
                    <a:pt x="750" y="150"/>
                  </a:lnTo>
                  <a:lnTo>
                    <a:pt x="766" y="161"/>
                  </a:lnTo>
                  <a:lnTo>
                    <a:pt x="790" y="180"/>
                  </a:lnTo>
                  <a:lnTo>
                    <a:pt x="793" y="183"/>
                  </a:lnTo>
                  <a:lnTo>
                    <a:pt x="796" y="186"/>
                  </a:lnTo>
                  <a:lnTo>
                    <a:pt x="797" y="189"/>
                  </a:lnTo>
                  <a:lnTo>
                    <a:pt x="798" y="193"/>
                  </a:lnTo>
                  <a:lnTo>
                    <a:pt x="799" y="196"/>
                  </a:lnTo>
                  <a:lnTo>
                    <a:pt x="800" y="199"/>
                  </a:lnTo>
                  <a:lnTo>
                    <a:pt x="799" y="203"/>
                  </a:lnTo>
                  <a:lnTo>
                    <a:pt x="799" y="206"/>
                  </a:lnTo>
                  <a:lnTo>
                    <a:pt x="798" y="209"/>
                  </a:lnTo>
                  <a:lnTo>
                    <a:pt x="798" y="212"/>
                  </a:lnTo>
                  <a:lnTo>
                    <a:pt x="795" y="218"/>
                  </a:lnTo>
                  <a:lnTo>
                    <a:pt x="790" y="230"/>
                  </a:lnTo>
                  <a:lnTo>
                    <a:pt x="757" y="326"/>
                  </a:lnTo>
                  <a:lnTo>
                    <a:pt x="785" y="276"/>
                  </a:lnTo>
                  <a:lnTo>
                    <a:pt x="798" y="253"/>
                  </a:lnTo>
                  <a:lnTo>
                    <a:pt x="812" y="234"/>
                  </a:lnTo>
                  <a:lnTo>
                    <a:pt x="824" y="218"/>
                  </a:lnTo>
                  <a:lnTo>
                    <a:pt x="830" y="212"/>
                  </a:lnTo>
                  <a:lnTo>
                    <a:pt x="836" y="207"/>
                  </a:lnTo>
                  <a:lnTo>
                    <a:pt x="841" y="203"/>
                  </a:lnTo>
                  <a:lnTo>
                    <a:pt x="844" y="201"/>
                  </a:lnTo>
                  <a:lnTo>
                    <a:pt x="846" y="200"/>
                  </a:lnTo>
                  <a:lnTo>
                    <a:pt x="849" y="199"/>
                  </a:lnTo>
                  <a:lnTo>
                    <a:pt x="851" y="198"/>
                  </a:lnTo>
                  <a:lnTo>
                    <a:pt x="853" y="198"/>
                  </a:lnTo>
                  <a:lnTo>
                    <a:pt x="855" y="199"/>
                  </a:lnTo>
                  <a:lnTo>
                    <a:pt x="867" y="202"/>
                  </a:lnTo>
                  <a:lnTo>
                    <a:pt x="878" y="208"/>
                  </a:lnTo>
                  <a:lnTo>
                    <a:pt x="888" y="214"/>
                  </a:lnTo>
                  <a:lnTo>
                    <a:pt x="896" y="221"/>
                  </a:lnTo>
                  <a:lnTo>
                    <a:pt x="904" y="228"/>
                  </a:lnTo>
                  <a:lnTo>
                    <a:pt x="912" y="237"/>
                  </a:lnTo>
                  <a:lnTo>
                    <a:pt x="918" y="245"/>
                  </a:lnTo>
                  <a:lnTo>
                    <a:pt x="924" y="254"/>
                  </a:lnTo>
                  <a:lnTo>
                    <a:pt x="933" y="272"/>
                  </a:lnTo>
                  <a:lnTo>
                    <a:pt x="941" y="289"/>
                  </a:lnTo>
                  <a:lnTo>
                    <a:pt x="951" y="315"/>
                  </a:lnTo>
                  <a:lnTo>
                    <a:pt x="952" y="319"/>
                  </a:lnTo>
                  <a:lnTo>
                    <a:pt x="953" y="323"/>
                  </a:lnTo>
                  <a:lnTo>
                    <a:pt x="953" y="326"/>
                  </a:lnTo>
                  <a:lnTo>
                    <a:pt x="952" y="329"/>
                  </a:lnTo>
                  <a:lnTo>
                    <a:pt x="951" y="332"/>
                  </a:lnTo>
                  <a:lnTo>
                    <a:pt x="950" y="335"/>
                  </a:lnTo>
                  <a:lnTo>
                    <a:pt x="948" y="338"/>
                  </a:lnTo>
                  <a:lnTo>
                    <a:pt x="946" y="340"/>
                  </a:lnTo>
                  <a:lnTo>
                    <a:pt x="944" y="342"/>
                  </a:lnTo>
                  <a:lnTo>
                    <a:pt x="942" y="344"/>
                  </a:lnTo>
                  <a:lnTo>
                    <a:pt x="937" y="348"/>
                  </a:lnTo>
                  <a:lnTo>
                    <a:pt x="926" y="355"/>
                  </a:lnTo>
                  <a:lnTo>
                    <a:pt x="925" y="356"/>
                  </a:lnTo>
                  <a:lnTo>
                    <a:pt x="922" y="358"/>
                  </a:lnTo>
                  <a:lnTo>
                    <a:pt x="914" y="364"/>
                  </a:lnTo>
                  <a:lnTo>
                    <a:pt x="889" y="384"/>
                  </a:lnTo>
                  <a:lnTo>
                    <a:pt x="816" y="443"/>
                  </a:lnTo>
                  <a:lnTo>
                    <a:pt x="868" y="406"/>
                  </a:lnTo>
                  <a:lnTo>
                    <a:pt x="893" y="390"/>
                  </a:lnTo>
                  <a:lnTo>
                    <a:pt x="917" y="377"/>
                  </a:lnTo>
                  <a:lnTo>
                    <a:pt x="938" y="367"/>
                  </a:lnTo>
                  <a:lnTo>
                    <a:pt x="948" y="364"/>
                  </a:lnTo>
                  <a:lnTo>
                    <a:pt x="956" y="362"/>
                  </a:lnTo>
                  <a:lnTo>
                    <a:pt x="964" y="361"/>
                  </a:lnTo>
                  <a:lnTo>
                    <a:pt x="968" y="361"/>
                  </a:lnTo>
                  <a:lnTo>
                    <a:pt x="971" y="361"/>
                  </a:lnTo>
                  <a:lnTo>
                    <a:pt x="974" y="361"/>
                  </a:lnTo>
                  <a:lnTo>
                    <a:pt x="976" y="362"/>
                  </a:lnTo>
                  <a:lnTo>
                    <a:pt x="979" y="364"/>
                  </a:lnTo>
                  <a:close/>
                  <a:moveTo>
                    <a:pt x="816" y="443"/>
                  </a:moveTo>
                  <a:lnTo>
                    <a:pt x="815" y="444"/>
                  </a:lnTo>
                  <a:lnTo>
                    <a:pt x="813" y="446"/>
                  </a:lnTo>
                  <a:lnTo>
                    <a:pt x="808" y="450"/>
                  </a:lnTo>
                  <a:lnTo>
                    <a:pt x="800" y="456"/>
                  </a:lnTo>
                  <a:close/>
                  <a:moveTo>
                    <a:pt x="330" y="312"/>
                  </a:moveTo>
                  <a:lnTo>
                    <a:pt x="338" y="307"/>
                  </a:lnTo>
                  <a:lnTo>
                    <a:pt x="345" y="303"/>
                  </a:lnTo>
                  <a:lnTo>
                    <a:pt x="348" y="301"/>
                  </a:lnTo>
                  <a:lnTo>
                    <a:pt x="352" y="300"/>
                  </a:lnTo>
                  <a:lnTo>
                    <a:pt x="355" y="299"/>
                  </a:lnTo>
                  <a:lnTo>
                    <a:pt x="358" y="298"/>
                  </a:lnTo>
                  <a:lnTo>
                    <a:pt x="361" y="297"/>
                  </a:lnTo>
                  <a:lnTo>
                    <a:pt x="364" y="297"/>
                  </a:lnTo>
                  <a:lnTo>
                    <a:pt x="367" y="297"/>
                  </a:lnTo>
                  <a:lnTo>
                    <a:pt x="370" y="298"/>
                  </a:lnTo>
                  <a:lnTo>
                    <a:pt x="373" y="299"/>
                  </a:lnTo>
                  <a:lnTo>
                    <a:pt x="376" y="300"/>
                  </a:lnTo>
                  <a:lnTo>
                    <a:pt x="379" y="302"/>
                  </a:lnTo>
                  <a:lnTo>
                    <a:pt x="381" y="304"/>
                  </a:lnTo>
                  <a:lnTo>
                    <a:pt x="511" y="417"/>
                  </a:lnTo>
                  <a:lnTo>
                    <a:pt x="593" y="493"/>
                  </a:lnTo>
                  <a:lnTo>
                    <a:pt x="619" y="520"/>
                  </a:lnTo>
                  <a:lnTo>
                    <a:pt x="626" y="529"/>
                  </a:lnTo>
                  <a:lnTo>
                    <a:pt x="627" y="532"/>
                  </a:lnTo>
                  <a:lnTo>
                    <a:pt x="628" y="534"/>
                  </a:lnTo>
                  <a:lnTo>
                    <a:pt x="627" y="535"/>
                  </a:lnTo>
                  <a:lnTo>
                    <a:pt x="626" y="536"/>
                  </a:lnTo>
                  <a:lnTo>
                    <a:pt x="623" y="537"/>
                  </a:lnTo>
                  <a:lnTo>
                    <a:pt x="612" y="540"/>
                  </a:lnTo>
                  <a:lnTo>
                    <a:pt x="573" y="547"/>
                  </a:lnTo>
                  <a:lnTo>
                    <a:pt x="518" y="553"/>
                  </a:lnTo>
                  <a:lnTo>
                    <a:pt x="455" y="555"/>
                  </a:lnTo>
                  <a:lnTo>
                    <a:pt x="423" y="554"/>
                  </a:lnTo>
                  <a:lnTo>
                    <a:pt x="392" y="551"/>
                  </a:lnTo>
                  <a:lnTo>
                    <a:pt x="363" y="545"/>
                  </a:lnTo>
                  <a:lnTo>
                    <a:pt x="336" y="537"/>
                  </a:lnTo>
                  <a:lnTo>
                    <a:pt x="324" y="532"/>
                  </a:lnTo>
                  <a:lnTo>
                    <a:pt x="314" y="526"/>
                  </a:lnTo>
                  <a:lnTo>
                    <a:pt x="304" y="520"/>
                  </a:lnTo>
                  <a:lnTo>
                    <a:pt x="296" y="512"/>
                  </a:lnTo>
                  <a:lnTo>
                    <a:pt x="289" y="504"/>
                  </a:lnTo>
                  <a:lnTo>
                    <a:pt x="283" y="494"/>
                  </a:lnTo>
                  <a:lnTo>
                    <a:pt x="279" y="484"/>
                  </a:lnTo>
                  <a:lnTo>
                    <a:pt x="277" y="473"/>
                  </a:lnTo>
                  <a:lnTo>
                    <a:pt x="276" y="460"/>
                  </a:lnTo>
                  <a:lnTo>
                    <a:pt x="276" y="448"/>
                  </a:lnTo>
                  <a:lnTo>
                    <a:pt x="277" y="435"/>
                  </a:lnTo>
                  <a:lnTo>
                    <a:pt x="279" y="422"/>
                  </a:lnTo>
                  <a:lnTo>
                    <a:pt x="282" y="410"/>
                  </a:lnTo>
                  <a:lnTo>
                    <a:pt x="285" y="398"/>
                  </a:lnTo>
                  <a:lnTo>
                    <a:pt x="293" y="374"/>
                  </a:lnTo>
                  <a:lnTo>
                    <a:pt x="303" y="353"/>
                  </a:lnTo>
                  <a:lnTo>
                    <a:pt x="313" y="335"/>
                  </a:lnTo>
                  <a:lnTo>
                    <a:pt x="318" y="327"/>
                  </a:lnTo>
                  <a:lnTo>
                    <a:pt x="322" y="321"/>
                  </a:lnTo>
                  <a:lnTo>
                    <a:pt x="327" y="316"/>
                  </a:lnTo>
                  <a:close/>
                  <a:moveTo>
                    <a:pt x="531" y="950"/>
                  </a:moveTo>
                  <a:lnTo>
                    <a:pt x="519" y="948"/>
                  </a:lnTo>
                  <a:lnTo>
                    <a:pt x="507" y="946"/>
                  </a:lnTo>
                  <a:lnTo>
                    <a:pt x="496" y="943"/>
                  </a:lnTo>
                  <a:lnTo>
                    <a:pt x="486" y="938"/>
                  </a:lnTo>
                  <a:lnTo>
                    <a:pt x="476" y="933"/>
                  </a:lnTo>
                  <a:lnTo>
                    <a:pt x="467" y="928"/>
                  </a:lnTo>
                  <a:lnTo>
                    <a:pt x="458" y="921"/>
                  </a:lnTo>
                  <a:lnTo>
                    <a:pt x="450" y="915"/>
                  </a:lnTo>
                  <a:lnTo>
                    <a:pt x="436" y="902"/>
                  </a:lnTo>
                  <a:lnTo>
                    <a:pt x="424" y="888"/>
                  </a:lnTo>
                  <a:lnTo>
                    <a:pt x="407" y="868"/>
                  </a:lnTo>
                  <a:lnTo>
                    <a:pt x="403" y="860"/>
                  </a:lnTo>
                  <a:lnTo>
                    <a:pt x="402" y="856"/>
                  </a:lnTo>
                  <a:lnTo>
                    <a:pt x="400" y="853"/>
                  </a:lnTo>
                  <a:lnTo>
                    <a:pt x="399" y="849"/>
                  </a:lnTo>
                  <a:lnTo>
                    <a:pt x="398" y="846"/>
                  </a:lnTo>
                  <a:lnTo>
                    <a:pt x="398" y="842"/>
                  </a:lnTo>
                  <a:lnTo>
                    <a:pt x="397" y="839"/>
                  </a:lnTo>
                  <a:lnTo>
                    <a:pt x="397" y="836"/>
                  </a:lnTo>
                  <a:lnTo>
                    <a:pt x="397" y="833"/>
                  </a:lnTo>
                  <a:lnTo>
                    <a:pt x="398" y="830"/>
                  </a:lnTo>
                  <a:lnTo>
                    <a:pt x="399" y="827"/>
                  </a:lnTo>
                  <a:lnTo>
                    <a:pt x="400" y="824"/>
                  </a:lnTo>
                  <a:lnTo>
                    <a:pt x="401" y="821"/>
                  </a:lnTo>
                  <a:lnTo>
                    <a:pt x="403" y="819"/>
                  </a:lnTo>
                  <a:lnTo>
                    <a:pt x="404" y="817"/>
                  </a:lnTo>
                  <a:lnTo>
                    <a:pt x="452" y="769"/>
                  </a:lnTo>
                  <a:lnTo>
                    <a:pt x="436" y="780"/>
                  </a:lnTo>
                  <a:lnTo>
                    <a:pt x="418" y="789"/>
                  </a:lnTo>
                  <a:lnTo>
                    <a:pt x="410" y="793"/>
                  </a:lnTo>
                  <a:lnTo>
                    <a:pt x="402" y="796"/>
                  </a:lnTo>
                  <a:lnTo>
                    <a:pt x="393" y="799"/>
                  </a:lnTo>
                  <a:lnTo>
                    <a:pt x="385" y="801"/>
                  </a:lnTo>
                  <a:lnTo>
                    <a:pt x="377" y="802"/>
                  </a:lnTo>
                  <a:lnTo>
                    <a:pt x="369" y="803"/>
                  </a:lnTo>
                  <a:lnTo>
                    <a:pt x="362" y="803"/>
                  </a:lnTo>
                  <a:lnTo>
                    <a:pt x="355" y="802"/>
                  </a:lnTo>
                  <a:lnTo>
                    <a:pt x="348" y="800"/>
                  </a:lnTo>
                  <a:lnTo>
                    <a:pt x="341" y="797"/>
                  </a:lnTo>
                  <a:lnTo>
                    <a:pt x="334" y="793"/>
                  </a:lnTo>
                  <a:lnTo>
                    <a:pt x="328" y="789"/>
                  </a:lnTo>
                  <a:lnTo>
                    <a:pt x="319" y="780"/>
                  </a:lnTo>
                  <a:lnTo>
                    <a:pt x="311" y="770"/>
                  </a:lnTo>
                  <a:lnTo>
                    <a:pt x="304" y="759"/>
                  </a:lnTo>
                  <a:lnTo>
                    <a:pt x="297" y="747"/>
                  </a:lnTo>
                  <a:lnTo>
                    <a:pt x="292" y="735"/>
                  </a:lnTo>
                  <a:lnTo>
                    <a:pt x="286" y="722"/>
                  </a:lnTo>
                  <a:lnTo>
                    <a:pt x="278" y="696"/>
                  </a:lnTo>
                  <a:lnTo>
                    <a:pt x="273" y="670"/>
                  </a:lnTo>
                  <a:lnTo>
                    <a:pt x="269" y="647"/>
                  </a:lnTo>
                  <a:lnTo>
                    <a:pt x="267" y="627"/>
                  </a:lnTo>
                  <a:lnTo>
                    <a:pt x="266" y="614"/>
                  </a:lnTo>
                  <a:lnTo>
                    <a:pt x="269" y="606"/>
                  </a:lnTo>
                  <a:lnTo>
                    <a:pt x="271" y="598"/>
                  </a:lnTo>
                  <a:lnTo>
                    <a:pt x="272" y="595"/>
                  </a:lnTo>
                  <a:lnTo>
                    <a:pt x="274" y="591"/>
                  </a:lnTo>
                  <a:lnTo>
                    <a:pt x="276" y="588"/>
                  </a:lnTo>
                  <a:lnTo>
                    <a:pt x="277" y="585"/>
                  </a:lnTo>
                  <a:lnTo>
                    <a:pt x="279" y="583"/>
                  </a:lnTo>
                  <a:lnTo>
                    <a:pt x="282" y="580"/>
                  </a:lnTo>
                  <a:lnTo>
                    <a:pt x="284" y="578"/>
                  </a:lnTo>
                  <a:lnTo>
                    <a:pt x="286" y="576"/>
                  </a:lnTo>
                  <a:lnTo>
                    <a:pt x="289" y="575"/>
                  </a:lnTo>
                  <a:lnTo>
                    <a:pt x="291" y="573"/>
                  </a:lnTo>
                  <a:lnTo>
                    <a:pt x="294" y="572"/>
                  </a:lnTo>
                  <a:lnTo>
                    <a:pt x="297" y="572"/>
                  </a:lnTo>
                  <a:lnTo>
                    <a:pt x="317" y="570"/>
                  </a:lnTo>
                  <a:lnTo>
                    <a:pt x="356" y="567"/>
                  </a:lnTo>
                  <a:lnTo>
                    <a:pt x="470" y="561"/>
                  </a:lnTo>
                  <a:lnTo>
                    <a:pt x="582" y="558"/>
                  </a:lnTo>
                  <a:lnTo>
                    <a:pt x="619" y="559"/>
                  </a:lnTo>
                  <a:lnTo>
                    <a:pt x="631" y="560"/>
                  </a:lnTo>
                  <a:lnTo>
                    <a:pt x="634" y="561"/>
                  </a:lnTo>
                  <a:lnTo>
                    <a:pt x="635" y="562"/>
                  </a:lnTo>
                  <a:lnTo>
                    <a:pt x="635" y="563"/>
                  </a:lnTo>
                  <a:lnTo>
                    <a:pt x="636" y="563"/>
                  </a:lnTo>
                  <a:lnTo>
                    <a:pt x="636" y="564"/>
                  </a:lnTo>
                  <a:lnTo>
                    <a:pt x="635" y="565"/>
                  </a:lnTo>
                  <a:lnTo>
                    <a:pt x="635" y="567"/>
                  </a:lnTo>
                  <a:lnTo>
                    <a:pt x="633" y="570"/>
                  </a:lnTo>
                  <a:lnTo>
                    <a:pt x="629" y="578"/>
                  </a:lnTo>
                  <a:lnTo>
                    <a:pt x="623" y="587"/>
                  </a:lnTo>
                  <a:lnTo>
                    <a:pt x="606" y="611"/>
                  </a:lnTo>
                  <a:lnTo>
                    <a:pt x="582" y="640"/>
                  </a:lnTo>
                  <a:lnTo>
                    <a:pt x="606" y="618"/>
                  </a:lnTo>
                  <a:lnTo>
                    <a:pt x="617" y="608"/>
                  </a:lnTo>
                  <a:lnTo>
                    <a:pt x="627" y="600"/>
                  </a:lnTo>
                  <a:lnTo>
                    <a:pt x="631" y="596"/>
                  </a:lnTo>
                  <a:lnTo>
                    <a:pt x="635" y="594"/>
                  </a:lnTo>
                  <a:lnTo>
                    <a:pt x="638" y="592"/>
                  </a:lnTo>
                  <a:lnTo>
                    <a:pt x="642" y="590"/>
                  </a:lnTo>
                  <a:lnTo>
                    <a:pt x="643" y="590"/>
                  </a:lnTo>
                  <a:lnTo>
                    <a:pt x="644" y="590"/>
                  </a:lnTo>
                  <a:lnTo>
                    <a:pt x="645" y="590"/>
                  </a:lnTo>
                  <a:lnTo>
                    <a:pt x="647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50" y="591"/>
                  </a:lnTo>
                  <a:lnTo>
                    <a:pt x="651" y="592"/>
                  </a:lnTo>
                  <a:lnTo>
                    <a:pt x="652" y="593"/>
                  </a:lnTo>
                  <a:lnTo>
                    <a:pt x="652" y="594"/>
                  </a:lnTo>
                  <a:lnTo>
                    <a:pt x="653" y="595"/>
                  </a:lnTo>
                  <a:lnTo>
                    <a:pt x="653" y="596"/>
                  </a:lnTo>
                  <a:lnTo>
                    <a:pt x="654" y="598"/>
                  </a:lnTo>
                  <a:lnTo>
                    <a:pt x="654" y="601"/>
                  </a:lnTo>
                  <a:lnTo>
                    <a:pt x="654" y="604"/>
                  </a:lnTo>
                  <a:lnTo>
                    <a:pt x="654" y="608"/>
                  </a:lnTo>
                  <a:lnTo>
                    <a:pt x="653" y="612"/>
                  </a:lnTo>
                  <a:lnTo>
                    <a:pt x="652" y="617"/>
                  </a:lnTo>
                  <a:lnTo>
                    <a:pt x="618" y="764"/>
                  </a:lnTo>
                  <a:lnTo>
                    <a:pt x="602" y="833"/>
                  </a:lnTo>
                  <a:lnTo>
                    <a:pt x="592" y="865"/>
                  </a:lnTo>
                  <a:lnTo>
                    <a:pt x="582" y="893"/>
                  </a:lnTo>
                  <a:lnTo>
                    <a:pt x="577" y="905"/>
                  </a:lnTo>
                  <a:lnTo>
                    <a:pt x="572" y="916"/>
                  </a:lnTo>
                  <a:lnTo>
                    <a:pt x="566" y="926"/>
                  </a:lnTo>
                  <a:lnTo>
                    <a:pt x="560" y="934"/>
                  </a:lnTo>
                  <a:lnTo>
                    <a:pt x="553" y="941"/>
                  </a:lnTo>
                  <a:lnTo>
                    <a:pt x="550" y="943"/>
                  </a:lnTo>
                  <a:lnTo>
                    <a:pt x="546" y="946"/>
                  </a:lnTo>
                  <a:lnTo>
                    <a:pt x="543" y="947"/>
                  </a:lnTo>
                  <a:lnTo>
                    <a:pt x="539" y="949"/>
                  </a:lnTo>
                  <a:lnTo>
                    <a:pt x="535" y="949"/>
                  </a:lnTo>
                  <a:close/>
                  <a:moveTo>
                    <a:pt x="757" y="964"/>
                  </a:moveTo>
                  <a:lnTo>
                    <a:pt x="746" y="969"/>
                  </a:lnTo>
                  <a:lnTo>
                    <a:pt x="734" y="974"/>
                  </a:lnTo>
                  <a:lnTo>
                    <a:pt x="722" y="977"/>
                  </a:lnTo>
                  <a:lnTo>
                    <a:pt x="711" y="979"/>
                  </a:lnTo>
                  <a:lnTo>
                    <a:pt x="699" y="981"/>
                  </a:lnTo>
                  <a:lnTo>
                    <a:pt x="687" y="981"/>
                  </a:lnTo>
                  <a:lnTo>
                    <a:pt x="675" y="981"/>
                  </a:lnTo>
                  <a:lnTo>
                    <a:pt x="664" y="980"/>
                  </a:lnTo>
                  <a:lnTo>
                    <a:pt x="643" y="977"/>
                  </a:lnTo>
                  <a:lnTo>
                    <a:pt x="625" y="973"/>
                  </a:lnTo>
                  <a:lnTo>
                    <a:pt x="610" y="968"/>
                  </a:lnTo>
                  <a:lnTo>
                    <a:pt x="604" y="966"/>
                  </a:lnTo>
                  <a:lnTo>
                    <a:pt x="599" y="964"/>
                  </a:lnTo>
                  <a:lnTo>
                    <a:pt x="596" y="961"/>
                  </a:lnTo>
                  <a:lnTo>
                    <a:pt x="593" y="959"/>
                  </a:lnTo>
                  <a:lnTo>
                    <a:pt x="591" y="957"/>
                  </a:lnTo>
                  <a:lnTo>
                    <a:pt x="589" y="954"/>
                  </a:lnTo>
                  <a:lnTo>
                    <a:pt x="587" y="951"/>
                  </a:lnTo>
                  <a:lnTo>
                    <a:pt x="586" y="948"/>
                  </a:lnTo>
                  <a:lnTo>
                    <a:pt x="586" y="945"/>
                  </a:lnTo>
                  <a:lnTo>
                    <a:pt x="585" y="942"/>
                  </a:lnTo>
                  <a:lnTo>
                    <a:pt x="585" y="939"/>
                  </a:lnTo>
                  <a:lnTo>
                    <a:pt x="585" y="936"/>
                  </a:lnTo>
                  <a:lnTo>
                    <a:pt x="586" y="933"/>
                  </a:lnTo>
                  <a:lnTo>
                    <a:pt x="587" y="930"/>
                  </a:lnTo>
                  <a:lnTo>
                    <a:pt x="588" y="924"/>
                  </a:lnTo>
                  <a:lnTo>
                    <a:pt x="590" y="919"/>
                  </a:lnTo>
                  <a:lnTo>
                    <a:pt x="599" y="881"/>
                  </a:lnTo>
                  <a:lnTo>
                    <a:pt x="616" y="803"/>
                  </a:lnTo>
                  <a:lnTo>
                    <a:pt x="639" y="711"/>
                  </a:lnTo>
                  <a:lnTo>
                    <a:pt x="650" y="669"/>
                  </a:lnTo>
                  <a:lnTo>
                    <a:pt x="661" y="634"/>
                  </a:lnTo>
                  <a:lnTo>
                    <a:pt x="664" y="628"/>
                  </a:lnTo>
                  <a:lnTo>
                    <a:pt x="666" y="624"/>
                  </a:lnTo>
                  <a:lnTo>
                    <a:pt x="669" y="621"/>
                  </a:lnTo>
                  <a:lnTo>
                    <a:pt x="670" y="620"/>
                  </a:lnTo>
                  <a:lnTo>
                    <a:pt x="672" y="619"/>
                  </a:lnTo>
                  <a:lnTo>
                    <a:pt x="673" y="619"/>
                  </a:lnTo>
                  <a:lnTo>
                    <a:pt x="675" y="619"/>
                  </a:lnTo>
                  <a:lnTo>
                    <a:pt x="676" y="619"/>
                  </a:lnTo>
                  <a:lnTo>
                    <a:pt x="678" y="619"/>
                  </a:lnTo>
                  <a:lnTo>
                    <a:pt x="681" y="621"/>
                  </a:lnTo>
                  <a:lnTo>
                    <a:pt x="684" y="623"/>
                  </a:lnTo>
                  <a:lnTo>
                    <a:pt x="687" y="627"/>
                  </a:lnTo>
                  <a:lnTo>
                    <a:pt x="690" y="631"/>
                  </a:lnTo>
                  <a:lnTo>
                    <a:pt x="696" y="641"/>
                  </a:lnTo>
                  <a:lnTo>
                    <a:pt x="702" y="654"/>
                  </a:lnTo>
                  <a:lnTo>
                    <a:pt x="708" y="668"/>
                  </a:lnTo>
                  <a:lnTo>
                    <a:pt x="740" y="764"/>
                  </a:lnTo>
                  <a:lnTo>
                    <a:pt x="759" y="829"/>
                  </a:lnTo>
                  <a:lnTo>
                    <a:pt x="766" y="860"/>
                  </a:lnTo>
                  <a:lnTo>
                    <a:pt x="772" y="889"/>
                  </a:lnTo>
                  <a:lnTo>
                    <a:pt x="774" y="902"/>
                  </a:lnTo>
                  <a:lnTo>
                    <a:pt x="775" y="914"/>
                  </a:lnTo>
                  <a:lnTo>
                    <a:pt x="775" y="926"/>
                  </a:lnTo>
                  <a:lnTo>
                    <a:pt x="774" y="936"/>
                  </a:lnTo>
                  <a:lnTo>
                    <a:pt x="771" y="945"/>
                  </a:lnTo>
                  <a:lnTo>
                    <a:pt x="770" y="949"/>
                  </a:lnTo>
                  <a:lnTo>
                    <a:pt x="768" y="953"/>
                  </a:lnTo>
                  <a:lnTo>
                    <a:pt x="766" y="956"/>
                  </a:lnTo>
                  <a:lnTo>
                    <a:pt x="763" y="959"/>
                  </a:lnTo>
                  <a:lnTo>
                    <a:pt x="761" y="962"/>
                  </a:lnTo>
                  <a:close/>
                  <a:moveTo>
                    <a:pt x="999" y="758"/>
                  </a:moveTo>
                  <a:lnTo>
                    <a:pt x="996" y="760"/>
                  </a:lnTo>
                  <a:lnTo>
                    <a:pt x="993" y="762"/>
                  </a:lnTo>
                  <a:lnTo>
                    <a:pt x="990" y="763"/>
                  </a:lnTo>
                  <a:lnTo>
                    <a:pt x="987" y="764"/>
                  </a:lnTo>
                  <a:lnTo>
                    <a:pt x="984" y="764"/>
                  </a:lnTo>
                  <a:lnTo>
                    <a:pt x="980" y="764"/>
                  </a:lnTo>
                  <a:lnTo>
                    <a:pt x="977" y="764"/>
                  </a:lnTo>
                  <a:lnTo>
                    <a:pt x="974" y="763"/>
                  </a:lnTo>
                  <a:lnTo>
                    <a:pt x="971" y="762"/>
                  </a:lnTo>
                  <a:lnTo>
                    <a:pt x="968" y="761"/>
                  </a:lnTo>
                  <a:lnTo>
                    <a:pt x="965" y="759"/>
                  </a:lnTo>
                  <a:lnTo>
                    <a:pt x="962" y="757"/>
                  </a:lnTo>
                  <a:lnTo>
                    <a:pt x="957" y="754"/>
                  </a:lnTo>
                  <a:lnTo>
                    <a:pt x="951" y="750"/>
                  </a:lnTo>
                  <a:lnTo>
                    <a:pt x="951" y="749"/>
                  </a:lnTo>
                  <a:lnTo>
                    <a:pt x="950" y="748"/>
                  </a:lnTo>
                  <a:lnTo>
                    <a:pt x="947" y="746"/>
                  </a:lnTo>
                  <a:lnTo>
                    <a:pt x="939" y="741"/>
                  </a:lnTo>
                  <a:lnTo>
                    <a:pt x="911" y="724"/>
                  </a:lnTo>
                  <a:lnTo>
                    <a:pt x="874" y="701"/>
                  </a:lnTo>
                  <a:lnTo>
                    <a:pt x="830" y="673"/>
                  </a:lnTo>
                  <a:lnTo>
                    <a:pt x="858" y="692"/>
                  </a:lnTo>
                  <a:lnTo>
                    <a:pt x="884" y="713"/>
                  </a:lnTo>
                  <a:lnTo>
                    <a:pt x="908" y="733"/>
                  </a:lnTo>
                  <a:lnTo>
                    <a:pt x="930" y="753"/>
                  </a:lnTo>
                  <a:lnTo>
                    <a:pt x="947" y="772"/>
                  </a:lnTo>
                  <a:lnTo>
                    <a:pt x="954" y="780"/>
                  </a:lnTo>
                  <a:lnTo>
                    <a:pt x="960" y="789"/>
                  </a:lnTo>
                  <a:lnTo>
                    <a:pt x="964" y="796"/>
                  </a:lnTo>
                  <a:lnTo>
                    <a:pt x="965" y="800"/>
                  </a:lnTo>
                  <a:lnTo>
                    <a:pt x="966" y="803"/>
                  </a:lnTo>
                  <a:lnTo>
                    <a:pt x="967" y="806"/>
                  </a:lnTo>
                  <a:lnTo>
                    <a:pt x="967" y="809"/>
                  </a:lnTo>
                  <a:lnTo>
                    <a:pt x="966" y="812"/>
                  </a:lnTo>
                  <a:lnTo>
                    <a:pt x="965" y="815"/>
                  </a:lnTo>
                  <a:lnTo>
                    <a:pt x="959" y="825"/>
                  </a:lnTo>
                  <a:lnTo>
                    <a:pt x="952" y="836"/>
                  </a:lnTo>
                  <a:lnTo>
                    <a:pt x="943" y="846"/>
                  </a:lnTo>
                  <a:lnTo>
                    <a:pt x="934" y="856"/>
                  </a:lnTo>
                  <a:lnTo>
                    <a:pt x="914" y="874"/>
                  </a:lnTo>
                  <a:lnTo>
                    <a:pt x="893" y="889"/>
                  </a:lnTo>
                  <a:lnTo>
                    <a:pt x="872" y="903"/>
                  </a:lnTo>
                  <a:lnTo>
                    <a:pt x="853" y="913"/>
                  </a:lnTo>
                  <a:lnTo>
                    <a:pt x="837" y="921"/>
                  </a:lnTo>
                  <a:lnTo>
                    <a:pt x="830" y="923"/>
                  </a:lnTo>
                  <a:lnTo>
                    <a:pt x="824" y="925"/>
                  </a:lnTo>
                  <a:lnTo>
                    <a:pt x="821" y="924"/>
                  </a:lnTo>
                  <a:lnTo>
                    <a:pt x="817" y="924"/>
                  </a:lnTo>
                  <a:lnTo>
                    <a:pt x="814" y="923"/>
                  </a:lnTo>
                  <a:lnTo>
                    <a:pt x="811" y="922"/>
                  </a:lnTo>
                  <a:lnTo>
                    <a:pt x="808" y="920"/>
                  </a:lnTo>
                  <a:lnTo>
                    <a:pt x="806" y="918"/>
                  </a:lnTo>
                  <a:lnTo>
                    <a:pt x="803" y="916"/>
                  </a:lnTo>
                  <a:lnTo>
                    <a:pt x="801" y="914"/>
                  </a:lnTo>
                  <a:lnTo>
                    <a:pt x="800" y="911"/>
                  </a:lnTo>
                  <a:lnTo>
                    <a:pt x="798" y="909"/>
                  </a:lnTo>
                  <a:lnTo>
                    <a:pt x="795" y="903"/>
                  </a:lnTo>
                  <a:lnTo>
                    <a:pt x="793" y="897"/>
                  </a:lnTo>
                  <a:lnTo>
                    <a:pt x="790" y="891"/>
                  </a:lnTo>
                  <a:lnTo>
                    <a:pt x="789" y="887"/>
                  </a:lnTo>
                  <a:lnTo>
                    <a:pt x="787" y="879"/>
                  </a:lnTo>
                  <a:lnTo>
                    <a:pt x="779" y="856"/>
                  </a:lnTo>
                  <a:lnTo>
                    <a:pt x="753" y="785"/>
                  </a:lnTo>
                  <a:lnTo>
                    <a:pt x="724" y="700"/>
                  </a:lnTo>
                  <a:lnTo>
                    <a:pt x="700" y="625"/>
                  </a:lnTo>
                  <a:lnTo>
                    <a:pt x="700" y="621"/>
                  </a:lnTo>
                  <a:lnTo>
                    <a:pt x="700" y="618"/>
                  </a:lnTo>
                  <a:lnTo>
                    <a:pt x="700" y="616"/>
                  </a:lnTo>
                  <a:lnTo>
                    <a:pt x="700" y="615"/>
                  </a:lnTo>
                  <a:lnTo>
                    <a:pt x="700" y="614"/>
                  </a:lnTo>
                  <a:lnTo>
                    <a:pt x="701" y="613"/>
                  </a:lnTo>
                  <a:lnTo>
                    <a:pt x="701" y="612"/>
                  </a:lnTo>
                  <a:lnTo>
                    <a:pt x="702" y="611"/>
                  </a:lnTo>
                  <a:lnTo>
                    <a:pt x="703" y="610"/>
                  </a:lnTo>
                  <a:lnTo>
                    <a:pt x="704" y="610"/>
                  </a:lnTo>
                  <a:lnTo>
                    <a:pt x="705" y="610"/>
                  </a:lnTo>
                  <a:lnTo>
                    <a:pt x="706" y="609"/>
                  </a:lnTo>
                  <a:lnTo>
                    <a:pt x="707" y="609"/>
                  </a:lnTo>
                  <a:lnTo>
                    <a:pt x="709" y="609"/>
                  </a:lnTo>
                  <a:lnTo>
                    <a:pt x="712" y="610"/>
                  </a:lnTo>
                  <a:lnTo>
                    <a:pt x="716" y="610"/>
                  </a:lnTo>
                  <a:lnTo>
                    <a:pt x="720" y="612"/>
                  </a:lnTo>
                  <a:lnTo>
                    <a:pt x="725" y="614"/>
                  </a:lnTo>
                  <a:lnTo>
                    <a:pt x="736" y="618"/>
                  </a:lnTo>
                  <a:lnTo>
                    <a:pt x="748" y="625"/>
                  </a:lnTo>
                  <a:lnTo>
                    <a:pt x="754" y="627"/>
                  </a:lnTo>
                  <a:lnTo>
                    <a:pt x="759" y="630"/>
                  </a:lnTo>
                  <a:lnTo>
                    <a:pt x="765" y="633"/>
                  </a:lnTo>
                  <a:lnTo>
                    <a:pt x="770" y="636"/>
                  </a:lnTo>
                  <a:lnTo>
                    <a:pt x="755" y="625"/>
                  </a:lnTo>
                  <a:lnTo>
                    <a:pt x="740" y="614"/>
                  </a:lnTo>
                  <a:lnTo>
                    <a:pt x="727" y="604"/>
                  </a:lnTo>
                  <a:lnTo>
                    <a:pt x="714" y="594"/>
                  </a:lnTo>
                  <a:lnTo>
                    <a:pt x="711" y="591"/>
                  </a:lnTo>
                  <a:lnTo>
                    <a:pt x="709" y="588"/>
                  </a:lnTo>
                  <a:lnTo>
                    <a:pt x="708" y="586"/>
                  </a:lnTo>
                  <a:lnTo>
                    <a:pt x="707" y="585"/>
                  </a:lnTo>
                  <a:lnTo>
                    <a:pt x="707" y="584"/>
                  </a:lnTo>
                  <a:lnTo>
                    <a:pt x="707" y="583"/>
                  </a:lnTo>
                  <a:lnTo>
                    <a:pt x="707" y="582"/>
                  </a:lnTo>
                  <a:lnTo>
                    <a:pt x="707" y="581"/>
                  </a:lnTo>
                  <a:lnTo>
                    <a:pt x="707" y="580"/>
                  </a:lnTo>
                  <a:lnTo>
                    <a:pt x="707" y="579"/>
                  </a:lnTo>
                  <a:lnTo>
                    <a:pt x="708" y="578"/>
                  </a:lnTo>
                  <a:lnTo>
                    <a:pt x="709" y="577"/>
                  </a:lnTo>
                  <a:lnTo>
                    <a:pt x="710" y="576"/>
                  </a:lnTo>
                  <a:lnTo>
                    <a:pt x="711" y="575"/>
                  </a:lnTo>
                  <a:lnTo>
                    <a:pt x="714" y="574"/>
                  </a:lnTo>
                  <a:lnTo>
                    <a:pt x="718" y="573"/>
                  </a:lnTo>
                  <a:lnTo>
                    <a:pt x="722" y="571"/>
                  </a:lnTo>
                  <a:lnTo>
                    <a:pt x="727" y="570"/>
                  </a:lnTo>
                  <a:lnTo>
                    <a:pt x="740" y="568"/>
                  </a:lnTo>
                  <a:lnTo>
                    <a:pt x="754" y="566"/>
                  </a:lnTo>
                  <a:lnTo>
                    <a:pt x="793" y="561"/>
                  </a:lnTo>
                  <a:lnTo>
                    <a:pt x="837" y="559"/>
                  </a:lnTo>
                  <a:lnTo>
                    <a:pt x="884" y="560"/>
                  </a:lnTo>
                  <a:lnTo>
                    <a:pt x="930" y="562"/>
                  </a:lnTo>
                  <a:lnTo>
                    <a:pt x="971" y="567"/>
                  </a:lnTo>
                  <a:lnTo>
                    <a:pt x="989" y="571"/>
                  </a:lnTo>
                  <a:lnTo>
                    <a:pt x="1005" y="575"/>
                  </a:lnTo>
                  <a:lnTo>
                    <a:pt x="1019" y="579"/>
                  </a:lnTo>
                  <a:lnTo>
                    <a:pt x="1025" y="582"/>
                  </a:lnTo>
                  <a:lnTo>
                    <a:pt x="1029" y="584"/>
                  </a:lnTo>
                  <a:lnTo>
                    <a:pt x="1033" y="587"/>
                  </a:lnTo>
                  <a:lnTo>
                    <a:pt x="1036" y="590"/>
                  </a:lnTo>
                  <a:lnTo>
                    <a:pt x="1038" y="593"/>
                  </a:lnTo>
                  <a:lnTo>
                    <a:pt x="1039" y="595"/>
                  </a:lnTo>
                  <a:lnTo>
                    <a:pt x="1039" y="597"/>
                  </a:lnTo>
                  <a:lnTo>
                    <a:pt x="1041" y="609"/>
                  </a:lnTo>
                  <a:lnTo>
                    <a:pt x="1042" y="621"/>
                  </a:lnTo>
                  <a:lnTo>
                    <a:pt x="1041" y="634"/>
                  </a:lnTo>
                  <a:lnTo>
                    <a:pt x="1040" y="646"/>
                  </a:lnTo>
                  <a:lnTo>
                    <a:pt x="1038" y="659"/>
                  </a:lnTo>
                  <a:lnTo>
                    <a:pt x="1036" y="671"/>
                  </a:lnTo>
                  <a:lnTo>
                    <a:pt x="1030" y="694"/>
                  </a:lnTo>
                  <a:lnTo>
                    <a:pt x="1022" y="715"/>
                  </a:lnTo>
                  <a:lnTo>
                    <a:pt x="1014" y="733"/>
                  </a:lnTo>
                  <a:lnTo>
                    <a:pt x="1007" y="748"/>
                  </a:lnTo>
                  <a:lnTo>
                    <a:pt x="1003" y="753"/>
                  </a:lnTo>
                  <a:close/>
                  <a:moveTo>
                    <a:pt x="790" y="651"/>
                  </a:moveTo>
                  <a:lnTo>
                    <a:pt x="786" y="647"/>
                  </a:lnTo>
                  <a:lnTo>
                    <a:pt x="781" y="643"/>
                  </a:lnTo>
                  <a:lnTo>
                    <a:pt x="770" y="636"/>
                  </a:lnTo>
                  <a:lnTo>
                    <a:pt x="781" y="643"/>
                  </a:lnTo>
                  <a:lnTo>
                    <a:pt x="783" y="645"/>
                  </a:lnTo>
                  <a:lnTo>
                    <a:pt x="786" y="646"/>
                  </a:lnTo>
                  <a:lnTo>
                    <a:pt x="788" y="64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9"/>
            <p:cNvSpPr/>
            <p:nvPr/>
          </p:nvSpPr>
          <p:spPr>
            <a:xfrm>
              <a:off x="7648716" y="2716110"/>
              <a:ext cx="523139" cy="664737"/>
            </a:xfrm>
            <a:custGeom>
              <a:avLst/>
              <a:gdLst/>
              <a:ahLst/>
              <a:cxnLst/>
              <a:rect l="l" t="t" r="r" b="b"/>
              <a:pathLst>
                <a:path w="1017" h="1292" extrusionOk="0">
                  <a:moveTo>
                    <a:pt x="1017" y="328"/>
                  </a:moveTo>
                  <a:lnTo>
                    <a:pt x="1010" y="298"/>
                  </a:lnTo>
                  <a:lnTo>
                    <a:pt x="1001" y="269"/>
                  </a:lnTo>
                  <a:lnTo>
                    <a:pt x="991" y="243"/>
                  </a:lnTo>
                  <a:lnTo>
                    <a:pt x="980" y="217"/>
                  </a:lnTo>
                  <a:lnTo>
                    <a:pt x="968" y="194"/>
                  </a:lnTo>
                  <a:lnTo>
                    <a:pt x="956" y="172"/>
                  </a:lnTo>
                  <a:lnTo>
                    <a:pt x="942" y="151"/>
                  </a:lnTo>
                  <a:lnTo>
                    <a:pt x="929" y="133"/>
                  </a:lnTo>
                  <a:lnTo>
                    <a:pt x="926" y="106"/>
                  </a:lnTo>
                  <a:lnTo>
                    <a:pt x="923" y="80"/>
                  </a:lnTo>
                  <a:lnTo>
                    <a:pt x="918" y="54"/>
                  </a:lnTo>
                  <a:lnTo>
                    <a:pt x="915" y="43"/>
                  </a:lnTo>
                  <a:lnTo>
                    <a:pt x="912" y="32"/>
                  </a:lnTo>
                  <a:lnTo>
                    <a:pt x="910" y="27"/>
                  </a:lnTo>
                  <a:lnTo>
                    <a:pt x="908" y="22"/>
                  </a:lnTo>
                  <a:lnTo>
                    <a:pt x="905" y="18"/>
                  </a:lnTo>
                  <a:lnTo>
                    <a:pt x="902" y="14"/>
                  </a:lnTo>
                  <a:lnTo>
                    <a:pt x="899" y="11"/>
                  </a:lnTo>
                  <a:lnTo>
                    <a:pt x="896" y="8"/>
                  </a:lnTo>
                  <a:lnTo>
                    <a:pt x="892" y="6"/>
                  </a:lnTo>
                  <a:lnTo>
                    <a:pt x="888" y="4"/>
                  </a:lnTo>
                  <a:lnTo>
                    <a:pt x="884" y="2"/>
                  </a:lnTo>
                  <a:lnTo>
                    <a:pt x="879" y="1"/>
                  </a:lnTo>
                  <a:lnTo>
                    <a:pt x="869" y="0"/>
                  </a:lnTo>
                  <a:lnTo>
                    <a:pt x="858" y="0"/>
                  </a:lnTo>
                  <a:lnTo>
                    <a:pt x="846" y="1"/>
                  </a:lnTo>
                  <a:lnTo>
                    <a:pt x="834" y="3"/>
                  </a:lnTo>
                  <a:lnTo>
                    <a:pt x="821" y="6"/>
                  </a:lnTo>
                  <a:lnTo>
                    <a:pt x="793" y="15"/>
                  </a:lnTo>
                  <a:lnTo>
                    <a:pt x="735" y="37"/>
                  </a:lnTo>
                  <a:lnTo>
                    <a:pt x="676" y="42"/>
                  </a:lnTo>
                  <a:lnTo>
                    <a:pt x="611" y="52"/>
                  </a:lnTo>
                  <a:lnTo>
                    <a:pt x="540" y="69"/>
                  </a:lnTo>
                  <a:lnTo>
                    <a:pt x="503" y="81"/>
                  </a:lnTo>
                  <a:lnTo>
                    <a:pt x="465" y="95"/>
                  </a:lnTo>
                  <a:lnTo>
                    <a:pt x="427" y="111"/>
                  </a:lnTo>
                  <a:lnTo>
                    <a:pt x="389" y="131"/>
                  </a:lnTo>
                  <a:lnTo>
                    <a:pt x="352" y="154"/>
                  </a:lnTo>
                  <a:lnTo>
                    <a:pt x="314" y="180"/>
                  </a:lnTo>
                  <a:lnTo>
                    <a:pt x="277" y="209"/>
                  </a:lnTo>
                  <a:lnTo>
                    <a:pt x="241" y="243"/>
                  </a:lnTo>
                  <a:lnTo>
                    <a:pt x="206" y="280"/>
                  </a:lnTo>
                  <a:lnTo>
                    <a:pt x="173" y="322"/>
                  </a:lnTo>
                  <a:lnTo>
                    <a:pt x="137" y="372"/>
                  </a:lnTo>
                  <a:lnTo>
                    <a:pt x="106" y="422"/>
                  </a:lnTo>
                  <a:lnTo>
                    <a:pt x="80" y="471"/>
                  </a:lnTo>
                  <a:lnTo>
                    <a:pt x="58" y="518"/>
                  </a:lnTo>
                  <a:lnTo>
                    <a:pt x="39" y="565"/>
                  </a:lnTo>
                  <a:lnTo>
                    <a:pt x="25" y="610"/>
                  </a:lnTo>
                  <a:lnTo>
                    <a:pt x="14" y="653"/>
                  </a:lnTo>
                  <a:lnTo>
                    <a:pt x="6" y="695"/>
                  </a:lnTo>
                  <a:lnTo>
                    <a:pt x="2" y="736"/>
                  </a:lnTo>
                  <a:lnTo>
                    <a:pt x="0" y="774"/>
                  </a:lnTo>
                  <a:lnTo>
                    <a:pt x="1" y="812"/>
                  </a:lnTo>
                  <a:lnTo>
                    <a:pt x="4" y="847"/>
                  </a:lnTo>
                  <a:lnTo>
                    <a:pt x="9" y="881"/>
                  </a:lnTo>
                  <a:lnTo>
                    <a:pt x="16" y="913"/>
                  </a:lnTo>
                  <a:lnTo>
                    <a:pt x="25" y="943"/>
                  </a:lnTo>
                  <a:lnTo>
                    <a:pt x="35" y="971"/>
                  </a:lnTo>
                  <a:lnTo>
                    <a:pt x="97" y="1131"/>
                  </a:lnTo>
                  <a:lnTo>
                    <a:pt x="116" y="1179"/>
                  </a:lnTo>
                  <a:lnTo>
                    <a:pt x="125" y="1198"/>
                  </a:lnTo>
                  <a:lnTo>
                    <a:pt x="134" y="1214"/>
                  </a:lnTo>
                  <a:lnTo>
                    <a:pt x="138" y="1221"/>
                  </a:lnTo>
                  <a:lnTo>
                    <a:pt x="142" y="1228"/>
                  </a:lnTo>
                  <a:lnTo>
                    <a:pt x="150" y="1244"/>
                  </a:lnTo>
                  <a:lnTo>
                    <a:pt x="154" y="1252"/>
                  </a:lnTo>
                  <a:lnTo>
                    <a:pt x="159" y="1259"/>
                  </a:lnTo>
                  <a:lnTo>
                    <a:pt x="165" y="1266"/>
                  </a:lnTo>
                  <a:lnTo>
                    <a:pt x="171" y="1273"/>
                  </a:lnTo>
                  <a:lnTo>
                    <a:pt x="179" y="1279"/>
                  </a:lnTo>
                  <a:lnTo>
                    <a:pt x="188" y="1284"/>
                  </a:lnTo>
                  <a:lnTo>
                    <a:pt x="199" y="1288"/>
                  </a:lnTo>
                  <a:lnTo>
                    <a:pt x="212" y="1290"/>
                  </a:lnTo>
                  <a:lnTo>
                    <a:pt x="227" y="1292"/>
                  </a:lnTo>
                  <a:lnTo>
                    <a:pt x="244" y="1292"/>
                  </a:lnTo>
                  <a:lnTo>
                    <a:pt x="263" y="1291"/>
                  </a:lnTo>
                  <a:lnTo>
                    <a:pt x="286" y="1288"/>
                  </a:lnTo>
                  <a:lnTo>
                    <a:pt x="475" y="1251"/>
                  </a:lnTo>
                  <a:lnTo>
                    <a:pt x="485" y="1249"/>
                  </a:lnTo>
                  <a:lnTo>
                    <a:pt x="498" y="1247"/>
                  </a:lnTo>
                  <a:lnTo>
                    <a:pt x="514" y="1243"/>
                  </a:lnTo>
                  <a:lnTo>
                    <a:pt x="535" y="1238"/>
                  </a:lnTo>
                  <a:lnTo>
                    <a:pt x="559" y="1230"/>
                  </a:lnTo>
                  <a:lnTo>
                    <a:pt x="586" y="1221"/>
                  </a:lnTo>
                  <a:lnTo>
                    <a:pt x="616" y="1209"/>
                  </a:lnTo>
                  <a:lnTo>
                    <a:pt x="602" y="1184"/>
                  </a:lnTo>
                  <a:lnTo>
                    <a:pt x="588" y="1159"/>
                  </a:lnTo>
                  <a:lnTo>
                    <a:pt x="576" y="1133"/>
                  </a:lnTo>
                  <a:lnTo>
                    <a:pt x="566" y="1106"/>
                  </a:lnTo>
                  <a:lnTo>
                    <a:pt x="556" y="1079"/>
                  </a:lnTo>
                  <a:lnTo>
                    <a:pt x="548" y="1051"/>
                  </a:lnTo>
                  <a:lnTo>
                    <a:pt x="542" y="1023"/>
                  </a:lnTo>
                  <a:lnTo>
                    <a:pt x="537" y="994"/>
                  </a:lnTo>
                  <a:lnTo>
                    <a:pt x="530" y="934"/>
                  </a:lnTo>
                  <a:lnTo>
                    <a:pt x="530" y="875"/>
                  </a:lnTo>
                  <a:lnTo>
                    <a:pt x="535" y="818"/>
                  </a:lnTo>
                  <a:lnTo>
                    <a:pt x="546" y="762"/>
                  </a:lnTo>
                  <a:lnTo>
                    <a:pt x="562" y="708"/>
                  </a:lnTo>
                  <a:lnTo>
                    <a:pt x="583" y="656"/>
                  </a:lnTo>
                  <a:lnTo>
                    <a:pt x="609" y="607"/>
                  </a:lnTo>
                  <a:lnTo>
                    <a:pt x="639" y="560"/>
                  </a:lnTo>
                  <a:lnTo>
                    <a:pt x="674" y="517"/>
                  </a:lnTo>
                  <a:lnTo>
                    <a:pt x="712" y="477"/>
                  </a:lnTo>
                  <a:lnTo>
                    <a:pt x="755" y="440"/>
                  </a:lnTo>
                  <a:lnTo>
                    <a:pt x="801" y="408"/>
                  </a:lnTo>
                  <a:lnTo>
                    <a:pt x="851" y="381"/>
                  </a:lnTo>
                  <a:lnTo>
                    <a:pt x="903" y="358"/>
                  </a:lnTo>
                  <a:lnTo>
                    <a:pt x="959" y="340"/>
                  </a:lnTo>
                  <a:close/>
                  <a:moveTo>
                    <a:pt x="261" y="455"/>
                  </a:moveTo>
                  <a:lnTo>
                    <a:pt x="231" y="500"/>
                  </a:lnTo>
                  <a:lnTo>
                    <a:pt x="205" y="544"/>
                  </a:lnTo>
                  <a:lnTo>
                    <a:pt x="183" y="586"/>
                  </a:lnTo>
                  <a:lnTo>
                    <a:pt x="165" y="625"/>
                  </a:lnTo>
                  <a:lnTo>
                    <a:pt x="151" y="663"/>
                  </a:lnTo>
                  <a:lnTo>
                    <a:pt x="139" y="697"/>
                  </a:lnTo>
                  <a:lnTo>
                    <a:pt x="130" y="730"/>
                  </a:lnTo>
                  <a:lnTo>
                    <a:pt x="124" y="759"/>
                  </a:lnTo>
                  <a:lnTo>
                    <a:pt x="117" y="809"/>
                  </a:lnTo>
                  <a:lnTo>
                    <a:pt x="115" y="846"/>
                  </a:lnTo>
                  <a:lnTo>
                    <a:pt x="116" y="870"/>
                  </a:lnTo>
                  <a:lnTo>
                    <a:pt x="117" y="878"/>
                  </a:lnTo>
                  <a:lnTo>
                    <a:pt x="114" y="863"/>
                  </a:lnTo>
                  <a:lnTo>
                    <a:pt x="108" y="824"/>
                  </a:lnTo>
                  <a:lnTo>
                    <a:pt x="103" y="765"/>
                  </a:lnTo>
                  <a:lnTo>
                    <a:pt x="103" y="691"/>
                  </a:lnTo>
                  <a:lnTo>
                    <a:pt x="106" y="650"/>
                  </a:lnTo>
                  <a:lnTo>
                    <a:pt x="112" y="607"/>
                  </a:lnTo>
                  <a:lnTo>
                    <a:pt x="121" y="563"/>
                  </a:lnTo>
                  <a:lnTo>
                    <a:pt x="134" y="518"/>
                  </a:lnTo>
                  <a:lnTo>
                    <a:pt x="151" y="473"/>
                  </a:lnTo>
                  <a:lnTo>
                    <a:pt x="172" y="429"/>
                  </a:lnTo>
                  <a:lnTo>
                    <a:pt x="199" y="386"/>
                  </a:lnTo>
                  <a:lnTo>
                    <a:pt x="232" y="345"/>
                  </a:lnTo>
                  <a:lnTo>
                    <a:pt x="267" y="307"/>
                  </a:lnTo>
                  <a:lnTo>
                    <a:pt x="303" y="273"/>
                  </a:lnTo>
                  <a:lnTo>
                    <a:pt x="339" y="244"/>
                  </a:lnTo>
                  <a:lnTo>
                    <a:pt x="374" y="219"/>
                  </a:lnTo>
                  <a:lnTo>
                    <a:pt x="408" y="197"/>
                  </a:lnTo>
                  <a:lnTo>
                    <a:pt x="441" y="179"/>
                  </a:lnTo>
                  <a:lnTo>
                    <a:pt x="473" y="163"/>
                  </a:lnTo>
                  <a:lnTo>
                    <a:pt x="504" y="150"/>
                  </a:lnTo>
                  <a:lnTo>
                    <a:pt x="658" y="108"/>
                  </a:lnTo>
                  <a:lnTo>
                    <a:pt x="805" y="52"/>
                  </a:lnTo>
                  <a:lnTo>
                    <a:pt x="760" y="94"/>
                  </a:lnTo>
                  <a:lnTo>
                    <a:pt x="724" y="126"/>
                  </a:lnTo>
                  <a:lnTo>
                    <a:pt x="700" y="146"/>
                  </a:lnTo>
                  <a:lnTo>
                    <a:pt x="692" y="153"/>
                  </a:lnTo>
                  <a:lnTo>
                    <a:pt x="680" y="155"/>
                  </a:lnTo>
                  <a:lnTo>
                    <a:pt x="649" y="165"/>
                  </a:lnTo>
                  <a:lnTo>
                    <a:pt x="601" y="183"/>
                  </a:lnTo>
                  <a:lnTo>
                    <a:pt x="541" y="211"/>
                  </a:lnTo>
                  <a:lnTo>
                    <a:pt x="473" y="250"/>
                  </a:lnTo>
                  <a:lnTo>
                    <a:pt x="437" y="275"/>
                  </a:lnTo>
                  <a:lnTo>
                    <a:pt x="401" y="303"/>
                  </a:lnTo>
                  <a:lnTo>
                    <a:pt x="364" y="335"/>
                  </a:lnTo>
                  <a:lnTo>
                    <a:pt x="329" y="370"/>
                  </a:lnTo>
                  <a:lnTo>
                    <a:pt x="294" y="4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9"/>
            <p:cNvSpPr/>
            <p:nvPr/>
          </p:nvSpPr>
          <p:spPr>
            <a:xfrm>
              <a:off x="8278439" y="3223287"/>
              <a:ext cx="19051" cy="33983"/>
            </a:xfrm>
            <a:custGeom>
              <a:avLst/>
              <a:gdLst/>
              <a:ahLst/>
              <a:cxnLst/>
              <a:rect l="l" t="t" r="r" b="b"/>
              <a:pathLst>
                <a:path w="38" h="67" extrusionOk="0">
                  <a:moveTo>
                    <a:pt x="2" y="59"/>
                  </a:moveTo>
                  <a:lnTo>
                    <a:pt x="2" y="60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4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2" y="67"/>
                  </a:lnTo>
                  <a:lnTo>
                    <a:pt x="15" y="67"/>
                  </a:lnTo>
                  <a:lnTo>
                    <a:pt x="18" y="67"/>
                  </a:lnTo>
                  <a:lnTo>
                    <a:pt x="21" y="66"/>
                  </a:lnTo>
                  <a:lnTo>
                    <a:pt x="24" y="65"/>
                  </a:lnTo>
                  <a:lnTo>
                    <a:pt x="27" y="64"/>
                  </a:lnTo>
                  <a:lnTo>
                    <a:pt x="30" y="62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7" y="42"/>
                  </a:lnTo>
                  <a:lnTo>
                    <a:pt x="36" y="38"/>
                  </a:lnTo>
                  <a:lnTo>
                    <a:pt x="35" y="34"/>
                  </a:lnTo>
                  <a:lnTo>
                    <a:pt x="31" y="26"/>
                  </a:lnTo>
                  <a:lnTo>
                    <a:pt x="27" y="18"/>
                  </a:lnTo>
                  <a:lnTo>
                    <a:pt x="23" y="11"/>
                  </a:lnTo>
                  <a:lnTo>
                    <a:pt x="19" y="5"/>
                  </a:lnTo>
                  <a:lnTo>
                    <a:pt x="16" y="0"/>
                  </a:lnTo>
                  <a:lnTo>
                    <a:pt x="13" y="7"/>
                  </a:lnTo>
                  <a:lnTo>
                    <a:pt x="9" y="15"/>
                  </a:lnTo>
                  <a:lnTo>
                    <a:pt x="6" y="24"/>
                  </a:lnTo>
                  <a:lnTo>
                    <a:pt x="3" y="34"/>
                  </a:lnTo>
                  <a:lnTo>
                    <a:pt x="1" y="39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9"/>
            <p:cNvSpPr/>
            <p:nvPr/>
          </p:nvSpPr>
          <p:spPr>
            <a:xfrm>
              <a:off x="8317056" y="3190848"/>
              <a:ext cx="33983" cy="20081"/>
            </a:xfrm>
            <a:custGeom>
              <a:avLst/>
              <a:gdLst/>
              <a:ahLst/>
              <a:cxnLst/>
              <a:rect l="l" t="t" r="r" b="b"/>
              <a:pathLst>
                <a:path w="67" h="40" extrusionOk="0">
                  <a:moveTo>
                    <a:pt x="56" y="1"/>
                  </a:moveTo>
                  <a:lnTo>
                    <a:pt x="54" y="1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1" y="1"/>
                  </a:lnTo>
                  <a:lnTo>
                    <a:pt x="22" y="3"/>
                  </a:lnTo>
                  <a:lnTo>
                    <a:pt x="13" y="5"/>
                  </a:lnTo>
                  <a:lnTo>
                    <a:pt x="6" y="7"/>
                  </a:lnTo>
                  <a:lnTo>
                    <a:pt x="0" y="9"/>
                  </a:lnTo>
                  <a:lnTo>
                    <a:pt x="6" y="14"/>
                  </a:lnTo>
                  <a:lnTo>
                    <a:pt x="22" y="25"/>
                  </a:lnTo>
                  <a:lnTo>
                    <a:pt x="31" y="31"/>
                  </a:lnTo>
                  <a:lnTo>
                    <a:pt x="40" y="36"/>
                  </a:lnTo>
                  <a:lnTo>
                    <a:pt x="44" y="38"/>
                  </a:lnTo>
                  <a:lnTo>
                    <a:pt x="48" y="39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9" y="39"/>
                  </a:lnTo>
                  <a:lnTo>
                    <a:pt x="60" y="38"/>
                  </a:lnTo>
                  <a:lnTo>
                    <a:pt x="61" y="37"/>
                  </a:lnTo>
                  <a:lnTo>
                    <a:pt x="62" y="36"/>
                  </a:lnTo>
                  <a:lnTo>
                    <a:pt x="63" y="35"/>
                  </a:lnTo>
                  <a:lnTo>
                    <a:pt x="64" y="32"/>
                  </a:lnTo>
                  <a:lnTo>
                    <a:pt x="65" y="29"/>
                  </a:lnTo>
                  <a:lnTo>
                    <a:pt x="66" y="26"/>
                  </a:lnTo>
                  <a:lnTo>
                    <a:pt x="67" y="23"/>
                  </a:lnTo>
                  <a:lnTo>
                    <a:pt x="67" y="19"/>
                  </a:lnTo>
                  <a:lnTo>
                    <a:pt x="67" y="16"/>
                  </a:lnTo>
                  <a:lnTo>
                    <a:pt x="66" y="13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2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59" y="3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39"/>
            <p:cNvSpPr/>
            <p:nvPr/>
          </p:nvSpPr>
          <p:spPr>
            <a:xfrm>
              <a:off x="8214592" y="3191363"/>
              <a:ext cx="33469" cy="20596"/>
            </a:xfrm>
            <a:custGeom>
              <a:avLst/>
              <a:gdLst/>
              <a:ahLst/>
              <a:cxnLst/>
              <a:rect l="l" t="t" r="r" b="b"/>
              <a:pathLst>
                <a:path w="66" h="41" extrusionOk="0">
                  <a:moveTo>
                    <a:pt x="66" y="0"/>
                  </a:moveTo>
                  <a:lnTo>
                    <a:pt x="58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29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3" y="30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8" y="38"/>
                  </a:lnTo>
                  <a:lnTo>
                    <a:pt x="31" y="35"/>
                  </a:lnTo>
                  <a:lnTo>
                    <a:pt x="35" y="33"/>
                  </a:lnTo>
                  <a:lnTo>
                    <a:pt x="39" y="30"/>
                  </a:lnTo>
                  <a:lnTo>
                    <a:pt x="46" y="24"/>
                  </a:lnTo>
                  <a:lnTo>
                    <a:pt x="52" y="17"/>
                  </a:lnTo>
                  <a:lnTo>
                    <a:pt x="58" y="11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39"/>
            <p:cNvSpPr/>
            <p:nvPr/>
          </p:nvSpPr>
          <p:spPr>
            <a:xfrm>
              <a:off x="8214077" y="3146052"/>
              <a:ext cx="32954" cy="19566"/>
            </a:xfrm>
            <a:custGeom>
              <a:avLst/>
              <a:gdLst/>
              <a:ahLst/>
              <a:cxnLst/>
              <a:rect l="l" t="t" r="r" b="b"/>
              <a:pathLst>
                <a:path w="65" h="39" extrusionOk="0">
                  <a:moveTo>
                    <a:pt x="8" y="37"/>
                  </a:moveTo>
                  <a:lnTo>
                    <a:pt x="12" y="38"/>
                  </a:lnTo>
                  <a:lnTo>
                    <a:pt x="16" y="39"/>
                  </a:lnTo>
                  <a:lnTo>
                    <a:pt x="25" y="39"/>
                  </a:lnTo>
                  <a:lnTo>
                    <a:pt x="34" y="39"/>
                  </a:lnTo>
                  <a:lnTo>
                    <a:pt x="43" y="39"/>
                  </a:lnTo>
                  <a:lnTo>
                    <a:pt x="59" y="38"/>
                  </a:lnTo>
                  <a:lnTo>
                    <a:pt x="65" y="37"/>
                  </a:lnTo>
                  <a:lnTo>
                    <a:pt x="60" y="31"/>
                  </a:lnTo>
                  <a:lnTo>
                    <a:pt x="54" y="25"/>
                  </a:lnTo>
                  <a:lnTo>
                    <a:pt x="46" y="19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5"/>
                  </a:lnTo>
                  <a:lnTo>
                    <a:pt x="6" y="36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76" name="Google Shape;4176;p39"/>
          <p:cNvGrpSpPr/>
          <p:nvPr/>
        </p:nvGrpSpPr>
        <p:grpSpPr>
          <a:xfrm>
            <a:off x="3095992" y="3275748"/>
            <a:ext cx="631529" cy="465951"/>
            <a:chOff x="2838512" y="2809822"/>
            <a:chExt cx="750211" cy="553516"/>
          </a:xfrm>
        </p:grpSpPr>
        <p:sp>
          <p:nvSpPr>
            <p:cNvPr id="4177" name="Google Shape;4177;p39"/>
            <p:cNvSpPr/>
            <p:nvPr/>
          </p:nvSpPr>
          <p:spPr>
            <a:xfrm>
              <a:off x="3009974" y="3240277"/>
              <a:ext cx="107614" cy="123061"/>
            </a:xfrm>
            <a:custGeom>
              <a:avLst/>
              <a:gdLst/>
              <a:ahLst/>
              <a:cxnLst/>
              <a:rect l="l" t="t" r="r" b="b"/>
              <a:pathLst>
                <a:path w="210" h="240" extrusionOk="0">
                  <a:moveTo>
                    <a:pt x="159" y="108"/>
                  </a:moveTo>
                  <a:lnTo>
                    <a:pt x="162" y="107"/>
                  </a:lnTo>
                  <a:lnTo>
                    <a:pt x="165" y="106"/>
                  </a:lnTo>
                  <a:lnTo>
                    <a:pt x="169" y="106"/>
                  </a:lnTo>
                  <a:lnTo>
                    <a:pt x="172" y="105"/>
                  </a:lnTo>
                  <a:lnTo>
                    <a:pt x="179" y="105"/>
                  </a:lnTo>
                  <a:lnTo>
                    <a:pt x="187" y="105"/>
                  </a:lnTo>
                  <a:lnTo>
                    <a:pt x="196" y="105"/>
                  </a:lnTo>
                  <a:lnTo>
                    <a:pt x="204" y="88"/>
                  </a:lnTo>
                  <a:lnTo>
                    <a:pt x="208" y="79"/>
                  </a:lnTo>
                  <a:lnTo>
                    <a:pt x="209" y="75"/>
                  </a:lnTo>
                  <a:lnTo>
                    <a:pt x="210" y="71"/>
                  </a:lnTo>
                  <a:lnTo>
                    <a:pt x="197" y="61"/>
                  </a:lnTo>
                  <a:lnTo>
                    <a:pt x="184" y="51"/>
                  </a:lnTo>
                  <a:lnTo>
                    <a:pt x="169" y="42"/>
                  </a:lnTo>
                  <a:lnTo>
                    <a:pt x="155" y="32"/>
                  </a:lnTo>
                  <a:lnTo>
                    <a:pt x="139" y="24"/>
                  </a:lnTo>
                  <a:lnTo>
                    <a:pt x="123" y="16"/>
                  </a:lnTo>
                  <a:lnTo>
                    <a:pt x="88" y="0"/>
                  </a:lnTo>
                  <a:lnTo>
                    <a:pt x="90" y="4"/>
                  </a:lnTo>
                  <a:lnTo>
                    <a:pt x="91" y="8"/>
                  </a:lnTo>
                  <a:lnTo>
                    <a:pt x="93" y="15"/>
                  </a:lnTo>
                  <a:lnTo>
                    <a:pt x="95" y="23"/>
                  </a:lnTo>
                  <a:lnTo>
                    <a:pt x="96" y="31"/>
                  </a:lnTo>
                  <a:lnTo>
                    <a:pt x="96" y="40"/>
                  </a:lnTo>
                  <a:lnTo>
                    <a:pt x="96" y="48"/>
                  </a:lnTo>
                  <a:lnTo>
                    <a:pt x="95" y="55"/>
                  </a:lnTo>
                  <a:lnTo>
                    <a:pt x="94" y="63"/>
                  </a:lnTo>
                  <a:lnTo>
                    <a:pt x="91" y="80"/>
                  </a:lnTo>
                  <a:lnTo>
                    <a:pt x="88" y="93"/>
                  </a:lnTo>
                  <a:lnTo>
                    <a:pt x="85" y="103"/>
                  </a:lnTo>
                  <a:lnTo>
                    <a:pt x="84" y="107"/>
                  </a:lnTo>
                  <a:lnTo>
                    <a:pt x="83" y="110"/>
                  </a:lnTo>
                  <a:lnTo>
                    <a:pt x="81" y="113"/>
                  </a:lnTo>
                  <a:lnTo>
                    <a:pt x="80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4"/>
                  </a:lnTo>
                  <a:lnTo>
                    <a:pt x="69" y="125"/>
                  </a:lnTo>
                  <a:lnTo>
                    <a:pt x="68" y="125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6" y="125"/>
                  </a:lnTo>
                  <a:lnTo>
                    <a:pt x="66" y="125"/>
                  </a:lnTo>
                  <a:lnTo>
                    <a:pt x="66" y="125"/>
                  </a:lnTo>
                  <a:lnTo>
                    <a:pt x="65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2" y="128"/>
                  </a:lnTo>
                  <a:lnTo>
                    <a:pt x="61" y="128"/>
                  </a:lnTo>
                  <a:lnTo>
                    <a:pt x="60" y="129"/>
                  </a:lnTo>
                  <a:lnTo>
                    <a:pt x="60" y="129"/>
                  </a:lnTo>
                  <a:lnTo>
                    <a:pt x="59" y="129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6" y="130"/>
                  </a:lnTo>
                  <a:lnTo>
                    <a:pt x="38" y="131"/>
                  </a:lnTo>
                  <a:lnTo>
                    <a:pt x="30" y="133"/>
                  </a:lnTo>
                  <a:lnTo>
                    <a:pt x="22" y="134"/>
                  </a:lnTo>
                  <a:lnTo>
                    <a:pt x="18" y="136"/>
                  </a:lnTo>
                  <a:lnTo>
                    <a:pt x="15" y="137"/>
                  </a:lnTo>
                  <a:lnTo>
                    <a:pt x="12" y="138"/>
                  </a:lnTo>
                  <a:lnTo>
                    <a:pt x="9" y="140"/>
                  </a:lnTo>
                  <a:lnTo>
                    <a:pt x="7" y="142"/>
                  </a:lnTo>
                  <a:lnTo>
                    <a:pt x="5" y="145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3" y="149"/>
                  </a:lnTo>
                  <a:lnTo>
                    <a:pt x="2" y="151"/>
                  </a:lnTo>
                  <a:lnTo>
                    <a:pt x="2" y="154"/>
                  </a:lnTo>
                  <a:lnTo>
                    <a:pt x="1" y="158"/>
                  </a:lnTo>
                  <a:lnTo>
                    <a:pt x="0" y="170"/>
                  </a:lnTo>
                  <a:lnTo>
                    <a:pt x="0" y="183"/>
                  </a:lnTo>
                  <a:lnTo>
                    <a:pt x="0" y="206"/>
                  </a:lnTo>
                  <a:lnTo>
                    <a:pt x="1" y="235"/>
                  </a:lnTo>
                  <a:lnTo>
                    <a:pt x="1" y="240"/>
                  </a:lnTo>
                  <a:lnTo>
                    <a:pt x="97" y="240"/>
                  </a:lnTo>
                  <a:lnTo>
                    <a:pt x="96" y="235"/>
                  </a:lnTo>
                  <a:lnTo>
                    <a:pt x="96" y="229"/>
                  </a:lnTo>
                  <a:lnTo>
                    <a:pt x="95" y="224"/>
                  </a:lnTo>
                  <a:lnTo>
                    <a:pt x="95" y="219"/>
                  </a:lnTo>
                  <a:lnTo>
                    <a:pt x="94" y="207"/>
                  </a:lnTo>
                  <a:lnTo>
                    <a:pt x="94" y="195"/>
                  </a:lnTo>
                  <a:lnTo>
                    <a:pt x="94" y="187"/>
                  </a:lnTo>
                  <a:lnTo>
                    <a:pt x="95" y="178"/>
                  </a:lnTo>
                  <a:lnTo>
                    <a:pt x="96" y="169"/>
                  </a:lnTo>
                  <a:lnTo>
                    <a:pt x="98" y="160"/>
                  </a:lnTo>
                  <a:lnTo>
                    <a:pt x="100" y="156"/>
                  </a:lnTo>
                  <a:lnTo>
                    <a:pt x="101" y="151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39"/>
                  </a:lnTo>
                  <a:lnTo>
                    <a:pt x="111" y="135"/>
                  </a:lnTo>
                  <a:lnTo>
                    <a:pt x="114" y="131"/>
                  </a:lnTo>
                  <a:lnTo>
                    <a:pt x="117" y="127"/>
                  </a:lnTo>
                  <a:lnTo>
                    <a:pt x="118" y="125"/>
                  </a:lnTo>
                  <a:lnTo>
                    <a:pt x="120" y="123"/>
                  </a:lnTo>
                  <a:lnTo>
                    <a:pt x="121" y="121"/>
                  </a:lnTo>
                  <a:lnTo>
                    <a:pt x="123" y="120"/>
                  </a:lnTo>
                  <a:lnTo>
                    <a:pt x="125" y="118"/>
                  </a:lnTo>
                  <a:lnTo>
                    <a:pt x="127" y="117"/>
                  </a:lnTo>
                  <a:lnTo>
                    <a:pt x="129" y="116"/>
                  </a:lnTo>
                  <a:lnTo>
                    <a:pt x="132" y="114"/>
                  </a:lnTo>
                  <a:lnTo>
                    <a:pt x="134" y="113"/>
                  </a:lnTo>
                  <a:lnTo>
                    <a:pt x="137" y="112"/>
                  </a:lnTo>
                  <a:lnTo>
                    <a:pt x="144" y="111"/>
                  </a:lnTo>
                  <a:lnTo>
                    <a:pt x="151" y="1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9"/>
            <p:cNvSpPr/>
            <p:nvPr/>
          </p:nvSpPr>
          <p:spPr>
            <a:xfrm>
              <a:off x="2838512" y="2809822"/>
              <a:ext cx="750211" cy="551974"/>
            </a:xfrm>
            <a:custGeom>
              <a:avLst/>
              <a:gdLst/>
              <a:ahLst/>
              <a:cxnLst/>
              <a:rect l="l" t="t" r="r" b="b"/>
              <a:pathLst>
                <a:path w="1458" h="1073" extrusionOk="0">
                  <a:moveTo>
                    <a:pt x="1458" y="865"/>
                  </a:moveTo>
                  <a:lnTo>
                    <a:pt x="1457" y="858"/>
                  </a:lnTo>
                  <a:lnTo>
                    <a:pt x="1456" y="851"/>
                  </a:lnTo>
                  <a:lnTo>
                    <a:pt x="1454" y="843"/>
                  </a:lnTo>
                  <a:lnTo>
                    <a:pt x="1452" y="837"/>
                  </a:lnTo>
                  <a:lnTo>
                    <a:pt x="1449" y="830"/>
                  </a:lnTo>
                  <a:lnTo>
                    <a:pt x="1446" y="824"/>
                  </a:lnTo>
                  <a:lnTo>
                    <a:pt x="1442" y="818"/>
                  </a:lnTo>
                  <a:lnTo>
                    <a:pt x="1439" y="812"/>
                  </a:lnTo>
                  <a:lnTo>
                    <a:pt x="1434" y="806"/>
                  </a:lnTo>
                  <a:lnTo>
                    <a:pt x="1430" y="801"/>
                  </a:lnTo>
                  <a:lnTo>
                    <a:pt x="1425" y="797"/>
                  </a:lnTo>
                  <a:lnTo>
                    <a:pt x="1420" y="793"/>
                  </a:lnTo>
                  <a:lnTo>
                    <a:pt x="1414" y="789"/>
                  </a:lnTo>
                  <a:lnTo>
                    <a:pt x="1408" y="785"/>
                  </a:lnTo>
                  <a:lnTo>
                    <a:pt x="1402" y="783"/>
                  </a:lnTo>
                  <a:lnTo>
                    <a:pt x="1396" y="780"/>
                  </a:lnTo>
                  <a:lnTo>
                    <a:pt x="1391" y="779"/>
                  </a:lnTo>
                  <a:lnTo>
                    <a:pt x="1386" y="778"/>
                  </a:lnTo>
                  <a:lnTo>
                    <a:pt x="1377" y="776"/>
                  </a:lnTo>
                  <a:lnTo>
                    <a:pt x="1372" y="776"/>
                  </a:lnTo>
                  <a:lnTo>
                    <a:pt x="1367" y="776"/>
                  </a:lnTo>
                  <a:lnTo>
                    <a:pt x="1362" y="776"/>
                  </a:lnTo>
                  <a:lnTo>
                    <a:pt x="1357" y="776"/>
                  </a:lnTo>
                  <a:lnTo>
                    <a:pt x="1352" y="777"/>
                  </a:lnTo>
                  <a:lnTo>
                    <a:pt x="1347" y="777"/>
                  </a:lnTo>
                  <a:lnTo>
                    <a:pt x="1342" y="779"/>
                  </a:lnTo>
                  <a:lnTo>
                    <a:pt x="1338" y="780"/>
                  </a:lnTo>
                  <a:lnTo>
                    <a:pt x="1333" y="782"/>
                  </a:lnTo>
                  <a:lnTo>
                    <a:pt x="1329" y="784"/>
                  </a:lnTo>
                  <a:lnTo>
                    <a:pt x="1324" y="786"/>
                  </a:lnTo>
                  <a:lnTo>
                    <a:pt x="1320" y="788"/>
                  </a:lnTo>
                  <a:lnTo>
                    <a:pt x="1308" y="797"/>
                  </a:lnTo>
                  <a:lnTo>
                    <a:pt x="1308" y="783"/>
                  </a:lnTo>
                  <a:lnTo>
                    <a:pt x="1308" y="755"/>
                  </a:lnTo>
                  <a:lnTo>
                    <a:pt x="1307" y="727"/>
                  </a:lnTo>
                  <a:lnTo>
                    <a:pt x="1304" y="698"/>
                  </a:lnTo>
                  <a:lnTo>
                    <a:pt x="1300" y="670"/>
                  </a:lnTo>
                  <a:lnTo>
                    <a:pt x="1294" y="641"/>
                  </a:lnTo>
                  <a:lnTo>
                    <a:pt x="1286" y="613"/>
                  </a:lnTo>
                  <a:lnTo>
                    <a:pt x="1277" y="585"/>
                  </a:lnTo>
                  <a:lnTo>
                    <a:pt x="1266" y="557"/>
                  </a:lnTo>
                  <a:lnTo>
                    <a:pt x="1251" y="525"/>
                  </a:lnTo>
                  <a:lnTo>
                    <a:pt x="1235" y="495"/>
                  </a:lnTo>
                  <a:lnTo>
                    <a:pt x="1218" y="466"/>
                  </a:lnTo>
                  <a:lnTo>
                    <a:pt x="1199" y="439"/>
                  </a:lnTo>
                  <a:lnTo>
                    <a:pt x="1178" y="413"/>
                  </a:lnTo>
                  <a:lnTo>
                    <a:pt x="1156" y="390"/>
                  </a:lnTo>
                  <a:lnTo>
                    <a:pt x="1133" y="369"/>
                  </a:lnTo>
                  <a:lnTo>
                    <a:pt x="1108" y="351"/>
                  </a:lnTo>
                  <a:lnTo>
                    <a:pt x="1076" y="331"/>
                  </a:lnTo>
                  <a:lnTo>
                    <a:pt x="1043" y="313"/>
                  </a:lnTo>
                  <a:lnTo>
                    <a:pt x="1008" y="298"/>
                  </a:lnTo>
                  <a:lnTo>
                    <a:pt x="971" y="286"/>
                  </a:lnTo>
                  <a:lnTo>
                    <a:pt x="934" y="277"/>
                  </a:lnTo>
                  <a:lnTo>
                    <a:pt x="895" y="270"/>
                  </a:lnTo>
                  <a:lnTo>
                    <a:pt x="856" y="267"/>
                  </a:lnTo>
                  <a:lnTo>
                    <a:pt x="817" y="266"/>
                  </a:lnTo>
                  <a:lnTo>
                    <a:pt x="798" y="268"/>
                  </a:lnTo>
                  <a:lnTo>
                    <a:pt x="779" y="270"/>
                  </a:lnTo>
                  <a:lnTo>
                    <a:pt x="761" y="272"/>
                  </a:lnTo>
                  <a:lnTo>
                    <a:pt x="742" y="276"/>
                  </a:lnTo>
                  <a:lnTo>
                    <a:pt x="723" y="280"/>
                  </a:lnTo>
                  <a:lnTo>
                    <a:pt x="704" y="285"/>
                  </a:lnTo>
                  <a:lnTo>
                    <a:pt x="686" y="291"/>
                  </a:lnTo>
                  <a:lnTo>
                    <a:pt x="668" y="297"/>
                  </a:lnTo>
                  <a:lnTo>
                    <a:pt x="665" y="298"/>
                  </a:lnTo>
                  <a:lnTo>
                    <a:pt x="662" y="300"/>
                  </a:lnTo>
                  <a:lnTo>
                    <a:pt x="659" y="301"/>
                  </a:lnTo>
                  <a:lnTo>
                    <a:pt x="656" y="302"/>
                  </a:lnTo>
                  <a:lnTo>
                    <a:pt x="654" y="304"/>
                  </a:lnTo>
                  <a:lnTo>
                    <a:pt x="651" y="305"/>
                  </a:lnTo>
                  <a:lnTo>
                    <a:pt x="645" y="309"/>
                  </a:lnTo>
                  <a:lnTo>
                    <a:pt x="631" y="316"/>
                  </a:lnTo>
                  <a:lnTo>
                    <a:pt x="617" y="322"/>
                  </a:lnTo>
                  <a:lnTo>
                    <a:pt x="602" y="327"/>
                  </a:lnTo>
                  <a:lnTo>
                    <a:pt x="587" y="331"/>
                  </a:lnTo>
                  <a:lnTo>
                    <a:pt x="580" y="333"/>
                  </a:lnTo>
                  <a:lnTo>
                    <a:pt x="573" y="334"/>
                  </a:lnTo>
                  <a:lnTo>
                    <a:pt x="566" y="334"/>
                  </a:lnTo>
                  <a:lnTo>
                    <a:pt x="559" y="334"/>
                  </a:lnTo>
                  <a:lnTo>
                    <a:pt x="552" y="333"/>
                  </a:lnTo>
                  <a:lnTo>
                    <a:pt x="546" y="332"/>
                  </a:lnTo>
                  <a:lnTo>
                    <a:pt x="540" y="329"/>
                  </a:lnTo>
                  <a:lnTo>
                    <a:pt x="535" y="326"/>
                  </a:lnTo>
                  <a:lnTo>
                    <a:pt x="512" y="312"/>
                  </a:lnTo>
                  <a:lnTo>
                    <a:pt x="501" y="304"/>
                  </a:lnTo>
                  <a:lnTo>
                    <a:pt x="490" y="295"/>
                  </a:lnTo>
                  <a:lnTo>
                    <a:pt x="487" y="292"/>
                  </a:lnTo>
                  <a:lnTo>
                    <a:pt x="485" y="291"/>
                  </a:lnTo>
                  <a:lnTo>
                    <a:pt x="484" y="290"/>
                  </a:lnTo>
                  <a:lnTo>
                    <a:pt x="480" y="288"/>
                  </a:lnTo>
                  <a:lnTo>
                    <a:pt x="477" y="286"/>
                  </a:lnTo>
                  <a:lnTo>
                    <a:pt x="475" y="284"/>
                  </a:lnTo>
                  <a:lnTo>
                    <a:pt x="473" y="283"/>
                  </a:lnTo>
                  <a:lnTo>
                    <a:pt x="456" y="272"/>
                  </a:lnTo>
                  <a:lnTo>
                    <a:pt x="476" y="272"/>
                  </a:lnTo>
                  <a:lnTo>
                    <a:pt x="514" y="270"/>
                  </a:lnTo>
                  <a:lnTo>
                    <a:pt x="552" y="266"/>
                  </a:lnTo>
                  <a:lnTo>
                    <a:pt x="590" y="260"/>
                  </a:lnTo>
                  <a:lnTo>
                    <a:pt x="627" y="252"/>
                  </a:lnTo>
                  <a:lnTo>
                    <a:pt x="664" y="241"/>
                  </a:lnTo>
                  <a:lnTo>
                    <a:pt x="701" y="229"/>
                  </a:lnTo>
                  <a:lnTo>
                    <a:pt x="737" y="215"/>
                  </a:lnTo>
                  <a:lnTo>
                    <a:pt x="772" y="199"/>
                  </a:lnTo>
                  <a:lnTo>
                    <a:pt x="795" y="187"/>
                  </a:lnTo>
                  <a:lnTo>
                    <a:pt x="817" y="175"/>
                  </a:lnTo>
                  <a:lnTo>
                    <a:pt x="860" y="148"/>
                  </a:lnTo>
                  <a:lnTo>
                    <a:pt x="898" y="122"/>
                  </a:lnTo>
                  <a:lnTo>
                    <a:pt x="930" y="97"/>
                  </a:lnTo>
                  <a:lnTo>
                    <a:pt x="934" y="95"/>
                  </a:lnTo>
                  <a:lnTo>
                    <a:pt x="937" y="92"/>
                  </a:lnTo>
                  <a:lnTo>
                    <a:pt x="940" y="88"/>
                  </a:lnTo>
                  <a:lnTo>
                    <a:pt x="944" y="85"/>
                  </a:lnTo>
                  <a:lnTo>
                    <a:pt x="946" y="81"/>
                  </a:lnTo>
                  <a:lnTo>
                    <a:pt x="949" y="78"/>
                  </a:lnTo>
                  <a:lnTo>
                    <a:pt x="951" y="74"/>
                  </a:lnTo>
                  <a:lnTo>
                    <a:pt x="953" y="70"/>
                  </a:lnTo>
                  <a:lnTo>
                    <a:pt x="955" y="66"/>
                  </a:lnTo>
                  <a:lnTo>
                    <a:pt x="956" y="61"/>
                  </a:lnTo>
                  <a:lnTo>
                    <a:pt x="957" y="57"/>
                  </a:lnTo>
                  <a:lnTo>
                    <a:pt x="957" y="53"/>
                  </a:lnTo>
                  <a:lnTo>
                    <a:pt x="957" y="48"/>
                  </a:lnTo>
                  <a:lnTo>
                    <a:pt x="956" y="44"/>
                  </a:lnTo>
                  <a:lnTo>
                    <a:pt x="955" y="40"/>
                  </a:lnTo>
                  <a:lnTo>
                    <a:pt x="953" y="35"/>
                  </a:lnTo>
                  <a:lnTo>
                    <a:pt x="951" y="32"/>
                  </a:lnTo>
                  <a:lnTo>
                    <a:pt x="949" y="29"/>
                  </a:lnTo>
                  <a:lnTo>
                    <a:pt x="946" y="27"/>
                  </a:lnTo>
                  <a:lnTo>
                    <a:pt x="944" y="25"/>
                  </a:lnTo>
                  <a:lnTo>
                    <a:pt x="941" y="22"/>
                  </a:lnTo>
                  <a:lnTo>
                    <a:pt x="938" y="21"/>
                  </a:lnTo>
                  <a:lnTo>
                    <a:pt x="934" y="19"/>
                  </a:lnTo>
                  <a:lnTo>
                    <a:pt x="931" y="17"/>
                  </a:lnTo>
                  <a:lnTo>
                    <a:pt x="925" y="15"/>
                  </a:lnTo>
                  <a:lnTo>
                    <a:pt x="918" y="14"/>
                  </a:lnTo>
                  <a:lnTo>
                    <a:pt x="913" y="13"/>
                  </a:lnTo>
                  <a:lnTo>
                    <a:pt x="910" y="12"/>
                  </a:lnTo>
                  <a:lnTo>
                    <a:pt x="908" y="12"/>
                  </a:lnTo>
                  <a:lnTo>
                    <a:pt x="861" y="5"/>
                  </a:lnTo>
                  <a:lnTo>
                    <a:pt x="817" y="1"/>
                  </a:lnTo>
                  <a:lnTo>
                    <a:pt x="775" y="0"/>
                  </a:lnTo>
                  <a:lnTo>
                    <a:pt x="734" y="1"/>
                  </a:lnTo>
                  <a:lnTo>
                    <a:pt x="695" y="5"/>
                  </a:lnTo>
                  <a:lnTo>
                    <a:pt x="658" y="12"/>
                  </a:lnTo>
                  <a:lnTo>
                    <a:pt x="621" y="21"/>
                  </a:lnTo>
                  <a:lnTo>
                    <a:pt x="586" y="32"/>
                  </a:lnTo>
                  <a:lnTo>
                    <a:pt x="551" y="47"/>
                  </a:lnTo>
                  <a:lnTo>
                    <a:pt x="515" y="64"/>
                  </a:lnTo>
                  <a:lnTo>
                    <a:pt x="479" y="82"/>
                  </a:lnTo>
                  <a:lnTo>
                    <a:pt x="443" y="102"/>
                  </a:lnTo>
                  <a:lnTo>
                    <a:pt x="408" y="124"/>
                  </a:lnTo>
                  <a:lnTo>
                    <a:pt x="372" y="148"/>
                  </a:lnTo>
                  <a:lnTo>
                    <a:pt x="336" y="174"/>
                  </a:lnTo>
                  <a:lnTo>
                    <a:pt x="301" y="201"/>
                  </a:lnTo>
                  <a:lnTo>
                    <a:pt x="298" y="204"/>
                  </a:lnTo>
                  <a:lnTo>
                    <a:pt x="295" y="204"/>
                  </a:lnTo>
                  <a:lnTo>
                    <a:pt x="284" y="205"/>
                  </a:lnTo>
                  <a:lnTo>
                    <a:pt x="266" y="206"/>
                  </a:lnTo>
                  <a:lnTo>
                    <a:pt x="243" y="209"/>
                  </a:lnTo>
                  <a:lnTo>
                    <a:pt x="216" y="215"/>
                  </a:lnTo>
                  <a:lnTo>
                    <a:pt x="187" y="224"/>
                  </a:lnTo>
                  <a:lnTo>
                    <a:pt x="173" y="229"/>
                  </a:lnTo>
                  <a:lnTo>
                    <a:pt x="158" y="236"/>
                  </a:lnTo>
                  <a:lnTo>
                    <a:pt x="143" y="243"/>
                  </a:lnTo>
                  <a:lnTo>
                    <a:pt x="129" y="252"/>
                  </a:lnTo>
                  <a:lnTo>
                    <a:pt x="116" y="261"/>
                  </a:lnTo>
                  <a:lnTo>
                    <a:pt x="103" y="272"/>
                  </a:lnTo>
                  <a:lnTo>
                    <a:pt x="92" y="284"/>
                  </a:lnTo>
                  <a:lnTo>
                    <a:pt x="83" y="295"/>
                  </a:lnTo>
                  <a:lnTo>
                    <a:pt x="76" y="305"/>
                  </a:lnTo>
                  <a:lnTo>
                    <a:pt x="69" y="315"/>
                  </a:lnTo>
                  <a:lnTo>
                    <a:pt x="63" y="325"/>
                  </a:lnTo>
                  <a:lnTo>
                    <a:pt x="59" y="335"/>
                  </a:lnTo>
                  <a:lnTo>
                    <a:pt x="50" y="354"/>
                  </a:lnTo>
                  <a:lnTo>
                    <a:pt x="46" y="365"/>
                  </a:lnTo>
                  <a:lnTo>
                    <a:pt x="41" y="375"/>
                  </a:lnTo>
                  <a:lnTo>
                    <a:pt x="38" y="381"/>
                  </a:lnTo>
                  <a:lnTo>
                    <a:pt x="35" y="386"/>
                  </a:lnTo>
                  <a:lnTo>
                    <a:pt x="31" y="391"/>
                  </a:lnTo>
                  <a:lnTo>
                    <a:pt x="27" y="396"/>
                  </a:lnTo>
                  <a:lnTo>
                    <a:pt x="15" y="418"/>
                  </a:lnTo>
                  <a:lnTo>
                    <a:pt x="11" y="428"/>
                  </a:lnTo>
                  <a:lnTo>
                    <a:pt x="7" y="437"/>
                  </a:lnTo>
                  <a:lnTo>
                    <a:pt x="4" y="446"/>
                  </a:lnTo>
                  <a:lnTo>
                    <a:pt x="2" y="455"/>
                  </a:lnTo>
                  <a:lnTo>
                    <a:pt x="0" y="463"/>
                  </a:lnTo>
                  <a:lnTo>
                    <a:pt x="0" y="471"/>
                  </a:lnTo>
                  <a:lnTo>
                    <a:pt x="0" y="479"/>
                  </a:lnTo>
                  <a:lnTo>
                    <a:pt x="2" y="486"/>
                  </a:lnTo>
                  <a:lnTo>
                    <a:pt x="4" y="493"/>
                  </a:lnTo>
                  <a:lnTo>
                    <a:pt x="7" y="500"/>
                  </a:lnTo>
                  <a:lnTo>
                    <a:pt x="11" y="506"/>
                  </a:lnTo>
                  <a:lnTo>
                    <a:pt x="15" y="512"/>
                  </a:lnTo>
                  <a:lnTo>
                    <a:pt x="21" y="518"/>
                  </a:lnTo>
                  <a:lnTo>
                    <a:pt x="27" y="523"/>
                  </a:lnTo>
                  <a:lnTo>
                    <a:pt x="34" y="528"/>
                  </a:lnTo>
                  <a:lnTo>
                    <a:pt x="43" y="533"/>
                  </a:lnTo>
                  <a:lnTo>
                    <a:pt x="52" y="537"/>
                  </a:lnTo>
                  <a:lnTo>
                    <a:pt x="61" y="541"/>
                  </a:lnTo>
                  <a:lnTo>
                    <a:pt x="83" y="548"/>
                  </a:lnTo>
                  <a:lnTo>
                    <a:pt x="106" y="554"/>
                  </a:lnTo>
                  <a:lnTo>
                    <a:pt x="132" y="559"/>
                  </a:lnTo>
                  <a:lnTo>
                    <a:pt x="158" y="562"/>
                  </a:lnTo>
                  <a:lnTo>
                    <a:pt x="186" y="563"/>
                  </a:lnTo>
                  <a:lnTo>
                    <a:pt x="213" y="563"/>
                  </a:lnTo>
                  <a:lnTo>
                    <a:pt x="222" y="561"/>
                  </a:lnTo>
                  <a:lnTo>
                    <a:pt x="231" y="557"/>
                  </a:lnTo>
                  <a:lnTo>
                    <a:pt x="240" y="553"/>
                  </a:lnTo>
                  <a:lnTo>
                    <a:pt x="249" y="549"/>
                  </a:lnTo>
                  <a:lnTo>
                    <a:pt x="258" y="543"/>
                  </a:lnTo>
                  <a:lnTo>
                    <a:pt x="267" y="538"/>
                  </a:lnTo>
                  <a:lnTo>
                    <a:pt x="284" y="525"/>
                  </a:lnTo>
                  <a:lnTo>
                    <a:pt x="291" y="518"/>
                  </a:lnTo>
                  <a:lnTo>
                    <a:pt x="299" y="511"/>
                  </a:lnTo>
                  <a:lnTo>
                    <a:pt x="306" y="503"/>
                  </a:lnTo>
                  <a:lnTo>
                    <a:pt x="312" y="496"/>
                  </a:lnTo>
                  <a:lnTo>
                    <a:pt x="317" y="488"/>
                  </a:lnTo>
                  <a:lnTo>
                    <a:pt x="322" y="480"/>
                  </a:lnTo>
                  <a:lnTo>
                    <a:pt x="326" y="472"/>
                  </a:lnTo>
                  <a:lnTo>
                    <a:pt x="329" y="464"/>
                  </a:lnTo>
                  <a:lnTo>
                    <a:pt x="330" y="463"/>
                  </a:lnTo>
                  <a:lnTo>
                    <a:pt x="330" y="461"/>
                  </a:lnTo>
                  <a:lnTo>
                    <a:pt x="331" y="460"/>
                  </a:lnTo>
                  <a:lnTo>
                    <a:pt x="332" y="459"/>
                  </a:lnTo>
                  <a:lnTo>
                    <a:pt x="333" y="458"/>
                  </a:lnTo>
                  <a:lnTo>
                    <a:pt x="334" y="457"/>
                  </a:lnTo>
                  <a:lnTo>
                    <a:pt x="335" y="456"/>
                  </a:lnTo>
                  <a:lnTo>
                    <a:pt x="336" y="456"/>
                  </a:lnTo>
                  <a:lnTo>
                    <a:pt x="338" y="455"/>
                  </a:lnTo>
                  <a:lnTo>
                    <a:pt x="339" y="455"/>
                  </a:lnTo>
                  <a:lnTo>
                    <a:pt x="340" y="455"/>
                  </a:lnTo>
                  <a:lnTo>
                    <a:pt x="341" y="455"/>
                  </a:lnTo>
                  <a:lnTo>
                    <a:pt x="342" y="455"/>
                  </a:lnTo>
                  <a:lnTo>
                    <a:pt x="344" y="455"/>
                  </a:lnTo>
                  <a:lnTo>
                    <a:pt x="345" y="455"/>
                  </a:lnTo>
                  <a:lnTo>
                    <a:pt x="346" y="455"/>
                  </a:lnTo>
                  <a:lnTo>
                    <a:pt x="348" y="456"/>
                  </a:lnTo>
                  <a:lnTo>
                    <a:pt x="349" y="457"/>
                  </a:lnTo>
                  <a:lnTo>
                    <a:pt x="350" y="458"/>
                  </a:lnTo>
                  <a:lnTo>
                    <a:pt x="351" y="458"/>
                  </a:lnTo>
                  <a:lnTo>
                    <a:pt x="352" y="460"/>
                  </a:lnTo>
                  <a:lnTo>
                    <a:pt x="353" y="461"/>
                  </a:lnTo>
                  <a:lnTo>
                    <a:pt x="354" y="462"/>
                  </a:lnTo>
                  <a:lnTo>
                    <a:pt x="355" y="463"/>
                  </a:lnTo>
                  <a:lnTo>
                    <a:pt x="355" y="464"/>
                  </a:lnTo>
                  <a:lnTo>
                    <a:pt x="355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70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2" y="480"/>
                  </a:lnTo>
                  <a:lnTo>
                    <a:pt x="348" y="488"/>
                  </a:lnTo>
                  <a:lnTo>
                    <a:pt x="343" y="496"/>
                  </a:lnTo>
                  <a:lnTo>
                    <a:pt x="338" y="504"/>
                  </a:lnTo>
                  <a:lnTo>
                    <a:pt x="332" y="512"/>
                  </a:lnTo>
                  <a:lnTo>
                    <a:pt x="326" y="520"/>
                  </a:lnTo>
                  <a:lnTo>
                    <a:pt x="312" y="535"/>
                  </a:lnTo>
                  <a:lnTo>
                    <a:pt x="296" y="549"/>
                  </a:lnTo>
                  <a:lnTo>
                    <a:pt x="279" y="561"/>
                  </a:lnTo>
                  <a:lnTo>
                    <a:pt x="261" y="572"/>
                  </a:lnTo>
                  <a:lnTo>
                    <a:pt x="251" y="576"/>
                  </a:lnTo>
                  <a:lnTo>
                    <a:pt x="242" y="580"/>
                  </a:lnTo>
                  <a:lnTo>
                    <a:pt x="244" y="599"/>
                  </a:lnTo>
                  <a:lnTo>
                    <a:pt x="247" y="621"/>
                  </a:lnTo>
                  <a:lnTo>
                    <a:pt x="253" y="646"/>
                  </a:lnTo>
                  <a:lnTo>
                    <a:pt x="261" y="671"/>
                  </a:lnTo>
                  <a:lnTo>
                    <a:pt x="266" y="683"/>
                  </a:lnTo>
                  <a:lnTo>
                    <a:pt x="271" y="696"/>
                  </a:lnTo>
                  <a:lnTo>
                    <a:pt x="278" y="708"/>
                  </a:lnTo>
                  <a:lnTo>
                    <a:pt x="285" y="719"/>
                  </a:lnTo>
                  <a:lnTo>
                    <a:pt x="293" y="729"/>
                  </a:lnTo>
                  <a:lnTo>
                    <a:pt x="303" y="739"/>
                  </a:lnTo>
                  <a:lnTo>
                    <a:pt x="313" y="748"/>
                  </a:lnTo>
                  <a:lnTo>
                    <a:pt x="324" y="755"/>
                  </a:lnTo>
                  <a:lnTo>
                    <a:pt x="368" y="780"/>
                  </a:lnTo>
                  <a:lnTo>
                    <a:pt x="406" y="798"/>
                  </a:lnTo>
                  <a:lnTo>
                    <a:pt x="439" y="812"/>
                  </a:lnTo>
                  <a:lnTo>
                    <a:pt x="465" y="822"/>
                  </a:lnTo>
                  <a:lnTo>
                    <a:pt x="479" y="829"/>
                  </a:lnTo>
                  <a:lnTo>
                    <a:pt x="482" y="831"/>
                  </a:lnTo>
                  <a:lnTo>
                    <a:pt x="484" y="832"/>
                  </a:lnTo>
                  <a:lnTo>
                    <a:pt x="486" y="833"/>
                  </a:lnTo>
                  <a:lnTo>
                    <a:pt x="486" y="834"/>
                  </a:lnTo>
                  <a:lnTo>
                    <a:pt x="487" y="834"/>
                  </a:lnTo>
                  <a:lnTo>
                    <a:pt x="488" y="835"/>
                  </a:lnTo>
                  <a:lnTo>
                    <a:pt x="490" y="835"/>
                  </a:lnTo>
                  <a:lnTo>
                    <a:pt x="493" y="836"/>
                  </a:lnTo>
                  <a:lnTo>
                    <a:pt x="495" y="837"/>
                  </a:lnTo>
                  <a:lnTo>
                    <a:pt x="496" y="837"/>
                  </a:lnTo>
                  <a:lnTo>
                    <a:pt x="497" y="838"/>
                  </a:lnTo>
                  <a:lnTo>
                    <a:pt x="498" y="838"/>
                  </a:lnTo>
                  <a:lnTo>
                    <a:pt x="498" y="839"/>
                  </a:lnTo>
                  <a:lnTo>
                    <a:pt x="499" y="839"/>
                  </a:lnTo>
                  <a:lnTo>
                    <a:pt x="510" y="846"/>
                  </a:lnTo>
                  <a:lnTo>
                    <a:pt x="523" y="852"/>
                  </a:lnTo>
                  <a:lnTo>
                    <a:pt x="551" y="864"/>
                  </a:lnTo>
                  <a:lnTo>
                    <a:pt x="580" y="875"/>
                  </a:lnTo>
                  <a:lnTo>
                    <a:pt x="606" y="884"/>
                  </a:lnTo>
                  <a:lnTo>
                    <a:pt x="607" y="885"/>
                  </a:lnTo>
                  <a:lnTo>
                    <a:pt x="609" y="886"/>
                  </a:lnTo>
                  <a:lnTo>
                    <a:pt x="610" y="887"/>
                  </a:lnTo>
                  <a:lnTo>
                    <a:pt x="611" y="887"/>
                  </a:lnTo>
                  <a:lnTo>
                    <a:pt x="612" y="889"/>
                  </a:lnTo>
                  <a:lnTo>
                    <a:pt x="613" y="890"/>
                  </a:lnTo>
                  <a:lnTo>
                    <a:pt x="614" y="891"/>
                  </a:lnTo>
                  <a:lnTo>
                    <a:pt x="614" y="892"/>
                  </a:lnTo>
                  <a:lnTo>
                    <a:pt x="615" y="893"/>
                  </a:lnTo>
                  <a:lnTo>
                    <a:pt x="615" y="894"/>
                  </a:lnTo>
                  <a:lnTo>
                    <a:pt x="615" y="896"/>
                  </a:lnTo>
                  <a:lnTo>
                    <a:pt x="615" y="897"/>
                  </a:lnTo>
                  <a:lnTo>
                    <a:pt x="615" y="898"/>
                  </a:lnTo>
                  <a:lnTo>
                    <a:pt x="615" y="899"/>
                  </a:lnTo>
                  <a:lnTo>
                    <a:pt x="614" y="900"/>
                  </a:lnTo>
                  <a:lnTo>
                    <a:pt x="614" y="901"/>
                  </a:lnTo>
                  <a:lnTo>
                    <a:pt x="613" y="903"/>
                  </a:lnTo>
                  <a:lnTo>
                    <a:pt x="613" y="904"/>
                  </a:lnTo>
                  <a:lnTo>
                    <a:pt x="612" y="906"/>
                  </a:lnTo>
                  <a:lnTo>
                    <a:pt x="611" y="907"/>
                  </a:lnTo>
                  <a:lnTo>
                    <a:pt x="610" y="908"/>
                  </a:lnTo>
                  <a:lnTo>
                    <a:pt x="609" y="909"/>
                  </a:lnTo>
                  <a:lnTo>
                    <a:pt x="608" y="910"/>
                  </a:lnTo>
                  <a:lnTo>
                    <a:pt x="607" y="910"/>
                  </a:lnTo>
                  <a:lnTo>
                    <a:pt x="605" y="911"/>
                  </a:lnTo>
                  <a:lnTo>
                    <a:pt x="604" y="911"/>
                  </a:lnTo>
                  <a:lnTo>
                    <a:pt x="603" y="911"/>
                  </a:lnTo>
                  <a:lnTo>
                    <a:pt x="602" y="911"/>
                  </a:lnTo>
                  <a:lnTo>
                    <a:pt x="601" y="911"/>
                  </a:lnTo>
                  <a:lnTo>
                    <a:pt x="599" y="911"/>
                  </a:lnTo>
                  <a:lnTo>
                    <a:pt x="598" y="911"/>
                  </a:lnTo>
                  <a:lnTo>
                    <a:pt x="597" y="910"/>
                  </a:lnTo>
                  <a:lnTo>
                    <a:pt x="596" y="910"/>
                  </a:lnTo>
                  <a:lnTo>
                    <a:pt x="595" y="910"/>
                  </a:lnTo>
                  <a:lnTo>
                    <a:pt x="593" y="909"/>
                  </a:lnTo>
                  <a:lnTo>
                    <a:pt x="585" y="907"/>
                  </a:lnTo>
                  <a:lnTo>
                    <a:pt x="575" y="903"/>
                  </a:lnTo>
                  <a:lnTo>
                    <a:pt x="563" y="899"/>
                  </a:lnTo>
                  <a:lnTo>
                    <a:pt x="563" y="904"/>
                  </a:lnTo>
                  <a:lnTo>
                    <a:pt x="563" y="915"/>
                  </a:lnTo>
                  <a:lnTo>
                    <a:pt x="562" y="925"/>
                  </a:lnTo>
                  <a:lnTo>
                    <a:pt x="560" y="935"/>
                  </a:lnTo>
                  <a:lnTo>
                    <a:pt x="558" y="944"/>
                  </a:lnTo>
                  <a:lnTo>
                    <a:pt x="555" y="953"/>
                  </a:lnTo>
                  <a:lnTo>
                    <a:pt x="554" y="956"/>
                  </a:lnTo>
                  <a:lnTo>
                    <a:pt x="552" y="960"/>
                  </a:lnTo>
                  <a:lnTo>
                    <a:pt x="551" y="963"/>
                  </a:lnTo>
                  <a:lnTo>
                    <a:pt x="549" y="965"/>
                  </a:lnTo>
                  <a:lnTo>
                    <a:pt x="548" y="968"/>
                  </a:lnTo>
                  <a:lnTo>
                    <a:pt x="546" y="969"/>
                  </a:lnTo>
                  <a:lnTo>
                    <a:pt x="544" y="969"/>
                  </a:lnTo>
                  <a:lnTo>
                    <a:pt x="541" y="969"/>
                  </a:lnTo>
                  <a:lnTo>
                    <a:pt x="524" y="969"/>
                  </a:lnTo>
                  <a:lnTo>
                    <a:pt x="513" y="969"/>
                  </a:lnTo>
                  <a:lnTo>
                    <a:pt x="501" y="970"/>
                  </a:lnTo>
                  <a:lnTo>
                    <a:pt x="488" y="972"/>
                  </a:lnTo>
                  <a:lnTo>
                    <a:pt x="482" y="973"/>
                  </a:lnTo>
                  <a:lnTo>
                    <a:pt x="476" y="974"/>
                  </a:lnTo>
                  <a:lnTo>
                    <a:pt x="471" y="976"/>
                  </a:lnTo>
                  <a:lnTo>
                    <a:pt x="465" y="978"/>
                  </a:lnTo>
                  <a:lnTo>
                    <a:pt x="460" y="981"/>
                  </a:lnTo>
                  <a:lnTo>
                    <a:pt x="456" y="984"/>
                  </a:lnTo>
                  <a:lnTo>
                    <a:pt x="452" y="987"/>
                  </a:lnTo>
                  <a:lnTo>
                    <a:pt x="450" y="989"/>
                  </a:lnTo>
                  <a:lnTo>
                    <a:pt x="449" y="991"/>
                  </a:lnTo>
                  <a:lnTo>
                    <a:pt x="448" y="993"/>
                  </a:lnTo>
                  <a:lnTo>
                    <a:pt x="447" y="995"/>
                  </a:lnTo>
                  <a:lnTo>
                    <a:pt x="446" y="998"/>
                  </a:lnTo>
                  <a:lnTo>
                    <a:pt x="445" y="1000"/>
                  </a:lnTo>
                  <a:lnTo>
                    <a:pt x="443" y="1013"/>
                  </a:lnTo>
                  <a:lnTo>
                    <a:pt x="443" y="1025"/>
                  </a:lnTo>
                  <a:lnTo>
                    <a:pt x="443" y="1037"/>
                  </a:lnTo>
                  <a:lnTo>
                    <a:pt x="444" y="1047"/>
                  </a:lnTo>
                  <a:lnTo>
                    <a:pt x="445" y="1056"/>
                  </a:lnTo>
                  <a:lnTo>
                    <a:pt x="447" y="1064"/>
                  </a:lnTo>
                  <a:lnTo>
                    <a:pt x="448" y="1069"/>
                  </a:lnTo>
                  <a:lnTo>
                    <a:pt x="448" y="1070"/>
                  </a:lnTo>
                  <a:lnTo>
                    <a:pt x="448" y="1071"/>
                  </a:lnTo>
                  <a:lnTo>
                    <a:pt x="448" y="1073"/>
                  </a:lnTo>
                  <a:lnTo>
                    <a:pt x="625" y="1073"/>
                  </a:lnTo>
                  <a:lnTo>
                    <a:pt x="625" y="1071"/>
                  </a:lnTo>
                  <a:lnTo>
                    <a:pt x="696" y="884"/>
                  </a:lnTo>
                  <a:lnTo>
                    <a:pt x="688" y="868"/>
                  </a:lnTo>
                  <a:lnTo>
                    <a:pt x="681" y="852"/>
                  </a:lnTo>
                  <a:lnTo>
                    <a:pt x="676" y="840"/>
                  </a:lnTo>
                  <a:lnTo>
                    <a:pt x="673" y="831"/>
                  </a:lnTo>
                  <a:lnTo>
                    <a:pt x="669" y="817"/>
                  </a:lnTo>
                  <a:lnTo>
                    <a:pt x="667" y="802"/>
                  </a:lnTo>
                  <a:lnTo>
                    <a:pt x="665" y="786"/>
                  </a:lnTo>
                  <a:lnTo>
                    <a:pt x="664" y="771"/>
                  </a:lnTo>
                  <a:lnTo>
                    <a:pt x="664" y="755"/>
                  </a:lnTo>
                  <a:lnTo>
                    <a:pt x="664" y="739"/>
                  </a:lnTo>
                  <a:lnTo>
                    <a:pt x="666" y="723"/>
                  </a:lnTo>
                  <a:lnTo>
                    <a:pt x="669" y="708"/>
                  </a:lnTo>
                  <a:lnTo>
                    <a:pt x="672" y="692"/>
                  </a:lnTo>
                  <a:lnTo>
                    <a:pt x="676" y="676"/>
                  </a:lnTo>
                  <a:lnTo>
                    <a:pt x="681" y="661"/>
                  </a:lnTo>
                  <a:lnTo>
                    <a:pt x="687" y="647"/>
                  </a:lnTo>
                  <a:lnTo>
                    <a:pt x="694" y="633"/>
                  </a:lnTo>
                  <a:lnTo>
                    <a:pt x="701" y="619"/>
                  </a:lnTo>
                  <a:lnTo>
                    <a:pt x="710" y="606"/>
                  </a:lnTo>
                  <a:lnTo>
                    <a:pt x="719" y="594"/>
                  </a:lnTo>
                  <a:lnTo>
                    <a:pt x="720" y="593"/>
                  </a:lnTo>
                  <a:lnTo>
                    <a:pt x="721" y="592"/>
                  </a:lnTo>
                  <a:lnTo>
                    <a:pt x="722" y="592"/>
                  </a:lnTo>
                  <a:lnTo>
                    <a:pt x="723" y="591"/>
                  </a:lnTo>
                  <a:lnTo>
                    <a:pt x="725" y="590"/>
                  </a:lnTo>
                  <a:lnTo>
                    <a:pt x="726" y="590"/>
                  </a:lnTo>
                  <a:lnTo>
                    <a:pt x="727" y="590"/>
                  </a:lnTo>
                  <a:lnTo>
                    <a:pt x="728" y="589"/>
                  </a:lnTo>
                  <a:lnTo>
                    <a:pt x="730" y="589"/>
                  </a:lnTo>
                  <a:lnTo>
                    <a:pt x="731" y="589"/>
                  </a:lnTo>
                  <a:lnTo>
                    <a:pt x="732" y="589"/>
                  </a:lnTo>
                  <a:lnTo>
                    <a:pt x="734" y="590"/>
                  </a:lnTo>
                  <a:lnTo>
                    <a:pt x="735" y="590"/>
                  </a:lnTo>
                  <a:lnTo>
                    <a:pt x="736" y="590"/>
                  </a:lnTo>
                  <a:lnTo>
                    <a:pt x="737" y="591"/>
                  </a:lnTo>
                  <a:lnTo>
                    <a:pt x="738" y="591"/>
                  </a:lnTo>
                  <a:lnTo>
                    <a:pt x="740" y="593"/>
                  </a:lnTo>
                  <a:lnTo>
                    <a:pt x="741" y="594"/>
                  </a:lnTo>
                  <a:lnTo>
                    <a:pt x="742" y="595"/>
                  </a:lnTo>
                  <a:lnTo>
                    <a:pt x="743" y="596"/>
                  </a:lnTo>
                  <a:lnTo>
                    <a:pt x="743" y="597"/>
                  </a:lnTo>
                  <a:lnTo>
                    <a:pt x="744" y="598"/>
                  </a:lnTo>
                  <a:lnTo>
                    <a:pt x="744" y="599"/>
                  </a:lnTo>
                  <a:lnTo>
                    <a:pt x="744" y="602"/>
                  </a:lnTo>
                  <a:lnTo>
                    <a:pt x="744" y="603"/>
                  </a:lnTo>
                  <a:lnTo>
                    <a:pt x="744" y="605"/>
                  </a:lnTo>
                  <a:lnTo>
                    <a:pt x="743" y="607"/>
                  </a:lnTo>
                  <a:lnTo>
                    <a:pt x="743" y="608"/>
                  </a:lnTo>
                  <a:lnTo>
                    <a:pt x="742" y="609"/>
                  </a:lnTo>
                  <a:lnTo>
                    <a:pt x="742" y="610"/>
                  </a:lnTo>
                  <a:lnTo>
                    <a:pt x="742" y="611"/>
                  </a:lnTo>
                  <a:lnTo>
                    <a:pt x="741" y="611"/>
                  </a:lnTo>
                  <a:lnTo>
                    <a:pt x="733" y="622"/>
                  </a:lnTo>
                  <a:lnTo>
                    <a:pt x="725" y="633"/>
                  </a:lnTo>
                  <a:lnTo>
                    <a:pt x="719" y="645"/>
                  </a:lnTo>
                  <a:lnTo>
                    <a:pt x="713" y="657"/>
                  </a:lnTo>
                  <a:lnTo>
                    <a:pt x="707" y="670"/>
                  </a:lnTo>
                  <a:lnTo>
                    <a:pt x="703" y="684"/>
                  </a:lnTo>
                  <a:lnTo>
                    <a:pt x="699" y="697"/>
                  </a:lnTo>
                  <a:lnTo>
                    <a:pt x="696" y="712"/>
                  </a:lnTo>
                  <a:lnTo>
                    <a:pt x="694" y="726"/>
                  </a:lnTo>
                  <a:lnTo>
                    <a:pt x="692" y="740"/>
                  </a:lnTo>
                  <a:lnTo>
                    <a:pt x="692" y="754"/>
                  </a:lnTo>
                  <a:lnTo>
                    <a:pt x="692" y="768"/>
                  </a:lnTo>
                  <a:lnTo>
                    <a:pt x="693" y="782"/>
                  </a:lnTo>
                  <a:lnTo>
                    <a:pt x="695" y="796"/>
                  </a:lnTo>
                  <a:lnTo>
                    <a:pt x="698" y="809"/>
                  </a:lnTo>
                  <a:lnTo>
                    <a:pt x="702" y="822"/>
                  </a:lnTo>
                  <a:lnTo>
                    <a:pt x="707" y="839"/>
                  </a:lnTo>
                  <a:lnTo>
                    <a:pt x="715" y="860"/>
                  </a:lnTo>
                  <a:lnTo>
                    <a:pt x="720" y="871"/>
                  </a:lnTo>
                  <a:lnTo>
                    <a:pt x="726" y="882"/>
                  </a:lnTo>
                  <a:lnTo>
                    <a:pt x="732" y="892"/>
                  </a:lnTo>
                  <a:lnTo>
                    <a:pt x="738" y="901"/>
                  </a:lnTo>
                  <a:lnTo>
                    <a:pt x="750" y="912"/>
                  </a:lnTo>
                  <a:lnTo>
                    <a:pt x="756" y="918"/>
                  </a:lnTo>
                  <a:lnTo>
                    <a:pt x="763" y="923"/>
                  </a:lnTo>
                  <a:lnTo>
                    <a:pt x="771" y="929"/>
                  </a:lnTo>
                  <a:lnTo>
                    <a:pt x="778" y="934"/>
                  </a:lnTo>
                  <a:lnTo>
                    <a:pt x="786" y="940"/>
                  </a:lnTo>
                  <a:lnTo>
                    <a:pt x="795" y="944"/>
                  </a:lnTo>
                  <a:lnTo>
                    <a:pt x="826" y="961"/>
                  </a:lnTo>
                  <a:lnTo>
                    <a:pt x="792" y="955"/>
                  </a:lnTo>
                  <a:lnTo>
                    <a:pt x="788" y="954"/>
                  </a:lnTo>
                  <a:lnTo>
                    <a:pt x="784" y="954"/>
                  </a:lnTo>
                  <a:lnTo>
                    <a:pt x="780" y="953"/>
                  </a:lnTo>
                  <a:lnTo>
                    <a:pt x="777" y="953"/>
                  </a:lnTo>
                  <a:lnTo>
                    <a:pt x="770" y="952"/>
                  </a:lnTo>
                  <a:lnTo>
                    <a:pt x="764" y="952"/>
                  </a:lnTo>
                  <a:lnTo>
                    <a:pt x="758" y="953"/>
                  </a:lnTo>
                  <a:lnTo>
                    <a:pt x="753" y="954"/>
                  </a:lnTo>
                  <a:lnTo>
                    <a:pt x="747" y="955"/>
                  </a:lnTo>
                  <a:lnTo>
                    <a:pt x="741" y="957"/>
                  </a:lnTo>
                  <a:lnTo>
                    <a:pt x="736" y="959"/>
                  </a:lnTo>
                  <a:lnTo>
                    <a:pt x="731" y="961"/>
                  </a:lnTo>
                  <a:lnTo>
                    <a:pt x="726" y="963"/>
                  </a:lnTo>
                  <a:lnTo>
                    <a:pt x="721" y="966"/>
                  </a:lnTo>
                  <a:lnTo>
                    <a:pt x="717" y="969"/>
                  </a:lnTo>
                  <a:lnTo>
                    <a:pt x="713" y="972"/>
                  </a:lnTo>
                  <a:lnTo>
                    <a:pt x="709" y="975"/>
                  </a:lnTo>
                  <a:lnTo>
                    <a:pt x="705" y="979"/>
                  </a:lnTo>
                  <a:lnTo>
                    <a:pt x="701" y="982"/>
                  </a:lnTo>
                  <a:lnTo>
                    <a:pt x="698" y="986"/>
                  </a:lnTo>
                  <a:lnTo>
                    <a:pt x="695" y="990"/>
                  </a:lnTo>
                  <a:lnTo>
                    <a:pt x="693" y="994"/>
                  </a:lnTo>
                  <a:lnTo>
                    <a:pt x="691" y="1000"/>
                  </a:lnTo>
                  <a:lnTo>
                    <a:pt x="690" y="1006"/>
                  </a:lnTo>
                  <a:lnTo>
                    <a:pt x="690" y="1012"/>
                  </a:lnTo>
                  <a:lnTo>
                    <a:pt x="690" y="1018"/>
                  </a:lnTo>
                  <a:lnTo>
                    <a:pt x="690" y="1021"/>
                  </a:lnTo>
                  <a:lnTo>
                    <a:pt x="690" y="1023"/>
                  </a:lnTo>
                  <a:lnTo>
                    <a:pt x="691" y="1026"/>
                  </a:lnTo>
                  <a:lnTo>
                    <a:pt x="691" y="1029"/>
                  </a:lnTo>
                  <a:lnTo>
                    <a:pt x="692" y="1032"/>
                  </a:lnTo>
                  <a:lnTo>
                    <a:pt x="693" y="1035"/>
                  </a:lnTo>
                  <a:lnTo>
                    <a:pt x="695" y="1038"/>
                  </a:lnTo>
                  <a:lnTo>
                    <a:pt x="696" y="1040"/>
                  </a:lnTo>
                  <a:lnTo>
                    <a:pt x="697" y="1043"/>
                  </a:lnTo>
                  <a:lnTo>
                    <a:pt x="698" y="1045"/>
                  </a:lnTo>
                  <a:lnTo>
                    <a:pt x="700" y="1047"/>
                  </a:lnTo>
                  <a:lnTo>
                    <a:pt x="701" y="1050"/>
                  </a:lnTo>
                  <a:lnTo>
                    <a:pt x="703" y="1052"/>
                  </a:lnTo>
                  <a:lnTo>
                    <a:pt x="705" y="1053"/>
                  </a:lnTo>
                  <a:lnTo>
                    <a:pt x="707" y="1055"/>
                  </a:lnTo>
                  <a:lnTo>
                    <a:pt x="708" y="1056"/>
                  </a:lnTo>
                  <a:lnTo>
                    <a:pt x="710" y="1058"/>
                  </a:lnTo>
                  <a:lnTo>
                    <a:pt x="713" y="1059"/>
                  </a:lnTo>
                  <a:lnTo>
                    <a:pt x="715" y="1060"/>
                  </a:lnTo>
                  <a:lnTo>
                    <a:pt x="717" y="1061"/>
                  </a:lnTo>
                  <a:lnTo>
                    <a:pt x="719" y="1061"/>
                  </a:lnTo>
                  <a:lnTo>
                    <a:pt x="722" y="1062"/>
                  </a:lnTo>
                  <a:lnTo>
                    <a:pt x="724" y="1062"/>
                  </a:lnTo>
                  <a:lnTo>
                    <a:pt x="727" y="1062"/>
                  </a:lnTo>
                  <a:lnTo>
                    <a:pt x="1283" y="1062"/>
                  </a:lnTo>
                  <a:lnTo>
                    <a:pt x="1284" y="1062"/>
                  </a:lnTo>
                  <a:lnTo>
                    <a:pt x="1285" y="1062"/>
                  </a:lnTo>
                  <a:lnTo>
                    <a:pt x="1286" y="1061"/>
                  </a:lnTo>
                  <a:lnTo>
                    <a:pt x="1287" y="1061"/>
                  </a:lnTo>
                  <a:lnTo>
                    <a:pt x="1287" y="1060"/>
                  </a:lnTo>
                  <a:lnTo>
                    <a:pt x="1289" y="1059"/>
                  </a:lnTo>
                  <a:lnTo>
                    <a:pt x="1290" y="1058"/>
                  </a:lnTo>
                  <a:lnTo>
                    <a:pt x="1291" y="1056"/>
                  </a:lnTo>
                  <a:lnTo>
                    <a:pt x="1292" y="1054"/>
                  </a:lnTo>
                  <a:lnTo>
                    <a:pt x="1292" y="1051"/>
                  </a:lnTo>
                  <a:lnTo>
                    <a:pt x="1292" y="1048"/>
                  </a:lnTo>
                  <a:lnTo>
                    <a:pt x="1293" y="1044"/>
                  </a:lnTo>
                  <a:lnTo>
                    <a:pt x="1294" y="1039"/>
                  </a:lnTo>
                  <a:lnTo>
                    <a:pt x="1295" y="1035"/>
                  </a:lnTo>
                  <a:lnTo>
                    <a:pt x="1295" y="1031"/>
                  </a:lnTo>
                  <a:lnTo>
                    <a:pt x="1295" y="1027"/>
                  </a:lnTo>
                  <a:lnTo>
                    <a:pt x="1295" y="1023"/>
                  </a:lnTo>
                  <a:lnTo>
                    <a:pt x="1295" y="1019"/>
                  </a:lnTo>
                  <a:lnTo>
                    <a:pt x="1294" y="1015"/>
                  </a:lnTo>
                  <a:lnTo>
                    <a:pt x="1293" y="1008"/>
                  </a:lnTo>
                  <a:lnTo>
                    <a:pt x="1291" y="1001"/>
                  </a:lnTo>
                  <a:lnTo>
                    <a:pt x="1286" y="986"/>
                  </a:lnTo>
                  <a:lnTo>
                    <a:pt x="1285" y="984"/>
                  </a:lnTo>
                  <a:lnTo>
                    <a:pt x="1284" y="982"/>
                  </a:lnTo>
                  <a:lnTo>
                    <a:pt x="1283" y="978"/>
                  </a:lnTo>
                  <a:lnTo>
                    <a:pt x="1282" y="976"/>
                  </a:lnTo>
                  <a:lnTo>
                    <a:pt x="1282" y="975"/>
                  </a:lnTo>
                  <a:lnTo>
                    <a:pt x="1281" y="974"/>
                  </a:lnTo>
                  <a:lnTo>
                    <a:pt x="1281" y="973"/>
                  </a:lnTo>
                  <a:lnTo>
                    <a:pt x="1280" y="973"/>
                  </a:lnTo>
                  <a:lnTo>
                    <a:pt x="1280" y="972"/>
                  </a:lnTo>
                  <a:lnTo>
                    <a:pt x="1289" y="966"/>
                  </a:lnTo>
                  <a:lnTo>
                    <a:pt x="1303" y="972"/>
                  </a:lnTo>
                  <a:lnTo>
                    <a:pt x="1309" y="975"/>
                  </a:lnTo>
                  <a:lnTo>
                    <a:pt x="1315" y="977"/>
                  </a:lnTo>
                  <a:lnTo>
                    <a:pt x="1321" y="979"/>
                  </a:lnTo>
                  <a:lnTo>
                    <a:pt x="1327" y="980"/>
                  </a:lnTo>
                  <a:lnTo>
                    <a:pt x="1333" y="981"/>
                  </a:lnTo>
                  <a:lnTo>
                    <a:pt x="1340" y="982"/>
                  </a:lnTo>
                  <a:lnTo>
                    <a:pt x="1346" y="982"/>
                  </a:lnTo>
                  <a:lnTo>
                    <a:pt x="1352" y="982"/>
                  </a:lnTo>
                  <a:lnTo>
                    <a:pt x="1359" y="982"/>
                  </a:lnTo>
                  <a:lnTo>
                    <a:pt x="1365" y="981"/>
                  </a:lnTo>
                  <a:lnTo>
                    <a:pt x="1371" y="980"/>
                  </a:lnTo>
                  <a:lnTo>
                    <a:pt x="1378" y="979"/>
                  </a:lnTo>
                  <a:lnTo>
                    <a:pt x="1384" y="977"/>
                  </a:lnTo>
                  <a:lnTo>
                    <a:pt x="1390" y="975"/>
                  </a:lnTo>
                  <a:lnTo>
                    <a:pt x="1396" y="972"/>
                  </a:lnTo>
                  <a:lnTo>
                    <a:pt x="1402" y="969"/>
                  </a:lnTo>
                  <a:lnTo>
                    <a:pt x="1409" y="965"/>
                  </a:lnTo>
                  <a:lnTo>
                    <a:pt x="1415" y="961"/>
                  </a:lnTo>
                  <a:lnTo>
                    <a:pt x="1421" y="956"/>
                  </a:lnTo>
                  <a:lnTo>
                    <a:pt x="1426" y="950"/>
                  </a:lnTo>
                  <a:lnTo>
                    <a:pt x="1431" y="945"/>
                  </a:lnTo>
                  <a:lnTo>
                    <a:pt x="1436" y="939"/>
                  </a:lnTo>
                  <a:lnTo>
                    <a:pt x="1441" y="932"/>
                  </a:lnTo>
                  <a:lnTo>
                    <a:pt x="1445" y="925"/>
                  </a:lnTo>
                  <a:lnTo>
                    <a:pt x="1448" y="919"/>
                  </a:lnTo>
                  <a:lnTo>
                    <a:pt x="1451" y="911"/>
                  </a:lnTo>
                  <a:lnTo>
                    <a:pt x="1454" y="904"/>
                  </a:lnTo>
                  <a:lnTo>
                    <a:pt x="1456" y="896"/>
                  </a:lnTo>
                  <a:lnTo>
                    <a:pt x="1457" y="889"/>
                  </a:lnTo>
                  <a:lnTo>
                    <a:pt x="1458" y="881"/>
                  </a:lnTo>
                  <a:lnTo>
                    <a:pt x="1458" y="873"/>
                  </a:lnTo>
                  <a:close/>
                  <a:moveTo>
                    <a:pt x="400" y="210"/>
                  </a:moveTo>
                  <a:lnTo>
                    <a:pt x="399" y="210"/>
                  </a:lnTo>
                  <a:lnTo>
                    <a:pt x="398" y="210"/>
                  </a:lnTo>
                  <a:lnTo>
                    <a:pt x="397" y="210"/>
                  </a:lnTo>
                  <a:lnTo>
                    <a:pt x="396" y="210"/>
                  </a:lnTo>
                  <a:lnTo>
                    <a:pt x="395" y="210"/>
                  </a:lnTo>
                  <a:lnTo>
                    <a:pt x="394" y="209"/>
                  </a:lnTo>
                  <a:lnTo>
                    <a:pt x="393" y="208"/>
                  </a:lnTo>
                  <a:lnTo>
                    <a:pt x="392" y="208"/>
                  </a:lnTo>
                  <a:lnTo>
                    <a:pt x="390" y="206"/>
                  </a:lnTo>
                  <a:lnTo>
                    <a:pt x="388" y="204"/>
                  </a:lnTo>
                  <a:lnTo>
                    <a:pt x="387" y="203"/>
                  </a:lnTo>
                  <a:lnTo>
                    <a:pt x="387" y="202"/>
                  </a:lnTo>
                  <a:lnTo>
                    <a:pt x="386" y="201"/>
                  </a:lnTo>
                  <a:lnTo>
                    <a:pt x="386" y="200"/>
                  </a:lnTo>
                  <a:lnTo>
                    <a:pt x="386" y="199"/>
                  </a:lnTo>
                  <a:lnTo>
                    <a:pt x="386" y="197"/>
                  </a:lnTo>
                  <a:lnTo>
                    <a:pt x="386" y="193"/>
                  </a:lnTo>
                  <a:lnTo>
                    <a:pt x="386" y="192"/>
                  </a:lnTo>
                  <a:lnTo>
                    <a:pt x="386" y="191"/>
                  </a:lnTo>
                  <a:lnTo>
                    <a:pt x="386" y="190"/>
                  </a:lnTo>
                  <a:lnTo>
                    <a:pt x="387" y="189"/>
                  </a:lnTo>
                  <a:lnTo>
                    <a:pt x="387" y="188"/>
                  </a:lnTo>
                  <a:lnTo>
                    <a:pt x="388" y="187"/>
                  </a:lnTo>
                  <a:lnTo>
                    <a:pt x="389" y="187"/>
                  </a:lnTo>
                  <a:lnTo>
                    <a:pt x="391" y="185"/>
                  </a:lnTo>
                  <a:lnTo>
                    <a:pt x="423" y="163"/>
                  </a:lnTo>
                  <a:lnTo>
                    <a:pt x="457" y="142"/>
                  </a:lnTo>
                  <a:lnTo>
                    <a:pt x="491" y="123"/>
                  </a:lnTo>
                  <a:lnTo>
                    <a:pt x="526" y="106"/>
                  </a:lnTo>
                  <a:lnTo>
                    <a:pt x="563" y="92"/>
                  </a:lnTo>
                  <a:lnTo>
                    <a:pt x="600" y="79"/>
                  </a:lnTo>
                  <a:lnTo>
                    <a:pt x="637" y="67"/>
                  </a:lnTo>
                  <a:lnTo>
                    <a:pt x="676" y="58"/>
                  </a:lnTo>
                  <a:lnTo>
                    <a:pt x="682" y="58"/>
                  </a:lnTo>
                  <a:lnTo>
                    <a:pt x="712" y="52"/>
                  </a:lnTo>
                  <a:lnTo>
                    <a:pt x="744" y="47"/>
                  </a:lnTo>
                  <a:lnTo>
                    <a:pt x="760" y="45"/>
                  </a:lnTo>
                  <a:lnTo>
                    <a:pt x="776" y="44"/>
                  </a:lnTo>
                  <a:lnTo>
                    <a:pt x="791" y="43"/>
                  </a:lnTo>
                  <a:lnTo>
                    <a:pt x="806" y="43"/>
                  </a:lnTo>
                  <a:lnTo>
                    <a:pt x="815" y="45"/>
                  </a:lnTo>
                  <a:lnTo>
                    <a:pt x="823" y="47"/>
                  </a:lnTo>
                  <a:lnTo>
                    <a:pt x="827" y="48"/>
                  </a:lnTo>
                  <a:lnTo>
                    <a:pt x="830" y="49"/>
                  </a:lnTo>
                  <a:lnTo>
                    <a:pt x="833" y="50"/>
                  </a:lnTo>
                  <a:lnTo>
                    <a:pt x="836" y="52"/>
                  </a:lnTo>
                  <a:lnTo>
                    <a:pt x="838" y="53"/>
                  </a:lnTo>
                  <a:lnTo>
                    <a:pt x="841" y="55"/>
                  </a:lnTo>
                  <a:lnTo>
                    <a:pt x="843" y="57"/>
                  </a:lnTo>
                  <a:lnTo>
                    <a:pt x="844" y="58"/>
                  </a:lnTo>
                  <a:lnTo>
                    <a:pt x="846" y="60"/>
                  </a:lnTo>
                  <a:lnTo>
                    <a:pt x="847" y="62"/>
                  </a:lnTo>
                  <a:lnTo>
                    <a:pt x="847" y="64"/>
                  </a:lnTo>
                  <a:lnTo>
                    <a:pt x="848" y="66"/>
                  </a:lnTo>
                  <a:lnTo>
                    <a:pt x="849" y="68"/>
                  </a:lnTo>
                  <a:lnTo>
                    <a:pt x="849" y="71"/>
                  </a:lnTo>
                  <a:lnTo>
                    <a:pt x="850" y="75"/>
                  </a:lnTo>
                  <a:lnTo>
                    <a:pt x="850" y="79"/>
                  </a:lnTo>
                  <a:lnTo>
                    <a:pt x="849" y="84"/>
                  </a:lnTo>
                  <a:lnTo>
                    <a:pt x="848" y="88"/>
                  </a:lnTo>
                  <a:lnTo>
                    <a:pt x="846" y="93"/>
                  </a:lnTo>
                  <a:lnTo>
                    <a:pt x="844" y="97"/>
                  </a:lnTo>
                  <a:lnTo>
                    <a:pt x="841" y="102"/>
                  </a:lnTo>
                  <a:lnTo>
                    <a:pt x="835" y="111"/>
                  </a:lnTo>
                  <a:lnTo>
                    <a:pt x="827" y="120"/>
                  </a:lnTo>
                  <a:lnTo>
                    <a:pt x="812" y="137"/>
                  </a:lnTo>
                  <a:lnTo>
                    <a:pt x="810" y="139"/>
                  </a:lnTo>
                  <a:lnTo>
                    <a:pt x="808" y="140"/>
                  </a:lnTo>
                  <a:lnTo>
                    <a:pt x="807" y="141"/>
                  </a:lnTo>
                  <a:lnTo>
                    <a:pt x="806" y="141"/>
                  </a:lnTo>
                  <a:lnTo>
                    <a:pt x="805" y="142"/>
                  </a:lnTo>
                  <a:lnTo>
                    <a:pt x="804" y="142"/>
                  </a:lnTo>
                  <a:lnTo>
                    <a:pt x="803" y="142"/>
                  </a:lnTo>
                  <a:lnTo>
                    <a:pt x="802" y="142"/>
                  </a:lnTo>
                  <a:lnTo>
                    <a:pt x="801" y="142"/>
                  </a:lnTo>
                  <a:lnTo>
                    <a:pt x="800" y="142"/>
                  </a:lnTo>
                  <a:lnTo>
                    <a:pt x="798" y="142"/>
                  </a:lnTo>
                  <a:lnTo>
                    <a:pt x="796" y="142"/>
                  </a:lnTo>
                  <a:lnTo>
                    <a:pt x="795" y="142"/>
                  </a:lnTo>
                  <a:lnTo>
                    <a:pt x="793" y="142"/>
                  </a:lnTo>
                  <a:lnTo>
                    <a:pt x="792" y="141"/>
                  </a:lnTo>
                  <a:lnTo>
                    <a:pt x="791" y="141"/>
                  </a:lnTo>
                  <a:lnTo>
                    <a:pt x="790" y="140"/>
                  </a:lnTo>
                  <a:lnTo>
                    <a:pt x="789" y="139"/>
                  </a:lnTo>
                  <a:lnTo>
                    <a:pt x="788" y="139"/>
                  </a:lnTo>
                  <a:lnTo>
                    <a:pt x="787" y="138"/>
                  </a:lnTo>
                  <a:lnTo>
                    <a:pt x="786" y="137"/>
                  </a:lnTo>
                  <a:lnTo>
                    <a:pt x="786" y="136"/>
                  </a:lnTo>
                  <a:lnTo>
                    <a:pt x="785" y="136"/>
                  </a:lnTo>
                  <a:lnTo>
                    <a:pt x="785" y="135"/>
                  </a:lnTo>
                  <a:lnTo>
                    <a:pt x="785" y="134"/>
                  </a:lnTo>
                  <a:lnTo>
                    <a:pt x="784" y="134"/>
                  </a:lnTo>
                  <a:lnTo>
                    <a:pt x="784" y="133"/>
                  </a:lnTo>
                  <a:lnTo>
                    <a:pt x="784" y="132"/>
                  </a:lnTo>
                  <a:lnTo>
                    <a:pt x="784" y="131"/>
                  </a:lnTo>
                  <a:lnTo>
                    <a:pt x="784" y="129"/>
                  </a:lnTo>
                  <a:lnTo>
                    <a:pt x="784" y="127"/>
                  </a:lnTo>
                  <a:lnTo>
                    <a:pt x="784" y="125"/>
                  </a:lnTo>
                  <a:lnTo>
                    <a:pt x="784" y="124"/>
                  </a:lnTo>
                  <a:lnTo>
                    <a:pt x="785" y="123"/>
                  </a:lnTo>
                  <a:lnTo>
                    <a:pt x="785" y="122"/>
                  </a:lnTo>
                  <a:lnTo>
                    <a:pt x="785" y="121"/>
                  </a:lnTo>
                  <a:lnTo>
                    <a:pt x="786" y="121"/>
                  </a:lnTo>
                  <a:lnTo>
                    <a:pt x="786" y="120"/>
                  </a:lnTo>
                  <a:lnTo>
                    <a:pt x="796" y="110"/>
                  </a:lnTo>
                  <a:lnTo>
                    <a:pt x="803" y="102"/>
                  </a:lnTo>
                  <a:lnTo>
                    <a:pt x="809" y="96"/>
                  </a:lnTo>
                  <a:lnTo>
                    <a:pt x="812" y="90"/>
                  </a:lnTo>
                  <a:lnTo>
                    <a:pt x="814" y="88"/>
                  </a:lnTo>
                  <a:lnTo>
                    <a:pt x="815" y="86"/>
                  </a:lnTo>
                  <a:lnTo>
                    <a:pt x="816" y="84"/>
                  </a:lnTo>
                  <a:lnTo>
                    <a:pt x="816" y="82"/>
                  </a:lnTo>
                  <a:lnTo>
                    <a:pt x="817" y="81"/>
                  </a:lnTo>
                  <a:lnTo>
                    <a:pt x="817" y="80"/>
                  </a:lnTo>
                  <a:lnTo>
                    <a:pt x="817" y="78"/>
                  </a:lnTo>
                  <a:lnTo>
                    <a:pt x="817" y="77"/>
                  </a:lnTo>
                  <a:lnTo>
                    <a:pt x="816" y="77"/>
                  </a:lnTo>
                  <a:lnTo>
                    <a:pt x="815" y="76"/>
                  </a:lnTo>
                  <a:lnTo>
                    <a:pt x="814" y="75"/>
                  </a:lnTo>
                  <a:lnTo>
                    <a:pt x="813" y="75"/>
                  </a:lnTo>
                  <a:lnTo>
                    <a:pt x="812" y="74"/>
                  </a:lnTo>
                  <a:lnTo>
                    <a:pt x="810" y="74"/>
                  </a:lnTo>
                  <a:lnTo>
                    <a:pt x="809" y="73"/>
                  </a:lnTo>
                  <a:lnTo>
                    <a:pt x="807" y="73"/>
                  </a:lnTo>
                  <a:lnTo>
                    <a:pt x="803" y="73"/>
                  </a:lnTo>
                  <a:lnTo>
                    <a:pt x="798" y="72"/>
                  </a:lnTo>
                  <a:lnTo>
                    <a:pt x="784" y="72"/>
                  </a:lnTo>
                  <a:lnTo>
                    <a:pt x="769" y="72"/>
                  </a:lnTo>
                  <a:lnTo>
                    <a:pt x="755" y="73"/>
                  </a:lnTo>
                  <a:lnTo>
                    <a:pt x="740" y="74"/>
                  </a:lnTo>
                  <a:lnTo>
                    <a:pt x="711" y="79"/>
                  </a:lnTo>
                  <a:lnTo>
                    <a:pt x="682" y="83"/>
                  </a:lnTo>
                  <a:lnTo>
                    <a:pt x="673" y="86"/>
                  </a:lnTo>
                  <a:lnTo>
                    <a:pt x="636" y="95"/>
                  </a:lnTo>
                  <a:lnTo>
                    <a:pt x="600" y="105"/>
                  </a:lnTo>
                  <a:lnTo>
                    <a:pt x="564" y="118"/>
                  </a:lnTo>
                  <a:lnTo>
                    <a:pt x="529" y="132"/>
                  </a:lnTo>
                  <a:lnTo>
                    <a:pt x="495" y="148"/>
                  </a:lnTo>
                  <a:lnTo>
                    <a:pt x="462" y="166"/>
                  </a:lnTo>
                  <a:lnTo>
                    <a:pt x="430" y="186"/>
                  </a:lnTo>
                  <a:lnTo>
                    <a:pt x="400" y="207"/>
                  </a:lnTo>
                  <a:lnTo>
                    <a:pt x="401" y="207"/>
                  </a:lnTo>
                  <a:lnTo>
                    <a:pt x="402" y="207"/>
                  </a:lnTo>
                  <a:lnTo>
                    <a:pt x="402" y="208"/>
                  </a:lnTo>
                  <a:lnTo>
                    <a:pt x="403" y="208"/>
                  </a:lnTo>
                  <a:lnTo>
                    <a:pt x="403" y="209"/>
                  </a:lnTo>
                  <a:lnTo>
                    <a:pt x="402" y="209"/>
                  </a:lnTo>
                  <a:lnTo>
                    <a:pt x="402" y="210"/>
                  </a:lnTo>
                  <a:lnTo>
                    <a:pt x="401" y="2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79" name="Google Shape;4179;p39"/>
          <p:cNvGrpSpPr/>
          <p:nvPr/>
        </p:nvGrpSpPr>
        <p:grpSpPr>
          <a:xfrm>
            <a:off x="2229535" y="3253642"/>
            <a:ext cx="600754" cy="509297"/>
            <a:chOff x="1809224" y="2783562"/>
            <a:chExt cx="713652" cy="605008"/>
          </a:xfrm>
        </p:grpSpPr>
        <p:sp>
          <p:nvSpPr>
            <p:cNvPr id="4180" name="Google Shape;4180;p39"/>
            <p:cNvSpPr/>
            <p:nvPr/>
          </p:nvSpPr>
          <p:spPr>
            <a:xfrm>
              <a:off x="2224234" y="2783562"/>
              <a:ext cx="298642" cy="595740"/>
            </a:xfrm>
            <a:custGeom>
              <a:avLst/>
              <a:gdLst/>
              <a:ahLst/>
              <a:cxnLst/>
              <a:rect l="l" t="t" r="r" b="b"/>
              <a:pathLst>
                <a:path w="581" h="1158" extrusionOk="0">
                  <a:moveTo>
                    <a:pt x="568" y="174"/>
                  </a:moveTo>
                  <a:lnTo>
                    <a:pt x="562" y="161"/>
                  </a:lnTo>
                  <a:lnTo>
                    <a:pt x="557" y="149"/>
                  </a:lnTo>
                  <a:lnTo>
                    <a:pt x="550" y="137"/>
                  </a:lnTo>
                  <a:lnTo>
                    <a:pt x="543" y="125"/>
                  </a:lnTo>
                  <a:lnTo>
                    <a:pt x="535" y="114"/>
                  </a:lnTo>
                  <a:lnTo>
                    <a:pt x="526" y="102"/>
                  </a:lnTo>
                  <a:lnTo>
                    <a:pt x="517" y="92"/>
                  </a:lnTo>
                  <a:lnTo>
                    <a:pt x="507" y="81"/>
                  </a:lnTo>
                  <a:lnTo>
                    <a:pt x="496" y="72"/>
                  </a:lnTo>
                  <a:lnTo>
                    <a:pt x="485" y="62"/>
                  </a:lnTo>
                  <a:lnTo>
                    <a:pt x="473" y="53"/>
                  </a:lnTo>
                  <a:lnTo>
                    <a:pt x="461" y="45"/>
                  </a:lnTo>
                  <a:lnTo>
                    <a:pt x="448" y="38"/>
                  </a:lnTo>
                  <a:lnTo>
                    <a:pt x="435" y="31"/>
                  </a:lnTo>
                  <a:lnTo>
                    <a:pt x="421" y="24"/>
                  </a:lnTo>
                  <a:lnTo>
                    <a:pt x="407" y="19"/>
                  </a:lnTo>
                  <a:lnTo>
                    <a:pt x="386" y="12"/>
                  </a:lnTo>
                  <a:lnTo>
                    <a:pt x="364" y="6"/>
                  </a:lnTo>
                  <a:lnTo>
                    <a:pt x="343" y="3"/>
                  </a:lnTo>
                  <a:lnTo>
                    <a:pt x="321" y="0"/>
                  </a:lnTo>
                  <a:lnTo>
                    <a:pt x="299" y="0"/>
                  </a:lnTo>
                  <a:lnTo>
                    <a:pt x="277" y="1"/>
                  </a:lnTo>
                  <a:lnTo>
                    <a:pt x="256" y="4"/>
                  </a:lnTo>
                  <a:lnTo>
                    <a:pt x="234" y="8"/>
                  </a:lnTo>
                  <a:lnTo>
                    <a:pt x="213" y="14"/>
                  </a:lnTo>
                  <a:lnTo>
                    <a:pt x="192" y="21"/>
                  </a:lnTo>
                  <a:lnTo>
                    <a:pt x="172" y="29"/>
                  </a:lnTo>
                  <a:lnTo>
                    <a:pt x="152" y="39"/>
                  </a:lnTo>
                  <a:lnTo>
                    <a:pt x="133" y="51"/>
                  </a:lnTo>
                  <a:lnTo>
                    <a:pt x="115" y="63"/>
                  </a:lnTo>
                  <a:lnTo>
                    <a:pt x="98" y="77"/>
                  </a:lnTo>
                  <a:lnTo>
                    <a:pt x="83" y="93"/>
                  </a:lnTo>
                  <a:lnTo>
                    <a:pt x="70" y="107"/>
                  </a:lnTo>
                  <a:lnTo>
                    <a:pt x="58" y="122"/>
                  </a:lnTo>
                  <a:lnTo>
                    <a:pt x="47" y="137"/>
                  </a:lnTo>
                  <a:lnTo>
                    <a:pt x="38" y="153"/>
                  </a:lnTo>
                  <a:lnTo>
                    <a:pt x="29" y="170"/>
                  </a:lnTo>
                  <a:lnTo>
                    <a:pt x="21" y="188"/>
                  </a:lnTo>
                  <a:lnTo>
                    <a:pt x="15" y="206"/>
                  </a:lnTo>
                  <a:lnTo>
                    <a:pt x="10" y="224"/>
                  </a:lnTo>
                  <a:lnTo>
                    <a:pt x="6" y="242"/>
                  </a:lnTo>
                  <a:lnTo>
                    <a:pt x="2" y="261"/>
                  </a:lnTo>
                  <a:lnTo>
                    <a:pt x="1" y="280"/>
                  </a:lnTo>
                  <a:lnTo>
                    <a:pt x="0" y="299"/>
                  </a:lnTo>
                  <a:lnTo>
                    <a:pt x="1" y="318"/>
                  </a:lnTo>
                  <a:lnTo>
                    <a:pt x="2" y="337"/>
                  </a:lnTo>
                  <a:lnTo>
                    <a:pt x="5" y="356"/>
                  </a:lnTo>
                  <a:lnTo>
                    <a:pt x="10" y="375"/>
                  </a:lnTo>
                  <a:lnTo>
                    <a:pt x="15" y="375"/>
                  </a:lnTo>
                  <a:lnTo>
                    <a:pt x="21" y="375"/>
                  </a:lnTo>
                  <a:lnTo>
                    <a:pt x="33" y="376"/>
                  </a:lnTo>
                  <a:lnTo>
                    <a:pt x="55" y="380"/>
                  </a:lnTo>
                  <a:lnTo>
                    <a:pt x="67" y="382"/>
                  </a:lnTo>
                  <a:lnTo>
                    <a:pt x="78" y="386"/>
                  </a:lnTo>
                  <a:lnTo>
                    <a:pt x="90" y="389"/>
                  </a:lnTo>
                  <a:lnTo>
                    <a:pt x="101" y="394"/>
                  </a:lnTo>
                  <a:lnTo>
                    <a:pt x="123" y="405"/>
                  </a:lnTo>
                  <a:lnTo>
                    <a:pt x="144" y="417"/>
                  </a:lnTo>
                  <a:lnTo>
                    <a:pt x="163" y="430"/>
                  </a:lnTo>
                  <a:lnTo>
                    <a:pt x="181" y="444"/>
                  </a:lnTo>
                  <a:lnTo>
                    <a:pt x="198" y="457"/>
                  </a:lnTo>
                  <a:lnTo>
                    <a:pt x="213" y="471"/>
                  </a:lnTo>
                  <a:lnTo>
                    <a:pt x="229" y="487"/>
                  </a:lnTo>
                  <a:lnTo>
                    <a:pt x="245" y="504"/>
                  </a:lnTo>
                  <a:lnTo>
                    <a:pt x="260" y="521"/>
                  </a:lnTo>
                  <a:lnTo>
                    <a:pt x="274" y="539"/>
                  </a:lnTo>
                  <a:lnTo>
                    <a:pt x="287" y="557"/>
                  </a:lnTo>
                  <a:lnTo>
                    <a:pt x="299" y="575"/>
                  </a:lnTo>
                  <a:lnTo>
                    <a:pt x="310" y="593"/>
                  </a:lnTo>
                  <a:lnTo>
                    <a:pt x="320" y="612"/>
                  </a:lnTo>
                  <a:lnTo>
                    <a:pt x="328" y="632"/>
                  </a:lnTo>
                  <a:lnTo>
                    <a:pt x="335" y="655"/>
                  </a:lnTo>
                  <a:lnTo>
                    <a:pt x="341" y="678"/>
                  </a:lnTo>
                  <a:lnTo>
                    <a:pt x="345" y="703"/>
                  </a:lnTo>
                  <a:lnTo>
                    <a:pt x="348" y="728"/>
                  </a:lnTo>
                  <a:lnTo>
                    <a:pt x="349" y="754"/>
                  </a:lnTo>
                  <a:lnTo>
                    <a:pt x="349" y="780"/>
                  </a:lnTo>
                  <a:lnTo>
                    <a:pt x="348" y="807"/>
                  </a:lnTo>
                  <a:lnTo>
                    <a:pt x="345" y="829"/>
                  </a:lnTo>
                  <a:lnTo>
                    <a:pt x="341" y="852"/>
                  </a:lnTo>
                  <a:lnTo>
                    <a:pt x="334" y="878"/>
                  </a:lnTo>
                  <a:lnTo>
                    <a:pt x="326" y="904"/>
                  </a:lnTo>
                  <a:lnTo>
                    <a:pt x="315" y="931"/>
                  </a:lnTo>
                  <a:lnTo>
                    <a:pt x="302" y="959"/>
                  </a:lnTo>
                  <a:lnTo>
                    <a:pt x="285" y="987"/>
                  </a:lnTo>
                  <a:lnTo>
                    <a:pt x="266" y="1015"/>
                  </a:lnTo>
                  <a:lnTo>
                    <a:pt x="241" y="1045"/>
                  </a:lnTo>
                  <a:lnTo>
                    <a:pt x="218" y="1070"/>
                  </a:lnTo>
                  <a:lnTo>
                    <a:pt x="207" y="1082"/>
                  </a:lnTo>
                  <a:lnTo>
                    <a:pt x="197" y="1092"/>
                  </a:lnTo>
                  <a:lnTo>
                    <a:pt x="186" y="1102"/>
                  </a:lnTo>
                  <a:lnTo>
                    <a:pt x="176" y="1110"/>
                  </a:lnTo>
                  <a:lnTo>
                    <a:pt x="179" y="1114"/>
                  </a:lnTo>
                  <a:lnTo>
                    <a:pt x="182" y="1118"/>
                  </a:lnTo>
                  <a:lnTo>
                    <a:pt x="186" y="1123"/>
                  </a:lnTo>
                  <a:lnTo>
                    <a:pt x="189" y="1128"/>
                  </a:lnTo>
                  <a:lnTo>
                    <a:pt x="190" y="1131"/>
                  </a:lnTo>
                  <a:lnTo>
                    <a:pt x="192" y="1134"/>
                  </a:lnTo>
                  <a:lnTo>
                    <a:pt x="193" y="1137"/>
                  </a:lnTo>
                  <a:lnTo>
                    <a:pt x="194" y="1141"/>
                  </a:lnTo>
                  <a:lnTo>
                    <a:pt x="194" y="1144"/>
                  </a:lnTo>
                  <a:lnTo>
                    <a:pt x="195" y="1148"/>
                  </a:lnTo>
                  <a:lnTo>
                    <a:pt x="195" y="1152"/>
                  </a:lnTo>
                  <a:lnTo>
                    <a:pt x="196" y="1156"/>
                  </a:lnTo>
                  <a:lnTo>
                    <a:pt x="219" y="1158"/>
                  </a:lnTo>
                  <a:lnTo>
                    <a:pt x="242" y="1158"/>
                  </a:lnTo>
                  <a:lnTo>
                    <a:pt x="266" y="1155"/>
                  </a:lnTo>
                  <a:lnTo>
                    <a:pt x="289" y="1150"/>
                  </a:lnTo>
                  <a:lnTo>
                    <a:pt x="311" y="1143"/>
                  </a:lnTo>
                  <a:lnTo>
                    <a:pt x="333" y="1134"/>
                  </a:lnTo>
                  <a:lnTo>
                    <a:pt x="354" y="1123"/>
                  </a:lnTo>
                  <a:lnTo>
                    <a:pt x="374" y="1110"/>
                  </a:lnTo>
                  <a:lnTo>
                    <a:pt x="385" y="1102"/>
                  </a:lnTo>
                  <a:lnTo>
                    <a:pt x="397" y="1092"/>
                  </a:lnTo>
                  <a:lnTo>
                    <a:pt x="407" y="1082"/>
                  </a:lnTo>
                  <a:lnTo>
                    <a:pt x="417" y="1071"/>
                  </a:lnTo>
                  <a:lnTo>
                    <a:pt x="427" y="1060"/>
                  </a:lnTo>
                  <a:lnTo>
                    <a:pt x="436" y="1048"/>
                  </a:lnTo>
                  <a:lnTo>
                    <a:pt x="445" y="1035"/>
                  </a:lnTo>
                  <a:lnTo>
                    <a:pt x="452" y="1022"/>
                  </a:lnTo>
                  <a:lnTo>
                    <a:pt x="460" y="1009"/>
                  </a:lnTo>
                  <a:lnTo>
                    <a:pt x="466" y="995"/>
                  </a:lnTo>
                  <a:lnTo>
                    <a:pt x="477" y="965"/>
                  </a:lnTo>
                  <a:lnTo>
                    <a:pt x="486" y="935"/>
                  </a:lnTo>
                  <a:lnTo>
                    <a:pt x="492" y="903"/>
                  </a:lnTo>
                  <a:lnTo>
                    <a:pt x="494" y="873"/>
                  </a:lnTo>
                  <a:lnTo>
                    <a:pt x="494" y="844"/>
                  </a:lnTo>
                  <a:lnTo>
                    <a:pt x="492" y="815"/>
                  </a:lnTo>
                  <a:lnTo>
                    <a:pt x="487" y="785"/>
                  </a:lnTo>
                  <a:lnTo>
                    <a:pt x="481" y="755"/>
                  </a:lnTo>
                  <a:lnTo>
                    <a:pt x="473" y="725"/>
                  </a:lnTo>
                  <a:lnTo>
                    <a:pt x="462" y="695"/>
                  </a:lnTo>
                  <a:lnTo>
                    <a:pt x="450" y="666"/>
                  </a:lnTo>
                  <a:lnTo>
                    <a:pt x="443" y="652"/>
                  </a:lnTo>
                  <a:lnTo>
                    <a:pt x="435" y="638"/>
                  </a:lnTo>
                  <a:lnTo>
                    <a:pt x="419" y="610"/>
                  </a:lnTo>
                  <a:lnTo>
                    <a:pt x="388" y="558"/>
                  </a:lnTo>
                  <a:lnTo>
                    <a:pt x="366" y="524"/>
                  </a:lnTo>
                  <a:lnTo>
                    <a:pt x="355" y="506"/>
                  </a:lnTo>
                  <a:lnTo>
                    <a:pt x="345" y="488"/>
                  </a:lnTo>
                  <a:lnTo>
                    <a:pt x="329" y="469"/>
                  </a:lnTo>
                  <a:lnTo>
                    <a:pt x="313" y="446"/>
                  </a:lnTo>
                  <a:lnTo>
                    <a:pt x="305" y="432"/>
                  </a:lnTo>
                  <a:lnTo>
                    <a:pt x="297" y="418"/>
                  </a:lnTo>
                  <a:lnTo>
                    <a:pt x="290" y="403"/>
                  </a:lnTo>
                  <a:lnTo>
                    <a:pt x="284" y="386"/>
                  </a:lnTo>
                  <a:lnTo>
                    <a:pt x="278" y="369"/>
                  </a:lnTo>
                  <a:lnTo>
                    <a:pt x="274" y="350"/>
                  </a:lnTo>
                  <a:lnTo>
                    <a:pt x="271" y="331"/>
                  </a:lnTo>
                  <a:lnTo>
                    <a:pt x="270" y="311"/>
                  </a:lnTo>
                  <a:lnTo>
                    <a:pt x="271" y="290"/>
                  </a:lnTo>
                  <a:lnTo>
                    <a:pt x="274" y="268"/>
                  </a:lnTo>
                  <a:lnTo>
                    <a:pt x="278" y="245"/>
                  </a:lnTo>
                  <a:lnTo>
                    <a:pt x="286" y="222"/>
                  </a:lnTo>
                  <a:lnTo>
                    <a:pt x="287" y="220"/>
                  </a:lnTo>
                  <a:lnTo>
                    <a:pt x="288" y="218"/>
                  </a:lnTo>
                  <a:lnTo>
                    <a:pt x="289" y="217"/>
                  </a:lnTo>
                  <a:lnTo>
                    <a:pt x="290" y="215"/>
                  </a:lnTo>
                  <a:lnTo>
                    <a:pt x="292" y="213"/>
                  </a:lnTo>
                  <a:lnTo>
                    <a:pt x="295" y="211"/>
                  </a:lnTo>
                  <a:lnTo>
                    <a:pt x="296" y="210"/>
                  </a:lnTo>
                  <a:lnTo>
                    <a:pt x="297" y="209"/>
                  </a:lnTo>
                  <a:lnTo>
                    <a:pt x="298" y="209"/>
                  </a:lnTo>
                  <a:lnTo>
                    <a:pt x="299" y="209"/>
                  </a:lnTo>
                  <a:lnTo>
                    <a:pt x="300" y="208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2" y="208"/>
                  </a:lnTo>
                  <a:lnTo>
                    <a:pt x="303" y="208"/>
                  </a:lnTo>
                  <a:lnTo>
                    <a:pt x="304" y="209"/>
                  </a:lnTo>
                  <a:lnTo>
                    <a:pt x="305" y="209"/>
                  </a:lnTo>
                  <a:lnTo>
                    <a:pt x="306" y="210"/>
                  </a:lnTo>
                  <a:lnTo>
                    <a:pt x="309" y="211"/>
                  </a:lnTo>
                  <a:lnTo>
                    <a:pt x="310" y="211"/>
                  </a:lnTo>
                  <a:lnTo>
                    <a:pt x="311" y="212"/>
                  </a:lnTo>
                  <a:lnTo>
                    <a:pt x="313" y="213"/>
                  </a:lnTo>
                  <a:lnTo>
                    <a:pt x="314" y="214"/>
                  </a:lnTo>
                  <a:lnTo>
                    <a:pt x="315" y="215"/>
                  </a:lnTo>
                  <a:lnTo>
                    <a:pt x="316" y="217"/>
                  </a:lnTo>
                  <a:lnTo>
                    <a:pt x="317" y="218"/>
                  </a:lnTo>
                  <a:lnTo>
                    <a:pt x="318" y="220"/>
                  </a:lnTo>
                  <a:lnTo>
                    <a:pt x="319" y="221"/>
                  </a:lnTo>
                  <a:lnTo>
                    <a:pt x="319" y="223"/>
                  </a:lnTo>
                  <a:lnTo>
                    <a:pt x="320" y="225"/>
                  </a:lnTo>
                  <a:lnTo>
                    <a:pt x="320" y="227"/>
                  </a:lnTo>
                  <a:lnTo>
                    <a:pt x="320" y="228"/>
                  </a:lnTo>
                  <a:lnTo>
                    <a:pt x="320" y="230"/>
                  </a:lnTo>
                  <a:lnTo>
                    <a:pt x="320" y="232"/>
                  </a:lnTo>
                  <a:lnTo>
                    <a:pt x="320" y="234"/>
                  </a:lnTo>
                  <a:lnTo>
                    <a:pt x="313" y="252"/>
                  </a:lnTo>
                  <a:lnTo>
                    <a:pt x="309" y="270"/>
                  </a:lnTo>
                  <a:lnTo>
                    <a:pt x="306" y="288"/>
                  </a:lnTo>
                  <a:lnTo>
                    <a:pt x="305" y="305"/>
                  </a:lnTo>
                  <a:lnTo>
                    <a:pt x="305" y="321"/>
                  </a:lnTo>
                  <a:lnTo>
                    <a:pt x="306" y="337"/>
                  </a:lnTo>
                  <a:lnTo>
                    <a:pt x="309" y="352"/>
                  </a:lnTo>
                  <a:lnTo>
                    <a:pt x="312" y="366"/>
                  </a:lnTo>
                  <a:lnTo>
                    <a:pt x="317" y="380"/>
                  </a:lnTo>
                  <a:lnTo>
                    <a:pt x="322" y="393"/>
                  </a:lnTo>
                  <a:lnTo>
                    <a:pt x="328" y="405"/>
                  </a:lnTo>
                  <a:lnTo>
                    <a:pt x="335" y="417"/>
                  </a:lnTo>
                  <a:lnTo>
                    <a:pt x="342" y="428"/>
                  </a:lnTo>
                  <a:lnTo>
                    <a:pt x="349" y="438"/>
                  </a:lnTo>
                  <a:lnTo>
                    <a:pt x="365" y="457"/>
                  </a:lnTo>
                  <a:lnTo>
                    <a:pt x="376" y="457"/>
                  </a:lnTo>
                  <a:lnTo>
                    <a:pt x="388" y="456"/>
                  </a:lnTo>
                  <a:lnTo>
                    <a:pt x="401" y="455"/>
                  </a:lnTo>
                  <a:lnTo>
                    <a:pt x="425" y="451"/>
                  </a:lnTo>
                  <a:lnTo>
                    <a:pt x="449" y="445"/>
                  </a:lnTo>
                  <a:lnTo>
                    <a:pt x="471" y="437"/>
                  </a:lnTo>
                  <a:lnTo>
                    <a:pt x="482" y="432"/>
                  </a:lnTo>
                  <a:lnTo>
                    <a:pt x="492" y="427"/>
                  </a:lnTo>
                  <a:lnTo>
                    <a:pt x="501" y="422"/>
                  </a:lnTo>
                  <a:lnTo>
                    <a:pt x="510" y="416"/>
                  </a:lnTo>
                  <a:lnTo>
                    <a:pt x="519" y="409"/>
                  </a:lnTo>
                  <a:lnTo>
                    <a:pt x="526" y="403"/>
                  </a:lnTo>
                  <a:lnTo>
                    <a:pt x="533" y="396"/>
                  </a:lnTo>
                  <a:lnTo>
                    <a:pt x="540" y="389"/>
                  </a:lnTo>
                  <a:lnTo>
                    <a:pt x="547" y="378"/>
                  </a:lnTo>
                  <a:lnTo>
                    <a:pt x="554" y="366"/>
                  </a:lnTo>
                  <a:lnTo>
                    <a:pt x="560" y="354"/>
                  </a:lnTo>
                  <a:lnTo>
                    <a:pt x="565" y="342"/>
                  </a:lnTo>
                  <a:lnTo>
                    <a:pt x="570" y="329"/>
                  </a:lnTo>
                  <a:lnTo>
                    <a:pt x="574" y="315"/>
                  </a:lnTo>
                  <a:lnTo>
                    <a:pt x="577" y="302"/>
                  </a:lnTo>
                  <a:lnTo>
                    <a:pt x="579" y="288"/>
                  </a:lnTo>
                  <a:lnTo>
                    <a:pt x="581" y="274"/>
                  </a:lnTo>
                  <a:lnTo>
                    <a:pt x="581" y="259"/>
                  </a:lnTo>
                  <a:lnTo>
                    <a:pt x="581" y="245"/>
                  </a:lnTo>
                  <a:lnTo>
                    <a:pt x="580" y="230"/>
                  </a:lnTo>
                  <a:lnTo>
                    <a:pt x="578" y="216"/>
                  </a:lnTo>
                  <a:lnTo>
                    <a:pt x="576" y="202"/>
                  </a:lnTo>
                  <a:lnTo>
                    <a:pt x="572" y="1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39"/>
            <p:cNvSpPr/>
            <p:nvPr/>
          </p:nvSpPr>
          <p:spPr>
            <a:xfrm>
              <a:off x="1839605" y="3156865"/>
              <a:ext cx="36043" cy="54579"/>
            </a:xfrm>
            <a:custGeom>
              <a:avLst/>
              <a:gdLst/>
              <a:ahLst/>
              <a:cxnLst/>
              <a:rect l="l" t="t" r="r" b="b"/>
              <a:pathLst>
                <a:path w="71" h="107" extrusionOk="0">
                  <a:moveTo>
                    <a:pt x="71" y="8"/>
                  </a:moveTo>
                  <a:lnTo>
                    <a:pt x="54" y="4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28" y="8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8" y="32"/>
                  </a:lnTo>
                  <a:lnTo>
                    <a:pt x="6" y="37"/>
                  </a:lnTo>
                  <a:lnTo>
                    <a:pt x="4" y="42"/>
                  </a:lnTo>
                  <a:lnTo>
                    <a:pt x="2" y="47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1" y="74"/>
                  </a:lnTo>
                  <a:lnTo>
                    <a:pt x="2" y="77"/>
                  </a:lnTo>
                  <a:lnTo>
                    <a:pt x="2" y="80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6" y="87"/>
                  </a:lnTo>
                  <a:lnTo>
                    <a:pt x="7" y="90"/>
                  </a:lnTo>
                  <a:lnTo>
                    <a:pt x="8" y="92"/>
                  </a:lnTo>
                  <a:lnTo>
                    <a:pt x="10" y="94"/>
                  </a:lnTo>
                  <a:lnTo>
                    <a:pt x="11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7" y="101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1" y="104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6" y="107"/>
                  </a:lnTo>
                  <a:lnTo>
                    <a:pt x="26" y="101"/>
                  </a:lnTo>
                  <a:lnTo>
                    <a:pt x="26" y="94"/>
                  </a:lnTo>
                  <a:lnTo>
                    <a:pt x="27" y="88"/>
                  </a:lnTo>
                  <a:lnTo>
                    <a:pt x="28" y="81"/>
                  </a:lnTo>
                  <a:lnTo>
                    <a:pt x="30" y="75"/>
                  </a:lnTo>
                  <a:lnTo>
                    <a:pt x="31" y="69"/>
                  </a:lnTo>
                  <a:lnTo>
                    <a:pt x="34" y="62"/>
                  </a:lnTo>
                  <a:lnTo>
                    <a:pt x="37" y="56"/>
                  </a:lnTo>
                  <a:lnTo>
                    <a:pt x="40" y="48"/>
                  </a:lnTo>
                  <a:lnTo>
                    <a:pt x="44" y="40"/>
                  </a:lnTo>
                  <a:lnTo>
                    <a:pt x="48" y="34"/>
                  </a:lnTo>
                  <a:lnTo>
                    <a:pt x="52" y="27"/>
                  </a:lnTo>
                  <a:lnTo>
                    <a:pt x="56" y="21"/>
                  </a:lnTo>
                  <a:lnTo>
                    <a:pt x="61" y="16"/>
                  </a:lnTo>
                  <a:lnTo>
                    <a:pt x="66" y="12"/>
                  </a:lnTo>
                  <a:lnTo>
                    <a:pt x="68" y="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9"/>
            <p:cNvSpPr/>
            <p:nvPr/>
          </p:nvSpPr>
          <p:spPr>
            <a:xfrm>
              <a:off x="1809224" y="2845865"/>
              <a:ext cx="577719" cy="542705"/>
            </a:xfrm>
            <a:custGeom>
              <a:avLst/>
              <a:gdLst/>
              <a:ahLst/>
              <a:cxnLst/>
              <a:rect l="l" t="t" r="r" b="b"/>
              <a:pathLst>
                <a:path w="1123" h="1055" extrusionOk="0">
                  <a:moveTo>
                    <a:pt x="1098" y="508"/>
                  </a:moveTo>
                  <a:lnTo>
                    <a:pt x="1089" y="491"/>
                  </a:lnTo>
                  <a:lnTo>
                    <a:pt x="1079" y="474"/>
                  </a:lnTo>
                  <a:lnTo>
                    <a:pt x="1068" y="457"/>
                  </a:lnTo>
                  <a:lnTo>
                    <a:pt x="1056" y="440"/>
                  </a:lnTo>
                  <a:lnTo>
                    <a:pt x="1043" y="423"/>
                  </a:lnTo>
                  <a:lnTo>
                    <a:pt x="1029" y="406"/>
                  </a:lnTo>
                  <a:lnTo>
                    <a:pt x="1014" y="390"/>
                  </a:lnTo>
                  <a:lnTo>
                    <a:pt x="999" y="375"/>
                  </a:lnTo>
                  <a:lnTo>
                    <a:pt x="985" y="363"/>
                  </a:lnTo>
                  <a:lnTo>
                    <a:pt x="970" y="351"/>
                  </a:lnTo>
                  <a:lnTo>
                    <a:pt x="954" y="339"/>
                  </a:lnTo>
                  <a:lnTo>
                    <a:pt x="937" y="327"/>
                  </a:lnTo>
                  <a:lnTo>
                    <a:pt x="918" y="316"/>
                  </a:lnTo>
                  <a:lnTo>
                    <a:pt x="899" y="306"/>
                  </a:lnTo>
                  <a:lnTo>
                    <a:pt x="879" y="299"/>
                  </a:lnTo>
                  <a:lnTo>
                    <a:pt x="868" y="296"/>
                  </a:lnTo>
                  <a:lnTo>
                    <a:pt x="858" y="293"/>
                  </a:lnTo>
                  <a:lnTo>
                    <a:pt x="843" y="291"/>
                  </a:lnTo>
                  <a:lnTo>
                    <a:pt x="829" y="289"/>
                  </a:lnTo>
                  <a:lnTo>
                    <a:pt x="798" y="288"/>
                  </a:lnTo>
                  <a:lnTo>
                    <a:pt x="766" y="289"/>
                  </a:lnTo>
                  <a:lnTo>
                    <a:pt x="734" y="292"/>
                  </a:lnTo>
                  <a:lnTo>
                    <a:pt x="702" y="297"/>
                  </a:lnTo>
                  <a:lnTo>
                    <a:pt x="672" y="302"/>
                  </a:lnTo>
                  <a:lnTo>
                    <a:pt x="618" y="313"/>
                  </a:lnTo>
                  <a:lnTo>
                    <a:pt x="605" y="316"/>
                  </a:lnTo>
                  <a:lnTo>
                    <a:pt x="593" y="319"/>
                  </a:lnTo>
                  <a:lnTo>
                    <a:pt x="582" y="321"/>
                  </a:lnTo>
                  <a:lnTo>
                    <a:pt x="577" y="322"/>
                  </a:lnTo>
                  <a:lnTo>
                    <a:pt x="575" y="322"/>
                  </a:lnTo>
                  <a:lnTo>
                    <a:pt x="573" y="322"/>
                  </a:lnTo>
                  <a:lnTo>
                    <a:pt x="565" y="323"/>
                  </a:lnTo>
                  <a:lnTo>
                    <a:pt x="558" y="323"/>
                  </a:lnTo>
                  <a:lnTo>
                    <a:pt x="551" y="322"/>
                  </a:lnTo>
                  <a:lnTo>
                    <a:pt x="544" y="321"/>
                  </a:lnTo>
                  <a:lnTo>
                    <a:pt x="537" y="320"/>
                  </a:lnTo>
                  <a:lnTo>
                    <a:pt x="530" y="318"/>
                  </a:lnTo>
                  <a:lnTo>
                    <a:pt x="517" y="314"/>
                  </a:lnTo>
                  <a:lnTo>
                    <a:pt x="506" y="309"/>
                  </a:lnTo>
                  <a:lnTo>
                    <a:pt x="496" y="305"/>
                  </a:lnTo>
                  <a:lnTo>
                    <a:pt x="488" y="300"/>
                  </a:lnTo>
                  <a:lnTo>
                    <a:pt x="485" y="298"/>
                  </a:lnTo>
                  <a:lnTo>
                    <a:pt x="483" y="296"/>
                  </a:lnTo>
                  <a:lnTo>
                    <a:pt x="480" y="293"/>
                  </a:lnTo>
                  <a:lnTo>
                    <a:pt x="480" y="291"/>
                  </a:lnTo>
                  <a:lnTo>
                    <a:pt x="478" y="283"/>
                  </a:lnTo>
                  <a:lnTo>
                    <a:pt x="475" y="275"/>
                  </a:lnTo>
                  <a:lnTo>
                    <a:pt x="471" y="266"/>
                  </a:lnTo>
                  <a:lnTo>
                    <a:pt x="467" y="258"/>
                  </a:lnTo>
                  <a:lnTo>
                    <a:pt x="456" y="242"/>
                  </a:lnTo>
                  <a:lnTo>
                    <a:pt x="445" y="226"/>
                  </a:lnTo>
                  <a:lnTo>
                    <a:pt x="433" y="212"/>
                  </a:lnTo>
                  <a:lnTo>
                    <a:pt x="422" y="200"/>
                  </a:lnTo>
                  <a:lnTo>
                    <a:pt x="406" y="183"/>
                  </a:lnTo>
                  <a:lnTo>
                    <a:pt x="404" y="180"/>
                  </a:lnTo>
                  <a:lnTo>
                    <a:pt x="404" y="178"/>
                  </a:lnTo>
                  <a:lnTo>
                    <a:pt x="405" y="158"/>
                  </a:lnTo>
                  <a:lnTo>
                    <a:pt x="404" y="140"/>
                  </a:lnTo>
                  <a:lnTo>
                    <a:pt x="401" y="122"/>
                  </a:lnTo>
                  <a:lnTo>
                    <a:pt x="397" y="106"/>
                  </a:lnTo>
                  <a:lnTo>
                    <a:pt x="391" y="91"/>
                  </a:lnTo>
                  <a:lnTo>
                    <a:pt x="384" y="77"/>
                  </a:lnTo>
                  <a:lnTo>
                    <a:pt x="377" y="64"/>
                  </a:lnTo>
                  <a:lnTo>
                    <a:pt x="369" y="52"/>
                  </a:lnTo>
                  <a:lnTo>
                    <a:pt x="361" y="42"/>
                  </a:lnTo>
                  <a:lnTo>
                    <a:pt x="353" y="33"/>
                  </a:lnTo>
                  <a:lnTo>
                    <a:pt x="345" y="26"/>
                  </a:lnTo>
                  <a:lnTo>
                    <a:pt x="338" y="19"/>
                  </a:lnTo>
                  <a:lnTo>
                    <a:pt x="332" y="14"/>
                  </a:lnTo>
                  <a:lnTo>
                    <a:pt x="327" y="11"/>
                  </a:lnTo>
                  <a:lnTo>
                    <a:pt x="324" y="9"/>
                  </a:lnTo>
                  <a:lnTo>
                    <a:pt x="323" y="8"/>
                  </a:lnTo>
                  <a:lnTo>
                    <a:pt x="322" y="8"/>
                  </a:lnTo>
                  <a:lnTo>
                    <a:pt x="310" y="0"/>
                  </a:lnTo>
                  <a:lnTo>
                    <a:pt x="316" y="14"/>
                  </a:lnTo>
                  <a:lnTo>
                    <a:pt x="317" y="18"/>
                  </a:lnTo>
                  <a:lnTo>
                    <a:pt x="318" y="22"/>
                  </a:lnTo>
                  <a:lnTo>
                    <a:pt x="318" y="31"/>
                  </a:lnTo>
                  <a:lnTo>
                    <a:pt x="317" y="41"/>
                  </a:lnTo>
                  <a:lnTo>
                    <a:pt x="315" y="50"/>
                  </a:lnTo>
                  <a:lnTo>
                    <a:pt x="312" y="60"/>
                  </a:lnTo>
                  <a:lnTo>
                    <a:pt x="309" y="70"/>
                  </a:lnTo>
                  <a:lnTo>
                    <a:pt x="300" y="89"/>
                  </a:lnTo>
                  <a:lnTo>
                    <a:pt x="290" y="106"/>
                  </a:lnTo>
                  <a:lnTo>
                    <a:pt x="281" y="121"/>
                  </a:lnTo>
                  <a:lnTo>
                    <a:pt x="274" y="131"/>
                  </a:lnTo>
                  <a:lnTo>
                    <a:pt x="272" y="134"/>
                  </a:lnTo>
                  <a:lnTo>
                    <a:pt x="271" y="135"/>
                  </a:lnTo>
                  <a:lnTo>
                    <a:pt x="268" y="138"/>
                  </a:lnTo>
                  <a:lnTo>
                    <a:pt x="256" y="144"/>
                  </a:lnTo>
                  <a:lnTo>
                    <a:pt x="238" y="153"/>
                  </a:lnTo>
                  <a:lnTo>
                    <a:pt x="191" y="179"/>
                  </a:lnTo>
                  <a:lnTo>
                    <a:pt x="166" y="194"/>
                  </a:lnTo>
                  <a:lnTo>
                    <a:pt x="143" y="210"/>
                  </a:lnTo>
                  <a:lnTo>
                    <a:pt x="124" y="224"/>
                  </a:lnTo>
                  <a:lnTo>
                    <a:pt x="116" y="231"/>
                  </a:lnTo>
                  <a:lnTo>
                    <a:pt x="110" y="237"/>
                  </a:lnTo>
                  <a:lnTo>
                    <a:pt x="103" y="245"/>
                  </a:lnTo>
                  <a:lnTo>
                    <a:pt x="96" y="254"/>
                  </a:lnTo>
                  <a:lnTo>
                    <a:pt x="81" y="277"/>
                  </a:lnTo>
                  <a:lnTo>
                    <a:pt x="66" y="304"/>
                  </a:lnTo>
                  <a:lnTo>
                    <a:pt x="51" y="332"/>
                  </a:lnTo>
                  <a:lnTo>
                    <a:pt x="38" y="360"/>
                  </a:lnTo>
                  <a:lnTo>
                    <a:pt x="27" y="386"/>
                  </a:lnTo>
                  <a:lnTo>
                    <a:pt x="18" y="408"/>
                  </a:lnTo>
                  <a:lnTo>
                    <a:pt x="16" y="416"/>
                  </a:lnTo>
                  <a:lnTo>
                    <a:pt x="14" y="423"/>
                  </a:lnTo>
                  <a:lnTo>
                    <a:pt x="9" y="453"/>
                  </a:lnTo>
                  <a:lnTo>
                    <a:pt x="5" y="487"/>
                  </a:lnTo>
                  <a:lnTo>
                    <a:pt x="0" y="525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2" y="532"/>
                  </a:lnTo>
                  <a:lnTo>
                    <a:pt x="5" y="534"/>
                  </a:lnTo>
                  <a:lnTo>
                    <a:pt x="11" y="538"/>
                  </a:lnTo>
                  <a:lnTo>
                    <a:pt x="20" y="543"/>
                  </a:lnTo>
                  <a:lnTo>
                    <a:pt x="34" y="550"/>
                  </a:lnTo>
                  <a:lnTo>
                    <a:pt x="51" y="558"/>
                  </a:lnTo>
                  <a:lnTo>
                    <a:pt x="104" y="578"/>
                  </a:lnTo>
                  <a:lnTo>
                    <a:pt x="125" y="584"/>
                  </a:lnTo>
                  <a:lnTo>
                    <a:pt x="146" y="589"/>
                  </a:lnTo>
                  <a:lnTo>
                    <a:pt x="167" y="592"/>
                  </a:lnTo>
                  <a:lnTo>
                    <a:pt x="187" y="593"/>
                  </a:lnTo>
                  <a:lnTo>
                    <a:pt x="208" y="593"/>
                  </a:lnTo>
                  <a:lnTo>
                    <a:pt x="227" y="592"/>
                  </a:lnTo>
                  <a:lnTo>
                    <a:pt x="245" y="590"/>
                  </a:lnTo>
                  <a:lnTo>
                    <a:pt x="262" y="587"/>
                  </a:lnTo>
                  <a:lnTo>
                    <a:pt x="269" y="578"/>
                  </a:lnTo>
                  <a:lnTo>
                    <a:pt x="274" y="570"/>
                  </a:lnTo>
                  <a:lnTo>
                    <a:pt x="279" y="561"/>
                  </a:lnTo>
                  <a:lnTo>
                    <a:pt x="282" y="553"/>
                  </a:lnTo>
                  <a:lnTo>
                    <a:pt x="283" y="549"/>
                  </a:lnTo>
                  <a:lnTo>
                    <a:pt x="284" y="546"/>
                  </a:lnTo>
                  <a:lnTo>
                    <a:pt x="285" y="543"/>
                  </a:lnTo>
                  <a:lnTo>
                    <a:pt x="285" y="539"/>
                  </a:lnTo>
                  <a:lnTo>
                    <a:pt x="286" y="537"/>
                  </a:lnTo>
                  <a:lnTo>
                    <a:pt x="286" y="534"/>
                  </a:lnTo>
                  <a:lnTo>
                    <a:pt x="285" y="532"/>
                  </a:lnTo>
                  <a:lnTo>
                    <a:pt x="285" y="530"/>
                  </a:lnTo>
                  <a:lnTo>
                    <a:pt x="285" y="519"/>
                  </a:lnTo>
                  <a:lnTo>
                    <a:pt x="293" y="511"/>
                  </a:lnTo>
                  <a:lnTo>
                    <a:pt x="305" y="511"/>
                  </a:lnTo>
                  <a:lnTo>
                    <a:pt x="306" y="511"/>
                  </a:lnTo>
                  <a:lnTo>
                    <a:pt x="307" y="511"/>
                  </a:lnTo>
                  <a:lnTo>
                    <a:pt x="307" y="512"/>
                  </a:lnTo>
                  <a:lnTo>
                    <a:pt x="308" y="512"/>
                  </a:lnTo>
                  <a:lnTo>
                    <a:pt x="308" y="513"/>
                  </a:lnTo>
                  <a:lnTo>
                    <a:pt x="309" y="514"/>
                  </a:lnTo>
                  <a:lnTo>
                    <a:pt x="311" y="516"/>
                  </a:lnTo>
                  <a:lnTo>
                    <a:pt x="312" y="518"/>
                  </a:lnTo>
                  <a:lnTo>
                    <a:pt x="313" y="519"/>
                  </a:lnTo>
                  <a:lnTo>
                    <a:pt x="314" y="523"/>
                  </a:lnTo>
                  <a:lnTo>
                    <a:pt x="316" y="528"/>
                  </a:lnTo>
                  <a:lnTo>
                    <a:pt x="316" y="533"/>
                  </a:lnTo>
                  <a:lnTo>
                    <a:pt x="316" y="538"/>
                  </a:lnTo>
                  <a:lnTo>
                    <a:pt x="316" y="543"/>
                  </a:lnTo>
                  <a:lnTo>
                    <a:pt x="316" y="548"/>
                  </a:lnTo>
                  <a:lnTo>
                    <a:pt x="315" y="554"/>
                  </a:lnTo>
                  <a:lnTo>
                    <a:pt x="314" y="559"/>
                  </a:lnTo>
                  <a:lnTo>
                    <a:pt x="312" y="565"/>
                  </a:lnTo>
                  <a:lnTo>
                    <a:pt x="310" y="570"/>
                  </a:lnTo>
                  <a:lnTo>
                    <a:pt x="308" y="575"/>
                  </a:lnTo>
                  <a:lnTo>
                    <a:pt x="305" y="581"/>
                  </a:lnTo>
                  <a:lnTo>
                    <a:pt x="302" y="586"/>
                  </a:lnTo>
                  <a:lnTo>
                    <a:pt x="299" y="591"/>
                  </a:lnTo>
                  <a:lnTo>
                    <a:pt x="295" y="596"/>
                  </a:lnTo>
                  <a:lnTo>
                    <a:pt x="291" y="601"/>
                  </a:lnTo>
                  <a:lnTo>
                    <a:pt x="287" y="605"/>
                  </a:lnTo>
                  <a:lnTo>
                    <a:pt x="283" y="609"/>
                  </a:lnTo>
                  <a:lnTo>
                    <a:pt x="279" y="612"/>
                  </a:lnTo>
                  <a:lnTo>
                    <a:pt x="274" y="615"/>
                  </a:lnTo>
                  <a:lnTo>
                    <a:pt x="268" y="618"/>
                  </a:lnTo>
                  <a:lnTo>
                    <a:pt x="262" y="621"/>
                  </a:lnTo>
                  <a:lnTo>
                    <a:pt x="255" y="623"/>
                  </a:lnTo>
                  <a:lnTo>
                    <a:pt x="248" y="624"/>
                  </a:lnTo>
                  <a:lnTo>
                    <a:pt x="238" y="625"/>
                  </a:lnTo>
                  <a:lnTo>
                    <a:pt x="227" y="626"/>
                  </a:lnTo>
                  <a:lnTo>
                    <a:pt x="209" y="626"/>
                  </a:lnTo>
                  <a:lnTo>
                    <a:pt x="183" y="628"/>
                  </a:lnTo>
                  <a:lnTo>
                    <a:pt x="171" y="630"/>
                  </a:lnTo>
                  <a:lnTo>
                    <a:pt x="166" y="632"/>
                  </a:lnTo>
                  <a:lnTo>
                    <a:pt x="160" y="634"/>
                  </a:lnTo>
                  <a:lnTo>
                    <a:pt x="155" y="636"/>
                  </a:lnTo>
                  <a:lnTo>
                    <a:pt x="150" y="639"/>
                  </a:lnTo>
                  <a:lnTo>
                    <a:pt x="145" y="643"/>
                  </a:lnTo>
                  <a:lnTo>
                    <a:pt x="141" y="647"/>
                  </a:lnTo>
                  <a:lnTo>
                    <a:pt x="136" y="652"/>
                  </a:lnTo>
                  <a:lnTo>
                    <a:pt x="132" y="658"/>
                  </a:lnTo>
                  <a:lnTo>
                    <a:pt x="128" y="664"/>
                  </a:lnTo>
                  <a:lnTo>
                    <a:pt x="124" y="672"/>
                  </a:lnTo>
                  <a:lnTo>
                    <a:pt x="120" y="681"/>
                  </a:lnTo>
                  <a:lnTo>
                    <a:pt x="118" y="691"/>
                  </a:lnTo>
                  <a:lnTo>
                    <a:pt x="117" y="695"/>
                  </a:lnTo>
                  <a:lnTo>
                    <a:pt x="116" y="700"/>
                  </a:lnTo>
                  <a:lnTo>
                    <a:pt x="116" y="704"/>
                  </a:lnTo>
                  <a:lnTo>
                    <a:pt x="116" y="709"/>
                  </a:lnTo>
                  <a:lnTo>
                    <a:pt x="116" y="713"/>
                  </a:lnTo>
                  <a:lnTo>
                    <a:pt x="116" y="718"/>
                  </a:lnTo>
                  <a:lnTo>
                    <a:pt x="117" y="722"/>
                  </a:lnTo>
                  <a:lnTo>
                    <a:pt x="118" y="726"/>
                  </a:lnTo>
                  <a:lnTo>
                    <a:pt x="119" y="730"/>
                  </a:lnTo>
                  <a:lnTo>
                    <a:pt x="120" y="734"/>
                  </a:lnTo>
                  <a:lnTo>
                    <a:pt x="122" y="738"/>
                  </a:lnTo>
                  <a:lnTo>
                    <a:pt x="124" y="742"/>
                  </a:lnTo>
                  <a:lnTo>
                    <a:pt x="126" y="745"/>
                  </a:lnTo>
                  <a:lnTo>
                    <a:pt x="128" y="748"/>
                  </a:lnTo>
                  <a:lnTo>
                    <a:pt x="130" y="751"/>
                  </a:lnTo>
                  <a:lnTo>
                    <a:pt x="132" y="753"/>
                  </a:lnTo>
                  <a:lnTo>
                    <a:pt x="135" y="755"/>
                  </a:lnTo>
                  <a:lnTo>
                    <a:pt x="137" y="757"/>
                  </a:lnTo>
                  <a:lnTo>
                    <a:pt x="140" y="759"/>
                  </a:lnTo>
                  <a:lnTo>
                    <a:pt x="142" y="761"/>
                  </a:lnTo>
                  <a:lnTo>
                    <a:pt x="145" y="763"/>
                  </a:lnTo>
                  <a:lnTo>
                    <a:pt x="148" y="764"/>
                  </a:lnTo>
                  <a:lnTo>
                    <a:pt x="154" y="767"/>
                  </a:lnTo>
                  <a:lnTo>
                    <a:pt x="160" y="769"/>
                  </a:lnTo>
                  <a:lnTo>
                    <a:pt x="166" y="770"/>
                  </a:lnTo>
                  <a:lnTo>
                    <a:pt x="170" y="770"/>
                  </a:lnTo>
                  <a:lnTo>
                    <a:pt x="174" y="770"/>
                  </a:lnTo>
                  <a:lnTo>
                    <a:pt x="177" y="770"/>
                  </a:lnTo>
                  <a:lnTo>
                    <a:pt x="181" y="770"/>
                  </a:lnTo>
                  <a:lnTo>
                    <a:pt x="185" y="769"/>
                  </a:lnTo>
                  <a:lnTo>
                    <a:pt x="189" y="768"/>
                  </a:lnTo>
                  <a:lnTo>
                    <a:pt x="197" y="766"/>
                  </a:lnTo>
                  <a:lnTo>
                    <a:pt x="204" y="763"/>
                  </a:lnTo>
                  <a:lnTo>
                    <a:pt x="211" y="759"/>
                  </a:lnTo>
                  <a:lnTo>
                    <a:pt x="217" y="755"/>
                  </a:lnTo>
                  <a:lnTo>
                    <a:pt x="223" y="751"/>
                  </a:lnTo>
                  <a:lnTo>
                    <a:pt x="231" y="745"/>
                  </a:lnTo>
                  <a:lnTo>
                    <a:pt x="235" y="742"/>
                  </a:lnTo>
                  <a:lnTo>
                    <a:pt x="238" y="740"/>
                  </a:lnTo>
                  <a:lnTo>
                    <a:pt x="242" y="738"/>
                  </a:lnTo>
                  <a:lnTo>
                    <a:pt x="243" y="738"/>
                  </a:lnTo>
                  <a:lnTo>
                    <a:pt x="245" y="737"/>
                  </a:lnTo>
                  <a:lnTo>
                    <a:pt x="246" y="737"/>
                  </a:lnTo>
                  <a:lnTo>
                    <a:pt x="248" y="736"/>
                  </a:lnTo>
                  <a:lnTo>
                    <a:pt x="249" y="736"/>
                  </a:lnTo>
                  <a:lnTo>
                    <a:pt x="251" y="736"/>
                  </a:lnTo>
                  <a:lnTo>
                    <a:pt x="252" y="736"/>
                  </a:lnTo>
                  <a:lnTo>
                    <a:pt x="253" y="736"/>
                  </a:lnTo>
                  <a:lnTo>
                    <a:pt x="254" y="737"/>
                  </a:lnTo>
                  <a:lnTo>
                    <a:pt x="255" y="737"/>
                  </a:lnTo>
                  <a:lnTo>
                    <a:pt x="257" y="738"/>
                  </a:lnTo>
                  <a:lnTo>
                    <a:pt x="258" y="738"/>
                  </a:lnTo>
                  <a:lnTo>
                    <a:pt x="261" y="740"/>
                  </a:lnTo>
                  <a:lnTo>
                    <a:pt x="277" y="753"/>
                  </a:lnTo>
                  <a:lnTo>
                    <a:pt x="302" y="772"/>
                  </a:lnTo>
                  <a:lnTo>
                    <a:pt x="317" y="783"/>
                  </a:lnTo>
                  <a:lnTo>
                    <a:pt x="334" y="793"/>
                  </a:lnTo>
                  <a:lnTo>
                    <a:pt x="352" y="801"/>
                  </a:lnTo>
                  <a:lnTo>
                    <a:pt x="362" y="805"/>
                  </a:lnTo>
                  <a:lnTo>
                    <a:pt x="372" y="808"/>
                  </a:lnTo>
                  <a:lnTo>
                    <a:pt x="383" y="811"/>
                  </a:lnTo>
                  <a:lnTo>
                    <a:pt x="394" y="813"/>
                  </a:lnTo>
                  <a:lnTo>
                    <a:pt x="406" y="815"/>
                  </a:lnTo>
                  <a:lnTo>
                    <a:pt x="418" y="815"/>
                  </a:lnTo>
                  <a:lnTo>
                    <a:pt x="432" y="815"/>
                  </a:lnTo>
                  <a:lnTo>
                    <a:pt x="426" y="827"/>
                  </a:lnTo>
                  <a:lnTo>
                    <a:pt x="426" y="840"/>
                  </a:lnTo>
                  <a:lnTo>
                    <a:pt x="426" y="852"/>
                  </a:lnTo>
                  <a:lnTo>
                    <a:pt x="428" y="864"/>
                  </a:lnTo>
                  <a:lnTo>
                    <a:pt x="429" y="875"/>
                  </a:lnTo>
                  <a:lnTo>
                    <a:pt x="432" y="886"/>
                  </a:lnTo>
                  <a:lnTo>
                    <a:pt x="435" y="896"/>
                  </a:lnTo>
                  <a:lnTo>
                    <a:pt x="441" y="915"/>
                  </a:lnTo>
                  <a:lnTo>
                    <a:pt x="449" y="932"/>
                  </a:lnTo>
                  <a:lnTo>
                    <a:pt x="458" y="946"/>
                  </a:lnTo>
                  <a:lnTo>
                    <a:pt x="466" y="958"/>
                  </a:lnTo>
                  <a:lnTo>
                    <a:pt x="474" y="968"/>
                  </a:lnTo>
                  <a:lnTo>
                    <a:pt x="483" y="976"/>
                  </a:lnTo>
                  <a:lnTo>
                    <a:pt x="471" y="979"/>
                  </a:lnTo>
                  <a:lnTo>
                    <a:pt x="456" y="983"/>
                  </a:lnTo>
                  <a:lnTo>
                    <a:pt x="442" y="988"/>
                  </a:lnTo>
                  <a:lnTo>
                    <a:pt x="430" y="993"/>
                  </a:lnTo>
                  <a:lnTo>
                    <a:pt x="419" y="998"/>
                  </a:lnTo>
                  <a:lnTo>
                    <a:pt x="415" y="1001"/>
                  </a:lnTo>
                  <a:lnTo>
                    <a:pt x="411" y="1004"/>
                  </a:lnTo>
                  <a:lnTo>
                    <a:pt x="407" y="1007"/>
                  </a:lnTo>
                  <a:lnTo>
                    <a:pt x="403" y="1010"/>
                  </a:lnTo>
                  <a:lnTo>
                    <a:pt x="401" y="1013"/>
                  </a:lnTo>
                  <a:lnTo>
                    <a:pt x="398" y="1017"/>
                  </a:lnTo>
                  <a:lnTo>
                    <a:pt x="396" y="1020"/>
                  </a:lnTo>
                  <a:lnTo>
                    <a:pt x="395" y="1024"/>
                  </a:lnTo>
                  <a:lnTo>
                    <a:pt x="394" y="1027"/>
                  </a:lnTo>
                  <a:lnTo>
                    <a:pt x="393" y="1029"/>
                  </a:lnTo>
                  <a:lnTo>
                    <a:pt x="393" y="1032"/>
                  </a:lnTo>
                  <a:lnTo>
                    <a:pt x="393" y="1034"/>
                  </a:lnTo>
                  <a:lnTo>
                    <a:pt x="392" y="1036"/>
                  </a:lnTo>
                  <a:lnTo>
                    <a:pt x="393" y="1038"/>
                  </a:lnTo>
                  <a:lnTo>
                    <a:pt x="393" y="1040"/>
                  </a:lnTo>
                  <a:lnTo>
                    <a:pt x="393" y="1042"/>
                  </a:lnTo>
                  <a:lnTo>
                    <a:pt x="394" y="1044"/>
                  </a:lnTo>
                  <a:lnTo>
                    <a:pt x="394" y="1045"/>
                  </a:lnTo>
                  <a:lnTo>
                    <a:pt x="395" y="1047"/>
                  </a:lnTo>
                  <a:lnTo>
                    <a:pt x="395" y="1048"/>
                  </a:lnTo>
                  <a:lnTo>
                    <a:pt x="396" y="1049"/>
                  </a:lnTo>
                  <a:lnTo>
                    <a:pt x="397" y="1049"/>
                  </a:lnTo>
                  <a:lnTo>
                    <a:pt x="397" y="1050"/>
                  </a:lnTo>
                  <a:lnTo>
                    <a:pt x="398" y="1050"/>
                  </a:lnTo>
                  <a:lnTo>
                    <a:pt x="398" y="1052"/>
                  </a:lnTo>
                  <a:lnTo>
                    <a:pt x="528" y="1052"/>
                  </a:lnTo>
                  <a:lnTo>
                    <a:pt x="533" y="1036"/>
                  </a:lnTo>
                  <a:lnTo>
                    <a:pt x="535" y="1031"/>
                  </a:lnTo>
                  <a:lnTo>
                    <a:pt x="538" y="1026"/>
                  </a:lnTo>
                  <a:lnTo>
                    <a:pt x="541" y="1021"/>
                  </a:lnTo>
                  <a:lnTo>
                    <a:pt x="543" y="1019"/>
                  </a:lnTo>
                  <a:lnTo>
                    <a:pt x="545" y="1016"/>
                  </a:lnTo>
                  <a:lnTo>
                    <a:pt x="548" y="1013"/>
                  </a:lnTo>
                  <a:lnTo>
                    <a:pt x="551" y="1010"/>
                  </a:lnTo>
                  <a:lnTo>
                    <a:pt x="554" y="1007"/>
                  </a:lnTo>
                  <a:lnTo>
                    <a:pt x="557" y="1004"/>
                  </a:lnTo>
                  <a:lnTo>
                    <a:pt x="564" y="999"/>
                  </a:lnTo>
                  <a:lnTo>
                    <a:pt x="572" y="995"/>
                  </a:lnTo>
                  <a:lnTo>
                    <a:pt x="580" y="991"/>
                  </a:lnTo>
                  <a:lnTo>
                    <a:pt x="590" y="987"/>
                  </a:lnTo>
                  <a:lnTo>
                    <a:pt x="599" y="984"/>
                  </a:lnTo>
                  <a:lnTo>
                    <a:pt x="610" y="982"/>
                  </a:lnTo>
                  <a:lnTo>
                    <a:pt x="598" y="971"/>
                  </a:lnTo>
                  <a:lnTo>
                    <a:pt x="586" y="959"/>
                  </a:lnTo>
                  <a:lnTo>
                    <a:pt x="575" y="946"/>
                  </a:lnTo>
                  <a:lnTo>
                    <a:pt x="565" y="933"/>
                  </a:lnTo>
                  <a:lnTo>
                    <a:pt x="556" y="919"/>
                  </a:lnTo>
                  <a:lnTo>
                    <a:pt x="548" y="905"/>
                  </a:lnTo>
                  <a:lnTo>
                    <a:pt x="540" y="890"/>
                  </a:lnTo>
                  <a:lnTo>
                    <a:pt x="534" y="875"/>
                  </a:lnTo>
                  <a:lnTo>
                    <a:pt x="528" y="860"/>
                  </a:lnTo>
                  <a:lnTo>
                    <a:pt x="524" y="844"/>
                  </a:lnTo>
                  <a:lnTo>
                    <a:pt x="520" y="828"/>
                  </a:lnTo>
                  <a:lnTo>
                    <a:pt x="518" y="812"/>
                  </a:lnTo>
                  <a:lnTo>
                    <a:pt x="516" y="796"/>
                  </a:lnTo>
                  <a:lnTo>
                    <a:pt x="516" y="780"/>
                  </a:lnTo>
                  <a:lnTo>
                    <a:pt x="517" y="764"/>
                  </a:lnTo>
                  <a:lnTo>
                    <a:pt x="519" y="748"/>
                  </a:lnTo>
                  <a:lnTo>
                    <a:pt x="524" y="729"/>
                  </a:lnTo>
                  <a:lnTo>
                    <a:pt x="530" y="711"/>
                  </a:lnTo>
                  <a:lnTo>
                    <a:pt x="538" y="693"/>
                  </a:lnTo>
                  <a:lnTo>
                    <a:pt x="547" y="676"/>
                  </a:lnTo>
                  <a:lnTo>
                    <a:pt x="558" y="659"/>
                  </a:lnTo>
                  <a:lnTo>
                    <a:pt x="570" y="644"/>
                  </a:lnTo>
                  <a:lnTo>
                    <a:pt x="583" y="629"/>
                  </a:lnTo>
                  <a:lnTo>
                    <a:pt x="597" y="616"/>
                  </a:lnTo>
                  <a:lnTo>
                    <a:pt x="613" y="604"/>
                  </a:lnTo>
                  <a:lnTo>
                    <a:pt x="629" y="593"/>
                  </a:lnTo>
                  <a:lnTo>
                    <a:pt x="646" y="583"/>
                  </a:lnTo>
                  <a:lnTo>
                    <a:pt x="664" y="575"/>
                  </a:lnTo>
                  <a:lnTo>
                    <a:pt x="682" y="568"/>
                  </a:lnTo>
                  <a:lnTo>
                    <a:pt x="700" y="563"/>
                  </a:lnTo>
                  <a:lnTo>
                    <a:pt x="720" y="560"/>
                  </a:lnTo>
                  <a:lnTo>
                    <a:pt x="739" y="559"/>
                  </a:lnTo>
                  <a:lnTo>
                    <a:pt x="741" y="559"/>
                  </a:lnTo>
                  <a:lnTo>
                    <a:pt x="742" y="559"/>
                  </a:lnTo>
                  <a:lnTo>
                    <a:pt x="743" y="559"/>
                  </a:lnTo>
                  <a:lnTo>
                    <a:pt x="744" y="560"/>
                  </a:lnTo>
                  <a:lnTo>
                    <a:pt x="745" y="560"/>
                  </a:lnTo>
                  <a:lnTo>
                    <a:pt x="746" y="560"/>
                  </a:lnTo>
                  <a:lnTo>
                    <a:pt x="748" y="561"/>
                  </a:lnTo>
                  <a:lnTo>
                    <a:pt x="750" y="562"/>
                  </a:lnTo>
                  <a:lnTo>
                    <a:pt x="753" y="564"/>
                  </a:lnTo>
                  <a:lnTo>
                    <a:pt x="754" y="565"/>
                  </a:lnTo>
                  <a:lnTo>
                    <a:pt x="755" y="567"/>
                  </a:lnTo>
                  <a:lnTo>
                    <a:pt x="756" y="568"/>
                  </a:lnTo>
                  <a:lnTo>
                    <a:pt x="757" y="570"/>
                  </a:lnTo>
                  <a:lnTo>
                    <a:pt x="758" y="572"/>
                  </a:lnTo>
                  <a:lnTo>
                    <a:pt x="758" y="574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59" y="577"/>
                  </a:lnTo>
                  <a:lnTo>
                    <a:pt x="759" y="578"/>
                  </a:lnTo>
                  <a:lnTo>
                    <a:pt x="759" y="579"/>
                  </a:lnTo>
                  <a:lnTo>
                    <a:pt x="759" y="580"/>
                  </a:lnTo>
                  <a:lnTo>
                    <a:pt x="759" y="581"/>
                  </a:lnTo>
                  <a:lnTo>
                    <a:pt x="758" y="582"/>
                  </a:lnTo>
                  <a:lnTo>
                    <a:pt x="758" y="583"/>
                  </a:lnTo>
                  <a:lnTo>
                    <a:pt x="757" y="585"/>
                  </a:lnTo>
                  <a:lnTo>
                    <a:pt x="756" y="587"/>
                  </a:lnTo>
                  <a:lnTo>
                    <a:pt x="755" y="588"/>
                  </a:lnTo>
                  <a:lnTo>
                    <a:pt x="753" y="592"/>
                  </a:lnTo>
                  <a:lnTo>
                    <a:pt x="753" y="593"/>
                  </a:lnTo>
                  <a:lnTo>
                    <a:pt x="752" y="593"/>
                  </a:lnTo>
                  <a:lnTo>
                    <a:pt x="751" y="594"/>
                  </a:lnTo>
                  <a:lnTo>
                    <a:pt x="750" y="595"/>
                  </a:lnTo>
                  <a:lnTo>
                    <a:pt x="749" y="595"/>
                  </a:lnTo>
                  <a:lnTo>
                    <a:pt x="748" y="596"/>
                  </a:lnTo>
                  <a:lnTo>
                    <a:pt x="747" y="596"/>
                  </a:lnTo>
                  <a:lnTo>
                    <a:pt x="746" y="597"/>
                  </a:lnTo>
                  <a:lnTo>
                    <a:pt x="743" y="597"/>
                  </a:lnTo>
                  <a:lnTo>
                    <a:pt x="742" y="598"/>
                  </a:lnTo>
                  <a:lnTo>
                    <a:pt x="741" y="598"/>
                  </a:lnTo>
                  <a:lnTo>
                    <a:pt x="740" y="598"/>
                  </a:lnTo>
                  <a:lnTo>
                    <a:pt x="739" y="598"/>
                  </a:lnTo>
                  <a:lnTo>
                    <a:pt x="723" y="599"/>
                  </a:lnTo>
                  <a:lnTo>
                    <a:pt x="707" y="602"/>
                  </a:lnTo>
                  <a:lnTo>
                    <a:pt x="691" y="606"/>
                  </a:lnTo>
                  <a:lnTo>
                    <a:pt x="676" y="612"/>
                  </a:lnTo>
                  <a:lnTo>
                    <a:pt x="661" y="619"/>
                  </a:lnTo>
                  <a:lnTo>
                    <a:pt x="646" y="627"/>
                  </a:lnTo>
                  <a:lnTo>
                    <a:pt x="633" y="637"/>
                  </a:lnTo>
                  <a:lnTo>
                    <a:pt x="620" y="647"/>
                  </a:lnTo>
                  <a:lnTo>
                    <a:pt x="608" y="658"/>
                  </a:lnTo>
                  <a:lnTo>
                    <a:pt x="596" y="671"/>
                  </a:lnTo>
                  <a:lnTo>
                    <a:pt x="586" y="684"/>
                  </a:lnTo>
                  <a:lnTo>
                    <a:pt x="577" y="698"/>
                  </a:lnTo>
                  <a:lnTo>
                    <a:pt x="569" y="712"/>
                  </a:lnTo>
                  <a:lnTo>
                    <a:pt x="562" y="727"/>
                  </a:lnTo>
                  <a:lnTo>
                    <a:pt x="557" y="743"/>
                  </a:lnTo>
                  <a:lnTo>
                    <a:pt x="553" y="759"/>
                  </a:lnTo>
                  <a:lnTo>
                    <a:pt x="551" y="775"/>
                  </a:lnTo>
                  <a:lnTo>
                    <a:pt x="550" y="792"/>
                  </a:lnTo>
                  <a:lnTo>
                    <a:pt x="551" y="809"/>
                  </a:lnTo>
                  <a:lnTo>
                    <a:pt x="553" y="826"/>
                  </a:lnTo>
                  <a:lnTo>
                    <a:pt x="557" y="842"/>
                  </a:lnTo>
                  <a:lnTo>
                    <a:pt x="562" y="859"/>
                  </a:lnTo>
                  <a:lnTo>
                    <a:pt x="568" y="875"/>
                  </a:lnTo>
                  <a:lnTo>
                    <a:pt x="575" y="890"/>
                  </a:lnTo>
                  <a:lnTo>
                    <a:pt x="584" y="905"/>
                  </a:lnTo>
                  <a:lnTo>
                    <a:pt x="594" y="919"/>
                  </a:lnTo>
                  <a:lnTo>
                    <a:pt x="605" y="933"/>
                  </a:lnTo>
                  <a:lnTo>
                    <a:pt x="616" y="945"/>
                  </a:lnTo>
                  <a:lnTo>
                    <a:pt x="629" y="956"/>
                  </a:lnTo>
                  <a:lnTo>
                    <a:pt x="643" y="966"/>
                  </a:lnTo>
                  <a:lnTo>
                    <a:pt x="657" y="975"/>
                  </a:lnTo>
                  <a:lnTo>
                    <a:pt x="672" y="982"/>
                  </a:lnTo>
                  <a:lnTo>
                    <a:pt x="753" y="1019"/>
                  </a:lnTo>
                  <a:lnTo>
                    <a:pt x="663" y="1019"/>
                  </a:lnTo>
                  <a:lnTo>
                    <a:pt x="642" y="1020"/>
                  </a:lnTo>
                  <a:lnTo>
                    <a:pt x="625" y="1021"/>
                  </a:lnTo>
                  <a:lnTo>
                    <a:pt x="610" y="1024"/>
                  </a:lnTo>
                  <a:lnTo>
                    <a:pt x="597" y="1027"/>
                  </a:lnTo>
                  <a:lnTo>
                    <a:pt x="592" y="1029"/>
                  </a:lnTo>
                  <a:lnTo>
                    <a:pt x="587" y="1031"/>
                  </a:lnTo>
                  <a:lnTo>
                    <a:pt x="583" y="1033"/>
                  </a:lnTo>
                  <a:lnTo>
                    <a:pt x="580" y="1035"/>
                  </a:lnTo>
                  <a:lnTo>
                    <a:pt x="576" y="1038"/>
                  </a:lnTo>
                  <a:lnTo>
                    <a:pt x="574" y="1040"/>
                  </a:lnTo>
                  <a:lnTo>
                    <a:pt x="572" y="1042"/>
                  </a:lnTo>
                  <a:lnTo>
                    <a:pt x="570" y="1044"/>
                  </a:lnTo>
                  <a:lnTo>
                    <a:pt x="569" y="1046"/>
                  </a:lnTo>
                  <a:lnTo>
                    <a:pt x="568" y="1048"/>
                  </a:lnTo>
                  <a:lnTo>
                    <a:pt x="567" y="1049"/>
                  </a:lnTo>
                  <a:lnTo>
                    <a:pt x="566" y="1051"/>
                  </a:lnTo>
                  <a:lnTo>
                    <a:pt x="564" y="1053"/>
                  </a:lnTo>
                  <a:lnTo>
                    <a:pt x="563" y="1054"/>
                  </a:lnTo>
                  <a:lnTo>
                    <a:pt x="562" y="1055"/>
                  </a:lnTo>
                  <a:lnTo>
                    <a:pt x="965" y="1055"/>
                  </a:lnTo>
                  <a:lnTo>
                    <a:pt x="965" y="1052"/>
                  </a:lnTo>
                  <a:lnTo>
                    <a:pt x="965" y="1046"/>
                  </a:lnTo>
                  <a:lnTo>
                    <a:pt x="965" y="1041"/>
                  </a:lnTo>
                  <a:lnTo>
                    <a:pt x="964" y="1036"/>
                  </a:lnTo>
                  <a:lnTo>
                    <a:pt x="963" y="1031"/>
                  </a:lnTo>
                  <a:lnTo>
                    <a:pt x="961" y="1028"/>
                  </a:lnTo>
                  <a:lnTo>
                    <a:pt x="959" y="1024"/>
                  </a:lnTo>
                  <a:lnTo>
                    <a:pt x="956" y="1021"/>
                  </a:lnTo>
                  <a:lnTo>
                    <a:pt x="954" y="1019"/>
                  </a:lnTo>
                  <a:lnTo>
                    <a:pt x="951" y="1016"/>
                  </a:lnTo>
                  <a:lnTo>
                    <a:pt x="947" y="1015"/>
                  </a:lnTo>
                  <a:lnTo>
                    <a:pt x="944" y="1013"/>
                  </a:lnTo>
                  <a:lnTo>
                    <a:pt x="940" y="1012"/>
                  </a:lnTo>
                  <a:lnTo>
                    <a:pt x="937" y="1011"/>
                  </a:lnTo>
                  <a:lnTo>
                    <a:pt x="933" y="1010"/>
                  </a:lnTo>
                  <a:lnTo>
                    <a:pt x="930" y="1010"/>
                  </a:lnTo>
                  <a:lnTo>
                    <a:pt x="926" y="1010"/>
                  </a:lnTo>
                  <a:lnTo>
                    <a:pt x="906" y="1007"/>
                  </a:lnTo>
                  <a:lnTo>
                    <a:pt x="923" y="996"/>
                  </a:lnTo>
                  <a:lnTo>
                    <a:pt x="931" y="991"/>
                  </a:lnTo>
                  <a:lnTo>
                    <a:pt x="941" y="985"/>
                  </a:lnTo>
                  <a:lnTo>
                    <a:pt x="952" y="976"/>
                  </a:lnTo>
                  <a:lnTo>
                    <a:pt x="965" y="965"/>
                  </a:lnTo>
                  <a:lnTo>
                    <a:pt x="980" y="951"/>
                  </a:lnTo>
                  <a:lnTo>
                    <a:pt x="998" y="932"/>
                  </a:lnTo>
                  <a:lnTo>
                    <a:pt x="1041" y="883"/>
                  </a:lnTo>
                  <a:lnTo>
                    <a:pt x="1057" y="860"/>
                  </a:lnTo>
                  <a:lnTo>
                    <a:pt x="1072" y="837"/>
                  </a:lnTo>
                  <a:lnTo>
                    <a:pt x="1084" y="812"/>
                  </a:lnTo>
                  <a:lnTo>
                    <a:pt x="1095" y="788"/>
                  </a:lnTo>
                  <a:lnTo>
                    <a:pt x="1104" y="762"/>
                  </a:lnTo>
                  <a:lnTo>
                    <a:pt x="1111" y="737"/>
                  </a:lnTo>
                  <a:lnTo>
                    <a:pt x="1116" y="711"/>
                  </a:lnTo>
                  <a:lnTo>
                    <a:pt x="1120" y="686"/>
                  </a:lnTo>
                  <a:lnTo>
                    <a:pt x="1122" y="661"/>
                  </a:lnTo>
                  <a:lnTo>
                    <a:pt x="1123" y="636"/>
                  </a:lnTo>
                  <a:lnTo>
                    <a:pt x="1122" y="612"/>
                  </a:lnTo>
                  <a:lnTo>
                    <a:pt x="1120" y="589"/>
                  </a:lnTo>
                  <a:lnTo>
                    <a:pt x="1116" y="567"/>
                  </a:lnTo>
                  <a:lnTo>
                    <a:pt x="1111" y="546"/>
                  </a:lnTo>
                  <a:lnTo>
                    <a:pt x="1105" y="526"/>
                  </a:lnTo>
                  <a:close/>
                  <a:moveTo>
                    <a:pt x="313" y="166"/>
                  </a:moveTo>
                  <a:lnTo>
                    <a:pt x="312" y="166"/>
                  </a:lnTo>
                  <a:lnTo>
                    <a:pt x="311" y="166"/>
                  </a:lnTo>
                  <a:lnTo>
                    <a:pt x="310" y="167"/>
                  </a:lnTo>
                  <a:lnTo>
                    <a:pt x="309" y="167"/>
                  </a:lnTo>
                  <a:lnTo>
                    <a:pt x="309" y="168"/>
                  </a:lnTo>
                  <a:lnTo>
                    <a:pt x="308" y="169"/>
                  </a:lnTo>
                  <a:lnTo>
                    <a:pt x="307" y="169"/>
                  </a:lnTo>
                  <a:lnTo>
                    <a:pt x="306" y="169"/>
                  </a:lnTo>
                  <a:lnTo>
                    <a:pt x="305" y="169"/>
                  </a:lnTo>
                  <a:lnTo>
                    <a:pt x="304" y="168"/>
                  </a:lnTo>
                  <a:lnTo>
                    <a:pt x="303" y="168"/>
                  </a:lnTo>
                  <a:lnTo>
                    <a:pt x="302" y="168"/>
                  </a:lnTo>
                  <a:lnTo>
                    <a:pt x="302" y="167"/>
                  </a:lnTo>
                  <a:lnTo>
                    <a:pt x="301" y="167"/>
                  </a:lnTo>
                  <a:lnTo>
                    <a:pt x="300" y="166"/>
                  </a:lnTo>
                  <a:lnTo>
                    <a:pt x="299" y="165"/>
                  </a:lnTo>
                  <a:lnTo>
                    <a:pt x="298" y="164"/>
                  </a:lnTo>
                  <a:lnTo>
                    <a:pt x="297" y="163"/>
                  </a:lnTo>
                  <a:lnTo>
                    <a:pt x="296" y="161"/>
                  </a:lnTo>
                  <a:lnTo>
                    <a:pt x="295" y="160"/>
                  </a:lnTo>
                  <a:lnTo>
                    <a:pt x="295" y="159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4" y="157"/>
                  </a:lnTo>
                  <a:lnTo>
                    <a:pt x="294" y="156"/>
                  </a:lnTo>
                  <a:lnTo>
                    <a:pt x="294" y="155"/>
                  </a:lnTo>
                  <a:lnTo>
                    <a:pt x="294" y="154"/>
                  </a:lnTo>
                  <a:lnTo>
                    <a:pt x="294" y="153"/>
                  </a:lnTo>
                  <a:lnTo>
                    <a:pt x="295" y="151"/>
                  </a:lnTo>
                  <a:lnTo>
                    <a:pt x="296" y="149"/>
                  </a:lnTo>
                  <a:lnTo>
                    <a:pt x="296" y="148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8" y="145"/>
                  </a:lnTo>
                  <a:lnTo>
                    <a:pt x="299" y="144"/>
                  </a:lnTo>
                  <a:lnTo>
                    <a:pt x="300" y="143"/>
                  </a:lnTo>
                  <a:lnTo>
                    <a:pt x="302" y="141"/>
                  </a:lnTo>
                  <a:lnTo>
                    <a:pt x="306" y="139"/>
                  </a:lnTo>
                  <a:lnTo>
                    <a:pt x="309" y="136"/>
                  </a:lnTo>
                  <a:lnTo>
                    <a:pt x="313" y="134"/>
                  </a:lnTo>
                  <a:lnTo>
                    <a:pt x="316" y="131"/>
                  </a:lnTo>
                  <a:lnTo>
                    <a:pt x="319" y="128"/>
                  </a:lnTo>
                  <a:lnTo>
                    <a:pt x="321" y="124"/>
                  </a:lnTo>
                  <a:lnTo>
                    <a:pt x="324" y="121"/>
                  </a:lnTo>
                  <a:lnTo>
                    <a:pt x="326" y="117"/>
                  </a:lnTo>
                  <a:lnTo>
                    <a:pt x="328" y="113"/>
                  </a:lnTo>
                  <a:lnTo>
                    <a:pt x="330" y="109"/>
                  </a:lnTo>
                  <a:lnTo>
                    <a:pt x="331" y="106"/>
                  </a:lnTo>
                  <a:lnTo>
                    <a:pt x="332" y="101"/>
                  </a:lnTo>
                  <a:lnTo>
                    <a:pt x="333" y="97"/>
                  </a:lnTo>
                  <a:lnTo>
                    <a:pt x="333" y="93"/>
                  </a:lnTo>
                  <a:lnTo>
                    <a:pt x="333" y="89"/>
                  </a:lnTo>
                  <a:lnTo>
                    <a:pt x="333" y="85"/>
                  </a:lnTo>
                  <a:lnTo>
                    <a:pt x="333" y="82"/>
                  </a:lnTo>
                  <a:lnTo>
                    <a:pt x="333" y="81"/>
                  </a:lnTo>
                  <a:lnTo>
                    <a:pt x="333" y="79"/>
                  </a:lnTo>
                  <a:lnTo>
                    <a:pt x="334" y="77"/>
                  </a:lnTo>
                  <a:lnTo>
                    <a:pt x="334" y="76"/>
                  </a:lnTo>
                  <a:lnTo>
                    <a:pt x="335" y="75"/>
                  </a:lnTo>
                  <a:lnTo>
                    <a:pt x="335" y="74"/>
                  </a:lnTo>
                  <a:lnTo>
                    <a:pt x="336" y="73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1" y="69"/>
                  </a:lnTo>
                  <a:lnTo>
                    <a:pt x="342" y="68"/>
                  </a:lnTo>
                  <a:lnTo>
                    <a:pt x="343" y="68"/>
                  </a:lnTo>
                  <a:lnTo>
                    <a:pt x="344" y="68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8" y="68"/>
                  </a:lnTo>
                  <a:lnTo>
                    <a:pt x="350" y="68"/>
                  </a:lnTo>
                  <a:lnTo>
                    <a:pt x="350" y="69"/>
                  </a:lnTo>
                  <a:lnTo>
                    <a:pt x="351" y="69"/>
                  </a:lnTo>
                  <a:lnTo>
                    <a:pt x="352" y="69"/>
                  </a:lnTo>
                  <a:lnTo>
                    <a:pt x="352" y="70"/>
                  </a:lnTo>
                  <a:lnTo>
                    <a:pt x="353" y="70"/>
                  </a:lnTo>
                  <a:lnTo>
                    <a:pt x="354" y="71"/>
                  </a:lnTo>
                  <a:lnTo>
                    <a:pt x="355" y="72"/>
                  </a:lnTo>
                  <a:lnTo>
                    <a:pt x="356" y="74"/>
                  </a:lnTo>
                  <a:lnTo>
                    <a:pt x="357" y="75"/>
                  </a:lnTo>
                  <a:lnTo>
                    <a:pt x="357" y="76"/>
                  </a:lnTo>
                  <a:lnTo>
                    <a:pt x="357" y="77"/>
                  </a:lnTo>
                  <a:lnTo>
                    <a:pt x="358" y="78"/>
                  </a:lnTo>
                  <a:lnTo>
                    <a:pt x="358" y="79"/>
                  </a:lnTo>
                  <a:lnTo>
                    <a:pt x="358" y="80"/>
                  </a:lnTo>
                  <a:lnTo>
                    <a:pt x="358" y="82"/>
                  </a:lnTo>
                  <a:lnTo>
                    <a:pt x="358" y="89"/>
                  </a:lnTo>
                  <a:lnTo>
                    <a:pt x="357" y="95"/>
                  </a:lnTo>
                  <a:lnTo>
                    <a:pt x="356" y="102"/>
                  </a:lnTo>
                  <a:lnTo>
                    <a:pt x="355" y="108"/>
                  </a:lnTo>
                  <a:lnTo>
                    <a:pt x="353" y="115"/>
                  </a:lnTo>
                  <a:lnTo>
                    <a:pt x="351" y="121"/>
                  </a:lnTo>
                  <a:lnTo>
                    <a:pt x="349" y="127"/>
                  </a:lnTo>
                  <a:lnTo>
                    <a:pt x="346" y="132"/>
                  </a:lnTo>
                  <a:lnTo>
                    <a:pt x="343" y="138"/>
                  </a:lnTo>
                  <a:lnTo>
                    <a:pt x="340" y="143"/>
                  </a:lnTo>
                  <a:lnTo>
                    <a:pt x="336" y="148"/>
                  </a:lnTo>
                  <a:lnTo>
                    <a:pt x="332" y="152"/>
                  </a:lnTo>
                  <a:lnTo>
                    <a:pt x="328" y="156"/>
                  </a:lnTo>
                  <a:lnTo>
                    <a:pt x="323" y="160"/>
                  </a:lnTo>
                  <a:lnTo>
                    <a:pt x="318" y="1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3" name="Google Shape;4183;p39"/>
          <p:cNvGrpSpPr/>
          <p:nvPr/>
        </p:nvGrpSpPr>
        <p:grpSpPr>
          <a:xfrm>
            <a:off x="4832371" y="3179522"/>
            <a:ext cx="660136" cy="656669"/>
            <a:chOff x="4901205" y="2695512"/>
            <a:chExt cx="784194" cy="780075"/>
          </a:xfrm>
        </p:grpSpPr>
        <p:sp>
          <p:nvSpPr>
            <p:cNvPr id="4184" name="Google Shape;4184;p39"/>
            <p:cNvSpPr/>
            <p:nvPr/>
          </p:nvSpPr>
          <p:spPr>
            <a:xfrm>
              <a:off x="5040742" y="3257785"/>
              <a:ext cx="158075" cy="214714"/>
            </a:xfrm>
            <a:custGeom>
              <a:avLst/>
              <a:gdLst/>
              <a:ahLst/>
              <a:cxnLst/>
              <a:rect l="l" t="t" r="r" b="b"/>
              <a:pathLst>
                <a:path w="308" h="418" extrusionOk="0">
                  <a:moveTo>
                    <a:pt x="305" y="187"/>
                  </a:moveTo>
                  <a:lnTo>
                    <a:pt x="306" y="175"/>
                  </a:lnTo>
                  <a:lnTo>
                    <a:pt x="307" y="156"/>
                  </a:lnTo>
                  <a:lnTo>
                    <a:pt x="308" y="106"/>
                  </a:lnTo>
                  <a:lnTo>
                    <a:pt x="308" y="0"/>
                  </a:lnTo>
                  <a:lnTo>
                    <a:pt x="288" y="3"/>
                  </a:lnTo>
                  <a:lnTo>
                    <a:pt x="266" y="6"/>
                  </a:lnTo>
                  <a:lnTo>
                    <a:pt x="215" y="11"/>
                  </a:lnTo>
                  <a:lnTo>
                    <a:pt x="105" y="20"/>
                  </a:lnTo>
                  <a:lnTo>
                    <a:pt x="172" y="110"/>
                  </a:lnTo>
                  <a:lnTo>
                    <a:pt x="127" y="347"/>
                  </a:lnTo>
                  <a:lnTo>
                    <a:pt x="122" y="347"/>
                  </a:lnTo>
                  <a:lnTo>
                    <a:pt x="101" y="352"/>
                  </a:lnTo>
                  <a:lnTo>
                    <a:pt x="81" y="358"/>
                  </a:lnTo>
                  <a:lnTo>
                    <a:pt x="61" y="365"/>
                  </a:lnTo>
                  <a:lnTo>
                    <a:pt x="43" y="372"/>
                  </a:lnTo>
                  <a:lnTo>
                    <a:pt x="35" y="377"/>
                  </a:lnTo>
                  <a:lnTo>
                    <a:pt x="27" y="381"/>
                  </a:lnTo>
                  <a:lnTo>
                    <a:pt x="20" y="386"/>
                  </a:lnTo>
                  <a:lnTo>
                    <a:pt x="14" y="390"/>
                  </a:lnTo>
                  <a:lnTo>
                    <a:pt x="9" y="395"/>
                  </a:lnTo>
                  <a:lnTo>
                    <a:pt x="5" y="401"/>
                  </a:lnTo>
                  <a:lnTo>
                    <a:pt x="3" y="403"/>
                  </a:lnTo>
                  <a:lnTo>
                    <a:pt x="2" y="406"/>
                  </a:lnTo>
                  <a:lnTo>
                    <a:pt x="1" y="409"/>
                  </a:lnTo>
                  <a:lnTo>
                    <a:pt x="0" y="412"/>
                  </a:lnTo>
                  <a:lnTo>
                    <a:pt x="0" y="415"/>
                  </a:lnTo>
                  <a:lnTo>
                    <a:pt x="6" y="415"/>
                  </a:lnTo>
                  <a:lnTo>
                    <a:pt x="16" y="415"/>
                  </a:lnTo>
                  <a:lnTo>
                    <a:pt x="40" y="416"/>
                  </a:lnTo>
                  <a:lnTo>
                    <a:pt x="71" y="418"/>
                  </a:lnTo>
                  <a:lnTo>
                    <a:pt x="105" y="418"/>
                  </a:lnTo>
                  <a:lnTo>
                    <a:pt x="141" y="418"/>
                  </a:lnTo>
                  <a:lnTo>
                    <a:pt x="148" y="417"/>
                  </a:lnTo>
                  <a:lnTo>
                    <a:pt x="154" y="417"/>
                  </a:lnTo>
                  <a:lnTo>
                    <a:pt x="159" y="416"/>
                  </a:lnTo>
                  <a:lnTo>
                    <a:pt x="164" y="415"/>
                  </a:lnTo>
                  <a:lnTo>
                    <a:pt x="168" y="414"/>
                  </a:lnTo>
                  <a:lnTo>
                    <a:pt x="173" y="412"/>
                  </a:lnTo>
                  <a:lnTo>
                    <a:pt x="178" y="409"/>
                  </a:lnTo>
                  <a:lnTo>
                    <a:pt x="183" y="405"/>
                  </a:lnTo>
                  <a:lnTo>
                    <a:pt x="193" y="395"/>
                  </a:lnTo>
                  <a:lnTo>
                    <a:pt x="205" y="382"/>
                  </a:lnTo>
                  <a:lnTo>
                    <a:pt x="228" y="349"/>
                  </a:lnTo>
                  <a:lnTo>
                    <a:pt x="250" y="311"/>
                  </a:lnTo>
                  <a:lnTo>
                    <a:pt x="271" y="272"/>
                  </a:lnTo>
                  <a:lnTo>
                    <a:pt x="288" y="236"/>
                  </a:lnTo>
                  <a:lnTo>
                    <a:pt x="300" y="206"/>
                  </a:lnTo>
                  <a:lnTo>
                    <a:pt x="303" y="195"/>
                  </a:lnTo>
                  <a:lnTo>
                    <a:pt x="304" y="1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9"/>
            <p:cNvSpPr/>
            <p:nvPr/>
          </p:nvSpPr>
          <p:spPr>
            <a:xfrm>
              <a:off x="5299737" y="3214532"/>
              <a:ext cx="131300" cy="261055"/>
            </a:xfrm>
            <a:custGeom>
              <a:avLst/>
              <a:gdLst/>
              <a:ahLst/>
              <a:cxnLst/>
              <a:rect l="l" t="t" r="r" b="b"/>
              <a:pathLst>
                <a:path w="256" h="508" extrusionOk="0">
                  <a:moveTo>
                    <a:pt x="256" y="107"/>
                  </a:moveTo>
                  <a:lnTo>
                    <a:pt x="226" y="72"/>
                  </a:lnTo>
                  <a:lnTo>
                    <a:pt x="201" y="41"/>
                  </a:lnTo>
                  <a:lnTo>
                    <a:pt x="169" y="0"/>
                  </a:lnTo>
                  <a:lnTo>
                    <a:pt x="156" y="2"/>
                  </a:lnTo>
                  <a:lnTo>
                    <a:pt x="139" y="6"/>
                  </a:lnTo>
                  <a:lnTo>
                    <a:pt x="90" y="17"/>
                  </a:lnTo>
                  <a:lnTo>
                    <a:pt x="80" y="63"/>
                  </a:lnTo>
                  <a:lnTo>
                    <a:pt x="71" y="110"/>
                  </a:lnTo>
                  <a:lnTo>
                    <a:pt x="64" y="150"/>
                  </a:lnTo>
                  <a:lnTo>
                    <a:pt x="63" y="165"/>
                  </a:lnTo>
                  <a:lnTo>
                    <a:pt x="62" y="177"/>
                  </a:lnTo>
                  <a:lnTo>
                    <a:pt x="62" y="183"/>
                  </a:lnTo>
                  <a:lnTo>
                    <a:pt x="63" y="191"/>
                  </a:lnTo>
                  <a:lnTo>
                    <a:pt x="66" y="210"/>
                  </a:lnTo>
                  <a:lnTo>
                    <a:pt x="70" y="233"/>
                  </a:lnTo>
                  <a:lnTo>
                    <a:pt x="76" y="259"/>
                  </a:lnTo>
                  <a:lnTo>
                    <a:pt x="93" y="355"/>
                  </a:lnTo>
                  <a:lnTo>
                    <a:pt x="96" y="379"/>
                  </a:lnTo>
                  <a:lnTo>
                    <a:pt x="98" y="400"/>
                  </a:lnTo>
                  <a:lnTo>
                    <a:pt x="98" y="419"/>
                  </a:lnTo>
                  <a:lnTo>
                    <a:pt x="97" y="427"/>
                  </a:lnTo>
                  <a:lnTo>
                    <a:pt x="96" y="434"/>
                  </a:lnTo>
                  <a:lnTo>
                    <a:pt x="96" y="440"/>
                  </a:lnTo>
                  <a:lnTo>
                    <a:pt x="90" y="440"/>
                  </a:lnTo>
                  <a:lnTo>
                    <a:pt x="81" y="442"/>
                  </a:lnTo>
                  <a:lnTo>
                    <a:pt x="69" y="444"/>
                  </a:lnTo>
                  <a:lnTo>
                    <a:pt x="55" y="448"/>
                  </a:lnTo>
                  <a:lnTo>
                    <a:pt x="48" y="451"/>
                  </a:lnTo>
                  <a:lnTo>
                    <a:pt x="40" y="454"/>
                  </a:lnTo>
                  <a:lnTo>
                    <a:pt x="33" y="458"/>
                  </a:lnTo>
                  <a:lnTo>
                    <a:pt x="27" y="462"/>
                  </a:lnTo>
                  <a:lnTo>
                    <a:pt x="20" y="467"/>
                  </a:lnTo>
                  <a:lnTo>
                    <a:pt x="15" y="472"/>
                  </a:lnTo>
                  <a:lnTo>
                    <a:pt x="10" y="479"/>
                  </a:lnTo>
                  <a:lnTo>
                    <a:pt x="5" y="486"/>
                  </a:lnTo>
                  <a:lnTo>
                    <a:pt x="2" y="493"/>
                  </a:lnTo>
                  <a:lnTo>
                    <a:pt x="0" y="502"/>
                  </a:lnTo>
                  <a:lnTo>
                    <a:pt x="0" y="508"/>
                  </a:lnTo>
                  <a:lnTo>
                    <a:pt x="160" y="502"/>
                  </a:lnTo>
                  <a:lnTo>
                    <a:pt x="160" y="502"/>
                  </a:lnTo>
                  <a:lnTo>
                    <a:pt x="167" y="495"/>
                  </a:lnTo>
                  <a:lnTo>
                    <a:pt x="174" y="486"/>
                  </a:lnTo>
                  <a:lnTo>
                    <a:pt x="190" y="467"/>
                  </a:lnTo>
                  <a:lnTo>
                    <a:pt x="197" y="457"/>
                  </a:lnTo>
                  <a:lnTo>
                    <a:pt x="203" y="448"/>
                  </a:lnTo>
                  <a:lnTo>
                    <a:pt x="208" y="440"/>
                  </a:lnTo>
                  <a:lnTo>
                    <a:pt x="210" y="437"/>
                  </a:lnTo>
                  <a:lnTo>
                    <a:pt x="211" y="434"/>
                  </a:lnTo>
                  <a:lnTo>
                    <a:pt x="212" y="432"/>
                  </a:lnTo>
                  <a:lnTo>
                    <a:pt x="212" y="430"/>
                  </a:lnTo>
                  <a:lnTo>
                    <a:pt x="213" y="423"/>
                  </a:lnTo>
                  <a:lnTo>
                    <a:pt x="213" y="413"/>
                  </a:lnTo>
                  <a:lnTo>
                    <a:pt x="213" y="401"/>
                  </a:lnTo>
                  <a:lnTo>
                    <a:pt x="213" y="370"/>
                  </a:lnTo>
                  <a:lnTo>
                    <a:pt x="211" y="330"/>
                  </a:lnTo>
                  <a:lnTo>
                    <a:pt x="209" y="291"/>
                  </a:lnTo>
                  <a:lnTo>
                    <a:pt x="209" y="254"/>
                  </a:lnTo>
                  <a:lnTo>
                    <a:pt x="209" y="222"/>
                  </a:lnTo>
                  <a:lnTo>
                    <a:pt x="210" y="208"/>
                  </a:lnTo>
                  <a:lnTo>
                    <a:pt x="211" y="197"/>
                  </a:lnTo>
                  <a:lnTo>
                    <a:pt x="215" y="186"/>
                  </a:lnTo>
                  <a:lnTo>
                    <a:pt x="219" y="175"/>
                  </a:lnTo>
                  <a:lnTo>
                    <a:pt x="225" y="163"/>
                  </a:lnTo>
                  <a:lnTo>
                    <a:pt x="230" y="151"/>
                  </a:lnTo>
                  <a:lnTo>
                    <a:pt x="243" y="128"/>
                  </a:lnTo>
                  <a:lnTo>
                    <a:pt x="250" y="1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39"/>
            <p:cNvSpPr/>
            <p:nvPr/>
          </p:nvSpPr>
          <p:spPr>
            <a:xfrm>
              <a:off x="4901205" y="2999820"/>
              <a:ext cx="101950" cy="128210"/>
            </a:xfrm>
            <a:custGeom>
              <a:avLst/>
              <a:gdLst/>
              <a:ahLst/>
              <a:cxnLst/>
              <a:rect l="l" t="t" r="r" b="b"/>
              <a:pathLst>
                <a:path w="199" h="250" extrusionOk="0">
                  <a:moveTo>
                    <a:pt x="133" y="214"/>
                  </a:moveTo>
                  <a:lnTo>
                    <a:pt x="148" y="182"/>
                  </a:lnTo>
                  <a:lnTo>
                    <a:pt x="154" y="168"/>
                  </a:lnTo>
                  <a:lnTo>
                    <a:pt x="158" y="163"/>
                  </a:lnTo>
                  <a:lnTo>
                    <a:pt x="161" y="158"/>
                  </a:lnTo>
                  <a:lnTo>
                    <a:pt x="161" y="157"/>
                  </a:lnTo>
                  <a:lnTo>
                    <a:pt x="162" y="156"/>
                  </a:lnTo>
                  <a:lnTo>
                    <a:pt x="163" y="155"/>
                  </a:lnTo>
                  <a:lnTo>
                    <a:pt x="163" y="154"/>
                  </a:lnTo>
                  <a:lnTo>
                    <a:pt x="165" y="153"/>
                  </a:lnTo>
                  <a:lnTo>
                    <a:pt x="167" y="151"/>
                  </a:lnTo>
                  <a:lnTo>
                    <a:pt x="168" y="149"/>
                  </a:lnTo>
                  <a:lnTo>
                    <a:pt x="169" y="149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71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4"/>
                  </a:lnTo>
                  <a:lnTo>
                    <a:pt x="174" y="141"/>
                  </a:lnTo>
                  <a:lnTo>
                    <a:pt x="177" y="138"/>
                  </a:lnTo>
                  <a:lnTo>
                    <a:pt x="182" y="132"/>
                  </a:lnTo>
                  <a:lnTo>
                    <a:pt x="184" y="130"/>
                  </a:lnTo>
                  <a:lnTo>
                    <a:pt x="185" y="129"/>
                  </a:lnTo>
                  <a:lnTo>
                    <a:pt x="186" y="127"/>
                  </a:lnTo>
                  <a:lnTo>
                    <a:pt x="187" y="126"/>
                  </a:lnTo>
                  <a:lnTo>
                    <a:pt x="188" y="124"/>
                  </a:lnTo>
                  <a:lnTo>
                    <a:pt x="188" y="123"/>
                  </a:lnTo>
                  <a:lnTo>
                    <a:pt x="189" y="121"/>
                  </a:lnTo>
                  <a:lnTo>
                    <a:pt x="192" y="116"/>
                  </a:lnTo>
                  <a:lnTo>
                    <a:pt x="194" y="110"/>
                  </a:lnTo>
                  <a:lnTo>
                    <a:pt x="196" y="104"/>
                  </a:lnTo>
                  <a:lnTo>
                    <a:pt x="198" y="98"/>
                  </a:lnTo>
                  <a:lnTo>
                    <a:pt x="199" y="92"/>
                  </a:lnTo>
                  <a:lnTo>
                    <a:pt x="199" y="86"/>
                  </a:lnTo>
                  <a:lnTo>
                    <a:pt x="199" y="79"/>
                  </a:lnTo>
                  <a:lnTo>
                    <a:pt x="198" y="73"/>
                  </a:lnTo>
                  <a:lnTo>
                    <a:pt x="196" y="68"/>
                  </a:lnTo>
                  <a:lnTo>
                    <a:pt x="194" y="63"/>
                  </a:lnTo>
                  <a:lnTo>
                    <a:pt x="192" y="58"/>
                  </a:lnTo>
                  <a:lnTo>
                    <a:pt x="190" y="53"/>
                  </a:lnTo>
                  <a:lnTo>
                    <a:pt x="186" y="48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81" y="42"/>
                  </a:lnTo>
                  <a:lnTo>
                    <a:pt x="179" y="40"/>
                  </a:lnTo>
                  <a:lnTo>
                    <a:pt x="177" y="39"/>
                  </a:lnTo>
                  <a:lnTo>
                    <a:pt x="175" y="37"/>
                  </a:lnTo>
                  <a:lnTo>
                    <a:pt x="170" y="35"/>
                  </a:lnTo>
                  <a:lnTo>
                    <a:pt x="165" y="32"/>
                  </a:lnTo>
                  <a:lnTo>
                    <a:pt x="153" y="27"/>
                  </a:lnTo>
                  <a:lnTo>
                    <a:pt x="125" y="14"/>
                  </a:lnTo>
                  <a:lnTo>
                    <a:pt x="120" y="13"/>
                  </a:lnTo>
                  <a:lnTo>
                    <a:pt x="116" y="11"/>
                  </a:lnTo>
                  <a:lnTo>
                    <a:pt x="112" y="10"/>
                  </a:lnTo>
                  <a:lnTo>
                    <a:pt x="107" y="8"/>
                  </a:lnTo>
                  <a:lnTo>
                    <a:pt x="99" y="4"/>
                  </a:lnTo>
                  <a:lnTo>
                    <a:pt x="91" y="0"/>
                  </a:lnTo>
                  <a:lnTo>
                    <a:pt x="86" y="8"/>
                  </a:lnTo>
                  <a:lnTo>
                    <a:pt x="83" y="16"/>
                  </a:lnTo>
                  <a:lnTo>
                    <a:pt x="80" y="23"/>
                  </a:lnTo>
                  <a:lnTo>
                    <a:pt x="78" y="31"/>
                  </a:lnTo>
                  <a:lnTo>
                    <a:pt x="76" y="37"/>
                  </a:lnTo>
                  <a:lnTo>
                    <a:pt x="75" y="43"/>
                  </a:lnTo>
                  <a:lnTo>
                    <a:pt x="74" y="48"/>
                  </a:lnTo>
                  <a:lnTo>
                    <a:pt x="74" y="50"/>
                  </a:lnTo>
                  <a:lnTo>
                    <a:pt x="74" y="51"/>
                  </a:lnTo>
                  <a:lnTo>
                    <a:pt x="74" y="54"/>
                  </a:lnTo>
                  <a:lnTo>
                    <a:pt x="71" y="56"/>
                  </a:lnTo>
                  <a:lnTo>
                    <a:pt x="58" y="70"/>
                  </a:lnTo>
                  <a:lnTo>
                    <a:pt x="48" y="81"/>
                  </a:lnTo>
                  <a:lnTo>
                    <a:pt x="37" y="94"/>
                  </a:lnTo>
                  <a:lnTo>
                    <a:pt x="27" y="109"/>
                  </a:lnTo>
                  <a:lnTo>
                    <a:pt x="17" y="124"/>
                  </a:lnTo>
                  <a:lnTo>
                    <a:pt x="12" y="132"/>
                  </a:lnTo>
                  <a:lnTo>
                    <a:pt x="8" y="140"/>
                  </a:lnTo>
                  <a:lnTo>
                    <a:pt x="5" y="148"/>
                  </a:lnTo>
                  <a:lnTo>
                    <a:pt x="3" y="155"/>
                  </a:lnTo>
                  <a:lnTo>
                    <a:pt x="2" y="158"/>
                  </a:lnTo>
                  <a:lnTo>
                    <a:pt x="1" y="160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4"/>
                  </a:lnTo>
                  <a:lnTo>
                    <a:pt x="3" y="190"/>
                  </a:lnTo>
                  <a:lnTo>
                    <a:pt x="6" y="197"/>
                  </a:lnTo>
                  <a:lnTo>
                    <a:pt x="9" y="203"/>
                  </a:lnTo>
                  <a:lnTo>
                    <a:pt x="11" y="208"/>
                  </a:lnTo>
                  <a:lnTo>
                    <a:pt x="14" y="212"/>
                  </a:lnTo>
                  <a:lnTo>
                    <a:pt x="18" y="217"/>
                  </a:lnTo>
                  <a:lnTo>
                    <a:pt x="21" y="221"/>
                  </a:lnTo>
                  <a:lnTo>
                    <a:pt x="28" y="228"/>
                  </a:lnTo>
                  <a:lnTo>
                    <a:pt x="35" y="234"/>
                  </a:lnTo>
                  <a:lnTo>
                    <a:pt x="42" y="240"/>
                  </a:lnTo>
                  <a:lnTo>
                    <a:pt x="46" y="242"/>
                  </a:lnTo>
                  <a:lnTo>
                    <a:pt x="49" y="244"/>
                  </a:lnTo>
                  <a:lnTo>
                    <a:pt x="53" y="245"/>
                  </a:lnTo>
                  <a:lnTo>
                    <a:pt x="56" y="247"/>
                  </a:lnTo>
                  <a:lnTo>
                    <a:pt x="59" y="247"/>
                  </a:lnTo>
                  <a:lnTo>
                    <a:pt x="62" y="248"/>
                  </a:lnTo>
                  <a:lnTo>
                    <a:pt x="63" y="249"/>
                  </a:lnTo>
                  <a:lnTo>
                    <a:pt x="65" y="249"/>
                  </a:lnTo>
                  <a:lnTo>
                    <a:pt x="70" y="250"/>
                  </a:lnTo>
                  <a:lnTo>
                    <a:pt x="75" y="250"/>
                  </a:lnTo>
                  <a:lnTo>
                    <a:pt x="81" y="250"/>
                  </a:lnTo>
                  <a:lnTo>
                    <a:pt x="88" y="250"/>
                  </a:lnTo>
                  <a:lnTo>
                    <a:pt x="95" y="250"/>
                  </a:lnTo>
                  <a:lnTo>
                    <a:pt x="113" y="248"/>
                  </a:lnTo>
                  <a:lnTo>
                    <a:pt x="114" y="247"/>
                  </a:lnTo>
                  <a:lnTo>
                    <a:pt x="115" y="246"/>
                  </a:lnTo>
                  <a:lnTo>
                    <a:pt x="117" y="242"/>
                  </a:lnTo>
                  <a:lnTo>
                    <a:pt x="120" y="238"/>
                  </a:lnTo>
                  <a:lnTo>
                    <a:pt x="123" y="23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39"/>
            <p:cNvSpPr/>
            <p:nvPr/>
          </p:nvSpPr>
          <p:spPr>
            <a:xfrm>
              <a:off x="4907384" y="2695512"/>
              <a:ext cx="778015" cy="776985"/>
            </a:xfrm>
            <a:custGeom>
              <a:avLst/>
              <a:gdLst/>
              <a:ahLst/>
              <a:cxnLst/>
              <a:rect l="l" t="t" r="r" b="b"/>
              <a:pathLst>
                <a:path w="1512" h="1510" extrusionOk="0">
                  <a:moveTo>
                    <a:pt x="937" y="957"/>
                  </a:moveTo>
                  <a:lnTo>
                    <a:pt x="937" y="957"/>
                  </a:lnTo>
                  <a:lnTo>
                    <a:pt x="940" y="963"/>
                  </a:lnTo>
                  <a:lnTo>
                    <a:pt x="943" y="968"/>
                  </a:lnTo>
                  <a:lnTo>
                    <a:pt x="948" y="977"/>
                  </a:lnTo>
                  <a:lnTo>
                    <a:pt x="949" y="979"/>
                  </a:lnTo>
                  <a:lnTo>
                    <a:pt x="950" y="981"/>
                  </a:lnTo>
                  <a:lnTo>
                    <a:pt x="952" y="985"/>
                  </a:lnTo>
                  <a:lnTo>
                    <a:pt x="953" y="987"/>
                  </a:lnTo>
                  <a:lnTo>
                    <a:pt x="954" y="989"/>
                  </a:lnTo>
                  <a:lnTo>
                    <a:pt x="955" y="990"/>
                  </a:lnTo>
                  <a:lnTo>
                    <a:pt x="955" y="991"/>
                  </a:lnTo>
                  <a:lnTo>
                    <a:pt x="956" y="991"/>
                  </a:lnTo>
                  <a:lnTo>
                    <a:pt x="959" y="996"/>
                  </a:lnTo>
                  <a:lnTo>
                    <a:pt x="962" y="999"/>
                  </a:lnTo>
                  <a:lnTo>
                    <a:pt x="997" y="1042"/>
                  </a:lnTo>
                  <a:lnTo>
                    <a:pt x="1043" y="1096"/>
                  </a:lnTo>
                  <a:lnTo>
                    <a:pt x="1068" y="1123"/>
                  </a:lnTo>
                  <a:lnTo>
                    <a:pt x="1093" y="1149"/>
                  </a:lnTo>
                  <a:lnTo>
                    <a:pt x="1117" y="1171"/>
                  </a:lnTo>
                  <a:lnTo>
                    <a:pt x="1129" y="1180"/>
                  </a:lnTo>
                  <a:lnTo>
                    <a:pt x="1140" y="1188"/>
                  </a:lnTo>
                  <a:lnTo>
                    <a:pt x="1168" y="1211"/>
                  </a:lnTo>
                  <a:lnTo>
                    <a:pt x="1202" y="1240"/>
                  </a:lnTo>
                  <a:lnTo>
                    <a:pt x="1277" y="1307"/>
                  </a:lnTo>
                  <a:lnTo>
                    <a:pt x="1346" y="1374"/>
                  </a:lnTo>
                  <a:lnTo>
                    <a:pt x="1372" y="1403"/>
                  </a:lnTo>
                  <a:lnTo>
                    <a:pt x="1391" y="1425"/>
                  </a:lnTo>
                  <a:lnTo>
                    <a:pt x="1397" y="1434"/>
                  </a:lnTo>
                  <a:lnTo>
                    <a:pt x="1385" y="1437"/>
                  </a:lnTo>
                  <a:lnTo>
                    <a:pt x="1374" y="1440"/>
                  </a:lnTo>
                  <a:lnTo>
                    <a:pt x="1361" y="1444"/>
                  </a:lnTo>
                  <a:lnTo>
                    <a:pt x="1347" y="1450"/>
                  </a:lnTo>
                  <a:lnTo>
                    <a:pt x="1340" y="1453"/>
                  </a:lnTo>
                  <a:lnTo>
                    <a:pt x="1333" y="1457"/>
                  </a:lnTo>
                  <a:lnTo>
                    <a:pt x="1326" y="1462"/>
                  </a:lnTo>
                  <a:lnTo>
                    <a:pt x="1320" y="1467"/>
                  </a:lnTo>
                  <a:lnTo>
                    <a:pt x="1315" y="1472"/>
                  </a:lnTo>
                  <a:lnTo>
                    <a:pt x="1310" y="1478"/>
                  </a:lnTo>
                  <a:lnTo>
                    <a:pt x="1307" y="1485"/>
                  </a:lnTo>
                  <a:lnTo>
                    <a:pt x="1305" y="1488"/>
                  </a:lnTo>
                  <a:lnTo>
                    <a:pt x="1304" y="1492"/>
                  </a:lnTo>
                  <a:lnTo>
                    <a:pt x="1303" y="1495"/>
                  </a:lnTo>
                  <a:lnTo>
                    <a:pt x="1303" y="1499"/>
                  </a:lnTo>
                  <a:lnTo>
                    <a:pt x="1303" y="1503"/>
                  </a:lnTo>
                  <a:lnTo>
                    <a:pt x="1303" y="1507"/>
                  </a:lnTo>
                  <a:lnTo>
                    <a:pt x="1303" y="1510"/>
                  </a:lnTo>
                  <a:lnTo>
                    <a:pt x="1512" y="1510"/>
                  </a:lnTo>
                  <a:lnTo>
                    <a:pt x="1509" y="1504"/>
                  </a:lnTo>
                  <a:lnTo>
                    <a:pt x="1508" y="1501"/>
                  </a:lnTo>
                  <a:lnTo>
                    <a:pt x="1504" y="1493"/>
                  </a:lnTo>
                  <a:lnTo>
                    <a:pt x="1493" y="1467"/>
                  </a:lnTo>
                  <a:lnTo>
                    <a:pt x="1457" y="1391"/>
                  </a:lnTo>
                  <a:lnTo>
                    <a:pt x="1415" y="1308"/>
                  </a:lnTo>
                  <a:lnTo>
                    <a:pt x="1396" y="1275"/>
                  </a:lnTo>
                  <a:lnTo>
                    <a:pt x="1387" y="1263"/>
                  </a:lnTo>
                  <a:lnTo>
                    <a:pt x="1380" y="1253"/>
                  </a:lnTo>
                  <a:lnTo>
                    <a:pt x="1267" y="1123"/>
                  </a:lnTo>
                  <a:lnTo>
                    <a:pt x="1267" y="1121"/>
                  </a:lnTo>
                  <a:lnTo>
                    <a:pt x="1263" y="1110"/>
                  </a:lnTo>
                  <a:lnTo>
                    <a:pt x="1258" y="1089"/>
                  </a:lnTo>
                  <a:lnTo>
                    <a:pt x="1243" y="1030"/>
                  </a:lnTo>
                  <a:lnTo>
                    <a:pt x="1228" y="958"/>
                  </a:lnTo>
                  <a:lnTo>
                    <a:pt x="1222" y="922"/>
                  </a:lnTo>
                  <a:lnTo>
                    <a:pt x="1219" y="889"/>
                  </a:lnTo>
                  <a:lnTo>
                    <a:pt x="1217" y="860"/>
                  </a:lnTo>
                  <a:lnTo>
                    <a:pt x="1214" y="832"/>
                  </a:lnTo>
                  <a:lnTo>
                    <a:pt x="1210" y="806"/>
                  </a:lnTo>
                  <a:lnTo>
                    <a:pt x="1205" y="782"/>
                  </a:lnTo>
                  <a:lnTo>
                    <a:pt x="1198" y="760"/>
                  </a:lnTo>
                  <a:lnTo>
                    <a:pt x="1191" y="740"/>
                  </a:lnTo>
                  <a:lnTo>
                    <a:pt x="1183" y="722"/>
                  </a:lnTo>
                  <a:lnTo>
                    <a:pt x="1174" y="706"/>
                  </a:lnTo>
                  <a:lnTo>
                    <a:pt x="1171" y="703"/>
                  </a:lnTo>
                  <a:lnTo>
                    <a:pt x="1174" y="700"/>
                  </a:lnTo>
                  <a:lnTo>
                    <a:pt x="1177" y="699"/>
                  </a:lnTo>
                  <a:lnTo>
                    <a:pt x="1180" y="697"/>
                  </a:lnTo>
                  <a:lnTo>
                    <a:pt x="1183" y="695"/>
                  </a:lnTo>
                  <a:lnTo>
                    <a:pt x="1186" y="693"/>
                  </a:lnTo>
                  <a:lnTo>
                    <a:pt x="1191" y="689"/>
                  </a:lnTo>
                  <a:lnTo>
                    <a:pt x="1196" y="684"/>
                  </a:lnTo>
                  <a:lnTo>
                    <a:pt x="1200" y="679"/>
                  </a:lnTo>
                  <a:lnTo>
                    <a:pt x="1205" y="673"/>
                  </a:lnTo>
                  <a:lnTo>
                    <a:pt x="1213" y="661"/>
                  </a:lnTo>
                  <a:lnTo>
                    <a:pt x="1217" y="655"/>
                  </a:lnTo>
                  <a:lnTo>
                    <a:pt x="1220" y="649"/>
                  </a:lnTo>
                  <a:lnTo>
                    <a:pt x="1223" y="643"/>
                  </a:lnTo>
                  <a:lnTo>
                    <a:pt x="1225" y="637"/>
                  </a:lnTo>
                  <a:lnTo>
                    <a:pt x="1228" y="631"/>
                  </a:lnTo>
                  <a:lnTo>
                    <a:pt x="1229" y="624"/>
                  </a:lnTo>
                  <a:lnTo>
                    <a:pt x="1231" y="618"/>
                  </a:lnTo>
                  <a:lnTo>
                    <a:pt x="1232" y="612"/>
                  </a:lnTo>
                  <a:lnTo>
                    <a:pt x="1233" y="605"/>
                  </a:lnTo>
                  <a:lnTo>
                    <a:pt x="1234" y="598"/>
                  </a:lnTo>
                  <a:lnTo>
                    <a:pt x="1234" y="592"/>
                  </a:lnTo>
                  <a:lnTo>
                    <a:pt x="1234" y="585"/>
                  </a:lnTo>
                  <a:lnTo>
                    <a:pt x="1233" y="579"/>
                  </a:lnTo>
                  <a:lnTo>
                    <a:pt x="1233" y="572"/>
                  </a:lnTo>
                  <a:lnTo>
                    <a:pt x="1231" y="566"/>
                  </a:lnTo>
                  <a:lnTo>
                    <a:pt x="1230" y="559"/>
                  </a:lnTo>
                  <a:lnTo>
                    <a:pt x="1226" y="547"/>
                  </a:lnTo>
                  <a:lnTo>
                    <a:pt x="1222" y="535"/>
                  </a:lnTo>
                  <a:lnTo>
                    <a:pt x="1217" y="524"/>
                  </a:lnTo>
                  <a:lnTo>
                    <a:pt x="1211" y="513"/>
                  </a:lnTo>
                  <a:lnTo>
                    <a:pt x="1204" y="502"/>
                  </a:lnTo>
                  <a:lnTo>
                    <a:pt x="1197" y="492"/>
                  </a:lnTo>
                  <a:lnTo>
                    <a:pt x="1190" y="483"/>
                  </a:lnTo>
                  <a:lnTo>
                    <a:pt x="1182" y="474"/>
                  </a:lnTo>
                  <a:lnTo>
                    <a:pt x="1165" y="458"/>
                  </a:lnTo>
                  <a:lnTo>
                    <a:pt x="1148" y="444"/>
                  </a:lnTo>
                  <a:lnTo>
                    <a:pt x="1131" y="432"/>
                  </a:lnTo>
                  <a:lnTo>
                    <a:pt x="1114" y="421"/>
                  </a:lnTo>
                  <a:lnTo>
                    <a:pt x="1097" y="411"/>
                  </a:lnTo>
                  <a:lnTo>
                    <a:pt x="1079" y="402"/>
                  </a:lnTo>
                  <a:lnTo>
                    <a:pt x="1044" y="384"/>
                  </a:lnTo>
                  <a:lnTo>
                    <a:pt x="1044" y="384"/>
                  </a:lnTo>
                  <a:lnTo>
                    <a:pt x="1025" y="376"/>
                  </a:lnTo>
                  <a:lnTo>
                    <a:pt x="1006" y="366"/>
                  </a:lnTo>
                  <a:lnTo>
                    <a:pt x="988" y="355"/>
                  </a:lnTo>
                  <a:lnTo>
                    <a:pt x="970" y="344"/>
                  </a:lnTo>
                  <a:lnTo>
                    <a:pt x="959" y="337"/>
                  </a:lnTo>
                  <a:lnTo>
                    <a:pt x="946" y="328"/>
                  </a:lnTo>
                  <a:lnTo>
                    <a:pt x="932" y="317"/>
                  </a:lnTo>
                  <a:lnTo>
                    <a:pt x="919" y="304"/>
                  </a:lnTo>
                  <a:lnTo>
                    <a:pt x="913" y="296"/>
                  </a:lnTo>
                  <a:lnTo>
                    <a:pt x="907" y="289"/>
                  </a:lnTo>
                  <a:lnTo>
                    <a:pt x="901" y="281"/>
                  </a:lnTo>
                  <a:lnTo>
                    <a:pt x="896" y="272"/>
                  </a:lnTo>
                  <a:lnTo>
                    <a:pt x="892" y="263"/>
                  </a:lnTo>
                  <a:lnTo>
                    <a:pt x="888" y="254"/>
                  </a:lnTo>
                  <a:lnTo>
                    <a:pt x="885" y="244"/>
                  </a:lnTo>
                  <a:lnTo>
                    <a:pt x="883" y="234"/>
                  </a:lnTo>
                  <a:lnTo>
                    <a:pt x="882" y="225"/>
                  </a:lnTo>
                  <a:lnTo>
                    <a:pt x="881" y="216"/>
                  </a:lnTo>
                  <a:lnTo>
                    <a:pt x="882" y="207"/>
                  </a:lnTo>
                  <a:lnTo>
                    <a:pt x="883" y="197"/>
                  </a:lnTo>
                  <a:lnTo>
                    <a:pt x="884" y="188"/>
                  </a:lnTo>
                  <a:lnTo>
                    <a:pt x="887" y="178"/>
                  </a:lnTo>
                  <a:lnTo>
                    <a:pt x="890" y="169"/>
                  </a:lnTo>
                  <a:lnTo>
                    <a:pt x="894" y="160"/>
                  </a:lnTo>
                  <a:lnTo>
                    <a:pt x="899" y="151"/>
                  </a:lnTo>
                  <a:lnTo>
                    <a:pt x="904" y="142"/>
                  </a:lnTo>
                  <a:lnTo>
                    <a:pt x="910" y="133"/>
                  </a:lnTo>
                  <a:lnTo>
                    <a:pt x="916" y="124"/>
                  </a:lnTo>
                  <a:lnTo>
                    <a:pt x="923" y="116"/>
                  </a:lnTo>
                  <a:lnTo>
                    <a:pt x="931" y="108"/>
                  </a:lnTo>
                  <a:lnTo>
                    <a:pt x="939" y="101"/>
                  </a:lnTo>
                  <a:lnTo>
                    <a:pt x="948" y="93"/>
                  </a:lnTo>
                  <a:lnTo>
                    <a:pt x="957" y="86"/>
                  </a:lnTo>
                  <a:lnTo>
                    <a:pt x="967" y="80"/>
                  </a:lnTo>
                  <a:lnTo>
                    <a:pt x="976" y="74"/>
                  </a:lnTo>
                  <a:lnTo>
                    <a:pt x="986" y="69"/>
                  </a:lnTo>
                  <a:lnTo>
                    <a:pt x="996" y="64"/>
                  </a:lnTo>
                  <a:lnTo>
                    <a:pt x="1007" y="60"/>
                  </a:lnTo>
                  <a:lnTo>
                    <a:pt x="1017" y="57"/>
                  </a:lnTo>
                  <a:lnTo>
                    <a:pt x="1028" y="54"/>
                  </a:lnTo>
                  <a:lnTo>
                    <a:pt x="1038" y="52"/>
                  </a:lnTo>
                  <a:lnTo>
                    <a:pt x="1049" y="50"/>
                  </a:lnTo>
                  <a:lnTo>
                    <a:pt x="1060" y="49"/>
                  </a:lnTo>
                  <a:lnTo>
                    <a:pt x="1070" y="49"/>
                  </a:lnTo>
                  <a:lnTo>
                    <a:pt x="1081" y="49"/>
                  </a:lnTo>
                  <a:lnTo>
                    <a:pt x="1091" y="50"/>
                  </a:lnTo>
                  <a:lnTo>
                    <a:pt x="1102" y="52"/>
                  </a:lnTo>
                  <a:lnTo>
                    <a:pt x="1112" y="54"/>
                  </a:lnTo>
                  <a:lnTo>
                    <a:pt x="1122" y="57"/>
                  </a:lnTo>
                  <a:lnTo>
                    <a:pt x="1132" y="61"/>
                  </a:lnTo>
                  <a:lnTo>
                    <a:pt x="1142" y="66"/>
                  </a:lnTo>
                  <a:lnTo>
                    <a:pt x="1151" y="71"/>
                  </a:lnTo>
                  <a:lnTo>
                    <a:pt x="1160" y="77"/>
                  </a:lnTo>
                  <a:lnTo>
                    <a:pt x="1168" y="84"/>
                  </a:lnTo>
                  <a:lnTo>
                    <a:pt x="1175" y="91"/>
                  </a:lnTo>
                  <a:lnTo>
                    <a:pt x="1182" y="99"/>
                  </a:lnTo>
                  <a:lnTo>
                    <a:pt x="1188" y="107"/>
                  </a:lnTo>
                  <a:lnTo>
                    <a:pt x="1194" y="115"/>
                  </a:lnTo>
                  <a:lnTo>
                    <a:pt x="1199" y="124"/>
                  </a:lnTo>
                  <a:lnTo>
                    <a:pt x="1203" y="133"/>
                  </a:lnTo>
                  <a:lnTo>
                    <a:pt x="1206" y="142"/>
                  </a:lnTo>
                  <a:lnTo>
                    <a:pt x="1208" y="151"/>
                  </a:lnTo>
                  <a:lnTo>
                    <a:pt x="1209" y="161"/>
                  </a:lnTo>
                  <a:lnTo>
                    <a:pt x="1210" y="170"/>
                  </a:lnTo>
                  <a:lnTo>
                    <a:pt x="1210" y="175"/>
                  </a:lnTo>
                  <a:lnTo>
                    <a:pt x="1209" y="180"/>
                  </a:lnTo>
                  <a:lnTo>
                    <a:pt x="1208" y="190"/>
                  </a:lnTo>
                  <a:lnTo>
                    <a:pt x="1205" y="199"/>
                  </a:lnTo>
                  <a:lnTo>
                    <a:pt x="1202" y="209"/>
                  </a:lnTo>
                  <a:lnTo>
                    <a:pt x="1198" y="219"/>
                  </a:lnTo>
                  <a:lnTo>
                    <a:pt x="1192" y="228"/>
                  </a:lnTo>
                  <a:lnTo>
                    <a:pt x="1186" y="238"/>
                  </a:lnTo>
                  <a:lnTo>
                    <a:pt x="1179" y="246"/>
                  </a:lnTo>
                  <a:lnTo>
                    <a:pt x="1172" y="252"/>
                  </a:lnTo>
                  <a:lnTo>
                    <a:pt x="1165" y="258"/>
                  </a:lnTo>
                  <a:lnTo>
                    <a:pt x="1158" y="263"/>
                  </a:lnTo>
                  <a:lnTo>
                    <a:pt x="1150" y="267"/>
                  </a:lnTo>
                  <a:lnTo>
                    <a:pt x="1142" y="270"/>
                  </a:lnTo>
                  <a:lnTo>
                    <a:pt x="1138" y="271"/>
                  </a:lnTo>
                  <a:lnTo>
                    <a:pt x="1134" y="272"/>
                  </a:lnTo>
                  <a:lnTo>
                    <a:pt x="1130" y="273"/>
                  </a:lnTo>
                  <a:lnTo>
                    <a:pt x="1126" y="274"/>
                  </a:lnTo>
                  <a:lnTo>
                    <a:pt x="1121" y="274"/>
                  </a:lnTo>
                  <a:lnTo>
                    <a:pt x="1117" y="274"/>
                  </a:lnTo>
                  <a:lnTo>
                    <a:pt x="1114" y="274"/>
                  </a:lnTo>
                  <a:lnTo>
                    <a:pt x="1111" y="275"/>
                  </a:lnTo>
                  <a:lnTo>
                    <a:pt x="1109" y="275"/>
                  </a:lnTo>
                  <a:lnTo>
                    <a:pt x="1106" y="276"/>
                  </a:lnTo>
                  <a:lnTo>
                    <a:pt x="1104" y="276"/>
                  </a:lnTo>
                  <a:lnTo>
                    <a:pt x="1102" y="277"/>
                  </a:lnTo>
                  <a:lnTo>
                    <a:pt x="1100" y="279"/>
                  </a:lnTo>
                  <a:lnTo>
                    <a:pt x="1098" y="280"/>
                  </a:lnTo>
                  <a:lnTo>
                    <a:pt x="1096" y="282"/>
                  </a:lnTo>
                  <a:lnTo>
                    <a:pt x="1095" y="283"/>
                  </a:lnTo>
                  <a:lnTo>
                    <a:pt x="1093" y="285"/>
                  </a:lnTo>
                  <a:lnTo>
                    <a:pt x="1092" y="287"/>
                  </a:lnTo>
                  <a:lnTo>
                    <a:pt x="1091" y="290"/>
                  </a:lnTo>
                  <a:lnTo>
                    <a:pt x="1090" y="292"/>
                  </a:lnTo>
                  <a:lnTo>
                    <a:pt x="1089" y="294"/>
                  </a:lnTo>
                  <a:lnTo>
                    <a:pt x="1089" y="297"/>
                  </a:lnTo>
                  <a:lnTo>
                    <a:pt x="1089" y="299"/>
                  </a:lnTo>
                  <a:lnTo>
                    <a:pt x="1089" y="302"/>
                  </a:lnTo>
                  <a:lnTo>
                    <a:pt x="1089" y="305"/>
                  </a:lnTo>
                  <a:lnTo>
                    <a:pt x="1090" y="307"/>
                  </a:lnTo>
                  <a:lnTo>
                    <a:pt x="1091" y="309"/>
                  </a:lnTo>
                  <a:lnTo>
                    <a:pt x="1092" y="312"/>
                  </a:lnTo>
                  <a:lnTo>
                    <a:pt x="1093" y="314"/>
                  </a:lnTo>
                  <a:lnTo>
                    <a:pt x="1095" y="316"/>
                  </a:lnTo>
                  <a:lnTo>
                    <a:pt x="1096" y="318"/>
                  </a:lnTo>
                  <a:lnTo>
                    <a:pt x="1098" y="319"/>
                  </a:lnTo>
                  <a:lnTo>
                    <a:pt x="1100" y="321"/>
                  </a:lnTo>
                  <a:lnTo>
                    <a:pt x="1102" y="322"/>
                  </a:lnTo>
                  <a:lnTo>
                    <a:pt x="1104" y="323"/>
                  </a:lnTo>
                  <a:lnTo>
                    <a:pt x="1106" y="324"/>
                  </a:lnTo>
                  <a:lnTo>
                    <a:pt x="1109" y="325"/>
                  </a:lnTo>
                  <a:lnTo>
                    <a:pt x="1111" y="325"/>
                  </a:lnTo>
                  <a:lnTo>
                    <a:pt x="1114" y="325"/>
                  </a:lnTo>
                  <a:lnTo>
                    <a:pt x="1117" y="325"/>
                  </a:lnTo>
                  <a:lnTo>
                    <a:pt x="1131" y="325"/>
                  </a:lnTo>
                  <a:lnTo>
                    <a:pt x="1137" y="324"/>
                  </a:lnTo>
                  <a:lnTo>
                    <a:pt x="1144" y="323"/>
                  </a:lnTo>
                  <a:lnTo>
                    <a:pt x="1151" y="321"/>
                  </a:lnTo>
                  <a:lnTo>
                    <a:pt x="1157" y="319"/>
                  </a:lnTo>
                  <a:lnTo>
                    <a:pt x="1164" y="317"/>
                  </a:lnTo>
                  <a:lnTo>
                    <a:pt x="1170" y="315"/>
                  </a:lnTo>
                  <a:lnTo>
                    <a:pt x="1176" y="312"/>
                  </a:lnTo>
                  <a:lnTo>
                    <a:pt x="1182" y="309"/>
                  </a:lnTo>
                  <a:lnTo>
                    <a:pt x="1188" y="305"/>
                  </a:lnTo>
                  <a:lnTo>
                    <a:pt x="1194" y="301"/>
                  </a:lnTo>
                  <a:lnTo>
                    <a:pt x="1205" y="293"/>
                  </a:lnTo>
                  <a:lnTo>
                    <a:pt x="1216" y="282"/>
                  </a:lnTo>
                  <a:lnTo>
                    <a:pt x="1227" y="270"/>
                  </a:lnTo>
                  <a:lnTo>
                    <a:pt x="1236" y="257"/>
                  </a:lnTo>
                  <a:lnTo>
                    <a:pt x="1245" y="244"/>
                  </a:lnTo>
                  <a:lnTo>
                    <a:pt x="1248" y="237"/>
                  </a:lnTo>
                  <a:lnTo>
                    <a:pt x="1251" y="229"/>
                  </a:lnTo>
                  <a:lnTo>
                    <a:pt x="1254" y="222"/>
                  </a:lnTo>
                  <a:lnTo>
                    <a:pt x="1256" y="215"/>
                  </a:lnTo>
                  <a:lnTo>
                    <a:pt x="1258" y="207"/>
                  </a:lnTo>
                  <a:lnTo>
                    <a:pt x="1260" y="200"/>
                  </a:lnTo>
                  <a:lnTo>
                    <a:pt x="1261" y="193"/>
                  </a:lnTo>
                  <a:lnTo>
                    <a:pt x="1261" y="185"/>
                  </a:lnTo>
                  <a:lnTo>
                    <a:pt x="1261" y="178"/>
                  </a:lnTo>
                  <a:lnTo>
                    <a:pt x="1261" y="170"/>
                  </a:lnTo>
                  <a:lnTo>
                    <a:pt x="1260" y="156"/>
                  </a:lnTo>
                  <a:lnTo>
                    <a:pt x="1257" y="142"/>
                  </a:lnTo>
                  <a:lnTo>
                    <a:pt x="1254" y="128"/>
                  </a:lnTo>
                  <a:lnTo>
                    <a:pt x="1249" y="115"/>
                  </a:lnTo>
                  <a:lnTo>
                    <a:pt x="1244" y="102"/>
                  </a:lnTo>
                  <a:lnTo>
                    <a:pt x="1237" y="90"/>
                  </a:lnTo>
                  <a:lnTo>
                    <a:pt x="1229" y="78"/>
                  </a:lnTo>
                  <a:lnTo>
                    <a:pt x="1220" y="67"/>
                  </a:lnTo>
                  <a:lnTo>
                    <a:pt x="1211" y="57"/>
                  </a:lnTo>
                  <a:lnTo>
                    <a:pt x="1201" y="47"/>
                  </a:lnTo>
                  <a:lnTo>
                    <a:pt x="1189" y="38"/>
                  </a:lnTo>
                  <a:lnTo>
                    <a:pt x="1177" y="30"/>
                  </a:lnTo>
                  <a:lnTo>
                    <a:pt x="1165" y="22"/>
                  </a:lnTo>
                  <a:lnTo>
                    <a:pt x="1151" y="16"/>
                  </a:lnTo>
                  <a:lnTo>
                    <a:pt x="1137" y="11"/>
                  </a:lnTo>
                  <a:lnTo>
                    <a:pt x="1123" y="6"/>
                  </a:lnTo>
                  <a:lnTo>
                    <a:pt x="1110" y="4"/>
                  </a:lnTo>
                  <a:lnTo>
                    <a:pt x="1097" y="2"/>
                  </a:lnTo>
                  <a:lnTo>
                    <a:pt x="1084" y="0"/>
                  </a:lnTo>
                  <a:lnTo>
                    <a:pt x="1070" y="0"/>
                  </a:lnTo>
                  <a:lnTo>
                    <a:pt x="1057" y="0"/>
                  </a:lnTo>
                  <a:lnTo>
                    <a:pt x="1043" y="1"/>
                  </a:lnTo>
                  <a:lnTo>
                    <a:pt x="1030" y="3"/>
                  </a:lnTo>
                  <a:lnTo>
                    <a:pt x="1016" y="6"/>
                  </a:lnTo>
                  <a:lnTo>
                    <a:pt x="1003" y="9"/>
                  </a:lnTo>
                  <a:lnTo>
                    <a:pt x="989" y="14"/>
                  </a:lnTo>
                  <a:lnTo>
                    <a:pt x="976" y="19"/>
                  </a:lnTo>
                  <a:lnTo>
                    <a:pt x="963" y="24"/>
                  </a:lnTo>
                  <a:lnTo>
                    <a:pt x="950" y="31"/>
                  </a:lnTo>
                  <a:lnTo>
                    <a:pt x="938" y="38"/>
                  </a:lnTo>
                  <a:lnTo>
                    <a:pt x="926" y="46"/>
                  </a:lnTo>
                  <a:lnTo>
                    <a:pt x="914" y="54"/>
                  </a:lnTo>
                  <a:lnTo>
                    <a:pt x="903" y="64"/>
                  </a:lnTo>
                  <a:lnTo>
                    <a:pt x="892" y="75"/>
                  </a:lnTo>
                  <a:lnTo>
                    <a:pt x="882" y="85"/>
                  </a:lnTo>
                  <a:lnTo>
                    <a:pt x="873" y="96"/>
                  </a:lnTo>
                  <a:lnTo>
                    <a:pt x="865" y="108"/>
                  </a:lnTo>
                  <a:lnTo>
                    <a:pt x="857" y="120"/>
                  </a:lnTo>
                  <a:lnTo>
                    <a:pt x="850" y="132"/>
                  </a:lnTo>
                  <a:lnTo>
                    <a:pt x="844" y="144"/>
                  </a:lnTo>
                  <a:lnTo>
                    <a:pt x="839" y="157"/>
                  </a:lnTo>
                  <a:lnTo>
                    <a:pt x="835" y="169"/>
                  </a:lnTo>
                  <a:lnTo>
                    <a:pt x="831" y="182"/>
                  </a:lnTo>
                  <a:lnTo>
                    <a:pt x="829" y="195"/>
                  </a:lnTo>
                  <a:lnTo>
                    <a:pt x="827" y="208"/>
                  </a:lnTo>
                  <a:lnTo>
                    <a:pt x="827" y="221"/>
                  </a:lnTo>
                  <a:lnTo>
                    <a:pt x="827" y="234"/>
                  </a:lnTo>
                  <a:lnTo>
                    <a:pt x="829" y="246"/>
                  </a:lnTo>
                  <a:lnTo>
                    <a:pt x="831" y="256"/>
                  </a:lnTo>
                  <a:lnTo>
                    <a:pt x="834" y="266"/>
                  </a:lnTo>
                  <a:lnTo>
                    <a:pt x="837" y="276"/>
                  </a:lnTo>
                  <a:lnTo>
                    <a:pt x="841" y="286"/>
                  </a:lnTo>
                  <a:lnTo>
                    <a:pt x="846" y="295"/>
                  </a:lnTo>
                  <a:lnTo>
                    <a:pt x="851" y="305"/>
                  </a:lnTo>
                  <a:lnTo>
                    <a:pt x="857" y="314"/>
                  </a:lnTo>
                  <a:lnTo>
                    <a:pt x="864" y="323"/>
                  </a:lnTo>
                  <a:lnTo>
                    <a:pt x="879" y="341"/>
                  </a:lnTo>
                  <a:lnTo>
                    <a:pt x="897" y="358"/>
                  </a:lnTo>
                  <a:lnTo>
                    <a:pt x="917" y="375"/>
                  </a:lnTo>
                  <a:lnTo>
                    <a:pt x="939" y="390"/>
                  </a:lnTo>
                  <a:lnTo>
                    <a:pt x="949" y="397"/>
                  </a:lnTo>
                  <a:lnTo>
                    <a:pt x="959" y="402"/>
                  </a:lnTo>
                  <a:lnTo>
                    <a:pt x="979" y="413"/>
                  </a:lnTo>
                  <a:lnTo>
                    <a:pt x="999" y="422"/>
                  </a:lnTo>
                  <a:lnTo>
                    <a:pt x="1018" y="432"/>
                  </a:lnTo>
                  <a:lnTo>
                    <a:pt x="1086" y="466"/>
                  </a:lnTo>
                  <a:lnTo>
                    <a:pt x="1100" y="475"/>
                  </a:lnTo>
                  <a:lnTo>
                    <a:pt x="1114" y="485"/>
                  </a:lnTo>
                  <a:lnTo>
                    <a:pt x="1128" y="496"/>
                  </a:lnTo>
                  <a:lnTo>
                    <a:pt x="1141" y="509"/>
                  </a:lnTo>
                  <a:lnTo>
                    <a:pt x="1147" y="516"/>
                  </a:lnTo>
                  <a:lnTo>
                    <a:pt x="1153" y="523"/>
                  </a:lnTo>
                  <a:lnTo>
                    <a:pt x="1159" y="530"/>
                  </a:lnTo>
                  <a:lnTo>
                    <a:pt x="1164" y="538"/>
                  </a:lnTo>
                  <a:lnTo>
                    <a:pt x="1168" y="546"/>
                  </a:lnTo>
                  <a:lnTo>
                    <a:pt x="1172" y="555"/>
                  </a:lnTo>
                  <a:lnTo>
                    <a:pt x="1176" y="564"/>
                  </a:lnTo>
                  <a:lnTo>
                    <a:pt x="1179" y="573"/>
                  </a:lnTo>
                  <a:lnTo>
                    <a:pt x="1180" y="577"/>
                  </a:lnTo>
                  <a:lnTo>
                    <a:pt x="1181" y="581"/>
                  </a:lnTo>
                  <a:lnTo>
                    <a:pt x="1181" y="585"/>
                  </a:lnTo>
                  <a:lnTo>
                    <a:pt x="1181" y="589"/>
                  </a:lnTo>
                  <a:lnTo>
                    <a:pt x="1181" y="593"/>
                  </a:lnTo>
                  <a:lnTo>
                    <a:pt x="1181" y="597"/>
                  </a:lnTo>
                  <a:lnTo>
                    <a:pt x="1181" y="600"/>
                  </a:lnTo>
                  <a:lnTo>
                    <a:pt x="1180" y="604"/>
                  </a:lnTo>
                  <a:lnTo>
                    <a:pt x="1178" y="612"/>
                  </a:lnTo>
                  <a:lnTo>
                    <a:pt x="1175" y="620"/>
                  </a:lnTo>
                  <a:lnTo>
                    <a:pt x="1172" y="628"/>
                  </a:lnTo>
                  <a:lnTo>
                    <a:pt x="1168" y="635"/>
                  </a:lnTo>
                  <a:lnTo>
                    <a:pt x="1165" y="639"/>
                  </a:lnTo>
                  <a:lnTo>
                    <a:pt x="1162" y="643"/>
                  </a:lnTo>
                  <a:lnTo>
                    <a:pt x="1158" y="647"/>
                  </a:lnTo>
                  <a:lnTo>
                    <a:pt x="1155" y="650"/>
                  </a:lnTo>
                  <a:lnTo>
                    <a:pt x="1152" y="653"/>
                  </a:lnTo>
                  <a:lnTo>
                    <a:pt x="1148" y="656"/>
                  </a:lnTo>
                  <a:lnTo>
                    <a:pt x="1144" y="659"/>
                  </a:lnTo>
                  <a:lnTo>
                    <a:pt x="1140" y="661"/>
                  </a:lnTo>
                  <a:lnTo>
                    <a:pt x="1131" y="666"/>
                  </a:lnTo>
                  <a:lnTo>
                    <a:pt x="1128" y="666"/>
                  </a:lnTo>
                  <a:lnTo>
                    <a:pt x="1124" y="665"/>
                  </a:lnTo>
                  <a:lnTo>
                    <a:pt x="1120" y="663"/>
                  </a:lnTo>
                  <a:lnTo>
                    <a:pt x="1115" y="661"/>
                  </a:lnTo>
                  <a:lnTo>
                    <a:pt x="1111" y="660"/>
                  </a:lnTo>
                  <a:lnTo>
                    <a:pt x="1102" y="658"/>
                  </a:lnTo>
                  <a:lnTo>
                    <a:pt x="1092" y="655"/>
                  </a:lnTo>
                  <a:lnTo>
                    <a:pt x="1092" y="655"/>
                  </a:lnTo>
                  <a:lnTo>
                    <a:pt x="1091" y="655"/>
                  </a:lnTo>
                  <a:lnTo>
                    <a:pt x="1087" y="656"/>
                  </a:lnTo>
                  <a:lnTo>
                    <a:pt x="1070" y="658"/>
                  </a:lnTo>
                  <a:lnTo>
                    <a:pt x="1036" y="663"/>
                  </a:lnTo>
                  <a:lnTo>
                    <a:pt x="982" y="672"/>
                  </a:lnTo>
                  <a:lnTo>
                    <a:pt x="961" y="676"/>
                  </a:lnTo>
                  <a:lnTo>
                    <a:pt x="951" y="678"/>
                  </a:lnTo>
                  <a:lnTo>
                    <a:pt x="942" y="680"/>
                  </a:lnTo>
                  <a:lnTo>
                    <a:pt x="897" y="690"/>
                  </a:lnTo>
                  <a:lnTo>
                    <a:pt x="858" y="697"/>
                  </a:lnTo>
                  <a:lnTo>
                    <a:pt x="826" y="702"/>
                  </a:lnTo>
                  <a:lnTo>
                    <a:pt x="811" y="703"/>
                  </a:lnTo>
                  <a:lnTo>
                    <a:pt x="798" y="703"/>
                  </a:lnTo>
                  <a:lnTo>
                    <a:pt x="773" y="702"/>
                  </a:lnTo>
                  <a:lnTo>
                    <a:pt x="727" y="697"/>
                  </a:lnTo>
                  <a:lnTo>
                    <a:pt x="598" y="682"/>
                  </a:lnTo>
                  <a:lnTo>
                    <a:pt x="358" y="649"/>
                  </a:lnTo>
                  <a:lnTo>
                    <a:pt x="359" y="652"/>
                  </a:lnTo>
                  <a:lnTo>
                    <a:pt x="360" y="654"/>
                  </a:lnTo>
                  <a:lnTo>
                    <a:pt x="360" y="656"/>
                  </a:lnTo>
                  <a:lnTo>
                    <a:pt x="361" y="658"/>
                  </a:lnTo>
                  <a:lnTo>
                    <a:pt x="361" y="660"/>
                  </a:lnTo>
                  <a:lnTo>
                    <a:pt x="361" y="662"/>
                  </a:lnTo>
                  <a:lnTo>
                    <a:pt x="361" y="666"/>
                  </a:lnTo>
                  <a:lnTo>
                    <a:pt x="361" y="667"/>
                  </a:lnTo>
                  <a:lnTo>
                    <a:pt x="361" y="668"/>
                  </a:lnTo>
                  <a:lnTo>
                    <a:pt x="361" y="669"/>
                  </a:lnTo>
                  <a:lnTo>
                    <a:pt x="360" y="670"/>
                  </a:lnTo>
                  <a:lnTo>
                    <a:pt x="360" y="671"/>
                  </a:lnTo>
                  <a:lnTo>
                    <a:pt x="360" y="672"/>
                  </a:lnTo>
                  <a:lnTo>
                    <a:pt x="359" y="673"/>
                  </a:lnTo>
                  <a:lnTo>
                    <a:pt x="359" y="673"/>
                  </a:lnTo>
                  <a:lnTo>
                    <a:pt x="358" y="674"/>
                  </a:lnTo>
                  <a:lnTo>
                    <a:pt x="357" y="675"/>
                  </a:lnTo>
                  <a:lnTo>
                    <a:pt x="357" y="675"/>
                  </a:lnTo>
                  <a:lnTo>
                    <a:pt x="356" y="676"/>
                  </a:lnTo>
                  <a:lnTo>
                    <a:pt x="355" y="676"/>
                  </a:lnTo>
                  <a:lnTo>
                    <a:pt x="354" y="677"/>
                  </a:lnTo>
                  <a:lnTo>
                    <a:pt x="352" y="677"/>
                  </a:lnTo>
                  <a:lnTo>
                    <a:pt x="350" y="677"/>
                  </a:lnTo>
                  <a:lnTo>
                    <a:pt x="348" y="677"/>
                  </a:lnTo>
                  <a:lnTo>
                    <a:pt x="346" y="677"/>
                  </a:lnTo>
                  <a:lnTo>
                    <a:pt x="345" y="676"/>
                  </a:lnTo>
                  <a:lnTo>
                    <a:pt x="345" y="676"/>
                  </a:lnTo>
                  <a:lnTo>
                    <a:pt x="344" y="676"/>
                  </a:lnTo>
                  <a:lnTo>
                    <a:pt x="343" y="675"/>
                  </a:lnTo>
                  <a:lnTo>
                    <a:pt x="343" y="675"/>
                  </a:lnTo>
                  <a:lnTo>
                    <a:pt x="342" y="674"/>
                  </a:lnTo>
                  <a:lnTo>
                    <a:pt x="342" y="674"/>
                  </a:lnTo>
                  <a:lnTo>
                    <a:pt x="341" y="674"/>
                  </a:lnTo>
                  <a:lnTo>
                    <a:pt x="341" y="673"/>
                  </a:lnTo>
                  <a:lnTo>
                    <a:pt x="341" y="673"/>
                  </a:lnTo>
                  <a:lnTo>
                    <a:pt x="341" y="673"/>
                  </a:lnTo>
                  <a:lnTo>
                    <a:pt x="341" y="673"/>
                  </a:lnTo>
                  <a:lnTo>
                    <a:pt x="341" y="672"/>
                  </a:lnTo>
                  <a:lnTo>
                    <a:pt x="340" y="667"/>
                  </a:lnTo>
                  <a:lnTo>
                    <a:pt x="338" y="662"/>
                  </a:lnTo>
                  <a:lnTo>
                    <a:pt x="336" y="657"/>
                  </a:lnTo>
                  <a:lnTo>
                    <a:pt x="334" y="652"/>
                  </a:lnTo>
                  <a:lnTo>
                    <a:pt x="327" y="638"/>
                  </a:lnTo>
                  <a:lnTo>
                    <a:pt x="311" y="623"/>
                  </a:lnTo>
                  <a:lnTo>
                    <a:pt x="303" y="613"/>
                  </a:lnTo>
                  <a:lnTo>
                    <a:pt x="299" y="609"/>
                  </a:lnTo>
                  <a:lnTo>
                    <a:pt x="296" y="604"/>
                  </a:lnTo>
                  <a:lnTo>
                    <a:pt x="281" y="586"/>
                  </a:lnTo>
                  <a:lnTo>
                    <a:pt x="273" y="577"/>
                  </a:lnTo>
                  <a:lnTo>
                    <a:pt x="265" y="569"/>
                  </a:lnTo>
                  <a:lnTo>
                    <a:pt x="257" y="562"/>
                  </a:lnTo>
                  <a:lnTo>
                    <a:pt x="253" y="559"/>
                  </a:lnTo>
                  <a:lnTo>
                    <a:pt x="249" y="556"/>
                  </a:lnTo>
                  <a:lnTo>
                    <a:pt x="245" y="553"/>
                  </a:lnTo>
                  <a:lnTo>
                    <a:pt x="242" y="551"/>
                  </a:lnTo>
                  <a:lnTo>
                    <a:pt x="238" y="550"/>
                  </a:lnTo>
                  <a:lnTo>
                    <a:pt x="234" y="548"/>
                  </a:lnTo>
                  <a:lnTo>
                    <a:pt x="233" y="548"/>
                  </a:lnTo>
                  <a:lnTo>
                    <a:pt x="232" y="547"/>
                  </a:lnTo>
                  <a:lnTo>
                    <a:pt x="230" y="547"/>
                  </a:lnTo>
                  <a:lnTo>
                    <a:pt x="229" y="547"/>
                  </a:lnTo>
                  <a:lnTo>
                    <a:pt x="226" y="546"/>
                  </a:lnTo>
                  <a:lnTo>
                    <a:pt x="224" y="546"/>
                  </a:lnTo>
                  <a:lnTo>
                    <a:pt x="221" y="546"/>
                  </a:lnTo>
                  <a:lnTo>
                    <a:pt x="218" y="545"/>
                  </a:lnTo>
                  <a:lnTo>
                    <a:pt x="211" y="545"/>
                  </a:lnTo>
                  <a:lnTo>
                    <a:pt x="199" y="546"/>
                  </a:lnTo>
                  <a:lnTo>
                    <a:pt x="185" y="548"/>
                  </a:lnTo>
                  <a:lnTo>
                    <a:pt x="170" y="551"/>
                  </a:lnTo>
                  <a:lnTo>
                    <a:pt x="155" y="555"/>
                  </a:lnTo>
                  <a:lnTo>
                    <a:pt x="140" y="559"/>
                  </a:lnTo>
                  <a:lnTo>
                    <a:pt x="126" y="564"/>
                  </a:lnTo>
                  <a:lnTo>
                    <a:pt x="112" y="570"/>
                  </a:lnTo>
                  <a:lnTo>
                    <a:pt x="101" y="576"/>
                  </a:lnTo>
                  <a:lnTo>
                    <a:pt x="107" y="579"/>
                  </a:lnTo>
                  <a:lnTo>
                    <a:pt x="112" y="581"/>
                  </a:lnTo>
                  <a:lnTo>
                    <a:pt x="118" y="583"/>
                  </a:lnTo>
                  <a:lnTo>
                    <a:pt x="121" y="584"/>
                  </a:lnTo>
                  <a:lnTo>
                    <a:pt x="124" y="584"/>
                  </a:lnTo>
                  <a:lnTo>
                    <a:pt x="156" y="597"/>
                  </a:lnTo>
                  <a:lnTo>
                    <a:pt x="163" y="601"/>
                  </a:lnTo>
                  <a:lnTo>
                    <a:pt x="170" y="604"/>
                  </a:lnTo>
                  <a:lnTo>
                    <a:pt x="175" y="607"/>
                  </a:lnTo>
                  <a:lnTo>
                    <a:pt x="178" y="609"/>
                  </a:lnTo>
                  <a:lnTo>
                    <a:pt x="180" y="610"/>
                  </a:lnTo>
                  <a:lnTo>
                    <a:pt x="183" y="613"/>
                  </a:lnTo>
                  <a:lnTo>
                    <a:pt x="186" y="615"/>
                  </a:lnTo>
                  <a:lnTo>
                    <a:pt x="189" y="617"/>
                  </a:lnTo>
                  <a:lnTo>
                    <a:pt x="192" y="620"/>
                  </a:lnTo>
                  <a:lnTo>
                    <a:pt x="195" y="623"/>
                  </a:lnTo>
                  <a:lnTo>
                    <a:pt x="197" y="626"/>
                  </a:lnTo>
                  <a:lnTo>
                    <a:pt x="200" y="629"/>
                  </a:lnTo>
                  <a:lnTo>
                    <a:pt x="202" y="633"/>
                  </a:lnTo>
                  <a:lnTo>
                    <a:pt x="204" y="636"/>
                  </a:lnTo>
                  <a:lnTo>
                    <a:pt x="206" y="640"/>
                  </a:lnTo>
                  <a:lnTo>
                    <a:pt x="208" y="644"/>
                  </a:lnTo>
                  <a:lnTo>
                    <a:pt x="210" y="647"/>
                  </a:lnTo>
                  <a:lnTo>
                    <a:pt x="211" y="651"/>
                  </a:lnTo>
                  <a:lnTo>
                    <a:pt x="212" y="655"/>
                  </a:lnTo>
                  <a:lnTo>
                    <a:pt x="213" y="659"/>
                  </a:lnTo>
                  <a:lnTo>
                    <a:pt x="214" y="663"/>
                  </a:lnTo>
                  <a:lnTo>
                    <a:pt x="215" y="668"/>
                  </a:lnTo>
                  <a:lnTo>
                    <a:pt x="216" y="672"/>
                  </a:lnTo>
                  <a:lnTo>
                    <a:pt x="216" y="676"/>
                  </a:lnTo>
                  <a:lnTo>
                    <a:pt x="216" y="681"/>
                  </a:lnTo>
                  <a:lnTo>
                    <a:pt x="216" y="685"/>
                  </a:lnTo>
                  <a:lnTo>
                    <a:pt x="216" y="690"/>
                  </a:lnTo>
                  <a:lnTo>
                    <a:pt x="215" y="699"/>
                  </a:lnTo>
                  <a:lnTo>
                    <a:pt x="213" y="707"/>
                  </a:lnTo>
                  <a:lnTo>
                    <a:pt x="210" y="716"/>
                  </a:lnTo>
                  <a:lnTo>
                    <a:pt x="207" y="724"/>
                  </a:lnTo>
                  <a:lnTo>
                    <a:pt x="203" y="731"/>
                  </a:lnTo>
                  <a:lnTo>
                    <a:pt x="201" y="735"/>
                  </a:lnTo>
                  <a:lnTo>
                    <a:pt x="198" y="738"/>
                  </a:lnTo>
                  <a:lnTo>
                    <a:pt x="195" y="741"/>
                  </a:lnTo>
                  <a:lnTo>
                    <a:pt x="193" y="744"/>
                  </a:lnTo>
                  <a:lnTo>
                    <a:pt x="187" y="750"/>
                  </a:lnTo>
                  <a:lnTo>
                    <a:pt x="180" y="756"/>
                  </a:lnTo>
                  <a:lnTo>
                    <a:pt x="174" y="764"/>
                  </a:lnTo>
                  <a:lnTo>
                    <a:pt x="172" y="766"/>
                  </a:lnTo>
                  <a:lnTo>
                    <a:pt x="171" y="767"/>
                  </a:lnTo>
                  <a:lnTo>
                    <a:pt x="170" y="769"/>
                  </a:lnTo>
                  <a:lnTo>
                    <a:pt x="169" y="771"/>
                  </a:lnTo>
                  <a:lnTo>
                    <a:pt x="167" y="775"/>
                  </a:lnTo>
                  <a:lnTo>
                    <a:pt x="164" y="780"/>
                  </a:lnTo>
                  <a:lnTo>
                    <a:pt x="157" y="792"/>
                  </a:lnTo>
                  <a:lnTo>
                    <a:pt x="144" y="819"/>
                  </a:lnTo>
                  <a:lnTo>
                    <a:pt x="140" y="829"/>
                  </a:lnTo>
                  <a:lnTo>
                    <a:pt x="135" y="838"/>
                  </a:lnTo>
                  <a:lnTo>
                    <a:pt x="127" y="855"/>
                  </a:lnTo>
                  <a:lnTo>
                    <a:pt x="129" y="857"/>
                  </a:lnTo>
                  <a:lnTo>
                    <a:pt x="132" y="859"/>
                  </a:lnTo>
                  <a:lnTo>
                    <a:pt x="137" y="862"/>
                  </a:lnTo>
                  <a:lnTo>
                    <a:pt x="143" y="865"/>
                  </a:lnTo>
                  <a:lnTo>
                    <a:pt x="150" y="868"/>
                  </a:lnTo>
                  <a:lnTo>
                    <a:pt x="157" y="870"/>
                  </a:lnTo>
                  <a:lnTo>
                    <a:pt x="165" y="872"/>
                  </a:lnTo>
                  <a:lnTo>
                    <a:pt x="174" y="874"/>
                  </a:lnTo>
                  <a:lnTo>
                    <a:pt x="183" y="875"/>
                  </a:lnTo>
                  <a:lnTo>
                    <a:pt x="194" y="875"/>
                  </a:lnTo>
                  <a:lnTo>
                    <a:pt x="192" y="883"/>
                  </a:lnTo>
                  <a:lnTo>
                    <a:pt x="189" y="891"/>
                  </a:lnTo>
                  <a:lnTo>
                    <a:pt x="185" y="901"/>
                  </a:lnTo>
                  <a:lnTo>
                    <a:pt x="182" y="911"/>
                  </a:lnTo>
                  <a:lnTo>
                    <a:pt x="179" y="922"/>
                  </a:lnTo>
                  <a:lnTo>
                    <a:pt x="176" y="935"/>
                  </a:lnTo>
                  <a:lnTo>
                    <a:pt x="174" y="947"/>
                  </a:lnTo>
                  <a:lnTo>
                    <a:pt x="172" y="961"/>
                  </a:lnTo>
                  <a:lnTo>
                    <a:pt x="172" y="974"/>
                  </a:lnTo>
                  <a:lnTo>
                    <a:pt x="171" y="1017"/>
                  </a:lnTo>
                  <a:lnTo>
                    <a:pt x="169" y="1066"/>
                  </a:lnTo>
                  <a:lnTo>
                    <a:pt x="166" y="1111"/>
                  </a:lnTo>
                  <a:lnTo>
                    <a:pt x="163" y="1140"/>
                  </a:lnTo>
                  <a:lnTo>
                    <a:pt x="163" y="1143"/>
                  </a:lnTo>
                  <a:lnTo>
                    <a:pt x="160" y="1146"/>
                  </a:lnTo>
                  <a:lnTo>
                    <a:pt x="112" y="1206"/>
                  </a:lnTo>
                  <a:lnTo>
                    <a:pt x="61" y="1276"/>
                  </a:lnTo>
                  <a:lnTo>
                    <a:pt x="38" y="1309"/>
                  </a:lnTo>
                  <a:lnTo>
                    <a:pt x="19" y="1340"/>
                  </a:lnTo>
                  <a:lnTo>
                    <a:pt x="12" y="1354"/>
                  </a:lnTo>
                  <a:lnTo>
                    <a:pt x="6" y="1366"/>
                  </a:lnTo>
                  <a:lnTo>
                    <a:pt x="2" y="1377"/>
                  </a:lnTo>
                  <a:lnTo>
                    <a:pt x="1" y="1382"/>
                  </a:lnTo>
                  <a:lnTo>
                    <a:pt x="0" y="1386"/>
                  </a:lnTo>
                  <a:lnTo>
                    <a:pt x="0" y="1386"/>
                  </a:lnTo>
                  <a:lnTo>
                    <a:pt x="0" y="1386"/>
                  </a:lnTo>
                  <a:lnTo>
                    <a:pt x="3" y="1404"/>
                  </a:lnTo>
                  <a:lnTo>
                    <a:pt x="8" y="1422"/>
                  </a:lnTo>
                  <a:lnTo>
                    <a:pt x="13" y="1439"/>
                  </a:lnTo>
                  <a:lnTo>
                    <a:pt x="19" y="1454"/>
                  </a:lnTo>
                  <a:lnTo>
                    <a:pt x="22" y="1461"/>
                  </a:lnTo>
                  <a:lnTo>
                    <a:pt x="25" y="1467"/>
                  </a:lnTo>
                  <a:lnTo>
                    <a:pt x="29" y="1472"/>
                  </a:lnTo>
                  <a:lnTo>
                    <a:pt x="33" y="1476"/>
                  </a:lnTo>
                  <a:lnTo>
                    <a:pt x="35" y="1478"/>
                  </a:lnTo>
                  <a:lnTo>
                    <a:pt x="37" y="1479"/>
                  </a:lnTo>
                  <a:lnTo>
                    <a:pt x="39" y="1481"/>
                  </a:lnTo>
                  <a:lnTo>
                    <a:pt x="41" y="1482"/>
                  </a:lnTo>
                  <a:lnTo>
                    <a:pt x="43" y="1482"/>
                  </a:lnTo>
                  <a:lnTo>
                    <a:pt x="45" y="1483"/>
                  </a:lnTo>
                  <a:lnTo>
                    <a:pt x="48" y="1483"/>
                  </a:lnTo>
                  <a:lnTo>
                    <a:pt x="50" y="1482"/>
                  </a:lnTo>
                  <a:lnTo>
                    <a:pt x="53" y="1482"/>
                  </a:lnTo>
                  <a:lnTo>
                    <a:pt x="56" y="1481"/>
                  </a:lnTo>
                  <a:lnTo>
                    <a:pt x="58" y="1479"/>
                  </a:lnTo>
                  <a:lnTo>
                    <a:pt x="60" y="1478"/>
                  </a:lnTo>
                  <a:lnTo>
                    <a:pt x="62" y="1476"/>
                  </a:lnTo>
                  <a:lnTo>
                    <a:pt x="64" y="1474"/>
                  </a:lnTo>
                  <a:lnTo>
                    <a:pt x="65" y="1471"/>
                  </a:lnTo>
                  <a:lnTo>
                    <a:pt x="66" y="1468"/>
                  </a:lnTo>
                  <a:lnTo>
                    <a:pt x="67" y="1465"/>
                  </a:lnTo>
                  <a:lnTo>
                    <a:pt x="67" y="1462"/>
                  </a:lnTo>
                  <a:lnTo>
                    <a:pt x="68" y="1458"/>
                  </a:lnTo>
                  <a:lnTo>
                    <a:pt x="68" y="1453"/>
                  </a:lnTo>
                  <a:lnTo>
                    <a:pt x="68" y="1443"/>
                  </a:lnTo>
                  <a:lnTo>
                    <a:pt x="67" y="1431"/>
                  </a:lnTo>
                  <a:lnTo>
                    <a:pt x="67" y="1417"/>
                  </a:lnTo>
                  <a:lnTo>
                    <a:pt x="67" y="1409"/>
                  </a:lnTo>
                  <a:lnTo>
                    <a:pt x="67" y="1403"/>
                  </a:lnTo>
                  <a:lnTo>
                    <a:pt x="68" y="1397"/>
                  </a:lnTo>
                  <a:lnTo>
                    <a:pt x="68" y="1394"/>
                  </a:lnTo>
                  <a:lnTo>
                    <a:pt x="69" y="1391"/>
                  </a:lnTo>
                  <a:lnTo>
                    <a:pt x="69" y="1389"/>
                  </a:lnTo>
                  <a:lnTo>
                    <a:pt x="70" y="1387"/>
                  </a:lnTo>
                  <a:lnTo>
                    <a:pt x="72" y="1385"/>
                  </a:lnTo>
                  <a:lnTo>
                    <a:pt x="72" y="1384"/>
                  </a:lnTo>
                  <a:lnTo>
                    <a:pt x="73" y="1383"/>
                  </a:lnTo>
                  <a:lnTo>
                    <a:pt x="76" y="1380"/>
                  </a:lnTo>
                  <a:lnTo>
                    <a:pt x="81" y="1377"/>
                  </a:lnTo>
                  <a:lnTo>
                    <a:pt x="94" y="1366"/>
                  </a:lnTo>
                  <a:lnTo>
                    <a:pt x="129" y="1338"/>
                  </a:lnTo>
                  <a:lnTo>
                    <a:pt x="184" y="1297"/>
                  </a:lnTo>
                  <a:lnTo>
                    <a:pt x="231" y="1261"/>
                  </a:lnTo>
                  <a:lnTo>
                    <a:pt x="250" y="1245"/>
                  </a:lnTo>
                  <a:lnTo>
                    <a:pt x="266" y="1230"/>
                  </a:lnTo>
                  <a:lnTo>
                    <a:pt x="279" y="1217"/>
                  </a:lnTo>
                  <a:lnTo>
                    <a:pt x="283" y="1211"/>
                  </a:lnTo>
                  <a:lnTo>
                    <a:pt x="287" y="1205"/>
                  </a:lnTo>
                  <a:lnTo>
                    <a:pt x="291" y="1198"/>
                  </a:lnTo>
                  <a:lnTo>
                    <a:pt x="295" y="1191"/>
                  </a:lnTo>
                  <a:lnTo>
                    <a:pt x="302" y="1175"/>
                  </a:lnTo>
                  <a:lnTo>
                    <a:pt x="308" y="1159"/>
                  </a:lnTo>
                  <a:lnTo>
                    <a:pt x="313" y="1142"/>
                  </a:lnTo>
                  <a:lnTo>
                    <a:pt x="327" y="1089"/>
                  </a:lnTo>
                  <a:lnTo>
                    <a:pt x="329" y="1075"/>
                  </a:lnTo>
                  <a:lnTo>
                    <a:pt x="330" y="1062"/>
                  </a:lnTo>
                  <a:lnTo>
                    <a:pt x="330" y="1051"/>
                  </a:lnTo>
                  <a:lnTo>
                    <a:pt x="330" y="1039"/>
                  </a:lnTo>
                  <a:lnTo>
                    <a:pt x="330" y="1033"/>
                  </a:lnTo>
                  <a:lnTo>
                    <a:pt x="330" y="996"/>
                  </a:lnTo>
                  <a:lnTo>
                    <a:pt x="330" y="994"/>
                  </a:lnTo>
                  <a:lnTo>
                    <a:pt x="330" y="975"/>
                  </a:lnTo>
                  <a:lnTo>
                    <a:pt x="330" y="968"/>
                  </a:lnTo>
                  <a:lnTo>
                    <a:pt x="330" y="965"/>
                  </a:lnTo>
                  <a:lnTo>
                    <a:pt x="331" y="962"/>
                  </a:lnTo>
                  <a:lnTo>
                    <a:pt x="331" y="959"/>
                  </a:lnTo>
                  <a:lnTo>
                    <a:pt x="332" y="957"/>
                  </a:lnTo>
                  <a:lnTo>
                    <a:pt x="333" y="956"/>
                  </a:lnTo>
                  <a:lnTo>
                    <a:pt x="333" y="955"/>
                  </a:lnTo>
                  <a:lnTo>
                    <a:pt x="334" y="955"/>
                  </a:lnTo>
                  <a:lnTo>
                    <a:pt x="335" y="954"/>
                  </a:lnTo>
                  <a:lnTo>
                    <a:pt x="335" y="953"/>
                  </a:lnTo>
                  <a:lnTo>
                    <a:pt x="336" y="953"/>
                  </a:lnTo>
                  <a:lnTo>
                    <a:pt x="337" y="952"/>
                  </a:lnTo>
                  <a:lnTo>
                    <a:pt x="339" y="952"/>
                  </a:lnTo>
                  <a:lnTo>
                    <a:pt x="341" y="952"/>
                  </a:lnTo>
                  <a:lnTo>
                    <a:pt x="344" y="951"/>
                  </a:lnTo>
                  <a:lnTo>
                    <a:pt x="347" y="951"/>
                  </a:lnTo>
                  <a:lnTo>
                    <a:pt x="348" y="952"/>
                  </a:lnTo>
                  <a:lnTo>
                    <a:pt x="349" y="952"/>
                  </a:lnTo>
                  <a:lnTo>
                    <a:pt x="350" y="952"/>
                  </a:lnTo>
                  <a:lnTo>
                    <a:pt x="351" y="952"/>
                  </a:lnTo>
                  <a:lnTo>
                    <a:pt x="352" y="952"/>
                  </a:lnTo>
                  <a:lnTo>
                    <a:pt x="352" y="953"/>
                  </a:lnTo>
                  <a:lnTo>
                    <a:pt x="353" y="953"/>
                  </a:lnTo>
                  <a:lnTo>
                    <a:pt x="354" y="953"/>
                  </a:lnTo>
                  <a:lnTo>
                    <a:pt x="354" y="954"/>
                  </a:lnTo>
                  <a:lnTo>
                    <a:pt x="355" y="954"/>
                  </a:lnTo>
                  <a:lnTo>
                    <a:pt x="356" y="956"/>
                  </a:lnTo>
                  <a:lnTo>
                    <a:pt x="357" y="957"/>
                  </a:lnTo>
                  <a:lnTo>
                    <a:pt x="358" y="958"/>
                  </a:lnTo>
                  <a:lnTo>
                    <a:pt x="358" y="960"/>
                  </a:lnTo>
                  <a:lnTo>
                    <a:pt x="359" y="962"/>
                  </a:lnTo>
                  <a:lnTo>
                    <a:pt x="360" y="964"/>
                  </a:lnTo>
                  <a:lnTo>
                    <a:pt x="360" y="969"/>
                  </a:lnTo>
                  <a:lnTo>
                    <a:pt x="361" y="974"/>
                  </a:lnTo>
                  <a:lnTo>
                    <a:pt x="361" y="981"/>
                  </a:lnTo>
                  <a:lnTo>
                    <a:pt x="361" y="999"/>
                  </a:lnTo>
                  <a:lnTo>
                    <a:pt x="361" y="1033"/>
                  </a:lnTo>
                  <a:lnTo>
                    <a:pt x="361" y="1078"/>
                  </a:lnTo>
                  <a:lnTo>
                    <a:pt x="471" y="1069"/>
                  </a:lnTo>
                  <a:lnTo>
                    <a:pt x="541" y="1063"/>
                  </a:lnTo>
                  <a:lnTo>
                    <a:pt x="570" y="1059"/>
                  </a:lnTo>
                  <a:lnTo>
                    <a:pt x="592" y="1056"/>
                  </a:lnTo>
                  <a:lnTo>
                    <a:pt x="714" y="1025"/>
                  </a:lnTo>
                  <a:lnTo>
                    <a:pt x="731" y="1019"/>
                  </a:lnTo>
                  <a:lnTo>
                    <a:pt x="832" y="993"/>
                  </a:lnTo>
                  <a:lnTo>
                    <a:pt x="877" y="982"/>
                  </a:lnTo>
                  <a:lnTo>
                    <a:pt x="914" y="974"/>
                  </a:lnTo>
                  <a:lnTo>
                    <a:pt x="911" y="965"/>
                  </a:lnTo>
                  <a:lnTo>
                    <a:pt x="909" y="962"/>
                  </a:lnTo>
                  <a:lnTo>
                    <a:pt x="908" y="959"/>
                  </a:lnTo>
                  <a:lnTo>
                    <a:pt x="904" y="953"/>
                  </a:lnTo>
                  <a:lnTo>
                    <a:pt x="901" y="947"/>
                  </a:lnTo>
                  <a:lnTo>
                    <a:pt x="899" y="943"/>
                  </a:lnTo>
                  <a:lnTo>
                    <a:pt x="897" y="940"/>
                  </a:lnTo>
                  <a:lnTo>
                    <a:pt x="895" y="937"/>
                  </a:lnTo>
                  <a:lnTo>
                    <a:pt x="893" y="934"/>
                  </a:lnTo>
                  <a:lnTo>
                    <a:pt x="890" y="927"/>
                  </a:lnTo>
                  <a:lnTo>
                    <a:pt x="887" y="920"/>
                  </a:lnTo>
                  <a:lnTo>
                    <a:pt x="885" y="916"/>
                  </a:lnTo>
                  <a:lnTo>
                    <a:pt x="883" y="912"/>
                  </a:lnTo>
                  <a:lnTo>
                    <a:pt x="876" y="897"/>
                  </a:lnTo>
                  <a:lnTo>
                    <a:pt x="873" y="891"/>
                  </a:lnTo>
                  <a:lnTo>
                    <a:pt x="871" y="886"/>
                  </a:lnTo>
                  <a:lnTo>
                    <a:pt x="869" y="881"/>
                  </a:lnTo>
                  <a:lnTo>
                    <a:pt x="869" y="879"/>
                  </a:lnTo>
                  <a:lnTo>
                    <a:pt x="868" y="877"/>
                  </a:lnTo>
                  <a:lnTo>
                    <a:pt x="868" y="875"/>
                  </a:lnTo>
                  <a:lnTo>
                    <a:pt x="868" y="873"/>
                  </a:lnTo>
                  <a:lnTo>
                    <a:pt x="869" y="871"/>
                  </a:lnTo>
                  <a:lnTo>
                    <a:pt x="869" y="869"/>
                  </a:lnTo>
                  <a:lnTo>
                    <a:pt x="869" y="869"/>
                  </a:lnTo>
                  <a:lnTo>
                    <a:pt x="869" y="869"/>
                  </a:lnTo>
                  <a:lnTo>
                    <a:pt x="869" y="869"/>
                  </a:lnTo>
                  <a:lnTo>
                    <a:pt x="869" y="868"/>
                  </a:lnTo>
                  <a:lnTo>
                    <a:pt x="869" y="868"/>
                  </a:lnTo>
                  <a:lnTo>
                    <a:pt x="870" y="867"/>
                  </a:lnTo>
                  <a:lnTo>
                    <a:pt x="870" y="867"/>
                  </a:lnTo>
                  <a:lnTo>
                    <a:pt x="870" y="867"/>
                  </a:lnTo>
                  <a:lnTo>
                    <a:pt x="871" y="866"/>
                  </a:lnTo>
                  <a:lnTo>
                    <a:pt x="871" y="866"/>
                  </a:lnTo>
                  <a:lnTo>
                    <a:pt x="872" y="865"/>
                  </a:lnTo>
                  <a:lnTo>
                    <a:pt x="872" y="865"/>
                  </a:lnTo>
                  <a:lnTo>
                    <a:pt x="872" y="865"/>
                  </a:lnTo>
                  <a:lnTo>
                    <a:pt x="873" y="865"/>
                  </a:lnTo>
                  <a:lnTo>
                    <a:pt x="873" y="864"/>
                  </a:lnTo>
                  <a:lnTo>
                    <a:pt x="874" y="864"/>
                  </a:lnTo>
                  <a:lnTo>
                    <a:pt x="874" y="864"/>
                  </a:lnTo>
                  <a:lnTo>
                    <a:pt x="874" y="864"/>
                  </a:lnTo>
                  <a:lnTo>
                    <a:pt x="877" y="864"/>
                  </a:lnTo>
                  <a:lnTo>
                    <a:pt x="878" y="863"/>
                  </a:lnTo>
                  <a:lnTo>
                    <a:pt x="879" y="863"/>
                  </a:lnTo>
                  <a:lnTo>
                    <a:pt x="881" y="863"/>
                  </a:lnTo>
                  <a:lnTo>
                    <a:pt x="882" y="863"/>
                  </a:lnTo>
                  <a:lnTo>
                    <a:pt x="883" y="864"/>
                  </a:lnTo>
                  <a:lnTo>
                    <a:pt x="884" y="864"/>
                  </a:lnTo>
                  <a:lnTo>
                    <a:pt x="885" y="864"/>
                  </a:lnTo>
                  <a:lnTo>
                    <a:pt x="886" y="865"/>
                  </a:lnTo>
                  <a:lnTo>
                    <a:pt x="888" y="866"/>
                  </a:lnTo>
                  <a:lnTo>
                    <a:pt x="890" y="868"/>
                  </a:lnTo>
                  <a:lnTo>
                    <a:pt x="892" y="870"/>
                  </a:lnTo>
                  <a:lnTo>
                    <a:pt x="894" y="873"/>
                  </a:lnTo>
                  <a:lnTo>
                    <a:pt x="896" y="876"/>
                  </a:lnTo>
                  <a:lnTo>
                    <a:pt x="899" y="883"/>
                  </a:lnTo>
                  <a:lnTo>
                    <a:pt x="903" y="890"/>
                  </a:lnTo>
                  <a:lnTo>
                    <a:pt x="906" y="898"/>
                  </a:lnTo>
                  <a:lnTo>
                    <a:pt x="908" y="901"/>
                  </a:lnTo>
                  <a:lnTo>
                    <a:pt x="909" y="905"/>
                  </a:lnTo>
                  <a:lnTo>
                    <a:pt x="913" y="912"/>
                  </a:lnTo>
                  <a:lnTo>
                    <a:pt x="917" y="921"/>
                  </a:lnTo>
                  <a:lnTo>
                    <a:pt x="919" y="925"/>
                  </a:lnTo>
                  <a:lnTo>
                    <a:pt x="922" y="929"/>
                  </a:lnTo>
                  <a:lnTo>
                    <a:pt x="931" y="944"/>
                  </a:lnTo>
                  <a:lnTo>
                    <a:pt x="932" y="947"/>
                  </a:lnTo>
                  <a:lnTo>
                    <a:pt x="934" y="951"/>
                  </a:lnTo>
                  <a:lnTo>
                    <a:pt x="936" y="9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8" name="Google Shape;4188;p39"/>
          <p:cNvGrpSpPr/>
          <p:nvPr/>
        </p:nvGrpSpPr>
        <p:grpSpPr>
          <a:xfrm>
            <a:off x="3926038" y="2420562"/>
            <a:ext cx="717351" cy="439945"/>
            <a:chOff x="3824546" y="1793922"/>
            <a:chExt cx="852161" cy="522623"/>
          </a:xfrm>
        </p:grpSpPr>
        <p:sp>
          <p:nvSpPr>
            <p:cNvPr id="4189" name="Google Shape;4189;p39"/>
            <p:cNvSpPr/>
            <p:nvPr/>
          </p:nvSpPr>
          <p:spPr>
            <a:xfrm>
              <a:off x="4400206" y="2026143"/>
              <a:ext cx="144172" cy="234795"/>
            </a:xfrm>
            <a:custGeom>
              <a:avLst/>
              <a:gdLst/>
              <a:ahLst/>
              <a:cxnLst/>
              <a:rect l="l" t="t" r="r" b="b"/>
              <a:pathLst>
                <a:path w="281" h="457" extrusionOk="0">
                  <a:moveTo>
                    <a:pt x="158" y="141"/>
                  </a:moveTo>
                  <a:lnTo>
                    <a:pt x="157" y="138"/>
                  </a:lnTo>
                  <a:lnTo>
                    <a:pt x="155" y="134"/>
                  </a:lnTo>
                  <a:lnTo>
                    <a:pt x="152" y="123"/>
                  </a:lnTo>
                  <a:lnTo>
                    <a:pt x="145" y="91"/>
                  </a:lnTo>
                  <a:lnTo>
                    <a:pt x="137" y="48"/>
                  </a:lnTo>
                  <a:lnTo>
                    <a:pt x="130" y="0"/>
                  </a:lnTo>
                  <a:lnTo>
                    <a:pt x="121" y="9"/>
                  </a:lnTo>
                  <a:lnTo>
                    <a:pt x="113" y="19"/>
                  </a:lnTo>
                  <a:lnTo>
                    <a:pt x="96" y="40"/>
                  </a:lnTo>
                  <a:lnTo>
                    <a:pt x="93" y="48"/>
                  </a:lnTo>
                  <a:lnTo>
                    <a:pt x="19" y="209"/>
                  </a:lnTo>
                  <a:lnTo>
                    <a:pt x="13" y="222"/>
                  </a:lnTo>
                  <a:lnTo>
                    <a:pt x="8" y="234"/>
                  </a:lnTo>
                  <a:lnTo>
                    <a:pt x="0" y="257"/>
                  </a:lnTo>
                  <a:lnTo>
                    <a:pt x="7" y="270"/>
                  </a:lnTo>
                  <a:lnTo>
                    <a:pt x="16" y="282"/>
                  </a:lnTo>
                  <a:lnTo>
                    <a:pt x="25" y="293"/>
                  </a:lnTo>
                  <a:lnTo>
                    <a:pt x="29" y="298"/>
                  </a:lnTo>
                  <a:lnTo>
                    <a:pt x="34" y="302"/>
                  </a:lnTo>
                  <a:lnTo>
                    <a:pt x="45" y="310"/>
                  </a:lnTo>
                  <a:lnTo>
                    <a:pt x="56" y="318"/>
                  </a:lnTo>
                  <a:lnTo>
                    <a:pt x="69" y="324"/>
                  </a:lnTo>
                  <a:lnTo>
                    <a:pt x="82" y="330"/>
                  </a:lnTo>
                  <a:lnTo>
                    <a:pt x="93" y="335"/>
                  </a:lnTo>
                  <a:lnTo>
                    <a:pt x="103" y="339"/>
                  </a:lnTo>
                  <a:lnTo>
                    <a:pt x="121" y="350"/>
                  </a:lnTo>
                  <a:lnTo>
                    <a:pt x="138" y="361"/>
                  </a:lnTo>
                  <a:lnTo>
                    <a:pt x="151" y="372"/>
                  </a:lnTo>
                  <a:lnTo>
                    <a:pt x="162" y="383"/>
                  </a:lnTo>
                  <a:lnTo>
                    <a:pt x="171" y="392"/>
                  </a:lnTo>
                  <a:lnTo>
                    <a:pt x="177" y="399"/>
                  </a:lnTo>
                  <a:lnTo>
                    <a:pt x="179" y="402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5" y="423"/>
                  </a:lnTo>
                  <a:lnTo>
                    <a:pt x="187" y="431"/>
                  </a:lnTo>
                  <a:lnTo>
                    <a:pt x="190" y="438"/>
                  </a:lnTo>
                  <a:lnTo>
                    <a:pt x="191" y="441"/>
                  </a:lnTo>
                  <a:lnTo>
                    <a:pt x="192" y="444"/>
                  </a:lnTo>
                  <a:lnTo>
                    <a:pt x="194" y="446"/>
                  </a:lnTo>
                  <a:lnTo>
                    <a:pt x="196" y="448"/>
                  </a:lnTo>
                  <a:lnTo>
                    <a:pt x="197" y="450"/>
                  </a:lnTo>
                  <a:lnTo>
                    <a:pt x="199" y="452"/>
                  </a:lnTo>
                  <a:lnTo>
                    <a:pt x="201" y="454"/>
                  </a:lnTo>
                  <a:lnTo>
                    <a:pt x="203" y="455"/>
                  </a:lnTo>
                  <a:lnTo>
                    <a:pt x="205" y="456"/>
                  </a:lnTo>
                  <a:lnTo>
                    <a:pt x="206" y="456"/>
                  </a:lnTo>
                  <a:lnTo>
                    <a:pt x="208" y="457"/>
                  </a:lnTo>
                  <a:lnTo>
                    <a:pt x="210" y="457"/>
                  </a:lnTo>
                  <a:lnTo>
                    <a:pt x="211" y="457"/>
                  </a:lnTo>
                  <a:lnTo>
                    <a:pt x="213" y="457"/>
                  </a:lnTo>
                  <a:lnTo>
                    <a:pt x="215" y="457"/>
                  </a:lnTo>
                  <a:lnTo>
                    <a:pt x="217" y="456"/>
                  </a:lnTo>
                  <a:lnTo>
                    <a:pt x="221" y="456"/>
                  </a:lnTo>
                  <a:lnTo>
                    <a:pt x="224" y="454"/>
                  </a:lnTo>
                  <a:lnTo>
                    <a:pt x="231" y="452"/>
                  </a:lnTo>
                  <a:lnTo>
                    <a:pt x="234" y="450"/>
                  </a:lnTo>
                  <a:lnTo>
                    <a:pt x="237" y="448"/>
                  </a:lnTo>
                  <a:lnTo>
                    <a:pt x="240" y="446"/>
                  </a:lnTo>
                  <a:lnTo>
                    <a:pt x="243" y="443"/>
                  </a:lnTo>
                  <a:lnTo>
                    <a:pt x="249" y="437"/>
                  </a:lnTo>
                  <a:lnTo>
                    <a:pt x="254" y="429"/>
                  </a:lnTo>
                  <a:lnTo>
                    <a:pt x="259" y="420"/>
                  </a:lnTo>
                  <a:lnTo>
                    <a:pt x="263" y="410"/>
                  </a:lnTo>
                  <a:lnTo>
                    <a:pt x="268" y="400"/>
                  </a:lnTo>
                  <a:lnTo>
                    <a:pt x="271" y="389"/>
                  </a:lnTo>
                  <a:lnTo>
                    <a:pt x="277" y="366"/>
                  </a:lnTo>
                  <a:lnTo>
                    <a:pt x="280" y="344"/>
                  </a:lnTo>
                  <a:lnTo>
                    <a:pt x="281" y="333"/>
                  </a:lnTo>
                  <a:lnTo>
                    <a:pt x="281" y="323"/>
                  </a:lnTo>
                  <a:lnTo>
                    <a:pt x="280" y="313"/>
                  </a:lnTo>
                  <a:lnTo>
                    <a:pt x="279" y="305"/>
                  </a:lnTo>
                  <a:lnTo>
                    <a:pt x="277" y="299"/>
                  </a:lnTo>
                  <a:lnTo>
                    <a:pt x="275" y="292"/>
                  </a:lnTo>
                  <a:lnTo>
                    <a:pt x="272" y="285"/>
                  </a:lnTo>
                  <a:lnTo>
                    <a:pt x="268" y="278"/>
                  </a:lnTo>
                  <a:lnTo>
                    <a:pt x="258" y="262"/>
                  </a:lnTo>
                  <a:lnTo>
                    <a:pt x="246" y="245"/>
                  </a:lnTo>
                  <a:lnTo>
                    <a:pt x="219" y="210"/>
                  </a:lnTo>
                  <a:lnTo>
                    <a:pt x="192" y="178"/>
                  </a:lnTo>
                  <a:lnTo>
                    <a:pt x="185" y="172"/>
                  </a:lnTo>
                  <a:lnTo>
                    <a:pt x="179" y="166"/>
                  </a:lnTo>
                  <a:lnTo>
                    <a:pt x="173" y="160"/>
                  </a:lnTo>
                  <a:lnTo>
                    <a:pt x="169" y="155"/>
                  </a:lnTo>
                  <a:lnTo>
                    <a:pt x="165" y="151"/>
                  </a:lnTo>
                  <a:lnTo>
                    <a:pt x="162" y="147"/>
                  </a:lnTo>
                  <a:lnTo>
                    <a:pt x="159" y="144"/>
                  </a:lnTo>
                  <a:lnTo>
                    <a:pt x="159" y="14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39"/>
            <p:cNvSpPr/>
            <p:nvPr/>
          </p:nvSpPr>
          <p:spPr>
            <a:xfrm>
              <a:off x="4001157" y="2167224"/>
              <a:ext cx="125121" cy="144687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86" y="0"/>
                  </a:moveTo>
                  <a:lnTo>
                    <a:pt x="70" y="18"/>
                  </a:lnTo>
                  <a:lnTo>
                    <a:pt x="49" y="41"/>
                  </a:lnTo>
                  <a:lnTo>
                    <a:pt x="37" y="53"/>
                  </a:lnTo>
                  <a:lnTo>
                    <a:pt x="25" y="64"/>
                  </a:lnTo>
                  <a:lnTo>
                    <a:pt x="13" y="74"/>
                  </a:lnTo>
                  <a:lnTo>
                    <a:pt x="1" y="82"/>
                  </a:lnTo>
                  <a:lnTo>
                    <a:pt x="0" y="109"/>
                  </a:lnTo>
                  <a:lnTo>
                    <a:pt x="0" y="134"/>
                  </a:lnTo>
                  <a:lnTo>
                    <a:pt x="2" y="155"/>
                  </a:lnTo>
                  <a:lnTo>
                    <a:pt x="4" y="175"/>
                  </a:lnTo>
                  <a:lnTo>
                    <a:pt x="4" y="183"/>
                  </a:lnTo>
                  <a:lnTo>
                    <a:pt x="4" y="220"/>
                  </a:lnTo>
                  <a:lnTo>
                    <a:pt x="4" y="226"/>
                  </a:lnTo>
                  <a:lnTo>
                    <a:pt x="5" y="232"/>
                  </a:lnTo>
                  <a:lnTo>
                    <a:pt x="7" y="238"/>
                  </a:lnTo>
                  <a:lnTo>
                    <a:pt x="9" y="244"/>
                  </a:lnTo>
                  <a:lnTo>
                    <a:pt x="12" y="249"/>
                  </a:lnTo>
                  <a:lnTo>
                    <a:pt x="15" y="255"/>
                  </a:lnTo>
                  <a:lnTo>
                    <a:pt x="18" y="259"/>
                  </a:lnTo>
                  <a:lnTo>
                    <a:pt x="22" y="264"/>
                  </a:lnTo>
                  <a:lnTo>
                    <a:pt x="27" y="268"/>
                  </a:lnTo>
                  <a:lnTo>
                    <a:pt x="32" y="271"/>
                  </a:lnTo>
                  <a:lnTo>
                    <a:pt x="37" y="274"/>
                  </a:lnTo>
                  <a:lnTo>
                    <a:pt x="42" y="277"/>
                  </a:lnTo>
                  <a:lnTo>
                    <a:pt x="48" y="279"/>
                  </a:lnTo>
                  <a:lnTo>
                    <a:pt x="54" y="281"/>
                  </a:lnTo>
                  <a:lnTo>
                    <a:pt x="60" y="282"/>
                  </a:lnTo>
                  <a:lnTo>
                    <a:pt x="66" y="282"/>
                  </a:lnTo>
                  <a:lnTo>
                    <a:pt x="241" y="282"/>
                  </a:lnTo>
                  <a:lnTo>
                    <a:pt x="241" y="277"/>
                  </a:lnTo>
                  <a:lnTo>
                    <a:pt x="241" y="269"/>
                  </a:lnTo>
                  <a:lnTo>
                    <a:pt x="240" y="261"/>
                  </a:lnTo>
                  <a:lnTo>
                    <a:pt x="238" y="254"/>
                  </a:lnTo>
                  <a:lnTo>
                    <a:pt x="236" y="247"/>
                  </a:lnTo>
                  <a:lnTo>
                    <a:pt x="233" y="241"/>
                  </a:lnTo>
                  <a:lnTo>
                    <a:pt x="229" y="235"/>
                  </a:lnTo>
                  <a:lnTo>
                    <a:pt x="225" y="230"/>
                  </a:lnTo>
                  <a:lnTo>
                    <a:pt x="221" y="225"/>
                  </a:lnTo>
                  <a:lnTo>
                    <a:pt x="216" y="221"/>
                  </a:lnTo>
                  <a:lnTo>
                    <a:pt x="212" y="217"/>
                  </a:lnTo>
                  <a:lnTo>
                    <a:pt x="207" y="214"/>
                  </a:lnTo>
                  <a:lnTo>
                    <a:pt x="202" y="211"/>
                  </a:lnTo>
                  <a:lnTo>
                    <a:pt x="194" y="206"/>
                  </a:lnTo>
                  <a:lnTo>
                    <a:pt x="188" y="203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6" y="203"/>
                  </a:lnTo>
                  <a:lnTo>
                    <a:pt x="186" y="203"/>
                  </a:lnTo>
                  <a:lnTo>
                    <a:pt x="186" y="202"/>
                  </a:lnTo>
                  <a:lnTo>
                    <a:pt x="186" y="202"/>
                  </a:lnTo>
                  <a:lnTo>
                    <a:pt x="185" y="202"/>
                  </a:lnTo>
                  <a:lnTo>
                    <a:pt x="185" y="201"/>
                  </a:lnTo>
                  <a:lnTo>
                    <a:pt x="185" y="201"/>
                  </a:lnTo>
                  <a:lnTo>
                    <a:pt x="185" y="201"/>
                  </a:lnTo>
                  <a:lnTo>
                    <a:pt x="185" y="201"/>
                  </a:lnTo>
                  <a:lnTo>
                    <a:pt x="185" y="200"/>
                  </a:lnTo>
                  <a:lnTo>
                    <a:pt x="185" y="200"/>
                  </a:lnTo>
                  <a:lnTo>
                    <a:pt x="185" y="200"/>
                  </a:lnTo>
                  <a:lnTo>
                    <a:pt x="182" y="200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8" y="198"/>
                  </a:lnTo>
                  <a:lnTo>
                    <a:pt x="177" y="198"/>
                  </a:lnTo>
                  <a:lnTo>
                    <a:pt x="176" y="197"/>
                  </a:lnTo>
                  <a:lnTo>
                    <a:pt x="175" y="196"/>
                  </a:lnTo>
                  <a:lnTo>
                    <a:pt x="174" y="196"/>
                  </a:lnTo>
                  <a:lnTo>
                    <a:pt x="173" y="195"/>
                  </a:lnTo>
                  <a:lnTo>
                    <a:pt x="173" y="194"/>
                  </a:lnTo>
                  <a:lnTo>
                    <a:pt x="172" y="193"/>
                  </a:lnTo>
                  <a:lnTo>
                    <a:pt x="172" y="192"/>
                  </a:lnTo>
                  <a:lnTo>
                    <a:pt x="171" y="190"/>
                  </a:lnTo>
                  <a:lnTo>
                    <a:pt x="171" y="189"/>
                  </a:lnTo>
                  <a:lnTo>
                    <a:pt x="171" y="188"/>
                  </a:lnTo>
                  <a:lnTo>
                    <a:pt x="171" y="186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0" y="177"/>
                  </a:lnTo>
                  <a:lnTo>
                    <a:pt x="171" y="175"/>
                  </a:lnTo>
                  <a:lnTo>
                    <a:pt x="171" y="172"/>
                  </a:lnTo>
                  <a:lnTo>
                    <a:pt x="172" y="170"/>
                  </a:lnTo>
                  <a:lnTo>
                    <a:pt x="173" y="167"/>
                  </a:lnTo>
                  <a:lnTo>
                    <a:pt x="175" y="162"/>
                  </a:lnTo>
                  <a:lnTo>
                    <a:pt x="179" y="156"/>
                  </a:lnTo>
                  <a:lnTo>
                    <a:pt x="183" y="150"/>
                  </a:lnTo>
                  <a:lnTo>
                    <a:pt x="188" y="144"/>
                  </a:lnTo>
                  <a:lnTo>
                    <a:pt x="197" y="129"/>
                  </a:lnTo>
                  <a:lnTo>
                    <a:pt x="206" y="112"/>
                  </a:lnTo>
                  <a:lnTo>
                    <a:pt x="214" y="94"/>
                  </a:lnTo>
                  <a:lnTo>
                    <a:pt x="221" y="76"/>
                  </a:lnTo>
                  <a:lnTo>
                    <a:pt x="234" y="40"/>
                  </a:lnTo>
                  <a:lnTo>
                    <a:pt x="244" y="8"/>
                  </a:lnTo>
                  <a:lnTo>
                    <a:pt x="222" y="10"/>
                  </a:lnTo>
                  <a:lnTo>
                    <a:pt x="201" y="11"/>
                  </a:lnTo>
                  <a:lnTo>
                    <a:pt x="180" y="11"/>
                  </a:lnTo>
                  <a:lnTo>
                    <a:pt x="160" y="10"/>
                  </a:lnTo>
                  <a:lnTo>
                    <a:pt x="140" y="9"/>
                  </a:lnTo>
                  <a:lnTo>
                    <a:pt x="121" y="7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39"/>
            <p:cNvSpPr/>
            <p:nvPr/>
          </p:nvSpPr>
          <p:spPr>
            <a:xfrm>
              <a:off x="3824546" y="1793922"/>
              <a:ext cx="852161" cy="522623"/>
            </a:xfrm>
            <a:custGeom>
              <a:avLst/>
              <a:gdLst/>
              <a:ahLst/>
              <a:cxnLst/>
              <a:rect l="l" t="t" r="r" b="b"/>
              <a:pathLst>
                <a:path w="1656" h="1016" extrusionOk="0">
                  <a:moveTo>
                    <a:pt x="1293" y="406"/>
                  </a:moveTo>
                  <a:lnTo>
                    <a:pt x="1299" y="410"/>
                  </a:lnTo>
                  <a:lnTo>
                    <a:pt x="1306" y="413"/>
                  </a:lnTo>
                  <a:lnTo>
                    <a:pt x="1318" y="422"/>
                  </a:lnTo>
                  <a:lnTo>
                    <a:pt x="1338" y="437"/>
                  </a:lnTo>
                  <a:lnTo>
                    <a:pt x="1341" y="440"/>
                  </a:lnTo>
                  <a:lnTo>
                    <a:pt x="1343" y="440"/>
                  </a:lnTo>
                  <a:lnTo>
                    <a:pt x="1360" y="440"/>
                  </a:lnTo>
                  <a:lnTo>
                    <a:pt x="1387" y="439"/>
                  </a:lnTo>
                  <a:lnTo>
                    <a:pt x="1400" y="438"/>
                  </a:lnTo>
                  <a:lnTo>
                    <a:pt x="1414" y="437"/>
                  </a:lnTo>
                  <a:lnTo>
                    <a:pt x="1426" y="435"/>
                  </a:lnTo>
                  <a:lnTo>
                    <a:pt x="1438" y="433"/>
                  </a:lnTo>
                  <a:lnTo>
                    <a:pt x="1443" y="431"/>
                  </a:lnTo>
                  <a:lnTo>
                    <a:pt x="1448" y="430"/>
                  </a:lnTo>
                  <a:lnTo>
                    <a:pt x="1452" y="428"/>
                  </a:lnTo>
                  <a:lnTo>
                    <a:pt x="1456" y="426"/>
                  </a:lnTo>
                  <a:lnTo>
                    <a:pt x="1461" y="423"/>
                  </a:lnTo>
                  <a:lnTo>
                    <a:pt x="1466" y="421"/>
                  </a:lnTo>
                  <a:lnTo>
                    <a:pt x="1478" y="416"/>
                  </a:lnTo>
                  <a:lnTo>
                    <a:pt x="1492" y="411"/>
                  </a:lnTo>
                  <a:lnTo>
                    <a:pt x="1507" y="407"/>
                  </a:lnTo>
                  <a:lnTo>
                    <a:pt x="1522" y="404"/>
                  </a:lnTo>
                  <a:lnTo>
                    <a:pt x="1537" y="401"/>
                  </a:lnTo>
                  <a:lnTo>
                    <a:pt x="1550" y="399"/>
                  </a:lnTo>
                  <a:lnTo>
                    <a:pt x="1561" y="398"/>
                  </a:lnTo>
                  <a:lnTo>
                    <a:pt x="1562" y="398"/>
                  </a:lnTo>
                  <a:lnTo>
                    <a:pt x="1563" y="398"/>
                  </a:lnTo>
                  <a:lnTo>
                    <a:pt x="1564" y="398"/>
                  </a:lnTo>
                  <a:lnTo>
                    <a:pt x="1566" y="397"/>
                  </a:lnTo>
                  <a:lnTo>
                    <a:pt x="1567" y="396"/>
                  </a:lnTo>
                  <a:lnTo>
                    <a:pt x="1570" y="395"/>
                  </a:lnTo>
                  <a:lnTo>
                    <a:pt x="1571" y="395"/>
                  </a:lnTo>
                  <a:lnTo>
                    <a:pt x="1572" y="395"/>
                  </a:lnTo>
                  <a:lnTo>
                    <a:pt x="1574" y="394"/>
                  </a:lnTo>
                  <a:lnTo>
                    <a:pt x="1576" y="393"/>
                  </a:lnTo>
                  <a:lnTo>
                    <a:pt x="1579" y="392"/>
                  </a:lnTo>
                  <a:lnTo>
                    <a:pt x="1582" y="390"/>
                  </a:lnTo>
                  <a:lnTo>
                    <a:pt x="1588" y="385"/>
                  </a:lnTo>
                  <a:lnTo>
                    <a:pt x="1594" y="380"/>
                  </a:lnTo>
                  <a:lnTo>
                    <a:pt x="1609" y="366"/>
                  </a:lnTo>
                  <a:lnTo>
                    <a:pt x="1626" y="350"/>
                  </a:lnTo>
                  <a:lnTo>
                    <a:pt x="1632" y="343"/>
                  </a:lnTo>
                  <a:lnTo>
                    <a:pt x="1638" y="338"/>
                  </a:lnTo>
                  <a:lnTo>
                    <a:pt x="1642" y="333"/>
                  </a:lnTo>
                  <a:lnTo>
                    <a:pt x="1644" y="331"/>
                  </a:lnTo>
                  <a:lnTo>
                    <a:pt x="1645" y="330"/>
                  </a:lnTo>
                  <a:lnTo>
                    <a:pt x="1647" y="328"/>
                  </a:lnTo>
                  <a:lnTo>
                    <a:pt x="1649" y="326"/>
                  </a:lnTo>
                  <a:lnTo>
                    <a:pt x="1650" y="324"/>
                  </a:lnTo>
                  <a:lnTo>
                    <a:pt x="1652" y="322"/>
                  </a:lnTo>
                  <a:lnTo>
                    <a:pt x="1653" y="319"/>
                  </a:lnTo>
                  <a:lnTo>
                    <a:pt x="1654" y="316"/>
                  </a:lnTo>
                  <a:lnTo>
                    <a:pt x="1655" y="310"/>
                  </a:lnTo>
                  <a:lnTo>
                    <a:pt x="1656" y="303"/>
                  </a:lnTo>
                  <a:lnTo>
                    <a:pt x="1656" y="297"/>
                  </a:lnTo>
                  <a:lnTo>
                    <a:pt x="1656" y="290"/>
                  </a:lnTo>
                  <a:lnTo>
                    <a:pt x="1655" y="283"/>
                  </a:lnTo>
                  <a:lnTo>
                    <a:pt x="1653" y="269"/>
                  </a:lnTo>
                  <a:lnTo>
                    <a:pt x="1651" y="258"/>
                  </a:lnTo>
                  <a:lnTo>
                    <a:pt x="1649" y="251"/>
                  </a:lnTo>
                  <a:lnTo>
                    <a:pt x="1648" y="248"/>
                  </a:lnTo>
                  <a:lnTo>
                    <a:pt x="1647" y="247"/>
                  </a:lnTo>
                  <a:lnTo>
                    <a:pt x="1647" y="245"/>
                  </a:lnTo>
                  <a:lnTo>
                    <a:pt x="1645" y="243"/>
                  </a:lnTo>
                  <a:lnTo>
                    <a:pt x="1643" y="240"/>
                  </a:lnTo>
                  <a:lnTo>
                    <a:pt x="1640" y="238"/>
                  </a:lnTo>
                  <a:lnTo>
                    <a:pt x="1637" y="235"/>
                  </a:lnTo>
                  <a:lnTo>
                    <a:pt x="1634" y="233"/>
                  </a:lnTo>
                  <a:lnTo>
                    <a:pt x="1625" y="228"/>
                  </a:lnTo>
                  <a:lnTo>
                    <a:pt x="1615" y="223"/>
                  </a:lnTo>
                  <a:lnTo>
                    <a:pt x="1603" y="218"/>
                  </a:lnTo>
                  <a:lnTo>
                    <a:pt x="1575" y="206"/>
                  </a:lnTo>
                  <a:lnTo>
                    <a:pt x="1561" y="200"/>
                  </a:lnTo>
                  <a:lnTo>
                    <a:pt x="1548" y="195"/>
                  </a:lnTo>
                  <a:lnTo>
                    <a:pt x="1542" y="193"/>
                  </a:lnTo>
                  <a:lnTo>
                    <a:pt x="1538" y="190"/>
                  </a:lnTo>
                  <a:lnTo>
                    <a:pt x="1533" y="188"/>
                  </a:lnTo>
                  <a:lnTo>
                    <a:pt x="1532" y="187"/>
                  </a:lnTo>
                  <a:lnTo>
                    <a:pt x="1530" y="186"/>
                  </a:lnTo>
                  <a:lnTo>
                    <a:pt x="1527" y="184"/>
                  </a:lnTo>
                  <a:lnTo>
                    <a:pt x="1525" y="183"/>
                  </a:lnTo>
                  <a:lnTo>
                    <a:pt x="1523" y="181"/>
                  </a:lnTo>
                  <a:lnTo>
                    <a:pt x="1521" y="179"/>
                  </a:lnTo>
                  <a:lnTo>
                    <a:pt x="1519" y="177"/>
                  </a:lnTo>
                  <a:lnTo>
                    <a:pt x="1517" y="174"/>
                  </a:lnTo>
                  <a:lnTo>
                    <a:pt x="1515" y="172"/>
                  </a:lnTo>
                  <a:lnTo>
                    <a:pt x="1514" y="169"/>
                  </a:lnTo>
                  <a:lnTo>
                    <a:pt x="1511" y="164"/>
                  </a:lnTo>
                  <a:lnTo>
                    <a:pt x="1509" y="158"/>
                  </a:lnTo>
                  <a:lnTo>
                    <a:pt x="1504" y="146"/>
                  </a:lnTo>
                  <a:lnTo>
                    <a:pt x="1502" y="141"/>
                  </a:lnTo>
                  <a:lnTo>
                    <a:pt x="1499" y="135"/>
                  </a:lnTo>
                  <a:lnTo>
                    <a:pt x="1497" y="129"/>
                  </a:lnTo>
                  <a:lnTo>
                    <a:pt x="1494" y="124"/>
                  </a:lnTo>
                  <a:lnTo>
                    <a:pt x="1490" y="118"/>
                  </a:lnTo>
                  <a:lnTo>
                    <a:pt x="1487" y="113"/>
                  </a:lnTo>
                  <a:lnTo>
                    <a:pt x="1483" y="108"/>
                  </a:lnTo>
                  <a:lnTo>
                    <a:pt x="1479" y="104"/>
                  </a:lnTo>
                  <a:lnTo>
                    <a:pt x="1474" y="100"/>
                  </a:lnTo>
                  <a:lnTo>
                    <a:pt x="1468" y="97"/>
                  </a:lnTo>
                  <a:lnTo>
                    <a:pt x="1461" y="93"/>
                  </a:lnTo>
                  <a:lnTo>
                    <a:pt x="1453" y="90"/>
                  </a:lnTo>
                  <a:lnTo>
                    <a:pt x="1435" y="83"/>
                  </a:lnTo>
                  <a:lnTo>
                    <a:pt x="1417" y="77"/>
                  </a:lnTo>
                  <a:lnTo>
                    <a:pt x="1380" y="68"/>
                  </a:lnTo>
                  <a:lnTo>
                    <a:pt x="1355" y="62"/>
                  </a:lnTo>
                  <a:lnTo>
                    <a:pt x="1352" y="62"/>
                  </a:lnTo>
                  <a:lnTo>
                    <a:pt x="1352" y="59"/>
                  </a:lnTo>
                  <a:lnTo>
                    <a:pt x="1352" y="55"/>
                  </a:lnTo>
                  <a:lnTo>
                    <a:pt x="1351" y="51"/>
                  </a:lnTo>
                  <a:lnTo>
                    <a:pt x="1351" y="46"/>
                  </a:lnTo>
                  <a:lnTo>
                    <a:pt x="1350" y="42"/>
                  </a:lnTo>
                  <a:lnTo>
                    <a:pt x="1348" y="38"/>
                  </a:lnTo>
                  <a:lnTo>
                    <a:pt x="1347" y="35"/>
                  </a:lnTo>
                  <a:lnTo>
                    <a:pt x="1345" y="31"/>
                  </a:lnTo>
                  <a:lnTo>
                    <a:pt x="1344" y="30"/>
                  </a:lnTo>
                  <a:lnTo>
                    <a:pt x="1343" y="28"/>
                  </a:lnTo>
                  <a:lnTo>
                    <a:pt x="1340" y="25"/>
                  </a:lnTo>
                  <a:lnTo>
                    <a:pt x="1337" y="22"/>
                  </a:lnTo>
                  <a:lnTo>
                    <a:pt x="1334" y="19"/>
                  </a:lnTo>
                  <a:lnTo>
                    <a:pt x="1331" y="16"/>
                  </a:lnTo>
                  <a:lnTo>
                    <a:pt x="1327" y="14"/>
                  </a:lnTo>
                  <a:lnTo>
                    <a:pt x="1323" y="12"/>
                  </a:lnTo>
                  <a:lnTo>
                    <a:pt x="1319" y="10"/>
                  </a:lnTo>
                  <a:lnTo>
                    <a:pt x="1315" y="8"/>
                  </a:lnTo>
                  <a:lnTo>
                    <a:pt x="1310" y="6"/>
                  </a:lnTo>
                  <a:lnTo>
                    <a:pt x="1306" y="4"/>
                  </a:lnTo>
                  <a:lnTo>
                    <a:pt x="1296" y="2"/>
                  </a:lnTo>
                  <a:lnTo>
                    <a:pt x="1286" y="1"/>
                  </a:lnTo>
                  <a:lnTo>
                    <a:pt x="1276" y="0"/>
                  </a:lnTo>
                  <a:lnTo>
                    <a:pt x="1271" y="0"/>
                  </a:lnTo>
                  <a:lnTo>
                    <a:pt x="1266" y="1"/>
                  </a:lnTo>
                  <a:lnTo>
                    <a:pt x="1261" y="1"/>
                  </a:lnTo>
                  <a:lnTo>
                    <a:pt x="1257" y="2"/>
                  </a:lnTo>
                  <a:lnTo>
                    <a:pt x="1253" y="3"/>
                  </a:lnTo>
                  <a:lnTo>
                    <a:pt x="1249" y="5"/>
                  </a:lnTo>
                  <a:lnTo>
                    <a:pt x="1245" y="6"/>
                  </a:lnTo>
                  <a:lnTo>
                    <a:pt x="1242" y="8"/>
                  </a:lnTo>
                  <a:lnTo>
                    <a:pt x="1235" y="13"/>
                  </a:lnTo>
                  <a:lnTo>
                    <a:pt x="1229" y="17"/>
                  </a:lnTo>
                  <a:lnTo>
                    <a:pt x="1224" y="23"/>
                  </a:lnTo>
                  <a:lnTo>
                    <a:pt x="1220" y="28"/>
                  </a:lnTo>
                  <a:lnTo>
                    <a:pt x="1216" y="34"/>
                  </a:lnTo>
                  <a:lnTo>
                    <a:pt x="1214" y="40"/>
                  </a:lnTo>
                  <a:lnTo>
                    <a:pt x="1212" y="45"/>
                  </a:lnTo>
                  <a:lnTo>
                    <a:pt x="1210" y="51"/>
                  </a:lnTo>
                  <a:lnTo>
                    <a:pt x="1209" y="57"/>
                  </a:lnTo>
                  <a:lnTo>
                    <a:pt x="1209" y="63"/>
                  </a:lnTo>
                  <a:lnTo>
                    <a:pt x="1209" y="68"/>
                  </a:lnTo>
                  <a:lnTo>
                    <a:pt x="1209" y="73"/>
                  </a:lnTo>
                  <a:lnTo>
                    <a:pt x="1210" y="83"/>
                  </a:lnTo>
                  <a:lnTo>
                    <a:pt x="1211" y="90"/>
                  </a:lnTo>
                  <a:lnTo>
                    <a:pt x="1211" y="96"/>
                  </a:lnTo>
                  <a:lnTo>
                    <a:pt x="1205" y="96"/>
                  </a:lnTo>
                  <a:lnTo>
                    <a:pt x="1203" y="96"/>
                  </a:lnTo>
                  <a:lnTo>
                    <a:pt x="1200" y="96"/>
                  </a:lnTo>
                  <a:lnTo>
                    <a:pt x="1194" y="94"/>
                  </a:lnTo>
                  <a:lnTo>
                    <a:pt x="1187" y="93"/>
                  </a:lnTo>
                  <a:lnTo>
                    <a:pt x="1183" y="93"/>
                  </a:lnTo>
                  <a:lnTo>
                    <a:pt x="1180" y="93"/>
                  </a:lnTo>
                  <a:lnTo>
                    <a:pt x="1177" y="93"/>
                  </a:lnTo>
                  <a:lnTo>
                    <a:pt x="1139" y="86"/>
                  </a:lnTo>
                  <a:lnTo>
                    <a:pt x="1095" y="80"/>
                  </a:lnTo>
                  <a:lnTo>
                    <a:pt x="1048" y="75"/>
                  </a:lnTo>
                  <a:lnTo>
                    <a:pt x="1025" y="73"/>
                  </a:lnTo>
                  <a:lnTo>
                    <a:pt x="1002" y="73"/>
                  </a:lnTo>
                  <a:lnTo>
                    <a:pt x="974" y="73"/>
                  </a:lnTo>
                  <a:lnTo>
                    <a:pt x="953" y="75"/>
                  </a:lnTo>
                  <a:lnTo>
                    <a:pt x="930" y="76"/>
                  </a:lnTo>
                  <a:lnTo>
                    <a:pt x="872" y="76"/>
                  </a:lnTo>
                  <a:lnTo>
                    <a:pt x="811" y="76"/>
                  </a:lnTo>
                  <a:lnTo>
                    <a:pt x="780" y="75"/>
                  </a:lnTo>
                  <a:lnTo>
                    <a:pt x="748" y="73"/>
                  </a:lnTo>
                  <a:lnTo>
                    <a:pt x="596" y="70"/>
                  </a:lnTo>
                  <a:lnTo>
                    <a:pt x="542" y="71"/>
                  </a:lnTo>
                  <a:lnTo>
                    <a:pt x="491" y="73"/>
                  </a:lnTo>
                  <a:lnTo>
                    <a:pt x="443" y="79"/>
                  </a:lnTo>
                  <a:lnTo>
                    <a:pt x="419" y="84"/>
                  </a:lnTo>
                  <a:lnTo>
                    <a:pt x="396" y="90"/>
                  </a:lnTo>
                  <a:lnTo>
                    <a:pt x="373" y="97"/>
                  </a:lnTo>
                  <a:lnTo>
                    <a:pt x="350" y="106"/>
                  </a:lnTo>
                  <a:lnTo>
                    <a:pt x="328" y="117"/>
                  </a:lnTo>
                  <a:lnTo>
                    <a:pt x="306" y="130"/>
                  </a:lnTo>
                  <a:lnTo>
                    <a:pt x="284" y="145"/>
                  </a:lnTo>
                  <a:lnTo>
                    <a:pt x="261" y="162"/>
                  </a:lnTo>
                  <a:lnTo>
                    <a:pt x="239" y="181"/>
                  </a:lnTo>
                  <a:lnTo>
                    <a:pt x="217" y="203"/>
                  </a:lnTo>
                  <a:lnTo>
                    <a:pt x="178" y="248"/>
                  </a:lnTo>
                  <a:lnTo>
                    <a:pt x="145" y="294"/>
                  </a:lnTo>
                  <a:lnTo>
                    <a:pt x="118" y="340"/>
                  </a:lnTo>
                  <a:lnTo>
                    <a:pt x="96" y="383"/>
                  </a:lnTo>
                  <a:lnTo>
                    <a:pt x="78" y="424"/>
                  </a:lnTo>
                  <a:lnTo>
                    <a:pt x="65" y="460"/>
                  </a:lnTo>
                  <a:lnTo>
                    <a:pt x="55" y="490"/>
                  </a:lnTo>
                  <a:lnTo>
                    <a:pt x="48" y="513"/>
                  </a:lnTo>
                  <a:lnTo>
                    <a:pt x="48" y="519"/>
                  </a:lnTo>
                  <a:lnTo>
                    <a:pt x="45" y="538"/>
                  </a:lnTo>
                  <a:lnTo>
                    <a:pt x="42" y="559"/>
                  </a:lnTo>
                  <a:lnTo>
                    <a:pt x="37" y="609"/>
                  </a:lnTo>
                  <a:lnTo>
                    <a:pt x="31" y="677"/>
                  </a:lnTo>
                  <a:lnTo>
                    <a:pt x="27" y="712"/>
                  </a:lnTo>
                  <a:lnTo>
                    <a:pt x="24" y="730"/>
                  </a:lnTo>
                  <a:lnTo>
                    <a:pt x="20" y="748"/>
                  </a:lnTo>
                  <a:lnTo>
                    <a:pt x="15" y="769"/>
                  </a:lnTo>
                  <a:lnTo>
                    <a:pt x="11" y="793"/>
                  </a:lnTo>
                  <a:lnTo>
                    <a:pt x="6" y="846"/>
                  </a:lnTo>
                  <a:lnTo>
                    <a:pt x="0" y="951"/>
                  </a:lnTo>
                  <a:lnTo>
                    <a:pt x="0" y="957"/>
                  </a:lnTo>
                  <a:lnTo>
                    <a:pt x="1" y="964"/>
                  </a:lnTo>
                  <a:lnTo>
                    <a:pt x="2" y="970"/>
                  </a:lnTo>
                  <a:lnTo>
                    <a:pt x="4" y="976"/>
                  </a:lnTo>
                  <a:lnTo>
                    <a:pt x="7" y="981"/>
                  </a:lnTo>
                  <a:lnTo>
                    <a:pt x="8" y="984"/>
                  </a:lnTo>
                  <a:lnTo>
                    <a:pt x="10" y="987"/>
                  </a:lnTo>
                  <a:lnTo>
                    <a:pt x="11" y="989"/>
                  </a:lnTo>
                  <a:lnTo>
                    <a:pt x="13" y="992"/>
                  </a:lnTo>
                  <a:lnTo>
                    <a:pt x="15" y="994"/>
                  </a:lnTo>
                  <a:lnTo>
                    <a:pt x="17" y="996"/>
                  </a:lnTo>
                  <a:lnTo>
                    <a:pt x="21" y="1000"/>
                  </a:lnTo>
                  <a:lnTo>
                    <a:pt x="26" y="1004"/>
                  </a:lnTo>
                  <a:lnTo>
                    <a:pt x="32" y="1007"/>
                  </a:lnTo>
                  <a:lnTo>
                    <a:pt x="37" y="1010"/>
                  </a:lnTo>
                  <a:lnTo>
                    <a:pt x="43" y="1013"/>
                  </a:lnTo>
                  <a:lnTo>
                    <a:pt x="46" y="1014"/>
                  </a:lnTo>
                  <a:lnTo>
                    <a:pt x="49" y="1014"/>
                  </a:lnTo>
                  <a:lnTo>
                    <a:pt x="52" y="1015"/>
                  </a:lnTo>
                  <a:lnTo>
                    <a:pt x="56" y="1016"/>
                  </a:lnTo>
                  <a:lnTo>
                    <a:pt x="59" y="1016"/>
                  </a:lnTo>
                  <a:lnTo>
                    <a:pt x="62" y="1016"/>
                  </a:lnTo>
                  <a:lnTo>
                    <a:pt x="257" y="1016"/>
                  </a:lnTo>
                  <a:lnTo>
                    <a:pt x="257" y="1010"/>
                  </a:lnTo>
                  <a:lnTo>
                    <a:pt x="258" y="1004"/>
                  </a:lnTo>
                  <a:lnTo>
                    <a:pt x="258" y="999"/>
                  </a:lnTo>
                  <a:lnTo>
                    <a:pt x="258" y="994"/>
                  </a:lnTo>
                  <a:lnTo>
                    <a:pt x="257" y="990"/>
                  </a:lnTo>
                  <a:lnTo>
                    <a:pt x="256" y="986"/>
                  </a:lnTo>
                  <a:lnTo>
                    <a:pt x="255" y="982"/>
                  </a:lnTo>
                  <a:lnTo>
                    <a:pt x="253" y="979"/>
                  </a:lnTo>
                  <a:lnTo>
                    <a:pt x="251" y="976"/>
                  </a:lnTo>
                  <a:lnTo>
                    <a:pt x="248" y="973"/>
                  </a:lnTo>
                  <a:lnTo>
                    <a:pt x="245" y="970"/>
                  </a:lnTo>
                  <a:lnTo>
                    <a:pt x="242" y="967"/>
                  </a:lnTo>
                  <a:lnTo>
                    <a:pt x="239" y="964"/>
                  </a:lnTo>
                  <a:lnTo>
                    <a:pt x="231" y="959"/>
                  </a:lnTo>
                  <a:lnTo>
                    <a:pt x="223" y="954"/>
                  </a:lnTo>
                  <a:lnTo>
                    <a:pt x="221" y="953"/>
                  </a:lnTo>
                  <a:lnTo>
                    <a:pt x="219" y="952"/>
                  </a:lnTo>
                  <a:lnTo>
                    <a:pt x="216" y="949"/>
                  </a:lnTo>
                  <a:lnTo>
                    <a:pt x="213" y="947"/>
                  </a:lnTo>
                  <a:lnTo>
                    <a:pt x="211" y="946"/>
                  </a:lnTo>
                  <a:lnTo>
                    <a:pt x="209" y="945"/>
                  </a:lnTo>
                  <a:lnTo>
                    <a:pt x="206" y="942"/>
                  </a:lnTo>
                  <a:lnTo>
                    <a:pt x="203" y="939"/>
                  </a:lnTo>
                  <a:lnTo>
                    <a:pt x="200" y="936"/>
                  </a:lnTo>
                  <a:lnTo>
                    <a:pt x="199" y="932"/>
                  </a:lnTo>
                  <a:lnTo>
                    <a:pt x="197" y="929"/>
                  </a:lnTo>
                  <a:lnTo>
                    <a:pt x="197" y="925"/>
                  </a:lnTo>
                  <a:lnTo>
                    <a:pt x="196" y="921"/>
                  </a:lnTo>
                  <a:lnTo>
                    <a:pt x="196" y="916"/>
                  </a:lnTo>
                  <a:lnTo>
                    <a:pt x="197" y="912"/>
                  </a:lnTo>
                  <a:lnTo>
                    <a:pt x="198" y="907"/>
                  </a:lnTo>
                  <a:lnTo>
                    <a:pt x="199" y="902"/>
                  </a:lnTo>
                  <a:lnTo>
                    <a:pt x="200" y="897"/>
                  </a:lnTo>
                  <a:lnTo>
                    <a:pt x="204" y="886"/>
                  </a:lnTo>
                  <a:lnTo>
                    <a:pt x="209" y="875"/>
                  </a:lnTo>
                  <a:lnTo>
                    <a:pt x="212" y="866"/>
                  </a:lnTo>
                  <a:lnTo>
                    <a:pt x="213" y="864"/>
                  </a:lnTo>
                  <a:lnTo>
                    <a:pt x="214" y="862"/>
                  </a:lnTo>
                  <a:lnTo>
                    <a:pt x="217" y="858"/>
                  </a:lnTo>
                  <a:lnTo>
                    <a:pt x="220" y="855"/>
                  </a:lnTo>
                  <a:lnTo>
                    <a:pt x="224" y="851"/>
                  </a:lnTo>
                  <a:lnTo>
                    <a:pt x="229" y="847"/>
                  </a:lnTo>
                  <a:lnTo>
                    <a:pt x="234" y="844"/>
                  </a:lnTo>
                  <a:lnTo>
                    <a:pt x="246" y="836"/>
                  </a:lnTo>
                  <a:lnTo>
                    <a:pt x="260" y="829"/>
                  </a:lnTo>
                  <a:lnTo>
                    <a:pt x="275" y="822"/>
                  </a:lnTo>
                  <a:lnTo>
                    <a:pt x="308" y="807"/>
                  </a:lnTo>
                  <a:lnTo>
                    <a:pt x="314" y="805"/>
                  </a:lnTo>
                  <a:lnTo>
                    <a:pt x="320" y="802"/>
                  </a:lnTo>
                  <a:lnTo>
                    <a:pt x="323" y="801"/>
                  </a:lnTo>
                  <a:lnTo>
                    <a:pt x="326" y="799"/>
                  </a:lnTo>
                  <a:lnTo>
                    <a:pt x="328" y="798"/>
                  </a:lnTo>
                  <a:lnTo>
                    <a:pt x="329" y="797"/>
                  </a:lnTo>
                  <a:lnTo>
                    <a:pt x="330" y="796"/>
                  </a:lnTo>
                  <a:lnTo>
                    <a:pt x="335" y="793"/>
                  </a:lnTo>
                  <a:lnTo>
                    <a:pt x="341" y="790"/>
                  </a:lnTo>
                  <a:lnTo>
                    <a:pt x="347" y="787"/>
                  </a:lnTo>
                  <a:lnTo>
                    <a:pt x="352" y="783"/>
                  </a:lnTo>
                  <a:lnTo>
                    <a:pt x="363" y="773"/>
                  </a:lnTo>
                  <a:lnTo>
                    <a:pt x="374" y="763"/>
                  </a:lnTo>
                  <a:lnTo>
                    <a:pt x="395" y="742"/>
                  </a:lnTo>
                  <a:lnTo>
                    <a:pt x="412" y="722"/>
                  </a:lnTo>
                  <a:lnTo>
                    <a:pt x="424" y="697"/>
                  </a:lnTo>
                  <a:lnTo>
                    <a:pt x="436" y="669"/>
                  </a:lnTo>
                  <a:lnTo>
                    <a:pt x="447" y="637"/>
                  </a:lnTo>
                  <a:lnTo>
                    <a:pt x="457" y="604"/>
                  </a:lnTo>
                  <a:lnTo>
                    <a:pt x="464" y="570"/>
                  </a:lnTo>
                  <a:lnTo>
                    <a:pt x="466" y="553"/>
                  </a:lnTo>
                  <a:lnTo>
                    <a:pt x="468" y="536"/>
                  </a:lnTo>
                  <a:lnTo>
                    <a:pt x="468" y="521"/>
                  </a:lnTo>
                  <a:lnTo>
                    <a:pt x="468" y="505"/>
                  </a:lnTo>
                  <a:lnTo>
                    <a:pt x="466" y="491"/>
                  </a:lnTo>
                  <a:lnTo>
                    <a:pt x="463" y="477"/>
                  </a:lnTo>
                  <a:lnTo>
                    <a:pt x="463" y="476"/>
                  </a:lnTo>
                  <a:lnTo>
                    <a:pt x="462" y="475"/>
                  </a:lnTo>
                  <a:lnTo>
                    <a:pt x="462" y="474"/>
                  </a:lnTo>
                  <a:lnTo>
                    <a:pt x="462" y="473"/>
                  </a:lnTo>
                  <a:lnTo>
                    <a:pt x="463" y="471"/>
                  </a:lnTo>
                  <a:lnTo>
                    <a:pt x="463" y="470"/>
                  </a:lnTo>
                  <a:lnTo>
                    <a:pt x="463" y="469"/>
                  </a:lnTo>
                  <a:lnTo>
                    <a:pt x="464" y="468"/>
                  </a:lnTo>
                  <a:lnTo>
                    <a:pt x="465" y="468"/>
                  </a:lnTo>
                  <a:lnTo>
                    <a:pt x="465" y="467"/>
                  </a:lnTo>
                  <a:lnTo>
                    <a:pt x="466" y="466"/>
                  </a:lnTo>
                  <a:lnTo>
                    <a:pt x="467" y="465"/>
                  </a:lnTo>
                  <a:lnTo>
                    <a:pt x="468" y="464"/>
                  </a:lnTo>
                  <a:lnTo>
                    <a:pt x="469" y="464"/>
                  </a:lnTo>
                  <a:lnTo>
                    <a:pt x="470" y="463"/>
                  </a:lnTo>
                  <a:lnTo>
                    <a:pt x="471" y="463"/>
                  </a:lnTo>
                  <a:lnTo>
                    <a:pt x="480" y="463"/>
                  </a:lnTo>
                  <a:lnTo>
                    <a:pt x="481" y="464"/>
                  </a:lnTo>
                  <a:lnTo>
                    <a:pt x="482" y="464"/>
                  </a:lnTo>
                  <a:lnTo>
                    <a:pt x="483" y="465"/>
                  </a:lnTo>
                  <a:lnTo>
                    <a:pt x="484" y="465"/>
                  </a:lnTo>
                  <a:lnTo>
                    <a:pt x="485" y="465"/>
                  </a:lnTo>
                  <a:lnTo>
                    <a:pt x="485" y="466"/>
                  </a:lnTo>
                  <a:lnTo>
                    <a:pt x="486" y="466"/>
                  </a:lnTo>
                  <a:lnTo>
                    <a:pt x="486" y="467"/>
                  </a:lnTo>
                  <a:lnTo>
                    <a:pt x="486" y="468"/>
                  </a:lnTo>
                  <a:lnTo>
                    <a:pt x="489" y="481"/>
                  </a:lnTo>
                  <a:lnTo>
                    <a:pt x="491" y="495"/>
                  </a:lnTo>
                  <a:lnTo>
                    <a:pt x="492" y="509"/>
                  </a:lnTo>
                  <a:lnTo>
                    <a:pt x="492" y="524"/>
                  </a:lnTo>
                  <a:lnTo>
                    <a:pt x="490" y="555"/>
                  </a:lnTo>
                  <a:lnTo>
                    <a:pt x="485" y="587"/>
                  </a:lnTo>
                  <a:lnTo>
                    <a:pt x="477" y="619"/>
                  </a:lnTo>
                  <a:lnTo>
                    <a:pt x="468" y="650"/>
                  </a:lnTo>
                  <a:lnTo>
                    <a:pt x="457" y="680"/>
                  </a:lnTo>
                  <a:lnTo>
                    <a:pt x="446" y="708"/>
                  </a:lnTo>
                  <a:lnTo>
                    <a:pt x="455" y="710"/>
                  </a:lnTo>
                  <a:lnTo>
                    <a:pt x="464" y="711"/>
                  </a:lnTo>
                  <a:lnTo>
                    <a:pt x="474" y="712"/>
                  </a:lnTo>
                  <a:lnTo>
                    <a:pt x="483" y="713"/>
                  </a:lnTo>
                  <a:lnTo>
                    <a:pt x="503" y="714"/>
                  </a:lnTo>
                  <a:lnTo>
                    <a:pt x="522" y="714"/>
                  </a:lnTo>
                  <a:lnTo>
                    <a:pt x="560" y="713"/>
                  </a:lnTo>
                  <a:lnTo>
                    <a:pt x="598" y="709"/>
                  </a:lnTo>
                  <a:lnTo>
                    <a:pt x="634" y="703"/>
                  </a:lnTo>
                  <a:lnTo>
                    <a:pt x="668" y="696"/>
                  </a:lnTo>
                  <a:lnTo>
                    <a:pt x="730" y="681"/>
                  </a:lnTo>
                  <a:lnTo>
                    <a:pt x="779" y="666"/>
                  </a:lnTo>
                  <a:lnTo>
                    <a:pt x="784" y="653"/>
                  </a:lnTo>
                  <a:lnTo>
                    <a:pt x="790" y="639"/>
                  </a:lnTo>
                  <a:lnTo>
                    <a:pt x="796" y="625"/>
                  </a:lnTo>
                  <a:lnTo>
                    <a:pt x="804" y="612"/>
                  </a:lnTo>
                  <a:lnTo>
                    <a:pt x="811" y="600"/>
                  </a:lnTo>
                  <a:lnTo>
                    <a:pt x="819" y="589"/>
                  </a:lnTo>
                  <a:lnTo>
                    <a:pt x="826" y="580"/>
                  </a:lnTo>
                  <a:lnTo>
                    <a:pt x="830" y="576"/>
                  </a:lnTo>
                  <a:lnTo>
                    <a:pt x="833" y="573"/>
                  </a:lnTo>
                  <a:lnTo>
                    <a:pt x="834" y="572"/>
                  </a:lnTo>
                  <a:lnTo>
                    <a:pt x="835" y="572"/>
                  </a:lnTo>
                  <a:lnTo>
                    <a:pt x="835" y="571"/>
                  </a:lnTo>
                  <a:lnTo>
                    <a:pt x="836" y="571"/>
                  </a:lnTo>
                  <a:lnTo>
                    <a:pt x="836" y="570"/>
                  </a:lnTo>
                  <a:lnTo>
                    <a:pt x="837" y="570"/>
                  </a:lnTo>
                  <a:lnTo>
                    <a:pt x="838" y="570"/>
                  </a:lnTo>
                  <a:lnTo>
                    <a:pt x="839" y="570"/>
                  </a:lnTo>
                  <a:lnTo>
                    <a:pt x="840" y="570"/>
                  </a:lnTo>
                  <a:lnTo>
                    <a:pt x="841" y="570"/>
                  </a:lnTo>
                  <a:lnTo>
                    <a:pt x="842" y="570"/>
                  </a:lnTo>
                  <a:lnTo>
                    <a:pt x="843" y="570"/>
                  </a:lnTo>
                  <a:lnTo>
                    <a:pt x="844" y="571"/>
                  </a:lnTo>
                  <a:lnTo>
                    <a:pt x="845" y="571"/>
                  </a:lnTo>
                  <a:lnTo>
                    <a:pt x="847" y="572"/>
                  </a:lnTo>
                  <a:lnTo>
                    <a:pt x="848" y="572"/>
                  </a:lnTo>
                  <a:lnTo>
                    <a:pt x="848" y="573"/>
                  </a:lnTo>
                  <a:lnTo>
                    <a:pt x="849" y="573"/>
                  </a:lnTo>
                  <a:lnTo>
                    <a:pt x="850" y="573"/>
                  </a:lnTo>
                  <a:lnTo>
                    <a:pt x="851" y="574"/>
                  </a:lnTo>
                  <a:lnTo>
                    <a:pt x="851" y="575"/>
                  </a:lnTo>
                  <a:lnTo>
                    <a:pt x="851" y="576"/>
                  </a:lnTo>
                  <a:lnTo>
                    <a:pt x="852" y="576"/>
                  </a:lnTo>
                  <a:lnTo>
                    <a:pt x="852" y="577"/>
                  </a:lnTo>
                  <a:lnTo>
                    <a:pt x="852" y="578"/>
                  </a:lnTo>
                  <a:lnTo>
                    <a:pt x="852" y="579"/>
                  </a:lnTo>
                  <a:lnTo>
                    <a:pt x="852" y="581"/>
                  </a:lnTo>
                  <a:lnTo>
                    <a:pt x="852" y="582"/>
                  </a:lnTo>
                  <a:lnTo>
                    <a:pt x="852" y="583"/>
                  </a:lnTo>
                  <a:lnTo>
                    <a:pt x="851" y="584"/>
                  </a:lnTo>
                  <a:lnTo>
                    <a:pt x="851" y="585"/>
                  </a:lnTo>
                  <a:lnTo>
                    <a:pt x="851" y="587"/>
                  </a:lnTo>
                  <a:lnTo>
                    <a:pt x="850" y="588"/>
                  </a:lnTo>
                  <a:lnTo>
                    <a:pt x="850" y="589"/>
                  </a:lnTo>
                  <a:lnTo>
                    <a:pt x="850" y="590"/>
                  </a:lnTo>
                  <a:lnTo>
                    <a:pt x="847" y="593"/>
                  </a:lnTo>
                  <a:lnTo>
                    <a:pt x="844" y="597"/>
                  </a:lnTo>
                  <a:lnTo>
                    <a:pt x="837" y="606"/>
                  </a:lnTo>
                  <a:lnTo>
                    <a:pt x="830" y="617"/>
                  </a:lnTo>
                  <a:lnTo>
                    <a:pt x="822" y="630"/>
                  </a:lnTo>
                  <a:lnTo>
                    <a:pt x="815" y="644"/>
                  </a:lnTo>
                  <a:lnTo>
                    <a:pt x="808" y="657"/>
                  </a:lnTo>
                  <a:lnTo>
                    <a:pt x="803" y="671"/>
                  </a:lnTo>
                  <a:lnTo>
                    <a:pt x="799" y="683"/>
                  </a:lnTo>
                  <a:lnTo>
                    <a:pt x="801" y="709"/>
                  </a:lnTo>
                  <a:lnTo>
                    <a:pt x="805" y="734"/>
                  </a:lnTo>
                  <a:lnTo>
                    <a:pt x="811" y="758"/>
                  </a:lnTo>
                  <a:lnTo>
                    <a:pt x="818" y="781"/>
                  </a:lnTo>
                  <a:lnTo>
                    <a:pt x="826" y="803"/>
                  </a:lnTo>
                  <a:lnTo>
                    <a:pt x="835" y="823"/>
                  </a:lnTo>
                  <a:lnTo>
                    <a:pt x="852" y="860"/>
                  </a:lnTo>
                  <a:lnTo>
                    <a:pt x="852" y="863"/>
                  </a:lnTo>
                  <a:lnTo>
                    <a:pt x="854" y="868"/>
                  </a:lnTo>
                  <a:lnTo>
                    <a:pt x="856" y="873"/>
                  </a:lnTo>
                  <a:lnTo>
                    <a:pt x="859" y="878"/>
                  </a:lnTo>
                  <a:lnTo>
                    <a:pt x="861" y="883"/>
                  </a:lnTo>
                  <a:lnTo>
                    <a:pt x="865" y="891"/>
                  </a:lnTo>
                  <a:lnTo>
                    <a:pt x="870" y="898"/>
                  </a:lnTo>
                  <a:lnTo>
                    <a:pt x="883" y="914"/>
                  </a:lnTo>
                  <a:lnTo>
                    <a:pt x="898" y="930"/>
                  </a:lnTo>
                  <a:lnTo>
                    <a:pt x="914" y="946"/>
                  </a:lnTo>
                  <a:lnTo>
                    <a:pt x="932" y="961"/>
                  </a:lnTo>
                  <a:lnTo>
                    <a:pt x="949" y="975"/>
                  </a:lnTo>
                  <a:lnTo>
                    <a:pt x="966" y="988"/>
                  </a:lnTo>
                  <a:lnTo>
                    <a:pt x="982" y="999"/>
                  </a:lnTo>
                  <a:lnTo>
                    <a:pt x="987" y="1002"/>
                  </a:lnTo>
                  <a:lnTo>
                    <a:pt x="993" y="1004"/>
                  </a:lnTo>
                  <a:lnTo>
                    <a:pt x="998" y="1007"/>
                  </a:lnTo>
                  <a:lnTo>
                    <a:pt x="1003" y="1009"/>
                  </a:lnTo>
                  <a:lnTo>
                    <a:pt x="1009" y="1011"/>
                  </a:lnTo>
                  <a:lnTo>
                    <a:pt x="1015" y="1012"/>
                  </a:lnTo>
                  <a:lnTo>
                    <a:pt x="1021" y="1013"/>
                  </a:lnTo>
                  <a:lnTo>
                    <a:pt x="1027" y="1013"/>
                  </a:lnTo>
                  <a:lnTo>
                    <a:pt x="1219" y="1013"/>
                  </a:lnTo>
                  <a:lnTo>
                    <a:pt x="1219" y="1007"/>
                  </a:lnTo>
                  <a:lnTo>
                    <a:pt x="1218" y="997"/>
                  </a:lnTo>
                  <a:lnTo>
                    <a:pt x="1217" y="988"/>
                  </a:lnTo>
                  <a:lnTo>
                    <a:pt x="1214" y="979"/>
                  </a:lnTo>
                  <a:lnTo>
                    <a:pt x="1211" y="972"/>
                  </a:lnTo>
                  <a:lnTo>
                    <a:pt x="1207" y="965"/>
                  </a:lnTo>
                  <a:lnTo>
                    <a:pt x="1202" y="959"/>
                  </a:lnTo>
                  <a:lnTo>
                    <a:pt x="1197" y="953"/>
                  </a:lnTo>
                  <a:lnTo>
                    <a:pt x="1191" y="948"/>
                  </a:lnTo>
                  <a:lnTo>
                    <a:pt x="1185" y="944"/>
                  </a:lnTo>
                  <a:lnTo>
                    <a:pt x="1179" y="940"/>
                  </a:lnTo>
                  <a:lnTo>
                    <a:pt x="1167" y="933"/>
                  </a:lnTo>
                  <a:lnTo>
                    <a:pt x="1154" y="927"/>
                  </a:lnTo>
                  <a:lnTo>
                    <a:pt x="1143" y="923"/>
                  </a:lnTo>
                  <a:lnTo>
                    <a:pt x="1137" y="921"/>
                  </a:lnTo>
                  <a:lnTo>
                    <a:pt x="1133" y="919"/>
                  </a:lnTo>
                  <a:lnTo>
                    <a:pt x="1130" y="917"/>
                  </a:lnTo>
                  <a:lnTo>
                    <a:pt x="1129" y="917"/>
                  </a:lnTo>
                  <a:lnTo>
                    <a:pt x="1126" y="914"/>
                  </a:lnTo>
                  <a:lnTo>
                    <a:pt x="1123" y="911"/>
                  </a:lnTo>
                  <a:lnTo>
                    <a:pt x="1114" y="901"/>
                  </a:lnTo>
                  <a:lnTo>
                    <a:pt x="1105" y="888"/>
                  </a:lnTo>
                  <a:lnTo>
                    <a:pt x="1095" y="873"/>
                  </a:lnTo>
                  <a:lnTo>
                    <a:pt x="1086" y="857"/>
                  </a:lnTo>
                  <a:lnTo>
                    <a:pt x="1077" y="840"/>
                  </a:lnTo>
                  <a:lnTo>
                    <a:pt x="1074" y="832"/>
                  </a:lnTo>
                  <a:lnTo>
                    <a:pt x="1071" y="824"/>
                  </a:lnTo>
                  <a:lnTo>
                    <a:pt x="1068" y="817"/>
                  </a:lnTo>
                  <a:lnTo>
                    <a:pt x="1067" y="810"/>
                  </a:lnTo>
                  <a:lnTo>
                    <a:pt x="1067" y="804"/>
                  </a:lnTo>
                  <a:lnTo>
                    <a:pt x="1067" y="798"/>
                  </a:lnTo>
                  <a:lnTo>
                    <a:pt x="1067" y="791"/>
                  </a:lnTo>
                  <a:lnTo>
                    <a:pt x="1069" y="783"/>
                  </a:lnTo>
                  <a:lnTo>
                    <a:pt x="1072" y="766"/>
                  </a:lnTo>
                  <a:lnTo>
                    <a:pt x="1078" y="746"/>
                  </a:lnTo>
                  <a:lnTo>
                    <a:pt x="1086" y="724"/>
                  </a:lnTo>
                  <a:lnTo>
                    <a:pt x="1095" y="700"/>
                  </a:lnTo>
                  <a:lnTo>
                    <a:pt x="1121" y="643"/>
                  </a:lnTo>
                  <a:lnTo>
                    <a:pt x="1136" y="608"/>
                  </a:lnTo>
                  <a:lnTo>
                    <a:pt x="1154" y="568"/>
                  </a:lnTo>
                  <a:lnTo>
                    <a:pt x="1188" y="496"/>
                  </a:lnTo>
                  <a:lnTo>
                    <a:pt x="1188" y="494"/>
                  </a:lnTo>
                  <a:lnTo>
                    <a:pt x="1188" y="491"/>
                  </a:lnTo>
                  <a:lnTo>
                    <a:pt x="1188" y="486"/>
                  </a:lnTo>
                  <a:lnTo>
                    <a:pt x="1187" y="481"/>
                  </a:lnTo>
                  <a:lnTo>
                    <a:pt x="1186" y="470"/>
                  </a:lnTo>
                  <a:lnTo>
                    <a:pt x="1183" y="459"/>
                  </a:lnTo>
                  <a:lnTo>
                    <a:pt x="1180" y="448"/>
                  </a:lnTo>
                  <a:lnTo>
                    <a:pt x="1176" y="438"/>
                  </a:lnTo>
                  <a:lnTo>
                    <a:pt x="1173" y="429"/>
                  </a:lnTo>
                  <a:lnTo>
                    <a:pt x="1169" y="421"/>
                  </a:lnTo>
                  <a:lnTo>
                    <a:pt x="1166" y="415"/>
                  </a:lnTo>
                  <a:lnTo>
                    <a:pt x="1165" y="414"/>
                  </a:lnTo>
                  <a:lnTo>
                    <a:pt x="1165" y="413"/>
                  </a:lnTo>
                  <a:lnTo>
                    <a:pt x="1164" y="413"/>
                  </a:lnTo>
                  <a:lnTo>
                    <a:pt x="1164" y="412"/>
                  </a:lnTo>
                  <a:lnTo>
                    <a:pt x="1163" y="411"/>
                  </a:lnTo>
                  <a:lnTo>
                    <a:pt x="1163" y="410"/>
                  </a:lnTo>
                  <a:lnTo>
                    <a:pt x="1163" y="409"/>
                  </a:lnTo>
                  <a:lnTo>
                    <a:pt x="1163" y="408"/>
                  </a:lnTo>
                  <a:lnTo>
                    <a:pt x="1163" y="406"/>
                  </a:lnTo>
                  <a:lnTo>
                    <a:pt x="1163" y="405"/>
                  </a:lnTo>
                  <a:lnTo>
                    <a:pt x="1163" y="404"/>
                  </a:lnTo>
                  <a:lnTo>
                    <a:pt x="1164" y="403"/>
                  </a:lnTo>
                  <a:lnTo>
                    <a:pt x="1164" y="402"/>
                  </a:lnTo>
                  <a:lnTo>
                    <a:pt x="1165" y="402"/>
                  </a:lnTo>
                  <a:lnTo>
                    <a:pt x="1166" y="401"/>
                  </a:lnTo>
                  <a:lnTo>
                    <a:pt x="1167" y="400"/>
                  </a:lnTo>
                  <a:lnTo>
                    <a:pt x="1168" y="399"/>
                  </a:lnTo>
                  <a:lnTo>
                    <a:pt x="1169" y="398"/>
                  </a:lnTo>
                  <a:lnTo>
                    <a:pt x="1169" y="397"/>
                  </a:lnTo>
                  <a:lnTo>
                    <a:pt x="1170" y="397"/>
                  </a:lnTo>
                  <a:lnTo>
                    <a:pt x="1171" y="396"/>
                  </a:lnTo>
                  <a:lnTo>
                    <a:pt x="1172" y="396"/>
                  </a:lnTo>
                  <a:lnTo>
                    <a:pt x="1173" y="395"/>
                  </a:lnTo>
                  <a:lnTo>
                    <a:pt x="1174" y="395"/>
                  </a:lnTo>
                  <a:lnTo>
                    <a:pt x="1175" y="395"/>
                  </a:lnTo>
                  <a:lnTo>
                    <a:pt x="1176" y="395"/>
                  </a:lnTo>
                  <a:lnTo>
                    <a:pt x="1177" y="395"/>
                  </a:lnTo>
                  <a:lnTo>
                    <a:pt x="1178" y="395"/>
                  </a:lnTo>
                  <a:lnTo>
                    <a:pt x="1179" y="395"/>
                  </a:lnTo>
                  <a:lnTo>
                    <a:pt x="1180" y="396"/>
                  </a:lnTo>
                  <a:lnTo>
                    <a:pt x="1181" y="397"/>
                  </a:lnTo>
                  <a:lnTo>
                    <a:pt x="1182" y="398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8" y="405"/>
                  </a:lnTo>
                  <a:lnTo>
                    <a:pt x="1192" y="411"/>
                  </a:lnTo>
                  <a:lnTo>
                    <a:pt x="1196" y="417"/>
                  </a:lnTo>
                  <a:lnTo>
                    <a:pt x="1199" y="425"/>
                  </a:lnTo>
                  <a:lnTo>
                    <a:pt x="1202" y="433"/>
                  </a:lnTo>
                  <a:lnTo>
                    <a:pt x="1206" y="441"/>
                  </a:lnTo>
                  <a:lnTo>
                    <a:pt x="1208" y="450"/>
                  </a:lnTo>
                  <a:lnTo>
                    <a:pt x="1211" y="460"/>
                  </a:lnTo>
                  <a:lnTo>
                    <a:pt x="1225" y="444"/>
                  </a:lnTo>
                  <a:lnTo>
                    <a:pt x="1239" y="430"/>
                  </a:lnTo>
                  <a:lnTo>
                    <a:pt x="1245" y="425"/>
                  </a:lnTo>
                  <a:lnTo>
                    <a:pt x="1251" y="420"/>
                  </a:lnTo>
                  <a:lnTo>
                    <a:pt x="1257" y="415"/>
                  </a:lnTo>
                  <a:lnTo>
                    <a:pt x="1262" y="412"/>
                  </a:lnTo>
                  <a:lnTo>
                    <a:pt x="1250" y="400"/>
                  </a:lnTo>
                  <a:lnTo>
                    <a:pt x="1240" y="388"/>
                  </a:lnTo>
                  <a:lnTo>
                    <a:pt x="1231" y="375"/>
                  </a:lnTo>
                  <a:lnTo>
                    <a:pt x="1227" y="369"/>
                  </a:lnTo>
                  <a:lnTo>
                    <a:pt x="1224" y="363"/>
                  </a:lnTo>
                  <a:lnTo>
                    <a:pt x="1221" y="357"/>
                  </a:lnTo>
                  <a:lnTo>
                    <a:pt x="1219" y="350"/>
                  </a:lnTo>
                  <a:lnTo>
                    <a:pt x="1217" y="344"/>
                  </a:lnTo>
                  <a:lnTo>
                    <a:pt x="1215" y="338"/>
                  </a:lnTo>
                  <a:lnTo>
                    <a:pt x="1214" y="333"/>
                  </a:lnTo>
                  <a:lnTo>
                    <a:pt x="1214" y="327"/>
                  </a:lnTo>
                  <a:lnTo>
                    <a:pt x="1214" y="321"/>
                  </a:lnTo>
                  <a:lnTo>
                    <a:pt x="1214" y="316"/>
                  </a:lnTo>
                  <a:lnTo>
                    <a:pt x="1214" y="315"/>
                  </a:lnTo>
                  <a:lnTo>
                    <a:pt x="1214" y="314"/>
                  </a:lnTo>
                  <a:lnTo>
                    <a:pt x="1214" y="313"/>
                  </a:lnTo>
                  <a:lnTo>
                    <a:pt x="1215" y="312"/>
                  </a:lnTo>
                  <a:lnTo>
                    <a:pt x="1215" y="311"/>
                  </a:lnTo>
                  <a:lnTo>
                    <a:pt x="1216" y="310"/>
                  </a:lnTo>
                  <a:lnTo>
                    <a:pt x="1216" y="309"/>
                  </a:lnTo>
                  <a:lnTo>
                    <a:pt x="1217" y="308"/>
                  </a:lnTo>
                  <a:lnTo>
                    <a:pt x="1218" y="308"/>
                  </a:lnTo>
                  <a:lnTo>
                    <a:pt x="1219" y="307"/>
                  </a:lnTo>
                  <a:lnTo>
                    <a:pt x="1220" y="306"/>
                  </a:lnTo>
                  <a:lnTo>
                    <a:pt x="1221" y="306"/>
                  </a:lnTo>
                  <a:lnTo>
                    <a:pt x="1222" y="305"/>
                  </a:lnTo>
                  <a:lnTo>
                    <a:pt x="1223" y="305"/>
                  </a:lnTo>
                  <a:lnTo>
                    <a:pt x="1224" y="305"/>
                  </a:lnTo>
                  <a:lnTo>
                    <a:pt x="1225" y="305"/>
                  </a:lnTo>
                  <a:lnTo>
                    <a:pt x="1226" y="305"/>
                  </a:lnTo>
                  <a:lnTo>
                    <a:pt x="1227" y="305"/>
                  </a:lnTo>
                  <a:lnTo>
                    <a:pt x="1228" y="305"/>
                  </a:lnTo>
                  <a:lnTo>
                    <a:pt x="1229" y="306"/>
                  </a:lnTo>
                  <a:lnTo>
                    <a:pt x="1230" y="306"/>
                  </a:lnTo>
                  <a:lnTo>
                    <a:pt x="1231" y="307"/>
                  </a:lnTo>
                  <a:lnTo>
                    <a:pt x="1232" y="308"/>
                  </a:lnTo>
                  <a:lnTo>
                    <a:pt x="1233" y="308"/>
                  </a:lnTo>
                  <a:lnTo>
                    <a:pt x="1233" y="309"/>
                  </a:lnTo>
                  <a:lnTo>
                    <a:pt x="1234" y="310"/>
                  </a:lnTo>
                  <a:lnTo>
                    <a:pt x="1235" y="311"/>
                  </a:lnTo>
                  <a:lnTo>
                    <a:pt x="1235" y="312"/>
                  </a:lnTo>
                  <a:lnTo>
                    <a:pt x="1235" y="313"/>
                  </a:lnTo>
                  <a:lnTo>
                    <a:pt x="1236" y="314"/>
                  </a:lnTo>
                  <a:lnTo>
                    <a:pt x="1236" y="315"/>
                  </a:lnTo>
                  <a:lnTo>
                    <a:pt x="1236" y="316"/>
                  </a:lnTo>
                  <a:lnTo>
                    <a:pt x="1235" y="318"/>
                  </a:lnTo>
                  <a:lnTo>
                    <a:pt x="1235" y="319"/>
                  </a:lnTo>
                  <a:lnTo>
                    <a:pt x="1234" y="321"/>
                  </a:lnTo>
                  <a:lnTo>
                    <a:pt x="1234" y="323"/>
                  </a:lnTo>
                  <a:lnTo>
                    <a:pt x="1235" y="328"/>
                  </a:lnTo>
                  <a:lnTo>
                    <a:pt x="1235" y="333"/>
                  </a:lnTo>
                  <a:lnTo>
                    <a:pt x="1237" y="338"/>
                  </a:lnTo>
                  <a:lnTo>
                    <a:pt x="1239" y="344"/>
                  </a:lnTo>
                  <a:lnTo>
                    <a:pt x="1242" y="350"/>
                  </a:lnTo>
                  <a:lnTo>
                    <a:pt x="1245" y="356"/>
                  </a:lnTo>
                  <a:lnTo>
                    <a:pt x="1249" y="362"/>
                  </a:lnTo>
                  <a:lnTo>
                    <a:pt x="1254" y="368"/>
                  </a:lnTo>
                  <a:lnTo>
                    <a:pt x="1259" y="375"/>
                  </a:lnTo>
                  <a:lnTo>
                    <a:pt x="1265" y="381"/>
                  </a:lnTo>
                  <a:lnTo>
                    <a:pt x="1278" y="394"/>
                  </a:lnTo>
                  <a:close/>
                  <a:moveTo>
                    <a:pt x="1256" y="76"/>
                  </a:moveTo>
                  <a:lnTo>
                    <a:pt x="1256" y="77"/>
                  </a:lnTo>
                  <a:lnTo>
                    <a:pt x="1257" y="77"/>
                  </a:lnTo>
                  <a:lnTo>
                    <a:pt x="1257" y="78"/>
                  </a:lnTo>
                  <a:lnTo>
                    <a:pt x="1258" y="78"/>
                  </a:lnTo>
                  <a:lnTo>
                    <a:pt x="1258" y="79"/>
                  </a:lnTo>
                  <a:lnTo>
                    <a:pt x="1258" y="80"/>
                  </a:lnTo>
                  <a:lnTo>
                    <a:pt x="1259" y="80"/>
                  </a:lnTo>
                  <a:lnTo>
                    <a:pt x="1259" y="81"/>
                  </a:lnTo>
                  <a:lnTo>
                    <a:pt x="1259" y="82"/>
                  </a:lnTo>
                  <a:lnTo>
                    <a:pt x="1259" y="83"/>
                  </a:lnTo>
                  <a:lnTo>
                    <a:pt x="1258" y="84"/>
                  </a:lnTo>
                  <a:lnTo>
                    <a:pt x="1257" y="85"/>
                  </a:lnTo>
                  <a:lnTo>
                    <a:pt x="1257" y="86"/>
                  </a:lnTo>
                  <a:lnTo>
                    <a:pt x="1256" y="86"/>
                  </a:lnTo>
                  <a:lnTo>
                    <a:pt x="1256" y="87"/>
                  </a:lnTo>
                  <a:lnTo>
                    <a:pt x="1255" y="87"/>
                  </a:lnTo>
                  <a:lnTo>
                    <a:pt x="1254" y="87"/>
                  </a:lnTo>
                  <a:lnTo>
                    <a:pt x="1254" y="88"/>
                  </a:lnTo>
                  <a:lnTo>
                    <a:pt x="1253" y="88"/>
                  </a:lnTo>
                  <a:lnTo>
                    <a:pt x="1252" y="89"/>
                  </a:lnTo>
                  <a:lnTo>
                    <a:pt x="1252" y="90"/>
                  </a:lnTo>
                  <a:lnTo>
                    <a:pt x="1251" y="90"/>
                  </a:lnTo>
                  <a:lnTo>
                    <a:pt x="1250" y="90"/>
                  </a:lnTo>
                  <a:lnTo>
                    <a:pt x="1249" y="90"/>
                  </a:lnTo>
                  <a:lnTo>
                    <a:pt x="1248" y="90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6" y="89"/>
                  </a:lnTo>
                  <a:lnTo>
                    <a:pt x="1245" y="89"/>
                  </a:lnTo>
                  <a:lnTo>
                    <a:pt x="1244" y="89"/>
                  </a:lnTo>
                  <a:lnTo>
                    <a:pt x="1244" y="88"/>
                  </a:lnTo>
                  <a:lnTo>
                    <a:pt x="1243" y="88"/>
                  </a:lnTo>
                  <a:lnTo>
                    <a:pt x="1242" y="87"/>
                  </a:lnTo>
                  <a:lnTo>
                    <a:pt x="1240" y="85"/>
                  </a:lnTo>
                  <a:lnTo>
                    <a:pt x="1239" y="83"/>
                  </a:lnTo>
                  <a:lnTo>
                    <a:pt x="1238" y="81"/>
                  </a:lnTo>
                  <a:lnTo>
                    <a:pt x="1237" y="79"/>
                  </a:lnTo>
                  <a:lnTo>
                    <a:pt x="1236" y="77"/>
                  </a:lnTo>
                  <a:lnTo>
                    <a:pt x="1235" y="74"/>
                  </a:lnTo>
                  <a:lnTo>
                    <a:pt x="1234" y="72"/>
                  </a:lnTo>
                  <a:lnTo>
                    <a:pt x="1234" y="70"/>
                  </a:lnTo>
                  <a:lnTo>
                    <a:pt x="1233" y="68"/>
                  </a:lnTo>
                  <a:lnTo>
                    <a:pt x="1233" y="66"/>
                  </a:lnTo>
                  <a:lnTo>
                    <a:pt x="1233" y="63"/>
                  </a:lnTo>
                  <a:lnTo>
                    <a:pt x="1234" y="61"/>
                  </a:lnTo>
                  <a:lnTo>
                    <a:pt x="1234" y="59"/>
                  </a:lnTo>
                  <a:lnTo>
                    <a:pt x="1234" y="56"/>
                  </a:lnTo>
                  <a:lnTo>
                    <a:pt x="1235" y="54"/>
                  </a:lnTo>
                  <a:lnTo>
                    <a:pt x="1236" y="51"/>
                  </a:lnTo>
                  <a:lnTo>
                    <a:pt x="1237" y="48"/>
                  </a:lnTo>
                  <a:lnTo>
                    <a:pt x="1237" y="46"/>
                  </a:lnTo>
                  <a:lnTo>
                    <a:pt x="1238" y="43"/>
                  </a:lnTo>
                  <a:lnTo>
                    <a:pt x="1240" y="41"/>
                  </a:lnTo>
                  <a:lnTo>
                    <a:pt x="1241" y="39"/>
                  </a:lnTo>
                  <a:lnTo>
                    <a:pt x="1242" y="37"/>
                  </a:lnTo>
                  <a:lnTo>
                    <a:pt x="1244" y="35"/>
                  </a:lnTo>
                  <a:lnTo>
                    <a:pt x="1246" y="33"/>
                  </a:lnTo>
                  <a:lnTo>
                    <a:pt x="1247" y="31"/>
                  </a:lnTo>
                  <a:lnTo>
                    <a:pt x="1249" y="30"/>
                  </a:lnTo>
                  <a:lnTo>
                    <a:pt x="1253" y="27"/>
                  </a:lnTo>
                  <a:lnTo>
                    <a:pt x="1258" y="24"/>
                  </a:lnTo>
                  <a:lnTo>
                    <a:pt x="1262" y="22"/>
                  </a:lnTo>
                  <a:lnTo>
                    <a:pt x="1266" y="21"/>
                  </a:lnTo>
                  <a:lnTo>
                    <a:pt x="1271" y="20"/>
                  </a:lnTo>
                  <a:lnTo>
                    <a:pt x="1275" y="20"/>
                  </a:lnTo>
                  <a:lnTo>
                    <a:pt x="1278" y="20"/>
                  </a:lnTo>
                  <a:lnTo>
                    <a:pt x="1280" y="20"/>
                  </a:lnTo>
                  <a:lnTo>
                    <a:pt x="1282" y="21"/>
                  </a:lnTo>
                  <a:lnTo>
                    <a:pt x="1285" y="21"/>
                  </a:lnTo>
                  <a:lnTo>
                    <a:pt x="1287" y="22"/>
                  </a:lnTo>
                  <a:lnTo>
                    <a:pt x="1289" y="23"/>
                  </a:lnTo>
                  <a:lnTo>
                    <a:pt x="1291" y="24"/>
                  </a:lnTo>
                  <a:lnTo>
                    <a:pt x="1294" y="25"/>
                  </a:lnTo>
                  <a:lnTo>
                    <a:pt x="1296" y="26"/>
                  </a:lnTo>
                  <a:lnTo>
                    <a:pt x="1298" y="28"/>
                  </a:lnTo>
                  <a:lnTo>
                    <a:pt x="1302" y="31"/>
                  </a:lnTo>
                  <a:lnTo>
                    <a:pt x="1304" y="33"/>
                  </a:lnTo>
                  <a:lnTo>
                    <a:pt x="1306" y="35"/>
                  </a:lnTo>
                  <a:lnTo>
                    <a:pt x="1308" y="37"/>
                  </a:lnTo>
                  <a:lnTo>
                    <a:pt x="1310" y="39"/>
                  </a:lnTo>
                  <a:lnTo>
                    <a:pt x="1311" y="41"/>
                  </a:lnTo>
                  <a:lnTo>
                    <a:pt x="1312" y="43"/>
                  </a:lnTo>
                  <a:lnTo>
                    <a:pt x="1314" y="45"/>
                  </a:lnTo>
                  <a:lnTo>
                    <a:pt x="1315" y="47"/>
                  </a:lnTo>
                  <a:lnTo>
                    <a:pt x="1316" y="50"/>
                  </a:lnTo>
                  <a:lnTo>
                    <a:pt x="1317" y="52"/>
                  </a:lnTo>
                  <a:lnTo>
                    <a:pt x="1317" y="54"/>
                  </a:lnTo>
                  <a:lnTo>
                    <a:pt x="1318" y="57"/>
                  </a:lnTo>
                  <a:lnTo>
                    <a:pt x="1318" y="59"/>
                  </a:lnTo>
                  <a:lnTo>
                    <a:pt x="1318" y="62"/>
                  </a:lnTo>
                  <a:lnTo>
                    <a:pt x="1318" y="63"/>
                  </a:lnTo>
                  <a:lnTo>
                    <a:pt x="1318" y="64"/>
                  </a:lnTo>
                  <a:lnTo>
                    <a:pt x="1318" y="65"/>
                  </a:lnTo>
                  <a:lnTo>
                    <a:pt x="1318" y="66"/>
                  </a:lnTo>
                  <a:lnTo>
                    <a:pt x="1317" y="66"/>
                  </a:lnTo>
                  <a:lnTo>
                    <a:pt x="1317" y="67"/>
                  </a:lnTo>
                  <a:lnTo>
                    <a:pt x="1316" y="67"/>
                  </a:lnTo>
                  <a:lnTo>
                    <a:pt x="1315" y="67"/>
                  </a:lnTo>
                  <a:lnTo>
                    <a:pt x="1313" y="69"/>
                  </a:lnTo>
                  <a:lnTo>
                    <a:pt x="1312" y="69"/>
                  </a:lnTo>
                  <a:lnTo>
                    <a:pt x="1312" y="70"/>
                  </a:lnTo>
                  <a:lnTo>
                    <a:pt x="1311" y="70"/>
                  </a:lnTo>
                  <a:lnTo>
                    <a:pt x="1310" y="70"/>
                  </a:lnTo>
                  <a:lnTo>
                    <a:pt x="1309" y="70"/>
                  </a:lnTo>
                  <a:lnTo>
                    <a:pt x="1308" y="70"/>
                  </a:lnTo>
                  <a:lnTo>
                    <a:pt x="1307" y="70"/>
                  </a:lnTo>
                  <a:lnTo>
                    <a:pt x="1306" y="69"/>
                  </a:lnTo>
                  <a:lnTo>
                    <a:pt x="1305" y="69"/>
                  </a:lnTo>
                  <a:lnTo>
                    <a:pt x="1304" y="69"/>
                  </a:lnTo>
                  <a:lnTo>
                    <a:pt x="1304" y="68"/>
                  </a:lnTo>
                  <a:lnTo>
                    <a:pt x="1303" y="68"/>
                  </a:lnTo>
                  <a:lnTo>
                    <a:pt x="1303" y="67"/>
                  </a:lnTo>
                  <a:lnTo>
                    <a:pt x="1302" y="67"/>
                  </a:lnTo>
                  <a:lnTo>
                    <a:pt x="1302" y="66"/>
                  </a:lnTo>
                  <a:lnTo>
                    <a:pt x="1302" y="65"/>
                  </a:lnTo>
                  <a:lnTo>
                    <a:pt x="1301" y="65"/>
                  </a:lnTo>
                  <a:lnTo>
                    <a:pt x="1301" y="64"/>
                  </a:lnTo>
                  <a:lnTo>
                    <a:pt x="1301" y="63"/>
                  </a:lnTo>
                  <a:lnTo>
                    <a:pt x="1301" y="62"/>
                  </a:lnTo>
                  <a:lnTo>
                    <a:pt x="1301" y="61"/>
                  </a:lnTo>
                  <a:lnTo>
                    <a:pt x="1301" y="60"/>
                  </a:lnTo>
                  <a:lnTo>
                    <a:pt x="1301" y="58"/>
                  </a:lnTo>
                  <a:lnTo>
                    <a:pt x="1300" y="57"/>
                  </a:lnTo>
                  <a:lnTo>
                    <a:pt x="1300" y="56"/>
                  </a:lnTo>
                  <a:lnTo>
                    <a:pt x="1300" y="55"/>
                  </a:lnTo>
                  <a:lnTo>
                    <a:pt x="1299" y="54"/>
                  </a:lnTo>
                  <a:lnTo>
                    <a:pt x="1298" y="52"/>
                  </a:lnTo>
                  <a:lnTo>
                    <a:pt x="1298" y="51"/>
                  </a:lnTo>
                  <a:lnTo>
                    <a:pt x="1297" y="50"/>
                  </a:lnTo>
                  <a:lnTo>
                    <a:pt x="1296" y="49"/>
                  </a:lnTo>
                  <a:lnTo>
                    <a:pt x="1295" y="48"/>
                  </a:lnTo>
                  <a:lnTo>
                    <a:pt x="1294" y="47"/>
                  </a:lnTo>
                  <a:lnTo>
                    <a:pt x="1293" y="46"/>
                  </a:lnTo>
                  <a:lnTo>
                    <a:pt x="1291" y="46"/>
                  </a:lnTo>
                  <a:lnTo>
                    <a:pt x="1290" y="45"/>
                  </a:lnTo>
                  <a:lnTo>
                    <a:pt x="1289" y="44"/>
                  </a:lnTo>
                  <a:lnTo>
                    <a:pt x="1288" y="43"/>
                  </a:lnTo>
                  <a:lnTo>
                    <a:pt x="1286" y="42"/>
                  </a:lnTo>
                  <a:lnTo>
                    <a:pt x="1285" y="42"/>
                  </a:lnTo>
                  <a:lnTo>
                    <a:pt x="1284" y="41"/>
                  </a:lnTo>
                  <a:lnTo>
                    <a:pt x="1283" y="41"/>
                  </a:lnTo>
                  <a:lnTo>
                    <a:pt x="1281" y="40"/>
                  </a:lnTo>
                  <a:lnTo>
                    <a:pt x="1280" y="40"/>
                  </a:lnTo>
                  <a:lnTo>
                    <a:pt x="1279" y="40"/>
                  </a:lnTo>
                  <a:lnTo>
                    <a:pt x="1277" y="40"/>
                  </a:lnTo>
                  <a:lnTo>
                    <a:pt x="1276" y="40"/>
                  </a:lnTo>
                  <a:lnTo>
                    <a:pt x="1275" y="40"/>
                  </a:lnTo>
                  <a:lnTo>
                    <a:pt x="1274" y="41"/>
                  </a:lnTo>
                  <a:lnTo>
                    <a:pt x="1272" y="41"/>
                  </a:lnTo>
                  <a:lnTo>
                    <a:pt x="1271" y="41"/>
                  </a:lnTo>
                  <a:lnTo>
                    <a:pt x="1270" y="42"/>
                  </a:lnTo>
                  <a:lnTo>
                    <a:pt x="1269" y="43"/>
                  </a:lnTo>
                  <a:lnTo>
                    <a:pt x="1268" y="43"/>
                  </a:lnTo>
                  <a:lnTo>
                    <a:pt x="1266" y="45"/>
                  </a:lnTo>
                  <a:lnTo>
                    <a:pt x="1264" y="46"/>
                  </a:lnTo>
                  <a:lnTo>
                    <a:pt x="1262" y="48"/>
                  </a:lnTo>
                  <a:lnTo>
                    <a:pt x="1260" y="50"/>
                  </a:lnTo>
                  <a:lnTo>
                    <a:pt x="1259" y="52"/>
                  </a:lnTo>
                  <a:lnTo>
                    <a:pt x="1257" y="54"/>
                  </a:lnTo>
                  <a:lnTo>
                    <a:pt x="1256" y="56"/>
                  </a:lnTo>
                  <a:lnTo>
                    <a:pt x="1255" y="57"/>
                  </a:lnTo>
                  <a:lnTo>
                    <a:pt x="1254" y="58"/>
                  </a:lnTo>
                  <a:lnTo>
                    <a:pt x="1253" y="60"/>
                  </a:lnTo>
                  <a:lnTo>
                    <a:pt x="1253" y="61"/>
                  </a:lnTo>
                  <a:lnTo>
                    <a:pt x="1253" y="62"/>
                  </a:lnTo>
                  <a:lnTo>
                    <a:pt x="1253" y="63"/>
                  </a:lnTo>
                  <a:lnTo>
                    <a:pt x="1252" y="65"/>
                  </a:lnTo>
                  <a:lnTo>
                    <a:pt x="1253" y="66"/>
                  </a:lnTo>
                  <a:lnTo>
                    <a:pt x="1253" y="67"/>
                  </a:lnTo>
                  <a:lnTo>
                    <a:pt x="1253" y="69"/>
                  </a:lnTo>
                  <a:lnTo>
                    <a:pt x="1253" y="70"/>
                  </a:lnTo>
                  <a:lnTo>
                    <a:pt x="1254" y="71"/>
                  </a:lnTo>
                  <a:lnTo>
                    <a:pt x="1255" y="7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92" name="Google Shape;4192;p39"/>
          <p:cNvGrpSpPr/>
          <p:nvPr/>
        </p:nvGrpSpPr>
        <p:grpSpPr>
          <a:xfrm>
            <a:off x="2185325" y="2383720"/>
            <a:ext cx="714750" cy="504964"/>
            <a:chOff x="1756705" y="1750156"/>
            <a:chExt cx="849071" cy="599860"/>
          </a:xfrm>
        </p:grpSpPr>
        <p:sp>
          <p:nvSpPr>
            <p:cNvPr id="4193" name="Google Shape;4193;p39"/>
            <p:cNvSpPr/>
            <p:nvPr/>
          </p:nvSpPr>
          <p:spPr>
            <a:xfrm>
              <a:off x="1756705" y="1945818"/>
              <a:ext cx="297613" cy="251787"/>
            </a:xfrm>
            <a:custGeom>
              <a:avLst/>
              <a:gdLst/>
              <a:ahLst/>
              <a:cxnLst/>
              <a:rect l="l" t="t" r="r" b="b"/>
              <a:pathLst>
                <a:path w="579" h="490" extrusionOk="0">
                  <a:moveTo>
                    <a:pt x="254" y="187"/>
                  </a:moveTo>
                  <a:lnTo>
                    <a:pt x="249" y="193"/>
                  </a:lnTo>
                  <a:lnTo>
                    <a:pt x="244" y="200"/>
                  </a:lnTo>
                  <a:lnTo>
                    <a:pt x="229" y="215"/>
                  </a:lnTo>
                  <a:lnTo>
                    <a:pt x="210" y="232"/>
                  </a:lnTo>
                  <a:lnTo>
                    <a:pt x="187" y="252"/>
                  </a:lnTo>
                  <a:lnTo>
                    <a:pt x="130" y="299"/>
                  </a:lnTo>
                  <a:lnTo>
                    <a:pt x="57" y="354"/>
                  </a:lnTo>
                  <a:lnTo>
                    <a:pt x="51" y="359"/>
                  </a:lnTo>
                  <a:lnTo>
                    <a:pt x="46" y="363"/>
                  </a:lnTo>
                  <a:lnTo>
                    <a:pt x="42" y="369"/>
                  </a:lnTo>
                  <a:lnTo>
                    <a:pt x="38" y="375"/>
                  </a:lnTo>
                  <a:lnTo>
                    <a:pt x="33" y="382"/>
                  </a:lnTo>
                  <a:lnTo>
                    <a:pt x="26" y="398"/>
                  </a:lnTo>
                  <a:lnTo>
                    <a:pt x="19" y="414"/>
                  </a:lnTo>
                  <a:lnTo>
                    <a:pt x="3" y="461"/>
                  </a:lnTo>
                  <a:lnTo>
                    <a:pt x="0" y="470"/>
                  </a:lnTo>
                  <a:lnTo>
                    <a:pt x="9" y="470"/>
                  </a:lnTo>
                  <a:lnTo>
                    <a:pt x="17" y="470"/>
                  </a:lnTo>
                  <a:lnTo>
                    <a:pt x="39" y="472"/>
                  </a:lnTo>
                  <a:lnTo>
                    <a:pt x="76" y="476"/>
                  </a:lnTo>
                  <a:lnTo>
                    <a:pt x="127" y="486"/>
                  </a:lnTo>
                  <a:lnTo>
                    <a:pt x="138" y="488"/>
                  </a:lnTo>
                  <a:lnTo>
                    <a:pt x="150" y="489"/>
                  </a:lnTo>
                  <a:lnTo>
                    <a:pt x="162" y="490"/>
                  </a:lnTo>
                  <a:lnTo>
                    <a:pt x="175" y="489"/>
                  </a:lnTo>
                  <a:lnTo>
                    <a:pt x="188" y="488"/>
                  </a:lnTo>
                  <a:lnTo>
                    <a:pt x="201" y="486"/>
                  </a:lnTo>
                  <a:lnTo>
                    <a:pt x="214" y="483"/>
                  </a:lnTo>
                  <a:lnTo>
                    <a:pt x="228" y="478"/>
                  </a:lnTo>
                  <a:lnTo>
                    <a:pt x="256" y="468"/>
                  </a:lnTo>
                  <a:lnTo>
                    <a:pt x="286" y="454"/>
                  </a:lnTo>
                  <a:lnTo>
                    <a:pt x="316" y="436"/>
                  </a:lnTo>
                  <a:lnTo>
                    <a:pt x="347" y="416"/>
                  </a:lnTo>
                  <a:lnTo>
                    <a:pt x="357" y="409"/>
                  </a:lnTo>
                  <a:lnTo>
                    <a:pt x="366" y="402"/>
                  </a:lnTo>
                  <a:lnTo>
                    <a:pt x="385" y="386"/>
                  </a:lnTo>
                  <a:lnTo>
                    <a:pt x="405" y="369"/>
                  </a:lnTo>
                  <a:lnTo>
                    <a:pt x="424" y="351"/>
                  </a:lnTo>
                  <a:lnTo>
                    <a:pt x="425" y="350"/>
                  </a:lnTo>
                  <a:lnTo>
                    <a:pt x="426" y="348"/>
                  </a:lnTo>
                  <a:lnTo>
                    <a:pt x="427" y="347"/>
                  </a:lnTo>
                  <a:lnTo>
                    <a:pt x="428" y="346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29" y="344"/>
                  </a:lnTo>
                  <a:lnTo>
                    <a:pt x="429" y="344"/>
                  </a:lnTo>
                  <a:lnTo>
                    <a:pt x="429" y="344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31" y="340"/>
                  </a:lnTo>
                  <a:lnTo>
                    <a:pt x="433" y="336"/>
                  </a:lnTo>
                  <a:lnTo>
                    <a:pt x="435" y="333"/>
                  </a:lnTo>
                  <a:lnTo>
                    <a:pt x="436" y="329"/>
                  </a:lnTo>
                  <a:lnTo>
                    <a:pt x="439" y="320"/>
                  </a:lnTo>
                  <a:lnTo>
                    <a:pt x="441" y="310"/>
                  </a:lnTo>
                  <a:lnTo>
                    <a:pt x="449" y="261"/>
                  </a:lnTo>
                  <a:lnTo>
                    <a:pt x="449" y="258"/>
                  </a:lnTo>
                  <a:lnTo>
                    <a:pt x="449" y="254"/>
                  </a:lnTo>
                  <a:lnTo>
                    <a:pt x="449" y="250"/>
                  </a:lnTo>
                  <a:lnTo>
                    <a:pt x="450" y="246"/>
                  </a:lnTo>
                  <a:lnTo>
                    <a:pt x="451" y="242"/>
                  </a:lnTo>
                  <a:lnTo>
                    <a:pt x="453" y="235"/>
                  </a:lnTo>
                  <a:lnTo>
                    <a:pt x="455" y="227"/>
                  </a:lnTo>
                  <a:lnTo>
                    <a:pt x="460" y="204"/>
                  </a:lnTo>
                  <a:lnTo>
                    <a:pt x="466" y="181"/>
                  </a:lnTo>
                  <a:lnTo>
                    <a:pt x="473" y="159"/>
                  </a:lnTo>
                  <a:lnTo>
                    <a:pt x="481" y="137"/>
                  </a:lnTo>
                  <a:lnTo>
                    <a:pt x="491" y="116"/>
                  </a:lnTo>
                  <a:lnTo>
                    <a:pt x="502" y="95"/>
                  </a:lnTo>
                  <a:lnTo>
                    <a:pt x="514" y="75"/>
                  </a:lnTo>
                  <a:lnTo>
                    <a:pt x="528" y="55"/>
                  </a:lnTo>
                  <a:lnTo>
                    <a:pt x="539" y="42"/>
                  </a:lnTo>
                  <a:lnTo>
                    <a:pt x="551" y="29"/>
                  </a:lnTo>
                  <a:lnTo>
                    <a:pt x="565" y="16"/>
                  </a:lnTo>
                  <a:lnTo>
                    <a:pt x="579" y="4"/>
                  </a:lnTo>
                  <a:lnTo>
                    <a:pt x="553" y="1"/>
                  </a:lnTo>
                  <a:lnTo>
                    <a:pt x="539" y="0"/>
                  </a:lnTo>
                  <a:lnTo>
                    <a:pt x="524" y="0"/>
                  </a:lnTo>
                  <a:lnTo>
                    <a:pt x="509" y="0"/>
                  </a:lnTo>
                  <a:lnTo>
                    <a:pt x="494" y="2"/>
                  </a:lnTo>
                  <a:lnTo>
                    <a:pt x="486" y="3"/>
                  </a:lnTo>
                  <a:lnTo>
                    <a:pt x="479" y="5"/>
                  </a:lnTo>
                  <a:lnTo>
                    <a:pt x="473" y="7"/>
                  </a:lnTo>
                  <a:lnTo>
                    <a:pt x="466" y="10"/>
                  </a:lnTo>
                  <a:lnTo>
                    <a:pt x="455" y="15"/>
                  </a:lnTo>
                  <a:lnTo>
                    <a:pt x="442" y="22"/>
                  </a:lnTo>
                  <a:lnTo>
                    <a:pt x="415" y="40"/>
                  </a:lnTo>
                  <a:lnTo>
                    <a:pt x="385" y="62"/>
                  </a:lnTo>
                  <a:lnTo>
                    <a:pt x="354" y="88"/>
                  </a:lnTo>
                  <a:lnTo>
                    <a:pt x="324" y="115"/>
                  </a:lnTo>
                  <a:lnTo>
                    <a:pt x="296" y="141"/>
                  </a:lnTo>
                  <a:lnTo>
                    <a:pt x="272" y="16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9"/>
            <p:cNvSpPr/>
            <p:nvPr/>
          </p:nvSpPr>
          <p:spPr>
            <a:xfrm>
              <a:off x="2071823" y="2114706"/>
              <a:ext cx="124091" cy="235310"/>
            </a:xfrm>
            <a:custGeom>
              <a:avLst/>
              <a:gdLst/>
              <a:ahLst/>
              <a:cxnLst/>
              <a:rect l="l" t="t" r="r" b="b"/>
              <a:pathLst>
                <a:path w="242" h="458" extrusionOk="0">
                  <a:moveTo>
                    <a:pt x="101" y="0"/>
                  </a:moveTo>
                  <a:lnTo>
                    <a:pt x="84" y="19"/>
                  </a:lnTo>
                  <a:lnTo>
                    <a:pt x="72" y="32"/>
                  </a:lnTo>
                  <a:lnTo>
                    <a:pt x="59" y="46"/>
                  </a:lnTo>
                  <a:lnTo>
                    <a:pt x="62" y="52"/>
                  </a:lnTo>
                  <a:lnTo>
                    <a:pt x="64" y="59"/>
                  </a:lnTo>
                  <a:lnTo>
                    <a:pt x="66" y="67"/>
                  </a:lnTo>
                  <a:lnTo>
                    <a:pt x="67" y="75"/>
                  </a:lnTo>
                  <a:lnTo>
                    <a:pt x="68" y="84"/>
                  </a:lnTo>
                  <a:lnTo>
                    <a:pt x="69" y="93"/>
                  </a:lnTo>
                  <a:lnTo>
                    <a:pt x="68" y="103"/>
                  </a:lnTo>
                  <a:lnTo>
                    <a:pt x="67" y="113"/>
                  </a:lnTo>
                  <a:lnTo>
                    <a:pt x="67" y="121"/>
                  </a:lnTo>
                  <a:lnTo>
                    <a:pt x="66" y="128"/>
                  </a:lnTo>
                  <a:lnTo>
                    <a:pt x="64" y="135"/>
                  </a:lnTo>
                  <a:lnTo>
                    <a:pt x="62" y="142"/>
                  </a:lnTo>
                  <a:lnTo>
                    <a:pt x="60" y="148"/>
                  </a:lnTo>
                  <a:lnTo>
                    <a:pt x="58" y="154"/>
                  </a:lnTo>
                  <a:lnTo>
                    <a:pt x="55" y="159"/>
                  </a:lnTo>
                  <a:lnTo>
                    <a:pt x="52" y="164"/>
                  </a:lnTo>
                  <a:lnTo>
                    <a:pt x="46" y="174"/>
                  </a:lnTo>
                  <a:lnTo>
                    <a:pt x="39" y="184"/>
                  </a:lnTo>
                  <a:lnTo>
                    <a:pt x="25" y="201"/>
                  </a:lnTo>
                  <a:lnTo>
                    <a:pt x="15" y="213"/>
                  </a:lnTo>
                  <a:lnTo>
                    <a:pt x="11" y="219"/>
                  </a:lnTo>
                  <a:lnTo>
                    <a:pt x="6" y="226"/>
                  </a:lnTo>
                  <a:lnTo>
                    <a:pt x="5" y="229"/>
                  </a:lnTo>
                  <a:lnTo>
                    <a:pt x="3" y="232"/>
                  </a:lnTo>
                  <a:lnTo>
                    <a:pt x="2" y="235"/>
                  </a:lnTo>
                  <a:lnTo>
                    <a:pt x="1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3" y="263"/>
                  </a:lnTo>
                  <a:lnTo>
                    <a:pt x="7" y="275"/>
                  </a:lnTo>
                  <a:lnTo>
                    <a:pt x="19" y="304"/>
                  </a:lnTo>
                  <a:lnTo>
                    <a:pt x="53" y="371"/>
                  </a:lnTo>
                  <a:lnTo>
                    <a:pt x="86" y="430"/>
                  </a:lnTo>
                  <a:lnTo>
                    <a:pt x="97" y="448"/>
                  </a:lnTo>
                  <a:lnTo>
                    <a:pt x="100" y="453"/>
                  </a:lnTo>
                  <a:lnTo>
                    <a:pt x="101" y="455"/>
                  </a:lnTo>
                  <a:lnTo>
                    <a:pt x="101" y="455"/>
                  </a:lnTo>
                  <a:lnTo>
                    <a:pt x="101" y="455"/>
                  </a:lnTo>
                  <a:lnTo>
                    <a:pt x="101" y="455"/>
                  </a:lnTo>
                  <a:lnTo>
                    <a:pt x="104" y="458"/>
                  </a:lnTo>
                  <a:lnTo>
                    <a:pt x="211" y="458"/>
                  </a:lnTo>
                  <a:lnTo>
                    <a:pt x="211" y="452"/>
                  </a:lnTo>
                  <a:lnTo>
                    <a:pt x="211" y="446"/>
                  </a:lnTo>
                  <a:lnTo>
                    <a:pt x="210" y="440"/>
                  </a:lnTo>
                  <a:lnTo>
                    <a:pt x="210" y="437"/>
                  </a:lnTo>
                  <a:lnTo>
                    <a:pt x="209" y="434"/>
                  </a:lnTo>
                  <a:lnTo>
                    <a:pt x="208" y="432"/>
                  </a:lnTo>
                  <a:lnTo>
                    <a:pt x="207" y="429"/>
                  </a:lnTo>
                  <a:lnTo>
                    <a:pt x="206" y="426"/>
                  </a:lnTo>
                  <a:lnTo>
                    <a:pt x="205" y="424"/>
                  </a:lnTo>
                  <a:lnTo>
                    <a:pt x="204" y="422"/>
                  </a:lnTo>
                  <a:lnTo>
                    <a:pt x="202" y="420"/>
                  </a:lnTo>
                  <a:lnTo>
                    <a:pt x="200" y="418"/>
                  </a:lnTo>
                  <a:lnTo>
                    <a:pt x="199" y="416"/>
                  </a:lnTo>
                  <a:lnTo>
                    <a:pt x="197" y="414"/>
                  </a:lnTo>
                  <a:lnTo>
                    <a:pt x="194" y="412"/>
                  </a:lnTo>
                  <a:lnTo>
                    <a:pt x="191" y="410"/>
                  </a:lnTo>
                  <a:lnTo>
                    <a:pt x="188" y="407"/>
                  </a:lnTo>
                  <a:lnTo>
                    <a:pt x="185" y="405"/>
                  </a:lnTo>
                  <a:lnTo>
                    <a:pt x="182" y="404"/>
                  </a:lnTo>
                  <a:lnTo>
                    <a:pt x="178" y="403"/>
                  </a:lnTo>
                  <a:lnTo>
                    <a:pt x="175" y="401"/>
                  </a:lnTo>
                  <a:lnTo>
                    <a:pt x="172" y="400"/>
                  </a:lnTo>
                  <a:lnTo>
                    <a:pt x="169" y="400"/>
                  </a:lnTo>
                  <a:lnTo>
                    <a:pt x="162" y="399"/>
                  </a:lnTo>
                  <a:lnTo>
                    <a:pt x="156" y="398"/>
                  </a:lnTo>
                  <a:lnTo>
                    <a:pt x="144" y="398"/>
                  </a:lnTo>
                  <a:lnTo>
                    <a:pt x="141" y="398"/>
                  </a:lnTo>
                  <a:lnTo>
                    <a:pt x="141" y="395"/>
                  </a:lnTo>
                  <a:lnTo>
                    <a:pt x="136" y="383"/>
                  </a:lnTo>
                  <a:lnTo>
                    <a:pt x="130" y="365"/>
                  </a:lnTo>
                  <a:lnTo>
                    <a:pt x="115" y="318"/>
                  </a:lnTo>
                  <a:lnTo>
                    <a:pt x="109" y="293"/>
                  </a:lnTo>
                  <a:lnTo>
                    <a:pt x="104" y="271"/>
                  </a:lnTo>
                  <a:lnTo>
                    <a:pt x="101" y="252"/>
                  </a:lnTo>
                  <a:lnTo>
                    <a:pt x="101" y="245"/>
                  </a:lnTo>
                  <a:lnTo>
                    <a:pt x="101" y="242"/>
                  </a:lnTo>
                  <a:lnTo>
                    <a:pt x="101" y="240"/>
                  </a:lnTo>
                  <a:lnTo>
                    <a:pt x="102" y="237"/>
                  </a:lnTo>
                  <a:lnTo>
                    <a:pt x="104" y="234"/>
                  </a:lnTo>
                  <a:lnTo>
                    <a:pt x="106" y="231"/>
                  </a:lnTo>
                  <a:lnTo>
                    <a:pt x="108" y="227"/>
                  </a:lnTo>
                  <a:lnTo>
                    <a:pt x="114" y="219"/>
                  </a:lnTo>
                  <a:lnTo>
                    <a:pt x="123" y="210"/>
                  </a:lnTo>
                  <a:lnTo>
                    <a:pt x="132" y="200"/>
                  </a:lnTo>
                  <a:lnTo>
                    <a:pt x="144" y="190"/>
                  </a:lnTo>
                  <a:lnTo>
                    <a:pt x="169" y="167"/>
                  </a:lnTo>
                  <a:lnTo>
                    <a:pt x="182" y="154"/>
                  </a:lnTo>
                  <a:lnTo>
                    <a:pt x="196" y="142"/>
                  </a:lnTo>
                  <a:lnTo>
                    <a:pt x="208" y="131"/>
                  </a:lnTo>
                  <a:lnTo>
                    <a:pt x="217" y="122"/>
                  </a:lnTo>
                  <a:lnTo>
                    <a:pt x="219" y="119"/>
                  </a:lnTo>
                  <a:lnTo>
                    <a:pt x="222" y="116"/>
                  </a:lnTo>
                  <a:lnTo>
                    <a:pt x="224" y="112"/>
                  </a:lnTo>
                  <a:lnTo>
                    <a:pt x="226" y="108"/>
                  </a:lnTo>
                  <a:lnTo>
                    <a:pt x="230" y="98"/>
                  </a:lnTo>
                  <a:lnTo>
                    <a:pt x="233" y="87"/>
                  </a:lnTo>
                  <a:lnTo>
                    <a:pt x="236" y="74"/>
                  </a:lnTo>
                  <a:lnTo>
                    <a:pt x="239" y="59"/>
                  </a:lnTo>
                  <a:lnTo>
                    <a:pt x="241" y="43"/>
                  </a:lnTo>
                  <a:lnTo>
                    <a:pt x="242" y="26"/>
                  </a:lnTo>
                  <a:lnTo>
                    <a:pt x="207" y="18"/>
                  </a:lnTo>
                  <a:lnTo>
                    <a:pt x="170" y="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39"/>
            <p:cNvSpPr/>
            <p:nvPr/>
          </p:nvSpPr>
          <p:spPr>
            <a:xfrm>
              <a:off x="2452850" y="1767662"/>
              <a:ext cx="27290" cy="34498"/>
            </a:xfrm>
            <a:custGeom>
              <a:avLst/>
              <a:gdLst/>
              <a:ahLst/>
              <a:cxnLst/>
              <a:rect l="l" t="t" r="r" b="b"/>
              <a:pathLst>
                <a:path w="54" h="68" extrusionOk="0">
                  <a:moveTo>
                    <a:pt x="11" y="25"/>
                  </a:moveTo>
                  <a:lnTo>
                    <a:pt x="11" y="34"/>
                  </a:lnTo>
                  <a:lnTo>
                    <a:pt x="9" y="42"/>
                  </a:lnTo>
                  <a:lnTo>
                    <a:pt x="8" y="46"/>
                  </a:lnTo>
                  <a:lnTo>
                    <a:pt x="7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6" y="66"/>
                  </a:lnTo>
                  <a:lnTo>
                    <a:pt x="12" y="63"/>
                  </a:lnTo>
                  <a:lnTo>
                    <a:pt x="15" y="62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1" y="57"/>
                  </a:lnTo>
                  <a:lnTo>
                    <a:pt x="23" y="55"/>
                  </a:lnTo>
                  <a:lnTo>
                    <a:pt x="27" y="50"/>
                  </a:lnTo>
                  <a:lnTo>
                    <a:pt x="40" y="34"/>
                  </a:lnTo>
                  <a:lnTo>
                    <a:pt x="47" y="25"/>
                  </a:lnTo>
                  <a:lnTo>
                    <a:pt x="50" y="21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7" y="9"/>
                  </a:lnTo>
                  <a:lnTo>
                    <a:pt x="46" y="8"/>
                  </a:lnTo>
                  <a:lnTo>
                    <a:pt x="43" y="6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9"/>
            <p:cNvSpPr/>
            <p:nvPr/>
          </p:nvSpPr>
          <p:spPr>
            <a:xfrm>
              <a:off x="1875133" y="1750156"/>
              <a:ext cx="730643" cy="598315"/>
            </a:xfrm>
            <a:custGeom>
              <a:avLst/>
              <a:gdLst/>
              <a:ahLst/>
              <a:cxnLst/>
              <a:rect l="l" t="t" r="r" b="b"/>
              <a:pathLst>
                <a:path w="1420" h="1163" extrusionOk="0">
                  <a:moveTo>
                    <a:pt x="1415" y="361"/>
                  </a:moveTo>
                  <a:lnTo>
                    <a:pt x="1415" y="358"/>
                  </a:lnTo>
                  <a:lnTo>
                    <a:pt x="1414" y="355"/>
                  </a:lnTo>
                  <a:lnTo>
                    <a:pt x="1413" y="352"/>
                  </a:lnTo>
                  <a:lnTo>
                    <a:pt x="1412" y="349"/>
                  </a:lnTo>
                  <a:lnTo>
                    <a:pt x="1410" y="346"/>
                  </a:lnTo>
                  <a:lnTo>
                    <a:pt x="1408" y="343"/>
                  </a:lnTo>
                  <a:lnTo>
                    <a:pt x="1405" y="339"/>
                  </a:lnTo>
                  <a:lnTo>
                    <a:pt x="1402" y="336"/>
                  </a:lnTo>
                  <a:lnTo>
                    <a:pt x="1394" y="328"/>
                  </a:lnTo>
                  <a:lnTo>
                    <a:pt x="1384" y="320"/>
                  </a:lnTo>
                  <a:lnTo>
                    <a:pt x="1372" y="311"/>
                  </a:lnTo>
                  <a:lnTo>
                    <a:pt x="1358" y="302"/>
                  </a:lnTo>
                  <a:lnTo>
                    <a:pt x="1354" y="299"/>
                  </a:lnTo>
                  <a:lnTo>
                    <a:pt x="1351" y="296"/>
                  </a:lnTo>
                  <a:lnTo>
                    <a:pt x="1347" y="292"/>
                  </a:lnTo>
                  <a:lnTo>
                    <a:pt x="1344" y="288"/>
                  </a:lnTo>
                  <a:lnTo>
                    <a:pt x="1341" y="283"/>
                  </a:lnTo>
                  <a:lnTo>
                    <a:pt x="1338" y="278"/>
                  </a:lnTo>
                  <a:lnTo>
                    <a:pt x="1334" y="267"/>
                  </a:lnTo>
                  <a:lnTo>
                    <a:pt x="1329" y="256"/>
                  </a:lnTo>
                  <a:lnTo>
                    <a:pt x="1326" y="244"/>
                  </a:lnTo>
                  <a:lnTo>
                    <a:pt x="1319" y="220"/>
                  </a:lnTo>
                  <a:lnTo>
                    <a:pt x="1318" y="215"/>
                  </a:lnTo>
                  <a:lnTo>
                    <a:pt x="1316" y="211"/>
                  </a:lnTo>
                  <a:lnTo>
                    <a:pt x="1314" y="206"/>
                  </a:lnTo>
                  <a:lnTo>
                    <a:pt x="1311" y="202"/>
                  </a:lnTo>
                  <a:lnTo>
                    <a:pt x="1308" y="198"/>
                  </a:lnTo>
                  <a:lnTo>
                    <a:pt x="1305" y="194"/>
                  </a:lnTo>
                  <a:lnTo>
                    <a:pt x="1298" y="187"/>
                  </a:lnTo>
                  <a:lnTo>
                    <a:pt x="1291" y="181"/>
                  </a:lnTo>
                  <a:lnTo>
                    <a:pt x="1284" y="175"/>
                  </a:lnTo>
                  <a:lnTo>
                    <a:pt x="1277" y="171"/>
                  </a:lnTo>
                  <a:lnTo>
                    <a:pt x="1271" y="167"/>
                  </a:lnTo>
                  <a:lnTo>
                    <a:pt x="1268" y="164"/>
                  </a:lnTo>
                  <a:lnTo>
                    <a:pt x="1268" y="161"/>
                  </a:lnTo>
                  <a:lnTo>
                    <a:pt x="1269" y="158"/>
                  </a:lnTo>
                  <a:lnTo>
                    <a:pt x="1270" y="156"/>
                  </a:lnTo>
                  <a:lnTo>
                    <a:pt x="1271" y="153"/>
                  </a:lnTo>
                  <a:lnTo>
                    <a:pt x="1271" y="150"/>
                  </a:lnTo>
                  <a:lnTo>
                    <a:pt x="1271" y="146"/>
                  </a:lnTo>
                  <a:lnTo>
                    <a:pt x="1272" y="143"/>
                  </a:lnTo>
                  <a:lnTo>
                    <a:pt x="1271" y="135"/>
                  </a:lnTo>
                  <a:lnTo>
                    <a:pt x="1270" y="126"/>
                  </a:lnTo>
                  <a:lnTo>
                    <a:pt x="1269" y="115"/>
                  </a:lnTo>
                  <a:lnTo>
                    <a:pt x="1265" y="88"/>
                  </a:lnTo>
                  <a:lnTo>
                    <a:pt x="1260" y="59"/>
                  </a:lnTo>
                  <a:lnTo>
                    <a:pt x="1255" y="37"/>
                  </a:lnTo>
                  <a:lnTo>
                    <a:pt x="1251" y="21"/>
                  </a:lnTo>
                  <a:lnTo>
                    <a:pt x="1249" y="16"/>
                  </a:lnTo>
                  <a:lnTo>
                    <a:pt x="1247" y="11"/>
                  </a:lnTo>
                  <a:lnTo>
                    <a:pt x="1245" y="7"/>
                  </a:lnTo>
                  <a:lnTo>
                    <a:pt x="1243" y="5"/>
                  </a:lnTo>
                  <a:lnTo>
                    <a:pt x="1241" y="3"/>
                  </a:lnTo>
                  <a:lnTo>
                    <a:pt x="1240" y="2"/>
                  </a:lnTo>
                  <a:lnTo>
                    <a:pt x="1240" y="1"/>
                  </a:lnTo>
                  <a:lnTo>
                    <a:pt x="1239" y="1"/>
                  </a:lnTo>
                  <a:lnTo>
                    <a:pt x="1238" y="1"/>
                  </a:lnTo>
                  <a:lnTo>
                    <a:pt x="1237" y="0"/>
                  </a:lnTo>
                  <a:lnTo>
                    <a:pt x="1235" y="0"/>
                  </a:lnTo>
                  <a:lnTo>
                    <a:pt x="1234" y="0"/>
                  </a:lnTo>
                  <a:lnTo>
                    <a:pt x="1233" y="0"/>
                  </a:lnTo>
                  <a:lnTo>
                    <a:pt x="1232" y="0"/>
                  </a:lnTo>
                  <a:lnTo>
                    <a:pt x="1231" y="0"/>
                  </a:lnTo>
                  <a:lnTo>
                    <a:pt x="1230" y="1"/>
                  </a:lnTo>
                  <a:lnTo>
                    <a:pt x="1229" y="1"/>
                  </a:lnTo>
                  <a:lnTo>
                    <a:pt x="1228" y="2"/>
                  </a:lnTo>
                  <a:lnTo>
                    <a:pt x="1227" y="3"/>
                  </a:lnTo>
                  <a:lnTo>
                    <a:pt x="1226" y="5"/>
                  </a:lnTo>
                  <a:lnTo>
                    <a:pt x="1225" y="6"/>
                  </a:lnTo>
                  <a:lnTo>
                    <a:pt x="1224" y="8"/>
                  </a:lnTo>
                  <a:lnTo>
                    <a:pt x="1222" y="9"/>
                  </a:lnTo>
                  <a:lnTo>
                    <a:pt x="1220" y="14"/>
                  </a:lnTo>
                  <a:lnTo>
                    <a:pt x="1219" y="17"/>
                  </a:lnTo>
                  <a:lnTo>
                    <a:pt x="1217" y="21"/>
                  </a:lnTo>
                  <a:lnTo>
                    <a:pt x="1212" y="30"/>
                  </a:lnTo>
                  <a:lnTo>
                    <a:pt x="1205" y="41"/>
                  </a:lnTo>
                  <a:lnTo>
                    <a:pt x="1197" y="52"/>
                  </a:lnTo>
                  <a:lnTo>
                    <a:pt x="1180" y="74"/>
                  </a:lnTo>
                  <a:lnTo>
                    <a:pt x="1163" y="93"/>
                  </a:lnTo>
                  <a:lnTo>
                    <a:pt x="1151" y="109"/>
                  </a:lnTo>
                  <a:lnTo>
                    <a:pt x="1149" y="112"/>
                  </a:lnTo>
                  <a:lnTo>
                    <a:pt x="1147" y="114"/>
                  </a:lnTo>
                  <a:lnTo>
                    <a:pt x="1146" y="117"/>
                  </a:lnTo>
                  <a:lnTo>
                    <a:pt x="1144" y="119"/>
                  </a:lnTo>
                  <a:lnTo>
                    <a:pt x="1129" y="125"/>
                  </a:lnTo>
                  <a:lnTo>
                    <a:pt x="1118" y="129"/>
                  </a:lnTo>
                  <a:lnTo>
                    <a:pt x="1107" y="134"/>
                  </a:lnTo>
                  <a:lnTo>
                    <a:pt x="1095" y="140"/>
                  </a:lnTo>
                  <a:lnTo>
                    <a:pt x="1084" y="147"/>
                  </a:lnTo>
                  <a:lnTo>
                    <a:pt x="1074" y="154"/>
                  </a:lnTo>
                  <a:lnTo>
                    <a:pt x="1069" y="157"/>
                  </a:lnTo>
                  <a:lnTo>
                    <a:pt x="1065" y="161"/>
                  </a:lnTo>
                  <a:lnTo>
                    <a:pt x="1064" y="163"/>
                  </a:lnTo>
                  <a:lnTo>
                    <a:pt x="1062" y="165"/>
                  </a:lnTo>
                  <a:lnTo>
                    <a:pt x="1057" y="170"/>
                  </a:lnTo>
                  <a:lnTo>
                    <a:pt x="1046" y="184"/>
                  </a:lnTo>
                  <a:lnTo>
                    <a:pt x="1017" y="223"/>
                  </a:lnTo>
                  <a:lnTo>
                    <a:pt x="965" y="291"/>
                  </a:lnTo>
                  <a:lnTo>
                    <a:pt x="943" y="320"/>
                  </a:lnTo>
                  <a:lnTo>
                    <a:pt x="934" y="331"/>
                  </a:lnTo>
                  <a:lnTo>
                    <a:pt x="926" y="339"/>
                  </a:lnTo>
                  <a:lnTo>
                    <a:pt x="923" y="341"/>
                  </a:lnTo>
                  <a:lnTo>
                    <a:pt x="919" y="343"/>
                  </a:lnTo>
                  <a:lnTo>
                    <a:pt x="909" y="347"/>
                  </a:lnTo>
                  <a:lnTo>
                    <a:pt x="896" y="350"/>
                  </a:lnTo>
                  <a:lnTo>
                    <a:pt x="881" y="353"/>
                  </a:lnTo>
                  <a:lnTo>
                    <a:pt x="845" y="357"/>
                  </a:lnTo>
                  <a:lnTo>
                    <a:pt x="805" y="359"/>
                  </a:lnTo>
                  <a:lnTo>
                    <a:pt x="724" y="359"/>
                  </a:lnTo>
                  <a:lnTo>
                    <a:pt x="690" y="358"/>
                  </a:lnTo>
                  <a:lnTo>
                    <a:pt x="664" y="356"/>
                  </a:lnTo>
                  <a:lnTo>
                    <a:pt x="644" y="353"/>
                  </a:lnTo>
                  <a:lnTo>
                    <a:pt x="622" y="350"/>
                  </a:lnTo>
                  <a:lnTo>
                    <a:pt x="574" y="342"/>
                  </a:lnTo>
                  <a:lnTo>
                    <a:pt x="544" y="336"/>
                  </a:lnTo>
                  <a:lnTo>
                    <a:pt x="518" y="331"/>
                  </a:lnTo>
                  <a:lnTo>
                    <a:pt x="507" y="330"/>
                  </a:lnTo>
                  <a:lnTo>
                    <a:pt x="497" y="329"/>
                  </a:lnTo>
                  <a:lnTo>
                    <a:pt x="489" y="329"/>
                  </a:lnTo>
                  <a:lnTo>
                    <a:pt x="486" y="330"/>
                  </a:lnTo>
                  <a:lnTo>
                    <a:pt x="483" y="330"/>
                  </a:lnTo>
                  <a:lnTo>
                    <a:pt x="478" y="331"/>
                  </a:lnTo>
                  <a:lnTo>
                    <a:pt x="471" y="333"/>
                  </a:lnTo>
                  <a:lnTo>
                    <a:pt x="455" y="340"/>
                  </a:lnTo>
                  <a:lnTo>
                    <a:pt x="435" y="350"/>
                  </a:lnTo>
                  <a:lnTo>
                    <a:pt x="413" y="362"/>
                  </a:lnTo>
                  <a:lnTo>
                    <a:pt x="390" y="378"/>
                  </a:lnTo>
                  <a:lnTo>
                    <a:pt x="367" y="396"/>
                  </a:lnTo>
                  <a:lnTo>
                    <a:pt x="345" y="416"/>
                  </a:lnTo>
                  <a:lnTo>
                    <a:pt x="335" y="426"/>
                  </a:lnTo>
                  <a:lnTo>
                    <a:pt x="325" y="437"/>
                  </a:lnTo>
                  <a:lnTo>
                    <a:pt x="311" y="456"/>
                  </a:lnTo>
                  <a:lnTo>
                    <a:pt x="299" y="476"/>
                  </a:lnTo>
                  <a:lnTo>
                    <a:pt x="288" y="497"/>
                  </a:lnTo>
                  <a:lnTo>
                    <a:pt x="278" y="518"/>
                  </a:lnTo>
                  <a:lnTo>
                    <a:pt x="270" y="539"/>
                  </a:lnTo>
                  <a:lnTo>
                    <a:pt x="263" y="561"/>
                  </a:lnTo>
                  <a:lnTo>
                    <a:pt x="257" y="584"/>
                  </a:lnTo>
                  <a:lnTo>
                    <a:pt x="252" y="607"/>
                  </a:lnTo>
                  <a:lnTo>
                    <a:pt x="251" y="611"/>
                  </a:lnTo>
                  <a:lnTo>
                    <a:pt x="251" y="615"/>
                  </a:lnTo>
                  <a:lnTo>
                    <a:pt x="249" y="622"/>
                  </a:lnTo>
                  <a:lnTo>
                    <a:pt x="248" y="630"/>
                  </a:lnTo>
                  <a:lnTo>
                    <a:pt x="247" y="634"/>
                  </a:lnTo>
                  <a:lnTo>
                    <a:pt x="246" y="638"/>
                  </a:lnTo>
                  <a:lnTo>
                    <a:pt x="246" y="641"/>
                  </a:lnTo>
                  <a:lnTo>
                    <a:pt x="243" y="667"/>
                  </a:lnTo>
                  <a:lnTo>
                    <a:pt x="239" y="690"/>
                  </a:lnTo>
                  <a:lnTo>
                    <a:pt x="237" y="700"/>
                  </a:lnTo>
                  <a:lnTo>
                    <a:pt x="234" y="710"/>
                  </a:lnTo>
                  <a:lnTo>
                    <a:pt x="233" y="714"/>
                  </a:lnTo>
                  <a:lnTo>
                    <a:pt x="231" y="718"/>
                  </a:lnTo>
                  <a:lnTo>
                    <a:pt x="229" y="722"/>
                  </a:lnTo>
                  <a:lnTo>
                    <a:pt x="227" y="725"/>
                  </a:lnTo>
                  <a:lnTo>
                    <a:pt x="223" y="730"/>
                  </a:lnTo>
                  <a:lnTo>
                    <a:pt x="218" y="737"/>
                  </a:lnTo>
                  <a:lnTo>
                    <a:pt x="205" y="752"/>
                  </a:lnTo>
                  <a:lnTo>
                    <a:pt x="172" y="785"/>
                  </a:lnTo>
                  <a:lnTo>
                    <a:pt x="140" y="816"/>
                  </a:lnTo>
                  <a:lnTo>
                    <a:pt x="127" y="827"/>
                  </a:lnTo>
                  <a:lnTo>
                    <a:pt x="123" y="831"/>
                  </a:lnTo>
                  <a:lnTo>
                    <a:pt x="119" y="833"/>
                  </a:lnTo>
                  <a:lnTo>
                    <a:pt x="118" y="834"/>
                  </a:lnTo>
                  <a:lnTo>
                    <a:pt x="117" y="834"/>
                  </a:lnTo>
                  <a:lnTo>
                    <a:pt x="115" y="834"/>
                  </a:lnTo>
                  <a:lnTo>
                    <a:pt x="114" y="835"/>
                  </a:lnTo>
                  <a:lnTo>
                    <a:pt x="112" y="835"/>
                  </a:lnTo>
                  <a:lnTo>
                    <a:pt x="111" y="835"/>
                  </a:lnTo>
                  <a:lnTo>
                    <a:pt x="108" y="835"/>
                  </a:lnTo>
                  <a:lnTo>
                    <a:pt x="97" y="840"/>
                  </a:lnTo>
                  <a:lnTo>
                    <a:pt x="92" y="843"/>
                  </a:lnTo>
                  <a:lnTo>
                    <a:pt x="89" y="845"/>
                  </a:lnTo>
                  <a:lnTo>
                    <a:pt x="87" y="847"/>
                  </a:lnTo>
                  <a:lnTo>
                    <a:pt x="84" y="849"/>
                  </a:lnTo>
                  <a:lnTo>
                    <a:pt x="82" y="852"/>
                  </a:lnTo>
                  <a:lnTo>
                    <a:pt x="80" y="854"/>
                  </a:lnTo>
                  <a:lnTo>
                    <a:pt x="78" y="858"/>
                  </a:lnTo>
                  <a:lnTo>
                    <a:pt x="76" y="861"/>
                  </a:lnTo>
                  <a:lnTo>
                    <a:pt x="74" y="865"/>
                  </a:lnTo>
                  <a:lnTo>
                    <a:pt x="73" y="870"/>
                  </a:lnTo>
                  <a:lnTo>
                    <a:pt x="71" y="875"/>
                  </a:lnTo>
                  <a:lnTo>
                    <a:pt x="69" y="887"/>
                  </a:lnTo>
                  <a:lnTo>
                    <a:pt x="65" y="901"/>
                  </a:lnTo>
                  <a:lnTo>
                    <a:pt x="54" y="933"/>
                  </a:lnTo>
                  <a:lnTo>
                    <a:pt x="32" y="991"/>
                  </a:lnTo>
                  <a:lnTo>
                    <a:pt x="26" y="1002"/>
                  </a:lnTo>
                  <a:lnTo>
                    <a:pt x="22" y="1012"/>
                  </a:lnTo>
                  <a:lnTo>
                    <a:pt x="21" y="1015"/>
                  </a:lnTo>
                  <a:lnTo>
                    <a:pt x="19" y="1017"/>
                  </a:lnTo>
                  <a:lnTo>
                    <a:pt x="17" y="1020"/>
                  </a:lnTo>
                  <a:lnTo>
                    <a:pt x="16" y="1021"/>
                  </a:lnTo>
                  <a:lnTo>
                    <a:pt x="15" y="1022"/>
                  </a:lnTo>
                  <a:lnTo>
                    <a:pt x="7" y="1036"/>
                  </a:lnTo>
                  <a:lnTo>
                    <a:pt x="4" y="1044"/>
                  </a:lnTo>
                  <a:lnTo>
                    <a:pt x="3" y="1048"/>
                  </a:lnTo>
                  <a:lnTo>
                    <a:pt x="1" y="1051"/>
                  </a:lnTo>
                  <a:lnTo>
                    <a:pt x="1" y="1055"/>
                  </a:lnTo>
                  <a:lnTo>
                    <a:pt x="0" y="1059"/>
                  </a:lnTo>
                  <a:lnTo>
                    <a:pt x="0" y="1063"/>
                  </a:lnTo>
                  <a:lnTo>
                    <a:pt x="0" y="1067"/>
                  </a:lnTo>
                  <a:lnTo>
                    <a:pt x="1" y="1071"/>
                  </a:lnTo>
                  <a:lnTo>
                    <a:pt x="2" y="1075"/>
                  </a:lnTo>
                  <a:lnTo>
                    <a:pt x="4" y="1080"/>
                  </a:lnTo>
                  <a:lnTo>
                    <a:pt x="6" y="1084"/>
                  </a:lnTo>
                  <a:lnTo>
                    <a:pt x="13" y="1095"/>
                  </a:lnTo>
                  <a:lnTo>
                    <a:pt x="20" y="1106"/>
                  </a:lnTo>
                  <a:lnTo>
                    <a:pt x="37" y="1129"/>
                  </a:lnTo>
                  <a:lnTo>
                    <a:pt x="51" y="1148"/>
                  </a:lnTo>
                  <a:lnTo>
                    <a:pt x="57" y="1155"/>
                  </a:lnTo>
                  <a:lnTo>
                    <a:pt x="60" y="1160"/>
                  </a:lnTo>
                  <a:lnTo>
                    <a:pt x="63" y="1163"/>
                  </a:lnTo>
                  <a:lnTo>
                    <a:pt x="162" y="1163"/>
                  </a:lnTo>
                  <a:lnTo>
                    <a:pt x="162" y="1157"/>
                  </a:lnTo>
                  <a:lnTo>
                    <a:pt x="163" y="1154"/>
                  </a:lnTo>
                  <a:lnTo>
                    <a:pt x="163" y="1150"/>
                  </a:lnTo>
                  <a:lnTo>
                    <a:pt x="163" y="1146"/>
                  </a:lnTo>
                  <a:lnTo>
                    <a:pt x="162" y="1141"/>
                  </a:lnTo>
                  <a:lnTo>
                    <a:pt x="161" y="1137"/>
                  </a:lnTo>
                  <a:lnTo>
                    <a:pt x="160" y="1132"/>
                  </a:lnTo>
                  <a:lnTo>
                    <a:pt x="159" y="1127"/>
                  </a:lnTo>
                  <a:lnTo>
                    <a:pt x="157" y="1123"/>
                  </a:lnTo>
                  <a:lnTo>
                    <a:pt x="155" y="1119"/>
                  </a:lnTo>
                  <a:lnTo>
                    <a:pt x="153" y="1114"/>
                  </a:lnTo>
                  <a:lnTo>
                    <a:pt x="149" y="1110"/>
                  </a:lnTo>
                  <a:lnTo>
                    <a:pt x="146" y="1107"/>
                  </a:lnTo>
                  <a:lnTo>
                    <a:pt x="142" y="1104"/>
                  </a:lnTo>
                  <a:lnTo>
                    <a:pt x="137" y="1101"/>
                  </a:lnTo>
                  <a:lnTo>
                    <a:pt x="131" y="1099"/>
                  </a:lnTo>
                  <a:lnTo>
                    <a:pt x="125" y="1098"/>
                  </a:lnTo>
                  <a:lnTo>
                    <a:pt x="91" y="1089"/>
                  </a:lnTo>
                  <a:lnTo>
                    <a:pt x="71" y="1039"/>
                  </a:lnTo>
                  <a:lnTo>
                    <a:pt x="73" y="1029"/>
                  </a:lnTo>
                  <a:lnTo>
                    <a:pt x="77" y="1014"/>
                  </a:lnTo>
                  <a:lnTo>
                    <a:pt x="83" y="995"/>
                  </a:lnTo>
                  <a:lnTo>
                    <a:pt x="91" y="974"/>
                  </a:lnTo>
                  <a:lnTo>
                    <a:pt x="101" y="951"/>
                  </a:lnTo>
                  <a:lnTo>
                    <a:pt x="107" y="940"/>
                  </a:lnTo>
                  <a:lnTo>
                    <a:pt x="114" y="929"/>
                  </a:lnTo>
                  <a:lnTo>
                    <a:pt x="121" y="919"/>
                  </a:lnTo>
                  <a:lnTo>
                    <a:pt x="130" y="909"/>
                  </a:lnTo>
                  <a:lnTo>
                    <a:pt x="139" y="900"/>
                  </a:lnTo>
                  <a:lnTo>
                    <a:pt x="148" y="892"/>
                  </a:lnTo>
                  <a:lnTo>
                    <a:pt x="155" y="887"/>
                  </a:lnTo>
                  <a:lnTo>
                    <a:pt x="162" y="883"/>
                  </a:lnTo>
                  <a:lnTo>
                    <a:pt x="168" y="879"/>
                  </a:lnTo>
                  <a:lnTo>
                    <a:pt x="175" y="875"/>
                  </a:lnTo>
                  <a:lnTo>
                    <a:pt x="181" y="872"/>
                  </a:lnTo>
                  <a:lnTo>
                    <a:pt x="188" y="870"/>
                  </a:lnTo>
                  <a:lnTo>
                    <a:pt x="200" y="866"/>
                  </a:lnTo>
                  <a:lnTo>
                    <a:pt x="212" y="863"/>
                  </a:lnTo>
                  <a:lnTo>
                    <a:pt x="223" y="862"/>
                  </a:lnTo>
                  <a:lnTo>
                    <a:pt x="234" y="861"/>
                  </a:lnTo>
                  <a:lnTo>
                    <a:pt x="243" y="861"/>
                  </a:lnTo>
                  <a:lnTo>
                    <a:pt x="250" y="861"/>
                  </a:lnTo>
                  <a:lnTo>
                    <a:pt x="256" y="860"/>
                  </a:lnTo>
                  <a:lnTo>
                    <a:pt x="261" y="860"/>
                  </a:lnTo>
                  <a:lnTo>
                    <a:pt x="267" y="859"/>
                  </a:lnTo>
                  <a:lnTo>
                    <a:pt x="272" y="857"/>
                  </a:lnTo>
                  <a:lnTo>
                    <a:pt x="277" y="856"/>
                  </a:lnTo>
                  <a:lnTo>
                    <a:pt x="282" y="854"/>
                  </a:lnTo>
                  <a:lnTo>
                    <a:pt x="286" y="852"/>
                  </a:lnTo>
                  <a:lnTo>
                    <a:pt x="292" y="848"/>
                  </a:lnTo>
                  <a:lnTo>
                    <a:pt x="299" y="842"/>
                  </a:lnTo>
                  <a:lnTo>
                    <a:pt x="319" y="825"/>
                  </a:lnTo>
                  <a:lnTo>
                    <a:pt x="369" y="776"/>
                  </a:lnTo>
                  <a:lnTo>
                    <a:pt x="458" y="683"/>
                  </a:lnTo>
                  <a:lnTo>
                    <a:pt x="461" y="678"/>
                  </a:lnTo>
                  <a:lnTo>
                    <a:pt x="464" y="673"/>
                  </a:lnTo>
                  <a:lnTo>
                    <a:pt x="470" y="661"/>
                  </a:lnTo>
                  <a:lnTo>
                    <a:pt x="474" y="649"/>
                  </a:lnTo>
                  <a:lnTo>
                    <a:pt x="477" y="636"/>
                  </a:lnTo>
                  <a:lnTo>
                    <a:pt x="478" y="630"/>
                  </a:lnTo>
                  <a:lnTo>
                    <a:pt x="479" y="624"/>
                  </a:lnTo>
                  <a:lnTo>
                    <a:pt x="480" y="618"/>
                  </a:lnTo>
                  <a:lnTo>
                    <a:pt x="480" y="612"/>
                  </a:lnTo>
                  <a:lnTo>
                    <a:pt x="479" y="606"/>
                  </a:lnTo>
                  <a:lnTo>
                    <a:pt x="478" y="600"/>
                  </a:lnTo>
                  <a:lnTo>
                    <a:pt x="477" y="595"/>
                  </a:lnTo>
                  <a:lnTo>
                    <a:pt x="475" y="590"/>
                  </a:lnTo>
                  <a:lnTo>
                    <a:pt x="475" y="581"/>
                  </a:lnTo>
                  <a:lnTo>
                    <a:pt x="475" y="580"/>
                  </a:lnTo>
                  <a:lnTo>
                    <a:pt x="476" y="580"/>
                  </a:lnTo>
                  <a:lnTo>
                    <a:pt x="476" y="579"/>
                  </a:lnTo>
                  <a:lnTo>
                    <a:pt x="477" y="579"/>
                  </a:lnTo>
                  <a:lnTo>
                    <a:pt x="478" y="578"/>
                  </a:lnTo>
                  <a:lnTo>
                    <a:pt x="479" y="578"/>
                  </a:lnTo>
                  <a:lnTo>
                    <a:pt x="480" y="577"/>
                  </a:lnTo>
                  <a:lnTo>
                    <a:pt x="481" y="576"/>
                  </a:lnTo>
                  <a:lnTo>
                    <a:pt x="489" y="576"/>
                  </a:lnTo>
                  <a:lnTo>
                    <a:pt x="490" y="576"/>
                  </a:lnTo>
                  <a:lnTo>
                    <a:pt x="491" y="576"/>
                  </a:lnTo>
                  <a:lnTo>
                    <a:pt x="491" y="577"/>
                  </a:lnTo>
                  <a:lnTo>
                    <a:pt x="492" y="577"/>
                  </a:lnTo>
                  <a:lnTo>
                    <a:pt x="492" y="578"/>
                  </a:lnTo>
                  <a:lnTo>
                    <a:pt x="494" y="579"/>
                  </a:lnTo>
                  <a:lnTo>
                    <a:pt x="494" y="580"/>
                  </a:lnTo>
                  <a:lnTo>
                    <a:pt x="495" y="581"/>
                  </a:lnTo>
                  <a:lnTo>
                    <a:pt x="497" y="587"/>
                  </a:lnTo>
                  <a:lnTo>
                    <a:pt x="499" y="592"/>
                  </a:lnTo>
                  <a:lnTo>
                    <a:pt x="499" y="598"/>
                  </a:lnTo>
                  <a:lnTo>
                    <a:pt x="500" y="605"/>
                  </a:lnTo>
                  <a:lnTo>
                    <a:pt x="500" y="611"/>
                  </a:lnTo>
                  <a:lnTo>
                    <a:pt x="500" y="618"/>
                  </a:lnTo>
                  <a:lnTo>
                    <a:pt x="499" y="631"/>
                  </a:lnTo>
                  <a:lnTo>
                    <a:pt x="496" y="644"/>
                  </a:lnTo>
                  <a:lnTo>
                    <a:pt x="493" y="657"/>
                  </a:lnTo>
                  <a:lnTo>
                    <a:pt x="488" y="669"/>
                  </a:lnTo>
                  <a:lnTo>
                    <a:pt x="483" y="680"/>
                  </a:lnTo>
                  <a:lnTo>
                    <a:pt x="578" y="697"/>
                  </a:lnTo>
                  <a:lnTo>
                    <a:pt x="632" y="709"/>
                  </a:lnTo>
                  <a:lnTo>
                    <a:pt x="653" y="714"/>
                  </a:lnTo>
                  <a:lnTo>
                    <a:pt x="661" y="717"/>
                  </a:lnTo>
                  <a:lnTo>
                    <a:pt x="667" y="720"/>
                  </a:lnTo>
                  <a:lnTo>
                    <a:pt x="674" y="723"/>
                  </a:lnTo>
                  <a:lnTo>
                    <a:pt x="683" y="726"/>
                  </a:lnTo>
                  <a:lnTo>
                    <a:pt x="707" y="732"/>
                  </a:lnTo>
                  <a:lnTo>
                    <a:pt x="736" y="736"/>
                  </a:lnTo>
                  <a:lnTo>
                    <a:pt x="768" y="741"/>
                  </a:lnTo>
                  <a:lnTo>
                    <a:pt x="831" y="747"/>
                  </a:lnTo>
                  <a:lnTo>
                    <a:pt x="878" y="751"/>
                  </a:lnTo>
                  <a:lnTo>
                    <a:pt x="879" y="729"/>
                  </a:lnTo>
                  <a:lnTo>
                    <a:pt x="881" y="706"/>
                  </a:lnTo>
                  <a:lnTo>
                    <a:pt x="887" y="663"/>
                  </a:lnTo>
                  <a:lnTo>
                    <a:pt x="893" y="631"/>
                  </a:lnTo>
                  <a:lnTo>
                    <a:pt x="895" y="618"/>
                  </a:lnTo>
                  <a:lnTo>
                    <a:pt x="895" y="617"/>
                  </a:lnTo>
                  <a:lnTo>
                    <a:pt x="896" y="616"/>
                  </a:lnTo>
                  <a:lnTo>
                    <a:pt x="896" y="615"/>
                  </a:lnTo>
                  <a:lnTo>
                    <a:pt x="897" y="614"/>
                  </a:lnTo>
                  <a:lnTo>
                    <a:pt x="898" y="613"/>
                  </a:lnTo>
                  <a:lnTo>
                    <a:pt x="899" y="613"/>
                  </a:lnTo>
                  <a:lnTo>
                    <a:pt x="899" y="612"/>
                  </a:lnTo>
                  <a:lnTo>
                    <a:pt x="900" y="612"/>
                  </a:lnTo>
                  <a:lnTo>
                    <a:pt x="901" y="612"/>
                  </a:lnTo>
                  <a:lnTo>
                    <a:pt x="902" y="612"/>
                  </a:lnTo>
                  <a:lnTo>
                    <a:pt x="904" y="612"/>
                  </a:lnTo>
                  <a:lnTo>
                    <a:pt x="906" y="611"/>
                  </a:lnTo>
                  <a:lnTo>
                    <a:pt x="907" y="611"/>
                  </a:lnTo>
                  <a:lnTo>
                    <a:pt x="908" y="611"/>
                  </a:lnTo>
                  <a:lnTo>
                    <a:pt x="909" y="611"/>
                  </a:lnTo>
                  <a:lnTo>
                    <a:pt x="909" y="612"/>
                  </a:lnTo>
                  <a:lnTo>
                    <a:pt x="910" y="612"/>
                  </a:lnTo>
                  <a:lnTo>
                    <a:pt x="911" y="612"/>
                  </a:lnTo>
                  <a:lnTo>
                    <a:pt x="912" y="613"/>
                  </a:lnTo>
                  <a:lnTo>
                    <a:pt x="913" y="613"/>
                  </a:lnTo>
                  <a:lnTo>
                    <a:pt x="914" y="614"/>
                  </a:lnTo>
                  <a:lnTo>
                    <a:pt x="915" y="614"/>
                  </a:lnTo>
                  <a:lnTo>
                    <a:pt x="915" y="615"/>
                  </a:lnTo>
                  <a:lnTo>
                    <a:pt x="916" y="616"/>
                  </a:lnTo>
                  <a:lnTo>
                    <a:pt x="917" y="617"/>
                  </a:lnTo>
                  <a:lnTo>
                    <a:pt x="917" y="618"/>
                  </a:lnTo>
                  <a:lnTo>
                    <a:pt x="917" y="619"/>
                  </a:lnTo>
                  <a:lnTo>
                    <a:pt x="918" y="620"/>
                  </a:lnTo>
                  <a:lnTo>
                    <a:pt x="918" y="621"/>
                  </a:lnTo>
                  <a:lnTo>
                    <a:pt x="918" y="622"/>
                  </a:lnTo>
                  <a:lnTo>
                    <a:pt x="918" y="623"/>
                  </a:lnTo>
                  <a:lnTo>
                    <a:pt x="918" y="624"/>
                  </a:lnTo>
                  <a:lnTo>
                    <a:pt x="916" y="637"/>
                  </a:lnTo>
                  <a:lnTo>
                    <a:pt x="910" y="670"/>
                  </a:lnTo>
                  <a:lnTo>
                    <a:pt x="904" y="712"/>
                  </a:lnTo>
                  <a:lnTo>
                    <a:pt x="902" y="734"/>
                  </a:lnTo>
                  <a:lnTo>
                    <a:pt x="901" y="754"/>
                  </a:lnTo>
                  <a:lnTo>
                    <a:pt x="901" y="756"/>
                  </a:lnTo>
                  <a:lnTo>
                    <a:pt x="901" y="757"/>
                  </a:lnTo>
                  <a:lnTo>
                    <a:pt x="901" y="758"/>
                  </a:lnTo>
                  <a:lnTo>
                    <a:pt x="902" y="759"/>
                  </a:lnTo>
                  <a:lnTo>
                    <a:pt x="902" y="760"/>
                  </a:lnTo>
                  <a:lnTo>
                    <a:pt x="902" y="762"/>
                  </a:lnTo>
                  <a:lnTo>
                    <a:pt x="903" y="763"/>
                  </a:lnTo>
                  <a:lnTo>
                    <a:pt x="904" y="766"/>
                  </a:lnTo>
                  <a:lnTo>
                    <a:pt x="904" y="767"/>
                  </a:lnTo>
                  <a:lnTo>
                    <a:pt x="904" y="768"/>
                  </a:lnTo>
                  <a:lnTo>
                    <a:pt x="907" y="780"/>
                  </a:lnTo>
                  <a:lnTo>
                    <a:pt x="911" y="796"/>
                  </a:lnTo>
                  <a:lnTo>
                    <a:pt x="917" y="838"/>
                  </a:lnTo>
                  <a:lnTo>
                    <a:pt x="932" y="954"/>
                  </a:lnTo>
                  <a:lnTo>
                    <a:pt x="932" y="957"/>
                  </a:lnTo>
                  <a:lnTo>
                    <a:pt x="933" y="961"/>
                  </a:lnTo>
                  <a:lnTo>
                    <a:pt x="935" y="967"/>
                  </a:lnTo>
                  <a:lnTo>
                    <a:pt x="942" y="984"/>
                  </a:lnTo>
                  <a:lnTo>
                    <a:pt x="964" y="1033"/>
                  </a:lnTo>
                  <a:lnTo>
                    <a:pt x="1022" y="1160"/>
                  </a:lnTo>
                  <a:lnTo>
                    <a:pt x="1025" y="1163"/>
                  </a:lnTo>
                  <a:lnTo>
                    <a:pt x="1147" y="1163"/>
                  </a:lnTo>
                  <a:lnTo>
                    <a:pt x="1144" y="1154"/>
                  </a:lnTo>
                  <a:lnTo>
                    <a:pt x="1141" y="1147"/>
                  </a:lnTo>
                  <a:lnTo>
                    <a:pt x="1137" y="1139"/>
                  </a:lnTo>
                  <a:lnTo>
                    <a:pt x="1135" y="1135"/>
                  </a:lnTo>
                  <a:lnTo>
                    <a:pt x="1132" y="1130"/>
                  </a:lnTo>
                  <a:lnTo>
                    <a:pt x="1128" y="1126"/>
                  </a:lnTo>
                  <a:lnTo>
                    <a:pt x="1125" y="1122"/>
                  </a:lnTo>
                  <a:lnTo>
                    <a:pt x="1121" y="1118"/>
                  </a:lnTo>
                  <a:lnTo>
                    <a:pt x="1116" y="1114"/>
                  </a:lnTo>
                  <a:lnTo>
                    <a:pt x="1111" y="1111"/>
                  </a:lnTo>
                  <a:lnTo>
                    <a:pt x="1106" y="1108"/>
                  </a:lnTo>
                  <a:lnTo>
                    <a:pt x="1101" y="1105"/>
                  </a:lnTo>
                  <a:lnTo>
                    <a:pt x="1095" y="1103"/>
                  </a:lnTo>
                  <a:lnTo>
                    <a:pt x="1089" y="1102"/>
                  </a:lnTo>
                  <a:lnTo>
                    <a:pt x="1082" y="1101"/>
                  </a:lnTo>
                  <a:lnTo>
                    <a:pt x="1079" y="1101"/>
                  </a:lnTo>
                  <a:lnTo>
                    <a:pt x="1079" y="1098"/>
                  </a:lnTo>
                  <a:lnTo>
                    <a:pt x="1075" y="1090"/>
                  </a:lnTo>
                  <a:lnTo>
                    <a:pt x="1070" y="1078"/>
                  </a:lnTo>
                  <a:lnTo>
                    <a:pt x="1057" y="1047"/>
                  </a:lnTo>
                  <a:lnTo>
                    <a:pt x="1051" y="1030"/>
                  </a:lnTo>
                  <a:lnTo>
                    <a:pt x="1046" y="1013"/>
                  </a:lnTo>
                  <a:lnTo>
                    <a:pt x="1042" y="997"/>
                  </a:lnTo>
                  <a:lnTo>
                    <a:pt x="1040" y="989"/>
                  </a:lnTo>
                  <a:lnTo>
                    <a:pt x="1039" y="982"/>
                  </a:lnTo>
                  <a:lnTo>
                    <a:pt x="1039" y="975"/>
                  </a:lnTo>
                  <a:lnTo>
                    <a:pt x="1039" y="967"/>
                  </a:lnTo>
                  <a:lnTo>
                    <a:pt x="1039" y="963"/>
                  </a:lnTo>
                  <a:lnTo>
                    <a:pt x="1038" y="958"/>
                  </a:lnTo>
                  <a:lnTo>
                    <a:pt x="1037" y="953"/>
                  </a:lnTo>
                  <a:lnTo>
                    <a:pt x="1036" y="948"/>
                  </a:lnTo>
                  <a:lnTo>
                    <a:pt x="1030" y="894"/>
                  </a:lnTo>
                  <a:lnTo>
                    <a:pt x="1029" y="871"/>
                  </a:lnTo>
                  <a:lnTo>
                    <a:pt x="1028" y="850"/>
                  </a:lnTo>
                  <a:lnTo>
                    <a:pt x="1028" y="831"/>
                  </a:lnTo>
                  <a:lnTo>
                    <a:pt x="1029" y="815"/>
                  </a:lnTo>
                  <a:lnTo>
                    <a:pt x="1031" y="802"/>
                  </a:lnTo>
                  <a:lnTo>
                    <a:pt x="1033" y="795"/>
                  </a:lnTo>
                  <a:lnTo>
                    <a:pt x="1034" y="790"/>
                  </a:lnTo>
                  <a:lnTo>
                    <a:pt x="1038" y="780"/>
                  </a:lnTo>
                  <a:lnTo>
                    <a:pt x="1042" y="772"/>
                  </a:lnTo>
                  <a:lnTo>
                    <a:pt x="1046" y="765"/>
                  </a:lnTo>
                  <a:lnTo>
                    <a:pt x="1050" y="758"/>
                  </a:lnTo>
                  <a:lnTo>
                    <a:pt x="1055" y="753"/>
                  </a:lnTo>
                  <a:lnTo>
                    <a:pt x="1059" y="748"/>
                  </a:lnTo>
                  <a:lnTo>
                    <a:pt x="1068" y="739"/>
                  </a:lnTo>
                  <a:lnTo>
                    <a:pt x="1078" y="730"/>
                  </a:lnTo>
                  <a:lnTo>
                    <a:pt x="1080" y="727"/>
                  </a:lnTo>
                  <a:lnTo>
                    <a:pt x="1083" y="724"/>
                  </a:lnTo>
                  <a:lnTo>
                    <a:pt x="1085" y="721"/>
                  </a:lnTo>
                  <a:lnTo>
                    <a:pt x="1086" y="719"/>
                  </a:lnTo>
                  <a:lnTo>
                    <a:pt x="1087" y="717"/>
                  </a:lnTo>
                  <a:lnTo>
                    <a:pt x="1087" y="716"/>
                  </a:lnTo>
                  <a:lnTo>
                    <a:pt x="1088" y="716"/>
                  </a:lnTo>
                  <a:lnTo>
                    <a:pt x="1088" y="715"/>
                  </a:lnTo>
                  <a:lnTo>
                    <a:pt x="1089" y="714"/>
                  </a:lnTo>
                  <a:lnTo>
                    <a:pt x="1091" y="713"/>
                  </a:lnTo>
                  <a:lnTo>
                    <a:pt x="1092" y="712"/>
                  </a:lnTo>
                  <a:lnTo>
                    <a:pt x="1093" y="711"/>
                  </a:lnTo>
                  <a:lnTo>
                    <a:pt x="1101" y="711"/>
                  </a:lnTo>
                  <a:lnTo>
                    <a:pt x="1102" y="711"/>
                  </a:lnTo>
                  <a:lnTo>
                    <a:pt x="1103" y="711"/>
                  </a:lnTo>
                  <a:lnTo>
                    <a:pt x="1103" y="712"/>
                  </a:lnTo>
                  <a:lnTo>
                    <a:pt x="1104" y="712"/>
                  </a:lnTo>
                  <a:lnTo>
                    <a:pt x="1104" y="713"/>
                  </a:lnTo>
                  <a:lnTo>
                    <a:pt x="1106" y="715"/>
                  </a:lnTo>
                  <a:lnTo>
                    <a:pt x="1106" y="716"/>
                  </a:lnTo>
                  <a:lnTo>
                    <a:pt x="1107" y="716"/>
                  </a:lnTo>
                  <a:lnTo>
                    <a:pt x="1107" y="717"/>
                  </a:lnTo>
                  <a:lnTo>
                    <a:pt x="1108" y="718"/>
                  </a:lnTo>
                  <a:lnTo>
                    <a:pt x="1108" y="719"/>
                  </a:lnTo>
                  <a:lnTo>
                    <a:pt x="1109" y="719"/>
                  </a:lnTo>
                  <a:lnTo>
                    <a:pt x="1109" y="720"/>
                  </a:lnTo>
                  <a:lnTo>
                    <a:pt x="1109" y="721"/>
                  </a:lnTo>
                  <a:lnTo>
                    <a:pt x="1108" y="721"/>
                  </a:lnTo>
                  <a:lnTo>
                    <a:pt x="1108" y="722"/>
                  </a:lnTo>
                  <a:lnTo>
                    <a:pt x="1108" y="723"/>
                  </a:lnTo>
                  <a:lnTo>
                    <a:pt x="1108" y="724"/>
                  </a:lnTo>
                  <a:lnTo>
                    <a:pt x="1107" y="724"/>
                  </a:lnTo>
                  <a:lnTo>
                    <a:pt x="1107" y="725"/>
                  </a:lnTo>
                  <a:lnTo>
                    <a:pt x="1105" y="729"/>
                  </a:lnTo>
                  <a:lnTo>
                    <a:pt x="1102" y="733"/>
                  </a:lnTo>
                  <a:lnTo>
                    <a:pt x="1100" y="737"/>
                  </a:lnTo>
                  <a:lnTo>
                    <a:pt x="1097" y="740"/>
                  </a:lnTo>
                  <a:lnTo>
                    <a:pt x="1094" y="743"/>
                  </a:lnTo>
                  <a:lnTo>
                    <a:pt x="1091" y="746"/>
                  </a:lnTo>
                  <a:lnTo>
                    <a:pt x="1088" y="749"/>
                  </a:lnTo>
                  <a:lnTo>
                    <a:pt x="1084" y="751"/>
                  </a:lnTo>
                  <a:lnTo>
                    <a:pt x="1076" y="759"/>
                  </a:lnTo>
                  <a:lnTo>
                    <a:pt x="1072" y="763"/>
                  </a:lnTo>
                  <a:lnTo>
                    <a:pt x="1068" y="767"/>
                  </a:lnTo>
                  <a:lnTo>
                    <a:pt x="1065" y="772"/>
                  </a:lnTo>
                  <a:lnTo>
                    <a:pt x="1063" y="775"/>
                  </a:lnTo>
                  <a:lnTo>
                    <a:pt x="1062" y="778"/>
                  </a:lnTo>
                  <a:lnTo>
                    <a:pt x="1060" y="781"/>
                  </a:lnTo>
                  <a:lnTo>
                    <a:pt x="1059" y="785"/>
                  </a:lnTo>
                  <a:lnTo>
                    <a:pt x="1056" y="793"/>
                  </a:lnTo>
                  <a:lnTo>
                    <a:pt x="1055" y="798"/>
                  </a:lnTo>
                  <a:lnTo>
                    <a:pt x="1054" y="803"/>
                  </a:lnTo>
                  <a:lnTo>
                    <a:pt x="1052" y="816"/>
                  </a:lnTo>
                  <a:lnTo>
                    <a:pt x="1051" y="830"/>
                  </a:lnTo>
                  <a:lnTo>
                    <a:pt x="1051" y="847"/>
                  </a:lnTo>
                  <a:lnTo>
                    <a:pt x="1051" y="865"/>
                  </a:lnTo>
                  <a:lnTo>
                    <a:pt x="1053" y="886"/>
                  </a:lnTo>
                  <a:lnTo>
                    <a:pt x="1059" y="934"/>
                  </a:lnTo>
                  <a:lnTo>
                    <a:pt x="1062" y="940"/>
                  </a:lnTo>
                  <a:lnTo>
                    <a:pt x="1070" y="959"/>
                  </a:lnTo>
                  <a:lnTo>
                    <a:pt x="1074" y="968"/>
                  </a:lnTo>
                  <a:lnTo>
                    <a:pt x="1075" y="972"/>
                  </a:lnTo>
                  <a:lnTo>
                    <a:pt x="1076" y="976"/>
                  </a:lnTo>
                  <a:lnTo>
                    <a:pt x="1079" y="984"/>
                  </a:lnTo>
                  <a:lnTo>
                    <a:pt x="1084" y="993"/>
                  </a:lnTo>
                  <a:lnTo>
                    <a:pt x="1099" y="1017"/>
                  </a:lnTo>
                  <a:lnTo>
                    <a:pt x="1117" y="1043"/>
                  </a:lnTo>
                  <a:lnTo>
                    <a:pt x="1138" y="1071"/>
                  </a:lnTo>
                  <a:lnTo>
                    <a:pt x="1200" y="1149"/>
                  </a:lnTo>
                  <a:lnTo>
                    <a:pt x="1203" y="1151"/>
                  </a:lnTo>
                  <a:lnTo>
                    <a:pt x="1296" y="1151"/>
                  </a:lnTo>
                  <a:lnTo>
                    <a:pt x="1296" y="1146"/>
                  </a:lnTo>
                  <a:lnTo>
                    <a:pt x="1295" y="1138"/>
                  </a:lnTo>
                  <a:lnTo>
                    <a:pt x="1294" y="1131"/>
                  </a:lnTo>
                  <a:lnTo>
                    <a:pt x="1292" y="1125"/>
                  </a:lnTo>
                  <a:lnTo>
                    <a:pt x="1290" y="1119"/>
                  </a:lnTo>
                  <a:lnTo>
                    <a:pt x="1287" y="1115"/>
                  </a:lnTo>
                  <a:lnTo>
                    <a:pt x="1284" y="1111"/>
                  </a:lnTo>
                  <a:lnTo>
                    <a:pt x="1281" y="1107"/>
                  </a:lnTo>
                  <a:lnTo>
                    <a:pt x="1278" y="1105"/>
                  </a:lnTo>
                  <a:lnTo>
                    <a:pt x="1274" y="1102"/>
                  </a:lnTo>
                  <a:lnTo>
                    <a:pt x="1270" y="1101"/>
                  </a:lnTo>
                  <a:lnTo>
                    <a:pt x="1266" y="1099"/>
                  </a:lnTo>
                  <a:lnTo>
                    <a:pt x="1263" y="1098"/>
                  </a:lnTo>
                  <a:lnTo>
                    <a:pt x="1255" y="1096"/>
                  </a:lnTo>
                  <a:lnTo>
                    <a:pt x="1248" y="1095"/>
                  </a:lnTo>
                  <a:lnTo>
                    <a:pt x="1246" y="1095"/>
                  </a:lnTo>
                  <a:lnTo>
                    <a:pt x="1244" y="1095"/>
                  </a:lnTo>
                  <a:lnTo>
                    <a:pt x="1243" y="1095"/>
                  </a:lnTo>
                  <a:lnTo>
                    <a:pt x="1243" y="1094"/>
                  </a:lnTo>
                  <a:lnTo>
                    <a:pt x="1242" y="1094"/>
                  </a:lnTo>
                  <a:lnTo>
                    <a:pt x="1241" y="1094"/>
                  </a:lnTo>
                  <a:lnTo>
                    <a:pt x="1241" y="1093"/>
                  </a:lnTo>
                  <a:lnTo>
                    <a:pt x="1240" y="1093"/>
                  </a:lnTo>
                  <a:lnTo>
                    <a:pt x="1240" y="1092"/>
                  </a:lnTo>
                  <a:lnTo>
                    <a:pt x="1238" y="1089"/>
                  </a:lnTo>
                  <a:lnTo>
                    <a:pt x="1236" y="1085"/>
                  </a:lnTo>
                  <a:lnTo>
                    <a:pt x="1229" y="1073"/>
                  </a:lnTo>
                  <a:lnTo>
                    <a:pt x="1212" y="1037"/>
                  </a:lnTo>
                  <a:lnTo>
                    <a:pt x="1175" y="957"/>
                  </a:lnTo>
                  <a:lnTo>
                    <a:pt x="1171" y="945"/>
                  </a:lnTo>
                  <a:lnTo>
                    <a:pt x="1167" y="934"/>
                  </a:lnTo>
                  <a:lnTo>
                    <a:pt x="1164" y="923"/>
                  </a:lnTo>
                  <a:lnTo>
                    <a:pt x="1161" y="911"/>
                  </a:lnTo>
                  <a:lnTo>
                    <a:pt x="1159" y="900"/>
                  </a:lnTo>
                  <a:lnTo>
                    <a:pt x="1158" y="888"/>
                  </a:lnTo>
                  <a:lnTo>
                    <a:pt x="1155" y="864"/>
                  </a:lnTo>
                  <a:lnTo>
                    <a:pt x="1155" y="859"/>
                  </a:lnTo>
                  <a:lnTo>
                    <a:pt x="1155" y="855"/>
                  </a:lnTo>
                  <a:lnTo>
                    <a:pt x="1154" y="850"/>
                  </a:lnTo>
                  <a:lnTo>
                    <a:pt x="1153" y="845"/>
                  </a:lnTo>
                  <a:lnTo>
                    <a:pt x="1151" y="834"/>
                  </a:lnTo>
                  <a:lnTo>
                    <a:pt x="1149" y="824"/>
                  </a:lnTo>
                  <a:lnTo>
                    <a:pt x="1148" y="804"/>
                  </a:lnTo>
                  <a:lnTo>
                    <a:pt x="1149" y="783"/>
                  </a:lnTo>
                  <a:lnTo>
                    <a:pt x="1150" y="760"/>
                  </a:lnTo>
                  <a:lnTo>
                    <a:pt x="1153" y="737"/>
                  </a:lnTo>
                  <a:lnTo>
                    <a:pt x="1158" y="698"/>
                  </a:lnTo>
                  <a:lnTo>
                    <a:pt x="1161" y="684"/>
                  </a:lnTo>
                  <a:lnTo>
                    <a:pt x="1163" y="675"/>
                  </a:lnTo>
                  <a:lnTo>
                    <a:pt x="1185" y="639"/>
                  </a:lnTo>
                  <a:lnTo>
                    <a:pt x="1192" y="626"/>
                  </a:lnTo>
                  <a:lnTo>
                    <a:pt x="1197" y="616"/>
                  </a:lnTo>
                  <a:lnTo>
                    <a:pt x="1200" y="609"/>
                  </a:lnTo>
                  <a:lnTo>
                    <a:pt x="1202" y="603"/>
                  </a:lnTo>
                  <a:lnTo>
                    <a:pt x="1203" y="601"/>
                  </a:lnTo>
                  <a:lnTo>
                    <a:pt x="1203" y="600"/>
                  </a:lnTo>
                  <a:lnTo>
                    <a:pt x="1203" y="599"/>
                  </a:lnTo>
                  <a:lnTo>
                    <a:pt x="1203" y="598"/>
                  </a:lnTo>
                  <a:lnTo>
                    <a:pt x="1204" y="590"/>
                  </a:lnTo>
                  <a:lnTo>
                    <a:pt x="1205" y="575"/>
                  </a:lnTo>
                  <a:lnTo>
                    <a:pt x="1210" y="532"/>
                  </a:lnTo>
                  <a:lnTo>
                    <a:pt x="1216" y="486"/>
                  </a:lnTo>
                  <a:lnTo>
                    <a:pt x="1220" y="467"/>
                  </a:lnTo>
                  <a:lnTo>
                    <a:pt x="1223" y="452"/>
                  </a:lnTo>
                  <a:lnTo>
                    <a:pt x="1224" y="448"/>
                  </a:lnTo>
                  <a:lnTo>
                    <a:pt x="1226" y="444"/>
                  </a:lnTo>
                  <a:lnTo>
                    <a:pt x="1228" y="440"/>
                  </a:lnTo>
                  <a:lnTo>
                    <a:pt x="1230" y="436"/>
                  </a:lnTo>
                  <a:lnTo>
                    <a:pt x="1235" y="428"/>
                  </a:lnTo>
                  <a:lnTo>
                    <a:pt x="1241" y="420"/>
                  </a:lnTo>
                  <a:lnTo>
                    <a:pt x="1252" y="404"/>
                  </a:lnTo>
                  <a:lnTo>
                    <a:pt x="1262" y="392"/>
                  </a:lnTo>
                  <a:lnTo>
                    <a:pt x="1248" y="388"/>
                  </a:lnTo>
                  <a:lnTo>
                    <a:pt x="1235" y="384"/>
                  </a:lnTo>
                  <a:lnTo>
                    <a:pt x="1229" y="382"/>
                  </a:lnTo>
                  <a:lnTo>
                    <a:pt x="1224" y="379"/>
                  </a:lnTo>
                  <a:lnTo>
                    <a:pt x="1222" y="378"/>
                  </a:lnTo>
                  <a:lnTo>
                    <a:pt x="1220" y="377"/>
                  </a:lnTo>
                  <a:lnTo>
                    <a:pt x="1219" y="376"/>
                  </a:lnTo>
                  <a:lnTo>
                    <a:pt x="1217" y="375"/>
                  </a:lnTo>
                  <a:lnTo>
                    <a:pt x="1214" y="373"/>
                  </a:lnTo>
                  <a:lnTo>
                    <a:pt x="1210" y="372"/>
                  </a:lnTo>
                  <a:lnTo>
                    <a:pt x="1207" y="370"/>
                  </a:lnTo>
                  <a:lnTo>
                    <a:pt x="1203" y="367"/>
                  </a:lnTo>
                  <a:lnTo>
                    <a:pt x="1200" y="365"/>
                  </a:lnTo>
                  <a:lnTo>
                    <a:pt x="1198" y="362"/>
                  </a:lnTo>
                  <a:lnTo>
                    <a:pt x="1195" y="360"/>
                  </a:lnTo>
                  <a:lnTo>
                    <a:pt x="1192" y="357"/>
                  </a:lnTo>
                  <a:lnTo>
                    <a:pt x="1190" y="354"/>
                  </a:lnTo>
                  <a:lnTo>
                    <a:pt x="1188" y="351"/>
                  </a:lnTo>
                  <a:lnTo>
                    <a:pt x="1186" y="348"/>
                  </a:lnTo>
                  <a:lnTo>
                    <a:pt x="1185" y="344"/>
                  </a:lnTo>
                  <a:lnTo>
                    <a:pt x="1183" y="341"/>
                  </a:lnTo>
                  <a:lnTo>
                    <a:pt x="1182" y="337"/>
                  </a:lnTo>
                  <a:lnTo>
                    <a:pt x="1181" y="334"/>
                  </a:lnTo>
                  <a:lnTo>
                    <a:pt x="1180" y="330"/>
                  </a:lnTo>
                  <a:lnTo>
                    <a:pt x="1180" y="322"/>
                  </a:lnTo>
                  <a:lnTo>
                    <a:pt x="1180" y="321"/>
                  </a:lnTo>
                  <a:lnTo>
                    <a:pt x="1181" y="321"/>
                  </a:lnTo>
                  <a:lnTo>
                    <a:pt x="1181" y="320"/>
                  </a:lnTo>
                  <a:lnTo>
                    <a:pt x="1182" y="319"/>
                  </a:lnTo>
                  <a:lnTo>
                    <a:pt x="1184" y="318"/>
                  </a:lnTo>
                  <a:lnTo>
                    <a:pt x="1185" y="317"/>
                  </a:lnTo>
                  <a:lnTo>
                    <a:pt x="1186" y="317"/>
                  </a:lnTo>
                  <a:lnTo>
                    <a:pt x="1186" y="316"/>
                  </a:lnTo>
                  <a:lnTo>
                    <a:pt x="1195" y="316"/>
                  </a:lnTo>
                  <a:lnTo>
                    <a:pt x="1196" y="316"/>
                  </a:lnTo>
                  <a:lnTo>
                    <a:pt x="1197" y="317"/>
                  </a:lnTo>
                  <a:lnTo>
                    <a:pt x="1197" y="318"/>
                  </a:lnTo>
                  <a:lnTo>
                    <a:pt x="1198" y="319"/>
                  </a:lnTo>
                  <a:lnTo>
                    <a:pt x="1199" y="320"/>
                  </a:lnTo>
                  <a:lnTo>
                    <a:pt x="1199" y="321"/>
                  </a:lnTo>
                  <a:lnTo>
                    <a:pt x="1200" y="321"/>
                  </a:lnTo>
                  <a:lnTo>
                    <a:pt x="1200" y="322"/>
                  </a:lnTo>
                  <a:lnTo>
                    <a:pt x="1201" y="325"/>
                  </a:lnTo>
                  <a:lnTo>
                    <a:pt x="1202" y="327"/>
                  </a:lnTo>
                  <a:lnTo>
                    <a:pt x="1203" y="330"/>
                  </a:lnTo>
                  <a:lnTo>
                    <a:pt x="1204" y="332"/>
                  </a:lnTo>
                  <a:lnTo>
                    <a:pt x="1205" y="334"/>
                  </a:lnTo>
                  <a:lnTo>
                    <a:pt x="1207" y="336"/>
                  </a:lnTo>
                  <a:lnTo>
                    <a:pt x="1208" y="339"/>
                  </a:lnTo>
                  <a:lnTo>
                    <a:pt x="1210" y="341"/>
                  </a:lnTo>
                  <a:lnTo>
                    <a:pt x="1212" y="343"/>
                  </a:lnTo>
                  <a:lnTo>
                    <a:pt x="1214" y="344"/>
                  </a:lnTo>
                  <a:lnTo>
                    <a:pt x="1216" y="346"/>
                  </a:lnTo>
                  <a:lnTo>
                    <a:pt x="1218" y="348"/>
                  </a:lnTo>
                  <a:lnTo>
                    <a:pt x="1221" y="349"/>
                  </a:lnTo>
                  <a:lnTo>
                    <a:pt x="1223" y="351"/>
                  </a:lnTo>
                  <a:lnTo>
                    <a:pt x="1226" y="352"/>
                  </a:lnTo>
                  <a:lnTo>
                    <a:pt x="1228" y="353"/>
                  </a:lnTo>
                  <a:lnTo>
                    <a:pt x="1245" y="359"/>
                  </a:lnTo>
                  <a:lnTo>
                    <a:pt x="1268" y="366"/>
                  </a:lnTo>
                  <a:lnTo>
                    <a:pt x="1291" y="372"/>
                  </a:lnTo>
                  <a:lnTo>
                    <a:pt x="1300" y="374"/>
                  </a:lnTo>
                  <a:lnTo>
                    <a:pt x="1304" y="375"/>
                  </a:lnTo>
                  <a:lnTo>
                    <a:pt x="1307" y="375"/>
                  </a:lnTo>
                  <a:lnTo>
                    <a:pt x="1310" y="375"/>
                  </a:lnTo>
                  <a:lnTo>
                    <a:pt x="1344" y="377"/>
                  </a:lnTo>
                  <a:lnTo>
                    <a:pt x="1359" y="377"/>
                  </a:lnTo>
                  <a:lnTo>
                    <a:pt x="1373" y="376"/>
                  </a:lnTo>
                  <a:lnTo>
                    <a:pt x="1386" y="375"/>
                  </a:lnTo>
                  <a:lnTo>
                    <a:pt x="1397" y="373"/>
                  </a:lnTo>
                  <a:lnTo>
                    <a:pt x="1402" y="372"/>
                  </a:lnTo>
                  <a:lnTo>
                    <a:pt x="1406" y="370"/>
                  </a:lnTo>
                  <a:lnTo>
                    <a:pt x="1411" y="368"/>
                  </a:lnTo>
                  <a:lnTo>
                    <a:pt x="1414" y="366"/>
                  </a:lnTo>
                  <a:lnTo>
                    <a:pt x="1414" y="365"/>
                  </a:lnTo>
                  <a:lnTo>
                    <a:pt x="1415" y="364"/>
                  </a:lnTo>
                  <a:lnTo>
                    <a:pt x="1415" y="363"/>
                  </a:lnTo>
                  <a:lnTo>
                    <a:pt x="1415" y="362"/>
                  </a:lnTo>
                  <a:close/>
                  <a:moveTo>
                    <a:pt x="1420" y="361"/>
                  </a:moveTo>
                  <a:lnTo>
                    <a:pt x="1417" y="366"/>
                  </a:lnTo>
                  <a:lnTo>
                    <a:pt x="1416" y="367"/>
                  </a:lnTo>
                  <a:lnTo>
                    <a:pt x="1415" y="367"/>
                  </a:lnTo>
                  <a:lnTo>
                    <a:pt x="1415" y="368"/>
                  </a:lnTo>
                  <a:lnTo>
                    <a:pt x="1414" y="368"/>
                  </a:lnTo>
                  <a:lnTo>
                    <a:pt x="1414" y="367"/>
                  </a:lnTo>
                  <a:lnTo>
                    <a:pt x="1414" y="366"/>
                  </a:lnTo>
                  <a:lnTo>
                    <a:pt x="1415" y="366"/>
                  </a:lnTo>
                  <a:lnTo>
                    <a:pt x="1416" y="365"/>
                  </a:lnTo>
                  <a:lnTo>
                    <a:pt x="1417" y="364"/>
                  </a:lnTo>
                  <a:lnTo>
                    <a:pt x="1418" y="364"/>
                  </a:lnTo>
                  <a:lnTo>
                    <a:pt x="1419" y="363"/>
                  </a:lnTo>
                  <a:lnTo>
                    <a:pt x="1419" y="362"/>
                  </a:lnTo>
                  <a:lnTo>
                    <a:pt x="1420" y="362"/>
                  </a:lnTo>
                  <a:close/>
                  <a:moveTo>
                    <a:pt x="1240" y="65"/>
                  </a:moveTo>
                  <a:lnTo>
                    <a:pt x="1236" y="70"/>
                  </a:lnTo>
                  <a:lnTo>
                    <a:pt x="1232" y="76"/>
                  </a:lnTo>
                  <a:lnTo>
                    <a:pt x="1229" y="82"/>
                  </a:lnTo>
                  <a:lnTo>
                    <a:pt x="1226" y="88"/>
                  </a:lnTo>
                  <a:lnTo>
                    <a:pt x="1223" y="94"/>
                  </a:lnTo>
                  <a:lnTo>
                    <a:pt x="1220" y="100"/>
                  </a:lnTo>
                  <a:lnTo>
                    <a:pt x="1216" y="113"/>
                  </a:lnTo>
                  <a:lnTo>
                    <a:pt x="1214" y="126"/>
                  </a:lnTo>
                  <a:lnTo>
                    <a:pt x="1212" y="139"/>
                  </a:lnTo>
                  <a:lnTo>
                    <a:pt x="1211" y="153"/>
                  </a:lnTo>
                  <a:lnTo>
                    <a:pt x="1211" y="167"/>
                  </a:lnTo>
                  <a:lnTo>
                    <a:pt x="1211" y="169"/>
                  </a:lnTo>
                  <a:lnTo>
                    <a:pt x="1211" y="170"/>
                  </a:lnTo>
                  <a:lnTo>
                    <a:pt x="1211" y="171"/>
                  </a:lnTo>
                  <a:lnTo>
                    <a:pt x="1210" y="171"/>
                  </a:lnTo>
                  <a:lnTo>
                    <a:pt x="1210" y="172"/>
                  </a:lnTo>
                  <a:lnTo>
                    <a:pt x="1209" y="172"/>
                  </a:lnTo>
                  <a:lnTo>
                    <a:pt x="1208" y="174"/>
                  </a:lnTo>
                  <a:lnTo>
                    <a:pt x="1207" y="174"/>
                  </a:lnTo>
                  <a:lnTo>
                    <a:pt x="1206" y="175"/>
                  </a:lnTo>
                  <a:lnTo>
                    <a:pt x="1205" y="175"/>
                  </a:lnTo>
                  <a:lnTo>
                    <a:pt x="1204" y="175"/>
                  </a:lnTo>
                  <a:lnTo>
                    <a:pt x="1203" y="175"/>
                  </a:lnTo>
                  <a:lnTo>
                    <a:pt x="1202" y="175"/>
                  </a:lnTo>
                  <a:lnTo>
                    <a:pt x="1201" y="175"/>
                  </a:lnTo>
                  <a:lnTo>
                    <a:pt x="1200" y="175"/>
                  </a:lnTo>
                  <a:lnTo>
                    <a:pt x="1200" y="174"/>
                  </a:lnTo>
                  <a:lnTo>
                    <a:pt x="1199" y="174"/>
                  </a:lnTo>
                  <a:lnTo>
                    <a:pt x="1198" y="174"/>
                  </a:lnTo>
                  <a:lnTo>
                    <a:pt x="1198" y="173"/>
                  </a:lnTo>
                  <a:lnTo>
                    <a:pt x="1197" y="173"/>
                  </a:lnTo>
                  <a:lnTo>
                    <a:pt x="1197" y="172"/>
                  </a:lnTo>
                  <a:lnTo>
                    <a:pt x="1196" y="172"/>
                  </a:lnTo>
                  <a:lnTo>
                    <a:pt x="1196" y="171"/>
                  </a:lnTo>
                  <a:lnTo>
                    <a:pt x="1196" y="170"/>
                  </a:lnTo>
                  <a:lnTo>
                    <a:pt x="1195" y="169"/>
                  </a:lnTo>
                  <a:lnTo>
                    <a:pt x="1195" y="168"/>
                  </a:lnTo>
                  <a:lnTo>
                    <a:pt x="1195" y="167"/>
                  </a:lnTo>
                  <a:lnTo>
                    <a:pt x="1195" y="152"/>
                  </a:lnTo>
                  <a:lnTo>
                    <a:pt x="1196" y="137"/>
                  </a:lnTo>
                  <a:lnTo>
                    <a:pt x="1198" y="122"/>
                  </a:lnTo>
                  <a:lnTo>
                    <a:pt x="1201" y="107"/>
                  </a:lnTo>
                  <a:lnTo>
                    <a:pt x="1206" y="92"/>
                  </a:lnTo>
                  <a:lnTo>
                    <a:pt x="1211" y="78"/>
                  </a:lnTo>
                  <a:lnTo>
                    <a:pt x="1218" y="64"/>
                  </a:lnTo>
                  <a:lnTo>
                    <a:pt x="1226" y="51"/>
                  </a:lnTo>
                  <a:lnTo>
                    <a:pt x="1227" y="50"/>
                  </a:lnTo>
                  <a:lnTo>
                    <a:pt x="1227" y="49"/>
                  </a:lnTo>
                  <a:lnTo>
                    <a:pt x="1228" y="49"/>
                  </a:lnTo>
                  <a:lnTo>
                    <a:pt x="1228" y="48"/>
                  </a:lnTo>
                  <a:lnTo>
                    <a:pt x="1229" y="48"/>
                  </a:lnTo>
                  <a:lnTo>
                    <a:pt x="1230" y="48"/>
                  </a:lnTo>
                  <a:lnTo>
                    <a:pt x="1231" y="48"/>
                  </a:lnTo>
                  <a:lnTo>
                    <a:pt x="1234" y="48"/>
                  </a:lnTo>
                  <a:lnTo>
                    <a:pt x="1235" y="48"/>
                  </a:lnTo>
                  <a:lnTo>
                    <a:pt x="1236" y="48"/>
                  </a:lnTo>
                  <a:lnTo>
                    <a:pt x="1237" y="49"/>
                  </a:lnTo>
                  <a:lnTo>
                    <a:pt x="1238" y="49"/>
                  </a:lnTo>
                  <a:lnTo>
                    <a:pt x="1239" y="50"/>
                  </a:lnTo>
                  <a:lnTo>
                    <a:pt x="1240" y="50"/>
                  </a:lnTo>
                  <a:lnTo>
                    <a:pt x="1240" y="51"/>
                  </a:lnTo>
                  <a:lnTo>
                    <a:pt x="1241" y="52"/>
                  </a:lnTo>
                  <a:lnTo>
                    <a:pt x="1242" y="53"/>
                  </a:lnTo>
                  <a:lnTo>
                    <a:pt x="1242" y="54"/>
                  </a:lnTo>
                  <a:lnTo>
                    <a:pt x="1242" y="55"/>
                  </a:lnTo>
                  <a:lnTo>
                    <a:pt x="1242" y="57"/>
                  </a:lnTo>
                  <a:lnTo>
                    <a:pt x="1242" y="59"/>
                  </a:lnTo>
                  <a:lnTo>
                    <a:pt x="1242" y="60"/>
                  </a:lnTo>
                  <a:lnTo>
                    <a:pt x="1242" y="62"/>
                  </a:lnTo>
                  <a:lnTo>
                    <a:pt x="1241" y="63"/>
                  </a:lnTo>
                  <a:lnTo>
                    <a:pt x="1241" y="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97" name="Google Shape;4197;p39"/>
          <p:cNvGrpSpPr/>
          <p:nvPr/>
        </p:nvGrpSpPr>
        <p:grpSpPr>
          <a:xfrm>
            <a:off x="4017061" y="3182556"/>
            <a:ext cx="490226" cy="651035"/>
            <a:chOff x="3932676" y="2699117"/>
            <a:chExt cx="582353" cy="773382"/>
          </a:xfrm>
        </p:grpSpPr>
        <p:sp>
          <p:nvSpPr>
            <p:cNvPr id="4198" name="Google Shape;4198;p39"/>
            <p:cNvSpPr/>
            <p:nvPr/>
          </p:nvSpPr>
          <p:spPr>
            <a:xfrm>
              <a:off x="4026903" y="2764510"/>
              <a:ext cx="363005" cy="604494"/>
            </a:xfrm>
            <a:custGeom>
              <a:avLst/>
              <a:gdLst/>
              <a:ahLst/>
              <a:cxnLst/>
              <a:rect l="l" t="t" r="r" b="b"/>
              <a:pathLst>
                <a:path w="706" h="1175" extrusionOk="0">
                  <a:moveTo>
                    <a:pt x="2" y="906"/>
                  </a:moveTo>
                  <a:lnTo>
                    <a:pt x="2" y="906"/>
                  </a:lnTo>
                  <a:lnTo>
                    <a:pt x="0" y="928"/>
                  </a:lnTo>
                  <a:lnTo>
                    <a:pt x="0" y="950"/>
                  </a:lnTo>
                  <a:lnTo>
                    <a:pt x="1" y="970"/>
                  </a:lnTo>
                  <a:lnTo>
                    <a:pt x="2" y="989"/>
                  </a:lnTo>
                  <a:lnTo>
                    <a:pt x="5" y="1008"/>
                  </a:lnTo>
                  <a:lnTo>
                    <a:pt x="9" y="1025"/>
                  </a:lnTo>
                  <a:lnTo>
                    <a:pt x="13" y="1041"/>
                  </a:lnTo>
                  <a:lnTo>
                    <a:pt x="17" y="1056"/>
                  </a:lnTo>
                  <a:lnTo>
                    <a:pt x="23" y="1070"/>
                  </a:lnTo>
                  <a:lnTo>
                    <a:pt x="28" y="1083"/>
                  </a:lnTo>
                  <a:lnTo>
                    <a:pt x="34" y="1094"/>
                  </a:lnTo>
                  <a:lnTo>
                    <a:pt x="41" y="1104"/>
                  </a:lnTo>
                  <a:lnTo>
                    <a:pt x="47" y="1112"/>
                  </a:lnTo>
                  <a:lnTo>
                    <a:pt x="54" y="1119"/>
                  </a:lnTo>
                  <a:lnTo>
                    <a:pt x="60" y="1125"/>
                  </a:lnTo>
                  <a:lnTo>
                    <a:pt x="64" y="1127"/>
                  </a:lnTo>
                  <a:lnTo>
                    <a:pt x="67" y="1129"/>
                  </a:lnTo>
                  <a:lnTo>
                    <a:pt x="86" y="1137"/>
                  </a:lnTo>
                  <a:lnTo>
                    <a:pt x="111" y="1145"/>
                  </a:lnTo>
                  <a:lnTo>
                    <a:pt x="143" y="1152"/>
                  </a:lnTo>
                  <a:lnTo>
                    <a:pt x="179" y="1159"/>
                  </a:lnTo>
                  <a:lnTo>
                    <a:pt x="263" y="1169"/>
                  </a:lnTo>
                  <a:lnTo>
                    <a:pt x="357" y="1175"/>
                  </a:lnTo>
                  <a:lnTo>
                    <a:pt x="454" y="1173"/>
                  </a:lnTo>
                  <a:lnTo>
                    <a:pt x="548" y="1164"/>
                  </a:lnTo>
                  <a:lnTo>
                    <a:pt x="591" y="1156"/>
                  </a:lnTo>
                  <a:lnTo>
                    <a:pt x="631" y="1146"/>
                  </a:lnTo>
                  <a:lnTo>
                    <a:pt x="666" y="1133"/>
                  </a:lnTo>
                  <a:lnTo>
                    <a:pt x="697" y="1117"/>
                  </a:lnTo>
                  <a:lnTo>
                    <a:pt x="700" y="1105"/>
                  </a:lnTo>
                  <a:lnTo>
                    <a:pt x="703" y="1094"/>
                  </a:lnTo>
                  <a:lnTo>
                    <a:pt x="705" y="1083"/>
                  </a:lnTo>
                  <a:lnTo>
                    <a:pt x="706" y="1073"/>
                  </a:lnTo>
                  <a:lnTo>
                    <a:pt x="706" y="1067"/>
                  </a:lnTo>
                  <a:lnTo>
                    <a:pt x="706" y="1062"/>
                  </a:lnTo>
                  <a:lnTo>
                    <a:pt x="706" y="1057"/>
                  </a:lnTo>
                  <a:lnTo>
                    <a:pt x="705" y="1052"/>
                  </a:lnTo>
                  <a:lnTo>
                    <a:pt x="704" y="1047"/>
                  </a:lnTo>
                  <a:lnTo>
                    <a:pt x="703" y="1042"/>
                  </a:lnTo>
                  <a:lnTo>
                    <a:pt x="701" y="1038"/>
                  </a:lnTo>
                  <a:lnTo>
                    <a:pt x="699" y="1033"/>
                  </a:lnTo>
                  <a:lnTo>
                    <a:pt x="695" y="1023"/>
                  </a:lnTo>
                  <a:lnTo>
                    <a:pt x="690" y="1014"/>
                  </a:lnTo>
                  <a:lnTo>
                    <a:pt x="684" y="1005"/>
                  </a:lnTo>
                  <a:lnTo>
                    <a:pt x="677" y="997"/>
                  </a:lnTo>
                  <a:lnTo>
                    <a:pt x="669" y="988"/>
                  </a:lnTo>
                  <a:lnTo>
                    <a:pt x="660" y="980"/>
                  </a:lnTo>
                  <a:lnTo>
                    <a:pt x="650" y="972"/>
                  </a:lnTo>
                  <a:lnTo>
                    <a:pt x="639" y="964"/>
                  </a:lnTo>
                  <a:lnTo>
                    <a:pt x="628" y="957"/>
                  </a:lnTo>
                  <a:lnTo>
                    <a:pt x="616" y="950"/>
                  </a:lnTo>
                  <a:lnTo>
                    <a:pt x="589" y="938"/>
                  </a:lnTo>
                  <a:lnTo>
                    <a:pt x="559" y="926"/>
                  </a:lnTo>
                  <a:lnTo>
                    <a:pt x="527" y="917"/>
                  </a:lnTo>
                  <a:lnTo>
                    <a:pt x="487" y="910"/>
                  </a:lnTo>
                  <a:lnTo>
                    <a:pt x="445" y="906"/>
                  </a:lnTo>
                  <a:lnTo>
                    <a:pt x="401" y="904"/>
                  </a:lnTo>
                  <a:lnTo>
                    <a:pt x="356" y="904"/>
                  </a:lnTo>
                  <a:lnTo>
                    <a:pt x="275" y="908"/>
                  </a:lnTo>
                  <a:lnTo>
                    <a:pt x="214" y="914"/>
                  </a:lnTo>
                  <a:lnTo>
                    <a:pt x="213" y="919"/>
                  </a:lnTo>
                  <a:lnTo>
                    <a:pt x="212" y="925"/>
                  </a:lnTo>
                  <a:lnTo>
                    <a:pt x="212" y="931"/>
                  </a:lnTo>
                  <a:lnTo>
                    <a:pt x="212" y="936"/>
                  </a:lnTo>
                  <a:lnTo>
                    <a:pt x="212" y="942"/>
                  </a:lnTo>
                  <a:lnTo>
                    <a:pt x="212" y="948"/>
                  </a:lnTo>
                  <a:lnTo>
                    <a:pt x="213" y="954"/>
                  </a:lnTo>
                  <a:lnTo>
                    <a:pt x="214" y="959"/>
                  </a:lnTo>
                  <a:lnTo>
                    <a:pt x="216" y="972"/>
                  </a:lnTo>
                  <a:lnTo>
                    <a:pt x="220" y="985"/>
                  </a:lnTo>
                  <a:lnTo>
                    <a:pt x="224" y="996"/>
                  </a:lnTo>
                  <a:lnTo>
                    <a:pt x="227" y="1002"/>
                  </a:lnTo>
                  <a:lnTo>
                    <a:pt x="230" y="1007"/>
                  </a:lnTo>
                  <a:lnTo>
                    <a:pt x="233" y="1012"/>
                  </a:lnTo>
                  <a:lnTo>
                    <a:pt x="236" y="1016"/>
                  </a:lnTo>
                  <a:lnTo>
                    <a:pt x="239" y="1021"/>
                  </a:lnTo>
                  <a:lnTo>
                    <a:pt x="243" y="1025"/>
                  </a:lnTo>
                  <a:lnTo>
                    <a:pt x="247" y="1029"/>
                  </a:lnTo>
                  <a:lnTo>
                    <a:pt x="252" y="1032"/>
                  </a:lnTo>
                  <a:lnTo>
                    <a:pt x="257" y="1035"/>
                  </a:lnTo>
                  <a:lnTo>
                    <a:pt x="262" y="1038"/>
                  </a:lnTo>
                  <a:lnTo>
                    <a:pt x="267" y="1040"/>
                  </a:lnTo>
                  <a:lnTo>
                    <a:pt x="273" y="1043"/>
                  </a:lnTo>
                  <a:lnTo>
                    <a:pt x="281" y="1045"/>
                  </a:lnTo>
                  <a:lnTo>
                    <a:pt x="290" y="1047"/>
                  </a:lnTo>
                  <a:lnTo>
                    <a:pt x="301" y="1050"/>
                  </a:lnTo>
                  <a:lnTo>
                    <a:pt x="314" y="1052"/>
                  </a:lnTo>
                  <a:lnTo>
                    <a:pt x="328" y="1054"/>
                  </a:lnTo>
                  <a:lnTo>
                    <a:pt x="344" y="1055"/>
                  </a:lnTo>
                  <a:lnTo>
                    <a:pt x="358" y="1053"/>
                  </a:lnTo>
                  <a:lnTo>
                    <a:pt x="372" y="1052"/>
                  </a:lnTo>
                  <a:lnTo>
                    <a:pt x="385" y="1052"/>
                  </a:lnTo>
                  <a:lnTo>
                    <a:pt x="397" y="1052"/>
                  </a:lnTo>
                  <a:lnTo>
                    <a:pt x="411" y="1052"/>
                  </a:lnTo>
                  <a:lnTo>
                    <a:pt x="439" y="1052"/>
                  </a:lnTo>
                  <a:lnTo>
                    <a:pt x="452" y="1053"/>
                  </a:lnTo>
                  <a:lnTo>
                    <a:pt x="463" y="1054"/>
                  </a:lnTo>
                  <a:lnTo>
                    <a:pt x="468" y="1055"/>
                  </a:lnTo>
                  <a:lnTo>
                    <a:pt x="473" y="1056"/>
                  </a:lnTo>
                  <a:lnTo>
                    <a:pt x="477" y="1057"/>
                  </a:lnTo>
                  <a:lnTo>
                    <a:pt x="481" y="1058"/>
                  </a:lnTo>
                  <a:lnTo>
                    <a:pt x="484" y="1060"/>
                  </a:lnTo>
                  <a:lnTo>
                    <a:pt x="485" y="1061"/>
                  </a:lnTo>
                  <a:lnTo>
                    <a:pt x="487" y="1062"/>
                  </a:lnTo>
                  <a:lnTo>
                    <a:pt x="488" y="1063"/>
                  </a:lnTo>
                  <a:lnTo>
                    <a:pt x="488" y="1064"/>
                  </a:lnTo>
                  <a:lnTo>
                    <a:pt x="489" y="1066"/>
                  </a:lnTo>
                  <a:lnTo>
                    <a:pt x="490" y="1067"/>
                  </a:lnTo>
                  <a:lnTo>
                    <a:pt x="490" y="1069"/>
                  </a:lnTo>
                  <a:lnTo>
                    <a:pt x="490" y="1072"/>
                  </a:lnTo>
                  <a:lnTo>
                    <a:pt x="490" y="1072"/>
                  </a:lnTo>
                  <a:lnTo>
                    <a:pt x="490" y="1073"/>
                  </a:lnTo>
                  <a:lnTo>
                    <a:pt x="490" y="1073"/>
                  </a:lnTo>
                  <a:lnTo>
                    <a:pt x="489" y="1073"/>
                  </a:lnTo>
                  <a:lnTo>
                    <a:pt x="489" y="1074"/>
                  </a:lnTo>
                  <a:lnTo>
                    <a:pt x="489" y="1074"/>
                  </a:lnTo>
                  <a:lnTo>
                    <a:pt x="488" y="1075"/>
                  </a:lnTo>
                  <a:lnTo>
                    <a:pt x="488" y="1075"/>
                  </a:lnTo>
                  <a:lnTo>
                    <a:pt x="487" y="1077"/>
                  </a:lnTo>
                  <a:lnTo>
                    <a:pt x="485" y="1078"/>
                  </a:lnTo>
                  <a:lnTo>
                    <a:pt x="482" y="1079"/>
                  </a:lnTo>
                  <a:lnTo>
                    <a:pt x="479" y="1080"/>
                  </a:lnTo>
                  <a:lnTo>
                    <a:pt x="475" y="1081"/>
                  </a:lnTo>
                  <a:lnTo>
                    <a:pt x="470" y="1082"/>
                  </a:lnTo>
                  <a:lnTo>
                    <a:pt x="457" y="1084"/>
                  </a:lnTo>
                  <a:lnTo>
                    <a:pt x="439" y="1085"/>
                  </a:lnTo>
                  <a:lnTo>
                    <a:pt x="417" y="1086"/>
                  </a:lnTo>
                  <a:lnTo>
                    <a:pt x="409" y="1086"/>
                  </a:lnTo>
                  <a:lnTo>
                    <a:pt x="409" y="1086"/>
                  </a:lnTo>
                  <a:lnTo>
                    <a:pt x="369" y="1086"/>
                  </a:lnTo>
                  <a:lnTo>
                    <a:pt x="349" y="1086"/>
                  </a:lnTo>
                  <a:lnTo>
                    <a:pt x="330" y="1084"/>
                  </a:lnTo>
                  <a:lnTo>
                    <a:pt x="312" y="1083"/>
                  </a:lnTo>
                  <a:lnTo>
                    <a:pt x="295" y="1080"/>
                  </a:lnTo>
                  <a:lnTo>
                    <a:pt x="280" y="1077"/>
                  </a:lnTo>
                  <a:lnTo>
                    <a:pt x="266" y="1073"/>
                  </a:lnTo>
                  <a:lnTo>
                    <a:pt x="255" y="1069"/>
                  </a:lnTo>
                  <a:lnTo>
                    <a:pt x="249" y="1066"/>
                  </a:lnTo>
                  <a:lnTo>
                    <a:pt x="245" y="1064"/>
                  </a:lnTo>
                  <a:lnTo>
                    <a:pt x="233" y="1055"/>
                  </a:lnTo>
                  <a:lnTo>
                    <a:pt x="227" y="1050"/>
                  </a:lnTo>
                  <a:lnTo>
                    <a:pt x="222" y="1045"/>
                  </a:lnTo>
                  <a:lnTo>
                    <a:pt x="217" y="1039"/>
                  </a:lnTo>
                  <a:lnTo>
                    <a:pt x="212" y="1033"/>
                  </a:lnTo>
                  <a:lnTo>
                    <a:pt x="207" y="1027"/>
                  </a:lnTo>
                  <a:lnTo>
                    <a:pt x="203" y="1021"/>
                  </a:lnTo>
                  <a:lnTo>
                    <a:pt x="199" y="1014"/>
                  </a:lnTo>
                  <a:lnTo>
                    <a:pt x="196" y="1007"/>
                  </a:lnTo>
                  <a:lnTo>
                    <a:pt x="193" y="1000"/>
                  </a:lnTo>
                  <a:lnTo>
                    <a:pt x="190" y="992"/>
                  </a:lnTo>
                  <a:lnTo>
                    <a:pt x="188" y="984"/>
                  </a:lnTo>
                  <a:lnTo>
                    <a:pt x="186" y="976"/>
                  </a:lnTo>
                  <a:lnTo>
                    <a:pt x="183" y="959"/>
                  </a:lnTo>
                  <a:lnTo>
                    <a:pt x="182" y="952"/>
                  </a:lnTo>
                  <a:lnTo>
                    <a:pt x="181" y="945"/>
                  </a:lnTo>
                  <a:lnTo>
                    <a:pt x="181" y="929"/>
                  </a:lnTo>
                  <a:lnTo>
                    <a:pt x="182" y="913"/>
                  </a:lnTo>
                  <a:lnTo>
                    <a:pt x="183" y="896"/>
                  </a:lnTo>
                  <a:lnTo>
                    <a:pt x="186" y="880"/>
                  </a:lnTo>
                  <a:lnTo>
                    <a:pt x="189" y="864"/>
                  </a:lnTo>
                  <a:lnTo>
                    <a:pt x="193" y="849"/>
                  </a:lnTo>
                  <a:lnTo>
                    <a:pt x="197" y="835"/>
                  </a:lnTo>
                  <a:lnTo>
                    <a:pt x="197" y="830"/>
                  </a:lnTo>
                  <a:lnTo>
                    <a:pt x="200" y="830"/>
                  </a:lnTo>
                  <a:lnTo>
                    <a:pt x="209" y="800"/>
                  </a:lnTo>
                  <a:lnTo>
                    <a:pt x="223" y="764"/>
                  </a:lnTo>
                  <a:lnTo>
                    <a:pt x="257" y="680"/>
                  </a:lnTo>
                  <a:lnTo>
                    <a:pt x="324" y="522"/>
                  </a:lnTo>
                  <a:lnTo>
                    <a:pt x="324" y="519"/>
                  </a:lnTo>
                  <a:lnTo>
                    <a:pt x="332" y="500"/>
                  </a:lnTo>
                  <a:lnTo>
                    <a:pt x="335" y="492"/>
                  </a:lnTo>
                  <a:lnTo>
                    <a:pt x="338" y="485"/>
                  </a:lnTo>
                  <a:lnTo>
                    <a:pt x="339" y="484"/>
                  </a:lnTo>
                  <a:lnTo>
                    <a:pt x="340" y="483"/>
                  </a:lnTo>
                  <a:lnTo>
                    <a:pt x="340" y="482"/>
                  </a:lnTo>
                  <a:lnTo>
                    <a:pt x="341" y="481"/>
                  </a:lnTo>
                  <a:lnTo>
                    <a:pt x="341" y="480"/>
                  </a:lnTo>
                  <a:lnTo>
                    <a:pt x="342" y="479"/>
                  </a:lnTo>
                  <a:lnTo>
                    <a:pt x="343" y="478"/>
                  </a:lnTo>
                  <a:lnTo>
                    <a:pt x="344" y="477"/>
                  </a:lnTo>
                  <a:lnTo>
                    <a:pt x="359" y="405"/>
                  </a:lnTo>
                  <a:lnTo>
                    <a:pt x="366" y="364"/>
                  </a:lnTo>
                  <a:lnTo>
                    <a:pt x="368" y="345"/>
                  </a:lnTo>
                  <a:lnTo>
                    <a:pt x="369" y="327"/>
                  </a:lnTo>
                  <a:lnTo>
                    <a:pt x="369" y="310"/>
                  </a:lnTo>
                  <a:lnTo>
                    <a:pt x="369" y="307"/>
                  </a:lnTo>
                  <a:lnTo>
                    <a:pt x="370" y="273"/>
                  </a:lnTo>
                  <a:lnTo>
                    <a:pt x="368" y="231"/>
                  </a:lnTo>
                  <a:lnTo>
                    <a:pt x="366" y="208"/>
                  </a:lnTo>
                  <a:lnTo>
                    <a:pt x="362" y="184"/>
                  </a:lnTo>
                  <a:lnTo>
                    <a:pt x="355" y="160"/>
                  </a:lnTo>
                  <a:lnTo>
                    <a:pt x="346" y="135"/>
                  </a:lnTo>
                  <a:lnTo>
                    <a:pt x="334" y="112"/>
                  </a:lnTo>
                  <a:lnTo>
                    <a:pt x="319" y="89"/>
                  </a:lnTo>
                  <a:lnTo>
                    <a:pt x="300" y="68"/>
                  </a:lnTo>
                  <a:lnTo>
                    <a:pt x="278" y="49"/>
                  </a:lnTo>
                  <a:lnTo>
                    <a:pt x="250" y="32"/>
                  </a:lnTo>
                  <a:lnTo>
                    <a:pt x="218" y="18"/>
                  </a:lnTo>
                  <a:lnTo>
                    <a:pt x="181" y="7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3" y="2"/>
                  </a:lnTo>
                  <a:lnTo>
                    <a:pt x="120" y="3"/>
                  </a:lnTo>
                  <a:lnTo>
                    <a:pt x="114" y="5"/>
                  </a:lnTo>
                  <a:lnTo>
                    <a:pt x="109" y="8"/>
                  </a:lnTo>
                  <a:lnTo>
                    <a:pt x="103" y="12"/>
                  </a:lnTo>
                  <a:lnTo>
                    <a:pt x="98" y="16"/>
                  </a:lnTo>
                  <a:lnTo>
                    <a:pt x="93" y="20"/>
                  </a:lnTo>
                  <a:lnTo>
                    <a:pt x="102" y="25"/>
                  </a:lnTo>
                  <a:lnTo>
                    <a:pt x="110" y="31"/>
                  </a:lnTo>
                  <a:lnTo>
                    <a:pt x="119" y="37"/>
                  </a:lnTo>
                  <a:lnTo>
                    <a:pt x="127" y="44"/>
                  </a:lnTo>
                  <a:lnTo>
                    <a:pt x="135" y="52"/>
                  </a:lnTo>
                  <a:lnTo>
                    <a:pt x="143" y="61"/>
                  </a:lnTo>
                  <a:lnTo>
                    <a:pt x="157" y="79"/>
                  </a:lnTo>
                  <a:lnTo>
                    <a:pt x="170" y="100"/>
                  </a:lnTo>
                  <a:lnTo>
                    <a:pt x="183" y="123"/>
                  </a:lnTo>
                  <a:lnTo>
                    <a:pt x="193" y="148"/>
                  </a:lnTo>
                  <a:lnTo>
                    <a:pt x="203" y="175"/>
                  </a:lnTo>
                  <a:lnTo>
                    <a:pt x="212" y="211"/>
                  </a:lnTo>
                  <a:lnTo>
                    <a:pt x="217" y="247"/>
                  </a:lnTo>
                  <a:lnTo>
                    <a:pt x="220" y="283"/>
                  </a:lnTo>
                  <a:lnTo>
                    <a:pt x="219" y="317"/>
                  </a:lnTo>
                  <a:lnTo>
                    <a:pt x="218" y="333"/>
                  </a:lnTo>
                  <a:lnTo>
                    <a:pt x="216" y="349"/>
                  </a:lnTo>
                  <a:lnTo>
                    <a:pt x="213" y="364"/>
                  </a:lnTo>
                  <a:lnTo>
                    <a:pt x="209" y="379"/>
                  </a:lnTo>
                  <a:lnTo>
                    <a:pt x="204" y="393"/>
                  </a:lnTo>
                  <a:lnTo>
                    <a:pt x="199" y="406"/>
                  </a:lnTo>
                  <a:lnTo>
                    <a:pt x="193" y="418"/>
                  </a:lnTo>
                  <a:lnTo>
                    <a:pt x="186" y="429"/>
                  </a:lnTo>
                  <a:lnTo>
                    <a:pt x="138" y="542"/>
                  </a:lnTo>
                  <a:lnTo>
                    <a:pt x="135" y="547"/>
                  </a:lnTo>
                  <a:lnTo>
                    <a:pt x="59" y="723"/>
                  </a:lnTo>
                  <a:lnTo>
                    <a:pt x="28" y="803"/>
                  </a:lnTo>
                  <a:lnTo>
                    <a:pt x="16" y="837"/>
                  </a:lnTo>
                  <a:lnTo>
                    <a:pt x="8" y="866"/>
                  </a:lnTo>
                  <a:lnTo>
                    <a:pt x="4" y="888"/>
                  </a:lnTo>
                  <a:lnTo>
                    <a:pt x="3" y="892"/>
                  </a:lnTo>
                  <a:lnTo>
                    <a:pt x="2" y="897"/>
                  </a:lnTo>
                  <a:lnTo>
                    <a:pt x="2" y="90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39"/>
            <p:cNvSpPr/>
            <p:nvPr/>
          </p:nvSpPr>
          <p:spPr>
            <a:xfrm>
              <a:off x="3932676" y="3190848"/>
              <a:ext cx="582353" cy="281651"/>
            </a:xfrm>
            <a:custGeom>
              <a:avLst/>
              <a:gdLst/>
              <a:ahLst/>
              <a:cxnLst/>
              <a:rect l="l" t="t" r="r" b="b"/>
              <a:pathLst>
                <a:path w="1132" h="548" extrusionOk="0">
                  <a:moveTo>
                    <a:pt x="1073" y="170"/>
                  </a:moveTo>
                  <a:lnTo>
                    <a:pt x="1059" y="159"/>
                  </a:lnTo>
                  <a:lnTo>
                    <a:pt x="1045" y="150"/>
                  </a:lnTo>
                  <a:lnTo>
                    <a:pt x="1030" y="141"/>
                  </a:lnTo>
                  <a:lnTo>
                    <a:pt x="1015" y="134"/>
                  </a:lnTo>
                  <a:lnTo>
                    <a:pt x="1000" y="128"/>
                  </a:lnTo>
                  <a:lnTo>
                    <a:pt x="986" y="123"/>
                  </a:lnTo>
                  <a:lnTo>
                    <a:pt x="972" y="119"/>
                  </a:lnTo>
                  <a:lnTo>
                    <a:pt x="960" y="116"/>
                  </a:lnTo>
                  <a:lnTo>
                    <a:pt x="939" y="112"/>
                  </a:lnTo>
                  <a:lnTo>
                    <a:pt x="930" y="109"/>
                  </a:lnTo>
                  <a:lnTo>
                    <a:pt x="922" y="106"/>
                  </a:lnTo>
                  <a:lnTo>
                    <a:pt x="915" y="103"/>
                  </a:lnTo>
                  <a:lnTo>
                    <a:pt x="908" y="100"/>
                  </a:lnTo>
                  <a:lnTo>
                    <a:pt x="903" y="97"/>
                  </a:lnTo>
                  <a:lnTo>
                    <a:pt x="898" y="93"/>
                  </a:lnTo>
                  <a:lnTo>
                    <a:pt x="893" y="90"/>
                  </a:lnTo>
                  <a:lnTo>
                    <a:pt x="889" y="86"/>
                  </a:lnTo>
                  <a:lnTo>
                    <a:pt x="886" y="82"/>
                  </a:lnTo>
                  <a:lnTo>
                    <a:pt x="883" y="78"/>
                  </a:lnTo>
                  <a:lnTo>
                    <a:pt x="880" y="74"/>
                  </a:lnTo>
                  <a:lnTo>
                    <a:pt x="877" y="69"/>
                  </a:lnTo>
                  <a:lnTo>
                    <a:pt x="873" y="60"/>
                  </a:lnTo>
                  <a:lnTo>
                    <a:pt x="872" y="58"/>
                  </a:lnTo>
                  <a:lnTo>
                    <a:pt x="871" y="55"/>
                  </a:lnTo>
                  <a:lnTo>
                    <a:pt x="871" y="53"/>
                  </a:lnTo>
                  <a:lnTo>
                    <a:pt x="871" y="51"/>
                  </a:lnTo>
                  <a:lnTo>
                    <a:pt x="871" y="48"/>
                  </a:lnTo>
                  <a:lnTo>
                    <a:pt x="871" y="46"/>
                  </a:lnTo>
                  <a:lnTo>
                    <a:pt x="871" y="44"/>
                  </a:lnTo>
                  <a:lnTo>
                    <a:pt x="872" y="42"/>
                  </a:lnTo>
                  <a:lnTo>
                    <a:pt x="872" y="40"/>
                  </a:lnTo>
                  <a:lnTo>
                    <a:pt x="873" y="38"/>
                  </a:lnTo>
                  <a:lnTo>
                    <a:pt x="875" y="34"/>
                  </a:lnTo>
                  <a:lnTo>
                    <a:pt x="879" y="26"/>
                  </a:lnTo>
                  <a:lnTo>
                    <a:pt x="882" y="20"/>
                  </a:lnTo>
                  <a:lnTo>
                    <a:pt x="884" y="17"/>
                  </a:lnTo>
                  <a:lnTo>
                    <a:pt x="884" y="16"/>
                  </a:lnTo>
                  <a:lnTo>
                    <a:pt x="884" y="15"/>
                  </a:lnTo>
                  <a:lnTo>
                    <a:pt x="884" y="14"/>
                  </a:lnTo>
                  <a:lnTo>
                    <a:pt x="884" y="13"/>
                  </a:lnTo>
                  <a:lnTo>
                    <a:pt x="884" y="12"/>
                  </a:lnTo>
                  <a:lnTo>
                    <a:pt x="884" y="11"/>
                  </a:lnTo>
                  <a:lnTo>
                    <a:pt x="884" y="9"/>
                  </a:lnTo>
                  <a:lnTo>
                    <a:pt x="883" y="8"/>
                  </a:lnTo>
                  <a:lnTo>
                    <a:pt x="882" y="7"/>
                  </a:lnTo>
                  <a:lnTo>
                    <a:pt x="881" y="6"/>
                  </a:lnTo>
                  <a:lnTo>
                    <a:pt x="881" y="6"/>
                  </a:lnTo>
                  <a:lnTo>
                    <a:pt x="881" y="5"/>
                  </a:lnTo>
                  <a:lnTo>
                    <a:pt x="880" y="4"/>
                  </a:lnTo>
                  <a:lnTo>
                    <a:pt x="879" y="4"/>
                  </a:lnTo>
                  <a:lnTo>
                    <a:pt x="878" y="3"/>
                  </a:lnTo>
                  <a:lnTo>
                    <a:pt x="877" y="2"/>
                  </a:lnTo>
                  <a:lnTo>
                    <a:pt x="876" y="2"/>
                  </a:lnTo>
                  <a:lnTo>
                    <a:pt x="875" y="1"/>
                  </a:lnTo>
                  <a:lnTo>
                    <a:pt x="874" y="1"/>
                  </a:lnTo>
                  <a:lnTo>
                    <a:pt x="872" y="0"/>
                  </a:lnTo>
                  <a:lnTo>
                    <a:pt x="870" y="0"/>
                  </a:lnTo>
                  <a:lnTo>
                    <a:pt x="869" y="0"/>
                  </a:lnTo>
                  <a:lnTo>
                    <a:pt x="867" y="0"/>
                  </a:lnTo>
                  <a:lnTo>
                    <a:pt x="865" y="0"/>
                  </a:lnTo>
                  <a:lnTo>
                    <a:pt x="863" y="0"/>
                  </a:lnTo>
                  <a:lnTo>
                    <a:pt x="861" y="1"/>
                  </a:lnTo>
                  <a:lnTo>
                    <a:pt x="859" y="1"/>
                  </a:lnTo>
                  <a:lnTo>
                    <a:pt x="857" y="2"/>
                  </a:lnTo>
                  <a:lnTo>
                    <a:pt x="854" y="3"/>
                  </a:lnTo>
                  <a:lnTo>
                    <a:pt x="852" y="4"/>
                  </a:lnTo>
                  <a:lnTo>
                    <a:pt x="850" y="5"/>
                  </a:lnTo>
                  <a:lnTo>
                    <a:pt x="847" y="7"/>
                  </a:lnTo>
                  <a:lnTo>
                    <a:pt x="845" y="10"/>
                  </a:lnTo>
                  <a:lnTo>
                    <a:pt x="843" y="12"/>
                  </a:lnTo>
                  <a:lnTo>
                    <a:pt x="840" y="16"/>
                  </a:lnTo>
                  <a:lnTo>
                    <a:pt x="838" y="20"/>
                  </a:lnTo>
                  <a:lnTo>
                    <a:pt x="836" y="24"/>
                  </a:lnTo>
                  <a:lnTo>
                    <a:pt x="834" y="29"/>
                  </a:lnTo>
                  <a:lnTo>
                    <a:pt x="833" y="34"/>
                  </a:lnTo>
                  <a:lnTo>
                    <a:pt x="831" y="41"/>
                  </a:lnTo>
                  <a:lnTo>
                    <a:pt x="830" y="47"/>
                  </a:lnTo>
                  <a:lnTo>
                    <a:pt x="828" y="63"/>
                  </a:lnTo>
                  <a:lnTo>
                    <a:pt x="827" y="72"/>
                  </a:lnTo>
                  <a:lnTo>
                    <a:pt x="828" y="81"/>
                  </a:lnTo>
                  <a:lnTo>
                    <a:pt x="829" y="88"/>
                  </a:lnTo>
                  <a:lnTo>
                    <a:pt x="830" y="95"/>
                  </a:lnTo>
                  <a:lnTo>
                    <a:pt x="833" y="102"/>
                  </a:lnTo>
                  <a:lnTo>
                    <a:pt x="836" y="108"/>
                  </a:lnTo>
                  <a:lnTo>
                    <a:pt x="840" y="114"/>
                  </a:lnTo>
                  <a:lnTo>
                    <a:pt x="844" y="119"/>
                  </a:lnTo>
                  <a:lnTo>
                    <a:pt x="848" y="124"/>
                  </a:lnTo>
                  <a:lnTo>
                    <a:pt x="853" y="128"/>
                  </a:lnTo>
                  <a:lnTo>
                    <a:pt x="859" y="133"/>
                  </a:lnTo>
                  <a:lnTo>
                    <a:pt x="864" y="136"/>
                  </a:lnTo>
                  <a:lnTo>
                    <a:pt x="875" y="144"/>
                  </a:lnTo>
                  <a:lnTo>
                    <a:pt x="887" y="150"/>
                  </a:lnTo>
                  <a:lnTo>
                    <a:pt x="906" y="162"/>
                  </a:lnTo>
                  <a:lnTo>
                    <a:pt x="911" y="165"/>
                  </a:lnTo>
                  <a:lnTo>
                    <a:pt x="915" y="168"/>
                  </a:lnTo>
                  <a:lnTo>
                    <a:pt x="920" y="171"/>
                  </a:lnTo>
                  <a:lnTo>
                    <a:pt x="924" y="175"/>
                  </a:lnTo>
                  <a:lnTo>
                    <a:pt x="932" y="183"/>
                  </a:lnTo>
                  <a:lnTo>
                    <a:pt x="940" y="192"/>
                  </a:lnTo>
                  <a:lnTo>
                    <a:pt x="948" y="203"/>
                  </a:lnTo>
                  <a:lnTo>
                    <a:pt x="955" y="213"/>
                  </a:lnTo>
                  <a:lnTo>
                    <a:pt x="957" y="219"/>
                  </a:lnTo>
                  <a:lnTo>
                    <a:pt x="960" y="224"/>
                  </a:lnTo>
                  <a:lnTo>
                    <a:pt x="962" y="230"/>
                  </a:lnTo>
                  <a:lnTo>
                    <a:pt x="964" y="235"/>
                  </a:lnTo>
                  <a:lnTo>
                    <a:pt x="965" y="241"/>
                  </a:lnTo>
                  <a:lnTo>
                    <a:pt x="966" y="246"/>
                  </a:lnTo>
                  <a:lnTo>
                    <a:pt x="966" y="252"/>
                  </a:lnTo>
                  <a:lnTo>
                    <a:pt x="966" y="257"/>
                  </a:lnTo>
                  <a:lnTo>
                    <a:pt x="965" y="260"/>
                  </a:lnTo>
                  <a:lnTo>
                    <a:pt x="964" y="263"/>
                  </a:lnTo>
                  <a:lnTo>
                    <a:pt x="963" y="266"/>
                  </a:lnTo>
                  <a:lnTo>
                    <a:pt x="962" y="269"/>
                  </a:lnTo>
                  <a:lnTo>
                    <a:pt x="960" y="272"/>
                  </a:lnTo>
                  <a:lnTo>
                    <a:pt x="958" y="275"/>
                  </a:lnTo>
                  <a:lnTo>
                    <a:pt x="956" y="278"/>
                  </a:lnTo>
                  <a:lnTo>
                    <a:pt x="954" y="281"/>
                  </a:lnTo>
                  <a:lnTo>
                    <a:pt x="951" y="283"/>
                  </a:lnTo>
                  <a:lnTo>
                    <a:pt x="948" y="286"/>
                  </a:lnTo>
                  <a:lnTo>
                    <a:pt x="942" y="291"/>
                  </a:lnTo>
                  <a:lnTo>
                    <a:pt x="934" y="296"/>
                  </a:lnTo>
                  <a:lnTo>
                    <a:pt x="926" y="300"/>
                  </a:lnTo>
                  <a:lnTo>
                    <a:pt x="921" y="302"/>
                  </a:lnTo>
                  <a:lnTo>
                    <a:pt x="905" y="315"/>
                  </a:lnTo>
                  <a:lnTo>
                    <a:pt x="887" y="326"/>
                  </a:lnTo>
                  <a:lnTo>
                    <a:pt x="868" y="336"/>
                  </a:lnTo>
                  <a:lnTo>
                    <a:pt x="847" y="344"/>
                  </a:lnTo>
                  <a:lnTo>
                    <a:pt x="825" y="352"/>
                  </a:lnTo>
                  <a:lnTo>
                    <a:pt x="802" y="358"/>
                  </a:lnTo>
                  <a:lnTo>
                    <a:pt x="754" y="368"/>
                  </a:lnTo>
                  <a:lnTo>
                    <a:pt x="705" y="375"/>
                  </a:lnTo>
                  <a:lnTo>
                    <a:pt x="658" y="379"/>
                  </a:lnTo>
                  <a:lnTo>
                    <a:pt x="574" y="381"/>
                  </a:lnTo>
                  <a:lnTo>
                    <a:pt x="521" y="380"/>
                  </a:lnTo>
                  <a:lnTo>
                    <a:pt x="469" y="377"/>
                  </a:lnTo>
                  <a:lnTo>
                    <a:pt x="419" y="373"/>
                  </a:lnTo>
                  <a:lnTo>
                    <a:pt x="372" y="367"/>
                  </a:lnTo>
                  <a:lnTo>
                    <a:pt x="329" y="359"/>
                  </a:lnTo>
                  <a:lnTo>
                    <a:pt x="291" y="351"/>
                  </a:lnTo>
                  <a:lnTo>
                    <a:pt x="259" y="341"/>
                  </a:lnTo>
                  <a:lnTo>
                    <a:pt x="246" y="336"/>
                  </a:lnTo>
                  <a:lnTo>
                    <a:pt x="235" y="331"/>
                  </a:lnTo>
                  <a:lnTo>
                    <a:pt x="227" y="326"/>
                  </a:lnTo>
                  <a:lnTo>
                    <a:pt x="220" y="319"/>
                  </a:lnTo>
                  <a:lnTo>
                    <a:pt x="212" y="312"/>
                  </a:lnTo>
                  <a:lnTo>
                    <a:pt x="205" y="303"/>
                  </a:lnTo>
                  <a:lnTo>
                    <a:pt x="198" y="294"/>
                  </a:lnTo>
                  <a:lnTo>
                    <a:pt x="191" y="284"/>
                  </a:lnTo>
                  <a:lnTo>
                    <a:pt x="185" y="273"/>
                  </a:lnTo>
                  <a:lnTo>
                    <a:pt x="179" y="261"/>
                  </a:lnTo>
                  <a:lnTo>
                    <a:pt x="169" y="236"/>
                  </a:lnTo>
                  <a:lnTo>
                    <a:pt x="160" y="208"/>
                  </a:lnTo>
                  <a:lnTo>
                    <a:pt x="154" y="178"/>
                  </a:lnTo>
                  <a:lnTo>
                    <a:pt x="150" y="147"/>
                  </a:lnTo>
                  <a:lnTo>
                    <a:pt x="131" y="155"/>
                  </a:lnTo>
                  <a:lnTo>
                    <a:pt x="109" y="165"/>
                  </a:lnTo>
                  <a:lnTo>
                    <a:pt x="85" y="177"/>
                  </a:lnTo>
                  <a:lnTo>
                    <a:pt x="61" y="192"/>
                  </a:lnTo>
                  <a:lnTo>
                    <a:pt x="49" y="201"/>
                  </a:lnTo>
                  <a:lnTo>
                    <a:pt x="39" y="210"/>
                  </a:lnTo>
                  <a:lnTo>
                    <a:pt x="29" y="219"/>
                  </a:lnTo>
                  <a:lnTo>
                    <a:pt x="20" y="230"/>
                  </a:lnTo>
                  <a:lnTo>
                    <a:pt x="13" y="241"/>
                  </a:lnTo>
                  <a:lnTo>
                    <a:pt x="7" y="252"/>
                  </a:lnTo>
                  <a:lnTo>
                    <a:pt x="3" y="264"/>
                  </a:lnTo>
                  <a:lnTo>
                    <a:pt x="2" y="271"/>
                  </a:lnTo>
                  <a:lnTo>
                    <a:pt x="1" y="277"/>
                  </a:lnTo>
                  <a:lnTo>
                    <a:pt x="0" y="307"/>
                  </a:lnTo>
                  <a:lnTo>
                    <a:pt x="2" y="333"/>
                  </a:lnTo>
                  <a:lnTo>
                    <a:pt x="6" y="357"/>
                  </a:lnTo>
                  <a:lnTo>
                    <a:pt x="13" y="379"/>
                  </a:lnTo>
                  <a:lnTo>
                    <a:pt x="22" y="399"/>
                  </a:lnTo>
                  <a:lnTo>
                    <a:pt x="33" y="416"/>
                  </a:lnTo>
                  <a:lnTo>
                    <a:pt x="46" y="432"/>
                  </a:lnTo>
                  <a:lnTo>
                    <a:pt x="61" y="446"/>
                  </a:lnTo>
                  <a:lnTo>
                    <a:pt x="78" y="458"/>
                  </a:lnTo>
                  <a:lnTo>
                    <a:pt x="96" y="470"/>
                  </a:lnTo>
                  <a:lnTo>
                    <a:pt x="116" y="479"/>
                  </a:lnTo>
                  <a:lnTo>
                    <a:pt x="136" y="488"/>
                  </a:lnTo>
                  <a:lnTo>
                    <a:pt x="180" y="504"/>
                  </a:lnTo>
                  <a:lnTo>
                    <a:pt x="227" y="517"/>
                  </a:lnTo>
                  <a:lnTo>
                    <a:pt x="257" y="524"/>
                  </a:lnTo>
                  <a:lnTo>
                    <a:pt x="290" y="530"/>
                  </a:lnTo>
                  <a:lnTo>
                    <a:pt x="326" y="536"/>
                  </a:lnTo>
                  <a:lnTo>
                    <a:pt x="365" y="540"/>
                  </a:lnTo>
                  <a:lnTo>
                    <a:pt x="449" y="546"/>
                  </a:lnTo>
                  <a:lnTo>
                    <a:pt x="537" y="548"/>
                  </a:lnTo>
                  <a:lnTo>
                    <a:pt x="630" y="546"/>
                  </a:lnTo>
                  <a:lnTo>
                    <a:pt x="717" y="540"/>
                  </a:lnTo>
                  <a:lnTo>
                    <a:pt x="757" y="535"/>
                  </a:lnTo>
                  <a:lnTo>
                    <a:pt x="795" y="529"/>
                  </a:lnTo>
                  <a:lnTo>
                    <a:pt x="830" y="522"/>
                  </a:lnTo>
                  <a:lnTo>
                    <a:pt x="862" y="514"/>
                  </a:lnTo>
                  <a:lnTo>
                    <a:pt x="924" y="495"/>
                  </a:lnTo>
                  <a:lnTo>
                    <a:pt x="977" y="473"/>
                  </a:lnTo>
                  <a:lnTo>
                    <a:pt x="1000" y="462"/>
                  </a:lnTo>
                  <a:lnTo>
                    <a:pt x="1022" y="449"/>
                  </a:lnTo>
                  <a:lnTo>
                    <a:pt x="1041" y="436"/>
                  </a:lnTo>
                  <a:lnTo>
                    <a:pt x="1059" y="423"/>
                  </a:lnTo>
                  <a:lnTo>
                    <a:pt x="1074" y="408"/>
                  </a:lnTo>
                  <a:lnTo>
                    <a:pt x="1088" y="393"/>
                  </a:lnTo>
                  <a:lnTo>
                    <a:pt x="1100" y="377"/>
                  </a:lnTo>
                  <a:lnTo>
                    <a:pt x="1110" y="361"/>
                  </a:lnTo>
                  <a:lnTo>
                    <a:pt x="1118" y="344"/>
                  </a:lnTo>
                  <a:lnTo>
                    <a:pt x="1125" y="326"/>
                  </a:lnTo>
                  <a:lnTo>
                    <a:pt x="1129" y="307"/>
                  </a:lnTo>
                  <a:lnTo>
                    <a:pt x="1132" y="288"/>
                  </a:lnTo>
                  <a:lnTo>
                    <a:pt x="1132" y="280"/>
                  </a:lnTo>
                  <a:lnTo>
                    <a:pt x="1132" y="272"/>
                  </a:lnTo>
                  <a:lnTo>
                    <a:pt x="1131" y="263"/>
                  </a:lnTo>
                  <a:lnTo>
                    <a:pt x="1130" y="256"/>
                  </a:lnTo>
                  <a:lnTo>
                    <a:pt x="1128" y="248"/>
                  </a:lnTo>
                  <a:lnTo>
                    <a:pt x="1126" y="240"/>
                  </a:lnTo>
                  <a:lnTo>
                    <a:pt x="1123" y="232"/>
                  </a:lnTo>
                  <a:lnTo>
                    <a:pt x="1120" y="225"/>
                  </a:lnTo>
                  <a:lnTo>
                    <a:pt x="1116" y="218"/>
                  </a:lnTo>
                  <a:lnTo>
                    <a:pt x="1111" y="211"/>
                  </a:lnTo>
                  <a:lnTo>
                    <a:pt x="1106" y="204"/>
                  </a:lnTo>
                  <a:lnTo>
                    <a:pt x="1101" y="197"/>
                  </a:lnTo>
                  <a:lnTo>
                    <a:pt x="1095" y="190"/>
                  </a:lnTo>
                  <a:lnTo>
                    <a:pt x="1088" y="18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39"/>
            <p:cNvSpPr/>
            <p:nvPr/>
          </p:nvSpPr>
          <p:spPr>
            <a:xfrm>
              <a:off x="4084572" y="2807761"/>
              <a:ext cx="36558" cy="133359"/>
            </a:xfrm>
            <a:custGeom>
              <a:avLst/>
              <a:gdLst/>
              <a:ahLst/>
              <a:cxnLst/>
              <a:rect l="l" t="t" r="r" b="b"/>
              <a:pathLst>
                <a:path w="72" h="260" extrusionOk="0">
                  <a:moveTo>
                    <a:pt x="31" y="181"/>
                  </a:moveTo>
                  <a:lnTo>
                    <a:pt x="34" y="190"/>
                  </a:lnTo>
                  <a:lnTo>
                    <a:pt x="37" y="198"/>
                  </a:lnTo>
                  <a:lnTo>
                    <a:pt x="40" y="206"/>
                  </a:lnTo>
                  <a:lnTo>
                    <a:pt x="44" y="214"/>
                  </a:lnTo>
                  <a:lnTo>
                    <a:pt x="60" y="243"/>
                  </a:lnTo>
                  <a:lnTo>
                    <a:pt x="60" y="243"/>
                  </a:lnTo>
                  <a:lnTo>
                    <a:pt x="61" y="245"/>
                  </a:lnTo>
                  <a:lnTo>
                    <a:pt x="62" y="247"/>
                  </a:lnTo>
                  <a:lnTo>
                    <a:pt x="64" y="251"/>
                  </a:lnTo>
                  <a:lnTo>
                    <a:pt x="68" y="260"/>
                  </a:lnTo>
                  <a:lnTo>
                    <a:pt x="71" y="242"/>
                  </a:lnTo>
                  <a:lnTo>
                    <a:pt x="72" y="223"/>
                  </a:lnTo>
                  <a:lnTo>
                    <a:pt x="72" y="204"/>
                  </a:lnTo>
                  <a:lnTo>
                    <a:pt x="71" y="185"/>
                  </a:lnTo>
                  <a:lnTo>
                    <a:pt x="68" y="165"/>
                  </a:lnTo>
                  <a:lnTo>
                    <a:pt x="65" y="145"/>
                  </a:lnTo>
                  <a:lnTo>
                    <a:pt x="60" y="125"/>
                  </a:lnTo>
                  <a:lnTo>
                    <a:pt x="54" y="105"/>
                  </a:lnTo>
                  <a:lnTo>
                    <a:pt x="43" y="75"/>
                  </a:lnTo>
                  <a:lnTo>
                    <a:pt x="37" y="60"/>
                  </a:lnTo>
                  <a:lnTo>
                    <a:pt x="30" y="46"/>
                  </a:lnTo>
                  <a:lnTo>
                    <a:pt x="24" y="34"/>
                  </a:lnTo>
                  <a:lnTo>
                    <a:pt x="16" y="21"/>
                  </a:lnTo>
                  <a:lnTo>
                    <a:pt x="8" y="10"/>
                  </a:lnTo>
                  <a:lnTo>
                    <a:pt x="0" y="0"/>
                  </a:lnTo>
                  <a:lnTo>
                    <a:pt x="4" y="8"/>
                  </a:lnTo>
                  <a:lnTo>
                    <a:pt x="8" y="17"/>
                  </a:lnTo>
                  <a:lnTo>
                    <a:pt x="11" y="24"/>
                  </a:lnTo>
                  <a:lnTo>
                    <a:pt x="13" y="32"/>
                  </a:lnTo>
                  <a:lnTo>
                    <a:pt x="16" y="39"/>
                  </a:lnTo>
                  <a:lnTo>
                    <a:pt x="17" y="45"/>
                  </a:lnTo>
                  <a:lnTo>
                    <a:pt x="20" y="57"/>
                  </a:lnTo>
                  <a:lnTo>
                    <a:pt x="22" y="71"/>
                  </a:lnTo>
                  <a:lnTo>
                    <a:pt x="22" y="77"/>
                  </a:lnTo>
                  <a:lnTo>
                    <a:pt x="22" y="83"/>
                  </a:lnTo>
                  <a:lnTo>
                    <a:pt x="22" y="89"/>
                  </a:lnTo>
                  <a:lnTo>
                    <a:pt x="22" y="94"/>
                  </a:lnTo>
                  <a:lnTo>
                    <a:pt x="21" y="100"/>
                  </a:lnTo>
                  <a:lnTo>
                    <a:pt x="20" y="105"/>
                  </a:lnTo>
                  <a:lnTo>
                    <a:pt x="22" y="114"/>
                  </a:lnTo>
                  <a:lnTo>
                    <a:pt x="23" y="123"/>
                  </a:lnTo>
                  <a:lnTo>
                    <a:pt x="25" y="141"/>
                  </a:lnTo>
                  <a:lnTo>
                    <a:pt x="27" y="160"/>
                  </a:lnTo>
                  <a:lnTo>
                    <a:pt x="28" y="17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39"/>
            <p:cNvSpPr/>
            <p:nvPr/>
          </p:nvSpPr>
          <p:spPr>
            <a:xfrm>
              <a:off x="3972324" y="2699117"/>
              <a:ext cx="307911" cy="284225"/>
            </a:xfrm>
            <a:custGeom>
              <a:avLst/>
              <a:gdLst/>
              <a:ahLst/>
              <a:cxnLst/>
              <a:rect l="l" t="t" r="r" b="b"/>
              <a:pathLst>
                <a:path w="599" h="553" extrusionOk="0">
                  <a:moveTo>
                    <a:pt x="88" y="144"/>
                  </a:moveTo>
                  <a:lnTo>
                    <a:pt x="150" y="144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2" y="142"/>
                  </a:lnTo>
                  <a:lnTo>
                    <a:pt x="153" y="142"/>
                  </a:lnTo>
                  <a:lnTo>
                    <a:pt x="154" y="140"/>
                  </a:lnTo>
                  <a:lnTo>
                    <a:pt x="156" y="139"/>
                  </a:lnTo>
                  <a:lnTo>
                    <a:pt x="160" y="137"/>
                  </a:lnTo>
                  <a:lnTo>
                    <a:pt x="164" y="135"/>
                  </a:lnTo>
                  <a:lnTo>
                    <a:pt x="180" y="124"/>
                  </a:lnTo>
                  <a:lnTo>
                    <a:pt x="190" y="118"/>
                  </a:lnTo>
                  <a:lnTo>
                    <a:pt x="200" y="113"/>
                  </a:lnTo>
                  <a:lnTo>
                    <a:pt x="211" y="108"/>
                  </a:lnTo>
                  <a:lnTo>
                    <a:pt x="216" y="106"/>
                  </a:lnTo>
                  <a:lnTo>
                    <a:pt x="222" y="104"/>
                  </a:lnTo>
                  <a:lnTo>
                    <a:pt x="228" y="103"/>
                  </a:lnTo>
                  <a:lnTo>
                    <a:pt x="234" y="102"/>
                  </a:lnTo>
                  <a:lnTo>
                    <a:pt x="240" y="101"/>
                  </a:lnTo>
                  <a:lnTo>
                    <a:pt x="246" y="101"/>
                  </a:lnTo>
                  <a:lnTo>
                    <a:pt x="246" y="101"/>
                  </a:lnTo>
                  <a:lnTo>
                    <a:pt x="295" y="109"/>
                  </a:lnTo>
                  <a:lnTo>
                    <a:pt x="337" y="121"/>
                  </a:lnTo>
                  <a:lnTo>
                    <a:pt x="373" y="136"/>
                  </a:lnTo>
                  <a:lnTo>
                    <a:pt x="404" y="155"/>
                  </a:lnTo>
                  <a:lnTo>
                    <a:pt x="430" y="177"/>
                  </a:lnTo>
                  <a:lnTo>
                    <a:pt x="451" y="201"/>
                  </a:lnTo>
                  <a:lnTo>
                    <a:pt x="469" y="226"/>
                  </a:lnTo>
                  <a:lnTo>
                    <a:pt x="482" y="253"/>
                  </a:lnTo>
                  <a:lnTo>
                    <a:pt x="492" y="280"/>
                  </a:lnTo>
                  <a:lnTo>
                    <a:pt x="500" y="308"/>
                  </a:lnTo>
                  <a:lnTo>
                    <a:pt x="505" y="334"/>
                  </a:lnTo>
                  <a:lnTo>
                    <a:pt x="508" y="360"/>
                  </a:lnTo>
                  <a:lnTo>
                    <a:pt x="509" y="407"/>
                  </a:lnTo>
                  <a:lnTo>
                    <a:pt x="508" y="443"/>
                  </a:lnTo>
                  <a:lnTo>
                    <a:pt x="508" y="460"/>
                  </a:lnTo>
                  <a:lnTo>
                    <a:pt x="508" y="480"/>
                  </a:lnTo>
                  <a:lnTo>
                    <a:pt x="506" y="502"/>
                  </a:lnTo>
                  <a:lnTo>
                    <a:pt x="502" y="526"/>
                  </a:lnTo>
                  <a:lnTo>
                    <a:pt x="497" y="553"/>
                  </a:lnTo>
                  <a:lnTo>
                    <a:pt x="499" y="551"/>
                  </a:lnTo>
                  <a:lnTo>
                    <a:pt x="500" y="550"/>
                  </a:lnTo>
                  <a:lnTo>
                    <a:pt x="500" y="550"/>
                  </a:lnTo>
                  <a:lnTo>
                    <a:pt x="501" y="549"/>
                  </a:lnTo>
                  <a:lnTo>
                    <a:pt x="501" y="549"/>
                  </a:lnTo>
                  <a:lnTo>
                    <a:pt x="502" y="547"/>
                  </a:lnTo>
                  <a:lnTo>
                    <a:pt x="515" y="536"/>
                  </a:lnTo>
                  <a:lnTo>
                    <a:pt x="528" y="523"/>
                  </a:lnTo>
                  <a:lnTo>
                    <a:pt x="541" y="509"/>
                  </a:lnTo>
                  <a:lnTo>
                    <a:pt x="553" y="494"/>
                  </a:lnTo>
                  <a:lnTo>
                    <a:pt x="561" y="482"/>
                  </a:lnTo>
                  <a:lnTo>
                    <a:pt x="568" y="470"/>
                  </a:lnTo>
                  <a:lnTo>
                    <a:pt x="574" y="455"/>
                  </a:lnTo>
                  <a:lnTo>
                    <a:pt x="579" y="440"/>
                  </a:lnTo>
                  <a:lnTo>
                    <a:pt x="588" y="407"/>
                  </a:lnTo>
                  <a:lnTo>
                    <a:pt x="594" y="372"/>
                  </a:lnTo>
                  <a:lnTo>
                    <a:pt x="598" y="336"/>
                  </a:lnTo>
                  <a:lnTo>
                    <a:pt x="599" y="301"/>
                  </a:lnTo>
                  <a:lnTo>
                    <a:pt x="597" y="267"/>
                  </a:lnTo>
                  <a:lnTo>
                    <a:pt x="593" y="237"/>
                  </a:lnTo>
                  <a:lnTo>
                    <a:pt x="592" y="230"/>
                  </a:lnTo>
                  <a:lnTo>
                    <a:pt x="590" y="223"/>
                  </a:lnTo>
                  <a:lnTo>
                    <a:pt x="587" y="216"/>
                  </a:lnTo>
                  <a:lnTo>
                    <a:pt x="584" y="208"/>
                  </a:lnTo>
                  <a:lnTo>
                    <a:pt x="577" y="193"/>
                  </a:lnTo>
                  <a:lnTo>
                    <a:pt x="567" y="178"/>
                  </a:lnTo>
                  <a:lnTo>
                    <a:pt x="556" y="163"/>
                  </a:lnTo>
                  <a:lnTo>
                    <a:pt x="542" y="147"/>
                  </a:lnTo>
                  <a:lnTo>
                    <a:pt x="528" y="132"/>
                  </a:lnTo>
                  <a:lnTo>
                    <a:pt x="511" y="116"/>
                  </a:lnTo>
                  <a:lnTo>
                    <a:pt x="496" y="102"/>
                  </a:lnTo>
                  <a:lnTo>
                    <a:pt x="480" y="89"/>
                  </a:lnTo>
                  <a:lnTo>
                    <a:pt x="463" y="77"/>
                  </a:lnTo>
                  <a:lnTo>
                    <a:pt x="446" y="66"/>
                  </a:lnTo>
                  <a:lnTo>
                    <a:pt x="429" y="56"/>
                  </a:lnTo>
                  <a:lnTo>
                    <a:pt x="412" y="47"/>
                  </a:lnTo>
                  <a:lnTo>
                    <a:pt x="395" y="40"/>
                  </a:lnTo>
                  <a:lnTo>
                    <a:pt x="378" y="34"/>
                  </a:lnTo>
                  <a:lnTo>
                    <a:pt x="375" y="34"/>
                  </a:lnTo>
                  <a:lnTo>
                    <a:pt x="349" y="27"/>
                  </a:lnTo>
                  <a:lnTo>
                    <a:pt x="310" y="18"/>
                  </a:lnTo>
                  <a:lnTo>
                    <a:pt x="266" y="9"/>
                  </a:lnTo>
                  <a:lnTo>
                    <a:pt x="245" y="5"/>
                  </a:lnTo>
                  <a:lnTo>
                    <a:pt x="226" y="3"/>
                  </a:lnTo>
                  <a:lnTo>
                    <a:pt x="217" y="1"/>
                  </a:lnTo>
                  <a:lnTo>
                    <a:pt x="208" y="0"/>
                  </a:lnTo>
                  <a:lnTo>
                    <a:pt x="188" y="0"/>
                  </a:lnTo>
                  <a:lnTo>
                    <a:pt x="167" y="1"/>
                  </a:lnTo>
                  <a:lnTo>
                    <a:pt x="146" y="3"/>
                  </a:lnTo>
                  <a:lnTo>
                    <a:pt x="126" y="7"/>
                  </a:lnTo>
                  <a:lnTo>
                    <a:pt x="105" y="11"/>
                  </a:lnTo>
                  <a:lnTo>
                    <a:pt x="68" y="20"/>
                  </a:lnTo>
                  <a:lnTo>
                    <a:pt x="55" y="23"/>
                  </a:lnTo>
                  <a:lnTo>
                    <a:pt x="43" y="28"/>
                  </a:lnTo>
                  <a:lnTo>
                    <a:pt x="33" y="32"/>
                  </a:lnTo>
                  <a:lnTo>
                    <a:pt x="24" y="37"/>
                  </a:lnTo>
                  <a:lnTo>
                    <a:pt x="16" y="42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3" y="63"/>
                  </a:lnTo>
                  <a:lnTo>
                    <a:pt x="1" y="74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2" y="103"/>
                  </a:lnTo>
                  <a:lnTo>
                    <a:pt x="3" y="105"/>
                  </a:lnTo>
                  <a:lnTo>
                    <a:pt x="4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8" y="112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4"/>
                  </a:lnTo>
                  <a:lnTo>
                    <a:pt x="12" y="116"/>
                  </a:lnTo>
                  <a:lnTo>
                    <a:pt x="15" y="118"/>
                  </a:lnTo>
                  <a:lnTo>
                    <a:pt x="19" y="120"/>
                  </a:lnTo>
                  <a:lnTo>
                    <a:pt x="29" y="125"/>
                  </a:lnTo>
                  <a:lnTo>
                    <a:pt x="41" y="130"/>
                  </a:lnTo>
                  <a:lnTo>
                    <a:pt x="54" y="135"/>
                  </a:lnTo>
                  <a:lnTo>
                    <a:pt x="67" y="140"/>
                  </a:lnTo>
                  <a:lnTo>
                    <a:pt x="78" y="143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9"/>
            <p:cNvSpPr/>
            <p:nvPr/>
          </p:nvSpPr>
          <p:spPr>
            <a:xfrm>
              <a:off x="3936796" y="2757302"/>
              <a:ext cx="31409" cy="44281"/>
            </a:xfrm>
            <a:custGeom>
              <a:avLst/>
              <a:gdLst/>
              <a:ahLst/>
              <a:cxnLst/>
              <a:rect l="l" t="t" r="r" b="b"/>
              <a:pathLst>
                <a:path w="62" h="87" extrusionOk="0">
                  <a:moveTo>
                    <a:pt x="8" y="82"/>
                  </a:moveTo>
                  <a:lnTo>
                    <a:pt x="9" y="82"/>
                  </a:lnTo>
                  <a:lnTo>
                    <a:pt x="9" y="82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2" y="81"/>
                  </a:lnTo>
                  <a:lnTo>
                    <a:pt x="12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7" y="75"/>
                  </a:lnTo>
                  <a:lnTo>
                    <a:pt x="18" y="74"/>
                  </a:lnTo>
                  <a:lnTo>
                    <a:pt x="20" y="71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0"/>
                  </a:lnTo>
                  <a:lnTo>
                    <a:pt x="26" y="73"/>
                  </a:lnTo>
                  <a:lnTo>
                    <a:pt x="27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1" y="85"/>
                  </a:lnTo>
                  <a:lnTo>
                    <a:pt x="32" y="85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5" y="86"/>
                  </a:lnTo>
                  <a:lnTo>
                    <a:pt x="36" y="87"/>
                  </a:lnTo>
                  <a:lnTo>
                    <a:pt x="37" y="87"/>
                  </a:lnTo>
                  <a:lnTo>
                    <a:pt x="38" y="87"/>
                  </a:lnTo>
                  <a:lnTo>
                    <a:pt x="39" y="87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8" y="83"/>
                  </a:lnTo>
                  <a:lnTo>
                    <a:pt x="49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1" y="75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50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8" y="64"/>
                  </a:lnTo>
                  <a:lnTo>
                    <a:pt x="47" y="60"/>
                  </a:lnTo>
                  <a:lnTo>
                    <a:pt x="47" y="58"/>
                  </a:lnTo>
                  <a:lnTo>
                    <a:pt x="47" y="57"/>
                  </a:lnTo>
                  <a:lnTo>
                    <a:pt x="47" y="56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6" y="48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39"/>
                  </a:lnTo>
                  <a:lnTo>
                    <a:pt x="49" y="33"/>
                  </a:lnTo>
                  <a:lnTo>
                    <a:pt x="53" y="27"/>
                  </a:lnTo>
                  <a:lnTo>
                    <a:pt x="55" y="24"/>
                  </a:lnTo>
                  <a:lnTo>
                    <a:pt x="57" y="21"/>
                  </a:lnTo>
                  <a:lnTo>
                    <a:pt x="60" y="19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2" y="11"/>
                  </a:lnTo>
                  <a:lnTo>
                    <a:pt x="51" y="10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4" y="3"/>
                  </a:lnTo>
                  <a:lnTo>
                    <a:pt x="41" y="7"/>
                  </a:lnTo>
                  <a:lnTo>
                    <a:pt x="38" y="10"/>
                  </a:lnTo>
                  <a:lnTo>
                    <a:pt x="35" y="14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7" y="27"/>
                  </a:lnTo>
                  <a:lnTo>
                    <a:pt x="25" y="31"/>
                  </a:lnTo>
                  <a:lnTo>
                    <a:pt x="23" y="33"/>
                  </a:lnTo>
                  <a:lnTo>
                    <a:pt x="22" y="34"/>
                  </a:lnTo>
                  <a:lnTo>
                    <a:pt x="20" y="35"/>
                  </a:lnTo>
                  <a:lnTo>
                    <a:pt x="19" y="37"/>
                  </a:lnTo>
                  <a:lnTo>
                    <a:pt x="18" y="38"/>
                  </a:lnTo>
                  <a:lnTo>
                    <a:pt x="17" y="40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2" y="48"/>
                  </a:lnTo>
                  <a:lnTo>
                    <a:pt x="10" y="50"/>
                  </a:lnTo>
                  <a:lnTo>
                    <a:pt x="6" y="55"/>
                  </a:lnTo>
                  <a:lnTo>
                    <a:pt x="2" y="59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03" name="Google Shape;4203;p39"/>
          <p:cNvGrpSpPr/>
          <p:nvPr/>
        </p:nvGrpSpPr>
        <p:grpSpPr>
          <a:xfrm>
            <a:off x="1353543" y="3273148"/>
            <a:ext cx="625894" cy="487625"/>
            <a:chOff x="768609" y="2806732"/>
            <a:chExt cx="743517" cy="579263"/>
          </a:xfrm>
        </p:grpSpPr>
        <p:sp>
          <p:nvSpPr>
            <p:cNvPr id="4204" name="Google Shape;4204;p39"/>
            <p:cNvSpPr/>
            <p:nvPr/>
          </p:nvSpPr>
          <p:spPr>
            <a:xfrm>
              <a:off x="1089909" y="3289709"/>
              <a:ext cx="174036" cy="64878"/>
            </a:xfrm>
            <a:custGeom>
              <a:avLst/>
              <a:gdLst/>
              <a:ahLst/>
              <a:cxnLst/>
              <a:rect l="l" t="t" r="r" b="b"/>
              <a:pathLst>
                <a:path w="339" h="127" extrusionOk="0">
                  <a:moveTo>
                    <a:pt x="296" y="88"/>
                  </a:moveTo>
                  <a:lnTo>
                    <a:pt x="282" y="85"/>
                  </a:lnTo>
                  <a:lnTo>
                    <a:pt x="330" y="37"/>
                  </a:lnTo>
                  <a:lnTo>
                    <a:pt x="323" y="31"/>
                  </a:lnTo>
                  <a:lnTo>
                    <a:pt x="319" y="28"/>
                  </a:lnTo>
                  <a:lnTo>
                    <a:pt x="315" y="24"/>
                  </a:lnTo>
                  <a:lnTo>
                    <a:pt x="311" y="19"/>
                  </a:lnTo>
                  <a:lnTo>
                    <a:pt x="307" y="13"/>
                  </a:lnTo>
                  <a:lnTo>
                    <a:pt x="303" y="7"/>
                  </a:lnTo>
                  <a:lnTo>
                    <a:pt x="299" y="0"/>
                  </a:lnTo>
                  <a:lnTo>
                    <a:pt x="278" y="23"/>
                  </a:lnTo>
                  <a:lnTo>
                    <a:pt x="253" y="47"/>
                  </a:lnTo>
                  <a:lnTo>
                    <a:pt x="240" y="59"/>
                  </a:lnTo>
                  <a:lnTo>
                    <a:pt x="228" y="68"/>
                  </a:lnTo>
                  <a:lnTo>
                    <a:pt x="223" y="72"/>
                  </a:lnTo>
                  <a:lnTo>
                    <a:pt x="218" y="75"/>
                  </a:lnTo>
                  <a:lnTo>
                    <a:pt x="213" y="78"/>
                  </a:lnTo>
                  <a:lnTo>
                    <a:pt x="211" y="78"/>
                  </a:lnTo>
                  <a:lnTo>
                    <a:pt x="209" y="79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4" y="80"/>
                  </a:lnTo>
                  <a:lnTo>
                    <a:pt x="203" y="81"/>
                  </a:lnTo>
                  <a:lnTo>
                    <a:pt x="198" y="81"/>
                  </a:lnTo>
                  <a:lnTo>
                    <a:pt x="192" y="82"/>
                  </a:lnTo>
                  <a:lnTo>
                    <a:pt x="179" y="82"/>
                  </a:lnTo>
                  <a:lnTo>
                    <a:pt x="164" y="82"/>
                  </a:lnTo>
                  <a:lnTo>
                    <a:pt x="111" y="85"/>
                  </a:lnTo>
                  <a:lnTo>
                    <a:pt x="84" y="88"/>
                  </a:lnTo>
                  <a:lnTo>
                    <a:pt x="58" y="92"/>
                  </a:lnTo>
                  <a:lnTo>
                    <a:pt x="46" y="94"/>
                  </a:lnTo>
                  <a:lnTo>
                    <a:pt x="35" y="97"/>
                  </a:lnTo>
                  <a:lnTo>
                    <a:pt x="25" y="101"/>
                  </a:lnTo>
                  <a:lnTo>
                    <a:pt x="16" y="104"/>
                  </a:lnTo>
                  <a:lnTo>
                    <a:pt x="13" y="106"/>
                  </a:lnTo>
                  <a:lnTo>
                    <a:pt x="10" y="109"/>
                  </a:lnTo>
                  <a:lnTo>
                    <a:pt x="7" y="111"/>
                  </a:lnTo>
                  <a:lnTo>
                    <a:pt x="4" y="114"/>
                  </a:lnTo>
                  <a:lnTo>
                    <a:pt x="3" y="116"/>
                  </a:lnTo>
                  <a:lnTo>
                    <a:pt x="1" y="119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1"/>
                  </a:lnTo>
                  <a:lnTo>
                    <a:pt x="338" y="118"/>
                  </a:lnTo>
                  <a:lnTo>
                    <a:pt x="337" y="114"/>
                  </a:lnTo>
                  <a:lnTo>
                    <a:pt x="336" y="112"/>
                  </a:lnTo>
                  <a:lnTo>
                    <a:pt x="335" y="110"/>
                  </a:lnTo>
                  <a:lnTo>
                    <a:pt x="334" y="108"/>
                  </a:lnTo>
                  <a:lnTo>
                    <a:pt x="333" y="106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29" y="101"/>
                  </a:lnTo>
                  <a:lnTo>
                    <a:pt x="328" y="100"/>
                  </a:lnTo>
                  <a:lnTo>
                    <a:pt x="326" y="99"/>
                  </a:lnTo>
                  <a:lnTo>
                    <a:pt x="325" y="98"/>
                  </a:lnTo>
                  <a:lnTo>
                    <a:pt x="323" y="97"/>
                  </a:lnTo>
                  <a:lnTo>
                    <a:pt x="322" y="96"/>
                  </a:lnTo>
                  <a:lnTo>
                    <a:pt x="317" y="94"/>
                  </a:lnTo>
                  <a:lnTo>
                    <a:pt x="313" y="92"/>
                  </a:lnTo>
                  <a:lnTo>
                    <a:pt x="308" y="91"/>
                  </a:lnTo>
                  <a:lnTo>
                    <a:pt x="302" y="8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39"/>
            <p:cNvSpPr/>
            <p:nvPr/>
          </p:nvSpPr>
          <p:spPr>
            <a:xfrm>
              <a:off x="768609" y="2806732"/>
              <a:ext cx="743517" cy="579263"/>
            </a:xfrm>
            <a:custGeom>
              <a:avLst/>
              <a:gdLst/>
              <a:ahLst/>
              <a:cxnLst/>
              <a:rect l="l" t="t" r="r" b="b"/>
              <a:pathLst>
                <a:path w="1445" h="1126" extrusionOk="0">
                  <a:moveTo>
                    <a:pt x="1445" y="1083"/>
                  </a:moveTo>
                  <a:lnTo>
                    <a:pt x="1440" y="1050"/>
                  </a:lnTo>
                  <a:lnTo>
                    <a:pt x="1433" y="1017"/>
                  </a:lnTo>
                  <a:lnTo>
                    <a:pt x="1413" y="947"/>
                  </a:lnTo>
                  <a:lnTo>
                    <a:pt x="1388" y="877"/>
                  </a:lnTo>
                  <a:lnTo>
                    <a:pt x="1360" y="810"/>
                  </a:lnTo>
                  <a:lnTo>
                    <a:pt x="1332" y="751"/>
                  </a:lnTo>
                  <a:lnTo>
                    <a:pt x="1307" y="701"/>
                  </a:lnTo>
                  <a:lnTo>
                    <a:pt x="1287" y="665"/>
                  </a:lnTo>
                  <a:lnTo>
                    <a:pt x="1276" y="646"/>
                  </a:lnTo>
                  <a:lnTo>
                    <a:pt x="1260" y="602"/>
                  </a:lnTo>
                  <a:lnTo>
                    <a:pt x="1240" y="561"/>
                  </a:lnTo>
                  <a:lnTo>
                    <a:pt x="1219" y="523"/>
                  </a:lnTo>
                  <a:lnTo>
                    <a:pt x="1194" y="488"/>
                  </a:lnTo>
                  <a:lnTo>
                    <a:pt x="1167" y="456"/>
                  </a:lnTo>
                  <a:lnTo>
                    <a:pt x="1152" y="442"/>
                  </a:lnTo>
                  <a:lnTo>
                    <a:pt x="1137" y="428"/>
                  </a:lnTo>
                  <a:lnTo>
                    <a:pt x="1121" y="415"/>
                  </a:lnTo>
                  <a:lnTo>
                    <a:pt x="1105" y="403"/>
                  </a:lnTo>
                  <a:lnTo>
                    <a:pt x="1088" y="391"/>
                  </a:lnTo>
                  <a:lnTo>
                    <a:pt x="1070" y="381"/>
                  </a:lnTo>
                  <a:lnTo>
                    <a:pt x="1037" y="364"/>
                  </a:lnTo>
                  <a:lnTo>
                    <a:pt x="1002" y="349"/>
                  </a:lnTo>
                  <a:lnTo>
                    <a:pt x="966" y="336"/>
                  </a:lnTo>
                  <a:lnTo>
                    <a:pt x="930" y="325"/>
                  </a:lnTo>
                  <a:lnTo>
                    <a:pt x="896" y="316"/>
                  </a:lnTo>
                  <a:lnTo>
                    <a:pt x="865" y="308"/>
                  </a:lnTo>
                  <a:lnTo>
                    <a:pt x="816" y="299"/>
                  </a:lnTo>
                  <a:lnTo>
                    <a:pt x="812" y="304"/>
                  </a:lnTo>
                  <a:lnTo>
                    <a:pt x="808" y="309"/>
                  </a:lnTo>
                  <a:lnTo>
                    <a:pt x="800" y="319"/>
                  </a:lnTo>
                  <a:lnTo>
                    <a:pt x="792" y="328"/>
                  </a:lnTo>
                  <a:lnTo>
                    <a:pt x="785" y="335"/>
                  </a:lnTo>
                  <a:lnTo>
                    <a:pt x="784" y="336"/>
                  </a:lnTo>
                  <a:lnTo>
                    <a:pt x="783" y="336"/>
                  </a:lnTo>
                  <a:lnTo>
                    <a:pt x="781" y="336"/>
                  </a:lnTo>
                  <a:lnTo>
                    <a:pt x="780" y="337"/>
                  </a:lnTo>
                  <a:lnTo>
                    <a:pt x="778" y="337"/>
                  </a:lnTo>
                  <a:lnTo>
                    <a:pt x="777" y="337"/>
                  </a:lnTo>
                  <a:lnTo>
                    <a:pt x="775" y="337"/>
                  </a:lnTo>
                  <a:lnTo>
                    <a:pt x="774" y="337"/>
                  </a:lnTo>
                  <a:lnTo>
                    <a:pt x="772" y="336"/>
                  </a:lnTo>
                  <a:lnTo>
                    <a:pt x="771" y="336"/>
                  </a:lnTo>
                  <a:lnTo>
                    <a:pt x="770" y="335"/>
                  </a:lnTo>
                  <a:lnTo>
                    <a:pt x="769" y="335"/>
                  </a:lnTo>
                  <a:lnTo>
                    <a:pt x="767" y="334"/>
                  </a:lnTo>
                  <a:lnTo>
                    <a:pt x="766" y="333"/>
                  </a:lnTo>
                  <a:lnTo>
                    <a:pt x="766" y="331"/>
                  </a:lnTo>
                  <a:lnTo>
                    <a:pt x="765" y="330"/>
                  </a:lnTo>
                  <a:lnTo>
                    <a:pt x="764" y="329"/>
                  </a:lnTo>
                  <a:lnTo>
                    <a:pt x="764" y="328"/>
                  </a:lnTo>
                  <a:lnTo>
                    <a:pt x="763" y="327"/>
                  </a:lnTo>
                  <a:lnTo>
                    <a:pt x="763" y="326"/>
                  </a:lnTo>
                  <a:lnTo>
                    <a:pt x="762" y="324"/>
                  </a:lnTo>
                  <a:lnTo>
                    <a:pt x="762" y="323"/>
                  </a:lnTo>
                  <a:lnTo>
                    <a:pt x="762" y="321"/>
                  </a:lnTo>
                  <a:lnTo>
                    <a:pt x="762" y="319"/>
                  </a:lnTo>
                  <a:lnTo>
                    <a:pt x="762" y="318"/>
                  </a:lnTo>
                  <a:lnTo>
                    <a:pt x="762" y="317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5" y="313"/>
                  </a:lnTo>
                  <a:lnTo>
                    <a:pt x="766" y="312"/>
                  </a:lnTo>
                  <a:lnTo>
                    <a:pt x="768" y="310"/>
                  </a:lnTo>
                  <a:lnTo>
                    <a:pt x="769" y="309"/>
                  </a:lnTo>
                  <a:lnTo>
                    <a:pt x="771" y="308"/>
                  </a:lnTo>
                  <a:lnTo>
                    <a:pt x="772" y="307"/>
                  </a:lnTo>
                  <a:lnTo>
                    <a:pt x="774" y="305"/>
                  </a:lnTo>
                  <a:lnTo>
                    <a:pt x="777" y="301"/>
                  </a:lnTo>
                  <a:lnTo>
                    <a:pt x="781" y="296"/>
                  </a:lnTo>
                  <a:lnTo>
                    <a:pt x="789" y="286"/>
                  </a:lnTo>
                  <a:lnTo>
                    <a:pt x="796" y="276"/>
                  </a:lnTo>
                  <a:lnTo>
                    <a:pt x="791" y="251"/>
                  </a:lnTo>
                  <a:lnTo>
                    <a:pt x="790" y="244"/>
                  </a:lnTo>
                  <a:lnTo>
                    <a:pt x="788" y="236"/>
                  </a:lnTo>
                  <a:lnTo>
                    <a:pt x="785" y="228"/>
                  </a:lnTo>
                  <a:lnTo>
                    <a:pt x="782" y="220"/>
                  </a:lnTo>
                  <a:lnTo>
                    <a:pt x="777" y="208"/>
                  </a:lnTo>
                  <a:lnTo>
                    <a:pt x="771" y="194"/>
                  </a:lnTo>
                  <a:lnTo>
                    <a:pt x="753" y="163"/>
                  </a:lnTo>
                  <a:lnTo>
                    <a:pt x="730" y="130"/>
                  </a:lnTo>
                  <a:lnTo>
                    <a:pt x="705" y="96"/>
                  </a:lnTo>
                  <a:lnTo>
                    <a:pt x="678" y="64"/>
                  </a:lnTo>
                  <a:lnTo>
                    <a:pt x="653" y="36"/>
                  </a:lnTo>
                  <a:lnTo>
                    <a:pt x="641" y="25"/>
                  </a:lnTo>
                  <a:lnTo>
                    <a:pt x="631" y="16"/>
                  </a:lnTo>
                  <a:lnTo>
                    <a:pt x="621" y="9"/>
                  </a:lnTo>
                  <a:lnTo>
                    <a:pt x="617" y="7"/>
                  </a:lnTo>
                  <a:lnTo>
                    <a:pt x="613" y="5"/>
                  </a:lnTo>
                  <a:lnTo>
                    <a:pt x="608" y="3"/>
                  </a:lnTo>
                  <a:lnTo>
                    <a:pt x="604" y="2"/>
                  </a:lnTo>
                  <a:lnTo>
                    <a:pt x="599" y="1"/>
                  </a:lnTo>
                  <a:lnTo>
                    <a:pt x="593" y="1"/>
                  </a:lnTo>
                  <a:lnTo>
                    <a:pt x="588" y="0"/>
                  </a:lnTo>
                  <a:lnTo>
                    <a:pt x="582" y="0"/>
                  </a:lnTo>
                  <a:lnTo>
                    <a:pt x="570" y="0"/>
                  </a:lnTo>
                  <a:lnTo>
                    <a:pt x="556" y="0"/>
                  </a:lnTo>
                  <a:lnTo>
                    <a:pt x="543" y="1"/>
                  </a:lnTo>
                  <a:lnTo>
                    <a:pt x="532" y="2"/>
                  </a:lnTo>
                  <a:lnTo>
                    <a:pt x="522" y="2"/>
                  </a:lnTo>
                  <a:lnTo>
                    <a:pt x="525" y="12"/>
                  </a:lnTo>
                  <a:lnTo>
                    <a:pt x="528" y="23"/>
                  </a:lnTo>
                  <a:lnTo>
                    <a:pt x="531" y="35"/>
                  </a:lnTo>
                  <a:lnTo>
                    <a:pt x="534" y="47"/>
                  </a:lnTo>
                  <a:lnTo>
                    <a:pt x="535" y="59"/>
                  </a:lnTo>
                  <a:lnTo>
                    <a:pt x="537" y="71"/>
                  </a:lnTo>
                  <a:lnTo>
                    <a:pt x="537" y="82"/>
                  </a:lnTo>
                  <a:lnTo>
                    <a:pt x="537" y="93"/>
                  </a:lnTo>
                  <a:lnTo>
                    <a:pt x="537" y="94"/>
                  </a:lnTo>
                  <a:lnTo>
                    <a:pt x="537" y="96"/>
                  </a:lnTo>
                  <a:lnTo>
                    <a:pt x="536" y="97"/>
                  </a:lnTo>
                  <a:lnTo>
                    <a:pt x="536" y="99"/>
                  </a:lnTo>
                  <a:lnTo>
                    <a:pt x="535" y="100"/>
                  </a:lnTo>
                  <a:lnTo>
                    <a:pt x="535" y="101"/>
                  </a:lnTo>
                  <a:lnTo>
                    <a:pt x="534" y="102"/>
                  </a:lnTo>
                  <a:lnTo>
                    <a:pt x="533" y="103"/>
                  </a:lnTo>
                  <a:lnTo>
                    <a:pt x="532" y="104"/>
                  </a:lnTo>
                  <a:lnTo>
                    <a:pt x="531" y="105"/>
                  </a:lnTo>
                  <a:lnTo>
                    <a:pt x="529" y="105"/>
                  </a:lnTo>
                  <a:lnTo>
                    <a:pt x="528" y="106"/>
                  </a:lnTo>
                  <a:lnTo>
                    <a:pt x="527" y="106"/>
                  </a:lnTo>
                  <a:lnTo>
                    <a:pt x="525" y="107"/>
                  </a:lnTo>
                  <a:lnTo>
                    <a:pt x="524" y="107"/>
                  </a:lnTo>
                  <a:lnTo>
                    <a:pt x="522" y="107"/>
                  </a:lnTo>
                  <a:lnTo>
                    <a:pt x="521" y="107"/>
                  </a:lnTo>
                  <a:lnTo>
                    <a:pt x="520" y="107"/>
                  </a:lnTo>
                  <a:lnTo>
                    <a:pt x="519" y="107"/>
                  </a:lnTo>
                  <a:lnTo>
                    <a:pt x="519" y="106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6" y="106"/>
                  </a:lnTo>
                  <a:lnTo>
                    <a:pt x="516" y="105"/>
                  </a:lnTo>
                  <a:lnTo>
                    <a:pt x="514" y="104"/>
                  </a:lnTo>
                  <a:lnTo>
                    <a:pt x="513" y="103"/>
                  </a:lnTo>
                  <a:lnTo>
                    <a:pt x="511" y="101"/>
                  </a:lnTo>
                  <a:lnTo>
                    <a:pt x="510" y="100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9" y="98"/>
                  </a:lnTo>
                  <a:lnTo>
                    <a:pt x="509" y="97"/>
                  </a:lnTo>
                  <a:lnTo>
                    <a:pt x="508" y="97"/>
                  </a:lnTo>
                  <a:lnTo>
                    <a:pt x="508" y="96"/>
                  </a:lnTo>
                  <a:lnTo>
                    <a:pt x="508" y="95"/>
                  </a:lnTo>
                  <a:lnTo>
                    <a:pt x="508" y="94"/>
                  </a:lnTo>
                  <a:lnTo>
                    <a:pt x="508" y="90"/>
                  </a:lnTo>
                  <a:lnTo>
                    <a:pt x="508" y="86"/>
                  </a:lnTo>
                  <a:lnTo>
                    <a:pt x="509" y="81"/>
                  </a:lnTo>
                  <a:lnTo>
                    <a:pt x="508" y="71"/>
                  </a:lnTo>
                  <a:lnTo>
                    <a:pt x="507" y="60"/>
                  </a:lnTo>
                  <a:lnTo>
                    <a:pt x="505" y="49"/>
                  </a:lnTo>
                  <a:lnTo>
                    <a:pt x="502" y="38"/>
                  </a:lnTo>
                  <a:lnTo>
                    <a:pt x="499" y="27"/>
                  </a:lnTo>
                  <a:lnTo>
                    <a:pt x="495" y="17"/>
                  </a:lnTo>
                  <a:lnTo>
                    <a:pt x="491" y="8"/>
                  </a:lnTo>
                  <a:lnTo>
                    <a:pt x="404" y="17"/>
                  </a:lnTo>
                  <a:lnTo>
                    <a:pt x="329" y="31"/>
                  </a:lnTo>
                  <a:lnTo>
                    <a:pt x="264" y="46"/>
                  </a:lnTo>
                  <a:lnTo>
                    <a:pt x="209" y="64"/>
                  </a:lnTo>
                  <a:lnTo>
                    <a:pt x="162" y="84"/>
                  </a:lnTo>
                  <a:lnTo>
                    <a:pt x="122" y="104"/>
                  </a:lnTo>
                  <a:lnTo>
                    <a:pt x="88" y="124"/>
                  </a:lnTo>
                  <a:lnTo>
                    <a:pt x="60" y="144"/>
                  </a:lnTo>
                  <a:lnTo>
                    <a:pt x="51" y="151"/>
                  </a:lnTo>
                  <a:lnTo>
                    <a:pt x="44" y="159"/>
                  </a:lnTo>
                  <a:lnTo>
                    <a:pt x="37" y="168"/>
                  </a:lnTo>
                  <a:lnTo>
                    <a:pt x="30" y="177"/>
                  </a:lnTo>
                  <a:lnTo>
                    <a:pt x="25" y="187"/>
                  </a:lnTo>
                  <a:lnTo>
                    <a:pt x="20" y="198"/>
                  </a:lnTo>
                  <a:lnTo>
                    <a:pt x="16" y="208"/>
                  </a:lnTo>
                  <a:lnTo>
                    <a:pt x="12" y="219"/>
                  </a:lnTo>
                  <a:lnTo>
                    <a:pt x="6" y="241"/>
                  </a:lnTo>
                  <a:lnTo>
                    <a:pt x="3" y="262"/>
                  </a:lnTo>
                  <a:lnTo>
                    <a:pt x="1" y="281"/>
                  </a:lnTo>
                  <a:lnTo>
                    <a:pt x="0" y="299"/>
                  </a:lnTo>
                  <a:lnTo>
                    <a:pt x="8" y="285"/>
                  </a:lnTo>
                  <a:lnTo>
                    <a:pt x="16" y="271"/>
                  </a:lnTo>
                  <a:lnTo>
                    <a:pt x="25" y="259"/>
                  </a:lnTo>
                  <a:lnTo>
                    <a:pt x="34" y="248"/>
                  </a:lnTo>
                  <a:lnTo>
                    <a:pt x="44" y="238"/>
                  </a:lnTo>
                  <a:lnTo>
                    <a:pt x="55" y="229"/>
                  </a:lnTo>
                  <a:lnTo>
                    <a:pt x="66" y="221"/>
                  </a:lnTo>
                  <a:lnTo>
                    <a:pt x="77" y="214"/>
                  </a:lnTo>
                  <a:lnTo>
                    <a:pt x="101" y="203"/>
                  </a:lnTo>
                  <a:lnTo>
                    <a:pt x="124" y="193"/>
                  </a:lnTo>
                  <a:lnTo>
                    <a:pt x="146" y="186"/>
                  </a:lnTo>
                  <a:lnTo>
                    <a:pt x="167" y="181"/>
                  </a:lnTo>
                  <a:lnTo>
                    <a:pt x="187" y="177"/>
                  </a:lnTo>
                  <a:lnTo>
                    <a:pt x="206" y="174"/>
                  </a:lnTo>
                  <a:lnTo>
                    <a:pt x="237" y="169"/>
                  </a:lnTo>
                  <a:lnTo>
                    <a:pt x="249" y="166"/>
                  </a:lnTo>
                  <a:lnTo>
                    <a:pt x="268" y="165"/>
                  </a:lnTo>
                  <a:lnTo>
                    <a:pt x="293" y="164"/>
                  </a:lnTo>
                  <a:lnTo>
                    <a:pt x="352" y="164"/>
                  </a:lnTo>
                  <a:lnTo>
                    <a:pt x="429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7"/>
                  </a:lnTo>
                  <a:lnTo>
                    <a:pt x="433" y="167"/>
                  </a:lnTo>
                  <a:lnTo>
                    <a:pt x="435" y="168"/>
                  </a:lnTo>
                  <a:lnTo>
                    <a:pt x="437" y="169"/>
                  </a:lnTo>
                  <a:lnTo>
                    <a:pt x="438" y="170"/>
                  </a:lnTo>
                  <a:lnTo>
                    <a:pt x="440" y="171"/>
                  </a:lnTo>
                  <a:lnTo>
                    <a:pt x="441" y="172"/>
                  </a:lnTo>
                  <a:lnTo>
                    <a:pt x="442" y="173"/>
                  </a:lnTo>
                  <a:lnTo>
                    <a:pt x="442" y="174"/>
                  </a:lnTo>
                  <a:lnTo>
                    <a:pt x="442" y="175"/>
                  </a:lnTo>
                  <a:lnTo>
                    <a:pt x="443" y="176"/>
                  </a:lnTo>
                  <a:lnTo>
                    <a:pt x="443" y="178"/>
                  </a:lnTo>
                  <a:lnTo>
                    <a:pt x="443" y="179"/>
                  </a:lnTo>
                  <a:lnTo>
                    <a:pt x="443" y="183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2" y="187"/>
                  </a:lnTo>
                  <a:lnTo>
                    <a:pt x="442" y="189"/>
                  </a:lnTo>
                  <a:lnTo>
                    <a:pt x="441" y="190"/>
                  </a:lnTo>
                  <a:lnTo>
                    <a:pt x="440" y="191"/>
                  </a:lnTo>
                  <a:lnTo>
                    <a:pt x="440" y="192"/>
                  </a:lnTo>
                  <a:lnTo>
                    <a:pt x="439" y="193"/>
                  </a:lnTo>
                  <a:lnTo>
                    <a:pt x="439" y="194"/>
                  </a:lnTo>
                  <a:lnTo>
                    <a:pt x="438" y="194"/>
                  </a:lnTo>
                  <a:lnTo>
                    <a:pt x="437" y="195"/>
                  </a:lnTo>
                  <a:lnTo>
                    <a:pt x="436" y="195"/>
                  </a:lnTo>
                  <a:lnTo>
                    <a:pt x="436" y="196"/>
                  </a:lnTo>
                  <a:lnTo>
                    <a:pt x="435" y="196"/>
                  </a:lnTo>
                  <a:lnTo>
                    <a:pt x="434" y="196"/>
                  </a:lnTo>
                  <a:lnTo>
                    <a:pt x="433" y="197"/>
                  </a:lnTo>
                  <a:lnTo>
                    <a:pt x="432" y="197"/>
                  </a:lnTo>
                  <a:lnTo>
                    <a:pt x="430" y="197"/>
                  </a:lnTo>
                  <a:lnTo>
                    <a:pt x="426" y="197"/>
                  </a:lnTo>
                  <a:lnTo>
                    <a:pt x="372" y="195"/>
                  </a:lnTo>
                  <a:lnTo>
                    <a:pt x="321" y="195"/>
                  </a:lnTo>
                  <a:lnTo>
                    <a:pt x="279" y="195"/>
                  </a:lnTo>
                  <a:lnTo>
                    <a:pt x="263" y="196"/>
                  </a:lnTo>
                  <a:lnTo>
                    <a:pt x="252" y="197"/>
                  </a:lnTo>
                  <a:lnTo>
                    <a:pt x="249" y="197"/>
                  </a:lnTo>
                  <a:lnTo>
                    <a:pt x="248" y="197"/>
                  </a:lnTo>
                  <a:lnTo>
                    <a:pt x="246" y="197"/>
                  </a:lnTo>
                  <a:lnTo>
                    <a:pt x="244" y="198"/>
                  </a:lnTo>
                  <a:lnTo>
                    <a:pt x="243" y="198"/>
                  </a:lnTo>
                  <a:lnTo>
                    <a:pt x="242" y="199"/>
                  </a:lnTo>
                  <a:lnTo>
                    <a:pt x="241" y="199"/>
                  </a:lnTo>
                  <a:lnTo>
                    <a:pt x="240" y="200"/>
                  </a:lnTo>
                  <a:lnTo>
                    <a:pt x="226" y="201"/>
                  </a:lnTo>
                  <a:lnTo>
                    <a:pt x="210" y="203"/>
                  </a:lnTo>
                  <a:lnTo>
                    <a:pt x="192" y="206"/>
                  </a:lnTo>
                  <a:lnTo>
                    <a:pt x="174" y="210"/>
                  </a:lnTo>
                  <a:lnTo>
                    <a:pt x="154" y="216"/>
                  </a:lnTo>
                  <a:lnTo>
                    <a:pt x="133" y="223"/>
                  </a:lnTo>
                  <a:lnTo>
                    <a:pt x="111" y="231"/>
                  </a:lnTo>
                  <a:lnTo>
                    <a:pt x="88" y="242"/>
                  </a:lnTo>
                  <a:lnTo>
                    <a:pt x="82" y="245"/>
                  </a:lnTo>
                  <a:lnTo>
                    <a:pt x="77" y="249"/>
                  </a:lnTo>
                  <a:lnTo>
                    <a:pt x="67" y="257"/>
                  </a:lnTo>
                  <a:lnTo>
                    <a:pt x="57" y="265"/>
                  </a:lnTo>
                  <a:lnTo>
                    <a:pt x="49" y="275"/>
                  </a:lnTo>
                  <a:lnTo>
                    <a:pt x="42" y="285"/>
                  </a:lnTo>
                  <a:lnTo>
                    <a:pt x="35" y="295"/>
                  </a:lnTo>
                  <a:lnTo>
                    <a:pt x="29" y="305"/>
                  </a:lnTo>
                  <a:lnTo>
                    <a:pt x="23" y="316"/>
                  </a:lnTo>
                  <a:lnTo>
                    <a:pt x="41" y="307"/>
                  </a:lnTo>
                  <a:lnTo>
                    <a:pt x="61" y="299"/>
                  </a:lnTo>
                  <a:lnTo>
                    <a:pt x="82" y="292"/>
                  </a:lnTo>
                  <a:lnTo>
                    <a:pt x="104" y="286"/>
                  </a:lnTo>
                  <a:lnTo>
                    <a:pt x="150" y="276"/>
                  </a:lnTo>
                  <a:lnTo>
                    <a:pt x="196" y="270"/>
                  </a:lnTo>
                  <a:lnTo>
                    <a:pt x="240" y="266"/>
                  </a:lnTo>
                  <a:lnTo>
                    <a:pt x="280" y="263"/>
                  </a:lnTo>
                  <a:lnTo>
                    <a:pt x="339" y="262"/>
                  </a:lnTo>
                  <a:lnTo>
                    <a:pt x="367" y="262"/>
                  </a:lnTo>
                  <a:lnTo>
                    <a:pt x="390" y="263"/>
                  </a:lnTo>
                  <a:lnTo>
                    <a:pt x="406" y="265"/>
                  </a:lnTo>
                  <a:lnTo>
                    <a:pt x="411" y="265"/>
                  </a:lnTo>
                  <a:lnTo>
                    <a:pt x="415" y="265"/>
                  </a:lnTo>
                  <a:lnTo>
                    <a:pt x="425" y="253"/>
                  </a:lnTo>
                  <a:lnTo>
                    <a:pt x="435" y="240"/>
                  </a:lnTo>
                  <a:lnTo>
                    <a:pt x="444" y="226"/>
                  </a:lnTo>
                  <a:lnTo>
                    <a:pt x="453" y="212"/>
                  </a:lnTo>
                  <a:lnTo>
                    <a:pt x="461" y="199"/>
                  </a:lnTo>
                  <a:lnTo>
                    <a:pt x="468" y="186"/>
                  </a:lnTo>
                  <a:lnTo>
                    <a:pt x="473" y="174"/>
                  </a:lnTo>
                  <a:lnTo>
                    <a:pt x="477" y="163"/>
                  </a:lnTo>
                  <a:lnTo>
                    <a:pt x="478" y="162"/>
                  </a:lnTo>
                  <a:lnTo>
                    <a:pt x="478" y="160"/>
                  </a:lnTo>
                  <a:lnTo>
                    <a:pt x="479" y="159"/>
                  </a:lnTo>
                  <a:lnTo>
                    <a:pt x="480" y="158"/>
                  </a:lnTo>
                  <a:lnTo>
                    <a:pt x="481" y="157"/>
                  </a:lnTo>
                  <a:lnTo>
                    <a:pt x="482" y="156"/>
                  </a:lnTo>
                  <a:lnTo>
                    <a:pt x="484" y="155"/>
                  </a:lnTo>
                  <a:lnTo>
                    <a:pt x="485" y="155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89" y="154"/>
                  </a:lnTo>
                  <a:lnTo>
                    <a:pt x="491" y="154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5" y="154"/>
                  </a:lnTo>
                  <a:lnTo>
                    <a:pt x="497" y="155"/>
                  </a:lnTo>
                  <a:lnTo>
                    <a:pt x="499" y="156"/>
                  </a:lnTo>
                  <a:lnTo>
                    <a:pt x="500" y="156"/>
                  </a:lnTo>
                  <a:lnTo>
                    <a:pt x="501" y="157"/>
                  </a:lnTo>
                  <a:lnTo>
                    <a:pt x="502" y="158"/>
                  </a:lnTo>
                  <a:lnTo>
                    <a:pt x="503" y="159"/>
                  </a:lnTo>
                  <a:lnTo>
                    <a:pt x="504" y="160"/>
                  </a:lnTo>
                  <a:lnTo>
                    <a:pt x="505" y="161"/>
                  </a:lnTo>
                  <a:lnTo>
                    <a:pt x="505" y="163"/>
                  </a:lnTo>
                  <a:lnTo>
                    <a:pt x="506" y="164"/>
                  </a:lnTo>
                  <a:lnTo>
                    <a:pt x="506" y="165"/>
                  </a:lnTo>
                  <a:lnTo>
                    <a:pt x="506" y="167"/>
                  </a:lnTo>
                  <a:lnTo>
                    <a:pt x="507" y="168"/>
                  </a:lnTo>
                  <a:lnTo>
                    <a:pt x="507" y="170"/>
                  </a:lnTo>
                  <a:lnTo>
                    <a:pt x="507" y="172"/>
                  </a:lnTo>
                  <a:lnTo>
                    <a:pt x="506" y="173"/>
                  </a:lnTo>
                  <a:lnTo>
                    <a:pt x="506" y="175"/>
                  </a:lnTo>
                  <a:lnTo>
                    <a:pt x="501" y="186"/>
                  </a:lnTo>
                  <a:lnTo>
                    <a:pt x="494" y="199"/>
                  </a:lnTo>
                  <a:lnTo>
                    <a:pt x="478" y="226"/>
                  </a:lnTo>
                  <a:lnTo>
                    <a:pt x="460" y="255"/>
                  </a:lnTo>
                  <a:lnTo>
                    <a:pt x="441" y="282"/>
                  </a:lnTo>
                  <a:lnTo>
                    <a:pt x="450" y="297"/>
                  </a:lnTo>
                  <a:lnTo>
                    <a:pt x="460" y="314"/>
                  </a:lnTo>
                  <a:lnTo>
                    <a:pt x="471" y="333"/>
                  </a:lnTo>
                  <a:lnTo>
                    <a:pt x="480" y="352"/>
                  </a:lnTo>
                  <a:lnTo>
                    <a:pt x="483" y="354"/>
                  </a:lnTo>
                  <a:lnTo>
                    <a:pt x="486" y="355"/>
                  </a:lnTo>
                  <a:lnTo>
                    <a:pt x="493" y="358"/>
                  </a:lnTo>
                  <a:lnTo>
                    <a:pt x="501" y="361"/>
                  </a:lnTo>
                  <a:lnTo>
                    <a:pt x="510" y="364"/>
                  </a:lnTo>
                  <a:lnTo>
                    <a:pt x="527" y="369"/>
                  </a:lnTo>
                  <a:lnTo>
                    <a:pt x="542" y="372"/>
                  </a:lnTo>
                  <a:lnTo>
                    <a:pt x="544" y="372"/>
                  </a:lnTo>
                  <a:lnTo>
                    <a:pt x="545" y="372"/>
                  </a:lnTo>
                  <a:lnTo>
                    <a:pt x="547" y="373"/>
                  </a:lnTo>
                  <a:lnTo>
                    <a:pt x="548" y="373"/>
                  </a:lnTo>
                  <a:lnTo>
                    <a:pt x="549" y="374"/>
                  </a:lnTo>
                  <a:lnTo>
                    <a:pt x="550" y="375"/>
                  </a:lnTo>
                  <a:lnTo>
                    <a:pt x="551" y="376"/>
                  </a:lnTo>
                  <a:lnTo>
                    <a:pt x="552" y="377"/>
                  </a:lnTo>
                  <a:lnTo>
                    <a:pt x="553" y="379"/>
                  </a:lnTo>
                  <a:lnTo>
                    <a:pt x="554" y="380"/>
                  </a:lnTo>
                  <a:lnTo>
                    <a:pt x="555" y="381"/>
                  </a:lnTo>
                  <a:lnTo>
                    <a:pt x="555" y="383"/>
                  </a:lnTo>
                  <a:lnTo>
                    <a:pt x="555" y="384"/>
                  </a:lnTo>
                  <a:lnTo>
                    <a:pt x="556" y="386"/>
                  </a:lnTo>
                  <a:lnTo>
                    <a:pt x="556" y="387"/>
                  </a:lnTo>
                  <a:lnTo>
                    <a:pt x="556" y="389"/>
                  </a:lnTo>
                  <a:lnTo>
                    <a:pt x="556" y="391"/>
                  </a:lnTo>
                  <a:lnTo>
                    <a:pt x="556" y="392"/>
                  </a:lnTo>
                  <a:lnTo>
                    <a:pt x="555" y="393"/>
                  </a:lnTo>
                  <a:lnTo>
                    <a:pt x="555" y="395"/>
                  </a:lnTo>
                  <a:lnTo>
                    <a:pt x="555" y="396"/>
                  </a:lnTo>
                  <a:lnTo>
                    <a:pt x="554" y="397"/>
                  </a:lnTo>
                  <a:lnTo>
                    <a:pt x="553" y="398"/>
                  </a:lnTo>
                  <a:lnTo>
                    <a:pt x="552" y="399"/>
                  </a:lnTo>
                  <a:lnTo>
                    <a:pt x="551" y="400"/>
                  </a:lnTo>
                  <a:lnTo>
                    <a:pt x="550" y="401"/>
                  </a:lnTo>
                  <a:lnTo>
                    <a:pt x="549" y="401"/>
                  </a:lnTo>
                  <a:lnTo>
                    <a:pt x="548" y="402"/>
                  </a:lnTo>
                  <a:lnTo>
                    <a:pt x="547" y="402"/>
                  </a:lnTo>
                  <a:lnTo>
                    <a:pt x="545" y="403"/>
                  </a:lnTo>
                  <a:lnTo>
                    <a:pt x="544" y="403"/>
                  </a:lnTo>
                  <a:lnTo>
                    <a:pt x="542" y="403"/>
                  </a:lnTo>
                  <a:lnTo>
                    <a:pt x="536" y="403"/>
                  </a:lnTo>
                  <a:lnTo>
                    <a:pt x="530" y="402"/>
                  </a:lnTo>
                  <a:lnTo>
                    <a:pt x="523" y="401"/>
                  </a:lnTo>
                  <a:lnTo>
                    <a:pt x="516" y="399"/>
                  </a:lnTo>
                  <a:lnTo>
                    <a:pt x="509" y="397"/>
                  </a:lnTo>
                  <a:lnTo>
                    <a:pt x="501" y="395"/>
                  </a:lnTo>
                  <a:lnTo>
                    <a:pt x="494" y="392"/>
                  </a:lnTo>
                  <a:lnTo>
                    <a:pt x="486" y="389"/>
                  </a:lnTo>
                  <a:lnTo>
                    <a:pt x="485" y="412"/>
                  </a:lnTo>
                  <a:lnTo>
                    <a:pt x="486" y="439"/>
                  </a:lnTo>
                  <a:lnTo>
                    <a:pt x="490" y="495"/>
                  </a:lnTo>
                  <a:lnTo>
                    <a:pt x="494" y="522"/>
                  </a:lnTo>
                  <a:lnTo>
                    <a:pt x="497" y="547"/>
                  </a:lnTo>
                  <a:lnTo>
                    <a:pt x="502" y="568"/>
                  </a:lnTo>
                  <a:lnTo>
                    <a:pt x="504" y="577"/>
                  </a:lnTo>
                  <a:lnTo>
                    <a:pt x="506" y="584"/>
                  </a:lnTo>
                  <a:lnTo>
                    <a:pt x="509" y="593"/>
                  </a:lnTo>
                  <a:lnTo>
                    <a:pt x="513" y="602"/>
                  </a:lnTo>
                  <a:lnTo>
                    <a:pt x="525" y="626"/>
                  </a:lnTo>
                  <a:lnTo>
                    <a:pt x="542" y="653"/>
                  </a:lnTo>
                  <a:lnTo>
                    <a:pt x="565" y="684"/>
                  </a:lnTo>
                  <a:lnTo>
                    <a:pt x="592" y="716"/>
                  </a:lnTo>
                  <a:lnTo>
                    <a:pt x="624" y="749"/>
                  </a:lnTo>
                  <a:lnTo>
                    <a:pt x="660" y="783"/>
                  </a:lnTo>
                  <a:lnTo>
                    <a:pt x="700" y="815"/>
                  </a:lnTo>
                  <a:lnTo>
                    <a:pt x="724" y="831"/>
                  </a:lnTo>
                  <a:lnTo>
                    <a:pt x="748" y="845"/>
                  </a:lnTo>
                  <a:lnTo>
                    <a:pt x="771" y="856"/>
                  </a:lnTo>
                  <a:lnTo>
                    <a:pt x="793" y="865"/>
                  </a:lnTo>
                  <a:lnTo>
                    <a:pt x="815" y="872"/>
                  </a:lnTo>
                  <a:lnTo>
                    <a:pt x="835" y="878"/>
                  </a:lnTo>
                  <a:lnTo>
                    <a:pt x="872" y="886"/>
                  </a:lnTo>
                  <a:lnTo>
                    <a:pt x="896" y="891"/>
                  </a:lnTo>
                  <a:lnTo>
                    <a:pt x="906" y="894"/>
                  </a:lnTo>
                  <a:lnTo>
                    <a:pt x="915" y="897"/>
                  </a:lnTo>
                  <a:lnTo>
                    <a:pt x="919" y="898"/>
                  </a:lnTo>
                  <a:lnTo>
                    <a:pt x="922" y="900"/>
                  </a:lnTo>
                  <a:lnTo>
                    <a:pt x="926" y="902"/>
                  </a:lnTo>
                  <a:lnTo>
                    <a:pt x="928" y="904"/>
                  </a:lnTo>
                  <a:lnTo>
                    <a:pt x="929" y="905"/>
                  </a:lnTo>
                  <a:lnTo>
                    <a:pt x="930" y="906"/>
                  </a:lnTo>
                  <a:lnTo>
                    <a:pt x="931" y="907"/>
                  </a:lnTo>
                  <a:lnTo>
                    <a:pt x="932" y="908"/>
                  </a:lnTo>
                  <a:lnTo>
                    <a:pt x="933" y="910"/>
                  </a:lnTo>
                  <a:lnTo>
                    <a:pt x="933" y="911"/>
                  </a:lnTo>
                  <a:lnTo>
                    <a:pt x="934" y="912"/>
                  </a:lnTo>
                  <a:lnTo>
                    <a:pt x="934" y="914"/>
                  </a:lnTo>
                  <a:lnTo>
                    <a:pt x="936" y="921"/>
                  </a:lnTo>
                  <a:lnTo>
                    <a:pt x="938" y="928"/>
                  </a:lnTo>
                  <a:lnTo>
                    <a:pt x="941" y="934"/>
                  </a:lnTo>
                  <a:lnTo>
                    <a:pt x="944" y="940"/>
                  </a:lnTo>
                  <a:lnTo>
                    <a:pt x="947" y="944"/>
                  </a:lnTo>
                  <a:lnTo>
                    <a:pt x="950" y="949"/>
                  </a:lnTo>
                  <a:lnTo>
                    <a:pt x="953" y="952"/>
                  </a:lnTo>
                  <a:lnTo>
                    <a:pt x="956" y="956"/>
                  </a:lnTo>
                  <a:lnTo>
                    <a:pt x="974" y="968"/>
                  </a:lnTo>
                  <a:lnTo>
                    <a:pt x="1050" y="945"/>
                  </a:lnTo>
                  <a:lnTo>
                    <a:pt x="1053" y="948"/>
                  </a:lnTo>
                  <a:lnTo>
                    <a:pt x="1060" y="952"/>
                  </a:lnTo>
                  <a:lnTo>
                    <a:pt x="1066" y="956"/>
                  </a:lnTo>
                  <a:lnTo>
                    <a:pt x="1072" y="959"/>
                  </a:lnTo>
                  <a:lnTo>
                    <a:pt x="1077" y="961"/>
                  </a:lnTo>
                  <a:lnTo>
                    <a:pt x="1082" y="962"/>
                  </a:lnTo>
                  <a:lnTo>
                    <a:pt x="1086" y="963"/>
                  </a:lnTo>
                  <a:lnTo>
                    <a:pt x="1090" y="964"/>
                  </a:lnTo>
                  <a:lnTo>
                    <a:pt x="1094" y="964"/>
                  </a:lnTo>
                  <a:lnTo>
                    <a:pt x="1097" y="964"/>
                  </a:lnTo>
                  <a:lnTo>
                    <a:pt x="1100" y="964"/>
                  </a:lnTo>
                  <a:lnTo>
                    <a:pt x="1103" y="964"/>
                  </a:lnTo>
                  <a:lnTo>
                    <a:pt x="1105" y="963"/>
                  </a:lnTo>
                  <a:lnTo>
                    <a:pt x="1107" y="962"/>
                  </a:lnTo>
                  <a:lnTo>
                    <a:pt x="1108" y="962"/>
                  </a:lnTo>
                  <a:lnTo>
                    <a:pt x="1109" y="962"/>
                  </a:lnTo>
                  <a:lnTo>
                    <a:pt x="1109" y="959"/>
                  </a:lnTo>
                  <a:lnTo>
                    <a:pt x="1109" y="958"/>
                  </a:lnTo>
                  <a:lnTo>
                    <a:pt x="1110" y="955"/>
                  </a:lnTo>
                  <a:lnTo>
                    <a:pt x="1112" y="952"/>
                  </a:lnTo>
                  <a:lnTo>
                    <a:pt x="1114" y="947"/>
                  </a:lnTo>
                  <a:lnTo>
                    <a:pt x="1116" y="945"/>
                  </a:lnTo>
                  <a:lnTo>
                    <a:pt x="1117" y="942"/>
                  </a:lnTo>
                  <a:lnTo>
                    <a:pt x="1119" y="940"/>
                  </a:lnTo>
                  <a:lnTo>
                    <a:pt x="1121" y="938"/>
                  </a:lnTo>
                  <a:lnTo>
                    <a:pt x="1124" y="936"/>
                  </a:lnTo>
                  <a:lnTo>
                    <a:pt x="1126" y="934"/>
                  </a:lnTo>
                  <a:lnTo>
                    <a:pt x="1129" y="932"/>
                  </a:lnTo>
                  <a:lnTo>
                    <a:pt x="1132" y="931"/>
                  </a:lnTo>
                  <a:lnTo>
                    <a:pt x="1135" y="930"/>
                  </a:lnTo>
                  <a:lnTo>
                    <a:pt x="1138" y="928"/>
                  </a:lnTo>
                  <a:lnTo>
                    <a:pt x="1145" y="925"/>
                  </a:lnTo>
                  <a:lnTo>
                    <a:pt x="1153" y="921"/>
                  </a:lnTo>
                  <a:lnTo>
                    <a:pt x="1158" y="919"/>
                  </a:lnTo>
                  <a:lnTo>
                    <a:pt x="1163" y="917"/>
                  </a:lnTo>
                  <a:lnTo>
                    <a:pt x="1148" y="907"/>
                  </a:lnTo>
                  <a:lnTo>
                    <a:pt x="1140" y="902"/>
                  </a:lnTo>
                  <a:lnTo>
                    <a:pt x="1133" y="898"/>
                  </a:lnTo>
                  <a:lnTo>
                    <a:pt x="1125" y="895"/>
                  </a:lnTo>
                  <a:lnTo>
                    <a:pt x="1116" y="892"/>
                  </a:lnTo>
                  <a:lnTo>
                    <a:pt x="1107" y="890"/>
                  </a:lnTo>
                  <a:lnTo>
                    <a:pt x="1103" y="889"/>
                  </a:lnTo>
                  <a:lnTo>
                    <a:pt x="1098" y="889"/>
                  </a:lnTo>
                  <a:lnTo>
                    <a:pt x="1097" y="889"/>
                  </a:lnTo>
                  <a:lnTo>
                    <a:pt x="1096" y="889"/>
                  </a:lnTo>
                  <a:lnTo>
                    <a:pt x="1095" y="888"/>
                  </a:lnTo>
                  <a:lnTo>
                    <a:pt x="1094" y="888"/>
                  </a:lnTo>
                  <a:lnTo>
                    <a:pt x="1093" y="887"/>
                  </a:lnTo>
                  <a:lnTo>
                    <a:pt x="1092" y="887"/>
                  </a:lnTo>
                  <a:lnTo>
                    <a:pt x="1092" y="886"/>
                  </a:lnTo>
                  <a:lnTo>
                    <a:pt x="1091" y="886"/>
                  </a:lnTo>
                  <a:lnTo>
                    <a:pt x="1091" y="885"/>
                  </a:lnTo>
                  <a:lnTo>
                    <a:pt x="1090" y="885"/>
                  </a:lnTo>
                  <a:lnTo>
                    <a:pt x="1090" y="884"/>
                  </a:lnTo>
                  <a:lnTo>
                    <a:pt x="1090" y="883"/>
                  </a:lnTo>
                  <a:lnTo>
                    <a:pt x="1090" y="882"/>
                  </a:lnTo>
                  <a:lnTo>
                    <a:pt x="1089" y="880"/>
                  </a:lnTo>
                  <a:lnTo>
                    <a:pt x="1089" y="879"/>
                  </a:lnTo>
                  <a:lnTo>
                    <a:pt x="1088" y="877"/>
                  </a:lnTo>
                  <a:lnTo>
                    <a:pt x="1087" y="874"/>
                  </a:lnTo>
                  <a:lnTo>
                    <a:pt x="1087" y="873"/>
                  </a:lnTo>
                  <a:lnTo>
                    <a:pt x="1087" y="872"/>
                  </a:lnTo>
                  <a:lnTo>
                    <a:pt x="1087" y="871"/>
                  </a:lnTo>
                  <a:lnTo>
                    <a:pt x="1087" y="870"/>
                  </a:lnTo>
                  <a:lnTo>
                    <a:pt x="1087" y="869"/>
                  </a:lnTo>
                  <a:lnTo>
                    <a:pt x="1088" y="868"/>
                  </a:lnTo>
                  <a:lnTo>
                    <a:pt x="1089" y="866"/>
                  </a:lnTo>
                  <a:lnTo>
                    <a:pt x="1089" y="865"/>
                  </a:lnTo>
                  <a:lnTo>
                    <a:pt x="1090" y="864"/>
                  </a:lnTo>
                  <a:lnTo>
                    <a:pt x="1091" y="864"/>
                  </a:lnTo>
                  <a:lnTo>
                    <a:pt x="1091" y="863"/>
                  </a:lnTo>
                  <a:lnTo>
                    <a:pt x="1092" y="863"/>
                  </a:lnTo>
                  <a:lnTo>
                    <a:pt x="1093" y="862"/>
                  </a:lnTo>
                  <a:lnTo>
                    <a:pt x="1094" y="862"/>
                  </a:lnTo>
                  <a:lnTo>
                    <a:pt x="1095" y="861"/>
                  </a:lnTo>
                  <a:lnTo>
                    <a:pt x="1096" y="861"/>
                  </a:lnTo>
                  <a:lnTo>
                    <a:pt x="1098" y="860"/>
                  </a:lnTo>
                  <a:lnTo>
                    <a:pt x="1100" y="860"/>
                  </a:lnTo>
                  <a:lnTo>
                    <a:pt x="1101" y="860"/>
                  </a:lnTo>
                  <a:lnTo>
                    <a:pt x="1104" y="860"/>
                  </a:lnTo>
                  <a:lnTo>
                    <a:pt x="1112" y="861"/>
                  </a:lnTo>
                  <a:lnTo>
                    <a:pt x="1119" y="863"/>
                  </a:lnTo>
                  <a:lnTo>
                    <a:pt x="1127" y="865"/>
                  </a:lnTo>
                  <a:lnTo>
                    <a:pt x="1134" y="868"/>
                  </a:lnTo>
                  <a:lnTo>
                    <a:pt x="1142" y="870"/>
                  </a:lnTo>
                  <a:lnTo>
                    <a:pt x="1149" y="874"/>
                  </a:lnTo>
                  <a:lnTo>
                    <a:pt x="1163" y="881"/>
                  </a:lnTo>
                  <a:lnTo>
                    <a:pt x="1176" y="890"/>
                  </a:lnTo>
                  <a:lnTo>
                    <a:pt x="1188" y="900"/>
                  </a:lnTo>
                  <a:lnTo>
                    <a:pt x="1200" y="912"/>
                  </a:lnTo>
                  <a:lnTo>
                    <a:pt x="1211" y="925"/>
                  </a:lnTo>
                  <a:lnTo>
                    <a:pt x="1226" y="937"/>
                  </a:lnTo>
                  <a:lnTo>
                    <a:pt x="1241" y="950"/>
                  </a:lnTo>
                  <a:lnTo>
                    <a:pt x="1256" y="965"/>
                  </a:lnTo>
                  <a:lnTo>
                    <a:pt x="1270" y="980"/>
                  </a:lnTo>
                  <a:lnTo>
                    <a:pt x="1283" y="996"/>
                  </a:lnTo>
                  <a:lnTo>
                    <a:pt x="1295" y="1011"/>
                  </a:lnTo>
                  <a:lnTo>
                    <a:pt x="1306" y="1027"/>
                  </a:lnTo>
                  <a:lnTo>
                    <a:pt x="1315" y="1041"/>
                  </a:lnTo>
                  <a:lnTo>
                    <a:pt x="1316" y="1043"/>
                  </a:lnTo>
                  <a:lnTo>
                    <a:pt x="1317" y="1045"/>
                  </a:lnTo>
                  <a:lnTo>
                    <a:pt x="1319" y="1048"/>
                  </a:lnTo>
                  <a:lnTo>
                    <a:pt x="1322" y="1051"/>
                  </a:lnTo>
                  <a:lnTo>
                    <a:pt x="1323" y="1053"/>
                  </a:lnTo>
                  <a:lnTo>
                    <a:pt x="1324" y="1055"/>
                  </a:lnTo>
                  <a:lnTo>
                    <a:pt x="1327" y="1058"/>
                  </a:lnTo>
                  <a:lnTo>
                    <a:pt x="1333" y="1068"/>
                  </a:lnTo>
                  <a:lnTo>
                    <a:pt x="1339" y="1077"/>
                  </a:lnTo>
                  <a:lnTo>
                    <a:pt x="1345" y="1085"/>
                  </a:lnTo>
                  <a:lnTo>
                    <a:pt x="1349" y="1089"/>
                  </a:lnTo>
                  <a:lnTo>
                    <a:pt x="1353" y="1093"/>
                  </a:lnTo>
                  <a:lnTo>
                    <a:pt x="1357" y="1097"/>
                  </a:lnTo>
                  <a:lnTo>
                    <a:pt x="1361" y="1100"/>
                  </a:lnTo>
                  <a:lnTo>
                    <a:pt x="1366" y="1104"/>
                  </a:lnTo>
                  <a:lnTo>
                    <a:pt x="1371" y="1107"/>
                  </a:lnTo>
                  <a:lnTo>
                    <a:pt x="1383" y="1114"/>
                  </a:lnTo>
                  <a:lnTo>
                    <a:pt x="1397" y="1120"/>
                  </a:lnTo>
                  <a:lnTo>
                    <a:pt x="1410" y="1124"/>
                  </a:lnTo>
                  <a:lnTo>
                    <a:pt x="1412" y="1125"/>
                  </a:lnTo>
                  <a:lnTo>
                    <a:pt x="1415" y="1125"/>
                  </a:lnTo>
                  <a:lnTo>
                    <a:pt x="1418" y="1126"/>
                  </a:lnTo>
                  <a:lnTo>
                    <a:pt x="1419" y="1126"/>
                  </a:lnTo>
                  <a:lnTo>
                    <a:pt x="1420" y="1126"/>
                  </a:lnTo>
                  <a:lnTo>
                    <a:pt x="1424" y="1126"/>
                  </a:lnTo>
                  <a:lnTo>
                    <a:pt x="1427" y="1125"/>
                  </a:lnTo>
                  <a:lnTo>
                    <a:pt x="1430" y="1125"/>
                  </a:lnTo>
                  <a:lnTo>
                    <a:pt x="1433" y="1124"/>
                  </a:lnTo>
                  <a:lnTo>
                    <a:pt x="1434" y="1124"/>
                  </a:lnTo>
                  <a:lnTo>
                    <a:pt x="1435" y="1123"/>
                  </a:lnTo>
                  <a:lnTo>
                    <a:pt x="1436" y="1123"/>
                  </a:lnTo>
                  <a:lnTo>
                    <a:pt x="1437" y="1122"/>
                  </a:lnTo>
                  <a:lnTo>
                    <a:pt x="1438" y="1122"/>
                  </a:lnTo>
                  <a:lnTo>
                    <a:pt x="1439" y="1121"/>
                  </a:lnTo>
                  <a:lnTo>
                    <a:pt x="1439" y="1120"/>
                  </a:lnTo>
                  <a:lnTo>
                    <a:pt x="1440" y="1120"/>
                  </a:lnTo>
                  <a:lnTo>
                    <a:pt x="1443" y="1102"/>
                  </a:lnTo>
                  <a:lnTo>
                    <a:pt x="1444" y="1091"/>
                  </a:lnTo>
                  <a:lnTo>
                    <a:pt x="1445" y="1085"/>
                  </a:lnTo>
                  <a:close/>
                  <a:moveTo>
                    <a:pt x="1109" y="821"/>
                  </a:moveTo>
                  <a:lnTo>
                    <a:pt x="1109" y="822"/>
                  </a:lnTo>
                  <a:lnTo>
                    <a:pt x="1108" y="823"/>
                  </a:lnTo>
                  <a:lnTo>
                    <a:pt x="1107" y="824"/>
                  </a:lnTo>
                  <a:lnTo>
                    <a:pt x="1107" y="825"/>
                  </a:lnTo>
                  <a:lnTo>
                    <a:pt x="1106" y="826"/>
                  </a:lnTo>
                  <a:lnTo>
                    <a:pt x="1105" y="827"/>
                  </a:lnTo>
                  <a:lnTo>
                    <a:pt x="1104" y="828"/>
                  </a:lnTo>
                  <a:lnTo>
                    <a:pt x="1103" y="829"/>
                  </a:lnTo>
                  <a:lnTo>
                    <a:pt x="1102" y="829"/>
                  </a:lnTo>
                  <a:lnTo>
                    <a:pt x="1101" y="830"/>
                  </a:lnTo>
                  <a:lnTo>
                    <a:pt x="1100" y="831"/>
                  </a:lnTo>
                  <a:lnTo>
                    <a:pt x="1099" y="831"/>
                  </a:lnTo>
                  <a:lnTo>
                    <a:pt x="1098" y="831"/>
                  </a:lnTo>
                  <a:lnTo>
                    <a:pt x="1097" y="832"/>
                  </a:lnTo>
                  <a:lnTo>
                    <a:pt x="1096" y="832"/>
                  </a:lnTo>
                  <a:lnTo>
                    <a:pt x="1095" y="832"/>
                  </a:lnTo>
                  <a:lnTo>
                    <a:pt x="1092" y="832"/>
                  </a:lnTo>
                  <a:lnTo>
                    <a:pt x="1034" y="817"/>
                  </a:lnTo>
                  <a:lnTo>
                    <a:pt x="979" y="802"/>
                  </a:lnTo>
                  <a:lnTo>
                    <a:pt x="926" y="785"/>
                  </a:lnTo>
                  <a:lnTo>
                    <a:pt x="901" y="775"/>
                  </a:lnTo>
                  <a:lnTo>
                    <a:pt x="875" y="764"/>
                  </a:lnTo>
                  <a:lnTo>
                    <a:pt x="830" y="741"/>
                  </a:lnTo>
                  <a:lnTo>
                    <a:pt x="786" y="714"/>
                  </a:lnTo>
                  <a:lnTo>
                    <a:pt x="746" y="684"/>
                  </a:lnTo>
                  <a:lnTo>
                    <a:pt x="708" y="651"/>
                  </a:lnTo>
                  <a:lnTo>
                    <a:pt x="673" y="614"/>
                  </a:lnTo>
                  <a:lnTo>
                    <a:pt x="641" y="576"/>
                  </a:lnTo>
                  <a:lnTo>
                    <a:pt x="612" y="534"/>
                  </a:lnTo>
                  <a:lnTo>
                    <a:pt x="587" y="491"/>
                  </a:lnTo>
                  <a:lnTo>
                    <a:pt x="587" y="489"/>
                  </a:lnTo>
                  <a:lnTo>
                    <a:pt x="586" y="488"/>
                  </a:lnTo>
                  <a:lnTo>
                    <a:pt x="586" y="486"/>
                  </a:lnTo>
                  <a:lnTo>
                    <a:pt x="586" y="484"/>
                  </a:lnTo>
                  <a:lnTo>
                    <a:pt x="586" y="483"/>
                  </a:lnTo>
                  <a:lnTo>
                    <a:pt x="586" y="481"/>
                  </a:lnTo>
                  <a:lnTo>
                    <a:pt x="587" y="480"/>
                  </a:lnTo>
                  <a:lnTo>
                    <a:pt x="587" y="479"/>
                  </a:lnTo>
                  <a:lnTo>
                    <a:pt x="587" y="477"/>
                  </a:lnTo>
                  <a:lnTo>
                    <a:pt x="588" y="476"/>
                  </a:lnTo>
                  <a:lnTo>
                    <a:pt x="589" y="475"/>
                  </a:lnTo>
                  <a:lnTo>
                    <a:pt x="589" y="474"/>
                  </a:lnTo>
                  <a:lnTo>
                    <a:pt x="590" y="473"/>
                  </a:lnTo>
                  <a:lnTo>
                    <a:pt x="591" y="472"/>
                  </a:lnTo>
                  <a:lnTo>
                    <a:pt x="592" y="472"/>
                  </a:lnTo>
                  <a:lnTo>
                    <a:pt x="593" y="471"/>
                  </a:lnTo>
                  <a:lnTo>
                    <a:pt x="594" y="470"/>
                  </a:lnTo>
                  <a:lnTo>
                    <a:pt x="595" y="470"/>
                  </a:lnTo>
                  <a:lnTo>
                    <a:pt x="596" y="469"/>
                  </a:lnTo>
                  <a:lnTo>
                    <a:pt x="597" y="469"/>
                  </a:lnTo>
                  <a:lnTo>
                    <a:pt x="598" y="469"/>
                  </a:lnTo>
                  <a:lnTo>
                    <a:pt x="599" y="469"/>
                  </a:lnTo>
                  <a:lnTo>
                    <a:pt x="600" y="469"/>
                  </a:lnTo>
                  <a:lnTo>
                    <a:pt x="601" y="469"/>
                  </a:lnTo>
                  <a:lnTo>
                    <a:pt x="602" y="470"/>
                  </a:lnTo>
                  <a:lnTo>
                    <a:pt x="603" y="470"/>
                  </a:lnTo>
                  <a:lnTo>
                    <a:pt x="604" y="471"/>
                  </a:lnTo>
                  <a:lnTo>
                    <a:pt x="605" y="471"/>
                  </a:lnTo>
                  <a:lnTo>
                    <a:pt x="605" y="472"/>
                  </a:lnTo>
                  <a:lnTo>
                    <a:pt x="606" y="473"/>
                  </a:lnTo>
                  <a:lnTo>
                    <a:pt x="608" y="474"/>
                  </a:lnTo>
                  <a:lnTo>
                    <a:pt x="610" y="475"/>
                  </a:lnTo>
                  <a:lnTo>
                    <a:pt x="610" y="476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2" y="477"/>
                  </a:lnTo>
                  <a:lnTo>
                    <a:pt x="612" y="478"/>
                  </a:lnTo>
                  <a:lnTo>
                    <a:pt x="613" y="479"/>
                  </a:lnTo>
                  <a:lnTo>
                    <a:pt x="637" y="521"/>
                  </a:lnTo>
                  <a:lnTo>
                    <a:pt x="664" y="561"/>
                  </a:lnTo>
                  <a:lnTo>
                    <a:pt x="694" y="598"/>
                  </a:lnTo>
                  <a:lnTo>
                    <a:pt x="727" y="632"/>
                  </a:lnTo>
                  <a:lnTo>
                    <a:pt x="763" y="664"/>
                  </a:lnTo>
                  <a:lnTo>
                    <a:pt x="802" y="692"/>
                  </a:lnTo>
                  <a:lnTo>
                    <a:pt x="843" y="717"/>
                  </a:lnTo>
                  <a:lnTo>
                    <a:pt x="886" y="739"/>
                  </a:lnTo>
                  <a:lnTo>
                    <a:pt x="910" y="750"/>
                  </a:lnTo>
                  <a:lnTo>
                    <a:pt x="935" y="760"/>
                  </a:lnTo>
                  <a:lnTo>
                    <a:pt x="961" y="769"/>
                  </a:lnTo>
                  <a:lnTo>
                    <a:pt x="987" y="777"/>
                  </a:lnTo>
                  <a:lnTo>
                    <a:pt x="1041" y="791"/>
                  </a:lnTo>
                  <a:lnTo>
                    <a:pt x="1098" y="804"/>
                  </a:lnTo>
                  <a:lnTo>
                    <a:pt x="1100" y="804"/>
                  </a:lnTo>
                  <a:lnTo>
                    <a:pt x="1101" y="804"/>
                  </a:lnTo>
                  <a:lnTo>
                    <a:pt x="1103" y="805"/>
                  </a:lnTo>
                  <a:lnTo>
                    <a:pt x="1104" y="805"/>
                  </a:lnTo>
                  <a:lnTo>
                    <a:pt x="1105" y="806"/>
                  </a:lnTo>
                  <a:lnTo>
                    <a:pt x="1106" y="807"/>
                  </a:lnTo>
                  <a:lnTo>
                    <a:pt x="1107" y="808"/>
                  </a:lnTo>
                  <a:lnTo>
                    <a:pt x="1108" y="809"/>
                  </a:lnTo>
                  <a:lnTo>
                    <a:pt x="1109" y="810"/>
                  </a:lnTo>
                  <a:lnTo>
                    <a:pt x="1109" y="812"/>
                  </a:lnTo>
                  <a:lnTo>
                    <a:pt x="1110" y="813"/>
                  </a:lnTo>
                  <a:lnTo>
                    <a:pt x="1110" y="814"/>
                  </a:lnTo>
                  <a:lnTo>
                    <a:pt x="1110" y="816"/>
                  </a:lnTo>
                  <a:lnTo>
                    <a:pt x="1110" y="818"/>
                  </a:lnTo>
                  <a:lnTo>
                    <a:pt x="1109" y="8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39"/>
            <p:cNvSpPr/>
            <p:nvPr/>
          </p:nvSpPr>
          <p:spPr>
            <a:xfrm>
              <a:off x="1268579" y="3303097"/>
              <a:ext cx="89593" cy="53035"/>
            </a:xfrm>
            <a:custGeom>
              <a:avLst/>
              <a:gdLst/>
              <a:ahLst/>
              <a:cxnLst/>
              <a:rect l="l" t="t" r="r" b="b"/>
              <a:pathLst>
                <a:path w="175" h="104" extrusionOk="0">
                  <a:moveTo>
                    <a:pt x="121" y="59"/>
                  </a:moveTo>
                  <a:lnTo>
                    <a:pt x="118" y="59"/>
                  </a:lnTo>
                  <a:lnTo>
                    <a:pt x="115" y="59"/>
                  </a:lnTo>
                  <a:lnTo>
                    <a:pt x="113" y="58"/>
                  </a:lnTo>
                  <a:lnTo>
                    <a:pt x="111" y="57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99" y="53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100" y="40"/>
                  </a:lnTo>
                  <a:lnTo>
                    <a:pt x="101" y="35"/>
                  </a:lnTo>
                  <a:lnTo>
                    <a:pt x="102" y="31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4" y="14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96" y="12"/>
                  </a:lnTo>
                  <a:lnTo>
                    <a:pt x="91" y="10"/>
                  </a:lnTo>
                  <a:lnTo>
                    <a:pt x="86" y="8"/>
                  </a:lnTo>
                  <a:lnTo>
                    <a:pt x="81" y="6"/>
                  </a:lnTo>
                  <a:lnTo>
                    <a:pt x="71" y="0"/>
                  </a:lnTo>
                  <a:lnTo>
                    <a:pt x="66" y="11"/>
                  </a:lnTo>
                  <a:lnTo>
                    <a:pt x="63" y="17"/>
                  </a:lnTo>
                  <a:lnTo>
                    <a:pt x="60" y="22"/>
                  </a:lnTo>
                  <a:lnTo>
                    <a:pt x="57" y="28"/>
                  </a:lnTo>
                  <a:lnTo>
                    <a:pt x="53" y="33"/>
                  </a:lnTo>
                  <a:lnTo>
                    <a:pt x="49" y="38"/>
                  </a:lnTo>
                  <a:lnTo>
                    <a:pt x="45" y="42"/>
                  </a:lnTo>
                  <a:lnTo>
                    <a:pt x="43" y="44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0" y="53"/>
                  </a:lnTo>
                  <a:lnTo>
                    <a:pt x="25" y="55"/>
                  </a:lnTo>
                  <a:lnTo>
                    <a:pt x="19" y="58"/>
                  </a:lnTo>
                  <a:lnTo>
                    <a:pt x="13" y="60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11" y="73"/>
                  </a:lnTo>
                  <a:lnTo>
                    <a:pt x="13" y="75"/>
                  </a:lnTo>
                  <a:lnTo>
                    <a:pt x="15" y="78"/>
                  </a:lnTo>
                  <a:lnTo>
                    <a:pt x="17" y="81"/>
                  </a:lnTo>
                  <a:lnTo>
                    <a:pt x="18" y="83"/>
                  </a:lnTo>
                  <a:lnTo>
                    <a:pt x="19" y="86"/>
                  </a:lnTo>
                  <a:lnTo>
                    <a:pt x="19" y="89"/>
                  </a:lnTo>
                  <a:lnTo>
                    <a:pt x="20" y="91"/>
                  </a:lnTo>
                  <a:lnTo>
                    <a:pt x="20" y="93"/>
                  </a:lnTo>
                  <a:lnTo>
                    <a:pt x="20" y="96"/>
                  </a:lnTo>
                  <a:lnTo>
                    <a:pt x="20" y="99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175" y="104"/>
                  </a:lnTo>
                  <a:lnTo>
                    <a:pt x="175" y="101"/>
                  </a:lnTo>
                  <a:lnTo>
                    <a:pt x="175" y="95"/>
                  </a:lnTo>
                  <a:lnTo>
                    <a:pt x="175" y="90"/>
                  </a:lnTo>
                  <a:lnTo>
                    <a:pt x="174" y="86"/>
                  </a:lnTo>
                  <a:lnTo>
                    <a:pt x="172" y="82"/>
                  </a:lnTo>
                  <a:lnTo>
                    <a:pt x="170" y="78"/>
                  </a:lnTo>
                  <a:lnTo>
                    <a:pt x="168" y="75"/>
                  </a:lnTo>
                  <a:lnTo>
                    <a:pt x="165" y="72"/>
                  </a:lnTo>
                  <a:lnTo>
                    <a:pt x="161" y="69"/>
                  </a:lnTo>
                  <a:lnTo>
                    <a:pt x="157" y="67"/>
                  </a:lnTo>
                  <a:lnTo>
                    <a:pt x="153" y="65"/>
                  </a:lnTo>
                  <a:lnTo>
                    <a:pt x="148" y="64"/>
                  </a:lnTo>
                  <a:lnTo>
                    <a:pt x="143" y="62"/>
                  </a:lnTo>
                  <a:lnTo>
                    <a:pt x="133" y="6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07" name="Google Shape;4207;p39"/>
          <p:cNvGrpSpPr/>
          <p:nvPr/>
        </p:nvGrpSpPr>
        <p:grpSpPr>
          <a:xfrm>
            <a:off x="1313234" y="2383720"/>
            <a:ext cx="704781" cy="505830"/>
            <a:chOff x="720725" y="1750156"/>
            <a:chExt cx="837229" cy="600889"/>
          </a:xfrm>
        </p:grpSpPr>
        <p:sp>
          <p:nvSpPr>
            <p:cNvPr id="4208" name="Google Shape;4208;p39"/>
            <p:cNvSpPr/>
            <p:nvPr/>
          </p:nvSpPr>
          <p:spPr>
            <a:xfrm>
              <a:off x="914326" y="2132212"/>
              <a:ext cx="125636" cy="218833"/>
            </a:xfrm>
            <a:custGeom>
              <a:avLst/>
              <a:gdLst/>
              <a:ahLst/>
              <a:cxnLst/>
              <a:rect l="l" t="t" r="r" b="b"/>
              <a:pathLst>
                <a:path w="245" h="426" extrusionOk="0">
                  <a:moveTo>
                    <a:pt x="160" y="124"/>
                  </a:moveTo>
                  <a:lnTo>
                    <a:pt x="165" y="120"/>
                  </a:lnTo>
                  <a:lnTo>
                    <a:pt x="170" y="115"/>
                  </a:lnTo>
                  <a:lnTo>
                    <a:pt x="181" y="103"/>
                  </a:lnTo>
                  <a:lnTo>
                    <a:pt x="193" y="89"/>
                  </a:lnTo>
                  <a:lnTo>
                    <a:pt x="205" y="73"/>
                  </a:lnTo>
                  <a:lnTo>
                    <a:pt x="227" y="41"/>
                  </a:lnTo>
                  <a:lnTo>
                    <a:pt x="245" y="12"/>
                  </a:lnTo>
                  <a:lnTo>
                    <a:pt x="239" y="9"/>
                  </a:lnTo>
                  <a:lnTo>
                    <a:pt x="239" y="8"/>
                  </a:lnTo>
                  <a:lnTo>
                    <a:pt x="238" y="8"/>
                  </a:lnTo>
                  <a:lnTo>
                    <a:pt x="237" y="7"/>
                  </a:lnTo>
                  <a:lnTo>
                    <a:pt x="237" y="7"/>
                  </a:lnTo>
                  <a:lnTo>
                    <a:pt x="235" y="6"/>
                  </a:lnTo>
                  <a:lnTo>
                    <a:pt x="234" y="4"/>
                  </a:lnTo>
                  <a:lnTo>
                    <a:pt x="231" y="2"/>
                  </a:lnTo>
                  <a:lnTo>
                    <a:pt x="229" y="1"/>
                  </a:lnTo>
                  <a:lnTo>
                    <a:pt x="228" y="0"/>
                  </a:lnTo>
                  <a:lnTo>
                    <a:pt x="195" y="18"/>
                  </a:lnTo>
                  <a:lnTo>
                    <a:pt x="181" y="27"/>
                  </a:lnTo>
                  <a:lnTo>
                    <a:pt x="176" y="31"/>
                  </a:lnTo>
                  <a:lnTo>
                    <a:pt x="174" y="32"/>
                  </a:lnTo>
                  <a:lnTo>
                    <a:pt x="172" y="34"/>
                  </a:lnTo>
                  <a:lnTo>
                    <a:pt x="171" y="35"/>
                  </a:lnTo>
                  <a:lnTo>
                    <a:pt x="171" y="36"/>
                  </a:lnTo>
                  <a:lnTo>
                    <a:pt x="168" y="39"/>
                  </a:lnTo>
                  <a:lnTo>
                    <a:pt x="163" y="46"/>
                  </a:lnTo>
                  <a:lnTo>
                    <a:pt x="156" y="56"/>
                  </a:lnTo>
                  <a:lnTo>
                    <a:pt x="149" y="65"/>
                  </a:lnTo>
                  <a:lnTo>
                    <a:pt x="148" y="66"/>
                  </a:lnTo>
                  <a:lnTo>
                    <a:pt x="147" y="68"/>
                  </a:lnTo>
                  <a:lnTo>
                    <a:pt x="145" y="71"/>
                  </a:lnTo>
                  <a:lnTo>
                    <a:pt x="143" y="74"/>
                  </a:lnTo>
                  <a:lnTo>
                    <a:pt x="142" y="75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8" y="96"/>
                  </a:lnTo>
                  <a:lnTo>
                    <a:pt x="114" y="116"/>
                  </a:lnTo>
                  <a:lnTo>
                    <a:pt x="106" y="125"/>
                  </a:lnTo>
                  <a:lnTo>
                    <a:pt x="99" y="134"/>
                  </a:lnTo>
                  <a:lnTo>
                    <a:pt x="91" y="141"/>
                  </a:lnTo>
                  <a:lnTo>
                    <a:pt x="88" y="144"/>
                  </a:lnTo>
                  <a:lnTo>
                    <a:pt x="84" y="147"/>
                  </a:lnTo>
                  <a:lnTo>
                    <a:pt x="83" y="148"/>
                  </a:lnTo>
                  <a:lnTo>
                    <a:pt x="82" y="149"/>
                  </a:lnTo>
                  <a:lnTo>
                    <a:pt x="80" y="151"/>
                  </a:lnTo>
                  <a:lnTo>
                    <a:pt x="77" y="153"/>
                  </a:lnTo>
                  <a:lnTo>
                    <a:pt x="74" y="155"/>
                  </a:lnTo>
                  <a:lnTo>
                    <a:pt x="62" y="164"/>
                  </a:lnTo>
                  <a:lnTo>
                    <a:pt x="47" y="175"/>
                  </a:lnTo>
                  <a:lnTo>
                    <a:pt x="39" y="181"/>
                  </a:lnTo>
                  <a:lnTo>
                    <a:pt x="31" y="187"/>
                  </a:lnTo>
                  <a:lnTo>
                    <a:pt x="24" y="194"/>
                  </a:lnTo>
                  <a:lnTo>
                    <a:pt x="17" y="201"/>
                  </a:lnTo>
                  <a:lnTo>
                    <a:pt x="11" y="208"/>
                  </a:lnTo>
                  <a:lnTo>
                    <a:pt x="5" y="215"/>
                  </a:lnTo>
                  <a:lnTo>
                    <a:pt x="4" y="218"/>
                  </a:lnTo>
                  <a:lnTo>
                    <a:pt x="3" y="222"/>
                  </a:lnTo>
                  <a:lnTo>
                    <a:pt x="2" y="226"/>
                  </a:lnTo>
                  <a:lnTo>
                    <a:pt x="1" y="230"/>
                  </a:lnTo>
                  <a:lnTo>
                    <a:pt x="1" y="234"/>
                  </a:lnTo>
                  <a:lnTo>
                    <a:pt x="0" y="238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3"/>
                  </a:lnTo>
                  <a:lnTo>
                    <a:pt x="2" y="257"/>
                  </a:lnTo>
                  <a:lnTo>
                    <a:pt x="3" y="262"/>
                  </a:lnTo>
                  <a:lnTo>
                    <a:pt x="6" y="272"/>
                  </a:lnTo>
                  <a:lnTo>
                    <a:pt x="11" y="283"/>
                  </a:lnTo>
                  <a:lnTo>
                    <a:pt x="17" y="296"/>
                  </a:lnTo>
                  <a:lnTo>
                    <a:pt x="24" y="309"/>
                  </a:lnTo>
                  <a:lnTo>
                    <a:pt x="42" y="339"/>
                  </a:lnTo>
                  <a:lnTo>
                    <a:pt x="54" y="361"/>
                  </a:lnTo>
                  <a:lnTo>
                    <a:pt x="60" y="370"/>
                  </a:lnTo>
                  <a:lnTo>
                    <a:pt x="64" y="378"/>
                  </a:lnTo>
                  <a:lnTo>
                    <a:pt x="70" y="391"/>
                  </a:lnTo>
                  <a:lnTo>
                    <a:pt x="77" y="401"/>
                  </a:lnTo>
                  <a:lnTo>
                    <a:pt x="83" y="409"/>
                  </a:lnTo>
                  <a:lnTo>
                    <a:pt x="89" y="415"/>
                  </a:lnTo>
                  <a:lnTo>
                    <a:pt x="95" y="420"/>
                  </a:lnTo>
                  <a:lnTo>
                    <a:pt x="99" y="423"/>
                  </a:lnTo>
                  <a:lnTo>
                    <a:pt x="104" y="426"/>
                  </a:lnTo>
                  <a:lnTo>
                    <a:pt x="220" y="426"/>
                  </a:lnTo>
                  <a:lnTo>
                    <a:pt x="220" y="421"/>
                  </a:lnTo>
                  <a:lnTo>
                    <a:pt x="220" y="411"/>
                  </a:lnTo>
                  <a:lnTo>
                    <a:pt x="218" y="403"/>
                  </a:lnTo>
                  <a:lnTo>
                    <a:pt x="216" y="395"/>
                  </a:lnTo>
                  <a:lnTo>
                    <a:pt x="213" y="389"/>
                  </a:lnTo>
                  <a:lnTo>
                    <a:pt x="209" y="383"/>
                  </a:lnTo>
                  <a:lnTo>
                    <a:pt x="205" y="378"/>
                  </a:lnTo>
                  <a:lnTo>
                    <a:pt x="201" y="374"/>
                  </a:lnTo>
                  <a:lnTo>
                    <a:pt x="196" y="371"/>
                  </a:lnTo>
                  <a:lnTo>
                    <a:pt x="191" y="368"/>
                  </a:lnTo>
                  <a:lnTo>
                    <a:pt x="186" y="366"/>
                  </a:lnTo>
                  <a:lnTo>
                    <a:pt x="181" y="364"/>
                  </a:lnTo>
                  <a:lnTo>
                    <a:pt x="176" y="363"/>
                  </a:lnTo>
                  <a:lnTo>
                    <a:pt x="171" y="362"/>
                  </a:lnTo>
                  <a:lnTo>
                    <a:pt x="166" y="361"/>
                  </a:lnTo>
                  <a:lnTo>
                    <a:pt x="158" y="361"/>
                  </a:lnTo>
                  <a:lnTo>
                    <a:pt x="149" y="361"/>
                  </a:lnTo>
                  <a:lnTo>
                    <a:pt x="148" y="361"/>
                  </a:lnTo>
                  <a:lnTo>
                    <a:pt x="147" y="360"/>
                  </a:lnTo>
                  <a:lnTo>
                    <a:pt x="144" y="359"/>
                  </a:lnTo>
                  <a:lnTo>
                    <a:pt x="142" y="358"/>
                  </a:lnTo>
                  <a:lnTo>
                    <a:pt x="139" y="355"/>
                  </a:lnTo>
                  <a:lnTo>
                    <a:pt x="134" y="350"/>
                  </a:lnTo>
                  <a:lnTo>
                    <a:pt x="128" y="344"/>
                  </a:lnTo>
                  <a:lnTo>
                    <a:pt x="122" y="337"/>
                  </a:lnTo>
                  <a:lnTo>
                    <a:pt x="117" y="330"/>
                  </a:lnTo>
                  <a:lnTo>
                    <a:pt x="107" y="316"/>
                  </a:lnTo>
                  <a:lnTo>
                    <a:pt x="103" y="295"/>
                  </a:lnTo>
                  <a:lnTo>
                    <a:pt x="100" y="275"/>
                  </a:lnTo>
                  <a:lnTo>
                    <a:pt x="99" y="260"/>
                  </a:lnTo>
                  <a:lnTo>
                    <a:pt x="98" y="254"/>
                  </a:lnTo>
                  <a:lnTo>
                    <a:pt x="98" y="251"/>
                  </a:lnTo>
                  <a:lnTo>
                    <a:pt x="98" y="249"/>
                  </a:lnTo>
                  <a:lnTo>
                    <a:pt x="106" y="226"/>
                  </a:lnTo>
                  <a:lnTo>
                    <a:pt x="113" y="204"/>
                  </a:lnTo>
                  <a:lnTo>
                    <a:pt x="121" y="185"/>
                  </a:lnTo>
                  <a:lnTo>
                    <a:pt x="129" y="168"/>
                  </a:lnTo>
                  <a:lnTo>
                    <a:pt x="137" y="154"/>
                  </a:lnTo>
                  <a:lnTo>
                    <a:pt x="145" y="142"/>
                  </a:lnTo>
                  <a:lnTo>
                    <a:pt x="153" y="132"/>
                  </a:lnTo>
                  <a:lnTo>
                    <a:pt x="156" y="12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39"/>
            <p:cNvSpPr/>
            <p:nvPr/>
          </p:nvSpPr>
          <p:spPr>
            <a:xfrm>
              <a:off x="720725" y="1750156"/>
              <a:ext cx="837229" cy="599859"/>
            </a:xfrm>
            <a:custGeom>
              <a:avLst/>
              <a:gdLst/>
              <a:ahLst/>
              <a:cxnLst/>
              <a:rect l="l" t="t" r="r" b="b"/>
              <a:pathLst>
                <a:path w="1627" h="1166" extrusionOk="0">
                  <a:moveTo>
                    <a:pt x="1623" y="184"/>
                  </a:moveTo>
                  <a:lnTo>
                    <a:pt x="1621" y="181"/>
                  </a:lnTo>
                  <a:lnTo>
                    <a:pt x="1620" y="177"/>
                  </a:lnTo>
                  <a:lnTo>
                    <a:pt x="1615" y="171"/>
                  </a:lnTo>
                  <a:lnTo>
                    <a:pt x="1609" y="164"/>
                  </a:lnTo>
                  <a:lnTo>
                    <a:pt x="1602" y="158"/>
                  </a:lnTo>
                  <a:lnTo>
                    <a:pt x="1594" y="153"/>
                  </a:lnTo>
                  <a:lnTo>
                    <a:pt x="1586" y="148"/>
                  </a:lnTo>
                  <a:lnTo>
                    <a:pt x="1568" y="138"/>
                  </a:lnTo>
                  <a:lnTo>
                    <a:pt x="1550" y="130"/>
                  </a:lnTo>
                  <a:lnTo>
                    <a:pt x="1534" y="124"/>
                  </a:lnTo>
                  <a:lnTo>
                    <a:pt x="1513" y="116"/>
                  </a:lnTo>
                  <a:lnTo>
                    <a:pt x="1510" y="116"/>
                  </a:lnTo>
                  <a:lnTo>
                    <a:pt x="1500" y="106"/>
                  </a:lnTo>
                  <a:lnTo>
                    <a:pt x="1495" y="101"/>
                  </a:lnTo>
                  <a:lnTo>
                    <a:pt x="1490" y="96"/>
                  </a:lnTo>
                  <a:lnTo>
                    <a:pt x="1489" y="95"/>
                  </a:lnTo>
                  <a:lnTo>
                    <a:pt x="1488" y="94"/>
                  </a:lnTo>
                  <a:lnTo>
                    <a:pt x="1487" y="93"/>
                  </a:lnTo>
                  <a:lnTo>
                    <a:pt x="1485" y="92"/>
                  </a:lnTo>
                  <a:lnTo>
                    <a:pt x="1483" y="91"/>
                  </a:lnTo>
                  <a:lnTo>
                    <a:pt x="1480" y="89"/>
                  </a:lnTo>
                  <a:lnTo>
                    <a:pt x="1477" y="88"/>
                  </a:lnTo>
                  <a:lnTo>
                    <a:pt x="1474" y="87"/>
                  </a:lnTo>
                  <a:lnTo>
                    <a:pt x="1468" y="85"/>
                  </a:lnTo>
                  <a:lnTo>
                    <a:pt x="1463" y="84"/>
                  </a:lnTo>
                  <a:lnTo>
                    <a:pt x="1459" y="82"/>
                  </a:lnTo>
                  <a:lnTo>
                    <a:pt x="1455" y="80"/>
                  </a:lnTo>
                  <a:lnTo>
                    <a:pt x="1450" y="78"/>
                  </a:lnTo>
                  <a:lnTo>
                    <a:pt x="1441" y="74"/>
                  </a:lnTo>
                  <a:lnTo>
                    <a:pt x="1431" y="68"/>
                  </a:lnTo>
                  <a:lnTo>
                    <a:pt x="1423" y="63"/>
                  </a:lnTo>
                  <a:lnTo>
                    <a:pt x="1415" y="59"/>
                  </a:lnTo>
                  <a:lnTo>
                    <a:pt x="1407" y="55"/>
                  </a:lnTo>
                  <a:lnTo>
                    <a:pt x="1399" y="52"/>
                  </a:lnTo>
                  <a:lnTo>
                    <a:pt x="1384" y="47"/>
                  </a:lnTo>
                  <a:lnTo>
                    <a:pt x="1378" y="44"/>
                  </a:lnTo>
                  <a:lnTo>
                    <a:pt x="1372" y="42"/>
                  </a:lnTo>
                  <a:lnTo>
                    <a:pt x="1369" y="44"/>
                  </a:lnTo>
                  <a:lnTo>
                    <a:pt x="1365" y="47"/>
                  </a:lnTo>
                  <a:lnTo>
                    <a:pt x="1359" y="52"/>
                  </a:lnTo>
                  <a:lnTo>
                    <a:pt x="1354" y="58"/>
                  </a:lnTo>
                  <a:lnTo>
                    <a:pt x="1351" y="60"/>
                  </a:lnTo>
                  <a:lnTo>
                    <a:pt x="1349" y="62"/>
                  </a:lnTo>
                  <a:lnTo>
                    <a:pt x="1348" y="63"/>
                  </a:lnTo>
                  <a:lnTo>
                    <a:pt x="1347" y="64"/>
                  </a:lnTo>
                  <a:lnTo>
                    <a:pt x="1345" y="66"/>
                  </a:lnTo>
                  <a:lnTo>
                    <a:pt x="1344" y="67"/>
                  </a:lnTo>
                  <a:lnTo>
                    <a:pt x="1344" y="68"/>
                  </a:lnTo>
                  <a:lnTo>
                    <a:pt x="1343" y="69"/>
                  </a:lnTo>
                  <a:lnTo>
                    <a:pt x="1342" y="69"/>
                  </a:lnTo>
                  <a:lnTo>
                    <a:pt x="1341" y="70"/>
                  </a:lnTo>
                  <a:lnTo>
                    <a:pt x="1340" y="70"/>
                  </a:lnTo>
                  <a:lnTo>
                    <a:pt x="1339" y="70"/>
                  </a:lnTo>
                  <a:lnTo>
                    <a:pt x="1338" y="70"/>
                  </a:lnTo>
                  <a:lnTo>
                    <a:pt x="1337" y="70"/>
                  </a:lnTo>
                  <a:lnTo>
                    <a:pt x="1336" y="70"/>
                  </a:lnTo>
                  <a:lnTo>
                    <a:pt x="1335" y="70"/>
                  </a:lnTo>
                  <a:lnTo>
                    <a:pt x="1334" y="69"/>
                  </a:lnTo>
                  <a:lnTo>
                    <a:pt x="1333" y="69"/>
                  </a:lnTo>
                  <a:lnTo>
                    <a:pt x="1332" y="68"/>
                  </a:lnTo>
                  <a:lnTo>
                    <a:pt x="1332" y="67"/>
                  </a:lnTo>
                  <a:lnTo>
                    <a:pt x="1331" y="66"/>
                  </a:lnTo>
                  <a:lnTo>
                    <a:pt x="1330" y="65"/>
                  </a:lnTo>
                  <a:lnTo>
                    <a:pt x="1330" y="64"/>
                  </a:lnTo>
                  <a:lnTo>
                    <a:pt x="1329" y="64"/>
                  </a:lnTo>
                  <a:lnTo>
                    <a:pt x="1329" y="63"/>
                  </a:lnTo>
                  <a:lnTo>
                    <a:pt x="1329" y="62"/>
                  </a:lnTo>
                  <a:lnTo>
                    <a:pt x="1329" y="61"/>
                  </a:lnTo>
                  <a:lnTo>
                    <a:pt x="1329" y="60"/>
                  </a:lnTo>
                  <a:lnTo>
                    <a:pt x="1329" y="59"/>
                  </a:lnTo>
                  <a:lnTo>
                    <a:pt x="1330" y="59"/>
                  </a:lnTo>
                  <a:lnTo>
                    <a:pt x="1330" y="58"/>
                  </a:lnTo>
                  <a:lnTo>
                    <a:pt x="1331" y="58"/>
                  </a:lnTo>
                  <a:lnTo>
                    <a:pt x="1332" y="57"/>
                  </a:lnTo>
                  <a:lnTo>
                    <a:pt x="1333" y="57"/>
                  </a:lnTo>
                  <a:lnTo>
                    <a:pt x="1334" y="56"/>
                  </a:lnTo>
                  <a:lnTo>
                    <a:pt x="1335" y="56"/>
                  </a:lnTo>
                  <a:lnTo>
                    <a:pt x="1335" y="55"/>
                  </a:lnTo>
                  <a:lnTo>
                    <a:pt x="1336" y="53"/>
                  </a:lnTo>
                  <a:lnTo>
                    <a:pt x="1337" y="52"/>
                  </a:lnTo>
                  <a:lnTo>
                    <a:pt x="1338" y="51"/>
                  </a:lnTo>
                  <a:lnTo>
                    <a:pt x="1342" y="47"/>
                  </a:lnTo>
                  <a:lnTo>
                    <a:pt x="1347" y="42"/>
                  </a:lnTo>
                  <a:lnTo>
                    <a:pt x="1349" y="40"/>
                  </a:lnTo>
                  <a:lnTo>
                    <a:pt x="1352" y="38"/>
                  </a:lnTo>
                  <a:lnTo>
                    <a:pt x="1355" y="36"/>
                  </a:lnTo>
                  <a:lnTo>
                    <a:pt x="1358" y="34"/>
                  </a:lnTo>
                  <a:lnTo>
                    <a:pt x="1355" y="29"/>
                  </a:lnTo>
                  <a:lnTo>
                    <a:pt x="1352" y="23"/>
                  </a:lnTo>
                  <a:lnTo>
                    <a:pt x="1351" y="21"/>
                  </a:lnTo>
                  <a:lnTo>
                    <a:pt x="1349" y="18"/>
                  </a:lnTo>
                  <a:lnTo>
                    <a:pt x="1346" y="15"/>
                  </a:lnTo>
                  <a:lnTo>
                    <a:pt x="1344" y="13"/>
                  </a:lnTo>
                  <a:lnTo>
                    <a:pt x="1341" y="11"/>
                  </a:lnTo>
                  <a:lnTo>
                    <a:pt x="1338" y="8"/>
                  </a:lnTo>
                  <a:lnTo>
                    <a:pt x="1335" y="6"/>
                  </a:lnTo>
                  <a:lnTo>
                    <a:pt x="1332" y="5"/>
                  </a:lnTo>
                  <a:lnTo>
                    <a:pt x="1328" y="3"/>
                  </a:lnTo>
                  <a:lnTo>
                    <a:pt x="1324" y="2"/>
                  </a:lnTo>
                  <a:lnTo>
                    <a:pt x="1320" y="1"/>
                  </a:lnTo>
                  <a:lnTo>
                    <a:pt x="1315" y="0"/>
                  </a:lnTo>
                  <a:lnTo>
                    <a:pt x="1310" y="0"/>
                  </a:lnTo>
                  <a:lnTo>
                    <a:pt x="1304" y="1"/>
                  </a:lnTo>
                  <a:lnTo>
                    <a:pt x="1299" y="2"/>
                  </a:lnTo>
                  <a:lnTo>
                    <a:pt x="1294" y="3"/>
                  </a:lnTo>
                  <a:lnTo>
                    <a:pt x="1292" y="4"/>
                  </a:lnTo>
                  <a:lnTo>
                    <a:pt x="1289" y="5"/>
                  </a:lnTo>
                  <a:lnTo>
                    <a:pt x="1287" y="6"/>
                  </a:lnTo>
                  <a:lnTo>
                    <a:pt x="1285" y="7"/>
                  </a:lnTo>
                  <a:lnTo>
                    <a:pt x="1282" y="9"/>
                  </a:lnTo>
                  <a:lnTo>
                    <a:pt x="1280" y="10"/>
                  </a:lnTo>
                  <a:lnTo>
                    <a:pt x="1278" y="12"/>
                  </a:lnTo>
                  <a:lnTo>
                    <a:pt x="1276" y="14"/>
                  </a:lnTo>
                  <a:lnTo>
                    <a:pt x="1272" y="19"/>
                  </a:lnTo>
                  <a:lnTo>
                    <a:pt x="1268" y="25"/>
                  </a:lnTo>
                  <a:lnTo>
                    <a:pt x="1265" y="31"/>
                  </a:lnTo>
                  <a:lnTo>
                    <a:pt x="1262" y="37"/>
                  </a:lnTo>
                  <a:lnTo>
                    <a:pt x="1259" y="44"/>
                  </a:lnTo>
                  <a:lnTo>
                    <a:pt x="1258" y="51"/>
                  </a:lnTo>
                  <a:lnTo>
                    <a:pt x="1257" y="54"/>
                  </a:lnTo>
                  <a:lnTo>
                    <a:pt x="1256" y="58"/>
                  </a:lnTo>
                  <a:lnTo>
                    <a:pt x="1256" y="61"/>
                  </a:lnTo>
                  <a:lnTo>
                    <a:pt x="1256" y="65"/>
                  </a:lnTo>
                  <a:lnTo>
                    <a:pt x="1256" y="68"/>
                  </a:lnTo>
                  <a:lnTo>
                    <a:pt x="1253" y="68"/>
                  </a:lnTo>
                  <a:lnTo>
                    <a:pt x="1172" y="89"/>
                  </a:lnTo>
                  <a:lnTo>
                    <a:pt x="1125" y="102"/>
                  </a:lnTo>
                  <a:lnTo>
                    <a:pt x="1106" y="108"/>
                  </a:lnTo>
                  <a:lnTo>
                    <a:pt x="1092" y="113"/>
                  </a:lnTo>
                  <a:lnTo>
                    <a:pt x="1088" y="115"/>
                  </a:lnTo>
                  <a:lnTo>
                    <a:pt x="1085" y="118"/>
                  </a:lnTo>
                  <a:lnTo>
                    <a:pt x="1077" y="125"/>
                  </a:lnTo>
                  <a:lnTo>
                    <a:pt x="1068" y="134"/>
                  </a:lnTo>
                  <a:lnTo>
                    <a:pt x="1060" y="143"/>
                  </a:lnTo>
                  <a:lnTo>
                    <a:pt x="1042" y="166"/>
                  </a:lnTo>
                  <a:lnTo>
                    <a:pt x="1025" y="189"/>
                  </a:lnTo>
                  <a:lnTo>
                    <a:pt x="1015" y="203"/>
                  </a:lnTo>
                  <a:lnTo>
                    <a:pt x="1006" y="214"/>
                  </a:lnTo>
                  <a:lnTo>
                    <a:pt x="1002" y="218"/>
                  </a:lnTo>
                  <a:lnTo>
                    <a:pt x="999" y="222"/>
                  </a:lnTo>
                  <a:lnTo>
                    <a:pt x="996" y="224"/>
                  </a:lnTo>
                  <a:lnTo>
                    <a:pt x="995" y="225"/>
                  </a:lnTo>
                  <a:lnTo>
                    <a:pt x="994" y="226"/>
                  </a:lnTo>
                  <a:lnTo>
                    <a:pt x="991" y="228"/>
                  </a:lnTo>
                  <a:lnTo>
                    <a:pt x="987" y="230"/>
                  </a:lnTo>
                  <a:lnTo>
                    <a:pt x="980" y="236"/>
                  </a:lnTo>
                  <a:lnTo>
                    <a:pt x="972" y="242"/>
                  </a:lnTo>
                  <a:lnTo>
                    <a:pt x="968" y="245"/>
                  </a:lnTo>
                  <a:lnTo>
                    <a:pt x="963" y="248"/>
                  </a:lnTo>
                  <a:lnTo>
                    <a:pt x="942" y="264"/>
                  </a:lnTo>
                  <a:lnTo>
                    <a:pt x="934" y="270"/>
                  </a:lnTo>
                  <a:lnTo>
                    <a:pt x="931" y="272"/>
                  </a:lnTo>
                  <a:lnTo>
                    <a:pt x="929" y="274"/>
                  </a:lnTo>
                  <a:lnTo>
                    <a:pt x="928" y="275"/>
                  </a:lnTo>
                  <a:lnTo>
                    <a:pt x="927" y="275"/>
                  </a:lnTo>
                  <a:lnTo>
                    <a:pt x="926" y="276"/>
                  </a:lnTo>
                  <a:lnTo>
                    <a:pt x="924" y="278"/>
                  </a:lnTo>
                  <a:lnTo>
                    <a:pt x="922" y="280"/>
                  </a:lnTo>
                  <a:lnTo>
                    <a:pt x="919" y="284"/>
                  </a:lnTo>
                  <a:lnTo>
                    <a:pt x="916" y="288"/>
                  </a:lnTo>
                  <a:lnTo>
                    <a:pt x="913" y="292"/>
                  </a:lnTo>
                  <a:lnTo>
                    <a:pt x="906" y="302"/>
                  </a:lnTo>
                  <a:lnTo>
                    <a:pt x="902" y="310"/>
                  </a:lnTo>
                  <a:lnTo>
                    <a:pt x="900" y="313"/>
                  </a:lnTo>
                  <a:lnTo>
                    <a:pt x="898" y="316"/>
                  </a:lnTo>
                  <a:lnTo>
                    <a:pt x="896" y="319"/>
                  </a:lnTo>
                  <a:lnTo>
                    <a:pt x="895" y="320"/>
                  </a:lnTo>
                  <a:lnTo>
                    <a:pt x="894" y="321"/>
                  </a:lnTo>
                  <a:lnTo>
                    <a:pt x="893" y="322"/>
                  </a:lnTo>
                  <a:lnTo>
                    <a:pt x="892" y="322"/>
                  </a:lnTo>
                  <a:lnTo>
                    <a:pt x="891" y="322"/>
                  </a:lnTo>
                  <a:lnTo>
                    <a:pt x="889" y="322"/>
                  </a:lnTo>
                  <a:lnTo>
                    <a:pt x="886" y="323"/>
                  </a:lnTo>
                  <a:lnTo>
                    <a:pt x="884" y="324"/>
                  </a:lnTo>
                  <a:lnTo>
                    <a:pt x="882" y="325"/>
                  </a:lnTo>
                  <a:lnTo>
                    <a:pt x="880" y="325"/>
                  </a:lnTo>
                  <a:lnTo>
                    <a:pt x="879" y="325"/>
                  </a:lnTo>
                  <a:lnTo>
                    <a:pt x="878" y="325"/>
                  </a:lnTo>
                  <a:lnTo>
                    <a:pt x="873" y="326"/>
                  </a:lnTo>
                  <a:lnTo>
                    <a:pt x="867" y="327"/>
                  </a:lnTo>
                  <a:lnTo>
                    <a:pt x="855" y="330"/>
                  </a:lnTo>
                  <a:lnTo>
                    <a:pt x="843" y="335"/>
                  </a:lnTo>
                  <a:lnTo>
                    <a:pt x="830" y="339"/>
                  </a:lnTo>
                  <a:lnTo>
                    <a:pt x="843" y="341"/>
                  </a:lnTo>
                  <a:lnTo>
                    <a:pt x="854" y="344"/>
                  </a:lnTo>
                  <a:lnTo>
                    <a:pt x="864" y="346"/>
                  </a:lnTo>
                  <a:lnTo>
                    <a:pt x="869" y="347"/>
                  </a:lnTo>
                  <a:lnTo>
                    <a:pt x="870" y="347"/>
                  </a:lnTo>
                  <a:lnTo>
                    <a:pt x="872" y="347"/>
                  </a:lnTo>
                  <a:lnTo>
                    <a:pt x="873" y="347"/>
                  </a:lnTo>
                  <a:lnTo>
                    <a:pt x="874" y="347"/>
                  </a:lnTo>
                  <a:lnTo>
                    <a:pt x="875" y="348"/>
                  </a:lnTo>
                  <a:lnTo>
                    <a:pt x="876" y="348"/>
                  </a:lnTo>
                  <a:lnTo>
                    <a:pt x="877" y="349"/>
                  </a:lnTo>
                  <a:lnTo>
                    <a:pt x="878" y="350"/>
                  </a:lnTo>
                  <a:lnTo>
                    <a:pt x="879" y="351"/>
                  </a:lnTo>
                  <a:lnTo>
                    <a:pt x="880" y="352"/>
                  </a:lnTo>
                  <a:lnTo>
                    <a:pt x="880" y="353"/>
                  </a:lnTo>
                  <a:lnTo>
                    <a:pt x="880" y="354"/>
                  </a:lnTo>
                  <a:lnTo>
                    <a:pt x="881" y="355"/>
                  </a:lnTo>
                  <a:lnTo>
                    <a:pt x="881" y="356"/>
                  </a:lnTo>
                  <a:lnTo>
                    <a:pt x="881" y="357"/>
                  </a:lnTo>
                  <a:lnTo>
                    <a:pt x="881" y="358"/>
                  </a:lnTo>
                  <a:lnTo>
                    <a:pt x="881" y="359"/>
                  </a:lnTo>
                  <a:lnTo>
                    <a:pt x="881" y="360"/>
                  </a:lnTo>
                  <a:lnTo>
                    <a:pt x="880" y="361"/>
                  </a:lnTo>
                  <a:lnTo>
                    <a:pt x="880" y="362"/>
                  </a:lnTo>
                  <a:lnTo>
                    <a:pt x="879" y="363"/>
                  </a:lnTo>
                  <a:lnTo>
                    <a:pt x="878" y="364"/>
                  </a:lnTo>
                  <a:lnTo>
                    <a:pt x="878" y="365"/>
                  </a:lnTo>
                  <a:lnTo>
                    <a:pt x="877" y="365"/>
                  </a:lnTo>
                  <a:lnTo>
                    <a:pt x="876" y="366"/>
                  </a:lnTo>
                  <a:lnTo>
                    <a:pt x="875" y="366"/>
                  </a:lnTo>
                  <a:lnTo>
                    <a:pt x="874" y="367"/>
                  </a:lnTo>
                  <a:lnTo>
                    <a:pt x="873" y="367"/>
                  </a:lnTo>
                  <a:lnTo>
                    <a:pt x="872" y="367"/>
                  </a:lnTo>
                  <a:lnTo>
                    <a:pt x="853" y="364"/>
                  </a:lnTo>
                  <a:lnTo>
                    <a:pt x="830" y="359"/>
                  </a:lnTo>
                  <a:lnTo>
                    <a:pt x="818" y="356"/>
                  </a:lnTo>
                  <a:lnTo>
                    <a:pt x="806" y="352"/>
                  </a:lnTo>
                  <a:lnTo>
                    <a:pt x="795" y="348"/>
                  </a:lnTo>
                  <a:lnTo>
                    <a:pt x="785" y="344"/>
                  </a:lnTo>
                  <a:lnTo>
                    <a:pt x="679" y="339"/>
                  </a:lnTo>
                  <a:lnTo>
                    <a:pt x="635" y="336"/>
                  </a:lnTo>
                  <a:lnTo>
                    <a:pt x="607" y="333"/>
                  </a:lnTo>
                  <a:lnTo>
                    <a:pt x="599" y="333"/>
                  </a:lnTo>
                  <a:lnTo>
                    <a:pt x="588" y="334"/>
                  </a:lnTo>
                  <a:lnTo>
                    <a:pt x="561" y="339"/>
                  </a:lnTo>
                  <a:lnTo>
                    <a:pt x="530" y="346"/>
                  </a:lnTo>
                  <a:lnTo>
                    <a:pt x="495" y="356"/>
                  </a:lnTo>
                  <a:lnTo>
                    <a:pt x="462" y="367"/>
                  </a:lnTo>
                  <a:lnTo>
                    <a:pt x="431" y="379"/>
                  </a:lnTo>
                  <a:lnTo>
                    <a:pt x="418" y="385"/>
                  </a:lnTo>
                  <a:lnTo>
                    <a:pt x="407" y="390"/>
                  </a:lnTo>
                  <a:lnTo>
                    <a:pt x="398" y="396"/>
                  </a:lnTo>
                  <a:lnTo>
                    <a:pt x="395" y="398"/>
                  </a:lnTo>
                  <a:lnTo>
                    <a:pt x="392" y="401"/>
                  </a:lnTo>
                  <a:lnTo>
                    <a:pt x="392" y="402"/>
                  </a:lnTo>
                  <a:lnTo>
                    <a:pt x="391" y="402"/>
                  </a:lnTo>
                  <a:lnTo>
                    <a:pt x="390" y="404"/>
                  </a:lnTo>
                  <a:lnTo>
                    <a:pt x="386" y="407"/>
                  </a:lnTo>
                  <a:lnTo>
                    <a:pt x="378" y="415"/>
                  </a:lnTo>
                  <a:lnTo>
                    <a:pt x="356" y="435"/>
                  </a:lnTo>
                  <a:lnTo>
                    <a:pt x="344" y="447"/>
                  </a:lnTo>
                  <a:lnTo>
                    <a:pt x="333" y="460"/>
                  </a:lnTo>
                  <a:lnTo>
                    <a:pt x="323" y="476"/>
                  </a:lnTo>
                  <a:lnTo>
                    <a:pt x="318" y="484"/>
                  </a:lnTo>
                  <a:lnTo>
                    <a:pt x="313" y="493"/>
                  </a:lnTo>
                  <a:lnTo>
                    <a:pt x="309" y="503"/>
                  </a:lnTo>
                  <a:lnTo>
                    <a:pt x="305" y="513"/>
                  </a:lnTo>
                  <a:lnTo>
                    <a:pt x="302" y="524"/>
                  </a:lnTo>
                  <a:lnTo>
                    <a:pt x="299" y="536"/>
                  </a:lnTo>
                  <a:lnTo>
                    <a:pt x="297" y="546"/>
                  </a:lnTo>
                  <a:lnTo>
                    <a:pt x="295" y="557"/>
                  </a:lnTo>
                  <a:lnTo>
                    <a:pt x="291" y="579"/>
                  </a:lnTo>
                  <a:lnTo>
                    <a:pt x="291" y="581"/>
                  </a:lnTo>
                  <a:lnTo>
                    <a:pt x="279" y="638"/>
                  </a:lnTo>
                  <a:lnTo>
                    <a:pt x="265" y="698"/>
                  </a:lnTo>
                  <a:lnTo>
                    <a:pt x="256" y="726"/>
                  </a:lnTo>
                  <a:lnTo>
                    <a:pt x="247" y="752"/>
                  </a:lnTo>
                  <a:lnTo>
                    <a:pt x="237" y="775"/>
                  </a:lnTo>
                  <a:lnTo>
                    <a:pt x="232" y="784"/>
                  </a:lnTo>
                  <a:lnTo>
                    <a:pt x="226" y="793"/>
                  </a:lnTo>
                  <a:lnTo>
                    <a:pt x="212" y="811"/>
                  </a:lnTo>
                  <a:lnTo>
                    <a:pt x="199" y="826"/>
                  </a:lnTo>
                  <a:lnTo>
                    <a:pt x="187" y="840"/>
                  </a:lnTo>
                  <a:lnTo>
                    <a:pt x="176" y="850"/>
                  </a:lnTo>
                  <a:lnTo>
                    <a:pt x="166" y="859"/>
                  </a:lnTo>
                  <a:lnTo>
                    <a:pt x="161" y="863"/>
                  </a:lnTo>
                  <a:lnTo>
                    <a:pt x="156" y="866"/>
                  </a:lnTo>
                  <a:lnTo>
                    <a:pt x="152" y="868"/>
                  </a:lnTo>
                  <a:lnTo>
                    <a:pt x="148" y="870"/>
                  </a:lnTo>
                  <a:lnTo>
                    <a:pt x="144" y="871"/>
                  </a:lnTo>
                  <a:lnTo>
                    <a:pt x="141" y="872"/>
                  </a:lnTo>
                  <a:lnTo>
                    <a:pt x="135" y="872"/>
                  </a:lnTo>
                  <a:lnTo>
                    <a:pt x="127" y="871"/>
                  </a:lnTo>
                  <a:lnTo>
                    <a:pt x="106" y="869"/>
                  </a:lnTo>
                  <a:lnTo>
                    <a:pt x="84" y="868"/>
                  </a:lnTo>
                  <a:lnTo>
                    <a:pt x="74" y="868"/>
                  </a:lnTo>
                  <a:lnTo>
                    <a:pt x="69" y="868"/>
                  </a:lnTo>
                  <a:lnTo>
                    <a:pt x="65" y="869"/>
                  </a:lnTo>
                  <a:lnTo>
                    <a:pt x="64" y="869"/>
                  </a:lnTo>
                  <a:lnTo>
                    <a:pt x="62" y="870"/>
                  </a:lnTo>
                  <a:lnTo>
                    <a:pt x="59" y="871"/>
                  </a:lnTo>
                  <a:lnTo>
                    <a:pt x="56" y="873"/>
                  </a:lnTo>
                  <a:lnTo>
                    <a:pt x="53" y="875"/>
                  </a:lnTo>
                  <a:lnTo>
                    <a:pt x="45" y="881"/>
                  </a:lnTo>
                  <a:lnTo>
                    <a:pt x="38" y="889"/>
                  </a:lnTo>
                  <a:lnTo>
                    <a:pt x="30" y="897"/>
                  </a:lnTo>
                  <a:lnTo>
                    <a:pt x="22" y="906"/>
                  </a:lnTo>
                  <a:lnTo>
                    <a:pt x="6" y="926"/>
                  </a:lnTo>
                  <a:lnTo>
                    <a:pt x="0" y="934"/>
                  </a:lnTo>
                  <a:lnTo>
                    <a:pt x="9" y="937"/>
                  </a:lnTo>
                  <a:lnTo>
                    <a:pt x="16" y="939"/>
                  </a:lnTo>
                  <a:lnTo>
                    <a:pt x="24" y="940"/>
                  </a:lnTo>
                  <a:lnTo>
                    <a:pt x="33" y="942"/>
                  </a:lnTo>
                  <a:lnTo>
                    <a:pt x="45" y="943"/>
                  </a:lnTo>
                  <a:lnTo>
                    <a:pt x="56" y="944"/>
                  </a:lnTo>
                  <a:lnTo>
                    <a:pt x="68" y="944"/>
                  </a:lnTo>
                  <a:lnTo>
                    <a:pt x="74" y="944"/>
                  </a:lnTo>
                  <a:lnTo>
                    <a:pt x="79" y="943"/>
                  </a:lnTo>
                  <a:lnTo>
                    <a:pt x="90" y="941"/>
                  </a:lnTo>
                  <a:lnTo>
                    <a:pt x="100" y="939"/>
                  </a:lnTo>
                  <a:lnTo>
                    <a:pt x="110" y="935"/>
                  </a:lnTo>
                  <a:lnTo>
                    <a:pt x="120" y="931"/>
                  </a:lnTo>
                  <a:lnTo>
                    <a:pt x="129" y="926"/>
                  </a:lnTo>
                  <a:lnTo>
                    <a:pt x="138" y="920"/>
                  </a:lnTo>
                  <a:lnTo>
                    <a:pt x="142" y="917"/>
                  </a:lnTo>
                  <a:lnTo>
                    <a:pt x="146" y="913"/>
                  </a:lnTo>
                  <a:lnTo>
                    <a:pt x="150" y="910"/>
                  </a:lnTo>
                  <a:lnTo>
                    <a:pt x="153" y="906"/>
                  </a:lnTo>
                  <a:lnTo>
                    <a:pt x="170" y="897"/>
                  </a:lnTo>
                  <a:lnTo>
                    <a:pt x="184" y="888"/>
                  </a:lnTo>
                  <a:lnTo>
                    <a:pt x="199" y="877"/>
                  </a:lnTo>
                  <a:lnTo>
                    <a:pt x="215" y="864"/>
                  </a:lnTo>
                  <a:lnTo>
                    <a:pt x="224" y="856"/>
                  </a:lnTo>
                  <a:lnTo>
                    <a:pt x="232" y="848"/>
                  </a:lnTo>
                  <a:lnTo>
                    <a:pt x="240" y="839"/>
                  </a:lnTo>
                  <a:lnTo>
                    <a:pt x="247" y="829"/>
                  </a:lnTo>
                  <a:lnTo>
                    <a:pt x="254" y="818"/>
                  </a:lnTo>
                  <a:lnTo>
                    <a:pt x="260" y="807"/>
                  </a:lnTo>
                  <a:lnTo>
                    <a:pt x="268" y="793"/>
                  </a:lnTo>
                  <a:lnTo>
                    <a:pt x="275" y="776"/>
                  </a:lnTo>
                  <a:lnTo>
                    <a:pt x="283" y="757"/>
                  </a:lnTo>
                  <a:lnTo>
                    <a:pt x="291" y="736"/>
                  </a:lnTo>
                  <a:lnTo>
                    <a:pt x="305" y="692"/>
                  </a:lnTo>
                  <a:lnTo>
                    <a:pt x="319" y="646"/>
                  </a:lnTo>
                  <a:lnTo>
                    <a:pt x="327" y="601"/>
                  </a:lnTo>
                  <a:lnTo>
                    <a:pt x="338" y="551"/>
                  </a:lnTo>
                  <a:lnTo>
                    <a:pt x="344" y="528"/>
                  </a:lnTo>
                  <a:lnTo>
                    <a:pt x="350" y="508"/>
                  </a:lnTo>
                  <a:lnTo>
                    <a:pt x="356" y="491"/>
                  </a:lnTo>
                  <a:lnTo>
                    <a:pt x="358" y="485"/>
                  </a:lnTo>
                  <a:lnTo>
                    <a:pt x="361" y="480"/>
                  </a:lnTo>
                  <a:lnTo>
                    <a:pt x="362" y="479"/>
                  </a:lnTo>
                  <a:lnTo>
                    <a:pt x="363" y="478"/>
                  </a:lnTo>
                  <a:lnTo>
                    <a:pt x="364" y="478"/>
                  </a:lnTo>
                  <a:lnTo>
                    <a:pt x="365" y="477"/>
                  </a:lnTo>
                  <a:lnTo>
                    <a:pt x="366" y="477"/>
                  </a:lnTo>
                  <a:lnTo>
                    <a:pt x="367" y="476"/>
                  </a:lnTo>
                  <a:lnTo>
                    <a:pt x="368" y="476"/>
                  </a:lnTo>
                  <a:lnTo>
                    <a:pt x="369" y="476"/>
                  </a:lnTo>
                  <a:lnTo>
                    <a:pt x="370" y="476"/>
                  </a:lnTo>
                  <a:lnTo>
                    <a:pt x="372" y="476"/>
                  </a:lnTo>
                  <a:lnTo>
                    <a:pt x="373" y="476"/>
                  </a:lnTo>
                  <a:lnTo>
                    <a:pt x="374" y="476"/>
                  </a:lnTo>
                  <a:lnTo>
                    <a:pt x="375" y="476"/>
                  </a:lnTo>
                  <a:lnTo>
                    <a:pt x="376" y="477"/>
                  </a:lnTo>
                  <a:lnTo>
                    <a:pt x="377" y="478"/>
                  </a:lnTo>
                  <a:lnTo>
                    <a:pt x="377" y="479"/>
                  </a:lnTo>
                  <a:lnTo>
                    <a:pt x="377" y="480"/>
                  </a:lnTo>
                  <a:lnTo>
                    <a:pt x="378" y="480"/>
                  </a:lnTo>
                  <a:lnTo>
                    <a:pt x="378" y="481"/>
                  </a:lnTo>
                  <a:lnTo>
                    <a:pt x="378" y="482"/>
                  </a:lnTo>
                  <a:lnTo>
                    <a:pt x="378" y="483"/>
                  </a:lnTo>
                  <a:lnTo>
                    <a:pt x="378" y="485"/>
                  </a:lnTo>
                  <a:lnTo>
                    <a:pt x="378" y="486"/>
                  </a:lnTo>
                  <a:lnTo>
                    <a:pt x="378" y="487"/>
                  </a:lnTo>
                  <a:lnTo>
                    <a:pt x="377" y="487"/>
                  </a:lnTo>
                  <a:lnTo>
                    <a:pt x="377" y="488"/>
                  </a:lnTo>
                  <a:lnTo>
                    <a:pt x="376" y="488"/>
                  </a:lnTo>
                  <a:lnTo>
                    <a:pt x="374" y="492"/>
                  </a:lnTo>
                  <a:lnTo>
                    <a:pt x="371" y="497"/>
                  </a:lnTo>
                  <a:lnTo>
                    <a:pt x="366" y="511"/>
                  </a:lnTo>
                  <a:lnTo>
                    <a:pt x="360" y="528"/>
                  </a:lnTo>
                  <a:lnTo>
                    <a:pt x="355" y="548"/>
                  </a:lnTo>
                  <a:lnTo>
                    <a:pt x="344" y="594"/>
                  </a:lnTo>
                  <a:lnTo>
                    <a:pt x="336" y="641"/>
                  </a:lnTo>
                  <a:lnTo>
                    <a:pt x="336" y="655"/>
                  </a:lnTo>
                  <a:lnTo>
                    <a:pt x="334" y="668"/>
                  </a:lnTo>
                  <a:lnTo>
                    <a:pt x="333" y="680"/>
                  </a:lnTo>
                  <a:lnTo>
                    <a:pt x="333" y="686"/>
                  </a:lnTo>
                  <a:lnTo>
                    <a:pt x="333" y="691"/>
                  </a:lnTo>
                  <a:lnTo>
                    <a:pt x="331" y="709"/>
                  </a:lnTo>
                  <a:lnTo>
                    <a:pt x="328" y="729"/>
                  </a:lnTo>
                  <a:lnTo>
                    <a:pt x="323" y="750"/>
                  </a:lnTo>
                  <a:lnTo>
                    <a:pt x="318" y="772"/>
                  </a:lnTo>
                  <a:lnTo>
                    <a:pt x="311" y="793"/>
                  </a:lnTo>
                  <a:lnTo>
                    <a:pt x="303" y="813"/>
                  </a:lnTo>
                  <a:lnTo>
                    <a:pt x="299" y="822"/>
                  </a:lnTo>
                  <a:lnTo>
                    <a:pt x="294" y="830"/>
                  </a:lnTo>
                  <a:lnTo>
                    <a:pt x="290" y="838"/>
                  </a:lnTo>
                  <a:lnTo>
                    <a:pt x="285" y="844"/>
                  </a:lnTo>
                  <a:lnTo>
                    <a:pt x="281" y="849"/>
                  </a:lnTo>
                  <a:lnTo>
                    <a:pt x="276" y="854"/>
                  </a:lnTo>
                  <a:lnTo>
                    <a:pt x="267" y="863"/>
                  </a:lnTo>
                  <a:lnTo>
                    <a:pt x="251" y="878"/>
                  </a:lnTo>
                  <a:lnTo>
                    <a:pt x="247" y="881"/>
                  </a:lnTo>
                  <a:lnTo>
                    <a:pt x="244" y="884"/>
                  </a:lnTo>
                  <a:lnTo>
                    <a:pt x="241" y="886"/>
                  </a:lnTo>
                  <a:lnTo>
                    <a:pt x="240" y="888"/>
                  </a:lnTo>
                  <a:lnTo>
                    <a:pt x="238" y="889"/>
                  </a:lnTo>
                  <a:lnTo>
                    <a:pt x="237" y="890"/>
                  </a:lnTo>
                  <a:lnTo>
                    <a:pt x="236" y="892"/>
                  </a:lnTo>
                  <a:lnTo>
                    <a:pt x="236" y="893"/>
                  </a:lnTo>
                  <a:lnTo>
                    <a:pt x="235" y="894"/>
                  </a:lnTo>
                  <a:lnTo>
                    <a:pt x="235" y="896"/>
                  </a:lnTo>
                  <a:lnTo>
                    <a:pt x="234" y="897"/>
                  </a:lnTo>
                  <a:lnTo>
                    <a:pt x="234" y="898"/>
                  </a:lnTo>
                  <a:lnTo>
                    <a:pt x="234" y="900"/>
                  </a:lnTo>
                  <a:lnTo>
                    <a:pt x="233" y="908"/>
                  </a:lnTo>
                  <a:lnTo>
                    <a:pt x="231" y="925"/>
                  </a:lnTo>
                  <a:lnTo>
                    <a:pt x="227" y="973"/>
                  </a:lnTo>
                  <a:lnTo>
                    <a:pt x="223" y="1024"/>
                  </a:lnTo>
                  <a:lnTo>
                    <a:pt x="223" y="1044"/>
                  </a:lnTo>
                  <a:lnTo>
                    <a:pt x="223" y="1052"/>
                  </a:lnTo>
                  <a:lnTo>
                    <a:pt x="223" y="1058"/>
                  </a:lnTo>
                  <a:lnTo>
                    <a:pt x="226" y="1078"/>
                  </a:lnTo>
                  <a:lnTo>
                    <a:pt x="230" y="1102"/>
                  </a:lnTo>
                  <a:lnTo>
                    <a:pt x="232" y="1113"/>
                  </a:lnTo>
                  <a:lnTo>
                    <a:pt x="234" y="1122"/>
                  </a:lnTo>
                  <a:lnTo>
                    <a:pt x="236" y="1126"/>
                  </a:lnTo>
                  <a:lnTo>
                    <a:pt x="237" y="1130"/>
                  </a:lnTo>
                  <a:lnTo>
                    <a:pt x="239" y="1133"/>
                  </a:lnTo>
                  <a:lnTo>
                    <a:pt x="239" y="1134"/>
                  </a:lnTo>
                  <a:lnTo>
                    <a:pt x="240" y="1135"/>
                  </a:lnTo>
                  <a:lnTo>
                    <a:pt x="241" y="1136"/>
                  </a:lnTo>
                  <a:lnTo>
                    <a:pt x="242" y="1137"/>
                  </a:lnTo>
                  <a:lnTo>
                    <a:pt x="245" y="1140"/>
                  </a:lnTo>
                  <a:lnTo>
                    <a:pt x="254" y="1148"/>
                  </a:lnTo>
                  <a:lnTo>
                    <a:pt x="266" y="1157"/>
                  </a:lnTo>
                  <a:lnTo>
                    <a:pt x="277" y="1166"/>
                  </a:lnTo>
                  <a:lnTo>
                    <a:pt x="280" y="1166"/>
                  </a:lnTo>
                  <a:lnTo>
                    <a:pt x="395" y="1166"/>
                  </a:lnTo>
                  <a:lnTo>
                    <a:pt x="395" y="1160"/>
                  </a:lnTo>
                  <a:lnTo>
                    <a:pt x="395" y="1159"/>
                  </a:lnTo>
                  <a:lnTo>
                    <a:pt x="396" y="1155"/>
                  </a:lnTo>
                  <a:lnTo>
                    <a:pt x="396" y="1149"/>
                  </a:lnTo>
                  <a:lnTo>
                    <a:pt x="396" y="1142"/>
                  </a:lnTo>
                  <a:lnTo>
                    <a:pt x="396" y="1135"/>
                  </a:lnTo>
                  <a:lnTo>
                    <a:pt x="395" y="1131"/>
                  </a:lnTo>
                  <a:lnTo>
                    <a:pt x="394" y="1127"/>
                  </a:lnTo>
                  <a:lnTo>
                    <a:pt x="393" y="1123"/>
                  </a:lnTo>
                  <a:lnTo>
                    <a:pt x="391" y="1119"/>
                  </a:lnTo>
                  <a:lnTo>
                    <a:pt x="389" y="1115"/>
                  </a:lnTo>
                  <a:lnTo>
                    <a:pt x="387" y="1112"/>
                  </a:lnTo>
                  <a:lnTo>
                    <a:pt x="386" y="1111"/>
                  </a:lnTo>
                  <a:lnTo>
                    <a:pt x="386" y="1110"/>
                  </a:lnTo>
                  <a:lnTo>
                    <a:pt x="385" y="1109"/>
                  </a:lnTo>
                  <a:lnTo>
                    <a:pt x="384" y="1108"/>
                  </a:lnTo>
                  <a:lnTo>
                    <a:pt x="383" y="1107"/>
                  </a:lnTo>
                  <a:lnTo>
                    <a:pt x="382" y="1106"/>
                  </a:lnTo>
                  <a:lnTo>
                    <a:pt x="381" y="1106"/>
                  </a:lnTo>
                  <a:lnTo>
                    <a:pt x="380" y="1105"/>
                  </a:lnTo>
                  <a:lnTo>
                    <a:pt x="379" y="1105"/>
                  </a:lnTo>
                  <a:lnTo>
                    <a:pt x="378" y="1104"/>
                  </a:lnTo>
                  <a:lnTo>
                    <a:pt x="377" y="1104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3" y="1103"/>
                  </a:lnTo>
                  <a:lnTo>
                    <a:pt x="370" y="1103"/>
                  </a:lnTo>
                  <a:lnTo>
                    <a:pt x="365" y="1102"/>
                  </a:lnTo>
                  <a:lnTo>
                    <a:pt x="361" y="1102"/>
                  </a:lnTo>
                  <a:lnTo>
                    <a:pt x="356" y="1101"/>
                  </a:lnTo>
                  <a:lnTo>
                    <a:pt x="351" y="1099"/>
                  </a:lnTo>
                  <a:lnTo>
                    <a:pt x="343" y="1096"/>
                  </a:lnTo>
                  <a:lnTo>
                    <a:pt x="338" y="1094"/>
                  </a:lnTo>
                  <a:lnTo>
                    <a:pt x="334" y="1092"/>
                  </a:lnTo>
                  <a:lnTo>
                    <a:pt x="331" y="1090"/>
                  </a:lnTo>
                  <a:lnTo>
                    <a:pt x="327" y="1088"/>
                  </a:lnTo>
                  <a:lnTo>
                    <a:pt x="324" y="1085"/>
                  </a:lnTo>
                  <a:lnTo>
                    <a:pt x="321" y="1083"/>
                  </a:lnTo>
                  <a:lnTo>
                    <a:pt x="318" y="1080"/>
                  </a:lnTo>
                  <a:lnTo>
                    <a:pt x="316" y="1077"/>
                  </a:lnTo>
                  <a:lnTo>
                    <a:pt x="314" y="1075"/>
                  </a:lnTo>
                  <a:lnTo>
                    <a:pt x="313" y="1072"/>
                  </a:lnTo>
                  <a:lnTo>
                    <a:pt x="313" y="1070"/>
                  </a:lnTo>
                  <a:lnTo>
                    <a:pt x="312" y="1068"/>
                  </a:lnTo>
                  <a:lnTo>
                    <a:pt x="313" y="1063"/>
                  </a:lnTo>
                  <a:lnTo>
                    <a:pt x="314" y="1057"/>
                  </a:lnTo>
                  <a:lnTo>
                    <a:pt x="316" y="1049"/>
                  </a:lnTo>
                  <a:lnTo>
                    <a:pt x="321" y="1032"/>
                  </a:lnTo>
                  <a:lnTo>
                    <a:pt x="329" y="1012"/>
                  </a:lnTo>
                  <a:lnTo>
                    <a:pt x="338" y="991"/>
                  </a:lnTo>
                  <a:lnTo>
                    <a:pt x="347" y="970"/>
                  </a:lnTo>
                  <a:lnTo>
                    <a:pt x="357" y="951"/>
                  </a:lnTo>
                  <a:lnTo>
                    <a:pt x="367" y="934"/>
                  </a:lnTo>
                  <a:lnTo>
                    <a:pt x="370" y="929"/>
                  </a:lnTo>
                  <a:lnTo>
                    <a:pt x="373" y="925"/>
                  </a:lnTo>
                  <a:lnTo>
                    <a:pt x="380" y="916"/>
                  </a:lnTo>
                  <a:lnTo>
                    <a:pt x="388" y="908"/>
                  </a:lnTo>
                  <a:lnTo>
                    <a:pt x="396" y="900"/>
                  </a:lnTo>
                  <a:lnTo>
                    <a:pt x="405" y="892"/>
                  </a:lnTo>
                  <a:lnTo>
                    <a:pt x="414" y="885"/>
                  </a:lnTo>
                  <a:lnTo>
                    <a:pt x="432" y="872"/>
                  </a:lnTo>
                  <a:lnTo>
                    <a:pt x="435" y="869"/>
                  </a:lnTo>
                  <a:lnTo>
                    <a:pt x="438" y="867"/>
                  </a:lnTo>
                  <a:lnTo>
                    <a:pt x="441" y="865"/>
                  </a:lnTo>
                  <a:lnTo>
                    <a:pt x="446" y="861"/>
                  </a:lnTo>
                  <a:lnTo>
                    <a:pt x="450" y="858"/>
                  </a:lnTo>
                  <a:lnTo>
                    <a:pt x="453" y="856"/>
                  </a:lnTo>
                  <a:lnTo>
                    <a:pt x="455" y="855"/>
                  </a:lnTo>
                  <a:lnTo>
                    <a:pt x="461" y="849"/>
                  </a:lnTo>
                  <a:lnTo>
                    <a:pt x="468" y="842"/>
                  </a:lnTo>
                  <a:lnTo>
                    <a:pt x="475" y="834"/>
                  </a:lnTo>
                  <a:lnTo>
                    <a:pt x="481" y="825"/>
                  </a:lnTo>
                  <a:lnTo>
                    <a:pt x="495" y="806"/>
                  </a:lnTo>
                  <a:lnTo>
                    <a:pt x="508" y="785"/>
                  </a:lnTo>
                  <a:lnTo>
                    <a:pt x="523" y="764"/>
                  </a:lnTo>
                  <a:lnTo>
                    <a:pt x="529" y="756"/>
                  </a:lnTo>
                  <a:lnTo>
                    <a:pt x="532" y="753"/>
                  </a:lnTo>
                  <a:lnTo>
                    <a:pt x="533" y="752"/>
                  </a:lnTo>
                  <a:lnTo>
                    <a:pt x="534" y="751"/>
                  </a:lnTo>
                  <a:lnTo>
                    <a:pt x="536" y="749"/>
                  </a:lnTo>
                  <a:lnTo>
                    <a:pt x="540" y="746"/>
                  </a:lnTo>
                  <a:lnTo>
                    <a:pt x="548" y="740"/>
                  </a:lnTo>
                  <a:lnTo>
                    <a:pt x="570" y="726"/>
                  </a:lnTo>
                  <a:lnTo>
                    <a:pt x="604" y="706"/>
                  </a:lnTo>
                  <a:lnTo>
                    <a:pt x="621" y="696"/>
                  </a:lnTo>
                  <a:lnTo>
                    <a:pt x="629" y="691"/>
                  </a:lnTo>
                  <a:lnTo>
                    <a:pt x="636" y="687"/>
                  </a:lnTo>
                  <a:lnTo>
                    <a:pt x="644" y="683"/>
                  </a:lnTo>
                  <a:lnTo>
                    <a:pt x="652" y="681"/>
                  </a:lnTo>
                  <a:lnTo>
                    <a:pt x="661" y="678"/>
                  </a:lnTo>
                  <a:lnTo>
                    <a:pt x="669" y="677"/>
                  </a:lnTo>
                  <a:lnTo>
                    <a:pt x="671" y="677"/>
                  </a:lnTo>
                  <a:lnTo>
                    <a:pt x="672" y="677"/>
                  </a:lnTo>
                  <a:lnTo>
                    <a:pt x="673" y="677"/>
                  </a:lnTo>
                  <a:lnTo>
                    <a:pt x="674" y="677"/>
                  </a:lnTo>
                  <a:lnTo>
                    <a:pt x="675" y="678"/>
                  </a:lnTo>
                  <a:lnTo>
                    <a:pt x="676" y="678"/>
                  </a:lnTo>
                  <a:lnTo>
                    <a:pt x="676" y="679"/>
                  </a:lnTo>
                  <a:lnTo>
                    <a:pt x="677" y="679"/>
                  </a:lnTo>
                  <a:lnTo>
                    <a:pt x="678" y="680"/>
                  </a:lnTo>
                  <a:lnTo>
                    <a:pt x="678" y="681"/>
                  </a:lnTo>
                  <a:lnTo>
                    <a:pt x="679" y="681"/>
                  </a:lnTo>
                  <a:lnTo>
                    <a:pt x="679" y="682"/>
                  </a:lnTo>
                  <a:lnTo>
                    <a:pt x="680" y="684"/>
                  </a:lnTo>
                  <a:lnTo>
                    <a:pt x="681" y="686"/>
                  </a:lnTo>
                  <a:lnTo>
                    <a:pt x="681" y="687"/>
                  </a:lnTo>
                  <a:lnTo>
                    <a:pt x="682" y="687"/>
                  </a:lnTo>
                  <a:lnTo>
                    <a:pt x="682" y="688"/>
                  </a:lnTo>
                  <a:lnTo>
                    <a:pt x="683" y="689"/>
                  </a:lnTo>
                  <a:lnTo>
                    <a:pt x="683" y="690"/>
                  </a:lnTo>
                  <a:lnTo>
                    <a:pt x="683" y="691"/>
                  </a:lnTo>
                  <a:lnTo>
                    <a:pt x="683" y="692"/>
                  </a:lnTo>
                  <a:lnTo>
                    <a:pt x="683" y="693"/>
                  </a:lnTo>
                  <a:lnTo>
                    <a:pt x="682" y="693"/>
                  </a:lnTo>
                  <a:lnTo>
                    <a:pt x="682" y="694"/>
                  </a:lnTo>
                  <a:lnTo>
                    <a:pt x="682" y="695"/>
                  </a:lnTo>
                  <a:lnTo>
                    <a:pt x="681" y="695"/>
                  </a:lnTo>
                  <a:lnTo>
                    <a:pt x="681" y="696"/>
                  </a:lnTo>
                  <a:lnTo>
                    <a:pt x="680" y="697"/>
                  </a:lnTo>
                  <a:lnTo>
                    <a:pt x="679" y="698"/>
                  </a:lnTo>
                  <a:lnTo>
                    <a:pt x="678" y="699"/>
                  </a:lnTo>
                  <a:lnTo>
                    <a:pt x="677" y="699"/>
                  </a:lnTo>
                  <a:lnTo>
                    <a:pt x="676" y="700"/>
                  </a:lnTo>
                  <a:lnTo>
                    <a:pt x="675" y="701"/>
                  </a:lnTo>
                  <a:lnTo>
                    <a:pt x="674" y="701"/>
                  </a:lnTo>
                  <a:lnTo>
                    <a:pt x="673" y="702"/>
                  </a:lnTo>
                  <a:lnTo>
                    <a:pt x="672" y="703"/>
                  </a:lnTo>
                  <a:lnTo>
                    <a:pt x="666" y="704"/>
                  </a:lnTo>
                  <a:lnTo>
                    <a:pt x="659" y="706"/>
                  </a:lnTo>
                  <a:lnTo>
                    <a:pt x="653" y="708"/>
                  </a:lnTo>
                  <a:lnTo>
                    <a:pt x="646" y="711"/>
                  </a:lnTo>
                  <a:lnTo>
                    <a:pt x="634" y="716"/>
                  </a:lnTo>
                  <a:lnTo>
                    <a:pt x="621" y="723"/>
                  </a:lnTo>
                  <a:lnTo>
                    <a:pt x="641" y="739"/>
                  </a:lnTo>
                  <a:lnTo>
                    <a:pt x="653" y="748"/>
                  </a:lnTo>
                  <a:lnTo>
                    <a:pt x="667" y="758"/>
                  </a:lnTo>
                  <a:lnTo>
                    <a:pt x="682" y="767"/>
                  </a:lnTo>
                  <a:lnTo>
                    <a:pt x="698" y="776"/>
                  </a:lnTo>
                  <a:lnTo>
                    <a:pt x="715" y="785"/>
                  </a:lnTo>
                  <a:lnTo>
                    <a:pt x="734" y="793"/>
                  </a:lnTo>
                  <a:lnTo>
                    <a:pt x="759" y="801"/>
                  </a:lnTo>
                  <a:lnTo>
                    <a:pt x="788" y="809"/>
                  </a:lnTo>
                  <a:lnTo>
                    <a:pt x="850" y="821"/>
                  </a:lnTo>
                  <a:lnTo>
                    <a:pt x="909" y="830"/>
                  </a:lnTo>
                  <a:lnTo>
                    <a:pt x="957" y="835"/>
                  </a:lnTo>
                  <a:lnTo>
                    <a:pt x="955" y="816"/>
                  </a:lnTo>
                  <a:lnTo>
                    <a:pt x="952" y="800"/>
                  </a:lnTo>
                  <a:lnTo>
                    <a:pt x="951" y="794"/>
                  </a:lnTo>
                  <a:lnTo>
                    <a:pt x="950" y="788"/>
                  </a:lnTo>
                  <a:lnTo>
                    <a:pt x="949" y="785"/>
                  </a:lnTo>
                  <a:lnTo>
                    <a:pt x="949" y="783"/>
                  </a:lnTo>
                  <a:lnTo>
                    <a:pt x="948" y="782"/>
                  </a:lnTo>
                  <a:lnTo>
                    <a:pt x="948" y="781"/>
                  </a:lnTo>
                  <a:lnTo>
                    <a:pt x="948" y="780"/>
                  </a:lnTo>
                  <a:lnTo>
                    <a:pt x="948" y="779"/>
                  </a:lnTo>
                  <a:lnTo>
                    <a:pt x="949" y="778"/>
                  </a:lnTo>
                  <a:lnTo>
                    <a:pt x="949" y="777"/>
                  </a:lnTo>
                  <a:lnTo>
                    <a:pt x="949" y="776"/>
                  </a:lnTo>
                  <a:lnTo>
                    <a:pt x="950" y="775"/>
                  </a:lnTo>
                  <a:lnTo>
                    <a:pt x="950" y="774"/>
                  </a:lnTo>
                  <a:lnTo>
                    <a:pt x="951" y="773"/>
                  </a:lnTo>
                  <a:lnTo>
                    <a:pt x="951" y="772"/>
                  </a:lnTo>
                  <a:lnTo>
                    <a:pt x="952" y="772"/>
                  </a:lnTo>
                  <a:lnTo>
                    <a:pt x="953" y="771"/>
                  </a:lnTo>
                  <a:lnTo>
                    <a:pt x="954" y="771"/>
                  </a:lnTo>
                  <a:lnTo>
                    <a:pt x="955" y="770"/>
                  </a:lnTo>
                  <a:lnTo>
                    <a:pt x="956" y="770"/>
                  </a:lnTo>
                  <a:lnTo>
                    <a:pt x="957" y="770"/>
                  </a:lnTo>
                  <a:lnTo>
                    <a:pt x="958" y="770"/>
                  </a:lnTo>
                  <a:lnTo>
                    <a:pt x="959" y="770"/>
                  </a:lnTo>
                  <a:lnTo>
                    <a:pt x="960" y="770"/>
                  </a:lnTo>
                  <a:lnTo>
                    <a:pt x="961" y="771"/>
                  </a:lnTo>
                  <a:lnTo>
                    <a:pt x="962" y="771"/>
                  </a:lnTo>
                  <a:lnTo>
                    <a:pt x="963" y="771"/>
                  </a:lnTo>
                  <a:lnTo>
                    <a:pt x="964" y="772"/>
                  </a:lnTo>
                  <a:lnTo>
                    <a:pt x="965" y="772"/>
                  </a:lnTo>
                  <a:lnTo>
                    <a:pt x="965" y="773"/>
                  </a:lnTo>
                  <a:lnTo>
                    <a:pt x="966" y="773"/>
                  </a:lnTo>
                  <a:lnTo>
                    <a:pt x="967" y="774"/>
                  </a:lnTo>
                  <a:lnTo>
                    <a:pt x="967" y="775"/>
                  </a:lnTo>
                  <a:lnTo>
                    <a:pt x="967" y="776"/>
                  </a:lnTo>
                  <a:lnTo>
                    <a:pt x="968" y="777"/>
                  </a:lnTo>
                  <a:lnTo>
                    <a:pt x="968" y="778"/>
                  </a:lnTo>
                  <a:lnTo>
                    <a:pt x="968" y="779"/>
                  </a:lnTo>
                  <a:lnTo>
                    <a:pt x="974" y="825"/>
                  </a:lnTo>
                  <a:lnTo>
                    <a:pt x="980" y="868"/>
                  </a:lnTo>
                  <a:lnTo>
                    <a:pt x="988" y="912"/>
                  </a:lnTo>
                  <a:lnTo>
                    <a:pt x="992" y="924"/>
                  </a:lnTo>
                  <a:lnTo>
                    <a:pt x="995" y="934"/>
                  </a:lnTo>
                  <a:lnTo>
                    <a:pt x="997" y="943"/>
                  </a:lnTo>
                  <a:lnTo>
                    <a:pt x="998" y="946"/>
                  </a:lnTo>
                  <a:lnTo>
                    <a:pt x="998" y="947"/>
                  </a:lnTo>
                  <a:lnTo>
                    <a:pt x="999" y="948"/>
                  </a:lnTo>
                  <a:lnTo>
                    <a:pt x="1018" y="992"/>
                  </a:lnTo>
                  <a:lnTo>
                    <a:pt x="1046" y="1049"/>
                  </a:lnTo>
                  <a:lnTo>
                    <a:pt x="1074" y="1102"/>
                  </a:lnTo>
                  <a:lnTo>
                    <a:pt x="1086" y="1122"/>
                  </a:lnTo>
                  <a:lnTo>
                    <a:pt x="1091" y="1130"/>
                  </a:lnTo>
                  <a:lnTo>
                    <a:pt x="1095" y="1135"/>
                  </a:lnTo>
                  <a:lnTo>
                    <a:pt x="1097" y="1136"/>
                  </a:lnTo>
                  <a:lnTo>
                    <a:pt x="1097" y="1137"/>
                  </a:lnTo>
                  <a:lnTo>
                    <a:pt x="1098" y="1137"/>
                  </a:lnTo>
                  <a:lnTo>
                    <a:pt x="1099" y="1138"/>
                  </a:lnTo>
                  <a:lnTo>
                    <a:pt x="1101" y="1140"/>
                  </a:lnTo>
                  <a:lnTo>
                    <a:pt x="1106" y="1147"/>
                  </a:lnTo>
                  <a:lnTo>
                    <a:pt x="1111" y="1152"/>
                  </a:lnTo>
                  <a:lnTo>
                    <a:pt x="1113" y="1155"/>
                  </a:lnTo>
                  <a:lnTo>
                    <a:pt x="1116" y="1157"/>
                  </a:lnTo>
                  <a:lnTo>
                    <a:pt x="1118" y="1159"/>
                  </a:lnTo>
                  <a:lnTo>
                    <a:pt x="1121" y="1160"/>
                  </a:lnTo>
                  <a:lnTo>
                    <a:pt x="1124" y="1162"/>
                  </a:lnTo>
                  <a:lnTo>
                    <a:pt x="1127" y="1163"/>
                  </a:lnTo>
                  <a:lnTo>
                    <a:pt x="1130" y="1164"/>
                  </a:lnTo>
                  <a:lnTo>
                    <a:pt x="1134" y="1165"/>
                  </a:lnTo>
                  <a:lnTo>
                    <a:pt x="1138" y="1165"/>
                  </a:lnTo>
                  <a:lnTo>
                    <a:pt x="1142" y="1166"/>
                  </a:lnTo>
                  <a:lnTo>
                    <a:pt x="1152" y="1166"/>
                  </a:lnTo>
                  <a:lnTo>
                    <a:pt x="1245" y="1166"/>
                  </a:lnTo>
                  <a:lnTo>
                    <a:pt x="1245" y="1160"/>
                  </a:lnTo>
                  <a:lnTo>
                    <a:pt x="1245" y="1158"/>
                  </a:lnTo>
                  <a:lnTo>
                    <a:pt x="1245" y="1154"/>
                  </a:lnTo>
                  <a:lnTo>
                    <a:pt x="1246" y="1148"/>
                  </a:lnTo>
                  <a:lnTo>
                    <a:pt x="1245" y="1140"/>
                  </a:lnTo>
                  <a:lnTo>
                    <a:pt x="1244" y="1131"/>
                  </a:lnTo>
                  <a:lnTo>
                    <a:pt x="1243" y="1126"/>
                  </a:lnTo>
                  <a:lnTo>
                    <a:pt x="1242" y="1122"/>
                  </a:lnTo>
                  <a:lnTo>
                    <a:pt x="1240" y="1117"/>
                  </a:lnTo>
                  <a:lnTo>
                    <a:pt x="1238" y="1112"/>
                  </a:lnTo>
                  <a:lnTo>
                    <a:pt x="1236" y="1107"/>
                  </a:lnTo>
                  <a:lnTo>
                    <a:pt x="1233" y="1103"/>
                  </a:lnTo>
                  <a:lnTo>
                    <a:pt x="1230" y="1100"/>
                  </a:lnTo>
                  <a:lnTo>
                    <a:pt x="1227" y="1097"/>
                  </a:lnTo>
                  <a:lnTo>
                    <a:pt x="1224" y="1095"/>
                  </a:lnTo>
                  <a:lnTo>
                    <a:pt x="1220" y="1093"/>
                  </a:lnTo>
                  <a:lnTo>
                    <a:pt x="1216" y="1091"/>
                  </a:lnTo>
                  <a:lnTo>
                    <a:pt x="1212" y="1089"/>
                  </a:lnTo>
                  <a:lnTo>
                    <a:pt x="1207" y="1088"/>
                  </a:lnTo>
                  <a:lnTo>
                    <a:pt x="1202" y="1087"/>
                  </a:lnTo>
                  <a:lnTo>
                    <a:pt x="1201" y="1087"/>
                  </a:lnTo>
                  <a:lnTo>
                    <a:pt x="1199" y="1087"/>
                  </a:lnTo>
                  <a:lnTo>
                    <a:pt x="1197" y="1086"/>
                  </a:lnTo>
                  <a:lnTo>
                    <a:pt x="1195" y="1085"/>
                  </a:lnTo>
                  <a:lnTo>
                    <a:pt x="1189" y="1083"/>
                  </a:lnTo>
                  <a:lnTo>
                    <a:pt x="1183" y="1080"/>
                  </a:lnTo>
                  <a:lnTo>
                    <a:pt x="1180" y="1078"/>
                  </a:lnTo>
                  <a:lnTo>
                    <a:pt x="1177" y="1076"/>
                  </a:lnTo>
                  <a:lnTo>
                    <a:pt x="1174" y="1074"/>
                  </a:lnTo>
                  <a:lnTo>
                    <a:pt x="1170" y="1071"/>
                  </a:lnTo>
                  <a:lnTo>
                    <a:pt x="1167" y="1068"/>
                  </a:lnTo>
                  <a:lnTo>
                    <a:pt x="1165" y="1065"/>
                  </a:lnTo>
                  <a:lnTo>
                    <a:pt x="1162" y="1062"/>
                  </a:lnTo>
                  <a:lnTo>
                    <a:pt x="1160" y="1058"/>
                  </a:lnTo>
                  <a:lnTo>
                    <a:pt x="1129" y="984"/>
                  </a:lnTo>
                  <a:lnTo>
                    <a:pt x="1113" y="941"/>
                  </a:lnTo>
                  <a:lnTo>
                    <a:pt x="1108" y="924"/>
                  </a:lnTo>
                  <a:lnTo>
                    <a:pt x="1106" y="917"/>
                  </a:lnTo>
                  <a:lnTo>
                    <a:pt x="1106" y="914"/>
                  </a:lnTo>
                  <a:lnTo>
                    <a:pt x="1106" y="912"/>
                  </a:lnTo>
                  <a:lnTo>
                    <a:pt x="1106" y="908"/>
                  </a:lnTo>
                  <a:lnTo>
                    <a:pt x="1107" y="904"/>
                  </a:lnTo>
                  <a:lnTo>
                    <a:pt x="1107" y="900"/>
                  </a:lnTo>
                  <a:lnTo>
                    <a:pt x="1108" y="895"/>
                  </a:lnTo>
                  <a:lnTo>
                    <a:pt x="1111" y="883"/>
                  </a:lnTo>
                  <a:lnTo>
                    <a:pt x="1115" y="869"/>
                  </a:lnTo>
                  <a:lnTo>
                    <a:pt x="1119" y="816"/>
                  </a:lnTo>
                  <a:lnTo>
                    <a:pt x="1119" y="793"/>
                  </a:lnTo>
                  <a:lnTo>
                    <a:pt x="1119" y="782"/>
                  </a:lnTo>
                  <a:lnTo>
                    <a:pt x="1118" y="773"/>
                  </a:lnTo>
                  <a:lnTo>
                    <a:pt x="1118" y="772"/>
                  </a:lnTo>
                  <a:lnTo>
                    <a:pt x="1118" y="771"/>
                  </a:lnTo>
                  <a:lnTo>
                    <a:pt x="1118" y="770"/>
                  </a:lnTo>
                  <a:lnTo>
                    <a:pt x="1118" y="769"/>
                  </a:lnTo>
                  <a:lnTo>
                    <a:pt x="1118" y="768"/>
                  </a:lnTo>
                  <a:lnTo>
                    <a:pt x="1119" y="768"/>
                  </a:lnTo>
                  <a:lnTo>
                    <a:pt x="1119" y="767"/>
                  </a:lnTo>
                  <a:lnTo>
                    <a:pt x="1120" y="767"/>
                  </a:lnTo>
                  <a:lnTo>
                    <a:pt x="1120" y="766"/>
                  </a:lnTo>
                  <a:lnTo>
                    <a:pt x="1121" y="765"/>
                  </a:lnTo>
                  <a:lnTo>
                    <a:pt x="1121" y="764"/>
                  </a:lnTo>
                  <a:lnTo>
                    <a:pt x="1122" y="764"/>
                  </a:lnTo>
                  <a:lnTo>
                    <a:pt x="1123" y="763"/>
                  </a:lnTo>
                  <a:lnTo>
                    <a:pt x="1124" y="763"/>
                  </a:lnTo>
                  <a:lnTo>
                    <a:pt x="1124" y="762"/>
                  </a:lnTo>
                  <a:lnTo>
                    <a:pt x="1125" y="762"/>
                  </a:lnTo>
                  <a:lnTo>
                    <a:pt x="1126" y="762"/>
                  </a:lnTo>
                  <a:lnTo>
                    <a:pt x="1127" y="762"/>
                  </a:lnTo>
                  <a:lnTo>
                    <a:pt x="1128" y="762"/>
                  </a:lnTo>
                  <a:lnTo>
                    <a:pt x="1129" y="762"/>
                  </a:lnTo>
                  <a:lnTo>
                    <a:pt x="1130" y="762"/>
                  </a:lnTo>
                  <a:lnTo>
                    <a:pt x="1131" y="762"/>
                  </a:lnTo>
                  <a:lnTo>
                    <a:pt x="1132" y="762"/>
                  </a:lnTo>
                  <a:lnTo>
                    <a:pt x="1133" y="762"/>
                  </a:lnTo>
                  <a:lnTo>
                    <a:pt x="1134" y="763"/>
                  </a:lnTo>
                  <a:lnTo>
                    <a:pt x="1135" y="763"/>
                  </a:lnTo>
                  <a:lnTo>
                    <a:pt x="1136" y="764"/>
                  </a:lnTo>
                  <a:lnTo>
                    <a:pt x="1137" y="764"/>
                  </a:lnTo>
                  <a:lnTo>
                    <a:pt x="1137" y="765"/>
                  </a:lnTo>
                  <a:lnTo>
                    <a:pt x="1138" y="765"/>
                  </a:lnTo>
                  <a:lnTo>
                    <a:pt x="1139" y="766"/>
                  </a:lnTo>
                  <a:lnTo>
                    <a:pt x="1139" y="767"/>
                  </a:lnTo>
                  <a:lnTo>
                    <a:pt x="1140" y="768"/>
                  </a:lnTo>
                  <a:lnTo>
                    <a:pt x="1140" y="769"/>
                  </a:lnTo>
                  <a:lnTo>
                    <a:pt x="1140" y="770"/>
                  </a:lnTo>
                  <a:lnTo>
                    <a:pt x="1141" y="776"/>
                  </a:lnTo>
                  <a:lnTo>
                    <a:pt x="1142" y="782"/>
                  </a:lnTo>
                  <a:lnTo>
                    <a:pt x="1142" y="788"/>
                  </a:lnTo>
                  <a:lnTo>
                    <a:pt x="1142" y="794"/>
                  </a:lnTo>
                  <a:lnTo>
                    <a:pt x="1142" y="801"/>
                  </a:lnTo>
                  <a:lnTo>
                    <a:pt x="1142" y="808"/>
                  </a:lnTo>
                  <a:lnTo>
                    <a:pt x="1140" y="824"/>
                  </a:lnTo>
                  <a:lnTo>
                    <a:pt x="1157" y="818"/>
                  </a:lnTo>
                  <a:lnTo>
                    <a:pt x="1164" y="812"/>
                  </a:lnTo>
                  <a:lnTo>
                    <a:pt x="1171" y="806"/>
                  </a:lnTo>
                  <a:lnTo>
                    <a:pt x="1178" y="801"/>
                  </a:lnTo>
                  <a:lnTo>
                    <a:pt x="1186" y="795"/>
                  </a:lnTo>
                  <a:lnTo>
                    <a:pt x="1202" y="785"/>
                  </a:lnTo>
                  <a:lnTo>
                    <a:pt x="1217" y="776"/>
                  </a:lnTo>
                  <a:lnTo>
                    <a:pt x="1241" y="759"/>
                  </a:lnTo>
                  <a:lnTo>
                    <a:pt x="1252" y="751"/>
                  </a:lnTo>
                  <a:lnTo>
                    <a:pt x="1257" y="746"/>
                  </a:lnTo>
                  <a:lnTo>
                    <a:pt x="1262" y="742"/>
                  </a:lnTo>
                  <a:lnTo>
                    <a:pt x="1263" y="741"/>
                  </a:lnTo>
                  <a:lnTo>
                    <a:pt x="1264" y="741"/>
                  </a:lnTo>
                  <a:lnTo>
                    <a:pt x="1265" y="741"/>
                  </a:lnTo>
                  <a:lnTo>
                    <a:pt x="1266" y="740"/>
                  </a:lnTo>
                  <a:lnTo>
                    <a:pt x="1267" y="740"/>
                  </a:lnTo>
                  <a:lnTo>
                    <a:pt x="1268" y="740"/>
                  </a:lnTo>
                  <a:lnTo>
                    <a:pt x="1269" y="740"/>
                  </a:lnTo>
                  <a:lnTo>
                    <a:pt x="1270" y="740"/>
                  </a:lnTo>
                  <a:lnTo>
                    <a:pt x="1271" y="740"/>
                  </a:lnTo>
                  <a:lnTo>
                    <a:pt x="1272" y="741"/>
                  </a:lnTo>
                  <a:lnTo>
                    <a:pt x="1273" y="741"/>
                  </a:lnTo>
                  <a:lnTo>
                    <a:pt x="1274" y="742"/>
                  </a:lnTo>
                  <a:lnTo>
                    <a:pt x="1276" y="742"/>
                  </a:lnTo>
                  <a:lnTo>
                    <a:pt x="1277" y="743"/>
                  </a:lnTo>
                  <a:lnTo>
                    <a:pt x="1278" y="744"/>
                  </a:lnTo>
                  <a:lnTo>
                    <a:pt x="1279" y="745"/>
                  </a:lnTo>
                  <a:lnTo>
                    <a:pt x="1280" y="747"/>
                  </a:lnTo>
                  <a:lnTo>
                    <a:pt x="1280" y="748"/>
                  </a:lnTo>
                  <a:lnTo>
                    <a:pt x="1280" y="749"/>
                  </a:lnTo>
                  <a:lnTo>
                    <a:pt x="1280" y="750"/>
                  </a:lnTo>
                  <a:lnTo>
                    <a:pt x="1280" y="751"/>
                  </a:lnTo>
                  <a:lnTo>
                    <a:pt x="1280" y="752"/>
                  </a:lnTo>
                  <a:lnTo>
                    <a:pt x="1280" y="753"/>
                  </a:lnTo>
                  <a:lnTo>
                    <a:pt x="1280" y="754"/>
                  </a:lnTo>
                  <a:lnTo>
                    <a:pt x="1280" y="756"/>
                  </a:lnTo>
                  <a:lnTo>
                    <a:pt x="1279" y="757"/>
                  </a:lnTo>
                  <a:lnTo>
                    <a:pt x="1279" y="758"/>
                  </a:lnTo>
                  <a:lnTo>
                    <a:pt x="1278" y="759"/>
                  </a:lnTo>
                  <a:lnTo>
                    <a:pt x="1278" y="760"/>
                  </a:lnTo>
                  <a:lnTo>
                    <a:pt x="1277" y="761"/>
                  </a:lnTo>
                  <a:lnTo>
                    <a:pt x="1276" y="762"/>
                  </a:lnTo>
                  <a:lnTo>
                    <a:pt x="1265" y="770"/>
                  </a:lnTo>
                  <a:lnTo>
                    <a:pt x="1253" y="779"/>
                  </a:lnTo>
                  <a:lnTo>
                    <a:pt x="1241" y="788"/>
                  </a:lnTo>
                  <a:lnTo>
                    <a:pt x="1228" y="796"/>
                  </a:lnTo>
                  <a:lnTo>
                    <a:pt x="1203" y="813"/>
                  </a:lnTo>
                  <a:lnTo>
                    <a:pt x="1191" y="821"/>
                  </a:lnTo>
                  <a:lnTo>
                    <a:pt x="1180" y="830"/>
                  </a:lnTo>
                  <a:lnTo>
                    <a:pt x="1185" y="852"/>
                  </a:lnTo>
                  <a:lnTo>
                    <a:pt x="1199" y="910"/>
                  </a:lnTo>
                  <a:lnTo>
                    <a:pt x="1204" y="934"/>
                  </a:lnTo>
                  <a:lnTo>
                    <a:pt x="1206" y="941"/>
                  </a:lnTo>
                  <a:lnTo>
                    <a:pt x="1207" y="943"/>
                  </a:lnTo>
                  <a:lnTo>
                    <a:pt x="1208" y="944"/>
                  </a:lnTo>
                  <a:lnTo>
                    <a:pt x="1208" y="945"/>
                  </a:lnTo>
                  <a:lnTo>
                    <a:pt x="1211" y="953"/>
                  </a:lnTo>
                  <a:lnTo>
                    <a:pt x="1218" y="969"/>
                  </a:lnTo>
                  <a:lnTo>
                    <a:pt x="1237" y="1017"/>
                  </a:lnTo>
                  <a:lnTo>
                    <a:pt x="1260" y="1070"/>
                  </a:lnTo>
                  <a:lnTo>
                    <a:pt x="1279" y="1112"/>
                  </a:lnTo>
                  <a:lnTo>
                    <a:pt x="1283" y="1119"/>
                  </a:lnTo>
                  <a:lnTo>
                    <a:pt x="1287" y="1126"/>
                  </a:lnTo>
                  <a:lnTo>
                    <a:pt x="1291" y="1132"/>
                  </a:lnTo>
                  <a:lnTo>
                    <a:pt x="1295" y="1137"/>
                  </a:lnTo>
                  <a:lnTo>
                    <a:pt x="1300" y="1142"/>
                  </a:lnTo>
                  <a:lnTo>
                    <a:pt x="1304" y="1146"/>
                  </a:lnTo>
                  <a:lnTo>
                    <a:pt x="1313" y="1154"/>
                  </a:lnTo>
                  <a:lnTo>
                    <a:pt x="1320" y="1159"/>
                  </a:lnTo>
                  <a:lnTo>
                    <a:pt x="1326" y="1163"/>
                  </a:lnTo>
                  <a:lnTo>
                    <a:pt x="1330" y="1165"/>
                  </a:lnTo>
                  <a:lnTo>
                    <a:pt x="1332" y="1166"/>
                  </a:lnTo>
                  <a:lnTo>
                    <a:pt x="1423" y="1166"/>
                  </a:lnTo>
                  <a:lnTo>
                    <a:pt x="1425" y="1166"/>
                  </a:lnTo>
                  <a:lnTo>
                    <a:pt x="1427" y="1166"/>
                  </a:lnTo>
                  <a:lnTo>
                    <a:pt x="1428" y="1166"/>
                  </a:lnTo>
                  <a:lnTo>
                    <a:pt x="1430" y="1165"/>
                  </a:lnTo>
                  <a:lnTo>
                    <a:pt x="1431" y="1165"/>
                  </a:lnTo>
                  <a:lnTo>
                    <a:pt x="1432" y="1164"/>
                  </a:lnTo>
                  <a:lnTo>
                    <a:pt x="1433" y="1164"/>
                  </a:lnTo>
                  <a:lnTo>
                    <a:pt x="1433" y="1163"/>
                  </a:lnTo>
                  <a:lnTo>
                    <a:pt x="1434" y="1163"/>
                  </a:lnTo>
                  <a:lnTo>
                    <a:pt x="1435" y="1162"/>
                  </a:lnTo>
                  <a:lnTo>
                    <a:pt x="1437" y="1160"/>
                  </a:lnTo>
                  <a:lnTo>
                    <a:pt x="1438" y="1159"/>
                  </a:lnTo>
                  <a:lnTo>
                    <a:pt x="1439" y="1157"/>
                  </a:lnTo>
                  <a:lnTo>
                    <a:pt x="1440" y="1156"/>
                  </a:lnTo>
                  <a:lnTo>
                    <a:pt x="1441" y="1154"/>
                  </a:lnTo>
                  <a:lnTo>
                    <a:pt x="1442" y="1152"/>
                  </a:lnTo>
                  <a:lnTo>
                    <a:pt x="1442" y="1150"/>
                  </a:lnTo>
                  <a:lnTo>
                    <a:pt x="1443" y="1148"/>
                  </a:lnTo>
                  <a:lnTo>
                    <a:pt x="1444" y="1146"/>
                  </a:lnTo>
                  <a:lnTo>
                    <a:pt x="1444" y="1141"/>
                  </a:lnTo>
                  <a:lnTo>
                    <a:pt x="1445" y="1135"/>
                  </a:lnTo>
                  <a:lnTo>
                    <a:pt x="1445" y="1129"/>
                  </a:lnTo>
                  <a:lnTo>
                    <a:pt x="1445" y="1123"/>
                  </a:lnTo>
                  <a:lnTo>
                    <a:pt x="1444" y="1118"/>
                  </a:lnTo>
                  <a:lnTo>
                    <a:pt x="1442" y="1114"/>
                  </a:lnTo>
                  <a:lnTo>
                    <a:pt x="1440" y="1110"/>
                  </a:lnTo>
                  <a:lnTo>
                    <a:pt x="1438" y="1107"/>
                  </a:lnTo>
                  <a:lnTo>
                    <a:pt x="1435" y="1103"/>
                  </a:lnTo>
                  <a:lnTo>
                    <a:pt x="1431" y="1101"/>
                  </a:lnTo>
                  <a:lnTo>
                    <a:pt x="1427" y="1098"/>
                  </a:lnTo>
                  <a:lnTo>
                    <a:pt x="1423" y="1096"/>
                  </a:lnTo>
                  <a:lnTo>
                    <a:pt x="1419" y="1095"/>
                  </a:lnTo>
                  <a:lnTo>
                    <a:pt x="1414" y="1093"/>
                  </a:lnTo>
                  <a:lnTo>
                    <a:pt x="1410" y="1092"/>
                  </a:lnTo>
                  <a:lnTo>
                    <a:pt x="1399" y="1090"/>
                  </a:lnTo>
                  <a:lnTo>
                    <a:pt x="1389" y="1089"/>
                  </a:lnTo>
                  <a:lnTo>
                    <a:pt x="1386" y="1089"/>
                  </a:lnTo>
                  <a:lnTo>
                    <a:pt x="1383" y="1089"/>
                  </a:lnTo>
                  <a:lnTo>
                    <a:pt x="1380" y="1088"/>
                  </a:lnTo>
                  <a:lnTo>
                    <a:pt x="1378" y="1088"/>
                  </a:lnTo>
                  <a:lnTo>
                    <a:pt x="1375" y="1087"/>
                  </a:lnTo>
                  <a:lnTo>
                    <a:pt x="1373" y="1087"/>
                  </a:lnTo>
                  <a:lnTo>
                    <a:pt x="1372" y="1087"/>
                  </a:lnTo>
                  <a:lnTo>
                    <a:pt x="1371" y="1086"/>
                  </a:lnTo>
                  <a:lnTo>
                    <a:pt x="1369" y="1085"/>
                  </a:lnTo>
                  <a:lnTo>
                    <a:pt x="1366" y="1082"/>
                  </a:lnTo>
                  <a:lnTo>
                    <a:pt x="1362" y="1078"/>
                  </a:lnTo>
                  <a:lnTo>
                    <a:pt x="1359" y="1073"/>
                  </a:lnTo>
                  <a:lnTo>
                    <a:pt x="1351" y="1061"/>
                  </a:lnTo>
                  <a:lnTo>
                    <a:pt x="1343" y="1047"/>
                  </a:lnTo>
                  <a:lnTo>
                    <a:pt x="1335" y="1031"/>
                  </a:lnTo>
                  <a:lnTo>
                    <a:pt x="1329" y="1016"/>
                  </a:lnTo>
                  <a:lnTo>
                    <a:pt x="1327" y="1008"/>
                  </a:lnTo>
                  <a:lnTo>
                    <a:pt x="1325" y="1001"/>
                  </a:lnTo>
                  <a:lnTo>
                    <a:pt x="1324" y="994"/>
                  </a:lnTo>
                  <a:lnTo>
                    <a:pt x="1324" y="988"/>
                  </a:lnTo>
                  <a:lnTo>
                    <a:pt x="1323" y="970"/>
                  </a:lnTo>
                  <a:lnTo>
                    <a:pt x="1323" y="941"/>
                  </a:lnTo>
                  <a:lnTo>
                    <a:pt x="1323" y="865"/>
                  </a:lnTo>
                  <a:lnTo>
                    <a:pt x="1325" y="793"/>
                  </a:lnTo>
                  <a:lnTo>
                    <a:pt x="1326" y="767"/>
                  </a:lnTo>
                  <a:lnTo>
                    <a:pt x="1326" y="759"/>
                  </a:lnTo>
                  <a:lnTo>
                    <a:pt x="1327" y="754"/>
                  </a:lnTo>
                  <a:lnTo>
                    <a:pt x="1327" y="753"/>
                  </a:lnTo>
                  <a:lnTo>
                    <a:pt x="1328" y="752"/>
                  </a:lnTo>
                  <a:lnTo>
                    <a:pt x="1330" y="750"/>
                  </a:lnTo>
                  <a:lnTo>
                    <a:pt x="1332" y="748"/>
                  </a:lnTo>
                  <a:lnTo>
                    <a:pt x="1335" y="746"/>
                  </a:lnTo>
                  <a:lnTo>
                    <a:pt x="1342" y="741"/>
                  </a:lnTo>
                  <a:lnTo>
                    <a:pt x="1350" y="736"/>
                  </a:lnTo>
                  <a:lnTo>
                    <a:pt x="1368" y="726"/>
                  </a:lnTo>
                  <a:lnTo>
                    <a:pt x="1386" y="717"/>
                  </a:lnTo>
                  <a:lnTo>
                    <a:pt x="1389" y="717"/>
                  </a:lnTo>
                  <a:lnTo>
                    <a:pt x="1392" y="714"/>
                  </a:lnTo>
                  <a:lnTo>
                    <a:pt x="1439" y="618"/>
                  </a:lnTo>
                  <a:lnTo>
                    <a:pt x="1468" y="559"/>
                  </a:lnTo>
                  <a:lnTo>
                    <a:pt x="1478" y="535"/>
                  </a:lnTo>
                  <a:lnTo>
                    <a:pt x="1485" y="519"/>
                  </a:lnTo>
                  <a:lnTo>
                    <a:pt x="1487" y="512"/>
                  </a:lnTo>
                  <a:lnTo>
                    <a:pt x="1489" y="505"/>
                  </a:lnTo>
                  <a:lnTo>
                    <a:pt x="1492" y="487"/>
                  </a:lnTo>
                  <a:lnTo>
                    <a:pt x="1494" y="466"/>
                  </a:lnTo>
                  <a:lnTo>
                    <a:pt x="1496" y="445"/>
                  </a:lnTo>
                  <a:lnTo>
                    <a:pt x="1498" y="405"/>
                  </a:lnTo>
                  <a:lnTo>
                    <a:pt x="1499" y="381"/>
                  </a:lnTo>
                  <a:lnTo>
                    <a:pt x="1500" y="380"/>
                  </a:lnTo>
                  <a:lnTo>
                    <a:pt x="1500" y="379"/>
                  </a:lnTo>
                  <a:lnTo>
                    <a:pt x="1502" y="377"/>
                  </a:lnTo>
                  <a:lnTo>
                    <a:pt x="1504" y="374"/>
                  </a:lnTo>
                  <a:lnTo>
                    <a:pt x="1506" y="372"/>
                  </a:lnTo>
                  <a:lnTo>
                    <a:pt x="1511" y="367"/>
                  </a:lnTo>
                  <a:lnTo>
                    <a:pt x="1514" y="364"/>
                  </a:lnTo>
                  <a:lnTo>
                    <a:pt x="1516" y="361"/>
                  </a:lnTo>
                  <a:lnTo>
                    <a:pt x="1507" y="358"/>
                  </a:lnTo>
                  <a:lnTo>
                    <a:pt x="1490" y="356"/>
                  </a:lnTo>
                  <a:lnTo>
                    <a:pt x="1472" y="353"/>
                  </a:lnTo>
                  <a:lnTo>
                    <a:pt x="1456" y="350"/>
                  </a:lnTo>
                  <a:lnTo>
                    <a:pt x="1445" y="347"/>
                  </a:lnTo>
                  <a:lnTo>
                    <a:pt x="1444" y="347"/>
                  </a:lnTo>
                  <a:lnTo>
                    <a:pt x="1443" y="347"/>
                  </a:lnTo>
                  <a:lnTo>
                    <a:pt x="1442" y="346"/>
                  </a:lnTo>
                  <a:lnTo>
                    <a:pt x="1441" y="346"/>
                  </a:lnTo>
                  <a:lnTo>
                    <a:pt x="1440" y="346"/>
                  </a:lnTo>
                  <a:lnTo>
                    <a:pt x="1440" y="345"/>
                  </a:lnTo>
                  <a:lnTo>
                    <a:pt x="1439" y="344"/>
                  </a:lnTo>
                  <a:lnTo>
                    <a:pt x="1438" y="343"/>
                  </a:lnTo>
                  <a:lnTo>
                    <a:pt x="1438" y="342"/>
                  </a:lnTo>
                  <a:lnTo>
                    <a:pt x="1438" y="341"/>
                  </a:lnTo>
                  <a:lnTo>
                    <a:pt x="1437" y="340"/>
                  </a:lnTo>
                  <a:lnTo>
                    <a:pt x="1437" y="339"/>
                  </a:lnTo>
                  <a:lnTo>
                    <a:pt x="1437" y="338"/>
                  </a:lnTo>
                  <a:lnTo>
                    <a:pt x="1437" y="336"/>
                  </a:lnTo>
                  <a:lnTo>
                    <a:pt x="1437" y="335"/>
                  </a:lnTo>
                  <a:lnTo>
                    <a:pt x="1437" y="334"/>
                  </a:lnTo>
                  <a:lnTo>
                    <a:pt x="1438" y="333"/>
                  </a:lnTo>
                  <a:lnTo>
                    <a:pt x="1438" y="332"/>
                  </a:lnTo>
                  <a:lnTo>
                    <a:pt x="1438" y="331"/>
                  </a:lnTo>
                  <a:lnTo>
                    <a:pt x="1439" y="330"/>
                  </a:lnTo>
                  <a:lnTo>
                    <a:pt x="1445" y="327"/>
                  </a:lnTo>
                  <a:lnTo>
                    <a:pt x="1450" y="328"/>
                  </a:lnTo>
                  <a:lnTo>
                    <a:pt x="1456" y="329"/>
                  </a:lnTo>
                  <a:lnTo>
                    <a:pt x="1471" y="332"/>
                  </a:lnTo>
                  <a:lnTo>
                    <a:pt x="1488" y="335"/>
                  </a:lnTo>
                  <a:lnTo>
                    <a:pt x="1507" y="339"/>
                  </a:lnTo>
                  <a:lnTo>
                    <a:pt x="1511" y="340"/>
                  </a:lnTo>
                  <a:lnTo>
                    <a:pt x="1515" y="341"/>
                  </a:lnTo>
                  <a:lnTo>
                    <a:pt x="1522" y="342"/>
                  </a:lnTo>
                  <a:lnTo>
                    <a:pt x="1529" y="343"/>
                  </a:lnTo>
                  <a:lnTo>
                    <a:pt x="1532" y="343"/>
                  </a:lnTo>
                  <a:lnTo>
                    <a:pt x="1535" y="344"/>
                  </a:lnTo>
                  <a:lnTo>
                    <a:pt x="1544" y="344"/>
                  </a:lnTo>
                  <a:lnTo>
                    <a:pt x="1555" y="344"/>
                  </a:lnTo>
                  <a:lnTo>
                    <a:pt x="1560" y="343"/>
                  </a:lnTo>
                  <a:lnTo>
                    <a:pt x="1563" y="343"/>
                  </a:lnTo>
                  <a:lnTo>
                    <a:pt x="1565" y="342"/>
                  </a:lnTo>
                  <a:lnTo>
                    <a:pt x="1568" y="341"/>
                  </a:lnTo>
                  <a:lnTo>
                    <a:pt x="1570" y="341"/>
                  </a:lnTo>
                  <a:lnTo>
                    <a:pt x="1573" y="339"/>
                  </a:lnTo>
                  <a:lnTo>
                    <a:pt x="1575" y="338"/>
                  </a:lnTo>
                  <a:lnTo>
                    <a:pt x="1576" y="336"/>
                  </a:lnTo>
                  <a:lnTo>
                    <a:pt x="1578" y="335"/>
                  </a:lnTo>
                  <a:lnTo>
                    <a:pt x="1580" y="332"/>
                  </a:lnTo>
                  <a:lnTo>
                    <a:pt x="1581" y="330"/>
                  </a:lnTo>
                  <a:lnTo>
                    <a:pt x="1585" y="323"/>
                  </a:lnTo>
                  <a:lnTo>
                    <a:pt x="1589" y="317"/>
                  </a:lnTo>
                  <a:lnTo>
                    <a:pt x="1592" y="309"/>
                  </a:lnTo>
                  <a:lnTo>
                    <a:pt x="1594" y="300"/>
                  </a:lnTo>
                  <a:lnTo>
                    <a:pt x="1596" y="290"/>
                  </a:lnTo>
                  <a:lnTo>
                    <a:pt x="1598" y="279"/>
                  </a:lnTo>
                  <a:lnTo>
                    <a:pt x="1598" y="266"/>
                  </a:lnTo>
                  <a:lnTo>
                    <a:pt x="1598" y="251"/>
                  </a:lnTo>
                  <a:lnTo>
                    <a:pt x="1598" y="245"/>
                  </a:lnTo>
                  <a:lnTo>
                    <a:pt x="1598" y="240"/>
                  </a:lnTo>
                  <a:lnTo>
                    <a:pt x="1599" y="236"/>
                  </a:lnTo>
                  <a:lnTo>
                    <a:pt x="1599" y="234"/>
                  </a:lnTo>
                  <a:lnTo>
                    <a:pt x="1600" y="233"/>
                  </a:lnTo>
                  <a:lnTo>
                    <a:pt x="1600" y="231"/>
                  </a:lnTo>
                  <a:lnTo>
                    <a:pt x="1601" y="230"/>
                  </a:lnTo>
                  <a:lnTo>
                    <a:pt x="1601" y="229"/>
                  </a:lnTo>
                  <a:lnTo>
                    <a:pt x="1602" y="228"/>
                  </a:lnTo>
                  <a:lnTo>
                    <a:pt x="1603" y="226"/>
                  </a:lnTo>
                  <a:lnTo>
                    <a:pt x="1604" y="225"/>
                  </a:lnTo>
                  <a:lnTo>
                    <a:pt x="1606" y="223"/>
                  </a:lnTo>
                  <a:lnTo>
                    <a:pt x="1610" y="221"/>
                  </a:lnTo>
                  <a:lnTo>
                    <a:pt x="1614" y="220"/>
                  </a:lnTo>
                  <a:lnTo>
                    <a:pt x="1617" y="218"/>
                  </a:lnTo>
                  <a:lnTo>
                    <a:pt x="1619" y="217"/>
                  </a:lnTo>
                  <a:lnTo>
                    <a:pt x="1622" y="215"/>
                  </a:lnTo>
                  <a:lnTo>
                    <a:pt x="1624" y="213"/>
                  </a:lnTo>
                  <a:lnTo>
                    <a:pt x="1625" y="211"/>
                  </a:lnTo>
                  <a:lnTo>
                    <a:pt x="1626" y="210"/>
                  </a:lnTo>
                  <a:lnTo>
                    <a:pt x="1626" y="209"/>
                  </a:lnTo>
                  <a:lnTo>
                    <a:pt x="1627" y="206"/>
                  </a:lnTo>
                  <a:lnTo>
                    <a:pt x="1627" y="204"/>
                  </a:lnTo>
                  <a:lnTo>
                    <a:pt x="1627" y="201"/>
                  </a:lnTo>
                  <a:lnTo>
                    <a:pt x="1627" y="198"/>
                  </a:lnTo>
                  <a:lnTo>
                    <a:pt x="1626" y="195"/>
                  </a:lnTo>
                  <a:lnTo>
                    <a:pt x="1625" y="192"/>
                  </a:lnTo>
                  <a:close/>
                  <a:moveTo>
                    <a:pt x="917" y="477"/>
                  </a:moveTo>
                  <a:lnTo>
                    <a:pt x="916" y="477"/>
                  </a:lnTo>
                  <a:lnTo>
                    <a:pt x="915" y="477"/>
                  </a:lnTo>
                  <a:lnTo>
                    <a:pt x="915" y="476"/>
                  </a:lnTo>
                  <a:lnTo>
                    <a:pt x="914" y="476"/>
                  </a:lnTo>
                  <a:lnTo>
                    <a:pt x="912" y="474"/>
                  </a:lnTo>
                  <a:lnTo>
                    <a:pt x="910" y="472"/>
                  </a:lnTo>
                  <a:lnTo>
                    <a:pt x="910" y="471"/>
                  </a:lnTo>
                  <a:lnTo>
                    <a:pt x="909" y="471"/>
                  </a:lnTo>
                  <a:lnTo>
                    <a:pt x="909" y="470"/>
                  </a:lnTo>
                  <a:lnTo>
                    <a:pt x="909" y="469"/>
                  </a:lnTo>
                  <a:lnTo>
                    <a:pt x="909" y="468"/>
                  </a:lnTo>
                  <a:lnTo>
                    <a:pt x="909" y="467"/>
                  </a:lnTo>
                  <a:lnTo>
                    <a:pt x="909" y="466"/>
                  </a:lnTo>
                  <a:lnTo>
                    <a:pt x="909" y="465"/>
                  </a:lnTo>
                  <a:lnTo>
                    <a:pt x="910" y="465"/>
                  </a:lnTo>
                  <a:lnTo>
                    <a:pt x="910" y="464"/>
                  </a:lnTo>
                  <a:lnTo>
                    <a:pt x="910" y="463"/>
                  </a:lnTo>
                  <a:lnTo>
                    <a:pt x="911" y="463"/>
                  </a:lnTo>
                  <a:lnTo>
                    <a:pt x="912" y="463"/>
                  </a:lnTo>
                  <a:lnTo>
                    <a:pt x="918" y="454"/>
                  </a:lnTo>
                  <a:lnTo>
                    <a:pt x="924" y="445"/>
                  </a:lnTo>
                  <a:lnTo>
                    <a:pt x="930" y="435"/>
                  </a:lnTo>
                  <a:lnTo>
                    <a:pt x="935" y="425"/>
                  </a:lnTo>
                  <a:lnTo>
                    <a:pt x="940" y="415"/>
                  </a:lnTo>
                  <a:lnTo>
                    <a:pt x="944" y="405"/>
                  </a:lnTo>
                  <a:lnTo>
                    <a:pt x="948" y="394"/>
                  </a:lnTo>
                  <a:lnTo>
                    <a:pt x="951" y="384"/>
                  </a:lnTo>
                  <a:lnTo>
                    <a:pt x="952" y="382"/>
                  </a:lnTo>
                  <a:lnTo>
                    <a:pt x="953" y="381"/>
                  </a:lnTo>
                  <a:lnTo>
                    <a:pt x="953" y="380"/>
                  </a:lnTo>
                  <a:lnTo>
                    <a:pt x="954" y="379"/>
                  </a:lnTo>
                  <a:lnTo>
                    <a:pt x="955" y="378"/>
                  </a:lnTo>
                  <a:lnTo>
                    <a:pt x="956" y="378"/>
                  </a:lnTo>
                  <a:lnTo>
                    <a:pt x="957" y="377"/>
                  </a:lnTo>
                  <a:lnTo>
                    <a:pt x="958" y="377"/>
                  </a:lnTo>
                  <a:lnTo>
                    <a:pt x="959" y="377"/>
                  </a:lnTo>
                  <a:lnTo>
                    <a:pt x="960" y="377"/>
                  </a:lnTo>
                  <a:lnTo>
                    <a:pt x="961" y="377"/>
                  </a:lnTo>
                  <a:lnTo>
                    <a:pt x="962" y="377"/>
                  </a:lnTo>
                  <a:lnTo>
                    <a:pt x="963" y="378"/>
                  </a:lnTo>
                  <a:lnTo>
                    <a:pt x="965" y="379"/>
                  </a:lnTo>
                  <a:lnTo>
                    <a:pt x="966" y="380"/>
                  </a:lnTo>
                  <a:lnTo>
                    <a:pt x="967" y="381"/>
                  </a:lnTo>
                  <a:lnTo>
                    <a:pt x="968" y="382"/>
                  </a:lnTo>
                  <a:lnTo>
                    <a:pt x="968" y="383"/>
                  </a:lnTo>
                  <a:lnTo>
                    <a:pt x="969" y="384"/>
                  </a:lnTo>
                  <a:lnTo>
                    <a:pt x="969" y="385"/>
                  </a:lnTo>
                  <a:lnTo>
                    <a:pt x="969" y="386"/>
                  </a:lnTo>
                  <a:lnTo>
                    <a:pt x="969" y="387"/>
                  </a:lnTo>
                  <a:lnTo>
                    <a:pt x="969" y="388"/>
                  </a:lnTo>
                  <a:lnTo>
                    <a:pt x="968" y="389"/>
                  </a:lnTo>
                  <a:lnTo>
                    <a:pt x="968" y="390"/>
                  </a:lnTo>
                  <a:lnTo>
                    <a:pt x="965" y="401"/>
                  </a:lnTo>
                  <a:lnTo>
                    <a:pt x="961" y="413"/>
                  </a:lnTo>
                  <a:lnTo>
                    <a:pt x="956" y="424"/>
                  </a:lnTo>
                  <a:lnTo>
                    <a:pt x="951" y="434"/>
                  </a:lnTo>
                  <a:lnTo>
                    <a:pt x="946" y="445"/>
                  </a:lnTo>
                  <a:lnTo>
                    <a:pt x="940" y="455"/>
                  </a:lnTo>
                  <a:lnTo>
                    <a:pt x="933" y="464"/>
                  </a:lnTo>
                  <a:lnTo>
                    <a:pt x="926" y="474"/>
                  </a:lnTo>
                  <a:lnTo>
                    <a:pt x="925" y="474"/>
                  </a:lnTo>
                  <a:lnTo>
                    <a:pt x="925" y="475"/>
                  </a:lnTo>
                  <a:lnTo>
                    <a:pt x="924" y="475"/>
                  </a:lnTo>
                  <a:lnTo>
                    <a:pt x="924" y="476"/>
                  </a:lnTo>
                  <a:lnTo>
                    <a:pt x="923" y="476"/>
                  </a:lnTo>
                  <a:lnTo>
                    <a:pt x="922" y="476"/>
                  </a:lnTo>
                  <a:lnTo>
                    <a:pt x="921" y="477"/>
                  </a:lnTo>
                  <a:lnTo>
                    <a:pt x="920" y="477"/>
                  </a:lnTo>
                  <a:lnTo>
                    <a:pt x="919" y="477"/>
                  </a:lnTo>
                  <a:close/>
                  <a:moveTo>
                    <a:pt x="985" y="463"/>
                  </a:moveTo>
                  <a:lnTo>
                    <a:pt x="965" y="508"/>
                  </a:lnTo>
                  <a:lnTo>
                    <a:pt x="964" y="509"/>
                  </a:lnTo>
                  <a:lnTo>
                    <a:pt x="963" y="510"/>
                  </a:lnTo>
                  <a:lnTo>
                    <a:pt x="962" y="511"/>
                  </a:lnTo>
                  <a:lnTo>
                    <a:pt x="961" y="512"/>
                  </a:lnTo>
                  <a:lnTo>
                    <a:pt x="960" y="513"/>
                  </a:lnTo>
                  <a:lnTo>
                    <a:pt x="959" y="513"/>
                  </a:lnTo>
                  <a:lnTo>
                    <a:pt x="959" y="514"/>
                  </a:lnTo>
                  <a:lnTo>
                    <a:pt x="958" y="514"/>
                  </a:lnTo>
                  <a:lnTo>
                    <a:pt x="957" y="514"/>
                  </a:lnTo>
                  <a:lnTo>
                    <a:pt x="954" y="514"/>
                  </a:lnTo>
                  <a:lnTo>
                    <a:pt x="953" y="513"/>
                  </a:lnTo>
                  <a:lnTo>
                    <a:pt x="952" y="513"/>
                  </a:lnTo>
                  <a:lnTo>
                    <a:pt x="951" y="512"/>
                  </a:lnTo>
                  <a:lnTo>
                    <a:pt x="950" y="511"/>
                  </a:lnTo>
                  <a:lnTo>
                    <a:pt x="950" y="510"/>
                  </a:lnTo>
                  <a:lnTo>
                    <a:pt x="949" y="510"/>
                  </a:lnTo>
                  <a:lnTo>
                    <a:pt x="949" y="509"/>
                  </a:lnTo>
                  <a:lnTo>
                    <a:pt x="949" y="508"/>
                  </a:lnTo>
                  <a:lnTo>
                    <a:pt x="948" y="507"/>
                  </a:lnTo>
                  <a:lnTo>
                    <a:pt x="948" y="506"/>
                  </a:lnTo>
                  <a:lnTo>
                    <a:pt x="948" y="505"/>
                  </a:lnTo>
                  <a:lnTo>
                    <a:pt x="948" y="503"/>
                  </a:lnTo>
                  <a:lnTo>
                    <a:pt x="948" y="502"/>
                  </a:lnTo>
                  <a:lnTo>
                    <a:pt x="968" y="457"/>
                  </a:lnTo>
                  <a:lnTo>
                    <a:pt x="968" y="456"/>
                  </a:lnTo>
                  <a:lnTo>
                    <a:pt x="968" y="455"/>
                  </a:lnTo>
                  <a:lnTo>
                    <a:pt x="969" y="455"/>
                  </a:lnTo>
                  <a:lnTo>
                    <a:pt x="969" y="454"/>
                  </a:lnTo>
                  <a:lnTo>
                    <a:pt x="970" y="454"/>
                  </a:lnTo>
                  <a:lnTo>
                    <a:pt x="971" y="454"/>
                  </a:lnTo>
                  <a:lnTo>
                    <a:pt x="972" y="453"/>
                  </a:lnTo>
                  <a:lnTo>
                    <a:pt x="973" y="453"/>
                  </a:lnTo>
                  <a:lnTo>
                    <a:pt x="974" y="452"/>
                  </a:lnTo>
                  <a:lnTo>
                    <a:pt x="982" y="452"/>
                  </a:lnTo>
                  <a:lnTo>
                    <a:pt x="983" y="452"/>
                  </a:lnTo>
                  <a:lnTo>
                    <a:pt x="983" y="453"/>
                  </a:lnTo>
                  <a:lnTo>
                    <a:pt x="984" y="453"/>
                  </a:lnTo>
                  <a:lnTo>
                    <a:pt x="984" y="454"/>
                  </a:lnTo>
                  <a:lnTo>
                    <a:pt x="985" y="455"/>
                  </a:lnTo>
                  <a:lnTo>
                    <a:pt x="985" y="456"/>
                  </a:lnTo>
                  <a:lnTo>
                    <a:pt x="986" y="457"/>
                  </a:lnTo>
                  <a:lnTo>
                    <a:pt x="986" y="458"/>
                  </a:lnTo>
                  <a:lnTo>
                    <a:pt x="986" y="459"/>
                  </a:lnTo>
                  <a:lnTo>
                    <a:pt x="986" y="460"/>
                  </a:lnTo>
                  <a:lnTo>
                    <a:pt x="986" y="461"/>
                  </a:lnTo>
                  <a:lnTo>
                    <a:pt x="986" y="462"/>
                  </a:lnTo>
                  <a:lnTo>
                    <a:pt x="985" y="462"/>
                  </a:lnTo>
                  <a:close/>
                  <a:moveTo>
                    <a:pt x="1417" y="319"/>
                  </a:moveTo>
                  <a:lnTo>
                    <a:pt x="1418" y="319"/>
                  </a:lnTo>
                  <a:lnTo>
                    <a:pt x="1419" y="319"/>
                  </a:lnTo>
                  <a:lnTo>
                    <a:pt x="1419" y="320"/>
                  </a:lnTo>
                  <a:lnTo>
                    <a:pt x="1420" y="320"/>
                  </a:lnTo>
                  <a:lnTo>
                    <a:pt x="1420" y="321"/>
                  </a:lnTo>
                  <a:lnTo>
                    <a:pt x="1421" y="323"/>
                  </a:lnTo>
                  <a:lnTo>
                    <a:pt x="1422" y="324"/>
                  </a:lnTo>
                  <a:lnTo>
                    <a:pt x="1423" y="325"/>
                  </a:lnTo>
                  <a:lnTo>
                    <a:pt x="1423" y="326"/>
                  </a:lnTo>
                  <a:lnTo>
                    <a:pt x="1424" y="327"/>
                  </a:lnTo>
                  <a:lnTo>
                    <a:pt x="1424" y="328"/>
                  </a:lnTo>
                  <a:lnTo>
                    <a:pt x="1424" y="329"/>
                  </a:lnTo>
                  <a:lnTo>
                    <a:pt x="1424" y="330"/>
                  </a:lnTo>
                  <a:lnTo>
                    <a:pt x="1424" y="331"/>
                  </a:lnTo>
                  <a:lnTo>
                    <a:pt x="1423" y="332"/>
                  </a:lnTo>
                  <a:lnTo>
                    <a:pt x="1423" y="333"/>
                  </a:lnTo>
                  <a:lnTo>
                    <a:pt x="1422" y="334"/>
                  </a:lnTo>
                  <a:lnTo>
                    <a:pt x="1421" y="334"/>
                  </a:lnTo>
                  <a:lnTo>
                    <a:pt x="1421" y="335"/>
                  </a:lnTo>
                  <a:lnTo>
                    <a:pt x="1420" y="335"/>
                  </a:lnTo>
                  <a:lnTo>
                    <a:pt x="1419" y="336"/>
                  </a:lnTo>
                  <a:lnTo>
                    <a:pt x="1418" y="336"/>
                  </a:lnTo>
                  <a:lnTo>
                    <a:pt x="1417" y="336"/>
                  </a:lnTo>
                  <a:lnTo>
                    <a:pt x="1412" y="338"/>
                  </a:lnTo>
                  <a:lnTo>
                    <a:pt x="1407" y="341"/>
                  </a:lnTo>
                  <a:lnTo>
                    <a:pt x="1402" y="343"/>
                  </a:lnTo>
                  <a:lnTo>
                    <a:pt x="1397" y="346"/>
                  </a:lnTo>
                  <a:lnTo>
                    <a:pt x="1393" y="350"/>
                  </a:lnTo>
                  <a:lnTo>
                    <a:pt x="1389" y="353"/>
                  </a:lnTo>
                  <a:lnTo>
                    <a:pt x="1385" y="357"/>
                  </a:lnTo>
                  <a:lnTo>
                    <a:pt x="1381" y="361"/>
                  </a:lnTo>
                  <a:lnTo>
                    <a:pt x="1377" y="365"/>
                  </a:lnTo>
                  <a:lnTo>
                    <a:pt x="1374" y="369"/>
                  </a:lnTo>
                  <a:lnTo>
                    <a:pt x="1368" y="378"/>
                  </a:lnTo>
                  <a:lnTo>
                    <a:pt x="1362" y="388"/>
                  </a:lnTo>
                  <a:lnTo>
                    <a:pt x="1358" y="398"/>
                  </a:lnTo>
                  <a:lnTo>
                    <a:pt x="1358" y="399"/>
                  </a:lnTo>
                  <a:lnTo>
                    <a:pt x="1357" y="400"/>
                  </a:lnTo>
                  <a:lnTo>
                    <a:pt x="1356" y="401"/>
                  </a:lnTo>
                  <a:lnTo>
                    <a:pt x="1355" y="402"/>
                  </a:lnTo>
                  <a:lnTo>
                    <a:pt x="1354" y="403"/>
                  </a:lnTo>
                  <a:lnTo>
                    <a:pt x="1353" y="403"/>
                  </a:lnTo>
                  <a:lnTo>
                    <a:pt x="1352" y="403"/>
                  </a:lnTo>
                  <a:lnTo>
                    <a:pt x="1351" y="404"/>
                  </a:lnTo>
                  <a:lnTo>
                    <a:pt x="1350" y="404"/>
                  </a:lnTo>
                  <a:lnTo>
                    <a:pt x="1349" y="404"/>
                  </a:lnTo>
                  <a:lnTo>
                    <a:pt x="1346" y="404"/>
                  </a:lnTo>
                  <a:lnTo>
                    <a:pt x="1345" y="403"/>
                  </a:lnTo>
                  <a:lnTo>
                    <a:pt x="1344" y="403"/>
                  </a:lnTo>
                  <a:lnTo>
                    <a:pt x="1343" y="402"/>
                  </a:lnTo>
                  <a:lnTo>
                    <a:pt x="1343" y="401"/>
                  </a:lnTo>
                  <a:lnTo>
                    <a:pt x="1342" y="400"/>
                  </a:lnTo>
                  <a:lnTo>
                    <a:pt x="1341" y="400"/>
                  </a:lnTo>
                  <a:lnTo>
                    <a:pt x="1341" y="399"/>
                  </a:lnTo>
                  <a:lnTo>
                    <a:pt x="1340" y="398"/>
                  </a:lnTo>
                  <a:lnTo>
                    <a:pt x="1340" y="397"/>
                  </a:lnTo>
                  <a:lnTo>
                    <a:pt x="1340" y="396"/>
                  </a:lnTo>
                  <a:lnTo>
                    <a:pt x="1340" y="395"/>
                  </a:lnTo>
                  <a:lnTo>
                    <a:pt x="1340" y="394"/>
                  </a:lnTo>
                  <a:lnTo>
                    <a:pt x="1340" y="393"/>
                  </a:lnTo>
                  <a:lnTo>
                    <a:pt x="1341" y="392"/>
                  </a:lnTo>
                  <a:lnTo>
                    <a:pt x="1343" y="386"/>
                  </a:lnTo>
                  <a:lnTo>
                    <a:pt x="1346" y="381"/>
                  </a:lnTo>
                  <a:lnTo>
                    <a:pt x="1349" y="375"/>
                  </a:lnTo>
                  <a:lnTo>
                    <a:pt x="1352" y="370"/>
                  </a:lnTo>
                  <a:lnTo>
                    <a:pt x="1355" y="364"/>
                  </a:lnTo>
                  <a:lnTo>
                    <a:pt x="1359" y="359"/>
                  </a:lnTo>
                  <a:lnTo>
                    <a:pt x="1363" y="354"/>
                  </a:lnTo>
                  <a:lnTo>
                    <a:pt x="1367" y="349"/>
                  </a:lnTo>
                  <a:lnTo>
                    <a:pt x="1372" y="345"/>
                  </a:lnTo>
                  <a:lnTo>
                    <a:pt x="1377" y="341"/>
                  </a:lnTo>
                  <a:lnTo>
                    <a:pt x="1382" y="337"/>
                  </a:lnTo>
                  <a:lnTo>
                    <a:pt x="1387" y="333"/>
                  </a:lnTo>
                  <a:lnTo>
                    <a:pt x="1393" y="330"/>
                  </a:lnTo>
                  <a:lnTo>
                    <a:pt x="1399" y="327"/>
                  </a:lnTo>
                  <a:lnTo>
                    <a:pt x="1405" y="324"/>
                  </a:lnTo>
                  <a:lnTo>
                    <a:pt x="1411" y="322"/>
                  </a:lnTo>
                  <a:lnTo>
                    <a:pt x="1411" y="321"/>
                  </a:lnTo>
                  <a:lnTo>
                    <a:pt x="1411" y="320"/>
                  </a:lnTo>
                  <a:lnTo>
                    <a:pt x="1411" y="319"/>
                  </a:lnTo>
                  <a:lnTo>
                    <a:pt x="1412" y="318"/>
                  </a:lnTo>
                  <a:lnTo>
                    <a:pt x="1412" y="317"/>
                  </a:lnTo>
                  <a:lnTo>
                    <a:pt x="1413" y="317"/>
                  </a:lnTo>
                  <a:lnTo>
                    <a:pt x="1414" y="317"/>
                  </a:lnTo>
                  <a:lnTo>
                    <a:pt x="1415" y="317"/>
                  </a:lnTo>
                  <a:lnTo>
                    <a:pt x="1415" y="318"/>
                  </a:lnTo>
                  <a:lnTo>
                    <a:pt x="1416" y="318"/>
                  </a:lnTo>
                  <a:close/>
                  <a:moveTo>
                    <a:pt x="1287" y="251"/>
                  </a:moveTo>
                  <a:lnTo>
                    <a:pt x="1285" y="253"/>
                  </a:lnTo>
                  <a:lnTo>
                    <a:pt x="1284" y="254"/>
                  </a:lnTo>
                  <a:lnTo>
                    <a:pt x="1283" y="255"/>
                  </a:lnTo>
                  <a:lnTo>
                    <a:pt x="1282" y="256"/>
                  </a:lnTo>
                  <a:lnTo>
                    <a:pt x="1281" y="256"/>
                  </a:lnTo>
                  <a:lnTo>
                    <a:pt x="1280" y="257"/>
                  </a:lnTo>
                  <a:lnTo>
                    <a:pt x="1279" y="257"/>
                  </a:lnTo>
                  <a:lnTo>
                    <a:pt x="1276" y="257"/>
                  </a:lnTo>
                  <a:lnTo>
                    <a:pt x="1275" y="257"/>
                  </a:lnTo>
                  <a:lnTo>
                    <a:pt x="1274" y="256"/>
                  </a:lnTo>
                  <a:lnTo>
                    <a:pt x="1273" y="256"/>
                  </a:lnTo>
                  <a:lnTo>
                    <a:pt x="1273" y="255"/>
                  </a:lnTo>
                  <a:lnTo>
                    <a:pt x="1272" y="253"/>
                  </a:lnTo>
                  <a:lnTo>
                    <a:pt x="1271" y="252"/>
                  </a:lnTo>
                  <a:lnTo>
                    <a:pt x="1270" y="252"/>
                  </a:lnTo>
                  <a:lnTo>
                    <a:pt x="1270" y="251"/>
                  </a:lnTo>
                  <a:lnTo>
                    <a:pt x="1270" y="243"/>
                  </a:lnTo>
                  <a:lnTo>
                    <a:pt x="1273" y="237"/>
                  </a:lnTo>
                  <a:lnTo>
                    <a:pt x="1276" y="231"/>
                  </a:lnTo>
                  <a:lnTo>
                    <a:pt x="1280" y="225"/>
                  </a:lnTo>
                  <a:lnTo>
                    <a:pt x="1283" y="219"/>
                  </a:lnTo>
                  <a:lnTo>
                    <a:pt x="1288" y="214"/>
                  </a:lnTo>
                  <a:lnTo>
                    <a:pt x="1292" y="209"/>
                  </a:lnTo>
                  <a:lnTo>
                    <a:pt x="1297" y="204"/>
                  </a:lnTo>
                  <a:lnTo>
                    <a:pt x="1302" y="200"/>
                  </a:lnTo>
                  <a:lnTo>
                    <a:pt x="1308" y="196"/>
                  </a:lnTo>
                  <a:lnTo>
                    <a:pt x="1313" y="192"/>
                  </a:lnTo>
                  <a:lnTo>
                    <a:pt x="1319" y="189"/>
                  </a:lnTo>
                  <a:lnTo>
                    <a:pt x="1325" y="186"/>
                  </a:lnTo>
                  <a:lnTo>
                    <a:pt x="1332" y="183"/>
                  </a:lnTo>
                  <a:lnTo>
                    <a:pt x="1338" y="181"/>
                  </a:lnTo>
                  <a:lnTo>
                    <a:pt x="1345" y="179"/>
                  </a:lnTo>
                  <a:lnTo>
                    <a:pt x="1352" y="178"/>
                  </a:lnTo>
                  <a:lnTo>
                    <a:pt x="1353" y="178"/>
                  </a:lnTo>
                  <a:lnTo>
                    <a:pt x="1354" y="178"/>
                  </a:lnTo>
                  <a:lnTo>
                    <a:pt x="1355" y="178"/>
                  </a:lnTo>
                  <a:lnTo>
                    <a:pt x="1356" y="178"/>
                  </a:lnTo>
                  <a:lnTo>
                    <a:pt x="1356" y="179"/>
                  </a:lnTo>
                  <a:lnTo>
                    <a:pt x="1357" y="179"/>
                  </a:lnTo>
                  <a:lnTo>
                    <a:pt x="1358" y="179"/>
                  </a:lnTo>
                  <a:lnTo>
                    <a:pt x="1358" y="180"/>
                  </a:lnTo>
                  <a:lnTo>
                    <a:pt x="1358" y="181"/>
                  </a:lnTo>
                  <a:lnTo>
                    <a:pt x="1359" y="183"/>
                  </a:lnTo>
                  <a:lnTo>
                    <a:pt x="1360" y="184"/>
                  </a:lnTo>
                  <a:lnTo>
                    <a:pt x="1360" y="185"/>
                  </a:lnTo>
                  <a:lnTo>
                    <a:pt x="1360" y="186"/>
                  </a:lnTo>
                  <a:lnTo>
                    <a:pt x="1360" y="188"/>
                  </a:lnTo>
                  <a:lnTo>
                    <a:pt x="1360" y="189"/>
                  </a:lnTo>
                  <a:lnTo>
                    <a:pt x="1360" y="190"/>
                  </a:lnTo>
                  <a:lnTo>
                    <a:pt x="1359" y="191"/>
                  </a:lnTo>
                  <a:lnTo>
                    <a:pt x="1359" y="192"/>
                  </a:lnTo>
                  <a:lnTo>
                    <a:pt x="1358" y="193"/>
                  </a:lnTo>
                  <a:lnTo>
                    <a:pt x="1358" y="194"/>
                  </a:lnTo>
                  <a:lnTo>
                    <a:pt x="1357" y="194"/>
                  </a:lnTo>
                  <a:lnTo>
                    <a:pt x="1356" y="195"/>
                  </a:lnTo>
                  <a:lnTo>
                    <a:pt x="1356" y="196"/>
                  </a:lnTo>
                  <a:lnTo>
                    <a:pt x="1355" y="196"/>
                  </a:lnTo>
                  <a:lnTo>
                    <a:pt x="1354" y="197"/>
                  </a:lnTo>
                  <a:lnTo>
                    <a:pt x="1352" y="198"/>
                  </a:lnTo>
                  <a:lnTo>
                    <a:pt x="1347" y="199"/>
                  </a:lnTo>
                  <a:lnTo>
                    <a:pt x="1342" y="201"/>
                  </a:lnTo>
                  <a:lnTo>
                    <a:pt x="1338" y="202"/>
                  </a:lnTo>
                  <a:lnTo>
                    <a:pt x="1333" y="204"/>
                  </a:lnTo>
                  <a:lnTo>
                    <a:pt x="1328" y="207"/>
                  </a:lnTo>
                  <a:lnTo>
                    <a:pt x="1323" y="210"/>
                  </a:lnTo>
                  <a:lnTo>
                    <a:pt x="1319" y="213"/>
                  </a:lnTo>
                  <a:lnTo>
                    <a:pt x="1314" y="216"/>
                  </a:lnTo>
                  <a:lnTo>
                    <a:pt x="1310" y="219"/>
                  </a:lnTo>
                  <a:lnTo>
                    <a:pt x="1306" y="223"/>
                  </a:lnTo>
                  <a:lnTo>
                    <a:pt x="1302" y="227"/>
                  </a:lnTo>
                  <a:lnTo>
                    <a:pt x="1298" y="232"/>
                  </a:lnTo>
                  <a:lnTo>
                    <a:pt x="1295" y="236"/>
                  </a:lnTo>
                  <a:lnTo>
                    <a:pt x="1292" y="241"/>
                  </a:lnTo>
                  <a:lnTo>
                    <a:pt x="1289" y="246"/>
                  </a:lnTo>
                  <a:close/>
                  <a:moveTo>
                    <a:pt x="1383" y="150"/>
                  </a:moveTo>
                  <a:lnTo>
                    <a:pt x="1385" y="150"/>
                  </a:lnTo>
                  <a:lnTo>
                    <a:pt x="1386" y="150"/>
                  </a:lnTo>
                  <a:lnTo>
                    <a:pt x="1387" y="150"/>
                  </a:lnTo>
                  <a:lnTo>
                    <a:pt x="1388" y="151"/>
                  </a:lnTo>
                  <a:lnTo>
                    <a:pt x="1389" y="151"/>
                  </a:lnTo>
                  <a:lnTo>
                    <a:pt x="1390" y="152"/>
                  </a:lnTo>
                  <a:lnTo>
                    <a:pt x="1391" y="152"/>
                  </a:lnTo>
                  <a:lnTo>
                    <a:pt x="1391" y="153"/>
                  </a:lnTo>
                  <a:lnTo>
                    <a:pt x="1392" y="153"/>
                  </a:lnTo>
                  <a:lnTo>
                    <a:pt x="1392" y="154"/>
                  </a:lnTo>
                  <a:lnTo>
                    <a:pt x="1393" y="155"/>
                  </a:lnTo>
                  <a:lnTo>
                    <a:pt x="1393" y="156"/>
                  </a:lnTo>
                  <a:lnTo>
                    <a:pt x="1394" y="157"/>
                  </a:lnTo>
                  <a:lnTo>
                    <a:pt x="1394" y="158"/>
                  </a:lnTo>
                  <a:lnTo>
                    <a:pt x="1400" y="195"/>
                  </a:lnTo>
                  <a:lnTo>
                    <a:pt x="1397" y="198"/>
                  </a:lnTo>
                  <a:lnTo>
                    <a:pt x="1396" y="199"/>
                  </a:lnTo>
                  <a:lnTo>
                    <a:pt x="1395" y="201"/>
                  </a:lnTo>
                  <a:lnTo>
                    <a:pt x="1392" y="205"/>
                  </a:lnTo>
                  <a:lnTo>
                    <a:pt x="1389" y="210"/>
                  </a:lnTo>
                  <a:lnTo>
                    <a:pt x="1385" y="216"/>
                  </a:lnTo>
                  <a:lnTo>
                    <a:pt x="1383" y="222"/>
                  </a:lnTo>
                  <a:lnTo>
                    <a:pt x="1382" y="225"/>
                  </a:lnTo>
                  <a:lnTo>
                    <a:pt x="1381" y="228"/>
                  </a:lnTo>
                  <a:lnTo>
                    <a:pt x="1380" y="231"/>
                  </a:lnTo>
                  <a:lnTo>
                    <a:pt x="1380" y="234"/>
                  </a:lnTo>
                  <a:lnTo>
                    <a:pt x="1380" y="237"/>
                  </a:lnTo>
                  <a:lnTo>
                    <a:pt x="1380" y="240"/>
                  </a:lnTo>
                  <a:lnTo>
                    <a:pt x="1380" y="243"/>
                  </a:lnTo>
                  <a:lnTo>
                    <a:pt x="1380" y="245"/>
                  </a:lnTo>
                  <a:lnTo>
                    <a:pt x="1381" y="248"/>
                  </a:lnTo>
                  <a:lnTo>
                    <a:pt x="1382" y="250"/>
                  </a:lnTo>
                  <a:lnTo>
                    <a:pt x="1383" y="253"/>
                  </a:lnTo>
                  <a:lnTo>
                    <a:pt x="1384" y="256"/>
                  </a:lnTo>
                  <a:lnTo>
                    <a:pt x="1386" y="258"/>
                  </a:lnTo>
                  <a:lnTo>
                    <a:pt x="1388" y="261"/>
                  </a:lnTo>
                  <a:lnTo>
                    <a:pt x="1392" y="266"/>
                  </a:lnTo>
                  <a:lnTo>
                    <a:pt x="1396" y="270"/>
                  </a:lnTo>
                  <a:lnTo>
                    <a:pt x="1401" y="275"/>
                  </a:lnTo>
                  <a:lnTo>
                    <a:pt x="1406" y="279"/>
                  </a:lnTo>
                  <a:lnTo>
                    <a:pt x="1407" y="281"/>
                  </a:lnTo>
                  <a:lnTo>
                    <a:pt x="1408" y="282"/>
                  </a:lnTo>
                  <a:lnTo>
                    <a:pt x="1408" y="283"/>
                  </a:lnTo>
                  <a:lnTo>
                    <a:pt x="1408" y="284"/>
                  </a:lnTo>
                  <a:lnTo>
                    <a:pt x="1408" y="285"/>
                  </a:lnTo>
                  <a:lnTo>
                    <a:pt x="1408" y="287"/>
                  </a:lnTo>
                  <a:lnTo>
                    <a:pt x="1408" y="288"/>
                  </a:lnTo>
                  <a:lnTo>
                    <a:pt x="1408" y="289"/>
                  </a:lnTo>
                  <a:lnTo>
                    <a:pt x="1408" y="290"/>
                  </a:lnTo>
                  <a:lnTo>
                    <a:pt x="1407" y="290"/>
                  </a:lnTo>
                  <a:lnTo>
                    <a:pt x="1407" y="291"/>
                  </a:lnTo>
                  <a:lnTo>
                    <a:pt x="1406" y="291"/>
                  </a:lnTo>
                  <a:lnTo>
                    <a:pt x="1404" y="293"/>
                  </a:lnTo>
                  <a:lnTo>
                    <a:pt x="1403" y="293"/>
                  </a:lnTo>
                  <a:lnTo>
                    <a:pt x="1403" y="294"/>
                  </a:lnTo>
                  <a:lnTo>
                    <a:pt x="1402" y="294"/>
                  </a:lnTo>
                  <a:lnTo>
                    <a:pt x="1401" y="294"/>
                  </a:lnTo>
                  <a:lnTo>
                    <a:pt x="1400" y="294"/>
                  </a:lnTo>
                  <a:lnTo>
                    <a:pt x="1399" y="294"/>
                  </a:lnTo>
                  <a:lnTo>
                    <a:pt x="1398" y="294"/>
                  </a:lnTo>
                  <a:lnTo>
                    <a:pt x="1397" y="294"/>
                  </a:lnTo>
                  <a:lnTo>
                    <a:pt x="1396" y="294"/>
                  </a:lnTo>
                  <a:lnTo>
                    <a:pt x="1395" y="293"/>
                  </a:lnTo>
                  <a:lnTo>
                    <a:pt x="1394" y="293"/>
                  </a:lnTo>
                  <a:lnTo>
                    <a:pt x="1394" y="292"/>
                  </a:lnTo>
                  <a:lnTo>
                    <a:pt x="1394" y="291"/>
                  </a:lnTo>
                  <a:lnTo>
                    <a:pt x="1383" y="280"/>
                  </a:lnTo>
                  <a:lnTo>
                    <a:pt x="1378" y="274"/>
                  </a:lnTo>
                  <a:lnTo>
                    <a:pt x="1373" y="268"/>
                  </a:lnTo>
                  <a:lnTo>
                    <a:pt x="1371" y="265"/>
                  </a:lnTo>
                  <a:lnTo>
                    <a:pt x="1369" y="261"/>
                  </a:lnTo>
                  <a:lnTo>
                    <a:pt x="1367" y="258"/>
                  </a:lnTo>
                  <a:lnTo>
                    <a:pt x="1366" y="254"/>
                  </a:lnTo>
                  <a:lnTo>
                    <a:pt x="1365" y="251"/>
                  </a:lnTo>
                  <a:lnTo>
                    <a:pt x="1364" y="247"/>
                  </a:lnTo>
                  <a:lnTo>
                    <a:pt x="1363" y="244"/>
                  </a:lnTo>
                  <a:lnTo>
                    <a:pt x="1363" y="240"/>
                  </a:lnTo>
                  <a:lnTo>
                    <a:pt x="1363" y="236"/>
                  </a:lnTo>
                  <a:lnTo>
                    <a:pt x="1363" y="233"/>
                  </a:lnTo>
                  <a:lnTo>
                    <a:pt x="1364" y="229"/>
                  </a:lnTo>
                  <a:lnTo>
                    <a:pt x="1365" y="225"/>
                  </a:lnTo>
                  <a:lnTo>
                    <a:pt x="1367" y="218"/>
                  </a:lnTo>
                  <a:lnTo>
                    <a:pt x="1370" y="211"/>
                  </a:lnTo>
                  <a:lnTo>
                    <a:pt x="1373" y="205"/>
                  </a:lnTo>
                  <a:lnTo>
                    <a:pt x="1376" y="199"/>
                  </a:lnTo>
                  <a:lnTo>
                    <a:pt x="1380" y="194"/>
                  </a:lnTo>
                  <a:lnTo>
                    <a:pt x="1383" y="189"/>
                  </a:lnTo>
                  <a:lnTo>
                    <a:pt x="1377" y="161"/>
                  </a:lnTo>
                  <a:lnTo>
                    <a:pt x="1377" y="160"/>
                  </a:lnTo>
                  <a:lnTo>
                    <a:pt x="1376" y="159"/>
                  </a:lnTo>
                  <a:lnTo>
                    <a:pt x="1376" y="158"/>
                  </a:lnTo>
                  <a:lnTo>
                    <a:pt x="1376" y="157"/>
                  </a:lnTo>
                  <a:lnTo>
                    <a:pt x="1376" y="156"/>
                  </a:lnTo>
                  <a:lnTo>
                    <a:pt x="1376" y="155"/>
                  </a:lnTo>
                  <a:lnTo>
                    <a:pt x="1377" y="154"/>
                  </a:lnTo>
                  <a:lnTo>
                    <a:pt x="1377" y="153"/>
                  </a:lnTo>
                  <a:lnTo>
                    <a:pt x="1378" y="152"/>
                  </a:lnTo>
                  <a:lnTo>
                    <a:pt x="1378" y="151"/>
                  </a:lnTo>
                  <a:lnTo>
                    <a:pt x="1379" y="151"/>
                  </a:lnTo>
                  <a:lnTo>
                    <a:pt x="1380" y="150"/>
                  </a:lnTo>
                  <a:lnTo>
                    <a:pt x="1381" y="150"/>
                  </a:lnTo>
                  <a:lnTo>
                    <a:pt x="1382" y="150"/>
                  </a:lnTo>
                  <a:close/>
                  <a:moveTo>
                    <a:pt x="1228" y="138"/>
                  </a:moveTo>
                  <a:lnTo>
                    <a:pt x="1233" y="132"/>
                  </a:lnTo>
                  <a:lnTo>
                    <a:pt x="1239" y="126"/>
                  </a:lnTo>
                  <a:lnTo>
                    <a:pt x="1245" y="120"/>
                  </a:lnTo>
                  <a:lnTo>
                    <a:pt x="1251" y="115"/>
                  </a:lnTo>
                  <a:lnTo>
                    <a:pt x="1258" y="110"/>
                  </a:lnTo>
                  <a:lnTo>
                    <a:pt x="1265" y="105"/>
                  </a:lnTo>
                  <a:lnTo>
                    <a:pt x="1272" y="101"/>
                  </a:lnTo>
                  <a:lnTo>
                    <a:pt x="1279" y="97"/>
                  </a:lnTo>
                  <a:lnTo>
                    <a:pt x="1287" y="94"/>
                  </a:lnTo>
                  <a:lnTo>
                    <a:pt x="1294" y="91"/>
                  </a:lnTo>
                  <a:lnTo>
                    <a:pt x="1302" y="88"/>
                  </a:lnTo>
                  <a:lnTo>
                    <a:pt x="1310" y="86"/>
                  </a:lnTo>
                  <a:lnTo>
                    <a:pt x="1319" y="84"/>
                  </a:lnTo>
                  <a:lnTo>
                    <a:pt x="1327" y="83"/>
                  </a:lnTo>
                  <a:lnTo>
                    <a:pt x="1335" y="82"/>
                  </a:lnTo>
                  <a:lnTo>
                    <a:pt x="1344" y="82"/>
                  </a:lnTo>
                  <a:lnTo>
                    <a:pt x="1346" y="82"/>
                  </a:lnTo>
                  <a:lnTo>
                    <a:pt x="1347" y="82"/>
                  </a:lnTo>
                  <a:lnTo>
                    <a:pt x="1348" y="82"/>
                  </a:lnTo>
                  <a:lnTo>
                    <a:pt x="1349" y="83"/>
                  </a:lnTo>
                  <a:lnTo>
                    <a:pt x="1350" y="83"/>
                  </a:lnTo>
                  <a:lnTo>
                    <a:pt x="1351" y="83"/>
                  </a:lnTo>
                  <a:lnTo>
                    <a:pt x="1351" y="84"/>
                  </a:lnTo>
                  <a:lnTo>
                    <a:pt x="1352" y="85"/>
                  </a:lnTo>
                  <a:lnTo>
                    <a:pt x="1353" y="85"/>
                  </a:lnTo>
                  <a:lnTo>
                    <a:pt x="1353" y="86"/>
                  </a:lnTo>
                  <a:lnTo>
                    <a:pt x="1354" y="87"/>
                  </a:lnTo>
                  <a:lnTo>
                    <a:pt x="1354" y="88"/>
                  </a:lnTo>
                  <a:lnTo>
                    <a:pt x="1355" y="89"/>
                  </a:lnTo>
                  <a:lnTo>
                    <a:pt x="1355" y="90"/>
                  </a:lnTo>
                  <a:lnTo>
                    <a:pt x="1355" y="91"/>
                  </a:lnTo>
                  <a:lnTo>
                    <a:pt x="1355" y="92"/>
                  </a:lnTo>
                  <a:lnTo>
                    <a:pt x="1355" y="93"/>
                  </a:lnTo>
                  <a:lnTo>
                    <a:pt x="1355" y="94"/>
                  </a:lnTo>
                  <a:lnTo>
                    <a:pt x="1354" y="95"/>
                  </a:lnTo>
                  <a:lnTo>
                    <a:pt x="1354" y="96"/>
                  </a:lnTo>
                  <a:lnTo>
                    <a:pt x="1353" y="96"/>
                  </a:lnTo>
                  <a:lnTo>
                    <a:pt x="1352" y="96"/>
                  </a:lnTo>
                  <a:lnTo>
                    <a:pt x="1350" y="98"/>
                  </a:lnTo>
                  <a:lnTo>
                    <a:pt x="1349" y="98"/>
                  </a:lnTo>
                  <a:lnTo>
                    <a:pt x="1349" y="99"/>
                  </a:lnTo>
                  <a:lnTo>
                    <a:pt x="1348" y="99"/>
                  </a:lnTo>
                  <a:lnTo>
                    <a:pt x="1347" y="99"/>
                  </a:lnTo>
                  <a:lnTo>
                    <a:pt x="1346" y="99"/>
                  </a:lnTo>
                  <a:lnTo>
                    <a:pt x="1344" y="99"/>
                  </a:lnTo>
                  <a:lnTo>
                    <a:pt x="1336" y="99"/>
                  </a:lnTo>
                  <a:lnTo>
                    <a:pt x="1329" y="100"/>
                  </a:lnTo>
                  <a:lnTo>
                    <a:pt x="1322" y="101"/>
                  </a:lnTo>
                  <a:lnTo>
                    <a:pt x="1315" y="103"/>
                  </a:lnTo>
                  <a:lnTo>
                    <a:pt x="1308" y="104"/>
                  </a:lnTo>
                  <a:lnTo>
                    <a:pt x="1301" y="107"/>
                  </a:lnTo>
                  <a:lnTo>
                    <a:pt x="1294" y="109"/>
                  </a:lnTo>
                  <a:lnTo>
                    <a:pt x="1287" y="112"/>
                  </a:lnTo>
                  <a:lnTo>
                    <a:pt x="1275" y="119"/>
                  </a:lnTo>
                  <a:lnTo>
                    <a:pt x="1263" y="128"/>
                  </a:lnTo>
                  <a:lnTo>
                    <a:pt x="1252" y="137"/>
                  </a:lnTo>
                  <a:lnTo>
                    <a:pt x="1242" y="147"/>
                  </a:lnTo>
                  <a:lnTo>
                    <a:pt x="1241" y="148"/>
                  </a:lnTo>
                  <a:lnTo>
                    <a:pt x="1240" y="148"/>
                  </a:lnTo>
                  <a:lnTo>
                    <a:pt x="1240" y="149"/>
                  </a:lnTo>
                  <a:lnTo>
                    <a:pt x="1239" y="149"/>
                  </a:lnTo>
                  <a:lnTo>
                    <a:pt x="1238" y="149"/>
                  </a:lnTo>
                  <a:lnTo>
                    <a:pt x="1237" y="150"/>
                  </a:lnTo>
                  <a:lnTo>
                    <a:pt x="1236" y="150"/>
                  </a:lnTo>
                  <a:lnTo>
                    <a:pt x="1235" y="150"/>
                  </a:lnTo>
                  <a:lnTo>
                    <a:pt x="1233" y="150"/>
                  </a:lnTo>
                  <a:lnTo>
                    <a:pt x="1232" y="150"/>
                  </a:lnTo>
                  <a:lnTo>
                    <a:pt x="1231" y="150"/>
                  </a:lnTo>
                  <a:lnTo>
                    <a:pt x="1231" y="149"/>
                  </a:lnTo>
                  <a:lnTo>
                    <a:pt x="1230" y="149"/>
                  </a:lnTo>
                  <a:lnTo>
                    <a:pt x="1228" y="147"/>
                  </a:lnTo>
                  <a:lnTo>
                    <a:pt x="1226" y="145"/>
                  </a:lnTo>
                  <a:lnTo>
                    <a:pt x="1225" y="144"/>
                  </a:lnTo>
                  <a:lnTo>
                    <a:pt x="1225" y="143"/>
                  </a:lnTo>
                  <a:lnTo>
                    <a:pt x="1225" y="142"/>
                  </a:lnTo>
                  <a:lnTo>
                    <a:pt x="1225" y="141"/>
                  </a:lnTo>
                  <a:lnTo>
                    <a:pt x="1226" y="141"/>
                  </a:lnTo>
                  <a:lnTo>
                    <a:pt x="1227" y="140"/>
                  </a:lnTo>
                  <a:lnTo>
                    <a:pt x="1228" y="139"/>
                  </a:lnTo>
                  <a:close/>
                  <a:moveTo>
                    <a:pt x="1222" y="209"/>
                  </a:moveTo>
                  <a:lnTo>
                    <a:pt x="1228" y="199"/>
                  </a:lnTo>
                  <a:lnTo>
                    <a:pt x="1234" y="190"/>
                  </a:lnTo>
                  <a:lnTo>
                    <a:pt x="1240" y="181"/>
                  </a:lnTo>
                  <a:lnTo>
                    <a:pt x="1247" y="172"/>
                  </a:lnTo>
                  <a:lnTo>
                    <a:pt x="1255" y="164"/>
                  </a:lnTo>
                  <a:lnTo>
                    <a:pt x="1263" y="156"/>
                  </a:lnTo>
                  <a:lnTo>
                    <a:pt x="1272" y="149"/>
                  </a:lnTo>
                  <a:lnTo>
                    <a:pt x="1280" y="142"/>
                  </a:lnTo>
                  <a:lnTo>
                    <a:pt x="1290" y="136"/>
                  </a:lnTo>
                  <a:lnTo>
                    <a:pt x="1299" y="130"/>
                  </a:lnTo>
                  <a:lnTo>
                    <a:pt x="1309" y="125"/>
                  </a:lnTo>
                  <a:lnTo>
                    <a:pt x="1319" y="120"/>
                  </a:lnTo>
                  <a:lnTo>
                    <a:pt x="1329" y="116"/>
                  </a:lnTo>
                  <a:lnTo>
                    <a:pt x="1339" y="113"/>
                  </a:lnTo>
                  <a:lnTo>
                    <a:pt x="1349" y="110"/>
                  </a:lnTo>
                  <a:lnTo>
                    <a:pt x="1360" y="107"/>
                  </a:lnTo>
                  <a:lnTo>
                    <a:pt x="1361" y="107"/>
                  </a:lnTo>
                  <a:lnTo>
                    <a:pt x="1362" y="107"/>
                  </a:lnTo>
                  <a:lnTo>
                    <a:pt x="1363" y="107"/>
                  </a:lnTo>
                  <a:lnTo>
                    <a:pt x="1364" y="108"/>
                  </a:lnTo>
                  <a:lnTo>
                    <a:pt x="1365" y="108"/>
                  </a:lnTo>
                  <a:lnTo>
                    <a:pt x="1366" y="108"/>
                  </a:lnTo>
                  <a:lnTo>
                    <a:pt x="1366" y="109"/>
                  </a:lnTo>
                  <a:lnTo>
                    <a:pt x="1367" y="109"/>
                  </a:lnTo>
                  <a:lnTo>
                    <a:pt x="1368" y="110"/>
                  </a:lnTo>
                  <a:lnTo>
                    <a:pt x="1368" y="111"/>
                  </a:lnTo>
                  <a:lnTo>
                    <a:pt x="1369" y="111"/>
                  </a:lnTo>
                  <a:lnTo>
                    <a:pt x="1370" y="112"/>
                  </a:lnTo>
                  <a:lnTo>
                    <a:pt x="1371" y="114"/>
                  </a:lnTo>
                  <a:lnTo>
                    <a:pt x="1372" y="116"/>
                  </a:lnTo>
                  <a:lnTo>
                    <a:pt x="1372" y="117"/>
                  </a:lnTo>
                  <a:lnTo>
                    <a:pt x="1372" y="118"/>
                  </a:lnTo>
                  <a:lnTo>
                    <a:pt x="1372" y="119"/>
                  </a:lnTo>
                  <a:lnTo>
                    <a:pt x="1371" y="119"/>
                  </a:lnTo>
                  <a:lnTo>
                    <a:pt x="1371" y="120"/>
                  </a:lnTo>
                  <a:lnTo>
                    <a:pt x="1371" y="121"/>
                  </a:lnTo>
                  <a:lnTo>
                    <a:pt x="1370" y="122"/>
                  </a:lnTo>
                  <a:lnTo>
                    <a:pt x="1369" y="123"/>
                  </a:lnTo>
                  <a:lnTo>
                    <a:pt x="1368" y="124"/>
                  </a:lnTo>
                  <a:lnTo>
                    <a:pt x="1367" y="125"/>
                  </a:lnTo>
                  <a:lnTo>
                    <a:pt x="1365" y="126"/>
                  </a:lnTo>
                  <a:lnTo>
                    <a:pt x="1363" y="127"/>
                  </a:lnTo>
                  <a:lnTo>
                    <a:pt x="1353" y="129"/>
                  </a:lnTo>
                  <a:lnTo>
                    <a:pt x="1343" y="132"/>
                  </a:lnTo>
                  <a:lnTo>
                    <a:pt x="1334" y="135"/>
                  </a:lnTo>
                  <a:lnTo>
                    <a:pt x="1324" y="139"/>
                  </a:lnTo>
                  <a:lnTo>
                    <a:pt x="1315" y="143"/>
                  </a:lnTo>
                  <a:lnTo>
                    <a:pt x="1306" y="148"/>
                  </a:lnTo>
                  <a:lnTo>
                    <a:pt x="1298" y="153"/>
                  </a:lnTo>
                  <a:lnTo>
                    <a:pt x="1289" y="159"/>
                  </a:lnTo>
                  <a:lnTo>
                    <a:pt x="1281" y="165"/>
                  </a:lnTo>
                  <a:lnTo>
                    <a:pt x="1274" y="172"/>
                  </a:lnTo>
                  <a:lnTo>
                    <a:pt x="1266" y="179"/>
                  </a:lnTo>
                  <a:lnTo>
                    <a:pt x="1259" y="186"/>
                  </a:lnTo>
                  <a:lnTo>
                    <a:pt x="1253" y="194"/>
                  </a:lnTo>
                  <a:lnTo>
                    <a:pt x="1247" y="203"/>
                  </a:lnTo>
                  <a:lnTo>
                    <a:pt x="1241" y="211"/>
                  </a:lnTo>
                  <a:lnTo>
                    <a:pt x="1236" y="220"/>
                  </a:lnTo>
                  <a:lnTo>
                    <a:pt x="1234" y="222"/>
                  </a:lnTo>
                  <a:lnTo>
                    <a:pt x="1233" y="223"/>
                  </a:lnTo>
                  <a:lnTo>
                    <a:pt x="1232" y="224"/>
                  </a:lnTo>
                  <a:lnTo>
                    <a:pt x="1231" y="225"/>
                  </a:lnTo>
                  <a:lnTo>
                    <a:pt x="1230" y="225"/>
                  </a:lnTo>
                  <a:lnTo>
                    <a:pt x="1230" y="226"/>
                  </a:lnTo>
                  <a:lnTo>
                    <a:pt x="1229" y="226"/>
                  </a:lnTo>
                  <a:lnTo>
                    <a:pt x="1228" y="226"/>
                  </a:lnTo>
                  <a:lnTo>
                    <a:pt x="1222" y="226"/>
                  </a:lnTo>
                  <a:lnTo>
                    <a:pt x="1221" y="226"/>
                  </a:lnTo>
                  <a:lnTo>
                    <a:pt x="1220" y="226"/>
                  </a:lnTo>
                  <a:lnTo>
                    <a:pt x="1220" y="225"/>
                  </a:lnTo>
                  <a:lnTo>
                    <a:pt x="1219" y="225"/>
                  </a:lnTo>
                  <a:lnTo>
                    <a:pt x="1219" y="224"/>
                  </a:lnTo>
                  <a:lnTo>
                    <a:pt x="1219" y="223"/>
                  </a:lnTo>
                  <a:lnTo>
                    <a:pt x="1218" y="222"/>
                  </a:lnTo>
                  <a:lnTo>
                    <a:pt x="1218" y="221"/>
                  </a:lnTo>
                  <a:lnTo>
                    <a:pt x="1217" y="220"/>
                  </a:lnTo>
                  <a:lnTo>
                    <a:pt x="1219" y="214"/>
                  </a:lnTo>
                  <a:lnTo>
                    <a:pt x="1220" y="212"/>
                  </a:lnTo>
                  <a:lnTo>
                    <a:pt x="1220" y="211"/>
                  </a:lnTo>
                  <a:lnTo>
                    <a:pt x="1221" y="211"/>
                  </a:lnTo>
                  <a:lnTo>
                    <a:pt x="1221" y="210"/>
                  </a:lnTo>
                  <a:close/>
                  <a:moveTo>
                    <a:pt x="1202" y="426"/>
                  </a:moveTo>
                  <a:lnTo>
                    <a:pt x="1262" y="302"/>
                  </a:lnTo>
                  <a:lnTo>
                    <a:pt x="1263" y="301"/>
                  </a:lnTo>
                  <a:lnTo>
                    <a:pt x="1263" y="300"/>
                  </a:lnTo>
                  <a:lnTo>
                    <a:pt x="1264" y="299"/>
                  </a:lnTo>
                  <a:lnTo>
                    <a:pt x="1265" y="299"/>
                  </a:lnTo>
                  <a:lnTo>
                    <a:pt x="1265" y="298"/>
                  </a:lnTo>
                  <a:lnTo>
                    <a:pt x="1266" y="297"/>
                  </a:lnTo>
                  <a:lnTo>
                    <a:pt x="1267" y="297"/>
                  </a:lnTo>
                  <a:lnTo>
                    <a:pt x="1268" y="296"/>
                  </a:lnTo>
                  <a:lnTo>
                    <a:pt x="1269" y="296"/>
                  </a:lnTo>
                  <a:lnTo>
                    <a:pt x="1270" y="296"/>
                  </a:lnTo>
                  <a:lnTo>
                    <a:pt x="1272" y="296"/>
                  </a:lnTo>
                  <a:lnTo>
                    <a:pt x="1273" y="296"/>
                  </a:lnTo>
                  <a:lnTo>
                    <a:pt x="1274" y="297"/>
                  </a:lnTo>
                  <a:lnTo>
                    <a:pt x="1275" y="297"/>
                  </a:lnTo>
                  <a:lnTo>
                    <a:pt x="1276" y="298"/>
                  </a:lnTo>
                  <a:lnTo>
                    <a:pt x="1276" y="299"/>
                  </a:lnTo>
                  <a:lnTo>
                    <a:pt x="1277" y="299"/>
                  </a:lnTo>
                  <a:lnTo>
                    <a:pt x="1277" y="300"/>
                  </a:lnTo>
                  <a:lnTo>
                    <a:pt x="1278" y="301"/>
                  </a:lnTo>
                  <a:lnTo>
                    <a:pt x="1278" y="302"/>
                  </a:lnTo>
                  <a:lnTo>
                    <a:pt x="1278" y="303"/>
                  </a:lnTo>
                  <a:lnTo>
                    <a:pt x="1279" y="304"/>
                  </a:lnTo>
                  <a:lnTo>
                    <a:pt x="1279" y="305"/>
                  </a:lnTo>
                  <a:lnTo>
                    <a:pt x="1279" y="307"/>
                  </a:lnTo>
                  <a:lnTo>
                    <a:pt x="1279" y="308"/>
                  </a:lnTo>
                  <a:lnTo>
                    <a:pt x="1219" y="432"/>
                  </a:lnTo>
                  <a:lnTo>
                    <a:pt x="1218" y="433"/>
                  </a:lnTo>
                  <a:lnTo>
                    <a:pt x="1217" y="434"/>
                  </a:lnTo>
                  <a:lnTo>
                    <a:pt x="1216" y="435"/>
                  </a:lnTo>
                  <a:lnTo>
                    <a:pt x="1215" y="436"/>
                  </a:lnTo>
                  <a:lnTo>
                    <a:pt x="1214" y="436"/>
                  </a:lnTo>
                  <a:lnTo>
                    <a:pt x="1213" y="437"/>
                  </a:lnTo>
                  <a:lnTo>
                    <a:pt x="1212" y="437"/>
                  </a:lnTo>
                  <a:lnTo>
                    <a:pt x="1211" y="437"/>
                  </a:lnTo>
                  <a:lnTo>
                    <a:pt x="1208" y="437"/>
                  </a:lnTo>
                  <a:lnTo>
                    <a:pt x="1207" y="437"/>
                  </a:lnTo>
                  <a:lnTo>
                    <a:pt x="1205" y="436"/>
                  </a:lnTo>
                  <a:lnTo>
                    <a:pt x="1204" y="435"/>
                  </a:lnTo>
                  <a:lnTo>
                    <a:pt x="1203" y="435"/>
                  </a:lnTo>
                  <a:lnTo>
                    <a:pt x="1203" y="434"/>
                  </a:lnTo>
                  <a:lnTo>
                    <a:pt x="1202" y="433"/>
                  </a:lnTo>
                  <a:lnTo>
                    <a:pt x="1201" y="432"/>
                  </a:lnTo>
                  <a:lnTo>
                    <a:pt x="1201" y="431"/>
                  </a:lnTo>
                  <a:lnTo>
                    <a:pt x="1201" y="430"/>
                  </a:lnTo>
                  <a:lnTo>
                    <a:pt x="1201" y="429"/>
                  </a:lnTo>
                  <a:lnTo>
                    <a:pt x="1201" y="428"/>
                  </a:lnTo>
                  <a:lnTo>
                    <a:pt x="1201" y="427"/>
                  </a:lnTo>
                  <a:lnTo>
                    <a:pt x="1202" y="427"/>
                  </a:lnTo>
                  <a:close/>
                  <a:moveTo>
                    <a:pt x="1013" y="347"/>
                  </a:moveTo>
                  <a:lnTo>
                    <a:pt x="1092" y="220"/>
                  </a:lnTo>
                  <a:lnTo>
                    <a:pt x="1106" y="202"/>
                  </a:lnTo>
                  <a:lnTo>
                    <a:pt x="1109" y="197"/>
                  </a:lnTo>
                  <a:lnTo>
                    <a:pt x="1113" y="193"/>
                  </a:lnTo>
                  <a:lnTo>
                    <a:pt x="1118" y="188"/>
                  </a:lnTo>
                  <a:lnTo>
                    <a:pt x="1123" y="184"/>
                  </a:lnTo>
                  <a:lnTo>
                    <a:pt x="1125" y="182"/>
                  </a:lnTo>
                  <a:lnTo>
                    <a:pt x="1128" y="181"/>
                  </a:lnTo>
                  <a:lnTo>
                    <a:pt x="1134" y="178"/>
                  </a:lnTo>
                  <a:lnTo>
                    <a:pt x="1137" y="176"/>
                  </a:lnTo>
                  <a:lnTo>
                    <a:pt x="1140" y="175"/>
                  </a:lnTo>
                  <a:lnTo>
                    <a:pt x="1143" y="174"/>
                  </a:lnTo>
                  <a:lnTo>
                    <a:pt x="1147" y="173"/>
                  </a:lnTo>
                  <a:lnTo>
                    <a:pt x="1150" y="172"/>
                  </a:lnTo>
                  <a:lnTo>
                    <a:pt x="1154" y="172"/>
                  </a:lnTo>
                  <a:lnTo>
                    <a:pt x="1157" y="172"/>
                  </a:lnTo>
                  <a:lnTo>
                    <a:pt x="1161" y="172"/>
                  </a:lnTo>
                  <a:lnTo>
                    <a:pt x="1164" y="172"/>
                  </a:lnTo>
                  <a:lnTo>
                    <a:pt x="1167" y="173"/>
                  </a:lnTo>
                  <a:lnTo>
                    <a:pt x="1171" y="174"/>
                  </a:lnTo>
                  <a:lnTo>
                    <a:pt x="1174" y="175"/>
                  </a:lnTo>
                  <a:lnTo>
                    <a:pt x="1175" y="176"/>
                  </a:lnTo>
                  <a:lnTo>
                    <a:pt x="1176" y="176"/>
                  </a:lnTo>
                  <a:lnTo>
                    <a:pt x="1177" y="177"/>
                  </a:lnTo>
                  <a:lnTo>
                    <a:pt x="1177" y="178"/>
                  </a:lnTo>
                  <a:lnTo>
                    <a:pt x="1178" y="178"/>
                  </a:lnTo>
                  <a:lnTo>
                    <a:pt x="1178" y="179"/>
                  </a:lnTo>
                  <a:lnTo>
                    <a:pt x="1179" y="180"/>
                  </a:lnTo>
                  <a:lnTo>
                    <a:pt x="1179" y="181"/>
                  </a:lnTo>
                  <a:lnTo>
                    <a:pt x="1179" y="182"/>
                  </a:lnTo>
                  <a:lnTo>
                    <a:pt x="1180" y="182"/>
                  </a:lnTo>
                  <a:lnTo>
                    <a:pt x="1180" y="183"/>
                  </a:lnTo>
                  <a:lnTo>
                    <a:pt x="1180" y="184"/>
                  </a:lnTo>
                  <a:lnTo>
                    <a:pt x="1180" y="185"/>
                  </a:lnTo>
                  <a:lnTo>
                    <a:pt x="1180" y="186"/>
                  </a:lnTo>
                  <a:lnTo>
                    <a:pt x="1179" y="187"/>
                  </a:lnTo>
                  <a:lnTo>
                    <a:pt x="1179" y="188"/>
                  </a:lnTo>
                  <a:lnTo>
                    <a:pt x="1178" y="189"/>
                  </a:lnTo>
                  <a:lnTo>
                    <a:pt x="1177" y="189"/>
                  </a:lnTo>
                  <a:lnTo>
                    <a:pt x="1176" y="190"/>
                  </a:lnTo>
                  <a:lnTo>
                    <a:pt x="1176" y="191"/>
                  </a:lnTo>
                  <a:lnTo>
                    <a:pt x="1175" y="191"/>
                  </a:lnTo>
                  <a:lnTo>
                    <a:pt x="1174" y="191"/>
                  </a:lnTo>
                  <a:lnTo>
                    <a:pt x="1173" y="191"/>
                  </a:lnTo>
                  <a:lnTo>
                    <a:pt x="1173" y="192"/>
                  </a:lnTo>
                  <a:lnTo>
                    <a:pt x="1172" y="192"/>
                  </a:lnTo>
                  <a:lnTo>
                    <a:pt x="1171" y="192"/>
                  </a:lnTo>
                  <a:lnTo>
                    <a:pt x="1170" y="192"/>
                  </a:lnTo>
                  <a:lnTo>
                    <a:pt x="1169" y="192"/>
                  </a:lnTo>
                  <a:lnTo>
                    <a:pt x="1167" y="191"/>
                  </a:lnTo>
                  <a:lnTo>
                    <a:pt x="1165" y="191"/>
                  </a:lnTo>
                  <a:lnTo>
                    <a:pt x="1163" y="191"/>
                  </a:lnTo>
                  <a:lnTo>
                    <a:pt x="1161" y="190"/>
                  </a:lnTo>
                  <a:lnTo>
                    <a:pt x="1159" y="190"/>
                  </a:lnTo>
                  <a:lnTo>
                    <a:pt x="1157" y="190"/>
                  </a:lnTo>
                  <a:lnTo>
                    <a:pt x="1155" y="190"/>
                  </a:lnTo>
                  <a:lnTo>
                    <a:pt x="1153" y="190"/>
                  </a:lnTo>
                  <a:lnTo>
                    <a:pt x="1151" y="191"/>
                  </a:lnTo>
                  <a:lnTo>
                    <a:pt x="1149" y="191"/>
                  </a:lnTo>
                  <a:lnTo>
                    <a:pt x="1147" y="192"/>
                  </a:lnTo>
                  <a:lnTo>
                    <a:pt x="1145" y="193"/>
                  </a:lnTo>
                  <a:lnTo>
                    <a:pt x="1143" y="194"/>
                  </a:lnTo>
                  <a:lnTo>
                    <a:pt x="1141" y="195"/>
                  </a:lnTo>
                  <a:lnTo>
                    <a:pt x="1140" y="196"/>
                  </a:lnTo>
                  <a:lnTo>
                    <a:pt x="1138" y="198"/>
                  </a:lnTo>
                  <a:lnTo>
                    <a:pt x="1136" y="200"/>
                  </a:lnTo>
                  <a:lnTo>
                    <a:pt x="1134" y="201"/>
                  </a:lnTo>
                  <a:lnTo>
                    <a:pt x="1130" y="205"/>
                  </a:lnTo>
                  <a:lnTo>
                    <a:pt x="1127" y="208"/>
                  </a:lnTo>
                  <a:lnTo>
                    <a:pt x="1124" y="212"/>
                  </a:lnTo>
                  <a:lnTo>
                    <a:pt x="1112" y="229"/>
                  </a:lnTo>
                  <a:lnTo>
                    <a:pt x="1033" y="356"/>
                  </a:lnTo>
                  <a:lnTo>
                    <a:pt x="1032" y="357"/>
                  </a:lnTo>
                  <a:lnTo>
                    <a:pt x="1031" y="358"/>
                  </a:lnTo>
                  <a:lnTo>
                    <a:pt x="1029" y="359"/>
                  </a:lnTo>
                  <a:lnTo>
                    <a:pt x="1028" y="360"/>
                  </a:lnTo>
                  <a:lnTo>
                    <a:pt x="1027" y="360"/>
                  </a:lnTo>
                  <a:lnTo>
                    <a:pt x="1026" y="361"/>
                  </a:lnTo>
                  <a:lnTo>
                    <a:pt x="1025" y="361"/>
                  </a:lnTo>
                  <a:lnTo>
                    <a:pt x="1024" y="361"/>
                  </a:lnTo>
                  <a:lnTo>
                    <a:pt x="1023" y="361"/>
                  </a:lnTo>
                  <a:lnTo>
                    <a:pt x="1022" y="361"/>
                  </a:lnTo>
                  <a:lnTo>
                    <a:pt x="1022" y="360"/>
                  </a:lnTo>
                  <a:lnTo>
                    <a:pt x="1021" y="360"/>
                  </a:lnTo>
                  <a:lnTo>
                    <a:pt x="1019" y="358"/>
                  </a:lnTo>
                  <a:lnTo>
                    <a:pt x="1018" y="358"/>
                  </a:lnTo>
                  <a:lnTo>
                    <a:pt x="1016" y="358"/>
                  </a:lnTo>
                  <a:lnTo>
                    <a:pt x="1015" y="357"/>
                  </a:lnTo>
                  <a:lnTo>
                    <a:pt x="1014" y="357"/>
                  </a:lnTo>
                  <a:lnTo>
                    <a:pt x="1013" y="356"/>
                  </a:lnTo>
                  <a:lnTo>
                    <a:pt x="1013" y="355"/>
                  </a:lnTo>
                  <a:lnTo>
                    <a:pt x="1012" y="355"/>
                  </a:lnTo>
                  <a:lnTo>
                    <a:pt x="1012" y="354"/>
                  </a:lnTo>
                  <a:lnTo>
                    <a:pt x="1012" y="353"/>
                  </a:lnTo>
                  <a:lnTo>
                    <a:pt x="1012" y="352"/>
                  </a:lnTo>
                  <a:lnTo>
                    <a:pt x="1012" y="351"/>
                  </a:lnTo>
                  <a:lnTo>
                    <a:pt x="1012" y="350"/>
                  </a:lnTo>
                  <a:lnTo>
                    <a:pt x="1012" y="349"/>
                  </a:lnTo>
                  <a:close/>
                  <a:moveTo>
                    <a:pt x="1039" y="669"/>
                  </a:moveTo>
                  <a:lnTo>
                    <a:pt x="1039" y="670"/>
                  </a:lnTo>
                  <a:lnTo>
                    <a:pt x="1039" y="671"/>
                  </a:lnTo>
                  <a:lnTo>
                    <a:pt x="1039" y="672"/>
                  </a:lnTo>
                  <a:lnTo>
                    <a:pt x="1039" y="673"/>
                  </a:lnTo>
                  <a:lnTo>
                    <a:pt x="1038" y="673"/>
                  </a:lnTo>
                  <a:lnTo>
                    <a:pt x="1038" y="674"/>
                  </a:lnTo>
                  <a:lnTo>
                    <a:pt x="1038" y="675"/>
                  </a:lnTo>
                  <a:lnTo>
                    <a:pt x="1037" y="675"/>
                  </a:lnTo>
                  <a:lnTo>
                    <a:pt x="1036" y="675"/>
                  </a:lnTo>
                  <a:lnTo>
                    <a:pt x="1035" y="675"/>
                  </a:lnTo>
                  <a:lnTo>
                    <a:pt x="1034" y="675"/>
                  </a:lnTo>
                  <a:lnTo>
                    <a:pt x="1034" y="676"/>
                  </a:lnTo>
                  <a:lnTo>
                    <a:pt x="1033" y="676"/>
                  </a:lnTo>
                  <a:lnTo>
                    <a:pt x="1032" y="676"/>
                  </a:lnTo>
                  <a:lnTo>
                    <a:pt x="1032" y="677"/>
                  </a:lnTo>
                  <a:lnTo>
                    <a:pt x="1031" y="677"/>
                  </a:lnTo>
                  <a:lnTo>
                    <a:pt x="1030" y="677"/>
                  </a:lnTo>
                  <a:lnTo>
                    <a:pt x="1029" y="677"/>
                  </a:lnTo>
                  <a:lnTo>
                    <a:pt x="1028" y="677"/>
                  </a:lnTo>
                  <a:lnTo>
                    <a:pt x="1027" y="677"/>
                  </a:lnTo>
                  <a:lnTo>
                    <a:pt x="1026" y="676"/>
                  </a:lnTo>
                  <a:lnTo>
                    <a:pt x="1025" y="676"/>
                  </a:lnTo>
                  <a:lnTo>
                    <a:pt x="1024" y="675"/>
                  </a:lnTo>
                  <a:lnTo>
                    <a:pt x="1023" y="674"/>
                  </a:lnTo>
                  <a:lnTo>
                    <a:pt x="1023" y="673"/>
                  </a:lnTo>
                  <a:lnTo>
                    <a:pt x="1022" y="672"/>
                  </a:lnTo>
                  <a:lnTo>
                    <a:pt x="1022" y="671"/>
                  </a:lnTo>
                  <a:lnTo>
                    <a:pt x="1022" y="670"/>
                  </a:lnTo>
                  <a:lnTo>
                    <a:pt x="1022" y="669"/>
                  </a:lnTo>
                  <a:lnTo>
                    <a:pt x="1021" y="656"/>
                  </a:lnTo>
                  <a:lnTo>
                    <a:pt x="1021" y="643"/>
                  </a:lnTo>
                  <a:lnTo>
                    <a:pt x="1021" y="618"/>
                  </a:lnTo>
                  <a:lnTo>
                    <a:pt x="1023" y="592"/>
                  </a:lnTo>
                  <a:lnTo>
                    <a:pt x="1025" y="567"/>
                  </a:lnTo>
                  <a:lnTo>
                    <a:pt x="1025" y="566"/>
                  </a:lnTo>
                  <a:lnTo>
                    <a:pt x="1025" y="565"/>
                  </a:lnTo>
                  <a:lnTo>
                    <a:pt x="1025" y="564"/>
                  </a:lnTo>
                  <a:lnTo>
                    <a:pt x="1026" y="564"/>
                  </a:lnTo>
                  <a:lnTo>
                    <a:pt x="1026" y="563"/>
                  </a:lnTo>
                  <a:lnTo>
                    <a:pt x="1027" y="562"/>
                  </a:lnTo>
                  <a:lnTo>
                    <a:pt x="1028" y="561"/>
                  </a:lnTo>
                  <a:lnTo>
                    <a:pt x="1029" y="561"/>
                  </a:lnTo>
                  <a:lnTo>
                    <a:pt x="1030" y="560"/>
                  </a:lnTo>
                  <a:lnTo>
                    <a:pt x="1031" y="560"/>
                  </a:lnTo>
                  <a:lnTo>
                    <a:pt x="1032" y="560"/>
                  </a:lnTo>
                  <a:lnTo>
                    <a:pt x="1033" y="559"/>
                  </a:lnTo>
                  <a:lnTo>
                    <a:pt x="1034" y="559"/>
                  </a:lnTo>
                  <a:lnTo>
                    <a:pt x="1035" y="559"/>
                  </a:lnTo>
                  <a:lnTo>
                    <a:pt x="1036" y="559"/>
                  </a:lnTo>
                  <a:lnTo>
                    <a:pt x="1037" y="559"/>
                  </a:lnTo>
                  <a:lnTo>
                    <a:pt x="1038" y="559"/>
                  </a:lnTo>
                  <a:lnTo>
                    <a:pt x="1039" y="560"/>
                  </a:lnTo>
                  <a:lnTo>
                    <a:pt x="1040" y="560"/>
                  </a:lnTo>
                  <a:lnTo>
                    <a:pt x="1041" y="561"/>
                  </a:lnTo>
                  <a:lnTo>
                    <a:pt x="1042" y="562"/>
                  </a:lnTo>
                  <a:lnTo>
                    <a:pt x="1043" y="563"/>
                  </a:lnTo>
                  <a:lnTo>
                    <a:pt x="1043" y="564"/>
                  </a:lnTo>
                  <a:lnTo>
                    <a:pt x="1044" y="565"/>
                  </a:lnTo>
                  <a:lnTo>
                    <a:pt x="1044" y="566"/>
                  </a:lnTo>
                  <a:lnTo>
                    <a:pt x="1044" y="567"/>
                  </a:lnTo>
                  <a:lnTo>
                    <a:pt x="1041" y="594"/>
                  </a:lnTo>
                  <a:lnTo>
                    <a:pt x="1038" y="620"/>
                  </a:lnTo>
                  <a:lnTo>
                    <a:pt x="1038" y="633"/>
                  </a:lnTo>
                  <a:lnTo>
                    <a:pt x="1038" y="645"/>
                  </a:lnTo>
                  <a:lnTo>
                    <a:pt x="1038" y="657"/>
                  </a:lnTo>
                  <a:close/>
                  <a:moveTo>
                    <a:pt x="1104" y="779"/>
                  </a:moveTo>
                  <a:lnTo>
                    <a:pt x="1098" y="779"/>
                  </a:lnTo>
                  <a:lnTo>
                    <a:pt x="1097" y="779"/>
                  </a:lnTo>
                  <a:lnTo>
                    <a:pt x="1096" y="779"/>
                  </a:lnTo>
                  <a:lnTo>
                    <a:pt x="1096" y="778"/>
                  </a:lnTo>
                  <a:lnTo>
                    <a:pt x="1095" y="778"/>
                  </a:lnTo>
                  <a:lnTo>
                    <a:pt x="1094" y="777"/>
                  </a:lnTo>
                  <a:lnTo>
                    <a:pt x="1093" y="776"/>
                  </a:lnTo>
                  <a:lnTo>
                    <a:pt x="1092" y="775"/>
                  </a:lnTo>
                  <a:lnTo>
                    <a:pt x="1091" y="774"/>
                  </a:lnTo>
                  <a:lnTo>
                    <a:pt x="1090" y="773"/>
                  </a:lnTo>
                  <a:lnTo>
                    <a:pt x="1089" y="772"/>
                  </a:lnTo>
                  <a:lnTo>
                    <a:pt x="1088" y="770"/>
                  </a:lnTo>
                  <a:lnTo>
                    <a:pt x="1087" y="769"/>
                  </a:lnTo>
                  <a:lnTo>
                    <a:pt x="1085" y="767"/>
                  </a:lnTo>
                  <a:lnTo>
                    <a:pt x="1083" y="763"/>
                  </a:lnTo>
                  <a:lnTo>
                    <a:pt x="1081" y="759"/>
                  </a:lnTo>
                  <a:lnTo>
                    <a:pt x="1074" y="748"/>
                  </a:lnTo>
                  <a:lnTo>
                    <a:pt x="1071" y="742"/>
                  </a:lnTo>
                  <a:lnTo>
                    <a:pt x="1068" y="736"/>
                  </a:lnTo>
                  <a:lnTo>
                    <a:pt x="1065" y="730"/>
                  </a:lnTo>
                  <a:lnTo>
                    <a:pt x="1063" y="724"/>
                  </a:lnTo>
                  <a:lnTo>
                    <a:pt x="1062" y="720"/>
                  </a:lnTo>
                  <a:lnTo>
                    <a:pt x="1061" y="717"/>
                  </a:lnTo>
                  <a:lnTo>
                    <a:pt x="1061" y="714"/>
                  </a:lnTo>
                  <a:lnTo>
                    <a:pt x="1061" y="711"/>
                  </a:lnTo>
                  <a:lnTo>
                    <a:pt x="1061" y="655"/>
                  </a:lnTo>
                  <a:lnTo>
                    <a:pt x="1061" y="654"/>
                  </a:lnTo>
                  <a:lnTo>
                    <a:pt x="1061" y="653"/>
                  </a:lnTo>
                  <a:lnTo>
                    <a:pt x="1061" y="652"/>
                  </a:lnTo>
                  <a:lnTo>
                    <a:pt x="1062" y="651"/>
                  </a:lnTo>
                  <a:lnTo>
                    <a:pt x="1062" y="650"/>
                  </a:lnTo>
                  <a:lnTo>
                    <a:pt x="1062" y="649"/>
                  </a:lnTo>
                  <a:lnTo>
                    <a:pt x="1063" y="649"/>
                  </a:lnTo>
                  <a:lnTo>
                    <a:pt x="1063" y="648"/>
                  </a:lnTo>
                  <a:lnTo>
                    <a:pt x="1064" y="648"/>
                  </a:lnTo>
                  <a:lnTo>
                    <a:pt x="1065" y="647"/>
                  </a:lnTo>
                  <a:lnTo>
                    <a:pt x="1066" y="647"/>
                  </a:lnTo>
                  <a:lnTo>
                    <a:pt x="1067" y="646"/>
                  </a:lnTo>
                  <a:lnTo>
                    <a:pt x="1068" y="646"/>
                  </a:lnTo>
                  <a:lnTo>
                    <a:pt x="1069" y="646"/>
                  </a:lnTo>
                  <a:lnTo>
                    <a:pt x="1070" y="646"/>
                  </a:lnTo>
                  <a:lnTo>
                    <a:pt x="1071" y="646"/>
                  </a:lnTo>
                  <a:lnTo>
                    <a:pt x="1072" y="646"/>
                  </a:lnTo>
                  <a:lnTo>
                    <a:pt x="1073" y="646"/>
                  </a:lnTo>
                  <a:lnTo>
                    <a:pt x="1074" y="647"/>
                  </a:lnTo>
                  <a:lnTo>
                    <a:pt x="1075" y="647"/>
                  </a:lnTo>
                  <a:lnTo>
                    <a:pt x="1075" y="648"/>
                  </a:lnTo>
                  <a:lnTo>
                    <a:pt x="1076" y="648"/>
                  </a:lnTo>
                  <a:lnTo>
                    <a:pt x="1076" y="649"/>
                  </a:lnTo>
                  <a:lnTo>
                    <a:pt x="1077" y="649"/>
                  </a:lnTo>
                  <a:lnTo>
                    <a:pt x="1077" y="650"/>
                  </a:lnTo>
                  <a:lnTo>
                    <a:pt x="1077" y="651"/>
                  </a:lnTo>
                  <a:lnTo>
                    <a:pt x="1078" y="652"/>
                  </a:lnTo>
                  <a:lnTo>
                    <a:pt x="1078" y="653"/>
                  </a:lnTo>
                  <a:lnTo>
                    <a:pt x="1078" y="654"/>
                  </a:lnTo>
                  <a:lnTo>
                    <a:pt x="1078" y="655"/>
                  </a:lnTo>
                  <a:lnTo>
                    <a:pt x="1078" y="711"/>
                  </a:lnTo>
                  <a:lnTo>
                    <a:pt x="1078" y="713"/>
                  </a:lnTo>
                  <a:lnTo>
                    <a:pt x="1078" y="716"/>
                  </a:lnTo>
                  <a:lnTo>
                    <a:pt x="1079" y="718"/>
                  </a:lnTo>
                  <a:lnTo>
                    <a:pt x="1079" y="720"/>
                  </a:lnTo>
                  <a:lnTo>
                    <a:pt x="1081" y="725"/>
                  </a:lnTo>
                  <a:lnTo>
                    <a:pt x="1083" y="730"/>
                  </a:lnTo>
                  <a:lnTo>
                    <a:pt x="1086" y="735"/>
                  </a:lnTo>
                  <a:lnTo>
                    <a:pt x="1089" y="739"/>
                  </a:lnTo>
                  <a:lnTo>
                    <a:pt x="1095" y="748"/>
                  </a:lnTo>
                  <a:lnTo>
                    <a:pt x="1096" y="750"/>
                  </a:lnTo>
                  <a:lnTo>
                    <a:pt x="1097" y="752"/>
                  </a:lnTo>
                  <a:lnTo>
                    <a:pt x="1099" y="755"/>
                  </a:lnTo>
                  <a:lnTo>
                    <a:pt x="1102" y="758"/>
                  </a:lnTo>
                  <a:lnTo>
                    <a:pt x="1103" y="760"/>
                  </a:lnTo>
                  <a:lnTo>
                    <a:pt x="1104" y="762"/>
                  </a:lnTo>
                  <a:lnTo>
                    <a:pt x="1104" y="763"/>
                  </a:lnTo>
                  <a:lnTo>
                    <a:pt x="1104" y="764"/>
                  </a:lnTo>
                  <a:lnTo>
                    <a:pt x="1105" y="766"/>
                  </a:lnTo>
                  <a:lnTo>
                    <a:pt x="1105" y="767"/>
                  </a:lnTo>
                  <a:lnTo>
                    <a:pt x="1105" y="768"/>
                  </a:lnTo>
                  <a:lnTo>
                    <a:pt x="1104" y="768"/>
                  </a:lnTo>
                  <a:lnTo>
                    <a:pt x="1105" y="769"/>
                  </a:lnTo>
                  <a:lnTo>
                    <a:pt x="1105" y="771"/>
                  </a:lnTo>
                  <a:lnTo>
                    <a:pt x="1106" y="772"/>
                  </a:lnTo>
                  <a:lnTo>
                    <a:pt x="1106" y="773"/>
                  </a:lnTo>
                  <a:lnTo>
                    <a:pt x="1107" y="774"/>
                  </a:lnTo>
                  <a:lnTo>
                    <a:pt x="1107" y="775"/>
                  </a:lnTo>
                  <a:lnTo>
                    <a:pt x="1107" y="776"/>
                  </a:lnTo>
                  <a:lnTo>
                    <a:pt x="1106" y="777"/>
                  </a:lnTo>
                  <a:lnTo>
                    <a:pt x="1106" y="778"/>
                  </a:lnTo>
                  <a:lnTo>
                    <a:pt x="1105" y="778"/>
                  </a:lnTo>
                  <a:lnTo>
                    <a:pt x="1105" y="779"/>
                  </a:lnTo>
                  <a:close/>
                  <a:moveTo>
                    <a:pt x="1112" y="502"/>
                  </a:moveTo>
                  <a:lnTo>
                    <a:pt x="1067" y="576"/>
                  </a:lnTo>
                  <a:lnTo>
                    <a:pt x="1066" y="577"/>
                  </a:lnTo>
                  <a:lnTo>
                    <a:pt x="1065" y="578"/>
                  </a:lnTo>
                  <a:lnTo>
                    <a:pt x="1064" y="579"/>
                  </a:lnTo>
                  <a:lnTo>
                    <a:pt x="1063" y="580"/>
                  </a:lnTo>
                  <a:lnTo>
                    <a:pt x="1062" y="580"/>
                  </a:lnTo>
                  <a:lnTo>
                    <a:pt x="1061" y="580"/>
                  </a:lnTo>
                  <a:lnTo>
                    <a:pt x="1061" y="581"/>
                  </a:lnTo>
                  <a:lnTo>
                    <a:pt x="1060" y="581"/>
                  </a:lnTo>
                  <a:lnTo>
                    <a:pt x="1059" y="581"/>
                  </a:lnTo>
                  <a:lnTo>
                    <a:pt x="1058" y="581"/>
                  </a:lnTo>
                  <a:lnTo>
                    <a:pt x="1057" y="581"/>
                  </a:lnTo>
                  <a:lnTo>
                    <a:pt x="1056" y="581"/>
                  </a:lnTo>
                  <a:lnTo>
                    <a:pt x="1055" y="580"/>
                  </a:lnTo>
                  <a:lnTo>
                    <a:pt x="1053" y="579"/>
                  </a:lnTo>
                  <a:lnTo>
                    <a:pt x="1052" y="579"/>
                  </a:lnTo>
                  <a:lnTo>
                    <a:pt x="1051" y="579"/>
                  </a:lnTo>
                  <a:lnTo>
                    <a:pt x="1051" y="578"/>
                  </a:lnTo>
                  <a:lnTo>
                    <a:pt x="1050" y="577"/>
                  </a:lnTo>
                  <a:lnTo>
                    <a:pt x="1050" y="576"/>
                  </a:lnTo>
                  <a:lnTo>
                    <a:pt x="1050" y="575"/>
                  </a:lnTo>
                  <a:lnTo>
                    <a:pt x="1050" y="574"/>
                  </a:lnTo>
                  <a:lnTo>
                    <a:pt x="1050" y="573"/>
                  </a:lnTo>
                  <a:lnTo>
                    <a:pt x="1050" y="567"/>
                  </a:lnTo>
                  <a:lnTo>
                    <a:pt x="1095" y="494"/>
                  </a:lnTo>
                  <a:lnTo>
                    <a:pt x="1095" y="493"/>
                  </a:lnTo>
                  <a:lnTo>
                    <a:pt x="1095" y="492"/>
                  </a:lnTo>
                  <a:lnTo>
                    <a:pt x="1096" y="492"/>
                  </a:lnTo>
                  <a:lnTo>
                    <a:pt x="1097" y="491"/>
                  </a:lnTo>
                  <a:lnTo>
                    <a:pt x="1098" y="491"/>
                  </a:lnTo>
                  <a:lnTo>
                    <a:pt x="1099" y="491"/>
                  </a:lnTo>
                  <a:lnTo>
                    <a:pt x="1100" y="491"/>
                  </a:lnTo>
                  <a:lnTo>
                    <a:pt x="1101" y="491"/>
                  </a:lnTo>
                  <a:lnTo>
                    <a:pt x="1106" y="491"/>
                  </a:lnTo>
                  <a:lnTo>
                    <a:pt x="1108" y="492"/>
                  </a:lnTo>
                  <a:lnTo>
                    <a:pt x="1109" y="492"/>
                  </a:lnTo>
                  <a:lnTo>
                    <a:pt x="1110" y="493"/>
                  </a:lnTo>
                  <a:lnTo>
                    <a:pt x="1111" y="494"/>
                  </a:lnTo>
                  <a:lnTo>
                    <a:pt x="1112" y="494"/>
                  </a:lnTo>
                  <a:lnTo>
                    <a:pt x="1113" y="495"/>
                  </a:lnTo>
                  <a:lnTo>
                    <a:pt x="1113" y="496"/>
                  </a:lnTo>
                  <a:lnTo>
                    <a:pt x="1113" y="497"/>
                  </a:lnTo>
                  <a:lnTo>
                    <a:pt x="1114" y="498"/>
                  </a:lnTo>
                  <a:lnTo>
                    <a:pt x="1114" y="499"/>
                  </a:lnTo>
                  <a:lnTo>
                    <a:pt x="1114" y="500"/>
                  </a:lnTo>
                  <a:lnTo>
                    <a:pt x="1113" y="500"/>
                  </a:lnTo>
                  <a:lnTo>
                    <a:pt x="1113" y="501"/>
                  </a:lnTo>
                  <a:close/>
                  <a:moveTo>
                    <a:pt x="1050" y="480"/>
                  </a:moveTo>
                  <a:lnTo>
                    <a:pt x="1049" y="480"/>
                  </a:lnTo>
                  <a:lnTo>
                    <a:pt x="1048" y="480"/>
                  </a:lnTo>
                  <a:lnTo>
                    <a:pt x="1048" y="481"/>
                  </a:lnTo>
                  <a:lnTo>
                    <a:pt x="1047" y="481"/>
                  </a:lnTo>
                  <a:lnTo>
                    <a:pt x="1046" y="482"/>
                  </a:lnTo>
                  <a:lnTo>
                    <a:pt x="1045" y="483"/>
                  </a:lnTo>
                  <a:lnTo>
                    <a:pt x="1044" y="483"/>
                  </a:lnTo>
                  <a:lnTo>
                    <a:pt x="1043" y="483"/>
                  </a:lnTo>
                  <a:lnTo>
                    <a:pt x="1042" y="482"/>
                  </a:lnTo>
                  <a:lnTo>
                    <a:pt x="1041" y="482"/>
                  </a:lnTo>
                  <a:lnTo>
                    <a:pt x="1040" y="481"/>
                  </a:lnTo>
                  <a:lnTo>
                    <a:pt x="1039" y="480"/>
                  </a:lnTo>
                  <a:lnTo>
                    <a:pt x="1038" y="479"/>
                  </a:lnTo>
                  <a:lnTo>
                    <a:pt x="1036" y="477"/>
                  </a:lnTo>
                  <a:lnTo>
                    <a:pt x="1036" y="476"/>
                  </a:lnTo>
                  <a:lnTo>
                    <a:pt x="1036" y="475"/>
                  </a:lnTo>
                  <a:lnTo>
                    <a:pt x="1035" y="473"/>
                  </a:lnTo>
                  <a:lnTo>
                    <a:pt x="1035" y="472"/>
                  </a:lnTo>
                  <a:lnTo>
                    <a:pt x="1035" y="471"/>
                  </a:lnTo>
                  <a:lnTo>
                    <a:pt x="1036" y="471"/>
                  </a:lnTo>
                  <a:lnTo>
                    <a:pt x="1036" y="470"/>
                  </a:lnTo>
                  <a:lnTo>
                    <a:pt x="1036" y="469"/>
                  </a:lnTo>
                  <a:lnTo>
                    <a:pt x="1037" y="469"/>
                  </a:lnTo>
                  <a:lnTo>
                    <a:pt x="1037" y="468"/>
                  </a:lnTo>
                  <a:lnTo>
                    <a:pt x="1038" y="467"/>
                  </a:lnTo>
                  <a:lnTo>
                    <a:pt x="1038" y="466"/>
                  </a:lnTo>
                  <a:lnTo>
                    <a:pt x="1039" y="466"/>
                  </a:lnTo>
                  <a:lnTo>
                    <a:pt x="1058" y="452"/>
                  </a:lnTo>
                  <a:lnTo>
                    <a:pt x="1077" y="437"/>
                  </a:lnTo>
                  <a:lnTo>
                    <a:pt x="1095" y="421"/>
                  </a:lnTo>
                  <a:lnTo>
                    <a:pt x="1112" y="403"/>
                  </a:lnTo>
                  <a:lnTo>
                    <a:pt x="1127" y="385"/>
                  </a:lnTo>
                  <a:lnTo>
                    <a:pt x="1142" y="365"/>
                  </a:lnTo>
                  <a:lnTo>
                    <a:pt x="1155" y="344"/>
                  </a:lnTo>
                  <a:lnTo>
                    <a:pt x="1166" y="322"/>
                  </a:lnTo>
                  <a:lnTo>
                    <a:pt x="1167" y="321"/>
                  </a:lnTo>
                  <a:lnTo>
                    <a:pt x="1167" y="320"/>
                  </a:lnTo>
                  <a:lnTo>
                    <a:pt x="1168" y="319"/>
                  </a:lnTo>
                  <a:lnTo>
                    <a:pt x="1169" y="319"/>
                  </a:lnTo>
                  <a:lnTo>
                    <a:pt x="1169" y="318"/>
                  </a:lnTo>
                  <a:lnTo>
                    <a:pt x="1170" y="317"/>
                  </a:lnTo>
                  <a:lnTo>
                    <a:pt x="1171" y="317"/>
                  </a:lnTo>
                  <a:lnTo>
                    <a:pt x="1172" y="316"/>
                  </a:lnTo>
                  <a:lnTo>
                    <a:pt x="1173" y="316"/>
                  </a:lnTo>
                  <a:lnTo>
                    <a:pt x="1174" y="316"/>
                  </a:lnTo>
                  <a:lnTo>
                    <a:pt x="1176" y="316"/>
                  </a:lnTo>
                  <a:lnTo>
                    <a:pt x="1177" y="316"/>
                  </a:lnTo>
                  <a:lnTo>
                    <a:pt x="1178" y="317"/>
                  </a:lnTo>
                  <a:lnTo>
                    <a:pt x="1179" y="317"/>
                  </a:lnTo>
                  <a:lnTo>
                    <a:pt x="1180" y="318"/>
                  </a:lnTo>
                  <a:lnTo>
                    <a:pt x="1180" y="319"/>
                  </a:lnTo>
                  <a:lnTo>
                    <a:pt x="1181" y="319"/>
                  </a:lnTo>
                  <a:lnTo>
                    <a:pt x="1181" y="320"/>
                  </a:lnTo>
                  <a:lnTo>
                    <a:pt x="1182" y="321"/>
                  </a:lnTo>
                  <a:lnTo>
                    <a:pt x="1182" y="322"/>
                  </a:lnTo>
                  <a:lnTo>
                    <a:pt x="1182" y="323"/>
                  </a:lnTo>
                  <a:lnTo>
                    <a:pt x="1183" y="323"/>
                  </a:lnTo>
                  <a:lnTo>
                    <a:pt x="1183" y="324"/>
                  </a:lnTo>
                  <a:lnTo>
                    <a:pt x="1183" y="325"/>
                  </a:lnTo>
                  <a:lnTo>
                    <a:pt x="1183" y="326"/>
                  </a:lnTo>
                  <a:lnTo>
                    <a:pt x="1183" y="327"/>
                  </a:lnTo>
                  <a:lnTo>
                    <a:pt x="1171" y="350"/>
                  </a:lnTo>
                  <a:lnTo>
                    <a:pt x="1158" y="372"/>
                  </a:lnTo>
                  <a:lnTo>
                    <a:pt x="1144" y="393"/>
                  </a:lnTo>
                  <a:lnTo>
                    <a:pt x="1128" y="413"/>
                  </a:lnTo>
                  <a:lnTo>
                    <a:pt x="1110" y="432"/>
                  </a:lnTo>
                  <a:lnTo>
                    <a:pt x="1092" y="449"/>
                  </a:lnTo>
                  <a:lnTo>
                    <a:pt x="1071" y="465"/>
                  </a:lnTo>
                  <a:close/>
                  <a:moveTo>
                    <a:pt x="1185" y="556"/>
                  </a:moveTo>
                  <a:lnTo>
                    <a:pt x="1184" y="556"/>
                  </a:lnTo>
                  <a:lnTo>
                    <a:pt x="1184" y="557"/>
                  </a:lnTo>
                  <a:lnTo>
                    <a:pt x="1183" y="557"/>
                  </a:lnTo>
                  <a:lnTo>
                    <a:pt x="1183" y="558"/>
                  </a:lnTo>
                  <a:lnTo>
                    <a:pt x="1182" y="558"/>
                  </a:lnTo>
                  <a:lnTo>
                    <a:pt x="1181" y="559"/>
                  </a:lnTo>
                  <a:lnTo>
                    <a:pt x="1180" y="559"/>
                  </a:lnTo>
                  <a:lnTo>
                    <a:pt x="1178" y="559"/>
                  </a:lnTo>
                  <a:lnTo>
                    <a:pt x="1177" y="559"/>
                  </a:lnTo>
                  <a:lnTo>
                    <a:pt x="1176" y="559"/>
                  </a:lnTo>
                  <a:lnTo>
                    <a:pt x="1175" y="559"/>
                  </a:lnTo>
                  <a:lnTo>
                    <a:pt x="1175" y="558"/>
                  </a:lnTo>
                  <a:lnTo>
                    <a:pt x="1174" y="558"/>
                  </a:lnTo>
                  <a:lnTo>
                    <a:pt x="1173" y="558"/>
                  </a:lnTo>
                  <a:lnTo>
                    <a:pt x="1173" y="557"/>
                  </a:lnTo>
                  <a:lnTo>
                    <a:pt x="1172" y="557"/>
                  </a:lnTo>
                  <a:lnTo>
                    <a:pt x="1172" y="556"/>
                  </a:lnTo>
                  <a:lnTo>
                    <a:pt x="1171" y="556"/>
                  </a:lnTo>
                  <a:lnTo>
                    <a:pt x="1171" y="555"/>
                  </a:lnTo>
                  <a:lnTo>
                    <a:pt x="1170" y="555"/>
                  </a:lnTo>
                  <a:lnTo>
                    <a:pt x="1170" y="554"/>
                  </a:lnTo>
                  <a:lnTo>
                    <a:pt x="1170" y="553"/>
                  </a:lnTo>
                  <a:lnTo>
                    <a:pt x="1170" y="552"/>
                  </a:lnTo>
                  <a:lnTo>
                    <a:pt x="1170" y="551"/>
                  </a:lnTo>
                  <a:lnTo>
                    <a:pt x="1170" y="550"/>
                  </a:lnTo>
                  <a:lnTo>
                    <a:pt x="1170" y="549"/>
                  </a:lnTo>
                  <a:lnTo>
                    <a:pt x="1170" y="548"/>
                  </a:lnTo>
                  <a:lnTo>
                    <a:pt x="1171" y="547"/>
                  </a:lnTo>
                  <a:lnTo>
                    <a:pt x="1171" y="546"/>
                  </a:lnTo>
                  <a:lnTo>
                    <a:pt x="1172" y="545"/>
                  </a:lnTo>
                  <a:lnTo>
                    <a:pt x="1172" y="544"/>
                  </a:lnTo>
                  <a:lnTo>
                    <a:pt x="1173" y="543"/>
                  </a:lnTo>
                  <a:lnTo>
                    <a:pt x="1174" y="542"/>
                  </a:lnTo>
                  <a:lnTo>
                    <a:pt x="1190" y="529"/>
                  </a:lnTo>
                  <a:lnTo>
                    <a:pt x="1206" y="514"/>
                  </a:lnTo>
                  <a:lnTo>
                    <a:pt x="1220" y="499"/>
                  </a:lnTo>
                  <a:lnTo>
                    <a:pt x="1233" y="483"/>
                  </a:lnTo>
                  <a:lnTo>
                    <a:pt x="1245" y="467"/>
                  </a:lnTo>
                  <a:lnTo>
                    <a:pt x="1255" y="449"/>
                  </a:lnTo>
                  <a:lnTo>
                    <a:pt x="1265" y="431"/>
                  </a:lnTo>
                  <a:lnTo>
                    <a:pt x="1273" y="412"/>
                  </a:lnTo>
                  <a:lnTo>
                    <a:pt x="1274" y="411"/>
                  </a:lnTo>
                  <a:lnTo>
                    <a:pt x="1274" y="410"/>
                  </a:lnTo>
                  <a:lnTo>
                    <a:pt x="1275" y="409"/>
                  </a:lnTo>
                  <a:lnTo>
                    <a:pt x="1276" y="409"/>
                  </a:lnTo>
                  <a:lnTo>
                    <a:pt x="1276" y="408"/>
                  </a:lnTo>
                  <a:lnTo>
                    <a:pt x="1277" y="407"/>
                  </a:lnTo>
                  <a:lnTo>
                    <a:pt x="1278" y="407"/>
                  </a:lnTo>
                  <a:lnTo>
                    <a:pt x="1279" y="406"/>
                  </a:lnTo>
                  <a:lnTo>
                    <a:pt x="1280" y="406"/>
                  </a:lnTo>
                  <a:lnTo>
                    <a:pt x="1281" y="406"/>
                  </a:lnTo>
                  <a:lnTo>
                    <a:pt x="1283" y="406"/>
                  </a:lnTo>
                  <a:lnTo>
                    <a:pt x="1284" y="406"/>
                  </a:lnTo>
                  <a:lnTo>
                    <a:pt x="1285" y="406"/>
                  </a:lnTo>
                  <a:lnTo>
                    <a:pt x="1286" y="406"/>
                  </a:lnTo>
                  <a:lnTo>
                    <a:pt x="1286" y="407"/>
                  </a:lnTo>
                  <a:lnTo>
                    <a:pt x="1287" y="407"/>
                  </a:lnTo>
                  <a:lnTo>
                    <a:pt x="1287" y="408"/>
                  </a:lnTo>
                  <a:lnTo>
                    <a:pt x="1288" y="410"/>
                  </a:lnTo>
                  <a:lnTo>
                    <a:pt x="1289" y="411"/>
                  </a:lnTo>
                  <a:lnTo>
                    <a:pt x="1290" y="412"/>
                  </a:lnTo>
                  <a:lnTo>
                    <a:pt x="1290" y="413"/>
                  </a:lnTo>
                  <a:lnTo>
                    <a:pt x="1291" y="413"/>
                  </a:lnTo>
                  <a:lnTo>
                    <a:pt x="1291" y="414"/>
                  </a:lnTo>
                  <a:lnTo>
                    <a:pt x="1291" y="415"/>
                  </a:lnTo>
                  <a:lnTo>
                    <a:pt x="1291" y="416"/>
                  </a:lnTo>
                  <a:lnTo>
                    <a:pt x="1290" y="419"/>
                  </a:lnTo>
                  <a:lnTo>
                    <a:pt x="1290" y="420"/>
                  </a:lnTo>
                  <a:lnTo>
                    <a:pt x="1290" y="421"/>
                  </a:lnTo>
                  <a:lnTo>
                    <a:pt x="1281" y="441"/>
                  </a:lnTo>
                  <a:lnTo>
                    <a:pt x="1271" y="460"/>
                  </a:lnTo>
                  <a:lnTo>
                    <a:pt x="1259" y="478"/>
                  </a:lnTo>
                  <a:lnTo>
                    <a:pt x="1247" y="496"/>
                  </a:lnTo>
                  <a:lnTo>
                    <a:pt x="1233" y="512"/>
                  </a:lnTo>
                  <a:lnTo>
                    <a:pt x="1218" y="528"/>
                  </a:lnTo>
                  <a:lnTo>
                    <a:pt x="1202" y="543"/>
                  </a:lnTo>
                  <a:close/>
                  <a:moveTo>
                    <a:pt x="1233" y="646"/>
                  </a:moveTo>
                  <a:lnTo>
                    <a:pt x="1233" y="645"/>
                  </a:lnTo>
                  <a:lnTo>
                    <a:pt x="1232" y="644"/>
                  </a:lnTo>
                  <a:lnTo>
                    <a:pt x="1232" y="643"/>
                  </a:lnTo>
                  <a:lnTo>
                    <a:pt x="1232" y="642"/>
                  </a:lnTo>
                  <a:lnTo>
                    <a:pt x="1232" y="641"/>
                  </a:lnTo>
                  <a:lnTo>
                    <a:pt x="1232" y="640"/>
                  </a:lnTo>
                  <a:lnTo>
                    <a:pt x="1232" y="639"/>
                  </a:lnTo>
                  <a:lnTo>
                    <a:pt x="1233" y="639"/>
                  </a:lnTo>
                  <a:lnTo>
                    <a:pt x="1233" y="638"/>
                  </a:lnTo>
                  <a:lnTo>
                    <a:pt x="1233" y="637"/>
                  </a:lnTo>
                  <a:lnTo>
                    <a:pt x="1234" y="637"/>
                  </a:lnTo>
                  <a:lnTo>
                    <a:pt x="1234" y="636"/>
                  </a:lnTo>
                  <a:lnTo>
                    <a:pt x="1235" y="635"/>
                  </a:lnTo>
                  <a:lnTo>
                    <a:pt x="1236" y="635"/>
                  </a:lnTo>
                  <a:lnTo>
                    <a:pt x="1259" y="621"/>
                  </a:lnTo>
                  <a:lnTo>
                    <a:pt x="1280" y="606"/>
                  </a:lnTo>
                  <a:lnTo>
                    <a:pt x="1300" y="588"/>
                  </a:lnTo>
                  <a:lnTo>
                    <a:pt x="1319" y="569"/>
                  </a:lnTo>
                  <a:lnTo>
                    <a:pt x="1336" y="549"/>
                  </a:lnTo>
                  <a:lnTo>
                    <a:pt x="1351" y="527"/>
                  </a:lnTo>
                  <a:lnTo>
                    <a:pt x="1364" y="504"/>
                  </a:lnTo>
                  <a:lnTo>
                    <a:pt x="1375" y="480"/>
                  </a:lnTo>
                  <a:lnTo>
                    <a:pt x="1375" y="479"/>
                  </a:lnTo>
                  <a:lnTo>
                    <a:pt x="1375" y="478"/>
                  </a:lnTo>
                  <a:lnTo>
                    <a:pt x="1376" y="478"/>
                  </a:lnTo>
                  <a:lnTo>
                    <a:pt x="1376" y="477"/>
                  </a:lnTo>
                  <a:lnTo>
                    <a:pt x="1378" y="476"/>
                  </a:lnTo>
                  <a:lnTo>
                    <a:pt x="1379" y="475"/>
                  </a:lnTo>
                  <a:lnTo>
                    <a:pt x="1380" y="474"/>
                  </a:lnTo>
                  <a:lnTo>
                    <a:pt x="1389" y="474"/>
                  </a:lnTo>
                  <a:lnTo>
                    <a:pt x="1390" y="475"/>
                  </a:lnTo>
                  <a:lnTo>
                    <a:pt x="1391" y="475"/>
                  </a:lnTo>
                  <a:lnTo>
                    <a:pt x="1392" y="476"/>
                  </a:lnTo>
                  <a:lnTo>
                    <a:pt x="1392" y="477"/>
                  </a:lnTo>
                  <a:lnTo>
                    <a:pt x="1393" y="477"/>
                  </a:lnTo>
                  <a:lnTo>
                    <a:pt x="1394" y="478"/>
                  </a:lnTo>
                  <a:lnTo>
                    <a:pt x="1394" y="479"/>
                  </a:lnTo>
                  <a:lnTo>
                    <a:pt x="1394" y="480"/>
                  </a:lnTo>
                  <a:lnTo>
                    <a:pt x="1395" y="481"/>
                  </a:lnTo>
                  <a:lnTo>
                    <a:pt x="1395" y="482"/>
                  </a:lnTo>
                  <a:lnTo>
                    <a:pt x="1395" y="483"/>
                  </a:lnTo>
                  <a:lnTo>
                    <a:pt x="1395" y="484"/>
                  </a:lnTo>
                  <a:lnTo>
                    <a:pt x="1394" y="485"/>
                  </a:lnTo>
                  <a:lnTo>
                    <a:pt x="1382" y="511"/>
                  </a:lnTo>
                  <a:lnTo>
                    <a:pt x="1369" y="536"/>
                  </a:lnTo>
                  <a:lnTo>
                    <a:pt x="1353" y="559"/>
                  </a:lnTo>
                  <a:lnTo>
                    <a:pt x="1336" y="581"/>
                  </a:lnTo>
                  <a:lnTo>
                    <a:pt x="1316" y="601"/>
                  </a:lnTo>
                  <a:lnTo>
                    <a:pt x="1295" y="619"/>
                  </a:lnTo>
                  <a:lnTo>
                    <a:pt x="1272" y="635"/>
                  </a:lnTo>
                  <a:lnTo>
                    <a:pt x="1248" y="649"/>
                  </a:lnTo>
                  <a:lnTo>
                    <a:pt x="1242" y="649"/>
                  </a:lnTo>
                  <a:lnTo>
                    <a:pt x="1238" y="649"/>
                  </a:lnTo>
                  <a:lnTo>
                    <a:pt x="1236" y="649"/>
                  </a:lnTo>
                  <a:lnTo>
                    <a:pt x="1235" y="649"/>
                  </a:lnTo>
                  <a:lnTo>
                    <a:pt x="1235" y="648"/>
                  </a:lnTo>
                  <a:lnTo>
                    <a:pt x="1234" y="648"/>
                  </a:lnTo>
                  <a:lnTo>
                    <a:pt x="1233" y="648"/>
                  </a:lnTo>
                  <a:lnTo>
                    <a:pt x="1233" y="647"/>
                  </a:lnTo>
                  <a:close/>
                  <a:moveTo>
                    <a:pt x="1360" y="672"/>
                  </a:moveTo>
                  <a:lnTo>
                    <a:pt x="1348" y="683"/>
                  </a:lnTo>
                  <a:lnTo>
                    <a:pt x="1335" y="694"/>
                  </a:lnTo>
                  <a:lnTo>
                    <a:pt x="1322" y="703"/>
                  </a:lnTo>
                  <a:lnTo>
                    <a:pt x="1308" y="712"/>
                  </a:lnTo>
                  <a:lnTo>
                    <a:pt x="1294" y="719"/>
                  </a:lnTo>
                  <a:lnTo>
                    <a:pt x="1279" y="726"/>
                  </a:lnTo>
                  <a:lnTo>
                    <a:pt x="1264" y="732"/>
                  </a:lnTo>
                  <a:lnTo>
                    <a:pt x="1248" y="737"/>
                  </a:lnTo>
                  <a:lnTo>
                    <a:pt x="1245" y="737"/>
                  </a:lnTo>
                  <a:lnTo>
                    <a:pt x="1244" y="737"/>
                  </a:lnTo>
                  <a:lnTo>
                    <a:pt x="1243" y="737"/>
                  </a:lnTo>
                  <a:lnTo>
                    <a:pt x="1242" y="736"/>
                  </a:lnTo>
                  <a:lnTo>
                    <a:pt x="1241" y="736"/>
                  </a:lnTo>
                  <a:lnTo>
                    <a:pt x="1240" y="735"/>
                  </a:lnTo>
                  <a:lnTo>
                    <a:pt x="1239" y="735"/>
                  </a:lnTo>
                  <a:lnTo>
                    <a:pt x="1238" y="734"/>
                  </a:lnTo>
                  <a:lnTo>
                    <a:pt x="1237" y="734"/>
                  </a:lnTo>
                  <a:lnTo>
                    <a:pt x="1237" y="733"/>
                  </a:lnTo>
                  <a:lnTo>
                    <a:pt x="1236" y="732"/>
                  </a:lnTo>
                  <a:lnTo>
                    <a:pt x="1236" y="731"/>
                  </a:lnTo>
                  <a:lnTo>
                    <a:pt x="1236" y="725"/>
                  </a:lnTo>
                  <a:lnTo>
                    <a:pt x="1236" y="724"/>
                  </a:lnTo>
                  <a:lnTo>
                    <a:pt x="1237" y="724"/>
                  </a:lnTo>
                  <a:lnTo>
                    <a:pt x="1237" y="723"/>
                  </a:lnTo>
                  <a:lnTo>
                    <a:pt x="1238" y="723"/>
                  </a:lnTo>
                  <a:lnTo>
                    <a:pt x="1239" y="722"/>
                  </a:lnTo>
                  <a:lnTo>
                    <a:pt x="1240" y="722"/>
                  </a:lnTo>
                  <a:lnTo>
                    <a:pt x="1241" y="721"/>
                  </a:lnTo>
                  <a:lnTo>
                    <a:pt x="1241" y="720"/>
                  </a:lnTo>
                  <a:lnTo>
                    <a:pt x="1242" y="720"/>
                  </a:lnTo>
                  <a:lnTo>
                    <a:pt x="1256" y="715"/>
                  </a:lnTo>
                  <a:lnTo>
                    <a:pt x="1271" y="710"/>
                  </a:lnTo>
                  <a:lnTo>
                    <a:pt x="1285" y="703"/>
                  </a:lnTo>
                  <a:lnTo>
                    <a:pt x="1298" y="696"/>
                  </a:lnTo>
                  <a:lnTo>
                    <a:pt x="1311" y="688"/>
                  </a:lnTo>
                  <a:lnTo>
                    <a:pt x="1323" y="679"/>
                  </a:lnTo>
                  <a:lnTo>
                    <a:pt x="1335" y="669"/>
                  </a:lnTo>
                  <a:lnTo>
                    <a:pt x="1346" y="658"/>
                  </a:lnTo>
                  <a:lnTo>
                    <a:pt x="1348" y="656"/>
                  </a:lnTo>
                  <a:lnTo>
                    <a:pt x="1349" y="655"/>
                  </a:lnTo>
                  <a:lnTo>
                    <a:pt x="1350" y="655"/>
                  </a:lnTo>
                  <a:lnTo>
                    <a:pt x="1351" y="655"/>
                  </a:lnTo>
                  <a:lnTo>
                    <a:pt x="1352" y="655"/>
                  </a:lnTo>
                  <a:lnTo>
                    <a:pt x="1353" y="655"/>
                  </a:lnTo>
                  <a:lnTo>
                    <a:pt x="1354" y="655"/>
                  </a:lnTo>
                  <a:lnTo>
                    <a:pt x="1355" y="655"/>
                  </a:lnTo>
                  <a:lnTo>
                    <a:pt x="1356" y="655"/>
                  </a:lnTo>
                  <a:lnTo>
                    <a:pt x="1357" y="656"/>
                  </a:lnTo>
                  <a:lnTo>
                    <a:pt x="1358" y="656"/>
                  </a:lnTo>
                  <a:lnTo>
                    <a:pt x="1358" y="657"/>
                  </a:lnTo>
                  <a:lnTo>
                    <a:pt x="1358" y="658"/>
                  </a:lnTo>
                  <a:lnTo>
                    <a:pt x="1359" y="659"/>
                  </a:lnTo>
                  <a:lnTo>
                    <a:pt x="1359" y="660"/>
                  </a:lnTo>
                  <a:lnTo>
                    <a:pt x="1360" y="660"/>
                  </a:lnTo>
                  <a:lnTo>
                    <a:pt x="1360" y="661"/>
                  </a:lnTo>
                  <a:lnTo>
                    <a:pt x="1360" y="662"/>
                  </a:lnTo>
                  <a:lnTo>
                    <a:pt x="1360" y="663"/>
                  </a:lnTo>
                  <a:lnTo>
                    <a:pt x="1360" y="664"/>
                  </a:lnTo>
                  <a:lnTo>
                    <a:pt x="1361" y="664"/>
                  </a:lnTo>
                  <a:lnTo>
                    <a:pt x="1361" y="665"/>
                  </a:lnTo>
                  <a:lnTo>
                    <a:pt x="1362" y="665"/>
                  </a:lnTo>
                  <a:lnTo>
                    <a:pt x="1362" y="666"/>
                  </a:lnTo>
                  <a:lnTo>
                    <a:pt x="1362" y="667"/>
                  </a:lnTo>
                  <a:lnTo>
                    <a:pt x="1362" y="668"/>
                  </a:lnTo>
                  <a:lnTo>
                    <a:pt x="1362" y="669"/>
                  </a:lnTo>
                  <a:lnTo>
                    <a:pt x="1362" y="670"/>
                  </a:lnTo>
                  <a:lnTo>
                    <a:pt x="1361" y="670"/>
                  </a:lnTo>
                  <a:lnTo>
                    <a:pt x="1361" y="671"/>
                  </a:lnTo>
                  <a:lnTo>
                    <a:pt x="1360" y="671"/>
                  </a:lnTo>
                  <a:close/>
                  <a:moveTo>
                    <a:pt x="1448" y="398"/>
                  </a:moveTo>
                  <a:lnTo>
                    <a:pt x="1449" y="397"/>
                  </a:lnTo>
                  <a:lnTo>
                    <a:pt x="1450" y="397"/>
                  </a:lnTo>
                  <a:lnTo>
                    <a:pt x="1450" y="396"/>
                  </a:lnTo>
                  <a:lnTo>
                    <a:pt x="1451" y="396"/>
                  </a:lnTo>
                  <a:lnTo>
                    <a:pt x="1452" y="396"/>
                  </a:lnTo>
                  <a:lnTo>
                    <a:pt x="1452" y="395"/>
                  </a:lnTo>
                  <a:lnTo>
                    <a:pt x="1453" y="395"/>
                  </a:lnTo>
                  <a:lnTo>
                    <a:pt x="1454" y="395"/>
                  </a:lnTo>
                  <a:lnTo>
                    <a:pt x="1455" y="395"/>
                  </a:lnTo>
                  <a:lnTo>
                    <a:pt x="1456" y="395"/>
                  </a:lnTo>
                  <a:lnTo>
                    <a:pt x="1457" y="396"/>
                  </a:lnTo>
                  <a:lnTo>
                    <a:pt x="1458" y="396"/>
                  </a:lnTo>
                  <a:lnTo>
                    <a:pt x="1459" y="397"/>
                  </a:lnTo>
                  <a:lnTo>
                    <a:pt x="1459" y="398"/>
                  </a:lnTo>
                  <a:lnTo>
                    <a:pt x="1460" y="398"/>
                  </a:lnTo>
                  <a:lnTo>
                    <a:pt x="1460" y="399"/>
                  </a:lnTo>
                  <a:lnTo>
                    <a:pt x="1461" y="400"/>
                  </a:lnTo>
                  <a:lnTo>
                    <a:pt x="1461" y="401"/>
                  </a:lnTo>
                  <a:lnTo>
                    <a:pt x="1462" y="402"/>
                  </a:lnTo>
                  <a:lnTo>
                    <a:pt x="1462" y="403"/>
                  </a:lnTo>
                  <a:lnTo>
                    <a:pt x="1462" y="404"/>
                  </a:lnTo>
                  <a:lnTo>
                    <a:pt x="1460" y="427"/>
                  </a:lnTo>
                  <a:lnTo>
                    <a:pt x="1455" y="450"/>
                  </a:lnTo>
                  <a:lnTo>
                    <a:pt x="1448" y="473"/>
                  </a:lnTo>
                  <a:lnTo>
                    <a:pt x="1440" y="495"/>
                  </a:lnTo>
                  <a:lnTo>
                    <a:pt x="1429" y="516"/>
                  </a:lnTo>
                  <a:lnTo>
                    <a:pt x="1416" y="536"/>
                  </a:lnTo>
                  <a:lnTo>
                    <a:pt x="1402" y="555"/>
                  </a:lnTo>
                  <a:lnTo>
                    <a:pt x="1386" y="573"/>
                  </a:lnTo>
                  <a:lnTo>
                    <a:pt x="1384" y="575"/>
                  </a:lnTo>
                  <a:lnTo>
                    <a:pt x="1383" y="575"/>
                  </a:lnTo>
                  <a:lnTo>
                    <a:pt x="1383" y="576"/>
                  </a:lnTo>
                  <a:lnTo>
                    <a:pt x="1382" y="576"/>
                  </a:lnTo>
                  <a:lnTo>
                    <a:pt x="1381" y="576"/>
                  </a:lnTo>
                  <a:lnTo>
                    <a:pt x="1380" y="576"/>
                  </a:lnTo>
                  <a:lnTo>
                    <a:pt x="1379" y="576"/>
                  </a:lnTo>
                  <a:lnTo>
                    <a:pt x="1378" y="576"/>
                  </a:lnTo>
                  <a:lnTo>
                    <a:pt x="1377" y="576"/>
                  </a:lnTo>
                  <a:lnTo>
                    <a:pt x="1376" y="576"/>
                  </a:lnTo>
                  <a:lnTo>
                    <a:pt x="1376" y="575"/>
                  </a:lnTo>
                  <a:lnTo>
                    <a:pt x="1375" y="575"/>
                  </a:lnTo>
                  <a:lnTo>
                    <a:pt x="1375" y="574"/>
                  </a:lnTo>
                  <a:lnTo>
                    <a:pt x="1375" y="573"/>
                  </a:lnTo>
                  <a:lnTo>
                    <a:pt x="1374" y="572"/>
                  </a:lnTo>
                  <a:lnTo>
                    <a:pt x="1374" y="571"/>
                  </a:lnTo>
                  <a:lnTo>
                    <a:pt x="1373" y="570"/>
                  </a:lnTo>
                  <a:lnTo>
                    <a:pt x="1373" y="569"/>
                  </a:lnTo>
                  <a:lnTo>
                    <a:pt x="1373" y="568"/>
                  </a:lnTo>
                  <a:lnTo>
                    <a:pt x="1373" y="567"/>
                  </a:lnTo>
                  <a:lnTo>
                    <a:pt x="1373" y="566"/>
                  </a:lnTo>
                  <a:lnTo>
                    <a:pt x="1373" y="565"/>
                  </a:lnTo>
                  <a:lnTo>
                    <a:pt x="1373" y="564"/>
                  </a:lnTo>
                  <a:lnTo>
                    <a:pt x="1373" y="563"/>
                  </a:lnTo>
                  <a:lnTo>
                    <a:pt x="1374" y="562"/>
                  </a:lnTo>
                  <a:lnTo>
                    <a:pt x="1374" y="561"/>
                  </a:lnTo>
                  <a:lnTo>
                    <a:pt x="1374" y="560"/>
                  </a:lnTo>
                  <a:lnTo>
                    <a:pt x="1375" y="559"/>
                  </a:lnTo>
                  <a:lnTo>
                    <a:pt x="1390" y="543"/>
                  </a:lnTo>
                  <a:lnTo>
                    <a:pt x="1403" y="525"/>
                  </a:lnTo>
                  <a:lnTo>
                    <a:pt x="1415" y="506"/>
                  </a:lnTo>
                  <a:lnTo>
                    <a:pt x="1425" y="486"/>
                  </a:lnTo>
                  <a:lnTo>
                    <a:pt x="1433" y="466"/>
                  </a:lnTo>
                  <a:lnTo>
                    <a:pt x="1439" y="445"/>
                  </a:lnTo>
                  <a:lnTo>
                    <a:pt x="1443" y="423"/>
                  </a:lnTo>
                  <a:lnTo>
                    <a:pt x="1445" y="401"/>
                  </a:lnTo>
                  <a:lnTo>
                    <a:pt x="1446" y="401"/>
                  </a:lnTo>
                  <a:lnTo>
                    <a:pt x="1447" y="400"/>
                  </a:lnTo>
                  <a:lnTo>
                    <a:pt x="1448" y="39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10" name="Google Shape;4210;p39"/>
          <p:cNvGrpSpPr/>
          <p:nvPr/>
        </p:nvGrpSpPr>
        <p:grpSpPr>
          <a:xfrm>
            <a:off x="4796395" y="2457839"/>
            <a:ext cx="716918" cy="359326"/>
            <a:chOff x="4858468" y="1838204"/>
            <a:chExt cx="851646" cy="426853"/>
          </a:xfrm>
        </p:grpSpPr>
        <p:sp>
          <p:nvSpPr>
            <p:cNvPr id="4211" name="Google Shape;4211;p39"/>
            <p:cNvSpPr/>
            <p:nvPr/>
          </p:nvSpPr>
          <p:spPr>
            <a:xfrm>
              <a:off x="5337326" y="2113161"/>
              <a:ext cx="115853" cy="149321"/>
            </a:xfrm>
            <a:custGeom>
              <a:avLst/>
              <a:gdLst/>
              <a:ahLst/>
              <a:cxnLst/>
              <a:rect l="l" t="t" r="r" b="b"/>
              <a:pathLst>
                <a:path w="226" h="291" extrusionOk="0">
                  <a:moveTo>
                    <a:pt x="51" y="291"/>
                  </a:moveTo>
                  <a:lnTo>
                    <a:pt x="226" y="291"/>
                  </a:lnTo>
                  <a:lnTo>
                    <a:pt x="226" y="286"/>
                  </a:lnTo>
                  <a:lnTo>
                    <a:pt x="226" y="276"/>
                  </a:lnTo>
                  <a:lnTo>
                    <a:pt x="225" y="268"/>
                  </a:lnTo>
                  <a:lnTo>
                    <a:pt x="223" y="261"/>
                  </a:lnTo>
                  <a:lnTo>
                    <a:pt x="222" y="254"/>
                  </a:lnTo>
                  <a:lnTo>
                    <a:pt x="219" y="248"/>
                  </a:lnTo>
                  <a:lnTo>
                    <a:pt x="217" y="242"/>
                  </a:lnTo>
                  <a:lnTo>
                    <a:pt x="214" y="237"/>
                  </a:lnTo>
                  <a:lnTo>
                    <a:pt x="211" y="232"/>
                  </a:lnTo>
                  <a:lnTo>
                    <a:pt x="207" y="228"/>
                  </a:lnTo>
                  <a:lnTo>
                    <a:pt x="204" y="225"/>
                  </a:lnTo>
                  <a:lnTo>
                    <a:pt x="200" y="222"/>
                  </a:lnTo>
                  <a:lnTo>
                    <a:pt x="196" y="219"/>
                  </a:lnTo>
                  <a:lnTo>
                    <a:pt x="188" y="213"/>
                  </a:lnTo>
                  <a:lnTo>
                    <a:pt x="181" y="209"/>
                  </a:lnTo>
                  <a:lnTo>
                    <a:pt x="174" y="205"/>
                  </a:lnTo>
                  <a:lnTo>
                    <a:pt x="171" y="203"/>
                  </a:lnTo>
                  <a:lnTo>
                    <a:pt x="167" y="200"/>
                  </a:lnTo>
                  <a:lnTo>
                    <a:pt x="164" y="198"/>
                  </a:lnTo>
                  <a:lnTo>
                    <a:pt x="163" y="197"/>
                  </a:lnTo>
                  <a:lnTo>
                    <a:pt x="162" y="195"/>
                  </a:lnTo>
                  <a:lnTo>
                    <a:pt x="160" y="194"/>
                  </a:lnTo>
                  <a:lnTo>
                    <a:pt x="159" y="193"/>
                  </a:lnTo>
                  <a:lnTo>
                    <a:pt x="159" y="191"/>
                  </a:lnTo>
                  <a:lnTo>
                    <a:pt x="158" y="190"/>
                  </a:lnTo>
                  <a:lnTo>
                    <a:pt x="147" y="164"/>
                  </a:lnTo>
                  <a:lnTo>
                    <a:pt x="136" y="136"/>
                  </a:lnTo>
                  <a:lnTo>
                    <a:pt x="127" y="108"/>
                  </a:lnTo>
                  <a:lnTo>
                    <a:pt x="124" y="96"/>
                  </a:lnTo>
                  <a:lnTo>
                    <a:pt x="121" y="85"/>
                  </a:lnTo>
                  <a:lnTo>
                    <a:pt x="121" y="81"/>
                  </a:lnTo>
                  <a:lnTo>
                    <a:pt x="120" y="76"/>
                  </a:lnTo>
                  <a:lnTo>
                    <a:pt x="121" y="67"/>
                  </a:lnTo>
                  <a:lnTo>
                    <a:pt x="122" y="56"/>
                  </a:lnTo>
                  <a:lnTo>
                    <a:pt x="123" y="45"/>
                  </a:lnTo>
                  <a:lnTo>
                    <a:pt x="130" y="1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3" y="1"/>
                  </a:lnTo>
                  <a:lnTo>
                    <a:pt x="96" y="3"/>
                  </a:lnTo>
                  <a:lnTo>
                    <a:pt x="89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71" y="15"/>
                  </a:lnTo>
                  <a:lnTo>
                    <a:pt x="58" y="36"/>
                  </a:lnTo>
                  <a:lnTo>
                    <a:pt x="43" y="57"/>
                  </a:lnTo>
                  <a:lnTo>
                    <a:pt x="28" y="78"/>
                  </a:lnTo>
                  <a:lnTo>
                    <a:pt x="11" y="99"/>
                  </a:lnTo>
                  <a:lnTo>
                    <a:pt x="8" y="102"/>
                  </a:lnTo>
                  <a:lnTo>
                    <a:pt x="4" y="107"/>
                  </a:lnTo>
                  <a:lnTo>
                    <a:pt x="3" y="109"/>
                  </a:lnTo>
                  <a:lnTo>
                    <a:pt x="2" y="110"/>
                  </a:lnTo>
                  <a:lnTo>
                    <a:pt x="2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3"/>
                  </a:lnTo>
                  <a:lnTo>
                    <a:pt x="8" y="124"/>
                  </a:lnTo>
                  <a:lnTo>
                    <a:pt x="17" y="134"/>
                  </a:lnTo>
                  <a:lnTo>
                    <a:pt x="24" y="144"/>
                  </a:lnTo>
                  <a:lnTo>
                    <a:pt x="31" y="153"/>
                  </a:lnTo>
                  <a:lnTo>
                    <a:pt x="35" y="157"/>
                  </a:lnTo>
                  <a:lnTo>
                    <a:pt x="37" y="159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41" y="163"/>
                  </a:lnTo>
                  <a:lnTo>
                    <a:pt x="41" y="164"/>
                  </a:lnTo>
                  <a:lnTo>
                    <a:pt x="41" y="165"/>
                  </a:lnTo>
                  <a:lnTo>
                    <a:pt x="42" y="165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7"/>
                  </a:lnTo>
                  <a:lnTo>
                    <a:pt x="45" y="170"/>
                  </a:lnTo>
                  <a:lnTo>
                    <a:pt x="49" y="175"/>
                  </a:lnTo>
                  <a:lnTo>
                    <a:pt x="51" y="178"/>
                  </a:lnTo>
                  <a:lnTo>
                    <a:pt x="52" y="180"/>
                  </a:lnTo>
                  <a:lnTo>
                    <a:pt x="53" y="183"/>
                  </a:lnTo>
                  <a:lnTo>
                    <a:pt x="54" y="186"/>
                  </a:lnTo>
                  <a:lnTo>
                    <a:pt x="55" y="188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6" y="197"/>
                  </a:lnTo>
                  <a:lnTo>
                    <a:pt x="56" y="200"/>
                  </a:lnTo>
                  <a:lnTo>
                    <a:pt x="55" y="204"/>
                  </a:lnTo>
                  <a:lnTo>
                    <a:pt x="54" y="207"/>
                  </a:lnTo>
                  <a:lnTo>
                    <a:pt x="52" y="210"/>
                  </a:lnTo>
                  <a:lnTo>
                    <a:pt x="50" y="214"/>
                  </a:lnTo>
                  <a:lnTo>
                    <a:pt x="48" y="218"/>
                  </a:lnTo>
                  <a:lnTo>
                    <a:pt x="45" y="222"/>
                  </a:lnTo>
                  <a:lnTo>
                    <a:pt x="42" y="228"/>
                  </a:lnTo>
                  <a:lnTo>
                    <a:pt x="40" y="233"/>
                  </a:lnTo>
                  <a:lnTo>
                    <a:pt x="38" y="238"/>
                  </a:lnTo>
                  <a:lnTo>
                    <a:pt x="37" y="244"/>
                  </a:lnTo>
                  <a:lnTo>
                    <a:pt x="37" y="249"/>
                  </a:lnTo>
                  <a:lnTo>
                    <a:pt x="36" y="255"/>
                  </a:lnTo>
                  <a:lnTo>
                    <a:pt x="36" y="260"/>
                  </a:lnTo>
                  <a:lnTo>
                    <a:pt x="37" y="270"/>
                  </a:lnTo>
                  <a:lnTo>
                    <a:pt x="39" y="278"/>
                  </a:lnTo>
                  <a:lnTo>
                    <a:pt x="41" y="284"/>
                  </a:lnTo>
                  <a:lnTo>
                    <a:pt x="41" y="286"/>
                  </a:lnTo>
                  <a:lnTo>
                    <a:pt x="42" y="28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9"/>
            <p:cNvSpPr/>
            <p:nvPr/>
          </p:nvSpPr>
          <p:spPr>
            <a:xfrm>
              <a:off x="4882668" y="2026143"/>
              <a:ext cx="95257" cy="236339"/>
            </a:xfrm>
            <a:custGeom>
              <a:avLst/>
              <a:gdLst/>
              <a:ahLst/>
              <a:cxnLst/>
              <a:rect l="l" t="t" r="r" b="b"/>
              <a:pathLst>
                <a:path w="186" h="460" extrusionOk="0">
                  <a:moveTo>
                    <a:pt x="28" y="330"/>
                  </a:moveTo>
                  <a:lnTo>
                    <a:pt x="30" y="343"/>
                  </a:lnTo>
                  <a:lnTo>
                    <a:pt x="32" y="354"/>
                  </a:lnTo>
                  <a:lnTo>
                    <a:pt x="32" y="363"/>
                  </a:lnTo>
                  <a:lnTo>
                    <a:pt x="32" y="367"/>
                  </a:lnTo>
                  <a:lnTo>
                    <a:pt x="31" y="371"/>
                  </a:lnTo>
                  <a:lnTo>
                    <a:pt x="31" y="375"/>
                  </a:lnTo>
                  <a:lnTo>
                    <a:pt x="30" y="378"/>
                  </a:lnTo>
                  <a:lnTo>
                    <a:pt x="29" y="381"/>
                  </a:lnTo>
                  <a:lnTo>
                    <a:pt x="28" y="384"/>
                  </a:lnTo>
                  <a:lnTo>
                    <a:pt x="27" y="387"/>
                  </a:lnTo>
                  <a:lnTo>
                    <a:pt x="25" y="390"/>
                  </a:lnTo>
                  <a:lnTo>
                    <a:pt x="22" y="395"/>
                  </a:lnTo>
                  <a:lnTo>
                    <a:pt x="15" y="410"/>
                  </a:lnTo>
                  <a:lnTo>
                    <a:pt x="9" y="428"/>
                  </a:lnTo>
                  <a:lnTo>
                    <a:pt x="4" y="443"/>
                  </a:lnTo>
                  <a:lnTo>
                    <a:pt x="3" y="448"/>
                  </a:lnTo>
                  <a:lnTo>
                    <a:pt x="2" y="451"/>
                  </a:lnTo>
                  <a:lnTo>
                    <a:pt x="2" y="452"/>
                  </a:lnTo>
                  <a:lnTo>
                    <a:pt x="0" y="460"/>
                  </a:lnTo>
                  <a:lnTo>
                    <a:pt x="177" y="460"/>
                  </a:lnTo>
                  <a:lnTo>
                    <a:pt x="177" y="454"/>
                  </a:lnTo>
                  <a:lnTo>
                    <a:pt x="178" y="447"/>
                  </a:lnTo>
                  <a:lnTo>
                    <a:pt x="178" y="440"/>
                  </a:lnTo>
                  <a:lnTo>
                    <a:pt x="179" y="433"/>
                  </a:lnTo>
                  <a:lnTo>
                    <a:pt x="181" y="427"/>
                  </a:lnTo>
                  <a:lnTo>
                    <a:pt x="182" y="420"/>
                  </a:lnTo>
                  <a:lnTo>
                    <a:pt x="184" y="413"/>
                  </a:lnTo>
                  <a:lnTo>
                    <a:pt x="186" y="407"/>
                  </a:lnTo>
                  <a:lnTo>
                    <a:pt x="186" y="406"/>
                  </a:lnTo>
                  <a:lnTo>
                    <a:pt x="186" y="406"/>
                  </a:lnTo>
                  <a:lnTo>
                    <a:pt x="186" y="406"/>
                  </a:lnTo>
                  <a:lnTo>
                    <a:pt x="186" y="405"/>
                  </a:lnTo>
                  <a:lnTo>
                    <a:pt x="185" y="405"/>
                  </a:lnTo>
                  <a:lnTo>
                    <a:pt x="185" y="405"/>
                  </a:lnTo>
                  <a:lnTo>
                    <a:pt x="184" y="404"/>
                  </a:lnTo>
                  <a:lnTo>
                    <a:pt x="184" y="403"/>
                  </a:lnTo>
                  <a:lnTo>
                    <a:pt x="184" y="403"/>
                  </a:lnTo>
                  <a:lnTo>
                    <a:pt x="183" y="403"/>
                  </a:lnTo>
                  <a:lnTo>
                    <a:pt x="183" y="402"/>
                  </a:lnTo>
                  <a:lnTo>
                    <a:pt x="183" y="402"/>
                  </a:lnTo>
                  <a:lnTo>
                    <a:pt x="183" y="402"/>
                  </a:lnTo>
                  <a:lnTo>
                    <a:pt x="183" y="401"/>
                  </a:lnTo>
                  <a:lnTo>
                    <a:pt x="181" y="399"/>
                  </a:lnTo>
                  <a:lnTo>
                    <a:pt x="180" y="397"/>
                  </a:lnTo>
                  <a:lnTo>
                    <a:pt x="178" y="395"/>
                  </a:lnTo>
                  <a:lnTo>
                    <a:pt x="176" y="393"/>
                  </a:lnTo>
                  <a:lnTo>
                    <a:pt x="172" y="390"/>
                  </a:lnTo>
                  <a:lnTo>
                    <a:pt x="167" y="386"/>
                  </a:lnTo>
                  <a:lnTo>
                    <a:pt x="162" y="384"/>
                  </a:lnTo>
                  <a:lnTo>
                    <a:pt x="156" y="381"/>
                  </a:lnTo>
                  <a:lnTo>
                    <a:pt x="150" y="379"/>
                  </a:lnTo>
                  <a:lnTo>
                    <a:pt x="144" y="378"/>
                  </a:lnTo>
                  <a:lnTo>
                    <a:pt x="141" y="378"/>
                  </a:lnTo>
                  <a:lnTo>
                    <a:pt x="141" y="376"/>
                  </a:lnTo>
                  <a:lnTo>
                    <a:pt x="141" y="371"/>
                  </a:lnTo>
                  <a:lnTo>
                    <a:pt x="142" y="366"/>
                  </a:lnTo>
                  <a:lnTo>
                    <a:pt x="143" y="360"/>
                  </a:lnTo>
                  <a:lnTo>
                    <a:pt x="144" y="353"/>
                  </a:lnTo>
                  <a:lnTo>
                    <a:pt x="146" y="346"/>
                  </a:lnTo>
                  <a:lnTo>
                    <a:pt x="148" y="338"/>
                  </a:lnTo>
                  <a:lnTo>
                    <a:pt x="151" y="330"/>
                  </a:lnTo>
                  <a:lnTo>
                    <a:pt x="155" y="322"/>
                  </a:lnTo>
                  <a:lnTo>
                    <a:pt x="150" y="316"/>
                  </a:lnTo>
                  <a:lnTo>
                    <a:pt x="147" y="310"/>
                  </a:lnTo>
                  <a:lnTo>
                    <a:pt x="144" y="305"/>
                  </a:lnTo>
                  <a:lnTo>
                    <a:pt x="141" y="299"/>
                  </a:lnTo>
                  <a:lnTo>
                    <a:pt x="139" y="293"/>
                  </a:lnTo>
                  <a:lnTo>
                    <a:pt x="137" y="287"/>
                  </a:lnTo>
                  <a:lnTo>
                    <a:pt x="136" y="282"/>
                  </a:lnTo>
                  <a:lnTo>
                    <a:pt x="136" y="276"/>
                  </a:lnTo>
                  <a:lnTo>
                    <a:pt x="135" y="271"/>
                  </a:lnTo>
                  <a:lnTo>
                    <a:pt x="135" y="265"/>
                  </a:lnTo>
                  <a:lnTo>
                    <a:pt x="136" y="254"/>
                  </a:lnTo>
                  <a:lnTo>
                    <a:pt x="138" y="234"/>
                  </a:lnTo>
                  <a:lnTo>
                    <a:pt x="139" y="230"/>
                  </a:lnTo>
                  <a:lnTo>
                    <a:pt x="140" y="226"/>
                  </a:lnTo>
                  <a:lnTo>
                    <a:pt x="140" y="222"/>
                  </a:lnTo>
                  <a:lnTo>
                    <a:pt x="141" y="218"/>
                  </a:lnTo>
                  <a:lnTo>
                    <a:pt x="141" y="210"/>
                  </a:lnTo>
                  <a:lnTo>
                    <a:pt x="141" y="203"/>
                  </a:lnTo>
                  <a:lnTo>
                    <a:pt x="140" y="196"/>
                  </a:lnTo>
                  <a:lnTo>
                    <a:pt x="138" y="188"/>
                  </a:lnTo>
                  <a:lnTo>
                    <a:pt x="131" y="168"/>
                  </a:lnTo>
                  <a:lnTo>
                    <a:pt x="121" y="144"/>
                  </a:lnTo>
                  <a:lnTo>
                    <a:pt x="110" y="119"/>
                  </a:lnTo>
                  <a:lnTo>
                    <a:pt x="65" y="2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6" y="7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3" y="57"/>
                  </a:lnTo>
                  <a:lnTo>
                    <a:pt x="58" y="79"/>
                  </a:lnTo>
                  <a:lnTo>
                    <a:pt x="59" y="85"/>
                  </a:lnTo>
                  <a:lnTo>
                    <a:pt x="61" y="91"/>
                  </a:lnTo>
                  <a:lnTo>
                    <a:pt x="63" y="97"/>
                  </a:lnTo>
                  <a:lnTo>
                    <a:pt x="65" y="102"/>
                  </a:lnTo>
                  <a:lnTo>
                    <a:pt x="73" y="135"/>
                  </a:lnTo>
                  <a:lnTo>
                    <a:pt x="75" y="143"/>
                  </a:lnTo>
                  <a:lnTo>
                    <a:pt x="76" y="150"/>
                  </a:lnTo>
                  <a:lnTo>
                    <a:pt x="77" y="154"/>
                  </a:lnTo>
                  <a:lnTo>
                    <a:pt x="77" y="157"/>
                  </a:lnTo>
                  <a:lnTo>
                    <a:pt x="76" y="161"/>
                  </a:lnTo>
                  <a:lnTo>
                    <a:pt x="76" y="164"/>
                  </a:lnTo>
                  <a:lnTo>
                    <a:pt x="75" y="167"/>
                  </a:lnTo>
                  <a:lnTo>
                    <a:pt x="74" y="171"/>
                  </a:lnTo>
                  <a:lnTo>
                    <a:pt x="72" y="178"/>
                  </a:lnTo>
                  <a:lnTo>
                    <a:pt x="69" y="185"/>
                  </a:lnTo>
                  <a:lnTo>
                    <a:pt x="65" y="192"/>
                  </a:lnTo>
                  <a:lnTo>
                    <a:pt x="57" y="206"/>
                  </a:lnTo>
                  <a:lnTo>
                    <a:pt x="48" y="220"/>
                  </a:lnTo>
                  <a:lnTo>
                    <a:pt x="46" y="224"/>
                  </a:lnTo>
                  <a:lnTo>
                    <a:pt x="43" y="228"/>
                  </a:lnTo>
                  <a:lnTo>
                    <a:pt x="38" y="236"/>
                  </a:lnTo>
                  <a:lnTo>
                    <a:pt x="36" y="239"/>
                  </a:lnTo>
                  <a:lnTo>
                    <a:pt x="34" y="242"/>
                  </a:lnTo>
                  <a:lnTo>
                    <a:pt x="32" y="246"/>
                  </a:lnTo>
                  <a:lnTo>
                    <a:pt x="32" y="247"/>
                  </a:lnTo>
                  <a:lnTo>
                    <a:pt x="31" y="249"/>
                  </a:lnTo>
                  <a:lnTo>
                    <a:pt x="27" y="259"/>
                  </a:lnTo>
                  <a:lnTo>
                    <a:pt x="24" y="268"/>
                  </a:lnTo>
                  <a:lnTo>
                    <a:pt x="23" y="272"/>
                  </a:lnTo>
                  <a:lnTo>
                    <a:pt x="22" y="277"/>
                  </a:lnTo>
                  <a:lnTo>
                    <a:pt x="22" y="281"/>
                  </a:lnTo>
                  <a:lnTo>
                    <a:pt x="22" y="285"/>
                  </a:lnTo>
                  <a:lnTo>
                    <a:pt x="22" y="290"/>
                  </a:lnTo>
                  <a:lnTo>
                    <a:pt x="22" y="295"/>
                  </a:lnTo>
                  <a:lnTo>
                    <a:pt x="23" y="305"/>
                  </a:lnTo>
                  <a:lnTo>
                    <a:pt x="25" y="3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9"/>
            <p:cNvSpPr/>
            <p:nvPr/>
          </p:nvSpPr>
          <p:spPr>
            <a:xfrm>
              <a:off x="4858468" y="1838204"/>
              <a:ext cx="851646" cy="426853"/>
            </a:xfrm>
            <a:custGeom>
              <a:avLst/>
              <a:gdLst/>
              <a:ahLst/>
              <a:cxnLst/>
              <a:rect l="l" t="t" r="r" b="b"/>
              <a:pathLst>
                <a:path w="1655" h="830" extrusionOk="0">
                  <a:moveTo>
                    <a:pt x="1652" y="409"/>
                  </a:moveTo>
                  <a:lnTo>
                    <a:pt x="1651" y="409"/>
                  </a:lnTo>
                  <a:lnTo>
                    <a:pt x="1651" y="408"/>
                  </a:lnTo>
                  <a:lnTo>
                    <a:pt x="1650" y="408"/>
                  </a:lnTo>
                  <a:lnTo>
                    <a:pt x="1649" y="408"/>
                  </a:lnTo>
                  <a:lnTo>
                    <a:pt x="1648" y="408"/>
                  </a:lnTo>
                  <a:lnTo>
                    <a:pt x="1647" y="408"/>
                  </a:lnTo>
                  <a:lnTo>
                    <a:pt x="1646" y="407"/>
                  </a:lnTo>
                  <a:lnTo>
                    <a:pt x="1644" y="407"/>
                  </a:lnTo>
                  <a:lnTo>
                    <a:pt x="1642" y="408"/>
                  </a:lnTo>
                  <a:lnTo>
                    <a:pt x="1641" y="408"/>
                  </a:lnTo>
                  <a:lnTo>
                    <a:pt x="1639" y="409"/>
                  </a:lnTo>
                  <a:lnTo>
                    <a:pt x="1637" y="409"/>
                  </a:lnTo>
                  <a:lnTo>
                    <a:pt x="1635" y="411"/>
                  </a:lnTo>
                  <a:lnTo>
                    <a:pt x="1633" y="412"/>
                  </a:lnTo>
                  <a:lnTo>
                    <a:pt x="1631" y="414"/>
                  </a:lnTo>
                  <a:lnTo>
                    <a:pt x="1628" y="416"/>
                  </a:lnTo>
                  <a:lnTo>
                    <a:pt x="1624" y="420"/>
                  </a:lnTo>
                  <a:lnTo>
                    <a:pt x="1619" y="426"/>
                  </a:lnTo>
                  <a:lnTo>
                    <a:pt x="1607" y="440"/>
                  </a:lnTo>
                  <a:lnTo>
                    <a:pt x="1593" y="458"/>
                  </a:lnTo>
                  <a:lnTo>
                    <a:pt x="1586" y="468"/>
                  </a:lnTo>
                  <a:lnTo>
                    <a:pt x="1578" y="477"/>
                  </a:lnTo>
                  <a:lnTo>
                    <a:pt x="1569" y="485"/>
                  </a:lnTo>
                  <a:lnTo>
                    <a:pt x="1560" y="494"/>
                  </a:lnTo>
                  <a:lnTo>
                    <a:pt x="1550" y="502"/>
                  </a:lnTo>
                  <a:lnTo>
                    <a:pt x="1540" y="508"/>
                  </a:lnTo>
                  <a:lnTo>
                    <a:pt x="1526" y="517"/>
                  </a:lnTo>
                  <a:lnTo>
                    <a:pt x="1520" y="520"/>
                  </a:lnTo>
                  <a:lnTo>
                    <a:pt x="1513" y="523"/>
                  </a:lnTo>
                  <a:lnTo>
                    <a:pt x="1501" y="528"/>
                  </a:lnTo>
                  <a:lnTo>
                    <a:pt x="1490" y="531"/>
                  </a:lnTo>
                  <a:lnTo>
                    <a:pt x="1480" y="533"/>
                  </a:lnTo>
                  <a:lnTo>
                    <a:pt x="1470" y="534"/>
                  </a:lnTo>
                  <a:lnTo>
                    <a:pt x="1462" y="534"/>
                  </a:lnTo>
                  <a:lnTo>
                    <a:pt x="1455" y="534"/>
                  </a:lnTo>
                  <a:lnTo>
                    <a:pt x="1453" y="537"/>
                  </a:lnTo>
                  <a:lnTo>
                    <a:pt x="1451" y="539"/>
                  </a:lnTo>
                  <a:lnTo>
                    <a:pt x="1447" y="544"/>
                  </a:lnTo>
                  <a:lnTo>
                    <a:pt x="1444" y="549"/>
                  </a:lnTo>
                  <a:lnTo>
                    <a:pt x="1441" y="555"/>
                  </a:lnTo>
                  <a:lnTo>
                    <a:pt x="1439" y="560"/>
                  </a:lnTo>
                  <a:lnTo>
                    <a:pt x="1438" y="562"/>
                  </a:lnTo>
                  <a:lnTo>
                    <a:pt x="1438" y="564"/>
                  </a:lnTo>
                  <a:lnTo>
                    <a:pt x="1437" y="566"/>
                  </a:lnTo>
                  <a:lnTo>
                    <a:pt x="1437" y="568"/>
                  </a:lnTo>
                  <a:lnTo>
                    <a:pt x="1437" y="569"/>
                  </a:lnTo>
                  <a:lnTo>
                    <a:pt x="1438" y="569"/>
                  </a:lnTo>
                  <a:lnTo>
                    <a:pt x="1438" y="570"/>
                  </a:lnTo>
                  <a:lnTo>
                    <a:pt x="1438" y="571"/>
                  </a:lnTo>
                  <a:lnTo>
                    <a:pt x="1439" y="571"/>
                  </a:lnTo>
                  <a:lnTo>
                    <a:pt x="1439" y="572"/>
                  </a:lnTo>
                  <a:lnTo>
                    <a:pt x="1439" y="573"/>
                  </a:lnTo>
                  <a:lnTo>
                    <a:pt x="1439" y="574"/>
                  </a:lnTo>
                  <a:lnTo>
                    <a:pt x="1439" y="575"/>
                  </a:lnTo>
                  <a:lnTo>
                    <a:pt x="1439" y="576"/>
                  </a:lnTo>
                  <a:lnTo>
                    <a:pt x="1438" y="577"/>
                  </a:lnTo>
                  <a:lnTo>
                    <a:pt x="1438" y="578"/>
                  </a:lnTo>
                  <a:lnTo>
                    <a:pt x="1437" y="578"/>
                  </a:lnTo>
                  <a:lnTo>
                    <a:pt x="1437" y="579"/>
                  </a:lnTo>
                  <a:lnTo>
                    <a:pt x="1436" y="579"/>
                  </a:lnTo>
                  <a:lnTo>
                    <a:pt x="1435" y="579"/>
                  </a:lnTo>
                  <a:lnTo>
                    <a:pt x="1435" y="580"/>
                  </a:lnTo>
                  <a:lnTo>
                    <a:pt x="1434" y="580"/>
                  </a:lnTo>
                  <a:lnTo>
                    <a:pt x="1433" y="580"/>
                  </a:lnTo>
                  <a:lnTo>
                    <a:pt x="1433" y="581"/>
                  </a:lnTo>
                  <a:lnTo>
                    <a:pt x="1432" y="581"/>
                  </a:lnTo>
                  <a:lnTo>
                    <a:pt x="1431" y="581"/>
                  </a:lnTo>
                  <a:lnTo>
                    <a:pt x="1430" y="580"/>
                  </a:lnTo>
                  <a:lnTo>
                    <a:pt x="1429" y="580"/>
                  </a:lnTo>
                  <a:lnTo>
                    <a:pt x="1429" y="579"/>
                  </a:lnTo>
                  <a:lnTo>
                    <a:pt x="1428" y="579"/>
                  </a:lnTo>
                  <a:lnTo>
                    <a:pt x="1427" y="578"/>
                  </a:lnTo>
                  <a:lnTo>
                    <a:pt x="1427" y="577"/>
                  </a:lnTo>
                  <a:lnTo>
                    <a:pt x="1427" y="576"/>
                  </a:lnTo>
                  <a:lnTo>
                    <a:pt x="1426" y="575"/>
                  </a:lnTo>
                  <a:lnTo>
                    <a:pt x="1426" y="574"/>
                  </a:lnTo>
                  <a:lnTo>
                    <a:pt x="1425" y="572"/>
                  </a:lnTo>
                  <a:lnTo>
                    <a:pt x="1425" y="569"/>
                  </a:lnTo>
                  <a:lnTo>
                    <a:pt x="1425" y="566"/>
                  </a:lnTo>
                  <a:lnTo>
                    <a:pt x="1425" y="563"/>
                  </a:lnTo>
                  <a:lnTo>
                    <a:pt x="1426" y="560"/>
                  </a:lnTo>
                  <a:lnTo>
                    <a:pt x="1426" y="557"/>
                  </a:lnTo>
                  <a:lnTo>
                    <a:pt x="1427" y="554"/>
                  </a:lnTo>
                  <a:lnTo>
                    <a:pt x="1428" y="550"/>
                  </a:lnTo>
                  <a:lnTo>
                    <a:pt x="1430" y="547"/>
                  </a:lnTo>
                  <a:lnTo>
                    <a:pt x="1433" y="540"/>
                  </a:lnTo>
                  <a:lnTo>
                    <a:pt x="1437" y="534"/>
                  </a:lnTo>
                  <a:lnTo>
                    <a:pt x="1439" y="531"/>
                  </a:lnTo>
                  <a:lnTo>
                    <a:pt x="1441" y="528"/>
                  </a:lnTo>
                  <a:lnTo>
                    <a:pt x="1433" y="526"/>
                  </a:lnTo>
                  <a:lnTo>
                    <a:pt x="1429" y="525"/>
                  </a:lnTo>
                  <a:lnTo>
                    <a:pt x="1425" y="523"/>
                  </a:lnTo>
                  <a:lnTo>
                    <a:pt x="1421" y="522"/>
                  </a:lnTo>
                  <a:lnTo>
                    <a:pt x="1417" y="520"/>
                  </a:lnTo>
                  <a:lnTo>
                    <a:pt x="1415" y="518"/>
                  </a:lnTo>
                  <a:lnTo>
                    <a:pt x="1413" y="517"/>
                  </a:lnTo>
                  <a:lnTo>
                    <a:pt x="1412" y="516"/>
                  </a:lnTo>
                  <a:lnTo>
                    <a:pt x="1410" y="514"/>
                  </a:lnTo>
                  <a:lnTo>
                    <a:pt x="1409" y="514"/>
                  </a:lnTo>
                  <a:lnTo>
                    <a:pt x="1409" y="513"/>
                  </a:lnTo>
                  <a:lnTo>
                    <a:pt x="1409" y="512"/>
                  </a:lnTo>
                  <a:lnTo>
                    <a:pt x="1408" y="512"/>
                  </a:lnTo>
                  <a:lnTo>
                    <a:pt x="1408" y="511"/>
                  </a:lnTo>
                  <a:lnTo>
                    <a:pt x="1408" y="510"/>
                  </a:lnTo>
                  <a:lnTo>
                    <a:pt x="1408" y="509"/>
                  </a:lnTo>
                  <a:lnTo>
                    <a:pt x="1408" y="508"/>
                  </a:lnTo>
                  <a:lnTo>
                    <a:pt x="1408" y="507"/>
                  </a:lnTo>
                  <a:lnTo>
                    <a:pt x="1408" y="506"/>
                  </a:lnTo>
                  <a:lnTo>
                    <a:pt x="1409" y="505"/>
                  </a:lnTo>
                  <a:lnTo>
                    <a:pt x="1409" y="504"/>
                  </a:lnTo>
                  <a:lnTo>
                    <a:pt x="1410" y="503"/>
                  </a:lnTo>
                  <a:lnTo>
                    <a:pt x="1411" y="503"/>
                  </a:lnTo>
                  <a:lnTo>
                    <a:pt x="1412" y="502"/>
                  </a:lnTo>
                  <a:lnTo>
                    <a:pt x="1413" y="502"/>
                  </a:lnTo>
                  <a:lnTo>
                    <a:pt x="1414" y="502"/>
                  </a:lnTo>
                  <a:lnTo>
                    <a:pt x="1415" y="501"/>
                  </a:lnTo>
                  <a:lnTo>
                    <a:pt x="1416" y="501"/>
                  </a:lnTo>
                  <a:lnTo>
                    <a:pt x="1417" y="501"/>
                  </a:lnTo>
                  <a:lnTo>
                    <a:pt x="1418" y="502"/>
                  </a:lnTo>
                  <a:lnTo>
                    <a:pt x="1419" y="502"/>
                  </a:lnTo>
                  <a:lnTo>
                    <a:pt x="1420" y="502"/>
                  </a:lnTo>
                  <a:lnTo>
                    <a:pt x="1420" y="503"/>
                  </a:lnTo>
                  <a:lnTo>
                    <a:pt x="1421" y="503"/>
                  </a:lnTo>
                  <a:lnTo>
                    <a:pt x="1423" y="505"/>
                  </a:lnTo>
                  <a:lnTo>
                    <a:pt x="1424" y="506"/>
                  </a:lnTo>
                  <a:lnTo>
                    <a:pt x="1426" y="507"/>
                  </a:lnTo>
                  <a:lnTo>
                    <a:pt x="1428" y="508"/>
                  </a:lnTo>
                  <a:lnTo>
                    <a:pt x="1430" y="509"/>
                  </a:lnTo>
                  <a:lnTo>
                    <a:pt x="1432" y="510"/>
                  </a:lnTo>
                  <a:lnTo>
                    <a:pt x="1437" y="512"/>
                  </a:lnTo>
                  <a:lnTo>
                    <a:pt x="1442" y="513"/>
                  </a:lnTo>
                  <a:lnTo>
                    <a:pt x="1446" y="514"/>
                  </a:lnTo>
                  <a:lnTo>
                    <a:pt x="1451" y="514"/>
                  </a:lnTo>
                  <a:lnTo>
                    <a:pt x="1455" y="514"/>
                  </a:lnTo>
                  <a:lnTo>
                    <a:pt x="1462" y="509"/>
                  </a:lnTo>
                  <a:lnTo>
                    <a:pt x="1468" y="503"/>
                  </a:lnTo>
                  <a:lnTo>
                    <a:pt x="1474" y="496"/>
                  </a:lnTo>
                  <a:lnTo>
                    <a:pt x="1479" y="489"/>
                  </a:lnTo>
                  <a:lnTo>
                    <a:pt x="1483" y="482"/>
                  </a:lnTo>
                  <a:lnTo>
                    <a:pt x="1487" y="474"/>
                  </a:lnTo>
                  <a:lnTo>
                    <a:pt x="1490" y="467"/>
                  </a:lnTo>
                  <a:lnTo>
                    <a:pt x="1493" y="460"/>
                  </a:lnTo>
                  <a:lnTo>
                    <a:pt x="1496" y="452"/>
                  </a:lnTo>
                  <a:lnTo>
                    <a:pt x="1497" y="445"/>
                  </a:lnTo>
                  <a:lnTo>
                    <a:pt x="1500" y="433"/>
                  </a:lnTo>
                  <a:lnTo>
                    <a:pt x="1500" y="427"/>
                  </a:lnTo>
                  <a:lnTo>
                    <a:pt x="1501" y="423"/>
                  </a:lnTo>
                  <a:lnTo>
                    <a:pt x="1500" y="419"/>
                  </a:lnTo>
                  <a:lnTo>
                    <a:pt x="1500" y="415"/>
                  </a:lnTo>
                  <a:lnTo>
                    <a:pt x="1499" y="414"/>
                  </a:lnTo>
                  <a:lnTo>
                    <a:pt x="1499" y="413"/>
                  </a:lnTo>
                  <a:lnTo>
                    <a:pt x="1498" y="413"/>
                  </a:lnTo>
                  <a:lnTo>
                    <a:pt x="1497" y="412"/>
                  </a:lnTo>
                  <a:lnTo>
                    <a:pt x="1497" y="411"/>
                  </a:lnTo>
                  <a:lnTo>
                    <a:pt x="1496" y="411"/>
                  </a:lnTo>
                  <a:lnTo>
                    <a:pt x="1495" y="410"/>
                  </a:lnTo>
                  <a:lnTo>
                    <a:pt x="1494" y="410"/>
                  </a:lnTo>
                  <a:lnTo>
                    <a:pt x="1493" y="410"/>
                  </a:lnTo>
                  <a:lnTo>
                    <a:pt x="1492" y="410"/>
                  </a:lnTo>
                  <a:lnTo>
                    <a:pt x="1492" y="409"/>
                  </a:lnTo>
                  <a:lnTo>
                    <a:pt x="1490" y="409"/>
                  </a:lnTo>
                  <a:lnTo>
                    <a:pt x="1489" y="409"/>
                  </a:lnTo>
                  <a:lnTo>
                    <a:pt x="1488" y="409"/>
                  </a:lnTo>
                  <a:lnTo>
                    <a:pt x="1488" y="410"/>
                  </a:lnTo>
                  <a:lnTo>
                    <a:pt x="1487" y="410"/>
                  </a:lnTo>
                  <a:lnTo>
                    <a:pt x="1486" y="410"/>
                  </a:lnTo>
                  <a:lnTo>
                    <a:pt x="1484" y="411"/>
                  </a:lnTo>
                  <a:lnTo>
                    <a:pt x="1483" y="411"/>
                  </a:lnTo>
                  <a:lnTo>
                    <a:pt x="1482" y="412"/>
                  </a:lnTo>
                  <a:lnTo>
                    <a:pt x="1481" y="412"/>
                  </a:lnTo>
                  <a:lnTo>
                    <a:pt x="1480" y="412"/>
                  </a:lnTo>
                  <a:lnTo>
                    <a:pt x="1457" y="422"/>
                  </a:lnTo>
                  <a:lnTo>
                    <a:pt x="1439" y="429"/>
                  </a:lnTo>
                  <a:lnTo>
                    <a:pt x="1432" y="431"/>
                  </a:lnTo>
                  <a:lnTo>
                    <a:pt x="1429" y="432"/>
                  </a:lnTo>
                  <a:lnTo>
                    <a:pt x="1425" y="433"/>
                  </a:lnTo>
                  <a:lnTo>
                    <a:pt x="1423" y="433"/>
                  </a:lnTo>
                  <a:lnTo>
                    <a:pt x="1420" y="433"/>
                  </a:lnTo>
                  <a:lnTo>
                    <a:pt x="1417" y="433"/>
                  </a:lnTo>
                  <a:lnTo>
                    <a:pt x="1415" y="432"/>
                  </a:lnTo>
                  <a:lnTo>
                    <a:pt x="1413" y="437"/>
                  </a:lnTo>
                  <a:lnTo>
                    <a:pt x="1412" y="442"/>
                  </a:lnTo>
                  <a:lnTo>
                    <a:pt x="1410" y="447"/>
                  </a:lnTo>
                  <a:lnTo>
                    <a:pt x="1409" y="452"/>
                  </a:lnTo>
                  <a:lnTo>
                    <a:pt x="1408" y="457"/>
                  </a:lnTo>
                  <a:lnTo>
                    <a:pt x="1408" y="462"/>
                  </a:lnTo>
                  <a:lnTo>
                    <a:pt x="1407" y="467"/>
                  </a:lnTo>
                  <a:lnTo>
                    <a:pt x="1407" y="471"/>
                  </a:lnTo>
                  <a:lnTo>
                    <a:pt x="1407" y="472"/>
                  </a:lnTo>
                  <a:lnTo>
                    <a:pt x="1407" y="473"/>
                  </a:lnTo>
                  <a:lnTo>
                    <a:pt x="1406" y="474"/>
                  </a:lnTo>
                  <a:lnTo>
                    <a:pt x="1406" y="475"/>
                  </a:lnTo>
                  <a:lnTo>
                    <a:pt x="1406" y="476"/>
                  </a:lnTo>
                  <a:lnTo>
                    <a:pt x="1405" y="477"/>
                  </a:lnTo>
                  <a:lnTo>
                    <a:pt x="1405" y="478"/>
                  </a:lnTo>
                  <a:lnTo>
                    <a:pt x="1404" y="478"/>
                  </a:lnTo>
                  <a:lnTo>
                    <a:pt x="1404" y="479"/>
                  </a:lnTo>
                  <a:lnTo>
                    <a:pt x="1403" y="479"/>
                  </a:lnTo>
                  <a:lnTo>
                    <a:pt x="1403" y="480"/>
                  </a:lnTo>
                  <a:lnTo>
                    <a:pt x="1402" y="480"/>
                  </a:lnTo>
                  <a:lnTo>
                    <a:pt x="1401" y="480"/>
                  </a:lnTo>
                  <a:lnTo>
                    <a:pt x="1400" y="480"/>
                  </a:lnTo>
                  <a:lnTo>
                    <a:pt x="1399" y="480"/>
                  </a:lnTo>
                  <a:lnTo>
                    <a:pt x="1398" y="480"/>
                  </a:lnTo>
                  <a:lnTo>
                    <a:pt x="1397" y="480"/>
                  </a:lnTo>
                  <a:lnTo>
                    <a:pt x="1396" y="479"/>
                  </a:lnTo>
                  <a:lnTo>
                    <a:pt x="1395" y="479"/>
                  </a:lnTo>
                  <a:lnTo>
                    <a:pt x="1395" y="478"/>
                  </a:lnTo>
                  <a:lnTo>
                    <a:pt x="1394" y="478"/>
                  </a:lnTo>
                  <a:lnTo>
                    <a:pt x="1394" y="477"/>
                  </a:lnTo>
                  <a:lnTo>
                    <a:pt x="1393" y="476"/>
                  </a:lnTo>
                  <a:lnTo>
                    <a:pt x="1393" y="475"/>
                  </a:lnTo>
                  <a:lnTo>
                    <a:pt x="1393" y="474"/>
                  </a:lnTo>
                  <a:lnTo>
                    <a:pt x="1393" y="472"/>
                  </a:lnTo>
                  <a:lnTo>
                    <a:pt x="1392" y="469"/>
                  </a:lnTo>
                  <a:lnTo>
                    <a:pt x="1392" y="466"/>
                  </a:lnTo>
                  <a:lnTo>
                    <a:pt x="1392" y="463"/>
                  </a:lnTo>
                  <a:lnTo>
                    <a:pt x="1393" y="456"/>
                  </a:lnTo>
                  <a:lnTo>
                    <a:pt x="1394" y="449"/>
                  </a:lnTo>
                  <a:lnTo>
                    <a:pt x="1396" y="443"/>
                  </a:lnTo>
                  <a:lnTo>
                    <a:pt x="1398" y="436"/>
                  </a:lnTo>
                  <a:lnTo>
                    <a:pt x="1401" y="430"/>
                  </a:lnTo>
                  <a:lnTo>
                    <a:pt x="1404" y="424"/>
                  </a:lnTo>
                  <a:lnTo>
                    <a:pt x="1401" y="416"/>
                  </a:lnTo>
                  <a:lnTo>
                    <a:pt x="1398" y="405"/>
                  </a:lnTo>
                  <a:lnTo>
                    <a:pt x="1392" y="381"/>
                  </a:lnTo>
                  <a:lnTo>
                    <a:pt x="1387" y="356"/>
                  </a:lnTo>
                  <a:lnTo>
                    <a:pt x="1384" y="333"/>
                  </a:lnTo>
                  <a:lnTo>
                    <a:pt x="1384" y="330"/>
                  </a:lnTo>
                  <a:lnTo>
                    <a:pt x="1384" y="327"/>
                  </a:lnTo>
                  <a:lnTo>
                    <a:pt x="1383" y="321"/>
                  </a:lnTo>
                  <a:lnTo>
                    <a:pt x="1382" y="316"/>
                  </a:lnTo>
                  <a:lnTo>
                    <a:pt x="1382" y="313"/>
                  </a:lnTo>
                  <a:lnTo>
                    <a:pt x="1382" y="311"/>
                  </a:lnTo>
                  <a:lnTo>
                    <a:pt x="1381" y="304"/>
                  </a:lnTo>
                  <a:lnTo>
                    <a:pt x="1379" y="298"/>
                  </a:lnTo>
                  <a:lnTo>
                    <a:pt x="1377" y="292"/>
                  </a:lnTo>
                  <a:lnTo>
                    <a:pt x="1374" y="287"/>
                  </a:lnTo>
                  <a:lnTo>
                    <a:pt x="1365" y="271"/>
                  </a:lnTo>
                  <a:lnTo>
                    <a:pt x="1364" y="269"/>
                  </a:lnTo>
                  <a:lnTo>
                    <a:pt x="1363" y="268"/>
                  </a:lnTo>
                  <a:lnTo>
                    <a:pt x="1361" y="264"/>
                  </a:lnTo>
                  <a:lnTo>
                    <a:pt x="1360" y="263"/>
                  </a:lnTo>
                  <a:lnTo>
                    <a:pt x="1360" y="262"/>
                  </a:lnTo>
                  <a:lnTo>
                    <a:pt x="1360" y="261"/>
                  </a:lnTo>
                  <a:lnTo>
                    <a:pt x="1359" y="260"/>
                  </a:lnTo>
                  <a:lnTo>
                    <a:pt x="1359" y="259"/>
                  </a:lnTo>
                  <a:lnTo>
                    <a:pt x="1359" y="258"/>
                  </a:lnTo>
                  <a:lnTo>
                    <a:pt x="1359" y="257"/>
                  </a:lnTo>
                  <a:lnTo>
                    <a:pt x="1359" y="256"/>
                  </a:lnTo>
                  <a:lnTo>
                    <a:pt x="1359" y="255"/>
                  </a:lnTo>
                  <a:lnTo>
                    <a:pt x="1359" y="254"/>
                  </a:lnTo>
                  <a:lnTo>
                    <a:pt x="1359" y="253"/>
                  </a:lnTo>
                  <a:lnTo>
                    <a:pt x="1358" y="253"/>
                  </a:lnTo>
                  <a:lnTo>
                    <a:pt x="1358" y="252"/>
                  </a:lnTo>
                  <a:lnTo>
                    <a:pt x="1358" y="251"/>
                  </a:lnTo>
                  <a:lnTo>
                    <a:pt x="1357" y="251"/>
                  </a:lnTo>
                  <a:lnTo>
                    <a:pt x="1357" y="250"/>
                  </a:lnTo>
                  <a:lnTo>
                    <a:pt x="1356" y="249"/>
                  </a:lnTo>
                  <a:lnTo>
                    <a:pt x="1351" y="213"/>
                  </a:lnTo>
                  <a:lnTo>
                    <a:pt x="1349" y="195"/>
                  </a:lnTo>
                  <a:lnTo>
                    <a:pt x="1348" y="188"/>
                  </a:lnTo>
                  <a:lnTo>
                    <a:pt x="1348" y="181"/>
                  </a:lnTo>
                  <a:lnTo>
                    <a:pt x="1348" y="178"/>
                  </a:lnTo>
                  <a:lnTo>
                    <a:pt x="1348" y="175"/>
                  </a:lnTo>
                  <a:lnTo>
                    <a:pt x="1348" y="171"/>
                  </a:lnTo>
                  <a:lnTo>
                    <a:pt x="1347" y="166"/>
                  </a:lnTo>
                  <a:lnTo>
                    <a:pt x="1345" y="156"/>
                  </a:lnTo>
                  <a:lnTo>
                    <a:pt x="1341" y="145"/>
                  </a:lnTo>
                  <a:lnTo>
                    <a:pt x="1337" y="133"/>
                  </a:lnTo>
                  <a:lnTo>
                    <a:pt x="1334" y="128"/>
                  </a:lnTo>
                  <a:lnTo>
                    <a:pt x="1331" y="123"/>
                  </a:lnTo>
                  <a:lnTo>
                    <a:pt x="1328" y="118"/>
                  </a:lnTo>
                  <a:lnTo>
                    <a:pt x="1325" y="113"/>
                  </a:lnTo>
                  <a:lnTo>
                    <a:pt x="1321" y="109"/>
                  </a:lnTo>
                  <a:lnTo>
                    <a:pt x="1317" y="105"/>
                  </a:lnTo>
                  <a:lnTo>
                    <a:pt x="1315" y="103"/>
                  </a:lnTo>
                  <a:lnTo>
                    <a:pt x="1313" y="101"/>
                  </a:lnTo>
                  <a:lnTo>
                    <a:pt x="1310" y="100"/>
                  </a:lnTo>
                  <a:lnTo>
                    <a:pt x="1308" y="99"/>
                  </a:lnTo>
                  <a:lnTo>
                    <a:pt x="1306" y="97"/>
                  </a:lnTo>
                  <a:lnTo>
                    <a:pt x="1304" y="97"/>
                  </a:lnTo>
                  <a:lnTo>
                    <a:pt x="1302" y="96"/>
                  </a:lnTo>
                  <a:lnTo>
                    <a:pt x="1300" y="95"/>
                  </a:lnTo>
                  <a:lnTo>
                    <a:pt x="1298" y="95"/>
                  </a:lnTo>
                  <a:lnTo>
                    <a:pt x="1297" y="95"/>
                  </a:lnTo>
                  <a:lnTo>
                    <a:pt x="1295" y="95"/>
                  </a:lnTo>
                  <a:lnTo>
                    <a:pt x="1293" y="95"/>
                  </a:lnTo>
                  <a:lnTo>
                    <a:pt x="1292" y="95"/>
                  </a:lnTo>
                  <a:lnTo>
                    <a:pt x="1290" y="95"/>
                  </a:lnTo>
                  <a:lnTo>
                    <a:pt x="1289" y="96"/>
                  </a:lnTo>
                  <a:lnTo>
                    <a:pt x="1288" y="96"/>
                  </a:lnTo>
                  <a:lnTo>
                    <a:pt x="1285" y="98"/>
                  </a:lnTo>
                  <a:lnTo>
                    <a:pt x="1282" y="99"/>
                  </a:lnTo>
                  <a:lnTo>
                    <a:pt x="1279" y="101"/>
                  </a:lnTo>
                  <a:lnTo>
                    <a:pt x="1276" y="103"/>
                  </a:lnTo>
                  <a:lnTo>
                    <a:pt x="1273" y="105"/>
                  </a:lnTo>
                  <a:lnTo>
                    <a:pt x="1270" y="108"/>
                  </a:lnTo>
                  <a:lnTo>
                    <a:pt x="1268" y="111"/>
                  </a:lnTo>
                  <a:lnTo>
                    <a:pt x="1267" y="112"/>
                  </a:lnTo>
                  <a:lnTo>
                    <a:pt x="1266" y="113"/>
                  </a:lnTo>
                  <a:lnTo>
                    <a:pt x="1266" y="114"/>
                  </a:lnTo>
                  <a:lnTo>
                    <a:pt x="1266" y="115"/>
                  </a:lnTo>
                  <a:lnTo>
                    <a:pt x="1266" y="116"/>
                  </a:lnTo>
                  <a:lnTo>
                    <a:pt x="1265" y="117"/>
                  </a:lnTo>
                  <a:lnTo>
                    <a:pt x="1264" y="118"/>
                  </a:lnTo>
                  <a:lnTo>
                    <a:pt x="1264" y="119"/>
                  </a:lnTo>
                  <a:lnTo>
                    <a:pt x="1263" y="120"/>
                  </a:lnTo>
                  <a:lnTo>
                    <a:pt x="1263" y="121"/>
                  </a:lnTo>
                  <a:lnTo>
                    <a:pt x="1263" y="122"/>
                  </a:lnTo>
                  <a:lnTo>
                    <a:pt x="1264" y="143"/>
                  </a:lnTo>
                  <a:lnTo>
                    <a:pt x="1266" y="163"/>
                  </a:lnTo>
                  <a:lnTo>
                    <a:pt x="1269" y="184"/>
                  </a:lnTo>
                  <a:lnTo>
                    <a:pt x="1272" y="202"/>
                  </a:lnTo>
                  <a:lnTo>
                    <a:pt x="1279" y="233"/>
                  </a:lnTo>
                  <a:lnTo>
                    <a:pt x="1281" y="244"/>
                  </a:lnTo>
                  <a:lnTo>
                    <a:pt x="1283" y="249"/>
                  </a:lnTo>
                  <a:lnTo>
                    <a:pt x="1283" y="250"/>
                  </a:lnTo>
                  <a:lnTo>
                    <a:pt x="1283" y="252"/>
                  </a:lnTo>
                  <a:lnTo>
                    <a:pt x="1283" y="253"/>
                  </a:lnTo>
                  <a:lnTo>
                    <a:pt x="1282" y="253"/>
                  </a:lnTo>
                  <a:lnTo>
                    <a:pt x="1282" y="254"/>
                  </a:lnTo>
                  <a:lnTo>
                    <a:pt x="1282" y="255"/>
                  </a:lnTo>
                  <a:lnTo>
                    <a:pt x="1281" y="256"/>
                  </a:lnTo>
                  <a:lnTo>
                    <a:pt x="1280" y="256"/>
                  </a:lnTo>
                  <a:lnTo>
                    <a:pt x="1280" y="257"/>
                  </a:lnTo>
                  <a:lnTo>
                    <a:pt x="1279" y="257"/>
                  </a:lnTo>
                  <a:lnTo>
                    <a:pt x="1278" y="257"/>
                  </a:lnTo>
                  <a:lnTo>
                    <a:pt x="1277" y="257"/>
                  </a:lnTo>
                  <a:lnTo>
                    <a:pt x="1274" y="257"/>
                  </a:lnTo>
                  <a:lnTo>
                    <a:pt x="1273" y="257"/>
                  </a:lnTo>
                  <a:lnTo>
                    <a:pt x="1272" y="257"/>
                  </a:lnTo>
                  <a:lnTo>
                    <a:pt x="1271" y="257"/>
                  </a:lnTo>
                  <a:lnTo>
                    <a:pt x="1271" y="256"/>
                  </a:lnTo>
                  <a:lnTo>
                    <a:pt x="1270" y="256"/>
                  </a:lnTo>
                  <a:lnTo>
                    <a:pt x="1269" y="255"/>
                  </a:lnTo>
                  <a:lnTo>
                    <a:pt x="1268" y="254"/>
                  </a:lnTo>
                  <a:lnTo>
                    <a:pt x="1266" y="251"/>
                  </a:lnTo>
                  <a:lnTo>
                    <a:pt x="1264" y="246"/>
                  </a:lnTo>
                  <a:lnTo>
                    <a:pt x="1261" y="235"/>
                  </a:lnTo>
                  <a:lnTo>
                    <a:pt x="1258" y="220"/>
                  </a:lnTo>
                  <a:lnTo>
                    <a:pt x="1254" y="202"/>
                  </a:lnTo>
                  <a:lnTo>
                    <a:pt x="1250" y="181"/>
                  </a:lnTo>
                  <a:lnTo>
                    <a:pt x="1247" y="159"/>
                  </a:lnTo>
                  <a:lnTo>
                    <a:pt x="1246" y="136"/>
                  </a:lnTo>
                  <a:lnTo>
                    <a:pt x="1246" y="113"/>
                  </a:lnTo>
                  <a:lnTo>
                    <a:pt x="1224" y="97"/>
                  </a:lnTo>
                  <a:lnTo>
                    <a:pt x="1198" y="79"/>
                  </a:lnTo>
                  <a:lnTo>
                    <a:pt x="1173" y="63"/>
                  </a:lnTo>
                  <a:lnTo>
                    <a:pt x="1162" y="56"/>
                  </a:lnTo>
                  <a:lnTo>
                    <a:pt x="1153" y="51"/>
                  </a:lnTo>
                  <a:lnTo>
                    <a:pt x="1143" y="48"/>
                  </a:lnTo>
                  <a:lnTo>
                    <a:pt x="1133" y="45"/>
                  </a:lnTo>
                  <a:lnTo>
                    <a:pt x="1124" y="42"/>
                  </a:lnTo>
                  <a:lnTo>
                    <a:pt x="1114" y="40"/>
                  </a:lnTo>
                  <a:lnTo>
                    <a:pt x="1098" y="37"/>
                  </a:lnTo>
                  <a:lnTo>
                    <a:pt x="1082" y="34"/>
                  </a:lnTo>
                  <a:lnTo>
                    <a:pt x="1071" y="34"/>
                  </a:lnTo>
                  <a:lnTo>
                    <a:pt x="1068" y="34"/>
                  </a:lnTo>
                  <a:lnTo>
                    <a:pt x="1064" y="34"/>
                  </a:lnTo>
                  <a:lnTo>
                    <a:pt x="1056" y="33"/>
                  </a:lnTo>
                  <a:lnTo>
                    <a:pt x="1037" y="28"/>
                  </a:lnTo>
                  <a:lnTo>
                    <a:pt x="1021" y="25"/>
                  </a:lnTo>
                  <a:lnTo>
                    <a:pt x="1002" y="21"/>
                  </a:lnTo>
                  <a:lnTo>
                    <a:pt x="983" y="17"/>
                  </a:lnTo>
                  <a:lnTo>
                    <a:pt x="964" y="14"/>
                  </a:lnTo>
                  <a:lnTo>
                    <a:pt x="952" y="14"/>
                  </a:lnTo>
                  <a:lnTo>
                    <a:pt x="938" y="15"/>
                  </a:lnTo>
                  <a:lnTo>
                    <a:pt x="922" y="16"/>
                  </a:lnTo>
                  <a:lnTo>
                    <a:pt x="907" y="18"/>
                  </a:lnTo>
                  <a:lnTo>
                    <a:pt x="875" y="23"/>
                  </a:lnTo>
                  <a:lnTo>
                    <a:pt x="845" y="28"/>
                  </a:lnTo>
                  <a:lnTo>
                    <a:pt x="824" y="33"/>
                  </a:lnTo>
                  <a:lnTo>
                    <a:pt x="816" y="34"/>
                  </a:lnTo>
                  <a:lnTo>
                    <a:pt x="812" y="34"/>
                  </a:lnTo>
                  <a:lnTo>
                    <a:pt x="809" y="34"/>
                  </a:lnTo>
                  <a:lnTo>
                    <a:pt x="803" y="34"/>
                  </a:lnTo>
                  <a:lnTo>
                    <a:pt x="793" y="33"/>
                  </a:lnTo>
                  <a:lnTo>
                    <a:pt x="765" y="31"/>
                  </a:lnTo>
                  <a:lnTo>
                    <a:pt x="687" y="23"/>
                  </a:lnTo>
                  <a:lnTo>
                    <a:pt x="560" y="10"/>
                  </a:lnTo>
                  <a:lnTo>
                    <a:pt x="496" y="4"/>
                  </a:lnTo>
                  <a:lnTo>
                    <a:pt x="439" y="0"/>
                  </a:lnTo>
                  <a:lnTo>
                    <a:pt x="395" y="0"/>
                  </a:lnTo>
                  <a:lnTo>
                    <a:pt x="351" y="2"/>
                  </a:lnTo>
                  <a:lnTo>
                    <a:pt x="310" y="6"/>
                  </a:lnTo>
                  <a:lnTo>
                    <a:pt x="273" y="11"/>
                  </a:lnTo>
                  <a:lnTo>
                    <a:pt x="241" y="17"/>
                  </a:lnTo>
                  <a:lnTo>
                    <a:pt x="215" y="23"/>
                  </a:lnTo>
                  <a:lnTo>
                    <a:pt x="197" y="28"/>
                  </a:lnTo>
                  <a:lnTo>
                    <a:pt x="191" y="30"/>
                  </a:lnTo>
                  <a:lnTo>
                    <a:pt x="189" y="31"/>
                  </a:lnTo>
                  <a:lnTo>
                    <a:pt x="188" y="31"/>
                  </a:lnTo>
                  <a:lnTo>
                    <a:pt x="187" y="32"/>
                  </a:lnTo>
                  <a:lnTo>
                    <a:pt x="185" y="33"/>
                  </a:lnTo>
                  <a:lnTo>
                    <a:pt x="182" y="36"/>
                  </a:lnTo>
                  <a:lnTo>
                    <a:pt x="178" y="40"/>
                  </a:lnTo>
                  <a:lnTo>
                    <a:pt x="173" y="46"/>
                  </a:lnTo>
                  <a:lnTo>
                    <a:pt x="145" y="76"/>
                  </a:lnTo>
                  <a:lnTo>
                    <a:pt x="141" y="82"/>
                  </a:lnTo>
                  <a:lnTo>
                    <a:pt x="136" y="87"/>
                  </a:lnTo>
                  <a:lnTo>
                    <a:pt x="128" y="97"/>
                  </a:lnTo>
                  <a:lnTo>
                    <a:pt x="120" y="105"/>
                  </a:lnTo>
                  <a:lnTo>
                    <a:pt x="117" y="108"/>
                  </a:lnTo>
                  <a:lnTo>
                    <a:pt x="114" y="110"/>
                  </a:lnTo>
                  <a:lnTo>
                    <a:pt x="108" y="117"/>
                  </a:lnTo>
                  <a:lnTo>
                    <a:pt x="94" y="135"/>
                  </a:lnTo>
                  <a:lnTo>
                    <a:pt x="73" y="164"/>
                  </a:lnTo>
                  <a:lnTo>
                    <a:pt x="51" y="201"/>
                  </a:lnTo>
                  <a:lnTo>
                    <a:pt x="39" y="223"/>
                  </a:lnTo>
                  <a:lnTo>
                    <a:pt x="29" y="246"/>
                  </a:lnTo>
                  <a:lnTo>
                    <a:pt x="19" y="271"/>
                  </a:lnTo>
                  <a:lnTo>
                    <a:pt x="11" y="297"/>
                  </a:lnTo>
                  <a:lnTo>
                    <a:pt x="5" y="325"/>
                  </a:lnTo>
                  <a:lnTo>
                    <a:pt x="1" y="353"/>
                  </a:lnTo>
                  <a:lnTo>
                    <a:pt x="0" y="382"/>
                  </a:lnTo>
                  <a:lnTo>
                    <a:pt x="2" y="412"/>
                  </a:lnTo>
                  <a:lnTo>
                    <a:pt x="3" y="461"/>
                  </a:lnTo>
                  <a:lnTo>
                    <a:pt x="5" y="484"/>
                  </a:lnTo>
                  <a:lnTo>
                    <a:pt x="7" y="507"/>
                  </a:lnTo>
                  <a:lnTo>
                    <a:pt x="10" y="528"/>
                  </a:lnTo>
                  <a:lnTo>
                    <a:pt x="12" y="537"/>
                  </a:lnTo>
                  <a:lnTo>
                    <a:pt x="15" y="545"/>
                  </a:lnTo>
                  <a:lnTo>
                    <a:pt x="17" y="552"/>
                  </a:lnTo>
                  <a:lnTo>
                    <a:pt x="20" y="559"/>
                  </a:lnTo>
                  <a:lnTo>
                    <a:pt x="22" y="561"/>
                  </a:lnTo>
                  <a:lnTo>
                    <a:pt x="23" y="564"/>
                  </a:lnTo>
                  <a:lnTo>
                    <a:pt x="25" y="566"/>
                  </a:lnTo>
                  <a:lnTo>
                    <a:pt x="27" y="567"/>
                  </a:lnTo>
                  <a:lnTo>
                    <a:pt x="33" y="573"/>
                  </a:lnTo>
                  <a:lnTo>
                    <a:pt x="35" y="565"/>
                  </a:lnTo>
                  <a:lnTo>
                    <a:pt x="35" y="564"/>
                  </a:lnTo>
                  <a:lnTo>
                    <a:pt x="36" y="562"/>
                  </a:lnTo>
                  <a:lnTo>
                    <a:pt x="39" y="554"/>
                  </a:lnTo>
                  <a:lnTo>
                    <a:pt x="48" y="529"/>
                  </a:lnTo>
                  <a:lnTo>
                    <a:pt x="53" y="513"/>
                  </a:lnTo>
                  <a:lnTo>
                    <a:pt x="57" y="495"/>
                  </a:lnTo>
                  <a:lnTo>
                    <a:pt x="60" y="478"/>
                  </a:lnTo>
                  <a:lnTo>
                    <a:pt x="61" y="469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3"/>
                  </a:lnTo>
                  <a:lnTo>
                    <a:pt x="60" y="451"/>
                  </a:lnTo>
                  <a:lnTo>
                    <a:pt x="59" y="448"/>
                  </a:lnTo>
                  <a:lnTo>
                    <a:pt x="55" y="438"/>
                  </a:lnTo>
                  <a:lnTo>
                    <a:pt x="54" y="437"/>
                  </a:lnTo>
                  <a:lnTo>
                    <a:pt x="54" y="436"/>
                  </a:lnTo>
                  <a:lnTo>
                    <a:pt x="53" y="436"/>
                  </a:lnTo>
                  <a:lnTo>
                    <a:pt x="53" y="434"/>
                  </a:lnTo>
                  <a:lnTo>
                    <a:pt x="52" y="431"/>
                  </a:lnTo>
                  <a:lnTo>
                    <a:pt x="50" y="426"/>
                  </a:lnTo>
                  <a:lnTo>
                    <a:pt x="49" y="422"/>
                  </a:lnTo>
                  <a:lnTo>
                    <a:pt x="47" y="418"/>
                  </a:lnTo>
                  <a:lnTo>
                    <a:pt x="43" y="405"/>
                  </a:lnTo>
                  <a:lnTo>
                    <a:pt x="41" y="392"/>
                  </a:lnTo>
                  <a:lnTo>
                    <a:pt x="40" y="379"/>
                  </a:lnTo>
                  <a:lnTo>
                    <a:pt x="39" y="365"/>
                  </a:lnTo>
                  <a:lnTo>
                    <a:pt x="40" y="351"/>
                  </a:lnTo>
                  <a:lnTo>
                    <a:pt x="42" y="337"/>
                  </a:lnTo>
                  <a:lnTo>
                    <a:pt x="44" y="324"/>
                  </a:lnTo>
                  <a:lnTo>
                    <a:pt x="48" y="310"/>
                  </a:lnTo>
                  <a:lnTo>
                    <a:pt x="52" y="297"/>
                  </a:lnTo>
                  <a:lnTo>
                    <a:pt x="57" y="284"/>
                  </a:lnTo>
                  <a:lnTo>
                    <a:pt x="62" y="272"/>
                  </a:lnTo>
                  <a:lnTo>
                    <a:pt x="68" y="260"/>
                  </a:lnTo>
                  <a:lnTo>
                    <a:pt x="75" y="249"/>
                  </a:lnTo>
                  <a:lnTo>
                    <a:pt x="82" y="238"/>
                  </a:lnTo>
                  <a:lnTo>
                    <a:pt x="89" y="229"/>
                  </a:lnTo>
                  <a:lnTo>
                    <a:pt x="97" y="220"/>
                  </a:lnTo>
                  <a:lnTo>
                    <a:pt x="103" y="215"/>
                  </a:lnTo>
                  <a:lnTo>
                    <a:pt x="103" y="223"/>
                  </a:lnTo>
                  <a:lnTo>
                    <a:pt x="102" y="238"/>
                  </a:lnTo>
                  <a:lnTo>
                    <a:pt x="102" y="256"/>
                  </a:lnTo>
                  <a:lnTo>
                    <a:pt x="102" y="274"/>
                  </a:lnTo>
                  <a:lnTo>
                    <a:pt x="103" y="293"/>
                  </a:lnTo>
                  <a:lnTo>
                    <a:pt x="104" y="312"/>
                  </a:lnTo>
                  <a:lnTo>
                    <a:pt x="107" y="330"/>
                  </a:lnTo>
                  <a:lnTo>
                    <a:pt x="111" y="347"/>
                  </a:lnTo>
                  <a:lnTo>
                    <a:pt x="114" y="354"/>
                  </a:lnTo>
                  <a:lnTo>
                    <a:pt x="117" y="361"/>
                  </a:lnTo>
                  <a:lnTo>
                    <a:pt x="123" y="373"/>
                  </a:lnTo>
                  <a:lnTo>
                    <a:pt x="145" y="417"/>
                  </a:lnTo>
                  <a:lnTo>
                    <a:pt x="170" y="469"/>
                  </a:lnTo>
                  <a:lnTo>
                    <a:pt x="191" y="518"/>
                  </a:lnTo>
                  <a:lnTo>
                    <a:pt x="198" y="538"/>
                  </a:lnTo>
                  <a:lnTo>
                    <a:pt x="200" y="546"/>
                  </a:lnTo>
                  <a:lnTo>
                    <a:pt x="202" y="553"/>
                  </a:lnTo>
                  <a:lnTo>
                    <a:pt x="202" y="562"/>
                  </a:lnTo>
                  <a:lnTo>
                    <a:pt x="202" y="571"/>
                  </a:lnTo>
                  <a:lnTo>
                    <a:pt x="201" y="575"/>
                  </a:lnTo>
                  <a:lnTo>
                    <a:pt x="201" y="579"/>
                  </a:lnTo>
                  <a:lnTo>
                    <a:pt x="200" y="583"/>
                  </a:lnTo>
                  <a:lnTo>
                    <a:pt x="199" y="587"/>
                  </a:lnTo>
                  <a:lnTo>
                    <a:pt x="198" y="598"/>
                  </a:lnTo>
                  <a:lnTo>
                    <a:pt x="197" y="609"/>
                  </a:lnTo>
                  <a:lnTo>
                    <a:pt x="197" y="621"/>
                  </a:lnTo>
                  <a:lnTo>
                    <a:pt x="198" y="627"/>
                  </a:lnTo>
                  <a:lnTo>
                    <a:pt x="198" y="633"/>
                  </a:lnTo>
                  <a:lnTo>
                    <a:pt x="200" y="639"/>
                  </a:lnTo>
                  <a:lnTo>
                    <a:pt x="202" y="645"/>
                  </a:lnTo>
                  <a:lnTo>
                    <a:pt x="204" y="652"/>
                  </a:lnTo>
                  <a:lnTo>
                    <a:pt x="207" y="658"/>
                  </a:lnTo>
                  <a:lnTo>
                    <a:pt x="211" y="664"/>
                  </a:lnTo>
                  <a:lnTo>
                    <a:pt x="215" y="671"/>
                  </a:lnTo>
                  <a:lnTo>
                    <a:pt x="221" y="677"/>
                  </a:lnTo>
                  <a:lnTo>
                    <a:pt x="227" y="683"/>
                  </a:lnTo>
                  <a:lnTo>
                    <a:pt x="242" y="698"/>
                  </a:lnTo>
                  <a:lnTo>
                    <a:pt x="247" y="705"/>
                  </a:lnTo>
                  <a:lnTo>
                    <a:pt x="252" y="711"/>
                  </a:lnTo>
                  <a:lnTo>
                    <a:pt x="256" y="717"/>
                  </a:lnTo>
                  <a:lnTo>
                    <a:pt x="259" y="722"/>
                  </a:lnTo>
                  <a:lnTo>
                    <a:pt x="261" y="727"/>
                  </a:lnTo>
                  <a:lnTo>
                    <a:pt x="263" y="732"/>
                  </a:lnTo>
                  <a:lnTo>
                    <a:pt x="264" y="736"/>
                  </a:lnTo>
                  <a:lnTo>
                    <a:pt x="265" y="740"/>
                  </a:lnTo>
                  <a:lnTo>
                    <a:pt x="265" y="744"/>
                  </a:lnTo>
                  <a:lnTo>
                    <a:pt x="265" y="747"/>
                  </a:lnTo>
                  <a:lnTo>
                    <a:pt x="264" y="750"/>
                  </a:lnTo>
                  <a:lnTo>
                    <a:pt x="263" y="753"/>
                  </a:lnTo>
                  <a:lnTo>
                    <a:pt x="262" y="755"/>
                  </a:lnTo>
                  <a:lnTo>
                    <a:pt x="261" y="757"/>
                  </a:lnTo>
                  <a:lnTo>
                    <a:pt x="259" y="762"/>
                  </a:lnTo>
                  <a:lnTo>
                    <a:pt x="256" y="768"/>
                  </a:lnTo>
                  <a:lnTo>
                    <a:pt x="254" y="775"/>
                  </a:lnTo>
                  <a:lnTo>
                    <a:pt x="252" y="783"/>
                  </a:lnTo>
                  <a:lnTo>
                    <a:pt x="250" y="791"/>
                  </a:lnTo>
                  <a:lnTo>
                    <a:pt x="248" y="800"/>
                  </a:lnTo>
                  <a:lnTo>
                    <a:pt x="247" y="810"/>
                  </a:lnTo>
                  <a:lnTo>
                    <a:pt x="247" y="819"/>
                  </a:lnTo>
                  <a:lnTo>
                    <a:pt x="247" y="824"/>
                  </a:lnTo>
                  <a:lnTo>
                    <a:pt x="462" y="824"/>
                  </a:lnTo>
                  <a:lnTo>
                    <a:pt x="462" y="819"/>
                  </a:lnTo>
                  <a:lnTo>
                    <a:pt x="462" y="818"/>
                  </a:lnTo>
                  <a:lnTo>
                    <a:pt x="462" y="816"/>
                  </a:lnTo>
                  <a:lnTo>
                    <a:pt x="463" y="810"/>
                  </a:lnTo>
                  <a:lnTo>
                    <a:pt x="463" y="802"/>
                  </a:lnTo>
                  <a:lnTo>
                    <a:pt x="463" y="797"/>
                  </a:lnTo>
                  <a:lnTo>
                    <a:pt x="463" y="792"/>
                  </a:lnTo>
                  <a:lnTo>
                    <a:pt x="462" y="787"/>
                  </a:lnTo>
                  <a:lnTo>
                    <a:pt x="461" y="782"/>
                  </a:lnTo>
                  <a:lnTo>
                    <a:pt x="459" y="776"/>
                  </a:lnTo>
                  <a:lnTo>
                    <a:pt x="457" y="771"/>
                  </a:lnTo>
                  <a:lnTo>
                    <a:pt x="454" y="766"/>
                  </a:lnTo>
                  <a:lnTo>
                    <a:pt x="451" y="762"/>
                  </a:lnTo>
                  <a:lnTo>
                    <a:pt x="447" y="758"/>
                  </a:lnTo>
                  <a:lnTo>
                    <a:pt x="445" y="756"/>
                  </a:lnTo>
                  <a:lnTo>
                    <a:pt x="442" y="754"/>
                  </a:lnTo>
                  <a:lnTo>
                    <a:pt x="438" y="752"/>
                  </a:lnTo>
                  <a:lnTo>
                    <a:pt x="434" y="749"/>
                  </a:lnTo>
                  <a:lnTo>
                    <a:pt x="425" y="745"/>
                  </a:lnTo>
                  <a:lnTo>
                    <a:pt x="416" y="741"/>
                  </a:lnTo>
                  <a:lnTo>
                    <a:pt x="406" y="737"/>
                  </a:lnTo>
                  <a:lnTo>
                    <a:pt x="389" y="732"/>
                  </a:lnTo>
                  <a:lnTo>
                    <a:pt x="377" y="728"/>
                  </a:lnTo>
                  <a:lnTo>
                    <a:pt x="374" y="728"/>
                  </a:lnTo>
                  <a:lnTo>
                    <a:pt x="326" y="646"/>
                  </a:lnTo>
                  <a:lnTo>
                    <a:pt x="326" y="644"/>
                  </a:lnTo>
                  <a:lnTo>
                    <a:pt x="330" y="629"/>
                  </a:lnTo>
                  <a:lnTo>
                    <a:pt x="338" y="605"/>
                  </a:lnTo>
                  <a:lnTo>
                    <a:pt x="351" y="562"/>
                  </a:lnTo>
                  <a:lnTo>
                    <a:pt x="352" y="559"/>
                  </a:lnTo>
                  <a:lnTo>
                    <a:pt x="354" y="556"/>
                  </a:lnTo>
                  <a:lnTo>
                    <a:pt x="358" y="548"/>
                  </a:lnTo>
                  <a:lnTo>
                    <a:pt x="363" y="539"/>
                  </a:lnTo>
                  <a:lnTo>
                    <a:pt x="369" y="530"/>
                  </a:lnTo>
                  <a:lnTo>
                    <a:pt x="382" y="511"/>
                  </a:lnTo>
                  <a:lnTo>
                    <a:pt x="397" y="491"/>
                  </a:lnTo>
                  <a:lnTo>
                    <a:pt x="453" y="387"/>
                  </a:lnTo>
                  <a:lnTo>
                    <a:pt x="454" y="386"/>
                  </a:lnTo>
                  <a:lnTo>
                    <a:pt x="454" y="384"/>
                  </a:lnTo>
                  <a:lnTo>
                    <a:pt x="454" y="382"/>
                  </a:lnTo>
                  <a:lnTo>
                    <a:pt x="454" y="380"/>
                  </a:lnTo>
                  <a:lnTo>
                    <a:pt x="454" y="373"/>
                  </a:lnTo>
                  <a:lnTo>
                    <a:pt x="454" y="366"/>
                  </a:lnTo>
                  <a:lnTo>
                    <a:pt x="453" y="336"/>
                  </a:lnTo>
                  <a:lnTo>
                    <a:pt x="453" y="324"/>
                  </a:lnTo>
                  <a:lnTo>
                    <a:pt x="452" y="314"/>
                  </a:lnTo>
                  <a:lnTo>
                    <a:pt x="452" y="309"/>
                  </a:lnTo>
                  <a:lnTo>
                    <a:pt x="452" y="304"/>
                  </a:lnTo>
                  <a:lnTo>
                    <a:pt x="452" y="303"/>
                  </a:lnTo>
                  <a:lnTo>
                    <a:pt x="452" y="301"/>
                  </a:lnTo>
                  <a:lnTo>
                    <a:pt x="453" y="299"/>
                  </a:lnTo>
                  <a:lnTo>
                    <a:pt x="453" y="297"/>
                  </a:lnTo>
                  <a:lnTo>
                    <a:pt x="453" y="295"/>
                  </a:lnTo>
                  <a:lnTo>
                    <a:pt x="452" y="292"/>
                  </a:lnTo>
                  <a:lnTo>
                    <a:pt x="451" y="285"/>
                  </a:lnTo>
                  <a:lnTo>
                    <a:pt x="448" y="276"/>
                  </a:lnTo>
                  <a:lnTo>
                    <a:pt x="444" y="267"/>
                  </a:lnTo>
                  <a:lnTo>
                    <a:pt x="440" y="257"/>
                  </a:lnTo>
                  <a:lnTo>
                    <a:pt x="435" y="246"/>
                  </a:lnTo>
                  <a:lnTo>
                    <a:pt x="430" y="236"/>
                  </a:lnTo>
                  <a:lnTo>
                    <a:pt x="425" y="226"/>
                  </a:lnTo>
                  <a:lnTo>
                    <a:pt x="425" y="225"/>
                  </a:lnTo>
                  <a:lnTo>
                    <a:pt x="424" y="224"/>
                  </a:lnTo>
                  <a:lnTo>
                    <a:pt x="424" y="223"/>
                  </a:lnTo>
                  <a:lnTo>
                    <a:pt x="424" y="222"/>
                  </a:lnTo>
                  <a:lnTo>
                    <a:pt x="424" y="221"/>
                  </a:lnTo>
                  <a:lnTo>
                    <a:pt x="424" y="220"/>
                  </a:lnTo>
                  <a:lnTo>
                    <a:pt x="424" y="219"/>
                  </a:lnTo>
                  <a:lnTo>
                    <a:pt x="425" y="218"/>
                  </a:lnTo>
                  <a:lnTo>
                    <a:pt x="425" y="217"/>
                  </a:lnTo>
                  <a:lnTo>
                    <a:pt x="426" y="216"/>
                  </a:lnTo>
                  <a:lnTo>
                    <a:pt x="427" y="215"/>
                  </a:lnTo>
                  <a:lnTo>
                    <a:pt x="427" y="214"/>
                  </a:lnTo>
                  <a:lnTo>
                    <a:pt x="428" y="214"/>
                  </a:lnTo>
                  <a:lnTo>
                    <a:pt x="429" y="213"/>
                  </a:lnTo>
                  <a:lnTo>
                    <a:pt x="430" y="212"/>
                  </a:lnTo>
                  <a:lnTo>
                    <a:pt x="431" y="212"/>
                  </a:lnTo>
                  <a:lnTo>
                    <a:pt x="432" y="212"/>
                  </a:lnTo>
                  <a:lnTo>
                    <a:pt x="435" y="211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8" y="212"/>
                  </a:lnTo>
                  <a:lnTo>
                    <a:pt x="439" y="212"/>
                  </a:lnTo>
                  <a:lnTo>
                    <a:pt x="440" y="212"/>
                  </a:lnTo>
                  <a:lnTo>
                    <a:pt x="440" y="213"/>
                  </a:lnTo>
                  <a:lnTo>
                    <a:pt x="441" y="213"/>
                  </a:lnTo>
                  <a:lnTo>
                    <a:pt x="442" y="213"/>
                  </a:lnTo>
                  <a:lnTo>
                    <a:pt x="442" y="214"/>
                  </a:lnTo>
                  <a:lnTo>
                    <a:pt x="443" y="214"/>
                  </a:lnTo>
                  <a:lnTo>
                    <a:pt x="444" y="215"/>
                  </a:lnTo>
                  <a:lnTo>
                    <a:pt x="444" y="216"/>
                  </a:lnTo>
                  <a:lnTo>
                    <a:pt x="445" y="216"/>
                  </a:lnTo>
                  <a:lnTo>
                    <a:pt x="445" y="217"/>
                  </a:lnTo>
                  <a:lnTo>
                    <a:pt x="445" y="218"/>
                  </a:lnTo>
                  <a:lnTo>
                    <a:pt x="452" y="233"/>
                  </a:lnTo>
                  <a:lnTo>
                    <a:pt x="462" y="256"/>
                  </a:lnTo>
                  <a:lnTo>
                    <a:pt x="467" y="269"/>
                  </a:lnTo>
                  <a:lnTo>
                    <a:pt x="471" y="282"/>
                  </a:lnTo>
                  <a:lnTo>
                    <a:pt x="472" y="287"/>
                  </a:lnTo>
                  <a:lnTo>
                    <a:pt x="473" y="293"/>
                  </a:lnTo>
                  <a:lnTo>
                    <a:pt x="473" y="298"/>
                  </a:lnTo>
                  <a:lnTo>
                    <a:pt x="473" y="302"/>
                  </a:lnTo>
                  <a:lnTo>
                    <a:pt x="473" y="339"/>
                  </a:lnTo>
                  <a:lnTo>
                    <a:pt x="475" y="361"/>
                  </a:lnTo>
                  <a:lnTo>
                    <a:pt x="475" y="370"/>
                  </a:lnTo>
                  <a:lnTo>
                    <a:pt x="475" y="378"/>
                  </a:lnTo>
                  <a:lnTo>
                    <a:pt x="474" y="385"/>
                  </a:lnTo>
                  <a:lnTo>
                    <a:pt x="473" y="391"/>
                  </a:lnTo>
                  <a:lnTo>
                    <a:pt x="473" y="394"/>
                  </a:lnTo>
                  <a:lnTo>
                    <a:pt x="472" y="397"/>
                  </a:lnTo>
                  <a:lnTo>
                    <a:pt x="471" y="399"/>
                  </a:lnTo>
                  <a:lnTo>
                    <a:pt x="470" y="401"/>
                  </a:lnTo>
                  <a:lnTo>
                    <a:pt x="469" y="404"/>
                  </a:lnTo>
                  <a:lnTo>
                    <a:pt x="468" y="407"/>
                  </a:lnTo>
                  <a:lnTo>
                    <a:pt x="463" y="417"/>
                  </a:lnTo>
                  <a:lnTo>
                    <a:pt x="450" y="442"/>
                  </a:lnTo>
                  <a:lnTo>
                    <a:pt x="419" y="497"/>
                  </a:lnTo>
                  <a:lnTo>
                    <a:pt x="433" y="504"/>
                  </a:lnTo>
                  <a:lnTo>
                    <a:pt x="450" y="511"/>
                  </a:lnTo>
                  <a:lnTo>
                    <a:pt x="467" y="518"/>
                  </a:lnTo>
                  <a:lnTo>
                    <a:pt x="476" y="520"/>
                  </a:lnTo>
                  <a:lnTo>
                    <a:pt x="484" y="522"/>
                  </a:lnTo>
                  <a:lnTo>
                    <a:pt x="504" y="528"/>
                  </a:lnTo>
                  <a:lnTo>
                    <a:pt x="552" y="540"/>
                  </a:lnTo>
                  <a:lnTo>
                    <a:pt x="574" y="546"/>
                  </a:lnTo>
                  <a:lnTo>
                    <a:pt x="597" y="553"/>
                  </a:lnTo>
                  <a:lnTo>
                    <a:pt x="601" y="555"/>
                  </a:lnTo>
                  <a:lnTo>
                    <a:pt x="606" y="556"/>
                  </a:lnTo>
                  <a:lnTo>
                    <a:pt x="610" y="557"/>
                  </a:lnTo>
                  <a:lnTo>
                    <a:pt x="616" y="558"/>
                  </a:lnTo>
                  <a:lnTo>
                    <a:pt x="628" y="558"/>
                  </a:lnTo>
                  <a:lnTo>
                    <a:pt x="641" y="557"/>
                  </a:lnTo>
                  <a:lnTo>
                    <a:pt x="655" y="556"/>
                  </a:lnTo>
                  <a:lnTo>
                    <a:pt x="670" y="554"/>
                  </a:lnTo>
                  <a:lnTo>
                    <a:pt x="701" y="548"/>
                  </a:lnTo>
                  <a:lnTo>
                    <a:pt x="718" y="546"/>
                  </a:lnTo>
                  <a:lnTo>
                    <a:pt x="735" y="543"/>
                  </a:lnTo>
                  <a:lnTo>
                    <a:pt x="750" y="540"/>
                  </a:lnTo>
                  <a:lnTo>
                    <a:pt x="757" y="540"/>
                  </a:lnTo>
                  <a:lnTo>
                    <a:pt x="763" y="539"/>
                  </a:lnTo>
                  <a:lnTo>
                    <a:pt x="763" y="536"/>
                  </a:lnTo>
                  <a:lnTo>
                    <a:pt x="763" y="522"/>
                  </a:lnTo>
                  <a:lnTo>
                    <a:pt x="764" y="503"/>
                  </a:lnTo>
                  <a:lnTo>
                    <a:pt x="768" y="461"/>
                  </a:lnTo>
                  <a:lnTo>
                    <a:pt x="772" y="422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6" y="394"/>
                  </a:lnTo>
                  <a:lnTo>
                    <a:pt x="776" y="393"/>
                  </a:lnTo>
                  <a:lnTo>
                    <a:pt x="777" y="392"/>
                  </a:lnTo>
                  <a:lnTo>
                    <a:pt x="778" y="391"/>
                  </a:lnTo>
                  <a:lnTo>
                    <a:pt x="779" y="390"/>
                  </a:lnTo>
                  <a:lnTo>
                    <a:pt x="780" y="389"/>
                  </a:lnTo>
                  <a:lnTo>
                    <a:pt x="781" y="389"/>
                  </a:lnTo>
                  <a:lnTo>
                    <a:pt x="782" y="388"/>
                  </a:lnTo>
                  <a:lnTo>
                    <a:pt x="783" y="388"/>
                  </a:lnTo>
                  <a:lnTo>
                    <a:pt x="784" y="388"/>
                  </a:lnTo>
                  <a:lnTo>
                    <a:pt x="785" y="387"/>
                  </a:lnTo>
                  <a:lnTo>
                    <a:pt x="786" y="387"/>
                  </a:lnTo>
                  <a:lnTo>
                    <a:pt x="787" y="387"/>
                  </a:lnTo>
                  <a:lnTo>
                    <a:pt x="788" y="388"/>
                  </a:lnTo>
                  <a:lnTo>
                    <a:pt x="789" y="388"/>
                  </a:lnTo>
                  <a:lnTo>
                    <a:pt x="790" y="388"/>
                  </a:lnTo>
                  <a:lnTo>
                    <a:pt x="791" y="389"/>
                  </a:lnTo>
                  <a:lnTo>
                    <a:pt x="792" y="389"/>
                  </a:lnTo>
                  <a:lnTo>
                    <a:pt x="793" y="390"/>
                  </a:lnTo>
                  <a:lnTo>
                    <a:pt x="794" y="391"/>
                  </a:lnTo>
                  <a:lnTo>
                    <a:pt x="795" y="392"/>
                  </a:lnTo>
                  <a:lnTo>
                    <a:pt x="796" y="393"/>
                  </a:lnTo>
                  <a:lnTo>
                    <a:pt x="796" y="394"/>
                  </a:lnTo>
                  <a:lnTo>
                    <a:pt x="797" y="395"/>
                  </a:lnTo>
                  <a:lnTo>
                    <a:pt x="797" y="396"/>
                  </a:lnTo>
                  <a:lnTo>
                    <a:pt x="797" y="397"/>
                  </a:lnTo>
                  <a:lnTo>
                    <a:pt x="797" y="398"/>
                  </a:lnTo>
                  <a:lnTo>
                    <a:pt x="792" y="454"/>
                  </a:lnTo>
                  <a:lnTo>
                    <a:pt x="788" y="499"/>
                  </a:lnTo>
                  <a:lnTo>
                    <a:pt x="786" y="519"/>
                  </a:lnTo>
                  <a:lnTo>
                    <a:pt x="786" y="534"/>
                  </a:lnTo>
                  <a:lnTo>
                    <a:pt x="786" y="542"/>
                  </a:lnTo>
                  <a:lnTo>
                    <a:pt x="786" y="545"/>
                  </a:lnTo>
                  <a:lnTo>
                    <a:pt x="788" y="554"/>
                  </a:lnTo>
                  <a:lnTo>
                    <a:pt x="790" y="561"/>
                  </a:lnTo>
                  <a:lnTo>
                    <a:pt x="791" y="565"/>
                  </a:lnTo>
                  <a:lnTo>
                    <a:pt x="791" y="568"/>
                  </a:lnTo>
                  <a:lnTo>
                    <a:pt x="792" y="571"/>
                  </a:lnTo>
                  <a:lnTo>
                    <a:pt x="792" y="573"/>
                  </a:lnTo>
                  <a:lnTo>
                    <a:pt x="794" y="583"/>
                  </a:lnTo>
                  <a:lnTo>
                    <a:pt x="795" y="586"/>
                  </a:lnTo>
                  <a:lnTo>
                    <a:pt x="795" y="590"/>
                  </a:lnTo>
                  <a:lnTo>
                    <a:pt x="796" y="593"/>
                  </a:lnTo>
                  <a:lnTo>
                    <a:pt x="796" y="597"/>
                  </a:lnTo>
                  <a:lnTo>
                    <a:pt x="796" y="600"/>
                  </a:lnTo>
                  <a:lnTo>
                    <a:pt x="795" y="604"/>
                  </a:lnTo>
                  <a:lnTo>
                    <a:pt x="795" y="605"/>
                  </a:lnTo>
                  <a:lnTo>
                    <a:pt x="795" y="606"/>
                  </a:lnTo>
                  <a:lnTo>
                    <a:pt x="795" y="607"/>
                  </a:lnTo>
                  <a:lnTo>
                    <a:pt x="794" y="611"/>
                  </a:lnTo>
                  <a:lnTo>
                    <a:pt x="793" y="613"/>
                  </a:lnTo>
                  <a:lnTo>
                    <a:pt x="792" y="615"/>
                  </a:lnTo>
                  <a:lnTo>
                    <a:pt x="792" y="616"/>
                  </a:lnTo>
                  <a:lnTo>
                    <a:pt x="792" y="617"/>
                  </a:lnTo>
                  <a:lnTo>
                    <a:pt x="792" y="618"/>
                  </a:lnTo>
                  <a:lnTo>
                    <a:pt x="789" y="632"/>
                  </a:lnTo>
                  <a:lnTo>
                    <a:pt x="788" y="640"/>
                  </a:lnTo>
                  <a:lnTo>
                    <a:pt x="787" y="648"/>
                  </a:lnTo>
                  <a:lnTo>
                    <a:pt x="787" y="656"/>
                  </a:lnTo>
                  <a:lnTo>
                    <a:pt x="787" y="664"/>
                  </a:lnTo>
                  <a:lnTo>
                    <a:pt x="787" y="668"/>
                  </a:lnTo>
                  <a:lnTo>
                    <a:pt x="787" y="672"/>
                  </a:lnTo>
                  <a:lnTo>
                    <a:pt x="788" y="676"/>
                  </a:lnTo>
                  <a:lnTo>
                    <a:pt x="789" y="680"/>
                  </a:lnTo>
                  <a:lnTo>
                    <a:pt x="789" y="684"/>
                  </a:lnTo>
                  <a:lnTo>
                    <a:pt x="789" y="687"/>
                  </a:lnTo>
                  <a:lnTo>
                    <a:pt x="789" y="690"/>
                  </a:lnTo>
                  <a:lnTo>
                    <a:pt x="789" y="694"/>
                  </a:lnTo>
                  <a:lnTo>
                    <a:pt x="788" y="697"/>
                  </a:lnTo>
                  <a:lnTo>
                    <a:pt x="787" y="700"/>
                  </a:lnTo>
                  <a:lnTo>
                    <a:pt x="784" y="707"/>
                  </a:lnTo>
                  <a:lnTo>
                    <a:pt x="781" y="714"/>
                  </a:lnTo>
                  <a:lnTo>
                    <a:pt x="777" y="721"/>
                  </a:lnTo>
                  <a:lnTo>
                    <a:pt x="769" y="734"/>
                  </a:lnTo>
                  <a:lnTo>
                    <a:pt x="765" y="742"/>
                  </a:lnTo>
                  <a:lnTo>
                    <a:pt x="763" y="746"/>
                  </a:lnTo>
                  <a:lnTo>
                    <a:pt x="761" y="750"/>
                  </a:lnTo>
                  <a:lnTo>
                    <a:pt x="760" y="753"/>
                  </a:lnTo>
                  <a:lnTo>
                    <a:pt x="759" y="756"/>
                  </a:lnTo>
                  <a:lnTo>
                    <a:pt x="759" y="758"/>
                  </a:lnTo>
                  <a:lnTo>
                    <a:pt x="758" y="759"/>
                  </a:lnTo>
                  <a:lnTo>
                    <a:pt x="758" y="761"/>
                  </a:lnTo>
                  <a:lnTo>
                    <a:pt x="758" y="762"/>
                  </a:lnTo>
                  <a:lnTo>
                    <a:pt x="757" y="771"/>
                  </a:lnTo>
                  <a:lnTo>
                    <a:pt x="757" y="781"/>
                  </a:lnTo>
                  <a:lnTo>
                    <a:pt x="757" y="801"/>
                  </a:lnTo>
                  <a:lnTo>
                    <a:pt x="758" y="818"/>
                  </a:lnTo>
                  <a:lnTo>
                    <a:pt x="758" y="824"/>
                  </a:lnTo>
                  <a:lnTo>
                    <a:pt x="758" y="830"/>
                  </a:lnTo>
                  <a:lnTo>
                    <a:pt x="950" y="830"/>
                  </a:lnTo>
                  <a:lnTo>
                    <a:pt x="950" y="824"/>
                  </a:lnTo>
                  <a:lnTo>
                    <a:pt x="950" y="815"/>
                  </a:lnTo>
                  <a:lnTo>
                    <a:pt x="949" y="807"/>
                  </a:lnTo>
                  <a:lnTo>
                    <a:pt x="949" y="802"/>
                  </a:lnTo>
                  <a:lnTo>
                    <a:pt x="948" y="798"/>
                  </a:lnTo>
                  <a:lnTo>
                    <a:pt x="946" y="792"/>
                  </a:lnTo>
                  <a:lnTo>
                    <a:pt x="944" y="787"/>
                  </a:lnTo>
                  <a:lnTo>
                    <a:pt x="942" y="782"/>
                  </a:lnTo>
                  <a:lnTo>
                    <a:pt x="939" y="778"/>
                  </a:lnTo>
                  <a:lnTo>
                    <a:pt x="936" y="773"/>
                  </a:lnTo>
                  <a:lnTo>
                    <a:pt x="932" y="769"/>
                  </a:lnTo>
                  <a:lnTo>
                    <a:pt x="927" y="765"/>
                  </a:lnTo>
                  <a:lnTo>
                    <a:pt x="922" y="762"/>
                  </a:lnTo>
                  <a:lnTo>
                    <a:pt x="921" y="762"/>
                  </a:lnTo>
                  <a:lnTo>
                    <a:pt x="921" y="761"/>
                  </a:lnTo>
                  <a:lnTo>
                    <a:pt x="920" y="761"/>
                  </a:lnTo>
                  <a:lnTo>
                    <a:pt x="919" y="760"/>
                  </a:lnTo>
                  <a:lnTo>
                    <a:pt x="918" y="760"/>
                  </a:lnTo>
                  <a:lnTo>
                    <a:pt x="917" y="760"/>
                  </a:lnTo>
                  <a:lnTo>
                    <a:pt x="916" y="760"/>
                  </a:lnTo>
                  <a:lnTo>
                    <a:pt x="914" y="759"/>
                  </a:lnTo>
                  <a:lnTo>
                    <a:pt x="910" y="759"/>
                  </a:lnTo>
                  <a:lnTo>
                    <a:pt x="907" y="759"/>
                  </a:lnTo>
                  <a:lnTo>
                    <a:pt x="899" y="757"/>
                  </a:lnTo>
                  <a:lnTo>
                    <a:pt x="893" y="754"/>
                  </a:lnTo>
                  <a:lnTo>
                    <a:pt x="890" y="753"/>
                  </a:lnTo>
                  <a:lnTo>
                    <a:pt x="888" y="751"/>
                  </a:lnTo>
                  <a:lnTo>
                    <a:pt x="886" y="749"/>
                  </a:lnTo>
                  <a:lnTo>
                    <a:pt x="884" y="748"/>
                  </a:lnTo>
                  <a:lnTo>
                    <a:pt x="882" y="746"/>
                  </a:lnTo>
                  <a:lnTo>
                    <a:pt x="881" y="744"/>
                  </a:lnTo>
                  <a:lnTo>
                    <a:pt x="880" y="741"/>
                  </a:lnTo>
                  <a:lnTo>
                    <a:pt x="879" y="738"/>
                  </a:lnTo>
                  <a:lnTo>
                    <a:pt x="879" y="735"/>
                  </a:lnTo>
                  <a:lnTo>
                    <a:pt x="878" y="732"/>
                  </a:lnTo>
                  <a:lnTo>
                    <a:pt x="879" y="728"/>
                  </a:lnTo>
                  <a:lnTo>
                    <a:pt x="879" y="723"/>
                  </a:lnTo>
                  <a:lnTo>
                    <a:pt x="880" y="717"/>
                  </a:lnTo>
                  <a:lnTo>
                    <a:pt x="881" y="711"/>
                  </a:lnTo>
                  <a:lnTo>
                    <a:pt x="885" y="697"/>
                  </a:lnTo>
                  <a:lnTo>
                    <a:pt x="889" y="682"/>
                  </a:lnTo>
                  <a:lnTo>
                    <a:pt x="895" y="667"/>
                  </a:lnTo>
                  <a:lnTo>
                    <a:pt x="901" y="652"/>
                  </a:lnTo>
                  <a:lnTo>
                    <a:pt x="907" y="639"/>
                  </a:lnTo>
                  <a:lnTo>
                    <a:pt x="913" y="627"/>
                  </a:lnTo>
                  <a:lnTo>
                    <a:pt x="919" y="618"/>
                  </a:lnTo>
                  <a:lnTo>
                    <a:pt x="922" y="615"/>
                  </a:lnTo>
                  <a:lnTo>
                    <a:pt x="930" y="605"/>
                  </a:lnTo>
                  <a:lnTo>
                    <a:pt x="937" y="595"/>
                  </a:lnTo>
                  <a:lnTo>
                    <a:pt x="943" y="585"/>
                  </a:lnTo>
                  <a:lnTo>
                    <a:pt x="947" y="581"/>
                  </a:lnTo>
                  <a:lnTo>
                    <a:pt x="950" y="576"/>
                  </a:lnTo>
                  <a:lnTo>
                    <a:pt x="972" y="536"/>
                  </a:lnTo>
                  <a:lnTo>
                    <a:pt x="993" y="492"/>
                  </a:lnTo>
                  <a:lnTo>
                    <a:pt x="1002" y="469"/>
                  </a:lnTo>
                  <a:lnTo>
                    <a:pt x="1010" y="448"/>
                  </a:lnTo>
                  <a:lnTo>
                    <a:pt x="1016" y="427"/>
                  </a:lnTo>
                  <a:lnTo>
                    <a:pt x="1020" y="407"/>
                  </a:lnTo>
                  <a:lnTo>
                    <a:pt x="1020" y="406"/>
                  </a:lnTo>
                  <a:lnTo>
                    <a:pt x="1020" y="405"/>
                  </a:lnTo>
                  <a:lnTo>
                    <a:pt x="1021" y="404"/>
                  </a:lnTo>
                  <a:lnTo>
                    <a:pt x="1021" y="403"/>
                  </a:lnTo>
                  <a:lnTo>
                    <a:pt x="1022" y="402"/>
                  </a:lnTo>
                  <a:lnTo>
                    <a:pt x="1023" y="401"/>
                  </a:lnTo>
                  <a:lnTo>
                    <a:pt x="1024" y="400"/>
                  </a:lnTo>
                  <a:lnTo>
                    <a:pt x="1025" y="400"/>
                  </a:lnTo>
                  <a:lnTo>
                    <a:pt x="1026" y="399"/>
                  </a:lnTo>
                  <a:lnTo>
                    <a:pt x="1027" y="398"/>
                  </a:lnTo>
                  <a:lnTo>
                    <a:pt x="1029" y="398"/>
                  </a:lnTo>
                  <a:lnTo>
                    <a:pt x="1030" y="398"/>
                  </a:lnTo>
                  <a:lnTo>
                    <a:pt x="1031" y="398"/>
                  </a:lnTo>
                  <a:lnTo>
                    <a:pt x="1032" y="398"/>
                  </a:lnTo>
                  <a:lnTo>
                    <a:pt x="1033" y="398"/>
                  </a:lnTo>
                  <a:lnTo>
                    <a:pt x="1034" y="398"/>
                  </a:lnTo>
                  <a:lnTo>
                    <a:pt x="1035" y="398"/>
                  </a:lnTo>
                  <a:lnTo>
                    <a:pt x="1035" y="399"/>
                  </a:lnTo>
                  <a:lnTo>
                    <a:pt x="1036" y="399"/>
                  </a:lnTo>
                  <a:lnTo>
                    <a:pt x="1037" y="399"/>
                  </a:lnTo>
                  <a:lnTo>
                    <a:pt x="1037" y="400"/>
                  </a:lnTo>
                  <a:lnTo>
                    <a:pt x="1038" y="400"/>
                  </a:lnTo>
                  <a:lnTo>
                    <a:pt x="1040" y="401"/>
                  </a:lnTo>
                  <a:lnTo>
                    <a:pt x="1041" y="402"/>
                  </a:lnTo>
                  <a:lnTo>
                    <a:pt x="1043" y="404"/>
                  </a:lnTo>
                  <a:lnTo>
                    <a:pt x="1044" y="405"/>
                  </a:lnTo>
                  <a:lnTo>
                    <a:pt x="1044" y="406"/>
                  </a:lnTo>
                  <a:lnTo>
                    <a:pt x="1045" y="406"/>
                  </a:lnTo>
                  <a:lnTo>
                    <a:pt x="1045" y="407"/>
                  </a:lnTo>
                  <a:lnTo>
                    <a:pt x="1045" y="408"/>
                  </a:lnTo>
                  <a:lnTo>
                    <a:pt x="1046" y="408"/>
                  </a:lnTo>
                  <a:lnTo>
                    <a:pt x="1046" y="409"/>
                  </a:lnTo>
                  <a:lnTo>
                    <a:pt x="1046" y="410"/>
                  </a:lnTo>
                  <a:lnTo>
                    <a:pt x="1046" y="411"/>
                  </a:lnTo>
                  <a:lnTo>
                    <a:pt x="1046" y="412"/>
                  </a:lnTo>
                  <a:lnTo>
                    <a:pt x="1043" y="423"/>
                  </a:lnTo>
                  <a:lnTo>
                    <a:pt x="1040" y="435"/>
                  </a:lnTo>
                  <a:lnTo>
                    <a:pt x="1031" y="461"/>
                  </a:lnTo>
                  <a:lnTo>
                    <a:pt x="1020" y="489"/>
                  </a:lnTo>
                  <a:lnTo>
                    <a:pt x="1006" y="519"/>
                  </a:lnTo>
                  <a:lnTo>
                    <a:pt x="1025" y="516"/>
                  </a:lnTo>
                  <a:lnTo>
                    <a:pt x="1034" y="515"/>
                  </a:lnTo>
                  <a:lnTo>
                    <a:pt x="1039" y="515"/>
                  </a:lnTo>
                  <a:lnTo>
                    <a:pt x="1043" y="514"/>
                  </a:lnTo>
                  <a:lnTo>
                    <a:pt x="1049" y="515"/>
                  </a:lnTo>
                  <a:lnTo>
                    <a:pt x="1055" y="516"/>
                  </a:lnTo>
                  <a:lnTo>
                    <a:pt x="1066" y="517"/>
                  </a:lnTo>
                  <a:lnTo>
                    <a:pt x="1076" y="517"/>
                  </a:lnTo>
                  <a:lnTo>
                    <a:pt x="1085" y="517"/>
                  </a:lnTo>
                  <a:lnTo>
                    <a:pt x="1083" y="511"/>
                  </a:lnTo>
                  <a:lnTo>
                    <a:pt x="1082" y="508"/>
                  </a:lnTo>
                  <a:lnTo>
                    <a:pt x="1081" y="504"/>
                  </a:lnTo>
                  <a:lnTo>
                    <a:pt x="1081" y="501"/>
                  </a:lnTo>
                  <a:lnTo>
                    <a:pt x="1080" y="498"/>
                  </a:lnTo>
                  <a:lnTo>
                    <a:pt x="1080" y="495"/>
                  </a:lnTo>
                  <a:lnTo>
                    <a:pt x="1080" y="491"/>
                  </a:lnTo>
                  <a:lnTo>
                    <a:pt x="1079" y="488"/>
                  </a:lnTo>
                  <a:lnTo>
                    <a:pt x="1078" y="485"/>
                  </a:lnTo>
                  <a:lnTo>
                    <a:pt x="1077" y="480"/>
                  </a:lnTo>
                  <a:lnTo>
                    <a:pt x="1076" y="477"/>
                  </a:lnTo>
                  <a:lnTo>
                    <a:pt x="1076" y="475"/>
                  </a:lnTo>
                  <a:lnTo>
                    <a:pt x="1075" y="474"/>
                  </a:lnTo>
                  <a:lnTo>
                    <a:pt x="1075" y="473"/>
                  </a:lnTo>
                  <a:lnTo>
                    <a:pt x="1075" y="472"/>
                  </a:lnTo>
                  <a:lnTo>
                    <a:pt x="1074" y="472"/>
                  </a:lnTo>
                  <a:lnTo>
                    <a:pt x="1074" y="471"/>
                  </a:lnTo>
                  <a:lnTo>
                    <a:pt x="1074" y="463"/>
                  </a:lnTo>
                  <a:lnTo>
                    <a:pt x="1074" y="462"/>
                  </a:lnTo>
                  <a:lnTo>
                    <a:pt x="1075" y="462"/>
                  </a:lnTo>
                  <a:lnTo>
                    <a:pt x="1075" y="461"/>
                  </a:lnTo>
                  <a:lnTo>
                    <a:pt x="1076" y="460"/>
                  </a:lnTo>
                  <a:lnTo>
                    <a:pt x="1078" y="459"/>
                  </a:lnTo>
                  <a:lnTo>
                    <a:pt x="1079" y="458"/>
                  </a:lnTo>
                  <a:lnTo>
                    <a:pt x="1080" y="457"/>
                  </a:lnTo>
                  <a:lnTo>
                    <a:pt x="1081" y="457"/>
                  </a:lnTo>
                  <a:lnTo>
                    <a:pt x="1082" y="457"/>
                  </a:lnTo>
                  <a:lnTo>
                    <a:pt x="1083" y="457"/>
                  </a:lnTo>
                  <a:lnTo>
                    <a:pt x="1084" y="457"/>
                  </a:lnTo>
                  <a:lnTo>
                    <a:pt x="1085" y="457"/>
                  </a:lnTo>
                  <a:lnTo>
                    <a:pt x="1086" y="457"/>
                  </a:lnTo>
                  <a:lnTo>
                    <a:pt x="1087" y="457"/>
                  </a:lnTo>
                  <a:lnTo>
                    <a:pt x="1088" y="458"/>
                  </a:lnTo>
                  <a:lnTo>
                    <a:pt x="1089" y="458"/>
                  </a:lnTo>
                  <a:lnTo>
                    <a:pt x="1089" y="459"/>
                  </a:lnTo>
                  <a:lnTo>
                    <a:pt x="1090" y="460"/>
                  </a:lnTo>
                  <a:lnTo>
                    <a:pt x="1091" y="461"/>
                  </a:lnTo>
                  <a:lnTo>
                    <a:pt x="1091" y="462"/>
                  </a:lnTo>
                  <a:lnTo>
                    <a:pt x="1091" y="463"/>
                  </a:lnTo>
                  <a:lnTo>
                    <a:pt x="1092" y="465"/>
                  </a:lnTo>
                  <a:lnTo>
                    <a:pt x="1092" y="466"/>
                  </a:lnTo>
                  <a:lnTo>
                    <a:pt x="1093" y="468"/>
                  </a:lnTo>
                  <a:lnTo>
                    <a:pt x="1093" y="471"/>
                  </a:lnTo>
                  <a:lnTo>
                    <a:pt x="1094" y="474"/>
                  </a:lnTo>
                  <a:lnTo>
                    <a:pt x="1095" y="480"/>
                  </a:lnTo>
                  <a:lnTo>
                    <a:pt x="1095" y="483"/>
                  </a:lnTo>
                  <a:lnTo>
                    <a:pt x="1096" y="486"/>
                  </a:lnTo>
                  <a:lnTo>
                    <a:pt x="1101" y="506"/>
                  </a:lnTo>
                  <a:lnTo>
                    <a:pt x="1102" y="510"/>
                  </a:lnTo>
                  <a:lnTo>
                    <a:pt x="1104" y="515"/>
                  </a:lnTo>
                  <a:lnTo>
                    <a:pt x="1105" y="517"/>
                  </a:lnTo>
                  <a:lnTo>
                    <a:pt x="1106" y="519"/>
                  </a:lnTo>
                  <a:lnTo>
                    <a:pt x="1107" y="521"/>
                  </a:lnTo>
                  <a:lnTo>
                    <a:pt x="1108" y="522"/>
                  </a:lnTo>
                  <a:lnTo>
                    <a:pt x="1110" y="524"/>
                  </a:lnTo>
                  <a:lnTo>
                    <a:pt x="1112" y="525"/>
                  </a:lnTo>
                  <a:lnTo>
                    <a:pt x="1118" y="527"/>
                  </a:lnTo>
                  <a:lnTo>
                    <a:pt x="1123" y="529"/>
                  </a:lnTo>
                  <a:lnTo>
                    <a:pt x="1128" y="531"/>
                  </a:lnTo>
                  <a:lnTo>
                    <a:pt x="1133" y="531"/>
                  </a:lnTo>
                  <a:lnTo>
                    <a:pt x="1136" y="531"/>
                  </a:lnTo>
                  <a:lnTo>
                    <a:pt x="1139" y="531"/>
                  </a:lnTo>
                  <a:lnTo>
                    <a:pt x="1142" y="530"/>
                  </a:lnTo>
                  <a:lnTo>
                    <a:pt x="1146" y="529"/>
                  </a:lnTo>
                  <a:lnTo>
                    <a:pt x="1148" y="528"/>
                  </a:lnTo>
                  <a:lnTo>
                    <a:pt x="1150" y="527"/>
                  </a:lnTo>
                  <a:lnTo>
                    <a:pt x="1151" y="526"/>
                  </a:lnTo>
                  <a:lnTo>
                    <a:pt x="1153" y="525"/>
                  </a:lnTo>
                  <a:lnTo>
                    <a:pt x="1157" y="517"/>
                  </a:lnTo>
                  <a:lnTo>
                    <a:pt x="1161" y="509"/>
                  </a:lnTo>
                  <a:lnTo>
                    <a:pt x="1168" y="491"/>
                  </a:lnTo>
                  <a:lnTo>
                    <a:pt x="1174" y="474"/>
                  </a:lnTo>
                  <a:lnTo>
                    <a:pt x="1177" y="466"/>
                  </a:lnTo>
                  <a:lnTo>
                    <a:pt x="1178" y="460"/>
                  </a:lnTo>
                  <a:lnTo>
                    <a:pt x="1179" y="459"/>
                  </a:lnTo>
                  <a:lnTo>
                    <a:pt x="1180" y="458"/>
                  </a:lnTo>
                  <a:lnTo>
                    <a:pt x="1180" y="457"/>
                  </a:lnTo>
                  <a:lnTo>
                    <a:pt x="1181" y="456"/>
                  </a:lnTo>
                  <a:lnTo>
                    <a:pt x="1182" y="456"/>
                  </a:lnTo>
                  <a:lnTo>
                    <a:pt x="1182" y="455"/>
                  </a:lnTo>
                  <a:lnTo>
                    <a:pt x="1183" y="455"/>
                  </a:lnTo>
                  <a:lnTo>
                    <a:pt x="1184" y="455"/>
                  </a:lnTo>
                  <a:lnTo>
                    <a:pt x="1184" y="454"/>
                  </a:lnTo>
                  <a:lnTo>
                    <a:pt x="1185" y="454"/>
                  </a:lnTo>
                  <a:lnTo>
                    <a:pt x="1186" y="454"/>
                  </a:lnTo>
                  <a:lnTo>
                    <a:pt x="1187" y="454"/>
                  </a:lnTo>
                  <a:lnTo>
                    <a:pt x="1188" y="455"/>
                  </a:lnTo>
                  <a:lnTo>
                    <a:pt x="1189" y="455"/>
                  </a:lnTo>
                  <a:lnTo>
                    <a:pt x="1190" y="455"/>
                  </a:lnTo>
                  <a:lnTo>
                    <a:pt x="1192" y="456"/>
                  </a:lnTo>
                  <a:lnTo>
                    <a:pt x="1193" y="457"/>
                  </a:lnTo>
                  <a:lnTo>
                    <a:pt x="1194" y="458"/>
                  </a:lnTo>
                  <a:lnTo>
                    <a:pt x="1195" y="458"/>
                  </a:lnTo>
                  <a:lnTo>
                    <a:pt x="1195" y="459"/>
                  </a:lnTo>
                  <a:lnTo>
                    <a:pt x="1196" y="460"/>
                  </a:lnTo>
                  <a:lnTo>
                    <a:pt x="1196" y="461"/>
                  </a:lnTo>
                  <a:lnTo>
                    <a:pt x="1196" y="462"/>
                  </a:lnTo>
                  <a:lnTo>
                    <a:pt x="1196" y="463"/>
                  </a:lnTo>
                  <a:lnTo>
                    <a:pt x="1196" y="464"/>
                  </a:lnTo>
                  <a:lnTo>
                    <a:pt x="1195" y="465"/>
                  </a:lnTo>
                  <a:lnTo>
                    <a:pt x="1195" y="466"/>
                  </a:lnTo>
                  <a:lnTo>
                    <a:pt x="1191" y="478"/>
                  </a:lnTo>
                  <a:lnTo>
                    <a:pt x="1185" y="494"/>
                  </a:lnTo>
                  <a:lnTo>
                    <a:pt x="1178" y="512"/>
                  </a:lnTo>
                  <a:lnTo>
                    <a:pt x="1174" y="520"/>
                  </a:lnTo>
                  <a:lnTo>
                    <a:pt x="1170" y="528"/>
                  </a:lnTo>
                  <a:lnTo>
                    <a:pt x="1177" y="538"/>
                  </a:lnTo>
                  <a:lnTo>
                    <a:pt x="1184" y="550"/>
                  </a:lnTo>
                  <a:lnTo>
                    <a:pt x="1191" y="563"/>
                  </a:lnTo>
                  <a:lnTo>
                    <a:pt x="1198" y="576"/>
                  </a:lnTo>
                  <a:lnTo>
                    <a:pt x="1198" y="579"/>
                  </a:lnTo>
                  <a:lnTo>
                    <a:pt x="1223" y="622"/>
                  </a:lnTo>
                  <a:lnTo>
                    <a:pt x="1236" y="643"/>
                  </a:lnTo>
                  <a:lnTo>
                    <a:pt x="1249" y="663"/>
                  </a:lnTo>
                  <a:lnTo>
                    <a:pt x="1256" y="673"/>
                  </a:lnTo>
                  <a:lnTo>
                    <a:pt x="1264" y="682"/>
                  </a:lnTo>
                  <a:lnTo>
                    <a:pt x="1272" y="691"/>
                  </a:lnTo>
                  <a:lnTo>
                    <a:pt x="1282" y="699"/>
                  </a:lnTo>
                  <a:lnTo>
                    <a:pt x="1292" y="708"/>
                  </a:lnTo>
                  <a:lnTo>
                    <a:pt x="1302" y="716"/>
                  </a:lnTo>
                  <a:lnTo>
                    <a:pt x="1325" y="731"/>
                  </a:lnTo>
                  <a:lnTo>
                    <a:pt x="1336" y="738"/>
                  </a:lnTo>
                  <a:lnTo>
                    <a:pt x="1343" y="742"/>
                  </a:lnTo>
                  <a:lnTo>
                    <a:pt x="1352" y="747"/>
                  </a:lnTo>
                  <a:lnTo>
                    <a:pt x="1361" y="751"/>
                  </a:lnTo>
                  <a:lnTo>
                    <a:pt x="1370" y="754"/>
                  </a:lnTo>
                  <a:lnTo>
                    <a:pt x="1375" y="755"/>
                  </a:lnTo>
                  <a:lnTo>
                    <a:pt x="1379" y="757"/>
                  </a:lnTo>
                  <a:lnTo>
                    <a:pt x="1383" y="757"/>
                  </a:lnTo>
                  <a:lnTo>
                    <a:pt x="1387" y="757"/>
                  </a:lnTo>
                  <a:lnTo>
                    <a:pt x="1393" y="757"/>
                  </a:lnTo>
                  <a:lnTo>
                    <a:pt x="1397" y="756"/>
                  </a:lnTo>
                  <a:lnTo>
                    <a:pt x="1402" y="754"/>
                  </a:lnTo>
                  <a:lnTo>
                    <a:pt x="1407" y="751"/>
                  </a:lnTo>
                  <a:lnTo>
                    <a:pt x="1412" y="748"/>
                  </a:lnTo>
                  <a:lnTo>
                    <a:pt x="1422" y="742"/>
                  </a:lnTo>
                  <a:lnTo>
                    <a:pt x="1432" y="734"/>
                  </a:lnTo>
                  <a:lnTo>
                    <a:pt x="1466" y="706"/>
                  </a:lnTo>
                  <a:lnTo>
                    <a:pt x="1467" y="705"/>
                  </a:lnTo>
                  <a:lnTo>
                    <a:pt x="1468" y="704"/>
                  </a:lnTo>
                  <a:lnTo>
                    <a:pt x="1469" y="703"/>
                  </a:lnTo>
                  <a:lnTo>
                    <a:pt x="1469" y="701"/>
                  </a:lnTo>
                  <a:lnTo>
                    <a:pt x="1470" y="700"/>
                  </a:lnTo>
                  <a:lnTo>
                    <a:pt x="1470" y="699"/>
                  </a:lnTo>
                  <a:lnTo>
                    <a:pt x="1471" y="697"/>
                  </a:lnTo>
                  <a:lnTo>
                    <a:pt x="1471" y="695"/>
                  </a:lnTo>
                  <a:lnTo>
                    <a:pt x="1471" y="694"/>
                  </a:lnTo>
                  <a:lnTo>
                    <a:pt x="1471" y="692"/>
                  </a:lnTo>
                  <a:lnTo>
                    <a:pt x="1471" y="688"/>
                  </a:lnTo>
                  <a:lnTo>
                    <a:pt x="1470" y="683"/>
                  </a:lnTo>
                  <a:lnTo>
                    <a:pt x="1469" y="678"/>
                  </a:lnTo>
                  <a:lnTo>
                    <a:pt x="1465" y="677"/>
                  </a:lnTo>
                  <a:lnTo>
                    <a:pt x="1462" y="676"/>
                  </a:lnTo>
                  <a:lnTo>
                    <a:pt x="1458" y="674"/>
                  </a:lnTo>
                  <a:lnTo>
                    <a:pt x="1454" y="672"/>
                  </a:lnTo>
                  <a:lnTo>
                    <a:pt x="1447" y="667"/>
                  </a:lnTo>
                  <a:lnTo>
                    <a:pt x="1441" y="662"/>
                  </a:lnTo>
                  <a:lnTo>
                    <a:pt x="1435" y="656"/>
                  </a:lnTo>
                  <a:lnTo>
                    <a:pt x="1430" y="651"/>
                  </a:lnTo>
                  <a:lnTo>
                    <a:pt x="1428" y="648"/>
                  </a:lnTo>
                  <a:lnTo>
                    <a:pt x="1427" y="646"/>
                  </a:lnTo>
                  <a:lnTo>
                    <a:pt x="1425" y="644"/>
                  </a:lnTo>
                  <a:lnTo>
                    <a:pt x="1424" y="641"/>
                  </a:lnTo>
                  <a:lnTo>
                    <a:pt x="1424" y="635"/>
                  </a:lnTo>
                  <a:lnTo>
                    <a:pt x="1424" y="634"/>
                  </a:lnTo>
                  <a:lnTo>
                    <a:pt x="1425" y="634"/>
                  </a:lnTo>
                  <a:lnTo>
                    <a:pt x="1425" y="633"/>
                  </a:lnTo>
                  <a:lnTo>
                    <a:pt x="1426" y="633"/>
                  </a:lnTo>
                  <a:lnTo>
                    <a:pt x="1427" y="633"/>
                  </a:lnTo>
                  <a:lnTo>
                    <a:pt x="1427" y="632"/>
                  </a:lnTo>
                  <a:lnTo>
                    <a:pt x="1428" y="632"/>
                  </a:lnTo>
                  <a:lnTo>
                    <a:pt x="1429" y="632"/>
                  </a:lnTo>
                  <a:lnTo>
                    <a:pt x="1435" y="632"/>
                  </a:lnTo>
                  <a:lnTo>
                    <a:pt x="1436" y="632"/>
                  </a:lnTo>
                  <a:lnTo>
                    <a:pt x="1436" y="633"/>
                  </a:lnTo>
                  <a:lnTo>
                    <a:pt x="1437" y="633"/>
                  </a:lnTo>
                  <a:lnTo>
                    <a:pt x="1437" y="634"/>
                  </a:lnTo>
                  <a:lnTo>
                    <a:pt x="1438" y="634"/>
                  </a:lnTo>
                  <a:lnTo>
                    <a:pt x="1438" y="635"/>
                  </a:lnTo>
                  <a:lnTo>
                    <a:pt x="1438" y="636"/>
                  </a:lnTo>
                  <a:lnTo>
                    <a:pt x="1438" y="637"/>
                  </a:lnTo>
                  <a:lnTo>
                    <a:pt x="1438" y="638"/>
                  </a:lnTo>
                  <a:lnTo>
                    <a:pt x="1439" y="640"/>
                  </a:lnTo>
                  <a:lnTo>
                    <a:pt x="1440" y="641"/>
                  </a:lnTo>
                  <a:lnTo>
                    <a:pt x="1441" y="642"/>
                  </a:lnTo>
                  <a:lnTo>
                    <a:pt x="1443" y="644"/>
                  </a:lnTo>
                  <a:lnTo>
                    <a:pt x="1446" y="648"/>
                  </a:lnTo>
                  <a:lnTo>
                    <a:pt x="1451" y="651"/>
                  </a:lnTo>
                  <a:lnTo>
                    <a:pt x="1456" y="655"/>
                  </a:lnTo>
                  <a:lnTo>
                    <a:pt x="1461" y="658"/>
                  </a:lnTo>
                  <a:lnTo>
                    <a:pt x="1467" y="661"/>
                  </a:lnTo>
                  <a:lnTo>
                    <a:pt x="1469" y="662"/>
                  </a:lnTo>
                  <a:lnTo>
                    <a:pt x="1472" y="663"/>
                  </a:lnTo>
                  <a:lnTo>
                    <a:pt x="1488" y="656"/>
                  </a:lnTo>
                  <a:lnTo>
                    <a:pt x="1497" y="650"/>
                  </a:lnTo>
                  <a:lnTo>
                    <a:pt x="1508" y="644"/>
                  </a:lnTo>
                  <a:lnTo>
                    <a:pt x="1519" y="636"/>
                  </a:lnTo>
                  <a:lnTo>
                    <a:pt x="1531" y="627"/>
                  </a:lnTo>
                  <a:lnTo>
                    <a:pt x="1544" y="616"/>
                  </a:lnTo>
                  <a:lnTo>
                    <a:pt x="1556" y="604"/>
                  </a:lnTo>
                  <a:lnTo>
                    <a:pt x="1568" y="594"/>
                  </a:lnTo>
                  <a:lnTo>
                    <a:pt x="1579" y="582"/>
                  </a:lnTo>
                  <a:lnTo>
                    <a:pt x="1590" y="568"/>
                  </a:lnTo>
                  <a:lnTo>
                    <a:pt x="1600" y="554"/>
                  </a:lnTo>
                  <a:lnTo>
                    <a:pt x="1619" y="525"/>
                  </a:lnTo>
                  <a:lnTo>
                    <a:pt x="1634" y="495"/>
                  </a:lnTo>
                  <a:lnTo>
                    <a:pt x="1646" y="466"/>
                  </a:lnTo>
                  <a:lnTo>
                    <a:pt x="1650" y="453"/>
                  </a:lnTo>
                  <a:lnTo>
                    <a:pt x="1653" y="441"/>
                  </a:lnTo>
                  <a:lnTo>
                    <a:pt x="1655" y="430"/>
                  </a:lnTo>
                  <a:lnTo>
                    <a:pt x="1655" y="421"/>
                  </a:lnTo>
                  <a:lnTo>
                    <a:pt x="1655" y="418"/>
                  </a:lnTo>
                  <a:lnTo>
                    <a:pt x="1654" y="414"/>
                  </a:lnTo>
                  <a:lnTo>
                    <a:pt x="1653" y="412"/>
                  </a:lnTo>
                  <a:close/>
                  <a:moveTo>
                    <a:pt x="1311" y="263"/>
                  </a:moveTo>
                  <a:lnTo>
                    <a:pt x="1311" y="264"/>
                  </a:lnTo>
                  <a:lnTo>
                    <a:pt x="1311" y="265"/>
                  </a:lnTo>
                  <a:lnTo>
                    <a:pt x="1310" y="265"/>
                  </a:lnTo>
                  <a:lnTo>
                    <a:pt x="1310" y="266"/>
                  </a:lnTo>
                  <a:lnTo>
                    <a:pt x="1309" y="267"/>
                  </a:lnTo>
                  <a:lnTo>
                    <a:pt x="1308" y="267"/>
                  </a:lnTo>
                  <a:lnTo>
                    <a:pt x="1308" y="268"/>
                  </a:lnTo>
                  <a:lnTo>
                    <a:pt x="1307" y="268"/>
                  </a:lnTo>
                  <a:lnTo>
                    <a:pt x="1306" y="268"/>
                  </a:lnTo>
                  <a:lnTo>
                    <a:pt x="1305" y="268"/>
                  </a:lnTo>
                  <a:lnTo>
                    <a:pt x="1302" y="268"/>
                  </a:lnTo>
                  <a:lnTo>
                    <a:pt x="1301" y="268"/>
                  </a:lnTo>
                  <a:lnTo>
                    <a:pt x="1300" y="267"/>
                  </a:lnTo>
                  <a:lnTo>
                    <a:pt x="1300" y="266"/>
                  </a:lnTo>
                  <a:lnTo>
                    <a:pt x="1300" y="265"/>
                  </a:lnTo>
                  <a:lnTo>
                    <a:pt x="1300" y="260"/>
                  </a:lnTo>
                  <a:lnTo>
                    <a:pt x="1302" y="254"/>
                  </a:lnTo>
                  <a:lnTo>
                    <a:pt x="1304" y="247"/>
                  </a:lnTo>
                  <a:lnTo>
                    <a:pt x="1306" y="241"/>
                  </a:lnTo>
                  <a:lnTo>
                    <a:pt x="1307" y="234"/>
                  </a:lnTo>
                  <a:lnTo>
                    <a:pt x="1307" y="227"/>
                  </a:lnTo>
                  <a:lnTo>
                    <a:pt x="1308" y="220"/>
                  </a:lnTo>
                  <a:lnTo>
                    <a:pt x="1307" y="214"/>
                  </a:lnTo>
                  <a:lnTo>
                    <a:pt x="1307" y="207"/>
                  </a:lnTo>
                  <a:lnTo>
                    <a:pt x="1306" y="200"/>
                  </a:lnTo>
                  <a:lnTo>
                    <a:pt x="1304" y="193"/>
                  </a:lnTo>
                  <a:lnTo>
                    <a:pt x="1302" y="187"/>
                  </a:lnTo>
                  <a:lnTo>
                    <a:pt x="1300" y="180"/>
                  </a:lnTo>
                  <a:lnTo>
                    <a:pt x="1298" y="174"/>
                  </a:lnTo>
                  <a:lnTo>
                    <a:pt x="1295" y="167"/>
                  </a:lnTo>
                  <a:lnTo>
                    <a:pt x="1292" y="161"/>
                  </a:lnTo>
                  <a:lnTo>
                    <a:pt x="1288" y="155"/>
                  </a:lnTo>
                  <a:lnTo>
                    <a:pt x="1288" y="154"/>
                  </a:lnTo>
                  <a:lnTo>
                    <a:pt x="1287" y="154"/>
                  </a:lnTo>
                  <a:lnTo>
                    <a:pt x="1287" y="153"/>
                  </a:lnTo>
                  <a:lnTo>
                    <a:pt x="1287" y="152"/>
                  </a:lnTo>
                  <a:lnTo>
                    <a:pt x="1287" y="151"/>
                  </a:lnTo>
                  <a:lnTo>
                    <a:pt x="1288" y="151"/>
                  </a:lnTo>
                  <a:lnTo>
                    <a:pt x="1288" y="150"/>
                  </a:lnTo>
                  <a:lnTo>
                    <a:pt x="1288" y="149"/>
                  </a:lnTo>
                  <a:lnTo>
                    <a:pt x="1289" y="148"/>
                  </a:lnTo>
                  <a:lnTo>
                    <a:pt x="1289" y="147"/>
                  </a:lnTo>
                  <a:lnTo>
                    <a:pt x="1290" y="147"/>
                  </a:lnTo>
                  <a:lnTo>
                    <a:pt x="1291" y="146"/>
                  </a:lnTo>
                  <a:lnTo>
                    <a:pt x="1291" y="145"/>
                  </a:lnTo>
                  <a:lnTo>
                    <a:pt x="1291" y="144"/>
                  </a:lnTo>
                  <a:lnTo>
                    <a:pt x="1292" y="144"/>
                  </a:lnTo>
                  <a:lnTo>
                    <a:pt x="1293" y="144"/>
                  </a:lnTo>
                  <a:lnTo>
                    <a:pt x="1294" y="143"/>
                  </a:lnTo>
                  <a:lnTo>
                    <a:pt x="1295" y="143"/>
                  </a:lnTo>
                  <a:lnTo>
                    <a:pt x="1296" y="143"/>
                  </a:lnTo>
                  <a:lnTo>
                    <a:pt x="1296" y="144"/>
                  </a:lnTo>
                  <a:lnTo>
                    <a:pt x="1297" y="144"/>
                  </a:lnTo>
                  <a:lnTo>
                    <a:pt x="1298" y="144"/>
                  </a:lnTo>
                  <a:lnTo>
                    <a:pt x="1298" y="145"/>
                  </a:lnTo>
                  <a:lnTo>
                    <a:pt x="1299" y="145"/>
                  </a:lnTo>
                  <a:lnTo>
                    <a:pt x="1300" y="146"/>
                  </a:lnTo>
                  <a:lnTo>
                    <a:pt x="1301" y="147"/>
                  </a:lnTo>
                  <a:lnTo>
                    <a:pt x="1302" y="147"/>
                  </a:lnTo>
                  <a:lnTo>
                    <a:pt x="1306" y="153"/>
                  </a:lnTo>
                  <a:lnTo>
                    <a:pt x="1309" y="160"/>
                  </a:lnTo>
                  <a:lnTo>
                    <a:pt x="1311" y="166"/>
                  </a:lnTo>
                  <a:lnTo>
                    <a:pt x="1314" y="173"/>
                  </a:lnTo>
                  <a:lnTo>
                    <a:pt x="1316" y="180"/>
                  </a:lnTo>
                  <a:lnTo>
                    <a:pt x="1317" y="187"/>
                  </a:lnTo>
                  <a:lnTo>
                    <a:pt x="1318" y="195"/>
                  </a:lnTo>
                  <a:lnTo>
                    <a:pt x="1319" y="202"/>
                  </a:lnTo>
                  <a:lnTo>
                    <a:pt x="1320" y="210"/>
                  </a:lnTo>
                  <a:lnTo>
                    <a:pt x="1320" y="217"/>
                  </a:lnTo>
                  <a:lnTo>
                    <a:pt x="1319" y="225"/>
                  </a:lnTo>
                  <a:lnTo>
                    <a:pt x="1318" y="233"/>
                  </a:lnTo>
                  <a:lnTo>
                    <a:pt x="1317" y="241"/>
                  </a:lnTo>
                  <a:lnTo>
                    <a:pt x="1315" y="248"/>
                  </a:lnTo>
                  <a:lnTo>
                    <a:pt x="1313" y="25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14" name="Google Shape;4214;p39"/>
          <p:cNvGrpSpPr/>
          <p:nvPr/>
        </p:nvGrpSpPr>
        <p:grpSpPr>
          <a:xfrm>
            <a:off x="3054816" y="2391088"/>
            <a:ext cx="718651" cy="497595"/>
            <a:chOff x="2789597" y="1758909"/>
            <a:chExt cx="853705" cy="591107"/>
          </a:xfrm>
        </p:grpSpPr>
        <p:sp>
          <p:nvSpPr>
            <p:cNvPr id="4215" name="Google Shape;4215;p39"/>
            <p:cNvSpPr/>
            <p:nvPr/>
          </p:nvSpPr>
          <p:spPr>
            <a:xfrm>
              <a:off x="2951275" y="2154353"/>
              <a:ext cx="157560" cy="194118"/>
            </a:xfrm>
            <a:custGeom>
              <a:avLst/>
              <a:gdLst/>
              <a:ahLst/>
              <a:cxnLst/>
              <a:rect l="l" t="t" r="r" b="b"/>
              <a:pathLst>
                <a:path w="307" h="378" extrusionOk="0">
                  <a:moveTo>
                    <a:pt x="271" y="285"/>
                  </a:moveTo>
                  <a:lnTo>
                    <a:pt x="271" y="285"/>
                  </a:lnTo>
                  <a:lnTo>
                    <a:pt x="269" y="283"/>
                  </a:lnTo>
                  <a:lnTo>
                    <a:pt x="266" y="281"/>
                  </a:lnTo>
                  <a:lnTo>
                    <a:pt x="264" y="279"/>
                  </a:lnTo>
                  <a:lnTo>
                    <a:pt x="261" y="278"/>
                  </a:lnTo>
                  <a:lnTo>
                    <a:pt x="256" y="274"/>
                  </a:lnTo>
                  <a:lnTo>
                    <a:pt x="253" y="273"/>
                  </a:lnTo>
                  <a:lnTo>
                    <a:pt x="251" y="271"/>
                  </a:lnTo>
                  <a:lnTo>
                    <a:pt x="243" y="264"/>
                  </a:lnTo>
                  <a:lnTo>
                    <a:pt x="236" y="256"/>
                  </a:lnTo>
                  <a:lnTo>
                    <a:pt x="230" y="249"/>
                  </a:lnTo>
                  <a:lnTo>
                    <a:pt x="225" y="241"/>
                  </a:lnTo>
                  <a:lnTo>
                    <a:pt x="220" y="234"/>
                  </a:lnTo>
                  <a:lnTo>
                    <a:pt x="216" y="225"/>
                  </a:lnTo>
                  <a:lnTo>
                    <a:pt x="212" y="216"/>
                  </a:lnTo>
                  <a:lnTo>
                    <a:pt x="209" y="206"/>
                  </a:lnTo>
                  <a:lnTo>
                    <a:pt x="189" y="152"/>
                  </a:lnTo>
                  <a:lnTo>
                    <a:pt x="177" y="122"/>
                  </a:lnTo>
                  <a:lnTo>
                    <a:pt x="170" y="108"/>
                  </a:lnTo>
                  <a:lnTo>
                    <a:pt x="164" y="96"/>
                  </a:lnTo>
                  <a:lnTo>
                    <a:pt x="162" y="93"/>
                  </a:lnTo>
                  <a:lnTo>
                    <a:pt x="161" y="89"/>
                  </a:lnTo>
                  <a:lnTo>
                    <a:pt x="160" y="85"/>
                  </a:lnTo>
                  <a:lnTo>
                    <a:pt x="159" y="81"/>
                  </a:lnTo>
                  <a:lnTo>
                    <a:pt x="157" y="72"/>
                  </a:lnTo>
                  <a:lnTo>
                    <a:pt x="156" y="62"/>
                  </a:lnTo>
                  <a:lnTo>
                    <a:pt x="156" y="52"/>
                  </a:lnTo>
                  <a:lnTo>
                    <a:pt x="156" y="42"/>
                  </a:lnTo>
                  <a:lnTo>
                    <a:pt x="157" y="32"/>
                  </a:lnTo>
                  <a:lnTo>
                    <a:pt x="158" y="22"/>
                  </a:lnTo>
                  <a:lnTo>
                    <a:pt x="146" y="20"/>
                  </a:lnTo>
                  <a:lnTo>
                    <a:pt x="134" y="17"/>
                  </a:lnTo>
                  <a:lnTo>
                    <a:pt x="123" y="14"/>
                  </a:lnTo>
                  <a:lnTo>
                    <a:pt x="114" y="11"/>
                  </a:lnTo>
                  <a:lnTo>
                    <a:pt x="82" y="0"/>
                  </a:lnTo>
                  <a:lnTo>
                    <a:pt x="74" y="10"/>
                  </a:lnTo>
                  <a:lnTo>
                    <a:pt x="66" y="20"/>
                  </a:lnTo>
                  <a:lnTo>
                    <a:pt x="58" y="29"/>
                  </a:lnTo>
                  <a:lnTo>
                    <a:pt x="49" y="37"/>
                  </a:lnTo>
                  <a:lnTo>
                    <a:pt x="41" y="45"/>
                  </a:lnTo>
                  <a:lnTo>
                    <a:pt x="33" y="52"/>
                  </a:lnTo>
                  <a:lnTo>
                    <a:pt x="17" y="65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8" y="73"/>
                  </a:lnTo>
                  <a:lnTo>
                    <a:pt x="4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14" y="115"/>
                  </a:lnTo>
                  <a:lnTo>
                    <a:pt x="21" y="131"/>
                  </a:lnTo>
                  <a:lnTo>
                    <a:pt x="25" y="138"/>
                  </a:lnTo>
                  <a:lnTo>
                    <a:pt x="28" y="144"/>
                  </a:lnTo>
                  <a:lnTo>
                    <a:pt x="31" y="150"/>
                  </a:lnTo>
                  <a:lnTo>
                    <a:pt x="35" y="156"/>
                  </a:lnTo>
                  <a:lnTo>
                    <a:pt x="44" y="168"/>
                  </a:lnTo>
                  <a:lnTo>
                    <a:pt x="55" y="181"/>
                  </a:lnTo>
                  <a:lnTo>
                    <a:pt x="65" y="194"/>
                  </a:lnTo>
                  <a:lnTo>
                    <a:pt x="82" y="216"/>
                  </a:lnTo>
                  <a:lnTo>
                    <a:pt x="86" y="221"/>
                  </a:lnTo>
                  <a:lnTo>
                    <a:pt x="89" y="226"/>
                  </a:lnTo>
                  <a:lnTo>
                    <a:pt x="91" y="230"/>
                  </a:lnTo>
                  <a:lnTo>
                    <a:pt x="92" y="232"/>
                  </a:lnTo>
                  <a:lnTo>
                    <a:pt x="93" y="234"/>
                  </a:lnTo>
                  <a:lnTo>
                    <a:pt x="94" y="237"/>
                  </a:lnTo>
                  <a:lnTo>
                    <a:pt x="95" y="239"/>
                  </a:lnTo>
                  <a:lnTo>
                    <a:pt x="96" y="245"/>
                  </a:lnTo>
                  <a:lnTo>
                    <a:pt x="97" y="251"/>
                  </a:lnTo>
                  <a:lnTo>
                    <a:pt x="98" y="258"/>
                  </a:lnTo>
                  <a:lnTo>
                    <a:pt x="98" y="265"/>
                  </a:lnTo>
                  <a:lnTo>
                    <a:pt x="98" y="273"/>
                  </a:lnTo>
                  <a:lnTo>
                    <a:pt x="96" y="290"/>
                  </a:lnTo>
                  <a:lnTo>
                    <a:pt x="96" y="293"/>
                  </a:lnTo>
                  <a:lnTo>
                    <a:pt x="96" y="297"/>
                  </a:lnTo>
                  <a:lnTo>
                    <a:pt x="94" y="303"/>
                  </a:lnTo>
                  <a:lnTo>
                    <a:pt x="93" y="309"/>
                  </a:lnTo>
                  <a:lnTo>
                    <a:pt x="93" y="313"/>
                  </a:lnTo>
                  <a:lnTo>
                    <a:pt x="93" y="316"/>
                  </a:lnTo>
                  <a:lnTo>
                    <a:pt x="93" y="320"/>
                  </a:lnTo>
                  <a:lnTo>
                    <a:pt x="92" y="324"/>
                  </a:lnTo>
                  <a:lnTo>
                    <a:pt x="92" y="328"/>
                  </a:lnTo>
                  <a:lnTo>
                    <a:pt x="93" y="331"/>
                  </a:lnTo>
                  <a:lnTo>
                    <a:pt x="93" y="334"/>
                  </a:lnTo>
                  <a:lnTo>
                    <a:pt x="94" y="338"/>
                  </a:lnTo>
                  <a:lnTo>
                    <a:pt x="95" y="341"/>
                  </a:lnTo>
                  <a:lnTo>
                    <a:pt x="96" y="343"/>
                  </a:lnTo>
                  <a:lnTo>
                    <a:pt x="97" y="346"/>
                  </a:lnTo>
                  <a:lnTo>
                    <a:pt x="98" y="349"/>
                  </a:lnTo>
                  <a:lnTo>
                    <a:pt x="101" y="353"/>
                  </a:lnTo>
                  <a:lnTo>
                    <a:pt x="104" y="357"/>
                  </a:lnTo>
                  <a:lnTo>
                    <a:pt x="107" y="361"/>
                  </a:lnTo>
                  <a:lnTo>
                    <a:pt x="112" y="365"/>
                  </a:lnTo>
                  <a:lnTo>
                    <a:pt x="116" y="368"/>
                  </a:lnTo>
                  <a:lnTo>
                    <a:pt x="121" y="371"/>
                  </a:lnTo>
                  <a:lnTo>
                    <a:pt x="126" y="374"/>
                  </a:lnTo>
                  <a:lnTo>
                    <a:pt x="131" y="375"/>
                  </a:lnTo>
                  <a:lnTo>
                    <a:pt x="135" y="377"/>
                  </a:lnTo>
                  <a:lnTo>
                    <a:pt x="138" y="377"/>
                  </a:lnTo>
                  <a:lnTo>
                    <a:pt x="140" y="378"/>
                  </a:lnTo>
                  <a:lnTo>
                    <a:pt x="142" y="378"/>
                  </a:lnTo>
                  <a:lnTo>
                    <a:pt x="144" y="378"/>
                  </a:lnTo>
                  <a:lnTo>
                    <a:pt x="277" y="378"/>
                  </a:lnTo>
                  <a:lnTo>
                    <a:pt x="282" y="378"/>
                  </a:lnTo>
                  <a:lnTo>
                    <a:pt x="286" y="377"/>
                  </a:lnTo>
                  <a:lnTo>
                    <a:pt x="290" y="377"/>
                  </a:lnTo>
                  <a:lnTo>
                    <a:pt x="292" y="376"/>
                  </a:lnTo>
                  <a:lnTo>
                    <a:pt x="294" y="376"/>
                  </a:lnTo>
                  <a:lnTo>
                    <a:pt x="295" y="375"/>
                  </a:lnTo>
                  <a:lnTo>
                    <a:pt x="296" y="374"/>
                  </a:lnTo>
                  <a:lnTo>
                    <a:pt x="298" y="374"/>
                  </a:lnTo>
                  <a:lnTo>
                    <a:pt x="299" y="373"/>
                  </a:lnTo>
                  <a:lnTo>
                    <a:pt x="300" y="372"/>
                  </a:lnTo>
                  <a:lnTo>
                    <a:pt x="301" y="371"/>
                  </a:lnTo>
                  <a:lnTo>
                    <a:pt x="301" y="370"/>
                  </a:lnTo>
                  <a:lnTo>
                    <a:pt x="302" y="369"/>
                  </a:lnTo>
                  <a:lnTo>
                    <a:pt x="304" y="367"/>
                  </a:lnTo>
                  <a:lnTo>
                    <a:pt x="305" y="365"/>
                  </a:lnTo>
                  <a:lnTo>
                    <a:pt x="306" y="362"/>
                  </a:lnTo>
                  <a:lnTo>
                    <a:pt x="306" y="360"/>
                  </a:lnTo>
                  <a:lnTo>
                    <a:pt x="306" y="357"/>
                  </a:lnTo>
                  <a:lnTo>
                    <a:pt x="307" y="354"/>
                  </a:lnTo>
                  <a:lnTo>
                    <a:pt x="306" y="352"/>
                  </a:lnTo>
                  <a:lnTo>
                    <a:pt x="306" y="349"/>
                  </a:lnTo>
                  <a:lnTo>
                    <a:pt x="305" y="343"/>
                  </a:lnTo>
                  <a:lnTo>
                    <a:pt x="303" y="337"/>
                  </a:lnTo>
                  <a:lnTo>
                    <a:pt x="299" y="324"/>
                  </a:lnTo>
                  <a:lnTo>
                    <a:pt x="299" y="321"/>
                  </a:lnTo>
                  <a:lnTo>
                    <a:pt x="298" y="318"/>
                  </a:lnTo>
                  <a:lnTo>
                    <a:pt x="298" y="315"/>
                  </a:lnTo>
                  <a:lnTo>
                    <a:pt x="297" y="313"/>
                  </a:lnTo>
                  <a:lnTo>
                    <a:pt x="295" y="310"/>
                  </a:lnTo>
                  <a:lnTo>
                    <a:pt x="294" y="308"/>
                  </a:lnTo>
                  <a:lnTo>
                    <a:pt x="292" y="306"/>
                  </a:lnTo>
                  <a:lnTo>
                    <a:pt x="290" y="303"/>
                  </a:lnTo>
                  <a:lnTo>
                    <a:pt x="286" y="299"/>
                  </a:lnTo>
                  <a:lnTo>
                    <a:pt x="281" y="29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9"/>
            <p:cNvSpPr/>
            <p:nvPr/>
          </p:nvSpPr>
          <p:spPr>
            <a:xfrm>
              <a:off x="2789597" y="1801131"/>
              <a:ext cx="564331" cy="545795"/>
            </a:xfrm>
            <a:custGeom>
              <a:avLst/>
              <a:gdLst/>
              <a:ahLst/>
              <a:cxnLst/>
              <a:rect l="l" t="t" r="r" b="b"/>
              <a:pathLst>
                <a:path w="1097" h="1061" extrusionOk="0">
                  <a:moveTo>
                    <a:pt x="1068" y="925"/>
                  </a:moveTo>
                  <a:lnTo>
                    <a:pt x="1068" y="903"/>
                  </a:lnTo>
                  <a:lnTo>
                    <a:pt x="1066" y="872"/>
                  </a:lnTo>
                  <a:lnTo>
                    <a:pt x="1064" y="839"/>
                  </a:lnTo>
                  <a:lnTo>
                    <a:pt x="1064" y="823"/>
                  </a:lnTo>
                  <a:lnTo>
                    <a:pt x="1065" y="807"/>
                  </a:lnTo>
                  <a:lnTo>
                    <a:pt x="1066" y="794"/>
                  </a:lnTo>
                  <a:lnTo>
                    <a:pt x="1068" y="782"/>
                  </a:lnTo>
                  <a:lnTo>
                    <a:pt x="1069" y="772"/>
                  </a:lnTo>
                  <a:lnTo>
                    <a:pt x="1070" y="760"/>
                  </a:lnTo>
                  <a:lnTo>
                    <a:pt x="1070" y="748"/>
                  </a:lnTo>
                  <a:lnTo>
                    <a:pt x="1070" y="736"/>
                  </a:lnTo>
                  <a:lnTo>
                    <a:pt x="1069" y="710"/>
                  </a:lnTo>
                  <a:lnTo>
                    <a:pt x="1068" y="686"/>
                  </a:lnTo>
                  <a:lnTo>
                    <a:pt x="1067" y="680"/>
                  </a:lnTo>
                  <a:lnTo>
                    <a:pt x="1066" y="675"/>
                  </a:lnTo>
                  <a:lnTo>
                    <a:pt x="1065" y="665"/>
                  </a:lnTo>
                  <a:lnTo>
                    <a:pt x="1065" y="656"/>
                  </a:lnTo>
                  <a:lnTo>
                    <a:pt x="1065" y="649"/>
                  </a:lnTo>
                  <a:lnTo>
                    <a:pt x="1065" y="614"/>
                  </a:lnTo>
                  <a:lnTo>
                    <a:pt x="1066" y="594"/>
                  </a:lnTo>
                  <a:lnTo>
                    <a:pt x="1067" y="585"/>
                  </a:lnTo>
                  <a:lnTo>
                    <a:pt x="1068" y="576"/>
                  </a:lnTo>
                  <a:lnTo>
                    <a:pt x="1047" y="554"/>
                  </a:lnTo>
                  <a:lnTo>
                    <a:pt x="1044" y="550"/>
                  </a:lnTo>
                  <a:lnTo>
                    <a:pt x="1040" y="547"/>
                  </a:lnTo>
                  <a:lnTo>
                    <a:pt x="1037" y="544"/>
                  </a:lnTo>
                  <a:lnTo>
                    <a:pt x="1035" y="543"/>
                  </a:lnTo>
                  <a:lnTo>
                    <a:pt x="1034" y="542"/>
                  </a:lnTo>
                  <a:lnTo>
                    <a:pt x="1027" y="537"/>
                  </a:lnTo>
                  <a:lnTo>
                    <a:pt x="1019" y="533"/>
                  </a:lnTo>
                  <a:lnTo>
                    <a:pt x="1010" y="528"/>
                  </a:lnTo>
                  <a:lnTo>
                    <a:pt x="1001" y="523"/>
                  </a:lnTo>
                  <a:lnTo>
                    <a:pt x="980" y="514"/>
                  </a:lnTo>
                  <a:lnTo>
                    <a:pt x="958" y="505"/>
                  </a:lnTo>
                  <a:lnTo>
                    <a:pt x="922" y="490"/>
                  </a:lnTo>
                  <a:lnTo>
                    <a:pt x="888" y="473"/>
                  </a:lnTo>
                  <a:lnTo>
                    <a:pt x="872" y="464"/>
                  </a:lnTo>
                  <a:lnTo>
                    <a:pt x="857" y="454"/>
                  </a:lnTo>
                  <a:lnTo>
                    <a:pt x="844" y="445"/>
                  </a:lnTo>
                  <a:lnTo>
                    <a:pt x="838" y="439"/>
                  </a:lnTo>
                  <a:lnTo>
                    <a:pt x="833" y="434"/>
                  </a:lnTo>
                  <a:lnTo>
                    <a:pt x="825" y="425"/>
                  </a:lnTo>
                  <a:lnTo>
                    <a:pt x="818" y="414"/>
                  </a:lnTo>
                  <a:lnTo>
                    <a:pt x="811" y="402"/>
                  </a:lnTo>
                  <a:lnTo>
                    <a:pt x="805" y="388"/>
                  </a:lnTo>
                  <a:lnTo>
                    <a:pt x="793" y="358"/>
                  </a:lnTo>
                  <a:lnTo>
                    <a:pt x="784" y="324"/>
                  </a:lnTo>
                  <a:lnTo>
                    <a:pt x="775" y="290"/>
                  </a:lnTo>
                  <a:lnTo>
                    <a:pt x="769" y="257"/>
                  </a:lnTo>
                  <a:lnTo>
                    <a:pt x="760" y="200"/>
                  </a:lnTo>
                  <a:lnTo>
                    <a:pt x="757" y="186"/>
                  </a:lnTo>
                  <a:lnTo>
                    <a:pt x="756" y="179"/>
                  </a:lnTo>
                  <a:lnTo>
                    <a:pt x="756" y="172"/>
                  </a:lnTo>
                  <a:lnTo>
                    <a:pt x="756" y="158"/>
                  </a:lnTo>
                  <a:lnTo>
                    <a:pt x="757" y="144"/>
                  </a:lnTo>
                  <a:lnTo>
                    <a:pt x="760" y="130"/>
                  </a:lnTo>
                  <a:lnTo>
                    <a:pt x="764" y="115"/>
                  </a:lnTo>
                  <a:lnTo>
                    <a:pt x="768" y="100"/>
                  </a:lnTo>
                  <a:lnTo>
                    <a:pt x="780" y="68"/>
                  </a:lnTo>
                  <a:lnTo>
                    <a:pt x="780" y="68"/>
                  </a:lnTo>
                  <a:lnTo>
                    <a:pt x="784" y="52"/>
                  </a:lnTo>
                  <a:lnTo>
                    <a:pt x="789" y="36"/>
                  </a:lnTo>
                  <a:lnTo>
                    <a:pt x="795" y="20"/>
                  </a:lnTo>
                  <a:lnTo>
                    <a:pt x="800" y="3"/>
                  </a:lnTo>
                  <a:lnTo>
                    <a:pt x="800" y="0"/>
                  </a:lnTo>
                  <a:lnTo>
                    <a:pt x="737" y="14"/>
                  </a:lnTo>
                  <a:lnTo>
                    <a:pt x="702" y="21"/>
                  </a:lnTo>
                  <a:lnTo>
                    <a:pt x="685" y="23"/>
                  </a:lnTo>
                  <a:lnTo>
                    <a:pt x="670" y="25"/>
                  </a:lnTo>
                  <a:lnTo>
                    <a:pt x="656" y="26"/>
                  </a:lnTo>
                  <a:lnTo>
                    <a:pt x="639" y="25"/>
                  </a:lnTo>
                  <a:lnTo>
                    <a:pt x="599" y="23"/>
                  </a:lnTo>
                  <a:lnTo>
                    <a:pt x="509" y="14"/>
                  </a:lnTo>
                  <a:lnTo>
                    <a:pt x="506" y="14"/>
                  </a:lnTo>
                  <a:lnTo>
                    <a:pt x="448" y="8"/>
                  </a:lnTo>
                  <a:lnTo>
                    <a:pt x="425" y="6"/>
                  </a:lnTo>
                  <a:lnTo>
                    <a:pt x="415" y="5"/>
                  </a:lnTo>
                  <a:lnTo>
                    <a:pt x="407" y="5"/>
                  </a:lnTo>
                  <a:lnTo>
                    <a:pt x="387" y="5"/>
                  </a:lnTo>
                  <a:lnTo>
                    <a:pt x="358" y="4"/>
                  </a:lnTo>
                  <a:lnTo>
                    <a:pt x="341" y="4"/>
                  </a:lnTo>
                  <a:lnTo>
                    <a:pt x="322" y="4"/>
                  </a:lnTo>
                  <a:lnTo>
                    <a:pt x="302" y="6"/>
                  </a:lnTo>
                  <a:lnTo>
                    <a:pt x="281" y="9"/>
                  </a:lnTo>
                  <a:lnTo>
                    <a:pt x="260" y="14"/>
                  </a:lnTo>
                  <a:lnTo>
                    <a:pt x="238" y="20"/>
                  </a:lnTo>
                  <a:lnTo>
                    <a:pt x="225" y="24"/>
                  </a:lnTo>
                  <a:lnTo>
                    <a:pt x="212" y="30"/>
                  </a:lnTo>
                  <a:lnTo>
                    <a:pt x="200" y="35"/>
                  </a:lnTo>
                  <a:lnTo>
                    <a:pt x="189" y="42"/>
                  </a:lnTo>
                  <a:lnTo>
                    <a:pt x="178" y="49"/>
                  </a:lnTo>
                  <a:lnTo>
                    <a:pt x="167" y="57"/>
                  </a:lnTo>
                  <a:lnTo>
                    <a:pt x="158" y="65"/>
                  </a:lnTo>
                  <a:lnTo>
                    <a:pt x="148" y="74"/>
                  </a:lnTo>
                  <a:lnTo>
                    <a:pt x="139" y="83"/>
                  </a:lnTo>
                  <a:lnTo>
                    <a:pt x="131" y="94"/>
                  </a:lnTo>
                  <a:lnTo>
                    <a:pt x="123" y="104"/>
                  </a:lnTo>
                  <a:lnTo>
                    <a:pt x="116" y="115"/>
                  </a:lnTo>
                  <a:lnTo>
                    <a:pt x="102" y="140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84" y="172"/>
                  </a:lnTo>
                  <a:lnTo>
                    <a:pt x="75" y="181"/>
                  </a:lnTo>
                  <a:lnTo>
                    <a:pt x="64" y="194"/>
                  </a:lnTo>
                  <a:lnTo>
                    <a:pt x="52" y="211"/>
                  </a:lnTo>
                  <a:lnTo>
                    <a:pt x="46" y="221"/>
                  </a:lnTo>
                  <a:lnTo>
                    <a:pt x="41" y="232"/>
                  </a:lnTo>
                  <a:lnTo>
                    <a:pt x="35" y="245"/>
                  </a:lnTo>
                  <a:lnTo>
                    <a:pt x="29" y="258"/>
                  </a:lnTo>
                  <a:lnTo>
                    <a:pt x="24" y="273"/>
                  </a:lnTo>
                  <a:lnTo>
                    <a:pt x="19" y="290"/>
                  </a:lnTo>
                  <a:lnTo>
                    <a:pt x="12" y="327"/>
                  </a:lnTo>
                  <a:lnTo>
                    <a:pt x="7" y="369"/>
                  </a:lnTo>
                  <a:lnTo>
                    <a:pt x="3" y="409"/>
                  </a:lnTo>
                  <a:lnTo>
                    <a:pt x="2" y="444"/>
                  </a:lnTo>
                  <a:lnTo>
                    <a:pt x="1" y="476"/>
                  </a:lnTo>
                  <a:lnTo>
                    <a:pt x="4" y="544"/>
                  </a:lnTo>
                  <a:lnTo>
                    <a:pt x="4" y="544"/>
                  </a:lnTo>
                  <a:lnTo>
                    <a:pt x="4" y="544"/>
                  </a:lnTo>
                  <a:lnTo>
                    <a:pt x="4" y="545"/>
                  </a:lnTo>
                  <a:lnTo>
                    <a:pt x="4" y="547"/>
                  </a:lnTo>
                  <a:lnTo>
                    <a:pt x="3" y="552"/>
                  </a:lnTo>
                  <a:lnTo>
                    <a:pt x="1" y="566"/>
                  </a:lnTo>
                  <a:lnTo>
                    <a:pt x="0" y="575"/>
                  </a:lnTo>
                  <a:lnTo>
                    <a:pt x="0" y="586"/>
                  </a:lnTo>
                  <a:lnTo>
                    <a:pt x="0" y="597"/>
                  </a:lnTo>
                  <a:lnTo>
                    <a:pt x="1" y="609"/>
                  </a:lnTo>
                  <a:lnTo>
                    <a:pt x="2" y="627"/>
                  </a:lnTo>
                  <a:lnTo>
                    <a:pt x="5" y="644"/>
                  </a:lnTo>
                  <a:lnTo>
                    <a:pt x="9" y="660"/>
                  </a:lnTo>
                  <a:lnTo>
                    <a:pt x="14" y="676"/>
                  </a:lnTo>
                  <a:lnTo>
                    <a:pt x="19" y="690"/>
                  </a:lnTo>
                  <a:lnTo>
                    <a:pt x="23" y="697"/>
                  </a:lnTo>
                  <a:lnTo>
                    <a:pt x="26" y="703"/>
                  </a:lnTo>
                  <a:lnTo>
                    <a:pt x="30" y="709"/>
                  </a:lnTo>
                  <a:lnTo>
                    <a:pt x="34" y="715"/>
                  </a:lnTo>
                  <a:lnTo>
                    <a:pt x="38" y="720"/>
                  </a:lnTo>
                  <a:lnTo>
                    <a:pt x="43" y="725"/>
                  </a:lnTo>
                  <a:lnTo>
                    <a:pt x="49" y="734"/>
                  </a:lnTo>
                  <a:lnTo>
                    <a:pt x="52" y="725"/>
                  </a:lnTo>
                  <a:lnTo>
                    <a:pt x="52" y="724"/>
                  </a:lnTo>
                  <a:lnTo>
                    <a:pt x="52" y="724"/>
                  </a:lnTo>
                  <a:lnTo>
                    <a:pt x="53" y="720"/>
                  </a:lnTo>
                  <a:lnTo>
                    <a:pt x="55" y="709"/>
                  </a:lnTo>
                  <a:lnTo>
                    <a:pt x="58" y="692"/>
                  </a:lnTo>
                  <a:lnTo>
                    <a:pt x="59" y="670"/>
                  </a:lnTo>
                  <a:lnTo>
                    <a:pt x="59" y="644"/>
                  </a:lnTo>
                  <a:lnTo>
                    <a:pt x="56" y="614"/>
                  </a:lnTo>
                  <a:lnTo>
                    <a:pt x="54" y="597"/>
                  </a:lnTo>
                  <a:lnTo>
                    <a:pt x="50" y="580"/>
                  </a:lnTo>
                  <a:lnTo>
                    <a:pt x="44" y="562"/>
                  </a:lnTo>
                  <a:lnTo>
                    <a:pt x="38" y="544"/>
                  </a:lnTo>
                  <a:lnTo>
                    <a:pt x="38" y="544"/>
                  </a:lnTo>
                  <a:lnTo>
                    <a:pt x="36" y="515"/>
                  </a:lnTo>
                  <a:lnTo>
                    <a:pt x="35" y="481"/>
                  </a:lnTo>
                  <a:lnTo>
                    <a:pt x="36" y="444"/>
                  </a:lnTo>
                  <a:lnTo>
                    <a:pt x="38" y="407"/>
                  </a:lnTo>
                  <a:lnTo>
                    <a:pt x="42" y="370"/>
                  </a:lnTo>
                  <a:lnTo>
                    <a:pt x="49" y="337"/>
                  </a:lnTo>
                  <a:lnTo>
                    <a:pt x="53" y="322"/>
                  </a:lnTo>
                  <a:lnTo>
                    <a:pt x="57" y="309"/>
                  </a:lnTo>
                  <a:lnTo>
                    <a:pt x="63" y="298"/>
                  </a:lnTo>
                  <a:lnTo>
                    <a:pt x="69" y="288"/>
                  </a:lnTo>
                  <a:lnTo>
                    <a:pt x="77" y="279"/>
                  </a:lnTo>
                  <a:lnTo>
                    <a:pt x="77" y="291"/>
                  </a:lnTo>
                  <a:lnTo>
                    <a:pt x="73" y="327"/>
                  </a:lnTo>
                  <a:lnTo>
                    <a:pt x="72" y="362"/>
                  </a:lnTo>
                  <a:lnTo>
                    <a:pt x="74" y="431"/>
                  </a:lnTo>
                  <a:lnTo>
                    <a:pt x="81" y="497"/>
                  </a:lnTo>
                  <a:lnTo>
                    <a:pt x="92" y="557"/>
                  </a:lnTo>
                  <a:lnTo>
                    <a:pt x="104" y="612"/>
                  </a:lnTo>
                  <a:lnTo>
                    <a:pt x="117" y="659"/>
                  </a:lnTo>
                  <a:lnTo>
                    <a:pt x="139" y="725"/>
                  </a:lnTo>
                  <a:lnTo>
                    <a:pt x="139" y="725"/>
                  </a:lnTo>
                  <a:lnTo>
                    <a:pt x="141" y="731"/>
                  </a:lnTo>
                  <a:lnTo>
                    <a:pt x="143" y="736"/>
                  </a:lnTo>
                  <a:lnTo>
                    <a:pt x="144" y="738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5" y="741"/>
                  </a:lnTo>
                  <a:lnTo>
                    <a:pt x="145" y="741"/>
                  </a:lnTo>
                  <a:lnTo>
                    <a:pt x="145" y="742"/>
                  </a:lnTo>
                  <a:lnTo>
                    <a:pt x="146" y="746"/>
                  </a:lnTo>
                  <a:lnTo>
                    <a:pt x="146" y="752"/>
                  </a:lnTo>
                  <a:lnTo>
                    <a:pt x="147" y="765"/>
                  </a:lnTo>
                  <a:lnTo>
                    <a:pt x="148" y="782"/>
                  </a:lnTo>
                  <a:lnTo>
                    <a:pt x="147" y="802"/>
                  </a:lnTo>
                  <a:lnTo>
                    <a:pt x="145" y="846"/>
                  </a:lnTo>
                  <a:lnTo>
                    <a:pt x="142" y="892"/>
                  </a:lnTo>
                  <a:lnTo>
                    <a:pt x="140" y="905"/>
                  </a:lnTo>
                  <a:lnTo>
                    <a:pt x="137" y="914"/>
                  </a:lnTo>
                  <a:lnTo>
                    <a:pt x="135" y="923"/>
                  </a:lnTo>
                  <a:lnTo>
                    <a:pt x="134" y="931"/>
                  </a:lnTo>
                  <a:lnTo>
                    <a:pt x="132" y="935"/>
                  </a:lnTo>
                  <a:lnTo>
                    <a:pt x="129" y="940"/>
                  </a:lnTo>
                  <a:lnTo>
                    <a:pt x="127" y="946"/>
                  </a:lnTo>
                  <a:lnTo>
                    <a:pt x="125" y="952"/>
                  </a:lnTo>
                  <a:lnTo>
                    <a:pt x="123" y="960"/>
                  </a:lnTo>
                  <a:lnTo>
                    <a:pt x="121" y="968"/>
                  </a:lnTo>
                  <a:lnTo>
                    <a:pt x="119" y="978"/>
                  </a:lnTo>
                  <a:lnTo>
                    <a:pt x="117" y="990"/>
                  </a:lnTo>
                  <a:lnTo>
                    <a:pt x="115" y="1000"/>
                  </a:lnTo>
                  <a:lnTo>
                    <a:pt x="114" y="1009"/>
                  </a:lnTo>
                  <a:lnTo>
                    <a:pt x="114" y="1017"/>
                  </a:lnTo>
                  <a:lnTo>
                    <a:pt x="114" y="1024"/>
                  </a:lnTo>
                  <a:lnTo>
                    <a:pt x="115" y="1030"/>
                  </a:lnTo>
                  <a:lnTo>
                    <a:pt x="117" y="1036"/>
                  </a:lnTo>
                  <a:lnTo>
                    <a:pt x="119" y="1040"/>
                  </a:lnTo>
                  <a:lnTo>
                    <a:pt x="121" y="1044"/>
                  </a:lnTo>
                  <a:lnTo>
                    <a:pt x="124" y="1047"/>
                  </a:lnTo>
                  <a:lnTo>
                    <a:pt x="127" y="1050"/>
                  </a:lnTo>
                  <a:lnTo>
                    <a:pt x="130" y="1052"/>
                  </a:lnTo>
                  <a:lnTo>
                    <a:pt x="133" y="1054"/>
                  </a:lnTo>
                  <a:lnTo>
                    <a:pt x="136" y="1055"/>
                  </a:lnTo>
                  <a:lnTo>
                    <a:pt x="139" y="1056"/>
                  </a:lnTo>
                  <a:lnTo>
                    <a:pt x="145" y="1058"/>
                  </a:lnTo>
                  <a:lnTo>
                    <a:pt x="148" y="1058"/>
                  </a:lnTo>
                  <a:lnTo>
                    <a:pt x="148" y="1058"/>
                  </a:lnTo>
                  <a:lnTo>
                    <a:pt x="148" y="1058"/>
                  </a:lnTo>
                  <a:lnTo>
                    <a:pt x="148" y="1058"/>
                  </a:lnTo>
                  <a:lnTo>
                    <a:pt x="149" y="1059"/>
                  </a:lnTo>
                  <a:lnTo>
                    <a:pt x="149" y="1059"/>
                  </a:lnTo>
                  <a:lnTo>
                    <a:pt x="150" y="1059"/>
                  </a:lnTo>
                  <a:lnTo>
                    <a:pt x="151" y="1060"/>
                  </a:lnTo>
                  <a:lnTo>
                    <a:pt x="152" y="1060"/>
                  </a:lnTo>
                  <a:lnTo>
                    <a:pt x="154" y="1060"/>
                  </a:lnTo>
                  <a:lnTo>
                    <a:pt x="158" y="1061"/>
                  </a:lnTo>
                  <a:lnTo>
                    <a:pt x="172" y="1061"/>
                  </a:lnTo>
                  <a:lnTo>
                    <a:pt x="193" y="1061"/>
                  </a:lnTo>
                  <a:lnTo>
                    <a:pt x="232" y="1061"/>
                  </a:lnTo>
                  <a:lnTo>
                    <a:pt x="259" y="1060"/>
                  </a:lnTo>
                  <a:lnTo>
                    <a:pt x="292" y="1058"/>
                  </a:lnTo>
                  <a:lnTo>
                    <a:pt x="340" y="1058"/>
                  </a:lnTo>
                  <a:lnTo>
                    <a:pt x="342" y="1058"/>
                  </a:lnTo>
                  <a:lnTo>
                    <a:pt x="344" y="1058"/>
                  </a:lnTo>
                  <a:lnTo>
                    <a:pt x="346" y="1057"/>
                  </a:lnTo>
                  <a:lnTo>
                    <a:pt x="347" y="1057"/>
                  </a:lnTo>
                  <a:lnTo>
                    <a:pt x="349" y="1056"/>
                  </a:lnTo>
                  <a:lnTo>
                    <a:pt x="351" y="1055"/>
                  </a:lnTo>
                  <a:lnTo>
                    <a:pt x="352" y="1055"/>
                  </a:lnTo>
                  <a:lnTo>
                    <a:pt x="354" y="1054"/>
                  </a:lnTo>
                  <a:lnTo>
                    <a:pt x="355" y="1052"/>
                  </a:lnTo>
                  <a:lnTo>
                    <a:pt x="356" y="1051"/>
                  </a:lnTo>
                  <a:lnTo>
                    <a:pt x="358" y="1050"/>
                  </a:lnTo>
                  <a:lnTo>
                    <a:pt x="359" y="1048"/>
                  </a:lnTo>
                  <a:lnTo>
                    <a:pt x="360" y="1047"/>
                  </a:lnTo>
                  <a:lnTo>
                    <a:pt x="360" y="1045"/>
                  </a:lnTo>
                  <a:lnTo>
                    <a:pt x="361" y="1043"/>
                  </a:lnTo>
                  <a:lnTo>
                    <a:pt x="362" y="1041"/>
                  </a:lnTo>
                  <a:lnTo>
                    <a:pt x="363" y="1037"/>
                  </a:lnTo>
                  <a:lnTo>
                    <a:pt x="363" y="1033"/>
                  </a:lnTo>
                  <a:lnTo>
                    <a:pt x="363" y="1029"/>
                  </a:lnTo>
                  <a:lnTo>
                    <a:pt x="363" y="1024"/>
                  </a:lnTo>
                  <a:lnTo>
                    <a:pt x="362" y="1019"/>
                  </a:lnTo>
                  <a:lnTo>
                    <a:pt x="361" y="1015"/>
                  </a:lnTo>
                  <a:lnTo>
                    <a:pt x="360" y="1010"/>
                  </a:lnTo>
                  <a:lnTo>
                    <a:pt x="358" y="1005"/>
                  </a:lnTo>
                  <a:lnTo>
                    <a:pt x="356" y="1001"/>
                  </a:lnTo>
                  <a:lnTo>
                    <a:pt x="354" y="997"/>
                  </a:lnTo>
                  <a:lnTo>
                    <a:pt x="351" y="992"/>
                  </a:lnTo>
                  <a:lnTo>
                    <a:pt x="349" y="988"/>
                  </a:lnTo>
                  <a:lnTo>
                    <a:pt x="346" y="985"/>
                  </a:lnTo>
                  <a:lnTo>
                    <a:pt x="343" y="981"/>
                  </a:lnTo>
                  <a:lnTo>
                    <a:pt x="340" y="978"/>
                  </a:lnTo>
                  <a:lnTo>
                    <a:pt x="337" y="976"/>
                  </a:lnTo>
                  <a:lnTo>
                    <a:pt x="334" y="976"/>
                  </a:lnTo>
                  <a:lnTo>
                    <a:pt x="325" y="971"/>
                  </a:lnTo>
                  <a:lnTo>
                    <a:pt x="317" y="965"/>
                  </a:lnTo>
                  <a:lnTo>
                    <a:pt x="309" y="959"/>
                  </a:lnTo>
                  <a:lnTo>
                    <a:pt x="302" y="952"/>
                  </a:lnTo>
                  <a:lnTo>
                    <a:pt x="299" y="949"/>
                  </a:lnTo>
                  <a:lnTo>
                    <a:pt x="295" y="945"/>
                  </a:lnTo>
                  <a:lnTo>
                    <a:pt x="293" y="941"/>
                  </a:lnTo>
                  <a:lnTo>
                    <a:pt x="290" y="937"/>
                  </a:lnTo>
                  <a:lnTo>
                    <a:pt x="288" y="933"/>
                  </a:lnTo>
                  <a:lnTo>
                    <a:pt x="286" y="929"/>
                  </a:lnTo>
                  <a:lnTo>
                    <a:pt x="284" y="925"/>
                  </a:lnTo>
                  <a:lnTo>
                    <a:pt x="283" y="920"/>
                  </a:lnTo>
                  <a:lnTo>
                    <a:pt x="282" y="914"/>
                  </a:lnTo>
                  <a:lnTo>
                    <a:pt x="281" y="906"/>
                  </a:lnTo>
                  <a:lnTo>
                    <a:pt x="280" y="887"/>
                  </a:lnTo>
                  <a:lnTo>
                    <a:pt x="280" y="863"/>
                  </a:lnTo>
                  <a:lnTo>
                    <a:pt x="282" y="838"/>
                  </a:lnTo>
                  <a:lnTo>
                    <a:pt x="285" y="788"/>
                  </a:lnTo>
                  <a:lnTo>
                    <a:pt x="289" y="753"/>
                  </a:lnTo>
                  <a:lnTo>
                    <a:pt x="289" y="751"/>
                  </a:lnTo>
                  <a:lnTo>
                    <a:pt x="290" y="750"/>
                  </a:lnTo>
                  <a:lnTo>
                    <a:pt x="291" y="748"/>
                  </a:lnTo>
                  <a:lnTo>
                    <a:pt x="293" y="746"/>
                  </a:lnTo>
                  <a:lnTo>
                    <a:pt x="296" y="743"/>
                  </a:lnTo>
                  <a:lnTo>
                    <a:pt x="299" y="738"/>
                  </a:lnTo>
                  <a:lnTo>
                    <a:pt x="304" y="734"/>
                  </a:lnTo>
                  <a:lnTo>
                    <a:pt x="309" y="729"/>
                  </a:lnTo>
                  <a:lnTo>
                    <a:pt x="323" y="717"/>
                  </a:lnTo>
                  <a:lnTo>
                    <a:pt x="329" y="711"/>
                  </a:lnTo>
                  <a:lnTo>
                    <a:pt x="336" y="705"/>
                  </a:lnTo>
                  <a:lnTo>
                    <a:pt x="351" y="690"/>
                  </a:lnTo>
                  <a:lnTo>
                    <a:pt x="367" y="673"/>
                  </a:lnTo>
                  <a:lnTo>
                    <a:pt x="382" y="655"/>
                  </a:lnTo>
                  <a:lnTo>
                    <a:pt x="388" y="620"/>
                  </a:lnTo>
                  <a:lnTo>
                    <a:pt x="394" y="582"/>
                  </a:lnTo>
                  <a:lnTo>
                    <a:pt x="400" y="506"/>
                  </a:lnTo>
                  <a:lnTo>
                    <a:pt x="403" y="445"/>
                  </a:lnTo>
                  <a:lnTo>
                    <a:pt x="404" y="420"/>
                  </a:lnTo>
                  <a:lnTo>
                    <a:pt x="404" y="418"/>
                  </a:lnTo>
                  <a:lnTo>
                    <a:pt x="404" y="417"/>
                  </a:lnTo>
                  <a:lnTo>
                    <a:pt x="404" y="416"/>
                  </a:lnTo>
                  <a:lnTo>
                    <a:pt x="405" y="414"/>
                  </a:lnTo>
                  <a:lnTo>
                    <a:pt x="406" y="413"/>
                  </a:lnTo>
                  <a:lnTo>
                    <a:pt x="406" y="412"/>
                  </a:lnTo>
                  <a:lnTo>
                    <a:pt x="407" y="411"/>
                  </a:lnTo>
                  <a:lnTo>
                    <a:pt x="408" y="410"/>
                  </a:lnTo>
                  <a:lnTo>
                    <a:pt x="409" y="409"/>
                  </a:lnTo>
                  <a:lnTo>
                    <a:pt x="410" y="408"/>
                  </a:lnTo>
                  <a:lnTo>
                    <a:pt x="412" y="408"/>
                  </a:lnTo>
                  <a:lnTo>
                    <a:pt x="413" y="407"/>
                  </a:lnTo>
                  <a:lnTo>
                    <a:pt x="414" y="407"/>
                  </a:lnTo>
                  <a:lnTo>
                    <a:pt x="416" y="406"/>
                  </a:lnTo>
                  <a:lnTo>
                    <a:pt x="417" y="406"/>
                  </a:lnTo>
                  <a:lnTo>
                    <a:pt x="419" y="406"/>
                  </a:lnTo>
                  <a:lnTo>
                    <a:pt x="420" y="406"/>
                  </a:lnTo>
                  <a:lnTo>
                    <a:pt x="422" y="406"/>
                  </a:lnTo>
                  <a:lnTo>
                    <a:pt x="423" y="407"/>
                  </a:lnTo>
                  <a:lnTo>
                    <a:pt x="425" y="407"/>
                  </a:lnTo>
                  <a:lnTo>
                    <a:pt x="426" y="408"/>
                  </a:lnTo>
                  <a:lnTo>
                    <a:pt x="427" y="408"/>
                  </a:lnTo>
                  <a:lnTo>
                    <a:pt x="428" y="409"/>
                  </a:lnTo>
                  <a:lnTo>
                    <a:pt x="429" y="410"/>
                  </a:lnTo>
                  <a:lnTo>
                    <a:pt x="430" y="411"/>
                  </a:lnTo>
                  <a:lnTo>
                    <a:pt x="431" y="412"/>
                  </a:lnTo>
                  <a:lnTo>
                    <a:pt x="431" y="413"/>
                  </a:lnTo>
                  <a:lnTo>
                    <a:pt x="432" y="414"/>
                  </a:lnTo>
                  <a:lnTo>
                    <a:pt x="432" y="416"/>
                  </a:lnTo>
                  <a:lnTo>
                    <a:pt x="433" y="417"/>
                  </a:lnTo>
                  <a:lnTo>
                    <a:pt x="433" y="418"/>
                  </a:lnTo>
                  <a:lnTo>
                    <a:pt x="433" y="420"/>
                  </a:lnTo>
                  <a:lnTo>
                    <a:pt x="432" y="445"/>
                  </a:lnTo>
                  <a:lnTo>
                    <a:pt x="430" y="504"/>
                  </a:lnTo>
                  <a:lnTo>
                    <a:pt x="423" y="580"/>
                  </a:lnTo>
                  <a:lnTo>
                    <a:pt x="417" y="619"/>
                  </a:lnTo>
                  <a:lnTo>
                    <a:pt x="410" y="655"/>
                  </a:lnTo>
                  <a:lnTo>
                    <a:pt x="432" y="662"/>
                  </a:lnTo>
                  <a:lnTo>
                    <a:pt x="461" y="669"/>
                  </a:lnTo>
                  <a:lnTo>
                    <a:pt x="477" y="672"/>
                  </a:lnTo>
                  <a:lnTo>
                    <a:pt x="493" y="675"/>
                  </a:lnTo>
                  <a:lnTo>
                    <a:pt x="511" y="676"/>
                  </a:lnTo>
                  <a:lnTo>
                    <a:pt x="529" y="677"/>
                  </a:lnTo>
                  <a:lnTo>
                    <a:pt x="539" y="677"/>
                  </a:lnTo>
                  <a:lnTo>
                    <a:pt x="549" y="677"/>
                  </a:lnTo>
                  <a:lnTo>
                    <a:pt x="554" y="676"/>
                  </a:lnTo>
                  <a:lnTo>
                    <a:pt x="559" y="676"/>
                  </a:lnTo>
                  <a:lnTo>
                    <a:pt x="564" y="675"/>
                  </a:lnTo>
                  <a:lnTo>
                    <a:pt x="568" y="674"/>
                  </a:lnTo>
                  <a:lnTo>
                    <a:pt x="687" y="650"/>
                  </a:lnTo>
                  <a:lnTo>
                    <a:pt x="731" y="640"/>
                  </a:lnTo>
                  <a:lnTo>
                    <a:pt x="760" y="632"/>
                  </a:lnTo>
                  <a:lnTo>
                    <a:pt x="778" y="626"/>
                  </a:lnTo>
                  <a:lnTo>
                    <a:pt x="789" y="624"/>
                  </a:lnTo>
                  <a:lnTo>
                    <a:pt x="800" y="621"/>
                  </a:lnTo>
                  <a:lnTo>
                    <a:pt x="816" y="616"/>
                  </a:lnTo>
                  <a:lnTo>
                    <a:pt x="824" y="614"/>
                  </a:lnTo>
                  <a:lnTo>
                    <a:pt x="831" y="612"/>
                  </a:lnTo>
                  <a:lnTo>
                    <a:pt x="828" y="474"/>
                  </a:lnTo>
                  <a:lnTo>
                    <a:pt x="828" y="473"/>
                  </a:lnTo>
                  <a:lnTo>
                    <a:pt x="828" y="473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29" y="471"/>
                  </a:lnTo>
                  <a:lnTo>
                    <a:pt x="829" y="469"/>
                  </a:lnTo>
                  <a:lnTo>
                    <a:pt x="830" y="468"/>
                  </a:lnTo>
                  <a:lnTo>
                    <a:pt x="830" y="467"/>
                  </a:lnTo>
                  <a:lnTo>
                    <a:pt x="830" y="467"/>
                  </a:lnTo>
                  <a:lnTo>
                    <a:pt x="831" y="466"/>
                  </a:lnTo>
                  <a:lnTo>
                    <a:pt x="831" y="466"/>
                  </a:lnTo>
                  <a:lnTo>
                    <a:pt x="831" y="465"/>
                  </a:lnTo>
                  <a:lnTo>
                    <a:pt x="831" y="465"/>
                  </a:lnTo>
                  <a:lnTo>
                    <a:pt x="832" y="464"/>
                  </a:lnTo>
                  <a:lnTo>
                    <a:pt x="832" y="464"/>
                  </a:lnTo>
                  <a:lnTo>
                    <a:pt x="832" y="464"/>
                  </a:lnTo>
                  <a:lnTo>
                    <a:pt x="833" y="464"/>
                  </a:lnTo>
                  <a:lnTo>
                    <a:pt x="833" y="463"/>
                  </a:lnTo>
                  <a:lnTo>
                    <a:pt x="834" y="463"/>
                  </a:lnTo>
                  <a:lnTo>
                    <a:pt x="834" y="463"/>
                  </a:lnTo>
                  <a:lnTo>
                    <a:pt x="835" y="463"/>
                  </a:lnTo>
                  <a:lnTo>
                    <a:pt x="837" y="463"/>
                  </a:lnTo>
                  <a:lnTo>
                    <a:pt x="839" y="463"/>
                  </a:lnTo>
                  <a:lnTo>
                    <a:pt x="840" y="463"/>
                  </a:lnTo>
                  <a:lnTo>
                    <a:pt x="842" y="463"/>
                  </a:lnTo>
                  <a:lnTo>
                    <a:pt x="843" y="463"/>
                  </a:lnTo>
                  <a:lnTo>
                    <a:pt x="844" y="464"/>
                  </a:lnTo>
                  <a:lnTo>
                    <a:pt x="846" y="464"/>
                  </a:lnTo>
                  <a:lnTo>
                    <a:pt x="847" y="465"/>
                  </a:lnTo>
                  <a:lnTo>
                    <a:pt x="848" y="466"/>
                  </a:lnTo>
                  <a:lnTo>
                    <a:pt x="849" y="467"/>
                  </a:lnTo>
                  <a:lnTo>
                    <a:pt x="850" y="468"/>
                  </a:lnTo>
                  <a:lnTo>
                    <a:pt x="850" y="469"/>
                  </a:lnTo>
                  <a:lnTo>
                    <a:pt x="851" y="470"/>
                  </a:lnTo>
                  <a:lnTo>
                    <a:pt x="852" y="471"/>
                  </a:lnTo>
                  <a:lnTo>
                    <a:pt x="852" y="472"/>
                  </a:lnTo>
                  <a:lnTo>
                    <a:pt x="852" y="474"/>
                  </a:lnTo>
                  <a:lnTo>
                    <a:pt x="853" y="475"/>
                  </a:lnTo>
                  <a:lnTo>
                    <a:pt x="853" y="477"/>
                  </a:lnTo>
                  <a:lnTo>
                    <a:pt x="852" y="534"/>
                  </a:lnTo>
                  <a:lnTo>
                    <a:pt x="853" y="585"/>
                  </a:lnTo>
                  <a:lnTo>
                    <a:pt x="854" y="611"/>
                  </a:lnTo>
                  <a:lnTo>
                    <a:pt x="856" y="635"/>
                  </a:lnTo>
                  <a:lnTo>
                    <a:pt x="876" y="680"/>
                  </a:lnTo>
                  <a:lnTo>
                    <a:pt x="884" y="703"/>
                  </a:lnTo>
                  <a:lnTo>
                    <a:pt x="892" y="726"/>
                  </a:lnTo>
                  <a:lnTo>
                    <a:pt x="899" y="748"/>
                  </a:lnTo>
                  <a:lnTo>
                    <a:pt x="905" y="769"/>
                  </a:lnTo>
                  <a:lnTo>
                    <a:pt x="909" y="789"/>
                  </a:lnTo>
                  <a:lnTo>
                    <a:pt x="912" y="807"/>
                  </a:lnTo>
                  <a:lnTo>
                    <a:pt x="914" y="818"/>
                  </a:lnTo>
                  <a:lnTo>
                    <a:pt x="915" y="830"/>
                  </a:lnTo>
                  <a:lnTo>
                    <a:pt x="915" y="840"/>
                  </a:lnTo>
                  <a:lnTo>
                    <a:pt x="915" y="851"/>
                  </a:lnTo>
                  <a:lnTo>
                    <a:pt x="915" y="860"/>
                  </a:lnTo>
                  <a:lnTo>
                    <a:pt x="914" y="870"/>
                  </a:lnTo>
                  <a:lnTo>
                    <a:pt x="912" y="886"/>
                  </a:lnTo>
                  <a:lnTo>
                    <a:pt x="912" y="890"/>
                  </a:lnTo>
                  <a:lnTo>
                    <a:pt x="911" y="894"/>
                  </a:lnTo>
                  <a:lnTo>
                    <a:pt x="911" y="901"/>
                  </a:lnTo>
                  <a:lnTo>
                    <a:pt x="911" y="904"/>
                  </a:lnTo>
                  <a:lnTo>
                    <a:pt x="911" y="906"/>
                  </a:lnTo>
                  <a:lnTo>
                    <a:pt x="911" y="908"/>
                  </a:lnTo>
                  <a:lnTo>
                    <a:pt x="911" y="909"/>
                  </a:lnTo>
                  <a:lnTo>
                    <a:pt x="911" y="910"/>
                  </a:lnTo>
                  <a:lnTo>
                    <a:pt x="912" y="911"/>
                  </a:lnTo>
                  <a:lnTo>
                    <a:pt x="912" y="920"/>
                  </a:lnTo>
                  <a:lnTo>
                    <a:pt x="912" y="923"/>
                  </a:lnTo>
                  <a:lnTo>
                    <a:pt x="914" y="937"/>
                  </a:lnTo>
                  <a:lnTo>
                    <a:pt x="916" y="954"/>
                  </a:lnTo>
                  <a:lnTo>
                    <a:pt x="916" y="962"/>
                  </a:lnTo>
                  <a:lnTo>
                    <a:pt x="916" y="969"/>
                  </a:lnTo>
                  <a:lnTo>
                    <a:pt x="916" y="976"/>
                  </a:lnTo>
                  <a:lnTo>
                    <a:pt x="915" y="979"/>
                  </a:lnTo>
                  <a:lnTo>
                    <a:pt x="915" y="982"/>
                  </a:lnTo>
                  <a:lnTo>
                    <a:pt x="915" y="982"/>
                  </a:lnTo>
                  <a:lnTo>
                    <a:pt x="915" y="983"/>
                  </a:lnTo>
                  <a:lnTo>
                    <a:pt x="914" y="984"/>
                  </a:lnTo>
                  <a:lnTo>
                    <a:pt x="914" y="984"/>
                  </a:lnTo>
                  <a:lnTo>
                    <a:pt x="913" y="987"/>
                  </a:lnTo>
                  <a:lnTo>
                    <a:pt x="913" y="988"/>
                  </a:lnTo>
                  <a:lnTo>
                    <a:pt x="912" y="990"/>
                  </a:lnTo>
                  <a:lnTo>
                    <a:pt x="912" y="990"/>
                  </a:lnTo>
                  <a:lnTo>
                    <a:pt x="912" y="991"/>
                  </a:lnTo>
                  <a:lnTo>
                    <a:pt x="912" y="992"/>
                  </a:lnTo>
                  <a:lnTo>
                    <a:pt x="912" y="993"/>
                  </a:lnTo>
                  <a:lnTo>
                    <a:pt x="908" y="1006"/>
                  </a:lnTo>
                  <a:lnTo>
                    <a:pt x="906" y="1013"/>
                  </a:lnTo>
                  <a:lnTo>
                    <a:pt x="904" y="1020"/>
                  </a:lnTo>
                  <a:lnTo>
                    <a:pt x="903" y="1023"/>
                  </a:lnTo>
                  <a:lnTo>
                    <a:pt x="903" y="1026"/>
                  </a:lnTo>
                  <a:lnTo>
                    <a:pt x="903" y="1029"/>
                  </a:lnTo>
                  <a:lnTo>
                    <a:pt x="903" y="1032"/>
                  </a:lnTo>
                  <a:lnTo>
                    <a:pt x="903" y="1035"/>
                  </a:lnTo>
                  <a:lnTo>
                    <a:pt x="904" y="1038"/>
                  </a:lnTo>
                  <a:lnTo>
                    <a:pt x="905" y="1041"/>
                  </a:lnTo>
                  <a:lnTo>
                    <a:pt x="907" y="1044"/>
                  </a:lnTo>
                  <a:lnTo>
                    <a:pt x="908" y="1045"/>
                  </a:lnTo>
                  <a:lnTo>
                    <a:pt x="909" y="1047"/>
                  </a:lnTo>
                  <a:lnTo>
                    <a:pt x="910" y="1048"/>
                  </a:lnTo>
                  <a:lnTo>
                    <a:pt x="911" y="1049"/>
                  </a:lnTo>
                  <a:lnTo>
                    <a:pt x="913" y="1050"/>
                  </a:lnTo>
                  <a:lnTo>
                    <a:pt x="914" y="1051"/>
                  </a:lnTo>
                  <a:lnTo>
                    <a:pt x="916" y="1052"/>
                  </a:lnTo>
                  <a:lnTo>
                    <a:pt x="917" y="1052"/>
                  </a:lnTo>
                  <a:lnTo>
                    <a:pt x="919" y="1053"/>
                  </a:lnTo>
                  <a:lnTo>
                    <a:pt x="921" y="1054"/>
                  </a:lnTo>
                  <a:lnTo>
                    <a:pt x="925" y="1054"/>
                  </a:lnTo>
                  <a:lnTo>
                    <a:pt x="930" y="1055"/>
                  </a:lnTo>
                  <a:lnTo>
                    <a:pt x="935" y="1055"/>
                  </a:lnTo>
                  <a:lnTo>
                    <a:pt x="1070" y="1055"/>
                  </a:lnTo>
                  <a:lnTo>
                    <a:pt x="1075" y="1055"/>
                  </a:lnTo>
                  <a:lnTo>
                    <a:pt x="1077" y="1054"/>
                  </a:lnTo>
                  <a:lnTo>
                    <a:pt x="1079" y="1054"/>
                  </a:lnTo>
                  <a:lnTo>
                    <a:pt x="1081" y="1054"/>
                  </a:lnTo>
                  <a:lnTo>
                    <a:pt x="1083" y="1053"/>
                  </a:lnTo>
                  <a:lnTo>
                    <a:pt x="1084" y="1052"/>
                  </a:lnTo>
                  <a:lnTo>
                    <a:pt x="1086" y="1052"/>
                  </a:lnTo>
                  <a:lnTo>
                    <a:pt x="1087" y="1051"/>
                  </a:lnTo>
                  <a:lnTo>
                    <a:pt x="1088" y="1050"/>
                  </a:lnTo>
                  <a:lnTo>
                    <a:pt x="1089" y="1049"/>
                  </a:lnTo>
                  <a:lnTo>
                    <a:pt x="1090" y="1048"/>
                  </a:lnTo>
                  <a:lnTo>
                    <a:pt x="1091" y="1047"/>
                  </a:lnTo>
                  <a:lnTo>
                    <a:pt x="1092" y="1046"/>
                  </a:lnTo>
                  <a:lnTo>
                    <a:pt x="1092" y="1045"/>
                  </a:lnTo>
                  <a:lnTo>
                    <a:pt x="1093" y="1044"/>
                  </a:lnTo>
                  <a:lnTo>
                    <a:pt x="1094" y="1041"/>
                  </a:lnTo>
                  <a:lnTo>
                    <a:pt x="1095" y="1038"/>
                  </a:lnTo>
                  <a:lnTo>
                    <a:pt x="1096" y="1035"/>
                  </a:lnTo>
                  <a:lnTo>
                    <a:pt x="1096" y="1032"/>
                  </a:lnTo>
                  <a:lnTo>
                    <a:pt x="1097" y="1029"/>
                  </a:lnTo>
                  <a:lnTo>
                    <a:pt x="1097" y="1025"/>
                  </a:lnTo>
                  <a:lnTo>
                    <a:pt x="1097" y="1022"/>
                  </a:lnTo>
                  <a:lnTo>
                    <a:pt x="1096" y="1018"/>
                  </a:lnTo>
                  <a:lnTo>
                    <a:pt x="1095" y="1011"/>
                  </a:lnTo>
                  <a:lnTo>
                    <a:pt x="1093" y="1004"/>
                  </a:lnTo>
                  <a:lnTo>
                    <a:pt x="1090" y="997"/>
                  </a:lnTo>
                  <a:lnTo>
                    <a:pt x="1087" y="990"/>
                  </a:lnTo>
                  <a:lnTo>
                    <a:pt x="1082" y="980"/>
                  </a:lnTo>
                  <a:lnTo>
                    <a:pt x="1079" y="973"/>
                  </a:lnTo>
                  <a:lnTo>
                    <a:pt x="1076" y="965"/>
                  </a:lnTo>
                  <a:lnTo>
                    <a:pt x="1073" y="957"/>
                  </a:lnTo>
                  <a:lnTo>
                    <a:pt x="1071" y="947"/>
                  </a:lnTo>
                  <a:lnTo>
                    <a:pt x="1069" y="9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9"/>
            <p:cNvSpPr/>
            <p:nvPr/>
          </p:nvSpPr>
          <p:spPr>
            <a:xfrm>
              <a:off x="3487287" y="2081237"/>
              <a:ext cx="70541" cy="197207"/>
            </a:xfrm>
            <a:custGeom>
              <a:avLst/>
              <a:gdLst/>
              <a:ahLst/>
              <a:cxnLst/>
              <a:rect l="l" t="t" r="r" b="b"/>
              <a:pathLst>
                <a:path w="138" h="384" extrusionOk="0">
                  <a:moveTo>
                    <a:pt x="22" y="74"/>
                  </a:moveTo>
                  <a:lnTo>
                    <a:pt x="20" y="77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5" y="87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8" y="102"/>
                  </a:lnTo>
                  <a:lnTo>
                    <a:pt x="5" y="112"/>
                  </a:lnTo>
                  <a:lnTo>
                    <a:pt x="2" y="123"/>
                  </a:lnTo>
                  <a:lnTo>
                    <a:pt x="1" y="134"/>
                  </a:lnTo>
                  <a:lnTo>
                    <a:pt x="0" y="145"/>
                  </a:lnTo>
                  <a:lnTo>
                    <a:pt x="0" y="157"/>
                  </a:lnTo>
                  <a:lnTo>
                    <a:pt x="1" y="168"/>
                  </a:lnTo>
                  <a:lnTo>
                    <a:pt x="5" y="191"/>
                  </a:lnTo>
                  <a:lnTo>
                    <a:pt x="11" y="214"/>
                  </a:lnTo>
                  <a:lnTo>
                    <a:pt x="18" y="236"/>
                  </a:lnTo>
                  <a:lnTo>
                    <a:pt x="33" y="274"/>
                  </a:lnTo>
                  <a:lnTo>
                    <a:pt x="36" y="277"/>
                  </a:lnTo>
                  <a:lnTo>
                    <a:pt x="39" y="283"/>
                  </a:lnTo>
                  <a:lnTo>
                    <a:pt x="41" y="289"/>
                  </a:lnTo>
                  <a:lnTo>
                    <a:pt x="42" y="294"/>
                  </a:lnTo>
                  <a:lnTo>
                    <a:pt x="43" y="299"/>
                  </a:lnTo>
                  <a:lnTo>
                    <a:pt x="43" y="304"/>
                  </a:lnTo>
                  <a:lnTo>
                    <a:pt x="43" y="308"/>
                  </a:lnTo>
                  <a:lnTo>
                    <a:pt x="43" y="312"/>
                  </a:lnTo>
                  <a:lnTo>
                    <a:pt x="42" y="315"/>
                  </a:lnTo>
                  <a:lnTo>
                    <a:pt x="41" y="318"/>
                  </a:lnTo>
                  <a:lnTo>
                    <a:pt x="40" y="321"/>
                  </a:lnTo>
                  <a:lnTo>
                    <a:pt x="39" y="324"/>
                  </a:lnTo>
                  <a:lnTo>
                    <a:pt x="38" y="327"/>
                  </a:lnTo>
                  <a:lnTo>
                    <a:pt x="35" y="332"/>
                  </a:lnTo>
                  <a:lnTo>
                    <a:pt x="31" y="336"/>
                  </a:lnTo>
                  <a:lnTo>
                    <a:pt x="30" y="338"/>
                  </a:lnTo>
                  <a:lnTo>
                    <a:pt x="29" y="340"/>
                  </a:lnTo>
                  <a:lnTo>
                    <a:pt x="27" y="343"/>
                  </a:lnTo>
                  <a:lnTo>
                    <a:pt x="25" y="346"/>
                  </a:lnTo>
                  <a:lnTo>
                    <a:pt x="24" y="348"/>
                  </a:lnTo>
                  <a:lnTo>
                    <a:pt x="22" y="350"/>
                  </a:lnTo>
                  <a:lnTo>
                    <a:pt x="22" y="351"/>
                  </a:lnTo>
                  <a:lnTo>
                    <a:pt x="21" y="352"/>
                  </a:lnTo>
                  <a:lnTo>
                    <a:pt x="21" y="353"/>
                  </a:lnTo>
                  <a:lnTo>
                    <a:pt x="21" y="354"/>
                  </a:lnTo>
                  <a:lnTo>
                    <a:pt x="21" y="355"/>
                  </a:lnTo>
                  <a:lnTo>
                    <a:pt x="20" y="356"/>
                  </a:lnTo>
                  <a:lnTo>
                    <a:pt x="20" y="357"/>
                  </a:lnTo>
                  <a:lnTo>
                    <a:pt x="20" y="358"/>
                  </a:lnTo>
                  <a:lnTo>
                    <a:pt x="20" y="359"/>
                  </a:lnTo>
                  <a:lnTo>
                    <a:pt x="20" y="360"/>
                  </a:lnTo>
                  <a:lnTo>
                    <a:pt x="21" y="361"/>
                  </a:lnTo>
                  <a:lnTo>
                    <a:pt x="21" y="362"/>
                  </a:lnTo>
                  <a:lnTo>
                    <a:pt x="21" y="363"/>
                  </a:lnTo>
                  <a:lnTo>
                    <a:pt x="21" y="364"/>
                  </a:lnTo>
                  <a:lnTo>
                    <a:pt x="22" y="364"/>
                  </a:lnTo>
                  <a:lnTo>
                    <a:pt x="22" y="365"/>
                  </a:lnTo>
                  <a:lnTo>
                    <a:pt x="24" y="367"/>
                  </a:lnTo>
                  <a:lnTo>
                    <a:pt x="27" y="370"/>
                  </a:lnTo>
                  <a:lnTo>
                    <a:pt x="29" y="372"/>
                  </a:lnTo>
                  <a:lnTo>
                    <a:pt x="32" y="373"/>
                  </a:lnTo>
                  <a:lnTo>
                    <a:pt x="34" y="375"/>
                  </a:lnTo>
                  <a:lnTo>
                    <a:pt x="37" y="376"/>
                  </a:lnTo>
                  <a:lnTo>
                    <a:pt x="43" y="379"/>
                  </a:lnTo>
                  <a:lnTo>
                    <a:pt x="54" y="382"/>
                  </a:lnTo>
                  <a:lnTo>
                    <a:pt x="57" y="383"/>
                  </a:lnTo>
                  <a:lnTo>
                    <a:pt x="59" y="383"/>
                  </a:lnTo>
                  <a:lnTo>
                    <a:pt x="59" y="384"/>
                  </a:lnTo>
                  <a:lnTo>
                    <a:pt x="59" y="384"/>
                  </a:lnTo>
                  <a:lnTo>
                    <a:pt x="62" y="384"/>
                  </a:lnTo>
                  <a:lnTo>
                    <a:pt x="64" y="381"/>
                  </a:lnTo>
                  <a:lnTo>
                    <a:pt x="71" y="375"/>
                  </a:lnTo>
                  <a:lnTo>
                    <a:pt x="74" y="372"/>
                  </a:lnTo>
                  <a:lnTo>
                    <a:pt x="77" y="369"/>
                  </a:lnTo>
                  <a:lnTo>
                    <a:pt x="79" y="365"/>
                  </a:lnTo>
                  <a:lnTo>
                    <a:pt x="82" y="361"/>
                  </a:lnTo>
                  <a:lnTo>
                    <a:pt x="85" y="357"/>
                  </a:lnTo>
                  <a:lnTo>
                    <a:pt x="87" y="352"/>
                  </a:lnTo>
                  <a:lnTo>
                    <a:pt x="92" y="341"/>
                  </a:lnTo>
                  <a:lnTo>
                    <a:pt x="97" y="327"/>
                  </a:lnTo>
                  <a:lnTo>
                    <a:pt x="101" y="311"/>
                  </a:lnTo>
                  <a:lnTo>
                    <a:pt x="104" y="291"/>
                  </a:lnTo>
                  <a:lnTo>
                    <a:pt x="106" y="272"/>
                  </a:lnTo>
                  <a:lnTo>
                    <a:pt x="107" y="254"/>
                  </a:lnTo>
                  <a:lnTo>
                    <a:pt x="106" y="235"/>
                  </a:lnTo>
                  <a:lnTo>
                    <a:pt x="104" y="215"/>
                  </a:lnTo>
                  <a:lnTo>
                    <a:pt x="90" y="221"/>
                  </a:lnTo>
                  <a:lnTo>
                    <a:pt x="89" y="221"/>
                  </a:lnTo>
                  <a:lnTo>
                    <a:pt x="88" y="222"/>
                  </a:lnTo>
                  <a:lnTo>
                    <a:pt x="87" y="222"/>
                  </a:lnTo>
                  <a:lnTo>
                    <a:pt x="86" y="222"/>
                  </a:lnTo>
                  <a:lnTo>
                    <a:pt x="85" y="222"/>
                  </a:lnTo>
                  <a:lnTo>
                    <a:pt x="84" y="222"/>
                  </a:lnTo>
                  <a:lnTo>
                    <a:pt x="83" y="222"/>
                  </a:lnTo>
                  <a:lnTo>
                    <a:pt x="82" y="221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0" y="220"/>
                  </a:lnTo>
                  <a:lnTo>
                    <a:pt x="79" y="220"/>
                  </a:lnTo>
                  <a:lnTo>
                    <a:pt x="79" y="220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9"/>
                  </a:lnTo>
                  <a:lnTo>
                    <a:pt x="79" y="219"/>
                  </a:lnTo>
                  <a:lnTo>
                    <a:pt x="79" y="219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8" y="215"/>
                  </a:lnTo>
                  <a:lnTo>
                    <a:pt x="78" y="214"/>
                  </a:lnTo>
                  <a:lnTo>
                    <a:pt x="78" y="213"/>
                  </a:lnTo>
                  <a:lnTo>
                    <a:pt x="78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9" y="209"/>
                  </a:lnTo>
                  <a:lnTo>
                    <a:pt x="79" y="208"/>
                  </a:lnTo>
                  <a:lnTo>
                    <a:pt x="79" y="208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101" y="195"/>
                  </a:lnTo>
                  <a:lnTo>
                    <a:pt x="101" y="159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4" y="161"/>
                  </a:lnTo>
                  <a:lnTo>
                    <a:pt x="91" y="161"/>
                  </a:lnTo>
                  <a:lnTo>
                    <a:pt x="86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79" y="161"/>
                  </a:lnTo>
                  <a:lnTo>
                    <a:pt x="79" y="161"/>
                  </a:lnTo>
                  <a:lnTo>
                    <a:pt x="79" y="160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5" y="158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2"/>
                  </a:lnTo>
                  <a:lnTo>
                    <a:pt x="74" y="15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5" y="149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7" y="146"/>
                  </a:lnTo>
                  <a:lnTo>
                    <a:pt x="77" y="146"/>
                  </a:lnTo>
                  <a:lnTo>
                    <a:pt x="78" y="146"/>
                  </a:lnTo>
                  <a:lnTo>
                    <a:pt x="78" y="145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1" y="144"/>
                  </a:lnTo>
                  <a:lnTo>
                    <a:pt x="81" y="144"/>
                  </a:lnTo>
                  <a:lnTo>
                    <a:pt x="81" y="144"/>
                  </a:lnTo>
                  <a:lnTo>
                    <a:pt x="86" y="144"/>
                  </a:lnTo>
                  <a:lnTo>
                    <a:pt x="89" y="144"/>
                  </a:lnTo>
                  <a:lnTo>
                    <a:pt x="91" y="143"/>
                  </a:lnTo>
                  <a:lnTo>
                    <a:pt x="94" y="143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8" y="141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39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2" y="137"/>
                  </a:lnTo>
                  <a:lnTo>
                    <a:pt x="102" y="134"/>
                  </a:lnTo>
                  <a:lnTo>
                    <a:pt x="103" y="131"/>
                  </a:lnTo>
                  <a:lnTo>
                    <a:pt x="103" y="128"/>
                  </a:lnTo>
                  <a:lnTo>
                    <a:pt x="107" y="113"/>
                  </a:lnTo>
                  <a:lnTo>
                    <a:pt x="98" y="116"/>
                  </a:lnTo>
                  <a:lnTo>
                    <a:pt x="89" y="119"/>
                  </a:lnTo>
                  <a:lnTo>
                    <a:pt x="85" y="120"/>
                  </a:lnTo>
                  <a:lnTo>
                    <a:pt x="80" y="121"/>
                  </a:lnTo>
                  <a:lnTo>
                    <a:pt x="77" y="122"/>
                  </a:lnTo>
                  <a:lnTo>
                    <a:pt x="75" y="122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71" y="122"/>
                  </a:lnTo>
                  <a:lnTo>
                    <a:pt x="71" y="121"/>
                  </a:lnTo>
                  <a:lnTo>
                    <a:pt x="70" y="121"/>
                  </a:lnTo>
                  <a:lnTo>
                    <a:pt x="69" y="120"/>
                  </a:lnTo>
                  <a:lnTo>
                    <a:pt x="69" y="120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7" y="119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5" y="112"/>
                  </a:lnTo>
                  <a:lnTo>
                    <a:pt x="65" y="111"/>
                  </a:lnTo>
                  <a:lnTo>
                    <a:pt x="65" y="110"/>
                  </a:lnTo>
                  <a:lnTo>
                    <a:pt x="66" y="110"/>
                  </a:lnTo>
                  <a:lnTo>
                    <a:pt x="66" y="109"/>
                  </a:lnTo>
                  <a:lnTo>
                    <a:pt x="67" y="108"/>
                  </a:lnTo>
                  <a:lnTo>
                    <a:pt x="68" y="108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0" y="106"/>
                  </a:lnTo>
                  <a:lnTo>
                    <a:pt x="71" y="106"/>
                  </a:lnTo>
                  <a:lnTo>
                    <a:pt x="72" y="106"/>
                  </a:lnTo>
                  <a:lnTo>
                    <a:pt x="73" y="105"/>
                  </a:lnTo>
                  <a:lnTo>
                    <a:pt x="74" y="105"/>
                  </a:lnTo>
                  <a:lnTo>
                    <a:pt x="75" y="105"/>
                  </a:lnTo>
                  <a:lnTo>
                    <a:pt x="76" y="105"/>
                  </a:lnTo>
                  <a:lnTo>
                    <a:pt x="78" y="105"/>
                  </a:lnTo>
                  <a:lnTo>
                    <a:pt x="79" y="105"/>
                  </a:lnTo>
                  <a:lnTo>
                    <a:pt x="82" y="104"/>
                  </a:lnTo>
                  <a:lnTo>
                    <a:pt x="92" y="101"/>
                  </a:lnTo>
                  <a:lnTo>
                    <a:pt x="115" y="94"/>
                  </a:lnTo>
                  <a:lnTo>
                    <a:pt x="118" y="88"/>
                  </a:lnTo>
                  <a:lnTo>
                    <a:pt x="120" y="82"/>
                  </a:lnTo>
                  <a:lnTo>
                    <a:pt x="122" y="77"/>
                  </a:lnTo>
                  <a:lnTo>
                    <a:pt x="124" y="71"/>
                  </a:lnTo>
                  <a:lnTo>
                    <a:pt x="121" y="71"/>
                  </a:lnTo>
                  <a:lnTo>
                    <a:pt x="117" y="71"/>
                  </a:lnTo>
                  <a:lnTo>
                    <a:pt x="110" y="72"/>
                  </a:lnTo>
                  <a:lnTo>
                    <a:pt x="102" y="74"/>
                  </a:lnTo>
                  <a:lnTo>
                    <a:pt x="98" y="74"/>
                  </a:lnTo>
                  <a:lnTo>
                    <a:pt x="93" y="74"/>
                  </a:lnTo>
                  <a:lnTo>
                    <a:pt x="87" y="74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80" y="73"/>
                  </a:lnTo>
                  <a:lnTo>
                    <a:pt x="77" y="73"/>
                  </a:lnTo>
                  <a:lnTo>
                    <a:pt x="76" y="72"/>
                  </a:lnTo>
                  <a:lnTo>
                    <a:pt x="75" y="72"/>
                  </a:lnTo>
                  <a:lnTo>
                    <a:pt x="74" y="72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1" y="71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8" y="68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6" y="66"/>
                  </a:lnTo>
                  <a:lnTo>
                    <a:pt x="66" y="65"/>
                  </a:lnTo>
                  <a:lnTo>
                    <a:pt x="66" y="64"/>
                  </a:lnTo>
                  <a:lnTo>
                    <a:pt x="66" y="63"/>
                  </a:lnTo>
                  <a:lnTo>
                    <a:pt x="67" y="62"/>
                  </a:lnTo>
                  <a:lnTo>
                    <a:pt x="67" y="61"/>
                  </a:lnTo>
                  <a:lnTo>
                    <a:pt x="67" y="60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9" y="56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9" y="54"/>
                  </a:lnTo>
                  <a:lnTo>
                    <a:pt x="81" y="55"/>
                  </a:lnTo>
                  <a:lnTo>
                    <a:pt x="87" y="55"/>
                  </a:lnTo>
                  <a:lnTo>
                    <a:pt x="93" y="55"/>
                  </a:lnTo>
                  <a:lnTo>
                    <a:pt x="100" y="55"/>
                  </a:lnTo>
                  <a:lnTo>
                    <a:pt x="115" y="54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4" y="43"/>
                  </a:lnTo>
                  <a:lnTo>
                    <a:pt x="136" y="38"/>
                  </a:lnTo>
                  <a:lnTo>
                    <a:pt x="138" y="32"/>
                  </a:lnTo>
                  <a:lnTo>
                    <a:pt x="119" y="27"/>
                  </a:lnTo>
                  <a:lnTo>
                    <a:pt x="95" y="19"/>
                  </a:lnTo>
                  <a:lnTo>
                    <a:pt x="69" y="10"/>
                  </a:lnTo>
                  <a:lnTo>
                    <a:pt x="42" y="0"/>
                  </a:lnTo>
                  <a:lnTo>
                    <a:pt x="43" y="5"/>
                  </a:lnTo>
                  <a:lnTo>
                    <a:pt x="43" y="9"/>
                  </a:lnTo>
                  <a:lnTo>
                    <a:pt x="43" y="14"/>
                  </a:lnTo>
                  <a:lnTo>
                    <a:pt x="43" y="19"/>
                  </a:lnTo>
                  <a:lnTo>
                    <a:pt x="42" y="23"/>
                  </a:lnTo>
                  <a:lnTo>
                    <a:pt x="41" y="27"/>
                  </a:lnTo>
                  <a:lnTo>
                    <a:pt x="39" y="36"/>
                  </a:lnTo>
                  <a:lnTo>
                    <a:pt x="36" y="45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9"/>
            <p:cNvSpPr/>
            <p:nvPr/>
          </p:nvSpPr>
          <p:spPr>
            <a:xfrm>
              <a:off x="3192249" y="1758909"/>
              <a:ext cx="451053" cy="375878"/>
            </a:xfrm>
            <a:custGeom>
              <a:avLst/>
              <a:gdLst/>
              <a:ahLst/>
              <a:cxnLst/>
              <a:rect l="l" t="t" r="r" b="b"/>
              <a:pathLst>
                <a:path w="877" h="731" extrusionOk="0">
                  <a:moveTo>
                    <a:pt x="860" y="610"/>
                  </a:moveTo>
                  <a:lnTo>
                    <a:pt x="848" y="610"/>
                  </a:lnTo>
                  <a:lnTo>
                    <a:pt x="836" y="610"/>
                  </a:lnTo>
                  <a:lnTo>
                    <a:pt x="820" y="610"/>
                  </a:lnTo>
                  <a:lnTo>
                    <a:pt x="802" y="608"/>
                  </a:lnTo>
                  <a:lnTo>
                    <a:pt x="783" y="605"/>
                  </a:lnTo>
                  <a:lnTo>
                    <a:pt x="761" y="600"/>
                  </a:lnTo>
                  <a:lnTo>
                    <a:pt x="739" y="593"/>
                  </a:lnTo>
                  <a:lnTo>
                    <a:pt x="728" y="590"/>
                  </a:lnTo>
                  <a:lnTo>
                    <a:pt x="717" y="586"/>
                  </a:lnTo>
                  <a:lnTo>
                    <a:pt x="705" y="582"/>
                  </a:lnTo>
                  <a:lnTo>
                    <a:pt x="692" y="576"/>
                  </a:lnTo>
                  <a:lnTo>
                    <a:pt x="681" y="570"/>
                  </a:lnTo>
                  <a:lnTo>
                    <a:pt x="670" y="563"/>
                  </a:lnTo>
                  <a:lnTo>
                    <a:pt x="665" y="559"/>
                  </a:lnTo>
                  <a:lnTo>
                    <a:pt x="660" y="555"/>
                  </a:lnTo>
                  <a:lnTo>
                    <a:pt x="655" y="551"/>
                  </a:lnTo>
                  <a:lnTo>
                    <a:pt x="651" y="547"/>
                  </a:lnTo>
                  <a:lnTo>
                    <a:pt x="651" y="548"/>
                  </a:lnTo>
                  <a:lnTo>
                    <a:pt x="649" y="550"/>
                  </a:lnTo>
                  <a:lnTo>
                    <a:pt x="646" y="553"/>
                  </a:lnTo>
                  <a:lnTo>
                    <a:pt x="640" y="559"/>
                  </a:lnTo>
                  <a:lnTo>
                    <a:pt x="640" y="559"/>
                  </a:lnTo>
                  <a:lnTo>
                    <a:pt x="639" y="560"/>
                  </a:lnTo>
                  <a:lnTo>
                    <a:pt x="638" y="560"/>
                  </a:lnTo>
                  <a:lnTo>
                    <a:pt x="637" y="560"/>
                  </a:lnTo>
                  <a:lnTo>
                    <a:pt x="636" y="560"/>
                  </a:lnTo>
                  <a:lnTo>
                    <a:pt x="635" y="560"/>
                  </a:lnTo>
                  <a:lnTo>
                    <a:pt x="634" y="560"/>
                  </a:lnTo>
                  <a:lnTo>
                    <a:pt x="633" y="560"/>
                  </a:lnTo>
                  <a:lnTo>
                    <a:pt x="632" y="559"/>
                  </a:lnTo>
                  <a:lnTo>
                    <a:pt x="631" y="559"/>
                  </a:lnTo>
                  <a:lnTo>
                    <a:pt x="630" y="559"/>
                  </a:lnTo>
                  <a:lnTo>
                    <a:pt x="629" y="558"/>
                  </a:lnTo>
                  <a:lnTo>
                    <a:pt x="628" y="558"/>
                  </a:lnTo>
                  <a:lnTo>
                    <a:pt x="628" y="557"/>
                  </a:lnTo>
                  <a:lnTo>
                    <a:pt x="627" y="557"/>
                  </a:lnTo>
                  <a:lnTo>
                    <a:pt x="626" y="556"/>
                  </a:lnTo>
                  <a:lnTo>
                    <a:pt x="626" y="555"/>
                  </a:lnTo>
                  <a:lnTo>
                    <a:pt x="626" y="555"/>
                  </a:lnTo>
                  <a:lnTo>
                    <a:pt x="626" y="554"/>
                  </a:lnTo>
                  <a:lnTo>
                    <a:pt x="626" y="554"/>
                  </a:lnTo>
                  <a:lnTo>
                    <a:pt x="625" y="552"/>
                  </a:lnTo>
                  <a:lnTo>
                    <a:pt x="625" y="551"/>
                  </a:lnTo>
                  <a:lnTo>
                    <a:pt x="625" y="551"/>
                  </a:lnTo>
                  <a:lnTo>
                    <a:pt x="625" y="551"/>
                  </a:lnTo>
                  <a:lnTo>
                    <a:pt x="625" y="551"/>
                  </a:lnTo>
                  <a:lnTo>
                    <a:pt x="625" y="551"/>
                  </a:lnTo>
                  <a:lnTo>
                    <a:pt x="625" y="550"/>
                  </a:lnTo>
                  <a:lnTo>
                    <a:pt x="625" y="550"/>
                  </a:lnTo>
                  <a:lnTo>
                    <a:pt x="625" y="550"/>
                  </a:lnTo>
                  <a:lnTo>
                    <a:pt x="625" y="550"/>
                  </a:lnTo>
                  <a:lnTo>
                    <a:pt x="626" y="550"/>
                  </a:lnTo>
                  <a:lnTo>
                    <a:pt x="626" y="550"/>
                  </a:lnTo>
                  <a:lnTo>
                    <a:pt x="626" y="550"/>
                  </a:lnTo>
                  <a:lnTo>
                    <a:pt x="626" y="550"/>
                  </a:lnTo>
                  <a:lnTo>
                    <a:pt x="627" y="549"/>
                  </a:lnTo>
                  <a:lnTo>
                    <a:pt x="627" y="549"/>
                  </a:lnTo>
                  <a:lnTo>
                    <a:pt x="627" y="548"/>
                  </a:lnTo>
                  <a:lnTo>
                    <a:pt x="627" y="548"/>
                  </a:lnTo>
                  <a:lnTo>
                    <a:pt x="627" y="547"/>
                  </a:lnTo>
                  <a:lnTo>
                    <a:pt x="627" y="547"/>
                  </a:lnTo>
                  <a:lnTo>
                    <a:pt x="628" y="547"/>
                  </a:lnTo>
                  <a:lnTo>
                    <a:pt x="628" y="546"/>
                  </a:lnTo>
                  <a:lnTo>
                    <a:pt x="629" y="546"/>
                  </a:lnTo>
                  <a:lnTo>
                    <a:pt x="629" y="545"/>
                  </a:lnTo>
                  <a:lnTo>
                    <a:pt x="629" y="545"/>
                  </a:lnTo>
                  <a:lnTo>
                    <a:pt x="629" y="545"/>
                  </a:lnTo>
                  <a:lnTo>
                    <a:pt x="631" y="544"/>
                  </a:lnTo>
                  <a:lnTo>
                    <a:pt x="633" y="542"/>
                  </a:lnTo>
                  <a:lnTo>
                    <a:pt x="635" y="541"/>
                  </a:lnTo>
                  <a:lnTo>
                    <a:pt x="637" y="539"/>
                  </a:lnTo>
                  <a:lnTo>
                    <a:pt x="638" y="537"/>
                  </a:lnTo>
                  <a:lnTo>
                    <a:pt x="640" y="535"/>
                  </a:lnTo>
                  <a:lnTo>
                    <a:pt x="641" y="533"/>
                  </a:lnTo>
                  <a:lnTo>
                    <a:pt x="642" y="531"/>
                  </a:lnTo>
                  <a:lnTo>
                    <a:pt x="643" y="529"/>
                  </a:lnTo>
                  <a:lnTo>
                    <a:pt x="644" y="527"/>
                  </a:lnTo>
                  <a:lnTo>
                    <a:pt x="645" y="525"/>
                  </a:lnTo>
                  <a:lnTo>
                    <a:pt x="645" y="523"/>
                  </a:lnTo>
                  <a:lnTo>
                    <a:pt x="646" y="520"/>
                  </a:lnTo>
                  <a:lnTo>
                    <a:pt x="646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7" y="513"/>
                  </a:lnTo>
                  <a:lnTo>
                    <a:pt x="647" y="512"/>
                  </a:lnTo>
                  <a:lnTo>
                    <a:pt x="647" y="511"/>
                  </a:lnTo>
                  <a:lnTo>
                    <a:pt x="647" y="510"/>
                  </a:lnTo>
                  <a:lnTo>
                    <a:pt x="647" y="509"/>
                  </a:lnTo>
                  <a:lnTo>
                    <a:pt x="648" y="508"/>
                  </a:lnTo>
                  <a:lnTo>
                    <a:pt x="648" y="508"/>
                  </a:lnTo>
                  <a:lnTo>
                    <a:pt x="649" y="507"/>
                  </a:lnTo>
                  <a:lnTo>
                    <a:pt x="649" y="507"/>
                  </a:lnTo>
                  <a:lnTo>
                    <a:pt x="650" y="506"/>
                  </a:lnTo>
                  <a:lnTo>
                    <a:pt x="650" y="506"/>
                  </a:lnTo>
                  <a:lnTo>
                    <a:pt x="651" y="506"/>
                  </a:lnTo>
                  <a:lnTo>
                    <a:pt x="652" y="505"/>
                  </a:lnTo>
                  <a:lnTo>
                    <a:pt x="653" y="505"/>
                  </a:lnTo>
                  <a:lnTo>
                    <a:pt x="654" y="505"/>
                  </a:lnTo>
                  <a:lnTo>
                    <a:pt x="654" y="505"/>
                  </a:lnTo>
                  <a:lnTo>
                    <a:pt x="654" y="505"/>
                  </a:lnTo>
                  <a:lnTo>
                    <a:pt x="656" y="505"/>
                  </a:lnTo>
                  <a:lnTo>
                    <a:pt x="657" y="505"/>
                  </a:lnTo>
                  <a:lnTo>
                    <a:pt x="658" y="505"/>
                  </a:lnTo>
                  <a:lnTo>
                    <a:pt x="658" y="506"/>
                  </a:lnTo>
                  <a:lnTo>
                    <a:pt x="659" y="506"/>
                  </a:lnTo>
                  <a:lnTo>
                    <a:pt x="660" y="506"/>
                  </a:lnTo>
                  <a:lnTo>
                    <a:pt x="661" y="507"/>
                  </a:lnTo>
                  <a:lnTo>
                    <a:pt x="661" y="507"/>
                  </a:lnTo>
                  <a:lnTo>
                    <a:pt x="662" y="508"/>
                  </a:lnTo>
                  <a:lnTo>
                    <a:pt x="662" y="508"/>
                  </a:lnTo>
                  <a:lnTo>
                    <a:pt x="663" y="509"/>
                  </a:lnTo>
                  <a:lnTo>
                    <a:pt x="663" y="510"/>
                  </a:lnTo>
                  <a:lnTo>
                    <a:pt x="663" y="511"/>
                  </a:lnTo>
                  <a:lnTo>
                    <a:pt x="663" y="512"/>
                  </a:lnTo>
                  <a:lnTo>
                    <a:pt x="663" y="513"/>
                  </a:lnTo>
                  <a:lnTo>
                    <a:pt x="663" y="514"/>
                  </a:lnTo>
                  <a:lnTo>
                    <a:pt x="663" y="520"/>
                  </a:lnTo>
                  <a:lnTo>
                    <a:pt x="663" y="522"/>
                  </a:lnTo>
                  <a:lnTo>
                    <a:pt x="663" y="525"/>
                  </a:lnTo>
                  <a:lnTo>
                    <a:pt x="663" y="528"/>
                  </a:lnTo>
                  <a:lnTo>
                    <a:pt x="662" y="530"/>
                  </a:lnTo>
                  <a:lnTo>
                    <a:pt x="661" y="533"/>
                  </a:lnTo>
                  <a:lnTo>
                    <a:pt x="660" y="536"/>
                  </a:lnTo>
                  <a:lnTo>
                    <a:pt x="662" y="538"/>
                  </a:lnTo>
                  <a:lnTo>
                    <a:pt x="663" y="539"/>
                  </a:lnTo>
                  <a:lnTo>
                    <a:pt x="664" y="541"/>
                  </a:lnTo>
                  <a:lnTo>
                    <a:pt x="666" y="542"/>
                  </a:lnTo>
                  <a:lnTo>
                    <a:pt x="669" y="545"/>
                  </a:lnTo>
                  <a:lnTo>
                    <a:pt x="673" y="547"/>
                  </a:lnTo>
                  <a:lnTo>
                    <a:pt x="680" y="553"/>
                  </a:lnTo>
                  <a:lnTo>
                    <a:pt x="684" y="556"/>
                  </a:lnTo>
                  <a:lnTo>
                    <a:pt x="688" y="559"/>
                  </a:lnTo>
                  <a:lnTo>
                    <a:pt x="691" y="559"/>
                  </a:lnTo>
                  <a:lnTo>
                    <a:pt x="694" y="558"/>
                  </a:lnTo>
                  <a:lnTo>
                    <a:pt x="696" y="558"/>
                  </a:lnTo>
                  <a:lnTo>
                    <a:pt x="700" y="556"/>
                  </a:lnTo>
                  <a:lnTo>
                    <a:pt x="704" y="553"/>
                  </a:lnTo>
                  <a:lnTo>
                    <a:pt x="708" y="551"/>
                  </a:lnTo>
                  <a:lnTo>
                    <a:pt x="712" y="548"/>
                  </a:lnTo>
                  <a:lnTo>
                    <a:pt x="716" y="545"/>
                  </a:lnTo>
                  <a:lnTo>
                    <a:pt x="719" y="542"/>
                  </a:lnTo>
                  <a:lnTo>
                    <a:pt x="722" y="539"/>
                  </a:lnTo>
                  <a:lnTo>
                    <a:pt x="722" y="536"/>
                  </a:lnTo>
                  <a:lnTo>
                    <a:pt x="722" y="494"/>
                  </a:lnTo>
                  <a:lnTo>
                    <a:pt x="711" y="502"/>
                  </a:lnTo>
                  <a:lnTo>
                    <a:pt x="706" y="507"/>
                  </a:lnTo>
                  <a:lnTo>
                    <a:pt x="699" y="511"/>
                  </a:lnTo>
                  <a:lnTo>
                    <a:pt x="699" y="511"/>
                  </a:lnTo>
                  <a:lnTo>
                    <a:pt x="698" y="512"/>
                  </a:lnTo>
                  <a:lnTo>
                    <a:pt x="697" y="512"/>
                  </a:lnTo>
                  <a:lnTo>
                    <a:pt x="696" y="513"/>
                  </a:lnTo>
                  <a:lnTo>
                    <a:pt x="695" y="513"/>
                  </a:lnTo>
                  <a:lnTo>
                    <a:pt x="694" y="513"/>
                  </a:lnTo>
                  <a:lnTo>
                    <a:pt x="693" y="513"/>
                  </a:lnTo>
                  <a:lnTo>
                    <a:pt x="692" y="513"/>
                  </a:lnTo>
                  <a:lnTo>
                    <a:pt x="691" y="513"/>
                  </a:lnTo>
                  <a:lnTo>
                    <a:pt x="690" y="512"/>
                  </a:lnTo>
                  <a:lnTo>
                    <a:pt x="689" y="512"/>
                  </a:lnTo>
                  <a:lnTo>
                    <a:pt x="688" y="511"/>
                  </a:lnTo>
                  <a:lnTo>
                    <a:pt x="687" y="511"/>
                  </a:lnTo>
                  <a:lnTo>
                    <a:pt x="687" y="510"/>
                  </a:lnTo>
                  <a:lnTo>
                    <a:pt x="686" y="509"/>
                  </a:lnTo>
                  <a:lnTo>
                    <a:pt x="685" y="508"/>
                  </a:lnTo>
                  <a:lnTo>
                    <a:pt x="685" y="507"/>
                  </a:lnTo>
                  <a:lnTo>
                    <a:pt x="685" y="507"/>
                  </a:lnTo>
                  <a:lnTo>
                    <a:pt x="685" y="506"/>
                  </a:lnTo>
                  <a:lnTo>
                    <a:pt x="685" y="504"/>
                  </a:lnTo>
                  <a:lnTo>
                    <a:pt x="685" y="503"/>
                  </a:lnTo>
                  <a:lnTo>
                    <a:pt x="685" y="503"/>
                  </a:lnTo>
                  <a:lnTo>
                    <a:pt x="685" y="503"/>
                  </a:lnTo>
                  <a:lnTo>
                    <a:pt x="685" y="503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5" y="502"/>
                  </a:lnTo>
                  <a:lnTo>
                    <a:pt x="686" y="501"/>
                  </a:lnTo>
                  <a:lnTo>
                    <a:pt x="686" y="501"/>
                  </a:lnTo>
                  <a:lnTo>
                    <a:pt x="686" y="500"/>
                  </a:lnTo>
                  <a:lnTo>
                    <a:pt x="686" y="500"/>
                  </a:lnTo>
                  <a:lnTo>
                    <a:pt x="686" y="500"/>
                  </a:lnTo>
                  <a:lnTo>
                    <a:pt x="687" y="499"/>
                  </a:lnTo>
                  <a:lnTo>
                    <a:pt x="688" y="498"/>
                  </a:lnTo>
                  <a:lnTo>
                    <a:pt x="688" y="497"/>
                  </a:lnTo>
                  <a:lnTo>
                    <a:pt x="688" y="497"/>
                  </a:lnTo>
                  <a:lnTo>
                    <a:pt x="696" y="492"/>
                  </a:lnTo>
                  <a:lnTo>
                    <a:pt x="705" y="485"/>
                  </a:lnTo>
                  <a:lnTo>
                    <a:pt x="722" y="471"/>
                  </a:lnTo>
                  <a:lnTo>
                    <a:pt x="722" y="467"/>
                  </a:lnTo>
                  <a:lnTo>
                    <a:pt x="722" y="463"/>
                  </a:lnTo>
                  <a:lnTo>
                    <a:pt x="721" y="458"/>
                  </a:lnTo>
                  <a:lnTo>
                    <a:pt x="720" y="454"/>
                  </a:lnTo>
                  <a:lnTo>
                    <a:pt x="718" y="444"/>
                  </a:lnTo>
                  <a:lnTo>
                    <a:pt x="714" y="432"/>
                  </a:lnTo>
                  <a:lnTo>
                    <a:pt x="706" y="439"/>
                  </a:lnTo>
                  <a:lnTo>
                    <a:pt x="702" y="442"/>
                  </a:lnTo>
                  <a:lnTo>
                    <a:pt x="696" y="446"/>
                  </a:lnTo>
                  <a:lnTo>
                    <a:pt x="691" y="449"/>
                  </a:lnTo>
                  <a:lnTo>
                    <a:pt x="688" y="450"/>
                  </a:lnTo>
                  <a:lnTo>
                    <a:pt x="685" y="452"/>
                  </a:lnTo>
                  <a:lnTo>
                    <a:pt x="683" y="453"/>
                  </a:lnTo>
                  <a:lnTo>
                    <a:pt x="680" y="453"/>
                  </a:lnTo>
                  <a:lnTo>
                    <a:pt x="677" y="454"/>
                  </a:lnTo>
                  <a:lnTo>
                    <a:pt x="674" y="454"/>
                  </a:lnTo>
                  <a:lnTo>
                    <a:pt x="673" y="454"/>
                  </a:lnTo>
                  <a:lnTo>
                    <a:pt x="672" y="454"/>
                  </a:lnTo>
                  <a:lnTo>
                    <a:pt x="671" y="454"/>
                  </a:lnTo>
                  <a:lnTo>
                    <a:pt x="671" y="454"/>
                  </a:lnTo>
                  <a:lnTo>
                    <a:pt x="670" y="453"/>
                  </a:lnTo>
                  <a:lnTo>
                    <a:pt x="669" y="453"/>
                  </a:lnTo>
                  <a:lnTo>
                    <a:pt x="669" y="453"/>
                  </a:lnTo>
                  <a:lnTo>
                    <a:pt x="668" y="452"/>
                  </a:lnTo>
                  <a:lnTo>
                    <a:pt x="668" y="452"/>
                  </a:lnTo>
                  <a:lnTo>
                    <a:pt x="667" y="451"/>
                  </a:lnTo>
                  <a:lnTo>
                    <a:pt x="667" y="450"/>
                  </a:lnTo>
                  <a:lnTo>
                    <a:pt x="667" y="450"/>
                  </a:lnTo>
                  <a:lnTo>
                    <a:pt x="667" y="449"/>
                  </a:lnTo>
                  <a:lnTo>
                    <a:pt x="667" y="448"/>
                  </a:lnTo>
                  <a:lnTo>
                    <a:pt x="666" y="447"/>
                  </a:lnTo>
                  <a:lnTo>
                    <a:pt x="666" y="446"/>
                  </a:lnTo>
                  <a:lnTo>
                    <a:pt x="666" y="445"/>
                  </a:lnTo>
                  <a:lnTo>
                    <a:pt x="667" y="444"/>
                  </a:lnTo>
                  <a:lnTo>
                    <a:pt x="667" y="443"/>
                  </a:lnTo>
                  <a:lnTo>
                    <a:pt x="667" y="442"/>
                  </a:lnTo>
                  <a:lnTo>
                    <a:pt x="667" y="441"/>
                  </a:lnTo>
                  <a:lnTo>
                    <a:pt x="667" y="440"/>
                  </a:lnTo>
                  <a:lnTo>
                    <a:pt x="668" y="440"/>
                  </a:lnTo>
                  <a:lnTo>
                    <a:pt x="668" y="439"/>
                  </a:lnTo>
                  <a:lnTo>
                    <a:pt x="669" y="439"/>
                  </a:lnTo>
                  <a:lnTo>
                    <a:pt x="669" y="438"/>
                  </a:lnTo>
                  <a:lnTo>
                    <a:pt x="670" y="438"/>
                  </a:lnTo>
                  <a:lnTo>
                    <a:pt x="671" y="438"/>
                  </a:lnTo>
                  <a:lnTo>
                    <a:pt x="671" y="437"/>
                  </a:lnTo>
                  <a:lnTo>
                    <a:pt x="672" y="437"/>
                  </a:lnTo>
                  <a:lnTo>
                    <a:pt x="673" y="437"/>
                  </a:lnTo>
                  <a:lnTo>
                    <a:pt x="674" y="437"/>
                  </a:lnTo>
                  <a:lnTo>
                    <a:pt x="675" y="437"/>
                  </a:lnTo>
                  <a:lnTo>
                    <a:pt x="676" y="437"/>
                  </a:lnTo>
                  <a:lnTo>
                    <a:pt x="677" y="436"/>
                  </a:lnTo>
                  <a:lnTo>
                    <a:pt x="679" y="436"/>
                  </a:lnTo>
                  <a:lnTo>
                    <a:pt x="681" y="435"/>
                  </a:lnTo>
                  <a:lnTo>
                    <a:pt x="685" y="433"/>
                  </a:lnTo>
                  <a:lnTo>
                    <a:pt x="690" y="430"/>
                  </a:lnTo>
                  <a:lnTo>
                    <a:pt x="695" y="426"/>
                  </a:lnTo>
                  <a:lnTo>
                    <a:pt x="701" y="422"/>
                  </a:lnTo>
                  <a:lnTo>
                    <a:pt x="706" y="417"/>
                  </a:lnTo>
                  <a:lnTo>
                    <a:pt x="711" y="412"/>
                  </a:lnTo>
                  <a:lnTo>
                    <a:pt x="709" y="400"/>
                  </a:lnTo>
                  <a:lnTo>
                    <a:pt x="705" y="388"/>
                  </a:lnTo>
                  <a:lnTo>
                    <a:pt x="697" y="361"/>
                  </a:lnTo>
                  <a:lnTo>
                    <a:pt x="693" y="365"/>
                  </a:lnTo>
                  <a:lnTo>
                    <a:pt x="688" y="370"/>
                  </a:lnTo>
                  <a:lnTo>
                    <a:pt x="683" y="374"/>
                  </a:lnTo>
                  <a:lnTo>
                    <a:pt x="679" y="377"/>
                  </a:lnTo>
                  <a:lnTo>
                    <a:pt x="674" y="380"/>
                  </a:lnTo>
                  <a:lnTo>
                    <a:pt x="672" y="381"/>
                  </a:lnTo>
                  <a:lnTo>
                    <a:pt x="669" y="382"/>
                  </a:lnTo>
                  <a:lnTo>
                    <a:pt x="667" y="383"/>
                  </a:lnTo>
                  <a:lnTo>
                    <a:pt x="665" y="383"/>
                  </a:lnTo>
                  <a:lnTo>
                    <a:pt x="663" y="384"/>
                  </a:lnTo>
                  <a:lnTo>
                    <a:pt x="660" y="384"/>
                  </a:lnTo>
                  <a:lnTo>
                    <a:pt x="659" y="384"/>
                  </a:lnTo>
                  <a:lnTo>
                    <a:pt x="658" y="384"/>
                  </a:lnTo>
                  <a:lnTo>
                    <a:pt x="657" y="384"/>
                  </a:lnTo>
                  <a:lnTo>
                    <a:pt x="657" y="383"/>
                  </a:lnTo>
                  <a:lnTo>
                    <a:pt x="656" y="383"/>
                  </a:lnTo>
                  <a:lnTo>
                    <a:pt x="655" y="383"/>
                  </a:lnTo>
                  <a:lnTo>
                    <a:pt x="654" y="382"/>
                  </a:lnTo>
                  <a:lnTo>
                    <a:pt x="654" y="382"/>
                  </a:lnTo>
                  <a:lnTo>
                    <a:pt x="653" y="381"/>
                  </a:lnTo>
                  <a:lnTo>
                    <a:pt x="653" y="380"/>
                  </a:lnTo>
                  <a:lnTo>
                    <a:pt x="652" y="379"/>
                  </a:lnTo>
                  <a:lnTo>
                    <a:pt x="652" y="379"/>
                  </a:lnTo>
                  <a:lnTo>
                    <a:pt x="652" y="378"/>
                  </a:lnTo>
                  <a:lnTo>
                    <a:pt x="652" y="377"/>
                  </a:lnTo>
                  <a:lnTo>
                    <a:pt x="652" y="376"/>
                  </a:lnTo>
                  <a:lnTo>
                    <a:pt x="651" y="375"/>
                  </a:lnTo>
                  <a:lnTo>
                    <a:pt x="652" y="374"/>
                  </a:lnTo>
                  <a:lnTo>
                    <a:pt x="652" y="373"/>
                  </a:lnTo>
                  <a:lnTo>
                    <a:pt x="652" y="372"/>
                  </a:lnTo>
                  <a:lnTo>
                    <a:pt x="652" y="371"/>
                  </a:lnTo>
                  <a:lnTo>
                    <a:pt x="652" y="371"/>
                  </a:lnTo>
                  <a:lnTo>
                    <a:pt x="653" y="370"/>
                  </a:lnTo>
                  <a:lnTo>
                    <a:pt x="653" y="369"/>
                  </a:lnTo>
                  <a:lnTo>
                    <a:pt x="654" y="369"/>
                  </a:lnTo>
                  <a:lnTo>
                    <a:pt x="654" y="368"/>
                  </a:lnTo>
                  <a:lnTo>
                    <a:pt x="655" y="368"/>
                  </a:lnTo>
                  <a:lnTo>
                    <a:pt x="656" y="368"/>
                  </a:lnTo>
                  <a:lnTo>
                    <a:pt x="657" y="367"/>
                  </a:lnTo>
                  <a:lnTo>
                    <a:pt x="657" y="367"/>
                  </a:lnTo>
                  <a:lnTo>
                    <a:pt x="658" y="367"/>
                  </a:lnTo>
                  <a:lnTo>
                    <a:pt x="659" y="367"/>
                  </a:lnTo>
                  <a:lnTo>
                    <a:pt x="660" y="367"/>
                  </a:lnTo>
                  <a:lnTo>
                    <a:pt x="661" y="367"/>
                  </a:lnTo>
                  <a:lnTo>
                    <a:pt x="662" y="367"/>
                  </a:lnTo>
                  <a:lnTo>
                    <a:pt x="663" y="366"/>
                  </a:lnTo>
                  <a:lnTo>
                    <a:pt x="665" y="366"/>
                  </a:lnTo>
                  <a:lnTo>
                    <a:pt x="666" y="365"/>
                  </a:lnTo>
                  <a:lnTo>
                    <a:pt x="668" y="364"/>
                  </a:lnTo>
                  <a:lnTo>
                    <a:pt x="670" y="363"/>
                  </a:lnTo>
                  <a:lnTo>
                    <a:pt x="674" y="360"/>
                  </a:lnTo>
                  <a:lnTo>
                    <a:pt x="678" y="356"/>
                  </a:lnTo>
                  <a:lnTo>
                    <a:pt x="682" y="351"/>
                  </a:lnTo>
                  <a:lnTo>
                    <a:pt x="685" y="346"/>
                  </a:lnTo>
                  <a:lnTo>
                    <a:pt x="688" y="341"/>
                  </a:lnTo>
                  <a:lnTo>
                    <a:pt x="686" y="334"/>
                  </a:lnTo>
                  <a:lnTo>
                    <a:pt x="684" y="327"/>
                  </a:lnTo>
                  <a:lnTo>
                    <a:pt x="679" y="314"/>
                  </a:lnTo>
                  <a:lnTo>
                    <a:pt x="675" y="303"/>
                  </a:lnTo>
                  <a:lnTo>
                    <a:pt x="673" y="298"/>
                  </a:lnTo>
                  <a:lnTo>
                    <a:pt x="671" y="293"/>
                  </a:lnTo>
                  <a:lnTo>
                    <a:pt x="656" y="256"/>
                  </a:lnTo>
                  <a:lnTo>
                    <a:pt x="633" y="207"/>
                  </a:lnTo>
                  <a:lnTo>
                    <a:pt x="610" y="158"/>
                  </a:lnTo>
                  <a:lnTo>
                    <a:pt x="592" y="124"/>
                  </a:lnTo>
                  <a:lnTo>
                    <a:pt x="592" y="122"/>
                  </a:lnTo>
                  <a:lnTo>
                    <a:pt x="591" y="120"/>
                  </a:lnTo>
                  <a:lnTo>
                    <a:pt x="590" y="119"/>
                  </a:lnTo>
                  <a:lnTo>
                    <a:pt x="588" y="117"/>
                  </a:lnTo>
                  <a:lnTo>
                    <a:pt x="585" y="115"/>
                  </a:lnTo>
                  <a:lnTo>
                    <a:pt x="582" y="112"/>
                  </a:lnTo>
                  <a:lnTo>
                    <a:pt x="578" y="110"/>
                  </a:lnTo>
                  <a:lnTo>
                    <a:pt x="574" y="108"/>
                  </a:lnTo>
                  <a:lnTo>
                    <a:pt x="569" y="107"/>
                  </a:lnTo>
                  <a:lnTo>
                    <a:pt x="564" y="105"/>
                  </a:lnTo>
                  <a:lnTo>
                    <a:pt x="553" y="104"/>
                  </a:lnTo>
                  <a:lnTo>
                    <a:pt x="542" y="103"/>
                  </a:lnTo>
                  <a:lnTo>
                    <a:pt x="516" y="102"/>
                  </a:lnTo>
                  <a:lnTo>
                    <a:pt x="509" y="102"/>
                  </a:lnTo>
                  <a:lnTo>
                    <a:pt x="501" y="101"/>
                  </a:lnTo>
                  <a:lnTo>
                    <a:pt x="494" y="101"/>
                  </a:lnTo>
                  <a:lnTo>
                    <a:pt x="486" y="100"/>
                  </a:lnTo>
                  <a:lnTo>
                    <a:pt x="479" y="98"/>
                  </a:lnTo>
                  <a:lnTo>
                    <a:pt x="472" y="97"/>
                  </a:lnTo>
                  <a:lnTo>
                    <a:pt x="466" y="95"/>
                  </a:lnTo>
                  <a:lnTo>
                    <a:pt x="460" y="93"/>
                  </a:lnTo>
                  <a:lnTo>
                    <a:pt x="448" y="89"/>
                  </a:lnTo>
                  <a:lnTo>
                    <a:pt x="433" y="85"/>
                  </a:lnTo>
                  <a:lnTo>
                    <a:pt x="417" y="82"/>
                  </a:lnTo>
                  <a:lnTo>
                    <a:pt x="400" y="79"/>
                  </a:lnTo>
                  <a:lnTo>
                    <a:pt x="364" y="74"/>
                  </a:lnTo>
                  <a:lnTo>
                    <a:pt x="333" y="71"/>
                  </a:lnTo>
                  <a:lnTo>
                    <a:pt x="333" y="71"/>
                  </a:lnTo>
                  <a:lnTo>
                    <a:pt x="249" y="29"/>
                  </a:lnTo>
                  <a:lnTo>
                    <a:pt x="226" y="19"/>
                  </a:lnTo>
                  <a:lnTo>
                    <a:pt x="204" y="10"/>
                  </a:lnTo>
                  <a:lnTo>
                    <a:pt x="185" y="3"/>
                  </a:lnTo>
                  <a:lnTo>
                    <a:pt x="176" y="1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53" y="0"/>
                  </a:lnTo>
                  <a:lnTo>
                    <a:pt x="146" y="1"/>
                  </a:lnTo>
                  <a:lnTo>
                    <a:pt x="139" y="2"/>
                  </a:lnTo>
                  <a:lnTo>
                    <a:pt x="133" y="3"/>
                  </a:lnTo>
                  <a:lnTo>
                    <a:pt x="126" y="5"/>
                  </a:lnTo>
                  <a:lnTo>
                    <a:pt x="120" y="7"/>
                  </a:lnTo>
                  <a:lnTo>
                    <a:pt x="114" y="10"/>
                  </a:lnTo>
                  <a:lnTo>
                    <a:pt x="108" y="13"/>
                  </a:lnTo>
                  <a:lnTo>
                    <a:pt x="102" y="17"/>
                  </a:lnTo>
                  <a:lnTo>
                    <a:pt x="96" y="21"/>
                  </a:lnTo>
                  <a:lnTo>
                    <a:pt x="90" y="25"/>
                  </a:lnTo>
                  <a:lnTo>
                    <a:pt x="85" y="30"/>
                  </a:lnTo>
                  <a:lnTo>
                    <a:pt x="80" y="35"/>
                  </a:lnTo>
                  <a:lnTo>
                    <a:pt x="74" y="41"/>
                  </a:lnTo>
                  <a:lnTo>
                    <a:pt x="64" y="54"/>
                  </a:lnTo>
                  <a:lnTo>
                    <a:pt x="54" y="75"/>
                  </a:lnTo>
                  <a:lnTo>
                    <a:pt x="52" y="82"/>
                  </a:lnTo>
                  <a:lnTo>
                    <a:pt x="49" y="88"/>
                  </a:lnTo>
                  <a:lnTo>
                    <a:pt x="47" y="93"/>
                  </a:lnTo>
                  <a:lnTo>
                    <a:pt x="45" y="99"/>
                  </a:lnTo>
                  <a:lnTo>
                    <a:pt x="39" y="117"/>
                  </a:lnTo>
                  <a:lnTo>
                    <a:pt x="34" y="135"/>
                  </a:lnTo>
                  <a:lnTo>
                    <a:pt x="29" y="151"/>
                  </a:lnTo>
                  <a:lnTo>
                    <a:pt x="26" y="159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13" y="198"/>
                  </a:lnTo>
                  <a:lnTo>
                    <a:pt x="5" y="226"/>
                  </a:lnTo>
                  <a:lnTo>
                    <a:pt x="2" y="238"/>
                  </a:lnTo>
                  <a:lnTo>
                    <a:pt x="1" y="251"/>
                  </a:lnTo>
                  <a:lnTo>
                    <a:pt x="0" y="262"/>
                  </a:lnTo>
                  <a:lnTo>
                    <a:pt x="0" y="268"/>
                  </a:lnTo>
                  <a:lnTo>
                    <a:pt x="0" y="274"/>
                  </a:lnTo>
                  <a:lnTo>
                    <a:pt x="2" y="288"/>
                  </a:lnTo>
                  <a:lnTo>
                    <a:pt x="11" y="341"/>
                  </a:lnTo>
                  <a:lnTo>
                    <a:pt x="18" y="372"/>
                  </a:lnTo>
                  <a:lnTo>
                    <a:pt x="25" y="405"/>
                  </a:lnTo>
                  <a:lnTo>
                    <a:pt x="34" y="437"/>
                  </a:lnTo>
                  <a:lnTo>
                    <a:pt x="45" y="466"/>
                  </a:lnTo>
                  <a:lnTo>
                    <a:pt x="51" y="479"/>
                  </a:lnTo>
                  <a:lnTo>
                    <a:pt x="57" y="490"/>
                  </a:lnTo>
                  <a:lnTo>
                    <a:pt x="63" y="500"/>
                  </a:lnTo>
                  <a:lnTo>
                    <a:pt x="70" y="508"/>
                  </a:lnTo>
                  <a:lnTo>
                    <a:pt x="81" y="517"/>
                  </a:lnTo>
                  <a:lnTo>
                    <a:pt x="94" y="525"/>
                  </a:lnTo>
                  <a:lnTo>
                    <a:pt x="108" y="533"/>
                  </a:lnTo>
                  <a:lnTo>
                    <a:pt x="123" y="542"/>
                  </a:lnTo>
                  <a:lnTo>
                    <a:pt x="156" y="558"/>
                  </a:lnTo>
                  <a:lnTo>
                    <a:pt x="189" y="573"/>
                  </a:lnTo>
                  <a:lnTo>
                    <a:pt x="235" y="594"/>
                  </a:lnTo>
                  <a:lnTo>
                    <a:pt x="255" y="603"/>
                  </a:lnTo>
                  <a:lnTo>
                    <a:pt x="271" y="612"/>
                  </a:lnTo>
                  <a:lnTo>
                    <a:pt x="279" y="618"/>
                  </a:lnTo>
                  <a:lnTo>
                    <a:pt x="288" y="626"/>
                  </a:lnTo>
                  <a:lnTo>
                    <a:pt x="307" y="645"/>
                  </a:lnTo>
                  <a:lnTo>
                    <a:pt x="329" y="669"/>
                  </a:lnTo>
                  <a:lnTo>
                    <a:pt x="350" y="694"/>
                  </a:lnTo>
                  <a:lnTo>
                    <a:pt x="367" y="713"/>
                  </a:lnTo>
                  <a:lnTo>
                    <a:pt x="375" y="722"/>
                  </a:lnTo>
                  <a:lnTo>
                    <a:pt x="383" y="731"/>
                  </a:lnTo>
                  <a:lnTo>
                    <a:pt x="389" y="731"/>
                  </a:lnTo>
                  <a:lnTo>
                    <a:pt x="394" y="730"/>
                  </a:lnTo>
                  <a:lnTo>
                    <a:pt x="398" y="728"/>
                  </a:lnTo>
                  <a:lnTo>
                    <a:pt x="401" y="726"/>
                  </a:lnTo>
                  <a:lnTo>
                    <a:pt x="405" y="723"/>
                  </a:lnTo>
                  <a:lnTo>
                    <a:pt x="409" y="720"/>
                  </a:lnTo>
                  <a:lnTo>
                    <a:pt x="412" y="717"/>
                  </a:lnTo>
                  <a:lnTo>
                    <a:pt x="415" y="714"/>
                  </a:lnTo>
                  <a:lnTo>
                    <a:pt x="418" y="710"/>
                  </a:lnTo>
                  <a:lnTo>
                    <a:pt x="423" y="702"/>
                  </a:lnTo>
                  <a:lnTo>
                    <a:pt x="428" y="694"/>
                  </a:lnTo>
                  <a:lnTo>
                    <a:pt x="437" y="677"/>
                  </a:lnTo>
                  <a:lnTo>
                    <a:pt x="439" y="675"/>
                  </a:lnTo>
                  <a:lnTo>
                    <a:pt x="440" y="671"/>
                  </a:lnTo>
                  <a:lnTo>
                    <a:pt x="442" y="663"/>
                  </a:lnTo>
                  <a:lnTo>
                    <a:pt x="444" y="653"/>
                  </a:lnTo>
                  <a:lnTo>
                    <a:pt x="445" y="641"/>
                  </a:lnTo>
                  <a:lnTo>
                    <a:pt x="449" y="610"/>
                  </a:lnTo>
                  <a:lnTo>
                    <a:pt x="451" y="573"/>
                  </a:lnTo>
                  <a:lnTo>
                    <a:pt x="451" y="559"/>
                  </a:lnTo>
                  <a:lnTo>
                    <a:pt x="454" y="559"/>
                  </a:lnTo>
                  <a:lnTo>
                    <a:pt x="465" y="554"/>
                  </a:lnTo>
                  <a:lnTo>
                    <a:pt x="471" y="551"/>
                  </a:lnTo>
                  <a:lnTo>
                    <a:pt x="474" y="549"/>
                  </a:lnTo>
                  <a:lnTo>
                    <a:pt x="477" y="547"/>
                  </a:lnTo>
                  <a:lnTo>
                    <a:pt x="510" y="531"/>
                  </a:lnTo>
                  <a:lnTo>
                    <a:pt x="513" y="530"/>
                  </a:lnTo>
                  <a:lnTo>
                    <a:pt x="516" y="529"/>
                  </a:lnTo>
                  <a:lnTo>
                    <a:pt x="519" y="528"/>
                  </a:lnTo>
                  <a:lnTo>
                    <a:pt x="523" y="528"/>
                  </a:lnTo>
                  <a:lnTo>
                    <a:pt x="530" y="528"/>
                  </a:lnTo>
                  <a:lnTo>
                    <a:pt x="537" y="528"/>
                  </a:lnTo>
                  <a:lnTo>
                    <a:pt x="543" y="528"/>
                  </a:lnTo>
                  <a:lnTo>
                    <a:pt x="550" y="529"/>
                  </a:lnTo>
                  <a:lnTo>
                    <a:pt x="555" y="530"/>
                  </a:lnTo>
                  <a:lnTo>
                    <a:pt x="557" y="530"/>
                  </a:lnTo>
                  <a:lnTo>
                    <a:pt x="558" y="531"/>
                  </a:lnTo>
                  <a:lnTo>
                    <a:pt x="560" y="527"/>
                  </a:lnTo>
                  <a:lnTo>
                    <a:pt x="561" y="523"/>
                  </a:lnTo>
                  <a:lnTo>
                    <a:pt x="563" y="519"/>
                  </a:lnTo>
                  <a:lnTo>
                    <a:pt x="565" y="515"/>
                  </a:lnTo>
                  <a:lnTo>
                    <a:pt x="569" y="508"/>
                  </a:lnTo>
                  <a:lnTo>
                    <a:pt x="574" y="502"/>
                  </a:lnTo>
                  <a:lnTo>
                    <a:pt x="578" y="498"/>
                  </a:lnTo>
                  <a:lnTo>
                    <a:pt x="581" y="494"/>
                  </a:lnTo>
                  <a:lnTo>
                    <a:pt x="584" y="492"/>
                  </a:lnTo>
                  <a:lnTo>
                    <a:pt x="584" y="491"/>
                  </a:lnTo>
                  <a:lnTo>
                    <a:pt x="585" y="490"/>
                  </a:lnTo>
                  <a:lnTo>
                    <a:pt x="586" y="490"/>
                  </a:lnTo>
                  <a:lnTo>
                    <a:pt x="586" y="490"/>
                  </a:lnTo>
                  <a:lnTo>
                    <a:pt x="587" y="489"/>
                  </a:lnTo>
                  <a:lnTo>
                    <a:pt x="588" y="489"/>
                  </a:lnTo>
                  <a:lnTo>
                    <a:pt x="589" y="489"/>
                  </a:lnTo>
                  <a:lnTo>
                    <a:pt x="589" y="489"/>
                  </a:lnTo>
                  <a:lnTo>
                    <a:pt x="590" y="489"/>
                  </a:lnTo>
                  <a:lnTo>
                    <a:pt x="591" y="489"/>
                  </a:lnTo>
                  <a:lnTo>
                    <a:pt x="592" y="489"/>
                  </a:lnTo>
                  <a:lnTo>
                    <a:pt x="593" y="489"/>
                  </a:lnTo>
                  <a:lnTo>
                    <a:pt x="594" y="489"/>
                  </a:lnTo>
                  <a:lnTo>
                    <a:pt x="595" y="490"/>
                  </a:lnTo>
                  <a:lnTo>
                    <a:pt x="596" y="490"/>
                  </a:lnTo>
                  <a:lnTo>
                    <a:pt x="598" y="491"/>
                  </a:lnTo>
                  <a:lnTo>
                    <a:pt x="599" y="492"/>
                  </a:lnTo>
                  <a:lnTo>
                    <a:pt x="599" y="492"/>
                  </a:lnTo>
                  <a:lnTo>
                    <a:pt x="600" y="493"/>
                  </a:lnTo>
                  <a:lnTo>
                    <a:pt x="600" y="494"/>
                  </a:lnTo>
                  <a:lnTo>
                    <a:pt x="600" y="495"/>
                  </a:lnTo>
                  <a:lnTo>
                    <a:pt x="601" y="495"/>
                  </a:lnTo>
                  <a:lnTo>
                    <a:pt x="601" y="496"/>
                  </a:lnTo>
                  <a:lnTo>
                    <a:pt x="601" y="497"/>
                  </a:lnTo>
                  <a:lnTo>
                    <a:pt x="601" y="498"/>
                  </a:lnTo>
                  <a:lnTo>
                    <a:pt x="601" y="499"/>
                  </a:lnTo>
                  <a:lnTo>
                    <a:pt x="600" y="500"/>
                  </a:lnTo>
                  <a:lnTo>
                    <a:pt x="600" y="501"/>
                  </a:lnTo>
                  <a:lnTo>
                    <a:pt x="600" y="502"/>
                  </a:lnTo>
                  <a:lnTo>
                    <a:pt x="599" y="503"/>
                  </a:lnTo>
                  <a:lnTo>
                    <a:pt x="599" y="504"/>
                  </a:lnTo>
                  <a:lnTo>
                    <a:pt x="598" y="505"/>
                  </a:lnTo>
                  <a:lnTo>
                    <a:pt x="598" y="506"/>
                  </a:lnTo>
                  <a:lnTo>
                    <a:pt x="596" y="508"/>
                  </a:lnTo>
                  <a:lnTo>
                    <a:pt x="593" y="511"/>
                  </a:lnTo>
                  <a:lnTo>
                    <a:pt x="590" y="516"/>
                  </a:lnTo>
                  <a:lnTo>
                    <a:pt x="586" y="521"/>
                  </a:lnTo>
                  <a:lnTo>
                    <a:pt x="583" y="528"/>
                  </a:lnTo>
                  <a:lnTo>
                    <a:pt x="581" y="531"/>
                  </a:lnTo>
                  <a:lnTo>
                    <a:pt x="580" y="535"/>
                  </a:lnTo>
                  <a:lnTo>
                    <a:pt x="579" y="538"/>
                  </a:lnTo>
                  <a:lnTo>
                    <a:pt x="578" y="542"/>
                  </a:lnTo>
                  <a:lnTo>
                    <a:pt x="579" y="543"/>
                  </a:lnTo>
                  <a:lnTo>
                    <a:pt x="579" y="544"/>
                  </a:lnTo>
                  <a:lnTo>
                    <a:pt x="579" y="547"/>
                  </a:lnTo>
                  <a:lnTo>
                    <a:pt x="580" y="550"/>
                  </a:lnTo>
                  <a:lnTo>
                    <a:pt x="580" y="553"/>
                  </a:lnTo>
                  <a:lnTo>
                    <a:pt x="582" y="560"/>
                  </a:lnTo>
                  <a:lnTo>
                    <a:pt x="583" y="564"/>
                  </a:lnTo>
                  <a:lnTo>
                    <a:pt x="584" y="567"/>
                  </a:lnTo>
                  <a:lnTo>
                    <a:pt x="587" y="576"/>
                  </a:lnTo>
                  <a:lnTo>
                    <a:pt x="589" y="584"/>
                  </a:lnTo>
                  <a:lnTo>
                    <a:pt x="592" y="591"/>
                  </a:lnTo>
                  <a:lnTo>
                    <a:pt x="594" y="597"/>
                  </a:lnTo>
                  <a:lnTo>
                    <a:pt x="597" y="602"/>
                  </a:lnTo>
                  <a:lnTo>
                    <a:pt x="599" y="605"/>
                  </a:lnTo>
                  <a:lnTo>
                    <a:pt x="600" y="606"/>
                  </a:lnTo>
                  <a:lnTo>
                    <a:pt x="602" y="608"/>
                  </a:lnTo>
                  <a:lnTo>
                    <a:pt x="603" y="610"/>
                  </a:lnTo>
                  <a:lnTo>
                    <a:pt x="605" y="611"/>
                  </a:lnTo>
                  <a:lnTo>
                    <a:pt x="606" y="612"/>
                  </a:lnTo>
                  <a:lnTo>
                    <a:pt x="609" y="615"/>
                  </a:lnTo>
                  <a:lnTo>
                    <a:pt x="644" y="628"/>
                  </a:lnTo>
                  <a:lnTo>
                    <a:pt x="679" y="639"/>
                  </a:lnTo>
                  <a:lnTo>
                    <a:pt x="709" y="649"/>
                  </a:lnTo>
                  <a:lnTo>
                    <a:pt x="731" y="655"/>
                  </a:lnTo>
                  <a:lnTo>
                    <a:pt x="733" y="655"/>
                  </a:lnTo>
                  <a:lnTo>
                    <a:pt x="752" y="656"/>
                  </a:lnTo>
                  <a:lnTo>
                    <a:pt x="771" y="657"/>
                  </a:lnTo>
                  <a:lnTo>
                    <a:pt x="789" y="656"/>
                  </a:lnTo>
                  <a:lnTo>
                    <a:pt x="807" y="654"/>
                  </a:lnTo>
                  <a:lnTo>
                    <a:pt x="825" y="651"/>
                  </a:lnTo>
                  <a:lnTo>
                    <a:pt x="842" y="647"/>
                  </a:lnTo>
                  <a:lnTo>
                    <a:pt x="858" y="642"/>
                  </a:lnTo>
                  <a:lnTo>
                    <a:pt x="874" y="635"/>
                  </a:lnTo>
                  <a:lnTo>
                    <a:pt x="875" y="635"/>
                  </a:lnTo>
                  <a:lnTo>
                    <a:pt x="875" y="635"/>
                  </a:lnTo>
                  <a:lnTo>
                    <a:pt x="875" y="635"/>
                  </a:lnTo>
                  <a:lnTo>
                    <a:pt x="875" y="635"/>
                  </a:lnTo>
                  <a:lnTo>
                    <a:pt x="876" y="635"/>
                  </a:lnTo>
                  <a:lnTo>
                    <a:pt x="876" y="634"/>
                  </a:lnTo>
                  <a:lnTo>
                    <a:pt x="876" y="634"/>
                  </a:lnTo>
                  <a:lnTo>
                    <a:pt x="876" y="634"/>
                  </a:lnTo>
                  <a:lnTo>
                    <a:pt x="876" y="633"/>
                  </a:lnTo>
                  <a:lnTo>
                    <a:pt x="877" y="633"/>
                  </a:lnTo>
                  <a:lnTo>
                    <a:pt x="877" y="632"/>
                  </a:lnTo>
                  <a:lnTo>
                    <a:pt x="877" y="632"/>
                  </a:lnTo>
                  <a:lnTo>
                    <a:pt x="877" y="630"/>
                  </a:lnTo>
                  <a:lnTo>
                    <a:pt x="877" y="629"/>
                  </a:lnTo>
                  <a:lnTo>
                    <a:pt x="877" y="626"/>
                  </a:lnTo>
                  <a:lnTo>
                    <a:pt x="874" y="621"/>
                  </a:lnTo>
                  <a:lnTo>
                    <a:pt x="871" y="617"/>
                  </a:lnTo>
                  <a:lnTo>
                    <a:pt x="868" y="614"/>
                  </a:lnTo>
                  <a:lnTo>
                    <a:pt x="867" y="613"/>
                  </a:lnTo>
                  <a:lnTo>
                    <a:pt x="866" y="612"/>
                  </a:lnTo>
                  <a:lnTo>
                    <a:pt x="865" y="611"/>
                  </a:lnTo>
                  <a:lnTo>
                    <a:pt x="864" y="611"/>
                  </a:lnTo>
                  <a:lnTo>
                    <a:pt x="864" y="610"/>
                  </a:lnTo>
                  <a:lnTo>
                    <a:pt x="863" y="610"/>
                  </a:lnTo>
                  <a:lnTo>
                    <a:pt x="862" y="610"/>
                  </a:lnTo>
                  <a:lnTo>
                    <a:pt x="862" y="6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39"/>
            <p:cNvSpPr/>
            <p:nvPr/>
          </p:nvSpPr>
          <p:spPr>
            <a:xfrm>
              <a:off x="3385852" y="2130668"/>
              <a:ext cx="1030" cy="1030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9"/>
            <p:cNvSpPr/>
            <p:nvPr/>
          </p:nvSpPr>
          <p:spPr>
            <a:xfrm>
              <a:off x="3349294" y="2114706"/>
              <a:ext cx="105040" cy="235310"/>
            </a:xfrm>
            <a:custGeom>
              <a:avLst/>
              <a:gdLst/>
              <a:ahLst/>
              <a:cxnLst/>
              <a:rect l="l" t="t" r="r" b="b"/>
              <a:pathLst>
                <a:path w="205" h="458" extrusionOk="0">
                  <a:moveTo>
                    <a:pt x="184" y="384"/>
                  </a:moveTo>
                  <a:lnTo>
                    <a:pt x="182" y="382"/>
                  </a:lnTo>
                  <a:lnTo>
                    <a:pt x="180" y="380"/>
                  </a:lnTo>
                  <a:lnTo>
                    <a:pt x="178" y="378"/>
                  </a:lnTo>
                  <a:lnTo>
                    <a:pt x="177" y="376"/>
                  </a:lnTo>
                  <a:lnTo>
                    <a:pt x="173" y="371"/>
                  </a:lnTo>
                  <a:lnTo>
                    <a:pt x="172" y="369"/>
                  </a:lnTo>
                  <a:lnTo>
                    <a:pt x="170" y="367"/>
                  </a:lnTo>
                  <a:lnTo>
                    <a:pt x="167" y="363"/>
                  </a:lnTo>
                  <a:lnTo>
                    <a:pt x="165" y="358"/>
                  </a:lnTo>
                  <a:lnTo>
                    <a:pt x="159" y="346"/>
                  </a:lnTo>
                  <a:lnTo>
                    <a:pt x="154" y="332"/>
                  </a:lnTo>
                  <a:lnTo>
                    <a:pt x="148" y="317"/>
                  </a:lnTo>
                  <a:lnTo>
                    <a:pt x="130" y="263"/>
                  </a:lnTo>
                  <a:lnTo>
                    <a:pt x="129" y="260"/>
                  </a:lnTo>
                  <a:lnTo>
                    <a:pt x="129" y="257"/>
                  </a:lnTo>
                  <a:lnTo>
                    <a:pt x="126" y="251"/>
                  </a:lnTo>
                  <a:lnTo>
                    <a:pt x="124" y="245"/>
                  </a:lnTo>
                  <a:lnTo>
                    <a:pt x="120" y="239"/>
                  </a:lnTo>
                  <a:lnTo>
                    <a:pt x="105" y="212"/>
                  </a:lnTo>
                  <a:lnTo>
                    <a:pt x="79" y="170"/>
                  </a:lnTo>
                  <a:lnTo>
                    <a:pt x="75" y="160"/>
                  </a:lnTo>
                  <a:lnTo>
                    <a:pt x="70" y="146"/>
                  </a:lnTo>
                  <a:lnTo>
                    <a:pt x="59" y="111"/>
                  </a:lnTo>
                  <a:lnTo>
                    <a:pt x="49" y="72"/>
                  </a:lnTo>
                  <a:lnTo>
                    <a:pt x="40" y="34"/>
                  </a:lnTo>
                  <a:lnTo>
                    <a:pt x="6" y="0"/>
                  </a:lnTo>
                  <a:lnTo>
                    <a:pt x="7" y="17"/>
                  </a:lnTo>
                  <a:lnTo>
                    <a:pt x="8" y="40"/>
                  </a:lnTo>
                  <a:lnTo>
                    <a:pt x="12" y="91"/>
                  </a:lnTo>
                  <a:lnTo>
                    <a:pt x="13" y="100"/>
                  </a:lnTo>
                  <a:lnTo>
                    <a:pt x="13" y="109"/>
                  </a:lnTo>
                  <a:lnTo>
                    <a:pt x="13" y="119"/>
                  </a:lnTo>
                  <a:lnTo>
                    <a:pt x="12" y="130"/>
                  </a:lnTo>
                  <a:lnTo>
                    <a:pt x="10" y="152"/>
                  </a:lnTo>
                  <a:lnTo>
                    <a:pt x="6" y="175"/>
                  </a:lnTo>
                  <a:lnTo>
                    <a:pt x="2" y="215"/>
                  </a:lnTo>
                  <a:lnTo>
                    <a:pt x="1" y="234"/>
                  </a:lnTo>
                  <a:lnTo>
                    <a:pt x="0" y="252"/>
                  </a:lnTo>
                  <a:lnTo>
                    <a:pt x="0" y="263"/>
                  </a:lnTo>
                  <a:lnTo>
                    <a:pt x="0" y="276"/>
                  </a:lnTo>
                  <a:lnTo>
                    <a:pt x="1" y="288"/>
                  </a:lnTo>
                  <a:lnTo>
                    <a:pt x="2" y="294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5" y="302"/>
                  </a:lnTo>
                  <a:lnTo>
                    <a:pt x="6" y="303"/>
                  </a:lnTo>
                  <a:lnTo>
                    <a:pt x="7" y="304"/>
                  </a:lnTo>
                  <a:lnTo>
                    <a:pt x="9" y="307"/>
                  </a:lnTo>
                  <a:lnTo>
                    <a:pt x="10" y="309"/>
                  </a:lnTo>
                  <a:lnTo>
                    <a:pt x="12" y="313"/>
                  </a:lnTo>
                  <a:lnTo>
                    <a:pt x="13" y="315"/>
                  </a:lnTo>
                  <a:lnTo>
                    <a:pt x="14" y="316"/>
                  </a:lnTo>
                  <a:lnTo>
                    <a:pt x="14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6" y="319"/>
                  </a:lnTo>
                  <a:lnTo>
                    <a:pt x="17" y="320"/>
                  </a:lnTo>
                  <a:lnTo>
                    <a:pt x="18" y="322"/>
                  </a:lnTo>
                  <a:lnTo>
                    <a:pt x="18" y="323"/>
                  </a:lnTo>
                  <a:lnTo>
                    <a:pt x="19" y="323"/>
                  </a:lnTo>
                  <a:lnTo>
                    <a:pt x="19" y="324"/>
                  </a:lnTo>
                  <a:lnTo>
                    <a:pt x="19" y="324"/>
                  </a:lnTo>
                  <a:lnTo>
                    <a:pt x="20" y="325"/>
                  </a:lnTo>
                  <a:lnTo>
                    <a:pt x="25" y="334"/>
                  </a:lnTo>
                  <a:lnTo>
                    <a:pt x="29" y="342"/>
                  </a:lnTo>
                  <a:lnTo>
                    <a:pt x="31" y="350"/>
                  </a:lnTo>
                  <a:lnTo>
                    <a:pt x="33" y="358"/>
                  </a:lnTo>
                  <a:lnTo>
                    <a:pt x="35" y="365"/>
                  </a:lnTo>
                  <a:lnTo>
                    <a:pt x="35" y="372"/>
                  </a:lnTo>
                  <a:lnTo>
                    <a:pt x="35" y="380"/>
                  </a:lnTo>
                  <a:lnTo>
                    <a:pt x="34" y="387"/>
                  </a:lnTo>
                  <a:lnTo>
                    <a:pt x="39" y="397"/>
                  </a:lnTo>
                  <a:lnTo>
                    <a:pt x="42" y="407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5"/>
                  </a:lnTo>
                  <a:lnTo>
                    <a:pt x="47" y="429"/>
                  </a:lnTo>
                  <a:lnTo>
                    <a:pt x="47" y="433"/>
                  </a:lnTo>
                  <a:lnTo>
                    <a:pt x="47" y="437"/>
                  </a:lnTo>
                  <a:lnTo>
                    <a:pt x="47" y="441"/>
                  </a:lnTo>
                  <a:lnTo>
                    <a:pt x="46" y="445"/>
                  </a:lnTo>
                  <a:lnTo>
                    <a:pt x="45" y="448"/>
                  </a:lnTo>
                  <a:lnTo>
                    <a:pt x="44" y="452"/>
                  </a:lnTo>
                  <a:lnTo>
                    <a:pt x="43" y="455"/>
                  </a:lnTo>
                  <a:lnTo>
                    <a:pt x="45" y="455"/>
                  </a:lnTo>
                  <a:lnTo>
                    <a:pt x="46" y="456"/>
                  </a:lnTo>
                  <a:lnTo>
                    <a:pt x="50" y="457"/>
                  </a:lnTo>
                  <a:lnTo>
                    <a:pt x="54" y="457"/>
                  </a:lnTo>
                  <a:lnTo>
                    <a:pt x="58" y="458"/>
                  </a:lnTo>
                  <a:lnTo>
                    <a:pt x="68" y="458"/>
                  </a:lnTo>
                  <a:lnTo>
                    <a:pt x="77" y="458"/>
                  </a:lnTo>
                  <a:lnTo>
                    <a:pt x="161" y="458"/>
                  </a:lnTo>
                  <a:lnTo>
                    <a:pt x="173" y="458"/>
                  </a:lnTo>
                  <a:lnTo>
                    <a:pt x="179" y="457"/>
                  </a:lnTo>
                  <a:lnTo>
                    <a:pt x="181" y="457"/>
                  </a:lnTo>
                  <a:lnTo>
                    <a:pt x="184" y="456"/>
                  </a:lnTo>
                  <a:lnTo>
                    <a:pt x="186" y="456"/>
                  </a:lnTo>
                  <a:lnTo>
                    <a:pt x="189" y="455"/>
                  </a:lnTo>
                  <a:lnTo>
                    <a:pt x="191" y="454"/>
                  </a:lnTo>
                  <a:lnTo>
                    <a:pt x="193" y="453"/>
                  </a:lnTo>
                  <a:lnTo>
                    <a:pt x="195" y="452"/>
                  </a:lnTo>
                  <a:lnTo>
                    <a:pt x="197" y="450"/>
                  </a:lnTo>
                  <a:lnTo>
                    <a:pt x="199" y="448"/>
                  </a:lnTo>
                  <a:lnTo>
                    <a:pt x="201" y="446"/>
                  </a:lnTo>
                  <a:lnTo>
                    <a:pt x="202" y="444"/>
                  </a:lnTo>
                  <a:lnTo>
                    <a:pt x="203" y="443"/>
                  </a:lnTo>
                  <a:lnTo>
                    <a:pt x="203" y="441"/>
                  </a:lnTo>
                  <a:lnTo>
                    <a:pt x="204" y="440"/>
                  </a:lnTo>
                  <a:lnTo>
                    <a:pt x="204" y="438"/>
                  </a:lnTo>
                  <a:lnTo>
                    <a:pt x="205" y="436"/>
                  </a:lnTo>
                  <a:lnTo>
                    <a:pt x="205" y="433"/>
                  </a:lnTo>
                  <a:lnTo>
                    <a:pt x="205" y="429"/>
                  </a:lnTo>
                  <a:lnTo>
                    <a:pt x="205" y="426"/>
                  </a:lnTo>
                  <a:lnTo>
                    <a:pt x="205" y="423"/>
                  </a:lnTo>
                  <a:lnTo>
                    <a:pt x="204" y="422"/>
                  </a:lnTo>
                  <a:lnTo>
                    <a:pt x="204" y="421"/>
                  </a:lnTo>
                  <a:lnTo>
                    <a:pt x="202" y="414"/>
                  </a:lnTo>
                  <a:lnTo>
                    <a:pt x="199" y="408"/>
                  </a:lnTo>
                  <a:lnTo>
                    <a:pt x="196" y="403"/>
                  </a:lnTo>
                  <a:lnTo>
                    <a:pt x="194" y="398"/>
                  </a:lnTo>
                  <a:lnTo>
                    <a:pt x="188" y="391"/>
                  </a:lnTo>
                  <a:lnTo>
                    <a:pt x="186" y="3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1" name="Google Shape;4221;p39"/>
          <p:cNvGrpSpPr/>
          <p:nvPr/>
        </p:nvGrpSpPr>
        <p:grpSpPr>
          <a:xfrm>
            <a:off x="3995824" y="4892064"/>
            <a:ext cx="576481" cy="717784"/>
            <a:chOff x="3907446" y="4729887"/>
            <a:chExt cx="684817" cy="852675"/>
          </a:xfrm>
        </p:grpSpPr>
        <p:sp>
          <p:nvSpPr>
            <p:cNvPr id="4222" name="Google Shape;4222;p39"/>
            <p:cNvSpPr/>
            <p:nvPr/>
          </p:nvSpPr>
          <p:spPr>
            <a:xfrm>
              <a:off x="3907446" y="4729887"/>
              <a:ext cx="394929" cy="694601"/>
            </a:xfrm>
            <a:custGeom>
              <a:avLst/>
              <a:gdLst/>
              <a:ahLst/>
              <a:cxnLst/>
              <a:rect l="l" t="t" r="r" b="b"/>
              <a:pathLst>
                <a:path w="768" h="1350" extrusionOk="0">
                  <a:moveTo>
                    <a:pt x="155" y="1099"/>
                  </a:moveTo>
                  <a:lnTo>
                    <a:pt x="209" y="953"/>
                  </a:lnTo>
                  <a:lnTo>
                    <a:pt x="282" y="797"/>
                  </a:lnTo>
                  <a:lnTo>
                    <a:pt x="367" y="640"/>
                  </a:lnTo>
                  <a:lnTo>
                    <a:pt x="458" y="489"/>
                  </a:lnTo>
                  <a:lnTo>
                    <a:pt x="549" y="353"/>
                  </a:lnTo>
                  <a:lnTo>
                    <a:pt x="636" y="240"/>
                  </a:lnTo>
                  <a:lnTo>
                    <a:pt x="675" y="194"/>
                  </a:lnTo>
                  <a:lnTo>
                    <a:pt x="710" y="158"/>
                  </a:lnTo>
                  <a:lnTo>
                    <a:pt x="742" y="132"/>
                  </a:lnTo>
                  <a:lnTo>
                    <a:pt x="755" y="123"/>
                  </a:lnTo>
                  <a:lnTo>
                    <a:pt x="768" y="117"/>
                  </a:lnTo>
                  <a:lnTo>
                    <a:pt x="753" y="99"/>
                  </a:lnTo>
                  <a:lnTo>
                    <a:pt x="737" y="81"/>
                  </a:lnTo>
                  <a:lnTo>
                    <a:pt x="702" y="44"/>
                  </a:lnTo>
                  <a:lnTo>
                    <a:pt x="672" y="14"/>
                  </a:lnTo>
                  <a:lnTo>
                    <a:pt x="663" y="5"/>
                  </a:lnTo>
                  <a:lnTo>
                    <a:pt x="659" y="2"/>
                  </a:lnTo>
                  <a:lnTo>
                    <a:pt x="658" y="1"/>
                  </a:lnTo>
                  <a:lnTo>
                    <a:pt x="658" y="1"/>
                  </a:lnTo>
                  <a:lnTo>
                    <a:pt x="653" y="0"/>
                  </a:lnTo>
                  <a:lnTo>
                    <a:pt x="647" y="0"/>
                  </a:lnTo>
                  <a:lnTo>
                    <a:pt x="635" y="4"/>
                  </a:lnTo>
                  <a:lnTo>
                    <a:pt x="621" y="10"/>
                  </a:lnTo>
                  <a:lnTo>
                    <a:pt x="606" y="20"/>
                  </a:lnTo>
                  <a:lnTo>
                    <a:pt x="572" y="49"/>
                  </a:lnTo>
                  <a:lnTo>
                    <a:pt x="532" y="90"/>
                  </a:lnTo>
                  <a:lnTo>
                    <a:pt x="444" y="199"/>
                  </a:lnTo>
                  <a:lnTo>
                    <a:pt x="347" y="337"/>
                  </a:lnTo>
                  <a:lnTo>
                    <a:pt x="249" y="496"/>
                  </a:lnTo>
                  <a:lnTo>
                    <a:pt x="157" y="663"/>
                  </a:lnTo>
                  <a:lnTo>
                    <a:pt x="79" y="830"/>
                  </a:lnTo>
                  <a:lnTo>
                    <a:pt x="20" y="986"/>
                  </a:lnTo>
                  <a:lnTo>
                    <a:pt x="10" y="1022"/>
                  </a:lnTo>
                  <a:lnTo>
                    <a:pt x="3" y="1057"/>
                  </a:lnTo>
                  <a:lnTo>
                    <a:pt x="0" y="1090"/>
                  </a:lnTo>
                  <a:lnTo>
                    <a:pt x="0" y="1120"/>
                  </a:lnTo>
                  <a:lnTo>
                    <a:pt x="4" y="1149"/>
                  </a:lnTo>
                  <a:lnTo>
                    <a:pt x="10" y="1176"/>
                  </a:lnTo>
                  <a:lnTo>
                    <a:pt x="18" y="1200"/>
                  </a:lnTo>
                  <a:lnTo>
                    <a:pt x="29" y="1223"/>
                  </a:lnTo>
                  <a:lnTo>
                    <a:pt x="43" y="1245"/>
                  </a:lnTo>
                  <a:lnTo>
                    <a:pt x="58" y="1264"/>
                  </a:lnTo>
                  <a:lnTo>
                    <a:pt x="74" y="1282"/>
                  </a:lnTo>
                  <a:lnTo>
                    <a:pt x="92" y="1298"/>
                  </a:lnTo>
                  <a:lnTo>
                    <a:pt x="112" y="1313"/>
                  </a:lnTo>
                  <a:lnTo>
                    <a:pt x="132" y="1327"/>
                  </a:lnTo>
                  <a:lnTo>
                    <a:pt x="153" y="1339"/>
                  </a:lnTo>
                  <a:lnTo>
                    <a:pt x="175" y="1350"/>
                  </a:lnTo>
                  <a:lnTo>
                    <a:pt x="168" y="1338"/>
                  </a:lnTo>
                  <a:lnTo>
                    <a:pt x="161" y="1326"/>
                  </a:lnTo>
                  <a:lnTo>
                    <a:pt x="156" y="1314"/>
                  </a:lnTo>
                  <a:lnTo>
                    <a:pt x="150" y="1301"/>
                  </a:lnTo>
                  <a:lnTo>
                    <a:pt x="146" y="1287"/>
                  </a:lnTo>
                  <a:lnTo>
                    <a:pt x="142" y="1273"/>
                  </a:lnTo>
                  <a:lnTo>
                    <a:pt x="139" y="1258"/>
                  </a:lnTo>
                  <a:lnTo>
                    <a:pt x="137" y="1243"/>
                  </a:lnTo>
                  <a:lnTo>
                    <a:pt x="136" y="1227"/>
                  </a:lnTo>
                  <a:lnTo>
                    <a:pt x="136" y="1211"/>
                  </a:lnTo>
                  <a:lnTo>
                    <a:pt x="136" y="1194"/>
                  </a:lnTo>
                  <a:lnTo>
                    <a:pt x="138" y="1176"/>
                  </a:lnTo>
                  <a:lnTo>
                    <a:pt x="144" y="11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9"/>
            <p:cNvSpPr/>
            <p:nvPr/>
          </p:nvSpPr>
          <p:spPr>
            <a:xfrm>
              <a:off x="4039776" y="5435816"/>
              <a:ext cx="123061" cy="30379"/>
            </a:xfrm>
            <a:custGeom>
              <a:avLst/>
              <a:gdLst/>
              <a:ahLst/>
              <a:cxnLst/>
              <a:rect l="l" t="t" r="r" b="b"/>
              <a:pathLst>
                <a:path w="240" h="60" extrusionOk="0">
                  <a:moveTo>
                    <a:pt x="79" y="15"/>
                  </a:moveTo>
                  <a:lnTo>
                    <a:pt x="0" y="0"/>
                  </a:lnTo>
                  <a:lnTo>
                    <a:pt x="40" y="17"/>
                  </a:lnTo>
                  <a:lnTo>
                    <a:pt x="80" y="31"/>
                  </a:lnTo>
                  <a:lnTo>
                    <a:pt x="118" y="41"/>
                  </a:lnTo>
                  <a:lnTo>
                    <a:pt x="152" y="49"/>
                  </a:lnTo>
                  <a:lnTo>
                    <a:pt x="181" y="54"/>
                  </a:lnTo>
                  <a:lnTo>
                    <a:pt x="203" y="58"/>
                  </a:lnTo>
                  <a:lnTo>
                    <a:pt x="223" y="60"/>
                  </a:lnTo>
                  <a:lnTo>
                    <a:pt x="240" y="60"/>
                  </a:lnTo>
                  <a:lnTo>
                    <a:pt x="79" y="29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7" y="21"/>
                  </a:lnTo>
                  <a:lnTo>
                    <a:pt x="77" y="20"/>
                  </a:lnTo>
                  <a:lnTo>
                    <a:pt x="78" y="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9"/>
            <p:cNvSpPr/>
            <p:nvPr/>
          </p:nvSpPr>
          <p:spPr>
            <a:xfrm>
              <a:off x="4308553" y="4840076"/>
              <a:ext cx="283710" cy="652378"/>
            </a:xfrm>
            <a:custGeom>
              <a:avLst/>
              <a:gdLst/>
              <a:ahLst/>
              <a:cxnLst/>
              <a:rect l="l" t="t" r="r" b="b"/>
              <a:pathLst>
                <a:path w="552" h="1268" extrusionOk="0">
                  <a:moveTo>
                    <a:pt x="533" y="839"/>
                  </a:moveTo>
                  <a:lnTo>
                    <a:pt x="495" y="729"/>
                  </a:lnTo>
                  <a:lnTo>
                    <a:pt x="447" y="614"/>
                  </a:lnTo>
                  <a:lnTo>
                    <a:pt x="392" y="497"/>
                  </a:lnTo>
                  <a:lnTo>
                    <a:pt x="332" y="381"/>
                  </a:lnTo>
                  <a:lnTo>
                    <a:pt x="269" y="270"/>
                  </a:lnTo>
                  <a:lnTo>
                    <a:pt x="206" y="168"/>
                  </a:lnTo>
                  <a:lnTo>
                    <a:pt x="143" y="76"/>
                  </a:lnTo>
                  <a:lnTo>
                    <a:pt x="85" y="0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9" y="2"/>
                  </a:lnTo>
                  <a:lnTo>
                    <a:pt x="85" y="0"/>
                  </a:lnTo>
                  <a:lnTo>
                    <a:pt x="105" y="42"/>
                  </a:lnTo>
                  <a:lnTo>
                    <a:pt x="125" y="89"/>
                  </a:lnTo>
                  <a:lnTo>
                    <a:pt x="161" y="193"/>
                  </a:lnTo>
                  <a:lnTo>
                    <a:pt x="195" y="309"/>
                  </a:lnTo>
                  <a:lnTo>
                    <a:pt x="225" y="433"/>
                  </a:lnTo>
                  <a:lnTo>
                    <a:pt x="273" y="687"/>
                  </a:lnTo>
                  <a:lnTo>
                    <a:pt x="305" y="923"/>
                  </a:lnTo>
                  <a:lnTo>
                    <a:pt x="308" y="969"/>
                  </a:lnTo>
                  <a:lnTo>
                    <a:pt x="306" y="1011"/>
                  </a:lnTo>
                  <a:lnTo>
                    <a:pt x="300" y="1049"/>
                  </a:lnTo>
                  <a:lnTo>
                    <a:pt x="289" y="1083"/>
                  </a:lnTo>
                  <a:lnTo>
                    <a:pt x="276" y="1113"/>
                  </a:lnTo>
                  <a:lnTo>
                    <a:pt x="259" y="1141"/>
                  </a:lnTo>
                  <a:lnTo>
                    <a:pt x="239" y="1164"/>
                  </a:lnTo>
                  <a:lnTo>
                    <a:pt x="217" y="1185"/>
                  </a:lnTo>
                  <a:lnTo>
                    <a:pt x="193" y="1204"/>
                  </a:lnTo>
                  <a:lnTo>
                    <a:pt x="167" y="1219"/>
                  </a:lnTo>
                  <a:lnTo>
                    <a:pt x="140" y="1232"/>
                  </a:lnTo>
                  <a:lnTo>
                    <a:pt x="112" y="1243"/>
                  </a:lnTo>
                  <a:lnTo>
                    <a:pt x="84" y="1252"/>
                  </a:lnTo>
                  <a:lnTo>
                    <a:pt x="56" y="1259"/>
                  </a:lnTo>
                  <a:lnTo>
                    <a:pt x="0" y="1268"/>
                  </a:lnTo>
                  <a:lnTo>
                    <a:pt x="152" y="1268"/>
                  </a:lnTo>
                  <a:lnTo>
                    <a:pt x="152" y="1268"/>
                  </a:lnTo>
                  <a:lnTo>
                    <a:pt x="152" y="1268"/>
                  </a:lnTo>
                  <a:lnTo>
                    <a:pt x="152" y="1268"/>
                  </a:lnTo>
                  <a:lnTo>
                    <a:pt x="152" y="1268"/>
                  </a:lnTo>
                  <a:lnTo>
                    <a:pt x="153" y="1268"/>
                  </a:lnTo>
                  <a:lnTo>
                    <a:pt x="157" y="1267"/>
                  </a:lnTo>
                  <a:lnTo>
                    <a:pt x="173" y="1265"/>
                  </a:lnTo>
                  <a:lnTo>
                    <a:pt x="228" y="1255"/>
                  </a:lnTo>
                  <a:lnTo>
                    <a:pt x="264" y="1246"/>
                  </a:lnTo>
                  <a:lnTo>
                    <a:pt x="304" y="1234"/>
                  </a:lnTo>
                  <a:lnTo>
                    <a:pt x="346" y="1219"/>
                  </a:lnTo>
                  <a:lnTo>
                    <a:pt x="387" y="1199"/>
                  </a:lnTo>
                  <a:lnTo>
                    <a:pt x="428" y="1175"/>
                  </a:lnTo>
                  <a:lnTo>
                    <a:pt x="466" y="1146"/>
                  </a:lnTo>
                  <a:lnTo>
                    <a:pt x="483" y="1130"/>
                  </a:lnTo>
                  <a:lnTo>
                    <a:pt x="498" y="1112"/>
                  </a:lnTo>
                  <a:lnTo>
                    <a:pt x="512" y="1092"/>
                  </a:lnTo>
                  <a:lnTo>
                    <a:pt x="525" y="1071"/>
                  </a:lnTo>
                  <a:lnTo>
                    <a:pt x="535" y="1048"/>
                  </a:lnTo>
                  <a:lnTo>
                    <a:pt x="543" y="1024"/>
                  </a:lnTo>
                  <a:lnTo>
                    <a:pt x="549" y="998"/>
                  </a:lnTo>
                  <a:lnTo>
                    <a:pt x="552" y="970"/>
                  </a:lnTo>
                  <a:lnTo>
                    <a:pt x="552" y="940"/>
                  </a:lnTo>
                  <a:lnTo>
                    <a:pt x="549" y="908"/>
                  </a:lnTo>
                  <a:lnTo>
                    <a:pt x="543" y="87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39"/>
            <p:cNvSpPr/>
            <p:nvPr/>
          </p:nvSpPr>
          <p:spPr>
            <a:xfrm>
              <a:off x="4039776" y="4863761"/>
              <a:ext cx="204416" cy="473194"/>
            </a:xfrm>
            <a:custGeom>
              <a:avLst/>
              <a:gdLst/>
              <a:ahLst/>
              <a:cxnLst/>
              <a:rect l="l" t="t" r="r" b="b"/>
              <a:pathLst>
                <a:path w="398" h="920" extrusionOk="0">
                  <a:moveTo>
                    <a:pt x="355" y="510"/>
                  </a:moveTo>
                  <a:lnTo>
                    <a:pt x="183" y="330"/>
                  </a:lnTo>
                  <a:lnTo>
                    <a:pt x="375" y="403"/>
                  </a:lnTo>
                  <a:lnTo>
                    <a:pt x="398" y="0"/>
                  </a:lnTo>
                  <a:lnTo>
                    <a:pt x="343" y="70"/>
                  </a:lnTo>
                  <a:lnTo>
                    <a:pt x="288" y="149"/>
                  </a:lnTo>
                  <a:lnTo>
                    <a:pt x="233" y="235"/>
                  </a:lnTo>
                  <a:lnTo>
                    <a:pt x="180" y="327"/>
                  </a:lnTo>
                  <a:lnTo>
                    <a:pt x="129" y="423"/>
                  </a:lnTo>
                  <a:lnTo>
                    <a:pt x="81" y="520"/>
                  </a:lnTo>
                  <a:lnTo>
                    <a:pt x="38" y="618"/>
                  </a:lnTo>
                  <a:lnTo>
                    <a:pt x="0" y="714"/>
                  </a:lnTo>
                  <a:lnTo>
                    <a:pt x="341" y="9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9"/>
            <p:cNvSpPr/>
            <p:nvPr/>
          </p:nvSpPr>
          <p:spPr>
            <a:xfrm>
              <a:off x="4266332" y="4802488"/>
              <a:ext cx="162194" cy="492760"/>
            </a:xfrm>
            <a:custGeom>
              <a:avLst/>
              <a:gdLst/>
              <a:ahLst/>
              <a:cxnLst/>
              <a:rect l="l" t="t" r="r" b="b"/>
              <a:pathLst>
                <a:path w="316" h="958" extrusionOk="0">
                  <a:moveTo>
                    <a:pt x="226" y="540"/>
                  </a:moveTo>
                  <a:lnTo>
                    <a:pt x="11" y="743"/>
                  </a:lnTo>
                  <a:lnTo>
                    <a:pt x="14" y="958"/>
                  </a:lnTo>
                  <a:lnTo>
                    <a:pt x="316" y="811"/>
                  </a:lnTo>
                  <a:lnTo>
                    <a:pt x="300" y="705"/>
                  </a:lnTo>
                  <a:lnTo>
                    <a:pt x="279" y="594"/>
                  </a:lnTo>
                  <a:lnTo>
                    <a:pt x="225" y="371"/>
                  </a:lnTo>
                  <a:lnTo>
                    <a:pt x="195" y="264"/>
                  </a:lnTo>
                  <a:lnTo>
                    <a:pt x="162" y="165"/>
                  </a:lnTo>
                  <a:lnTo>
                    <a:pt x="128" y="76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6" y="3"/>
                  </a:lnTo>
                  <a:lnTo>
                    <a:pt x="77" y="10"/>
                  </a:lnTo>
                  <a:lnTo>
                    <a:pt x="66" y="20"/>
                  </a:lnTo>
                  <a:lnTo>
                    <a:pt x="52" y="33"/>
                  </a:lnTo>
                  <a:lnTo>
                    <a:pt x="36" y="50"/>
                  </a:lnTo>
                  <a:lnTo>
                    <a:pt x="19" y="69"/>
                  </a:lnTo>
                  <a:lnTo>
                    <a:pt x="0" y="91"/>
                  </a:lnTo>
                  <a:lnTo>
                    <a:pt x="9" y="6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9"/>
            <p:cNvSpPr/>
            <p:nvPr/>
          </p:nvSpPr>
          <p:spPr>
            <a:xfrm>
              <a:off x="4003218" y="5274652"/>
              <a:ext cx="205445" cy="210080"/>
            </a:xfrm>
            <a:custGeom>
              <a:avLst/>
              <a:gdLst/>
              <a:ahLst/>
              <a:cxnLst/>
              <a:rect l="l" t="t" r="r" b="b"/>
              <a:pathLst>
                <a:path w="400" h="409" extrusionOk="0">
                  <a:moveTo>
                    <a:pt x="47" y="0"/>
                  </a:moveTo>
                  <a:lnTo>
                    <a:pt x="39" y="21"/>
                  </a:lnTo>
                  <a:lnTo>
                    <a:pt x="32" y="42"/>
                  </a:lnTo>
                  <a:lnTo>
                    <a:pt x="19" y="82"/>
                  </a:lnTo>
                  <a:lnTo>
                    <a:pt x="9" y="122"/>
                  </a:lnTo>
                  <a:lnTo>
                    <a:pt x="2" y="159"/>
                  </a:lnTo>
                  <a:lnTo>
                    <a:pt x="1" y="177"/>
                  </a:lnTo>
                  <a:lnTo>
                    <a:pt x="0" y="194"/>
                  </a:lnTo>
                  <a:lnTo>
                    <a:pt x="0" y="211"/>
                  </a:lnTo>
                  <a:lnTo>
                    <a:pt x="1" y="227"/>
                  </a:lnTo>
                  <a:lnTo>
                    <a:pt x="3" y="242"/>
                  </a:lnTo>
                  <a:lnTo>
                    <a:pt x="6" y="257"/>
                  </a:lnTo>
                  <a:lnTo>
                    <a:pt x="10" y="272"/>
                  </a:lnTo>
                  <a:lnTo>
                    <a:pt x="14" y="286"/>
                  </a:lnTo>
                  <a:lnTo>
                    <a:pt x="20" y="299"/>
                  </a:lnTo>
                  <a:lnTo>
                    <a:pt x="25" y="312"/>
                  </a:lnTo>
                  <a:lnTo>
                    <a:pt x="32" y="324"/>
                  </a:lnTo>
                  <a:lnTo>
                    <a:pt x="39" y="336"/>
                  </a:lnTo>
                  <a:lnTo>
                    <a:pt x="39" y="336"/>
                  </a:lnTo>
                  <a:lnTo>
                    <a:pt x="40" y="336"/>
                  </a:lnTo>
                  <a:lnTo>
                    <a:pt x="41" y="336"/>
                  </a:lnTo>
                  <a:lnTo>
                    <a:pt x="44" y="338"/>
                  </a:lnTo>
                  <a:lnTo>
                    <a:pt x="56" y="343"/>
                  </a:lnTo>
                  <a:lnTo>
                    <a:pt x="90" y="359"/>
                  </a:lnTo>
                  <a:lnTo>
                    <a:pt x="123" y="375"/>
                  </a:lnTo>
                  <a:lnTo>
                    <a:pt x="134" y="381"/>
                  </a:lnTo>
                  <a:lnTo>
                    <a:pt x="137" y="383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65" y="392"/>
                  </a:lnTo>
                  <a:lnTo>
                    <a:pt x="188" y="398"/>
                  </a:lnTo>
                  <a:lnTo>
                    <a:pt x="208" y="403"/>
                  </a:lnTo>
                  <a:lnTo>
                    <a:pt x="226" y="406"/>
                  </a:lnTo>
                  <a:lnTo>
                    <a:pt x="242" y="408"/>
                  </a:lnTo>
                  <a:lnTo>
                    <a:pt x="257" y="409"/>
                  </a:lnTo>
                  <a:lnTo>
                    <a:pt x="284" y="409"/>
                  </a:lnTo>
                  <a:lnTo>
                    <a:pt x="296" y="409"/>
                  </a:lnTo>
                  <a:lnTo>
                    <a:pt x="312" y="407"/>
                  </a:lnTo>
                  <a:lnTo>
                    <a:pt x="348" y="403"/>
                  </a:lnTo>
                  <a:lnTo>
                    <a:pt x="392" y="398"/>
                  </a:lnTo>
                  <a:lnTo>
                    <a:pt x="400" y="24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9"/>
            <p:cNvSpPr/>
            <p:nvPr/>
          </p:nvSpPr>
          <p:spPr>
            <a:xfrm>
              <a:off x="4276629" y="5244273"/>
              <a:ext cx="165283" cy="236339"/>
            </a:xfrm>
            <a:custGeom>
              <a:avLst/>
              <a:gdLst/>
              <a:ahLst/>
              <a:cxnLst/>
              <a:rect l="l" t="t" r="r" b="b"/>
              <a:pathLst>
                <a:path w="322" h="460" extrusionOk="0">
                  <a:moveTo>
                    <a:pt x="302" y="0"/>
                  </a:moveTo>
                  <a:lnTo>
                    <a:pt x="0" y="212"/>
                  </a:lnTo>
                  <a:lnTo>
                    <a:pt x="5" y="460"/>
                  </a:lnTo>
                  <a:lnTo>
                    <a:pt x="14" y="460"/>
                  </a:lnTo>
                  <a:lnTo>
                    <a:pt x="70" y="451"/>
                  </a:lnTo>
                  <a:lnTo>
                    <a:pt x="98" y="444"/>
                  </a:lnTo>
                  <a:lnTo>
                    <a:pt x="126" y="435"/>
                  </a:lnTo>
                  <a:lnTo>
                    <a:pt x="154" y="425"/>
                  </a:lnTo>
                  <a:lnTo>
                    <a:pt x="181" y="412"/>
                  </a:lnTo>
                  <a:lnTo>
                    <a:pt x="207" y="397"/>
                  </a:lnTo>
                  <a:lnTo>
                    <a:pt x="231" y="379"/>
                  </a:lnTo>
                  <a:lnTo>
                    <a:pt x="253" y="358"/>
                  </a:lnTo>
                  <a:lnTo>
                    <a:pt x="273" y="334"/>
                  </a:lnTo>
                  <a:lnTo>
                    <a:pt x="290" y="307"/>
                  </a:lnTo>
                  <a:lnTo>
                    <a:pt x="303" y="277"/>
                  </a:lnTo>
                  <a:lnTo>
                    <a:pt x="314" y="242"/>
                  </a:lnTo>
                  <a:lnTo>
                    <a:pt x="320" y="204"/>
                  </a:lnTo>
                  <a:lnTo>
                    <a:pt x="322" y="162"/>
                  </a:lnTo>
                  <a:lnTo>
                    <a:pt x="319" y="116"/>
                  </a:lnTo>
                  <a:lnTo>
                    <a:pt x="316" y="102"/>
                  </a:lnTo>
                  <a:lnTo>
                    <a:pt x="313" y="88"/>
                  </a:lnTo>
                  <a:lnTo>
                    <a:pt x="309" y="5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9"/>
            <p:cNvSpPr/>
            <p:nvPr/>
          </p:nvSpPr>
          <p:spPr>
            <a:xfrm>
              <a:off x="4253458" y="4835957"/>
              <a:ext cx="2060" cy="40162"/>
            </a:xfrm>
            <a:custGeom>
              <a:avLst/>
              <a:gdLst/>
              <a:ahLst/>
              <a:cxnLst/>
              <a:rect l="l" t="t" r="r" b="b"/>
              <a:pathLst>
                <a:path w="5" h="79" extrusionOk="0">
                  <a:moveTo>
                    <a:pt x="5" y="0"/>
                  </a:moveTo>
                  <a:lnTo>
                    <a:pt x="0" y="79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9"/>
            <p:cNvSpPr/>
            <p:nvPr/>
          </p:nvSpPr>
          <p:spPr>
            <a:xfrm>
              <a:off x="4032567" y="5256116"/>
              <a:ext cx="9268" cy="6694"/>
            </a:xfrm>
            <a:custGeom>
              <a:avLst/>
              <a:gdLst/>
              <a:ahLst/>
              <a:cxnLst/>
              <a:rect l="l" t="t" r="r" b="b"/>
              <a:pathLst>
                <a:path w="19" h="14" extrusionOk="0">
                  <a:moveTo>
                    <a:pt x="0" y="0"/>
                  </a:moveTo>
                  <a:lnTo>
                    <a:pt x="19" y="14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39"/>
            <p:cNvSpPr/>
            <p:nvPr/>
          </p:nvSpPr>
          <p:spPr>
            <a:xfrm>
              <a:off x="4420287" y="5222646"/>
              <a:ext cx="20081" cy="13902"/>
            </a:xfrm>
            <a:custGeom>
              <a:avLst/>
              <a:gdLst/>
              <a:ahLst/>
              <a:cxnLst/>
              <a:rect l="l" t="t" r="r" b="b"/>
              <a:pathLst>
                <a:path w="40" h="28" extrusionOk="0">
                  <a:moveTo>
                    <a:pt x="40" y="0"/>
                  </a:moveTo>
                  <a:lnTo>
                    <a:pt x="0" y="19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9"/>
            <p:cNvSpPr/>
            <p:nvPr/>
          </p:nvSpPr>
          <p:spPr>
            <a:xfrm>
              <a:off x="4043894" y="4873544"/>
              <a:ext cx="375878" cy="709018"/>
            </a:xfrm>
            <a:custGeom>
              <a:avLst/>
              <a:gdLst/>
              <a:ahLst/>
              <a:cxnLst/>
              <a:rect l="l" t="t" r="r" b="b"/>
              <a:pathLst>
                <a:path w="731" h="1378" extrusionOk="0">
                  <a:moveTo>
                    <a:pt x="429" y="915"/>
                  </a:moveTo>
                  <a:lnTo>
                    <a:pt x="731" y="703"/>
                  </a:lnTo>
                  <a:lnTo>
                    <a:pt x="731" y="695"/>
                  </a:lnTo>
                  <a:lnTo>
                    <a:pt x="429" y="841"/>
                  </a:lnTo>
                  <a:lnTo>
                    <a:pt x="424" y="590"/>
                  </a:lnTo>
                  <a:lnTo>
                    <a:pt x="599" y="435"/>
                  </a:lnTo>
                  <a:lnTo>
                    <a:pt x="421" y="520"/>
                  </a:lnTo>
                  <a:lnTo>
                    <a:pt x="412" y="0"/>
                  </a:lnTo>
                  <a:lnTo>
                    <a:pt x="411" y="1"/>
                  </a:lnTo>
                  <a:lnTo>
                    <a:pt x="411" y="2"/>
                  </a:lnTo>
                  <a:lnTo>
                    <a:pt x="410" y="3"/>
                  </a:lnTo>
                  <a:lnTo>
                    <a:pt x="410" y="4"/>
                  </a:lnTo>
                  <a:lnTo>
                    <a:pt x="410" y="5"/>
                  </a:lnTo>
                  <a:lnTo>
                    <a:pt x="409" y="5"/>
                  </a:lnTo>
                  <a:lnTo>
                    <a:pt x="409" y="5"/>
                  </a:lnTo>
                  <a:lnTo>
                    <a:pt x="409" y="5"/>
                  </a:lnTo>
                  <a:lnTo>
                    <a:pt x="409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7" y="6"/>
                  </a:lnTo>
                  <a:lnTo>
                    <a:pt x="384" y="410"/>
                  </a:lnTo>
                  <a:lnTo>
                    <a:pt x="201" y="325"/>
                  </a:lnTo>
                  <a:lnTo>
                    <a:pt x="381" y="480"/>
                  </a:lnTo>
                  <a:lnTo>
                    <a:pt x="356" y="926"/>
                  </a:lnTo>
                  <a:lnTo>
                    <a:pt x="0" y="751"/>
                  </a:lnTo>
                  <a:lnTo>
                    <a:pt x="0" y="754"/>
                  </a:lnTo>
                  <a:lnTo>
                    <a:pt x="353" y="1002"/>
                  </a:lnTo>
                  <a:lnTo>
                    <a:pt x="345" y="1152"/>
                  </a:lnTo>
                  <a:lnTo>
                    <a:pt x="331" y="1378"/>
                  </a:lnTo>
                  <a:lnTo>
                    <a:pt x="443" y="1378"/>
                  </a:lnTo>
                  <a:lnTo>
                    <a:pt x="441" y="116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3" name="Google Shape;4233;p39"/>
          <p:cNvGrpSpPr/>
          <p:nvPr/>
        </p:nvGrpSpPr>
        <p:grpSpPr>
          <a:xfrm>
            <a:off x="4959804" y="4020840"/>
            <a:ext cx="391400" cy="716484"/>
            <a:chOff x="5052586" y="3694936"/>
            <a:chExt cx="464955" cy="851131"/>
          </a:xfrm>
        </p:grpSpPr>
        <p:sp>
          <p:nvSpPr>
            <p:cNvPr id="4234" name="Google Shape;4234;p39"/>
            <p:cNvSpPr/>
            <p:nvPr/>
          </p:nvSpPr>
          <p:spPr>
            <a:xfrm>
              <a:off x="5254427" y="4411678"/>
              <a:ext cx="79295" cy="134389"/>
            </a:xfrm>
            <a:custGeom>
              <a:avLst/>
              <a:gdLst/>
              <a:ahLst/>
              <a:cxnLst/>
              <a:rect l="l" t="t" r="r" b="b"/>
              <a:pathLst>
                <a:path w="155" h="262" extrusionOk="0">
                  <a:moveTo>
                    <a:pt x="17" y="11"/>
                  </a:moveTo>
                  <a:lnTo>
                    <a:pt x="0" y="262"/>
                  </a:lnTo>
                  <a:lnTo>
                    <a:pt x="155" y="262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35" y="1"/>
                  </a:lnTo>
                  <a:lnTo>
                    <a:pt x="89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39"/>
            <p:cNvSpPr/>
            <p:nvPr/>
          </p:nvSpPr>
          <p:spPr>
            <a:xfrm>
              <a:off x="5052586" y="4225284"/>
              <a:ext cx="457747" cy="201841"/>
            </a:xfrm>
            <a:custGeom>
              <a:avLst/>
              <a:gdLst/>
              <a:ahLst/>
              <a:cxnLst/>
              <a:rect l="l" t="t" r="r" b="b"/>
              <a:pathLst>
                <a:path w="890" h="393" extrusionOk="0">
                  <a:moveTo>
                    <a:pt x="775" y="272"/>
                  </a:moveTo>
                  <a:lnTo>
                    <a:pt x="816" y="260"/>
                  </a:lnTo>
                  <a:lnTo>
                    <a:pt x="833" y="253"/>
                  </a:lnTo>
                  <a:lnTo>
                    <a:pt x="849" y="245"/>
                  </a:lnTo>
                  <a:lnTo>
                    <a:pt x="862" y="237"/>
                  </a:lnTo>
                  <a:lnTo>
                    <a:pt x="873" y="228"/>
                  </a:lnTo>
                  <a:lnTo>
                    <a:pt x="877" y="224"/>
                  </a:lnTo>
                  <a:lnTo>
                    <a:pt x="881" y="219"/>
                  </a:lnTo>
                  <a:lnTo>
                    <a:pt x="884" y="214"/>
                  </a:lnTo>
                  <a:lnTo>
                    <a:pt x="887" y="208"/>
                  </a:lnTo>
                  <a:lnTo>
                    <a:pt x="889" y="203"/>
                  </a:lnTo>
                  <a:lnTo>
                    <a:pt x="890" y="197"/>
                  </a:lnTo>
                  <a:lnTo>
                    <a:pt x="890" y="191"/>
                  </a:lnTo>
                  <a:lnTo>
                    <a:pt x="889" y="185"/>
                  </a:lnTo>
                  <a:lnTo>
                    <a:pt x="888" y="178"/>
                  </a:lnTo>
                  <a:lnTo>
                    <a:pt x="886" y="171"/>
                  </a:lnTo>
                  <a:lnTo>
                    <a:pt x="883" y="164"/>
                  </a:lnTo>
                  <a:lnTo>
                    <a:pt x="879" y="157"/>
                  </a:lnTo>
                  <a:lnTo>
                    <a:pt x="868" y="141"/>
                  </a:lnTo>
                  <a:lnTo>
                    <a:pt x="853" y="124"/>
                  </a:lnTo>
                  <a:lnTo>
                    <a:pt x="835" y="105"/>
                  </a:lnTo>
                  <a:lnTo>
                    <a:pt x="812" y="85"/>
                  </a:lnTo>
                  <a:lnTo>
                    <a:pt x="765" y="49"/>
                  </a:lnTo>
                  <a:lnTo>
                    <a:pt x="742" y="35"/>
                  </a:lnTo>
                  <a:lnTo>
                    <a:pt x="720" y="23"/>
                  </a:lnTo>
                  <a:lnTo>
                    <a:pt x="698" y="14"/>
                  </a:lnTo>
                  <a:lnTo>
                    <a:pt x="675" y="7"/>
                  </a:lnTo>
                  <a:lnTo>
                    <a:pt x="651" y="2"/>
                  </a:lnTo>
                  <a:lnTo>
                    <a:pt x="627" y="0"/>
                  </a:lnTo>
                  <a:lnTo>
                    <a:pt x="600" y="0"/>
                  </a:lnTo>
                  <a:lnTo>
                    <a:pt x="572" y="3"/>
                  </a:lnTo>
                  <a:lnTo>
                    <a:pt x="542" y="7"/>
                  </a:lnTo>
                  <a:lnTo>
                    <a:pt x="509" y="14"/>
                  </a:lnTo>
                  <a:lnTo>
                    <a:pt x="434" y="34"/>
                  </a:lnTo>
                  <a:lnTo>
                    <a:pt x="343" y="63"/>
                  </a:lnTo>
                  <a:lnTo>
                    <a:pt x="295" y="82"/>
                  </a:lnTo>
                  <a:lnTo>
                    <a:pt x="248" y="104"/>
                  </a:lnTo>
                  <a:lnTo>
                    <a:pt x="205" y="128"/>
                  </a:lnTo>
                  <a:lnTo>
                    <a:pt x="164" y="155"/>
                  </a:lnTo>
                  <a:lnTo>
                    <a:pt x="127" y="184"/>
                  </a:lnTo>
                  <a:lnTo>
                    <a:pt x="94" y="213"/>
                  </a:lnTo>
                  <a:lnTo>
                    <a:pt x="65" y="242"/>
                  </a:lnTo>
                  <a:lnTo>
                    <a:pt x="41" y="271"/>
                  </a:lnTo>
                  <a:lnTo>
                    <a:pt x="22" y="298"/>
                  </a:lnTo>
                  <a:lnTo>
                    <a:pt x="9" y="323"/>
                  </a:lnTo>
                  <a:lnTo>
                    <a:pt x="4" y="335"/>
                  </a:lnTo>
                  <a:lnTo>
                    <a:pt x="1" y="346"/>
                  </a:lnTo>
                  <a:lnTo>
                    <a:pt x="0" y="356"/>
                  </a:lnTo>
                  <a:lnTo>
                    <a:pt x="0" y="364"/>
                  </a:lnTo>
                  <a:lnTo>
                    <a:pt x="2" y="372"/>
                  </a:lnTo>
                  <a:lnTo>
                    <a:pt x="4" y="376"/>
                  </a:lnTo>
                  <a:lnTo>
                    <a:pt x="6" y="379"/>
                  </a:lnTo>
                  <a:lnTo>
                    <a:pt x="8" y="382"/>
                  </a:lnTo>
                  <a:lnTo>
                    <a:pt x="11" y="384"/>
                  </a:lnTo>
                  <a:lnTo>
                    <a:pt x="19" y="389"/>
                  </a:lnTo>
                  <a:lnTo>
                    <a:pt x="28" y="391"/>
                  </a:lnTo>
                  <a:lnTo>
                    <a:pt x="39" y="393"/>
                  </a:lnTo>
                  <a:lnTo>
                    <a:pt x="52" y="392"/>
                  </a:lnTo>
                  <a:lnTo>
                    <a:pt x="67" y="390"/>
                  </a:lnTo>
                  <a:lnTo>
                    <a:pt x="471" y="325"/>
                  </a:lnTo>
                  <a:lnTo>
                    <a:pt x="660" y="29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39"/>
            <p:cNvSpPr/>
            <p:nvPr/>
          </p:nvSpPr>
          <p:spPr>
            <a:xfrm>
              <a:off x="5059279" y="3962170"/>
              <a:ext cx="458262" cy="315119"/>
            </a:xfrm>
            <a:custGeom>
              <a:avLst/>
              <a:gdLst/>
              <a:ahLst/>
              <a:cxnLst/>
              <a:rect l="l" t="t" r="r" b="b"/>
              <a:pathLst>
                <a:path w="891" h="613" extrusionOk="0">
                  <a:moveTo>
                    <a:pt x="774" y="420"/>
                  </a:moveTo>
                  <a:lnTo>
                    <a:pt x="796" y="414"/>
                  </a:lnTo>
                  <a:lnTo>
                    <a:pt x="816" y="408"/>
                  </a:lnTo>
                  <a:lnTo>
                    <a:pt x="834" y="399"/>
                  </a:lnTo>
                  <a:lnTo>
                    <a:pt x="850" y="389"/>
                  </a:lnTo>
                  <a:lnTo>
                    <a:pt x="857" y="383"/>
                  </a:lnTo>
                  <a:lnTo>
                    <a:pt x="864" y="377"/>
                  </a:lnTo>
                  <a:lnTo>
                    <a:pt x="870" y="370"/>
                  </a:lnTo>
                  <a:lnTo>
                    <a:pt x="875" y="363"/>
                  </a:lnTo>
                  <a:lnTo>
                    <a:pt x="879" y="356"/>
                  </a:lnTo>
                  <a:lnTo>
                    <a:pt x="883" y="348"/>
                  </a:lnTo>
                  <a:lnTo>
                    <a:pt x="886" y="339"/>
                  </a:lnTo>
                  <a:lnTo>
                    <a:pt x="888" y="330"/>
                  </a:lnTo>
                  <a:lnTo>
                    <a:pt x="890" y="321"/>
                  </a:lnTo>
                  <a:lnTo>
                    <a:pt x="891" y="312"/>
                  </a:lnTo>
                  <a:lnTo>
                    <a:pt x="890" y="291"/>
                  </a:lnTo>
                  <a:lnTo>
                    <a:pt x="886" y="269"/>
                  </a:lnTo>
                  <a:lnTo>
                    <a:pt x="878" y="245"/>
                  </a:lnTo>
                  <a:lnTo>
                    <a:pt x="867" y="219"/>
                  </a:lnTo>
                  <a:lnTo>
                    <a:pt x="852" y="192"/>
                  </a:lnTo>
                  <a:lnTo>
                    <a:pt x="833" y="162"/>
                  </a:lnTo>
                  <a:lnTo>
                    <a:pt x="811" y="132"/>
                  </a:lnTo>
                  <a:lnTo>
                    <a:pt x="763" y="76"/>
                  </a:lnTo>
                  <a:lnTo>
                    <a:pt x="740" y="54"/>
                  </a:lnTo>
                  <a:lnTo>
                    <a:pt x="718" y="36"/>
                  </a:lnTo>
                  <a:lnTo>
                    <a:pt x="696" y="21"/>
                  </a:lnTo>
                  <a:lnTo>
                    <a:pt x="673" y="10"/>
                  </a:lnTo>
                  <a:lnTo>
                    <a:pt x="650" y="3"/>
                  </a:lnTo>
                  <a:lnTo>
                    <a:pt x="625" y="0"/>
                  </a:lnTo>
                  <a:lnTo>
                    <a:pt x="599" y="0"/>
                  </a:lnTo>
                  <a:lnTo>
                    <a:pt x="571" y="4"/>
                  </a:lnTo>
                  <a:lnTo>
                    <a:pt x="540" y="11"/>
                  </a:lnTo>
                  <a:lnTo>
                    <a:pt x="507" y="22"/>
                  </a:lnTo>
                  <a:lnTo>
                    <a:pt x="432" y="53"/>
                  </a:lnTo>
                  <a:lnTo>
                    <a:pt x="342" y="98"/>
                  </a:lnTo>
                  <a:lnTo>
                    <a:pt x="293" y="126"/>
                  </a:lnTo>
                  <a:lnTo>
                    <a:pt x="247" y="161"/>
                  </a:lnTo>
                  <a:lnTo>
                    <a:pt x="203" y="200"/>
                  </a:lnTo>
                  <a:lnTo>
                    <a:pt x="163" y="243"/>
                  </a:lnTo>
                  <a:lnTo>
                    <a:pt x="126" y="289"/>
                  </a:lnTo>
                  <a:lnTo>
                    <a:pt x="93" y="336"/>
                  </a:lnTo>
                  <a:lnTo>
                    <a:pt x="65" y="382"/>
                  </a:lnTo>
                  <a:lnTo>
                    <a:pt x="41" y="428"/>
                  </a:lnTo>
                  <a:lnTo>
                    <a:pt x="22" y="471"/>
                  </a:lnTo>
                  <a:lnTo>
                    <a:pt x="9" y="510"/>
                  </a:lnTo>
                  <a:lnTo>
                    <a:pt x="1" y="545"/>
                  </a:lnTo>
                  <a:lnTo>
                    <a:pt x="0" y="560"/>
                  </a:lnTo>
                  <a:lnTo>
                    <a:pt x="0" y="574"/>
                  </a:lnTo>
                  <a:lnTo>
                    <a:pt x="2" y="586"/>
                  </a:lnTo>
                  <a:lnTo>
                    <a:pt x="6" y="595"/>
                  </a:lnTo>
                  <a:lnTo>
                    <a:pt x="8" y="600"/>
                  </a:lnTo>
                  <a:lnTo>
                    <a:pt x="11" y="603"/>
                  </a:lnTo>
                  <a:lnTo>
                    <a:pt x="14" y="606"/>
                  </a:lnTo>
                  <a:lnTo>
                    <a:pt x="18" y="609"/>
                  </a:lnTo>
                  <a:lnTo>
                    <a:pt x="22" y="611"/>
                  </a:lnTo>
                  <a:lnTo>
                    <a:pt x="27" y="612"/>
                  </a:lnTo>
                  <a:lnTo>
                    <a:pt x="38" y="613"/>
                  </a:lnTo>
                  <a:lnTo>
                    <a:pt x="51" y="610"/>
                  </a:lnTo>
                  <a:lnTo>
                    <a:pt x="66" y="606"/>
                  </a:lnTo>
                  <a:lnTo>
                    <a:pt x="140" y="579"/>
                  </a:lnTo>
                  <a:lnTo>
                    <a:pt x="235" y="550"/>
                  </a:lnTo>
                  <a:lnTo>
                    <a:pt x="451" y="49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39"/>
            <p:cNvSpPr/>
            <p:nvPr/>
          </p:nvSpPr>
          <p:spPr>
            <a:xfrm>
              <a:off x="5168953" y="3694936"/>
              <a:ext cx="245608" cy="323358"/>
            </a:xfrm>
            <a:custGeom>
              <a:avLst/>
              <a:gdLst/>
              <a:ahLst/>
              <a:cxnLst/>
              <a:rect l="l" t="t" r="r" b="b"/>
              <a:pathLst>
                <a:path w="478" h="629" extrusionOk="0">
                  <a:moveTo>
                    <a:pt x="412" y="435"/>
                  </a:moveTo>
                  <a:lnTo>
                    <a:pt x="426" y="428"/>
                  </a:lnTo>
                  <a:lnTo>
                    <a:pt x="439" y="419"/>
                  </a:lnTo>
                  <a:lnTo>
                    <a:pt x="450" y="410"/>
                  </a:lnTo>
                  <a:lnTo>
                    <a:pt x="459" y="399"/>
                  </a:lnTo>
                  <a:lnTo>
                    <a:pt x="466" y="386"/>
                  </a:lnTo>
                  <a:lnTo>
                    <a:pt x="472" y="373"/>
                  </a:lnTo>
                  <a:lnTo>
                    <a:pt x="476" y="358"/>
                  </a:lnTo>
                  <a:lnTo>
                    <a:pt x="478" y="341"/>
                  </a:lnTo>
                  <a:lnTo>
                    <a:pt x="478" y="323"/>
                  </a:lnTo>
                  <a:lnTo>
                    <a:pt x="477" y="303"/>
                  </a:lnTo>
                  <a:lnTo>
                    <a:pt x="474" y="282"/>
                  </a:lnTo>
                  <a:lnTo>
                    <a:pt x="469" y="258"/>
                  </a:lnTo>
                  <a:lnTo>
                    <a:pt x="453" y="207"/>
                  </a:lnTo>
                  <a:lnTo>
                    <a:pt x="431" y="147"/>
                  </a:lnTo>
                  <a:lnTo>
                    <a:pt x="406" y="90"/>
                  </a:lnTo>
                  <a:lnTo>
                    <a:pt x="394" y="66"/>
                  </a:lnTo>
                  <a:lnTo>
                    <a:pt x="382" y="46"/>
                  </a:lnTo>
                  <a:lnTo>
                    <a:pt x="370" y="29"/>
                  </a:lnTo>
                  <a:lnTo>
                    <a:pt x="358" y="16"/>
                  </a:lnTo>
                  <a:lnTo>
                    <a:pt x="352" y="11"/>
                  </a:lnTo>
                  <a:lnTo>
                    <a:pt x="346" y="7"/>
                  </a:lnTo>
                  <a:lnTo>
                    <a:pt x="339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19" y="0"/>
                  </a:lnTo>
                  <a:lnTo>
                    <a:pt x="311" y="1"/>
                  </a:lnTo>
                  <a:lnTo>
                    <a:pt x="304" y="3"/>
                  </a:lnTo>
                  <a:lnTo>
                    <a:pt x="296" y="6"/>
                  </a:lnTo>
                  <a:lnTo>
                    <a:pt x="287" y="10"/>
                  </a:lnTo>
                  <a:lnTo>
                    <a:pt x="270" y="21"/>
                  </a:lnTo>
                  <a:lnTo>
                    <a:pt x="250" y="38"/>
                  </a:lnTo>
                  <a:lnTo>
                    <a:pt x="229" y="58"/>
                  </a:lnTo>
                  <a:lnTo>
                    <a:pt x="180" y="114"/>
                  </a:lnTo>
                  <a:lnTo>
                    <a:pt x="157" y="145"/>
                  </a:lnTo>
                  <a:lnTo>
                    <a:pt x="135" y="181"/>
                  </a:lnTo>
                  <a:lnTo>
                    <a:pt x="93" y="266"/>
                  </a:lnTo>
                  <a:lnTo>
                    <a:pt x="56" y="358"/>
                  </a:lnTo>
                  <a:lnTo>
                    <a:pt x="27" y="449"/>
                  </a:lnTo>
                  <a:lnTo>
                    <a:pt x="7" y="530"/>
                  </a:lnTo>
                  <a:lnTo>
                    <a:pt x="2" y="564"/>
                  </a:lnTo>
                  <a:lnTo>
                    <a:pt x="0" y="592"/>
                  </a:lnTo>
                  <a:lnTo>
                    <a:pt x="0" y="603"/>
                  </a:lnTo>
                  <a:lnTo>
                    <a:pt x="2" y="613"/>
                  </a:lnTo>
                  <a:lnTo>
                    <a:pt x="4" y="620"/>
                  </a:lnTo>
                  <a:lnTo>
                    <a:pt x="5" y="623"/>
                  </a:lnTo>
                  <a:lnTo>
                    <a:pt x="7" y="626"/>
                  </a:lnTo>
                  <a:lnTo>
                    <a:pt x="9" y="627"/>
                  </a:lnTo>
                  <a:lnTo>
                    <a:pt x="11" y="629"/>
                  </a:lnTo>
                  <a:lnTo>
                    <a:pt x="14" y="629"/>
                  </a:lnTo>
                  <a:lnTo>
                    <a:pt x="17" y="629"/>
                  </a:lnTo>
                  <a:lnTo>
                    <a:pt x="20" y="628"/>
                  </a:lnTo>
                  <a:lnTo>
                    <a:pt x="23" y="627"/>
                  </a:lnTo>
                  <a:lnTo>
                    <a:pt x="31" y="622"/>
                  </a:lnTo>
                  <a:lnTo>
                    <a:pt x="49" y="609"/>
                  </a:lnTo>
                  <a:lnTo>
                    <a:pt x="70" y="595"/>
                  </a:lnTo>
                  <a:lnTo>
                    <a:pt x="121" y="567"/>
                  </a:lnTo>
                  <a:lnTo>
                    <a:pt x="239" y="5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8" name="Google Shape;4238;p39"/>
          <p:cNvGrpSpPr/>
          <p:nvPr/>
        </p:nvGrpSpPr>
        <p:grpSpPr>
          <a:xfrm>
            <a:off x="4884818" y="4892064"/>
            <a:ext cx="541371" cy="716484"/>
            <a:chOff x="4963508" y="4729887"/>
            <a:chExt cx="643109" cy="851131"/>
          </a:xfrm>
        </p:grpSpPr>
        <p:sp>
          <p:nvSpPr>
            <p:cNvPr id="4239" name="Google Shape;4239;p39"/>
            <p:cNvSpPr/>
            <p:nvPr/>
          </p:nvSpPr>
          <p:spPr>
            <a:xfrm>
              <a:off x="4963508" y="4729887"/>
              <a:ext cx="273927" cy="431487"/>
            </a:xfrm>
            <a:custGeom>
              <a:avLst/>
              <a:gdLst/>
              <a:ahLst/>
              <a:cxnLst/>
              <a:rect l="l" t="t" r="r" b="b"/>
              <a:pathLst>
                <a:path w="533" h="839" extrusionOk="0">
                  <a:moveTo>
                    <a:pt x="0" y="218"/>
                  </a:moveTo>
                  <a:lnTo>
                    <a:pt x="22" y="531"/>
                  </a:lnTo>
                  <a:lnTo>
                    <a:pt x="41" y="697"/>
                  </a:lnTo>
                  <a:lnTo>
                    <a:pt x="52" y="760"/>
                  </a:lnTo>
                  <a:lnTo>
                    <a:pt x="59" y="784"/>
                  </a:lnTo>
                  <a:lnTo>
                    <a:pt x="65" y="802"/>
                  </a:lnTo>
                  <a:lnTo>
                    <a:pt x="68" y="806"/>
                  </a:lnTo>
                  <a:lnTo>
                    <a:pt x="73" y="811"/>
                  </a:lnTo>
                  <a:lnTo>
                    <a:pt x="78" y="815"/>
                  </a:lnTo>
                  <a:lnTo>
                    <a:pt x="85" y="819"/>
                  </a:lnTo>
                  <a:lnTo>
                    <a:pt x="101" y="825"/>
                  </a:lnTo>
                  <a:lnTo>
                    <a:pt x="121" y="830"/>
                  </a:lnTo>
                  <a:lnTo>
                    <a:pt x="144" y="833"/>
                  </a:lnTo>
                  <a:lnTo>
                    <a:pt x="169" y="836"/>
                  </a:lnTo>
                  <a:lnTo>
                    <a:pt x="224" y="839"/>
                  </a:lnTo>
                  <a:lnTo>
                    <a:pt x="420" y="836"/>
                  </a:lnTo>
                  <a:lnTo>
                    <a:pt x="424" y="835"/>
                  </a:lnTo>
                  <a:lnTo>
                    <a:pt x="427" y="835"/>
                  </a:lnTo>
                  <a:lnTo>
                    <a:pt x="434" y="832"/>
                  </a:lnTo>
                  <a:lnTo>
                    <a:pt x="440" y="827"/>
                  </a:lnTo>
                  <a:lnTo>
                    <a:pt x="447" y="820"/>
                  </a:lnTo>
                  <a:lnTo>
                    <a:pt x="452" y="812"/>
                  </a:lnTo>
                  <a:lnTo>
                    <a:pt x="458" y="802"/>
                  </a:lnTo>
                  <a:lnTo>
                    <a:pt x="468" y="777"/>
                  </a:lnTo>
                  <a:lnTo>
                    <a:pt x="478" y="747"/>
                  </a:lnTo>
                  <a:lnTo>
                    <a:pt x="486" y="711"/>
                  </a:lnTo>
                  <a:lnTo>
                    <a:pt x="500" y="627"/>
                  </a:lnTo>
                  <a:lnTo>
                    <a:pt x="512" y="529"/>
                  </a:lnTo>
                  <a:lnTo>
                    <a:pt x="521" y="422"/>
                  </a:lnTo>
                  <a:lnTo>
                    <a:pt x="533" y="199"/>
                  </a:lnTo>
                  <a:lnTo>
                    <a:pt x="532" y="179"/>
                  </a:lnTo>
                  <a:lnTo>
                    <a:pt x="528" y="159"/>
                  </a:lnTo>
                  <a:lnTo>
                    <a:pt x="521" y="141"/>
                  </a:lnTo>
                  <a:lnTo>
                    <a:pt x="511" y="123"/>
                  </a:lnTo>
                  <a:lnTo>
                    <a:pt x="499" y="106"/>
                  </a:lnTo>
                  <a:lnTo>
                    <a:pt x="485" y="91"/>
                  </a:lnTo>
                  <a:lnTo>
                    <a:pt x="468" y="76"/>
                  </a:lnTo>
                  <a:lnTo>
                    <a:pt x="449" y="62"/>
                  </a:lnTo>
                  <a:lnTo>
                    <a:pt x="408" y="39"/>
                  </a:lnTo>
                  <a:lnTo>
                    <a:pt x="361" y="20"/>
                  </a:lnTo>
                  <a:lnTo>
                    <a:pt x="312" y="7"/>
                  </a:lnTo>
                  <a:lnTo>
                    <a:pt x="261" y="0"/>
                  </a:lnTo>
                  <a:lnTo>
                    <a:pt x="210" y="0"/>
                  </a:lnTo>
                  <a:lnTo>
                    <a:pt x="161" y="7"/>
                  </a:lnTo>
                  <a:lnTo>
                    <a:pt x="137" y="13"/>
                  </a:lnTo>
                  <a:lnTo>
                    <a:pt x="115" y="20"/>
                  </a:lnTo>
                  <a:lnTo>
                    <a:pt x="94" y="30"/>
                  </a:lnTo>
                  <a:lnTo>
                    <a:pt x="75" y="42"/>
                  </a:lnTo>
                  <a:lnTo>
                    <a:pt x="57" y="56"/>
                  </a:lnTo>
                  <a:lnTo>
                    <a:pt x="42" y="72"/>
                  </a:lnTo>
                  <a:lnTo>
                    <a:pt x="28" y="91"/>
                  </a:lnTo>
                  <a:lnTo>
                    <a:pt x="17" y="111"/>
                  </a:lnTo>
                  <a:lnTo>
                    <a:pt x="8" y="134"/>
                  </a:lnTo>
                  <a:lnTo>
                    <a:pt x="3" y="160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39"/>
            <p:cNvSpPr/>
            <p:nvPr/>
          </p:nvSpPr>
          <p:spPr>
            <a:xfrm>
              <a:off x="5379546" y="5035223"/>
              <a:ext cx="227071" cy="363005"/>
            </a:xfrm>
            <a:custGeom>
              <a:avLst/>
              <a:gdLst/>
              <a:ahLst/>
              <a:cxnLst/>
              <a:rect l="l" t="t" r="r" b="b"/>
              <a:pathLst>
                <a:path w="442" h="706" extrusionOk="0">
                  <a:moveTo>
                    <a:pt x="436" y="122"/>
                  </a:moveTo>
                  <a:lnTo>
                    <a:pt x="439" y="138"/>
                  </a:lnTo>
                  <a:lnTo>
                    <a:pt x="441" y="159"/>
                  </a:lnTo>
                  <a:lnTo>
                    <a:pt x="442" y="213"/>
                  </a:lnTo>
                  <a:lnTo>
                    <a:pt x="439" y="278"/>
                  </a:lnTo>
                  <a:lnTo>
                    <a:pt x="431" y="350"/>
                  </a:lnTo>
                  <a:lnTo>
                    <a:pt x="419" y="425"/>
                  </a:lnTo>
                  <a:lnTo>
                    <a:pt x="403" y="499"/>
                  </a:lnTo>
                  <a:lnTo>
                    <a:pt x="384" y="567"/>
                  </a:lnTo>
                  <a:lnTo>
                    <a:pt x="372" y="598"/>
                  </a:lnTo>
                  <a:lnTo>
                    <a:pt x="360" y="627"/>
                  </a:lnTo>
                  <a:lnTo>
                    <a:pt x="354" y="638"/>
                  </a:lnTo>
                  <a:lnTo>
                    <a:pt x="347" y="648"/>
                  </a:lnTo>
                  <a:lnTo>
                    <a:pt x="339" y="658"/>
                  </a:lnTo>
                  <a:lnTo>
                    <a:pt x="330" y="666"/>
                  </a:lnTo>
                  <a:lnTo>
                    <a:pt x="321" y="674"/>
                  </a:lnTo>
                  <a:lnTo>
                    <a:pt x="312" y="680"/>
                  </a:lnTo>
                  <a:lnTo>
                    <a:pt x="290" y="691"/>
                  </a:lnTo>
                  <a:lnTo>
                    <a:pt x="268" y="699"/>
                  </a:lnTo>
                  <a:lnTo>
                    <a:pt x="244" y="704"/>
                  </a:lnTo>
                  <a:lnTo>
                    <a:pt x="219" y="706"/>
                  </a:lnTo>
                  <a:lnTo>
                    <a:pt x="195" y="705"/>
                  </a:lnTo>
                  <a:lnTo>
                    <a:pt x="170" y="703"/>
                  </a:lnTo>
                  <a:lnTo>
                    <a:pt x="146" y="699"/>
                  </a:lnTo>
                  <a:lnTo>
                    <a:pt x="124" y="693"/>
                  </a:lnTo>
                  <a:lnTo>
                    <a:pt x="102" y="686"/>
                  </a:lnTo>
                  <a:lnTo>
                    <a:pt x="84" y="678"/>
                  </a:lnTo>
                  <a:lnTo>
                    <a:pt x="67" y="669"/>
                  </a:lnTo>
                  <a:lnTo>
                    <a:pt x="54" y="659"/>
                  </a:lnTo>
                  <a:lnTo>
                    <a:pt x="49" y="654"/>
                  </a:lnTo>
                  <a:lnTo>
                    <a:pt x="44" y="650"/>
                  </a:lnTo>
                  <a:lnTo>
                    <a:pt x="40" y="644"/>
                  </a:lnTo>
                  <a:lnTo>
                    <a:pt x="36" y="637"/>
                  </a:lnTo>
                  <a:lnTo>
                    <a:pt x="28" y="622"/>
                  </a:lnTo>
                  <a:lnTo>
                    <a:pt x="22" y="605"/>
                  </a:lnTo>
                  <a:lnTo>
                    <a:pt x="16" y="584"/>
                  </a:lnTo>
                  <a:lnTo>
                    <a:pt x="11" y="561"/>
                  </a:lnTo>
                  <a:lnTo>
                    <a:pt x="8" y="535"/>
                  </a:lnTo>
                  <a:lnTo>
                    <a:pt x="2" y="475"/>
                  </a:lnTo>
                  <a:lnTo>
                    <a:pt x="0" y="404"/>
                  </a:lnTo>
                  <a:lnTo>
                    <a:pt x="0" y="323"/>
                  </a:lnTo>
                  <a:lnTo>
                    <a:pt x="7" y="130"/>
                  </a:lnTo>
                  <a:lnTo>
                    <a:pt x="9" y="111"/>
                  </a:lnTo>
                  <a:lnTo>
                    <a:pt x="13" y="95"/>
                  </a:lnTo>
                  <a:lnTo>
                    <a:pt x="19" y="79"/>
                  </a:lnTo>
                  <a:lnTo>
                    <a:pt x="27" y="66"/>
                  </a:lnTo>
                  <a:lnTo>
                    <a:pt x="36" y="53"/>
                  </a:lnTo>
                  <a:lnTo>
                    <a:pt x="47" y="42"/>
                  </a:lnTo>
                  <a:lnTo>
                    <a:pt x="59" y="33"/>
                  </a:lnTo>
                  <a:lnTo>
                    <a:pt x="73" y="24"/>
                  </a:lnTo>
                  <a:lnTo>
                    <a:pt x="88" y="17"/>
                  </a:lnTo>
                  <a:lnTo>
                    <a:pt x="104" y="12"/>
                  </a:lnTo>
                  <a:lnTo>
                    <a:pt x="138" y="4"/>
                  </a:lnTo>
                  <a:lnTo>
                    <a:pt x="174" y="0"/>
                  </a:lnTo>
                  <a:lnTo>
                    <a:pt x="212" y="1"/>
                  </a:lnTo>
                  <a:lnTo>
                    <a:pt x="250" y="5"/>
                  </a:lnTo>
                  <a:lnTo>
                    <a:pt x="288" y="13"/>
                  </a:lnTo>
                  <a:lnTo>
                    <a:pt x="323" y="25"/>
                  </a:lnTo>
                  <a:lnTo>
                    <a:pt x="356" y="39"/>
                  </a:lnTo>
                  <a:lnTo>
                    <a:pt x="385" y="57"/>
                  </a:lnTo>
                  <a:lnTo>
                    <a:pt x="397" y="66"/>
                  </a:lnTo>
                  <a:lnTo>
                    <a:pt x="408" y="76"/>
                  </a:lnTo>
                  <a:lnTo>
                    <a:pt x="418" y="87"/>
                  </a:lnTo>
                  <a:lnTo>
                    <a:pt x="426" y="98"/>
                  </a:lnTo>
                  <a:lnTo>
                    <a:pt x="432" y="1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39"/>
            <p:cNvSpPr/>
            <p:nvPr/>
          </p:nvSpPr>
          <p:spPr>
            <a:xfrm>
              <a:off x="5173072" y="4841620"/>
              <a:ext cx="257450" cy="416040"/>
            </a:xfrm>
            <a:custGeom>
              <a:avLst/>
              <a:gdLst/>
              <a:ahLst/>
              <a:cxnLst/>
              <a:rect l="l" t="t" r="r" b="b"/>
              <a:pathLst>
                <a:path w="501" h="809" extrusionOk="0">
                  <a:moveTo>
                    <a:pt x="0" y="692"/>
                  </a:moveTo>
                  <a:lnTo>
                    <a:pt x="1" y="696"/>
                  </a:lnTo>
                  <a:lnTo>
                    <a:pt x="4" y="706"/>
                  </a:lnTo>
                  <a:lnTo>
                    <a:pt x="7" y="713"/>
                  </a:lnTo>
                  <a:lnTo>
                    <a:pt x="11" y="721"/>
                  </a:lnTo>
                  <a:lnTo>
                    <a:pt x="15" y="730"/>
                  </a:lnTo>
                  <a:lnTo>
                    <a:pt x="21" y="739"/>
                  </a:lnTo>
                  <a:lnTo>
                    <a:pt x="28" y="748"/>
                  </a:lnTo>
                  <a:lnTo>
                    <a:pt x="36" y="758"/>
                  </a:lnTo>
                  <a:lnTo>
                    <a:pt x="45" y="767"/>
                  </a:lnTo>
                  <a:lnTo>
                    <a:pt x="56" y="775"/>
                  </a:lnTo>
                  <a:lnTo>
                    <a:pt x="69" y="783"/>
                  </a:lnTo>
                  <a:lnTo>
                    <a:pt x="83" y="789"/>
                  </a:lnTo>
                  <a:lnTo>
                    <a:pt x="98" y="795"/>
                  </a:lnTo>
                  <a:lnTo>
                    <a:pt x="116" y="799"/>
                  </a:lnTo>
                  <a:lnTo>
                    <a:pt x="155" y="804"/>
                  </a:lnTo>
                  <a:lnTo>
                    <a:pt x="197" y="807"/>
                  </a:lnTo>
                  <a:lnTo>
                    <a:pt x="277" y="809"/>
                  </a:lnTo>
                  <a:lnTo>
                    <a:pt x="339" y="808"/>
                  </a:lnTo>
                  <a:lnTo>
                    <a:pt x="364" y="807"/>
                  </a:lnTo>
                  <a:lnTo>
                    <a:pt x="358" y="753"/>
                  </a:lnTo>
                  <a:lnTo>
                    <a:pt x="353" y="695"/>
                  </a:lnTo>
                  <a:lnTo>
                    <a:pt x="349" y="626"/>
                  </a:lnTo>
                  <a:lnTo>
                    <a:pt x="350" y="553"/>
                  </a:lnTo>
                  <a:lnTo>
                    <a:pt x="356" y="483"/>
                  </a:lnTo>
                  <a:lnTo>
                    <a:pt x="361" y="450"/>
                  </a:lnTo>
                  <a:lnTo>
                    <a:pt x="369" y="421"/>
                  </a:lnTo>
                  <a:lnTo>
                    <a:pt x="379" y="396"/>
                  </a:lnTo>
                  <a:lnTo>
                    <a:pt x="385" y="385"/>
                  </a:lnTo>
                  <a:lnTo>
                    <a:pt x="392" y="376"/>
                  </a:lnTo>
                  <a:lnTo>
                    <a:pt x="393" y="375"/>
                  </a:lnTo>
                  <a:lnTo>
                    <a:pt x="395" y="373"/>
                  </a:lnTo>
                  <a:lnTo>
                    <a:pt x="399" y="370"/>
                  </a:lnTo>
                  <a:lnTo>
                    <a:pt x="411" y="363"/>
                  </a:lnTo>
                  <a:lnTo>
                    <a:pt x="426" y="355"/>
                  </a:lnTo>
                  <a:lnTo>
                    <a:pt x="442" y="347"/>
                  </a:lnTo>
                  <a:lnTo>
                    <a:pt x="470" y="334"/>
                  </a:lnTo>
                  <a:lnTo>
                    <a:pt x="483" y="328"/>
                  </a:lnTo>
                  <a:lnTo>
                    <a:pt x="486" y="317"/>
                  </a:lnTo>
                  <a:lnTo>
                    <a:pt x="492" y="288"/>
                  </a:lnTo>
                  <a:lnTo>
                    <a:pt x="498" y="246"/>
                  </a:lnTo>
                  <a:lnTo>
                    <a:pt x="501" y="197"/>
                  </a:lnTo>
                  <a:lnTo>
                    <a:pt x="501" y="171"/>
                  </a:lnTo>
                  <a:lnTo>
                    <a:pt x="499" y="145"/>
                  </a:lnTo>
                  <a:lnTo>
                    <a:pt x="494" y="121"/>
                  </a:lnTo>
                  <a:lnTo>
                    <a:pt x="487" y="98"/>
                  </a:lnTo>
                  <a:lnTo>
                    <a:pt x="483" y="87"/>
                  </a:lnTo>
                  <a:lnTo>
                    <a:pt x="477" y="77"/>
                  </a:lnTo>
                  <a:lnTo>
                    <a:pt x="471" y="67"/>
                  </a:lnTo>
                  <a:lnTo>
                    <a:pt x="464" y="59"/>
                  </a:lnTo>
                  <a:lnTo>
                    <a:pt x="456" y="51"/>
                  </a:lnTo>
                  <a:lnTo>
                    <a:pt x="447" y="44"/>
                  </a:lnTo>
                  <a:lnTo>
                    <a:pt x="437" y="39"/>
                  </a:lnTo>
                  <a:lnTo>
                    <a:pt x="426" y="34"/>
                  </a:lnTo>
                  <a:lnTo>
                    <a:pt x="354" y="12"/>
                  </a:lnTo>
                  <a:lnTo>
                    <a:pt x="310" y="3"/>
                  </a:lnTo>
                  <a:lnTo>
                    <a:pt x="288" y="1"/>
                  </a:lnTo>
                  <a:lnTo>
                    <a:pt x="266" y="0"/>
                  </a:lnTo>
                  <a:lnTo>
                    <a:pt x="246" y="2"/>
                  </a:lnTo>
                  <a:lnTo>
                    <a:pt x="236" y="3"/>
                  </a:lnTo>
                  <a:lnTo>
                    <a:pt x="226" y="6"/>
                  </a:lnTo>
                  <a:lnTo>
                    <a:pt x="217" y="9"/>
                  </a:lnTo>
                  <a:lnTo>
                    <a:pt x="209" y="14"/>
                  </a:lnTo>
                  <a:lnTo>
                    <a:pt x="201" y="19"/>
                  </a:lnTo>
                  <a:lnTo>
                    <a:pt x="193" y="25"/>
                  </a:lnTo>
                  <a:lnTo>
                    <a:pt x="187" y="32"/>
                  </a:lnTo>
                  <a:lnTo>
                    <a:pt x="181" y="40"/>
                  </a:lnTo>
                  <a:lnTo>
                    <a:pt x="176" y="50"/>
                  </a:lnTo>
                  <a:lnTo>
                    <a:pt x="171" y="60"/>
                  </a:lnTo>
                  <a:lnTo>
                    <a:pt x="168" y="72"/>
                  </a:lnTo>
                  <a:lnTo>
                    <a:pt x="166" y="85"/>
                  </a:lnTo>
                  <a:lnTo>
                    <a:pt x="164" y="116"/>
                  </a:lnTo>
                  <a:lnTo>
                    <a:pt x="163" y="166"/>
                  </a:lnTo>
                  <a:lnTo>
                    <a:pt x="159" y="225"/>
                  </a:lnTo>
                  <a:lnTo>
                    <a:pt x="145" y="357"/>
                  </a:lnTo>
                  <a:lnTo>
                    <a:pt x="116" y="579"/>
                  </a:lnTo>
                  <a:lnTo>
                    <a:pt x="112" y="595"/>
                  </a:lnTo>
                  <a:lnTo>
                    <a:pt x="107" y="609"/>
                  </a:lnTo>
                  <a:lnTo>
                    <a:pt x="100" y="622"/>
                  </a:lnTo>
                  <a:lnTo>
                    <a:pt x="92" y="633"/>
                  </a:lnTo>
                  <a:lnTo>
                    <a:pt x="83" y="644"/>
                  </a:lnTo>
                  <a:lnTo>
                    <a:pt x="73" y="653"/>
                  </a:lnTo>
                  <a:lnTo>
                    <a:pt x="63" y="661"/>
                  </a:lnTo>
                  <a:lnTo>
                    <a:pt x="53" y="668"/>
                  </a:lnTo>
                  <a:lnTo>
                    <a:pt x="43" y="674"/>
                  </a:lnTo>
                  <a:lnTo>
                    <a:pt x="33" y="679"/>
                  </a:lnTo>
                  <a:lnTo>
                    <a:pt x="16" y="687"/>
                  </a:lnTo>
                  <a:lnTo>
                    <a:pt x="4" y="6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39"/>
            <p:cNvSpPr/>
            <p:nvPr/>
          </p:nvSpPr>
          <p:spPr>
            <a:xfrm>
              <a:off x="5124670" y="5113488"/>
              <a:ext cx="226556" cy="467530"/>
            </a:xfrm>
            <a:custGeom>
              <a:avLst/>
              <a:gdLst/>
              <a:ahLst/>
              <a:cxnLst/>
              <a:rect l="l" t="t" r="r" b="b"/>
              <a:pathLst>
                <a:path w="441" h="909" extrusionOk="0">
                  <a:moveTo>
                    <a:pt x="354" y="127"/>
                  </a:moveTo>
                  <a:lnTo>
                    <a:pt x="357" y="271"/>
                  </a:lnTo>
                  <a:lnTo>
                    <a:pt x="357" y="391"/>
                  </a:lnTo>
                  <a:lnTo>
                    <a:pt x="356" y="446"/>
                  </a:lnTo>
                  <a:lnTo>
                    <a:pt x="354" y="491"/>
                  </a:lnTo>
                  <a:lnTo>
                    <a:pt x="336" y="462"/>
                  </a:lnTo>
                  <a:lnTo>
                    <a:pt x="316" y="436"/>
                  </a:lnTo>
                  <a:lnTo>
                    <a:pt x="294" y="411"/>
                  </a:lnTo>
                  <a:lnTo>
                    <a:pt x="268" y="387"/>
                  </a:lnTo>
                  <a:lnTo>
                    <a:pt x="240" y="363"/>
                  </a:lnTo>
                  <a:lnTo>
                    <a:pt x="208" y="337"/>
                  </a:lnTo>
                  <a:lnTo>
                    <a:pt x="131" y="277"/>
                  </a:lnTo>
                  <a:lnTo>
                    <a:pt x="103" y="253"/>
                  </a:lnTo>
                  <a:lnTo>
                    <a:pt x="80" y="229"/>
                  </a:lnTo>
                  <a:lnTo>
                    <a:pt x="61" y="205"/>
                  </a:lnTo>
                  <a:lnTo>
                    <a:pt x="47" y="182"/>
                  </a:lnTo>
                  <a:lnTo>
                    <a:pt x="36" y="160"/>
                  </a:lnTo>
                  <a:lnTo>
                    <a:pt x="28" y="139"/>
                  </a:lnTo>
                  <a:lnTo>
                    <a:pt x="24" y="118"/>
                  </a:lnTo>
                  <a:lnTo>
                    <a:pt x="21" y="99"/>
                  </a:lnTo>
                  <a:lnTo>
                    <a:pt x="21" y="81"/>
                  </a:lnTo>
                  <a:lnTo>
                    <a:pt x="23" y="64"/>
                  </a:lnTo>
                  <a:lnTo>
                    <a:pt x="25" y="49"/>
                  </a:lnTo>
                  <a:lnTo>
                    <a:pt x="29" y="36"/>
                  </a:lnTo>
                  <a:lnTo>
                    <a:pt x="33" y="24"/>
                  </a:lnTo>
                  <a:lnTo>
                    <a:pt x="38" y="14"/>
                  </a:lnTo>
                  <a:lnTo>
                    <a:pt x="42" y="6"/>
                  </a:lnTo>
                  <a:lnTo>
                    <a:pt x="46" y="0"/>
                  </a:lnTo>
                  <a:lnTo>
                    <a:pt x="37" y="14"/>
                  </a:lnTo>
                  <a:lnTo>
                    <a:pt x="26" y="36"/>
                  </a:lnTo>
                  <a:lnTo>
                    <a:pt x="15" y="64"/>
                  </a:lnTo>
                  <a:lnTo>
                    <a:pt x="9" y="80"/>
                  </a:lnTo>
                  <a:lnTo>
                    <a:pt x="5" y="97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3"/>
                  </a:lnTo>
                  <a:lnTo>
                    <a:pt x="2" y="172"/>
                  </a:lnTo>
                  <a:lnTo>
                    <a:pt x="6" y="192"/>
                  </a:lnTo>
                  <a:lnTo>
                    <a:pt x="13" y="211"/>
                  </a:lnTo>
                  <a:lnTo>
                    <a:pt x="22" y="230"/>
                  </a:lnTo>
                  <a:lnTo>
                    <a:pt x="35" y="248"/>
                  </a:lnTo>
                  <a:lnTo>
                    <a:pt x="70" y="288"/>
                  </a:lnTo>
                  <a:lnTo>
                    <a:pt x="109" y="328"/>
                  </a:lnTo>
                  <a:lnTo>
                    <a:pt x="191" y="412"/>
                  </a:lnTo>
                  <a:lnTo>
                    <a:pt x="231" y="457"/>
                  </a:lnTo>
                  <a:lnTo>
                    <a:pt x="267" y="506"/>
                  </a:lnTo>
                  <a:lnTo>
                    <a:pt x="283" y="532"/>
                  </a:lnTo>
                  <a:lnTo>
                    <a:pt x="298" y="559"/>
                  </a:lnTo>
                  <a:lnTo>
                    <a:pt x="311" y="588"/>
                  </a:lnTo>
                  <a:lnTo>
                    <a:pt x="323" y="618"/>
                  </a:lnTo>
                  <a:lnTo>
                    <a:pt x="331" y="648"/>
                  </a:lnTo>
                  <a:lnTo>
                    <a:pt x="337" y="678"/>
                  </a:lnTo>
                  <a:lnTo>
                    <a:pt x="340" y="706"/>
                  </a:lnTo>
                  <a:lnTo>
                    <a:pt x="340" y="733"/>
                  </a:lnTo>
                  <a:lnTo>
                    <a:pt x="338" y="758"/>
                  </a:lnTo>
                  <a:lnTo>
                    <a:pt x="334" y="782"/>
                  </a:lnTo>
                  <a:lnTo>
                    <a:pt x="330" y="804"/>
                  </a:lnTo>
                  <a:lnTo>
                    <a:pt x="324" y="825"/>
                  </a:lnTo>
                  <a:lnTo>
                    <a:pt x="317" y="844"/>
                  </a:lnTo>
                  <a:lnTo>
                    <a:pt x="310" y="860"/>
                  </a:lnTo>
                  <a:lnTo>
                    <a:pt x="297" y="887"/>
                  </a:lnTo>
                  <a:lnTo>
                    <a:pt x="287" y="903"/>
                  </a:lnTo>
                  <a:lnTo>
                    <a:pt x="283" y="909"/>
                  </a:lnTo>
                  <a:lnTo>
                    <a:pt x="441" y="90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39"/>
            <p:cNvSpPr/>
            <p:nvPr/>
          </p:nvSpPr>
          <p:spPr>
            <a:xfrm>
              <a:off x="5350197" y="5280829"/>
              <a:ext cx="121517" cy="297098"/>
            </a:xfrm>
            <a:custGeom>
              <a:avLst/>
              <a:gdLst/>
              <a:ahLst/>
              <a:cxnLst/>
              <a:rect l="l" t="t" r="r" b="b"/>
              <a:pathLst>
                <a:path w="237" h="578" extrusionOk="0">
                  <a:moveTo>
                    <a:pt x="43" y="575"/>
                  </a:moveTo>
                  <a:lnTo>
                    <a:pt x="26" y="430"/>
                  </a:lnTo>
                  <a:lnTo>
                    <a:pt x="12" y="325"/>
                  </a:lnTo>
                  <a:lnTo>
                    <a:pt x="5" y="286"/>
                  </a:lnTo>
                  <a:lnTo>
                    <a:pt x="2" y="273"/>
                  </a:lnTo>
                  <a:lnTo>
                    <a:pt x="1" y="268"/>
                  </a:lnTo>
                  <a:lnTo>
                    <a:pt x="0" y="265"/>
                  </a:lnTo>
                  <a:lnTo>
                    <a:pt x="2" y="266"/>
                  </a:lnTo>
                  <a:lnTo>
                    <a:pt x="7" y="268"/>
                  </a:lnTo>
                  <a:lnTo>
                    <a:pt x="17" y="271"/>
                  </a:lnTo>
                  <a:lnTo>
                    <a:pt x="29" y="274"/>
                  </a:lnTo>
                  <a:lnTo>
                    <a:pt x="45" y="277"/>
                  </a:lnTo>
                  <a:lnTo>
                    <a:pt x="65" y="278"/>
                  </a:lnTo>
                  <a:lnTo>
                    <a:pt x="87" y="277"/>
                  </a:lnTo>
                  <a:lnTo>
                    <a:pt x="113" y="273"/>
                  </a:lnTo>
                  <a:lnTo>
                    <a:pt x="123" y="270"/>
                  </a:lnTo>
                  <a:lnTo>
                    <a:pt x="133" y="266"/>
                  </a:lnTo>
                  <a:lnTo>
                    <a:pt x="142" y="261"/>
                  </a:lnTo>
                  <a:lnTo>
                    <a:pt x="151" y="255"/>
                  </a:lnTo>
                  <a:lnTo>
                    <a:pt x="159" y="248"/>
                  </a:lnTo>
                  <a:lnTo>
                    <a:pt x="166" y="240"/>
                  </a:lnTo>
                  <a:lnTo>
                    <a:pt x="180" y="221"/>
                  </a:lnTo>
                  <a:lnTo>
                    <a:pt x="192" y="200"/>
                  </a:lnTo>
                  <a:lnTo>
                    <a:pt x="202" y="177"/>
                  </a:lnTo>
                  <a:lnTo>
                    <a:pt x="210" y="153"/>
                  </a:lnTo>
                  <a:lnTo>
                    <a:pt x="217" y="128"/>
                  </a:lnTo>
                  <a:lnTo>
                    <a:pt x="228" y="81"/>
                  </a:lnTo>
                  <a:lnTo>
                    <a:pt x="234" y="40"/>
                  </a:lnTo>
                  <a:lnTo>
                    <a:pt x="236" y="11"/>
                  </a:lnTo>
                  <a:lnTo>
                    <a:pt x="237" y="0"/>
                  </a:lnTo>
                  <a:lnTo>
                    <a:pt x="237" y="37"/>
                  </a:lnTo>
                  <a:lnTo>
                    <a:pt x="235" y="124"/>
                  </a:lnTo>
                  <a:lnTo>
                    <a:pt x="231" y="174"/>
                  </a:lnTo>
                  <a:lnTo>
                    <a:pt x="224" y="222"/>
                  </a:lnTo>
                  <a:lnTo>
                    <a:pt x="220" y="244"/>
                  </a:lnTo>
                  <a:lnTo>
                    <a:pt x="215" y="263"/>
                  </a:lnTo>
                  <a:lnTo>
                    <a:pt x="208" y="280"/>
                  </a:lnTo>
                  <a:lnTo>
                    <a:pt x="205" y="287"/>
                  </a:lnTo>
                  <a:lnTo>
                    <a:pt x="201" y="293"/>
                  </a:lnTo>
                  <a:lnTo>
                    <a:pt x="193" y="304"/>
                  </a:lnTo>
                  <a:lnTo>
                    <a:pt x="184" y="313"/>
                  </a:lnTo>
                  <a:lnTo>
                    <a:pt x="175" y="322"/>
                  </a:lnTo>
                  <a:lnTo>
                    <a:pt x="165" y="329"/>
                  </a:lnTo>
                  <a:lnTo>
                    <a:pt x="146" y="341"/>
                  </a:lnTo>
                  <a:lnTo>
                    <a:pt x="128" y="352"/>
                  </a:lnTo>
                  <a:lnTo>
                    <a:pt x="111" y="362"/>
                  </a:lnTo>
                  <a:lnTo>
                    <a:pt x="104" y="368"/>
                  </a:lnTo>
                  <a:lnTo>
                    <a:pt x="97" y="374"/>
                  </a:lnTo>
                  <a:lnTo>
                    <a:pt x="92" y="381"/>
                  </a:lnTo>
                  <a:lnTo>
                    <a:pt x="89" y="385"/>
                  </a:lnTo>
                  <a:lnTo>
                    <a:pt x="87" y="389"/>
                  </a:lnTo>
                  <a:lnTo>
                    <a:pt x="85" y="394"/>
                  </a:lnTo>
                  <a:lnTo>
                    <a:pt x="84" y="398"/>
                  </a:lnTo>
                  <a:lnTo>
                    <a:pt x="82" y="409"/>
                  </a:lnTo>
                  <a:lnTo>
                    <a:pt x="82" y="421"/>
                  </a:lnTo>
                  <a:lnTo>
                    <a:pt x="82" y="434"/>
                  </a:lnTo>
                  <a:lnTo>
                    <a:pt x="84" y="448"/>
                  </a:lnTo>
                  <a:lnTo>
                    <a:pt x="86" y="462"/>
                  </a:lnTo>
                  <a:lnTo>
                    <a:pt x="92" y="490"/>
                  </a:lnTo>
                  <a:lnTo>
                    <a:pt x="100" y="517"/>
                  </a:lnTo>
                  <a:lnTo>
                    <a:pt x="115" y="560"/>
                  </a:lnTo>
                  <a:lnTo>
                    <a:pt x="122" y="57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4" name="Google Shape;4244;p39"/>
          <p:cNvGrpSpPr/>
          <p:nvPr/>
        </p:nvGrpSpPr>
        <p:grpSpPr>
          <a:xfrm>
            <a:off x="1417261" y="4890764"/>
            <a:ext cx="492393" cy="716485"/>
            <a:chOff x="844301" y="4728342"/>
            <a:chExt cx="584927" cy="851132"/>
          </a:xfrm>
        </p:grpSpPr>
        <p:sp>
          <p:nvSpPr>
            <p:cNvPr id="4245" name="Google Shape;4245;p39"/>
            <p:cNvSpPr/>
            <p:nvPr/>
          </p:nvSpPr>
          <p:spPr>
            <a:xfrm>
              <a:off x="956035" y="5167038"/>
              <a:ext cx="370214" cy="412436"/>
            </a:xfrm>
            <a:custGeom>
              <a:avLst/>
              <a:gdLst/>
              <a:ahLst/>
              <a:cxnLst/>
              <a:rect l="l" t="t" r="r" b="b"/>
              <a:pathLst>
                <a:path w="720" h="802" extrusionOk="0">
                  <a:moveTo>
                    <a:pt x="712" y="133"/>
                  </a:moveTo>
                  <a:lnTo>
                    <a:pt x="707" y="133"/>
                  </a:lnTo>
                  <a:lnTo>
                    <a:pt x="696" y="135"/>
                  </a:lnTo>
                  <a:lnTo>
                    <a:pt x="689" y="136"/>
                  </a:lnTo>
                  <a:lnTo>
                    <a:pt x="681" y="138"/>
                  </a:lnTo>
                  <a:lnTo>
                    <a:pt x="672" y="141"/>
                  </a:lnTo>
                  <a:lnTo>
                    <a:pt x="663" y="145"/>
                  </a:lnTo>
                  <a:lnTo>
                    <a:pt x="655" y="151"/>
                  </a:lnTo>
                  <a:lnTo>
                    <a:pt x="647" y="157"/>
                  </a:lnTo>
                  <a:lnTo>
                    <a:pt x="639" y="165"/>
                  </a:lnTo>
                  <a:lnTo>
                    <a:pt x="636" y="170"/>
                  </a:lnTo>
                  <a:lnTo>
                    <a:pt x="633" y="175"/>
                  </a:lnTo>
                  <a:lnTo>
                    <a:pt x="630" y="180"/>
                  </a:lnTo>
                  <a:lnTo>
                    <a:pt x="628" y="186"/>
                  </a:lnTo>
                  <a:lnTo>
                    <a:pt x="626" y="192"/>
                  </a:lnTo>
                  <a:lnTo>
                    <a:pt x="624" y="199"/>
                  </a:lnTo>
                  <a:lnTo>
                    <a:pt x="623" y="215"/>
                  </a:lnTo>
                  <a:lnTo>
                    <a:pt x="624" y="232"/>
                  </a:lnTo>
                  <a:lnTo>
                    <a:pt x="624" y="243"/>
                  </a:lnTo>
                  <a:lnTo>
                    <a:pt x="624" y="253"/>
                  </a:lnTo>
                  <a:lnTo>
                    <a:pt x="622" y="262"/>
                  </a:lnTo>
                  <a:lnTo>
                    <a:pt x="619" y="270"/>
                  </a:lnTo>
                  <a:lnTo>
                    <a:pt x="615" y="278"/>
                  </a:lnTo>
                  <a:lnTo>
                    <a:pt x="610" y="284"/>
                  </a:lnTo>
                  <a:lnTo>
                    <a:pt x="604" y="291"/>
                  </a:lnTo>
                  <a:lnTo>
                    <a:pt x="597" y="296"/>
                  </a:lnTo>
                  <a:lnTo>
                    <a:pt x="590" y="301"/>
                  </a:lnTo>
                  <a:lnTo>
                    <a:pt x="582" y="305"/>
                  </a:lnTo>
                  <a:lnTo>
                    <a:pt x="565" y="311"/>
                  </a:lnTo>
                  <a:lnTo>
                    <a:pt x="546" y="316"/>
                  </a:lnTo>
                  <a:lnTo>
                    <a:pt x="526" y="318"/>
                  </a:lnTo>
                  <a:lnTo>
                    <a:pt x="506" y="320"/>
                  </a:lnTo>
                  <a:lnTo>
                    <a:pt x="486" y="320"/>
                  </a:lnTo>
                  <a:lnTo>
                    <a:pt x="452" y="318"/>
                  </a:lnTo>
                  <a:lnTo>
                    <a:pt x="427" y="315"/>
                  </a:lnTo>
                  <a:lnTo>
                    <a:pt x="418" y="314"/>
                  </a:lnTo>
                  <a:lnTo>
                    <a:pt x="398" y="0"/>
                  </a:lnTo>
                  <a:lnTo>
                    <a:pt x="305" y="0"/>
                  </a:lnTo>
                  <a:lnTo>
                    <a:pt x="305" y="316"/>
                  </a:lnTo>
                  <a:lnTo>
                    <a:pt x="305" y="410"/>
                  </a:lnTo>
                  <a:lnTo>
                    <a:pt x="295" y="412"/>
                  </a:lnTo>
                  <a:lnTo>
                    <a:pt x="268" y="417"/>
                  </a:lnTo>
                  <a:lnTo>
                    <a:pt x="232" y="420"/>
                  </a:lnTo>
                  <a:lnTo>
                    <a:pt x="212" y="421"/>
                  </a:lnTo>
                  <a:lnTo>
                    <a:pt x="191" y="420"/>
                  </a:lnTo>
                  <a:lnTo>
                    <a:pt x="170" y="418"/>
                  </a:lnTo>
                  <a:lnTo>
                    <a:pt x="151" y="414"/>
                  </a:lnTo>
                  <a:lnTo>
                    <a:pt x="142" y="411"/>
                  </a:lnTo>
                  <a:lnTo>
                    <a:pt x="133" y="407"/>
                  </a:lnTo>
                  <a:lnTo>
                    <a:pt x="125" y="403"/>
                  </a:lnTo>
                  <a:lnTo>
                    <a:pt x="118" y="398"/>
                  </a:lnTo>
                  <a:lnTo>
                    <a:pt x="111" y="392"/>
                  </a:lnTo>
                  <a:lnTo>
                    <a:pt x="106" y="385"/>
                  </a:lnTo>
                  <a:lnTo>
                    <a:pt x="101" y="378"/>
                  </a:lnTo>
                  <a:lnTo>
                    <a:pt x="97" y="369"/>
                  </a:lnTo>
                  <a:lnTo>
                    <a:pt x="95" y="360"/>
                  </a:lnTo>
                  <a:lnTo>
                    <a:pt x="94" y="349"/>
                  </a:lnTo>
                  <a:lnTo>
                    <a:pt x="94" y="338"/>
                  </a:lnTo>
                  <a:lnTo>
                    <a:pt x="96" y="325"/>
                  </a:lnTo>
                  <a:lnTo>
                    <a:pt x="97" y="307"/>
                  </a:lnTo>
                  <a:lnTo>
                    <a:pt x="97" y="291"/>
                  </a:lnTo>
                  <a:lnTo>
                    <a:pt x="96" y="284"/>
                  </a:lnTo>
                  <a:lnTo>
                    <a:pt x="94" y="278"/>
                  </a:lnTo>
                  <a:lnTo>
                    <a:pt x="92" y="272"/>
                  </a:lnTo>
                  <a:lnTo>
                    <a:pt x="89" y="266"/>
                  </a:lnTo>
                  <a:lnTo>
                    <a:pt x="86" y="261"/>
                  </a:lnTo>
                  <a:lnTo>
                    <a:pt x="83" y="256"/>
                  </a:lnTo>
                  <a:lnTo>
                    <a:pt x="79" y="252"/>
                  </a:lnTo>
                  <a:lnTo>
                    <a:pt x="76" y="248"/>
                  </a:lnTo>
                  <a:lnTo>
                    <a:pt x="67" y="241"/>
                  </a:lnTo>
                  <a:lnTo>
                    <a:pt x="58" y="236"/>
                  </a:lnTo>
                  <a:lnTo>
                    <a:pt x="49" y="232"/>
                  </a:lnTo>
                  <a:lnTo>
                    <a:pt x="41" y="228"/>
                  </a:lnTo>
                  <a:lnTo>
                    <a:pt x="32" y="226"/>
                  </a:lnTo>
                  <a:lnTo>
                    <a:pt x="25" y="225"/>
                  </a:lnTo>
                  <a:lnTo>
                    <a:pt x="13" y="223"/>
                  </a:lnTo>
                  <a:lnTo>
                    <a:pt x="9" y="223"/>
                  </a:lnTo>
                  <a:lnTo>
                    <a:pt x="7" y="235"/>
                  </a:lnTo>
                  <a:lnTo>
                    <a:pt x="3" y="265"/>
                  </a:lnTo>
                  <a:lnTo>
                    <a:pt x="0" y="309"/>
                  </a:lnTo>
                  <a:lnTo>
                    <a:pt x="0" y="333"/>
                  </a:lnTo>
                  <a:lnTo>
                    <a:pt x="2" y="359"/>
                  </a:lnTo>
                  <a:lnTo>
                    <a:pt x="5" y="385"/>
                  </a:lnTo>
                  <a:lnTo>
                    <a:pt x="11" y="410"/>
                  </a:lnTo>
                  <a:lnTo>
                    <a:pt x="19" y="434"/>
                  </a:lnTo>
                  <a:lnTo>
                    <a:pt x="25" y="445"/>
                  </a:lnTo>
                  <a:lnTo>
                    <a:pt x="31" y="456"/>
                  </a:lnTo>
                  <a:lnTo>
                    <a:pt x="38" y="465"/>
                  </a:lnTo>
                  <a:lnTo>
                    <a:pt x="46" y="474"/>
                  </a:lnTo>
                  <a:lnTo>
                    <a:pt x="55" y="483"/>
                  </a:lnTo>
                  <a:lnTo>
                    <a:pt x="65" y="490"/>
                  </a:lnTo>
                  <a:lnTo>
                    <a:pt x="76" y="496"/>
                  </a:lnTo>
                  <a:lnTo>
                    <a:pt x="88" y="500"/>
                  </a:lnTo>
                  <a:lnTo>
                    <a:pt x="101" y="504"/>
                  </a:lnTo>
                  <a:lnTo>
                    <a:pt x="116" y="506"/>
                  </a:lnTo>
                  <a:lnTo>
                    <a:pt x="170" y="510"/>
                  </a:lnTo>
                  <a:lnTo>
                    <a:pt x="213" y="512"/>
                  </a:lnTo>
                  <a:lnTo>
                    <a:pt x="246" y="512"/>
                  </a:lnTo>
                  <a:lnTo>
                    <a:pt x="270" y="511"/>
                  </a:lnTo>
                  <a:lnTo>
                    <a:pt x="287" y="510"/>
                  </a:lnTo>
                  <a:lnTo>
                    <a:pt x="298" y="508"/>
                  </a:lnTo>
                  <a:lnTo>
                    <a:pt x="301" y="507"/>
                  </a:lnTo>
                  <a:lnTo>
                    <a:pt x="303" y="507"/>
                  </a:lnTo>
                  <a:lnTo>
                    <a:pt x="304" y="506"/>
                  </a:lnTo>
                  <a:lnTo>
                    <a:pt x="305" y="506"/>
                  </a:lnTo>
                  <a:lnTo>
                    <a:pt x="311" y="802"/>
                  </a:lnTo>
                  <a:lnTo>
                    <a:pt x="404" y="802"/>
                  </a:lnTo>
                  <a:lnTo>
                    <a:pt x="418" y="413"/>
                  </a:lnTo>
                  <a:lnTo>
                    <a:pt x="423" y="414"/>
                  </a:lnTo>
                  <a:lnTo>
                    <a:pt x="432" y="416"/>
                  </a:lnTo>
                  <a:lnTo>
                    <a:pt x="445" y="418"/>
                  </a:lnTo>
                  <a:lnTo>
                    <a:pt x="464" y="419"/>
                  </a:lnTo>
                  <a:lnTo>
                    <a:pt x="488" y="420"/>
                  </a:lnTo>
                  <a:lnTo>
                    <a:pt x="519" y="419"/>
                  </a:lnTo>
                  <a:lnTo>
                    <a:pt x="604" y="415"/>
                  </a:lnTo>
                  <a:lnTo>
                    <a:pt x="618" y="413"/>
                  </a:lnTo>
                  <a:lnTo>
                    <a:pt x="631" y="410"/>
                  </a:lnTo>
                  <a:lnTo>
                    <a:pt x="643" y="405"/>
                  </a:lnTo>
                  <a:lnTo>
                    <a:pt x="654" y="400"/>
                  </a:lnTo>
                  <a:lnTo>
                    <a:pt x="664" y="393"/>
                  </a:lnTo>
                  <a:lnTo>
                    <a:pt x="673" y="385"/>
                  </a:lnTo>
                  <a:lnTo>
                    <a:pt x="681" y="376"/>
                  </a:lnTo>
                  <a:lnTo>
                    <a:pt x="688" y="366"/>
                  </a:lnTo>
                  <a:lnTo>
                    <a:pt x="695" y="356"/>
                  </a:lnTo>
                  <a:lnTo>
                    <a:pt x="700" y="345"/>
                  </a:lnTo>
                  <a:lnTo>
                    <a:pt x="708" y="321"/>
                  </a:lnTo>
                  <a:lnTo>
                    <a:pt x="714" y="296"/>
                  </a:lnTo>
                  <a:lnTo>
                    <a:pt x="718" y="270"/>
                  </a:lnTo>
                  <a:lnTo>
                    <a:pt x="720" y="244"/>
                  </a:lnTo>
                  <a:lnTo>
                    <a:pt x="720" y="219"/>
                  </a:lnTo>
                  <a:lnTo>
                    <a:pt x="717" y="176"/>
                  </a:lnTo>
                  <a:lnTo>
                    <a:pt x="714" y="1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9"/>
            <p:cNvSpPr/>
            <p:nvPr/>
          </p:nvSpPr>
          <p:spPr>
            <a:xfrm>
              <a:off x="844301" y="4728342"/>
              <a:ext cx="577719" cy="538586"/>
            </a:xfrm>
            <a:custGeom>
              <a:avLst/>
              <a:gdLst/>
              <a:ahLst/>
              <a:cxnLst/>
              <a:rect l="l" t="t" r="r" b="b"/>
              <a:pathLst>
                <a:path w="1123" h="1047" extrusionOk="0">
                  <a:moveTo>
                    <a:pt x="909" y="534"/>
                  </a:moveTo>
                  <a:lnTo>
                    <a:pt x="924" y="534"/>
                  </a:lnTo>
                  <a:lnTo>
                    <a:pt x="938" y="536"/>
                  </a:lnTo>
                  <a:lnTo>
                    <a:pt x="953" y="538"/>
                  </a:lnTo>
                  <a:lnTo>
                    <a:pt x="967" y="540"/>
                  </a:lnTo>
                  <a:lnTo>
                    <a:pt x="981" y="544"/>
                  </a:lnTo>
                  <a:lnTo>
                    <a:pt x="994" y="548"/>
                  </a:lnTo>
                  <a:lnTo>
                    <a:pt x="1008" y="553"/>
                  </a:lnTo>
                  <a:lnTo>
                    <a:pt x="1021" y="559"/>
                  </a:lnTo>
                  <a:lnTo>
                    <a:pt x="1034" y="565"/>
                  </a:lnTo>
                  <a:lnTo>
                    <a:pt x="1046" y="572"/>
                  </a:lnTo>
                  <a:lnTo>
                    <a:pt x="1058" y="580"/>
                  </a:lnTo>
                  <a:lnTo>
                    <a:pt x="1070" y="588"/>
                  </a:lnTo>
                  <a:lnTo>
                    <a:pt x="1092" y="607"/>
                  </a:lnTo>
                  <a:lnTo>
                    <a:pt x="1112" y="627"/>
                  </a:lnTo>
                  <a:lnTo>
                    <a:pt x="1116" y="602"/>
                  </a:lnTo>
                  <a:lnTo>
                    <a:pt x="1120" y="577"/>
                  </a:lnTo>
                  <a:lnTo>
                    <a:pt x="1122" y="552"/>
                  </a:lnTo>
                  <a:lnTo>
                    <a:pt x="1123" y="539"/>
                  </a:lnTo>
                  <a:lnTo>
                    <a:pt x="1123" y="525"/>
                  </a:lnTo>
                  <a:lnTo>
                    <a:pt x="1120" y="471"/>
                  </a:lnTo>
                  <a:lnTo>
                    <a:pt x="1112" y="419"/>
                  </a:lnTo>
                  <a:lnTo>
                    <a:pt x="1098" y="368"/>
                  </a:lnTo>
                  <a:lnTo>
                    <a:pt x="1079" y="320"/>
                  </a:lnTo>
                  <a:lnTo>
                    <a:pt x="1055" y="274"/>
                  </a:lnTo>
                  <a:lnTo>
                    <a:pt x="1027" y="231"/>
                  </a:lnTo>
                  <a:lnTo>
                    <a:pt x="995" y="191"/>
                  </a:lnTo>
                  <a:lnTo>
                    <a:pt x="959" y="153"/>
                  </a:lnTo>
                  <a:lnTo>
                    <a:pt x="919" y="120"/>
                  </a:lnTo>
                  <a:lnTo>
                    <a:pt x="876" y="89"/>
                  </a:lnTo>
                  <a:lnTo>
                    <a:pt x="830" y="63"/>
                  </a:lnTo>
                  <a:lnTo>
                    <a:pt x="781" y="41"/>
                  </a:lnTo>
                  <a:lnTo>
                    <a:pt x="729" y="24"/>
                  </a:lnTo>
                  <a:lnTo>
                    <a:pt x="675" y="11"/>
                  </a:lnTo>
                  <a:lnTo>
                    <a:pt x="619" y="3"/>
                  </a:lnTo>
                  <a:lnTo>
                    <a:pt x="562" y="0"/>
                  </a:lnTo>
                  <a:lnTo>
                    <a:pt x="505" y="3"/>
                  </a:lnTo>
                  <a:lnTo>
                    <a:pt x="449" y="11"/>
                  </a:lnTo>
                  <a:lnTo>
                    <a:pt x="395" y="24"/>
                  </a:lnTo>
                  <a:lnTo>
                    <a:pt x="343" y="41"/>
                  </a:lnTo>
                  <a:lnTo>
                    <a:pt x="294" y="63"/>
                  </a:lnTo>
                  <a:lnTo>
                    <a:pt x="248" y="89"/>
                  </a:lnTo>
                  <a:lnTo>
                    <a:pt x="204" y="120"/>
                  </a:lnTo>
                  <a:lnTo>
                    <a:pt x="165" y="153"/>
                  </a:lnTo>
                  <a:lnTo>
                    <a:pt x="128" y="191"/>
                  </a:lnTo>
                  <a:lnTo>
                    <a:pt x="96" y="231"/>
                  </a:lnTo>
                  <a:lnTo>
                    <a:pt x="68" y="274"/>
                  </a:lnTo>
                  <a:lnTo>
                    <a:pt x="44" y="320"/>
                  </a:lnTo>
                  <a:lnTo>
                    <a:pt x="25" y="368"/>
                  </a:lnTo>
                  <a:lnTo>
                    <a:pt x="11" y="419"/>
                  </a:lnTo>
                  <a:lnTo>
                    <a:pt x="3" y="471"/>
                  </a:lnTo>
                  <a:lnTo>
                    <a:pt x="0" y="525"/>
                  </a:lnTo>
                  <a:lnTo>
                    <a:pt x="1" y="558"/>
                  </a:lnTo>
                  <a:lnTo>
                    <a:pt x="4" y="590"/>
                  </a:lnTo>
                  <a:lnTo>
                    <a:pt x="9" y="621"/>
                  </a:lnTo>
                  <a:lnTo>
                    <a:pt x="17" y="652"/>
                  </a:lnTo>
                  <a:lnTo>
                    <a:pt x="26" y="682"/>
                  </a:lnTo>
                  <a:lnTo>
                    <a:pt x="37" y="711"/>
                  </a:lnTo>
                  <a:lnTo>
                    <a:pt x="50" y="740"/>
                  </a:lnTo>
                  <a:lnTo>
                    <a:pt x="65" y="768"/>
                  </a:lnTo>
                  <a:lnTo>
                    <a:pt x="74" y="759"/>
                  </a:lnTo>
                  <a:lnTo>
                    <a:pt x="83" y="751"/>
                  </a:lnTo>
                  <a:lnTo>
                    <a:pt x="92" y="743"/>
                  </a:lnTo>
                  <a:lnTo>
                    <a:pt x="102" y="736"/>
                  </a:lnTo>
                  <a:lnTo>
                    <a:pt x="113" y="729"/>
                  </a:lnTo>
                  <a:lnTo>
                    <a:pt x="123" y="723"/>
                  </a:lnTo>
                  <a:lnTo>
                    <a:pt x="134" y="717"/>
                  </a:lnTo>
                  <a:lnTo>
                    <a:pt x="145" y="712"/>
                  </a:lnTo>
                  <a:lnTo>
                    <a:pt x="169" y="703"/>
                  </a:lnTo>
                  <a:lnTo>
                    <a:pt x="193" y="697"/>
                  </a:lnTo>
                  <a:lnTo>
                    <a:pt x="205" y="695"/>
                  </a:lnTo>
                  <a:lnTo>
                    <a:pt x="218" y="693"/>
                  </a:lnTo>
                  <a:lnTo>
                    <a:pt x="230" y="692"/>
                  </a:lnTo>
                  <a:lnTo>
                    <a:pt x="243" y="692"/>
                  </a:lnTo>
                  <a:lnTo>
                    <a:pt x="269" y="693"/>
                  </a:lnTo>
                  <a:lnTo>
                    <a:pt x="293" y="697"/>
                  </a:lnTo>
                  <a:lnTo>
                    <a:pt x="317" y="703"/>
                  </a:lnTo>
                  <a:lnTo>
                    <a:pt x="340" y="712"/>
                  </a:lnTo>
                  <a:lnTo>
                    <a:pt x="362" y="722"/>
                  </a:lnTo>
                  <a:lnTo>
                    <a:pt x="383" y="735"/>
                  </a:lnTo>
                  <a:lnTo>
                    <a:pt x="402" y="749"/>
                  </a:lnTo>
                  <a:lnTo>
                    <a:pt x="420" y="766"/>
                  </a:lnTo>
                  <a:lnTo>
                    <a:pt x="436" y="784"/>
                  </a:lnTo>
                  <a:lnTo>
                    <a:pt x="451" y="803"/>
                  </a:lnTo>
                  <a:lnTo>
                    <a:pt x="464" y="824"/>
                  </a:lnTo>
                  <a:lnTo>
                    <a:pt x="474" y="846"/>
                  </a:lnTo>
                  <a:lnTo>
                    <a:pt x="483" y="870"/>
                  </a:lnTo>
                  <a:lnTo>
                    <a:pt x="489" y="894"/>
                  </a:lnTo>
                  <a:lnTo>
                    <a:pt x="493" y="920"/>
                  </a:lnTo>
                  <a:lnTo>
                    <a:pt x="494" y="946"/>
                  </a:lnTo>
                  <a:lnTo>
                    <a:pt x="494" y="958"/>
                  </a:lnTo>
                  <a:lnTo>
                    <a:pt x="493" y="971"/>
                  </a:lnTo>
                  <a:lnTo>
                    <a:pt x="491" y="983"/>
                  </a:lnTo>
                  <a:lnTo>
                    <a:pt x="489" y="995"/>
                  </a:lnTo>
                  <a:lnTo>
                    <a:pt x="486" y="1007"/>
                  </a:lnTo>
                  <a:lnTo>
                    <a:pt x="483" y="1019"/>
                  </a:lnTo>
                  <a:lnTo>
                    <a:pt x="479" y="1030"/>
                  </a:lnTo>
                  <a:lnTo>
                    <a:pt x="474" y="1041"/>
                  </a:lnTo>
                  <a:lnTo>
                    <a:pt x="517" y="1045"/>
                  </a:lnTo>
                  <a:lnTo>
                    <a:pt x="539" y="1046"/>
                  </a:lnTo>
                  <a:lnTo>
                    <a:pt x="562" y="1047"/>
                  </a:lnTo>
                  <a:lnTo>
                    <a:pt x="597" y="1046"/>
                  </a:lnTo>
                  <a:lnTo>
                    <a:pt x="632" y="1043"/>
                  </a:lnTo>
                  <a:lnTo>
                    <a:pt x="665" y="1038"/>
                  </a:lnTo>
                  <a:lnTo>
                    <a:pt x="697" y="1033"/>
                  </a:lnTo>
                  <a:lnTo>
                    <a:pt x="682" y="1012"/>
                  </a:lnTo>
                  <a:lnTo>
                    <a:pt x="669" y="990"/>
                  </a:lnTo>
                  <a:lnTo>
                    <a:pt x="657" y="967"/>
                  </a:lnTo>
                  <a:lnTo>
                    <a:pt x="647" y="943"/>
                  </a:lnTo>
                  <a:lnTo>
                    <a:pt x="639" y="917"/>
                  </a:lnTo>
                  <a:lnTo>
                    <a:pt x="634" y="891"/>
                  </a:lnTo>
                  <a:lnTo>
                    <a:pt x="630" y="863"/>
                  </a:lnTo>
                  <a:lnTo>
                    <a:pt x="629" y="835"/>
                  </a:lnTo>
                  <a:lnTo>
                    <a:pt x="630" y="804"/>
                  </a:lnTo>
                  <a:lnTo>
                    <a:pt x="634" y="774"/>
                  </a:lnTo>
                  <a:lnTo>
                    <a:pt x="641" y="746"/>
                  </a:lnTo>
                  <a:lnTo>
                    <a:pt x="650" y="718"/>
                  </a:lnTo>
                  <a:lnTo>
                    <a:pt x="662" y="692"/>
                  </a:lnTo>
                  <a:lnTo>
                    <a:pt x="676" y="667"/>
                  </a:lnTo>
                  <a:lnTo>
                    <a:pt x="692" y="644"/>
                  </a:lnTo>
                  <a:lnTo>
                    <a:pt x="710" y="622"/>
                  </a:lnTo>
                  <a:lnTo>
                    <a:pt x="730" y="603"/>
                  </a:lnTo>
                  <a:lnTo>
                    <a:pt x="752" y="585"/>
                  </a:lnTo>
                  <a:lnTo>
                    <a:pt x="775" y="570"/>
                  </a:lnTo>
                  <a:lnTo>
                    <a:pt x="800" y="558"/>
                  </a:lnTo>
                  <a:lnTo>
                    <a:pt x="825" y="548"/>
                  </a:lnTo>
                  <a:lnTo>
                    <a:pt x="852" y="540"/>
                  </a:lnTo>
                  <a:lnTo>
                    <a:pt x="880" y="5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39"/>
            <p:cNvSpPr/>
            <p:nvPr/>
          </p:nvSpPr>
          <p:spPr>
            <a:xfrm>
              <a:off x="857689" y="5103190"/>
              <a:ext cx="215743" cy="218833"/>
            </a:xfrm>
            <a:custGeom>
              <a:avLst/>
              <a:gdLst/>
              <a:ahLst/>
              <a:cxnLst/>
              <a:rect l="l" t="t" r="r" b="b"/>
              <a:pathLst>
                <a:path w="420" h="426" extrusionOk="0">
                  <a:moveTo>
                    <a:pt x="208" y="0"/>
                  </a:moveTo>
                  <a:lnTo>
                    <a:pt x="197" y="0"/>
                  </a:lnTo>
                  <a:lnTo>
                    <a:pt x="186" y="1"/>
                  </a:lnTo>
                  <a:lnTo>
                    <a:pt x="176" y="3"/>
                  </a:lnTo>
                  <a:lnTo>
                    <a:pt x="165" y="5"/>
                  </a:lnTo>
                  <a:lnTo>
                    <a:pt x="155" y="7"/>
                  </a:lnTo>
                  <a:lnTo>
                    <a:pt x="145" y="10"/>
                  </a:lnTo>
                  <a:lnTo>
                    <a:pt x="135" y="14"/>
                  </a:lnTo>
                  <a:lnTo>
                    <a:pt x="126" y="18"/>
                  </a:lnTo>
                  <a:lnTo>
                    <a:pt x="108" y="27"/>
                  </a:lnTo>
                  <a:lnTo>
                    <a:pt x="90" y="38"/>
                  </a:lnTo>
                  <a:lnTo>
                    <a:pt x="74" y="51"/>
                  </a:lnTo>
                  <a:lnTo>
                    <a:pt x="59" y="65"/>
                  </a:lnTo>
                  <a:lnTo>
                    <a:pt x="46" y="80"/>
                  </a:lnTo>
                  <a:lnTo>
                    <a:pt x="34" y="97"/>
                  </a:lnTo>
                  <a:lnTo>
                    <a:pt x="24" y="114"/>
                  </a:lnTo>
                  <a:lnTo>
                    <a:pt x="16" y="132"/>
                  </a:lnTo>
                  <a:lnTo>
                    <a:pt x="9" y="152"/>
                  </a:lnTo>
                  <a:lnTo>
                    <a:pt x="4" y="172"/>
                  </a:lnTo>
                  <a:lnTo>
                    <a:pt x="1" y="193"/>
                  </a:lnTo>
                  <a:lnTo>
                    <a:pt x="0" y="215"/>
                  </a:lnTo>
                  <a:lnTo>
                    <a:pt x="1" y="237"/>
                  </a:lnTo>
                  <a:lnTo>
                    <a:pt x="4" y="258"/>
                  </a:lnTo>
                  <a:lnTo>
                    <a:pt x="9" y="278"/>
                  </a:lnTo>
                  <a:lnTo>
                    <a:pt x="16" y="298"/>
                  </a:lnTo>
                  <a:lnTo>
                    <a:pt x="25" y="316"/>
                  </a:lnTo>
                  <a:lnTo>
                    <a:pt x="35" y="334"/>
                  </a:lnTo>
                  <a:lnTo>
                    <a:pt x="47" y="350"/>
                  </a:lnTo>
                  <a:lnTo>
                    <a:pt x="61" y="365"/>
                  </a:lnTo>
                  <a:lnTo>
                    <a:pt x="76" y="378"/>
                  </a:lnTo>
                  <a:lnTo>
                    <a:pt x="92" y="390"/>
                  </a:lnTo>
                  <a:lnTo>
                    <a:pt x="109" y="401"/>
                  </a:lnTo>
                  <a:lnTo>
                    <a:pt x="127" y="410"/>
                  </a:lnTo>
                  <a:lnTo>
                    <a:pt x="146" y="417"/>
                  </a:lnTo>
                  <a:lnTo>
                    <a:pt x="166" y="422"/>
                  </a:lnTo>
                  <a:lnTo>
                    <a:pt x="187" y="425"/>
                  </a:lnTo>
                  <a:lnTo>
                    <a:pt x="208" y="426"/>
                  </a:lnTo>
                  <a:lnTo>
                    <a:pt x="224" y="425"/>
                  </a:lnTo>
                  <a:lnTo>
                    <a:pt x="240" y="424"/>
                  </a:lnTo>
                  <a:lnTo>
                    <a:pt x="256" y="421"/>
                  </a:lnTo>
                  <a:lnTo>
                    <a:pt x="271" y="416"/>
                  </a:lnTo>
                  <a:lnTo>
                    <a:pt x="286" y="411"/>
                  </a:lnTo>
                  <a:lnTo>
                    <a:pt x="300" y="405"/>
                  </a:lnTo>
                  <a:lnTo>
                    <a:pt x="314" y="398"/>
                  </a:lnTo>
                  <a:lnTo>
                    <a:pt x="327" y="390"/>
                  </a:lnTo>
                  <a:lnTo>
                    <a:pt x="339" y="380"/>
                  </a:lnTo>
                  <a:lnTo>
                    <a:pt x="351" y="370"/>
                  </a:lnTo>
                  <a:lnTo>
                    <a:pt x="362" y="360"/>
                  </a:lnTo>
                  <a:lnTo>
                    <a:pt x="372" y="348"/>
                  </a:lnTo>
                  <a:lnTo>
                    <a:pt x="381" y="335"/>
                  </a:lnTo>
                  <a:lnTo>
                    <a:pt x="389" y="322"/>
                  </a:lnTo>
                  <a:lnTo>
                    <a:pt x="397" y="308"/>
                  </a:lnTo>
                  <a:lnTo>
                    <a:pt x="403" y="294"/>
                  </a:lnTo>
                  <a:lnTo>
                    <a:pt x="407" y="284"/>
                  </a:lnTo>
                  <a:lnTo>
                    <a:pt x="410" y="275"/>
                  </a:lnTo>
                  <a:lnTo>
                    <a:pt x="413" y="265"/>
                  </a:lnTo>
                  <a:lnTo>
                    <a:pt x="416" y="255"/>
                  </a:lnTo>
                  <a:lnTo>
                    <a:pt x="418" y="245"/>
                  </a:lnTo>
                  <a:lnTo>
                    <a:pt x="419" y="235"/>
                  </a:lnTo>
                  <a:lnTo>
                    <a:pt x="420" y="225"/>
                  </a:lnTo>
                  <a:lnTo>
                    <a:pt x="420" y="215"/>
                  </a:lnTo>
                  <a:lnTo>
                    <a:pt x="419" y="193"/>
                  </a:lnTo>
                  <a:lnTo>
                    <a:pt x="416" y="172"/>
                  </a:lnTo>
                  <a:lnTo>
                    <a:pt x="410" y="151"/>
                  </a:lnTo>
                  <a:lnTo>
                    <a:pt x="403" y="131"/>
                  </a:lnTo>
                  <a:lnTo>
                    <a:pt x="394" y="112"/>
                  </a:lnTo>
                  <a:lnTo>
                    <a:pt x="383" y="95"/>
                  </a:lnTo>
                  <a:lnTo>
                    <a:pt x="371" y="78"/>
                  </a:lnTo>
                  <a:lnTo>
                    <a:pt x="357" y="63"/>
                  </a:lnTo>
                  <a:lnTo>
                    <a:pt x="342" y="49"/>
                  </a:lnTo>
                  <a:lnTo>
                    <a:pt x="326" y="37"/>
                  </a:lnTo>
                  <a:lnTo>
                    <a:pt x="309" y="26"/>
                  </a:lnTo>
                  <a:lnTo>
                    <a:pt x="290" y="17"/>
                  </a:lnTo>
                  <a:lnTo>
                    <a:pt x="271" y="10"/>
                  </a:lnTo>
                  <a:lnTo>
                    <a:pt x="250" y="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9"/>
            <p:cNvSpPr/>
            <p:nvPr/>
          </p:nvSpPr>
          <p:spPr>
            <a:xfrm>
              <a:off x="1197523" y="5023379"/>
              <a:ext cx="231705" cy="249212"/>
            </a:xfrm>
            <a:custGeom>
              <a:avLst/>
              <a:gdLst/>
              <a:ahLst/>
              <a:cxnLst/>
              <a:rect l="l" t="t" r="r" b="b"/>
              <a:pathLst>
                <a:path w="451" h="485" extrusionOk="0">
                  <a:moveTo>
                    <a:pt x="386" y="73"/>
                  </a:moveTo>
                  <a:lnTo>
                    <a:pt x="370" y="57"/>
                  </a:lnTo>
                  <a:lnTo>
                    <a:pt x="352" y="43"/>
                  </a:lnTo>
                  <a:lnTo>
                    <a:pt x="333" y="30"/>
                  </a:lnTo>
                  <a:lnTo>
                    <a:pt x="323" y="25"/>
                  </a:lnTo>
                  <a:lnTo>
                    <a:pt x="313" y="20"/>
                  </a:lnTo>
                  <a:lnTo>
                    <a:pt x="303" y="15"/>
                  </a:lnTo>
                  <a:lnTo>
                    <a:pt x="293" y="11"/>
                  </a:lnTo>
                  <a:lnTo>
                    <a:pt x="282" y="8"/>
                  </a:lnTo>
                  <a:lnTo>
                    <a:pt x="271" y="5"/>
                  </a:lnTo>
                  <a:lnTo>
                    <a:pt x="260" y="3"/>
                  </a:lnTo>
                  <a:lnTo>
                    <a:pt x="249" y="1"/>
                  </a:lnTo>
                  <a:lnTo>
                    <a:pt x="238" y="0"/>
                  </a:lnTo>
                  <a:lnTo>
                    <a:pt x="226" y="0"/>
                  </a:lnTo>
                  <a:lnTo>
                    <a:pt x="203" y="1"/>
                  </a:lnTo>
                  <a:lnTo>
                    <a:pt x="180" y="5"/>
                  </a:lnTo>
                  <a:lnTo>
                    <a:pt x="159" y="11"/>
                  </a:lnTo>
                  <a:lnTo>
                    <a:pt x="138" y="19"/>
                  </a:lnTo>
                  <a:lnTo>
                    <a:pt x="118" y="30"/>
                  </a:lnTo>
                  <a:lnTo>
                    <a:pt x="100" y="42"/>
                  </a:lnTo>
                  <a:lnTo>
                    <a:pt x="82" y="56"/>
                  </a:lnTo>
                  <a:lnTo>
                    <a:pt x="66" y="72"/>
                  </a:lnTo>
                  <a:lnTo>
                    <a:pt x="52" y="89"/>
                  </a:lnTo>
                  <a:lnTo>
                    <a:pt x="39" y="108"/>
                  </a:lnTo>
                  <a:lnTo>
                    <a:pt x="27" y="128"/>
                  </a:lnTo>
                  <a:lnTo>
                    <a:pt x="18" y="149"/>
                  </a:lnTo>
                  <a:lnTo>
                    <a:pt x="10" y="171"/>
                  </a:lnTo>
                  <a:lnTo>
                    <a:pt x="5" y="194"/>
                  </a:lnTo>
                  <a:lnTo>
                    <a:pt x="1" y="218"/>
                  </a:lnTo>
                  <a:lnTo>
                    <a:pt x="0" y="243"/>
                  </a:lnTo>
                  <a:lnTo>
                    <a:pt x="1" y="265"/>
                  </a:lnTo>
                  <a:lnTo>
                    <a:pt x="4" y="287"/>
                  </a:lnTo>
                  <a:lnTo>
                    <a:pt x="8" y="308"/>
                  </a:lnTo>
                  <a:lnTo>
                    <a:pt x="14" y="328"/>
                  </a:lnTo>
                  <a:lnTo>
                    <a:pt x="22" y="348"/>
                  </a:lnTo>
                  <a:lnTo>
                    <a:pt x="31" y="366"/>
                  </a:lnTo>
                  <a:lnTo>
                    <a:pt x="41" y="384"/>
                  </a:lnTo>
                  <a:lnTo>
                    <a:pt x="53" y="401"/>
                  </a:lnTo>
                  <a:lnTo>
                    <a:pt x="70" y="420"/>
                  </a:lnTo>
                  <a:lnTo>
                    <a:pt x="79" y="428"/>
                  </a:lnTo>
                  <a:lnTo>
                    <a:pt x="88" y="436"/>
                  </a:lnTo>
                  <a:lnTo>
                    <a:pt x="98" y="444"/>
                  </a:lnTo>
                  <a:lnTo>
                    <a:pt x="108" y="451"/>
                  </a:lnTo>
                  <a:lnTo>
                    <a:pt x="118" y="457"/>
                  </a:lnTo>
                  <a:lnTo>
                    <a:pt x="129" y="463"/>
                  </a:lnTo>
                  <a:lnTo>
                    <a:pt x="140" y="468"/>
                  </a:lnTo>
                  <a:lnTo>
                    <a:pt x="151" y="472"/>
                  </a:lnTo>
                  <a:lnTo>
                    <a:pt x="163" y="476"/>
                  </a:lnTo>
                  <a:lnTo>
                    <a:pt x="175" y="479"/>
                  </a:lnTo>
                  <a:lnTo>
                    <a:pt x="187" y="482"/>
                  </a:lnTo>
                  <a:lnTo>
                    <a:pt x="200" y="484"/>
                  </a:lnTo>
                  <a:lnTo>
                    <a:pt x="213" y="485"/>
                  </a:lnTo>
                  <a:lnTo>
                    <a:pt x="226" y="485"/>
                  </a:lnTo>
                  <a:lnTo>
                    <a:pt x="249" y="484"/>
                  </a:lnTo>
                  <a:lnTo>
                    <a:pt x="271" y="480"/>
                  </a:lnTo>
                  <a:lnTo>
                    <a:pt x="293" y="474"/>
                  </a:lnTo>
                  <a:lnTo>
                    <a:pt x="313" y="466"/>
                  </a:lnTo>
                  <a:lnTo>
                    <a:pt x="333" y="455"/>
                  </a:lnTo>
                  <a:lnTo>
                    <a:pt x="352" y="443"/>
                  </a:lnTo>
                  <a:lnTo>
                    <a:pt x="369" y="429"/>
                  </a:lnTo>
                  <a:lnTo>
                    <a:pt x="385" y="413"/>
                  </a:lnTo>
                  <a:lnTo>
                    <a:pt x="400" y="396"/>
                  </a:lnTo>
                  <a:lnTo>
                    <a:pt x="412" y="378"/>
                  </a:lnTo>
                  <a:lnTo>
                    <a:pt x="424" y="358"/>
                  </a:lnTo>
                  <a:lnTo>
                    <a:pt x="433" y="336"/>
                  </a:lnTo>
                  <a:lnTo>
                    <a:pt x="441" y="314"/>
                  </a:lnTo>
                  <a:lnTo>
                    <a:pt x="446" y="291"/>
                  </a:lnTo>
                  <a:lnTo>
                    <a:pt x="450" y="267"/>
                  </a:lnTo>
                  <a:lnTo>
                    <a:pt x="451" y="243"/>
                  </a:lnTo>
                  <a:lnTo>
                    <a:pt x="450" y="219"/>
                  </a:lnTo>
                  <a:lnTo>
                    <a:pt x="446" y="195"/>
                  </a:lnTo>
                  <a:lnTo>
                    <a:pt x="441" y="173"/>
                  </a:lnTo>
                  <a:lnTo>
                    <a:pt x="433" y="151"/>
                  </a:lnTo>
                  <a:lnTo>
                    <a:pt x="424" y="130"/>
                  </a:lnTo>
                  <a:lnTo>
                    <a:pt x="413" y="110"/>
                  </a:lnTo>
                  <a:lnTo>
                    <a:pt x="400" y="9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9" name="Google Shape;4249;p39"/>
          <p:cNvGrpSpPr/>
          <p:nvPr/>
        </p:nvGrpSpPr>
        <p:grpSpPr>
          <a:xfrm>
            <a:off x="3105527" y="4021273"/>
            <a:ext cx="620259" cy="713884"/>
            <a:chOff x="2849840" y="3695451"/>
            <a:chExt cx="736823" cy="848042"/>
          </a:xfrm>
        </p:grpSpPr>
        <p:sp>
          <p:nvSpPr>
            <p:cNvPr id="4250" name="Google Shape;4250;p39"/>
            <p:cNvSpPr/>
            <p:nvPr/>
          </p:nvSpPr>
          <p:spPr>
            <a:xfrm>
              <a:off x="3201517" y="4058456"/>
              <a:ext cx="146232" cy="358371"/>
            </a:xfrm>
            <a:custGeom>
              <a:avLst/>
              <a:gdLst/>
              <a:ahLst/>
              <a:cxnLst/>
              <a:rect l="l" t="t" r="r" b="b"/>
              <a:pathLst>
                <a:path w="285" h="697" extrusionOk="0">
                  <a:moveTo>
                    <a:pt x="285" y="0"/>
                  </a:moveTo>
                  <a:lnTo>
                    <a:pt x="285" y="0"/>
                  </a:lnTo>
                  <a:lnTo>
                    <a:pt x="285" y="0"/>
                  </a:lnTo>
                  <a:lnTo>
                    <a:pt x="285" y="0"/>
                  </a:lnTo>
                  <a:lnTo>
                    <a:pt x="284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0" y="1"/>
                  </a:lnTo>
                  <a:lnTo>
                    <a:pt x="277" y="3"/>
                  </a:lnTo>
                  <a:lnTo>
                    <a:pt x="273" y="6"/>
                  </a:lnTo>
                  <a:lnTo>
                    <a:pt x="267" y="11"/>
                  </a:lnTo>
                  <a:lnTo>
                    <a:pt x="260" y="17"/>
                  </a:lnTo>
                  <a:lnTo>
                    <a:pt x="240" y="37"/>
                  </a:lnTo>
                  <a:lnTo>
                    <a:pt x="212" y="68"/>
                  </a:lnTo>
                  <a:lnTo>
                    <a:pt x="127" y="172"/>
                  </a:lnTo>
                  <a:lnTo>
                    <a:pt x="102" y="206"/>
                  </a:lnTo>
                  <a:lnTo>
                    <a:pt x="80" y="240"/>
                  </a:lnTo>
                  <a:lnTo>
                    <a:pt x="61" y="275"/>
                  </a:lnTo>
                  <a:lnTo>
                    <a:pt x="44" y="311"/>
                  </a:lnTo>
                  <a:lnTo>
                    <a:pt x="30" y="346"/>
                  </a:lnTo>
                  <a:lnTo>
                    <a:pt x="18" y="381"/>
                  </a:lnTo>
                  <a:lnTo>
                    <a:pt x="8" y="416"/>
                  </a:lnTo>
                  <a:lnTo>
                    <a:pt x="0" y="449"/>
                  </a:lnTo>
                  <a:lnTo>
                    <a:pt x="16" y="481"/>
                  </a:lnTo>
                  <a:lnTo>
                    <a:pt x="30" y="513"/>
                  </a:lnTo>
                  <a:lnTo>
                    <a:pt x="43" y="545"/>
                  </a:lnTo>
                  <a:lnTo>
                    <a:pt x="53" y="576"/>
                  </a:lnTo>
                  <a:lnTo>
                    <a:pt x="62" y="608"/>
                  </a:lnTo>
                  <a:lnTo>
                    <a:pt x="70" y="638"/>
                  </a:lnTo>
                  <a:lnTo>
                    <a:pt x="76" y="668"/>
                  </a:lnTo>
                  <a:lnTo>
                    <a:pt x="81" y="697"/>
                  </a:lnTo>
                  <a:lnTo>
                    <a:pt x="87" y="697"/>
                  </a:lnTo>
                  <a:lnTo>
                    <a:pt x="83" y="663"/>
                  </a:lnTo>
                  <a:lnTo>
                    <a:pt x="80" y="624"/>
                  </a:lnTo>
                  <a:lnTo>
                    <a:pt x="78" y="574"/>
                  </a:lnTo>
                  <a:lnTo>
                    <a:pt x="78" y="516"/>
                  </a:lnTo>
                  <a:lnTo>
                    <a:pt x="81" y="452"/>
                  </a:lnTo>
                  <a:lnTo>
                    <a:pt x="88" y="384"/>
                  </a:lnTo>
                  <a:lnTo>
                    <a:pt x="101" y="316"/>
                  </a:lnTo>
                  <a:lnTo>
                    <a:pt x="109" y="289"/>
                  </a:lnTo>
                  <a:lnTo>
                    <a:pt x="119" y="262"/>
                  </a:lnTo>
                  <a:lnTo>
                    <a:pt x="144" y="207"/>
                  </a:lnTo>
                  <a:lnTo>
                    <a:pt x="174" y="154"/>
                  </a:lnTo>
                  <a:lnTo>
                    <a:pt x="206" y="105"/>
                  </a:lnTo>
                  <a:lnTo>
                    <a:pt x="236" y="63"/>
                  </a:lnTo>
                  <a:lnTo>
                    <a:pt x="261" y="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39"/>
            <p:cNvSpPr/>
            <p:nvPr/>
          </p:nvSpPr>
          <p:spPr>
            <a:xfrm>
              <a:off x="3073307" y="4186667"/>
              <a:ext cx="156530" cy="356826"/>
            </a:xfrm>
            <a:custGeom>
              <a:avLst/>
              <a:gdLst/>
              <a:ahLst/>
              <a:cxnLst/>
              <a:rect l="l" t="t" r="r" b="b"/>
              <a:pathLst>
                <a:path w="305" h="694" extrusionOk="0">
                  <a:moveTo>
                    <a:pt x="296" y="505"/>
                  </a:moveTo>
                  <a:lnTo>
                    <a:pt x="291" y="476"/>
                  </a:lnTo>
                  <a:lnTo>
                    <a:pt x="285" y="446"/>
                  </a:lnTo>
                  <a:lnTo>
                    <a:pt x="278" y="415"/>
                  </a:lnTo>
                  <a:lnTo>
                    <a:pt x="269" y="384"/>
                  </a:lnTo>
                  <a:lnTo>
                    <a:pt x="259" y="352"/>
                  </a:lnTo>
                  <a:lnTo>
                    <a:pt x="246" y="320"/>
                  </a:lnTo>
                  <a:lnTo>
                    <a:pt x="232" y="288"/>
                  </a:lnTo>
                  <a:lnTo>
                    <a:pt x="215" y="256"/>
                  </a:lnTo>
                  <a:lnTo>
                    <a:pt x="189" y="214"/>
                  </a:lnTo>
                  <a:lnTo>
                    <a:pt x="174" y="193"/>
                  </a:lnTo>
                  <a:lnTo>
                    <a:pt x="158" y="172"/>
                  </a:lnTo>
                  <a:lnTo>
                    <a:pt x="73" y="68"/>
                  </a:lnTo>
                  <a:lnTo>
                    <a:pt x="45" y="37"/>
                  </a:lnTo>
                  <a:lnTo>
                    <a:pt x="25" y="17"/>
                  </a:lnTo>
                  <a:lnTo>
                    <a:pt x="18" y="11"/>
                  </a:lnTo>
                  <a:lnTo>
                    <a:pt x="12" y="6"/>
                  </a:lnTo>
                  <a:lnTo>
                    <a:pt x="8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4" y="30"/>
                  </a:lnTo>
                  <a:lnTo>
                    <a:pt x="50" y="63"/>
                  </a:lnTo>
                  <a:lnTo>
                    <a:pt x="80" y="105"/>
                  </a:lnTo>
                  <a:lnTo>
                    <a:pt x="112" y="154"/>
                  </a:lnTo>
                  <a:lnTo>
                    <a:pt x="142" y="207"/>
                  </a:lnTo>
                  <a:lnTo>
                    <a:pt x="156" y="235"/>
                  </a:lnTo>
                  <a:lnTo>
                    <a:pt x="167" y="262"/>
                  </a:lnTo>
                  <a:lnTo>
                    <a:pt x="177" y="289"/>
                  </a:lnTo>
                  <a:lnTo>
                    <a:pt x="184" y="316"/>
                  </a:lnTo>
                  <a:lnTo>
                    <a:pt x="187" y="331"/>
                  </a:lnTo>
                  <a:lnTo>
                    <a:pt x="190" y="345"/>
                  </a:lnTo>
                  <a:lnTo>
                    <a:pt x="195" y="375"/>
                  </a:lnTo>
                  <a:lnTo>
                    <a:pt x="203" y="441"/>
                  </a:lnTo>
                  <a:lnTo>
                    <a:pt x="205" y="472"/>
                  </a:lnTo>
                  <a:lnTo>
                    <a:pt x="206" y="502"/>
                  </a:lnTo>
                  <a:lnTo>
                    <a:pt x="206" y="579"/>
                  </a:lnTo>
                  <a:lnTo>
                    <a:pt x="203" y="639"/>
                  </a:lnTo>
                  <a:lnTo>
                    <a:pt x="200" y="680"/>
                  </a:lnTo>
                  <a:lnTo>
                    <a:pt x="198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4"/>
                  </a:lnTo>
                  <a:lnTo>
                    <a:pt x="302" y="692"/>
                  </a:lnTo>
                  <a:lnTo>
                    <a:pt x="303" y="683"/>
                  </a:lnTo>
                  <a:lnTo>
                    <a:pt x="305" y="644"/>
                  </a:lnTo>
                  <a:lnTo>
                    <a:pt x="304" y="616"/>
                  </a:lnTo>
                  <a:lnTo>
                    <a:pt x="303" y="583"/>
                  </a:lnTo>
                  <a:lnTo>
                    <a:pt x="301" y="54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39"/>
            <p:cNvSpPr/>
            <p:nvPr/>
          </p:nvSpPr>
          <p:spPr>
            <a:xfrm>
              <a:off x="2905449" y="3695451"/>
              <a:ext cx="389265" cy="306366"/>
            </a:xfrm>
            <a:custGeom>
              <a:avLst/>
              <a:gdLst/>
              <a:ahLst/>
              <a:cxnLst/>
              <a:rect l="l" t="t" r="r" b="b"/>
              <a:pathLst>
                <a:path w="757" h="596" extrusionOk="0">
                  <a:moveTo>
                    <a:pt x="280" y="353"/>
                  </a:moveTo>
                  <a:lnTo>
                    <a:pt x="296" y="353"/>
                  </a:lnTo>
                  <a:lnTo>
                    <a:pt x="311" y="355"/>
                  </a:lnTo>
                  <a:lnTo>
                    <a:pt x="325" y="357"/>
                  </a:lnTo>
                  <a:lnTo>
                    <a:pt x="338" y="360"/>
                  </a:lnTo>
                  <a:lnTo>
                    <a:pt x="350" y="365"/>
                  </a:lnTo>
                  <a:lnTo>
                    <a:pt x="362" y="370"/>
                  </a:lnTo>
                  <a:lnTo>
                    <a:pt x="373" y="375"/>
                  </a:lnTo>
                  <a:lnTo>
                    <a:pt x="384" y="382"/>
                  </a:lnTo>
                  <a:lnTo>
                    <a:pt x="394" y="389"/>
                  </a:lnTo>
                  <a:lnTo>
                    <a:pt x="403" y="397"/>
                  </a:lnTo>
                  <a:lnTo>
                    <a:pt x="412" y="405"/>
                  </a:lnTo>
                  <a:lnTo>
                    <a:pt x="421" y="414"/>
                  </a:lnTo>
                  <a:lnTo>
                    <a:pt x="437" y="434"/>
                  </a:lnTo>
                  <a:lnTo>
                    <a:pt x="452" y="455"/>
                  </a:lnTo>
                  <a:lnTo>
                    <a:pt x="486" y="433"/>
                  </a:lnTo>
                  <a:lnTo>
                    <a:pt x="515" y="409"/>
                  </a:lnTo>
                  <a:lnTo>
                    <a:pt x="541" y="383"/>
                  </a:lnTo>
                  <a:lnTo>
                    <a:pt x="563" y="357"/>
                  </a:lnTo>
                  <a:lnTo>
                    <a:pt x="583" y="329"/>
                  </a:lnTo>
                  <a:lnTo>
                    <a:pt x="601" y="302"/>
                  </a:lnTo>
                  <a:lnTo>
                    <a:pt x="631" y="246"/>
                  </a:lnTo>
                  <a:lnTo>
                    <a:pt x="658" y="192"/>
                  </a:lnTo>
                  <a:lnTo>
                    <a:pt x="686" y="144"/>
                  </a:lnTo>
                  <a:lnTo>
                    <a:pt x="701" y="122"/>
                  </a:lnTo>
                  <a:lnTo>
                    <a:pt x="718" y="102"/>
                  </a:lnTo>
                  <a:lnTo>
                    <a:pt x="736" y="85"/>
                  </a:lnTo>
                  <a:lnTo>
                    <a:pt x="757" y="71"/>
                  </a:lnTo>
                  <a:lnTo>
                    <a:pt x="752" y="61"/>
                  </a:lnTo>
                  <a:lnTo>
                    <a:pt x="746" y="53"/>
                  </a:lnTo>
                  <a:lnTo>
                    <a:pt x="739" y="45"/>
                  </a:lnTo>
                  <a:lnTo>
                    <a:pt x="730" y="38"/>
                  </a:lnTo>
                  <a:lnTo>
                    <a:pt x="721" y="31"/>
                  </a:lnTo>
                  <a:lnTo>
                    <a:pt x="712" y="25"/>
                  </a:lnTo>
                  <a:lnTo>
                    <a:pt x="690" y="15"/>
                  </a:lnTo>
                  <a:lnTo>
                    <a:pt x="665" y="8"/>
                  </a:lnTo>
                  <a:lnTo>
                    <a:pt x="638" y="3"/>
                  </a:lnTo>
                  <a:lnTo>
                    <a:pt x="610" y="0"/>
                  </a:lnTo>
                  <a:lnTo>
                    <a:pt x="579" y="0"/>
                  </a:lnTo>
                  <a:lnTo>
                    <a:pt x="548" y="2"/>
                  </a:lnTo>
                  <a:lnTo>
                    <a:pt x="515" y="6"/>
                  </a:lnTo>
                  <a:lnTo>
                    <a:pt x="482" y="12"/>
                  </a:lnTo>
                  <a:lnTo>
                    <a:pt x="449" y="20"/>
                  </a:lnTo>
                  <a:lnTo>
                    <a:pt x="416" y="29"/>
                  </a:lnTo>
                  <a:lnTo>
                    <a:pt x="384" y="40"/>
                  </a:lnTo>
                  <a:lnTo>
                    <a:pt x="352" y="53"/>
                  </a:lnTo>
                  <a:lnTo>
                    <a:pt x="322" y="68"/>
                  </a:lnTo>
                  <a:lnTo>
                    <a:pt x="265" y="101"/>
                  </a:lnTo>
                  <a:lnTo>
                    <a:pt x="214" y="137"/>
                  </a:lnTo>
                  <a:lnTo>
                    <a:pt x="169" y="174"/>
                  </a:lnTo>
                  <a:lnTo>
                    <a:pt x="129" y="213"/>
                  </a:lnTo>
                  <a:lnTo>
                    <a:pt x="95" y="252"/>
                  </a:lnTo>
                  <a:lnTo>
                    <a:pt x="66" y="292"/>
                  </a:lnTo>
                  <a:lnTo>
                    <a:pt x="43" y="331"/>
                  </a:lnTo>
                  <a:lnTo>
                    <a:pt x="25" y="370"/>
                  </a:lnTo>
                  <a:lnTo>
                    <a:pt x="11" y="408"/>
                  </a:lnTo>
                  <a:lnTo>
                    <a:pt x="3" y="444"/>
                  </a:lnTo>
                  <a:lnTo>
                    <a:pt x="0" y="477"/>
                  </a:lnTo>
                  <a:lnTo>
                    <a:pt x="1" y="509"/>
                  </a:lnTo>
                  <a:lnTo>
                    <a:pt x="4" y="523"/>
                  </a:lnTo>
                  <a:lnTo>
                    <a:pt x="7" y="536"/>
                  </a:lnTo>
                  <a:lnTo>
                    <a:pt x="12" y="549"/>
                  </a:lnTo>
                  <a:lnTo>
                    <a:pt x="18" y="561"/>
                  </a:lnTo>
                  <a:lnTo>
                    <a:pt x="25" y="571"/>
                  </a:lnTo>
                  <a:lnTo>
                    <a:pt x="32" y="581"/>
                  </a:lnTo>
                  <a:lnTo>
                    <a:pt x="41" y="589"/>
                  </a:lnTo>
                  <a:lnTo>
                    <a:pt x="51" y="596"/>
                  </a:lnTo>
                  <a:lnTo>
                    <a:pt x="66" y="575"/>
                  </a:lnTo>
                  <a:lnTo>
                    <a:pt x="80" y="554"/>
                  </a:lnTo>
                  <a:lnTo>
                    <a:pt x="103" y="511"/>
                  </a:lnTo>
                  <a:lnTo>
                    <a:pt x="124" y="471"/>
                  </a:lnTo>
                  <a:lnTo>
                    <a:pt x="145" y="433"/>
                  </a:lnTo>
                  <a:lnTo>
                    <a:pt x="156" y="416"/>
                  </a:lnTo>
                  <a:lnTo>
                    <a:pt x="168" y="401"/>
                  </a:lnTo>
                  <a:lnTo>
                    <a:pt x="182" y="387"/>
                  </a:lnTo>
                  <a:lnTo>
                    <a:pt x="197" y="375"/>
                  </a:lnTo>
                  <a:lnTo>
                    <a:pt x="214" y="366"/>
                  </a:lnTo>
                  <a:lnTo>
                    <a:pt x="234" y="359"/>
                  </a:lnTo>
                  <a:lnTo>
                    <a:pt x="256" y="35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39"/>
            <p:cNvSpPr/>
            <p:nvPr/>
          </p:nvSpPr>
          <p:spPr>
            <a:xfrm>
              <a:off x="3150542" y="3741791"/>
              <a:ext cx="436121" cy="443845"/>
            </a:xfrm>
            <a:custGeom>
              <a:avLst/>
              <a:gdLst/>
              <a:ahLst/>
              <a:cxnLst/>
              <a:rect l="l" t="t" r="r" b="b"/>
              <a:pathLst>
                <a:path w="848" h="863" extrusionOk="0">
                  <a:moveTo>
                    <a:pt x="790" y="429"/>
                  </a:moveTo>
                  <a:lnTo>
                    <a:pt x="759" y="396"/>
                  </a:lnTo>
                  <a:lnTo>
                    <a:pt x="732" y="362"/>
                  </a:lnTo>
                  <a:lnTo>
                    <a:pt x="707" y="327"/>
                  </a:lnTo>
                  <a:lnTo>
                    <a:pt x="684" y="291"/>
                  </a:lnTo>
                  <a:lnTo>
                    <a:pt x="606" y="151"/>
                  </a:lnTo>
                  <a:lnTo>
                    <a:pt x="586" y="120"/>
                  </a:lnTo>
                  <a:lnTo>
                    <a:pt x="566" y="91"/>
                  </a:lnTo>
                  <a:lnTo>
                    <a:pt x="543" y="65"/>
                  </a:lnTo>
                  <a:lnTo>
                    <a:pt x="519" y="43"/>
                  </a:lnTo>
                  <a:lnTo>
                    <a:pt x="491" y="25"/>
                  </a:lnTo>
                  <a:lnTo>
                    <a:pt x="476" y="18"/>
                  </a:lnTo>
                  <a:lnTo>
                    <a:pt x="460" y="12"/>
                  </a:lnTo>
                  <a:lnTo>
                    <a:pt x="443" y="7"/>
                  </a:lnTo>
                  <a:lnTo>
                    <a:pt x="425" y="3"/>
                  </a:lnTo>
                  <a:lnTo>
                    <a:pt x="386" y="0"/>
                  </a:lnTo>
                  <a:lnTo>
                    <a:pt x="372" y="0"/>
                  </a:lnTo>
                  <a:lnTo>
                    <a:pt x="359" y="2"/>
                  </a:lnTo>
                  <a:lnTo>
                    <a:pt x="346" y="4"/>
                  </a:lnTo>
                  <a:lnTo>
                    <a:pt x="335" y="6"/>
                  </a:lnTo>
                  <a:lnTo>
                    <a:pt x="324" y="10"/>
                  </a:lnTo>
                  <a:lnTo>
                    <a:pt x="313" y="13"/>
                  </a:lnTo>
                  <a:lnTo>
                    <a:pt x="303" y="18"/>
                  </a:lnTo>
                  <a:lnTo>
                    <a:pt x="293" y="23"/>
                  </a:lnTo>
                  <a:lnTo>
                    <a:pt x="273" y="38"/>
                  </a:lnTo>
                  <a:lnTo>
                    <a:pt x="255" y="55"/>
                  </a:lnTo>
                  <a:lnTo>
                    <a:pt x="239" y="76"/>
                  </a:lnTo>
                  <a:lnTo>
                    <a:pt x="224" y="98"/>
                  </a:lnTo>
                  <a:lnTo>
                    <a:pt x="198" y="148"/>
                  </a:lnTo>
                  <a:lnTo>
                    <a:pt x="172" y="204"/>
                  </a:lnTo>
                  <a:lnTo>
                    <a:pt x="143" y="261"/>
                  </a:lnTo>
                  <a:lnTo>
                    <a:pt x="126" y="290"/>
                  </a:lnTo>
                  <a:lnTo>
                    <a:pt x="107" y="318"/>
                  </a:lnTo>
                  <a:lnTo>
                    <a:pt x="85" y="346"/>
                  </a:lnTo>
                  <a:lnTo>
                    <a:pt x="60" y="373"/>
                  </a:lnTo>
                  <a:lnTo>
                    <a:pt x="32" y="398"/>
                  </a:lnTo>
                  <a:lnTo>
                    <a:pt x="0" y="421"/>
                  </a:lnTo>
                  <a:lnTo>
                    <a:pt x="15" y="446"/>
                  </a:lnTo>
                  <a:lnTo>
                    <a:pt x="31" y="473"/>
                  </a:lnTo>
                  <a:lnTo>
                    <a:pt x="62" y="529"/>
                  </a:lnTo>
                  <a:lnTo>
                    <a:pt x="79" y="558"/>
                  </a:lnTo>
                  <a:lnTo>
                    <a:pt x="97" y="587"/>
                  </a:lnTo>
                  <a:lnTo>
                    <a:pt x="118" y="615"/>
                  </a:lnTo>
                  <a:lnTo>
                    <a:pt x="141" y="641"/>
                  </a:lnTo>
                  <a:lnTo>
                    <a:pt x="155" y="655"/>
                  </a:lnTo>
                  <a:lnTo>
                    <a:pt x="165" y="666"/>
                  </a:lnTo>
                  <a:lnTo>
                    <a:pt x="173" y="676"/>
                  </a:lnTo>
                  <a:lnTo>
                    <a:pt x="181" y="687"/>
                  </a:lnTo>
                  <a:lnTo>
                    <a:pt x="187" y="698"/>
                  </a:lnTo>
                  <a:lnTo>
                    <a:pt x="192" y="709"/>
                  </a:lnTo>
                  <a:lnTo>
                    <a:pt x="196" y="720"/>
                  </a:lnTo>
                  <a:lnTo>
                    <a:pt x="198" y="731"/>
                  </a:lnTo>
                  <a:lnTo>
                    <a:pt x="200" y="742"/>
                  </a:lnTo>
                  <a:lnTo>
                    <a:pt x="200" y="753"/>
                  </a:lnTo>
                  <a:lnTo>
                    <a:pt x="200" y="764"/>
                  </a:lnTo>
                  <a:lnTo>
                    <a:pt x="199" y="775"/>
                  </a:lnTo>
                  <a:lnTo>
                    <a:pt x="196" y="786"/>
                  </a:lnTo>
                  <a:lnTo>
                    <a:pt x="193" y="797"/>
                  </a:lnTo>
                  <a:lnTo>
                    <a:pt x="189" y="808"/>
                  </a:lnTo>
                  <a:lnTo>
                    <a:pt x="184" y="819"/>
                  </a:lnTo>
                  <a:lnTo>
                    <a:pt x="178" y="830"/>
                  </a:lnTo>
                  <a:lnTo>
                    <a:pt x="213" y="841"/>
                  </a:lnTo>
                  <a:lnTo>
                    <a:pt x="249" y="850"/>
                  </a:lnTo>
                  <a:lnTo>
                    <a:pt x="287" y="857"/>
                  </a:lnTo>
                  <a:lnTo>
                    <a:pt x="327" y="861"/>
                  </a:lnTo>
                  <a:lnTo>
                    <a:pt x="368" y="863"/>
                  </a:lnTo>
                  <a:lnTo>
                    <a:pt x="410" y="863"/>
                  </a:lnTo>
                  <a:lnTo>
                    <a:pt x="454" y="859"/>
                  </a:lnTo>
                  <a:lnTo>
                    <a:pt x="499" y="852"/>
                  </a:lnTo>
                  <a:lnTo>
                    <a:pt x="540" y="842"/>
                  </a:lnTo>
                  <a:lnTo>
                    <a:pt x="581" y="829"/>
                  </a:lnTo>
                  <a:lnTo>
                    <a:pt x="622" y="812"/>
                  </a:lnTo>
                  <a:lnTo>
                    <a:pt x="661" y="791"/>
                  </a:lnTo>
                  <a:lnTo>
                    <a:pt x="698" y="769"/>
                  </a:lnTo>
                  <a:lnTo>
                    <a:pt x="732" y="743"/>
                  </a:lnTo>
                  <a:lnTo>
                    <a:pt x="763" y="716"/>
                  </a:lnTo>
                  <a:lnTo>
                    <a:pt x="791" y="687"/>
                  </a:lnTo>
                  <a:lnTo>
                    <a:pt x="813" y="656"/>
                  </a:lnTo>
                  <a:lnTo>
                    <a:pt x="831" y="625"/>
                  </a:lnTo>
                  <a:lnTo>
                    <a:pt x="838" y="609"/>
                  </a:lnTo>
                  <a:lnTo>
                    <a:pt x="843" y="592"/>
                  </a:lnTo>
                  <a:lnTo>
                    <a:pt x="846" y="576"/>
                  </a:lnTo>
                  <a:lnTo>
                    <a:pt x="848" y="559"/>
                  </a:lnTo>
                  <a:lnTo>
                    <a:pt x="848" y="543"/>
                  </a:lnTo>
                  <a:lnTo>
                    <a:pt x="846" y="526"/>
                  </a:lnTo>
                  <a:lnTo>
                    <a:pt x="842" y="510"/>
                  </a:lnTo>
                  <a:lnTo>
                    <a:pt x="836" y="493"/>
                  </a:lnTo>
                  <a:lnTo>
                    <a:pt x="828" y="477"/>
                  </a:lnTo>
                  <a:lnTo>
                    <a:pt x="817" y="461"/>
                  </a:lnTo>
                  <a:lnTo>
                    <a:pt x="805" y="44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39"/>
            <p:cNvSpPr/>
            <p:nvPr/>
          </p:nvSpPr>
          <p:spPr>
            <a:xfrm>
              <a:off x="2849840" y="3904501"/>
              <a:ext cx="382056" cy="359401"/>
            </a:xfrm>
            <a:custGeom>
              <a:avLst/>
              <a:gdLst/>
              <a:ahLst/>
              <a:cxnLst/>
              <a:rect l="l" t="t" r="r" b="b"/>
              <a:pathLst>
                <a:path w="743" h="699" extrusionOk="0">
                  <a:moveTo>
                    <a:pt x="697" y="347"/>
                  </a:moveTo>
                  <a:lnTo>
                    <a:pt x="693" y="344"/>
                  </a:lnTo>
                  <a:lnTo>
                    <a:pt x="690" y="340"/>
                  </a:lnTo>
                  <a:lnTo>
                    <a:pt x="687" y="337"/>
                  </a:lnTo>
                  <a:lnTo>
                    <a:pt x="683" y="333"/>
                  </a:lnTo>
                  <a:lnTo>
                    <a:pt x="660" y="306"/>
                  </a:lnTo>
                  <a:lnTo>
                    <a:pt x="640" y="278"/>
                  </a:lnTo>
                  <a:lnTo>
                    <a:pt x="621" y="249"/>
                  </a:lnTo>
                  <a:lnTo>
                    <a:pt x="604" y="219"/>
                  </a:lnTo>
                  <a:lnTo>
                    <a:pt x="572" y="161"/>
                  </a:lnTo>
                  <a:lnTo>
                    <a:pt x="557" y="133"/>
                  </a:lnTo>
                  <a:lnTo>
                    <a:pt x="541" y="107"/>
                  </a:lnTo>
                  <a:lnTo>
                    <a:pt x="526" y="85"/>
                  </a:lnTo>
                  <a:lnTo>
                    <a:pt x="511" y="64"/>
                  </a:lnTo>
                  <a:lnTo>
                    <a:pt x="503" y="55"/>
                  </a:lnTo>
                  <a:lnTo>
                    <a:pt x="494" y="46"/>
                  </a:lnTo>
                  <a:lnTo>
                    <a:pt x="485" y="38"/>
                  </a:lnTo>
                  <a:lnTo>
                    <a:pt x="475" y="30"/>
                  </a:lnTo>
                  <a:lnTo>
                    <a:pt x="465" y="23"/>
                  </a:lnTo>
                  <a:lnTo>
                    <a:pt x="455" y="18"/>
                  </a:lnTo>
                  <a:lnTo>
                    <a:pt x="443" y="12"/>
                  </a:lnTo>
                  <a:lnTo>
                    <a:pt x="431" y="8"/>
                  </a:lnTo>
                  <a:lnTo>
                    <a:pt x="419" y="5"/>
                  </a:lnTo>
                  <a:lnTo>
                    <a:pt x="405" y="2"/>
                  </a:lnTo>
                  <a:lnTo>
                    <a:pt x="391" y="1"/>
                  </a:lnTo>
                  <a:lnTo>
                    <a:pt x="375" y="0"/>
                  </a:lnTo>
                  <a:lnTo>
                    <a:pt x="351" y="2"/>
                  </a:lnTo>
                  <a:lnTo>
                    <a:pt x="330" y="6"/>
                  </a:lnTo>
                  <a:lnTo>
                    <a:pt x="320" y="10"/>
                  </a:lnTo>
                  <a:lnTo>
                    <a:pt x="311" y="14"/>
                  </a:lnTo>
                  <a:lnTo>
                    <a:pt x="303" y="19"/>
                  </a:lnTo>
                  <a:lnTo>
                    <a:pt x="295" y="24"/>
                  </a:lnTo>
                  <a:lnTo>
                    <a:pt x="280" y="36"/>
                  </a:lnTo>
                  <a:lnTo>
                    <a:pt x="267" y="51"/>
                  </a:lnTo>
                  <a:lnTo>
                    <a:pt x="256" y="67"/>
                  </a:lnTo>
                  <a:lnTo>
                    <a:pt x="245" y="85"/>
                  </a:lnTo>
                  <a:lnTo>
                    <a:pt x="225" y="125"/>
                  </a:lnTo>
                  <a:lnTo>
                    <a:pt x="205" y="168"/>
                  </a:lnTo>
                  <a:lnTo>
                    <a:pt x="183" y="213"/>
                  </a:lnTo>
                  <a:lnTo>
                    <a:pt x="170" y="235"/>
                  </a:lnTo>
                  <a:lnTo>
                    <a:pt x="155" y="257"/>
                  </a:lnTo>
                  <a:lnTo>
                    <a:pt x="135" y="282"/>
                  </a:lnTo>
                  <a:lnTo>
                    <a:pt x="124" y="295"/>
                  </a:lnTo>
                  <a:lnTo>
                    <a:pt x="112" y="307"/>
                  </a:lnTo>
                  <a:lnTo>
                    <a:pt x="99" y="319"/>
                  </a:lnTo>
                  <a:lnTo>
                    <a:pt x="86" y="330"/>
                  </a:lnTo>
                  <a:lnTo>
                    <a:pt x="71" y="340"/>
                  </a:lnTo>
                  <a:lnTo>
                    <a:pt x="56" y="350"/>
                  </a:lnTo>
                  <a:lnTo>
                    <a:pt x="42" y="360"/>
                  </a:lnTo>
                  <a:lnTo>
                    <a:pt x="30" y="370"/>
                  </a:lnTo>
                  <a:lnTo>
                    <a:pt x="19" y="382"/>
                  </a:lnTo>
                  <a:lnTo>
                    <a:pt x="12" y="395"/>
                  </a:lnTo>
                  <a:lnTo>
                    <a:pt x="6" y="408"/>
                  </a:lnTo>
                  <a:lnTo>
                    <a:pt x="2" y="423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2" y="469"/>
                  </a:lnTo>
                  <a:lnTo>
                    <a:pt x="6" y="485"/>
                  </a:lnTo>
                  <a:lnTo>
                    <a:pt x="12" y="501"/>
                  </a:lnTo>
                  <a:lnTo>
                    <a:pt x="19" y="517"/>
                  </a:lnTo>
                  <a:lnTo>
                    <a:pt x="39" y="550"/>
                  </a:lnTo>
                  <a:lnTo>
                    <a:pt x="65" y="581"/>
                  </a:lnTo>
                  <a:lnTo>
                    <a:pt x="97" y="610"/>
                  </a:lnTo>
                  <a:lnTo>
                    <a:pt x="135" y="637"/>
                  </a:lnTo>
                  <a:lnTo>
                    <a:pt x="179" y="660"/>
                  </a:lnTo>
                  <a:lnTo>
                    <a:pt x="227" y="679"/>
                  </a:lnTo>
                  <a:lnTo>
                    <a:pt x="280" y="692"/>
                  </a:lnTo>
                  <a:lnTo>
                    <a:pt x="337" y="699"/>
                  </a:lnTo>
                  <a:lnTo>
                    <a:pt x="398" y="699"/>
                  </a:lnTo>
                  <a:lnTo>
                    <a:pt x="462" y="691"/>
                  </a:lnTo>
                  <a:lnTo>
                    <a:pt x="481" y="687"/>
                  </a:lnTo>
                  <a:lnTo>
                    <a:pt x="500" y="682"/>
                  </a:lnTo>
                  <a:lnTo>
                    <a:pt x="538" y="669"/>
                  </a:lnTo>
                  <a:lnTo>
                    <a:pt x="575" y="652"/>
                  </a:lnTo>
                  <a:lnTo>
                    <a:pt x="609" y="632"/>
                  </a:lnTo>
                  <a:lnTo>
                    <a:pt x="642" y="609"/>
                  </a:lnTo>
                  <a:lnTo>
                    <a:pt x="657" y="597"/>
                  </a:lnTo>
                  <a:lnTo>
                    <a:pt x="671" y="584"/>
                  </a:lnTo>
                  <a:lnTo>
                    <a:pt x="684" y="571"/>
                  </a:lnTo>
                  <a:lnTo>
                    <a:pt x="696" y="557"/>
                  </a:lnTo>
                  <a:lnTo>
                    <a:pt x="707" y="543"/>
                  </a:lnTo>
                  <a:lnTo>
                    <a:pt x="716" y="528"/>
                  </a:lnTo>
                  <a:lnTo>
                    <a:pt x="723" y="516"/>
                  </a:lnTo>
                  <a:lnTo>
                    <a:pt x="728" y="505"/>
                  </a:lnTo>
                  <a:lnTo>
                    <a:pt x="733" y="493"/>
                  </a:lnTo>
                  <a:lnTo>
                    <a:pt x="737" y="482"/>
                  </a:lnTo>
                  <a:lnTo>
                    <a:pt x="740" y="470"/>
                  </a:lnTo>
                  <a:lnTo>
                    <a:pt x="742" y="458"/>
                  </a:lnTo>
                  <a:lnTo>
                    <a:pt x="743" y="447"/>
                  </a:lnTo>
                  <a:lnTo>
                    <a:pt x="743" y="436"/>
                  </a:lnTo>
                  <a:lnTo>
                    <a:pt x="741" y="424"/>
                  </a:lnTo>
                  <a:lnTo>
                    <a:pt x="739" y="413"/>
                  </a:lnTo>
                  <a:lnTo>
                    <a:pt x="735" y="402"/>
                  </a:lnTo>
                  <a:lnTo>
                    <a:pt x="730" y="391"/>
                  </a:lnTo>
                  <a:lnTo>
                    <a:pt x="724" y="380"/>
                  </a:lnTo>
                  <a:lnTo>
                    <a:pt x="716" y="369"/>
                  </a:lnTo>
                  <a:lnTo>
                    <a:pt x="708" y="35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5" name="Google Shape;4255;p39"/>
          <p:cNvGrpSpPr/>
          <p:nvPr/>
        </p:nvGrpSpPr>
        <p:grpSpPr>
          <a:xfrm>
            <a:off x="2314058" y="4019973"/>
            <a:ext cx="461618" cy="716485"/>
            <a:chOff x="1909631" y="3693905"/>
            <a:chExt cx="548368" cy="851132"/>
          </a:xfrm>
        </p:grpSpPr>
        <p:sp>
          <p:nvSpPr>
            <p:cNvPr id="4256" name="Google Shape;4256;p39"/>
            <p:cNvSpPr/>
            <p:nvPr/>
          </p:nvSpPr>
          <p:spPr>
            <a:xfrm>
              <a:off x="2180984" y="3840652"/>
              <a:ext cx="2575" cy="37073"/>
            </a:xfrm>
            <a:custGeom>
              <a:avLst/>
              <a:gdLst/>
              <a:ahLst/>
              <a:cxnLst/>
              <a:rect l="l" t="t" r="r" b="b"/>
              <a:pathLst>
                <a:path w="6" h="73" extrusionOk="0">
                  <a:moveTo>
                    <a:pt x="3" y="0"/>
                  </a:moveTo>
                  <a:lnTo>
                    <a:pt x="6" y="73"/>
                  </a:lnTo>
                  <a:lnTo>
                    <a:pt x="5" y="72"/>
                  </a:lnTo>
                  <a:lnTo>
                    <a:pt x="4" y="71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39"/>
            <p:cNvSpPr/>
            <p:nvPr/>
          </p:nvSpPr>
          <p:spPr>
            <a:xfrm>
              <a:off x="2376131" y="4237127"/>
              <a:ext cx="8238" cy="5664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7" y="0"/>
                  </a:moveTo>
                  <a:lnTo>
                    <a:pt x="0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39"/>
            <p:cNvSpPr/>
            <p:nvPr/>
          </p:nvSpPr>
          <p:spPr>
            <a:xfrm>
              <a:off x="2015701" y="4206748"/>
              <a:ext cx="16992" cy="12358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0" y="0"/>
                  </a:moveTo>
                  <a:lnTo>
                    <a:pt x="34" y="17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39"/>
            <p:cNvSpPr/>
            <p:nvPr/>
          </p:nvSpPr>
          <p:spPr>
            <a:xfrm>
              <a:off x="2033207" y="3875666"/>
              <a:ext cx="340864" cy="669371"/>
            </a:xfrm>
            <a:custGeom>
              <a:avLst/>
              <a:gdLst/>
              <a:ahLst/>
              <a:cxnLst/>
              <a:rect l="l" t="t" r="r" b="b"/>
              <a:pathLst>
                <a:path w="663" h="1301" extrusionOk="0">
                  <a:moveTo>
                    <a:pt x="273" y="866"/>
                  </a:moveTo>
                  <a:lnTo>
                    <a:pt x="0" y="666"/>
                  </a:lnTo>
                  <a:lnTo>
                    <a:pt x="0" y="657"/>
                  </a:lnTo>
                  <a:lnTo>
                    <a:pt x="273" y="795"/>
                  </a:lnTo>
                  <a:lnTo>
                    <a:pt x="276" y="558"/>
                  </a:lnTo>
                  <a:lnTo>
                    <a:pt x="118" y="412"/>
                  </a:lnTo>
                  <a:lnTo>
                    <a:pt x="279" y="491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8" y="1"/>
                  </a:lnTo>
                  <a:lnTo>
                    <a:pt x="288" y="1"/>
                  </a:lnTo>
                  <a:lnTo>
                    <a:pt x="289" y="2"/>
                  </a:lnTo>
                  <a:lnTo>
                    <a:pt x="290" y="3"/>
                  </a:lnTo>
                  <a:lnTo>
                    <a:pt x="290" y="4"/>
                  </a:lnTo>
                  <a:lnTo>
                    <a:pt x="291" y="4"/>
                  </a:lnTo>
                  <a:lnTo>
                    <a:pt x="291" y="4"/>
                  </a:lnTo>
                  <a:lnTo>
                    <a:pt x="291" y="4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316" y="389"/>
                  </a:lnTo>
                  <a:lnTo>
                    <a:pt x="482" y="310"/>
                  </a:lnTo>
                  <a:lnTo>
                    <a:pt x="318" y="457"/>
                  </a:lnTo>
                  <a:lnTo>
                    <a:pt x="341" y="877"/>
                  </a:lnTo>
                  <a:lnTo>
                    <a:pt x="663" y="711"/>
                  </a:lnTo>
                  <a:lnTo>
                    <a:pt x="663" y="714"/>
                  </a:lnTo>
                  <a:lnTo>
                    <a:pt x="344" y="948"/>
                  </a:lnTo>
                  <a:lnTo>
                    <a:pt x="352" y="1089"/>
                  </a:lnTo>
                  <a:lnTo>
                    <a:pt x="364" y="1301"/>
                  </a:lnTo>
                  <a:lnTo>
                    <a:pt x="262" y="1301"/>
                  </a:lnTo>
                  <a:lnTo>
                    <a:pt x="265" y="109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9"/>
            <p:cNvSpPr/>
            <p:nvPr/>
          </p:nvSpPr>
          <p:spPr>
            <a:xfrm>
              <a:off x="1909631" y="4137236"/>
              <a:ext cx="234795" cy="249212"/>
            </a:xfrm>
            <a:custGeom>
              <a:avLst/>
              <a:gdLst/>
              <a:ahLst/>
              <a:cxnLst/>
              <a:rect l="l" t="t" r="r" b="b"/>
              <a:pathLst>
                <a:path w="457" h="485" extrusionOk="0">
                  <a:moveTo>
                    <a:pt x="457" y="242"/>
                  </a:moveTo>
                  <a:lnTo>
                    <a:pt x="457" y="259"/>
                  </a:lnTo>
                  <a:lnTo>
                    <a:pt x="455" y="275"/>
                  </a:lnTo>
                  <a:lnTo>
                    <a:pt x="453" y="290"/>
                  </a:lnTo>
                  <a:lnTo>
                    <a:pt x="449" y="305"/>
                  </a:lnTo>
                  <a:lnTo>
                    <a:pt x="445" y="320"/>
                  </a:lnTo>
                  <a:lnTo>
                    <a:pt x="440" y="335"/>
                  </a:lnTo>
                  <a:lnTo>
                    <a:pt x="433" y="350"/>
                  </a:lnTo>
                  <a:lnTo>
                    <a:pt x="426" y="364"/>
                  </a:lnTo>
                  <a:lnTo>
                    <a:pt x="418" y="378"/>
                  </a:lnTo>
                  <a:lnTo>
                    <a:pt x="409" y="391"/>
                  </a:lnTo>
                  <a:lnTo>
                    <a:pt x="400" y="403"/>
                  </a:lnTo>
                  <a:lnTo>
                    <a:pt x="390" y="414"/>
                  </a:lnTo>
                  <a:lnTo>
                    <a:pt x="380" y="424"/>
                  </a:lnTo>
                  <a:lnTo>
                    <a:pt x="368" y="434"/>
                  </a:lnTo>
                  <a:lnTo>
                    <a:pt x="356" y="443"/>
                  </a:lnTo>
                  <a:lnTo>
                    <a:pt x="343" y="452"/>
                  </a:lnTo>
                  <a:lnTo>
                    <a:pt x="329" y="460"/>
                  </a:lnTo>
                  <a:lnTo>
                    <a:pt x="316" y="467"/>
                  </a:lnTo>
                  <a:lnTo>
                    <a:pt x="302" y="472"/>
                  </a:lnTo>
                  <a:lnTo>
                    <a:pt x="288" y="477"/>
                  </a:lnTo>
                  <a:lnTo>
                    <a:pt x="273" y="480"/>
                  </a:lnTo>
                  <a:lnTo>
                    <a:pt x="259" y="483"/>
                  </a:lnTo>
                  <a:lnTo>
                    <a:pt x="243" y="484"/>
                  </a:lnTo>
                  <a:lnTo>
                    <a:pt x="228" y="485"/>
                  </a:lnTo>
                  <a:lnTo>
                    <a:pt x="213" y="484"/>
                  </a:lnTo>
                  <a:lnTo>
                    <a:pt x="198" y="483"/>
                  </a:lnTo>
                  <a:lnTo>
                    <a:pt x="183" y="480"/>
                  </a:lnTo>
                  <a:lnTo>
                    <a:pt x="169" y="477"/>
                  </a:lnTo>
                  <a:lnTo>
                    <a:pt x="155" y="472"/>
                  </a:lnTo>
                  <a:lnTo>
                    <a:pt x="141" y="467"/>
                  </a:lnTo>
                  <a:lnTo>
                    <a:pt x="128" y="460"/>
                  </a:lnTo>
                  <a:lnTo>
                    <a:pt x="114" y="452"/>
                  </a:lnTo>
                  <a:lnTo>
                    <a:pt x="101" y="443"/>
                  </a:lnTo>
                  <a:lnTo>
                    <a:pt x="89" y="434"/>
                  </a:lnTo>
                  <a:lnTo>
                    <a:pt x="77" y="424"/>
                  </a:lnTo>
                  <a:lnTo>
                    <a:pt x="66" y="414"/>
                  </a:lnTo>
                  <a:lnTo>
                    <a:pt x="56" y="403"/>
                  </a:lnTo>
                  <a:lnTo>
                    <a:pt x="47" y="391"/>
                  </a:lnTo>
                  <a:lnTo>
                    <a:pt x="38" y="378"/>
                  </a:lnTo>
                  <a:lnTo>
                    <a:pt x="30" y="364"/>
                  </a:lnTo>
                  <a:lnTo>
                    <a:pt x="23" y="350"/>
                  </a:lnTo>
                  <a:lnTo>
                    <a:pt x="16" y="335"/>
                  </a:lnTo>
                  <a:lnTo>
                    <a:pt x="11" y="320"/>
                  </a:lnTo>
                  <a:lnTo>
                    <a:pt x="7" y="305"/>
                  </a:lnTo>
                  <a:lnTo>
                    <a:pt x="4" y="290"/>
                  </a:lnTo>
                  <a:lnTo>
                    <a:pt x="2" y="274"/>
                  </a:lnTo>
                  <a:lnTo>
                    <a:pt x="0" y="258"/>
                  </a:lnTo>
                  <a:lnTo>
                    <a:pt x="0" y="242"/>
                  </a:lnTo>
                  <a:lnTo>
                    <a:pt x="0" y="226"/>
                  </a:lnTo>
                  <a:lnTo>
                    <a:pt x="2" y="210"/>
                  </a:lnTo>
                  <a:lnTo>
                    <a:pt x="4" y="194"/>
                  </a:lnTo>
                  <a:lnTo>
                    <a:pt x="7" y="179"/>
                  </a:lnTo>
                  <a:lnTo>
                    <a:pt x="11" y="165"/>
                  </a:lnTo>
                  <a:lnTo>
                    <a:pt x="16" y="150"/>
                  </a:lnTo>
                  <a:lnTo>
                    <a:pt x="23" y="136"/>
                  </a:lnTo>
                  <a:lnTo>
                    <a:pt x="30" y="121"/>
                  </a:lnTo>
                  <a:lnTo>
                    <a:pt x="38" y="107"/>
                  </a:lnTo>
                  <a:lnTo>
                    <a:pt x="47" y="94"/>
                  </a:lnTo>
                  <a:lnTo>
                    <a:pt x="56" y="81"/>
                  </a:lnTo>
                  <a:lnTo>
                    <a:pt x="66" y="70"/>
                  </a:lnTo>
                  <a:lnTo>
                    <a:pt x="77" y="60"/>
                  </a:lnTo>
                  <a:lnTo>
                    <a:pt x="89" y="50"/>
                  </a:lnTo>
                  <a:lnTo>
                    <a:pt x="101" y="41"/>
                  </a:lnTo>
                  <a:lnTo>
                    <a:pt x="114" y="32"/>
                  </a:lnTo>
                  <a:lnTo>
                    <a:pt x="128" y="24"/>
                  </a:lnTo>
                  <a:lnTo>
                    <a:pt x="141" y="18"/>
                  </a:lnTo>
                  <a:lnTo>
                    <a:pt x="155" y="12"/>
                  </a:lnTo>
                  <a:lnTo>
                    <a:pt x="169" y="8"/>
                  </a:lnTo>
                  <a:lnTo>
                    <a:pt x="183" y="4"/>
                  </a:lnTo>
                  <a:lnTo>
                    <a:pt x="198" y="2"/>
                  </a:lnTo>
                  <a:lnTo>
                    <a:pt x="213" y="0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9" y="2"/>
                  </a:lnTo>
                  <a:lnTo>
                    <a:pt x="273" y="4"/>
                  </a:lnTo>
                  <a:lnTo>
                    <a:pt x="288" y="8"/>
                  </a:lnTo>
                  <a:lnTo>
                    <a:pt x="302" y="12"/>
                  </a:lnTo>
                  <a:lnTo>
                    <a:pt x="316" y="18"/>
                  </a:lnTo>
                  <a:lnTo>
                    <a:pt x="329" y="24"/>
                  </a:lnTo>
                  <a:lnTo>
                    <a:pt x="343" y="32"/>
                  </a:lnTo>
                  <a:lnTo>
                    <a:pt x="356" y="41"/>
                  </a:lnTo>
                  <a:lnTo>
                    <a:pt x="368" y="50"/>
                  </a:lnTo>
                  <a:lnTo>
                    <a:pt x="380" y="60"/>
                  </a:lnTo>
                  <a:lnTo>
                    <a:pt x="390" y="70"/>
                  </a:lnTo>
                  <a:lnTo>
                    <a:pt x="400" y="81"/>
                  </a:lnTo>
                  <a:lnTo>
                    <a:pt x="409" y="94"/>
                  </a:lnTo>
                  <a:lnTo>
                    <a:pt x="418" y="107"/>
                  </a:lnTo>
                  <a:lnTo>
                    <a:pt x="426" y="121"/>
                  </a:lnTo>
                  <a:lnTo>
                    <a:pt x="433" y="136"/>
                  </a:lnTo>
                  <a:lnTo>
                    <a:pt x="440" y="150"/>
                  </a:lnTo>
                  <a:lnTo>
                    <a:pt x="445" y="165"/>
                  </a:lnTo>
                  <a:lnTo>
                    <a:pt x="449" y="180"/>
                  </a:lnTo>
                  <a:lnTo>
                    <a:pt x="453" y="195"/>
                  </a:lnTo>
                  <a:lnTo>
                    <a:pt x="455" y="210"/>
                  </a:lnTo>
                  <a:lnTo>
                    <a:pt x="457" y="2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39"/>
            <p:cNvSpPr/>
            <p:nvPr/>
          </p:nvSpPr>
          <p:spPr>
            <a:xfrm>
              <a:off x="1952883" y="3910165"/>
              <a:ext cx="202871" cy="217803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95" y="212"/>
                  </a:moveTo>
                  <a:lnTo>
                    <a:pt x="395" y="226"/>
                  </a:lnTo>
                  <a:lnTo>
                    <a:pt x="393" y="240"/>
                  </a:lnTo>
                  <a:lnTo>
                    <a:pt x="392" y="254"/>
                  </a:lnTo>
                  <a:lnTo>
                    <a:pt x="389" y="267"/>
                  </a:lnTo>
                  <a:lnTo>
                    <a:pt x="385" y="280"/>
                  </a:lnTo>
                  <a:lnTo>
                    <a:pt x="381" y="293"/>
                  </a:lnTo>
                  <a:lnTo>
                    <a:pt x="375" y="305"/>
                  </a:lnTo>
                  <a:lnTo>
                    <a:pt x="369" y="318"/>
                  </a:lnTo>
                  <a:lnTo>
                    <a:pt x="362" y="330"/>
                  </a:lnTo>
                  <a:lnTo>
                    <a:pt x="355" y="342"/>
                  </a:lnTo>
                  <a:lnTo>
                    <a:pt x="347" y="352"/>
                  </a:lnTo>
                  <a:lnTo>
                    <a:pt x="338" y="362"/>
                  </a:lnTo>
                  <a:lnTo>
                    <a:pt x="329" y="371"/>
                  </a:lnTo>
                  <a:lnTo>
                    <a:pt x="319" y="379"/>
                  </a:lnTo>
                  <a:lnTo>
                    <a:pt x="308" y="387"/>
                  </a:lnTo>
                  <a:lnTo>
                    <a:pt x="297" y="395"/>
                  </a:lnTo>
                  <a:lnTo>
                    <a:pt x="285" y="402"/>
                  </a:lnTo>
                  <a:lnTo>
                    <a:pt x="273" y="408"/>
                  </a:lnTo>
                  <a:lnTo>
                    <a:pt x="261" y="413"/>
                  </a:lnTo>
                  <a:lnTo>
                    <a:pt x="249" y="417"/>
                  </a:lnTo>
                  <a:lnTo>
                    <a:pt x="237" y="420"/>
                  </a:lnTo>
                  <a:lnTo>
                    <a:pt x="224" y="422"/>
                  </a:lnTo>
                  <a:lnTo>
                    <a:pt x="211" y="424"/>
                  </a:lnTo>
                  <a:lnTo>
                    <a:pt x="198" y="424"/>
                  </a:lnTo>
                  <a:lnTo>
                    <a:pt x="185" y="424"/>
                  </a:lnTo>
                  <a:lnTo>
                    <a:pt x="172" y="422"/>
                  </a:lnTo>
                  <a:lnTo>
                    <a:pt x="159" y="420"/>
                  </a:lnTo>
                  <a:lnTo>
                    <a:pt x="147" y="417"/>
                  </a:lnTo>
                  <a:lnTo>
                    <a:pt x="135" y="413"/>
                  </a:lnTo>
                  <a:lnTo>
                    <a:pt x="123" y="408"/>
                  </a:lnTo>
                  <a:lnTo>
                    <a:pt x="111" y="402"/>
                  </a:lnTo>
                  <a:lnTo>
                    <a:pt x="99" y="395"/>
                  </a:lnTo>
                  <a:lnTo>
                    <a:pt x="88" y="387"/>
                  </a:lnTo>
                  <a:lnTo>
                    <a:pt x="77" y="379"/>
                  </a:lnTo>
                  <a:lnTo>
                    <a:pt x="67" y="371"/>
                  </a:lnTo>
                  <a:lnTo>
                    <a:pt x="58" y="362"/>
                  </a:lnTo>
                  <a:lnTo>
                    <a:pt x="49" y="352"/>
                  </a:lnTo>
                  <a:lnTo>
                    <a:pt x="41" y="342"/>
                  </a:lnTo>
                  <a:lnTo>
                    <a:pt x="34" y="330"/>
                  </a:lnTo>
                  <a:lnTo>
                    <a:pt x="27" y="318"/>
                  </a:lnTo>
                  <a:lnTo>
                    <a:pt x="21" y="305"/>
                  </a:lnTo>
                  <a:lnTo>
                    <a:pt x="15" y="293"/>
                  </a:lnTo>
                  <a:lnTo>
                    <a:pt x="11" y="280"/>
                  </a:lnTo>
                  <a:lnTo>
                    <a:pt x="7" y="267"/>
                  </a:lnTo>
                  <a:lnTo>
                    <a:pt x="4" y="254"/>
                  </a:lnTo>
                  <a:lnTo>
                    <a:pt x="2" y="240"/>
                  </a:lnTo>
                  <a:lnTo>
                    <a:pt x="0" y="226"/>
                  </a:lnTo>
                  <a:lnTo>
                    <a:pt x="0" y="212"/>
                  </a:lnTo>
                  <a:lnTo>
                    <a:pt x="0" y="198"/>
                  </a:lnTo>
                  <a:lnTo>
                    <a:pt x="2" y="184"/>
                  </a:lnTo>
                  <a:lnTo>
                    <a:pt x="4" y="170"/>
                  </a:lnTo>
                  <a:lnTo>
                    <a:pt x="7" y="157"/>
                  </a:lnTo>
                  <a:lnTo>
                    <a:pt x="11" y="144"/>
                  </a:lnTo>
                  <a:lnTo>
                    <a:pt x="15" y="131"/>
                  </a:lnTo>
                  <a:lnTo>
                    <a:pt x="21" y="119"/>
                  </a:lnTo>
                  <a:lnTo>
                    <a:pt x="27" y="106"/>
                  </a:lnTo>
                  <a:lnTo>
                    <a:pt x="34" y="94"/>
                  </a:lnTo>
                  <a:lnTo>
                    <a:pt x="41" y="82"/>
                  </a:lnTo>
                  <a:lnTo>
                    <a:pt x="49" y="72"/>
                  </a:lnTo>
                  <a:lnTo>
                    <a:pt x="58" y="62"/>
                  </a:lnTo>
                  <a:lnTo>
                    <a:pt x="67" y="53"/>
                  </a:lnTo>
                  <a:lnTo>
                    <a:pt x="77" y="44"/>
                  </a:lnTo>
                  <a:lnTo>
                    <a:pt x="88" y="37"/>
                  </a:lnTo>
                  <a:lnTo>
                    <a:pt x="99" y="29"/>
                  </a:lnTo>
                  <a:lnTo>
                    <a:pt x="111" y="22"/>
                  </a:lnTo>
                  <a:lnTo>
                    <a:pt x="123" y="16"/>
                  </a:lnTo>
                  <a:lnTo>
                    <a:pt x="135" y="11"/>
                  </a:lnTo>
                  <a:lnTo>
                    <a:pt x="147" y="7"/>
                  </a:lnTo>
                  <a:lnTo>
                    <a:pt x="159" y="4"/>
                  </a:lnTo>
                  <a:lnTo>
                    <a:pt x="172" y="2"/>
                  </a:lnTo>
                  <a:lnTo>
                    <a:pt x="185" y="0"/>
                  </a:lnTo>
                  <a:lnTo>
                    <a:pt x="198" y="0"/>
                  </a:lnTo>
                  <a:lnTo>
                    <a:pt x="211" y="0"/>
                  </a:lnTo>
                  <a:lnTo>
                    <a:pt x="224" y="2"/>
                  </a:lnTo>
                  <a:lnTo>
                    <a:pt x="237" y="4"/>
                  </a:lnTo>
                  <a:lnTo>
                    <a:pt x="249" y="7"/>
                  </a:lnTo>
                  <a:lnTo>
                    <a:pt x="261" y="11"/>
                  </a:lnTo>
                  <a:lnTo>
                    <a:pt x="273" y="16"/>
                  </a:lnTo>
                  <a:lnTo>
                    <a:pt x="285" y="22"/>
                  </a:lnTo>
                  <a:lnTo>
                    <a:pt x="297" y="29"/>
                  </a:lnTo>
                  <a:lnTo>
                    <a:pt x="308" y="37"/>
                  </a:lnTo>
                  <a:lnTo>
                    <a:pt x="319" y="44"/>
                  </a:lnTo>
                  <a:lnTo>
                    <a:pt x="329" y="53"/>
                  </a:lnTo>
                  <a:lnTo>
                    <a:pt x="338" y="62"/>
                  </a:lnTo>
                  <a:lnTo>
                    <a:pt x="347" y="72"/>
                  </a:lnTo>
                  <a:lnTo>
                    <a:pt x="355" y="82"/>
                  </a:lnTo>
                  <a:lnTo>
                    <a:pt x="362" y="94"/>
                  </a:lnTo>
                  <a:lnTo>
                    <a:pt x="369" y="106"/>
                  </a:lnTo>
                  <a:lnTo>
                    <a:pt x="375" y="119"/>
                  </a:lnTo>
                  <a:lnTo>
                    <a:pt x="381" y="131"/>
                  </a:lnTo>
                  <a:lnTo>
                    <a:pt x="385" y="144"/>
                  </a:lnTo>
                  <a:lnTo>
                    <a:pt x="389" y="157"/>
                  </a:lnTo>
                  <a:lnTo>
                    <a:pt x="392" y="170"/>
                  </a:lnTo>
                  <a:lnTo>
                    <a:pt x="393" y="184"/>
                  </a:lnTo>
                  <a:lnTo>
                    <a:pt x="395" y="1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9"/>
            <p:cNvSpPr/>
            <p:nvPr/>
          </p:nvSpPr>
          <p:spPr>
            <a:xfrm>
              <a:off x="2082638" y="3693905"/>
              <a:ext cx="202871" cy="217288"/>
            </a:xfrm>
            <a:custGeom>
              <a:avLst/>
              <a:gdLst/>
              <a:ahLst/>
              <a:cxnLst/>
              <a:rect l="l" t="t" r="r" b="b"/>
              <a:pathLst>
                <a:path w="395" h="423" extrusionOk="0">
                  <a:moveTo>
                    <a:pt x="395" y="212"/>
                  </a:moveTo>
                  <a:lnTo>
                    <a:pt x="395" y="226"/>
                  </a:lnTo>
                  <a:lnTo>
                    <a:pt x="393" y="240"/>
                  </a:lnTo>
                  <a:lnTo>
                    <a:pt x="391" y="254"/>
                  </a:lnTo>
                  <a:lnTo>
                    <a:pt x="388" y="267"/>
                  </a:lnTo>
                  <a:lnTo>
                    <a:pt x="384" y="279"/>
                  </a:lnTo>
                  <a:lnTo>
                    <a:pt x="380" y="292"/>
                  </a:lnTo>
                  <a:lnTo>
                    <a:pt x="374" y="304"/>
                  </a:lnTo>
                  <a:lnTo>
                    <a:pt x="368" y="317"/>
                  </a:lnTo>
                  <a:lnTo>
                    <a:pt x="361" y="329"/>
                  </a:lnTo>
                  <a:lnTo>
                    <a:pt x="354" y="341"/>
                  </a:lnTo>
                  <a:lnTo>
                    <a:pt x="346" y="351"/>
                  </a:lnTo>
                  <a:lnTo>
                    <a:pt x="337" y="361"/>
                  </a:lnTo>
                  <a:lnTo>
                    <a:pt x="328" y="371"/>
                  </a:lnTo>
                  <a:lnTo>
                    <a:pt x="318" y="379"/>
                  </a:lnTo>
                  <a:lnTo>
                    <a:pt x="307" y="387"/>
                  </a:lnTo>
                  <a:lnTo>
                    <a:pt x="296" y="395"/>
                  </a:lnTo>
                  <a:lnTo>
                    <a:pt x="284" y="402"/>
                  </a:lnTo>
                  <a:lnTo>
                    <a:pt x="272" y="408"/>
                  </a:lnTo>
                  <a:lnTo>
                    <a:pt x="260" y="412"/>
                  </a:lnTo>
                  <a:lnTo>
                    <a:pt x="248" y="416"/>
                  </a:lnTo>
                  <a:lnTo>
                    <a:pt x="236" y="419"/>
                  </a:lnTo>
                  <a:lnTo>
                    <a:pt x="223" y="421"/>
                  </a:lnTo>
                  <a:lnTo>
                    <a:pt x="210" y="423"/>
                  </a:lnTo>
                  <a:lnTo>
                    <a:pt x="197" y="423"/>
                  </a:lnTo>
                  <a:lnTo>
                    <a:pt x="184" y="423"/>
                  </a:lnTo>
                  <a:lnTo>
                    <a:pt x="171" y="421"/>
                  </a:lnTo>
                  <a:lnTo>
                    <a:pt x="158" y="419"/>
                  </a:lnTo>
                  <a:lnTo>
                    <a:pt x="146" y="416"/>
                  </a:lnTo>
                  <a:lnTo>
                    <a:pt x="134" y="412"/>
                  </a:lnTo>
                  <a:lnTo>
                    <a:pt x="122" y="408"/>
                  </a:lnTo>
                  <a:lnTo>
                    <a:pt x="110" y="402"/>
                  </a:lnTo>
                  <a:lnTo>
                    <a:pt x="98" y="395"/>
                  </a:lnTo>
                  <a:lnTo>
                    <a:pt x="87" y="387"/>
                  </a:lnTo>
                  <a:lnTo>
                    <a:pt x="76" y="379"/>
                  </a:lnTo>
                  <a:lnTo>
                    <a:pt x="66" y="371"/>
                  </a:lnTo>
                  <a:lnTo>
                    <a:pt x="57" y="361"/>
                  </a:lnTo>
                  <a:lnTo>
                    <a:pt x="48" y="351"/>
                  </a:lnTo>
                  <a:lnTo>
                    <a:pt x="40" y="341"/>
                  </a:lnTo>
                  <a:lnTo>
                    <a:pt x="33" y="329"/>
                  </a:lnTo>
                  <a:lnTo>
                    <a:pt x="26" y="317"/>
                  </a:lnTo>
                  <a:lnTo>
                    <a:pt x="20" y="304"/>
                  </a:lnTo>
                  <a:lnTo>
                    <a:pt x="14" y="292"/>
                  </a:lnTo>
                  <a:lnTo>
                    <a:pt x="10" y="279"/>
                  </a:lnTo>
                  <a:lnTo>
                    <a:pt x="6" y="267"/>
                  </a:lnTo>
                  <a:lnTo>
                    <a:pt x="3" y="254"/>
                  </a:lnTo>
                  <a:lnTo>
                    <a:pt x="2" y="240"/>
                  </a:lnTo>
                  <a:lnTo>
                    <a:pt x="0" y="226"/>
                  </a:lnTo>
                  <a:lnTo>
                    <a:pt x="0" y="212"/>
                  </a:lnTo>
                  <a:lnTo>
                    <a:pt x="0" y="198"/>
                  </a:lnTo>
                  <a:lnTo>
                    <a:pt x="2" y="184"/>
                  </a:lnTo>
                  <a:lnTo>
                    <a:pt x="3" y="170"/>
                  </a:lnTo>
                  <a:lnTo>
                    <a:pt x="6" y="157"/>
                  </a:lnTo>
                  <a:lnTo>
                    <a:pt x="10" y="144"/>
                  </a:lnTo>
                  <a:lnTo>
                    <a:pt x="14" y="131"/>
                  </a:lnTo>
                  <a:lnTo>
                    <a:pt x="20" y="119"/>
                  </a:lnTo>
                  <a:lnTo>
                    <a:pt x="26" y="106"/>
                  </a:lnTo>
                  <a:lnTo>
                    <a:pt x="33" y="94"/>
                  </a:lnTo>
                  <a:lnTo>
                    <a:pt x="40" y="82"/>
                  </a:lnTo>
                  <a:lnTo>
                    <a:pt x="48" y="72"/>
                  </a:lnTo>
                  <a:lnTo>
                    <a:pt x="57" y="62"/>
                  </a:lnTo>
                  <a:lnTo>
                    <a:pt x="66" y="52"/>
                  </a:lnTo>
                  <a:lnTo>
                    <a:pt x="76" y="44"/>
                  </a:lnTo>
                  <a:lnTo>
                    <a:pt x="87" y="36"/>
                  </a:lnTo>
                  <a:lnTo>
                    <a:pt x="98" y="28"/>
                  </a:lnTo>
                  <a:lnTo>
                    <a:pt x="110" y="21"/>
                  </a:lnTo>
                  <a:lnTo>
                    <a:pt x="122" y="15"/>
                  </a:lnTo>
                  <a:lnTo>
                    <a:pt x="134" y="11"/>
                  </a:lnTo>
                  <a:lnTo>
                    <a:pt x="146" y="7"/>
                  </a:lnTo>
                  <a:lnTo>
                    <a:pt x="158" y="4"/>
                  </a:lnTo>
                  <a:lnTo>
                    <a:pt x="171" y="2"/>
                  </a:lnTo>
                  <a:lnTo>
                    <a:pt x="184" y="0"/>
                  </a:lnTo>
                  <a:lnTo>
                    <a:pt x="197" y="0"/>
                  </a:lnTo>
                  <a:lnTo>
                    <a:pt x="210" y="0"/>
                  </a:lnTo>
                  <a:lnTo>
                    <a:pt x="223" y="2"/>
                  </a:lnTo>
                  <a:lnTo>
                    <a:pt x="236" y="4"/>
                  </a:lnTo>
                  <a:lnTo>
                    <a:pt x="248" y="7"/>
                  </a:lnTo>
                  <a:lnTo>
                    <a:pt x="260" y="11"/>
                  </a:lnTo>
                  <a:lnTo>
                    <a:pt x="272" y="15"/>
                  </a:lnTo>
                  <a:lnTo>
                    <a:pt x="284" y="21"/>
                  </a:lnTo>
                  <a:lnTo>
                    <a:pt x="296" y="28"/>
                  </a:lnTo>
                  <a:lnTo>
                    <a:pt x="307" y="36"/>
                  </a:lnTo>
                  <a:lnTo>
                    <a:pt x="318" y="44"/>
                  </a:lnTo>
                  <a:lnTo>
                    <a:pt x="328" y="52"/>
                  </a:lnTo>
                  <a:lnTo>
                    <a:pt x="337" y="62"/>
                  </a:lnTo>
                  <a:lnTo>
                    <a:pt x="346" y="72"/>
                  </a:lnTo>
                  <a:lnTo>
                    <a:pt x="354" y="82"/>
                  </a:lnTo>
                  <a:lnTo>
                    <a:pt x="361" y="94"/>
                  </a:lnTo>
                  <a:lnTo>
                    <a:pt x="368" y="106"/>
                  </a:lnTo>
                  <a:lnTo>
                    <a:pt x="374" y="119"/>
                  </a:lnTo>
                  <a:lnTo>
                    <a:pt x="380" y="131"/>
                  </a:lnTo>
                  <a:lnTo>
                    <a:pt x="384" y="144"/>
                  </a:lnTo>
                  <a:lnTo>
                    <a:pt x="388" y="157"/>
                  </a:lnTo>
                  <a:lnTo>
                    <a:pt x="391" y="170"/>
                  </a:lnTo>
                  <a:lnTo>
                    <a:pt x="393" y="184"/>
                  </a:lnTo>
                  <a:lnTo>
                    <a:pt x="395" y="1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39"/>
            <p:cNvSpPr/>
            <p:nvPr/>
          </p:nvSpPr>
          <p:spPr>
            <a:xfrm>
              <a:off x="2208788" y="3914799"/>
              <a:ext cx="202871" cy="217288"/>
            </a:xfrm>
            <a:custGeom>
              <a:avLst/>
              <a:gdLst/>
              <a:ahLst/>
              <a:cxnLst/>
              <a:rect l="l" t="t" r="r" b="b"/>
              <a:pathLst>
                <a:path w="395" h="423" extrusionOk="0">
                  <a:moveTo>
                    <a:pt x="395" y="212"/>
                  </a:moveTo>
                  <a:lnTo>
                    <a:pt x="395" y="226"/>
                  </a:lnTo>
                  <a:lnTo>
                    <a:pt x="394" y="240"/>
                  </a:lnTo>
                  <a:lnTo>
                    <a:pt x="392" y="253"/>
                  </a:lnTo>
                  <a:lnTo>
                    <a:pt x="389" y="266"/>
                  </a:lnTo>
                  <a:lnTo>
                    <a:pt x="385" y="279"/>
                  </a:lnTo>
                  <a:lnTo>
                    <a:pt x="381" y="292"/>
                  </a:lnTo>
                  <a:lnTo>
                    <a:pt x="375" y="304"/>
                  </a:lnTo>
                  <a:lnTo>
                    <a:pt x="369" y="317"/>
                  </a:lnTo>
                  <a:lnTo>
                    <a:pt x="362" y="329"/>
                  </a:lnTo>
                  <a:lnTo>
                    <a:pt x="354" y="341"/>
                  </a:lnTo>
                  <a:lnTo>
                    <a:pt x="346" y="351"/>
                  </a:lnTo>
                  <a:lnTo>
                    <a:pt x="337" y="361"/>
                  </a:lnTo>
                  <a:lnTo>
                    <a:pt x="328" y="371"/>
                  </a:lnTo>
                  <a:lnTo>
                    <a:pt x="318" y="379"/>
                  </a:lnTo>
                  <a:lnTo>
                    <a:pt x="307" y="387"/>
                  </a:lnTo>
                  <a:lnTo>
                    <a:pt x="296" y="395"/>
                  </a:lnTo>
                  <a:lnTo>
                    <a:pt x="284" y="402"/>
                  </a:lnTo>
                  <a:lnTo>
                    <a:pt x="273" y="408"/>
                  </a:lnTo>
                  <a:lnTo>
                    <a:pt x="261" y="412"/>
                  </a:lnTo>
                  <a:lnTo>
                    <a:pt x="249" y="416"/>
                  </a:lnTo>
                  <a:lnTo>
                    <a:pt x="237" y="419"/>
                  </a:lnTo>
                  <a:lnTo>
                    <a:pt x="224" y="421"/>
                  </a:lnTo>
                  <a:lnTo>
                    <a:pt x="211" y="423"/>
                  </a:lnTo>
                  <a:lnTo>
                    <a:pt x="198" y="423"/>
                  </a:lnTo>
                  <a:lnTo>
                    <a:pt x="185" y="423"/>
                  </a:lnTo>
                  <a:lnTo>
                    <a:pt x="172" y="421"/>
                  </a:lnTo>
                  <a:lnTo>
                    <a:pt x="159" y="419"/>
                  </a:lnTo>
                  <a:lnTo>
                    <a:pt x="147" y="416"/>
                  </a:lnTo>
                  <a:lnTo>
                    <a:pt x="135" y="412"/>
                  </a:lnTo>
                  <a:lnTo>
                    <a:pt x="123" y="408"/>
                  </a:lnTo>
                  <a:lnTo>
                    <a:pt x="111" y="402"/>
                  </a:lnTo>
                  <a:lnTo>
                    <a:pt x="99" y="395"/>
                  </a:lnTo>
                  <a:lnTo>
                    <a:pt x="88" y="387"/>
                  </a:lnTo>
                  <a:lnTo>
                    <a:pt x="77" y="379"/>
                  </a:lnTo>
                  <a:lnTo>
                    <a:pt x="67" y="371"/>
                  </a:lnTo>
                  <a:lnTo>
                    <a:pt x="58" y="361"/>
                  </a:lnTo>
                  <a:lnTo>
                    <a:pt x="50" y="351"/>
                  </a:lnTo>
                  <a:lnTo>
                    <a:pt x="42" y="341"/>
                  </a:lnTo>
                  <a:lnTo>
                    <a:pt x="34" y="329"/>
                  </a:lnTo>
                  <a:lnTo>
                    <a:pt x="27" y="317"/>
                  </a:lnTo>
                  <a:lnTo>
                    <a:pt x="21" y="304"/>
                  </a:lnTo>
                  <a:lnTo>
                    <a:pt x="15" y="292"/>
                  </a:lnTo>
                  <a:lnTo>
                    <a:pt x="10" y="279"/>
                  </a:lnTo>
                  <a:lnTo>
                    <a:pt x="7" y="266"/>
                  </a:lnTo>
                  <a:lnTo>
                    <a:pt x="4" y="253"/>
                  </a:lnTo>
                  <a:lnTo>
                    <a:pt x="2" y="240"/>
                  </a:lnTo>
                  <a:lnTo>
                    <a:pt x="0" y="226"/>
                  </a:lnTo>
                  <a:lnTo>
                    <a:pt x="0" y="212"/>
                  </a:lnTo>
                  <a:lnTo>
                    <a:pt x="0" y="198"/>
                  </a:lnTo>
                  <a:lnTo>
                    <a:pt x="2" y="184"/>
                  </a:lnTo>
                  <a:lnTo>
                    <a:pt x="4" y="170"/>
                  </a:lnTo>
                  <a:lnTo>
                    <a:pt x="7" y="157"/>
                  </a:lnTo>
                  <a:lnTo>
                    <a:pt x="10" y="144"/>
                  </a:lnTo>
                  <a:lnTo>
                    <a:pt x="15" y="131"/>
                  </a:lnTo>
                  <a:lnTo>
                    <a:pt x="21" y="119"/>
                  </a:lnTo>
                  <a:lnTo>
                    <a:pt x="27" y="106"/>
                  </a:lnTo>
                  <a:lnTo>
                    <a:pt x="34" y="94"/>
                  </a:lnTo>
                  <a:lnTo>
                    <a:pt x="42" y="82"/>
                  </a:lnTo>
                  <a:lnTo>
                    <a:pt x="50" y="72"/>
                  </a:lnTo>
                  <a:lnTo>
                    <a:pt x="58" y="62"/>
                  </a:lnTo>
                  <a:lnTo>
                    <a:pt x="67" y="52"/>
                  </a:lnTo>
                  <a:lnTo>
                    <a:pt x="77" y="44"/>
                  </a:lnTo>
                  <a:lnTo>
                    <a:pt x="88" y="36"/>
                  </a:lnTo>
                  <a:lnTo>
                    <a:pt x="99" y="28"/>
                  </a:lnTo>
                  <a:lnTo>
                    <a:pt x="111" y="21"/>
                  </a:lnTo>
                  <a:lnTo>
                    <a:pt x="123" y="15"/>
                  </a:lnTo>
                  <a:lnTo>
                    <a:pt x="134" y="11"/>
                  </a:lnTo>
                  <a:lnTo>
                    <a:pt x="146" y="7"/>
                  </a:lnTo>
                  <a:lnTo>
                    <a:pt x="159" y="4"/>
                  </a:lnTo>
                  <a:lnTo>
                    <a:pt x="171" y="2"/>
                  </a:lnTo>
                  <a:lnTo>
                    <a:pt x="184" y="0"/>
                  </a:lnTo>
                  <a:lnTo>
                    <a:pt x="198" y="0"/>
                  </a:lnTo>
                  <a:lnTo>
                    <a:pt x="211" y="0"/>
                  </a:lnTo>
                  <a:lnTo>
                    <a:pt x="224" y="2"/>
                  </a:lnTo>
                  <a:lnTo>
                    <a:pt x="237" y="4"/>
                  </a:lnTo>
                  <a:lnTo>
                    <a:pt x="249" y="7"/>
                  </a:lnTo>
                  <a:lnTo>
                    <a:pt x="261" y="11"/>
                  </a:lnTo>
                  <a:lnTo>
                    <a:pt x="272" y="15"/>
                  </a:lnTo>
                  <a:lnTo>
                    <a:pt x="284" y="21"/>
                  </a:lnTo>
                  <a:lnTo>
                    <a:pt x="296" y="28"/>
                  </a:lnTo>
                  <a:lnTo>
                    <a:pt x="307" y="36"/>
                  </a:lnTo>
                  <a:lnTo>
                    <a:pt x="318" y="44"/>
                  </a:lnTo>
                  <a:lnTo>
                    <a:pt x="328" y="52"/>
                  </a:lnTo>
                  <a:lnTo>
                    <a:pt x="337" y="62"/>
                  </a:lnTo>
                  <a:lnTo>
                    <a:pt x="346" y="72"/>
                  </a:lnTo>
                  <a:lnTo>
                    <a:pt x="354" y="82"/>
                  </a:lnTo>
                  <a:lnTo>
                    <a:pt x="362" y="94"/>
                  </a:lnTo>
                  <a:lnTo>
                    <a:pt x="369" y="106"/>
                  </a:lnTo>
                  <a:lnTo>
                    <a:pt x="375" y="119"/>
                  </a:lnTo>
                  <a:lnTo>
                    <a:pt x="381" y="131"/>
                  </a:lnTo>
                  <a:lnTo>
                    <a:pt x="385" y="144"/>
                  </a:lnTo>
                  <a:lnTo>
                    <a:pt x="389" y="157"/>
                  </a:lnTo>
                  <a:lnTo>
                    <a:pt x="392" y="170"/>
                  </a:lnTo>
                  <a:lnTo>
                    <a:pt x="394" y="184"/>
                  </a:lnTo>
                  <a:lnTo>
                    <a:pt x="395" y="1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39"/>
            <p:cNvSpPr/>
            <p:nvPr/>
          </p:nvSpPr>
          <p:spPr>
            <a:xfrm>
              <a:off x="2223204" y="4170705"/>
              <a:ext cx="234795" cy="249212"/>
            </a:xfrm>
            <a:custGeom>
              <a:avLst/>
              <a:gdLst/>
              <a:ahLst/>
              <a:cxnLst/>
              <a:rect l="l" t="t" r="r" b="b"/>
              <a:pathLst>
                <a:path w="457" h="485" extrusionOk="0">
                  <a:moveTo>
                    <a:pt x="457" y="242"/>
                  </a:moveTo>
                  <a:lnTo>
                    <a:pt x="457" y="259"/>
                  </a:lnTo>
                  <a:lnTo>
                    <a:pt x="455" y="275"/>
                  </a:lnTo>
                  <a:lnTo>
                    <a:pt x="453" y="290"/>
                  </a:lnTo>
                  <a:lnTo>
                    <a:pt x="450" y="305"/>
                  </a:lnTo>
                  <a:lnTo>
                    <a:pt x="446" y="320"/>
                  </a:lnTo>
                  <a:lnTo>
                    <a:pt x="441" y="335"/>
                  </a:lnTo>
                  <a:lnTo>
                    <a:pt x="434" y="350"/>
                  </a:lnTo>
                  <a:lnTo>
                    <a:pt x="427" y="364"/>
                  </a:lnTo>
                  <a:lnTo>
                    <a:pt x="419" y="378"/>
                  </a:lnTo>
                  <a:lnTo>
                    <a:pt x="410" y="391"/>
                  </a:lnTo>
                  <a:lnTo>
                    <a:pt x="401" y="403"/>
                  </a:lnTo>
                  <a:lnTo>
                    <a:pt x="391" y="414"/>
                  </a:lnTo>
                  <a:lnTo>
                    <a:pt x="380" y="424"/>
                  </a:lnTo>
                  <a:lnTo>
                    <a:pt x="369" y="434"/>
                  </a:lnTo>
                  <a:lnTo>
                    <a:pt x="356" y="443"/>
                  </a:lnTo>
                  <a:lnTo>
                    <a:pt x="343" y="452"/>
                  </a:lnTo>
                  <a:lnTo>
                    <a:pt x="329" y="460"/>
                  </a:lnTo>
                  <a:lnTo>
                    <a:pt x="316" y="467"/>
                  </a:lnTo>
                  <a:lnTo>
                    <a:pt x="302" y="472"/>
                  </a:lnTo>
                  <a:lnTo>
                    <a:pt x="288" y="477"/>
                  </a:lnTo>
                  <a:lnTo>
                    <a:pt x="274" y="480"/>
                  </a:lnTo>
                  <a:lnTo>
                    <a:pt x="259" y="483"/>
                  </a:lnTo>
                  <a:lnTo>
                    <a:pt x="244" y="484"/>
                  </a:lnTo>
                  <a:lnTo>
                    <a:pt x="229" y="485"/>
                  </a:lnTo>
                  <a:lnTo>
                    <a:pt x="214" y="484"/>
                  </a:lnTo>
                  <a:lnTo>
                    <a:pt x="199" y="483"/>
                  </a:lnTo>
                  <a:lnTo>
                    <a:pt x="184" y="480"/>
                  </a:lnTo>
                  <a:lnTo>
                    <a:pt x="170" y="477"/>
                  </a:lnTo>
                  <a:lnTo>
                    <a:pt x="156" y="472"/>
                  </a:lnTo>
                  <a:lnTo>
                    <a:pt x="142" y="467"/>
                  </a:lnTo>
                  <a:lnTo>
                    <a:pt x="129" y="460"/>
                  </a:lnTo>
                  <a:lnTo>
                    <a:pt x="115" y="452"/>
                  </a:lnTo>
                  <a:lnTo>
                    <a:pt x="102" y="443"/>
                  </a:lnTo>
                  <a:lnTo>
                    <a:pt x="89" y="434"/>
                  </a:lnTo>
                  <a:lnTo>
                    <a:pt x="78" y="424"/>
                  </a:lnTo>
                  <a:lnTo>
                    <a:pt x="67" y="414"/>
                  </a:lnTo>
                  <a:lnTo>
                    <a:pt x="57" y="403"/>
                  </a:lnTo>
                  <a:lnTo>
                    <a:pt x="48" y="391"/>
                  </a:lnTo>
                  <a:lnTo>
                    <a:pt x="39" y="378"/>
                  </a:lnTo>
                  <a:lnTo>
                    <a:pt x="31" y="364"/>
                  </a:lnTo>
                  <a:lnTo>
                    <a:pt x="24" y="350"/>
                  </a:lnTo>
                  <a:lnTo>
                    <a:pt x="17" y="335"/>
                  </a:lnTo>
                  <a:lnTo>
                    <a:pt x="12" y="320"/>
                  </a:lnTo>
                  <a:lnTo>
                    <a:pt x="8" y="305"/>
                  </a:lnTo>
                  <a:lnTo>
                    <a:pt x="4" y="290"/>
                  </a:lnTo>
                  <a:lnTo>
                    <a:pt x="2" y="274"/>
                  </a:lnTo>
                  <a:lnTo>
                    <a:pt x="0" y="258"/>
                  </a:lnTo>
                  <a:lnTo>
                    <a:pt x="0" y="242"/>
                  </a:lnTo>
                  <a:lnTo>
                    <a:pt x="0" y="226"/>
                  </a:lnTo>
                  <a:lnTo>
                    <a:pt x="2" y="210"/>
                  </a:lnTo>
                  <a:lnTo>
                    <a:pt x="4" y="194"/>
                  </a:lnTo>
                  <a:lnTo>
                    <a:pt x="8" y="179"/>
                  </a:lnTo>
                  <a:lnTo>
                    <a:pt x="12" y="165"/>
                  </a:lnTo>
                  <a:lnTo>
                    <a:pt x="17" y="150"/>
                  </a:lnTo>
                  <a:lnTo>
                    <a:pt x="24" y="136"/>
                  </a:lnTo>
                  <a:lnTo>
                    <a:pt x="31" y="121"/>
                  </a:lnTo>
                  <a:lnTo>
                    <a:pt x="39" y="107"/>
                  </a:lnTo>
                  <a:lnTo>
                    <a:pt x="48" y="94"/>
                  </a:lnTo>
                  <a:lnTo>
                    <a:pt x="57" y="81"/>
                  </a:lnTo>
                  <a:lnTo>
                    <a:pt x="67" y="70"/>
                  </a:lnTo>
                  <a:lnTo>
                    <a:pt x="78" y="60"/>
                  </a:lnTo>
                  <a:lnTo>
                    <a:pt x="89" y="50"/>
                  </a:lnTo>
                  <a:lnTo>
                    <a:pt x="102" y="41"/>
                  </a:lnTo>
                  <a:lnTo>
                    <a:pt x="115" y="32"/>
                  </a:lnTo>
                  <a:lnTo>
                    <a:pt x="129" y="24"/>
                  </a:lnTo>
                  <a:lnTo>
                    <a:pt x="142" y="18"/>
                  </a:lnTo>
                  <a:lnTo>
                    <a:pt x="156" y="12"/>
                  </a:lnTo>
                  <a:lnTo>
                    <a:pt x="170" y="8"/>
                  </a:lnTo>
                  <a:lnTo>
                    <a:pt x="184" y="4"/>
                  </a:lnTo>
                  <a:lnTo>
                    <a:pt x="199" y="2"/>
                  </a:lnTo>
                  <a:lnTo>
                    <a:pt x="214" y="0"/>
                  </a:lnTo>
                  <a:lnTo>
                    <a:pt x="229" y="0"/>
                  </a:lnTo>
                  <a:lnTo>
                    <a:pt x="244" y="0"/>
                  </a:lnTo>
                  <a:lnTo>
                    <a:pt x="259" y="2"/>
                  </a:lnTo>
                  <a:lnTo>
                    <a:pt x="274" y="4"/>
                  </a:lnTo>
                  <a:lnTo>
                    <a:pt x="288" y="8"/>
                  </a:lnTo>
                  <a:lnTo>
                    <a:pt x="302" y="12"/>
                  </a:lnTo>
                  <a:lnTo>
                    <a:pt x="316" y="18"/>
                  </a:lnTo>
                  <a:lnTo>
                    <a:pt x="329" y="24"/>
                  </a:lnTo>
                  <a:lnTo>
                    <a:pt x="343" y="32"/>
                  </a:lnTo>
                  <a:lnTo>
                    <a:pt x="356" y="41"/>
                  </a:lnTo>
                  <a:lnTo>
                    <a:pt x="369" y="50"/>
                  </a:lnTo>
                  <a:lnTo>
                    <a:pt x="380" y="60"/>
                  </a:lnTo>
                  <a:lnTo>
                    <a:pt x="391" y="70"/>
                  </a:lnTo>
                  <a:lnTo>
                    <a:pt x="401" y="81"/>
                  </a:lnTo>
                  <a:lnTo>
                    <a:pt x="410" y="94"/>
                  </a:lnTo>
                  <a:lnTo>
                    <a:pt x="419" y="107"/>
                  </a:lnTo>
                  <a:lnTo>
                    <a:pt x="427" y="121"/>
                  </a:lnTo>
                  <a:lnTo>
                    <a:pt x="434" y="136"/>
                  </a:lnTo>
                  <a:lnTo>
                    <a:pt x="441" y="150"/>
                  </a:lnTo>
                  <a:lnTo>
                    <a:pt x="446" y="165"/>
                  </a:lnTo>
                  <a:lnTo>
                    <a:pt x="450" y="180"/>
                  </a:lnTo>
                  <a:lnTo>
                    <a:pt x="453" y="195"/>
                  </a:lnTo>
                  <a:lnTo>
                    <a:pt x="455" y="210"/>
                  </a:lnTo>
                  <a:lnTo>
                    <a:pt x="457" y="2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65" name="Google Shape;4265;p39"/>
          <p:cNvGrpSpPr/>
          <p:nvPr/>
        </p:nvGrpSpPr>
        <p:grpSpPr>
          <a:xfrm>
            <a:off x="2183158" y="4894664"/>
            <a:ext cx="717350" cy="709983"/>
            <a:chOff x="1754131" y="4732976"/>
            <a:chExt cx="852160" cy="843408"/>
          </a:xfrm>
        </p:grpSpPr>
        <p:sp>
          <p:nvSpPr>
            <p:cNvPr id="4266" name="Google Shape;4266;p39"/>
            <p:cNvSpPr/>
            <p:nvPr/>
          </p:nvSpPr>
          <p:spPr>
            <a:xfrm>
              <a:off x="1902422" y="5074356"/>
              <a:ext cx="515" cy="2060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0" y="5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39"/>
            <p:cNvSpPr/>
            <p:nvPr/>
          </p:nvSpPr>
          <p:spPr>
            <a:xfrm>
              <a:off x="1882856" y="5076930"/>
              <a:ext cx="438696" cy="499454"/>
            </a:xfrm>
            <a:custGeom>
              <a:avLst/>
              <a:gdLst/>
              <a:ahLst/>
              <a:cxnLst/>
              <a:rect l="l" t="t" r="r" b="b"/>
              <a:pathLst>
                <a:path w="853" h="971" extrusionOk="0">
                  <a:moveTo>
                    <a:pt x="833" y="460"/>
                  </a:moveTo>
                  <a:lnTo>
                    <a:pt x="839" y="448"/>
                  </a:lnTo>
                  <a:lnTo>
                    <a:pt x="844" y="435"/>
                  </a:lnTo>
                  <a:lnTo>
                    <a:pt x="848" y="421"/>
                  </a:lnTo>
                  <a:lnTo>
                    <a:pt x="850" y="408"/>
                  </a:lnTo>
                  <a:lnTo>
                    <a:pt x="852" y="393"/>
                  </a:lnTo>
                  <a:lnTo>
                    <a:pt x="853" y="379"/>
                  </a:lnTo>
                  <a:lnTo>
                    <a:pt x="853" y="351"/>
                  </a:lnTo>
                  <a:lnTo>
                    <a:pt x="851" y="325"/>
                  </a:lnTo>
                  <a:lnTo>
                    <a:pt x="848" y="301"/>
                  </a:lnTo>
                  <a:lnTo>
                    <a:pt x="844" y="283"/>
                  </a:lnTo>
                  <a:lnTo>
                    <a:pt x="842" y="271"/>
                  </a:lnTo>
                  <a:lnTo>
                    <a:pt x="842" y="273"/>
                  </a:lnTo>
                  <a:lnTo>
                    <a:pt x="842" y="275"/>
                  </a:lnTo>
                  <a:lnTo>
                    <a:pt x="842" y="281"/>
                  </a:lnTo>
                  <a:lnTo>
                    <a:pt x="842" y="289"/>
                  </a:lnTo>
                  <a:lnTo>
                    <a:pt x="840" y="297"/>
                  </a:lnTo>
                  <a:lnTo>
                    <a:pt x="838" y="307"/>
                  </a:lnTo>
                  <a:lnTo>
                    <a:pt x="835" y="317"/>
                  </a:lnTo>
                  <a:lnTo>
                    <a:pt x="826" y="340"/>
                  </a:lnTo>
                  <a:lnTo>
                    <a:pt x="814" y="367"/>
                  </a:lnTo>
                  <a:lnTo>
                    <a:pt x="797" y="394"/>
                  </a:lnTo>
                  <a:lnTo>
                    <a:pt x="777" y="423"/>
                  </a:lnTo>
                  <a:lnTo>
                    <a:pt x="752" y="452"/>
                  </a:lnTo>
                  <a:lnTo>
                    <a:pt x="726" y="478"/>
                  </a:lnTo>
                  <a:lnTo>
                    <a:pt x="703" y="503"/>
                  </a:lnTo>
                  <a:lnTo>
                    <a:pt x="693" y="515"/>
                  </a:lnTo>
                  <a:lnTo>
                    <a:pt x="684" y="528"/>
                  </a:lnTo>
                  <a:lnTo>
                    <a:pt x="675" y="540"/>
                  </a:lnTo>
                  <a:lnTo>
                    <a:pt x="667" y="554"/>
                  </a:lnTo>
                  <a:lnTo>
                    <a:pt x="565" y="218"/>
                  </a:lnTo>
                  <a:lnTo>
                    <a:pt x="582" y="539"/>
                  </a:lnTo>
                  <a:lnTo>
                    <a:pt x="550" y="508"/>
                  </a:lnTo>
                  <a:lnTo>
                    <a:pt x="515" y="478"/>
                  </a:lnTo>
                  <a:lnTo>
                    <a:pt x="477" y="449"/>
                  </a:lnTo>
                  <a:lnTo>
                    <a:pt x="434" y="420"/>
                  </a:lnTo>
                  <a:lnTo>
                    <a:pt x="386" y="391"/>
                  </a:lnTo>
                  <a:lnTo>
                    <a:pt x="334" y="362"/>
                  </a:lnTo>
                  <a:lnTo>
                    <a:pt x="213" y="302"/>
                  </a:lnTo>
                  <a:lnTo>
                    <a:pt x="169" y="280"/>
                  </a:lnTo>
                  <a:lnTo>
                    <a:pt x="132" y="257"/>
                  </a:lnTo>
                  <a:lnTo>
                    <a:pt x="101" y="234"/>
                  </a:lnTo>
                  <a:lnTo>
                    <a:pt x="76" y="211"/>
                  </a:lnTo>
                  <a:lnTo>
                    <a:pt x="57" y="188"/>
                  </a:lnTo>
                  <a:lnTo>
                    <a:pt x="42" y="165"/>
                  </a:lnTo>
                  <a:lnTo>
                    <a:pt x="32" y="142"/>
                  </a:lnTo>
                  <a:lnTo>
                    <a:pt x="25" y="121"/>
                  </a:lnTo>
                  <a:lnTo>
                    <a:pt x="21" y="100"/>
                  </a:lnTo>
                  <a:lnTo>
                    <a:pt x="21" y="80"/>
                  </a:lnTo>
                  <a:lnTo>
                    <a:pt x="22" y="62"/>
                  </a:lnTo>
                  <a:lnTo>
                    <a:pt x="25" y="45"/>
                  </a:lnTo>
                  <a:lnTo>
                    <a:pt x="29" y="31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3" y="0"/>
                  </a:lnTo>
                  <a:lnTo>
                    <a:pt x="33" y="18"/>
                  </a:lnTo>
                  <a:lnTo>
                    <a:pt x="21" y="46"/>
                  </a:lnTo>
                  <a:lnTo>
                    <a:pt x="15" y="63"/>
                  </a:lnTo>
                  <a:lnTo>
                    <a:pt x="9" y="82"/>
                  </a:lnTo>
                  <a:lnTo>
                    <a:pt x="5" y="101"/>
                  </a:lnTo>
                  <a:lnTo>
                    <a:pt x="1" y="122"/>
                  </a:lnTo>
                  <a:lnTo>
                    <a:pt x="0" y="144"/>
                  </a:lnTo>
                  <a:lnTo>
                    <a:pt x="1" y="166"/>
                  </a:lnTo>
                  <a:lnTo>
                    <a:pt x="4" y="188"/>
                  </a:lnTo>
                  <a:lnTo>
                    <a:pt x="10" y="210"/>
                  </a:lnTo>
                  <a:lnTo>
                    <a:pt x="19" y="231"/>
                  </a:lnTo>
                  <a:lnTo>
                    <a:pt x="32" y="252"/>
                  </a:lnTo>
                  <a:lnTo>
                    <a:pt x="49" y="272"/>
                  </a:lnTo>
                  <a:lnTo>
                    <a:pt x="71" y="291"/>
                  </a:lnTo>
                  <a:lnTo>
                    <a:pt x="128" y="330"/>
                  </a:lnTo>
                  <a:lnTo>
                    <a:pt x="191" y="368"/>
                  </a:lnTo>
                  <a:lnTo>
                    <a:pt x="323" y="448"/>
                  </a:lnTo>
                  <a:lnTo>
                    <a:pt x="388" y="493"/>
                  </a:lnTo>
                  <a:lnTo>
                    <a:pt x="448" y="542"/>
                  </a:lnTo>
                  <a:lnTo>
                    <a:pt x="476" y="569"/>
                  </a:lnTo>
                  <a:lnTo>
                    <a:pt x="502" y="597"/>
                  </a:lnTo>
                  <a:lnTo>
                    <a:pt x="526" y="628"/>
                  </a:lnTo>
                  <a:lnTo>
                    <a:pt x="548" y="661"/>
                  </a:lnTo>
                  <a:lnTo>
                    <a:pt x="565" y="694"/>
                  </a:lnTo>
                  <a:lnTo>
                    <a:pt x="579" y="725"/>
                  </a:lnTo>
                  <a:lnTo>
                    <a:pt x="588" y="755"/>
                  </a:lnTo>
                  <a:lnTo>
                    <a:pt x="594" y="784"/>
                  </a:lnTo>
                  <a:lnTo>
                    <a:pt x="597" y="811"/>
                  </a:lnTo>
                  <a:lnTo>
                    <a:pt x="597" y="836"/>
                  </a:lnTo>
                  <a:lnTo>
                    <a:pt x="595" y="860"/>
                  </a:lnTo>
                  <a:lnTo>
                    <a:pt x="591" y="881"/>
                  </a:lnTo>
                  <a:lnTo>
                    <a:pt x="586" y="901"/>
                  </a:lnTo>
                  <a:lnTo>
                    <a:pt x="580" y="918"/>
                  </a:lnTo>
                  <a:lnTo>
                    <a:pt x="574" y="933"/>
                  </a:lnTo>
                  <a:lnTo>
                    <a:pt x="568" y="945"/>
                  </a:lnTo>
                  <a:lnTo>
                    <a:pt x="558" y="962"/>
                  </a:lnTo>
                  <a:lnTo>
                    <a:pt x="554" y="968"/>
                  </a:lnTo>
                  <a:lnTo>
                    <a:pt x="785" y="971"/>
                  </a:lnTo>
                  <a:lnTo>
                    <a:pt x="784" y="968"/>
                  </a:lnTo>
                  <a:lnTo>
                    <a:pt x="784" y="958"/>
                  </a:lnTo>
                  <a:lnTo>
                    <a:pt x="781" y="941"/>
                  </a:lnTo>
                  <a:lnTo>
                    <a:pt x="777" y="918"/>
                  </a:lnTo>
                  <a:lnTo>
                    <a:pt x="770" y="888"/>
                  </a:lnTo>
                  <a:lnTo>
                    <a:pt x="760" y="851"/>
                  </a:lnTo>
                  <a:lnTo>
                    <a:pt x="745" y="807"/>
                  </a:lnTo>
                  <a:lnTo>
                    <a:pt x="726" y="757"/>
                  </a:lnTo>
                  <a:lnTo>
                    <a:pt x="713" y="730"/>
                  </a:lnTo>
                  <a:lnTo>
                    <a:pt x="705" y="716"/>
                  </a:lnTo>
                  <a:lnTo>
                    <a:pt x="702" y="709"/>
                  </a:lnTo>
                  <a:lnTo>
                    <a:pt x="698" y="703"/>
                  </a:lnTo>
                  <a:lnTo>
                    <a:pt x="698" y="700"/>
                  </a:lnTo>
                  <a:lnTo>
                    <a:pt x="703" y="679"/>
                  </a:lnTo>
                  <a:lnTo>
                    <a:pt x="710" y="660"/>
                  </a:lnTo>
                  <a:lnTo>
                    <a:pt x="717" y="641"/>
                  </a:lnTo>
                  <a:lnTo>
                    <a:pt x="725" y="624"/>
                  </a:lnTo>
                  <a:lnTo>
                    <a:pt x="742" y="592"/>
                  </a:lnTo>
                  <a:lnTo>
                    <a:pt x="760" y="563"/>
                  </a:lnTo>
                  <a:lnTo>
                    <a:pt x="798" y="511"/>
                  </a:lnTo>
                  <a:lnTo>
                    <a:pt x="816" y="48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39"/>
            <p:cNvSpPr/>
            <p:nvPr/>
          </p:nvSpPr>
          <p:spPr>
            <a:xfrm>
              <a:off x="2315373" y="5215438"/>
              <a:ext cx="0" cy="515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39"/>
            <p:cNvSpPr/>
            <p:nvPr/>
          </p:nvSpPr>
          <p:spPr>
            <a:xfrm>
              <a:off x="2205698" y="4738640"/>
              <a:ext cx="400593" cy="556608"/>
            </a:xfrm>
            <a:custGeom>
              <a:avLst/>
              <a:gdLst/>
              <a:ahLst/>
              <a:cxnLst/>
              <a:rect l="l" t="t" r="r" b="b"/>
              <a:pathLst>
                <a:path w="779" h="1082" extrusionOk="0">
                  <a:moveTo>
                    <a:pt x="158" y="785"/>
                  </a:moveTo>
                  <a:lnTo>
                    <a:pt x="152" y="716"/>
                  </a:lnTo>
                  <a:lnTo>
                    <a:pt x="142" y="648"/>
                  </a:lnTo>
                  <a:lnTo>
                    <a:pt x="129" y="582"/>
                  </a:lnTo>
                  <a:lnTo>
                    <a:pt x="113" y="518"/>
                  </a:lnTo>
                  <a:lnTo>
                    <a:pt x="95" y="456"/>
                  </a:lnTo>
                  <a:lnTo>
                    <a:pt x="74" y="397"/>
                  </a:lnTo>
                  <a:lnTo>
                    <a:pt x="51" y="341"/>
                  </a:lnTo>
                  <a:lnTo>
                    <a:pt x="26" y="289"/>
                  </a:lnTo>
                  <a:lnTo>
                    <a:pt x="48" y="254"/>
                  </a:lnTo>
                  <a:lnTo>
                    <a:pt x="71" y="220"/>
                  </a:lnTo>
                  <a:lnTo>
                    <a:pt x="95" y="187"/>
                  </a:lnTo>
                  <a:lnTo>
                    <a:pt x="121" y="155"/>
                  </a:lnTo>
                  <a:lnTo>
                    <a:pt x="148" y="125"/>
                  </a:lnTo>
                  <a:lnTo>
                    <a:pt x="176" y="96"/>
                  </a:lnTo>
                  <a:lnTo>
                    <a:pt x="205" y="68"/>
                  </a:lnTo>
                  <a:lnTo>
                    <a:pt x="235" y="43"/>
                  </a:lnTo>
                  <a:lnTo>
                    <a:pt x="259" y="26"/>
                  </a:lnTo>
                  <a:lnTo>
                    <a:pt x="283" y="13"/>
                  </a:lnTo>
                  <a:lnTo>
                    <a:pt x="307" y="5"/>
                  </a:lnTo>
                  <a:lnTo>
                    <a:pt x="331" y="1"/>
                  </a:lnTo>
                  <a:lnTo>
                    <a:pt x="355" y="0"/>
                  </a:lnTo>
                  <a:lnTo>
                    <a:pt x="379" y="3"/>
                  </a:lnTo>
                  <a:lnTo>
                    <a:pt x="403" y="9"/>
                  </a:lnTo>
                  <a:lnTo>
                    <a:pt x="426" y="19"/>
                  </a:lnTo>
                  <a:lnTo>
                    <a:pt x="450" y="32"/>
                  </a:lnTo>
                  <a:lnTo>
                    <a:pt x="473" y="47"/>
                  </a:lnTo>
                  <a:lnTo>
                    <a:pt x="517" y="86"/>
                  </a:lnTo>
                  <a:lnTo>
                    <a:pt x="560" y="134"/>
                  </a:lnTo>
                  <a:lnTo>
                    <a:pt x="600" y="190"/>
                  </a:lnTo>
                  <a:lnTo>
                    <a:pt x="638" y="253"/>
                  </a:lnTo>
                  <a:lnTo>
                    <a:pt x="672" y="320"/>
                  </a:lnTo>
                  <a:lnTo>
                    <a:pt x="702" y="391"/>
                  </a:lnTo>
                  <a:lnTo>
                    <a:pt x="728" y="464"/>
                  </a:lnTo>
                  <a:lnTo>
                    <a:pt x="749" y="538"/>
                  </a:lnTo>
                  <a:lnTo>
                    <a:pt x="765" y="611"/>
                  </a:lnTo>
                  <a:lnTo>
                    <a:pt x="775" y="682"/>
                  </a:lnTo>
                  <a:lnTo>
                    <a:pt x="779" y="749"/>
                  </a:lnTo>
                  <a:lnTo>
                    <a:pt x="777" y="809"/>
                  </a:lnTo>
                  <a:lnTo>
                    <a:pt x="771" y="862"/>
                  </a:lnTo>
                  <a:lnTo>
                    <a:pt x="760" y="907"/>
                  </a:lnTo>
                  <a:lnTo>
                    <a:pt x="746" y="946"/>
                  </a:lnTo>
                  <a:lnTo>
                    <a:pt x="729" y="978"/>
                  </a:lnTo>
                  <a:lnTo>
                    <a:pt x="710" y="1005"/>
                  </a:lnTo>
                  <a:lnTo>
                    <a:pt x="690" y="1027"/>
                  </a:lnTo>
                  <a:lnTo>
                    <a:pt x="669" y="1044"/>
                  </a:lnTo>
                  <a:lnTo>
                    <a:pt x="647" y="1057"/>
                  </a:lnTo>
                  <a:lnTo>
                    <a:pt x="627" y="1067"/>
                  </a:lnTo>
                  <a:lnTo>
                    <a:pt x="607" y="1074"/>
                  </a:lnTo>
                  <a:lnTo>
                    <a:pt x="590" y="1078"/>
                  </a:lnTo>
                  <a:lnTo>
                    <a:pt x="575" y="1080"/>
                  </a:lnTo>
                  <a:lnTo>
                    <a:pt x="564" y="1081"/>
                  </a:lnTo>
                  <a:lnTo>
                    <a:pt x="557" y="1082"/>
                  </a:lnTo>
                  <a:lnTo>
                    <a:pt x="554" y="1082"/>
                  </a:lnTo>
                  <a:lnTo>
                    <a:pt x="290" y="1082"/>
                  </a:lnTo>
                  <a:lnTo>
                    <a:pt x="101" y="1082"/>
                  </a:lnTo>
                  <a:lnTo>
                    <a:pt x="34" y="1081"/>
                  </a:lnTo>
                  <a:lnTo>
                    <a:pt x="12" y="1080"/>
                  </a:lnTo>
                  <a:lnTo>
                    <a:pt x="0" y="1079"/>
                  </a:lnTo>
                  <a:lnTo>
                    <a:pt x="17" y="1069"/>
                  </a:lnTo>
                  <a:lnTo>
                    <a:pt x="34" y="1058"/>
                  </a:lnTo>
                  <a:lnTo>
                    <a:pt x="50" y="1045"/>
                  </a:lnTo>
                  <a:lnTo>
                    <a:pt x="66" y="1031"/>
                  </a:lnTo>
                  <a:lnTo>
                    <a:pt x="80" y="1016"/>
                  </a:lnTo>
                  <a:lnTo>
                    <a:pt x="94" y="1000"/>
                  </a:lnTo>
                  <a:lnTo>
                    <a:pt x="106" y="982"/>
                  </a:lnTo>
                  <a:lnTo>
                    <a:pt x="118" y="964"/>
                  </a:lnTo>
                  <a:lnTo>
                    <a:pt x="128" y="944"/>
                  </a:lnTo>
                  <a:lnTo>
                    <a:pt x="137" y="923"/>
                  </a:lnTo>
                  <a:lnTo>
                    <a:pt x="144" y="902"/>
                  </a:lnTo>
                  <a:lnTo>
                    <a:pt x="150" y="880"/>
                  </a:lnTo>
                  <a:lnTo>
                    <a:pt x="155" y="857"/>
                  </a:lnTo>
                  <a:lnTo>
                    <a:pt x="158" y="834"/>
                  </a:lnTo>
                  <a:lnTo>
                    <a:pt x="159" y="80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39"/>
            <p:cNvSpPr/>
            <p:nvPr/>
          </p:nvSpPr>
          <p:spPr>
            <a:xfrm>
              <a:off x="1754131" y="4732976"/>
              <a:ext cx="400593" cy="556608"/>
            </a:xfrm>
            <a:custGeom>
              <a:avLst/>
              <a:gdLst/>
              <a:ahLst/>
              <a:cxnLst/>
              <a:rect l="l" t="t" r="r" b="b"/>
              <a:pathLst>
                <a:path w="779" h="1082" extrusionOk="0">
                  <a:moveTo>
                    <a:pt x="621" y="785"/>
                  </a:moveTo>
                  <a:lnTo>
                    <a:pt x="627" y="716"/>
                  </a:lnTo>
                  <a:lnTo>
                    <a:pt x="637" y="648"/>
                  </a:lnTo>
                  <a:lnTo>
                    <a:pt x="650" y="582"/>
                  </a:lnTo>
                  <a:lnTo>
                    <a:pt x="666" y="517"/>
                  </a:lnTo>
                  <a:lnTo>
                    <a:pt x="684" y="456"/>
                  </a:lnTo>
                  <a:lnTo>
                    <a:pt x="705" y="397"/>
                  </a:lnTo>
                  <a:lnTo>
                    <a:pt x="728" y="340"/>
                  </a:lnTo>
                  <a:lnTo>
                    <a:pt x="753" y="288"/>
                  </a:lnTo>
                  <a:lnTo>
                    <a:pt x="731" y="253"/>
                  </a:lnTo>
                  <a:lnTo>
                    <a:pt x="708" y="219"/>
                  </a:lnTo>
                  <a:lnTo>
                    <a:pt x="684" y="186"/>
                  </a:lnTo>
                  <a:lnTo>
                    <a:pt x="658" y="155"/>
                  </a:lnTo>
                  <a:lnTo>
                    <a:pt x="631" y="124"/>
                  </a:lnTo>
                  <a:lnTo>
                    <a:pt x="603" y="95"/>
                  </a:lnTo>
                  <a:lnTo>
                    <a:pt x="574" y="68"/>
                  </a:lnTo>
                  <a:lnTo>
                    <a:pt x="544" y="43"/>
                  </a:lnTo>
                  <a:lnTo>
                    <a:pt x="520" y="26"/>
                  </a:lnTo>
                  <a:lnTo>
                    <a:pt x="496" y="13"/>
                  </a:lnTo>
                  <a:lnTo>
                    <a:pt x="472" y="5"/>
                  </a:lnTo>
                  <a:lnTo>
                    <a:pt x="448" y="1"/>
                  </a:lnTo>
                  <a:lnTo>
                    <a:pt x="424" y="0"/>
                  </a:lnTo>
                  <a:lnTo>
                    <a:pt x="400" y="3"/>
                  </a:lnTo>
                  <a:lnTo>
                    <a:pt x="376" y="9"/>
                  </a:lnTo>
                  <a:lnTo>
                    <a:pt x="353" y="19"/>
                  </a:lnTo>
                  <a:lnTo>
                    <a:pt x="329" y="32"/>
                  </a:lnTo>
                  <a:lnTo>
                    <a:pt x="306" y="47"/>
                  </a:lnTo>
                  <a:lnTo>
                    <a:pt x="262" y="86"/>
                  </a:lnTo>
                  <a:lnTo>
                    <a:pt x="219" y="134"/>
                  </a:lnTo>
                  <a:lnTo>
                    <a:pt x="179" y="190"/>
                  </a:lnTo>
                  <a:lnTo>
                    <a:pt x="141" y="253"/>
                  </a:lnTo>
                  <a:lnTo>
                    <a:pt x="107" y="320"/>
                  </a:lnTo>
                  <a:lnTo>
                    <a:pt x="77" y="391"/>
                  </a:lnTo>
                  <a:lnTo>
                    <a:pt x="51" y="464"/>
                  </a:lnTo>
                  <a:lnTo>
                    <a:pt x="30" y="538"/>
                  </a:lnTo>
                  <a:lnTo>
                    <a:pt x="14" y="610"/>
                  </a:lnTo>
                  <a:lnTo>
                    <a:pt x="4" y="681"/>
                  </a:lnTo>
                  <a:lnTo>
                    <a:pt x="0" y="748"/>
                  </a:lnTo>
                  <a:lnTo>
                    <a:pt x="2" y="808"/>
                  </a:lnTo>
                  <a:lnTo>
                    <a:pt x="8" y="861"/>
                  </a:lnTo>
                  <a:lnTo>
                    <a:pt x="19" y="907"/>
                  </a:lnTo>
                  <a:lnTo>
                    <a:pt x="33" y="945"/>
                  </a:lnTo>
                  <a:lnTo>
                    <a:pt x="50" y="978"/>
                  </a:lnTo>
                  <a:lnTo>
                    <a:pt x="69" y="1005"/>
                  </a:lnTo>
                  <a:lnTo>
                    <a:pt x="89" y="1026"/>
                  </a:lnTo>
                  <a:lnTo>
                    <a:pt x="110" y="1044"/>
                  </a:lnTo>
                  <a:lnTo>
                    <a:pt x="132" y="1057"/>
                  </a:lnTo>
                  <a:lnTo>
                    <a:pt x="152" y="1066"/>
                  </a:lnTo>
                  <a:lnTo>
                    <a:pt x="172" y="1073"/>
                  </a:lnTo>
                  <a:lnTo>
                    <a:pt x="189" y="1077"/>
                  </a:lnTo>
                  <a:lnTo>
                    <a:pt x="204" y="1080"/>
                  </a:lnTo>
                  <a:lnTo>
                    <a:pt x="215" y="1081"/>
                  </a:lnTo>
                  <a:lnTo>
                    <a:pt x="222" y="1081"/>
                  </a:lnTo>
                  <a:lnTo>
                    <a:pt x="225" y="1081"/>
                  </a:lnTo>
                  <a:lnTo>
                    <a:pt x="489" y="1082"/>
                  </a:lnTo>
                  <a:lnTo>
                    <a:pt x="678" y="1081"/>
                  </a:lnTo>
                  <a:lnTo>
                    <a:pt x="745" y="1080"/>
                  </a:lnTo>
                  <a:lnTo>
                    <a:pt x="767" y="1080"/>
                  </a:lnTo>
                  <a:lnTo>
                    <a:pt x="779" y="1079"/>
                  </a:lnTo>
                  <a:lnTo>
                    <a:pt x="762" y="1069"/>
                  </a:lnTo>
                  <a:lnTo>
                    <a:pt x="745" y="1058"/>
                  </a:lnTo>
                  <a:lnTo>
                    <a:pt x="729" y="1046"/>
                  </a:lnTo>
                  <a:lnTo>
                    <a:pt x="713" y="1032"/>
                  </a:lnTo>
                  <a:lnTo>
                    <a:pt x="699" y="1017"/>
                  </a:lnTo>
                  <a:lnTo>
                    <a:pt x="685" y="1001"/>
                  </a:lnTo>
                  <a:lnTo>
                    <a:pt x="673" y="984"/>
                  </a:lnTo>
                  <a:lnTo>
                    <a:pt x="661" y="965"/>
                  </a:lnTo>
                  <a:lnTo>
                    <a:pt x="651" y="946"/>
                  </a:lnTo>
                  <a:lnTo>
                    <a:pt x="642" y="925"/>
                  </a:lnTo>
                  <a:lnTo>
                    <a:pt x="635" y="904"/>
                  </a:lnTo>
                  <a:lnTo>
                    <a:pt x="629" y="882"/>
                  </a:lnTo>
                  <a:lnTo>
                    <a:pt x="624" y="858"/>
                  </a:lnTo>
                  <a:lnTo>
                    <a:pt x="621" y="834"/>
                  </a:lnTo>
                  <a:lnTo>
                    <a:pt x="620" y="81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39"/>
            <p:cNvSpPr/>
            <p:nvPr/>
          </p:nvSpPr>
          <p:spPr>
            <a:xfrm>
              <a:off x="2112502" y="4895685"/>
              <a:ext cx="145717" cy="360945"/>
            </a:xfrm>
            <a:custGeom>
              <a:avLst/>
              <a:gdLst/>
              <a:ahLst/>
              <a:cxnLst/>
              <a:rect l="l" t="t" r="r" b="b"/>
              <a:pathLst>
                <a:path w="284" h="702" extrusionOk="0">
                  <a:moveTo>
                    <a:pt x="1" y="550"/>
                  </a:moveTo>
                  <a:lnTo>
                    <a:pt x="0" y="521"/>
                  </a:lnTo>
                  <a:lnTo>
                    <a:pt x="1" y="490"/>
                  </a:lnTo>
                  <a:lnTo>
                    <a:pt x="6" y="426"/>
                  </a:lnTo>
                  <a:lnTo>
                    <a:pt x="18" y="357"/>
                  </a:lnTo>
                  <a:lnTo>
                    <a:pt x="35" y="287"/>
                  </a:lnTo>
                  <a:lnTo>
                    <a:pt x="58" y="214"/>
                  </a:lnTo>
                  <a:lnTo>
                    <a:pt x="87" y="142"/>
                  </a:lnTo>
                  <a:lnTo>
                    <a:pt x="120" y="70"/>
                  </a:lnTo>
                  <a:lnTo>
                    <a:pt x="159" y="0"/>
                  </a:lnTo>
                  <a:lnTo>
                    <a:pt x="182" y="48"/>
                  </a:lnTo>
                  <a:lnTo>
                    <a:pt x="203" y="100"/>
                  </a:lnTo>
                  <a:lnTo>
                    <a:pt x="222" y="154"/>
                  </a:lnTo>
                  <a:lnTo>
                    <a:pt x="240" y="210"/>
                  </a:lnTo>
                  <a:lnTo>
                    <a:pt x="255" y="269"/>
                  </a:lnTo>
                  <a:lnTo>
                    <a:pt x="268" y="330"/>
                  </a:lnTo>
                  <a:lnTo>
                    <a:pt x="277" y="393"/>
                  </a:lnTo>
                  <a:lnTo>
                    <a:pt x="283" y="457"/>
                  </a:lnTo>
                  <a:lnTo>
                    <a:pt x="284" y="503"/>
                  </a:lnTo>
                  <a:lnTo>
                    <a:pt x="282" y="526"/>
                  </a:lnTo>
                  <a:lnTo>
                    <a:pt x="280" y="548"/>
                  </a:lnTo>
                  <a:lnTo>
                    <a:pt x="276" y="569"/>
                  </a:lnTo>
                  <a:lnTo>
                    <a:pt x="271" y="589"/>
                  </a:lnTo>
                  <a:lnTo>
                    <a:pt x="265" y="608"/>
                  </a:lnTo>
                  <a:lnTo>
                    <a:pt x="257" y="626"/>
                  </a:lnTo>
                  <a:lnTo>
                    <a:pt x="248" y="642"/>
                  </a:lnTo>
                  <a:lnTo>
                    <a:pt x="238" y="657"/>
                  </a:lnTo>
                  <a:lnTo>
                    <a:pt x="226" y="670"/>
                  </a:lnTo>
                  <a:lnTo>
                    <a:pt x="213" y="681"/>
                  </a:lnTo>
                  <a:lnTo>
                    <a:pt x="198" y="690"/>
                  </a:lnTo>
                  <a:lnTo>
                    <a:pt x="182" y="697"/>
                  </a:lnTo>
                  <a:lnTo>
                    <a:pt x="164" y="701"/>
                  </a:lnTo>
                  <a:lnTo>
                    <a:pt x="145" y="702"/>
                  </a:lnTo>
                  <a:lnTo>
                    <a:pt x="128" y="702"/>
                  </a:lnTo>
                  <a:lnTo>
                    <a:pt x="111" y="701"/>
                  </a:lnTo>
                  <a:lnTo>
                    <a:pt x="96" y="699"/>
                  </a:lnTo>
                  <a:lnTo>
                    <a:pt x="83" y="696"/>
                  </a:lnTo>
                  <a:lnTo>
                    <a:pt x="70" y="692"/>
                  </a:lnTo>
                  <a:lnTo>
                    <a:pt x="58" y="687"/>
                  </a:lnTo>
                  <a:lnTo>
                    <a:pt x="48" y="680"/>
                  </a:lnTo>
                  <a:lnTo>
                    <a:pt x="39" y="672"/>
                  </a:lnTo>
                  <a:lnTo>
                    <a:pt x="31" y="662"/>
                  </a:lnTo>
                  <a:lnTo>
                    <a:pt x="23" y="651"/>
                  </a:lnTo>
                  <a:lnTo>
                    <a:pt x="17" y="639"/>
                  </a:lnTo>
                  <a:lnTo>
                    <a:pt x="12" y="624"/>
                  </a:lnTo>
                  <a:lnTo>
                    <a:pt x="8" y="608"/>
                  </a:lnTo>
                  <a:lnTo>
                    <a:pt x="5" y="591"/>
                  </a:lnTo>
                  <a:lnTo>
                    <a:pt x="2" y="57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72" name="Google Shape;4272;p39"/>
          <p:cNvGrpSpPr/>
          <p:nvPr/>
        </p:nvGrpSpPr>
        <p:grpSpPr>
          <a:xfrm>
            <a:off x="3977184" y="4020406"/>
            <a:ext cx="605956" cy="716051"/>
            <a:chOff x="3885305" y="3694421"/>
            <a:chExt cx="719832" cy="850616"/>
          </a:xfrm>
        </p:grpSpPr>
        <p:sp>
          <p:nvSpPr>
            <p:cNvPr id="4273" name="Google Shape;4273;p39"/>
            <p:cNvSpPr/>
            <p:nvPr/>
          </p:nvSpPr>
          <p:spPr>
            <a:xfrm>
              <a:off x="4039261" y="4088835"/>
              <a:ext cx="405742" cy="456202"/>
            </a:xfrm>
            <a:custGeom>
              <a:avLst/>
              <a:gdLst/>
              <a:ahLst/>
              <a:cxnLst/>
              <a:rect l="l" t="t" r="r" b="b"/>
              <a:pathLst>
                <a:path w="789" h="887" extrusionOk="0">
                  <a:moveTo>
                    <a:pt x="8" y="159"/>
                  </a:moveTo>
                  <a:lnTo>
                    <a:pt x="9" y="159"/>
                  </a:lnTo>
                  <a:lnTo>
                    <a:pt x="10" y="159"/>
                  </a:lnTo>
                  <a:lnTo>
                    <a:pt x="11" y="159"/>
                  </a:lnTo>
                  <a:lnTo>
                    <a:pt x="13" y="160"/>
                  </a:lnTo>
                  <a:lnTo>
                    <a:pt x="15" y="162"/>
                  </a:lnTo>
                  <a:lnTo>
                    <a:pt x="18" y="164"/>
                  </a:lnTo>
                  <a:lnTo>
                    <a:pt x="21" y="167"/>
                  </a:lnTo>
                  <a:lnTo>
                    <a:pt x="24" y="171"/>
                  </a:lnTo>
                  <a:lnTo>
                    <a:pt x="27" y="177"/>
                  </a:lnTo>
                  <a:lnTo>
                    <a:pt x="30" y="184"/>
                  </a:lnTo>
                  <a:lnTo>
                    <a:pt x="32" y="192"/>
                  </a:lnTo>
                  <a:lnTo>
                    <a:pt x="35" y="203"/>
                  </a:lnTo>
                  <a:lnTo>
                    <a:pt x="40" y="230"/>
                  </a:lnTo>
                  <a:lnTo>
                    <a:pt x="42" y="266"/>
                  </a:lnTo>
                  <a:lnTo>
                    <a:pt x="44" y="288"/>
                  </a:lnTo>
                  <a:lnTo>
                    <a:pt x="48" y="307"/>
                  </a:lnTo>
                  <a:lnTo>
                    <a:pt x="52" y="325"/>
                  </a:lnTo>
                  <a:lnTo>
                    <a:pt x="58" y="341"/>
                  </a:lnTo>
                  <a:lnTo>
                    <a:pt x="65" y="355"/>
                  </a:lnTo>
                  <a:lnTo>
                    <a:pt x="73" y="368"/>
                  </a:lnTo>
                  <a:lnTo>
                    <a:pt x="83" y="379"/>
                  </a:lnTo>
                  <a:lnTo>
                    <a:pt x="93" y="389"/>
                  </a:lnTo>
                  <a:lnTo>
                    <a:pt x="103" y="398"/>
                  </a:lnTo>
                  <a:lnTo>
                    <a:pt x="115" y="405"/>
                  </a:lnTo>
                  <a:lnTo>
                    <a:pt x="127" y="411"/>
                  </a:lnTo>
                  <a:lnTo>
                    <a:pt x="139" y="416"/>
                  </a:lnTo>
                  <a:lnTo>
                    <a:pt x="165" y="423"/>
                  </a:lnTo>
                  <a:lnTo>
                    <a:pt x="192" y="426"/>
                  </a:lnTo>
                  <a:lnTo>
                    <a:pt x="219" y="427"/>
                  </a:lnTo>
                  <a:lnTo>
                    <a:pt x="244" y="426"/>
                  </a:lnTo>
                  <a:lnTo>
                    <a:pt x="268" y="423"/>
                  </a:lnTo>
                  <a:lnTo>
                    <a:pt x="290" y="419"/>
                  </a:lnTo>
                  <a:lnTo>
                    <a:pt x="321" y="411"/>
                  </a:lnTo>
                  <a:lnTo>
                    <a:pt x="333" y="407"/>
                  </a:lnTo>
                  <a:lnTo>
                    <a:pt x="353" y="15"/>
                  </a:lnTo>
                  <a:lnTo>
                    <a:pt x="389" y="390"/>
                  </a:lnTo>
                  <a:lnTo>
                    <a:pt x="471" y="0"/>
                  </a:lnTo>
                  <a:lnTo>
                    <a:pt x="454" y="359"/>
                  </a:lnTo>
                  <a:lnTo>
                    <a:pt x="460" y="508"/>
                  </a:lnTo>
                  <a:lnTo>
                    <a:pt x="474" y="509"/>
                  </a:lnTo>
                  <a:lnTo>
                    <a:pt x="509" y="510"/>
                  </a:lnTo>
                  <a:lnTo>
                    <a:pt x="557" y="510"/>
                  </a:lnTo>
                  <a:lnTo>
                    <a:pt x="584" y="508"/>
                  </a:lnTo>
                  <a:lnTo>
                    <a:pt x="612" y="504"/>
                  </a:lnTo>
                  <a:lnTo>
                    <a:pt x="640" y="499"/>
                  </a:lnTo>
                  <a:lnTo>
                    <a:pt x="666" y="491"/>
                  </a:lnTo>
                  <a:lnTo>
                    <a:pt x="690" y="481"/>
                  </a:lnTo>
                  <a:lnTo>
                    <a:pt x="701" y="475"/>
                  </a:lnTo>
                  <a:lnTo>
                    <a:pt x="711" y="469"/>
                  </a:lnTo>
                  <a:lnTo>
                    <a:pt x="721" y="461"/>
                  </a:lnTo>
                  <a:lnTo>
                    <a:pt x="728" y="453"/>
                  </a:lnTo>
                  <a:lnTo>
                    <a:pt x="735" y="444"/>
                  </a:lnTo>
                  <a:lnTo>
                    <a:pt x="740" y="434"/>
                  </a:lnTo>
                  <a:lnTo>
                    <a:pt x="744" y="423"/>
                  </a:lnTo>
                  <a:lnTo>
                    <a:pt x="746" y="411"/>
                  </a:lnTo>
                  <a:lnTo>
                    <a:pt x="747" y="398"/>
                  </a:lnTo>
                  <a:lnTo>
                    <a:pt x="745" y="384"/>
                  </a:lnTo>
                  <a:lnTo>
                    <a:pt x="743" y="364"/>
                  </a:lnTo>
                  <a:lnTo>
                    <a:pt x="742" y="347"/>
                  </a:lnTo>
                  <a:lnTo>
                    <a:pt x="742" y="331"/>
                  </a:lnTo>
                  <a:lnTo>
                    <a:pt x="744" y="318"/>
                  </a:lnTo>
                  <a:lnTo>
                    <a:pt x="746" y="306"/>
                  </a:lnTo>
                  <a:lnTo>
                    <a:pt x="749" y="295"/>
                  </a:lnTo>
                  <a:lnTo>
                    <a:pt x="752" y="287"/>
                  </a:lnTo>
                  <a:lnTo>
                    <a:pt x="756" y="279"/>
                  </a:lnTo>
                  <a:lnTo>
                    <a:pt x="760" y="273"/>
                  </a:lnTo>
                  <a:lnTo>
                    <a:pt x="764" y="268"/>
                  </a:lnTo>
                  <a:lnTo>
                    <a:pt x="768" y="264"/>
                  </a:lnTo>
                  <a:lnTo>
                    <a:pt x="772" y="261"/>
                  </a:lnTo>
                  <a:lnTo>
                    <a:pt x="775" y="259"/>
                  </a:lnTo>
                  <a:lnTo>
                    <a:pt x="777" y="258"/>
                  </a:lnTo>
                  <a:lnTo>
                    <a:pt x="779" y="257"/>
                  </a:lnTo>
                  <a:lnTo>
                    <a:pt x="779" y="257"/>
                  </a:lnTo>
                  <a:lnTo>
                    <a:pt x="782" y="270"/>
                  </a:lnTo>
                  <a:lnTo>
                    <a:pt x="786" y="303"/>
                  </a:lnTo>
                  <a:lnTo>
                    <a:pt x="789" y="351"/>
                  </a:lnTo>
                  <a:lnTo>
                    <a:pt x="789" y="378"/>
                  </a:lnTo>
                  <a:lnTo>
                    <a:pt x="787" y="406"/>
                  </a:lnTo>
                  <a:lnTo>
                    <a:pt x="783" y="434"/>
                  </a:lnTo>
                  <a:lnTo>
                    <a:pt x="776" y="461"/>
                  </a:lnTo>
                  <a:lnTo>
                    <a:pt x="767" y="487"/>
                  </a:lnTo>
                  <a:lnTo>
                    <a:pt x="761" y="499"/>
                  </a:lnTo>
                  <a:lnTo>
                    <a:pt x="754" y="511"/>
                  </a:lnTo>
                  <a:lnTo>
                    <a:pt x="746" y="522"/>
                  </a:lnTo>
                  <a:lnTo>
                    <a:pt x="738" y="531"/>
                  </a:lnTo>
                  <a:lnTo>
                    <a:pt x="728" y="540"/>
                  </a:lnTo>
                  <a:lnTo>
                    <a:pt x="717" y="548"/>
                  </a:lnTo>
                  <a:lnTo>
                    <a:pt x="705" y="554"/>
                  </a:lnTo>
                  <a:lnTo>
                    <a:pt x="691" y="559"/>
                  </a:lnTo>
                  <a:lnTo>
                    <a:pt x="676" y="563"/>
                  </a:lnTo>
                  <a:lnTo>
                    <a:pt x="660" y="565"/>
                  </a:lnTo>
                  <a:lnTo>
                    <a:pt x="554" y="571"/>
                  </a:lnTo>
                  <a:lnTo>
                    <a:pt x="518" y="571"/>
                  </a:lnTo>
                  <a:lnTo>
                    <a:pt x="492" y="570"/>
                  </a:lnTo>
                  <a:lnTo>
                    <a:pt x="474" y="569"/>
                  </a:lnTo>
                  <a:lnTo>
                    <a:pt x="462" y="567"/>
                  </a:lnTo>
                  <a:lnTo>
                    <a:pt x="456" y="566"/>
                  </a:lnTo>
                  <a:lnTo>
                    <a:pt x="455" y="565"/>
                  </a:lnTo>
                  <a:lnTo>
                    <a:pt x="454" y="565"/>
                  </a:lnTo>
                  <a:lnTo>
                    <a:pt x="453" y="575"/>
                  </a:lnTo>
                  <a:lnTo>
                    <a:pt x="451" y="603"/>
                  </a:lnTo>
                  <a:lnTo>
                    <a:pt x="451" y="644"/>
                  </a:lnTo>
                  <a:lnTo>
                    <a:pt x="455" y="694"/>
                  </a:lnTo>
                  <a:lnTo>
                    <a:pt x="460" y="721"/>
                  </a:lnTo>
                  <a:lnTo>
                    <a:pt x="466" y="748"/>
                  </a:lnTo>
                  <a:lnTo>
                    <a:pt x="475" y="775"/>
                  </a:lnTo>
                  <a:lnTo>
                    <a:pt x="487" y="801"/>
                  </a:lnTo>
                  <a:lnTo>
                    <a:pt x="501" y="826"/>
                  </a:lnTo>
                  <a:lnTo>
                    <a:pt x="518" y="849"/>
                  </a:lnTo>
                  <a:lnTo>
                    <a:pt x="540" y="869"/>
                  </a:lnTo>
                  <a:lnTo>
                    <a:pt x="551" y="879"/>
                  </a:lnTo>
                  <a:lnTo>
                    <a:pt x="564" y="887"/>
                  </a:lnTo>
                  <a:lnTo>
                    <a:pt x="189" y="881"/>
                  </a:lnTo>
                  <a:lnTo>
                    <a:pt x="206" y="875"/>
                  </a:lnTo>
                  <a:lnTo>
                    <a:pt x="221" y="867"/>
                  </a:lnTo>
                  <a:lnTo>
                    <a:pt x="235" y="858"/>
                  </a:lnTo>
                  <a:lnTo>
                    <a:pt x="248" y="848"/>
                  </a:lnTo>
                  <a:lnTo>
                    <a:pt x="260" y="836"/>
                  </a:lnTo>
                  <a:lnTo>
                    <a:pt x="270" y="823"/>
                  </a:lnTo>
                  <a:lnTo>
                    <a:pt x="289" y="795"/>
                  </a:lnTo>
                  <a:lnTo>
                    <a:pt x="303" y="763"/>
                  </a:lnTo>
                  <a:lnTo>
                    <a:pt x="315" y="729"/>
                  </a:lnTo>
                  <a:lnTo>
                    <a:pt x="323" y="694"/>
                  </a:lnTo>
                  <a:lnTo>
                    <a:pt x="329" y="658"/>
                  </a:lnTo>
                  <a:lnTo>
                    <a:pt x="335" y="588"/>
                  </a:lnTo>
                  <a:lnTo>
                    <a:pt x="335" y="528"/>
                  </a:lnTo>
                  <a:lnTo>
                    <a:pt x="332" y="484"/>
                  </a:lnTo>
                  <a:lnTo>
                    <a:pt x="330" y="464"/>
                  </a:lnTo>
                  <a:lnTo>
                    <a:pt x="325" y="465"/>
                  </a:lnTo>
                  <a:lnTo>
                    <a:pt x="316" y="467"/>
                  </a:lnTo>
                  <a:lnTo>
                    <a:pt x="302" y="469"/>
                  </a:lnTo>
                  <a:lnTo>
                    <a:pt x="283" y="470"/>
                  </a:lnTo>
                  <a:lnTo>
                    <a:pt x="256" y="471"/>
                  </a:lnTo>
                  <a:lnTo>
                    <a:pt x="222" y="470"/>
                  </a:lnTo>
                  <a:lnTo>
                    <a:pt x="127" y="466"/>
                  </a:lnTo>
                  <a:lnTo>
                    <a:pt x="112" y="464"/>
                  </a:lnTo>
                  <a:lnTo>
                    <a:pt x="97" y="460"/>
                  </a:lnTo>
                  <a:lnTo>
                    <a:pt x="84" y="455"/>
                  </a:lnTo>
                  <a:lnTo>
                    <a:pt x="72" y="449"/>
                  </a:lnTo>
                  <a:lnTo>
                    <a:pt x="61" y="441"/>
                  </a:lnTo>
                  <a:lnTo>
                    <a:pt x="52" y="432"/>
                  </a:lnTo>
                  <a:lnTo>
                    <a:pt x="43" y="423"/>
                  </a:lnTo>
                  <a:lnTo>
                    <a:pt x="35" y="412"/>
                  </a:lnTo>
                  <a:lnTo>
                    <a:pt x="28" y="401"/>
                  </a:lnTo>
                  <a:lnTo>
                    <a:pt x="22" y="389"/>
                  </a:lnTo>
                  <a:lnTo>
                    <a:pt x="13" y="363"/>
                  </a:lnTo>
                  <a:lnTo>
                    <a:pt x="6" y="335"/>
                  </a:lnTo>
                  <a:lnTo>
                    <a:pt x="2" y="307"/>
                  </a:lnTo>
                  <a:lnTo>
                    <a:pt x="0" y="279"/>
                  </a:lnTo>
                  <a:lnTo>
                    <a:pt x="0" y="252"/>
                  </a:lnTo>
                  <a:lnTo>
                    <a:pt x="2" y="205"/>
                  </a:lnTo>
                  <a:lnTo>
                    <a:pt x="6" y="17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39"/>
            <p:cNvSpPr/>
            <p:nvPr/>
          </p:nvSpPr>
          <p:spPr>
            <a:xfrm>
              <a:off x="3936281" y="3694421"/>
              <a:ext cx="630239" cy="511811"/>
            </a:xfrm>
            <a:custGeom>
              <a:avLst/>
              <a:gdLst/>
              <a:ahLst/>
              <a:cxnLst/>
              <a:rect l="l" t="t" r="r" b="b"/>
              <a:pathLst>
                <a:path w="1225" h="995" extrusionOk="0">
                  <a:moveTo>
                    <a:pt x="232" y="433"/>
                  </a:moveTo>
                  <a:lnTo>
                    <a:pt x="216" y="434"/>
                  </a:lnTo>
                  <a:lnTo>
                    <a:pt x="200" y="435"/>
                  </a:lnTo>
                  <a:lnTo>
                    <a:pt x="184" y="437"/>
                  </a:lnTo>
                  <a:lnTo>
                    <a:pt x="168" y="440"/>
                  </a:lnTo>
                  <a:lnTo>
                    <a:pt x="153" y="444"/>
                  </a:lnTo>
                  <a:lnTo>
                    <a:pt x="138" y="449"/>
                  </a:lnTo>
                  <a:lnTo>
                    <a:pt x="124" y="455"/>
                  </a:lnTo>
                  <a:lnTo>
                    <a:pt x="110" y="461"/>
                  </a:lnTo>
                  <a:lnTo>
                    <a:pt x="96" y="468"/>
                  </a:lnTo>
                  <a:lnTo>
                    <a:pt x="83" y="476"/>
                  </a:lnTo>
                  <a:lnTo>
                    <a:pt x="58" y="493"/>
                  </a:lnTo>
                  <a:lnTo>
                    <a:pt x="34" y="513"/>
                  </a:lnTo>
                  <a:lnTo>
                    <a:pt x="12" y="535"/>
                  </a:lnTo>
                  <a:lnTo>
                    <a:pt x="9" y="521"/>
                  </a:lnTo>
                  <a:lnTo>
                    <a:pt x="6" y="508"/>
                  </a:lnTo>
                  <a:lnTo>
                    <a:pt x="4" y="494"/>
                  </a:lnTo>
                  <a:lnTo>
                    <a:pt x="3" y="480"/>
                  </a:lnTo>
                  <a:lnTo>
                    <a:pt x="1" y="453"/>
                  </a:lnTo>
                  <a:lnTo>
                    <a:pt x="0" y="425"/>
                  </a:lnTo>
                  <a:lnTo>
                    <a:pt x="1" y="396"/>
                  </a:lnTo>
                  <a:lnTo>
                    <a:pt x="5" y="366"/>
                  </a:lnTo>
                  <a:lnTo>
                    <a:pt x="20" y="309"/>
                  </a:lnTo>
                  <a:lnTo>
                    <a:pt x="43" y="254"/>
                  </a:lnTo>
                  <a:lnTo>
                    <a:pt x="73" y="203"/>
                  </a:lnTo>
                  <a:lnTo>
                    <a:pt x="110" y="155"/>
                  </a:lnTo>
                  <a:lnTo>
                    <a:pt x="151" y="112"/>
                  </a:lnTo>
                  <a:lnTo>
                    <a:pt x="197" y="75"/>
                  </a:lnTo>
                  <a:lnTo>
                    <a:pt x="245" y="45"/>
                  </a:lnTo>
                  <a:lnTo>
                    <a:pt x="294" y="21"/>
                  </a:lnTo>
                  <a:lnTo>
                    <a:pt x="345" y="6"/>
                  </a:lnTo>
                  <a:lnTo>
                    <a:pt x="370" y="2"/>
                  </a:lnTo>
                  <a:lnTo>
                    <a:pt x="394" y="0"/>
                  </a:lnTo>
                  <a:lnTo>
                    <a:pt x="418" y="1"/>
                  </a:lnTo>
                  <a:lnTo>
                    <a:pt x="442" y="4"/>
                  </a:lnTo>
                  <a:lnTo>
                    <a:pt x="465" y="9"/>
                  </a:lnTo>
                  <a:lnTo>
                    <a:pt x="487" y="18"/>
                  </a:lnTo>
                  <a:lnTo>
                    <a:pt x="508" y="29"/>
                  </a:lnTo>
                  <a:lnTo>
                    <a:pt x="528" y="43"/>
                  </a:lnTo>
                  <a:lnTo>
                    <a:pt x="546" y="61"/>
                  </a:lnTo>
                  <a:lnTo>
                    <a:pt x="564" y="81"/>
                  </a:lnTo>
                  <a:lnTo>
                    <a:pt x="579" y="105"/>
                  </a:lnTo>
                  <a:lnTo>
                    <a:pt x="593" y="132"/>
                  </a:lnTo>
                  <a:lnTo>
                    <a:pt x="636" y="211"/>
                  </a:lnTo>
                  <a:lnTo>
                    <a:pt x="658" y="242"/>
                  </a:lnTo>
                  <a:lnTo>
                    <a:pt x="682" y="269"/>
                  </a:lnTo>
                  <a:lnTo>
                    <a:pt x="706" y="292"/>
                  </a:lnTo>
                  <a:lnTo>
                    <a:pt x="731" y="310"/>
                  </a:lnTo>
                  <a:lnTo>
                    <a:pt x="757" y="324"/>
                  </a:lnTo>
                  <a:lnTo>
                    <a:pt x="782" y="336"/>
                  </a:lnTo>
                  <a:lnTo>
                    <a:pt x="809" y="344"/>
                  </a:lnTo>
                  <a:lnTo>
                    <a:pt x="835" y="349"/>
                  </a:lnTo>
                  <a:lnTo>
                    <a:pt x="887" y="352"/>
                  </a:lnTo>
                  <a:lnTo>
                    <a:pt x="939" y="348"/>
                  </a:lnTo>
                  <a:lnTo>
                    <a:pt x="990" y="340"/>
                  </a:lnTo>
                  <a:lnTo>
                    <a:pt x="1082" y="320"/>
                  </a:lnTo>
                  <a:lnTo>
                    <a:pt x="1122" y="314"/>
                  </a:lnTo>
                  <a:lnTo>
                    <a:pt x="1140" y="313"/>
                  </a:lnTo>
                  <a:lnTo>
                    <a:pt x="1156" y="313"/>
                  </a:lnTo>
                  <a:lnTo>
                    <a:pt x="1172" y="316"/>
                  </a:lnTo>
                  <a:lnTo>
                    <a:pt x="1185" y="322"/>
                  </a:lnTo>
                  <a:lnTo>
                    <a:pt x="1197" y="330"/>
                  </a:lnTo>
                  <a:lnTo>
                    <a:pt x="1207" y="341"/>
                  </a:lnTo>
                  <a:lnTo>
                    <a:pt x="1214" y="356"/>
                  </a:lnTo>
                  <a:lnTo>
                    <a:pt x="1220" y="375"/>
                  </a:lnTo>
                  <a:lnTo>
                    <a:pt x="1224" y="398"/>
                  </a:lnTo>
                  <a:lnTo>
                    <a:pt x="1225" y="425"/>
                  </a:lnTo>
                  <a:lnTo>
                    <a:pt x="1224" y="461"/>
                  </a:lnTo>
                  <a:lnTo>
                    <a:pt x="1220" y="496"/>
                  </a:lnTo>
                  <a:lnTo>
                    <a:pt x="1215" y="530"/>
                  </a:lnTo>
                  <a:lnTo>
                    <a:pt x="1207" y="564"/>
                  </a:lnTo>
                  <a:lnTo>
                    <a:pt x="1197" y="597"/>
                  </a:lnTo>
                  <a:lnTo>
                    <a:pt x="1185" y="629"/>
                  </a:lnTo>
                  <a:lnTo>
                    <a:pt x="1171" y="660"/>
                  </a:lnTo>
                  <a:lnTo>
                    <a:pt x="1155" y="690"/>
                  </a:lnTo>
                  <a:lnTo>
                    <a:pt x="1135" y="672"/>
                  </a:lnTo>
                  <a:lnTo>
                    <a:pt x="1114" y="656"/>
                  </a:lnTo>
                  <a:lnTo>
                    <a:pt x="1091" y="642"/>
                  </a:lnTo>
                  <a:lnTo>
                    <a:pt x="1067" y="630"/>
                  </a:lnTo>
                  <a:lnTo>
                    <a:pt x="1042" y="621"/>
                  </a:lnTo>
                  <a:lnTo>
                    <a:pt x="1029" y="617"/>
                  </a:lnTo>
                  <a:lnTo>
                    <a:pt x="1015" y="614"/>
                  </a:lnTo>
                  <a:lnTo>
                    <a:pt x="1002" y="611"/>
                  </a:lnTo>
                  <a:lnTo>
                    <a:pt x="988" y="610"/>
                  </a:lnTo>
                  <a:lnTo>
                    <a:pt x="974" y="609"/>
                  </a:lnTo>
                  <a:lnTo>
                    <a:pt x="960" y="608"/>
                  </a:lnTo>
                  <a:lnTo>
                    <a:pt x="932" y="610"/>
                  </a:lnTo>
                  <a:lnTo>
                    <a:pt x="905" y="614"/>
                  </a:lnTo>
                  <a:lnTo>
                    <a:pt x="879" y="621"/>
                  </a:lnTo>
                  <a:lnTo>
                    <a:pt x="854" y="630"/>
                  </a:lnTo>
                  <a:lnTo>
                    <a:pt x="830" y="642"/>
                  </a:lnTo>
                  <a:lnTo>
                    <a:pt x="807" y="656"/>
                  </a:lnTo>
                  <a:lnTo>
                    <a:pt x="786" y="672"/>
                  </a:lnTo>
                  <a:lnTo>
                    <a:pt x="767" y="690"/>
                  </a:lnTo>
                  <a:lnTo>
                    <a:pt x="749" y="709"/>
                  </a:lnTo>
                  <a:lnTo>
                    <a:pt x="733" y="731"/>
                  </a:lnTo>
                  <a:lnTo>
                    <a:pt x="719" y="754"/>
                  </a:lnTo>
                  <a:lnTo>
                    <a:pt x="708" y="778"/>
                  </a:lnTo>
                  <a:lnTo>
                    <a:pt x="698" y="803"/>
                  </a:lnTo>
                  <a:lnTo>
                    <a:pt x="692" y="830"/>
                  </a:lnTo>
                  <a:lnTo>
                    <a:pt x="687" y="857"/>
                  </a:lnTo>
                  <a:lnTo>
                    <a:pt x="686" y="885"/>
                  </a:lnTo>
                  <a:lnTo>
                    <a:pt x="686" y="899"/>
                  </a:lnTo>
                  <a:lnTo>
                    <a:pt x="688" y="913"/>
                  </a:lnTo>
                  <a:lnTo>
                    <a:pt x="689" y="926"/>
                  </a:lnTo>
                  <a:lnTo>
                    <a:pt x="692" y="939"/>
                  </a:lnTo>
                  <a:lnTo>
                    <a:pt x="695" y="952"/>
                  </a:lnTo>
                  <a:lnTo>
                    <a:pt x="698" y="965"/>
                  </a:lnTo>
                  <a:lnTo>
                    <a:pt x="706" y="989"/>
                  </a:lnTo>
                  <a:lnTo>
                    <a:pt x="694" y="991"/>
                  </a:lnTo>
                  <a:lnTo>
                    <a:pt x="683" y="993"/>
                  </a:lnTo>
                  <a:lnTo>
                    <a:pt x="659" y="994"/>
                  </a:lnTo>
                  <a:lnTo>
                    <a:pt x="635" y="995"/>
                  </a:lnTo>
                  <a:lnTo>
                    <a:pt x="610" y="995"/>
                  </a:lnTo>
                  <a:lnTo>
                    <a:pt x="572" y="994"/>
                  </a:lnTo>
                  <a:lnTo>
                    <a:pt x="534" y="991"/>
                  </a:lnTo>
                  <a:lnTo>
                    <a:pt x="498" y="985"/>
                  </a:lnTo>
                  <a:lnTo>
                    <a:pt x="480" y="982"/>
                  </a:lnTo>
                  <a:lnTo>
                    <a:pt x="463" y="978"/>
                  </a:lnTo>
                  <a:lnTo>
                    <a:pt x="479" y="955"/>
                  </a:lnTo>
                  <a:lnTo>
                    <a:pt x="494" y="931"/>
                  </a:lnTo>
                  <a:lnTo>
                    <a:pt x="506" y="906"/>
                  </a:lnTo>
                  <a:lnTo>
                    <a:pt x="517" y="880"/>
                  </a:lnTo>
                  <a:lnTo>
                    <a:pt x="525" y="852"/>
                  </a:lnTo>
                  <a:lnTo>
                    <a:pt x="532" y="824"/>
                  </a:lnTo>
                  <a:lnTo>
                    <a:pt x="536" y="794"/>
                  </a:lnTo>
                  <a:lnTo>
                    <a:pt x="537" y="764"/>
                  </a:lnTo>
                  <a:lnTo>
                    <a:pt x="536" y="730"/>
                  </a:lnTo>
                  <a:lnTo>
                    <a:pt x="532" y="697"/>
                  </a:lnTo>
                  <a:lnTo>
                    <a:pt x="524" y="665"/>
                  </a:lnTo>
                  <a:lnTo>
                    <a:pt x="514" y="635"/>
                  </a:lnTo>
                  <a:lnTo>
                    <a:pt x="502" y="606"/>
                  </a:lnTo>
                  <a:lnTo>
                    <a:pt x="486" y="579"/>
                  </a:lnTo>
                  <a:lnTo>
                    <a:pt x="469" y="553"/>
                  </a:lnTo>
                  <a:lnTo>
                    <a:pt x="449" y="530"/>
                  </a:lnTo>
                  <a:lnTo>
                    <a:pt x="427" y="508"/>
                  </a:lnTo>
                  <a:lnTo>
                    <a:pt x="404" y="489"/>
                  </a:lnTo>
                  <a:lnTo>
                    <a:pt x="378" y="473"/>
                  </a:lnTo>
                  <a:lnTo>
                    <a:pt x="351" y="459"/>
                  </a:lnTo>
                  <a:lnTo>
                    <a:pt x="323" y="448"/>
                  </a:lnTo>
                  <a:lnTo>
                    <a:pt x="294" y="440"/>
                  </a:lnTo>
                  <a:lnTo>
                    <a:pt x="263" y="43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39"/>
            <p:cNvSpPr/>
            <p:nvPr/>
          </p:nvSpPr>
          <p:spPr>
            <a:xfrm>
              <a:off x="4315763" y="4026532"/>
              <a:ext cx="289374" cy="237884"/>
            </a:xfrm>
            <a:custGeom>
              <a:avLst/>
              <a:gdLst/>
              <a:ahLst/>
              <a:cxnLst/>
              <a:rect l="l" t="t" r="r" b="b"/>
              <a:pathLst>
                <a:path w="563" h="463" extrusionOk="0">
                  <a:moveTo>
                    <a:pt x="229" y="0"/>
                  </a:moveTo>
                  <a:lnTo>
                    <a:pt x="241" y="0"/>
                  </a:lnTo>
                  <a:lnTo>
                    <a:pt x="253" y="1"/>
                  </a:lnTo>
                  <a:lnTo>
                    <a:pt x="265" y="3"/>
                  </a:lnTo>
                  <a:lnTo>
                    <a:pt x="276" y="5"/>
                  </a:lnTo>
                  <a:lnTo>
                    <a:pt x="287" y="7"/>
                  </a:lnTo>
                  <a:lnTo>
                    <a:pt x="298" y="11"/>
                  </a:lnTo>
                  <a:lnTo>
                    <a:pt x="309" y="14"/>
                  </a:lnTo>
                  <a:lnTo>
                    <a:pt x="319" y="19"/>
                  </a:lnTo>
                  <a:lnTo>
                    <a:pt x="329" y="23"/>
                  </a:lnTo>
                  <a:lnTo>
                    <a:pt x="339" y="29"/>
                  </a:lnTo>
                  <a:lnTo>
                    <a:pt x="349" y="35"/>
                  </a:lnTo>
                  <a:lnTo>
                    <a:pt x="358" y="41"/>
                  </a:lnTo>
                  <a:lnTo>
                    <a:pt x="376" y="55"/>
                  </a:lnTo>
                  <a:lnTo>
                    <a:pt x="392" y="71"/>
                  </a:lnTo>
                  <a:lnTo>
                    <a:pt x="399" y="79"/>
                  </a:lnTo>
                  <a:lnTo>
                    <a:pt x="404" y="88"/>
                  </a:lnTo>
                  <a:lnTo>
                    <a:pt x="408" y="98"/>
                  </a:lnTo>
                  <a:lnTo>
                    <a:pt x="412" y="109"/>
                  </a:lnTo>
                  <a:lnTo>
                    <a:pt x="417" y="131"/>
                  </a:lnTo>
                  <a:lnTo>
                    <a:pt x="420" y="153"/>
                  </a:lnTo>
                  <a:lnTo>
                    <a:pt x="425" y="176"/>
                  </a:lnTo>
                  <a:lnTo>
                    <a:pt x="427" y="187"/>
                  </a:lnTo>
                  <a:lnTo>
                    <a:pt x="431" y="197"/>
                  </a:lnTo>
                  <a:lnTo>
                    <a:pt x="435" y="207"/>
                  </a:lnTo>
                  <a:lnTo>
                    <a:pt x="441" y="216"/>
                  </a:lnTo>
                  <a:lnTo>
                    <a:pt x="448" y="225"/>
                  </a:lnTo>
                  <a:lnTo>
                    <a:pt x="452" y="228"/>
                  </a:lnTo>
                  <a:lnTo>
                    <a:pt x="457" y="232"/>
                  </a:lnTo>
                  <a:lnTo>
                    <a:pt x="504" y="272"/>
                  </a:lnTo>
                  <a:lnTo>
                    <a:pt x="537" y="307"/>
                  </a:lnTo>
                  <a:lnTo>
                    <a:pt x="548" y="322"/>
                  </a:lnTo>
                  <a:lnTo>
                    <a:pt x="556" y="337"/>
                  </a:lnTo>
                  <a:lnTo>
                    <a:pt x="561" y="350"/>
                  </a:lnTo>
                  <a:lnTo>
                    <a:pt x="563" y="363"/>
                  </a:lnTo>
                  <a:lnTo>
                    <a:pt x="563" y="375"/>
                  </a:lnTo>
                  <a:lnTo>
                    <a:pt x="560" y="385"/>
                  </a:lnTo>
                  <a:lnTo>
                    <a:pt x="555" y="395"/>
                  </a:lnTo>
                  <a:lnTo>
                    <a:pt x="548" y="404"/>
                  </a:lnTo>
                  <a:lnTo>
                    <a:pt x="538" y="412"/>
                  </a:lnTo>
                  <a:lnTo>
                    <a:pt x="527" y="419"/>
                  </a:lnTo>
                  <a:lnTo>
                    <a:pt x="515" y="426"/>
                  </a:lnTo>
                  <a:lnTo>
                    <a:pt x="501" y="432"/>
                  </a:lnTo>
                  <a:lnTo>
                    <a:pt x="469" y="442"/>
                  </a:lnTo>
                  <a:lnTo>
                    <a:pt x="434" y="449"/>
                  </a:lnTo>
                  <a:lnTo>
                    <a:pt x="360" y="459"/>
                  </a:lnTo>
                  <a:lnTo>
                    <a:pt x="287" y="462"/>
                  </a:lnTo>
                  <a:lnTo>
                    <a:pt x="229" y="463"/>
                  </a:lnTo>
                  <a:lnTo>
                    <a:pt x="211" y="462"/>
                  </a:lnTo>
                  <a:lnTo>
                    <a:pt x="194" y="460"/>
                  </a:lnTo>
                  <a:lnTo>
                    <a:pt x="177" y="457"/>
                  </a:lnTo>
                  <a:lnTo>
                    <a:pt x="160" y="452"/>
                  </a:lnTo>
                  <a:lnTo>
                    <a:pt x="144" y="447"/>
                  </a:lnTo>
                  <a:lnTo>
                    <a:pt x="129" y="440"/>
                  </a:lnTo>
                  <a:lnTo>
                    <a:pt x="114" y="432"/>
                  </a:lnTo>
                  <a:lnTo>
                    <a:pt x="100" y="423"/>
                  </a:lnTo>
                  <a:lnTo>
                    <a:pt x="86" y="413"/>
                  </a:lnTo>
                  <a:lnTo>
                    <a:pt x="74" y="402"/>
                  </a:lnTo>
                  <a:lnTo>
                    <a:pt x="62" y="390"/>
                  </a:lnTo>
                  <a:lnTo>
                    <a:pt x="51" y="377"/>
                  </a:lnTo>
                  <a:lnTo>
                    <a:pt x="41" y="364"/>
                  </a:lnTo>
                  <a:lnTo>
                    <a:pt x="32" y="350"/>
                  </a:lnTo>
                  <a:lnTo>
                    <a:pt x="24" y="335"/>
                  </a:lnTo>
                  <a:lnTo>
                    <a:pt x="17" y="319"/>
                  </a:lnTo>
                  <a:lnTo>
                    <a:pt x="13" y="308"/>
                  </a:lnTo>
                  <a:lnTo>
                    <a:pt x="10" y="298"/>
                  </a:lnTo>
                  <a:lnTo>
                    <a:pt x="7" y="287"/>
                  </a:lnTo>
                  <a:lnTo>
                    <a:pt x="4" y="277"/>
                  </a:lnTo>
                  <a:lnTo>
                    <a:pt x="2" y="266"/>
                  </a:lnTo>
                  <a:lnTo>
                    <a:pt x="1" y="255"/>
                  </a:lnTo>
                  <a:lnTo>
                    <a:pt x="0" y="243"/>
                  </a:lnTo>
                  <a:lnTo>
                    <a:pt x="0" y="232"/>
                  </a:lnTo>
                  <a:lnTo>
                    <a:pt x="1" y="208"/>
                  </a:lnTo>
                  <a:lnTo>
                    <a:pt x="5" y="186"/>
                  </a:lnTo>
                  <a:lnTo>
                    <a:pt x="10" y="163"/>
                  </a:lnTo>
                  <a:lnTo>
                    <a:pt x="18" y="142"/>
                  </a:lnTo>
                  <a:lnTo>
                    <a:pt x="28" y="122"/>
                  </a:lnTo>
                  <a:lnTo>
                    <a:pt x="39" y="103"/>
                  </a:lnTo>
                  <a:lnTo>
                    <a:pt x="52" y="85"/>
                  </a:lnTo>
                  <a:lnTo>
                    <a:pt x="67" y="68"/>
                  </a:lnTo>
                  <a:lnTo>
                    <a:pt x="83" y="53"/>
                  </a:lnTo>
                  <a:lnTo>
                    <a:pt x="101" y="40"/>
                  </a:lnTo>
                  <a:lnTo>
                    <a:pt x="120" y="28"/>
                  </a:lnTo>
                  <a:lnTo>
                    <a:pt x="140" y="18"/>
                  </a:lnTo>
                  <a:lnTo>
                    <a:pt x="161" y="11"/>
                  </a:lnTo>
                  <a:lnTo>
                    <a:pt x="183" y="5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39"/>
            <p:cNvSpPr/>
            <p:nvPr/>
          </p:nvSpPr>
          <p:spPr>
            <a:xfrm>
              <a:off x="3885305" y="3939514"/>
              <a:ext cx="294523" cy="275987"/>
            </a:xfrm>
            <a:custGeom>
              <a:avLst/>
              <a:gdLst/>
              <a:ahLst/>
              <a:cxnLst/>
              <a:rect l="l" t="t" r="r" b="b"/>
              <a:pathLst>
                <a:path w="573" h="537" extrusionOk="0">
                  <a:moveTo>
                    <a:pt x="149" y="82"/>
                  </a:moveTo>
                  <a:lnTo>
                    <a:pt x="167" y="64"/>
                  </a:lnTo>
                  <a:lnTo>
                    <a:pt x="177" y="55"/>
                  </a:lnTo>
                  <a:lnTo>
                    <a:pt x="186" y="48"/>
                  </a:lnTo>
                  <a:lnTo>
                    <a:pt x="197" y="40"/>
                  </a:lnTo>
                  <a:lnTo>
                    <a:pt x="207" y="34"/>
                  </a:lnTo>
                  <a:lnTo>
                    <a:pt x="218" y="27"/>
                  </a:lnTo>
                  <a:lnTo>
                    <a:pt x="229" y="22"/>
                  </a:lnTo>
                  <a:lnTo>
                    <a:pt x="240" y="17"/>
                  </a:lnTo>
                  <a:lnTo>
                    <a:pt x="252" y="12"/>
                  </a:lnTo>
                  <a:lnTo>
                    <a:pt x="264" y="9"/>
                  </a:lnTo>
                  <a:lnTo>
                    <a:pt x="276" y="6"/>
                  </a:lnTo>
                  <a:lnTo>
                    <a:pt x="289" y="3"/>
                  </a:lnTo>
                  <a:lnTo>
                    <a:pt x="302" y="1"/>
                  </a:lnTo>
                  <a:lnTo>
                    <a:pt x="314" y="0"/>
                  </a:lnTo>
                  <a:lnTo>
                    <a:pt x="327" y="0"/>
                  </a:lnTo>
                  <a:lnTo>
                    <a:pt x="353" y="1"/>
                  </a:lnTo>
                  <a:lnTo>
                    <a:pt x="377" y="5"/>
                  </a:lnTo>
                  <a:lnTo>
                    <a:pt x="401" y="12"/>
                  </a:lnTo>
                  <a:lnTo>
                    <a:pt x="423" y="21"/>
                  </a:lnTo>
                  <a:lnTo>
                    <a:pt x="445" y="32"/>
                  </a:lnTo>
                  <a:lnTo>
                    <a:pt x="465" y="45"/>
                  </a:lnTo>
                  <a:lnTo>
                    <a:pt x="484" y="60"/>
                  </a:lnTo>
                  <a:lnTo>
                    <a:pt x="501" y="77"/>
                  </a:lnTo>
                  <a:lnTo>
                    <a:pt x="517" y="96"/>
                  </a:lnTo>
                  <a:lnTo>
                    <a:pt x="531" y="117"/>
                  </a:lnTo>
                  <a:lnTo>
                    <a:pt x="544" y="138"/>
                  </a:lnTo>
                  <a:lnTo>
                    <a:pt x="554" y="162"/>
                  </a:lnTo>
                  <a:lnTo>
                    <a:pt x="562" y="186"/>
                  </a:lnTo>
                  <a:lnTo>
                    <a:pt x="568" y="211"/>
                  </a:lnTo>
                  <a:lnTo>
                    <a:pt x="572" y="238"/>
                  </a:lnTo>
                  <a:lnTo>
                    <a:pt x="573" y="265"/>
                  </a:lnTo>
                  <a:lnTo>
                    <a:pt x="572" y="290"/>
                  </a:lnTo>
                  <a:lnTo>
                    <a:pt x="569" y="317"/>
                  </a:lnTo>
                  <a:lnTo>
                    <a:pt x="563" y="345"/>
                  </a:lnTo>
                  <a:lnTo>
                    <a:pt x="556" y="373"/>
                  </a:lnTo>
                  <a:lnTo>
                    <a:pt x="547" y="400"/>
                  </a:lnTo>
                  <a:lnTo>
                    <a:pt x="536" y="425"/>
                  </a:lnTo>
                  <a:lnTo>
                    <a:pt x="524" y="448"/>
                  </a:lnTo>
                  <a:lnTo>
                    <a:pt x="518" y="458"/>
                  </a:lnTo>
                  <a:lnTo>
                    <a:pt x="511" y="468"/>
                  </a:lnTo>
                  <a:lnTo>
                    <a:pt x="503" y="478"/>
                  </a:lnTo>
                  <a:lnTo>
                    <a:pt x="493" y="487"/>
                  </a:lnTo>
                  <a:lnTo>
                    <a:pt x="484" y="494"/>
                  </a:lnTo>
                  <a:lnTo>
                    <a:pt x="474" y="501"/>
                  </a:lnTo>
                  <a:lnTo>
                    <a:pt x="463" y="507"/>
                  </a:lnTo>
                  <a:lnTo>
                    <a:pt x="452" y="511"/>
                  </a:lnTo>
                  <a:lnTo>
                    <a:pt x="441" y="515"/>
                  </a:lnTo>
                  <a:lnTo>
                    <a:pt x="430" y="519"/>
                  </a:lnTo>
                  <a:lnTo>
                    <a:pt x="406" y="524"/>
                  </a:lnTo>
                  <a:lnTo>
                    <a:pt x="381" y="527"/>
                  </a:lnTo>
                  <a:lnTo>
                    <a:pt x="327" y="533"/>
                  </a:lnTo>
                  <a:lnTo>
                    <a:pt x="262" y="537"/>
                  </a:lnTo>
                  <a:lnTo>
                    <a:pt x="205" y="534"/>
                  </a:lnTo>
                  <a:lnTo>
                    <a:pt x="155" y="526"/>
                  </a:lnTo>
                  <a:lnTo>
                    <a:pt x="113" y="513"/>
                  </a:lnTo>
                  <a:lnTo>
                    <a:pt x="95" y="505"/>
                  </a:lnTo>
                  <a:lnTo>
                    <a:pt x="78" y="496"/>
                  </a:lnTo>
                  <a:lnTo>
                    <a:pt x="63" y="486"/>
                  </a:lnTo>
                  <a:lnTo>
                    <a:pt x="50" y="476"/>
                  </a:lnTo>
                  <a:lnTo>
                    <a:pt x="38" y="465"/>
                  </a:lnTo>
                  <a:lnTo>
                    <a:pt x="28" y="453"/>
                  </a:lnTo>
                  <a:lnTo>
                    <a:pt x="20" y="441"/>
                  </a:lnTo>
                  <a:lnTo>
                    <a:pt x="13" y="429"/>
                  </a:lnTo>
                  <a:lnTo>
                    <a:pt x="8" y="417"/>
                  </a:lnTo>
                  <a:lnTo>
                    <a:pt x="4" y="404"/>
                  </a:lnTo>
                  <a:lnTo>
                    <a:pt x="1" y="391"/>
                  </a:lnTo>
                  <a:lnTo>
                    <a:pt x="0" y="379"/>
                  </a:lnTo>
                  <a:lnTo>
                    <a:pt x="0" y="366"/>
                  </a:lnTo>
                  <a:lnTo>
                    <a:pt x="2" y="354"/>
                  </a:lnTo>
                  <a:lnTo>
                    <a:pt x="5" y="342"/>
                  </a:lnTo>
                  <a:lnTo>
                    <a:pt x="9" y="331"/>
                  </a:lnTo>
                  <a:lnTo>
                    <a:pt x="14" y="320"/>
                  </a:lnTo>
                  <a:lnTo>
                    <a:pt x="21" y="310"/>
                  </a:lnTo>
                  <a:lnTo>
                    <a:pt x="28" y="301"/>
                  </a:lnTo>
                  <a:lnTo>
                    <a:pt x="37" y="292"/>
                  </a:lnTo>
                  <a:lnTo>
                    <a:pt x="47" y="284"/>
                  </a:lnTo>
                  <a:lnTo>
                    <a:pt x="58" y="278"/>
                  </a:lnTo>
                  <a:lnTo>
                    <a:pt x="70" y="272"/>
                  </a:lnTo>
                  <a:lnTo>
                    <a:pt x="82" y="268"/>
                  </a:lnTo>
                  <a:lnTo>
                    <a:pt x="109" y="258"/>
                  </a:lnTo>
                  <a:lnTo>
                    <a:pt x="129" y="247"/>
                  </a:lnTo>
                  <a:lnTo>
                    <a:pt x="137" y="242"/>
                  </a:lnTo>
                  <a:lnTo>
                    <a:pt x="144" y="236"/>
                  </a:lnTo>
                  <a:lnTo>
                    <a:pt x="149" y="230"/>
                  </a:lnTo>
                  <a:lnTo>
                    <a:pt x="154" y="224"/>
                  </a:lnTo>
                  <a:lnTo>
                    <a:pt x="157" y="218"/>
                  </a:lnTo>
                  <a:lnTo>
                    <a:pt x="160" y="212"/>
                  </a:lnTo>
                  <a:lnTo>
                    <a:pt x="161" y="206"/>
                  </a:lnTo>
                  <a:lnTo>
                    <a:pt x="162" y="199"/>
                  </a:lnTo>
                  <a:lnTo>
                    <a:pt x="162" y="193"/>
                  </a:lnTo>
                  <a:lnTo>
                    <a:pt x="162" y="187"/>
                  </a:lnTo>
                  <a:lnTo>
                    <a:pt x="159" y="174"/>
                  </a:lnTo>
                  <a:lnTo>
                    <a:pt x="143" y="124"/>
                  </a:lnTo>
                  <a:lnTo>
                    <a:pt x="141" y="113"/>
                  </a:lnTo>
                  <a:lnTo>
                    <a:pt x="141" y="107"/>
                  </a:lnTo>
                  <a:lnTo>
                    <a:pt x="141" y="102"/>
                  </a:lnTo>
                  <a:lnTo>
                    <a:pt x="142" y="96"/>
                  </a:lnTo>
                  <a:lnTo>
                    <a:pt x="143" y="91"/>
                  </a:lnTo>
                  <a:lnTo>
                    <a:pt x="146" y="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77" name="Google Shape;4277;p39"/>
          <p:cNvGrpSpPr/>
          <p:nvPr/>
        </p:nvGrpSpPr>
        <p:grpSpPr>
          <a:xfrm>
            <a:off x="3131968" y="4899000"/>
            <a:ext cx="595552" cy="708249"/>
            <a:chOff x="2881249" y="4738125"/>
            <a:chExt cx="707472" cy="841348"/>
          </a:xfrm>
        </p:grpSpPr>
        <p:sp>
          <p:nvSpPr>
            <p:cNvPr id="4278" name="Google Shape;4278;p39"/>
            <p:cNvSpPr/>
            <p:nvPr/>
          </p:nvSpPr>
          <p:spPr>
            <a:xfrm>
              <a:off x="3481623" y="5071266"/>
              <a:ext cx="1030" cy="2575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6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39"/>
            <p:cNvSpPr/>
            <p:nvPr/>
          </p:nvSpPr>
          <p:spPr>
            <a:xfrm>
              <a:off x="3262275" y="5072811"/>
              <a:ext cx="246123" cy="506662"/>
            </a:xfrm>
            <a:custGeom>
              <a:avLst/>
              <a:gdLst/>
              <a:ahLst/>
              <a:cxnLst/>
              <a:rect l="l" t="t" r="r" b="b"/>
              <a:pathLst>
                <a:path w="479" h="985" extrusionOk="0">
                  <a:moveTo>
                    <a:pt x="96" y="138"/>
                  </a:moveTo>
                  <a:lnTo>
                    <a:pt x="93" y="294"/>
                  </a:lnTo>
                  <a:lnTo>
                    <a:pt x="93" y="425"/>
                  </a:lnTo>
                  <a:lnTo>
                    <a:pt x="94" y="484"/>
                  </a:lnTo>
                  <a:lnTo>
                    <a:pt x="96" y="533"/>
                  </a:lnTo>
                  <a:lnTo>
                    <a:pt x="116" y="501"/>
                  </a:lnTo>
                  <a:lnTo>
                    <a:pt x="138" y="473"/>
                  </a:lnTo>
                  <a:lnTo>
                    <a:pt x="162" y="446"/>
                  </a:lnTo>
                  <a:lnTo>
                    <a:pt x="189" y="420"/>
                  </a:lnTo>
                  <a:lnTo>
                    <a:pt x="253" y="366"/>
                  </a:lnTo>
                  <a:lnTo>
                    <a:pt x="336" y="299"/>
                  </a:lnTo>
                  <a:lnTo>
                    <a:pt x="366" y="273"/>
                  </a:lnTo>
                  <a:lnTo>
                    <a:pt x="391" y="247"/>
                  </a:lnTo>
                  <a:lnTo>
                    <a:pt x="411" y="221"/>
                  </a:lnTo>
                  <a:lnTo>
                    <a:pt x="427" y="197"/>
                  </a:lnTo>
                  <a:lnTo>
                    <a:pt x="439" y="173"/>
                  </a:lnTo>
                  <a:lnTo>
                    <a:pt x="447" y="150"/>
                  </a:lnTo>
                  <a:lnTo>
                    <a:pt x="452" y="128"/>
                  </a:lnTo>
                  <a:lnTo>
                    <a:pt x="454" y="107"/>
                  </a:lnTo>
                  <a:lnTo>
                    <a:pt x="455" y="88"/>
                  </a:lnTo>
                  <a:lnTo>
                    <a:pt x="453" y="70"/>
                  </a:lnTo>
                  <a:lnTo>
                    <a:pt x="450" y="53"/>
                  </a:lnTo>
                  <a:lnTo>
                    <a:pt x="446" y="39"/>
                  </a:lnTo>
                  <a:lnTo>
                    <a:pt x="442" y="26"/>
                  </a:lnTo>
                  <a:lnTo>
                    <a:pt x="437" y="15"/>
                  </a:lnTo>
                  <a:lnTo>
                    <a:pt x="433" y="6"/>
                  </a:lnTo>
                  <a:lnTo>
                    <a:pt x="429" y="0"/>
                  </a:lnTo>
                  <a:lnTo>
                    <a:pt x="438" y="15"/>
                  </a:lnTo>
                  <a:lnTo>
                    <a:pt x="450" y="39"/>
                  </a:lnTo>
                  <a:lnTo>
                    <a:pt x="462" y="70"/>
                  </a:lnTo>
                  <a:lnTo>
                    <a:pt x="468" y="87"/>
                  </a:lnTo>
                  <a:lnTo>
                    <a:pt x="473" y="105"/>
                  </a:lnTo>
                  <a:lnTo>
                    <a:pt x="476" y="125"/>
                  </a:lnTo>
                  <a:lnTo>
                    <a:pt x="478" y="145"/>
                  </a:lnTo>
                  <a:lnTo>
                    <a:pt x="479" y="165"/>
                  </a:lnTo>
                  <a:lnTo>
                    <a:pt x="477" y="186"/>
                  </a:lnTo>
                  <a:lnTo>
                    <a:pt x="472" y="207"/>
                  </a:lnTo>
                  <a:lnTo>
                    <a:pt x="465" y="228"/>
                  </a:lnTo>
                  <a:lnTo>
                    <a:pt x="454" y="248"/>
                  </a:lnTo>
                  <a:lnTo>
                    <a:pt x="440" y="268"/>
                  </a:lnTo>
                  <a:lnTo>
                    <a:pt x="402" y="312"/>
                  </a:lnTo>
                  <a:lnTo>
                    <a:pt x="360" y="356"/>
                  </a:lnTo>
                  <a:lnTo>
                    <a:pt x="271" y="446"/>
                  </a:lnTo>
                  <a:lnTo>
                    <a:pt x="227" y="495"/>
                  </a:lnTo>
                  <a:lnTo>
                    <a:pt x="188" y="548"/>
                  </a:lnTo>
                  <a:lnTo>
                    <a:pt x="170" y="576"/>
                  </a:lnTo>
                  <a:lnTo>
                    <a:pt x="154" y="606"/>
                  </a:lnTo>
                  <a:lnTo>
                    <a:pt x="139" y="636"/>
                  </a:lnTo>
                  <a:lnTo>
                    <a:pt x="127" y="669"/>
                  </a:lnTo>
                  <a:lnTo>
                    <a:pt x="118" y="702"/>
                  </a:lnTo>
                  <a:lnTo>
                    <a:pt x="112" y="734"/>
                  </a:lnTo>
                  <a:lnTo>
                    <a:pt x="109" y="764"/>
                  </a:lnTo>
                  <a:lnTo>
                    <a:pt x="109" y="793"/>
                  </a:lnTo>
                  <a:lnTo>
                    <a:pt x="111" y="821"/>
                  </a:lnTo>
                  <a:lnTo>
                    <a:pt x="114" y="847"/>
                  </a:lnTo>
                  <a:lnTo>
                    <a:pt x="120" y="871"/>
                  </a:lnTo>
                  <a:lnTo>
                    <a:pt x="126" y="894"/>
                  </a:lnTo>
                  <a:lnTo>
                    <a:pt x="133" y="914"/>
                  </a:lnTo>
                  <a:lnTo>
                    <a:pt x="140" y="932"/>
                  </a:lnTo>
                  <a:lnTo>
                    <a:pt x="154" y="961"/>
                  </a:lnTo>
                  <a:lnTo>
                    <a:pt x="165" y="979"/>
                  </a:lnTo>
                  <a:lnTo>
                    <a:pt x="169" y="985"/>
                  </a:lnTo>
                  <a:lnTo>
                    <a:pt x="0" y="98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9"/>
            <p:cNvSpPr/>
            <p:nvPr/>
          </p:nvSpPr>
          <p:spPr>
            <a:xfrm>
              <a:off x="3134065" y="5254571"/>
              <a:ext cx="131815" cy="321813"/>
            </a:xfrm>
            <a:custGeom>
              <a:avLst/>
              <a:gdLst/>
              <a:ahLst/>
              <a:cxnLst/>
              <a:rect l="l" t="t" r="r" b="b"/>
              <a:pathLst>
                <a:path w="257" h="626" extrusionOk="0">
                  <a:moveTo>
                    <a:pt x="209" y="626"/>
                  </a:moveTo>
                  <a:lnTo>
                    <a:pt x="228" y="469"/>
                  </a:lnTo>
                  <a:lnTo>
                    <a:pt x="243" y="355"/>
                  </a:lnTo>
                  <a:lnTo>
                    <a:pt x="251" y="312"/>
                  </a:lnTo>
                  <a:lnTo>
                    <a:pt x="254" y="297"/>
                  </a:lnTo>
                  <a:lnTo>
                    <a:pt x="256" y="292"/>
                  </a:lnTo>
                  <a:lnTo>
                    <a:pt x="257" y="288"/>
                  </a:lnTo>
                  <a:lnTo>
                    <a:pt x="255" y="289"/>
                  </a:lnTo>
                  <a:lnTo>
                    <a:pt x="249" y="292"/>
                  </a:lnTo>
                  <a:lnTo>
                    <a:pt x="239" y="295"/>
                  </a:lnTo>
                  <a:lnTo>
                    <a:pt x="226" y="298"/>
                  </a:lnTo>
                  <a:lnTo>
                    <a:pt x="209" y="301"/>
                  </a:lnTo>
                  <a:lnTo>
                    <a:pt x="199" y="302"/>
                  </a:lnTo>
                  <a:lnTo>
                    <a:pt x="188" y="302"/>
                  </a:lnTo>
                  <a:lnTo>
                    <a:pt x="176" y="302"/>
                  </a:lnTo>
                  <a:lnTo>
                    <a:pt x="163" y="301"/>
                  </a:lnTo>
                  <a:lnTo>
                    <a:pt x="150" y="299"/>
                  </a:lnTo>
                  <a:lnTo>
                    <a:pt x="135" y="296"/>
                  </a:lnTo>
                  <a:lnTo>
                    <a:pt x="124" y="293"/>
                  </a:lnTo>
                  <a:lnTo>
                    <a:pt x="114" y="289"/>
                  </a:lnTo>
                  <a:lnTo>
                    <a:pt x="104" y="283"/>
                  </a:lnTo>
                  <a:lnTo>
                    <a:pt x="95" y="276"/>
                  </a:lnTo>
                  <a:lnTo>
                    <a:pt x="86" y="268"/>
                  </a:lnTo>
                  <a:lnTo>
                    <a:pt x="78" y="259"/>
                  </a:lnTo>
                  <a:lnTo>
                    <a:pt x="63" y="239"/>
                  </a:lnTo>
                  <a:lnTo>
                    <a:pt x="50" y="216"/>
                  </a:lnTo>
                  <a:lnTo>
                    <a:pt x="39" y="191"/>
                  </a:lnTo>
                  <a:lnTo>
                    <a:pt x="30" y="165"/>
                  </a:lnTo>
                  <a:lnTo>
                    <a:pt x="22" y="139"/>
                  </a:lnTo>
                  <a:lnTo>
                    <a:pt x="11" y="87"/>
                  </a:lnTo>
                  <a:lnTo>
                    <a:pt x="4" y="43"/>
                  </a:lnTo>
                  <a:lnTo>
                    <a:pt x="1" y="12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" y="135"/>
                  </a:lnTo>
                  <a:lnTo>
                    <a:pt x="7" y="189"/>
                  </a:lnTo>
                  <a:lnTo>
                    <a:pt x="14" y="242"/>
                  </a:lnTo>
                  <a:lnTo>
                    <a:pt x="19" y="265"/>
                  </a:lnTo>
                  <a:lnTo>
                    <a:pt x="25" y="287"/>
                  </a:lnTo>
                  <a:lnTo>
                    <a:pt x="31" y="305"/>
                  </a:lnTo>
                  <a:lnTo>
                    <a:pt x="35" y="312"/>
                  </a:lnTo>
                  <a:lnTo>
                    <a:pt x="39" y="319"/>
                  </a:lnTo>
                  <a:lnTo>
                    <a:pt x="49" y="330"/>
                  </a:lnTo>
                  <a:lnTo>
                    <a:pt x="58" y="340"/>
                  </a:lnTo>
                  <a:lnTo>
                    <a:pt x="68" y="349"/>
                  </a:lnTo>
                  <a:lnTo>
                    <a:pt x="79" y="357"/>
                  </a:lnTo>
                  <a:lnTo>
                    <a:pt x="99" y="370"/>
                  </a:lnTo>
                  <a:lnTo>
                    <a:pt x="119" y="381"/>
                  </a:lnTo>
                  <a:lnTo>
                    <a:pt x="137" y="392"/>
                  </a:lnTo>
                  <a:lnTo>
                    <a:pt x="144" y="399"/>
                  </a:lnTo>
                  <a:lnTo>
                    <a:pt x="151" y="405"/>
                  </a:lnTo>
                  <a:lnTo>
                    <a:pt x="157" y="413"/>
                  </a:lnTo>
                  <a:lnTo>
                    <a:pt x="159" y="417"/>
                  </a:lnTo>
                  <a:lnTo>
                    <a:pt x="161" y="422"/>
                  </a:lnTo>
                  <a:lnTo>
                    <a:pt x="163" y="426"/>
                  </a:lnTo>
                  <a:lnTo>
                    <a:pt x="165" y="432"/>
                  </a:lnTo>
                  <a:lnTo>
                    <a:pt x="166" y="443"/>
                  </a:lnTo>
                  <a:lnTo>
                    <a:pt x="167" y="456"/>
                  </a:lnTo>
                  <a:lnTo>
                    <a:pt x="166" y="469"/>
                  </a:lnTo>
                  <a:lnTo>
                    <a:pt x="164" y="484"/>
                  </a:lnTo>
                  <a:lnTo>
                    <a:pt x="162" y="499"/>
                  </a:lnTo>
                  <a:lnTo>
                    <a:pt x="155" y="529"/>
                  </a:lnTo>
                  <a:lnTo>
                    <a:pt x="146" y="559"/>
                  </a:lnTo>
                  <a:lnTo>
                    <a:pt x="129" y="607"/>
                  </a:lnTo>
                  <a:lnTo>
                    <a:pt x="121" y="62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39"/>
            <p:cNvSpPr/>
            <p:nvPr/>
          </p:nvSpPr>
          <p:spPr>
            <a:xfrm>
              <a:off x="3486256" y="5005874"/>
              <a:ext cx="102465" cy="82384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0"/>
                  </a:moveTo>
                  <a:lnTo>
                    <a:pt x="1" y="4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8"/>
                  </a:lnTo>
                  <a:lnTo>
                    <a:pt x="2" y="37"/>
                  </a:lnTo>
                  <a:lnTo>
                    <a:pt x="3" y="46"/>
                  </a:lnTo>
                  <a:lnTo>
                    <a:pt x="6" y="56"/>
                  </a:lnTo>
                  <a:lnTo>
                    <a:pt x="10" y="66"/>
                  </a:lnTo>
                  <a:lnTo>
                    <a:pt x="15" y="77"/>
                  </a:lnTo>
                  <a:lnTo>
                    <a:pt x="22" y="87"/>
                  </a:lnTo>
                  <a:lnTo>
                    <a:pt x="30" y="97"/>
                  </a:lnTo>
                  <a:lnTo>
                    <a:pt x="40" y="107"/>
                  </a:lnTo>
                  <a:lnTo>
                    <a:pt x="52" y="116"/>
                  </a:lnTo>
                  <a:lnTo>
                    <a:pt x="66" y="124"/>
                  </a:lnTo>
                  <a:lnTo>
                    <a:pt x="97" y="139"/>
                  </a:lnTo>
                  <a:lnTo>
                    <a:pt x="128" y="151"/>
                  </a:lnTo>
                  <a:lnTo>
                    <a:pt x="142" y="155"/>
                  </a:lnTo>
                  <a:lnTo>
                    <a:pt x="156" y="159"/>
                  </a:lnTo>
                  <a:lnTo>
                    <a:pt x="168" y="161"/>
                  </a:lnTo>
                  <a:lnTo>
                    <a:pt x="178" y="161"/>
                  </a:lnTo>
                  <a:lnTo>
                    <a:pt x="183" y="161"/>
                  </a:lnTo>
                  <a:lnTo>
                    <a:pt x="187" y="160"/>
                  </a:lnTo>
                  <a:lnTo>
                    <a:pt x="191" y="159"/>
                  </a:lnTo>
                  <a:lnTo>
                    <a:pt x="194" y="158"/>
                  </a:lnTo>
                  <a:lnTo>
                    <a:pt x="196" y="156"/>
                  </a:lnTo>
                  <a:lnTo>
                    <a:pt x="197" y="155"/>
                  </a:lnTo>
                  <a:lnTo>
                    <a:pt x="198" y="153"/>
                  </a:lnTo>
                  <a:lnTo>
                    <a:pt x="199" y="150"/>
                  </a:lnTo>
                  <a:lnTo>
                    <a:pt x="200" y="147"/>
                  </a:lnTo>
                  <a:lnTo>
                    <a:pt x="199" y="143"/>
                  </a:lnTo>
                  <a:lnTo>
                    <a:pt x="198" y="138"/>
                  </a:lnTo>
                  <a:lnTo>
                    <a:pt x="197" y="133"/>
                  </a:lnTo>
                  <a:lnTo>
                    <a:pt x="194" y="128"/>
                  </a:lnTo>
                  <a:lnTo>
                    <a:pt x="186" y="115"/>
                  </a:lnTo>
                  <a:lnTo>
                    <a:pt x="174" y="99"/>
                  </a:lnTo>
                  <a:lnTo>
                    <a:pt x="160" y="83"/>
                  </a:lnTo>
                  <a:lnTo>
                    <a:pt x="146" y="68"/>
                  </a:lnTo>
                  <a:lnTo>
                    <a:pt x="131" y="55"/>
                  </a:lnTo>
                  <a:lnTo>
                    <a:pt x="116" y="44"/>
                  </a:lnTo>
                  <a:lnTo>
                    <a:pt x="101" y="35"/>
                  </a:lnTo>
                  <a:lnTo>
                    <a:pt x="87" y="27"/>
                  </a:lnTo>
                  <a:lnTo>
                    <a:pt x="73" y="20"/>
                  </a:lnTo>
                  <a:lnTo>
                    <a:pt x="60" y="15"/>
                  </a:lnTo>
                  <a:lnTo>
                    <a:pt x="36" y="7"/>
                  </a:lnTo>
                  <a:lnTo>
                    <a:pt x="1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39"/>
            <p:cNvSpPr/>
            <p:nvPr/>
          </p:nvSpPr>
          <p:spPr>
            <a:xfrm>
              <a:off x="3460512" y="4845225"/>
              <a:ext cx="52005" cy="126666"/>
            </a:xfrm>
            <a:custGeom>
              <a:avLst/>
              <a:gdLst/>
              <a:ahLst/>
              <a:cxnLst/>
              <a:rect l="l" t="t" r="r" b="b"/>
              <a:pathLst>
                <a:path w="102" h="247" extrusionOk="0">
                  <a:moveTo>
                    <a:pt x="54" y="247"/>
                  </a:moveTo>
                  <a:lnTo>
                    <a:pt x="57" y="245"/>
                  </a:lnTo>
                  <a:lnTo>
                    <a:pt x="65" y="238"/>
                  </a:lnTo>
                  <a:lnTo>
                    <a:pt x="70" y="233"/>
                  </a:lnTo>
                  <a:lnTo>
                    <a:pt x="75" y="228"/>
                  </a:lnTo>
                  <a:lnTo>
                    <a:pt x="81" y="221"/>
                  </a:lnTo>
                  <a:lnTo>
                    <a:pt x="86" y="213"/>
                  </a:lnTo>
                  <a:lnTo>
                    <a:pt x="91" y="204"/>
                  </a:lnTo>
                  <a:lnTo>
                    <a:pt x="95" y="194"/>
                  </a:lnTo>
                  <a:lnTo>
                    <a:pt x="99" y="183"/>
                  </a:lnTo>
                  <a:lnTo>
                    <a:pt x="101" y="171"/>
                  </a:lnTo>
                  <a:lnTo>
                    <a:pt x="102" y="159"/>
                  </a:lnTo>
                  <a:lnTo>
                    <a:pt x="102" y="145"/>
                  </a:lnTo>
                  <a:lnTo>
                    <a:pt x="99" y="130"/>
                  </a:lnTo>
                  <a:lnTo>
                    <a:pt x="94" y="115"/>
                  </a:lnTo>
                  <a:lnTo>
                    <a:pt x="83" y="83"/>
                  </a:lnTo>
                  <a:lnTo>
                    <a:pt x="70" y="52"/>
                  </a:lnTo>
                  <a:lnTo>
                    <a:pt x="63" y="39"/>
                  </a:lnTo>
                  <a:lnTo>
                    <a:pt x="56" y="27"/>
                  </a:lnTo>
                  <a:lnTo>
                    <a:pt x="48" y="17"/>
                  </a:lnTo>
                  <a:lnTo>
                    <a:pt x="42" y="9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9" y="15"/>
                  </a:lnTo>
                  <a:lnTo>
                    <a:pt x="7" y="21"/>
                  </a:lnTo>
                  <a:lnTo>
                    <a:pt x="4" y="36"/>
                  </a:lnTo>
                  <a:lnTo>
                    <a:pt x="1" y="55"/>
                  </a:lnTo>
                  <a:lnTo>
                    <a:pt x="0" y="76"/>
                  </a:lnTo>
                  <a:lnTo>
                    <a:pt x="0" y="97"/>
                  </a:lnTo>
                  <a:lnTo>
                    <a:pt x="2" y="116"/>
                  </a:lnTo>
                  <a:lnTo>
                    <a:pt x="5" y="134"/>
                  </a:lnTo>
                  <a:lnTo>
                    <a:pt x="8" y="151"/>
                  </a:lnTo>
                  <a:lnTo>
                    <a:pt x="13" y="167"/>
                  </a:lnTo>
                  <a:lnTo>
                    <a:pt x="18" y="181"/>
                  </a:lnTo>
                  <a:lnTo>
                    <a:pt x="23" y="195"/>
                  </a:lnTo>
                  <a:lnTo>
                    <a:pt x="34" y="217"/>
                  </a:lnTo>
                  <a:lnTo>
                    <a:pt x="44" y="233"/>
                  </a:lnTo>
                  <a:lnTo>
                    <a:pt x="52" y="24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39"/>
            <p:cNvSpPr/>
            <p:nvPr/>
          </p:nvSpPr>
          <p:spPr>
            <a:xfrm>
              <a:off x="3353413" y="4919885"/>
              <a:ext cx="101950" cy="82899"/>
            </a:xfrm>
            <a:custGeom>
              <a:avLst/>
              <a:gdLst/>
              <a:ahLst/>
              <a:cxnLst/>
              <a:rect l="l" t="t" r="r" b="b"/>
              <a:pathLst>
                <a:path w="199" h="162" extrusionOk="0">
                  <a:moveTo>
                    <a:pt x="198" y="162"/>
                  </a:moveTo>
                  <a:lnTo>
                    <a:pt x="198" y="158"/>
                  </a:lnTo>
                  <a:lnTo>
                    <a:pt x="199" y="148"/>
                  </a:lnTo>
                  <a:lnTo>
                    <a:pt x="199" y="142"/>
                  </a:lnTo>
                  <a:lnTo>
                    <a:pt x="198" y="134"/>
                  </a:lnTo>
                  <a:lnTo>
                    <a:pt x="197" y="125"/>
                  </a:lnTo>
                  <a:lnTo>
                    <a:pt x="196" y="115"/>
                  </a:lnTo>
                  <a:lnTo>
                    <a:pt x="193" y="106"/>
                  </a:lnTo>
                  <a:lnTo>
                    <a:pt x="189" y="95"/>
                  </a:lnTo>
                  <a:lnTo>
                    <a:pt x="184" y="85"/>
                  </a:lnTo>
                  <a:lnTo>
                    <a:pt x="177" y="75"/>
                  </a:lnTo>
                  <a:lnTo>
                    <a:pt x="169" y="64"/>
                  </a:lnTo>
                  <a:lnTo>
                    <a:pt x="159" y="55"/>
                  </a:lnTo>
                  <a:lnTo>
                    <a:pt x="147" y="45"/>
                  </a:lnTo>
                  <a:lnTo>
                    <a:pt x="133" y="37"/>
                  </a:lnTo>
                  <a:lnTo>
                    <a:pt x="102" y="22"/>
                  </a:lnTo>
                  <a:lnTo>
                    <a:pt x="71" y="10"/>
                  </a:lnTo>
                  <a:lnTo>
                    <a:pt x="57" y="6"/>
                  </a:lnTo>
                  <a:lnTo>
                    <a:pt x="44" y="3"/>
                  </a:lnTo>
                  <a:lnTo>
                    <a:pt x="32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6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14" y="47"/>
                  </a:lnTo>
                  <a:lnTo>
                    <a:pt x="26" y="63"/>
                  </a:lnTo>
                  <a:lnTo>
                    <a:pt x="40" y="79"/>
                  </a:lnTo>
                  <a:lnTo>
                    <a:pt x="54" y="94"/>
                  </a:lnTo>
                  <a:lnTo>
                    <a:pt x="69" y="107"/>
                  </a:lnTo>
                  <a:lnTo>
                    <a:pt x="84" y="118"/>
                  </a:lnTo>
                  <a:lnTo>
                    <a:pt x="98" y="127"/>
                  </a:lnTo>
                  <a:lnTo>
                    <a:pt x="112" y="135"/>
                  </a:lnTo>
                  <a:lnTo>
                    <a:pt x="126" y="142"/>
                  </a:lnTo>
                  <a:lnTo>
                    <a:pt x="139" y="147"/>
                  </a:lnTo>
                  <a:lnTo>
                    <a:pt x="163" y="155"/>
                  </a:lnTo>
                  <a:lnTo>
                    <a:pt x="181" y="160"/>
                  </a:lnTo>
                  <a:lnTo>
                    <a:pt x="193" y="16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39"/>
            <p:cNvSpPr/>
            <p:nvPr/>
          </p:nvSpPr>
          <p:spPr>
            <a:xfrm>
              <a:off x="3309646" y="5016172"/>
              <a:ext cx="126666" cy="52520"/>
            </a:xfrm>
            <a:custGeom>
              <a:avLst/>
              <a:gdLst/>
              <a:ahLst/>
              <a:cxnLst/>
              <a:rect l="l" t="t" r="r" b="b"/>
              <a:pathLst>
                <a:path w="247" h="103" extrusionOk="0">
                  <a:moveTo>
                    <a:pt x="247" y="48"/>
                  </a:moveTo>
                  <a:lnTo>
                    <a:pt x="245" y="45"/>
                  </a:lnTo>
                  <a:lnTo>
                    <a:pt x="238" y="37"/>
                  </a:lnTo>
                  <a:lnTo>
                    <a:pt x="233" y="32"/>
                  </a:lnTo>
                  <a:lnTo>
                    <a:pt x="227" y="27"/>
                  </a:lnTo>
                  <a:lnTo>
                    <a:pt x="221" y="22"/>
                  </a:lnTo>
                  <a:lnTo>
                    <a:pt x="213" y="16"/>
                  </a:lnTo>
                  <a:lnTo>
                    <a:pt x="204" y="11"/>
                  </a:lnTo>
                  <a:lnTo>
                    <a:pt x="194" y="7"/>
                  </a:lnTo>
                  <a:lnTo>
                    <a:pt x="183" y="3"/>
                  </a:lnTo>
                  <a:lnTo>
                    <a:pt x="171" y="1"/>
                  </a:lnTo>
                  <a:lnTo>
                    <a:pt x="158" y="0"/>
                  </a:lnTo>
                  <a:lnTo>
                    <a:pt x="144" y="1"/>
                  </a:lnTo>
                  <a:lnTo>
                    <a:pt x="130" y="3"/>
                  </a:lnTo>
                  <a:lnTo>
                    <a:pt x="114" y="8"/>
                  </a:lnTo>
                  <a:lnTo>
                    <a:pt x="82" y="20"/>
                  </a:lnTo>
                  <a:lnTo>
                    <a:pt x="53" y="34"/>
                  </a:lnTo>
                  <a:lnTo>
                    <a:pt x="39" y="41"/>
                  </a:lnTo>
                  <a:lnTo>
                    <a:pt x="28" y="48"/>
                  </a:lnTo>
                  <a:lnTo>
                    <a:pt x="17" y="55"/>
                  </a:lnTo>
                  <a:lnTo>
                    <a:pt x="9" y="62"/>
                  </a:lnTo>
                  <a:lnTo>
                    <a:pt x="6" y="65"/>
                  </a:lnTo>
                  <a:lnTo>
                    <a:pt x="4" y="69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6" y="89"/>
                  </a:lnTo>
                  <a:lnTo>
                    <a:pt x="10" y="91"/>
                  </a:lnTo>
                  <a:lnTo>
                    <a:pt x="15" y="94"/>
                  </a:lnTo>
                  <a:lnTo>
                    <a:pt x="21" y="96"/>
                  </a:lnTo>
                  <a:lnTo>
                    <a:pt x="36" y="99"/>
                  </a:lnTo>
                  <a:lnTo>
                    <a:pt x="55" y="102"/>
                  </a:lnTo>
                  <a:lnTo>
                    <a:pt x="76" y="103"/>
                  </a:lnTo>
                  <a:lnTo>
                    <a:pt x="96" y="102"/>
                  </a:lnTo>
                  <a:lnTo>
                    <a:pt x="116" y="100"/>
                  </a:lnTo>
                  <a:lnTo>
                    <a:pt x="134" y="97"/>
                  </a:lnTo>
                  <a:lnTo>
                    <a:pt x="151" y="93"/>
                  </a:lnTo>
                  <a:lnTo>
                    <a:pt x="166" y="88"/>
                  </a:lnTo>
                  <a:lnTo>
                    <a:pt x="194" y="78"/>
                  </a:lnTo>
                  <a:lnTo>
                    <a:pt x="217" y="67"/>
                  </a:lnTo>
                  <a:lnTo>
                    <a:pt x="233" y="57"/>
                  </a:lnTo>
                  <a:lnTo>
                    <a:pt x="244" y="5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39"/>
            <p:cNvSpPr/>
            <p:nvPr/>
          </p:nvSpPr>
          <p:spPr>
            <a:xfrm>
              <a:off x="3431163" y="5036253"/>
              <a:ext cx="52005" cy="127181"/>
            </a:xfrm>
            <a:custGeom>
              <a:avLst/>
              <a:gdLst/>
              <a:ahLst/>
              <a:cxnLst/>
              <a:rect l="l" t="t" r="r" b="b"/>
              <a:pathLst>
                <a:path w="102" h="248" extrusionOk="0">
                  <a:moveTo>
                    <a:pt x="47" y="0"/>
                  </a:moveTo>
                  <a:lnTo>
                    <a:pt x="44" y="2"/>
                  </a:lnTo>
                  <a:lnTo>
                    <a:pt x="36" y="9"/>
                  </a:lnTo>
                  <a:lnTo>
                    <a:pt x="32" y="14"/>
                  </a:lnTo>
                  <a:lnTo>
                    <a:pt x="26" y="20"/>
                  </a:lnTo>
                  <a:lnTo>
                    <a:pt x="21" y="27"/>
                  </a:lnTo>
                  <a:lnTo>
                    <a:pt x="16" y="35"/>
                  </a:lnTo>
                  <a:lnTo>
                    <a:pt x="11" y="44"/>
                  </a:lnTo>
                  <a:lnTo>
                    <a:pt x="7" y="54"/>
                  </a:lnTo>
                  <a:lnTo>
                    <a:pt x="3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3" y="117"/>
                  </a:lnTo>
                  <a:lnTo>
                    <a:pt x="8" y="133"/>
                  </a:lnTo>
                  <a:lnTo>
                    <a:pt x="19" y="166"/>
                  </a:lnTo>
                  <a:lnTo>
                    <a:pt x="33" y="196"/>
                  </a:lnTo>
                  <a:lnTo>
                    <a:pt x="40" y="209"/>
                  </a:lnTo>
                  <a:lnTo>
                    <a:pt x="47" y="221"/>
                  </a:lnTo>
                  <a:lnTo>
                    <a:pt x="54" y="231"/>
                  </a:lnTo>
                  <a:lnTo>
                    <a:pt x="61" y="239"/>
                  </a:lnTo>
                  <a:lnTo>
                    <a:pt x="64" y="242"/>
                  </a:lnTo>
                  <a:lnTo>
                    <a:pt x="68" y="245"/>
                  </a:lnTo>
                  <a:lnTo>
                    <a:pt x="71" y="246"/>
                  </a:lnTo>
                  <a:lnTo>
                    <a:pt x="74" y="247"/>
                  </a:lnTo>
                  <a:lnTo>
                    <a:pt x="77" y="248"/>
                  </a:lnTo>
                  <a:lnTo>
                    <a:pt x="79" y="248"/>
                  </a:lnTo>
                  <a:lnTo>
                    <a:pt x="80" y="247"/>
                  </a:lnTo>
                  <a:lnTo>
                    <a:pt x="82" y="247"/>
                  </a:lnTo>
                  <a:lnTo>
                    <a:pt x="83" y="246"/>
                  </a:lnTo>
                  <a:lnTo>
                    <a:pt x="86" y="244"/>
                  </a:lnTo>
                  <a:lnTo>
                    <a:pt x="88" y="241"/>
                  </a:lnTo>
                  <a:lnTo>
                    <a:pt x="91" y="237"/>
                  </a:lnTo>
                  <a:lnTo>
                    <a:pt x="93" y="232"/>
                  </a:lnTo>
                  <a:lnTo>
                    <a:pt x="95" y="226"/>
                  </a:lnTo>
                  <a:lnTo>
                    <a:pt x="98" y="211"/>
                  </a:lnTo>
                  <a:lnTo>
                    <a:pt x="101" y="192"/>
                  </a:lnTo>
                  <a:lnTo>
                    <a:pt x="102" y="171"/>
                  </a:lnTo>
                  <a:lnTo>
                    <a:pt x="101" y="151"/>
                  </a:lnTo>
                  <a:lnTo>
                    <a:pt x="99" y="132"/>
                  </a:lnTo>
                  <a:lnTo>
                    <a:pt x="96" y="113"/>
                  </a:lnTo>
                  <a:lnTo>
                    <a:pt x="92" y="97"/>
                  </a:lnTo>
                  <a:lnTo>
                    <a:pt x="87" y="81"/>
                  </a:lnTo>
                  <a:lnTo>
                    <a:pt x="77" y="53"/>
                  </a:lnTo>
                  <a:lnTo>
                    <a:pt x="66" y="30"/>
                  </a:lnTo>
                  <a:lnTo>
                    <a:pt x="56" y="1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39"/>
            <p:cNvSpPr/>
            <p:nvPr/>
          </p:nvSpPr>
          <p:spPr>
            <a:xfrm>
              <a:off x="3309131" y="4827203"/>
              <a:ext cx="101950" cy="82384"/>
            </a:xfrm>
            <a:custGeom>
              <a:avLst/>
              <a:gdLst/>
              <a:ahLst/>
              <a:cxnLst/>
              <a:rect l="l" t="t" r="r" b="b"/>
              <a:pathLst>
                <a:path w="199" h="161" extrusionOk="0">
                  <a:moveTo>
                    <a:pt x="1" y="0"/>
                  </a:moveTo>
                  <a:lnTo>
                    <a:pt x="1" y="4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8"/>
                  </a:lnTo>
                  <a:lnTo>
                    <a:pt x="1" y="37"/>
                  </a:lnTo>
                  <a:lnTo>
                    <a:pt x="3" y="46"/>
                  </a:lnTo>
                  <a:lnTo>
                    <a:pt x="6" y="56"/>
                  </a:lnTo>
                  <a:lnTo>
                    <a:pt x="10" y="66"/>
                  </a:lnTo>
                  <a:lnTo>
                    <a:pt x="15" y="77"/>
                  </a:lnTo>
                  <a:lnTo>
                    <a:pt x="22" y="87"/>
                  </a:lnTo>
                  <a:lnTo>
                    <a:pt x="30" y="97"/>
                  </a:lnTo>
                  <a:lnTo>
                    <a:pt x="40" y="107"/>
                  </a:lnTo>
                  <a:lnTo>
                    <a:pt x="52" y="116"/>
                  </a:lnTo>
                  <a:lnTo>
                    <a:pt x="66" y="124"/>
                  </a:lnTo>
                  <a:lnTo>
                    <a:pt x="98" y="139"/>
                  </a:lnTo>
                  <a:lnTo>
                    <a:pt x="128" y="151"/>
                  </a:lnTo>
                  <a:lnTo>
                    <a:pt x="142" y="155"/>
                  </a:lnTo>
                  <a:lnTo>
                    <a:pt x="156" y="159"/>
                  </a:lnTo>
                  <a:lnTo>
                    <a:pt x="168" y="161"/>
                  </a:lnTo>
                  <a:lnTo>
                    <a:pt x="178" y="161"/>
                  </a:lnTo>
                  <a:lnTo>
                    <a:pt x="183" y="161"/>
                  </a:lnTo>
                  <a:lnTo>
                    <a:pt x="187" y="160"/>
                  </a:lnTo>
                  <a:lnTo>
                    <a:pt x="191" y="159"/>
                  </a:lnTo>
                  <a:lnTo>
                    <a:pt x="194" y="158"/>
                  </a:lnTo>
                  <a:lnTo>
                    <a:pt x="196" y="156"/>
                  </a:lnTo>
                  <a:lnTo>
                    <a:pt x="197" y="155"/>
                  </a:lnTo>
                  <a:lnTo>
                    <a:pt x="198" y="153"/>
                  </a:lnTo>
                  <a:lnTo>
                    <a:pt x="199" y="150"/>
                  </a:lnTo>
                  <a:lnTo>
                    <a:pt x="199" y="147"/>
                  </a:lnTo>
                  <a:lnTo>
                    <a:pt x="199" y="143"/>
                  </a:lnTo>
                  <a:lnTo>
                    <a:pt x="198" y="138"/>
                  </a:lnTo>
                  <a:lnTo>
                    <a:pt x="196" y="133"/>
                  </a:lnTo>
                  <a:lnTo>
                    <a:pt x="193" y="128"/>
                  </a:lnTo>
                  <a:lnTo>
                    <a:pt x="185" y="115"/>
                  </a:lnTo>
                  <a:lnTo>
                    <a:pt x="173" y="99"/>
                  </a:lnTo>
                  <a:lnTo>
                    <a:pt x="159" y="83"/>
                  </a:lnTo>
                  <a:lnTo>
                    <a:pt x="145" y="69"/>
                  </a:lnTo>
                  <a:lnTo>
                    <a:pt x="130" y="56"/>
                  </a:lnTo>
                  <a:lnTo>
                    <a:pt x="116" y="46"/>
                  </a:lnTo>
                  <a:lnTo>
                    <a:pt x="101" y="36"/>
                  </a:lnTo>
                  <a:lnTo>
                    <a:pt x="87" y="28"/>
                  </a:lnTo>
                  <a:lnTo>
                    <a:pt x="73" y="21"/>
                  </a:lnTo>
                  <a:lnTo>
                    <a:pt x="60" y="16"/>
                  </a:lnTo>
                  <a:lnTo>
                    <a:pt x="37" y="8"/>
                  </a:lnTo>
                  <a:lnTo>
                    <a:pt x="18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39"/>
            <p:cNvSpPr/>
            <p:nvPr/>
          </p:nvSpPr>
          <p:spPr>
            <a:xfrm>
              <a:off x="3130461" y="4837501"/>
              <a:ext cx="127181" cy="52005"/>
            </a:xfrm>
            <a:custGeom>
              <a:avLst/>
              <a:gdLst/>
              <a:ahLst/>
              <a:cxnLst/>
              <a:rect l="l" t="t" r="r" b="b"/>
              <a:pathLst>
                <a:path w="248" h="102" extrusionOk="0">
                  <a:moveTo>
                    <a:pt x="248" y="48"/>
                  </a:moveTo>
                  <a:lnTo>
                    <a:pt x="246" y="45"/>
                  </a:lnTo>
                  <a:lnTo>
                    <a:pt x="239" y="37"/>
                  </a:lnTo>
                  <a:lnTo>
                    <a:pt x="234" y="32"/>
                  </a:lnTo>
                  <a:lnTo>
                    <a:pt x="228" y="27"/>
                  </a:lnTo>
                  <a:lnTo>
                    <a:pt x="221" y="22"/>
                  </a:lnTo>
                  <a:lnTo>
                    <a:pt x="213" y="16"/>
                  </a:lnTo>
                  <a:lnTo>
                    <a:pt x="204" y="11"/>
                  </a:lnTo>
                  <a:lnTo>
                    <a:pt x="194" y="7"/>
                  </a:lnTo>
                  <a:lnTo>
                    <a:pt x="183" y="3"/>
                  </a:lnTo>
                  <a:lnTo>
                    <a:pt x="172" y="1"/>
                  </a:lnTo>
                  <a:lnTo>
                    <a:pt x="159" y="0"/>
                  </a:lnTo>
                  <a:lnTo>
                    <a:pt x="145" y="1"/>
                  </a:lnTo>
                  <a:lnTo>
                    <a:pt x="130" y="3"/>
                  </a:lnTo>
                  <a:lnTo>
                    <a:pt x="115" y="8"/>
                  </a:lnTo>
                  <a:lnTo>
                    <a:pt x="82" y="20"/>
                  </a:lnTo>
                  <a:lnTo>
                    <a:pt x="52" y="33"/>
                  </a:lnTo>
                  <a:lnTo>
                    <a:pt x="39" y="40"/>
                  </a:lnTo>
                  <a:lnTo>
                    <a:pt x="27" y="47"/>
                  </a:lnTo>
                  <a:lnTo>
                    <a:pt x="17" y="54"/>
                  </a:lnTo>
                  <a:lnTo>
                    <a:pt x="9" y="61"/>
                  </a:lnTo>
                  <a:lnTo>
                    <a:pt x="6" y="64"/>
                  </a:lnTo>
                  <a:lnTo>
                    <a:pt x="3" y="68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7" y="88"/>
                  </a:lnTo>
                  <a:lnTo>
                    <a:pt x="11" y="91"/>
                  </a:lnTo>
                  <a:lnTo>
                    <a:pt x="16" y="93"/>
                  </a:lnTo>
                  <a:lnTo>
                    <a:pt x="21" y="95"/>
                  </a:lnTo>
                  <a:lnTo>
                    <a:pt x="36" y="98"/>
                  </a:lnTo>
                  <a:lnTo>
                    <a:pt x="56" y="101"/>
                  </a:lnTo>
                  <a:lnTo>
                    <a:pt x="77" y="102"/>
                  </a:lnTo>
                  <a:lnTo>
                    <a:pt x="97" y="102"/>
                  </a:lnTo>
                  <a:lnTo>
                    <a:pt x="116" y="100"/>
                  </a:lnTo>
                  <a:lnTo>
                    <a:pt x="134" y="98"/>
                  </a:lnTo>
                  <a:lnTo>
                    <a:pt x="151" y="94"/>
                  </a:lnTo>
                  <a:lnTo>
                    <a:pt x="167" y="89"/>
                  </a:lnTo>
                  <a:lnTo>
                    <a:pt x="182" y="84"/>
                  </a:lnTo>
                  <a:lnTo>
                    <a:pt x="195" y="79"/>
                  </a:lnTo>
                  <a:lnTo>
                    <a:pt x="217" y="68"/>
                  </a:lnTo>
                  <a:lnTo>
                    <a:pt x="234" y="58"/>
                  </a:lnTo>
                  <a:lnTo>
                    <a:pt x="244" y="5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39"/>
            <p:cNvSpPr/>
            <p:nvPr/>
          </p:nvSpPr>
          <p:spPr>
            <a:xfrm>
              <a:off x="3252491" y="4857582"/>
              <a:ext cx="52005" cy="127181"/>
            </a:xfrm>
            <a:custGeom>
              <a:avLst/>
              <a:gdLst/>
              <a:ahLst/>
              <a:cxnLst/>
              <a:rect l="l" t="t" r="r" b="b"/>
              <a:pathLst>
                <a:path w="102" h="248" extrusionOk="0">
                  <a:moveTo>
                    <a:pt x="47" y="0"/>
                  </a:moveTo>
                  <a:lnTo>
                    <a:pt x="44" y="2"/>
                  </a:lnTo>
                  <a:lnTo>
                    <a:pt x="36" y="9"/>
                  </a:lnTo>
                  <a:lnTo>
                    <a:pt x="32" y="14"/>
                  </a:lnTo>
                  <a:lnTo>
                    <a:pt x="26" y="20"/>
                  </a:lnTo>
                  <a:lnTo>
                    <a:pt x="21" y="27"/>
                  </a:lnTo>
                  <a:lnTo>
                    <a:pt x="16" y="35"/>
                  </a:lnTo>
                  <a:lnTo>
                    <a:pt x="11" y="44"/>
                  </a:lnTo>
                  <a:lnTo>
                    <a:pt x="7" y="54"/>
                  </a:lnTo>
                  <a:lnTo>
                    <a:pt x="3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3" y="117"/>
                  </a:lnTo>
                  <a:lnTo>
                    <a:pt x="8" y="133"/>
                  </a:lnTo>
                  <a:lnTo>
                    <a:pt x="19" y="165"/>
                  </a:lnTo>
                  <a:lnTo>
                    <a:pt x="33" y="195"/>
                  </a:lnTo>
                  <a:lnTo>
                    <a:pt x="40" y="209"/>
                  </a:lnTo>
                  <a:lnTo>
                    <a:pt x="47" y="220"/>
                  </a:lnTo>
                  <a:lnTo>
                    <a:pt x="54" y="231"/>
                  </a:lnTo>
                  <a:lnTo>
                    <a:pt x="61" y="239"/>
                  </a:lnTo>
                  <a:lnTo>
                    <a:pt x="64" y="242"/>
                  </a:lnTo>
                  <a:lnTo>
                    <a:pt x="68" y="244"/>
                  </a:lnTo>
                  <a:lnTo>
                    <a:pt x="71" y="246"/>
                  </a:lnTo>
                  <a:lnTo>
                    <a:pt x="74" y="247"/>
                  </a:lnTo>
                  <a:lnTo>
                    <a:pt x="77" y="248"/>
                  </a:lnTo>
                  <a:lnTo>
                    <a:pt x="79" y="248"/>
                  </a:lnTo>
                  <a:lnTo>
                    <a:pt x="80" y="247"/>
                  </a:lnTo>
                  <a:lnTo>
                    <a:pt x="82" y="247"/>
                  </a:lnTo>
                  <a:lnTo>
                    <a:pt x="83" y="246"/>
                  </a:lnTo>
                  <a:lnTo>
                    <a:pt x="86" y="244"/>
                  </a:lnTo>
                  <a:lnTo>
                    <a:pt x="88" y="241"/>
                  </a:lnTo>
                  <a:lnTo>
                    <a:pt x="91" y="237"/>
                  </a:lnTo>
                  <a:lnTo>
                    <a:pt x="93" y="232"/>
                  </a:lnTo>
                  <a:lnTo>
                    <a:pt x="95" y="226"/>
                  </a:lnTo>
                  <a:lnTo>
                    <a:pt x="98" y="211"/>
                  </a:lnTo>
                  <a:lnTo>
                    <a:pt x="101" y="192"/>
                  </a:lnTo>
                  <a:lnTo>
                    <a:pt x="102" y="171"/>
                  </a:lnTo>
                  <a:lnTo>
                    <a:pt x="102" y="151"/>
                  </a:lnTo>
                  <a:lnTo>
                    <a:pt x="100" y="132"/>
                  </a:lnTo>
                  <a:lnTo>
                    <a:pt x="97" y="113"/>
                  </a:lnTo>
                  <a:lnTo>
                    <a:pt x="93" y="97"/>
                  </a:lnTo>
                  <a:lnTo>
                    <a:pt x="89" y="81"/>
                  </a:lnTo>
                  <a:lnTo>
                    <a:pt x="84" y="66"/>
                  </a:lnTo>
                  <a:lnTo>
                    <a:pt x="78" y="53"/>
                  </a:lnTo>
                  <a:lnTo>
                    <a:pt x="67" y="30"/>
                  </a:lnTo>
                  <a:lnTo>
                    <a:pt x="57" y="1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39"/>
            <p:cNvSpPr/>
            <p:nvPr/>
          </p:nvSpPr>
          <p:spPr>
            <a:xfrm>
              <a:off x="3239620" y="4738125"/>
              <a:ext cx="122546" cy="52005"/>
            </a:xfrm>
            <a:custGeom>
              <a:avLst/>
              <a:gdLst/>
              <a:ahLst/>
              <a:cxnLst/>
              <a:rect l="l" t="t" r="r" b="b"/>
              <a:pathLst>
                <a:path w="239" h="102" extrusionOk="0">
                  <a:moveTo>
                    <a:pt x="239" y="97"/>
                  </a:moveTo>
                  <a:lnTo>
                    <a:pt x="238" y="94"/>
                  </a:lnTo>
                  <a:lnTo>
                    <a:pt x="235" y="84"/>
                  </a:lnTo>
                  <a:lnTo>
                    <a:pt x="233" y="78"/>
                  </a:lnTo>
                  <a:lnTo>
                    <a:pt x="229" y="71"/>
                  </a:lnTo>
                  <a:lnTo>
                    <a:pt x="225" y="63"/>
                  </a:lnTo>
                  <a:lnTo>
                    <a:pt x="220" y="55"/>
                  </a:lnTo>
                  <a:lnTo>
                    <a:pt x="214" y="47"/>
                  </a:lnTo>
                  <a:lnTo>
                    <a:pt x="207" y="38"/>
                  </a:lnTo>
                  <a:lnTo>
                    <a:pt x="198" y="31"/>
                  </a:lnTo>
                  <a:lnTo>
                    <a:pt x="188" y="23"/>
                  </a:lnTo>
                  <a:lnTo>
                    <a:pt x="177" y="17"/>
                  </a:lnTo>
                  <a:lnTo>
                    <a:pt x="164" y="11"/>
                  </a:lnTo>
                  <a:lnTo>
                    <a:pt x="150" y="7"/>
                  </a:lnTo>
                  <a:lnTo>
                    <a:pt x="134" y="4"/>
                  </a:lnTo>
                  <a:lnTo>
                    <a:pt x="100" y="1"/>
                  </a:lnTo>
                  <a:lnTo>
                    <a:pt x="67" y="0"/>
                  </a:lnTo>
                  <a:lnTo>
                    <a:pt x="52" y="1"/>
                  </a:lnTo>
                  <a:lnTo>
                    <a:pt x="39" y="2"/>
                  </a:lnTo>
                  <a:lnTo>
                    <a:pt x="26" y="4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8" y="11"/>
                  </a:lnTo>
                  <a:lnTo>
                    <a:pt x="5" y="13"/>
                  </a:lnTo>
                  <a:lnTo>
                    <a:pt x="3" y="15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24" y="53"/>
                  </a:lnTo>
                  <a:lnTo>
                    <a:pt x="41" y="63"/>
                  </a:lnTo>
                  <a:lnTo>
                    <a:pt x="60" y="73"/>
                  </a:lnTo>
                  <a:lnTo>
                    <a:pt x="78" y="82"/>
                  </a:lnTo>
                  <a:lnTo>
                    <a:pt x="97" y="88"/>
                  </a:lnTo>
                  <a:lnTo>
                    <a:pt x="115" y="93"/>
                  </a:lnTo>
                  <a:lnTo>
                    <a:pt x="132" y="97"/>
                  </a:lnTo>
                  <a:lnTo>
                    <a:pt x="148" y="100"/>
                  </a:lnTo>
                  <a:lnTo>
                    <a:pt x="163" y="101"/>
                  </a:lnTo>
                  <a:lnTo>
                    <a:pt x="178" y="102"/>
                  </a:lnTo>
                  <a:lnTo>
                    <a:pt x="203" y="102"/>
                  </a:lnTo>
                  <a:lnTo>
                    <a:pt x="222" y="100"/>
                  </a:lnTo>
                  <a:lnTo>
                    <a:pt x="234" y="9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39"/>
            <p:cNvSpPr/>
            <p:nvPr/>
          </p:nvSpPr>
          <p:spPr>
            <a:xfrm>
              <a:off x="3063009" y="4757175"/>
              <a:ext cx="128210" cy="46856"/>
            </a:xfrm>
            <a:custGeom>
              <a:avLst/>
              <a:gdLst/>
              <a:ahLst/>
              <a:cxnLst/>
              <a:rect l="l" t="t" r="r" b="b"/>
              <a:pathLst>
                <a:path w="250" h="92" extrusionOk="0">
                  <a:moveTo>
                    <a:pt x="0" y="20"/>
                  </a:moveTo>
                  <a:lnTo>
                    <a:pt x="1" y="24"/>
                  </a:lnTo>
                  <a:lnTo>
                    <a:pt x="6" y="33"/>
                  </a:lnTo>
                  <a:lnTo>
                    <a:pt x="10" y="38"/>
                  </a:lnTo>
                  <a:lnTo>
                    <a:pt x="14" y="45"/>
                  </a:lnTo>
                  <a:lnTo>
                    <a:pt x="20" y="52"/>
                  </a:lnTo>
                  <a:lnTo>
                    <a:pt x="26" y="59"/>
                  </a:lnTo>
                  <a:lnTo>
                    <a:pt x="34" y="66"/>
                  </a:lnTo>
                  <a:lnTo>
                    <a:pt x="43" y="73"/>
                  </a:lnTo>
                  <a:lnTo>
                    <a:pt x="52" y="79"/>
                  </a:lnTo>
                  <a:lnTo>
                    <a:pt x="64" y="84"/>
                  </a:lnTo>
                  <a:lnTo>
                    <a:pt x="76" y="88"/>
                  </a:lnTo>
                  <a:lnTo>
                    <a:pt x="90" y="91"/>
                  </a:lnTo>
                  <a:lnTo>
                    <a:pt x="105" y="92"/>
                  </a:lnTo>
                  <a:lnTo>
                    <a:pt x="122" y="91"/>
                  </a:lnTo>
                  <a:lnTo>
                    <a:pt x="157" y="87"/>
                  </a:lnTo>
                  <a:lnTo>
                    <a:pt x="189" y="81"/>
                  </a:lnTo>
                  <a:lnTo>
                    <a:pt x="204" y="78"/>
                  </a:lnTo>
                  <a:lnTo>
                    <a:pt x="217" y="74"/>
                  </a:lnTo>
                  <a:lnTo>
                    <a:pt x="228" y="69"/>
                  </a:lnTo>
                  <a:lnTo>
                    <a:pt x="238" y="65"/>
                  </a:lnTo>
                  <a:lnTo>
                    <a:pt x="241" y="62"/>
                  </a:lnTo>
                  <a:lnTo>
                    <a:pt x="245" y="60"/>
                  </a:lnTo>
                  <a:lnTo>
                    <a:pt x="247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50"/>
                  </a:lnTo>
                  <a:lnTo>
                    <a:pt x="250" y="48"/>
                  </a:lnTo>
                  <a:lnTo>
                    <a:pt x="250" y="47"/>
                  </a:lnTo>
                  <a:lnTo>
                    <a:pt x="250" y="45"/>
                  </a:lnTo>
                  <a:lnTo>
                    <a:pt x="248" y="42"/>
                  </a:lnTo>
                  <a:lnTo>
                    <a:pt x="246" y="39"/>
                  </a:lnTo>
                  <a:lnTo>
                    <a:pt x="243" y="36"/>
                  </a:lnTo>
                  <a:lnTo>
                    <a:pt x="238" y="33"/>
                  </a:lnTo>
                  <a:lnTo>
                    <a:pt x="233" y="29"/>
                  </a:lnTo>
                  <a:lnTo>
                    <a:pt x="219" y="22"/>
                  </a:lnTo>
                  <a:lnTo>
                    <a:pt x="201" y="15"/>
                  </a:lnTo>
                  <a:lnTo>
                    <a:pt x="181" y="9"/>
                  </a:lnTo>
                  <a:lnTo>
                    <a:pt x="161" y="5"/>
                  </a:lnTo>
                  <a:lnTo>
                    <a:pt x="142" y="2"/>
                  </a:lnTo>
                  <a:lnTo>
                    <a:pt x="123" y="0"/>
                  </a:lnTo>
                  <a:lnTo>
                    <a:pt x="106" y="0"/>
                  </a:lnTo>
                  <a:lnTo>
                    <a:pt x="89" y="1"/>
                  </a:lnTo>
                  <a:lnTo>
                    <a:pt x="59" y="4"/>
                  </a:lnTo>
                  <a:lnTo>
                    <a:pt x="35" y="9"/>
                  </a:lnTo>
                  <a:lnTo>
                    <a:pt x="16" y="14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39"/>
            <p:cNvSpPr/>
            <p:nvPr/>
          </p:nvSpPr>
          <p:spPr>
            <a:xfrm>
              <a:off x="2934284" y="4819480"/>
              <a:ext cx="102465" cy="85988"/>
            </a:xfrm>
            <a:custGeom>
              <a:avLst/>
              <a:gdLst/>
              <a:ahLst/>
              <a:cxnLst/>
              <a:rect l="l" t="t" r="r" b="b"/>
              <a:pathLst>
                <a:path w="200" h="168" extrusionOk="0">
                  <a:moveTo>
                    <a:pt x="200" y="9"/>
                  </a:moveTo>
                  <a:lnTo>
                    <a:pt x="197" y="8"/>
                  </a:lnTo>
                  <a:lnTo>
                    <a:pt x="187" y="5"/>
                  </a:lnTo>
                  <a:lnTo>
                    <a:pt x="180" y="3"/>
                  </a:lnTo>
                  <a:lnTo>
                    <a:pt x="173" y="2"/>
                  </a:lnTo>
                  <a:lnTo>
                    <a:pt x="164" y="0"/>
                  </a:lnTo>
                  <a:lnTo>
                    <a:pt x="154" y="0"/>
                  </a:lnTo>
                  <a:lnTo>
                    <a:pt x="144" y="0"/>
                  </a:lnTo>
                  <a:lnTo>
                    <a:pt x="133" y="2"/>
                  </a:lnTo>
                  <a:lnTo>
                    <a:pt x="122" y="4"/>
                  </a:lnTo>
                  <a:lnTo>
                    <a:pt x="110" y="8"/>
                  </a:lnTo>
                  <a:lnTo>
                    <a:pt x="98" y="14"/>
                  </a:lnTo>
                  <a:lnTo>
                    <a:pt x="87" y="22"/>
                  </a:lnTo>
                  <a:lnTo>
                    <a:pt x="75" y="31"/>
                  </a:lnTo>
                  <a:lnTo>
                    <a:pt x="64" y="43"/>
                  </a:lnTo>
                  <a:lnTo>
                    <a:pt x="43" y="70"/>
                  </a:lnTo>
                  <a:lnTo>
                    <a:pt x="24" y="98"/>
                  </a:lnTo>
                  <a:lnTo>
                    <a:pt x="16" y="110"/>
                  </a:lnTo>
                  <a:lnTo>
                    <a:pt x="10" y="123"/>
                  </a:lnTo>
                  <a:lnTo>
                    <a:pt x="5" y="134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3" y="164"/>
                  </a:lnTo>
                  <a:lnTo>
                    <a:pt x="4" y="165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9" y="168"/>
                  </a:lnTo>
                  <a:lnTo>
                    <a:pt x="13" y="168"/>
                  </a:lnTo>
                  <a:lnTo>
                    <a:pt x="18" y="168"/>
                  </a:lnTo>
                  <a:lnTo>
                    <a:pt x="23" y="168"/>
                  </a:lnTo>
                  <a:lnTo>
                    <a:pt x="29" y="166"/>
                  </a:lnTo>
                  <a:lnTo>
                    <a:pt x="43" y="161"/>
                  </a:lnTo>
                  <a:lnTo>
                    <a:pt x="61" y="153"/>
                  </a:lnTo>
                  <a:lnTo>
                    <a:pt x="80" y="144"/>
                  </a:lnTo>
                  <a:lnTo>
                    <a:pt x="98" y="133"/>
                  </a:lnTo>
                  <a:lnTo>
                    <a:pt x="114" y="122"/>
                  </a:lnTo>
                  <a:lnTo>
                    <a:pt x="128" y="111"/>
                  </a:lnTo>
                  <a:lnTo>
                    <a:pt x="141" y="99"/>
                  </a:lnTo>
                  <a:lnTo>
                    <a:pt x="152" y="87"/>
                  </a:lnTo>
                  <a:lnTo>
                    <a:pt x="162" y="75"/>
                  </a:lnTo>
                  <a:lnTo>
                    <a:pt x="171" y="63"/>
                  </a:lnTo>
                  <a:lnTo>
                    <a:pt x="185" y="42"/>
                  </a:lnTo>
                  <a:lnTo>
                    <a:pt x="193" y="25"/>
                  </a:lnTo>
                  <a:lnTo>
                    <a:pt x="198" y="1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39"/>
            <p:cNvSpPr/>
            <p:nvPr/>
          </p:nvSpPr>
          <p:spPr>
            <a:xfrm>
              <a:off x="3046532" y="4811241"/>
              <a:ext cx="85988" cy="101950"/>
            </a:xfrm>
            <a:custGeom>
              <a:avLst/>
              <a:gdLst/>
              <a:ahLst/>
              <a:cxnLst/>
              <a:rect l="l" t="t" r="r" b="b"/>
              <a:pathLst>
                <a:path w="168" h="199" extrusionOk="0">
                  <a:moveTo>
                    <a:pt x="9" y="0"/>
                  </a:moveTo>
                  <a:lnTo>
                    <a:pt x="8" y="3"/>
                  </a:lnTo>
                  <a:lnTo>
                    <a:pt x="5" y="13"/>
                  </a:lnTo>
                  <a:lnTo>
                    <a:pt x="3" y="19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66"/>
                  </a:lnTo>
                  <a:lnTo>
                    <a:pt x="4" y="77"/>
                  </a:lnTo>
                  <a:lnTo>
                    <a:pt x="8" y="89"/>
                  </a:lnTo>
                  <a:lnTo>
                    <a:pt x="14" y="100"/>
                  </a:lnTo>
                  <a:lnTo>
                    <a:pt x="22" y="112"/>
                  </a:lnTo>
                  <a:lnTo>
                    <a:pt x="31" y="124"/>
                  </a:lnTo>
                  <a:lnTo>
                    <a:pt x="43" y="135"/>
                  </a:lnTo>
                  <a:lnTo>
                    <a:pt x="70" y="156"/>
                  </a:lnTo>
                  <a:lnTo>
                    <a:pt x="98" y="175"/>
                  </a:lnTo>
                  <a:lnTo>
                    <a:pt x="110" y="183"/>
                  </a:lnTo>
                  <a:lnTo>
                    <a:pt x="123" y="190"/>
                  </a:lnTo>
                  <a:lnTo>
                    <a:pt x="134" y="195"/>
                  </a:lnTo>
                  <a:lnTo>
                    <a:pt x="144" y="198"/>
                  </a:lnTo>
                  <a:lnTo>
                    <a:pt x="149" y="199"/>
                  </a:lnTo>
                  <a:lnTo>
                    <a:pt x="153" y="199"/>
                  </a:lnTo>
                  <a:lnTo>
                    <a:pt x="156" y="199"/>
                  </a:lnTo>
                  <a:lnTo>
                    <a:pt x="160" y="199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5" y="196"/>
                  </a:lnTo>
                  <a:lnTo>
                    <a:pt x="166" y="194"/>
                  </a:lnTo>
                  <a:lnTo>
                    <a:pt x="166" y="193"/>
                  </a:lnTo>
                  <a:lnTo>
                    <a:pt x="168" y="190"/>
                  </a:lnTo>
                  <a:lnTo>
                    <a:pt x="168" y="186"/>
                  </a:lnTo>
                  <a:lnTo>
                    <a:pt x="168" y="182"/>
                  </a:lnTo>
                  <a:lnTo>
                    <a:pt x="168" y="176"/>
                  </a:lnTo>
                  <a:lnTo>
                    <a:pt x="166" y="170"/>
                  </a:lnTo>
                  <a:lnTo>
                    <a:pt x="161" y="156"/>
                  </a:lnTo>
                  <a:lnTo>
                    <a:pt x="153" y="138"/>
                  </a:lnTo>
                  <a:lnTo>
                    <a:pt x="143" y="119"/>
                  </a:lnTo>
                  <a:lnTo>
                    <a:pt x="133" y="102"/>
                  </a:lnTo>
                  <a:lnTo>
                    <a:pt x="121" y="86"/>
                  </a:lnTo>
                  <a:lnTo>
                    <a:pt x="109" y="72"/>
                  </a:lnTo>
                  <a:lnTo>
                    <a:pt x="97" y="60"/>
                  </a:lnTo>
                  <a:lnTo>
                    <a:pt x="85" y="48"/>
                  </a:lnTo>
                  <a:lnTo>
                    <a:pt x="74" y="38"/>
                  </a:lnTo>
                  <a:lnTo>
                    <a:pt x="62" y="30"/>
                  </a:lnTo>
                  <a:lnTo>
                    <a:pt x="42" y="16"/>
                  </a:lnTo>
                  <a:lnTo>
                    <a:pt x="25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39"/>
            <p:cNvSpPr/>
            <p:nvPr/>
          </p:nvSpPr>
          <p:spPr>
            <a:xfrm>
              <a:off x="3356502" y="5091862"/>
              <a:ext cx="49430" cy="124091"/>
            </a:xfrm>
            <a:custGeom>
              <a:avLst/>
              <a:gdLst/>
              <a:ahLst/>
              <a:cxnLst/>
              <a:rect l="l" t="t" r="r" b="b"/>
              <a:pathLst>
                <a:path w="97" h="242" extrusionOk="0">
                  <a:moveTo>
                    <a:pt x="9" y="242"/>
                  </a:moveTo>
                  <a:lnTo>
                    <a:pt x="12" y="241"/>
                  </a:lnTo>
                  <a:lnTo>
                    <a:pt x="22" y="238"/>
                  </a:lnTo>
                  <a:lnTo>
                    <a:pt x="28" y="235"/>
                  </a:lnTo>
                  <a:lnTo>
                    <a:pt x="35" y="232"/>
                  </a:lnTo>
                  <a:lnTo>
                    <a:pt x="43" y="227"/>
                  </a:lnTo>
                  <a:lnTo>
                    <a:pt x="50" y="222"/>
                  </a:lnTo>
                  <a:lnTo>
                    <a:pt x="58" y="215"/>
                  </a:lnTo>
                  <a:lnTo>
                    <a:pt x="66" y="208"/>
                  </a:lnTo>
                  <a:lnTo>
                    <a:pt x="73" y="199"/>
                  </a:lnTo>
                  <a:lnTo>
                    <a:pt x="80" y="188"/>
                  </a:lnTo>
                  <a:lnTo>
                    <a:pt x="86" y="177"/>
                  </a:lnTo>
                  <a:lnTo>
                    <a:pt x="91" y="163"/>
                  </a:lnTo>
                  <a:lnTo>
                    <a:pt x="94" y="149"/>
                  </a:lnTo>
                  <a:lnTo>
                    <a:pt x="96" y="132"/>
                  </a:lnTo>
                  <a:lnTo>
                    <a:pt x="97" y="97"/>
                  </a:lnTo>
                  <a:lnTo>
                    <a:pt x="95" y="64"/>
                  </a:lnTo>
                  <a:lnTo>
                    <a:pt x="94" y="50"/>
                  </a:lnTo>
                  <a:lnTo>
                    <a:pt x="91" y="36"/>
                  </a:lnTo>
                  <a:lnTo>
                    <a:pt x="88" y="24"/>
                  </a:lnTo>
                  <a:lnTo>
                    <a:pt x="85" y="14"/>
                  </a:lnTo>
                  <a:lnTo>
                    <a:pt x="83" y="10"/>
                  </a:lnTo>
                  <a:lnTo>
                    <a:pt x="81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0" y="3"/>
                  </a:lnTo>
                  <a:lnTo>
                    <a:pt x="57" y="6"/>
                  </a:lnTo>
                  <a:lnTo>
                    <a:pt x="53" y="10"/>
                  </a:lnTo>
                  <a:lnTo>
                    <a:pt x="49" y="15"/>
                  </a:lnTo>
                  <a:lnTo>
                    <a:pt x="41" y="28"/>
                  </a:lnTo>
                  <a:lnTo>
                    <a:pt x="32" y="45"/>
                  </a:lnTo>
                  <a:lnTo>
                    <a:pt x="23" y="64"/>
                  </a:lnTo>
                  <a:lnTo>
                    <a:pt x="15" y="83"/>
                  </a:lnTo>
                  <a:lnTo>
                    <a:pt x="10" y="102"/>
                  </a:lnTo>
                  <a:lnTo>
                    <a:pt x="5" y="120"/>
                  </a:lnTo>
                  <a:lnTo>
                    <a:pt x="3" y="137"/>
                  </a:lnTo>
                  <a:lnTo>
                    <a:pt x="1" y="153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2" y="207"/>
                  </a:lnTo>
                  <a:lnTo>
                    <a:pt x="5" y="226"/>
                  </a:lnTo>
                  <a:lnTo>
                    <a:pt x="8" y="2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39"/>
            <p:cNvSpPr/>
            <p:nvPr/>
          </p:nvSpPr>
          <p:spPr>
            <a:xfrm>
              <a:off x="3249403" y="5102675"/>
              <a:ext cx="77235" cy="111219"/>
            </a:xfrm>
            <a:custGeom>
              <a:avLst/>
              <a:gdLst/>
              <a:ahLst/>
              <a:cxnLst/>
              <a:rect l="l" t="t" r="r" b="b"/>
              <a:pathLst>
                <a:path w="151" h="217" extrusionOk="0">
                  <a:moveTo>
                    <a:pt x="135" y="217"/>
                  </a:moveTo>
                  <a:lnTo>
                    <a:pt x="137" y="213"/>
                  </a:lnTo>
                  <a:lnTo>
                    <a:pt x="141" y="204"/>
                  </a:lnTo>
                  <a:lnTo>
                    <a:pt x="143" y="198"/>
                  </a:lnTo>
                  <a:lnTo>
                    <a:pt x="146" y="191"/>
                  </a:lnTo>
                  <a:lnTo>
                    <a:pt x="148" y="182"/>
                  </a:lnTo>
                  <a:lnTo>
                    <a:pt x="150" y="173"/>
                  </a:lnTo>
                  <a:lnTo>
                    <a:pt x="151" y="162"/>
                  </a:lnTo>
                  <a:lnTo>
                    <a:pt x="151" y="151"/>
                  </a:lnTo>
                  <a:lnTo>
                    <a:pt x="149" y="140"/>
                  </a:lnTo>
                  <a:lnTo>
                    <a:pt x="147" y="128"/>
                  </a:lnTo>
                  <a:lnTo>
                    <a:pt x="143" y="116"/>
                  </a:lnTo>
                  <a:lnTo>
                    <a:pt x="136" y="103"/>
                  </a:lnTo>
                  <a:lnTo>
                    <a:pt x="128" y="90"/>
                  </a:lnTo>
                  <a:lnTo>
                    <a:pt x="118" y="78"/>
                  </a:lnTo>
                  <a:lnTo>
                    <a:pt x="94" y="53"/>
                  </a:lnTo>
                  <a:lnTo>
                    <a:pt x="70" y="31"/>
                  </a:lnTo>
                  <a:lnTo>
                    <a:pt x="58" y="22"/>
                  </a:lnTo>
                  <a:lnTo>
                    <a:pt x="47" y="14"/>
                  </a:lnTo>
                  <a:lnTo>
                    <a:pt x="36" y="7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43"/>
                  </a:lnTo>
                  <a:lnTo>
                    <a:pt x="8" y="62"/>
                  </a:lnTo>
                  <a:lnTo>
                    <a:pt x="16" y="82"/>
                  </a:lnTo>
                  <a:lnTo>
                    <a:pt x="25" y="100"/>
                  </a:lnTo>
                  <a:lnTo>
                    <a:pt x="35" y="117"/>
                  </a:lnTo>
                  <a:lnTo>
                    <a:pt x="45" y="133"/>
                  </a:lnTo>
                  <a:lnTo>
                    <a:pt x="55" y="147"/>
                  </a:lnTo>
                  <a:lnTo>
                    <a:pt x="66" y="160"/>
                  </a:lnTo>
                  <a:lnTo>
                    <a:pt x="76" y="171"/>
                  </a:lnTo>
                  <a:lnTo>
                    <a:pt x="86" y="181"/>
                  </a:lnTo>
                  <a:lnTo>
                    <a:pt x="105" y="197"/>
                  </a:lnTo>
                  <a:lnTo>
                    <a:pt x="121" y="208"/>
                  </a:lnTo>
                  <a:lnTo>
                    <a:pt x="131" y="2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39"/>
            <p:cNvSpPr/>
            <p:nvPr/>
          </p:nvSpPr>
          <p:spPr>
            <a:xfrm>
              <a:off x="3219024" y="5222132"/>
              <a:ext cx="111219" cy="77235"/>
            </a:xfrm>
            <a:custGeom>
              <a:avLst/>
              <a:gdLst/>
              <a:ahLst/>
              <a:cxnLst/>
              <a:rect l="l" t="t" r="r" b="b"/>
              <a:pathLst>
                <a:path w="217" h="151" extrusionOk="0">
                  <a:moveTo>
                    <a:pt x="217" y="16"/>
                  </a:moveTo>
                  <a:lnTo>
                    <a:pt x="214" y="14"/>
                  </a:lnTo>
                  <a:lnTo>
                    <a:pt x="205" y="10"/>
                  </a:lnTo>
                  <a:lnTo>
                    <a:pt x="198" y="7"/>
                  </a:lnTo>
                  <a:lnTo>
                    <a:pt x="191" y="5"/>
                  </a:lnTo>
                  <a:lnTo>
                    <a:pt x="182" y="3"/>
                  </a:lnTo>
                  <a:lnTo>
                    <a:pt x="173" y="1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0" y="1"/>
                  </a:lnTo>
                  <a:lnTo>
                    <a:pt x="128" y="4"/>
                  </a:lnTo>
                  <a:lnTo>
                    <a:pt x="116" y="8"/>
                  </a:lnTo>
                  <a:lnTo>
                    <a:pt x="103" y="14"/>
                  </a:lnTo>
                  <a:lnTo>
                    <a:pt x="91" y="22"/>
                  </a:lnTo>
                  <a:lnTo>
                    <a:pt x="78" y="33"/>
                  </a:lnTo>
                  <a:lnTo>
                    <a:pt x="53" y="57"/>
                  </a:lnTo>
                  <a:lnTo>
                    <a:pt x="31" y="81"/>
                  </a:lnTo>
                  <a:lnTo>
                    <a:pt x="22" y="92"/>
                  </a:lnTo>
                  <a:lnTo>
                    <a:pt x="14" y="104"/>
                  </a:lnTo>
                  <a:lnTo>
                    <a:pt x="8" y="114"/>
                  </a:lnTo>
                  <a:lnTo>
                    <a:pt x="3" y="124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4" y="146"/>
                  </a:lnTo>
                  <a:lnTo>
                    <a:pt x="5" y="147"/>
                  </a:lnTo>
                  <a:lnTo>
                    <a:pt x="8" y="149"/>
                  </a:lnTo>
                  <a:lnTo>
                    <a:pt x="11" y="150"/>
                  </a:lnTo>
                  <a:lnTo>
                    <a:pt x="16" y="150"/>
                  </a:lnTo>
                  <a:lnTo>
                    <a:pt x="21" y="151"/>
                  </a:lnTo>
                  <a:lnTo>
                    <a:pt x="27" y="150"/>
                  </a:lnTo>
                  <a:lnTo>
                    <a:pt x="42" y="148"/>
                  </a:lnTo>
                  <a:lnTo>
                    <a:pt x="61" y="143"/>
                  </a:lnTo>
                  <a:lnTo>
                    <a:pt x="81" y="135"/>
                  </a:lnTo>
                  <a:lnTo>
                    <a:pt x="100" y="126"/>
                  </a:lnTo>
                  <a:lnTo>
                    <a:pt x="117" y="116"/>
                  </a:lnTo>
                  <a:lnTo>
                    <a:pt x="133" y="106"/>
                  </a:lnTo>
                  <a:lnTo>
                    <a:pt x="147" y="95"/>
                  </a:lnTo>
                  <a:lnTo>
                    <a:pt x="160" y="85"/>
                  </a:lnTo>
                  <a:lnTo>
                    <a:pt x="171" y="74"/>
                  </a:lnTo>
                  <a:lnTo>
                    <a:pt x="181" y="64"/>
                  </a:lnTo>
                  <a:lnTo>
                    <a:pt x="197" y="45"/>
                  </a:lnTo>
                  <a:lnTo>
                    <a:pt x="208" y="30"/>
                  </a:lnTo>
                  <a:lnTo>
                    <a:pt x="215" y="1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9"/>
            <p:cNvSpPr/>
            <p:nvPr/>
          </p:nvSpPr>
          <p:spPr>
            <a:xfrm>
              <a:off x="3140759" y="5053760"/>
              <a:ext cx="77235" cy="111219"/>
            </a:xfrm>
            <a:custGeom>
              <a:avLst/>
              <a:gdLst/>
              <a:ahLst/>
              <a:cxnLst/>
              <a:rect l="l" t="t" r="r" b="b"/>
              <a:pathLst>
                <a:path w="151" h="217" extrusionOk="0">
                  <a:moveTo>
                    <a:pt x="16" y="0"/>
                  </a:moveTo>
                  <a:lnTo>
                    <a:pt x="14" y="3"/>
                  </a:lnTo>
                  <a:lnTo>
                    <a:pt x="10" y="12"/>
                  </a:lnTo>
                  <a:lnTo>
                    <a:pt x="7" y="19"/>
                  </a:lnTo>
                  <a:lnTo>
                    <a:pt x="5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1" y="77"/>
                  </a:lnTo>
                  <a:lnTo>
                    <a:pt x="4" y="89"/>
                  </a:lnTo>
                  <a:lnTo>
                    <a:pt x="8" y="101"/>
                  </a:lnTo>
                  <a:lnTo>
                    <a:pt x="14" y="113"/>
                  </a:lnTo>
                  <a:lnTo>
                    <a:pt x="22" y="126"/>
                  </a:lnTo>
                  <a:lnTo>
                    <a:pt x="33" y="139"/>
                  </a:lnTo>
                  <a:lnTo>
                    <a:pt x="57" y="163"/>
                  </a:lnTo>
                  <a:lnTo>
                    <a:pt x="81" y="185"/>
                  </a:lnTo>
                  <a:lnTo>
                    <a:pt x="92" y="195"/>
                  </a:lnTo>
                  <a:lnTo>
                    <a:pt x="104" y="203"/>
                  </a:lnTo>
                  <a:lnTo>
                    <a:pt x="114" y="209"/>
                  </a:lnTo>
                  <a:lnTo>
                    <a:pt x="124" y="214"/>
                  </a:lnTo>
                  <a:lnTo>
                    <a:pt x="128" y="215"/>
                  </a:lnTo>
                  <a:lnTo>
                    <a:pt x="132" y="216"/>
                  </a:lnTo>
                  <a:lnTo>
                    <a:pt x="136" y="217"/>
                  </a:lnTo>
                  <a:lnTo>
                    <a:pt x="139" y="217"/>
                  </a:lnTo>
                  <a:lnTo>
                    <a:pt x="142" y="216"/>
                  </a:lnTo>
                  <a:lnTo>
                    <a:pt x="143" y="215"/>
                  </a:lnTo>
                  <a:lnTo>
                    <a:pt x="145" y="214"/>
                  </a:lnTo>
                  <a:lnTo>
                    <a:pt x="146" y="213"/>
                  </a:lnTo>
                  <a:lnTo>
                    <a:pt x="147" y="212"/>
                  </a:lnTo>
                  <a:lnTo>
                    <a:pt x="149" y="209"/>
                  </a:lnTo>
                  <a:lnTo>
                    <a:pt x="150" y="205"/>
                  </a:lnTo>
                  <a:lnTo>
                    <a:pt x="150" y="201"/>
                  </a:lnTo>
                  <a:lnTo>
                    <a:pt x="151" y="196"/>
                  </a:lnTo>
                  <a:lnTo>
                    <a:pt x="150" y="190"/>
                  </a:lnTo>
                  <a:lnTo>
                    <a:pt x="148" y="175"/>
                  </a:lnTo>
                  <a:lnTo>
                    <a:pt x="143" y="156"/>
                  </a:lnTo>
                  <a:lnTo>
                    <a:pt x="135" y="136"/>
                  </a:lnTo>
                  <a:lnTo>
                    <a:pt x="126" y="117"/>
                  </a:lnTo>
                  <a:lnTo>
                    <a:pt x="116" y="100"/>
                  </a:lnTo>
                  <a:lnTo>
                    <a:pt x="106" y="84"/>
                  </a:lnTo>
                  <a:lnTo>
                    <a:pt x="95" y="70"/>
                  </a:lnTo>
                  <a:lnTo>
                    <a:pt x="85" y="57"/>
                  </a:lnTo>
                  <a:lnTo>
                    <a:pt x="74" y="46"/>
                  </a:lnTo>
                  <a:lnTo>
                    <a:pt x="64" y="36"/>
                  </a:lnTo>
                  <a:lnTo>
                    <a:pt x="45" y="20"/>
                  </a:lnTo>
                  <a:lnTo>
                    <a:pt x="30" y="8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39"/>
            <p:cNvSpPr/>
            <p:nvPr/>
          </p:nvSpPr>
          <p:spPr>
            <a:xfrm>
              <a:off x="3179376" y="5021319"/>
              <a:ext cx="124091" cy="49945"/>
            </a:xfrm>
            <a:custGeom>
              <a:avLst/>
              <a:gdLst/>
              <a:ahLst/>
              <a:cxnLst/>
              <a:rect l="l" t="t" r="r" b="b"/>
              <a:pathLst>
                <a:path w="242" h="98" extrusionOk="0">
                  <a:moveTo>
                    <a:pt x="0" y="10"/>
                  </a:moveTo>
                  <a:lnTo>
                    <a:pt x="1" y="14"/>
                  </a:lnTo>
                  <a:lnTo>
                    <a:pt x="4" y="23"/>
                  </a:lnTo>
                  <a:lnTo>
                    <a:pt x="7" y="29"/>
                  </a:lnTo>
                  <a:lnTo>
                    <a:pt x="10" y="36"/>
                  </a:lnTo>
                  <a:lnTo>
                    <a:pt x="15" y="44"/>
                  </a:lnTo>
                  <a:lnTo>
                    <a:pt x="20" y="52"/>
                  </a:lnTo>
                  <a:lnTo>
                    <a:pt x="27" y="60"/>
                  </a:lnTo>
                  <a:lnTo>
                    <a:pt x="34" y="67"/>
                  </a:lnTo>
                  <a:lnTo>
                    <a:pt x="43" y="75"/>
                  </a:lnTo>
                  <a:lnTo>
                    <a:pt x="54" y="81"/>
                  </a:lnTo>
                  <a:lnTo>
                    <a:pt x="65" y="87"/>
                  </a:lnTo>
                  <a:lnTo>
                    <a:pt x="79" y="92"/>
                  </a:lnTo>
                  <a:lnTo>
                    <a:pt x="93" y="95"/>
                  </a:lnTo>
                  <a:lnTo>
                    <a:pt x="110" y="97"/>
                  </a:lnTo>
                  <a:lnTo>
                    <a:pt x="145" y="98"/>
                  </a:lnTo>
                  <a:lnTo>
                    <a:pt x="178" y="97"/>
                  </a:lnTo>
                  <a:lnTo>
                    <a:pt x="193" y="95"/>
                  </a:lnTo>
                  <a:lnTo>
                    <a:pt x="206" y="93"/>
                  </a:lnTo>
                  <a:lnTo>
                    <a:pt x="218" y="90"/>
                  </a:lnTo>
                  <a:lnTo>
                    <a:pt x="228" y="86"/>
                  </a:lnTo>
                  <a:lnTo>
                    <a:pt x="232" y="84"/>
                  </a:lnTo>
                  <a:lnTo>
                    <a:pt x="235" y="82"/>
                  </a:lnTo>
                  <a:lnTo>
                    <a:pt x="238" y="79"/>
                  </a:lnTo>
                  <a:lnTo>
                    <a:pt x="240" y="77"/>
                  </a:lnTo>
                  <a:lnTo>
                    <a:pt x="242" y="74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2" y="70"/>
                  </a:lnTo>
                  <a:lnTo>
                    <a:pt x="242" y="68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6" y="58"/>
                  </a:lnTo>
                  <a:lnTo>
                    <a:pt x="233" y="54"/>
                  </a:lnTo>
                  <a:lnTo>
                    <a:pt x="228" y="50"/>
                  </a:lnTo>
                  <a:lnTo>
                    <a:pt x="215" y="41"/>
                  </a:lnTo>
                  <a:lnTo>
                    <a:pt x="198" y="32"/>
                  </a:lnTo>
                  <a:lnTo>
                    <a:pt x="179" y="23"/>
                  </a:lnTo>
                  <a:lnTo>
                    <a:pt x="160" y="15"/>
                  </a:lnTo>
                  <a:lnTo>
                    <a:pt x="142" y="9"/>
                  </a:lnTo>
                  <a:lnTo>
                    <a:pt x="124" y="5"/>
                  </a:lnTo>
                  <a:lnTo>
                    <a:pt x="107" y="2"/>
                  </a:lnTo>
                  <a:lnTo>
                    <a:pt x="91" y="1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36" y="2"/>
                  </a:lnTo>
                  <a:lnTo>
                    <a:pt x="17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9"/>
            <p:cNvSpPr/>
            <p:nvPr/>
          </p:nvSpPr>
          <p:spPr>
            <a:xfrm>
              <a:off x="3155691" y="4898774"/>
              <a:ext cx="49945" cy="124091"/>
            </a:xfrm>
            <a:custGeom>
              <a:avLst/>
              <a:gdLst/>
              <a:ahLst/>
              <a:cxnLst/>
              <a:rect l="l" t="t" r="r" b="b"/>
              <a:pathLst>
                <a:path w="98" h="242" extrusionOk="0">
                  <a:moveTo>
                    <a:pt x="9" y="242"/>
                  </a:moveTo>
                  <a:lnTo>
                    <a:pt x="12" y="241"/>
                  </a:lnTo>
                  <a:lnTo>
                    <a:pt x="22" y="238"/>
                  </a:lnTo>
                  <a:lnTo>
                    <a:pt x="28" y="236"/>
                  </a:lnTo>
                  <a:lnTo>
                    <a:pt x="35" y="232"/>
                  </a:lnTo>
                  <a:lnTo>
                    <a:pt x="43" y="228"/>
                  </a:lnTo>
                  <a:lnTo>
                    <a:pt x="51" y="222"/>
                  </a:lnTo>
                  <a:lnTo>
                    <a:pt x="58" y="216"/>
                  </a:lnTo>
                  <a:lnTo>
                    <a:pt x="66" y="208"/>
                  </a:lnTo>
                  <a:lnTo>
                    <a:pt x="74" y="199"/>
                  </a:lnTo>
                  <a:lnTo>
                    <a:pt x="80" y="189"/>
                  </a:lnTo>
                  <a:lnTo>
                    <a:pt x="86" y="177"/>
                  </a:lnTo>
                  <a:lnTo>
                    <a:pt x="91" y="164"/>
                  </a:lnTo>
                  <a:lnTo>
                    <a:pt x="95" y="149"/>
                  </a:lnTo>
                  <a:lnTo>
                    <a:pt x="97" y="132"/>
                  </a:lnTo>
                  <a:lnTo>
                    <a:pt x="98" y="98"/>
                  </a:lnTo>
                  <a:lnTo>
                    <a:pt x="96" y="65"/>
                  </a:lnTo>
                  <a:lnTo>
                    <a:pt x="95" y="50"/>
                  </a:lnTo>
                  <a:lnTo>
                    <a:pt x="92" y="36"/>
                  </a:lnTo>
                  <a:lnTo>
                    <a:pt x="89" y="24"/>
                  </a:lnTo>
                  <a:lnTo>
                    <a:pt x="86" y="15"/>
                  </a:lnTo>
                  <a:lnTo>
                    <a:pt x="84" y="10"/>
                  </a:lnTo>
                  <a:lnTo>
                    <a:pt x="81" y="7"/>
                  </a:lnTo>
                  <a:lnTo>
                    <a:pt x="79" y="4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1"/>
                  </a:lnTo>
                  <a:lnTo>
                    <a:pt x="61" y="3"/>
                  </a:lnTo>
                  <a:lnTo>
                    <a:pt x="57" y="6"/>
                  </a:lnTo>
                  <a:lnTo>
                    <a:pt x="53" y="10"/>
                  </a:lnTo>
                  <a:lnTo>
                    <a:pt x="49" y="15"/>
                  </a:lnTo>
                  <a:lnTo>
                    <a:pt x="41" y="27"/>
                  </a:lnTo>
                  <a:lnTo>
                    <a:pt x="32" y="44"/>
                  </a:lnTo>
                  <a:lnTo>
                    <a:pt x="23" y="63"/>
                  </a:lnTo>
                  <a:lnTo>
                    <a:pt x="15" y="82"/>
                  </a:lnTo>
                  <a:lnTo>
                    <a:pt x="10" y="101"/>
                  </a:lnTo>
                  <a:lnTo>
                    <a:pt x="5" y="118"/>
                  </a:lnTo>
                  <a:lnTo>
                    <a:pt x="3" y="136"/>
                  </a:lnTo>
                  <a:lnTo>
                    <a:pt x="1" y="152"/>
                  </a:lnTo>
                  <a:lnTo>
                    <a:pt x="0" y="167"/>
                  </a:lnTo>
                  <a:lnTo>
                    <a:pt x="0" y="182"/>
                  </a:lnTo>
                  <a:lnTo>
                    <a:pt x="2" y="207"/>
                  </a:lnTo>
                  <a:lnTo>
                    <a:pt x="5" y="226"/>
                  </a:lnTo>
                  <a:lnTo>
                    <a:pt x="8" y="2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39"/>
            <p:cNvSpPr/>
            <p:nvPr/>
          </p:nvSpPr>
          <p:spPr>
            <a:xfrm>
              <a:off x="3003795" y="5092892"/>
              <a:ext cx="124091" cy="49430"/>
            </a:xfrm>
            <a:custGeom>
              <a:avLst/>
              <a:gdLst/>
              <a:ahLst/>
              <a:cxnLst/>
              <a:rect l="l" t="t" r="r" b="b"/>
              <a:pathLst>
                <a:path w="242" h="97" extrusionOk="0">
                  <a:moveTo>
                    <a:pt x="242" y="89"/>
                  </a:moveTo>
                  <a:lnTo>
                    <a:pt x="241" y="85"/>
                  </a:lnTo>
                  <a:lnTo>
                    <a:pt x="238" y="76"/>
                  </a:lnTo>
                  <a:lnTo>
                    <a:pt x="235" y="69"/>
                  </a:lnTo>
                  <a:lnTo>
                    <a:pt x="232" y="62"/>
                  </a:lnTo>
                  <a:lnTo>
                    <a:pt x="227" y="55"/>
                  </a:lnTo>
                  <a:lnTo>
                    <a:pt x="222" y="47"/>
                  </a:lnTo>
                  <a:lnTo>
                    <a:pt x="215" y="39"/>
                  </a:lnTo>
                  <a:lnTo>
                    <a:pt x="208" y="31"/>
                  </a:lnTo>
                  <a:lnTo>
                    <a:pt x="199" y="24"/>
                  </a:lnTo>
                  <a:lnTo>
                    <a:pt x="188" y="17"/>
                  </a:lnTo>
                  <a:lnTo>
                    <a:pt x="177" y="11"/>
                  </a:lnTo>
                  <a:lnTo>
                    <a:pt x="164" y="6"/>
                  </a:lnTo>
                  <a:lnTo>
                    <a:pt x="149" y="3"/>
                  </a:lnTo>
                  <a:lnTo>
                    <a:pt x="132" y="1"/>
                  </a:lnTo>
                  <a:lnTo>
                    <a:pt x="97" y="0"/>
                  </a:lnTo>
                  <a:lnTo>
                    <a:pt x="64" y="2"/>
                  </a:lnTo>
                  <a:lnTo>
                    <a:pt x="50" y="3"/>
                  </a:lnTo>
                  <a:lnTo>
                    <a:pt x="36" y="6"/>
                  </a:lnTo>
                  <a:lnTo>
                    <a:pt x="24" y="9"/>
                  </a:lnTo>
                  <a:lnTo>
                    <a:pt x="14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4" y="19"/>
                  </a:lnTo>
                  <a:lnTo>
                    <a:pt x="2" y="22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3" y="37"/>
                  </a:lnTo>
                  <a:lnTo>
                    <a:pt x="6" y="41"/>
                  </a:lnTo>
                  <a:lnTo>
                    <a:pt x="10" y="44"/>
                  </a:lnTo>
                  <a:lnTo>
                    <a:pt x="15" y="48"/>
                  </a:lnTo>
                  <a:lnTo>
                    <a:pt x="28" y="57"/>
                  </a:lnTo>
                  <a:lnTo>
                    <a:pt x="45" y="66"/>
                  </a:lnTo>
                  <a:lnTo>
                    <a:pt x="64" y="75"/>
                  </a:lnTo>
                  <a:lnTo>
                    <a:pt x="83" y="82"/>
                  </a:lnTo>
                  <a:lnTo>
                    <a:pt x="102" y="88"/>
                  </a:lnTo>
                  <a:lnTo>
                    <a:pt x="120" y="92"/>
                  </a:lnTo>
                  <a:lnTo>
                    <a:pt x="137" y="95"/>
                  </a:lnTo>
                  <a:lnTo>
                    <a:pt x="153" y="97"/>
                  </a:lnTo>
                  <a:lnTo>
                    <a:pt x="168" y="97"/>
                  </a:lnTo>
                  <a:lnTo>
                    <a:pt x="183" y="97"/>
                  </a:lnTo>
                  <a:lnTo>
                    <a:pt x="207" y="96"/>
                  </a:lnTo>
                  <a:lnTo>
                    <a:pt x="226" y="93"/>
                  </a:lnTo>
                  <a:lnTo>
                    <a:pt x="238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9"/>
            <p:cNvSpPr/>
            <p:nvPr/>
          </p:nvSpPr>
          <p:spPr>
            <a:xfrm>
              <a:off x="3014092" y="5171157"/>
              <a:ext cx="111219" cy="77235"/>
            </a:xfrm>
            <a:custGeom>
              <a:avLst/>
              <a:gdLst/>
              <a:ahLst/>
              <a:cxnLst/>
              <a:rect l="l" t="t" r="r" b="b"/>
              <a:pathLst>
                <a:path w="217" h="151" extrusionOk="0">
                  <a:moveTo>
                    <a:pt x="217" y="16"/>
                  </a:moveTo>
                  <a:lnTo>
                    <a:pt x="213" y="14"/>
                  </a:lnTo>
                  <a:lnTo>
                    <a:pt x="204" y="10"/>
                  </a:lnTo>
                  <a:lnTo>
                    <a:pt x="198" y="7"/>
                  </a:lnTo>
                  <a:lnTo>
                    <a:pt x="191" y="5"/>
                  </a:lnTo>
                  <a:lnTo>
                    <a:pt x="182" y="3"/>
                  </a:lnTo>
                  <a:lnTo>
                    <a:pt x="173" y="1"/>
                  </a:lnTo>
                  <a:lnTo>
                    <a:pt x="162" y="0"/>
                  </a:lnTo>
                  <a:lnTo>
                    <a:pt x="151" y="0"/>
                  </a:lnTo>
                  <a:lnTo>
                    <a:pt x="140" y="1"/>
                  </a:lnTo>
                  <a:lnTo>
                    <a:pt x="128" y="4"/>
                  </a:lnTo>
                  <a:lnTo>
                    <a:pt x="116" y="8"/>
                  </a:lnTo>
                  <a:lnTo>
                    <a:pt x="103" y="14"/>
                  </a:lnTo>
                  <a:lnTo>
                    <a:pt x="90" y="22"/>
                  </a:lnTo>
                  <a:lnTo>
                    <a:pt x="78" y="33"/>
                  </a:lnTo>
                  <a:lnTo>
                    <a:pt x="53" y="57"/>
                  </a:lnTo>
                  <a:lnTo>
                    <a:pt x="31" y="81"/>
                  </a:lnTo>
                  <a:lnTo>
                    <a:pt x="22" y="92"/>
                  </a:lnTo>
                  <a:lnTo>
                    <a:pt x="14" y="104"/>
                  </a:lnTo>
                  <a:lnTo>
                    <a:pt x="7" y="114"/>
                  </a:lnTo>
                  <a:lnTo>
                    <a:pt x="3" y="124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4" y="146"/>
                  </a:lnTo>
                  <a:lnTo>
                    <a:pt x="5" y="147"/>
                  </a:lnTo>
                  <a:lnTo>
                    <a:pt x="8" y="149"/>
                  </a:lnTo>
                  <a:lnTo>
                    <a:pt x="12" y="150"/>
                  </a:lnTo>
                  <a:lnTo>
                    <a:pt x="16" y="150"/>
                  </a:lnTo>
                  <a:lnTo>
                    <a:pt x="21" y="151"/>
                  </a:lnTo>
                  <a:lnTo>
                    <a:pt x="28" y="150"/>
                  </a:lnTo>
                  <a:lnTo>
                    <a:pt x="43" y="148"/>
                  </a:lnTo>
                  <a:lnTo>
                    <a:pt x="62" y="143"/>
                  </a:lnTo>
                  <a:lnTo>
                    <a:pt x="81" y="135"/>
                  </a:lnTo>
                  <a:lnTo>
                    <a:pt x="100" y="127"/>
                  </a:lnTo>
                  <a:lnTo>
                    <a:pt x="117" y="117"/>
                  </a:lnTo>
                  <a:lnTo>
                    <a:pt x="132" y="107"/>
                  </a:lnTo>
                  <a:lnTo>
                    <a:pt x="146" y="97"/>
                  </a:lnTo>
                  <a:lnTo>
                    <a:pt x="159" y="86"/>
                  </a:lnTo>
                  <a:lnTo>
                    <a:pt x="170" y="76"/>
                  </a:lnTo>
                  <a:lnTo>
                    <a:pt x="180" y="65"/>
                  </a:lnTo>
                  <a:lnTo>
                    <a:pt x="197" y="46"/>
                  </a:lnTo>
                  <a:lnTo>
                    <a:pt x="208" y="30"/>
                  </a:lnTo>
                  <a:lnTo>
                    <a:pt x="214" y="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39"/>
            <p:cNvSpPr/>
            <p:nvPr/>
          </p:nvSpPr>
          <p:spPr>
            <a:xfrm>
              <a:off x="3132006" y="5167038"/>
              <a:ext cx="77235" cy="111219"/>
            </a:xfrm>
            <a:custGeom>
              <a:avLst/>
              <a:gdLst/>
              <a:ahLst/>
              <a:cxnLst/>
              <a:rect l="l" t="t" r="r" b="b"/>
              <a:pathLst>
                <a:path w="151" h="217" extrusionOk="0">
                  <a:moveTo>
                    <a:pt x="16" y="0"/>
                  </a:moveTo>
                  <a:lnTo>
                    <a:pt x="14" y="3"/>
                  </a:lnTo>
                  <a:lnTo>
                    <a:pt x="10" y="12"/>
                  </a:lnTo>
                  <a:lnTo>
                    <a:pt x="7" y="19"/>
                  </a:lnTo>
                  <a:lnTo>
                    <a:pt x="5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1" y="77"/>
                  </a:lnTo>
                  <a:lnTo>
                    <a:pt x="4" y="89"/>
                  </a:lnTo>
                  <a:lnTo>
                    <a:pt x="8" y="101"/>
                  </a:lnTo>
                  <a:lnTo>
                    <a:pt x="14" y="113"/>
                  </a:lnTo>
                  <a:lnTo>
                    <a:pt x="22" y="126"/>
                  </a:lnTo>
                  <a:lnTo>
                    <a:pt x="33" y="139"/>
                  </a:lnTo>
                  <a:lnTo>
                    <a:pt x="57" y="163"/>
                  </a:lnTo>
                  <a:lnTo>
                    <a:pt x="81" y="185"/>
                  </a:lnTo>
                  <a:lnTo>
                    <a:pt x="92" y="195"/>
                  </a:lnTo>
                  <a:lnTo>
                    <a:pt x="104" y="203"/>
                  </a:lnTo>
                  <a:lnTo>
                    <a:pt x="114" y="209"/>
                  </a:lnTo>
                  <a:lnTo>
                    <a:pt x="124" y="214"/>
                  </a:lnTo>
                  <a:lnTo>
                    <a:pt x="128" y="215"/>
                  </a:lnTo>
                  <a:lnTo>
                    <a:pt x="132" y="216"/>
                  </a:lnTo>
                  <a:lnTo>
                    <a:pt x="136" y="217"/>
                  </a:lnTo>
                  <a:lnTo>
                    <a:pt x="139" y="217"/>
                  </a:lnTo>
                  <a:lnTo>
                    <a:pt x="142" y="216"/>
                  </a:lnTo>
                  <a:lnTo>
                    <a:pt x="143" y="215"/>
                  </a:lnTo>
                  <a:lnTo>
                    <a:pt x="145" y="214"/>
                  </a:lnTo>
                  <a:lnTo>
                    <a:pt x="146" y="213"/>
                  </a:lnTo>
                  <a:lnTo>
                    <a:pt x="147" y="212"/>
                  </a:lnTo>
                  <a:lnTo>
                    <a:pt x="149" y="209"/>
                  </a:lnTo>
                  <a:lnTo>
                    <a:pt x="150" y="205"/>
                  </a:lnTo>
                  <a:lnTo>
                    <a:pt x="150" y="201"/>
                  </a:lnTo>
                  <a:lnTo>
                    <a:pt x="151" y="196"/>
                  </a:lnTo>
                  <a:lnTo>
                    <a:pt x="150" y="190"/>
                  </a:lnTo>
                  <a:lnTo>
                    <a:pt x="148" y="175"/>
                  </a:lnTo>
                  <a:lnTo>
                    <a:pt x="143" y="156"/>
                  </a:lnTo>
                  <a:lnTo>
                    <a:pt x="135" y="136"/>
                  </a:lnTo>
                  <a:lnTo>
                    <a:pt x="127" y="118"/>
                  </a:lnTo>
                  <a:lnTo>
                    <a:pt x="117" y="101"/>
                  </a:lnTo>
                  <a:lnTo>
                    <a:pt x="107" y="85"/>
                  </a:lnTo>
                  <a:lnTo>
                    <a:pt x="97" y="71"/>
                  </a:lnTo>
                  <a:lnTo>
                    <a:pt x="86" y="58"/>
                  </a:lnTo>
                  <a:lnTo>
                    <a:pt x="76" y="47"/>
                  </a:lnTo>
                  <a:lnTo>
                    <a:pt x="65" y="37"/>
                  </a:lnTo>
                  <a:lnTo>
                    <a:pt x="46" y="20"/>
                  </a:lnTo>
                  <a:lnTo>
                    <a:pt x="30" y="9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39"/>
            <p:cNvSpPr/>
            <p:nvPr/>
          </p:nvSpPr>
          <p:spPr>
            <a:xfrm>
              <a:off x="3015123" y="4984248"/>
              <a:ext cx="111219" cy="77235"/>
            </a:xfrm>
            <a:custGeom>
              <a:avLst/>
              <a:gdLst/>
              <a:ahLst/>
              <a:cxnLst/>
              <a:rect l="l" t="t" r="r" b="b"/>
              <a:pathLst>
                <a:path w="217" h="151" extrusionOk="0">
                  <a:moveTo>
                    <a:pt x="0" y="135"/>
                  </a:moveTo>
                  <a:lnTo>
                    <a:pt x="3" y="137"/>
                  </a:lnTo>
                  <a:lnTo>
                    <a:pt x="12" y="141"/>
                  </a:lnTo>
                  <a:lnTo>
                    <a:pt x="19" y="143"/>
                  </a:lnTo>
                  <a:lnTo>
                    <a:pt x="26" y="146"/>
                  </a:lnTo>
                  <a:lnTo>
                    <a:pt x="35" y="148"/>
                  </a:lnTo>
                  <a:lnTo>
                    <a:pt x="44" y="150"/>
                  </a:lnTo>
                  <a:lnTo>
                    <a:pt x="54" y="151"/>
                  </a:lnTo>
                  <a:lnTo>
                    <a:pt x="65" y="151"/>
                  </a:lnTo>
                  <a:lnTo>
                    <a:pt x="77" y="149"/>
                  </a:lnTo>
                  <a:lnTo>
                    <a:pt x="89" y="147"/>
                  </a:lnTo>
                  <a:lnTo>
                    <a:pt x="101" y="143"/>
                  </a:lnTo>
                  <a:lnTo>
                    <a:pt x="113" y="136"/>
                  </a:lnTo>
                  <a:lnTo>
                    <a:pt x="126" y="128"/>
                  </a:lnTo>
                  <a:lnTo>
                    <a:pt x="139" y="118"/>
                  </a:lnTo>
                  <a:lnTo>
                    <a:pt x="163" y="94"/>
                  </a:lnTo>
                  <a:lnTo>
                    <a:pt x="185" y="70"/>
                  </a:lnTo>
                  <a:lnTo>
                    <a:pt x="195" y="58"/>
                  </a:lnTo>
                  <a:lnTo>
                    <a:pt x="203" y="47"/>
                  </a:lnTo>
                  <a:lnTo>
                    <a:pt x="209" y="36"/>
                  </a:lnTo>
                  <a:lnTo>
                    <a:pt x="214" y="27"/>
                  </a:lnTo>
                  <a:lnTo>
                    <a:pt x="215" y="23"/>
                  </a:lnTo>
                  <a:lnTo>
                    <a:pt x="216" y="19"/>
                  </a:lnTo>
                  <a:lnTo>
                    <a:pt x="217" y="15"/>
                  </a:lnTo>
                  <a:lnTo>
                    <a:pt x="217" y="11"/>
                  </a:lnTo>
                  <a:lnTo>
                    <a:pt x="216" y="8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09" y="2"/>
                  </a:lnTo>
                  <a:lnTo>
                    <a:pt x="205" y="1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0" y="0"/>
                  </a:lnTo>
                  <a:lnTo>
                    <a:pt x="175" y="3"/>
                  </a:lnTo>
                  <a:lnTo>
                    <a:pt x="156" y="8"/>
                  </a:lnTo>
                  <a:lnTo>
                    <a:pt x="136" y="15"/>
                  </a:lnTo>
                  <a:lnTo>
                    <a:pt x="117" y="24"/>
                  </a:lnTo>
                  <a:lnTo>
                    <a:pt x="100" y="33"/>
                  </a:lnTo>
                  <a:lnTo>
                    <a:pt x="84" y="43"/>
                  </a:lnTo>
                  <a:lnTo>
                    <a:pt x="70" y="54"/>
                  </a:lnTo>
                  <a:lnTo>
                    <a:pt x="57" y="64"/>
                  </a:lnTo>
                  <a:lnTo>
                    <a:pt x="46" y="75"/>
                  </a:lnTo>
                  <a:lnTo>
                    <a:pt x="36" y="85"/>
                  </a:lnTo>
                  <a:lnTo>
                    <a:pt x="20" y="105"/>
                  </a:lnTo>
                  <a:lnTo>
                    <a:pt x="8" y="120"/>
                  </a:lnTo>
                  <a:lnTo>
                    <a:pt x="2" y="1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39"/>
            <p:cNvSpPr/>
            <p:nvPr/>
          </p:nvSpPr>
          <p:spPr>
            <a:xfrm>
              <a:off x="2983199" y="4897230"/>
              <a:ext cx="49430" cy="124091"/>
            </a:xfrm>
            <a:custGeom>
              <a:avLst/>
              <a:gdLst/>
              <a:ahLst/>
              <a:cxnLst/>
              <a:rect l="l" t="t" r="r" b="b"/>
              <a:pathLst>
                <a:path w="97" h="242" extrusionOk="0">
                  <a:moveTo>
                    <a:pt x="9" y="242"/>
                  </a:moveTo>
                  <a:lnTo>
                    <a:pt x="12" y="241"/>
                  </a:lnTo>
                  <a:lnTo>
                    <a:pt x="22" y="238"/>
                  </a:lnTo>
                  <a:lnTo>
                    <a:pt x="28" y="235"/>
                  </a:lnTo>
                  <a:lnTo>
                    <a:pt x="35" y="232"/>
                  </a:lnTo>
                  <a:lnTo>
                    <a:pt x="43" y="227"/>
                  </a:lnTo>
                  <a:lnTo>
                    <a:pt x="51" y="222"/>
                  </a:lnTo>
                  <a:lnTo>
                    <a:pt x="58" y="215"/>
                  </a:lnTo>
                  <a:lnTo>
                    <a:pt x="66" y="208"/>
                  </a:lnTo>
                  <a:lnTo>
                    <a:pt x="74" y="199"/>
                  </a:lnTo>
                  <a:lnTo>
                    <a:pt x="80" y="188"/>
                  </a:lnTo>
                  <a:lnTo>
                    <a:pt x="86" y="177"/>
                  </a:lnTo>
                  <a:lnTo>
                    <a:pt x="91" y="163"/>
                  </a:lnTo>
                  <a:lnTo>
                    <a:pt x="94" y="149"/>
                  </a:lnTo>
                  <a:lnTo>
                    <a:pt x="96" y="132"/>
                  </a:lnTo>
                  <a:lnTo>
                    <a:pt x="97" y="97"/>
                  </a:lnTo>
                  <a:lnTo>
                    <a:pt x="96" y="64"/>
                  </a:lnTo>
                  <a:lnTo>
                    <a:pt x="94" y="50"/>
                  </a:lnTo>
                  <a:lnTo>
                    <a:pt x="91" y="36"/>
                  </a:lnTo>
                  <a:lnTo>
                    <a:pt x="88" y="24"/>
                  </a:lnTo>
                  <a:lnTo>
                    <a:pt x="85" y="14"/>
                  </a:lnTo>
                  <a:lnTo>
                    <a:pt x="83" y="10"/>
                  </a:lnTo>
                  <a:lnTo>
                    <a:pt x="81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0" y="3"/>
                  </a:lnTo>
                  <a:lnTo>
                    <a:pt x="56" y="6"/>
                  </a:lnTo>
                  <a:lnTo>
                    <a:pt x="53" y="10"/>
                  </a:lnTo>
                  <a:lnTo>
                    <a:pt x="49" y="15"/>
                  </a:lnTo>
                  <a:lnTo>
                    <a:pt x="40" y="28"/>
                  </a:lnTo>
                  <a:lnTo>
                    <a:pt x="31" y="45"/>
                  </a:lnTo>
                  <a:lnTo>
                    <a:pt x="22" y="64"/>
                  </a:lnTo>
                  <a:lnTo>
                    <a:pt x="15" y="83"/>
                  </a:lnTo>
                  <a:lnTo>
                    <a:pt x="9" y="102"/>
                  </a:lnTo>
                  <a:lnTo>
                    <a:pt x="5" y="120"/>
                  </a:lnTo>
                  <a:lnTo>
                    <a:pt x="2" y="137"/>
                  </a:lnTo>
                  <a:lnTo>
                    <a:pt x="1" y="153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2" y="207"/>
                  </a:lnTo>
                  <a:lnTo>
                    <a:pt x="5" y="226"/>
                  </a:lnTo>
                  <a:lnTo>
                    <a:pt x="8" y="2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39"/>
            <p:cNvSpPr/>
            <p:nvPr/>
          </p:nvSpPr>
          <p:spPr>
            <a:xfrm>
              <a:off x="2892062" y="4991972"/>
              <a:ext cx="91652" cy="96286"/>
            </a:xfrm>
            <a:custGeom>
              <a:avLst/>
              <a:gdLst/>
              <a:ahLst/>
              <a:cxnLst/>
              <a:rect l="l" t="t" r="r" b="b"/>
              <a:pathLst>
                <a:path w="179" h="188" extrusionOk="0">
                  <a:moveTo>
                    <a:pt x="173" y="188"/>
                  </a:moveTo>
                  <a:lnTo>
                    <a:pt x="174" y="184"/>
                  </a:lnTo>
                  <a:lnTo>
                    <a:pt x="177" y="175"/>
                  </a:lnTo>
                  <a:lnTo>
                    <a:pt x="178" y="168"/>
                  </a:lnTo>
                  <a:lnTo>
                    <a:pt x="179" y="160"/>
                  </a:lnTo>
                  <a:lnTo>
                    <a:pt x="179" y="151"/>
                  </a:lnTo>
                  <a:lnTo>
                    <a:pt x="178" y="141"/>
                  </a:lnTo>
                  <a:lnTo>
                    <a:pt x="177" y="131"/>
                  </a:lnTo>
                  <a:lnTo>
                    <a:pt x="175" y="120"/>
                  </a:lnTo>
                  <a:lnTo>
                    <a:pt x="171" y="109"/>
                  </a:lnTo>
                  <a:lnTo>
                    <a:pt x="166" y="98"/>
                  </a:lnTo>
                  <a:lnTo>
                    <a:pt x="160" y="87"/>
                  </a:lnTo>
                  <a:lnTo>
                    <a:pt x="151" y="76"/>
                  </a:lnTo>
                  <a:lnTo>
                    <a:pt x="141" y="65"/>
                  </a:lnTo>
                  <a:lnTo>
                    <a:pt x="128" y="55"/>
                  </a:lnTo>
                  <a:lnTo>
                    <a:pt x="100" y="36"/>
                  </a:lnTo>
                  <a:lnTo>
                    <a:pt x="72" y="19"/>
                  </a:lnTo>
                  <a:lnTo>
                    <a:pt x="58" y="13"/>
                  </a:lnTo>
                  <a:lnTo>
                    <a:pt x="46" y="7"/>
                  </a:lnTo>
                  <a:lnTo>
                    <a:pt x="34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9" y="44"/>
                  </a:lnTo>
                  <a:lnTo>
                    <a:pt x="18" y="61"/>
                  </a:lnTo>
                  <a:lnTo>
                    <a:pt x="30" y="79"/>
                  </a:lnTo>
                  <a:lnTo>
                    <a:pt x="42" y="96"/>
                  </a:lnTo>
                  <a:lnTo>
                    <a:pt x="55" y="111"/>
                  </a:lnTo>
                  <a:lnTo>
                    <a:pt x="67" y="125"/>
                  </a:lnTo>
                  <a:lnTo>
                    <a:pt x="80" y="136"/>
                  </a:lnTo>
                  <a:lnTo>
                    <a:pt x="93" y="147"/>
                  </a:lnTo>
                  <a:lnTo>
                    <a:pt x="106" y="156"/>
                  </a:lnTo>
                  <a:lnTo>
                    <a:pt x="118" y="163"/>
                  </a:lnTo>
                  <a:lnTo>
                    <a:pt x="140" y="175"/>
                  </a:lnTo>
                  <a:lnTo>
                    <a:pt x="157" y="183"/>
                  </a:lnTo>
                  <a:lnTo>
                    <a:pt x="169" y="1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39"/>
            <p:cNvSpPr/>
            <p:nvPr/>
          </p:nvSpPr>
          <p:spPr>
            <a:xfrm>
              <a:off x="2913688" y="5153135"/>
              <a:ext cx="110704" cy="77235"/>
            </a:xfrm>
            <a:custGeom>
              <a:avLst/>
              <a:gdLst/>
              <a:ahLst/>
              <a:cxnLst/>
              <a:rect l="l" t="t" r="r" b="b"/>
              <a:pathLst>
                <a:path w="216" h="151" extrusionOk="0">
                  <a:moveTo>
                    <a:pt x="0" y="135"/>
                  </a:moveTo>
                  <a:lnTo>
                    <a:pt x="3" y="137"/>
                  </a:lnTo>
                  <a:lnTo>
                    <a:pt x="12" y="141"/>
                  </a:lnTo>
                  <a:lnTo>
                    <a:pt x="18" y="143"/>
                  </a:lnTo>
                  <a:lnTo>
                    <a:pt x="26" y="146"/>
                  </a:lnTo>
                  <a:lnTo>
                    <a:pt x="34" y="148"/>
                  </a:lnTo>
                  <a:lnTo>
                    <a:pt x="43" y="150"/>
                  </a:lnTo>
                  <a:lnTo>
                    <a:pt x="54" y="151"/>
                  </a:lnTo>
                  <a:lnTo>
                    <a:pt x="64" y="151"/>
                  </a:lnTo>
                  <a:lnTo>
                    <a:pt x="76" y="149"/>
                  </a:lnTo>
                  <a:lnTo>
                    <a:pt x="88" y="147"/>
                  </a:lnTo>
                  <a:lnTo>
                    <a:pt x="100" y="143"/>
                  </a:lnTo>
                  <a:lnTo>
                    <a:pt x="113" y="136"/>
                  </a:lnTo>
                  <a:lnTo>
                    <a:pt x="125" y="128"/>
                  </a:lnTo>
                  <a:lnTo>
                    <a:pt x="138" y="118"/>
                  </a:lnTo>
                  <a:lnTo>
                    <a:pt x="163" y="94"/>
                  </a:lnTo>
                  <a:lnTo>
                    <a:pt x="185" y="70"/>
                  </a:lnTo>
                  <a:lnTo>
                    <a:pt x="194" y="58"/>
                  </a:lnTo>
                  <a:lnTo>
                    <a:pt x="202" y="47"/>
                  </a:lnTo>
                  <a:lnTo>
                    <a:pt x="209" y="36"/>
                  </a:lnTo>
                  <a:lnTo>
                    <a:pt x="213" y="27"/>
                  </a:lnTo>
                  <a:lnTo>
                    <a:pt x="215" y="23"/>
                  </a:lnTo>
                  <a:lnTo>
                    <a:pt x="216" y="19"/>
                  </a:lnTo>
                  <a:lnTo>
                    <a:pt x="216" y="15"/>
                  </a:lnTo>
                  <a:lnTo>
                    <a:pt x="216" y="11"/>
                  </a:lnTo>
                  <a:lnTo>
                    <a:pt x="215" y="8"/>
                  </a:lnTo>
                  <a:lnTo>
                    <a:pt x="214" y="7"/>
                  </a:lnTo>
                  <a:lnTo>
                    <a:pt x="213" y="6"/>
                  </a:lnTo>
                  <a:lnTo>
                    <a:pt x="212" y="5"/>
                  </a:lnTo>
                  <a:lnTo>
                    <a:pt x="211" y="4"/>
                  </a:lnTo>
                  <a:lnTo>
                    <a:pt x="208" y="2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74" y="3"/>
                  </a:lnTo>
                  <a:lnTo>
                    <a:pt x="155" y="8"/>
                  </a:lnTo>
                  <a:lnTo>
                    <a:pt x="135" y="16"/>
                  </a:lnTo>
                  <a:lnTo>
                    <a:pt x="116" y="25"/>
                  </a:lnTo>
                  <a:lnTo>
                    <a:pt x="99" y="34"/>
                  </a:lnTo>
                  <a:lnTo>
                    <a:pt x="83" y="44"/>
                  </a:lnTo>
                  <a:lnTo>
                    <a:pt x="69" y="55"/>
                  </a:lnTo>
                  <a:lnTo>
                    <a:pt x="56" y="65"/>
                  </a:lnTo>
                  <a:lnTo>
                    <a:pt x="45" y="76"/>
                  </a:lnTo>
                  <a:lnTo>
                    <a:pt x="35" y="86"/>
                  </a:lnTo>
                  <a:lnTo>
                    <a:pt x="19" y="105"/>
                  </a:lnTo>
                  <a:lnTo>
                    <a:pt x="8" y="121"/>
                  </a:lnTo>
                  <a:lnTo>
                    <a:pt x="2" y="13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39"/>
            <p:cNvSpPr/>
            <p:nvPr/>
          </p:nvSpPr>
          <p:spPr>
            <a:xfrm>
              <a:off x="2881249" y="5067147"/>
              <a:ext cx="49430" cy="124091"/>
            </a:xfrm>
            <a:custGeom>
              <a:avLst/>
              <a:gdLst/>
              <a:ahLst/>
              <a:cxnLst/>
              <a:rect l="l" t="t" r="r" b="b"/>
              <a:pathLst>
                <a:path w="97" h="242" extrusionOk="0">
                  <a:moveTo>
                    <a:pt x="9" y="242"/>
                  </a:moveTo>
                  <a:lnTo>
                    <a:pt x="12" y="241"/>
                  </a:lnTo>
                  <a:lnTo>
                    <a:pt x="22" y="238"/>
                  </a:lnTo>
                  <a:lnTo>
                    <a:pt x="28" y="235"/>
                  </a:lnTo>
                  <a:lnTo>
                    <a:pt x="35" y="232"/>
                  </a:lnTo>
                  <a:lnTo>
                    <a:pt x="43" y="227"/>
                  </a:lnTo>
                  <a:lnTo>
                    <a:pt x="51" y="222"/>
                  </a:lnTo>
                  <a:lnTo>
                    <a:pt x="58" y="215"/>
                  </a:lnTo>
                  <a:lnTo>
                    <a:pt x="66" y="208"/>
                  </a:lnTo>
                  <a:lnTo>
                    <a:pt x="74" y="199"/>
                  </a:lnTo>
                  <a:lnTo>
                    <a:pt x="80" y="188"/>
                  </a:lnTo>
                  <a:lnTo>
                    <a:pt x="86" y="177"/>
                  </a:lnTo>
                  <a:lnTo>
                    <a:pt x="91" y="163"/>
                  </a:lnTo>
                  <a:lnTo>
                    <a:pt x="95" y="149"/>
                  </a:lnTo>
                  <a:lnTo>
                    <a:pt x="97" y="132"/>
                  </a:lnTo>
                  <a:lnTo>
                    <a:pt x="97" y="97"/>
                  </a:lnTo>
                  <a:lnTo>
                    <a:pt x="96" y="64"/>
                  </a:lnTo>
                  <a:lnTo>
                    <a:pt x="94" y="50"/>
                  </a:lnTo>
                  <a:lnTo>
                    <a:pt x="92" y="36"/>
                  </a:lnTo>
                  <a:lnTo>
                    <a:pt x="89" y="24"/>
                  </a:lnTo>
                  <a:lnTo>
                    <a:pt x="85" y="14"/>
                  </a:lnTo>
                  <a:lnTo>
                    <a:pt x="83" y="10"/>
                  </a:lnTo>
                  <a:lnTo>
                    <a:pt x="81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0" y="3"/>
                  </a:lnTo>
                  <a:lnTo>
                    <a:pt x="57" y="6"/>
                  </a:lnTo>
                  <a:lnTo>
                    <a:pt x="53" y="10"/>
                  </a:lnTo>
                  <a:lnTo>
                    <a:pt x="49" y="15"/>
                  </a:lnTo>
                  <a:lnTo>
                    <a:pt x="41" y="28"/>
                  </a:lnTo>
                  <a:lnTo>
                    <a:pt x="32" y="45"/>
                  </a:lnTo>
                  <a:lnTo>
                    <a:pt x="23" y="64"/>
                  </a:lnTo>
                  <a:lnTo>
                    <a:pt x="15" y="83"/>
                  </a:lnTo>
                  <a:lnTo>
                    <a:pt x="10" y="101"/>
                  </a:lnTo>
                  <a:lnTo>
                    <a:pt x="5" y="118"/>
                  </a:lnTo>
                  <a:lnTo>
                    <a:pt x="3" y="136"/>
                  </a:lnTo>
                  <a:lnTo>
                    <a:pt x="1" y="152"/>
                  </a:lnTo>
                  <a:lnTo>
                    <a:pt x="0" y="167"/>
                  </a:lnTo>
                  <a:lnTo>
                    <a:pt x="0" y="181"/>
                  </a:lnTo>
                  <a:lnTo>
                    <a:pt x="2" y="206"/>
                  </a:lnTo>
                  <a:lnTo>
                    <a:pt x="5" y="225"/>
                  </a:lnTo>
                  <a:lnTo>
                    <a:pt x="8" y="23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39"/>
            <p:cNvSpPr/>
            <p:nvPr/>
          </p:nvSpPr>
          <p:spPr>
            <a:xfrm>
              <a:off x="3051681" y="5249937"/>
              <a:ext cx="124606" cy="49945"/>
            </a:xfrm>
            <a:custGeom>
              <a:avLst/>
              <a:gdLst/>
              <a:ahLst/>
              <a:cxnLst/>
              <a:rect l="l" t="t" r="r" b="b"/>
              <a:pathLst>
                <a:path w="243" h="98" extrusionOk="0">
                  <a:moveTo>
                    <a:pt x="243" y="89"/>
                  </a:moveTo>
                  <a:lnTo>
                    <a:pt x="242" y="85"/>
                  </a:lnTo>
                  <a:lnTo>
                    <a:pt x="239" y="76"/>
                  </a:lnTo>
                  <a:lnTo>
                    <a:pt x="236" y="70"/>
                  </a:lnTo>
                  <a:lnTo>
                    <a:pt x="232" y="62"/>
                  </a:lnTo>
                  <a:lnTo>
                    <a:pt x="228" y="55"/>
                  </a:lnTo>
                  <a:lnTo>
                    <a:pt x="222" y="47"/>
                  </a:lnTo>
                  <a:lnTo>
                    <a:pt x="216" y="39"/>
                  </a:lnTo>
                  <a:lnTo>
                    <a:pt x="208" y="31"/>
                  </a:lnTo>
                  <a:lnTo>
                    <a:pt x="199" y="24"/>
                  </a:lnTo>
                  <a:lnTo>
                    <a:pt x="189" y="17"/>
                  </a:lnTo>
                  <a:lnTo>
                    <a:pt x="177" y="11"/>
                  </a:lnTo>
                  <a:lnTo>
                    <a:pt x="163" y="6"/>
                  </a:lnTo>
                  <a:lnTo>
                    <a:pt x="148" y="3"/>
                  </a:lnTo>
                  <a:lnTo>
                    <a:pt x="132" y="1"/>
                  </a:lnTo>
                  <a:lnTo>
                    <a:pt x="97" y="0"/>
                  </a:lnTo>
                  <a:lnTo>
                    <a:pt x="64" y="2"/>
                  </a:lnTo>
                  <a:lnTo>
                    <a:pt x="49" y="3"/>
                  </a:lnTo>
                  <a:lnTo>
                    <a:pt x="36" y="6"/>
                  </a:lnTo>
                  <a:lnTo>
                    <a:pt x="24" y="9"/>
                  </a:lnTo>
                  <a:lnTo>
                    <a:pt x="14" y="12"/>
                  </a:lnTo>
                  <a:lnTo>
                    <a:pt x="10" y="14"/>
                  </a:lnTo>
                  <a:lnTo>
                    <a:pt x="7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5" y="48"/>
                  </a:lnTo>
                  <a:lnTo>
                    <a:pt x="27" y="57"/>
                  </a:lnTo>
                  <a:lnTo>
                    <a:pt x="45" y="66"/>
                  </a:lnTo>
                  <a:lnTo>
                    <a:pt x="64" y="75"/>
                  </a:lnTo>
                  <a:lnTo>
                    <a:pt x="82" y="82"/>
                  </a:lnTo>
                  <a:lnTo>
                    <a:pt x="101" y="88"/>
                  </a:lnTo>
                  <a:lnTo>
                    <a:pt x="119" y="92"/>
                  </a:lnTo>
                  <a:lnTo>
                    <a:pt x="136" y="95"/>
                  </a:lnTo>
                  <a:lnTo>
                    <a:pt x="152" y="97"/>
                  </a:lnTo>
                  <a:lnTo>
                    <a:pt x="168" y="98"/>
                  </a:lnTo>
                  <a:lnTo>
                    <a:pt x="182" y="97"/>
                  </a:lnTo>
                  <a:lnTo>
                    <a:pt x="207" y="96"/>
                  </a:lnTo>
                  <a:lnTo>
                    <a:pt x="226" y="93"/>
                  </a:lnTo>
                  <a:lnTo>
                    <a:pt x="238" y="9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08" name="Google Shape;4308;p39"/>
          <p:cNvGrpSpPr/>
          <p:nvPr/>
        </p:nvGrpSpPr>
        <p:grpSpPr>
          <a:xfrm>
            <a:off x="1386052" y="4020406"/>
            <a:ext cx="545273" cy="716052"/>
            <a:chOff x="807228" y="3694421"/>
            <a:chExt cx="647745" cy="850617"/>
          </a:xfrm>
        </p:grpSpPr>
        <p:sp>
          <p:nvSpPr>
            <p:cNvPr id="4309" name="Google Shape;4309;p39"/>
            <p:cNvSpPr/>
            <p:nvPr/>
          </p:nvSpPr>
          <p:spPr>
            <a:xfrm>
              <a:off x="1010098" y="4065665"/>
              <a:ext cx="143142" cy="354252"/>
            </a:xfrm>
            <a:custGeom>
              <a:avLst/>
              <a:gdLst/>
              <a:ahLst/>
              <a:cxnLst/>
              <a:rect l="l" t="t" r="r" b="b"/>
              <a:pathLst>
                <a:path w="279" h="689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8" y="3"/>
                  </a:lnTo>
                  <a:lnTo>
                    <a:pt x="12" y="6"/>
                  </a:lnTo>
                  <a:lnTo>
                    <a:pt x="25" y="17"/>
                  </a:lnTo>
                  <a:lnTo>
                    <a:pt x="44" y="37"/>
                  </a:lnTo>
                  <a:lnTo>
                    <a:pt x="71" y="67"/>
                  </a:lnTo>
                  <a:lnTo>
                    <a:pt x="155" y="170"/>
                  </a:lnTo>
                  <a:lnTo>
                    <a:pt x="179" y="203"/>
                  </a:lnTo>
                  <a:lnTo>
                    <a:pt x="200" y="237"/>
                  </a:lnTo>
                  <a:lnTo>
                    <a:pt x="219" y="272"/>
                  </a:lnTo>
                  <a:lnTo>
                    <a:pt x="235" y="307"/>
                  </a:lnTo>
                  <a:lnTo>
                    <a:pt x="249" y="341"/>
                  </a:lnTo>
                  <a:lnTo>
                    <a:pt x="261" y="376"/>
                  </a:lnTo>
                  <a:lnTo>
                    <a:pt x="271" y="410"/>
                  </a:lnTo>
                  <a:lnTo>
                    <a:pt x="279" y="443"/>
                  </a:lnTo>
                  <a:lnTo>
                    <a:pt x="263" y="475"/>
                  </a:lnTo>
                  <a:lnTo>
                    <a:pt x="249" y="507"/>
                  </a:lnTo>
                  <a:lnTo>
                    <a:pt x="237" y="538"/>
                  </a:lnTo>
                  <a:lnTo>
                    <a:pt x="227" y="569"/>
                  </a:lnTo>
                  <a:lnTo>
                    <a:pt x="218" y="600"/>
                  </a:lnTo>
                  <a:lnTo>
                    <a:pt x="211" y="631"/>
                  </a:lnTo>
                  <a:lnTo>
                    <a:pt x="205" y="660"/>
                  </a:lnTo>
                  <a:lnTo>
                    <a:pt x="200" y="689"/>
                  </a:lnTo>
                  <a:lnTo>
                    <a:pt x="195" y="689"/>
                  </a:lnTo>
                  <a:lnTo>
                    <a:pt x="199" y="656"/>
                  </a:lnTo>
                  <a:lnTo>
                    <a:pt x="202" y="618"/>
                  </a:lnTo>
                  <a:lnTo>
                    <a:pt x="204" y="569"/>
                  </a:lnTo>
                  <a:lnTo>
                    <a:pt x="204" y="512"/>
                  </a:lnTo>
                  <a:lnTo>
                    <a:pt x="200" y="449"/>
                  </a:lnTo>
                  <a:lnTo>
                    <a:pt x="193" y="382"/>
                  </a:lnTo>
                  <a:lnTo>
                    <a:pt x="180" y="314"/>
                  </a:lnTo>
                  <a:lnTo>
                    <a:pt x="173" y="287"/>
                  </a:lnTo>
                  <a:lnTo>
                    <a:pt x="163" y="260"/>
                  </a:lnTo>
                  <a:lnTo>
                    <a:pt x="152" y="232"/>
                  </a:lnTo>
                  <a:lnTo>
                    <a:pt x="139" y="205"/>
                  </a:lnTo>
                  <a:lnTo>
                    <a:pt x="109" y="152"/>
                  </a:lnTo>
                  <a:lnTo>
                    <a:pt x="78" y="104"/>
                  </a:lnTo>
                  <a:lnTo>
                    <a:pt x="49" y="62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39"/>
            <p:cNvSpPr/>
            <p:nvPr/>
          </p:nvSpPr>
          <p:spPr>
            <a:xfrm>
              <a:off x="1124922" y="4192331"/>
              <a:ext cx="153440" cy="352707"/>
            </a:xfrm>
            <a:custGeom>
              <a:avLst/>
              <a:gdLst/>
              <a:ahLst/>
              <a:cxnLst/>
              <a:rect l="l" t="t" r="r" b="b"/>
              <a:pathLst>
                <a:path w="299" h="686" extrusionOk="0">
                  <a:moveTo>
                    <a:pt x="11" y="497"/>
                  </a:moveTo>
                  <a:lnTo>
                    <a:pt x="16" y="469"/>
                  </a:lnTo>
                  <a:lnTo>
                    <a:pt x="22" y="439"/>
                  </a:lnTo>
                  <a:lnTo>
                    <a:pt x="29" y="409"/>
                  </a:lnTo>
                  <a:lnTo>
                    <a:pt x="38" y="378"/>
                  </a:lnTo>
                  <a:lnTo>
                    <a:pt x="48" y="347"/>
                  </a:lnTo>
                  <a:lnTo>
                    <a:pt x="60" y="315"/>
                  </a:lnTo>
                  <a:lnTo>
                    <a:pt x="74" y="283"/>
                  </a:lnTo>
                  <a:lnTo>
                    <a:pt x="90" y="251"/>
                  </a:lnTo>
                  <a:lnTo>
                    <a:pt x="96" y="241"/>
                  </a:lnTo>
                  <a:lnTo>
                    <a:pt x="102" y="230"/>
                  </a:lnTo>
                  <a:lnTo>
                    <a:pt x="115" y="209"/>
                  </a:lnTo>
                  <a:lnTo>
                    <a:pt x="129" y="189"/>
                  </a:lnTo>
                  <a:lnTo>
                    <a:pt x="144" y="169"/>
                  </a:lnTo>
                  <a:lnTo>
                    <a:pt x="228" y="67"/>
                  </a:lnTo>
                  <a:lnTo>
                    <a:pt x="255" y="37"/>
                  </a:lnTo>
                  <a:lnTo>
                    <a:pt x="274" y="17"/>
                  </a:lnTo>
                  <a:lnTo>
                    <a:pt x="287" y="6"/>
                  </a:lnTo>
                  <a:lnTo>
                    <a:pt x="291" y="3"/>
                  </a:lnTo>
                  <a:lnTo>
                    <a:pt x="295" y="1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75" y="29"/>
                  </a:lnTo>
                  <a:lnTo>
                    <a:pt x="250" y="62"/>
                  </a:lnTo>
                  <a:lnTo>
                    <a:pt x="220" y="103"/>
                  </a:lnTo>
                  <a:lnTo>
                    <a:pt x="189" y="151"/>
                  </a:lnTo>
                  <a:lnTo>
                    <a:pt x="159" y="203"/>
                  </a:lnTo>
                  <a:lnTo>
                    <a:pt x="146" y="230"/>
                  </a:lnTo>
                  <a:lnTo>
                    <a:pt x="135" y="257"/>
                  </a:lnTo>
                  <a:lnTo>
                    <a:pt x="125" y="284"/>
                  </a:lnTo>
                  <a:lnTo>
                    <a:pt x="118" y="310"/>
                  </a:lnTo>
                  <a:lnTo>
                    <a:pt x="115" y="325"/>
                  </a:lnTo>
                  <a:lnTo>
                    <a:pt x="112" y="340"/>
                  </a:lnTo>
                  <a:lnTo>
                    <a:pt x="107" y="370"/>
                  </a:lnTo>
                  <a:lnTo>
                    <a:pt x="103" y="402"/>
                  </a:lnTo>
                  <a:lnTo>
                    <a:pt x="100" y="434"/>
                  </a:lnTo>
                  <a:lnTo>
                    <a:pt x="96" y="497"/>
                  </a:lnTo>
                  <a:lnTo>
                    <a:pt x="96" y="572"/>
                  </a:lnTo>
                  <a:lnTo>
                    <a:pt x="99" y="632"/>
                  </a:lnTo>
                  <a:lnTo>
                    <a:pt x="102" y="672"/>
                  </a:lnTo>
                  <a:lnTo>
                    <a:pt x="104" y="686"/>
                  </a:lnTo>
                  <a:lnTo>
                    <a:pt x="0" y="686"/>
                  </a:lnTo>
                  <a:lnTo>
                    <a:pt x="1" y="685"/>
                  </a:lnTo>
                  <a:lnTo>
                    <a:pt x="1" y="683"/>
                  </a:lnTo>
                  <a:lnTo>
                    <a:pt x="1" y="681"/>
                  </a:lnTo>
                  <a:lnTo>
                    <a:pt x="2" y="670"/>
                  </a:lnTo>
                  <a:lnTo>
                    <a:pt x="1" y="630"/>
                  </a:lnTo>
                  <a:lnTo>
                    <a:pt x="3" y="571"/>
                  </a:lnTo>
                  <a:lnTo>
                    <a:pt x="6" y="536"/>
                  </a:lnTo>
                  <a:close/>
                  <a:moveTo>
                    <a:pt x="0" y="686"/>
                  </a:move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39"/>
            <p:cNvSpPr/>
            <p:nvPr/>
          </p:nvSpPr>
          <p:spPr>
            <a:xfrm>
              <a:off x="1130585" y="3950841"/>
              <a:ext cx="324388" cy="229646"/>
            </a:xfrm>
            <a:custGeom>
              <a:avLst/>
              <a:gdLst/>
              <a:ahLst/>
              <a:cxnLst/>
              <a:rect l="l" t="t" r="r" b="b"/>
              <a:pathLst>
                <a:path w="631" h="447" extrusionOk="0">
                  <a:moveTo>
                    <a:pt x="576" y="105"/>
                  </a:moveTo>
                  <a:lnTo>
                    <a:pt x="560" y="95"/>
                  </a:lnTo>
                  <a:lnTo>
                    <a:pt x="546" y="85"/>
                  </a:lnTo>
                  <a:lnTo>
                    <a:pt x="533" y="74"/>
                  </a:lnTo>
                  <a:lnTo>
                    <a:pt x="520" y="63"/>
                  </a:lnTo>
                  <a:lnTo>
                    <a:pt x="509" y="51"/>
                  </a:lnTo>
                  <a:lnTo>
                    <a:pt x="498" y="39"/>
                  </a:lnTo>
                  <a:lnTo>
                    <a:pt x="489" y="27"/>
                  </a:lnTo>
                  <a:lnTo>
                    <a:pt x="480" y="15"/>
                  </a:lnTo>
                  <a:lnTo>
                    <a:pt x="479" y="13"/>
                  </a:lnTo>
                  <a:lnTo>
                    <a:pt x="478" y="11"/>
                  </a:lnTo>
                  <a:lnTo>
                    <a:pt x="475" y="7"/>
                  </a:lnTo>
                  <a:lnTo>
                    <a:pt x="473" y="4"/>
                  </a:lnTo>
                  <a:lnTo>
                    <a:pt x="472" y="2"/>
                  </a:lnTo>
                  <a:lnTo>
                    <a:pt x="471" y="0"/>
                  </a:lnTo>
                  <a:lnTo>
                    <a:pt x="463" y="38"/>
                  </a:lnTo>
                  <a:lnTo>
                    <a:pt x="450" y="76"/>
                  </a:lnTo>
                  <a:lnTo>
                    <a:pt x="433" y="115"/>
                  </a:lnTo>
                  <a:lnTo>
                    <a:pt x="411" y="153"/>
                  </a:lnTo>
                  <a:lnTo>
                    <a:pt x="399" y="172"/>
                  </a:lnTo>
                  <a:lnTo>
                    <a:pt x="385" y="191"/>
                  </a:lnTo>
                  <a:lnTo>
                    <a:pt x="370" y="209"/>
                  </a:lnTo>
                  <a:lnTo>
                    <a:pt x="353" y="227"/>
                  </a:lnTo>
                  <a:lnTo>
                    <a:pt x="336" y="245"/>
                  </a:lnTo>
                  <a:lnTo>
                    <a:pt x="316" y="262"/>
                  </a:lnTo>
                  <a:lnTo>
                    <a:pt x="296" y="278"/>
                  </a:lnTo>
                  <a:lnTo>
                    <a:pt x="274" y="294"/>
                  </a:lnTo>
                  <a:lnTo>
                    <a:pt x="243" y="313"/>
                  </a:lnTo>
                  <a:lnTo>
                    <a:pt x="210" y="329"/>
                  </a:lnTo>
                  <a:lnTo>
                    <a:pt x="175" y="343"/>
                  </a:lnTo>
                  <a:lnTo>
                    <a:pt x="139" y="353"/>
                  </a:lnTo>
                  <a:lnTo>
                    <a:pt x="103" y="360"/>
                  </a:lnTo>
                  <a:lnTo>
                    <a:pt x="68" y="364"/>
                  </a:lnTo>
                  <a:lnTo>
                    <a:pt x="50" y="364"/>
                  </a:lnTo>
                  <a:lnTo>
                    <a:pt x="33" y="363"/>
                  </a:lnTo>
                  <a:lnTo>
                    <a:pt x="16" y="362"/>
                  </a:lnTo>
                  <a:lnTo>
                    <a:pt x="0" y="359"/>
                  </a:lnTo>
                  <a:lnTo>
                    <a:pt x="20" y="373"/>
                  </a:lnTo>
                  <a:lnTo>
                    <a:pt x="40" y="386"/>
                  </a:lnTo>
                  <a:lnTo>
                    <a:pt x="61" y="398"/>
                  </a:lnTo>
                  <a:lnTo>
                    <a:pt x="83" y="409"/>
                  </a:lnTo>
                  <a:lnTo>
                    <a:pt x="106" y="418"/>
                  </a:lnTo>
                  <a:lnTo>
                    <a:pt x="129" y="426"/>
                  </a:lnTo>
                  <a:lnTo>
                    <a:pt x="152" y="433"/>
                  </a:lnTo>
                  <a:lnTo>
                    <a:pt x="175" y="438"/>
                  </a:lnTo>
                  <a:lnTo>
                    <a:pt x="239" y="446"/>
                  </a:lnTo>
                  <a:lnTo>
                    <a:pt x="299" y="447"/>
                  </a:lnTo>
                  <a:lnTo>
                    <a:pt x="356" y="441"/>
                  </a:lnTo>
                  <a:lnTo>
                    <a:pt x="408" y="428"/>
                  </a:lnTo>
                  <a:lnTo>
                    <a:pt x="456" y="410"/>
                  </a:lnTo>
                  <a:lnTo>
                    <a:pt x="499" y="388"/>
                  </a:lnTo>
                  <a:lnTo>
                    <a:pt x="536" y="362"/>
                  </a:lnTo>
                  <a:lnTo>
                    <a:pt x="568" y="333"/>
                  </a:lnTo>
                  <a:lnTo>
                    <a:pt x="594" y="302"/>
                  </a:lnTo>
                  <a:lnTo>
                    <a:pt x="613" y="270"/>
                  </a:lnTo>
                  <a:lnTo>
                    <a:pt x="620" y="254"/>
                  </a:lnTo>
                  <a:lnTo>
                    <a:pt x="626" y="238"/>
                  </a:lnTo>
                  <a:lnTo>
                    <a:pt x="629" y="223"/>
                  </a:lnTo>
                  <a:lnTo>
                    <a:pt x="631" y="207"/>
                  </a:lnTo>
                  <a:lnTo>
                    <a:pt x="631" y="192"/>
                  </a:lnTo>
                  <a:lnTo>
                    <a:pt x="629" y="177"/>
                  </a:lnTo>
                  <a:lnTo>
                    <a:pt x="626" y="163"/>
                  </a:lnTo>
                  <a:lnTo>
                    <a:pt x="620" y="150"/>
                  </a:lnTo>
                  <a:lnTo>
                    <a:pt x="612" y="137"/>
                  </a:lnTo>
                  <a:lnTo>
                    <a:pt x="602" y="125"/>
                  </a:lnTo>
                  <a:lnTo>
                    <a:pt x="590" y="11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39"/>
            <p:cNvSpPr/>
            <p:nvPr/>
          </p:nvSpPr>
          <p:spPr>
            <a:xfrm>
              <a:off x="1191859" y="3774746"/>
              <a:ext cx="196692" cy="305336"/>
            </a:xfrm>
            <a:custGeom>
              <a:avLst/>
              <a:gdLst/>
              <a:ahLst/>
              <a:cxnLst/>
              <a:rect l="l" t="t" r="r" b="b"/>
              <a:pathLst>
                <a:path w="383" h="594" extrusionOk="0">
                  <a:moveTo>
                    <a:pt x="228" y="4"/>
                  </a:moveTo>
                  <a:lnTo>
                    <a:pt x="210" y="8"/>
                  </a:lnTo>
                  <a:lnTo>
                    <a:pt x="193" y="11"/>
                  </a:lnTo>
                  <a:lnTo>
                    <a:pt x="175" y="12"/>
                  </a:lnTo>
                  <a:lnTo>
                    <a:pt x="159" y="13"/>
                  </a:lnTo>
                  <a:lnTo>
                    <a:pt x="142" y="13"/>
                  </a:lnTo>
                  <a:lnTo>
                    <a:pt x="126" y="13"/>
                  </a:lnTo>
                  <a:lnTo>
                    <a:pt x="111" y="11"/>
                  </a:lnTo>
                  <a:lnTo>
                    <a:pt x="96" y="9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87" y="8"/>
                  </a:lnTo>
                  <a:lnTo>
                    <a:pt x="83" y="8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90" y="23"/>
                  </a:lnTo>
                  <a:lnTo>
                    <a:pt x="100" y="40"/>
                  </a:lnTo>
                  <a:lnTo>
                    <a:pt x="110" y="57"/>
                  </a:lnTo>
                  <a:lnTo>
                    <a:pt x="118" y="75"/>
                  </a:lnTo>
                  <a:lnTo>
                    <a:pt x="127" y="95"/>
                  </a:lnTo>
                  <a:lnTo>
                    <a:pt x="134" y="115"/>
                  </a:lnTo>
                  <a:lnTo>
                    <a:pt x="140" y="136"/>
                  </a:lnTo>
                  <a:lnTo>
                    <a:pt x="145" y="157"/>
                  </a:lnTo>
                  <a:lnTo>
                    <a:pt x="150" y="179"/>
                  </a:lnTo>
                  <a:lnTo>
                    <a:pt x="153" y="203"/>
                  </a:lnTo>
                  <a:lnTo>
                    <a:pt x="155" y="226"/>
                  </a:lnTo>
                  <a:lnTo>
                    <a:pt x="156" y="251"/>
                  </a:lnTo>
                  <a:lnTo>
                    <a:pt x="156" y="276"/>
                  </a:lnTo>
                  <a:lnTo>
                    <a:pt x="154" y="301"/>
                  </a:lnTo>
                  <a:lnTo>
                    <a:pt x="151" y="328"/>
                  </a:lnTo>
                  <a:lnTo>
                    <a:pt x="146" y="354"/>
                  </a:lnTo>
                  <a:lnTo>
                    <a:pt x="138" y="389"/>
                  </a:lnTo>
                  <a:lnTo>
                    <a:pt x="126" y="424"/>
                  </a:lnTo>
                  <a:lnTo>
                    <a:pt x="111" y="458"/>
                  </a:lnTo>
                  <a:lnTo>
                    <a:pt x="93" y="491"/>
                  </a:lnTo>
                  <a:lnTo>
                    <a:pt x="72" y="522"/>
                  </a:lnTo>
                  <a:lnTo>
                    <a:pt x="50" y="550"/>
                  </a:lnTo>
                  <a:lnTo>
                    <a:pt x="38" y="562"/>
                  </a:lnTo>
                  <a:lnTo>
                    <a:pt x="26" y="574"/>
                  </a:lnTo>
                  <a:lnTo>
                    <a:pt x="13" y="585"/>
                  </a:lnTo>
                  <a:lnTo>
                    <a:pt x="0" y="594"/>
                  </a:lnTo>
                  <a:lnTo>
                    <a:pt x="23" y="590"/>
                  </a:lnTo>
                  <a:lnTo>
                    <a:pt x="47" y="585"/>
                  </a:lnTo>
                  <a:lnTo>
                    <a:pt x="71" y="579"/>
                  </a:lnTo>
                  <a:lnTo>
                    <a:pt x="94" y="571"/>
                  </a:lnTo>
                  <a:lnTo>
                    <a:pt x="117" y="562"/>
                  </a:lnTo>
                  <a:lnTo>
                    <a:pt x="139" y="551"/>
                  </a:lnTo>
                  <a:lnTo>
                    <a:pt x="160" y="539"/>
                  </a:lnTo>
                  <a:lnTo>
                    <a:pt x="180" y="526"/>
                  </a:lnTo>
                  <a:lnTo>
                    <a:pt x="231" y="486"/>
                  </a:lnTo>
                  <a:lnTo>
                    <a:pt x="274" y="444"/>
                  </a:lnTo>
                  <a:lnTo>
                    <a:pt x="309" y="399"/>
                  </a:lnTo>
                  <a:lnTo>
                    <a:pt x="337" y="352"/>
                  </a:lnTo>
                  <a:lnTo>
                    <a:pt x="358" y="306"/>
                  </a:lnTo>
                  <a:lnTo>
                    <a:pt x="373" y="259"/>
                  </a:lnTo>
                  <a:lnTo>
                    <a:pt x="381" y="214"/>
                  </a:lnTo>
                  <a:lnTo>
                    <a:pt x="383" y="171"/>
                  </a:lnTo>
                  <a:lnTo>
                    <a:pt x="380" y="131"/>
                  </a:lnTo>
                  <a:lnTo>
                    <a:pt x="371" y="95"/>
                  </a:lnTo>
                  <a:lnTo>
                    <a:pt x="365" y="78"/>
                  </a:lnTo>
                  <a:lnTo>
                    <a:pt x="358" y="63"/>
                  </a:lnTo>
                  <a:lnTo>
                    <a:pt x="349" y="49"/>
                  </a:lnTo>
                  <a:lnTo>
                    <a:pt x="339" y="37"/>
                  </a:lnTo>
                  <a:lnTo>
                    <a:pt x="329" y="26"/>
                  </a:lnTo>
                  <a:lnTo>
                    <a:pt x="317" y="17"/>
                  </a:lnTo>
                  <a:lnTo>
                    <a:pt x="304" y="10"/>
                  </a:lnTo>
                  <a:lnTo>
                    <a:pt x="291" y="5"/>
                  </a:lnTo>
                  <a:lnTo>
                    <a:pt x="276" y="1"/>
                  </a:lnTo>
                  <a:lnTo>
                    <a:pt x="261" y="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39"/>
            <p:cNvSpPr/>
            <p:nvPr/>
          </p:nvSpPr>
          <p:spPr>
            <a:xfrm>
              <a:off x="998257" y="3694421"/>
              <a:ext cx="229646" cy="324388"/>
            </a:xfrm>
            <a:custGeom>
              <a:avLst/>
              <a:gdLst/>
              <a:ahLst/>
              <a:cxnLst/>
              <a:rect l="l" t="t" r="r" b="b"/>
              <a:pathLst>
                <a:path w="447" h="631" extrusionOk="0">
                  <a:moveTo>
                    <a:pt x="105" y="55"/>
                  </a:moveTo>
                  <a:lnTo>
                    <a:pt x="95" y="71"/>
                  </a:lnTo>
                  <a:lnTo>
                    <a:pt x="85" y="85"/>
                  </a:lnTo>
                  <a:lnTo>
                    <a:pt x="74" y="99"/>
                  </a:lnTo>
                  <a:lnTo>
                    <a:pt x="62" y="111"/>
                  </a:lnTo>
                  <a:lnTo>
                    <a:pt x="51" y="123"/>
                  </a:lnTo>
                  <a:lnTo>
                    <a:pt x="39" y="133"/>
                  </a:lnTo>
                  <a:lnTo>
                    <a:pt x="27" y="143"/>
                  </a:lnTo>
                  <a:lnTo>
                    <a:pt x="14" y="151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7" y="156"/>
                  </a:lnTo>
                  <a:lnTo>
                    <a:pt x="4" y="158"/>
                  </a:lnTo>
                  <a:lnTo>
                    <a:pt x="2" y="159"/>
                  </a:lnTo>
                  <a:lnTo>
                    <a:pt x="0" y="160"/>
                  </a:lnTo>
                  <a:lnTo>
                    <a:pt x="38" y="169"/>
                  </a:lnTo>
                  <a:lnTo>
                    <a:pt x="76" y="181"/>
                  </a:lnTo>
                  <a:lnTo>
                    <a:pt x="115" y="198"/>
                  </a:lnTo>
                  <a:lnTo>
                    <a:pt x="153" y="220"/>
                  </a:lnTo>
                  <a:lnTo>
                    <a:pt x="172" y="232"/>
                  </a:lnTo>
                  <a:lnTo>
                    <a:pt x="191" y="246"/>
                  </a:lnTo>
                  <a:lnTo>
                    <a:pt x="209" y="261"/>
                  </a:lnTo>
                  <a:lnTo>
                    <a:pt x="227" y="278"/>
                  </a:lnTo>
                  <a:lnTo>
                    <a:pt x="245" y="296"/>
                  </a:lnTo>
                  <a:lnTo>
                    <a:pt x="262" y="315"/>
                  </a:lnTo>
                  <a:lnTo>
                    <a:pt x="278" y="335"/>
                  </a:lnTo>
                  <a:lnTo>
                    <a:pt x="294" y="357"/>
                  </a:lnTo>
                  <a:lnTo>
                    <a:pt x="313" y="388"/>
                  </a:lnTo>
                  <a:lnTo>
                    <a:pt x="329" y="422"/>
                  </a:lnTo>
                  <a:lnTo>
                    <a:pt x="342" y="456"/>
                  </a:lnTo>
                  <a:lnTo>
                    <a:pt x="353" y="492"/>
                  </a:lnTo>
                  <a:lnTo>
                    <a:pt x="360" y="528"/>
                  </a:lnTo>
                  <a:lnTo>
                    <a:pt x="363" y="564"/>
                  </a:lnTo>
                  <a:lnTo>
                    <a:pt x="364" y="581"/>
                  </a:lnTo>
                  <a:lnTo>
                    <a:pt x="363" y="598"/>
                  </a:lnTo>
                  <a:lnTo>
                    <a:pt x="362" y="615"/>
                  </a:lnTo>
                  <a:lnTo>
                    <a:pt x="359" y="631"/>
                  </a:lnTo>
                  <a:lnTo>
                    <a:pt x="373" y="612"/>
                  </a:lnTo>
                  <a:lnTo>
                    <a:pt x="386" y="591"/>
                  </a:lnTo>
                  <a:lnTo>
                    <a:pt x="398" y="570"/>
                  </a:lnTo>
                  <a:lnTo>
                    <a:pt x="409" y="548"/>
                  </a:lnTo>
                  <a:lnTo>
                    <a:pt x="418" y="526"/>
                  </a:lnTo>
                  <a:lnTo>
                    <a:pt x="426" y="503"/>
                  </a:lnTo>
                  <a:lnTo>
                    <a:pt x="433" y="480"/>
                  </a:lnTo>
                  <a:lnTo>
                    <a:pt x="438" y="456"/>
                  </a:lnTo>
                  <a:lnTo>
                    <a:pt x="446" y="392"/>
                  </a:lnTo>
                  <a:lnTo>
                    <a:pt x="447" y="332"/>
                  </a:lnTo>
                  <a:lnTo>
                    <a:pt x="440" y="275"/>
                  </a:lnTo>
                  <a:lnTo>
                    <a:pt x="428" y="223"/>
                  </a:lnTo>
                  <a:lnTo>
                    <a:pt x="410" y="175"/>
                  </a:lnTo>
                  <a:lnTo>
                    <a:pt x="387" y="133"/>
                  </a:lnTo>
                  <a:lnTo>
                    <a:pt x="361" y="95"/>
                  </a:lnTo>
                  <a:lnTo>
                    <a:pt x="333" y="63"/>
                  </a:lnTo>
                  <a:lnTo>
                    <a:pt x="302" y="38"/>
                  </a:lnTo>
                  <a:lnTo>
                    <a:pt x="270" y="18"/>
                  </a:lnTo>
                  <a:lnTo>
                    <a:pt x="254" y="11"/>
                  </a:lnTo>
                  <a:lnTo>
                    <a:pt x="238" y="6"/>
                  </a:lnTo>
                  <a:lnTo>
                    <a:pt x="222" y="2"/>
                  </a:lnTo>
                  <a:lnTo>
                    <a:pt x="207" y="0"/>
                  </a:lnTo>
                  <a:lnTo>
                    <a:pt x="192" y="0"/>
                  </a:lnTo>
                  <a:lnTo>
                    <a:pt x="177" y="2"/>
                  </a:lnTo>
                  <a:lnTo>
                    <a:pt x="163" y="6"/>
                  </a:lnTo>
                  <a:lnTo>
                    <a:pt x="150" y="11"/>
                  </a:lnTo>
                  <a:lnTo>
                    <a:pt x="137" y="19"/>
                  </a:lnTo>
                  <a:lnTo>
                    <a:pt x="125" y="29"/>
                  </a:lnTo>
                  <a:lnTo>
                    <a:pt x="115" y="4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39"/>
            <p:cNvSpPr/>
            <p:nvPr/>
          </p:nvSpPr>
          <p:spPr>
            <a:xfrm>
              <a:off x="856659" y="3799976"/>
              <a:ext cx="305336" cy="197722"/>
            </a:xfrm>
            <a:custGeom>
              <a:avLst/>
              <a:gdLst/>
              <a:ahLst/>
              <a:cxnLst/>
              <a:rect l="l" t="t" r="r" b="b"/>
              <a:pathLst>
                <a:path w="594" h="385" extrusionOk="0">
                  <a:moveTo>
                    <a:pt x="4" y="156"/>
                  </a:moveTo>
                  <a:lnTo>
                    <a:pt x="8" y="173"/>
                  </a:lnTo>
                  <a:lnTo>
                    <a:pt x="11" y="191"/>
                  </a:lnTo>
                  <a:lnTo>
                    <a:pt x="13" y="208"/>
                  </a:lnTo>
                  <a:lnTo>
                    <a:pt x="14" y="225"/>
                  </a:lnTo>
                  <a:lnTo>
                    <a:pt x="14" y="242"/>
                  </a:lnTo>
                  <a:lnTo>
                    <a:pt x="14" y="258"/>
                  </a:lnTo>
                  <a:lnTo>
                    <a:pt x="12" y="273"/>
                  </a:lnTo>
                  <a:lnTo>
                    <a:pt x="10" y="289"/>
                  </a:lnTo>
                  <a:lnTo>
                    <a:pt x="10" y="290"/>
                  </a:lnTo>
                  <a:lnTo>
                    <a:pt x="10" y="291"/>
                  </a:lnTo>
                  <a:lnTo>
                    <a:pt x="10" y="293"/>
                  </a:lnTo>
                  <a:lnTo>
                    <a:pt x="9" y="297"/>
                  </a:lnTo>
                  <a:lnTo>
                    <a:pt x="8" y="299"/>
                  </a:lnTo>
                  <a:lnTo>
                    <a:pt x="8" y="301"/>
                  </a:lnTo>
                  <a:lnTo>
                    <a:pt x="7" y="303"/>
                  </a:lnTo>
                  <a:lnTo>
                    <a:pt x="7" y="304"/>
                  </a:lnTo>
                  <a:lnTo>
                    <a:pt x="7" y="306"/>
                  </a:lnTo>
                  <a:lnTo>
                    <a:pt x="23" y="295"/>
                  </a:lnTo>
                  <a:lnTo>
                    <a:pt x="40" y="284"/>
                  </a:lnTo>
                  <a:lnTo>
                    <a:pt x="57" y="275"/>
                  </a:lnTo>
                  <a:lnTo>
                    <a:pt x="76" y="266"/>
                  </a:lnTo>
                  <a:lnTo>
                    <a:pt x="95" y="258"/>
                  </a:lnTo>
                  <a:lnTo>
                    <a:pt x="115" y="250"/>
                  </a:lnTo>
                  <a:lnTo>
                    <a:pt x="136" y="244"/>
                  </a:lnTo>
                  <a:lnTo>
                    <a:pt x="158" y="239"/>
                  </a:lnTo>
                  <a:lnTo>
                    <a:pt x="180" y="234"/>
                  </a:lnTo>
                  <a:lnTo>
                    <a:pt x="203" y="231"/>
                  </a:lnTo>
                  <a:lnTo>
                    <a:pt x="226" y="229"/>
                  </a:lnTo>
                  <a:lnTo>
                    <a:pt x="251" y="228"/>
                  </a:lnTo>
                  <a:lnTo>
                    <a:pt x="276" y="228"/>
                  </a:lnTo>
                  <a:lnTo>
                    <a:pt x="301" y="230"/>
                  </a:lnTo>
                  <a:lnTo>
                    <a:pt x="328" y="233"/>
                  </a:lnTo>
                  <a:lnTo>
                    <a:pt x="354" y="238"/>
                  </a:lnTo>
                  <a:lnTo>
                    <a:pt x="389" y="246"/>
                  </a:lnTo>
                  <a:lnTo>
                    <a:pt x="424" y="258"/>
                  </a:lnTo>
                  <a:lnTo>
                    <a:pt x="458" y="273"/>
                  </a:lnTo>
                  <a:lnTo>
                    <a:pt x="491" y="291"/>
                  </a:lnTo>
                  <a:lnTo>
                    <a:pt x="522" y="311"/>
                  </a:lnTo>
                  <a:lnTo>
                    <a:pt x="550" y="334"/>
                  </a:lnTo>
                  <a:lnTo>
                    <a:pt x="562" y="346"/>
                  </a:lnTo>
                  <a:lnTo>
                    <a:pt x="574" y="359"/>
                  </a:lnTo>
                  <a:lnTo>
                    <a:pt x="585" y="371"/>
                  </a:lnTo>
                  <a:lnTo>
                    <a:pt x="594" y="385"/>
                  </a:lnTo>
                  <a:lnTo>
                    <a:pt x="591" y="361"/>
                  </a:lnTo>
                  <a:lnTo>
                    <a:pt x="585" y="337"/>
                  </a:lnTo>
                  <a:lnTo>
                    <a:pt x="579" y="314"/>
                  </a:lnTo>
                  <a:lnTo>
                    <a:pt x="571" y="290"/>
                  </a:lnTo>
                  <a:lnTo>
                    <a:pt x="562" y="267"/>
                  </a:lnTo>
                  <a:lnTo>
                    <a:pt x="551" y="245"/>
                  </a:lnTo>
                  <a:lnTo>
                    <a:pt x="539" y="223"/>
                  </a:lnTo>
                  <a:lnTo>
                    <a:pt x="526" y="204"/>
                  </a:lnTo>
                  <a:lnTo>
                    <a:pt x="486" y="152"/>
                  </a:lnTo>
                  <a:lnTo>
                    <a:pt x="444" y="109"/>
                  </a:lnTo>
                  <a:lnTo>
                    <a:pt x="399" y="74"/>
                  </a:lnTo>
                  <a:lnTo>
                    <a:pt x="352" y="46"/>
                  </a:lnTo>
                  <a:lnTo>
                    <a:pt x="306" y="24"/>
                  </a:lnTo>
                  <a:lnTo>
                    <a:pt x="259" y="10"/>
                  </a:lnTo>
                  <a:lnTo>
                    <a:pt x="214" y="2"/>
                  </a:lnTo>
                  <a:lnTo>
                    <a:pt x="171" y="0"/>
                  </a:lnTo>
                  <a:lnTo>
                    <a:pt x="131" y="4"/>
                  </a:lnTo>
                  <a:lnTo>
                    <a:pt x="95" y="12"/>
                  </a:lnTo>
                  <a:lnTo>
                    <a:pt x="78" y="19"/>
                  </a:lnTo>
                  <a:lnTo>
                    <a:pt x="63" y="26"/>
                  </a:lnTo>
                  <a:lnTo>
                    <a:pt x="49" y="35"/>
                  </a:lnTo>
                  <a:lnTo>
                    <a:pt x="37" y="44"/>
                  </a:lnTo>
                  <a:lnTo>
                    <a:pt x="26" y="55"/>
                  </a:lnTo>
                  <a:lnTo>
                    <a:pt x="17" y="67"/>
                  </a:lnTo>
                  <a:lnTo>
                    <a:pt x="10" y="79"/>
                  </a:lnTo>
                  <a:lnTo>
                    <a:pt x="5" y="93"/>
                  </a:lnTo>
                  <a:lnTo>
                    <a:pt x="1" y="107"/>
                  </a:lnTo>
                  <a:lnTo>
                    <a:pt x="0" y="123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39"/>
            <p:cNvSpPr/>
            <p:nvPr/>
          </p:nvSpPr>
          <p:spPr>
            <a:xfrm>
              <a:off x="807228" y="3963715"/>
              <a:ext cx="337260" cy="206475"/>
            </a:xfrm>
            <a:custGeom>
              <a:avLst/>
              <a:gdLst/>
              <a:ahLst/>
              <a:cxnLst/>
              <a:rect l="l" t="t" r="r" b="b"/>
              <a:pathLst>
                <a:path w="656" h="402" extrusionOk="0">
                  <a:moveTo>
                    <a:pt x="35" y="277"/>
                  </a:moveTo>
                  <a:lnTo>
                    <a:pt x="48" y="290"/>
                  </a:lnTo>
                  <a:lnTo>
                    <a:pt x="60" y="303"/>
                  </a:lnTo>
                  <a:lnTo>
                    <a:pt x="71" y="317"/>
                  </a:lnTo>
                  <a:lnTo>
                    <a:pt x="80" y="331"/>
                  </a:lnTo>
                  <a:lnTo>
                    <a:pt x="89" y="345"/>
                  </a:lnTo>
                  <a:lnTo>
                    <a:pt x="96" y="359"/>
                  </a:lnTo>
                  <a:lnTo>
                    <a:pt x="103" y="373"/>
                  </a:lnTo>
                  <a:lnTo>
                    <a:pt x="109" y="387"/>
                  </a:lnTo>
                  <a:lnTo>
                    <a:pt x="110" y="389"/>
                  </a:lnTo>
                  <a:lnTo>
                    <a:pt x="110" y="391"/>
                  </a:lnTo>
                  <a:lnTo>
                    <a:pt x="111" y="393"/>
                  </a:lnTo>
                  <a:lnTo>
                    <a:pt x="112" y="396"/>
                  </a:lnTo>
                  <a:lnTo>
                    <a:pt x="112" y="399"/>
                  </a:lnTo>
                  <a:lnTo>
                    <a:pt x="113" y="400"/>
                  </a:lnTo>
                  <a:lnTo>
                    <a:pt x="113" y="401"/>
                  </a:lnTo>
                  <a:lnTo>
                    <a:pt x="113" y="401"/>
                  </a:lnTo>
                  <a:lnTo>
                    <a:pt x="114" y="402"/>
                  </a:lnTo>
                  <a:lnTo>
                    <a:pt x="122" y="384"/>
                  </a:lnTo>
                  <a:lnTo>
                    <a:pt x="131" y="367"/>
                  </a:lnTo>
                  <a:lnTo>
                    <a:pt x="152" y="332"/>
                  </a:lnTo>
                  <a:lnTo>
                    <a:pt x="178" y="299"/>
                  </a:lnTo>
                  <a:lnTo>
                    <a:pt x="208" y="267"/>
                  </a:lnTo>
                  <a:lnTo>
                    <a:pt x="243" y="236"/>
                  </a:lnTo>
                  <a:lnTo>
                    <a:pt x="282" y="209"/>
                  </a:lnTo>
                  <a:lnTo>
                    <a:pt x="325" y="184"/>
                  </a:lnTo>
                  <a:lnTo>
                    <a:pt x="374" y="162"/>
                  </a:lnTo>
                  <a:lnTo>
                    <a:pt x="390" y="156"/>
                  </a:lnTo>
                  <a:lnTo>
                    <a:pt x="408" y="151"/>
                  </a:lnTo>
                  <a:lnTo>
                    <a:pt x="444" y="143"/>
                  </a:lnTo>
                  <a:lnTo>
                    <a:pt x="481" y="138"/>
                  </a:lnTo>
                  <a:lnTo>
                    <a:pt x="518" y="136"/>
                  </a:lnTo>
                  <a:lnTo>
                    <a:pt x="555" y="138"/>
                  </a:lnTo>
                  <a:lnTo>
                    <a:pt x="591" y="143"/>
                  </a:lnTo>
                  <a:lnTo>
                    <a:pt x="608" y="146"/>
                  </a:lnTo>
                  <a:lnTo>
                    <a:pt x="624" y="151"/>
                  </a:lnTo>
                  <a:lnTo>
                    <a:pt x="640" y="156"/>
                  </a:lnTo>
                  <a:lnTo>
                    <a:pt x="656" y="162"/>
                  </a:lnTo>
                  <a:lnTo>
                    <a:pt x="640" y="143"/>
                  </a:lnTo>
                  <a:lnTo>
                    <a:pt x="623" y="125"/>
                  </a:lnTo>
                  <a:lnTo>
                    <a:pt x="605" y="109"/>
                  </a:lnTo>
                  <a:lnTo>
                    <a:pt x="586" y="93"/>
                  </a:lnTo>
                  <a:lnTo>
                    <a:pt x="566" y="79"/>
                  </a:lnTo>
                  <a:lnTo>
                    <a:pt x="546" y="65"/>
                  </a:lnTo>
                  <a:lnTo>
                    <a:pt x="525" y="53"/>
                  </a:lnTo>
                  <a:lnTo>
                    <a:pt x="504" y="43"/>
                  </a:lnTo>
                  <a:lnTo>
                    <a:pt x="443" y="20"/>
                  </a:lnTo>
                  <a:lnTo>
                    <a:pt x="385" y="6"/>
                  </a:lnTo>
                  <a:lnTo>
                    <a:pt x="328" y="0"/>
                  </a:lnTo>
                  <a:lnTo>
                    <a:pt x="274" y="1"/>
                  </a:lnTo>
                  <a:lnTo>
                    <a:pt x="224" y="7"/>
                  </a:lnTo>
                  <a:lnTo>
                    <a:pt x="177" y="20"/>
                  </a:lnTo>
                  <a:lnTo>
                    <a:pt x="134" y="37"/>
                  </a:lnTo>
                  <a:lnTo>
                    <a:pt x="97" y="58"/>
                  </a:lnTo>
                  <a:lnTo>
                    <a:pt x="64" y="82"/>
                  </a:lnTo>
                  <a:lnTo>
                    <a:pt x="38" y="108"/>
                  </a:lnTo>
                  <a:lnTo>
                    <a:pt x="27" y="122"/>
                  </a:lnTo>
                  <a:lnTo>
                    <a:pt x="18" y="136"/>
                  </a:lnTo>
                  <a:lnTo>
                    <a:pt x="11" y="151"/>
                  </a:lnTo>
                  <a:lnTo>
                    <a:pt x="5" y="166"/>
                  </a:lnTo>
                  <a:lnTo>
                    <a:pt x="2" y="180"/>
                  </a:lnTo>
                  <a:lnTo>
                    <a:pt x="0" y="195"/>
                  </a:lnTo>
                  <a:lnTo>
                    <a:pt x="0" y="210"/>
                  </a:lnTo>
                  <a:lnTo>
                    <a:pt x="3" y="224"/>
                  </a:lnTo>
                  <a:lnTo>
                    <a:pt x="7" y="238"/>
                  </a:lnTo>
                  <a:lnTo>
                    <a:pt x="14" y="251"/>
                  </a:lnTo>
                  <a:lnTo>
                    <a:pt x="23" y="26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39"/>
            <p:cNvSpPr/>
            <p:nvPr/>
          </p:nvSpPr>
          <p:spPr>
            <a:xfrm>
              <a:off x="893730" y="4094499"/>
              <a:ext cx="183820" cy="147262"/>
            </a:xfrm>
            <a:custGeom>
              <a:avLst/>
              <a:gdLst/>
              <a:ahLst/>
              <a:cxnLst/>
              <a:rect l="l" t="t" r="r" b="b"/>
              <a:pathLst>
                <a:path w="358" h="287" extrusionOk="0">
                  <a:moveTo>
                    <a:pt x="0" y="185"/>
                  </a:moveTo>
                  <a:lnTo>
                    <a:pt x="8" y="170"/>
                  </a:lnTo>
                  <a:lnTo>
                    <a:pt x="17" y="153"/>
                  </a:lnTo>
                  <a:lnTo>
                    <a:pt x="30" y="133"/>
                  </a:lnTo>
                  <a:lnTo>
                    <a:pt x="45" y="110"/>
                  </a:lnTo>
                  <a:lnTo>
                    <a:pt x="63" y="86"/>
                  </a:lnTo>
                  <a:lnTo>
                    <a:pt x="82" y="62"/>
                  </a:lnTo>
                  <a:lnTo>
                    <a:pt x="104" y="41"/>
                  </a:lnTo>
                  <a:lnTo>
                    <a:pt x="115" y="32"/>
                  </a:lnTo>
                  <a:lnTo>
                    <a:pt x="125" y="24"/>
                  </a:lnTo>
                  <a:lnTo>
                    <a:pt x="135" y="17"/>
                  </a:lnTo>
                  <a:lnTo>
                    <a:pt x="144" y="12"/>
                  </a:lnTo>
                  <a:lnTo>
                    <a:pt x="153" y="8"/>
                  </a:lnTo>
                  <a:lnTo>
                    <a:pt x="161" y="5"/>
                  </a:lnTo>
                  <a:lnTo>
                    <a:pt x="168" y="3"/>
                  </a:lnTo>
                  <a:lnTo>
                    <a:pt x="174" y="1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6" y="1"/>
                  </a:lnTo>
                  <a:lnTo>
                    <a:pt x="198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217" y="17"/>
                  </a:lnTo>
                  <a:lnTo>
                    <a:pt x="235" y="34"/>
                  </a:lnTo>
                  <a:lnTo>
                    <a:pt x="256" y="56"/>
                  </a:lnTo>
                  <a:lnTo>
                    <a:pt x="278" y="81"/>
                  </a:lnTo>
                  <a:lnTo>
                    <a:pt x="299" y="110"/>
                  </a:lnTo>
                  <a:lnTo>
                    <a:pt x="309" y="125"/>
                  </a:lnTo>
                  <a:lnTo>
                    <a:pt x="317" y="140"/>
                  </a:lnTo>
                  <a:lnTo>
                    <a:pt x="324" y="155"/>
                  </a:lnTo>
                  <a:lnTo>
                    <a:pt x="330" y="171"/>
                  </a:lnTo>
                  <a:lnTo>
                    <a:pt x="353" y="248"/>
                  </a:lnTo>
                  <a:lnTo>
                    <a:pt x="357" y="267"/>
                  </a:lnTo>
                  <a:lnTo>
                    <a:pt x="358" y="273"/>
                  </a:lnTo>
                  <a:lnTo>
                    <a:pt x="358" y="277"/>
                  </a:lnTo>
                  <a:lnTo>
                    <a:pt x="358" y="279"/>
                  </a:lnTo>
                  <a:lnTo>
                    <a:pt x="358" y="280"/>
                  </a:lnTo>
                  <a:lnTo>
                    <a:pt x="358" y="280"/>
                  </a:lnTo>
                  <a:lnTo>
                    <a:pt x="358" y="280"/>
                  </a:lnTo>
                  <a:lnTo>
                    <a:pt x="358" y="280"/>
                  </a:lnTo>
                  <a:lnTo>
                    <a:pt x="358" y="280"/>
                  </a:lnTo>
                  <a:lnTo>
                    <a:pt x="357" y="281"/>
                  </a:lnTo>
                  <a:lnTo>
                    <a:pt x="357" y="281"/>
                  </a:lnTo>
                  <a:lnTo>
                    <a:pt x="357" y="281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6" y="280"/>
                  </a:lnTo>
                  <a:lnTo>
                    <a:pt x="355" y="278"/>
                  </a:lnTo>
                  <a:lnTo>
                    <a:pt x="354" y="277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0" y="278"/>
                  </a:lnTo>
                  <a:lnTo>
                    <a:pt x="347" y="280"/>
                  </a:lnTo>
                  <a:lnTo>
                    <a:pt x="343" y="282"/>
                  </a:lnTo>
                  <a:lnTo>
                    <a:pt x="337" y="284"/>
                  </a:lnTo>
                  <a:lnTo>
                    <a:pt x="329" y="285"/>
                  </a:lnTo>
                  <a:lnTo>
                    <a:pt x="320" y="286"/>
                  </a:lnTo>
                  <a:lnTo>
                    <a:pt x="308" y="287"/>
                  </a:lnTo>
                  <a:lnTo>
                    <a:pt x="293" y="287"/>
                  </a:lnTo>
                  <a:lnTo>
                    <a:pt x="255" y="283"/>
                  </a:lnTo>
                  <a:lnTo>
                    <a:pt x="204" y="275"/>
                  </a:lnTo>
                  <a:lnTo>
                    <a:pt x="138" y="261"/>
                  </a:lnTo>
                  <a:lnTo>
                    <a:pt x="99" y="249"/>
                  </a:lnTo>
                  <a:lnTo>
                    <a:pt x="83" y="243"/>
                  </a:lnTo>
                  <a:lnTo>
                    <a:pt x="68" y="237"/>
                  </a:lnTo>
                  <a:lnTo>
                    <a:pt x="55" y="231"/>
                  </a:lnTo>
                  <a:lnTo>
                    <a:pt x="44" y="224"/>
                  </a:lnTo>
                  <a:lnTo>
                    <a:pt x="34" y="218"/>
                  </a:lnTo>
                  <a:lnTo>
                    <a:pt x="26" y="212"/>
                  </a:lnTo>
                  <a:lnTo>
                    <a:pt x="19" y="207"/>
                  </a:lnTo>
                  <a:lnTo>
                    <a:pt x="13" y="201"/>
                  </a:lnTo>
                  <a:lnTo>
                    <a:pt x="9" y="197"/>
                  </a:lnTo>
                  <a:lnTo>
                    <a:pt x="5" y="193"/>
                  </a:lnTo>
                  <a:lnTo>
                    <a:pt x="3" y="189"/>
                  </a:lnTo>
                  <a:lnTo>
                    <a:pt x="1" y="18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17" name="Google Shape;4317;p39"/>
          <p:cNvGrpSpPr/>
          <p:nvPr/>
        </p:nvGrpSpPr>
        <p:grpSpPr>
          <a:xfrm>
            <a:off x="9325877" y="3172588"/>
            <a:ext cx="679641" cy="674006"/>
            <a:chOff x="9738183" y="2687274"/>
            <a:chExt cx="807364" cy="800670"/>
          </a:xfrm>
        </p:grpSpPr>
        <p:sp>
          <p:nvSpPr>
            <p:cNvPr id="4318" name="Google Shape;4318;p39"/>
            <p:cNvSpPr/>
            <p:nvPr/>
          </p:nvSpPr>
          <p:spPr>
            <a:xfrm>
              <a:off x="10045064" y="2727953"/>
              <a:ext cx="74661" cy="28834"/>
            </a:xfrm>
            <a:custGeom>
              <a:avLst/>
              <a:gdLst/>
              <a:ahLst/>
              <a:cxnLst/>
              <a:rect l="l" t="t" r="r" b="b"/>
              <a:pathLst>
                <a:path w="146" h="57" extrusionOk="0">
                  <a:moveTo>
                    <a:pt x="146" y="29"/>
                  </a:move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4" y="23"/>
                  </a:lnTo>
                  <a:lnTo>
                    <a:pt x="144" y="21"/>
                  </a:lnTo>
                  <a:lnTo>
                    <a:pt x="143" y="20"/>
                  </a:lnTo>
                  <a:lnTo>
                    <a:pt x="140" y="17"/>
                  </a:lnTo>
                  <a:lnTo>
                    <a:pt x="137" y="15"/>
                  </a:lnTo>
                  <a:lnTo>
                    <a:pt x="133" y="12"/>
                  </a:lnTo>
                  <a:lnTo>
                    <a:pt x="129" y="10"/>
                  </a:lnTo>
                  <a:lnTo>
                    <a:pt x="124" y="8"/>
                  </a:lnTo>
                  <a:lnTo>
                    <a:pt x="119" y="6"/>
                  </a:lnTo>
                  <a:lnTo>
                    <a:pt x="113" y="5"/>
                  </a:lnTo>
                  <a:lnTo>
                    <a:pt x="101" y="2"/>
                  </a:lnTo>
                  <a:lnTo>
                    <a:pt x="87" y="1"/>
                  </a:lnTo>
                  <a:lnTo>
                    <a:pt x="73" y="0"/>
                  </a:lnTo>
                  <a:lnTo>
                    <a:pt x="59" y="1"/>
                  </a:lnTo>
                  <a:lnTo>
                    <a:pt x="45" y="2"/>
                  </a:lnTo>
                  <a:lnTo>
                    <a:pt x="33" y="5"/>
                  </a:lnTo>
                  <a:lnTo>
                    <a:pt x="27" y="6"/>
                  </a:lnTo>
                  <a:lnTo>
                    <a:pt x="22" y="8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9" y="15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6" y="51"/>
                  </a:lnTo>
                  <a:lnTo>
                    <a:pt x="31" y="52"/>
                  </a:lnTo>
                  <a:lnTo>
                    <a:pt x="44" y="55"/>
                  </a:lnTo>
                  <a:lnTo>
                    <a:pt x="58" y="56"/>
                  </a:lnTo>
                  <a:lnTo>
                    <a:pt x="73" y="57"/>
                  </a:lnTo>
                  <a:lnTo>
                    <a:pt x="87" y="56"/>
                  </a:lnTo>
                  <a:lnTo>
                    <a:pt x="101" y="55"/>
                  </a:lnTo>
                  <a:lnTo>
                    <a:pt x="113" y="52"/>
                  </a:lnTo>
                  <a:lnTo>
                    <a:pt x="119" y="51"/>
                  </a:lnTo>
                  <a:lnTo>
                    <a:pt x="124" y="49"/>
                  </a:lnTo>
                  <a:lnTo>
                    <a:pt x="129" y="47"/>
                  </a:lnTo>
                  <a:lnTo>
                    <a:pt x="133" y="45"/>
                  </a:lnTo>
                  <a:lnTo>
                    <a:pt x="137" y="43"/>
                  </a:lnTo>
                  <a:lnTo>
                    <a:pt x="140" y="40"/>
                  </a:lnTo>
                  <a:lnTo>
                    <a:pt x="143" y="38"/>
                  </a:lnTo>
                  <a:lnTo>
                    <a:pt x="144" y="36"/>
                  </a:lnTo>
                  <a:lnTo>
                    <a:pt x="144" y="35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39"/>
            <p:cNvSpPr/>
            <p:nvPr/>
          </p:nvSpPr>
          <p:spPr>
            <a:xfrm>
              <a:off x="9738183" y="2687274"/>
              <a:ext cx="708504" cy="694086"/>
            </a:xfrm>
            <a:custGeom>
              <a:avLst/>
              <a:gdLst/>
              <a:ahLst/>
              <a:cxnLst/>
              <a:rect l="l" t="t" r="r" b="b"/>
              <a:pathLst>
                <a:path w="1377" h="1349" extrusionOk="0">
                  <a:moveTo>
                    <a:pt x="604" y="900"/>
                  </a:moveTo>
                  <a:lnTo>
                    <a:pt x="629" y="898"/>
                  </a:lnTo>
                  <a:lnTo>
                    <a:pt x="630" y="898"/>
                  </a:lnTo>
                  <a:lnTo>
                    <a:pt x="631" y="898"/>
                  </a:lnTo>
                  <a:lnTo>
                    <a:pt x="633" y="897"/>
                  </a:lnTo>
                  <a:lnTo>
                    <a:pt x="636" y="897"/>
                  </a:lnTo>
                  <a:lnTo>
                    <a:pt x="638" y="896"/>
                  </a:lnTo>
                  <a:lnTo>
                    <a:pt x="642" y="895"/>
                  </a:lnTo>
                  <a:lnTo>
                    <a:pt x="644" y="895"/>
                  </a:lnTo>
                  <a:lnTo>
                    <a:pt x="645" y="895"/>
                  </a:lnTo>
                  <a:lnTo>
                    <a:pt x="646" y="895"/>
                  </a:lnTo>
                  <a:lnTo>
                    <a:pt x="680" y="886"/>
                  </a:lnTo>
                  <a:lnTo>
                    <a:pt x="782" y="858"/>
                  </a:lnTo>
                  <a:lnTo>
                    <a:pt x="1064" y="771"/>
                  </a:lnTo>
                  <a:lnTo>
                    <a:pt x="1377" y="672"/>
                  </a:lnTo>
                  <a:lnTo>
                    <a:pt x="1372" y="603"/>
                  </a:lnTo>
                  <a:lnTo>
                    <a:pt x="1360" y="536"/>
                  </a:lnTo>
                  <a:lnTo>
                    <a:pt x="1343" y="471"/>
                  </a:lnTo>
                  <a:lnTo>
                    <a:pt x="1319" y="410"/>
                  </a:lnTo>
                  <a:lnTo>
                    <a:pt x="1289" y="351"/>
                  </a:lnTo>
                  <a:lnTo>
                    <a:pt x="1255" y="295"/>
                  </a:lnTo>
                  <a:lnTo>
                    <a:pt x="1215" y="244"/>
                  </a:lnTo>
                  <a:lnTo>
                    <a:pt x="1171" y="196"/>
                  </a:lnTo>
                  <a:lnTo>
                    <a:pt x="1122" y="153"/>
                  </a:lnTo>
                  <a:lnTo>
                    <a:pt x="1069" y="114"/>
                  </a:lnTo>
                  <a:lnTo>
                    <a:pt x="1013" y="81"/>
                  </a:lnTo>
                  <a:lnTo>
                    <a:pt x="954" y="53"/>
                  </a:lnTo>
                  <a:lnTo>
                    <a:pt x="891" y="30"/>
                  </a:lnTo>
                  <a:lnTo>
                    <a:pt x="826" y="14"/>
                  </a:lnTo>
                  <a:lnTo>
                    <a:pt x="758" y="3"/>
                  </a:lnTo>
                  <a:lnTo>
                    <a:pt x="689" y="0"/>
                  </a:lnTo>
                  <a:lnTo>
                    <a:pt x="618" y="4"/>
                  </a:lnTo>
                  <a:lnTo>
                    <a:pt x="550" y="14"/>
                  </a:lnTo>
                  <a:lnTo>
                    <a:pt x="484" y="31"/>
                  </a:lnTo>
                  <a:lnTo>
                    <a:pt x="421" y="54"/>
                  </a:lnTo>
                  <a:lnTo>
                    <a:pt x="360" y="83"/>
                  </a:lnTo>
                  <a:lnTo>
                    <a:pt x="304" y="118"/>
                  </a:lnTo>
                  <a:lnTo>
                    <a:pt x="251" y="157"/>
                  </a:lnTo>
                  <a:lnTo>
                    <a:pt x="202" y="202"/>
                  </a:lnTo>
                  <a:lnTo>
                    <a:pt x="157" y="251"/>
                  </a:lnTo>
                  <a:lnTo>
                    <a:pt x="118" y="304"/>
                  </a:lnTo>
                  <a:lnTo>
                    <a:pt x="83" y="360"/>
                  </a:lnTo>
                  <a:lnTo>
                    <a:pt x="54" y="421"/>
                  </a:lnTo>
                  <a:lnTo>
                    <a:pt x="31" y="484"/>
                  </a:lnTo>
                  <a:lnTo>
                    <a:pt x="14" y="550"/>
                  </a:lnTo>
                  <a:lnTo>
                    <a:pt x="4" y="618"/>
                  </a:lnTo>
                  <a:lnTo>
                    <a:pt x="0" y="689"/>
                  </a:lnTo>
                  <a:lnTo>
                    <a:pt x="2" y="747"/>
                  </a:lnTo>
                  <a:lnTo>
                    <a:pt x="10" y="804"/>
                  </a:lnTo>
                  <a:lnTo>
                    <a:pt x="21" y="859"/>
                  </a:lnTo>
                  <a:lnTo>
                    <a:pt x="37" y="912"/>
                  </a:lnTo>
                  <a:lnTo>
                    <a:pt x="57" y="964"/>
                  </a:lnTo>
                  <a:lnTo>
                    <a:pt x="81" y="1013"/>
                  </a:lnTo>
                  <a:lnTo>
                    <a:pt x="109" y="1060"/>
                  </a:lnTo>
                  <a:lnTo>
                    <a:pt x="140" y="1105"/>
                  </a:lnTo>
                  <a:lnTo>
                    <a:pt x="175" y="1147"/>
                  </a:lnTo>
                  <a:lnTo>
                    <a:pt x="212" y="1186"/>
                  </a:lnTo>
                  <a:lnTo>
                    <a:pt x="253" y="1222"/>
                  </a:lnTo>
                  <a:lnTo>
                    <a:pt x="297" y="1254"/>
                  </a:lnTo>
                  <a:lnTo>
                    <a:pt x="343" y="1284"/>
                  </a:lnTo>
                  <a:lnTo>
                    <a:pt x="391" y="1309"/>
                  </a:lnTo>
                  <a:lnTo>
                    <a:pt x="441" y="1331"/>
                  </a:lnTo>
                  <a:lnTo>
                    <a:pt x="494" y="1349"/>
                  </a:lnTo>
                  <a:lnTo>
                    <a:pt x="492" y="1341"/>
                  </a:lnTo>
                  <a:lnTo>
                    <a:pt x="490" y="1333"/>
                  </a:lnTo>
                  <a:lnTo>
                    <a:pt x="489" y="1323"/>
                  </a:lnTo>
                  <a:lnTo>
                    <a:pt x="488" y="1313"/>
                  </a:lnTo>
                  <a:lnTo>
                    <a:pt x="488" y="1293"/>
                  </a:lnTo>
                  <a:lnTo>
                    <a:pt x="489" y="1271"/>
                  </a:lnTo>
                  <a:lnTo>
                    <a:pt x="492" y="1250"/>
                  </a:lnTo>
                  <a:lnTo>
                    <a:pt x="495" y="1230"/>
                  </a:lnTo>
                  <a:lnTo>
                    <a:pt x="500" y="1197"/>
                  </a:lnTo>
                  <a:lnTo>
                    <a:pt x="507" y="1163"/>
                  </a:lnTo>
                  <a:lnTo>
                    <a:pt x="511" y="1146"/>
                  </a:lnTo>
                  <a:lnTo>
                    <a:pt x="513" y="1138"/>
                  </a:lnTo>
                  <a:lnTo>
                    <a:pt x="516" y="1129"/>
                  </a:lnTo>
                  <a:lnTo>
                    <a:pt x="532" y="1078"/>
                  </a:lnTo>
                  <a:lnTo>
                    <a:pt x="550" y="1028"/>
                  </a:lnTo>
                  <a:lnTo>
                    <a:pt x="569" y="978"/>
                  </a:lnTo>
                  <a:lnTo>
                    <a:pt x="590" y="929"/>
                  </a:lnTo>
                  <a:close/>
                  <a:moveTo>
                    <a:pt x="200" y="460"/>
                  </a:moveTo>
                  <a:lnTo>
                    <a:pt x="183" y="525"/>
                  </a:lnTo>
                  <a:lnTo>
                    <a:pt x="172" y="591"/>
                  </a:lnTo>
                  <a:lnTo>
                    <a:pt x="168" y="657"/>
                  </a:lnTo>
                  <a:lnTo>
                    <a:pt x="169" y="722"/>
                  </a:lnTo>
                  <a:lnTo>
                    <a:pt x="174" y="786"/>
                  </a:lnTo>
                  <a:lnTo>
                    <a:pt x="183" y="849"/>
                  </a:lnTo>
                  <a:lnTo>
                    <a:pt x="209" y="965"/>
                  </a:lnTo>
                  <a:lnTo>
                    <a:pt x="240" y="1065"/>
                  </a:lnTo>
                  <a:lnTo>
                    <a:pt x="270" y="1143"/>
                  </a:lnTo>
                  <a:lnTo>
                    <a:pt x="293" y="1194"/>
                  </a:lnTo>
                  <a:lnTo>
                    <a:pt x="300" y="1207"/>
                  </a:lnTo>
                  <a:lnTo>
                    <a:pt x="301" y="1210"/>
                  </a:lnTo>
                  <a:lnTo>
                    <a:pt x="302" y="1211"/>
                  </a:lnTo>
                  <a:lnTo>
                    <a:pt x="267" y="1178"/>
                  </a:lnTo>
                  <a:lnTo>
                    <a:pt x="235" y="1140"/>
                  </a:lnTo>
                  <a:lnTo>
                    <a:pt x="206" y="1100"/>
                  </a:lnTo>
                  <a:lnTo>
                    <a:pt x="180" y="1056"/>
                  </a:lnTo>
                  <a:lnTo>
                    <a:pt x="156" y="1009"/>
                  </a:lnTo>
                  <a:lnTo>
                    <a:pt x="136" y="960"/>
                  </a:lnTo>
                  <a:lnTo>
                    <a:pt x="119" y="908"/>
                  </a:lnTo>
                  <a:lnTo>
                    <a:pt x="106" y="855"/>
                  </a:lnTo>
                  <a:lnTo>
                    <a:pt x="96" y="801"/>
                  </a:lnTo>
                  <a:lnTo>
                    <a:pt x="90" y="745"/>
                  </a:lnTo>
                  <a:lnTo>
                    <a:pt x="88" y="689"/>
                  </a:lnTo>
                  <a:lnTo>
                    <a:pt x="90" y="632"/>
                  </a:lnTo>
                  <a:lnTo>
                    <a:pt x="96" y="576"/>
                  </a:lnTo>
                  <a:lnTo>
                    <a:pt x="107" y="519"/>
                  </a:lnTo>
                  <a:lnTo>
                    <a:pt x="122" y="464"/>
                  </a:lnTo>
                  <a:lnTo>
                    <a:pt x="141" y="409"/>
                  </a:lnTo>
                  <a:lnTo>
                    <a:pt x="158" y="371"/>
                  </a:lnTo>
                  <a:lnTo>
                    <a:pt x="177" y="336"/>
                  </a:lnTo>
                  <a:lnTo>
                    <a:pt x="197" y="303"/>
                  </a:lnTo>
                  <a:lnTo>
                    <a:pt x="218" y="273"/>
                  </a:lnTo>
                  <a:lnTo>
                    <a:pt x="241" y="245"/>
                  </a:lnTo>
                  <a:lnTo>
                    <a:pt x="264" y="220"/>
                  </a:lnTo>
                  <a:lnTo>
                    <a:pt x="288" y="197"/>
                  </a:lnTo>
                  <a:lnTo>
                    <a:pt x="312" y="177"/>
                  </a:lnTo>
                  <a:lnTo>
                    <a:pt x="337" y="159"/>
                  </a:lnTo>
                  <a:lnTo>
                    <a:pt x="361" y="144"/>
                  </a:lnTo>
                  <a:lnTo>
                    <a:pt x="385" y="131"/>
                  </a:lnTo>
                  <a:lnTo>
                    <a:pt x="409" y="121"/>
                  </a:lnTo>
                  <a:lnTo>
                    <a:pt x="432" y="113"/>
                  </a:lnTo>
                  <a:lnTo>
                    <a:pt x="454" y="108"/>
                  </a:lnTo>
                  <a:lnTo>
                    <a:pt x="475" y="105"/>
                  </a:lnTo>
                  <a:lnTo>
                    <a:pt x="494" y="105"/>
                  </a:lnTo>
                  <a:lnTo>
                    <a:pt x="465" y="117"/>
                  </a:lnTo>
                  <a:lnTo>
                    <a:pt x="437" y="132"/>
                  </a:lnTo>
                  <a:lnTo>
                    <a:pt x="411" y="149"/>
                  </a:lnTo>
                  <a:lnTo>
                    <a:pt x="386" y="167"/>
                  </a:lnTo>
                  <a:lnTo>
                    <a:pt x="363" y="188"/>
                  </a:lnTo>
                  <a:lnTo>
                    <a:pt x="342" y="210"/>
                  </a:lnTo>
                  <a:lnTo>
                    <a:pt x="321" y="233"/>
                  </a:lnTo>
                  <a:lnTo>
                    <a:pt x="303" y="257"/>
                  </a:lnTo>
                  <a:lnTo>
                    <a:pt x="269" y="307"/>
                  </a:lnTo>
                  <a:lnTo>
                    <a:pt x="241" y="359"/>
                  </a:lnTo>
                  <a:lnTo>
                    <a:pt x="218" y="411"/>
                  </a:lnTo>
                  <a:close/>
                  <a:moveTo>
                    <a:pt x="531" y="113"/>
                  </a:moveTo>
                  <a:lnTo>
                    <a:pt x="531" y="110"/>
                  </a:lnTo>
                  <a:lnTo>
                    <a:pt x="532" y="107"/>
                  </a:lnTo>
                  <a:lnTo>
                    <a:pt x="533" y="104"/>
                  </a:lnTo>
                  <a:lnTo>
                    <a:pt x="534" y="102"/>
                  </a:lnTo>
                  <a:lnTo>
                    <a:pt x="535" y="99"/>
                  </a:lnTo>
                  <a:lnTo>
                    <a:pt x="537" y="96"/>
                  </a:lnTo>
                  <a:lnTo>
                    <a:pt x="542" y="91"/>
                  </a:lnTo>
                  <a:lnTo>
                    <a:pt x="548" y="86"/>
                  </a:lnTo>
                  <a:lnTo>
                    <a:pt x="555" y="82"/>
                  </a:lnTo>
                  <a:lnTo>
                    <a:pt x="563" y="77"/>
                  </a:lnTo>
                  <a:lnTo>
                    <a:pt x="571" y="73"/>
                  </a:lnTo>
                  <a:lnTo>
                    <a:pt x="581" y="70"/>
                  </a:lnTo>
                  <a:lnTo>
                    <a:pt x="592" y="67"/>
                  </a:lnTo>
                  <a:lnTo>
                    <a:pt x="615" y="61"/>
                  </a:lnTo>
                  <a:lnTo>
                    <a:pt x="641" y="58"/>
                  </a:lnTo>
                  <a:lnTo>
                    <a:pt x="669" y="57"/>
                  </a:lnTo>
                  <a:lnTo>
                    <a:pt x="697" y="58"/>
                  </a:lnTo>
                  <a:lnTo>
                    <a:pt x="723" y="61"/>
                  </a:lnTo>
                  <a:lnTo>
                    <a:pt x="746" y="67"/>
                  </a:lnTo>
                  <a:lnTo>
                    <a:pt x="757" y="70"/>
                  </a:lnTo>
                  <a:lnTo>
                    <a:pt x="766" y="73"/>
                  </a:lnTo>
                  <a:lnTo>
                    <a:pt x="775" y="77"/>
                  </a:lnTo>
                  <a:lnTo>
                    <a:pt x="783" y="82"/>
                  </a:lnTo>
                  <a:lnTo>
                    <a:pt x="790" y="86"/>
                  </a:lnTo>
                  <a:lnTo>
                    <a:pt x="796" y="91"/>
                  </a:lnTo>
                  <a:lnTo>
                    <a:pt x="801" y="96"/>
                  </a:lnTo>
                  <a:lnTo>
                    <a:pt x="803" y="99"/>
                  </a:lnTo>
                  <a:lnTo>
                    <a:pt x="804" y="102"/>
                  </a:lnTo>
                  <a:lnTo>
                    <a:pt x="805" y="104"/>
                  </a:lnTo>
                  <a:lnTo>
                    <a:pt x="806" y="107"/>
                  </a:lnTo>
                  <a:lnTo>
                    <a:pt x="807" y="110"/>
                  </a:lnTo>
                  <a:lnTo>
                    <a:pt x="807" y="113"/>
                  </a:lnTo>
                  <a:lnTo>
                    <a:pt x="807" y="116"/>
                  </a:lnTo>
                  <a:lnTo>
                    <a:pt x="806" y="119"/>
                  </a:lnTo>
                  <a:lnTo>
                    <a:pt x="805" y="122"/>
                  </a:lnTo>
                  <a:lnTo>
                    <a:pt x="804" y="124"/>
                  </a:lnTo>
                  <a:lnTo>
                    <a:pt x="803" y="127"/>
                  </a:lnTo>
                  <a:lnTo>
                    <a:pt x="801" y="130"/>
                  </a:lnTo>
                  <a:lnTo>
                    <a:pt x="796" y="135"/>
                  </a:lnTo>
                  <a:lnTo>
                    <a:pt x="790" y="140"/>
                  </a:lnTo>
                  <a:lnTo>
                    <a:pt x="783" y="145"/>
                  </a:lnTo>
                  <a:lnTo>
                    <a:pt x="775" y="149"/>
                  </a:lnTo>
                  <a:lnTo>
                    <a:pt x="766" y="153"/>
                  </a:lnTo>
                  <a:lnTo>
                    <a:pt x="757" y="157"/>
                  </a:lnTo>
                  <a:lnTo>
                    <a:pt x="746" y="160"/>
                  </a:lnTo>
                  <a:lnTo>
                    <a:pt x="723" y="165"/>
                  </a:lnTo>
                  <a:lnTo>
                    <a:pt x="697" y="169"/>
                  </a:lnTo>
                  <a:lnTo>
                    <a:pt x="669" y="170"/>
                  </a:lnTo>
                  <a:lnTo>
                    <a:pt x="641" y="169"/>
                  </a:lnTo>
                  <a:lnTo>
                    <a:pt x="615" y="165"/>
                  </a:lnTo>
                  <a:lnTo>
                    <a:pt x="592" y="160"/>
                  </a:lnTo>
                  <a:lnTo>
                    <a:pt x="581" y="157"/>
                  </a:lnTo>
                  <a:lnTo>
                    <a:pt x="571" y="153"/>
                  </a:lnTo>
                  <a:lnTo>
                    <a:pt x="563" y="149"/>
                  </a:lnTo>
                  <a:lnTo>
                    <a:pt x="555" y="145"/>
                  </a:lnTo>
                  <a:lnTo>
                    <a:pt x="548" y="140"/>
                  </a:lnTo>
                  <a:lnTo>
                    <a:pt x="542" y="135"/>
                  </a:lnTo>
                  <a:lnTo>
                    <a:pt x="537" y="130"/>
                  </a:lnTo>
                  <a:lnTo>
                    <a:pt x="535" y="127"/>
                  </a:lnTo>
                  <a:lnTo>
                    <a:pt x="534" y="124"/>
                  </a:lnTo>
                  <a:lnTo>
                    <a:pt x="533" y="122"/>
                  </a:lnTo>
                  <a:lnTo>
                    <a:pt x="532" y="119"/>
                  </a:lnTo>
                  <a:lnTo>
                    <a:pt x="531" y="11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39"/>
            <p:cNvSpPr/>
            <p:nvPr/>
          </p:nvSpPr>
          <p:spPr>
            <a:xfrm>
              <a:off x="10014169" y="3172825"/>
              <a:ext cx="393384" cy="315119"/>
            </a:xfrm>
            <a:custGeom>
              <a:avLst/>
              <a:gdLst/>
              <a:ahLst/>
              <a:cxnLst/>
              <a:rect l="l" t="t" r="r" b="b"/>
              <a:pathLst>
                <a:path w="765" h="613" extrusionOk="0">
                  <a:moveTo>
                    <a:pt x="99" y="0"/>
                  </a:moveTo>
                  <a:lnTo>
                    <a:pt x="99" y="0"/>
                  </a:lnTo>
                  <a:lnTo>
                    <a:pt x="61" y="96"/>
                  </a:lnTo>
                  <a:lnTo>
                    <a:pt x="34" y="175"/>
                  </a:lnTo>
                  <a:lnTo>
                    <a:pt x="22" y="217"/>
                  </a:lnTo>
                  <a:lnTo>
                    <a:pt x="12" y="259"/>
                  </a:lnTo>
                  <a:lnTo>
                    <a:pt x="6" y="296"/>
                  </a:lnTo>
                  <a:lnTo>
                    <a:pt x="2" y="326"/>
                  </a:lnTo>
                  <a:lnTo>
                    <a:pt x="0" y="348"/>
                  </a:lnTo>
                  <a:lnTo>
                    <a:pt x="0" y="365"/>
                  </a:lnTo>
                  <a:lnTo>
                    <a:pt x="1" y="377"/>
                  </a:lnTo>
                  <a:lnTo>
                    <a:pt x="1" y="381"/>
                  </a:lnTo>
                  <a:lnTo>
                    <a:pt x="2" y="384"/>
                  </a:lnTo>
                  <a:lnTo>
                    <a:pt x="2" y="386"/>
                  </a:lnTo>
                  <a:lnTo>
                    <a:pt x="3" y="388"/>
                  </a:lnTo>
                  <a:lnTo>
                    <a:pt x="3" y="389"/>
                  </a:lnTo>
                  <a:lnTo>
                    <a:pt x="3" y="389"/>
                  </a:lnTo>
                  <a:lnTo>
                    <a:pt x="23" y="418"/>
                  </a:lnTo>
                  <a:lnTo>
                    <a:pt x="46" y="445"/>
                  </a:lnTo>
                  <a:lnTo>
                    <a:pt x="74" y="470"/>
                  </a:lnTo>
                  <a:lnTo>
                    <a:pt x="105" y="494"/>
                  </a:lnTo>
                  <a:lnTo>
                    <a:pt x="139" y="515"/>
                  </a:lnTo>
                  <a:lnTo>
                    <a:pt x="176" y="535"/>
                  </a:lnTo>
                  <a:lnTo>
                    <a:pt x="215" y="552"/>
                  </a:lnTo>
                  <a:lnTo>
                    <a:pt x="257" y="568"/>
                  </a:lnTo>
                  <a:lnTo>
                    <a:pt x="300" y="581"/>
                  </a:lnTo>
                  <a:lnTo>
                    <a:pt x="345" y="592"/>
                  </a:lnTo>
                  <a:lnTo>
                    <a:pt x="392" y="601"/>
                  </a:lnTo>
                  <a:lnTo>
                    <a:pt x="439" y="608"/>
                  </a:lnTo>
                  <a:lnTo>
                    <a:pt x="487" y="612"/>
                  </a:lnTo>
                  <a:lnTo>
                    <a:pt x="535" y="613"/>
                  </a:lnTo>
                  <a:lnTo>
                    <a:pt x="582" y="613"/>
                  </a:lnTo>
                  <a:lnTo>
                    <a:pt x="630" y="609"/>
                  </a:lnTo>
                  <a:lnTo>
                    <a:pt x="648" y="607"/>
                  </a:lnTo>
                  <a:lnTo>
                    <a:pt x="665" y="604"/>
                  </a:lnTo>
                  <a:lnTo>
                    <a:pt x="700" y="597"/>
                  </a:lnTo>
                  <a:lnTo>
                    <a:pt x="733" y="588"/>
                  </a:lnTo>
                  <a:lnTo>
                    <a:pt x="765" y="578"/>
                  </a:lnTo>
                  <a:lnTo>
                    <a:pt x="737" y="576"/>
                  </a:lnTo>
                  <a:lnTo>
                    <a:pt x="709" y="572"/>
                  </a:lnTo>
                  <a:lnTo>
                    <a:pt x="681" y="568"/>
                  </a:lnTo>
                  <a:lnTo>
                    <a:pt x="652" y="562"/>
                  </a:lnTo>
                  <a:lnTo>
                    <a:pt x="623" y="555"/>
                  </a:lnTo>
                  <a:lnTo>
                    <a:pt x="594" y="547"/>
                  </a:lnTo>
                  <a:lnTo>
                    <a:pt x="565" y="537"/>
                  </a:lnTo>
                  <a:lnTo>
                    <a:pt x="536" y="525"/>
                  </a:lnTo>
                  <a:lnTo>
                    <a:pt x="498" y="505"/>
                  </a:lnTo>
                  <a:lnTo>
                    <a:pt x="460" y="482"/>
                  </a:lnTo>
                  <a:lnTo>
                    <a:pt x="425" y="455"/>
                  </a:lnTo>
                  <a:lnTo>
                    <a:pt x="390" y="426"/>
                  </a:lnTo>
                  <a:lnTo>
                    <a:pt x="357" y="395"/>
                  </a:lnTo>
                  <a:lnTo>
                    <a:pt x="326" y="361"/>
                  </a:lnTo>
                  <a:lnTo>
                    <a:pt x="267" y="290"/>
                  </a:lnTo>
                  <a:lnTo>
                    <a:pt x="214" y="215"/>
                  </a:lnTo>
                  <a:lnTo>
                    <a:pt x="169" y="140"/>
                  </a:lnTo>
                  <a:lnTo>
                    <a:pt x="130" y="67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39"/>
            <p:cNvSpPr/>
            <p:nvPr/>
          </p:nvSpPr>
          <p:spPr>
            <a:xfrm>
              <a:off x="10089860" y="3044617"/>
              <a:ext cx="455687" cy="399048"/>
            </a:xfrm>
            <a:custGeom>
              <a:avLst/>
              <a:gdLst/>
              <a:ahLst/>
              <a:cxnLst/>
              <a:rect l="l" t="t" r="r" b="b"/>
              <a:pathLst>
                <a:path w="886" h="776" extrusionOk="0">
                  <a:moveTo>
                    <a:pt x="886" y="331"/>
                  </a:moveTo>
                  <a:lnTo>
                    <a:pt x="883" y="290"/>
                  </a:lnTo>
                  <a:lnTo>
                    <a:pt x="878" y="249"/>
                  </a:lnTo>
                  <a:lnTo>
                    <a:pt x="872" y="208"/>
                  </a:lnTo>
                  <a:lnTo>
                    <a:pt x="864" y="167"/>
                  </a:lnTo>
                  <a:lnTo>
                    <a:pt x="843" y="83"/>
                  </a:lnTo>
                  <a:lnTo>
                    <a:pt x="818" y="0"/>
                  </a:lnTo>
                  <a:lnTo>
                    <a:pt x="809" y="3"/>
                  </a:lnTo>
                  <a:lnTo>
                    <a:pt x="797" y="7"/>
                  </a:lnTo>
                  <a:lnTo>
                    <a:pt x="784" y="11"/>
                  </a:lnTo>
                  <a:lnTo>
                    <a:pt x="770" y="17"/>
                  </a:lnTo>
                  <a:lnTo>
                    <a:pt x="774" y="29"/>
                  </a:lnTo>
                  <a:lnTo>
                    <a:pt x="775" y="32"/>
                  </a:lnTo>
                  <a:lnTo>
                    <a:pt x="775" y="34"/>
                  </a:lnTo>
                  <a:lnTo>
                    <a:pt x="776" y="37"/>
                  </a:lnTo>
                  <a:lnTo>
                    <a:pt x="776" y="40"/>
                  </a:lnTo>
                  <a:lnTo>
                    <a:pt x="502" y="125"/>
                  </a:lnTo>
                  <a:lnTo>
                    <a:pt x="500" y="121"/>
                  </a:lnTo>
                  <a:lnTo>
                    <a:pt x="498" y="116"/>
                  </a:lnTo>
                  <a:lnTo>
                    <a:pt x="496" y="112"/>
                  </a:lnTo>
                  <a:lnTo>
                    <a:pt x="495" y="110"/>
                  </a:lnTo>
                  <a:lnTo>
                    <a:pt x="494" y="108"/>
                  </a:lnTo>
                  <a:lnTo>
                    <a:pt x="431" y="127"/>
                  </a:lnTo>
                  <a:lnTo>
                    <a:pt x="400" y="137"/>
                  </a:lnTo>
                  <a:lnTo>
                    <a:pt x="370" y="147"/>
                  </a:lnTo>
                  <a:lnTo>
                    <a:pt x="370" y="148"/>
                  </a:lnTo>
                  <a:lnTo>
                    <a:pt x="370" y="149"/>
                  </a:lnTo>
                  <a:lnTo>
                    <a:pt x="370" y="151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73" y="160"/>
                  </a:lnTo>
                  <a:lnTo>
                    <a:pt x="373" y="162"/>
                  </a:lnTo>
                  <a:lnTo>
                    <a:pt x="373" y="163"/>
                  </a:lnTo>
                  <a:lnTo>
                    <a:pt x="373" y="164"/>
                  </a:lnTo>
                  <a:lnTo>
                    <a:pt x="85" y="314"/>
                  </a:lnTo>
                  <a:lnTo>
                    <a:pt x="76" y="296"/>
                  </a:lnTo>
                  <a:lnTo>
                    <a:pt x="68" y="278"/>
                  </a:lnTo>
                  <a:lnTo>
                    <a:pt x="51" y="243"/>
                  </a:lnTo>
                  <a:lnTo>
                    <a:pt x="24" y="251"/>
                  </a:lnTo>
                  <a:lnTo>
                    <a:pt x="12" y="254"/>
                  </a:lnTo>
                  <a:lnTo>
                    <a:pt x="6" y="256"/>
                  </a:lnTo>
                  <a:lnTo>
                    <a:pt x="0" y="257"/>
                  </a:lnTo>
                  <a:lnTo>
                    <a:pt x="23" y="308"/>
                  </a:lnTo>
                  <a:lnTo>
                    <a:pt x="48" y="359"/>
                  </a:lnTo>
                  <a:lnTo>
                    <a:pt x="74" y="408"/>
                  </a:lnTo>
                  <a:lnTo>
                    <a:pt x="102" y="456"/>
                  </a:lnTo>
                  <a:lnTo>
                    <a:pt x="132" y="502"/>
                  </a:lnTo>
                  <a:lnTo>
                    <a:pt x="163" y="545"/>
                  </a:lnTo>
                  <a:lnTo>
                    <a:pt x="195" y="585"/>
                  </a:lnTo>
                  <a:lnTo>
                    <a:pt x="229" y="621"/>
                  </a:lnTo>
                  <a:lnTo>
                    <a:pt x="257" y="648"/>
                  </a:lnTo>
                  <a:lnTo>
                    <a:pt x="287" y="672"/>
                  </a:lnTo>
                  <a:lnTo>
                    <a:pt x="318" y="695"/>
                  </a:lnTo>
                  <a:lnTo>
                    <a:pt x="351" y="715"/>
                  </a:lnTo>
                  <a:lnTo>
                    <a:pt x="385" y="732"/>
                  </a:lnTo>
                  <a:lnTo>
                    <a:pt x="420" y="747"/>
                  </a:lnTo>
                  <a:lnTo>
                    <a:pt x="456" y="759"/>
                  </a:lnTo>
                  <a:lnTo>
                    <a:pt x="494" y="768"/>
                  </a:lnTo>
                  <a:lnTo>
                    <a:pt x="516" y="772"/>
                  </a:lnTo>
                  <a:lnTo>
                    <a:pt x="538" y="775"/>
                  </a:lnTo>
                  <a:lnTo>
                    <a:pt x="559" y="776"/>
                  </a:lnTo>
                  <a:lnTo>
                    <a:pt x="580" y="776"/>
                  </a:lnTo>
                  <a:lnTo>
                    <a:pt x="600" y="774"/>
                  </a:lnTo>
                  <a:lnTo>
                    <a:pt x="619" y="772"/>
                  </a:lnTo>
                  <a:lnTo>
                    <a:pt x="638" y="768"/>
                  </a:lnTo>
                  <a:lnTo>
                    <a:pt x="656" y="763"/>
                  </a:lnTo>
                  <a:lnTo>
                    <a:pt x="674" y="756"/>
                  </a:lnTo>
                  <a:lnTo>
                    <a:pt x="691" y="749"/>
                  </a:lnTo>
                  <a:lnTo>
                    <a:pt x="707" y="740"/>
                  </a:lnTo>
                  <a:lnTo>
                    <a:pt x="723" y="731"/>
                  </a:lnTo>
                  <a:lnTo>
                    <a:pt x="738" y="720"/>
                  </a:lnTo>
                  <a:lnTo>
                    <a:pt x="752" y="709"/>
                  </a:lnTo>
                  <a:lnTo>
                    <a:pt x="766" y="696"/>
                  </a:lnTo>
                  <a:lnTo>
                    <a:pt x="779" y="683"/>
                  </a:lnTo>
                  <a:lnTo>
                    <a:pt x="782" y="683"/>
                  </a:lnTo>
                  <a:lnTo>
                    <a:pt x="782" y="682"/>
                  </a:lnTo>
                  <a:lnTo>
                    <a:pt x="783" y="682"/>
                  </a:lnTo>
                  <a:lnTo>
                    <a:pt x="783" y="681"/>
                  </a:lnTo>
                  <a:lnTo>
                    <a:pt x="784" y="681"/>
                  </a:lnTo>
                  <a:lnTo>
                    <a:pt x="784" y="680"/>
                  </a:lnTo>
                  <a:lnTo>
                    <a:pt x="785" y="680"/>
                  </a:lnTo>
                  <a:lnTo>
                    <a:pt x="785" y="679"/>
                  </a:lnTo>
                  <a:lnTo>
                    <a:pt x="785" y="678"/>
                  </a:lnTo>
                  <a:lnTo>
                    <a:pt x="795" y="666"/>
                  </a:lnTo>
                  <a:lnTo>
                    <a:pt x="805" y="654"/>
                  </a:lnTo>
                  <a:lnTo>
                    <a:pt x="822" y="627"/>
                  </a:lnTo>
                  <a:lnTo>
                    <a:pt x="838" y="598"/>
                  </a:lnTo>
                  <a:lnTo>
                    <a:pt x="850" y="568"/>
                  </a:lnTo>
                  <a:lnTo>
                    <a:pt x="861" y="536"/>
                  </a:lnTo>
                  <a:lnTo>
                    <a:pt x="870" y="502"/>
                  </a:lnTo>
                  <a:lnTo>
                    <a:pt x="876" y="468"/>
                  </a:lnTo>
                  <a:lnTo>
                    <a:pt x="880" y="432"/>
                  </a:lnTo>
                  <a:lnTo>
                    <a:pt x="882" y="413"/>
                  </a:lnTo>
                  <a:lnTo>
                    <a:pt x="883" y="394"/>
                  </a:lnTo>
                  <a:lnTo>
                    <a:pt x="883" y="353"/>
                  </a:lnTo>
                  <a:lnTo>
                    <a:pt x="883" y="339"/>
                  </a:lnTo>
                  <a:close/>
                  <a:moveTo>
                    <a:pt x="782" y="60"/>
                  </a:moveTo>
                  <a:lnTo>
                    <a:pt x="799" y="122"/>
                  </a:lnTo>
                  <a:lnTo>
                    <a:pt x="813" y="184"/>
                  </a:lnTo>
                  <a:lnTo>
                    <a:pt x="825" y="246"/>
                  </a:lnTo>
                  <a:lnTo>
                    <a:pt x="833" y="308"/>
                  </a:lnTo>
                  <a:lnTo>
                    <a:pt x="511" y="161"/>
                  </a:lnTo>
                  <a:lnTo>
                    <a:pt x="511" y="150"/>
                  </a:lnTo>
                  <a:lnTo>
                    <a:pt x="511" y="147"/>
                  </a:lnTo>
                  <a:close/>
                  <a:moveTo>
                    <a:pt x="231" y="539"/>
                  </a:moveTo>
                  <a:lnTo>
                    <a:pt x="212" y="516"/>
                  </a:lnTo>
                  <a:lnTo>
                    <a:pt x="194" y="492"/>
                  </a:lnTo>
                  <a:lnTo>
                    <a:pt x="177" y="467"/>
                  </a:lnTo>
                  <a:lnTo>
                    <a:pt x="159" y="441"/>
                  </a:lnTo>
                  <a:lnTo>
                    <a:pt x="127" y="386"/>
                  </a:lnTo>
                  <a:lnTo>
                    <a:pt x="96" y="328"/>
                  </a:lnTo>
                  <a:lnTo>
                    <a:pt x="381" y="178"/>
                  </a:lnTo>
                  <a:lnTo>
                    <a:pt x="383" y="182"/>
                  </a:lnTo>
                  <a:lnTo>
                    <a:pt x="386" y="186"/>
                  </a:lnTo>
                  <a:lnTo>
                    <a:pt x="389" y="190"/>
                  </a:lnTo>
                  <a:lnTo>
                    <a:pt x="391" y="193"/>
                  </a:lnTo>
                  <a:lnTo>
                    <a:pt x="394" y="197"/>
                  </a:lnTo>
                  <a:lnTo>
                    <a:pt x="397" y="200"/>
                  </a:lnTo>
                  <a:lnTo>
                    <a:pt x="404" y="206"/>
                  </a:lnTo>
                  <a:close/>
                  <a:moveTo>
                    <a:pt x="474" y="706"/>
                  </a:moveTo>
                  <a:lnTo>
                    <a:pt x="448" y="697"/>
                  </a:lnTo>
                  <a:lnTo>
                    <a:pt x="422" y="687"/>
                  </a:lnTo>
                  <a:lnTo>
                    <a:pt x="397" y="675"/>
                  </a:lnTo>
                  <a:lnTo>
                    <a:pt x="372" y="661"/>
                  </a:lnTo>
                  <a:lnTo>
                    <a:pt x="349" y="647"/>
                  </a:lnTo>
                  <a:lnTo>
                    <a:pt x="326" y="631"/>
                  </a:lnTo>
                  <a:lnTo>
                    <a:pt x="305" y="614"/>
                  </a:lnTo>
                  <a:lnTo>
                    <a:pt x="285" y="596"/>
                  </a:lnTo>
                  <a:lnTo>
                    <a:pt x="280" y="592"/>
                  </a:lnTo>
                  <a:lnTo>
                    <a:pt x="275" y="587"/>
                  </a:lnTo>
                  <a:lnTo>
                    <a:pt x="265" y="577"/>
                  </a:lnTo>
                  <a:lnTo>
                    <a:pt x="246" y="556"/>
                  </a:lnTo>
                  <a:lnTo>
                    <a:pt x="420" y="221"/>
                  </a:lnTo>
                  <a:lnTo>
                    <a:pt x="427" y="223"/>
                  </a:lnTo>
                  <a:lnTo>
                    <a:pt x="433" y="225"/>
                  </a:lnTo>
                  <a:lnTo>
                    <a:pt x="438" y="227"/>
                  </a:lnTo>
                  <a:lnTo>
                    <a:pt x="441" y="228"/>
                  </a:lnTo>
                  <a:lnTo>
                    <a:pt x="443" y="229"/>
                  </a:lnTo>
                  <a:lnTo>
                    <a:pt x="460" y="455"/>
                  </a:lnTo>
                  <a:lnTo>
                    <a:pt x="471" y="630"/>
                  </a:lnTo>
                  <a:lnTo>
                    <a:pt x="471" y="645"/>
                  </a:lnTo>
                  <a:lnTo>
                    <a:pt x="472" y="661"/>
                  </a:lnTo>
                  <a:lnTo>
                    <a:pt x="474" y="677"/>
                  </a:lnTo>
                  <a:lnTo>
                    <a:pt x="474" y="692"/>
                  </a:lnTo>
                  <a:close/>
                  <a:moveTo>
                    <a:pt x="528" y="720"/>
                  </a:moveTo>
                  <a:lnTo>
                    <a:pt x="524" y="719"/>
                  </a:lnTo>
                  <a:lnTo>
                    <a:pt x="519" y="718"/>
                  </a:lnTo>
                  <a:lnTo>
                    <a:pt x="510" y="717"/>
                  </a:lnTo>
                  <a:lnTo>
                    <a:pt x="501" y="716"/>
                  </a:lnTo>
                  <a:lnTo>
                    <a:pt x="496" y="715"/>
                  </a:lnTo>
                  <a:lnTo>
                    <a:pt x="491" y="714"/>
                  </a:lnTo>
                  <a:lnTo>
                    <a:pt x="491" y="703"/>
                  </a:lnTo>
                  <a:lnTo>
                    <a:pt x="491" y="641"/>
                  </a:lnTo>
                  <a:lnTo>
                    <a:pt x="480" y="452"/>
                  </a:lnTo>
                  <a:lnTo>
                    <a:pt x="463" y="226"/>
                  </a:lnTo>
                  <a:lnTo>
                    <a:pt x="474" y="222"/>
                  </a:lnTo>
                  <a:lnTo>
                    <a:pt x="478" y="220"/>
                  </a:lnTo>
                  <a:lnTo>
                    <a:pt x="483" y="218"/>
                  </a:lnTo>
                  <a:lnTo>
                    <a:pt x="742" y="650"/>
                  </a:lnTo>
                  <a:lnTo>
                    <a:pt x="732" y="660"/>
                  </a:lnTo>
                  <a:lnTo>
                    <a:pt x="722" y="669"/>
                  </a:lnTo>
                  <a:lnTo>
                    <a:pt x="711" y="677"/>
                  </a:lnTo>
                  <a:lnTo>
                    <a:pt x="700" y="685"/>
                  </a:lnTo>
                  <a:lnTo>
                    <a:pt x="688" y="692"/>
                  </a:lnTo>
                  <a:lnTo>
                    <a:pt x="676" y="699"/>
                  </a:lnTo>
                  <a:lnTo>
                    <a:pt x="664" y="705"/>
                  </a:lnTo>
                  <a:lnTo>
                    <a:pt x="651" y="710"/>
                  </a:lnTo>
                  <a:lnTo>
                    <a:pt x="637" y="714"/>
                  </a:lnTo>
                  <a:lnTo>
                    <a:pt x="623" y="718"/>
                  </a:lnTo>
                  <a:lnTo>
                    <a:pt x="609" y="721"/>
                  </a:lnTo>
                  <a:lnTo>
                    <a:pt x="593" y="722"/>
                  </a:lnTo>
                  <a:lnTo>
                    <a:pt x="578" y="723"/>
                  </a:lnTo>
                  <a:lnTo>
                    <a:pt x="562" y="723"/>
                  </a:lnTo>
                  <a:lnTo>
                    <a:pt x="545" y="722"/>
                  </a:lnTo>
                  <a:close/>
                  <a:moveTo>
                    <a:pt x="833" y="427"/>
                  </a:moveTo>
                  <a:lnTo>
                    <a:pt x="830" y="455"/>
                  </a:lnTo>
                  <a:lnTo>
                    <a:pt x="825" y="483"/>
                  </a:lnTo>
                  <a:lnTo>
                    <a:pt x="818" y="510"/>
                  </a:lnTo>
                  <a:lnTo>
                    <a:pt x="809" y="537"/>
                  </a:lnTo>
                  <a:lnTo>
                    <a:pt x="799" y="562"/>
                  </a:lnTo>
                  <a:lnTo>
                    <a:pt x="787" y="586"/>
                  </a:lnTo>
                  <a:lnTo>
                    <a:pt x="774" y="609"/>
                  </a:lnTo>
                  <a:lnTo>
                    <a:pt x="759" y="630"/>
                  </a:lnTo>
                  <a:lnTo>
                    <a:pt x="497" y="201"/>
                  </a:lnTo>
                  <a:lnTo>
                    <a:pt x="498" y="199"/>
                  </a:lnTo>
                  <a:lnTo>
                    <a:pt x="499" y="196"/>
                  </a:lnTo>
                  <a:lnTo>
                    <a:pt x="502" y="191"/>
                  </a:lnTo>
                  <a:lnTo>
                    <a:pt x="503" y="188"/>
                  </a:lnTo>
                  <a:lnTo>
                    <a:pt x="504" y="185"/>
                  </a:lnTo>
                  <a:lnTo>
                    <a:pt x="504" y="183"/>
                  </a:lnTo>
                  <a:lnTo>
                    <a:pt x="505" y="181"/>
                  </a:lnTo>
                  <a:lnTo>
                    <a:pt x="505" y="180"/>
                  </a:lnTo>
                  <a:lnTo>
                    <a:pt x="505" y="178"/>
                  </a:lnTo>
                  <a:lnTo>
                    <a:pt x="833" y="328"/>
                  </a:lnTo>
                  <a:lnTo>
                    <a:pt x="834" y="353"/>
                  </a:lnTo>
                  <a:lnTo>
                    <a:pt x="834" y="379"/>
                  </a:lnTo>
                  <a:lnTo>
                    <a:pt x="834" y="403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3"/>
          <p:cNvSpPr/>
          <p:nvPr/>
        </p:nvSpPr>
        <p:spPr>
          <a:xfrm rot="2700000">
            <a:off x="1145648" y="1019235"/>
            <a:ext cx="4921304" cy="4921304"/>
          </a:xfrm>
          <a:prstGeom prst="roundRect">
            <a:avLst>
              <a:gd name="adj" fmla="val 10351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13"/>
          <p:cNvSpPr/>
          <p:nvPr/>
        </p:nvSpPr>
        <p:spPr>
          <a:xfrm>
            <a:off x="1213142" y="294692"/>
            <a:ext cx="1536478" cy="991891"/>
          </a:xfrm>
          <a:prstGeom prst="parallelogram">
            <a:avLst>
              <a:gd name="adj" fmla="val 101290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13"/>
          <p:cNvSpPr/>
          <p:nvPr/>
        </p:nvSpPr>
        <p:spPr>
          <a:xfrm>
            <a:off x="4746811" y="6172199"/>
            <a:ext cx="569259" cy="569259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13"/>
          <p:cNvSpPr txBox="1"/>
          <p:nvPr/>
        </p:nvSpPr>
        <p:spPr>
          <a:xfrm>
            <a:off x="7086188" y="2884879"/>
            <a:ext cx="5297244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3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ABOUT US</a:t>
            </a:r>
            <a:endParaRPr/>
          </a:p>
        </p:txBody>
      </p:sp>
      <p:sp>
        <p:nvSpPr>
          <p:cNvPr id="164" name="Google Shape;164;p13"/>
          <p:cNvSpPr txBox="1"/>
          <p:nvPr/>
        </p:nvSpPr>
        <p:spPr>
          <a:xfrm>
            <a:off x="7086188" y="3595485"/>
            <a:ext cx="4411906" cy="422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add a subtitle here.</a:t>
            </a:r>
            <a:endParaRPr/>
          </a:p>
        </p:txBody>
      </p:sp>
      <p:sp>
        <p:nvSpPr>
          <p:cNvPr id="165" name="Google Shape;165;p13"/>
          <p:cNvSpPr txBox="1"/>
          <p:nvPr/>
        </p:nvSpPr>
        <p:spPr>
          <a:xfrm>
            <a:off x="1774309" y="2085374"/>
            <a:ext cx="3541761" cy="2993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39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01</a:t>
            </a:r>
            <a:endParaRPr sz="239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66" name="Google Shape;166;p13"/>
          <p:cNvGrpSpPr/>
          <p:nvPr/>
        </p:nvGrpSpPr>
        <p:grpSpPr>
          <a:xfrm>
            <a:off x="9971441" y="354995"/>
            <a:ext cx="1740948" cy="1348846"/>
            <a:chOff x="9546956" y="4932755"/>
            <a:chExt cx="2217841" cy="1718331"/>
          </a:xfrm>
        </p:grpSpPr>
        <p:cxnSp>
          <p:nvCxnSpPr>
            <p:cNvPr id="167" name="Google Shape;167;p13"/>
            <p:cNvCxnSpPr/>
            <p:nvPr/>
          </p:nvCxnSpPr>
          <p:spPr>
            <a:xfrm flipH="1">
              <a:off x="9546956" y="4932755"/>
              <a:ext cx="1718332" cy="1718331"/>
            </a:xfrm>
            <a:prstGeom prst="straightConnector1">
              <a:avLst/>
            </a:prstGeom>
            <a:noFill/>
            <a:ln w="381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8" name="Google Shape;168;p13"/>
            <p:cNvSpPr/>
            <p:nvPr/>
          </p:nvSpPr>
          <p:spPr>
            <a:xfrm>
              <a:off x="10228319" y="5405033"/>
              <a:ext cx="1536478" cy="991891"/>
            </a:xfrm>
            <a:prstGeom prst="parallelogram">
              <a:avLst>
                <a:gd name="adj" fmla="val 10129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" name="Google Shape;173;p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502219" y="160114"/>
            <a:ext cx="6537771" cy="6493314"/>
          </a:xfrm>
          <a:prstGeom prst="diamond">
            <a:avLst/>
          </a:prstGeom>
          <a:noFill/>
          <a:ln>
            <a:noFill/>
          </a:ln>
        </p:spPr>
      </p:pic>
      <p:sp>
        <p:nvSpPr>
          <p:cNvPr id="174" name="Google Shape;174;p14"/>
          <p:cNvSpPr/>
          <p:nvPr/>
        </p:nvSpPr>
        <p:spPr>
          <a:xfrm rot="2698173">
            <a:off x="5576587" y="234483"/>
            <a:ext cx="6389036" cy="6389035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noFill/>
          <a:ln w="5715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6923684" y="160115"/>
            <a:ext cx="1349241" cy="871018"/>
          </a:xfrm>
          <a:prstGeom prst="parallelogram">
            <a:avLst>
              <a:gd name="adj" fmla="val 101290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9923069" y="6084169"/>
            <a:ext cx="569259" cy="569259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" name="Google Shape;177;p14"/>
          <p:cNvSpPr txBox="1"/>
          <p:nvPr/>
        </p:nvSpPr>
        <p:spPr>
          <a:xfrm>
            <a:off x="1073845" y="2402784"/>
            <a:ext cx="4081815" cy="20524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This is a quote. Words full of wisdom that someone important said and can make the reader get inspired. </a:t>
            </a:r>
            <a:endParaRPr sz="24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78" name="Google Shape;178;p14"/>
          <p:cNvSpPr txBox="1"/>
          <p:nvPr/>
        </p:nvSpPr>
        <p:spPr>
          <a:xfrm>
            <a:off x="550840" y="1277099"/>
            <a:ext cx="717558" cy="9797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0"/>
              <a:buFont typeface="Arial"/>
              <a:buNone/>
            </a:pPr>
            <a:r>
              <a:rPr lang="en-MY" sz="9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“</a:t>
            </a:r>
            <a:endParaRPr sz="12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3" name="Google Shape;183;p15"/>
          <p:cNvCxnSpPr/>
          <p:nvPr/>
        </p:nvCxnSpPr>
        <p:spPr>
          <a:xfrm flipH="1">
            <a:off x="1219964" y="244334"/>
            <a:ext cx="1634600" cy="1634599"/>
          </a:xfrm>
          <a:prstGeom prst="straightConnector1">
            <a:avLst/>
          </a:prstGeom>
          <a:noFill/>
          <a:ln w="5715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" name="Google Shape;184;p15"/>
          <p:cNvSpPr/>
          <p:nvPr/>
        </p:nvSpPr>
        <p:spPr>
          <a:xfrm>
            <a:off x="3329102" y="-265881"/>
            <a:ext cx="1298782" cy="1298783"/>
          </a:xfrm>
          <a:custGeom>
            <a:avLst/>
            <a:gdLst/>
            <a:ahLst/>
            <a:cxnLst/>
            <a:rect l="l" t="t" r="r" b="b"/>
            <a:pathLst>
              <a:path w="1159462" h="1159463" extrusionOk="0">
                <a:moveTo>
                  <a:pt x="474927" y="0"/>
                </a:moveTo>
                <a:lnTo>
                  <a:pt x="1159462" y="684536"/>
                </a:lnTo>
                <a:lnTo>
                  <a:pt x="684536" y="1159463"/>
                </a:lnTo>
                <a:lnTo>
                  <a:pt x="0" y="474927"/>
                </a:lnTo>
                <a:lnTo>
                  <a:pt x="474927" y="0"/>
                </a:ln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5"/>
          <p:cNvSpPr/>
          <p:nvPr/>
        </p:nvSpPr>
        <p:spPr>
          <a:xfrm>
            <a:off x="-329692" y="5055092"/>
            <a:ext cx="2164977" cy="2164977"/>
          </a:xfrm>
          <a:prstGeom prst="diamond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86" name="Google Shape;186;p15"/>
          <p:cNvCxnSpPr/>
          <p:nvPr/>
        </p:nvCxnSpPr>
        <p:spPr>
          <a:xfrm flipH="1">
            <a:off x="9546956" y="4932755"/>
            <a:ext cx="1718332" cy="1718331"/>
          </a:xfrm>
          <a:prstGeom prst="straightConnector1">
            <a:avLst/>
          </a:prstGeom>
          <a:noFill/>
          <a:ln w="381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" name="Google Shape;187;p15"/>
          <p:cNvSpPr/>
          <p:nvPr/>
        </p:nvSpPr>
        <p:spPr>
          <a:xfrm>
            <a:off x="10228319" y="5405033"/>
            <a:ext cx="1536478" cy="991891"/>
          </a:xfrm>
          <a:prstGeom prst="parallelogram">
            <a:avLst>
              <a:gd name="adj" fmla="val 10129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" name="Google Shape;188;p15"/>
          <p:cNvSpPr txBox="1"/>
          <p:nvPr/>
        </p:nvSpPr>
        <p:spPr>
          <a:xfrm>
            <a:off x="6632034" y="2368921"/>
            <a:ext cx="5463931" cy="8860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800"/>
              <a:buFont typeface="Arial"/>
              <a:buNone/>
            </a:pPr>
            <a:r>
              <a:rPr lang="en-MY" sz="72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79,328,123</a:t>
            </a:r>
            <a:endParaRPr/>
          </a:p>
        </p:txBody>
      </p:sp>
      <p:sp>
        <p:nvSpPr>
          <p:cNvPr id="189" name="Google Shape;189;p15"/>
          <p:cNvSpPr txBox="1"/>
          <p:nvPr/>
        </p:nvSpPr>
        <p:spPr>
          <a:xfrm>
            <a:off x="6632035" y="3524790"/>
            <a:ext cx="4475382" cy="6761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Congrats! That’s a huge number, great job.</a:t>
            </a:r>
            <a:endParaRPr/>
          </a:p>
        </p:txBody>
      </p:sp>
      <p:pic>
        <p:nvPicPr>
          <p:cNvPr id="190" name="Google Shape;190;p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6035" y="522687"/>
            <a:ext cx="5999965" cy="5874237"/>
          </a:xfrm>
          <a:prstGeom prst="diamond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9" y="0"/>
            <a:ext cx="1029041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6" name="Google Shape;196;p16"/>
          <p:cNvSpPr/>
          <p:nvPr/>
        </p:nvSpPr>
        <p:spPr>
          <a:xfrm>
            <a:off x="65314" y="0"/>
            <a:ext cx="12126686" cy="6858000"/>
          </a:xfrm>
          <a:custGeom>
            <a:avLst/>
            <a:gdLst/>
            <a:ahLst/>
            <a:cxnLst/>
            <a:rect l="l" t="t" r="r" b="b"/>
            <a:pathLst>
              <a:path w="12126686" h="6858000" extrusionOk="0">
                <a:moveTo>
                  <a:pt x="0" y="0"/>
                </a:moveTo>
                <a:lnTo>
                  <a:pt x="12126686" y="0"/>
                </a:lnTo>
                <a:lnTo>
                  <a:pt x="12126686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3FB7CF"/>
              </a:gs>
              <a:gs pos="35000">
                <a:srgbClr val="3FB7CF"/>
              </a:gs>
              <a:gs pos="100000">
                <a:srgbClr val="A65B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" name="Google Shape;197;p16"/>
          <p:cNvSpPr/>
          <p:nvPr/>
        </p:nvSpPr>
        <p:spPr>
          <a:xfrm rot="-2699951">
            <a:off x="2118993" y="-1427721"/>
            <a:ext cx="1103086" cy="6505430"/>
          </a:xfrm>
          <a:prstGeom prst="rect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6"/>
          <p:cNvSpPr/>
          <p:nvPr/>
        </p:nvSpPr>
        <p:spPr>
          <a:xfrm rot="2700000">
            <a:off x="2407380" y="1018208"/>
            <a:ext cx="1117679" cy="1117679"/>
          </a:xfrm>
          <a:prstGeom prst="roundRect">
            <a:avLst>
              <a:gd name="adj" fmla="val 10351"/>
            </a:avLst>
          </a:pr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6"/>
          <p:cNvSpPr/>
          <p:nvPr/>
        </p:nvSpPr>
        <p:spPr>
          <a:xfrm flipH="1">
            <a:off x="10332822" y="434474"/>
            <a:ext cx="1536478" cy="991891"/>
          </a:xfrm>
          <a:prstGeom prst="parallelogram">
            <a:avLst>
              <a:gd name="adj" fmla="val 101290"/>
            </a:avLst>
          </a:prstGeom>
          <a:solidFill>
            <a:srgbClr val="7412CB"/>
          </a:solidFill>
          <a:ln w="127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6"/>
          <p:cNvSpPr/>
          <p:nvPr/>
        </p:nvSpPr>
        <p:spPr>
          <a:xfrm>
            <a:off x="11101061" y="5995851"/>
            <a:ext cx="511819" cy="511819"/>
          </a:xfrm>
          <a:prstGeom prst="ellipse">
            <a:avLst/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6"/>
          <p:cNvSpPr/>
          <p:nvPr/>
        </p:nvSpPr>
        <p:spPr>
          <a:xfrm flipH="1">
            <a:off x="10973909" y="5874871"/>
            <a:ext cx="764305" cy="764305"/>
          </a:xfrm>
          <a:prstGeom prst="arc">
            <a:avLst>
              <a:gd name="adj1" fmla="val 16200000"/>
              <a:gd name="adj2" fmla="val 5339010"/>
            </a:avLst>
          </a:prstGeom>
          <a:noFill/>
          <a:ln w="9525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16"/>
          <p:cNvSpPr txBox="1"/>
          <p:nvPr/>
        </p:nvSpPr>
        <p:spPr>
          <a:xfrm>
            <a:off x="6774704" y="2505741"/>
            <a:ext cx="3952318" cy="896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4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GOALS</a:t>
            </a:r>
            <a:endParaRPr/>
          </a:p>
        </p:txBody>
      </p:sp>
      <p:sp>
        <p:nvSpPr>
          <p:cNvPr id="203" name="Google Shape;203;p16"/>
          <p:cNvSpPr txBox="1"/>
          <p:nvPr/>
        </p:nvSpPr>
        <p:spPr>
          <a:xfrm>
            <a:off x="6825503" y="3293851"/>
            <a:ext cx="3952318" cy="60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add a subtitle here.</a:t>
            </a:r>
            <a:endParaRPr/>
          </a:p>
        </p:txBody>
      </p:sp>
      <p:sp>
        <p:nvSpPr>
          <p:cNvPr id="204" name="Google Shape;204;p16"/>
          <p:cNvSpPr/>
          <p:nvPr/>
        </p:nvSpPr>
        <p:spPr>
          <a:xfrm rot="2700000">
            <a:off x="3714458" y="2006437"/>
            <a:ext cx="2335586" cy="2335586"/>
          </a:xfrm>
          <a:prstGeom prst="roundRect">
            <a:avLst>
              <a:gd name="adj" fmla="val 10351"/>
            </a:avLst>
          </a:pr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6"/>
          <p:cNvSpPr txBox="1"/>
          <p:nvPr/>
        </p:nvSpPr>
        <p:spPr>
          <a:xfrm>
            <a:off x="3621202" y="2367366"/>
            <a:ext cx="2380353" cy="17279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96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02</a:t>
            </a:r>
            <a:endParaRPr sz="96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17"/>
          <p:cNvSpPr txBox="1"/>
          <p:nvPr/>
        </p:nvSpPr>
        <p:spPr>
          <a:xfrm>
            <a:off x="2055002" y="540295"/>
            <a:ext cx="7971874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4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1</a:t>
            </a:r>
            <a:r>
              <a:rPr lang="en-MY" sz="4000" b="1" i="0" u="none" strike="noStrike" cap="none" baseline="300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st</a:t>
            </a:r>
            <a:r>
              <a:rPr lang="en-MY" sz="4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 Quarter Sales Graph</a:t>
            </a:r>
            <a:endParaRPr sz="4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211" name="Google Shape;211;p17"/>
          <p:cNvGrpSpPr/>
          <p:nvPr/>
        </p:nvGrpSpPr>
        <p:grpSpPr>
          <a:xfrm>
            <a:off x="1203212" y="2266031"/>
            <a:ext cx="2404972" cy="2300605"/>
            <a:chOff x="1771810" y="3074661"/>
            <a:chExt cx="1933428" cy="1849524"/>
          </a:xfrm>
        </p:grpSpPr>
        <p:sp>
          <p:nvSpPr>
            <p:cNvPr id="212" name="Google Shape;212;p17"/>
            <p:cNvSpPr/>
            <p:nvPr/>
          </p:nvSpPr>
          <p:spPr>
            <a:xfrm>
              <a:off x="1771810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17"/>
            <p:cNvSpPr/>
            <p:nvPr/>
          </p:nvSpPr>
          <p:spPr>
            <a:xfrm>
              <a:off x="1771810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17"/>
            <p:cNvSpPr/>
            <p:nvPr/>
          </p:nvSpPr>
          <p:spPr>
            <a:xfrm>
              <a:off x="1771810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17"/>
            <p:cNvSpPr/>
            <p:nvPr/>
          </p:nvSpPr>
          <p:spPr>
            <a:xfrm>
              <a:off x="1771810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17"/>
            <p:cNvSpPr/>
            <p:nvPr/>
          </p:nvSpPr>
          <p:spPr>
            <a:xfrm>
              <a:off x="2777506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17"/>
            <p:cNvSpPr/>
            <p:nvPr/>
          </p:nvSpPr>
          <p:spPr>
            <a:xfrm>
              <a:off x="2777506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17"/>
            <p:cNvSpPr/>
            <p:nvPr/>
          </p:nvSpPr>
          <p:spPr>
            <a:xfrm>
              <a:off x="2777506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17"/>
            <p:cNvSpPr/>
            <p:nvPr/>
          </p:nvSpPr>
          <p:spPr>
            <a:xfrm>
              <a:off x="2777506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17"/>
            <p:cNvSpPr/>
            <p:nvPr/>
          </p:nvSpPr>
          <p:spPr>
            <a:xfrm>
              <a:off x="2777506" y="3620197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17"/>
            <p:cNvSpPr/>
            <p:nvPr/>
          </p:nvSpPr>
          <p:spPr>
            <a:xfrm>
              <a:off x="2777506" y="334742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2777506" y="307466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3" name="Google Shape;223;p17"/>
          <p:cNvGrpSpPr/>
          <p:nvPr/>
        </p:nvGrpSpPr>
        <p:grpSpPr>
          <a:xfrm>
            <a:off x="3809682" y="2605324"/>
            <a:ext cx="2404972" cy="1961311"/>
            <a:chOff x="3867228" y="3347429"/>
            <a:chExt cx="1933428" cy="1576756"/>
          </a:xfrm>
        </p:grpSpPr>
        <p:sp>
          <p:nvSpPr>
            <p:cNvPr id="224" name="Google Shape;224;p17"/>
            <p:cNvSpPr/>
            <p:nvPr/>
          </p:nvSpPr>
          <p:spPr>
            <a:xfrm>
              <a:off x="3867228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17"/>
            <p:cNvSpPr/>
            <p:nvPr/>
          </p:nvSpPr>
          <p:spPr>
            <a:xfrm>
              <a:off x="3867228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17"/>
            <p:cNvSpPr/>
            <p:nvPr/>
          </p:nvSpPr>
          <p:spPr>
            <a:xfrm>
              <a:off x="3867228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17"/>
            <p:cNvSpPr/>
            <p:nvPr/>
          </p:nvSpPr>
          <p:spPr>
            <a:xfrm>
              <a:off x="3867228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17"/>
            <p:cNvSpPr/>
            <p:nvPr/>
          </p:nvSpPr>
          <p:spPr>
            <a:xfrm>
              <a:off x="4872924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17"/>
            <p:cNvSpPr/>
            <p:nvPr/>
          </p:nvSpPr>
          <p:spPr>
            <a:xfrm>
              <a:off x="4872924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17"/>
            <p:cNvSpPr/>
            <p:nvPr/>
          </p:nvSpPr>
          <p:spPr>
            <a:xfrm>
              <a:off x="4872924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17"/>
            <p:cNvSpPr/>
            <p:nvPr/>
          </p:nvSpPr>
          <p:spPr>
            <a:xfrm>
              <a:off x="4872924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17"/>
            <p:cNvSpPr/>
            <p:nvPr/>
          </p:nvSpPr>
          <p:spPr>
            <a:xfrm>
              <a:off x="3867228" y="3620197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17"/>
            <p:cNvSpPr/>
            <p:nvPr/>
          </p:nvSpPr>
          <p:spPr>
            <a:xfrm>
              <a:off x="3867228" y="334742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4" name="Google Shape;234;p17"/>
          <p:cNvGrpSpPr/>
          <p:nvPr/>
        </p:nvGrpSpPr>
        <p:grpSpPr>
          <a:xfrm>
            <a:off x="6416153" y="1594773"/>
            <a:ext cx="2404972" cy="2971863"/>
            <a:chOff x="5962647" y="2535017"/>
            <a:chExt cx="1933428" cy="2389168"/>
          </a:xfrm>
        </p:grpSpPr>
        <p:sp>
          <p:nvSpPr>
            <p:cNvPr id="235" name="Google Shape;235;p17"/>
            <p:cNvSpPr/>
            <p:nvPr/>
          </p:nvSpPr>
          <p:spPr>
            <a:xfrm>
              <a:off x="5962647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17"/>
            <p:cNvSpPr/>
            <p:nvPr/>
          </p:nvSpPr>
          <p:spPr>
            <a:xfrm>
              <a:off x="5962647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17"/>
            <p:cNvSpPr/>
            <p:nvPr/>
          </p:nvSpPr>
          <p:spPr>
            <a:xfrm>
              <a:off x="5962647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17"/>
            <p:cNvSpPr/>
            <p:nvPr/>
          </p:nvSpPr>
          <p:spPr>
            <a:xfrm>
              <a:off x="5962647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17"/>
            <p:cNvSpPr/>
            <p:nvPr/>
          </p:nvSpPr>
          <p:spPr>
            <a:xfrm>
              <a:off x="6968343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17"/>
            <p:cNvSpPr/>
            <p:nvPr/>
          </p:nvSpPr>
          <p:spPr>
            <a:xfrm>
              <a:off x="6968343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17"/>
            <p:cNvSpPr/>
            <p:nvPr/>
          </p:nvSpPr>
          <p:spPr>
            <a:xfrm>
              <a:off x="6968343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17"/>
            <p:cNvSpPr/>
            <p:nvPr/>
          </p:nvSpPr>
          <p:spPr>
            <a:xfrm>
              <a:off x="6968343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17"/>
            <p:cNvSpPr/>
            <p:nvPr/>
          </p:nvSpPr>
          <p:spPr>
            <a:xfrm>
              <a:off x="5962647" y="3620197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17"/>
            <p:cNvSpPr/>
            <p:nvPr/>
          </p:nvSpPr>
          <p:spPr>
            <a:xfrm>
              <a:off x="5962647" y="334742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17"/>
            <p:cNvSpPr/>
            <p:nvPr/>
          </p:nvSpPr>
          <p:spPr>
            <a:xfrm>
              <a:off x="5962647" y="307466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17"/>
            <p:cNvSpPr/>
            <p:nvPr/>
          </p:nvSpPr>
          <p:spPr>
            <a:xfrm>
              <a:off x="5962647" y="280778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17"/>
            <p:cNvSpPr/>
            <p:nvPr/>
          </p:nvSpPr>
          <p:spPr>
            <a:xfrm>
              <a:off x="5962647" y="2535017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248;p17"/>
            <p:cNvSpPr/>
            <p:nvPr/>
          </p:nvSpPr>
          <p:spPr>
            <a:xfrm>
              <a:off x="6968343" y="362966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17"/>
            <p:cNvSpPr/>
            <p:nvPr/>
          </p:nvSpPr>
          <p:spPr>
            <a:xfrm>
              <a:off x="6968343" y="335690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17"/>
            <p:cNvSpPr/>
            <p:nvPr/>
          </p:nvSpPr>
          <p:spPr>
            <a:xfrm>
              <a:off x="6968343" y="309002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1" name="Google Shape;251;p17"/>
          <p:cNvGrpSpPr/>
          <p:nvPr/>
        </p:nvGrpSpPr>
        <p:grpSpPr>
          <a:xfrm>
            <a:off x="9022622" y="3283911"/>
            <a:ext cx="2404972" cy="1282724"/>
            <a:chOff x="8058065" y="3892965"/>
            <a:chExt cx="1933428" cy="1031220"/>
          </a:xfrm>
        </p:grpSpPr>
        <p:sp>
          <p:nvSpPr>
            <p:cNvPr id="252" name="Google Shape;252;p17"/>
            <p:cNvSpPr/>
            <p:nvPr/>
          </p:nvSpPr>
          <p:spPr>
            <a:xfrm>
              <a:off x="8058065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8058065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17"/>
            <p:cNvSpPr/>
            <p:nvPr/>
          </p:nvSpPr>
          <p:spPr>
            <a:xfrm>
              <a:off x="9063761" y="47016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17"/>
            <p:cNvSpPr/>
            <p:nvPr/>
          </p:nvSpPr>
          <p:spPr>
            <a:xfrm>
              <a:off x="9063761" y="4432609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17"/>
            <p:cNvSpPr/>
            <p:nvPr/>
          </p:nvSpPr>
          <p:spPr>
            <a:xfrm>
              <a:off x="9063761" y="4159841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17"/>
            <p:cNvSpPr/>
            <p:nvPr/>
          </p:nvSpPr>
          <p:spPr>
            <a:xfrm>
              <a:off x="9063761" y="3892965"/>
              <a:ext cx="927732" cy="222544"/>
            </a:xfrm>
            <a:prstGeom prst="roundRect">
              <a:avLst>
                <a:gd name="adj" fmla="val 37686"/>
              </a:avLst>
            </a:prstGeom>
            <a:solidFill>
              <a:srgbClr val="7412C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8" name="Google Shape;258;p17"/>
          <p:cNvGrpSpPr/>
          <p:nvPr/>
        </p:nvGrpSpPr>
        <p:grpSpPr>
          <a:xfrm>
            <a:off x="567685" y="1782108"/>
            <a:ext cx="419063" cy="2938488"/>
            <a:chOff x="1475239" y="1810131"/>
            <a:chExt cx="160955" cy="2590487"/>
          </a:xfrm>
        </p:grpSpPr>
        <p:sp>
          <p:nvSpPr>
            <p:cNvPr id="259" name="Google Shape;259;p17"/>
            <p:cNvSpPr/>
            <p:nvPr/>
          </p:nvSpPr>
          <p:spPr>
            <a:xfrm flipH="1">
              <a:off x="1475240" y="3888189"/>
              <a:ext cx="160954" cy="5124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0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0" name="Google Shape;260;p17"/>
            <p:cNvSpPr/>
            <p:nvPr/>
          </p:nvSpPr>
          <p:spPr>
            <a:xfrm flipH="1">
              <a:off x="1475240" y="3603339"/>
              <a:ext cx="160954" cy="5124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1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1" name="Google Shape;261;p17"/>
            <p:cNvSpPr/>
            <p:nvPr/>
          </p:nvSpPr>
          <p:spPr>
            <a:xfrm flipH="1">
              <a:off x="1475240" y="3318490"/>
              <a:ext cx="160954" cy="5124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2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2" name="Google Shape;262;p17"/>
            <p:cNvSpPr/>
            <p:nvPr/>
          </p:nvSpPr>
          <p:spPr>
            <a:xfrm flipH="1">
              <a:off x="1475240" y="3035133"/>
              <a:ext cx="160954" cy="5124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3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3" name="Google Shape;263;p17"/>
            <p:cNvSpPr/>
            <p:nvPr/>
          </p:nvSpPr>
          <p:spPr>
            <a:xfrm flipH="1">
              <a:off x="1475240" y="2751776"/>
              <a:ext cx="160954" cy="5124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4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4" name="Google Shape;264;p17"/>
            <p:cNvSpPr/>
            <p:nvPr/>
          </p:nvSpPr>
          <p:spPr>
            <a:xfrm flipH="1">
              <a:off x="1475239" y="2373786"/>
              <a:ext cx="160954" cy="6988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5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5" name="Google Shape;265;p17"/>
            <p:cNvSpPr/>
            <p:nvPr/>
          </p:nvSpPr>
          <p:spPr>
            <a:xfrm flipH="1">
              <a:off x="1475239" y="2091958"/>
              <a:ext cx="160954" cy="6988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6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  <p:sp>
          <p:nvSpPr>
            <p:cNvPr id="266" name="Google Shape;266;p17"/>
            <p:cNvSpPr/>
            <p:nvPr/>
          </p:nvSpPr>
          <p:spPr>
            <a:xfrm flipH="1">
              <a:off x="1475239" y="1810131"/>
              <a:ext cx="160954" cy="6988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MY" sz="1800" b="1" i="0" u="none" strike="noStrike" cap="none">
                  <a:solidFill>
                    <a:srgbClr val="7412CB"/>
                  </a:solidFill>
                  <a:latin typeface="Montserrat"/>
                  <a:ea typeface="Montserrat"/>
                  <a:cs typeface="Montserrat"/>
                  <a:sym typeface="Montserrat"/>
                </a:rPr>
                <a:t>7</a:t>
              </a:r>
              <a:endParaRPr sz="18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267" name="Google Shape;267;p17"/>
          <p:cNvSpPr txBox="1"/>
          <p:nvPr/>
        </p:nvSpPr>
        <p:spPr>
          <a:xfrm>
            <a:off x="1119319" y="5124137"/>
            <a:ext cx="2475778" cy="7778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Sales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68" name="Google Shape;268;p17"/>
          <p:cNvSpPr txBox="1"/>
          <p:nvPr/>
        </p:nvSpPr>
        <p:spPr>
          <a:xfrm>
            <a:off x="1119320" y="5696206"/>
            <a:ext cx="2491981" cy="77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69" name="Google Shape;269;p17"/>
          <p:cNvSpPr txBox="1"/>
          <p:nvPr/>
        </p:nvSpPr>
        <p:spPr>
          <a:xfrm>
            <a:off x="1116222" y="2634893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35%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0" name="Google Shape;270;p17"/>
          <p:cNvSpPr/>
          <p:nvPr/>
        </p:nvSpPr>
        <p:spPr>
          <a:xfrm flipH="1">
            <a:off x="1326529" y="4768136"/>
            <a:ext cx="2112476" cy="402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JAN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1" name="Google Shape;271;p17"/>
          <p:cNvSpPr/>
          <p:nvPr/>
        </p:nvSpPr>
        <p:spPr>
          <a:xfrm flipH="1">
            <a:off x="3928463" y="4762762"/>
            <a:ext cx="2112476" cy="402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2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FEB</a:t>
            </a:r>
            <a:endParaRPr sz="2400" b="1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2" name="Google Shape;272;p17"/>
          <p:cNvSpPr/>
          <p:nvPr/>
        </p:nvSpPr>
        <p:spPr>
          <a:xfrm flipH="1">
            <a:off x="6530398" y="4762762"/>
            <a:ext cx="2112476" cy="402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MAR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3" name="Google Shape;273;p17"/>
          <p:cNvSpPr/>
          <p:nvPr/>
        </p:nvSpPr>
        <p:spPr>
          <a:xfrm flipH="1">
            <a:off x="9217359" y="4767498"/>
            <a:ext cx="2112476" cy="402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2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APR</a:t>
            </a:r>
            <a:endParaRPr sz="2400" b="1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4" name="Google Shape;274;p17"/>
          <p:cNvSpPr txBox="1"/>
          <p:nvPr/>
        </p:nvSpPr>
        <p:spPr>
          <a:xfrm>
            <a:off x="3696197" y="5124137"/>
            <a:ext cx="2475778" cy="7778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Marketing</a:t>
            </a:r>
            <a:endParaRPr sz="2000" b="1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5" name="Google Shape;275;p17"/>
          <p:cNvSpPr txBox="1"/>
          <p:nvPr/>
        </p:nvSpPr>
        <p:spPr>
          <a:xfrm>
            <a:off x="3696198" y="5696206"/>
            <a:ext cx="2491981" cy="77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6" name="Google Shape;276;p17"/>
          <p:cNvSpPr txBox="1"/>
          <p:nvPr/>
        </p:nvSpPr>
        <p:spPr>
          <a:xfrm>
            <a:off x="6429238" y="5124137"/>
            <a:ext cx="2475778" cy="7778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Profit 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7" name="Google Shape;277;p17"/>
          <p:cNvSpPr txBox="1"/>
          <p:nvPr/>
        </p:nvSpPr>
        <p:spPr>
          <a:xfrm>
            <a:off x="6429240" y="5696206"/>
            <a:ext cx="2491981" cy="77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78" name="Google Shape;278;p17"/>
          <p:cNvSpPr txBox="1"/>
          <p:nvPr/>
        </p:nvSpPr>
        <p:spPr>
          <a:xfrm>
            <a:off x="9132332" y="5124137"/>
            <a:ext cx="2475778" cy="7778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Cost</a:t>
            </a:r>
            <a:endParaRPr/>
          </a:p>
        </p:txBody>
      </p:sp>
      <p:sp>
        <p:nvSpPr>
          <p:cNvPr id="279" name="Google Shape;279;p17"/>
          <p:cNvSpPr txBox="1"/>
          <p:nvPr/>
        </p:nvSpPr>
        <p:spPr>
          <a:xfrm>
            <a:off x="9132333" y="5696206"/>
            <a:ext cx="2491981" cy="777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80" name="Google Shape;280;p17"/>
          <p:cNvSpPr txBox="1"/>
          <p:nvPr/>
        </p:nvSpPr>
        <p:spPr>
          <a:xfrm>
            <a:off x="5004684" y="2689782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45%</a:t>
            </a:r>
            <a:endParaRPr sz="2400" b="1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81" name="Google Shape;281;p17"/>
          <p:cNvSpPr txBox="1"/>
          <p:nvPr/>
        </p:nvSpPr>
        <p:spPr>
          <a:xfrm>
            <a:off x="7586636" y="1599176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75%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82" name="Google Shape;282;p17"/>
          <p:cNvSpPr txBox="1"/>
          <p:nvPr/>
        </p:nvSpPr>
        <p:spPr>
          <a:xfrm>
            <a:off x="8957097" y="3288448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rgbClr val="7412CB"/>
                </a:solidFill>
                <a:latin typeface="Montserrat"/>
                <a:ea typeface="Montserrat"/>
                <a:cs typeface="Montserrat"/>
                <a:sym typeface="Montserrat"/>
              </a:rPr>
              <a:t>25%</a:t>
            </a:r>
            <a:endParaRPr sz="2400" b="1" i="0" u="none" strike="noStrike" cap="none">
              <a:solidFill>
                <a:srgbClr val="7412C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18"/>
          <p:cNvSpPr/>
          <p:nvPr/>
        </p:nvSpPr>
        <p:spPr>
          <a:xfrm rot="-5400000">
            <a:off x="530324" y="3541913"/>
            <a:ext cx="3254451" cy="2010941"/>
          </a:xfrm>
          <a:prstGeom prst="homePlate">
            <a:avLst>
              <a:gd name="adj" fmla="val 22936"/>
            </a:avLst>
          </a:prstGeom>
          <a:solidFill>
            <a:srgbClr val="7412CB"/>
          </a:solidFill>
          <a:ln w="146050" cap="rnd" cmpd="sng">
            <a:solidFill>
              <a:srgbClr val="7412C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" name="Google Shape;288;p18"/>
          <p:cNvSpPr/>
          <p:nvPr/>
        </p:nvSpPr>
        <p:spPr>
          <a:xfrm rot="-5400000">
            <a:off x="3155958" y="3541913"/>
            <a:ext cx="3254451" cy="2010941"/>
          </a:xfrm>
          <a:prstGeom prst="homePlate">
            <a:avLst>
              <a:gd name="adj" fmla="val 22936"/>
            </a:avLst>
          </a:prstGeom>
          <a:solidFill>
            <a:srgbClr val="7412CB"/>
          </a:solidFill>
          <a:ln w="146050" cap="rnd" cmpd="sng">
            <a:solidFill>
              <a:srgbClr val="7412C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" name="Google Shape;289;p18"/>
          <p:cNvSpPr/>
          <p:nvPr/>
        </p:nvSpPr>
        <p:spPr>
          <a:xfrm rot="-5400000">
            <a:off x="5781590" y="3541913"/>
            <a:ext cx="3254451" cy="2010941"/>
          </a:xfrm>
          <a:prstGeom prst="homePlate">
            <a:avLst>
              <a:gd name="adj" fmla="val 22936"/>
            </a:avLst>
          </a:prstGeom>
          <a:solidFill>
            <a:srgbClr val="7412CB"/>
          </a:solidFill>
          <a:ln w="146050" cap="rnd" cmpd="sng">
            <a:solidFill>
              <a:srgbClr val="7412C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" name="Google Shape;290;p18"/>
          <p:cNvSpPr/>
          <p:nvPr/>
        </p:nvSpPr>
        <p:spPr>
          <a:xfrm rot="-5400000">
            <a:off x="8407224" y="3541913"/>
            <a:ext cx="3254451" cy="2010941"/>
          </a:xfrm>
          <a:prstGeom prst="homePlate">
            <a:avLst>
              <a:gd name="adj" fmla="val 22936"/>
            </a:avLst>
          </a:prstGeom>
          <a:solidFill>
            <a:srgbClr val="7412CB"/>
          </a:solidFill>
          <a:ln w="146050" cap="rnd" cmpd="sng">
            <a:solidFill>
              <a:srgbClr val="7412C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91" name="Google Shape;291;p18"/>
          <p:cNvCxnSpPr/>
          <p:nvPr/>
        </p:nvCxnSpPr>
        <p:spPr>
          <a:xfrm rot="10800000">
            <a:off x="935182" y="1728487"/>
            <a:ext cx="10307783" cy="0"/>
          </a:xfrm>
          <a:prstGeom prst="straightConnector1">
            <a:avLst/>
          </a:prstGeom>
          <a:noFill/>
          <a:ln w="76200" cap="flat" cmpd="sng">
            <a:solidFill>
              <a:srgbClr val="7412CB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92" name="Google Shape;292;p18"/>
          <p:cNvGrpSpPr/>
          <p:nvPr/>
        </p:nvGrpSpPr>
        <p:grpSpPr>
          <a:xfrm>
            <a:off x="1970194" y="1532544"/>
            <a:ext cx="391886" cy="1940339"/>
            <a:chOff x="1970194" y="1145680"/>
            <a:chExt cx="391886" cy="1940339"/>
          </a:xfrm>
        </p:grpSpPr>
        <p:sp>
          <p:nvSpPr>
            <p:cNvPr id="293" name="Google Shape;293;p18"/>
            <p:cNvSpPr/>
            <p:nvPr/>
          </p:nvSpPr>
          <p:spPr>
            <a:xfrm>
              <a:off x="1970194" y="1145680"/>
              <a:ext cx="391886" cy="391886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18"/>
            <p:cNvSpPr/>
            <p:nvPr/>
          </p:nvSpPr>
          <p:spPr>
            <a:xfrm>
              <a:off x="2023183" y="2800111"/>
              <a:ext cx="285908" cy="285908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295" name="Google Shape;295;p18"/>
            <p:cNvCxnSpPr>
              <a:stCxn id="293" idx="4"/>
              <a:endCxn id="294" idx="0"/>
            </p:cNvCxnSpPr>
            <p:nvPr/>
          </p:nvCxnSpPr>
          <p:spPr>
            <a:xfrm>
              <a:off x="2166137" y="1537566"/>
              <a:ext cx="0" cy="1262400"/>
            </a:xfrm>
            <a:prstGeom prst="straightConnector1">
              <a:avLst/>
            </a:prstGeom>
            <a:noFill/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96" name="Google Shape;296;p18"/>
          <p:cNvGrpSpPr/>
          <p:nvPr/>
        </p:nvGrpSpPr>
        <p:grpSpPr>
          <a:xfrm>
            <a:off x="4587240" y="1532544"/>
            <a:ext cx="391886" cy="1940339"/>
            <a:chOff x="1970194" y="1145680"/>
            <a:chExt cx="391886" cy="1940339"/>
          </a:xfrm>
        </p:grpSpPr>
        <p:sp>
          <p:nvSpPr>
            <p:cNvPr id="297" name="Google Shape;297;p18"/>
            <p:cNvSpPr/>
            <p:nvPr/>
          </p:nvSpPr>
          <p:spPr>
            <a:xfrm>
              <a:off x="1970194" y="1145680"/>
              <a:ext cx="391886" cy="391886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18"/>
            <p:cNvSpPr/>
            <p:nvPr/>
          </p:nvSpPr>
          <p:spPr>
            <a:xfrm>
              <a:off x="2023183" y="2800111"/>
              <a:ext cx="285908" cy="285908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299" name="Google Shape;299;p18"/>
            <p:cNvCxnSpPr>
              <a:stCxn id="297" idx="4"/>
              <a:endCxn id="298" idx="0"/>
            </p:cNvCxnSpPr>
            <p:nvPr/>
          </p:nvCxnSpPr>
          <p:spPr>
            <a:xfrm>
              <a:off x="2166137" y="1537566"/>
              <a:ext cx="0" cy="1262400"/>
            </a:xfrm>
            <a:prstGeom prst="straightConnector1">
              <a:avLst/>
            </a:prstGeom>
            <a:noFill/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00" name="Google Shape;300;p18"/>
          <p:cNvGrpSpPr/>
          <p:nvPr/>
        </p:nvGrpSpPr>
        <p:grpSpPr>
          <a:xfrm>
            <a:off x="7225067" y="1532544"/>
            <a:ext cx="391886" cy="1940339"/>
            <a:chOff x="1970194" y="1145680"/>
            <a:chExt cx="391886" cy="1940339"/>
          </a:xfrm>
        </p:grpSpPr>
        <p:sp>
          <p:nvSpPr>
            <p:cNvPr id="301" name="Google Shape;301;p18"/>
            <p:cNvSpPr/>
            <p:nvPr/>
          </p:nvSpPr>
          <p:spPr>
            <a:xfrm>
              <a:off x="1970194" y="1145680"/>
              <a:ext cx="391886" cy="391886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18"/>
            <p:cNvSpPr/>
            <p:nvPr/>
          </p:nvSpPr>
          <p:spPr>
            <a:xfrm>
              <a:off x="2023183" y="2800111"/>
              <a:ext cx="285908" cy="285908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303" name="Google Shape;303;p18"/>
            <p:cNvCxnSpPr>
              <a:stCxn id="301" idx="4"/>
              <a:endCxn id="302" idx="0"/>
            </p:cNvCxnSpPr>
            <p:nvPr/>
          </p:nvCxnSpPr>
          <p:spPr>
            <a:xfrm>
              <a:off x="2166137" y="1537566"/>
              <a:ext cx="0" cy="1262400"/>
            </a:xfrm>
            <a:prstGeom prst="straightConnector1">
              <a:avLst/>
            </a:prstGeom>
            <a:noFill/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04" name="Google Shape;304;p18"/>
          <p:cNvGrpSpPr/>
          <p:nvPr/>
        </p:nvGrpSpPr>
        <p:grpSpPr>
          <a:xfrm>
            <a:off x="9838506" y="1532544"/>
            <a:ext cx="391886" cy="1940339"/>
            <a:chOff x="1970194" y="1145680"/>
            <a:chExt cx="391886" cy="1940339"/>
          </a:xfrm>
        </p:grpSpPr>
        <p:sp>
          <p:nvSpPr>
            <p:cNvPr id="305" name="Google Shape;305;p18"/>
            <p:cNvSpPr/>
            <p:nvPr/>
          </p:nvSpPr>
          <p:spPr>
            <a:xfrm>
              <a:off x="1970194" y="1145680"/>
              <a:ext cx="391886" cy="391886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18"/>
            <p:cNvSpPr/>
            <p:nvPr/>
          </p:nvSpPr>
          <p:spPr>
            <a:xfrm>
              <a:off x="2023183" y="2800111"/>
              <a:ext cx="285908" cy="285908"/>
            </a:xfrm>
            <a:prstGeom prst="ellipse">
              <a:avLst/>
            </a:prstGeom>
            <a:solidFill>
              <a:srgbClr val="A65BF1"/>
            </a:solidFill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307" name="Google Shape;307;p18"/>
            <p:cNvCxnSpPr>
              <a:stCxn id="305" idx="4"/>
              <a:endCxn id="306" idx="0"/>
            </p:cNvCxnSpPr>
            <p:nvPr/>
          </p:nvCxnSpPr>
          <p:spPr>
            <a:xfrm>
              <a:off x="2166137" y="1537566"/>
              <a:ext cx="0" cy="1262400"/>
            </a:xfrm>
            <a:prstGeom prst="straightConnector1">
              <a:avLst/>
            </a:prstGeom>
            <a:noFill/>
            <a:ln w="38100" cap="flat" cmpd="sng">
              <a:solidFill>
                <a:srgbClr val="3FB7C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08" name="Google Shape;308;p18"/>
          <p:cNvSpPr/>
          <p:nvPr/>
        </p:nvSpPr>
        <p:spPr>
          <a:xfrm>
            <a:off x="1664182" y="3710116"/>
            <a:ext cx="945172" cy="945172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18"/>
          <p:cNvSpPr/>
          <p:nvPr/>
        </p:nvSpPr>
        <p:spPr>
          <a:xfrm>
            <a:off x="4310195" y="3710116"/>
            <a:ext cx="945172" cy="945172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18"/>
          <p:cNvSpPr/>
          <p:nvPr/>
        </p:nvSpPr>
        <p:spPr>
          <a:xfrm>
            <a:off x="6948424" y="3710116"/>
            <a:ext cx="945172" cy="945172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18"/>
          <p:cNvSpPr/>
          <p:nvPr/>
        </p:nvSpPr>
        <p:spPr>
          <a:xfrm>
            <a:off x="9561863" y="3710116"/>
            <a:ext cx="945172" cy="945172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A65BF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18"/>
          <p:cNvSpPr txBox="1"/>
          <p:nvPr/>
        </p:nvSpPr>
        <p:spPr>
          <a:xfrm>
            <a:off x="1152079" y="4721922"/>
            <a:ext cx="1990351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SALES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3" name="Google Shape;313;p18"/>
          <p:cNvSpPr txBox="1"/>
          <p:nvPr/>
        </p:nvSpPr>
        <p:spPr>
          <a:xfrm>
            <a:off x="1152080" y="5280566"/>
            <a:ext cx="2003377" cy="625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4" name="Google Shape;314;p18"/>
          <p:cNvSpPr txBox="1"/>
          <p:nvPr/>
        </p:nvSpPr>
        <p:spPr>
          <a:xfrm>
            <a:off x="3777711" y="4721922"/>
            <a:ext cx="1990351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MARKETING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5" name="Google Shape;315;p18"/>
          <p:cNvSpPr txBox="1"/>
          <p:nvPr/>
        </p:nvSpPr>
        <p:spPr>
          <a:xfrm>
            <a:off x="3777712" y="5280566"/>
            <a:ext cx="2003377" cy="625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6" name="Google Shape;316;p18"/>
          <p:cNvSpPr txBox="1"/>
          <p:nvPr/>
        </p:nvSpPr>
        <p:spPr>
          <a:xfrm>
            <a:off x="6395576" y="4721922"/>
            <a:ext cx="1990351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PROFIT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7" name="Google Shape;317;p18"/>
          <p:cNvSpPr txBox="1"/>
          <p:nvPr/>
        </p:nvSpPr>
        <p:spPr>
          <a:xfrm>
            <a:off x="6395577" y="5280566"/>
            <a:ext cx="2003377" cy="625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8" name="Google Shape;318;p18"/>
          <p:cNvSpPr txBox="1"/>
          <p:nvPr/>
        </p:nvSpPr>
        <p:spPr>
          <a:xfrm>
            <a:off x="9036542" y="4721922"/>
            <a:ext cx="1990351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COST</a:t>
            </a:r>
            <a:endParaRPr sz="20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" name="Google Shape;319;p18"/>
          <p:cNvSpPr txBox="1"/>
          <p:nvPr/>
        </p:nvSpPr>
        <p:spPr>
          <a:xfrm>
            <a:off x="9036543" y="5280566"/>
            <a:ext cx="2003377" cy="625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1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enter here the subtitle if you need it.</a:t>
            </a:r>
            <a:endParaRPr sz="1100" b="0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20" name="Google Shape;320;p18"/>
          <p:cNvSpPr txBox="1"/>
          <p:nvPr/>
        </p:nvSpPr>
        <p:spPr>
          <a:xfrm>
            <a:off x="1315139" y="461931"/>
            <a:ext cx="9547867" cy="625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32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Sales Percentage Previous Month</a:t>
            </a:r>
            <a:endParaRPr sz="32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21" name="Google Shape;321;p18"/>
          <p:cNvGrpSpPr/>
          <p:nvPr/>
        </p:nvGrpSpPr>
        <p:grpSpPr>
          <a:xfrm flipH="1">
            <a:off x="10399262" y="184323"/>
            <a:ext cx="1596201" cy="1239473"/>
            <a:chOff x="196948" y="407967"/>
            <a:chExt cx="3421803" cy="2657079"/>
          </a:xfrm>
        </p:grpSpPr>
        <p:sp>
          <p:nvSpPr>
            <p:cNvPr id="322" name="Google Shape;322;p18"/>
            <p:cNvSpPr/>
            <p:nvPr/>
          </p:nvSpPr>
          <p:spPr>
            <a:xfrm>
              <a:off x="397819" y="458201"/>
              <a:ext cx="3220932" cy="2606845"/>
            </a:xfrm>
            <a:prstGeom prst="parallelogram">
              <a:avLst>
                <a:gd name="adj" fmla="val 10128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323" name="Google Shape;323;p18"/>
            <p:cNvCxnSpPr/>
            <p:nvPr/>
          </p:nvCxnSpPr>
          <p:spPr>
            <a:xfrm flipH="1">
              <a:off x="196948" y="407967"/>
              <a:ext cx="2628376" cy="2599662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24" name="Google Shape;324;p18"/>
          <p:cNvGrpSpPr/>
          <p:nvPr/>
        </p:nvGrpSpPr>
        <p:grpSpPr>
          <a:xfrm>
            <a:off x="198383" y="184323"/>
            <a:ext cx="1596201" cy="1239473"/>
            <a:chOff x="196948" y="407967"/>
            <a:chExt cx="3421803" cy="2657079"/>
          </a:xfrm>
        </p:grpSpPr>
        <p:sp>
          <p:nvSpPr>
            <p:cNvPr id="325" name="Google Shape;325;p18"/>
            <p:cNvSpPr/>
            <p:nvPr/>
          </p:nvSpPr>
          <p:spPr>
            <a:xfrm>
              <a:off x="397819" y="458201"/>
              <a:ext cx="3220932" cy="2606845"/>
            </a:xfrm>
            <a:prstGeom prst="parallelogram">
              <a:avLst>
                <a:gd name="adj" fmla="val 101280"/>
              </a:avLst>
            </a:prstGeom>
            <a:solidFill>
              <a:srgbClr val="7412CB"/>
            </a:solidFill>
            <a:ln w="12700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326" name="Google Shape;326;p18"/>
            <p:cNvCxnSpPr/>
            <p:nvPr/>
          </p:nvCxnSpPr>
          <p:spPr>
            <a:xfrm flipH="1">
              <a:off x="196948" y="407967"/>
              <a:ext cx="2628376" cy="2599662"/>
            </a:xfrm>
            <a:prstGeom prst="straightConnector1">
              <a:avLst/>
            </a:prstGeom>
            <a:noFill/>
            <a:ln w="9525" cap="flat" cmpd="sng">
              <a:solidFill>
                <a:srgbClr val="7412CB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7" name="Google Shape;327;p18"/>
          <p:cNvSpPr txBox="1"/>
          <p:nvPr/>
        </p:nvSpPr>
        <p:spPr>
          <a:xfrm>
            <a:off x="1464415" y="3910332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35%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28" name="Google Shape;328;p18"/>
          <p:cNvSpPr txBox="1"/>
          <p:nvPr/>
        </p:nvSpPr>
        <p:spPr>
          <a:xfrm>
            <a:off x="4089144" y="3896446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45%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29" name="Google Shape;329;p18"/>
          <p:cNvSpPr txBox="1"/>
          <p:nvPr/>
        </p:nvSpPr>
        <p:spPr>
          <a:xfrm>
            <a:off x="6735779" y="3896445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75%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30" name="Google Shape;330;p18"/>
          <p:cNvSpPr txBox="1"/>
          <p:nvPr/>
        </p:nvSpPr>
        <p:spPr>
          <a:xfrm>
            <a:off x="9357124" y="3891409"/>
            <a:ext cx="1370461" cy="608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25%</a:t>
            </a:r>
            <a:endParaRPr sz="24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5" name="Google Shape;335;p19"/>
          <p:cNvPicPr preferRelativeResize="0"/>
          <p:nvPr/>
        </p:nvPicPr>
        <p:blipFill rotWithShape="1">
          <a:blip r:embed="rId3">
            <a:alphaModFix/>
          </a:blip>
          <a:srcRect b="-247"/>
          <a:stretch/>
        </p:blipFill>
        <p:spPr>
          <a:xfrm>
            <a:off x="0" y="0"/>
            <a:ext cx="10287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36" name="Google Shape;336;p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7205976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7618333" y="6858000"/>
                </a:lnTo>
                <a:lnTo>
                  <a:pt x="3428535" y="3464870"/>
                </a:lnTo>
                <a:lnTo>
                  <a:pt x="0" y="6241489"/>
                </a:lnTo>
                <a:lnTo>
                  <a:pt x="0" y="5930776"/>
                </a:lnTo>
                <a:lnTo>
                  <a:pt x="3346890" y="3260251"/>
                </a:lnTo>
                <a:lnTo>
                  <a:pt x="0" y="589726"/>
                </a:lnTo>
                <a:lnTo>
                  <a:pt x="0" y="282563"/>
                </a:lnTo>
                <a:lnTo>
                  <a:pt x="3428535" y="3059181"/>
                </a:lnTo>
                <a:lnTo>
                  <a:pt x="7205976" y="0"/>
                </a:lnTo>
                <a:close/>
              </a:path>
            </a:pathLst>
          </a:custGeom>
          <a:gradFill>
            <a:gsLst>
              <a:gs pos="0">
                <a:srgbClr val="3FB7CF"/>
              </a:gs>
              <a:gs pos="35000">
                <a:srgbClr val="3FB7CF"/>
              </a:gs>
              <a:gs pos="100000">
                <a:srgbClr val="A65B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" name="Google Shape;337;p19"/>
          <p:cNvSpPr/>
          <p:nvPr/>
        </p:nvSpPr>
        <p:spPr>
          <a:xfrm>
            <a:off x="6272179" y="256787"/>
            <a:ext cx="1610753" cy="825214"/>
          </a:xfrm>
          <a:prstGeom prst="parallelogram">
            <a:avLst>
              <a:gd name="adj" fmla="val 124287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" name="Google Shape;338;p19"/>
          <p:cNvSpPr/>
          <p:nvPr/>
        </p:nvSpPr>
        <p:spPr>
          <a:xfrm>
            <a:off x="1076418" y="1470408"/>
            <a:ext cx="3917183" cy="3917183"/>
          </a:xfrm>
          <a:custGeom>
            <a:avLst/>
            <a:gdLst/>
            <a:ahLst/>
            <a:cxnLst/>
            <a:rect l="l" t="t" r="r" b="b"/>
            <a:pathLst>
              <a:path w="6537771" h="6537770" extrusionOk="0">
                <a:moveTo>
                  <a:pt x="3268886" y="0"/>
                </a:moveTo>
                <a:cubicBezTo>
                  <a:pt x="3399254" y="0"/>
                  <a:pt x="3529622" y="49734"/>
                  <a:pt x="3629089" y="149201"/>
                </a:cubicBezTo>
                <a:lnTo>
                  <a:pt x="6388570" y="2908682"/>
                </a:lnTo>
                <a:cubicBezTo>
                  <a:pt x="6587505" y="3107617"/>
                  <a:pt x="6587505" y="3430154"/>
                  <a:pt x="6388570" y="3629088"/>
                </a:cubicBezTo>
                <a:lnTo>
                  <a:pt x="3629089" y="6388570"/>
                </a:lnTo>
                <a:cubicBezTo>
                  <a:pt x="3430155" y="6587504"/>
                  <a:pt x="3107618" y="6587504"/>
                  <a:pt x="2908683" y="6388570"/>
                </a:cubicBezTo>
                <a:lnTo>
                  <a:pt x="149202" y="3629088"/>
                </a:lnTo>
                <a:cubicBezTo>
                  <a:pt x="-49733" y="3430154"/>
                  <a:pt x="-49733" y="3107617"/>
                  <a:pt x="149202" y="2908682"/>
                </a:cubicBezTo>
                <a:lnTo>
                  <a:pt x="2908683" y="149201"/>
                </a:lnTo>
                <a:cubicBezTo>
                  <a:pt x="3008151" y="49734"/>
                  <a:pt x="3138519" y="0"/>
                  <a:pt x="3268886" y="0"/>
                </a:cubicBezTo>
                <a:close/>
              </a:path>
            </a:pathLst>
          </a:cu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p19"/>
          <p:cNvSpPr/>
          <p:nvPr/>
        </p:nvSpPr>
        <p:spPr>
          <a:xfrm rot="10800000" flipH="1">
            <a:off x="6526177" y="5708263"/>
            <a:ext cx="1610753" cy="825214"/>
          </a:xfrm>
          <a:prstGeom prst="parallelogram">
            <a:avLst>
              <a:gd name="adj" fmla="val 124287"/>
            </a:avLst>
          </a:prstGeom>
          <a:solidFill>
            <a:srgbClr val="7412C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" name="Google Shape;340;p19"/>
          <p:cNvSpPr txBox="1"/>
          <p:nvPr/>
        </p:nvSpPr>
        <p:spPr>
          <a:xfrm>
            <a:off x="5472526" y="2842704"/>
            <a:ext cx="4568538" cy="70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Roboto"/>
              <a:buNone/>
            </a:pPr>
            <a:r>
              <a:rPr lang="en-MY" sz="40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CONTENT PLAN</a:t>
            </a:r>
            <a:endParaRPr/>
          </a:p>
        </p:txBody>
      </p:sp>
      <p:sp>
        <p:nvSpPr>
          <p:cNvPr id="341" name="Google Shape;341;p19"/>
          <p:cNvSpPr txBox="1"/>
          <p:nvPr/>
        </p:nvSpPr>
        <p:spPr>
          <a:xfrm>
            <a:off x="5490117" y="3520836"/>
            <a:ext cx="4888021" cy="6621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r>
              <a:rPr lang="en-MY" sz="24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You can add a subtitle here.</a:t>
            </a:r>
            <a:endParaRPr/>
          </a:p>
        </p:txBody>
      </p:sp>
      <p:sp>
        <p:nvSpPr>
          <p:cNvPr id="342" name="Google Shape;342;p19"/>
          <p:cNvSpPr txBox="1"/>
          <p:nvPr/>
        </p:nvSpPr>
        <p:spPr>
          <a:xfrm>
            <a:off x="1527243" y="2682870"/>
            <a:ext cx="2959419" cy="17689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Roboto"/>
              <a:buNone/>
            </a:pPr>
            <a:r>
              <a:rPr lang="en-MY" sz="13800" b="1" i="0" u="none" strike="noStrike" cap="none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03</a:t>
            </a:r>
            <a:endParaRPr sz="13800" b="1" i="0" u="none" strike="noStrike" cap="none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419</Words>
  <Application>Microsoft Office PowerPoint</Application>
  <PresentationFormat>宽屏</PresentationFormat>
  <Paragraphs>119</Paragraphs>
  <Slides>26</Slides>
  <Notes>26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2" baseType="lpstr">
      <vt:lpstr>Roboto Black</vt:lpstr>
      <vt:lpstr>Arial</vt:lpstr>
      <vt:lpstr>Calibri</vt:lpstr>
      <vt:lpstr>Roboto</vt:lpstr>
      <vt:lpstr>Montserrat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之灵</cp:lastModifiedBy>
  <cp:revision>2</cp:revision>
  <dcterms:modified xsi:type="dcterms:W3CDTF">2022-10-31T10:25:26Z</dcterms:modified>
</cp:coreProperties>
</file>